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</p:sldIdLst>
  <p:sldSz cx="20104100" cy="14204950"/>
  <p:notesSz cx="20104100" cy="14204950"/>
  <p:defaultTextStyle>
    <a:defPPr>
      <a:defRPr lang="uk-UA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9638" autoAdjust="0"/>
  </p:normalViewPr>
  <p:slideViewPr>
    <p:cSldViewPr>
      <p:cViewPr varScale="1">
        <p:scale>
          <a:sx n="38" d="100"/>
          <a:sy n="38" d="100"/>
        </p:scale>
        <p:origin x="1454" y="4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4403534"/>
            <a:ext cx="17088486" cy="29830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7954772"/>
            <a:ext cx="14072870" cy="35512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650" b="0" i="0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12/15/2023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‹№›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501590" y="143359"/>
            <a:ext cx="19453860" cy="13923010"/>
          </a:xfrm>
          <a:custGeom>
            <a:avLst/>
            <a:gdLst/>
            <a:ahLst/>
            <a:cxnLst/>
            <a:rect l="l" t="t" r="r" b="b"/>
            <a:pathLst>
              <a:path w="19453860" h="13923010">
                <a:moveTo>
                  <a:pt x="0" y="0"/>
                </a:moveTo>
                <a:lnTo>
                  <a:pt x="19453753" y="0"/>
                </a:lnTo>
                <a:lnTo>
                  <a:pt x="19453753" y="13922426"/>
                </a:lnTo>
                <a:lnTo>
                  <a:pt x="0" y="139224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15544247" y="12754297"/>
            <a:ext cx="4411345" cy="1311910"/>
          </a:xfrm>
          <a:custGeom>
            <a:avLst/>
            <a:gdLst/>
            <a:ahLst/>
            <a:cxnLst/>
            <a:rect l="l" t="t" r="r" b="b"/>
            <a:pathLst>
              <a:path w="4411344" h="1311909">
                <a:moveTo>
                  <a:pt x="4411096" y="1311488"/>
                </a:moveTo>
                <a:lnTo>
                  <a:pt x="4411096" y="0"/>
                </a:lnTo>
                <a:lnTo>
                  <a:pt x="0" y="0"/>
                </a:lnTo>
                <a:lnTo>
                  <a:pt x="0" y="1311488"/>
                </a:lnTo>
              </a:path>
              <a:path w="4411344" h="1311909">
                <a:moveTo>
                  <a:pt x="476629" y="0"/>
                </a:moveTo>
                <a:lnTo>
                  <a:pt x="476629" y="1311488"/>
                </a:lnTo>
              </a:path>
              <a:path w="4411344" h="1311909">
                <a:moveTo>
                  <a:pt x="954270" y="0"/>
                </a:moveTo>
                <a:lnTo>
                  <a:pt x="954270" y="1311488"/>
                </a:lnTo>
              </a:path>
              <a:path w="4411344" h="1311909">
                <a:moveTo>
                  <a:pt x="1311488" y="0"/>
                </a:moveTo>
                <a:lnTo>
                  <a:pt x="1311488" y="1311488"/>
                </a:lnTo>
              </a:path>
              <a:path w="4411344" h="1311909">
                <a:moveTo>
                  <a:pt x="1550309" y="0"/>
                </a:moveTo>
                <a:lnTo>
                  <a:pt x="1550309" y="1311488"/>
                </a:lnTo>
              </a:path>
              <a:path w="4411344" h="1311909">
                <a:moveTo>
                  <a:pt x="0" y="119410"/>
                </a:moveTo>
                <a:lnTo>
                  <a:pt x="1550309" y="119410"/>
                </a:lnTo>
              </a:path>
              <a:path w="4411344" h="1311909">
                <a:moveTo>
                  <a:pt x="0" y="238820"/>
                </a:moveTo>
                <a:lnTo>
                  <a:pt x="4411096" y="238820"/>
                </a:lnTo>
              </a:path>
              <a:path w="4411344" h="1311909">
                <a:moveTo>
                  <a:pt x="0" y="357218"/>
                </a:moveTo>
                <a:lnTo>
                  <a:pt x="1550309" y="357218"/>
                </a:lnTo>
              </a:path>
              <a:path w="4411344" h="1311909">
                <a:moveTo>
                  <a:pt x="0" y="476629"/>
                </a:moveTo>
                <a:lnTo>
                  <a:pt x="1550309" y="476629"/>
                </a:lnTo>
              </a:path>
              <a:path w="4411344" h="1311909">
                <a:moveTo>
                  <a:pt x="0" y="596039"/>
                </a:moveTo>
                <a:lnTo>
                  <a:pt x="4411096" y="596039"/>
                </a:lnTo>
              </a:path>
              <a:path w="4411344" h="1311909">
                <a:moveTo>
                  <a:pt x="0" y="715449"/>
                </a:moveTo>
                <a:lnTo>
                  <a:pt x="1550309" y="715449"/>
                </a:lnTo>
              </a:path>
              <a:path w="4411344" h="1311909">
                <a:moveTo>
                  <a:pt x="0" y="834859"/>
                </a:moveTo>
                <a:lnTo>
                  <a:pt x="1550309" y="834859"/>
                </a:lnTo>
              </a:path>
              <a:path w="4411344" h="1311909">
                <a:moveTo>
                  <a:pt x="0" y="953258"/>
                </a:moveTo>
                <a:lnTo>
                  <a:pt x="4411096" y="953258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15544247" y="12754297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15783068" y="12754297"/>
            <a:ext cx="476884" cy="596265"/>
          </a:xfrm>
          <a:custGeom>
            <a:avLst/>
            <a:gdLst/>
            <a:ahLst/>
            <a:cxnLst/>
            <a:rect l="l" t="t" r="r" b="b"/>
            <a:pathLst>
              <a:path w="476884" h="596265">
                <a:moveTo>
                  <a:pt x="0" y="0"/>
                </a:moveTo>
                <a:lnTo>
                  <a:pt x="0" y="596039"/>
                </a:lnTo>
              </a:path>
              <a:path w="476884" h="596265">
                <a:moveTo>
                  <a:pt x="476629" y="0"/>
                </a:moveTo>
                <a:lnTo>
                  <a:pt x="476629" y="596039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0" i="0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650" b="0" i="0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12/15/2023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‹№›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0" i="0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3267138"/>
            <a:ext cx="8745284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3267138"/>
            <a:ext cx="8745284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650" b="0" i="0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12/15/2023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‹№›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0" i="0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650" b="0" i="0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12/15/2023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‹№›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650" b="0" i="0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12/15/2023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‹№›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04706" y="134065"/>
            <a:ext cx="19694686" cy="191643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200" b="0" i="0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3267138"/>
            <a:ext cx="18093690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15536606" y="13963710"/>
            <a:ext cx="950594" cy="1092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50" b="0" i="0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05205" y="13210604"/>
            <a:ext cx="4623943" cy="710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12/15/2023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3210604"/>
            <a:ext cx="4623943" cy="710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‹№›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6.pn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8.png"/><Relationship Id="rId299" Type="http://schemas.openxmlformats.org/officeDocument/2006/relationships/image" Target="../media/image300.png"/><Relationship Id="rId21" Type="http://schemas.openxmlformats.org/officeDocument/2006/relationships/image" Target="../media/image22.png"/><Relationship Id="rId63" Type="http://schemas.openxmlformats.org/officeDocument/2006/relationships/image" Target="../media/image64.png"/><Relationship Id="rId159" Type="http://schemas.openxmlformats.org/officeDocument/2006/relationships/image" Target="../media/image160.png"/><Relationship Id="rId324" Type="http://schemas.openxmlformats.org/officeDocument/2006/relationships/image" Target="../media/image325.png"/><Relationship Id="rId366" Type="http://schemas.openxmlformats.org/officeDocument/2006/relationships/image" Target="../media/image367.png"/><Relationship Id="rId170" Type="http://schemas.openxmlformats.org/officeDocument/2006/relationships/image" Target="../media/image171.png"/><Relationship Id="rId226" Type="http://schemas.openxmlformats.org/officeDocument/2006/relationships/image" Target="../media/image227.png"/><Relationship Id="rId433" Type="http://schemas.openxmlformats.org/officeDocument/2006/relationships/image" Target="../media/image434.png"/><Relationship Id="rId268" Type="http://schemas.openxmlformats.org/officeDocument/2006/relationships/image" Target="../media/image269.png"/><Relationship Id="rId32" Type="http://schemas.openxmlformats.org/officeDocument/2006/relationships/image" Target="../media/image33.png"/><Relationship Id="rId74" Type="http://schemas.openxmlformats.org/officeDocument/2006/relationships/image" Target="../media/image75.png"/><Relationship Id="rId128" Type="http://schemas.openxmlformats.org/officeDocument/2006/relationships/image" Target="../media/image129.png"/><Relationship Id="rId335" Type="http://schemas.openxmlformats.org/officeDocument/2006/relationships/image" Target="../media/image336.png"/><Relationship Id="rId377" Type="http://schemas.openxmlformats.org/officeDocument/2006/relationships/image" Target="../media/image378.png"/><Relationship Id="rId5" Type="http://schemas.openxmlformats.org/officeDocument/2006/relationships/image" Target="../media/image6.png"/><Relationship Id="rId181" Type="http://schemas.openxmlformats.org/officeDocument/2006/relationships/image" Target="../media/image182.png"/><Relationship Id="rId237" Type="http://schemas.openxmlformats.org/officeDocument/2006/relationships/image" Target="../media/image238.png"/><Relationship Id="rId402" Type="http://schemas.openxmlformats.org/officeDocument/2006/relationships/image" Target="../media/image403.png"/><Relationship Id="rId279" Type="http://schemas.openxmlformats.org/officeDocument/2006/relationships/image" Target="../media/image280.png"/><Relationship Id="rId43" Type="http://schemas.openxmlformats.org/officeDocument/2006/relationships/image" Target="../media/image44.png"/><Relationship Id="rId139" Type="http://schemas.openxmlformats.org/officeDocument/2006/relationships/image" Target="../media/image140.png"/><Relationship Id="rId290" Type="http://schemas.openxmlformats.org/officeDocument/2006/relationships/image" Target="../media/image291.png"/><Relationship Id="rId304" Type="http://schemas.openxmlformats.org/officeDocument/2006/relationships/image" Target="../media/image305.png"/><Relationship Id="rId346" Type="http://schemas.openxmlformats.org/officeDocument/2006/relationships/image" Target="../media/image347.png"/><Relationship Id="rId388" Type="http://schemas.openxmlformats.org/officeDocument/2006/relationships/image" Target="../media/image389.png"/><Relationship Id="rId85" Type="http://schemas.openxmlformats.org/officeDocument/2006/relationships/image" Target="../media/image86.png"/><Relationship Id="rId150" Type="http://schemas.openxmlformats.org/officeDocument/2006/relationships/image" Target="../media/image151.png"/><Relationship Id="rId192" Type="http://schemas.openxmlformats.org/officeDocument/2006/relationships/image" Target="../media/image193.png"/><Relationship Id="rId206" Type="http://schemas.openxmlformats.org/officeDocument/2006/relationships/image" Target="../media/image207.png"/><Relationship Id="rId413" Type="http://schemas.openxmlformats.org/officeDocument/2006/relationships/image" Target="../media/image414.png"/><Relationship Id="rId248" Type="http://schemas.openxmlformats.org/officeDocument/2006/relationships/image" Target="../media/image249.png"/><Relationship Id="rId12" Type="http://schemas.openxmlformats.org/officeDocument/2006/relationships/image" Target="../media/image13.png"/><Relationship Id="rId108" Type="http://schemas.openxmlformats.org/officeDocument/2006/relationships/image" Target="../media/image109.png"/><Relationship Id="rId315" Type="http://schemas.openxmlformats.org/officeDocument/2006/relationships/image" Target="../media/image316.png"/><Relationship Id="rId357" Type="http://schemas.openxmlformats.org/officeDocument/2006/relationships/image" Target="../media/image358.png"/><Relationship Id="rId54" Type="http://schemas.openxmlformats.org/officeDocument/2006/relationships/image" Target="../media/image55.png"/><Relationship Id="rId96" Type="http://schemas.openxmlformats.org/officeDocument/2006/relationships/image" Target="../media/image97.png"/><Relationship Id="rId161" Type="http://schemas.openxmlformats.org/officeDocument/2006/relationships/image" Target="../media/image162.png"/><Relationship Id="rId217" Type="http://schemas.openxmlformats.org/officeDocument/2006/relationships/image" Target="../media/image218.png"/><Relationship Id="rId399" Type="http://schemas.openxmlformats.org/officeDocument/2006/relationships/image" Target="../media/image400.png"/><Relationship Id="rId259" Type="http://schemas.openxmlformats.org/officeDocument/2006/relationships/image" Target="../media/image260.png"/><Relationship Id="rId424" Type="http://schemas.openxmlformats.org/officeDocument/2006/relationships/image" Target="../media/image425.png"/><Relationship Id="rId23" Type="http://schemas.openxmlformats.org/officeDocument/2006/relationships/image" Target="../media/image24.png"/><Relationship Id="rId119" Type="http://schemas.openxmlformats.org/officeDocument/2006/relationships/image" Target="../media/image120.png"/><Relationship Id="rId270" Type="http://schemas.openxmlformats.org/officeDocument/2006/relationships/image" Target="../media/image271.png"/><Relationship Id="rId326" Type="http://schemas.openxmlformats.org/officeDocument/2006/relationships/image" Target="../media/image327.png"/><Relationship Id="rId65" Type="http://schemas.openxmlformats.org/officeDocument/2006/relationships/image" Target="../media/image66.png"/><Relationship Id="rId130" Type="http://schemas.openxmlformats.org/officeDocument/2006/relationships/image" Target="../media/image131.png"/><Relationship Id="rId368" Type="http://schemas.openxmlformats.org/officeDocument/2006/relationships/image" Target="../media/image369.png"/><Relationship Id="rId172" Type="http://schemas.openxmlformats.org/officeDocument/2006/relationships/image" Target="../media/image173.png"/><Relationship Id="rId228" Type="http://schemas.openxmlformats.org/officeDocument/2006/relationships/image" Target="../media/image229.png"/><Relationship Id="rId435" Type="http://schemas.openxmlformats.org/officeDocument/2006/relationships/image" Target="../media/image436.png"/><Relationship Id="rId281" Type="http://schemas.openxmlformats.org/officeDocument/2006/relationships/image" Target="../media/image282.png"/><Relationship Id="rId337" Type="http://schemas.openxmlformats.org/officeDocument/2006/relationships/image" Target="../media/image338.png"/><Relationship Id="rId34" Type="http://schemas.openxmlformats.org/officeDocument/2006/relationships/image" Target="../media/image35.png"/><Relationship Id="rId76" Type="http://schemas.openxmlformats.org/officeDocument/2006/relationships/image" Target="../media/image77.png"/><Relationship Id="rId141" Type="http://schemas.openxmlformats.org/officeDocument/2006/relationships/image" Target="../media/image142.png"/><Relationship Id="rId379" Type="http://schemas.openxmlformats.org/officeDocument/2006/relationships/image" Target="../media/image380.png"/><Relationship Id="rId7" Type="http://schemas.openxmlformats.org/officeDocument/2006/relationships/image" Target="../media/image8.png"/><Relationship Id="rId183" Type="http://schemas.openxmlformats.org/officeDocument/2006/relationships/image" Target="../media/image184.png"/><Relationship Id="rId239" Type="http://schemas.openxmlformats.org/officeDocument/2006/relationships/image" Target="../media/image240.png"/><Relationship Id="rId390" Type="http://schemas.openxmlformats.org/officeDocument/2006/relationships/image" Target="../media/image391.png"/><Relationship Id="rId404" Type="http://schemas.openxmlformats.org/officeDocument/2006/relationships/image" Target="../media/image405.png"/><Relationship Id="rId250" Type="http://schemas.openxmlformats.org/officeDocument/2006/relationships/image" Target="../media/image251.png"/><Relationship Id="rId292" Type="http://schemas.openxmlformats.org/officeDocument/2006/relationships/image" Target="../media/image293.png"/><Relationship Id="rId306" Type="http://schemas.openxmlformats.org/officeDocument/2006/relationships/image" Target="../media/image307.png"/><Relationship Id="rId45" Type="http://schemas.openxmlformats.org/officeDocument/2006/relationships/image" Target="../media/image46.png"/><Relationship Id="rId87" Type="http://schemas.openxmlformats.org/officeDocument/2006/relationships/image" Target="../media/image88.png"/><Relationship Id="rId110" Type="http://schemas.openxmlformats.org/officeDocument/2006/relationships/image" Target="../media/image111.png"/><Relationship Id="rId348" Type="http://schemas.openxmlformats.org/officeDocument/2006/relationships/image" Target="../media/image349.png"/><Relationship Id="rId152" Type="http://schemas.openxmlformats.org/officeDocument/2006/relationships/image" Target="../media/image153.png"/><Relationship Id="rId194" Type="http://schemas.openxmlformats.org/officeDocument/2006/relationships/image" Target="../media/image195.png"/><Relationship Id="rId208" Type="http://schemas.openxmlformats.org/officeDocument/2006/relationships/image" Target="../media/image209.png"/><Relationship Id="rId415" Type="http://schemas.openxmlformats.org/officeDocument/2006/relationships/image" Target="../media/image416.png"/><Relationship Id="rId261" Type="http://schemas.openxmlformats.org/officeDocument/2006/relationships/image" Target="../media/image262.png"/><Relationship Id="rId14" Type="http://schemas.openxmlformats.org/officeDocument/2006/relationships/image" Target="../media/image15.png"/><Relationship Id="rId56" Type="http://schemas.openxmlformats.org/officeDocument/2006/relationships/image" Target="../media/image57.png"/><Relationship Id="rId317" Type="http://schemas.openxmlformats.org/officeDocument/2006/relationships/image" Target="../media/image318.png"/><Relationship Id="rId359" Type="http://schemas.openxmlformats.org/officeDocument/2006/relationships/image" Target="../media/image360.png"/><Relationship Id="rId98" Type="http://schemas.openxmlformats.org/officeDocument/2006/relationships/image" Target="../media/image99.png"/><Relationship Id="rId121" Type="http://schemas.openxmlformats.org/officeDocument/2006/relationships/image" Target="../media/image122.png"/><Relationship Id="rId163" Type="http://schemas.openxmlformats.org/officeDocument/2006/relationships/image" Target="../media/image164.png"/><Relationship Id="rId219" Type="http://schemas.openxmlformats.org/officeDocument/2006/relationships/image" Target="../media/image220.png"/><Relationship Id="rId370" Type="http://schemas.openxmlformats.org/officeDocument/2006/relationships/image" Target="../media/image371.png"/><Relationship Id="rId426" Type="http://schemas.openxmlformats.org/officeDocument/2006/relationships/image" Target="../media/image427.png"/><Relationship Id="rId230" Type="http://schemas.openxmlformats.org/officeDocument/2006/relationships/image" Target="../media/image231.png"/><Relationship Id="rId25" Type="http://schemas.openxmlformats.org/officeDocument/2006/relationships/image" Target="../media/image26.png"/><Relationship Id="rId67" Type="http://schemas.openxmlformats.org/officeDocument/2006/relationships/image" Target="../media/image68.png"/><Relationship Id="rId272" Type="http://schemas.openxmlformats.org/officeDocument/2006/relationships/image" Target="../media/image273.png"/><Relationship Id="rId328" Type="http://schemas.openxmlformats.org/officeDocument/2006/relationships/image" Target="../media/image329.png"/><Relationship Id="rId132" Type="http://schemas.openxmlformats.org/officeDocument/2006/relationships/image" Target="../media/image133.png"/><Relationship Id="rId174" Type="http://schemas.openxmlformats.org/officeDocument/2006/relationships/image" Target="../media/image175.png"/><Relationship Id="rId381" Type="http://schemas.openxmlformats.org/officeDocument/2006/relationships/image" Target="../media/image382.png"/><Relationship Id="rId241" Type="http://schemas.openxmlformats.org/officeDocument/2006/relationships/image" Target="../media/image242.png"/><Relationship Id="rId437" Type="http://schemas.openxmlformats.org/officeDocument/2006/relationships/image" Target="../media/image438.png"/><Relationship Id="rId36" Type="http://schemas.openxmlformats.org/officeDocument/2006/relationships/image" Target="../media/image37.png"/><Relationship Id="rId283" Type="http://schemas.openxmlformats.org/officeDocument/2006/relationships/image" Target="../media/image284.png"/><Relationship Id="rId339" Type="http://schemas.openxmlformats.org/officeDocument/2006/relationships/image" Target="../media/image340.png"/><Relationship Id="rId78" Type="http://schemas.openxmlformats.org/officeDocument/2006/relationships/image" Target="../media/image79.png"/><Relationship Id="rId101" Type="http://schemas.openxmlformats.org/officeDocument/2006/relationships/image" Target="../media/image102.png"/><Relationship Id="rId143" Type="http://schemas.openxmlformats.org/officeDocument/2006/relationships/image" Target="../media/image144.png"/><Relationship Id="rId185" Type="http://schemas.openxmlformats.org/officeDocument/2006/relationships/image" Target="../media/image186.png"/><Relationship Id="rId350" Type="http://schemas.openxmlformats.org/officeDocument/2006/relationships/image" Target="../media/image351.png"/><Relationship Id="rId406" Type="http://schemas.openxmlformats.org/officeDocument/2006/relationships/image" Target="../media/image407.png"/><Relationship Id="rId9" Type="http://schemas.openxmlformats.org/officeDocument/2006/relationships/image" Target="../media/image10.png"/><Relationship Id="rId210" Type="http://schemas.openxmlformats.org/officeDocument/2006/relationships/image" Target="../media/image211.png"/><Relationship Id="rId392" Type="http://schemas.openxmlformats.org/officeDocument/2006/relationships/image" Target="../media/image393.png"/><Relationship Id="rId252" Type="http://schemas.openxmlformats.org/officeDocument/2006/relationships/image" Target="../media/image253.png"/><Relationship Id="rId294" Type="http://schemas.openxmlformats.org/officeDocument/2006/relationships/image" Target="../media/image295.png"/><Relationship Id="rId308" Type="http://schemas.openxmlformats.org/officeDocument/2006/relationships/image" Target="../media/image309.png"/><Relationship Id="rId47" Type="http://schemas.openxmlformats.org/officeDocument/2006/relationships/image" Target="../media/image48.png"/><Relationship Id="rId89" Type="http://schemas.openxmlformats.org/officeDocument/2006/relationships/image" Target="../media/image90.png"/><Relationship Id="rId112" Type="http://schemas.openxmlformats.org/officeDocument/2006/relationships/image" Target="../media/image113.png"/><Relationship Id="rId154" Type="http://schemas.openxmlformats.org/officeDocument/2006/relationships/image" Target="../media/image155.png"/><Relationship Id="rId361" Type="http://schemas.openxmlformats.org/officeDocument/2006/relationships/image" Target="../media/image362.png"/><Relationship Id="rId196" Type="http://schemas.openxmlformats.org/officeDocument/2006/relationships/image" Target="../media/image197.png"/><Relationship Id="rId417" Type="http://schemas.openxmlformats.org/officeDocument/2006/relationships/image" Target="../media/image418.png"/><Relationship Id="rId16" Type="http://schemas.openxmlformats.org/officeDocument/2006/relationships/image" Target="../media/image17.png"/><Relationship Id="rId221" Type="http://schemas.openxmlformats.org/officeDocument/2006/relationships/image" Target="../media/image222.png"/><Relationship Id="rId263" Type="http://schemas.openxmlformats.org/officeDocument/2006/relationships/image" Target="../media/image264.png"/><Relationship Id="rId319" Type="http://schemas.openxmlformats.org/officeDocument/2006/relationships/image" Target="../media/image320.png"/><Relationship Id="rId58" Type="http://schemas.openxmlformats.org/officeDocument/2006/relationships/image" Target="../media/image59.png"/><Relationship Id="rId123" Type="http://schemas.openxmlformats.org/officeDocument/2006/relationships/image" Target="../media/image124.png"/><Relationship Id="rId330" Type="http://schemas.openxmlformats.org/officeDocument/2006/relationships/image" Target="../media/image331.png"/><Relationship Id="rId165" Type="http://schemas.openxmlformats.org/officeDocument/2006/relationships/image" Target="../media/image166.png"/><Relationship Id="rId372" Type="http://schemas.openxmlformats.org/officeDocument/2006/relationships/image" Target="../media/image373.png"/><Relationship Id="rId428" Type="http://schemas.openxmlformats.org/officeDocument/2006/relationships/image" Target="../media/image429.png"/><Relationship Id="rId232" Type="http://schemas.openxmlformats.org/officeDocument/2006/relationships/image" Target="../media/image233.png"/><Relationship Id="rId274" Type="http://schemas.openxmlformats.org/officeDocument/2006/relationships/image" Target="../media/image275.png"/><Relationship Id="rId27" Type="http://schemas.openxmlformats.org/officeDocument/2006/relationships/image" Target="../media/image28.png"/><Relationship Id="rId69" Type="http://schemas.openxmlformats.org/officeDocument/2006/relationships/image" Target="../media/image70.png"/><Relationship Id="rId134" Type="http://schemas.openxmlformats.org/officeDocument/2006/relationships/image" Target="../media/image135.png"/><Relationship Id="rId80" Type="http://schemas.openxmlformats.org/officeDocument/2006/relationships/image" Target="../media/image81.png"/><Relationship Id="rId176" Type="http://schemas.openxmlformats.org/officeDocument/2006/relationships/image" Target="../media/image177.png"/><Relationship Id="rId341" Type="http://schemas.openxmlformats.org/officeDocument/2006/relationships/image" Target="../media/image342.png"/><Relationship Id="rId383" Type="http://schemas.openxmlformats.org/officeDocument/2006/relationships/image" Target="../media/image384.png"/><Relationship Id="rId439" Type="http://schemas.openxmlformats.org/officeDocument/2006/relationships/image" Target="../media/image440.png"/><Relationship Id="rId201" Type="http://schemas.openxmlformats.org/officeDocument/2006/relationships/image" Target="../media/image202.png"/><Relationship Id="rId243" Type="http://schemas.openxmlformats.org/officeDocument/2006/relationships/image" Target="../media/image244.png"/><Relationship Id="rId285" Type="http://schemas.openxmlformats.org/officeDocument/2006/relationships/image" Target="../media/image286.png"/><Relationship Id="rId38" Type="http://schemas.openxmlformats.org/officeDocument/2006/relationships/image" Target="../media/image39.png"/><Relationship Id="rId103" Type="http://schemas.openxmlformats.org/officeDocument/2006/relationships/image" Target="../media/image104.png"/><Relationship Id="rId310" Type="http://schemas.openxmlformats.org/officeDocument/2006/relationships/image" Target="../media/image311.png"/><Relationship Id="rId91" Type="http://schemas.openxmlformats.org/officeDocument/2006/relationships/image" Target="../media/image92.png"/><Relationship Id="rId145" Type="http://schemas.openxmlformats.org/officeDocument/2006/relationships/image" Target="../media/image146.png"/><Relationship Id="rId187" Type="http://schemas.openxmlformats.org/officeDocument/2006/relationships/image" Target="../media/image188.png"/><Relationship Id="rId352" Type="http://schemas.openxmlformats.org/officeDocument/2006/relationships/image" Target="../media/image353.png"/><Relationship Id="rId394" Type="http://schemas.openxmlformats.org/officeDocument/2006/relationships/image" Target="../media/image395.png"/><Relationship Id="rId408" Type="http://schemas.openxmlformats.org/officeDocument/2006/relationships/image" Target="../media/image409.png"/><Relationship Id="rId212" Type="http://schemas.openxmlformats.org/officeDocument/2006/relationships/image" Target="../media/image213.png"/><Relationship Id="rId254" Type="http://schemas.openxmlformats.org/officeDocument/2006/relationships/image" Target="../media/image255.png"/><Relationship Id="rId49" Type="http://schemas.openxmlformats.org/officeDocument/2006/relationships/image" Target="../media/image50.png"/><Relationship Id="rId114" Type="http://schemas.openxmlformats.org/officeDocument/2006/relationships/image" Target="../media/image115.png"/><Relationship Id="rId296" Type="http://schemas.openxmlformats.org/officeDocument/2006/relationships/image" Target="../media/image297.png"/><Relationship Id="rId60" Type="http://schemas.openxmlformats.org/officeDocument/2006/relationships/image" Target="../media/image61.png"/><Relationship Id="rId156" Type="http://schemas.openxmlformats.org/officeDocument/2006/relationships/image" Target="../media/image157.png"/><Relationship Id="rId198" Type="http://schemas.openxmlformats.org/officeDocument/2006/relationships/image" Target="../media/image199.png"/><Relationship Id="rId321" Type="http://schemas.openxmlformats.org/officeDocument/2006/relationships/image" Target="../media/image322.png"/><Relationship Id="rId363" Type="http://schemas.openxmlformats.org/officeDocument/2006/relationships/image" Target="../media/image364.png"/><Relationship Id="rId419" Type="http://schemas.openxmlformats.org/officeDocument/2006/relationships/image" Target="../media/image420.png"/><Relationship Id="rId202" Type="http://schemas.openxmlformats.org/officeDocument/2006/relationships/image" Target="../media/image203.png"/><Relationship Id="rId223" Type="http://schemas.openxmlformats.org/officeDocument/2006/relationships/image" Target="../media/image224.png"/><Relationship Id="rId244" Type="http://schemas.openxmlformats.org/officeDocument/2006/relationships/image" Target="../media/image245.png"/><Relationship Id="rId430" Type="http://schemas.openxmlformats.org/officeDocument/2006/relationships/image" Target="../media/image431.png"/><Relationship Id="rId18" Type="http://schemas.openxmlformats.org/officeDocument/2006/relationships/image" Target="../media/image19.png"/><Relationship Id="rId39" Type="http://schemas.openxmlformats.org/officeDocument/2006/relationships/image" Target="../media/image40.png"/><Relationship Id="rId265" Type="http://schemas.openxmlformats.org/officeDocument/2006/relationships/image" Target="../media/image266.png"/><Relationship Id="rId286" Type="http://schemas.openxmlformats.org/officeDocument/2006/relationships/image" Target="../media/image287.png"/><Relationship Id="rId50" Type="http://schemas.openxmlformats.org/officeDocument/2006/relationships/image" Target="../media/image51.png"/><Relationship Id="rId104" Type="http://schemas.openxmlformats.org/officeDocument/2006/relationships/image" Target="../media/image105.png"/><Relationship Id="rId125" Type="http://schemas.openxmlformats.org/officeDocument/2006/relationships/image" Target="../media/image126.png"/><Relationship Id="rId146" Type="http://schemas.openxmlformats.org/officeDocument/2006/relationships/image" Target="../media/image147.png"/><Relationship Id="rId167" Type="http://schemas.openxmlformats.org/officeDocument/2006/relationships/image" Target="../media/image168.png"/><Relationship Id="rId188" Type="http://schemas.openxmlformats.org/officeDocument/2006/relationships/image" Target="../media/image189.png"/><Relationship Id="rId311" Type="http://schemas.openxmlformats.org/officeDocument/2006/relationships/image" Target="../media/image312.png"/><Relationship Id="rId332" Type="http://schemas.openxmlformats.org/officeDocument/2006/relationships/image" Target="../media/image333.png"/><Relationship Id="rId353" Type="http://schemas.openxmlformats.org/officeDocument/2006/relationships/image" Target="../media/image354.png"/><Relationship Id="rId374" Type="http://schemas.openxmlformats.org/officeDocument/2006/relationships/image" Target="../media/image375.png"/><Relationship Id="rId395" Type="http://schemas.openxmlformats.org/officeDocument/2006/relationships/image" Target="../media/image396.png"/><Relationship Id="rId409" Type="http://schemas.openxmlformats.org/officeDocument/2006/relationships/image" Target="../media/image410.png"/><Relationship Id="rId71" Type="http://schemas.openxmlformats.org/officeDocument/2006/relationships/image" Target="../media/image72.png"/><Relationship Id="rId92" Type="http://schemas.openxmlformats.org/officeDocument/2006/relationships/image" Target="../media/image93.png"/><Relationship Id="rId213" Type="http://schemas.openxmlformats.org/officeDocument/2006/relationships/image" Target="../media/image214.png"/><Relationship Id="rId234" Type="http://schemas.openxmlformats.org/officeDocument/2006/relationships/image" Target="../media/image235.png"/><Relationship Id="rId420" Type="http://schemas.openxmlformats.org/officeDocument/2006/relationships/image" Target="../media/image421.png"/><Relationship Id="rId2" Type="http://schemas.openxmlformats.org/officeDocument/2006/relationships/image" Target="../media/image3.png"/><Relationship Id="rId29" Type="http://schemas.openxmlformats.org/officeDocument/2006/relationships/image" Target="../media/image30.png"/><Relationship Id="rId255" Type="http://schemas.openxmlformats.org/officeDocument/2006/relationships/image" Target="../media/image256.png"/><Relationship Id="rId276" Type="http://schemas.openxmlformats.org/officeDocument/2006/relationships/image" Target="../media/image277.png"/><Relationship Id="rId297" Type="http://schemas.openxmlformats.org/officeDocument/2006/relationships/image" Target="../media/image298.png"/><Relationship Id="rId441" Type="http://schemas.openxmlformats.org/officeDocument/2006/relationships/image" Target="../media/image442.png"/><Relationship Id="rId40" Type="http://schemas.openxmlformats.org/officeDocument/2006/relationships/image" Target="../media/image41.png"/><Relationship Id="rId115" Type="http://schemas.openxmlformats.org/officeDocument/2006/relationships/image" Target="../media/image116.png"/><Relationship Id="rId136" Type="http://schemas.openxmlformats.org/officeDocument/2006/relationships/image" Target="../media/image137.png"/><Relationship Id="rId157" Type="http://schemas.openxmlformats.org/officeDocument/2006/relationships/image" Target="../media/image158.png"/><Relationship Id="rId178" Type="http://schemas.openxmlformats.org/officeDocument/2006/relationships/image" Target="../media/image179.png"/><Relationship Id="rId301" Type="http://schemas.openxmlformats.org/officeDocument/2006/relationships/image" Target="../media/image302.png"/><Relationship Id="rId322" Type="http://schemas.openxmlformats.org/officeDocument/2006/relationships/image" Target="../media/image323.png"/><Relationship Id="rId343" Type="http://schemas.openxmlformats.org/officeDocument/2006/relationships/image" Target="../media/image344.png"/><Relationship Id="rId364" Type="http://schemas.openxmlformats.org/officeDocument/2006/relationships/image" Target="../media/image365.png"/><Relationship Id="rId61" Type="http://schemas.openxmlformats.org/officeDocument/2006/relationships/image" Target="../media/image62.png"/><Relationship Id="rId82" Type="http://schemas.openxmlformats.org/officeDocument/2006/relationships/image" Target="../media/image83.png"/><Relationship Id="rId199" Type="http://schemas.openxmlformats.org/officeDocument/2006/relationships/image" Target="../media/image200.png"/><Relationship Id="rId203" Type="http://schemas.openxmlformats.org/officeDocument/2006/relationships/image" Target="../media/image204.png"/><Relationship Id="rId385" Type="http://schemas.openxmlformats.org/officeDocument/2006/relationships/image" Target="../media/image386.png"/><Relationship Id="rId19" Type="http://schemas.openxmlformats.org/officeDocument/2006/relationships/image" Target="../media/image20.png"/><Relationship Id="rId224" Type="http://schemas.openxmlformats.org/officeDocument/2006/relationships/image" Target="../media/image225.png"/><Relationship Id="rId245" Type="http://schemas.openxmlformats.org/officeDocument/2006/relationships/image" Target="../media/image246.png"/><Relationship Id="rId266" Type="http://schemas.openxmlformats.org/officeDocument/2006/relationships/image" Target="../media/image267.png"/><Relationship Id="rId287" Type="http://schemas.openxmlformats.org/officeDocument/2006/relationships/image" Target="../media/image288.png"/><Relationship Id="rId410" Type="http://schemas.openxmlformats.org/officeDocument/2006/relationships/image" Target="../media/image411.png"/><Relationship Id="rId431" Type="http://schemas.openxmlformats.org/officeDocument/2006/relationships/image" Target="../media/image432.png"/><Relationship Id="rId30" Type="http://schemas.openxmlformats.org/officeDocument/2006/relationships/image" Target="../media/image31.png"/><Relationship Id="rId105" Type="http://schemas.openxmlformats.org/officeDocument/2006/relationships/image" Target="../media/image106.png"/><Relationship Id="rId126" Type="http://schemas.openxmlformats.org/officeDocument/2006/relationships/image" Target="../media/image127.png"/><Relationship Id="rId147" Type="http://schemas.openxmlformats.org/officeDocument/2006/relationships/image" Target="../media/image148.png"/><Relationship Id="rId168" Type="http://schemas.openxmlformats.org/officeDocument/2006/relationships/image" Target="../media/image169.png"/><Relationship Id="rId312" Type="http://schemas.openxmlformats.org/officeDocument/2006/relationships/image" Target="../media/image313.png"/><Relationship Id="rId333" Type="http://schemas.openxmlformats.org/officeDocument/2006/relationships/image" Target="../media/image334.png"/><Relationship Id="rId354" Type="http://schemas.openxmlformats.org/officeDocument/2006/relationships/image" Target="../media/image355.png"/><Relationship Id="rId51" Type="http://schemas.openxmlformats.org/officeDocument/2006/relationships/image" Target="../media/image52.png"/><Relationship Id="rId72" Type="http://schemas.openxmlformats.org/officeDocument/2006/relationships/image" Target="../media/image73.png"/><Relationship Id="rId93" Type="http://schemas.openxmlformats.org/officeDocument/2006/relationships/image" Target="../media/image94.png"/><Relationship Id="rId189" Type="http://schemas.openxmlformats.org/officeDocument/2006/relationships/image" Target="../media/image190.png"/><Relationship Id="rId375" Type="http://schemas.openxmlformats.org/officeDocument/2006/relationships/image" Target="../media/image376.png"/><Relationship Id="rId396" Type="http://schemas.openxmlformats.org/officeDocument/2006/relationships/image" Target="../media/image397.png"/><Relationship Id="rId3" Type="http://schemas.openxmlformats.org/officeDocument/2006/relationships/image" Target="../media/image4.png"/><Relationship Id="rId214" Type="http://schemas.openxmlformats.org/officeDocument/2006/relationships/image" Target="../media/image215.png"/><Relationship Id="rId235" Type="http://schemas.openxmlformats.org/officeDocument/2006/relationships/image" Target="../media/image236.png"/><Relationship Id="rId256" Type="http://schemas.openxmlformats.org/officeDocument/2006/relationships/image" Target="../media/image257.png"/><Relationship Id="rId277" Type="http://schemas.openxmlformats.org/officeDocument/2006/relationships/image" Target="../media/image278.png"/><Relationship Id="rId298" Type="http://schemas.openxmlformats.org/officeDocument/2006/relationships/image" Target="../media/image299.png"/><Relationship Id="rId400" Type="http://schemas.openxmlformats.org/officeDocument/2006/relationships/image" Target="../media/image401.png"/><Relationship Id="rId421" Type="http://schemas.openxmlformats.org/officeDocument/2006/relationships/image" Target="../media/image422.png"/><Relationship Id="rId116" Type="http://schemas.openxmlformats.org/officeDocument/2006/relationships/image" Target="../media/image117.png"/><Relationship Id="rId137" Type="http://schemas.openxmlformats.org/officeDocument/2006/relationships/image" Target="../media/image138.png"/><Relationship Id="rId158" Type="http://schemas.openxmlformats.org/officeDocument/2006/relationships/image" Target="../media/image159.png"/><Relationship Id="rId302" Type="http://schemas.openxmlformats.org/officeDocument/2006/relationships/image" Target="../media/image303.png"/><Relationship Id="rId323" Type="http://schemas.openxmlformats.org/officeDocument/2006/relationships/image" Target="../media/image324.png"/><Relationship Id="rId344" Type="http://schemas.openxmlformats.org/officeDocument/2006/relationships/image" Target="../media/image345.png"/><Relationship Id="rId20" Type="http://schemas.openxmlformats.org/officeDocument/2006/relationships/image" Target="../media/image21.png"/><Relationship Id="rId41" Type="http://schemas.openxmlformats.org/officeDocument/2006/relationships/image" Target="../media/image42.png"/><Relationship Id="rId62" Type="http://schemas.openxmlformats.org/officeDocument/2006/relationships/image" Target="../media/image63.png"/><Relationship Id="rId83" Type="http://schemas.openxmlformats.org/officeDocument/2006/relationships/image" Target="../media/image84.png"/><Relationship Id="rId179" Type="http://schemas.openxmlformats.org/officeDocument/2006/relationships/image" Target="../media/image180.png"/><Relationship Id="rId365" Type="http://schemas.openxmlformats.org/officeDocument/2006/relationships/image" Target="../media/image366.png"/><Relationship Id="rId386" Type="http://schemas.openxmlformats.org/officeDocument/2006/relationships/image" Target="../media/image387.png"/><Relationship Id="rId190" Type="http://schemas.openxmlformats.org/officeDocument/2006/relationships/image" Target="../media/image191.png"/><Relationship Id="rId204" Type="http://schemas.openxmlformats.org/officeDocument/2006/relationships/image" Target="../media/image205.png"/><Relationship Id="rId225" Type="http://schemas.openxmlformats.org/officeDocument/2006/relationships/image" Target="../media/image226.png"/><Relationship Id="rId246" Type="http://schemas.openxmlformats.org/officeDocument/2006/relationships/image" Target="../media/image247.png"/><Relationship Id="rId267" Type="http://schemas.openxmlformats.org/officeDocument/2006/relationships/image" Target="../media/image268.png"/><Relationship Id="rId288" Type="http://schemas.openxmlformats.org/officeDocument/2006/relationships/image" Target="../media/image289.png"/><Relationship Id="rId411" Type="http://schemas.openxmlformats.org/officeDocument/2006/relationships/image" Target="../media/image412.png"/><Relationship Id="rId432" Type="http://schemas.openxmlformats.org/officeDocument/2006/relationships/image" Target="../media/image433.png"/><Relationship Id="rId106" Type="http://schemas.openxmlformats.org/officeDocument/2006/relationships/image" Target="../media/image107.png"/><Relationship Id="rId127" Type="http://schemas.openxmlformats.org/officeDocument/2006/relationships/image" Target="../media/image128.png"/><Relationship Id="rId313" Type="http://schemas.openxmlformats.org/officeDocument/2006/relationships/image" Target="../media/image314.png"/><Relationship Id="rId10" Type="http://schemas.openxmlformats.org/officeDocument/2006/relationships/image" Target="../media/image11.png"/><Relationship Id="rId31" Type="http://schemas.openxmlformats.org/officeDocument/2006/relationships/image" Target="../media/image32.png"/><Relationship Id="rId52" Type="http://schemas.openxmlformats.org/officeDocument/2006/relationships/image" Target="../media/image53.png"/><Relationship Id="rId73" Type="http://schemas.openxmlformats.org/officeDocument/2006/relationships/image" Target="../media/image74.png"/><Relationship Id="rId94" Type="http://schemas.openxmlformats.org/officeDocument/2006/relationships/image" Target="../media/image95.png"/><Relationship Id="rId148" Type="http://schemas.openxmlformats.org/officeDocument/2006/relationships/image" Target="../media/image149.png"/><Relationship Id="rId169" Type="http://schemas.openxmlformats.org/officeDocument/2006/relationships/image" Target="../media/image170.png"/><Relationship Id="rId334" Type="http://schemas.openxmlformats.org/officeDocument/2006/relationships/image" Target="../media/image335.png"/><Relationship Id="rId355" Type="http://schemas.openxmlformats.org/officeDocument/2006/relationships/image" Target="../media/image356.png"/><Relationship Id="rId376" Type="http://schemas.openxmlformats.org/officeDocument/2006/relationships/image" Target="../media/image377.png"/><Relationship Id="rId397" Type="http://schemas.openxmlformats.org/officeDocument/2006/relationships/image" Target="../media/image398.png"/><Relationship Id="rId4" Type="http://schemas.openxmlformats.org/officeDocument/2006/relationships/image" Target="../media/image5.png"/><Relationship Id="rId180" Type="http://schemas.openxmlformats.org/officeDocument/2006/relationships/image" Target="../media/image181.png"/><Relationship Id="rId215" Type="http://schemas.openxmlformats.org/officeDocument/2006/relationships/image" Target="../media/image216.png"/><Relationship Id="rId236" Type="http://schemas.openxmlformats.org/officeDocument/2006/relationships/image" Target="../media/image237.png"/><Relationship Id="rId257" Type="http://schemas.openxmlformats.org/officeDocument/2006/relationships/image" Target="../media/image258.png"/><Relationship Id="rId278" Type="http://schemas.openxmlformats.org/officeDocument/2006/relationships/image" Target="../media/image279.png"/><Relationship Id="rId401" Type="http://schemas.openxmlformats.org/officeDocument/2006/relationships/image" Target="../media/image402.png"/><Relationship Id="rId422" Type="http://schemas.openxmlformats.org/officeDocument/2006/relationships/image" Target="../media/image423.png"/><Relationship Id="rId303" Type="http://schemas.openxmlformats.org/officeDocument/2006/relationships/image" Target="../media/image304.png"/><Relationship Id="rId42" Type="http://schemas.openxmlformats.org/officeDocument/2006/relationships/image" Target="../media/image43.png"/><Relationship Id="rId84" Type="http://schemas.openxmlformats.org/officeDocument/2006/relationships/image" Target="../media/image85.png"/><Relationship Id="rId138" Type="http://schemas.openxmlformats.org/officeDocument/2006/relationships/image" Target="../media/image139.png"/><Relationship Id="rId345" Type="http://schemas.openxmlformats.org/officeDocument/2006/relationships/image" Target="../media/image346.png"/><Relationship Id="rId387" Type="http://schemas.openxmlformats.org/officeDocument/2006/relationships/image" Target="../media/image388.png"/><Relationship Id="rId191" Type="http://schemas.openxmlformats.org/officeDocument/2006/relationships/image" Target="../media/image192.png"/><Relationship Id="rId205" Type="http://schemas.openxmlformats.org/officeDocument/2006/relationships/image" Target="../media/image206.png"/><Relationship Id="rId247" Type="http://schemas.openxmlformats.org/officeDocument/2006/relationships/image" Target="../media/image248.png"/><Relationship Id="rId412" Type="http://schemas.openxmlformats.org/officeDocument/2006/relationships/image" Target="../media/image413.png"/><Relationship Id="rId107" Type="http://schemas.openxmlformats.org/officeDocument/2006/relationships/image" Target="../media/image108.png"/><Relationship Id="rId289" Type="http://schemas.openxmlformats.org/officeDocument/2006/relationships/image" Target="../media/image290.png"/><Relationship Id="rId11" Type="http://schemas.openxmlformats.org/officeDocument/2006/relationships/image" Target="../media/image12.png"/><Relationship Id="rId53" Type="http://schemas.openxmlformats.org/officeDocument/2006/relationships/image" Target="../media/image54.png"/><Relationship Id="rId149" Type="http://schemas.openxmlformats.org/officeDocument/2006/relationships/image" Target="../media/image150.png"/><Relationship Id="rId314" Type="http://schemas.openxmlformats.org/officeDocument/2006/relationships/image" Target="../media/image315.png"/><Relationship Id="rId356" Type="http://schemas.openxmlformats.org/officeDocument/2006/relationships/image" Target="../media/image357.png"/><Relationship Id="rId398" Type="http://schemas.openxmlformats.org/officeDocument/2006/relationships/image" Target="../media/image399.png"/><Relationship Id="rId95" Type="http://schemas.openxmlformats.org/officeDocument/2006/relationships/image" Target="../media/image96.png"/><Relationship Id="rId160" Type="http://schemas.openxmlformats.org/officeDocument/2006/relationships/image" Target="../media/image161.png"/><Relationship Id="rId216" Type="http://schemas.openxmlformats.org/officeDocument/2006/relationships/image" Target="../media/image217.png"/><Relationship Id="rId423" Type="http://schemas.openxmlformats.org/officeDocument/2006/relationships/image" Target="../media/image424.png"/><Relationship Id="rId258" Type="http://schemas.openxmlformats.org/officeDocument/2006/relationships/image" Target="../media/image259.png"/><Relationship Id="rId22" Type="http://schemas.openxmlformats.org/officeDocument/2006/relationships/image" Target="../media/image23.png"/><Relationship Id="rId64" Type="http://schemas.openxmlformats.org/officeDocument/2006/relationships/image" Target="../media/image65.png"/><Relationship Id="rId118" Type="http://schemas.openxmlformats.org/officeDocument/2006/relationships/image" Target="../media/image119.png"/><Relationship Id="rId325" Type="http://schemas.openxmlformats.org/officeDocument/2006/relationships/image" Target="../media/image326.png"/><Relationship Id="rId367" Type="http://schemas.openxmlformats.org/officeDocument/2006/relationships/image" Target="../media/image368.png"/><Relationship Id="rId171" Type="http://schemas.openxmlformats.org/officeDocument/2006/relationships/image" Target="../media/image172.png"/><Relationship Id="rId227" Type="http://schemas.openxmlformats.org/officeDocument/2006/relationships/image" Target="../media/image228.png"/><Relationship Id="rId269" Type="http://schemas.openxmlformats.org/officeDocument/2006/relationships/image" Target="../media/image270.png"/><Relationship Id="rId434" Type="http://schemas.openxmlformats.org/officeDocument/2006/relationships/image" Target="../media/image435.png"/><Relationship Id="rId33" Type="http://schemas.openxmlformats.org/officeDocument/2006/relationships/image" Target="../media/image34.png"/><Relationship Id="rId129" Type="http://schemas.openxmlformats.org/officeDocument/2006/relationships/image" Target="../media/image130.png"/><Relationship Id="rId280" Type="http://schemas.openxmlformats.org/officeDocument/2006/relationships/image" Target="../media/image281.png"/><Relationship Id="rId336" Type="http://schemas.openxmlformats.org/officeDocument/2006/relationships/image" Target="../media/image337.png"/><Relationship Id="rId75" Type="http://schemas.openxmlformats.org/officeDocument/2006/relationships/image" Target="../media/image76.png"/><Relationship Id="rId140" Type="http://schemas.openxmlformats.org/officeDocument/2006/relationships/image" Target="../media/image141.png"/><Relationship Id="rId182" Type="http://schemas.openxmlformats.org/officeDocument/2006/relationships/image" Target="../media/image183.png"/><Relationship Id="rId378" Type="http://schemas.openxmlformats.org/officeDocument/2006/relationships/image" Target="../media/image379.png"/><Relationship Id="rId403" Type="http://schemas.openxmlformats.org/officeDocument/2006/relationships/image" Target="../media/image404.png"/><Relationship Id="rId6" Type="http://schemas.openxmlformats.org/officeDocument/2006/relationships/image" Target="../media/image7.png"/><Relationship Id="rId238" Type="http://schemas.openxmlformats.org/officeDocument/2006/relationships/image" Target="../media/image239.png"/><Relationship Id="rId291" Type="http://schemas.openxmlformats.org/officeDocument/2006/relationships/image" Target="../media/image292.png"/><Relationship Id="rId305" Type="http://schemas.openxmlformats.org/officeDocument/2006/relationships/image" Target="../media/image306.png"/><Relationship Id="rId347" Type="http://schemas.openxmlformats.org/officeDocument/2006/relationships/image" Target="../media/image348.png"/><Relationship Id="rId44" Type="http://schemas.openxmlformats.org/officeDocument/2006/relationships/image" Target="../media/image45.png"/><Relationship Id="rId86" Type="http://schemas.openxmlformats.org/officeDocument/2006/relationships/image" Target="../media/image87.png"/><Relationship Id="rId151" Type="http://schemas.openxmlformats.org/officeDocument/2006/relationships/image" Target="../media/image152.png"/><Relationship Id="rId389" Type="http://schemas.openxmlformats.org/officeDocument/2006/relationships/image" Target="../media/image390.png"/><Relationship Id="rId193" Type="http://schemas.openxmlformats.org/officeDocument/2006/relationships/image" Target="../media/image194.png"/><Relationship Id="rId207" Type="http://schemas.openxmlformats.org/officeDocument/2006/relationships/image" Target="../media/image208.png"/><Relationship Id="rId249" Type="http://schemas.openxmlformats.org/officeDocument/2006/relationships/image" Target="../media/image250.png"/><Relationship Id="rId414" Type="http://schemas.openxmlformats.org/officeDocument/2006/relationships/image" Target="../media/image415.png"/><Relationship Id="rId13" Type="http://schemas.openxmlformats.org/officeDocument/2006/relationships/image" Target="../media/image14.png"/><Relationship Id="rId109" Type="http://schemas.openxmlformats.org/officeDocument/2006/relationships/image" Target="../media/image110.png"/><Relationship Id="rId260" Type="http://schemas.openxmlformats.org/officeDocument/2006/relationships/image" Target="../media/image261.png"/><Relationship Id="rId316" Type="http://schemas.openxmlformats.org/officeDocument/2006/relationships/image" Target="../media/image317.png"/><Relationship Id="rId55" Type="http://schemas.openxmlformats.org/officeDocument/2006/relationships/image" Target="../media/image56.png"/><Relationship Id="rId97" Type="http://schemas.openxmlformats.org/officeDocument/2006/relationships/image" Target="../media/image98.png"/><Relationship Id="rId120" Type="http://schemas.openxmlformats.org/officeDocument/2006/relationships/image" Target="../media/image121.png"/><Relationship Id="rId358" Type="http://schemas.openxmlformats.org/officeDocument/2006/relationships/image" Target="../media/image359.png"/><Relationship Id="rId162" Type="http://schemas.openxmlformats.org/officeDocument/2006/relationships/image" Target="../media/image163.png"/><Relationship Id="rId218" Type="http://schemas.openxmlformats.org/officeDocument/2006/relationships/image" Target="../media/image219.png"/><Relationship Id="rId425" Type="http://schemas.openxmlformats.org/officeDocument/2006/relationships/image" Target="../media/image426.png"/><Relationship Id="rId271" Type="http://schemas.openxmlformats.org/officeDocument/2006/relationships/image" Target="../media/image272.png"/><Relationship Id="rId24" Type="http://schemas.openxmlformats.org/officeDocument/2006/relationships/image" Target="../media/image25.png"/><Relationship Id="rId66" Type="http://schemas.openxmlformats.org/officeDocument/2006/relationships/image" Target="../media/image67.png"/><Relationship Id="rId131" Type="http://schemas.openxmlformats.org/officeDocument/2006/relationships/image" Target="../media/image132.png"/><Relationship Id="rId327" Type="http://schemas.openxmlformats.org/officeDocument/2006/relationships/image" Target="../media/image328.png"/><Relationship Id="rId369" Type="http://schemas.openxmlformats.org/officeDocument/2006/relationships/image" Target="../media/image370.png"/><Relationship Id="rId173" Type="http://schemas.openxmlformats.org/officeDocument/2006/relationships/image" Target="../media/image174.png"/><Relationship Id="rId229" Type="http://schemas.openxmlformats.org/officeDocument/2006/relationships/image" Target="../media/image230.png"/><Relationship Id="rId380" Type="http://schemas.openxmlformats.org/officeDocument/2006/relationships/image" Target="../media/image381.png"/><Relationship Id="rId436" Type="http://schemas.openxmlformats.org/officeDocument/2006/relationships/image" Target="../media/image437.png"/><Relationship Id="rId240" Type="http://schemas.openxmlformats.org/officeDocument/2006/relationships/image" Target="../media/image241.png"/><Relationship Id="rId35" Type="http://schemas.openxmlformats.org/officeDocument/2006/relationships/image" Target="../media/image36.png"/><Relationship Id="rId77" Type="http://schemas.openxmlformats.org/officeDocument/2006/relationships/image" Target="../media/image78.png"/><Relationship Id="rId100" Type="http://schemas.openxmlformats.org/officeDocument/2006/relationships/image" Target="../media/image101.png"/><Relationship Id="rId282" Type="http://schemas.openxmlformats.org/officeDocument/2006/relationships/image" Target="../media/image283.png"/><Relationship Id="rId338" Type="http://schemas.openxmlformats.org/officeDocument/2006/relationships/image" Target="../media/image339.png"/><Relationship Id="rId8" Type="http://schemas.openxmlformats.org/officeDocument/2006/relationships/image" Target="../media/image9.png"/><Relationship Id="rId142" Type="http://schemas.openxmlformats.org/officeDocument/2006/relationships/image" Target="../media/image143.png"/><Relationship Id="rId184" Type="http://schemas.openxmlformats.org/officeDocument/2006/relationships/image" Target="../media/image185.png"/><Relationship Id="rId391" Type="http://schemas.openxmlformats.org/officeDocument/2006/relationships/image" Target="../media/image392.png"/><Relationship Id="rId405" Type="http://schemas.openxmlformats.org/officeDocument/2006/relationships/image" Target="../media/image406.png"/><Relationship Id="rId251" Type="http://schemas.openxmlformats.org/officeDocument/2006/relationships/image" Target="../media/image252.png"/><Relationship Id="rId46" Type="http://schemas.openxmlformats.org/officeDocument/2006/relationships/image" Target="../media/image47.png"/><Relationship Id="rId293" Type="http://schemas.openxmlformats.org/officeDocument/2006/relationships/image" Target="../media/image294.png"/><Relationship Id="rId307" Type="http://schemas.openxmlformats.org/officeDocument/2006/relationships/image" Target="../media/image308.png"/><Relationship Id="rId349" Type="http://schemas.openxmlformats.org/officeDocument/2006/relationships/image" Target="../media/image350.png"/><Relationship Id="rId88" Type="http://schemas.openxmlformats.org/officeDocument/2006/relationships/image" Target="../media/image89.png"/><Relationship Id="rId111" Type="http://schemas.openxmlformats.org/officeDocument/2006/relationships/image" Target="../media/image112.png"/><Relationship Id="rId153" Type="http://schemas.openxmlformats.org/officeDocument/2006/relationships/image" Target="../media/image154.png"/><Relationship Id="rId195" Type="http://schemas.openxmlformats.org/officeDocument/2006/relationships/image" Target="../media/image196.png"/><Relationship Id="rId209" Type="http://schemas.openxmlformats.org/officeDocument/2006/relationships/image" Target="../media/image210.png"/><Relationship Id="rId360" Type="http://schemas.openxmlformats.org/officeDocument/2006/relationships/image" Target="../media/image361.png"/><Relationship Id="rId416" Type="http://schemas.openxmlformats.org/officeDocument/2006/relationships/image" Target="../media/image417.png"/><Relationship Id="rId220" Type="http://schemas.openxmlformats.org/officeDocument/2006/relationships/image" Target="../media/image221.png"/><Relationship Id="rId15" Type="http://schemas.openxmlformats.org/officeDocument/2006/relationships/image" Target="../media/image16.png"/><Relationship Id="rId57" Type="http://schemas.openxmlformats.org/officeDocument/2006/relationships/image" Target="../media/image58.png"/><Relationship Id="rId262" Type="http://schemas.openxmlformats.org/officeDocument/2006/relationships/image" Target="../media/image263.png"/><Relationship Id="rId318" Type="http://schemas.openxmlformats.org/officeDocument/2006/relationships/image" Target="../media/image319.png"/><Relationship Id="rId99" Type="http://schemas.openxmlformats.org/officeDocument/2006/relationships/image" Target="../media/image100.png"/><Relationship Id="rId122" Type="http://schemas.openxmlformats.org/officeDocument/2006/relationships/image" Target="../media/image123.png"/><Relationship Id="rId164" Type="http://schemas.openxmlformats.org/officeDocument/2006/relationships/image" Target="../media/image165.png"/><Relationship Id="rId371" Type="http://schemas.openxmlformats.org/officeDocument/2006/relationships/image" Target="../media/image372.png"/><Relationship Id="rId427" Type="http://schemas.openxmlformats.org/officeDocument/2006/relationships/image" Target="../media/image428.png"/><Relationship Id="rId26" Type="http://schemas.openxmlformats.org/officeDocument/2006/relationships/image" Target="../media/image27.png"/><Relationship Id="rId231" Type="http://schemas.openxmlformats.org/officeDocument/2006/relationships/image" Target="../media/image232.png"/><Relationship Id="rId273" Type="http://schemas.openxmlformats.org/officeDocument/2006/relationships/image" Target="../media/image274.png"/><Relationship Id="rId329" Type="http://schemas.openxmlformats.org/officeDocument/2006/relationships/image" Target="../media/image330.png"/><Relationship Id="rId68" Type="http://schemas.openxmlformats.org/officeDocument/2006/relationships/image" Target="../media/image69.png"/><Relationship Id="rId133" Type="http://schemas.openxmlformats.org/officeDocument/2006/relationships/image" Target="../media/image134.png"/><Relationship Id="rId175" Type="http://schemas.openxmlformats.org/officeDocument/2006/relationships/image" Target="../media/image176.png"/><Relationship Id="rId340" Type="http://schemas.openxmlformats.org/officeDocument/2006/relationships/image" Target="../media/image341.png"/><Relationship Id="rId200" Type="http://schemas.openxmlformats.org/officeDocument/2006/relationships/image" Target="../media/image201.png"/><Relationship Id="rId382" Type="http://schemas.openxmlformats.org/officeDocument/2006/relationships/image" Target="../media/image383.png"/><Relationship Id="rId438" Type="http://schemas.openxmlformats.org/officeDocument/2006/relationships/image" Target="../media/image439.png"/><Relationship Id="rId242" Type="http://schemas.openxmlformats.org/officeDocument/2006/relationships/image" Target="../media/image243.png"/><Relationship Id="rId284" Type="http://schemas.openxmlformats.org/officeDocument/2006/relationships/image" Target="../media/image285.png"/><Relationship Id="rId37" Type="http://schemas.openxmlformats.org/officeDocument/2006/relationships/image" Target="../media/image38.png"/><Relationship Id="rId79" Type="http://schemas.openxmlformats.org/officeDocument/2006/relationships/image" Target="../media/image80.png"/><Relationship Id="rId102" Type="http://schemas.openxmlformats.org/officeDocument/2006/relationships/image" Target="../media/image103.png"/><Relationship Id="rId144" Type="http://schemas.openxmlformats.org/officeDocument/2006/relationships/image" Target="../media/image145.png"/><Relationship Id="rId90" Type="http://schemas.openxmlformats.org/officeDocument/2006/relationships/image" Target="../media/image91.png"/><Relationship Id="rId186" Type="http://schemas.openxmlformats.org/officeDocument/2006/relationships/image" Target="../media/image187.png"/><Relationship Id="rId351" Type="http://schemas.openxmlformats.org/officeDocument/2006/relationships/image" Target="../media/image352.png"/><Relationship Id="rId393" Type="http://schemas.openxmlformats.org/officeDocument/2006/relationships/image" Target="../media/image394.png"/><Relationship Id="rId407" Type="http://schemas.openxmlformats.org/officeDocument/2006/relationships/image" Target="../media/image408.png"/><Relationship Id="rId211" Type="http://schemas.openxmlformats.org/officeDocument/2006/relationships/image" Target="../media/image212.png"/><Relationship Id="rId253" Type="http://schemas.openxmlformats.org/officeDocument/2006/relationships/image" Target="../media/image254.png"/><Relationship Id="rId295" Type="http://schemas.openxmlformats.org/officeDocument/2006/relationships/image" Target="../media/image296.png"/><Relationship Id="rId309" Type="http://schemas.openxmlformats.org/officeDocument/2006/relationships/image" Target="../media/image310.png"/><Relationship Id="rId48" Type="http://schemas.openxmlformats.org/officeDocument/2006/relationships/image" Target="../media/image49.png"/><Relationship Id="rId113" Type="http://schemas.openxmlformats.org/officeDocument/2006/relationships/image" Target="../media/image114.png"/><Relationship Id="rId320" Type="http://schemas.openxmlformats.org/officeDocument/2006/relationships/image" Target="../media/image321.png"/><Relationship Id="rId155" Type="http://schemas.openxmlformats.org/officeDocument/2006/relationships/image" Target="../media/image156.png"/><Relationship Id="rId197" Type="http://schemas.openxmlformats.org/officeDocument/2006/relationships/image" Target="../media/image198.png"/><Relationship Id="rId362" Type="http://schemas.openxmlformats.org/officeDocument/2006/relationships/image" Target="../media/image363.png"/><Relationship Id="rId418" Type="http://schemas.openxmlformats.org/officeDocument/2006/relationships/image" Target="../media/image419.png"/><Relationship Id="rId222" Type="http://schemas.openxmlformats.org/officeDocument/2006/relationships/image" Target="../media/image223.png"/><Relationship Id="rId264" Type="http://schemas.openxmlformats.org/officeDocument/2006/relationships/image" Target="../media/image265.png"/><Relationship Id="rId17" Type="http://schemas.openxmlformats.org/officeDocument/2006/relationships/image" Target="../media/image18.png"/><Relationship Id="rId59" Type="http://schemas.openxmlformats.org/officeDocument/2006/relationships/image" Target="../media/image60.png"/><Relationship Id="rId124" Type="http://schemas.openxmlformats.org/officeDocument/2006/relationships/image" Target="../media/image125.png"/><Relationship Id="rId70" Type="http://schemas.openxmlformats.org/officeDocument/2006/relationships/image" Target="../media/image71.png"/><Relationship Id="rId166" Type="http://schemas.openxmlformats.org/officeDocument/2006/relationships/image" Target="../media/image167.png"/><Relationship Id="rId331" Type="http://schemas.openxmlformats.org/officeDocument/2006/relationships/image" Target="../media/image332.png"/><Relationship Id="rId373" Type="http://schemas.openxmlformats.org/officeDocument/2006/relationships/image" Target="../media/image374.png"/><Relationship Id="rId429" Type="http://schemas.openxmlformats.org/officeDocument/2006/relationships/image" Target="../media/image430.png"/><Relationship Id="rId1" Type="http://schemas.openxmlformats.org/officeDocument/2006/relationships/slideLayout" Target="../slideLayouts/slideLayout5.xml"/><Relationship Id="rId233" Type="http://schemas.openxmlformats.org/officeDocument/2006/relationships/image" Target="../media/image234.png"/><Relationship Id="rId440" Type="http://schemas.openxmlformats.org/officeDocument/2006/relationships/image" Target="../media/image441.png"/><Relationship Id="rId28" Type="http://schemas.openxmlformats.org/officeDocument/2006/relationships/image" Target="../media/image29.png"/><Relationship Id="rId275" Type="http://schemas.openxmlformats.org/officeDocument/2006/relationships/image" Target="../media/image276.png"/><Relationship Id="rId300" Type="http://schemas.openxmlformats.org/officeDocument/2006/relationships/image" Target="../media/image301.png"/><Relationship Id="rId81" Type="http://schemas.openxmlformats.org/officeDocument/2006/relationships/image" Target="../media/image82.png"/><Relationship Id="rId135" Type="http://schemas.openxmlformats.org/officeDocument/2006/relationships/image" Target="../media/image136.png"/><Relationship Id="rId177" Type="http://schemas.openxmlformats.org/officeDocument/2006/relationships/image" Target="../media/image178.png"/><Relationship Id="rId342" Type="http://schemas.openxmlformats.org/officeDocument/2006/relationships/image" Target="../media/image343.png"/><Relationship Id="rId384" Type="http://schemas.openxmlformats.org/officeDocument/2006/relationships/image" Target="../media/image38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9.jpg"/><Relationship Id="rId3" Type="http://schemas.openxmlformats.org/officeDocument/2006/relationships/image" Target="../media/image444.jpg"/><Relationship Id="rId7" Type="http://schemas.openxmlformats.org/officeDocument/2006/relationships/image" Target="../media/image448.png"/><Relationship Id="rId2" Type="http://schemas.openxmlformats.org/officeDocument/2006/relationships/image" Target="../media/image44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47.png"/><Relationship Id="rId5" Type="http://schemas.openxmlformats.org/officeDocument/2006/relationships/image" Target="../media/image446.jpg"/><Relationship Id="rId4" Type="http://schemas.openxmlformats.org/officeDocument/2006/relationships/image" Target="../media/image44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13" Type="http://schemas.openxmlformats.org/officeDocument/2006/relationships/image" Target="../media/image460.png"/><Relationship Id="rId18" Type="http://schemas.openxmlformats.org/officeDocument/2006/relationships/image" Target="../media/image465.jpg"/><Relationship Id="rId3" Type="http://schemas.openxmlformats.org/officeDocument/2006/relationships/image" Target="../media/image2.png"/><Relationship Id="rId7" Type="http://schemas.openxmlformats.org/officeDocument/2006/relationships/image" Target="../media/image454.jpg"/><Relationship Id="rId12" Type="http://schemas.openxmlformats.org/officeDocument/2006/relationships/image" Target="../media/image459.png"/><Relationship Id="rId17" Type="http://schemas.openxmlformats.org/officeDocument/2006/relationships/image" Target="../media/image464.png"/><Relationship Id="rId2" Type="http://schemas.openxmlformats.org/officeDocument/2006/relationships/image" Target="../media/image450.png"/><Relationship Id="rId16" Type="http://schemas.openxmlformats.org/officeDocument/2006/relationships/image" Target="../media/image46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3.jpg"/><Relationship Id="rId11" Type="http://schemas.openxmlformats.org/officeDocument/2006/relationships/image" Target="../media/image458.png"/><Relationship Id="rId5" Type="http://schemas.openxmlformats.org/officeDocument/2006/relationships/image" Target="../media/image452.jpg"/><Relationship Id="rId15" Type="http://schemas.openxmlformats.org/officeDocument/2006/relationships/image" Target="../media/image462.png"/><Relationship Id="rId10" Type="http://schemas.openxmlformats.org/officeDocument/2006/relationships/image" Target="../media/image457.png"/><Relationship Id="rId4" Type="http://schemas.openxmlformats.org/officeDocument/2006/relationships/image" Target="../media/image451.jpg"/><Relationship Id="rId9" Type="http://schemas.openxmlformats.org/officeDocument/2006/relationships/image" Target="../media/image456.png"/><Relationship Id="rId14" Type="http://schemas.openxmlformats.org/officeDocument/2006/relationships/image" Target="../media/image461.png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90.png"/><Relationship Id="rId21" Type="http://schemas.openxmlformats.org/officeDocument/2006/relationships/image" Target="../media/image485.png"/><Relationship Id="rId42" Type="http://schemas.openxmlformats.org/officeDocument/2006/relationships/image" Target="../media/image506.png"/><Relationship Id="rId47" Type="http://schemas.openxmlformats.org/officeDocument/2006/relationships/image" Target="../media/image511.png"/><Relationship Id="rId63" Type="http://schemas.openxmlformats.org/officeDocument/2006/relationships/image" Target="../media/image527.png"/><Relationship Id="rId68" Type="http://schemas.openxmlformats.org/officeDocument/2006/relationships/image" Target="../media/image532.png"/><Relationship Id="rId7" Type="http://schemas.openxmlformats.org/officeDocument/2006/relationships/image" Target="../media/image471.png"/><Relationship Id="rId2" Type="http://schemas.openxmlformats.org/officeDocument/2006/relationships/image" Target="../media/image466.png"/><Relationship Id="rId16" Type="http://schemas.openxmlformats.org/officeDocument/2006/relationships/image" Target="../media/image480.png"/><Relationship Id="rId29" Type="http://schemas.openxmlformats.org/officeDocument/2006/relationships/image" Target="../media/image493.png"/><Relationship Id="rId11" Type="http://schemas.openxmlformats.org/officeDocument/2006/relationships/image" Target="../media/image475.png"/><Relationship Id="rId24" Type="http://schemas.openxmlformats.org/officeDocument/2006/relationships/image" Target="../media/image488.png"/><Relationship Id="rId32" Type="http://schemas.openxmlformats.org/officeDocument/2006/relationships/image" Target="../media/image496.png"/><Relationship Id="rId37" Type="http://schemas.openxmlformats.org/officeDocument/2006/relationships/image" Target="../media/image501.png"/><Relationship Id="rId40" Type="http://schemas.openxmlformats.org/officeDocument/2006/relationships/image" Target="../media/image504.png"/><Relationship Id="rId45" Type="http://schemas.openxmlformats.org/officeDocument/2006/relationships/image" Target="../media/image509.png"/><Relationship Id="rId53" Type="http://schemas.openxmlformats.org/officeDocument/2006/relationships/image" Target="../media/image517.png"/><Relationship Id="rId58" Type="http://schemas.openxmlformats.org/officeDocument/2006/relationships/image" Target="../media/image522.png"/><Relationship Id="rId66" Type="http://schemas.openxmlformats.org/officeDocument/2006/relationships/image" Target="../media/image530.png"/><Relationship Id="rId5" Type="http://schemas.openxmlformats.org/officeDocument/2006/relationships/image" Target="../media/image469.png"/><Relationship Id="rId61" Type="http://schemas.openxmlformats.org/officeDocument/2006/relationships/image" Target="../media/image525.png"/><Relationship Id="rId19" Type="http://schemas.openxmlformats.org/officeDocument/2006/relationships/image" Target="../media/image483.png"/><Relationship Id="rId14" Type="http://schemas.openxmlformats.org/officeDocument/2006/relationships/image" Target="../media/image478.png"/><Relationship Id="rId22" Type="http://schemas.openxmlformats.org/officeDocument/2006/relationships/image" Target="../media/image486.png"/><Relationship Id="rId27" Type="http://schemas.openxmlformats.org/officeDocument/2006/relationships/image" Target="../media/image491.png"/><Relationship Id="rId30" Type="http://schemas.openxmlformats.org/officeDocument/2006/relationships/image" Target="../media/image494.png"/><Relationship Id="rId35" Type="http://schemas.openxmlformats.org/officeDocument/2006/relationships/image" Target="../media/image499.png"/><Relationship Id="rId43" Type="http://schemas.openxmlformats.org/officeDocument/2006/relationships/image" Target="../media/image507.png"/><Relationship Id="rId48" Type="http://schemas.openxmlformats.org/officeDocument/2006/relationships/image" Target="../media/image512.png"/><Relationship Id="rId56" Type="http://schemas.openxmlformats.org/officeDocument/2006/relationships/image" Target="../media/image520.png"/><Relationship Id="rId64" Type="http://schemas.openxmlformats.org/officeDocument/2006/relationships/image" Target="../media/image528.png"/><Relationship Id="rId69" Type="http://schemas.openxmlformats.org/officeDocument/2006/relationships/image" Target="../media/image533.png"/><Relationship Id="rId8" Type="http://schemas.openxmlformats.org/officeDocument/2006/relationships/image" Target="../media/image472.png"/><Relationship Id="rId51" Type="http://schemas.openxmlformats.org/officeDocument/2006/relationships/image" Target="../media/image515.png"/><Relationship Id="rId3" Type="http://schemas.openxmlformats.org/officeDocument/2006/relationships/image" Target="../media/image467.png"/><Relationship Id="rId12" Type="http://schemas.openxmlformats.org/officeDocument/2006/relationships/image" Target="../media/image476.png"/><Relationship Id="rId17" Type="http://schemas.openxmlformats.org/officeDocument/2006/relationships/image" Target="../media/image481.png"/><Relationship Id="rId25" Type="http://schemas.openxmlformats.org/officeDocument/2006/relationships/image" Target="../media/image489.png"/><Relationship Id="rId33" Type="http://schemas.openxmlformats.org/officeDocument/2006/relationships/image" Target="../media/image497.png"/><Relationship Id="rId38" Type="http://schemas.openxmlformats.org/officeDocument/2006/relationships/image" Target="../media/image502.png"/><Relationship Id="rId46" Type="http://schemas.openxmlformats.org/officeDocument/2006/relationships/image" Target="../media/image510.png"/><Relationship Id="rId59" Type="http://schemas.openxmlformats.org/officeDocument/2006/relationships/image" Target="../media/image523.png"/><Relationship Id="rId67" Type="http://schemas.openxmlformats.org/officeDocument/2006/relationships/image" Target="../media/image531.png"/><Relationship Id="rId20" Type="http://schemas.openxmlformats.org/officeDocument/2006/relationships/image" Target="../media/image484.png"/><Relationship Id="rId41" Type="http://schemas.openxmlformats.org/officeDocument/2006/relationships/image" Target="../media/image505.png"/><Relationship Id="rId54" Type="http://schemas.openxmlformats.org/officeDocument/2006/relationships/image" Target="../media/image518.png"/><Relationship Id="rId62" Type="http://schemas.openxmlformats.org/officeDocument/2006/relationships/image" Target="../media/image526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0.png"/><Relationship Id="rId15" Type="http://schemas.openxmlformats.org/officeDocument/2006/relationships/image" Target="../media/image479.png"/><Relationship Id="rId23" Type="http://schemas.openxmlformats.org/officeDocument/2006/relationships/image" Target="../media/image487.png"/><Relationship Id="rId28" Type="http://schemas.openxmlformats.org/officeDocument/2006/relationships/image" Target="../media/image492.png"/><Relationship Id="rId36" Type="http://schemas.openxmlformats.org/officeDocument/2006/relationships/image" Target="../media/image500.png"/><Relationship Id="rId49" Type="http://schemas.openxmlformats.org/officeDocument/2006/relationships/image" Target="../media/image513.png"/><Relationship Id="rId57" Type="http://schemas.openxmlformats.org/officeDocument/2006/relationships/image" Target="../media/image521.png"/><Relationship Id="rId10" Type="http://schemas.openxmlformats.org/officeDocument/2006/relationships/image" Target="../media/image474.png"/><Relationship Id="rId31" Type="http://schemas.openxmlformats.org/officeDocument/2006/relationships/image" Target="../media/image495.png"/><Relationship Id="rId44" Type="http://schemas.openxmlformats.org/officeDocument/2006/relationships/image" Target="../media/image508.png"/><Relationship Id="rId52" Type="http://schemas.openxmlformats.org/officeDocument/2006/relationships/image" Target="../media/image516.png"/><Relationship Id="rId60" Type="http://schemas.openxmlformats.org/officeDocument/2006/relationships/image" Target="../media/image524.png"/><Relationship Id="rId65" Type="http://schemas.openxmlformats.org/officeDocument/2006/relationships/image" Target="../media/image529.png"/><Relationship Id="rId4" Type="http://schemas.openxmlformats.org/officeDocument/2006/relationships/image" Target="../media/image468.png"/><Relationship Id="rId9" Type="http://schemas.openxmlformats.org/officeDocument/2006/relationships/image" Target="../media/image473.png"/><Relationship Id="rId13" Type="http://schemas.openxmlformats.org/officeDocument/2006/relationships/image" Target="../media/image477.png"/><Relationship Id="rId18" Type="http://schemas.openxmlformats.org/officeDocument/2006/relationships/image" Target="../media/image482.png"/><Relationship Id="rId39" Type="http://schemas.openxmlformats.org/officeDocument/2006/relationships/image" Target="../media/image503.png"/><Relationship Id="rId34" Type="http://schemas.openxmlformats.org/officeDocument/2006/relationships/image" Target="../media/image498.png"/><Relationship Id="rId50" Type="http://schemas.openxmlformats.org/officeDocument/2006/relationships/image" Target="../media/image514.png"/><Relationship Id="rId55" Type="http://schemas.openxmlformats.org/officeDocument/2006/relationships/image" Target="../media/image519.png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58.png"/><Relationship Id="rId21" Type="http://schemas.openxmlformats.org/officeDocument/2006/relationships/image" Target="../media/image553.png"/><Relationship Id="rId42" Type="http://schemas.openxmlformats.org/officeDocument/2006/relationships/image" Target="../media/image574.png"/><Relationship Id="rId47" Type="http://schemas.openxmlformats.org/officeDocument/2006/relationships/image" Target="../media/image579.png"/><Relationship Id="rId63" Type="http://schemas.openxmlformats.org/officeDocument/2006/relationships/image" Target="../media/image595.png"/><Relationship Id="rId68" Type="http://schemas.openxmlformats.org/officeDocument/2006/relationships/image" Target="../media/image600.png"/><Relationship Id="rId16" Type="http://schemas.openxmlformats.org/officeDocument/2006/relationships/image" Target="../media/image548.png"/><Relationship Id="rId11" Type="http://schemas.openxmlformats.org/officeDocument/2006/relationships/image" Target="../media/image543.png"/><Relationship Id="rId32" Type="http://schemas.openxmlformats.org/officeDocument/2006/relationships/image" Target="../media/image564.png"/><Relationship Id="rId37" Type="http://schemas.openxmlformats.org/officeDocument/2006/relationships/image" Target="../media/image569.png"/><Relationship Id="rId53" Type="http://schemas.openxmlformats.org/officeDocument/2006/relationships/image" Target="../media/image585.png"/><Relationship Id="rId58" Type="http://schemas.openxmlformats.org/officeDocument/2006/relationships/image" Target="../media/image590.png"/><Relationship Id="rId74" Type="http://schemas.openxmlformats.org/officeDocument/2006/relationships/image" Target="../media/image606.png"/><Relationship Id="rId79" Type="http://schemas.openxmlformats.org/officeDocument/2006/relationships/image" Target="../media/image610.png"/><Relationship Id="rId5" Type="http://schemas.openxmlformats.org/officeDocument/2006/relationships/image" Target="../media/image537.png"/><Relationship Id="rId61" Type="http://schemas.openxmlformats.org/officeDocument/2006/relationships/image" Target="../media/image593.png"/><Relationship Id="rId82" Type="http://schemas.openxmlformats.org/officeDocument/2006/relationships/image" Target="../media/image472.png"/><Relationship Id="rId19" Type="http://schemas.openxmlformats.org/officeDocument/2006/relationships/image" Target="../media/image551.png"/><Relationship Id="rId14" Type="http://schemas.openxmlformats.org/officeDocument/2006/relationships/image" Target="../media/image546.png"/><Relationship Id="rId22" Type="http://schemas.openxmlformats.org/officeDocument/2006/relationships/image" Target="../media/image554.png"/><Relationship Id="rId27" Type="http://schemas.openxmlformats.org/officeDocument/2006/relationships/image" Target="../media/image559.png"/><Relationship Id="rId30" Type="http://schemas.openxmlformats.org/officeDocument/2006/relationships/image" Target="../media/image562.png"/><Relationship Id="rId35" Type="http://schemas.openxmlformats.org/officeDocument/2006/relationships/image" Target="../media/image567.png"/><Relationship Id="rId43" Type="http://schemas.openxmlformats.org/officeDocument/2006/relationships/image" Target="../media/image575.png"/><Relationship Id="rId48" Type="http://schemas.openxmlformats.org/officeDocument/2006/relationships/image" Target="../media/image580.png"/><Relationship Id="rId56" Type="http://schemas.openxmlformats.org/officeDocument/2006/relationships/image" Target="../media/image588.png"/><Relationship Id="rId64" Type="http://schemas.openxmlformats.org/officeDocument/2006/relationships/image" Target="../media/image596.png"/><Relationship Id="rId69" Type="http://schemas.openxmlformats.org/officeDocument/2006/relationships/image" Target="../media/image601.png"/><Relationship Id="rId77" Type="http://schemas.openxmlformats.org/officeDocument/2006/relationships/image" Target="../media/image609.png"/><Relationship Id="rId8" Type="http://schemas.openxmlformats.org/officeDocument/2006/relationships/image" Target="../media/image540.png"/><Relationship Id="rId51" Type="http://schemas.openxmlformats.org/officeDocument/2006/relationships/image" Target="../media/image583.png"/><Relationship Id="rId72" Type="http://schemas.openxmlformats.org/officeDocument/2006/relationships/image" Target="../media/image604.png"/><Relationship Id="rId80" Type="http://schemas.openxmlformats.org/officeDocument/2006/relationships/image" Target="../media/image611.png"/><Relationship Id="rId3" Type="http://schemas.openxmlformats.org/officeDocument/2006/relationships/image" Target="../media/image535.png"/><Relationship Id="rId12" Type="http://schemas.openxmlformats.org/officeDocument/2006/relationships/image" Target="../media/image544.png"/><Relationship Id="rId17" Type="http://schemas.openxmlformats.org/officeDocument/2006/relationships/image" Target="../media/image549.png"/><Relationship Id="rId25" Type="http://schemas.openxmlformats.org/officeDocument/2006/relationships/image" Target="../media/image557.png"/><Relationship Id="rId33" Type="http://schemas.openxmlformats.org/officeDocument/2006/relationships/image" Target="../media/image565.png"/><Relationship Id="rId38" Type="http://schemas.openxmlformats.org/officeDocument/2006/relationships/image" Target="../media/image570.png"/><Relationship Id="rId46" Type="http://schemas.openxmlformats.org/officeDocument/2006/relationships/image" Target="../media/image578.png"/><Relationship Id="rId59" Type="http://schemas.openxmlformats.org/officeDocument/2006/relationships/image" Target="../media/image591.png"/><Relationship Id="rId67" Type="http://schemas.openxmlformats.org/officeDocument/2006/relationships/image" Target="../media/image599.png"/><Relationship Id="rId20" Type="http://schemas.openxmlformats.org/officeDocument/2006/relationships/image" Target="../media/image552.png"/><Relationship Id="rId41" Type="http://schemas.openxmlformats.org/officeDocument/2006/relationships/image" Target="../media/image573.png"/><Relationship Id="rId54" Type="http://schemas.openxmlformats.org/officeDocument/2006/relationships/image" Target="../media/image586.png"/><Relationship Id="rId62" Type="http://schemas.openxmlformats.org/officeDocument/2006/relationships/image" Target="../media/image594.png"/><Relationship Id="rId70" Type="http://schemas.openxmlformats.org/officeDocument/2006/relationships/image" Target="../media/image602.png"/><Relationship Id="rId75" Type="http://schemas.openxmlformats.org/officeDocument/2006/relationships/image" Target="../media/image60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38.png"/><Relationship Id="rId15" Type="http://schemas.openxmlformats.org/officeDocument/2006/relationships/image" Target="../media/image547.png"/><Relationship Id="rId23" Type="http://schemas.openxmlformats.org/officeDocument/2006/relationships/image" Target="../media/image555.png"/><Relationship Id="rId28" Type="http://schemas.openxmlformats.org/officeDocument/2006/relationships/image" Target="../media/image560.png"/><Relationship Id="rId36" Type="http://schemas.openxmlformats.org/officeDocument/2006/relationships/image" Target="../media/image568.png"/><Relationship Id="rId49" Type="http://schemas.openxmlformats.org/officeDocument/2006/relationships/image" Target="../media/image581.png"/><Relationship Id="rId57" Type="http://schemas.openxmlformats.org/officeDocument/2006/relationships/image" Target="../media/image589.png"/><Relationship Id="rId10" Type="http://schemas.openxmlformats.org/officeDocument/2006/relationships/image" Target="../media/image542.png"/><Relationship Id="rId31" Type="http://schemas.openxmlformats.org/officeDocument/2006/relationships/image" Target="../media/image563.png"/><Relationship Id="rId44" Type="http://schemas.openxmlformats.org/officeDocument/2006/relationships/image" Target="../media/image576.png"/><Relationship Id="rId52" Type="http://schemas.openxmlformats.org/officeDocument/2006/relationships/image" Target="../media/image584.png"/><Relationship Id="rId60" Type="http://schemas.openxmlformats.org/officeDocument/2006/relationships/image" Target="../media/image592.png"/><Relationship Id="rId65" Type="http://schemas.openxmlformats.org/officeDocument/2006/relationships/image" Target="../media/image597.png"/><Relationship Id="rId73" Type="http://schemas.openxmlformats.org/officeDocument/2006/relationships/image" Target="../media/image605.png"/><Relationship Id="rId78" Type="http://schemas.openxmlformats.org/officeDocument/2006/relationships/image" Target="../media/image525.png"/><Relationship Id="rId81" Type="http://schemas.openxmlformats.org/officeDocument/2006/relationships/image" Target="../media/image612.png"/><Relationship Id="rId4" Type="http://schemas.openxmlformats.org/officeDocument/2006/relationships/image" Target="../media/image536.png"/><Relationship Id="rId9" Type="http://schemas.openxmlformats.org/officeDocument/2006/relationships/image" Target="../media/image541.png"/><Relationship Id="rId13" Type="http://schemas.openxmlformats.org/officeDocument/2006/relationships/image" Target="../media/image545.png"/><Relationship Id="rId18" Type="http://schemas.openxmlformats.org/officeDocument/2006/relationships/image" Target="../media/image550.png"/><Relationship Id="rId39" Type="http://schemas.openxmlformats.org/officeDocument/2006/relationships/image" Target="../media/image571.png"/><Relationship Id="rId34" Type="http://schemas.openxmlformats.org/officeDocument/2006/relationships/image" Target="../media/image566.png"/><Relationship Id="rId50" Type="http://schemas.openxmlformats.org/officeDocument/2006/relationships/image" Target="../media/image582.png"/><Relationship Id="rId55" Type="http://schemas.openxmlformats.org/officeDocument/2006/relationships/image" Target="../media/image587.png"/><Relationship Id="rId76" Type="http://schemas.openxmlformats.org/officeDocument/2006/relationships/image" Target="../media/image608.png"/><Relationship Id="rId7" Type="http://schemas.openxmlformats.org/officeDocument/2006/relationships/image" Target="../media/image539.png"/><Relationship Id="rId71" Type="http://schemas.openxmlformats.org/officeDocument/2006/relationships/image" Target="../media/image603.png"/><Relationship Id="rId2" Type="http://schemas.openxmlformats.org/officeDocument/2006/relationships/image" Target="../media/image534.png"/><Relationship Id="rId29" Type="http://schemas.openxmlformats.org/officeDocument/2006/relationships/image" Target="../media/image561.png"/><Relationship Id="rId24" Type="http://schemas.openxmlformats.org/officeDocument/2006/relationships/image" Target="../media/image556.png"/><Relationship Id="rId40" Type="http://schemas.openxmlformats.org/officeDocument/2006/relationships/image" Target="../media/image572.png"/><Relationship Id="rId45" Type="http://schemas.openxmlformats.org/officeDocument/2006/relationships/image" Target="../media/image577.png"/><Relationship Id="rId66" Type="http://schemas.openxmlformats.org/officeDocument/2006/relationships/image" Target="../media/image598.png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36.png"/><Relationship Id="rId21" Type="http://schemas.openxmlformats.org/officeDocument/2006/relationships/image" Target="../media/image631.png"/><Relationship Id="rId34" Type="http://schemas.openxmlformats.org/officeDocument/2006/relationships/image" Target="../media/image644.png"/><Relationship Id="rId42" Type="http://schemas.openxmlformats.org/officeDocument/2006/relationships/image" Target="../media/image652.png"/><Relationship Id="rId47" Type="http://schemas.openxmlformats.org/officeDocument/2006/relationships/image" Target="../media/image656.png"/><Relationship Id="rId50" Type="http://schemas.openxmlformats.org/officeDocument/2006/relationships/image" Target="../media/image659.png"/><Relationship Id="rId55" Type="http://schemas.openxmlformats.org/officeDocument/2006/relationships/image" Target="../media/image664.png"/><Relationship Id="rId63" Type="http://schemas.openxmlformats.org/officeDocument/2006/relationships/image" Target="../media/image672.png"/><Relationship Id="rId7" Type="http://schemas.openxmlformats.org/officeDocument/2006/relationships/image" Target="../media/image618.png"/><Relationship Id="rId2" Type="http://schemas.openxmlformats.org/officeDocument/2006/relationships/image" Target="../media/image613.png"/><Relationship Id="rId16" Type="http://schemas.openxmlformats.org/officeDocument/2006/relationships/image" Target="../media/image626.png"/><Relationship Id="rId29" Type="http://schemas.openxmlformats.org/officeDocument/2006/relationships/image" Target="../media/image639.png"/><Relationship Id="rId11" Type="http://schemas.openxmlformats.org/officeDocument/2006/relationships/image" Target="../media/image622.png"/><Relationship Id="rId24" Type="http://schemas.openxmlformats.org/officeDocument/2006/relationships/image" Target="../media/image634.png"/><Relationship Id="rId32" Type="http://schemas.openxmlformats.org/officeDocument/2006/relationships/image" Target="../media/image642.png"/><Relationship Id="rId37" Type="http://schemas.openxmlformats.org/officeDocument/2006/relationships/image" Target="../media/image647.png"/><Relationship Id="rId40" Type="http://schemas.openxmlformats.org/officeDocument/2006/relationships/image" Target="../media/image650.png"/><Relationship Id="rId45" Type="http://schemas.openxmlformats.org/officeDocument/2006/relationships/image" Target="../media/image472.png"/><Relationship Id="rId53" Type="http://schemas.openxmlformats.org/officeDocument/2006/relationships/image" Target="../media/image662.png"/><Relationship Id="rId58" Type="http://schemas.openxmlformats.org/officeDocument/2006/relationships/image" Target="../media/image667.png"/><Relationship Id="rId5" Type="http://schemas.openxmlformats.org/officeDocument/2006/relationships/image" Target="../media/image616.png"/><Relationship Id="rId61" Type="http://schemas.openxmlformats.org/officeDocument/2006/relationships/image" Target="../media/image670.png"/><Relationship Id="rId19" Type="http://schemas.openxmlformats.org/officeDocument/2006/relationships/image" Target="../media/image629.png"/><Relationship Id="rId14" Type="http://schemas.openxmlformats.org/officeDocument/2006/relationships/image" Target="../media/image624.png"/><Relationship Id="rId22" Type="http://schemas.openxmlformats.org/officeDocument/2006/relationships/image" Target="../media/image632.png"/><Relationship Id="rId27" Type="http://schemas.openxmlformats.org/officeDocument/2006/relationships/image" Target="../media/image637.png"/><Relationship Id="rId30" Type="http://schemas.openxmlformats.org/officeDocument/2006/relationships/image" Target="../media/image640.png"/><Relationship Id="rId35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image" Target="../media/image657.png"/><Relationship Id="rId56" Type="http://schemas.openxmlformats.org/officeDocument/2006/relationships/image" Target="../media/image665.png"/><Relationship Id="rId64" Type="http://schemas.openxmlformats.org/officeDocument/2006/relationships/image" Target="../media/image673.png"/><Relationship Id="rId8" Type="http://schemas.openxmlformats.org/officeDocument/2006/relationships/image" Target="../media/image619.png"/><Relationship Id="rId51" Type="http://schemas.openxmlformats.org/officeDocument/2006/relationships/image" Target="../media/image660.png"/><Relationship Id="rId3" Type="http://schemas.openxmlformats.org/officeDocument/2006/relationships/image" Target="../media/image614.png"/><Relationship Id="rId12" Type="http://schemas.openxmlformats.org/officeDocument/2006/relationships/image" Target="../media/image623.png"/><Relationship Id="rId17" Type="http://schemas.openxmlformats.org/officeDocument/2006/relationships/image" Target="../media/image627.png"/><Relationship Id="rId25" Type="http://schemas.openxmlformats.org/officeDocument/2006/relationships/image" Target="../media/image635.png"/><Relationship Id="rId33" Type="http://schemas.openxmlformats.org/officeDocument/2006/relationships/image" Target="../media/image643.png"/><Relationship Id="rId38" Type="http://schemas.openxmlformats.org/officeDocument/2006/relationships/image" Target="../media/image648.png"/><Relationship Id="rId46" Type="http://schemas.openxmlformats.org/officeDocument/2006/relationships/image" Target="../media/image655.png"/><Relationship Id="rId59" Type="http://schemas.openxmlformats.org/officeDocument/2006/relationships/image" Target="../media/image668.png"/><Relationship Id="rId20" Type="http://schemas.openxmlformats.org/officeDocument/2006/relationships/image" Target="../media/image630.png"/><Relationship Id="rId41" Type="http://schemas.openxmlformats.org/officeDocument/2006/relationships/image" Target="../media/image651.png"/><Relationship Id="rId54" Type="http://schemas.openxmlformats.org/officeDocument/2006/relationships/image" Target="../media/image663.png"/><Relationship Id="rId62" Type="http://schemas.openxmlformats.org/officeDocument/2006/relationships/image" Target="../media/image67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7.png"/><Relationship Id="rId15" Type="http://schemas.openxmlformats.org/officeDocument/2006/relationships/image" Target="../media/image625.png"/><Relationship Id="rId23" Type="http://schemas.openxmlformats.org/officeDocument/2006/relationships/image" Target="../media/image633.png"/><Relationship Id="rId28" Type="http://schemas.openxmlformats.org/officeDocument/2006/relationships/image" Target="../media/image638.png"/><Relationship Id="rId36" Type="http://schemas.openxmlformats.org/officeDocument/2006/relationships/image" Target="../media/image646.png"/><Relationship Id="rId49" Type="http://schemas.openxmlformats.org/officeDocument/2006/relationships/image" Target="../media/image658.png"/><Relationship Id="rId57" Type="http://schemas.openxmlformats.org/officeDocument/2006/relationships/image" Target="../media/image666.png"/><Relationship Id="rId10" Type="http://schemas.openxmlformats.org/officeDocument/2006/relationships/image" Target="../media/image621.png"/><Relationship Id="rId31" Type="http://schemas.openxmlformats.org/officeDocument/2006/relationships/image" Target="../media/image641.png"/><Relationship Id="rId44" Type="http://schemas.openxmlformats.org/officeDocument/2006/relationships/image" Target="../media/image654.png"/><Relationship Id="rId52" Type="http://schemas.openxmlformats.org/officeDocument/2006/relationships/image" Target="../media/image661.png"/><Relationship Id="rId60" Type="http://schemas.openxmlformats.org/officeDocument/2006/relationships/image" Target="../media/image669.png"/><Relationship Id="rId65" Type="http://schemas.openxmlformats.org/officeDocument/2006/relationships/image" Target="../media/image674.png"/><Relationship Id="rId4" Type="http://schemas.openxmlformats.org/officeDocument/2006/relationships/image" Target="../media/image615.png"/><Relationship Id="rId9" Type="http://schemas.openxmlformats.org/officeDocument/2006/relationships/image" Target="../media/image620.png"/><Relationship Id="rId13" Type="http://schemas.openxmlformats.org/officeDocument/2006/relationships/image" Target="../media/image471.png"/><Relationship Id="rId18" Type="http://schemas.openxmlformats.org/officeDocument/2006/relationships/image" Target="../media/image628.png"/><Relationship Id="rId39" Type="http://schemas.openxmlformats.org/officeDocument/2006/relationships/image" Target="../media/image649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0.png"/><Relationship Id="rId18" Type="http://schemas.openxmlformats.org/officeDocument/2006/relationships/image" Target="../media/image679.png"/><Relationship Id="rId26" Type="http://schemas.openxmlformats.org/officeDocument/2006/relationships/image" Target="../media/image634.png"/><Relationship Id="rId39" Type="http://schemas.openxmlformats.org/officeDocument/2006/relationships/image" Target="../media/image694.png"/><Relationship Id="rId21" Type="http://schemas.openxmlformats.org/officeDocument/2006/relationships/image" Target="../media/image681.png"/><Relationship Id="rId34" Type="http://schemas.openxmlformats.org/officeDocument/2006/relationships/image" Target="../media/image690.png"/><Relationship Id="rId42" Type="http://schemas.openxmlformats.org/officeDocument/2006/relationships/image" Target="../media/image632.png"/><Relationship Id="rId47" Type="http://schemas.openxmlformats.org/officeDocument/2006/relationships/image" Target="../media/image700.png"/><Relationship Id="rId50" Type="http://schemas.openxmlformats.org/officeDocument/2006/relationships/image" Target="../media/image701.png"/><Relationship Id="rId55" Type="http://schemas.openxmlformats.org/officeDocument/2006/relationships/image" Target="../media/image706.png"/><Relationship Id="rId7" Type="http://schemas.openxmlformats.org/officeDocument/2006/relationships/image" Target="../media/image628.png"/><Relationship Id="rId2" Type="http://schemas.openxmlformats.org/officeDocument/2006/relationships/image" Target="../media/image675.png"/><Relationship Id="rId16" Type="http://schemas.openxmlformats.org/officeDocument/2006/relationships/image" Target="../media/image658.png"/><Relationship Id="rId29" Type="http://schemas.openxmlformats.org/officeDocument/2006/relationships/image" Target="../media/image471.png"/><Relationship Id="rId11" Type="http://schemas.openxmlformats.org/officeDocument/2006/relationships/image" Target="../media/image643.png"/><Relationship Id="rId24" Type="http://schemas.openxmlformats.org/officeDocument/2006/relationships/image" Target="../media/image637.png"/><Relationship Id="rId32" Type="http://schemas.openxmlformats.org/officeDocument/2006/relationships/image" Target="../media/image688.png"/><Relationship Id="rId37" Type="http://schemas.openxmlformats.org/officeDocument/2006/relationships/image" Target="../media/image650.png"/><Relationship Id="rId40" Type="http://schemas.openxmlformats.org/officeDocument/2006/relationships/image" Target="../media/image635.png"/><Relationship Id="rId45" Type="http://schemas.openxmlformats.org/officeDocument/2006/relationships/image" Target="../media/image698.png"/><Relationship Id="rId53" Type="http://schemas.openxmlformats.org/officeDocument/2006/relationships/image" Target="../media/image704.png"/><Relationship Id="rId5" Type="http://schemas.openxmlformats.org/officeDocument/2006/relationships/image" Target="../media/image657.png"/><Relationship Id="rId19" Type="http://schemas.openxmlformats.org/officeDocument/2006/relationships/image" Target="../media/image659.png"/><Relationship Id="rId4" Type="http://schemas.openxmlformats.org/officeDocument/2006/relationships/image" Target="../media/image676.png"/><Relationship Id="rId9" Type="http://schemas.openxmlformats.org/officeDocument/2006/relationships/image" Target="../media/image678.png"/><Relationship Id="rId14" Type="http://schemas.openxmlformats.org/officeDocument/2006/relationships/image" Target="../media/image642.png"/><Relationship Id="rId22" Type="http://schemas.openxmlformats.org/officeDocument/2006/relationships/image" Target="../media/image682.png"/><Relationship Id="rId27" Type="http://schemas.openxmlformats.org/officeDocument/2006/relationships/image" Target="../media/image684.png"/><Relationship Id="rId30" Type="http://schemas.openxmlformats.org/officeDocument/2006/relationships/image" Target="../media/image686.png"/><Relationship Id="rId35" Type="http://schemas.openxmlformats.org/officeDocument/2006/relationships/image" Target="../media/image691.png"/><Relationship Id="rId43" Type="http://schemas.openxmlformats.org/officeDocument/2006/relationships/image" Target="../media/image696.png"/><Relationship Id="rId48" Type="http://schemas.openxmlformats.org/officeDocument/2006/relationships/image" Target="../media/image663.png"/><Relationship Id="rId56" Type="http://schemas.openxmlformats.org/officeDocument/2006/relationships/image" Target="../media/image707.png"/><Relationship Id="rId8" Type="http://schemas.openxmlformats.org/officeDocument/2006/relationships/image" Target="../media/image677.png"/><Relationship Id="rId51" Type="http://schemas.openxmlformats.org/officeDocument/2006/relationships/image" Target="../media/image702.png"/><Relationship Id="rId3" Type="http://schemas.openxmlformats.org/officeDocument/2006/relationships/image" Target="../media/image472.png"/><Relationship Id="rId12" Type="http://schemas.openxmlformats.org/officeDocument/2006/relationships/image" Target="../media/image636.png"/><Relationship Id="rId17" Type="http://schemas.openxmlformats.org/officeDocument/2006/relationships/image" Target="../media/image640.png"/><Relationship Id="rId25" Type="http://schemas.openxmlformats.org/officeDocument/2006/relationships/image" Target="../media/image683.png"/><Relationship Id="rId33" Type="http://schemas.openxmlformats.org/officeDocument/2006/relationships/image" Target="../media/image689.png"/><Relationship Id="rId38" Type="http://schemas.openxmlformats.org/officeDocument/2006/relationships/image" Target="../media/image693.png"/><Relationship Id="rId46" Type="http://schemas.openxmlformats.org/officeDocument/2006/relationships/image" Target="../media/image699.png"/><Relationship Id="rId20" Type="http://schemas.openxmlformats.org/officeDocument/2006/relationships/image" Target="../media/image680.png"/><Relationship Id="rId41" Type="http://schemas.openxmlformats.org/officeDocument/2006/relationships/image" Target="../media/image695.png"/><Relationship Id="rId54" Type="http://schemas.openxmlformats.org/officeDocument/2006/relationships/image" Target="../media/image70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27.png"/><Relationship Id="rId15" Type="http://schemas.openxmlformats.org/officeDocument/2006/relationships/image" Target="../media/image641.png"/><Relationship Id="rId23" Type="http://schemas.openxmlformats.org/officeDocument/2006/relationships/image" Target="../media/image633.png"/><Relationship Id="rId28" Type="http://schemas.openxmlformats.org/officeDocument/2006/relationships/image" Target="../media/image685.png"/><Relationship Id="rId36" Type="http://schemas.openxmlformats.org/officeDocument/2006/relationships/image" Target="../media/image692.png"/><Relationship Id="rId49" Type="http://schemas.openxmlformats.org/officeDocument/2006/relationships/image" Target="../media/image644.png"/><Relationship Id="rId57" Type="http://schemas.openxmlformats.org/officeDocument/2006/relationships/image" Target="../media/image673.png"/><Relationship Id="rId10" Type="http://schemas.openxmlformats.org/officeDocument/2006/relationships/image" Target="../media/image639.png"/><Relationship Id="rId31" Type="http://schemas.openxmlformats.org/officeDocument/2006/relationships/image" Target="../media/image687.png"/><Relationship Id="rId44" Type="http://schemas.openxmlformats.org/officeDocument/2006/relationships/image" Target="../media/image697.png"/><Relationship Id="rId52" Type="http://schemas.openxmlformats.org/officeDocument/2006/relationships/image" Target="../media/image703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32.png"/><Relationship Id="rId21" Type="http://schemas.openxmlformats.org/officeDocument/2006/relationships/image" Target="../media/image727.png"/><Relationship Id="rId42" Type="http://schemas.openxmlformats.org/officeDocument/2006/relationships/image" Target="../media/image748.png"/><Relationship Id="rId47" Type="http://schemas.openxmlformats.org/officeDocument/2006/relationships/image" Target="../media/image753.png"/><Relationship Id="rId63" Type="http://schemas.openxmlformats.org/officeDocument/2006/relationships/image" Target="../media/image769.png"/><Relationship Id="rId68" Type="http://schemas.openxmlformats.org/officeDocument/2006/relationships/image" Target="../media/image774.png"/><Relationship Id="rId7" Type="http://schemas.openxmlformats.org/officeDocument/2006/relationships/image" Target="../media/image713.png"/><Relationship Id="rId2" Type="http://schemas.openxmlformats.org/officeDocument/2006/relationships/image" Target="../media/image708.png"/><Relationship Id="rId16" Type="http://schemas.openxmlformats.org/officeDocument/2006/relationships/image" Target="../media/image722.png"/><Relationship Id="rId29" Type="http://schemas.openxmlformats.org/officeDocument/2006/relationships/image" Target="../media/image735.png"/><Relationship Id="rId11" Type="http://schemas.openxmlformats.org/officeDocument/2006/relationships/image" Target="../media/image717.png"/><Relationship Id="rId24" Type="http://schemas.openxmlformats.org/officeDocument/2006/relationships/image" Target="../media/image730.png"/><Relationship Id="rId32" Type="http://schemas.openxmlformats.org/officeDocument/2006/relationships/image" Target="../media/image738.png"/><Relationship Id="rId37" Type="http://schemas.openxmlformats.org/officeDocument/2006/relationships/image" Target="../media/image743.png"/><Relationship Id="rId40" Type="http://schemas.openxmlformats.org/officeDocument/2006/relationships/image" Target="../media/image746.png"/><Relationship Id="rId45" Type="http://schemas.openxmlformats.org/officeDocument/2006/relationships/image" Target="../media/image751.png"/><Relationship Id="rId53" Type="http://schemas.openxmlformats.org/officeDocument/2006/relationships/image" Target="../media/image759.png"/><Relationship Id="rId58" Type="http://schemas.openxmlformats.org/officeDocument/2006/relationships/image" Target="../media/image764.png"/><Relationship Id="rId66" Type="http://schemas.openxmlformats.org/officeDocument/2006/relationships/image" Target="../media/image772.png"/><Relationship Id="rId5" Type="http://schemas.openxmlformats.org/officeDocument/2006/relationships/image" Target="../media/image711.png"/><Relationship Id="rId61" Type="http://schemas.openxmlformats.org/officeDocument/2006/relationships/image" Target="../media/image767.png"/><Relationship Id="rId19" Type="http://schemas.openxmlformats.org/officeDocument/2006/relationships/image" Target="../media/image725.png"/><Relationship Id="rId14" Type="http://schemas.openxmlformats.org/officeDocument/2006/relationships/image" Target="../media/image720.png"/><Relationship Id="rId22" Type="http://schemas.openxmlformats.org/officeDocument/2006/relationships/image" Target="../media/image728.png"/><Relationship Id="rId27" Type="http://schemas.openxmlformats.org/officeDocument/2006/relationships/image" Target="../media/image733.png"/><Relationship Id="rId30" Type="http://schemas.openxmlformats.org/officeDocument/2006/relationships/image" Target="../media/image736.png"/><Relationship Id="rId35" Type="http://schemas.openxmlformats.org/officeDocument/2006/relationships/image" Target="../media/image741.png"/><Relationship Id="rId43" Type="http://schemas.openxmlformats.org/officeDocument/2006/relationships/image" Target="../media/image749.png"/><Relationship Id="rId48" Type="http://schemas.openxmlformats.org/officeDocument/2006/relationships/image" Target="../media/image754.png"/><Relationship Id="rId56" Type="http://schemas.openxmlformats.org/officeDocument/2006/relationships/image" Target="../media/image762.png"/><Relationship Id="rId64" Type="http://schemas.openxmlformats.org/officeDocument/2006/relationships/image" Target="../media/image770.png"/><Relationship Id="rId69" Type="http://schemas.openxmlformats.org/officeDocument/2006/relationships/image" Target="../media/image775.png"/><Relationship Id="rId8" Type="http://schemas.openxmlformats.org/officeDocument/2006/relationships/image" Target="../media/image714.png"/><Relationship Id="rId51" Type="http://schemas.openxmlformats.org/officeDocument/2006/relationships/image" Target="../media/image757.png"/><Relationship Id="rId3" Type="http://schemas.openxmlformats.org/officeDocument/2006/relationships/image" Target="../media/image709.png"/><Relationship Id="rId12" Type="http://schemas.openxmlformats.org/officeDocument/2006/relationships/image" Target="../media/image718.png"/><Relationship Id="rId17" Type="http://schemas.openxmlformats.org/officeDocument/2006/relationships/image" Target="../media/image723.png"/><Relationship Id="rId25" Type="http://schemas.openxmlformats.org/officeDocument/2006/relationships/image" Target="../media/image731.png"/><Relationship Id="rId33" Type="http://schemas.openxmlformats.org/officeDocument/2006/relationships/image" Target="../media/image739.png"/><Relationship Id="rId38" Type="http://schemas.openxmlformats.org/officeDocument/2006/relationships/image" Target="../media/image744.png"/><Relationship Id="rId46" Type="http://schemas.openxmlformats.org/officeDocument/2006/relationships/image" Target="../media/image752.png"/><Relationship Id="rId59" Type="http://schemas.openxmlformats.org/officeDocument/2006/relationships/image" Target="../media/image765.png"/><Relationship Id="rId67" Type="http://schemas.openxmlformats.org/officeDocument/2006/relationships/image" Target="../media/image773.png"/><Relationship Id="rId20" Type="http://schemas.openxmlformats.org/officeDocument/2006/relationships/image" Target="../media/image726.png"/><Relationship Id="rId41" Type="http://schemas.openxmlformats.org/officeDocument/2006/relationships/image" Target="../media/image747.png"/><Relationship Id="rId54" Type="http://schemas.openxmlformats.org/officeDocument/2006/relationships/image" Target="../media/image760.png"/><Relationship Id="rId62" Type="http://schemas.openxmlformats.org/officeDocument/2006/relationships/image" Target="../media/image76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12.png"/><Relationship Id="rId15" Type="http://schemas.openxmlformats.org/officeDocument/2006/relationships/image" Target="../media/image721.png"/><Relationship Id="rId23" Type="http://schemas.openxmlformats.org/officeDocument/2006/relationships/image" Target="../media/image729.png"/><Relationship Id="rId28" Type="http://schemas.openxmlformats.org/officeDocument/2006/relationships/image" Target="../media/image734.png"/><Relationship Id="rId36" Type="http://schemas.openxmlformats.org/officeDocument/2006/relationships/image" Target="../media/image742.png"/><Relationship Id="rId49" Type="http://schemas.openxmlformats.org/officeDocument/2006/relationships/image" Target="../media/image755.png"/><Relationship Id="rId57" Type="http://schemas.openxmlformats.org/officeDocument/2006/relationships/image" Target="../media/image763.png"/><Relationship Id="rId10" Type="http://schemas.openxmlformats.org/officeDocument/2006/relationships/image" Target="../media/image716.png"/><Relationship Id="rId31" Type="http://schemas.openxmlformats.org/officeDocument/2006/relationships/image" Target="../media/image737.png"/><Relationship Id="rId44" Type="http://schemas.openxmlformats.org/officeDocument/2006/relationships/image" Target="../media/image750.png"/><Relationship Id="rId52" Type="http://schemas.openxmlformats.org/officeDocument/2006/relationships/image" Target="../media/image758.png"/><Relationship Id="rId60" Type="http://schemas.openxmlformats.org/officeDocument/2006/relationships/image" Target="../media/image766.png"/><Relationship Id="rId65" Type="http://schemas.openxmlformats.org/officeDocument/2006/relationships/image" Target="../media/image771.png"/><Relationship Id="rId4" Type="http://schemas.openxmlformats.org/officeDocument/2006/relationships/image" Target="../media/image710.png"/><Relationship Id="rId9" Type="http://schemas.openxmlformats.org/officeDocument/2006/relationships/image" Target="../media/image715.png"/><Relationship Id="rId13" Type="http://schemas.openxmlformats.org/officeDocument/2006/relationships/image" Target="../media/image719.png"/><Relationship Id="rId18" Type="http://schemas.openxmlformats.org/officeDocument/2006/relationships/image" Target="../media/image724.png"/><Relationship Id="rId39" Type="http://schemas.openxmlformats.org/officeDocument/2006/relationships/image" Target="../media/image745.png"/><Relationship Id="rId34" Type="http://schemas.openxmlformats.org/officeDocument/2006/relationships/image" Target="../media/image740.png"/><Relationship Id="rId50" Type="http://schemas.openxmlformats.org/officeDocument/2006/relationships/image" Target="../media/image756.png"/><Relationship Id="rId55" Type="http://schemas.openxmlformats.org/officeDocument/2006/relationships/image" Target="../media/image76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6044606" y="13228026"/>
            <a:ext cx="75184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0" dirty="0">
                <a:latin typeface="Cambria"/>
                <a:cs typeface="Cambria"/>
              </a:rPr>
              <a:t>Арк.</a:t>
            </a:r>
            <a:r>
              <a:rPr sz="650" spc="310" dirty="0">
                <a:latin typeface="Cambria"/>
                <a:cs typeface="Cambria"/>
              </a:rPr>
              <a:t> </a:t>
            </a:r>
            <a:r>
              <a:rPr sz="650" spc="-40" dirty="0">
                <a:latin typeface="Cambria"/>
                <a:cs typeface="Cambria"/>
              </a:rPr>
              <a:t>№док.</a:t>
            </a:r>
            <a:r>
              <a:rPr sz="650" spc="105" dirty="0">
                <a:latin typeface="Cambria"/>
                <a:cs typeface="Cambria"/>
              </a:rPr>
              <a:t>  </a:t>
            </a:r>
            <a:r>
              <a:rPr sz="650" spc="-45" dirty="0">
                <a:latin typeface="Cambria"/>
                <a:cs typeface="Cambria"/>
              </a:rPr>
              <a:t>Підпис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6861251" y="13228026"/>
            <a:ext cx="2286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50" dirty="0">
                <a:latin typeface="Cambria"/>
                <a:cs typeface="Cambria"/>
              </a:rPr>
              <a:t>Дата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544248" y="13347806"/>
            <a:ext cx="4411096" cy="717979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5539642" y="13209587"/>
            <a:ext cx="434975" cy="264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1435">
              <a:lnSpc>
                <a:spcPct val="120500"/>
              </a:lnSpc>
              <a:spcBef>
                <a:spcPts val="100"/>
              </a:spcBef>
            </a:pPr>
            <a:r>
              <a:rPr sz="650" spc="-20" dirty="0">
                <a:latin typeface="Cambria"/>
                <a:cs typeface="Cambria"/>
              </a:rPr>
              <a:t>Зм.      </a:t>
            </a:r>
            <a:r>
              <a:rPr sz="650" spc="-4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Кіл.  </a:t>
            </a:r>
            <a:r>
              <a:rPr sz="650" spc="-25" dirty="0">
                <a:latin typeface="Cambria"/>
                <a:cs typeface="Cambria"/>
              </a:rPr>
              <a:t>Виконав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538631" y="13467858"/>
            <a:ext cx="38290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Перевірив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6016271" y="13348448"/>
            <a:ext cx="4940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5" dirty="0">
                <a:latin typeface="Cambria"/>
                <a:cs typeface="Cambria"/>
              </a:rPr>
              <a:t>Соломкіна </a:t>
            </a:r>
            <a:r>
              <a:rPr sz="650" spc="-45" dirty="0">
                <a:latin typeface="Cambria"/>
                <a:cs typeface="Cambria"/>
              </a:rPr>
              <a:t>О.В.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7560509" y="12769217"/>
            <a:ext cx="19780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Cambria"/>
                <a:cs typeface="Cambria"/>
              </a:rPr>
              <a:t>АТЕСТАЦІЙНА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75" dirty="0">
                <a:latin typeface="Cambria"/>
                <a:cs typeface="Cambria"/>
              </a:rPr>
              <a:t>ВИПУСКН</a:t>
            </a:r>
            <a:r>
              <a:rPr sz="1050" spc="-70" dirty="0">
                <a:latin typeface="Cambria"/>
                <a:cs typeface="Cambria"/>
              </a:rPr>
              <a:t>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40" dirty="0">
                <a:latin typeface="Cambria"/>
                <a:cs typeface="Cambria"/>
              </a:rPr>
              <a:t>РОБОТА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024367" y="13467858"/>
            <a:ext cx="4629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1786" y="21786"/>
            <a:ext cx="20055205" cy="14165580"/>
            <a:chOff x="21786" y="21786"/>
            <a:chExt cx="20055205" cy="14165580"/>
          </a:xfrm>
        </p:grpSpPr>
        <p:sp>
          <p:nvSpPr>
            <p:cNvPr id="11" name="object 11"/>
            <p:cNvSpPr/>
            <p:nvPr/>
          </p:nvSpPr>
          <p:spPr>
            <a:xfrm>
              <a:off x="15544248" y="14065786"/>
              <a:ext cx="4411345" cy="0"/>
            </a:xfrm>
            <a:custGeom>
              <a:avLst/>
              <a:gdLst/>
              <a:ahLst/>
              <a:cxnLst/>
              <a:rect l="l" t="t" r="r" b="b"/>
              <a:pathLst>
                <a:path w="4411344">
                  <a:moveTo>
                    <a:pt x="4411096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61" y="24961"/>
              <a:ext cx="20048855" cy="14159230"/>
            </a:xfrm>
            <a:custGeom>
              <a:avLst/>
              <a:gdLst/>
              <a:ahLst/>
              <a:cxnLst/>
              <a:rect l="l" t="t" r="r" b="b"/>
              <a:pathLst>
                <a:path w="20048855" h="14159230">
                  <a:moveTo>
                    <a:pt x="0" y="0"/>
                  </a:moveTo>
                  <a:lnTo>
                    <a:pt x="20048780" y="0"/>
                  </a:lnTo>
                  <a:lnTo>
                    <a:pt x="20048780" y="14159223"/>
                  </a:lnTo>
                  <a:lnTo>
                    <a:pt x="0" y="14159223"/>
                  </a:lnTo>
                  <a:lnTo>
                    <a:pt x="0" y="0"/>
                  </a:lnTo>
                </a:path>
                <a:path w="20048855" h="14159230">
                  <a:moveTo>
                    <a:pt x="476629" y="14040825"/>
                  </a:moveTo>
                  <a:lnTo>
                    <a:pt x="476629" y="1183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xfrm>
            <a:off x="723663" y="134065"/>
            <a:ext cx="19175730" cy="1916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73505" marR="1289050" algn="ctr">
              <a:lnSpc>
                <a:spcPct val="108000"/>
              </a:lnSpc>
              <a:spcBef>
                <a:spcPts val="100"/>
              </a:spcBef>
            </a:pPr>
            <a:r>
              <a:rPr spc="-254" dirty="0"/>
              <a:t>КИЇВСЬКИЙ</a:t>
            </a:r>
            <a:r>
              <a:rPr spc="105" dirty="0"/>
              <a:t> </a:t>
            </a:r>
            <a:r>
              <a:rPr spc="-320" dirty="0"/>
              <a:t>НАЦІОНАЛЬНИЙ</a:t>
            </a:r>
            <a:r>
              <a:rPr spc="105" dirty="0"/>
              <a:t> </a:t>
            </a:r>
            <a:r>
              <a:rPr spc="-260" dirty="0"/>
              <a:t>УНІВЕРСИТЕТ</a:t>
            </a:r>
            <a:r>
              <a:rPr spc="105" dirty="0"/>
              <a:t> </a:t>
            </a:r>
            <a:r>
              <a:rPr spc="-204" dirty="0"/>
              <a:t>БУДІВНИЦТВА</a:t>
            </a:r>
            <a:r>
              <a:rPr spc="105" dirty="0"/>
              <a:t> </a:t>
            </a:r>
            <a:r>
              <a:rPr spc="-465" dirty="0"/>
              <a:t>І</a:t>
            </a:r>
            <a:r>
              <a:rPr spc="-345" dirty="0"/>
              <a:t> </a:t>
            </a:r>
            <a:r>
              <a:rPr spc="-135" dirty="0"/>
              <a:t>АРХІТЕКТУРИ </a:t>
            </a:r>
            <a:r>
              <a:rPr spc="-910" dirty="0"/>
              <a:t> </a:t>
            </a:r>
            <a:r>
              <a:rPr spc="-114" dirty="0"/>
              <a:t>КАФЕДРА</a:t>
            </a:r>
            <a:r>
              <a:rPr spc="95" dirty="0"/>
              <a:t> </a:t>
            </a:r>
            <a:r>
              <a:rPr spc="-270" dirty="0"/>
              <a:t>ГЕОТЕХНІКИ</a:t>
            </a:r>
          </a:p>
          <a:p>
            <a:pPr algn="ctr">
              <a:lnSpc>
                <a:spcPct val="100000"/>
              </a:lnSpc>
              <a:spcBef>
                <a:spcPts val="875"/>
              </a:spcBef>
              <a:tabLst>
                <a:tab pos="13855700" algn="l"/>
              </a:tabLst>
            </a:pPr>
            <a:r>
              <a:rPr sz="2600" spc="-15" dirty="0"/>
              <a:t>Магістр:</a:t>
            </a:r>
            <a:r>
              <a:rPr sz="2600" spc="85" dirty="0"/>
              <a:t> </a:t>
            </a:r>
            <a:r>
              <a:rPr sz="2600" spc="-105" dirty="0"/>
              <a:t>Соломкіна</a:t>
            </a:r>
            <a:r>
              <a:rPr sz="2600" spc="85" dirty="0"/>
              <a:t> </a:t>
            </a:r>
            <a:r>
              <a:rPr sz="2600" dirty="0"/>
              <a:t>Ольга</a:t>
            </a:r>
            <a:r>
              <a:rPr sz="2600" spc="80" dirty="0"/>
              <a:t> </a:t>
            </a:r>
            <a:r>
              <a:rPr sz="2600" spc="-30" dirty="0"/>
              <a:t>В'ячеславівна	</a:t>
            </a:r>
            <a:r>
              <a:rPr sz="2600" spc="-130" dirty="0"/>
              <a:t>Керівник:</a:t>
            </a:r>
            <a:r>
              <a:rPr sz="2600" spc="50" dirty="0"/>
              <a:t> </a:t>
            </a:r>
            <a:r>
              <a:rPr sz="2600" spc="-105" dirty="0"/>
              <a:t>Носенко</a:t>
            </a:r>
            <a:r>
              <a:rPr sz="2600" spc="55" dirty="0"/>
              <a:t> </a:t>
            </a:r>
            <a:r>
              <a:rPr sz="2600" spc="-35" dirty="0"/>
              <a:t>Віктор</a:t>
            </a:r>
            <a:r>
              <a:rPr sz="2600" spc="50" dirty="0"/>
              <a:t> </a:t>
            </a:r>
            <a:r>
              <a:rPr sz="2600" spc="-90" dirty="0"/>
              <a:t>Сергійович</a:t>
            </a:r>
            <a:endParaRPr sz="2600"/>
          </a:p>
        </p:txBody>
      </p:sp>
      <p:sp>
        <p:nvSpPr>
          <p:cNvPr id="14" name="object 14"/>
          <p:cNvSpPr txBox="1"/>
          <p:nvPr/>
        </p:nvSpPr>
        <p:spPr>
          <a:xfrm>
            <a:off x="723663" y="2324678"/>
            <a:ext cx="19157950" cy="10396855"/>
          </a:xfrm>
          <a:prstGeom prst="rect">
            <a:avLst/>
          </a:prstGeom>
        </p:spPr>
        <p:txBody>
          <a:bodyPr vert="horz" wrap="square" lIns="0" tIns="83820" rIns="0" bIns="0" rtlCol="0">
            <a:spAutoFit/>
          </a:bodyPr>
          <a:lstStyle/>
          <a:p>
            <a:pPr marL="1963420" marR="241935" indent="-1598930">
              <a:lnSpc>
                <a:spcPts val="4220"/>
              </a:lnSpc>
              <a:spcBef>
                <a:spcPts val="660"/>
              </a:spcBef>
            </a:pPr>
            <a:r>
              <a:rPr sz="3900" spc="-10" dirty="0">
                <a:latin typeface="Cambria"/>
                <a:cs typeface="Cambria"/>
              </a:rPr>
              <a:t>Тема</a:t>
            </a:r>
            <a:r>
              <a:rPr sz="3900" spc="110" dirty="0">
                <a:latin typeface="Cambria"/>
                <a:cs typeface="Cambria"/>
              </a:rPr>
              <a:t> </a:t>
            </a:r>
            <a:r>
              <a:rPr sz="3900" spc="-180" dirty="0">
                <a:latin typeface="Cambria"/>
                <a:cs typeface="Cambria"/>
              </a:rPr>
              <a:t>дослідження:</a:t>
            </a:r>
            <a:r>
              <a:rPr sz="3900" spc="114" dirty="0">
                <a:latin typeface="Cambria"/>
                <a:cs typeface="Cambria"/>
              </a:rPr>
              <a:t> </a:t>
            </a:r>
            <a:r>
              <a:rPr sz="3900" spc="-155" dirty="0">
                <a:latin typeface="Cambria"/>
                <a:cs typeface="Cambria"/>
              </a:rPr>
              <a:t>"Вибір</a:t>
            </a:r>
            <a:r>
              <a:rPr sz="3900" spc="110" dirty="0">
                <a:latin typeface="Cambria"/>
                <a:cs typeface="Cambria"/>
              </a:rPr>
              <a:t> </a:t>
            </a:r>
            <a:r>
              <a:rPr sz="3900" spc="-55" dirty="0">
                <a:latin typeface="Cambria"/>
                <a:cs typeface="Cambria"/>
              </a:rPr>
              <a:t>раціонального</a:t>
            </a:r>
            <a:r>
              <a:rPr sz="3900" spc="120" dirty="0">
                <a:latin typeface="Cambria"/>
                <a:cs typeface="Cambria"/>
              </a:rPr>
              <a:t> </a:t>
            </a:r>
            <a:r>
              <a:rPr sz="3900" spc="50" dirty="0">
                <a:latin typeface="Cambria"/>
                <a:cs typeface="Cambria"/>
              </a:rPr>
              <a:t>варіанту</a:t>
            </a:r>
            <a:r>
              <a:rPr sz="3900" spc="114" dirty="0">
                <a:latin typeface="Cambria"/>
                <a:cs typeface="Cambria"/>
              </a:rPr>
              <a:t> </a:t>
            </a:r>
            <a:r>
              <a:rPr sz="3900" spc="-40" dirty="0">
                <a:latin typeface="Cambria"/>
                <a:cs typeface="Cambria"/>
              </a:rPr>
              <a:t>фундаменту</a:t>
            </a:r>
            <a:r>
              <a:rPr sz="3900" spc="114" dirty="0">
                <a:latin typeface="Cambria"/>
                <a:cs typeface="Cambria"/>
              </a:rPr>
              <a:t> </a:t>
            </a:r>
            <a:r>
              <a:rPr sz="3900" spc="-45" dirty="0">
                <a:latin typeface="Cambria"/>
                <a:cs typeface="Cambria"/>
              </a:rPr>
              <a:t>житлового</a:t>
            </a:r>
            <a:r>
              <a:rPr sz="3900" spc="120" dirty="0">
                <a:latin typeface="Cambria"/>
                <a:cs typeface="Cambria"/>
              </a:rPr>
              <a:t> </a:t>
            </a:r>
            <a:r>
              <a:rPr sz="3900" spc="-165" dirty="0">
                <a:latin typeface="Cambria"/>
                <a:cs typeface="Cambria"/>
              </a:rPr>
              <a:t>будинку</a:t>
            </a:r>
            <a:r>
              <a:rPr sz="3900" spc="114" dirty="0">
                <a:latin typeface="Cambria"/>
                <a:cs typeface="Cambria"/>
              </a:rPr>
              <a:t> </a:t>
            </a:r>
            <a:r>
              <a:rPr sz="3900" spc="-70" dirty="0">
                <a:latin typeface="Cambria"/>
                <a:cs typeface="Cambria"/>
              </a:rPr>
              <a:t>в </a:t>
            </a:r>
            <a:r>
              <a:rPr sz="3900" spc="-844" dirty="0">
                <a:latin typeface="Cambria"/>
                <a:cs typeface="Cambria"/>
              </a:rPr>
              <a:t> </a:t>
            </a:r>
            <a:r>
              <a:rPr sz="3900" spc="-20" dirty="0">
                <a:latin typeface="Cambria"/>
                <a:cs typeface="Cambria"/>
              </a:rPr>
              <a:t>умовах</a:t>
            </a:r>
            <a:r>
              <a:rPr sz="3900" spc="105" dirty="0">
                <a:latin typeface="Cambria"/>
                <a:cs typeface="Cambria"/>
              </a:rPr>
              <a:t> </a:t>
            </a:r>
            <a:r>
              <a:rPr sz="3900" spc="-65" dirty="0">
                <a:latin typeface="Cambria"/>
                <a:cs typeface="Cambria"/>
              </a:rPr>
              <a:t>слабких</a:t>
            </a:r>
            <a:r>
              <a:rPr sz="3900" spc="105" dirty="0">
                <a:latin typeface="Cambria"/>
                <a:cs typeface="Cambria"/>
              </a:rPr>
              <a:t> </a:t>
            </a:r>
            <a:r>
              <a:rPr sz="3900" spc="-60" dirty="0">
                <a:latin typeface="Cambria"/>
                <a:cs typeface="Cambria"/>
              </a:rPr>
              <a:t>органо-мінеральних</a:t>
            </a:r>
            <a:r>
              <a:rPr sz="3900" spc="105" dirty="0">
                <a:latin typeface="Cambria"/>
                <a:cs typeface="Cambria"/>
              </a:rPr>
              <a:t> </a:t>
            </a:r>
            <a:r>
              <a:rPr sz="3900" spc="-114" dirty="0">
                <a:latin typeface="Cambria"/>
                <a:cs typeface="Cambria"/>
              </a:rPr>
              <a:t>відкладів</a:t>
            </a:r>
            <a:r>
              <a:rPr sz="3900" spc="110" dirty="0">
                <a:latin typeface="Cambria"/>
                <a:cs typeface="Cambria"/>
              </a:rPr>
              <a:t> </a:t>
            </a:r>
            <a:r>
              <a:rPr sz="3900" spc="-100" dirty="0">
                <a:latin typeface="Cambria"/>
                <a:cs typeface="Cambria"/>
              </a:rPr>
              <a:t>району</a:t>
            </a:r>
            <a:r>
              <a:rPr sz="3900" spc="110" dirty="0">
                <a:latin typeface="Cambria"/>
                <a:cs typeface="Cambria"/>
              </a:rPr>
              <a:t> </a:t>
            </a:r>
            <a:r>
              <a:rPr sz="3900" spc="-235" dirty="0">
                <a:latin typeface="Cambria"/>
                <a:cs typeface="Cambria"/>
              </a:rPr>
              <a:t>Поділ</a:t>
            </a:r>
            <a:r>
              <a:rPr sz="3900" spc="100" dirty="0">
                <a:latin typeface="Cambria"/>
                <a:cs typeface="Cambria"/>
              </a:rPr>
              <a:t> </a:t>
            </a:r>
            <a:r>
              <a:rPr sz="3900" spc="5" dirty="0">
                <a:latin typeface="Cambria"/>
                <a:cs typeface="Cambria"/>
              </a:rPr>
              <a:t>у</a:t>
            </a:r>
            <a:r>
              <a:rPr sz="3900" spc="110" dirty="0">
                <a:latin typeface="Cambria"/>
                <a:cs typeface="Cambria"/>
              </a:rPr>
              <a:t> </a:t>
            </a:r>
            <a:r>
              <a:rPr sz="3900" spc="-125" dirty="0">
                <a:latin typeface="Cambria"/>
                <a:cs typeface="Cambria"/>
              </a:rPr>
              <a:t>м.Києві"</a:t>
            </a:r>
            <a:endParaRPr sz="3900">
              <a:latin typeface="Cambria"/>
              <a:cs typeface="Cambria"/>
            </a:endParaRPr>
          </a:p>
          <a:p>
            <a:pPr marL="12700" marR="527050" indent="648335">
              <a:lnSpc>
                <a:spcPct val="126200"/>
              </a:lnSpc>
              <a:spcBef>
                <a:spcPts val="1714"/>
              </a:spcBef>
            </a:pPr>
            <a:r>
              <a:rPr sz="2600" spc="25" dirty="0">
                <a:latin typeface="Cambria"/>
                <a:cs typeface="Cambria"/>
              </a:rPr>
              <a:t>Актуальність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0" dirty="0">
                <a:latin typeface="Cambria"/>
                <a:cs typeface="Cambria"/>
              </a:rPr>
              <a:t>теми.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0" dirty="0">
                <a:latin typeface="Cambria"/>
                <a:cs typeface="Cambria"/>
              </a:rPr>
              <a:t>Тема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95" dirty="0">
                <a:latin typeface="Cambria"/>
                <a:cs typeface="Cambria"/>
              </a:rPr>
              <a:t>вибору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20" dirty="0">
                <a:latin typeface="Cambria"/>
                <a:cs typeface="Cambria"/>
              </a:rPr>
              <a:t>ефективного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5" dirty="0">
                <a:latin typeface="Cambria"/>
                <a:cs typeface="Cambria"/>
              </a:rPr>
              <a:t>типу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30" dirty="0">
                <a:latin typeface="Cambria"/>
                <a:cs typeface="Cambria"/>
              </a:rPr>
              <a:t>фундаменту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50" dirty="0">
                <a:latin typeface="Cambria"/>
                <a:cs typeface="Cambria"/>
              </a:rPr>
              <a:t>в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умовах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65" dirty="0">
                <a:latin typeface="Cambria"/>
                <a:cs typeface="Cambria"/>
              </a:rPr>
              <a:t>щільної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35" dirty="0">
                <a:latin typeface="Cambria"/>
                <a:cs typeface="Cambria"/>
              </a:rPr>
              <a:t>міської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45" dirty="0">
                <a:latin typeface="Cambria"/>
                <a:cs typeface="Cambria"/>
              </a:rPr>
              <a:t>забудови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25" dirty="0">
                <a:latin typeface="Cambria"/>
                <a:cs typeface="Cambria"/>
              </a:rPr>
              <a:t>наявності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45" dirty="0">
                <a:latin typeface="Cambria"/>
                <a:cs typeface="Cambria"/>
              </a:rPr>
              <a:t>слабких </a:t>
            </a:r>
            <a:r>
              <a:rPr sz="2600" spc="-555" dirty="0">
                <a:latin typeface="Cambria"/>
                <a:cs typeface="Cambria"/>
              </a:rPr>
              <a:t> </a:t>
            </a:r>
            <a:r>
              <a:rPr sz="2600" spc="-40" dirty="0">
                <a:latin typeface="Cambria"/>
                <a:cs typeface="Cambria"/>
              </a:rPr>
              <a:t>органо-мінеральних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10" dirty="0">
                <a:latin typeface="Cambria"/>
                <a:cs typeface="Cambria"/>
              </a:rPr>
              <a:t>грунтів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160" dirty="0">
                <a:latin typeface="Cambria"/>
                <a:cs typeface="Cambria"/>
              </a:rPr>
              <a:t>стає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65" dirty="0">
                <a:latin typeface="Cambria"/>
                <a:cs typeface="Cambria"/>
              </a:rPr>
              <a:t>надзвичайно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20" dirty="0">
                <a:latin typeface="Cambria"/>
                <a:cs typeface="Cambria"/>
              </a:rPr>
              <a:t>актуальною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50" dirty="0">
                <a:latin typeface="Cambria"/>
                <a:cs typeface="Cambria"/>
              </a:rPr>
              <a:t>в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10" dirty="0">
                <a:latin typeface="Cambria"/>
                <a:cs typeface="Cambria"/>
              </a:rPr>
              <a:t>контексті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сучасного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70" dirty="0">
                <a:latin typeface="Cambria"/>
                <a:cs typeface="Cambria"/>
              </a:rPr>
              <a:t>міського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60" dirty="0">
                <a:latin typeface="Cambria"/>
                <a:cs typeface="Cambria"/>
              </a:rPr>
              <a:t>планування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25" dirty="0">
                <a:latin typeface="Cambria"/>
                <a:cs typeface="Cambria"/>
              </a:rPr>
              <a:t>будівництва.</a:t>
            </a:r>
            <a:endParaRPr sz="2600">
              <a:latin typeface="Cambria"/>
              <a:cs typeface="Cambria"/>
            </a:endParaRPr>
          </a:p>
          <a:p>
            <a:pPr marL="12700" marR="846455">
              <a:lnSpc>
                <a:spcPct val="126400"/>
              </a:lnSpc>
            </a:pPr>
            <a:r>
              <a:rPr sz="2600" spc="-55" dirty="0">
                <a:latin typeface="Cambria"/>
                <a:cs typeface="Cambria"/>
              </a:rPr>
              <a:t>Зростаючий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5" dirty="0">
                <a:latin typeface="Cambria"/>
                <a:cs typeface="Cambria"/>
              </a:rPr>
              <a:t>темп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35" dirty="0">
                <a:latin typeface="Cambria"/>
                <a:cs typeface="Cambria"/>
              </a:rPr>
              <a:t>міської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dirty="0">
                <a:latin typeface="Cambria"/>
                <a:cs typeface="Cambria"/>
              </a:rPr>
              <a:t>експансії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30" dirty="0">
                <a:latin typeface="Cambria"/>
                <a:cs typeface="Cambria"/>
              </a:rPr>
              <a:t>обмежений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5" dirty="0">
                <a:latin typeface="Cambria"/>
                <a:cs typeface="Cambria"/>
              </a:rPr>
              <a:t>доступ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05" dirty="0">
                <a:latin typeface="Cambria"/>
                <a:cs typeface="Cambria"/>
              </a:rPr>
              <a:t>до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10" dirty="0">
                <a:latin typeface="Cambria"/>
                <a:cs typeface="Cambria"/>
              </a:rPr>
              <a:t>вільних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80" dirty="0">
                <a:latin typeface="Cambria"/>
                <a:cs typeface="Cambria"/>
              </a:rPr>
              <a:t>земельних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30" dirty="0">
                <a:latin typeface="Cambria"/>
                <a:cs typeface="Cambria"/>
              </a:rPr>
              <a:t>ділянок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90" dirty="0">
                <a:latin typeface="Cambria"/>
                <a:cs typeface="Cambria"/>
              </a:rPr>
              <a:t>змушують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14" dirty="0">
                <a:latin typeface="Cambria"/>
                <a:cs typeface="Cambria"/>
              </a:rPr>
              <a:t>інженерів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15" dirty="0">
                <a:latin typeface="Cambria"/>
                <a:cs typeface="Cambria"/>
              </a:rPr>
              <a:t>архітекторів </a:t>
            </a:r>
            <a:r>
              <a:rPr sz="2600" spc="20" dirty="0">
                <a:latin typeface="Cambria"/>
                <a:cs typeface="Cambria"/>
              </a:rPr>
              <a:t> </a:t>
            </a:r>
            <a:r>
              <a:rPr sz="2600" dirty="0">
                <a:latin typeface="Cambria"/>
                <a:cs typeface="Cambria"/>
              </a:rPr>
              <a:t>розглядати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85" dirty="0">
                <a:latin typeface="Cambria"/>
                <a:cs typeface="Cambria"/>
              </a:rPr>
              <a:t>можливості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dirty="0">
                <a:latin typeface="Cambria"/>
                <a:cs typeface="Cambria"/>
              </a:rPr>
              <a:t>оптимізації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30" dirty="0">
                <a:latin typeface="Cambria"/>
                <a:cs typeface="Cambria"/>
              </a:rPr>
              <a:t>будівництва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60" dirty="0">
                <a:latin typeface="Cambria"/>
                <a:cs typeface="Cambria"/>
              </a:rPr>
              <a:t>вже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30" dirty="0">
                <a:latin typeface="Cambria"/>
                <a:cs typeface="Cambria"/>
              </a:rPr>
              <a:t>існуючих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05" dirty="0">
                <a:latin typeface="Cambria"/>
                <a:cs typeface="Cambria"/>
              </a:rPr>
              <a:t>міських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територій.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45" dirty="0">
                <a:latin typeface="Cambria"/>
                <a:cs typeface="Cambria"/>
              </a:rPr>
              <a:t>Вибір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65" dirty="0">
                <a:latin typeface="Cambria"/>
                <a:cs typeface="Cambria"/>
              </a:rPr>
              <a:t>правильного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5" dirty="0">
                <a:latin typeface="Cambria"/>
                <a:cs typeface="Cambria"/>
              </a:rPr>
              <a:t>типу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фундаменту,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50" dirty="0">
                <a:latin typeface="Cambria"/>
                <a:cs typeface="Cambria"/>
              </a:rPr>
              <a:t>який</a:t>
            </a:r>
            <a:endParaRPr sz="2600">
              <a:latin typeface="Cambria"/>
              <a:cs typeface="Cambria"/>
            </a:endParaRPr>
          </a:p>
          <a:p>
            <a:pPr marL="12700" marR="624840">
              <a:lnSpc>
                <a:spcPts val="3940"/>
              </a:lnSpc>
              <a:spcBef>
                <a:spcPts val="265"/>
              </a:spcBef>
            </a:pPr>
            <a:r>
              <a:rPr sz="2600" spc="10" dirty="0">
                <a:latin typeface="Cambria"/>
                <a:cs typeface="Cambria"/>
              </a:rPr>
              <a:t>враховує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50" dirty="0">
                <a:latin typeface="Cambria"/>
                <a:cs typeface="Cambria"/>
              </a:rPr>
              <a:t>особливості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70" dirty="0">
                <a:latin typeface="Cambria"/>
                <a:cs typeface="Cambria"/>
              </a:rPr>
              <a:t>міського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40" dirty="0">
                <a:latin typeface="Cambria"/>
                <a:cs typeface="Cambria"/>
              </a:rPr>
              <a:t>середовища,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85" dirty="0">
                <a:latin typeface="Cambria"/>
                <a:cs typeface="Cambria"/>
              </a:rPr>
              <a:t>такі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80" dirty="0">
                <a:latin typeface="Cambria"/>
                <a:cs typeface="Cambria"/>
              </a:rPr>
              <a:t>як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30" dirty="0">
                <a:latin typeface="Cambria"/>
                <a:cs typeface="Cambria"/>
              </a:rPr>
              <a:t>обмежений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25" dirty="0">
                <a:latin typeface="Cambria"/>
                <a:cs typeface="Cambria"/>
              </a:rPr>
              <a:t>простір,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130" dirty="0">
                <a:latin typeface="Cambria"/>
                <a:cs typeface="Cambria"/>
              </a:rPr>
              <a:t>підземні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25" dirty="0">
                <a:latin typeface="Cambria"/>
                <a:cs typeface="Cambria"/>
              </a:rPr>
              <a:t>комунікації,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50" dirty="0">
                <a:latin typeface="Cambria"/>
                <a:cs typeface="Cambria"/>
              </a:rPr>
              <a:t>слабкі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10" dirty="0">
                <a:latin typeface="Cambria"/>
                <a:cs typeface="Cambria"/>
              </a:rPr>
              <a:t>грунти,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160" dirty="0">
                <a:latin typeface="Cambria"/>
                <a:cs typeface="Cambria"/>
              </a:rPr>
              <a:t>стає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85" dirty="0">
                <a:latin typeface="Cambria"/>
                <a:cs typeface="Cambria"/>
              </a:rPr>
              <a:t>критично </a:t>
            </a:r>
            <a:r>
              <a:rPr sz="2600" spc="-560" dirty="0">
                <a:latin typeface="Cambria"/>
                <a:cs typeface="Cambria"/>
              </a:rPr>
              <a:t> </a:t>
            </a:r>
            <a:r>
              <a:rPr sz="2600" spc="-110" dirty="0">
                <a:latin typeface="Cambria"/>
                <a:cs typeface="Cambria"/>
              </a:rPr>
              <a:t>важливим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114" dirty="0">
                <a:latin typeface="Cambria"/>
                <a:cs typeface="Cambria"/>
              </a:rPr>
              <a:t>для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40" dirty="0">
                <a:latin typeface="Cambria"/>
                <a:cs typeface="Cambria"/>
              </a:rPr>
              <a:t>забезпечення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10" dirty="0">
                <a:latin typeface="Cambria"/>
                <a:cs typeface="Cambria"/>
              </a:rPr>
              <a:t>стійкості</a:t>
            </a:r>
            <a:r>
              <a:rPr sz="2600" spc="65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65" dirty="0">
                <a:latin typeface="Cambria"/>
                <a:cs typeface="Cambria"/>
              </a:rPr>
              <a:t>безпеки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60" dirty="0">
                <a:latin typeface="Cambria"/>
                <a:cs typeface="Cambria"/>
              </a:rPr>
              <a:t>будівель.</a:t>
            </a:r>
            <a:endParaRPr sz="2600">
              <a:latin typeface="Cambria"/>
              <a:cs typeface="Cambria"/>
            </a:endParaRPr>
          </a:p>
          <a:p>
            <a:pPr marL="12700" marR="440055" indent="648335">
              <a:lnSpc>
                <a:spcPts val="3940"/>
              </a:lnSpc>
              <a:spcBef>
                <a:spcPts val="10"/>
              </a:spcBef>
            </a:pPr>
            <a:r>
              <a:rPr sz="2600" u="sng" spc="5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Мета</a:t>
            </a:r>
            <a:r>
              <a:rPr sz="2600" u="sng" spc="7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2600" u="sng" spc="-10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дослідження</a:t>
            </a:r>
            <a:r>
              <a:rPr sz="2600" spc="-105" dirty="0">
                <a:latin typeface="Cambria"/>
                <a:cs typeface="Cambria"/>
              </a:rPr>
              <a:t>.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30" dirty="0">
                <a:latin typeface="Cambria"/>
                <a:cs typeface="Cambria"/>
              </a:rPr>
              <a:t>вибір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35" dirty="0">
                <a:latin typeface="Cambria"/>
                <a:cs typeface="Cambria"/>
              </a:rPr>
              <a:t>раціонального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30" dirty="0">
                <a:latin typeface="Cambria"/>
                <a:cs typeface="Cambria"/>
              </a:rPr>
              <a:t>варіанту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30" dirty="0">
                <a:latin typeface="Cambria"/>
                <a:cs typeface="Cambria"/>
              </a:rPr>
              <a:t>фундаменту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105" dirty="0">
                <a:latin typeface="Cambria"/>
                <a:cs typeface="Cambria"/>
              </a:rPr>
              <a:t>будівлі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65" dirty="0">
                <a:latin typeface="Cambria"/>
                <a:cs typeface="Cambria"/>
              </a:rPr>
              <a:t>розміщеної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50" dirty="0">
                <a:latin typeface="Cambria"/>
                <a:cs typeface="Cambria"/>
              </a:rPr>
              <a:t>в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умовах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65" dirty="0">
                <a:latin typeface="Cambria"/>
                <a:cs typeface="Cambria"/>
              </a:rPr>
              <a:t>щільної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35" dirty="0">
                <a:latin typeface="Cambria"/>
                <a:cs typeface="Cambria"/>
              </a:rPr>
              <a:t>міської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45" dirty="0">
                <a:latin typeface="Cambria"/>
                <a:cs typeface="Cambria"/>
              </a:rPr>
              <a:t>забудови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75" dirty="0">
                <a:latin typeface="Cambria"/>
                <a:cs typeface="Cambria"/>
              </a:rPr>
              <a:t>при </a:t>
            </a:r>
            <a:r>
              <a:rPr sz="2600" spc="-560" dirty="0">
                <a:latin typeface="Cambria"/>
                <a:cs typeface="Cambria"/>
              </a:rPr>
              <a:t> </a:t>
            </a:r>
            <a:r>
              <a:rPr sz="2600" spc="-25" dirty="0">
                <a:latin typeface="Cambria"/>
                <a:cs typeface="Cambria"/>
              </a:rPr>
              <a:t>наявності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50" dirty="0">
                <a:latin typeface="Cambria"/>
                <a:cs typeface="Cambria"/>
              </a:rPr>
              <a:t>в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100" dirty="0">
                <a:latin typeface="Cambria"/>
                <a:cs typeface="Cambria"/>
              </a:rPr>
              <a:t>основі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45" dirty="0">
                <a:latin typeface="Cambria"/>
                <a:cs typeface="Cambria"/>
              </a:rPr>
              <a:t>слабких</a:t>
            </a:r>
            <a:r>
              <a:rPr sz="2600" spc="65" dirty="0">
                <a:latin typeface="Cambria"/>
                <a:cs typeface="Cambria"/>
              </a:rPr>
              <a:t> </a:t>
            </a:r>
            <a:r>
              <a:rPr sz="2600" spc="-40" dirty="0">
                <a:latin typeface="Cambria"/>
                <a:cs typeface="Cambria"/>
              </a:rPr>
              <a:t>органо-мінеральних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5" dirty="0">
                <a:latin typeface="Cambria"/>
                <a:cs typeface="Cambria"/>
              </a:rPr>
              <a:t>грунтів.</a:t>
            </a:r>
            <a:endParaRPr sz="2600">
              <a:latin typeface="Cambria"/>
              <a:cs typeface="Cambria"/>
            </a:endParaRPr>
          </a:p>
          <a:p>
            <a:pPr marL="661035">
              <a:lnSpc>
                <a:spcPct val="100000"/>
              </a:lnSpc>
              <a:spcBef>
                <a:spcPts val="550"/>
              </a:spcBef>
            </a:pPr>
            <a:r>
              <a:rPr sz="260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Задачі</a:t>
            </a:r>
            <a:r>
              <a:rPr sz="2600" u="sng" spc="4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2600" u="sng" spc="-12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дослідження:</a:t>
            </a:r>
            <a:endParaRPr sz="2600">
              <a:latin typeface="Cambria"/>
              <a:cs typeface="Cambria"/>
            </a:endParaRPr>
          </a:p>
          <a:p>
            <a:pPr marL="12700" marR="679450" indent="1096645">
              <a:lnSpc>
                <a:spcPct val="126400"/>
              </a:lnSpc>
              <a:buAutoNum type="arabicPeriod"/>
              <a:tabLst>
                <a:tab pos="2205990" algn="l"/>
                <a:tab pos="2206625" algn="l"/>
                <a:tab pos="11619230" algn="l"/>
              </a:tabLst>
            </a:pPr>
            <a:r>
              <a:rPr sz="2600" spc="-35" dirty="0">
                <a:latin typeface="Cambria"/>
                <a:cs typeface="Cambria"/>
              </a:rPr>
              <a:t>Аналіз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60" dirty="0">
                <a:latin typeface="Cambria"/>
                <a:cs typeface="Cambria"/>
              </a:rPr>
              <a:t>інженерно-геологічних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90" dirty="0">
                <a:latin typeface="Cambria"/>
                <a:cs typeface="Cambria"/>
              </a:rPr>
              <a:t> </a:t>
            </a:r>
            <a:r>
              <a:rPr sz="2600" spc="-55" dirty="0">
                <a:latin typeface="Cambria"/>
                <a:cs typeface="Cambria"/>
              </a:rPr>
              <a:t>гідрогеологічних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90" dirty="0">
                <a:latin typeface="Cambria"/>
                <a:cs typeface="Cambria"/>
              </a:rPr>
              <a:t>умов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50" dirty="0">
                <a:latin typeface="Cambria"/>
                <a:cs typeface="Cambria"/>
              </a:rPr>
              <a:t>ділянки</a:t>
            </a:r>
            <a:r>
              <a:rPr sz="2600" spc="90" dirty="0">
                <a:latin typeface="Cambria"/>
                <a:cs typeface="Cambria"/>
              </a:rPr>
              <a:t> </a:t>
            </a:r>
            <a:r>
              <a:rPr sz="2600" spc="-30" dirty="0">
                <a:latin typeface="Cambria"/>
                <a:cs typeface="Cambria"/>
              </a:rPr>
              <a:t>будівництва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45" dirty="0">
                <a:latin typeface="Cambria"/>
                <a:cs typeface="Cambria"/>
              </a:rPr>
              <a:t>побудова</a:t>
            </a:r>
            <a:r>
              <a:rPr sz="2600" spc="90" dirty="0">
                <a:latin typeface="Cambria"/>
                <a:cs typeface="Cambria"/>
              </a:rPr>
              <a:t> </a:t>
            </a:r>
            <a:r>
              <a:rPr sz="2600" spc="20" dirty="0">
                <a:latin typeface="Cambria"/>
                <a:cs typeface="Cambria"/>
              </a:rPr>
              <a:t>геотехнічної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25" dirty="0">
                <a:latin typeface="Cambria"/>
                <a:cs typeface="Cambria"/>
              </a:rPr>
              <a:t>моделі </a:t>
            </a:r>
            <a:r>
              <a:rPr sz="2600" spc="-555" dirty="0">
                <a:latin typeface="Cambria"/>
                <a:cs typeface="Cambria"/>
              </a:rPr>
              <a:t> </a:t>
            </a:r>
            <a:r>
              <a:rPr sz="2600" spc="-110" dirty="0">
                <a:latin typeface="Cambria"/>
                <a:cs typeface="Cambria"/>
              </a:rPr>
              <a:t>основи</a:t>
            </a:r>
            <a:r>
              <a:rPr sz="2600" spc="100" dirty="0">
                <a:latin typeface="Cambria"/>
                <a:cs typeface="Cambria"/>
              </a:rPr>
              <a:t> </a:t>
            </a:r>
            <a:r>
              <a:rPr sz="2600" spc="-114" dirty="0">
                <a:latin typeface="Cambria"/>
                <a:cs typeface="Cambria"/>
              </a:rPr>
              <a:t>для</a:t>
            </a:r>
            <a:r>
              <a:rPr sz="2600" spc="100" dirty="0">
                <a:latin typeface="Cambria"/>
                <a:cs typeface="Cambria"/>
              </a:rPr>
              <a:t> </a:t>
            </a:r>
            <a:r>
              <a:rPr sz="2600" spc="-60" dirty="0">
                <a:latin typeface="Cambria"/>
                <a:cs typeface="Cambria"/>
              </a:rPr>
              <a:t>числового</a:t>
            </a:r>
            <a:r>
              <a:rPr sz="2600" spc="100" dirty="0">
                <a:latin typeface="Cambria"/>
                <a:cs typeface="Cambria"/>
              </a:rPr>
              <a:t> </a:t>
            </a:r>
            <a:r>
              <a:rPr sz="2600" spc="-120" dirty="0">
                <a:latin typeface="Cambria"/>
                <a:cs typeface="Cambria"/>
              </a:rPr>
              <a:t>моделювання</a:t>
            </a:r>
            <a:r>
              <a:rPr sz="2600" spc="100" dirty="0">
                <a:latin typeface="Cambria"/>
                <a:cs typeface="Cambria"/>
              </a:rPr>
              <a:t> </a:t>
            </a:r>
            <a:r>
              <a:rPr sz="2600" spc="-45" dirty="0">
                <a:latin typeface="Cambria"/>
                <a:cs typeface="Cambria"/>
              </a:rPr>
              <a:t>напружено-деформованого</a:t>
            </a:r>
            <a:r>
              <a:rPr sz="2600" spc="100" dirty="0">
                <a:latin typeface="Cambria"/>
                <a:cs typeface="Cambria"/>
              </a:rPr>
              <a:t> </a:t>
            </a:r>
            <a:r>
              <a:rPr sz="2600" spc="65" dirty="0">
                <a:latin typeface="Cambria"/>
                <a:cs typeface="Cambria"/>
              </a:rPr>
              <a:t>стану</a:t>
            </a:r>
            <a:r>
              <a:rPr sz="2600" spc="95" dirty="0">
                <a:latin typeface="Cambria"/>
                <a:cs typeface="Cambria"/>
              </a:rPr>
              <a:t> </a:t>
            </a:r>
            <a:r>
              <a:rPr sz="2600" spc="-55" dirty="0">
                <a:latin typeface="Cambria"/>
                <a:cs typeface="Cambria"/>
              </a:rPr>
              <a:t>системи	</a:t>
            </a:r>
            <a:r>
              <a:rPr sz="2600" spc="-10" dirty="0">
                <a:latin typeface="Cambria"/>
                <a:cs typeface="Cambria"/>
              </a:rPr>
              <a:t>"основа-фундамент-надземні</a:t>
            </a:r>
            <a:r>
              <a:rPr sz="2600" spc="55" dirty="0">
                <a:latin typeface="Cambria"/>
                <a:cs typeface="Cambria"/>
              </a:rPr>
              <a:t> </a:t>
            </a:r>
            <a:r>
              <a:rPr sz="2600" spc="10" dirty="0">
                <a:latin typeface="Cambria"/>
                <a:cs typeface="Cambria"/>
              </a:rPr>
              <a:t>конструкції".</a:t>
            </a:r>
            <a:endParaRPr sz="2600">
              <a:latin typeface="Cambria"/>
              <a:cs typeface="Cambria"/>
            </a:endParaRPr>
          </a:p>
          <a:p>
            <a:pPr marL="12700" marR="1322705" indent="1096645">
              <a:lnSpc>
                <a:spcPts val="3940"/>
              </a:lnSpc>
              <a:spcBef>
                <a:spcPts val="265"/>
              </a:spcBef>
              <a:buAutoNum type="arabicPeriod"/>
              <a:tabLst>
                <a:tab pos="2205990" algn="l"/>
                <a:tab pos="2206625" algn="l"/>
              </a:tabLst>
            </a:pPr>
            <a:r>
              <a:rPr sz="2600" spc="-75" dirty="0">
                <a:latin typeface="Cambria"/>
                <a:cs typeface="Cambria"/>
              </a:rPr>
              <a:t>Оцінка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10" dirty="0">
                <a:latin typeface="Cambria"/>
                <a:cs typeface="Cambria"/>
              </a:rPr>
              <a:t>несучої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35" dirty="0">
                <a:latin typeface="Cambria"/>
                <a:cs typeface="Cambria"/>
              </a:rPr>
              <a:t>здатності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25" dirty="0">
                <a:latin typeface="Cambria"/>
                <a:cs typeface="Cambria"/>
              </a:rPr>
              <a:t>паль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10" dirty="0">
                <a:latin typeface="Cambria"/>
                <a:cs typeface="Cambria"/>
              </a:rPr>
              <a:t>різних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125" dirty="0">
                <a:latin typeface="Cambria"/>
                <a:cs typeface="Cambria"/>
              </a:rPr>
              <a:t>видів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30" dirty="0">
                <a:latin typeface="Cambria"/>
                <a:cs typeface="Cambria"/>
              </a:rPr>
              <a:t>технологій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влаштування,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5" dirty="0">
                <a:latin typeface="Cambria"/>
                <a:cs typeface="Cambria"/>
              </a:rPr>
              <a:t>на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100" dirty="0">
                <a:latin typeface="Cambria"/>
                <a:cs typeface="Cambria"/>
              </a:rPr>
              <a:t>основі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60" dirty="0">
                <a:latin typeface="Cambria"/>
                <a:cs typeface="Cambria"/>
              </a:rPr>
              <a:t>числового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20" dirty="0">
                <a:latin typeface="Cambria"/>
                <a:cs typeface="Cambria"/>
              </a:rPr>
              <a:t>моделювання </a:t>
            </a:r>
            <a:r>
              <a:rPr sz="2600" spc="-560" dirty="0">
                <a:latin typeface="Cambria"/>
                <a:cs typeface="Cambria"/>
              </a:rPr>
              <a:t> </a:t>
            </a:r>
            <a:r>
              <a:rPr sz="2600" spc="10" dirty="0">
                <a:latin typeface="Cambria"/>
                <a:cs typeface="Cambria"/>
              </a:rPr>
              <a:t>взаємодії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55" dirty="0">
                <a:latin typeface="Cambria"/>
                <a:cs typeface="Cambria"/>
              </a:rPr>
              <a:t>системи</a:t>
            </a:r>
            <a:r>
              <a:rPr sz="2600" spc="65" dirty="0">
                <a:latin typeface="Cambria"/>
                <a:cs typeface="Cambria"/>
              </a:rPr>
              <a:t> </a:t>
            </a:r>
            <a:r>
              <a:rPr sz="2600" spc="20" dirty="0">
                <a:latin typeface="Cambria"/>
                <a:cs typeface="Cambria"/>
              </a:rPr>
              <a:t>"основа-паля"</a:t>
            </a:r>
            <a:r>
              <a:rPr sz="2600" spc="65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120" dirty="0">
                <a:latin typeface="Cambria"/>
                <a:cs typeface="Cambria"/>
              </a:rPr>
              <a:t>інженерних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40" dirty="0">
                <a:latin typeface="Cambria"/>
                <a:cs typeface="Cambria"/>
              </a:rPr>
              <a:t>методів</a:t>
            </a:r>
            <a:r>
              <a:rPr sz="2600" spc="65" dirty="0">
                <a:latin typeface="Cambria"/>
                <a:cs typeface="Cambria"/>
              </a:rPr>
              <a:t> </a:t>
            </a:r>
            <a:r>
              <a:rPr sz="2600" spc="-125" dirty="0">
                <a:latin typeface="Cambria"/>
                <a:cs typeface="Cambria"/>
              </a:rPr>
              <a:t>оцінки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10" dirty="0">
                <a:latin typeface="Cambria"/>
                <a:cs typeface="Cambria"/>
              </a:rPr>
              <a:t>несучої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35" dirty="0">
                <a:latin typeface="Cambria"/>
                <a:cs typeface="Cambria"/>
              </a:rPr>
              <a:t>здатності</a:t>
            </a:r>
            <a:endParaRPr sz="2600">
              <a:latin typeface="Cambria"/>
              <a:cs typeface="Cambria"/>
            </a:endParaRPr>
          </a:p>
          <a:p>
            <a:pPr marL="12700" marR="970915" indent="1096645">
              <a:lnSpc>
                <a:spcPts val="3940"/>
              </a:lnSpc>
              <a:spcBef>
                <a:spcPts val="10"/>
              </a:spcBef>
              <a:buAutoNum type="arabicPeriod"/>
              <a:tabLst>
                <a:tab pos="2205990" algn="l"/>
                <a:tab pos="2206625" algn="l"/>
                <a:tab pos="9199245" algn="l"/>
              </a:tabLst>
            </a:pPr>
            <a:r>
              <a:rPr sz="2600" spc="-30" dirty="0">
                <a:latin typeface="Cambria"/>
                <a:cs typeface="Cambria"/>
              </a:rPr>
              <a:t>На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00" dirty="0">
                <a:latin typeface="Cambria"/>
                <a:cs typeface="Cambria"/>
              </a:rPr>
              <a:t>основі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60" dirty="0">
                <a:latin typeface="Cambria"/>
                <a:cs typeface="Cambria"/>
              </a:rPr>
              <a:t>числового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20" dirty="0">
                <a:latin typeface="Cambria"/>
                <a:cs typeface="Cambria"/>
              </a:rPr>
              <a:t>моделювання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55" dirty="0">
                <a:latin typeface="Cambria"/>
                <a:cs typeface="Cambria"/>
              </a:rPr>
              <a:t>НДС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55" dirty="0">
                <a:latin typeface="Cambria"/>
                <a:cs typeface="Cambria"/>
              </a:rPr>
              <a:t>системи	</a:t>
            </a:r>
            <a:r>
              <a:rPr sz="2600" spc="75" dirty="0">
                <a:latin typeface="Cambria"/>
                <a:cs typeface="Cambria"/>
              </a:rPr>
              <a:t>"о-ф-нк"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130" dirty="0">
                <a:latin typeface="Cambria"/>
                <a:cs typeface="Cambria"/>
              </a:rPr>
              <a:t>вибір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20" dirty="0">
                <a:latin typeface="Cambria"/>
                <a:cs typeface="Cambria"/>
              </a:rPr>
              <a:t>ефективного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30" dirty="0">
                <a:latin typeface="Cambria"/>
                <a:cs typeface="Cambria"/>
              </a:rPr>
              <a:t>варіанту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30" dirty="0">
                <a:latin typeface="Cambria"/>
                <a:cs typeface="Cambria"/>
              </a:rPr>
              <a:t>фундаменту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110" dirty="0">
                <a:latin typeface="Cambria"/>
                <a:cs typeface="Cambria"/>
              </a:rPr>
              <a:t>будинку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50" dirty="0">
                <a:latin typeface="Cambria"/>
                <a:cs typeface="Cambria"/>
              </a:rPr>
              <a:t>в </a:t>
            </a:r>
            <a:r>
              <a:rPr sz="2600" spc="-560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умовах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25" dirty="0">
                <a:latin typeface="Cambria"/>
                <a:cs typeface="Cambria"/>
              </a:rPr>
              <a:t>наявності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45" dirty="0">
                <a:latin typeface="Cambria"/>
                <a:cs typeface="Cambria"/>
              </a:rPr>
              <a:t>слабких</a:t>
            </a:r>
            <a:r>
              <a:rPr sz="2600" spc="65" dirty="0">
                <a:latin typeface="Cambria"/>
                <a:cs typeface="Cambria"/>
              </a:rPr>
              <a:t> </a:t>
            </a:r>
            <a:r>
              <a:rPr sz="2600" spc="-40" dirty="0">
                <a:latin typeface="Cambria"/>
                <a:cs typeface="Cambria"/>
              </a:rPr>
              <a:t>органо-мінеральних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5" dirty="0">
                <a:latin typeface="Cambria"/>
                <a:cs typeface="Cambria"/>
              </a:rPr>
              <a:t>грунтів.</a:t>
            </a:r>
            <a:endParaRPr sz="2600">
              <a:latin typeface="Cambria"/>
              <a:cs typeface="Cambria"/>
            </a:endParaRPr>
          </a:p>
          <a:p>
            <a:pPr marL="12700" marR="5080" indent="648335">
              <a:lnSpc>
                <a:spcPts val="3940"/>
              </a:lnSpc>
            </a:pPr>
            <a:r>
              <a:rPr sz="2600" u="sng" spc="-1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Наукова</a:t>
            </a:r>
            <a:r>
              <a:rPr sz="2600" u="sng" spc="7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2600" u="sng" spc="-6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новизна</a:t>
            </a:r>
            <a:r>
              <a:rPr sz="2600" spc="-60" dirty="0">
                <a:latin typeface="Cambria"/>
                <a:cs typeface="Cambria"/>
              </a:rPr>
              <a:t>.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Показано,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140" dirty="0">
                <a:latin typeface="Cambria"/>
                <a:cs typeface="Cambria"/>
              </a:rPr>
              <a:t>що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70" dirty="0">
                <a:latin typeface="Cambria"/>
                <a:cs typeface="Cambria"/>
              </a:rPr>
              <a:t>ефективним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5" dirty="0">
                <a:latin typeface="Cambria"/>
                <a:cs typeface="Cambria"/>
              </a:rPr>
              <a:t>варіантом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фундаменту,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50" dirty="0">
                <a:latin typeface="Cambria"/>
                <a:cs typeface="Cambria"/>
              </a:rPr>
              <a:t>в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умовах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65" dirty="0">
                <a:latin typeface="Cambria"/>
                <a:cs typeface="Cambria"/>
              </a:rPr>
              <a:t>щільної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35" dirty="0">
                <a:latin typeface="Cambria"/>
                <a:cs typeface="Cambria"/>
              </a:rPr>
              <a:t>міської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45" dirty="0">
                <a:latin typeface="Cambria"/>
                <a:cs typeface="Cambria"/>
              </a:rPr>
              <a:t>забудови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295" dirty="0">
                <a:latin typeface="Cambria"/>
                <a:cs typeface="Cambria"/>
              </a:rPr>
              <a:t>та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25" dirty="0">
                <a:latin typeface="Cambria"/>
                <a:cs typeface="Cambria"/>
              </a:rPr>
              <a:t>наявності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45" dirty="0">
                <a:latin typeface="Cambria"/>
                <a:cs typeface="Cambria"/>
              </a:rPr>
              <a:t>слабких </a:t>
            </a:r>
            <a:r>
              <a:rPr sz="2600" spc="-560" dirty="0">
                <a:latin typeface="Cambria"/>
                <a:cs typeface="Cambria"/>
              </a:rPr>
              <a:t> </a:t>
            </a:r>
            <a:r>
              <a:rPr sz="2600" spc="-40" dirty="0">
                <a:latin typeface="Cambria"/>
                <a:cs typeface="Cambria"/>
              </a:rPr>
              <a:t>органо-мінеральних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10" dirty="0">
                <a:latin typeface="Cambria"/>
                <a:cs typeface="Cambria"/>
              </a:rPr>
              <a:t>грунтів,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90" dirty="0">
                <a:latin typeface="Cambria"/>
                <a:cs typeface="Cambria"/>
              </a:rPr>
              <a:t>є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35" dirty="0">
                <a:latin typeface="Cambria"/>
                <a:cs typeface="Cambria"/>
              </a:rPr>
              <a:t>варіант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30" dirty="0">
                <a:latin typeface="Cambria"/>
                <a:cs typeface="Cambria"/>
              </a:rPr>
              <a:t>фундаментів,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110" dirty="0">
                <a:latin typeface="Cambria"/>
                <a:cs typeface="Cambria"/>
              </a:rPr>
              <a:t>які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20" dirty="0">
                <a:latin typeface="Cambria"/>
                <a:cs typeface="Cambria"/>
              </a:rPr>
              <a:t>влаштовуються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65" dirty="0">
                <a:latin typeface="Cambria"/>
                <a:cs typeface="Cambria"/>
              </a:rPr>
              <a:t>із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70" dirty="0">
                <a:latin typeface="Cambria"/>
                <a:cs typeface="Cambria"/>
              </a:rPr>
              <a:t>вдавлюваних</a:t>
            </a:r>
            <a:r>
              <a:rPr sz="2600" spc="75" dirty="0">
                <a:latin typeface="Cambria"/>
                <a:cs typeface="Cambria"/>
              </a:rPr>
              <a:t> </a:t>
            </a:r>
            <a:r>
              <a:rPr sz="2600" spc="-35" dirty="0">
                <a:latin typeface="Cambria"/>
                <a:cs typeface="Cambria"/>
              </a:rPr>
              <a:t>залізобетонних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паль.</a:t>
            </a:r>
            <a:endParaRPr sz="2600">
              <a:latin typeface="Cambria"/>
              <a:cs typeface="Cambria"/>
            </a:endParaRPr>
          </a:p>
          <a:p>
            <a:pPr marL="560705">
              <a:lnSpc>
                <a:spcPct val="100000"/>
              </a:lnSpc>
              <a:spcBef>
                <a:spcPts val="555"/>
              </a:spcBef>
            </a:pPr>
            <a:r>
              <a:rPr sz="260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Практична</a:t>
            </a:r>
            <a:r>
              <a:rPr sz="2600" u="sng" spc="8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2600" u="sng" spc="-6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цінність</a:t>
            </a:r>
            <a:r>
              <a:rPr sz="2600" u="sng" spc="8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260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роботи</a:t>
            </a:r>
            <a:r>
              <a:rPr sz="2600" spc="-25" dirty="0">
                <a:latin typeface="Cambria"/>
                <a:cs typeface="Cambria"/>
              </a:rPr>
              <a:t>.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60" dirty="0">
                <a:latin typeface="Cambria"/>
                <a:cs typeface="Cambria"/>
              </a:rPr>
              <a:t>Запропоновано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35" dirty="0">
                <a:latin typeface="Cambria"/>
                <a:cs typeface="Cambria"/>
              </a:rPr>
              <a:t>варіант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30" dirty="0">
                <a:latin typeface="Cambria"/>
                <a:cs typeface="Cambria"/>
              </a:rPr>
              <a:t>фундаменту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10" dirty="0">
                <a:latin typeface="Cambria"/>
                <a:cs typeface="Cambria"/>
              </a:rPr>
              <a:t>будинку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75" dirty="0">
                <a:latin typeface="Cambria"/>
                <a:cs typeface="Cambria"/>
              </a:rPr>
              <a:t>при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25" dirty="0">
                <a:latin typeface="Cambria"/>
                <a:cs typeface="Cambria"/>
              </a:rPr>
              <a:t>наявності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50" dirty="0">
                <a:latin typeface="Cambria"/>
                <a:cs typeface="Cambria"/>
              </a:rPr>
              <a:t>в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00" dirty="0">
                <a:latin typeface="Cambria"/>
                <a:cs typeface="Cambria"/>
              </a:rPr>
              <a:t>основі</a:t>
            </a:r>
            <a:endParaRPr sz="2600">
              <a:latin typeface="Cambria"/>
              <a:cs typeface="Cambri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23663" y="12695910"/>
            <a:ext cx="12443460" cy="10274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26400"/>
              </a:lnSpc>
              <a:spcBef>
                <a:spcPts val="95"/>
              </a:spcBef>
            </a:pPr>
            <a:r>
              <a:rPr sz="2600" spc="-45" dirty="0">
                <a:latin typeface="Cambria"/>
                <a:cs typeface="Cambria"/>
              </a:rPr>
              <a:t>слабких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40" dirty="0">
                <a:latin typeface="Cambria"/>
                <a:cs typeface="Cambria"/>
              </a:rPr>
              <a:t>органо-мінеральних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10" dirty="0">
                <a:latin typeface="Cambria"/>
                <a:cs typeface="Cambria"/>
              </a:rPr>
              <a:t>грунтів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50" dirty="0">
                <a:latin typeface="Cambria"/>
                <a:cs typeface="Cambria"/>
              </a:rPr>
              <a:t>в</a:t>
            </a:r>
            <a:r>
              <a:rPr sz="2600" spc="90" dirty="0">
                <a:latin typeface="Cambria"/>
                <a:cs typeface="Cambria"/>
              </a:rPr>
              <a:t> </a:t>
            </a:r>
            <a:r>
              <a:rPr sz="2600" spc="-15" dirty="0">
                <a:latin typeface="Cambria"/>
                <a:cs typeface="Cambria"/>
              </a:rPr>
              <a:t>умовах</a:t>
            </a:r>
            <a:r>
              <a:rPr sz="2600" spc="85" dirty="0">
                <a:latin typeface="Cambria"/>
                <a:cs typeface="Cambria"/>
              </a:rPr>
              <a:t> </a:t>
            </a:r>
            <a:r>
              <a:rPr sz="2600" spc="-65" dirty="0">
                <a:latin typeface="Cambria"/>
                <a:cs typeface="Cambria"/>
              </a:rPr>
              <a:t>щільної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35" dirty="0">
                <a:latin typeface="Cambria"/>
                <a:cs typeface="Cambria"/>
              </a:rPr>
              <a:t>міської</a:t>
            </a:r>
            <a:r>
              <a:rPr sz="2600" spc="80" dirty="0">
                <a:latin typeface="Cambria"/>
                <a:cs typeface="Cambria"/>
              </a:rPr>
              <a:t> </a:t>
            </a:r>
            <a:r>
              <a:rPr sz="2600" spc="-45" dirty="0">
                <a:latin typeface="Cambria"/>
                <a:cs typeface="Cambria"/>
              </a:rPr>
              <a:t>забудови</a:t>
            </a:r>
            <a:r>
              <a:rPr sz="2600" spc="90" dirty="0">
                <a:latin typeface="Cambria"/>
                <a:cs typeface="Cambria"/>
              </a:rPr>
              <a:t> </a:t>
            </a:r>
            <a:r>
              <a:rPr sz="2600" spc="-50" dirty="0">
                <a:latin typeface="Cambria"/>
                <a:cs typeface="Cambria"/>
              </a:rPr>
              <a:t>історичного </a:t>
            </a:r>
            <a:r>
              <a:rPr sz="2600" spc="-560" dirty="0">
                <a:latin typeface="Cambria"/>
                <a:cs typeface="Cambria"/>
              </a:rPr>
              <a:t> </a:t>
            </a:r>
            <a:r>
              <a:rPr sz="2600" spc="-70" dirty="0">
                <a:latin typeface="Cambria"/>
                <a:cs typeface="Cambria"/>
              </a:rPr>
              <a:t>району</a:t>
            </a:r>
            <a:r>
              <a:rPr sz="2600" spc="65" dirty="0">
                <a:latin typeface="Cambria"/>
                <a:cs typeface="Cambria"/>
              </a:rPr>
              <a:t> </a:t>
            </a:r>
            <a:r>
              <a:rPr sz="2600" spc="-155" dirty="0">
                <a:latin typeface="Cambria"/>
                <a:cs typeface="Cambria"/>
              </a:rPr>
              <a:t>Поділ</a:t>
            </a:r>
            <a:r>
              <a:rPr sz="2600" spc="65" dirty="0">
                <a:latin typeface="Cambria"/>
                <a:cs typeface="Cambria"/>
              </a:rPr>
              <a:t> </a:t>
            </a:r>
            <a:r>
              <a:rPr sz="2600" dirty="0">
                <a:latin typeface="Cambria"/>
                <a:cs typeface="Cambria"/>
              </a:rPr>
              <a:t>у</a:t>
            </a:r>
            <a:r>
              <a:rPr sz="2600" spc="70" dirty="0">
                <a:latin typeface="Cambria"/>
                <a:cs typeface="Cambria"/>
              </a:rPr>
              <a:t> </a:t>
            </a:r>
            <a:r>
              <a:rPr sz="2600" spc="-114" dirty="0">
                <a:latin typeface="Cambria"/>
                <a:cs typeface="Cambria"/>
              </a:rPr>
              <a:t>м.</a:t>
            </a:r>
            <a:r>
              <a:rPr sz="2600" spc="65" dirty="0">
                <a:latin typeface="Cambria"/>
                <a:cs typeface="Cambria"/>
              </a:rPr>
              <a:t> </a:t>
            </a:r>
            <a:r>
              <a:rPr sz="2600" spc="-110" dirty="0">
                <a:latin typeface="Cambria"/>
                <a:cs typeface="Cambria"/>
              </a:rPr>
              <a:t>Києві</a:t>
            </a:r>
            <a:endParaRPr sz="2600">
              <a:latin typeface="Cambria"/>
              <a:cs typeface="Cambri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8803185" y="13344400"/>
            <a:ext cx="1065530" cy="2997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  <a:tabLst>
                <a:tab pos="747395" algn="l"/>
              </a:tabLst>
            </a:pPr>
            <a:r>
              <a:rPr sz="650" dirty="0">
                <a:latin typeface="Cambria"/>
                <a:cs typeface="Cambria"/>
              </a:rPr>
              <a:t>Стадія     </a:t>
            </a:r>
            <a:r>
              <a:rPr sz="650" spc="10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Аркуш	Аркушів</a:t>
            </a:r>
            <a:endParaRPr sz="6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500">
              <a:latin typeface="Cambria"/>
              <a:cs typeface="Cambria"/>
            </a:endParaRPr>
          </a:p>
          <a:p>
            <a:pPr marR="8890" algn="ctr">
              <a:lnSpc>
                <a:spcPct val="100000"/>
              </a:lnSpc>
              <a:tabLst>
                <a:tab pos="363220" algn="l"/>
                <a:tab pos="750570" algn="l"/>
              </a:tabLst>
            </a:pPr>
            <a:r>
              <a:rPr sz="650" spc="-15" dirty="0">
                <a:latin typeface="Cambria"/>
                <a:cs typeface="Cambria"/>
              </a:rPr>
              <a:t>У	</a:t>
            </a:r>
            <a:r>
              <a:rPr sz="650" spc="-130" dirty="0">
                <a:latin typeface="Cambria"/>
                <a:cs typeface="Cambria"/>
              </a:rPr>
              <a:t>1	</a:t>
            </a:r>
            <a:r>
              <a:rPr sz="650" spc="-80" dirty="0">
                <a:latin typeface="Cambria"/>
                <a:cs typeface="Cambria"/>
              </a:rPr>
              <a:t>10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7197218" y="13047898"/>
            <a:ext cx="2678430" cy="2247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08915" marR="5080" indent="-196850">
              <a:lnSpc>
                <a:spcPct val="100000"/>
              </a:lnSpc>
              <a:spcBef>
                <a:spcPts val="105"/>
              </a:spcBef>
            </a:pPr>
            <a:r>
              <a:rPr sz="650" spc="-40" dirty="0">
                <a:latin typeface="Cambria"/>
                <a:cs typeface="Cambria"/>
              </a:rPr>
              <a:t>Вибір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раціонального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5" dirty="0">
                <a:latin typeface="Cambria"/>
                <a:cs typeface="Cambria"/>
              </a:rPr>
              <a:t>варіанту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фундаменту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житлового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будинку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в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5" dirty="0">
                <a:latin typeface="Cambria"/>
                <a:cs typeface="Cambria"/>
              </a:rPr>
              <a:t>умовах </a:t>
            </a:r>
            <a:r>
              <a:rPr sz="650" spc="-125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слабких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органо-мінеральних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відкладів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району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45" dirty="0">
                <a:latin typeface="Cambria"/>
                <a:cs typeface="Cambria"/>
              </a:rPr>
              <a:t>Поділ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м.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Києві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18" name="object 1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508444" y="13493021"/>
            <a:ext cx="852063" cy="77920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15539642" y="13724890"/>
            <a:ext cx="34163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40" dirty="0">
                <a:latin typeface="Cambria"/>
                <a:cs typeface="Cambria"/>
              </a:rPr>
              <a:t>Керівник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024367" y="13724890"/>
            <a:ext cx="462915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8850747" y="13820692"/>
            <a:ext cx="1029335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85"/>
              </a:lnSpc>
            </a:pPr>
            <a:r>
              <a:rPr sz="900" spc="-35" dirty="0">
                <a:latin typeface="Cambria"/>
                <a:cs typeface="Cambria"/>
              </a:rPr>
              <a:t>КНУБА</a:t>
            </a:r>
            <a:r>
              <a:rPr sz="900" spc="-1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ПЦБм-22-ГТ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58555" y="734338"/>
            <a:ext cx="190500" cy="69215"/>
          </a:xfrm>
          <a:custGeom>
            <a:avLst/>
            <a:gdLst/>
            <a:ahLst/>
            <a:cxnLst/>
            <a:rect l="l" t="t" r="r" b="b"/>
            <a:pathLst>
              <a:path w="190500" h="69215">
                <a:moveTo>
                  <a:pt x="0" y="0"/>
                </a:moveTo>
                <a:lnTo>
                  <a:pt x="0" y="68812"/>
                </a:lnTo>
              </a:path>
              <a:path w="190500" h="69215">
                <a:moveTo>
                  <a:pt x="0" y="34406"/>
                </a:moveTo>
                <a:lnTo>
                  <a:pt x="190246" y="34406"/>
                </a:lnTo>
              </a:path>
              <a:path w="190500" h="69215">
                <a:moveTo>
                  <a:pt x="190246" y="0"/>
                </a:moveTo>
                <a:lnTo>
                  <a:pt x="190246" y="68812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748801" y="1038936"/>
            <a:ext cx="26670" cy="67945"/>
          </a:xfrm>
          <a:custGeom>
            <a:avLst/>
            <a:gdLst/>
            <a:ahLst/>
            <a:cxnLst/>
            <a:rect l="l" t="t" r="r" b="b"/>
            <a:pathLst>
              <a:path w="26670" h="67944">
                <a:moveTo>
                  <a:pt x="0" y="0"/>
                </a:moveTo>
                <a:lnTo>
                  <a:pt x="0" y="67800"/>
                </a:lnTo>
              </a:path>
              <a:path w="26670" h="67944">
                <a:moveTo>
                  <a:pt x="0" y="33394"/>
                </a:moveTo>
                <a:lnTo>
                  <a:pt x="26310" y="33394"/>
                </a:lnTo>
              </a:path>
              <a:path w="26670" h="67944">
                <a:moveTo>
                  <a:pt x="26310" y="0"/>
                </a:moveTo>
                <a:lnTo>
                  <a:pt x="26310" y="6780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775112" y="1243350"/>
            <a:ext cx="27940" cy="62230"/>
          </a:xfrm>
          <a:custGeom>
            <a:avLst/>
            <a:gdLst/>
            <a:ahLst/>
            <a:cxnLst/>
            <a:rect l="l" t="t" r="r" b="b"/>
            <a:pathLst>
              <a:path w="27940" h="62230">
                <a:moveTo>
                  <a:pt x="0" y="0"/>
                </a:moveTo>
                <a:lnTo>
                  <a:pt x="0" y="61729"/>
                </a:lnTo>
              </a:path>
              <a:path w="27940" h="62230">
                <a:moveTo>
                  <a:pt x="0" y="31370"/>
                </a:moveTo>
                <a:lnTo>
                  <a:pt x="27322" y="31370"/>
                </a:lnTo>
              </a:path>
              <a:path w="27940" h="62230">
                <a:moveTo>
                  <a:pt x="27322" y="0"/>
                </a:moveTo>
                <a:lnTo>
                  <a:pt x="27322" y="61729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9792822" y="1664322"/>
            <a:ext cx="615315" cy="85090"/>
            <a:chOff x="9792822" y="1664322"/>
            <a:chExt cx="615315" cy="85090"/>
          </a:xfrm>
        </p:grpSpPr>
        <p:sp>
          <p:nvSpPr>
            <p:cNvPr id="6" name="object 6"/>
            <p:cNvSpPr/>
            <p:nvPr/>
          </p:nvSpPr>
          <p:spPr>
            <a:xfrm>
              <a:off x="9802435" y="1664322"/>
              <a:ext cx="596265" cy="85090"/>
            </a:xfrm>
            <a:custGeom>
              <a:avLst/>
              <a:gdLst/>
              <a:ahLst/>
              <a:cxnLst/>
              <a:rect l="l" t="t" r="r" b="b"/>
              <a:pathLst>
                <a:path w="596265" h="85089">
                  <a:moveTo>
                    <a:pt x="0" y="0"/>
                  </a:moveTo>
                  <a:lnTo>
                    <a:pt x="0" y="85003"/>
                  </a:lnTo>
                </a:path>
                <a:path w="596265" h="85089">
                  <a:moveTo>
                    <a:pt x="0" y="42501"/>
                  </a:moveTo>
                  <a:lnTo>
                    <a:pt x="596039" y="42501"/>
                  </a:lnTo>
                </a:path>
                <a:path w="596265" h="85089">
                  <a:moveTo>
                    <a:pt x="596039" y="0"/>
                  </a:moveTo>
                  <a:lnTo>
                    <a:pt x="596039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802435" y="1735158"/>
              <a:ext cx="596265" cy="0"/>
            </a:xfrm>
            <a:custGeom>
              <a:avLst/>
              <a:gdLst/>
              <a:ahLst/>
              <a:cxnLst/>
              <a:rect l="l" t="t" r="r" b="b"/>
              <a:pathLst>
                <a:path w="596265">
                  <a:moveTo>
                    <a:pt x="0" y="0"/>
                  </a:moveTo>
                  <a:lnTo>
                    <a:pt x="5960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0388861" y="2003325"/>
            <a:ext cx="452755" cy="85090"/>
            <a:chOff x="10388861" y="2003325"/>
            <a:chExt cx="452755" cy="85090"/>
          </a:xfrm>
        </p:grpSpPr>
        <p:sp>
          <p:nvSpPr>
            <p:cNvPr id="9" name="object 9"/>
            <p:cNvSpPr/>
            <p:nvPr/>
          </p:nvSpPr>
          <p:spPr>
            <a:xfrm>
              <a:off x="10398474" y="2003325"/>
              <a:ext cx="433705" cy="85090"/>
            </a:xfrm>
            <a:custGeom>
              <a:avLst/>
              <a:gdLst/>
              <a:ahLst/>
              <a:cxnLst/>
              <a:rect l="l" t="t" r="r" b="b"/>
              <a:pathLst>
                <a:path w="433704" h="85089">
                  <a:moveTo>
                    <a:pt x="0" y="0"/>
                  </a:moveTo>
                  <a:lnTo>
                    <a:pt x="0" y="85003"/>
                  </a:lnTo>
                </a:path>
                <a:path w="433704" h="85089">
                  <a:moveTo>
                    <a:pt x="0" y="42501"/>
                  </a:moveTo>
                  <a:lnTo>
                    <a:pt x="433115" y="42501"/>
                  </a:lnTo>
                </a:path>
                <a:path w="433704" h="85089">
                  <a:moveTo>
                    <a:pt x="433115" y="0"/>
                  </a:moveTo>
                  <a:lnTo>
                    <a:pt x="433115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0398474" y="2074162"/>
              <a:ext cx="433705" cy="0"/>
            </a:xfrm>
            <a:custGeom>
              <a:avLst/>
              <a:gdLst/>
              <a:ahLst/>
              <a:cxnLst/>
              <a:rect l="l" t="t" r="r" b="b"/>
              <a:pathLst>
                <a:path w="433704">
                  <a:moveTo>
                    <a:pt x="0" y="0"/>
                  </a:moveTo>
                  <a:lnTo>
                    <a:pt x="4331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10821976" y="2292744"/>
            <a:ext cx="46990" cy="85090"/>
            <a:chOff x="10821976" y="2292744"/>
            <a:chExt cx="46990" cy="85090"/>
          </a:xfrm>
        </p:grpSpPr>
        <p:sp>
          <p:nvSpPr>
            <p:cNvPr id="12" name="object 12"/>
            <p:cNvSpPr/>
            <p:nvPr/>
          </p:nvSpPr>
          <p:spPr>
            <a:xfrm>
              <a:off x="10831590" y="2292744"/>
              <a:ext cx="27940" cy="85090"/>
            </a:xfrm>
            <a:custGeom>
              <a:avLst/>
              <a:gdLst/>
              <a:ahLst/>
              <a:cxnLst/>
              <a:rect l="l" t="t" r="r" b="b"/>
              <a:pathLst>
                <a:path w="27940" h="85089">
                  <a:moveTo>
                    <a:pt x="0" y="0"/>
                  </a:moveTo>
                  <a:lnTo>
                    <a:pt x="0" y="85003"/>
                  </a:lnTo>
                </a:path>
                <a:path w="27940" h="85089">
                  <a:moveTo>
                    <a:pt x="0" y="42501"/>
                  </a:moveTo>
                  <a:lnTo>
                    <a:pt x="27322" y="42501"/>
                  </a:lnTo>
                </a:path>
                <a:path w="27940" h="85089">
                  <a:moveTo>
                    <a:pt x="27322" y="0"/>
                  </a:moveTo>
                  <a:lnTo>
                    <a:pt x="27322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0831590" y="236358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3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15552064" y="118794"/>
            <a:ext cx="4435475" cy="13971905"/>
            <a:chOff x="15552064" y="118794"/>
            <a:chExt cx="4435475" cy="13971905"/>
          </a:xfrm>
        </p:grpSpPr>
        <p:sp>
          <p:nvSpPr>
            <p:cNvPr id="15" name="object 15"/>
            <p:cNvSpPr/>
            <p:nvPr/>
          </p:nvSpPr>
          <p:spPr>
            <a:xfrm>
              <a:off x="15558414" y="125144"/>
              <a:ext cx="4422775" cy="13959205"/>
            </a:xfrm>
            <a:custGeom>
              <a:avLst/>
              <a:gdLst/>
              <a:ahLst/>
              <a:cxnLst/>
              <a:rect l="l" t="t" r="r" b="b"/>
              <a:pathLst>
                <a:path w="4422775" h="13959205">
                  <a:moveTo>
                    <a:pt x="4422227" y="13958857"/>
                  </a:moveTo>
                  <a:lnTo>
                    <a:pt x="4422227" y="0"/>
                  </a:lnTo>
                </a:path>
                <a:path w="4422775" h="13959205">
                  <a:moveTo>
                    <a:pt x="4422227" y="12644332"/>
                  </a:moveTo>
                  <a:lnTo>
                    <a:pt x="0" y="12644332"/>
                  </a:lnTo>
                  <a:lnTo>
                    <a:pt x="0" y="13958857"/>
                  </a:lnTo>
                </a:path>
                <a:path w="4422775" h="13959205">
                  <a:moveTo>
                    <a:pt x="478652" y="12644332"/>
                  </a:moveTo>
                  <a:lnTo>
                    <a:pt x="478652" y="13958857"/>
                  </a:lnTo>
                </a:path>
                <a:path w="4422775" h="13959205">
                  <a:moveTo>
                    <a:pt x="956294" y="12644332"/>
                  </a:moveTo>
                  <a:lnTo>
                    <a:pt x="956294" y="13958857"/>
                  </a:lnTo>
                </a:path>
                <a:path w="4422775" h="13959205">
                  <a:moveTo>
                    <a:pt x="1314524" y="12644332"/>
                  </a:moveTo>
                  <a:lnTo>
                    <a:pt x="1314524" y="13958857"/>
                  </a:lnTo>
                </a:path>
                <a:path w="4422775" h="13959205">
                  <a:moveTo>
                    <a:pt x="1554357" y="12644332"/>
                  </a:moveTo>
                  <a:lnTo>
                    <a:pt x="1554357" y="13958857"/>
                  </a:lnTo>
                </a:path>
                <a:path w="4422775" h="13959205">
                  <a:moveTo>
                    <a:pt x="0" y="12763742"/>
                  </a:moveTo>
                  <a:lnTo>
                    <a:pt x="1554357" y="12763742"/>
                  </a:lnTo>
                </a:path>
                <a:path w="4422775" h="13959205">
                  <a:moveTo>
                    <a:pt x="0" y="12883152"/>
                  </a:moveTo>
                  <a:lnTo>
                    <a:pt x="4422227" y="12883152"/>
                  </a:lnTo>
                </a:path>
                <a:path w="4422775" h="13959205">
                  <a:moveTo>
                    <a:pt x="0" y="13002563"/>
                  </a:moveTo>
                  <a:lnTo>
                    <a:pt x="1554357" y="13002563"/>
                  </a:lnTo>
                </a:path>
                <a:path w="4422775" h="13959205">
                  <a:moveTo>
                    <a:pt x="0" y="13121973"/>
                  </a:moveTo>
                  <a:lnTo>
                    <a:pt x="1554357" y="13121973"/>
                  </a:lnTo>
                </a:path>
                <a:path w="4422775" h="13959205">
                  <a:moveTo>
                    <a:pt x="0" y="13242395"/>
                  </a:moveTo>
                  <a:lnTo>
                    <a:pt x="4422227" y="13242395"/>
                  </a:lnTo>
                </a:path>
                <a:path w="4422775" h="13959205">
                  <a:moveTo>
                    <a:pt x="0" y="13361805"/>
                  </a:moveTo>
                  <a:lnTo>
                    <a:pt x="1554357" y="1336180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5558414" y="13606360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5558414" y="13367540"/>
              <a:ext cx="4422775" cy="716915"/>
            </a:xfrm>
            <a:custGeom>
              <a:avLst/>
              <a:gdLst/>
              <a:ahLst/>
              <a:cxnLst/>
              <a:rect l="l" t="t" r="r" b="b"/>
              <a:pathLst>
                <a:path w="4422775" h="716915">
                  <a:moveTo>
                    <a:pt x="0" y="358230"/>
                  </a:moveTo>
                  <a:lnTo>
                    <a:pt x="4422227" y="358230"/>
                  </a:lnTo>
                </a:path>
                <a:path w="4422775" h="716915">
                  <a:moveTo>
                    <a:pt x="0" y="477641"/>
                  </a:moveTo>
                  <a:lnTo>
                    <a:pt x="1554357" y="477641"/>
                  </a:lnTo>
                </a:path>
                <a:path w="4422775" h="716915">
                  <a:moveTo>
                    <a:pt x="0" y="597051"/>
                  </a:moveTo>
                  <a:lnTo>
                    <a:pt x="1554357" y="597051"/>
                  </a:lnTo>
                </a:path>
                <a:path w="4422775" h="716915">
                  <a:moveTo>
                    <a:pt x="4422227" y="119410"/>
                  </a:moveTo>
                  <a:lnTo>
                    <a:pt x="3227112" y="119410"/>
                  </a:lnTo>
                </a:path>
                <a:path w="4422775" h="716915">
                  <a:moveTo>
                    <a:pt x="3227112" y="716461"/>
                  </a:moveTo>
                  <a:lnTo>
                    <a:pt x="3227112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5558414" y="12769476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797235" y="12769476"/>
              <a:ext cx="478790" cy="598170"/>
            </a:xfrm>
            <a:custGeom>
              <a:avLst/>
              <a:gdLst/>
              <a:ahLst/>
              <a:cxnLst/>
              <a:rect l="l" t="t" r="r" b="b"/>
              <a:pathLst>
                <a:path w="478790" h="598169">
                  <a:moveTo>
                    <a:pt x="0" y="0"/>
                  </a:moveTo>
                  <a:lnTo>
                    <a:pt x="0" y="598063"/>
                  </a:lnTo>
                </a:path>
                <a:path w="478790" h="598169">
                  <a:moveTo>
                    <a:pt x="478652" y="0"/>
                  </a:moveTo>
                  <a:lnTo>
                    <a:pt x="478652" y="59806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16059785" y="13243993"/>
            <a:ext cx="7537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0" dirty="0">
                <a:latin typeface="Cambria"/>
                <a:cs typeface="Cambria"/>
              </a:rPr>
              <a:t>Арк.</a:t>
            </a:r>
            <a:r>
              <a:rPr sz="650" spc="295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№док.</a:t>
            </a:r>
            <a:r>
              <a:rPr sz="650" spc="105" dirty="0">
                <a:latin typeface="Cambria"/>
                <a:cs typeface="Cambria"/>
              </a:rPr>
              <a:t> </a:t>
            </a:r>
            <a:r>
              <a:rPr sz="650" spc="110" dirty="0">
                <a:latin typeface="Cambria"/>
                <a:cs typeface="Cambria"/>
              </a:rPr>
              <a:t> </a:t>
            </a:r>
            <a:r>
              <a:rPr sz="650" spc="-45" dirty="0">
                <a:latin typeface="Cambria"/>
                <a:cs typeface="Cambria"/>
              </a:rPr>
              <a:t>Підпис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879465" y="13243993"/>
            <a:ext cx="2286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50" dirty="0">
                <a:latin typeface="Cambria"/>
                <a:cs typeface="Cambria"/>
              </a:rPr>
              <a:t>Дата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18782988" y="13361190"/>
            <a:ext cx="726440" cy="371475"/>
            <a:chOff x="18782988" y="13361190"/>
            <a:chExt cx="726440" cy="371475"/>
          </a:xfrm>
        </p:grpSpPr>
        <p:sp>
          <p:nvSpPr>
            <p:cNvPr id="23" name="object 23"/>
            <p:cNvSpPr/>
            <p:nvPr/>
          </p:nvSpPr>
          <p:spPr>
            <a:xfrm>
              <a:off x="18785528" y="13367540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>
                  <a:moveTo>
                    <a:pt x="0" y="0"/>
                  </a:moveTo>
                  <a:lnTo>
                    <a:pt x="35823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9143759" y="13367540"/>
              <a:ext cx="359410" cy="358775"/>
            </a:xfrm>
            <a:custGeom>
              <a:avLst/>
              <a:gdLst/>
              <a:ahLst/>
              <a:cxnLst/>
              <a:rect l="l" t="t" r="r" b="b"/>
              <a:pathLst>
                <a:path w="359409" h="358775">
                  <a:moveTo>
                    <a:pt x="0" y="0"/>
                  </a:moveTo>
                  <a:lnTo>
                    <a:pt x="0" y="358230"/>
                  </a:lnTo>
                </a:path>
                <a:path w="359409" h="358775">
                  <a:moveTo>
                    <a:pt x="359242" y="0"/>
                  </a:moveTo>
                  <a:lnTo>
                    <a:pt x="359242" y="35823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15553810" y="13224811"/>
            <a:ext cx="435609" cy="2667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51435">
              <a:lnSpc>
                <a:spcPct val="121600"/>
              </a:lnSpc>
              <a:spcBef>
                <a:spcPts val="95"/>
              </a:spcBef>
            </a:pPr>
            <a:r>
              <a:rPr sz="650" spc="-20" dirty="0">
                <a:latin typeface="Cambria"/>
                <a:cs typeface="Cambria"/>
              </a:rPr>
              <a:t>Зм.      </a:t>
            </a:r>
            <a:r>
              <a:rPr sz="650" spc="-4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Кіл.  </a:t>
            </a:r>
            <a:r>
              <a:rPr sz="650" spc="-25" dirty="0">
                <a:latin typeface="Cambria"/>
                <a:cs typeface="Cambria"/>
              </a:rPr>
              <a:t>Виконав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5551785" y="13484838"/>
            <a:ext cx="3841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Перевірив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579736" y="12784039"/>
            <a:ext cx="1983739" cy="186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Cambria"/>
                <a:cs typeface="Cambria"/>
              </a:rPr>
              <a:t>АТЕСТАЦІЙНА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75" dirty="0">
                <a:latin typeface="Cambria"/>
                <a:cs typeface="Cambria"/>
              </a:rPr>
              <a:t>ВИПУСКНА</a:t>
            </a:r>
            <a:r>
              <a:rPr sz="1050" spc="30" dirty="0">
                <a:latin typeface="Cambria"/>
                <a:cs typeface="Cambria"/>
              </a:rPr>
              <a:t> </a:t>
            </a:r>
            <a:r>
              <a:rPr sz="1050" spc="-40" dirty="0">
                <a:latin typeface="Cambria"/>
                <a:cs typeface="Cambria"/>
              </a:rPr>
              <a:t>РОБОТА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207338" y="13789435"/>
            <a:ext cx="1484630" cy="22542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32105" marR="5080" indent="-32004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Календарний</a:t>
            </a:r>
            <a:r>
              <a:rPr sz="650" spc="-25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план, </a:t>
            </a:r>
            <a:r>
              <a:rPr sz="650" spc="-5" dirty="0">
                <a:latin typeface="Cambria"/>
                <a:cs typeface="Cambria"/>
              </a:rPr>
              <a:t>графік руху </a:t>
            </a:r>
            <a:r>
              <a:rPr sz="650" spc="-20" dirty="0">
                <a:latin typeface="Cambria"/>
                <a:cs typeface="Cambria"/>
              </a:rPr>
              <a:t>робочих </a:t>
            </a:r>
            <a:r>
              <a:rPr sz="650" spc="-130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кадрів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по</a:t>
            </a:r>
            <a:r>
              <a:rPr sz="650" spc="10" dirty="0">
                <a:latin typeface="Cambria"/>
                <a:cs typeface="Cambria"/>
              </a:rPr>
              <a:t> об'єкту,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45" dirty="0">
                <a:latin typeface="Cambria"/>
                <a:cs typeface="Cambria"/>
              </a:rPr>
              <a:t>ТЕП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29" name="object 2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214978" y="13513260"/>
            <a:ext cx="1480484" cy="77920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16031450" y="13365427"/>
            <a:ext cx="4902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60" dirty="0">
                <a:latin typeface="Cambria"/>
                <a:cs typeface="Cambria"/>
              </a:rPr>
              <a:t>Соломкіна </a:t>
            </a:r>
            <a:r>
              <a:rPr sz="650" spc="-45" dirty="0">
                <a:latin typeface="Cambria"/>
                <a:cs typeface="Cambria"/>
              </a:rPr>
              <a:t>О.В.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5550774" y="13723658"/>
            <a:ext cx="952500" cy="3644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5"/>
              </a:spcBef>
              <a:tabLst>
                <a:tab pos="501015" algn="l"/>
              </a:tabLst>
            </a:pPr>
            <a:r>
              <a:rPr sz="650" spc="-40" dirty="0">
                <a:latin typeface="Cambria"/>
                <a:cs typeface="Cambria"/>
              </a:rPr>
              <a:t>Керівни</a:t>
            </a:r>
            <a:r>
              <a:rPr sz="650" spc="-35" dirty="0">
                <a:latin typeface="Cambria"/>
                <a:cs typeface="Cambria"/>
              </a:rPr>
              <a:t>к</a:t>
            </a:r>
            <a:r>
              <a:rPr sz="650" dirty="0">
                <a:latin typeface="Cambria"/>
                <a:cs typeface="Cambria"/>
              </a:rPr>
              <a:t>	</a:t>
            </a: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  <a:p>
            <a:pPr>
              <a:lnSpc>
                <a:spcPct val="100000"/>
              </a:lnSpc>
            </a:pPr>
            <a:endParaRPr sz="6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00"/>
              </a:spcBef>
            </a:pPr>
            <a:r>
              <a:rPr sz="650" spc="-5" dirty="0">
                <a:latin typeface="Cambria"/>
                <a:cs typeface="Cambria"/>
              </a:rPr>
              <a:t>Зав.кафедри</a:t>
            </a:r>
            <a:r>
              <a:rPr sz="650" spc="5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6039546" y="13484838"/>
            <a:ext cx="4756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5" dirty="0">
                <a:latin typeface="Cambria"/>
                <a:cs typeface="Cambria"/>
              </a:rPr>
              <a:t>Чебано</a:t>
            </a:r>
            <a:r>
              <a:rPr sz="650" spc="-10" dirty="0">
                <a:latin typeface="Cambria"/>
                <a:cs typeface="Cambria"/>
              </a:rPr>
              <a:t>в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Л.С.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75279" y="125144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19505362" y="13958857"/>
                </a:moveTo>
                <a:lnTo>
                  <a:pt x="0" y="13958857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18874023" y="13811684"/>
            <a:ext cx="1032510" cy="1657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spc="-35" dirty="0">
                <a:latin typeface="Cambria"/>
                <a:cs typeface="Cambria"/>
              </a:rPr>
              <a:t>КНУБА</a:t>
            </a:r>
            <a:r>
              <a:rPr sz="900" spc="-5" dirty="0">
                <a:latin typeface="Cambria"/>
                <a:cs typeface="Cambria"/>
              </a:rPr>
              <a:t> ПЦБм-22-ГТ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75279" y="125144"/>
            <a:ext cx="19505930" cy="0"/>
          </a:xfrm>
          <a:custGeom>
            <a:avLst/>
            <a:gdLst/>
            <a:ahLst/>
            <a:cxnLst/>
            <a:rect l="l" t="t" r="r" b="b"/>
            <a:pathLst>
              <a:path w="19505930">
                <a:moveTo>
                  <a:pt x="19505362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8517712" y="11879340"/>
            <a:ext cx="2843530" cy="2260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300" spc="-25" dirty="0">
                <a:latin typeface="Cambria"/>
                <a:cs typeface="Cambria"/>
              </a:rPr>
              <a:t>Графік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10" dirty="0">
                <a:latin typeface="Cambria"/>
                <a:cs typeface="Cambria"/>
              </a:rPr>
              <a:t>руху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45" dirty="0">
                <a:latin typeface="Cambria"/>
                <a:cs typeface="Cambria"/>
              </a:rPr>
              <a:t>робочих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30" dirty="0">
                <a:latin typeface="Cambria"/>
                <a:cs typeface="Cambria"/>
              </a:rPr>
              <a:t>кадрів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55" dirty="0">
                <a:latin typeface="Cambria"/>
                <a:cs typeface="Cambria"/>
              </a:rPr>
              <a:t>по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15" dirty="0">
                <a:latin typeface="Cambria"/>
                <a:cs typeface="Cambria"/>
              </a:rPr>
              <a:t>об'єкту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161838" y="11994701"/>
            <a:ext cx="2209800" cy="2260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300" spc="-40" dirty="0">
                <a:latin typeface="Cambria"/>
                <a:cs typeface="Cambria"/>
              </a:rPr>
              <a:t>Техніко-економічні</a:t>
            </a:r>
            <a:r>
              <a:rPr sz="1300" dirty="0">
                <a:latin typeface="Cambria"/>
                <a:cs typeface="Cambria"/>
              </a:rPr>
              <a:t> </a:t>
            </a:r>
            <a:r>
              <a:rPr sz="1300" spc="-45" dirty="0">
                <a:latin typeface="Cambria"/>
                <a:cs typeface="Cambria"/>
              </a:rPr>
              <a:t>показники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351073" y="248018"/>
            <a:ext cx="8477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10" dirty="0">
                <a:latin typeface="Calibri"/>
                <a:cs typeface="Calibri"/>
              </a:rPr>
              <a:t>Найменуванн</a:t>
            </a:r>
            <a:r>
              <a:rPr sz="750" spc="-5" dirty="0">
                <a:latin typeface="Calibri"/>
                <a:cs typeface="Calibri"/>
              </a:rPr>
              <a:t>я </a:t>
            </a:r>
            <a:r>
              <a:rPr sz="750" spc="-10" dirty="0">
                <a:latin typeface="Calibri"/>
                <a:cs typeface="Calibri"/>
              </a:rPr>
              <a:t>робіт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262649" y="123548"/>
            <a:ext cx="49275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10" dirty="0">
                <a:latin typeface="Calibri"/>
                <a:cs typeface="Calibri"/>
              </a:rPr>
              <a:t>Об'єм</a:t>
            </a:r>
            <a:r>
              <a:rPr sz="750" spc="-5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робіт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980122" y="137151"/>
            <a:ext cx="904875" cy="12953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50" spc="5" dirty="0">
                <a:latin typeface="Calibri"/>
                <a:cs typeface="Calibri"/>
              </a:rPr>
              <a:t>Трудомісткість,</a:t>
            </a:r>
            <a:r>
              <a:rPr sz="650" spc="-10" dirty="0">
                <a:latin typeface="Calibri"/>
                <a:cs typeface="Calibri"/>
              </a:rPr>
              <a:t> </a:t>
            </a:r>
            <a:r>
              <a:rPr sz="650" spc="10" dirty="0">
                <a:latin typeface="Calibri"/>
                <a:cs typeface="Calibri"/>
              </a:rPr>
              <a:t>люд.-зм</a:t>
            </a:r>
            <a:endParaRPr sz="65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479834" y="123548"/>
            <a:ext cx="81406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Потреба в </a:t>
            </a:r>
            <a:r>
              <a:rPr sz="750" spc="-10" dirty="0">
                <a:latin typeface="Calibri"/>
                <a:cs typeface="Calibri"/>
              </a:rPr>
              <a:t>машинах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883410" y="203493"/>
            <a:ext cx="877569" cy="2400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41605" marR="5080" indent="-129539">
              <a:lnSpc>
                <a:spcPts val="800"/>
              </a:lnSpc>
              <a:spcBef>
                <a:spcPts val="200"/>
              </a:spcBef>
              <a:tabLst>
                <a:tab pos="605155" algn="l"/>
              </a:tabLst>
            </a:pPr>
            <a:r>
              <a:rPr sz="1125" spc="-15" baseline="3703" dirty="0">
                <a:latin typeface="Calibri"/>
                <a:cs typeface="Calibri"/>
              </a:rPr>
              <a:t>Тривалість</a:t>
            </a:r>
            <a:r>
              <a:rPr sz="1125" spc="52" baseline="3703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Кількість </a:t>
            </a:r>
            <a:r>
              <a:rPr sz="750" spc="-155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днів	</a:t>
            </a:r>
            <a:r>
              <a:rPr sz="750" spc="-5" dirty="0">
                <a:latin typeface="Calibri"/>
                <a:cs typeface="Calibri"/>
              </a:rPr>
              <a:t>змін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827561" y="153907"/>
            <a:ext cx="451484" cy="2387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Число</a:t>
            </a:r>
            <a:endParaRPr sz="750">
              <a:latin typeface="Calibri"/>
              <a:cs typeface="Calibri"/>
            </a:endParaRPr>
          </a:p>
          <a:p>
            <a:pPr algn="ctr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працюючи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8630039" y="248018"/>
            <a:ext cx="6178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10" dirty="0">
                <a:latin typeface="Calibri"/>
                <a:cs typeface="Calibri"/>
              </a:rPr>
              <a:t>Скла</a:t>
            </a:r>
            <a:r>
              <a:rPr sz="750" spc="-5" dirty="0">
                <a:latin typeface="Calibri"/>
                <a:cs typeface="Calibri"/>
              </a:rPr>
              <a:t>д бригади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215087" y="277365"/>
            <a:ext cx="16446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10" dirty="0">
                <a:latin typeface="Calibri"/>
                <a:cs typeface="Calibri"/>
              </a:rPr>
              <a:t>Од.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452319" y="285460"/>
            <a:ext cx="3765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Кількість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740674" y="545533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1448222" y="129758"/>
            <a:ext cx="8542020" cy="53721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96240">
              <a:lnSpc>
                <a:spcPct val="100000"/>
              </a:lnSpc>
              <a:spcBef>
                <a:spcPts val="130"/>
              </a:spcBef>
              <a:tabLst>
                <a:tab pos="5597525" algn="l"/>
              </a:tabLst>
            </a:pPr>
            <a:r>
              <a:rPr sz="650" dirty="0">
                <a:latin typeface="Calibri"/>
                <a:cs typeface="Calibri"/>
              </a:rPr>
              <a:t>2023	</a:t>
            </a:r>
            <a:r>
              <a:rPr sz="700" spc="15" dirty="0">
                <a:latin typeface="Calibri"/>
                <a:cs typeface="Calibri"/>
              </a:rPr>
              <a:t>2024</a:t>
            </a:r>
            <a:endParaRPr sz="700">
              <a:latin typeface="Calibri"/>
              <a:cs typeface="Calibri"/>
            </a:endParaRPr>
          </a:p>
          <a:p>
            <a:pPr marL="38100" marR="30480" indent="113030">
              <a:lnSpc>
                <a:spcPct val="218000"/>
              </a:lnSpc>
              <a:spcBef>
                <a:spcPts val="15"/>
              </a:spcBef>
              <a:tabLst>
                <a:tab pos="700405" algn="l"/>
                <a:tab pos="1284605" algn="l"/>
                <a:tab pos="1838960" algn="l"/>
                <a:tab pos="2428875" algn="l"/>
                <a:tab pos="3028950" algn="l"/>
                <a:tab pos="3597910" algn="l"/>
                <a:tab pos="4111625" algn="l"/>
                <a:tab pos="4716145" algn="l"/>
                <a:tab pos="5275580" algn="l"/>
                <a:tab pos="5839460" algn="l"/>
                <a:tab pos="6424295" algn="l"/>
                <a:tab pos="6975475" algn="l"/>
                <a:tab pos="7525384" algn="l"/>
                <a:tab pos="8108950" algn="l"/>
              </a:tabLst>
            </a:pPr>
            <a:r>
              <a:rPr sz="900" spc="15" baseline="4629" dirty="0">
                <a:latin typeface="Calibri"/>
                <a:cs typeface="Calibri"/>
              </a:rPr>
              <a:t>серпень	вересень	</a:t>
            </a:r>
            <a:r>
              <a:rPr sz="600" spc="10" dirty="0">
                <a:latin typeface="Calibri"/>
                <a:cs typeface="Calibri"/>
              </a:rPr>
              <a:t>жовтень	</a:t>
            </a:r>
            <a:r>
              <a:rPr sz="900" spc="7" baseline="4629" dirty="0">
                <a:latin typeface="Calibri"/>
                <a:cs typeface="Calibri"/>
              </a:rPr>
              <a:t>листопад	</a:t>
            </a:r>
            <a:r>
              <a:rPr sz="900" spc="15" baseline="4629" dirty="0">
                <a:latin typeface="Calibri"/>
                <a:cs typeface="Calibri"/>
              </a:rPr>
              <a:t>грудень	</a:t>
            </a:r>
            <a:r>
              <a:rPr sz="600" spc="10" dirty="0">
                <a:latin typeface="Calibri"/>
                <a:cs typeface="Calibri"/>
              </a:rPr>
              <a:t>січень	лютий	</a:t>
            </a:r>
            <a:r>
              <a:rPr sz="900" spc="15" baseline="4629" dirty="0">
                <a:latin typeface="Calibri"/>
                <a:cs typeface="Calibri"/>
              </a:rPr>
              <a:t>березень	</a:t>
            </a:r>
            <a:r>
              <a:rPr sz="600" spc="10" dirty="0">
                <a:latin typeface="Calibri"/>
                <a:cs typeface="Calibri"/>
              </a:rPr>
              <a:t>квітень	</a:t>
            </a:r>
            <a:r>
              <a:rPr sz="900" spc="7" baseline="4629" dirty="0">
                <a:latin typeface="Calibri"/>
                <a:cs typeface="Calibri"/>
              </a:rPr>
              <a:t>травень	</a:t>
            </a:r>
            <a:r>
              <a:rPr sz="900" spc="15" baseline="4629" dirty="0">
                <a:latin typeface="Calibri"/>
                <a:cs typeface="Calibri"/>
              </a:rPr>
              <a:t>червень	</a:t>
            </a:r>
            <a:r>
              <a:rPr sz="600" spc="10" dirty="0">
                <a:latin typeface="Calibri"/>
                <a:cs typeface="Calibri"/>
              </a:rPr>
              <a:t>липень	</a:t>
            </a:r>
            <a:r>
              <a:rPr sz="900" spc="15" baseline="4629" dirty="0">
                <a:latin typeface="Calibri"/>
                <a:cs typeface="Calibri"/>
              </a:rPr>
              <a:t>серпень	вересень	</a:t>
            </a:r>
            <a:r>
              <a:rPr sz="600" spc="10" dirty="0">
                <a:latin typeface="Calibri"/>
                <a:cs typeface="Calibri"/>
              </a:rPr>
              <a:t>жовтень </a:t>
            </a:r>
            <a:r>
              <a:rPr sz="600" spc="1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100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107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114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121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128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135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142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149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156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163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170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177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184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191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198</a:t>
            </a:r>
            <a:r>
              <a:rPr sz="600" spc="13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205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212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219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226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233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240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247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254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261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268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275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282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289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296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303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310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317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324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331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338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345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352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359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366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373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380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387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394</a:t>
            </a:r>
            <a:r>
              <a:rPr sz="600" spc="14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401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408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4428" y="698337"/>
            <a:ext cx="971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1.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05448" y="682146"/>
            <a:ext cx="132207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Підготовчий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період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будівництва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5440" y="1002934"/>
            <a:ext cx="971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2.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0507" y="986743"/>
            <a:ext cx="899794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Зріз </a:t>
            </a:r>
            <a:r>
              <a:rPr sz="750" spc="-10" dirty="0">
                <a:latin typeface="Calibri"/>
                <a:cs typeface="Calibri"/>
              </a:rPr>
              <a:t>рослинног</a:t>
            </a:r>
            <a:r>
              <a:rPr sz="750" spc="-5" dirty="0">
                <a:latin typeface="Calibri"/>
                <a:cs typeface="Calibri"/>
              </a:rPr>
              <a:t>о шару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35440" y="1197229"/>
            <a:ext cx="971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3.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05448" y="1139548"/>
            <a:ext cx="1957705" cy="243204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5240" marR="5080" indent="-3175">
              <a:lnSpc>
                <a:spcPts val="819"/>
              </a:lnSpc>
              <a:spcBef>
                <a:spcPts val="185"/>
              </a:spcBef>
            </a:pPr>
            <a:r>
              <a:rPr sz="750" spc="-5" dirty="0">
                <a:latin typeface="Calibri"/>
                <a:cs typeface="Calibri"/>
              </a:rPr>
              <a:t>Планування </a:t>
            </a:r>
            <a:r>
              <a:rPr sz="750" spc="-10" dirty="0">
                <a:latin typeface="Calibri"/>
                <a:cs typeface="Calibri"/>
              </a:rPr>
              <a:t>території </a:t>
            </a:r>
            <a:r>
              <a:rPr sz="750" spc="-5" dirty="0">
                <a:latin typeface="Calibri"/>
                <a:cs typeface="Calibri"/>
              </a:rPr>
              <a:t>будівельного </a:t>
            </a:r>
            <a:r>
              <a:rPr sz="750" spc="-10" dirty="0">
                <a:latin typeface="Calibri"/>
                <a:cs typeface="Calibri"/>
              </a:rPr>
              <a:t>майданчика </a:t>
            </a:r>
            <a:r>
              <a:rPr sz="750" spc="-15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бульдозером</a:t>
            </a:r>
            <a:endParaRPr sz="750">
              <a:latin typeface="Calibri"/>
              <a:cs typeface="Calibri"/>
            </a:endParaRPr>
          </a:p>
        </p:txBody>
      </p:sp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3078018" y="389496"/>
          <a:ext cx="8482324" cy="113745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9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98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05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98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055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94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921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29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73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854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4549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8986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4384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18922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18922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34315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18922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8922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2542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16764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</a:tblGrid>
              <a:tr h="147512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виміру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57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Кількість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480"/>
                        </a:lnSpc>
                      </a:pPr>
                      <a:r>
                        <a:rPr sz="700" spc="5" dirty="0">
                          <a:latin typeface="Calibri"/>
                          <a:cs typeface="Calibri"/>
                        </a:rPr>
                        <a:t>Нормативна</a:t>
                      </a:r>
                      <a:endParaRPr sz="7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56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Планова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51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Найменування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50" spc="-10" dirty="0">
                          <a:latin typeface="Calibri"/>
                          <a:cs typeface="Calibri"/>
                        </a:rPr>
                        <a:t>маш.-зм.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8895" algn="r">
                        <a:lnSpc>
                          <a:spcPts val="70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х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9700">
                        <a:lnSpc>
                          <a:spcPts val="465"/>
                        </a:lnSpc>
                      </a:pPr>
                      <a:r>
                        <a:rPr sz="650" spc="-5" dirty="0">
                          <a:latin typeface="Calibri"/>
                          <a:cs typeface="Calibri"/>
                        </a:rPr>
                        <a:t>травень</a:t>
                      </a:r>
                      <a:endParaRPr sz="6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6050">
                        <a:lnSpc>
                          <a:spcPts val="445"/>
                        </a:lnSpc>
                      </a:pPr>
                      <a:r>
                        <a:rPr sz="600" dirty="0">
                          <a:latin typeface="Calibri"/>
                          <a:cs typeface="Calibri"/>
                        </a:rPr>
                        <a:t>червень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495"/>
                        </a:lnSpc>
                      </a:pPr>
                      <a:r>
                        <a:rPr sz="600" spc="-5" dirty="0">
                          <a:latin typeface="Calibri"/>
                          <a:cs typeface="Calibri"/>
                        </a:rPr>
                        <a:t>липень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79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5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R="1270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7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R="175260" algn="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9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050" marB="0"/>
                </a:tc>
                <a:tc gridSpan="2">
                  <a:txBody>
                    <a:bodyPr/>
                    <a:lstStyle/>
                    <a:p>
                      <a:pPr marR="1016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68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30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4765" marB="0"/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37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4765" marB="0"/>
                </a:tc>
                <a:tc>
                  <a:txBody>
                    <a:bodyPr/>
                    <a:lstStyle/>
                    <a:p>
                      <a:pPr marL="54610" marR="4889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44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4765" marB="0"/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51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4765" marB="0"/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58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4765" marB="0"/>
                </a:tc>
                <a:tc>
                  <a:txBody>
                    <a:bodyPr/>
                    <a:lstStyle/>
                    <a:p>
                      <a:pPr marL="54610" marR="3937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65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4765" marB="0"/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72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4765" marB="0"/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79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4765" marB="0"/>
                </a:tc>
                <a:tc>
                  <a:txBody>
                    <a:bodyPr/>
                    <a:lstStyle/>
                    <a:p>
                      <a:pPr marL="635" marR="30480" algn="ctr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86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4765" marB="0"/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93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476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8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1061,12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960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209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240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30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20955" marB="0"/>
                </a:tc>
                <a:tc>
                  <a:txBody>
                    <a:bodyPr/>
                    <a:lstStyle/>
                    <a:p>
                      <a:pPr marR="176530" algn="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20955" marB="0"/>
                </a:tc>
                <a:tc gridSpan="13">
                  <a:txBody>
                    <a:bodyPr/>
                    <a:lstStyle/>
                    <a:p>
                      <a:pPr marL="219710">
                        <a:lnSpc>
                          <a:spcPct val="100000"/>
                        </a:lnSpc>
                        <a:spcBef>
                          <a:spcPts val="85"/>
                        </a:spcBef>
                        <a:tabLst>
                          <a:tab pos="560705" algn="l"/>
                        </a:tabLst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16	</a:t>
                      </a:r>
                      <a:r>
                        <a:rPr sz="1125" spc="-7" baseline="3703" dirty="0">
                          <a:latin typeface="Calibri"/>
                          <a:cs typeface="Calibri"/>
                        </a:rPr>
                        <a:t>Різноробочий</a:t>
                      </a:r>
                      <a:r>
                        <a:rPr sz="1125" spc="-44" baseline="3703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25" spc="-7" baseline="3703" dirty="0">
                          <a:latin typeface="Calibri"/>
                          <a:cs typeface="Calibri"/>
                        </a:rPr>
                        <a:t>5р.-5,</a:t>
                      </a:r>
                      <a:r>
                        <a:rPr sz="1125" spc="-37" baseline="3703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25" spc="-7" baseline="3703" dirty="0">
                          <a:latin typeface="Calibri"/>
                          <a:cs typeface="Calibri"/>
                        </a:rPr>
                        <a:t>3р.-11</a:t>
                      </a:r>
                      <a:endParaRPr sz="1125" baseline="3703">
                        <a:latin typeface="Calibri"/>
                        <a:cs typeface="Calibri"/>
                      </a:endParaRPr>
                    </a:p>
                  </a:txBody>
                  <a:tcPr marL="0" marR="0" marT="107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804">
                <a:tc gridSpan="21">
                  <a:txBody>
                    <a:bodyPr/>
                    <a:lstStyle/>
                    <a:p>
                      <a:pPr marL="125349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Внутрішньо-майданчикові</a:t>
                      </a:r>
                      <a:r>
                        <a:rPr sz="75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роботи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444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179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0,194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6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6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Бульдозер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Komatsu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65PX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2014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95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6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1771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6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6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11">
                  <a:txBody>
                    <a:bodyPr/>
                    <a:lstStyle/>
                    <a:p>
                      <a:pPr marL="2794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Машиніст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dirty="0">
                          <a:latin typeface="Calibri"/>
                          <a:cs typeface="Calibri"/>
                        </a:rPr>
                        <a:t>5р.-1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703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1,296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65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Бульдозер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Komatsu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65PX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2015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177165" algn="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11">
                  <a:txBody>
                    <a:bodyPr/>
                    <a:lstStyle/>
                    <a:p>
                      <a:pPr marL="2794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Машиніст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dirty="0">
                          <a:latin typeface="Calibri"/>
                          <a:cs typeface="Calibri"/>
                        </a:rPr>
                        <a:t>5р.-1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3718">
                <a:tc gridSpan="21">
                  <a:txBody>
                    <a:bodyPr/>
                    <a:lstStyle/>
                    <a:p>
                      <a:pPr marL="1579245">
                        <a:lnSpc>
                          <a:spcPts val="835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Підземна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dirty="0">
                          <a:latin typeface="Calibri"/>
                          <a:cs typeface="Calibri"/>
                        </a:rPr>
                        <a:t>частина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444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6" name="object 56"/>
          <p:cNvSpPr txBox="1"/>
          <p:nvPr/>
        </p:nvSpPr>
        <p:spPr>
          <a:xfrm>
            <a:off x="536452" y="1655643"/>
            <a:ext cx="971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4.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05448" y="1647547"/>
            <a:ext cx="15462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Влаштування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огородження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котловану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331513" y="1547364"/>
            <a:ext cx="1091565" cy="3390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5р.-2</a:t>
            </a:r>
            <a:endParaRPr sz="750">
              <a:latin typeface="Calibri"/>
              <a:cs typeface="Calibri"/>
            </a:endParaRPr>
          </a:p>
          <a:p>
            <a:pPr marL="12700" marR="5080" indent="5715">
              <a:lnSpc>
                <a:spcPts val="790"/>
              </a:lnSpc>
              <a:spcBef>
                <a:spcPts val="60"/>
              </a:spcBef>
            </a:pPr>
            <a:r>
              <a:rPr sz="750" spc="-5" dirty="0">
                <a:latin typeface="Calibri"/>
                <a:cs typeface="Calibri"/>
              </a:rPr>
              <a:t>Армувальник 5р.-1, 3р.-2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Бетонувальник 5р.-1, 3р.-2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35440" y="1920774"/>
            <a:ext cx="971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5.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05448" y="1904582"/>
            <a:ext cx="125793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Розробка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грунту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екскаватором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331513" y="1953156"/>
            <a:ext cx="1042669" cy="24320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6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60"/>
              </a:lnSpc>
            </a:pPr>
            <a:r>
              <a:rPr sz="750" spc="-5" dirty="0">
                <a:latin typeface="Calibri"/>
                <a:cs typeface="Calibri"/>
              </a:rPr>
              <a:t>Різноробочий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5р.-2,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35440" y="2073578"/>
            <a:ext cx="971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6.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13543" y="2057387"/>
            <a:ext cx="9448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10" dirty="0">
                <a:latin typeface="Calibri"/>
                <a:cs typeface="Calibri"/>
              </a:rPr>
              <a:t>Доробк</a:t>
            </a:r>
            <a:r>
              <a:rPr sz="750" spc="-5" dirty="0">
                <a:latin typeface="Calibri"/>
                <a:cs typeface="Calibri"/>
              </a:rPr>
              <a:t>а грунту вручну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35440" y="2266861"/>
            <a:ext cx="95504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7.    </a:t>
            </a:r>
            <a:r>
              <a:rPr sz="750" spc="-10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Ущільненн</a:t>
            </a:r>
            <a:r>
              <a:rPr sz="1125" spc="-7" baseline="3703" dirty="0">
                <a:latin typeface="Calibri"/>
                <a:cs typeface="Calibri"/>
              </a:rPr>
              <a:t>я грунту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8331513" y="2207156"/>
            <a:ext cx="800100" cy="24320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6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60"/>
              </a:lnSpc>
            </a:pPr>
            <a:r>
              <a:rPr sz="750" spc="-5" dirty="0">
                <a:latin typeface="Calibri"/>
                <a:cs typeface="Calibri"/>
              </a:rPr>
              <a:t>Різноробочий 3р.-8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36452" y="2521873"/>
            <a:ext cx="971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8.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05448" y="2483419"/>
            <a:ext cx="232473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Влаштування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пальового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фундаменту</a:t>
            </a:r>
            <a:r>
              <a:rPr sz="750" spc="-1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з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вдавлюваних</a:t>
            </a:r>
            <a:r>
              <a:rPr sz="750" spc="-1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паль</a:t>
            </a:r>
            <a:endParaRPr sz="750">
              <a:latin typeface="Calibri"/>
              <a:cs typeface="Calibri"/>
            </a:endParaRPr>
          </a:p>
        </p:txBody>
      </p:sp>
      <p:graphicFrame>
        <p:nvGraphicFramePr>
          <p:cNvPr id="68" name="object 68"/>
          <p:cNvGraphicFramePr>
            <a:graphicFrameLocks noGrp="1"/>
          </p:cNvGraphicFramePr>
          <p:nvPr/>
        </p:nvGraphicFramePr>
        <p:xfrm>
          <a:off x="3081054" y="1554019"/>
          <a:ext cx="5026022" cy="10982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9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98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05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98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055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94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921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29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575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329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844"/>
                        </a:lnSpc>
                        <a:spcBef>
                          <a:spcPts val="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32080">
                        <a:lnSpc>
                          <a:spcPts val="8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0,67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635" algn="ctr">
                        <a:lnSpc>
                          <a:spcPts val="8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204,55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844"/>
                        </a:lnSpc>
                        <a:spcBef>
                          <a:spcPts val="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192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612775" marR="52705" indent="-555625">
                        <a:lnSpc>
                          <a:spcPts val="790"/>
                        </a:lnSpc>
                        <a:spcBef>
                          <a:spcPts val="15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Гідравлічна</a:t>
                      </a:r>
                      <a:r>
                        <a:rPr sz="75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бурова</a:t>
                      </a:r>
                      <a:r>
                        <a:rPr sz="75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установка</a:t>
                      </a:r>
                      <a:r>
                        <a:rPr sz="75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Mait </a:t>
                      </a:r>
                      <a:r>
                        <a:rPr sz="750" spc="-15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HR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260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165735">
                        <a:lnSpc>
                          <a:spcPts val="844"/>
                        </a:lnSpc>
                        <a:spcBef>
                          <a:spcPts val="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64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191770">
                        <a:lnSpc>
                          <a:spcPts val="844"/>
                        </a:lnSpc>
                        <a:spcBef>
                          <a:spcPts val="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176530" algn="r">
                        <a:lnSpc>
                          <a:spcPts val="844"/>
                        </a:lnSpc>
                        <a:spcBef>
                          <a:spcPts val="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844"/>
                        </a:lnSpc>
                        <a:spcBef>
                          <a:spcPts val="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422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1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Баштовий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кран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63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560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L="10922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44,55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282,72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264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750" spc="-10" dirty="0">
                          <a:latin typeface="Calibri"/>
                          <a:cs typeface="Calibri"/>
                        </a:rPr>
                        <a:t>Eкскаватор</a:t>
                      </a:r>
                      <a:r>
                        <a:rPr sz="75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Sumitomo</a:t>
                      </a:r>
                      <a:r>
                        <a:rPr sz="75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490-6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793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L="167640">
                        <a:lnSpc>
                          <a:spcPct val="10000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44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L="193675">
                        <a:lnSpc>
                          <a:spcPct val="10000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R="176530" algn="r">
                        <a:lnSpc>
                          <a:spcPct val="100000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R="24765" algn="r">
                        <a:lnSpc>
                          <a:spcPct val="100000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7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35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99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3,89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8,92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Віброплита</a:t>
                      </a:r>
                      <a:r>
                        <a:rPr sz="75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Husqvarna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LG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504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marL="19113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R="176530" algn="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9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399">
                <a:tc>
                  <a:txBody>
                    <a:bodyPr/>
                    <a:lstStyle/>
                    <a:p>
                      <a:pPr algn="ctr">
                        <a:lnSpc>
                          <a:spcPts val="835"/>
                        </a:lnSpc>
                        <a:spcBef>
                          <a:spcPts val="49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/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ts val="885"/>
                        </a:lnSpc>
                        <a:spcBef>
                          <a:spcPts val="44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1,34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651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85"/>
                        </a:lnSpc>
                        <a:spcBef>
                          <a:spcPts val="44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131,92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651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5"/>
                        </a:lnSpc>
                        <a:spcBef>
                          <a:spcPts val="49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120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Вдавлюючий</a:t>
                      </a:r>
                      <a:r>
                        <a:rPr sz="75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пристрій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ZYC</a:t>
                      </a:r>
                      <a:r>
                        <a:rPr sz="75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200B-B-1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166370">
                        <a:lnSpc>
                          <a:spcPts val="835"/>
                        </a:lnSpc>
                        <a:spcBef>
                          <a:spcPts val="49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80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/>
                </a:tc>
                <a:tc>
                  <a:txBody>
                    <a:bodyPr/>
                    <a:lstStyle/>
                    <a:p>
                      <a:pPr marL="192405">
                        <a:lnSpc>
                          <a:spcPts val="835"/>
                        </a:lnSpc>
                        <a:spcBef>
                          <a:spcPts val="49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/>
                </a:tc>
                <a:tc>
                  <a:txBody>
                    <a:bodyPr/>
                    <a:lstStyle/>
                    <a:p>
                      <a:pPr marR="176530" algn="r">
                        <a:lnSpc>
                          <a:spcPts val="835"/>
                        </a:lnSpc>
                        <a:spcBef>
                          <a:spcPts val="49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844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5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9" name="object 69"/>
          <p:cNvSpPr txBox="1"/>
          <p:nvPr/>
        </p:nvSpPr>
        <p:spPr>
          <a:xfrm>
            <a:off x="8331513" y="2463180"/>
            <a:ext cx="1042669" cy="24320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6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5р.-2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60"/>
              </a:lnSpc>
            </a:pPr>
            <a:r>
              <a:rPr sz="750" spc="-5" dirty="0">
                <a:latin typeface="Calibri"/>
                <a:cs typeface="Calibri"/>
              </a:rPr>
              <a:t>Різноробочий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</p:txBody>
      </p:sp>
      <p:graphicFrame>
        <p:nvGraphicFramePr>
          <p:cNvPr id="70" name="object 70"/>
          <p:cNvGraphicFramePr>
            <a:graphicFrameLocks noGrp="1"/>
          </p:cNvGraphicFramePr>
          <p:nvPr/>
        </p:nvGraphicFramePr>
        <p:xfrm>
          <a:off x="475279" y="2603645"/>
          <a:ext cx="7632694" cy="6557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40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0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09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16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02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757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11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5529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180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9590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23225">
                <a:tc>
                  <a:txBody>
                    <a:bodyPr/>
                    <a:lstStyle/>
                    <a:p>
                      <a:pPr marL="246379">
                        <a:lnSpc>
                          <a:spcPts val="83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300х300мм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ts val="70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Баштовий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кран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63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999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9.</a:t>
                      </a:r>
                      <a:r>
                        <a:rPr sz="750" spc="215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1125" spc="-7" baseline="3703" dirty="0">
                          <a:latin typeface="Calibri"/>
                          <a:cs typeface="Calibri"/>
                        </a:rPr>
                        <a:t>Влаштування</a:t>
                      </a:r>
                      <a:r>
                        <a:rPr sz="1125" spc="-44" baseline="3703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25" spc="-7" baseline="3703" dirty="0">
                          <a:latin typeface="Calibri"/>
                          <a:cs typeface="Calibri"/>
                        </a:rPr>
                        <a:t>бетонної</a:t>
                      </a:r>
                      <a:r>
                        <a:rPr sz="1125" spc="-37" baseline="3703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25" spc="-7" baseline="3703" dirty="0">
                          <a:latin typeface="Calibri"/>
                          <a:cs typeface="Calibri"/>
                        </a:rPr>
                        <a:t>підготовки</a:t>
                      </a:r>
                      <a:endParaRPr sz="1125" baseline="3703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R="96520" algn="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1,05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4610" marB="0"/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19,79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4610" marB="0"/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Баштовий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кран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63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R="24765" algn="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854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46990">
                        <a:lnSpc>
                          <a:spcPts val="844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10.</a:t>
                      </a:r>
                      <a:r>
                        <a:rPr sz="750" spc="229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25" spc="-7" baseline="3703" dirty="0">
                          <a:latin typeface="Calibri"/>
                          <a:cs typeface="Calibri"/>
                        </a:rPr>
                        <a:t>Влаштування</a:t>
                      </a:r>
                      <a:r>
                        <a:rPr sz="1125" spc="-30" baseline="3703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25" spc="-7" baseline="3703" dirty="0">
                          <a:latin typeface="Calibri"/>
                          <a:cs typeface="Calibri"/>
                        </a:rPr>
                        <a:t>плити</a:t>
                      </a:r>
                      <a:r>
                        <a:rPr sz="1125" spc="-22" baseline="3703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25" spc="-15" baseline="3703" dirty="0">
                          <a:latin typeface="Calibri"/>
                          <a:cs typeface="Calibri"/>
                        </a:rPr>
                        <a:t>розтверку</a:t>
                      </a:r>
                      <a:endParaRPr sz="1125" baseline="3703">
                        <a:latin typeface="Calibri"/>
                        <a:cs typeface="Calibri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96520" algn="r">
                        <a:lnSpc>
                          <a:spcPts val="844"/>
                        </a:lnSpc>
                        <a:spcBef>
                          <a:spcPts val="44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06045">
                        <a:lnSpc>
                          <a:spcPts val="8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4,18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36525">
                        <a:lnSpc>
                          <a:spcPts val="8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130,42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13335" algn="ctr">
                        <a:lnSpc>
                          <a:spcPts val="844"/>
                        </a:lnSpc>
                        <a:spcBef>
                          <a:spcPts val="44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128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5715" algn="ctr">
                        <a:lnSpc>
                          <a:spcPts val="8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Баштовий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кран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63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76530">
                        <a:lnSpc>
                          <a:spcPts val="844"/>
                        </a:lnSpc>
                        <a:spcBef>
                          <a:spcPts val="44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98120">
                        <a:lnSpc>
                          <a:spcPts val="844"/>
                        </a:lnSpc>
                        <a:spcBef>
                          <a:spcPts val="44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835"/>
                        </a:lnSpc>
                        <a:spcBef>
                          <a:spcPts val="45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844"/>
                        </a:lnSpc>
                        <a:spcBef>
                          <a:spcPts val="445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9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1" name="object 71"/>
          <p:cNvSpPr txBox="1"/>
          <p:nvPr/>
        </p:nvSpPr>
        <p:spPr>
          <a:xfrm>
            <a:off x="8331513" y="2717179"/>
            <a:ext cx="1091565" cy="6921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6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60"/>
              </a:lnSpc>
            </a:pPr>
            <a:r>
              <a:rPr sz="750" spc="-5" dirty="0">
                <a:latin typeface="Calibri"/>
                <a:cs typeface="Calibri"/>
              </a:rPr>
              <a:t>Різноробочий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5р.-2,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3р.-3</a:t>
            </a:r>
            <a:endParaRPr sz="750">
              <a:latin typeface="Calibri"/>
              <a:cs typeface="Calibri"/>
            </a:endParaRPr>
          </a:p>
          <a:p>
            <a:pPr marL="19685" marR="328295" indent="-7620">
              <a:lnSpc>
                <a:spcPts val="790"/>
              </a:lnSpc>
              <a:spcBef>
                <a:spcPts val="390"/>
              </a:spcBef>
            </a:pPr>
            <a:r>
              <a:rPr sz="750" spc="-5" dirty="0">
                <a:latin typeface="Calibri"/>
                <a:cs typeface="Calibri"/>
              </a:rPr>
              <a:t>Машиніст 5р.-1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Тесля</a:t>
            </a:r>
            <a:r>
              <a:rPr sz="750" spc="-5" dirty="0">
                <a:latin typeface="Calibri"/>
                <a:cs typeface="Calibri"/>
              </a:rPr>
              <a:t>р 5р.-1, 3р.-2</a:t>
            </a:r>
            <a:endParaRPr sz="750">
              <a:latin typeface="Calibri"/>
              <a:cs typeface="Calibri"/>
            </a:endParaRPr>
          </a:p>
          <a:p>
            <a:pPr marL="18415">
              <a:lnSpc>
                <a:spcPts val="725"/>
              </a:lnSpc>
            </a:pPr>
            <a:r>
              <a:rPr sz="750" spc="-5" dirty="0">
                <a:latin typeface="Calibri"/>
                <a:cs typeface="Calibri"/>
              </a:rPr>
              <a:t>Армувальник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Бетонувальник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3р.-1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10141" y="3530789"/>
            <a:ext cx="248285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25" spc="-7" baseline="-25925" dirty="0">
                <a:latin typeface="Calibri"/>
                <a:cs typeface="Calibri"/>
              </a:rPr>
              <a:t>11.</a:t>
            </a:r>
            <a:r>
              <a:rPr sz="1125" spc="600" baseline="-259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Влаштування</a:t>
            </a:r>
            <a:r>
              <a:rPr sz="750" spc="-10" dirty="0">
                <a:latin typeface="Calibri"/>
                <a:cs typeface="Calibri"/>
              </a:rPr>
              <a:t> монолітних </a:t>
            </a:r>
            <a:r>
              <a:rPr sz="750" spc="-5" dirty="0">
                <a:latin typeface="Calibri"/>
                <a:cs typeface="Calibri"/>
              </a:rPr>
              <a:t>залізобетонних</a:t>
            </a:r>
            <a:r>
              <a:rPr sz="750" spc="-1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стін</a:t>
            </a:r>
            <a:r>
              <a:rPr sz="750" spc="-10" dirty="0">
                <a:latin typeface="Calibri"/>
                <a:cs typeface="Calibri"/>
              </a:rPr>
              <a:t> товщиною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08483" y="3630972"/>
            <a:ext cx="31750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250 </a:t>
            </a:r>
            <a:r>
              <a:rPr sz="750" spc="-15" dirty="0">
                <a:latin typeface="Calibri"/>
                <a:cs typeface="Calibri"/>
              </a:rPr>
              <a:t>мм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8331513" y="3420486"/>
            <a:ext cx="1091565" cy="439420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L="19685" marR="328295" indent="-7620">
              <a:lnSpc>
                <a:spcPts val="790"/>
              </a:lnSpc>
              <a:spcBef>
                <a:spcPts val="209"/>
              </a:spcBef>
            </a:pPr>
            <a:r>
              <a:rPr sz="750" spc="-5" dirty="0">
                <a:latin typeface="Calibri"/>
                <a:cs typeface="Calibri"/>
              </a:rPr>
              <a:t>Машиніст 5р.-1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Тесля</a:t>
            </a:r>
            <a:r>
              <a:rPr sz="750" spc="-5" dirty="0">
                <a:latin typeface="Calibri"/>
                <a:cs typeface="Calibri"/>
              </a:rPr>
              <a:t>р 5р.-1, 3р.-2</a:t>
            </a:r>
            <a:endParaRPr sz="750">
              <a:latin typeface="Calibri"/>
              <a:cs typeface="Calibri"/>
            </a:endParaRPr>
          </a:p>
          <a:p>
            <a:pPr marL="18415">
              <a:lnSpc>
                <a:spcPts val="725"/>
              </a:lnSpc>
            </a:pPr>
            <a:r>
              <a:rPr sz="750" spc="-5" dirty="0">
                <a:latin typeface="Calibri"/>
                <a:cs typeface="Calibri"/>
              </a:rPr>
              <a:t>Армувальник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Бетонувальник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3р.-1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10141" y="3928485"/>
            <a:ext cx="144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12.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710507" y="3970987"/>
            <a:ext cx="183133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Зовнішнє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утеплення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паркінгу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мінераловатою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8331513" y="3870804"/>
            <a:ext cx="958850" cy="2387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Монтажник</a:t>
            </a:r>
            <a:r>
              <a:rPr sz="750" spc="-4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5р.-2,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10141" y="4177425"/>
            <a:ext cx="12738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13.</a:t>
            </a:r>
            <a:r>
              <a:rPr sz="750" spc="375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Влаштування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гідроізоляції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8331513" y="4119744"/>
            <a:ext cx="958850" cy="2387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Монтажник</a:t>
            </a:r>
            <a:r>
              <a:rPr sz="750" spc="-4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10141" y="4429401"/>
            <a:ext cx="120650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14.</a:t>
            </a:r>
            <a:r>
              <a:rPr sz="750" spc="420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Зворотня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засипка</a:t>
            </a:r>
            <a:r>
              <a:rPr sz="1125" spc="-30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грунту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8331513" y="4369696"/>
            <a:ext cx="1042669" cy="24320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6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60"/>
              </a:lnSpc>
            </a:pPr>
            <a:r>
              <a:rPr sz="750" spc="-5" dirty="0">
                <a:latin typeface="Calibri"/>
                <a:cs typeface="Calibri"/>
              </a:rPr>
              <a:t>Різноробочий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5р.-3,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3р.-5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10141" y="4932341"/>
            <a:ext cx="105537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15.</a:t>
            </a:r>
            <a:r>
              <a:rPr sz="750" spc="370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Влаштування</a:t>
            </a:r>
            <a:r>
              <a:rPr sz="1125" spc="-30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пілонів</a:t>
            </a:r>
            <a:endParaRPr sz="1125" baseline="3703">
              <a:latin typeface="Calibri"/>
              <a:cs typeface="Calibri"/>
            </a:endParaRPr>
          </a:p>
        </p:txBody>
      </p:sp>
      <p:graphicFrame>
        <p:nvGraphicFramePr>
          <p:cNvPr id="83" name="object 83"/>
          <p:cNvGraphicFramePr>
            <a:graphicFrameLocks noGrp="1"/>
          </p:cNvGraphicFramePr>
          <p:nvPr/>
        </p:nvGraphicFramePr>
        <p:xfrm>
          <a:off x="3125200" y="3608513"/>
          <a:ext cx="5003162" cy="14552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21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2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22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95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11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921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29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797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71982">
                <a:tc>
                  <a:txBody>
                    <a:bodyPr/>
                    <a:lstStyle/>
                    <a:p>
                      <a:pPr marL="31750">
                        <a:lnSpc>
                          <a:spcPts val="75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ts val="70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1,63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ts val="70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238,26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ts val="75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224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3195">
                        <a:lnSpc>
                          <a:spcPts val="70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Баштовий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кран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63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384">
                        <a:lnSpc>
                          <a:spcPts val="75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00">
                        <a:lnSpc>
                          <a:spcPts val="75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76530" algn="r">
                        <a:lnSpc>
                          <a:spcPts val="75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ts val="75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9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995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9690" marB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4,78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3340" marB="0"/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48,34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3340" marB="0"/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48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9690" marB="0"/>
                </a:tc>
                <a:tc>
                  <a:txBody>
                    <a:bodyPr/>
                    <a:lstStyle/>
                    <a:p>
                      <a:pPr marL="163195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Баштовий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кран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63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3340" marB="0"/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9690" marB="0"/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9690" marB="0"/>
                </a:tc>
                <a:tc>
                  <a:txBody>
                    <a:bodyPr/>
                    <a:lstStyle/>
                    <a:p>
                      <a:pPr marR="176530" algn="r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9690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7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969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894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8419" marB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5,02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2069" marB="0"/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21,01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2069" marB="0"/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8419" marB="0"/>
                </a:tc>
                <a:tc>
                  <a:txBody>
                    <a:bodyPr/>
                    <a:lstStyle/>
                    <a:p>
                      <a:pPr marL="1631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Баштовий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кран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63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2069" marB="0"/>
                </a:tc>
                <a:tc>
                  <a:txBody>
                    <a:bodyPr/>
                    <a:lstStyle/>
                    <a:p>
                      <a:pPr marL="55880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8419" marB="0"/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8419" marB="0"/>
                </a:tc>
                <a:tc>
                  <a:txBody>
                    <a:bodyPr/>
                    <a:lstStyle/>
                    <a:p>
                      <a:pPr marR="176530" algn="r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969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8419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99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6,77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53,37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48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L="18034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750" spc="-10" dirty="0">
                          <a:latin typeface="Calibri"/>
                          <a:cs typeface="Calibri"/>
                        </a:rPr>
                        <a:t>Eкскаватор</a:t>
                      </a:r>
                      <a:r>
                        <a:rPr sz="75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Sumitomo</a:t>
                      </a:r>
                      <a:r>
                        <a:rPr sz="75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490-6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54610" marB="0"/>
                </a:tc>
                <a:tc>
                  <a:txBody>
                    <a:bodyPr/>
                    <a:lstStyle/>
                    <a:p>
                      <a:pPr marL="5588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R="176530" algn="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223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9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61594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3718">
                <a:tc gridSpan="9">
                  <a:txBody>
                    <a:bodyPr/>
                    <a:lstStyle/>
                    <a:p>
                      <a:pPr marL="1523365">
                        <a:lnSpc>
                          <a:spcPts val="835"/>
                        </a:lnSpc>
                        <a:spcBef>
                          <a:spcPts val="35"/>
                        </a:spcBef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Надземн</a:t>
                      </a:r>
                      <a:r>
                        <a:rPr sz="750" dirty="0">
                          <a:latin typeface="Calibri"/>
                          <a:cs typeface="Calibri"/>
                        </a:rPr>
                        <a:t>а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dirty="0">
                          <a:latin typeface="Calibri"/>
                          <a:cs typeface="Calibri"/>
                        </a:rPr>
                        <a:t>частина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444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6621"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844"/>
                        </a:lnSpc>
                        <a:spcBef>
                          <a:spcPts val="550"/>
                        </a:spcBef>
                        <a:tabLst>
                          <a:tab pos="516890" algn="l"/>
                          <a:tab pos="960119" algn="l"/>
                          <a:tab pos="1508760" algn="l"/>
                          <a:tab pos="1978660" algn="l"/>
                          <a:tab pos="3467735" algn="l"/>
                        </a:tabLst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100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м3	</a:t>
                      </a:r>
                      <a:r>
                        <a:rPr sz="1125" spc="-7" baseline="3703" dirty="0">
                          <a:latin typeface="Calibri"/>
                          <a:cs typeface="Calibri"/>
                        </a:rPr>
                        <a:t>2,35	371,13	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340	</a:t>
                      </a:r>
                      <a:r>
                        <a:rPr sz="1125" spc="-7" baseline="3703" dirty="0">
                          <a:latin typeface="Calibri"/>
                          <a:cs typeface="Calibri"/>
                        </a:rPr>
                        <a:t>Баштовий кран</a:t>
                      </a:r>
                      <a:r>
                        <a:rPr sz="1125" baseline="3703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25" spc="-15" baseline="3703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1125" baseline="3703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25" spc="-7" baseline="3703" dirty="0">
                          <a:latin typeface="Calibri"/>
                          <a:cs typeface="Calibri"/>
                        </a:rPr>
                        <a:t>63 K	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34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L="191770">
                        <a:lnSpc>
                          <a:spcPts val="844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17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R="176530" algn="r">
                        <a:lnSpc>
                          <a:spcPts val="83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83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84" name="object 84"/>
          <p:cNvSpPr txBox="1"/>
          <p:nvPr/>
        </p:nvSpPr>
        <p:spPr>
          <a:xfrm>
            <a:off x="8331513" y="4774477"/>
            <a:ext cx="1091565" cy="439420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L="19685" marR="328295" indent="-7620">
              <a:lnSpc>
                <a:spcPts val="790"/>
              </a:lnSpc>
              <a:spcBef>
                <a:spcPts val="209"/>
              </a:spcBef>
            </a:pPr>
            <a:r>
              <a:rPr sz="750" spc="-5" dirty="0">
                <a:latin typeface="Calibri"/>
                <a:cs typeface="Calibri"/>
              </a:rPr>
              <a:t>Машиніст 5р.-1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Тесля</a:t>
            </a:r>
            <a:r>
              <a:rPr sz="750" spc="-5" dirty="0">
                <a:latin typeface="Calibri"/>
                <a:cs typeface="Calibri"/>
              </a:rPr>
              <a:t>р 5р.-1, 3р.-3</a:t>
            </a:r>
            <a:endParaRPr sz="750">
              <a:latin typeface="Calibri"/>
              <a:cs typeface="Calibri"/>
            </a:endParaRPr>
          </a:p>
          <a:p>
            <a:pPr marL="18415">
              <a:lnSpc>
                <a:spcPts val="725"/>
              </a:lnSpc>
            </a:pPr>
            <a:r>
              <a:rPr sz="750" spc="-5" dirty="0">
                <a:latin typeface="Calibri"/>
                <a:cs typeface="Calibri"/>
              </a:rPr>
              <a:t>Армувальник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Бетонувальник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</p:txBody>
      </p:sp>
      <p:graphicFrame>
        <p:nvGraphicFramePr>
          <p:cNvPr id="85" name="object 85"/>
          <p:cNvGraphicFramePr>
            <a:graphicFrameLocks noGrp="1"/>
          </p:cNvGraphicFramePr>
          <p:nvPr/>
        </p:nvGraphicFramePr>
        <p:xfrm>
          <a:off x="491091" y="5412823"/>
          <a:ext cx="7646665" cy="10122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0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90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05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05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11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05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0621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879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57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083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01222">
                <a:tc>
                  <a:txBody>
                    <a:bodyPr/>
                    <a:lstStyle/>
                    <a:p>
                      <a:pPr marL="31750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16.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305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Влаштування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залізобетонного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ядра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жорсткості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ts val="69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3,64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391,13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360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1610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Баштовий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кран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63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36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6" name="object 86"/>
          <p:cNvGraphicFramePr>
            <a:graphicFrameLocks noGrp="1"/>
          </p:cNvGraphicFramePr>
          <p:nvPr/>
        </p:nvGraphicFramePr>
        <p:xfrm>
          <a:off x="491091" y="5863141"/>
          <a:ext cx="7641586" cy="100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92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609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78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75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43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22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516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735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02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00210">
                <a:tc>
                  <a:txBody>
                    <a:bodyPr/>
                    <a:lstStyle/>
                    <a:p>
                      <a:pPr marL="31750">
                        <a:lnSpc>
                          <a:spcPts val="6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17.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ts val="6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Влаштування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монолітного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залізобетонного</a:t>
                      </a:r>
                      <a:r>
                        <a:rPr sz="75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перекриття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ts val="690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ts val="6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9,67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ts val="6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1254,83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ts val="6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1140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ts val="6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Баштовий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кран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63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905" algn="ctr">
                        <a:lnSpc>
                          <a:spcPts val="6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114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ts val="6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57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90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ts val="690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7" name="object 87"/>
          <p:cNvGraphicFramePr>
            <a:graphicFrameLocks noGrp="1"/>
          </p:cNvGraphicFramePr>
          <p:nvPr/>
        </p:nvGraphicFramePr>
        <p:xfrm>
          <a:off x="491091" y="6312447"/>
          <a:ext cx="7640953" cy="10122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92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472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083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35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7573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117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552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5974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02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01222">
                <a:tc>
                  <a:txBody>
                    <a:bodyPr/>
                    <a:lstStyle/>
                    <a:p>
                      <a:pPr marL="31750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18.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Влаштування</a:t>
                      </a:r>
                      <a:r>
                        <a:rPr sz="75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монолітного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з/б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покриття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9259">
                        <a:lnSpc>
                          <a:spcPts val="69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 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1,56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184,16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3510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180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3830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Баштовий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кран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63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18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" algn="ctr">
                        <a:lnSpc>
                          <a:spcPts val="69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9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ts val="69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8" name="object 88"/>
          <p:cNvSpPr txBox="1"/>
          <p:nvPr/>
        </p:nvSpPr>
        <p:spPr>
          <a:xfrm>
            <a:off x="8331513" y="5224795"/>
            <a:ext cx="1091565" cy="1338580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L="19685" marR="328295" indent="-7620">
              <a:lnSpc>
                <a:spcPts val="790"/>
              </a:lnSpc>
              <a:spcBef>
                <a:spcPts val="209"/>
              </a:spcBef>
            </a:pPr>
            <a:r>
              <a:rPr sz="750" spc="-5" dirty="0">
                <a:latin typeface="Calibri"/>
                <a:cs typeface="Calibri"/>
              </a:rPr>
              <a:t>Машиніст 5р.-1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Тесля</a:t>
            </a:r>
            <a:r>
              <a:rPr sz="750" spc="-5" dirty="0">
                <a:latin typeface="Calibri"/>
                <a:cs typeface="Calibri"/>
              </a:rPr>
              <a:t>р 5р.-1, 3р.-3</a:t>
            </a:r>
            <a:endParaRPr sz="750">
              <a:latin typeface="Calibri"/>
              <a:cs typeface="Calibri"/>
            </a:endParaRPr>
          </a:p>
          <a:p>
            <a:pPr marL="18415">
              <a:lnSpc>
                <a:spcPts val="725"/>
              </a:lnSpc>
            </a:pPr>
            <a:r>
              <a:rPr sz="750" spc="-5" dirty="0">
                <a:latin typeface="Calibri"/>
                <a:cs typeface="Calibri"/>
              </a:rPr>
              <a:t>Армувальник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Бетонувальник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  <a:p>
            <a:pPr marL="19685" marR="328295" indent="-7620">
              <a:lnSpc>
                <a:spcPts val="790"/>
              </a:lnSpc>
              <a:spcBef>
                <a:spcPts val="395"/>
              </a:spcBef>
            </a:pPr>
            <a:r>
              <a:rPr sz="750" spc="-5" dirty="0">
                <a:latin typeface="Calibri"/>
                <a:cs typeface="Calibri"/>
              </a:rPr>
              <a:t>Машиніст 5р.-1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Тесля</a:t>
            </a:r>
            <a:r>
              <a:rPr sz="750" spc="-5" dirty="0">
                <a:latin typeface="Calibri"/>
                <a:cs typeface="Calibri"/>
              </a:rPr>
              <a:t>р 5р.-1, 3р.-3</a:t>
            </a:r>
            <a:endParaRPr sz="750">
              <a:latin typeface="Calibri"/>
              <a:cs typeface="Calibri"/>
            </a:endParaRPr>
          </a:p>
          <a:p>
            <a:pPr marL="18415">
              <a:lnSpc>
                <a:spcPts val="725"/>
              </a:lnSpc>
            </a:pPr>
            <a:r>
              <a:rPr sz="750" spc="-5" dirty="0">
                <a:latin typeface="Calibri"/>
                <a:cs typeface="Calibri"/>
              </a:rPr>
              <a:t>Армувальник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Бетонувальник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  <a:p>
            <a:pPr marL="19685" marR="328295" indent="-7620">
              <a:lnSpc>
                <a:spcPts val="790"/>
              </a:lnSpc>
              <a:spcBef>
                <a:spcPts val="390"/>
              </a:spcBef>
            </a:pPr>
            <a:r>
              <a:rPr sz="750" spc="-5" dirty="0">
                <a:latin typeface="Calibri"/>
                <a:cs typeface="Calibri"/>
              </a:rPr>
              <a:t>Машиніст 5р.-1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Тесля</a:t>
            </a:r>
            <a:r>
              <a:rPr sz="750" spc="-5" dirty="0">
                <a:latin typeface="Calibri"/>
                <a:cs typeface="Calibri"/>
              </a:rPr>
              <a:t>р 5р.-1, 3р.-3</a:t>
            </a:r>
            <a:endParaRPr sz="750">
              <a:latin typeface="Calibri"/>
              <a:cs typeface="Calibri"/>
            </a:endParaRPr>
          </a:p>
          <a:p>
            <a:pPr marL="18415">
              <a:lnSpc>
                <a:spcPts val="725"/>
              </a:lnSpc>
            </a:pPr>
            <a:r>
              <a:rPr sz="750" spc="-5" dirty="0">
                <a:latin typeface="Calibri"/>
                <a:cs typeface="Calibri"/>
              </a:rPr>
              <a:t>Армувальник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Бетонувальник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10141" y="6732603"/>
            <a:ext cx="2094864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19.</a:t>
            </a:r>
            <a:r>
              <a:rPr sz="750" spc="395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Влаштування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залізобетонних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сходових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маршів</a:t>
            </a:r>
            <a:endParaRPr sz="1125" baseline="3703">
              <a:latin typeface="Calibri"/>
              <a:cs typeface="Calibri"/>
            </a:endParaRPr>
          </a:p>
        </p:txBody>
      </p:sp>
      <p:graphicFrame>
        <p:nvGraphicFramePr>
          <p:cNvPr id="90" name="object 90"/>
          <p:cNvGraphicFramePr>
            <a:graphicFrameLocks noGrp="1"/>
          </p:cNvGraphicFramePr>
          <p:nvPr/>
        </p:nvGraphicFramePr>
        <p:xfrm>
          <a:off x="3209192" y="6762766"/>
          <a:ext cx="4925057" cy="10122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6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5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94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81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00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60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5973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083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01222">
                <a:tc>
                  <a:txBody>
                    <a:bodyPr/>
                    <a:lstStyle/>
                    <a:p>
                      <a:pPr marL="31750">
                        <a:lnSpc>
                          <a:spcPts val="695"/>
                        </a:lnSpc>
                      </a:pPr>
                      <a:r>
                        <a:rPr sz="750" spc="-15" dirty="0">
                          <a:latin typeface="Calibri"/>
                          <a:cs typeface="Calibri"/>
                        </a:rPr>
                        <a:t>м3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3350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27,22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23,09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20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260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Баштовий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кран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10" dirty="0">
                          <a:latin typeface="Calibri"/>
                          <a:cs typeface="Calibri"/>
                        </a:rPr>
                        <a:t>Liebherr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63</a:t>
                      </a:r>
                      <a:r>
                        <a:rPr sz="7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750" spc="-5" dirty="0">
                          <a:latin typeface="Calibri"/>
                          <a:cs typeface="Calibri"/>
                        </a:rPr>
                        <a:t>K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69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69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2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ts val="695"/>
                        </a:lnSpc>
                      </a:pPr>
                      <a:r>
                        <a:rPr sz="750" dirty="0">
                          <a:latin typeface="Calibri"/>
                          <a:cs typeface="Calibri"/>
                        </a:rPr>
                        <a:t>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ts val="695"/>
                        </a:lnSpc>
                      </a:pPr>
                      <a:r>
                        <a:rPr sz="750" spc="-5" dirty="0">
                          <a:latin typeface="Calibri"/>
                          <a:cs typeface="Calibri"/>
                        </a:rPr>
                        <a:t>11</a:t>
                      </a:r>
                      <a:endParaRPr sz="75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91" name="object 91"/>
          <p:cNvSpPr txBox="1"/>
          <p:nvPr/>
        </p:nvSpPr>
        <p:spPr>
          <a:xfrm>
            <a:off x="8331513" y="6574738"/>
            <a:ext cx="1091565" cy="439420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L="19685" marR="328295" indent="-7620">
              <a:lnSpc>
                <a:spcPts val="790"/>
              </a:lnSpc>
              <a:spcBef>
                <a:spcPts val="209"/>
              </a:spcBef>
            </a:pPr>
            <a:r>
              <a:rPr sz="750" spc="-5" dirty="0">
                <a:latin typeface="Calibri"/>
                <a:cs typeface="Calibri"/>
              </a:rPr>
              <a:t>Машиніст 5р.-1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Тесля</a:t>
            </a:r>
            <a:r>
              <a:rPr sz="750" spc="-5" dirty="0">
                <a:latin typeface="Calibri"/>
                <a:cs typeface="Calibri"/>
              </a:rPr>
              <a:t>р 5р.-1, 3р.-3</a:t>
            </a:r>
            <a:endParaRPr sz="750">
              <a:latin typeface="Calibri"/>
              <a:cs typeface="Calibri"/>
            </a:endParaRPr>
          </a:p>
          <a:p>
            <a:pPr marL="18415">
              <a:lnSpc>
                <a:spcPts val="725"/>
              </a:lnSpc>
            </a:pPr>
            <a:r>
              <a:rPr sz="750" spc="-5" dirty="0">
                <a:latin typeface="Calibri"/>
                <a:cs typeface="Calibri"/>
              </a:rPr>
              <a:t>Армувальник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Бетонувальник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11153" y="7082738"/>
            <a:ext cx="144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20.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05448" y="7125240"/>
            <a:ext cx="204597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Влаштування</a:t>
            </a:r>
            <a:r>
              <a:rPr sz="750" spc="-1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зовнішніх</a:t>
            </a:r>
            <a:r>
              <a:rPr sz="750" spc="-1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стін</a:t>
            </a:r>
            <a:r>
              <a:rPr sz="750" spc="-1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і</a:t>
            </a:r>
            <a:r>
              <a:rPr sz="750" spc="-1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парепету</a:t>
            </a:r>
            <a:r>
              <a:rPr sz="750" spc="-1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з</a:t>
            </a:r>
            <a:r>
              <a:rPr sz="750" spc="-1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газоблоку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144250" y="7082738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630999" y="7076666"/>
            <a:ext cx="19240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4,97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073222" y="7076666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309,83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621699" y="7082738"/>
            <a:ext cx="1689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288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091245" y="7076666"/>
            <a:ext cx="1160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Баштовий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кран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Liebherr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63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K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580837" y="7082738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7047347" y="7082738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7538143" y="7082738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7991497" y="7082738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8331513" y="7025057"/>
            <a:ext cx="752475" cy="2387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Муляр</a:t>
            </a:r>
            <a:r>
              <a:rPr sz="750" spc="-4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5р.-5,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11153" y="7332690"/>
            <a:ext cx="184912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21.</a:t>
            </a:r>
            <a:r>
              <a:rPr sz="750" spc="390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Влаштування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внутрішніх</a:t>
            </a:r>
            <a:r>
              <a:rPr sz="1125" spc="-15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стін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з</a:t>
            </a:r>
            <a:r>
              <a:rPr sz="1125" spc="-15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газоблоку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3144250" y="7332690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3630999" y="7325606"/>
            <a:ext cx="19240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4,87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4073222" y="7325606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280,15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4620687" y="7332690"/>
            <a:ext cx="1689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264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091245" y="7326618"/>
            <a:ext cx="1160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Баштовий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кран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Liebherr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63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K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6581849" y="7332690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7046335" y="7332690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11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7538143" y="7332690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7991497" y="7332690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8331513" y="7275008"/>
            <a:ext cx="752475" cy="2387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Муляр</a:t>
            </a:r>
            <a:r>
              <a:rPr sz="750" spc="-4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5р.-5,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11153" y="7581630"/>
            <a:ext cx="177292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22.</a:t>
            </a:r>
            <a:r>
              <a:rPr sz="750" spc="380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Влаштування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перегородок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з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газоблоку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3144250" y="7581630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3629987" y="7575558"/>
            <a:ext cx="19240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2,99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4097509" y="7575558"/>
            <a:ext cx="24002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47,39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4646998" y="7581630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5091245" y="7575558"/>
            <a:ext cx="1160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Баштовий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кран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Liebherr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63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K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6606136" y="7581630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7072645" y="7582642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7538143" y="7582642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7991497" y="7581630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8331513" y="7523949"/>
            <a:ext cx="752475" cy="2387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Муляр</a:t>
            </a:r>
            <a:r>
              <a:rPr sz="750" spc="-4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5р.-5,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511153" y="7831582"/>
            <a:ext cx="1707514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23.</a:t>
            </a:r>
            <a:r>
              <a:rPr sz="750" spc="375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Влаштування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багатошарової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покрівлі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3144250" y="7831582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3630999" y="7825510"/>
            <a:ext cx="19240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8,69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4071198" y="7825510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149,72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4619675" y="7831582"/>
            <a:ext cx="1689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144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5091245" y="7825510"/>
            <a:ext cx="1160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Баштовий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кран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Liebherr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63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K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6606136" y="7831582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7072645" y="7831582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7538143" y="7832594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7990485" y="7831582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19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8331513" y="7773900"/>
            <a:ext cx="1087755" cy="24002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5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50"/>
              </a:lnSpc>
            </a:pPr>
            <a:r>
              <a:rPr sz="750" spc="-5" dirty="0">
                <a:latin typeface="Calibri"/>
                <a:cs typeface="Calibri"/>
              </a:rPr>
              <a:t>Покрівельник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5р.-8,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3р.-10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511153" y="8082546"/>
            <a:ext cx="100965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24.</a:t>
            </a:r>
            <a:r>
              <a:rPr sz="750" spc="36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Встановлення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вікон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3144250" y="8081533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3629987" y="8075462"/>
            <a:ext cx="19240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3,36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4096497" y="8075462"/>
            <a:ext cx="24002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62,79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4645986" y="8081533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96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5091245" y="8075462"/>
            <a:ext cx="1160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Баштовий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кран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Liebherr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63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K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6606136" y="8081533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7072645" y="8082546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7538143" y="8082546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7992509" y="8081533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25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8331513" y="8023852"/>
            <a:ext cx="1054100" cy="2387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Монтажник</a:t>
            </a:r>
            <a:r>
              <a:rPr sz="750" spc="-4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5р.-10,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3р.-14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511153" y="8331486"/>
            <a:ext cx="106045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25.</a:t>
            </a:r>
            <a:r>
              <a:rPr sz="750" spc="360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Влаштування</a:t>
            </a:r>
            <a:r>
              <a:rPr sz="1125" spc="-30" baseline="3703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дверей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3144250" y="8331486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3630999" y="8325414"/>
            <a:ext cx="19240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5,85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071198" y="8325414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102,13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4645986" y="8331486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96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091245" y="8325414"/>
            <a:ext cx="1160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Баштовий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кран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Liebherr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63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K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6606136" y="8331486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7072645" y="8331486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7538143" y="8331486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7992509" y="8331486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25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8331513" y="8273805"/>
            <a:ext cx="1054100" cy="2387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>
              <a:lnSpc>
                <a:spcPts val="844"/>
              </a:lnSpc>
            </a:pPr>
            <a:r>
              <a:rPr sz="750" spc="-5" dirty="0">
                <a:latin typeface="Calibri"/>
                <a:cs typeface="Calibri"/>
              </a:rPr>
              <a:t>Монтажник</a:t>
            </a:r>
            <a:r>
              <a:rPr sz="750" spc="-4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5р.-10,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3р.-14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511153" y="8531852"/>
            <a:ext cx="2082164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26.</a:t>
            </a:r>
            <a:r>
              <a:rPr sz="750" spc="450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Утеплення </a:t>
            </a:r>
            <a:r>
              <a:rPr sz="1125" spc="-7" baseline="3703" dirty="0">
                <a:latin typeface="Calibri"/>
                <a:cs typeface="Calibri"/>
              </a:rPr>
              <a:t>фасадів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мінераловатними </a:t>
            </a:r>
            <a:r>
              <a:rPr sz="1125" spc="-7" baseline="3703" dirty="0">
                <a:latin typeface="Calibri"/>
                <a:cs typeface="Calibri"/>
              </a:rPr>
              <a:t>плитами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3144250" y="8684656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3605700" y="8678584"/>
            <a:ext cx="24002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26,78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4046911" y="8678584"/>
            <a:ext cx="3352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1606,60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4596401" y="8684656"/>
            <a:ext cx="21653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1456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5091245" y="8678584"/>
            <a:ext cx="1160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Баштовий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кран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Liebherr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63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K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6582861" y="8684656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52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7047347" y="8684656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7538143" y="8684656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7992509" y="8684656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29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8331513" y="8526792"/>
            <a:ext cx="958850" cy="43942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 marR="5080">
              <a:lnSpc>
                <a:spcPts val="790"/>
              </a:lnSpc>
              <a:spcBef>
                <a:spcPts val="60"/>
              </a:spcBef>
            </a:pPr>
            <a:r>
              <a:rPr sz="750" spc="-5" dirty="0">
                <a:latin typeface="Calibri"/>
                <a:cs typeface="Calibri"/>
              </a:rPr>
              <a:t>Монтажник 5р.-5, 3р.-7  </a:t>
            </a:r>
            <a:r>
              <a:rPr sz="750" spc="-10" dirty="0">
                <a:latin typeface="Calibri"/>
                <a:cs typeface="Calibri"/>
              </a:rPr>
              <a:t>Штукатур </a:t>
            </a:r>
            <a:r>
              <a:rPr sz="750" spc="-5" dirty="0">
                <a:latin typeface="Calibri"/>
                <a:cs typeface="Calibri"/>
              </a:rPr>
              <a:t>5р.-3, 3р.-5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Муляр</a:t>
            </a:r>
            <a:r>
              <a:rPr sz="750" spc="-1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5р.-3,</a:t>
            </a:r>
            <a:r>
              <a:rPr sz="750" spc="-1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3р.-5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511153" y="8684656"/>
            <a:ext cx="11722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27.</a:t>
            </a:r>
            <a:r>
              <a:rPr sz="750" spc="395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Оштукатурення</a:t>
            </a:r>
            <a:r>
              <a:rPr sz="1125" spc="-30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фасадів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11153" y="8836449"/>
            <a:ext cx="104140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28.</a:t>
            </a:r>
            <a:r>
              <a:rPr sz="750" spc="395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Фарбування</a:t>
            </a:r>
            <a:r>
              <a:rPr sz="1125" spc="-30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фасадів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511153" y="9087413"/>
            <a:ext cx="22275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29.</a:t>
            </a:r>
            <a:r>
              <a:rPr sz="750" spc="390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Влаштування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цементно-піщаної</a:t>
            </a:r>
            <a:r>
              <a:rPr sz="1125" spc="-15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стяжки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по</a:t>
            </a:r>
            <a:r>
              <a:rPr sz="1125" spc="-15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підлозі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3144250" y="9087413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3606712" y="9081341"/>
            <a:ext cx="24002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62,83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4073222" y="9081341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725,02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4622711" y="9087413"/>
            <a:ext cx="1689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672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091245" y="9081341"/>
            <a:ext cx="1160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Баштовий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кран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Liebherr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63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K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6580837" y="9088425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7047347" y="9088425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7538143" y="9088425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7992509" y="9087413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29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8331513" y="8980147"/>
            <a:ext cx="920750" cy="3390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 marR="5080">
              <a:lnSpc>
                <a:spcPts val="790"/>
              </a:lnSpc>
              <a:spcBef>
                <a:spcPts val="60"/>
              </a:spcBef>
            </a:pPr>
            <a:r>
              <a:rPr sz="750" spc="-5" dirty="0">
                <a:latin typeface="Calibri"/>
                <a:cs typeface="Calibri"/>
              </a:rPr>
              <a:t>Бетонувальник 4р.-10,  Бетонувальник 3р.-18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512165" y="9437548"/>
            <a:ext cx="192913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30.</a:t>
            </a:r>
            <a:r>
              <a:rPr sz="750" spc="380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Влаштування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покриття</a:t>
            </a:r>
            <a:r>
              <a:rPr sz="1125" spc="-15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з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ламінатної дошки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3144250" y="9437548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3605700" y="9533683"/>
            <a:ext cx="24002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31,06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4072210" y="9431477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296,47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4620687" y="9437548"/>
            <a:ext cx="1689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280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5091245" y="9431477"/>
            <a:ext cx="1160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Баштовий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кран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Liebherr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63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K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6579825" y="9437548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7072645" y="9437548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5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7538143" y="9438561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992509" y="9437548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29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8331513" y="9330281"/>
            <a:ext cx="637540" cy="339090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L="19685" marR="5080" indent="-7620">
              <a:lnSpc>
                <a:spcPts val="790"/>
              </a:lnSpc>
              <a:spcBef>
                <a:spcPts val="209"/>
              </a:spcBef>
            </a:pPr>
            <a:r>
              <a:rPr sz="750" spc="-5" dirty="0">
                <a:latin typeface="Calibri"/>
                <a:cs typeface="Calibri"/>
              </a:rPr>
              <a:t>Машиніст 5р.-1  </a:t>
            </a:r>
            <a:r>
              <a:rPr sz="750" spc="-10" dirty="0">
                <a:latin typeface="Calibri"/>
                <a:cs typeface="Calibri"/>
              </a:rPr>
              <a:t>Тесляр </a:t>
            </a:r>
            <a:r>
              <a:rPr sz="750" spc="-5" dirty="0">
                <a:latin typeface="Calibri"/>
                <a:cs typeface="Calibri"/>
              </a:rPr>
              <a:t>4р.-10,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Тесляр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3р.-18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512165" y="9787683"/>
            <a:ext cx="14960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31.</a:t>
            </a:r>
            <a:r>
              <a:rPr sz="750" spc="360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Влаштування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покриття</a:t>
            </a:r>
            <a:r>
              <a:rPr sz="1125" spc="-30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плиткою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3144250" y="9787683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3604688" y="9883819"/>
            <a:ext cx="24002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16,02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4072210" y="9781612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311,59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4621699" y="9787683"/>
            <a:ext cx="1689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300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5091245" y="9781612"/>
            <a:ext cx="1160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Баштовий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кран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Liebherr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63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K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6579825" y="9787683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7072645" y="9787683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5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7538143" y="9787683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7992509" y="9787683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31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8331513" y="9679405"/>
            <a:ext cx="749300" cy="3390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Машиніст 5р.-1</a:t>
            </a:r>
            <a:endParaRPr sz="750">
              <a:latin typeface="Calibri"/>
              <a:cs typeface="Calibri"/>
            </a:endParaRPr>
          </a:p>
          <a:p>
            <a:pPr marL="12700" marR="5080">
              <a:lnSpc>
                <a:spcPts val="790"/>
              </a:lnSpc>
              <a:spcBef>
                <a:spcPts val="60"/>
              </a:spcBef>
            </a:pPr>
            <a:r>
              <a:rPr sz="750" spc="-5" dirty="0">
                <a:latin typeface="Calibri"/>
                <a:cs typeface="Calibri"/>
              </a:rPr>
              <a:t>Плиточник 4р.-13,  Плиточник 3р.-17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512165" y="10040671"/>
            <a:ext cx="14420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32.</a:t>
            </a:r>
            <a:r>
              <a:rPr sz="750" spc="360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Грунтування</a:t>
            </a:r>
            <a:r>
              <a:rPr sz="1125" spc="-30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стін/перегородок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3144250" y="10040671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3580401" y="10039660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167,60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4048935" y="10186392"/>
            <a:ext cx="3352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3355,91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4597413" y="10192464"/>
            <a:ext cx="21653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3036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5091245" y="10186392"/>
            <a:ext cx="11607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Баштовий</a:t>
            </a:r>
            <a:r>
              <a:rPr sz="750" spc="-2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кран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Liebherr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63</a:t>
            </a:r>
            <a:r>
              <a:rPr sz="750" spc="-2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K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6581849" y="10192464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66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7048358" y="10192464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7538143" y="10193476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7993521" y="10192464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47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8331513" y="10085197"/>
            <a:ext cx="960119" cy="339090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L="12700" marR="5080">
              <a:lnSpc>
                <a:spcPts val="790"/>
              </a:lnSpc>
              <a:spcBef>
                <a:spcPts val="209"/>
              </a:spcBef>
            </a:pPr>
            <a:r>
              <a:rPr sz="750" spc="-5" dirty="0">
                <a:latin typeface="Calibri"/>
                <a:cs typeface="Calibri"/>
              </a:rPr>
              <a:t>Машиніст 5р.-1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Штукату</a:t>
            </a:r>
            <a:r>
              <a:rPr sz="750" spc="-5" dirty="0">
                <a:latin typeface="Calibri"/>
                <a:cs typeface="Calibri"/>
              </a:rPr>
              <a:t>р 5р.-14, 3р.-17  Муляр</a:t>
            </a:r>
            <a:r>
              <a:rPr sz="750" spc="-1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5р.-7,</a:t>
            </a:r>
            <a:r>
              <a:rPr sz="750" spc="-1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512165" y="10194488"/>
            <a:ext cx="240030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33.</a:t>
            </a:r>
            <a:r>
              <a:rPr sz="750" spc="390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Гіпсове</a:t>
            </a:r>
            <a:r>
              <a:rPr sz="1125" spc="-15" baseline="3703" dirty="0">
                <a:latin typeface="Calibri"/>
                <a:cs typeface="Calibri"/>
              </a:rPr>
              <a:t> оштукатурення </a:t>
            </a:r>
            <a:r>
              <a:rPr sz="1125" spc="-7" baseline="3703" dirty="0">
                <a:latin typeface="Calibri"/>
                <a:cs typeface="Calibri"/>
              </a:rPr>
              <a:t>внутрішніх</a:t>
            </a:r>
            <a:r>
              <a:rPr sz="1125" spc="-15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стін</a:t>
            </a:r>
            <a:r>
              <a:rPr sz="1125" spc="-15" baseline="3703" dirty="0">
                <a:latin typeface="Calibri"/>
                <a:cs typeface="Calibri"/>
              </a:rPr>
              <a:t> та</a:t>
            </a:r>
            <a:r>
              <a:rPr sz="1125" spc="-7" baseline="3703" dirty="0">
                <a:latin typeface="Calibri"/>
                <a:cs typeface="Calibri"/>
              </a:rPr>
              <a:t> перегородок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3144250" y="10194488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3580401" y="10187404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167,60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512165" y="10346280"/>
            <a:ext cx="152463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34.</a:t>
            </a:r>
            <a:r>
              <a:rPr sz="750" spc="409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Фарбування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стін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та </a:t>
            </a:r>
            <a:r>
              <a:rPr sz="1125" spc="-7" baseline="3703" dirty="0">
                <a:latin typeface="Calibri"/>
                <a:cs typeface="Calibri"/>
              </a:rPr>
              <a:t>перегородок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3144250" y="10346280"/>
            <a:ext cx="30162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 </a:t>
            </a:r>
            <a:r>
              <a:rPr sz="750" spc="-15" dirty="0">
                <a:latin typeface="Calibri"/>
                <a:cs typeface="Calibri"/>
              </a:rPr>
              <a:t>м2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580401" y="10344256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167,60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2374155" y="10507181"/>
            <a:ext cx="69151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Загальна по ЗБР: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4023636" y="10495037"/>
            <a:ext cx="38354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10611,23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4598425" y="10507181"/>
            <a:ext cx="21653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9606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7023060" y="10507181"/>
            <a:ext cx="1689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294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512165" y="10650878"/>
            <a:ext cx="126873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35.</a:t>
            </a:r>
            <a:r>
              <a:rPr sz="750" spc="400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Санітарно-технічні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роботи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4047923" y="10643794"/>
            <a:ext cx="3352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3026,64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4597413" y="10650878"/>
            <a:ext cx="21653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2760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7049371" y="10650878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7538143" y="10650878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7991497" y="10650878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8334549" y="10644806"/>
            <a:ext cx="96710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10" dirty="0">
                <a:latin typeface="Calibri"/>
                <a:cs typeface="Calibri"/>
              </a:rPr>
              <a:t>Сантехнік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5р.-12,</a:t>
            </a:r>
            <a:r>
              <a:rPr sz="750" spc="-30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3р.-18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512165" y="10851244"/>
            <a:ext cx="12274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36.</a:t>
            </a:r>
            <a:r>
              <a:rPr sz="750" spc="360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Електромонтажні</a:t>
            </a:r>
            <a:r>
              <a:rPr sz="1125" spc="-30" baseline="3703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роботи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4046911" y="10845172"/>
            <a:ext cx="33528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1582,72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4596401" y="10851244"/>
            <a:ext cx="21653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1440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7047347" y="10851244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7538143" y="10852256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7991497" y="10851244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8331513" y="10793563"/>
            <a:ext cx="1066165" cy="238760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L="12700" marR="5080">
              <a:lnSpc>
                <a:spcPts val="790"/>
              </a:lnSpc>
              <a:spcBef>
                <a:spcPts val="209"/>
              </a:spcBef>
            </a:pPr>
            <a:r>
              <a:rPr sz="750" spc="-10" dirty="0">
                <a:latin typeface="Calibri"/>
                <a:cs typeface="Calibri"/>
              </a:rPr>
              <a:t>Електромонтажни</a:t>
            </a:r>
            <a:r>
              <a:rPr sz="750" spc="-5" dirty="0">
                <a:latin typeface="Calibri"/>
                <a:cs typeface="Calibri"/>
              </a:rPr>
              <a:t>к 5р.-10  </a:t>
            </a:r>
            <a:r>
              <a:rPr sz="750" spc="-10" dirty="0">
                <a:latin typeface="Calibri"/>
                <a:cs typeface="Calibri"/>
              </a:rPr>
              <a:t>Електромонтажни</a:t>
            </a:r>
            <a:r>
              <a:rPr sz="750" spc="-5" dirty="0">
                <a:latin typeface="Calibri"/>
                <a:cs typeface="Calibri"/>
              </a:rPr>
              <a:t>к 3р.-14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512165" y="11100185"/>
            <a:ext cx="112077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37.</a:t>
            </a:r>
            <a:r>
              <a:rPr sz="750" spc="390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Слабкострумні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роботи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4096497" y="11094113"/>
            <a:ext cx="24002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89,28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4645986" y="11100185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88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7072645" y="11101196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7538143" y="11101196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7992509" y="11101196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8331513" y="11042503"/>
            <a:ext cx="1066165" cy="238760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L="12700" marR="5080">
              <a:lnSpc>
                <a:spcPts val="790"/>
              </a:lnSpc>
              <a:spcBef>
                <a:spcPts val="209"/>
              </a:spcBef>
            </a:pPr>
            <a:r>
              <a:rPr sz="750" spc="-10" dirty="0">
                <a:latin typeface="Calibri"/>
                <a:cs typeface="Calibri"/>
              </a:rPr>
              <a:t>Електромонтажник </a:t>
            </a:r>
            <a:r>
              <a:rPr sz="750" spc="-5" dirty="0">
                <a:latin typeface="Calibri"/>
                <a:cs typeface="Calibri"/>
              </a:rPr>
              <a:t>5р.-9 </a:t>
            </a:r>
            <a:r>
              <a:rPr sz="750" dirty="0">
                <a:latin typeface="Calibri"/>
                <a:cs typeface="Calibri"/>
              </a:rPr>
              <a:t> </a:t>
            </a:r>
            <a:r>
              <a:rPr sz="750" spc="-10" dirty="0">
                <a:latin typeface="Calibri"/>
                <a:cs typeface="Calibri"/>
              </a:rPr>
              <a:t>Електромонтажни</a:t>
            </a:r>
            <a:r>
              <a:rPr sz="750" spc="-5" dirty="0">
                <a:latin typeface="Calibri"/>
                <a:cs typeface="Calibri"/>
              </a:rPr>
              <a:t>к 3р.-13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512165" y="11301563"/>
            <a:ext cx="102361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38.</a:t>
            </a:r>
            <a:r>
              <a:rPr sz="750" spc="355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Невраховані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роботи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4072210" y="11298527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530,56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4622711" y="11301563"/>
            <a:ext cx="1689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494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7047347" y="11301563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7538143" y="11301563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7990485" y="11301563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19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8331513" y="11295491"/>
            <a:ext cx="109029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Різноробочий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5р.-7,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3р.-12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512165" y="11454368"/>
            <a:ext cx="106997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39.</a:t>
            </a:r>
            <a:r>
              <a:rPr sz="750" spc="360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Благоустрій</a:t>
            </a:r>
            <a:r>
              <a:rPr sz="1125" spc="-30" baseline="3703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території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4073222" y="11448296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530,25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4622711" y="11454368"/>
            <a:ext cx="1689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480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7046335" y="11454368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16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7538143" y="11454368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7991497" y="11454368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15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8331513" y="11448296"/>
            <a:ext cx="109029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Різноробочий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5р.-5,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3р.-10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513177" y="11607172"/>
            <a:ext cx="138874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40.</a:t>
            </a:r>
            <a:r>
              <a:rPr sz="750" spc="409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Здача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15" baseline="3703" dirty="0">
                <a:latin typeface="Calibri"/>
                <a:cs typeface="Calibri"/>
              </a:rPr>
              <a:t>об'єкта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в</a:t>
            </a:r>
            <a:r>
              <a:rPr sz="1125" spc="-22" baseline="3703" dirty="0">
                <a:latin typeface="Calibri"/>
                <a:cs typeface="Calibri"/>
              </a:rPr>
              <a:t> </a:t>
            </a:r>
            <a:r>
              <a:rPr sz="1125" spc="-7" baseline="3703" dirty="0">
                <a:latin typeface="Calibri"/>
                <a:cs typeface="Calibri"/>
              </a:rPr>
              <a:t>експлуатацію</a:t>
            </a:r>
            <a:endParaRPr sz="1125" baseline="3703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4071198" y="11601101"/>
            <a:ext cx="28765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106,11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4619675" y="11607172"/>
            <a:ext cx="1689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7046335" y="11607172"/>
            <a:ext cx="121285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7538143" y="11607172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2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8016796" y="11607172"/>
            <a:ext cx="736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5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8331513" y="11601101"/>
            <a:ext cx="1042669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Різноробочий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5р.-2,</a:t>
            </a:r>
            <a:r>
              <a:rPr sz="750" spc="-35" dirty="0">
                <a:latin typeface="Calibri"/>
                <a:cs typeface="Calibri"/>
              </a:rPr>
              <a:t> </a:t>
            </a:r>
            <a:r>
              <a:rPr sz="750" spc="-5" dirty="0">
                <a:latin typeface="Calibri"/>
                <a:cs typeface="Calibri"/>
              </a:rPr>
              <a:t>3р.-3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2659526" y="11768073"/>
            <a:ext cx="40640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Загальна: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4023636" y="11755929"/>
            <a:ext cx="38354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16478,79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4572114" y="11768073"/>
            <a:ext cx="26416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14970</a:t>
            </a:r>
            <a:endParaRPr sz="750">
              <a:latin typeface="Calibri"/>
              <a:cs typeface="Calibri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7026095" y="11768073"/>
            <a:ext cx="168910" cy="138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5" dirty="0">
                <a:latin typeface="Calibri"/>
                <a:cs typeface="Calibri"/>
              </a:rPr>
              <a:t>443</a:t>
            </a:r>
            <a:endParaRPr sz="750">
              <a:latin typeface="Calibri"/>
              <a:cs typeface="Calibri"/>
            </a:endParaRPr>
          </a:p>
        </p:txBody>
      </p:sp>
      <p:grpSp>
        <p:nvGrpSpPr>
          <p:cNvPr id="272" name="object 272"/>
          <p:cNvGrpSpPr/>
          <p:nvPr/>
        </p:nvGrpSpPr>
        <p:grpSpPr>
          <a:xfrm>
            <a:off x="472104" y="121969"/>
            <a:ext cx="19516090" cy="13950950"/>
            <a:chOff x="472104" y="121969"/>
            <a:chExt cx="19516090" cy="13950950"/>
          </a:xfrm>
        </p:grpSpPr>
        <p:sp>
          <p:nvSpPr>
            <p:cNvPr id="273" name="object 273"/>
            <p:cNvSpPr/>
            <p:nvPr/>
          </p:nvSpPr>
          <p:spPr>
            <a:xfrm>
              <a:off x="475279" y="125144"/>
              <a:ext cx="19509740" cy="11787505"/>
            </a:xfrm>
            <a:custGeom>
              <a:avLst/>
              <a:gdLst/>
              <a:ahLst/>
              <a:cxnLst/>
              <a:rect l="l" t="t" r="r" b="b"/>
              <a:pathLst>
                <a:path w="19509740" h="11787505">
                  <a:moveTo>
                    <a:pt x="0" y="0"/>
                  </a:moveTo>
                  <a:lnTo>
                    <a:pt x="13823255" y="0"/>
                  </a:lnTo>
                  <a:lnTo>
                    <a:pt x="19509410" y="0"/>
                  </a:lnTo>
                </a:path>
                <a:path w="19509740" h="11787505">
                  <a:moveTo>
                    <a:pt x="2605774" y="161912"/>
                  </a:moveTo>
                  <a:lnTo>
                    <a:pt x="6382377" y="161912"/>
                  </a:lnTo>
                </a:path>
                <a:path w="19509740" h="11787505">
                  <a:moveTo>
                    <a:pt x="9083275" y="161912"/>
                  </a:moveTo>
                  <a:lnTo>
                    <a:pt x="19509410" y="161912"/>
                  </a:lnTo>
                </a:path>
                <a:path w="19509740" h="11787505">
                  <a:moveTo>
                    <a:pt x="0" y="411864"/>
                  </a:moveTo>
                  <a:lnTo>
                    <a:pt x="19509410" y="411864"/>
                  </a:lnTo>
                </a:path>
                <a:path w="19509740" h="11787505">
                  <a:moveTo>
                    <a:pt x="0" y="563656"/>
                  </a:moveTo>
                  <a:lnTo>
                    <a:pt x="19509410" y="563656"/>
                  </a:lnTo>
                </a:path>
                <a:path w="19509740" h="11787505">
                  <a:moveTo>
                    <a:pt x="0" y="716461"/>
                  </a:moveTo>
                  <a:lnTo>
                    <a:pt x="9083275" y="716461"/>
                  </a:lnTo>
                  <a:lnTo>
                    <a:pt x="19509410" y="716461"/>
                  </a:lnTo>
                </a:path>
                <a:path w="19509740" h="11787505">
                  <a:moveTo>
                    <a:pt x="0" y="869266"/>
                  </a:moveTo>
                  <a:lnTo>
                    <a:pt x="9083275" y="869266"/>
                  </a:lnTo>
                  <a:lnTo>
                    <a:pt x="19509410" y="869266"/>
                  </a:lnTo>
                </a:path>
                <a:path w="19509740" h="11787505">
                  <a:moveTo>
                    <a:pt x="0" y="1021058"/>
                  </a:moveTo>
                  <a:lnTo>
                    <a:pt x="9083275" y="1021058"/>
                  </a:lnTo>
                  <a:lnTo>
                    <a:pt x="19509410" y="1021058"/>
                  </a:lnTo>
                </a:path>
                <a:path w="19509740" h="11787505">
                  <a:moveTo>
                    <a:pt x="0" y="1278094"/>
                  </a:moveTo>
                  <a:lnTo>
                    <a:pt x="9083275" y="1278094"/>
                  </a:lnTo>
                  <a:lnTo>
                    <a:pt x="19509410" y="1278094"/>
                  </a:lnTo>
                </a:path>
                <a:path w="19509740" h="11787505">
                  <a:moveTo>
                    <a:pt x="0" y="1428875"/>
                  </a:moveTo>
                  <a:lnTo>
                    <a:pt x="9083275" y="1428875"/>
                  </a:lnTo>
                  <a:lnTo>
                    <a:pt x="19509410" y="1428875"/>
                  </a:lnTo>
                </a:path>
                <a:path w="19509740" h="11787505">
                  <a:moveTo>
                    <a:pt x="0" y="1786094"/>
                  </a:moveTo>
                  <a:lnTo>
                    <a:pt x="9083275" y="1786094"/>
                  </a:lnTo>
                </a:path>
                <a:path w="19509740" h="11787505">
                  <a:moveTo>
                    <a:pt x="0" y="1938898"/>
                  </a:moveTo>
                  <a:lnTo>
                    <a:pt x="2605774" y="1938898"/>
                  </a:lnTo>
                </a:path>
                <a:path w="19509740" h="11787505">
                  <a:moveTo>
                    <a:pt x="9083275" y="1938898"/>
                  </a:moveTo>
                  <a:lnTo>
                    <a:pt x="19509410" y="1938898"/>
                  </a:lnTo>
                </a:path>
                <a:path w="19509740" h="11787505">
                  <a:moveTo>
                    <a:pt x="0" y="2091703"/>
                  </a:moveTo>
                  <a:lnTo>
                    <a:pt x="9083275" y="2091703"/>
                  </a:lnTo>
                  <a:lnTo>
                    <a:pt x="19509410" y="2091703"/>
                  </a:lnTo>
                </a:path>
                <a:path w="19509740" h="11787505">
                  <a:moveTo>
                    <a:pt x="0" y="2345703"/>
                  </a:moveTo>
                  <a:lnTo>
                    <a:pt x="9083275" y="2345703"/>
                  </a:lnTo>
                  <a:lnTo>
                    <a:pt x="19509410" y="2345703"/>
                  </a:lnTo>
                </a:path>
                <a:path w="19509740" h="11787505">
                  <a:moveTo>
                    <a:pt x="0" y="2601726"/>
                  </a:moveTo>
                  <a:lnTo>
                    <a:pt x="9083275" y="2601726"/>
                  </a:lnTo>
                  <a:lnTo>
                    <a:pt x="19509410" y="2601726"/>
                  </a:lnTo>
                </a:path>
                <a:path w="19509740" h="11787505">
                  <a:moveTo>
                    <a:pt x="0" y="2855726"/>
                  </a:moveTo>
                  <a:lnTo>
                    <a:pt x="9083275" y="2855726"/>
                  </a:lnTo>
                  <a:lnTo>
                    <a:pt x="19509410" y="2855726"/>
                  </a:lnTo>
                </a:path>
                <a:path w="19509740" h="11787505">
                  <a:moveTo>
                    <a:pt x="0" y="3305033"/>
                  </a:moveTo>
                  <a:lnTo>
                    <a:pt x="9083275" y="3305033"/>
                  </a:lnTo>
                  <a:lnTo>
                    <a:pt x="19509410" y="3305033"/>
                  </a:lnTo>
                </a:path>
                <a:path w="19509740" h="11787505">
                  <a:moveTo>
                    <a:pt x="0" y="3755351"/>
                  </a:moveTo>
                  <a:lnTo>
                    <a:pt x="9083275" y="3755351"/>
                  </a:lnTo>
                  <a:lnTo>
                    <a:pt x="19509410" y="3755351"/>
                  </a:lnTo>
                </a:path>
                <a:path w="19509740" h="11787505">
                  <a:moveTo>
                    <a:pt x="0" y="4005303"/>
                  </a:moveTo>
                  <a:lnTo>
                    <a:pt x="9083275" y="4005303"/>
                  </a:lnTo>
                  <a:lnTo>
                    <a:pt x="19509410" y="4005303"/>
                  </a:lnTo>
                </a:path>
                <a:path w="19509740" h="11787505">
                  <a:moveTo>
                    <a:pt x="0" y="4254243"/>
                  </a:moveTo>
                  <a:lnTo>
                    <a:pt x="9083275" y="4254243"/>
                  </a:lnTo>
                  <a:lnTo>
                    <a:pt x="19509410" y="4254243"/>
                  </a:lnTo>
                </a:path>
                <a:path w="19509740" h="11787505">
                  <a:moveTo>
                    <a:pt x="0" y="4508243"/>
                  </a:moveTo>
                  <a:lnTo>
                    <a:pt x="9083275" y="4508243"/>
                  </a:lnTo>
                  <a:lnTo>
                    <a:pt x="19509410" y="4508243"/>
                  </a:lnTo>
                </a:path>
                <a:path w="19509740" h="11787505">
                  <a:moveTo>
                    <a:pt x="0" y="4660036"/>
                  </a:moveTo>
                  <a:lnTo>
                    <a:pt x="9083275" y="4660036"/>
                  </a:lnTo>
                  <a:lnTo>
                    <a:pt x="19509410" y="4660036"/>
                  </a:lnTo>
                </a:path>
                <a:path w="19509740" h="11787505">
                  <a:moveTo>
                    <a:pt x="0" y="5109342"/>
                  </a:moveTo>
                  <a:lnTo>
                    <a:pt x="9083275" y="5109342"/>
                  </a:lnTo>
                  <a:lnTo>
                    <a:pt x="19509410" y="5109342"/>
                  </a:lnTo>
                </a:path>
                <a:path w="19509740" h="11787505">
                  <a:moveTo>
                    <a:pt x="0" y="5559660"/>
                  </a:moveTo>
                  <a:lnTo>
                    <a:pt x="9083275" y="5559660"/>
                  </a:lnTo>
                  <a:lnTo>
                    <a:pt x="19509410" y="5559660"/>
                  </a:lnTo>
                </a:path>
                <a:path w="19509740" h="11787505">
                  <a:moveTo>
                    <a:pt x="0" y="6009979"/>
                  </a:moveTo>
                  <a:lnTo>
                    <a:pt x="9083275" y="6009979"/>
                  </a:lnTo>
                  <a:lnTo>
                    <a:pt x="19509410" y="6009979"/>
                  </a:lnTo>
                </a:path>
                <a:path w="19509740" h="11787505">
                  <a:moveTo>
                    <a:pt x="0" y="6459285"/>
                  </a:moveTo>
                  <a:lnTo>
                    <a:pt x="9083275" y="6459285"/>
                  </a:lnTo>
                  <a:lnTo>
                    <a:pt x="19509410" y="6459285"/>
                  </a:lnTo>
                </a:path>
                <a:path w="19509740" h="11787505">
                  <a:moveTo>
                    <a:pt x="0" y="6909603"/>
                  </a:moveTo>
                  <a:lnTo>
                    <a:pt x="9083275" y="6909603"/>
                  </a:lnTo>
                  <a:lnTo>
                    <a:pt x="19509410" y="6909603"/>
                  </a:lnTo>
                </a:path>
                <a:path w="19509740" h="11787505">
                  <a:moveTo>
                    <a:pt x="0" y="7159555"/>
                  </a:moveTo>
                  <a:lnTo>
                    <a:pt x="9083275" y="7159555"/>
                  </a:lnTo>
                  <a:lnTo>
                    <a:pt x="19509410" y="7159555"/>
                  </a:lnTo>
                </a:path>
                <a:path w="19509740" h="11787505">
                  <a:moveTo>
                    <a:pt x="0" y="7409507"/>
                  </a:moveTo>
                  <a:lnTo>
                    <a:pt x="9083275" y="7409507"/>
                  </a:lnTo>
                  <a:lnTo>
                    <a:pt x="19509410" y="7409507"/>
                  </a:lnTo>
                </a:path>
                <a:path w="19509740" h="11787505">
                  <a:moveTo>
                    <a:pt x="0" y="7658447"/>
                  </a:moveTo>
                  <a:lnTo>
                    <a:pt x="9083275" y="7658447"/>
                  </a:lnTo>
                  <a:lnTo>
                    <a:pt x="19509410" y="7658447"/>
                  </a:lnTo>
                </a:path>
                <a:path w="19509740" h="11787505">
                  <a:moveTo>
                    <a:pt x="0" y="7908399"/>
                  </a:moveTo>
                  <a:lnTo>
                    <a:pt x="9083275" y="7908399"/>
                  </a:lnTo>
                  <a:lnTo>
                    <a:pt x="19509410" y="7908399"/>
                  </a:lnTo>
                </a:path>
                <a:path w="19509740" h="11787505">
                  <a:moveTo>
                    <a:pt x="0" y="8158351"/>
                  </a:moveTo>
                  <a:lnTo>
                    <a:pt x="9083275" y="8158351"/>
                  </a:lnTo>
                  <a:lnTo>
                    <a:pt x="19509410" y="8158351"/>
                  </a:lnTo>
                </a:path>
                <a:path w="19509740" h="11787505">
                  <a:moveTo>
                    <a:pt x="0" y="8408303"/>
                  </a:moveTo>
                  <a:lnTo>
                    <a:pt x="9083275" y="8408303"/>
                  </a:lnTo>
                  <a:lnTo>
                    <a:pt x="19509410" y="8408303"/>
                  </a:lnTo>
                </a:path>
                <a:path w="19509740" h="11787505">
                  <a:moveTo>
                    <a:pt x="0" y="8560096"/>
                  </a:moveTo>
                  <a:lnTo>
                    <a:pt x="2605774" y="8560096"/>
                  </a:lnTo>
                </a:path>
                <a:path w="19509740" h="11787505">
                  <a:moveTo>
                    <a:pt x="0" y="8711889"/>
                  </a:moveTo>
                  <a:lnTo>
                    <a:pt x="2605774" y="8711889"/>
                  </a:lnTo>
                </a:path>
                <a:path w="19509740" h="11787505">
                  <a:moveTo>
                    <a:pt x="0" y="8864693"/>
                  </a:moveTo>
                  <a:lnTo>
                    <a:pt x="9083275" y="8864693"/>
                  </a:lnTo>
                  <a:lnTo>
                    <a:pt x="19509410" y="8864693"/>
                  </a:lnTo>
                </a:path>
                <a:path w="19509740" h="11787505">
                  <a:moveTo>
                    <a:pt x="0" y="9214829"/>
                  </a:moveTo>
                  <a:lnTo>
                    <a:pt x="9083275" y="9214829"/>
                  </a:lnTo>
                  <a:lnTo>
                    <a:pt x="19509410" y="9214829"/>
                  </a:lnTo>
                </a:path>
                <a:path w="19509740" h="11787505">
                  <a:moveTo>
                    <a:pt x="0" y="9564964"/>
                  </a:moveTo>
                  <a:lnTo>
                    <a:pt x="9083275" y="9564964"/>
                  </a:lnTo>
                  <a:lnTo>
                    <a:pt x="19509410" y="9564964"/>
                  </a:lnTo>
                </a:path>
                <a:path w="19509740" h="11787505">
                  <a:moveTo>
                    <a:pt x="0" y="9914087"/>
                  </a:moveTo>
                  <a:lnTo>
                    <a:pt x="9083275" y="9914087"/>
                  </a:lnTo>
                  <a:lnTo>
                    <a:pt x="19509410" y="9914087"/>
                  </a:lnTo>
                </a:path>
                <a:path w="19509740" h="11787505">
                  <a:moveTo>
                    <a:pt x="0" y="10069928"/>
                  </a:moveTo>
                  <a:lnTo>
                    <a:pt x="3465933" y="10069928"/>
                  </a:lnTo>
                </a:path>
                <a:path w="19509740" h="11787505">
                  <a:moveTo>
                    <a:pt x="0" y="10221720"/>
                  </a:moveTo>
                  <a:lnTo>
                    <a:pt x="3465933" y="10221720"/>
                  </a:lnTo>
                </a:path>
                <a:path w="19509740" h="11787505">
                  <a:moveTo>
                    <a:pt x="0" y="10374525"/>
                  </a:moveTo>
                  <a:lnTo>
                    <a:pt x="9083275" y="10374525"/>
                  </a:lnTo>
                  <a:lnTo>
                    <a:pt x="19509410" y="10374525"/>
                  </a:lnTo>
                </a:path>
                <a:path w="19509740" h="11787505">
                  <a:moveTo>
                    <a:pt x="0" y="10526318"/>
                  </a:moveTo>
                  <a:lnTo>
                    <a:pt x="9083275" y="10526318"/>
                  </a:lnTo>
                  <a:lnTo>
                    <a:pt x="19509410" y="10526318"/>
                  </a:lnTo>
                </a:path>
                <a:path w="19509740" h="11787505">
                  <a:moveTo>
                    <a:pt x="0" y="10679122"/>
                  </a:moveTo>
                  <a:lnTo>
                    <a:pt x="9083275" y="10679122"/>
                  </a:lnTo>
                  <a:lnTo>
                    <a:pt x="19509410" y="10679122"/>
                  </a:lnTo>
                </a:path>
                <a:path w="19509740" h="11787505">
                  <a:moveTo>
                    <a:pt x="0" y="10928062"/>
                  </a:moveTo>
                  <a:lnTo>
                    <a:pt x="9083275" y="10928062"/>
                  </a:lnTo>
                  <a:lnTo>
                    <a:pt x="19509410" y="10928062"/>
                  </a:lnTo>
                </a:path>
                <a:path w="19509740" h="11787505">
                  <a:moveTo>
                    <a:pt x="0" y="11177002"/>
                  </a:moveTo>
                  <a:lnTo>
                    <a:pt x="9083275" y="11177002"/>
                  </a:lnTo>
                  <a:lnTo>
                    <a:pt x="19509410" y="11177002"/>
                  </a:lnTo>
                </a:path>
                <a:path w="19509740" h="11787505">
                  <a:moveTo>
                    <a:pt x="0" y="11329807"/>
                  </a:moveTo>
                  <a:lnTo>
                    <a:pt x="9083275" y="11329807"/>
                  </a:lnTo>
                  <a:lnTo>
                    <a:pt x="19509410" y="11329807"/>
                  </a:lnTo>
                </a:path>
                <a:path w="19509740" h="11787505">
                  <a:moveTo>
                    <a:pt x="0" y="11482612"/>
                  </a:moveTo>
                  <a:lnTo>
                    <a:pt x="9083275" y="11482612"/>
                  </a:lnTo>
                  <a:lnTo>
                    <a:pt x="19509410" y="11482612"/>
                  </a:lnTo>
                </a:path>
                <a:path w="19509740" h="11787505">
                  <a:moveTo>
                    <a:pt x="0" y="11635416"/>
                  </a:moveTo>
                  <a:lnTo>
                    <a:pt x="9083275" y="11635416"/>
                  </a:lnTo>
                  <a:lnTo>
                    <a:pt x="19509410" y="11635416"/>
                  </a:lnTo>
                </a:path>
                <a:path w="19509740" h="11787505">
                  <a:moveTo>
                    <a:pt x="0" y="11787209"/>
                  </a:moveTo>
                  <a:lnTo>
                    <a:pt x="19509410" y="11787209"/>
                  </a:lnTo>
                </a:path>
                <a:path w="19509740" h="11787505">
                  <a:moveTo>
                    <a:pt x="0" y="0"/>
                  </a:moveTo>
                  <a:lnTo>
                    <a:pt x="0" y="1021058"/>
                  </a:lnTo>
                  <a:lnTo>
                    <a:pt x="0" y="1278094"/>
                  </a:lnTo>
                  <a:lnTo>
                    <a:pt x="0" y="11787209"/>
                  </a:lnTo>
                </a:path>
                <a:path w="19509740" h="11787505">
                  <a:moveTo>
                    <a:pt x="215545" y="563656"/>
                  </a:moveTo>
                  <a:lnTo>
                    <a:pt x="215545" y="716461"/>
                  </a:lnTo>
                </a:path>
                <a:path w="19509740" h="11787505">
                  <a:moveTo>
                    <a:pt x="215545" y="869266"/>
                  </a:moveTo>
                  <a:lnTo>
                    <a:pt x="215545" y="1278094"/>
                  </a:lnTo>
                </a:path>
                <a:path w="19509740" h="11787505">
                  <a:moveTo>
                    <a:pt x="215545" y="1428875"/>
                  </a:moveTo>
                  <a:lnTo>
                    <a:pt x="215545" y="4508243"/>
                  </a:lnTo>
                </a:path>
                <a:path w="19509740" h="11787505">
                  <a:moveTo>
                    <a:pt x="215545" y="4660036"/>
                  </a:moveTo>
                  <a:lnTo>
                    <a:pt x="215545" y="10374525"/>
                  </a:lnTo>
                </a:path>
                <a:path w="19509740" h="11787505">
                  <a:moveTo>
                    <a:pt x="215545" y="10526318"/>
                  </a:moveTo>
                  <a:lnTo>
                    <a:pt x="215545" y="11635416"/>
                  </a:lnTo>
                </a:path>
                <a:path w="19509740" h="11787505">
                  <a:moveTo>
                    <a:pt x="2605774" y="0"/>
                  </a:moveTo>
                  <a:lnTo>
                    <a:pt x="2605774" y="716461"/>
                  </a:lnTo>
                </a:path>
                <a:path w="19509740" h="11787505">
                  <a:moveTo>
                    <a:pt x="2605774" y="1428875"/>
                  </a:moveTo>
                  <a:lnTo>
                    <a:pt x="2605774" y="4508243"/>
                  </a:lnTo>
                </a:path>
                <a:path w="19509740" h="11787505">
                  <a:moveTo>
                    <a:pt x="2605774" y="4660036"/>
                  </a:moveTo>
                  <a:lnTo>
                    <a:pt x="2605774" y="11787209"/>
                  </a:lnTo>
                </a:path>
                <a:path w="19509740" h="11787505">
                  <a:moveTo>
                    <a:pt x="3035854" y="161912"/>
                  </a:moveTo>
                  <a:lnTo>
                    <a:pt x="3035854" y="716461"/>
                  </a:lnTo>
                </a:path>
                <a:path w="19509740" h="11787505">
                  <a:moveTo>
                    <a:pt x="3035854" y="1428875"/>
                  </a:moveTo>
                  <a:lnTo>
                    <a:pt x="3035854" y="4508243"/>
                  </a:lnTo>
                </a:path>
                <a:path w="19509740" h="11787505">
                  <a:moveTo>
                    <a:pt x="3035854" y="4660036"/>
                  </a:moveTo>
                  <a:lnTo>
                    <a:pt x="3035854" y="11787209"/>
                  </a:lnTo>
                </a:path>
                <a:path w="19509740" h="11787505">
                  <a:moveTo>
                    <a:pt x="3465933" y="0"/>
                  </a:moveTo>
                  <a:lnTo>
                    <a:pt x="3465933" y="716461"/>
                  </a:lnTo>
                </a:path>
                <a:path w="19509740" h="11787505">
                  <a:moveTo>
                    <a:pt x="3465933" y="1428875"/>
                  </a:moveTo>
                  <a:lnTo>
                    <a:pt x="3465933" y="4508243"/>
                  </a:lnTo>
                </a:path>
                <a:path w="19509740" h="11787505">
                  <a:moveTo>
                    <a:pt x="3465933" y="4660036"/>
                  </a:moveTo>
                  <a:lnTo>
                    <a:pt x="3465933" y="11787209"/>
                  </a:lnTo>
                </a:path>
                <a:path w="19509740" h="11787505">
                  <a:moveTo>
                    <a:pt x="4016434" y="161912"/>
                  </a:moveTo>
                  <a:lnTo>
                    <a:pt x="4016434" y="716461"/>
                  </a:lnTo>
                </a:path>
                <a:path w="19509740" h="11787505">
                  <a:moveTo>
                    <a:pt x="4016434" y="1428875"/>
                  </a:moveTo>
                  <a:lnTo>
                    <a:pt x="4016434" y="4508243"/>
                  </a:lnTo>
                </a:path>
                <a:path w="19509740" h="11787505">
                  <a:moveTo>
                    <a:pt x="4016434" y="4660036"/>
                  </a:moveTo>
                  <a:lnTo>
                    <a:pt x="4016434" y="11787209"/>
                  </a:lnTo>
                </a:path>
                <a:path w="19509740" h="11787505">
                  <a:moveTo>
                    <a:pt x="4446514" y="0"/>
                  </a:moveTo>
                  <a:lnTo>
                    <a:pt x="4446514" y="716461"/>
                  </a:lnTo>
                </a:path>
                <a:path w="19509740" h="11787505">
                  <a:moveTo>
                    <a:pt x="4446514" y="1428875"/>
                  </a:moveTo>
                  <a:lnTo>
                    <a:pt x="4446514" y="4508243"/>
                  </a:lnTo>
                </a:path>
                <a:path w="19509740" h="11787505">
                  <a:moveTo>
                    <a:pt x="4446514" y="4660036"/>
                  </a:moveTo>
                  <a:lnTo>
                    <a:pt x="4446514" y="11787209"/>
                  </a:lnTo>
                </a:path>
                <a:path w="19509740" h="11787505">
                  <a:moveTo>
                    <a:pt x="5952297" y="161912"/>
                  </a:moveTo>
                  <a:lnTo>
                    <a:pt x="5952297" y="716461"/>
                  </a:lnTo>
                </a:path>
                <a:path w="19509740" h="11787505">
                  <a:moveTo>
                    <a:pt x="5952297" y="1428875"/>
                  </a:moveTo>
                  <a:lnTo>
                    <a:pt x="5952297" y="4508243"/>
                  </a:lnTo>
                </a:path>
                <a:path w="19509740" h="11787505">
                  <a:moveTo>
                    <a:pt x="5952297" y="4660036"/>
                  </a:moveTo>
                  <a:lnTo>
                    <a:pt x="5952297" y="11787209"/>
                  </a:lnTo>
                </a:path>
                <a:path w="19509740" h="11787505">
                  <a:moveTo>
                    <a:pt x="6382377" y="0"/>
                  </a:moveTo>
                  <a:lnTo>
                    <a:pt x="6382377" y="716461"/>
                  </a:lnTo>
                </a:path>
                <a:path w="19509740" h="11787505">
                  <a:moveTo>
                    <a:pt x="6382377" y="1428875"/>
                  </a:moveTo>
                  <a:lnTo>
                    <a:pt x="6382377" y="4508243"/>
                  </a:lnTo>
                </a:path>
                <a:path w="19509740" h="11787505">
                  <a:moveTo>
                    <a:pt x="6382377" y="4660036"/>
                  </a:moveTo>
                  <a:lnTo>
                    <a:pt x="6382377" y="11787209"/>
                  </a:lnTo>
                </a:path>
                <a:path w="19509740" h="11787505">
                  <a:moveTo>
                    <a:pt x="6884305" y="0"/>
                  </a:moveTo>
                  <a:lnTo>
                    <a:pt x="6884305" y="716461"/>
                  </a:lnTo>
                </a:path>
                <a:path w="19509740" h="11787505">
                  <a:moveTo>
                    <a:pt x="6884305" y="1428875"/>
                  </a:moveTo>
                  <a:lnTo>
                    <a:pt x="6884305" y="4508243"/>
                  </a:lnTo>
                </a:path>
                <a:path w="19509740" h="11787505">
                  <a:moveTo>
                    <a:pt x="6884305" y="4660036"/>
                  </a:moveTo>
                  <a:lnTo>
                    <a:pt x="6884305" y="11787209"/>
                  </a:lnTo>
                </a:path>
                <a:path w="19509740" h="11787505">
                  <a:moveTo>
                    <a:pt x="7314384" y="0"/>
                  </a:moveTo>
                  <a:lnTo>
                    <a:pt x="7314384" y="716461"/>
                  </a:lnTo>
                </a:path>
                <a:path w="19509740" h="11787505">
                  <a:moveTo>
                    <a:pt x="7314384" y="1428875"/>
                  </a:moveTo>
                  <a:lnTo>
                    <a:pt x="7314384" y="4508243"/>
                  </a:lnTo>
                </a:path>
                <a:path w="19509740" h="11787505">
                  <a:moveTo>
                    <a:pt x="7314384" y="4660036"/>
                  </a:moveTo>
                  <a:lnTo>
                    <a:pt x="7314384" y="11787209"/>
                  </a:lnTo>
                </a:path>
                <a:path w="19509740" h="11787505">
                  <a:moveTo>
                    <a:pt x="7840599" y="0"/>
                  </a:moveTo>
                  <a:lnTo>
                    <a:pt x="7840599" y="716461"/>
                  </a:lnTo>
                </a:path>
                <a:path w="19509740" h="11787505">
                  <a:moveTo>
                    <a:pt x="7840599" y="1428875"/>
                  </a:moveTo>
                  <a:lnTo>
                    <a:pt x="7840599" y="4508243"/>
                  </a:lnTo>
                </a:path>
                <a:path w="19509740" h="11787505">
                  <a:moveTo>
                    <a:pt x="7840599" y="4660036"/>
                  </a:moveTo>
                  <a:lnTo>
                    <a:pt x="7840599" y="11787209"/>
                  </a:lnTo>
                </a:path>
                <a:path w="19509740" h="11787505">
                  <a:moveTo>
                    <a:pt x="9083275" y="0"/>
                  </a:moveTo>
                  <a:lnTo>
                    <a:pt x="9083275" y="1938898"/>
                  </a:lnTo>
                  <a:lnTo>
                    <a:pt x="9083275" y="2091703"/>
                  </a:lnTo>
                  <a:lnTo>
                    <a:pt x="9083275" y="11787209"/>
                  </a:lnTo>
                </a:path>
                <a:path w="19509740" h="11787505">
                  <a:moveTo>
                    <a:pt x="9273522" y="161912"/>
                  </a:moveTo>
                  <a:lnTo>
                    <a:pt x="9273522" y="11787209"/>
                  </a:lnTo>
                </a:path>
                <a:path w="19509740" h="11787505">
                  <a:moveTo>
                    <a:pt x="9462757" y="411864"/>
                  </a:moveTo>
                  <a:lnTo>
                    <a:pt x="9462757" y="11787209"/>
                  </a:lnTo>
                </a:path>
                <a:path w="19509740" h="11787505">
                  <a:moveTo>
                    <a:pt x="9651992" y="411864"/>
                  </a:moveTo>
                  <a:lnTo>
                    <a:pt x="9651992" y="11787209"/>
                  </a:lnTo>
                </a:path>
                <a:path w="19509740" h="11787505">
                  <a:moveTo>
                    <a:pt x="9842239" y="161912"/>
                  </a:moveTo>
                  <a:lnTo>
                    <a:pt x="9842239" y="11787209"/>
                  </a:lnTo>
                </a:path>
                <a:path w="19509740" h="11787505">
                  <a:moveTo>
                    <a:pt x="10031473" y="411864"/>
                  </a:moveTo>
                  <a:lnTo>
                    <a:pt x="10031473" y="11787209"/>
                  </a:lnTo>
                </a:path>
                <a:path w="19509740" h="11787505">
                  <a:moveTo>
                    <a:pt x="10220708" y="411864"/>
                  </a:moveTo>
                  <a:lnTo>
                    <a:pt x="10220708" y="11787209"/>
                  </a:lnTo>
                </a:path>
                <a:path w="19509740" h="11787505">
                  <a:moveTo>
                    <a:pt x="10410955" y="161912"/>
                  </a:moveTo>
                  <a:lnTo>
                    <a:pt x="10410955" y="11787209"/>
                  </a:lnTo>
                </a:path>
                <a:path w="19509740" h="11787505">
                  <a:moveTo>
                    <a:pt x="10600190" y="411864"/>
                  </a:moveTo>
                  <a:lnTo>
                    <a:pt x="10600190" y="11787209"/>
                  </a:lnTo>
                </a:path>
                <a:path w="19509740" h="11787505">
                  <a:moveTo>
                    <a:pt x="10789425" y="411864"/>
                  </a:moveTo>
                  <a:lnTo>
                    <a:pt x="10789425" y="11787209"/>
                  </a:lnTo>
                </a:path>
                <a:path w="19509740" h="11787505">
                  <a:moveTo>
                    <a:pt x="10979672" y="161912"/>
                  </a:moveTo>
                  <a:lnTo>
                    <a:pt x="10979672" y="11787209"/>
                  </a:lnTo>
                </a:path>
                <a:path w="19509740" h="11787505">
                  <a:moveTo>
                    <a:pt x="11168907" y="411864"/>
                  </a:moveTo>
                  <a:lnTo>
                    <a:pt x="11168907" y="11787209"/>
                  </a:lnTo>
                </a:path>
                <a:path w="19509740" h="11787505">
                  <a:moveTo>
                    <a:pt x="11358142" y="411864"/>
                  </a:moveTo>
                  <a:lnTo>
                    <a:pt x="11358142" y="11787209"/>
                  </a:lnTo>
                </a:path>
                <a:path w="19509740" h="11787505">
                  <a:moveTo>
                    <a:pt x="11548389" y="161912"/>
                  </a:moveTo>
                  <a:lnTo>
                    <a:pt x="11548389" y="11787209"/>
                  </a:lnTo>
                </a:path>
                <a:path w="19509740" h="11787505">
                  <a:moveTo>
                    <a:pt x="11737623" y="411864"/>
                  </a:moveTo>
                  <a:lnTo>
                    <a:pt x="11737623" y="11787209"/>
                  </a:lnTo>
                </a:path>
                <a:path w="19509740" h="11787505">
                  <a:moveTo>
                    <a:pt x="11926858" y="411864"/>
                  </a:moveTo>
                  <a:lnTo>
                    <a:pt x="11926858" y="11787209"/>
                  </a:lnTo>
                </a:path>
                <a:path w="19509740" h="11787505">
                  <a:moveTo>
                    <a:pt x="12117105" y="161912"/>
                  </a:moveTo>
                  <a:lnTo>
                    <a:pt x="12117105" y="11787209"/>
                  </a:lnTo>
                </a:path>
                <a:path w="19509740" h="11787505">
                  <a:moveTo>
                    <a:pt x="12306340" y="411864"/>
                  </a:moveTo>
                  <a:lnTo>
                    <a:pt x="12306340" y="11787209"/>
                  </a:lnTo>
                </a:path>
                <a:path w="19509740" h="11787505">
                  <a:moveTo>
                    <a:pt x="12495575" y="411864"/>
                  </a:moveTo>
                  <a:lnTo>
                    <a:pt x="12495575" y="11787209"/>
                  </a:lnTo>
                </a:path>
                <a:path w="19509740" h="11787505">
                  <a:moveTo>
                    <a:pt x="12685822" y="161912"/>
                  </a:moveTo>
                  <a:lnTo>
                    <a:pt x="12685822" y="11787209"/>
                  </a:lnTo>
                </a:path>
                <a:path w="19509740" h="11787505">
                  <a:moveTo>
                    <a:pt x="12875057" y="411864"/>
                  </a:moveTo>
                  <a:lnTo>
                    <a:pt x="12875057" y="11787209"/>
                  </a:lnTo>
                </a:path>
                <a:path w="19509740" h="11787505">
                  <a:moveTo>
                    <a:pt x="13064292" y="411864"/>
                  </a:moveTo>
                  <a:lnTo>
                    <a:pt x="13064292" y="11787209"/>
                  </a:lnTo>
                </a:path>
                <a:path w="19509740" h="11787505">
                  <a:moveTo>
                    <a:pt x="13254539" y="161912"/>
                  </a:moveTo>
                  <a:lnTo>
                    <a:pt x="13254539" y="11787209"/>
                  </a:lnTo>
                </a:path>
                <a:path w="19509740" h="11787505">
                  <a:moveTo>
                    <a:pt x="13443773" y="411864"/>
                  </a:moveTo>
                  <a:lnTo>
                    <a:pt x="13443773" y="11787209"/>
                  </a:lnTo>
                </a:path>
                <a:path w="19509740" h="11787505">
                  <a:moveTo>
                    <a:pt x="13633008" y="411864"/>
                  </a:moveTo>
                  <a:lnTo>
                    <a:pt x="13633008" y="11787209"/>
                  </a:lnTo>
                </a:path>
                <a:path w="19509740" h="11787505">
                  <a:moveTo>
                    <a:pt x="13823255" y="0"/>
                  </a:moveTo>
                  <a:lnTo>
                    <a:pt x="13823255" y="11787209"/>
                  </a:lnTo>
                </a:path>
                <a:path w="19509740" h="11787505">
                  <a:moveTo>
                    <a:pt x="14012490" y="411864"/>
                  </a:moveTo>
                  <a:lnTo>
                    <a:pt x="14012490" y="11787209"/>
                  </a:lnTo>
                </a:path>
                <a:path w="19509740" h="11787505">
                  <a:moveTo>
                    <a:pt x="14201725" y="411864"/>
                  </a:moveTo>
                  <a:lnTo>
                    <a:pt x="14201725" y="11787209"/>
                  </a:lnTo>
                </a:path>
                <a:path w="19509740" h="11787505">
                  <a:moveTo>
                    <a:pt x="14391972" y="161912"/>
                  </a:moveTo>
                  <a:lnTo>
                    <a:pt x="14391972" y="11787209"/>
                  </a:lnTo>
                </a:path>
                <a:path w="19509740" h="11787505">
                  <a:moveTo>
                    <a:pt x="14581207" y="411864"/>
                  </a:moveTo>
                  <a:lnTo>
                    <a:pt x="14581207" y="11787209"/>
                  </a:lnTo>
                </a:path>
                <a:path w="19509740" h="11787505">
                  <a:moveTo>
                    <a:pt x="14770442" y="411864"/>
                  </a:moveTo>
                  <a:lnTo>
                    <a:pt x="14770442" y="11787209"/>
                  </a:lnTo>
                </a:path>
                <a:path w="19509740" h="11787505">
                  <a:moveTo>
                    <a:pt x="14960689" y="161912"/>
                  </a:moveTo>
                  <a:lnTo>
                    <a:pt x="14960689" y="11787209"/>
                  </a:lnTo>
                </a:path>
                <a:path w="19509740" h="11787505">
                  <a:moveTo>
                    <a:pt x="15149923" y="411864"/>
                  </a:moveTo>
                  <a:lnTo>
                    <a:pt x="15149923" y="11787209"/>
                  </a:lnTo>
                </a:path>
                <a:path w="19509740" h="11787505">
                  <a:moveTo>
                    <a:pt x="15339158" y="411864"/>
                  </a:moveTo>
                  <a:lnTo>
                    <a:pt x="15339158" y="11787209"/>
                  </a:lnTo>
                </a:path>
                <a:path w="19509740" h="11787505">
                  <a:moveTo>
                    <a:pt x="15529405" y="161912"/>
                  </a:moveTo>
                  <a:lnTo>
                    <a:pt x="15529405" y="11787209"/>
                  </a:lnTo>
                </a:path>
                <a:path w="19509740" h="11787505">
                  <a:moveTo>
                    <a:pt x="15718640" y="411864"/>
                  </a:moveTo>
                  <a:lnTo>
                    <a:pt x="15718640" y="11787209"/>
                  </a:lnTo>
                </a:path>
                <a:path w="19509740" h="11787505">
                  <a:moveTo>
                    <a:pt x="15907875" y="411864"/>
                  </a:moveTo>
                  <a:lnTo>
                    <a:pt x="15907875" y="11787209"/>
                  </a:lnTo>
                </a:path>
                <a:path w="19509740" h="11787505">
                  <a:moveTo>
                    <a:pt x="16098122" y="161912"/>
                  </a:moveTo>
                  <a:lnTo>
                    <a:pt x="16098122" y="11787209"/>
                  </a:lnTo>
                </a:path>
                <a:path w="19509740" h="11787505">
                  <a:moveTo>
                    <a:pt x="16287357" y="411864"/>
                  </a:moveTo>
                  <a:lnTo>
                    <a:pt x="16287357" y="11787209"/>
                  </a:lnTo>
                </a:path>
                <a:path w="19509740" h="11787505">
                  <a:moveTo>
                    <a:pt x="16476592" y="411864"/>
                  </a:moveTo>
                  <a:lnTo>
                    <a:pt x="16476592" y="11787209"/>
                  </a:lnTo>
                </a:path>
                <a:path w="19509740" h="11787505">
                  <a:moveTo>
                    <a:pt x="16666839" y="161912"/>
                  </a:moveTo>
                  <a:lnTo>
                    <a:pt x="16666839" y="11787209"/>
                  </a:lnTo>
                </a:path>
                <a:path w="19509740" h="11787505">
                  <a:moveTo>
                    <a:pt x="16856073" y="411864"/>
                  </a:moveTo>
                  <a:lnTo>
                    <a:pt x="16856073" y="11787209"/>
                  </a:lnTo>
                </a:path>
                <a:path w="19509740" h="11787505">
                  <a:moveTo>
                    <a:pt x="17045308" y="411864"/>
                  </a:moveTo>
                  <a:lnTo>
                    <a:pt x="17045308" y="11787209"/>
                  </a:lnTo>
                </a:path>
                <a:path w="19509740" h="11787505">
                  <a:moveTo>
                    <a:pt x="17234543" y="161912"/>
                  </a:moveTo>
                  <a:lnTo>
                    <a:pt x="17234543" y="11787209"/>
                  </a:lnTo>
                </a:path>
                <a:path w="19509740" h="11787505">
                  <a:moveTo>
                    <a:pt x="17424790" y="411864"/>
                  </a:moveTo>
                  <a:lnTo>
                    <a:pt x="17424790" y="11787209"/>
                  </a:lnTo>
                </a:path>
                <a:path w="19509740" h="11787505">
                  <a:moveTo>
                    <a:pt x="17614025" y="411864"/>
                  </a:moveTo>
                  <a:lnTo>
                    <a:pt x="17614025" y="11787209"/>
                  </a:lnTo>
                </a:path>
                <a:path w="19509740" h="11787505">
                  <a:moveTo>
                    <a:pt x="17803260" y="161912"/>
                  </a:moveTo>
                  <a:lnTo>
                    <a:pt x="17803260" y="11787209"/>
                  </a:lnTo>
                </a:path>
                <a:path w="19509740" h="11787505">
                  <a:moveTo>
                    <a:pt x="17993507" y="411864"/>
                  </a:moveTo>
                  <a:lnTo>
                    <a:pt x="17993507" y="11787209"/>
                  </a:lnTo>
                </a:path>
                <a:path w="19509740" h="11787505">
                  <a:moveTo>
                    <a:pt x="18182742" y="411864"/>
                  </a:moveTo>
                  <a:lnTo>
                    <a:pt x="18182742" y="11787209"/>
                  </a:lnTo>
                </a:path>
                <a:path w="19509740" h="11787505">
                  <a:moveTo>
                    <a:pt x="18371977" y="161912"/>
                  </a:moveTo>
                  <a:lnTo>
                    <a:pt x="18371977" y="11787209"/>
                  </a:lnTo>
                </a:path>
                <a:path w="19509740" h="11787505">
                  <a:moveTo>
                    <a:pt x="18562223" y="411864"/>
                  </a:moveTo>
                  <a:lnTo>
                    <a:pt x="18562223" y="11787209"/>
                  </a:lnTo>
                </a:path>
                <a:path w="19509740" h="11787505">
                  <a:moveTo>
                    <a:pt x="18751458" y="411864"/>
                  </a:moveTo>
                  <a:lnTo>
                    <a:pt x="18751458" y="11787209"/>
                  </a:lnTo>
                </a:path>
                <a:path w="19509740" h="11787505">
                  <a:moveTo>
                    <a:pt x="18940693" y="161912"/>
                  </a:moveTo>
                  <a:lnTo>
                    <a:pt x="18940693" y="11787209"/>
                  </a:lnTo>
                </a:path>
                <a:path w="19509740" h="11787505">
                  <a:moveTo>
                    <a:pt x="19130940" y="411864"/>
                  </a:moveTo>
                  <a:lnTo>
                    <a:pt x="19130940" y="11787209"/>
                  </a:lnTo>
                </a:path>
                <a:path w="19509740" h="11787505">
                  <a:moveTo>
                    <a:pt x="19320175" y="411864"/>
                  </a:moveTo>
                  <a:lnTo>
                    <a:pt x="19320175" y="11787209"/>
                  </a:lnTo>
                </a:path>
                <a:path w="19509740" h="11787505">
                  <a:moveTo>
                    <a:pt x="19509410" y="0"/>
                  </a:moveTo>
                  <a:lnTo>
                    <a:pt x="19509410" y="161912"/>
                  </a:lnTo>
                  <a:lnTo>
                    <a:pt x="19509410" y="117872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0858912" y="2556863"/>
              <a:ext cx="541655" cy="85090"/>
            </a:xfrm>
            <a:custGeom>
              <a:avLst/>
              <a:gdLst/>
              <a:ahLst/>
              <a:cxnLst/>
              <a:rect l="l" t="t" r="r" b="b"/>
              <a:pathLst>
                <a:path w="541654" h="85089">
                  <a:moveTo>
                    <a:pt x="0" y="0"/>
                  </a:moveTo>
                  <a:lnTo>
                    <a:pt x="0" y="85003"/>
                  </a:lnTo>
                </a:path>
                <a:path w="541654" h="85089">
                  <a:moveTo>
                    <a:pt x="0" y="42501"/>
                  </a:moveTo>
                  <a:lnTo>
                    <a:pt x="541393" y="42501"/>
                  </a:lnTo>
                </a:path>
                <a:path w="541654" h="85089">
                  <a:moveTo>
                    <a:pt x="541393" y="0"/>
                  </a:moveTo>
                  <a:lnTo>
                    <a:pt x="541393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0858912" y="2627700"/>
              <a:ext cx="541655" cy="0"/>
            </a:xfrm>
            <a:custGeom>
              <a:avLst/>
              <a:gdLst/>
              <a:ahLst/>
              <a:cxnLst/>
              <a:rect l="l" t="t" r="r" b="b"/>
              <a:pathLst>
                <a:path w="541654">
                  <a:moveTo>
                    <a:pt x="0" y="0"/>
                  </a:moveTo>
                  <a:lnTo>
                    <a:pt x="5413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1400306" y="2804791"/>
              <a:ext cx="53975" cy="85090"/>
            </a:xfrm>
            <a:custGeom>
              <a:avLst/>
              <a:gdLst/>
              <a:ahLst/>
              <a:cxnLst/>
              <a:rect l="l" t="t" r="r" b="b"/>
              <a:pathLst>
                <a:path w="53975" h="85089">
                  <a:moveTo>
                    <a:pt x="0" y="0"/>
                  </a:moveTo>
                  <a:lnTo>
                    <a:pt x="0" y="85003"/>
                  </a:lnTo>
                </a:path>
                <a:path w="53975" h="85089">
                  <a:moveTo>
                    <a:pt x="0" y="42501"/>
                  </a:moveTo>
                  <a:lnTo>
                    <a:pt x="53633" y="42501"/>
                  </a:lnTo>
                </a:path>
                <a:path w="53975" h="85089">
                  <a:moveTo>
                    <a:pt x="53633" y="0"/>
                  </a:moveTo>
                  <a:lnTo>
                    <a:pt x="53633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1400306" y="287562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1453939" y="3164034"/>
              <a:ext cx="217804" cy="85090"/>
            </a:xfrm>
            <a:custGeom>
              <a:avLst/>
              <a:gdLst/>
              <a:ahLst/>
              <a:cxnLst/>
              <a:rect l="l" t="t" r="r" b="b"/>
              <a:pathLst>
                <a:path w="217804" h="85089">
                  <a:moveTo>
                    <a:pt x="0" y="0"/>
                  </a:moveTo>
                  <a:lnTo>
                    <a:pt x="0" y="85003"/>
                  </a:lnTo>
                </a:path>
                <a:path w="217804" h="85089">
                  <a:moveTo>
                    <a:pt x="0" y="42501"/>
                  </a:moveTo>
                  <a:lnTo>
                    <a:pt x="217569" y="42501"/>
                  </a:lnTo>
                </a:path>
                <a:path w="217804" h="85089">
                  <a:moveTo>
                    <a:pt x="217569" y="0"/>
                  </a:moveTo>
                  <a:lnTo>
                    <a:pt x="217569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1453939" y="3234870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4">
                  <a:moveTo>
                    <a:pt x="0" y="0"/>
                  </a:moveTo>
                  <a:lnTo>
                    <a:pt x="2175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1671509" y="3606256"/>
              <a:ext cx="487045" cy="438784"/>
            </a:xfrm>
            <a:custGeom>
              <a:avLst/>
              <a:gdLst/>
              <a:ahLst/>
              <a:cxnLst/>
              <a:rect l="l" t="t" r="r" b="b"/>
              <a:pathLst>
                <a:path w="487045" h="438785">
                  <a:moveTo>
                    <a:pt x="0" y="0"/>
                  </a:moveTo>
                  <a:lnTo>
                    <a:pt x="0" y="86015"/>
                  </a:lnTo>
                </a:path>
                <a:path w="487045" h="438785">
                  <a:moveTo>
                    <a:pt x="0" y="42501"/>
                  </a:moveTo>
                  <a:lnTo>
                    <a:pt x="378469" y="42501"/>
                  </a:lnTo>
                </a:path>
                <a:path w="487045" h="438785">
                  <a:moveTo>
                    <a:pt x="378469" y="0"/>
                  </a:moveTo>
                  <a:lnTo>
                    <a:pt x="378469" y="86015"/>
                  </a:lnTo>
                </a:path>
                <a:path w="487045" h="438785">
                  <a:moveTo>
                    <a:pt x="378469" y="352159"/>
                  </a:moveTo>
                  <a:lnTo>
                    <a:pt x="378469" y="438174"/>
                  </a:lnTo>
                </a:path>
                <a:path w="487045" h="438785">
                  <a:moveTo>
                    <a:pt x="378469" y="395672"/>
                  </a:moveTo>
                  <a:lnTo>
                    <a:pt x="486748" y="395672"/>
                  </a:lnTo>
                </a:path>
                <a:path w="487045" h="438785">
                  <a:moveTo>
                    <a:pt x="486748" y="352159"/>
                  </a:moveTo>
                  <a:lnTo>
                    <a:pt x="486748" y="438174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1671509" y="3677093"/>
              <a:ext cx="487045" cy="352425"/>
            </a:xfrm>
            <a:custGeom>
              <a:avLst/>
              <a:gdLst/>
              <a:ahLst/>
              <a:cxnLst/>
              <a:rect l="l" t="t" r="r" b="b"/>
              <a:pathLst>
                <a:path w="487045" h="352425">
                  <a:moveTo>
                    <a:pt x="0" y="0"/>
                  </a:moveTo>
                  <a:lnTo>
                    <a:pt x="378469" y="0"/>
                  </a:lnTo>
                </a:path>
                <a:path w="487045" h="352425">
                  <a:moveTo>
                    <a:pt x="378469" y="352159"/>
                  </a:moveTo>
                  <a:lnTo>
                    <a:pt x="486748" y="3521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2158258" y="4207355"/>
              <a:ext cx="82550" cy="86360"/>
            </a:xfrm>
            <a:custGeom>
              <a:avLst/>
              <a:gdLst/>
              <a:ahLst/>
              <a:cxnLst/>
              <a:rect l="l" t="t" r="r" b="b"/>
              <a:pathLst>
                <a:path w="82550" h="86360">
                  <a:moveTo>
                    <a:pt x="0" y="0"/>
                  </a:moveTo>
                  <a:lnTo>
                    <a:pt x="0" y="86015"/>
                  </a:lnTo>
                </a:path>
                <a:path w="82550" h="86360">
                  <a:moveTo>
                    <a:pt x="0" y="43513"/>
                  </a:moveTo>
                  <a:lnTo>
                    <a:pt x="81968" y="43513"/>
                  </a:lnTo>
                </a:path>
                <a:path w="82550" h="86360">
                  <a:moveTo>
                    <a:pt x="81968" y="0"/>
                  </a:moveTo>
                  <a:lnTo>
                    <a:pt x="81968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2158258" y="4279204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196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2240226" y="4463379"/>
              <a:ext cx="81280" cy="86360"/>
            </a:xfrm>
            <a:custGeom>
              <a:avLst/>
              <a:gdLst/>
              <a:ahLst/>
              <a:cxnLst/>
              <a:rect l="l" t="t" r="r" b="b"/>
              <a:pathLst>
                <a:path w="81279" h="86360">
                  <a:moveTo>
                    <a:pt x="0" y="0"/>
                  </a:moveTo>
                  <a:lnTo>
                    <a:pt x="0" y="86015"/>
                  </a:lnTo>
                </a:path>
                <a:path w="81279" h="86360">
                  <a:moveTo>
                    <a:pt x="0" y="42501"/>
                  </a:moveTo>
                  <a:lnTo>
                    <a:pt x="80956" y="42501"/>
                  </a:lnTo>
                </a:path>
                <a:path w="81279" h="86360">
                  <a:moveTo>
                    <a:pt x="80956" y="0"/>
                  </a:moveTo>
                  <a:lnTo>
                    <a:pt x="80956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2240226" y="4534216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95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2317134" y="4961259"/>
              <a:ext cx="2789555" cy="86360"/>
            </a:xfrm>
            <a:custGeom>
              <a:avLst/>
              <a:gdLst/>
              <a:ahLst/>
              <a:cxnLst/>
              <a:rect l="l" t="t" r="r" b="b"/>
              <a:pathLst>
                <a:path w="2789555" h="86360">
                  <a:moveTo>
                    <a:pt x="0" y="0"/>
                  </a:moveTo>
                  <a:lnTo>
                    <a:pt x="0" y="86015"/>
                  </a:lnTo>
                </a:path>
                <a:path w="2789555" h="86360">
                  <a:moveTo>
                    <a:pt x="0" y="42501"/>
                  </a:moveTo>
                  <a:lnTo>
                    <a:pt x="115362" y="42501"/>
                  </a:lnTo>
                </a:path>
                <a:path w="2789555" h="86360">
                  <a:moveTo>
                    <a:pt x="163936" y="42501"/>
                  </a:moveTo>
                  <a:lnTo>
                    <a:pt x="283346" y="42501"/>
                  </a:lnTo>
                </a:path>
                <a:path w="2789555" h="86360">
                  <a:moveTo>
                    <a:pt x="330908" y="42501"/>
                  </a:moveTo>
                  <a:lnTo>
                    <a:pt x="450318" y="42501"/>
                  </a:lnTo>
                </a:path>
                <a:path w="2789555" h="86360">
                  <a:moveTo>
                    <a:pt x="497880" y="42501"/>
                  </a:moveTo>
                  <a:lnTo>
                    <a:pt x="618302" y="42501"/>
                  </a:lnTo>
                </a:path>
                <a:path w="2789555" h="86360">
                  <a:moveTo>
                    <a:pt x="665864" y="42501"/>
                  </a:moveTo>
                  <a:lnTo>
                    <a:pt x="785274" y="42501"/>
                  </a:lnTo>
                </a:path>
                <a:path w="2789555" h="86360">
                  <a:moveTo>
                    <a:pt x="832835" y="42501"/>
                  </a:moveTo>
                  <a:lnTo>
                    <a:pt x="952246" y="42501"/>
                  </a:lnTo>
                </a:path>
                <a:path w="2789555" h="86360">
                  <a:moveTo>
                    <a:pt x="999807" y="42501"/>
                  </a:moveTo>
                  <a:lnTo>
                    <a:pt x="1120230" y="42501"/>
                  </a:lnTo>
                </a:path>
                <a:path w="2789555" h="86360">
                  <a:moveTo>
                    <a:pt x="1167791" y="42501"/>
                  </a:moveTo>
                  <a:lnTo>
                    <a:pt x="1287202" y="42501"/>
                  </a:lnTo>
                </a:path>
                <a:path w="2789555" h="86360">
                  <a:moveTo>
                    <a:pt x="1334763" y="42501"/>
                  </a:moveTo>
                  <a:lnTo>
                    <a:pt x="1454174" y="42501"/>
                  </a:lnTo>
                </a:path>
                <a:path w="2789555" h="86360">
                  <a:moveTo>
                    <a:pt x="1502747" y="42501"/>
                  </a:moveTo>
                  <a:lnTo>
                    <a:pt x="1622158" y="42501"/>
                  </a:lnTo>
                </a:path>
                <a:path w="2789555" h="86360">
                  <a:moveTo>
                    <a:pt x="1669719" y="42501"/>
                  </a:moveTo>
                  <a:lnTo>
                    <a:pt x="1789130" y="42501"/>
                  </a:lnTo>
                </a:path>
                <a:path w="2789555" h="86360">
                  <a:moveTo>
                    <a:pt x="1836691" y="42501"/>
                  </a:moveTo>
                  <a:lnTo>
                    <a:pt x="1956101" y="42501"/>
                  </a:lnTo>
                </a:path>
                <a:path w="2789555" h="86360">
                  <a:moveTo>
                    <a:pt x="2004675" y="42501"/>
                  </a:moveTo>
                  <a:lnTo>
                    <a:pt x="2124085" y="42501"/>
                  </a:lnTo>
                </a:path>
                <a:path w="2789555" h="86360">
                  <a:moveTo>
                    <a:pt x="2171647" y="42501"/>
                  </a:moveTo>
                  <a:lnTo>
                    <a:pt x="2291057" y="42501"/>
                  </a:lnTo>
                </a:path>
                <a:path w="2789555" h="86360">
                  <a:moveTo>
                    <a:pt x="2338619" y="42501"/>
                  </a:moveTo>
                  <a:lnTo>
                    <a:pt x="2458029" y="42501"/>
                  </a:lnTo>
                </a:path>
                <a:path w="2789555" h="86360">
                  <a:moveTo>
                    <a:pt x="2506603" y="42501"/>
                  </a:moveTo>
                  <a:lnTo>
                    <a:pt x="2626013" y="42501"/>
                  </a:lnTo>
                </a:path>
                <a:path w="2789555" h="86360">
                  <a:moveTo>
                    <a:pt x="2673575" y="42501"/>
                  </a:moveTo>
                  <a:lnTo>
                    <a:pt x="2788937" y="42501"/>
                  </a:lnTo>
                </a:path>
                <a:path w="2789555" h="86360">
                  <a:moveTo>
                    <a:pt x="2788937" y="0"/>
                  </a:moveTo>
                  <a:lnTo>
                    <a:pt x="2788937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2317134" y="5032096"/>
              <a:ext cx="2789555" cy="0"/>
            </a:xfrm>
            <a:custGeom>
              <a:avLst/>
              <a:gdLst/>
              <a:ahLst/>
              <a:cxnLst/>
              <a:rect l="l" t="t" r="r" b="b"/>
              <a:pathLst>
                <a:path w="2789555">
                  <a:moveTo>
                    <a:pt x="0" y="0"/>
                  </a:moveTo>
                  <a:lnTo>
                    <a:pt x="115362" y="0"/>
                  </a:lnTo>
                </a:path>
                <a:path w="2789555">
                  <a:moveTo>
                    <a:pt x="163936" y="0"/>
                  </a:moveTo>
                  <a:lnTo>
                    <a:pt x="283346" y="0"/>
                  </a:lnTo>
                </a:path>
                <a:path w="2789555">
                  <a:moveTo>
                    <a:pt x="330908" y="0"/>
                  </a:moveTo>
                  <a:lnTo>
                    <a:pt x="450318" y="0"/>
                  </a:lnTo>
                </a:path>
                <a:path w="2789555">
                  <a:moveTo>
                    <a:pt x="497880" y="0"/>
                  </a:moveTo>
                  <a:lnTo>
                    <a:pt x="618302" y="0"/>
                  </a:lnTo>
                </a:path>
                <a:path w="2789555">
                  <a:moveTo>
                    <a:pt x="665864" y="0"/>
                  </a:moveTo>
                  <a:lnTo>
                    <a:pt x="785274" y="0"/>
                  </a:lnTo>
                </a:path>
                <a:path w="2789555">
                  <a:moveTo>
                    <a:pt x="832835" y="0"/>
                  </a:moveTo>
                  <a:lnTo>
                    <a:pt x="952246" y="0"/>
                  </a:lnTo>
                </a:path>
                <a:path w="2789555">
                  <a:moveTo>
                    <a:pt x="999807" y="0"/>
                  </a:moveTo>
                  <a:lnTo>
                    <a:pt x="1120230" y="0"/>
                  </a:lnTo>
                </a:path>
                <a:path w="2789555">
                  <a:moveTo>
                    <a:pt x="1167791" y="0"/>
                  </a:moveTo>
                  <a:lnTo>
                    <a:pt x="1287202" y="0"/>
                  </a:lnTo>
                </a:path>
                <a:path w="2789555">
                  <a:moveTo>
                    <a:pt x="1334763" y="0"/>
                  </a:moveTo>
                  <a:lnTo>
                    <a:pt x="1454174" y="0"/>
                  </a:lnTo>
                </a:path>
                <a:path w="2789555">
                  <a:moveTo>
                    <a:pt x="1502747" y="0"/>
                  </a:moveTo>
                  <a:lnTo>
                    <a:pt x="1622158" y="0"/>
                  </a:lnTo>
                </a:path>
                <a:path w="2789555">
                  <a:moveTo>
                    <a:pt x="1669719" y="0"/>
                  </a:moveTo>
                  <a:lnTo>
                    <a:pt x="1789130" y="0"/>
                  </a:lnTo>
                </a:path>
                <a:path w="2789555">
                  <a:moveTo>
                    <a:pt x="1836691" y="0"/>
                  </a:moveTo>
                  <a:lnTo>
                    <a:pt x="1956101" y="0"/>
                  </a:lnTo>
                </a:path>
                <a:path w="2789555">
                  <a:moveTo>
                    <a:pt x="2004675" y="0"/>
                  </a:moveTo>
                  <a:lnTo>
                    <a:pt x="2124085" y="0"/>
                  </a:lnTo>
                </a:path>
                <a:path w="2789555">
                  <a:moveTo>
                    <a:pt x="2171647" y="0"/>
                  </a:moveTo>
                  <a:lnTo>
                    <a:pt x="2291057" y="0"/>
                  </a:lnTo>
                </a:path>
                <a:path w="2789555">
                  <a:moveTo>
                    <a:pt x="2338619" y="0"/>
                  </a:moveTo>
                  <a:lnTo>
                    <a:pt x="2458029" y="0"/>
                  </a:lnTo>
                </a:path>
                <a:path w="2789555">
                  <a:moveTo>
                    <a:pt x="2506603" y="0"/>
                  </a:moveTo>
                  <a:lnTo>
                    <a:pt x="2626013" y="0"/>
                  </a:lnTo>
                </a:path>
                <a:path w="2789555">
                  <a:moveTo>
                    <a:pt x="2673575" y="0"/>
                  </a:moveTo>
                  <a:lnTo>
                    <a:pt x="27889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2317134" y="5403482"/>
              <a:ext cx="2789555" cy="85090"/>
            </a:xfrm>
            <a:custGeom>
              <a:avLst/>
              <a:gdLst/>
              <a:ahLst/>
              <a:cxnLst/>
              <a:rect l="l" t="t" r="r" b="b"/>
              <a:pathLst>
                <a:path w="2789555" h="85089">
                  <a:moveTo>
                    <a:pt x="0" y="0"/>
                  </a:moveTo>
                  <a:lnTo>
                    <a:pt x="0" y="85003"/>
                  </a:lnTo>
                </a:path>
                <a:path w="2789555" h="85089">
                  <a:moveTo>
                    <a:pt x="0" y="42501"/>
                  </a:moveTo>
                  <a:lnTo>
                    <a:pt x="115362" y="42501"/>
                  </a:lnTo>
                </a:path>
                <a:path w="2789555" h="85089">
                  <a:moveTo>
                    <a:pt x="163936" y="42501"/>
                  </a:moveTo>
                  <a:lnTo>
                    <a:pt x="283346" y="42501"/>
                  </a:lnTo>
                </a:path>
                <a:path w="2789555" h="85089">
                  <a:moveTo>
                    <a:pt x="330908" y="42501"/>
                  </a:moveTo>
                  <a:lnTo>
                    <a:pt x="450318" y="42501"/>
                  </a:lnTo>
                </a:path>
                <a:path w="2789555" h="85089">
                  <a:moveTo>
                    <a:pt x="497880" y="42501"/>
                  </a:moveTo>
                  <a:lnTo>
                    <a:pt x="618302" y="42501"/>
                  </a:lnTo>
                </a:path>
                <a:path w="2789555" h="85089">
                  <a:moveTo>
                    <a:pt x="665864" y="42501"/>
                  </a:moveTo>
                  <a:lnTo>
                    <a:pt x="785274" y="42501"/>
                  </a:lnTo>
                </a:path>
                <a:path w="2789555" h="85089">
                  <a:moveTo>
                    <a:pt x="832835" y="42501"/>
                  </a:moveTo>
                  <a:lnTo>
                    <a:pt x="952246" y="42501"/>
                  </a:lnTo>
                </a:path>
                <a:path w="2789555" h="85089">
                  <a:moveTo>
                    <a:pt x="999807" y="42501"/>
                  </a:moveTo>
                  <a:lnTo>
                    <a:pt x="1120230" y="42501"/>
                  </a:lnTo>
                </a:path>
                <a:path w="2789555" h="85089">
                  <a:moveTo>
                    <a:pt x="1167791" y="42501"/>
                  </a:moveTo>
                  <a:lnTo>
                    <a:pt x="1287202" y="42501"/>
                  </a:lnTo>
                </a:path>
                <a:path w="2789555" h="85089">
                  <a:moveTo>
                    <a:pt x="1334763" y="42501"/>
                  </a:moveTo>
                  <a:lnTo>
                    <a:pt x="1454174" y="42501"/>
                  </a:lnTo>
                </a:path>
                <a:path w="2789555" h="85089">
                  <a:moveTo>
                    <a:pt x="1502747" y="42501"/>
                  </a:moveTo>
                  <a:lnTo>
                    <a:pt x="1622158" y="42501"/>
                  </a:lnTo>
                </a:path>
                <a:path w="2789555" h="85089">
                  <a:moveTo>
                    <a:pt x="1669719" y="42501"/>
                  </a:moveTo>
                  <a:lnTo>
                    <a:pt x="1789130" y="42501"/>
                  </a:lnTo>
                </a:path>
                <a:path w="2789555" h="85089">
                  <a:moveTo>
                    <a:pt x="1836691" y="42501"/>
                  </a:moveTo>
                  <a:lnTo>
                    <a:pt x="1956101" y="42501"/>
                  </a:lnTo>
                </a:path>
                <a:path w="2789555" h="85089">
                  <a:moveTo>
                    <a:pt x="2004675" y="42501"/>
                  </a:moveTo>
                  <a:lnTo>
                    <a:pt x="2124085" y="42501"/>
                  </a:lnTo>
                </a:path>
                <a:path w="2789555" h="85089">
                  <a:moveTo>
                    <a:pt x="2171647" y="42501"/>
                  </a:moveTo>
                  <a:lnTo>
                    <a:pt x="2291057" y="42501"/>
                  </a:lnTo>
                </a:path>
                <a:path w="2789555" h="85089">
                  <a:moveTo>
                    <a:pt x="2338619" y="42501"/>
                  </a:moveTo>
                  <a:lnTo>
                    <a:pt x="2458029" y="42501"/>
                  </a:lnTo>
                </a:path>
                <a:path w="2789555" h="85089">
                  <a:moveTo>
                    <a:pt x="2506603" y="42501"/>
                  </a:moveTo>
                  <a:lnTo>
                    <a:pt x="2626013" y="42501"/>
                  </a:lnTo>
                </a:path>
                <a:path w="2789555" h="85089">
                  <a:moveTo>
                    <a:pt x="2673575" y="42501"/>
                  </a:moveTo>
                  <a:lnTo>
                    <a:pt x="2788937" y="42501"/>
                  </a:lnTo>
                </a:path>
                <a:path w="2789555" h="85089">
                  <a:moveTo>
                    <a:pt x="2788937" y="0"/>
                  </a:moveTo>
                  <a:lnTo>
                    <a:pt x="2788937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2317134" y="5474319"/>
              <a:ext cx="2789555" cy="0"/>
            </a:xfrm>
            <a:custGeom>
              <a:avLst/>
              <a:gdLst/>
              <a:ahLst/>
              <a:cxnLst/>
              <a:rect l="l" t="t" r="r" b="b"/>
              <a:pathLst>
                <a:path w="2789555">
                  <a:moveTo>
                    <a:pt x="0" y="0"/>
                  </a:moveTo>
                  <a:lnTo>
                    <a:pt x="115362" y="0"/>
                  </a:lnTo>
                </a:path>
                <a:path w="2789555">
                  <a:moveTo>
                    <a:pt x="163936" y="0"/>
                  </a:moveTo>
                  <a:lnTo>
                    <a:pt x="283346" y="0"/>
                  </a:lnTo>
                </a:path>
                <a:path w="2789555">
                  <a:moveTo>
                    <a:pt x="330908" y="0"/>
                  </a:moveTo>
                  <a:lnTo>
                    <a:pt x="450318" y="0"/>
                  </a:lnTo>
                </a:path>
                <a:path w="2789555">
                  <a:moveTo>
                    <a:pt x="497880" y="0"/>
                  </a:moveTo>
                  <a:lnTo>
                    <a:pt x="618302" y="0"/>
                  </a:lnTo>
                </a:path>
                <a:path w="2789555">
                  <a:moveTo>
                    <a:pt x="665864" y="0"/>
                  </a:moveTo>
                  <a:lnTo>
                    <a:pt x="785274" y="0"/>
                  </a:lnTo>
                </a:path>
                <a:path w="2789555">
                  <a:moveTo>
                    <a:pt x="832835" y="0"/>
                  </a:moveTo>
                  <a:lnTo>
                    <a:pt x="952246" y="0"/>
                  </a:lnTo>
                </a:path>
                <a:path w="2789555">
                  <a:moveTo>
                    <a:pt x="999807" y="0"/>
                  </a:moveTo>
                  <a:lnTo>
                    <a:pt x="1120230" y="0"/>
                  </a:lnTo>
                </a:path>
                <a:path w="2789555">
                  <a:moveTo>
                    <a:pt x="1167791" y="0"/>
                  </a:moveTo>
                  <a:lnTo>
                    <a:pt x="1287202" y="0"/>
                  </a:lnTo>
                </a:path>
                <a:path w="2789555">
                  <a:moveTo>
                    <a:pt x="1334763" y="0"/>
                  </a:moveTo>
                  <a:lnTo>
                    <a:pt x="1454174" y="0"/>
                  </a:lnTo>
                </a:path>
                <a:path w="2789555">
                  <a:moveTo>
                    <a:pt x="1502747" y="0"/>
                  </a:moveTo>
                  <a:lnTo>
                    <a:pt x="1622158" y="0"/>
                  </a:lnTo>
                </a:path>
                <a:path w="2789555">
                  <a:moveTo>
                    <a:pt x="1669719" y="0"/>
                  </a:moveTo>
                  <a:lnTo>
                    <a:pt x="1789130" y="0"/>
                  </a:lnTo>
                </a:path>
                <a:path w="2789555">
                  <a:moveTo>
                    <a:pt x="1836691" y="0"/>
                  </a:moveTo>
                  <a:lnTo>
                    <a:pt x="1956101" y="0"/>
                  </a:lnTo>
                </a:path>
                <a:path w="2789555">
                  <a:moveTo>
                    <a:pt x="2004675" y="0"/>
                  </a:moveTo>
                  <a:lnTo>
                    <a:pt x="2124085" y="0"/>
                  </a:lnTo>
                </a:path>
                <a:path w="2789555">
                  <a:moveTo>
                    <a:pt x="2171647" y="0"/>
                  </a:moveTo>
                  <a:lnTo>
                    <a:pt x="2291057" y="0"/>
                  </a:lnTo>
                </a:path>
                <a:path w="2789555">
                  <a:moveTo>
                    <a:pt x="2338619" y="0"/>
                  </a:moveTo>
                  <a:lnTo>
                    <a:pt x="2458029" y="0"/>
                  </a:lnTo>
                </a:path>
                <a:path w="2789555">
                  <a:moveTo>
                    <a:pt x="2506603" y="0"/>
                  </a:moveTo>
                  <a:lnTo>
                    <a:pt x="2626013" y="0"/>
                  </a:lnTo>
                </a:path>
                <a:path w="2789555">
                  <a:moveTo>
                    <a:pt x="2673575" y="0"/>
                  </a:moveTo>
                  <a:lnTo>
                    <a:pt x="27889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2317134" y="5857848"/>
              <a:ext cx="2789555" cy="85090"/>
            </a:xfrm>
            <a:custGeom>
              <a:avLst/>
              <a:gdLst/>
              <a:ahLst/>
              <a:cxnLst/>
              <a:rect l="l" t="t" r="r" b="b"/>
              <a:pathLst>
                <a:path w="2789555" h="85089">
                  <a:moveTo>
                    <a:pt x="0" y="0"/>
                  </a:moveTo>
                  <a:lnTo>
                    <a:pt x="0" y="85003"/>
                  </a:lnTo>
                </a:path>
                <a:path w="2789555" h="85089">
                  <a:moveTo>
                    <a:pt x="0" y="42501"/>
                  </a:moveTo>
                  <a:lnTo>
                    <a:pt x="115362" y="42501"/>
                  </a:lnTo>
                </a:path>
                <a:path w="2789555" h="85089">
                  <a:moveTo>
                    <a:pt x="163936" y="42501"/>
                  </a:moveTo>
                  <a:lnTo>
                    <a:pt x="283346" y="42501"/>
                  </a:lnTo>
                </a:path>
                <a:path w="2789555" h="85089">
                  <a:moveTo>
                    <a:pt x="330908" y="42501"/>
                  </a:moveTo>
                  <a:lnTo>
                    <a:pt x="450318" y="42501"/>
                  </a:lnTo>
                </a:path>
                <a:path w="2789555" h="85089">
                  <a:moveTo>
                    <a:pt x="497880" y="42501"/>
                  </a:moveTo>
                  <a:lnTo>
                    <a:pt x="618302" y="42501"/>
                  </a:lnTo>
                </a:path>
                <a:path w="2789555" h="85089">
                  <a:moveTo>
                    <a:pt x="665864" y="42501"/>
                  </a:moveTo>
                  <a:lnTo>
                    <a:pt x="785274" y="42501"/>
                  </a:lnTo>
                </a:path>
                <a:path w="2789555" h="85089">
                  <a:moveTo>
                    <a:pt x="832835" y="42501"/>
                  </a:moveTo>
                  <a:lnTo>
                    <a:pt x="952246" y="42501"/>
                  </a:lnTo>
                </a:path>
                <a:path w="2789555" h="85089">
                  <a:moveTo>
                    <a:pt x="999807" y="42501"/>
                  </a:moveTo>
                  <a:lnTo>
                    <a:pt x="1120230" y="42501"/>
                  </a:lnTo>
                </a:path>
                <a:path w="2789555" h="85089">
                  <a:moveTo>
                    <a:pt x="1167791" y="42501"/>
                  </a:moveTo>
                  <a:lnTo>
                    <a:pt x="1287202" y="42501"/>
                  </a:lnTo>
                </a:path>
                <a:path w="2789555" h="85089">
                  <a:moveTo>
                    <a:pt x="1334763" y="42501"/>
                  </a:moveTo>
                  <a:lnTo>
                    <a:pt x="1454174" y="42501"/>
                  </a:lnTo>
                </a:path>
                <a:path w="2789555" h="85089">
                  <a:moveTo>
                    <a:pt x="1502747" y="42501"/>
                  </a:moveTo>
                  <a:lnTo>
                    <a:pt x="1622158" y="42501"/>
                  </a:lnTo>
                </a:path>
                <a:path w="2789555" h="85089">
                  <a:moveTo>
                    <a:pt x="1669719" y="42501"/>
                  </a:moveTo>
                  <a:lnTo>
                    <a:pt x="1789130" y="42501"/>
                  </a:lnTo>
                </a:path>
                <a:path w="2789555" h="85089">
                  <a:moveTo>
                    <a:pt x="1836691" y="42501"/>
                  </a:moveTo>
                  <a:lnTo>
                    <a:pt x="1956101" y="42501"/>
                  </a:lnTo>
                </a:path>
                <a:path w="2789555" h="85089">
                  <a:moveTo>
                    <a:pt x="2004675" y="42501"/>
                  </a:moveTo>
                  <a:lnTo>
                    <a:pt x="2124085" y="42501"/>
                  </a:lnTo>
                </a:path>
                <a:path w="2789555" h="85089">
                  <a:moveTo>
                    <a:pt x="2171647" y="42501"/>
                  </a:moveTo>
                  <a:lnTo>
                    <a:pt x="2291057" y="42501"/>
                  </a:lnTo>
                </a:path>
                <a:path w="2789555" h="85089">
                  <a:moveTo>
                    <a:pt x="2338619" y="42501"/>
                  </a:moveTo>
                  <a:lnTo>
                    <a:pt x="2458029" y="42501"/>
                  </a:lnTo>
                </a:path>
                <a:path w="2789555" h="85089">
                  <a:moveTo>
                    <a:pt x="2506603" y="42501"/>
                  </a:moveTo>
                  <a:lnTo>
                    <a:pt x="2626013" y="42501"/>
                  </a:lnTo>
                </a:path>
                <a:path w="2789555" h="85089">
                  <a:moveTo>
                    <a:pt x="2673575" y="42501"/>
                  </a:moveTo>
                  <a:lnTo>
                    <a:pt x="2788937" y="42501"/>
                  </a:lnTo>
                </a:path>
                <a:path w="2789555" h="85089">
                  <a:moveTo>
                    <a:pt x="2788937" y="0"/>
                  </a:moveTo>
                  <a:lnTo>
                    <a:pt x="2788937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2317134" y="5928685"/>
              <a:ext cx="2789555" cy="0"/>
            </a:xfrm>
            <a:custGeom>
              <a:avLst/>
              <a:gdLst/>
              <a:ahLst/>
              <a:cxnLst/>
              <a:rect l="l" t="t" r="r" b="b"/>
              <a:pathLst>
                <a:path w="2789555">
                  <a:moveTo>
                    <a:pt x="0" y="0"/>
                  </a:moveTo>
                  <a:lnTo>
                    <a:pt x="115362" y="0"/>
                  </a:lnTo>
                </a:path>
                <a:path w="2789555">
                  <a:moveTo>
                    <a:pt x="163936" y="0"/>
                  </a:moveTo>
                  <a:lnTo>
                    <a:pt x="283346" y="0"/>
                  </a:lnTo>
                </a:path>
                <a:path w="2789555">
                  <a:moveTo>
                    <a:pt x="330908" y="0"/>
                  </a:moveTo>
                  <a:lnTo>
                    <a:pt x="450318" y="0"/>
                  </a:lnTo>
                </a:path>
                <a:path w="2789555">
                  <a:moveTo>
                    <a:pt x="497880" y="0"/>
                  </a:moveTo>
                  <a:lnTo>
                    <a:pt x="618302" y="0"/>
                  </a:lnTo>
                </a:path>
                <a:path w="2789555">
                  <a:moveTo>
                    <a:pt x="665864" y="0"/>
                  </a:moveTo>
                  <a:lnTo>
                    <a:pt x="785274" y="0"/>
                  </a:lnTo>
                </a:path>
                <a:path w="2789555">
                  <a:moveTo>
                    <a:pt x="832835" y="0"/>
                  </a:moveTo>
                  <a:lnTo>
                    <a:pt x="952246" y="0"/>
                  </a:lnTo>
                </a:path>
                <a:path w="2789555">
                  <a:moveTo>
                    <a:pt x="999807" y="0"/>
                  </a:moveTo>
                  <a:lnTo>
                    <a:pt x="1120230" y="0"/>
                  </a:lnTo>
                </a:path>
                <a:path w="2789555">
                  <a:moveTo>
                    <a:pt x="1167791" y="0"/>
                  </a:moveTo>
                  <a:lnTo>
                    <a:pt x="1287202" y="0"/>
                  </a:lnTo>
                </a:path>
                <a:path w="2789555">
                  <a:moveTo>
                    <a:pt x="1334763" y="0"/>
                  </a:moveTo>
                  <a:lnTo>
                    <a:pt x="1454174" y="0"/>
                  </a:lnTo>
                </a:path>
                <a:path w="2789555">
                  <a:moveTo>
                    <a:pt x="1502747" y="0"/>
                  </a:moveTo>
                  <a:lnTo>
                    <a:pt x="1622158" y="0"/>
                  </a:lnTo>
                </a:path>
                <a:path w="2789555">
                  <a:moveTo>
                    <a:pt x="1669719" y="0"/>
                  </a:moveTo>
                  <a:lnTo>
                    <a:pt x="1789130" y="0"/>
                  </a:lnTo>
                </a:path>
                <a:path w="2789555">
                  <a:moveTo>
                    <a:pt x="1836691" y="0"/>
                  </a:moveTo>
                  <a:lnTo>
                    <a:pt x="1956101" y="0"/>
                  </a:lnTo>
                </a:path>
                <a:path w="2789555">
                  <a:moveTo>
                    <a:pt x="2004675" y="0"/>
                  </a:moveTo>
                  <a:lnTo>
                    <a:pt x="2124085" y="0"/>
                  </a:lnTo>
                </a:path>
                <a:path w="2789555">
                  <a:moveTo>
                    <a:pt x="2171647" y="0"/>
                  </a:moveTo>
                  <a:lnTo>
                    <a:pt x="2291057" y="0"/>
                  </a:lnTo>
                </a:path>
                <a:path w="2789555">
                  <a:moveTo>
                    <a:pt x="2338619" y="0"/>
                  </a:moveTo>
                  <a:lnTo>
                    <a:pt x="2458029" y="0"/>
                  </a:lnTo>
                </a:path>
                <a:path w="2789555">
                  <a:moveTo>
                    <a:pt x="2506603" y="0"/>
                  </a:moveTo>
                  <a:lnTo>
                    <a:pt x="2626013" y="0"/>
                  </a:lnTo>
                </a:path>
                <a:path w="2789555">
                  <a:moveTo>
                    <a:pt x="2673575" y="0"/>
                  </a:moveTo>
                  <a:lnTo>
                    <a:pt x="27889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2317134" y="6307155"/>
              <a:ext cx="2789555" cy="85090"/>
            </a:xfrm>
            <a:custGeom>
              <a:avLst/>
              <a:gdLst/>
              <a:ahLst/>
              <a:cxnLst/>
              <a:rect l="l" t="t" r="r" b="b"/>
              <a:pathLst>
                <a:path w="2789555" h="85089">
                  <a:moveTo>
                    <a:pt x="0" y="0"/>
                  </a:moveTo>
                  <a:lnTo>
                    <a:pt x="0" y="85003"/>
                  </a:lnTo>
                </a:path>
                <a:path w="2789555" h="85089">
                  <a:moveTo>
                    <a:pt x="0" y="42501"/>
                  </a:moveTo>
                  <a:lnTo>
                    <a:pt x="115362" y="42501"/>
                  </a:lnTo>
                </a:path>
                <a:path w="2789555" h="85089">
                  <a:moveTo>
                    <a:pt x="163936" y="42501"/>
                  </a:moveTo>
                  <a:lnTo>
                    <a:pt x="283346" y="42501"/>
                  </a:lnTo>
                </a:path>
                <a:path w="2789555" h="85089">
                  <a:moveTo>
                    <a:pt x="330908" y="42501"/>
                  </a:moveTo>
                  <a:lnTo>
                    <a:pt x="450318" y="42501"/>
                  </a:lnTo>
                </a:path>
                <a:path w="2789555" h="85089">
                  <a:moveTo>
                    <a:pt x="497880" y="42501"/>
                  </a:moveTo>
                  <a:lnTo>
                    <a:pt x="618302" y="42501"/>
                  </a:lnTo>
                </a:path>
                <a:path w="2789555" h="85089">
                  <a:moveTo>
                    <a:pt x="665864" y="42501"/>
                  </a:moveTo>
                  <a:lnTo>
                    <a:pt x="785274" y="42501"/>
                  </a:lnTo>
                </a:path>
                <a:path w="2789555" h="85089">
                  <a:moveTo>
                    <a:pt x="832835" y="42501"/>
                  </a:moveTo>
                  <a:lnTo>
                    <a:pt x="952246" y="42501"/>
                  </a:lnTo>
                </a:path>
                <a:path w="2789555" h="85089">
                  <a:moveTo>
                    <a:pt x="999807" y="42501"/>
                  </a:moveTo>
                  <a:lnTo>
                    <a:pt x="1120230" y="42501"/>
                  </a:lnTo>
                </a:path>
                <a:path w="2789555" h="85089">
                  <a:moveTo>
                    <a:pt x="1167791" y="42501"/>
                  </a:moveTo>
                  <a:lnTo>
                    <a:pt x="1287202" y="42501"/>
                  </a:lnTo>
                </a:path>
                <a:path w="2789555" h="85089">
                  <a:moveTo>
                    <a:pt x="1334763" y="42501"/>
                  </a:moveTo>
                  <a:lnTo>
                    <a:pt x="1454174" y="42501"/>
                  </a:lnTo>
                </a:path>
                <a:path w="2789555" h="85089">
                  <a:moveTo>
                    <a:pt x="1502747" y="42501"/>
                  </a:moveTo>
                  <a:lnTo>
                    <a:pt x="1622158" y="42501"/>
                  </a:lnTo>
                </a:path>
                <a:path w="2789555" h="85089">
                  <a:moveTo>
                    <a:pt x="1669719" y="42501"/>
                  </a:moveTo>
                  <a:lnTo>
                    <a:pt x="1789130" y="42501"/>
                  </a:lnTo>
                </a:path>
                <a:path w="2789555" h="85089">
                  <a:moveTo>
                    <a:pt x="1836691" y="42501"/>
                  </a:moveTo>
                  <a:lnTo>
                    <a:pt x="1956101" y="42501"/>
                  </a:lnTo>
                </a:path>
                <a:path w="2789555" h="85089">
                  <a:moveTo>
                    <a:pt x="2004675" y="42501"/>
                  </a:moveTo>
                  <a:lnTo>
                    <a:pt x="2124085" y="42501"/>
                  </a:lnTo>
                </a:path>
                <a:path w="2789555" h="85089">
                  <a:moveTo>
                    <a:pt x="2171647" y="42501"/>
                  </a:moveTo>
                  <a:lnTo>
                    <a:pt x="2291057" y="42501"/>
                  </a:lnTo>
                </a:path>
                <a:path w="2789555" h="85089">
                  <a:moveTo>
                    <a:pt x="2338619" y="42501"/>
                  </a:moveTo>
                  <a:lnTo>
                    <a:pt x="2458029" y="42501"/>
                  </a:lnTo>
                </a:path>
                <a:path w="2789555" h="85089">
                  <a:moveTo>
                    <a:pt x="2506603" y="42501"/>
                  </a:moveTo>
                  <a:lnTo>
                    <a:pt x="2626013" y="42501"/>
                  </a:lnTo>
                </a:path>
                <a:path w="2789555" h="85089">
                  <a:moveTo>
                    <a:pt x="2673575" y="42501"/>
                  </a:moveTo>
                  <a:lnTo>
                    <a:pt x="2788937" y="42501"/>
                  </a:lnTo>
                </a:path>
                <a:path w="2789555" h="85089">
                  <a:moveTo>
                    <a:pt x="2788937" y="0"/>
                  </a:moveTo>
                  <a:lnTo>
                    <a:pt x="2788937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2317134" y="6377991"/>
              <a:ext cx="2789555" cy="0"/>
            </a:xfrm>
            <a:custGeom>
              <a:avLst/>
              <a:gdLst/>
              <a:ahLst/>
              <a:cxnLst/>
              <a:rect l="l" t="t" r="r" b="b"/>
              <a:pathLst>
                <a:path w="2789555">
                  <a:moveTo>
                    <a:pt x="0" y="0"/>
                  </a:moveTo>
                  <a:lnTo>
                    <a:pt x="115362" y="0"/>
                  </a:lnTo>
                </a:path>
                <a:path w="2789555">
                  <a:moveTo>
                    <a:pt x="163936" y="0"/>
                  </a:moveTo>
                  <a:lnTo>
                    <a:pt x="283346" y="0"/>
                  </a:lnTo>
                </a:path>
                <a:path w="2789555">
                  <a:moveTo>
                    <a:pt x="330908" y="0"/>
                  </a:moveTo>
                  <a:lnTo>
                    <a:pt x="450318" y="0"/>
                  </a:lnTo>
                </a:path>
                <a:path w="2789555">
                  <a:moveTo>
                    <a:pt x="497880" y="0"/>
                  </a:moveTo>
                  <a:lnTo>
                    <a:pt x="618302" y="0"/>
                  </a:lnTo>
                </a:path>
                <a:path w="2789555">
                  <a:moveTo>
                    <a:pt x="665864" y="0"/>
                  </a:moveTo>
                  <a:lnTo>
                    <a:pt x="785274" y="0"/>
                  </a:lnTo>
                </a:path>
                <a:path w="2789555">
                  <a:moveTo>
                    <a:pt x="832835" y="0"/>
                  </a:moveTo>
                  <a:lnTo>
                    <a:pt x="952246" y="0"/>
                  </a:lnTo>
                </a:path>
                <a:path w="2789555">
                  <a:moveTo>
                    <a:pt x="999807" y="0"/>
                  </a:moveTo>
                  <a:lnTo>
                    <a:pt x="1120230" y="0"/>
                  </a:lnTo>
                </a:path>
                <a:path w="2789555">
                  <a:moveTo>
                    <a:pt x="1167791" y="0"/>
                  </a:moveTo>
                  <a:lnTo>
                    <a:pt x="1287202" y="0"/>
                  </a:lnTo>
                </a:path>
                <a:path w="2789555">
                  <a:moveTo>
                    <a:pt x="1334763" y="0"/>
                  </a:moveTo>
                  <a:lnTo>
                    <a:pt x="1454174" y="0"/>
                  </a:lnTo>
                </a:path>
                <a:path w="2789555">
                  <a:moveTo>
                    <a:pt x="1502747" y="0"/>
                  </a:moveTo>
                  <a:lnTo>
                    <a:pt x="1622158" y="0"/>
                  </a:lnTo>
                </a:path>
                <a:path w="2789555">
                  <a:moveTo>
                    <a:pt x="1669719" y="0"/>
                  </a:moveTo>
                  <a:lnTo>
                    <a:pt x="1789130" y="0"/>
                  </a:lnTo>
                </a:path>
                <a:path w="2789555">
                  <a:moveTo>
                    <a:pt x="1836691" y="0"/>
                  </a:moveTo>
                  <a:lnTo>
                    <a:pt x="1956101" y="0"/>
                  </a:lnTo>
                </a:path>
                <a:path w="2789555">
                  <a:moveTo>
                    <a:pt x="2004675" y="0"/>
                  </a:moveTo>
                  <a:lnTo>
                    <a:pt x="2124085" y="0"/>
                  </a:lnTo>
                </a:path>
                <a:path w="2789555">
                  <a:moveTo>
                    <a:pt x="2171647" y="0"/>
                  </a:moveTo>
                  <a:lnTo>
                    <a:pt x="2291057" y="0"/>
                  </a:lnTo>
                </a:path>
                <a:path w="2789555">
                  <a:moveTo>
                    <a:pt x="2338619" y="0"/>
                  </a:moveTo>
                  <a:lnTo>
                    <a:pt x="2458029" y="0"/>
                  </a:lnTo>
                </a:path>
                <a:path w="2789555">
                  <a:moveTo>
                    <a:pt x="2506603" y="0"/>
                  </a:moveTo>
                  <a:lnTo>
                    <a:pt x="2626013" y="0"/>
                  </a:lnTo>
                </a:path>
                <a:path w="2789555">
                  <a:moveTo>
                    <a:pt x="2673575" y="0"/>
                  </a:moveTo>
                  <a:lnTo>
                    <a:pt x="27889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2317134" y="6743306"/>
              <a:ext cx="2789555" cy="85090"/>
            </a:xfrm>
            <a:custGeom>
              <a:avLst/>
              <a:gdLst/>
              <a:ahLst/>
              <a:cxnLst/>
              <a:rect l="l" t="t" r="r" b="b"/>
              <a:pathLst>
                <a:path w="2789555" h="85090">
                  <a:moveTo>
                    <a:pt x="0" y="0"/>
                  </a:moveTo>
                  <a:lnTo>
                    <a:pt x="0" y="85003"/>
                  </a:lnTo>
                </a:path>
                <a:path w="2789555" h="85090">
                  <a:moveTo>
                    <a:pt x="0" y="42501"/>
                  </a:moveTo>
                  <a:lnTo>
                    <a:pt x="115362" y="42501"/>
                  </a:lnTo>
                </a:path>
                <a:path w="2789555" h="85090">
                  <a:moveTo>
                    <a:pt x="163936" y="42501"/>
                  </a:moveTo>
                  <a:lnTo>
                    <a:pt x="283346" y="42501"/>
                  </a:lnTo>
                </a:path>
                <a:path w="2789555" h="85090">
                  <a:moveTo>
                    <a:pt x="330908" y="42501"/>
                  </a:moveTo>
                  <a:lnTo>
                    <a:pt x="450318" y="42501"/>
                  </a:lnTo>
                </a:path>
                <a:path w="2789555" h="85090">
                  <a:moveTo>
                    <a:pt x="497880" y="42501"/>
                  </a:moveTo>
                  <a:lnTo>
                    <a:pt x="618302" y="42501"/>
                  </a:lnTo>
                </a:path>
                <a:path w="2789555" h="85090">
                  <a:moveTo>
                    <a:pt x="665864" y="42501"/>
                  </a:moveTo>
                  <a:lnTo>
                    <a:pt x="785274" y="42501"/>
                  </a:lnTo>
                </a:path>
                <a:path w="2789555" h="85090">
                  <a:moveTo>
                    <a:pt x="832835" y="42501"/>
                  </a:moveTo>
                  <a:lnTo>
                    <a:pt x="952246" y="42501"/>
                  </a:lnTo>
                </a:path>
                <a:path w="2789555" h="85090">
                  <a:moveTo>
                    <a:pt x="999807" y="42501"/>
                  </a:moveTo>
                  <a:lnTo>
                    <a:pt x="1120230" y="42501"/>
                  </a:lnTo>
                </a:path>
                <a:path w="2789555" h="85090">
                  <a:moveTo>
                    <a:pt x="1167791" y="42501"/>
                  </a:moveTo>
                  <a:lnTo>
                    <a:pt x="1287202" y="42501"/>
                  </a:lnTo>
                </a:path>
                <a:path w="2789555" h="85090">
                  <a:moveTo>
                    <a:pt x="1334763" y="42501"/>
                  </a:moveTo>
                  <a:lnTo>
                    <a:pt x="1454174" y="42501"/>
                  </a:lnTo>
                </a:path>
                <a:path w="2789555" h="85090">
                  <a:moveTo>
                    <a:pt x="1502747" y="42501"/>
                  </a:moveTo>
                  <a:lnTo>
                    <a:pt x="1622158" y="42501"/>
                  </a:lnTo>
                </a:path>
                <a:path w="2789555" h="85090">
                  <a:moveTo>
                    <a:pt x="1669719" y="42501"/>
                  </a:moveTo>
                  <a:lnTo>
                    <a:pt x="1789130" y="42501"/>
                  </a:lnTo>
                </a:path>
                <a:path w="2789555" h="85090">
                  <a:moveTo>
                    <a:pt x="1836691" y="42501"/>
                  </a:moveTo>
                  <a:lnTo>
                    <a:pt x="1956101" y="42501"/>
                  </a:lnTo>
                </a:path>
                <a:path w="2789555" h="85090">
                  <a:moveTo>
                    <a:pt x="2004675" y="42501"/>
                  </a:moveTo>
                  <a:lnTo>
                    <a:pt x="2124085" y="42501"/>
                  </a:lnTo>
                </a:path>
                <a:path w="2789555" h="85090">
                  <a:moveTo>
                    <a:pt x="2171647" y="42501"/>
                  </a:moveTo>
                  <a:lnTo>
                    <a:pt x="2291057" y="42501"/>
                  </a:lnTo>
                </a:path>
                <a:path w="2789555" h="85090">
                  <a:moveTo>
                    <a:pt x="2338619" y="42501"/>
                  </a:moveTo>
                  <a:lnTo>
                    <a:pt x="2458029" y="42501"/>
                  </a:lnTo>
                </a:path>
                <a:path w="2789555" h="85090">
                  <a:moveTo>
                    <a:pt x="2506603" y="42501"/>
                  </a:moveTo>
                  <a:lnTo>
                    <a:pt x="2626013" y="42501"/>
                  </a:lnTo>
                </a:path>
                <a:path w="2789555" h="85090">
                  <a:moveTo>
                    <a:pt x="2673575" y="42501"/>
                  </a:moveTo>
                  <a:lnTo>
                    <a:pt x="2788937" y="42501"/>
                  </a:lnTo>
                </a:path>
                <a:path w="2789555" h="85090">
                  <a:moveTo>
                    <a:pt x="2788937" y="0"/>
                  </a:moveTo>
                  <a:lnTo>
                    <a:pt x="2788937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2317134" y="6814142"/>
              <a:ext cx="2789555" cy="0"/>
            </a:xfrm>
            <a:custGeom>
              <a:avLst/>
              <a:gdLst/>
              <a:ahLst/>
              <a:cxnLst/>
              <a:rect l="l" t="t" r="r" b="b"/>
              <a:pathLst>
                <a:path w="2789555">
                  <a:moveTo>
                    <a:pt x="0" y="0"/>
                  </a:moveTo>
                  <a:lnTo>
                    <a:pt x="115362" y="0"/>
                  </a:lnTo>
                </a:path>
                <a:path w="2789555">
                  <a:moveTo>
                    <a:pt x="163936" y="0"/>
                  </a:moveTo>
                  <a:lnTo>
                    <a:pt x="283346" y="0"/>
                  </a:lnTo>
                </a:path>
                <a:path w="2789555">
                  <a:moveTo>
                    <a:pt x="330908" y="0"/>
                  </a:moveTo>
                  <a:lnTo>
                    <a:pt x="450318" y="0"/>
                  </a:lnTo>
                </a:path>
                <a:path w="2789555">
                  <a:moveTo>
                    <a:pt x="497880" y="0"/>
                  </a:moveTo>
                  <a:lnTo>
                    <a:pt x="618302" y="0"/>
                  </a:lnTo>
                </a:path>
                <a:path w="2789555">
                  <a:moveTo>
                    <a:pt x="665864" y="0"/>
                  </a:moveTo>
                  <a:lnTo>
                    <a:pt x="785274" y="0"/>
                  </a:lnTo>
                </a:path>
                <a:path w="2789555">
                  <a:moveTo>
                    <a:pt x="832835" y="0"/>
                  </a:moveTo>
                  <a:lnTo>
                    <a:pt x="952246" y="0"/>
                  </a:lnTo>
                </a:path>
                <a:path w="2789555">
                  <a:moveTo>
                    <a:pt x="999807" y="0"/>
                  </a:moveTo>
                  <a:lnTo>
                    <a:pt x="1120230" y="0"/>
                  </a:lnTo>
                </a:path>
                <a:path w="2789555">
                  <a:moveTo>
                    <a:pt x="1167791" y="0"/>
                  </a:moveTo>
                  <a:lnTo>
                    <a:pt x="1287202" y="0"/>
                  </a:lnTo>
                </a:path>
                <a:path w="2789555">
                  <a:moveTo>
                    <a:pt x="1334763" y="0"/>
                  </a:moveTo>
                  <a:lnTo>
                    <a:pt x="1454174" y="0"/>
                  </a:lnTo>
                </a:path>
                <a:path w="2789555">
                  <a:moveTo>
                    <a:pt x="1502747" y="0"/>
                  </a:moveTo>
                  <a:lnTo>
                    <a:pt x="1622158" y="0"/>
                  </a:lnTo>
                </a:path>
                <a:path w="2789555">
                  <a:moveTo>
                    <a:pt x="1669719" y="0"/>
                  </a:moveTo>
                  <a:lnTo>
                    <a:pt x="1789130" y="0"/>
                  </a:lnTo>
                </a:path>
                <a:path w="2789555">
                  <a:moveTo>
                    <a:pt x="1836691" y="0"/>
                  </a:moveTo>
                  <a:lnTo>
                    <a:pt x="1956101" y="0"/>
                  </a:lnTo>
                </a:path>
                <a:path w="2789555">
                  <a:moveTo>
                    <a:pt x="2004675" y="0"/>
                  </a:moveTo>
                  <a:lnTo>
                    <a:pt x="2124085" y="0"/>
                  </a:lnTo>
                </a:path>
                <a:path w="2789555">
                  <a:moveTo>
                    <a:pt x="2171647" y="0"/>
                  </a:moveTo>
                  <a:lnTo>
                    <a:pt x="2291057" y="0"/>
                  </a:lnTo>
                </a:path>
                <a:path w="2789555">
                  <a:moveTo>
                    <a:pt x="2338619" y="0"/>
                  </a:moveTo>
                  <a:lnTo>
                    <a:pt x="2458029" y="0"/>
                  </a:lnTo>
                </a:path>
                <a:path w="2789555">
                  <a:moveTo>
                    <a:pt x="2506603" y="0"/>
                  </a:moveTo>
                  <a:lnTo>
                    <a:pt x="2626013" y="0"/>
                  </a:lnTo>
                </a:path>
                <a:path w="2789555">
                  <a:moveTo>
                    <a:pt x="2673575" y="0"/>
                  </a:moveTo>
                  <a:lnTo>
                    <a:pt x="27889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5106072" y="7105584"/>
              <a:ext cx="326390" cy="86360"/>
            </a:xfrm>
            <a:custGeom>
              <a:avLst/>
              <a:gdLst/>
              <a:ahLst/>
              <a:cxnLst/>
              <a:rect l="l" t="t" r="r" b="b"/>
              <a:pathLst>
                <a:path w="326390" h="86359">
                  <a:moveTo>
                    <a:pt x="0" y="0"/>
                  </a:moveTo>
                  <a:lnTo>
                    <a:pt x="0" y="86015"/>
                  </a:lnTo>
                </a:path>
                <a:path w="326390" h="86359">
                  <a:moveTo>
                    <a:pt x="0" y="43513"/>
                  </a:moveTo>
                  <a:lnTo>
                    <a:pt x="325848" y="43513"/>
                  </a:lnTo>
                </a:path>
                <a:path w="326390" h="86359">
                  <a:moveTo>
                    <a:pt x="325848" y="0"/>
                  </a:moveTo>
                  <a:lnTo>
                    <a:pt x="325848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5106072" y="7177433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>
                  <a:moveTo>
                    <a:pt x="0" y="0"/>
                  </a:moveTo>
                  <a:lnTo>
                    <a:pt x="32584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5431920" y="7365656"/>
              <a:ext cx="297815" cy="86360"/>
            </a:xfrm>
            <a:custGeom>
              <a:avLst/>
              <a:gdLst/>
              <a:ahLst/>
              <a:cxnLst/>
              <a:rect l="l" t="t" r="r" b="b"/>
              <a:pathLst>
                <a:path w="297815" h="86359">
                  <a:moveTo>
                    <a:pt x="0" y="0"/>
                  </a:moveTo>
                  <a:lnTo>
                    <a:pt x="0" y="86015"/>
                  </a:lnTo>
                </a:path>
                <a:path w="297815" h="86359">
                  <a:moveTo>
                    <a:pt x="0" y="43513"/>
                  </a:moveTo>
                  <a:lnTo>
                    <a:pt x="297513" y="43513"/>
                  </a:lnTo>
                </a:path>
                <a:path w="297815" h="86359">
                  <a:moveTo>
                    <a:pt x="297513" y="0"/>
                  </a:moveTo>
                  <a:lnTo>
                    <a:pt x="297513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5431920" y="7436492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5729433" y="7617631"/>
              <a:ext cx="53975" cy="85090"/>
            </a:xfrm>
            <a:custGeom>
              <a:avLst/>
              <a:gdLst/>
              <a:ahLst/>
              <a:cxnLst/>
              <a:rect l="l" t="t" r="r" b="b"/>
              <a:pathLst>
                <a:path w="53975" h="85090">
                  <a:moveTo>
                    <a:pt x="0" y="0"/>
                  </a:moveTo>
                  <a:lnTo>
                    <a:pt x="0" y="85003"/>
                  </a:lnTo>
                </a:path>
                <a:path w="53975" h="85090">
                  <a:moveTo>
                    <a:pt x="0" y="42501"/>
                  </a:moveTo>
                  <a:lnTo>
                    <a:pt x="53633" y="42501"/>
                  </a:lnTo>
                </a:path>
                <a:path w="53975" h="85090">
                  <a:moveTo>
                    <a:pt x="53633" y="0"/>
                  </a:moveTo>
                  <a:lnTo>
                    <a:pt x="53633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5729433" y="768846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5783067" y="7856452"/>
              <a:ext cx="109855" cy="86360"/>
            </a:xfrm>
            <a:custGeom>
              <a:avLst/>
              <a:gdLst/>
              <a:ahLst/>
              <a:cxnLst/>
              <a:rect l="l" t="t" r="r" b="b"/>
              <a:pathLst>
                <a:path w="109855" h="86359">
                  <a:moveTo>
                    <a:pt x="0" y="0"/>
                  </a:moveTo>
                  <a:lnTo>
                    <a:pt x="0" y="86015"/>
                  </a:lnTo>
                </a:path>
                <a:path w="109855" h="86359">
                  <a:moveTo>
                    <a:pt x="0" y="42501"/>
                  </a:moveTo>
                  <a:lnTo>
                    <a:pt x="109290" y="42501"/>
                  </a:lnTo>
                </a:path>
                <a:path w="109855" h="86359">
                  <a:moveTo>
                    <a:pt x="109290" y="0"/>
                  </a:moveTo>
                  <a:lnTo>
                    <a:pt x="109290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5783067" y="7927288"/>
              <a:ext cx="109855" cy="0"/>
            </a:xfrm>
            <a:custGeom>
              <a:avLst/>
              <a:gdLst/>
              <a:ahLst/>
              <a:cxnLst/>
              <a:rect l="l" t="t" r="r" b="b"/>
              <a:pathLst>
                <a:path w="109855">
                  <a:moveTo>
                    <a:pt x="0" y="0"/>
                  </a:moveTo>
                  <a:lnTo>
                    <a:pt x="1092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5892358" y="8115512"/>
              <a:ext cx="57785" cy="85090"/>
            </a:xfrm>
            <a:custGeom>
              <a:avLst/>
              <a:gdLst/>
              <a:ahLst/>
              <a:cxnLst/>
              <a:rect l="l" t="t" r="r" b="b"/>
              <a:pathLst>
                <a:path w="57784" h="85090">
                  <a:moveTo>
                    <a:pt x="0" y="0"/>
                  </a:moveTo>
                  <a:lnTo>
                    <a:pt x="0" y="85003"/>
                  </a:lnTo>
                </a:path>
                <a:path w="57784" h="85090">
                  <a:moveTo>
                    <a:pt x="0" y="42501"/>
                  </a:moveTo>
                  <a:lnTo>
                    <a:pt x="53633" y="42501"/>
                  </a:lnTo>
                </a:path>
                <a:path w="57784" h="85090">
                  <a:moveTo>
                    <a:pt x="57681" y="0"/>
                  </a:moveTo>
                  <a:lnTo>
                    <a:pt x="57681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5892358" y="818634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5892358" y="8361416"/>
              <a:ext cx="57785" cy="85090"/>
            </a:xfrm>
            <a:custGeom>
              <a:avLst/>
              <a:gdLst/>
              <a:ahLst/>
              <a:cxnLst/>
              <a:rect l="l" t="t" r="r" b="b"/>
              <a:pathLst>
                <a:path w="57784" h="85090">
                  <a:moveTo>
                    <a:pt x="0" y="0"/>
                  </a:moveTo>
                  <a:lnTo>
                    <a:pt x="0" y="85003"/>
                  </a:lnTo>
                </a:path>
                <a:path w="57784" h="85090">
                  <a:moveTo>
                    <a:pt x="0" y="42501"/>
                  </a:moveTo>
                  <a:lnTo>
                    <a:pt x="53633" y="42501"/>
                  </a:lnTo>
                </a:path>
                <a:path w="57784" h="85090">
                  <a:moveTo>
                    <a:pt x="57681" y="0"/>
                  </a:moveTo>
                  <a:lnTo>
                    <a:pt x="57681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5892358" y="843225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5892358" y="8693336"/>
              <a:ext cx="703580" cy="85090"/>
            </a:xfrm>
            <a:custGeom>
              <a:avLst/>
              <a:gdLst/>
              <a:ahLst/>
              <a:cxnLst/>
              <a:rect l="l" t="t" r="r" b="b"/>
              <a:pathLst>
                <a:path w="703580" h="85090">
                  <a:moveTo>
                    <a:pt x="0" y="0"/>
                  </a:moveTo>
                  <a:lnTo>
                    <a:pt x="0" y="85003"/>
                  </a:lnTo>
                </a:path>
                <a:path w="703580" h="85090">
                  <a:moveTo>
                    <a:pt x="0" y="42501"/>
                  </a:moveTo>
                  <a:lnTo>
                    <a:pt x="703306" y="42501"/>
                  </a:lnTo>
                </a:path>
                <a:path w="703580" h="85090">
                  <a:moveTo>
                    <a:pt x="703306" y="0"/>
                  </a:moveTo>
                  <a:lnTo>
                    <a:pt x="703306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5892358" y="8764172"/>
              <a:ext cx="703580" cy="0"/>
            </a:xfrm>
            <a:custGeom>
              <a:avLst/>
              <a:gdLst/>
              <a:ahLst/>
              <a:cxnLst/>
              <a:rect l="l" t="t" r="r" b="b"/>
              <a:pathLst>
                <a:path w="703580">
                  <a:moveTo>
                    <a:pt x="0" y="0"/>
                  </a:moveTo>
                  <a:lnTo>
                    <a:pt x="7033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6595664" y="9125439"/>
              <a:ext cx="325120" cy="85090"/>
            </a:xfrm>
            <a:custGeom>
              <a:avLst/>
              <a:gdLst/>
              <a:ahLst/>
              <a:cxnLst/>
              <a:rect l="l" t="t" r="r" b="b"/>
              <a:pathLst>
                <a:path w="325119" h="85090">
                  <a:moveTo>
                    <a:pt x="0" y="0"/>
                  </a:moveTo>
                  <a:lnTo>
                    <a:pt x="0" y="85003"/>
                  </a:lnTo>
                </a:path>
                <a:path w="325119" h="85090">
                  <a:moveTo>
                    <a:pt x="0" y="42501"/>
                  </a:moveTo>
                  <a:lnTo>
                    <a:pt x="324836" y="42501"/>
                  </a:lnTo>
                </a:path>
                <a:path w="325119" h="85090">
                  <a:moveTo>
                    <a:pt x="324836" y="0"/>
                  </a:moveTo>
                  <a:lnTo>
                    <a:pt x="324836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6595664" y="9196276"/>
              <a:ext cx="325120" cy="0"/>
            </a:xfrm>
            <a:custGeom>
              <a:avLst/>
              <a:gdLst/>
              <a:ahLst/>
              <a:cxnLst/>
              <a:rect l="l" t="t" r="r" b="b"/>
              <a:pathLst>
                <a:path w="325119">
                  <a:moveTo>
                    <a:pt x="0" y="0"/>
                  </a:moveTo>
                  <a:lnTo>
                    <a:pt x="32483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6920500" y="9465455"/>
              <a:ext cx="135890" cy="85090"/>
            </a:xfrm>
            <a:custGeom>
              <a:avLst/>
              <a:gdLst/>
              <a:ahLst/>
              <a:cxnLst/>
              <a:rect l="l" t="t" r="r" b="b"/>
              <a:pathLst>
                <a:path w="135890" h="85090">
                  <a:moveTo>
                    <a:pt x="0" y="0"/>
                  </a:moveTo>
                  <a:lnTo>
                    <a:pt x="0" y="85003"/>
                  </a:lnTo>
                </a:path>
                <a:path w="135890" h="85090">
                  <a:moveTo>
                    <a:pt x="0" y="42501"/>
                  </a:moveTo>
                  <a:lnTo>
                    <a:pt x="135601" y="42501"/>
                  </a:lnTo>
                </a:path>
                <a:path w="135890" h="85090">
                  <a:moveTo>
                    <a:pt x="135601" y="0"/>
                  </a:moveTo>
                  <a:lnTo>
                    <a:pt x="135601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6920500" y="9536292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6920500" y="9815590"/>
              <a:ext cx="135890" cy="85090"/>
            </a:xfrm>
            <a:custGeom>
              <a:avLst/>
              <a:gdLst/>
              <a:ahLst/>
              <a:cxnLst/>
              <a:rect l="l" t="t" r="r" b="b"/>
              <a:pathLst>
                <a:path w="135890" h="85090">
                  <a:moveTo>
                    <a:pt x="0" y="0"/>
                  </a:moveTo>
                  <a:lnTo>
                    <a:pt x="0" y="85003"/>
                  </a:lnTo>
                </a:path>
                <a:path w="135890" h="85090">
                  <a:moveTo>
                    <a:pt x="0" y="42501"/>
                  </a:moveTo>
                  <a:lnTo>
                    <a:pt x="135601" y="42501"/>
                  </a:lnTo>
                </a:path>
                <a:path w="135890" h="85090">
                  <a:moveTo>
                    <a:pt x="135601" y="0"/>
                  </a:moveTo>
                  <a:lnTo>
                    <a:pt x="135601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6920500" y="9886427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7056103" y="10222395"/>
              <a:ext cx="894080" cy="85090"/>
            </a:xfrm>
            <a:custGeom>
              <a:avLst/>
              <a:gdLst/>
              <a:ahLst/>
              <a:cxnLst/>
              <a:rect l="l" t="t" r="r" b="b"/>
              <a:pathLst>
                <a:path w="894080" h="85090">
                  <a:moveTo>
                    <a:pt x="0" y="0"/>
                  </a:moveTo>
                  <a:lnTo>
                    <a:pt x="0" y="85003"/>
                  </a:lnTo>
                </a:path>
                <a:path w="894080" h="85090">
                  <a:moveTo>
                    <a:pt x="0" y="42501"/>
                  </a:moveTo>
                  <a:lnTo>
                    <a:pt x="893553" y="42501"/>
                  </a:lnTo>
                </a:path>
                <a:path w="894080" h="85090">
                  <a:moveTo>
                    <a:pt x="893553" y="0"/>
                  </a:moveTo>
                  <a:lnTo>
                    <a:pt x="893553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7056103" y="10293231"/>
              <a:ext cx="894080" cy="0"/>
            </a:xfrm>
            <a:custGeom>
              <a:avLst/>
              <a:gdLst/>
              <a:ahLst/>
              <a:cxnLst/>
              <a:rect l="l" t="t" r="r" b="b"/>
              <a:pathLst>
                <a:path w="894080">
                  <a:moveTo>
                    <a:pt x="0" y="0"/>
                  </a:moveTo>
                  <a:lnTo>
                    <a:pt x="89355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7949656" y="10680809"/>
              <a:ext cx="1245870" cy="86360"/>
            </a:xfrm>
            <a:custGeom>
              <a:avLst/>
              <a:gdLst/>
              <a:ahLst/>
              <a:cxnLst/>
              <a:rect l="l" t="t" r="r" b="b"/>
              <a:pathLst>
                <a:path w="1245869" h="86359">
                  <a:moveTo>
                    <a:pt x="0" y="0"/>
                  </a:moveTo>
                  <a:lnTo>
                    <a:pt x="0" y="86015"/>
                  </a:lnTo>
                </a:path>
                <a:path w="1245869" h="86359">
                  <a:moveTo>
                    <a:pt x="0" y="43513"/>
                  </a:moveTo>
                  <a:lnTo>
                    <a:pt x="1245712" y="43513"/>
                  </a:lnTo>
                </a:path>
                <a:path w="1245869" h="86359">
                  <a:moveTo>
                    <a:pt x="1245712" y="0"/>
                  </a:moveTo>
                  <a:lnTo>
                    <a:pt x="1245712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7949656" y="10751645"/>
              <a:ext cx="1245870" cy="0"/>
            </a:xfrm>
            <a:custGeom>
              <a:avLst/>
              <a:gdLst/>
              <a:ahLst/>
              <a:cxnLst/>
              <a:rect l="l" t="t" r="r" b="b"/>
              <a:pathLst>
                <a:path w="1245869">
                  <a:moveTo>
                    <a:pt x="0" y="0"/>
                  </a:moveTo>
                  <a:lnTo>
                    <a:pt x="124571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8387831" y="10891294"/>
              <a:ext cx="812165" cy="86360"/>
            </a:xfrm>
            <a:custGeom>
              <a:avLst/>
              <a:gdLst/>
              <a:ahLst/>
              <a:cxnLst/>
              <a:rect l="l" t="t" r="r" b="b"/>
              <a:pathLst>
                <a:path w="812165" h="86359">
                  <a:moveTo>
                    <a:pt x="0" y="0"/>
                  </a:moveTo>
                  <a:lnTo>
                    <a:pt x="0" y="86015"/>
                  </a:lnTo>
                </a:path>
                <a:path w="812165" h="86359">
                  <a:moveTo>
                    <a:pt x="0" y="43513"/>
                  </a:moveTo>
                  <a:lnTo>
                    <a:pt x="811584" y="43513"/>
                  </a:lnTo>
                </a:path>
                <a:path w="812165" h="86359">
                  <a:moveTo>
                    <a:pt x="811584" y="0"/>
                  </a:moveTo>
                  <a:lnTo>
                    <a:pt x="811584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8387831" y="10962131"/>
              <a:ext cx="812165" cy="0"/>
            </a:xfrm>
            <a:custGeom>
              <a:avLst/>
              <a:gdLst/>
              <a:ahLst/>
              <a:cxnLst/>
              <a:rect l="l" t="t" r="r" b="b"/>
              <a:pathLst>
                <a:path w="812165">
                  <a:moveTo>
                    <a:pt x="0" y="0"/>
                  </a:moveTo>
                  <a:lnTo>
                    <a:pt x="8115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9199415" y="11129103"/>
              <a:ext cx="55244" cy="85090"/>
            </a:xfrm>
            <a:custGeom>
              <a:avLst/>
              <a:gdLst/>
              <a:ahLst/>
              <a:cxnLst/>
              <a:rect l="l" t="t" r="r" b="b"/>
              <a:pathLst>
                <a:path w="55244" h="85090">
                  <a:moveTo>
                    <a:pt x="0" y="0"/>
                  </a:moveTo>
                  <a:lnTo>
                    <a:pt x="0" y="85003"/>
                  </a:lnTo>
                </a:path>
                <a:path w="55244" h="85090">
                  <a:moveTo>
                    <a:pt x="0" y="42501"/>
                  </a:moveTo>
                  <a:lnTo>
                    <a:pt x="54645" y="42501"/>
                  </a:lnTo>
                </a:path>
                <a:path w="55244" h="85090">
                  <a:moveTo>
                    <a:pt x="54645" y="0"/>
                  </a:moveTo>
                  <a:lnTo>
                    <a:pt x="54645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9199415" y="1119994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9254060" y="11323397"/>
              <a:ext cx="53975" cy="85090"/>
            </a:xfrm>
            <a:custGeom>
              <a:avLst/>
              <a:gdLst/>
              <a:ahLst/>
              <a:cxnLst/>
              <a:rect l="l" t="t" r="r" b="b"/>
              <a:pathLst>
                <a:path w="53975" h="85090">
                  <a:moveTo>
                    <a:pt x="0" y="0"/>
                  </a:moveTo>
                  <a:lnTo>
                    <a:pt x="0" y="85003"/>
                  </a:lnTo>
                </a:path>
                <a:path w="53975" h="85090">
                  <a:moveTo>
                    <a:pt x="0" y="42501"/>
                  </a:moveTo>
                  <a:lnTo>
                    <a:pt x="53633" y="42501"/>
                  </a:lnTo>
                </a:path>
                <a:path w="53975" h="85090">
                  <a:moveTo>
                    <a:pt x="53633" y="0"/>
                  </a:moveTo>
                  <a:lnTo>
                    <a:pt x="53633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9254060" y="1139423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9307694" y="11473167"/>
              <a:ext cx="55244" cy="86360"/>
            </a:xfrm>
            <a:custGeom>
              <a:avLst/>
              <a:gdLst/>
              <a:ahLst/>
              <a:cxnLst/>
              <a:rect l="l" t="t" r="r" b="b"/>
              <a:pathLst>
                <a:path w="55244" h="86359">
                  <a:moveTo>
                    <a:pt x="0" y="0"/>
                  </a:moveTo>
                  <a:lnTo>
                    <a:pt x="0" y="86015"/>
                  </a:lnTo>
                </a:path>
                <a:path w="55244" h="86359">
                  <a:moveTo>
                    <a:pt x="0" y="42501"/>
                  </a:moveTo>
                  <a:lnTo>
                    <a:pt x="54645" y="42501"/>
                  </a:lnTo>
                </a:path>
                <a:path w="55244" h="86359">
                  <a:moveTo>
                    <a:pt x="54645" y="0"/>
                  </a:moveTo>
                  <a:lnTo>
                    <a:pt x="54645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9307694" y="1154400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9362340" y="11618887"/>
              <a:ext cx="53975" cy="85090"/>
            </a:xfrm>
            <a:custGeom>
              <a:avLst/>
              <a:gdLst/>
              <a:ahLst/>
              <a:cxnLst/>
              <a:rect l="l" t="t" r="r" b="b"/>
              <a:pathLst>
                <a:path w="53975" h="85090">
                  <a:moveTo>
                    <a:pt x="0" y="0"/>
                  </a:moveTo>
                  <a:lnTo>
                    <a:pt x="0" y="85003"/>
                  </a:lnTo>
                </a:path>
                <a:path w="53975" h="85090">
                  <a:moveTo>
                    <a:pt x="0" y="42501"/>
                  </a:moveTo>
                  <a:lnTo>
                    <a:pt x="53633" y="42501"/>
                  </a:lnTo>
                </a:path>
                <a:path w="53975" h="85090">
                  <a:moveTo>
                    <a:pt x="53633" y="0"/>
                  </a:moveTo>
                  <a:lnTo>
                    <a:pt x="53633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9362340" y="1168972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008822" y="12444640"/>
              <a:ext cx="9638030" cy="1471930"/>
            </a:xfrm>
            <a:custGeom>
              <a:avLst/>
              <a:gdLst/>
              <a:ahLst/>
              <a:cxnLst/>
              <a:rect l="l" t="t" r="r" b="b"/>
              <a:pathLst>
                <a:path w="9638030" h="1471930">
                  <a:moveTo>
                    <a:pt x="0" y="564668"/>
                  </a:moveTo>
                  <a:lnTo>
                    <a:pt x="0" y="633481"/>
                  </a:lnTo>
                </a:path>
                <a:path w="9638030" h="1471930">
                  <a:moveTo>
                    <a:pt x="0" y="599075"/>
                  </a:moveTo>
                  <a:lnTo>
                    <a:pt x="190246" y="599075"/>
                  </a:lnTo>
                </a:path>
                <a:path w="9638030" h="1471930">
                  <a:moveTo>
                    <a:pt x="190246" y="564668"/>
                  </a:moveTo>
                  <a:lnTo>
                    <a:pt x="190246" y="633481"/>
                  </a:lnTo>
                </a:path>
                <a:path w="9638030" h="1471930">
                  <a:moveTo>
                    <a:pt x="190246" y="0"/>
                  </a:moveTo>
                  <a:lnTo>
                    <a:pt x="190246" y="67800"/>
                  </a:lnTo>
                </a:path>
                <a:path w="9638030" h="1471930">
                  <a:moveTo>
                    <a:pt x="190246" y="34406"/>
                  </a:moveTo>
                  <a:lnTo>
                    <a:pt x="243880" y="34406"/>
                  </a:lnTo>
                </a:path>
                <a:path w="9638030" h="1471930">
                  <a:moveTo>
                    <a:pt x="243880" y="3035"/>
                  </a:moveTo>
                  <a:lnTo>
                    <a:pt x="243880" y="64764"/>
                  </a:lnTo>
                </a:path>
                <a:path w="9638030" h="1471930">
                  <a:moveTo>
                    <a:pt x="8392112" y="1386373"/>
                  </a:moveTo>
                  <a:lnTo>
                    <a:pt x="8392112" y="1471377"/>
                  </a:lnTo>
                </a:path>
                <a:path w="9638030" h="1471930">
                  <a:moveTo>
                    <a:pt x="8392112" y="1428875"/>
                  </a:moveTo>
                  <a:lnTo>
                    <a:pt x="9637824" y="1428875"/>
                  </a:lnTo>
                </a:path>
                <a:path w="9638030" h="1471930">
                  <a:moveTo>
                    <a:pt x="9637824" y="1386373"/>
                  </a:moveTo>
                  <a:lnTo>
                    <a:pt x="9637824" y="1471377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3400935" y="13901850"/>
              <a:ext cx="1245870" cy="0"/>
            </a:xfrm>
            <a:custGeom>
              <a:avLst/>
              <a:gdLst/>
              <a:ahLst/>
              <a:cxnLst/>
              <a:rect l="l" t="t" r="r" b="b"/>
              <a:pathLst>
                <a:path w="1245869">
                  <a:moveTo>
                    <a:pt x="0" y="0"/>
                  </a:moveTo>
                  <a:lnTo>
                    <a:pt x="124571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3838098" y="13977746"/>
              <a:ext cx="812165" cy="85090"/>
            </a:xfrm>
            <a:custGeom>
              <a:avLst/>
              <a:gdLst/>
              <a:ahLst/>
              <a:cxnLst/>
              <a:rect l="l" t="t" r="r" b="b"/>
              <a:pathLst>
                <a:path w="812165" h="85090">
                  <a:moveTo>
                    <a:pt x="0" y="0"/>
                  </a:moveTo>
                  <a:lnTo>
                    <a:pt x="0" y="85003"/>
                  </a:lnTo>
                </a:path>
                <a:path w="812165" h="85090">
                  <a:moveTo>
                    <a:pt x="0" y="42501"/>
                  </a:moveTo>
                  <a:lnTo>
                    <a:pt x="811584" y="42501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3838098" y="14048582"/>
              <a:ext cx="812165" cy="0"/>
            </a:xfrm>
            <a:custGeom>
              <a:avLst/>
              <a:gdLst/>
              <a:ahLst/>
              <a:cxnLst/>
              <a:rect l="l" t="t" r="r" b="b"/>
              <a:pathLst>
                <a:path w="812165">
                  <a:moveTo>
                    <a:pt x="0" y="0"/>
                  </a:moveTo>
                  <a:lnTo>
                    <a:pt x="8115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4649682" y="13977746"/>
              <a:ext cx="55244" cy="85090"/>
            </a:xfrm>
            <a:custGeom>
              <a:avLst/>
              <a:gdLst/>
              <a:ahLst/>
              <a:cxnLst/>
              <a:rect l="l" t="t" r="r" b="b"/>
              <a:pathLst>
                <a:path w="55244" h="85090">
                  <a:moveTo>
                    <a:pt x="0" y="42501"/>
                  </a:moveTo>
                  <a:lnTo>
                    <a:pt x="54645" y="42501"/>
                  </a:lnTo>
                </a:path>
                <a:path w="55244" h="85090">
                  <a:moveTo>
                    <a:pt x="54645" y="0"/>
                  </a:moveTo>
                  <a:lnTo>
                    <a:pt x="54645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4649682" y="14048582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4704327" y="12998177"/>
              <a:ext cx="55244" cy="85090"/>
            </a:xfrm>
            <a:custGeom>
              <a:avLst/>
              <a:gdLst/>
              <a:ahLst/>
              <a:cxnLst/>
              <a:rect l="l" t="t" r="r" b="b"/>
              <a:pathLst>
                <a:path w="55244" h="85090">
                  <a:moveTo>
                    <a:pt x="0" y="0"/>
                  </a:moveTo>
                  <a:lnTo>
                    <a:pt x="0" y="85003"/>
                  </a:lnTo>
                </a:path>
                <a:path w="55244" h="85090">
                  <a:moveTo>
                    <a:pt x="0" y="42501"/>
                  </a:moveTo>
                  <a:lnTo>
                    <a:pt x="54645" y="42501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4704327" y="1306901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4758973" y="1304067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4758973" y="1306901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4812606" y="12998177"/>
              <a:ext cx="55244" cy="85090"/>
            </a:xfrm>
            <a:custGeom>
              <a:avLst/>
              <a:gdLst/>
              <a:ahLst/>
              <a:cxnLst/>
              <a:rect l="l" t="t" r="r" b="b"/>
              <a:pathLst>
                <a:path w="55244" h="85090">
                  <a:moveTo>
                    <a:pt x="0" y="42501"/>
                  </a:moveTo>
                  <a:lnTo>
                    <a:pt x="54645" y="42501"/>
                  </a:lnTo>
                </a:path>
                <a:path w="55244" h="85090">
                  <a:moveTo>
                    <a:pt x="54645" y="0"/>
                  </a:moveTo>
                  <a:lnTo>
                    <a:pt x="54645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4812606" y="1306901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2" name="object 342"/>
          <p:cNvSpPr txBox="1"/>
          <p:nvPr/>
        </p:nvSpPr>
        <p:spPr>
          <a:xfrm>
            <a:off x="4326209" y="12200442"/>
            <a:ext cx="528320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10" dirty="0">
                <a:latin typeface="Calibri"/>
                <a:cs typeface="Calibri"/>
              </a:rPr>
              <a:t>Найменування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5337149" y="12129606"/>
            <a:ext cx="294640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5" dirty="0">
                <a:latin typeface="Calibri"/>
                <a:cs typeface="Calibri"/>
              </a:rPr>
              <a:t>травень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5900806" y="12129606"/>
            <a:ext cx="302895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10" dirty="0">
                <a:latin typeface="Calibri"/>
                <a:cs typeface="Calibri"/>
              </a:rPr>
              <a:t>червень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6485714" y="12135678"/>
            <a:ext cx="270510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5" dirty="0">
                <a:latin typeface="Calibri"/>
                <a:cs typeface="Calibri"/>
              </a:rPr>
              <a:t>липень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5024355" y="12094710"/>
            <a:ext cx="10530840" cy="302895"/>
          </a:xfrm>
          <a:prstGeom prst="rect">
            <a:avLst/>
          </a:prstGeom>
        </p:spPr>
        <p:txBody>
          <a:bodyPr vert="horz" wrap="square" lIns="0" tIns="59055" rIns="0" bIns="0" rtlCol="0">
            <a:spAutoFit/>
          </a:bodyPr>
          <a:lstStyle/>
          <a:p>
            <a:pPr marL="2026285">
              <a:lnSpc>
                <a:spcPct val="100000"/>
              </a:lnSpc>
              <a:spcBef>
                <a:spcPts val="465"/>
              </a:spcBef>
              <a:tabLst>
                <a:tab pos="2574925" algn="l"/>
                <a:tab pos="3158490" algn="l"/>
                <a:tab pos="3712845" algn="l"/>
                <a:tab pos="4303395" algn="l"/>
                <a:tab pos="4903470" algn="l"/>
                <a:tab pos="5471795" algn="l"/>
                <a:tab pos="5986145" algn="l"/>
                <a:tab pos="6590030" algn="l"/>
                <a:tab pos="7149465" algn="l"/>
                <a:tab pos="7713345" algn="l"/>
                <a:tab pos="8298180" algn="l"/>
                <a:tab pos="8849995" algn="l"/>
                <a:tab pos="9399270" algn="l"/>
                <a:tab pos="9983470" algn="l"/>
              </a:tabLst>
            </a:pPr>
            <a:r>
              <a:rPr sz="900" spc="15" baseline="4629" dirty="0">
                <a:latin typeface="Calibri"/>
                <a:cs typeface="Calibri"/>
              </a:rPr>
              <a:t>серпень	вересень	</a:t>
            </a:r>
            <a:r>
              <a:rPr sz="600" spc="10" dirty="0">
                <a:latin typeface="Calibri"/>
                <a:cs typeface="Calibri"/>
              </a:rPr>
              <a:t>жовтень	</a:t>
            </a:r>
            <a:r>
              <a:rPr sz="900" spc="7" baseline="4629" dirty="0">
                <a:latin typeface="Calibri"/>
                <a:cs typeface="Calibri"/>
              </a:rPr>
              <a:t>листопад	</a:t>
            </a:r>
            <a:r>
              <a:rPr sz="900" spc="15" baseline="4629" dirty="0">
                <a:latin typeface="Calibri"/>
                <a:cs typeface="Calibri"/>
              </a:rPr>
              <a:t>грудень	</a:t>
            </a:r>
            <a:r>
              <a:rPr sz="600" spc="10" dirty="0">
                <a:latin typeface="Calibri"/>
                <a:cs typeface="Calibri"/>
              </a:rPr>
              <a:t>січень	лютий	</a:t>
            </a:r>
            <a:r>
              <a:rPr sz="900" spc="15" baseline="4629" dirty="0">
                <a:latin typeface="Calibri"/>
                <a:cs typeface="Calibri"/>
              </a:rPr>
              <a:t>березень	</a:t>
            </a:r>
            <a:r>
              <a:rPr sz="600" spc="10" dirty="0">
                <a:latin typeface="Calibri"/>
                <a:cs typeface="Calibri"/>
              </a:rPr>
              <a:t>квітень	</a:t>
            </a:r>
            <a:r>
              <a:rPr sz="900" spc="7" baseline="4629" dirty="0">
                <a:latin typeface="Calibri"/>
                <a:cs typeface="Calibri"/>
              </a:rPr>
              <a:t>травень	</a:t>
            </a:r>
            <a:r>
              <a:rPr sz="900" spc="15" baseline="4629" dirty="0">
                <a:latin typeface="Calibri"/>
                <a:cs typeface="Calibri"/>
              </a:rPr>
              <a:t>червень	</a:t>
            </a:r>
            <a:r>
              <a:rPr sz="600" spc="10" dirty="0">
                <a:latin typeface="Calibri"/>
                <a:cs typeface="Calibri"/>
              </a:rPr>
              <a:t>липень	</a:t>
            </a:r>
            <a:r>
              <a:rPr sz="900" spc="15" baseline="4629" dirty="0">
                <a:latin typeface="Calibri"/>
                <a:cs typeface="Calibri"/>
              </a:rPr>
              <a:t>серпень	вересень	</a:t>
            </a:r>
            <a:r>
              <a:rPr sz="600" spc="10" dirty="0">
                <a:latin typeface="Calibri"/>
                <a:cs typeface="Calibri"/>
              </a:rPr>
              <a:t>жовтень</a:t>
            </a:r>
            <a:endParaRPr sz="6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370"/>
              </a:spcBef>
            </a:pPr>
            <a:r>
              <a:rPr sz="600" spc="10" dirty="0">
                <a:latin typeface="Calibri"/>
                <a:cs typeface="Calibri"/>
              </a:rPr>
              <a:t>30    </a:t>
            </a:r>
            <a:r>
              <a:rPr sz="600" spc="14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37    </a:t>
            </a:r>
            <a:r>
              <a:rPr sz="600" spc="15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44    </a:t>
            </a:r>
            <a:r>
              <a:rPr sz="600" spc="14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51    </a:t>
            </a:r>
            <a:r>
              <a:rPr sz="600" spc="13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58    </a:t>
            </a:r>
            <a:r>
              <a:rPr sz="600" spc="15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65    </a:t>
            </a:r>
            <a:r>
              <a:rPr sz="600" spc="14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72    </a:t>
            </a:r>
            <a:r>
              <a:rPr sz="600" spc="15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79    </a:t>
            </a:r>
            <a:r>
              <a:rPr sz="600" spc="13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86    </a:t>
            </a:r>
            <a:r>
              <a:rPr sz="600" spc="15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93   </a:t>
            </a:r>
            <a:r>
              <a:rPr sz="600" spc="10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100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107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114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121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128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135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142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149  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156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163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170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177  </a:t>
            </a:r>
            <a:r>
              <a:rPr sz="600" spc="11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184  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191  </a:t>
            </a:r>
            <a:r>
              <a:rPr sz="600" spc="11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198  </a:t>
            </a:r>
            <a:r>
              <a:rPr sz="600" spc="14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205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212  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219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226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233  </a:t>
            </a:r>
            <a:r>
              <a:rPr sz="600" spc="11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240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247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254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261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268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275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282  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289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296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303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310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317  </a:t>
            </a:r>
            <a:r>
              <a:rPr sz="600" spc="11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324  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331  </a:t>
            </a:r>
            <a:r>
              <a:rPr sz="600" spc="11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338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345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352  </a:t>
            </a:r>
            <a:r>
              <a:rPr sz="600" spc="12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359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366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373  </a:t>
            </a:r>
            <a:r>
              <a:rPr sz="600" spc="11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380  </a:t>
            </a:r>
            <a:r>
              <a:rPr sz="600" spc="125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387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394  </a:t>
            </a:r>
            <a:r>
              <a:rPr sz="600" spc="130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401  </a:t>
            </a:r>
            <a:r>
              <a:rPr sz="600" spc="114" dirty="0">
                <a:latin typeface="Calibri"/>
                <a:cs typeface="Calibri"/>
              </a:rPr>
              <a:t> </a:t>
            </a:r>
            <a:r>
              <a:rPr sz="600" spc="10" dirty="0">
                <a:latin typeface="Calibri"/>
                <a:cs typeface="Calibri"/>
              </a:rPr>
              <a:t>408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4188584" y="12423072"/>
            <a:ext cx="358775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10" dirty="0">
                <a:latin typeface="Calibri"/>
                <a:cs typeface="Calibri"/>
              </a:rPr>
              <a:t>Машиніст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4194656" y="12548554"/>
            <a:ext cx="257810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5" dirty="0">
                <a:latin typeface="Calibri"/>
                <a:cs typeface="Calibri"/>
              </a:rPr>
              <a:t>Тесляр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4194656" y="12688203"/>
            <a:ext cx="481330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10" dirty="0">
                <a:latin typeface="Calibri"/>
                <a:cs typeface="Calibri"/>
              </a:rPr>
              <a:t>Армувальник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4188584" y="12826841"/>
            <a:ext cx="537210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10" dirty="0">
                <a:latin typeface="Calibri"/>
                <a:cs typeface="Calibri"/>
              </a:rPr>
              <a:t>Бетонувальник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4188584" y="12967502"/>
            <a:ext cx="495934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10" dirty="0">
                <a:latin typeface="Calibri"/>
                <a:cs typeface="Calibri"/>
              </a:rPr>
              <a:t>Різноробочий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4188584" y="13120307"/>
            <a:ext cx="425450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15" dirty="0">
                <a:latin typeface="Calibri"/>
                <a:cs typeface="Calibri"/>
              </a:rPr>
              <a:t>Монтажник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4188584" y="13245788"/>
            <a:ext cx="250190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15" dirty="0">
                <a:latin typeface="Calibri"/>
                <a:cs typeface="Calibri"/>
              </a:rPr>
              <a:t>Муляр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4188584" y="13385438"/>
            <a:ext cx="493395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10" dirty="0">
                <a:latin typeface="Calibri"/>
                <a:cs typeface="Calibri"/>
              </a:rPr>
              <a:t>Покрівельник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4188584" y="13524075"/>
            <a:ext cx="345440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5" dirty="0">
                <a:latin typeface="Calibri"/>
                <a:cs typeface="Calibri"/>
              </a:rPr>
              <a:t>Штукатур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4188584" y="13676879"/>
            <a:ext cx="392430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10" dirty="0">
                <a:latin typeface="Calibri"/>
                <a:cs typeface="Calibri"/>
              </a:rPr>
              <a:t>Плиточник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4191620" y="13815517"/>
            <a:ext cx="351790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5" dirty="0">
                <a:latin typeface="Calibri"/>
                <a:cs typeface="Calibri"/>
              </a:rPr>
              <a:t>Сантехнік</a:t>
            </a:r>
            <a:endParaRPr sz="600">
              <a:latin typeface="Calibri"/>
              <a:cs typeface="Calibri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4188584" y="13942011"/>
            <a:ext cx="681355" cy="1212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600" spc="5" dirty="0">
                <a:latin typeface="Calibri"/>
                <a:cs typeface="Calibri"/>
              </a:rPr>
              <a:t>Електромонтажник</a:t>
            </a:r>
            <a:endParaRPr sz="600">
              <a:latin typeface="Calibri"/>
              <a:cs typeface="Calibri"/>
            </a:endParaRPr>
          </a:p>
        </p:txBody>
      </p:sp>
      <p:grpSp>
        <p:nvGrpSpPr>
          <p:cNvPr id="359" name="object 359"/>
          <p:cNvGrpSpPr/>
          <p:nvPr/>
        </p:nvGrpSpPr>
        <p:grpSpPr>
          <a:xfrm>
            <a:off x="4169914" y="12129923"/>
            <a:ext cx="11269345" cy="1957705"/>
            <a:chOff x="4169914" y="12129923"/>
            <a:chExt cx="11269345" cy="1957705"/>
          </a:xfrm>
        </p:grpSpPr>
        <p:sp>
          <p:nvSpPr>
            <p:cNvPr id="360" name="object 360"/>
            <p:cNvSpPr/>
            <p:nvPr/>
          </p:nvSpPr>
          <p:spPr>
            <a:xfrm>
              <a:off x="4172950" y="12132959"/>
              <a:ext cx="11263630" cy="1951355"/>
            </a:xfrm>
            <a:custGeom>
              <a:avLst/>
              <a:gdLst/>
              <a:ahLst/>
              <a:cxnLst/>
              <a:rect l="l" t="t" r="r" b="b"/>
              <a:pathLst>
                <a:path w="11263630" h="1951355">
                  <a:moveTo>
                    <a:pt x="0" y="0"/>
                  </a:moveTo>
                  <a:lnTo>
                    <a:pt x="11263018" y="0"/>
                  </a:lnTo>
                </a:path>
                <a:path w="11263630" h="1951355">
                  <a:moveTo>
                    <a:pt x="835871" y="140661"/>
                  </a:moveTo>
                  <a:lnTo>
                    <a:pt x="11263018" y="140661"/>
                  </a:lnTo>
                </a:path>
                <a:path w="11263630" h="1951355">
                  <a:moveTo>
                    <a:pt x="0" y="280310"/>
                  </a:moveTo>
                  <a:lnTo>
                    <a:pt x="11263018" y="280310"/>
                  </a:lnTo>
                </a:path>
                <a:path w="11263630" h="1951355">
                  <a:moveTo>
                    <a:pt x="0" y="418947"/>
                  </a:moveTo>
                  <a:lnTo>
                    <a:pt x="11263018" y="418947"/>
                  </a:lnTo>
                </a:path>
                <a:path w="11263630" h="1951355">
                  <a:moveTo>
                    <a:pt x="0" y="558597"/>
                  </a:moveTo>
                  <a:lnTo>
                    <a:pt x="11263018" y="558597"/>
                  </a:lnTo>
                </a:path>
                <a:path w="11263630" h="1951355">
                  <a:moveTo>
                    <a:pt x="0" y="697234"/>
                  </a:moveTo>
                  <a:lnTo>
                    <a:pt x="11263018" y="697234"/>
                  </a:lnTo>
                </a:path>
                <a:path w="11263630" h="1951355">
                  <a:moveTo>
                    <a:pt x="0" y="836883"/>
                  </a:moveTo>
                  <a:lnTo>
                    <a:pt x="11263018" y="836883"/>
                  </a:lnTo>
                </a:path>
                <a:path w="11263630" h="1951355">
                  <a:moveTo>
                    <a:pt x="0" y="976533"/>
                  </a:moveTo>
                  <a:lnTo>
                    <a:pt x="11263018" y="976533"/>
                  </a:lnTo>
                </a:path>
                <a:path w="11263630" h="1951355">
                  <a:moveTo>
                    <a:pt x="0" y="1116182"/>
                  </a:moveTo>
                  <a:lnTo>
                    <a:pt x="11263018" y="1116182"/>
                  </a:lnTo>
                </a:path>
                <a:path w="11263630" h="1951355">
                  <a:moveTo>
                    <a:pt x="0" y="1255831"/>
                  </a:moveTo>
                  <a:lnTo>
                    <a:pt x="11263018" y="1255831"/>
                  </a:lnTo>
                </a:path>
                <a:path w="11263630" h="1951355">
                  <a:moveTo>
                    <a:pt x="0" y="1394468"/>
                  </a:moveTo>
                  <a:lnTo>
                    <a:pt x="11263018" y="1394468"/>
                  </a:lnTo>
                </a:path>
                <a:path w="11263630" h="1951355">
                  <a:moveTo>
                    <a:pt x="0" y="1534118"/>
                  </a:moveTo>
                  <a:lnTo>
                    <a:pt x="11263018" y="1534118"/>
                  </a:lnTo>
                </a:path>
                <a:path w="11263630" h="1951355">
                  <a:moveTo>
                    <a:pt x="0" y="1672755"/>
                  </a:moveTo>
                  <a:lnTo>
                    <a:pt x="11263018" y="1672755"/>
                  </a:lnTo>
                </a:path>
                <a:path w="11263630" h="1951355">
                  <a:moveTo>
                    <a:pt x="0" y="1812404"/>
                  </a:moveTo>
                  <a:lnTo>
                    <a:pt x="11263018" y="1812404"/>
                  </a:lnTo>
                </a:path>
                <a:path w="11263630" h="1951355">
                  <a:moveTo>
                    <a:pt x="0" y="0"/>
                  </a:moveTo>
                  <a:lnTo>
                    <a:pt x="0" y="1951042"/>
                  </a:lnTo>
                  <a:lnTo>
                    <a:pt x="11263018" y="1951042"/>
                  </a:lnTo>
                </a:path>
                <a:path w="11263630" h="1951355">
                  <a:moveTo>
                    <a:pt x="835871" y="0"/>
                  </a:moveTo>
                  <a:lnTo>
                    <a:pt x="835871" y="1951042"/>
                  </a:lnTo>
                </a:path>
                <a:path w="11263630" h="1951355">
                  <a:moveTo>
                    <a:pt x="1026118" y="0"/>
                  </a:moveTo>
                  <a:lnTo>
                    <a:pt x="1026118" y="1951042"/>
                  </a:lnTo>
                </a:path>
                <a:path w="11263630" h="1951355">
                  <a:moveTo>
                    <a:pt x="1215353" y="140661"/>
                  </a:moveTo>
                  <a:lnTo>
                    <a:pt x="1215353" y="1951042"/>
                  </a:lnTo>
                </a:path>
                <a:path w="11263630" h="1951355">
                  <a:moveTo>
                    <a:pt x="1404588" y="140661"/>
                  </a:moveTo>
                  <a:lnTo>
                    <a:pt x="1404588" y="1951042"/>
                  </a:lnTo>
                </a:path>
                <a:path w="11263630" h="1951355">
                  <a:moveTo>
                    <a:pt x="1594835" y="0"/>
                  </a:moveTo>
                  <a:lnTo>
                    <a:pt x="1594835" y="1951042"/>
                  </a:lnTo>
                </a:path>
                <a:path w="11263630" h="1951355">
                  <a:moveTo>
                    <a:pt x="1784070" y="140661"/>
                  </a:moveTo>
                  <a:lnTo>
                    <a:pt x="1784070" y="1951042"/>
                  </a:lnTo>
                </a:path>
                <a:path w="11263630" h="1951355">
                  <a:moveTo>
                    <a:pt x="1973305" y="140661"/>
                  </a:moveTo>
                  <a:lnTo>
                    <a:pt x="1973305" y="1951042"/>
                  </a:lnTo>
                </a:path>
                <a:path w="11263630" h="1951355">
                  <a:moveTo>
                    <a:pt x="2163552" y="0"/>
                  </a:moveTo>
                  <a:lnTo>
                    <a:pt x="2163552" y="1951042"/>
                  </a:lnTo>
                </a:path>
                <a:path w="11263630" h="1951355">
                  <a:moveTo>
                    <a:pt x="2352786" y="140661"/>
                  </a:moveTo>
                  <a:lnTo>
                    <a:pt x="2352786" y="1951042"/>
                  </a:lnTo>
                </a:path>
                <a:path w="11263630" h="1951355">
                  <a:moveTo>
                    <a:pt x="2542021" y="140661"/>
                  </a:moveTo>
                  <a:lnTo>
                    <a:pt x="2542021" y="1951042"/>
                  </a:lnTo>
                </a:path>
                <a:path w="11263630" h="1951355">
                  <a:moveTo>
                    <a:pt x="2732268" y="0"/>
                  </a:moveTo>
                  <a:lnTo>
                    <a:pt x="2732268" y="1951042"/>
                  </a:lnTo>
                </a:path>
                <a:path w="11263630" h="1951355">
                  <a:moveTo>
                    <a:pt x="2921503" y="140661"/>
                  </a:moveTo>
                  <a:lnTo>
                    <a:pt x="2921503" y="1951042"/>
                  </a:lnTo>
                </a:path>
                <a:path w="11263630" h="1951355">
                  <a:moveTo>
                    <a:pt x="3110738" y="140661"/>
                  </a:moveTo>
                  <a:lnTo>
                    <a:pt x="3110738" y="1951042"/>
                  </a:lnTo>
                </a:path>
                <a:path w="11263630" h="1951355">
                  <a:moveTo>
                    <a:pt x="3300985" y="0"/>
                  </a:moveTo>
                  <a:lnTo>
                    <a:pt x="3300985" y="1951042"/>
                  </a:lnTo>
                </a:path>
                <a:path w="11263630" h="1951355">
                  <a:moveTo>
                    <a:pt x="3490220" y="140661"/>
                  </a:moveTo>
                  <a:lnTo>
                    <a:pt x="3490220" y="1951042"/>
                  </a:lnTo>
                </a:path>
                <a:path w="11263630" h="1951355">
                  <a:moveTo>
                    <a:pt x="3679455" y="140661"/>
                  </a:moveTo>
                  <a:lnTo>
                    <a:pt x="3679455" y="1951042"/>
                  </a:lnTo>
                </a:path>
                <a:path w="11263630" h="1951355">
                  <a:moveTo>
                    <a:pt x="3869702" y="0"/>
                  </a:moveTo>
                  <a:lnTo>
                    <a:pt x="3869702" y="1951042"/>
                  </a:lnTo>
                </a:path>
                <a:path w="11263630" h="1951355">
                  <a:moveTo>
                    <a:pt x="4058936" y="140661"/>
                  </a:moveTo>
                  <a:lnTo>
                    <a:pt x="4058936" y="1951042"/>
                  </a:lnTo>
                </a:path>
                <a:path w="11263630" h="1951355">
                  <a:moveTo>
                    <a:pt x="4248171" y="140661"/>
                  </a:moveTo>
                  <a:lnTo>
                    <a:pt x="4248171" y="1951042"/>
                  </a:lnTo>
                </a:path>
                <a:path w="11263630" h="1951355">
                  <a:moveTo>
                    <a:pt x="4438418" y="0"/>
                  </a:moveTo>
                  <a:lnTo>
                    <a:pt x="4438418" y="1951042"/>
                  </a:lnTo>
                </a:path>
                <a:path w="11263630" h="1951355">
                  <a:moveTo>
                    <a:pt x="4627653" y="140661"/>
                  </a:moveTo>
                  <a:lnTo>
                    <a:pt x="4627653" y="1951042"/>
                  </a:lnTo>
                </a:path>
                <a:path w="11263630" h="1951355">
                  <a:moveTo>
                    <a:pt x="4816888" y="140661"/>
                  </a:moveTo>
                  <a:lnTo>
                    <a:pt x="4816888" y="1951042"/>
                  </a:lnTo>
                </a:path>
                <a:path w="11263630" h="1951355">
                  <a:moveTo>
                    <a:pt x="5007135" y="0"/>
                  </a:moveTo>
                  <a:lnTo>
                    <a:pt x="5007135" y="1951042"/>
                  </a:lnTo>
                </a:path>
                <a:path w="11263630" h="1951355">
                  <a:moveTo>
                    <a:pt x="5196370" y="140661"/>
                  </a:moveTo>
                  <a:lnTo>
                    <a:pt x="5196370" y="1951042"/>
                  </a:lnTo>
                </a:path>
                <a:path w="11263630" h="1951355">
                  <a:moveTo>
                    <a:pt x="5385605" y="140661"/>
                  </a:moveTo>
                  <a:lnTo>
                    <a:pt x="5385605" y="1951042"/>
                  </a:lnTo>
                </a:path>
                <a:path w="11263630" h="1951355">
                  <a:moveTo>
                    <a:pt x="5575852" y="0"/>
                  </a:moveTo>
                  <a:lnTo>
                    <a:pt x="5575852" y="1951042"/>
                  </a:lnTo>
                </a:path>
                <a:path w="11263630" h="1951355">
                  <a:moveTo>
                    <a:pt x="5765086" y="140661"/>
                  </a:moveTo>
                  <a:lnTo>
                    <a:pt x="5765086" y="1951042"/>
                  </a:lnTo>
                </a:path>
                <a:path w="11263630" h="1951355">
                  <a:moveTo>
                    <a:pt x="5954321" y="140661"/>
                  </a:moveTo>
                  <a:lnTo>
                    <a:pt x="5954321" y="1951042"/>
                  </a:lnTo>
                </a:path>
                <a:path w="11263630" h="1951355">
                  <a:moveTo>
                    <a:pt x="6144568" y="0"/>
                  </a:moveTo>
                  <a:lnTo>
                    <a:pt x="6144568" y="1951042"/>
                  </a:lnTo>
                </a:path>
                <a:path w="11263630" h="1951355">
                  <a:moveTo>
                    <a:pt x="6333803" y="140661"/>
                  </a:moveTo>
                  <a:lnTo>
                    <a:pt x="6333803" y="1951042"/>
                  </a:lnTo>
                </a:path>
                <a:path w="11263630" h="1951355">
                  <a:moveTo>
                    <a:pt x="6523038" y="140661"/>
                  </a:moveTo>
                  <a:lnTo>
                    <a:pt x="6523038" y="1951042"/>
                  </a:lnTo>
                </a:path>
                <a:path w="11263630" h="1951355">
                  <a:moveTo>
                    <a:pt x="6713285" y="0"/>
                  </a:moveTo>
                  <a:lnTo>
                    <a:pt x="6713285" y="1951042"/>
                  </a:lnTo>
                </a:path>
                <a:path w="11263630" h="1951355">
                  <a:moveTo>
                    <a:pt x="6902520" y="140661"/>
                  </a:moveTo>
                  <a:lnTo>
                    <a:pt x="6902520" y="1951042"/>
                  </a:lnTo>
                </a:path>
                <a:path w="11263630" h="1951355">
                  <a:moveTo>
                    <a:pt x="7091755" y="140661"/>
                  </a:moveTo>
                  <a:lnTo>
                    <a:pt x="7091755" y="1951042"/>
                  </a:lnTo>
                </a:path>
                <a:path w="11263630" h="1951355">
                  <a:moveTo>
                    <a:pt x="7282002" y="0"/>
                  </a:moveTo>
                  <a:lnTo>
                    <a:pt x="7282002" y="1951042"/>
                  </a:lnTo>
                </a:path>
                <a:path w="11263630" h="1951355">
                  <a:moveTo>
                    <a:pt x="7471236" y="140661"/>
                  </a:moveTo>
                  <a:lnTo>
                    <a:pt x="7471236" y="1951042"/>
                  </a:lnTo>
                </a:path>
                <a:path w="11263630" h="1951355">
                  <a:moveTo>
                    <a:pt x="7660471" y="140661"/>
                  </a:moveTo>
                  <a:lnTo>
                    <a:pt x="7660471" y="1951042"/>
                  </a:lnTo>
                </a:path>
                <a:path w="11263630" h="1951355">
                  <a:moveTo>
                    <a:pt x="7850718" y="0"/>
                  </a:moveTo>
                  <a:lnTo>
                    <a:pt x="7850718" y="1951042"/>
                  </a:lnTo>
                </a:path>
                <a:path w="11263630" h="1951355">
                  <a:moveTo>
                    <a:pt x="8039953" y="140661"/>
                  </a:moveTo>
                  <a:lnTo>
                    <a:pt x="8039953" y="1951042"/>
                  </a:lnTo>
                </a:path>
                <a:path w="11263630" h="1951355">
                  <a:moveTo>
                    <a:pt x="8229188" y="140661"/>
                  </a:moveTo>
                  <a:lnTo>
                    <a:pt x="8229188" y="1951042"/>
                  </a:lnTo>
                </a:path>
                <a:path w="11263630" h="1951355">
                  <a:moveTo>
                    <a:pt x="8419435" y="0"/>
                  </a:moveTo>
                  <a:lnTo>
                    <a:pt x="8419435" y="1951042"/>
                  </a:lnTo>
                </a:path>
                <a:path w="11263630" h="1951355">
                  <a:moveTo>
                    <a:pt x="8608670" y="140661"/>
                  </a:moveTo>
                  <a:lnTo>
                    <a:pt x="8608670" y="1951042"/>
                  </a:lnTo>
                </a:path>
                <a:path w="11263630" h="1951355">
                  <a:moveTo>
                    <a:pt x="8797905" y="140661"/>
                  </a:moveTo>
                  <a:lnTo>
                    <a:pt x="8797905" y="1951042"/>
                  </a:lnTo>
                </a:path>
                <a:path w="11263630" h="1951355">
                  <a:moveTo>
                    <a:pt x="8988152" y="0"/>
                  </a:moveTo>
                  <a:lnTo>
                    <a:pt x="8988152" y="1951042"/>
                  </a:lnTo>
                </a:path>
                <a:path w="11263630" h="1951355">
                  <a:moveTo>
                    <a:pt x="9177386" y="140661"/>
                  </a:moveTo>
                  <a:lnTo>
                    <a:pt x="9177386" y="1951042"/>
                  </a:lnTo>
                </a:path>
                <a:path w="11263630" h="1951355">
                  <a:moveTo>
                    <a:pt x="9366621" y="140661"/>
                  </a:moveTo>
                  <a:lnTo>
                    <a:pt x="9366621" y="1951042"/>
                  </a:lnTo>
                </a:path>
                <a:path w="11263630" h="1951355">
                  <a:moveTo>
                    <a:pt x="9556868" y="0"/>
                  </a:moveTo>
                  <a:lnTo>
                    <a:pt x="9556868" y="1951042"/>
                  </a:lnTo>
                </a:path>
                <a:path w="11263630" h="1951355">
                  <a:moveTo>
                    <a:pt x="9746103" y="140661"/>
                  </a:moveTo>
                  <a:lnTo>
                    <a:pt x="9746103" y="1951042"/>
                  </a:lnTo>
                </a:path>
                <a:path w="11263630" h="1951355">
                  <a:moveTo>
                    <a:pt x="9935338" y="140661"/>
                  </a:moveTo>
                  <a:lnTo>
                    <a:pt x="9935338" y="1951042"/>
                  </a:lnTo>
                </a:path>
                <a:path w="11263630" h="1951355">
                  <a:moveTo>
                    <a:pt x="10125585" y="0"/>
                  </a:moveTo>
                  <a:lnTo>
                    <a:pt x="10125585" y="1951042"/>
                  </a:lnTo>
                </a:path>
                <a:path w="11263630" h="1951355">
                  <a:moveTo>
                    <a:pt x="10314820" y="140661"/>
                  </a:moveTo>
                  <a:lnTo>
                    <a:pt x="10314820" y="1951042"/>
                  </a:lnTo>
                </a:path>
                <a:path w="11263630" h="1951355">
                  <a:moveTo>
                    <a:pt x="10504055" y="140661"/>
                  </a:moveTo>
                  <a:lnTo>
                    <a:pt x="10504055" y="1951042"/>
                  </a:lnTo>
                </a:path>
                <a:path w="11263630" h="1951355">
                  <a:moveTo>
                    <a:pt x="10694302" y="0"/>
                  </a:moveTo>
                  <a:lnTo>
                    <a:pt x="10694302" y="1951042"/>
                  </a:lnTo>
                </a:path>
                <a:path w="11263630" h="1951355">
                  <a:moveTo>
                    <a:pt x="10883536" y="140661"/>
                  </a:moveTo>
                  <a:lnTo>
                    <a:pt x="10883536" y="1951042"/>
                  </a:lnTo>
                </a:path>
                <a:path w="11263630" h="1951355">
                  <a:moveTo>
                    <a:pt x="11072771" y="140661"/>
                  </a:moveTo>
                  <a:lnTo>
                    <a:pt x="11072771" y="1951042"/>
                  </a:lnTo>
                </a:path>
                <a:path w="11263630" h="1951355">
                  <a:moveTo>
                    <a:pt x="11263018" y="0"/>
                  </a:moveTo>
                  <a:lnTo>
                    <a:pt x="11263018" y="19510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5252702" y="12479046"/>
              <a:ext cx="596265" cy="0"/>
            </a:xfrm>
            <a:custGeom>
              <a:avLst/>
              <a:gdLst/>
              <a:ahLst/>
              <a:cxnLst/>
              <a:rect l="l" t="t" r="r" b="b"/>
              <a:pathLst>
                <a:path w="596264">
                  <a:moveTo>
                    <a:pt x="0" y="0"/>
                  </a:moveTo>
                  <a:lnTo>
                    <a:pt x="596039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5252702" y="12507381"/>
              <a:ext cx="596265" cy="0"/>
            </a:xfrm>
            <a:custGeom>
              <a:avLst/>
              <a:gdLst/>
              <a:ahLst/>
              <a:cxnLst/>
              <a:rect l="l" t="t" r="r" b="b"/>
              <a:pathLst>
                <a:path w="596264">
                  <a:moveTo>
                    <a:pt x="0" y="0"/>
                  </a:moveTo>
                  <a:lnTo>
                    <a:pt x="5960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5252702" y="12720902"/>
              <a:ext cx="596265" cy="85090"/>
            </a:xfrm>
            <a:custGeom>
              <a:avLst/>
              <a:gdLst/>
              <a:ahLst/>
              <a:cxnLst/>
              <a:rect l="l" t="t" r="r" b="b"/>
              <a:pathLst>
                <a:path w="596264" h="85090">
                  <a:moveTo>
                    <a:pt x="0" y="0"/>
                  </a:moveTo>
                  <a:lnTo>
                    <a:pt x="0" y="85003"/>
                  </a:lnTo>
                </a:path>
                <a:path w="596264" h="85090">
                  <a:moveTo>
                    <a:pt x="0" y="42501"/>
                  </a:moveTo>
                  <a:lnTo>
                    <a:pt x="596039" y="42501"/>
                  </a:lnTo>
                </a:path>
                <a:path w="596264" h="85090">
                  <a:moveTo>
                    <a:pt x="596039" y="0"/>
                  </a:moveTo>
                  <a:lnTo>
                    <a:pt x="596039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5252702" y="12791739"/>
              <a:ext cx="596265" cy="0"/>
            </a:xfrm>
            <a:custGeom>
              <a:avLst/>
              <a:gdLst/>
              <a:ahLst/>
              <a:cxnLst/>
              <a:rect l="l" t="t" r="r" b="b"/>
              <a:pathLst>
                <a:path w="596264">
                  <a:moveTo>
                    <a:pt x="0" y="0"/>
                  </a:moveTo>
                  <a:lnTo>
                    <a:pt x="5960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5252702" y="12857516"/>
              <a:ext cx="596265" cy="86360"/>
            </a:xfrm>
            <a:custGeom>
              <a:avLst/>
              <a:gdLst/>
              <a:ahLst/>
              <a:cxnLst/>
              <a:rect l="l" t="t" r="r" b="b"/>
              <a:pathLst>
                <a:path w="596264" h="86359">
                  <a:moveTo>
                    <a:pt x="0" y="0"/>
                  </a:moveTo>
                  <a:lnTo>
                    <a:pt x="0" y="86015"/>
                  </a:lnTo>
                </a:path>
                <a:path w="596264" h="86359">
                  <a:moveTo>
                    <a:pt x="0" y="42501"/>
                  </a:moveTo>
                  <a:lnTo>
                    <a:pt x="596039" y="42501"/>
                  </a:lnTo>
                </a:path>
                <a:path w="596264" h="86359">
                  <a:moveTo>
                    <a:pt x="596039" y="0"/>
                  </a:moveTo>
                  <a:lnTo>
                    <a:pt x="596039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5252702" y="12928352"/>
              <a:ext cx="596265" cy="0"/>
            </a:xfrm>
            <a:custGeom>
              <a:avLst/>
              <a:gdLst/>
              <a:ahLst/>
              <a:cxnLst/>
              <a:rect l="l" t="t" r="r" b="b"/>
              <a:pathLst>
                <a:path w="596264">
                  <a:moveTo>
                    <a:pt x="0" y="0"/>
                  </a:moveTo>
                  <a:lnTo>
                    <a:pt x="5960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5848741" y="12479046"/>
              <a:ext cx="1273175" cy="0"/>
            </a:xfrm>
            <a:custGeom>
              <a:avLst/>
              <a:gdLst/>
              <a:ahLst/>
              <a:cxnLst/>
              <a:rect l="l" t="t" r="r" b="b"/>
              <a:pathLst>
                <a:path w="1273175">
                  <a:moveTo>
                    <a:pt x="0" y="0"/>
                  </a:moveTo>
                  <a:lnTo>
                    <a:pt x="1273034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5848741" y="12507381"/>
              <a:ext cx="1273175" cy="0"/>
            </a:xfrm>
            <a:custGeom>
              <a:avLst/>
              <a:gdLst/>
              <a:ahLst/>
              <a:cxnLst/>
              <a:rect l="l" t="t" r="r" b="b"/>
              <a:pathLst>
                <a:path w="1273175">
                  <a:moveTo>
                    <a:pt x="0" y="0"/>
                  </a:moveTo>
                  <a:lnTo>
                    <a:pt x="12730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5848741" y="13004249"/>
              <a:ext cx="1056640" cy="85090"/>
            </a:xfrm>
            <a:custGeom>
              <a:avLst/>
              <a:gdLst/>
              <a:ahLst/>
              <a:cxnLst/>
              <a:rect l="l" t="t" r="r" b="b"/>
              <a:pathLst>
                <a:path w="1056640" h="85090">
                  <a:moveTo>
                    <a:pt x="0" y="0"/>
                  </a:moveTo>
                  <a:lnTo>
                    <a:pt x="0" y="85003"/>
                  </a:lnTo>
                </a:path>
                <a:path w="1056640" h="85090">
                  <a:moveTo>
                    <a:pt x="0" y="42501"/>
                  </a:moveTo>
                  <a:lnTo>
                    <a:pt x="1056477" y="42501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5848741" y="13075085"/>
              <a:ext cx="1056640" cy="0"/>
            </a:xfrm>
            <a:custGeom>
              <a:avLst/>
              <a:gdLst/>
              <a:ahLst/>
              <a:cxnLst/>
              <a:rect l="l" t="t" r="r" b="b"/>
              <a:pathLst>
                <a:path w="1056640">
                  <a:moveTo>
                    <a:pt x="0" y="0"/>
                  </a:moveTo>
                  <a:lnTo>
                    <a:pt x="105647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905219" y="12581253"/>
              <a:ext cx="217170" cy="508000"/>
            </a:xfrm>
            <a:custGeom>
              <a:avLst/>
              <a:gdLst/>
              <a:ahLst/>
              <a:cxnLst/>
              <a:rect l="l" t="t" r="r" b="b"/>
              <a:pathLst>
                <a:path w="217170" h="508000">
                  <a:moveTo>
                    <a:pt x="0" y="422995"/>
                  </a:moveTo>
                  <a:lnTo>
                    <a:pt x="0" y="507999"/>
                  </a:lnTo>
                </a:path>
                <a:path w="217170" h="508000">
                  <a:moveTo>
                    <a:pt x="0" y="0"/>
                  </a:moveTo>
                  <a:lnTo>
                    <a:pt x="0" y="85003"/>
                  </a:lnTo>
                </a:path>
                <a:path w="217170" h="508000">
                  <a:moveTo>
                    <a:pt x="0" y="42501"/>
                  </a:moveTo>
                  <a:lnTo>
                    <a:pt x="216557" y="42501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905219" y="12652090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70">
                  <a:moveTo>
                    <a:pt x="0" y="0"/>
                  </a:moveTo>
                  <a:lnTo>
                    <a:pt x="2165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905219" y="12720902"/>
              <a:ext cx="217170" cy="85090"/>
            </a:xfrm>
            <a:custGeom>
              <a:avLst/>
              <a:gdLst/>
              <a:ahLst/>
              <a:cxnLst/>
              <a:rect l="l" t="t" r="r" b="b"/>
              <a:pathLst>
                <a:path w="217170" h="85090">
                  <a:moveTo>
                    <a:pt x="0" y="0"/>
                  </a:moveTo>
                  <a:lnTo>
                    <a:pt x="0" y="85003"/>
                  </a:lnTo>
                </a:path>
                <a:path w="217170" h="85090">
                  <a:moveTo>
                    <a:pt x="0" y="42501"/>
                  </a:moveTo>
                  <a:lnTo>
                    <a:pt x="216557" y="42501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905219" y="12791739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70">
                  <a:moveTo>
                    <a:pt x="0" y="0"/>
                  </a:moveTo>
                  <a:lnTo>
                    <a:pt x="2165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905219" y="12858528"/>
              <a:ext cx="217170" cy="86360"/>
            </a:xfrm>
            <a:custGeom>
              <a:avLst/>
              <a:gdLst/>
              <a:ahLst/>
              <a:cxnLst/>
              <a:rect l="l" t="t" r="r" b="b"/>
              <a:pathLst>
                <a:path w="217170" h="86359">
                  <a:moveTo>
                    <a:pt x="0" y="0"/>
                  </a:moveTo>
                  <a:lnTo>
                    <a:pt x="0" y="86015"/>
                  </a:lnTo>
                </a:path>
                <a:path w="217170" h="86359">
                  <a:moveTo>
                    <a:pt x="0" y="42501"/>
                  </a:moveTo>
                  <a:lnTo>
                    <a:pt x="216557" y="42501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905219" y="12929364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70">
                  <a:moveTo>
                    <a:pt x="0" y="0"/>
                  </a:moveTo>
                  <a:lnTo>
                    <a:pt x="2165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7121776" y="1247904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5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7121776" y="12507381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5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7121776" y="12581253"/>
              <a:ext cx="379095" cy="85090"/>
            </a:xfrm>
            <a:custGeom>
              <a:avLst/>
              <a:gdLst/>
              <a:ahLst/>
              <a:cxnLst/>
              <a:rect l="l" t="t" r="r" b="b"/>
              <a:pathLst>
                <a:path w="379095" h="85090">
                  <a:moveTo>
                    <a:pt x="0" y="42501"/>
                  </a:moveTo>
                  <a:lnTo>
                    <a:pt x="378469" y="42501"/>
                  </a:lnTo>
                </a:path>
                <a:path w="379095" h="85090">
                  <a:moveTo>
                    <a:pt x="378469" y="0"/>
                  </a:moveTo>
                  <a:lnTo>
                    <a:pt x="378469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7121776" y="12652090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5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7121776" y="12720902"/>
              <a:ext cx="379095" cy="85090"/>
            </a:xfrm>
            <a:custGeom>
              <a:avLst/>
              <a:gdLst/>
              <a:ahLst/>
              <a:cxnLst/>
              <a:rect l="l" t="t" r="r" b="b"/>
              <a:pathLst>
                <a:path w="379095" h="85090">
                  <a:moveTo>
                    <a:pt x="0" y="42501"/>
                  </a:moveTo>
                  <a:lnTo>
                    <a:pt x="378469" y="42501"/>
                  </a:lnTo>
                </a:path>
                <a:path w="379095" h="85090">
                  <a:moveTo>
                    <a:pt x="378469" y="0"/>
                  </a:moveTo>
                  <a:lnTo>
                    <a:pt x="378469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7121776" y="12791739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5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7121776" y="12858528"/>
              <a:ext cx="379095" cy="86360"/>
            </a:xfrm>
            <a:custGeom>
              <a:avLst/>
              <a:gdLst/>
              <a:ahLst/>
              <a:cxnLst/>
              <a:rect l="l" t="t" r="r" b="b"/>
              <a:pathLst>
                <a:path w="379095" h="86359">
                  <a:moveTo>
                    <a:pt x="0" y="42501"/>
                  </a:moveTo>
                  <a:lnTo>
                    <a:pt x="378469" y="42501"/>
                  </a:lnTo>
                </a:path>
                <a:path w="379095" h="86359">
                  <a:moveTo>
                    <a:pt x="378469" y="0"/>
                  </a:moveTo>
                  <a:lnTo>
                    <a:pt x="378469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7121776" y="12929364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5">
                  <a:moveTo>
                    <a:pt x="0" y="0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7500246" y="12479046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78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7500246" y="12507381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7500246" y="13134790"/>
              <a:ext cx="108585" cy="85090"/>
            </a:xfrm>
            <a:custGeom>
              <a:avLst/>
              <a:gdLst/>
              <a:ahLst/>
              <a:cxnLst/>
              <a:rect l="l" t="t" r="r" b="b"/>
              <a:pathLst>
                <a:path w="108584" h="85090">
                  <a:moveTo>
                    <a:pt x="0" y="0"/>
                  </a:moveTo>
                  <a:lnTo>
                    <a:pt x="0" y="85003"/>
                  </a:lnTo>
                </a:path>
                <a:path w="108584" h="85090">
                  <a:moveTo>
                    <a:pt x="0" y="42501"/>
                  </a:moveTo>
                  <a:lnTo>
                    <a:pt x="108278" y="42501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7500246" y="13205627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7608525" y="12479046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1968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7608525" y="1250738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196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7608525" y="1317729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1968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7608525" y="1320562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196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7690493" y="12479046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956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7690493" y="12507381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95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7690493" y="13134790"/>
              <a:ext cx="81280" cy="85090"/>
            </a:xfrm>
            <a:custGeom>
              <a:avLst/>
              <a:gdLst/>
              <a:ahLst/>
              <a:cxnLst/>
              <a:rect l="l" t="t" r="r" b="b"/>
              <a:pathLst>
                <a:path w="81279" h="85090">
                  <a:moveTo>
                    <a:pt x="0" y="42501"/>
                  </a:moveTo>
                  <a:lnTo>
                    <a:pt x="80956" y="42501"/>
                  </a:lnTo>
                </a:path>
                <a:path w="81279" h="85090">
                  <a:moveTo>
                    <a:pt x="80956" y="0"/>
                  </a:moveTo>
                  <a:lnTo>
                    <a:pt x="80956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7690493" y="13205627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95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7771449" y="12479046"/>
              <a:ext cx="2789555" cy="0"/>
            </a:xfrm>
            <a:custGeom>
              <a:avLst/>
              <a:gdLst/>
              <a:ahLst/>
              <a:cxnLst/>
              <a:rect l="l" t="t" r="r" b="b"/>
              <a:pathLst>
                <a:path w="2789554">
                  <a:moveTo>
                    <a:pt x="0" y="0"/>
                  </a:moveTo>
                  <a:lnTo>
                    <a:pt x="115362" y="0"/>
                  </a:lnTo>
                </a:path>
                <a:path w="2789554">
                  <a:moveTo>
                    <a:pt x="163936" y="0"/>
                  </a:moveTo>
                  <a:lnTo>
                    <a:pt x="283346" y="0"/>
                  </a:lnTo>
                </a:path>
                <a:path w="2789554">
                  <a:moveTo>
                    <a:pt x="330908" y="0"/>
                  </a:moveTo>
                  <a:lnTo>
                    <a:pt x="450318" y="0"/>
                  </a:lnTo>
                </a:path>
                <a:path w="2789554">
                  <a:moveTo>
                    <a:pt x="497880" y="0"/>
                  </a:moveTo>
                  <a:lnTo>
                    <a:pt x="617290" y="0"/>
                  </a:lnTo>
                </a:path>
                <a:path w="2789554">
                  <a:moveTo>
                    <a:pt x="665864" y="0"/>
                  </a:moveTo>
                  <a:lnTo>
                    <a:pt x="785274" y="0"/>
                  </a:lnTo>
                </a:path>
                <a:path w="2789554">
                  <a:moveTo>
                    <a:pt x="832835" y="0"/>
                  </a:moveTo>
                  <a:lnTo>
                    <a:pt x="952246" y="0"/>
                  </a:lnTo>
                </a:path>
                <a:path w="2789554">
                  <a:moveTo>
                    <a:pt x="999807" y="0"/>
                  </a:moveTo>
                  <a:lnTo>
                    <a:pt x="1120230" y="0"/>
                  </a:lnTo>
                </a:path>
                <a:path w="2789554">
                  <a:moveTo>
                    <a:pt x="1167791" y="0"/>
                  </a:moveTo>
                  <a:lnTo>
                    <a:pt x="1287202" y="0"/>
                  </a:lnTo>
                </a:path>
                <a:path w="2789554">
                  <a:moveTo>
                    <a:pt x="1334763" y="0"/>
                  </a:moveTo>
                  <a:lnTo>
                    <a:pt x="1454174" y="0"/>
                  </a:lnTo>
                </a:path>
                <a:path w="2789554">
                  <a:moveTo>
                    <a:pt x="1501735" y="0"/>
                  </a:moveTo>
                  <a:lnTo>
                    <a:pt x="1622158" y="0"/>
                  </a:lnTo>
                </a:path>
                <a:path w="2789554">
                  <a:moveTo>
                    <a:pt x="1669719" y="0"/>
                  </a:moveTo>
                  <a:lnTo>
                    <a:pt x="1789130" y="0"/>
                  </a:lnTo>
                </a:path>
                <a:path w="2789554">
                  <a:moveTo>
                    <a:pt x="1836691" y="0"/>
                  </a:moveTo>
                  <a:lnTo>
                    <a:pt x="1956101" y="0"/>
                  </a:lnTo>
                </a:path>
                <a:path w="2789554">
                  <a:moveTo>
                    <a:pt x="2003663" y="0"/>
                  </a:moveTo>
                  <a:lnTo>
                    <a:pt x="2124085" y="0"/>
                  </a:lnTo>
                </a:path>
                <a:path w="2789554">
                  <a:moveTo>
                    <a:pt x="2171647" y="0"/>
                  </a:moveTo>
                  <a:lnTo>
                    <a:pt x="2291057" y="0"/>
                  </a:lnTo>
                </a:path>
                <a:path w="2789554">
                  <a:moveTo>
                    <a:pt x="2338619" y="0"/>
                  </a:moveTo>
                  <a:lnTo>
                    <a:pt x="2458029" y="0"/>
                  </a:lnTo>
                </a:path>
                <a:path w="2789554">
                  <a:moveTo>
                    <a:pt x="2506603" y="0"/>
                  </a:moveTo>
                  <a:lnTo>
                    <a:pt x="2626013" y="0"/>
                  </a:lnTo>
                </a:path>
                <a:path w="2789554">
                  <a:moveTo>
                    <a:pt x="2673575" y="0"/>
                  </a:moveTo>
                  <a:lnTo>
                    <a:pt x="2788937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7771449" y="12507381"/>
              <a:ext cx="2789555" cy="0"/>
            </a:xfrm>
            <a:custGeom>
              <a:avLst/>
              <a:gdLst/>
              <a:ahLst/>
              <a:cxnLst/>
              <a:rect l="l" t="t" r="r" b="b"/>
              <a:pathLst>
                <a:path w="2789554">
                  <a:moveTo>
                    <a:pt x="0" y="0"/>
                  </a:moveTo>
                  <a:lnTo>
                    <a:pt x="115362" y="0"/>
                  </a:lnTo>
                </a:path>
                <a:path w="2789554">
                  <a:moveTo>
                    <a:pt x="163936" y="0"/>
                  </a:moveTo>
                  <a:lnTo>
                    <a:pt x="283346" y="0"/>
                  </a:lnTo>
                </a:path>
                <a:path w="2789554">
                  <a:moveTo>
                    <a:pt x="330908" y="0"/>
                  </a:moveTo>
                  <a:lnTo>
                    <a:pt x="450318" y="0"/>
                  </a:lnTo>
                </a:path>
                <a:path w="2789554">
                  <a:moveTo>
                    <a:pt x="497880" y="0"/>
                  </a:moveTo>
                  <a:lnTo>
                    <a:pt x="617290" y="0"/>
                  </a:lnTo>
                </a:path>
                <a:path w="2789554">
                  <a:moveTo>
                    <a:pt x="665864" y="0"/>
                  </a:moveTo>
                  <a:lnTo>
                    <a:pt x="785274" y="0"/>
                  </a:lnTo>
                </a:path>
                <a:path w="2789554">
                  <a:moveTo>
                    <a:pt x="832835" y="0"/>
                  </a:moveTo>
                  <a:lnTo>
                    <a:pt x="952246" y="0"/>
                  </a:lnTo>
                </a:path>
                <a:path w="2789554">
                  <a:moveTo>
                    <a:pt x="999807" y="0"/>
                  </a:moveTo>
                  <a:lnTo>
                    <a:pt x="1120230" y="0"/>
                  </a:lnTo>
                </a:path>
                <a:path w="2789554">
                  <a:moveTo>
                    <a:pt x="1167791" y="0"/>
                  </a:moveTo>
                  <a:lnTo>
                    <a:pt x="1287202" y="0"/>
                  </a:lnTo>
                </a:path>
                <a:path w="2789554">
                  <a:moveTo>
                    <a:pt x="1334763" y="0"/>
                  </a:moveTo>
                  <a:lnTo>
                    <a:pt x="1454174" y="0"/>
                  </a:lnTo>
                </a:path>
                <a:path w="2789554">
                  <a:moveTo>
                    <a:pt x="1501735" y="0"/>
                  </a:moveTo>
                  <a:lnTo>
                    <a:pt x="1622158" y="0"/>
                  </a:lnTo>
                </a:path>
                <a:path w="2789554">
                  <a:moveTo>
                    <a:pt x="1669719" y="0"/>
                  </a:moveTo>
                  <a:lnTo>
                    <a:pt x="1789130" y="0"/>
                  </a:lnTo>
                </a:path>
                <a:path w="2789554">
                  <a:moveTo>
                    <a:pt x="1836691" y="0"/>
                  </a:moveTo>
                  <a:lnTo>
                    <a:pt x="1956101" y="0"/>
                  </a:lnTo>
                </a:path>
                <a:path w="2789554">
                  <a:moveTo>
                    <a:pt x="2003663" y="0"/>
                  </a:moveTo>
                  <a:lnTo>
                    <a:pt x="2124085" y="0"/>
                  </a:lnTo>
                </a:path>
                <a:path w="2789554">
                  <a:moveTo>
                    <a:pt x="2171647" y="0"/>
                  </a:moveTo>
                  <a:lnTo>
                    <a:pt x="2291057" y="0"/>
                  </a:lnTo>
                </a:path>
                <a:path w="2789554">
                  <a:moveTo>
                    <a:pt x="2338619" y="0"/>
                  </a:moveTo>
                  <a:lnTo>
                    <a:pt x="2458029" y="0"/>
                  </a:lnTo>
                </a:path>
                <a:path w="2789554">
                  <a:moveTo>
                    <a:pt x="2506603" y="0"/>
                  </a:moveTo>
                  <a:lnTo>
                    <a:pt x="2626013" y="0"/>
                  </a:lnTo>
                </a:path>
                <a:path w="2789554">
                  <a:moveTo>
                    <a:pt x="2673575" y="0"/>
                  </a:moveTo>
                  <a:lnTo>
                    <a:pt x="27889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7767401" y="12579229"/>
              <a:ext cx="2790190" cy="85090"/>
            </a:xfrm>
            <a:custGeom>
              <a:avLst/>
              <a:gdLst/>
              <a:ahLst/>
              <a:cxnLst/>
              <a:rect l="l" t="t" r="r" b="b"/>
              <a:pathLst>
                <a:path w="2790190" h="85090">
                  <a:moveTo>
                    <a:pt x="0" y="0"/>
                  </a:moveTo>
                  <a:lnTo>
                    <a:pt x="0" y="85003"/>
                  </a:lnTo>
                </a:path>
                <a:path w="2790190" h="85090">
                  <a:moveTo>
                    <a:pt x="0" y="42501"/>
                  </a:moveTo>
                  <a:lnTo>
                    <a:pt x="116374" y="42501"/>
                  </a:lnTo>
                </a:path>
                <a:path w="2790190" h="85090">
                  <a:moveTo>
                    <a:pt x="163936" y="42501"/>
                  </a:moveTo>
                  <a:lnTo>
                    <a:pt x="283346" y="42501"/>
                  </a:lnTo>
                </a:path>
                <a:path w="2790190" h="85090">
                  <a:moveTo>
                    <a:pt x="330908" y="42501"/>
                  </a:moveTo>
                  <a:lnTo>
                    <a:pt x="450318" y="42501"/>
                  </a:lnTo>
                </a:path>
                <a:path w="2790190" h="85090">
                  <a:moveTo>
                    <a:pt x="498892" y="42501"/>
                  </a:moveTo>
                  <a:lnTo>
                    <a:pt x="618302" y="42501"/>
                  </a:lnTo>
                </a:path>
                <a:path w="2790190" h="85090">
                  <a:moveTo>
                    <a:pt x="665864" y="42501"/>
                  </a:moveTo>
                  <a:lnTo>
                    <a:pt x="785274" y="42501"/>
                  </a:lnTo>
                </a:path>
                <a:path w="2790190" h="85090">
                  <a:moveTo>
                    <a:pt x="832835" y="42501"/>
                  </a:moveTo>
                  <a:lnTo>
                    <a:pt x="952246" y="42501"/>
                  </a:lnTo>
                </a:path>
                <a:path w="2790190" h="85090">
                  <a:moveTo>
                    <a:pt x="1000819" y="42501"/>
                  </a:moveTo>
                  <a:lnTo>
                    <a:pt x="1120230" y="42501"/>
                  </a:lnTo>
                </a:path>
                <a:path w="2790190" h="85090">
                  <a:moveTo>
                    <a:pt x="1167791" y="42501"/>
                  </a:moveTo>
                  <a:lnTo>
                    <a:pt x="1287202" y="42501"/>
                  </a:lnTo>
                </a:path>
                <a:path w="2790190" h="85090">
                  <a:moveTo>
                    <a:pt x="1334763" y="42501"/>
                  </a:moveTo>
                  <a:lnTo>
                    <a:pt x="1454174" y="42501"/>
                  </a:lnTo>
                </a:path>
                <a:path w="2790190" h="85090">
                  <a:moveTo>
                    <a:pt x="1502747" y="42501"/>
                  </a:moveTo>
                  <a:lnTo>
                    <a:pt x="1622158" y="42501"/>
                  </a:lnTo>
                </a:path>
                <a:path w="2790190" h="85090">
                  <a:moveTo>
                    <a:pt x="1669719" y="42501"/>
                  </a:moveTo>
                  <a:lnTo>
                    <a:pt x="1789130" y="42501"/>
                  </a:lnTo>
                </a:path>
                <a:path w="2790190" h="85090">
                  <a:moveTo>
                    <a:pt x="1836691" y="42501"/>
                  </a:moveTo>
                  <a:lnTo>
                    <a:pt x="1956101" y="42501"/>
                  </a:lnTo>
                </a:path>
                <a:path w="2790190" h="85090">
                  <a:moveTo>
                    <a:pt x="2004675" y="42501"/>
                  </a:moveTo>
                  <a:lnTo>
                    <a:pt x="2124085" y="42501"/>
                  </a:lnTo>
                </a:path>
                <a:path w="2790190" h="85090">
                  <a:moveTo>
                    <a:pt x="2171647" y="42501"/>
                  </a:moveTo>
                  <a:lnTo>
                    <a:pt x="2291057" y="42501"/>
                  </a:lnTo>
                </a:path>
                <a:path w="2790190" h="85090">
                  <a:moveTo>
                    <a:pt x="2338619" y="42501"/>
                  </a:moveTo>
                  <a:lnTo>
                    <a:pt x="2458029" y="42501"/>
                  </a:lnTo>
                </a:path>
                <a:path w="2790190" h="85090">
                  <a:moveTo>
                    <a:pt x="2506603" y="42501"/>
                  </a:moveTo>
                  <a:lnTo>
                    <a:pt x="2626013" y="42501"/>
                  </a:lnTo>
                </a:path>
                <a:path w="2790190" h="85090">
                  <a:moveTo>
                    <a:pt x="2673575" y="42501"/>
                  </a:moveTo>
                  <a:lnTo>
                    <a:pt x="2789949" y="42501"/>
                  </a:lnTo>
                </a:path>
                <a:path w="2790190" h="85090">
                  <a:moveTo>
                    <a:pt x="2789949" y="0"/>
                  </a:moveTo>
                  <a:lnTo>
                    <a:pt x="2789949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7767401" y="12650066"/>
              <a:ext cx="2790190" cy="0"/>
            </a:xfrm>
            <a:custGeom>
              <a:avLst/>
              <a:gdLst/>
              <a:ahLst/>
              <a:cxnLst/>
              <a:rect l="l" t="t" r="r" b="b"/>
              <a:pathLst>
                <a:path w="2790190">
                  <a:moveTo>
                    <a:pt x="0" y="0"/>
                  </a:moveTo>
                  <a:lnTo>
                    <a:pt x="116374" y="0"/>
                  </a:lnTo>
                </a:path>
                <a:path w="2790190">
                  <a:moveTo>
                    <a:pt x="163936" y="0"/>
                  </a:moveTo>
                  <a:lnTo>
                    <a:pt x="283346" y="0"/>
                  </a:lnTo>
                </a:path>
                <a:path w="2790190">
                  <a:moveTo>
                    <a:pt x="330908" y="0"/>
                  </a:moveTo>
                  <a:lnTo>
                    <a:pt x="450318" y="0"/>
                  </a:lnTo>
                </a:path>
                <a:path w="2790190">
                  <a:moveTo>
                    <a:pt x="498892" y="0"/>
                  </a:moveTo>
                  <a:lnTo>
                    <a:pt x="618302" y="0"/>
                  </a:lnTo>
                </a:path>
                <a:path w="2790190">
                  <a:moveTo>
                    <a:pt x="665864" y="0"/>
                  </a:moveTo>
                  <a:lnTo>
                    <a:pt x="785274" y="0"/>
                  </a:lnTo>
                </a:path>
                <a:path w="2790190">
                  <a:moveTo>
                    <a:pt x="832835" y="0"/>
                  </a:moveTo>
                  <a:lnTo>
                    <a:pt x="952246" y="0"/>
                  </a:lnTo>
                </a:path>
                <a:path w="2790190">
                  <a:moveTo>
                    <a:pt x="1000819" y="0"/>
                  </a:moveTo>
                  <a:lnTo>
                    <a:pt x="1120230" y="0"/>
                  </a:lnTo>
                </a:path>
                <a:path w="2790190">
                  <a:moveTo>
                    <a:pt x="1167791" y="0"/>
                  </a:moveTo>
                  <a:lnTo>
                    <a:pt x="1287202" y="0"/>
                  </a:lnTo>
                </a:path>
                <a:path w="2790190">
                  <a:moveTo>
                    <a:pt x="1334763" y="0"/>
                  </a:moveTo>
                  <a:lnTo>
                    <a:pt x="1454174" y="0"/>
                  </a:lnTo>
                </a:path>
                <a:path w="2790190">
                  <a:moveTo>
                    <a:pt x="1502747" y="0"/>
                  </a:moveTo>
                  <a:lnTo>
                    <a:pt x="1622158" y="0"/>
                  </a:lnTo>
                </a:path>
                <a:path w="2790190">
                  <a:moveTo>
                    <a:pt x="1669719" y="0"/>
                  </a:moveTo>
                  <a:lnTo>
                    <a:pt x="1789130" y="0"/>
                  </a:lnTo>
                </a:path>
                <a:path w="2790190">
                  <a:moveTo>
                    <a:pt x="1836691" y="0"/>
                  </a:moveTo>
                  <a:lnTo>
                    <a:pt x="1956101" y="0"/>
                  </a:lnTo>
                </a:path>
                <a:path w="2790190">
                  <a:moveTo>
                    <a:pt x="2004675" y="0"/>
                  </a:moveTo>
                  <a:lnTo>
                    <a:pt x="2124085" y="0"/>
                  </a:lnTo>
                </a:path>
                <a:path w="2790190">
                  <a:moveTo>
                    <a:pt x="2171647" y="0"/>
                  </a:moveTo>
                  <a:lnTo>
                    <a:pt x="2291057" y="0"/>
                  </a:lnTo>
                </a:path>
                <a:path w="2790190">
                  <a:moveTo>
                    <a:pt x="2338619" y="0"/>
                  </a:moveTo>
                  <a:lnTo>
                    <a:pt x="2458029" y="0"/>
                  </a:lnTo>
                </a:path>
                <a:path w="2790190">
                  <a:moveTo>
                    <a:pt x="2506603" y="0"/>
                  </a:moveTo>
                  <a:lnTo>
                    <a:pt x="2626013" y="0"/>
                  </a:lnTo>
                </a:path>
                <a:path w="2790190">
                  <a:moveTo>
                    <a:pt x="2673575" y="0"/>
                  </a:moveTo>
                  <a:lnTo>
                    <a:pt x="27899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7767401" y="12721914"/>
              <a:ext cx="2790190" cy="85090"/>
            </a:xfrm>
            <a:custGeom>
              <a:avLst/>
              <a:gdLst/>
              <a:ahLst/>
              <a:cxnLst/>
              <a:rect l="l" t="t" r="r" b="b"/>
              <a:pathLst>
                <a:path w="2790190" h="85090">
                  <a:moveTo>
                    <a:pt x="0" y="0"/>
                  </a:moveTo>
                  <a:lnTo>
                    <a:pt x="0" y="85003"/>
                  </a:lnTo>
                </a:path>
                <a:path w="2790190" h="85090">
                  <a:moveTo>
                    <a:pt x="0" y="42501"/>
                  </a:moveTo>
                  <a:lnTo>
                    <a:pt x="116374" y="42501"/>
                  </a:lnTo>
                </a:path>
                <a:path w="2790190" h="85090">
                  <a:moveTo>
                    <a:pt x="163936" y="42501"/>
                  </a:moveTo>
                  <a:lnTo>
                    <a:pt x="283346" y="42501"/>
                  </a:lnTo>
                </a:path>
                <a:path w="2790190" h="85090">
                  <a:moveTo>
                    <a:pt x="330908" y="42501"/>
                  </a:moveTo>
                  <a:lnTo>
                    <a:pt x="450318" y="42501"/>
                  </a:lnTo>
                </a:path>
                <a:path w="2790190" h="85090">
                  <a:moveTo>
                    <a:pt x="498892" y="42501"/>
                  </a:moveTo>
                  <a:lnTo>
                    <a:pt x="618302" y="42501"/>
                  </a:lnTo>
                </a:path>
                <a:path w="2790190" h="85090">
                  <a:moveTo>
                    <a:pt x="665864" y="42501"/>
                  </a:moveTo>
                  <a:lnTo>
                    <a:pt x="785274" y="42501"/>
                  </a:lnTo>
                </a:path>
                <a:path w="2790190" h="85090">
                  <a:moveTo>
                    <a:pt x="832835" y="42501"/>
                  </a:moveTo>
                  <a:lnTo>
                    <a:pt x="952246" y="42501"/>
                  </a:lnTo>
                </a:path>
                <a:path w="2790190" h="85090">
                  <a:moveTo>
                    <a:pt x="1000819" y="42501"/>
                  </a:moveTo>
                  <a:lnTo>
                    <a:pt x="1120230" y="42501"/>
                  </a:lnTo>
                </a:path>
                <a:path w="2790190" h="85090">
                  <a:moveTo>
                    <a:pt x="1167791" y="42501"/>
                  </a:moveTo>
                  <a:lnTo>
                    <a:pt x="1287202" y="42501"/>
                  </a:lnTo>
                </a:path>
                <a:path w="2790190" h="85090">
                  <a:moveTo>
                    <a:pt x="1334763" y="42501"/>
                  </a:moveTo>
                  <a:lnTo>
                    <a:pt x="1454174" y="42501"/>
                  </a:lnTo>
                </a:path>
                <a:path w="2790190" h="85090">
                  <a:moveTo>
                    <a:pt x="1502747" y="42501"/>
                  </a:moveTo>
                  <a:lnTo>
                    <a:pt x="1622158" y="42501"/>
                  </a:lnTo>
                </a:path>
                <a:path w="2790190" h="85090">
                  <a:moveTo>
                    <a:pt x="1669719" y="42501"/>
                  </a:moveTo>
                  <a:lnTo>
                    <a:pt x="1789130" y="42501"/>
                  </a:lnTo>
                </a:path>
                <a:path w="2790190" h="85090">
                  <a:moveTo>
                    <a:pt x="1836691" y="42501"/>
                  </a:moveTo>
                  <a:lnTo>
                    <a:pt x="1956101" y="42501"/>
                  </a:lnTo>
                </a:path>
                <a:path w="2790190" h="85090">
                  <a:moveTo>
                    <a:pt x="2004675" y="42501"/>
                  </a:moveTo>
                  <a:lnTo>
                    <a:pt x="2124085" y="42501"/>
                  </a:lnTo>
                </a:path>
                <a:path w="2790190" h="85090">
                  <a:moveTo>
                    <a:pt x="2171647" y="42501"/>
                  </a:moveTo>
                  <a:lnTo>
                    <a:pt x="2291057" y="42501"/>
                  </a:lnTo>
                </a:path>
                <a:path w="2790190" h="85090">
                  <a:moveTo>
                    <a:pt x="2338619" y="42501"/>
                  </a:moveTo>
                  <a:lnTo>
                    <a:pt x="2458029" y="42501"/>
                  </a:lnTo>
                </a:path>
                <a:path w="2790190" h="85090">
                  <a:moveTo>
                    <a:pt x="2506603" y="42501"/>
                  </a:moveTo>
                  <a:lnTo>
                    <a:pt x="2626013" y="42501"/>
                  </a:lnTo>
                </a:path>
                <a:path w="2790190" h="85090">
                  <a:moveTo>
                    <a:pt x="2673575" y="42501"/>
                  </a:moveTo>
                  <a:lnTo>
                    <a:pt x="2789949" y="42501"/>
                  </a:lnTo>
                </a:path>
                <a:path w="2790190" h="85090">
                  <a:moveTo>
                    <a:pt x="2789949" y="0"/>
                  </a:moveTo>
                  <a:lnTo>
                    <a:pt x="2789949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7767401" y="12792751"/>
              <a:ext cx="2790190" cy="0"/>
            </a:xfrm>
            <a:custGeom>
              <a:avLst/>
              <a:gdLst/>
              <a:ahLst/>
              <a:cxnLst/>
              <a:rect l="l" t="t" r="r" b="b"/>
              <a:pathLst>
                <a:path w="2790190">
                  <a:moveTo>
                    <a:pt x="0" y="0"/>
                  </a:moveTo>
                  <a:lnTo>
                    <a:pt x="116374" y="0"/>
                  </a:lnTo>
                </a:path>
                <a:path w="2790190">
                  <a:moveTo>
                    <a:pt x="163936" y="0"/>
                  </a:moveTo>
                  <a:lnTo>
                    <a:pt x="283346" y="0"/>
                  </a:lnTo>
                </a:path>
                <a:path w="2790190">
                  <a:moveTo>
                    <a:pt x="330908" y="0"/>
                  </a:moveTo>
                  <a:lnTo>
                    <a:pt x="450318" y="0"/>
                  </a:lnTo>
                </a:path>
                <a:path w="2790190">
                  <a:moveTo>
                    <a:pt x="498892" y="0"/>
                  </a:moveTo>
                  <a:lnTo>
                    <a:pt x="618302" y="0"/>
                  </a:lnTo>
                </a:path>
                <a:path w="2790190">
                  <a:moveTo>
                    <a:pt x="665864" y="0"/>
                  </a:moveTo>
                  <a:lnTo>
                    <a:pt x="785274" y="0"/>
                  </a:lnTo>
                </a:path>
                <a:path w="2790190">
                  <a:moveTo>
                    <a:pt x="832835" y="0"/>
                  </a:moveTo>
                  <a:lnTo>
                    <a:pt x="952246" y="0"/>
                  </a:lnTo>
                </a:path>
                <a:path w="2790190">
                  <a:moveTo>
                    <a:pt x="1000819" y="0"/>
                  </a:moveTo>
                  <a:lnTo>
                    <a:pt x="1120230" y="0"/>
                  </a:lnTo>
                </a:path>
                <a:path w="2790190">
                  <a:moveTo>
                    <a:pt x="1167791" y="0"/>
                  </a:moveTo>
                  <a:lnTo>
                    <a:pt x="1287202" y="0"/>
                  </a:lnTo>
                </a:path>
                <a:path w="2790190">
                  <a:moveTo>
                    <a:pt x="1334763" y="0"/>
                  </a:moveTo>
                  <a:lnTo>
                    <a:pt x="1454174" y="0"/>
                  </a:lnTo>
                </a:path>
                <a:path w="2790190">
                  <a:moveTo>
                    <a:pt x="1502747" y="0"/>
                  </a:moveTo>
                  <a:lnTo>
                    <a:pt x="1622158" y="0"/>
                  </a:lnTo>
                </a:path>
                <a:path w="2790190">
                  <a:moveTo>
                    <a:pt x="1669719" y="0"/>
                  </a:moveTo>
                  <a:lnTo>
                    <a:pt x="1789130" y="0"/>
                  </a:lnTo>
                </a:path>
                <a:path w="2790190">
                  <a:moveTo>
                    <a:pt x="1836691" y="0"/>
                  </a:moveTo>
                  <a:lnTo>
                    <a:pt x="1956101" y="0"/>
                  </a:lnTo>
                </a:path>
                <a:path w="2790190">
                  <a:moveTo>
                    <a:pt x="2004675" y="0"/>
                  </a:moveTo>
                  <a:lnTo>
                    <a:pt x="2124085" y="0"/>
                  </a:lnTo>
                </a:path>
                <a:path w="2790190">
                  <a:moveTo>
                    <a:pt x="2171647" y="0"/>
                  </a:moveTo>
                  <a:lnTo>
                    <a:pt x="2291057" y="0"/>
                  </a:lnTo>
                </a:path>
                <a:path w="2790190">
                  <a:moveTo>
                    <a:pt x="2338619" y="0"/>
                  </a:moveTo>
                  <a:lnTo>
                    <a:pt x="2458029" y="0"/>
                  </a:lnTo>
                </a:path>
                <a:path w="2790190">
                  <a:moveTo>
                    <a:pt x="2506603" y="0"/>
                  </a:moveTo>
                  <a:lnTo>
                    <a:pt x="2626013" y="0"/>
                  </a:lnTo>
                </a:path>
                <a:path w="2790190">
                  <a:moveTo>
                    <a:pt x="2673575" y="0"/>
                  </a:moveTo>
                  <a:lnTo>
                    <a:pt x="27899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7767401" y="12860552"/>
              <a:ext cx="2790190" cy="85090"/>
            </a:xfrm>
            <a:custGeom>
              <a:avLst/>
              <a:gdLst/>
              <a:ahLst/>
              <a:cxnLst/>
              <a:rect l="l" t="t" r="r" b="b"/>
              <a:pathLst>
                <a:path w="2790190" h="85090">
                  <a:moveTo>
                    <a:pt x="0" y="0"/>
                  </a:moveTo>
                  <a:lnTo>
                    <a:pt x="0" y="85003"/>
                  </a:lnTo>
                </a:path>
                <a:path w="2790190" h="85090">
                  <a:moveTo>
                    <a:pt x="0" y="42501"/>
                  </a:moveTo>
                  <a:lnTo>
                    <a:pt x="116374" y="42501"/>
                  </a:lnTo>
                </a:path>
                <a:path w="2790190" h="85090">
                  <a:moveTo>
                    <a:pt x="163936" y="42501"/>
                  </a:moveTo>
                  <a:lnTo>
                    <a:pt x="283346" y="42501"/>
                  </a:lnTo>
                </a:path>
                <a:path w="2790190" h="85090">
                  <a:moveTo>
                    <a:pt x="330908" y="42501"/>
                  </a:moveTo>
                  <a:lnTo>
                    <a:pt x="450318" y="42501"/>
                  </a:lnTo>
                </a:path>
                <a:path w="2790190" h="85090">
                  <a:moveTo>
                    <a:pt x="498892" y="42501"/>
                  </a:moveTo>
                  <a:lnTo>
                    <a:pt x="618302" y="42501"/>
                  </a:lnTo>
                </a:path>
                <a:path w="2790190" h="85090">
                  <a:moveTo>
                    <a:pt x="665864" y="42501"/>
                  </a:moveTo>
                  <a:lnTo>
                    <a:pt x="785274" y="42501"/>
                  </a:lnTo>
                </a:path>
                <a:path w="2790190" h="85090">
                  <a:moveTo>
                    <a:pt x="832835" y="42501"/>
                  </a:moveTo>
                  <a:lnTo>
                    <a:pt x="952246" y="42501"/>
                  </a:lnTo>
                </a:path>
                <a:path w="2790190" h="85090">
                  <a:moveTo>
                    <a:pt x="1000819" y="42501"/>
                  </a:moveTo>
                  <a:lnTo>
                    <a:pt x="1120230" y="42501"/>
                  </a:lnTo>
                </a:path>
                <a:path w="2790190" h="85090">
                  <a:moveTo>
                    <a:pt x="1167791" y="42501"/>
                  </a:moveTo>
                  <a:lnTo>
                    <a:pt x="1287202" y="42501"/>
                  </a:lnTo>
                </a:path>
                <a:path w="2790190" h="85090">
                  <a:moveTo>
                    <a:pt x="1334763" y="42501"/>
                  </a:moveTo>
                  <a:lnTo>
                    <a:pt x="1454174" y="42501"/>
                  </a:lnTo>
                </a:path>
                <a:path w="2790190" h="85090">
                  <a:moveTo>
                    <a:pt x="1502747" y="42501"/>
                  </a:moveTo>
                  <a:lnTo>
                    <a:pt x="1622158" y="42501"/>
                  </a:lnTo>
                </a:path>
                <a:path w="2790190" h="85090">
                  <a:moveTo>
                    <a:pt x="1669719" y="42501"/>
                  </a:moveTo>
                  <a:lnTo>
                    <a:pt x="1789130" y="42501"/>
                  </a:lnTo>
                </a:path>
                <a:path w="2790190" h="85090">
                  <a:moveTo>
                    <a:pt x="1836691" y="42501"/>
                  </a:moveTo>
                  <a:lnTo>
                    <a:pt x="1956101" y="42501"/>
                  </a:lnTo>
                </a:path>
                <a:path w="2790190" h="85090">
                  <a:moveTo>
                    <a:pt x="2004675" y="42501"/>
                  </a:moveTo>
                  <a:lnTo>
                    <a:pt x="2124085" y="42501"/>
                  </a:lnTo>
                </a:path>
                <a:path w="2790190" h="85090">
                  <a:moveTo>
                    <a:pt x="2171647" y="42501"/>
                  </a:moveTo>
                  <a:lnTo>
                    <a:pt x="2291057" y="42501"/>
                  </a:lnTo>
                </a:path>
                <a:path w="2790190" h="85090">
                  <a:moveTo>
                    <a:pt x="2338619" y="42501"/>
                  </a:moveTo>
                  <a:lnTo>
                    <a:pt x="2458029" y="42501"/>
                  </a:lnTo>
                </a:path>
                <a:path w="2790190" h="85090">
                  <a:moveTo>
                    <a:pt x="2506603" y="42501"/>
                  </a:moveTo>
                  <a:lnTo>
                    <a:pt x="2626013" y="42501"/>
                  </a:lnTo>
                </a:path>
                <a:path w="2790190" h="85090">
                  <a:moveTo>
                    <a:pt x="2673575" y="42501"/>
                  </a:moveTo>
                  <a:lnTo>
                    <a:pt x="2789949" y="42501"/>
                  </a:lnTo>
                </a:path>
                <a:path w="2790190" h="85090">
                  <a:moveTo>
                    <a:pt x="2789949" y="0"/>
                  </a:moveTo>
                  <a:lnTo>
                    <a:pt x="2789949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7767401" y="12931388"/>
              <a:ext cx="2790190" cy="0"/>
            </a:xfrm>
            <a:custGeom>
              <a:avLst/>
              <a:gdLst/>
              <a:ahLst/>
              <a:cxnLst/>
              <a:rect l="l" t="t" r="r" b="b"/>
              <a:pathLst>
                <a:path w="2790190">
                  <a:moveTo>
                    <a:pt x="0" y="0"/>
                  </a:moveTo>
                  <a:lnTo>
                    <a:pt x="116374" y="0"/>
                  </a:lnTo>
                </a:path>
                <a:path w="2790190">
                  <a:moveTo>
                    <a:pt x="163936" y="0"/>
                  </a:moveTo>
                  <a:lnTo>
                    <a:pt x="283346" y="0"/>
                  </a:lnTo>
                </a:path>
                <a:path w="2790190">
                  <a:moveTo>
                    <a:pt x="330908" y="0"/>
                  </a:moveTo>
                  <a:lnTo>
                    <a:pt x="450318" y="0"/>
                  </a:lnTo>
                </a:path>
                <a:path w="2790190">
                  <a:moveTo>
                    <a:pt x="498892" y="0"/>
                  </a:moveTo>
                  <a:lnTo>
                    <a:pt x="618302" y="0"/>
                  </a:lnTo>
                </a:path>
                <a:path w="2790190">
                  <a:moveTo>
                    <a:pt x="665864" y="0"/>
                  </a:moveTo>
                  <a:lnTo>
                    <a:pt x="785274" y="0"/>
                  </a:lnTo>
                </a:path>
                <a:path w="2790190">
                  <a:moveTo>
                    <a:pt x="832835" y="0"/>
                  </a:moveTo>
                  <a:lnTo>
                    <a:pt x="952246" y="0"/>
                  </a:lnTo>
                </a:path>
                <a:path w="2790190">
                  <a:moveTo>
                    <a:pt x="1000819" y="0"/>
                  </a:moveTo>
                  <a:lnTo>
                    <a:pt x="1120230" y="0"/>
                  </a:lnTo>
                </a:path>
                <a:path w="2790190">
                  <a:moveTo>
                    <a:pt x="1167791" y="0"/>
                  </a:moveTo>
                  <a:lnTo>
                    <a:pt x="1287202" y="0"/>
                  </a:lnTo>
                </a:path>
                <a:path w="2790190">
                  <a:moveTo>
                    <a:pt x="1334763" y="0"/>
                  </a:moveTo>
                  <a:lnTo>
                    <a:pt x="1454174" y="0"/>
                  </a:lnTo>
                </a:path>
                <a:path w="2790190">
                  <a:moveTo>
                    <a:pt x="1502747" y="0"/>
                  </a:moveTo>
                  <a:lnTo>
                    <a:pt x="1622158" y="0"/>
                  </a:lnTo>
                </a:path>
                <a:path w="2790190">
                  <a:moveTo>
                    <a:pt x="1669719" y="0"/>
                  </a:moveTo>
                  <a:lnTo>
                    <a:pt x="1789130" y="0"/>
                  </a:lnTo>
                </a:path>
                <a:path w="2790190">
                  <a:moveTo>
                    <a:pt x="1836691" y="0"/>
                  </a:moveTo>
                  <a:lnTo>
                    <a:pt x="1956101" y="0"/>
                  </a:lnTo>
                </a:path>
                <a:path w="2790190">
                  <a:moveTo>
                    <a:pt x="2004675" y="0"/>
                  </a:moveTo>
                  <a:lnTo>
                    <a:pt x="2124085" y="0"/>
                  </a:lnTo>
                </a:path>
                <a:path w="2790190">
                  <a:moveTo>
                    <a:pt x="2171647" y="0"/>
                  </a:moveTo>
                  <a:lnTo>
                    <a:pt x="2291057" y="0"/>
                  </a:lnTo>
                </a:path>
                <a:path w="2790190">
                  <a:moveTo>
                    <a:pt x="2338619" y="0"/>
                  </a:moveTo>
                  <a:lnTo>
                    <a:pt x="2458029" y="0"/>
                  </a:lnTo>
                </a:path>
                <a:path w="2790190">
                  <a:moveTo>
                    <a:pt x="2506603" y="0"/>
                  </a:moveTo>
                  <a:lnTo>
                    <a:pt x="2626013" y="0"/>
                  </a:lnTo>
                </a:path>
                <a:path w="2790190">
                  <a:moveTo>
                    <a:pt x="2673575" y="0"/>
                  </a:moveTo>
                  <a:lnTo>
                    <a:pt x="27899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0560387" y="12479046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>
                  <a:moveTo>
                    <a:pt x="0" y="0"/>
                  </a:moveTo>
                  <a:lnTo>
                    <a:pt x="325848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0560387" y="12507381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>
                  <a:moveTo>
                    <a:pt x="0" y="0"/>
                  </a:moveTo>
                  <a:lnTo>
                    <a:pt x="32584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0557351" y="13273428"/>
              <a:ext cx="325120" cy="85090"/>
            </a:xfrm>
            <a:custGeom>
              <a:avLst/>
              <a:gdLst/>
              <a:ahLst/>
              <a:cxnLst/>
              <a:rect l="l" t="t" r="r" b="b"/>
              <a:pathLst>
                <a:path w="325120" h="85090">
                  <a:moveTo>
                    <a:pt x="0" y="0"/>
                  </a:moveTo>
                  <a:lnTo>
                    <a:pt x="0" y="85003"/>
                  </a:lnTo>
                </a:path>
                <a:path w="325120" h="85090">
                  <a:moveTo>
                    <a:pt x="0" y="42501"/>
                  </a:moveTo>
                  <a:lnTo>
                    <a:pt x="324836" y="42501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0557351" y="13344264"/>
              <a:ext cx="325120" cy="0"/>
            </a:xfrm>
            <a:custGeom>
              <a:avLst/>
              <a:gdLst/>
              <a:ahLst/>
              <a:cxnLst/>
              <a:rect l="l" t="t" r="r" b="b"/>
              <a:pathLst>
                <a:path w="325120">
                  <a:moveTo>
                    <a:pt x="0" y="0"/>
                  </a:moveTo>
                  <a:lnTo>
                    <a:pt x="32483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0882187" y="12479046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13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0882187" y="12507381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0882187" y="1331593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13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0882187" y="13344264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1179701" y="12479046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1179701" y="12507381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1179701" y="13273428"/>
              <a:ext cx="55244" cy="85090"/>
            </a:xfrm>
            <a:custGeom>
              <a:avLst/>
              <a:gdLst/>
              <a:ahLst/>
              <a:cxnLst/>
              <a:rect l="l" t="t" r="r" b="b"/>
              <a:pathLst>
                <a:path w="55245" h="85090">
                  <a:moveTo>
                    <a:pt x="0" y="42501"/>
                  </a:moveTo>
                  <a:lnTo>
                    <a:pt x="54645" y="42501"/>
                  </a:lnTo>
                </a:path>
                <a:path w="55245" h="85090">
                  <a:moveTo>
                    <a:pt x="54645" y="0"/>
                  </a:moveTo>
                  <a:lnTo>
                    <a:pt x="54645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1179701" y="13344264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1234346" y="12479046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78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1234346" y="12507381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1234346" y="13425220"/>
              <a:ext cx="108585" cy="86360"/>
            </a:xfrm>
            <a:custGeom>
              <a:avLst/>
              <a:gdLst/>
              <a:ahLst/>
              <a:cxnLst/>
              <a:rect l="l" t="t" r="r" b="b"/>
              <a:pathLst>
                <a:path w="108584" h="86359">
                  <a:moveTo>
                    <a:pt x="0" y="0"/>
                  </a:moveTo>
                  <a:lnTo>
                    <a:pt x="0" y="86015"/>
                  </a:lnTo>
                </a:path>
                <a:path w="108584" h="86359">
                  <a:moveTo>
                    <a:pt x="0" y="43513"/>
                  </a:moveTo>
                  <a:lnTo>
                    <a:pt x="108278" y="4351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1234346" y="13496057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2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1342625" y="1247904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1342625" y="12507381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0" y="0"/>
                  </a:moveTo>
                  <a:lnTo>
                    <a:pt x="586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1333012" y="13273428"/>
              <a:ext cx="19685" cy="86360"/>
            </a:xfrm>
            <a:custGeom>
              <a:avLst/>
              <a:gdLst/>
              <a:ahLst/>
              <a:cxnLst/>
              <a:rect l="l" t="t" r="r" b="b"/>
              <a:pathLst>
                <a:path w="19684" h="86359">
                  <a:moveTo>
                    <a:pt x="0" y="86015"/>
                  </a:moveTo>
                  <a:lnTo>
                    <a:pt x="19227" y="86015"/>
                  </a:lnTo>
                  <a:lnTo>
                    <a:pt x="19227" y="0"/>
                  </a:lnTo>
                  <a:lnTo>
                    <a:pt x="0" y="0"/>
                  </a:lnTo>
                  <a:lnTo>
                    <a:pt x="0" y="86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1342625" y="13316942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633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1342625" y="13344264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0" y="0"/>
                  </a:moveTo>
                  <a:lnTo>
                    <a:pt x="586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1342625" y="12479046"/>
              <a:ext cx="703580" cy="0"/>
            </a:xfrm>
            <a:custGeom>
              <a:avLst/>
              <a:gdLst/>
              <a:ahLst/>
              <a:cxnLst/>
              <a:rect l="l" t="t" r="r" b="b"/>
              <a:pathLst>
                <a:path w="703579">
                  <a:moveTo>
                    <a:pt x="0" y="0"/>
                  </a:moveTo>
                  <a:lnTo>
                    <a:pt x="703306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1342625" y="12507381"/>
              <a:ext cx="703580" cy="0"/>
            </a:xfrm>
            <a:custGeom>
              <a:avLst/>
              <a:gdLst/>
              <a:ahLst/>
              <a:cxnLst/>
              <a:rect l="l" t="t" r="r" b="b"/>
              <a:pathLst>
                <a:path w="703579">
                  <a:moveTo>
                    <a:pt x="0" y="0"/>
                  </a:moveTo>
                  <a:lnTo>
                    <a:pt x="7033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1333012" y="13273428"/>
              <a:ext cx="19685" cy="86360"/>
            </a:xfrm>
            <a:custGeom>
              <a:avLst/>
              <a:gdLst/>
              <a:ahLst/>
              <a:cxnLst/>
              <a:rect l="l" t="t" r="r" b="b"/>
              <a:pathLst>
                <a:path w="19684" h="86359">
                  <a:moveTo>
                    <a:pt x="0" y="86015"/>
                  </a:moveTo>
                  <a:lnTo>
                    <a:pt x="19227" y="86015"/>
                  </a:lnTo>
                  <a:lnTo>
                    <a:pt x="19227" y="0"/>
                  </a:lnTo>
                  <a:lnTo>
                    <a:pt x="0" y="0"/>
                  </a:lnTo>
                  <a:lnTo>
                    <a:pt x="0" y="860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1342625" y="13273428"/>
              <a:ext cx="703580" cy="86360"/>
            </a:xfrm>
            <a:custGeom>
              <a:avLst/>
              <a:gdLst/>
              <a:ahLst/>
              <a:cxnLst/>
              <a:rect l="l" t="t" r="r" b="b"/>
              <a:pathLst>
                <a:path w="703579" h="86359">
                  <a:moveTo>
                    <a:pt x="0" y="43513"/>
                  </a:moveTo>
                  <a:lnTo>
                    <a:pt x="703306" y="43513"/>
                  </a:lnTo>
                </a:path>
                <a:path w="703579" h="86359">
                  <a:moveTo>
                    <a:pt x="703306" y="0"/>
                  </a:moveTo>
                  <a:lnTo>
                    <a:pt x="703306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1342625" y="13344264"/>
              <a:ext cx="703580" cy="0"/>
            </a:xfrm>
            <a:custGeom>
              <a:avLst/>
              <a:gdLst/>
              <a:ahLst/>
              <a:cxnLst/>
              <a:rect l="l" t="t" r="r" b="b"/>
              <a:pathLst>
                <a:path w="703579">
                  <a:moveTo>
                    <a:pt x="0" y="0"/>
                  </a:moveTo>
                  <a:lnTo>
                    <a:pt x="7033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1342625" y="13557786"/>
              <a:ext cx="703580" cy="86360"/>
            </a:xfrm>
            <a:custGeom>
              <a:avLst/>
              <a:gdLst/>
              <a:ahLst/>
              <a:cxnLst/>
              <a:rect l="l" t="t" r="r" b="b"/>
              <a:pathLst>
                <a:path w="703579" h="86359">
                  <a:moveTo>
                    <a:pt x="0" y="0"/>
                  </a:moveTo>
                  <a:lnTo>
                    <a:pt x="0" y="86015"/>
                  </a:lnTo>
                </a:path>
                <a:path w="703579" h="86359">
                  <a:moveTo>
                    <a:pt x="0" y="42501"/>
                  </a:moveTo>
                  <a:lnTo>
                    <a:pt x="703306" y="42501"/>
                  </a:lnTo>
                </a:path>
                <a:path w="703579" h="86359">
                  <a:moveTo>
                    <a:pt x="703306" y="0"/>
                  </a:moveTo>
                  <a:lnTo>
                    <a:pt x="703306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1342625" y="13628623"/>
              <a:ext cx="703580" cy="0"/>
            </a:xfrm>
            <a:custGeom>
              <a:avLst/>
              <a:gdLst/>
              <a:ahLst/>
              <a:cxnLst/>
              <a:rect l="l" t="t" r="r" b="b"/>
              <a:pathLst>
                <a:path w="703579">
                  <a:moveTo>
                    <a:pt x="0" y="0"/>
                  </a:moveTo>
                  <a:lnTo>
                    <a:pt x="7033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1342625" y="13425220"/>
              <a:ext cx="703580" cy="86360"/>
            </a:xfrm>
            <a:custGeom>
              <a:avLst/>
              <a:gdLst/>
              <a:ahLst/>
              <a:cxnLst/>
              <a:rect l="l" t="t" r="r" b="b"/>
              <a:pathLst>
                <a:path w="703579" h="86359">
                  <a:moveTo>
                    <a:pt x="0" y="43513"/>
                  </a:moveTo>
                  <a:lnTo>
                    <a:pt x="703306" y="43513"/>
                  </a:lnTo>
                </a:path>
                <a:path w="703579" h="86359">
                  <a:moveTo>
                    <a:pt x="703306" y="0"/>
                  </a:moveTo>
                  <a:lnTo>
                    <a:pt x="703306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1342625" y="13496057"/>
              <a:ext cx="703580" cy="0"/>
            </a:xfrm>
            <a:custGeom>
              <a:avLst/>
              <a:gdLst/>
              <a:ahLst/>
              <a:cxnLst/>
              <a:rect l="l" t="t" r="r" b="b"/>
              <a:pathLst>
                <a:path w="703579">
                  <a:moveTo>
                    <a:pt x="0" y="0"/>
                  </a:moveTo>
                  <a:lnTo>
                    <a:pt x="7033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2045932" y="12479046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>
                  <a:moveTo>
                    <a:pt x="0" y="0"/>
                  </a:moveTo>
                  <a:lnTo>
                    <a:pt x="325848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2045932" y="12507381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>
                  <a:moveTo>
                    <a:pt x="0" y="0"/>
                  </a:moveTo>
                  <a:lnTo>
                    <a:pt x="32584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2045932" y="12861564"/>
              <a:ext cx="326390" cy="85090"/>
            </a:xfrm>
            <a:custGeom>
              <a:avLst/>
              <a:gdLst/>
              <a:ahLst/>
              <a:cxnLst/>
              <a:rect l="l" t="t" r="r" b="b"/>
              <a:pathLst>
                <a:path w="326390" h="85090">
                  <a:moveTo>
                    <a:pt x="0" y="0"/>
                  </a:moveTo>
                  <a:lnTo>
                    <a:pt x="0" y="85003"/>
                  </a:lnTo>
                </a:path>
                <a:path w="326390" h="85090">
                  <a:moveTo>
                    <a:pt x="0" y="42501"/>
                  </a:moveTo>
                  <a:lnTo>
                    <a:pt x="325848" y="42501"/>
                  </a:lnTo>
                </a:path>
                <a:path w="326390" h="85090">
                  <a:moveTo>
                    <a:pt x="325848" y="0"/>
                  </a:moveTo>
                  <a:lnTo>
                    <a:pt x="325848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2045932" y="12932400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>
                  <a:moveTo>
                    <a:pt x="0" y="0"/>
                  </a:moveTo>
                  <a:lnTo>
                    <a:pt x="32584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2371780" y="12479046"/>
              <a:ext cx="134620" cy="0"/>
            </a:xfrm>
            <a:custGeom>
              <a:avLst/>
              <a:gdLst/>
              <a:ahLst/>
              <a:cxnLst/>
              <a:rect l="l" t="t" r="r" b="b"/>
              <a:pathLst>
                <a:path w="134620">
                  <a:moveTo>
                    <a:pt x="0" y="0"/>
                  </a:moveTo>
                  <a:lnTo>
                    <a:pt x="134589" y="0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2371780" y="12507381"/>
              <a:ext cx="134620" cy="0"/>
            </a:xfrm>
            <a:custGeom>
              <a:avLst/>
              <a:gdLst/>
              <a:ahLst/>
              <a:cxnLst/>
              <a:rect l="l" t="t" r="r" b="b"/>
              <a:pathLst>
                <a:path w="134620">
                  <a:moveTo>
                    <a:pt x="0" y="0"/>
                  </a:moveTo>
                  <a:lnTo>
                    <a:pt x="13458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2371780" y="12578217"/>
              <a:ext cx="134620" cy="85090"/>
            </a:xfrm>
            <a:custGeom>
              <a:avLst/>
              <a:gdLst/>
              <a:ahLst/>
              <a:cxnLst/>
              <a:rect l="l" t="t" r="r" b="b"/>
              <a:pathLst>
                <a:path w="134620" h="85090">
                  <a:moveTo>
                    <a:pt x="0" y="0"/>
                  </a:moveTo>
                  <a:lnTo>
                    <a:pt x="0" y="85003"/>
                  </a:lnTo>
                </a:path>
                <a:path w="134620" h="85090">
                  <a:moveTo>
                    <a:pt x="0" y="42501"/>
                  </a:moveTo>
                  <a:lnTo>
                    <a:pt x="134589" y="42501"/>
                  </a:lnTo>
                </a:path>
                <a:path w="134620" h="85090">
                  <a:moveTo>
                    <a:pt x="134589" y="0"/>
                  </a:moveTo>
                  <a:lnTo>
                    <a:pt x="134589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2371780" y="12649054"/>
              <a:ext cx="134620" cy="0"/>
            </a:xfrm>
            <a:custGeom>
              <a:avLst/>
              <a:gdLst/>
              <a:ahLst/>
              <a:cxnLst/>
              <a:rect l="l" t="t" r="r" b="b"/>
              <a:pathLst>
                <a:path w="134620">
                  <a:moveTo>
                    <a:pt x="0" y="0"/>
                  </a:moveTo>
                  <a:lnTo>
                    <a:pt x="13458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2371780" y="13693388"/>
              <a:ext cx="134620" cy="85090"/>
            </a:xfrm>
            <a:custGeom>
              <a:avLst/>
              <a:gdLst/>
              <a:ahLst/>
              <a:cxnLst/>
              <a:rect l="l" t="t" r="r" b="b"/>
              <a:pathLst>
                <a:path w="134620" h="85090">
                  <a:moveTo>
                    <a:pt x="0" y="0"/>
                  </a:moveTo>
                  <a:lnTo>
                    <a:pt x="0" y="85003"/>
                  </a:lnTo>
                </a:path>
                <a:path w="134620" h="85090">
                  <a:moveTo>
                    <a:pt x="0" y="42501"/>
                  </a:moveTo>
                  <a:lnTo>
                    <a:pt x="134589" y="42501"/>
                  </a:lnTo>
                </a:path>
                <a:path w="134620" h="85090">
                  <a:moveTo>
                    <a:pt x="134589" y="0"/>
                  </a:moveTo>
                  <a:lnTo>
                    <a:pt x="134589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2371780" y="13764224"/>
              <a:ext cx="134620" cy="0"/>
            </a:xfrm>
            <a:custGeom>
              <a:avLst/>
              <a:gdLst/>
              <a:ahLst/>
              <a:cxnLst/>
              <a:rect l="l" t="t" r="r" b="b"/>
              <a:pathLst>
                <a:path w="134620">
                  <a:moveTo>
                    <a:pt x="0" y="0"/>
                  </a:moveTo>
                  <a:lnTo>
                    <a:pt x="13458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2506369" y="12436544"/>
              <a:ext cx="894715" cy="85090"/>
            </a:xfrm>
            <a:custGeom>
              <a:avLst/>
              <a:gdLst/>
              <a:ahLst/>
              <a:cxnLst/>
              <a:rect l="l" t="t" r="r" b="b"/>
              <a:pathLst>
                <a:path w="894715" h="85090">
                  <a:moveTo>
                    <a:pt x="0" y="42501"/>
                  </a:moveTo>
                  <a:lnTo>
                    <a:pt x="894565" y="42501"/>
                  </a:lnTo>
                </a:path>
                <a:path w="894715" h="85090">
                  <a:moveTo>
                    <a:pt x="894565" y="0"/>
                  </a:moveTo>
                  <a:lnTo>
                    <a:pt x="894565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2506369" y="12507381"/>
              <a:ext cx="894715" cy="0"/>
            </a:xfrm>
            <a:custGeom>
              <a:avLst/>
              <a:gdLst/>
              <a:ahLst/>
              <a:cxnLst/>
              <a:rect l="l" t="t" r="r" b="b"/>
              <a:pathLst>
                <a:path w="894715">
                  <a:moveTo>
                    <a:pt x="0" y="0"/>
                  </a:moveTo>
                  <a:lnTo>
                    <a:pt x="89456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2506369" y="13549690"/>
              <a:ext cx="894715" cy="85090"/>
            </a:xfrm>
            <a:custGeom>
              <a:avLst/>
              <a:gdLst/>
              <a:ahLst/>
              <a:cxnLst/>
              <a:rect l="l" t="t" r="r" b="b"/>
              <a:pathLst>
                <a:path w="894715" h="85090">
                  <a:moveTo>
                    <a:pt x="0" y="0"/>
                  </a:moveTo>
                  <a:lnTo>
                    <a:pt x="0" y="85003"/>
                  </a:lnTo>
                </a:path>
                <a:path w="894715" h="85090">
                  <a:moveTo>
                    <a:pt x="0" y="42501"/>
                  </a:moveTo>
                  <a:lnTo>
                    <a:pt x="894565" y="42501"/>
                  </a:lnTo>
                </a:path>
                <a:path w="894715" h="85090">
                  <a:moveTo>
                    <a:pt x="894565" y="0"/>
                  </a:moveTo>
                  <a:lnTo>
                    <a:pt x="894565" y="8500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2506369" y="13620527"/>
              <a:ext cx="894715" cy="0"/>
            </a:xfrm>
            <a:custGeom>
              <a:avLst/>
              <a:gdLst/>
              <a:ahLst/>
              <a:cxnLst/>
              <a:rect l="l" t="t" r="r" b="b"/>
              <a:pathLst>
                <a:path w="894715">
                  <a:moveTo>
                    <a:pt x="0" y="0"/>
                  </a:moveTo>
                  <a:lnTo>
                    <a:pt x="89456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2506369" y="13282535"/>
              <a:ext cx="894715" cy="86360"/>
            </a:xfrm>
            <a:custGeom>
              <a:avLst/>
              <a:gdLst/>
              <a:ahLst/>
              <a:cxnLst/>
              <a:rect l="l" t="t" r="r" b="b"/>
              <a:pathLst>
                <a:path w="894715" h="86359">
                  <a:moveTo>
                    <a:pt x="0" y="0"/>
                  </a:moveTo>
                  <a:lnTo>
                    <a:pt x="0" y="86015"/>
                  </a:lnTo>
                </a:path>
                <a:path w="894715" h="86359">
                  <a:moveTo>
                    <a:pt x="0" y="42501"/>
                  </a:moveTo>
                  <a:lnTo>
                    <a:pt x="894565" y="42501"/>
                  </a:lnTo>
                </a:path>
                <a:path w="894715" h="86359">
                  <a:moveTo>
                    <a:pt x="894565" y="0"/>
                  </a:moveTo>
                  <a:lnTo>
                    <a:pt x="894565" y="86015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2506369" y="13353372"/>
              <a:ext cx="894715" cy="0"/>
            </a:xfrm>
            <a:custGeom>
              <a:avLst/>
              <a:gdLst/>
              <a:ahLst/>
              <a:cxnLst/>
              <a:rect l="l" t="t" r="r" b="b"/>
              <a:pathLst>
                <a:path w="894715">
                  <a:moveTo>
                    <a:pt x="0" y="0"/>
                  </a:moveTo>
                  <a:lnTo>
                    <a:pt x="89456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451" name="object 451"/>
          <p:cNvGraphicFramePr>
            <a:graphicFrameLocks noGrp="1"/>
          </p:cNvGraphicFramePr>
          <p:nvPr/>
        </p:nvGraphicFramePr>
        <p:xfrm>
          <a:off x="551176" y="12271596"/>
          <a:ext cx="3511549" cy="16808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07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99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089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38637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Найменування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9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  <a:p>
                      <a:pPr marL="161290" marR="128905" indent="-25400">
                        <a:lnSpc>
                          <a:spcPts val="670"/>
                        </a:lnSpc>
                      </a:pPr>
                      <a:r>
                        <a:rPr sz="600" spc="-5" dirty="0">
                          <a:latin typeface="Calibri"/>
                          <a:cs typeface="Calibri"/>
                        </a:rPr>
                        <a:t>Одиниці  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виміру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Показники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603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964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Нормативні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27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Планові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66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066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600" spc="5" dirty="0">
                          <a:latin typeface="Calibri"/>
                          <a:cs typeface="Calibri"/>
                        </a:rPr>
                        <a:t>Тривалість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 виконання</a:t>
                      </a:r>
                      <a:r>
                        <a:rPr sz="600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5" dirty="0">
                          <a:latin typeface="Calibri"/>
                          <a:cs typeface="Calibri"/>
                        </a:rPr>
                        <a:t>робіт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 згідно</a:t>
                      </a:r>
                      <a:r>
                        <a:rPr sz="600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календарно графіку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600" spc="5" dirty="0">
                          <a:latin typeface="Calibri"/>
                          <a:cs typeface="Calibri"/>
                        </a:rPr>
                        <a:t>міс.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21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18,4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9649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600" spc="5" dirty="0">
                          <a:latin typeface="Calibri"/>
                          <a:cs typeface="Calibri"/>
                        </a:rPr>
                        <a:t>Тривалість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 виконання</a:t>
                      </a:r>
                      <a:r>
                        <a:rPr sz="600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5" dirty="0">
                          <a:latin typeface="Calibri"/>
                          <a:cs typeface="Calibri"/>
                        </a:rPr>
                        <a:t>робіт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 згідно</a:t>
                      </a:r>
                      <a:r>
                        <a:rPr sz="600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календарно графіку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600" spc="5" dirty="0">
                          <a:latin typeface="Calibri"/>
                          <a:cs typeface="Calibri"/>
                        </a:rPr>
                        <a:t>дні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27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443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387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066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600" spc="5" dirty="0">
                          <a:latin typeface="Calibri"/>
                          <a:cs typeface="Calibri"/>
                        </a:rPr>
                        <a:t>Трудомісткість 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загальнобудівельних</a:t>
                      </a:r>
                      <a:r>
                        <a:rPr sz="600" spc="5" dirty="0">
                          <a:latin typeface="Calibri"/>
                          <a:cs typeface="Calibri"/>
                        </a:rPr>
                        <a:t> робіт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600" spc="5" dirty="0">
                          <a:latin typeface="Calibri"/>
                          <a:cs typeface="Calibri"/>
                        </a:rPr>
                        <a:t>люд.-зм.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10611,23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9606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79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066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Коефіцієнт</a:t>
                      </a:r>
                      <a:r>
                        <a:rPr sz="6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5" dirty="0">
                          <a:latin typeface="Calibri"/>
                          <a:cs typeface="Calibri"/>
                        </a:rPr>
                        <a:t>тривалості</a:t>
                      </a:r>
                      <a:r>
                        <a:rPr sz="6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будівництва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600" dirty="0">
                          <a:latin typeface="Calibri"/>
                          <a:cs typeface="Calibri"/>
                        </a:rPr>
                        <a:t>-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85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1,000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0,874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16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Питома</a:t>
                      </a:r>
                      <a:r>
                        <a:rPr sz="6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5" dirty="0">
                          <a:latin typeface="Calibri"/>
                          <a:cs typeface="Calibri"/>
                        </a:rPr>
                        <a:t>трудомісткість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00" spc="5" dirty="0">
                          <a:latin typeface="Calibri"/>
                          <a:cs typeface="Calibri"/>
                        </a:rPr>
                        <a:t>люд.-зм./м3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0,654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0,592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863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Продуктивність</a:t>
                      </a:r>
                      <a:r>
                        <a:rPr sz="6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праці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27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600" dirty="0">
                          <a:latin typeface="Calibri"/>
                          <a:cs typeface="Calibri"/>
                        </a:rPr>
                        <a:t>%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603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100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603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110,5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066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Коефіцієнт</a:t>
                      </a:r>
                      <a:r>
                        <a:rPr sz="6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суміщеності</a:t>
                      </a:r>
                      <a:r>
                        <a:rPr sz="6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5" dirty="0">
                          <a:latin typeface="Calibri"/>
                          <a:cs typeface="Calibri"/>
                        </a:rPr>
                        <a:t>робіт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600" dirty="0">
                          <a:latin typeface="Calibri"/>
                          <a:cs typeface="Calibri"/>
                        </a:rPr>
                        <a:t>-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85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1,145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066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Коефіцієнт</a:t>
                      </a:r>
                      <a:r>
                        <a:rPr sz="6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змінності</a:t>
                      </a:r>
                      <a:r>
                        <a:rPr sz="6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5" dirty="0">
                          <a:latin typeface="Calibri"/>
                          <a:cs typeface="Calibri"/>
                        </a:rPr>
                        <a:t>робіт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600" dirty="0">
                          <a:latin typeface="Calibri"/>
                          <a:cs typeface="Calibri"/>
                        </a:rPr>
                        <a:t>-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85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2,063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964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600" spc="5" dirty="0">
                          <a:latin typeface="Calibri"/>
                          <a:cs typeface="Calibri"/>
                        </a:rPr>
                        <a:t>Охоплення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 комплексною</a:t>
                      </a:r>
                      <a:r>
                        <a:rPr sz="600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5" dirty="0">
                          <a:latin typeface="Calibri"/>
                          <a:cs typeface="Calibri"/>
                        </a:rPr>
                        <a:t>механізацією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600" dirty="0">
                          <a:latin typeface="Calibri"/>
                          <a:cs typeface="Calibri"/>
                        </a:rPr>
                        <a:t>%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603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100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2603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66,8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964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Вартість</a:t>
                      </a:r>
                      <a:r>
                        <a:rPr sz="6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будівництва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600" spc="5" dirty="0">
                          <a:latin typeface="Calibri"/>
                          <a:cs typeface="Calibri"/>
                        </a:rPr>
                        <a:t>тис.</a:t>
                      </a:r>
                      <a:r>
                        <a:rPr sz="6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600" spc="10" dirty="0">
                          <a:latin typeface="Calibri"/>
                          <a:cs typeface="Calibri"/>
                        </a:rPr>
                        <a:t>грн.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8829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600" spc="10" dirty="0">
                          <a:latin typeface="Calibri"/>
                          <a:cs typeface="Calibri"/>
                        </a:rPr>
                        <a:t>82003,297</a:t>
                      </a:r>
                      <a:endParaRPr sz="600">
                        <a:latin typeface="Calibri"/>
                        <a:cs typeface="Calibri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452" name="object 452"/>
          <p:cNvSpPr txBox="1"/>
          <p:nvPr/>
        </p:nvSpPr>
        <p:spPr>
          <a:xfrm>
            <a:off x="15617563" y="12075897"/>
            <a:ext cx="4170045" cy="54864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1300" spc="-65" dirty="0">
                <a:latin typeface="Cambria"/>
                <a:cs typeface="Cambria"/>
              </a:rPr>
              <a:t>Примітки:</a:t>
            </a:r>
            <a:endParaRPr sz="1300">
              <a:latin typeface="Cambria"/>
              <a:cs typeface="Cambria"/>
            </a:endParaRPr>
          </a:p>
          <a:p>
            <a:pPr marL="15240" marR="5080" indent="119380">
              <a:lnSpc>
                <a:spcPct val="110700"/>
              </a:lnSpc>
              <a:spcBef>
                <a:spcPts val="10"/>
              </a:spcBef>
            </a:pPr>
            <a:r>
              <a:rPr sz="900" spc="-25" dirty="0">
                <a:latin typeface="Cambria"/>
                <a:cs typeface="Cambria"/>
              </a:rPr>
              <a:t>Графіки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потреби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матеріалів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10" dirty="0">
                <a:latin typeface="Cambria"/>
                <a:cs typeface="Cambria"/>
              </a:rPr>
              <a:t>та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потреби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машин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10" dirty="0">
                <a:latin typeface="Cambria"/>
                <a:cs typeface="Cambria"/>
              </a:rPr>
              <a:t>та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механізмі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прикладаються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в </a:t>
            </a:r>
            <a:r>
              <a:rPr sz="900" spc="-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пояснюючій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записці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пункт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5.2.6.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17215434" y="13063866"/>
            <a:ext cx="2685415" cy="59880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09550" marR="5080" indent="-197485">
              <a:lnSpc>
                <a:spcPct val="100000"/>
              </a:lnSpc>
              <a:spcBef>
                <a:spcPts val="105"/>
              </a:spcBef>
            </a:pPr>
            <a:r>
              <a:rPr sz="650" spc="-40" dirty="0">
                <a:latin typeface="Cambria"/>
                <a:cs typeface="Cambria"/>
              </a:rPr>
              <a:t>Вибір</a:t>
            </a:r>
            <a:r>
              <a:rPr sz="650" spc="-35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раціонального </a:t>
            </a:r>
            <a:r>
              <a:rPr sz="650" spc="5" dirty="0">
                <a:latin typeface="Cambria"/>
                <a:cs typeface="Cambria"/>
              </a:rPr>
              <a:t>варіанту </a:t>
            </a:r>
            <a:r>
              <a:rPr sz="650" spc="-10" dirty="0">
                <a:latin typeface="Cambria"/>
                <a:cs typeface="Cambria"/>
              </a:rPr>
              <a:t>фундаменту житлового </a:t>
            </a:r>
            <a:r>
              <a:rPr sz="650" spc="-30" dirty="0">
                <a:latin typeface="Cambria"/>
                <a:cs typeface="Cambria"/>
              </a:rPr>
              <a:t>будинку</a:t>
            </a:r>
            <a:r>
              <a:rPr sz="650" spc="-25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в</a:t>
            </a:r>
            <a:r>
              <a:rPr sz="650" spc="-10" dirty="0">
                <a:latin typeface="Cambria"/>
                <a:cs typeface="Cambria"/>
              </a:rPr>
              <a:t> </a:t>
            </a:r>
            <a:r>
              <a:rPr sz="650" spc="-5" dirty="0">
                <a:latin typeface="Cambria"/>
                <a:cs typeface="Cambria"/>
              </a:rPr>
              <a:t>умовах </a:t>
            </a:r>
            <a:r>
              <a:rPr sz="650" spc="-130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слабких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органо-мінеральних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відкладів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району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45" dirty="0">
                <a:latin typeface="Cambria"/>
                <a:cs typeface="Cambria"/>
              </a:rPr>
              <a:t>Поділ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м.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Києві</a:t>
            </a:r>
            <a:endParaRPr sz="650">
              <a:latin typeface="Cambria"/>
              <a:cs typeface="Cambria"/>
            </a:endParaRPr>
          </a:p>
          <a:p>
            <a:pPr marL="1723389" marR="10795" indent="-101600">
              <a:lnSpc>
                <a:spcPct val="176700"/>
              </a:lnSpc>
              <a:spcBef>
                <a:spcPts val="185"/>
              </a:spcBef>
              <a:tabLst>
                <a:tab pos="2065655" algn="l"/>
                <a:tab pos="2372995" algn="l"/>
                <a:tab pos="2478405" algn="l"/>
              </a:tabLst>
            </a:pPr>
            <a:r>
              <a:rPr sz="650" dirty="0">
                <a:latin typeface="Cambria"/>
                <a:cs typeface="Cambria"/>
              </a:rPr>
              <a:t>Стадія      </a:t>
            </a:r>
            <a:r>
              <a:rPr sz="650" spc="-6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Аркуш</a:t>
            </a:r>
            <a:r>
              <a:rPr sz="650" dirty="0">
                <a:latin typeface="Cambria"/>
                <a:cs typeface="Cambria"/>
              </a:rPr>
              <a:t>	</a:t>
            </a:r>
            <a:r>
              <a:rPr sz="650" spc="-25" dirty="0">
                <a:latin typeface="Cambria"/>
                <a:cs typeface="Cambria"/>
              </a:rPr>
              <a:t>Аркушів  </a:t>
            </a:r>
            <a:r>
              <a:rPr sz="650" spc="-15" dirty="0">
                <a:latin typeface="Cambria"/>
                <a:cs typeface="Cambria"/>
              </a:rPr>
              <a:t>У	</a:t>
            </a:r>
            <a:r>
              <a:rPr sz="650" spc="-80" dirty="0">
                <a:latin typeface="Cambria"/>
                <a:cs typeface="Cambria"/>
              </a:rPr>
              <a:t>10		10</a:t>
            </a:r>
            <a:endParaRPr sz="650">
              <a:latin typeface="Cambria"/>
              <a:cs typeface="Cambria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668370" y="4111220"/>
            <a:ext cx="0" cy="497205"/>
          </a:xfrm>
          <a:custGeom>
            <a:avLst/>
            <a:gdLst/>
            <a:ahLst/>
            <a:cxnLst/>
            <a:rect l="l" t="t" r="r" b="b"/>
            <a:pathLst>
              <a:path h="497204">
                <a:moveTo>
                  <a:pt x="0" y="0"/>
                </a:moveTo>
                <a:lnTo>
                  <a:pt x="0" y="310669"/>
                </a:lnTo>
              </a:path>
              <a:path h="497204">
                <a:moveTo>
                  <a:pt x="0" y="325848"/>
                </a:moveTo>
                <a:lnTo>
                  <a:pt x="0" y="49686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31661" y="4617196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28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50521" y="3513157"/>
            <a:ext cx="29845" cy="524510"/>
          </a:xfrm>
          <a:custGeom>
            <a:avLst/>
            <a:gdLst/>
            <a:ahLst/>
            <a:cxnLst/>
            <a:rect l="l" t="t" r="r" b="b"/>
            <a:pathLst>
              <a:path w="29844" h="524510">
                <a:moveTo>
                  <a:pt x="29346" y="524190"/>
                </a:moveTo>
                <a:lnTo>
                  <a:pt x="29346" y="30358"/>
                </a:lnTo>
              </a:path>
              <a:path w="29844" h="524510">
                <a:moveTo>
                  <a:pt x="4047" y="524190"/>
                </a:moveTo>
                <a:lnTo>
                  <a:pt x="4047" y="0"/>
                </a:lnTo>
              </a:path>
              <a:path w="29844" h="524510">
                <a:moveTo>
                  <a:pt x="3035" y="0"/>
                </a:moveTo>
                <a:lnTo>
                  <a:pt x="3035" y="524190"/>
                </a:lnTo>
                <a:lnTo>
                  <a:pt x="3035" y="0"/>
                </a:lnTo>
              </a:path>
              <a:path w="29844" h="524510">
                <a:moveTo>
                  <a:pt x="0" y="52419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463956" y="3513157"/>
            <a:ext cx="0" cy="524510"/>
          </a:xfrm>
          <a:custGeom>
            <a:avLst/>
            <a:gdLst/>
            <a:ahLst/>
            <a:cxnLst/>
            <a:rect l="l" t="t" r="r" b="b"/>
            <a:pathLst>
              <a:path h="524510">
                <a:moveTo>
                  <a:pt x="0" y="0"/>
                </a:moveTo>
                <a:lnTo>
                  <a:pt x="0" y="5241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22370" y="3513157"/>
            <a:ext cx="0" cy="524510"/>
          </a:xfrm>
          <a:custGeom>
            <a:avLst/>
            <a:gdLst/>
            <a:ahLst/>
            <a:cxnLst/>
            <a:rect l="l" t="t" r="r" b="b"/>
            <a:pathLst>
              <a:path h="524510">
                <a:moveTo>
                  <a:pt x="0" y="0"/>
                </a:moveTo>
                <a:lnTo>
                  <a:pt x="0" y="5241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27787" y="354351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35" y="0"/>
                </a:moveTo>
                <a:lnTo>
                  <a:pt x="3035" y="0"/>
                </a:lnTo>
              </a:path>
              <a:path w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27787" y="368012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</a:path>
              <a:path w="3175">
                <a:moveTo>
                  <a:pt x="3035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30823" y="35435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4337" y="354351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35" y="0"/>
                </a:moveTo>
                <a:lnTo>
                  <a:pt x="3035" y="0"/>
                </a:lnTo>
              </a:path>
              <a:path w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4337" y="368012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</a:path>
              <a:path w="3175">
                <a:moveTo>
                  <a:pt x="3035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3225763" y="3543515"/>
            <a:ext cx="52069" cy="137160"/>
            <a:chOff x="3225763" y="3543515"/>
            <a:chExt cx="52069" cy="137160"/>
          </a:xfrm>
        </p:grpSpPr>
        <p:sp>
          <p:nvSpPr>
            <p:cNvPr id="13" name="object 13"/>
            <p:cNvSpPr/>
            <p:nvPr/>
          </p:nvSpPr>
          <p:spPr>
            <a:xfrm>
              <a:off x="3277373" y="3543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230823" y="3543515"/>
              <a:ext cx="46990" cy="137160"/>
            </a:xfrm>
            <a:custGeom>
              <a:avLst/>
              <a:gdLst/>
              <a:ahLst/>
              <a:cxnLst/>
              <a:rect l="l" t="t" r="r" b="b"/>
              <a:pathLst>
                <a:path w="46989" h="137160">
                  <a:moveTo>
                    <a:pt x="46549" y="9107"/>
                  </a:moveTo>
                  <a:lnTo>
                    <a:pt x="46549" y="9107"/>
                  </a:lnTo>
                </a:path>
                <a:path w="46989" h="137160">
                  <a:moveTo>
                    <a:pt x="46549" y="38454"/>
                  </a:moveTo>
                  <a:lnTo>
                    <a:pt x="46549" y="38454"/>
                  </a:lnTo>
                </a:path>
                <a:path w="46989" h="137160">
                  <a:moveTo>
                    <a:pt x="46549" y="67800"/>
                  </a:moveTo>
                  <a:lnTo>
                    <a:pt x="46549" y="67800"/>
                  </a:lnTo>
                </a:path>
                <a:path w="46989" h="137160">
                  <a:moveTo>
                    <a:pt x="46549" y="97147"/>
                  </a:moveTo>
                  <a:lnTo>
                    <a:pt x="46549" y="97147"/>
                  </a:lnTo>
                </a:path>
                <a:path w="46989" h="137160">
                  <a:moveTo>
                    <a:pt x="46549" y="127505"/>
                  </a:moveTo>
                  <a:lnTo>
                    <a:pt x="46549" y="127505"/>
                  </a:lnTo>
                </a:path>
                <a:path w="46989" h="137160">
                  <a:moveTo>
                    <a:pt x="0" y="28334"/>
                  </a:moveTo>
                  <a:lnTo>
                    <a:pt x="28334" y="0"/>
                  </a:lnTo>
                </a:path>
                <a:path w="46989" h="137160">
                  <a:moveTo>
                    <a:pt x="0" y="91075"/>
                  </a:moveTo>
                  <a:lnTo>
                    <a:pt x="43513" y="48573"/>
                  </a:lnTo>
                </a:path>
                <a:path w="46989" h="137160">
                  <a:moveTo>
                    <a:pt x="17203" y="136613"/>
                  </a:moveTo>
                  <a:lnTo>
                    <a:pt x="43513" y="111314"/>
                  </a:lnTo>
                </a:path>
                <a:path w="46989" h="137160">
                  <a:moveTo>
                    <a:pt x="6071" y="54645"/>
                  </a:moveTo>
                  <a:lnTo>
                    <a:pt x="6071" y="54645"/>
                  </a:lnTo>
                </a:path>
                <a:path w="46989" h="137160">
                  <a:moveTo>
                    <a:pt x="13155" y="46549"/>
                  </a:moveTo>
                  <a:lnTo>
                    <a:pt x="37442" y="23274"/>
                  </a:lnTo>
                </a:path>
                <a:path w="46989" h="137160">
                  <a:moveTo>
                    <a:pt x="6071" y="117386"/>
                  </a:moveTo>
                  <a:lnTo>
                    <a:pt x="29346" y="93099"/>
                  </a:lnTo>
                </a:path>
                <a:path w="46989" h="137160">
                  <a:moveTo>
                    <a:pt x="37442" y="86015"/>
                  </a:moveTo>
                  <a:lnTo>
                    <a:pt x="37442" y="860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227787" y="3543515"/>
              <a:ext cx="3175" cy="137160"/>
            </a:xfrm>
            <a:custGeom>
              <a:avLst/>
              <a:gdLst/>
              <a:ahLst/>
              <a:cxnLst/>
              <a:rect l="l" t="t" r="r" b="b"/>
              <a:pathLst>
                <a:path w="3175" h="137160">
                  <a:moveTo>
                    <a:pt x="0" y="0"/>
                  </a:moveTo>
                  <a:lnTo>
                    <a:pt x="0" y="136613"/>
                  </a:lnTo>
                </a:path>
                <a:path w="3175" h="137160">
                  <a:moveTo>
                    <a:pt x="3035" y="0"/>
                  </a:moveTo>
                  <a:lnTo>
                    <a:pt x="3035" y="1366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225763" y="3541491"/>
            <a:ext cx="56515" cy="497840"/>
            <a:chOff x="3225763" y="3541491"/>
            <a:chExt cx="56515" cy="497840"/>
          </a:xfrm>
        </p:grpSpPr>
        <p:sp>
          <p:nvSpPr>
            <p:cNvPr id="17" name="object 17"/>
            <p:cNvSpPr/>
            <p:nvPr/>
          </p:nvSpPr>
          <p:spPr>
            <a:xfrm>
              <a:off x="3227787" y="3543515"/>
              <a:ext cx="50165" cy="137160"/>
            </a:xfrm>
            <a:custGeom>
              <a:avLst/>
              <a:gdLst/>
              <a:ahLst/>
              <a:cxnLst/>
              <a:rect l="l" t="t" r="r" b="b"/>
              <a:pathLst>
                <a:path w="50164" h="137160">
                  <a:moveTo>
                    <a:pt x="46549" y="0"/>
                  </a:moveTo>
                  <a:lnTo>
                    <a:pt x="46549" y="136613"/>
                  </a:lnTo>
                </a:path>
                <a:path w="50164" h="137160">
                  <a:moveTo>
                    <a:pt x="49585" y="0"/>
                  </a:moveTo>
                  <a:lnTo>
                    <a:pt x="49585" y="136613"/>
                  </a:lnTo>
                  <a:lnTo>
                    <a:pt x="46549" y="136613"/>
                  </a:lnTo>
                  <a:lnTo>
                    <a:pt x="17203" y="136613"/>
                  </a:lnTo>
                  <a:lnTo>
                    <a:pt x="3035" y="136613"/>
                  </a:lnTo>
                  <a:lnTo>
                    <a:pt x="0" y="1366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277373" y="3673045"/>
              <a:ext cx="3175" cy="364490"/>
            </a:xfrm>
            <a:custGeom>
              <a:avLst/>
              <a:gdLst/>
              <a:ahLst/>
              <a:cxnLst/>
              <a:rect l="l" t="t" r="r" b="b"/>
              <a:pathLst>
                <a:path w="3175" h="364489">
                  <a:moveTo>
                    <a:pt x="3035" y="364302"/>
                  </a:moveTo>
                  <a:lnTo>
                    <a:pt x="30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2030143" y="2983400"/>
            <a:ext cx="3319779" cy="1666239"/>
            <a:chOff x="2030143" y="2983400"/>
            <a:chExt cx="3319779" cy="1666239"/>
          </a:xfrm>
        </p:grpSpPr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30143" y="3530360"/>
              <a:ext cx="3319706" cy="1119218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3854185" y="3543515"/>
              <a:ext cx="3175" cy="494030"/>
            </a:xfrm>
            <a:custGeom>
              <a:avLst/>
              <a:gdLst/>
              <a:ahLst/>
              <a:cxnLst/>
              <a:rect l="l" t="t" r="r" b="b"/>
              <a:pathLst>
                <a:path w="3175" h="494029">
                  <a:moveTo>
                    <a:pt x="0" y="0"/>
                  </a:moveTo>
                  <a:lnTo>
                    <a:pt x="0" y="0"/>
                  </a:lnTo>
                </a:path>
                <a:path w="3175" h="494029">
                  <a:moveTo>
                    <a:pt x="0" y="493832"/>
                  </a:moveTo>
                  <a:lnTo>
                    <a:pt x="0" y="493832"/>
                  </a:lnTo>
                </a:path>
                <a:path w="3175" h="494029">
                  <a:moveTo>
                    <a:pt x="3035" y="493832"/>
                  </a:moveTo>
                  <a:lnTo>
                    <a:pt x="3035" y="493832"/>
                  </a:lnTo>
                </a:path>
                <a:path w="3175" h="494029">
                  <a:moveTo>
                    <a:pt x="3035" y="0"/>
                  </a:moveTo>
                  <a:lnTo>
                    <a:pt x="3035" y="0"/>
                  </a:lnTo>
                </a:path>
                <a:path w="3175" h="4940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856209" y="3552623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0"/>
                  </a:lnTo>
                </a:path>
                <a:path h="471804">
                  <a:moveTo>
                    <a:pt x="0" y="29346"/>
                  </a:moveTo>
                  <a:lnTo>
                    <a:pt x="0" y="29346"/>
                  </a:lnTo>
                </a:path>
                <a:path h="471804">
                  <a:moveTo>
                    <a:pt x="0" y="58693"/>
                  </a:moveTo>
                  <a:lnTo>
                    <a:pt x="0" y="58693"/>
                  </a:lnTo>
                </a:path>
                <a:path h="471804">
                  <a:moveTo>
                    <a:pt x="0" y="88039"/>
                  </a:moveTo>
                  <a:lnTo>
                    <a:pt x="0" y="88039"/>
                  </a:lnTo>
                </a:path>
                <a:path h="471804">
                  <a:moveTo>
                    <a:pt x="0" y="118398"/>
                  </a:moveTo>
                  <a:lnTo>
                    <a:pt x="0" y="118398"/>
                  </a:lnTo>
                </a:path>
                <a:path h="471804">
                  <a:moveTo>
                    <a:pt x="0" y="147744"/>
                  </a:moveTo>
                  <a:lnTo>
                    <a:pt x="0" y="147744"/>
                  </a:lnTo>
                </a:path>
                <a:path h="471804">
                  <a:moveTo>
                    <a:pt x="0" y="177091"/>
                  </a:moveTo>
                  <a:lnTo>
                    <a:pt x="0" y="177091"/>
                  </a:lnTo>
                </a:path>
                <a:path h="471804">
                  <a:moveTo>
                    <a:pt x="0" y="206438"/>
                  </a:moveTo>
                  <a:lnTo>
                    <a:pt x="0" y="206438"/>
                  </a:lnTo>
                </a:path>
                <a:path h="471804">
                  <a:moveTo>
                    <a:pt x="0" y="235784"/>
                  </a:moveTo>
                  <a:lnTo>
                    <a:pt x="0" y="235784"/>
                  </a:lnTo>
                </a:path>
                <a:path h="471804">
                  <a:moveTo>
                    <a:pt x="0" y="265131"/>
                  </a:moveTo>
                  <a:lnTo>
                    <a:pt x="0" y="265131"/>
                  </a:lnTo>
                </a:path>
                <a:path h="471804">
                  <a:moveTo>
                    <a:pt x="0" y="294477"/>
                  </a:moveTo>
                  <a:lnTo>
                    <a:pt x="0" y="294477"/>
                  </a:lnTo>
                </a:path>
                <a:path h="471804">
                  <a:moveTo>
                    <a:pt x="0" y="324836"/>
                  </a:moveTo>
                  <a:lnTo>
                    <a:pt x="0" y="324836"/>
                  </a:lnTo>
                </a:path>
                <a:path h="471804">
                  <a:moveTo>
                    <a:pt x="0" y="354182"/>
                  </a:moveTo>
                  <a:lnTo>
                    <a:pt x="0" y="354182"/>
                  </a:lnTo>
                </a:path>
                <a:path h="471804">
                  <a:moveTo>
                    <a:pt x="0" y="383529"/>
                  </a:moveTo>
                  <a:lnTo>
                    <a:pt x="0" y="383529"/>
                  </a:lnTo>
                </a:path>
                <a:path h="471804">
                  <a:moveTo>
                    <a:pt x="0" y="412876"/>
                  </a:moveTo>
                  <a:lnTo>
                    <a:pt x="0" y="412876"/>
                  </a:lnTo>
                </a:path>
                <a:path h="471804">
                  <a:moveTo>
                    <a:pt x="0" y="442222"/>
                  </a:moveTo>
                  <a:lnTo>
                    <a:pt x="0" y="442222"/>
                  </a:lnTo>
                </a:path>
                <a:path h="471804">
                  <a:moveTo>
                    <a:pt x="0" y="471569"/>
                  </a:moveTo>
                  <a:lnTo>
                    <a:pt x="0" y="4715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857221" y="3543515"/>
              <a:ext cx="46990" cy="511175"/>
            </a:xfrm>
            <a:custGeom>
              <a:avLst/>
              <a:gdLst/>
              <a:ahLst/>
              <a:cxnLst/>
              <a:rect l="l" t="t" r="r" b="b"/>
              <a:pathLst>
                <a:path w="46989" h="511175">
                  <a:moveTo>
                    <a:pt x="42501" y="493832"/>
                  </a:moveTo>
                  <a:lnTo>
                    <a:pt x="42501" y="493832"/>
                  </a:lnTo>
                </a:path>
                <a:path w="46989" h="511175">
                  <a:moveTo>
                    <a:pt x="46549" y="493832"/>
                  </a:moveTo>
                  <a:lnTo>
                    <a:pt x="46549" y="493832"/>
                  </a:lnTo>
                </a:path>
                <a:path w="46989" h="511175">
                  <a:moveTo>
                    <a:pt x="46549" y="0"/>
                  </a:moveTo>
                  <a:lnTo>
                    <a:pt x="46549" y="0"/>
                  </a:lnTo>
                </a:path>
                <a:path w="46989" h="511175">
                  <a:moveTo>
                    <a:pt x="42501" y="0"/>
                  </a:moveTo>
                  <a:lnTo>
                    <a:pt x="42501" y="0"/>
                  </a:lnTo>
                </a:path>
                <a:path w="46989" h="511175">
                  <a:moveTo>
                    <a:pt x="42501" y="493832"/>
                  </a:moveTo>
                  <a:lnTo>
                    <a:pt x="42501" y="493832"/>
                  </a:lnTo>
                </a:path>
                <a:path w="46989" h="511175">
                  <a:moveTo>
                    <a:pt x="0" y="493832"/>
                  </a:moveTo>
                  <a:lnTo>
                    <a:pt x="0" y="493832"/>
                  </a:lnTo>
                </a:path>
                <a:path w="46989" h="511175">
                  <a:moveTo>
                    <a:pt x="0" y="511035"/>
                  </a:moveTo>
                  <a:lnTo>
                    <a:pt x="0" y="511035"/>
                  </a:lnTo>
                </a:path>
                <a:path w="46989" h="511175">
                  <a:moveTo>
                    <a:pt x="42501" y="511035"/>
                  </a:moveTo>
                  <a:lnTo>
                    <a:pt x="42501" y="511035"/>
                  </a:lnTo>
                </a:path>
                <a:path w="46989" h="511175">
                  <a:moveTo>
                    <a:pt x="42501" y="493832"/>
                  </a:moveTo>
                  <a:lnTo>
                    <a:pt x="42501" y="493832"/>
                  </a:lnTo>
                </a:path>
                <a:path w="46989" h="511175">
                  <a:moveTo>
                    <a:pt x="42501" y="0"/>
                  </a:moveTo>
                  <a:lnTo>
                    <a:pt x="42501" y="0"/>
                  </a:lnTo>
                </a:path>
                <a:path w="46989" h="511175">
                  <a:moveTo>
                    <a:pt x="0" y="0"/>
                  </a:moveTo>
                  <a:lnTo>
                    <a:pt x="0" y="0"/>
                  </a:lnTo>
                </a:path>
                <a:path w="46989" h="511175">
                  <a:moveTo>
                    <a:pt x="0" y="493832"/>
                  </a:moveTo>
                  <a:lnTo>
                    <a:pt x="0" y="493832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857221" y="3543515"/>
              <a:ext cx="42545" cy="511175"/>
            </a:xfrm>
            <a:custGeom>
              <a:avLst/>
              <a:gdLst/>
              <a:ahLst/>
              <a:cxnLst/>
              <a:rect l="l" t="t" r="r" b="b"/>
              <a:pathLst>
                <a:path w="42545" h="511175">
                  <a:moveTo>
                    <a:pt x="0" y="14167"/>
                  </a:moveTo>
                  <a:lnTo>
                    <a:pt x="14167" y="0"/>
                  </a:lnTo>
                </a:path>
                <a:path w="42545" h="511175">
                  <a:moveTo>
                    <a:pt x="0" y="68812"/>
                  </a:moveTo>
                  <a:lnTo>
                    <a:pt x="42501" y="26310"/>
                  </a:lnTo>
                </a:path>
                <a:path w="42545" h="511175">
                  <a:moveTo>
                    <a:pt x="0" y="122446"/>
                  </a:moveTo>
                  <a:lnTo>
                    <a:pt x="42501" y="79944"/>
                  </a:lnTo>
                </a:path>
                <a:path w="42545" h="511175">
                  <a:moveTo>
                    <a:pt x="0" y="177091"/>
                  </a:moveTo>
                  <a:lnTo>
                    <a:pt x="42501" y="134589"/>
                  </a:lnTo>
                </a:path>
                <a:path w="42545" h="511175">
                  <a:moveTo>
                    <a:pt x="0" y="230724"/>
                  </a:moveTo>
                  <a:lnTo>
                    <a:pt x="42501" y="188222"/>
                  </a:lnTo>
                </a:path>
                <a:path w="42545" h="511175">
                  <a:moveTo>
                    <a:pt x="0" y="285370"/>
                  </a:moveTo>
                  <a:lnTo>
                    <a:pt x="42501" y="242868"/>
                  </a:lnTo>
                </a:path>
                <a:path w="42545" h="511175">
                  <a:moveTo>
                    <a:pt x="0" y="339003"/>
                  </a:moveTo>
                  <a:lnTo>
                    <a:pt x="42501" y="296501"/>
                  </a:lnTo>
                </a:path>
                <a:path w="42545" h="511175">
                  <a:moveTo>
                    <a:pt x="0" y="393649"/>
                  </a:moveTo>
                  <a:lnTo>
                    <a:pt x="42501" y="351147"/>
                  </a:lnTo>
                </a:path>
                <a:path w="42545" h="511175">
                  <a:moveTo>
                    <a:pt x="0" y="447282"/>
                  </a:moveTo>
                  <a:lnTo>
                    <a:pt x="42501" y="404780"/>
                  </a:lnTo>
                </a:path>
                <a:path w="42545" h="511175">
                  <a:moveTo>
                    <a:pt x="0" y="501927"/>
                  </a:moveTo>
                  <a:lnTo>
                    <a:pt x="42501" y="459425"/>
                  </a:lnTo>
                </a:path>
                <a:path w="42545" h="511175">
                  <a:moveTo>
                    <a:pt x="0" y="50597"/>
                  </a:moveTo>
                  <a:lnTo>
                    <a:pt x="42501" y="8095"/>
                  </a:lnTo>
                </a:path>
                <a:path w="42545" h="511175">
                  <a:moveTo>
                    <a:pt x="0" y="104230"/>
                  </a:moveTo>
                  <a:lnTo>
                    <a:pt x="42501" y="61729"/>
                  </a:lnTo>
                </a:path>
                <a:path w="42545" h="511175">
                  <a:moveTo>
                    <a:pt x="0" y="158876"/>
                  </a:moveTo>
                  <a:lnTo>
                    <a:pt x="42501" y="116374"/>
                  </a:lnTo>
                </a:path>
                <a:path w="42545" h="511175">
                  <a:moveTo>
                    <a:pt x="0" y="212509"/>
                  </a:moveTo>
                  <a:lnTo>
                    <a:pt x="42501" y="170007"/>
                  </a:lnTo>
                </a:path>
                <a:path w="42545" h="511175">
                  <a:moveTo>
                    <a:pt x="0" y="267155"/>
                  </a:moveTo>
                  <a:lnTo>
                    <a:pt x="42501" y="224653"/>
                  </a:lnTo>
                </a:path>
                <a:path w="42545" h="511175">
                  <a:moveTo>
                    <a:pt x="0" y="321800"/>
                  </a:moveTo>
                  <a:lnTo>
                    <a:pt x="42501" y="278286"/>
                  </a:lnTo>
                </a:path>
                <a:path w="42545" h="511175">
                  <a:moveTo>
                    <a:pt x="0" y="375433"/>
                  </a:moveTo>
                  <a:lnTo>
                    <a:pt x="42501" y="332932"/>
                  </a:lnTo>
                </a:path>
                <a:path w="42545" h="511175">
                  <a:moveTo>
                    <a:pt x="0" y="430079"/>
                  </a:moveTo>
                  <a:lnTo>
                    <a:pt x="42501" y="387577"/>
                  </a:lnTo>
                </a:path>
                <a:path w="42545" h="511175">
                  <a:moveTo>
                    <a:pt x="0" y="483712"/>
                  </a:moveTo>
                  <a:lnTo>
                    <a:pt x="42501" y="441210"/>
                  </a:lnTo>
                </a:path>
                <a:path w="42545" h="511175">
                  <a:moveTo>
                    <a:pt x="27322" y="511035"/>
                  </a:moveTo>
                  <a:lnTo>
                    <a:pt x="42501" y="4958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854185" y="3543515"/>
              <a:ext cx="50165" cy="511175"/>
            </a:xfrm>
            <a:custGeom>
              <a:avLst/>
              <a:gdLst/>
              <a:ahLst/>
              <a:cxnLst/>
              <a:rect l="l" t="t" r="r" b="b"/>
              <a:pathLst>
                <a:path w="50164" h="511175">
                  <a:moveTo>
                    <a:pt x="0" y="0"/>
                  </a:moveTo>
                  <a:lnTo>
                    <a:pt x="0" y="493832"/>
                  </a:lnTo>
                </a:path>
                <a:path w="50164" h="511175">
                  <a:moveTo>
                    <a:pt x="49585" y="0"/>
                  </a:moveTo>
                  <a:lnTo>
                    <a:pt x="49585" y="493832"/>
                  </a:lnTo>
                </a:path>
                <a:path w="50164" h="511175">
                  <a:moveTo>
                    <a:pt x="3035" y="0"/>
                  </a:moveTo>
                  <a:lnTo>
                    <a:pt x="3035" y="493832"/>
                  </a:lnTo>
                  <a:lnTo>
                    <a:pt x="3035" y="497880"/>
                  </a:lnTo>
                  <a:lnTo>
                    <a:pt x="3035" y="511035"/>
                  </a:lnTo>
                </a:path>
                <a:path w="50164" h="511175">
                  <a:moveTo>
                    <a:pt x="45537" y="0"/>
                  </a:moveTo>
                  <a:lnTo>
                    <a:pt x="45537" y="493832"/>
                  </a:lnTo>
                  <a:lnTo>
                    <a:pt x="45537" y="497880"/>
                  </a:lnTo>
                  <a:lnTo>
                    <a:pt x="45537" y="511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315635" y="3543515"/>
              <a:ext cx="4445" cy="494030"/>
            </a:xfrm>
            <a:custGeom>
              <a:avLst/>
              <a:gdLst/>
              <a:ahLst/>
              <a:cxnLst/>
              <a:rect l="l" t="t" r="r" b="b"/>
              <a:pathLst>
                <a:path w="4445" h="494029">
                  <a:moveTo>
                    <a:pt x="0" y="0"/>
                  </a:moveTo>
                  <a:lnTo>
                    <a:pt x="0" y="0"/>
                  </a:lnTo>
                </a:path>
                <a:path w="4445" h="494029">
                  <a:moveTo>
                    <a:pt x="0" y="493832"/>
                  </a:moveTo>
                  <a:lnTo>
                    <a:pt x="0" y="493832"/>
                  </a:lnTo>
                </a:path>
                <a:path w="4445" h="494029">
                  <a:moveTo>
                    <a:pt x="4047" y="493832"/>
                  </a:moveTo>
                  <a:lnTo>
                    <a:pt x="4047" y="493832"/>
                  </a:lnTo>
                </a:path>
                <a:path w="4445" h="494029">
                  <a:moveTo>
                    <a:pt x="4047" y="0"/>
                  </a:moveTo>
                  <a:lnTo>
                    <a:pt x="4047" y="0"/>
                  </a:lnTo>
                </a:path>
                <a:path w="4445" h="4940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316647" y="3552623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0"/>
                  </a:lnTo>
                </a:path>
                <a:path h="471804">
                  <a:moveTo>
                    <a:pt x="0" y="29346"/>
                  </a:moveTo>
                  <a:lnTo>
                    <a:pt x="0" y="29346"/>
                  </a:lnTo>
                </a:path>
                <a:path h="471804">
                  <a:moveTo>
                    <a:pt x="0" y="58693"/>
                  </a:moveTo>
                  <a:lnTo>
                    <a:pt x="0" y="58693"/>
                  </a:lnTo>
                </a:path>
                <a:path h="471804">
                  <a:moveTo>
                    <a:pt x="0" y="88039"/>
                  </a:moveTo>
                  <a:lnTo>
                    <a:pt x="0" y="88039"/>
                  </a:lnTo>
                </a:path>
                <a:path h="471804">
                  <a:moveTo>
                    <a:pt x="0" y="118398"/>
                  </a:moveTo>
                  <a:lnTo>
                    <a:pt x="0" y="118398"/>
                  </a:lnTo>
                </a:path>
                <a:path h="471804">
                  <a:moveTo>
                    <a:pt x="0" y="147744"/>
                  </a:moveTo>
                  <a:lnTo>
                    <a:pt x="0" y="147744"/>
                  </a:lnTo>
                </a:path>
                <a:path h="471804">
                  <a:moveTo>
                    <a:pt x="0" y="177091"/>
                  </a:moveTo>
                  <a:lnTo>
                    <a:pt x="0" y="177091"/>
                  </a:lnTo>
                </a:path>
                <a:path h="471804">
                  <a:moveTo>
                    <a:pt x="0" y="206438"/>
                  </a:moveTo>
                  <a:lnTo>
                    <a:pt x="0" y="206438"/>
                  </a:lnTo>
                </a:path>
                <a:path h="471804">
                  <a:moveTo>
                    <a:pt x="0" y="235784"/>
                  </a:moveTo>
                  <a:lnTo>
                    <a:pt x="0" y="235784"/>
                  </a:lnTo>
                </a:path>
                <a:path h="471804">
                  <a:moveTo>
                    <a:pt x="0" y="265131"/>
                  </a:moveTo>
                  <a:lnTo>
                    <a:pt x="0" y="265131"/>
                  </a:lnTo>
                </a:path>
                <a:path h="471804">
                  <a:moveTo>
                    <a:pt x="0" y="294477"/>
                  </a:moveTo>
                  <a:lnTo>
                    <a:pt x="0" y="294477"/>
                  </a:lnTo>
                </a:path>
                <a:path h="471804">
                  <a:moveTo>
                    <a:pt x="0" y="324836"/>
                  </a:moveTo>
                  <a:lnTo>
                    <a:pt x="0" y="324836"/>
                  </a:lnTo>
                </a:path>
                <a:path h="471804">
                  <a:moveTo>
                    <a:pt x="0" y="354182"/>
                  </a:moveTo>
                  <a:lnTo>
                    <a:pt x="0" y="354182"/>
                  </a:lnTo>
                </a:path>
                <a:path h="471804">
                  <a:moveTo>
                    <a:pt x="0" y="383529"/>
                  </a:moveTo>
                  <a:lnTo>
                    <a:pt x="0" y="383529"/>
                  </a:lnTo>
                </a:path>
                <a:path h="471804">
                  <a:moveTo>
                    <a:pt x="0" y="412876"/>
                  </a:moveTo>
                  <a:lnTo>
                    <a:pt x="0" y="412876"/>
                  </a:lnTo>
                </a:path>
                <a:path h="471804">
                  <a:moveTo>
                    <a:pt x="0" y="442222"/>
                  </a:moveTo>
                  <a:lnTo>
                    <a:pt x="0" y="442222"/>
                  </a:lnTo>
                </a:path>
                <a:path h="471804">
                  <a:moveTo>
                    <a:pt x="0" y="471569"/>
                  </a:moveTo>
                  <a:lnTo>
                    <a:pt x="0" y="4715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92360" y="3543515"/>
              <a:ext cx="23495" cy="511175"/>
            </a:xfrm>
            <a:custGeom>
              <a:avLst/>
              <a:gdLst/>
              <a:ahLst/>
              <a:cxnLst/>
              <a:rect l="l" t="t" r="r" b="b"/>
              <a:pathLst>
                <a:path w="23495" h="511175">
                  <a:moveTo>
                    <a:pt x="0" y="0"/>
                  </a:moveTo>
                  <a:lnTo>
                    <a:pt x="0" y="0"/>
                  </a:lnTo>
                </a:path>
                <a:path w="23495" h="511175">
                  <a:moveTo>
                    <a:pt x="0" y="493832"/>
                  </a:moveTo>
                  <a:lnTo>
                    <a:pt x="0" y="493832"/>
                  </a:lnTo>
                </a:path>
                <a:path w="23495" h="511175">
                  <a:moveTo>
                    <a:pt x="3035" y="493832"/>
                  </a:moveTo>
                  <a:lnTo>
                    <a:pt x="3035" y="493832"/>
                  </a:lnTo>
                </a:path>
                <a:path w="23495" h="511175">
                  <a:moveTo>
                    <a:pt x="3035" y="0"/>
                  </a:moveTo>
                  <a:lnTo>
                    <a:pt x="3035" y="0"/>
                  </a:lnTo>
                </a:path>
                <a:path w="23495" h="511175">
                  <a:moveTo>
                    <a:pt x="0" y="0"/>
                  </a:moveTo>
                  <a:lnTo>
                    <a:pt x="0" y="0"/>
                  </a:lnTo>
                </a:path>
                <a:path w="23495" h="511175">
                  <a:moveTo>
                    <a:pt x="23274" y="0"/>
                  </a:moveTo>
                  <a:lnTo>
                    <a:pt x="23274" y="0"/>
                  </a:lnTo>
                </a:path>
                <a:path w="23495" h="511175">
                  <a:moveTo>
                    <a:pt x="3035" y="0"/>
                  </a:moveTo>
                  <a:lnTo>
                    <a:pt x="3035" y="0"/>
                  </a:lnTo>
                </a:path>
                <a:path w="23495" h="511175">
                  <a:moveTo>
                    <a:pt x="3035" y="493832"/>
                  </a:moveTo>
                  <a:lnTo>
                    <a:pt x="3035" y="493832"/>
                  </a:lnTo>
                </a:path>
                <a:path w="23495" h="511175">
                  <a:moveTo>
                    <a:pt x="3035" y="511035"/>
                  </a:moveTo>
                  <a:lnTo>
                    <a:pt x="3035" y="511035"/>
                  </a:lnTo>
                </a:path>
                <a:path w="23495" h="511175">
                  <a:moveTo>
                    <a:pt x="23274" y="511035"/>
                  </a:moveTo>
                  <a:lnTo>
                    <a:pt x="23274" y="511035"/>
                  </a:lnTo>
                </a:path>
                <a:path w="23495" h="511175">
                  <a:moveTo>
                    <a:pt x="23274" y="493832"/>
                  </a:moveTo>
                  <a:lnTo>
                    <a:pt x="23274" y="493832"/>
                  </a:lnTo>
                </a:path>
                <a:path w="23495" h="511175">
                  <a:moveTo>
                    <a:pt x="23274" y="0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295396" y="3543515"/>
              <a:ext cx="20320" cy="498475"/>
            </a:xfrm>
            <a:custGeom>
              <a:avLst/>
              <a:gdLst/>
              <a:ahLst/>
              <a:cxnLst/>
              <a:rect l="l" t="t" r="r" b="b"/>
              <a:pathLst>
                <a:path w="20320" h="498475">
                  <a:moveTo>
                    <a:pt x="0" y="10119"/>
                  </a:moveTo>
                  <a:lnTo>
                    <a:pt x="9107" y="0"/>
                  </a:lnTo>
                </a:path>
                <a:path w="20320" h="498475">
                  <a:moveTo>
                    <a:pt x="0" y="63752"/>
                  </a:moveTo>
                  <a:lnTo>
                    <a:pt x="20239" y="43513"/>
                  </a:lnTo>
                </a:path>
                <a:path w="20320" h="498475">
                  <a:moveTo>
                    <a:pt x="0" y="118398"/>
                  </a:moveTo>
                  <a:lnTo>
                    <a:pt x="20239" y="97147"/>
                  </a:lnTo>
                </a:path>
                <a:path w="20320" h="498475">
                  <a:moveTo>
                    <a:pt x="0" y="172031"/>
                  </a:moveTo>
                  <a:lnTo>
                    <a:pt x="20239" y="151792"/>
                  </a:lnTo>
                </a:path>
                <a:path w="20320" h="498475">
                  <a:moveTo>
                    <a:pt x="0" y="226677"/>
                  </a:moveTo>
                  <a:lnTo>
                    <a:pt x="20239" y="206438"/>
                  </a:lnTo>
                </a:path>
                <a:path w="20320" h="498475">
                  <a:moveTo>
                    <a:pt x="0" y="280310"/>
                  </a:moveTo>
                  <a:lnTo>
                    <a:pt x="20239" y="260071"/>
                  </a:lnTo>
                </a:path>
                <a:path w="20320" h="498475">
                  <a:moveTo>
                    <a:pt x="0" y="334955"/>
                  </a:moveTo>
                  <a:lnTo>
                    <a:pt x="20239" y="314716"/>
                  </a:lnTo>
                </a:path>
                <a:path w="20320" h="498475">
                  <a:moveTo>
                    <a:pt x="0" y="388589"/>
                  </a:moveTo>
                  <a:lnTo>
                    <a:pt x="20239" y="368350"/>
                  </a:lnTo>
                </a:path>
                <a:path w="20320" h="498475">
                  <a:moveTo>
                    <a:pt x="0" y="443234"/>
                  </a:moveTo>
                  <a:lnTo>
                    <a:pt x="20239" y="422995"/>
                  </a:lnTo>
                </a:path>
                <a:path w="20320" h="498475">
                  <a:moveTo>
                    <a:pt x="0" y="497880"/>
                  </a:moveTo>
                  <a:lnTo>
                    <a:pt x="20239" y="476629"/>
                  </a:lnTo>
                </a:path>
                <a:path w="20320" h="498475">
                  <a:moveTo>
                    <a:pt x="0" y="45537"/>
                  </a:moveTo>
                  <a:lnTo>
                    <a:pt x="20239" y="25298"/>
                  </a:lnTo>
                </a:path>
                <a:path w="20320" h="498475">
                  <a:moveTo>
                    <a:pt x="0" y="100183"/>
                  </a:moveTo>
                  <a:lnTo>
                    <a:pt x="20239" y="79944"/>
                  </a:lnTo>
                </a:path>
                <a:path w="20320" h="498475">
                  <a:moveTo>
                    <a:pt x="0" y="153816"/>
                  </a:moveTo>
                  <a:lnTo>
                    <a:pt x="20239" y="133577"/>
                  </a:lnTo>
                </a:path>
                <a:path w="20320" h="498475">
                  <a:moveTo>
                    <a:pt x="0" y="208461"/>
                  </a:moveTo>
                  <a:lnTo>
                    <a:pt x="20239" y="188222"/>
                  </a:lnTo>
                </a:path>
                <a:path w="20320" h="498475">
                  <a:moveTo>
                    <a:pt x="0" y="262095"/>
                  </a:moveTo>
                  <a:lnTo>
                    <a:pt x="20239" y="241856"/>
                  </a:lnTo>
                </a:path>
                <a:path w="20320" h="498475">
                  <a:moveTo>
                    <a:pt x="0" y="316740"/>
                  </a:moveTo>
                  <a:lnTo>
                    <a:pt x="20239" y="296501"/>
                  </a:lnTo>
                </a:path>
                <a:path w="20320" h="498475">
                  <a:moveTo>
                    <a:pt x="0" y="371386"/>
                  </a:moveTo>
                  <a:lnTo>
                    <a:pt x="20239" y="350135"/>
                  </a:lnTo>
                </a:path>
                <a:path w="20320" h="498475">
                  <a:moveTo>
                    <a:pt x="0" y="425019"/>
                  </a:moveTo>
                  <a:lnTo>
                    <a:pt x="20239" y="404780"/>
                  </a:lnTo>
                </a:path>
                <a:path w="20320" h="498475">
                  <a:moveTo>
                    <a:pt x="0" y="479664"/>
                  </a:moveTo>
                  <a:lnTo>
                    <a:pt x="20239" y="4584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292360" y="3543515"/>
              <a:ext cx="27940" cy="511175"/>
            </a:xfrm>
            <a:custGeom>
              <a:avLst/>
              <a:gdLst/>
              <a:ahLst/>
              <a:cxnLst/>
              <a:rect l="l" t="t" r="r" b="b"/>
              <a:pathLst>
                <a:path w="27939" h="511175">
                  <a:moveTo>
                    <a:pt x="0" y="0"/>
                  </a:moveTo>
                  <a:lnTo>
                    <a:pt x="0" y="493832"/>
                  </a:lnTo>
                </a:path>
                <a:path w="27939" h="511175">
                  <a:moveTo>
                    <a:pt x="27322" y="0"/>
                  </a:moveTo>
                  <a:lnTo>
                    <a:pt x="27322" y="493832"/>
                  </a:lnTo>
                </a:path>
                <a:path w="27939" h="511175">
                  <a:moveTo>
                    <a:pt x="3035" y="0"/>
                  </a:moveTo>
                  <a:lnTo>
                    <a:pt x="3035" y="493832"/>
                  </a:lnTo>
                  <a:lnTo>
                    <a:pt x="3035" y="497880"/>
                  </a:lnTo>
                  <a:lnTo>
                    <a:pt x="3035" y="511035"/>
                  </a:lnTo>
                </a:path>
                <a:path w="27939" h="511175">
                  <a:moveTo>
                    <a:pt x="23274" y="0"/>
                  </a:moveTo>
                  <a:lnTo>
                    <a:pt x="23274" y="493832"/>
                  </a:lnTo>
                  <a:lnTo>
                    <a:pt x="23274" y="497880"/>
                  </a:lnTo>
                  <a:lnTo>
                    <a:pt x="23274" y="511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025711" y="3683671"/>
              <a:ext cx="129529" cy="355194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4027229" y="3685189"/>
              <a:ext cx="127000" cy="352425"/>
            </a:xfrm>
            <a:custGeom>
              <a:avLst/>
              <a:gdLst/>
              <a:ahLst/>
              <a:cxnLst/>
              <a:rect l="l" t="t" r="r" b="b"/>
              <a:pathLst>
                <a:path w="127000" h="352425">
                  <a:moveTo>
                    <a:pt x="126493" y="352159"/>
                  </a:moveTo>
                  <a:lnTo>
                    <a:pt x="126493" y="0"/>
                  </a:lnTo>
                  <a:lnTo>
                    <a:pt x="0" y="0"/>
                  </a:lnTo>
                  <a:lnTo>
                    <a:pt x="0" y="3521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022169" y="3680129"/>
              <a:ext cx="137160" cy="357505"/>
            </a:xfrm>
            <a:custGeom>
              <a:avLst/>
              <a:gdLst/>
              <a:ahLst/>
              <a:cxnLst/>
              <a:rect l="l" t="t" r="r" b="b"/>
              <a:pathLst>
                <a:path w="137160" h="357504">
                  <a:moveTo>
                    <a:pt x="136613" y="357218"/>
                  </a:moveTo>
                  <a:lnTo>
                    <a:pt x="136613" y="0"/>
                  </a:lnTo>
                  <a:lnTo>
                    <a:pt x="0" y="0"/>
                  </a:lnTo>
                  <a:lnTo>
                    <a:pt x="0" y="3572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319683" y="3889603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744"/>
                  </a:moveTo>
                  <a:lnTo>
                    <a:pt x="0" y="137625"/>
                  </a:lnTo>
                </a:path>
                <a:path h="147954">
                  <a:moveTo>
                    <a:pt x="0" y="130541"/>
                  </a:moveTo>
                  <a:lnTo>
                    <a:pt x="0" y="120422"/>
                  </a:lnTo>
                </a:path>
                <a:path h="147954">
                  <a:moveTo>
                    <a:pt x="0" y="114350"/>
                  </a:moveTo>
                  <a:lnTo>
                    <a:pt x="0" y="103219"/>
                  </a:lnTo>
                </a:path>
                <a:path h="147954">
                  <a:moveTo>
                    <a:pt x="0" y="97147"/>
                  </a:moveTo>
                  <a:lnTo>
                    <a:pt x="0" y="86015"/>
                  </a:lnTo>
                </a:path>
                <a:path h="147954">
                  <a:moveTo>
                    <a:pt x="0" y="79944"/>
                  </a:moveTo>
                  <a:lnTo>
                    <a:pt x="0" y="68812"/>
                  </a:lnTo>
                </a:path>
                <a:path h="147954">
                  <a:moveTo>
                    <a:pt x="0" y="62740"/>
                  </a:moveTo>
                  <a:lnTo>
                    <a:pt x="0" y="51609"/>
                  </a:lnTo>
                </a:path>
                <a:path h="147954">
                  <a:moveTo>
                    <a:pt x="0" y="45537"/>
                  </a:moveTo>
                  <a:lnTo>
                    <a:pt x="0" y="34406"/>
                  </a:lnTo>
                </a:path>
                <a:path h="147954">
                  <a:moveTo>
                    <a:pt x="0" y="28334"/>
                  </a:moveTo>
                  <a:lnTo>
                    <a:pt x="0" y="17203"/>
                  </a:lnTo>
                </a:path>
                <a:path h="147954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319683" y="3861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517" y="2529"/>
                  </a:moveTo>
                  <a:lnTo>
                    <a:pt x="1517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319683" y="3685189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0119"/>
                  </a:lnTo>
                </a:path>
                <a:path h="176529">
                  <a:moveTo>
                    <a:pt x="0" y="17203"/>
                  </a:moveTo>
                  <a:lnTo>
                    <a:pt x="0" y="27322"/>
                  </a:lnTo>
                </a:path>
                <a:path h="176529">
                  <a:moveTo>
                    <a:pt x="0" y="34406"/>
                  </a:moveTo>
                  <a:lnTo>
                    <a:pt x="0" y="44525"/>
                  </a:lnTo>
                </a:path>
                <a:path h="176529">
                  <a:moveTo>
                    <a:pt x="0" y="51609"/>
                  </a:moveTo>
                  <a:lnTo>
                    <a:pt x="0" y="61729"/>
                  </a:lnTo>
                </a:path>
                <a:path h="176529">
                  <a:moveTo>
                    <a:pt x="0" y="68812"/>
                  </a:moveTo>
                  <a:lnTo>
                    <a:pt x="0" y="78932"/>
                  </a:lnTo>
                </a:path>
                <a:path h="176529">
                  <a:moveTo>
                    <a:pt x="0" y="86015"/>
                  </a:moveTo>
                  <a:lnTo>
                    <a:pt x="0" y="96135"/>
                  </a:lnTo>
                </a:path>
                <a:path h="176529">
                  <a:moveTo>
                    <a:pt x="0" y="102207"/>
                  </a:moveTo>
                  <a:lnTo>
                    <a:pt x="0" y="113338"/>
                  </a:lnTo>
                </a:path>
                <a:path h="176529">
                  <a:moveTo>
                    <a:pt x="0" y="119410"/>
                  </a:moveTo>
                  <a:lnTo>
                    <a:pt x="0" y="130541"/>
                  </a:lnTo>
                </a:path>
                <a:path h="176529">
                  <a:moveTo>
                    <a:pt x="0" y="136613"/>
                  </a:moveTo>
                  <a:lnTo>
                    <a:pt x="0" y="147744"/>
                  </a:lnTo>
                </a:path>
                <a:path h="176529">
                  <a:moveTo>
                    <a:pt x="0" y="153816"/>
                  </a:moveTo>
                  <a:lnTo>
                    <a:pt x="0" y="164948"/>
                  </a:lnTo>
                </a:path>
                <a:path h="176529">
                  <a:moveTo>
                    <a:pt x="0" y="165960"/>
                  </a:moveTo>
                  <a:lnTo>
                    <a:pt x="0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319683" y="3865316"/>
              <a:ext cx="10160" cy="22860"/>
            </a:xfrm>
            <a:custGeom>
              <a:avLst/>
              <a:gdLst/>
              <a:ahLst/>
              <a:cxnLst/>
              <a:rect l="l" t="t" r="r" b="b"/>
              <a:pathLst>
                <a:path w="10160" h="22860">
                  <a:moveTo>
                    <a:pt x="0" y="0"/>
                  </a:moveTo>
                  <a:lnTo>
                    <a:pt x="2023" y="0"/>
                  </a:lnTo>
                  <a:lnTo>
                    <a:pt x="2023" y="1011"/>
                  </a:lnTo>
                  <a:lnTo>
                    <a:pt x="2023" y="2023"/>
                  </a:lnTo>
                  <a:lnTo>
                    <a:pt x="2023" y="3035"/>
                  </a:lnTo>
                  <a:lnTo>
                    <a:pt x="2023" y="4047"/>
                  </a:lnTo>
                  <a:lnTo>
                    <a:pt x="0" y="4047"/>
                  </a:lnTo>
                </a:path>
                <a:path w="10160" h="22860">
                  <a:moveTo>
                    <a:pt x="0" y="14167"/>
                  </a:moveTo>
                  <a:lnTo>
                    <a:pt x="1011" y="15179"/>
                  </a:lnTo>
                  <a:lnTo>
                    <a:pt x="1011" y="16191"/>
                  </a:lnTo>
                  <a:lnTo>
                    <a:pt x="1011" y="18215"/>
                  </a:lnTo>
                  <a:lnTo>
                    <a:pt x="1011" y="20239"/>
                  </a:lnTo>
                  <a:lnTo>
                    <a:pt x="1011" y="21250"/>
                  </a:lnTo>
                  <a:lnTo>
                    <a:pt x="0" y="22262"/>
                  </a:lnTo>
                </a:path>
                <a:path w="10160" h="22860">
                  <a:moveTo>
                    <a:pt x="1011" y="18215"/>
                  </a:moveTo>
                  <a:lnTo>
                    <a:pt x="1011" y="17203"/>
                  </a:lnTo>
                  <a:lnTo>
                    <a:pt x="1011" y="16191"/>
                  </a:lnTo>
                  <a:lnTo>
                    <a:pt x="1011" y="15179"/>
                  </a:lnTo>
                </a:path>
                <a:path w="10160" h="22860">
                  <a:moveTo>
                    <a:pt x="2023" y="0"/>
                  </a:moveTo>
                  <a:lnTo>
                    <a:pt x="10119" y="0"/>
                  </a:lnTo>
                  <a:lnTo>
                    <a:pt x="10119" y="1011"/>
                  </a:lnTo>
                  <a:lnTo>
                    <a:pt x="10119" y="2023"/>
                  </a:lnTo>
                  <a:lnTo>
                    <a:pt x="10119" y="3035"/>
                  </a:lnTo>
                  <a:lnTo>
                    <a:pt x="10119" y="4047"/>
                  </a:lnTo>
                  <a:lnTo>
                    <a:pt x="2023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319683" y="3857220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-2023" y="16191"/>
                  </a:moveTo>
                  <a:lnTo>
                    <a:pt x="2023" y="16191"/>
                  </a:lnTo>
                </a:path>
              </a:pathLst>
            </a:custGeom>
            <a:ln w="32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843053" y="3865316"/>
              <a:ext cx="488950" cy="22860"/>
            </a:xfrm>
            <a:custGeom>
              <a:avLst/>
              <a:gdLst/>
              <a:ahLst/>
              <a:cxnLst/>
              <a:rect l="l" t="t" r="r" b="b"/>
              <a:pathLst>
                <a:path w="488950" h="22860">
                  <a:moveTo>
                    <a:pt x="486748" y="0"/>
                  </a:moveTo>
                  <a:lnTo>
                    <a:pt x="488772" y="0"/>
                  </a:lnTo>
                  <a:lnTo>
                    <a:pt x="488772" y="1011"/>
                  </a:lnTo>
                  <a:lnTo>
                    <a:pt x="488772" y="2023"/>
                  </a:lnTo>
                  <a:lnTo>
                    <a:pt x="488772" y="3035"/>
                  </a:lnTo>
                  <a:lnTo>
                    <a:pt x="488772" y="4047"/>
                  </a:lnTo>
                  <a:lnTo>
                    <a:pt x="486748" y="4047"/>
                  </a:lnTo>
                </a:path>
                <a:path w="488950" h="22860">
                  <a:moveTo>
                    <a:pt x="10119" y="0"/>
                  </a:moveTo>
                  <a:lnTo>
                    <a:pt x="9107" y="0"/>
                  </a:lnTo>
                  <a:lnTo>
                    <a:pt x="9107" y="1011"/>
                  </a:lnTo>
                  <a:lnTo>
                    <a:pt x="9107" y="2023"/>
                  </a:lnTo>
                  <a:lnTo>
                    <a:pt x="9107" y="3035"/>
                  </a:lnTo>
                  <a:lnTo>
                    <a:pt x="9107" y="4047"/>
                  </a:lnTo>
                  <a:lnTo>
                    <a:pt x="10119" y="4047"/>
                  </a:lnTo>
                </a:path>
                <a:path w="488950" h="22860">
                  <a:moveTo>
                    <a:pt x="10119" y="14167"/>
                  </a:moveTo>
                  <a:lnTo>
                    <a:pt x="10119" y="14167"/>
                  </a:lnTo>
                  <a:lnTo>
                    <a:pt x="10119" y="15179"/>
                  </a:lnTo>
                  <a:lnTo>
                    <a:pt x="10119" y="21250"/>
                  </a:lnTo>
                  <a:lnTo>
                    <a:pt x="10119" y="22262"/>
                  </a:lnTo>
                </a:path>
                <a:path w="488950" h="22860">
                  <a:moveTo>
                    <a:pt x="10119" y="18215"/>
                  </a:moveTo>
                  <a:lnTo>
                    <a:pt x="9107" y="18215"/>
                  </a:lnTo>
                  <a:lnTo>
                    <a:pt x="9107" y="17203"/>
                  </a:lnTo>
                  <a:lnTo>
                    <a:pt x="9107" y="16191"/>
                  </a:lnTo>
                  <a:lnTo>
                    <a:pt x="9107" y="15179"/>
                  </a:lnTo>
                  <a:lnTo>
                    <a:pt x="10119" y="15179"/>
                  </a:lnTo>
                </a:path>
                <a:path w="488950" h="22860">
                  <a:moveTo>
                    <a:pt x="9107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9107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854185" y="3896686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140661"/>
                  </a:moveTo>
                  <a:lnTo>
                    <a:pt x="0" y="130541"/>
                  </a:lnTo>
                </a:path>
                <a:path h="140970">
                  <a:moveTo>
                    <a:pt x="0" y="124470"/>
                  </a:moveTo>
                  <a:lnTo>
                    <a:pt x="0" y="114350"/>
                  </a:lnTo>
                </a:path>
                <a:path h="140970">
                  <a:moveTo>
                    <a:pt x="0" y="108278"/>
                  </a:moveTo>
                  <a:lnTo>
                    <a:pt x="0" y="98159"/>
                  </a:lnTo>
                </a:path>
                <a:path h="140970">
                  <a:moveTo>
                    <a:pt x="0" y="92087"/>
                  </a:moveTo>
                  <a:lnTo>
                    <a:pt x="0" y="81968"/>
                  </a:lnTo>
                </a:path>
                <a:path h="140970">
                  <a:moveTo>
                    <a:pt x="0" y="75896"/>
                  </a:moveTo>
                  <a:lnTo>
                    <a:pt x="0" y="65776"/>
                  </a:lnTo>
                </a:path>
                <a:path h="140970">
                  <a:moveTo>
                    <a:pt x="0" y="59705"/>
                  </a:moveTo>
                  <a:lnTo>
                    <a:pt x="0" y="49585"/>
                  </a:lnTo>
                </a:path>
                <a:path h="140970">
                  <a:moveTo>
                    <a:pt x="0" y="42501"/>
                  </a:moveTo>
                  <a:lnTo>
                    <a:pt x="0" y="32382"/>
                  </a:lnTo>
                </a:path>
                <a:path h="140970">
                  <a:moveTo>
                    <a:pt x="0" y="26310"/>
                  </a:moveTo>
                  <a:lnTo>
                    <a:pt x="0" y="16191"/>
                  </a:lnTo>
                </a:path>
                <a:path h="14097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854185" y="38896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517" y="505"/>
                  </a:moveTo>
                  <a:lnTo>
                    <a:pt x="1517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854185" y="386126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517" y="2023"/>
                  </a:moveTo>
                  <a:lnTo>
                    <a:pt x="151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854185" y="3685189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0"/>
                  </a:moveTo>
                  <a:lnTo>
                    <a:pt x="0" y="10119"/>
                  </a:lnTo>
                </a:path>
                <a:path h="157479">
                  <a:moveTo>
                    <a:pt x="0" y="16191"/>
                  </a:moveTo>
                  <a:lnTo>
                    <a:pt x="0" y="26310"/>
                  </a:lnTo>
                </a:path>
                <a:path h="157479">
                  <a:moveTo>
                    <a:pt x="0" y="32382"/>
                  </a:moveTo>
                  <a:lnTo>
                    <a:pt x="0" y="42501"/>
                  </a:lnTo>
                </a:path>
                <a:path h="157479">
                  <a:moveTo>
                    <a:pt x="0" y="48573"/>
                  </a:moveTo>
                  <a:lnTo>
                    <a:pt x="0" y="58693"/>
                  </a:lnTo>
                </a:path>
                <a:path h="157479">
                  <a:moveTo>
                    <a:pt x="0" y="64764"/>
                  </a:moveTo>
                  <a:lnTo>
                    <a:pt x="0" y="74884"/>
                  </a:lnTo>
                </a:path>
                <a:path h="157479">
                  <a:moveTo>
                    <a:pt x="0" y="81968"/>
                  </a:moveTo>
                  <a:lnTo>
                    <a:pt x="0" y="92087"/>
                  </a:lnTo>
                </a:path>
                <a:path h="157479">
                  <a:moveTo>
                    <a:pt x="0" y="98159"/>
                  </a:moveTo>
                  <a:lnTo>
                    <a:pt x="0" y="108278"/>
                  </a:lnTo>
                </a:path>
                <a:path h="157479">
                  <a:moveTo>
                    <a:pt x="0" y="114350"/>
                  </a:moveTo>
                  <a:lnTo>
                    <a:pt x="0" y="124470"/>
                  </a:lnTo>
                </a:path>
                <a:path h="157479">
                  <a:moveTo>
                    <a:pt x="0" y="130541"/>
                  </a:moveTo>
                  <a:lnTo>
                    <a:pt x="0" y="140661"/>
                  </a:lnTo>
                </a:path>
                <a:path h="157479">
                  <a:moveTo>
                    <a:pt x="0" y="146732"/>
                  </a:moveTo>
                  <a:lnTo>
                    <a:pt x="0" y="1568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854185" y="384811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1517" y="6577"/>
                  </a:moveTo>
                  <a:lnTo>
                    <a:pt x="1517" y="6577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729907" y="3857220"/>
              <a:ext cx="2620010" cy="790575"/>
            </a:xfrm>
            <a:custGeom>
              <a:avLst/>
              <a:gdLst/>
              <a:ahLst/>
              <a:cxnLst/>
              <a:rect l="l" t="t" r="r" b="b"/>
              <a:pathLst>
                <a:path w="2620010" h="790575">
                  <a:moveTo>
                    <a:pt x="1124277" y="32382"/>
                  </a:moveTo>
                  <a:lnTo>
                    <a:pt x="1123266" y="32382"/>
                  </a:lnTo>
                  <a:lnTo>
                    <a:pt x="1123266" y="0"/>
                  </a:lnTo>
                  <a:lnTo>
                    <a:pt x="1124277" y="0"/>
                  </a:lnTo>
                </a:path>
                <a:path w="2620010" h="790575">
                  <a:moveTo>
                    <a:pt x="1113146" y="8095"/>
                  </a:moveTo>
                  <a:lnTo>
                    <a:pt x="1112134" y="8095"/>
                  </a:lnTo>
                  <a:lnTo>
                    <a:pt x="1112134" y="9107"/>
                  </a:lnTo>
                  <a:lnTo>
                    <a:pt x="1112134" y="10119"/>
                  </a:lnTo>
                  <a:lnTo>
                    <a:pt x="1112134" y="11131"/>
                  </a:lnTo>
                  <a:lnTo>
                    <a:pt x="1112134" y="12143"/>
                  </a:lnTo>
                  <a:lnTo>
                    <a:pt x="1113146" y="12143"/>
                  </a:lnTo>
                </a:path>
                <a:path w="2620010" h="790575">
                  <a:moveTo>
                    <a:pt x="2577440" y="790334"/>
                  </a:moveTo>
                  <a:lnTo>
                    <a:pt x="2574404" y="790334"/>
                  </a:lnTo>
                  <a:lnTo>
                    <a:pt x="546453" y="790334"/>
                  </a:lnTo>
                </a:path>
                <a:path w="2620010" h="790575">
                  <a:moveTo>
                    <a:pt x="896588" y="742772"/>
                  </a:moveTo>
                  <a:lnTo>
                    <a:pt x="893553" y="742772"/>
                  </a:lnTo>
                </a:path>
                <a:path w="2620010" h="790575">
                  <a:moveTo>
                    <a:pt x="2599703" y="758963"/>
                  </a:moveTo>
                  <a:lnTo>
                    <a:pt x="893553" y="758963"/>
                  </a:lnTo>
                </a:path>
                <a:path w="2620010" h="790575">
                  <a:moveTo>
                    <a:pt x="2599703" y="745808"/>
                  </a:moveTo>
                  <a:lnTo>
                    <a:pt x="893553" y="745808"/>
                  </a:lnTo>
                </a:path>
                <a:path w="2620010" h="790575">
                  <a:moveTo>
                    <a:pt x="2599703" y="742772"/>
                  </a:moveTo>
                  <a:lnTo>
                    <a:pt x="2596667" y="742772"/>
                  </a:lnTo>
                  <a:lnTo>
                    <a:pt x="896588" y="742772"/>
                  </a:lnTo>
                </a:path>
                <a:path w="2620010" h="790575">
                  <a:moveTo>
                    <a:pt x="0" y="742772"/>
                  </a:moveTo>
                  <a:lnTo>
                    <a:pt x="0" y="745808"/>
                  </a:lnTo>
                  <a:lnTo>
                    <a:pt x="0" y="758963"/>
                  </a:lnTo>
                  <a:lnTo>
                    <a:pt x="0" y="759975"/>
                  </a:lnTo>
                  <a:lnTo>
                    <a:pt x="0" y="790334"/>
                  </a:lnTo>
                </a:path>
                <a:path w="2620010" h="790575">
                  <a:moveTo>
                    <a:pt x="2619942" y="759975"/>
                  </a:moveTo>
                  <a:lnTo>
                    <a:pt x="2599703" y="759975"/>
                  </a:lnTo>
                  <a:lnTo>
                    <a:pt x="893553" y="759975"/>
                  </a:lnTo>
                  <a:lnTo>
                    <a:pt x="851051" y="759975"/>
                  </a:lnTo>
                  <a:lnTo>
                    <a:pt x="544429" y="75997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30143" y="2983400"/>
              <a:ext cx="788310" cy="551513"/>
            </a:xfrm>
            <a:prstGeom prst="rect">
              <a:avLst/>
            </a:prstGeom>
          </p:spPr>
        </p:pic>
      </p:grpSp>
      <p:pic>
        <p:nvPicPr>
          <p:cNvPr id="47" name="object 4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65613" y="4645531"/>
            <a:ext cx="80956" cy="472581"/>
          </a:xfrm>
          <a:prstGeom prst="rect">
            <a:avLst/>
          </a:prstGeom>
        </p:spPr>
      </p:pic>
      <p:grpSp>
        <p:nvGrpSpPr>
          <p:cNvPr id="48" name="object 48"/>
          <p:cNvGrpSpPr/>
          <p:nvPr/>
        </p:nvGrpSpPr>
        <p:grpSpPr>
          <a:xfrm>
            <a:off x="2774433" y="3543515"/>
            <a:ext cx="2647315" cy="1644014"/>
            <a:chOff x="2774433" y="3543515"/>
            <a:chExt cx="2647315" cy="1644014"/>
          </a:xfrm>
        </p:grpSpPr>
        <p:pic>
          <p:nvPicPr>
            <p:cNvPr id="49" name="object 4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545348" y="4616690"/>
              <a:ext cx="876349" cy="5702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74433" y="3543515"/>
              <a:ext cx="2597679" cy="1073680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3328982" y="4248845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4">
                  <a:moveTo>
                    <a:pt x="0" y="0"/>
                  </a:moveTo>
                  <a:lnTo>
                    <a:pt x="0" y="3511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327464" y="4247328"/>
              <a:ext cx="159888" cy="352159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3328982" y="4248845"/>
              <a:ext cx="157480" cy="351155"/>
            </a:xfrm>
            <a:custGeom>
              <a:avLst/>
              <a:gdLst/>
              <a:ahLst/>
              <a:cxnLst/>
              <a:rect l="l" t="t" r="r" b="b"/>
              <a:pathLst>
                <a:path w="157479" h="351154">
                  <a:moveTo>
                    <a:pt x="156852" y="351147"/>
                  </a:moveTo>
                  <a:lnTo>
                    <a:pt x="156852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321899" y="4241762"/>
              <a:ext cx="170180" cy="358775"/>
            </a:xfrm>
            <a:custGeom>
              <a:avLst/>
              <a:gdLst/>
              <a:ahLst/>
              <a:cxnLst/>
              <a:rect l="l" t="t" r="r" b="b"/>
              <a:pathLst>
                <a:path w="170179" h="358775">
                  <a:moveTo>
                    <a:pt x="0" y="358230"/>
                  </a:moveTo>
                  <a:lnTo>
                    <a:pt x="0" y="0"/>
                  </a:lnTo>
                  <a:lnTo>
                    <a:pt x="170007" y="0"/>
                  </a:lnTo>
                  <a:lnTo>
                    <a:pt x="170007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/>
          <p:nvPr/>
        </p:nvSpPr>
        <p:spPr>
          <a:xfrm>
            <a:off x="3532384" y="3002121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227787" y="300212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35" y="0"/>
                </a:moveTo>
                <a:lnTo>
                  <a:pt x="3035" y="0"/>
                </a:lnTo>
              </a:path>
              <a:path w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227787" y="313873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</a:path>
              <a:path w="3175">
                <a:moveTo>
                  <a:pt x="3035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230823" y="30021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274337" y="300212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35" y="0"/>
                </a:moveTo>
                <a:lnTo>
                  <a:pt x="3035" y="0"/>
                </a:lnTo>
              </a:path>
              <a:path w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274337" y="313873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</a:path>
              <a:path w="3175">
                <a:moveTo>
                  <a:pt x="3035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1" name="object 61"/>
          <p:cNvGrpSpPr/>
          <p:nvPr/>
        </p:nvGrpSpPr>
        <p:grpSpPr>
          <a:xfrm>
            <a:off x="3225763" y="3000098"/>
            <a:ext cx="56515" cy="497840"/>
            <a:chOff x="3225763" y="3000098"/>
            <a:chExt cx="56515" cy="497840"/>
          </a:xfrm>
        </p:grpSpPr>
        <p:sp>
          <p:nvSpPr>
            <p:cNvPr id="62" name="object 62"/>
            <p:cNvSpPr/>
            <p:nvPr/>
          </p:nvSpPr>
          <p:spPr>
            <a:xfrm>
              <a:off x="3277373" y="30021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230823" y="3002121"/>
              <a:ext cx="46990" cy="133985"/>
            </a:xfrm>
            <a:custGeom>
              <a:avLst/>
              <a:gdLst/>
              <a:ahLst/>
              <a:cxnLst/>
              <a:rect l="l" t="t" r="r" b="b"/>
              <a:pathLst>
                <a:path w="46989" h="133985">
                  <a:moveTo>
                    <a:pt x="46549" y="19227"/>
                  </a:moveTo>
                  <a:lnTo>
                    <a:pt x="46549" y="19227"/>
                  </a:lnTo>
                </a:path>
                <a:path w="46989" h="133985">
                  <a:moveTo>
                    <a:pt x="46549" y="48573"/>
                  </a:moveTo>
                  <a:lnTo>
                    <a:pt x="46549" y="48573"/>
                  </a:lnTo>
                </a:path>
                <a:path w="46989" h="133985">
                  <a:moveTo>
                    <a:pt x="46549" y="78932"/>
                  </a:moveTo>
                  <a:lnTo>
                    <a:pt x="46549" y="78932"/>
                  </a:lnTo>
                </a:path>
                <a:path w="46989" h="133985">
                  <a:moveTo>
                    <a:pt x="46549" y="108278"/>
                  </a:moveTo>
                  <a:lnTo>
                    <a:pt x="46549" y="108278"/>
                  </a:lnTo>
                </a:path>
                <a:path w="46989" h="133985">
                  <a:moveTo>
                    <a:pt x="0" y="6071"/>
                  </a:moveTo>
                  <a:lnTo>
                    <a:pt x="6071" y="0"/>
                  </a:lnTo>
                </a:path>
                <a:path w="46989" h="133985">
                  <a:moveTo>
                    <a:pt x="0" y="68812"/>
                  </a:moveTo>
                  <a:lnTo>
                    <a:pt x="43513" y="26310"/>
                  </a:lnTo>
                </a:path>
                <a:path w="46989" h="133985">
                  <a:moveTo>
                    <a:pt x="0" y="131553"/>
                  </a:moveTo>
                  <a:lnTo>
                    <a:pt x="43513" y="89051"/>
                  </a:lnTo>
                </a:path>
                <a:path w="46989" h="133985">
                  <a:moveTo>
                    <a:pt x="6071" y="32382"/>
                  </a:moveTo>
                  <a:lnTo>
                    <a:pt x="29346" y="8095"/>
                  </a:lnTo>
                </a:path>
                <a:path w="46989" h="133985">
                  <a:moveTo>
                    <a:pt x="37442" y="1011"/>
                  </a:moveTo>
                  <a:lnTo>
                    <a:pt x="37442" y="1011"/>
                  </a:lnTo>
                </a:path>
                <a:path w="46989" h="133985">
                  <a:moveTo>
                    <a:pt x="0" y="100183"/>
                  </a:moveTo>
                  <a:lnTo>
                    <a:pt x="21250" y="78932"/>
                  </a:lnTo>
                </a:path>
                <a:path w="46989" h="133985">
                  <a:moveTo>
                    <a:pt x="29346" y="70836"/>
                  </a:moveTo>
                  <a:lnTo>
                    <a:pt x="29346" y="70836"/>
                  </a:lnTo>
                </a:path>
                <a:path w="46989" h="133985">
                  <a:moveTo>
                    <a:pt x="37442" y="63752"/>
                  </a:moveTo>
                  <a:lnTo>
                    <a:pt x="43513" y="57681"/>
                  </a:lnTo>
                </a:path>
                <a:path w="46989" h="133985">
                  <a:moveTo>
                    <a:pt x="29346" y="133577"/>
                  </a:moveTo>
                  <a:lnTo>
                    <a:pt x="43513" y="1204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227787" y="3002121"/>
              <a:ext cx="50165" cy="137160"/>
            </a:xfrm>
            <a:custGeom>
              <a:avLst/>
              <a:gdLst/>
              <a:ahLst/>
              <a:cxnLst/>
              <a:rect l="l" t="t" r="r" b="b"/>
              <a:pathLst>
                <a:path w="50164" h="137160">
                  <a:moveTo>
                    <a:pt x="0" y="0"/>
                  </a:moveTo>
                  <a:lnTo>
                    <a:pt x="0" y="136613"/>
                  </a:lnTo>
                </a:path>
                <a:path w="50164" h="137160">
                  <a:moveTo>
                    <a:pt x="3035" y="0"/>
                  </a:moveTo>
                  <a:lnTo>
                    <a:pt x="3035" y="136613"/>
                  </a:lnTo>
                </a:path>
                <a:path w="50164" h="137160">
                  <a:moveTo>
                    <a:pt x="46549" y="0"/>
                  </a:moveTo>
                  <a:lnTo>
                    <a:pt x="46549" y="136613"/>
                  </a:lnTo>
                </a:path>
                <a:path w="50164" h="137160">
                  <a:moveTo>
                    <a:pt x="49585" y="0"/>
                  </a:moveTo>
                  <a:lnTo>
                    <a:pt x="49585" y="136613"/>
                  </a:lnTo>
                  <a:lnTo>
                    <a:pt x="46549" y="136613"/>
                  </a:lnTo>
                  <a:lnTo>
                    <a:pt x="17203" y="136613"/>
                  </a:lnTo>
                  <a:lnTo>
                    <a:pt x="3035" y="136613"/>
                  </a:lnTo>
                  <a:lnTo>
                    <a:pt x="0" y="13661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277373" y="3131651"/>
              <a:ext cx="3175" cy="364490"/>
            </a:xfrm>
            <a:custGeom>
              <a:avLst/>
              <a:gdLst/>
              <a:ahLst/>
              <a:cxnLst/>
              <a:rect l="l" t="t" r="r" b="b"/>
              <a:pathLst>
                <a:path w="3175" h="364489">
                  <a:moveTo>
                    <a:pt x="3035" y="364302"/>
                  </a:moveTo>
                  <a:lnTo>
                    <a:pt x="30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/>
          <p:nvPr/>
        </p:nvSpPr>
        <p:spPr>
          <a:xfrm>
            <a:off x="3898711" y="3495954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0" y="0"/>
                </a:lnTo>
              </a:path>
              <a:path w="4445">
                <a:moveTo>
                  <a:pt x="4047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898711" y="3002121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4047" y="0"/>
                </a:moveTo>
                <a:lnTo>
                  <a:pt x="4047" y="0"/>
                </a:lnTo>
              </a:path>
              <a:path w="444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898711" y="34959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853173" y="349595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</a:path>
              <a:path w="3175">
                <a:moveTo>
                  <a:pt x="3035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853173" y="300212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35" y="0"/>
                </a:moveTo>
                <a:lnTo>
                  <a:pt x="3035" y="0"/>
                </a:lnTo>
              </a:path>
              <a:path w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853173" y="34959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" name="object 72"/>
          <p:cNvGrpSpPr/>
          <p:nvPr/>
        </p:nvGrpSpPr>
        <p:grpSpPr>
          <a:xfrm>
            <a:off x="3851149" y="3002121"/>
            <a:ext cx="53975" cy="511175"/>
            <a:chOff x="3851149" y="3002121"/>
            <a:chExt cx="53975" cy="511175"/>
          </a:xfrm>
        </p:grpSpPr>
        <p:sp>
          <p:nvSpPr>
            <p:cNvPr id="73" name="object 73"/>
            <p:cNvSpPr/>
            <p:nvPr/>
          </p:nvSpPr>
          <p:spPr>
            <a:xfrm>
              <a:off x="3856209" y="3021349"/>
              <a:ext cx="0" cy="473075"/>
            </a:xfrm>
            <a:custGeom>
              <a:avLst/>
              <a:gdLst/>
              <a:ahLst/>
              <a:cxnLst/>
              <a:rect l="l" t="t" r="r" b="b"/>
              <a:pathLst>
                <a:path h="473075">
                  <a:moveTo>
                    <a:pt x="0" y="0"/>
                  </a:moveTo>
                  <a:lnTo>
                    <a:pt x="0" y="0"/>
                  </a:lnTo>
                </a:path>
                <a:path h="473075">
                  <a:moveTo>
                    <a:pt x="0" y="29346"/>
                  </a:moveTo>
                  <a:lnTo>
                    <a:pt x="0" y="29346"/>
                  </a:lnTo>
                </a:path>
                <a:path h="473075">
                  <a:moveTo>
                    <a:pt x="0" y="59705"/>
                  </a:moveTo>
                  <a:lnTo>
                    <a:pt x="0" y="59705"/>
                  </a:lnTo>
                </a:path>
                <a:path h="473075">
                  <a:moveTo>
                    <a:pt x="0" y="89051"/>
                  </a:moveTo>
                  <a:lnTo>
                    <a:pt x="0" y="89051"/>
                  </a:lnTo>
                </a:path>
                <a:path h="473075">
                  <a:moveTo>
                    <a:pt x="0" y="118398"/>
                  </a:moveTo>
                  <a:lnTo>
                    <a:pt x="0" y="118398"/>
                  </a:lnTo>
                </a:path>
                <a:path h="473075">
                  <a:moveTo>
                    <a:pt x="0" y="147744"/>
                  </a:moveTo>
                  <a:lnTo>
                    <a:pt x="0" y="147744"/>
                  </a:lnTo>
                </a:path>
                <a:path h="473075">
                  <a:moveTo>
                    <a:pt x="0" y="177091"/>
                  </a:moveTo>
                  <a:lnTo>
                    <a:pt x="0" y="177091"/>
                  </a:lnTo>
                </a:path>
                <a:path h="473075">
                  <a:moveTo>
                    <a:pt x="0" y="206438"/>
                  </a:moveTo>
                  <a:lnTo>
                    <a:pt x="0" y="206438"/>
                  </a:lnTo>
                </a:path>
                <a:path h="473075">
                  <a:moveTo>
                    <a:pt x="0" y="235784"/>
                  </a:moveTo>
                  <a:lnTo>
                    <a:pt x="0" y="235784"/>
                  </a:lnTo>
                </a:path>
                <a:path h="473075">
                  <a:moveTo>
                    <a:pt x="0" y="266143"/>
                  </a:moveTo>
                  <a:lnTo>
                    <a:pt x="0" y="266143"/>
                  </a:lnTo>
                </a:path>
                <a:path h="473075">
                  <a:moveTo>
                    <a:pt x="0" y="295489"/>
                  </a:moveTo>
                  <a:lnTo>
                    <a:pt x="0" y="295489"/>
                  </a:lnTo>
                </a:path>
                <a:path h="473075">
                  <a:moveTo>
                    <a:pt x="0" y="324836"/>
                  </a:moveTo>
                  <a:lnTo>
                    <a:pt x="0" y="324836"/>
                  </a:lnTo>
                </a:path>
                <a:path h="473075">
                  <a:moveTo>
                    <a:pt x="0" y="354182"/>
                  </a:moveTo>
                  <a:lnTo>
                    <a:pt x="0" y="354182"/>
                  </a:lnTo>
                </a:path>
                <a:path h="473075">
                  <a:moveTo>
                    <a:pt x="0" y="383529"/>
                  </a:moveTo>
                  <a:lnTo>
                    <a:pt x="0" y="383529"/>
                  </a:lnTo>
                </a:path>
                <a:path h="473075">
                  <a:moveTo>
                    <a:pt x="0" y="412876"/>
                  </a:moveTo>
                  <a:lnTo>
                    <a:pt x="0" y="412876"/>
                  </a:lnTo>
                </a:path>
                <a:path h="473075">
                  <a:moveTo>
                    <a:pt x="0" y="443234"/>
                  </a:moveTo>
                  <a:lnTo>
                    <a:pt x="0" y="443234"/>
                  </a:lnTo>
                </a:path>
                <a:path h="473075">
                  <a:moveTo>
                    <a:pt x="0" y="472581"/>
                  </a:moveTo>
                  <a:lnTo>
                    <a:pt x="0" y="4725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856209" y="3002121"/>
              <a:ext cx="42545" cy="511175"/>
            </a:xfrm>
            <a:custGeom>
              <a:avLst/>
              <a:gdLst/>
              <a:ahLst/>
              <a:cxnLst/>
              <a:rect l="l" t="t" r="r" b="b"/>
              <a:pathLst>
                <a:path w="42545" h="511175">
                  <a:moveTo>
                    <a:pt x="0" y="493832"/>
                  </a:moveTo>
                  <a:lnTo>
                    <a:pt x="0" y="493832"/>
                  </a:lnTo>
                </a:path>
                <a:path w="42545" h="511175">
                  <a:moveTo>
                    <a:pt x="0" y="511035"/>
                  </a:moveTo>
                  <a:lnTo>
                    <a:pt x="0" y="511035"/>
                  </a:lnTo>
                </a:path>
                <a:path w="42545" h="511175">
                  <a:moveTo>
                    <a:pt x="42501" y="511035"/>
                  </a:moveTo>
                  <a:lnTo>
                    <a:pt x="42501" y="511035"/>
                  </a:lnTo>
                </a:path>
                <a:path w="42545" h="511175">
                  <a:moveTo>
                    <a:pt x="42501" y="493832"/>
                  </a:moveTo>
                  <a:lnTo>
                    <a:pt x="42501" y="493832"/>
                  </a:lnTo>
                </a:path>
                <a:path w="42545" h="511175">
                  <a:moveTo>
                    <a:pt x="42501" y="0"/>
                  </a:moveTo>
                  <a:lnTo>
                    <a:pt x="42501" y="0"/>
                  </a:lnTo>
                </a:path>
                <a:path w="42545" h="511175">
                  <a:moveTo>
                    <a:pt x="0" y="0"/>
                  </a:moveTo>
                  <a:lnTo>
                    <a:pt x="0" y="0"/>
                  </a:lnTo>
                </a:path>
                <a:path w="42545" h="511175">
                  <a:moveTo>
                    <a:pt x="0" y="493832"/>
                  </a:moveTo>
                  <a:lnTo>
                    <a:pt x="0" y="493832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856209" y="3002121"/>
              <a:ext cx="42545" cy="511175"/>
            </a:xfrm>
            <a:custGeom>
              <a:avLst/>
              <a:gdLst/>
              <a:ahLst/>
              <a:cxnLst/>
              <a:rect l="l" t="t" r="r" b="b"/>
              <a:pathLst>
                <a:path w="42545" h="511175">
                  <a:moveTo>
                    <a:pt x="0" y="14167"/>
                  </a:moveTo>
                  <a:lnTo>
                    <a:pt x="14167" y="0"/>
                  </a:lnTo>
                </a:path>
                <a:path w="42545" h="511175">
                  <a:moveTo>
                    <a:pt x="0" y="68812"/>
                  </a:moveTo>
                  <a:lnTo>
                    <a:pt x="42501" y="26310"/>
                  </a:lnTo>
                </a:path>
                <a:path w="42545" h="511175">
                  <a:moveTo>
                    <a:pt x="0" y="122446"/>
                  </a:moveTo>
                  <a:lnTo>
                    <a:pt x="42501" y="79944"/>
                  </a:lnTo>
                </a:path>
                <a:path w="42545" h="511175">
                  <a:moveTo>
                    <a:pt x="0" y="177091"/>
                  </a:moveTo>
                  <a:lnTo>
                    <a:pt x="42501" y="134589"/>
                  </a:lnTo>
                </a:path>
                <a:path w="42545" h="511175">
                  <a:moveTo>
                    <a:pt x="0" y="231736"/>
                  </a:moveTo>
                  <a:lnTo>
                    <a:pt x="42501" y="188222"/>
                  </a:lnTo>
                </a:path>
                <a:path w="42545" h="511175">
                  <a:moveTo>
                    <a:pt x="0" y="285370"/>
                  </a:moveTo>
                  <a:lnTo>
                    <a:pt x="42501" y="242868"/>
                  </a:lnTo>
                </a:path>
                <a:path w="42545" h="511175">
                  <a:moveTo>
                    <a:pt x="0" y="340015"/>
                  </a:moveTo>
                  <a:lnTo>
                    <a:pt x="42501" y="297513"/>
                  </a:lnTo>
                </a:path>
                <a:path w="42545" h="511175">
                  <a:moveTo>
                    <a:pt x="0" y="393649"/>
                  </a:moveTo>
                  <a:lnTo>
                    <a:pt x="42501" y="351147"/>
                  </a:lnTo>
                </a:path>
                <a:path w="42545" h="511175">
                  <a:moveTo>
                    <a:pt x="0" y="448294"/>
                  </a:moveTo>
                  <a:lnTo>
                    <a:pt x="42501" y="405792"/>
                  </a:lnTo>
                </a:path>
                <a:path w="42545" h="511175">
                  <a:moveTo>
                    <a:pt x="0" y="501927"/>
                  </a:moveTo>
                  <a:lnTo>
                    <a:pt x="42501" y="459425"/>
                  </a:lnTo>
                </a:path>
                <a:path w="42545" h="511175">
                  <a:moveTo>
                    <a:pt x="0" y="50597"/>
                  </a:moveTo>
                  <a:lnTo>
                    <a:pt x="42501" y="8095"/>
                  </a:lnTo>
                </a:path>
                <a:path w="42545" h="511175">
                  <a:moveTo>
                    <a:pt x="0" y="105242"/>
                  </a:moveTo>
                  <a:lnTo>
                    <a:pt x="42501" y="62740"/>
                  </a:lnTo>
                </a:path>
                <a:path w="42545" h="511175">
                  <a:moveTo>
                    <a:pt x="0" y="158876"/>
                  </a:moveTo>
                  <a:lnTo>
                    <a:pt x="42501" y="116374"/>
                  </a:lnTo>
                </a:path>
                <a:path w="42545" h="511175">
                  <a:moveTo>
                    <a:pt x="0" y="213521"/>
                  </a:moveTo>
                  <a:lnTo>
                    <a:pt x="42501" y="171019"/>
                  </a:lnTo>
                </a:path>
                <a:path w="42545" h="511175">
                  <a:moveTo>
                    <a:pt x="0" y="267155"/>
                  </a:moveTo>
                  <a:lnTo>
                    <a:pt x="42501" y="224653"/>
                  </a:lnTo>
                </a:path>
                <a:path w="42545" h="511175">
                  <a:moveTo>
                    <a:pt x="0" y="321800"/>
                  </a:moveTo>
                  <a:lnTo>
                    <a:pt x="42501" y="279298"/>
                  </a:lnTo>
                </a:path>
                <a:path w="42545" h="511175">
                  <a:moveTo>
                    <a:pt x="0" y="375433"/>
                  </a:moveTo>
                  <a:lnTo>
                    <a:pt x="42501" y="332932"/>
                  </a:lnTo>
                </a:path>
                <a:path w="42545" h="511175">
                  <a:moveTo>
                    <a:pt x="0" y="430079"/>
                  </a:moveTo>
                  <a:lnTo>
                    <a:pt x="42501" y="387577"/>
                  </a:lnTo>
                </a:path>
                <a:path w="42545" h="511175">
                  <a:moveTo>
                    <a:pt x="0" y="483712"/>
                  </a:moveTo>
                  <a:lnTo>
                    <a:pt x="42501" y="441210"/>
                  </a:lnTo>
                </a:path>
                <a:path w="42545" h="511175">
                  <a:moveTo>
                    <a:pt x="27322" y="511035"/>
                  </a:moveTo>
                  <a:lnTo>
                    <a:pt x="42501" y="4958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853173" y="3002121"/>
              <a:ext cx="50165" cy="511175"/>
            </a:xfrm>
            <a:custGeom>
              <a:avLst/>
              <a:gdLst/>
              <a:ahLst/>
              <a:cxnLst/>
              <a:rect l="l" t="t" r="r" b="b"/>
              <a:pathLst>
                <a:path w="50164" h="511175">
                  <a:moveTo>
                    <a:pt x="0" y="0"/>
                  </a:moveTo>
                  <a:lnTo>
                    <a:pt x="0" y="493832"/>
                  </a:lnTo>
                </a:path>
                <a:path w="50164" h="511175">
                  <a:moveTo>
                    <a:pt x="49585" y="0"/>
                  </a:moveTo>
                  <a:lnTo>
                    <a:pt x="49585" y="493832"/>
                  </a:lnTo>
                </a:path>
                <a:path w="50164" h="511175">
                  <a:moveTo>
                    <a:pt x="3035" y="0"/>
                  </a:moveTo>
                  <a:lnTo>
                    <a:pt x="3035" y="493832"/>
                  </a:lnTo>
                  <a:lnTo>
                    <a:pt x="3035" y="497880"/>
                  </a:lnTo>
                  <a:lnTo>
                    <a:pt x="3035" y="511035"/>
                  </a:lnTo>
                </a:path>
                <a:path w="50164" h="511175">
                  <a:moveTo>
                    <a:pt x="45537" y="0"/>
                  </a:moveTo>
                  <a:lnTo>
                    <a:pt x="45537" y="493832"/>
                  </a:lnTo>
                  <a:lnTo>
                    <a:pt x="45537" y="497880"/>
                  </a:lnTo>
                  <a:lnTo>
                    <a:pt x="45537" y="511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" name="object 77"/>
          <p:cNvSpPr/>
          <p:nvPr/>
        </p:nvSpPr>
        <p:spPr>
          <a:xfrm>
            <a:off x="4319683" y="349595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</a:path>
              <a:path w="3175">
                <a:moveTo>
                  <a:pt x="3035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319683" y="300212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35" y="0"/>
                </a:moveTo>
                <a:lnTo>
                  <a:pt x="3035" y="0"/>
                </a:lnTo>
              </a:path>
              <a:path w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319683" y="34959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296408" y="30021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296408" y="349595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</a:path>
              <a:path w="3175">
                <a:moveTo>
                  <a:pt x="3035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2" name="object 82"/>
          <p:cNvGrpSpPr/>
          <p:nvPr/>
        </p:nvGrpSpPr>
        <p:grpSpPr>
          <a:xfrm>
            <a:off x="4294384" y="3002121"/>
            <a:ext cx="30480" cy="511175"/>
            <a:chOff x="4294384" y="3002121"/>
            <a:chExt cx="30480" cy="511175"/>
          </a:xfrm>
        </p:grpSpPr>
        <p:sp>
          <p:nvSpPr>
            <p:cNvPr id="83" name="object 83"/>
            <p:cNvSpPr/>
            <p:nvPr/>
          </p:nvSpPr>
          <p:spPr>
            <a:xfrm>
              <a:off x="4296408" y="30021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3035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299444" y="3021349"/>
              <a:ext cx="0" cy="473075"/>
            </a:xfrm>
            <a:custGeom>
              <a:avLst/>
              <a:gdLst/>
              <a:ahLst/>
              <a:cxnLst/>
              <a:rect l="l" t="t" r="r" b="b"/>
              <a:pathLst>
                <a:path h="473075">
                  <a:moveTo>
                    <a:pt x="0" y="0"/>
                  </a:moveTo>
                  <a:lnTo>
                    <a:pt x="0" y="0"/>
                  </a:lnTo>
                </a:path>
                <a:path h="473075">
                  <a:moveTo>
                    <a:pt x="0" y="29346"/>
                  </a:moveTo>
                  <a:lnTo>
                    <a:pt x="0" y="29346"/>
                  </a:lnTo>
                </a:path>
                <a:path h="473075">
                  <a:moveTo>
                    <a:pt x="0" y="59705"/>
                  </a:moveTo>
                  <a:lnTo>
                    <a:pt x="0" y="59705"/>
                  </a:lnTo>
                </a:path>
                <a:path h="473075">
                  <a:moveTo>
                    <a:pt x="0" y="89051"/>
                  </a:moveTo>
                  <a:lnTo>
                    <a:pt x="0" y="89051"/>
                  </a:lnTo>
                </a:path>
                <a:path h="473075">
                  <a:moveTo>
                    <a:pt x="0" y="118398"/>
                  </a:moveTo>
                  <a:lnTo>
                    <a:pt x="0" y="118398"/>
                  </a:lnTo>
                </a:path>
                <a:path h="473075">
                  <a:moveTo>
                    <a:pt x="0" y="147744"/>
                  </a:moveTo>
                  <a:lnTo>
                    <a:pt x="0" y="147744"/>
                  </a:lnTo>
                </a:path>
                <a:path h="473075">
                  <a:moveTo>
                    <a:pt x="0" y="177091"/>
                  </a:moveTo>
                  <a:lnTo>
                    <a:pt x="0" y="177091"/>
                  </a:lnTo>
                </a:path>
                <a:path h="473075">
                  <a:moveTo>
                    <a:pt x="0" y="206438"/>
                  </a:moveTo>
                  <a:lnTo>
                    <a:pt x="0" y="206438"/>
                  </a:lnTo>
                </a:path>
                <a:path h="473075">
                  <a:moveTo>
                    <a:pt x="0" y="235784"/>
                  </a:moveTo>
                  <a:lnTo>
                    <a:pt x="0" y="235784"/>
                  </a:lnTo>
                </a:path>
                <a:path h="473075">
                  <a:moveTo>
                    <a:pt x="0" y="266143"/>
                  </a:moveTo>
                  <a:lnTo>
                    <a:pt x="0" y="266143"/>
                  </a:lnTo>
                </a:path>
                <a:path h="473075">
                  <a:moveTo>
                    <a:pt x="0" y="295489"/>
                  </a:moveTo>
                  <a:lnTo>
                    <a:pt x="0" y="295489"/>
                  </a:lnTo>
                </a:path>
                <a:path h="473075">
                  <a:moveTo>
                    <a:pt x="0" y="324836"/>
                  </a:moveTo>
                  <a:lnTo>
                    <a:pt x="0" y="324836"/>
                  </a:lnTo>
                </a:path>
                <a:path h="473075">
                  <a:moveTo>
                    <a:pt x="0" y="354182"/>
                  </a:moveTo>
                  <a:lnTo>
                    <a:pt x="0" y="354182"/>
                  </a:lnTo>
                </a:path>
                <a:path h="473075">
                  <a:moveTo>
                    <a:pt x="0" y="383529"/>
                  </a:moveTo>
                  <a:lnTo>
                    <a:pt x="0" y="383529"/>
                  </a:lnTo>
                </a:path>
                <a:path h="473075">
                  <a:moveTo>
                    <a:pt x="0" y="412876"/>
                  </a:moveTo>
                  <a:lnTo>
                    <a:pt x="0" y="412876"/>
                  </a:lnTo>
                </a:path>
                <a:path h="473075">
                  <a:moveTo>
                    <a:pt x="0" y="443234"/>
                  </a:moveTo>
                  <a:lnTo>
                    <a:pt x="0" y="443234"/>
                  </a:lnTo>
                </a:path>
                <a:path h="473075">
                  <a:moveTo>
                    <a:pt x="0" y="472581"/>
                  </a:moveTo>
                  <a:lnTo>
                    <a:pt x="0" y="4725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299444" y="3002121"/>
              <a:ext cx="20320" cy="511175"/>
            </a:xfrm>
            <a:custGeom>
              <a:avLst/>
              <a:gdLst/>
              <a:ahLst/>
              <a:cxnLst/>
              <a:rect l="l" t="t" r="r" b="b"/>
              <a:pathLst>
                <a:path w="20320" h="511175">
                  <a:moveTo>
                    <a:pt x="0" y="493832"/>
                  </a:moveTo>
                  <a:lnTo>
                    <a:pt x="0" y="493832"/>
                  </a:lnTo>
                </a:path>
                <a:path w="20320" h="511175">
                  <a:moveTo>
                    <a:pt x="0" y="511035"/>
                  </a:moveTo>
                  <a:lnTo>
                    <a:pt x="0" y="511035"/>
                  </a:lnTo>
                </a:path>
                <a:path w="20320" h="511175">
                  <a:moveTo>
                    <a:pt x="20239" y="511035"/>
                  </a:moveTo>
                  <a:lnTo>
                    <a:pt x="20239" y="511035"/>
                  </a:lnTo>
                </a:path>
                <a:path w="20320" h="511175">
                  <a:moveTo>
                    <a:pt x="20239" y="493832"/>
                  </a:moveTo>
                  <a:lnTo>
                    <a:pt x="20239" y="493832"/>
                  </a:lnTo>
                </a:path>
                <a:path w="20320" h="511175">
                  <a:moveTo>
                    <a:pt x="20239" y="0"/>
                  </a:moveTo>
                  <a:lnTo>
                    <a:pt x="20239" y="0"/>
                  </a:lnTo>
                </a:path>
                <a:path w="20320" h="511175">
                  <a:moveTo>
                    <a:pt x="0" y="0"/>
                  </a:moveTo>
                  <a:lnTo>
                    <a:pt x="0" y="0"/>
                  </a:lnTo>
                </a:path>
                <a:path w="20320" h="511175">
                  <a:moveTo>
                    <a:pt x="0" y="493832"/>
                  </a:moveTo>
                  <a:lnTo>
                    <a:pt x="0" y="493832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4299444" y="3002121"/>
              <a:ext cx="20320" cy="511175"/>
            </a:xfrm>
            <a:custGeom>
              <a:avLst/>
              <a:gdLst/>
              <a:ahLst/>
              <a:cxnLst/>
              <a:rect l="l" t="t" r="r" b="b"/>
              <a:pathLst>
                <a:path w="20320" h="511175">
                  <a:moveTo>
                    <a:pt x="0" y="5059"/>
                  </a:moveTo>
                  <a:lnTo>
                    <a:pt x="5059" y="0"/>
                  </a:lnTo>
                </a:path>
                <a:path w="20320" h="511175">
                  <a:moveTo>
                    <a:pt x="0" y="59705"/>
                  </a:moveTo>
                  <a:lnTo>
                    <a:pt x="20239" y="38454"/>
                  </a:lnTo>
                </a:path>
                <a:path w="20320" h="511175">
                  <a:moveTo>
                    <a:pt x="0" y="113338"/>
                  </a:moveTo>
                  <a:lnTo>
                    <a:pt x="20239" y="93099"/>
                  </a:lnTo>
                </a:path>
                <a:path w="20320" h="511175">
                  <a:moveTo>
                    <a:pt x="0" y="167983"/>
                  </a:moveTo>
                  <a:lnTo>
                    <a:pt x="20239" y="147744"/>
                  </a:lnTo>
                </a:path>
                <a:path w="20320" h="511175">
                  <a:moveTo>
                    <a:pt x="0" y="221617"/>
                  </a:moveTo>
                  <a:lnTo>
                    <a:pt x="20239" y="201378"/>
                  </a:lnTo>
                </a:path>
                <a:path w="20320" h="511175">
                  <a:moveTo>
                    <a:pt x="0" y="276262"/>
                  </a:moveTo>
                  <a:lnTo>
                    <a:pt x="20239" y="256023"/>
                  </a:lnTo>
                </a:path>
                <a:path w="20320" h="511175">
                  <a:moveTo>
                    <a:pt x="0" y="329896"/>
                  </a:moveTo>
                  <a:lnTo>
                    <a:pt x="20239" y="309657"/>
                  </a:lnTo>
                </a:path>
                <a:path w="20320" h="511175">
                  <a:moveTo>
                    <a:pt x="0" y="384541"/>
                  </a:moveTo>
                  <a:lnTo>
                    <a:pt x="20239" y="364302"/>
                  </a:lnTo>
                </a:path>
                <a:path w="20320" h="511175">
                  <a:moveTo>
                    <a:pt x="0" y="439186"/>
                  </a:moveTo>
                  <a:lnTo>
                    <a:pt x="20239" y="417935"/>
                  </a:lnTo>
                </a:path>
                <a:path w="20320" h="511175">
                  <a:moveTo>
                    <a:pt x="0" y="492820"/>
                  </a:moveTo>
                  <a:lnTo>
                    <a:pt x="20239" y="472581"/>
                  </a:lnTo>
                </a:path>
                <a:path w="20320" h="511175">
                  <a:moveTo>
                    <a:pt x="0" y="41490"/>
                  </a:moveTo>
                  <a:lnTo>
                    <a:pt x="20239" y="21250"/>
                  </a:lnTo>
                </a:path>
                <a:path w="20320" h="511175">
                  <a:moveTo>
                    <a:pt x="0" y="95123"/>
                  </a:moveTo>
                  <a:lnTo>
                    <a:pt x="20239" y="74884"/>
                  </a:lnTo>
                </a:path>
                <a:path w="20320" h="511175">
                  <a:moveTo>
                    <a:pt x="0" y="149768"/>
                  </a:moveTo>
                  <a:lnTo>
                    <a:pt x="20239" y="129529"/>
                  </a:lnTo>
                </a:path>
                <a:path w="20320" h="511175">
                  <a:moveTo>
                    <a:pt x="0" y="203402"/>
                  </a:moveTo>
                  <a:lnTo>
                    <a:pt x="20239" y="183163"/>
                  </a:lnTo>
                </a:path>
                <a:path w="20320" h="511175">
                  <a:moveTo>
                    <a:pt x="0" y="258047"/>
                  </a:moveTo>
                  <a:lnTo>
                    <a:pt x="20239" y="237808"/>
                  </a:lnTo>
                </a:path>
                <a:path w="20320" h="511175">
                  <a:moveTo>
                    <a:pt x="0" y="312692"/>
                  </a:moveTo>
                  <a:lnTo>
                    <a:pt x="20239" y="291441"/>
                  </a:lnTo>
                </a:path>
                <a:path w="20320" h="511175">
                  <a:moveTo>
                    <a:pt x="0" y="366326"/>
                  </a:moveTo>
                  <a:lnTo>
                    <a:pt x="20239" y="346087"/>
                  </a:lnTo>
                </a:path>
                <a:path w="20320" h="511175">
                  <a:moveTo>
                    <a:pt x="0" y="420971"/>
                  </a:moveTo>
                  <a:lnTo>
                    <a:pt x="20239" y="400732"/>
                  </a:lnTo>
                </a:path>
                <a:path w="20320" h="511175">
                  <a:moveTo>
                    <a:pt x="0" y="474605"/>
                  </a:moveTo>
                  <a:lnTo>
                    <a:pt x="20239" y="454366"/>
                  </a:lnTo>
                </a:path>
                <a:path w="20320" h="511175">
                  <a:moveTo>
                    <a:pt x="18215" y="511035"/>
                  </a:moveTo>
                  <a:lnTo>
                    <a:pt x="20239" y="509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4296408" y="3002121"/>
              <a:ext cx="26670" cy="511175"/>
            </a:xfrm>
            <a:custGeom>
              <a:avLst/>
              <a:gdLst/>
              <a:ahLst/>
              <a:cxnLst/>
              <a:rect l="l" t="t" r="r" b="b"/>
              <a:pathLst>
                <a:path w="26670" h="511175">
                  <a:moveTo>
                    <a:pt x="0" y="0"/>
                  </a:moveTo>
                  <a:lnTo>
                    <a:pt x="0" y="493832"/>
                  </a:lnTo>
                </a:path>
                <a:path w="26670" h="511175">
                  <a:moveTo>
                    <a:pt x="26310" y="0"/>
                  </a:moveTo>
                  <a:lnTo>
                    <a:pt x="26310" y="493832"/>
                  </a:lnTo>
                </a:path>
                <a:path w="26670" h="511175">
                  <a:moveTo>
                    <a:pt x="3035" y="0"/>
                  </a:moveTo>
                  <a:lnTo>
                    <a:pt x="3035" y="493832"/>
                  </a:lnTo>
                  <a:lnTo>
                    <a:pt x="3035" y="497880"/>
                  </a:lnTo>
                  <a:lnTo>
                    <a:pt x="3035" y="511035"/>
                  </a:lnTo>
                </a:path>
                <a:path w="26670" h="511175">
                  <a:moveTo>
                    <a:pt x="23274" y="0"/>
                  </a:moveTo>
                  <a:lnTo>
                    <a:pt x="23274" y="493832"/>
                  </a:lnTo>
                  <a:lnTo>
                    <a:pt x="23274" y="497880"/>
                  </a:lnTo>
                  <a:lnTo>
                    <a:pt x="23274" y="511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" name="object 88"/>
          <p:cNvGrpSpPr/>
          <p:nvPr/>
        </p:nvGrpSpPr>
        <p:grpSpPr>
          <a:xfrm>
            <a:off x="4018121" y="3135699"/>
            <a:ext cx="142875" cy="363855"/>
            <a:chOff x="4018121" y="3135699"/>
            <a:chExt cx="142875" cy="363855"/>
          </a:xfrm>
        </p:grpSpPr>
        <p:pic>
          <p:nvPicPr>
            <p:cNvPr id="89" name="object 8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024699" y="3141265"/>
              <a:ext cx="129529" cy="356206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4026217" y="3142783"/>
              <a:ext cx="127000" cy="353695"/>
            </a:xfrm>
            <a:custGeom>
              <a:avLst/>
              <a:gdLst/>
              <a:ahLst/>
              <a:cxnLst/>
              <a:rect l="l" t="t" r="r" b="b"/>
              <a:pathLst>
                <a:path w="127000" h="353695">
                  <a:moveTo>
                    <a:pt x="126493" y="353171"/>
                  </a:moveTo>
                  <a:lnTo>
                    <a:pt x="126493" y="0"/>
                  </a:lnTo>
                  <a:lnTo>
                    <a:pt x="0" y="0"/>
                  </a:lnTo>
                  <a:lnTo>
                    <a:pt x="0" y="3531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021157" y="3138735"/>
              <a:ext cx="137160" cy="357505"/>
            </a:xfrm>
            <a:custGeom>
              <a:avLst/>
              <a:gdLst/>
              <a:ahLst/>
              <a:cxnLst/>
              <a:rect l="l" t="t" r="r" b="b"/>
              <a:pathLst>
                <a:path w="137160" h="357504">
                  <a:moveTo>
                    <a:pt x="0" y="357218"/>
                  </a:moveTo>
                  <a:lnTo>
                    <a:pt x="0" y="0"/>
                  </a:lnTo>
                  <a:lnTo>
                    <a:pt x="136613" y="0"/>
                  </a:lnTo>
                  <a:lnTo>
                    <a:pt x="136613" y="3572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2" name="object 92"/>
          <p:cNvGrpSpPr/>
          <p:nvPr/>
        </p:nvGrpSpPr>
        <p:grpSpPr>
          <a:xfrm>
            <a:off x="4321200" y="3319874"/>
            <a:ext cx="3175" cy="176530"/>
            <a:chOff x="4321200" y="3319874"/>
            <a:chExt cx="3175" cy="176530"/>
          </a:xfrm>
        </p:grpSpPr>
        <p:sp>
          <p:nvSpPr>
            <p:cNvPr id="93" name="object 93"/>
            <p:cNvSpPr/>
            <p:nvPr/>
          </p:nvSpPr>
          <p:spPr>
            <a:xfrm>
              <a:off x="4322718" y="3348209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744"/>
                  </a:moveTo>
                  <a:lnTo>
                    <a:pt x="0" y="137625"/>
                  </a:lnTo>
                </a:path>
                <a:path h="147954">
                  <a:moveTo>
                    <a:pt x="0" y="130541"/>
                  </a:moveTo>
                  <a:lnTo>
                    <a:pt x="0" y="120422"/>
                  </a:lnTo>
                </a:path>
                <a:path h="147954">
                  <a:moveTo>
                    <a:pt x="0" y="113338"/>
                  </a:moveTo>
                  <a:lnTo>
                    <a:pt x="0" y="103219"/>
                  </a:lnTo>
                </a:path>
                <a:path h="147954">
                  <a:moveTo>
                    <a:pt x="0" y="96135"/>
                  </a:moveTo>
                  <a:lnTo>
                    <a:pt x="0" y="86015"/>
                  </a:lnTo>
                </a:path>
                <a:path h="147954">
                  <a:moveTo>
                    <a:pt x="0" y="78932"/>
                  </a:moveTo>
                  <a:lnTo>
                    <a:pt x="0" y="68812"/>
                  </a:lnTo>
                </a:path>
                <a:path h="147954">
                  <a:moveTo>
                    <a:pt x="0" y="61729"/>
                  </a:moveTo>
                  <a:lnTo>
                    <a:pt x="0" y="51609"/>
                  </a:lnTo>
                </a:path>
                <a:path h="147954">
                  <a:moveTo>
                    <a:pt x="0" y="44525"/>
                  </a:moveTo>
                  <a:lnTo>
                    <a:pt x="0" y="34406"/>
                  </a:lnTo>
                </a:path>
                <a:path h="147954">
                  <a:moveTo>
                    <a:pt x="0" y="27322"/>
                  </a:moveTo>
                  <a:lnTo>
                    <a:pt x="0" y="17203"/>
                  </a:lnTo>
                </a:path>
                <a:path h="147954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322718" y="33198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517" y="2023"/>
                  </a:moveTo>
                  <a:lnTo>
                    <a:pt x="151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" name="object 95"/>
          <p:cNvGrpSpPr/>
          <p:nvPr/>
        </p:nvGrpSpPr>
        <p:grpSpPr>
          <a:xfrm>
            <a:off x="4320695" y="3142783"/>
            <a:ext cx="16510" cy="207645"/>
            <a:chOff x="4320695" y="3142783"/>
            <a:chExt cx="16510" cy="207645"/>
          </a:xfrm>
        </p:grpSpPr>
        <p:sp>
          <p:nvSpPr>
            <p:cNvPr id="96" name="object 96"/>
            <p:cNvSpPr/>
            <p:nvPr/>
          </p:nvSpPr>
          <p:spPr>
            <a:xfrm>
              <a:off x="4322719" y="3142783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1131"/>
                  </a:lnTo>
                </a:path>
                <a:path h="149225">
                  <a:moveTo>
                    <a:pt x="0" y="17203"/>
                  </a:moveTo>
                  <a:lnTo>
                    <a:pt x="0" y="28334"/>
                  </a:lnTo>
                </a:path>
                <a:path h="149225">
                  <a:moveTo>
                    <a:pt x="0" y="34406"/>
                  </a:moveTo>
                  <a:lnTo>
                    <a:pt x="0" y="45537"/>
                  </a:lnTo>
                </a:path>
                <a:path h="149225">
                  <a:moveTo>
                    <a:pt x="0" y="51609"/>
                  </a:moveTo>
                  <a:lnTo>
                    <a:pt x="0" y="62740"/>
                  </a:lnTo>
                </a:path>
                <a:path h="149225">
                  <a:moveTo>
                    <a:pt x="0" y="68812"/>
                  </a:moveTo>
                  <a:lnTo>
                    <a:pt x="0" y="79944"/>
                  </a:lnTo>
                </a:path>
                <a:path h="149225">
                  <a:moveTo>
                    <a:pt x="0" y="86015"/>
                  </a:moveTo>
                  <a:lnTo>
                    <a:pt x="0" y="97147"/>
                  </a:lnTo>
                </a:path>
                <a:path h="149225">
                  <a:moveTo>
                    <a:pt x="0" y="103219"/>
                  </a:moveTo>
                  <a:lnTo>
                    <a:pt x="0" y="114350"/>
                  </a:lnTo>
                </a:path>
                <a:path h="149225">
                  <a:moveTo>
                    <a:pt x="0" y="120422"/>
                  </a:moveTo>
                  <a:lnTo>
                    <a:pt x="0" y="131553"/>
                  </a:lnTo>
                </a:path>
                <a:path h="149225">
                  <a:moveTo>
                    <a:pt x="0" y="137625"/>
                  </a:moveTo>
                  <a:lnTo>
                    <a:pt x="0" y="1487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322719" y="329761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-1517" y="11131"/>
                  </a:moveTo>
                  <a:lnTo>
                    <a:pt x="1517" y="11131"/>
                  </a:lnTo>
                </a:path>
              </a:pathLst>
            </a:custGeom>
            <a:ln w="222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322719" y="3315826"/>
              <a:ext cx="12700" cy="32384"/>
            </a:xfrm>
            <a:custGeom>
              <a:avLst/>
              <a:gdLst/>
              <a:ahLst/>
              <a:cxnLst/>
              <a:rect l="l" t="t" r="r" b="b"/>
              <a:pathLst>
                <a:path w="12700" h="32385">
                  <a:moveTo>
                    <a:pt x="1011" y="8095"/>
                  </a:moveTo>
                  <a:lnTo>
                    <a:pt x="3035" y="8095"/>
                  </a:lnTo>
                  <a:lnTo>
                    <a:pt x="3035" y="9107"/>
                  </a:lnTo>
                  <a:lnTo>
                    <a:pt x="3035" y="10119"/>
                  </a:lnTo>
                  <a:lnTo>
                    <a:pt x="3035" y="11131"/>
                  </a:lnTo>
                  <a:lnTo>
                    <a:pt x="3035" y="12143"/>
                  </a:lnTo>
                  <a:lnTo>
                    <a:pt x="1011" y="12143"/>
                  </a:lnTo>
                </a:path>
                <a:path w="12700" h="32385">
                  <a:moveTo>
                    <a:pt x="1011" y="22262"/>
                  </a:moveTo>
                  <a:lnTo>
                    <a:pt x="2023" y="23274"/>
                  </a:lnTo>
                  <a:lnTo>
                    <a:pt x="2023" y="24286"/>
                  </a:lnTo>
                  <a:lnTo>
                    <a:pt x="2023" y="26310"/>
                  </a:lnTo>
                  <a:lnTo>
                    <a:pt x="2023" y="28334"/>
                  </a:lnTo>
                  <a:lnTo>
                    <a:pt x="2023" y="29346"/>
                  </a:lnTo>
                  <a:lnTo>
                    <a:pt x="1011" y="30358"/>
                  </a:lnTo>
                </a:path>
                <a:path w="12700" h="32385">
                  <a:moveTo>
                    <a:pt x="2023" y="26310"/>
                  </a:moveTo>
                  <a:lnTo>
                    <a:pt x="2023" y="25298"/>
                  </a:lnTo>
                  <a:lnTo>
                    <a:pt x="2023" y="24286"/>
                  </a:lnTo>
                  <a:lnTo>
                    <a:pt x="2023" y="23274"/>
                  </a:lnTo>
                </a:path>
                <a:path w="12700" h="32385">
                  <a:moveTo>
                    <a:pt x="3035" y="12143"/>
                  </a:moveTo>
                  <a:lnTo>
                    <a:pt x="11131" y="12143"/>
                  </a:lnTo>
                  <a:lnTo>
                    <a:pt x="11131" y="11131"/>
                  </a:lnTo>
                  <a:lnTo>
                    <a:pt x="11131" y="10119"/>
                  </a:lnTo>
                  <a:lnTo>
                    <a:pt x="11131" y="9107"/>
                  </a:lnTo>
                  <a:lnTo>
                    <a:pt x="11131" y="8095"/>
                  </a:lnTo>
                  <a:lnTo>
                    <a:pt x="3035" y="8095"/>
                  </a:lnTo>
                </a:path>
                <a:path w="12700" h="32385">
                  <a:moveTo>
                    <a:pt x="0" y="32382"/>
                  </a:moveTo>
                  <a:lnTo>
                    <a:pt x="1011" y="32382"/>
                  </a:lnTo>
                  <a:lnTo>
                    <a:pt x="1011" y="0"/>
                  </a:lnTo>
                  <a:lnTo>
                    <a:pt x="0" y="0"/>
                  </a:lnTo>
                </a:path>
                <a:path w="12700" h="32385">
                  <a:moveTo>
                    <a:pt x="11131" y="12143"/>
                  </a:moveTo>
                  <a:lnTo>
                    <a:pt x="12143" y="12143"/>
                  </a:lnTo>
                  <a:lnTo>
                    <a:pt x="12143" y="11131"/>
                  </a:lnTo>
                  <a:lnTo>
                    <a:pt x="12143" y="10119"/>
                  </a:lnTo>
                  <a:lnTo>
                    <a:pt x="12143" y="9107"/>
                  </a:lnTo>
                  <a:lnTo>
                    <a:pt x="12143" y="8095"/>
                  </a:lnTo>
                  <a:lnTo>
                    <a:pt x="11131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" name="object 99"/>
          <p:cNvGrpSpPr/>
          <p:nvPr/>
        </p:nvGrpSpPr>
        <p:grpSpPr>
          <a:xfrm>
            <a:off x="3530867" y="3319874"/>
            <a:ext cx="3175" cy="176530"/>
            <a:chOff x="3530867" y="3319874"/>
            <a:chExt cx="3175" cy="176530"/>
          </a:xfrm>
        </p:grpSpPr>
        <p:sp>
          <p:nvSpPr>
            <p:cNvPr id="100" name="object 100"/>
            <p:cNvSpPr/>
            <p:nvPr/>
          </p:nvSpPr>
          <p:spPr>
            <a:xfrm>
              <a:off x="3532384" y="3355293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140661"/>
                  </a:moveTo>
                  <a:lnTo>
                    <a:pt x="0" y="130541"/>
                  </a:lnTo>
                </a:path>
                <a:path h="140970">
                  <a:moveTo>
                    <a:pt x="0" y="124470"/>
                  </a:moveTo>
                  <a:lnTo>
                    <a:pt x="0" y="114350"/>
                  </a:lnTo>
                </a:path>
                <a:path h="140970">
                  <a:moveTo>
                    <a:pt x="0" y="108278"/>
                  </a:moveTo>
                  <a:lnTo>
                    <a:pt x="0" y="98159"/>
                  </a:lnTo>
                </a:path>
                <a:path h="140970">
                  <a:moveTo>
                    <a:pt x="0" y="92087"/>
                  </a:moveTo>
                  <a:lnTo>
                    <a:pt x="0" y="81968"/>
                  </a:lnTo>
                </a:path>
                <a:path h="140970">
                  <a:moveTo>
                    <a:pt x="0" y="75896"/>
                  </a:moveTo>
                  <a:lnTo>
                    <a:pt x="0" y="65776"/>
                  </a:lnTo>
                </a:path>
                <a:path h="140970">
                  <a:moveTo>
                    <a:pt x="0" y="58693"/>
                  </a:moveTo>
                  <a:lnTo>
                    <a:pt x="0" y="48573"/>
                  </a:lnTo>
                </a:path>
                <a:path h="140970">
                  <a:moveTo>
                    <a:pt x="0" y="42501"/>
                  </a:moveTo>
                  <a:lnTo>
                    <a:pt x="0" y="32382"/>
                  </a:lnTo>
                </a:path>
                <a:path h="140970">
                  <a:moveTo>
                    <a:pt x="0" y="26310"/>
                  </a:moveTo>
                  <a:lnTo>
                    <a:pt x="0" y="16191"/>
                  </a:lnTo>
                </a:path>
                <a:path h="14097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532384" y="33482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517" y="505"/>
                  </a:moveTo>
                  <a:lnTo>
                    <a:pt x="1517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532384" y="33198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517" y="2023"/>
                  </a:moveTo>
                  <a:lnTo>
                    <a:pt x="151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" name="object 103"/>
          <p:cNvGrpSpPr/>
          <p:nvPr/>
        </p:nvGrpSpPr>
        <p:grpSpPr>
          <a:xfrm>
            <a:off x="3530360" y="3142783"/>
            <a:ext cx="16510" cy="207645"/>
            <a:chOff x="3530360" y="3142783"/>
            <a:chExt cx="16510" cy="207645"/>
          </a:xfrm>
        </p:grpSpPr>
        <p:sp>
          <p:nvSpPr>
            <p:cNvPr id="104" name="object 104"/>
            <p:cNvSpPr/>
            <p:nvPr/>
          </p:nvSpPr>
          <p:spPr>
            <a:xfrm>
              <a:off x="3532384" y="3142783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4">
                  <a:moveTo>
                    <a:pt x="0" y="0"/>
                  </a:moveTo>
                  <a:lnTo>
                    <a:pt x="0" y="10119"/>
                  </a:lnTo>
                </a:path>
                <a:path h="158114">
                  <a:moveTo>
                    <a:pt x="0" y="17203"/>
                  </a:moveTo>
                  <a:lnTo>
                    <a:pt x="0" y="27322"/>
                  </a:lnTo>
                </a:path>
                <a:path h="158114">
                  <a:moveTo>
                    <a:pt x="0" y="33394"/>
                  </a:moveTo>
                  <a:lnTo>
                    <a:pt x="0" y="43513"/>
                  </a:lnTo>
                </a:path>
                <a:path h="158114">
                  <a:moveTo>
                    <a:pt x="0" y="49585"/>
                  </a:moveTo>
                  <a:lnTo>
                    <a:pt x="0" y="59705"/>
                  </a:lnTo>
                </a:path>
                <a:path h="158114">
                  <a:moveTo>
                    <a:pt x="0" y="65776"/>
                  </a:moveTo>
                  <a:lnTo>
                    <a:pt x="0" y="75896"/>
                  </a:lnTo>
                </a:path>
                <a:path h="158114">
                  <a:moveTo>
                    <a:pt x="0" y="81968"/>
                  </a:moveTo>
                  <a:lnTo>
                    <a:pt x="0" y="92087"/>
                  </a:lnTo>
                </a:path>
                <a:path h="158114">
                  <a:moveTo>
                    <a:pt x="0" y="99171"/>
                  </a:moveTo>
                  <a:lnTo>
                    <a:pt x="0" y="108278"/>
                  </a:lnTo>
                </a:path>
                <a:path h="158114">
                  <a:moveTo>
                    <a:pt x="0" y="115362"/>
                  </a:moveTo>
                  <a:lnTo>
                    <a:pt x="0" y="125481"/>
                  </a:lnTo>
                </a:path>
                <a:path h="158114">
                  <a:moveTo>
                    <a:pt x="0" y="131553"/>
                  </a:moveTo>
                  <a:lnTo>
                    <a:pt x="0" y="141673"/>
                  </a:lnTo>
                </a:path>
                <a:path h="158114">
                  <a:moveTo>
                    <a:pt x="0" y="147744"/>
                  </a:moveTo>
                  <a:lnTo>
                    <a:pt x="0" y="1578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32384" y="330671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1517" y="6577"/>
                  </a:moveTo>
                  <a:lnTo>
                    <a:pt x="1517" y="6577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32384" y="3315826"/>
              <a:ext cx="12700" cy="32384"/>
            </a:xfrm>
            <a:custGeom>
              <a:avLst/>
              <a:gdLst/>
              <a:ahLst/>
              <a:cxnLst/>
              <a:rect l="l" t="t" r="r" b="b"/>
              <a:pathLst>
                <a:path w="12700" h="32385">
                  <a:moveTo>
                    <a:pt x="1011" y="8095"/>
                  </a:moveTo>
                  <a:lnTo>
                    <a:pt x="3035" y="8095"/>
                  </a:lnTo>
                  <a:lnTo>
                    <a:pt x="3035" y="9107"/>
                  </a:lnTo>
                  <a:lnTo>
                    <a:pt x="3035" y="10119"/>
                  </a:lnTo>
                  <a:lnTo>
                    <a:pt x="3035" y="11131"/>
                  </a:lnTo>
                  <a:lnTo>
                    <a:pt x="3035" y="12143"/>
                  </a:lnTo>
                  <a:lnTo>
                    <a:pt x="1011" y="12143"/>
                  </a:lnTo>
                </a:path>
                <a:path w="12700" h="32385">
                  <a:moveTo>
                    <a:pt x="1011" y="22262"/>
                  </a:moveTo>
                  <a:lnTo>
                    <a:pt x="2023" y="23274"/>
                  </a:lnTo>
                  <a:lnTo>
                    <a:pt x="2023" y="24286"/>
                  </a:lnTo>
                  <a:lnTo>
                    <a:pt x="2023" y="26310"/>
                  </a:lnTo>
                  <a:lnTo>
                    <a:pt x="2023" y="28334"/>
                  </a:lnTo>
                  <a:lnTo>
                    <a:pt x="2023" y="29346"/>
                  </a:lnTo>
                  <a:lnTo>
                    <a:pt x="1011" y="30358"/>
                  </a:lnTo>
                </a:path>
                <a:path w="12700" h="32385">
                  <a:moveTo>
                    <a:pt x="2023" y="26310"/>
                  </a:moveTo>
                  <a:lnTo>
                    <a:pt x="2023" y="25298"/>
                  </a:lnTo>
                  <a:lnTo>
                    <a:pt x="2023" y="24286"/>
                  </a:lnTo>
                  <a:lnTo>
                    <a:pt x="2023" y="23274"/>
                  </a:lnTo>
                </a:path>
                <a:path w="12700" h="32385">
                  <a:moveTo>
                    <a:pt x="3035" y="12143"/>
                  </a:moveTo>
                  <a:lnTo>
                    <a:pt x="11131" y="12143"/>
                  </a:lnTo>
                  <a:lnTo>
                    <a:pt x="11131" y="11131"/>
                  </a:lnTo>
                  <a:lnTo>
                    <a:pt x="11131" y="10119"/>
                  </a:lnTo>
                  <a:lnTo>
                    <a:pt x="11131" y="9107"/>
                  </a:lnTo>
                  <a:lnTo>
                    <a:pt x="11131" y="8095"/>
                  </a:lnTo>
                  <a:lnTo>
                    <a:pt x="3035" y="8095"/>
                  </a:lnTo>
                </a:path>
                <a:path w="12700" h="32385">
                  <a:moveTo>
                    <a:pt x="0" y="32382"/>
                  </a:moveTo>
                  <a:lnTo>
                    <a:pt x="1011" y="32382"/>
                  </a:lnTo>
                  <a:lnTo>
                    <a:pt x="1011" y="0"/>
                  </a:lnTo>
                  <a:lnTo>
                    <a:pt x="0" y="0"/>
                  </a:lnTo>
                </a:path>
                <a:path w="12700" h="32385">
                  <a:moveTo>
                    <a:pt x="11131" y="12143"/>
                  </a:moveTo>
                  <a:lnTo>
                    <a:pt x="12143" y="12143"/>
                  </a:lnTo>
                  <a:lnTo>
                    <a:pt x="12143" y="11131"/>
                  </a:lnTo>
                  <a:lnTo>
                    <a:pt x="12143" y="10119"/>
                  </a:lnTo>
                  <a:lnTo>
                    <a:pt x="12143" y="9107"/>
                  </a:lnTo>
                  <a:lnTo>
                    <a:pt x="12143" y="8095"/>
                  </a:lnTo>
                  <a:lnTo>
                    <a:pt x="11131" y="80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7" name="object 107"/>
          <p:cNvSpPr/>
          <p:nvPr/>
        </p:nvSpPr>
        <p:spPr>
          <a:xfrm>
            <a:off x="3842041" y="3323922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60" h="22860">
                <a:moveTo>
                  <a:pt x="10119" y="0"/>
                </a:moveTo>
                <a:lnTo>
                  <a:pt x="9107" y="0"/>
                </a:lnTo>
                <a:lnTo>
                  <a:pt x="9107" y="1011"/>
                </a:lnTo>
                <a:lnTo>
                  <a:pt x="9107" y="2023"/>
                </a:lnTo>
                <a:lnTo>
                  <a:pt x="9107" y="3035"/>
                </a:lnTo>
                <a:lnTo>
                  <a:pt x="9107" y="4047"/>
                </a:lnTo>
                <a:lnTo>
                  <a:pt x="10119" y="4047"/>
                </a:lnTo>
              </a:path>
              <a:path w="10160" h="22860">
                <a:moveTo>
                  <a:pt x="10119" y="14167"/>
                </a:moveTo>
                <a:lnTo>
                  <a:pt x="10119" y="14167"/>
                </a:lnTo>
                <a:lnTo>
                  <a:pt x="10119" y="15179"/>
                </a:lnTo>
                <a:lnTo>
                  <a:pt x="10119" y="21250"/>
                </a:lnTo>
                <a:lnTo>
                  <a:pt x="10119" y="22262"/>
                </a:lnTo>
              </a:path>
              <a:path w="10160" h="22860">
                <a:moveTo>
                  <a:pt x="10119" y="18215"/>
                </a:moveTo>
                <a:lnTo>
                  <a:pt x="9107" y="18215"/>
                </a:lnTo>
                <a:lnTo>
                  <a:pt x="9107" y="17203"/>
                </a:lnTo>
                <a:lnTo>
                  <a:pt x="9107" y="16191"/>
                </a:lnTo>
                <a:lnTo>
                  <a:pt x="9107" y="15179"/>
                </a:lnTo>
                <a:lnTo>
                  <a:pt x="10119" y="15179"/>
                </a:lnTo>
              </a:path>
              <a:path w="10160" h="22860">
                <a:moveTo>
                  <a:pt x="9107" y="4047"/>
                </a:moveTo>
                <a:lnTo>
                  <a:pt x="0" y="4047"/>
                </a:lnTo>
                <a:lnTo>
                  <a:pt x="0" y="3035"/>
                </a:lnTo>
                <a:lnTo>
                  <a:pt x="0" y="2023"/>
                </a:lnTo>
                <a:lnTo>
                  <a:pt x="0" y="1011"/>
                </a:lnTo>
                <a:lnTo>
                  <a:pt x="0" y="0"/>
                </a:lnTo>
                <a:lnTo>
                  <a:pt x="910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8" name="object 108"/>
          <p:cNvGrpSpPr/>
          <p:nvPr/>
        </p:nvGrpSpPr>
        <p:grpSpPr>
          <a:xfrm>
            <a:off x="3851655" y="3319874"/>
            <a:ext cx="3175" cy="176530"/>
            <a:chOff x="3851655" y="3319874"/>
            <a:chExt cx="3175" cy="176530"/>
          </a:xfrm>
        </p:grpSpPr>
        <p:sp>
          <p:nvSpPr>
            <p:cNvPr id="109" name="object 109"/>
            <p:cNvSpPr/>
            <p:nvPr/>
          </p:nvSpPr>
          <p:spPr>
            <a:xfrm>
              <a:off x="3853173" y="3355293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140661"/>
                  </a:moveTo>
                  <a:lnTo>
                    <a:pt x="0" y="130541"/>
                  </a:lnTo>
                </a:path>
                <a:path h="140970">
                  <a:moveTo>
                    <a:pt x="0" y="124470"/>
                  </a:moveTo>
                  <a:lnTo>
                    <a:pt x="0" y="114350"/>
                  </a:lnTo>
                </a:path>
                <a:path h="140970">
                  <a:moveTo>
                    <a:pt x="0" y="108278"/>
                  </a:moveTo>
                  <a:lnTo>
                    <a:pt x="0" y="98159"/>
                  </a:lnTo>
                </a:path>
                <a:path h="140970">
                  <a:moveTo>
                    <a:pt x="0" y="92087"/>
                  </a:moveTo>
                  <a:lnTo>
                    <a:pt x="0" y="81968"/>
                  </a:lnTo>
                </a:path>
                <a:path h="140970">
                  <a:moveTo>
                    <a:pt x="0" y="75896"/>
                  </a:moveTo>
                  <a:lnTo>
                    <a:pt x="0" y="65776"/>
                  </a:lnTo>
                </a:path>
                <a:path h="140970">
                  <a:moveTo>
                    <a:pt x="0" y="58693"/>
                  </a:moveTo>
                  <a:lnTo>
                    <a:pt x="0" y="48573"/>
                  </a:lnTo>
                </a:path>
                <a:path h="140970">
                  <a:moveTo>
                    <a:pt x="0" y="42501"/>
                  </a:moveTo>
                  <a:lnTo>
                    <a:pt x="0" y="32382"/>
                  </a:lnTo>
                </a:path>
                <a:path h="140970">
                  <a:moveTo>
                    <a:pt x="0" y="26310"/>
                  </a:moveTo>
                  <a:lnTo>
                    <a:pt x="0" y="16191"/>
                  </a:lnTo>
                </a:path>
                <a:path h="14097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853173" y="33482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517" y="505"/>
                  </a:moveTo>
                  <a:lnTo>
                    <a:pt x="1517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853173" y="33198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517" y="2023"/>
                  </a:moveTo>
                  <a:lnTo>
                    <a:pt x="151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" name="object 112"/>
          <p:cNvGrpSpPr/>
          <p:nvPr/>
        </p:nvGrpSpPr>
        <p:grpSpPr>
          <a:xfrm>
            <a:off x="3851655" y="3142783"/>
            <a:ext cx="3175" cy="177165"/>
            <a:chOff x="3851655" y="3142783"/>
            <a:chExt cx="3175" cy="177165"/>
          </a:xfrm>
        </p:grpSpPr>
        <p:sp>
          <p:nvSpPr>
            <p:cNvPr id="113" name="object 113"/>
            <p:cNvSpPr/>
            <p:nvPr/>
          </p:nvSpPr>
          <p:spPr>
            <a:xfrm>
              <a:off x="3853173" y="3142783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4">
                  <a:moveTo>
                    <a:pt x="0" y="0"/>
                  </a:moveTo>
                  <a:lnTo>
                    <a:pt x="0" y="10119"/>
                  </a:lnTo>
                </a:path>
                <a:path h="158114">
                  <a:moveTo>
                    <a:pt x="0" y="17203"/>
                  </a:moveTo>
                  <a:lnTo>
                    <a:pt x="0" y="27322"/>
                  </a:lnTo>
                </a:path>
                <a:path h="158114">
                  <a:moveTo>
                    <a:pt x="0" y="33394"/>
                  </a:moveTo>
                  <a:lnTo>
                    <a:pt x="0" y="43513"/>
                  </a:lnTo>
                </a:path>
                <a:path h="158114">
                  <a:moveTo>
                    <a:pt x="0" y="49585"/>
                  </a:moveTo>
                  <a:lnTo>
                    <a:pt x="0" y="59705"/>
                  </a:lnTo>
                </a:path>
                <a:path h="158114">
                  <a:moveTo>
                    <a:pt x="0" y="65776"/>
                  </a:moveTo>
                  <a:lnTo>
                    <a:pt x="0" y="75896"/>
                  </a:lnTo>
                </a:path>
                <a:path h="158114">
                  <a:moveTo>
                    <a:pt x="0" y="81968"/>
                  </a:moveTo>
                  <a:lnTo>
                    <a:pt x="0" y="92087"/>
                  </a:lnTo>
                </a:path>
                <a:path h="158114">
                  <a:moveTo>
                    <a:pt x="0" y="99171"/>
                  </a:moveTo>
                  <a:lnTo>
                    <a:pt x="0" y="108278"/>
                  </a:lnTo>
                </a:path>
                <a:path h="158114">
                  <a:moveTo>
                    <a:pt x="0" y="115362"/>
                  </a:moveTo>
                  <a:lnTo>
                    <a:pt x="0" y="125481"/>
                  </a:lnTo>
                </a:path>
                <a:path h="158114">
                  <a:moveTo>
                    <a:pt x="0" y="131553"/>
                  </a:moveTo>
                  <a:lnTo>
                    <a:pt x="0" y="141673"/>
                  </a:lnTo>
                </a:path>
                <a:path h="158114">
                  <a:moveTo>
                    <a:pt x="0" y="147744"/>
                  </a:moveTo>
                  <a:lnTo>
                    <a:pt x="0" y="1578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853173" y="330671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1517" y="6577"/>
                  </a:moveTo>
                  <a:lnTo>
                    <a:pt x="1517" y="6577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" name="object 115"/>
          <p:cNvSpPr/>
          <p:nvPr/>
        </p:nvSpPr>
        <p:spPr>
          <a:xfrm>
            <a:off x="3852161" y="3315827"/>
            <a:ext cx="1270" cy="32384"/>
          </a:xfrm>
          <a:custGeom>
            <a:avLst/>
            <a:gdLst/>
            <a:ahLst/>
            <a:cxnLst/>
            <a:rect l="l" t="t" r="r" b="b"/>
            <a:pathLst>
              <a:path w="1270" h="32385">
                <a:moveTo>
                  <a:pt x="1011" y="32382"/>
                </a:moveTo>
                <a:lnTo>
                  <a:pt x="0" y="32382"/>
                </a:lnTo>
                <a:lnTo>
                  <a:pt x="0" y="0"/>
                </a:lnTo>
                <a:lnTo>
                  <a:pt x="101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841029" y="332392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11" y="4047"/>
                </a:moveTo>
                <a:lnTo>
                  <a:pt x="0" y="4047"/>
                </a:lnTo>
                <a:lnTo>
                  <a:pt x="0" y="3035"/>
                </a:lnTo>
                <a:lnTo>
                  <a:pt x="0" y="2023"/>
                </a:lnTo>
                <a:lnTo>
                  <a:pt x="0" y="1011"/>
                </a:lnTo>
                <a:lnTo>
                  <a:pt x="0" y="0"/>
                </a:lnTo>
                <a:lnTo>
                  <a:pt x="101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7" name="object 117"/>
          <p:cNvGrpSpPr/>
          <p:nvPr/>
        </p:nvGrpSpPr>
        <p:grpSpPr>
          <a:xfrm>
            <a:off x="3213620" y="3321898"/>
            <a:ext cx="16510" cy="72390"/>
            <a:chOff x="3213620" y="3321898"/>
            <a:chExt cx="16510" cy="72390"/>
          </a:xfrm>
        </p:grpSpPr>
        <p:sp>
          <p:nvSpPr>
            <p:cNvPr id="118" name="object 118"/>
            <p:cNvSpPr/>
            <p:nvPr/>
          </p:nvSpPr>
          <p:spPr>
            <a:xfrm>
              <a:off x="3215644" y="33239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011" y="4047"/>
                  </a:moveTo>
                  <a:lnTo>
                    <a:pt x="2023" y="3035"/>
                  </a:lnTo>
                  <a:lnTo>
                    <a:pt x="3035" y="3035"/>
                  </a:lnTo>
                  <a:lnTo>
                    <a:pt x="4047" y="3035"/>
                  </a:lnTo>
                  <a:lnTo>
                    <a:pt x="4047" y="1011"/>
                  </a:lnTo>
                  <a:lnTo>
                    <a:pt x="3035" y="1011"/>
                  </a:lnTo>
                  <a:lnTo>
                    <a:pt x="2023" y="0"/>
                  </a:lnTo>
                  <a:lnTo>
                    <a:pt x="1011" y="0"/>
                  </a:lnTo>
                </a:path>
                <a:path w="4444" h="4445">
                  <a:moveTo>
                    <a:pt x="0" y="4047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3035" y="1011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219186" y="33229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4047"/>
                  </a:lnTo>
                </a:path>
                <a:path h="6350">
                  <a:moveTo>
                    <a:pt x="0" y="2023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215644" y="33239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223739" y="332493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023"/>
                  </a:moveTo>
                  <a:lnTo>
                    <a:pt x="4047" y="2023"/>
                  </a:lnTo>
                </a:path>
                <a:path w="4444" h="2539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225763" y="33239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4047"/>
                  </a:moveTo>
                  <a:lnTo>
                    <a:pt x="2023" y="4047"/>
                  </a:lnTo>
                </a:path>
                <a:path w="2539" h="4445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224751" y="334061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3035"/>
                  </a:moveTo>
                  <a:lnTo>
                    <a:pt x="4047" y="3035"/>
                  </a:lnTo>
                </a:path>
                <a:path w="4444" h="317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226775" y="333809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69" h="8254">
                  <a:moveTo>
                    <a:pt x="0" y="7083"/>
                  </a:moveTo>
                  <a:lnTo>
                    <a:pt x="1011" y="8095"/>
                  </a:lnTo>
                </a:path>
                <a:path w="1269" h="8254">
                  <a:moveTo>
                    <a:pt x="0" y="1011"/>
                  </a:moveTo>
                  <a:lnTo>
                    <a:pt x="101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226775" y="33391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216656" y="3323922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4">
                  <a:moveTo>
                    <a:pt x="10119" y="16191"/>
                  </a:moveTo>
                  <a:lnTo>
                    <a:pt x="10119" y="16191"/>
                  </a:lnTo>
                </a:path>
                <a:path w="10160" h="18414">
                  <a:moveTo>
                    <a:pt x="10119" y="18215"/>
                  </a:moveTo>
                  <a:lnTo>
                    <a:pt x="10119" y="18215"/>
                  </a:lnTo>
                </a:path>
                <a:path w="10160" h="18414">
                  <a:moveTo>
                    <a:pt x="10119" y="15179"/>
                  </a:moveTo>
                  <a:lnTo>
                    <a:pt x="10119" y="15179"/>
                  </a:lnTo>
                </a:path>
                <a:path w="10160" h="18414">
                  <a:moveTo>
                    <a:pt x="9107" y="0"/>
                  </a:moveTo>
                  <a:lnTo>
                    <a:pt x="0" y="0"/>
                  </a:lnTo>
                </a:path>
                <a:path w="10160" h="18414">
                  <a:moveTo>
                    <a:pt x="9107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227787" y="33876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1517" y="3035"/>
                  </a:moveTo>
                  <a:lnTo>
                    <a:pt x="1517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227787" y="3339101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2501"/>
                  </a:moveTo>
                  <a:lnTo>
                    <a:pt x="0" y="32382"/>
                  </a:lnTo>
                </a:path>
                <a:path h="42545">
                  <a:moveTo>
                    <a:pt x="0" y="26310"/>
                  </a:moveTo>
                  <a:lnTo>
                    <a:pt x="0" y="16191"/>
                  </a:lnTo>
                </a:path>
                <a:path h="42545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" name="object 129"/>
          <p:cNvSpPr/>
          <p:nvPr/>
        </p:nvSpPr>
        <p:spPr>
          <a:xfrm>
            <a:off x="3227787" y="324499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17" y="3035"/>
                </a:moveTo>
                <a:lnTo>
                  <a:pt x="1517" y="3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227787" y="3258145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0"/>
                </a:moveTo>
                <a:lnTo>
                  <a:pt x="0" y="10119"/>
                </a:lnTo>
              </a:path>
              <a:path h="42545">
                <a:moveTo>
                  <a:pt x="0" y="16191"/>
                </a:moveTo>
                <a:lnTo>
                  <a:pt x="0" y="26310"/>
                </a:lnTo>
              </a:path>
              <a:path h="42545">
                <a:moveTo>
                  <a:pt x="0" y="32382"/>
                </a:moveTo>
                <a:lnTo>
                  <a:pt x="0" y="42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227787" y="3306719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-1517" y="4553"/>
                </a:moveTo>
                <a:lnTo>
                  <a:pt x="1517" y="455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2" name="object 132"/>
          <p:cNvGrpSpPr/>
          <p:nvPr/>
        </p:nvGrpSpPr>
        <p:grpSpPr>
          <a:xfrm>
            <a:off x="3233353" y="3339101"/>
            <a:ext cx="3175" cy="55244"/>
            <a:chOff x="3233353" y="3339101"/>
            <a:chExt cx="3175" cy="55244"/>
          </a:xfrm>
        </p:grpSpPr>
        <p:sp>
          <p:nvSpPr>
            <p:cNvPr id="133" name="object 133"/>
            <p:cNvSpPr/>
            <p:nvPr/>
          </p:nvSpPr>
          <p:spPr>
            <a:xfrm>
              <a:off x="3234871" y="338767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1517" y="3035"/>
                  </a:moveTo>
                  <a:lnTo>
                    <a:pt x="1517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34871" y="3339101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2501"/>
                  </a:moveTo>
                  <a:lnTo>
                    <a:pt x="0" y="32382"/>
                  </a:lnTo>
                </a:path>
                <a:path h="42545">
                  <a:moveTo>
                    <a:pt x="0" y="26310"/>
                  </a:moveTo>
                  <a:lnTo>
                    <a:pt x="0" y="16191"/>
                  </a:lnTo>
                </a:path>
                <a:path h="42545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5" name="object 135"/>
          <p:cNvGrpSpPr/>
          <p:nvPr/>
        </p:nvGrpSpPr>
        <p:grpSpPr>
          <a:xfrm>
            <a:off x="3225763" y="3137217"/>
            <a:ext cx="55244" cy="360680"/>
            <a:chOff x="3225763" y="3137217"/>
            <a:chExt cx="55244" cy="360680"/>
          </a:xfrm>
        </p:grpSpPr>
        <p:sp>
          <p:nvSpPr>
            <p:cNvPr id="136" name="object 136"/>
            <p:cNvSpPr/>
            <p:nvPr/>
          </p:nvSpPr>
          <p:spPr>
            <a:xfrm>
              <a:off x="3234871" y="32449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1517" y="3035"/>
                  </a:moveTo>
                  <a:lnTo>
                    <a:pt x="1517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34871" y="3258145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10119"/>
                  </a:lnTo>
                </a:path>
                <a:path h="42545">
                  <a:moveTo>
                    <a:pt x="0" y="16191"/>
                  </a:moveTo>
                  <a:lnTo>
                    <a:pt x="0" y="26310"/>
                  </a:lnTo>
                </a:path>
                <a:path h="42545">
                  <a:moveTo>
                    <a:pt x="0" y="32382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34871" y="330671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1517" y="4553"/>
                  </a:moveTo>
                  <a:lnTo>
                    <a:pt x="1517" y="4553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44990" y="3145819"/>
              <a:ext cx="0" cy="350520"/>
            </a:xfrm>
            <a:custGeom>
              <a:avLst/>
              <a:gdLst/>
              <a:ahLst/>
              <a:cxnLst/>
              <a:rect l="l" t="t" r="r" b="b"/>
              <a:pathLst>
                <a:path h="350520">
                  <a:moveTo>
                    <a:pt x="0" y="350135"/>
                  </a:moveTo>
                  <a:lnTo>
                    <a:pt x="0" y="182151"/>
                  </a:lnTo>
                </a:path>
                <a:path h="350520">
                  <a:moveTo>
                    <a:pt x="0" y="1781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234871" y="332493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023"/>
                  </a:moveTo>
                  <a:lnTo>
                    <a:pt x="4047" y="2023"/>
                  </a:lnTo>
                </a:path>
                <a:path w="4444" h="2539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234871" y="33239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4047"/>
                  </a:moveTo>
                  <a:lnTo>
                    <a:pt x="0" y="4047"/>
                  </a:lnTo>
                </a:path>
                <a:path w="2539" h="4445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233859" y="334061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3035"/>
                  </a:moveTo>
                  <a:lnTo>
                    <a:pt x="4047" y="3035"/>
                  </a:lnTo>
                </a:path>
                <a:path w="4444" h="317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234871" y="3338089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69" h="8254">
                  <a:moveTo>
                    <a:pt x="1011" y="7083"/>
                  </a:moveTo>
                  <a:lnTo>
                    <a:pt x="0" y="8095"/>
                  </a:lnTo>
                </a:path>
                <a:path w="1269" h="8254">
                  <a:moveTo>
                    <a:pt x="1011" y="101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235883" y="33391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235883" y="3323922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4">
                  <a:moveTo>
                    <a:pt x="0" y="16191"/>
                  </a:moveTo>
                  <a:lnTo>
                    <a:pt x="0" y="16191"/>
                  </a:lnTo>
                </a:path>
                <a:path w="10160" h="18414">
                  <a:moveTo>
                    <a:pt x="0" y="18215"/>
                  </a:moveTo>
                  <a:lnTo>
                    <a:pt x="0" y="18215"/>
                  </a:lnTo>
                </a:path>
                <a:path w="10160" h="18414">
                  <a:moveTo>
                    <a:pt x="0" y="15179"/>
                  </a:moveTo>
                  <a:lnTo>
                    <a:pt x="0" y="15179"/>
                  </a:lnTo>
                </a:path>
                <a:path w="10160" h="18414">
                  <a:moveTo>
                    <a:pt x="1011" y="0"/>
                  </a:moveTo>
                  <a:lnTo>
                    <a:pt x="10119" y="0"/>
                  </a:lnTo>
                </a:path>
                <a:path w="10160" h="18414">
                  <a:moveTo>
                    <a:pt x="1011" y="4047"/>
                  </a:moveTo>
                  <a:lnTo>
                    <a:pt x="10119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225763" y="333201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4047" y="0"/>
                  </a:lnTo>
                </a:path>
                <a:path w="11430">
                  <a:moveTo>
                    <a:pt x="7083" y="0"/>
                  </a:moveTo>
                  <a:lnTo>
                    <a:pt x="11131" y="0"/>
                  </a:lnTo>
                </a:path>
              </a:pathLst>
            </a:custGeom>
            <a:ln w="32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242966" y="33239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035" y="4047"/>
                  </a:moveTo>
                  <a:lnTo>
                    <a:pt x="2023" y="3035"/>
                  </a:lnTo>
                  <a:lnTo>
                    <a:pt x="1011" y="3035"/>
                  </a:lnTo>
                  <a:lnTo>
                    <a:pt x="0" y="3035"/>
                  </a:lnTo>
                  <a:lnTo>
                    <a:pt x="0" y="1011"/>
                  </a:lnTo>
                  <a:lnTo>
                    <a:pt x="1011" y="1011"/>
                  </a:lnTo>
                  <a:lnTo>
                    <a:pt x="2023" y="0"/>
                  </a:lnTo>
                  <a:lnTo>
                    <a:pt x="3035" y="0"/>
                  </a:lnTo>
                </a:path>
                <a:path w="4444" h="4445">
                  <a:moveTo>
                    <a:pt x="4047" y="4047"/>
                  </a:moveTo>
                  <a:lnTo>
                    <a:pt x="3035" y="3035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3035" y="1011"/>
                  </a:lnTo>
                  <a:lnTo>
                    <a:pt x="3035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243472" y="332291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4047"/>
                  </a:lnTo>
                </a:path>
                <a:path h="6350">
                  <a:moveTo>
                    <a:pt x="0" y="2023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247014" y="33239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277373" y="3138735"/>
              <a:ext cx="0" cy="357505"/>
            </a:xfrm>
            <a:custGeom>
              <a:avLst/>
              <a:gdLst/>
              <a:ahLst/>
              <a:cxnLst/>
              <a:rect l="l" t="t" r="r" b="b"/>
              <a:pathLst>
                <a:path h="357504">
                  <a:moveTo>
                    <a:pt x="0" y="0"/>
                  </a:moveTo>
                  <a:lnTo>
                    <a:pt x="0" y="3572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227787" y="3138735"/>
              <a:ext cx="17780" cy="357505"/>
            </a:xfrm>
            <a:custGeom>
              <a:avLst/>
              <a:gdLst/>
              <a:ahLst/>
              <a:cxnLst/>
              <a:rect l="l" t="t" r="r" b="b"/>
              <a:pathLst>
                <a:path w="17780" h="357504">
                  <a:moveTo>
                    <a:pt x="17203" y="0"/>
                  </a:moveTo>
                  <a:lnTo>
                    <a:pt x="17203" y="7083"/>
                  </a:lnTo>
                  <a:lnTo>
                    <a:pt x="7083" y="7083"/>
                  </a:lnTo>
                  <a:lnTo>
                    <a:pt x="7083" y="357218"/>
                  </a:lnTo>
                </a:path>
                <a:path w="17780" h="357504">
                  <a:moveTo>
                    <a:pt x="0" y="0"/>
                  </a:moveTo>
                  <a:lnTo>
                    <a:pt x="0" y="4047"/>
                  </a:lnTo>
                  <a:lnTo>
                    <a:pt x="0" y="3572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2" name="object 152"/>
          <p:cNvSpPr/>
          <p:nvPr/>
        </p:nvSpPr>
        <p:spPr>
          <a:xfrm>
            <a:off x="3227787" y="46475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227787" y="5111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</a:path>
              <a:path w="3175">
                <a:moveTo>
                  <a:pt x="3035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227787" y="464755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35" y="0"/>
                </a:moveTo>
                <a:lnTo>
                  <a:pt x="3035" y="0"/>
                </a:lnTo>
              </a:path>
              <a:path w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273325" y="5111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</a:path>
              <a:path w="3175">
                <a:moveTo>
                  <a:pt x="3035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73325" y="464755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35" y="0"/>
                </a:moveTo>
                <a:lnTo>
                  <a:pt x="3035" y="0"/>
                </a:lnTo>
              </a:path>
              <a:path w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273325" y="5111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" name="object 158"/>
          <p:cNvGrpSpPr/>
          <p:nvPr/>
        </p:nvGrpSpPr>
        <p:grpSpPr>
          <a:xfrm>
            <a:off x="3225763" y="4647555"/>
            <a:ext cx="52705" cy="468630"/>
            <a:chOff x="3225763" y="4647555"/>
            <a:chExt cx="52705" cy="468630"/>
          </a:xfrm>
        </p:grpSpPr>
        <p:sp>
          <p:nvSpPr>
            <p:cNvPr id="159" name="object 159"/>
            <p:cNvSpPr/>
            <p:nvPr/>
          </p:nvSpPr>
          <p:spPr>
            <a:xfrm>
              <a:off x="3230823" y="4647555"/>
              <a:ext cx="42545" cy="468630"/>
            </a:xfrm>
            <a:custGeom>
              <a:avLst/>
              <a:gdLst/>
              <a:ahLst/>
              <a:cxnLst/>
              <a:rect l="l" t="t" r="r" b="b"/>
              <a:pathLst>
                <a:path w="42545" h="468629">
                  <a:moveTo>
                    <a:pt x="0" y="51609"/>
                  </a:moveTo>
                  <a:lnTo>
                    <a:pt x="42501" y="9107"/>
                  </a:lnTo>
                </a:path>
                <a:path w="42545" h="468629">
                  <a:moveTo>
                    <a:pt x="0" y="114350"/>
                  </a:moveTo>
                  <a:lnTo>
                    <a:pt x="42501" y="71848"/>
                  </a:lnTo>
                </a:path>
                <a:path w="42545" h="468629">
                  <a:moveTo>
                    <a:pt x="0" y="177091"/>
                  </a:moveTo>
                  <a:lnTo>
                    <a:pt x="42501" y="134589"/>
                  </a:lnTo>
                </a:path>
                <a:path w="42545" h="468629">
                  <a:moveTo>
                    <a:pt x="0" y="239832"/>
                  </a:moveTo>
                  <a:lnTo>
                    <a:pt x="42501" y="197330"/>
                  </a:lnTo>
                </a:path>
                <a:path w="42545" h="468629">
                  <a:moveTo>
                    <a:pt x="0" y="302573"/>
                  </a:moveTo>
                  <a:lnTo>
                    <a:pt x="42501" y="260071"/>
                  </a:lnTo>
                </a:path>
                <a:path w="42545" h="468629">
                  <a:moveTo>
                    <a:pt x="0" y="365314"/>
                  </a:moveTo>
                  <a:lnTo>
                    <a:pt x="42501" y="322812"/>
                  </a:lnTo>
                </a:path>
                <a:path w="42545" h="468629">
                  <a:moveTo>
                    <a:pt x="0" y="428055"/>
                  </a:moveTo>
                  <a:lnTo>
                    <a:pt x="42501" y="385553"/>
                  </a:lnTo>
                </a:path>
                <a:path w="42545" h="468629">
                  <a:moveTo>
                    <a:pt x="22262" y="468533"/>
                  </a:moveTo>
                  <a:lnTo>
                    <a:pt x="42501" y="448294"/>
                  </a:lnTo>
                </a:path>
                <a:path w="42545" h="468629">
                  <a:moveTo>
                    <a:pt x="0" y="20239"/>
                  </a:moveTo>
                  <a:lnTo>
                    <a:pt x="21250" y="0"/>
                  </a:lnTo>
                </a:path>
                <a:path w="42545" h="468629">
                  <a:moveTo>
                    <a:pt x="0" y="82980"/>
                  </a:moveTo>
                  <a:lnTo>
                    <a:pt x="13155" y="69824"/>
                  </a:lnTo>
                </a:path>
                <a:path w="42545" h="468629">
                  <a:moveTo>
                    <a:pt x="21250" y="61729"/>
                  </a:moveTo>
                  <a:lnTo>
                    <a:pt x="21250" y="61729"/>
                  </a:lnTo>
                </a:path>
                <a:path w="42545" h="468629">
                  <a:moveTo>
                    <a:pt x="29346" y="53633"/>
                  </a:moveTo>
                  <a:lnTo>
                    <a:pt x="42501" y="40478"/>
                  </a:lnTo>
                </a:path>
                <a:path w="42545" h="468629">
                  <a:moveTo>
                    <a:pt x="0" y="145720"/>
                  </a:moveTo>
                  <a:lnTo>
                    <a:pt x="6071" y="140661"/>
                  </a:lnTo>
                </a:path>
                <a:path w="42545" h="468629">
                  <a:moveTo>
                    <a:pt x="13155" y="132565"/>
                  </a:moveTo>
                  <a:lnTo>
                    <a:pt x="13155" y="132565"/>
                  </a:lnTo>
                </a:path>
                <a:path w="42545" h="468629">
                  <a:moveTo>
                    <a:pt x="21250" y="124470"/>
                  </a:moveTo>
                  <a:lnTo>
                    <a:pt x="42501" y="103219"/>
                  </a:lnTo>
                </a:path>
                <a:path w="42545" h="468629">
                  <a:moveTo>
                    <a:pt x="6071" y="202390"/>
                  </a:moveTo>
                  <a:lnTo>
                    <a:pt x="6071" y="202390"/>
                  </a:lnTo>
                </a:path>
                <a:path w="42545" h="468629">
                  <a:moveTo>
                    <a:pt x="13155" y="195306"/>
                  </a:moveTo>
                  <a:lnTo>
                    <a:pt x="37442" y="171019"/>
                  </a:lnTo>
                </a:path>
                <a:path w="42545" h="468629">
                  <a:moveTo>
                    <a:pt x="6071" y="265131"/>
                  </a:moveTo>
                  <a:lnTo>
                    <a:pt x="29346" y="241856"/>
                  </a:lnTo>
                </a:path>
                <a:path w="42545" h="468629">
                  <a:moveTo>
                    <a:pt x="37442" y="233760"/>
                  </a:moveTo>
                  <a:lnTo>
                    <a:pt x="37442" y="233760"/>
                  </a:lnTo>
                </a:path>
                <a:path w="42545" h="468629">
                  <a:moveTo>
                    <a:pt x="0" y="333943"/>
                  </a:moveTo>
                  <a:lnTo>
                    <a:pt x="21250" y="312692"/>
                  </a:lnTo>
                </a:path>
                <a:path w="42545" h="468629">
                  <a:moveTo>
                    <a:pt x="29346" y="304597"/>
                  </a:moveTo>
                  <a:lnTo>
                    <a:pt x="29346" y="304597"/>
                  </a:lnTo>
                </a:path>
                <a:path w="42545" h="468629">
                  <a:moveTo>
                    <a:pt x="37442" y="296501"/>
                  </a:moveTo>
                  <a:lnTo>
                    <a:pt x="42501" y="291441"/>
                  </a:lnTo>
                </a:path>
                <a:path w="42545" h="468629">
                  <a:moveTo>
                    <a:pt x="0" y="396684"/>
                  </a:moveTo>
                  <a:lnTo>
                    <a:pt x="13155" y="382517"/>
                  </a:lnTo>
                </a:path>
                <a:path w="42545" h="468629">
                  <a:moveTo>
                    <a:pt x="21250" y="375433"/>
                  </a:moveTo>
                  <a:lnTo>
                    <a:pt x="21250" y="375433"/>
                  </a:lnTo>
                </a:path>
                <a:path w="42545" h="468629">
                  <a:moveTo>
                    <a:pt x="29346" y="367338"/>
                  </a:moveTo>
                  <a:lnTo>
                    <a:pt x="42501" y="354182"/>
                  </a:lnTo>
                </a:path>
                <a:path w="42545" h="468629">
                  <a:moveTo>
                    <a:pt x="0" y="459425"/>
                  </a:moveTo>
                  <a:lnTo>
                    <a:pt x="6071" y="453354"/>
                  </a:lnTo>
                </a:path>
                <a:path w="42545" h="468629">
                  <a:moveTo>
                    <a:pt x="13155" y="445258"/>
                  </a:moveTo>
                  <a:lnTo>
                    <a:pt x="13155" y="445258"/>
                  </a:lnTo>
                </a:path>
                <a:path w="42545" h="468629">
                  <a:moveTo>
                    <a:pt x="21250" y="437162"/>
                  </a:moveTo>
                  <a:lnTo>
                    <a:pt x="42501" y="4169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27787" y="4647555"/>
              <a:ext cx="48895" cy="468630"/>
            </a:xfrm>
            <a:custGeom>
              <a:avLst/>
              <a:gdLst/>
              <a:ahLst/>
              <a:cxnLst/>
              <a:rect l="l" t="t" r="r" b="b"/>
              <a:pathLst>
                <a:path w="48895" h="468629">
                  <a:moveTo>
                    <a:pt x="0" y="0"/>
                  </a:moveTo>
                  <a:lnTo>
                    <a:pt x="0" y="463473"/>
                  </a:lnTo>
                </a:path>
                <a:path w="48895" h="468629">
                  <a:moveTo>
                    <a:pt x="48573" y="0"/>
                  </a:moveTo>
                  <a:lnTo>
                    <a:pt x="48573" y="463473"/>
                  </a:lnTo>
                </a:path>
                <a:path w="48895" h="468629">
                  <a:moveTo>
                    <a:pt x="3035" y="0"/>
                  </a:moveTo>
                  <a:lnTo>
                    <a:pt x="3035" y="463473"/>
                  </a:lnTo>
                  <a:lnTo>
                    <a:pt x="3035" y="466509"/>
                  </a:lnTo>
                  <a:lnTo>
                    <a:pt x="3035" y="468533"/>
                  </a:lnTo>
                </a:path>
                <a:path w="48895" h="468629">
                  <a:moveTo>
                    <a:pt x="45537" y="0"/>
                  </a:moveTo>
                  <a:lnTo>
                    <a:pt x="45537" y="463473"/>
                  </a:lnTo>
                  <a:lnTo>
                    <a:pt x="45537" y="466509"/>
                  </a:lnTo>
                  <a:lnTo>
                    <a:pt x="45537" y="46853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" name="object 161"/>
          <p:cNvGrpSpPr/>
          <p:nvPr/>
        </p:nvGrpSpPr>
        <p:grpSpPr>
          <a:xfrm>
            <a:off x="3027421" y="4750773"/>
            <a:ext cx="175260" cy="362585"/>
            <a:chOff x="3027421" y="4750773"/>
            <a:chExt cx="175260" cy="362585"/>
          </a:xfrm>
        </p:grpSpPr>
        <p:sp>
          <p:nvSpPr>
            <p:cNvPr id="162" name="object 162"/>
            <p:cNvSpPr/>
            <p:nvPr/>
          </p:nvSpPr>
          <p:spPr>
            <a:xfrm>
              <a:off x="3029445" y="4759881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4">
                  <a:moveTo>
                    <a:pt x="0" y="0"/>
                  </a:moveTo>
                  <a:lnTo>
                    <a:pt x="0" y="3511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032986" y="4756339"/>
              <a:ext cx="163936" cy="356206"/>
            </a:xfrm>
            <a:prstGeom prst="rect">
              <a:avLst/>
            </a:prstGeom>
          </p:spPr>
        </p:pic>
        <p:sp>
          <p:nvSpPr>
            <p:cNvPr id="164" name="object 164"/>
            <p:cNvSpPr/>
            <p:nvPr/>
          </p:nvSpPr>
          <p:spPr>
            <a:xfrm>
              <a:off x="3029445" y="4752797"/>
              <a:ext cx="171450" cy="358775"/>
            </a:xfrm>
            <a:custGeom>
              <a:avLst/>
              <a:gdLst/>
              <a:ahLst/>
              <a:cxnLst/>
              <a:rect l="l" t="t" r="r" b="b"/>
              <a:pathLst>
                <a:path w="171450" h="358775">
                  <a:moveTo>
                    <a:pt x="5059" y="358230"/>
                  </a:moveTo>
                  <a:lnTo>
                    <a:pt x="5059" y="5059"/>
                  </a:lnTo>
                  <a:lnTo>
                    <a:pt x="165960" y="5059"/>
                  </a:lnTo>
                  <a:lnTo>
                    <a:pt x="165960" y="358230"/>
                  </a:lnTo>
                </a:path>
                <a:path w="171450" h="358775">
                  <a:moveTo>
                    <a:pt x="171019" y="358230"/>
                  </a:moveTo>
                  <a:lnTo>
                    <a:pt x="171019" y="7083"/>
                  </a:lnTo>
                </a:path>
                <a:path w="171450" h="358775">
                  <a:moveTo>
                    <a:pt x="171019" y="7083"/>
                  </a:moveTo>
                  <a:lnTo>
                    <a:pt x="171019" y="0"/>
                  </a:lnTo>
                  <a:lnTo>
                    <a:pt x="0" y="0"/>
                  </a:lnTo>
                  <a:lnTo>
                    <a:pt x="0" y="708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65" name="object 165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984099" y="4598475"/>
            <a:ext cx="779708" cy="517613"/>
          </a:xfrm>
          <a:prstGeom prst="rect">
            <a:avLst/>
          </a:prstGeom>
        </p:spPr>
      </p:pic>
      <p:sp>
        <p:nvSpPr>
          <p:cNvPr id="166" name="object 166"/>
          <p:cNvSpPr/>
          <p:nvPr/>
        </p:nvSpPr>
        <p:spPr>
          <a:xfrm>
            <a:off x="2776457" y="4037348"/>
            <a:ext cx="2595880" cy="48895"/>
          </a:xfrm>
          <a:custGeom>
            <a:avLst/>
            <a:gdLst/>
            <a:ahLst/>
            <a:cxnLst/>
            <a:rect l="l" t="t" r="r" b="b"/>
            <a:pathLst>
              <a:path w="2595879" h="48895">
                <a:moveTo>
                  <a:pt x="2595655" y="17203"/>
                </a:moveTo>
                <a:lnTo>
                  <a:pt x="1539178" y="17203"/>
                </a:lnTo>
                <a:lnTo>
                  <a:pt x="1518939" y="17203"/>
                </a:lnTo>
                <a:lnTo>
                  <a:pt x="1123266" y="17203"/>
                </a:lnTo>
                <a:lnTo>
                  <a:pt x="1080764" y="17203"/>
                </a:lnTo>
                <a:lnTo>
                  <a:pt x="0" y="17203"/>
                </a:lnTo>
              </a:path>
              <a:path w="2595879" h="48895">
                <a:moveTo>
                  <a:pt x="850039" y="48573"/>
                </a:moveTo>
                <a:lnTo>
                  <a:pt x="847003" y="48573"/>
                </a:lnTo>
                <a:lnTo>
                  <a:pt x="804501" y="48573"/>
                </a:lnTo>
                <a:lnTo>
                  <a:pt x="800453" y="48573"/>
                </a:lnTo>
              </a:path>
              <a:path w="2595879" h="48895">
                <a:moveTo>
                  <a:pt x="2595655" y="48573"/>
                </a:moveTo>
                <a:lnTo>
                  <a:pt x="2553153" y="48573"/>
                </a:lnTo>
                <a:lnTo>
                  <a:pt x="2550117" y="48573"/>
                </a:lnTo>
              </a:path>
              <a:path w="2595879" h="48895">
                <a:moveTo>
                  <a:pt x="2595655" y="0"/>
                </a:moveTo>
                <a:lnTo>
                  <a:pt x="2553153" y="0"/>
                </a:lnTo>
                <a:lnTo>
                  <a:pt x="255011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7" name="object 167"/>
          <p:cNvGrpSpPr/>
          <p:nvPr/>
        </p:nvGrpSpPr>
        <p:grpSpPr>
          <a:xfrm>
            <a:off x="1986123" y="1343533"/>
            <a:ext cx="3333750" cy="36830"/>
            <a:chOff x="1986123" y="1343533"/>
            <a:chExt cx="3333750" cy="36830"/>
          </a:xfrm>
        </p:grpSpPr>
        <p:sp>
          <p:nvSpPr>
            <p:cNvPr id="168" name="object 168"/>
            <p:cNvSpPr/>
            <p:nvPr/>
          </p:nvSpPr>
          <p:spPr>
            <a:xfrm>
              <a:off x="1986123" y="1346569"/>
              <a:ext cx="3330575" cy="30480"/>
            </a:xfrm>
            <a:custGeom>
              <a:avLst/>
              <a:gdLst/>
              <a:ahLst/>
              <a:cxnLst/>
              <a:rect l="l" t="t" r="r" b="b"/>
              <a:pathLst>
                <a:path w="3330575" h="30480">
                  <a:moveTo>
                    <a:pt x="0" y="26310"/>
                  </a:moveTo>
                  <a:lnTo>
                    <a:pt x="25298" y="0"/>
                  </a:lnTo>
                </a:path>
                <a:path w="3330575" h="30480">
                  <a:moveTo>
                    <a:pt x="57681" y="30358"/>
                  </a:moveTo>
                  <a:lnTo>
                    <a:pt x="88039" y="0"/>
                  </a:lnTo>
                </a:path>
                <a:path w="3330575" h="30480">
                  <a:moveTo>
                    <a:pt x="120422" y="30358"/>
                  </a:moveTo>
                  <a:lnTo>
                    <a:pt x="150780" y="0"/>
                  </a:lnTo>
                </a:path>
                <a:path w="3330575" h="30480">
                  <a:moveTo>
                    <a:pt x="183163" y="30358"/>
                  </a:moveTo>
                  <a:lnTo>
                    <a:pt x="213521" y="0"/>
                  </a:lnTo>
                </a:path>
                <a:path w="3330575" h="30480">
                  <a:moveTo>
                    <a:pt x="245904" y="30358"/>
                  </a:moveTo>
                  <a:lnTo>
                    <a:pt x="276262" y="0"/>
                  </a:lnTo>
                </a:path>
                <a:path w="3330575" h="30480">
                  <a:moveTo>
                    <a:pt x="308645" y="30358"/>
                  </a:moveTo>
                  <a:lnTo>
                    <a:pt x="339003" y="0"/>
                  </a:lnTo>
                </a:path>
                <a:path w="3330575" h="30480">
                  <a:moveTo>
                    <a:pt x="371386" y="30358"/>
                  </a:moveTo>
                  <a:lnTo>
                    <a:pt x="401744" y="0"/>
                  </a:lnTo>
                </a:path>
                <a:path w="3330575" h="30480">
                  <a:moveTo>
                    <a:pt x="433115" y="30358"/>
                  </a:moveTo>
                  <a:lnTo>
                    <a:pt x="464485" y="0"/>
                  </a:lnTo>
                </a:path>
                <a:path w="3330575" h="30480">
                  <a:moveTo>
                    <a:pt x="495856" y="30358"/>
                  </a:moveTo>
                  <a:lnTo>
                    <a:pt x="527226" y="0"/>
                  </a:lnTo>
                </a:path>
                <a:path w="3330575" h="30480">
                  <a:moveTo>
                    <a:pt x="558597" y="30358"/>
                  </a:moveTo>
                  <a:lnTo>
                    <a:pt x="589967" y="0"/>
                  </a:lnTo>
                </a:path>
                <a:path w="3330575" h="30480">
                  <a:moveTo>
                    <a:pt x="621338" y="30358"/>
                  </a:moveTo>
                  <a:lnTo>
                    <a:pt x="651696" y="0"/>
                  </a:lnTo>
                </a:path>
                <a:path w="3330575" h="30480">
                  <a:moveTo>
                    <a:pt x="684079" y="30358"/>
                  </a:moveTo>
                  <a:lnTo>
                    <a:pt x="714437" y="0"/>
                  </a:lnTo>
                </a:path>
                <a:path w="3330575" h="30480">
                  <a:moveTo>
                    <a:pt x="746820" y="30358"/>
                  </a:moveTo>
                  <a:lnTo>
                    <a:pt x="777178" y="0"/>
                  </a:lnTo>
                </a:path>
                <a:path w="3330575" h="30480">
                  <a:moveTo>
                    <a:pt x="809561" y="30358"/>
                  </a:moveTo>
                  <a:lnTo>
                    <a:pt x="839919" y="0"/>
                  </a:lnTo>
                </a:path>
                <a:path w="3330575" h="30480">
                  <a:moveTo>
                    <a:pt x="872302" y="30358"/>
                  </a:moveTo>
                  <a:lnTo>
                    <a:pt x="902660" y="0"/>
                  </a:lnTo>
                </a:path>
                <a:path w="3330575" h="30480">
                  <a:moveTo>
                    <a:pt x="935043" y="30358"/>
                  </a:moveTo>
                  <a:lnTo>
                    <a:pt x="965401" y="0"/>
                  </a:lnTo>
                </a:path>
                <a:path w="3330575" h="30480">
                  <a:moveTo>
                    <a:pt x="996772" y="30358"/>
                  </a:moveTo>
                  <a:lnTo>
                    <a:pt x="1028142" y="0"/>
                  </a:lnTo>
                </a:path>
                <a:path w="3330575" h="30480">
                  <a:moveTo>
                    <a:pt x="1059513" y="30358"/>
                  </a:moveTo>
                  <a:lnTo>
                    <a:pt x="1090883" y="0"/>
                  </a:lnTo>
                </a:path>
                <a:path w="3330575" h="30480">
                  <a:moveTo>
                    <a:pt x="1122254" y="30358"/>
                  </a:moveTo>
                  <a:lnTo>
                    <a:pt x="1153624" y="0"/>
                  </a:lnTo>
                </a:path>
                <a:path w="3330575" h="30480">
                  <a:moveTo>
                    <a:pt x="1184995" y="30358"/>
                  </a:moveTo>
                  <a:lnTo>
                    <a:pt x="1215353" y="0"/>
                  </a:lnTo>
                </a:path>
                <a:path w="3330575" h="30480">
                  <a:moveTo>
                    <a:pt x="1247736" y="30358"/>
                  </a:moveTo>
                  <a:lnTo>
                    <a:pt x="1278094" y="0"/>
                  </a:lnTo>
                </a:path>
                <a:path w="3330575" h="30480">
                  <a:moveTo>
                    <a:pt x="1310477" y="30358"/>
                  </a:moveTo>
                  <a:lnTo>
                    <a:pt x="1340835" y="0"/>
                  </a:lnTo>
                </a:path>
                <a:path w="3330575" h="30480">
                  <a:moveTo>
                    <a:pt x="1373218" y="30358"/>
                  </a:moveTo>
                  <a:lnTo>
                    <a:pt x="1403576" y="0"/>
                  </a:lnTo>
                </a:path>
                <a:path w="3330575" h="30480">
                  <a:moveTo>
                    <a:pt x="1435958" y="30358"/>
                  </a:moveTo>
                  <a:lnTo>
                    <a:pt x="1466317" y="0"/>
                  </a:lnTo>
                </a:path>
                <a:path w="3330575" h="30480">
                  <a:moveTo>
                    <a:pt x="1498699" y="30358"/>
                  </a:moveTo>
                  <a:lnTo>
                    <a:pt x="1529058" y="0"/>
                  </a:lnTo>
                </a:path>
                <a:path w="3330575" h="30480">
                  <a:moveTo>
                    <a:pt x="1560429" y="30358"/>
                  </a:moveTo>
                  <a:lnTo>
                    <a:pt x="1591799" y="0"/>
                  </a:lnTo>
                </a:path>
                <a:path w="3330575" h="30480">
                  <a:moveTo>
                    <a:pt x="1623169" y="30358"/>
                  </a:moveTo>
                  <a:lnTo>
                    <a:pt x="1654540" y="0"/>
                  </a:lnTo>
                </a:path>
                <a:path w="3330575" h="30480">
                  <a:moveTo>
                    <a:pt x="1685910" y="30358"/>
                  </a:moveTo>
                  <a:lnTo>
                    <a:pt x="1717281" y="0"/>
                  </a:lnTo>
                </a:path>
                <a:path w="3330575" h="30480">
                  <a:moveTo>
                    <a:pt x="1748651" y="30358"/>
                  </a:moveTo>
                  <a:lnTo>
                    <a:pt x="1779010" y="0"/>
                  </a:lnTo>
                </a:path>
                <a:path w="3330575" h="30480">
                  <a:moveTo>
                    <a:pt x="1811392" y="30358"/>
                  </a:moveTo>
                  <a:lnTo>
                    <a:pt x="1841751" y="0"/>
                  </a:lnTo>
                </a:path>
                <a:path w="3330575" h="30480">
                  <a:moveTo>
                    <a:pt x="1874133" y="30358"/>
                  </a:moveTo>
                  <a:lnTo>
                    <a:pt x="1904492" y="0"/>
                  </a:lnTo>
                </a:path>
                <a:path w="3330575" h="30480">
                  <a:moveTo>
                    <a:pt x="1936874" y="30358"/>
                  </a:moveTo>
                  <a:lnTo>
                    <a:pt x="1967233" y="0"/>
                  </a:lnTo>
                </a:path>
                <a:path w="3330575" h="30480">
                  <a:moveTo>
                    <a:pt x="1999615" y="30358"/>
                  </a:moveTo>
                  <a:lnTo>
                    <a:pt x="2029974" y="0"/>
                  </a:lnTo>
                </a:path>
                <a:path w="3330575" h="30480">
                  <a:moveTo>
                    <a:pt x="2062356" y="30358"/>
                  </a:moveTo>
                  <a:lnTo>
                    <a:pt x="2092715" y="0"/>
                  </a:lnTo>
                </a:path>
                <a:path w="3330575" h="30480">
                  <a:moveTo>
                    <a:pt x="2124085" y="30358"/>
                  </a:moveTo>
                  <a:lnTo>
                    <a:pt x="2155456" y="0"/>
                  </a:lnTo>
                </a:path>
                <a:path w="3330575" h="30480">
                  <a:moveTo>
                    <a:pt x="2186826" y="30358"/>
                  </a:moveTo>
                  <a:lnTo>
                    <a:pt x="2218197" y="0"/>
                  </a:lnTo>
                </a:path>
                <a:path w="3330575" h="30480">
                  <a:moveTo>
                    <a:pt x="2249567" y="30358"/>
                  </a:moveTo>
                  <a:lnTo>
                    <a:pt x="2280938" y="0"/>
                  </a:lnTo>
                </a:path>
                <a:path w="3330575" h="30480">
                  <a:moveTo>
                    <a:pt x="2312308" y="30358"/>
                  </a:moveTo>
                  <a:lnTo>
                    <a:pt x="2342667" y="0"/>
                  </a:lnTo>
                </a:path>
                <a:path w="3330575" h="30480">
                  <a:moveTo>
                    <a:pt x="2375049" y="30358"/>
                  </a:moveTo>
                  <a:lnTo>
                    <a:pt x="2405408" y="0"/>
                  </a:lnTo>
                </a:path>
                <a:path w="3330575" h="30480">
                  <a:moveTo>
                    <a:pt x="2437790" y="30358"/>
                  </a:moveTo>
                  <a:lnTo>
                    <a:pt x="2468149" y="0"/>
                  </a:lnTo>
                </a:path>
                <a:path w="3330575" h="30480">
                  <a:moveTo>
                    <a:pt x="2500531" y="30358"/>
                  </a:moveTo>
                  <a:lnTo>
                    <a:pt x="2530890" y="0"/>
                  </a:lnTo>
                </a:path>
                <a:path w="3330575" h="30480">
                  <a:moveTo>
                    <a:pt x="2563272" y="30358"/>
                  </a:moveTo>
                  <a:lnTo>
                    <a:pt x="2593631" y="0"/>
                  </a:lnTo>
                </a:path>
                <a:path w="3330575" h="30480">
                  <a:moveTo>
                    <a:pt x="2626013" y="30358"/>
                  </a:moveTo>
                  <a:lnTo>
                    <a:pt x="2656372" y="0"/>
                  </a:lnTo>
                </a:path>
                <a:path w="3330575" h="30480">
                  <a:moveTo>
                    <a:pt x="2687742" y="30358"/>
                  </a:moveTo>
                  <a:lnTo>
                    <a:pt x="2719113" y="0"/>
                  </a:lnTo>
                </a:path>
                <a:path w="3330575" h="30480">
                  <a:moveTo>
                    <a:pt x="2750483" y="30358"/>
                  </a:moveTo>
                  <a:lnTo>
                    <a:pt x="2781854" y="0"/>
                  </a:lnTo>
                </a:path>
                <a:path w="3330575" h="30480">
                  <a:moveTo>
                    <a:pt x="2813224" y="30358"/>
                  </a:moveTo>
                  <a:lnTo>
                    <a:pt x="2844595" y="0"/>
                  </a:lnTo>
                </a:path>
                <a:path w="3330575" h="30480">
                  <a:moveTo>
                    <a:pt x="2875965" y="30358"/>
                  </a:moveTo>
                  <a:lnTo>
                    <a:pt x="2906324" y="0"/>
                  </a:lnTo>
                </a:path>
                <a:path w="3330575" h="30480">
                  <a:moveTo>
                    <a:pt x="2938706" y="30358"/>
                  </a:moveTo>
                  <a:lnTo>
                    <a:pt x="2969065" y="0"/>
                  </a:lnTo>
                </a:path>
                <a:path w="3330575" h="30480">
                  <a:moveTo>
                    <a:pt x="3001447" y="30358"/>
                  </a:moveTo>
                  <a:lnTo>
                    <a:pt x="3031806" y="0"/>
                  </a:lnTo>
                </a:path>
                <a:path w="3330575" h="30480">
                  <a:moveTo>
                    <a:pt x="3064188" y="30358"/>
                  </a:moveTo>
                  <a:lnTo>
                    <a:pt x="3094547" y="0"/>
                  </a:lnTo>
                </a:path>
                <a:path w="3330575" h="30480">
                  <a:moveTo>
                    <a:pt x="3126929" y="30358"/>
                  </a:moveTo>
                  <a:lnTo>
                    <a:pt x="3157288" y="0"/>
                  </a:lnTo>
                </a:path>
                <a:path w="3330575" h="30480">
                  <a:moveTo>
                    <a:pt x="3189670" y="30358"/>
                  </a:moveTo>
                  <a:lnTo>
                    <a:pt x="3220029" y="0"/>
                  </a:lnTo>
                </a:path>
                <a:path w="3330575" h="30480">
                  <a:moveTo>
                    <a:pt x="3251399" y="30358"/>
                  </a:moveTo>
                  <a:lnTo>
                    <a:pt x="3282770" y="0"/>
                  </a:lnTo>
                </a:path>
                <a:path w="3330575" h="30480">
                  <a:moveTo>
                    <a:pt x="3314140" y="30358"/>
                  </a:moveTo>
                  <a:lnTo>
                    <a:pt x="3330331" y="15179"/>
                  </a:lnTo>
                </a:path>
                <a:path w="3330575" h="30480">
                  <a:moveTo>
                    <a:pt x="26310" y="30358"/>
                  </a:moveTo>
                  <a:lnTo>
                    <a:pt x="29346" y="28334"/>
                  </a:lnTo>
                </a:path>
                <a:path w="3330575" h="30480">
                  <a:moveTo>
                    <a:pt x="37442" y="20239"/>
                  </a:moveTo>
                  <a:lnTo>
                    <a:pt x="37442" y="20239"/>
                  </a:lnTo>
                </a:path>
                <a:path w="3330575" h="30480">
                  <a:moveTo>
                    <a:pt x="44525" y="12143"/>
                  </a:moveTo>
                  <a:lnTo>
                    <a:pt x="56669" y="0"/>
                  </a:lnTo>
                </a:path>
                <a:path w="3330575" h="30480">
                  <a:moveTo>
                    <a:pt x="89051" y="30358"/>
                  </a:moveTo>
                  <a:lnTo>
                    <a:pt x="100183" y="20239"/>
                  </a:lnTo>
                </a:path>
                <a:path w="3330575" h="30480">
                  <a:moveTo>
                    <a:pt x="107266" y="12143"/>
                  </a:moveTo>
                  <a:lnTo>
                    <a:pt x="107266" y="12143"/>
                  </a:lnTo>
                </a:path>
                <a:path w="3330575" h="30480">
                  <a:moveTo>
                    <a:pt x="115362" y="5059"/>
                  </a:moveTo>
                  <a:lnTo>
                    <a:pt x="119410" y="0"/>
                  </a:lnTo>
                </a:path>
                <a:path w="3330575" h="30480">
                  <a:moveTo>
                    <a:pt x="151792" y="30358"/>
                  </a:moveTo>
                  <a:lnTo>
                    <a:pt x="170007" y="12143"/>
                  </a:lnTo>
                </a:path>
                <a:path w="3330575" h="30480">
                  <a:moveTo>
                    <a:pt x="178103" y="5059"/>
                  </a:moveTo>
                  <a:lnTo>
                    <a:pt x="178103" y="5059"/>
                  </a:lnTo>
                </a:path>
                <a:path w="3330575" h="30480">
                  <a:moveTo>
                    <a:pt x="217569" y="28334"/>
                  </a:moveTo>
                  <a:lnTo>
                    <a:pt x="240844" y="5059"/>
                  </a:lnTo>
                </a:path>
                <a:path w="3330575" h="30480">
                  <a:moveTo>
                    <a:pt x="279298" y="28334"/>
                  </a:moveTo>
                  <a:lnTo>
                    <a:pt x="279298" y="28334"/>
                  </a:lnTo>
                </a:path>
                <a:path w="3330575" h="30480">
                  <a:moveTo>
                    <a:pt x="287394" y="20239"/>
                  </a:moveTo>
                  <a:lnTo>
                    <a:pt x="307633" y="0"/>
                  </a:lnTo>
                </a:path>
                <a:path w="3330575" h="30480">
                  <a:moveTo>
                    <a:pt x="340015" y="30358"/>
                  </a:moveTo>
                  <a:lnTo>
                    <a:pt x="342039" y="28334"/>
                  </a:lnTo>
                </a:path>
                <a:path w="3330575" h="30480">
                  <a:moveTo>
                    <a:pt x="350135" y="20239"/>
                  </a:moveTo>
                  <a:lnTo>
                    <a:pt x="350135" y="20239"/>
                  </a:lnTo>
                </a:path>
                <a:path w="3330575" h="30480">
                  <a:moveTo>
                    <a:pt x="358230" y="12143"/>
                  </a:moveTo>
                  <a:lnTo>
                    <a:pt x="370374" y="0"/>
                  </a:lnTo>
                </a:path>
                <a:path w="3330575" h="30480">
                  <a:moveTo>
                    <a:pt x="401744" y="30358"/>
                  </a:moveTo>
                  <a:lnTo>
                    <a:pt x="412876" y="20239"/>
                  </a:lnTo>
                </a:path>
                <a:path w="3330575" h="30480">
                  <a:moveTo>
                    <a:pt x="420971" y="12143"/>
                  </a:moveTo>
                  <a:lnTo>
                    <a:pt x="420971" y="12143"/>
                  </a:lnTo>
                </a:path>
                <a:path w="3330575" h="30480">
                  <a:moveTo>
                    <a:pt x="428055" y="5059"/>
                  </a:moveTo>
                  <a:lnTo>
                    <a:pt x="433115" y="0"/>
                  </a:lnTo>
                </a:path>
                <a:path w="3330575" h="30480">
                  <a:moveTo>
                    <a:pt x="464485" y="30358"/>
                  </a:moveTo>
                  <a:lnTo>
                    <a:pt x="483712" y="12143"/>
                  </a:lnTo>
                </a:path>
                <a:path w="3330575" h="30480">
                  <a:moveTo>
                    <a:pt x="490796" y="5059"/>
                  </a:moveTo>
                  <a:lnTo>
                    <a:pt x="490796" y="5059"/>
                  </a:lnTo>
                </a:path>
                <a:path w="3330575" h="30480">
                  <a:moveTo>
                    <a:pt x="530262" y="28334"/>
                  </a:moveTo>
                  <a:lnTo>
                    <a:pt x="553537" y="5059"/>
                  </a:lnTo>
                </a:path>
                <a:path w="3330575" h="30480">
                  <a:moveTo>
                    <a:pt x="593003" y="28334"/>
                  </a:moveTo>
                  <a:lnTo>
                    <a:pt x="593003" y="28334"/>
                  </a:lnTo>
                </a:path>
                <a:path w="3330575" h="30480">
                  <a:moveTo>
                    <a:pt x="601099" y="20239"/>
                  </a:moveTo>
                  <a:lnTo>
                    <a:pt x="620326" y="0"/>
                  </a:lnTo>
                </a:path>
                <a:path w="3330575" h="30480">
                  <a:moveTo>
                    <a:pt x="652708" y="30358"/>
                  </a:moveTo>
                  <a:lnTo>
                    <a:pt x="655744" y="28334"/>
                  </a:lnTo>
                </a:path>
                <a:path w="3330575" h="30480">
                  <a:moveTo>
                    <a:pt x="663840" y="20239"/>
                  </a:moveTo>
                  <a:lnTo>
                    <a:pt x="663840" y="20239"/>
                  </a:lnTo>
                </a:path>
                <a:path w="3330575" h="30480">
                  <a:moveTo>
                    <a:pt x="670923" y="12143"/>
                  </a:moveTo>
                  <a:lnTo>
                    <a:pt x="683067" y="0"/>
                  </a:lnTo>
                </a:path>
                <a:path w="3330575" h="30480">
                  <a:moveTo>
                    <a:pt x="715449" y="30358"/>
                  </a:moveTo>
                  <a:lnTo>
                    <a:pt x="725569" y="20239"/>
                  </a:lnTo>
                </a:path>
                <a:path w="3330575" h="30480">
                  <a:moveTo>
                    <a:pt x="733664" y="12143"/>
                  </a:moveTo>
                  <a:lnTo>
                    <a:pt x="733664" y="12143"/>
                  </a:lnTo>
                </a:path>
                <a:path w="3330575" h="30480">
                  <a:moveTo>
                    <a:pt x="741760" y="5059"/>
                  </a:moveTo>
                  <a:lnTo>
                    <a:pt x="745808" y="0"/>
                  </a:lnTo>
                </a:path>
                <a:path w="3330575" h="30480">
                  <a:moveTo>
                    <a:pt x="778190" y="30358"/>
                  </a:moveTo>
                  <a:lnTo>
                    <a:pt x="796405" y="12143"/>
                  </a:lnTo>
                </a:path>
                <a:path w="3330575" h="30480">
                  <a:moveTo>
                    <a:pt x="804501" y="5059"/>
                  </a:moveTo>
                  <a:lnTo>
                    <a:pt x="804501" y="5059"/>
                  </a:lnTo>
                </a:path>
                <a:path w="3330575" h="30480">
                  <a:moveTo>
                    <a:pt x="842955" y="28334"/>
                  </a:moveTo>
                  <a:lnTo>
                    <a:pt x="867242" y="5059"/>
                  </a:lnTo>
                </a:path>
                <a:path w="3330575" h="30480">
                  <a:moveTo>
                    <a:pt x="905696" y="28334"/>
                  </a:moveTo>
                  <a:lnTo>
                    <a:pt x="905696" y="28334"/>
                  </a:lnTo>
                </a:path>
                <a:path w="3330575" h="30480">
                  <a:moveTo>
                    <a:pt x="913792" y="20239"/>
                  </a:moveTo>
                  <a:lnTo>
                    <a:pt x="934031" y="0"/>
                  </a:lnTo>
                </a:path>
                <a:path w="3330575" h="30480">
                  <a:moveTo>
                    <a:pt x="966413" y="30358"/>
                  </a:moveTo>
                  <a:lnTo>
                    <a:pt x="968437" y="28334"/>
                  </a:lnTo>
                </a:path>
                <a:path w="3330575" h="30480">
                  <a:moveTo>
                    <a:pt x="976533" y="20239"/>
                  </a:moveTo>
                  <a:lnTo>
                    <a:pt x="976533" y="20239"/>
                  </a:lnTo>
                </a:path>
                <a:path w="3330575" h="30480">
                  <a:moveTo>
                    <a:pt x="984628" y="12143"/>
                  </a:moveTo>
                  <a:lnTo>
                    <a:pt x="996772" y="0"/>
                  </a:lnTo>
                </a:path>
                <a:path w="3330575" h="30480">
                  <a:moveTo>
                    <a:pt x="1028142" y="30358"/>
                  </a:moveTo>
                  <a:lnTo>
                    <a:pt x="1039274" y="20239"/>
                  </a:lnTo>
                </a:path>
                <a:path w="3330575" h="30480">
                  <a:moveTo>
                    <a:pt x="1047369" y="12143"/>
                  </a:moveTo>
                  <a:lnTo>
                    <a:pt x="1047369" y="12143"/>
                  </a:lnTo>
                </a:path>
                <a:path w="3330575" h="30480">
                  <a:moveTo>
                    <a:pt x="1054453" y="5059"/>
                  </a:moveTo>
                  <a:lnTo>
                    <a:pt x="1059513" y="0"/>
                  </a:lnTo>
                </a:path>
                <a:path w="3330575" h="30480">
                  <a:moveTo>
                    <a:pt x="1090883" y="30358"/>
                  </a:moveTo>
                  <a:lnTo>
                    <a:pt x="1110110" y="12143"/>
                  </a:lnTo>
                </a:path>
                <a:path w="3330575" h="30480">
                  <a:moveTo>
                    <a:pt x="1117194" y="5059"/>
                  </a:moveTo>
                  <a:lnTo>
                    <a:pt x="1117194" y="5059"/>
                  </a:lnTo>
                </a:path>
                <a:path w="3330575" h="30480">
                  <a:moveTo>
                    <a:pt x="1156660" y="28334"/>
                  </a:moveTo>
                  <a:lnTo>
                    <a:pt x="1179935" y="5059"/>
                  </a:lnTo>
                </a:path>
                <a:path w="3330575" h="30480">
                  <a:moveTo>
                    <a:pt x="1219401" y="28334"/>
                  </a:moveTo>
                  <a:lnTo>
                    <a:pt x="1219401" y="28334"/>
                  </a:lnTo>
                </a:path>
                <a:path w="3330575" h="30480">
                  <a:moveTo>
                    <a:pt x="1227497" y="20239"/>
                  </a:moveTo>
                  <a:lnTo>
                    <a:pt x="1246724" y="0"/>
                  </a:lnTo>
                </a:path>
                <a:path w="3330575" h="30480">
                  <a:moveTo>
                    <a:pt x="1279106" y="30358"/>
                  </a:moveTo>
                  <a:lnTo>
                    <a:pt x="1282142" y="28334"/>
                  </a:lnTo>
                </a:path>
                <a:path w="3330575" h="30480">
                  <a:moveTo>
                    <a:pt x="1289226" y="20239"/>
                  </a:moveTo>
                  <a:lnTo>
                    <a:pt x="1289226" y="20239"/>
                  </a:lnTo>
                </a:path>
                <a:path w="3330575" h="30480">
                  <a:moveTo>
                    <a:pt x="1297321" y="12143"/>
                  </a:moveTo>
                  <a:lnTo>
                    <a:pt x="1309465" y="0"/>
                  </a:lnTo>
                </a:path>
                <a:path w="3330575" h="30480">
                  <a:moveTo>
                    <a:pt x="1341847" y="30358"/>
                  </a:moveTo>
                  <a:lnTo>
                    <a:pt x="1351967" y="20239"/>
                  </a:lnTo>
                </a:path>
                <a:path w="3330575" h="30480">
                  <a:moveTo>
                    <a:pt x="1360062" y="12143"/>
                  </a:moveTo>
                  <a:lnTo>
                    <a:pt x="1360062" y="12143"/>
                  </a:lnTo>
                </a:path>
                <a:path w="3330575" h="30480">
                  <a:moveTo>
                    <a:pt x="1368158" y="5059"/>
                  </a:moveTo>
                  <a:lnTo>
                    <a:pt x="1372206" y="0"/>
                  </a:lnTo>
                </a:path>
                <a:path w="3330575" h="30480">
                  <a:moveTo>
                    <a:pt x="1404588" y="30358"/>
                  </a:moveTo>
                  <a:lnTo>
                    <a:pt x="1422803" y="12143"/>
                  </a:lnTo>
                </a:path>
                <a:path w="3330575" h="30480">
                  <a:moveTo>
                    <a:pt x="1430899" y="5059"/>
                  </a:moveTo>
                  <a:lnTo>
                    <a:pt x="1430899" y="5059"/>
                  </a:lnTo>
                </a:path>
                <a:path w="3330575" h="30480">
                  <a:moveTo>
                    <a:pt x="1469353" y="28334"/>
                  </a:moveTo>
                  <a:lnTo>
                    <a:pt x="1493640" y="5059"/>
                  </a:lnTo>
                </a:path>
                <a:path w="3330575" h="30480">
                  <a:moveTo>
                    <a:pt x="1532094" y="28334"/>
                  </a:moveTo>
                  <a:lnTo>
                    <a:pt x="1532094" y="28334"/>
                  </a:lnTo>
                </a:path>
                <a:path w="3330575" h="30480">
                  <a:moveTo>
                    <a:pt x="1540189" y="20239"/>
                  </a:moveTo>
                  <a:lnTo>
                    <a:pt x="1560429" y="0"/>
                  </a:lnTo>
                </a:path>
                <a:path w="3330575" h="30480">
                  <a:moveTo>
                    <a:pt x="1591799" y="30358"/>
                  </a:moveTo>
                  <a:lnTo>
                    <a:pt x="1594835" y="28334"/>
                  </a:lnTo>
                </a:path>
                <a:path w="3330575" h="30480">
                  <a:moveTo>
                    <a:pt x="1602930" y="20239"/>
                  </a:moveTo>
                  <a:lnTo>
                    <a:pt x="1602930" y="20239"/>
                  </a:lnTo>
                </a:path>
                <a:path w="3330575" h="30480">
                  <a:moveTo>
                    <a:pt x="1611026" y="12143"/>
                  </a:moveTo>
                  <a:lnTo>
                    <a:pt x="1623169" y="0"/>
                  </a:lnTo>
                </a:path>
                <a:path w="3330575" h="30480">
                  <a:moveTo>
                    <a:pt x="1654540" y="30358"/>
                  </a:moveTo>
                  <a:lnTo>
                    <a:pt x="1665671" y="20239"/>
                  </a:lnTo>
                </a:path>
                <a:path w="3330575" h="30480">
                  <a:moveTo>
                    <a:pt x="1673767" y="12143"/>
                  </a:moveTo>
                  <a:lnTo>
                    <a:pt x="1673767" y="12143"/>
                  </a:lnTo>
                </a:path>
                <a:path w="3330575" h="30480">
                  <a:moveTo>
                    <a:pt x="1680851" y="5059"/>
                  </a:moveTo>
                  <a:lnTo>
                    <a:pt x="1685910" y="0"/>
                  </a:lnTo>
                </a:path>
                <a:path w="3330575" h="30480">
                  <a:moveTo>
                    <a:pt x="1717281" y="30358"/>
                  </a:moveTo>
                  <a:lnTo>
                    <a:pt x="1735496" y="12143"/>
                  </a:lnTo>
                </a:path>
                <a:path w="3330575" h="30480">
                  <a:moveTo>
                    <a:pt x="1743592" y="5059"/>
                  </a:moveTo>
                  <a:lnTo>
                    <a:pt x="1743592" y="5059"/>
                  </a:lnTo>
                </a:path>
                <a:path w="3330575" h="30480">
                  <a:moveTo>
                    <a:pt x="1783058" y="28334"/>
                  </a:moveTo>
                  <a:lnTo>
                    <a:pt x="1806333" y="5059"/>
                  </a:lnTo>
                </a:path>
                <a:path w="3330575" h="30480">
                  <a:moveTo>
                    <a:pt x="1845799" y="28334"/>
                  </a:moveTo>
                  <a:lnTo>
                    <a:pt x="1845799" y="28334"/>
                  </a:lnTo>
                </a:path>
                <a:path w="3330575" h="30480">
                  <a:moveTo>
                    <a:pt x="1852882" y="20239"/>
                  </a:moveTo>
                  <a:lnTo>
                    <a:pt x="1873121" y="0"/>
                  </a:lnTo>
                </a:path>
                <a:path w="3330575" h="30480">
                  <a:moveTo>
                    <a:pt x="1905504" y="30358"/>
                  </a:moveTo>
                  <a:lnTo>
                    <a:pt x="1908540" y="28334"/>
                  </a:lnTo>
                </a:path>
                <a:path w="3330575" h="30480">
                  <a:moveTo>
                    <a:pt x="1915623" y="20239"/>
                  </a:moveTo>
                  <a:lnTo>
                    <a:pt x="1915623" y="20239"/>
                  </a:lnTo>
                </a:path>
                <a:path w="3330575" h="30480">
                  <a:moveTo>
                    <a:pt x="1923719" y="12143"/>
                  </a:moveTo>
                  <a:lnTo>
                    <a:pt x="1935862" y="0"/>
                  </a:lnTo>
                </a:path>
                <a:path w="3330575" h="30480">
                  <a:moveTo>
                    <a:pt x="1968245" y="30358"/>
                  </a:moveTo>
                  <a:lnTo>
                    <a:pt x="1978364" y="20239"/>
                  </a:lnTo>
                </a:path>
                <a:path w="3330575" h="30480">
                  <a:moveTo>
                    <a:pt x="1986460" y="12143"/>
                  </a:moveTo>
                  <a:lnTo>
                    <a:pt x="1986460" y="12143"/>
                  </a:lnTo>
                </a:path>
                <a:path w="3330575" h="30480">
                  <a:moveTo>
                    <a:pt x="1994556" y="5059"/>
                  </a:moveTo>
                  <a:lnTo>
                    <a:pt x="1998603" y="0"/>
                  </a:lnTo>
                </a:path>
                <a:path w="3330575" h="30480">
                  <a:moveTo>
                    <a:pt x="2030986" y="30358"/>
                  </a:moveTo>
                  <a:lnTo>
                    <a:pt x="2049201" y="12143"/>
                  </a:lnTo>
                </a:path>
                <a:path w="3330575" h="30480">
                  <a:moveTo>
                    <a:pt x="2057297" y="5059"/>
                  </a:moveTo>
                  <a:lnTo>
                    <a:pt x="2057297" y="5059"/>
                  </a:lnTo>
                </a:path>
                <a:path w="3330575" h="30480">
                  <a:moveTo>
                    <a:pt x="2095751" y="28334"/>
                  </a:moveTo>
                  <a:lnTo>
                    <a:pt x="2119026" y="5059"/>
                  </a:lnTo>
                </a:path>
                <a:path w="3330575" h="30480">
                  <a:moveTo>
                    <a:pt x="2158492" y="28334"/>
                  </a:moveTo>
                  <a:lnTo>
                    <a:pt x="2158492" y="28334"/>
                  </a:lnTo>
                </a:path>
                <a:path w="3330575" h="30480">
                  <a:moveTo>
                    <a:pt x="2166587" y="20239"/>
                  </a:moveTo>
                  <a:lnTo>
                    <a:pt x="2186826" y="0"/>
                  </a:lnTo>
                </a:path>
                <a:path w="3330575" h="30480">
                  <a:moveTo>
                    <a:pt x="2218197" y="30358"/>
                  </a:moveTo>
                  <a:lnTo>
                    <a:pt x="2221233" y="28334"/>
                  </a:lnTo>
                </a:path>
                <a:path w="3330575" h="30480">
                  <a:moveTo>
                    <a:pt x="2229328" y="20239"/>
                  </a:moveTo>
                  <a:lnTo>
                    <a:pt x="2229328" y="20239"/>
                  </a:lnTo>
                </a:path>
                <a:path w="3330575" h="30480">
                  <a:moveTo>
                    <a:pt x="2237424" y="12143"/>
                  </a:moveTo>
                  <a:lnTo>
                    <a:pt x="2249567" y="0"/>
                  </a:lnTo>
                </a:path>
                <a:path w="3330575" h="30480">
                  <a:moveTo>
                    <a:pt x="2280938" y="30358"/>
                  </a:moveTo>
                  <a:lnTo>
                    <a:pt x="2292069" y="20239"/>
                  </a:lnTo>
                </a:path>
                <a:path w="3330575" h="30480">
                  <a:moveTo>
                    <a:pt x="2299153" y="12143"/>
                  </a:moveTo>
                  <a:lnTo>
                    <a:pt x="2299153" y="12143"/>
                  </a:lnTo>
                </a:path>
                <a:path w="3330575" h="30480">
                  <a:moveTo>
                    <a:pt x="2307249" y="5059"/>
                  </a:moveTo>
                  <a:lnTo>
                    <a:pt x="2311296" y="0"/>
                  </a:lnTo>
                </a:path>
                <a:path w="3330575" h="30480">
                  <a:moveTo>
                    <a:pt x="2343679" y="30358"/>
                  </a:moveTo>
                  <a:lnTo>
                    <a:pt x="2361894" y="12143"/>
                  </a:lnTo>
                </a:path>
                <a:path w="3330575" h="30480">
                  <a:moveTo>
                    <a:pt x="2369990" y="5059"/>
                  </a:moveTo>
                  <a:lnTo>
                    <a:pt x="2369990" y="5059"/>
                  </a:lnTo>
                </a:path>
                <a:path w="3330575" h="30480">
                  <a:moveTo>
                    <a:pt x="2409456" y="28334"/>
                  </a:moveTo>
                  <a:lnTo>
                    <a:pt x="2432731" y="5059"/>
                  </a:lnTo>
                </a:path>
                <a:path w="3330575" h="30480">
                  <a:moveTo>
                    <a:pt x="2472197" y="28334"/>
                  </a:moveTo>
                  <a:lnTo>
                    <a:pt x="2472197" y="28334"/>
                  </a:lnTo>
                </a:path>
                <a:path w="3330575" h="30480">
                  <a:moveTo>
                    <a:pt x="2479280" y="20239"/>
                  </a:moveTo>
                  <a:lnTo>
                    <a:pt x="2499519" y="0"/>
                  </a:lnTo>
                </a:path>
                <a:path w="3330575" h="30480">
                  <a:moveTo>
                    <a:pt x="2531902" y="30358"/>
                  </a:moveTo>
                  <a:lnTo>
                    <a:pt x="2534938" y="28334"/>
                  </a:lnTo>
                </a:path>
                <a:path w="3330575" h="30480">
                  <a:moveTo>
                    <a:pt x="2542021" y="20239"/>
                  </a:moveTo>
                  <a:lnTo>
                    <a:pt x="2542021" y="20239"/>
                  </a:lnTo>
                </a:path>
                <a:path w="3330575" h="30480">
                  <a:moveTo>
                    <a:pt x="2550117" y="12143"/>
                  </a:moveTo>
                  <a:lnTo>
                    <a:pt x="2562260" y="0"/>
                  </a:lnTo>
                </a:path>
                <a:path w="3330575" h="30480">
                  <a:moveTo>
                    <a:pt x="2594643" y="30358"/>
                  </a:moveTo>
                  <a:lnTo>
                    <a:pt x="2604762" y="20239"/>
                  </a:lnTo>
                </a:path>
                <a:path w="3330575" h="30480">
                  <a:moveTo>
                    <a:pt x="2612858" y="12143"/>
                  </a:moveTo>
                  <a:lnTo>
                    <a:pt x="2612858" y="12143"/>
                  </a:lnTo>
                </a:path>
                <a:path w="3330575" h="30480">
                  <a:moveTo>
                    <a:pt x="2620954" y="5059"/>
                  </a:moveTo>
                  <a:lnTo>
                    <a:pt x="2625001" y="0"/>
                  </a:lnTo>
                </a:path>
                <a:path w="3330575" h="30480">
                  <a:moveTo>
                    <a:pt x="2657384" y="30358"/>
                  </a:moveTo>
                  <a:lnTo>
                    <a:pt x="2675599" y="12143"/>
                  </a:lnTo>
                </a:path>
                <a:path w="3330575" h="30480">
                  <a:moveTo>
                    <a:pt x="2682683" y="5059"/>
                  </a:moveTo>
                  <a:lnTo>
                    <a:pt x="2682683" y="5059"/>
                  </a:lnTo>
                </a:path>
                <a:path w="3330575" h="30480">
                  <a:moveTo>
                    <a:pt x="2722149" y="28334"/>
                  </a:moveTo>
                  <a:lnTo>
                    <a:pt x="2745424" y="5059"/>
                  </a:lnTo>
                </a:path>
                <a:path w="3330575" h="30480">
                  <a:moveTo>
                    <a:pt x="2784890" y="28334"/>
                  </a:moveTo>
                  <a:lnTo>
                    <a:pt x="2784890" y="28334"/>
                  </a:lnTo>
                </a:path>
                <a:path w="3330575" h="30480">
                  <a:moveTo>
                    <a:pt x="2792985" y="20239"/>
                  </a:moveTo>
                  <a:lnTo>
                    <a:pt x="2813224" y="0"/>
                  </a:lnTo>
                </a:path>
                <a:path w="3330575" h="30480">
                  <a:moveTo>
                    <a:pt x="2844595" y="30358"/>
                  </a:moveTo>
                  <a:lnTo>
                    <a:pt x="2847631" y="28334"/>
                  </a:lnTo>
                </a:path>
                <a:path w="3330575" h="30480">
                  <a:moveTo>
                    <a:pt x="2855726" y="20239"/>
                  </a:moveTo>
                  <a:lnTo>
                    <a:pt x="2855726" y="20239"/>
                  </a:lnTo>
                </a:path>
                <a:path w="3330575" h="30480">
                  <a:moveTo>
                    <a:pt x="2862810" y="12143"/>
                  </a:moveTo>
                  <a:lnTo>
                    <a:pt x="2875965" y="0"/>
                  </a:lnTo>
                </a:path>
                <a:path w="3330575" h="30480">
                  <a:moveTo>
                    <a:pt x="2907336" y="30358"/>
                  </a:moveTo>
                  <a:lnTo>
                    <a:pt x="2918467" y="20239"/>
                  </a:lnTo>
                </a:path>
                <a:path w="3330575" h="30480">
                  <a:moveTo>
                    <a:pt x="2925551" y="12143"/>
                  </a:moveTo>
                  <a:lnTo>
                    <a:pt x="2925551" y="12143"/>
                  </a:lnTo>
                </a:path>
                <a:path w="3330575" h="30480">
                  <a:moveTo>
                    <a:pt x="2933647" y="5059"/>
                  </a:moveTo>
                  <a:lnTo>
                    <a:pt x="2937694" y="0"/>
                  </a:lnTo>
                </a:path>
                <a:path w="3330575" h="30480">
                  <a:moveTo>
                    <a:pt x="2970077" y="30358"/>
                  </a:moveTo>
                  <a:lnTo>
                    <a:pt x="2988292" y="12143"/>
                  </a:lnTo>
                </a:path>
                <a:path w="3330575" h="30480">
                  <a:moveTo>
                    <a:pt x="2996388" y="5059"/>
                  </a:moveTo>
                  <a:lnTo>
                    <a:pt x="2996388" y="5059"/>
                  </a:lnTo>
                </a:path>
                <a:path w="3330575" h="30480">
                  <a:moveTo>
                    <a:pt x="3035854" y="28334"/>
                  </a:moveTo>
                  <a:lnTo>
                    <a:pt x="3059128" y="5059"/>
                  </a:lnTo>
                </a:path>
                <a:path w="3330575" h="30480">
                  <a:moveTo>
                    <a:pt x="3098595" y="28334"/>
                  </a:moveTo>
                  <a:lnTo>
                    <a:pt x="3098595" y="28334"/>
                  </a:lnTo>
                </a:path>
                <a:path w="3330575" h="30480">
                  <a:moveTo>
                    <a:pt x="3105678" y="20239"/>
                  </a:moveTo>
                  <a:lnTo>
                    <a:pt x="3125917" y="0"/>
                  </a:lnTo>
                </a:path>
                <a:path w="3330575" h="30480">
                  <a:moveTo>
                    <a:pt x="3158300" y="30358"/>
                  </a:moveTo>
                  <a:lnTo>
                    <a:pt x="3160324" y="28334"/>
                  </a:lnTo>
                </a:path>
                <a:path w="3330575" h="30480">
                  <a:moveTo>
                    <a:pt x="3168419" y="20239"/>
                  </a:moveTo>
                  <a:lnTo>
                    <a:pt x="3168419" y="20239"/>
                  </a:lnTo>
                </a:path>
                <a:path w="3330575" h="30480">
                  <a:moveTo>
                    <a:pt x="3176515" y="12143"/>
                  </a:moveTo>
                  <a:lnTo>
                    <a:pt x="3188658" y="0"/>
                  </a:lnTo>
                </a:path>
                <a:path w="3330575" h="30480">
                  <a:moveTo>
                    <a:pt x="3221041" y="30358"/>
                  </a:moveTo>
                  <a:lnTo>
                    <a:pt x="3231160" y="20239"/>
                  </a:lnTo>
                </a:path>
                <a:path w="3330575" h="30480">
                  <a:moveTo>
                    <a:pt x="3239256" y="12143"/>
                  </a:moveTo>
                  <a:lnTo>
                    <a:pt x="3239256" y="12143"/>
                  </a:lnTo>
                </a:path>
                <a:path w="3330575" h="30480">
                  <a:moveTo>
                    <a:pt x="3247351" y="5059"/>
                  </a:moveTo>
                  <a:lnTo>
                    <a:pt x="3251399" y="0"/>
                  </a:lnTo>
                </a:path>
                <a:path w="3330575" h="30480">
                  <a:moveTo>
                    <a:pt x="3282770" y="30358"/>
                  </a:moveTo>
                  <a:lnTo>
                    <a:pt x="3301997" y="12143"/>
                  </a:lnTo>
                </a:path>
                <a:path w="3330575" h="30480">
                  <a:moveTo>
                    <a:pt x="3309080" y="5059"/>
                  </a:moveTo>
                  <a:lnTo>
                    <a:pt x="3309080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028625" y="1346569"/>
              <a:ext cx="3288029" cy="30480"/>
            </a:xfrm>
            <a:custGeom>
              <a:avLst/>
              <a:gdLst/>
              <a:ahLst/>
              <a:cxnLst/>
              <a:rect l="l" t="t" r="r" b="b"/>
              <a:pathLst>
                <a:path w="3288029" h="30480">
                  <a:moveTo>
                    <a:pt x="3035" y="30358"/>
                  </a:moveTo>
                  <a:lnTo>
                    <a:pt x="0" y="30358"/>
                  </a:lnTo>
                </a:path>
                <a:path w="3288029" h="30480">
                  <a:moveTo>
                    <a:pt x="1202198" y="30358"/>
                  </a:moveTo>
                  <a:lnTo>
                    <a:pt x="1199162" y="30358"/>
                  </a:lnTo>
                  <a:lnTo>
                    <a:pt x="3035" y="30358"/>
                  </a:lnTo>
                </a:path>
                <a:path w="3288029" h="30480">
                  <a:moveTo>
                    <a:pt x="1824548" y="30358"/>
                  </a:moveTo>
                  <a:lnTo>
                    <a:pt x="1248747" y="30358"/>
                  </a:lnTo>
                </a:path>
                <a:path w="3288029" h="30480">
                  <a:moveTo>
                    <a:pt x="2267783" y="30358"/>
                  </a:moveTo>
                  <a:lnTo>
                    <a:pt x="1874133" y="30358"/>
                  </a:lnTo>
                </a:path>
                <a:path w="3288029" h="30480">
                  <a:moveTo>
                    <a:pt x="3241280" y="30358"/>
                  </a:moveTo>
                  <a:lnTo>
                    <a:pt x="2294093" y="30358"/>
                  </a:lnTo>
                </a:path>
                <a:path w="3288029" h="30480">
                  <a:moveTo>
                    <a:pt x="1248747" y="30358"/>
                  </a:moveTo>
                  <a:lnTo>
                    <a:pt x="1245712" y="30358"/>
                  </a:lnTo>
                </a:path>
                <a:path w="3288029" h="30480">
                  <a:moveTo>
                    <a:pt x="0" y="0"/>
                  </a:moveTo>
                  <a:lnTo>
                    <a:pt x="3245328" y="0"/>
                  </a:lnTo>
                  <a:lnTo>
                    <a:pt x="3287830" y="0"/>
                  </a:lnTo>
                  <a:lnTo>
                    <a:pt x="3287830" y="30358"/>
                  </a:lnTo>
                </a:path>
                <a:path w="3288029" h="30480">
                  <a:moveTo>
                    <a:pt x="1874133" y="30358"/>
                  </a:moveTo>
                  <a:lnTo>
                    <a:pt x="1870086" y="30358"/>
                  </a:lnTo>
                  <a:lnTo>
                    <a:pt x="1827584" y="30358"/>
                  </a:lnTo>
                  <a:lnTo>
                    <a:pt x="1824548" y="30358"/>
                  </a:lnTo>
                </a:path>
                <a:path w="3288029" h="30480">
                  <a:moveTo>
                    <a:pt x="2294093" y="30358"/>
                  </a:moveTo>
                  <a:lnTo>
                    <a:pt x="2291057" y="30358"/>
                  </a:lnTo>
                  <a:lnTo>
                    <a:pt x="2270818" y="30358"/>
                  </a:lnTo>
                  <a:lnTo>
                    <a:pt x="2267783" y="30358"/>
                  </a:lnTo>
                </a:path>
                <a:path w="3288029" h="30480">
                  <a:moveTo>
                    <a:pt x="3287830" y="30358"/>
                  </a:moveTo>
                  <a:lnTo>
                    <a:pt x="3245328" y="30358"/>
                  </a:lnTo>
                  <a:lnTo>
                    <a:pt x="3241280" y="303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" name="object 170"/>
          <p:cNvGrpSpPr/>
          <p:nvPr/>
        </p:nvGrpSpPr>
        <p:grpSpPr>
          <a:xfrm>
            <a:off x="1654709" y="4225571"/>
            <a:ext cx="15240" cy="374650"/>
            <a:chOff x="1654709" y="4225571"/>
            <a:chExt cx="15240" cy="374650"/>
          </a:xfrm>
        </p:grpSpPr>
        <p:sp>
          <p:nvSpPr>
            <p:cNvPr id="171" name="object 171"/>
            <p:cNvSpPr/>
            <p:nvPr/>
          </p:nvSpPr>
          <p:spPr>
            <a:xfrm>
              <a:off x="1656227" y="4426949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7083" y="5059"/>
                  </a:moveTo>
                  <a:lnTo>
                    <a:pt x="7083" y="4047"/>
                  </a:lnTo>
                  <a:lnTo>
                    <a:pt x="7083" y="3035"/>
                  </a:lnTo>
                  <a:lnTo>
                    <a:pt x="7083" y="1011"/>
                  </a:lnTo>
                  <a:lnTo>
                    <a:pt x="7083" y="0"/>
                  </a:lnTo>
                </a:path>
                <a:path w="8255" h="5079">
                  <a:moveTo>
                    <a:pt x="7083" y="5059"/>
                  </a:moveTo>
                  <a:lnTo>
                    <a:pt x="1011" y="5059"/>
                  </a:lnTo>
                  <a:lnTo>
                    <a:pt x="1011" y="4047"/>
                  </a:lnTo>
                  <a:lnTo>
                    <a:pt x="1011" y="3035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7083" y="0"/>
                  </a:lnTo>
                </a:path>
                <a:path w="8255" h="5079">
                  <a:moveTo>
                    <a:pt x="0" y="1011"/>
                  </a:move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  <a:path w="8255" h="5079">
                  <a:moveTo>
                    <a:pt x="8095" y="4047"/>
                  </a:moveTo>
                  <a:lnTo>
                    <a:pt x="8095" y="3035"/>
                  </a:ln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664322" y="443099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517" y="505"/>
                  </a:moveTo>
                  <a:lnTo>
                    <a:pt x="1517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665334" y="442188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0"/>
                  </a:lnTo>
                  <a:lnTo>
                    <a:pt x="0" y="14167"/>
                  </a:ln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666852" y="4423913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0" y="0"/>
                  </a:moveTo>
                  <a:lnTo>
                    <a:pt x="3035" y="0"/>
                  </a:lnTo>
                </a:path>
                <a:path w="3175" h="11429">
                  <a:moveTo>
                    <a:pt x="0" y="11131"/>
                  </a:moveTo>
                  <a:lnTo>
                    <a:pt x="3035" y="1113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663310" y="4229618"/>
              <a:ext cx="5080" cy="370840"/>
            </a:xfrm>
            <a:custGeom>
              <a:avLst/>
              <a:gdLst/>
              <a:ahLst/>
              <a:cxnLst/>
              <a:rect l="l" t="t" r="r" b="b"/>
              <a:pathLst>
                <a:path w="5080" h="370839">
                  <a:moveTo>
                    <a:pt x="1011" y="198342"/>
                  </a:moveTo>
                  <a:lnTo>
                    <a:pt x="0" y="198342"/>
                  </a:lnTo>
                </a:path>
                <a:path w="5080" h="370839">
                  <a:moveTo>
                    <a:pt x="1011" y="197330"/>
                  </a:moveTo>
                  <a:lnTo>
                    <a:pt x="2023" y="197330"/>
                  </a:lnTo>
                  <a:lnTo>
                    <a:pt x="2023" y="196318"/>
                  </a:lnTo>
                </a:path>
                <a:path w="5080" h="370839">
                  <a:moveTo>
                    <a:pt x="5059" y="192270"/>
                  </a:moveTo>
                  <a:lnTo>
                    <a:pt x="2023" y="192270"/>
                  </a:lnTo>
                </a:path>
                <a:path w="5080" h="370839">
                  <a:moveTo>
                    <a:pt x="1011" y="201378"/>
                  </a:moveTo>
                  <a:lnTo>
                    <a:pt x="0" y="201378"/>
                  </a:lnTo>
                </a:path>
                <a:path w="5080" h="370839">
                  <a:moveTo>
                    <a:pt x="1011" y="202390"/>
                  </a:moveTo>
                  <a:lnTo>
                    <a:pt x="2023" y="202390"/>
                  </a:lnTo>
                  <a:lnTo>
                    <a:pt x="2023" y="203402"/>
                  </a:lnTo>
                </a:path>
                <a:path w="5080" h="370839">
                  <a:moveTo>
                    <a:pt x="5059" y="361266"/>
                  </a:moveTo>
                  <a:lnTo>
                    <a:pt x="5059" y="207450"/>
                  </a:lnTo>
                  <a:lnTo>
                    <a:pt x="2023" y="207450"/>
                  </a:lnTo>
                </a:path>
                <a:path w="5080" h="370839">
                  <a:moveTo>
                    <a:pt x="5059" y="192270"/>
                  </a:moveTo>
                  <a:lnTo>
                    <a:pt x="5059" y="9107"/>
                  </a:lnTo>
                </a:path>
                <a:path w="5080" h="370839">
                  <a:moveTo>
                    <a:pt x="5059" y="361266"/>
                  </a:moveTo>
                  <a:lnTo>
                    <a:pt x="5059" y="370374"/>
                  </a:lnTo>
                </a:path>
                <a:path w="5080" h="370839">
                  <a:moveTo>
                    <a:pt x="5059" y="2023"/>
                  </a:moveTo>
                  <a:lnTo>
                    <a:pt x="5059" y="9107"/>
                  </a:lnTo>
                  <a:lnTo>
                    <a:pt x="5059" y="361266"/>
                  </a:lnTo>
                  <a:lnTo>
                    <a:pt x="5059" y="370374"/>
                  </a:lnTo>
                </a:path>
                <a:path w="5080" h="370839">
                  <a:moveTo>
                    <a:pt x="5059" y="9107"/>
                  </a:moveTo>
                  <a:lnTo>
                    <a:pt x="5059" y="0"/>
                  </a:lnTo>
                </a:path>
                <a:path w="5080" h="370839">
                  <a:moveTo>
                    <a:pt x="5059" y="370374"/>
                  </a:moveTo>
                  <a:lnTo>
                    <a:pt x="5059" y="360254"/>
                  </a:lnTo>
                </a:path>
                <a:path w="5080" h="370839">
                  <a:moveTo>
                    <a:pt x="5059" y="354182"/>
                  </a:moveTo>
                  <a:lnTo>
                    <a:pt x="5059" y="344063"/>
                  </a:lnTo>
                </a:path>
                <a:path w="5080" h="370839">
                  <a:moveTo>
                    <a:pt x="5059" y="336979"/>
                  </a:moveTo>
                  <a:lnTo>
                    <a:pt x="5059" y="326860"/>
                  </a:lnTo>
                </a:path>
                <a:path w="5080" h="370839">
                  <a:moveTo>
                    <a:pt x="5059" y="320788"/>
                  </a:moveTo>
                  <a:lnTo>
                    <a:pt x="5059" y="310669"/>
                  </a:lnTo>
                </a:path>
                <a:path w="5080" h="370839">
                  <a:moveTo>
                    <a:pt x="5059" y="304597"/>
                  </a:moveTo>
                  <a:lnTo>
                    <a:pt x="5059" y="294477"/>
                  </a:lnTo>
                </a:path>
                <a:path w="5080" h="370839">
                  <a:moveTo>
                    <a:pt x="5059" y="287394"/>
                  </a:moveTo>
                  <a:lnTo>
                    <a:pt x="5059" y="277274"/>
                  </a:lnTo>
                </a:path>
                <a:path w="5080" h="370839">
                  <a:moveTo>
                    <a:pt x="5059" y="271202"/>
                  </a:moveTo>
                  <a:lnTo>
                    <a:pt x="5059" y="261083"/>
                  </a:lnTo>
                </a:path>
                <a:path w="5080" h="370839">
                  <a:moveTo>
                    <a:pt x="5059" y="255011"/>
                  </a:moveTo>
                  <a:lnTo>
                    <a:pt x="5059" y="244892"/>
                  </a:lnTo>
                </a:path>
                <a:path w="5080" h="370839">
                  <a:moveTo>
                    <a:pt x="5059" y="237808"/>
                  </a:moveTo>
                  <a:lnTo>
                    <a:pt x="5059" y="227689"/>
                  </a:lnTo>
                </a:path>
                <a:path w="5080" h="370839">
                  <a:moveTo>
                    <a:pt x="5059" y="0"/>
                  </a:moveTo>
                  <a:lnTo>
                    <a:pt x="5059" y="10119"/>
                  </a:lnTo>
                </a:path>
                <a:path w="5080" h="370839">
                  <a:moveTo>
                    <a:pt x="5059" y="17203"/>
                  </a:moveTo>
                  <a:lnTo>
                    <a:pt x="5059" y="27322"/>
                  </a:lnTo>
                </a:path>
                <a:path w="5080" h="370839">
                  <a:moveTo>
                    <a:pt x="5059" y="33394"/>
                  </a:moveTo>
                  <a:lnTo>
                    <a:pt x="5059" y="43513"/>
                  </a:lnTo>
                </a:path>
                <a:path w="5080" h="370839">
                  <a:moveTo>
                    <a:pt x="5059" y="49585"/>
                  </a:moveTo>
                  <a:lnTo>
                    <a:pt x="5059" y="59705"/>
                  </a:lnTo>
                </a:path>
                <a:path w="5080" h="370839">
                  <a:moveTo>
                    <a:pt x="5059" y="65776"/>
                  </a:moveTo>
                  <a:lnTo>
                    <a:pt x="5059" y="76908"/>
                  </a:lnTo>
                </a:path>
                <a:path w="5080" h="370839">
                  <a:moveTo>
                    <a:pt x="5059" y="82980"/>
                  </a:moveTo>
                  <a:lnTo>
                    <a:pt x="5059" y="93099"/>
                  </a:lnTo>
                </a:path>
                <a:path w="5080" h="370839">
                  <a:moveTo>
                    <a:pt x="5059" y="99171"/>
                  </a:moveTo>
                  <a:lnTo>
                    <a:pt x="5059" y="109290"/>
                  </a:lnTo>
                </a:path>
                <a:path w="5080" h="370839">
                  <a:moveTo>
                    <a:pt x="5059" y="115362"/>
                  </a:moveTo>
                  <a:lnTo>
                    <a:pt x="5059" y="125481"/>
                  </a:lnTo>
                </a:path>
                <a:path w="5080" h="370839">
                  <a:moveTo>
                    <a:pt x="5059" y="132565"/>
                  </a:moveTo>
                  <a:lnTo>
                    <a:pt x="5059" y="142685"/>
                  </a:lnTo>
                </a:path>
                <a:path w="5080" h="370839">
                  <a:moveTo>
                    <a:pt x="5059" y="370374"/>
                  </a:moveTo>
                  <a:lnTo>
                    <a:pt x="5059" y="360254"/>
                  </a:lnTo>
                </a:path>
                <a:path w="5080" h="370839">
                  <a:moveTo>
                    <a:pt x="5059" y="354182"/>
                  </a:moveTo>
                  <a:lnTo>
                    <a:pt x="5059" y="344063"/>
                  </a:lnTo>
                </a:path>
                <a:path w="5080" h="370839">
                  <a:moveTo>
                    <a:pt x="5059" y="336979"/>
                  </a:moveTo>
                  <a:lnTo>
                    <a:pt x="5059" y="326860"/>
                  </a:lnTo>
                </a:path>
                <a:path w="5080" h="370839">
                  <a:moveTo>
                    <a:pt x="5059" y="320788"/>
                  </a:moveTo>
                  <a:lnTo>
                    <a:pt x="5059" y="310669"/>
                  </a:lnTo>
                </a:path>
                <a:path w="5080" h="370839">
                  <a:moveTo>
                    <a:pt x="5059" y="304597"/>
                  </a:moveTo>
                  <a:lnTo>
                    <a:pt x="5059" y="294477"/>
                  </a:lnTo>
                </a:path>
                <a:path w="5080" h="370839">
                  <a:moveTo>
                    <a:pt x="5059" y="287394"/>
                  </a:moveTo>
                  <a:lnTo>
                    <a:pt x="5059" y="277274"/>
                  </a:lnTo>
                </a:path>
                <a:path w="5080" h="370839">
                  <a:moveTo>
                    <a:pt x="5059" y="271202"/>
                  </a:moveTo>
                  <a:lnTo>
                    <a:pt x="5059" y="261083"/>
                  </a:lnTo>
                </a:path>
                <a:path w="5080" h="370839">
                  <a:moveTo>
                    <a:pt x="5059" y="255011"/>
                  </a:moveTo>
                  <a:lnTo>
                    <a:pt x="5059" y="244892"/>
                  </a:lnTo>
                </a:path>
                <a:path w="5080" h="370839">
                  <a:moveTo>
                    <a:pt x="5059" y="237808"/>
                  </a:moveTo>
                  <a:lnTo>
                    <a:pt x="5059" y="227689"/>
                  </a:lnTo>
                </a:path>
                <a:path w="5080" h="370839">
                  <a:moveTo>
                    <a:pt x="5059" y="221617"/>
                  </a:moveTo>
                  <a:lnTo>
                    <a:pt x="5059" y="2114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668370" y="44148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-1517" y="10119"/>
                  </a:moveTo>
                  <a:lnTo>
                    <a:pt x="1517" y="10119"/>
                  </a:lnTo>
                </a:path>
              </a:pathLst>
            </a:custGeom>
            <a:ln w="20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668370" y="4229618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5">
                  <a:moveTo>
                    <a:pt x="0" y="0"/>
                  </a:moveTo>
                  <a:lnTo>
                    <a:pt x="0" y="10119"/>
                  </a:lnTo>
                </a:path>
                <a:path h="159385">
                  <a:moveTo>
                    <a:pt x="0" y="17203"/>
                  </a:moveTo>
                  <a:lnTo>
                    <a:pt x="0" y="27322"/>
                  </a:lnTo>
                </a:path>
                <a:path h="159385">
                  <a:moveTo>
                    <a:pt x="0" y="33394"/>
                  </a:moveTo>
                  <a:lnTo>
                    <a:pt x="0" y="43513"/>
                  </a:lnTo>
                </a:path>
                <a:path h="159385">
                  <a:moveTo>
                    <a:pt x="0" y="49585"/>
                  </a:moveTo>
                  <a:lnTo>
                    <a:pt x="0" y="59705"/>
                  </a:lnTo>
                </a:path>
                <a:path h="159385">
                  <a:moveTo>
                    <a:pt x="0" y="65776"/>
                  </a:moveTo>
                  <a:lnTo>
                    <a:pt x="0" y="76908"/>
                  </a:lnTo>
                </a:path>
                <a:path h="159385">
                  <a:moveTo>
                    <a:pt x="0" y="82980"/>
                  </a:moveTo>
                  <a:lnTo>
                    <a:pt x="0" y="93099"/>
                  </a:lnTo>
                </a:path>
                <a:path h="159385">
                  <a:moveTo>
                    <a:pt x="0" y="99171"/>
                  </a:moveTo>
                  <a:lnTo>
                    <a:pt x="0" y="109290"/>
                  </a:lnTo>
                </a:path>
                <a:path h="159385">
                  <a:moveTo>
                    <a:pt x="0" y="115362"/>
                  </a:moveTo>
                  <a:lnTo>
                    <a:pt x="0" y="125481"/>
                  </a:lnTo>
                </a:path>
                <a:path h="159385">
                  <a:moveTo>
                    <a:pt x="0" y="132565"/>
                  </a:moveTo>
                  <a:lnTo>
                    <a:pt x="0" y="142685"/>
                  </a:lnTo>
                </a:path>
                <a:path h="159385">
                  <a:moveTo>
                    <a:pt x="0" y="148756"/>
                  </a:moveTo>
                  <a:lnTo>
                    <a:pt x="0" y="1588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668370" y="43945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-1517" y="10119"/>
                  </a:moveTo>
                  <a:lnTo>
                    <a:pt x="1517" y="10119"/>
                  </a:lnTo>
                </a:path>
              </a:pathLst>
            </a:custGeom>
            <a:ln w="20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656227" y="4426949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1011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668370" y="422557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1517" y="3035"/>
                  </a:moveTo>
                  <a:lnTo>
                    <a:pt x="1517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668370" y="4231642"/>
              <a:ext cx="0" cy="368935"/>
            </a:xfrm>
            <a:custGeom>
              <a:avLst/>
              <a:gdLst/>
              <a:ahLst/>
              <a:cxnLst/>
              <a:rect l="l" t="t" r="r" b="b"/>
              <a:pathLst>
                <a:path h="368935">
                  <a:moveTo>
                    <a:pt x="0" y="0"/>
                  </a:moveTo>
                  <a:lnTo>
                    <a:pt x="0" y="3683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" name="object 182"/>
          <p:cNvGrpSpPr/>
          <p:nvPr/>
        </p:nvGrpSpPr>
        <p:grpSpPr>
          <a:xfrm>
            <a:off x="1955258" y="4414806"/>
            <a:ext cx="3175" cy="185420"/>
            <a:chOff x="1955258" y="4414806"/>
            <a:chExt cx="3175" cy="185420"/>
          </a:xfrm>
        </p:grpSpPr>
        <p:sp>
          <p:nvSpPr>
            <p:cNvPr id="183" name="object 183"/>
            <p:cNvSpPr/>
            <p:nvPr/>
          </p:nvSpPr>
          <p:spPr>
            <a:xfrm>
              <a:off x="1956776" y="4434033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165960"/>
                  </a:moveTo>
                  <a:lnTo>
                    <a:pt x="0" y="154828"/>
                  </a:lnTo>
                </a:path>
                <a:path h="166370">
                  <a:moveTo>
                    <a:pt x="0" y="148756"/>
                  </a:moveTo>
                  <a:lnTo>
                    <a:pt x="0" y="137625"/>
                  </a:lnTo>
                </a:path>
                <a:path h="166370">
                  <a:moveTo>
                    <a:pt x="0" y="131553"/>
                  </a:moveTo>
                  <a:lnTo>
                    <a:pt x="0" y="120422"/>
                  </a:lnTo>
                </a:path>
                <a:path h="166370">
                  <a:moveTo>
                    <a:pt x="0" y="114350"/>
                  </a:moveTo>
                  <a:lnTo>
                    <a:pt x="0" y="103219"/>
                  </a:lnTo>
                </a:path>
                <a:path h="166370">
                  <a:moveTo>
                    <a:pt x="0" y="97147"/>
                  </a:moveTo>
                  <a:lnTo>
                    <a:pt x="0" y="86015"/>
                  </a:lnTo>
                </a:path>
                <a:path h="166370">
                  <a:moveTo>
                    <a:pt x="0" y="79944"/>
                  </a:moveTo>
                  <a:lnTo>
                    <a:pt x="0" y="68812"/>
                  </a:lnTo>
                </a:path>
                <a:path h="166370">
                  <a:moveTo>
                    <a:pt x="0" y="61729"/>
                  </a:moveTo>
                  <a:lnTo>
                    <a:pt x="0" y="51609"/>
                  </a:lnTo>
                </a:path>
                <a:path h="166370">
                  <a:moveTo>
                    <a:pt x="0" y="44525"/>
                  </a:moveTo>
                  <a:lnTo>
                    <a:pt x="0" y="34406"/>
                  </a:lnTo>
                </a:path>
                <a:path h="166370">
                  <a:moveTo>
                    <a:pt x="0" y="27322"/>
                  </a:moveTo>
                  <a:lnTo>
                    <a:pt x="0" y="17203"/>
                  </a:lnTo>
                </a:path>
                <a:path h="166370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955258" y="4414806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0" y="12143"/>
                  </a:moveTo>
                  <a:lnTo>
                    <a:pt x="3035" y="12143"/>
                  </a:lnTo>
                  <a:lnTo>
                    <a:pt x="3035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5" name="object 185"/>
          <p:cNvSpPr/>
          <p:nvPr/>
        </p:nvSpPr>
        <p:spPr>
          <a:xfrm>
            <a:off x="1956776" y="4229618"/>
            <a:ext cx="0" cy="166370"/>
          </a:xfrm>
          <a:custGeom>
            <a:avLst/>
            <a:gdLst/>
            <a:ahLst/>
            <a:cxnLst/>
            <a:rect l="l" t="t" r="r" b="b"/>
            <a:pathLst>
              <a:path h="166370">
                <a:moveTo>
                  <a:pt x="0" y="0"/>
                </a:moveTo>
                <a:lnTo>
                  <a:pt x="0" y="11131"/>
                </a:lnTo>
              </a:path>
              <a:path h="166370">
                <a:moveTo>
                  <a:pt x="0" y="17203"/>
                </a:moveTo>
                <a:lnTo>
                  <a:pt x="0" y="28334"/>
                </a:lnTo>
              </a:path>
              <a:path h="166370">
                <a:moveTo>
                  <a:pt x="0" y="34406"/>
                </a:moveTo>
                <a:lnTo>
                  <a:pt x="0" y="45537"/>
                </a:lnTo>
              </a:path>
              <a:path h="166370">
                <a:moveTo>
                  <a:pt x="0" y="51609"/>
                </a:moveTo>
                <a:lnTo>
                  <a:pt x="0" y="62740"/>
                </a:lnTo>
              </a:path>
              <a:path h="166370">
                <a:moveTo>
                  <a:pt x="0" y="69824"/>
                </a:moveTo>
                <a:lnTo>
                  <a:pt x="0" y="79944"/>
                </a:lnTo>
              </a:path>
              <a:path h="166370">
                <a:moveTo>
                  <a:pt x="0" y="87027"/>
                </a:moveTo>
                <a:lnTo>
                  <a:pt x="0" y="97147"/>
                </a:lnTo>
              </a:path>
              <a:path h="166370">
                <a:moveTo>
                  <a:pt x="0" y="104230"/>
                </a:moveTo>
                <a:lnTo>
                  <a:pt x="0" y="114350"/>
                </a:lnTo>
              </a:path>
              <a:path h="166370">
                <a:moveTo>
                  <a:pt x="0" y="121434"/>
                </a:moveTo>
                <a:lnTo>
                  <a:pt x="0" y="131553"/>
                </a:lnTo>
              </a:path>
              <a:path h="166370">
                <a:moveTo>
                  <a:pt x="0" y="138637"/>
                </a:moveTo>
                <a:lnTo>
                  <a:pt x="0" y="148756"/>
                </a:lnTo>
              </a:path>
              <a:path h="166370">
                <a:moveTo>
                  <a:pt x="0" y="155840"/>
                </a:moveTo>
                <a:lnTo>
                  <a:pt x="0" y="1659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6" name="object 186"/>
          <p:cNvGrpSpPr/>
          <p:nvPr/>
        </p:nvGrpSpPr>
        <p:grpSpPr>
          <a:xfrm>
            <a:off x="1944127" y="4402662"/>
            <a:ext cx="14604" cy="33020"/>
            <a:chOff x="1944127" y="4402662"/>
            <a:chExt cx="14604" cy="33020"/>
          </a:xfrm>
        </p:grpSpPr>
        <p:sp>
          <p:nvSpPr>
            <p:cNvPr id="187" name="object 187"/>
            <p:cNvSpPr/>
            <p:nvPr/>
          </p:nvSpPr>
          <p:spPr>
            <a:xfrm>
              <a:off x="1955258" y="4402662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0" y="12143"/>
                  </a:moveTo>
                  <a:lnTo>
                    <a:pt x="3035" y="12143"/>
                  </a:lnTo>
                  <a:lnTo>
                    <a:pt x="3035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945645" y="4424925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11131" y="9107"/>
                  </a:moveTo>
                  <a:lnTo>
                    <a:pt x="10119" y="9107"/>
                  </a:lnTo>
                  <a:lnTo>
                    <a:pt x="10119" y="8095"/>
                  </a:lnTo>
                  <a:lnTo>
                    <a:pt x="10119" y="7083"/>
                  </a:lnTo>
                  <a:lnTo>
                    <a:pt x="10119" y="6071"/>
                  </a:lnTo>
                  <a:lnTo>
                    <a:pt x="10119" y="5059"/>
                  </a:lnTo>
                  <a:lnTo>
                    <a:pt x="10119" y="4047"/>
                  </a:lnTo>
                  <a:lnTo>
                    <a:pt x="10119" y="3035"/>
                  </a:lnTo>
                  <a:lnTo>
                    <a:pt x="10119" y="2023"/>
                  </a:lnTo>
                  <a:lnTo>
                    <a:pt x="10119" y="1011"/>
                  </a:lnTo>
                  <a:lnTo>
                    <a:pt x="10119" y="0"/>
                  </a:lnTo>
                  <a:lnTo>
                    <a:pt x="11131" y="0"/>
                  </a:lnTo>
                </a:path>
                <a:path w="11430" h="9525">
                  <a:moveTo>
                    <a:pt x="3035" y="6071"/>
                  </a:moveTo>
                  <a:lnTo>
                    <a:pt x="3035" y="5059"/>
                  </a:lnTo>
                  <a:lnTo>
                    <a:pt x="2023" y="5059"/>
                  </a:lnTo>
                  <a:lnTo>
                    <a:pt x="2023" y="4047"/>
                  </a:lnTo>
                  <a:lnTo>
                    <a:pt x="3035" y="4047"/>
                  </a:lnTo>
                </a:path>
                <a:path w="11430" h="9525">
                  <a:moveTo>
                    <a:pt x="1011" y="6071"/>
                  </a:moveTo>
                  <a:lnTo>
                    <a:pt x="1011" y="6071"/>
                  </a:lnTo>
                  <a:lnTo>
                    <a:pt x="1011" y="4047"/>
                  </a:lnTo>
                </a:path>
                <a:path w="11430" h="9525">
                  <a:moveTo>
                    <a:pt x="1011" y="6071"/>
                  </a:moveTo>
                  <a:lnTo>
                    <a:pt x="1011" y="5059"/>
                  </a:lnTo>
                  <a:lnTo>
                    <a:pt x="0" y="5059"/>
                  </a:lnTo>
                  <a:lnTo>
                    <a:pt x="0" y="4047"/>
                  </a:lnTo>
                  <a:lnTo>
                    <a:pt x="1011" y="4047"/>
                  </a:lnTo>
                  <a:lnTo>
                    <a:pt x="1011" y="3035"/>
                  </a:lnTo>
                </a:path>
                <a:path w="11430" h="9525">
                  <a:moveTo>
                    <a:pt x="10119" y="3035"/>
                  </a:moveTo>
                  <a:lnTo>
                    <a:pt x="5059" y="3035"/>
                  </a:lnTo>
                  <a:lnTo>
                    <a:pt x="3035" y="3035"/>
                  </a:lnTo>
                  <a:lnTo>
                    <a:pt x="2023" y="3035"/>
                  </a:lnTo>
                  <a:lnTo>
                    <a:pt x="1011" y="3035"/>
                  </a:lnTo>
                </a:path>
                <a:path w="11430" h="9525">
                  <a:moveTo>
                    <a:pt x="10119" y="6071"/>
                  </a:moveTo>
                  <a:lnTo>
                    <a:pt x="5059" y="6071"/>
                  </a:lnTo>
                  <a:lnTo>
                    <a:pt x="3035" y="6071"/>
                  </a:lnTo>
                  <a:lnTo>
                    <a:pt x="2023" y="6071"/>
                  </a:lnTo>
                  <a:lnTo>
                    <a:pt x="1011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9" name="object 189"/>
          <p:cNvSpPr/>
          <p:nvPr/>
        </p:nvSpPr>
        <p:spPr>
          <a:xfrm>
            <a:off x="1778673" y="46941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20239" y="0"/>
                </a:moveTo>
                <a:lnTo>
                  <a:pt x="20239" y="0"/>
                </a:lnTo>
              </a:path>
              <a:path w="2031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778673" y="475279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0" y="0"/>
                </a:lnTo>
              </a:path>
              <a:path w="20319">
                <a:moveTo>
                  <a:pt x="20239" y="0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1" name="object 191"/>
          <p:cNvGrpSpPr/>
          <p:nvPr/>
        </p:nvGrpSpPr>
        <p:grpSpPr>
          <a:xfrm>
            <a:off x="1776649" y="4692080"/>
            <a:ext cx="24765" cy="62865"/>
            <a:chOff x="1776649" y="4692080"/>
            <a:chExt cx="24765" cy="62865"/>
          </a:xfrm>
        </p:grpSpPr>
        <p:sp>
          <p:nvSpPr>
            <p:cNvPr id="192" name="object 192"/>
            <p:cNvSpPr/>
            <p:nvPr/>
          </p:nvSpPr>
          <p:spPr>
            <a:xfrm>
              <a:off x="1798912" y="46941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778673" y="4694104"/>
              <a:ext cx="20320" cy="59055"/>
            </a:xfrm>
            <a:custGeom>
              <a:avLst/>
              <a:gdLst/>
              <a:ahLst/>
              <a:cxnLst/>
              <a:rect l="l" t="t" r="r" b="b"/>
              <a:pathLst>
                <a:path w="20319" h="59054">
                  <a:moveTo>
                    <a:pt x="0" y="21250"/>
                  </a:moveTo>
                  <a:lnTo>
                    <a:pt x="20239" y="1011"/>
                  </a:lnTo>
                </a:path>
                <a:path w="20319" h="59054">
                  <a:moveTo>
                    <a:pt x="16191" y="58693"/>
                  </a:moveTo>
                  <a:lnTo>
                    <a:pt x="20239" y="54645"/>
                  </a:lnTo>
                </a:path>
                <a:path w="20319" h="59054">
                  <a:moveTo>
                    <a:pt x="0" y="3035"/>
                  </a:moveTo>
                  <a:lnTo>
                    <a:pt x="2023" y="0"/>
                  </a:lnTo>
                </a:path>
                <a:path w="20319" h="59054">
                  <a:moveTo>
                    <a:pt x="0" y="57681"/>
                  </a:moveTo>
                  <a:lnTo>
                    <a:pt x="20239" y="364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778673" y="4694104"/>
              <a:ext cx="20320" cy="59055"/>
            </a:xfrm>
            <a:custGeom>
              <a:avLst/>
              <a:gdLst/>
              <a:ahLst/>
              <a:cxnLst/>
              <a:rect l="l" t="t" r="r" b="b"/>
              <a:pathLst>
                <a:path w="20319" h="59054">
                  <a:moveTo>
                    <a:pt x="0" y="0"/>
                  </a:moveTo>
                  <a:lnTo>
                    <a:pt x="0" y="58693"/>
                  </a:lnTo>
                </a:path>
                <a:path w="20319" h="59054">
                  <a:moveTo>
                    <a:pt x="20239" y="0"/>
                  </a:moveTo>
                  <a:lnTo>
                    <a:pt x="20239" y="58693"/>
                  </a:lnTo>
                  <a:lnTo>
                    <a:pt x="13155" y="58693"/>
                  </a:lnTo>
                  <a:lnTo>
                    <a:pt x="0" y="586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5" name="object 195"/>
          <p:cNvSpPr/>
          <p:nvPr/>
        </p:nvSpPr>
        <p:spPr>
          <a:xfrm>
            <a:off x="1597533" y="4694104"/>
            <a:ext cx="0" cy="417195"/>
          </a:xfrm>
          <a:custGeom>
            <a:avLst/>
            <a:gdLst/>
            <a:ahLst/>
            <a:cxnLst/>
            <a:rect l="l" t="t" r="r" b="b"/>
            <a:pathLst>
              <a:path h="417195">
                <a:moveTo>
                  <a:pt x="0" y="0"/>
                </a:moveTo>
                <a:lnTo>
                  <a:pt x="0" y="4169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6" name="object 196"/>
          <p:cNvGrpSpPr/>
          <p:nvPr/>
        </p:nvGrpSpPr>
        <p:grpSpPr>
          <a:xfrm>
            <a:off x="1772601" y="4750773"/>
            <a:ext cx="212725" cy="362585"/>
            <a:chOff x="1772601" y="4750773"/>
            <a:chExt cx="212725" cy="362585"/>
          </a:xfrm>
        </p:grpSpPr>
        <p:sp>
          <p:nvSpPr>
            <p:cNvPr id="197" name="object 197"/>
            <p:cNvSpPr/>
            <p:nvPr/>
          </p:nvSpPr>
          <p:spPr>
            <a:xfrm>
              <a:off x="1829270" y="4759881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4">
                  <a:moveTo>
                    <a:pt x="0" y="0"/>
                  </a:moveTo>
                  <a:lnTo>
                    <a:pt x="0" y="3511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" name="object 19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32812" y="4756339"/>
              <a:ext cx="146732" cy="356206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1798912" y="4752797"/>
              <a:ext cx="184785" cy="358775"/>
            </a:xfrm>
            <a:custGeom>
              <a:avLst/>
              <a:gdLst/>
              <a:ahLst/>
              <a:cxnLst/>
              <a:rect l="l" t="t" r="r" b="b"/>
              <a:pathLst>
                <a:path w="184785" h="358775">
                  <a:moveTo>
                    <a:pt x="35418" y="358230"/>
                  </a:moveTo>
                  <a:lnTo>
                    <a:pt x="35418" y="5059"/>
                  </a:lnTo>
                  <a:lnTo>
                    <a:pt x="179115" y="5059"/>
                  </a:lnTo>
                  <a:lnTo>
                    <a:pt x="179115" y="358230"/>
                  </a:lnTo>
                </a:path>
                <a:path w="184785" h="358775">
                  <a:moveTo>
                    <a:pt x="184175" y="358230"/>
                  </a:moveTo>
                  <a:lnTo>
                    <a:pt x="184175" y="7083"/>
                  </a:lnTo>
                </a:path>
                <a:path w="184785" h="358775">
                  <a:moveTo>
                    <a:pt x="184175" y="7083"/>
                  </a:moveTo>
                  <a:lnTo>
                    <a:pt x="184175" y="0"/>
                  </a:lnTo>
                  <a:lnTo>
                    <a:pt x="30358" y="0"/>
                  </a:lnTo>
                  <a:lnTo>
                    <a:pt x="30358" y="7083"/>
                  </a:lnTo>
                </a:path>
                <a:path w="184785" h="358775">
                  <a:moveTo>
                    <a:pt x="0" y="0"/>
                  </a:moveTo>
                  <a:lnTo>
                    <a:pt x="3035" y="0"/>
                  </a:lnTo>
                  <a:lnTo>
                    <a:pt x="3035" y="7083"/>
                  </a:lnTo>
                  <a:lnTo>
                    <a:pt x="3035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801948" y="4963283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744"/>
                  </a:moveTo>
                  <a:lnTo>
                    <a:pt x="0" y="136613"/>
                  </a:lnTo>
                </a:path>
                <a:path h="147954">
                  <a:moveTo>
                    <a:pt x="0" y="130541"/>
                  </a:moveTo>
                  <a:lnTo>
                    <a:pt x="0" y="119410"/>
                  </a:lnTo>
                </a:path>
                <a:path h="147954">
                  <a:moveTo>
                    <a:pt x="0" y="113338"/>
                  </a:moveTo>
                  <a:lnTo>
                    <a:pt x="0" y="102207"/>
                  </a:lnTo>
                </a:path>
                <a:path h="147954">
                  <a:moveTo>
                    <a:pt x="0" y="96135"/>
                  </a:moveTo>
                  <a:lnTo>
                    <a:pt x="0" y="85003"/>
                  </a:lnTo>
                </a:path>
                <a:path h="147954">
                  <a:moveTo>
                    <a:pt x="0" y="78932"/>
                  </a:moveTo>
                  <a:lnTo>
                    <a:pt x="0" y="67800"/>
                  </a:lnTo>
                </a:path>
                <a:path h="147954">
                  <a:moveTo>
                    <a:pt x="0" y="61729"/>
                  </a:moveTo>
                  <a:lnTo>
                    <a:pt x="0" y="51609"/>
                  </a:lnTo>
                </a:path>
                <a:path h="147954">
                  <a:moveTo>
                    <a:pt x="0" y="44525"/>
                  </a:moveTo>
                  <a:lnTo>
                    <a:pt x="0" y="34406"/>
                  </a:lnTo>
                </a:path>
                <a:path h="147954">
                  <a:moveTo>
                    <a:pt x="0" y="27322"/>
                  </a:moveTo>
                  <a:lnTo>
                    <a:pt x="0" y="17203"/>
                  </a:lnTo>
                </a:path>
                <a:path h="147954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801948" y="49339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517" y="2529"/>
                  </a:moveTo>
                  <a:lnTo>
                    <a:pt x="1517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801948" y="4757857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0119"/>
                  </a:lnTo>
                </a:path>
                <a:path h="176529">
                  <a:moveTo>
                    <a:pt x="0" y="17203"/>
                  </a:moveTo>
                  <a:lnTo>
                    <a:pt x="0" y="27322"/>
                  </a:lnTo>
                </a:path>
                <a:path h="176529">
                  <a:moveTo>
                    <a:pt x="0" y="34406"/>
                  </a:moveTo>
                  <a:lnTo>
                    <a:pt x="0" y="44525"/>
                  </a:lnTo>
                </a:path>
                <a:path h="176529">
                  <a:moveTo>
                    <a:pt x="0" y="51609"/>
                  </a:moveTo>
                  <a:lnTo>
                    <a:pt x="0" y="61729"/>
                  </a:lnTo>
                </a:path>
                <a:path h="176529">
                  <a:moveTo>
                    <a:pt x="0" y="68812"/>
                  </a:moveTo>
                  <a:lnTo>
                    <a:pt x="0" y="78932"/>
                  </a:lnTo>
                </a:path>
                <a:path h="176529">
                  <a:moveTo>
                    <a:pt x="0" y="86015"/>
                  </a:moveTo>
                  <a:lnTo>
                    <a:pt x="0" y="96135"/>
                  </a:lnTo>
                </a:path>
                <a:path h="176529">
                  <a:moveTo>
                    <a:pt x="0" y="103219"/>
                  </a:moveTo>
                  <a:lnTo>
                    <a:pt x="0" y="113338"/>
                  </a:lnTo>
                </a:path>
                <a:path h="176529">
                  <a:moveTo>
                    <a:pt x="0" y="120422"/>
                  </a:moveTo>
                  <a:lnTo>
                    <a:pt x="0" y="130541"/>
                  </a:lnTo>
                </a:path>
                <a:path h="176529">
                  <a:moveTo>
                    <a:pt x="0" y="137625"/>
                  </a:moveTo>
                  <a:lnTo>
                    <a:pt x="0" y="147744"/>
                  </a:lnTo>
                </a:path>
                <a:path h="176529">
                  <a:moveTo>
                    <a:pt x="0" y="154828"/>
                  </a:moveTo>
                  <a:lnTo>
                    <a:pt x="0" y="164948"/>
                  </a:lnTo>
                </a:path>
                <a:path h="176529">
                  <a:moveTo>
                    <a:pt x="0" y="165960"/>
                  </a:moveTo>
                  <a:lnTo>
                    <a:pt x="0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774625" y="4759881"/>
              <a:ext cx="40005" cy="351155"/>
            </a:xfrm>
            <a:custGeom>
              <a:avLst/>
              <a:gdLst/>
              <a:ahLst/>
              <a:cxnLst/>
              <a:rect l="l" t="t" r="r" b="b"/>
              <a:pathLst>
                <a:path w="40005" h="351154">
                  <a:moveTo>
                    <a:pt x="28334" y="178103"/>
                  </a:moveTo>
                  <a:lnTo>
                    <a:pt x="29346" y="178103"/>
                  </a:lnTo>
                  <a:lnTo>
                    <a:pt x="29346" y="179115"/>
                  </a:lnTo>
                  <a:lnTo>
                    <a:pt x="29346" y="180127"/>
                  </a:lnTo>
                  <a:lnTo>
                    <a:pt x="29346" y="181139"/>
                  </a:lnTo>
                  <a:lnTo>
                    <a:pt x="29346" y="182151"/>
                  </a:lnTo>
                  <a:lnTo>
                    <a:pt x="28334" y="183163"/>
                  </a:lnTo>
                </a:path>
                <a:path w="40005" h="351154">
                  <a:moveTo>
                    <a:pt x="28334" y="200366"/>
                  </a:moveTo>
                  <a:lnTo>
                    <a:pt x="28334" y="199354"/>
                  </a:lnTo>
                  <a:lnTo>
                    <a:pt x="28334" y="193282"/>
                  </a:lnTo>
                </a:path>
                <a:path w="40005" h="351154">
                  <a:moveTo>
                    <a:pt x="28334" y="194294"/>
                  </a:moveTo>
                  <a:lnTo>
                    <a:pt x="29346" y="194294"/>
                  </a:lnTo>
                  <a:lnTo>
                    <a:pt x="29346" y="195306"/>
                  </a:lnTo>
                  <a:lnTo>
                    <a:pt x="29346" y="196318"/>
                  </a:lnTo>
                  <a:lnTo>
                    <a:pt x="28334" y="196318"/>
                  </a:lnTo>
                </a:path>
                <a:path w="40005" h="351154">
                  <a:moveTo>
                    <a:pt x="29346" y="179115"/>
                  </a:moveTo>
                  <a:lnTo>
                    <a:pt x="38454" y="179115"/>
                  </a:lnTo>
                  <a:lnTo>
                    <a:pt x="38454" y="180127"/>
                  </a:lnTo>
                  <a:lnTo>
                    <a:pt x="38454" y="181139"/>
                  </a:lnTo>
                  <a:lnTo>
                    <a:pt x="38454" y="182151"/>
                  </a:lnTo>
                  <a:lnTo>
                    <a:pt x="29346" y="182151"/>
                  </a:lnTo>
                </a:path>
                <a:path w="40005" h="351154">
                  <a:moveTo>
                    <a:pt x="27322" y="202390"/>
                  </a:moveTo>
                  <a:lnTo>
                    <a:pt x="28334" y="202390"/>
                  </a:lnTo>
                  <a:lnTo>
                    <a:pt x="28334" y="170007"/>
                  </a:lnTo>
                  <a:lnTo>
                    <a:pt x="27322" y="170007"/>
                  </a:lnTo>
                </a:path>
                <a:path w="40005" h="351154">
                  <a:moveTo>
                    <a:pt x="38454" y="179115"/>
                  </a:moveTo>
                  <a:lnTo>
                    <a:pt x="39466" y="179115"/>
                  </a:lnTo>
                  <a:lnTo>
                    <a:pt x="39466" y="180127"/>
                  </a:lnTo>
                  <a:lnTo>
                    <a:pt x="39466" y="181139"/>
                  </a:lnTo>
                  <a:lnTo>
                    <a:pt x="39466" y="182151"/>
                  </a:lnTo>
                  <a:lnTo>
                    <a:pt x="38454" y="182151"/>
                  </a:lnTo>
                </a:path>
                <a:path w="40005" h="351154">
                  <a:moveTo>
                    <a:pt x="0" y="0"/>
                  </a:moveTo>
                  <a:lnTo>
                    <a:pt x="0" y="3511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784744" y="4757857"/>
              <a:ext cx="7620" cy="353695"/>
            </a:xfrm>
            <a:custGeom>
              <a:avLst/>
              <a:gdLst/>
              <a:ahLst/>
              <a:cxnLst/>
              <a:rect l="l" t="t" r="r" b="b"/>
              <a:pathLst>
                <a:path w="7619" h="353695">
                  <a:moveTo>
                    <a:pt x="7083" y="353171"/>
                  </a:moveTo>
                  <a:lnTo>
                    <a:pt x="7083" y="342039"/>
                  </a:lnTo>
                </a:path>
                <a:path w="7619" h="353695">
                  <a:moveTo>
                    <a:pt x="7083" y="335967"/>
                  </a:moveTo>
                  <a:lnTo>
                    <a:pt x="7083" y="324836"/>
                  </a:lnTo>
                </a:path>
                <a:path w="7619" h="353695">
                  <a:moveTo>
                    <a:pt x="7083" y="318764"/>
                  </a:moveTo>
                  <a:lnTo>
                    <a:pt x="7083" y="307633"/>
                  </a:lnTo>
                </a:path>
                <a:path w="7619" h="353695">
                  <a:moveTo>
                    <a:pt x="7083" y="301561"/>
                  </a:moveTo>
                  <a:lnTo>
                    <a:pt x="7083" y="290430"/>
                  </a:lnTo>
                </a:path>
                <a:path w="7619" h="353695">
                  <a:moveTo>
                    <a:pt x="7083" y="284358"/>
                  </a:moveTo>
                  <a:lnTo>
                    <a:pt x="7083" y="273226"/>
                  </a:lnTo>
                </a:path>
                <a:path w="7619" h="353695">
                  <a:moveTo>
                    <a:pt x="7083" y="267155"/>
                  </a:moveTo>
                  <a:lnTo>
                    <a:pt x="7083" y="258047"/>
                  </a:lnTo>
                </a:path>
                <a:path w="7619" h="353695">
                  <a:moveTo>
                    <a:pt x="7083" y="0"/>
                  </a:moveTo>
                  <a:lnTo>
                    <a:pt x="7083" y="10119"/>
                  </a:lnTo>
                </a:path>
                <a:path w="7619" h="353695">
                  <a:moveTo>
                    <a:pt x="7083" y="17203"/>
                  </a:moveTo>
                  <a:lnTo>
                    <a:pt x="7083" y="27322"/>
                  </a:lnTo>
                </a:path>
                <a:path w="7619" h="353695">
                  <a:moveTo>
                    <a:pt x="7083" y="34406"/>
                  </a:moveTo>
                  <a:lnTo>
                    <a:pt x="7083" y="44525"/>
                  </a:lnTo>
                </a:path>
                <a:path w="7619" h="353695">
                  <a:moveTo>
                    <a:pt x="7083" y="51609"/>
                  </a:moveTo>
                  <a:lnTo>
                    <a:pt x="7083" y="61729"/>
                  </a:lnTo>
                </a:path>
                <a:path w="7619" h="353695">
                  <a:moveTo>
                    <a:pt x="7083" y="68812"/>
                  </a:moveTo>
                  <a:lnTo>
                    <a:pt x="7083" y="78932"/>
                  </a:lnTo>
                </a:path>
                <a:path w="7619" h="353695">
                  <a:moveTo>
                    <a:pt x="7083" y="86015"/>
                  </a:moveTo>
                  <a:lnTo>
                    <a:pt x="7083" y="95123"/>
                  </a:lnTo>
                </a:path>
                <a:path w="7619" h="353695">
                  <a:moveTo>
                    <a:pt x="0" y="350135"/>
                  </a:moveTo>
                  <a:lnTo>
                    <a:pt x="0" y="342039"/>
                  </a:lnTo>
                </a:path>
                <a:path w="7619" h="353695">
                  <a:moveTo>
                    <a:pt x="0" y="335967"/>
                  </a:moveTo>
                  <a:lnTo>
                    <a:pt x="0" y="324836"/>
                  </a:lnTo>
                </a:path>
                <a:path w="7619" h="353695">
                  <a:moveTo>
                    <a:pt x="0" y="318764"/>
                  </a:moveTo>
                  <a:lnTo>
                    <a:pt x="0" y="307633"/>
                  </a:lnTo>
                </a:path>
                <a:path w="7619" h="353695">
                  <a:moveTo>
                    <a:pt x="0" y="301561"/>
                  </a:moveTo>
                  <a:lnTo>
                    <a:pt x="0" y="290430"/>
                  </a:lnTo>
                </a:path>
                <a:path w="7619" h="353695">
                  <a:moveTo>
                    <a:pt x="0" y="284358"/>
                  </a:moveTo>
                  <a:lnTo>
                    <a:pt x="0" y="273226"/>
                  </a:lnTo>
                </a:path>
                <a:path w="7619" h="353695">
                  <a:moveTo>
                    <a:pt x="0" y="267155"/>
                  </a:moveTo>
                  <a:lnTo>
                    <a:pt x="0" y="258047"/>
                  </a:lnTo>
                </a:path>
                <a:path w="7619" h="353695">
                  <a:moveTo>
                    <a:pt x="0" y="3035"/>
                  </a:moveTo>
                  <a:lnTo>
                    <a:pt x="0" y="10119"/>
                  </a:lnTo>
                </a:path>
                <a:path w="7619" h="353695">
                  <a:moveTo>
                    <a:pt x="0" y="17203"/>
                  </a:moveTo>
                  <a:lnTo>
                    <a:pt x="0" y="27322"/>
                  </a:lnTo>
                </a:path>
                <a:path w="7619" h="353695">
                  <a:moveTo>
                    <a:pt x="0" y="34406"/>
                  </a:moveTo>
                  <a:lnTo>
                    <a:pt x="0" y="44525"/>
                  </a:lnTo>
                </a:path>
                <a:path w="7619" h="353695">
                  <a:moveTo>
                    <a:pt x="0" y="51609"/>
                  </a:moveTo>
                  <a:lnTo>
                    <a:pt x="0" y="61729"/>
                  </a:lnTo>
                </a:path>
                <a:path w="7619" h="353695">
                  <a:moveTo>
                    <a:pt x="0" y="68812"/>
                  </a:moveTo>
                  <a:lnTo>
                    <a:pt x="0" y="78932"/>
                  </a:lnTo>
                </a:path>
                <a:path w="7619" h="353695">
                  <a:moveTo>
                    <a:pt x="0" y="86015"/>
                  </a:moveTo>
                  <a:lnTo>
                    <a:pt x="0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798912" y="4752797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774625" y="4752797"/>
              <a:ext cx="17780" cy="358775"/>
            </a:xfrm>
            <a:custGeom>
              <a:avLst/>
              <a:gdLst/>
              <a:ahLst/>
              <a:cxnLst/>
              <a:rect l="l" t="t" r="r" b="b"/>
              <a:pathLst>
                <a:path w="17780" h="358775">
                  <a:moveTo>
                    <a:pt x="4047" y="0"/>
                  </a:moveTo>
                  <a:lnTo>
                    <a:pt x="0" y="0"/>
                  </a:lnTo>
                  <a:lnTo>
                    <a:pt x="0" y="7083"/>
                  </a:lnTo>
                  <a:lnTo>
                    <a:pt x="10119" y="7083"/>
                  </a:lnTo>
                  <a:lnTo>
                    <a:pt x="10119" y="358230"/>
                  </a:lnTo>
                </a:path>
                <a:path w="17780" h="358775">
                  <a:moveTo>
                    <a:pt x="17203" y="0"/>
                  </a:moveTo>
                  <a:lnTo>
                    <a:pt x="17203" y="5059"/>
                  </a:lnTo>
                  <a:lnTo>
                    <a:pt x="17203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7" name="object 207"/>
          <p:cNvSpPr/>
          <p:nvPr/>
        </p:nvSpPr>
        <p:spPr>
          <a:xfrm>
            <a:off x="3532384" y="3896686"/>
            <a:ext cx="0" cy="140970"/>
          </a:xfrm>
          <a:custGeom>
            <a:avLst/>
            <a:gdLst/>
            <a:ahLst/>
            <a:cxnLst/>
            <a:rect l="l" t="t" r="r" b="b"/>
            <a:pathLst>
              <a:path h="140970">
                <a:moveTo>
                  <a:pt x="0" y="140661"/>
                </a:moveTo>
                <a:lnTo>
                  <a:pt x="0" y="130541"/>
                </a:lnTo>
              </a:path>
              <a:path h="140970">
                <a:moveTo>
                  <a:pt x="0" y="124470"/>
                </a:moveTo>
                <a:lnTo>
                  <a:pt x="0" y="114350"/>
                </a:lnTo>
              </a:path>
              <a:path h="140970">
                <a:moveTo>
                  <a:pt x="0" y="108278"/>
                </a:moveTo>
                <a:lnTo>
                  <a:pt x="0" y="98159"/>
                </a:lnTo>
              </a:path>
              <a:path h="140970">
                <a:moveTo>
                  <a:pt x="0" y="92087"/>
                </a:moveTo>
                <a:lnTo>
                  <a:pt x="0" y="81968"/>
                </a:lnTo>
              </a:path>
              <a:path h="140970">
                <a:moveTo>
                  <a:pt x="0" y="75896"/>
                </a:moveTo>
                <a:lnTo>
                  <a:pt x="0" y="65776"/>
                </a:lnTo>
              </a:path>
              <a:path h="140970">
                <a:moveTo>
                  <a:pt x="0" y="59705"/>
                </a:moveTo>
                <a:lnTo>
                  <a:pt x="0" y="49585"/>
                </a:lnTo>
              </a:path>
              <a:path h="140970">
                <a:moveTo>
                  <a:pt x="0" y="42501"/>
                </a:moveTo>
                <a:lnTo>
                  <a:pt x="0" y="32382"/>
                </a:lnTo>
              </a:path>
              <a:path h="140970">
                <a:moveTo>
                  <a:pt x="0" y="26310"/>
                </a:moveTo>
                <a:lnTo>
                  <a:pt x="0" y="16191"/>
                </a:lnTo>
              </a:path>
              <a:path h="140970">
                <a:moveTo>
                  <a:pt x="0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8" name="object 208"/>
          <p:cNvGrpSpPr/>
          <p:nvPr/>
        </p:nvGrpSpPr>
        <p:grpSpPr>
          <a:xfrm>
            <a:off x="3530867" y="3861268"/>
            <a:ext cx="3175" cy="29845"/>
            <a:chOff x="3530867" y="3861268"/>
            <a:chExt cx="3175" cy="29845"/>
          </a:xfrm>
        </p:grpSpPr>
        <p:sp>
          <p:nvSpPr>
            <p:cNvPr id="209" name="object 209"/>
            <p:cNvSpPr/>
            <p:nvPr/>
          </p:nvSpPr>
          <p:spPr>
            <a:xfrm>
              <a:off x="3532384" y="38896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517" y="505"/>
                  </a:moveTo>
                  <a:lnTo>
                    <a:pt x="1517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3532384" y="386126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517" y="2023"/>
                  </a:moveTo>
                  <a:lnTo>
                    <a:pt x="151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" name="object 211"/>
          <p:cNvSpPr/>
          <p:nvPr/>
        </p:nvSpPr>
        <p:spPr>
          <a:xfrm>
            <a:off x="3532384" y="3685189"/>
            <a:ext cx="0" cy="157480"/>
          </a:xfrm>
          <a:custGeom>
            <a:avLst/>
            <a:gdLst/>
            <a:ahLst/>
            <a:cxnLst/>
            <a:rect l="l" t="t" r="r" b="b"/>
            <a:pathLst>
              <a:path h="157479">
                <a:moveTo>
                  <a:pt x="0" y="0"/>
                </a:moveTo>
                <a:lnTo>
                  <a:pt x="0" y="10119"/>
                </a:lnTo>
              </a:path>
              <a:path h="157479">
                <a:moveTo>
                  <a:pt x="0" y="16191"/>
                </a:moveTo>
                <a:lnTo>
                  <a:pt x="0" y="26310"/>
                </a:lnTo>
              </a:path>
              <a:path h="157479">
                <a:moveTo>
                  <a:pt x="0" y="32382"/>
                </a:moveTo>
                <a:lnTo>
                  <a:pt x="0" y="42501"/>
                </a:lnTo>
              </a:path>
              <a:path h="157479">
                <a:moveTo>
                  <a:pt x="0" y="48573"/>
                </a:moveTo>
                <a:lnTo>
                  <a:pt x="0" y="58693"/>
                </a:lnTo>
              </a:path>
              <a:path h="157479">
                <a:moveTo>
                  <a:pt x="0" y="64764"/>
                </a:moveTo>
                <a:lnTo>
                  <a:pt x="0" y="74884"/>
                </a:lnTo>
              </a:path>
              <a:path h="157479">
                <a:moveTo>
                  <a:pt x="0" y="81968"/>
                </a:moveTo>
                <a:lnTo>
                  <a:pt x="0" y="92087"/>
                </a:lnTo>
              </a:path>
              <a:path h="157479">
                <a:moveTo>
                  <a:pt x="0" y="98159"/>
                </a:moveTo>
                <a:lnTo>
                  <a:pt x="0" y="108278"/>
                </a:lnTo>
              </a:path>
              <a:path h="157479">
                <a:moveTo>
                  <a:pt x="0" y="114350"/>
                </a:moveTo>
                <a:lnTo>
                  <a:pt x="0" y="124470"/>
                </a:lnTo>
              </a:path>
              <a:path h="157479">
                <a:moveTo>
                  <a:pt x="0" y="130541"/>
                </a:moveTo>
                <a:lnTo>
                  <a:pt x="0" y="140661"/>
                </a:lnTo>
              </a:path>
              <a:path h="157479">
                <a:moveTo>
                  <a:pt x="0" y="146732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2" name="object 212"/>
          <p:cNvGrpSpPr/>
          <p:nvPr/>
        </p:nvGrpSpPr>
        <p:grpSpPr>
          <a:xfrm>
            <a:off x="3530867" y="3848113"/>
            <a:ext cx="15240" cy="41910"/>
            <a:chOff x="3530867" y="3848113"/>
            <a:chExt cx="15240" cy="41910"/>
          </a:xfrm>
        </p:grpSpPr>
        <p:sp>
          <p:nvSpPr>
            <p:cNvPr id="213" name="object 213"/>
            <p:cNvSpPr/>
            <p:nvPr/>
          </p:nvSpPr>
          <p:spPr>
            <a:xfrm>
              <a:off x="3532384" y="384811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1517" y="6577"/>
                  </a:moveTo>
                  <a:lnTo>
                    <a:pt x="1517" y="6577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533396" y="3865316"/>
              <a:ext cx="10160" cy="22860"/>
            </a:xfrm>
            <a:custGeom>
              <a:avLst/>
              <a:gdLst/>
              <a:ahLst/>
              <a:cxnLst/>
              <a:rect l="l" t="t" r="r" b="b"/>
              <a:pathLst>
                <a:path w="10160" h="22860">
                  <a:moveTo>
                    <a:pt x="0" y="0"/>
                  </a:moveTo>
                  <a:lnTo>
                    <a:pt x="2023" y="0"/>
                  </a:lnTo>
                  <a:lnTo>
                    <a:pt x="2023" y="1011"/>
                  </a:lnTo>
                  <a:lnTo>
                    <a:pt x="2023" y="2023"/>
                  </a:lnTo>
                  <a:lnTo>
                    <a:pt x="2023" y="3035"/>
                  </a:lnTo>
                  <a:lnTo>
                    <a:pt x="2023" y="4047"/>
                  </a:lnTo>
                  <a:lnTo>
                    <a:pt x="0" y="4047"/>
                  </a:lnTo>
                </a:path>
                <a:path w="10160" h="22860">
                  <a:moveTo>
                    <a:pt x="0" y="14167"/>
                  </a:moveTo>
                  <a:lnTo>
                    <a:pt x="1011" y="15179"/>
                  </a:lnTo>
                  <a:lnTo>
                    <a:pt x="1011" y="16191"/>
                  </a:lnTo>
                  <a:lnTo>
                    <a:pt x="1011" y="18215"/>
                  </a:lnTo>
                  <a:lnTo>
                    <a:pt x="1011" y="20239"/>
                  </a:lnTo>
                  <a:lnTo>
                    <a:pt x="1011" y="21250"/>
                  </a:lnTo>
                  <a:lnTo>
                    <a:pt x="0" y="22262"/>
                  </a:lnTo>
                </a:path>
                <a:path w="10160" h="22860">
                  <a:moveTo>
                    <a:pt x="1011" y="18215"/>
                  </a:moveTo>
                  <a:lnTo>
                    <a:pt x="1011" y="17203"/>
                  </a:lnTo>
                  <a:lnTo>
                    <a:pt x="1011" y="16191"/>
                  </a:lnTo>
                  <a:lnTo>
                    <a:pt x="1011" y="15179"/>
                  </a:lnTo>
                </a:path>
                <a:path w="10160" h="22860">
                  <a:moveTo>
                    <a:pt x="2023" y="0"/>
                  </a:moveTo>
                  <a:lnTo>
                    <a:pt x="10119" y="0"/>
                  </a:lnTo>
                  <a:lnTo>
                    <a:pt x="10119" y="1011"/>
                  </a:lnTo>
                  <a:lnTo>
                    <a:pt x="10119" y="2023"/>
                  </a:lnTo>
                  <a:lnTo>
                    <a:pt x="10119" y="3035"/>
                  </a:lnTo>
                  <a:lnTo>
                    <a:pt x="10119" y="4047"/>
                  </a:lnTo>
                  <a:lnTo>
                    <a:pt x="2023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5" name="object 215"/>
          <p:cNvSpPr/>
          <p:nvPr/>
        </p:nvSpPr>
        <p:spPr>
          <a:xfrm>
            <a:off x="3532384" y="3857220"/>
            <a:ext cx="1270" cy="32384"/>
          </a:xfrm>
          <a:custGeom>
            <a:avLst/>
            <a:gdLst/>
            <a:ahLst/>
            <a:cxnLst/>
            <a:rect l="l" t="t" r="r" b="b"/>
            <a:pathLst>
              <a:path w="1270" h="32385">
                <a:moveTo>
                  <a:pt x="0" y="32382"/>
                </a:moveTo>
                <a:lnTo>
                  <a:pt x="1011" y="32382"/>
                </a:lnTo>
                <a:lnTo>
                  <a:pt x="1011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543516" y="386531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1011" y="0"/>
                </a:lnTo>
                <a:lnTo>
                  <a:pt x="1011" y="1011"/>
                </a:lnTo>
                <a:lnTo>
                  <a:pt x="1011" y="2023"/>
                </a:lnTo>
                <a:lnTo>
                  <a:pt x="1011" y="3035"/>
                </a:lnTo>
                <a:lnTo>
                  <a:pt x="1011" y="4047"/>
                </a:lnTo>
                <a:lnTo>
                  <a:pt x="0" y="404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7" name="object 2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213620" y="2458704"/>
            <a:ext cx="65776" cy="495856"/>
          </a:xfrm>
          <a:prstGeom prst="rect">
            <a:avLst/>
          </a:prstGeom>
        </p:spPr>
      </p:pic>
      <p:grpSp>
        <p:nvGrpSpPr>
          <p:cNvPr id="218" name="object 218"/>
          <p:cNvGrpSpPr/>
          <p:nvPr/>
        </p:nvGrpSpPr>
        <p:grpSpPr>
          <a:xfrm>
            <a:off x="3226269" y="2595823"/>
            <a:ext cx="54610" cy="360680"/>
            <a:chOff x="3226269" y="2595823"/>
            <a:chExt cx="54610" cy="360680"/>
          </a:xfrm>
        </p:grpSpPr>
        <p:sp>
          <p:nvSpPr>
            <p:cNvPr id="219" name="object 219"/>
            <p:cNvSpPr/>
            <p:nvPr/>
          </p:nvSpPr>
          <p:spPr>
            <a:xfrm>
              <a:off x="3277373" y="2597341"/>
              <a:ext cx="0" cy="357505"/>
            </a:xfrm>
            <a:custGeom>
              <a:avLst/>
              <a:gdLst/>
              <a:ahLst/>
              <a:cxnLst/>
              <a:rect l="l" t="t" r="r" b="b"/>
              <a:pathLst>
                <a:path h="357505">
                  <a:moveTo>
                    <a:pt x="0" y="0"/>
                  </a:moveTo>
                  <a:lnTo>
                    <a:pt x="0" y="3572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227787" y="2597341"/>
              <a:ext cx="17780" cy="357505"/>
            </a:xfrm>
            <a:custGeom>
              <a:avLst/>
              <a:gdLst/>
              <a:ahLst/>
              <a:cxnLst/>
              <a:rect l="l" t="t" r="r" b="b"/>
              <a:pathLst>
                <a:path w="17780" h="357505">
                  <a:moveTo>
                    <a:pt x="17203" y="0"/>
                  </a:moveTo>
                  <a:lnTo>
                    <a:pt x="17203" y="6071"/>
                  </a:lnTo>
                  <a:lnTo>
                    <a:pt x="7083" y="6071"/>
                  </a:lnTo>
                  <a:lnTo>
                    <a:pt x="7083" y="357218"/>
                  </a:lnTo>
                </a:path>
                <a:path w="17780" h="357505">
                  <a:moveTo>
                    <a:pt x="0" y="0"/>
                  </a:moveTo>
                  <a:lnTo>
                    <a:pt x="0" y="4047"/>
                  </a:lnTo>
                  <a:lnTo>
                    <a:pt x="0" y="3572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21" name="object 22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2030143" y="1905166"/>
            <a:ext cx="788310" cy="1092401"/>
          </a:xfrm>
          <a:prstGeom prst="rect">
            <a:avLst/>
          </a:prstGeom>
        </p:spPr>
      </p:pic>
      <p:sp>
        <p:nvSpPr>
          <p:cNvPr id="222" name="object 222"/>
          <p:cNvSpPr/>
          <p:nvPr/>
        </p:nvSpPr>
        <p:spPr>
          <a:xfrm>
            <a:off x="3274337" y="191933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35" y="0"/>
                </a:moveTo>
                <a:lnTo>
                  <a:pt x="3035" y="0"/>
                </a:lnTo>
              </a:path>
              <a:path w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274337" y="205493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</a:path>
              <a:path w="3175">
                <a:moveTo>
                  <a:pt x="3035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4" name="object 224"/>
          <p:cNvGrpSpPr/>
          <p:nvPr/>
        </p:nvGrpSpPr>
        <p:grpSpPr>
          <a:xfrm>
            <a:off x="3277373" y="1919334"/>
            <a:ext cx="0" cy="128905"/>
            <a:chOff x="3277373" y="1919334"/>
            <a:chExt cx="0" cy="128905"/>
          </a:xfrm>
        </p:grpSpPr>
        <p:sp>
          <p:nvSpPr>
            <p:cNvPr id="225" name="object 225"/>
            <p:cNvSpPr/>
            <p:nvPr/>
          </p:nvSpPr>
          <p:spPr>
            <a:xfrm>
              <a:off x="3277373" y="1919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277373" y="1930465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0"/>
                  </a:moveTo>
                  <a:lnTo>
                    <a:pt x="0" y="0"/>
                  </a:lnTo>
                </a:path>
                <a:path h="117475">
                  <a:moveTo>
                    <a:pt x="0" y="29346"/>
                  </a:moveTo>
                  <a:lnTo>
                    <a:pt x="0" y="29346"/>
                  </a:lnTo>
                </a:path>
                <a:path h="117475">
                  <a:moveTo>
                    <a:pt x="0" y="58693"/>
                  </a:moveTo>
                  <a:lnTo>
                    <a:pt x="0" y="58693"/>
                  </a:lnTo>
                </a:path>
                <a:path h="117475">
                  <a:moveTo>
                    <a:pt x="0" y="88039"/>
                  </a:moveTo>
                  <a:lnTo>
                    <a:pt x="0" y="88039"/>
                  </a:lnTo>
                </a:path>
                <a:path h="117475">
                  <a:moveTo>
                    <a:pt x="0" y="117386"/>
                  </a:moveTo>
                  <a:lnTo>
                    <a:pt x="0" y="11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7" name="object 227"/>
          <p:cNvSpPr/>
          <p:nvPr/>
        </p:nvSpPr>
        <p:spPr>
          <a:xfrm>
            <a:off x="3227787" y="191933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35" y="0"/>
                </a:moveTo>
                <a:lnTo>
                  <a:pt x="3035" y="0"/>
                </a:lnTo>
              </a:path>
              <a:path w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227787" y="205493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0" y="0"/>
                </a:lnTo>
              </a:path>
              <a:path w="3175">
                <a:moveTo>
                  <a:pt x="3035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9" name="object 229"/>
          <p:cNvGrpSpPr/>
          <p:nvPr/>
        </p:nvGrpSpPr>
        <p:grpSpPr>
          <a:xfrm>
            <a:off x="3225763" y="1917310"/>
            <a:ext cx="53975" cy="139700"/>
            <a:chOff x="3225763" y="1917310"/>
            <a:chExt cx="53975" cy="139700"/>
          </a:xfrm>
        </p:grpSpPr>
        <p:sp>
          <p:nvSpPr>
            <p:cNvPr id="230" name="object 230"/>
            <p:cNvSpPr/>
            <p:nvPr/>
          </p:nvSpPr>
          <p:spPr>
            <a:xfrm>
              <a:off x="3230823" y="1919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3230823" y="1919334"/>
              <a:ext cx="43815" cy="135890"/>
            </a:xfrm>
            <a:custGeom>
              <a:avLst/>
              <a:gdLst/>
              <a:ahLst/>
              <a:cxnLst/>
              <a:rect l="l" t="t" r="r" b="b"/>
              <a:pathLst>
                <a:path w="43814" h="135889">
                  <a:moveTo>
                    <a:pt x="0" y="24286"/>
                  </a:moveTo>
                  <a:lnTo>
                    <a:pt x="25298" y="0"/>
                  </a:lnTo>
                </a:path>
                <a:path w="43814" h="135889">
                  <a:moveTo>
                    <a:pt x="0" y="87027"/>
                  </a:moveTo>
                  <a:lnTo>
                    <a:pt x="43513" y="44525"/>
                  </a:lnTo>
                </a:path>
                <a:path w="43814" h="135889">
                  <a:moveTo>
                    <a:pt x="14167" y="135601"/>
                  </a:moveTo>
                  <a:lnTo>
                    <a:pt x="43513" y="107266"/>
                  </a:lnTo>
                </a:path>
                <a:path w="43814" h="135889">
                  <a:moveTo>
                    <a:pt x="0" y="55657"/>
                  </a:moveTo>
                  <a:lnTo>
                    <a:pt x="6071" y="50597"/>
                  </a:lnTo>
                </a:path>
                <a:path w="43814" h="135889">
                  <a:moveTo>
                    <a:pt x="13155" y="42501"/>
                  </a:moveTo>
                  <a:lnTo>
                    <a:pt x="13155" y="42501"/>
                  </a:lnTo>
                </a:path>
                <a:path w="43814" h="135889">
                  <a:moveTo>
                    <a:pt x="21250" y="34406"/>
                  </a:moveTo>
                  <a:lnTo>
                    <a:pt x="43513" y="13155"/>
                  </a:lnTo>
                </a:path>
                <a:path w="43814" h="135889">
                  <a:moveTo>
                    <a:pt x="6071" y="113338"/>
                  </a:moveTo>
                  <a:lnTo>
                    <a:pt x="6071" y="113338"/>
                  </a:lnTo>
                </a:path>
                <a:path w="43814" h="135889">
                  <a:moveTo>
                    <a:pt x="13155" y="105242"/>
                  </a:moveTo>
                  <a:lnTo>
                    <a:pt x="37442" y="8196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3227787" y="1919334"/>
              <a:ext cx="50165" cy="135890"/>
            </a:xfrm>
            <a:custGeom>
              <a:avLst/>
              <a:gdLst/>
              <a:ahLst/>
              <a:cxnLst/>
              <a:rect l="l" t="t" r="r" b="b"/>
              <a:pathLst>
                <a:path w="50164" h="135889">
                  <a:moveTo>
                    <a:pt x="0" y="0"/>
                  </a:moveTo>
                  <a:lnTo>
                    <a:pt x="0" y="135601"/>
                  </a:lnTo>
                </a:path>
                <a:path w="50164" h="135889">
                  <a:moveTo>
                    <a:pt x="3035" y="0"/>
                  </a:moveTo>
                  <a:lnTo>
                    <a:pt x="3035" y="135601"/>
                  </a:lnTo>
                </a:path>
                <a:path w="50164" h="135889">
                  <a:moveTo>
                    <a:pt x="46549" y="0"/>
                  </a:moveTo>
                  <a:lnTo>
                    <a:pt x="46549" y="135601"/>
                  </a:lnTo>
                </a:path>
                <a:path w="50164" h="135889">
                  <a:moveTo>
                    <a:pt x="49585" y="0"/>
                  </a:moveTo>
                  <a:lnTo>
                    <a:pt x="49585" y="135601"/>
                  </a:lnTo>
                  <a:lnTo>
                    <a:pt x="46549" y="135601"/>
                  </a:lnTo>
                  <a:lnTo>
                    <a:pt x="17203" y="135601"/>
                  </a:lnTo>
                  <a:lnTo>
                    <a:pt x="3035" y="135601"/>
                  </a:lnTo>
                  <a:lnTo>
                    <a:pt x="0" y="13560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33" name="object 23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267881" y="1887457"/>
            <a:ext cx="79944" cy="544935"/>
          </a:xfrm>
          <a:prstGeom prst="rect">
            <a:avLst/>
          </a:prstGeom>
        </p:spPr>
      </p:pic>
      <p:pic>
        <p:nvPicPr>
          <p:cNvPr id="234" name="object 234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447259" y="1214003"/>
            <a:ext cx="586425" cy="2841053"/>
          </a:xfrm>
          <a:prstGeom prst="rect">
            <a:avLst/>
          </a:prstGeom>
        </p:spPr>
      </p:pic>
      <p:pic>
        <p:nvPicPr>
          <p:cNvPr id="235" name="object 235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725353" y="3493930"/>
            <a:ext cx="2683695" cy="1125289"/>
          </a:xfrm>
          <a:prstGeom prst="rect">
            <a:avLst/>
          </a:prstGeom>
        </p:spPr>
      </p:pic>
      <p:grpSp>
        <p:nvGrpSpPr>
          <p:cNvPr id="236" name="object 236"/>
          <p:cNvGrpSpPr/>
          <p:nvPr/>
        </p:nvGrpSpPr>
        <p:grpSpPr>
          <a:xfrm>
            <a:off x="3213620" y="2238098"/>
            <a:ext cx="16510" cy="73025"/>
            <a:chOff x="3213620" y="2238098"/>
            <a:chExt cx="16510" cy="73025"/>
          </a:xfrm>
        </p:grpSpPr>
        <p:sp>
          <p:nvSpPr>
            <p:cNvPr id="237" name="object 237"/>
            <p:cNvSpPr/>
            <p:nvPr/>
          </p:nvSpPr>
          <p:spPr>
            <a:xfrm>
              <a:off x="3215644" y="224113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011" y="3035"/>
                  </a:moveTo>
                  <a:lnTo>
                    <a:pt x="2023" y="3035"/>
                  </a:lnTo>
                  <a:lnTo>
                    <a:pt x="3035" y="3035"/>
                  </a:lnTo>
                  <a:lnTo>
                    <a:pt x="4047" y="3035"/>
                  </a:lnTo>
                  <a:lnTo>
                    <a:pt x="4047" y="0"/>
                  </a:ln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</a:path>
                <a:path w="4444" h="3175">
                  <a:moveTo>
                    <a:pt x="0" y="3035"/>
                  </a:moveTo>
                  <a:lnTo>
                    <a:pt x="1011" y="3035"/>
                  </a:lnTo>
                  <a:lnTo>
                    <a:pt x="3035" y="3035"/>
                  </a:ln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3219186" y="22391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4047"/>
                  </a:lnTo>
                </a:path>
                <a:path h="7619">
                  <a:moveTo>
                    <a:pt x="0" y="3035"/>
                  </a:moveTo>
                  <a:lnTo>
                    <a:pt x="0" y="7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3215644" y="2241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3223739" y="224113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023"/>
                  </a:moveTo>
                  <a:lnTo>
                    <a:pt x="4047" y="2023"/>
                  </a:lnTo>
                </a:path>
                <a:path w="4444" h="2539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3225763" y="224012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80">
                  <a:moveTo>
                    <a:pt x="0" y="4047"/>
                  </a:moveTo>
                  <a:lnTo>
                    <a:pt x="2023" y="5059"/>
                  </a:lnTo>
                </a:path>
                <a:path w="2539" h="508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3226775" y="2258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226775" y="22553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224751" y="2253277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4" h="11430">
                  <a:moveTo>
                    <a:pt x="2529" y="7083"/>
                  </a:moveTo>
                  <a:lnTo>
                    <a:pt x="2529" y="11131"/>
                  </a:lnTo>
                </a:path>
                <a:path w="4444" h="11430">
                  <a:moveTo>
                    <a:pt x="2529" y="0"/>
                  </a:moveTo>
                  <a:lnTo>
                    <a:pt x="2529" y="4047"/>
                  </a:lnTo>
                </a:path>
                <a:path w="4444" h="11430">
                  <a:moveTo>
                    <a:pt x="0" y="4553"/>
                  </a:moveTo>
                  <a:lnTo>
                    <a:pt x="4047" y="4553"/>
                  </a:lnTo>
                </a:path>
                <a:path w="4444" h="11430">
                  <a:moveTo>
                    <a:pt x="0" y="3541"/>
                  </a:moveTo>
                  <a:lnTo>
                    <a:pt x="4047" y="35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3216656" y="2241134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60" h="17780">
                  <a:moveTo>
                    <a:pt x="10119" y="17203"/>
                  </a:moveTo>
                  <a:lnTo>
                    <a:pt x="10119" y="17203"/>
                  </a:lnTo>
                </a:path>
                <a:path w="10160" h="17780">
                  <a:moveTo>
                    <a:pt x="10119" y="15179"/>
                  </a:moveTo>
                  <a:lnTo>
                    <a:pt x="10119" y="15179"/>
                  </a:lnTo>
                </a:path>
                <a:path w="10160" h="17780">
                  <a:moveTo>
                    <a:pt x="9107" y="0"/>
                  </a:moveTo>
                  <a:lnTo>
                    <a:pt x="0" y="0"/>
                  </a:lnTo>
                </a:path>
                <a:path w="10160" h="17780">
                  <a:moveTo>
                    <a:pt x="9107" y="3035"/>
                  </a:moveTo>
                  <a:lnTo>
                    <a:pt x="0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3227787" y="23048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1517" y="3035"/>
                  </a:moveTo>
                  <a:lnTo>
                    <a:pt x="1517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3227787" y="2255301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0" y="43513"/>
                  </a:moveTo>
                  <a:lnTo>
                    <a:pt x="0" y="33394"/>
                  </a:lnTo>
                </a:path>
                <a:path h="43814">
                  <a:moveTo>
                    <a:pt x="0" y="26310"/>
                  </a:moveTo>
                  <a:lnTo>
                    <a:pt x="0" y="16191"/>
                  </a:lnTo>
                </a:path>
                <a:path h="43814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" name="object 248"/>
          <p:cNvSpPr/>
          <p:nvPr/>
        </p:nvSpPr>
        <p:spPr>
          <a:xfrm>
            <a:off x="3227787" y="2162202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17" y="3035"/>
                </a:moveTo>
                <a:lnTo>
                  <a:pt x="1517" y="3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227787" y="2174345"/>
            <a:ext cx="0" cy="43815"/>
          </a:xfrm>
          <a:custGeom>
            <a:avLst/>
            <a:gdLst/>
            <a:ahLst/>
            <a:cxnLst/>
            <a:rect l="l" t="t" r="r" b="b"/>
            <a:pathLst>
              <a:path h="43814">
                <a:moveTo>
                  <a:pt x="0" y="0"/>
                </a:moveTo>
                <a:lnTo>
                  <a:pt x="0" y="10119"/>
                </a:lnTo>
              </a:path>
              <a:path h="43814">
                <a:moveTo>
                  <a:pt x="0" y="16191"/>
                </a:moveTo>
                <a:lnTo>
                  <a:pt x="0" y="26310"/>
                </a:lnTo>
              </a:path>
              <a:path h="43814">
                <a:moveTo>
                  <a:pt x="0" y="33394"/>
                </a:moveTo>
                <a:lnTo>
                  <a:pt x="0" y="435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227787" y="2223931"/>
            <a:ext cx="0" cy="8255"/>
          </a:xfrm>
          <a:custGeom>
            <a:avLst/>
            <a:gdLst/>
            <a:ahLst/>
            <a:cxnLst/>
            <a:rect l="l" t="t" r="r" b="b"/>
            <a:pathLst>
              <a:path h="8255">
                <a:moveTo>
                  <a:pt x="-1517" y="4047"/>
                </a:moveTo>
                <a:lnTo>
                  <a:pt x="1517" y="4047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1" name="object 251"/>
          <p:cNvGrpSpPr/>
          <p:nvPr/>
        </p:nvGrpSpPr>
        <p:grpSpPr>
          <a:xfrm>
            <a:off x="3233353" y="2255301"/>
            <a:ext cx="3175" cy="55880"/>
            <a:chOff x="3233353" y="2255301"/>
            <a:chExt cx="3175" cy="55880"/>
          </a:xfrm>
        </p:grpSpPr>
        <p:sp>
          <p:nvSpPr>
            <p:cNvPr id="252" name="object 252"/>
            <p:cNvSpPr/>
            <p:nvPr/>
          </p:nvSpPr>
          <p:spPr>
            <a:xfrm>
              <a:off x="3234871" y="230488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1517" y="3035"/>
                  </a:moveTo>
                  <a:lnTo>
                    <a:pt x="1517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234871" y="2255301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0" y="43513"/>
                  </a:moveTo>
                  <a:lnTo>
                    <a:pt x="0" y="33394"/>
                  </a:lnTo>
                </a:path>
                <a:path h="43814">
                  <a:moveTo>
                    <a:pt x="0" y="26310"/>
                  </a:moveTo>
                  <a:lnTo>
                    <a:pt x="0" y="16191"/>
                  </a:lnTo>
                </a:path>
                <a:path h="43814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4" name="object 254"/>
          <p:cNvGrpSpPr/>
          <p:nvPr/>
        </p:nvGrpSpPr>
        <p:grpSpPr>
          <a:xfrm>
            <a:off x="3225763" y="2053417"/>
            <a:ext cx="55244" cy="361315"/>
            <a:chOff x="3225763" y="2053417"/>
            <a:chExt cx="55244" cy="361315"/>
          </a:xfrm>
        </p:grpSpPr>
        <p:sp>
          <p:nvSpPr>
            <p:cNvPr id="255" name="object 255"/>
            <p:cNvSpPr/>
            <p:nvPr/>
          </p:nvSpPr>
          <p:spPr>
            <a:xfrm>
              <a:off x="3234871" y="216220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1517" y="3035"/>
                  </a:moveTo>
                  <a:lnTo>
                    <a:pt x="1517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234871" y="2174345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0" y="0"/>
                  </a:moveTo>
                  <a:lnTo>
                    <a:pt x="0" y="10119"/>
                  </a:lnTo>
                </a:path>
                <a:path h="43814">
                  <a:moveTo>
                    <a:pt x="0" y="16191"/>
                  </a:moveTo>
                  <a:lnTo>
                    <a:pt x="0" y="26310"/>
                  </a:lnTo>
                </a:path>
                <a:path h="43814">
                  <a:moveTo>
                    <a:pt x="0" y="33394"/>
                  </a:moveTo>
                  <a:lnTo>
                    <a:pt x="0" y="435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234871" y="222393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1517" y="4047"/>
                  </a:moveTo>
                  <a:lnTo>
                    <a:pt x="1517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244990" y="2062019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5">
                  <a:moveTo>
                    <a:pt x="0" y="351147"/>
                  </a:moveTo>
                  <a:lnTo>
                    <a:pt x="0" y="182151"/>
                  </a:lnTo>
                </a:path>
                <a:path h="351155">
                  <a:moveTo>
                    <a:pt x="0" y="17911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234871" y="224113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023"/>
                  </a:moveTo>
                  <a:lnTo>
                    <a:pt x="4047" y="2023"/>
                  </a:lnTo>
                </a:path>
                <a:path w="4444" h="2539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234871" y="224012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80">
                  <a:moveTo>
                    <a:pt x="2023" y="4047"/>
                  </a:moveTo>
                  <a:lnTo>
                    <a:pt x="0" y="5059"/>
                  </a:lnTo>
                </a:path>
                <a:path w="2539" h="5080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235883" y="22583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235883" y="22553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233859" y="2253278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4" h="11430">
                  <a:moveTo>
                    <a:pt x="1517" y="7083"/>
                  </a:moveTo>
                  <a:lnTo>
                    <a:pt x="1517" y="11131"/>
                  </a:lnTo>
                </a:path>
                <a:path w="4444" h="11430">
                  <a:moveTo>
                    <a:pt x="1517" y="0"/>
                  </a:moveTo>
                  <a:lnTo>
                    <a:pt x="1517" y="4047"/>
                  </a:lnTo>
                </a:path>
                <a:path w="4444" h="11430">
                  <a:moveTo>
                    <a:pt x="0" y="4553"/>
                  </a:moveTo>
                  <a:lnTo>
                    <a:pt x="4047" y="4553"/>
                  </a:lnTo>
                </a:path>
                <a:path w="4444" h="11430">
                  <a:moveTo>
                    <a:pt x="0" y="3541"/>
                  </a:moveTo>
                  <a:lnTo>
                    <a:pt x="4047" y="35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235883" y="2241134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60" h="17780">
                  <a:moveTo>
                    <a:pt x="0" y="17203"/>
                  </a:moveTo>
                  <a:lnTo>
                    <a:pt x="0" y="17203"/>
                  </a:lnTo>
                </a:path>
                <a:path w="10160" h="17780">
                  <a:moveTo>
                    <a:pt x="0" y="15179"/>
                  </a:moveTo>
                  <a:lnTo>
                    <a:pt x="0" y="15179"/>
                  </a:lnTo>
                </a:path>
                <a:path w="10160" h="17780">
                  <a:moveTo>
                    <a:pt x="1011" y="0"/>
                  </a:moveTo>
                  <a:lnTo>
                    <a:pt x="10119" y="0"/>
                  </a:lnTo>
                </a:path>
                <a:path w="10160" h="17780">
                  <a:moveTo>
                    <a:pt x="1011" y="3035"/>
                  </a:moveTo>
                  <a:lnTo>
                    <a:pt x="10119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225763" y="224821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4047" y="0"/>
                  </a:lnTo>
                </a:path>
                <a:path w="11430">
                  <a:moveTo>
                    <a:pt x="7083" y="0"/>
                  </a:moveTo>
                  <a:lnTo>
                    <a:pt x="11131" y="0"/>
                  </a:lnTo>
                </a:path>
              </a:pathLst>
            </a:custGeom>
            <a:ln w="32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242966" y="224113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35" y="3035"/>
                  </a:moveTo>
                  <a:lnTo>
                    <a:pt x="2023" y="3035"/>
                  </a:ln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lnTo>
                    <a:pt x="3035" y="0"/>
                  </a:lnTo>
                </a:path>
                <a:path w="4444" h="3175">
                  <a:moveTo>
                    <a:pt x="4047" y="3035"/>
                  </a:moveTo>
                  <a:lnTo>
                    <a:pt x="3035" y="3035"/>
                  </a:lnTo>
                  <a:lnTo>
                    <a:pt x="1011" y="3035"/>
                  </a:lnTo>
                  <a:lnTo>
                    <a:pt x="1011" y="0"/>
                  </a:lnTo>
                  <a:lnTo>
                    <a:pt x="3035" y="0"/>
                  </a:ln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243472" y="22391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4047"/>
                  </a:lnTo>
                </a:path>
                <a:path h="7619">
                  <a:moveTo>
                    <a:pt x="0" y="3035"/>
                  </a:moveTo>
                  <a:lnTo>
                    <a:pt x="0" y="7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247014" y="22411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3277373" y="2054935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3227787" y="2054935"/>
              <a:ext cx="17780" cy="358775"/>
            </a:xfrm>
            <a:custGeom>
              <a:avLst/>
              <a:gdLst/>
              <a:ahLst/>
              <a:cxnLst/>
              <a:rect l="l" t="t" r="r" b="b"/>
              <a:pathLst>
                <a:path w="17780" h="358775">
                  <a:moveTo>
                    <a:pt x="17203" y="0"/>
                  </a:moveTo>
                  <a:lnTo>
                    <a:pt x="17203" y="7083"/>
                  </a:lnTo>
                  <a:lnTo>
                    <a:pt x="7083" y="7083"/>
                  </a:lnTo>
                  <a:lnTo>
                    <a:pt x="7083" y="358230"/>
                  </a:lnTo>
                </a:path>
                <a:path w="17780" h="358775">
                  <a:moveTo>
                    <a:pt x="0" y="0"/>
                  </a:moveTo>
                  <a:lnTo>
                    <a:pt x="0" y="5059"/>
                  </a:lnTo>
                  <a:lnTo>
                    <a:pt x="0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71" name="object 2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3213620" y="1374904"/>
            <a:ext cx="65776" cy="496868"/>
          </a:xfrm>
          <a:prstGeom prst="rect">
            <a:avLst/>
          </a:prstGeom>
        </p:spPr>
      </p:pic>
      <p:grpSp>
        <p:nvGrpSpPr>
          <p:cNvPr id="272" name="object 272"/>
          <p:cNvGrpSpPr/>
          <p:nvPr/>
        </p:nvGrpSpPr>
        <p:grpSpPr>
          <a:xfrm>
            <a:off x="3226269" y="1512023"/>
            <a:ext cx="54610" cy="361315"/>
            <a:chOff x="3226269" y="1512023"/>
            <a:chExt cx="54610" cy="361315"/>
          </a:xfrm>
        </p:grpSpPr>
        <p:sp>
          <p:nvSpPr>
            <p:cNvPr id="273" name="object 273"/>
            <p:cNvSpPr/>
            <p:nvPr/>
          </p:nvSpPr>
          <p:spPr>
            <a:xfrm>
              <a:off x="3277373" y="1513541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3227787" y="1513541"/>
              <a:ext cx="17780" cy="358775"/>
            </a:xfrm>
            <a:custGeom>
              <a:avLst/>
              <a:gdLst/>
              <a:ahLst/>
              <a:cxnLst/>
              <a:rect l="l" t="t" r="r" b="b"/>
              <a:pathLst>
                <a:path w="17780" h="358775">
                  <a:moveTo>
                    <a:pt x="17203" y="0"/>
                  </a:moveTo>
                  <a:lnTo>
                    <a:pt x="17203" y="7083"/>
                  </a:lnTo>
                  <a:lnTo>
                    <a:pt x="7083" y="7083"/>
                  </a:lnTo>
                  <a:lnTo>
                    <a:pt x="7083" y="358230"/>
                  </a:lnTo>
                </a:path>
                <a:path w="17780" h="358775">
                  <a:moveTo>
                    <a:pt x="0" y="0"/>
                  </a:moveTo>
                  <a:lnTo>
                    <a:pt x="0" y="5059"/>
                  </a:lnTo>
                  <a:lnTo>
                    <a:pt x="0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5" name="object 275"/>
          <p:cNvSpPr/>
          <p:nvPr/>
        </p:nvSpPr>
        <p:spPr>
          <a:xfrm>
            <a:off x="5160614" y="1217039"/>
            <a:ext cx="109855" cy="77470"/>
          </a:xfrm>
          <a:custGeom>
            <a:avLst/>
            <a:gdLst/>
            <a:ahLst/>
            <a:cxnLst/>
            <a:rect l="l" t="t" r="r" b="b"/>
            <a:pathLst>
              <a:path w="109854" h="77469">
                <a:moveTo>
                  <a:pt x="109290" y="0"/>
                </a:moveTo>
                <a:lnTo>
                  <a:pt x="0" y="0"/>
                </a:lnTo>
                <a:lnTo>
                  <a:pt x="0" y="7690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6" name="object 276"/>
          <p:cNvGrpSpPr/>
          <p:nvPr/>
        </p:nvGrpSpPr>
        <p:grpSpPr>
          <a:xfrm>
            <a:off x="2780505" y="3511133"/>
            <a:ext cx="2592070" cy="34925"/>
            <a:chOff x="2780505" y="3511133"/>
            <a:chExt cx="2592070" cy="34925"/>
          </a:xfrm>
        </p:grpSpPr>
        <p:sp>
          <p:nvSpPr>
            <p:cNvPr id="277" name="object 277"/>
            <p:cNvSpPr/>
            <p:nvPr/>
          </p:nvSpPr>
          <p:spPr>
            <a:xfrm>
              <a:off x="2780505" y="3513157"/>
              <a:ext cx="2592070" cy="30480"/>
            </a:xfrm>
            <a:custGeom>
              <a:avLst/>
              <a:gdLst/>
              <a:ahLst/>
              <a:cxnLst/>
              <a:rect l="l" t="t" r="r" b="b"/>
              <a:pathLst>
                <a:path w="2592070" h="30479">
                  <a:moveTo>
                    <a:pt x="2591607" y="0"/>
                  </a:moveTo>
                  <a:lnTo>
                    <a:pt x="1539178" y="0"/>
                  </a:lnTo>
                  <a:lnTo>
                    <a:pt x="1518939" y="0"/>
                  </a:lnTo>
                  <a:lnTo>
                    <a:pt x="1118206" y="0"/>
                  </a:lnTo>
                  <a:lnTo>
                    <a:pt x="1075704" y="0"/>
                  </a:lnTo>
                  <a:lnTo>
                    <a:pt x="0" y="0"/>
                  </a:lnTo>
                </a:path>
                <a:path w="2592070" h="30479">
                  <a:moveTo>
                    <a:pt x="1123266" y="30358"/>
                  </a:moveTo>
                  <a:lnTo>
                    <a:pt x="1119218" y="30358"/>
                  </a:lnTo>
                  <a:lnTo>
                    <a:pt x="1076716" y="30358"/>
                  </a:lnTo>
                  <a:lnTo>
                    <a:pt x="1073680" y="30358"/>
                  </a:lnTo>
                </a:path>
                <a:path w="2592070" h="30479">
                  <a:moveTo>
                    <a:pt x="1539178" y="30358"/>
                  </a:moveTo>
                  <a:lnTo>
                    <a:pt x="1535130" y="30358"/>
                  </a:lnTo>
                  <a:lnTo>
                    <a:pt x="1514891" y="30358"/>
                  </a:lnTo>
                  <a:lnTo>
                    <a:pt x="1511855" y="3035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780505" y="35273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3035"/>
                  </a:lnTo>
                </a:path>
                <a:path h="31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9" name="object 279"/>
          <p:cNvSpPr/>
          <p:nvPr/>
        </p:nvSpPr>
        <p:spPr>
          <a:xfrm>
            <a:off x="2725859" y="3527324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0"/>
                </a:lnTo>
              </a:path>
              <a:path h="3175">
                <a:moveTo>
                  <a:pt x="0" y="1011"/>
                </a:moveTo>
                <a:lnTo>
                  <a:pt x="0" y="1011"/>
                </a:lnTo>
              </a:path>
              <a:path h="3175">
                <a:moveTo>
                  <a:pt x="0" y="2023"/>
                </a:moveTo>
                <a:lnTo>
                  <a:pt x="0" y="2023"/>
                </a:lnTo>
              </a:path>
              <a:path h="3175">
                <a:moveTo>
                  <a:pt x="0" y="3035"/>
                </a:moveTo>
                <a:lnTo>
                  <a:pt x="0" y="3035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0" name="object 280"/>
          <p:cNvGrpSpPr/>
          <p:nvPr/>
        </p:nvGrpSpPr>
        <p:grpSpPr>
          <a:xfrm>
            <a:off x="2724341" y="3499496"/>
            <a:ext cx="57785" cy="32384"/>
            <a:chOff x="2724341" y="3499496"/>
            <a:chExt cx="57785" cy="32384"/>
          </a:xfrm>
        </p:grpSpPr>
        <p:sp>
          <p:nvSpPr>
            <p:cNvPr id="281" name="object 281"/>
            <p:cNvSpPr/>
            <p:nvPr/>
          </p:nvSpPr>
          <p:spPr>
            <a:xfrm>
              <a:off x="2780504" y="35303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749134" y="35273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725859" y="3527324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2023" y="3035"/>
                  </a:moveTo>
                  <a:lnTo>
                    <a:pt x="0" y="3035"/>
                  </a:lnTo>
                </a:path>
                <a:path w="55244" h="3175">
                  <a:moveTo>
                    <a:pt x="53633" y="0"/>
                  </a:moveTo>
                  <a:lnTo>
                    <a:pt x="0" y="0"/>
                  </a:lnTo>
                </a:path>
                <a:path w="55244" h="3175">
                  <a:moveTo>
                    <a:pt x="54645" y="3035"/>
                  </a:moveTo>
                  <a:lnTo>
                    <a:pt x="4047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725859" y="35273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517" y="1517"/>
                  </a:moveTo>
                  <a:lnTo>
                    <a:pt x="1517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779493" y="3501014"/>
              <a:ext cx="1270" cy="26670"/>
            </a:xfrm>
            <a:custGeom>
              <a:avLst/>
              <a:gdLst/>
              <a:ahLst/>
              <a:cxnLst/>
              <a:rect l="l" t="t" r="r" b="b"/>
              <a:pathLst>
                <a:path w="1269" h="26670">
                  <a:moveTo>
                    <a:pt x="0" y="0"/>
                  </a:moveTo>
                  <a:lnTo>
                    <a:pt x="0" y="0"/>
                  </a:lnTo>
                </a:path>
                <a:path w="1269" h="26670">
                  <a:moveTo>
                    <a:pt x="0" y="26310"/>
                  </a:moveTo>
                  <a:lnTo>
                    <a:pt x="0" y="26310"/>
                  </a:lnTo>
                </a:path>
                <a:path w="1269" h="26670">
                  <a:moveTo>
                    <a:pt x="1011" y="26310"/>
                  </a:moveTo>
                  <a:lnTo>
                    <a:pt x="1011" y="26310"/>
                  </a:lnTo>
                </a:path>
                <a:path w="1269" h="26670">
                  <a:moveTo>
                    <a:pt x="1011" y="0"/>
                  </a:moveTo>
                  <a:lnTo>
                    <a:pt x="1011" y="0"/>
                  </a:lnTo>
                </a:path>
                <a:path w="1269" h="266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779493" y="3501014"/>
              <a:ext cx="1270" cy="26670"/>
            </a:xfrm>
            <a:custGeom>
              <a:avLst/>
              <a:gdLst/>
              <a:ahLst/>
              <a:cxnLst/>
              <a:rect l="l" t="t" r="r" b="b"/>
              <a:pathLst>
                <a:path w="1269" h="26670">
                  <a:moveTo>
                    <a:pt x="1011" y="0"/>
                  </a:moveTo>
                  <a:lnTo>
                    <a:pt x="0" y="0"/>
                  </a:lnTo>
                  <a:lnTo>
                    <a:pt x="0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7" name="object 287"/>
          <p:cNvGrpSpPr/>
          <p:nvPr/>
        </p:nvGrpSpPr>
        <p:grpSpPr>
          <a:xfrm>
            <a:off x="1936537" y="1186681"/>
            <a:ext cx="20320" cy="30480"/>
            <a:chOff x="1936537" y="1186681"/>
            <a:chExt cx="20320" cy="30480"/>
          </a:xfrm>
        </p:grpSpPr>
        <p:sp>
          <p:nvSpPr>
            <p:cNvPr id="288" name="object 288"/>
            <p:cNvSpPr/>
            <p:nvPr/>
          </p:nvSpPr>
          <p:spPr>
            <a:xfrm>
              <a:off x="1936537" y="1215015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19" h="2540">
                  <a:moveTo>
                    <a:pt x="20239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936537" y="1186681"/>
              <a:ext cx="20320" cy="30480"/>
            </a:xfrm>
            <a:custGeom>
              <a:avLst/>
              <a:gdLst/>
              <a:ahLst/>
              <a:cxnLst/>
              <a:rect l="l" t="t" r="r" b="b"/>
              <a:pathLst>
                <a:path w="20319" h="30480">
                  <a:moveTo>
                    <a:pt x="0" y="28334"/>
                  </a:moveTo>
                  <a:lnTo>
                    <a:pt x="0" y="28334"/>
                  </a:lnTo>
                </a:path>
                <a:path w="20319" h="30480">
                  <a:moveTo>
                    <a:pt x="20239" y="30358"/>
                  </a:moveTo>
                  <a:lnTo>
                    <a:pt x="20239" y="30358"/>
                  </a:lnTo>
                </a:path>
                <a:path w="20319" h="30480">
                  <a:moveTo>
                    <a:pt x="20239" y="28334"/>
                  </a:moveTo>
                  <a:lnTo>
                    <a:pt x="20239" y="28334"/>
                  </a:lnTo>
                </a:path>
                <a:path w="20319" h="30480">
                  <a:moveTo>
                    <a:pt x="2023" y="27322"/>
                  </a:moveTo>
                  <a:lnTo>
                    <a:pt x="2023" y="27322"/>
                  </a:lnTo>
                </a:path>
                <a:path w="20319" h="30480">
                  <a:moveTo>
                    <a:pt x="2023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0" name="object 290"/>
          <p:cNvSpPr/>
          <p:nvPr/>
        </p:nvSpPr>
        <p:spPr>
          <a:xfrm>
            <a:off x="2034696" y="1190729"/>
            <a:ext cx="4445" cy="26670"/>
          </a:xfrm>
          <a:custGeom>
            <a:avLst/>
            <a:gdLst/>
            <a:ahLst/>
            <a:cxnLst/>
            <a:rect l="l" t="t" r="r" b="b"/>
            <a:pathLst>
              <a:path w="4444" h="26669">
                <a:moveTo>
                  <a:pt x="0" y="1011"/>
                </a:moveTo>
                <a:lnTo>
                  <a:pt x="0" y="1011"/>
                </a:lnTo>
              </a:path>
              <a:path w="4444" h="26669">
                <a:moveTo>
                  <a:pt x="1011" y="1011"/>
                </a:moveTo>
                <a:lnTo>
                  <a:pt x="1011" y="1011"/>
                </a:lnTo>
              </a:path>
              <a:path w="4444" h="26669">
                <a:moveTo>
                  <a:pt x="2023" y="1011"/>
                </a:moveTo>
                <a:lnTo>
                  <a:pt x="2023" y="1011"/>
                </a:lnTo>
              </a:path>
              <a:path w="4444" h="26669">
                <a:moveTo>
                  <a:pt x="2023" y="24286"/>
                </a:moveTo>
                <a:lnTo>
                  <a:pt x="2023" y="24286"/>
                </a:lnTo>
              </a:path>
              <a:path w="4444" h="26669">
                <a:moveTo>
                  <a:pt x="1011" y="24286"/>
                </a:moveTo>
                <a:lnTo>
                  <a:pt x="1011" y="24286"/>
                </a:lnTo>
              </a:path>
              <a:path w="4444" h="26669">
                <a:moveTo>
                  <a:pt x="1011" y="26310"/>
                </a:moveTo>
                <a:lnTo>
                  <a:pt x="1011" y="26310"/>
                </a:lnTo>
              </a:path>
              <a:path w="4444" h="26669">
                <a:moveTo>
                  <a:pt x="4047" y="26310"/>
                </a:moveTo>
                <a:lnTo>
                  <a:pt x="4047" y="26310"/>
                </a:lnTo>
              </a:path>
              <a:path w="4444" h="26669">
                <a:moveTo>
                  <a:pt x="4047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1" name="object 291"/>
          <p:cNvGrpSpPr/>
          <p:nvPr/>
        </p:nvGrpSpPr>
        <p:grpSpPr>
          <a:xfrm>
            <a:off x="1936031" y="1184151"/>
            <a:ext cx="103505" cy="33655"/>
            <a:chOff x="1936031" y="1184151"/>
            <a:chExt cx="103505" cy="33655"/>
          </a:xfrm>
        </p:grpSpPr>
        <p:sp>
          <p:nvSpPr>
            <p:cNvPr id="292" name="object 292"/>
            <p:cNvSpPr/>
            <p:nvPr/>
          </p:nvSpPr>
          <p:spPr>
            <a:xfrm>
              <a:off x="1936537" y="118465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0"/>
                  </a:lnTo>
                </a:path>
                <a:path h="30480">
                  <a:moveTo>
                    <a:pt x="0" y="30358"/>
                  </a:moveTo>
                  <a:lnTo>
                    <a:pt x="0" y="30358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936537" y="1185669"/>
              <a:ext cx="102235" cy="31750"/>
            </a:xfrm>
            <a:custGeom>
              <a:avLst/>
              <a:gdLst/>
              <a:ahLst/>
              <a:cxnLst/>
              <a:rect l="l" t="t" r="r" b="b"/>
              <a:pathLst>
                <a:path w="102235" h="31750">
                  <a:moveTo>
                    <a:pt x="0" y="17203"/>
                  </a:moveTo>
                  <a:lnTo>
                    <a:pt x="2023" y="16191"/>
                  </a:lnTo>
                </a:path>
                <a:path w="102235" h="31750">
                  <a:moveTo>
                    <a:pt x="15179" y="2023"/>
                  </a:moveTo>
                  <a:lnTo>
                    <a:pt x="17203" y="0"/>
                  </a:lnTo>
                </a:path>
                <a:path w="102235" h="31750">
                  <a:moveTo>
                    <a:pt x="17203" y="31370"/>
                  </a:moveTo>
                  <a:lnTo>
                    <a:pt x="19227" y="29346"/>
                  </a:lnTo>
                </a:path>
                <a:path w="102235" h="31750">
                  <a:moveTo>
                    <a:pt x="45537" y="3035"/>
                  </a:moveTo>
                  <a:lnTo>
                    <a:pt x="46549" y="2023"/>
                  </a:lnTo>
                </a:path>
                <a:path w="102235" h="31750">
                  <a:moveTo>
                    <a:pt x="74884" y="5059"/>
                  </a:moveTo>
                  <a:lnTo>
                    <a:pt x="76908" y="3035"/>
                  </a:lnTo>
                </a:path>
                <a:path w="102235" h="31750">
                  <a:moveTo>
                    <a:pt x="100183" y="11131"/>
                  </a:moveTo>
                  <a:lnTo>
                    <a:pt x="102207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939573" y="1191740"/>
              <a:ext cx="96520" cy="19685"/>
            </a:xfrm>
            <a:custGeom>
              <a:avLst/>
              <a:gdLst/>
              <a:ahLst/>
              <a:cxnLst/>
              <a:rect l="l" t="t" r="r" b="b"/>
              <a:pathLst>
                <a:path w="96519" h="19684">
                  <a:moveTo>
                    <a:pt x="0" y="19227"/>
                  </a:moveTo>
                  <a:lnTo>
                    <a:pt x="0" y="19227"/>
                  </a:lnTo>
                </a:path>
                <a:path w="96519" h="19684">
                  <a:moveTo>
                    <a:pt x="96135" y="19227"/>
                  </a:moveTo>
                  <a:lnTo>
                    <a:pt x="96135" y="19227"/>
                  </a:lnTo>
                </a:path>
                <a:path w="96519" h="19684">
                  <a:moveTo>
                    <a:pt x="96135" y="0"/>
                  </a:moveTo>
                  <a:lnTo>
                    <a:pt x="96135" y="0"/>
                  </a:lnTo>
                </a:path>
                <a:path w="96519" h="19684">
                  <a:moveTo>
                    <a:pt x="95123" y="0"/>
                  </a:moveTo>
                  <a:lnTo>
                    <a:pt x="95123" y="0"/>
                  </a:lnTo>
                </a:path>
                <a:path w="96519" h="19684">
                  <a:moveTo>
                    <a:pt x="0" y="0"/>
                  </a:moveTo>
                  <a:lnTo>
                    <a:pt x="0" y="0"/>
                  </a:lnTo>
                </a:path>
                <a:path w="96519" h="19684">
                  <a:moveTo>
                    <a:pt x="0" y="19227"/>
                  </a:moveTo>
                  <a:lnTo>
                    <a:pt x="0" y="19227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939573" y="1191740"/>
              <a:ext cx="96520" cy="19685"/>
            </a:xfrm>
            <a:custGeom>
              <a:avLst/>
              <a:gdLst/>
              <a:ahLst/>
              <a:cxnLst/>
              <a:rect l="l" t="t" r="r" b="b"/>
              <a:pathLst>
                <a:path w="96519" h="19684">
                  <a:moveTo>
                    <a:pt x="0" y="8095"/>
                  </a:moveTo>
                  <a:lnTo>
                    <a:pt x="8095" y="0"/>
                  </a:lnTo>
                </a:path>
                <a:path w="96519" h="19684">
                  <a:moveTo>
                    <a:pt x="20239" y="19227"/>
                  </a:moveTo>
                  <a:lnTo>
                    <a:pt x="39466" y="0"/>
                  </a:lnTo>
                </a:path>
                <a:path w="96519" h="19684">
                  <a:moveTo>
                    <a:pt x="51609" y="19227"/>
                  </a:moveTo>
                  <a:lnTo>
                    <a:pt x="70836" y="0"/>
                  </a:lnTo>
                </a:path>
                <a:path w="96519" h="19684">
                  <a:moveTo>
                    <a:pt x="82980" y="19227"/>
                  </a:moveTo>
                  <a:lnTo>
                    <a:pt x="96135" y="6071"/>
                  </a:lnTo>
                </a:path>
                <a:path w="96519" h="19684">
                  <a:moveTo>
                    <a:pt x="6071" y="19227"/>
                  </a:moveTo>
                  <a:lnTo>
                    <a:pt x="0" y="13155"/>
                  </a:lnTo>
                </a:path>
                <a:path w="96519" h="19684">
                  <a:moveTo>
                    <a:pt x="36430" y="19227"/>
                  </a:moveTo>
                  <a:lnTo>
                    <a:pt x="18215" y="0"/>
                  </a:lnTo>
                </a:path>
                <a:path w="96519" h="19684">
                  <a:moveTo>
                    <a:pt x="67800" y="19227"/>
                  </a:moveTo>
                  <a:lnTo>
                    <a:pt x="49585" y="0"/>
                  </a:lnTo>
                </a:path>
                <a:path w="96519" h="19684">
                  <a:moveTo>
                    <a:pt x="96135" y="15179"/>
                  </a:moveTo>
                  <a:lnTo>
                    <a:pt x="8095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936537" y="1184657"/>
              <a:ext cx="99695" cy="32384"/>
            </a:xfrm>
            <a:custGeom>
              <a:avLst/>
              <a:gdLst/>
              <a:ahLst/>
              <a:cxnLst/>
              <a:rect l="l" t="t" r="r" b="b"/>
              <a:pathLst>
                <a:path w="99694" h="32384">
                  <a:moveTo>
                    <a:pt x="0" y="0"/>
                  </a:moveTo>
                  <a:lnTo>
                    <a:pt x="0" y="30358"/>
                  </a:lnTo>
                </a:path>
                <a:path w="99694" h="32384">
                  <a:moveTo>
                    <a:pt x="2023" y="2023"/>
                  </a:moveTo>
                  <a:lnTo>
                    <a:pt x="2023" y="29346"/>
                  </a:lnTo>
                </a:path>
                <a:path w="99694" h="32384">
                  <a:moveTo>
                    <a:pt x="3035" y="7083"/>
                  </a:moveTo>
                  <a:lnTo>
                    <a:pt x="3035" y="26310"/>
                  </a:lnTo>
                </a:path>
                <a:path w="99694" h="32384">
                  <a:moveTo>
                    <a:pt x="0" y="30358"/>
                  </a:moveTo>
                  <a:lnTo>
                    <a:pt x="20239" y="32382"/>
                  </a:lnTo>
                  <a:lnTo>
                    <a:pt x="20239" y="30358"/>
                  </a:lnTo>
                  <a:lnTo>
                    <a:pt x="2023" y="29346"/>
                  </a:lnTo>
                </a:path>
                <a:path w="99694" h="32384">
                  <a:moveTo>
                    <a:pt x="20239" y="30358"/>
                  </a:moveTo>
                  <a:lnTo>
                    <a:pt x="20239" y="30358"/>
                  </a:lnTo>
                </a:path>
                <a:path w="99694" h="32384">
                  <a:moveTo>
                    <a:pt x="2023" y="2023"/>
                  </a:moveTo>
                  <a:lnTo>
                    <a:pt x="98159" y="7083"/>
                  </a:lnTo>
                  <a:lnTo>
                    <a:pt x="3035" y="7083"/>
                  </a:lnTo>
                </a:path>
                <a:path w="99694" h="32384">
                  <a:moveTo>
                    <a:pt x="99171" y="26310"/>
                  </a:moveTo>
                  <a:lnTo>
                    <a:pt x="303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035708" y="121501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936537" y="1184657"/>
              <a:ext cx="102235" cy="32384"/>
            </a:xfrm>
            <a:custGeom>
              <a:avLst/>
              <a:gdLst/>
              <a:ahLst/>
              <a:cxnLst/>
              <a:rect l="l" t="t" r="r" b="b"/>
              <a:pathLst>
                <a:path w="102235" h="32384">
                  <a:moveTo>
                    <a:pt x="99171" y="26310"/>
                  </a:moveTo>
                  <a:lnTo>
                    <a:pt x="99171" y="7083"/>
                  </a:lnTo>
                  <a:lnTo>
                    <a:pt x="98159" y="7083"/>
                  </a:lnTo>
                </a:path>
                <a:path w="102235" h="32384">
                  <a:moveTo>
                    <a:pt x="99171" y="7083"/>
                  </a:moveTo>
                  <a:lnTo>
                    <a:pt x="99171" y="7083"/>
                  </a:lnTo>
                </a:path>
                <a:path w="102235" h="32384">
                  <a:moveTo>
                    <a:pt x="100183" y="30358"/>
                  </a:moveTo>
                  <a:lnTo>
                    <a:pt x="99171" y="30358"/>
                  </a:lnTo>
                </a:path>
                <a:path w="102235" h="32384">
                  <a:moveTo>
                    <a:pt x="99171" y="7083"/>
                  </a:moveTo>
                  <a:lnTo>
                    <a:pt x="100183" y="7083"/>
                  </a:lnTo>
                  <a:lnTo>
                    <a:pt x="100183" y="30358"/>
                  </a:lnTo>
                </a:path>
                <a:path w="102235" h="32384">
                  <a:moveTo>
                    <a:pt x="0" y="0"/>
                  </a:moveTo>
                  <a:lnTo>
                    <a:pt x="102207" y="6071"/>
                  </a:lnTo>
                </a:path>
                <a:path w="102235" h="32384">
                  <a:moveTo>
                    <a:pt x="102207" y="6071"/>
                  </a:moveTo>
                  <a:lnTo>
                    <a:pt x="102207" y="32382"/>
                  </a:lnTo>
                  <a:lnTo>
                    <a:pt x="99171" y="32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939067" y="1188705"/>
              <a:ext cx="97155" cy="25400"/>
            </a:xfrm>
            <a:custGeom>
              <a:avLst/>
              <a:gdLst/>
              <a:ahLst/>
              <a:cxnLst/>
              <a:rect l="l" t="t" r="r" b="b"/>
              <a:pathLst>
                <a:path w="97155" h="25400">
                  <a:moveTo>
                    <a:pt x="97147" y="0"/>
                  </a:moveTo>
                  <a:lnTo>
                    <a:pt x="97147" y="6071"/>
                  </a:lnTo>
                </a:path>
                <a:path w="97155" h="25400">
                  <a:moveTo>
                    <a:pt x="0" y="19227"/>
                  </a:moveTo>
                  <a:lnTo>
                    <a:pt x="0" y="252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0" name="object 300"/>
          <p:cNvSpPr/>
          <p:nvPr/>
        </p:nvSpPr>
        <p:spPr>
          <a:xfrm>
            <a:off x="1443717" y="1184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4" h="32384">
                <a:moveTo>
                  <a:pt x="19227" y="32382"/>
                </a:moveTo>
                <a:lnTo>
                  <a:pt x="0" y="3035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1" name="object 301"/>
          <p:cNvGrpSpPr/>
          <p:nvPr/>
        </p:nvGrpSpPr>
        <p:grpSpPr>
          <a:xfrm>
            <a:off x="1443717" y="1181621"/>
            <a:ext cx="2082164" cy="38735"/>
            <a:chOff x="1443717" y="1181621"/>
            <a:chExt cx="2082164" cy="38735"/>
          </a:xfrm>
        </p:grpSpPr>
        <p:sp>
          <p:nvSpPr>
            <p:cNvPr id="302" name="object 302"/>
            <p:cNvSpPr/>
            <p:nvPr/>
          </p:nvSpPr>
          <p:spPr>
            <a:xfrm>
              <a:off x="1938561" y="11917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505" y="-3035"/>
                  </a:moveTo>
                  <a:lnTo>
                    <a:pt x="505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443717" y="1184657"/>
              <a:ext cx="2078989" cy="32384"/>
            </a:xfrm>
            <a:custGeom>
              <a:avLst/>
              <a:gdLst/>
              <a:ahLst/>
              <a:cxnLst/>
              <a:rect l="l" t="t" r="r" b="b"/>
              <a:pathLst>
                <a:path w="2078989" h="32384">
                  <a:moveTo>
                    <a:pt x="591991" y="30358"/>
                  </a:moveTo>
                  <a:lnTo>
                    <a:pt x="513059" y="30358"/>
                  </a:lnTo>
                </a:path>
                <a:path w="2078989" h="32384">
                  <a:moveTo>
                    <a:pt x="591991" y="32382"/>
                  </a:moveTo>
                  <a:lnTo>
                    <a:pt x="587943" y="32382"/>
                  </a:lnTo>
                </a:path>
                <a:path w="2078989" h="32384">
                  <a:moveTo>
                    <a:pt x="513059" y="32382"/>
                  </a:moveTo>
                  <a:lnTo>
                    <a:pt x="99171" y="32382"/>
                  </a:lnTo>
                </a:path>
                <a:path w="2078989" h="32384">
                  <a:moveTo>
                    <a:pt x="492820" y="0"/>
                  </a:moveTo>
                  <a:lnTo>
                    <a:pt x="0" y="0"/>
                  </a:lnTo>
                </a:path>
                <a:path w="2078989" h="32384">
                  <a:moveTo>
                    <a:pt x="492820" y="30358"/>
                  </a:moveTo>
                  <a:lnTo>
                    <a:pt x="0" y="30358"/>
                  </a:lnTo>
                </a:path>
                <a:path w="2078989" h="32384">
                  <a:moveTo>
                    <a:pt x="513059" y="32382"/>
                  </a:moveTo>
                  <a:lnTo>
                    <a:pt x="19227" y="32382"/>
                  </a:lnTo>
                </a:path>
                <a:path w="2078989" h="32384">
                  <a:moveTo>
                    <a:pt x="2078548" y="32382"/>
                  </a:moveTo>
                  <a:lnTo>
                    <a:pt x="2078548" y="6071"/>
                  </a:lnTo>
                  <a:lnTo>
                    <a:pt x="1988484" y="0"/>
                  </a:lnTo>
                  <a:lnTo>
                    <a:pt x="492820" y="0"/>
                  </a:lnTo>
                </a:path>
                <a:path w="2078989" h="32384">
                  <a:moveTo>
                    <a:pt x="2078548" y="6071"/>
                  </a:moveTo>
                  <a:lnTo>
                    <a:pt x="595027" y="6071"/>
                  </a:lnTo>
                </a:path>
                <a:path w="2078989" h="32384">
                  <a:moveTo>
                    <a:pt x="2078548" y="32382"/>
                  </a:moveTo>
                  <a:lnTo>
                    <a:pt x="595027" y="323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4495762" y="1184657"/>
            <a:ext cx="0" cy="32384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-3035" y="16191"/>
                </a:moveTo>
                <a:lnTo>
                  <a:pt x="3035" y="16191"/>
                </a:lnTo>
              </a:path>
            </a:pathLst>
          </a:custGeom>
          <a:ln w="323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749954" y="1184657"/>
            <a:ext cx="746125" cy="32384"/>
          </a:xfrm>
          <a:custGeom>
            <a:avLst/>
            <a:gdLst/>
            <a:ahLst/>
            <a:cxnLst/>
            <a:rect l="l" t="t" r="r" b="b"/>
            <a:pathLst>
              <a:path w="746125" h="32384">
                <a:moveTo>
                  <a:pt x="0" y="32382"/>
                </a:moveTo>
                <a:lnTo>
                  <a:pt x="0" y="6071"/>
                </a:lnTo>
              </a:path>
              <a:path w="746125" h="32384">
                <a:moveTo>
                  <a:pt x="745808" y="6071"/>
                </a:moveTo>
                <a:lnTo>
                  <a:pt x="0" y="6071"/>
                </a:lnTo>
                <a:lnTo>
                  <a:pt x="0" y="1011"/>
                </a:lnTo>
                <a:lnTo>
                  <a:pt x="0" y="0"/>
                </a:lnTo>
                <a:lnTo>
                  <a:pt x="745808" y="0"/>
                </a:lnTo>
              </a:path>
              <a:path w="746125" h="32384">
                <a:moveTo>
                  <a:pt x="745808" y="32382"/>
                </a:moveTo>
                <a:lnTo>
                  <a:pt x="0" y="323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06" name="object 30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2729401" y="2400516"/>
            <a:ext cx="2747953" cy="1637843"/>
          </a:xfrm>
          <a:prstGeom prst="rect">
            <a:avLst/>
          </a:prstGeom>
        </p:spPr>
      </p:pic>
      <p:pic>
        <p:nvPicPr>
          <p:cNvPr id="307" name="object 307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2774433" y="1181621"/>
            <a:ext cx="2593125" cy="739736"/>
          </a:xfrm>
          <a:prstGeom prst="rect">
            <a:avLst/>
          </a:prstGeom>
        </p:spPr>
      </p:pic>
      <p:pic>
        <p:nvPicPr>
          <p:cNvPr id="308" name="object 308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949693" y="1887457"/>
            <a:ext cx="83991" cy="1631265"/>
          </a:xfrm>
          <a:prstGeom prst="rect">
            <a:avLst/>
          </a:prstGeom>
        </p:spPr>
      </p:pic>
      <p:pic>
        <p:nvPicPr>
          <p:cNvPr id="309" name="object 30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386036" y="3934129"/>
            <a:ext cx="647648" cy="709377"/>
          </a:xfrm>
          <a:prstGeom prst="rect">
            <a:avLst/>
          </a:prstGeom>
        </p:spPr>
      </p:pic>
      <p:sp>
        <p:nvSpPr>
          <p:cNvPr id="310" name="object 310"/>
          <p:cNvSpPr/>
          <p:nvPr/>
        </p:nvSpPr>
        <p:spPr>
          <a:xfrm>
            <a:off x="1951716" y="3558695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59" y="2023"/>
                </a:moveTo>
                <a:lnTo>
                  <a:pt x="0" y="2023"/>
                </a:lnTo>
              </a:path>
              <a:path w="5080" h="2539">
                <a:moveTo>
                  <a:pt x="5059" y="0"/>
                </a:moveTo>
                <a:lnTo>
                  <a:pt x="0" y="0"/>
                </a:ln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956776" y="1215015"/>
            <a:ext cx="74930" cy="2540"/>
          </a:xfrm>
          <a:custGeom>
            <a:avLst/>
            <a:gdLst/>
            <a:ahLst/>
            <a:cxnLst/>
            <a:rect l="l" t="t" r="r" b="b"/>
            <a:pathLst>
              <a:path w="74930" h="2540">
                <a:moveTo>
                  <a:pt x="29346" y="2023"/>
                </a:moveTo>
                <a:lnTo>
                  <a:pt x="29346" y="0"/>
                </a:lnTo>
                <a:lnTo>
                  <a:pt x="71848" y="0"/>
                </a:lnTo>
                <a:lnTo>
                  <a:pt x="71848" y="2023"/>
                </a:lnTo>
              </a:path>
              <a:path w="74930" h="2540">
                <a:moveTo>
                  <a:pt x="71848" y="0"/>
                </a:moveTo>
                <a:lnTo>
                  <a:pt x="74884" y="0"/>
                </a:lnTo>
                <a:lnTo>
                  <a:pt x="74884" y="2023"/>
                </a:lnTo>
              </a:path>
              <a:path w="74930" h="2540">
                <a:moveTo>
                  <a:pt x="4047" y="2023"/>
                </a:moveTo>
                <a:lnTo>
                  <a:pt x="4047" y="0"/>
                </a:lnTo>
                <a:lnTo>
                  <a:pt x="29346" y="0"/>
                </a:lnTo>
              </a:path>
              <a:path w="74930" h="2540">
                <a:moveTo>
                  <a:pt x="3035" y="2023"/>
                </a:moveTo>
                <a:lnTo>
                  <a:pt x="3035" y="0"/>
                </a:lnTo>
                <a:lnTo>
                  <a:pt x="4047" y="0"/>
                </a:lnTo>
              </a:path>
              <a:path w="74930" h="2540">
                <a:moveTo>
                  <a:pt x="3035" y="2023"/>
                </a:moveTo>
                <a:lnTo>
                  <a:pt x="3035" y="0"/>
                </a:lnTo>
                <a:lnTo>
                  <a:pt x="0" y="0"/>
                </a:lnTo>
                <a:lnTo>
                  <a:pt x="0" y="20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401459" y="4328790"/>
            <a:ext cx="6350" cy="62865"/>
          </a:xfrm>
          <a:custGeom>
            <a:avLst/>
            <a:gdLst/>
            <a:ahLst/>
            <a:cxnLst/>
            <a:rect l="l" t="t" r="r" b="b"/>
            <a:pathLst>
              <a:path w="6350" h="62864">
                <a:moveTo>
                  <a:pt x="0" y="0"/>
                </a:moveTo>
                <a:lnTo>
                  <a:pt x="4047" y="0"/>
                </a:lnTo>
                <a:lnTo>
                  <a:pt x="4047" y="62740"/>
                </a:lnTo>
                <a:lnTo>
                  <a:pt x="0" y="62740"/>
                </a:lnTo>
              </a:path>
              <a:path w="6350" h="62864">
                <a:moveTo>
                  <a:pt x="4047" y="27322"/>
                </a:moveTo>
                <a:lnTo>
                  <a:pt x="6071" y="27322"/>
                </a:lnTo>
              </a:path>
              <a:path w="6350" h="62864">
                <a:moveTo>
                  <a:pt x="4047" y="34406"/>
                </a:moveTo>
                <a:lnTo>
                  <a:pt x="6071" y="34406"/>
                </a:lnTo>
              </a:path>
              <a:path w="6350" h="62864">
                <a:moveTo>
                  <a:pt x="6071" y="34406"/>
                </a:moveTo>
                <a:lnTo>
                  <a:pt x="6071" y="34406"/>
                </a:lnTo>
              </a:path>
              <a:path w="6350" h="62864">
                <a:moveTo>
                  <a:pt x="6071" y="27322"/>
                </a:moveTo>
                <a:lnTo>
                  <a:pt x="6071" y="27322"/>
                </a:lnTo>
              </a:path>
              <a:path w="6350" h="62864">
                <a:moveTo>
                  <a:pt x="6071" y="27322"/>
                </a:moveTo>
                <a:lnTo>
                  <a:pt x="6071" y="29346"/>
                </a:lnTo>
                <a:lnTo>
                  <a:pt x="6071" y="30358"/>
                </a:lnTo>
                <a:lnTo>
                  <a:pt x="6071" y="32382"/>
                </a:lnTo>
                <a:lnTo>
                  <a:pt x="6071" y="34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3" name="object 313"/>
          <p:cNvGrpSpPr/>
          <p:nvPr/>
        </p:nvGrpSpPr>
        <p:grpSpPr>
          <a:xfrm>
            <a:off x="1447259" y="3462053"/>
            <a:ext cx="17145" cy="35560"/>
            <a:chOff x="1447259" y="3462053"/>
            <a:chExt cx="17145" cy="35560"/>
          </a:xfrm>
        </p:grpSpPr>
        <p:sp>
          <p:nvSpPr>
            <p:cNvPr id="314" name="object 314"/>
            <p:cNvSpPr/>
            <p:nvPr/>
          </p:nvSpPr>
          <p:spPr>
            <a:xfrm>
              <a:off x="1447765" y="3462559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09" h="34925">
                  <a:moveTo>
                    <a:pt x="0" y="10119"/>
                  </a:moveTo>
                  <a:lnTo>
                    <a:pt x="0" y="10119"/>
                  </a:lnTo>
                </a:path>
                <a:path w="16509" h="34925">
                  <a:moveTo>
                    <a:pt x="0" y="21250"/>
                  </a:moveTo>
                  <a:lnTo>
                    <a:pt x="0" y="33394"/>
                  </a:lnTo>
                </a:path>
                <a:path w="16509" h="34925">
                  <a:moveTo>
                    <a:pt x="0" y="34406"/>
                  </a:moveTo>
                  <a:lnTo>
                    <a:pt x="16191" y="34406"/>
                  </a:lnTo>
                </a:path>
                <a:path w="16509" h="34925">
                  <a:moveTo>
                    <a:pt x="15179" y="0"/>
                  </a:moveTo>
                  <a:lnTo>
                    <a:pt x="14167" y="0"/>
                  </a:lnTo>
                </a:path>
                <a:path w="16509" h="34925">
                  <a:moveTo>
                    <a:pt x="5059" y="0"/>
                  </a:moveTo>
                  <a:lnTo>
                    <a:pt x="2023" y="0"/>
                  </a:lnTo>
                </a:path>
                <a:path w="16509" h="34925">
                  <a:moveTo>
                    <a:pt x="16191" y="0"/>
                  </a:moveTo>
                  <a:lnTo>
                    <a:pt x="15179" y="0"/>
                  </a:lnTo>
                </a:path>
                <a:path w="16509" h="34925">
                  <a:moveTo>
                    <a:pt x="2023" y="1011"/>
                  </a:moveTo>
                  <a:lnTo>
                    <a:pt x="5059" y="1011"/>
                  </a:lnTo>
                </a:path>
                <a:path w="16509" h="34925">
                  <a:moveTo>
                    <a:pt x="15179" y="1011"/>
                  </a:moveTo>
                  <a:lnTo>
                    <a:pt x="15179" y="1011"/>
                  </a:lnTo>
                </a:path>
                <a:path w="16509" h="34925">
                  <a:moveTo>
                    <a:pt x="15179" y="1011"/>
                  </a:moveTo>
                  <a:lnTo>
                    <a:pt x="16191" y="1011"/>
                  </a:lnTo>
                </a:path>
                <a:path w="16509" h="34925">
                  <a:moveTo>
                    <a:pt x="16191" y="34406"/>
                  </a:moveTo>
                  <a:lnTo>
                    <a:pt x="1011" y="34406"/>
                  </a:lnTo>
                </a:path>
                <a:path w="16509" h="34925">
                  <a:moveTo>
                    <a:pt x="1011" y="33394"/>
                  </a:moveTo>
                  <a:lnTo>
                    <a:pt x="1011" y="212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448271" y="3473185"/>
              <a:ext cx="1270" cy="23495"/>
            </a:xfrm>
            <a:custGeom>
              <a:avLst/>
              <a:gdLst/>
              <a:ahLst/>
              <a:cxnLst/>
              <a:rect l="l" t="t" r="r" b="b"/>
              <a:pathLst>
                <a:path w="1269" h="23495">
                  <a:moveTo>
                    <a:pt x="0" y="0"/>
                  </a:moveTo>
                  <a:lnTo>
                    <a:pt x="1011" y="0"/>
                  </a:lnTo>
                </a:path>
                <a:path w="1269" h="23495">
                  <a:moveTo>
                    <a:pt x="0" y="23274"/>
                  </a:moveTo>
                  <a:lnTo>
                    <a:pt x="1011" y="232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6" name="object 316"/>
          <p:cNvSpPr/>
          <p:nvPr/>
        </p:nvSpPr>
        <p:spPr>
          <a:xfrm>
            <a:off x="1443717" y="2938369"/>
            <a:ext cx="0" cy="8255"/>
          </a:xfrm>
          <a:custGeom>
            <a:avLst/>
            <a:gdLst/>
            <a:ahLst/>
            <a:cxnLst/>
            <a:rect l="l" t="t" r="r" b="b"/>
            <a:pathLst>
              <a:path h="8255">
                <a:moveTo>
                  <a:pt x="0" y="0"/>
                </a:moveTo>
                <a:lnTo>
                  <a:pt x="0" y="0"/>
                </a:lnTo>
              </a:path>
              <a:path h="8255">
                <a:moveTo>
                  <a:pt x="0" y="4047"/>
                </a:moveTo>
                <a:lnTo>
                  <a:pt x="0" y="8095"/>
                </a:lnTo>
              </a:path>
              <a:path h="8255">
                <a:moveTo>
                  <a:pt x="0" y="0"/>
                </a:moveTo>
                <a:lnTo>
                  <a:pt x="0" y="0"/>
                </a:lnTo>
              </a:path>
              <a:path h="8255">
                <a:moveTo>
                  <a:pt x="0" y="0"/>
                </a:moveTo>
                <a:lnTo>
                  <a:pt x="0" y="0"/>
                </a:lnTo>
              </a:path>
              <a:path h="8255">
                <a:moveTo>
                  <a:pt x="0" y="8095"/>
                </a:moveTo>
                <a:lnTo>
                  <a:pt x="0" y="8095"/>
                </a:lnTo>
              </a:path>
              <a:path h="8255">
                <a:moveTo>
                  <a:pt x="0" y="8095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729907" y="30021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0" y="0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780505" y="2954560"/>
            <a:ext cx="2592070" cy="47625"/>
          </a:xfrm>
          <a:custGeom>
            <a:avLst/>
            <a:gdLst/>
            <a:ahLst/>
            <a:cxnLst/>
            <a:rect l="l" t="t" r="r" b="b"/>
            <a:pathLst>
              <a:path w="2592070" h="47625">
                <a:moveTo>
                  <a:pt x="2591607" y="17203"/>
                </a:moveTo>
                <a:lnTo>
                  <a:pt x="1539178" y="17203"/>
                </a:lnTo>
                <a:lnTo>
                  <a:pt x="1518939" y="17203"/>
                </a:lnTo>
                <a:lnTo>
                  <a:pt x="1118206" y="17203"/>
                </a:lnTo>
                <a:lnTo>
                  <a:pt x="1075704" y="17203"/>
                </a:lnTo>
                <a:lnTo>
                  <a:pt x="0" y="17203"/>
                </a:lnTo>
              </a:path>
              <a:path w="2592070" h="47625">
                <a:moveTo>
                  <a:pt x="1122254" y="47561"/>
                </a:moveTo>
                <a:lnTo>
                  <a:pt x="1118206" y="47561"/>
                </a:lnTo>
                <a:lnTo>
                  <a:pt x="1075704" y="47561"/>
                </a:lnTo>
                <a:lnTo>
                  <a:pt x="1072668" y="47561"/>
                </a:lnTo>
              </a:path>
              <a:path w="2592070" h="47625">
                <a:moveTo>
                  <a:pt x="1542213" y="47561"/>
                </a:moveTo>
                <a:lnTo>
                  <a:pt x="1539178" y="47561"/>
                </a:lnTo>
                <a:lnTo>
                  <a:pt x="1518939" y="47561"/>
                </a:lnTo>
                <a:lnTo>
                  <a:pt x="1515903" y="47561"/>
                </a:lnTo>
              </a:path>
              <a:path w="2592070" h="47625">
                <a:moveTo>
                  <a:pt x="2591607" y="47561"/>
                </a:moveTo>
                <a:lnTo>
                  <a:pt x="2549105" y="47561"/>
                </a:lnTo>
                <a:lnTo>
                  <a:pt x="2546069" y="47561"/>
                </a:lnTo>
              </a:path>
              <a:path w="2592070" h="47625">
                <a:moveTo>
                  <a:pt x="2591607" y="0"/>
                </a:moveTo>
                <a:lnTo>
                  <a:pt x="2549105" y="0"/>
                </a:lnTo>
                <a:lnTo>
                  <a:pt x="25460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9" name="object 319"/>
          <p:cNvGrpSpPr/>
          <p:nvPr/>
        </p:nvGrpSpPr>
        <p:grpSpPr>
          <a:xfrm>
            <a:off x="2725353" y="2411142"/>
            <a:ext cx="2594610" cy="52069"/>
            <a:chOff x="2725353" y="2411142"/>
            <a:chExt cx="2594610" cy="52069"/>
          </a:xfrm>
        </p:grpSpPr>
        <p:pic>
          <p:nvPicPr>
            <p:cNvPr id="320" name="object 32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725353" y="2411142"/>
              <a:ext cx="2594137" cy="51609"/>
            </a:xfrm>
            <a:prstGeom prst="rect">
              <a:avLst/>
            </a:prstGeom>
          </p:spPr>
        </p:pic>
        <p:sp>
          <p:nvSpPr>
            <p:cNvPr id="321" name="object 321"/>
            <p:cNvSpPr/>
            <p:nvPr/>
          </p:nvSpPr>
          <p:spPr>
            <a:xfrm>
              <a:off x="2725859" y="245566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5059"/>
                  </a:moveTo>
                  <a:lnTo>
                    <a:pt x="2023" y="5059"/>
                  </a:lnTo>
                </a:path>
                <a:path w="5080" h="5080">
                  <a:moveTo>
                    <a:pt x="4047" y="5059"/>
                  </a:moveTo>
                  <a:lnTo>
                    <a:pt x="5059" y="5059"/>
                  </a:lnTo>
                </a:path>
                <a:path w="5080" h="5080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776457" y="2430369"/>
              <a:ext cx="2541270" cy="30480"/>
            </a:xfrm>
            <a:custGeom>
              <a:avLst/>
              <a:gdLst/>
              <a:ahLst/>
              <a:cxnLst/>
              <a:rect l="l" t="t" r="r" b="b"/>
              <a:pathLst>
                <a:path w="2541270" h="30480">
                  <a:moveTo>
                    <a:pt x="2541009" y="0"/>
                  </a:moveTo>
                  <a:lnTo>
                    <a:pt x="2541009" y="0"/>
                  </a:lnTo>
                  <a:lnTo>
                    <a:pt x="1079752" y="0"/>
                  </a:lnTo>
                  <a:lnTo>
                    <a:pt x="0" y="0"/>
                  </a:lnTo>
                </a:path>
                <a:path w="2541270" h="30480">
                  <a:moveTo>
                    <a:pt x="1126301" y="30358"/>
                  </a:moveTo>
                  <a:lnTo>
                    <a:pt x="1122254" y="30358"/>
                  </a:lnTo>
                  <a:lnTo>
                    <a:pt x="1079752" y="30358"/>
                  </a:lnTo>
                  <a:lnTo>
                    <a:pt x="1076716" y="30358"/>
                  </a:lnTo>
                </a:path>
                <a:path w="2541270" h="30480">
                  <a:moveTo>
                    <a:pt x="1546261" y="30358"/>
                  </a:moveTo>
                  <a:lnTo>
                    <a:pt x="1543225" y="30358"/>
                  </a:lnTo>
                  <a:lnTo>
                    <a:pt x="1522986" y="30358"/>
                  </a:lnTo>
                  <a:lnTo>
                    <a:pt x="1519950" y="3035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2776457" y="1887963"/>
            <a:ext cx="2540000" cy="31750"/>
          </a:xfrm>
          <a:custGeom>
            <a:avLst/>
            <a:gdLst/>
            <a:ahLst/>
            <a:cxnLst/>
            <a:rect l="l" t="t" r="r" b="b"/>
            <a:pathLst>
              <a:path w="2540000" h="31750">
                <a:moveTo>
                  <a:pt x="2539997" y="0"/>
                </a:moveTo>
                <a:lnTo>
                  <a:pt x="2539997" y="0"/>
                </a:lnTo>
                <a:lnTo>
                  <a:pt x="1079752" y="0"/>
                </a:lnTo>
                <a:lnTo>
                  <a:pt x="0" y="0"/>
                </a:lnTo>
              </a:path>
              <a:path w="2540000" h="31750">
                <a:moveTo>
                  <a:pt x="1126301" y="31370"/>
                </a:moveTo>
                <a:lnTo>
                  <a:pt x="1122254" y="31370"/>
                </a:lnTo>
                <a:lnTo>
                  <a:pt x="1079752" y="31370"/>
                </a:lnTo>
                <a:lnTo>
                  <a:pt x="1076716" y="31370"/>
                </a:lnTo>
              </a:path>
              <a:path w="2540000" h="31750">
                <a:moveTo>
                  <a:pt x="1546261" y="31370"/>
                </a:moveTo>
                <a:lnTo>
                  <a:pt x="1543225" y="31370"/>
                </a:lnTo>
                <a:lnTo>
                  <a:pt x="1522986" y="31370"/>
                </a:lnTo>
                <a:lnTo>
                  <a:pt x="1519950" y="31370"/>
                </a:lnTo>
              </a:path>
              <a:path w="2540000" h="31750">
                <a:moveTo>
                  <a:pt x="2539997" y="31370"/>
                </a:moveTo>
                <a:lnTo>
                  <a:pt x="2497495" y="31370"/>
                </a:lnTo>
                <a:lnTo>
                  <a:pt x="2493448" y="3137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028625" y="51160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230823" y="51140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0" y="2023"/>
                </a:moveTo>
                <a:lnTo>
                  <a:pt x="0" y="2023"/>
                </a:lnTo>
              </a:path>
              <a:path h="253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028625" y="51140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0" y="0"/>
                </a:moveTo>
                <a:lnTo>
                  <a:pt x="0" y="0"/>
                </a:lnTo>
              </a:path>
              <a:path h="2539">
                <a:moveTo>
                  <a:pt x="0" y="2023"/>
                </a:moveTo>
                <a:lnTo>
                  <a:pt x="0" y="2023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082258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155119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226967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299828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371676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443525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516385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588234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661094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732943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804791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877652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949500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022361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094209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167070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273325" y="51160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307347" y="51140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0" y="2023"/>
                </a:moveTo>
                <a:lnTo>
                  <a:pt x="0" y="2023"/>
                </a:lnTo>
              </a:path>
              <a:path h="253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5" name="object 345"/>
          <p:cNvGrpSpPr/>
          <p:nvPr/>
        </p:nvGrpSpPr>
        <p:grpSpPr>
          <a:xfrm>
            <a:off x="3273325" y="5114064"/>
            <a:ext cx="37465" cy="2540"/>
            <a:chOff x="3273325" y="5114064"/>
            <a:chExt cx="37465" cy="2540"/>
          </a:xfrm>
        </p:grpSpPr>
        <p:sp>
          <p:nvSpPr>
            <p:cNvPr id="346" name="object 346"/>
            <p:cNvSpPr/>
            <p:nvPr/>
          </p:nvSpPr>
          <p:spPr>
            <a:xfrm>
              <a:off x="3273325" y="51140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0"/>
                  </a:lnTo>
                </a:path>
                <a:path h="2539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3310767" y="51150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3383627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455476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528336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600185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672034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744894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816743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889603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961452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033300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106161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178009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250870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322719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395579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467428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539276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612137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83985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756846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828694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900543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973403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045252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118112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189961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261809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340498" y="51140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0" y="0"/>
                </a:moveTo>
                <a:lnTo>
                  <a:pt x="0" y="0"/>
                </a:lnTo>
              </a:path>
              <a:path h="2539">
                <a:moveTo>
                  <a:pt x="0" y="2023"/>
                </a:moveTo>
                <a:lnTo>
                  <a:pt x="0" y="2023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986123" y="5114064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0" y="2023"/>
                </a:moveTo>
                <a:lnTo>
                  <a:pt x="0" y="2023"/>
                </a:lnTo>
              </a:path>
              <a:path h="253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7" name="object 377"/>
          <p:cNvGrpSpPr/>
          <p:nvPr/>
        </p:nvGrpSpPr>
        <p:grpSpPr>
          <a:xfrm>
            <a:off x="1340498" y="5114064"/>
            <a:ext cx="19685" cy="1270"/>
            <a:chOff x="1340498" y="5114064"/>
            <a:chExt cx="19685" cy="1270"/>
          </a:xfrm>
        </p:grpSpPr>
        <p:sp>
          <p:nvSpPr>
            <p:cNvPr id="378" name="object 378"/>
            <p:cNvSpPr/>
            <p:nvPr/>
          </p:nvSpPr>
          <p:spPr>
            <a:xfrm>
              <a:off x="1340498" y="51140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359725" y="51150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0" name="object 380"/>
          <p:cNvSpPr/>
          <p:nvPr/>
        </p:nvSpPr>
        <p:spPr>
          <a:xfrm>
            <a:off x="1432585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04434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76282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649143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720992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793852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865701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938561" y="511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986123" y="511102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35"/>
                </a:moveTo>
                <a:lnTo>
                  <a:pt x="0" y="3035"/>
                </a:lnTo>
              </a:path>
              <a:path h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340498" y="511102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0"/>
                </a:lnTo>
              </a:path>
              <a:path h="3175">
                <a:moveTo>
                  <a:pt x="0" y="3035"/>
                </a:moveTo>
                <a:lnTo>
                  <a:pt x="0" y="3035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986123" y="5114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343534" y="5111028"/>
            <a:ext cx="640080" cy="3175"/>
          </a:xfrm>
          <a:custGeom>
            <a:avLst/>
            <a:gdLst/>
            <a:ahLst/>
            <a:cxnLst/>
            <a:rect l="l" t="t" r="r" b="b"/>
            <a:pathLst>
              <a:path w="640080" h="3175">
                <a:moveTo>
                  <a:pt x="0" y="3035"/>
                </a:moveTo>
                <a:lnTo>
                  <a:pt x="0" y="0"/>
                </a:lnTo>
              </a:path>
              <a:path w="640080" h="3175">
                <a:moveTo>
                  <a:pt x="43513" y="3035"/>
                </a:moveTo>
                <a:lnTo>
                  <a:pt x="43513" y="0"/>
                </a:lnTo>
              </a:path>
              <a:path w="640080" h="3175">
                <a:moveTo>
                  <a:pt x="86015" y="3035"/>
                </a:moveTo>
                <a:lnTo>
                  <a:pt x="86015" y="0"/>
                </a:lnTo>
              </a:path>
              <a:path w="640080" h="3175">
                <a:moveTo>
                  <a:pt x="128517" y="3035"/>
                </a:moveTo>
                <a:lnTo>
                  <a:pt x="128517" y="0"/>
                </a:lnTo>
              </a:path>
              <a:path w="640080" h="3175">
                <a:moveTo>
                  <a:pt x="171019" y="3035"/>
                </a:moveTo>
                <a:lnTo>
                  <a:pt x="171019" y="0"/>
                </a:lnTo>
              </a:path>
              <a:path w="640080" h="3175">
                <a:moveTo>
                  <a:pt x="213521" y="3035"/>
                </a:moveTo>
                <a:lnTo>
                  <a:pt x="213521" y="0"/>
                </a:lnTo>
              </a:path>
              <a:path w="640080" h="3175">
                <a:moveTo>
                  <a:pt x="256023" y="3035"/>
                </a:moveTo>
                <a:lnTo>
                  <a:pt x="256023" y="0"/>
                </a:lnTo>
              </a:path>
              <a:path w="640080" h="3175">
                <a:moveTo>
                  <a:pt x="298525" y="3035"/>
                </a:moveTo>
                <a:lnTo>
                  <a:pt x="298525" y="0"/>
                </a:lnTo>
              </a:path>
              <a:path w="640080" h="3175">
                <a:moveTo>
                  <a:pt x="341027" y="3035"/>
                </a:moveTo>
                <a:lnTo>
                  <a:pt x="341027" y="0"/>
                </a:lnTo>
              </a:path>
              <a:path w="640080" h="3175">
                <a:moveTo>
                  <a:pt x="383529" y="3035"/>
                </a:moveTo>
                <a:lnTo>
                  <a:pt x="383529" y="0"/>
                </a:lnTo>
              </a:path>
              <a:path w="640080" h="3175">
                <a:moveTo>
                  <a:pt x="426031" y="3035"/>
                </a:moveTo>
                <a:lnTo>
                  <a:pt x="426031" y="0"/>
                </a:lnTo>
              </a:path>
              <a:path w="640080" h="3175">
                <a:moveTo>
                  <a:pt x="468533" y="3035"/>
                </a:moveTo>
                <a:lnTo>
                  <a:pt x="468533" y="0"/>
                </a:lnTo>
              </a:path>
              <a:path w="640080" h="3175">
                <a:moveTo>
                  <a:pt x="511035" y="3035"/>
                </a:moveTo>
                <a:lnTo>
                  <a:pt x="511035" y="0"/>
                </a:lnTo>
              </a:path>
              <a:path w="640080" h="3175">
                <a:moveTo>
                  <a:pt x="553537" y="3035"/>
                </a:moveTo>
                <a:lnTo>
                  <a:pt x="553537" y="0"/>
                </a:lnTo>
              </a:path>
              <a:path w="640080" h="3175">
                <a:moveTo>
                  <a:pt x="597051" y="3035"/>
                </a:moveTo>
                <a:lnTo>
                  <a:pt x="597051" y="0"/>
                </a:lnTo>
              </a:path>
              <a:path w="640080" h="3175">
                <a:moveTo>
                  <a:pt x="639553" y="3035"/>
                </a:moveTo>
                <a:lnTo>
                  <a:pt x="6395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307347" y="511102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35"/>
                </a:moveTo>
                <a:lnTo>
                  <a:pt x="0" y="3035"/>
                </a:lnTo>
              </a:path>
              <a:path h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273325" y="511102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0"/>
                </a:lnTo>
              </a:path>
              <a:path h="3175">
                <a:moveTo>
                  <a:pt x="0" y="3035"/>
                </a:moveTo>
                <a:lnTo>
                  <a:pt x="0" y="3035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307347" y="5114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302672" y="5111028"/>
            <a:ext cx="2002155" cy="3175"/>
          </a:xfrm>
          <a:custGeom>
            <a:avLst/>
            <a:gdLst/>
            <a:ahLst/>
            <a:cxnLst/>
            <a:rect l="l" t="t" r="r" b="b"/>
            <a:pathLst>
              <a:path w="2002154" h="3175">
                <a:moveTo>
                  <a:pt x="0" y="3035"/>
                </a:moveTo>
                <a:lnTo>
                  <a:pt x="0" y="0"/>
                </a:lnTo>
              </a:path>
              <a:path w="2002154" h="3175">
                <a:moveTo>
                  <a:pt x="42501" y="3035"/>
                </a:moveTo>
                <a:lnTo>
                  <a:pt x="42501" y="0"/>
                </a:lnTo>
              </a:path>
              <a:path w="2002154" h="3175">
                <a:moveTo>
                  <a:pt x="85003" y="3035"/>
                </a:moveTo>
                <a:lnTo>
                  <a:pt x="85003" y="0"/>
                </a:lnTo>
              </a:path>
              <a:path w="2002154" h="3175">
                <a:moveTo>
                  <a:pt x="127505" y="3035"/>
                </a:moveTo>
                <a:lnTo>
                  <a:pt x="127505" y="0"/>
                </a:lnTo>
              </a:path>
              <a:path w="2002154" h="3175">
                <a:moveTo>
                  <a:pt x="170007" y="3035"/>
                </a:moveTo>
                <a:lnTo>
                  <a:pt x="170007" y="0"/>
                </a:lnTo>
              </a:path>
              <a:path w="2002154" h="3175">
                <a:moveTo>
                  <a:pt x="213521" y="3035"/>
                </a:moveTo>
                <a:lnTo>
                  <a:pt x="213521" y="0"/>
                </a:lnTo>
              </a:path>
              <a:path w="2002154" h="3175">
                <a:moveTo>
                  <a:pt x="256023" y="3035"/>
                </a:moveTo>
                <a:lnTo>
                  <a:pt x="256023" y="0"/>
                </a:lnTo>
              </a:path>
              <a:path w="2002154" h="3175">
                <a:moveTo>
                  <a:pt x="298525" y="3035"/>
                </a:moveTo>
                <a:lnTo>
                  <a:pt x="298525" y="0"/>
                </a:lnTo>
              </a:path>
              <a:path w="2002154" h="3175">
                <a:moveTo>
                  <a:pt x="341027" y="3035"/>
                </a:moveTo>
                <a:lnTo>
                  <a:pt x="341027" y="0"/>
                </a:lnTo>
              </a:path>
              <a:path w="2002154" h="3175">
                <a:moveTo>
                  <a:pt x="383529" y="3035"/>
                </a:moveTo>
                <a:lnTo>
                  <a:pt x="383529" y="0"/>
                </a:lnTo>
              </a:path>
              <a:path w="2002154" h="3175">
                <a:moveTo>
                  <a:pt x="426031" y="3035"/>
                </a:moveTo>
                <a:lnTo>
                  <a:pt x="426031" y="0"/>
                </a:lnTo>
              </a:path>
              <a:path w="2002154" h="3175">
                <a:moveTo>
                  <a:pt x="468533" y="3035"/>
                </a:moveTo>
                <a:lnTo>
                  <a:pt x="468533" y="0"/>
                </a:lnTo>
              </a:path>
              <a:path w="2002154" h="3175">
                <a:moveTo>
                  <a:pt x="511035" y="3035"/>
                </a:moveTo>
                <a:lnTo>
                  <a:pt x="511035" y="0"/>
                </a:lnTo>
              </a:path>
              <a:path w="2002154" h="3175">
                <a:moveTo>
                  <a:pt x="553537" y="3035"/>
                </a:moveTo>
                <a:lnTo>
                  <a:pt x="553537" y="0"/>
                </a:lnTo>
              </a:path>
              <a:path w="2002154" h="3175">
                <a:moveTo>
                  <a:pt x="596039" y="3035"/>
                </a:moveTo>
                <a:lnTo>
                  <a:pt x="596039" y="0"/>
                </a:lnTo>
              </a:path>
              <a:path w="2002154" h="3175">
                <a:moveTo>
                  <a:pt x="638541" y="3035"/>
                </a:moveTo>
                <a:lnTo>
                  <a:pt x="638541" y="0"/>
                </a:lnTo>
              </a:path>
              <a:path w="2002154" h="3175">
                <a:moveTo>
                  <a:pt x="681043" y="3035"/>
                </a:moveTo>
                <a:lnTo>
                  <a:pt x="681043" y="0"/>
                </a:lnTo>
              </a:path>
              <a:path w="2002154" h="3175">
                <a:moveTo>
                  <a:pt x="723545" y="3035"/>
                </a:moveTo>
                <a:lnTo>
                  <a:pt x="723545" y="0"/>
                </a:lnTo>
              </a:path>
              <a:path w="2002154" h="3175">
                <a:moveTo>
                  <a:pt x="767059" y="3035"/>
                </a:moveTo>
                <a:lnTo>
                  <a:pt x="767059" y="0"/>
                </a:lnTo>
              </a:path>
              <a:path w="2002154" h="3175">
                <a:moveTo>
                  <a:pt x="809561" y="3035"/>
                </a:moveTo>
                <a:lnTo>
                  <a:pt x="809561" y="0"/>
                </a:lnTo>
              </a:path>
              <a:path w="2002154" h="3175">
                <a:moveTo>
                  <a:pt x="852063" y="3035"/>
                </a:moveTo>
                <a:lnTo>
                  <a:pt x="852063" y="0"/>
                </a:lnTo>
              </a:path>
              <a:path w="2002154" h="3175">
                <a:moveTo>
                  <a:pt x="894565" y="3035"/>
                </a:moveTo>
                <a:lnTo>
                  <a:pt x="894565" y="0"/>
                </a:lnTo>
              </a:path>
              <a:path w="2002154" h="3175">
                <a:moveTo>
                  <a:pt x="937066" y="3035"/>
                </a:moveTo>
                <a:lnTo>
                  <a:pt x="937066" y="0"/>
                </a:lnTo>
              </a:path>
              <a:path w="2002154" h="3175">
                <a:moveTo>
                  <a:pt x="979568" y="3035"/>
                </a:moveTo>
                <a:lnTo>
                  <a:pt x="979568" y="0"/>
                </a:lnTo>
              </a:path>
              <a:path w="2002154" h="3175">
                <a:moveTo>
                  <a:pt x="1022070" y="3035"/>
                </a:moveTo>
                <a:lnTo>
                  <a:pt x="1022070" y="0"/>
                </a:lnTo>
              </a:path>
              <a:path w="2002154" h="3175">
                <a:moveTo>
                  <a:pt x="1064572" y="3035"/>
                </a:moveTo>
                <a:lnTo>
                  <a:pt x="1064572" y="0"/>
                </a:lnTo>
              </a:path>
              <a:path w="2002154" h="3175">
                <a:moveTo>
                  <a:pt x="1107074" y="3035"/>
                </a:moveTo>
                <a:lnTo>
                  <a:pt x="1107074" y="0"/>
                </a:lnTo>
              </a:path>
              <a:path w="2002154" h="3175">
                <a:moveTo>
                  <a:pt x="1149576" y="3035"/>
                </a:moveTo>
                <a:lnTo>
                  <a:pt x="1149576" y="0"/>
                </a:lnTo>
              </a:path>
              <a:path w="2002154" h="3175">
                <a:moveTo>
                  <a:pt x="1192078" y="3035"/>
                </a:moveTo>
                <a:lnTo>
                  <a:pt x="1192078" y="0"/>
                </a:lnTo>
              </a:path>
              <a:path w="2002154" h="3175">
                <a:moveTo>
                  <a:pt x="1234580" y="3035"/>
                </a:moveTo>
                <a:lnTo>
                  <a:pt x="1234580" y="0"/>
                </a:lnTo>
              </a:path>
              <a:path w="2002154" h="3175">
                <a:moveTo>
                  <a:pt x="1278094" y="3035"/>
                </a:moveTo>
                <a:lnTo>
                  <a:pt x="1278094" y="0"/>
                </a:lnTo>
              </a:path>
              <a:path w="2002154" h="3175">
                <a:moveTo>
                  <a:pt x="1320596" y="3035"/>
                </a:moveTo>
                <a:lnTo>
                  <a:pt x="1320596" y="0"/>
                </a:lnTo>
              </a:path>
              <a:path w="2002154" h="3175">
                <a:moveTo>
                  <a:pt x="1363098" y="3035"/>
                </a:moveTo>
                <a:lnTo>
                  <a:pt x="1363098" y="0"/>
                </a:lnTo>
              </a:path>
              <a:path w="2002154" h="3175">
                <a:moveTo>
                  <a:pt x="1405600" y="3035"/>
                </a:moveTo>
                <a:lnTo>
                  <a:pt x="1405600" y="0"/>
                </a:lnTo>
              </a:path>
              <a:path w="2002154" h="3175">
                <a:moveTo>
                  <a:pt x="1448102" y="3035"/>
                </a:moveTo>
                <a:lnTo>
                  <a:pt x="1448102" y="0"/>
                </a:lnTo>
              </a:path>
              <a:path w="2002154" h="3175">
                <a:moveTo>
                  <a:pt x="1490604" y="3035"/>
                </a:moveTo>
                <a:lnTo>
                  <a:pt x="1490604" y="0"/>
                </a:lnTo>
              </a:path>
              <a:path w="2002154" h="3175">
                <a:moveTo>
                  <a:pt x="1533106" y="3035"/>
                </a:moveTo>
                <a:lnTo>
                  <a:pt x="1533106" y="0"/>
                </a:lnTo>
              </a:path>
              <a:path w="2002154" h="3175">
                <a:moveTo>
                  <a:pt x="1575608" y="3035"/>
                </a:moveTo>
                <a:lnTo>
                  <a:pt x="1575608" y="0"/>
                </a:lnTo>
              </a:path>
              <a:path w="2002154" h="3175">
                <a:moveTo>
                  <a:pt x="1618110" y="3035"/>
                </a:moveTo>
                <a:lnTo>
                  <a:pt x="1618110" y="0"/>
                </a:lnTo>
              </a:path>
              <a:path w="2002154" h="3175">
                <a:moveTo>
                  <a:pt x="1660612" y="3035"/>
                </a:moveTo>
                <a:lnTo>
                  <a:pt x="1660612" y="0"/>
                </a:lnTo>
              </a:path>
              <a:path w="2002154" h="3175">
                <a:moveTo>
                  <a:pt x="1703114" y="3035"/>
                </a:moveTo>
                <a:lnTo>
                  <a:pt x="1703114" y="0"/>
                </a:lnTo>
              </a:path>
              <a:path w="2002154" h="3175">
                <a:moveTo>
                  <a:pt x="1745616" y="3035"/>
                </a:moveTo>
                <a:lnTo>
                  <a:pt x="1745616" y="0"/>
                </a:lnTo>
              </a:path>
              <a:path w="2002154" h="3175">
                <a:moveTo>
                  <a:pt x="1788118" y="3035"/>
                </a:moveTo>
                <a:lnTo>
                  <a:pt x="1788118" y="0"/>
                </a:lnTo>
              </a:path>
              <a:path w="2002154" h="3175">
                <a:moveTo>
                  <a:pt x="1831631" y="3035"/>
                </a:moveTo>
                <a:lnTo>
                  <a:pt x="1831631" y="0"/>
                </a:lnTo>
              </a:path>
              <a:path w="2002154" h="3175">
                <a:moveTo>
                  <a:pt x="1874133" y="3035"/>
                </a:moveTo>
                <a:lnTo>
                  <a:pt x="1874133" y="0"/>
                </a:lnTo>
              </a:path>
              <a:path w="2002154" h="3175">
                <a:moveTo>
                  <a:pt x="1916635" y="3035"/>
                </a:moveTo>
                <a:lnTo>
                  <a:pt x="1916635" y="0"/>
                </a:lnTo>
              </a:path>
              <a:path w="2002154" h="3175">
                <a:moveTo>
                  <a:pt x="1959137" y="3035"/>
                </a:moveTo>
                <a:lnTo>
                  <a:pt x="1959137" y="0"/>
                </a:lnTo>
              </a:path>
              <a:path w="2002154" h="3175">
                <a:moveTo>
                  <a:pt x="2001639" y="3035"/>
                </a:moveTo>
                <a:lnTo>
                  <a:pt x="20016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230823" y="511102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3035"/>
                </a:moveTo>
                <a:lnTo>
                  <a:pt x="0" y="3035"/>
                </a:lnTo>
              </a:path>
              <a:path h="317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028625" y="5111028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0"/>
                </a:lnTo>
              </a:path>
              <a:path h="3175">
                <a:moveTo>
                  <a:pt x="0" y="3035"/>
                </a:moveTo>
                <a:lnTo>
                  <a:pt x="0" y="3035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230823" y="5114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ADA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068091" y="5111028"/>
            <a:ext cx="1149985" cy="3175"/>
          </a:xfrm>
          <a:custGeom>
            <a:avLst/>
            <a:gdLst/>
            <a:ahLst/>
            <a:cxnLst/>
            <a:rect l="l" t="t" r="r" b="b"/>
            <a:pathLst>
              <a:path w="1149985" h="3175">
                <a:moveTo>
                  <a:pt x="0" y="3035"/>
                </a:moveTo>
                <a:lnTo>
                  <a:pt x="0" y="0"/>
                </a:lnTo>
              </a:path>
              <a:path w="1149985" h="3175">
                <a:moveTo>
                  <a:pt x="42501" y="3035"/>
                </a:moveTo>
                <a:lnTo>
                  <a:pt x="42501" y="0"/>
                </a:lnTo>
              </a:path>
              <a:path w="1149985" h="3175">
                <a:moveTo>
                  <a:pt x="85003" y="3035"/>
                </a:moveTo>
                <a:lnTo>
                  <a:pt x="85003" y="0"/>
                </a:lnTo>
              </a:path>
              <a:path w="1149985" h="3175">
                <a:moveTo>
                  <a:pt x="127505" y="3035"/>
                </a:moveTo>
                <a:lnTo>
                  <a:pt x="127505" y="0"/>
                </a:lnTo>
              </a:path>
              <a:path w="1149985" h="3175">
                <a:moveTo>
                  <a:pt x="170007" y="3035"/>
                </a:moveTo>
                <a:lnTo>
                  <a:pt x="170007" y="0"/>
                </a:lnTo>
              </a:path>
              <a:path w="1149985" h="3175">
                <a:moveTo>
                  <a:pt x="212509" y="3035"/>
                </a:moveTo>
                <a:lnTo>
                  <a:pt x="212509" y="0"/>
                </a:lnTo>
              </a:path>
              <a:path w="1149985" h="3175">
                <a:moveTo>
                  <a:pt x="255011" y="3035"/>
                </a:moveTo>
                <a:lnTo>
                  <a:pt x="255011" y="0"/>
                </a:lnTo>
              </a:path>
              <a:path w="1149985" h="3175">
                <a:moveTo>
                  <a:pt x="297513" y="3035"/>
                </a:moveTo>
                <a:lnTo>
                  <a:pt x="297513" y="0"/>
                </a:lnTo>
              </a:path>
              <a:path w="1149985" h="3175">
                <a:moveTo>
                  <a:pt x="340015" y="3035"/>
                </a:moveTo>
                <a:lnTo>
                  <a:pt x="340015" y="0"/>
                </a:lnTo>
              </a:path>
              <a:path w="1149985" h="3175">
                <a:moveTo>
                  <a:pt x="383529" y="3035"/>
                </a:moveTo>
                <a:lnTo>
                  <a:pt x="383529" y="0"/>
                </a:lnTo>
              </a:path>
              <a:path w="1149985" h="3175">
                <a:moveTo>
                  <a:pt x="426031" y="3035"/>
                </a:moveTo>
                <a:lnTo>
                  <a:pt x="426031" y="0"/>
                </a:lnTo>
              </a:path>
              <a:path w="1149985" h="3175">
                <a:moveTo>
                  <a:pt x="468533" y="3035"/>
                </a:moveTo>
                <a:lnTo>
                  <a:pt x="468533" y="0"/>
                </a:lnTo>
              </a:path>
              <a:path w="1149985" h="3175">
                <a:moveTo>
                  <a:pt x="511035" y="3035"/>
                </a:moveTo>
                <a:lnTo>
                  <a:pt x="511035" y="0"/>
                </a:lnTo>
              </a:path>
              <a:path w="1149985" h="3175">
                <a:moveTo>
                  <a:pt x="553537" y="3035"/>
                </a:moveTo>
                <a:lnTo>
                  <a:pt x="553537" y="0"/>
                </a:lnTo>
              </a:path>
              <a:path w="1149985" h="3175">
                <a:moveTo>
                  <a:pt x="596039" y="3035"/>
                </a:moveTo>
                <a:lnTo>
                  <a:pt x="596039" y="0"/>
                </a:lnTo>
              </a:path>
              <a:path w="1149985" h="3175">
                <a:moveTo>
                  <a:pt x="638541" y="3035"/>
                </a:moveTo>
                <a:lnTo>
                  <a:pt x="638541" y="0"/>
                </a:lnTo>
              </a:path>
              <a:path w="1149985" h="3175">
                <a:moveTo>
                  <a:pt x="681043" y="3035"/>
                </a:moveTo>
                <a:lnTo>
                  <a:pt x="681043" y="0"/>
                </a:lnTo>
              </a:path>
              <a:path w="1149985" h="3175">
                <a:moveTo>
                  <a:pt x="723545" y="3035"/>
                </a:moveTo>
                <a:lnTo>
                  <a:pt x="723545" y="0"/>
                </a:lnTo>
              </a:path>
              <a:path w="1149985" h="3175">
                <a:moveTo>
                  <a:pt x="766047" y="3035"/>
                </a:moveTo>
                <a:lnTo>
                  <a:pt x="766047" y="0"/>
                </a:lnTo>
              </a:path>
              <a:path w="1149985" h="3175">
                <a:moveTo>
                  <a:pt x="808549" y="3035"/>
                </a:moveTo>
                <a:lnTo>
                  <a:pt x="808549" y="0"/>
                </a:lnTo>
              </a:path>
              <a:path w="1149985" h="3175">
                <a:moveTo>
                  <a:pt x="851051" y="3035"/>
                </a:moveTo>
                <a:lnTo>
                  <a:pt x="851051" y="0"/>
                </a:lnTo>
              </a:path>
              <a:path w="1149985" h="3175">
                <a:moveTo>
                  <a:pt x="893553" y="3035"/>
                </a:moveTo>
                <a:lnTo>
                  <a:pt x="893553" y="0"/>
                </a:lnTo>
              </a:path>
              <a:path w="1149985" h="3175">
                <a:moveTo>
                  <a:pt x="937066" y="3035"/>
                </a:moveTo>
                <a:lnTo>
                  <a:pt x="937066" y="0"/>
                </a:lnTo>
              </a:path>
              <a:path w="1149985" h="3175">
                <a:moveTo>
                  <a:pt x="979568" y="3035"/>
                </a:moveTo>
                <a:lnTo>
                  <a:pt x="979568" y="0"/>
                </a:lnTo>
              </a:path>
              <a:path w="1149985" h="3175">
                <a:moveTo>
                  <a:pt x="1022070" y="3035"/>
                </a:moveTo>
                <a:lnTo>
                  <a:pt x="1022070" y="0"/>
                </a:lnTo>
              </a:path>
              <a:path w="1149985" h="3175">
                <a:moveTo>
                  <a:pt x="1064572" y="3035"/>
                </a:moveTo>
                <a:lnTo>
                  <a:pt x="1064572" y="0"/>
                </a:lnTo>
              </a:path>
              <a:path w="1149985" h="3175">
                <a:moveTo>
                  <a:pt x="1107074" y="3035"/>
                </a:moveTo>
                <a:lnTo>
                  <a:pt x="1107074" y="0"/>
                </a:lnTo>
              </a:path>
              <a:path w="1149985" h="3175">
                <a:moveTo>
                  <a:pt x="1149576" y="3035"/>
                </a:moveTo>
                <a:lnTo>
                  <a:pt x="1149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0" name="object 400"/>
          <p:cNvGrpSpPr/>
          <p:nvPr/>
        </p:nvGrpSpPr>
        <p:grpSpPr>
          <a:xfrm>
            <a:off x="1268649" y="5109004"/>
            <a:ext cx="4152265" cy="77470"/>
            <a:chOff x="1268649" y="5109004"/>
            <a:chExt cx="4152265" cy="77470"/>
          </a:xfrm>
        </p:grpSpPr>
        <p:sp>
          <p:nvSpPr>
            <p:cNvPr id="401" name="object 401"/>
            <p:cNvSpPr/>
            <p:nvPr/>
          </p:nvSpPr>
          <p:spPr>
            <a:xfrm>
              <a:off x="1268649" y="5116088"/>
              <a:ext cx="4081779" cy="67945"/>
            </a:xfrm>
            <a:custGeom>
              <a:avLst/>
              <a:gdLst/>
              <a:ahLst/>
              <a:cxnLst/>
              <a:rect l="l" t="t" r="r" b="b"/>
              <a:pathLst>
                <a:path w="4081779" h="67945">
                  <a:moveTo>
                    <a:pt x="29346" y="13155"/>
                  </a:moveTo>
                  <a:lnTo>
                    <a:pt x="42501" y="0"/>
                  </a:lnTo>
                </a:path>
                <a:path w="4081779" h="67945">
                  <a:moveTo>
                    <a:pt x="37442" y="67800"/>
                  </a:moveTo>
                  <a:lnTo>
                    <a:pt x="105242" y="0"/>
                  </a:lnTo>
                </a:path>
                <a:path w="4081779" h="67945">
                  <a:moveTo>
                    <a:pt x="100183" y="67800"/>
                  </a:moveTo>
                  <a:lnTo>
                    <a:pt x="167983" y="0"/>
                  </a:lnTo>
                </a:path>
                <a:path w="4081779" h="67945">
                  <a:moveTo>
                    <a:pt x="162924" y="67800"/>
                  </a:moveTo>
                  <a:lnTo>
                    <a:pt x="230724" y="0"/>
                  </a:lnTo>
                </a:path>
                <a:path w="4081779" h="67945">
                  <a:moveTo>
                    <a:pt x="224653" y="67800"/>
                  </a:moveTo>
                  <a:lnTo>
                    <a:pt x="293465" y="0"/>
                  </a:lnTo>
                </a:path>
                <a:path w="4081779" h="67945">
                  <a:moveTo>
                    <a:pt x="287394" y="67800"/>
                  </a:moveTo>
                  <a:lnTo>
                    <a:pt x="356206" y="0"/>
                  </a:lnTo>
                </a:path>
                <a:path w="4081779" h="67945">
                  <a:moveTo>
                    <a:pt x="350135" y="67800"/>
                  </a:moveTo>
                  <a:lnTo>
                    <a:pt x="418947" y="0"/>
                  </a:lnTo>
                </a:path>
                <a:path w="4081779" h="67945">
                  <a:moveTo>
                    <a:pt x="412876" y="67800"/>
                  </a:moveTo>
                  <a:lnTo>
                    <a:pt x="480676" y="0"/>
                  </a:lnTo>
                </a:path>
                <a:path w="4081779" h="67945">
                  <a:moveTo>
                    <a:pt x="475617" y="67800"/>
                  </a:moveTo>
                  <a:lnTo>
                    <a:pt x="543417" y="0"/>
                  </a:lnTo>
                </a:path>
                <a:path w="4081779" h="67945">
                  <a:moveTo>
                    <a:pt x="538358" y="67800"/>
                  </a:moveTo>
                  <a:lnTo>
                    <a:pt x="606158" y="0"/>
                  </a:lnTo>
                </a:path>
                <a:path w="4081779" h="67945">
                  <a:moveTo>
                    <a:pt x="601099" y="67800"/>
                  </a:moveTo>
                  <a:lnTo>
                    <a:pt x="668899" y="0"/>
                  </a:lnTo>
                </a:path>
                <a:path w="4081779" h="67945">
                  <a:moveTo>
                    <a:pt x="663840" y="67800"/>
                  </a:moveTo>
                  <a:lnTo>
                    <a:pt x="731640" y="0"/>
                  </a:lnTo>
                </a:path>
                <a:path w="4081779" h="67945">
                  <a:moveTo>
                    <a:pt x="726581" y="67800"/>
                  </a:moveTo>
                  <a:lnTo>
                    <a:pt x="794381" y="0"/>
                  </a:lnTo>
                </a:path>
                <a:path w="4081779" h="67945">
                  <a:moveTo>
                    <a:pt x="788310" y="67800"/>
                  </a:moveTo>
                  <a:lnTo>
                    <a:pt x="857122" y="0"/>
                  </a:lnTo>
                </a:path>
                <a:path w="4081779" h="67945">
                  <a:moveTo>
                    <a:pt x="851051" y="67800"/>
                  </a:moveTo>
                  <a:lnTo>
                    <a:pt x="919863" y="0"/>
                  </a:lnTo>
                </a:path>
                <a:path w="4081779" h="67945">
                  <a:moveTo>
                    <a:pt x="913792" y="67800"/>
                  </a:moveTo>
                  <a:lnTo>
                    <a:pt x="982604" y="0"/>
                  </a:lnTo>
                </a:path>
                <a:path w="4081779" h="67945">
                  <a:moveTo>
                    <a:pt x="976533" y="67800"/>
                  </a:moveTo>
                  <a:lnTo>
                    <a:pt x="1044333" y="0"/>
                  </a:lnTo>
                </a:path>
                <a:path w="4081779" h="67945">
                  <a:moveTo>
                    <a:pt x="1039274" y="67800"/>
                  </a:moveTo>
                  <a:lnTo>
                    <a:pt x="1107074" y="0"/>
                  </a:lnTo>
                </a:path>
                <a:path w="4081779" h="67945">
                  <a:moveTo>
                    <a:pt x="1102015" y="67800"/>
                  </a:moveTo>
                  <a:lnTo>
                    <a:pt x="1169815" y="0"/>
                  </a:lnTo>
                </a:path>
                <a:path w="4081779" h="67945">
                  <a:moveTo>
                    <a:pt x="1164756" y="67800"/>
                  </a:moveTo>
                  <a:lnTo>
                    <a:pt x="1232556" y="0"/>
                  </a:lnTo>
                </a:path>
                <a:path w="4081779" h="67945">
                  <a:moveTo>
                    <a:pt x="1227497" y="67800"/>
                  </a:moveTo>
                  <a:lnTo>
                    <a:pt x="1295297" y="0"/>
                  </a:lnTo>
                </a:path>
                <a:path w="4081779" h="67945">
                  <a:moveTo>
                    <a:pt x="1290237" y="67800"/>
                  </a:moveTo>
                  <a:lnTo>
                    <a:pt x="1358038" y="0"/>
                  </a:lnTo>
                </a:path>
                <a:path w="4081779" h="67945">
                  <a:moveTo>
                    <a:pt x="1351967" y="67800"/>
                  </a:moveTo>
                  <a:lnTo>
                    <a:pt x="1420779" y="0"/>
                  </a:lnTo>
                </a:path>
                <a:path w="4081779" h="67945">
                  <a:moveTo>
                    <a:pt x="1414708" y="67800"/>
                  </a:moveTo>
                  <a:lnTo>
                    <a:pt x="1483520" y="0"/>
                  </a:lnTo>
                </a:path>
                <a:path w="4081779" h="67945">
                  <a:moveTo>
                    <a:pt x="1477448" y="67800"/>
                  </a:moveTo>
                  <a:lnTo>
                    <a:pt x="1546261" y="0"/>
                  </a:lnTo>
                </a:path>
                <a:path w="4081779" h="67945">
                  <a:moveTo>
                    <a:pt x="1540189" y="67800"/>
                  </a:moveTo>
                  <a:lnTo>
                    <a:pt x="1607990" y="0"/>
                  </a:lnTo>
                </a:path>
                <a:path w="4081779" h="67945">
                  <a:moveTo>
                    <a:pt x="1602930" y="67800"/>
                  </a:moveTo>
                  <a:lnTo>
                    <a:pt x="1670731" y="0"/>
                  </a:lnTo>
                </a:path>
                <a:path w="4081779" h="67945">
                  <a:moveTo>
                    <a:pt x="1665671" y="67800"/>
                  </a:moveTo>
                  <a:lnTo>
                    <a:pt x="1733472" y="0"/>
                  </a:lnTo>
                </a:path>
                <a:path w="4081779" h="67945">
                  <a:moveTo>
                    <a:pt x="1728412" y="67800"/>
                  </a:moveTo>
                  <a:lnTo>
                    <a:pt x="1796213" y="0"/>
                  </a:lnTo>
                </a:path>
                <a:path w="4081779" h="67945">
                  <a:moveTo>
                    <a:pt x="1791153" y="67800"/>
                  </a:moveTo>
                  <a:lnTo>
                    <a:pt x="1858954" y="0"/>
                  </a:lnTo>
                </a:path>
                <a:path w="4081779" h="67945">
                  <a:moveTo>
                    <a:pt x="1853894" y="67800"/>
                  </a:moveTo>
                  <a:lnTo>
                    <a:pt x="1921695" y="0"/>
                  </a:lnTo>
                </a:path>
                <a:path w="4081779" h="67945">
                  <a:moveTo>
                    <a:pt x="1915623" y="67800"/>
                  </a:moveTo>
                  <a:lnTo>
                    <a:pt x="1984436" y="0"/>
                  </a:lnTo>
                </a:path>
                <a:path w="4081779" h="67945">
                  <a:moveTo>
                    <a:pt x="1978364" y="67800"/>
                  </a:moveTo>
                  <a:lnTo>
                    <a:pt x="2047177" y="0"/>
                  </a:lnTo>
                </a:path>
                <a:path w="4081779" h="67945">
                  <a:moveTo>
                    <a:pt x="2041105" y="67800"/>
                  </a:moveTo>
                  <a:lnTo>
                    <a:pt x="2109918" y="0"/>
                  </a:lnTo>
                </a:path>
                <a:path w="4081779" h="67945">
                  <a:moveTo>
                    <a:pt x="2103846" y="67800"/>
                  </a:moveTo>
                  <a:lnTo>
                    <a:pt x="2171647" y="0"/>
                  </a:lnTo>
                </a:path>
                <a:path w="4081779" h="67945">
                  <a:moveTo>
                    <a:pt x="2166587" y="67800"/>
                  </a:moveTo>
                  <a:lnTo>
                    <a:pt x="2234388" y="0"/>
                  </a:lnTo>
                </a:path>
                <a:path w="4081779" h="67945">
                  <a:moveTo>
                    <a:pt x="2229328" y="67800"/>
                  </a:moveTo>
                  <a:lnTo>
                    <a:pt x="2297129" y="0"/>
                  </a:lnTo>
                </a:path>
                <a:path w="4081779" h="67945">
                  <a:moveTo>
                    <a:pt x="2292069" y="67800"/>
                  </a:moveTo>
                  <a:lnTo>
                    <a:pt x="2359870" y="0"/>
                  </a:lnTo>
                </a:path>
                <a:path w="4081779" h="67945">
                  <a:moveTo>
                    <a:pt x="2354810" y="67800"/>
                  </a:moveTo>
                  <a:lnTo>
                    <a:pt x="2422611" y="0"/>
                  </a:lnTo>
                </a:path>
                <a:path w="4081779" h="67945">
                  <a:moveTo>
                    <a:pt x="2417551" y="67800"/>
                  </a:moveTo>
                  <a:lnTo>
                    <a:pt x="2485352" y="0"/>
                  </a:lnTo>
                </a:path>
                <a:path w="4081779" h="67945">
                  <a:moveTo>
                    <a:pt x="2479280" y="67800"/>
                  </a:moveTo>
                  <a:lnTo>
                    <a:pt x="2548093" y="0"/>
                  </a:lnTo>
                </a:path>
                <a:path w="4081779" h="67945">
                  <a:moveTo>
                    <a:pt x="2542021" y="67800"/>
                  </a:moveTo>
                  <a:lnTo>
                    <a:pt x="2610834" y="0"/>
                  </a:lnTo>
                </a:path>
                <a:path w="4081779" h="67945">
                  <a:moveTo>
                    <a:pt x="2604762" y="67800"/>
                  </a:moveTo>
                  <a:lnTo>
                    <a:pt x="2673575" y="0"/>
                  </a:lnTo>
                </a:path>
                <a:path w="4081779" h="67945">
                  <a:moveTo>
                    <a:pt x="2667503" y="67800"/>
                  </a:moveTo>
                  <a:lnTo>
                    <a:pt x="2735304" y="0"/>
                  </a:lnTo>
                </a:path>
                <a:path w="4081779" h="67945">
                  <a:moveTo>
                    <a:pt x="2730244" y="67800"/>
                  </a:moveTo>
                  <a:lnTo>
                    <a:pt x="2798045" y="0"/>
                  </a:lnTo>
                </a:path>
                <a:path w="4081779" h="67945">
                  <a:moveTo>
                    <a:pt x="2792985" y="67800"/>
                  </a:moveTo>
                  <a:lnTo>
                    <a:pt x="2860786" y="0"/>
                  </a:lnTo>
                </a:path>
                <a:path w="4081779" h="67945">
                  <a:moveTo>
                    <a:pt x="2855726" y="67800"/>
                  </a:moveTo>
                  <a:lnTo>
                    <a:pt x="2923527" y="0"/>
                  </a:lnTo>
                </a:path>
                <a:path w="4081779" h="67945">
                  <a:moveTo>
                    <a:pt x="2918467" y="67800"/>
                  </a:moveTo>
                  <a:lnTo>
                    <a:pt x="2986268" y="0"/>
                  </a:lnTo>
                </a:path>
                <a:path w="4081779" h="67945">
                  <a:moveTo>
                    <a:pt x="2981208" y="67800"/>
                  </a:moveTo>
                  <a:lnTo>
                    <a:pt x="3049009" y="0"/>
                  </a:lnTo>
                </a:path>
                <a:path w="4081779" h="67945">
                  <a:moveTo>
                    <a:pt x="3043949" y="67800"/>
                  </a:moveTo>
                  <a:lnTo>
                    <a:pt x="3111750" y="0"/>
                  </a:lnTo>
                </a:path>
                <a:path w="4081779" h="67945">
                  <a:moveTo>
                    <a:pt x="3105678" y="67800"/>
                  </a:moveTo>
                  <a:lnTo>
                    <a:pt x="3174491" y="0"/>
                  </a:lnTo>
                </a:path>
                <a:path w="4081779" h="67945">
                  <a:moveTo>
                    <a:pt x="3168419" y="67800"/>
                  </a:moveTo>
                  <a:lnTo>
                    <a:pt x="3237232" y="0"/>
                  </a:lnTo>
                </a:path>
                <a:path w="4081779" h="67945">
                  <a:moveTo>
                    <a:pt x="3231160" y="67800"/>
                  </a:moveTo>
                  <a:lnTo>
                    <a:pt x="3299973" y="0"/>
                  </a:lnTo>
                </a:path>
                <a:path w="4081779" h="67945">
                  <a:moveTo>
                    <a:pt x="3293901" y="67800"/>
                  </a:moveTo>
                  <a:lnTo>
                    <a:pt x="3361702" y="0"/>
                  </a:lnTo>
                </a:path>
                <a:path w="4081779" h="67945">
                  <a:moveTo>
                    <a:pt x="3356642" y="67800"/>
                  </a:moveTo>
                  <a:lnTo>
                    <a:pt x="3424443" y="0"/>
                  </a:lnTo>
                </a:path>
                <a:path w="4081779" h="67945">
                  <a:moveTo>
                    <a:pt x="3419383" y="67800"/>
                  </a:moveTo>
                  <a:lnTo>
                    <a:pt x="3487184" y="0"/>
                  </a:lnTo>
                </a:path>
                <a:path w="4081779" h="67945">
                  <a:moveTo>
                    <a:pt x="3482124" y="67800"/>
                  </a:moveTo>
                  <a:lnTo>
                    <a:pt x="3549925" y="0"/>
                  </a:lnTo>
                </a:path>
                <a:path w="4081779" h="67945">
                  <a:moveTo>
                    <a:pt x="3544865" y="67800"/>
                  </a:moveTo>
                  <a:lnTo>
                    <a:pt x="3612666" y="0"/>
                  </a:lnTo>
                </a:path>
                <a:path w="4081779" h="67945">
                  <a:moveTo>
                    <a:pt x="3607606" y="67800"/>
                  </a:moveTo>
                  <a:lnTo>
                    <a:pt x="3675407" y="0"/>
                  </a:lnTo>
                </a:path>
                <a:path w="4081779" h="67945">
                  <a:moveTo>
                    <a:pt x="3669335" y="67800"/>
                  </a:moveTo>
                  <a:lnTo>
                    <a:pt x="3738148" y="0"/>
                  </a:lnTo>
                </a:path>
                <a:path w="4081779" h="67945">
                  <a:moveTo>
                    <a:pt x="3732076" y="67800"/>
                  </a:moveTo>
                  <a:lnTo>
                    <a:pt x="3800889" y="0"/>
                  </a:lnTo>
                </a:path>
                <a:path w="4081779" h="67945">
                  <a:moveTo>
                    <a:pt x="3794817" y="67800"/>
                  </a:moveTo>
                  <a:lnTo>
                    <a:pt x="3863630" y="0"/>
                  </a:lnTo>
                </a:path>
                <a:path w="4081779" h="67945">
                  <a:moveTo>
                    <a:pt x="3857558" y="67800"/>
                  </a:moveTo>
                  <a:lnTo>
                    <a:pt x="3925359" y="0"/>
                  </a:lnTo>
                </a:path>
                <a:path w="4081779" h="67945">
                  <a:moveTo>
                    <a:pt x="3920299" y="67800"/>
                  </a:moveTo>
                  <a:lnTo>
                    <a:pt x="3988100" y="0"/>
                  </a:lnTo>
                </a:path>
                <a:path w="4081779" h="67945">
                  <a:moveTo>
                    <a:pt x="3983040" y="67800"/>
                  </a:moveTo>
                  <a:lnTo>
                    <a:pt x="4050841" y="0"/>
                  </a:lnTo>
                </a:path>
                <a:path w="4081779" h="67945">
                  <a:moveTo>
                    <a:pt x="4045781" y="67800"/>
                  </a:moveTo>
                  <a:lnTo>
                    <a:pt x="4081199" y="32382"/>
                  </a:lnTo>
                </a:path>
                <a:path w="4081779" h="67945">
                  <a:moveTo>
                    <a:pt x="29346" y="44525"/>
                  </a:moveTo>
                  <a:lnTo>
                    <a:pt x="49585" y="24286"/>
                  </a:lnTo>
                </a:path>
                <a:path w="4081779" h="67945">
                  <a:moveTo>
                    <a:pt x="57681" y="16191"/>
                  </a:moveTo>
                  <a:lnTo>
                    <a:pt x="57681" y="16191"/>
                  </a:lnTo>
                </a:path>
                <a:path w="4081779" h="67945">
                  <a:moveTo>
                    <a:pt x="65776" y="8095"/>
                  </a:moveTo>
                  <a:lnTo>
                    <a:pt x="73872" y="0"/>
                  </a:lnTo>
                </a:path>
                <a:path w="4081779" h="67945">
                  <a:moveTo>
                    <a:pt x="68812" y="67800"/>
                  </a:moveTo>
                  <a:lnTo>
                    <a:pt x="80956" y="55657"/>
                  </a:lnTo>
                </a:path>
                <a:path w="4081779" h="67945">
                  <a:moveTo>
                    <a:pt x="89051" y="47561"/>
                  </a:moveTo>
                  <a:lnTo>
                    <a:pt x="89051" y="47561"/>
                  </a:lnTo>
                </a:path>
                <a:path w="4081779" h="67945">
                  <a:moveTo>
                    <a:pt x="97147" y="39466"/>
                  </a:moveTo>
                  <a:lnTo>
                    <a:pt x="120422" y="16191"/>
                  </a:lnTo>
                </a:path>
                <a:path w="4081779" h="67945">
                  <a:moveTo>
                    <a:pt x="128517" y="8095"/>
                  </a:moveTo>
                  <a:lnTo>
                    <a:pt x="128517" y="8095"/>
                  </a:lnTo>
                </a:path>
                <a:path w="4081779" h="67945">
                  <a:moveTo>
                    <a:pt x="135601" y="0"/>
                  </a:moveTo>
                  <a:lnTo>
                    <a:pt x="136613" y="0"/>
                  </a:lnTo>
                </a:path>
                <a:path w="4081779" h="67945">
                  <a:moveTo>
                    <a:pt x="131553" y="67800"/>
                  </a:moveTo>
                  <a:lnTo>
                    <a:pt x="151792" y="47561"/>
                  </a:lnTo>
                </a:path>
                <a:path w="4081779" h="67945">
                  <a:moveTo>
                    <a:pt x="159888" y="39466"/>
                  </a:moveTo>
                  <a:lnTo>
                    <a:pt x="159888" y="39466"/>
                  </a:lnTo>
                </a:path>
                <a:path w="4081779" h="67945">
                  <a:moveTo>
                    <a:pt x="166971" y="31370"/>
                  </a:moveTo>
                  <a:lnTo>
                    <a:pt x="191258" y="8095"/>
                  </a:lnTo>
                </a:path>
                <a:path w="4081779" h="67945">
                  <a:moveTo>
                    <a:pt x="198342" y="0"/>
                  </a:moveTo>
                  <a:lnTo>
                    <a:pt x="198342" y="0"/>
                  </a:lnTo>
                </a:path>
                <a:path w="4081779" h="67945">
                  <a:moveTo>
                    <a:pt x="198342" y="62740"/>
                  </a:moveTo>
                  <a:lnTo>
                    <a:pt x="222629" y="39466"/>
                  </a:lnTo>
                </a:path>
                <a:path w="4081779" h="67945">
                  <a:moveTo>
                    <a:pt x="229712" y="31370"/>
                  </a:moveTo>
                  <a:lnTo>
                    <a:pt x="229712" y="31370"/>
                  </a:lnTo>
                </a:path>
                <a:path w="4081779" h="67945">
                  <a:moveTo>
                    <a:pt x="237808" y="24286"/>
                  </a:moveTo>
                  <a:lnTo>
                    <a:pt x="261083" y="0"/>
                  </a:lnTo>
                </a:path>
                <a:path w="4081779" h="67945">
                  <a:moveTo>
                    <a:pt x="261083" y="62740"/>
                  </a:moveTo>
                  <a:lnTo>
                    <a:pt x="261083" y="62740"/>
                  </a:lnTo>
                </a:path>
                <a:path w="4081779" h="67945">
                  <a:moveTo>
                    <a:pt x="269179" y="55657"/>
                  </a:moveTo>
                  <a:lnTo>
                    <a:pt x="292453" y="31370"/>
                  </a:lnTo>
                </a:path>
                <a:path w="4081779" h="67945">
                  <a:moveTo>
                    <a:pt x="300549" y="24286"/>
                  </a:moveTo>
                  <a:lnTo>
                    <a:pt x="300549" y="24286"/>
                  </a:lnTo>
                </a:path>
                <a:path w="4081779" h="67945">
                  <a:moveTo>
                    <a:pt x="308645" y="16191"/>
                  </a:moveTo>
                  <a:lnTo>
                    <a:pt x="324836" y="0"/>
                  </a:lnTo>
                </a:path>
                <a:path w="4081779" h="67945">
                  <a:moveTo>
                    <a:pt x="318764" y="67800"/>
                  </a:moveTo>
                  <a:lnTo>
                    <a:pt x="323824" y="62740"/>
                  </a:lnTo>
                </a:path>
                <a:path w="4081779" h="67945">
                  <a:moveTo>
                    <a:pt x="331920" y="55657"/>
                  </a:moveTo>
                  <a:lnTo>
                    <a:pt x="331920" y="55657"/>
                  </a:lnTo>
                </a:path>
                <a:path w="4081779" h="67945">
                  <a:moveTo>
                    <a:pt x="340015" y="47561"/>
                  </a:moveTo>
                  <a:lnTo>
                    <a:pt x="363290" y="24286"/>
                  </a:lnTo>
                </a:path>
                <a:path w="4081779" h="67945">
                  <a:moveTo>
                    <a:pt x="371386" y="16191"/>
                  </a:moveTo>
                  <a:lnTo>
                    <a:pt x="371386" y="16191"/>
                  </a:lnTo>
                </a:path>
                <a:path w="4081779" h="67945">
                  <a:moveTo>
                    <a:pt x="378469" y="8095"/>
                  </a:moveTo>
                  <a:lnTo>
                    <a:pt x="387577" y="0"/>
                  </a:lnTo>
                </a:path>
                <a:path w="4081779" h="67945">
                  <a:moveTo>
                    <a:pt x="381505" y="67800"/>
                  </a:moveTo>
                  <a:lnTo>
                    <a:pt x="394661" y="55657"/>
                  </a:lnTo>
                </a:path>
                <a:path w="4081779" h="67945">
                  <a:moveTo>
                    <a:pt x="401744" y="47561"/>
                  </a:moveTo>
                  <a:lnTo>
                    <a:pt x="401744" y="47561"/>
                  </a:lnTo>
                </a:path>
                <a:path w="4081779" h="67945">
                  <a:moveTo>
                    <a:pt x="409840" y="39466"/>
                  </a:moveTo>
                  <a:lnTo>
                    <a:pt x="433115" y="16191"/>
                  </a:lnTo>
                </a:path>
                <a:path w="4081779" h="67945">
                  <a:moveTo>
                    <a:pt x="441210" y="8095"/>
                  </a:moveTo>
                  <a:lnTo>
                    <a:pt x="441210" y="8095"/>
                  </a:lnTo>
                </a:path>
                <a:path w="4081779" h="67945">
                  <a:moveTo>
                    <a:pt x="449306" y="0"/>
                  </a:moveTo>
                  <a:lnTo>
                    <a:pt x="450318" y="0"/>
                  </a:lnTo>
                </a:path>
                <a:path w="4081779" h="67945">
                  <a:moveTo>
                    <a:pt x="444246" y="67800"/>
                  </a:moveTo>
                  <a:lnTo>
                    <a:pt x="464485" y="47561"/>
                  </a:lnTo>
                </a:path>
                <a:path w="4081779" h="67945">
                  <a:moveTo>
                    <a:pt x="472581" y="39466"/>
                  </a:moveTo>
                  <a:lnTo>
                    <a:pt x="472581" y="39466"/>
                  </a:lnTo>
                </a:path>
                <a:path w="4081779" h="67945">
                  <a:moveTo>
                    <a:pt x="480676" y="31370"/>
                  </a:moveTo>
                  <a:lnTo>
                    <a:pt x="503951" y="8095"/>
                  </a:lnTo>
                </a:path>
                <a:path w="4081779" h="67945">
                  <a:moveTo>
                    <a:pt x="512047" y="0"/>
                  </a:moveTo>
                  <a:lnTo>
                    <a:pt x="512047" y="0"/>
                  </a:lnTo>
                </a:path>
                <a:path w="4081779" h="67945">
                  <a:moveTo>
                    <a:pt x="512047" y="62740"/>
                  </a:moveTo>
                  <a:lnTo>
                    <a:pt x="535322" y="39466"/>
                  </a:lnTo>
                </a:path>
                <a:path w="4081779" h="67945">
                  <a:moveTo>
                    <a:pt x="543417" y="31370"/>
                  </a:moveTo>
                  <a:lnTo>
                    <a:pt x="543417" y="31370"/>
                  </a:lnTo>
                </a:path>
                <a:path w="4081779" h="67945">
                  <a:moveTo>
                    <a:pt x="550501" y="24286"/>
                  </a:moveTo>
                  <a:lnTo>
                    <a:pt x="574788" y="0"/>
                  </a:lnTo>
                </a:path>
                <a:path w="4081779" h="67945">
                  <a:moveTo>
                    <a:pt x="574788" y="62740"/>
                  </a:moveTo>
                  <a:lnTo>
                    <a:pt x="574788" y="62740"/>
                  </a:lnTo>
                </a:path>
                <a:path w="4081779" h="67945">
                  <a:moveTo>
                    <a:pt x="581872" y="55657"/>
                  </a:moveTo>
                  <a:lnTo>
                    <a:pt x="606158" y="31370"/>
                  </a:lnTo>
                </a:path>
                <a:path w="4081779" h="67945">
                  <a:moveTo>
                    <a:pt x="613242" y="24286"/>
                  </a:moveTo>
                  <a:lnTo>
                    <a:pt x="613242" y="24286"/>
                  </a:lnTo>
                </a:path>
                <a:path w="4081779" h="67945">
                  <a:moveTo>
                    <a:pt x="621338" y="16191"/>
                  </a:moveTo>
                  <a:lnTo>
                    <a:pt x="637529" y="0"/>
                  </a:lnTo>
                </a:path>
                <a:path w="4081779" h="67945">
                  <a:moveTo>
                    <a:pt x="632469" y="67800"/>
                  </a:moveTo>
                  <a:lnTo>
                    <a:pt x="637529" y="62740"/>
                  </a:lnTo>
                </a:path>
                <a:path w="4081779" h="67945">
                  <a:moveTo>
                    <a:pt x="644613" y="55657"/>
                  </a:moveTo>
                  <a:lnTo>
                    <a:pt x="644613" y="55657"/>
                  </a:lnTo>
                </a:path>
                <a:path w="4081779" h="67945">
                  <a:moveTo>
                    <a:pt x="652708" y="47561"/>
                  </a:moveTo>
                  <a:lnTo>
                    <a:pt x="675983" y="24286"/>
                  </a:lnTo>
                </a:path>
                <a:path w="4081779" h="67945">
                  <a:moveTo>
                    <a:pt x="684079" y="16191"/>
                  </a:moveTo>
                  <a:lnTo>
                    <a:pt x="684079" y="16191"/>
                  </a:lnTo>
                </a:path>
                <a:path w="4081779" h="67945">
                  <a:moveTo>
                    <a:pt x="692174" y="8095"/>
                  </a:moveTo>
                  <a:lnTo>
                    <a:pt x="700270" y="0"/>
                  </a:lnTo>
                </a:path>
                <a:path w="4081779" h="67945">
                  <a:moveTo>
                    <a:pt x="695210" y="67800"/>
                  </a:moveTo>
                  <a:lnTo>
                    <a:pt x="707354" y="55657"/>
                  </a:lnTo>
                </a:path>
                <a:path w="4081779" h="67945">
                  <a:moveTo>
                    <a:pt x="715449" y="47561"/>
                  </a:moveTo>
                  <a:lnTo>
                    <a:pt x="715449" y="47561"/>
                  </a:lnTo>
                </a:path>
                <a:path w="4081779" h="67945">
                  <a:moveTo>
                    <a:pt x="723545" y="39466"/>
                  </a:moveTo>
                  <a:lnTo>
                    <a:pt x="746820" y="16191"/>
                  </a:lnTo>
                </a:path>
                <a:path w="4081779" h="67945">
                  <a:moveTo>
                    <a:pt x="754915" y="8095"/>
                  </a:moveTo>
                  <a:lnTo>
                    <a:pt x="754915" y="8095"/>
                  </a:lnTo>
                </a:path>
                <a:path w="4081779" h="67945">
                  <a:moveTo>
                    <a:pt x="761999" y="0"/>
                  </a:moveTo>
                  <a:lnTo>
                    <a:pt x="763011" y="0"/>
                  </a:lnTo>
                </a:path>
                <a:path w="4081779" h="67945">
                  <a:moveTo>
                    <a:pt x="757951" y="67800"/>
                  </a:moveTo>
                  <a:lnTo>
                    <a:pt x="778190" y="47561"/>
                  </a:lnTo>
                </a:path>
                <a:path w="4081779" h="67945">
                  <a:moveTo>
                    <a:pt x="786286" y="39466"/>
                  </a:moveTo>
                  <a:lnTo>
                    <a:pt x="786286" y="39466"/>
                  </a:lnTo>
                </a:path>
                <a:path w="4081779" h="67945">
                  <a:moveTo>
                    <a:pt x="793369" y="31370"/>
                  </a:moveTo>
                  <a:lnTo>
                    <a:pt x="817656" y="8095"/>
                  </a:lnTo>
                </a:path>
                <a:path w="4081779" h="67945">
                  <a:moveTo>
                    <a:pt x="824740" y="0"/>
                  </a:moveTo>
                  <a:lnTo>
                    <a:pt x="824740" y="0"/>
                  </a:lnTo>
                </a:path>
                <a:path w="4081779" h="67945">
                  <a:moveTo>
                    <a:pt x="824740" y="62740"/>
                  </a:moveTo>
                  <a:lnTo>
                    <a:pt x="848015" y="39466"/>
                  </a:lnTo>
                </a:path>
                <a:path w="4081779" h="67945">
                  <a:moveTo>
                    <a:pt x="856110" y="31370"/>
                  </a:moveTo>
                  <a:lnTo>
                    <a:pt x="856110" y="31370"/>
                  </a:lnTo>
                </a:path>
                <a:path w="4081779" h="67945">
                  <a:moveTo>
                    <a:pt x="864206" y="24286"/>
                  </a:moveTo>
                  <a:lnTo>
                    <a:pt x="887481" y="0"/>
                  </a:lnTo>
                </a:path>
                <a:path w="4081779" h="67945">
                  <a:moveTo>
                    <a:pt x="887481" y="62740"/>
                  </a:moveTo>
                  <a:lnTo>
                    <a:pt x="887481" y="62740"/>
                  </a:lnTo>
                </a:path>
                <a:path w="4081779" h="67945">
                  <a:moveTo>
                    <a:pt x="895576" y="55657"/>
                  </a:moveTo>
                  <a:lnTo>
                    <a:pt x="918851" y="31370"/>
                  </a:lnTo>
                </a:path>
                <a:path w="4081779" h="67945">
                  <a:moveTo>
                    <a:pt x="926947" y="24286"/>
                  </a:moveTo>
                  <a:lnTo>
                    <a:pt x="926947" y="24286"/>
                  </a:lnTo>
                </a:path>
                <a:path w="4081779" h="67945">
                  <a:moveTo>
                    <a:pt x="935043" y="16191"/>
                  </a:moveTo>
                  <a:lnTo>
                    <a:pt x="951234" y="0"/>
                  </a:lnTo>
                </a:path>
                <a:path w="4081779" h="67945">
                  <a:moveTo>
                    <a:pt x="945162" y="67800"/>
                  </a:moveTo>
                  <a:lnTo>
                    <a:pt x="950222" y="62740"/>
                  </a:lnTo>
                </a:path>
                <a:path w="4081779" h="67945">
                  <a:moveTo>
                    <a:pt x="958317" y="55657"/>
                  </a:moveTo>
                  <a:lnTo>
                    <a:pt x="958317" y="55657"/>
                  </a:lnTo>
                </a:path>
                <a:path w="4081779" h="67945">
                  <a:moveTo>
                    <a:pt x="966413" y="47561"/>
                  </a:moveTo>
                  <a:lnTo>
                    <a:pt x="989688" y="24286"/>
                  </a:lnTo>
                </a:path>
                <a:path w="4081779" h="67945">
                  <a:moveTo>
                    <a:pt x="996772" y="16191"/>
                  </a:moveTo>
                  <a:lnTo>
                    <a:pt x="996772" y="16191"/>
                  </a:lnTo>
                </a:path>
                <a:path w="4081779" h="67945">
                  <a:moveTo>
                    <a:pt x="1004867" y="8095"/>
                  </a:moveTo>
                  <a:lnTo>
                    <a:pt x="1013975" y="0"/>
                  </a:lnTo>
                </a:path>
                <a:path w="4081779" h="67945">
                  <a:moveTo>
                    <a:pt x="1007903" y="67800"/>
                  </a:moveTo>
                  <a:lnTo>
                    <a:pt x="1021058" y="55657"/>
                  </a:lnTo>
                </a:path>
                <a:path w="4081779" h="67945">
                  <a:moveTo>
                    <a:pt x="1028142" y="47561"/>
                  </a:moveTo>
                  <a:lnTo>
                    <a:pt x="1028142" y="47561"/>
                  </a:lnTo>
                </a:path>
                <a:path w="4081779" h="67945">
                  <a:moveTo>
                    <a:pt x="1036238" y="39466"/>
                  </a:moveTo>
                  <a:lnTo>
                    <a:pt x="1059513" y="16191"/>
                  </a:lnTo>
                </a:path>
                <a:path w="4081779" h="67945">
                  <a:moveTo>
                    <a:pt x="1067608" y="8095"/>
                  </a:moveTo>
                  <a:lnTo>
                    <a:pt x="1067608" y="8095"/>
                  </a:lnTo>
                </a:path>
                <a:path w="4081779" h="67945">
                  <a:moveTo>
                    <a:pt x="1075704" y="0"/>
                  </a:moveTo>
                  <a:lnTo>
                    <a:pt x="1075704" y="0"/>
                  </a:lnTo>
                </a:path>
                <a:path w="4081779" h="67945">
                  <a:moveTo>
                    <a:pt x="1070644" y="67800"/>
                  </a:moveTo>
                  <a:lnTo>
                    <a:pt x="1090883" y="47561"/>
                  </a:lnTo>
                </a:path>
                <a:path w="4081779" h="67945">
                  <a:moveTo>
                    <a:pt x="1098979" y="39466"/>
                  </a:moveTo>
                  <a:lnTo>
                    <a:pt x="1098979" y="39466"/>
                  </a:lnTo>
                </a:path>
                <a:path w="4081779" h="67945">
                  <a:moveTo>
                    <a:pt x="1107074" y="31370"/>
                  </a:moveTo>
                  <a:lnTo>
                    <a:pt x="1130349" y="8095"/>
                  </a:lnTo>
                </a:path>
                <a:path w="4081779" h="67945">
                  <a:moveTo>
                    <a:pt x="1138445" y="0"/>
                  </a:moveTo>
                  <a:lnTo>
                    <a:pt x="1138445" y="0"/>
                  </a:lnTo>
                </a:path>
                <a:path w="4081779" h="67945">
                  <a:moveTo>
                    <a:pt x="1138445" y="62740"/>
                  </a:moveTo>
                  <a:lnTo>
                    <a:pt x="1161720" y="39466"/>
                  </a:lnTo>
                </a:path>
                <a:path w="4081779" h="67945">
                  <a:moveTo>
                    <a:pt x="1169815" y="31370"/>
                  </a:moveTo>
                  <a:lnTo>
                    <a:pt x="1169815" y="31370"/>
                  </a:lnTo>
                </a:path>
                <a:path w="4081779" h="67945">
                  <a:moveTo>
                    <a:pt x="1176899" y="24286"/>
                  </a:moveTo>
                  <a:lnTo>
                    <a:pt x="1201186" y="0"/>
                  </a:lnTo>
                </a:path>
                <a:path w="4081779" h="67945">
                  <a:moveTo>
                    <a:pt x="1201186" y="62740"/>
                  </a:moveTo>
                  <a:lnTo>
                    <a:pt x="1201186" y="62740"/>
                  </a:lnTo>
                </a:path>
                <a:path w="4081779" h="67945">
                  <a:moveTo>
                    <a:pt x="1208269" y="55657"/>
                  </a:moveTo>
                  <a:lnTo>
                    <a:pt x="1232556" y="31370"/>
                  </a:lnTo>
                </a:path>
                <a:path w="4081779" h="67945">
                  <a:moveTo>
                    <a:pt x="1239640" y="24286"/>
                  </a:moveTo>
                  <a:lnTo>
                    <a:pt x="1239640" y="24286"/>
                  </a:lnTo>
                </a:path>
                <a:path w="4081779" h="67945">
                  <a:moveTo>
                    <a:pt x="1247736" y="16191"/>
                  </a:moveTo>
                  <a:lnTo>
                    <a:pt x="1263927" y="0"/>
                  </a:lnTo>
                </a:path>
                <a:path w="4081779" h="67945">
                  <a:moveTo>
                    <a:pt x="1258867" y="67800"/>
                  </a:moveTo>
                  <a:lnTo>
                    <a:pt x="1262915" y="62740"/>
                  </a:lnTo>
                </a:path>
                <a:path w="4081779" h="67945">
                  <a:moveTo>
                    <a:pt x="1271010" y="55657"/>
                  </a:moveTo>
                  <a:lnTo>
                    <a:pt x="1271010" y="55657"/>
                  </a:lnTo>
                </a:path>
                <a:path w="4081779" h="67945">
                  <a:moveTo>
                    <a:pt x="1279106" y="47561"/>
                  </a:moveTo>
                  <a:lnTo>
                    <a:pt x="1302381" y="24286"/>
                  </a:lnTo>
                </a:path>
                <a:path w="4081779" h="67945">
                  <a:moveTo>
                    <a:pt x="1310477" y="16191"/>
                  </a:moveTo>
                  <a:lnTo>
                    <a:pt x="1310477" y="16191"/>
                  </a:lnTo>
                </a:path>
                <a:path w="4081779" h="67945">
                  <a:moveTo>
                    <a:pt x="1318572" y="8095"/>
                  </a:moveTo>
                  <a:lnTo>
                    <a:pt x="1326668" y="0"/>
                  </a:lnTo>
                </a:path>
                <a:path w="4081779" h="67945">
                  <a:moveTo>
                    <a:pt x="1321608" y="67800"/>
                  </a:moveTo>
                  <a:lnTo>
                    <a:pt x="1333751" y="55657"/>
                  </a:lnTo>
                </a:path>
                <a:path w="4081779" h="67945">
                  <a:moveTo>
                    <a:pt x="1341847" y="47561"/>
                  </a:moveTo>
                  <a:lnTo>
                    <a:pt x="1341847" y="47561"/>
                  </a:lnTo>
                </a:path>
                <a:path w="4081779" h="67945">
                  <a:moveTo>
                    <a:pt x="1349943" y="39466"/>
                  </a:moveTo>
                  <a:lnTo>
                    <a:pt x="1373218" y="16191"/>
                  </a:lnTo>
                </a:path>
                <a:path w="4081779" h="67945">
                  <a:moveTo>
                    <a:pt x="1381313" y="8095"/>
                  </a:moveTo>
                  <a:lnTo>
                    <a:pt x="1381313" y="8095"/>
                  </a:lnTo>
                </a:path>
                <a:path w="4081779" h="67945">
                  <a:moveTo>
                    <a:pt x="1388397" y="0"/>
                  </a:moveTo>
                  <a:lnTo>
                    <a:pt x="1389409" y="0"/>
                  </a:lnTo>
                </a:path>
                <a:path w="4081779" h="67945">
                  <a:moveTo>
                    <a:pt x="1383337" y="67800"/>
                  </a:moveTo>
                  <a:lnTo>
                    <a:pt x="1404588" y="47561"/>
                  </a:lnTo>
                </a:path>
                <a:path w="4081779" h="67945">
                  <a:moveTo>
                    <a:pt x="1411672" y="39466"/>
                  </a:moveTo>
                  <a:lnTo>
                    <a:pt x="1411672" y="39466"/>
                  </a:lnTo>
                </a:path>
                <a:path w="4081779" h="67945">
                  <a:moveTo>
                    <a:pt x="1419767" y="31370"/>
                  </a:moveTo>
                  <a:lnTo>
                    <a:pt x="1443042" y="8095"/>
                  </a:lnTo>
                </a:path>
                <a:path w="4081779" h="67945">
                  <a:moveTo>
                    <a:pt x="1451138" y="0"/>
                  </a:moveTo>
                  <a:lnTo>
                    <a:pt x="1451138" y="0"/>
                  </a:lnTo>
                </a:path>
                <a:path w="4081779" h="67945">
                  <a:moveTo>
                    <a:pt x="1451138" y="62740"/>
                  </a:moveTo>
                  <a:lnTo>
                    <a:pt x="1474413" y="39466"/>
                  </a:lnTo>
                </a:path>
                <a:path w="4081779" h="67945">
                  <a:moveTo>
                    <a:pt x="1482508" y="31370"/>
                  </a:moveTo>
                  <a:lnTo>
                    <a:pt x="1482508" y="31370"/>
                  </a:lnTo>
                </a:path>
                <a:path w="4081779" h="67945">
                  <a:moveTo>
                    <a:pt x="1490604" y="24286"/>
                  </a:moveTo>
                  <a:lnTo>
                    <a:pt x="1513879" y="0"/>
                  </a:lnTo>
                </a:path>
                <a:path w="4081779" h="67945">
                  <a:moveTo>
                    <a:pt x="1513879" y="62740"/>
                  </a:moveTo>
                  <a:lnTo>
                    <a:pt x="1513879" y="62740"/>
                  </a:lnTo>
                </a:path>
                <a:path w="4081779" h="67945">
                  <a:moveTo>
                    <a:pt x="1521974" y="55657"/>
                  </a:moveTo>
                  <a:lnTo>
                    <a:pt x="1545249" y="31370"/>
                  </a:lnTo>
                </a:path>
                <a:path w="4081779" h="67945">
                  <a:moveTo>
                    <a:pt x="1553345" y="24286"/>
                  </a:moveTo>
                  <a:lnTo>
                    <a:pt x="1553345" y="24286"/>
                  </a:lnTo>
                </a:path>
                <a:path w="4081779" h="67945">
                  <a:moveTo>
                    <a:pt x="1560429" y="16191"/>
                  </a:moveTo>
                  <a:lnTo>
                    <a:pt x="1577632" y="0"/>
                  </a:lnTo>
                </a:path>
                <a:path w="4081779" h="67945">
                  <a:moveTo>
                    <a:pt x="1571560" y="67800"/>
                  </a:moveTo>
                  <a:lnTo>
                    <a:pt x="1576620" y="62740"/>
                  </a:lnTo>
                </a:path>
                <a:path w="4081779" h="67945">
                  <a:moveTo>
                    <a:pt x="1584715" y="55657"/>
                  </a:moveTo>
                  <a:lnTo>
                    <a:pt x="1584715" y="55657"/>
                  </a:lnTo>
                </a:path>
                <a:path w="4081779" h="67945">
                  <a:moveTo>
                    <a:pt x="1591799" y="47561"/>
                  </a:moveTo>
                  <a:lnTo>
                    <a:pt x="1616086" y="24286"/>
                  </a:lnTo>
                </a:path>
                <a:path w="4081779" h="67945">
                  <a:moveTo>
                    <a:pt x="1623169" y="16191"/>
                  </a:moveTo>
                  <a:lnTo>
                    <a:pt x="1623169" y="16191"/>
                  </a:lnTo>
                </a:path>
                <a:path w="4081779" h="67945">
                  <a:moveTo>
                    <a:pt x="1631265" y="8095"/>
                  </a:moveTo>
                  <a:lnTo>
                    <a:pt x="1639361" y="0"/>
                  </a:lnTo>
                </a:path>
                <a:path w="4081779" h="67945">
                  <a:moveTo>
                    <a:pt x="1634301" y="67800"/>
                  </a:moveTo>
                  <a:lnTo>
                    <a:pt x="1647456" y="55657"/>
                  </a:lnTo>
                </a:path>
                <a:path w="4081779" h="67945">
                  <a:moveTo>
                    <a:pt x="1654540" y="47561"/>
                  </a:moveTo>
                  <a:lnTo>
                    <a:pt x="1654540" y="47561"/>
                  </a:lnTo>
                </a:path>
                <a:path w="4081779" h="67945">
                  <a:moveTo>
                    <a:pt x="1662636" y="39466"/>
                  </a:moveTo>
                  <a:lnTo>
                    <a:pt x="1685910" y="16191"/>
                  </a:lnTo>
                </a:path>
                <a:path w="4081779" h="67945">
                  <a:moveTo>
                    <a:pt x="1694006" y="8095"/>
                  </a:moveTo>
                  <a:lnTo>
                    <a:pt x="1694006" y="8095"/>
                  </a:lnTo>
                </a:path>
                <a:path w="4081779" h="67945">
                  <a:moveTo>
                    <a:pt x="1702102" y="0"/>
                  </a:moveTo>
                  <a:lnTo>
                    <a:pt x="1702102" y="0"/>
                  </a:lnTo>
                </a:path>
                <a:path w="4081779" h="67945">
                  <a:moveTo>
                    <a:pt x="1697042" y="67800"/>
                  </a:moveTo>
                  <a:lnTo>
                    <a:pt x="1717281" y="47561"/>
                  </a:lnTo>
                </a:path>
                <a:path w="4081779" h="67945">
                  <a:moveTo>
                    <a:pt x="1725377" y="39466"/>
                  </a:moveTo>
                  <a:lnTo>
                    <a:pt x="1725377" y="39466"/>
                  </a:lnTo>
                </a:path>
                <a:path w="4081779" h="67945">
                  <a:moveTo>
                    <a:pt x="1733472" y="31370"/>
                  </a:moveTo>
                  <a:lnTo>
                    <a:pt x="1756747" y="8095"/>
                  </a:lnTo>
                </a:path>
                <a:path w="4081779" h="67945">
                  <a:moveTo>
                    <a:pt x="1764843" y="0"/>
                  </a:moveTo>
                  <a:lnTo>
                    <a:pt x="1764843" y="0"/>
                  </a:lnTo>
                </a:path>
                <a:path w="4081779" h="67945">
                  <a:moveTo>
                    <a:pt x="1764843" y="62740"/>
                  </a:moveTo>
                  <a:lnTo>
                    <a:pt x="1788118" y="39466"/>
                  </a:lnTo>
                </a:path>
                <a:path w="4081779" h="67945">
                  <a:moveTo>
                    <a:pt x="1796213" y="31370"/>
                  </a:moveTo>
                  <a:lnTo>
                    <a:pt x="1796213" y="31370"/>
                  </a:lnTo>
                </a:path>
                <a:path w="4081779" h="67945">
                  <a:moveTo>
                    <a:pt x="1803297" y="24286"/>
                  </a:moveTo>
                  <a:lnTo>
                    <a:pt x="1827584" y="0"/>
                  </a:lnTo>
                </a:path>
                <a:path w="4081779" h="67945">
                  <a:moveTo>
                    <a:pt x="1827584" y="62740"/>
                  </a:moveTo>
                  <a:lnTo>
                    <a:pt x="1827584" y="62740"/>
                  </a:lnTo>
                </a:path>
                <a:path w="4081779" h="67945">
                  <a:moveTo>
                    <a:pt x="1834667" y="55657"/>
                  </a:moveTo>
                  <a:lnTo>
                    <a:pt x="1857942" y="31370"/>
                  </a:lnTo>
                </a:path>
                <a:path w="4081779" h="67945">
                  <a:moveTo>
                    <a:pt x="1866038" y="24286"/>
                  </a:moveTo>
                  <a:lnTo>
                    <a:pt x="1866038" y="24286"/>
                  </a:lnTo>
                </a:path>
                <a:path w="4081779" h="67945">
                  <a:moveTo>
                    <a:pt x="1874133" y="16191"/>
                  </a:moveTo>
                  <a:lnTo>
                    <a:pt x="1890325" y="0"/>
                  </a:lnTo>
                </a:path>
                <a:path w="4081779" h="67945">
                  <a:moveTo>
                    <a:pt x="1885265" y="67800"/>
                  </a:moveTo>
                  <a:lnTo>
                    <a:pt x="1889313" y="62740"/>
                  </a:lnTo>
                </a:path>
                <a:path w="4081779" h="67945">
                  <a:moveTo>
                    <a:pt x="1897408" y="55657"/>
                  </a:moveTo>
                  <a:lnTo>
                    <a:pt x="1897408" y="55657"/>
                  </a:lnTo>
                </a:path>
                <a:path w="4081779" h="67945">
                  <a:moveTo>
                    <a:pt x="1905504" y="47561"/>
                  </a:moveTo>
                  <a:lnTo>
                    <a:pt x="1928779" y="24286"/>
                  </a:lnTo>
                </a:path>
                <a:path w="4081779" h="67945">
                  <a:moveTo>
                    <a:pt x="1936874" y="16191"/>
                  </a:moveTo>
                  <a:lnTo>
                    <a:pt x="1936874" y="16191"/>
                  </a:lnTo>
                </a:path>
                <a:path w="4081779" h="67945">
                  <a:moveTo>
                    <a:pt x="1944970" y="8095"/>
                  </a:moveTo>
                  <a:lnTo>
                    <a:pt x="1953066" y="0"/>
                  </a:lnTo>
                </a:path>
                <a:path w="4081779" h="67945">
                  <a:moveTo>
                    <a:pt x="1946994" y="67800"/>
                  </a:moveTo>
                  <a:lnTo>
                    <a:pt x="1960149" y="55657"/>
                  </a:lnTo>
                </a:path>
                <a:path w="4081779" h="67945">
                  <a:moveTo>
                    <a:pt x="1968245" y="47561"/>
                  </a:moveTo>
                  <a:lnTo>
                    <a:pt x="1968245" y="47561"/>
                  </a:lnTo>
                </a:path>
                <a:path w="4081779" h="67945">
                  <a:moveTo>
                    <a:pt x="1975329" y="39466"/>
                  </a:moveTo>
                  <a:lnTo>
                    <a:pt x="1999615" y="16191"/>
                  </a:lnTo>
                </a:path>
                <a:path w="4081779" h="67945">
                  <a:moveTo>
                    <a:pt x="2006699" y="8095"/>
                  </a:moveTo>
                  <a:lnTo>
                    <a:pt x="2006699" y="8095"/>
                  </a:lnTo>
                </a:path>
                <a:path w="4081779" h="67945">
                  <a:moveTo>
                    <a:pt x="2014795" y="0"/>
                  </a:moveTo>
                  <a:lnTo>
                    <a:pt x="2015807" y="0"/>
                  </a:lnTo>
                </a:path>
                <a:path w="4081779" h="67945">
                  <a:moveTo>
                    <a:pt x="2009735" y="67800"/>
                  </a:moveTo>
                  <a:lnTo>
                    <a:pt x="2030986" y="47561"/>
                  </a:lnTo>
                </a:path>
                <a:path w="4081779" h="67945">
                  <a:moveTo>
                    <a:pt x="2038070" y="39466"/>
                  </a:moveTo>
                  <a:lnTo>
                    <a:pt x="2038070" y="39466"/>
                  </a:lnTo>
                </a:path>
                <a:path w="4081779" h="67945">
                  <a:moveTo>
                    <a:pt x="2046165" y="31370"/>
                  </a:moveTo>
                  <a:lnTo>
                    <a:pt x="2069440" y="8095"/>
                  </a:lnTo>
                </a:path>
                <a:path w="4081779" h="67945">
                  <a:moveTo>
                    <a:pt x="2077536" y="0"/>
                  </a:moveTo>
                  <a:lnTo>
                    <a:pt x="2077536" y="0"/>
                  </a:lnTo>
                </a:path>
                <a:path w="4081779" h="67945">
                  <a:moveTo>
                    <a:pt x="2077536" y="62740"/>
                  </a:moveTo>
                  <a:lnTo>
                    <a:pt x="2100811" y="39466"/>
                  </a:lnTo>
                </a:path>
                <a:path w="4081779" h="67945">
                  <a:moveTo>
                    <a:pt x="2108906" y="31370"/>
                  </a:moveTo>
                  <a:lnTo>
                    <a:pt x="2108906" y="31370"/>
                  </a:lnTo>
                </a:path>
                <a:path w="4081779" h="67945">
                  <a:moveTo>
                    <a:pt x="2117002" y="24286"/>
                  </a:moveTo>
                  <a:lnTo>
                    <a:pt x="2140277" y="0"/>
                  </a:lnTo>
                </a:path>
                <a:path w="4081779" h="67945">
                  <a:moveTo>
                    <a:pt x="2140277" y="62740"/>
                  </a:moveTo>
                  <a:lnTo>
                    <a:pt x="2140277" y="62740"/>
                  </a:lnTo>
                </a:path>
                <a:path w="4081779" h="67945">
                  <a:moveTo>
                    <a:pt x="2148372" y="55657"/>
                  </a:moveTo>
                  <a:lnTo>
                    <a:pt x="2171647" y="31370"/>
                  </a:lnTo>
                </a:path>
                <a:path w="4081779" h="67945">
                  <a:moveTo>
                    <a:pt x="2179743" y="24286"/>
                  </a:moveTo>
                  <a:lnTo>
                    <a:pt x="2179743" y="24286"/>
                  </a:lnTo>
                </a:path>
                <a:path w="4081779" h="67945">
                  <a:moveTo>
                    <a:pt x="2186826" y="16191"/>
                  </a:moveTo>
                  <a:lnTo>
                    <a:pt x="2203018" y="0"/>
                  </a:lnTo>
                </a:path>
                <a:path w="4081779" h="67945">
                  <a:moveTo>
                    <a:pt x="2197958" y="67800"/>
                  </a:moveTo>
                  <a:lnTo>
                    <a:pt x="2203018" y="62740"/>
                  </a:lnTo>
                </a:path>
                <a:path w="4081779" h="67945">
                  <a:moveTo>
                    <a:pt x="2211113" y="55657"/>
                  </a:moveTo>
                  <a:lnTo>
                    <a:pt x="2211113" y="55657"/>
                  </a:lnTo>
                </a:path>
                <a:path w="4081779" h="67945">
                  <a:moveTo>
                    <a:pt x="2218197" y="47561"/>
                  </a:moveTo>
                  <a:lnTo>
                    <a:pt x="2242484" y="24286"/>
                  </a:lnTo>
                </a:path>
                <a:path w="4081779" h="67945">
                  <a:moveTo>
                    <a:pt x="2249567" y="16191"/>
                  </a:moveTo>
                  <a:lnTo>
                    <a:pt x="2249567" y="16191"/>
                  </a:lnTo>
                </a:path>
                <a:path w="4081779" h="67945">
                  <a:moveTo>
                    <a:pt x="2257663" y="8095"/>
                  </a:moveTo>
                  <a:lnTo>
                    <a:pt x="2265759" y="0"/>
                  </a:lnTo>
                </a:path>
                <a:path w="4081779" h="67945">
                  <a:moveTo>
                    <a:pt x="2260699" y="67800"/>
                  </a:moveTo>
                  <a:lnTo>
                    <a:pt x="2272842" y="55657"/>
                  </a:lnTo>
                </a:path>
                <a:path w="4081779" h="67945">
                  <a:moveTo>
                    <a:pt x="2280938" y="47561"/>
                  </a:moveTo>
                  <a:lnTo>
                    <a:pt x="2280938" y="47561"/>
                  </a:lnTo>
                </a:path>
                <a:path w="4081779" h="67945">
                  <a:moveTo>
                    <a:pt x="2289033" y="39466"/>
                  </a:moveTo>
                  <a:lnTo>
                    <a:pt x="2312308" y="16191"/>
                  </a:lnTo>
                </a:path>
                <a:path w="4081779" h="67945">
                  <a:moveTo>
                    <a:pt x="2320404" y="8095"/>
                  </a:moveTo>
                  <a:lnTo>
                    <a:pt x="2320404" y="8095"/>
                  </a:lnTo>
                </a:path>
                <a:path w="4081779" h="67945">
                  <a:moveTo>
                    <a:pt x="2328500" y="0"/>
                  </a:moveTo>
                  <a:lnTo>
                    <a:pt x="2328500" y="0"/>
                  </a:lnTo>
                </a:path>
                <a:path w="4081779" h="67945">
                  <a:moveTo>
                    <a:pt x="2323440" y="67800"/>
                  </a:moveTo>
                  <a:lnTo>
                    <a:pt x="2343679" y="47561"/>
                  </a:lnTo>
                </a:path>
                <a:path w="4081779" h="67945">
                  <a:moveTo>
                    <a:pt x="2351774" y="39466"/>
                  </a:moveTo>
                  <a:lnTo>
                    <a:pt x="2351774" y="39466"/>
                  </a:lnTo>
                </a:path>
                <a:path w="4081779" h="67945">
                  <a:moveTo>
                    <a:pt x="2359870" y="31370"/>
                  </a:moveTo>
                  <a:lnTo>
                    <a:pt x="2383145" y="8095"/>
                  </a:lnTo>
                </a:path>
                <a:path w="4081779" h="67945">
                  <a:moveTo>
                    <a:pt x="2391241" y="0"/>
                  </a:moveTo>
                  <a:lnTo>
                    <a:pt x="2391241" y="0"/>
                  </a:lnTo>
                </a:path>
                <a:path w="4081779" h="67945">
                  <a:moveTo>
                    <a:pt x="2391241" y="62740"/>
                  </a:moveTo>
                  <a:lnTo>
                    <a:pt x="2414515" y="39466"/>
                  </a:lnTo>
                </a:path>
                <a:path w="4081779" h="67945">
                  <a:moveTo>
                    <a:pt x="2421599" y="31370"/>
                  </a:moveTo>
                  <a:lnTo>
                    <a:pt x="2421599" y="31370"/>
                  </a:lnTo>
                </a:path>
                <a:path w="4081779" h="67945">
                  <a:moveTo>
                    <a:pt x="2429695" y="24286"/>
                  </a:moveTo>
                  <a:lnTo>
                    <a:pt x="2452970" y="0"/>
                  </a:lnTo>
                </a:path>
                <a:path w="4081779" h="67945">
                  <a:moveTo>
                    <a:pt x="2452970" y="62740"/>
                  </a:moveTo>
                  <a:lnTo>
                    <a:pt x="2452970" y="62740"/>
                  </a:lnTo>
                </a:path>
                <a:path w="4081779" h="67945">
                  <a:moveTo>
                    <a:pt x="2461065" y="55657"/>
                  </a:moveTo>
                  <a:lnTo>
                    <a:pt x="2484340" y="31370"/>
                  </a:lnTo>
                </a:path>
                <a:path w="4081779" h="67945">
                  <a:moveTo>
                    <a:pt x="2492436" y="24286"/>
                  </a:moveTo>
                  <a:lnTo>
                    <a:pt x="2492436" y="24286"/>
                  </a:lnTo>
                </a:path>
                <a:path w="4081779" h="67945">
                  <a:moveTo>
                    <a:pt x="2500531" y="16191"/>
                  </a:moveTo>
                  <a:lnTo>
                    <a:pt x="2516723" y="0"/>
                  </a:lnTo>
                </a:path>
                <a:path w="4081779" h="67945">
                  <a:moveTo>
                    <a:pt x="2510651" y="67800"/>
                  </a:moveTo>
                  <a:lnTo>
                    <a:pt x="2515711" y="62740"/>
                  </a:lnTo>
                </a:path>
                <a:path w="4081779" h="67945">
                  <a:moveTo>
                    <a:pt x="2523806" y="55657"/>
                  </a:moveTo>
                  <a:lnTo>
                    <a:pt x="2523806" y="55657"/>
                  </a:lnTo>
                </a:path>
                <a:path w="4081779" h="67945">
                  <a:moveTo>
                    <a:pt x="2531902" y="47561"/>
                  </a:moveTo>
                  <a:lnTo>
                    <a:pt x="2555177" y="24286"/>
                  </a:lnTo>
                </a:path>
                <a:path w="4081779" h="67945">
                  <a:moveTo>
                    <a:pt x="2563272" y="16191"/>
                  </a:moveTo>
                  <a:lnTo>
                    <a:pt x="2563272" y="16191"/>
                  </a:lnTo>
                </a:path>
                <a:path w="4081779" h="67945">
                  <a:moveTo>
                    <a:pt x="2570356" y="8095"/>
                  </a:moveTo>
                  <a:lnTo>
                    <a:pt x="2579464" y="0"/>
                  </a:lnTo>
                </a:path>
                <a:path w="4081779" h="67945">
                  <a:moveTo>
                    <a:pt x="2573392" y="67800"/>
                  </a:moveTo>
                  <a:lnTo>
                    <a:pt x="2586547" y="55657"/>
                  </a:lnTo>
                </a:path>
                <a:path w="4081779" h="67945">
                  <a:moveTo>
                    <a:pt x="2594643" y="47561"/>
                  </a:moveTo>
                  <a:lnTo>
                    <a:pt x="2594643" y="47561"/>
                  </a:lnTo>
                </a:path>
                <a:path w="4081779" h="67945">
                  <a:moveTo>
                    <a:pt x="2601726" y="39466"/>
                  </a:moveTo>
                  <a:lnTo>
                    <a:pt x="2626013" y="16191"/>
                  </a:lnTo>
                </a:path>
                <a:path w="4081779" h="67945">
                  <a:moveTo>
                    <a:pt x="2633097" y="8095"/>
                  </a:moveTo>
                  <a:lnTo>
                    <a:pt x="2633097" y="8095"/>
                  </a:lnTo>
                </a:path>
                <a:path w="4081779" h="67945">
                  <a:moveTo>
                    <a:pt x="2641193" y="0"/>
                  </a:moveTo>
                  <a:lnTo>
                    <a:pt x="2642205" y="0"/>
                  </a:lnTo>
                </a:path>
                <a:path w="4081779" h="67945">
                  <a:moveTo>
                    <a:pt x="2636133" y="67800"/>
                  </a:moveTo>
                  <a:lnTo>
                    <a:pt x="2657384" y="47561"/>
                  </a:lnTo>
                </a:path>
                <a:path w="4081779" h="67945">
                  <a:moveTo>
                    <a:pt x="2664467" y="39466"/>
                  </a:moveTo>
                  <a:lnTo>
                    <a:pt x="2664467" y="39466"/>
                  </a:lnTo>
                </a:path>
                <a:path w="4081779" h="67945">
                  <a:moveTo>
                    <a:pt x="2672563" y="31370"/>
                  </a:moveTo>
                  <a:lnTo>
                    <a:pt x="2695838" y="8095"/>
                  </a:lnTo>
                </a:path>
                <a:path w="4081779" h="67945">
                  <a:moveTo>
                    <a:pt x="2703934" y="0"/>
                  </a:moveTo>
                  <a:lnTo>
                    <a:pt x="2703934" y="0"/>
                  </a:lnTo>
                </a:path>
                <a:path w="4081779" h="67945">
                  <a:moveTo>
                    <a:pt x="2703934" y="62740"/>
                  </a:moveTo>
                  <a:lnTo>
                    <a:pt x="2727208" y="39466"/>
                  </a:lnTo>
                </a:path>
                <a:path w="4081779" h="67945">
                  <a:moveTo>
                    <a:pt x="2735304" y="31370"/>
                  </a:moveTo>
                  <a:lnTo>
                    <a:pt x="2735304" y="31370"/>
                  </a:lnTo>
                </a:path>
                <a:path w="4081779" h="67945">
                  <a:moveTo>
                    <a:pt x="2743400" y="24286"/>
                  </a:moveTo>
                  <a:lnTo>
                    <a:pt x="2766675" y="0"/>
                  </a:lnTo>
                </a:path>
                <a:path w="4081779" h="67945">
                  <a:moveTo>
                    <a:pt x="2766675" y="62740"/>
                  </a:moveTo>
                  <a:lnTo>
                    <a:pt x="2766675" y="62740"/>
                  </a:lnTo>
                </a:path>
                <a:path w="4081779" h="67945">
                  <a:moveTo>
                    <a:pt x="2774770" y="55657"/>
                  </a:moveTo>
                  <a:lnTo>
                    <a:pt x="2798045" y="31370"/>
                  </a:lnTo>
                </a:path>
                <a:path w="4081779" h="67945">
                  <a:moveTo>
                    <a:pt x="2806141" y="24286"/>
                  </a:moveTo>
                  <a:lnTo>
                    <a:pt x="2806141" y="24286"/>
                  </a:lnTo>
                </a:path>
                <a:path w="4081779" h="67945">
                  <a:moveTo>
                    <a:pt x="2813224" y="16191"/>
                  </a:moveTo>
                  <a:lnTo>
                    <a:pt x="2829416" y="0"/>
                  </a:lnTo>
                </a:path>
                <a:path w="4081779" h="67945">
                  <a:moveTo>
                    <a:pt x="2824356" y="67800"/>
                  </a:moveTo>
                  <a:lnTo>
                    <a:pt x="2829416" y="62740"/>
                  </a:lnTo>
                </a:path>
                <a:path w="4081779" h="67945">
                  <a:moveTo>
                    <a:pt x="2836499" y="55657"/>
                  </a:moveTo>
                  <a:lnTo>
                    <a:pt x="2836499" y="55657"/>
                  </a:lnTo>
                </a:path>
                <a:path w="4081779" h="67945">
                  <a:moveTo>
                    <a:pt x="2844595" y="47561"/>
                  </a:moveTo>
                  <a:lnTo>
                    <a:pt x="2867870" y="24286"/>
                  </a:lnTo>
                </a:path>
                <a:path w="4081779" h="67945">
                  <a:moveTo>
                    <a:pt x="2875965" y="16191"/>
                  </a:moveTo>
                  <a:lnTo>
                    <a:pt x="2875965" y="16191"/>
                  </a:lnTo>
                </a:path>
                <a:path w="4081779" h="67945">
                  <a:moveTo>
                    <a:pt x="2884061" y="8095"/>
                  </a:moveTo>
                  <a:lnTo>
                    <a:pt x="2892157" y="0"/>
                  </a:lnTo>
                </a:path>
                <a:path w="4081779" h="67945">
                  <a:moveTo>
                    <a:pt x="2887097" y="67800"/>
                  </a:moveTo>
                  <a:lnTo>
                    <a:pt x="2899240" y="55657"/>
                  </a:lnTo>
                </a:path>
                <a:path w="4081779" h="67945">
                  <a:moveTo>
                    <a:pt x="2907336" y="47561"/>
                  </a:moveTo>
                  <a:lnTo>
                    <a:pt x="2907336" y="47561"/>
                  </a:lnTo>
                </a:path>
                <a:path w="4081779" h="67945">
                  <a:moveTo>
                    <a:pt x="2915431" y="39466"/>
                  </a:moveTo>
                  <a:lnTo>
                    <a:pt x="2938706" y="16191"/>
                  </a:lnTo>
                </a:path>
                <a:path w="4081779" h="67945">
                  <a:moveTo>
                    <a:pt x="2946802" y="8095"/>
                  </a:moveTo>
                  <a:lnTo>
                    <a:pt x="2946802" y="8095"/>
                  </a:lnTo>
                </a:path>
                <a:path w="4081779" h="67945">
                  <a:moveTo>
                    <a:pt x="2954897" y="0"/>
                  </a:moveTo>
                  <a:lnTo>
                    <a:pt x="2954897" y="0"/>
                  </a:lnTo>
                </a:path>
                <a:path w="4081779" h="67945">
                  <a:moveTo>
                    <a:pt x="2949838" y="67800"/>
                  </a:moveTo>
                  <a:lnTo>
                    <a:pt x="2970077" y="47561"/>
                  </a:lnTo>
                </a:path>
                <a:path w="4081779" h="67945">
                  <a:moveTo>
                    <a:pt x="2978172" y="39466"/>
                  </a:moveTo>
                  <a:lnTo>
                    <a:pt x="2978172" y="39466"/>
                  </a:lnTo>
                </a:path>
                <a:path w="4081779" h="67945">
                  <a:moveTo>
                    <a:pt x="2985256" y="31370"/>
                  </a:moveTo>
                  <a:lnTo>
                    <a:pt x="3009543" y="8095"/>
                  </a:lnTo>
                </a:path>
                <a:path w="4081779" h="67945">
                  <a:moveTo>
                    <a:pt x="3016627" y="0"/>
                  </a:moveTo>
                  <a:lnTo>
                    <a:pt x="3016627" y="0"/>
                  </a:lnTo>
                </a:path>
                <a:path w="4081779" h="67945">
                  <a:moveTo>
                    <a:pt x="3016627" y="62740"/>
                  </a:moveTo>
                  <a:lnTo>
                    <a:pt x="3040913" y="39466"/>
                  </a:lnTo>
                </a:path>
                <a:path w="4081779" h="67945">
                  <a:moveTo>
                    <a:pt x="3047997" y="31370"/>
                  </a:moveTo>
                  <a:lnTo>
                    <a:pt x="3047997" y="31370"/>
                  </a:lnTo>
                </a:path>
                <a:path w="4081779" h="67945">
                  <a:moveTo>
                    <a:pt x="3056093" y="24286"/>
                  </a:moveTo>
                  <a:lnTo>
                    <a:pt x="3079368" y="0"/>
                  </a:lnTo>
                </a:path>
                <a:path w="4081779" h="67945">
                  <a:moveTo>
                    <a:pt x="3079368" y="62740"/>
                  </a:moveTo>
                  <a:lnTo>
                    <a:pt x="3079368" y="62740"/>
                  </a:lnTo>
                </a:path>
                <a:path w="4081779" h="67945">
                  <a:moveTo>
                    <a:pt x="3087463" y="55657"/>
                  </a:moveTo>
                  <a:lnTo>
                    <a:pt x="3110738" y="31370"/>
                  </a:lnTo>
                </a:path>
                <a:path w="4081779" h="67945">
                  <a:moveTo>
                    <a:pt x="3118834" y="24286"/>
                  </a:moveTo>
                  <a:lnTo>
                    <a:pt x="3118834" y="24286"/>
                  </a:lnTo>
                </a:path>
                <a:path w="4081779" h="67945">
                  <a:moveTo>
                    <a:pt x="3126929" y="16191"/>
                  </a:moveTo>
                  <a:lnTo>
                    <a:pt x="3143120" y="0"/>
                  </a:lnTo>
                </a:path>
                <a:path w="4081779" h="67945">
                  <a:moveTo>
                    <a:pt x="3137049" y="67800"/>
                  </a:moveTo>
                  <a:lnTo>
                    <a:pt x="3142109" y="62740"/>
                  </a:lnTo>
                </a:path>
                <a:path w="4081779" h="67945">
                  <a:moveTo>
                    <a:pt x="3150204" y="55657"/>
                  </a:moveTo>
                  <a:lnTo>
                    <a:pt x="3150204" y="55657"/>
                  </a:lnTo>
                </a:path>
                <a:path w="4081779" h="67945">
                  <a:moveTo>
                    <a:pt x="3158300" y="47561"/>
                  </a:moveTo>
                  <a:lnTo>
                    <a:pt x="3181575" y="24286"/>
                  </a:lnTo>
                </a:path>
                <a:path w="4081779" h="67945">
                  <a:moveTo>
                    <a:pt x="3189670" y="16191"/>
                  </a:moveTo>
                  <a:lnTo>
                    <a:pt x="3189670" y="16191"/>
                  </a:lnTo>
                </a:path>
                <a:path w="4081779" h="67945">
                  <a:moveTo>
                    <a:pt x="3196754" y="8095"/>
                  </a:moveTo>
                  <a:lnTo>
                    <a:pt x="3205861" y="0"/>
                  </a:lnTo>
                </a:path>
                <a:path w="4081779" h="67945">
                  <a:moveTo>
                    <a:pt x="3199790" y="67800"/>
                  </a:moveTo>
                  <a:lnTo>
                    <a:pt x="3212945" y="55657"/>
                  </a:lnTo>
                </a:path>
                <a:path w="4081779" h="67945">
                  <a:moveTo>
                    <a:pt x="3221041" y="47561"/>
                  </a:moveTo>
                  <a:lnTo>
                    <a:pt x="3221041" y="47561"/>
                  </a:lnTo>
                </a:path>
                <a:path w="4081779" h="67945">
                  <a:moveTo>
                    <a:pt x="3228124" y="39466"/>
                  </a:moveTo>
                  <a:lnTo>
                    <a:pt x="3252411" y="16191"/>
                  </a:lnTo>
                </a:path>
                <a:path w="4081779" h="67945">
                  <a:moveTo>
                    <a:pt x="3259495" y="8095"/>
                  </a:moveTo>
                  <a:lnTo>
                    <a:pt x="3259495" y="8095"/>
                  </a:lnTo>
                </a:path>
                <a:path w="4081779" h="67945">
                  <a:moveTo>
                    <a:pt x="3267590" y="0"/>
                  </a:moveTo>
                  <a:lnTo>
                    <a:pt x="3268602" y="0"/>
                  </a:lnTo>
                </a:path>
                <a:path w="4081779" h="67945">
                  <a:moveTo>
                    <a:pt x="3262531" y="67800"/>
                  </a:moveTo>
                  <a:lnTo>
                    <a:pt x="3282770" y="47561"/>
                  </a:lnTo>
                </a:path>
                <a:path w="4081779" h="67945">
                  <a:moveTo>
                    <a:pt x="3290865" y="39466"/>
                  </a:moveTo>
                  <a:lnTo>
                    <a:pt x="3290865" y="39466"/>
                  </a:lnTo>
                </a:path>
                <a:path w="4081779" h="67945">
                  <a:moveTo>
                    <a:pt x="3298961" y="31370"/>
                  </a:moveTo>
                  <a:lnTo>
                    <a:pt x="3322236" y="8095"/>
                  </a:lnTo>
                </a:path>
                <a:path w="4081779" h="67945">
                  <a:moveTo>
                    <a:pt x="3330331" y="0"/>
                  </a:moveTo>
                  <a:lnTo>
                    <a:pt x="3330331" y="0"/>
                  </a:lnTo>
                </a:path>
                <a:path w="4081779" h="67945">
                  <a:moveTo>
                    <a:pt x="3330331" y="62740"/>
                  </a:moveTo>
                  <a:lnTo>
                    <a:pt x="3353606" y="39466"/>
                  </a:lnTo>
                </a:path>
                <a:path w="4081779" h="67945">
                  <a:moveTo>
                    <a:pt x="3361702" y="31370"/>
                  </a:moveTo>
                  <a:lnTo>
                    <a:pt x="3361702" y="31370"/>
                  </a:lnTo>
                </a:path>
                <a:path w="4081779" h="67945">
                  <a:moveTo>
                    <a:pt x="3369798" y="24286"/>
                  </a:moveTo>
                  <a:lnTo>
                    <a:pt x="3393072" y="0"/>
                  </a:lnTo>
                </a:path>
                <a:path w="4081779" h="67945">
                  <a:moveTo>
                    <a:pt x="3393072" y="62740"/>
                  </a:moveTo>
                  <a:lnTo>
                    <a:pt x="3393072" y="62740"/>
                  </a:lnTo>
                </a:path>
                <a:path w="4081779" h="67945">
                  <a:moveTo>
                    <a:pt x="3400156" y="55657"/>
                  </a:moveTo>
                  <a:lnTo>
                    <a:pt x="3424443" y="31370"/>
                  </a:lnTo>
                </a:path>
                <a:path w="4081779" h="67945">
                  <a:moveTo>
                    <a:pt x="3431527" y="24286"/>
                  </a:moveTo>
                  <a:lnTo>
                    <a:pt x="3431527" y="24286"/>
                  </a:lnTo>
                </a:path>
                <a:path w="4081779" h="67945">
                  <a:moveTo>
                    <a:pt x="3439622" y="16191"/>
                  </a:moveTo>
                  <a:lnTo>
                    <a:pt x="3455813" y="0"/>
                  </a:lnTo>
                </a:path>
                <a:path w="4081779" h="67945">
                  <a:moveTo>
                    <a:pt x="3450754" y="67800"/>
                  </a:moveTo>
                  <a:lnTo>
                    <a:pt x="3455813" y="62740"/>
                  </a:lnTo>
                </a:path>
                <a:path w="4081779" h="67945">
                  <a:moveTo>
                    <a:pt x="3462897" y="55657"/>
                  </a:moveTo>
                  <a:lnTo>
                    <a:pt x="3462897" y="55657"/>
                  </a:lnTo>
                </a:path>
                <a:path w="4081779" h="67945">
                  <a:moveTo>
                    <a:pt x="3470993" y="47561"/>
                  </a:moveTo>
                  <a:lnTo>
                    <a:pt x="3494268" y="24286"/>
                  </a:lnTo>
                </a:path>
                <a:path w="4081779" h="67945">
                  <a:moveTo>
                    <a:pt x="3502363" y="16191"/>
                  </a:moveTo>
                  <a:lnTo>
                    <a:pt x="3502363" y="16191"/>
                  </a:lnTo>
                </a:path>
                <a:path w="4081779" h="67945">
                  <a:moveTo>
                    <a:pt x="3510459" y="8095"/>
                  </a:moveTo>
                  <a:lnTo>
                    <a:pt x="3518554" y="0"/>
                  </a:lnTo>
                </a:path>
                <a:path w="4081779" h="67945">
                  <a:moveTo>
                    <a:pt x="3513495" y="67800"/>
                  </a:moveTo>
                  <a:lnTo>
                    <a:pt x="3525638" y="55657"/>
                  </a:lnTo>
                </a:path>
                <a:path w="4081779" h="67945">
                  <a:moveTo>
                    <a:pt x="3533734" y="47561"/>
                  </a:moveTo>
                  <a:lnTo>
                    <a:pt x="3533734" y="47561"/>
                  </a:lnTo>
                </a:path>
                <a:path w="4081779" h="67945">
                  <a:moveTo>
                    <a:pt x="3541829" y="39466"/>
                  </a:moveTo>
                  <a:lnTo>
                    <a:pt x="3565104" y="16191"/>
                  </a:lnTo>
                </a:path>
                <a:path w="4081779" h="67945">
                  <a:moveTo>
                    <a:pt x="3573200" y="8095"/>
                  </a:moveTo>
                  <a:lnTo>
                    <a:pt x="3573200" y="8095"/>
                  </a:lnTo>
                </a:path>
                <a:path w="4081779" h="67945">
                  <a:moveTo>
                    <a:pt x="3580283" y="0"/>
                  </a:moveTo>
                  <a:lnTo>
                    <a:pt x="3581295" y="0"/>
                  </a:lnTo>
                </a:path>
                <a:path w="4081779" h="67945">
                  <a:moveTo>
                    <a:pt x="3576236" y="67800"/>
                  </a:moveTo>
                  <a:lnTo>
                    <a:pt x="3596475" y="47561"/>
                  </a:lnTo>
                </a:path>
                <a:path w="4081779" h="67945">
                  <a:moveTo>
                    <a:pt x="3604570" y="39466"/>
                  </a:moveTo>
                  <a:lnTo>
                    <a:pt x="3604570" y="39466"/>
                  </a:lnTo>
                </a:path>
                <a:path w="4081779" h="67945">
                  <a:moveTo>
                    <a:pt x="3611654" y="31370"/>
                  </a:moveTo>
                  <a:lnTo>
                    <a:pt x="3635941" y="8095"/>
                  </a:lnTo>
                </a:path>
                <a:path w="4081779" h="67945">
                  <a:moveTo>
                    <a:pt x="3643024" y="0"/>
                  </a:moveTo>
                  <a:lnTo>
                    <a:pt x="3643024" y="0"/>
                  </a:lnTo>
                </a:path>
                <a:path w="4081779" h="67945">
                  <a:moveTo>
                    <a:pt x="3643024" y="62740"/>
                  </a:moveTo>
                  <a:lnTo>
                    <a:pt x="3667311" y="39466"/>
                  </a:lnTo>
                </a:path>
                <a:path w="4081779" h="67945">
                  <a:moveTo>
                    <a:pt x="3674395" y="31370"/>
                  </a:moveTo>
                  <a:lnTo>
                    <a:pt x="3674395" y="31370"/>
                  </a:lnTo>
                </a:path>
                <a:path w="4081779" h="67945">
                  <a:moveTo>
                    <a:pt x="3682491" y="24286"/>
                  </a:moveTo>
                  <a:lnTo>
                    <a:pt x="3705765" y="0"/>
                  </a:lnTo>
                </a:path>
                <a:path w="4081779" h="67945">
                  <a:moveTo>
                    <a:pt x="3705765" y="62740"/>
                  </a:moveTo>
                  <a:lnTo>
                    <a:pt x="3705765" y="62740"/>
                  </a:lnTo>
                </a:path>
                <a:path w="4081779" h="67945">
                  <a:moveTo>
                    <a:pt x="3713861" y="55657"/>
                  </a:moveTo>
                  <a:lnTo>
                    <a:pt x="3737136" y="31370"/>
                  </a:lnTo>
                </a:path>
                <a:path w="4081779" h="67945">
                  <a:moveTo>
                    <a:pt x="3745232" y="24286"/>
                  </a:moveTo>
                  <a:lnTo>
                    <a:pt x="3745232" y="24286"/>
                  </a:lnTo>
                </a:path>
                <a:path w="4081779" h="67945">
                  <a:moveTo>
                    <a:pt x="3753327" y="16191"/>
                  </a:moveTo>
                  <a:lnTo>
                    <a:pt x="3769518" y="0"/>
                  </a:lnTo>
                </a:path>
                <a:path w="4081779" h="67945">
                  <a:moveTo>
                    <a:pt x="3763447" y="67800"/>
                  </a:moveTo>
                  <a:lnTo>
                    <a:pt x="3768506" y="62740"/>
                  </a:lnTo>
                </a:path>
                <a:path w="4081779" h="67945">
                  <a:moveTo>
                    <a:pt x="3776602" y="55657"/>
                  </a:moveTo>
                  <a:lnTo>
                    <a:pt x="3776602" y="55657"/>
                  </a:lnTo>
                </a:path>
                <a:path w="4081779" h="67945">
                  <a:moveTo>
                    <a:pt x="3784698" y="47561"/>
                  </a:moveTo>
                  <a:lnTo>
                    <a:pt x="3807973" y="24286"/>
                  </a:lnTo>
                </a:path>
                <a:path w="4081779" h="67945">
                  <a:moveTo>
                    <a:pt x="3816068" y="16191"/>
                  </a:moveTo>
                  <a:lnTo>
                    <a:pt x="3816068" y="16191"/>
                  </a:lnTo>
                </a:path>
                <a:path w="4081779" h="67945">
                  <a:moveTo>
                    <a:pt x="3823152" y="8095"/>
                  </a:moveTo>
                  <a:lnTo>
                    <a:pt x="3832259" y="0"/>
                  </a:lnTo>
                </a:path>
                <a:path w="4081779" h="67945">
                  <a:moveTo>
                    <a:pt x="3826188" y="67800"/>
                  </a:moveTo>
                  <a:lnTo>
                    <a:pt x="3839343" y="55657"/>
                  </a:lnTo>
                </a:path>
                <a:path w="4081779" h="67945">
                  <a:moveTo>
                    <a:pt x="3846427" y="47561"/>
                  </a:moveTo>
                  <a:lnTo>
                    <a:pt x="3846427" y="47561"/>
                  </a:lnTo>
                </a:path>
                <a:path w="4081779" h="67945">
                  <a:moveTo>
                    <a:pt x="3854522" y="39466"/>
                  </a:moveTo>
                  <a:lnTo>
                    <a:pt x="3877797" y="16191"/>
                  </a:lnTo>
                </a:path>
                <a:path w="4081779" h="67945">
                  <a:moveTo>
                    <a:pt x="3885893" y="8095"/>
                  </a:moveTo>
                  <a:lnTo>
                    <a:pt x="3885893" y="8095"/>
                  </a:lnTo>
                </a:path>
                <a:path w="4081779" h="67945">
                  <a:moveTo>
                    <a:pt x="3893988" y="0"/>
                  </a:moveTo>
                  <a:lnTo>
                    <a:pt x="3893988" y="0"/>
                  </a:lnTo>
                </a:path>
                <a:path w="4081779" h="67945">
                  <a:moveTo>
                    <a:pt x="3888929" y="67800"/>
                  </a:moveTo>
                  <a:lnTo>
                    <a:pt x="3909168" y="47561"/>
                  </a:lnTo>
                </a:path>
                <a:path w="4081779" h="67945">
                  <a:moveTo>
                    <a:pt x="3917263" y="39466"/>
                  </a:moveTo>
                  <a:lnTo>
                    <a:pt x="3917263" y="39466"/>
                  </a:lnTo>
                </a:path>
                <a:path w="4081779" h="67945">
                  <a:moveTo>
                    <a:pt x="3925359" y="31370"/>
                  </a:moveTo>
                  <a:lnTo>
                    <a:pt x="3948634" y="8095"/>
                  </a:lnTo>
                </a:path>
                <a:path w="4081779" h="67945">
                  <a:moveTo>
                    <a:pt x="3956729" y="0"/>
                  </a:moveTo>
                  <a:lnTo>
                    <a:pt x="3956729" y="0"/>
                  </a:lnTo>
                </a:path>
                <a:path w="4081779" h="67945">
                  <a:moveTo>
                    <a:pt x="3956729" y="62740"/>
                  </a:moveTo>
                  <a:lnTo>
                    <a:pt x="3980004" y="39466"/>
                  </a:lnTo>
                </a:path>
                <a:path w="4081779" h="67945">
                  <a:moveTo>
                    <a:pt x="3988100" y="31370"/>
                  </a:moveTo>
                  <a:lnTo>
                    <a:pt x="3988100" y="31370"/>
                  </a:lnTo>
                </a:path>
                <a:path w="4081779" h="67945">
                  <a:moveTo>
                    <a:pt x="3995184" y="24286"/>
                  </a:moveTo>
                  <a:lnTo>
                    <a:pt x="4019470" y="0"/>
                  </a:lnTo>
                </a:path>
                <a:path w="4081779" h="67945">
                  <a:moveTo>
                    <a:pt x="4019470" y="62740"/>
                  </a:moveTo>
                  <a:lnTo>
                    <a:pt x="4019470" y="62740"/>
                  </a:lnTo>
                </a:path>
                <a:path w="4081779" h="67945">
                  <a:moveTo>
                    <a:pt x="4026554" y="55657"/>
                  </a:moveTo>
                  <a:lnTo>
                    <a:pt x="4050841" y="31370"/>
                  </a:lnTo>
                </a:path>
                <a:path w="4081779" h="67945">
                  <a:moveTo>
                    <a:pt x="4057924" y="24286"/>
                  </a:moveTo>
                  <a:lnTo>
                    <a:pt x="4057924" y="24286"/>
                  </a:lnTo>
                </a:path>
                <a:path w="4081779" h="67945">
                  <a:moveTo>
                    <a:pt x="4066020" y="16191"/>
                  </a:moveTo>
                  <a:lnTo>
                    <a:pt x="4081199" y="1011"/>
                  </a:lnTo>
                </a:path>
                <a:path w="4081779" h="67945">
                  <a:moveTo>
                    <a:pt x="4077152" y="67800"/>
                  </a:moveTo>
                  <a:lnTo>
                    <a:pt x="4081199" y="62740"/>
                  </a:lnTo>
                </a:path>
                <a:path w="4081779" h="67945">
                  <a:moveTo>
                    <a:pt x="0" y="9107"/>
                  </a:moveTo>
                  <a:lnTo>
                    <a:pt x="5059" y="3035"/>
                  </a:lnTo>
                </a:path>
                <a:path w="4081779" h="67945">
                  <a:moveTo>
                    <a:pt x="1011" y="40478"/>
                  </a:moveTo>
                  <a:lnTo>
                    <a:pt x="1011" y="40478"/>
                  </a:lnTo>
                </a:path>
                <a:path w="4081779" h="67945">
                  <a:moveTo>
                    <a:pt x="9107" y="32382"/>
                  </a:moveTo>
                  <a:lnTo>
                    <a:pt x="29346" y="12143"/>
                  </a:lnTo>
                </a:path>
                <a:path w="4081779" h="67945">
                  <a:moveTo>
                    <a:pt x="7083" y="67800"/>
                  </a:moveTo>
                  <a:lnTo>
                    <a:pt x="29346" y="455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297996" y="5111028"/>
              <a:ext cx="4121150" cy="73025"/>
            </a:xfrm>
            <a:custGeom>
              <a:avLst/>
              <a:gdLst/>
              <a:ahLst/>
              <a:cxnLst/>
              <a:rect l="l" t="t" r="r" b="b"/>
              <a:pathLst>
                <a:path w="4121150" h="73025">
                  <a:moveTo>
                    <a:pt x="688126" y="5059"/>
                  </a:moveTo>
                  <a:lnTo>
                    <a:pt x="42501" y="5059"/>
                  </a:lnTo>
                </a:path>
                <a:path w="4121150" h="73025">
                  <a:moveTo>
                    <a:pt x="46549" y="0"/>
                  </a:moveTo>
                  <a:lnTo>
                    <a:pt x="42501" y="0"/>
                  </a:lnTo>
                </a:path>
                <a:path w="4121150" h="73025">
                  <a:moveTo>
                    <a:pt x="688126" y="3035"/>
                  </a:moveTo>
                  <a:lnTo>
                    <a:pt x="42501" y="3035"/>
                  </a:lnTo>
                </a:path>
                <a:path w="4121150" h="73025">
                  <a:moveTo>
                    <a:pt x="1932827" y="5059"/>
                  </a:moveTo>
                  <a:lnTo>
                    <a:pt x="730628" y="5059"/>
                  </a:lnTo>
                </a:path>
                <a:path w="4121150" h="73025">
                  <a:moveTo>
                    <a:pt x="1932827" y="0"/>
                  </a:moveTo>
                  <a:lnTo>
                    <a:pt x="1929791" y="0"/>
                  </a:lnTo>
                  <a:lnTo>
                    <a:pt x="730628" y="0"/>
                  </a:lnTo>
                </a:path>
                <a:path w="4121150" h="73025">
                  <a:moveTo>
                    <a:pt x="1932827" y="3035"/>
                  </a:moveTo>
                  <a:lnTo>
                    <a:pt x="730628" y="3035"/>
                  </a:lnTo>
                </a:path>
                <a:path w="4121150" h="73025">
                  <a:moveTo>
                    <a:pt x="4009351" y="5059"/>
                  </a:moveTo>
                  <a:lnTo>
                    <a:pt x="1975329" y="5059"/>
                  </a:lnTo>
                </a:path>
                <a:path w="4121150" h="73025">
                  <a:moveTo>
                    <a:pt x="4006315" y="0"/>
                  </a:moveTo>
                  <a:lnTo>
                    <a:pt x="1978364" y="0"/>
                  </a:lnTo>
                </a:path>
                <a:path w="4121150" h="73025">
                  <a:moveTo>
                    <a:pt x="4009351" y="3035"/>
                  </a:moveTo>
                  <a:lnTo>
                    <a:pt x="1975329" y="3035"/>
                  </a:lnTo>
                </a:path>
                <a:path w="4121150" h="73025">
                  <a:moveTo>
                    <a:pt x="1978364" y="0"/>
                  </a:moveTo>
                  <a:lnTo>
                    <a:pt x="1975329" y="0"/>
                  </a:lnTo>
                </a:path>
                <a:path w="4121150" h="73025">
                  <a:moveTo>
                    <a:pt x="4009351" y="0"/>
                  </a:moveTo>
                  <a:lnTo>
                    <a:pt x="4006315" y="0"/>
                  </a:lnTo>
                </a:path>
                <a:path w="4121150" h="73025">
                  <a:moveTo>
                    <a:pt x="4120665" y="5059"/>
                  </a:moveTo>
                  <a:lnTo>
                    <a:pt x="4120665" y="72860"/>
                  </a:lnTo>
                  <a:lnTo>
                    <a:pt x="0" y="72860"/>
                  </a:lnTo>
                </a:path>
                <a:path w="4121150" h="73025">
                  <a:moveTo>
                    <a:pt x="688126" y="0"/>
                  </a:moveTo>
                  <a:lnTo>
                    <a:pt x="493832" y="0"/>
                  </a:lnTo>
                  <a:lnTo>
                    <a:pt x="486748" y="0"/>
                  </a:lnTo>
                  <a:lnTo>
                    <a:pt x="4654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3" name="object 403"/>
          <p:cNvGrpSpPr/>
          <p:nvPr/>
        </p:nvGrpSpPr>
        <p:grpSpPr>
          <a:xfrm>
            <a:off x="1458896" y="3286986"/>
            <a:ext cx="4445" cy="34925"/>
            <a:chOff x="1458896" y="3286986"/>
            <a:chExt cx="4445" cy="34925"/>
          </a:xfrm>
        </p:grpSpPr>
        <p:sp>
          <p:nvSpPr>
            <p:cNvPr id="404" name="object 404"/>
            <p:cNvSpPr/>
            <p:nvPr/>
          </p:nvSpPr>
          <p:spPr>
            <a:xfrm>
              <a:off x="1459908" y="33208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459908" y="331987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459908" y="33198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459908" y="33188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458896" y="3287492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4" h="33654">
                  <a:moveTo>
                    <a:pt x="1011" y="31370"/>
                  </a:moveTo>
                  <a:lnTo>
                    <a:pt x="1011" y="31370"/>
                  </a:lnTo>
                </a:path>
                <a:path w="4444" h="33654">
                  <a:moveTo>
                    <a:pt x="1011" y="31370"/>
                  </a:moveTo>
                  <a:lnTo>
                    <a:pt x="1011" y="31370"/>
                  </a:lnTo>
                </a:path>
                <a:path w="4444" h="33654">
                  <a:moveTo>
                    <a:pt x="1011" y="31370"/>
                  </a:moveTo>
                  <a:lnTo>
                    <a:pt x="1011" y="31370"/>
                  </a:lnTo>
                </a:path>
                <a:path w="4444" h="33654">
                  <a:moveTo>
                    <a:pt x="1011" y="31370"/>
                  </a:moveTo>
                  <a:lnTo>
                    <a:pt x="1011" y="31370"/>
                  </a:lnTo>
                </a:path>
                <a:path w="4444" h="33654">
                  <a:moveTo>
                    <a:pt x="1011" y="31370"/>
                  </a:moveTo>
                  <a:lnTo>
                    <a:pt x="1011" y="31370"/>
                  </a:lnTo>
                </a:path>
                <a:path w="4444" h="33654">
                  <a:moveTo>
                    <a:pt x="4047" y="31370"/>
                  </a:moveTo>
                  <a:lnTo>
                    <a:pt x="1011" y="31370"/>
                  </a:lnTo>
                </a:path>
                <a:path w="4444" h="33654">
                  <a:moveTo>
                    <a:pt x="4047" y="33394"/>
                  </a:moveTo>
                  <a:lnTo>
                    <a:pt x="1011" y="33394"/>
                  </a:lnTo>
                </a:path>
                <a:path w="4444" h="33654">
                  <a:moveTo>
                    <a:pt x="40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9" name="object 409"/>
          <p:cNvGrpSpPr/>
          <p:nvPr/>
        </p:nvGrpSpPr>
        <p:grpSpPr>
          <a:xfrm>
            <a:off x="1453330" y="3471161"/>
            <a:ext cx="10160" cy="21590"/>
            <a:chOff x="1453330" y="3471161"/>
            <a:chExt cx="10160" cy="21590"/>
          </a:xfrm>
        </p:grpSpPr>
        <p:sp>
          <p:nvSpPr>
            <p:cNvPr id="410" name="object 410"/>
            <p:cNvSpPr/>
            <p:nvPr/>
          </p:nvSpPr>
          <p:spPr>
            <a:xfrm>
              <a:off x="1455860" y="347166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39">
                  <a:moveTo>
                    <a:pt x="6071" y="0"/>
                  </a:moveTo>
                  <a:lnTo>
                    <a:pt x="7083" y="0"/>
                  </a:lnTo>
                </a:path>
                <a:path w="7619" h="15239">
                  <a:moveTo>
                    <a:pt x="0" y="15179"/>
                  </a:moveTo>
                  <a:lnTo>
                    <a:pt x="0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455860" y="34777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457884" y="347571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1"/>
                  </a:moveTo>
                  <a:lnTo>
                    <a:pt x="0" y="8095"/>
                  </a:lnTo>
                </a:path>
                <a:path h="11429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454848" y="34878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454848" y="348684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11"/>
                  </a:moveTo>
                  <a:lnTo>
                    <a:pt x="0" y="1011"/>
                  </a:lnTo>
                </a:path>
                <a:path w="3175" h="1270">
                  <a:moveTo>
                    <a:pt x="0" y="1011"/>
                  </a:moveTo>
                  <a:lnTo>
                    <a:pt x="0" y="1011"/>
                  </a:lnTo>
                </a:path>
                <a:path w="3175" h="1270">
                  <a:moveTo>
                    <a:pt x="0" y="1011"/>
                  </a:moveTo>
                  <a:lnTo>
                    <a:pt x="1011" y="1011"/>
                  </a:lnTo>
                  <a:lnTo>
                    <a:pt x="1011" y="0"/>
                  </a:lnTo>
                </a:path>
                <a:path w="3175" h="1270">
                  <a:moveTo>
                    <a:pt x="1011" y="0"/>
                  </a:moveTo>
                  <a:lnTo>
                    <a:pt x="1011" y="0"/>
                  </a:lnTo>
                </a:path>
                <a:path w="3175" h="1270">
                  <a:moveTo>
                    <a:pt x="3035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457884" y="34868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457884" y="34878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457884" y="34878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453836" y="348887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3035"/>
                  </a:moveTo>
                  <a:lnTo>
                    <a:pt x="0" y="3035"/>
                  </a:lnTo>
                </a:path>
                <a:path w="5080" h="3175">
                  <a:moveTo>
                    <a:pt x="0" y="3035"/>
                  </a:moveTo>
                  <a:lnTo>
                    <a:pt x="0" y="3035"/>
                  </a:lnTo>
                </a:path>
                <a:path w="5080" h="3175">
                  <a:moveTo>
                    <a:pt x="0" y="3035"/>
                  </a:moveTo>
                  <a:lnTo>
                    <a:pt x="1011" y="3035"/>
                  </a:lnTo>
                </a:path>
                <a:path w="5080" h="3175">
                  <a:moveTo>
                    <a:pt x="1011" y="3035"/>
                  </a:moveTo>
                  <a:lnTo>
                    <a:pt x="1011" y="3035"/>
                  </a:lnTo>
                </a:path>
                <a:path w="5080" h="3175">
                  <a:moveTo>
                    <a:pt x="1011" y="3035"/>
                  </a:moveTo>
                  <a:lnTo>
                    <a:pt x="1011" y="3035"/>
                  </a:lnTo>
                </a:path>
                <a:path w="5080" h="3175">
                  <a:moveTo>
                    <a:pt x="1011" y="3035"/>
                  </a:moveTo>
                  <a:lnTo>
                    <a:pt x="2023" y="3035"/>
                  </a:lnTo>
                </a:path>
                <a:path w="5080" h="3175">
                  <a:moveTo>
                    <a:pt x="2023" y="3035"/>
                  </a:moveTo>
                  <a:lnTo>
                    <a:pt x="2023" y="3035"/>
                  </a:lnTo>
                </a:path>
                <a:path w="5080" h="3175">
                  <a:moveTo>
                    <a:pt x="2023" y="3035"/>
                  </a:moveTo>
                  <a:lnTo>
                    <a:pt x="2023" y="3035"/>
                  </a:lnTo>
                </a:path>
                <a:path w="5080" h="3175">
                  <a:moveTo>
                    <a:pt x="2023" y="3035"/>
                  </a:moveTo>
                  <a:lnTo>
                    <a:pt x="3035" y="3035"/>
                  </a:lnTo>
                </a:path>
                <a:path w="5080" h="3175">
                  <a:moveTo>
                    <a:pt x="3035" y="3035"/>
                  </a:moveTo>
                  <a:lnTo>
                    <a:pt x="3035" y="3035"/>
                  </a:lnTo>
                </a:path>
                <a:path w="5080" h="3175">
                  <a:moveTo>
                    <a:pt x="3035" y="3035"/>
                  </a:moveTo>
                  <a:lnTo>
                    <a:pt x="4047" y="3035"/>
                  </a:lnTo>
                </a:path>
                <a:path w="5080" h="3175">
                  <a:moveTo>
                    <a:pt x="4047" y="3035"/>
                  </a:moveTo>
                  <a:lnTo>
                    <a:pt x="4047" y="3035"/>
                  </a:lnTo>
                </a:path>
                <a:path w="5080" h="3175">
                  <a:moveTo>
                    <a:pt x="4047" y="3035"/>
                  </a:moveTo>
                  <a:lnTo>
                    <a:pt x="4047" y="3035"/>
                  </a:lnTo>
                </a:path>
                <a:path w="5080" h="3175">
                  <a:moveTo>
                    <a:pt x="4047" y="3035"/>
                  </a:moveTo>
                  <a:lnTo>
                    <a:pt x="5059" y="3035"/>
                  </a:lnTo>
                </a:path>
                <a:path w="5080" h="3175">
                  <a:moveTo>
                    <a:pt x="5059" y="3035"/>
                  </a:moveTo>
                  <a:lnTo>
                    <a:pt x="5059" y="3035"/>
                  </a:lnTo>
                </a:path>
                <a:path w="5080" h="3175">
                  <a:moveTo>
                    <a:pt x="5059" y="3035"/>
                  </a:moveTo>
                  <a:lnTo>
                    <a:pt x="5059" y="3035"/>
                  </a:lnTo>
                </a:path>
                <a:path w="5080" h="3175">
                  <a:moveTo>
                    <a:pt x="5059" y="3035"/>
                  </a:moveTo>
                  <a:lnTo>
                    <a:pt x="5059" y="3035"/>
                  </a:lnTo>
                </a:path>
                <a:path w="5080" h="3175">
                  <a:moveTo>
                    <a:pt x="5059" y="3035"/>
                  </a:moveTo>
                  <a:lnTo>
                    <a:pt x="5059" y="3035"/>
                  </a:lnTo>
                </a:path>
                <a:path w="5080" h="3175">
                  <a:moveTo>
                    <a:pt x="0" y="0"/>
                  </a:moveTo>
                  <a:lnTo>
                    <a:pt x="0" y="0"/>
                  </a:lnTo>
                </a:path>
                <a:path w="5080" h="3175">
                  <a:moveTo>
                    <a:pt x="0" y="0"/>
                  </a:moveTo>
                  <a:lnTo>
                    <a:pt x="0" y="0"/>
                  </a:lnTo>
                </a:path>
                <a:path w="5080" h="3175">
                  <a:moveTo>
                    <a:pt x="0" y="0"/>
                  </a:moveTo>
                  <a:lnTo>
                    <a:pt x="1011" y="0"/>
                  </a:lnTo>
                </a:path>
                <a:path w="5080" h="3175">
                  <a:moveTo>
                    <a:pt x="1011" y="0"/>
                  </a:moveTo>
                  <a:lnTo>
                    <a:pt x="1011" y="0"/>
                  </a:lnTo>
                </a:path>
                <a:path w="5080" h="3175">
                  <a:moveTo>
                    <a:pt x="1011" y="0"/>
                  </a:moveTo>
                  <a:lnTo>
                    <a:pt x="1011" y="0"/>
                  </a:lnTo>
                </a:path>
                <a:path w="5080" h="3175">
                  <a:moveTo>
                    <a:pt x="1011" y="0"/>
                  </a:moveTo>
                  <a:lnTo>
                    <a:pt x="2023" y="0"/>
                  </a:lnTo>
                </a:path>
                <a:path w="5080" h="3175">
                  <a:moveTo>
                    <a:pt x="2023" y="0"/>
                  </a:moveTo>
                  <a:lnTo>
                    <a:pt x="2023" y="0"/>
                  </a:lnTo>
                </a:path>
                <a:path w="5080" h="3175">
                  <a:moveTo>
                    <a:pt x="2023" y="0"/>
                  </a:moveTo>
                  <a:lnTo>
                    <a:pt x="2023" y="0"/>
                  </a:lnTo>
                </a:path>
                <a:path w="5080" h="3175">
                  <a:moveTo>
                    <a:pt x="2023" y="0"/>
                  </a:moveTo>
                  <a:lnTo>
                    <a:pt x="3035" y="0"/>
                  </a:lnTo>
                </a:path>
                <a:path w="5080" h="3175">
                  <a:moveTo>
                    <a:pt x="3035" y="0"/>
                  </a:moveTo>
                  <a:lnTo>
                    <a:pt x="3035" y="0"/>
                  </a:lnTo>
                </a:path>
                <a:path w="5080" h="3175">
                  <a:moveTo>
                    <a:pt x="3035" y="0"/>
                  </a:moveTo>
                  <a:lnTo>
                    <a:pt x="4047" y="0"/>
                  </a:lnTo>
                </a:path>
                <a:path w="5080" h="3175">
                  <a:moveTo>
                    <a:pt x="4047" y="0"/>
                  </a:moveTo>
                  <a:lnTo>
                    <a:pt x="4047" y="0"/>
                  </a:lnTo>
                </a:path>
                <a:path w="5080" h="3175">
                  <a:moveTo>
                    <a:pt x="4047" y="0"/>
                  </a:moveTo>
                  <a:lnTo>
                    <a:pt x="4047" y="0"/>
                  </a:lnTo>
                </a:path>
                <a:path w="5080" h="3175">
                  <a:moveTo>
                    <a:pt x="4047" y="0"/>
                  </a:moveTo>
                  <a:lnTo>
                    <a:pt x="5059" y="0"/>
                  </a:lnTo>
                </a:path>
                <a:path w="5080" h="3175">
                  <a:moveTo>
                    <a:pt x="5059" y="0"/>
                  </a:moveTo>
                  <a:lnTo>
                    <a:pt x="5059" y="0"/>
                  </a:lnTo>
                </a:path>
                <a:path w="5080" h="3175">
                  <a:moveTo>
                    <a:pt x="5059" y="0"/>
                  </a:moveTo>
                  <a:lnTo>
                    <a:pt x="5059" y="0"/>
                  </a:lnTo>
                </a:path>
                <a:path w="5080" h="3175">
                  <a:moveTo>
                    <a:pt x="5059" y="0"/>
                  </a:moveTo>
                  <a:lnTo>
                    <a:pt x="5059" y="0"/>
                  </a:lnTo>
                </a:path>
                <a:path w="5080" h="3175">
                  <a:moveTo>
                    <a:pt x="5059" y="0"/>
                  </a:moveTo>
                  <a:lnTo>
                    <a:pt x="5059" y="0"/>
                  </a:lnTo>
                </a:path>
                <a:path w="5080" h="3175">
                  <a:moveTo>
                    <a:pt x="5059" y="3035"/>
                  </a:moveTo>
                  <a:lnTo>
                    <a:pt x="5059" y="0"/>
                  </a:lnTo>
                </a:path>
                <a:path w="5080"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9" name="object 419"/>
          <p:cNvSpPr/>
          <p:nvPr/>
        </p:nvSpPr>
        <p:spPr>
          <a:xfrm>
            <a:off x="1453836" y="3287492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0" y="0"/>
                </a:lnTo>
              </a:path>
              <a:path w="5080" h="3175">
                <a:moveTo>
                  <a:pt x="0" y="0"/>
                </a:moveTo>
                <a:lnTo>
                  <a:pt x="0" y="0"/>
                </a:lnTo>
              </a:path>
              <a:path w="5080" h="3175">
                <a:moveTo>
                  <a:pt x="0" y="0"/>
                </a:moveTo>
                <a:lnTo>
                  <a:pt x="1011" y="0"/>
                </a:lnTo>
              </a:path>
              <a:path w="5080" h="3175">
                <a:moveTo>
                  <a:pt x="1011" y="0"/>
                </a:moveTo>
                <a:lnTo>
                  <a:pt x="1011" y="0"/>
                </a:lnTo>
              </a:path>
              <a:path w="5080" h="3175">
                <a:moveTo>
                  <a:pt x="1011" y="0"/>
                </a:moveTo>
                <a:lnTo>
                  <a:pt x="1011" y="0"/>
                </a:lnTo>
              </a:path>
              <a:path w="5080" h="3175">
                <a:moveTo>
                  <a:pt x="4047" y="0"/>
                </a:moveTo>
                <a:lnTo>
                  <a:pt x="5059" y="0"/>
                </a:lnTo>
              </a:path>
              <a:path w="5080" h="3175">
                <a:moveTo>
                  <a:pt x="5059" y="0"/>
                </a:moveTo>
                <a:lnTo>
                  <a:pt x="5059" y="0"/>
                </a:lnTo>
              </a:path>
              <a:path w="5080" h="3175">
                <a:moveTo>
                  <a:pt x="5059" y="0"/>
                </a:moveTo>
                <a:lnTo>
                  <a:pt x="5059" y="0"/>
                </a:lnTo>
              </a:path>
              <a:path w="5080" h="3175">
                <a:moveTo>
                  <a:pt x="5059" y="0"/>
                </a:moveTo>
                <a:lnTo>
                  <a:pt x="5059" y="0"/>
                </a:lnTo>
              </a:path>
              <a:path w="5080" h="3175">
                <a:moveTo>
                  <a:pt x="5059" y="0"/>
                </a:moveTo>
                <a:lnTo>
                  <a:pt x="5059" y="0"/>
                </a:lnTo>
              </a:path>
              <a:path w="5080" h="3175">
                <a:moveTo>
                  <a:pt x="0" y="3035"/>
                </a:moveTo>
                <a:lnTo>
                  <a:pt x="0" y="3035"/>
                </a:lnTo>
              </a:path>
              <a:path w="5080" h="3175">
                <a:moveTo>
                  <a:pt x="0" y="3035"/>
                </a:moveTo>
                <a:lnTo>
                  <a:pt x="0" y="3035"/>
                </a:lnTo>
              </a:path>
              <a:path w="5080" h="3175">
                <a:moveTo>
                  <a:pt x="0" y="3035"/>
                </a:moveTo>
                <a:lnTo>
                  <a:pt x="1011" y="3035"/>
                </a:lnTo>
              </a:path>
              <a:path w="5080" h="3175">
                <a:moveTo>
                  <a:pt x="1011" y="3035"/>
                </a:moveTo>
                <a:lnTo>
                  <a:pt x="1011" y="3035"/>
                </a:lnTo>
              </a:path>
              <a:path w="5080" h="3175">
                <a:moveTo>
                  <a:pt x="1011" y="3035"/>
                </a:moveTo>
                <a:lnTo>
                  <a:pt x="1011" y="3035"/>
                </a:lnTo>
              </a:path>
              <a:path w="5080" h="3175">
                <a:moveTo>
                  <a:pt x="4047" y="3035"/>
                </a:moveTo>
                <a:lnTo>
                  <a:pt x="5059" y="3035"/>
                </a:lnTo>
              </a:path>
              <a:path w="5080" h="3175">
                <a:moveTo>
                  <a:pt x="5059" y="3035"/>
                </a:moveTo>
                <a:lnTo>
                  <a:pt x="5059" y="3035"/>
                </a:lnTo>
              </a:path>
              <a:path w="5080" h="3175">
                <a:moveTo>
                  <a:pt x="5059" y="3035"/>
                </a:moveTo>
                <a:lnTo>
                  <a:pt x="5059" y="3035"/>
                </a:lnTo>
              </a:path>
              <a:path w="5080" h="3175">
                <a:moveTo>
                  <a:pt x="5059" y="3035"/>
                </a:moveTo>
                <a:lnTo>
                  <a:pt x="5059" y="3035"/>
                </a:lnTo>
              </a:path>
              <a:path w="5080" h="3175">
                <a:moveTo>
                  <a:pt x="5059" y="3035"/>
                </a:moveTo>
                <a:lnTo>
                  <a:pt x="5059" y="3035"/>
                </a:lnTo>
              </a:path>
              <a:path w="5080" h="3175">
                <a:moveTo>
                  <a:pt x="0" y="0"/>
                </a:moveTo>
                <a:lnTo>
                  <a:pt x="0" y="3035"/>
                </a:lnTo>
              </a:path>
              <a:path w="5080" h="3175">
                <a:moveTo>
                  <a:pt x="5059" y="0"/>
                </a:moveTo>
                <a:lnTo>
                  <a:pt x="5059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0" name="object 420"/>
          <p:cNvGrpSpPr/>
          <p:nvPr/>
        </p:nvGrpSpPr>
        <p:grpSpPr>
          <a:xfrm>
            <a:off x="1454342" y="3286986"/>
            <a:ext cx="4445" cy="182880"/>
            <a:chOff x="1454342" y="3286986"/>
            <a:chExt cx="4445" cy="182880"/>
          </a:xfrm>
        </p:grpSpPr>
        <p:sp>
          <p:nvSpPr>
            <p:cNvPr id="421" name="object 421"/>
            <p:cNvSpPr/>
            <p:nvPr/>
          </p:nvSpPr>
          <p:spPr>
            <a:xfrm>
              <a:off x="1454848" y="3287492"/>
              <a:ext cx="3175" cy="182245"/>
            </a:xfrm>
            <a:custGeom>
              <a:avLst/>
              <a:gdLst/>
              <a:ahLst/>
              <a:cxnLst/>
              <a:rect l="l" t="t" r="r" b="b"/>
              <a:pathLst>
                <a:path w="3175" h="182245">
                  <a:moveTo>
                    <a:pt x="3035" y="182151"/>
                  </a:moveTo>
                  <a:lnTo>
                    <a:pt x="3035" y="178103"/>
                  </a:lnTo>
                </a:path>
                <a:path w="3175" h="182245">
                  <a:moveTo>
                    <a:pt x="3035" y="171019"/>
                  </a:moveTo>
                  <a:lnTo>
                    <a:pt x="3035" y="166971"/>
                  </a:lnTo>
                </a:path>
                <a:path w="3175" h="182245">
                  <a:moveTo>
                    <a:pt x="3035" y="158876"/>
                  </a:moveTo>
                  <a:lnTo>
                    <a:pt x="3035" y="154828"/>
                  </a:lnTo>
                </a:path>
                <a:path w="3175" h="182245">
                  <a:moveTo>
                    <a:pt x="3035" y="147744"/>
                  </a:moveTo>
                  <a:lnTo>
                    <a:pt x="3035" y="143697"/>
                  </a:lnTo>
                </a:path>
                <a:path w="3175" h="182245">
                  <a:moveTo>
                    <a:pt x="3035" y="136613"/>
                  </a:moveTo>
                  <a:lnTo>
                    <a:pt x="3035" y="132565"/>
                  </a:lnTo>
                </a:path>
                <a:path w="3175" h="182245">
                  <a:moveTo>
                    <a:pt x="3035" y="125481"/>
                  </a:moveTo>
                  <a:lnTo>
                    <a:pt x="3035" y="121434"/>
                  </a:lnTo>
                </a:path>
                <a:path w="3175" h="182245">
                  <a:moveTo>
                    <a:pt x="3035" y="114350"/>
                  </a:moveTo>
                  <a:lnTo>
                    <a:pt x="3035" y="110302"/>
                  </a:lnTo>
                </a:path>
                <a:path w="3175" h="182245">
                  <a:moveTo>
                    <a:pt x="3035" y="106254"/>
                  </a:moveTo>
                  <a:lnTo>
                    <a:pt x="30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454342" y="3422587"/>
              <a:ext cx="1270" cy="45085"/>
            </a:xfrm>
            <a:custGeom>
              <a:avLst/>
              <a:gdLst/>
              <a:ahLst/>
              <a:cxnLst/>
              <a:rect l="l" t="t" r="r" b="b"/>
              <a:pathLst>
                <a:path w="1269" h="45085">
                  <a:moveTo>
                    <a:pt x="0" y="44525"/>
                  </a:moveTo>
                  <a:lnTo>
                    <a:pt x="1011" y="44525"/>
                  </a:lnTo>
                </a:path>
                <a:path w="1269" h="45085">
                  <a:moveTo>
                    <a:pt x="0" y="33394"/>
                  </a:moveTo>
                  <a:lnTo>
                    <a:pt x="1011" y="33394"/>
                  </a:lnTo>
                </a:path>
                <a:path w="1269" h="45085">
                  <a:moveTo>
                    <a:pt x="0" y="22262"/>
                  </a:moveTo>
                  <a:lnTo>
                    <a:pt x="1011" y="22262"/>
                  </a:lnTo>
                </a:path>
                <a:path w="1269" h="45085">
                  <a:moveTo>
                    <a:pt x="0" y="11131"/>
                  </a:moveTo>
                  <a:lnTo>
                    <a:pt x="1011" y="11131"/>
                  </a:lnTo>
                </a:path>
                <a:path w="1269" h="45085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454848" y="34099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454848" y="3398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454848" y="328749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1062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6" name="object 426"/>
          <p:cNvSpPr/>
          <p:nvPr/>
        </p:nvSpPr>
        <p:spPr>
          <a:xfrm>
            <a:off x="1443717" y="2396975"/>
            <a:ext cx="0" cy="8255"/>
          </a:xfrm>
          <a:custGeom>
            <a:avLst/>
            <a:gdLst/>
            <a:ahLst/>
            <a:cxnLst/>
            <a:rect l="l" t="t" r="r" b="b"/>
            <a:pathLst>
              <a:path h="8255">
                <a:moveTo>
                  <a:pt x="0" y="0"/>
                </a:moveTo>
                <a:lnTo>
                  <a:pt x="0" y="0"/>
                </a:lnTo>
              </a:path>
              <a:path h="8255">
                <a:moveTo>
                  <a:pt x="0" y="4047"/>
                </a:moveTo>
                <a:lnTo>
                  <a:pt x="0" y="8095"/>
                </a:lnTo>
              </a:path>
              <a:path h="8255">
                <a:moveTo>
                  <a:pt x="0" y="0"/>
                </a:moveTo>
                <a:lnTo>
                  <a:pt x="0" y="0"/>
                </a:lnTo>
              </a:path>
              <a:path h="8255">
                <a:moveTo>
                  <a:pt x="0" y="8095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345801" y="2208752"/>
            <a:ext cx="2540" cy="102235"/>
          </a:xfrm>
          <a:custGeom>
            <a:avLst/>
            <a:gdLst/>
            <a:ahLst/>
            <a:cxnLst/>
            <a:rect l="l" t="t" r="r" b="b"/>
            <a:pathLst>
              <a:path w="2539" h="102235">
                <a:moveTo>
                  <a:pt x="2023" y="102207"/>
                </a:moveTo>
                <a:lnTo>
                  <a:pt x="2023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444729" y="2208752"/>
            <a:ext cx="0" cy="178435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178103"/>
                </a:moveTo>
                <a:lnTo>
                  <a:pt x="0" y="173043"/>
                </a:lnTo>
              </a:path>
              <a:path h="178435">
                <a:moveTo>
                  <a:pt x="0" y="166971"/>
                </a:moveTo>
                <a:lnTo>
                  <a:pt x="0" y="161912"/>
                </a:lnTo>
              </a:path>
              <a:path h="178435">
                <a:moveTo>
                  <a:pt x="0" y="155840"/>
                </a:moveTo>
                <a:lnTo>
                  <a:pt x="0" y="149768"/>
                </a:lnTo>
              </a:path>
              <a:path h="178435">
                <a:moveTo>
                  <a:pt x="0" y="143697"/>
                </a:moveTo>
                <a:lnTo>
                  <a:pt x="0" y="138637"/>
                </a:lnTo>
              </a:path>
              <a:path h="178435">
                <a:moveTo>
                  <a:pt x="0" y="132565"/>
                </a:moveTo>
                <a:lnTo>
                  <a:pt x="0" y="127505"/>
                </a:lnTo>
              </a:path>
              <a:path h="178435">
                <a:moveTo>
                  <a:pt x="0" y="121434"/>
                </a:moveTo>
                <a:lnTo>
                  <a:pt x="0" y="116374"/>
                </a:lnTo>
              </a:path>
              <a:path h="178435">
                <a:moveTo>
                  <a:pt x="0" y="110302"/>
                </a:moveTo>
                <a:lnTo>
                  <a:pt x="0" y="105242"/>
                </a:lnTo>
              </a:path>
              <a:path h="178435">
                <a:moveTo>
                  <a:pt x="0" y="102207"/>
                </a:moveTo>
                <a:lnTo>
                  <a:pt x="0" y="0"/>
                </a:lnTo>
              </a:path>
              <a:path h="17843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47319" y="1666852"/>
            <a:ext cx="0" cy="197485"/>
          </a:xfrm>
          <a:custGeom>
            <a:avLst/>
            <a:gdLst/>
            <a:ahLst/>
            <a:cxnLst/>
            <a:rect l="l" t="t" r="r" b="b"/>
            <a:pathLst>
              <a:path h="197485">
                <a:moveTo>
                  <a:pt x="0" y="0"/>
                </a:moveTo>
                <a:lnTo>
                  <a:pt x="0" y="197330"/>
                </a:lnTo>
              </a:path>
            </a:pathLst>
          </a:custGeom>
          <a:ln w="3175">
            <a:solidFill>
              <a:srgbClr val="000000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538840" y="12170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1" name="object 431"/>
          <p:cNvGrpSpPr/>
          <p:nvPr/>
        </p:nvGrpSpPr>
        <p:grpSpPr>
          <a:xfrm>
            <a:off x="1436633" y="1181621"/>
            <a:ext cx="26670" cy="38735"/>
            <a:chOff x="1436633" y="1181621"/>
            <a:chExt cx="26670" cy="38735"/>
          </a:xfrm>
        </p:grpSpPr>
        <p:sp>
          <p:nvSpPr>
            <p:cNvPr id="432" name="object 432"/>
            <p:cNvSpPr/>
            <p:nvPr/>
          </p:nvSpPr>
          <p:spPr>
            <a:xfrm>
              <a:off x="1439669" y="1184657"/>
              <a:ext cx="20320" cy="32384"/>
            </a:xfrm>
            <a:custGeom>
              <a:avLst/>
              <a:gdLst/>
              <a:ahLst/>
              <a:cxnLst/>
              <a:rect l="l" t="t" r="r" b="b"/>
              <a:pathLst>
                <a:path w="20319" h="32384">
                  <a:moveTo>
                    <a:pt x="20239" y="32382"/>
                  </a:moveTo>
                  <a:lnTo>
                    <a:pt x="0" y="30358"/>
                  </a:lnTo>
                  <a:lnTo>
                    <a:pt x="0" y="0"/>
                  </a:lnTo>
                  <a:lnTo>
                    <a:pt x="4047" y="0"/>
                  </a:lnTo>
                </a:path>
                <a:path w="20319" h="32384">
                  <a:moveTo>
                    <a:pt x="4047" y="2023"/>
                  </a:moveTo>
                  <a:lnTo>
                    <a:pt x="2023" y="2023"/>
                  </a:lnTo>
                  <a:lnTo>
                    <a:pt x="2023" y="29346"/>
                  </a:lnTo>
                  <a:lnTo>
                    <a:pt x="4047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443211" y="118870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19227"/>
                  </a:moveTo>
                  <a:lnTo>
                    <a:pt x="0" y="25298"/>
                  </a:lnTo>
                </a:path>
                <a:path h="25400">
                  <a:moveTo>
                    <a:pt x="0" y="0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439669" y="118465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-3035" y="15179"/>
                  </a:moveTo>
                  <a:lnTo>
                    <a:pt x="3035" y="15179"/>
                  </a:lnTo>
                </a:path>
              </a:pathLst>
            </a:custGeom>
            <a:ln w="303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442705" y="1191740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-3035" y="9613"/>
                  </a:moveTo>
                  <a:lnTo>
                    <a:pt x="3035" y="9613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6" name="object 436"/>
          <p:cNvSpPr/>
          <p:nvPr/>
        </p:nvSpPr>
        <p:spPr>
          <a:xfrm>
            <a:off x="1541876" y="1217039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05" y="-3035"/>
                </a:moveTo>
                <a:lnTo>
                  <a:pt x="505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7" name="object 437"/>
          <p:cNvGrpSpPr/>
          <p:nvPr/>
        </p:nvGrpSpPr>
        <p:grpSpPr>
          <a:xfrm>
            <a:off x="1439669" y="1181621"/>
            <a:ext cx="23495" cy="38735"/>
            <a:chOff x="1439669" y="1181621"/>
            <a:chExt cx="23495" cy="38735"/>
          </a:xfrm>
        </p:grpSpPr>
        <p:sp>
          <p:nvSpPr>
            <p:cNvPr id="438" name="object 438"/>
            <p:cNvSpPr/>
            <p:nvPr/>
          </p:nvSpPr>
          <p:spPr>
            <a:xfrm>
              <a:off x="1440681" y="1181621"/>
              <a:ext cx="20320" cy="38735"/>
            </a:xfrm>
            <a:custGeom>
              <a:avLst/>
              <a:gdLst/>
              <a:ahLst/>
              <a:cxnLst/>
              <a:rect l="l" t="t" r="r" b="b"/>
              <a:pathLst>
                <a:path w="20319" h="38734">
                  <a:moveTo>
                    <a:pt x="0" y="0"/>
                  </a:moveTo>
                  <a:lnTo>
                    <a:pt x="0" y="6071"/>
                  </a:lnTo>
                </a:path>
                <a:path w="20319" h="38734">
                  <a:moveTo>
                    <a:pt x="20239" y="32382"/>
                  </a:moveTo>
                  <a:lnTo>
                    <a:pt x="20239" y="38454"/>
                  </a:lnTo>
                </a:path>
                <a:path w="20319" h="38734">
                  <a:moveTo>
                    <a:pt x="2023" y="29346"/>
                  </a:moveTo>
                  <a:lnTo>
                    <a:pt x="2023" y="35418"/>
                  </a:lnTo>
                </a:path>
                <a:path w="20319" h="38734">
                  <a:moveTo>
                    <a:pt x="2023" y="0"/>
                  </a:moveTo>
                  <a:lnTo>
                    <a:pt x="2023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461932" y="12170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505" y="-3035"/>
                  </a:moveTo>
                  <a:lnTo>
                    <a:pt x="505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40" name="object 440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295972" y="4052527"/>
            <a:ext cx="690150" cy="643601"/>
          </a:xfrm>
          <a:prstGeom prst="rect">
            <a:avLst/>
          </a:prstGeom>
        </p:spPr>
      </p:pic>
      <p:sp>
        <p:nvSpPr>
          <p:cNvPr id="441" name="object 441"/>
          <p:cNvSpPr/>
          <p:nvPr/>
        </p:nvSpPr>
        <p:spPr>
          <a:xfrm>
            <a:off x="5401459" y="4059611"/>
            <a:ext cx="238125" cy="26670"/>
          </a:xfrm>
          <a:custGeom>
            <a:avLst/>
            <a:gdLst/>
            <a:ahLst/>
            <a:cxnLst/>
            <a:rect l="l" t="t" r="r" b="b"/>
            <a:pathLst>
              <a:path w="238125" h="26670">
                <a:moveTo>
                  <a:pt x="0" y="26310"/>
                </a:moveTo>
                <a:lnTo>
                  <a:pt x="237808" y="26310"/>
                </a:lnTo>
                <a:lnTo>
                  <a:pt x="23780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4550" y="3543515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281228" y="3865316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60" h="22860">
                <a:moveTo>
                  <a:pt x="10119" y="0"/>
                </a:moveTo>
                <a:lnTo>
                  <a:pt x="8095" y="0"/>
                </a:lnTo>
                <a:lnTo>
                  <a:pt x="8095" y="1011"/>
                </a:lnTo>
                <a:lnTo>
                  <a:pt x="8095" y="2023"/>
                </a:lnTo>
                <a:lnTo>
                  <a:pt x="8095" y="3035"/>
                </a:lnTo>
                <a:lnTo>
                  <a:pt x="8095" y="4047"/>
                </a:lnTo>
                <a:lnTo>
                  <a:pt x="10119" y="4047"/>
                </a:lnTo>
              </a:path>
              <a:path w="10160" h="22860">
                <a:moveTo>
                  <a:pt x="10119" y="14167"/>
                </a:moveTo>
                <a:lnTo>
                  <a:pt x="9107" y="15179"/>
                </a:lnTo>
                <a:lnTo>
                  <a:pt x="9107" y="16191"/>
                </a:lnTo>
                <a:lnTo>
                  <a:pt x="9107" y="18215"/>
                </a:lnTo>
                <a:lnTo>
                  <a:pt x="9107" y="20239"/>
                </a:lnTo>
                <a:lnTo>
                  <a:pt x="9107" y="21250"/>
                </a:lnTo>
                <a:lnTo>
                  <a:pt x="10119" y="22262"/>
                </a:lnTo>
              </a:path>
              <a:path w="10160" h="22860">
                <a:moveTo>
                  <a:pt x="9107" y="18215"/>
                </a:moveTo>
                <a:lnTo>
                  <a:pt x="9107" y="17203"/>
                </a:lnTo>
                <a:lnTo>
                  <a:pt x="9107" y="16191"/>
                </a:lnTo>
                <a:lnTo>
                  <a:pt x="9107" y="15179"/>
                </a:lnTo>
              </a:path>
              <a:path w="10160" h="22860">
                <a:moveTo>
                  <a:pt x="8095" y="0"/>
                </a:moveTo>
                <a:lnTo>
                  <a:pt x="0" y="0"/>
                </a:lnTo>
                <a:lnTo>
                  <a:pt x="0" y="1011"/>
                </a:lnTo>
                <a:lnTo>
                  <a:pt x="0" y="2023"/>
                </a:lnTo>
                <a:lnTo>
                  <a:pt x="0" y="3035"/>
                </a:lnTo>
                <a:lnTo>
                  <a:pt x="0" y="4047"/>
                </a:lnTo>
                <a:lnTo>
                  <a:pt x="8095" y="404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4" name="object 444"/>
          <p:cNvGrpSpPr/>
          <p:nvPr/>
        </p:nvGrpSpPr>
        <p:grpSpPr>
          <a:xfrm>
            <a:off x="4290842" y="3861268"/>
            <a:ext cx="3175" cy="176530"/>
            <a:chOff x="4290842" y="3861268"/>
            <a:chExt cx="3175" cy="176530"/>
          </a:xfrm>
        </p:grpSpPr>
        <p:sp>
          <p:nvSpPr>
            <p:cNvPr id="445" name="object 445"/>
            <p:cNvSpPr/>
            <p:nvPr/>
          </p:nvSpPr>
          <p:spPr>
            <a:xfrm>
              <a:off x="4292360" y="3889603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744"/>
                  </a:moveTo>
                  <a:lnTo>
                    <a:pt x="0" y="137625"/>
                  </a:lnTo>
                </a:path>
                <a:path h="147954">
                  <a:moveTo>
                    <a:pt x="0" y="130541"/>
                  </a:moveTo>
                  <a:lnTo>
                    <a:pt x="0" y="120422"/>
                  </a:lnTo>
                </a:path>
                <a:path h="147954">
                  <a:moveTo>
                    <a:pt x="0" y="114350"/>
                  </a:moveTo>
                  <a:lnTo>
                    <a:pt x="0" y="103219"/>
                  </a:lnTo>
                </a:path>
                <a:path h="147954">
                  <a:moveTo>
                    <a:pt x="0" y="97147"/>
                  </a:moveTo>
                  <a:lnTo>
                    <a:pt x="0" y="86015"/>
                  </a:lnTo>
                </a:path>
                <a:path h="147954">
                  <a:moveTo>
                    <a:pt x="0" y="79944"/>
                  </a:moveTo>
                  <a:lnTo>
                    <a:pt x="0" y="68812"/>
                  </a:lnTo>
                </a:path>
                <a:path h="147954">
                  <a:moveTo>
                    <a:pt x="0" y="62740"/>
                  </a:moveTo>
                  <a:lnTo>
                    <a:pt x="0" y="51609"/>
                  </a:lnTo>
                </a:path>
                <a:path h="147954">
                  <a:moveTo>
                    <a:pt x="0" y="45537"/>
                  </a:moveTo>
                  <a:lnTo>
                    <a:pt x="0" y="34406"/>
                  </a:lnTo>
                </a:path>
                <a:path h="147954">
                  <a:moveTo>
                    <a:pt x="0" y="28334"/>
                  </a:moveTo>
                  <a:lnTo>
                    <a:pt x="0" y="17203"/>
                  </a:lnTo>
                </a:path>
                <a:path h="147954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4292360" y="3861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517" y="2529"/>
                  </a:moveTo>
                  <a:lnTo>
                    <a:pt x="1517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7" name="object 447"/>
          <p:cNvGrpSpPr/>
          <p:nvPr/>
        </p:nvGrpSpPr>
        <p:grpSpPr>
          <a:xfrm>
            <a:off x="4278193" y="3685189"/>
            <a:ext cx="16510" cy="207010"/>
            <a:chOff x="4278193" y="3685189"/>
            <a:chExt cx="16510" cy="207010"/>
          </a:xfrm>
        </p:grpSpPr>
        <p:sp>
          <p:nvSpPr>
            <p:cNvPr id="448" name="object 448"/>
            <p:cNvSpPr/>
            <p:nvPr/>
          </p:nvSpPr>
          <p:spPr>
            <a:xfrm>
              <a:off x="4292360" y="3685189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0119"/>
                  </a:lnTo>
                </a:path>
                <a:path h="176529">
                  <a:moveTo>
                    <a:pt x="0" y="17203"/>
                  </a:moveTo>
                  <a:lnTo>
                    <a:pt x="0" y="27322"/>
                  </a:lnTo>
                </a:path>
                <a:path h="176529">
                  <a:moveTo>
                    <a:pt x="0" y="34406"/>
                  </a:moveTo>
                  <a:lnTo>
                    <a:pt x="0" y="44525"/>
                  </a:lnTo>
                </a:path>
                <a:path h="176529">
                  <a:moveTo>
                    <a:pt x="0" y="51609"/>
                  </a:moveTo>
                  <a:lnTo>
                    <a:pt x="0" y="61729"/>
                  </a:lnTo>
                </a:path>
                <a:path h="176529">
                  <a:moveTo>
                    <a:pt x="0" y="68812"/>
                  </a:moveTo>
                  <a:lnTo>
                    <a:pt x="0" y="78932"/>
                  </a:lnTo>
                </a:path>
                <a:path h="176529">
                  <a:moveTo>
                    <a:pt x="0" y="86015"/>
                  </a:moveTo>
                  <a:lnTo>
                    <a:pt x="0" y="96135"/>
                  </a:lnTo>
                </a:path>
                <a:path h="176529">
                  <a:moveTo>
                    <a:pt x="0" y="102207"/>
                  </a:moveTo>
                  <a:lnTo>
                    <a:pt x="0" y="113338"/>
                  </a:lnTo>
                </a:path>
                <a:path h="176529">
                  <a:moveTo>
                    <a:pt x="0" y="119410"/>
                  </a:moveTo>
                  <a:lnTo>
                    <a:pt x="0" y="130541"/>
                  </a:lnTo>
                </a:path>
                <a:path h="176529">
                  <a:moveTo>
                    <a:pt x="0" y="136613"/>
                  </a:moveTo>
                  <a:lnTo>
                    <a:pt x="0" y="147744"/>
                  </a:lnTo>
                </a:path>
                <a:path h="176529">
                  <a:moveTo>
                    <a:pt x="0" y="153816"/>
                  </a:moveTo>
                  <a:lnTo>
                    <a:pt x="0" y="164948"/>
                  </a:lnTo>
                </a:path>
                <a:path h="176529">
                  <a:moveTo>
                    <a:pt x="0" y="165960"/>
                  </a:moveTo>
                  <a:lnTo>
                    <a:pt x="0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4280217" y="3857220"/>
              <a:ext cx="12700" cy="32384"/>
            </a:xfrm>
            <a:custGeom>
              <a:avLst/>
              <a:gdLst/>
              <a:ahLst/>
              <a:cxnLst/>
              <a:rect l="l" t="t" r="r" b="b"/>
              <a:pathLst>
                <a:path w="12700" h="32385">
                  <a:moveTo>
                    <a:pt x="12143" y="32382"/>
                  </a:moveTo>
                  <a:lnTo>
                    <a:pt x="11131" y="32382"/>
                  </a:lnTo>
                  <a:lnTo>
                    <a:pt x="11131" y="0"/>
                  </a:lnTo>
                  <a:lnTo>
                    <a:pt x="12143" y="0"/>
                  </a:lnTo>
                </a:path>
                <a:path w="12700" h="32385">
                  <a:moveTo>
                    <a:pt x="1011" y="8095"/>
                  </a:moveTo>
                  <a:lnTo>
                    <a:pt x="0" y="8095"/>
                  </a:lnTo>
                  <a:lnTo>
                    <a:pt x="0" y="9107"/>
                  </a:lnTo>
                  <a:lnTo>
                    <a:pt x="0" y="10119"/>
                  </a:lnTo>
                  <a:lnTo>
                    <a:pt x="0" y="11131"/>
                  </a:lnTo>
                  <a:lnTo>
                    <a:pt x="0" y="12143"/>
                  </a:lnTo>
                  <a:lnTo>
                    <a:pt x="1011" y="1214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0" name="object 450"/>
          <p:cNvGrpSpPr/>
          <p:nvPr/>
        </p:nvGrpSpPr>
        <p:grpSpPr>
          <a:xfrm>
            <a:off x="5160614" y="5067514"/>
            <a:ext cx="4445" cy="43815"/>
            <a:chOff x="5160614" y="5067514"/>
            <a:chExt cx="4445" cy="43815"/>
          </a:xfrm>
        </p:grpSpPr>
        <p:sp>
          <p:nvSpPr>
            <p:cNvPr id="451" name="object 451"/>
            <p:cNvSpPr/>
            <p:nvPr/>
          </p:nvSpPr>
          <p:spPr>
            <a:xfrm>
              <a:off x="5162638" y="51069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5162638" y="506751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15"/>
                  </a:moveTo>
                  <a:lnTo>
                    <a:pt x="0" y="18215"/>
                  </a:lnTo>
                </a:path>
                <a:path h="18414">
                  <a:moveTo>
                    <a:pt x="0" y="1214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3" name="object 453"/>
          <p:cNvGrpSpPr/>
          <p:nvPr/>
        </p:nvGrpSpPr>
        <p:grpSpPr>
          <a:xfrm>
            <a:off x="5160614" y="4647555"/>
            <a:ext cx="4445" cy="306705"/>
            <a:chOff x="5160614" y="4647555"/>
            <a:chExt cx="4445" cy="306705"/>
          </a:xfrm>
        </p:grpSpPr>
        <p:sp>
          <p:nvSpPr>
            <p:cNvPr id="454" name="object 454"/>
            <p:cNvSpPr/>
            <p:nvPr/>
          </p:nvSpPr>
          <p:spPr>
            <a:xfrm>
              <a:off x="5162638" y="49531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2023" y="505"/>
                  </a:moveTo>
                  <a:lnTo>
                    <a:pt x="202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5162638" y="4647555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29751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6" name="object 456"/>
          <p:cNvSpPr/>
          <p:nvPr/>
        </p:nvSpPr>
        <p:spPr>
          <a:xfrm>
            <a:off x="4299444" y="4647555"/>
            <a:ext cx="0" cy="463550"/>
          </a:xfrm>
          <a:custGeom>
            <a:avLst/>
            <a:gdLst/>
            <a:ahLst/>
            <a:cxnLst/>
            <a:rect l="l" t="t" r="r" b="b"/>
            <a:pathLst>
              <a:path h="463550">
                <a:moveTo>
                  <a:pt x="0" y="463473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452248" y="4647555"/>
            <a:ext cx="0" cy="463550"/>
          </a:xfrm>
          <a:custGeom>
            <a:avLst/>
            <a:gdLst/>
            <a:ahLst/>
            <a:cxnLst/>
            <a:rect l="l" t="t" r="r" b="b"/>
            <a:pathLst>
              <a:path h="463550">
                <a:moveTo>
                  <a:pt x="0" y="463473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276361" y="4735594"/>
            <a:ext cx="19685" cy="375920"/>
          </a:xfrm>
          <a:custGeom>
            <a:avLst/>
            <a:gdLst/>
            <a:ahLst/>
            <a:cxnLst/>
            <a:rect l="l" t="t" r="r" b="b"/>
            <a:pathLst>
              <a:path w="19685" h="375920">
                <a:moveTo>
                  <a:pt x="19227" y="0"/>
                </a:moveTo>
                <a:lnTo>
                  <a:pt x="19227" y="375433"/>
                </a:lnTo>
                <a:lnTo>
                  <a:pt x="19227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162638" y="3543515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316455" y="3543515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452248" y="3543515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162638" y="3002121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162638" y="2460728"/>
            <a:ext cx="0" cy="494030"/>
          </a:xfrm>
          <a:custGeom>
            <a:avLst/>
            <a:gdLst/>
            <a:ahLst/>
            <a:cxnLst/>
            <a:rect l="l" t="t" r="r" b="b"/>
            <a:pathLst>
              <a:path h="494030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162638" y="1919334"/>
            <a:ext cx="0" cy="494030"/>
          </a:xfrm>
          <a:custGeom>
            <a:avLst/>
            <a:gdLst/>
            <a:ahLst/>
            <a:cxnLst/>
            <a:rect l="l" t="t" r="r" b="b"/>
            <a:pathLst>
              <a:path h="494030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162638" y="1376928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316455" y="3002121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316455" y="2460728"/>
            <a:ext cx="0" cy="494030"/>
          </a:xfrm>
          <a:custGeom>
            <a:avLst/>
            <a:gdLst/>
            <a:ahLst/>
            <a:cxnLst/>
            <a:rect l="l" t="t" r="r" b="b"/>
            <a:pathLst>
              <a:path h="494030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452248" y="3002121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452248" y="2460728"/>
            <a:ext cx="0" cy="494030"/>
          </a:xfrm>
          <a:custGeom>
            <a:avLst/>
            <a:gdLst/>
            <a:ahLst/>
            <a:cxnLst/>
            <a:rect l="l" t="t" r="r" b="b"/>
            <a:pathLst>
              <a:path h="494030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452248" y="1919334"/>
            <a:ext cx="0" cy="494030"/>
          </a:xfrm>
          <a:custGeom>
            <a:avLst/>
            <a:gdLst/>
            <a:ahLst/>
            <a:cxnLst/>
            <a:rect l="l" t="t" r="r" b="b"/>
            <a:pathLst>
              <a:path h="494030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452248" y="1376928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0"/>
                </a:lnTo>
              </a:path>
            </a:pathLst>
          </a:custGeom>
          <a:ln w="4047">
            <a:solidFill>
              <a:srgbClr val="F00E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532384" y="2460728"/>
            <a:ext cx="0" cy="494030"/>
          </a:xfrm>
          <a:custGeom>
            <a:avLst/>
            <a:gdLst/>
            <a:ahLst/>
            <a:cxnLst/>
            <a:rect l="l" t="t" r="r" b="b"/>
            <a:pathLst>
              <a:path h="494030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277373" y="2589245"/>
            <a:ext cx="3175" cy="365760"/>
          </a:xfrm>
          <a:custGeom>
            <a:avLst/>
            <a:gdLst/>
            <a:ahLst/>
            <a:cxnLst/>
            <a:rect l="l" t="t" r="r" b="b"/>
            <a:pathLst>
              <a:path w="3175" h="365760">
                <a:moveTo>
                  <a:pt x="3035" y="365314"/>
                </a:moveTo>
                <a:lnTo>
                  <a:pt x="303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4" name="object 474"/>
          <p:cNvGrpSpPr/>
          <p:nvPr/>
        </p:nvGrpSpPr>
        <p:grpSpPr>
          <a:xfrm>
            <a:off x="4018121" y="2594305"/>
            <a:ext cx="142875" cy="363855"/>
            <a:chOff x="4018121" y="2594305"/>
            <a:chExt cx="142875" cy="363855"/>
          </a:xfrm>
        </p:grpSpPr>
        <p:pic>
          <p:nvPicPr>
            <p:cNvPr id="475" name="object 47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024699" y="2599871"/>
              <a:ext cx="129529" cy="356206"/>
            </a:xfrm>
            <a:prstGeom prst="rect">
              <a:avLst/>
            </a:prstGeom>
          </p:spPr>
        </p:pic>
        <p:sp>
          <p:nvSpPr>
            <p:cNvPr id="476" name="object 476"/>
            <p:cNvSpPr/>
            <p:nvPr/>
          </p:nvSpPr>
          <p:spPr>
            <a:xfrm>
              <a:off x="4026217" y="2601389"/>
              <a:ext cx="127000" cy="353695"/>
            </a:xfrm>
            <a:custGeom>
              <a:avLst/>
              <a:gdLst/>
              <a:ahLst/>
              <a:cxnLst/>
              <a:rect l="l" t="t" r="r" b="b"/>
              <a:pathLst>
                <a:path w="127000" h="353694">
                  <a:moveTo>
                    <a:pt x="126493" y="353171"/>
                  </a:moveTo>
                  <a:lnTo>
                    <a:pt x="126493" y="0"/>
                  </a:lnTo>
                  <a:lnTo>
                    <a:pt x="0" y="0"/>
                  </a:lnTo>
                  <a:lnTo>
                    <a:pt x="0" y="3531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4021157" y="2597341"/>
              <a:ext cx="137160" cy="357505"/>
            </a:xfrm>
            <a:custGeom>
              <a:avLst/>
              <a:gdLst/>
              <a:ahLst/>
              <a:cxnLst/>
              <a:rect l="l" t="t" r="r" b="b"/>
              <a:pathLst>
                <a:path w="137160" h="357505">
                  <a:moveTo>
                    <a:pt x="0" y="357218"/>
                  </a:moveTo>
                  <a:lnTo>
                    <a:pt x="0" y="0"/>
                  </a:lnTo>
                  <a:lnTo>
                    <a:pt x="136613" y="0"/>
                  </a:lnTo>
                  <a:lnTo>
                    <a:pt x="136613" y="3572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8" name="object 478"/>
          <p:cNvGrpSpPr/>
          <p:nvPr/>
        </p:nvGrpSpPr>
        <p:grpSpPr>
          <a:xfrm>
            <a:off x="3530867" y="2778480"/>
            <a:ext cx="3175" cy="176530"/>
            <a:chOff x="3530867" y="2778480"/>
            <a:chExt cx="3175" cy="176530"/>
          </a:xfrm>
        </p:grpSpPr>
        <p:sp>
          <p:nvSpPr>
            <p:cNvPr id="479" name="object 479"/>
            <p:cNvSpPr/>
            <p:nvPr/>
          </p:nvSpPr>
          <p:spPr>
            <a:xfrm>
              <a:off x="3532384" y="2806815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5">
                  <a:moveTo>
                    <a:pt x="0" y="147744"/>
                  </a:moveTo>
                  <a:lnTo>
                    <a:pt x="0" y="137625"/>
                  </a:lnTo>
                </a:path>
                <a:path h="147955">
                  <a:moveTo>
                    <a:pt x="0" y="131553"/>
                  </a:moveTo>
                  <a:lnTo>
                    <a:pt x="0" y="121434"/>
                  </a:lnTo>
                </a:path>
                <a:path h="147955">
                  <a:moveTo>
                    <a:pt x="0" y="115362"/>
                  </a:moveTo>
                  <a:lnTo>
                    <a:pt x="0" y="105242"/>
                  </a:lnTo>
                </a:path>
                <a:path h="147955">
                  <a:moveTo>
                    <a:pt x="0" y="98159"/>
                  </a:moveTo>
                  <a:lnTo>
                    <a:pt x="0" y="89051"/>
                  </a:lnTo>
                </a:path>
                <a:path h="147955">
                  <a:moveTo>
                    <a:pt x="0" y="81968"/>
                  </a:moveTo>
                  <a:lnTo>
                    <a:pt x="0" y="71848"/>
                  </a:lnTo>
                </a:path>
                <a:path h="147955">
                  <a:moveTo>
                    <a:pt x="0" y="65776"/>
                  </a:moveTo>
                  <a:lnTo>
                    <a:pt x="0" y="55657"/>
                  </a:lnTo>
                </a:path>
                <a:path h="147955">
                  <a:moveTo>
                    <a:pt x="0" y="49585"/>
                  </a:moveTo>
                  <a:lnTo>
                    <a:pt x="0" y="39466"/>
                  </a:lnTo>
                </a:path>
                <a:path h="147955">
                  <a:moveTo>
                    <a:pt x="0" y="33394"/>
                  </a:moveTo>
                  <a:lnTo>
                    <a:pt x="0" y="23274"/>
                  </a:lnTo>
                </a:path>
                <a:path h="147955">
                  <a:moveTo>
                    <a:pt x="0" y="17203"/>
                  </a:moveTo>
                  <a:lnTo>
                    <a:pt x="0" y="7083"/>
                  </a:lnTo>
                </a:path>
                <a:path h="14795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3532384" y="27784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517" y="2023"/>
                  </a:moveTo>
                  <a:lnTo>
                    <a:pt x="151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1" name="object 481"/>
          <p:cNvGrpSpPr/>
          <p:nvPr/>
        </p:nvGrpSpPr>
        <p:grpSpPr>
          <a:xfrm>
            <a:off x="3530360" y="2601389"/>
            <a:ext cx="16510" cy="207645"/>
            <a:chOff x="3530360" y="2601389"/>
            <a:chExt cx="16510" cy="207645"/>
          </a:xfrm>
        </p:grpSpPr>
        <p:sp>
          <p:nvSpPr>
            <p:cNvPr id="482" name="object 482"/>
            <p:cNvSpPr/>
            <p:nvPr/>
          </p:nvSpPr>
          <p:spPr>
            <a:xfrm>
              <a:off x="3532384" y="2601389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4">
                  <a:moveTo>
                    <a:pt x="0" y="0"/>
                  </a:moveTo>
                  <a:lnTo>
                    <a:pt x="0" y="10119"/>
                  </a:lnTo>
                </a:path>
                <a:path h="158114">
                  <a:moveTo>
                    <a:pt x="0" y="16191"/>
                  </a:moveTo>
                  <a:lnTo>
                    <a:pt x="0" y="26310"/>
                  </a:lnTo>
                </a:path>
                <a:path h="158114">
                  <a:moveTo>
                    <a:pt x="0" y="33394"/>
                  </a:moveTo>
                  <a:lnTo>
                    <a:pt x="0" y="43513"/>
                  </a:lnTo>
                </a:path>
                <a:path h="158114">
                  <a:moveTo>
                    <a:pt x="0" y="49585"/>
                  </a:moveTo>
                  <a:lnTo>
                    <a:pt x="0" y="59705"/>
                  </a:lnTo>
                </a:path>
                <a:path h="158114">
                  <a:moveTo>
                    <a:pt x="0" y="65776"/>
                  </a:moveTo>
                  <a:lnTo>
                    <a:pt x="0" y="75896"/>
                  </a:lnTo>
                </a:path>
                <a:path h="158114">
                  <a:moveTo>
                    <a:pt x="0" y="81968"/>
                  </a:moveTo>
                  <a:lnTo>
                    <a:pt x="0" y="92087"/>
                  </a:lnTo>
                </a:path>
                <a:path h="158114">
                  <a:moveTo>
                    <a:pt x="0" y="98159"/>
                  </a:moveTo>
                  <a:lnTo>
                    <a:pt x="0" y="108278"/>
                  </a:lnTo>
                </a:path>
                <a:path h="158114">
                  <a:moveTo>
                    <a:pt x="0" y="114350"/>
                  </a:moveTo>
                  <a:lnTo>
                    <a:pt x="0" y="124470"/>
                  </a:lnTo>
                </a:path>
                <a:path h="158114">
                  <a:moveTo>
                    <a:pt x="0" y="131553"/>
                  </a:moveTo>
                  <a:lnTo>
                    <a:pt x="0" y="141673"/>
                  </a:lnTo>
                </a:path>
                <a:path h="158114">
                  <a:moveTo>
                    <a:pt x="0" y="147744"/>
                  </a:moveTo>
                  <a:lnTo>
                    <a:pt x="0" y="1578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3532384" y="27653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1517" y="6577"/>
                  </a:moveTo>
                  <a:lnTo>
                    <a:pt x="1517" y="6577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3532384" y="2774432"/>
              <a:ext cx="12700" cy="32384"/>
            </a:xfrm>
            <a:custGeom>
              <a:avLst/>
              <a:gdLst/>
              <a:ahLst/>
              <a:cxnLst/>
              <a:rect l="l" t="t" r="r" b="b"/>
              <a:pathLst>
                <a:path w="12700" h="32385">
                  <a:moveTo>
                    <a:pt x="1011" y="12143"/>
                  </a:moveTo>
                  <a:lnTo>
                    <a:pt x="3035" y="12143"/>
                  </a:lnTo>
                  <a:lnTo>
                    <a:pt x="3035" y="11131"/>
                  </a:lnTo>
                  <a:lnTo>
                    <a:pt x="3035" y="10119"/>
                  </a:lnTo>
                  <a:lnTo>
                    <a:pt x="3035" y="9107"/>
                  </a:lnTo>
                  <a:lnTo>
                    <a:pt x="3035" y="8095"/>
                  </a:lnTo>
                  <a:lnTo>
                    <a:pt x="1011" y="8095"/>
                  </a:lnTo>
                </a:path>
                <a:path w="12700" h="32385">
                  <a:moveTo>
                    <a:pt x="1011" y="22262"/>
                  </a:moveTo>
                  <a:lnTo>
                    <a:pt x="2023" y="22262"/>
                  </a:lnTo>
                  <a:lnTo>
                    <a:pt x="2023" y="23274"/>
                  </a:lnTo>
                  <a:lnTo>
                    <a:pt x="2023" y="24286"/>
                  </a:lnTo>
                  <a:lnTo>
                    <a:pt x="2023" y="26310"/>
                  </a:lnTo>
                  <a:lnTo>
                    <a:pt x="2023" y="27322"/>
                  </a:lnTo>
                  <a:lnTo>
                    <a:pt x="2023" y="29346"/>
                  </a:lnTo>
                  <a:lnTo>
                    <a:pt x="1011" y="29346"/>
                  </a:lnTo>
                </a:path>
                <a:path w="12700" h="32385">
                  <a:moveTo>
                    <a:pt x="2023" y="23274"/>
                  </a:moveTo>
                  <a:lnTo>
                    <a:pt x="2023" y="24286"/>
                  </a:lnTo>
                  <a:lnTo>
                    <a:pt x="2023" y="25298"/>
                  </a:lnTo>
                  <a:lnTo>
                    <a:pt x="2023" y="26310"/>
                  </a:lnTo>
                </a:path>
                <a:path w="12700" h="32385">
                  <a:moveTo>
                    <a:pt x="3035" y="8095"/>
                  </a:moveTo>
                  <a:lnTo>
                    <a:pt x="11131" y="8095"/>
                  </a:lnTo>
                  <a:lnTo>
                    <a:pt x="11131" y="9107"/>
                  </a:lnTo>
                  <a:lnTo>
                    <a:pt x="11131" y="10119"/>
                  </a:lnTo>
                  <a:lnTo>
                    <a:pt x="11131" y="11131"/>
                  </a:lnTo>
                  <a:lnTo>
                    <a:pt x="3035" y="11131"/>
                  </a:lnTo>
                </a:path>
                <a:path w="12700" h="32385">
                  <a:moveTo>
                    <a:pt x="0" y="32382"/>
                  </a:moveTo>
                  <a:lnTo>
                    <a:pt x="1011" y="32382"/>
                  </a:lnTo>
                  <a:lnTo>
                    <a:pt x="1011" y="0"/>
                  </a:lnTo>
                  <a:lnTo>
                    <a:pt x="0" y="0"/>
                  </a:lnTo>
                </a:path>
                <a:path w="12700" h="32385">
                  <a:moveTo>
                    <a:pt x="11131" y="8095"/>
                  </a:moveTo>
                  <a:lnTo>
                    <a:pt x="12143" y="8095"/>
                  </a:lnTo>
                  <a:lnTo>
                    <a:pt x="12143" y="9107"/>
                  </a:lnTo>
                  <a:lnTo>
                    <a:pt x="12143" y="10119"/>
                  </a:lnTo>
                  <a:lnTo>
                    <a:pt x="12143" y="11131"/>
                  </a:lnTo>
                  <a:lnTo>
                    <a:pt x="11131" y="1113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5" name="object 485"/>
          <p:cNvSpPr/>
          <p:nvPr/>
        </p:nvSpPr>
        <p:spPr>
          <a:xfrm>
            <a:off x="1462944" y="2942416"/>
            <a:ext cx="0" cy="29845"/>
          </a:xfrm>
          <a:custGeom>
            <a:avLst/>
            <a:gdLst/>
            <a:ahLst/>
            <a:cxnLst/>
            <a:rect l="l" t="t" r="r" b="b"/>
            <a:pathLst>
              <a:path h="29844">
                <a:moveTo>
                  <a:pt x="0" y="2934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6" name="object 486"/>
          <p:cNvGrpSpPr/>
          <p:nvPr/>
        </p:nvGrpSpPr>
        <p:grpSpPr>
          <a:xfrm>
            <a:off x="1459908" y="2861460"/>
            <a:ext cx="6350" cy="72390"/>
            <a:chOff x="1459908" y="2861460"/>
            <a:chExt cx="6350" cy="72390"/>
          </a:xfrm>
        </p:grpSpPr>
        <p:sp>
          <p:nvSpPr>
            <p:cNvPr id="487" name="object 487"/>
            <p:cNvSpPr/>
            <p:nvPr/>
          </p:nvSpPr>
          <p:spPr>
            <a:xfrm>
              <a:off x="1459908" y="2920153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0" y="11131"/>
                  </a:moveTo>
                  <a:lnTo>
                    <a:pt x="6071" y="11131"/>
                  </a:lnTo>
                </a:path>
                <a:path w="6350" h="1143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459908" y="2863990"/>
              <a:ext cx="6350" cy="45085"/>
            </a:xfrm>
            <a:custGeom>
              <a:avLst/>
              <a:gdLst/>
              <a:ahLst/>
              <a:cxnLst/>
              <a:rect l="l" t="t" r="r" b="b"/>
              <a:pathLst>
                <a:path w="6350" h="45085">
                  <a:moveTo>
                    <a:pt x="0" y="44525"/>
                  </a:moveTo>
                  <a:lnTo>
                    <a:pt x="6071" y="44525"/>
                  </a:lnTo>
                </a:path>
                <a:path w="6350" h="45085">
                  <a:moveTo>
                    <a:pt x="0" y="33394"/>
                  </a:moveTo>
                  <a:lnTo>
                    <a:pt x="6071" y="33394"/>
                  </a:lnTo>
                </a:path>
                <a:path w="6350" h="45085">
                  <a:moveTo>
                    <a:pt x="0" y="22262"/>
                  </a:moveTo>
                  <a:lnTo>
                    <a:pt x="6071" y="22262"/>
                  </a:lnTo>
                </a:path>
                <a:path w="6350" h="45085">
                  <a:moveTo>
                    <a:pt x="0" y="11131"/>
                  </a:moveTo>
                  <a:lnTo>
                    <a:pt x="6071" y="11131"/>
                  </a:lnTo>
                </a:path>
                <a:path w="6350" h="45085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9" name="object 489"/>
          <p:cNvSpPr/>
          <p:nvPr/>
        </p:nvSpPr>
        <p:spPr>
          <a:xfrm>
            <a:off x="1462944" y="2430369"/>
            <a:ext cx="0" cy="422275"/>
          </a:xfrm>
          <a:custGeom>
            <a:avLst/>
            <a:gdLst/>
            <a:ahLst/>
            <a:cxnLst/>
            <a:rect l="l" t="t" r="r" b="b"/>
            <a:pathLst>
              <a:path h="422275">
                <a:moveTo>
                  <a:pt x="0" y="42198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462944" y="2971763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505" y="-3035"/>
                </a:moveTo>
                <a:lnTo>
                  <a:pt x="505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462944" y="2401022"/>
            <a:ext cx="0" cy="29845"/>
          </a:xfrm>
          <a:custGeom>
            <a:avLst/>
            <a:gdLst/>
            <a:ahLst/>
            <a:cxnLst/>
            <a:rect l="l" t="t" r="r" b="b"/>
            <a:pathLst>
              <a:path h="29844">
                <a:moveTo>
                  <a:pt x="0" y="2934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2" name="object 492"/>
          <p:cNvGrpSpPr/>
          <p:nvPr/>
        </p:nvGrpSpPr>
        <p:grpSpPr>
          <a:xfrm>
            <a:off x="1459908" y="2320066"/>
            <a:ext cx="6350" cy="72390"/>
            <a:chOff x="1459908" y="2320066"/>
            <a:chExt cx="6350" cy="72390"/>
          </a:xfrm>
        </p:grpSpPr>
        <p:sp>
          <p:nvSpPr>
            <p:cNvPr id="493" name="object 493"/>
            <p:cNvSpPr/>
            <p:nvPr/>
          </p:nvSpPr>
          <p:spPr>
            <a:xfrm>
              <a:off x="1459908" y="2344859"/>
              <a:ext cx="6350" cy="45085"/>
            </a:xfrm>
            <a:custGeom>
              <a:avLst/>
              <a:gdLst/>
              <a:ahLst/>
              <a:cxnLst/>
              <a:rect l="l" t="t" r="r" b="b"/>
              <a:pathLst>
                <a:path w="6350" h="45085">
                  <a:moveTo>
                    <a:pt x="0" y="44525"/>
                  </a:moveTo>
                  <a:lnTo>
                    <a:pt x="6071" y="44525"/>
                  </a:lnTo>
                </a:path>
                <a:path w="6350" h="45085">
                  <a:moveTo>
                    <a:pt x="0" y="33394"/>
                  </a:moveTo>
                  <a:lnTo>
                    <a:pt x="6071" y="33394"/>
                  </a:lnTo>
                </a:path>
                <a:path w="6350" h="45085">
                  <a:moveTo>
                    <a:pt x="0" y="22262"/>
                  </a:moveTo>
                  <a:lnTo>
                    <a:pt x="6071" y="22262"/>
                  </a:lnTo>
                </a:path>
                <a:path w="6350" h="45085">
                  <a:moveTo>
                    <a:pt x="0" y="11131"/>
                  </a:moveTo>
                  <a:lnTo>
                    <a:pt x="6071" y="11131"/>
                  </a:lnTo>
                </a:path>
                <a:path w="6350" h="45085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459908" y="2322090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0" y="11131"/>
                  </a:moveTo>
                  <a:lnTo>
                    <a:pt x="6071" y="11131"/>
                  </a:lnTo>
                </a:path>
                <a:path w="6350" h="1143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5" name="object 495"/>
          <p:cNvSpPr/>
          <p:nvPr/>
        </p:nvSpPr>
        <p:spPr>
          <a:xfrm>
            <a:off x="1462944" y="1859628"/>
            <a:ext cx="0" cy="451484"/>
          </a:xfrm>
          <a:custGeom>
            <a:avLst/>
            <a:gdLst/>
            <a:ahLst/>
            <a:cxnLst/>
            <a:rect l="l" t="t" r="r" b="b"/>
            <a:pathLst>
              <a:path h="451485">
                <a:moveTo>
                  <a:pt x="0" y="451330"/>
                </a:moveTo>
                <a:lnTo>
                  <a:pt x="0" y="28334"/>
                </a:lnTo>
              </a:path>
              <a:path h="451485">
                <a:moveTo>
                  <a:pt x="0" y="2833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6" name="object 496"/>
          <p:cNvGrpSpPr/>
          <p:nvPr/>
        </p:nvGrpSpPr>
        <p:grpSpPr>
          <a:xfrm>
            <a:off x="1459908" y="1214003"/>
            <a:ext cx="7620" cy="636905"/>
            <a:chOff x="1459908" y="1214003"/>
            <a:chExt cx="7620" cy="636905"/>
          </a:xfrm>
        </p:grpSpPr>
        <p:sp>
          <p:nvSpPr>
            <p:cNvPr id="497" name="object 497"/>
            <p:cNvSpPr/>
            <p:nvPr/>
          </p:nvSpPr>
          <p:spPr>
            <a:xfrm>
              <a:off x="1459908" y="1814597"/>
              <a:ext cx="6350" cy="33655"/>
            </a:xfrm>
            <a:custGeom>
              <a:avLst/>
              <a:gdLst/>
              <a:ahLst/>
              <a:cxnLst/>
              <a:rect l="l" t="t" r="r" b="b"/>
              <a:pathLst>
                <a:path w="6350" h="33655">
                  <a:moveTo>
                    <a:pt x="0" y="33394"/>
                  </a:moveTo>
                  <a:lnTo>
                    <a:pt x="6071" y="33394"/>
                  </a:lnTo>
                </a:path>
                <a:path w="6350" h="33655">
                  <a:moveTo>
                    <a:pt x="0" y="22262"/>
                  </a:moveTo>
                  <a:lnTo>
                    <a:pt x="6071" y="22262"/>
                  </a:lnTo>
                </a:path>
                <a:path w="6350" h="33655">
                  <a:moveTo>
                    <a:pt x="0" y="11131"/>
                  </a:moveTo>
                  <a:lnTo>
                    <a:pt x="6071" y="11131"/>
                  </a:lnTo>
                </a:path>
                <a:path w="6350" h="33655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459908" y="1791828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0" y="11131"/>
                  </a:moveTo>
                  <a:lnTo>
                    <a:pt x="6071" y="11131"/>
                  </a:lnTo>
                </a:path>
                <a:path w="6350" h="1143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462944" y="17776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3035" y="2529"/>
                  </a:moveTo>
                  <a:lnTo>
                    <a:pt x="3035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462944" y="1217039"/>
              <a:ext cx="1270" cy="553085"/>
            </a:xfrm>
            <a:custGeom>
              <a:avLst/>
              <a:gdLst/>
              <a:ahLst/>
              <a:cxnLst/>
              <a:rect l="l" t="t" r="r" b="b"/>
              <a:pathLst>
                <a:path w="1269" h="553085">
                  <a:moveTo>
                    <a:pt x="0" y="552525"/>
                  </a:moveTo>
                  <a:lnTo>
                    <a:pt x="0" y="0"/>
                  </a:lnTo>
                  <a:lnTo>
                    <a:pt x="1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1" name="object 501"/>
          <p:cNvSpPr/>
          <p:nvPr/>
        </p:nvSpPr>
        <p:spPr>
          <a:xfrm>
            <a:off x="3532384" y="1919334"/>
            <a:ext cx="0" cy="494030"/>
          </a:xfrm>
          <a:custGeom>
            <a:avLst/>
            <a:gdLst/>
            <a:ahLst/>
            <a:cxnLst/>
            <a:rect l="l" t="t" r="r" b="b"/>
            <a:pathLst>
              <a:path h="494030">
                <a:moveTo>
                  <a:pt x="0" y="49383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3277373" y="2047851"/>
            <a:ext cx="3175" cy="365760"/>
          </a:xfrm>
          <a:custGeom>
            <a:avLst/>
            <a:gdLst/>
            <a:ahLst/>
            <a:cxnLst/>
            <a:rect l="l" t="t" r="r" b="b"/>
            <a:pathLst>
              <a:path w="3175" h="365760">
                <a:moveTo>
                  <a:pt x="3035" y="365314"/>
                </a:moveTo>
                <a:lnTo>
                  <a:pt x="303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3" name="object 503"/>
          <p:cNvGrpSpPr/>
          <p:nvPr/>
        </p:nvGrpSpPr>
        <p:grpSpPr>
          <a:xfrm>
            <a:off x="4018121" y="2051899"/>
            <a:ext cx="142875" cy="364490"/>
            <a:chOff x="4018121" y="2051899"/>
            <a:chExt cx="142875" cy="364490"/>
          </a:xfrm>
        </p:grpSpPr>
        <p:pic>
          <p:nvPicPr>
            <p:cNvPr id="504" name="object 50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024699" y="2058477"/>
              <a:ext cx="129529" cy="356206"/>
            </a:xfrm>
            <a:prstGeom prst="rect">
              <a:avLst/>
            </a:prstGeom>
          </p:spPr>
        </p:pic>
        <p:sp>
          <p:nvSpPr>
            <p:cNvPr id="505" name="object 505"/>
            <p:cNvSpPr/>
            <p:nvPr/>
          </p:nvSpPr>
          <p:spPr>
            <a:xfrm>
              <a:off x="4026217" y="2059995"/>
              <a:ext cx="127000" cy="353695"/>
            </a:xfrm>
            <a:custGeom>
              <a:avLst/>
              <a:gdLst/>
              <a:ahLst/>
              <a:cxnLst/>
              <a:rect l="l" t="t" r="r" b="b"/>
              <a:pathLst>
                <a:path w="127000" h="353694">
                  <a:moveTo>
                    <a:pt x="126493" y="353171"/>
                  </a:moveTo>
                  <a:lnTo>
                    <a:pt x="126493" y="0"/>
                  </a:lnTo>
                  <a:lnTo>
                    <a:pt x="0" y="0"/>
                  </a:lnTo>
                  <a:lnTo>
                    <a:pt x="0" y="3531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4021157" y="2054935"/>
              <a:ext cx="137160" cy="358775"/>
            </a:xfrm>
            <a:custGeom>
              <a:avLst/>
              <a:gdLst/>
              <a:ahLst/>
              <a:cxnLst/>
              <a:rect l="l" t="t" r="r" b="b"/>
              <a:pathLst>
                <a:path w="137160" h="358775">
                  <a:moveTo>
                    <a:pt x="0" y="358230"/>
                  </a:moveTo>
                  <a:lnTo>
                    <a:pt x="0" y="0"/>
                  </a:lnTo>
                  <a:lnTo>
                    <a:pt x="136613" y="0"/>
                  </a:lnTo>
                  <a:lnTo>
                    <a:pt x="136613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7" name="object 507"/>
          <p:cNvGrpSpPr/>
          <p:nvPr/>
        </p:nvGrpSpPr>
        <p:grpSpPr>
          <a:xfrm>
            <a:off x="3530867" y="2236074"/>
            <a:ext cx="3175" cy="177165"/>
            <a:chOff x="3530867" y="2236074"/>
            <a:chExt cx="3175" cy="177165"/>
          </a:xfrm>
        </p:grpSpPr>
        <p:sp>
          <p:nvSpPr>
            <p:cNvPr id="508" name="object 508"/>
            <p:cNvSpPr/>
            <p:nvPr/>
          </p:nvSpPr>
          <p:spPr>
            <a:xfrm>
              <a:off x="3532384" y="2271493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39">
                  <a:moveTo>
                    <a:pt x="0" y="141673"/>
                  </a:moveTo>
                  <a:lnTo>
                    <a:pt x="0" y="131553"/>
                  </a:lnTo>
                </a:path>
                <a:path h="142239">
                  <a:moveTo>
                    <a:pt x="0" y="125481"/>
                  </a:moveTo>
                  <a:lnTo>
                    <a:pt x="0" y="115362"/>
                  </a:lnTo>
                </a:path>
                <a:path h="142239">
                  <a:moveTo>
                    <a:pt x="0" y="108278"/>
                  </a:moveTo>
                  <a:lnTo>
                    <a:pt x="0" y="98159"/>
                  </a:lnTo>
                </a:path>
                <a:path h="142239">
                  <a:moveTo>
                    <a:pt x="0" y="92087"/>
                  </a:moveTo>
                  <a:lnTo>
                    <a:pt x="0" y="81968"/>
                  </a:lnTo>
                </a:path>
                <a:path h="142239">
                  <a:moveTo>
                    <a:pt x="0" y="75896"/>
                  </a:moveTo>
                  <a:lnTo>
                    <a:pt x="0" y="65776"/>
                  </a:lnTo>
                </a:path>
                <a:path h="142239">
                  <a:moveTo>
                    <a:pt x="0" y="59705"/>
                  </a:moveTo>
                  <a:lnTo>
                    <a:pt x="0" y="49585"/>
                  </a:lnTo>
                </a:path>
                <a:path h="142239">
                  <a:moveTo>
                    <a:pt x="0" y="43513"/>
                  </a:moveTo>
                  <a:lnTo>
                    <a:pt x="0" y="33394"/>
                  </a:lnTo>
                </a:path>
                <a:path h="142239">
                  <a:moveTo>
                    <a:pt x="0" y="27322"/>
                  </a:moveTo>
                  <a:lnTo>
                    <a:pt x="0" y="17203"/>
                  </a:lnTo>
                </a:path>
                <a:path h="14223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532384" y="22644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517" y="505"/>
                  </a:moveTo>
                  <a:lnTo>
                    <a:pt x="1517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532384" y="2236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517" y="2023"/>
                  </a:moveTo>
                  <a:lnTo>
                    <a:pt x="151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1" name="object 511"/>
          <p:cNvGrpSpPr/>
          <p:nvPr/>
        </p:nvGrpSpPr>
        <p:grpSpPr>
          <a:xfrm>
            <a:off x="3530360" y="2059995"/>
            <a:ext cx="16510" cy="207010"/>
            <a:chOff x="3530360" y="2059995"/>
            <a:chExt cx="16510" cy="207010"/>
          </a:xfrm>
        </p:grpSpPr>
        <p:sp>
          <p:nvSpPr>
            <p:cNvPr id="512" name="object 512"/>
            <p:cNvSpPr/>
            <p:nvPr/>
          </p:nvSpPr>
          <p:spPr>
            <a:xfrm>
              <a:off x="3532384" y="2059995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4">
                  <a:moveTo>
                    <a:pt x="0" y="0"/>
                  </a:moveTo>
                  <a:lnTo>
                    <a:pt x="0" y="10119"/>
                  </a:lnTo>
                </a:path>
                <a:path h="158114">
                  <a:moveTo>
                    <a:pt x="0" y="16191"/>
                  </a:moveTo>
                  <a:lnTo>
                    <a:pt x="0" y="26310"/>
                  </a:lnTo>
                </a:path>
                <a:path h="158114">
                  <a:moveTo>
                    <a:pt x="0" y="32382"/>
                  </a:moveTo>
                  <a:lnTo>
                    <a:pt x="0" y="42501"/>
                  </a:lnTo>
                </a:path>
                <a:path h="158114">
                  <a:moveTo>
                    <a:pt x="0" y="49585"/>
                  </a:moveTo>
                  <a:lnTo>
                    <a:pt x="0" y="59705"/>
                  </a:lnTo>
                </a:path>
                <a:path h="158114">
                  <a:moveTo>
                    <a:pt x="0" y="65776"/>
                  </a:moveTo>
                  <a:lnTo>
                    <a:pt x="0" y="75896"/>
                  </a:lnTo>
                </a:path>
                <a:path h="158114">
                  <a:moveTo>
                    <a:pt x="0" y="81968"/>
                  </a:moveTo>
                  <a:lnTo>
                    <a:pt x="0" y="92087"/>
                  </a:lnTo>
                </a:path>
                <a:path h="158114">
                  <a:moveTo>
                    <a:pt x="0" y="98159"/>
                  </a:moveTo>
                  <a:lnTo>
                    <a:pt x="0" y="108278"/>
                  </a:lnTo>
                </a:path>
                <a:path h="158114">
                  <a:moveTo>
                    <a:pt x="0" y="114350"/>
                  </a:moveTo>
                  <a:lnTo>
                    <a:pt x="0" y="124470"/>
                  </a:lnTo>
                </a:path>
                <a:path h="158114">
                  <a:moveTo>
                    <a:pt x="0" y="130541"/>
                  </a:moveTo>
                  <a:lnTo>
                    <a:pt x="0" y="140661"/>
                  </a:lnTo>
                </a:path>
                <a:path h="158114">
                  <a:moveTo>
                    <a:pt x="0" y="147744"/>
                  </a:moveTo>
                  <a:lnTo>
                    <a:pt x="0" y="1578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532384" y="222393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1517" y="6071"/>
                  </a:moveTo>
                  <a:lnTo>
                    <a:pt x="1517" y="607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532384" y="2232026"/>
              <a:ext cx="12700" cy="32384"/>
            </a:xfrm>
            <a:custGeom>
              <a:avLst/>
              <a:gdLst/>
              <a:ahLst/>
              <a:cxnLst/>
              <a:rect l="l" t="t" r="r" b="b"/>
              <a:pathLst>
                <a:path w="12700" h="32385">
                  <a:moveTo>
                    <a:pt x="1011" y="8095"/>
                  </a:moveTo>
                  <a:lnTo>
                    <a:pt x="3035" y="8095"/>
                  </a:lnTo>
                  <a:lnTo>
                    <a:pt x="3035" y="9107"/>
                  </a:lnTo>
                  <a:lnTo>
                    <a:pt x="3035" y="10119"/>
                  </a:lnTo>
                  <a:lnTo>
                    <a:pt x="3035" y="11131"/>
                  </a:lnTo>
                  <a:lnTo>
                    <a:pt x="3035" y="12143"/>
                  </a:lnTo>
                  <a:lnTo>
                    <a:pt x="1011" y="13155"/>
                  </a:lnTo>
                </a:path>
                <a:path w="12700" h="32385">
                  <a:moveTo>
                    <a:pt x="1011" y="30358"/>
                  </a:moveTo>
                  <a:lnTo>
                    <a:pt x="2023" y="30358"/>
                  </a:lnTo>
                  <a:lnTo>
                    <a:pt x="2023" y="29346"/>
                  </a:lnTo>
                  <a:lnTo>
                    <a:pt x="2023" y="28334"/>
                  </a:lnTo>
                  <a:lnTo>
                    <a:pt x="2023" y="26310"/>
                  </a:lnTo>
                  <a:lnTo>
                    <a:pt x="2023" y="25298"/>
                  </a:lnTo>
                  <a:lnTo>
                    <a:pt x="2023" y="24286"/>
                  </a:lnTo>
                  <a:lnTo>
                    <a:pt x="2023" y="23274"/>
                  </a:lnTo>
                  <a:lnTo>
                    <a:pt x="1011" y="23274"/>
                  </a:lnTo>
                </a:path>
                <a:path w="12700" h="32385">
                  <a:moveTo>
                    <a:pt x="2023" y="24286"/>
                  </a:moveTo>
                  <a:lnTo>
                    <a:pt x="2023" y="25298"/>
                  </a:lnTo>
                  <a:lnTo>
                    <a:pt x="2023" y="26310"/>
                  </a:lnTo>
                </a:path>
                <a:path w="12700" h="32385">
                  <a:moveTo>
                    <a:pt x="3035" y="9107"/>
                  </a:moveTo>
                  <a:lnTo>
                    <a:pt x="11131" y="9107"/>
                  </a:lnTo>
                  <a:lnTo>
                    <a:pt x="11131" y="10119"/>
                  </a:lnTo>
                  <a:lnTo>
                    <a:pt x="11131" y="11131"/>
                  </a:lnTo>
                  <a:lnTo>
                    <a:pt x="11131" y="12143"/>
                  </a:lnTo>
                  <a:lnTo>
                    <a:pt x="3035" y="12143"/>
                  </a:lnTo>
                </a:path>
                <a:path w="12700" h="32385">
                  <a:moveTo>
                    <a:pt x="0" y="32382"/>
                  </a:moveTo>
                  <a:lnTo>
                    <a:pt x="1011" y="32382"/>
                  </a:lnTo>
                  <a:lnTo>
                    <a:pt x="1011" y="0"/>
                  </a:lnTo>
                  <a:lnTo>
                    <a:pt x="0" y="0"/>
                  </a:lnTo>
                </a:path>
                <a:path w="12700" h="32385">
                  <a:moveTo>
                    <a:pt x="11131" y="9107"/>
                  </a:moveTo>
                  <a:lnTo>
                    <a:pt x="12143" y="9107"/>
                  </a:lnTo>
                  <a:lnTo>
                    <a:pt x="12143" y="10119"/>
                  </a:lnTo>
                  <a:lnTo>
                    <a:pt x="12143" y="11131"/>
                  </a:lnTo>
                  <a:lnTo>
                    <a:pt x="12143" y="12143"/>
                  </a:lnTo>
                  <a:lnTo>
                    <a:pt x="11131" y="1214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5" name="object 515"/>
          <p:cNvSpPr/>
          <p:nvPr/>
        </p:nvSpPr>
        <p:spPr>
          <a:xfrm>
            <a:off x="3277373" y="1506457"/>
            <a:ext cx="3175" cy="365760"/>
          </a:xfrm>
          <a:custGeom>
            <a:avLst/>
            <a:gdLst/>
            <a:ahLst/>
            <a:cxnLst/>
            <a:rect l="l" t="t" r="r" b="b"/>
            <a:pathLst>
              <a:path w="3175" h="365760">
                <a:moveTo>
                  <a:pt x="3035" y="365314"/>
                </a:moveTo>
                <a:lnTo>
                  <a:pt x="303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6" name="object 516"/>
          <p:cNvGrpSpPr/>
          <p:nvPr/>
        </p:nvGrpSpPr>
        <p:grpSpPr>
          <a:xfrm>
            <a:off x="1950198" y="1181621"/>
            <a:ext cx="3324225" cy="1804035"/>
            <a:chOff x="1950198" y="1181621"/>
            <a:chExt cx="3324225" cy="1804035"/>
          </a:xfrm>
        </p:grpSpPr>
        <p:pic>
          <p:nvPicPr>
            <p:cNvPr id="517" name="object 51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950198" y="1181621"/>
              <a:ext cx="3297443" cy="1790141"/>
            </a:xfrm>
            <a:prstGeom prst="rect">
              <a:avLst/>
            </a:prstGeom>
          </p:spPr>
        </p:pic>
        <p:pic>
          <p:nvPicPr>
            <p:cNvPr id="518" name="object 51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028625" y="1293948"/>
              <a:ext cx="3245328" cy="52621"/>
            </a:xfrm>
            <a:prstGeom prst="rect">
              <a:avLst/>
            </a:prstGeom>
          </p:spPr>
        </p:pic>
        <p:sp>
          <p:nvSpPr>
            <p:cNvPr id="519" name="object 519"/>
            <p:cNvSpPr/>
            <p:nvPr/>
          </p:nvSpPr>
          <p:spPr>
            <a:xfrm>
              <a:off x="2028625" y="1294960"/>
              <a:ext cx="3245485" cy="0"/>
            </a:xfrm>
            <a:custGeom>
              <a:avLst/>
              <a:gdLst/>
              <a:ahLst/>
              <a:cxnLst/>
              <a:rect l="l" t="t" r="r" b="b"/>
              <a:pathLst>
                <a:path w="3245485">
                  <a:moveTo>
                    <a:pt x="0" y="0"/>
                  </a:moveTo>
                  <a:lnTo>
                    <a:pt x="324532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2028625" y="1294960"/>
              <a:ext cx="3245485" cy="0"/>
            </a:xfrm>
            <a:custGeom>
              <a:avLst/>
              <a:gdLst/>
              <a:ahLst/>
              <a:cxnLst/>
              <a:rect l="l" t="t" r="r" b="b"/>
              <a:pathLst>
                <a:path w="3245485">
                  <a:moveTo>
                    <a:pt x="0" y="0"/>
                  </a:moveTo>
                  <a:lnTo>
                    <a:pt x="0" y="0"/>
                  </a:lnTo>
                </a:path>
                <a:path w="3245485">
                  <a:moveTo>
                    <a:pt x="3245328" y="0"/>
                  </a:moveTo>
                  <a:lnTo>
                    <a:pt x="3245328" y="0"/>
                  </a:lnTo>
                </a:path>
                <a:path w="324548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2028625" y="129496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0" y="0"/>
                  </a:moveTo>
                  <a:lnTo>
                    <a:pt x="22262" y="0"/>
                  </a:lnTo>
                  <a:lnTo>
                    <a:pt x="0" y="0"/>
                  </a:lnTo>
                  <a:close/>
                </a:path>
                <a:path w="22860">
                  <a:moveTo>
                    <a:pt x="22262" y="0"/>
                  </a:moveTo>
                  <a:lnTo>
                    <a:pt x="0" y="0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2028625" y="129496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0" y="0"/>
                  </a:moveTo>
                  <a:lnTo>
                    <a:pt x="22262" y="0"/>
                  </a:lnTo>
                  <a:lnTo>
                    <a:pt x="0" y="0"/>
                  </a:lnTo>
                  <a:close/>
                </a:path>
                <a:path w="22860">
                  <a:moveTo>
                    <a:pt x="22262" y="0"/>
                  </a:moveTo>
                  <a:lnTo>
                    <a:pt x="0" y="0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2076186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2076186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2127796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2127796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2178394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2178394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2230003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2230003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2280601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2280601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2332210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2332210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2382808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2382808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2434417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2434417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2485015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2485015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253662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253662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2587222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2587222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263883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263883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2689429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2689429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2741038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2741038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2791636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2791636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2843246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2843246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2893843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2893843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2945453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2945453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2996050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2996050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47660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3047660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3098257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3098257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3149867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3149867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3200464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3200464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325207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325207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3302671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3302671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335428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335428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3404879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3404879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3456488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3456488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3507086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3507086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3558695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3558695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3609293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3609293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660902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3660902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3711500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3711500" y="129496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3763109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3763109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3813707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3813707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3865316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3865316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391591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391591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396752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396752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401812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401812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406973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406973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4120328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4120328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4171938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4171938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4222535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4222535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4274145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4274145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4324742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4324742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4376352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4376352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4426949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4426949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4478559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4478559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4529157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4529157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4580766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4580766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463136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463136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4682973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4682973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473357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473357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4785180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4785180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4835778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4835778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4887387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4887387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4937985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4937985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498959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4989594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5040192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5040192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509180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5091801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5142399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5142399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5194009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5194009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5244606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5244606" y="129496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028625" y="1346569"/>
              <a:ext cx="3245485" cy="0"/>
            </a:xfrm>
            <a:custGeom>
              <a:avLst/>
              <a:gdLst/>
              <a:ahLst/>
              <a:cxnLst/>
              <a:rect l="l" t="t" r="r" b="b"/>
              <a:pathLst>
                <a:path w="3245485">
                  <a:moveTo>
                    <a:pt x="0" y="0"/>
                  </a:moveTo>
                  <a:lnTo>
                    <a:pt x="324532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028625" y="1346569"/>
              <a:ext cx="3245485" cy="0"/>
            </a:xfrm>
            <a:custGeom>
              <a:avLst/>
              <a:gdLst/>
              <a:ahLst/>
              <a:cxnLst/>
              <a:rect l="l" t="t" r="r" b="b"/>
              <a:pathLst>
                <a:path w="3245485">
                  <a:moveTo>
                    <a:pt x="0" y="0"/>
                  </a:moveTo>
                  <a:lnTo>
                    <a:pt x="0" y="0"/>
                  </a:lnTo>
                </a:path>
                <a:path w="3245485">
                  <a:moveTo>
                    <a:pt x="3245328" y="0"/>
                  </a:moveTo>
                  <a:lnTo>
                    <a:pt x="3245328" y="0"/>
                  </a:lnTo>
                </a:path>
                <a:path w="324548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028625" y="134656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0" y="0"/>
                  </a:moveTo>
                  <a:lnTo>
                    <a:pt x="22262" y="0"/>
                  </a:lnTo>
                  <a:lnTo>
                    <a:pt x="0" y="0"/>
                  </a:lnTo>
                  <a:close/>
                </a:path>
                <a:path w="22860">
                  <a:moveTo>
                    <a:pt x="22262" y="0"/>
                  </a:moveTo>
                  <a:lnTo>
                    <a:pt x="0" y="0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028625" y="134656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60">
                  <a:moveTo>
                    <a:pt x="0" y="0"/>
                  </a:moveTo>
                  <a:lnTo>
                    <a:pt x="22262" y="0"/>
                  </a:lnTo>
                  <a:lnTo>
                    <a:pt x="0" y="0"/>
                  </a:lnTo>
                  <a:close/>
                </a:path>
                <a:path w="22860">
                  <a:moveTo>
                    <a:pt x="22262" y="0"/>
                  </a:moveTo>
                  <a:lnTo>
                    <a:pt x="0" y="0"/>
                  </a:lnTo>
                  <a:lnTo>
                    <a:pt x="2226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076186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076186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127796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127796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178394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178394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230003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230003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280601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280601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332210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332210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382808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382808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434417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434417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485015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485015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53662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53662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587222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587222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63883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63883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689429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689429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741038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741038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791636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791636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843246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843246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893843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893843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945453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945453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996050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996050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3047660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3047660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3098257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3098257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3149867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3149867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3200464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3200464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69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325207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325207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3302671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3302671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335428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335428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404879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404879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456488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456488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507086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507086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558695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558695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609293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609293" y="134656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310" y="0"/>
                  </a:lnTo>
                  <a:lnTo>
                    <a:pt x="0" y="0"/>
                  </a:lnTo>
                  <a:close/>
                </a:path>
                <a:path w="26670">
                  <a:moveTo>
                    <a:pt x="26310" y="0"/>
                  </a:moveTo>
                  <a:lnTo>
                    <a:pt x="0" y="0"/>
                  </a:lnTo>
                  <a:lnTo>
                    <a:pt x="2631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660902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660902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711500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711500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3763109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3763109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3813707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3813707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3865316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3865316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391591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391591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396752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396752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401812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401812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406973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406973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4120328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4120328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4171938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4171938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4222535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4222535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4274145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4274145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4324742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4324742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4376352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4376352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4426949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4426949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4478559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4478559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4529157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4529157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4580766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4580766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463136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463136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4682973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4682973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473357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473357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4785180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4785180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4835778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4835778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4887387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4887387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4937985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4937985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498959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4989594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5040192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5040192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509180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5091801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5142399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5142399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5194009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5194009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5244606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5244606" y="134656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298" y="0"/>
                  </a:lnTo>
                  <a:lnTo>
                    <a:pt x="0" y="0"/>
                  </a:lnTo>
                  <a:close/>
                </a:path>
                <a:path w="25400">
                  <a:moveTo>
                    <a:pt x="25298" y="0"/>
                  </a:moveTo>
                  <a:lnTo>
                    <a:pt x="0" y="0"/>
                  </a:lnTo>
                  <a:lnTo>
                    <a:pt x="2529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028625" y="1293948"/>
              <a:ext cx="3245485" cy="52705"/>
            </a:xfrm>
            <a:custGeom>
              <a:avLst/>
              <a:gdLst/>
              <a:ahLst/>
              <a:cxnLst/>
              <a:rect l="l" t="t" r="r" b="b"/>
              <a:pathLst>
                <a:path w="3245485" h="52705">
                  <a:moveTo>
                    <a:pt x="3241280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3245328" y="0"/>
                  </a:lnTo>
                </a:path>
                <a:path w="3245485" h="52705">
                  <a:moveTo>
                    <a:pt x="3245328" y="1011"/>
                  </a:moveTo>
                  <a:lnTo>
                    <a:pt x="0" y="1011"/>
                  </a:lnTo>
                </a:path>
                <a:path w="3245485" h="52705">
                  <a:moveTo>
                    <a:pt x="3245328" y="18215"/>
                  </a:moveTo>
                  <a:lnTo>
                    <a:pt x="0" y="18215"/>
                  </a:lnTo>
                </a:path>
                <a:path w="3245485" h="52705">
                  <a:moveTo>
                    <a:pt x="3245328" y="52621"/>
                  </a:moveTo>
                  <a:lnTo>
                    <a:pt x="0" y="52621"/>
                  </a:lnTo>
                </a:path>
                <a:path w="3245485" h="52705">
                  <a:moveTo>
                    <a:pt x="3245328" y="1011"/>
                  </a:moveTo>
                  <a:lnTo>
                    <a:pt x="0" y="1011"/>
                  </a:lnTo>
                </a:path>
                <a:path w="3245485" h="52705">
                  <a:moveTo>
                    <a:pt x="3245328" y="0"/>
                  </a:moveTo>
                  <a:lnTo>
                    <a:pt x="324128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725859" y="2979859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4" h="4444">
                  <a:moveTo>
                    <a:pt x="0" y="0"/>
                  </a:moveTo>
                  <a:lnTo>
                    <a:pt x="0" y="4047"/>
                  </a:lnTo>
                  <a:lnTo>
                    <a:pt x="54645" y="4047"/>
                  </a:lnTo>
                  <a:lnTo>
                    <a:pt x="0" y="0"/>
                  </a:lnTo>
                  <a:close/>
                </a:path>
                <a:path w="55244" h="4444">
                  <a:moveTo>
                    <a:pt x="54645" y="0"/>
                  </a:moveTo>
                  <a:lnTo>
                    <a:pt x="0" y="0"/>
                  </a:lnTo>
                  <a:lnTo>
                    <a:pt x="54645" y="4047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725859" y="2979859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4" h="4444">
                  <a:moveTo>
                    <a:pt x="0" y="4047"/>
                  </a:moveTo>
                  <a:lnTo>
                    <a:pt x="0" y="0"/>
                  </a:lnTo>
                  <a:lnTo>
                    <a:pt x="54645" y="4047"/>
                  </a:lnTo>
                  <a:lnTo>
                    <a:pt x="0" y="4047"/>
                  </a:lnTo>
                  <a:close/>
                </a:path>
                <a:path w="55244" h="4444">
                  <a:moveTo>
                    <a:pt x="0" y="0"/>
                  </a:moveTo>
                  <a:lnTo>
                    <a:pt x="54645" y="4047"/>
                  </a:lnTo>
                  <a:lnTo>
                    <a:pt x="5464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725859" y="2979859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4" h="4444">
                  <a:moveTo>
                    <a:pt x="54645" y="4047"/>
                  </a:moveTo>
                  <a:lnTo>
                    <a:pt x="54645" y="4047"/>
                  </a:lnTo>
                </a:path>
                <a:path w="55244" h="4444">
                  <a:moveTo>
                    <a:pt x="54645" y="0"/>
                  </a:moveTo>
                  <a:lnTo>
                    <a:pt x="54645" y="0"/>
                  </a:lnTo>
                </a:path>
                <a:path w="55244" h="4444">
                  <a:moveTo>
                    <a:pt x="0" y="0"/>
                  </a:moveTo>
                  <a:lnTo>
                    <a:pt x="0" y="0"/>
                  </a:lnTo>
                </a:path>
                <a:path w="55244" h="4444">
                  <a:moveTo>
                    <a:pt x="0" y="1011"/>
                  </a:moveTo>
                  <a:lnTo>
                    <a:pt x="0" y="1011"/>
                  </a:lnTo>
                </a:path>
                <a:path w="55244" h="4444">
                  <a:moveTo>
                    <a:pt x="0" y="2023"/>
                  </a:moveTo>
                  <a:lnTo>
                    <a:pt x="0" y="2023"/>
                  </a:lnTo>
                </a:path>
                <a:path w="55244" h="4444">
                  <a:moveTo>
                    <a:pt x="0" y="3035"/>
                  </a:moveTo>
                  <a:lnTo>
                    <a:pt x="0" y="3035"/>
                  </a:lnTo>
                </a:path>
                <a:path w="55244" h="4444">
                  <a:moveTo>
                    <a:pt x="0" y="4047"/>
                  </a:moveTo>
                  <a:lnTo>
                    <a:pt x="0" y="4047"/>
                  </a:lnTo>
                </a:path>
                <a:path w="55244" h="4444">
                  <a:moveTo>
                    <a:pt x="54645" y="4047"/>
                  </a:moveTo>
                  <a:lnTo>
                    <a:pt x="54645" y="4047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2725859" y="2979859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4" h="4444">
                  <a:moveTo>
                    <a:pt x="0" y="2023"/>
                  </a:moveTo>
                  <a:lnTo>
                    <a:pt x="54645" y="2023"/>
                  </a:lnTo>
                </a:path>
                <a:path w="55244" h="4444">
                  <a:moveTo>
                    <a:pt x="23274" y="4047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2725859" y="2979859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4" h="4444">
                  <a:moveTo>
                    <a:pt x="2023" y="4047"/>
                  </a:moveTo>
                  <a:lnTo>
                    <a:pt x="0" y="4047"/>
                  </a:lnTo>
                </a:path>
                <a:path w="55244" h="4444">
                  <a:moveTo>
                    <a:pt x="53633" y="0"/>
                  </a:moveTo>
                  <a:lnTo>
                    <a:pt x="0" y="0"/>
                  </a:lnTo>
                </a:path>
                <a:path w="55244" h="4444">
                  <a:moveTo>
                    <a:pt x="54645" y="4047"/>
                  </a:moveTo>
                  <a:lnTo>
                    <a:pt x="4047" y="4047"/>
                  </a:lnTo>
                </a:path>
                <a:path w="55244" h="4444">
                  <a:moveTo>
                    <a:pt x="0" y="0"/>
                  </a:moveTo>
                  <a:lnTo>
                    <a:pt x="0" y="1011"/>
                  </a:lnTo>
                  <a:lnTo>
                    <a:pt x="0" y="2023"/>
                  </a:lnTo>
                  <a:lnTo>
                    <a:pt x="0" y="3035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2779493" y="2954560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0" y="0"/>
                  </a:moveTo>
                  <a:lnTo>
                    <a:pt x="0" y="0"/>
                  </a:lnTo>
                </a:path>
                <a:path w="1269" h="25400">
                  <a:moveTo>
                    <a:pt x="0" y="25298"/>
                  </a:moveTo>
                  <a:lnTo>
                    <a:pt x="0" y="25298"/>
                  </a:lnTo>
                </a:path>
                <a:path w="1269" h="25400">
                  <a:moveTo>
                    <a:pt x="1011" y="25298"/>
                  </a:moveTo>
                  <a:lnTo>
                    <a:pt x="1011" y="25298"/>
                  </a:lnTo>
                </a:path>
                <a:path w="1269" h="25400">
                  <a:moveTo>
                    <a:pt x="1011" y="0"/>
                  </a:moveTo>
                  <a:lnTo>
                    <a:pt x="1011" y="0"/>
                  </a:lnTo>
                </a:path>
                <a:path w="1269" h="25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2779493" y="2954560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1011" y="0"/>
                  </a:moveTo>
                  <a:lnTo>
                    <a:pt x="0" y="0"/>
                  </a:lnTo>
                  <a:lnTo>
                    <a:pt x="0" y="252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2725859" y="2443525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0" y="0"/>
                  </a:moveTo>
                  <a:lnTo>
                    <a:pt x="0" y="3035"/>
                  </a:lnTo>
                  <a:lnTo>
                    <a:pt x="54645" y="3035"/>
                  </a:lnTo>
                  <a:lnTo>
                    <a:pt x="0" y="0"/>
                  </a:lnTo>
                  <a:close/>
                </a:path>
                <a:path w="55244" h="3175">
                  <a:moveTo>
                    <a:pt x="54645" y="0"/>
                  </a:moveTo>
                  <a:lnTo>
                    <a:pt x="0" y="0"/>
                  </a:lnTo>
                  <a:lnTo>
                    <a:pt x="54645" y="3035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2725859" y="2443524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0" y="3035"/>
                  </a:moveTo>
                  <a:lnTo>
                    <a:pt x="0" y="0"/>
                  </a:lnTo>
                  <a:lnTo>
                    <a:pt x="54645" y="3035"/>
                  </a:lnTo>
                  <a:lnTo>
                    <a:pt x="0" y="3035"/>
                  </a:lnTo>
                  <a:close/>
                </a:path>
                <a:path w="55244" h="3175">
                  <a:moveTo>
                    <a:pt x="0" y="0"/>
                  </a:moveTo>
                  <a:lnTo>
                    <a:pt x="54645" y="3035"/>
                  </a:lnTo>
                  <a:lnTo>
                    <a:pt x="5464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2725859" y="2443524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54645" y="3035"/>
                  </a:moveTo>
                  <a:lnTo>
                    <a:pt x="54645" y="3035"/>
                  </a:lnTo>
                </a:path>
                <a:path w="55244" h="3175">
                  <a:moveTo>
                    <a:pt x="54645" y="0"/>
                  </a:moveTo>
                  <a:lnTo>
                    <a:pt x="54645" y="0"/>
                  </a:lnTo>
                </a:path>
                <a:path w="55244" h="3175">
                  <a:moveTo>
                    <a:pt x="0" y="0"/>
                  </a:moveTo>
                  <a:lnTo>
                    <a:pt x="0" y="0"/>
                  </a:lnTo>
                </a:path>
                <a:path w="55244" h="3175">
                  <a:moveTo>
                    <a:pt x="0" y="1011"/>
                  </a:moveTo>
                  <a:lnTo>
                    <a:pt x="0" y="1011"/>
                  </a:lnTo>
                </a:path>
                <a:path w="55244" h="3175">
                  <a:moveTo>
                    <a:pt x="0" y="2023"/>
                  </a:moveTo>
                  <a:lnTo>
                    <a:pt x="0" y="2023"/>
                  </a:lnTo>
                </a:path>
                <a:path w="55244" h="3175">
                  <a:moveTo>
                    <a:pt x="0" y="3035"/>
                  </a:moveTo>
                  <a:lnTo>
                    <a:pt x="0" y="3035"/>
                  </a:lnTo>
                </a:path>
                <a:path w="55244" h="3175">
                  <a:moveTo>
                    <a:pt x="54645" y="3035"/>
                  </a:moveTo>
                  <a:lnTo>
                    <a:pt x="54645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2749134" y="2443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2725859" y="2443524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2023" y="3035"/>
                  </a:moveTo>
                  <a:lnTo>
                    <a:pt x="0" y="3035"/>
                  </a:lnTo>
                </a:path>
                <a:path w="55244" h="3175">
                  <a:moveTo>
                    <a:pt x="53633" y="0"/>
                  </a:moveTo>
                  <a:lnTo>
                    <a:pt x="0" y="0"/>
                  </a:lnTo>
                </a:path>
                <a:path w="55244" h="3175">
                  <a:moveTo>
                    <a:pt x="54645" y="0"/>
                  </a:moveTo>
                  <a:lnTo>
                    <a:pt x="54645" y="3035"/>
                  </a:lnTo>
                  <a:lnTo>
                    <a:pt x="4047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2725859" y="2443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517" y="1517"/>
                  </a:moveTo>
                  <a:lnTo>
                    <a:pt x="1517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2779493" y="241822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298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2779493" y="2418226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0" y="0"/>
                  </a:moveTo>
                  <a:lnTo>
                    <a:pt x="0" y="25298"/>
                  </a:lnTo>
                  <a:lnTo>
                    <a:pt x="1011" y="25298"/>
                  </a:lnTo>
                  <a:lnTo>
                    <a:pt x="0" y="0"/>
                  </a:lnTo>
                  <a:close/>
                </a:path>
                <a:path w="1269" h="25400">
                  <a:moveTo>
                    <a:pt x="1011" y="0"/>
                  </a:moveTo>
                  <a:lnTo>
                    <a:pt x="0" y="0"/>
                  </a:lnTo>
                  <a:lnTo>
                    <a:pt x="1011" y="25298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2779493" y="2418226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1011" y="0"/>
                  </a:moveTo>
                  <a:lnTo>
                    <a:pt x="1011" y="25298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1269" h="25400">
                  <a:moveTo>
                    <a:pt x="1011" y="25298"/>
                  </a:moveTo>
                  <a:lnTo>
                    <a:pt x="0" y="0"/>
                  </a:lnTo>
                  <a:lnTo>
                    <a:pt x="0" y="25298"/>
                  </a:lnTo>
                  <a:lnTo>
                    <a:pt x="1011" y="25298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2779493" y="2418226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0" y="0"/>
                  </a:moveTo>
                  <a:lnTo>
                    <a:pt x="0" y="0"/>
                  </a:lnTo>
                </a:path>
                <a:path w="1269" h="25400">
                  <a:moveTo>
                    <a:pt x="0" y="25298"/>
                  </a:moveTo>
                  <a:lnTo>
                    <a:pt x="0" y="25298"/>
                  </a:lnTo>
                </a:path>
                <a:path w="1269" h="25400">
                  <a:moveTo>
                    <a:pt x="1011" y="25298"/>
                  </a:moveTo>
                  <a:lnTo>
                    <a:pt x="1011" y="25298"/>
                  </a:lnTo>
                </a:path>
                <a:path w="1269" h="25400">
                  <a:moveTo>
                    <a:pt x="1011" y="0"/>
                  </a:moveTo>
                  <a:lnTo>
                    <a:pt x="1011" y="0"/>
                  </a:lnTo>
                </a:path>
                <a:path w="1269" h="25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2779493" y="24283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2779493" y="2418226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1011" y="25298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0" y="252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2725859" y="1902131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0" y="0"/>
                  </a:moveTo>
                  <a:lnTo>
                    <a:pt x="0" y="3035"/>
                  </a:lnTo>
                  <a:lnTo>
                    <a:pt x="54645" y="3035"/>
                  </a:lnTo>
                  <a:lnTo>
                    <a:pt x="0" y="0"/>
                  </a:lnTo>
                  <a:close/>
                </a:path>
                <a:path w="55244" h="3175">
                  <a:moveTo>
                    <a:pt x="54645" y="0"/>
                  </a:moveTo>
                  <a:lnTo>
                    <a:pt x="0" y="0"/>
                  </a:lnTo>
                  <a:lnTo>
                    <a:pt x="54645" y="3035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2725859" y="1902130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0" y="3035"/>
                  </a:moveTo>
                  <a:lnTo>
                    <a:pt x="0" y="0"/>
                  </a:lnTo>
                  <a:lnTo>
                    <a:pt x="54645" y="3035"/>
                  </a:lnTo>
                  <a:lnTo>
                    <a:pt x="0" y="3035"/>
                  </a:lnTo>
                  <a:close/>
                </a:path>
                <a:path w="55244" h="3175">
                  <a:moveTo>
                    <a:pt x="0" y="0"/>
                  </a:moveTo>
                  <a:lnTo>
                    <a:pt x="54645" y="3035"/>
                  </a:lnTo>
                  <a:lnTo>
                    <a:pt x="5464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2725859" y="1902130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54645" y="3035"/>
                  </a:moveTo>
                  <a:lnTo>
                    <a:pt x="54645" y="3035"/>
                  </a:lnTo>
                </a:path>
                <a:path w="55244" h="3175">
                  <a:moveTo>
                    <a:pt x="54645" y="0"/>
                  </a:moveTo>
                  <a:lnTo>
                    <a:pt x="54645" y="0"/>
                  </a:lnTo>
                </a:path>
                <a:path w="55244" h="3175">
                  <a:moveTo>
                    <a:pt x="0" y="0"/>
                  </a:moveTo>
                  <a:lnTo>
                    <a:pt x="0" y="0"/>
                  </a:lnTo>
                </a:path>
                <a:path w="55244" h="3175">
                  <a:moveTo>
                    <a:pt x="0" y="1011"/>
                  </a:moveTo>
                  <a:lnTo>
                    <a:pt x="0" y="1011"/>
                  </a:lnTo>
                </a:path>
                <a:path w="55244" h="3175">
                  <a:moveTo>
                    <a:pt x="0" y="2023"/>
                  </a:moveTo>
                  <a:lnTo>
                    <a:pt x="0" y="2023"/>
                  </a:lnTo>
                </a:path>
                <a:path w="55244" h="3175">
                  <a:moveTo>
                    <a:pt x="0" y="3035"/>
                  </a:moveTo>
                  <a:lnTo>
                    <a:pt x="0" y="3035"/>
                  </a:lnTo>
                </a:path>
                <a:path w="55244" h="3175">
                  <a:moveTo>
                    <a:pt x="54645" y="3035"/>
                  </a:moveTo>
                  <a:lnTo>
                    <a:pt x="54645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2749134" y="19021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2725859" y="1902130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2023" y="3035"/>
                  </a:moveTo>
                  <a:lnTo>
                    <a:pt x="0" y="3035"/>
                  </a:lnTo>
                </a:path>
                <a:path w="55244" h="3175">
                  <a:moveTo>
                    <a:pt x="53633" y="0"/>
                  </a:moveTo>
                  <a:lnTo>
                    <a:pt x="0" y="0"/>
                  </a:lnTo>
                </a:path>
                <a:path w="55244" h="3175">
                  <a:moveTo>
                    <a:pt x="54645" y="0"/>
                  </a:moveTo>
                  <a:lnTo>
                    <a:pt x="54645" y="3035"/>
                  </a:lnTo>
                  <a:lnTo>
                    <a:pt x="4047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2725859" y="19021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517" y="1517"/>
                  </a:moveTo>
                  <a:lnTo>
                    <a:pt x="1517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2779493" y="187683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298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2779493" y="1876832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0" y="0"/>
                  </a:moveTo>
                  <a:lnTo>
                    <a:pt x="0" y="25298"/>
                  </a:lnTo>
                  <a:lnTo>
                    <a:pt x="1011" y="25298"/>
                  </a:lnTo>
                  <a:lnTo>
                    <a:pt x="0" y="0"/>
                  </a:lnTo>
                  <a:close/>
                </a:path>
                <a:path w="1269" h="25400">
                  <a:moveTo>
                    <a:pt x="1011" y="0"/>
                  </a:moveTo>
                  <a:lnTo>
                    <a:pt x="0" y="0"/>
                  </a:lnTo>
                  <a:lnTo>
                    <a:pt x="1011" y="25298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2779493" y="1876832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1011" y="0"/>
                  </a:moveTo>
                  <a:lnTo>
                    <a:pt x="1011" y="25298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1269" h="25400">
                  <a:moveTo>
                    <a:pt x="1011" y="25298"/>
                  </a:moveTo>
                  <a:lnTo>
                    <a:pt x="0" y="0"/>
                  </a:lnTo>
                  <a:lnTo>
                    <a:pt x="0" y="25298"/>
                  </a:lnTo>
                  <a:lnTo>
                    <a:pt x="1011" y="25298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2779493" y="1876832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0" y="0"/>
                  </a:moveTo>
                  <a:lnTo>
                    <a:pt x="0" y="0"/>
                  </a:lnTo>
                </a:path>
                <a:path w="1269" h="25400">
                  <a:moveTo>
                    <a:pt x="0" y="25298"/>
                  </a:moveTo>
                  <a:lnTo>
                    <a:pt x="0" y="25298"/>
                  </a:lnTo>
                </a:path>
                <a:path w="1269" h="25400">
                  <a:moveTo>
                    <a:pt x="1011" y="25298"/>
                  </a:moveTo>
                  <a:lnTo>
                    <a:pt x="1011" y="25298"/>
                  </a:lnTo>
                </a:path>
                <a:path w="1269" h="25400">
                  <a:moveTo>
                    <a:pt x="1011" y="0"/>
                  </a:moveTo>
                  <a:lnTo>
                    <a:pt x="1011" y="0"/>
                  </a:lnTo>
                </a:path>
                <a:path w="1269" h="25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2779493" y="1876832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1011" y="25298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0" y="252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0" name="object 810"/>
          <p:cNvGrpSpPr/>
          <p:nvPr/>
        </p:nvGrpSpPr>
        <p:grpSpPr>
          <a:xfrm>
            <a:off x="2724341" y="4037348"/>
            <a:ext cx="57785" cy="31115"/>
            <a:chOff x="2724341" y="4037348"/>
            <a:chExt cx="57785" cy="31115"/>
          </a:xfrm>
        </p:grpSpPr>
        <p:sp>
          <p:nvSpPr>
            <p:cNvPr id="811" name="object 811"/>
            <p:cNvSpPr/>
            <p:nvPr/>
          </p:nvSpPr>
          <p:spPr>
            <a:xfrm>
              <a:off x="2725859" y="4063659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0" y="0"/>
                  </a:moveTo>
                  <a:lnTo>
                    <a:pt x="0" y="3035"/>
                  </a:lnTo>
                  <a:lnTo>
                    <a:pt x="54645" y="3035"/>
                  </a:lnTo>
                  <a:lnTo>
                    <a:pt x="0" y="0"/>
                  </a:lnTo>
                  <a:close/>
                </a:path>
                <a:path w="55244" h="3175">
                  <a:moveTo>
                    <a:pt x="54645" y="0"/>
                  </a:moveTo>
                  <a:lnTo>
                    <a:pt x="0" y="0"/>
                  </a:lnTo>
                  <a:lnTo>
                    <a:pt x="54645" y="3035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2725859" y="4063658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0" y="3035"/>
                  </a:moveTo>
                  <a:lnTo>
                    <a:pt x="0" y="0"/>
                  </a:lnTo>
                  <a:lnTo>
                    <a:pt x="54645" y="3035"/>
                  </a:lnTo>
                  <a:lnTo>
                    <a:pt x="0" y="3035"/>
                  </a:lnTo>
                  <a:close/>
                </a:path>
                <a:path w="55244" h="3175">
                  <a:moveTo>
                    <a:pt x="0" y="0"/>
                  </a:moveTo>
                  <a:lnTo>
                    <a:pt x="54645" y="3035"/>
                  </a:lnTo>
                  <a:lnTo>
                    <a:pt x="5464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2725859" y="4063658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54645" y="3035"/>
                  </a:moveTo>
                  <a:lnTo>
                    <a:pt x="54645" y="3035"/>
                  </a:lnTo>
                </a:path>
                <a:path w="55244" h="3175">
                  <a:moveTo>
                    <a:pt x="54645" y="0"/>
                  </a:moveTo>
                  <a:lnTo>
                    <a:pt x="54645" y="0"/>
                  </a:lnTo>
                </a:path>
                <a:path w="55244" h="3175">
                  <a:moveTo>
                    <a:pt x="0" y="0"/>
                  </a:moveTo>
                  <a:lnTo>
                    <a:pt x="0" y="0"/>
                  </a:lnTo>
                </a:path>
                <a:path w="55244" h="3175">
                  <a:moveTo>
                    <a:pt x="0" y="1011"/>
                  </a:moveTo>
                  <a:lnTo>
                    <a:pt x="0" y="1011"/>
                  </a:lnTo>
                </a:path>
                <a:path w="55244" h="3175">
                  <a:moveTo>
                    <a:pt x="0" y="2023"/>
                  </a:moveTo>
                  <a:lnTo>
                    <a:pt x="0" y="2023"/>
                  </a:lnTo>
                </a:path>
                <a:path w="55244" h="3175">
                  <a:moveTo>
                    <a:pt x="0" y="3035"/>
                  </a:moveTo>
                  <a:lnTo>
                    <a:pt x="0" y="3035"/>
                  </a:lnTo>
                </a:path>
                <a:path w="55244" h="3175">
                  <a:moveTo>
                    <a:pt x="54645" y="3035"/>
                  </a:moveTo>
                  <a:lnTo>
                    <a:pt x="54645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2749134" y="40636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2725859" y="4063658"/>
              <a:ext cx="55244" cy="3175"/>
            </a:xfrm>
            <a:custGeom>
              <a:avLst/>
              <a:gdLst/>
              <a:ahLst/>
              <a:cxnLst/>
              <a:rect l="l" t="t" r="r" b="b"/>
              <a:pathLst>
                <a:path w="55244" h="3175">
                  <a:moveTo>
                    <a:pt x="2023" y="3035"/>
                  </a:moveTo>
                  <a:lnTo>
                    <a:pt x="0" y="3035"/>
                  </a:lnTo>
                </a:path>
                <a:path w="55244" h="3175">
                  <a:moveTo>
                    <a:pt x="53633" y="0"/>
                  </a:moveTo>
                  <a:lnTo>
                    <a:pt x="0" y="0"/>
                  </a:lnTo>
                </a:path>
                <a:path w="55244" h="3175">
                  <a:moveTo>
                    <a:pt x="54645" y="0"/>
                  </a:moveTo>
                  <a:lnTo>
                    <a:pt x="54645" y="3035"/>
                  </a:lnTo>
                  <a:lnTo>
                    <a:pt x="4047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2725859" y="40636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517" y="1517"/>
                  </a:moveTo>
                  <a:lnTo>
                    <a:pt x="1517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2779493" y="4037348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31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2779492" y="4037348"/>
              <a:ext cx="1270" cy="26670"/>
            </a:xfrm>
            <a:custGeom>
              <a:avLst/>
              <a:gdLst/>
              <a:ahLst/>
              <a:cxnLst/>
              <a:rect l="l" t="t" r="r" b="b"/>
              <a:pathLst>
                <a:path w="1269" h="26670">
                  <a:moveTo>
                    <a:pt x="0" y="0"/>
                  </a:moveTo>
                  <a:lnTo>
                    <a:pt x="0" y="26310"/>
                  </a:lnTo>
                  <a:lnTo>
                    <a:pt x="1011" y="26310"/>
                  </a:lnTo>
                  <a:lnTo>
                    <a:pt x="0" y="0"/>
                  </a:lnTo>
                  <a:close/>
                </a:path>
                <a:path w="1269" h="26670">
                  <a:moveTo>
                    <a:pt x="1011" y="0"/>
                  </a:moveTo>
                  <a:lnTo>
                    <a:pt x="0" y="0"/>
                  </a:lnTo>
                  <a:lnTo>
                    <a:pt x="1011" y="2631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2779493" y="4037348"/>
              <a:ext cx="1270" cy="26670"/>
            </a:xfrm>
            <a:custGeom>
              <a:avLst/>
              <a:gdLst/>
              <a:ahLst/>
              <a:cxnLst/>
              <a:rect l="l" t="t" r="r" b="b"/>
              <a:pathLst>
                <a:path w="1269" h="26670">
                  <a:moveTo>
                    <a:pt x="1011" y="0"/>
                  </a:moveTo>
                  <a:lnTo>
                    <a:pt x="1011" y="2631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1269" h="26670">
                  <a:moveTo>
                    <a:pt x="1011" y="26310"/>
                  </a:moveTo>
                  <a:lnTo>
                    <a:pt x="0" y="0"/>
                  </a:lnTo>
                  <a:lnTo>
                    <a:pt x="0" y="26310"/>
                  </a:lnTo>
                  <a:lnTo>
                    <a:pt x="1011" y="2631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2779493" y="4037348"/>
              <a:ext cx="1270" cy="26670"/>
            </a:xfrm>
            <a:custGeom>
              <a:avLst/>
              <a:gdLst/>
              <a:ahLst/>
              <a:cxnLst/>
              <a:rect l="l" t="t" r="r" b="b"/>
              <a:pathLst>
                <a:path w="1269" h="26670">
                  <a:moveTo>
                    <a:pt x="0" y="0"/>
                  </a:moveTo>
                  <a:lnTo>
                    <a:pt x="0" y="0"/>
                  </a:lnTo>
                </a:path>
                <a:path w="1269" h="26670">
                  <a:moveTo>
                    <a:pt x="0" y="26310"/>
                  </a:moveTo>
                  <a:lnTo>
                    <a:pt x="0" y="26310"/>
                  </a:lnTo>
                </a:path>
                <a:path w="1269" h="26670">
                  <a:moveTo>
                    <a:pt x="1011" y="26310"/>
                  </a:moveTo>
                  <a:lnTo>
                    <a:pt x="1011" y="26310"/>
                  </a:lnTo>
                </a:path>
                <a:path w="1269" h="26670">
                  <a:moveTo>
                    <a:pt x="1011" y="0"/>
                  </a:moveTo>
                  <a:lnTo>
                    <a:pt x="1011" y="0"/>
                  </a:lnTo>
                </a:path>
                <a:path w="1269" h="266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2779493" y="4046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2779493" y="4037348"/>
              <a:ext cx="1270" cy="26670"/>
            </a:xfrm>
            <a:custGeom>
              <a:avLst/>
              <a:gdLst/>
              <a:ahLst/>
              <a:cxnLst/>
              <a:rect l="l" t="t" r="r" b="b"/>
              <a:pathLst>
                <a:path w="1269" h="26670">
                  <a:moveTo>
                    <a:pt x="0" y="0"/>
                  </a:moveTo>
                  <a:lnTo>
                    <a:pt x="0" y="26310"/>
                  </a:lnTo>
                </a:path>
                <a:path w="1269" h="26670">
                  <a:moveTo>
                    <a:pt x="1011" y="0"/>
                  </a:moveTo>
                  <a:lnTo>
                    <a:pt x="1011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823" name="object 823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345801" y="1768553"/>
            <a:ext cx="78932" cy="92087"/>
          </a:xfrm>
          <a:prstGeom prst="rect">
            <a:avLst/>
          </a:prstGeom>
        </p:spPr>
      </p:pic>
      <p:pic>
        <p:nvPicPr>
          <p:cNvPr id="824" name="object 824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1386036" y="1666852"/>
            <a:ext cx="78932" cy="252987"/>
          </a:xfrm>
          <a:prstGeom prst="rect">
            <a:avLst/>
          </a:prstGeom>
        </p:spPr>
      </p:pic>
      <p:pic>
        <p:nvPicPr>
          <p:cNvPr id="825" name="object 825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1386036" y="2749640"/>
            <a:ext cx="78932" cy="252987"/>
          </a:xfrm>
          <a:prstGeom prst="rect">
            <a:avLst/>
          </a:prstGeom>
        </p:spPr>
      </p:pic>
      <p:grpSp>
        <p:nvGrpSpPr>
          <p:cNvPr id="826" name="object 826"/>
          <p:cNvGrpSpPr/>
          <p:nvPr/>
        </p:nvGrpSpPr>
        <p:grpSpPr>
          <a:xfrm>
            <a:off x="5402471" y="2854377"/>
            <a:ext cx="22860" cy="24765"/>
            <a:chOff x="5402471" y="2854377"/>
            <a:chExt cx="22860" cy="24765"/>
          </a:xfrm>
        </p:grpSpPr>
        <p:sp>
          <p:nvSpPr>
            <p:cNvPr id="827" name="object 827"/>
            <p:cNvSpPr/>
            <p:nvPr/>
          </p:nvSpPr>
          <p:spPr>
            <a:xfrm>
              <a:off x="5409554" y="2855389"/>
              <a:ext cx="6350" cy="22860"/>
            </a:xfrm>
            <a:custGeom>
              <a:avLst/>
              <a:gdLst/>
              <a:ahLst/>
              <a:cxnLst/>
              <a:rect l="l" t="t" r="r" b="b"/>
              <a:pathLst>
                <a:path w="6350" h="22860">
                  <a:moveTo>
                    <a:pt x="6071" y="22262"/>
                  </a:moveTo>
                  <a:lnTo>
                    <a:pt x="6071" y="22262"/>
                  </a:lnTo>
                </a:path>
                <a:path w="6350" h="22860">
                  <a:moveTo>
                    <a:pt x="0" y="17203"/>
                  </a:moveTo>
                  <a:lnTo>
                    <a:pt x="0" y="17203"/>
                  </a:lnTo>
                </a:path>
                <a:path w="6350" h="22860">
                  <a:moveTo>
                    <a:pt x="6071" y="11131"/>
                  </a:moveTo>
                  <a:lnTo>
                    <a:pt x="6071" y="11131"/>
                  </a:lnTo>
                </a:path>
                <a:path w="6350" h="22860">
                  <a:moveTo>
                    <a:pt x="6071" y="0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5409554" y="28604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011" y="505"/>
                  </a:moveTo>
                  <a:lnTo>
                    <a:pt x="1011" y="505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5403482" y="285538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262"/>
                  </a:moveTo>
                  <a:lnTo>
                    <a:pt x="0" y="22262"/>
                  </a:lnTo>
                </a:path>
                <a:path h="22860">
                  <a:moveTo>
                    <a:pt x="0" y="11131"/>
                  </a:moveTo>
                  <a:lnTo>
                    <a:pt x="0" y="11131"/>
                  </a:lnTo>
                </a:path>
                <a:path h="2286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5422710" y="285842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30">
                  <a:moveTo>
                    <a:pt x="0" y="11131"/>
                  </a:moveTo>
                  <a:lnTo>
                    <a:pt x="2023" y="11131"/>
                  </a:lnTo>
                </a:path>
                <a:path w="2539" h="1143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4047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5403482" y="2855389"/>
              <a:ext cx="19685" cy="22860"/>
            </a:xfrm>
            <a:custGeom>
              <a:avLst/>
              <a:gdLst/>
              <a:ahLst/>
              <a:cxnLst/>
              <a:rect l="l" t="t" r="r" b="b"/>
              <a:pathLst>
                <a:path w="19685" h="22860">
                  <a:moveTo>
                    <a:pt x="19227" y="0"/>
                  </a:moveTo>
                  <a:lnTo>
                    <a:pt x="19227" y="6071"/>
                  </a:lnTo>
                </a:path>
                <a:path w="19685" h="22860">
                  <a:moveTo>
                    <a:pt x="19227" y="12143"/>
                  </a:moveTo>
                  <a:lnTo>
                    <a:pt x="19227" y="17203"/>
                  </a:lnTo>
                </a:path>
                <a:path w="19685" h="22860">
                  <a:moveTo>
                    <a:pt x="12143" y="22262"/>
                  </a:moveTo>
                  <a:lnTo>
                    <a:pt x="12143" y="22262"/>
                  </a:lnTo>
                  <a:lnTo>
                    <a:pt x="12143" y="22262"/>
                  </a:lnTo>
                </a:path>
                <a:path w="19685" h="22860">
                  <a:moveTo>
                    <a:pt x="6071" y="17203"/>
                  </a:moveTo>
                  <a:lnTo>
                    <a:pt x="6071" y="17203"/>
                  </a:lnTo>
                </a:path>
                <a:path w="19685" h="22860">
                  <a:moveTo>
                    <a:pt x="0" y="22262"/>
                  </a:moveTo>
                  <a:lnTo>
                    <a:pt x="0" y="22262"/>
                  </a:lnTo>
                </a:path>
                <a:path w="19685" h="22860">
                  <a:moveTo>
                    <a:pt x="6071" y="17203"/>
                  </a:moveTo>
                  <a:lnTo>
                    <a:pt x="6071" y="17203"/>
                  </a:lnTo>
                </a:path>
                <a:path w="19685" h="22860">
                  <a:moveTo>
                    <a:pt x="12143" y="11131"/>
                  </a:moveTo>
                  <a:lnTo>
                    <a:pt x="12143" y="11131"/>
                  </a:lnTo>
                </a:path>
                <a:path w="19685" h="22860">
                  <a:moveTo>
                    <a:pt x="12143" y="0"/>
                  </a:moveTo>
                  <a:lnTo>
                    <a:pt x="12143" y="0"/>
                  </a:lnTo>
                </a:path>
                <a:path w="19685" h="22860">
                  <a:moveTo>
                    <a:pt x="12143" y="11131"/>
                  </a:moveTo>
                  <a:lnTo>
                    <a:pt x="12143" y="11131"/>
                  </a:lnTo>
                </a:path>
                <a:path w="19685" h="22860">
                  <a:moveTo>
                    <a:pt x="6071" y="5059"/>
                  </a:moveTo>
                  <a:lnTo>
                    <a:pt x="6071" y="5059"/>
                  </a:lnTo>
                </a:path>
                <a:path w="19685" h="22860">
                  <a:moveTo>
                    <a:pt x="12143" y="0"/>
                  </a:moveTo>
                  <a:lnTo>
                    <a:pt x="12143" y="0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5409554" y="28604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011" y="505"/>
                  </a:moveTo>
                  <a:lnTo>
                    <a:pt x="1011" y="505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5402471" y="2855389"/>
              <a:ext cx="1270" cy="22860"/>
            </a:xfrm>
            <a:custGeom>
              <a:avLst/>
              <a:gdLst/>
              <a:ahLst/>
              <a:cxnLst/>
              <a:rect l="l" t="t" r="r" b="b"/>
              <a:pathLst>
                <a:path w="1270" h="22860">
                  <a:moveTo>
                    <a:pt x="1011" y="11131"/>
                  </a:moveTo>
                  <a:lnTo>
                    <a:pt x="1011" y="11131"/>
                  </a:lnTo>
                </a:path>
                <a:path w="1270" h="22860">
                  <a:moveTo>
                    <a:pt x="1011" y="0"/>
                  </a:moveTo>
                  <a:lnTo>
                    <a:pt x="1011" y="0"/>
                  </a:lnTo>
                </a:path>
                <a:path w="1270" h="22860">
                  <a:moveTo>
                    <a:pt x="1011" y="22262"/>
                  </a:moveTo>
                  <a:lnTo>
                    <a:pt x="1011" y="22262"/>
                  </a:lnTo>
                </a:path>
                <a:path w="1270" h="22860">
                  <a:moveTo>
                    <a:pt x="0" y="11131"/>
                  </a:moveTo>
                  <a:lnTo>
                    <a:pt x="1011" y="11131"/>
                  </a:lnTo>
                </a:path>
                <a:path w="1270" h="2286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5421698" y="285842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30">
                  <a:moveTo>
                    <a:pt x="0" y="11131"/>
                  </a:moveTo>
                  <a:lnTo>
                    <a:pt x="2023" y="11131"/>
                  </a:lnTo>
                </a:path>
                <a:path w="2539" h="1143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4047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835" name="object 835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386036" y="2208246"/>
            <a:ext cx="78932" cy="252987"/>
          </a:xfrm>
          <a:prstGeom prst="rect">
            <a:avLst/>
          </a:prstGeom>
        </p:spPr>
      </p:pic>
      <p:pic>
        <p:nvPicPr>
          <p:cNvPr id="836" name="object 836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386036" y="3392735"/>
            <a:ext cx="78932" cy="92087"/>
          </a:xfrm>
          <a:prstGeom prst="rect">
            <a:avLst/>
          </a:prstGeom>
        </p:spPr>
      </p:pic>
      <p:grpSp>
        <p:nvGrpSpPr>
          <p:cNvPr id="837" name="object 837"/>
          <p:cNvGrpSpPr/>
          <p:nvPr/>
        </p:nvGrpSpPr>
        <p:grpSpPr>
          <a:xfrm>
            <a:off x="5398423" y="2798719"/>
            <a:ext cx="72390" cy="159385"/>
            <a:chOff x="5398423" y="2798719"/>
            <a:chExt cx="72390" cy="159385"/>
          </a:xfrm>
        </p:grpSpPr>
        <p:sp>
          <p:nvSpPr>
            <p:cNvPr id="838" name="object 838"/>
            <p:cNvSpPr/>
            <p:nvPr/>
          </p:nvSpPr>
          <p:spPr>
            <a:xfrm>
              <a:off x="5426757" y="2908010"/>
              <a:ext cx="5080" cy="40640"/>
            </a:xfrm>
            <a:custGeom>
              <a:avLst/>
              <a:gdLst/>
              <a:ahLst/>
              <a:cxnLst/>
              <a:rect l="l" t="t" r="r" b="b"/>
              <a:pathLst>
                <a:path w="5079" h="40639">
                  <a:moveTo>
                    <a:pt x="2023" y="5059"/>
                  </a:moveTo>
                  <a:lnTo>
                    <a:pt x="3035" y="5059"/>
                  </a:lnTo>
                  <a:lnTo>
                    <a:pt x="4047" y="4047"/>
                  </a:lnTo>
                </a:path>
                <a:path w="5079" h="40639">
                  <a:moveTo>
                    <a:pt x="4047" y="4047"/>
                  </a:moveTo>
                  <a:lnTo>
                    <a:pt x="4047" y="4047"/>
                  </a:lnTo>
                </a:path>
                <a:path w="5079" h="40639">
                  <a:moveTo>
                    <a:pt x="4047" y="4047"/>
                  </a:moveTo>
                  <a:lnTo>
                    <a:pt x="4047" y="4047"/>
                  </a:lnTo>
                </a:path>
                <a:path w="5079" h="40639">
                  <a:moveTo>
                    <a:pt x="4047" y="4047"/>
                  </a:moveTo>
                  <a:lnTo>
                    <a:pt x="5059" y="3035"/>
                  </a:lnTo>
                  <a:lnTo>
                    <a:pt x="5059" y="2023"/>
                  </a:lnTo>
                </a:path>
                <a:path w="5079" h="40639">
                  <a:moveTo>
                    <a:pt x="5059" y="2023"/>
                  </a:moveTo>
                  <a:lnTo>
                    <a:pt x="5059" y="2023"/>
                  </a:lnTo>
                </a:path>
                <a:path w="5079" h="40639">
                  <a:moveTo>
                    <a:pt x="5059" y="2023"/>
                  </a:moveTo>
                  <a:lnTo>
                    <a:pt x="4047" y="1011"/>
                  </a:lnTo>
                </a:path>
                <a:path w="5079" h="40639">
                  <a:moveTo>
                    <a:pt x="4047" y="1011"/>
                  </a:moveTo>
                  <a:lnTo>
                    <a:pt x="4047" y="1011"/>
                  </a:lnTo>
                </a:path>
                <a:path w="5079" h="40639">
                  <a:moveTo>
                    <a:pt x="4047" y="1011"/>
                  </a:moveTo>
                  <a:lnTo>
                    <a:pt x="4047" y="1011"/>
                  </a:lnTo>
                </a:path>
                <a:path w="5079" h="40639">
                  <a:moveTo>
                    <a:pt x="4047" y="1011"/>
                  </a:moveTo>
                  <a:lnTo>
                    <a:pt x="3035" y="0"/>
                  </a:lnTo>
                  <a:lnTo>
                    <a:pt x="2023" y="0"/>
                  </a:lnTo>
                </a:path>
                <a:path w="5079" h="40639">
                  <a:moveTo>
                    <a:pt x="2023" y="0"/>
                  </a:moveTo>
                  <a:lnTo>
                    <a:pt x="2023" y="0"/>
                  </a:lnTo>
                </a:path>
                <a:path w="5079" h="40639">
                  <a:moveTo>
                    <a:pt x="2023" y="0"/>
                  </a:moveTo>
                  <a:lnTo>
                    <a:pt x="1011" y="1011"/>
                  </a:lnTo>
                </a:path>
                <a:path w="5079" h="40639">
                  <a:moveTo>
                    <a:pt x="1011" y="1011"/>
                  </a:moveTo>
                  <a:lnTo>
                    <a:pt x="1011" y="1011"/>
                  </a:lnTo>
                </a:path>
                <a:path w="5079" h="40639">
                  <a:moveTo>
                    <a:pt x="1011" y="1011"/>
                  </a:moveTo>
                  <a:lnTo>
                    <a:pt x="0" y="1011"/>
                  </a:lnTo>
                  <a:lnTo>
                    <a:pt x="0" y="2023"/>
                  </a:lnTo>
                </a:path>
                <a:path w="5079" h="40639">
                  <a:moveTo>
                    <a:pt x="0" y="2023"/>
                  </a:moveTo>
                  <a:lnTo>
                    <a:pt x="0" y="2023"/>
                  </a:lnTo>
                </a:path>
                <a:path w="5079" h="40639">
                  <a:moveTo>
                    <a:pt x="0" y="2023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1011" y="4047"/>
                  </a:lnTo>
                </a:path>
                <a:path w="5079" h="40639">
                  <a:moveTo>
                    <a:pt x="1011" y="4047"/>
                  </a:moveTo>
                  <a:lnTo>
                    <a:pt x="1011" y="4047"/>
                  </a:lnTo>
                </a:path>
                <a:path w="5079" h="40639">
                  <a:moveTo>
                    <a:pt x="1011" y="4047"/>
                  </a:moveTo>
                  <a:lnTo>
                    <a:pt x="2023" y="5059"/>
                  </a:lnTo>
                </a:path>
                <a:path w="5079" h="40639">
                  <a:moveTo>
                    <a:pt x="2023" y="5059"/>
                  </a:moveTo>
                  <a:lnTo>
                    <a:pt x="2023" y="5059"/>
                  </a:lnTo>
                </a:path>
                <a:path w="5079" h="40639">
                  <a:moveTo>
                    <a:pt x="2023" y="40478"/>
                  </a:moveTo>
                  <a:lnTo>
                    <a:pt x="3035" y="40478"/>
                  </a:lnTo>
                  <a:lnTo>
                    <a:pt x="4047" y="40478"/>
                  </a:lnTo>
                </a:path>
                <a:path w="5079" h="40639">
                  <a:moveTo>
                    <a:pt x="4047" y="40478"/>
                  </a:moveTo>
                  <a:lnTo>
                    <a:pt x="4047" y="40478"/>
                  </a:lnTo>
                </a:path>
                <a:path w="5079" h="40639">
                  <a:moveTo>
                    <a:pt x="4047" y="40478"/>
                  </a:moveTo>
                  <a:lnTo>
                    <a:pt x="4047" y="39466"/>
                  </a:lnTo>
                  <a:lnTo>
                    <a:pt x="5059" y="39466"/>
                  </a:lnTo>
                  <a:lnTo>
                    <a:pt x="5059" y="38454"/>
                  </a:lnTo>
                </a:path>
                <a:path w="5079" h="40639">
                  <a:moveTo>
                    <a:pt x="5059" y="38454"/>
                  </a:moveTo>
                  <a:lnTo>
                    <a:pt x="5059" y="38454"/>
                  </a:lnTo>
                </a:path>
                <a:path w="5079" h="40639">
                  <a:moveTo>
                    <a:pt x="5059" y="38454"/>
                  </a:moveTo>
                  <a:lnTo>
                    <a:pt x="4047" y="37442"/>
                  </a:lnTo>
                  <a:lnTo>
                    <a:pt x="4047" y="36430"/>
                  </a:lnTo>
                </a:path>
                <a:path w="5079" h="40639">
                  <a:moveTo>
                    <a:pt x="4047" y="36430"/>
                  </a:moveTo>
                  <a:lnTo>
                    <a:pt x="4047" y="36430"/>
                  </a:lnTo>
                </a:path>
                <a:path w="5079" h="40639">
                  <a:moveTo>
                    <a:pt x="4047" y="36430"/>
                  </a:moveTo>
                  <a:lnTo>
                    <a:pt x="3035" y="36430"/>
                  </a:lnTo>
                  <a:lnTo>
                    <a:pt x="2023" y="36430"/>
                  </a:lnTo>
                </a:path>
                <a:path w="5079" h="40639">
                  <a:moveTo>
                    <a:pt x="2023" y="36430"/>
                  </a:moveTo>
                  <a:lnTo>
                    <a:pt x="2023" y="36430"/>
                  </a:lnTo>
                </a:path>
                <a:path w="5079" h="40639">
                  <a:moveTo>
                    <a:pt x="2023" y="36430"/>
                  </a:moveTo>
                  <a:lnTo>
                    <a:pt x="1011" y="36430"/>
                  </a:lnTo>
                </a:path>
                <a:path w="5079" h="40639">
                  <a:moveTo>
                    <a:pt x="1011" y="36430"/>
                  </a:moveTo>
                  <a:lnTo>
                    <a:pt x="1011" y="36430"/>
                  </a:lnTo>
                </a:path>
                <a:path w="5079" h="40639">
                  <a:moveTo>
                    <a:pt x="1011" y="36430"/>
                  </a:moveTo>
                  <a:lnTo>
                    <a:pt x="0" y="37442"/>
                  </a:lnTo>
                  <a:lnTo>
                    <a:pt x="0" y="38454"/>
                  </a:lnTo>
                </a:path>
                <a:path w="5079" h="40639">
                  <a:moveTo>
                    <a:pt x="0" y="38454"/>
                  </a:moveTo>
                  <a:lnTo>
                    <a:pt x="0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5426757" y="29464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5401459" y="2877652"/>
              <a:ext cx="53975" cy="73025"/>
            </a:xfrm>
            <a:custGeom>
              <a:avLst/>
              <a:gdLst/>
              <a:ahLst/>
              <a:cxnLst/>
              <a:rect l="l" t="t" r="r" b="b"/>
              <a:pathLst>
                <a:path w="53975" h="73025">
                  <a:moveTo>
                    <a:pt x="25298" y="69824"/>
                  </a:moveTo>
                  <a:lnTo>
                    <a:pt x="25298" y="69824"/>
                  </a:lnTo>
                </a:path>
                <a:path w="53975" h="73025">
                  <a:moveTo>
                    <a:pt x="25298" y="69824"/>
                  </a:moveTo>
                  <a:lnTo>
                    <a:pt x="26310" y="70836"/>
                  </a:lnTo>
                </a:path>
                <a:path w="53975" h="73025">
                  <a:moveTo>
                    <a:pt x="26310" y="70836"/>
                  </a:moveTo>
                  <a:lnTo>
                    <a:pt x="26310" y="70836"/>
                  </a:lnTo>
                </a:path>
                <a:path w="53975" h="73025">
                  <a:moveTo>
                    <a:pt x="26310" y="70836"/>
                  </a:moveTo>
                  <a:lnTo>
                    <a:pt x="27322" y="70836"/>
                  </a:lnTo>
                </a:path>
                <a:path w="53975" h="73025">
                  <a:moveTo>
                    <a:pt x="27322" y="70836"/>
                  </a:moveTo>
                  <a:lnTo>
                    <a:pt x="27322" y="70836"/>
                  </a:lnTo>
                </a:path>
                <a:path w="53975" h="73025">
                  <a:moveTo>
                    <a:pt x="47561" y="72860"/>
                  </a:moveTo>
                  <a:lnTo>
                    <a:pt x="47561" y="0"/>
                  </a:lnTo>
                </a:path>
                <a:path w="53975" h="73025">
                  <a:moveTo>
                    <a:pt x="47561" y="72860"/>
                  </a:moveTo>
                  <a:lnTo>
                    <a:pt x="0" y="72860"/>
                  </a:lnTo>
                  <a:lnTo>
                    <a:pt x="0" y="0"/>
                  </a:lnTo>
                  <a:lnTo>
                    <a:pt x="47561" y="0"/>
                  </a:lnTo>
                </a:path>
                <a:path w="53975" h="73025">
                  <a:moveTo>
                    <a:pt x="47561" y="72860"/>
                  </a:moveTo>
                  <a:lnTo>
                    <a:pt x="53633" y="72860"/>
                  </a:lnTo>
                  <a:lnTo>
                    <a:pt x="53633" y="0"/>
                  </a:lnTo>
                  <a:lnTo>
                    <a:pt x="47561" y="0"/>
                  </a:lnTo>
                </a:path>
                <a:path w="53975" h="73025">
                  <a:moveTo>
                    <a:pt x="47561" y="67800"/>
                  </a:moveTo>
                  <a:lnTo>
                    <a:pt x="53633" y="67800"/>
                  </a:lnTo>
                </a:path>
                <a:path w="53975" h="73025">
                  <a:moveTo>
                    <a:pt x="47561" y="62740"/>
                  </a:moveTo>
                  <a:lnTo>
                    <a:pt x="53633" y="62740"/>
                  </a:lnTo>
                </a:path>
                <a:path w="53975" h="73025">
                  <a:moveTo>
                    <a:pt x="47561" y="57681"/>
                  </a:moveTo>
                  <a:lnTo>
                    <a:pt x="53633" y="57681"/>
                  </a:lnTo>
                </a:path>
                <a:path w="53975" h="73025">
                  <a:moveTo>
                    <a:pt x="47561" y="52621"/>
                  </a:moveTo>
                  <a:lnTo>
                    <a:pt x="53633" y="52621"/>
                  </a:lnTo>
                </a:path>
                <a:path w="53975" h="73025">
                  <a:moveTo>
                    <a:pt x="47561" y="47561"/>
                  </a:moveTo>
                  <a:lnTo>
                    <a:pt x="53633" y="47561"/>
                  </a:lnTo>
                </a:path>
                <a:path w="53975" h="73025">
                  <a:moveTo>
                    <a:pt x="47561" y="41490"/>
                  </a:moveTo>
                  <a:lnTo>
                    <a:pt x="53633" y="41490"/>
                  </a:lnTo>
                </a:path>
                <a:path w="53975" h="73025">
                  <a:moveTo>
                    <a:pt x="47561" y="36430"/>
                  </a:moveTo>
                  <a:lnTo>
                    <a:pt x="53633" y="36430"/>
                  </a:lnTo>
                </a:path>
                <a:path w="53975" h="73025">
                  <a:moveTo>
                    <a:pt x="47561" y="31370"/>
                  </a:moveTo>
                  <a:lnTo>
                    <a:pt x="53633" y="31370"/>
                  </a:lnTo>
                </a:path>
                <a:path w="53975" h="73025">
                  <a:moveTo>
                    <a:pt x="47561" y="26310"/>
                  </a:moveTo>
                  <a:lnTo>
                    <a:pt x="53633" y="26310"/>
                  </a:lnTo>
                </a:path>
                <a:path w="53975" h="73025">
                  <a:moveTo>
                    <a:pt x="47561" y="21250"/>
                  </a:moveTo>
                  <a:lnTo>
                    <a:pt x="53633" y="21250"/>
                  </a:lnTo>
                </a:path>
                <a:path w="53975" h="73025">
                  <a:moveTo>
                    <a:pt x="47561" y="16191"/>
                  </a:moveTo>
                  <a:lnTo>
                    <a:pt x="53633" y="16191"/>
                  </a:lnTo>
                </a:path>
                <a:path w="53975" h="73025">
                  <a:moveTo>
                    <a:pt x="47561" y="11131"/>
                  </a:moveTo>
                  <a:lnTo>
                    <a:pt x="53633" y="11131"/>
                  </a:lnTo>
                </a:path>
                <a:path w="53975" h="73025">
                  <a:moveTo>
                    <a:pt x="47561" y="5059"/>
                  </a:moveTo>
                  <a:lnTo>
                    <a:pt x="53633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5401459" y="2833126"/>
              <a:ext cx="62230" cy="85090"/>
            </a:xfrm>
            <a:custGeom>
              <a:avLst/>
              <a:gdLst/>
              <a:ahLst/>
              <a:cxnLst/>
              <a:rect l="l" t="t" r="r" b="b"/>
              <a:pathLst>
                <a:path w="62229" h="85089">
                  <a:moveTo>
                    <a:pt x="58693" y="85003"/>
                  </a:moveTo>
                  <a:lnTo>
                    <a:pt x="61729" y="81968"/>
                  </a:lnTo>
                  <a:lnTo>
                    <a:pt x="58693" y="78932"/>
                  </a:lnTo>
                </a:path>
                <a:path w="62229" h="85089">
                  <a:moveTo>
                    <a:pt x="58693" y="72860"/>
                  </a:moveTo>
                  <a:lnTo>
                    <a:pt x="61729" y="70836"/>
                  </a:lnTo>
                  <a:lnTo>
                    <a:pt x="58693" y="67800"/>
                  </a:lnTo>
                </a:path>
                <a:path w="62229" h="85089">
                  <a:moveTo>
                    <a:pt x="58693" y="78932"/>
                  </a:moveTo>
                  <a:lnTo>
                    <a:pt x="55657" y="81968"/>
                  </a:lnTo>
                  <a:lnTo>
                    <a:pt x="58693" y="85003"/>
                  </a:lnTo>
                </a:path>
                <a:path w="62229" h="85089">
                  <a:moveTo>
                    <a:pt x="55657" y="70836"/>
                  </a:moveTo>
                  <a:lnTo>
                    <a:pt x="58693" y="72860"/>
                  </a:lnTo>
                </a:path>
                <a:path w="62229" h="85089">
                  <a:moveTo>
                    <a:pt x="53633" y="77920"/>
                  </a:moveTo>
                  <a:lnTo>
                    <a:pt x="55657" y="75896"/>
                  </a:lnTo>
                  <a:lnTo>
                    <a:pt x="53633" y="73872"/>
                  </a:lnTo>
                </a:path>
                <a:path w="62229" h="85089">
                  <a:moveTo>
                    <a:pt x="58693" y="67800"/>
                  </a:moveTo>
                  <a:lnTo>
                    <a:pt x="55657" y="70836"/>
                  </a:lnTo>
                </a:path>
                <a:path w="62229" h="85089">
                  <a:moveTo>
                    <a:pt x="58693" y="61729"/>
                  </a:moveTo>
                  <a:lnTo>
                    <a:pt x="61729" y="58693"/>
                  </a:lnTo>
                  <a:lnTo>
                    <a:pt x="58693" y="56669"/>
                  </a:lnTo>
                </a:path>
                <a:path w="62229" h="85089">
                  <a:moveTo>
                    <a:pt x="53633" y="66788"/>
                  </a:moveTo>
                  <a:lnTo>
                    <a:pt x="55657" y="64764"/>
                  </a:lnTo>
                </a:path>
                <a:path w="62229" h="85089">
                  <a:moveTo>
                    <a:pt x="58693" y="56669"/>
                  </a:moveTo>
                  <a:lnTo>
                    <a:pt x="55657" y="58693"/>
                  </a:lnTo>
                  <a:lnTo>
                    <a:pt x="58693" y="61729"/>
                  </a:lnTo>
                </a:path>
                <a:path w="62229" h="85089">
                  <a:moveTo>
                    <a:pt x="55657" y="64764"/>
                  </a:moveTo>
                  <a:lnTo>
                    <a:pt x="53633" y="62740"/>
                  </a:lnTo>
                </a:path>
                <a:path w="62229" h="85089">
                  <a:moveTo>
                    <a:pt x="55657" y="47561"/>
                  </a:moveTo>
                  <a:lnTo>
                    <a:pt x="58693" y="50597"/>
                  </a:lnTo>
                  <a:lnTo>
                    <a:pt x="61729" y="47561"/>
                  </a:lnTo>
                  <a:lnTo>
                    <a:pt x="58693" y="45537"/>
                  </a:lnTo>
                  <a:lnTo>
                    <a:pt x="55657" y="47561"/>
                  </a:lnTo>
                </a:path>
                <a:path w="62229" h="85089">
                  <a:moveTo>
                    <a:pt x="55657" y="36430"/>
                  </a:moveTo>
                  <a:lnTo>
                    <a:pt x="58693" y="39466"/>
                  </a:lnTo>
                  <a:lnTo>
                    <a:pt x="61729" y="36430"/>
                  </a:lnTo>
                  <a:lnTo>
                    <a:pt x="58693" y="33394"/>
                  </a:lnTo>
                </a:path>
                <a:path w="62229" h="85089">
                  <a:moveTo>
                    <a:pt x="53633" y="55657"/>
                  </a:moveTo>
                  <a:lnTo>
                    <a:pt x="55657" y="53633"/>
                  </a:lnTo>
                  <a:lnTo>
                    <a:pt x="53633" y="51609"/>
                  </a:lnTo>
                </a:path>
                <a:path w="62229" h="85089">
                  <a:moveTo>
                    <a:pt x="52621" y="44525"/>
                  </a:moveTo>
                  <a:lnTo>
                    <a:pt x="55657" y="42501"/>
                  </a:lnTo>
                  <a:lnTo>
                    <a:pt x="51609" y="39466"/>
                  </a:lnTo>
                </a:path>
                <a:path w="62229" h="85089">
                  <a:moveTo>
                    <a:pt x="58693" y="33394"/>
                  </a:moveTo>
                  <a:lnTo>
                    <a:pt x="55657" y="36430"/>
                  </a:lnTo>
                </a:path>
                <a:path w="62229" h="85089">
                  <a:moveTo>
                    <a:pt x="51609" y="33394"/>
                  </a:moveTo>
                  <a:lnTo>
                    <a:pt x="55657" y="31370"/>
                  </a:lnTo>
                  <a:lnTo>
                    <a:pt x="51609" y="28334"/>
                  </a:lnTo>
                </a:path>
                <a:path w="62229" h="85089">
                  <a:moveTo>
                    <a:pt x="48573" y="42501"/>
                  </a:moveTo>
                  <a:lnTo>
                    <a:pt x="51609" y="44525"/>
                  </a:lnTo>
                </a:path>
                <a:path w="62229" h="85089">
                  <a:moveTo>
                    <a:pt x="51609" y="28334"/>
                  </a:moveTo>
                  <a:lnTo>
                    <a:pt x="48573" y="31370"/>
                  </a:lnTo>
                  <a:lnTo>
                    <a:pt x="51609" y="33394"/>
                  </a:lnTo>
                </a:path>
                <a:path w="62229" h="85089">
                  <a:moveTo>
                    <a:pt x="42501" y="36430"/>
                  </a:moveTo>
                  <a:lnTo>
                    <a:pt x="45537" y="39466"/>
                  </a:lnTo>
                  <a:lnTo>
                    <a:pt x="48573" y="36430"/>
                  </a:lnTo>
                  <a:lnTo>
                    <a:pt x="45537" y="33394"/>
                  </a:lnTo>
                  <a:lnTo>
                    <a:pt x="42501" y="36430"/>
                  </a:lnTo>
                </a:path>
                <a:path w="62229" h="85089">
                  <a:moveTo>
                    <a:pt x="55657" y="25298"/>
                  </a:moveTo>
                  <a:lnTo>
                    <a:pt x="58693" y="28334"/>
                  </a:lnTo>
                  <a:lnTo>
                    <a:pt x="61729" y="25298"/>
                  </a:lnTo>
                  <a:lnTo>
                    <a:pt x="58693" y="22262"/>
                  </a:lnTo>
                  <a:lnTo>
                    <a:pt x="55657" y="25298"/>
                  </a:lnTo>
                </a:path>
                <a:path w="62229" h="85089">
                  <a:moveTo>
                    <a:pt x="48573" y="19227"/>
                  </a:moveTo>
                  <a:lnTo>
                    <a:pt x="51609" y="22262"/>
                  </a:lnTo>
                  <a:lnTo>
                    <a:pt x="55657" y="19227"/>
                  </a:lnTo>
                </a:path>
                <a:path w="62229" h="85089">
                  <a:moveTo>
                    <a:pt x="42501" y="25298"/>
                  </a:moveTo>
                  <a:lnTo>
                    <a:pt x="45537" y="28334"/>
                  </a:lnTo>
                  <a:lnTo>
                    <a:pt x="48573" y="25298"/>
                  </a:lnTo>
                  <a:lnTo>
                    <a:pt x="45537" y="22262"/>
                  </a:lnTo>
                </a:path>
                <a:path w="62229" h="85089">
                  <a:moveTo>
                    <a:pt x="55657" y="19227"/>
                  </a:moveTo>
                  <a:lnTo>
                    <a:pt x="54645" y="19227"/>
                  </a:lnTo>
                </a:path>
                <a:path w="62229" h="85089">
                  <a:moveTo>
                    <a:pt x="51609" y="39466"/>
                  </a:moveTo>
                  <a:lnTo>
                    <a:pt x="48573" y="42501"/>
                  </a:lnTo>
                </a:path>
                <a:path w="62229" h="85089">
                  <a:moveTo>
                    <a:pt x="49585" y="19227"/>
                  </a:moveTo>
                  <a:lnTo>
                    <a:pt x="48573" y="19227"/>
                  </a:lnTo>
                </a:path>
                <a:path w="62229" h="85089">
                  <a:moveTo>
                    <a:pt x="45537" y="22262"/>
                  </a:moveTo>
                  <a:lnTo>
                    <a:pt x="42501" y="25298"/>
                  </a:lnTo>
                </a:path>
                <a:path w="62229" h="85089">
                  <a:moveTo>
                    <a:pt x="58693" y="11131"/>
                  </a:moveTo>
                  <a:lnTo>
                    <a:pt x="61729" y="14167"/>
                  </a:lnTo>
                  <a:lnTo>
                    <a:pt x="61729" y="14167"/>
                  </a:lnTo>
                </a:path>
                <a:path w="62229" h="85089">
                  <a:moveTo>
                    <a:pt x="58693" y="6071"/>
                  </a:moveTo>
                  <a:lnTo>
                    <a:pt x="61729" y="3035"/>
                  </a:lnTo>
                  <a:lnTo>
                    <a:pt x="58693" y="0"/>
                  </a:lnTo>
                </a:path>
                <a:path w="62229" h="85089">
                  <a:moveTo>
                    <a:pt x="55657" y="14167"/>
                  </a:moveTo>
                  <a:lnTo>
                    <a:pt x="55657" y="14167"/>
                  </a:lnTo>
                  <a:lnTo>
                    <a:pt x="58693" y="11131"/>
                  </a:lnTo>
                </a:path>
                <a:path w="62229" h="85089">
                  <a:moveTo>
                    <a:pt x="51609" y="11131"/>
                  </a:moveTo>
                  <a:lnTo>
                    <a:pt x="55657" y="8095"/>
                  </a:lnTo>
                </a:path>
                <a:path w="62229" h="85089">
                  <a:moveTo>
                    <a:pt x="58693" y="0"/>
                  </a:moveTo>
                  <a:lnTo>
                    <a:pt x="55657" y="3035"/>
                  </a:lnTo>
                  <a:lnTo>
                    <a:pt x="58693" y="6071"/>
                  </a:lnTo>
                </a:path>
                <a:path w="62229" h="85089">
                  <a:moveTo>
                    <a:pt x="45537" y="11131"/>
                  </a:moveTo>
                  <a:lnTo>
                    <a:pt x="48573" y="14167"/>
                  </a:lnTo>
                  <a:lnTo>
                    <a:pt x="48573" y="14167"/>
                  </a:lnTo>
                </a:path>
                <a:path w="62229" h="85089">
                  <a:moveTo>
                    <a:pt x="51609" y="6071"/>
                  </a:moveTo>
                  <a:lnTo>
                    <a:pt x="48573" y="8095"/>
                  </a:lnTo>
                </a:path>
                <a:path w="62229" h="85089">
                  <a:moveTo>
                    <a:pt x="45537" y="6071"/>
                  </a:moveTo>
                  <a:lnTo>
                    <a:pt x="48573" y="3035"/>
                  </a:lnTo>
                  <a:lnTo>
                    <a:pt x="45537" y="0"/>
                  </a:lnTo>
                </a:path>
                <a:path w="62229" h="85089">
                  <a:moveTo>
                    <a:pt x="42501" y="14167"/>
                  </a:moveTo>
                  <a:lnTo>
                    <a:pt x="42501" y="14167"/>
                  </a:lnTo>
                  <a:lnTo>
                    <a:pt x="45537" y="11131"/>
                  </a:lnTo>
                </a:path>
                <a:path w="62229" h="85089">
                  <a:moveTo>
                    <a:pt x="45537" y="0"/>
                  </a:moveTo>
                  <a:lnTo>
                    <a:pt x="42501" y="3035"/>
                  </a:lnTo>
                  <a:lnTo>
                    <a:pt x="45537" y="6071"/>
                  </a:lnTo>
                </a:path>
                <a:path w="62229" h="85089">
                  <a:moveTo>
                    <a:pt x="55657" y="8095"/>
                  </a:moveTo>
                  <a:lnTo>
                    <a:pt x="51609" y="6071"/>
                  </a:lnTo>
                </a:path>
                <a:path w="62229" h="85089">
                  <a:moveTo>
                    <a:pt x="48573" y="8095"/>
                  </a:moveTo>
                  <a:lnTo>
                    <a:pt x="51609" y="11131"/>
                  </a:lnTo>
                </a:path>
                <a:path w="62229" h="85089">
                  <a:moveTo>
                    <a:pt x="36430" y="42501"/>
                  </a:moveTo>
                  <a:lnTo>
                    <a:pt x="39466" y="44525"/>
                  </a:lnTo>
                  <a:lnTo>
                    <a:pt x="42501" y="42501"/>
                  </a:lnTo>
                  <a:lnTo>
                    <a:pt x="39466" y="39466"/>
                  </a:lnTo>
                </a:path>
                <a:path w="62229" h="85089">
                  <a:moveTo>
                    <a:pt x="39466" y="33394"/>
                  </a:moveTo>
                  <a:lnTo>
                    <a:pt x="42501" y="31370"/>
                  </a:lnTo>
                </a:path>
                <a:path w="62229" h="85089">
                  <a:moveTo>
                    <a:pt x="39466" y="22262"/>
                  </a:moveTo>
                  <a:lnTo>
                    <a:pt x="42501" y="19227"/>
                  </a:lnTo>
                </a:path>
                <a:path w="62229" h="85089">
                  <a:moveTo>
                    <a:pt x="42501" y="31370"/>
                  </a:moveTo>
                  <a:lnTo>
                    <a:pt x="39466" y="28334"/>
                  </a:lnTo>
                </a:path>
                <a:path w="62229" h="85089">
                  <a:moveTo>
                    <a:pt x="42501" y="19227"/>
                  </a:moveTo>
                  <a:lnTo>
                    <a:pt x="42501" y="19227"/>
                  </a:lnTo>
                </a:path>
                <a:path w="62229" h="85089">
                  <a:moveTo>
                    <a:pt x="39466" y="39466"/>
                  </a:moveTo>
                  <a:lnTo>
                    <a:pt x="36430" y="42501"/>
                  </a:lnTo>
                </a:path>
                <a:path w="62229" h="85089">
                  <a:moveTo>
                    <a:pt x="39466" y="28334"/>
                  </a:moveTo>
                  <a:lnTo>
                    <a:pt x="36430" y="31370"/>
                  </a:lnTo>
                </a:path>
                <a:path w="62229" h="85089">
                  <a:moveTo>
                    <a:pt x="33394" y="39466"/>
                  </a:moveTo>
                  <a:lnTo>
                    <a:pt x="36430" y="36430"/>
                  </a:lnTo>
                </a:path>
                <a:path w="62229" h="85089">
                  <a:moveTo>
                    <a:pt x="36430" y="19227"/>
                  </a:moveTo>
                  <a:lnTo>
                    <a:pt x="39466" y="22262"/>
                  </a:lnTo>
                </a:path>
                <a:path w="62229" h="85089">
                  <a:moveTo>
                    <a:pt x="36430" y="36430"/>
                  </a:moveTo>
                  <a:lnTo>
                    <a:pt x="33394" y="33394"/>
                  </a:lnTo>
                </a:path>
                <a:path w="62229" h="85089">
                  <a:moveTo>
                    <a:pt x="33394" y="28334"/>
                  </a:moveTo>
                  <a:lnTo>
                    <a:pt x="36430" y="25298"/>
                  </a:lnTo>
                </a:path>
                <a:path w="62229" h="85089">
                  <a:moveTo>
                    <a:pt x="36430" y="31370"/>
                  </a:moveTo>
                  <a:lnTo>
                    <a:pt x="39466" y="33394"/>
                  </a:lnTo>
                </a:path>
                <a:path w="62229" h="85089">
                  <a:moveTo>
                    <a:pt x="36430" y="19227"/>
                  </a:moveTo>
                  <a:lnTo>
                    <a:pt x="36430" y="19227"/>
                  </a:lnTo>
                </a:path>
                <a:path w="62229" h="85089">
                  <a:moveTo>
                    <a:pt x="33394" y="33394"/>
                  </a:moveTo>
                  <a:lnTo>
                    <a:pt x="30358" y="36430"/>
                  </a:lnTo>
                  <a:lnTo>
                    <a:pt x="33394" y="39466"/>
                  </a:lnTo>
                </a:path>
                <a:path w="62229" h="85089">
                  <a:moveTo>
                    <a:pt x="27322" y="33394"/>
                  </a:moveTo>
                  <a:lnTo>
                    <a:pt x="30358" y="31370"/>
                  </a:lnTo>
                </a:path>
                <a:path w="62229" h="85089">
                  <a:moveTo>
                    <a:pt x="30358" y="25298"/>
                  </a:moveTo>
                  <a:lnTo>
                    <a:pt x="33394" y="28334"/>
                  </a:lnTo>
                </a:path>
                <a:path w="62229" h="85089">
                  <a:moveTo>
                    <a:pt x="36430" y="25298"/>
                  </a:moveTo>
                  <a:lnTo>
                    <a:pt x="33394" y="22262"/>
                  </a:lnTo>
                  <a:lnTo>
                    <a:pt x="30358" y="25298"/>
                  </a:lnTo>
                </a:path>
                <a:path w="62229" h="85089">
                  <a:moveTo>
                    <a:pt x="27322" y="39466"/>
                  </a:moveTo>
                  <a:lnTo>
                    <a:pt x="23274" y="42501"/>
                  </a:lnTo>
                  <a:lnTo>
                    <a:pt x="26310" y="44525"/>
                  </a:lnTo>
                </a:path>
                <a:path w="62229" h="85089">
                  <a:moveTo>
                    <a:pt x="27322" y="22262"/>
                  </a:moveTo>
                  <a:lnTo>
                    <a:pt x="30358" y="19227"/>
                  </a:lnTo>
                </a:path>
                <a:path w="62229" h="85089">
                  <a:moveTo>
                    <a:pt x="24286" y="19227"/>
                  </a:moveTo>
                  <a:lnTo>
                    <a:pt x="23274" y="19227"/>
                  </a:lnTo>
                </a:path>
                <a:path w="62229" h="85089">
                  <a:moveTo>
                    <a:pt x="27322" y="44525"/>
                  </a:moveTo>
                  <a:lnTo>
                    <a:pt x="30358" y="42501"/>
                  </a:lnTo>
                  <a:lnTo>
                    <a:pt x="27322" y="39466"/>
                  </a:lnTo>
                </a:path>
                <a:path w="62229" h="85089">
                  <a:moveTo>
                    <a:pt x="23274" y="31370"/>
                  </a:moveTo>
                  <a:lnTo>
                    <a:pt x="27322" y="33394"/>
                  </a:lnTo>
                </a:path>
                <a:path w="62229" h="85089">
                  <a:moveTo>
                    <a:pt x="30358" y="31370"/>
                  </a:moveTo>
                  <a:lnTo>
                    <a:pt x="27322" y="28334"/>
                  </a:lnTo>
                </a:path>
                <a:path w="62229" h="85089">
                  <a:moveTo>
                    <a:pt x="39466" y="6071"/>
                  </a:moveTo>
                  <a:lnTo>
                    <a:pt x="36430" y="8095"/>
                  </a:lnTo>
                </a:path>
                <a:path w="62229" h="85089">
                  <a:moveTo>
                    <a:pt x="36430" y="8095"/>
                  </a:moveTo>
                  <a:lnTo>
                    <a:pt x="39466" y="11131"/>
                  </a:lnTo>
                  <a:lnTo>
                    <a:pt x="42501" y="8095"/>
                  </a:lnTo>
                  <a:lnTo>
                    <a:pt x="39466" y="6071"/>
                  </a:lnTo>
                </a:path>
                <a:path w="62229" h="85089">
                  <a:moveTo>
                    <a:pt x="33394" y="11131"/>
                  </a:moveTo>
                  <a:lnTo>
                    <a:pt x="36430" y="14167"/>
                  </a:lnTo>
                  <a:lnTo>
                    <a:pt x="36430" y="14167"/>
                  </a:lnTo>
                </a:path>
                <a:path w="62229" h="85089">
                  <a:moveTo>
                    <a:pt x="20239" y="39466"/>
                  </a:moveTo>
                  <a:lnTo>
                    <a:pt x="23274" y="36430"/>
                  </a:lnTo>
                </a:path>
                <a:path w="62229" h="85089">
                  <a:moveTo>
                    <a:pt x="30358" y="14167"/>
                  </a:moveTo>
                  <a:lnTo>
                    <a:pt x="30358" y="14167"/>
                  </a:lnTo>
                  <a:lnTo>
                    <a:pt x="33394" y="11131"/>
                  </a:lnTo>
                </a:path>
                <a:path w="62229" h="85089">
                  <a:moveTo>
                    <a:pt x="33394" y="6071"/>
                  </a:moveTo>
                  <a:lnTo>
                    <a:pt x="36430" y="3035"/>
                  </a:lnTo>
                  <a:lnTo>
                    <a:pt x="33394" y="0"/>
                  </a:lnTo>
                </a:path>
                <a:path w="62229" h="85089">
                  <a:moveTo>
                    <a:pt x="30358" y="19227"/>
                  </a:moveTo>
                  <a:lnTo>
                    <a:pt x="29346" y="19227"/>
                  </a:lnTo>
                </a:path>
                <a:path w="62229" h="85089">
                  <a:moveTo>
                    <a:pt x="33394" y="0"/>
                  </a:moveTo>
                  <a:lnTo>
                    <a:pt x="30358" y="3035"/>
                  </a:lnTo>
                  <a:lnTo>
                    <a:pt x="33394" y="6071"/>
                  </a:lnTo>
                </a:path>
                <a:path w="62229" h="85089">
                  <a:moveTo>
                    <a:pt x="23274" y="19227"/>
                  </a:moveTo>
                  <a:lnTo>
                    <a:pt x="27322" y="22262"/>
                  </a:lnTo>
                </a:path>
                <a:path w="62229" h="85089">
                  <a:moveTo>
                    <a:pt x="27322" y="28334"/>
                  </a:moveTo>
                  <a:lnTo>
                    <a:pt x="23274" y="31370"/>
                  </a:lnTo>
                </a:path>
                <a:path w="62229" h="85089">
                  <a:moveTo>
                    <a:pt x="23274" y="8095"/>
                  </a:moveTo>
                  <a:lnTo>
                    <a:pt x="27322" y="11131"/>
                  </a:lnTo>
                  <a:lnTo>
                    <a:pt x="30358" y="8095"/>
                  </a:lnTo>
                  <a:lnTo>
                    <a:pt x="27322" y="6071"/>
                  </a:lnTo>
                  <a:lnTo>
                    <a:pt x="23274" y="8095"/>
                  </a:lnTo>
                </a:path>
                <a:path w="62229" h="85089">
                  <a:moveTo>
                    <a:pt x="23274" y="36430"/>
                  </a:moveTo>
                  <a:lnTo>
                    <a:pt x="20239" y="33394"/>
                  </a:lnTo>
                </a:path>
                <a:path w="62229" h="85089">
                  <a:moveTo>
                    <a:pt x="20239" y="33394"/>
                  </a:moveTo>
                  <a:lnTo>
                    <a:pt x="17203" y="36430"/>
                  </a:lnTo>
                  <a:lnTo>
                    <a:pt x="20239" y="39466"/>
                  </a:lnTo>
                </a:path>
                <a:path w="62229" h="85089">
                  <a:moveTo>
                    <a:pt x="11131" y="42501"/>
                  </a:moveTo>
                  <a:lnTo>
                    <a:pt x="14167" y="44525"/>
                  </a:lnTo>
                  <a:lnTo>
                    <a:pt x="17203" y="42501"/>
                  </a:lnTo>
                  <a:lnTo>
                    <a:pt x="14167" y="39466"/>
                  </a:lnTo>
                </a:path>
                <a:path w="62229" h="85089">
                  <a:moveTo>
                    <a:pt x="14167" y="33394"/>
                  </a:moveTo>
                  <a:lnTo>
                    <a:pt x="17203" y="31370"/>
                  </a:lnTo>
                </a:path>
                <a:path w="62229" h="85089">
                  <a:moveTo>
                    <a:pt x="14167" y="39466"/>
                  </a:moveTo>
                  <a:lnTo>
                    <a:pt x="11131" y="42501"/>
                  </a:lnTo>
                </a:path>
                <a:path w="62229" h="85089">
                  <a:moveTo>
                    <a:pt x="5059" y="36430"/>
                  </a:moveTo>
                  <a:lnTo>
                    <a:pt x="8095" y="39466"/>
                  </a:lnTo>
                  <a:lnTo>
                    <a:pt x="11131" y="36430"/>
                  </a:lnTo>
                  <a:lnTo>
                    <a:pt x="8095" y="33394"/>
                  </a:lnTo>
                  <a:lnTo>
                    <a:pt x="5059" y="36430"/>
                  </a:lnTo>
                </a:path>
                <a:path w="62229" h="85089">
                  <a:moveTo>
                    <a:pt x="20239" y="28334"/>
                  </a:moveTo>
                  <a:lnTo>
                    <a:pt x="23274" y="25298"/>
                  </a:lnTo>
                  <a:lnTo>
                    <a:pt x="20239" y="22262"/>
                  </a:lnTo>
                </a:path>
                <a:path w="62229" h="85089">
                  <a:moveTo>
                    <a:pt x="20239" y="11131"/>
                  </a:moveTo>
                  <a:lnTo>
                    <a:pt x="23274" y="14167"/>
                  </a:lnTo>
                  <a:lnTo>
                    <a:pt x="23274" y="14167"/>
                  </a:lnTo>
                </a:path>
                <a:path w="62229" h="85089">
                  <a:moveTo>
                    <a:pt x="17203" y="25298"/>
                  </a:moveTo>
                  <a:lnTo>
                    <a:pt x="20239" y="28334"/>
                  </a:lnTo>
                </a:path>
                <a:path w="62229" h="85089">
                  <a:moveTo>
                    <a:pt x="20239" y="6071"/>
                  </a:moveTo>
                  <a:lnTo>
                    <a:pt x="23274" y="3035"/>
                  </a:lnTo>
                </a:path>
                <a:path w="62229" h="85089">
                  <a:moveTo>
                    <a:pt x="20239" y="22262"/>
                  </a:moveTo>
                  <a:lnTo>
                    <a:pt x="17203" y="25298"/>
                  </a:lnTo>
                </a:path>
                <a:path w="62229" h="85089">
                  <a:moveTo>
                    <a:pt x="17203" y="14167"/>
                  </a:moveTo>
                  <a:lnTo>
                    <a:pt x="17203" y="14167"/>
                  </a:lnTo>
                  <a:lnTo>
                    <a:pt x="20239" y="11131"/>
                  </a:lnTo>
                </a:path>
                <a:path w="62229" h="85089">
                  <a:moveTo>
                    <a:pt x="11131" y="31370"/>
                  </a:moveTo>
                  <a:lnTo>
                    <a:pt x="14167" y="33394"/>
                  </a:lnTo>
                </a:path>
                <a:path w="62229" h="85089">
                  <a:moveTo>
                    <a:pt x="17203" y="31370"/>
                  </a:moveTo>
                  <a:lnTo>
                    <a:pt x="14167" y="28334"/>
                  </a:lnTo>
                  <a:lnTo>
                    <a:pt x="11131" y="31370"/>
                  </a:lnTo>
                </a:path>
                <a:path w="62229" h="85089">
                  <a:moveTo>
                    <a:pt x="8095" y="28334"/>
                  </a:moveTo>
                  <a:lnTo>
                    <a:pt x="11131" y="25298"/>
                  </a:lnTo>
                </a:path>
                <a:path w="62229" h="85089">
                  <a:moveTo>
                    <a:pt x="14167" y="22262"/>
                  </a:moveTo>
                  <a:lnTo>
                    <a:pt x="17203" y="19227"/>
                  </a:lnTo>
                  <a:lnTo>
                    <a:pt x="17203" y="19227"/>
                  </a:lnTo>
                </a:path>
                <a:path w="62229" h="85089">
                  <a:moveTo>
                    <a:pt x="5059" y="25298"/>
                  </a:moveTo>
                  <a:lnTo>
                    <a:pt x="8095" y="28334"/>
                  </a:lnTo>
                </a:path>
                <a:path w="62229" h="85089">
                  <a:moveTo>
                    <a:pt x="11131" y="25298"/>
                  </a:moveTo>
                  <a:lnTo>
                    <a:pt x="8095" y="22262"/>
                  </a:lnTo>
                  <a:lnTo>
                    <a:pt x="5059" y="25298"/>
                  </a:lnTo>
                </a:path>
                <a:path w="62229" h="85089">
                  <a:moveTo>
                    <a:pt x="17203" y="3035"/>
                  </a:moveTo>
                  <a:lnTo>
                    <a:pt x="20239" y="6071"/>
                  </a:lnTo>
                </a:path>
                <a:path w="62229" h="85089">
                  <a:moveTo>
                    <a:pt x="23274" y="3035"/>
                  </a:moveTo>
                  <a:lnTo>
                    <a:pt x="20239" y="0"/>
                  </a:lnTo>
                  <a:lnTo>
                    <a:pt x="17203" y="3035"/>
                  </a:lnTo>
                </a:path>
                <a:path w="62229" h="85089">
                  <a:moveTo>
                    <a:pt x="14167" y="11131"/>
                  </a:moveTo>
                  <a:lnTo>
                    <a:pt x="17203" y="8095"/>
                  </a:lnTo>
                </a:path>
                <a:path w="62229" h="85089">
                  <a:moveTo>
                    <a:pt x="11131" y="19227"/>
                  </a:moveTo>
                  <a:lnTo>
                    <a:pt x="11131" y="19227"/>
                  </a:lnTo>
                  <a:lnTo>
                    <a:pt x="14167" y="22262"/>
                  </a:lnTo>
                </a:path>
                <a:path w="62229" h="85089">
                  <a:moveTo>
                    <a:pt x="11131" y="14167"/>
                  </a:moveTo>
                  <a:lnTo>
                    <a:pt x="11131" y="14167"/>
                  </a:lnTo>
                </a:path>
                <a:path w="62229" h="85089">
                  <a:moveTo>
                    <a:pt x="17203" y="8095"/>
                  </a:moveTo>
                  <a:lnTo>
                    <a:pt x="14167" y="6071"/>
                  </a:lnTo>
                </a:path>
                <a:path w="62229" h="85089">
                  <a:moveTo>
                    <a:pt x="11131" y="14167"/>
                  </a:moveTo>
                  <a:lnTo>
                    <a:pt x="8095" y="11131"/>
                  </a:lnTo>
                </a:path>
                <a:path w="62229" h="85089">
                  <a:moveTo>
                    <a:pt x="14167" y="6071"/>
                  </a:moveTo>
                  <a:lnTo>
                    <a:pt x="11131" y="8095"/>
                  </a:lnTo>
                  <a:lnTo>
                    <a:pt x="14167" y="11131"/>
                  </a:lnTo>
                </a:path>
                <a:path w="62229" h="85089">
                  <a:moveTo>
                    <a:pt x="8095" y="6071"/>
                  </a:moveTo>
                  <a:lnTo>
                    <a:pt x="11131" y="3035"/>
                  </a:lnTo>
                  <a:lnTo>
                    <a:pt x="8095" y="0"/>
                  </a:lnTo>
                </a:path>
                <a:path w="62229" h="85089">
                  <a:moveTo>
                    <a:pt x="5059" y="14167"/>
                  </a:moveTo>
                  <a:lnTo>
                    <a:pt x="5059" y="14167"/>
                  </a:lnTo>
                  <a:lnTo>
                    <a:pt x="8095" y="11131"/>
                  </a:lnTo>
                </a:path>
                <a:path w="62229" h="85089">
                  <a:moveTo>
                    <a:pt x="8095" y="0"/>
                  </a:moveTo>
                  <a:lnTo>
                    <a:pt x="5059" y="3035"/>
                  </a:lnTo>
                  <a:lnTo>
                    <a:pt x="8095" y="6071"/>
                  </a:lnTo>
                </a:path>
                <a:path w="62229" h="85089">
                  <a:moveTo>
                    <a:pt x="2023" y="44525"/>
                  </a:moveTo>
                  <a:lnTo>
                    <a:pt x="5059" y="42501"/>
                  </a:lnTo>
                  <a:lnTo>
                    <a:pt x="2023" y="39466"/>
                  </a:lnTo>
                </a:path>
                <a:path w="62229" h="85089">
                  <a:moveTo>
                    <a:pt x="0" y="44525"/>
                  </a:moveTo>
                  <a:lnTo>
                    <a:pt x="1011" y="44525"/>
                  </a:lnTo>
                </a:path>
                <a:path w="62229" h="85089">
                  <a:moveTo>
                    <a:pt x="2023" y="33394"/>
                  </a:moveTo>
                  <a:lnTo>
                    <a:pt x="5059" y="31370"/>
                  </a:lnTo>
                </a:path>
                <a:path w="62229" h="85089">
                  <a:moveTo>
                    <a:pt x="2023" y="39466"/>
                  </a:moveTo>
                  <a:lnTo>
                    <a:pt x="0" y="40478"/>
                  </a:lnTo>
                </a:path>
                <a:path w="62229" h="85089">
                  <a:moveTo>
                    <a:pt x="0" y="32382"/>
                  </a:moveTo>
                  <a:lnTo>
                    <a:pt x="2023" y="33394"/>
                  </a:lnTo>
                </a:path>
                <a:path w="62229" h="85089">
                  <a:moveTo>
                    <a:pt x="5059" y="31370"/>
                  </a:moveTo>
                  <a:lnTo>
                    <a:pt x="2023" y="28334"/>
                  </a:lnTo>
                </a:path>
                <a:path w="62229" h="85089">
                  <a:moveTo>
                    <a:pt x="2023" y="22262"/>
                  </a:moveTo>
                  <a:lnTo>
                    <a:pt x="5059" y="19227"/>
                  </a:lnTo>
                  <a:lnTo>
                    <a:pt x="4047" y="19227"/>
                  </a:lnTo>
                </a:path>
                <a:path w="62229" h="85089">
                  <a:moveTo>
                    <a:pt x="2023" y="11131"/>
                  </a:moveTo>
                  <a:lnTo>
                    <a:pt x="5059" y="8095"/>
                  </a:lnTo>
                  <a:lnTo>
                    <a:pt x="2023" y="6071"/>
                  </a:lnTo>
                </a:path>
                <a:path w="62229" h="85089">
                  <a:moveTo>
                    <a:pt x="2023" y="28334"/>
                  </a:moveTo>
                  <a:lnTo>
                    <a:pt x="0" y="29346"/>
                  </a:lnTo>
                </a:path>
                <a:path w="62229" h="85089">
                  <a:moveTo>
                    <a:pt x="0" y="21250"/>
                  </a:moveTo>
                  <a:lnTo>
                    <a:pt x="2023" y="22262"/>
                  </a:lnTo>
                </a:path>
                <a:path w="62229" h="85089">
                  <a:moveTo>
                    <a:pt x="0" y="10119"/>
                  </a:moveTo>
                  <a:lnTo>
                    <a:pt x="2023" y="11131"/>
                  </a:lnTo>
                </a:path>
                <a:path w="62229" h="85089">
                  <a:moveTo>
                    <a:pt x="2023" y="6071"/>
                  </a:moveTo>
                  <a:lnTo>
                    <a:pt x="0" y="6071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5466223" y="291307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011" y="2023"/>
                  </a:moveTo>
                  <a:lnTo>
                    <a:pt x="1011" y="2023"/>
                  </a:lnTo>
                </a:path>
              </a:pathLst>
            </a:custGeom>
            <a:ln w="4047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5465211" y="2881193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39" h="22860">
                  <a:moveTo>
                    <a:pt x="0" y="22262"/>
                  </a:moveTo>
                  <a:lnTo>
                    <a:pt x="2023" y="22262"/>
                  </a:lnTo>
                </a:path>
                <a:path w="2539" h="22860">
                  <a:moveTo>
                    <a:pt x="0" y="11131"/>
                  </a:moveTo>
                  <a:lnTo>
                    <a:pt x="2023" y="11131"/>
                  </a:lnTo>
                </a:path>
                <a:path w="2539" h="2286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5465211" y="285842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30">
                  <a:moveTo>
                    <a:pt x="0" y="11131"/>
                  </a:moveTo>
                  <a:lnTo>
                    <a:pt x="2023" y="11131"/>
                  </a:lnTo>
                </a:path>
                <a:path w="2539" h="1143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4047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5466223" y="28452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011" y="1011"/>
                  </a:moveTo>
                  <a:lnTo>
                    <a:pt x="1011" y="1011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5466223" y="28341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011" y="1517"/>
                  </a:moveTo>
                  <a:lnTo>
                    <a:pt x="1011" y="1517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5466223" y="2836162"/>
              <a:ext cx="1270" cy="79375"/>
            </a:xfrm>
            <a:custGeom>
              <a:avLst/>
              <a:gdLst/>
              <a:ahLst/>
              <a:cxnLst/>
              <a:rect l="l" t="t" r="r" b="b"/>
              <a:pathLst>
                <a:path w="1270" h="79375">
                  <a:moveTo>
                    <a:pt x="0" y="78932"/>
                  </a:moveTo>
                  <a:lnTo>
                    <a:pt x="1011" y="78932"/>
                  </a:lnTo>
                </a:path>
                <a:path w="1270" h="79375">
                  <a:moveTo>
                    <a:pt x="0" y="67800"/>
                  </a:moveTo>
                  <a:lnTo>
                    <a:pt x="1011" y="67800"/>
                  </a:lnTo>
                </a:path>
                <a:path w="1270" h="79375">
                  <a:moveTo>
                    <a:pt x="0" y="55657"/>
                  </a:moveTo>
                  <a:lnTo>
                    <a:pt x="1011" y="55657"/>
                  </a:lnTo>
                </a:path>
                <a:path w="1270" h="79375">
                  <a:moveTo>
                    <a:pt x="0" y="44525"/>
                  </a:moveTo>
                  <a:lnTo>
                    <a:pt x="1011" y="44525"/>
                  </a:lnTo>
                </a:path>
                <a:path w="1270" h="79375">
                  <a:moveTo>
                    <a:pt x="0" y="33394"/>
                  </a:moveTo>
                  <a:lnTo>
                    <a:pt x="1011" y="33394"/>
                  </a:lnTo>
                </a:path>
                <a:path w="1270" h="79375">
                  <a:moveTo>
                    <a:pt x="0" y="22262"/>
                  </a:moveTo>
                  <a:lnTo>
                    <a:pt x="1011" y="22262"/>
                  </a:lnTo>
                </a:path>
                <a:path w="1270" h="79375">
                  <a:moveTo>
                    <a:pt x="0" y="11131"/>
                  </a:moveTo>
                  <a:lnTo>
                    <a:pt x="1011" y="11131"/>
                  </a:lnTo>
                </a:path>
                <a:path w="1270" h="79375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5467235" y="291307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011" y="2023"/>
                  </a:moveTo>
                  <a:lnTo>
                    <a:pt x="1011" y="2023"/>
                  </a:lnTo>
                </a:path>
              </a:pathLst>
            </a:custGeom>
            <a:ln w="4047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5466223" y="2881193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39" h="22860">
                  <a:moveTo>
                    <a:pt x="0" y="22262"/>
                  </a:moveTo>
                  <a:lnTo>
                    <a:pt x="2023" y="22262"/>
                  </a:lnTo>
                </a:path>
                <a:path w="2539" h="22860">
                  <a:moveTo>
                    <a:pt x="0" y="11131"/>
                  </a:moveTo>
                  <a:lnTo>
                    <a:pt x="2023" y="11131"/>
                  </a:lnTo>
                </a:path>
                <a:path w="2539" h="2286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5466223" y="285842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30">
                  <a:moveTo>
                    <a:pt x="0" y="11131"/>
                  </a:moveTo>
                  <a:lnTo>
                    <a:pt x="2023" y="11131"/>
                  </a:lnTo>
                </a:path>
                <a:path w="2539" h="1143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4047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5467235" y="28452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011" y="1011"/>
                  </a:moveTo>
                  <a:lnTo>
                    <a:pt x="1011" y="1011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5467235" y="28341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011" y="1517"/>
                  </a:moveTo>
                  <a:lnTo>
                    <a:pt x="1011" y="1517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5401459" y="2801755"/>
              <a:ext cx="64769" cy="153035"/>
            </a:xfrm>
            <a:custGeom>
              <a:avLst/>
              <a:gdLst/>
              <a:ahLst/>
              <a:cxnLst/>
              <a:rect l="l" t="t" r="r" b="b"/>
              <a:pathLst>
                <a:path w="64770" h="153035">
                  <a:moveTo>
                    <a:pt x="61729" y="30358"/>
                  </a:moveTo>
                  <a:lnTo>
                    <a:pt x="0" y="30358"/>
                  </a:lnTo>
                  <a:lnTo>
                    <a:pt x="0" y="25298"/>
                  </a:lnTo>
                  <a:lnTo>
                    <a:pt x="61729" y="25298"/>
                  </a:lnTo>
                </a:path>
                <a:path w="64770" h="153035">
                  <a:moveTo>
                    <a:pt x="0" y="30358"/>
                  </a:moveTo>
                  <a:lnTo>
                    <a:pt x="0" y="30358"/>
                  </a:lnTo>
                </a:path>
                <a:path w="64770" h="153035">
                  <a:moveTo>
                    <a:pt x="0" y="148756"/>
                  </a:moveTo>
                  <a:lnTo>
                    <a:pt x="0" y="152804"/>
                  </a:lnTo>
                  <a:lnTo>
                    <a:pt x="61729" y="152804"/>
                  </a:lnTo>
                </a:path>
                <a:path w="64770" h="153035">
                  <a:moveTo>
                    <a:pt x="53633" y="118398"/>
                  </a:moveTo>
                  <a:lnTo>
                    <a:pt x="61729" y="118398"/>
                  </a:lnTo>
                </a:path>
                <a:path w="64770" h="153035">
                  <a:moveTo>
                    <a:pt x="64764" y="0"/>
                  </a:moveTo>
                  <a:lnTo>
                    <a:pt x="0" y="0"/>
                  </a:lnTo>
                  <a:lnTo>
                    <a:pt x="0" y="2023"/>
                  </a:lnTo>
                  <a:lnTo>
                    <a:pt x="0" y="4047"/>
                  </a:lnTo>
                  <a:lnTo>
                    <a:pt x="0" y="6071"/>
                  </a:lnTo>
                  <a:lnTo>
                    <a:pt x="0" y="7083"/>
                  </a:lnTo>
                </a:path>
                <a:path w="64770" h="153035">
                  <a:moveTo>
                    <a:pt x="0" y="8095"/>
                  </a:moveTo>
                  <a:lnTo>
                    <a:pt x="64764" y="8095"/>
                  </a:lnTo>
                </a:path>
                <a:path w="64770" h="153035">
                  <a:moveTo>
                    <a:pt x="0" y="45537"/>
                  </a:moveTo>
                  <a:lnTo>
                    <a:pt x="0" y="45537"/>
                  </a:lnTo>
                  <a:lnTo>
                    <a:pt x="61729" y="45537"/>
                  </a:lnTo>
                </a:path>
                <a:path w="64770" h="153035">
                  <a:moveTo>
                    <a:pt x="0" y="45537"/>
                  </a:moveTo>
                  <a:lnTo>
                    <a:pt x="0" y="50597"/>
                  </a:lnTo>
                  <a:lnTo>
                    <a:pt x="61729" y="505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5461164" y="2801755"/>
              <a:ext cx="9525" cy="153035"/>
            </a:xfrm>
            <a:custGeom>
              <a:avLst/>
              <a:gdLst/>
              <a:ahLst/>
              <a:cxnLst/>
              <a:rect l="l" t="t" r="r" b="b"/>
              <a:pathLst>
                <a:path w="9525" h="153035">
                  <a:moveTo>
                    <a:pt x="0" y="4047"/>
                  </a:moveTo>
                  <a:lnTo>
                    <a:pt x="1011" y="6071"/>
                  </a:lnTo>
                </a:path>
                <a:path w="9525" h="153035">
                  <a:moveTo>
                    <a:pt x="1011" y="2023"/>
                  </a:moveTo>
                  <a:lnTo>
                    <a:pt x="0" y="4047"/>
                  </a:lnTo>
                </a:path>
                <a:path w="9525" h="153035">
                  <a:moveTo>
                    <a:pt x="2023" y="118398"/>
                  </a:moveTo>
                  <a:lnTo>
                    <a:pt x="2023" y="152804"/>
                  </a:lnTo>
                </a:path>
                <a:path w="9525" h="153035">
                  <a:moveTo>
                    <a:pt x="2023" y="45537"/>
                  </a:moveTo>
                  <a:lnTo>
                    <a:pt x="2023" y="50597"/>
                  </a:lnTo>
                </a:path>
                <a:path w="9525" h="153035">
                  <a:moveTo>
                    <a:pt x="2023" y="25298"/>
                  </a:moveTo>
                  <a:lnTo>
                    <a:pt x="2023" y="30358"/>
                  </a:lnTo>
                </a:path>
                <a:path w="9525" h="153035">
                  <a:moveTo>
                    <a:pt x="2023" y="0"/>
                  </a:moveTo>
                  <a:lnTo>
                    <a:pt x="1011" y="2023"/>
                  </a:lnTo>
                </a:path>
                <a:path w="9525" h="153035">
                  <a:moveTo>
                    <a:pt x="1011" y="6071"/>
                  </a:moveTo>
                  <a:lnTo>
                    <a:pt x="2023" y="7083"/>
                  </a:lnTo>
                </a:path>
                <a:path w="9525" h="153035">
                  <a:moveTo>
                    <a:pt x="5059" y="0"/>
                  </a:moveTo>
                  <a:lnTo>
                    <a:pt x="2023" y="0"/>
                  </a:lnTo>
                </a:path>
                <a:path w="9525" h="153035">
                  <a:moveTo>
                    <a:pt x="2023" y="7083"/>
                  </a:moveTo>
                  <a:lnTo>
                    <a:pt x="5059" y="8095"/>
                  </a:lnTo>
                </a:path>
                <a:path w="9525" h="153035">
                  <a:moveTo>
                    <a:pt x="5059" y="118398"/>
                  </a:moveTo>
                  <a:lnTo>
                    <a:pt x="2023" y="118398"/>
                  </a:lnTo>
                </a:path>
                <a:path w="9525" h="153035">
                  <a:moveTo>
                    <a:pt x="5059" y="92087"/>
                  </a:moveTo>
                  <a:lnTo>
                    <a:pt x="5059" y="100183"/>
                  </a:lnTo>
                </a:path>
                <a:path w="9525" h="153035">
                  <a:moveTo>
                    <a:pt x="5059" y="80956"/>
                  </a:moveTo>
                  <a:lnTo>
                    <a:pt x="5059" y="89051"/>
                  </a:lnTo>
                </a:path>
                <a:path w="9525" h="153035">
                  <a:moveTo>
                    <a:pt x="5059" y="69824"/>
                  </a:moveTo>
                  <a:lnTo>
                    <a:pt x="5059" y="77920"/>
                  </a:lnTo>
                </a:path>
                <a:path w="9525" h="153035">
                  <a:moveTo>
                    <a:pt x="5059" y="58693"/>
                  </a:moveTo>
                  <a:lnTo>
                    <a:pt x="5059" y="65776"/>
                  </a:lnTo>
                </a:path>
                <a:path w="9525" h="153035">
                  <a:moveTo>
                    <a:pt x="5059" y="47561"/>
                  </a:moveTo>
                  <a:lnTo>
                    <a:pt x="5059" y="54645"/>
                  </a:lnTo>
                </a:path>
                <a:path w="9525" h="153035">
                  <a:moveTo>
                    <a:pt x="5059" y="35418"/>
                  </a:moveTo>
                  <a:lnTo>
                    <a:pt x="5059" y="43513"/>
                  </a:lnTo>
                </a:path>
                <a:path w="9525" h="153035">
                  <a:moveTo>
                    <a:pt x="5059" y="115362"/>
                  </a:moveTo>
                  <a:lnTo>
                    <a:pt x="5059" y="118398"/>
                  </a:lnTo>
                </a:path>
                <a:path w="9525" h="153035">
                  <a:moveTo>
                    <a:pt x="5059" y="28334"/>
                  </a:moveTo>
                  <a:lnTo>
                    <a:pt x="5059" y="32382"/>
                  </a:lnTo>
                </a:path>
                <a:path w="9525" h="153035">
                  <a:moveTo>
                    <a:pt x="5059" y="103219"/>
                  </a:moveTo>
                  <a:lnTo>
                    <a:pt x="5059" y="111314"/>
                  </a:lnTo>
                </a:path>
                <a:path w="9525" h="153035">
                  <a:moveTo>
                    <a:pt x="6071" y="100183"/>
                  </a:moveTo>
                  <a:lnTo>
                    <a:pt x="5059" y="100183"/>
                  </a:lnTo>
                </a:path>
                <a:path w="9525" h="153035">
                  <a:moveTo>
                    <a:pt x="6071" y="92087"/>
                  </a:moveTo>
                  <a:lnTo>
                    <a:pt x="5059" y="92087"/>
                  </a:lnTo>
                </a:path>
                <a:path w="9525" h="153035">
                  <a:moveTo>
                    <a:pt x="6071" y="89051"/>
                  </a:moveTo>
                  <a:lnTo>
                    <a:pt x="5059" y="89051"/>
                  </a:lnTo>
                </a:path>
                <a:path w="9525" h="153035">
                  <a:moveTo>
                    <a:pt x="6071" y="80956"/>
                  </a:moveTo>
                  <a:lnTo>
                    <a:pt x="5059" y="80956"/>
                  </a:lnTo>
                </a:path>
                <a:path w="9525" h="153035">
                  <a:moveTo>
                    <a:pt x="6071" y="77920"/>
                  </a:moveTo>
                  <a:lnTo>
                    <a:pt x="5059" y="77920"/>
                  </a:lnTo>
                </a:path>
                <a:path w="9525" h="153035">
                  <a:moveTo>
                    <a:pt x="6071" y="69824"/>
                  </a:moveTo>
                  <a:lnTo>
                    <a:pt x="5059" y="69824"/>
                  </a:lnTo>
                </a:path>
                <a:path w="9525" h="153035">
                  <a:moveTo>
                    <a:pt x="6071" y="65776"/>
                  </a:moveTo>
                  <a:lnTo>
                    <a:pt x="5059" y="65776"/>
                  </a:lnTo>
                </a:path>
                <a:path w="9525" h="153035">
                  <a:moveTo>
                    <a:pt x="6071" y="58693"/>
                  </a:moveTo>
                  <a:lnTo>
                    <a:pt x="5059" y="58693"/>
                  </a:lnTo>
                </a:path>
                <a:path w="9525" h="153035">
                  <a:moveTo>
                    <a:pt x="6071" y="35418"/>
                  </a:moveTo>
                  <a:lnTo>
                    <a:pt x="5059" y="35418"/>
                  </a:lnTo>
                </a:path>
                <a:path w="9525" h="153035">
                  <a:moveTo>
                    <a:pt x="6071" y="43513"/>
                  </a:moveTo>
                  <a:lnTo>
                    <a:pt x="5059" y="43513"/>
                  </a:lnTo>
                </a:path>
                <a:path w="9525" h="153035">
                  <a:moveTo>
                    <a:pt x="6071" y="47561"/>
                  </a:moveTo>
                  <a:lnTo>
                    <a:pt x="5059" y="47561"/>
                  </a:lnTo>
                </a:path>
                <a:path w="9525" h="153035">
                  <a:moveTo>
                    <a:pt x="6071" y="115362"/>
                  </a:moveTo>
                  <a:lnTo>
                    <a:pt x="5059" y="115362"/>
                  </a:lnTo>
                </a:path>
                <a:path w="9525" h="153035">
                  <a:moveTo>
                    <a:pt x="6071" y="28334"/>
                  </a:moveTo>
                  <a:lnTo>
                    <a:pt x="5059" y="28334"/>
                  </a:lnTo>
                </a:path>
                <a:path w="9525" h="153035">
                  <a:moveTo>
                    <a:pt x="6071" y="32382"/>
                  </a:moveTo>
                  <a:lnTo>
                    <a:pt x="5059" y="32382"/>
                  </a:lnTo>
                </a:path>
                <a:path w="9525" h="153035">
                  <a:moveTo>
                    <a:pt x="6071" y="111314"/>
                  </a:moveTo>
                  <a:lnTo>
                    <a:pt x="5059" y="111314"/>
                  </a:lnTo>
                </a:path>
                <a:path w="9525" h="153035">
                  <a:moveTo>
                    <a:pt x="6071" y="103219"/>
                  </a:moveTo>
                  <a:lnTo>
                    <a:pt x="5059" y="103219"/>
                  </a:lnTo>
                </a:path>
                <a:path w="9525" h="153035">
                  <a:moveTo>
                    <a:pt x="6071" y="54645"/>
                  </a:moveTo>
                  <a:lnTo>
                    <a:pt x="5059" y="54645"/>
                  </a:lnTo>
                </a:path>
                <a:path w="9525" h="153035">
                  <a:moveTo>
                    <a:pt x="6071" y="69824"/>
                  </a:moveTo>
                  <a:lnTo>
                    <a:pt x="6071" y="77920"/>
                  </a:lnTo>
                </a:path>
                <a:path w="9525" h="153035">
                  <a:moveTo>
                    <a:pt x="6071" y="80956"/>
                  </a:moveTo>
                  <a:lnTo>
                    <a:pt x="6071" y="89051"/>
                  </a:lnTo>
                </a:path>
                <a:path w="9525" h="153035">
                  <a:moveTo>
                    <a:pt x="6071" y="35418"/>
                  </a:moveTo>
                  <a:lnTo>
                    <a:pt x="6071" y="43513"/>
                  </a:lnTo>
                </a:path>
                <a:path w="9525" h="153035">
                  <a:moveTo>
                    <a:pt x="6071" y="92087"/>
                  </a:moveTo>
                  <a:lnTo>
                    <a:pt x="6071" y="100183"/>
                  </a:lnTo>
                </a:path>
                <a:path w="9525" h="153035">
                  <a:moveTo>
                    <a:pt x="6071" y="115362"/>
                  </a:moveTo>
                  <a:lnTo>
                    <a:pt x="6071" y="118398"/>
                  </a:lnTo>
                </a:path>
                <a:path w="9525" h="153035">
                  <a:moveTo>
                    <a:pt x="6071" y="47561"/>
                  </a:moveTo>
                  <a:lnTo>
                    <a:pt x="6071" y="54645"/>
                  </a:lnTo>
                </a:path>
                <a:path w="9525" h="153035">
                  <a:moveTo>
                    <a:pt x="6071" y="103219"/>
                  </a:moveTo>
                  <a:lnTo>
                    <a:pt x="6071" y="111314"/>
                  </a:lnTo>
                </a:path>
                <a:path w="9525" h="153035">
                  <a:moveTo>
                    <a:pt x="6071" y="28334"/>
                  </a:moveTo>
                  <a:lnTo>
                    <a:pt x="6071" y="32382"/>
                  </a:lnTo>
                </a:path>
                <a:path w="9525" h="153035">
                  <a:moveTo>
                    <a:pt x="6071" y="58693"/>
                  </a:moveTo>
                  <a:lnTo>
                    <a:pt x="6071" y="65776"/>
                  </a:lnTo>
                </a:path>
                <a:path w="9525" h="153035">
                  <a:moveTo>
                    <a:pt x="5059" y="0"/>
                  </a:moveTo>
                  <a:lnTo>
                    <a:pt x="7083" y="0"/>
                  </a:lnTo>
                </a:path>
                <a:path w="9525" h="153035">
                  <a:moveTo>
                    <a:pt x="7083" y="7083"/>
                  </a:moveTo>
                  <a:lnTo>
                    <a:pt x="5059" y="8095"/>
                  </a:lnTo>
                </a:path>
                <a:path w="9525" h="153035">
                  <a:moveTo>
                    <a:pt x="7083" y="25298"/>
                  </a:moveTo>
                  <a:lnTo>
                    <a:pt x="2023" y="25298"/>
                  </a:lnTo>
                </a:path>
                <a:path w="9525" h="153035">
                  <a:moveTo>
                    <a:pt x="7083" y="152804"/>
                  </a:moveTo>
                  <a:lnTo>
                    <a:pt x="2023" y="152804"/>
                  </a:lnTo>
                </a:path>
                <a:path w="9525" h="153035">
                  <a:moveTo>
                    <a:pt x="7083" y="30358"/>
                  </a:moveTo>
                  <a:lnTo>
                    <a:pt x="2023" y="30358"/>
                  </a:lnTo>
                </a:path>
                <a:path w="9525" h="153035">
                  <a:moveTo>
                    <a:pt x="7083" y="118398"/>
                  </a:moveTo>
                  <a:lnTo>
                    <a:pt x="6071" y="118398"/>
                  </a:lnTo>
                </a:path>
                <a:path w="9525" h="153035">
                  <a:moveTo>
                    <a:pt x="7083" y="25298"/>
                  </a:moveTo>
                  <a:lnTo>
                    <a:pt x="7083" y="30358"/>
                  </a:lnTo>
                </a:path>
                <a:path w="9525" h="153035">
                  <a:moveTo>
                    <a:pt x="7083" y="118398"/>
                  </a:moveTo>
                  <a:lnTo>
                    <a:pt x="7083" y="152804"/>
                  </a:lnTo>
                </a:path>
                <a:path w="9525" h="153035">
                  <a:moveTo>
                    <a:pt x="7083" y="0"/>
                  </a:moveTo>
                  <a:lnTo>
                    <a:pt x="8095" y="2023"/>
                  </a:lnTo>
                </a:path>
                <a:path w="9525" h="153035">
                  <a:moveTo>
                    <a:pt x="8095" y="6071"/>
                  </a:moveTo>
                  <a:lnTo>
                    <a:pt x="7083" y="7083"/>
                  </a:lnTo>
                </a:path>
                <a:path w="9525" h="153035">
                  <a:moveTo>
                    <a:pt x="9107" y="4047"/>
                  </a:moveTo>
                  <a:lnTo>
                    <a:pt x="8095" y="6071"/>
                  </a:lnTo>
                </a:path>
                <a:path w="9525" h="153035">
                  <a:moveTo>
                    <a:pt x="8095" y="2023"/>
                  </a:moveTo>
                  <a:lnTo>
                    <a:pt x="9107" y="4047"/>
                  </a:lnTo>
                </a:path>
                <a:path w="9525" h="153035">
                  <a:moveTo>
                    <a:pt x="9107" y="50597"/>
                  </a:moveTo>
                  <a:lnTo>
                    <a:pt x="2023" y="50597"/>
                  </a:lnTo>
                </a:path>
                <a:path w="9525" h="153035">
                  <a:moveTo>
                    <a:pt x="9107" y="45537"/>
                  </a:moveTo>
                  <a:lnTo>
                    <a:pt x="2023" y="45537"/>
                  </a:lnTo>
                </a:path>
                <a:path w="9525" h="153035">
                  <a:moveTo>
                    <a:pt x="9107" y="45537"/>
                  </a:moveTo>
                  <a:lnTo>
                    <a:pt x="9107" y="50597"/>
                  </a:lnTo>
                </a:path>
              </a:pathLst>
            </a:custGeom>
            <a:ln w="3175">
              <a:solidFill>
                <a:srgbClr val="F9F9F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855" name="object 855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5398423" y="3340113"/>
            <a:ext cx="71848" cy="158876"/>
          </a:xfrm>
          <a:prstGeom prst="rect">
            <a:avLst/>
          </a:prstGeom>
        </p:spPr>
      </p:pic>
      <p:sp>
        <p:nvSpPr>
          <p:cNvPr id="856" name="object 856"/>
          <p:cNvSpPr/>
          <p:nvPr/>
        </p:nvSpPr>
        <p:spPr>
          <a:xfrm>
            <a:off x="1514553" y="2981882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514553" y="31437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514553" y="31771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514553" y="33087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514553" y="33421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514553" y="34736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514553" y="35070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514553" y="3638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514553" y="36720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514553" y="38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514553" y="38369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514553" y="39675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514553" y="400091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514553" y="41324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514553" y="41658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514553" y="4297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514553" y="43308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514553" y="44623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514553" y="44957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514553" y="46273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514553" y="46607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514553" y="47912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514553" y="482565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514553" y="4956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514553" y="49906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514553" y="5121148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0"/>
                </a:lnTo>
              </a:path>
              <a:path h="160020">
                <a:moveTo>
                  <a:pt x="0" y="33394"/>
                </a:moveTo>
                <a:lnTo>
                  <a:pt x="0" y="1598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514553" y="2896878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83" name="object 883"/>
          <p:cNvGrpSpPr/>
          <p:nvPr/>
        </p:nvGrpSpPr>
        <p:grpSpPr>
          <a:xfrm>
            <a:off x="1426374" y="5279449"/>
            <a:ext cx="177800" cy="508000"/>
            <a:chOff x="1426374" y="5279449"/>
            <a:chExt cx="177800" cy="508000"/>
          </a:xfrm>
        </p:grpSpPr>
        <p:sp>
          <p:nvSpPr>
            <p:cNvPr id="884" name="object 884"/>
            <p:cNvSpPr/>
            <p:nvPr/>
          </p:nvSpPr>
          <p:spPr>
            <a:xfrm>
              <a:off x="1514553" y="52982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514553" y="5281036"/>
              <a:ext cx="0" cy="332105"/>
            </a:xfrm>
            <a:custGeom>
              <a:avLst/>
              <a:gdLst/>
              <a:ahLst/>
              <a:cxnLst/>
              <a:rect l="l" t="t" r="r" b="b"/>
              <a:pathLst>
                <a:path h="332104">
                  <a:moveTo>
                    <a:pt x="0" y="0"/>
                  </a:moveTo>
                  <a:lnTo>
                    <a:pt x="0" y="49585"/>
                  </a:lnTo>
                </a:path>
                <a:path h="332104">
                  <a:moveTo>
                    <a:pt x="0" y="85003"/>
                  </a:moveTo>
                  <a:lnTo>
                    <a:pt x="0" y="85003"/>
                  </a:lnTo>
                </a:path>
                <a:path h="332104">
                  <a:moveTo>
                    <a:pt x="0" y="118398"/>
                  </a:moveTo>
                  <a:lnTo>
                    <a:pt x="0" y="213521"/>
                  </a:lnTo>
                </a:path>
                <a:path h="332104">
                  <a:moveTo>
                    <a:pt x="0" y="249951"/>
                  </a:moveTo>
                  <a:lnTo>
                    <a:pt x="0" y="249951"/>
                  </a:lnTo>
                </a:path>
                <a:path h="332104">
                  <a:moveTo>
                    <a:pt x="0" y="283346"/>
                  </a:moveTo>
                  <a:lnTo>
                    <a:pt x="0" y="3319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429549" y="5612956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7" name="object 887"/>
          <p:cNvSpPr txBox="1"/>
          <p:nvPr/>
        </p:nvSpPr>
        <p:spPr>
          <a:xfrm>
            <a:off x="1474531" y="5632343"/>
            <a:ext cx="8128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15" dirty="0">
                <a:latin typeface="Arial MT"/>
                <a:cs typeface="Arial MT"/>
              </a:rPr>
              <a:t>А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2315007" y="153782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315007" y="170176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315007" y="186671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315007" y="20316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315007" y="21966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315007" y="23615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315007" y="25265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315007" y="26914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315007" y="31852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315007" y="33502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315007" y="35151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315007" y="36801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315007" y="384406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315007" y="40090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315007" y="41739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315007" y="43389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315007" y="450385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315007" y="46688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315007" y="48337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315007" y="49976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315007" y="2855389"/>
            <a:ext cx="0" cy="260350"/>
          </a:xfrm>
          <a:custGeom>
            <a:avLst/>
            <a:gdLst/>
            <a:ahLst/>
            <a:cxnLst/>
            <a:rect l="l" t="t" r="r" b="b"/>
            <a:pathLst>
              <a:path h="260350">
                <a:moveTo>
                  <a:pt x="0" y="0"/>
                </a:moveTo>
                <a:lnTo>
                  <a:pt x="0" y="96135"/>
                </a:lnTo>
              </a:path>
              <a:path h="260350">
                <a:moveTo>
                  <a:pt x="0" y="164948"/>
                </a:moveTo>
                <a:lnTo>
                  <a:pt x="0" y="260071"/>
                </a:lnTo>
              </a:path>
              <a:path h="260350">
                <a:moveTo>
                  <a:pt x="0" y="126493"/>
                </a:moveTo>
                <a:lnTo>
                  <a:pt x="0" y="414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315007" y="5564382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10" name="object 910"/>
          <p:cNvGrpSpPr/>
          <p:nvPr/>
        </p:nvGrpSpPr>
        <p:grpSpPr>
          <a:xfrm>
            <a:off x="2226828" y="1183069"/>
            <a:ext cx="177800" cy="4604385"/>
            <a:chOff x="2226828" y="1183069"/>
            <a:chExt cx="177800" cy="4604385"/>
          </a:xfrm>
        </p:grpSpPr>
        <p:sp>
          <p:nvSpPr>
            <p:cNvPr id="911" name="object 911"/>
            <p:cNvSpPr/>
            <p:nvPr/>
          </p:nvSpPr>
          <p:spPr>
            <a:xfrm>
              <a:off x="2315007" y="5129243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0"/>
                  </a:lnTo>
                </a:path>
                <a:path h="152400">
                  <a:moveTo>
                    <a:pt x="0" y="33394"/>
                  </a:moveTo>
                  <a:lnTo>
                    <a:pt x="0" y="1517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2315007" y="52982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2315007" y="1184657"/>
              <a:ext cx="0" cy="4346575"/>
            </a:xfrm>
            <a:custGeom>
              <a:avLst/>
              <a:gdLst/>
              <a:ahLst/>
              <a:cxnLst/>
              <a:rect l="l" t="t" r="r" b="b"/>
              <a:pathLst>
                <a:path h="4346575">
                  <a:moveTo>
                    <a:pt x="0" y="4096379"/>
                  </a:moveTo>
                  <a:lnTo>
                    <a:pt x="0" y="4145964"/>
                  </a:lnTo>
                </a:path>
                <a:path h="4346575">
                  <a:moveTo>
                    <a:pt x="0" y="4181383"/>
                  </a:moveTo>
                  <a:lnTo>
                    <a:pt x="0" y="4181383"/>
                  </a:lnTo>
                </a:path>
                <a:path h="4346575">
                  <a:moveTo>
                    <a:pt x="0" y="4214777"/>
                  </a:moveTo>
                  <a:lnTo>
                    <a:pt x="0" y="4309900"/>
                  </a:lnTo>
                </a:path>
                <a:path h="4346575">
                  <a:moveTo>
                    <a:pt x="0" y="4346331"/>
                  </a:moveTo>
                  <a:lnTo>
                    <a:pt x="0" y="4346331"/>
                  </a:lnTo>
                </a:path>
                <a:path h="4346575">
                  <a:moveTo>
                    <a:pt x="0" y="813608"/>
                  </a:moveTo>
                  <a:lnTo>
                    <a:pt x="0" y="813608"/>
                  </a:lnTo>
                </a:path>
                <a:path h="4346575">
                  <a:moveTo>
                    <a:pt x="0" y="978556"/>
                  </a:moveTo>
                  <a:lnTo>
                    <a:pt x="0" y="978556"/>
                  </a:lnTo>
                </a:path>
                <a:path h="4346575">
                  <a:moveTo>
                    <a:pt x="0" y="1143505"/>
                  </a:moveTo>
                  <a:lnTo>
                    <a:pt x="0" y="1143505"/>
                  </a:lnTo>
                </a:path>
                <a:path h="4346575">
                  <a:moveTo>
                    <a:pt x="0" y="648660"/>
                  </a:moveTo>
                  <a:lnTo>
                    <a:pt x="0" y="648660"/>
                  </a:lnTo>
                </a:path>
                <a:path h="4346575">
                  <a:moveTo>
                    <a:pt x="0" y="0"/>
                  </a:moveTo>
                  <a:lnTo>
                    <a:pt x="0" y="118398"/>
                  </a:lnTo>
                </a:path>
                <a:path h="4346575">
                  <a:moveTo>
                    <a:pt x="0" y="154828"/>
                  </a:moveTo>
                  <a:lnTo>
                    <a:pt x="0" y="154828"/>
                  </a:lnTo>
                </a:path>
                <a:path h="4346575">
                  <a:moveTo>
                    <a:pt x="0" y="188222"/>
                  </a:moveTo>
                  <a:lnTo>
                    <a:pt x="0" y="283346"/>
                  </a:lnTo>
                </a:path>
                <a:path h="4346575">
                  <a:moveTo>
                    <a:pt x="0" y="318764"/>
                  </a:moveTo>
                  <a:lnTo>
                    <a:pt x="0" y="318764"/>
                  </a:lnTo>
                </a:path>
                <a:path h="4346575">
                  <a:moveTo>
                    <a:pt x="0" y="483712"/>
                  </a:moveTo>
                  <a:lnTo>
                    <a:pt x="0" y="483712"/>
                  </a:lnTo>
                </a:path>
                <a:path h="4346575">
                  <a:moveTo>
                    <a:pt x="0" y="1307441"/>
                  </a:moveTo>
                  <a:lnTo>
                    <a:pt x="0" y="1307441"/>
                  </a:lnTo>
                </a:path>
                <a:path h="4346575">
                  <a:moveTo>
                    <a:pt x="0" y="1472389"/>
                  </a:moveTo>
                  <a:lnTo>
                    <a:pt x="0" y="1472389"/>
                  </a:lnTo>
                </a:path>
                <a:path h="4346575">
                  <a:moveTo>
                    <a:pt x="0" y="1637337"/>
                  </a:moveTo>
                  <a:lnTo>
                    <a:pt x="0" y="1637337"/>
                  </a:lnTo>
                </a:path>
                <a:path h="4346575">
                  <a:moveTo>
                    <a:pt x="0" y="1802285"/>
                  </a:moveTo>
                  <a:lnTo>
                    <a:pt x="0" y="1802285"/>
                  </a:lnTo>
                </a:path>
                <a:path h="4346575">
                  <a:moveTo>
                    <a:pt x="0" y="1967233"/>
                  </a:moveTo>
                  <a:lnTo>
                    <a:pt x="0" y="1967233"/>
                  </a:lnTo>
                </a:path>
                <a:path h="4346575">
                  <a:moveTo>
                    <a:pt x="0" y="2132181"/>
                  </a:moveTo>
                  <a:lnTo>
                    <a:pt x="0" y="2132181"/>
                  </a:lnTo>
                </a:path>
                <a:path h="4346575">
                  <a:moveTo>
                    <a:pt x="0" y="2297129"/>
                  </a:moveTo>
                  <a:lnTo>
                    <a:pt x="0" y="2297129"/>
                  </a:lnTo>
                </a:path>
                <a:path h="4346575">
                  <a:moveTo>
                    <a:pt x="0" y="2461065"/>
                  </a:moveTo>
                  <a:lnTo>
                    <a:pt x="0" y="2461065"/>
                  </a:lnTo>
                </a:path>
                <a:path h="4346575">
                  <a:moveTo>
                    <a:pt x="0" y="2626013"/>
                  </a:moveTo>
                  <a:lnTo>
                    <a:pt x="0" y="2626013"/>
                  </a:lnTo>
                </a:path>
                <a:path h="4346575">
                  <a:moveTo>
                    <a:pt x="0" y="2790961"/>
                  </a:moveTo>
                  <a:lnTo>
                    <a:pt x="0" y="2790961"/>
                  </a:lnTo>
                </a:path>
                <a:path h="4346575">
                  <a:moveTo>
                    <a:pt x="0" y="2955909"/>
                  </a:moveTo>
                  <a:lnTo>
                    <a:pt x="0" y="2955909"/>
                  </a:lnTo>
                </a:path>
                <a:path h="4346575">
                  <a:moveTo>
                    <a:pt x="0" y="3120858"/>
                  </a:moveTo>
                  <a:lnTo>
                    <a:pt x="0" y="3120858"/>
                  </a:lnTo>
                </a:path>
                <a:path h="4346575">
                  <a:moveTo>
                    <a:pt x="0" y="3285806"/>
                  </a:moveTo>
                  <a:lnTo>
                    <a:pt x="0" y="3285806"/>
                  </a:lnTo>
                </a:path>
                <a:path h="4346575">
                  <a:moveTo>
                    <a:pt x="0" y="3449742"/>
                  </a:moveTo>
                  <a:lnTo>
                    <a:pt x="0" y="3449742"/>
                  </a:lnTo>
                </a:path>
                <a:path h="4346575">
                  <a:moveTo>
                    <a:pt x="0" y="3614690"/>
                  </a:moveTo>
                  <a:lnTo>
                    <a:pt x="0" y="3614690"/>
                  </a:lnTo>
                </a:path>
                <a:path h="4346575">
                  <a:moveTo>
                    <a:pt x="0" y="3779638"/>
                  </a:moveTo>
                  <a:lnTo>
                    <a:pt x="0" y="37796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2230003" y="5612956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5" name="object 915"/>
          <p:cNvSpPr txBox="1"/>
          <p:nvPr/>
        </p:nvSpPr>
        <p:spPr>
          <a:xfrm>
            <a:off x="2271948" y="5632343"/>
            <a:ext cx="806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20" dirty="0">
                <a:latin typeface="Arial MT"/>
                <a:cs typeface="Arial MT"/>
              </a:rPr>
              <a:t>Б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3195405" y="153782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195405" y="170176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195405" y="20316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195405" y="21966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195405" y="25265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195405" y="26914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195405" y="30203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195405" y="31852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195405" y="33502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195405" y="36801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195405" y="384406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195405" y="41739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195405" y="43389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195405" y="450385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195405" y="5564382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1" name="object 931"/>
          <p:cNvGrpSpPr/>
          <p:nvPr/>
        </p:nvGrpSpPr>
        <p:grpSpPr>
          <a:xfrm>
            <a:off x="3107226" y="1183069"/>
            <a:ext cx="177800" cy="4604385"/>
            <a:chOff x="3107226" y="1183069"/>
            <a:chExt cx="177800" cy="4604385"/>
          </a:xfrm>
        </p:grpSpPr>
        <p:sp>
          <p:nvSpPr>
            <p:cNvPr id="932" name="object 932"/>
            <p:cNvSpPr/>
            <p:nvPr/>
          </p:nvSpPr>
          <p:spPr>
            <a:xfrm>
              <a:off x="3195405" y="4634399"/>
              <a:ext cx="0" cy="647065"/>
            </a:xfrm>
            <a:custGeom>
              <a:avLst/>
              <a:gdLst/>
              <a:ahLst/>
              <a:cxnLst/>
              <a:rect l="l" t="t" r="r" b="b"/>
              <a:pathLst>
                <a:path h="647064">
                  <a:moveTo>
                    <a:pt x="0" y="0"/>
                  </a:moveTo>
                  <a:lnTo>
                    <a:pt x="0" y="0"/>
                  </a:lnTo>
                </a:path>
                <a:path h="647064">
                  <a:moveTo>
                    <a:pt x="0" y="34406"/>
                  </a:moveTo>
                  <a:lnTo>
                    <a:pt x="0" y="129529"/>
                  </a:lnTo>
                </a:path>
                <a:path h="647064">
                  <a:moveTo>
                    <a:pt x="0" y="164948"/>
                  </a:moveTo>
                  <a:lnTo>
                    <a:pt x="0" y="164948"/>
                  </a:lnTo>
                </a:path>
                <a:path h="647064">
                  <a:moveTo>
                    <a:pt x="0" y="199354"/>
                  </a:moveTo>
                  <a:lnTo>
                    <a:pt x="0" y="294477"/>
                  </a:lnTo>
                </a:path>
                <a:path h="647064">
                  <a:moveTo>
                    <a:pt x="0" y="329896"/>
                  </a:moveTo>
                  <a:lnTo>
                    <a:pt x="0" y="329896"/>
                  </a:lnTo>
                </a:path>
                <a:path h="647064">
                  <a:moveTo>
                    <a:pt x="0" y="363290"/>
                  </a:moveTo>
                  <a:lnTo>
                    <a:pt x="0" y="459425"/>
                  </a:lnTo>
                </a:path>
                <a:path h="647064">
                  <a:moveTo>
                    <a:pt x="0" y="494844"/>
                  </a:moveTo>
                  <a:lnTo>
                    <a:pt x="0" y="494844"/>
                  </a:lnTo>
                </a:path>
                <a:path h="647064">
                  <a:moveTo>
                    <a:pt x="0" y="528238"/>
                  </a:moveTo>
                  <a:lnTo>
                    <a:pt x="0" y="6466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3195405" y="52982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3195405" y="1184657"/>
              <a:ext cx="0" cy="4346575"/>
            </a:xfrm>
            <a:custGeom>
              <a:avLst/>
              <a:gdLst/>
              <a:ahLst/>
              <a:cxnLst/>
              <a:rect l="l" t="t" r="r" b="b"/>
              <a:pathLst>
                <a:path h="4346575">
                  <a:moveTo>
                    <a:pt x="0" y="4096379"/>
                  </a:moveTo>
                  <a:lnTo>
                    <a:pt x="0" y="4145964"/>
                  </a:lnTo>
                </a:path>
                <a:path h="4346575">
                  <a:moveTo>
                    <a:pt x="0" y="4181383"/>
                  </a:moveTo>
                  <a:lnTo>
                    <a:pt x="0" y="4181383"/>
                  </a:lnTo>
                </a:path>
                <a:path h="4346575">
                  <a:moveTo>
                    <a:pt x="0" y="4214777"/>
                  </a:moveTo>
                  <a:lnTo>
                    <a:pt x="0" y="4309900"/>
                  </a:lnTo>
                </a:path>
                <a:path h="4346575">
                  <a:moveTo>
                    <a:pt x="0" y="4346331"/>
                  </a:moveTo>
                  <a:lnTo>
                    <a:pt x="0" y="4346331"/>
                  </a:lnTo>
                </a:path>
                <a:path h="4346575">
                  <a:moveTo>
                    <a:pt x="0" y="0"/>
                  </a:moveTo>
                  <a:lnTo>
                    <a:pt x="0" y="118398"/>
                  </a:lnTo>
                </a:path>
                <a:path h="4346575">
                  <a:moveTo>
                    <a:pt x="0" y="154828"/>
                  </a:moveTo>
                  <a:lnTo>
                    <a:pt x="0" y="154828"/>
                  </a:lnTo>
                </a:path>
                <a:path h="4346575">
                  <a:moveTo>
                    <a:pt x="0" y="188222"/>
                  </a:moveTo>
                  <a:lnTo>
                    <a:pt x="0" y="283346"/>
                  </a:lnTo>
                </a:path>
                <a:path h="4346575">
                  <a:moveTo>
                    <a:pt x="0" y="318764"/>
                  </a:moveTo>
                  <a:lnTo>
                    <a:pt x="0" y="318764"/>
                  </a:lnTo>
                </a:path>
                <a:path h="4346575">
                  <a:moveTo>
                    <a:pt x="0" y="483712"/>
                  </a:moveTo>
                  <a:lnTo>
                    <a:pt x="0" y="483712"/>
                  </a:lnTo>
                </a:path>
                <a:path h="4346575">
                  <a:moveTo>
                    <a:pt x="0" y="648660"/>
                  </a:moveTo>
                  <a:lnTo>
                    <a:pt x="0" y="648660"/>
                  </a:lnTo>
                </a:path>
                <a:path h="4346575">
                  <a:moveTo>
                    <a:pt x="0" y="682055"/>
                  </a:moveTo>
                  <a:lnTo>
                    <a:pt x="0" y="778190"/>
                  </a:lnTo>
                </a:path>
                <a:path h="4346575">
                  <a:moveTo>
                    <a:pt x="0" y="813608"/>
                  </a:moveTo>
                  <a:lnTo>
                    <a:pt x="0" y="813608"/>
                  </a:lnTo>
                </a:path>
                <a:path h="4346575">
                  <a:moveTo>
                    <a:pt x="0" y="978556"/>
                  </a:moveTo>
                  <a:lnTo>
                    <a:pt x="0" y="978556"/>
                  </a:lnTo>
                </a:path>
                <a:path h="4346575">
                  <a:moveTo>
                    <a:pt x="0" y="1143505"/>
                  </a:moveTo>
                  <a:lnTo>
                    <a:pt x="0" y="1143505"/>
                  </a:lnTo>
                </a:path>
                <a:path h="4346575">
                  <a:moveTo>
                    <a:pt x="0" y="1176899"/>
                  </a:moveTo>
                  <a:lnTo>
                    <a:pt x="0" y="1272022"/>
                  </a:lnTo>
                </a:path>
                <a:path h="4346575">
                  <a:moveTo>
                    <a:pt x="0" y="1307441"/>
                  </a:moveTo>
                  <a:lnTo>
                    <a:pt x="0" y="1307441"/>
                  </a:lnTo>
                </a:path>
                <a:path h="4346575">
                  <a:moveTo>
                    <a:pt x="0" y="1472389"/>
                  </a:moveTo>
                  <a:lnTo>
                    <a:pt x="0" y="1472389"/>
                  </a:lnTo>
                </a:path>
                <a:path h="4346575">
                  <a:moveTo>
                    <a:pt x="0" y="1637337"/>
                  </a:moveTo>
                  <a:lnTo>
                    <a:pt x="0" y="1637337"/>
                  </a:lnTo>
                </a:path>
                <a:path h="4346575">
                  <a:moveTo>
                    <a:pt x="0" y="1670731"/>
                  </a:moveTo>
                  <a:lnTo>
                    <a:pt x="0" y="1766867"/>
                  </a:lnTo>
                </a:path>
                <a:path h="4346575">
                  <a:moveTo>
                    <a:pt x="0" y="1802285"/>
                  </a:moveTo>
                  <a:lnTo>
                    <a:pt x="0" y="1802285"/>
                  </a:lnTo>
                </a:path>
                <a:path h="4346575">
                  <a:moveTo>
                    <a:pt x="0" y="1797225"/>
                  </a:moveTo>
                  <a:lnTo>
                    <a:pt x="0" y="1712221"/>
                  </a:lnTo>
                </a:path>
                <a:path h="4346575">
                  <a:moveTo>
                    <a:pt x="0" y="1967233"/>
                  </a:moveTo>
                  <a:lnTo>
                    <a:pt x="0" y="1967233"/>
                  </a:lnTo>
                </a:path>
                <a:path h="4346575">
                  <a:moveTo>
                    <a:pt x="0" y="2132181"/>
                  </a:moveTo>
                  <a:lnTo>
                    <a:pt x="0" y="2132181"/>
                  </a:lnTo>
                </a:path>
                <a:path h="4346575">
                  <a:moveTo>
                    <a:pt x="0" y="2297129"/>
                  </a:moveTo>
                  <a:lnTo>
                    <a:pt x="0" y="2297129"/>
                  </a:lnTo>
                </a:path>
                <a:path h="4346575">
                  <a:moveTo>
                    <a:pt x="0" y="2330524"/>
                  </a:moveTo>
                  <a:lnTo>
                    <a:pt x="0" y="2425647"/>
                  </a:lnTo>
                </a:path>
                <a:path h="4346575">
                  <a:moveTo>
                    <a:pt x="0" y="2461065"/>
                  </a:moveTo>
                  <a:lnTo>
                    <a:pt x="0" y="2461065"/>
                  </a:lnTo>
                </a:path>
                <a:path h="4346575">
                  <a:moveTo>
                    <a:pt x="0" y="2626013"/>
                  </a:moveTo>
                  <a:lnTo>
                    <a:pt x="0" y="2626013"/>
                  </a:lnTo>
                </a:path>
                <a:path h="4346575">
                  <a:moveTo>
                    <a:pt x="0" y="2790961"/>
                  </a:moveTo>
                  <a:lnTo>
                    <a:pt x="0" y="2790961"/>
                  </a:lnTo>
                </a:path>
                <a:path h="4346575">
                  <a:moveTo>
                    <a:pt x="0" y="2824356"/>
                  </a:moveTo>
                  <a:lnTo>
                    <a:pt x="0" y="2920491"/>
                  </a:lnTo>
                </a:path>
                <a:path h="4346575">
                  <a:moveTo>
                    <a:pt x="0" y="2955909"/>
                  </a:moveTo>
                  <a:lnTo>
                    <a:pt x="0" y="2955909"/>
                  </a:lnTo>
                </a:path>
                <a:path h="4346575">
                  <a:moveTo>
                    <a:pt x="0" y="3120858"/>
                  </a:moveTo>
                  <a:lnTo>
                    <a:pt x="0" y="3120858"/>
                  </a:lnTo>
                </a:path>
                <a:path h="4346575">
                  <a:moveTo>
                    <a:pt x="0" y="3285806"/>
                  </a:moveTo>
                  <a:lnTo>
                    <a:pt x="0" y="32858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3110401" y="5612956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6" name="object 936"/>
          <p:cNvSpPr txBox="1"/>
          <p:nvPr/>
        </p:nvSpPr>
        <p:spPr>
          <a:xfrm>
            <a:off x="3153358" y="5632343"/>
            <a:ext cx="8128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15" dirty="0">
                <a:latin typeface="Arial MT"/>
                <a:cs typeface="Arial MT"/>
              </a:rPr>
              <a:t>В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4376352" y="153782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4376352" y="170176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4376352" y="20316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4376352" y="21966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4376352" y="25265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4376352" y="26914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4376352" y="30203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4376352" y="31852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376352" y="33502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4376352" y="36801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4376352" y="384406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376352" y="41739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4376352" y="43389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4376352" y="46688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4376352" y="48337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4376352" y="49976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4376352" y="5564382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54" name="object 954"/>
          <p:cNvGrpSpPr/>
          <p:nvPr/>
        </p:nvGrpSpPr>
        <p:grpSpPr>
          <a:xfrm>
            <a:off x="4288173" y="1183069"/>
            <a:ext cx="177800" cy="4604385"/>
            <a:chOff x="4288173" y="1183069"/>
            <a:chExt cx="177800" cy="4604385"/>
          </a:xfrm>
        </p:grpSpPr>
        <p:sp>
          <p:nvSpPr>
            <p:cNvPr id="955" name="object 955"/>
            <p:cNvSpPr/>
            <p:nvPr/>
          </p:nvSpPr>
          <p:spPr>
            <a:xfrm>
              <a:off x="4376352" y="5129243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0"/>
                  </a:lnTo>
                </a:path>
                <a:path h="152400">
                  <a:moveTo>
                    <a:pt x="0" y="33394"/>
                  </a:moveTo>
                  <a:lnTo>
                    <a:pt x="0" y="1517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4376352" y="52982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4376352" y="5281036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89">
                  <a:moveTo>
                    <a:pt x="0" y="0"/>
                  </a:moveTo>
                  <a:lnTo>
                    <a:pt x="0" y="49585"/>
                  </a:lnTo>
                </a:path>
                <a:path h="250189">
                  <a:moveTo>
                    <a:pt x="0" y="85003"/>
                  </a:moveTo>
                  <a:lnTo>
                    <a:pt x="0" y="85003"/>
                  </a:lnTo>
                </a:path>
                <a:path h="250189">
                  <a:moveTo>
                    <a:pt x="0" y="118398"/>
                  </a:moveTo>
                  <a:lnTo>
                    <a:pt x="0" y="213521"/>
                  </a:lnTo>
                </a:path>
                <a:path h="250189">
                  <a:moveTo>
                    <a:pt x="0" y="249951"/>
                  </a:moveTo>
                  <a:lnTo>
                    <a:pt x="0" y="2499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4291348" y="5612956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4376352" y="1184657"/>
              <a:ext cx="0" cy="3780154"/>
            </a:xfrm>
            <a:custGeom>
              <a:avLst/>
              <a:gdLst/>
              <a:ahLst/>
              <a:cxnLst/>
              <a:rect l="l" t="t" r="r" b="b"/>
              <a:pathLst>
                <a:path h="3780154">
                  <a:moveTo>
                    <a:pt x="0" y="0"/>
                  </a:moveTo>
                  <a:lnTo>
                    <a:pt x="0" y="118398"/>
                  </a:lnTo>
                </a:path>
                <a:path h="3780154">
                  <a:moveTo>
                    <a:pt x="0" y="154828"/>
                  </a:moveTo>
                  <a:lnTo>
                    <a:pt x="0" y="154828"/>
                  </a:lnTo>
                </a:path>
                <a:path h="3780154">
                  <a:moveTo>
                    <a:pt x="0" y="188222"/>
                  </a:moveTo>
                  <a:lnTo>
                    <a:pt x="0" y="283346"/>
                  </a:lnTo>
                </a:path>
                <a:path h="3780154">
                  <a:moveTo>
                    <a:pt x="0" y="318764"/>
                  </a:moveTo>
                  <a:lnTo>
                    <a:pt x="0" y="318764"/>
                  </a:lnTo>
                </a:path>
                <a:path h="3780154">
                  <a:moveTo>
                    <a:pt x="0" y="483712"/>
                  </a:moveTo>
                  <a:lnTo>
                    <a:pt x="0" y="483712"/>
                  </a:lnTo>
                </a:path>
                <a:path h="3780154">
                  <a:moveTo>
                    <a:pt x="0" y="648660"/>
                  </a:moveTo>
                  <a:lnTo>
                    <a:pt x="0" y="648660"/>
                  </a:lnTo>
                </a:path>
                <a:path h="3780154">
                  <a:moveTo>
                    <a:pt x="0" y="682055"/>
                  </a:moveTo>
                  <a:lnTo>
                    <a:pt x="0" y="778190"/>
                  </a:lnTo>
                </a:path>
                <a:path h="3780154">
                  <a:moveTo>
                    <a:pt x="0" y="813608"/>
                  </a:moveTo>
                  <a:lnTo>
                    <a:pt x="0" y="813608"/>
                  </a:lnTo>
                </a:path>
                <a:path h="3780154">
                  <a:moveTo>
                    <a:pt x="0" y="978556"/>
                  </a:moveTo>
                  <a:lnTo>
                    <a:pt x="0" y="978556"/>
                  </a:lnTo>
                </a:path>
                <a:path h="3780154">
                  <a:moveTo>
                    <a:pt x="0" y="1143505"/>
                  </a:moveTo>
                  <a:lnTo>
                    <a:pt x="0" y="1143505"/>
                  </a:lnTo>
                </a:path>
                <a:path h="3780154">
                  <a:moveTo>
                    <a:pt x="0" y="1176899"/>
                  </a:moveTo>
                  <a:lnTo>
                    <a:pt x="0" y="1272022"/>
                  </a:lnTo>
                </a:path>
                <a:path h="3780154">
                  <a:moveTo>
                    <a:pt x="0" y="1307441"/>
                  </a:moveTo>
                  <a:lnTo>
                    <a:pt x="0" y="1307441"/>
                  </a:lnTo>
                </a:path>
                <a:path h="3780154">
                  <a:moveTo>
                    <a:pt x="0" y="1472389"/>
                  </a:moveTo>
                  <a:lnTo>
                    <a:pt x="0" y="1472389"/>
                  </a:lnTo>
                </a:path>
                <a:path h="3780154">
                  <a:moveTo>
                    <a:pt x="0" y="1637337"/>
                  </a:moveTo>
                  <a:lnTo>
                    <a:pt x="0" y="1637337"/>
                  </a:lnTo>
                </a:path>
                <a:path h="3780154">
                  <a:moveTo>
                    <a:pt x="0" y="1670731"/>
                  </a:moveTo>
                  <a:lnTo>
                    <a:pt x="0" y="1766867"/>
                  </a:lnTo>
                </a:path>
                <a:path h="3780154">
                  <a:moveTo>
                    <a:pt x="0" y="1802285"/>
                  </a:moveTo>
                  <a:lnTo>
                    <a:pt x="0" y="1802285"/>
                  </a:lnTo>
                </a:path>
                <a:path h="3780154">
                  <a:moveTo>
                    <a:pt x="0" y="1797225"/>
                  </a:moveTo>
                  <a:lnTo>
                    <a:pt x="0" y="1712221"/>
                  </a:lnTo>
                </a:path>
                <a:path h="3780154">
                  <a:moveTo>
                    <a:pt x="0" y="1967233"/>
                  </a:moveTo>
                  <a:lnTo>
                    <a:pt x="0" y="1967233"/>
                  </a:lnTo>
                </a:path>
                <a:path h="3780154">
                  <a:moveTo>
                    <a:pt x="0" y="2132181"/>
                  </a:moveTo>
                  <a:lnTo>
                    <a:pt x="0" y="2132181"/>
                  </a:lnTo>
                </a:path>
                <a:path h="3780154">
                  <a:moveTo>
                    <a:pt x="0" y="2297129"/>
                  </a:moveTo>
                  <a:lnTo>
                    <a:pt x="0" y="2297129"/>
                  </a:lnTo>
                </a:path>
                <a:path h="3780154">
                  <a:moveTo>
                    <a:pt x="0" y="2330524"/>
                  </a:moveTo>
                  <a:lnTo>
                    <a:pt x="0" y="2425647"/>
                  </a:lnTo>
                </a:path>
                <a:path h="3780154">
                  <a:moveTo>
                    <a:pt x="0" y="2461065"/>
                  </a:moveTo>
                  <a:lnTo>
                    <a:pt x="0" y="2461065"/>
                  </a:lnTo>
                </a:path>
                <a:path h="3780154">
                  <a:moveTo>
                    <a:pt x="0" y="2626013"/>
                  </a:moveTo>
                  <a:lnTo>
                    <a:pt x="0" y="2626013"/>
                  </a:lnTo>
                </a:path>
                <a:path h="3780154">
                  <a:moveTo>
                    <a:pt x="0" y="2790961"/>
                  </a:moveTo>
                  <a:lnTo>
                    <a:pt x="0" y="2790961"/>
                  </a:lnTo>
                </a:path>
                <a:path h="3780154">
                  <a:moveTo>
                    <a:pt x="0" y="2824356"/>
                  </a:moveTo>
                  <a:lnTo>
                    <a:pt x="0" y="2920491"/>
                  </a:lnTo>
                </a:path>
                <a:path h="3780154">
                  <a:moveTo>
                    <a:pt x="0" y="2955909"/>
                  </a:moveTo>
                  <a:lnTo>
                    <a:pt x="0" y="2955909"/>
                  </a:lnTo>
                </a:path>
                <a:path h="3780154">
                  <a:moveTo>
                    <a:pt x="0" y="3120858"/>
                  </a:moveTo>
                  <a:lnTo>
                    <a:pt x="0" y="3120858"/>
                  </a:lnTo>
                </a:path>
                <a:path h="3780154">
                  <a:moveTo>
                    <a:pt x="0" y="3285806"/>
                  </a:moveTo>
                  <a:lnTo>
                    <a:pt x="0" y="3285806"/>
                  </a:lnTo>
                </a:path>
                <a:path h="3780154">
                  <a:moveTo>
                    <a:pt x="0" y="3319200"/>
                  </a:moveTo>
                  <a:lnTo>
                    <a:pt x="0" y="3414323"/>
                  </a:lnTo>
                </a:path>
                <a:path h="3780154">
                  <a:moveTo>
                    <a:pt x="0" y="3449742"/>
                  </a:moveTo>
                  <a:lnTo>
                    <a:pt x="0" y="3449742"/>
                  </a:lnTo>
                </a:path>
                <a:path h="3780154">
                  <a:moveTo>
                    <a:pt x="0" y="3614690"/>
                  </a:moveTo>
                  <a:lnTo>
                    <a:pt x="0" y="3614690"/>
                  </a:lnTo>
                </a:path>
                <a:path h="3780154">
                  <a:moveTo>
                    <a:pt x="0" y="3779638"/>
                  </a:moveTo>
                  <a:lnTo>
                    <a:pt x="0" y="37796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0" name="object 960"/>
          <p:cNvSpPr txBox="1"/>
          <p:nvPr/>
        </p:nvSpPr>
        <p:spPr>
          <a:xfrm>
            <a:off x="4336329" y="5632343"/>
            <a:ext cx="711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95" dirty="0">
                <a:latin typeface="Arial MT"/>
                <a:cs typeface="Arial MT"/>
              </a:rPr>
              <a:t>Г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5239546" y="153782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239546" y="170176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239546" y="20316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239546" y="21966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239546" y="25265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239546" y="26914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239546" y="30203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239546" y="31852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239546" y="33502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239546" y="36801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239546" y="384406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239546" y="41739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239546" y="43389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239546" y="46688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239546" y="48337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239546" y="49976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77" name="object 977"/>
          <p:cNvGrpSpPr/>
          <p:nvPr/>
        </p:nvGrpSpPr>
        <p:grpSpPr>
          <a:xfrm>
            <a:off x="5151368" y="1183069"/>
            <a:ext cx="177800" cy="4604385"/>
            <a:chOff x="5151368" y="1183069"/>
            <a:chExt cx="177800" cy="4604385"/>
          </a:xfrm>
        </p:grpSpPr>
        <p:sp>
          <p:nvSpPr>
            <p:cNvPr id="978" name="object 978"/>
            <p:cNvSpPr/>
            <p:nvPr/>
          </p:nvSpPr>
          <p:spPr>
            <a:xfrm>
              <a:off x="5239547" y="5129243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0"/>
                  </a:lnTo>
                </a:path>
                <a:path h="152400">
                  <a:moveTo>
                    <a:pt x="0" y="33394"/>
                  </a:moveTo>
                  <a:lnTo>
                    <a:pt x="0" y="1517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5239547" y="52982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5239547" y="5281036"/>
              <a:ext cx="0" cy="332105"/>
            </a:xfrm>
            <a:custGeom>
              <a:avLst/>
              <a:gdLst/>
              <a:ahLst/>
              <a:cxnLst/>
              <a:rect l="l" t="t" r="r" b="b"/>
              <a:pathLst>
                <a:path h="332104">
                  <a:moveTo>
                    <a:pt x="0" y="0"/>
                  </a:moveTo>
                  <a:lnTo>
                    <a:pt x="0" y="49585"/>
                  </a:lnTo>
                </a:path>
                <a:path h="332104">
                  <a:moveTo>
                    <a:pt x="0" y="85003"/>
                  </a:moveTo>
                  <a:lnTo>
                    <a:pt x="0" y="85003"/>
                  </a:lnTo>
                </a:path>
                <a:path h="332104">
                  <a:moveTo>
                    <a:pt x="0" y="118398"/>
                  </a:moveTo>
                  <a:lnTo>
                    <a:pt x="0" y="213521"/>
                  </a:lnTo>
                </a:path>
                <a:path h="332104">
                  <a:moveTo>
                    <a:pt x="0" y="249951"/>
                  </a:moveTo>
                  <a:lnTo>
                    <a:pt x="0" y="249951"/>
                  </a:lnTo>
                </a:path>
                <a:path h="332104">
                  <a:moveTo>
                    <a:pt x="0" y="283346"/>
                  </a:moveTo>
                  <a:lnTo>
                    <a:pt x="0" y="3319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5154543" y="5612956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5239547" y="1184657"/>
              <a:ext cx="0" cy="3780154"/>
            </a:xfrm>
            <a:custGeom>
              <a:avLst/>
              <a:gdLst/>
              <a:ahLst/>
              <a:cxnLst/>
              <a:rect l="l" t="t" r="r" b="b"/>
              <a:pathLst>
                <a:path h="3780154">
                  <a:moveTo>
                    <a:pt x="0" y="0"/>
                  </a:moveTo>
                  <a:lnTo>
                    <a:pt x="0" y="118398"/>
                  </a:lnTo>
                </a:path>
                <a:path h="3780154">
                  <a:moveTo>
                    <a:pt x="0" y="154828"/>
                  </a:moveTo>
                  <a:lnTo>
                    <a:pt x="0" y="154828"/>
                  </a:lnTo>
                </a:path>
                <a:path h="3780154">
                  <a:moveTo>
                    <a:pt x="0" y="188222"/>
                  </a:moveTo>
                  <a:lnTo>
                    <a:pt x="0" y="283346"/>
                  </a:lnTo>
                </a:path>
                <a:path h="3780154">
                  <a:moveTo>
                    <a:pt x="0" y="318764"/>
                  </a:moveTo>
                  <a:lnTo>
                    <a:pt x="0" y="318764"/>
                  </a:lnTo>
                </a:path>
                <a:path h="3780154">
                  <a:moveTo>
                    <a:pt x="0" y="3285806"/>
                  </a:moveTo>
                  <a:lnTo>
                    <a:pt x="0" y="3285806"/>
                  </a:lnTo>
                </a:path>
                <a:path h="3780154">
                  <a:moveTo>
                    <a:pt x="0" y="3319200"/>
                  </a:moveTo>
                  <a:lnTo>
                    <a:pt x="0" y="3414323"/>
                  </a:lnTo>
                </a:path>
                <a:path h="3780154">
                  <a:moveTo>
                    <a:pt x="0" y="3449742"/>
                  </a:moveTo>
                  <a:lnTo>
                    <a:pt x="0" y="3449742"/>
                  </a:lnTo>
                </a:path>
                <a:path h="3780154">
                  <a:moveTo>
                    <a:pt x="0" y="483712"/>
                  </a:moveTo>
                  <a:lnTo>
                    <a:pt x="0" y="483712"/>
                  </a:lnTo>
                </a:path>
                <a:path h="3780154">
                  <a:moveTo>
                    <a:pt x="0" y="648660"/>
                  </a:moveTo>
                  <a:lnTo>
                    <a:pt x="0" y="648660"/>
                  </a:lnTo>
                </a:path>
                <a:path h="3780154">
                  <a:moveTo>
                    <a:pt x="0" y="682055"/>
                  </a:moveTo>
                  <a:lnTo>
                    <a:pt x="0" y="778190"/>
                  </a:lnTo>
                </a:path>
                <a:path h="3780154">
                  <a:moveTo>
                    <a:pt x="0" y="813608"/>
                  </a:moveTo>
                  <a:lnTo>
                    <a:pt x="0" y="813608"/>
                  </a:lnTo>
                </a:path>
                <a:path h="3780154">
                  <a:moveTo>
                    <a:pt x="0" y="978556"/>
                  </a:moveTo>
                  <a:lnTo>
                    <a:pt x="0" y="978556"/>
                  </a:lnTo>
                </a:path>
                <a:path h="3780154">
                  <a:moveTo>
                    <a:pt x="0" y="1143505"/>
                  </a:moveTo>
                  <a:lnTo>
                    <a:pt x="0" y="1143505"/>
                  </a:lnTo>
                </a:path>
                <a:path h="3780154">
                  <a:moveTo>
                    <a:pt x="0" y="1176899"/>
                  </a:moveTo>
                  <a:lnTo>
                    <a:pt x="0" y="1272022"/>
                  </a:lnTo>
                </a:path>
                <a:path h="3780154">
                  <a:moveTo>
                    <a:pt x="0" y="1307441"/>
                  </a:moveTo>
                  <a:lnTo>
                    <a:pt x="0" y="1307441"/>
                  </a:lnTo>
                </a:path>
                <a:path h="3780154">
                  <a:moveTo>
                    <a:pt x="0" y="1472389"/>
                  </a:moveTo>
                  <a:lnTo>
                    <a:pt x="0" y="1472389"/>
                  </a:lnTo>
                </a:path>
                <a:path h="3780154">
                  <a:moveTo>
                    <a:pt x="0" y="1637337"/>
                  </a:moveTo>
                  <a:lnTo>
                    <a:pt x="0" y="1637337"/>
                  </a:lnTo>
                </a:path>
                <a:path h="3780154">
                  <a:moveTo>
                    <a:pt x="0" y="1670731"/>
                  </a:moveTo>
                  <a:lnTo>
                    <a:pt x="0" y="1766867"/>
                  </a:lnTo>
                </a:path>
                <a:path h="3780154">
                  <a:moveTo>
                    <a:pt x="0" y="1802285"/>
                  </a:moveTo>
                  <a:lnTo>
                    <a:pt x="0" y="1802285"/>
                  </a:lnTo>
                </a:path>
                <a:path h="3780154">
                  <a:moveTo>
                    <a:pt x="0" y="1797225"/>
                  </a:moveTo>
                  <a:lnTo>
                    <a:pt x="0" y="1712221"/>
                  </a:lnTo>
                </a:path>
                <a:path h="3780154">
                  <a:moveTo>
                    <a:pt x="0" y="1967233"/>
                  </a:moveTo>
                  <a:lnTo>
                    <a:pt x="0" y="1967233"/>
                  </a:lnTo>
                </a:path>
                <a:path h="3780154">
                  <a:moveTo>
                    <a:pt x="0" y="2132181"/>
                  </a:moveTo>
                  <a:lnTo>
                    <a:pt x="0" y="2132181"/>
                  </a:lnTo>
                </a:path>
                <a:path h="3780154">
                  <a:moveTo>
                    <a:pt x="0" y="2297129"/>
                  </a:moveTo>
                  <a:lnTo>
                    <a:pt x="0" y="2297129"/>
                  </a:lnTo>
                </a:path>
                <a:path h="3780154">
                  <a:moveTo>
                    <a:pt x="0" y="2330524"/>
                  </a:moveTo>
                  <a:lnTo>
                    <a:pt x="0" y="2425647"/>
                  </a:lnTo>
                </a:path>
                <a:path h="3780154">
                  <a:moveTo>
                    <a:pt x="0" y="2461065"/>
                  </a:moveTo>
                  <a:lnTo>
                    <a:pt x="0" y="2461065"/>
                  </a:lnTo>
                </a:path>
                <a:path h="3780154">
                  <a:moveTo>
                    <a:pt x="0" y="2626013"/>
                  </a:moveTo>
                  <a:lnTo>
                    <a:pt x="0" y="2626013"/>
                  </a:lnTo>
                </a:path>
                <a:path h="3780154">
                  <a:moveTo>
                    <a:pt x="0" y="2790961"/>
                  </a:moveTo>
                  <a:lnTo>
                    <a:pt x="0" y="2790961"/>
                  </a:lnTo>
                </a:path>
                <a:path h="3780154">
                  <a:moveTo>
                    <a:pt x="0" y="2824356"/>
                  </a:moveTo>
                  <a:lnTo>
                    <a:pt x="0" y="2920491"/>
                  </a:lnTo>
                </a:path>
                <a:path h="3780154">
                  <a:moveTo>
                    <a:pt x="0" y="2955909"/>
                  </a:moveTo>
                  <a:lnTo>
                    <a:pt x="0" y="2955909"/>
                  </a:lnTo>
                </a:path>
                <a:path h="3780154">
                  <a:moveTo>
                    <a:pt x="0" y="3120858"/>
                  </a:moveTo>
                  <a:lnTo>
                    <a:pt x="0" y="3120858"/>
                  </a:lnTo>
                </a:path>
                <a:path h="3780154">
                  <a:moveTo>
                    <a:pt x="0" y="3614690"/>
                  </a:moveTo>
                  <a:lnTo>
                    <a:pt x="0" y="3614690"/>
                  </a:lnTo>
                </a:path>
                <a:path h="3780154">
                  <a:moveTo>
                    <a:pt x="0" y="3779638"/>
                  </a:moveTo>
                  <a:lnTo>
                    <a:pt x="0" y="37796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3" name="object 983"/>
          <p:cNvSpPr txBox="1"/>
          <p:nvPr/>
        </p:nvSpPr>
        <p:spPr>
          <a:xfrm>
            <a:off x="5200536" y="5632343"/>
            <a:ext cx="819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10" dirty="0">
                <a:latin typeface="Arial MT"/>
                <a:cs typeface="Arial MT"/>
              </a:rPr>
              <a:t>Д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984" name="object 984"/>
          <p:cNvGrpSpPr/>
          <p:nvPr/>
        </p:nvGrpSpPr>
        <p:grpSpPr>
          <a:xfrm>
            <a:off x="698781" y="1183069"/>
            <a:ext cx="5118735" cy="4243070"/>
            <a:chOff x="698781" y="1183069"/>
            <a:chExt cx="5118735" cy="4243070"/>
          </a:xfrm>
        </p:grpSpPr>
        <p:sp>
          <p:nvSpPr>
            <p:cNvPr id="985" name="object 985"/>
            <p:cNvSpPr/>
            <p:nvPr/>
          </p:nvSpPr>
          <p:spPr>
            <a:xfrm>
              <a:off x="701956" y="4621244"/>
              <a:ext cx="5112385" cy="635000"/>
            </a:xfrm>
            <a:custGeom>
              <a:avLst/>
              <a:gdLst/>
              <a:ahLst/>
              <a:cxnLst/>
              <a:rect l="l" t="t" r="r" b="b"/>
              <a:pathLst>
                <a:path w="5112385" h="635000">
                  <a:moveTo>
                    <a:pt x="0" y="39466"/>
                  </a:moveTo>
                  <a:lnTo>
                    <a:pt x="39466" y="0"/>
                  </a:lnTo>
                </a:path>
                <a:path w="5112385" h="635000">
                  <a:moveTo>
                    <a:pt x="0" y="133577"/>
                  </a:moveTo>
                  <a:lnTo>
                    <a:pt x="133577" y="0"/>
                  </a:lnTo>
                </a:path>
                <a:path w="5112385" h="635000">
                  <a:moveTo>
                    <a:pt x="0" y="227689"/>
                  </a:moveTo>
                  <a:lnTo>
                    <a:pt x="227689" y="0"/>
                  </a:lnTo>
                </a:path>
                <a:path w="5112385" h="635000">
                  <a:moveTo>
                    <a:pt x="0" y="320788"/>
                  </a:moveTo>
                  <a:lnTo>
                    <a:pt x="320788" y="0"/>
                  </a:lnTo>
                </a:path>
                <a:path w="5112385" h="635000">
                  <a:moveTo>
                    <a:pt x="0" y="414900"/>
                  </a:moveTo>
                  <a:lnTo>
                    <a:pt x="414900" y="0"/>
                  </a:lnTo>
                </a:path>
                <a:path w="5112385" h="635000">
                  <a:moveTo>
                    <a:pt x="0" y="509011"/>
                  </a:moveTo>
                  <a:lnTo>
                    <a:pt x="509011" y="0"/>
                  </a:lnTo>
                </a:path>
                <a:path w="5112385" h="635000">
                  <a:moveTo>
                    <a:pt x="0" y="603123"/>
                  </a:moveTo>
                  <a:lnTo>
                    <a:pt x="566692" y="36430"/>
                  </a:lnTo>
                </a:path>
                <a:path w="5112385" h="635000">
                  <a:moveTo>
                    <a:pt x="62740" y="634493"/>
                  </a:moveTo>
                  <a:lnTo>
                    <a:pt x="566692" y="130541"/>
                  </a:lnTo>
                </a:path>
                <a:path w="5112385" h="635000">
                  <a:moveTo>
                    <a:pt x="156852" y="634493"/>
                  </a:moveTo>
                  <a:lnTo>
                    <a:pt x="566692" y="224653"/>
                  </a:lnTo>
                </a:path>
                <a:path w="5112385" h="635000">
                  <a:moveTo>
                    <a:pt x="249951" y="634493"/>
                  </a:moveTo>
                  <a:lnTo>
                    <a:pt x="566692" y="318764"/>
                  </a:lnTo>
                </a:path>
                <a:path w="5112385" h="635000">
                  <a:moveTo>
                    <a:pt x="344063" y="634493"/>
                  </a:moveTo>
                  <a:lnTo>
                    <a:pt x="566692" y="411864"/>
                  </a:lnTo>
                </a:path>
                <a:path w="5112385" h="635000">
                  <a:moveTo>
                    <a:pt x="438174" y="634493"/>
                  </a:moveTo>
                  <a:lnTo>
                    <a:pt x="566692" y="505975"/>
                  </a:lnTo>
                </a:path>
                <a:path w="5112385" h="635000">
                  <a:moveTo>
                    <a:pt x="532286" y="634493"/>
                  </a:moveTo>
                  <a:lnTo>
                    <a:pt x="604134" y="562644"/>
                  </a:lnTo>
                </a:path>
                <a:path w="5112385" h="635000">
                  <a:moveTo>
                    <a:pt x="626397" y="634493"/>
                  </a:moveTo>
                  <a:lnTo>
                    <a:pt x="698246" y="562644"/>
                  </a:lnTo>
                </a:path>
                <a:path w="5112385" h="635000">
                  <a:moveTo>
                    <a:pt x="720509" y="634493"/>
                  </a:moveTo>
                  <a:lnTo>
                    <a:pt x="791345" y="562644"/>
                  </a:lnTo>
                </a:path>
                <a:path w="5112385" h="635000">
                  <a:moveTo>
                    <a:pt x="813608" y="634493"/>
                  </a:moveTo>
                  <a:lnTo>
                    <a:pt x="885457" y="562644"/>
                  </a:lnTo>
                </a:path>
                <a:path w="5112385" h="635000">
                  <a:moveTo>
                    <a:pt x="907720" y="634493"/>
                  </a:moveTo>
                  <a:lnTo>
                    <a:pt x="979568" y="562644"/>
                  </a:lnTo>
                </a:path>
                <a:path w="5112385" h="635000">
                  <a:moveTo>
                    <a:pt x="1001831" y="634493"/>
                  </a:moveTo>
                  <a:lnTo>
                    <a:pt x="1073680" y="562644"/>
                  </a:lnTo>
                </a:path>
                <a:path w="5112385" h="635000">
                  <a:moveTo>
                    <a:pt x="1095943" y="634493"/>
                  </a:moveTo>
                  <a:lnTo>
                    <a:pt x="1167791" y="562644"/>
                  </a:lnTo>
                </a:path>
                <a:path w="5112385" h="635000">
                  <a:moveTo>
                    <a:pt x="1190054" y="634493"/>
                  </a:moveTo>
                  <a:lnTo>
                    <a:pt x="1261903" y="562644"/>
                  </a:lnTo>
                </a:path>
                <a:path w="5112385" h="635000">
                  <a:moveTo>
                    <a:pt x="1284166" y="634493"/>
                  </a:moveTo>
                  <a:lnTo>
                    <a:pt x="1355002" y="562644"/>
                  </a:lnTo>
                </a:path>
                <a:path w="5112385" h="635000">
                  <a:moveTo>
                    <a:pt x="1377265" y="634493"/>
                  </a:moveTo>
                  <a:lnTo>
                    <a:pt x="1449114" y="562644"/>
                  </a:lnTo>
                </a:path>
                <a:path w="5112385" h="635000">
                  <a:moveTo>
                    <a:pt x="1471377" y="634493"/>
                  </a:moveTo>
                  <a:lnTo>
                    <a:pt x="1543225" y="562644"/>
                  </a:lnTo>
                </a:path>
                <a:path w="5112385" h="635000">
                  <a:moveTo>
                    <a:pt x="1565488" y="634493"/>
                  </a:moveTo>
                  <a:lnTo>
                    <a:pt x="1637337" y="562644"/>
                  </a:lnTo>
                </a:path>
                <a:path w="5112385" h="635000">
                  <a:moveTo>
                    <a:pt x="1659600" y="634493"/>
                  </a:moveTo>
                  <a:lnTo>
                    <a:pt x="1731448" y="562644"/>
                  </a:lnTo>
                </a:path>
                <a:path w="5112385" h="635000">
                  <a:moveTo>
                    <a:pt x="1753711" y="634493"/>
                  </a:moveTo>
                  <a:lnTo>
                    <a:pt x="1825560" y="562644"/>
                  </a:lnTo>
                </a:path>
                <a:path w="5112385" h="635000">
                  <a:moveTo>
                    <a:pt x="1847823" y="634493"/>
                  </a:moveTo>
                  <a:lnTo>
                    <a:pt x="1918659" y="562644"/>
                  </a:lnTo>
                </a:path>
                <a:path w="5112385" h="635000">
                  <a:moveTo>
                    <a:pt x="1940922" y="634493"/>
                  </a:moveTo>
                  <a:lnTo>
                    <a:pt x="2012771" y="562644"/>
                  </a:lnTo>
                </a:path>
                <a:path w="5112385" h="635000">
                  <a:moveTo>
                    <a:pt x="2035034" y="634493"/>
                  </a:moveTo>
                  <a:lnTo>
                    <a:pt x="2106882" y="562644"/>
                  </a:lnTo>
                </a:path>
                <a:path w="5112385" h="635000">
                  <a:moveTo>
                    <a:pt x="2129145" y="634493"/>
                  </a:moveTo>
                  <a:lnTo>
                    <a:pt x="2200994" y="562644"/>
                  </a:lnTo>
                </a:path>
                <a:path w="5112385" h="635000">
                  <a:moveTo>
                    <a:pt x="2223257" y="634493"/>
                  </a:moveTo>
                  <a:lnTo>
                    <a:pt x="2295105" y="562644"/>
                  </a:lnTo>
                </a:path>
                <a:path w="5112385" h="635000">
                  <a:moveTo>
                    <a:pt x="2317368" y="634493"/>
                  </a:moveTo>
                  <a:lnTo>
                    <a:pt x="2389217" y="562644"/>
                  </a:lnTo>
                </a:path>
                <a:path w="5112385" h="635000">
                  <a:moveTo>
                    <a:pt x="2411480" y="634493"/>
                  </a:moveTo>
                  <a:lnTo>
                    <a:pt x="2482316" y="562644"/>
                  </a:lnTo>
                </a:path>
                <a:path w="5112385" h="635000">
                  <a:moveTo>
                    <a:pt x="2504579" y="634493"/>
                  </a:moveTo>
                  <a:lnTo>
                    <a:pt x="2576428" y="562644"/>
                  </a:lnTo>
                </a:path>
                <a:path w="5112385" h="635000">
                  <a:moveTo>
                    <a:pt x="2598691" y="634493"/>
                  </a:moveTo>
                  <a:lnTo>
                    <a:pt x="2670539" y="562644"/>
                  </a:lnTo>
                </a:path>
                <a:path w="5112385" h="635000">
                  <a:moveTo>
                    <a:pt x="2692802" y="634493"/>
                  </a:moveTo>
                  <a:lnTo>
                    <a:pt x="2764651" y="562644"/>
                  </a:lnTo>
                </a:path>
                <a:path w="5112385" h="635000">
                  <a:moveTo>
                    <a:pt x="2786914" y="634493"/>
                  </a:moveTo>
                  <a:lnTo>
                    <a:pt x="2858762" y="562644"/>
                  </a:lnTo>
                </a:path>
                <a:path w="5112385" h="635000">
                  <a:moveTo>
                    <a:pt x="2881025" y="634493"/>
                  </a:moveTo>
                  <a:lnTo>
                    <a:pt x="2952874" y="562644"/>
                  </a:lnTo>
                </a:path>
                <a:path w="5112385" h="635000">
                  <a:moveTo>
                    <a:pt x="2975137" y="634493"/>
                  </a:moveTo>
                  <a:lnTo>
                    <a:pt x="3045973" y="562644"/>
                  </a:lnTo>
                </a:path>
                <a:path w="5112385" h="635000">
                  <a:moveTo>
                    <a:pt x="3069248" y="634493"/>
                  </a:moveTo>
                  <a:lnTo>
                    <a:pt x="3140085" y="562644"/>
                  </a:lnTo>
                </a:path>
                <a:path w="5112385" h="635000">
                  <a:moveTo>
                    <a:pt x="3162348" y="634493"/>
                  </a:moveTo>
                  <a:lnTo>
                    <a:pt x="3234196" y="562644"/>
                  </a:lnTo>
                </a:path>
                <a:path w="5112385" h="635000">
                  <a:moveTo>
                    <a:pt x="3256459" y="634493"/>
                  </a:moveTo>
                  <a:lnTo>
                    <a:pt x="3328308" y="562644"/>
                  </a:lnTo>
                </a:path>
                <a:path w="5112385" h="635000">
                  <a:moveTo>
                    <a:pt x="3350570" y="634493"/>
                  </a:moveTo>
                  <a:lnTo>
                    <a:pt x="3422419" y="562644"/>
                  </a:lnTo>
                </a:path>
                <a:path w="5112385" h="635000">
                  <a:moveTo>
                    <a:pt x="3444682" y="634493"/>
                  </a:moveTo>
                  <a:lnTo>
                    <a:pt x="3516531" y="562644"/>
                  </a:lnTo>
                </a:path>
                <a:path w="5112385" h="635000">
                  <a:moveTo>
                    <a:pt x="3538793" y="634493"/>
                  </a:moveTo>
                  <a:lnTo>
                    <a:pt x="3610642" y="562644"/>
                  </a:lnTo>
                </a:path>
                <a:path w="5112385" h="635000">
                  <a:moveTo>
                    <a:pt x="3632905" y="634493"/>
                  </a:moveTo>
                  <a:lnTo>
                    <a:pt x="3703742" y="562644"/>
                  </a:lnTo>
                </a:path>
                <a:path w="5112385" h="635000">
                  <a:moveTo>
                    <a:pt x="3726004" y="634493"/>
                  </a:moveTo>
                  <a:lnTo>
                    <a:pt x="3797853" y="562644"/>
                  </a:lnTo>
                </a:path>
                <a:path w="5112385" h="635000">
                  <a:moveTo>
                    <a:pt x="3820116" y="634493"/>
                  </a:moveTo>
                  <a:lnTo>
                    <a:pt x="3891964" y="562644"/>
                  </a:lnTo>
                </a:path>
                <a:path w="5112385" h="635000">
                  <a:moveTo>
                    <a:pt x="3914227" y="634493"/>
                  </a:moveTo>
                  <a:lnTo>
                    <a:pt x="3986076" y="562644"/>
                  </a:lnTo>
                </a:path>
                <a:path w="5112385" h="635000">
                  <a:moveTo>
                    <a:pt x="4008339" y="634493"/>
                  </a:moveTo>
                  <a:lnTo>
                    <a:pt x="4080187" y="562644"/>
                  </a:lnTo>
                </a:path>
                <a:path w="5112385" h="635000">
                  <a:moveTo>
                    <a:pt x="4102450" y="634493"/>
                  </a:moveTo>
                  <a:lnTo>
                    <a:pt x="4174299" y="562644"/>
                  </a:lnTo>
                </a:path>
                <a:path w="5112385" h="635000">
                  <a:moveTo>
                    <a:pt x="4196562" y="634493"/>
                  </a:moveTo>
                  <a:lnTo>
                    <a:pt x="4267398" y="562644"/>
                  </a:lnTo>
                </a:path>
                <a:path w="5112385" h="635000">
                  <a:moveTo>
                    <a:pt x="4289661" y="634493"/>
                  </a:moveTo>
                  <a:lnTo>
                    <a:pt x="4361510" y="562644"/>
                  </a:lnTo>
                </a:path>
                <a:path w="5112385" h="635000">
                  <a:moveTo>
                    <a:pt x="4383773" y="634493"/>
                  </a:moveTo>
                  <a:lnTo>
                    <a:pt x="4455621" y="562644"/>
                  </a:lnTo>
                </a:path>
                <a:path w="5112385" h="635000">
                  <a:moveTo>
                    <a:pt x="4477884" y="634493"/>
                  </a:moveTo>
                  <a:lnTo>
                    <a:pt x="4549733" y="562644"/>
                  </a:lnTo>
                </a:path>
                <a:path w="5112385" h="635000">
                  <a:moveTo>
                    <a:pt x="4571996" y="634493"/>
                  </a:moveTo>
                  <a:lnTo>
                    <a:pt x="4643844" y="562644"/>
                  </a:lnTo>
                </a:path>
                <a:path w="5112385" h="635000">
                  <a:moveTo>
                    <a:pt x="4678251" y="58693"/>
                  </a:moveTo>
                  <a:lnTo>
                    <a:pt x="4736944" y="0"/>
                  </a:lnTo>
                </a:path>
                <a:path w="5112385" h="635000">
                  <a:moveTo>
                    <a:pt x="4678251" y="152804"/>
                  </a:moveTo>
                  <a:lnTo>
                    <a:pt x="4831055" y="0"/>
                  </a:lnTo>
                </a:path>
                <a:path w="5112385" h="635000">
                  <a:moveTo>
                    <a:pt x="4678251" y="246916"/>
                  </a:moveTo>
                  <a:lnTo>
                    <a:pt x="4924155" y="0"/>
                  </a:lnTo>
                </a:path>
                <a:path w="5112385" h="635000">
                  <a:moveTo>
                    <a:pt x="4678251" y="341027"/>
                  </a:moveTo>
                  <a:lnTo>
                    <a:pt x="5018266" y="0"/>
                  </a:lnTo>
                </a:path>
                <a:path w="5112385" h="635000">
                  <a:moveTo>
                    <a:pt x="4678251" y="434127"/>
                  </a:moveTo>
                  <a:lnTo>
                    <a:pt x="5112378" y="0"/>
                  </a:lnTo>
                </a:path>
                <a:path w="5112385" h="635000">
                  <a:moveTo>
                    <a:pt x="4711645" y="494844"/>
                  </a:moveTo>
                  <a:lnTo>
                    <a:pt x="5112378" y="94111"/>
                  </a:lnTo>
                </a:path>
                <a:path w="5112385" h="635000">
                  <a:moveTo>
                    <a:pt x="4666107" y="634493"/>
                  </a:moveTo>
                  <a:lnTo>
                    <a:pt x="5112378" y="188222"/>
                  </a:lnTo>
                </a:path>
                <a:path w="5112385" h="635000">
                  <a:moveTo>
                    <a:pt x="4760219" y="634493"/>
                  </a:moveTo>
                  <a:lnTo>
                    <a:pt x="5112378" y="282334"/>
                  </a:lnTo>
                </a:path>
                <a:path w="5112385" h="635000">
                  <a:moveTo>
                    <a:pt x="4853318" y="634493"/>
                  </a:moveTo>
                  <a:lnTo>
                    <a:pt x="5112378" y="376445"/>
                  </a:lnTo>
                </a:path>
                <a:path w="5112385" h="635000">
                  <a:moveTo>
                    <a:pt x="4947430" y="634493"/>
                  </a:moveTo>
                  <a:lnTo>
                    <a:pt x="5112378" y="469545"/>
                  </a:lnTo>
                </a:path>
                <a:path w="5112385" h="635000">
                  <a:moveTo>
                    <a:pt x="5041541" y="634493"/>
                  </a:moveTo>
                  <a:lnTo>
                    <a:pt x="5112378" y="563656"/>
                  </a:lnTo>
                </a:path>
                <a:path w="5112385" h="635000">
                  <a:moveTo>
                    <a:pt x="0" y="8095"/>
                  </a:moveTo>
                  <a:lnTo>
                    <a:pt x="8095" y="0"/>
                  </a:lnTo>
                </a:path>
                <a:path w="5112385" h="635000">
                  <a:moveTo>
                    <a:pt x="0" y="196318"/>
                  </a:moveTo>
                  <a:lnTo>
                    <a:pt x="196318" y="0"/>
                  </a:lnTo>
                </a:path>
                <a:path w="5112385" h="635000">
                  <a:moveTo>
                    <a:pt x="0" y="383529"/>
                  </a:moveTo>
                  <a:lnTo>
                    <a:pt x="383529" y="0"/>
                  </a:lnTo>
                </a:path>
                <a:path w="5112385" h="635000">
                  <a:moveTo>
                    <a:pt x="0" y="571752"/>
                  </a:moveTo>
                  <a:lnTo>
                    <a:pt x="566692" y="5059"/>
                  </a:lnTo>
                </a:path>
                <a:path w="5112385" h="635000">
                  <a:moveTo>
                    <a:pt x="125481" y="634493"/>
                  </a:moveTo>
                  <a:lnTo>
                    <a:pt x="566692" y="193282"/>
                  </a:lnTo>
                </a:path>
                <a:path w="5112385" h="635000">
                  <a:moveTo>
                    <a:pt x="312692" y="634493"/>
                  </a:moveTo>
                  <a:lnTo>
                    <a:pt x="566692" y="381505"/>
                  </a:lnTo>
                </a:path>
                <a:path w="5112385" h="635000">
                  <a:moveTo>
                    <a:pt x="500915" y="634493"/>
                  </a:moveTo>
                  <a:lnTo>
                    <a:pt x="572764" y="562644"/>
                  </a:lnTo>
                </a:path>
                <a:path w="5112385" h="635000">
                  <a:moveTo>
                    <a:pt x="689138" y="634493"/>
                  </a:moveTo>
                  <a:lnTo>
                    <a:pt x="760987" y="562644"/>
                  </a:lnTo>
                </a:path>
                <a:path w="5112385" h="635000">
                  <a:moveTo>
                    <a:pt x="876349" y="634493"/>
                  </a:moveTo>
                  <a:lnTo>
                    <a:pt x="948198" y="562644"/>
                  </a:lnTo>
                </a:path>
                <a:path w="5112385" h="635000">
                  <a:moveTo>
                    <a:pt x="1064572" y="634493"/>
                  </a:moveTo>
                  <a:lnTo>
                    <a:pt x="1136421" y="562644"/>
                  </a:lnTo>
                </a:path>
                <a:path w="5112385" h="635000">
                  <a:moveTo>
                    <a:pt x="1252795" y="634493"/>
                  </a:moveTo>
                  <a:lnTo>
                    <a:pt x="1324644" y="562644"/>
                  </a:lnTo>
                </a:path>
                <a:path w="5112385" h="635000">
                  <a:moveTo>
                    <a:pt x="1440006" y="634493"/>
                  </a:moveTo>
                  <a:lnTo>
                    <a:pt x="1511855" y="562644"/>
                  </a:lnTo>
                </a:path>
                <a:path w="5112385" h="635000">
                  <a:moveTo>
                    <a:pt x="1628229" y="634493"/>
                  </a:moveTo>
                  <a:lnTo>
                    <a:pt x="1700078" y="562644"/>
                  </a:lnTo>
                </a:path>
                <a:path w="5112385" h="635000">
                  <a:moveTo>
                    <a:pt x="1816452" y="634493"/>
                  </a:moveTo>
                  <a:lnTo>
                    <a:pt x="1888301" y="562644"/>
                  </a:lnTo>
                </a:path>
                <a:path w="5112385" h="635000">
                  <a:moveTo>
                    <a:pt x="2003663" y="634493"/>
                  </a:moveTo>
                  <a:lnTo>
                    <a:pt x="2075512" y="562644"/>
                  </a:lnTo>
                </a:path>
                <a:path w="5112385" h="635000">
                  <a:moveTo>
                    <a:pt x="2191886" y="634493"/>
                  </a:moveTo>
                  <a:lnTo>
                    <a:pt x="2263735" y="562644"/>
                  </a:lnTo>
                </a:path>
                <a:path w="5112385" h="635000">
                  <a:moveTo>
                    <a:pt x="2380109" y="634493"/>
                  </a:moveTo>
                  <a:lnTo>
                    <a:pt x="2451958" y="562644"/>
                  </a:lnTo>
                </a:path>
                <a:path w="5112385" h="635000">
                  <a:moveTo>
                    <a:pt x="2567320" y="634493"/>
                  </a:moveTo>
                  <a:lnTo>
                    <a:pt x="2639169" y="562644"/>
                  </a:lnTo>
                </a:path>
                <a:path w="5112385" h="635000">
                  <a:moveTo>
                    <a:pt x="2755543" y="634493"/>
                  </a:moveTo>
                  <a:lnTo>
                    <a:pt x="2827392" y="562644"/>
                  </a:lnTo>
                </a:path>
                <a:path w="5112385" h="635000">
                  <a:moveTo>
                    <a:pt x="2943766" y="634493"/>
                  </a:moveTo>
                  <a:lnTo>
                    <a:pt x="3015615" y="562644"/>
                  </a:lnTo>
                </a:path>
                <a:path w="5112385" h="635000">
                  <a:moveTo>
                    <a:pt x="3130977" y="634493"/>
                  </a:moveTo>
                  <a:lnTo>
                    <a:pt x="3202826" y="562644"/>
                  </a:lnTo>
                </a:path>
                <a:path w="5112385" h="635000">
                  <a:moveTo>
                    <a:pt x="3319200" y="634493"/>
                  </a:moveTo>
                  <a:lnTo>
                    <a:pt x="3391049" y="562644"/>
                  </a:lnTo>
                </a:path>
                <a:path w="5112385" h="635000">
                  <a:moveTo>
                    <a:pt x="3507423" y="634493"/>
                  </a:moveTo>
                  <a:lnTo>
                    <a:pt x="3579271" y="562644"/>
                  </a:lnTo>
                </a:path>
                <a:path w="5112385" h="635000">
                  <a:moveTo>
                    <a:pt x="3694634" y="634493"/>
                  </a:moveTo>
                  <a:lnTo>
                    <a:pt x="3766482" y="562644"/>
                  </a:lnTo>
                </a:path>
                <a:path w="5112385" h="635000">
                  <a:moveTo>
                    <a:pt x="3882857" y="634493"/>
                  </a:moveTo>
                  <a:lnTo>
                    <a:pt x="3954705" y="562644"/>
                  </a:lnTo>
                </a:path>
                <a:path w="5112385" h="635000">
                  <a:moveTo>
                    <a:pt x="4071080" y="634493"/>
                  </a:moveTo>
                  <a:lnTo>
                    <a:pt x="4142928" y="562644"/>
                  </a:lnTo>
                </a:path>
                <a:path w="5112385" h="635000">
                  <a:moveTo>
                    <a:pt x="4678251" y="27322"/>
                  </a:moveTo>
                  <a:lnTo>
                    <a:pt x="4705573" y="0"/>
                  </a:lnTo>
                </a:path>
                <a:path w="5112385" h="635000">
                  <a:moveTo>
                    <a:pt x="4258291" y="634493"/>
                  </a:moveTo>
                  <a:lnTo>
                    <a:pt x="4330139" y="562644"/>
                  </a:lnTo>
                </a:path>
                <a:path w="5112385" h="635000">
                  <a:moveTo>
                    <a:pt x="4678251" y="215545"/>
                  </a:moveTo>
                  <a:lnTo>
                    <a:pt x="4892784" y="0"/>
                  </a:lnTo>
                </a:path>
                <a:path w="5112385" h="635000">
                  <a:moveTo>
                    <a:pt x="4446514" y="634493"/>
                  </a:moveTo>
                  <a:lnTo>
                    <a:pt x="4518362" y="562644"/>
                  </a:lnTo>
                </a:path>
                <a:path w="5112385" h="635000">
                  <a:moveTo>
                    <a:pt x="4678251" y="402756"/>
                  </a:moveTo>
                  <a:lnTo>
                    <a:pt x="5081007" y="0"/>
                  </a:lnTo>
                </a:path>
                <a:path w="5112385" h="635000">
                  <a:moveTo>
                    <a:pt x="4634737" y="634493"/>
                  </a:moveTo>
                  <a:lnTo>
                    <a:pt x="4706585" y="562644"/>
                  </a:lnTo>
                </a:path>
                <a:path w="5112385" h="635000">
                  <a:moveTo>
                    <a:pt x="4716705" y="552525"/>
                  </a:moveTo>
                  <a:lnTo>
                    <a:pt x="5112378" y="156852"/>
                  </a:lnTo>
                </a:path>
                <a:path w="5112385" h="635000">
                  <a:moveTo>
                    <a:pt x="4821948" y="634493"/>
                  </a:moveTo>
                  <a:lnTo>
                    <a:pt x="5112378" y="345075"/>
                  </a:lnTo>
                </a:path>
                <a:path w="5112385" h="635000">
                  <a:moveTo>
                    <a:pt x="5010171" y="634493"/>
                  </a:moveTo>
                  <a:lnTo>
                    <a:pt x="5112378" y="532286"/>
                  </a:lnTo>
                </a:path>
                <a:path w="5112385" h="635000">
                  <a:moveTo>
                    <a:pt x="0" y="164948"/>
                  </a:moveTo>
                  <a:lnTo>
                    <a:pt x="164948" y="0"/>
                  </a:lnTo>
                </a:path>
                <a:path w="5112385" h="635000">
                  <a:moveTo>
                    <a:pt x="0" y="352159"/>
                  </a:moveTo>
                  <a:lnTo>
                    <a:pt x="352159" y="0"/>
                  </a:lnTo>
                </a:path>
                <a:path w="5112385" h="635000">
                  <a:moveTo>
                    <a:pt x="0" y="540382"/>
                  </a:moveTo>
                  <a:lnTo>
                    <a:pt x="540382" y="0"/>
                  </a:lnTo>
                </a:path>
                <a:path w="5112385" h="635000">
                  <a:moveTo>
                    <a:pt x="94111" y="634493"/>
                  </a:moveTo>
                  <a:lnTo>
                    <a:pt x="566692" y="161912"/>
                  </a:lnTo>
                </a:path>
                <a:path w="5112385" h="635000">
                  <a:moveTo>
                    <a:pt x="281322" y="634493"/>
                  </a:moveTo>
                  <a:lnTo>
                    <a:pt x="566692" y="350135"/>
                  </a:lnTo>
                </a:path>
                <a:path w="5112385" h="635000">
                  <a:moveTo>
                    <a:pt x="469545" y="634493"/>
                  </a:moveTo>
                  <a:lnTo>
                    <a:pt x="566692" y="537346"/>
                  </a:lnTo>
                </a:path>
                <a:path w="5112385" h="635000">
                  <a:moveTo>
                    <a:pt x="657768" y="634493"/>
                  </a:moveTo>
                  <a:lnTo>
                    <a:pt x="729616" y="562644"/>
                  </a:lnTo>
                </a:path>
                <a:path w="5112385" h="635000">
                  <a:moveTo>
                    <a:pt x="844979" y="634493"/>
                  </a:moveTo>
                  <a:lnTo>
                    <a:pt x="916827" y="562644"/>
                  </a:lnTo>
                </a:path>
                <a:path w="5112385" h="635000">
                  <a:moveTo>
                    <a:pt x="1033202" y="634493"/>
                  </a:moveTo>
                  <a:lnTo>
                    <a:pt x="1105050" y="562644"/>
                  </a:lnTo>
                </a:path>
                <a:path w="5112385" h="635000">
                  <a:moveTo>
                    <a:pt x="1221425" y="634493"/>
                  </a:moveTo>
                  <a:lnTo>
                    <a:pt x="1293273" y="562644"/>
                  </a:lnTo>
                </a:path>
                <a:path w="5112385" h="635000">
                  <a:moveTo>
                    <a:pt x="1408636" y="634493"/>
                  </a:moveTo>
                  <a:lnTo>
                    <a:pt x="1480484" y="562644"/>
                  </a:lnTo>
                </a:path>
                <a:path w="5112385" h="635000">
                  <a:moveTo>
                    <a:pt x="1596859" y="634493"/>
                  </a:moveTo>
                  <a:lnTo>
                    <a:pt x="1668707" y="562644"/>
                  </a:lnTo>
                </a:path>
                <a:path w="5112385" h="635000">
                  <a:moveTo>
                    <a:pt x="1785082" y="634493"/>
                  </a:moveTo>
                  <a:lnTo>
                    <a:pt x="1856930" y="562644"/>
                  </a:lnTo>
                </a:path>
                <a:path w="5112385" h="635000">
                  <a:moveTo>
                    <a:pt x="1972293" y="634493"/>
                  </a:moveTo>
                  <a:lnTo>
                    <a:pt x="2044141" y="562644"/>
                  </a:lnTo>
                </a:path>
                <a:path w="5112385" h="635000">
                  <a:moveTo>
                    <a:pt x="2160516" y="634493"/>
                  </a:moveTo>
                  <a:lnTo>
                    <a:pt x="2232364" y="562644"/>
                  </a:lnTo>
                </a:path>
                <a:path w="5112385" h="635000">
                  <a:moveTo>
                    <a:pt x="2348739" y="634493"/>
                  </a:moveTo>
                  <a:lnTo>
                    <a:pt x="2420587" y="562644"/>
                  </a:lnTo>
                </a:path>
                <a:path w="5112385" h="635000">
                  <a:moveTo>
                    <a:pt x="2535950" y="634493"/>
                  </a:moveTo>
                  <a:lnTo>
                    <a:pt x="2607798" y="562644"/>
                  </a:lnTo>
                </a:path>
                <a:path w="5112385" h="635000">
                  <a:moveTo>
                    <a:pt x="2724173" y="634493"/>
                  </a:moveTo>
                  <a:lnTo>
                    <a:pt x="2796021" y="562644"/>
                  </a:lnTo>
                </a:path>
                <a:path w="5112385" h="635000">
                  <a:moveTo>
                    <a:pt x="2912396" y="634493"/>
                  </a:moveTo>
                  <a:lnTo>
                    <a:pt x="2984244" y="562644"/>
                  </a:lnTo>
                </a:path>
                <a:path w="5112385" h="635000">
                  <a:moveTo>
                    <a:pt x="3099607" y="634493"/>
                  </a:moveTo>
                  <a:lnTo>
                    <a:pt x="3171455" y="562644"/>
                  </a:lnTo>
                </a:path>
                <a:path w="5112385" h="635000">
                  <a:moveTo>
                    <a:pt x="3287830" y="634493"/>
                  </a:moveTo>
                  <a:lnTo>
                    <a:pt x="3359678" y="562644"/>
                  </a:lnTo>
                </a:path>
                <a:path w="5112385" h="635000">
                  <a:moveTo>
                    <a:pt x="3476052" y="634493"/>
                  </a:moveTo>
                  <a:lnTo>
                    <a:pt x="3547901" y="562644"/>
                  </a:lnTo>
                </a:path>
                <a:path w="5112385" h="635000">
                  <a:moveTo>
                    <a:pt x="3663263" y="634493"/>
                  </a:moveTo>
                  <a:lnTo>
                    <a:pt x="3735112" y="562644"/>
                  </a:lnTo>
                </a:path>
                <a:path w="5112385" h="635000">
                  <a:moveTo>
                    <a:pt x="3851486" y="634493"/>
                  </a:moveTo>
                  <a:lnTo>
                    <a:pt x="3923335" y="562644"/>
                  </a:lnTo>
                </a:path>
                <a:path w="5112385" h="635000">
                  <a:moveTo>
                    <a:pt x="4039709" y="634493"/>
                  </a:moveTo>
                  <a:lnTo>
                    <a:pt x="4111558" y="562644"/>
                  </a:lnTo>
                </a:path>
                <a:path w="5112385" h="635000">
                  <a:moveTo>
                    <a:pt x="4226920" y="634493"/>
                  </a:moveTo>
                  <a:lnTo>
                    <a:pt x="4298769" y="562644"/>
                  </a:lnTo>
                </a:path>
                <a:path w="5112385" h="635000">
                  <a:moveTo>
                    <a:pt x="4678251" y="184175"/>
                  </a:moveTo>
                  <a:lnTo>
                    <a:pt x="4862426" y="0"/>
                  </a:lnTo>
                </a:path>
                <a:path w="5112385" h="635000">
                  <a:moveTo>
                    <a:pt x="4415143" y="634493"/>
                  </a:moveTo>
                  <a:lnTo>
                    <a:pt x="4486992" y="562644"/>
                  </a:lnTo>
                </a:path>
                <a:path w="5112385" h="635000">
                  <a:moveTo>
                    <a:pt x="4678251" y="371386"/>
                  </a:moveTo>
                  <a:lnTo>
                    <a:pt x="5049637" y="0"/>
                  </a:lnTo>
                </a:path>
                <a:path w="5112385" h="635000">
                  <a:moveTo>
                    <a:pt x="4603366" y="634493"/>
                  </a:moveTo>
                  <a:lnTo>
                    <a:pt x="4675215" y="562644"/>
                  </a:lnTo>
                </a:path>
                <a:path w="5112385" h="635000">
                  <a:moveTo>
                    <a:pt x="4716705" y="521154"/>
                  </a:moveTo>
                  <a:lnTo>
                    <a:pt x="5112378" y="125481"/>
                  </a:lnTo>
                </a:path>
                <a:path w="5112385" h="635000">
                  <a:moveTo>
                    <a:pt x="4790577" y="634493"/>
                  </a:moveTo>
                  <a:lnTo>
                    <a:pt x="5112378" y="313704"/>
                  </a:lnTo>
                </a:path>
                <a:path w="5112385" h="635000">
                  <a:moveTo>
                    <a:pt x="4978800" y="634493"/>
                  </a:moveTo>
                  <a:lnTo>
                    <a:pt x="5112378" y="500915"/>
                  </a:lnTo>
                </a:path>
                <a:path w="5112385" h="635000">
                  <a:moveTo>
                    <a:pt x="27322" y="634493"/>
                  </a:moveTo>
                  <a:lnTo>
                    <a:pt x="0" y="607170"/>
                  </a:lnTo>
                </a:path>
                <a:path w="5112385" h="635000">
                  <a:moveTo>
                    <a:pt x="58693" y="634493"/>
                  </a:moveTo>
                  <a:lnTo>
                    <a:pt x="14167" y="588955"/>
                  </a:lnTo>
                </a:path>
                <a:path w="5112385" h="635000">
                  <a:moveTo>
                    <a:pt x="76908" y="620326"/>
                  </a:moveTo>
                  <a:lnTo>
                    <a:pt x="29346" y="573776"/>
                  </a:lnTo>
                </a:path>
                <a:path w="5112385" h="635000">
                  <a:moveTo>
                    <a:pt x="92087" y="605146"/>
                  </a:moveTo>
                  <a:lnTo>
                    <a:pt x="45537" y="557585"/>
                  </a:lnTo>
                </a:path>
                <a:path w="5112385" h="635000">
                  <a:moveTo>
                    <a:pt x="108278" y="588955"/>
                  </a:moveTo>
                  <a:lnTo>
                    <a:pt x="60717" y="542405"/>
                  </a:lnTo>
                </a:path>
                <a:path w="5112385" h="635000">
                  <a:moveTo>
                    <a:pt x="14167" y="494844"/>
                  </a:moveTo>
                  <a:lnTo>
                    <a:pt x="0" y="481688"/>
                  </a:lnTo>
                </a:path>
                <a:path w="5112385" h="635000">
                  <a:moveTo>
                    <a:pt x="184175" y="634493"/>
                  </a:moveTo>
                  <a:lnTo>
                    <a:pt x="170007" y="620326"/>
                  </a:lnTo>
                </a:path>
                <a:path w="5112385" h="635000">
                  <a:moveTo>
                    <a:pt x="123458" y="573776"/>
                  </a:moveTo>
                  <a:lnTo>
                    <a:pt x="76908" y="526214"/>
                  </a:lnTo>
                </a:path>
                <a:path w="5112385" h="635000">
                  <a:moveTo>
                    <a:pt x="29346" y="479664"/>
                  </a:moveTo>
                  <a:lnTo>
                    <a:pt x="0" y="450318"/>
                  </a:lnTo>
                </a:path>
                <a:path w="5112385" h="635000">
                  <a:moveTo>
                    <a:pt x="215545" y="634493"/>
                  </a:moveTo>
                  <a:lnTo>
                    <a:pt x="186199" y="605146"/>
                  </a:lnTo>
                </a:path>
                <a:path w="5112385" h="635000">
                  <a:moveTo>
                    <a:pt x="138637" y="557585"/>
                  </a:moveTo>
                  <a:lnTo>
                    <a:pt x="92087" y="511035"/>
                  </a:lnTo>
                </a:path>
                <a:path w="5112385" h="635000">
                  <a:moveTo>
                    <a:pt x="45537" y="463473"/>
                  </a:moveTo>
                  <a:lnTo>
                    <a:pt x="0" y="418947"/>
                  </a:lnTo>
                </a:path>
                <a:path w="5112385" h="635000">
                  <a:moveTo>
                    <a:pt x="246916" y="634493"/>
                  </a:moveTo>
                  <a:lnTo>
                    <a:pt x="201378" y="588955"/>
                  </a:lnTo>
                </a:path>
                <a:path w="5112385" h="635000">
                  <a:moveTo>
                    <a:pt x="154828" y="542405"/>
                  </a:moveTo>
                  <a:lnTo>
                    <a:pt x="108278" y="494844"/>
                  </a:lnTo>
                </a:path>
                <a:path w="5112385" h="635000">
                  <a:moveTo>
                    <a:pt x="60717" y="448294"/>
                  </a:moveTo>
                  <a:lnTo>
                    <a:pt x="14167" y="401744"/>
                  </a:lnTo>
                </a:path>
                <a:path w="5112385" h="635000">
                  <a:moveTo>
                    <a:pt x="264119" y="620326"/>
                  </a:moveTo>
                  <a:lnTo>
                    <a:pt x="217569" y="573776"/>
                  </a:lnTo>
                </a:path>
                <a:path w="5112385" h="635000">
                  <a:moveTo>
                    <a:pt x="170007" y="526214"/>
                  </a:moveTo>
                  <a:lnTo>
                    <a:pt x="123458" y="479664"/>
                  </a:lnTo>
                </a:path>
                <a:path w="5112385" h="635000">
                  <a:moveTo>
                    <a:pt x="76908" y="433115"/>
                  </a:moveTo>
                  <a:lnTo>
                    <a:pt x="29346" y="385553"/>
                  </a:lnTo>
                </a:path>
                <a:path w="5112385" h="635000">
                  <a:moveTo>
                    <a:pt x="280310" y="605146"/>
                  </a:moveTo>
                  <a:lnTo>
                    <a:pt x="232748" y="557585"/>
                  </a:lnTo>
                </a:path>
                <a:path w="5112385" h="635000">
                  <a:moveTo>
                    <a:pt x="186199" y="511035"/>
                  </a:moveTo>
                  <a:lnTo>
                    <a:pt x="138637" y="463473"/>
                  </a:lnTo>
                </a:path>
                <a:path w="5112385" h="635000">
                  <a:moveTo>
                    <a:pt x="92087" y="416923"/>
                  </a:moveTo>
                  <a:lnTo>
                    <a:pt x="45537" y="370374"/>
                  </a:lnTo>
                </a:path>
                <a:path w="5112385" h="635000">
                  <a:moveTo>
                    <a:pt x="295489" y="588955"/>
                  </a:moveTo>
                  <a:lnTo>
                    <a:pt x="248940" y="542405"/>
                  </a:lnTo>
                </a:path>
                <a:path w="5112385" h="635000">
                  <a:moveTo>
                    <a:pt x="201378" y="494844"/>
                  </a:moveTo>
                  <a:lnTo>
                    <a:pt x="154828" y="448294"/>
                  </a:lnTo>
                </a:path>
                <a:path w="5112385" h="635000">
                  <a:moveTo>
                    <a:pt x="108278" y="401744"/>
                  </a:moveTo>
                  <a:lnTo>
                    <a:pt x="60717" y="354182"/>
                  </a:lnTo>
                </a:path>
                <a:path w="5112385" h="635000">
                  <a:moveTo>
                    <a:pt x="14167" y="307633"/>
                  </a:moveTo>
                  <a:lnTo>
                    <a:pt x="0" y="293465"/>
                  </a:lnTo>
                </a:path>
                <a:path w="5112385" h="635000">
                  <a:moveTo>
                    <a:pt x="372398" y="634493"/>
                  </a:moveTo>
                  <a:lnTo>
                    <a:pt x="358230" y="620326"/>
                  </a:lnTo>
                </a:path>
                <a:path w="5112385" h="635000">
                  <a:moveTo>
                    <a:pt x="311681" y="573776"/>
                  </a:moveTo>
                  <a:lnTo>
                    <a:pt x="264119" y="526214"/>
                  </a:lnTo>
                </a:path>
                <a:path w="5112385" h="635000">
                  <a:moveTo>
                    <a:pt x="217569" y="479664"/>
                  </a:moveTo>
                  <a:lnTo>
                    <a:pt x="170007" y="433115"/>
                  </a:lnTo>
                </a:path>
                <a:path w="5112385" h="635000">
                  <a:moveTo>
                    <a:pt x="123458" y="385553"/>
                  </a:moveTo>
                  <a:lnTo>
                    <a:pt x="76908" y="339003"/>
                  </a:lnTo>
                </a:path>
                <a:path w="5112385" h="635000">
                  <a:moveTo>
                    <a:pt x="29346" y="291441"/>
                  </a:moveTo>
                  <a:lnTo>
                    <a:pt x="0" y="262095"/>
                  </a:lnTo>
                </a:path>
                <a:path w="5112385" h="635000">
                  <a:moveTo>
                    <a:pt x="403768" y="634493"/>
                  </a:moveTo>
                  <a:lnTo>
                    <a:pt x="374422" y="605146"/>
                  </a:lnTo>
                </a:path>
                <a:path w="5112385" h="635000">
                  <a:moveTo>
                    <a:pt x="326860" y="557585"/>
                  </a:moveTo>
                  <a:lnTo>
                    <a:pt x="280310" y="511035"/>
                  </a:lnTo>
                </a:path>
                <a:path w="5112385" h="635000">
                  <a:moveTo>
                    <a:pt x="232748" y="463473"/>
                  </a:moveTo>
                  <a:lnTo>
                    <a:pt x="186199" y="416923"/>
                  </a:lnTo>
                </a:path>
                <a:path w="5112385" h="635000">
                  <a:moveTo>
                    <a:pt x="138637" y="370374"/>
                  </a:moveTo>
                  <a:lnTo>
                    <a:pt x="92087" y="322812"/>
                  </a:lnTo>
                </a:path>
                <a:path w="5112385" h="635000">
                  <a:moveTo>
                    <a:pt x="45537" y="276262"/>
                  </a:moveTo>
                  <a:lnTo>
                    <a:pt x="0" y="230724"/>
                  </a:lnTo>
                </a:path>
                <a:path w="5112385" h="635000">
                  <a:moveTo>
                    <a:pt x="435139" y="634493"/>
                  </a:moveTo>
                  <a:lnTo>
                    <a:pt x="389601" y="588955"/>
                  </a:lnTo>
                </a:path>
                <a:path w="5112385" h="635000">
                  <a:moveTo>
                    <a:pt x="343051" y="542405"/>
                  </a:moveTo>
                  <a:lnTo>
                    <a:pt x="295489" y="494844"/>
                  </a:lnTo>
                </a:path>
                <a:path w="5112385" h="635000">
                  <a:moveTo>
                    <a:pt x="248940" y="448294"/>
                  </a:moveTo>
                  <a:lnTo>
                    <a:pt x="201378" y="401744"/>
                  </a:lnTo>
                </a:path>
                <a:path w="5112385" h="635000">
                  <a:moveTo>
                    <a:pt x="154828" y="354182"/>
                  </a:moveTo>
                  <a:lnTo>
                    <a:pt x="108278" y="307633"/>
                  </a:lnTo>
                </a:path>
                <a:path w="5112385" h="635000">
                  <a:moveTo>
                    <a:pt x="60717" y="260071"/>
                  </a:moveTo>
                  <a:lnTo>
                    <a:pt x="14167" y="213521"/>
                  </a:lnTo>
                </a:path>
                <a:path w="5112385" h="635000">
                  <a:moveTo>
                    <a:pt x="452342" y="620326"/>
                  </a:moveTo>
                  <a:lnTo>
                    <a:pt x="404780" y="573776"/>
                  </a:lnTo>
                </a:path>
                <a:path w="5112385" h="635000">
                  <a:moveTo>
                    <a:pt x="358230" y="526214"/>
                  </a:moveTo>
                  <a:lnTo>
                    <a:pt x="311681" y="479664"/>
                  </a:lnTo>
                </a:path>
                <a:path w="5112385" h="635000">
                  <a:moveTo>
                    <a:pt x="264119" y="433115"/>
                  </a:moveTo>
                  <a:lnTo>
                    <a:pt x="217569" y="385553"/>
                  </a:lnTo>
                </a:path>
                <a:path w="5112385" h="635000">
                  <a:moveTo>
                    <a:pt x="170007" y="339003"/>
                  </a:moveTo>
                  <a:lnTo>
                    <a:pt x="123458" y="291441"/>
                  </a:lnTo>
                </a:path>
                <a:path w="5112385" h="635000">
                  <a:moveTo>
                    <a:pt x="76908" y="244892"/>
                  </a:moveTo>
                  <a:lnTo>
                    <a:pt x="29346" y="197330"/>
                  </a:lnTo>
                </a:path>
                <a:path w="5112385" h="635000">
                  <a:moveTo>
                    <a:pt x="467521" y="605146"/>
                  </a:moveTo>
                  <a:lnTo>
                    <a:pt x="420971" y="557585"/>
                  </a:lnTo>
                </a:path>
                <a:path w="5112385" h="635000">
                  <a:moveTo>
                    <a:pt x="374422" y="511035"/>
                  </a:moveTo>
                  <a:lnTo>
                    <a:pt x="326860" y="463473"/>
                  </a:lnTo>
                </a:path>
                <a:path w="5112385" h="635000">
                  <a:moveTo>
                    <a:pt x="280310" y="416923"/>
                  </a:moveTo>
                  <a:lnTo>
                    <a:pt x="232748" y="370374"/>
                  </a:lnTo>
                </a:path>
                <a:path w="5112385" h="635000">
                  <a:moveTo>
                    <a:pt x="186199" y="322812"/>
                  </a:moveTo>
                  <a:lnTo>
                    <a:pt x="138637" y="276262"/>
                  </a:lnTo>
                </a:path>
                <a:path w="5112385" h="635000">
                  <a:moveTo>
                    <a:pt x="92087" y="228701"/>
                  </a:moveTo>
                  <a:lnTo>
                    <a:pt x="45537" y="182151"/>
                  </a:lnTo>
                </a:path>
                <a:path w="5112385" h="635000">
                  <a:moveTo>
                    <a:pt x="483712" y="588955"/>
                  </a:moveTo>
                  <a:lnTo>
                    <a:pt x="436151" y="542405"/>
                  </a:lnTo>
                </a:path>
                <a:path w="5112385" h="635000">
                  <a:moveTo>
                    <a:pt x="389601" y="494844"/>
                  </a:moveTo>
                  <a:lnTo>
                    <a:pt x="343051" y="448294"/>
                  </a:lnTo>
                </a:path>
                <a:path w="5112385" h="635000">
                  <a:moveTo>
                    <a:pt x="295489" y="401744"/>
                  </a:moveTo>
                  <a:lnTo>
                    <a:pt x="248940" y="354182"/>
                  </a:lnTo>
                </a:path>
                <a:path w="5112385" h="635000">
                  <a:moveTo>
                    <a:pt x="201378" y="307633"/>
                  </a:moveTo>
                  <a:lnTo>
                    <a:pt x="154828" y="260071"/>
                  </a:lnTo>
                </a:path>
                <a:path w="5112385" h="635000">
                  <a:moveTo>
                    <a:pt x="108278" y="213521"/>
                  </a:moveTo>
                  <a:lnTo>
                    <a:pt x="60717" y="166971"/>
                  </a:lnTo>
                </a:path>
                <a:path w="5112385" h="635000">
                  <a:moveTo>
                    <a:pt x="14167" y="119410"/>
                  </a:moveTo>
                  <a:lnTo>
                    <a:pt x="0" y="105242"/>
                  </a:lnTo>
                </a:path>
                <a:path w="5112385" h="635000">
                  <a:moveTo>
                    <a:pt x="560621" y="634493"/>
                  </a:moveTo>
                  <a:lnTo>
                    <a:pt x="546453" y="620326"/>
                  </a:lnTo>
                </a:path>
                <a:path w="5112385" h="635000">
                  <a:moveTo>
                    <a:pt x="498892" y="573776"/>
                  </a:moveTo>
                  <a:lnTo>
                    <a:pt x="452342" y="526214"/>
                  </a:lnTo>
                </a:path>
                <a:path w="5112385" h="635000">
                  <a:moveTo>
                    <a:pt x="404780" y="479664"/>
                  </a:moveTo>
                  <a:lnTo>
                    <a:pt x="358230" y="433115"/>
                  </a:lnTo>
                </a:path>
                <a:path w="5112385" h="635000">
                  <a:moveTo>
                    <a:pt x="311681" y="385553"/>
                  </a:moveTo>
                  <a:lnTo>
                    <a:pt x="264119" y="339003"/>
                  </a:lnTo>
                </a:path>
                <a:path w="5112385" h="635000">
                  <a:moveTo>
                    <a:pt x="217569" y="291441"/>
                  </a:moveTo>
                  <a:lnTo>
                    <a:pt x="170007" y="244892"/>
                  </a:lnTo>
                </a:path>
                <a:path w="5112385" h="635000">
                  <a:moveTo>
                    <a:pt x="123458" y="197330"/>
                  </a:moveTo>
                  <a:lnTo>
                    <a:pt x="76908" y="150780"/>
                  </a:lnTo>
                </a:path>
                <a:path w="5112385" h="635000">
                  <a:moveTo>
                    <a:pt x="29346" y="104230"/>
                  </a:moveTo>
                  <a:lnTo>
                    <a:pt x="0" y="74884"/>
                  </a:lnTo>
                </a:path>
                <a:path w="5112385" h="635000">
                  <a:moveTo>
                    <a:pt x="590979" y="634493"/>
                  </a:moveTo>
                  <a:lnTo>
                    <a:pt x="561633" y="605146"/>
                  </a:lnTo>
                </a:path>
                <a:path w="5112385" h="635000">
                  <a:moveTo>
                    <a:pt x="515083" y="557585"/>
                  </a:moveTo>
                  <a:lnTo>
                    <a:pt x="467521" y="511035"/>
                  </a:lnTo>
                </a:path>
                <a:path w="5112385" h="635000">
                  <a:moveTo>
                    <a:pt x="420971" y="463473"/>
                  </a:moveTo>
                  <a:lnTo>
                    <a:pt x="374422" y="416923"/>
                  </a:lnTo>
                </a:path>
                <a:path w="5112385" h="635000">
                  <a:moveTo>
                    <a:pt x="326860" y="370374"/>
                  </a:moveTo>
                  <a:lnTo>
                    <a:pt x="280310" y="322812"/>
                  </a:lnTo>
                </a:path>
                <a:path w="5112385" h="635000">
                  <a:moveTo>
                    <a:pt x="232748" y="276262"/>
                  </a:moveTo>
                  <a:lnTo>
                    <a:pt x="186199" y="228701"/>
                  </a:lnTo>
                </a:path>
                <a:path w="5112385" h="635000">
                  <a:moveTo>
                    <a:pt x="138637" y="182151"/>
                  </a:moveTo>
                  <a:lnTo>
                    <a:pt x="92087" y="135601"/>
                  </a:lnTo>
                </a:path>
                <a:path w="5112385" h="635000">
                  <a:moveTo>
                    <a:pt x="45537" y="88039"/>
                  </a:moveTo>
                  <a:lnTo>
                    <a:pt x="0" y="43513"/>
                  </a:lnTo>
                </a:path>
                <a:path w="5112385" h="635000">
                  <a:moveTo>
                    <a:pt x="622350" y="634493"/>
                  </a:moveTo>
                  <a:lnTo>
                    <a:pt x="577824" y="588955"/>
                  </a:lnTo>
                </a:path>
                <a:path w="5112385" h="635000">
                  <a:moveTo>
                    <a:pt x="530262" y="542405"/>
                  </a:moveTo>
                  <a:lnTo>
                    <a:pt x="483712" y="494844"/>
                  </a:lnTo>
                </a:path>
                <a:path w="5112385" h="635000">
                  <a:moveTo>
                    <a:pt x="436151" y="448294"/>
                  </a:moveTo>
                  <a:lnTo>
                    <a:pt x="389601" y="401744"/>
                  </a:lnTo>
                </a:path>
                <a:path w="5112385" h="635000">
                  <a:moveTo>
                    <a:pt x="343051" y="354182"/>
                  </a:moveTo>
                  <a:lnTo>
                    <a:pt x="295489" y="307633"/>
                  </a:lnTo>
                </a:path>
                <a:path w="5112385" h="635000">
                  <a:moveTo>
                    <a:pt x="248940" y="260071"/>
                  </a:moveTo>
                  <a:lnTo>
                    <a:pt x="201378" y="213521"/>
                  </a:lnTo>
                </a:path>
                <a:path w="5112385" h="635000">
                  <a:moveTo>
                    <a:pt x="154828" y="166971"/>
                  </a:moveTo>
                  <a:lnTo>
                    <a:pt x="108278" y="119410"/>
                  </a:lnTo>
                </a:path>
                <a:path w="5112385" h="635000">
                  <a:moveTo>
                    <a:pt x="60717" y="72860"/>
                  </a:moveTo>
                  <a:lnTo>
                    <a:pt x="14167" y="25298"/>
                  </a:lnTo>
                </a:path>
                <a:path w="5112385" h="635000">
                  <a:moveTo>
                    <a:pt x="640565" y="620326"/>
                  </a:moveTo>
                  <a:lnTo>
                    <a:pt x="593003" y="573776"/>
                  </a:lnTo>
                </a:path>
                <a:path w="5112385" h="635000">
                  <a:moveTo>
                    <a:pt x="546453" y="526214"/>
                  </a:moveTo>
                  <a:lnTo>
                    <a:pt x="498892" y="479664"/>
                  </a:lnTo>
                </a:path>
                <a:path w="5112385" h="635000">
                  <a:moveTo>
                    <a:pt x="452342" y="433115"/>
                  </a:moveTo>
                  <a:lnTo>
                    <a:pt x="404780" y="385553"/>
                  </a:lnTo>
                </a:path>
                <a:path w="5112385" h="635000">
                  <a:moveTo>
                    <a:pt x="358230" y="339003"/>
                  </a:moveTo>
                  <a:lnTo>
                    <a:pt x="311681" y="291441"/>
                  </a:lnTo>
                </a:path>
                <a:path w="5112385" h="635000">
                  <a:moveTo>
                    <a:pt x="264119" y="244892"/>
                  </a:moveTo>
                  <a:lnTo>
                    <a:pt x="217569" y="197330"/>
                  </a:lnTo>
                </a:path>
                <a:path w="5112385" h="635000">
                  <a:moveTo>
                    <a:pt x="170007" y="150780"/>
                  </a:moveTo>
                  <a:lnTo>
                    <a:pt x="123458" y="104230"/>
                  </a:lnTo>
                </a:path>
                <a:path w="5112385" h="635000">
                  <a:moveTo>
                    <a:pt x="76908" y="56669"/>
                  </a:moveTo>
                  <a:lnTo>
                    <a:pt x="29346" y="10119"/>
                  </a:lnTo>
                </a:path>
                <a:path w="5112385" h="635000">
                  <a:moveTo>
                    <a:pt x="655744" y="605146"/>
                  </a:moveTo>
                  <a:lnTo>
                    <a:pt x="613242" y="562644"/>
                  </a:lnTo>
                </a:path>
                <a:path w="5112385" h="635000">
                  <a:moveTo>
                    <a:pt x="561633" y="511035"/>
                  </a:moveTo>
                  <a:lnTo>
                    <a:pt x="515083" y="463473"/>
                  </a:lnTo>
                </a:path>
                <a:path w="5112385" h="635000">
                  <a:moveTo>
                    <a:pt x="467521" y="416923"/>
                  </a:moveTo>
                  <a:lnTo>
                    <a:pt x="420971" y="370374"/>
                  </a:lnTo>
                </a:path>
                <a:path w="5112385" h="635000">
                  <a:moveTo>
                    <a:pt x="374422" y="322812"/>
                  </a:moveTo>
                  <a:lnTo>
                    <a:pt x="326860" y="276262"/>
                  </a:lnTo>
                </a:path>
                <a:path w="5112385" h="635000">
                  <a:moveTo>
                    <a:pt x="280310" y="228701"/>
                  </a:moveTo>
                  <a:lnTo>
                    <a:pt x="232748" y="182151"/>
                  </a:lnTo>
                </a:path>
                <a:path w="5112385" h="635000">
                  <a:moveTo>
                    <a:pt x="186199" y="135601"/>
                  </a:moveTo>
                  <a:lnTo>
                    <a:pt x="138637" y="88039"/>
                  </a:lnTo>
                </a:path>
                <a:path w="5112385" h="635000">
                  <a:moveTo>
                    <a:pt x="92087" y="41490"/>
                  </a:moveTo>
                  <a:lnTo>
                    <a:pt x="50597" y="0"/>
                  </a:lnTo>
                </a:path>
                <a:path w="5112385" h="635000">
                  <a:moveTo>
                    <a:pt x="671935" y="588955"/>
                  </a:moveTo>
                  <a:lnTo>
                    <a:pt x="644613" y="562644"/>
                  </a:lnTo>
                </a:path>
                <a:path w="5112385" h="635000">
                  <a:moveTo>
                    <a:pt x="566692" y="483712"/>
                  </a:moveTo>
                  <a:lnTo>
                    <a:pt x="530262" y="448294"/>
                  </a:lnTo>
                </a:path>
                <a:path w="5112385" h="635000">
                  <a:moveTo>
                    <a:pt x="483712" y="401744"/>
                  </a:moveTo>
                  <a:lnTo>
                    <a:pt x="436151" y="354182"/>
                  </a:lnTo>
                </a:path>
                <a:path w="5112385" h="635000">
                  <a:moveTo>
                    <a:pt x="389601" y="307633"/>
                  </a:moveTo>
                  <a:lnTo>
                    <a:pt x="343051" y="260071"/>
                  </a:lnTo>
                </a:path>
                <a:path w="5112385" h="635000">
                  <a:moveTo>
                    <a:pt x="295489" y="213521"/>
                  </a:moveTo>
                  <a:lnTo>
                    <a:pt x="248940" y="166971"/>
                  </a:lnTo>
                </a:path>
                <a:path w="5112385" h="635000">
                  <a:moveTo>
                    <a:pt x="201378" y="119410"/>
                  </a:moveTo>
                  <a:lnTo>
                    <a:pt x="154828" y="72860"/>
                  </a:lnTo>
                </a:path>
                <a:path w="5112385" h="635000">
                  <a:moveTo>
                    <a:pt x="108278" y="25298"/>
                  </a:moveTo>
                  <a:lnTo>
                    <a:pt x="81968" y="0"/>
                  </a:lnTo>
                </a:path>
                <a:path w="5112385" h="635000">
                  <a:moveTo>
                    <a:pt x="747832" y="634493"/>
                  </a:moveTo>
                  <a:lnTo>
                    <a:pt x="733664" y="620326"/>
                  </a:lnTo>
                </a:path>
                <a:path w="5112385" h="635000">
                  <a:moveTo>
                    <a:pt x="687114" y="573776"/>
                  </a:moveTo>
                  <a:lnTo>
                    <a:pt x="675983" y="562644"/>
                  </a:lnTo>
                </a:path>
                <a:path w="5112385" h="635000">
                  <a:moveTo>
                    <a:pt x="566692" y="453354"/>
                  </a:moveTo>
                  <a:lnTo>
                    <a:pt x="546453" y="433115"/>
                  </a:lnTo>
                </a:path>
                <a:path w="5112385" h="635000">
                  <a:moveTo>
                    <a:pt x="498892" y="385553"/>
                  </a:moveTo>
                  <a:lnTo>
                    <a:pt x="452342" y="339003"/>
                  </a:lnTo>
                </a:path>
                <a:path w="5112385" h="635000">
                  <a:moveTo>
                    <a:pt x="404780" y="291441"/>
                  </a:moveTo>
                  <a:lnTo>
                    <a:pt x="358230" y="244892"/>
                  </a:lnTo>
                </a:path>
                <a:path w="5112385" h="635000">
                  <a:moveTo>
                    <a:pt x="311681" y="197330"/>
                  </a:moveTo>
                  <a:lnTo>
                    <a:pt x="264119" y="150780"/>
                  </a:lnTo>
                </a:path>
                <a:path w="5112385" h="635000">
                  <a:moveTo>
                    <a:pt x="217569" y="104230"/>
                  </a:moveTo>
                  <a:lnTo>
                    <a:pt x="170007" y="56669"/>
                  </a:lnTo>
                </a:path>
                <a:path w="5112385" h="635000">
                  <a:moveTo>
                    <a:pt x="123458" y="10119"/>
                  </a:moveTo>
                  <a:lnTo>
                    <a:pt x="113338" y="0"/>
                  </a:lnTo>
                </a:path>
                <a:path w="5112385" h="635000">
                  <a:moveTo>
                    <a:pt x="779202" y="634493"/>
                  </a:moveTo>
                  <a:lnTo>
                    <a:pt x="749855" y="605146"/>
                  </a:lnTo>
                </a:path>
                <a:path w="5112385" h="635000">
                  <a:moveTo>
                    <a:pt x="566692" y="421983"/>
                  </a:moveTo>
                  <a:lnTo>
                    <a:pt x="561633" y="416923"/>
                  </a:lnTo>
                </a:path>
                <a:path w="5112385" h="635000">
                  <a:moveTo>
                    <a:pt x="515083" y="370374"/>
                  </a:moveTo>
                  <a:lnTo>
                    <a:pt x="467521" y="322812"/>
                  </a:lnTo>
                </a:path>
                <a:path w="5112385" h="635000">
                  <a:moveTo>
                    <a:pt x="420971" y="276262"/>
                  </a:moveTo>
                  <a:lnTo>
                    <a:pt x="374422" y="228701"/>
                  </a:lnTo>
                </a:path>
                <a:path w="5112385" h="635000">
                  <a:moveTo>
                    <a:pt x="326860" y="182151"/>
                  </a:moveTo>
                  <a:lnTo>
                    <a:pt x="280310" y="135601"/>
                  </a:lnTo>
                </a:path>
                <a:path w="5112385" h="635000">
                  <a:moveTo>
                    <a:pt x="232748" y="88039"/>
                  </a:moveTo>
                  <a:lnTo>
                    <a:pt x="186199" y="41490"/>
                  </a:lnTo>
                </a:path>
                <a:path w="5112385" h="635000">
                  <a:moveTo>
                    <a:pt x="810573" y="634493"/>
                  </a:moveTo>
                  <a:lnTo>
                    <a:pt x="765035" y="588955"/>
                  </a:lnTo>
                </a:path>
                <a:path w="5112385" h="635000">
                  <a:moveTo>
                    <a:pt x="530262" y="354182"/>
                  </a:moveTo>
                  <a:lnTo>
                    <a:pt x="483712" y="307633"/>
                  </a:lnTo>
                </a:path>
                <a:path w="5112385" h="635000">
                  <a:moveTo>
                    <a:pt x="436151" y="260071"/>
                  </a:moveTo>
                  <a:lnTo>
                    <a:pt x="389601" y="213521"/>
                  </a:lnTo>
                </a:path>
                <a:path w="5112385" h="635000">
                  <a:moveTo>
                    <a:pt x="343051" y="166971"/>
                  </a:moveTo>
                  <a:lnTo>
                    <a:pt x="295489" y="119410"/>
                  </a:lnTo>
                </a:path>
                <a:path w="5112385" h="635000">
                  <a:moveTo>
                    <a:pt x="248940" y="72860"/>
                  </a:moveTo>
                  <a:lnTo>
                    <a:pt x="201378" y="25298"/>
                  </a:lnTo>
                </a:path>
                <a:path w="5112385" h="635000">
                  <a:moveTo>
                    <a:pt x="827776" y="620326"/>
                  </a:moveTo>
                  <a:lnTo>
                    <a:pt x="781226" y="573776"/>
                  </a:lnTo>
                </a:path>
                <a:path w="5112385" h="635000">
                  <a:moveTo>
                    <a:pt x="546453" y="339003"/>
                  </a:moveTo>
                  <a:lnTo>
                    <a:pt x="498892" y="291441"/>
                  </a:lnTo>
                </a:path>
                <a:path w="5112385" h="635000">
                  <a:moveTo>
                    <a:pt x="452342" y="244892"/>
                  </a:moveTo>
                  <a:lnTo>
                    <a:pt x="404780" y="197330"/>
                  </a:lnTo>
                </a:path>
                <a:path w="5112385" h="635000">
                  <a:moveTo>
                    <a:pt x="358230" y="150780"/>
                  </a:moveTo>
                  <a:lnTo>
                    <a:pt x="311681" y="104230"/>
                  </a:lnTo>
                </a:path>
                <a:path w="5112385" h="635000">
                  <a:moveTo>
                    <a:pt x="264119" y="56669"/>
                  </a:moveTo>
                  <a:lnTo>
                    <a:pt x="217569" y="10119"/>
                  </a:lnTo>
                </a:path>
                <a:path w="5112385" h="635000">
                  <a:moveTo>
                    <a:pt x="843967" y="605146"/>
                  </a:moveTo>
                  <a:lnTo>
                    <a:pt x="801465" y="562644"/>
                  </a:lnTo>
                </a:path>
                <a:path w="5112385" h="635000">
                  <a:moveTo>
                    <a:pt x="561633" y="322812"/>
                  </a:moveTo>
                  <a:lnTo>
                    <a:pt x="515083" y="276262"/>
                  </a:lnTo>
                </a:path>
                <a:path w="5112385" h="635000">
                  <a:moveTo>
                    <a:pt x="467521" y="228701"/>
                  </a:moveTo>
                  <a:lnTo>
                    <a:pt x="420971" y="182151"/>
                  </a:lnTo>
                </a:path>
                <a:path w="5112385" h="635000">
                  <a:moveTo>
                    <a:pt x="374422" y="135601"/>
                  </a:moveTo>
                  <a:lnTo>
                    <a:pt x="326860" y="88039"/>
                  </a:lnTo>
                </a:path>
                <a:path w="5112385" h="635000">
                  <a:moveTo>
                    <a:pt x="280310" y="41490"/>
                  </a:moveTo>
                  <a:lnTo>
                    <a:pt x="238820" y="0"/>
                  </a:lnTo>
                </a:path>
                <a:path w="5112385" h="635000">
                  <a:moveTo>
                    <a:pt x="859146" y="588955"/>
                  </a:moveTo>
                  <a:lnTo>
                    <a:pt x="832835" y="562644"/>
                  </a:lnTo>
                </a:path>
                <a:path w="5112385" h="635000">
                  <a:moveTo>
                    <a:pt x="566692" y="296501"/>
                  </a:moveTo>
                  <a:lnTo>
                    <a:pt x="530262" y="260071"/>
                  </a:lnTo>
                </a:path>
                <a:path w="5112385" h="635000">
                  <a:moveTo>
                    <a:pt x="483712" y="213521"/>
                  </a:moveTo>
                  <a:lnTo>
                    <a:pt x="436151" y="166971"/>
                  </a:lnTo>
                </a:path>
                <a:path w="5112385" h="635000">
                  <a:moveTo>
                    <a:pt x="389601" y="119410"/>
                  </a:moveTo>
                  <a:lnTo>
                    <a:pt x="343051" y="72860"/>
                  </a:lnTo>
                </a:path>
                <a:path w="5112385" h="635000">
                  <a:moveTo>
                    <a:pt x="295489" y="25298"/>
                  </a:moveTo>
                  <a:lnTo>
                    <a:pt x="270191" y="0"/>
                  </a:lnTo>
                </a:path>
                <a:path w="5112385" h="635000">
                  <a:moveTo>
                    <a:pt x="936055" y="634493"/>
                  </a:moveTo>
                  <a:lnTo>
                    <a:pt x="921887" y="620326"/>
                  </a:lnTo>
                </a:path>
                <a:path w="5112385" h="635000">
                  <a:moveTo>
                    <a:pt x="875337" y="573776"/>
                  </a:moveTo>
                  <a:lnTo>
                    <a:pt x="864206" y="562644"/>
                  </a:lnTo>
                </a:path>
                <a:path w="5112385" h="635000">
                  <a:moveTo>
                    <a:pt x="566692" y="265131"/>
                  </a:moveTo>
                  <a:lnTo>
                    <a:pt x="546453" y="244892"/>
                  </a:lnTo>
                </a:path>
                <a:path w="5112385" h="635000">
                  <a:moveTo>
                    <a:pt x="498892" y="197330"/>
                  </a:moveTo>
                  <a:lnTo>
                    <a:pt x="452342" y="150780"/>
                  </a:lnTo>
                </a:path>
                <a:path w="5112385" h="635000">
                  <a:moveTo>
                    <a:pt x="404780" y="104230"/>
                  </a:moveTo>
                  <a:lnTo>
                    <a:pt x="358230" y="56669"/>
                  </a:lnTo>
                </a:path>
                <a:path w="5112385" h="635000">
                  <a:moveTo>
                    <a:pt x="311681" y="10119"/>
                  </a:moveTo>
                  <a:lnTo>
                    <a:pt x="301561" y="0"/>
                  </a:lnTo>
                </a:path>
                <a:path w="5112385" h="635000">
                  <a:moveTo>
                    <a:pt x="967425" y="634493"/>
                  </a:moveTo>
                  <a:lnTo>
                    <a:pt x="938078" y="605146"/>
                  </a:lnTo>
                </a:path>
                <a:path w="5112385" h="635000">
                  <a:moveTo>
                    <a:pt x="566692" y="233760"/>
                  </a:moveTo>
                  <a:lnTo>
                    <a:pt x="561633" y="228701"/>
                  </a:lnTo>
                </a:path>
                <a:path w="5112385" h="635000">
                  <a:moveTo>
                    <a:pt x="515083" y="182151"/>
                  </a:moveTo>
                  <a:lnTo>
                    <a:pt x="467521" y="135601"/>
                  </a:lnTo>
                </a:path>
                <a:path w="5112385" h="635000">
                  <a:moveTo>
                    <a:pt x="420971" y="88039"/>
                  </a:moveTo>
                  <a:lnTo>
                    <a:pt x="374422" y="41490"/>
                  </a:lnTo>
                </a:path>
                <a:path w="5112385" h="635000">
                  <a:moveTo>
                    <a:pt x="998796" y="634493"/>
                  </a:moveTo>
                  <a:lnTo>
                    <a:pt x="953258" y="588955"/>
                  </a:lnTo>
                </a:path>
                <a:path w="5112385" h="635000">
                  <a:moveTo>
                    <a:pt x="530262" y="166971"/>
                  </a:moveTo>
                  <a:lnTo>
                    <a:pt x="483712" y="119410"/>
                  </a:lnTo>
                </a:path>
                <a:path w="5112385" h="635000">
                  <a:moveTo>
                    <a:pt x="436151" y="72860"/>
                  </a:moveTo>
                  <a:lnTo>
                    <a:pt x="389601" y="25298"/>
                  </a:lnTo>
                </a:path>
                <a:path w="5112385" h="635000">
                  <a:moveTo>
                    <a:pt x="1015999" y="620326"/>
                  </a:moveTo>
                  <a:lnTo>
                    <a:pt x="968437" y="573776"/>
                  </a:lnTo>
                </a:path>
                <a:path w="5112385" h="635000">
                  <a:moveTo>
                    <a:pt x="546453" y="150780"/>
                  </a:moveTo>
                  <a:lnTo>
                    <a:pt x="498892" y="104230"/>
                  </a:lnTo>
                </a:path>
                <a:path w="5112385" h="635000">
                  <a:moveTo>
                    <a:pt x="452342" y="56669"/>
                  </a:moveTo>
                  <a:lnTo>
                    <a:pt x="404780" y="10119"/>
                  </a:lnTo>
                </a:path>
                <a:path w="5112385" h="635000">
                  <a:moveTo>
                    <a:pt x="1031178" y="605146"/>
                  </a:moveTo>
                  <a:lnTo>
                    <a:pt x="989688" y="562644"/>
                  </a:lnTo>
                </a:path>
                <a:path w="5112385" h="635000">
                  <a:moveTo>
                    <a:pt x="561633" y="135601"/>
                  </a:moveTo>
                  <a:lnTo>
                    <a:pt x="515083" y="88039"/>
                  </a:lnTo>
                </a:path>
                <a:path w="5112385" h="635000">
                  <a:moveTo>
                    <a:pt x="467521" y="41490"/>
                  </a:moveTo>
                  <a:lnTo>
                    <a:pt x="427043" y="0"/>
                  </a:lnTo>
                </a:path>
                <a:path w="5112385" h="635000">
                  <a:moveTo>
                    <a:pt x="1047369" y="588955"/>
                  </a:moveTo>
                  <a:lnTo>
                    <a:pt x="1021058" y="562644"/>
                  </a:lnTo>
                </a:path>
                <a:path w="5112385" h="635000">
                  <a:moveTo>
                    <a:pt x="566692" y="108278"/>
                  </a:moveTo>
                  <a:lnTo>
                    <a:pt x="530262" y="72860"/>
                  </a:lnTo>
                </a:path>
                <a:path w="5112385" h="635000">
                  <a:moveTo>
                    <a:pt x="483712" y="25298"/>
                  </a:moveTo>
                  <a:lnTo>
                    <a:pt x="458413" y="0"/>
                  </a:lnTo>
                </a:path>
                <a:path w="5112385" h="635000">
                  <a:moveTo>
                    <a:pt x="1124277" y="634493"/>
                  </a:moveTo>
                  <a:lnTo>
                    <a:pt x="1110110" y="620326"/>
                  </a:lnTo>
                </a:path>
                <a:path w="5112385" h="635000">
                  <a:moveTo>
                    <a:pt x="1062548" y="573776"/>
                  </a:moveTo>
                  <a:lnTo>
                    <a:pt x="1052429" y="562644"/>
                  </a:lnTo>
                </a:path>
                <a:path w="5112385" h="635000">
                  <a:moveTo>
                    <a:pt x="566692" y="76908"/>
                  </a:moveTo>
                  <a:lnTo>
                    <a:pt x="546453" y="56669"/>
                  </a:lnTo>
                </a:path>
                <a:path w="5112385" h="635000">
                  <a:moveTo>
                    <a:pt x="498892" y="10119"/>
                  </a:moveTo>
                  <a:lnTo>
                    <a:pt x="489784" y="0"/>
                  </a:lnTo>
                </a:path>
                <a:path w="5112385" h="635000">
                  <a:moveTo>
                    <a:pt x="1154636" y="634493"/>
                  </a:moveTo>
                  <a:lnTo>
                    <a:pt x="1125289" y="605146"/>
                  </a:lnTo>
                </a:path>
                <a:path w="5112385" h="635000">
                  <a:moveTo>
                    <a:pt x="566692" y="45537"/>
                  </a:moveTo>
                  <a:lnTo>
                    <a:pt x="561633" y="41490"/>
                  </a:lnTo>
                </a:path>
                <a:path w="5112385" h="635000">
                  <a:moveTo>
                    <a:pt x="1186007" y="634493"/>
                  </a:moveTo>
                  <a:lnTo>
                    <a:pt x="1141481" y="588955"/>
                  </a:lnTo>
                </a:path>
                <a:path w="5112385" h="635000">
                  <a:moveTo>
                    <a:pt x="1204222" y="620326"/>
                  </a:moveTo>
                  <a:lnTo>
                    <a:pt x="1156660" y="573776"/>
                  </a:lnTo>
                </a:path>
                <a:path w="5112385" h="635000">
                  <a:moveTo>
                    <a:pt x="1219401" y="605146"/>
                  </a:moveTo>
                  <a:lnTo>
                    <a:pt x="1176899" y="562644"/>
                  </a:lnTo>
                </a:path>
                <a:path w="5112385" h="635000">
                  <a:moveTo>
                    <a:pt x="1235592" y="588955"/>
                  </a:moveTo>
                  <a:lnTo>
                    <a:pt x="1208269" y="562644"/>
                  </a:lnTo>
                </a:path>
                <a:path w="5112385" h="635000">
                  <a:moveTo>
                    <a:pt x="1311488" y="634493"/>
                  </a:moveTo>
                  <a:lnTo>
                    <a:pt x="1297321" y="620326"/>
                  </a:lnTo>
                </a:path>
                <a:path w="5112385" h="635000">
                  <a:moveTo>
                    <a:pt x="1250771" y="573776"/>
                  </a:moveTo>
                  <a:lnTo>
                    <a:pt x="1239640" y="562644"/>
                  </a:lnTo>
                </a:path>
                <a:path w="5112385" h="635000">
                  <a:moveTo>
                    <a:pt x="1342859" y="634493"/>
                  </a:moveTo>
                  <a:lnTo>
                    <a:pt x="1313512" y="605146"/>
                  </a:lnTo>
                </a:path>
                <a:path w="5112385" h="635000">
                  <a:moveTo>
                    <a:pt x="1374229" y="634493"/>
                  </a:moveTo>
                  <a:lnTo>
                    <a:pt x="1328692" y="588955"/>
                  </a:lnTo>
                </a:path>
                <a:path w="5112385" h="635000">
                  <a:moveTo>
                    <a:pt x="1391433" y="620326"/>
                  </a:moveTo>
                  <a:lnTo>
                    <a:pt x="1344883" y="573776"/>
                  </a:lnTo>
                </a:path>
                <a:path w="5112385" h="635000">
                  <a:moveTo>
                    <a:pt x="1407624" y="605146"/>
                  </a:moveTo>
                  <a:lnTo>
                    <a:pt x="1365122" y="562644"/>
                  </a:lnTo>
                </a:path>
                <a:path w="5112385" h="635000">
                  <a:moveTo>
                    <a:pt x="1422803" y="588955"/>
                  </a:moveTo>
                  <a:lnTo>
                    <a:pt x="1396492" y="562644"/>
                  </a:lnTo>
                </a:path>
                <a:path w="5112385" h="635000">
                  <a:moveTo>
                    <a:pt x="1499711" y="634493"/>
                  </a:moveTo>
                  <a:lnTo>
                    <a:pt x="1485544" y="620326"/>
                  </a:lnTo>
                </a:path>
                <a:path w="5112385" h="635000">
                  <a:moveTo>
                    <a:pt x="1438994" y="573776"/>
                  </a:moveTo>
                  <a:lnTo>
                    <a:pt x="1427863" y="562644"/>
                  </a:lnTo>
                </a:path>
                <a:path w="5112385" h="635000">
                  <a:moveTo>
                    <a:pt x="1531082" y="634493"/>
                  </a:moveTo>
                  <a:lnTo>
                    <a:pt x="1501735" y="605146"/>
                  </a:lnTo>
                </a:path>
                <a:path w="5112385" h="635000">
                  <a:moveTo>
                    <a:pt x="1562452" y="634493"/>
                  </a:moveTo>
                  <a:lnTo>
                    <a:pt x="1516915" y="588955"/>
                  </a:lnTo>
                </a:path>
                <a:path w="5112385" h="635000">
                  <a:moveTo>
                    <a:pt x="1579656" y="620326"/>
                  </a:moveTo>
                  <a:lnTo>
                    <a:pt x="1533106" y="573776"/>
                  </a:lnTo>
                </a:path>
                <a:path w="5112385" h="635000">
                  <a:moveTo>
                    <a:pt x="1594835" y="605146"/>
                  </a:moveTo>
                  <a:lnTo>
                    <a:pt x="1553345" y="562644"/>
                  </a:lnTo>
                </a:path>
                <a:path w="5112385" h="635000">
                  <a:moveTo>
                    <a:pt x="1611026" y="588955"/>
                  </a:moveTo>
                  <a:lnTo>
                    <a:pt x="1584715" y="562644"/>
                  </a:lnTo>
                </a:path>
                <a:path w="5112385" h="635000">
                  <a:moveTo>
                    <a:pt x="1687934" y="634493"/>
                  </a:moveTo>
                  <a:lnTo>
                    <a:pt x="1673767" y="620326"/>
                  </a:lnTo>
                </a:path>
                <a:path w="5112385" h="635000">
                  <a:moveTo>
                    <a:pt x="1626205" y="573776"/>
                  </a:moveTo>
                  <a:lnTo>
                    <a:pt x="1616086" y="562644"/>
                  </a:lnTo>
                </a:path>
                <a:path w="5112385" h="635000">
                  <a:moveTo>
                    <a:pt x="1718293" y="634493"/>
                  </a:moveTo>
                  <a:lnTo>
                    <a:pt x="1688946" y="605146"/>
                  </a:lnTo>
                </a:path>
                <a:path w="5112385" h="635000">
                  <a:moveTo>
                    <a:pt x="1749663" y="634493"/>
                  </a:moveTo>
                  <a:lnTo>
                    <a:pt x="1705138" y="588955"/>
                  </a:lnTo>
                </a:path>
                <a:path w="5112385" h="635000">
                  <a:moveTo>
                    <a:pt x="1767879" y="620326"/>
                  </a:moveTo>
                  <a:lnTo>
                    <a:pt x="1720317" y="573776"/>
                  </a:lnTo>
                </a:path>
                <a:path w="5112385" h="635000">
                  <a:moveTo>
                    <a:pt x="1783058" y="605146"/>
                  </a:moveTo>
                  <a:lnTo>
                    <a:pt x="1741568" y="562644"/>
                  </a:lnTo>
                </a:path>
                <a:path w="5112385" h="635000">
                  <a:moveTo>
                    <a:pt x="1799249" y="588955"/>
                  </a:moveTo>
                  <a:lnTo>
                    <a:pt x="1771926" y="562644"/>
                  </a:lnTo>
                </a:path>
                <a:path w="5112385" h="635000">
                  <a:moveTo>
                    <a:pt x="1875145" y="634493"/>
                  </a:moveTo>
                  <a:lnTo>
                    <a:pt x="1860978" y="620326"/>
                  </a:lnTo>
                </a:path>
                <a:path w="5112385" h="635000">
                  <a:moveTo>
                    <a:pt x="1814428" y="573776"/>
                  </a:moveTo>
                  <a:lnTo>
                    <a:pt x="1803297" y="562644"/>
                  </a:lnTo>
                </a:path>
                <a:path w="5112385" h="635000">
                  <a:moveTo>
                    <a:pt x="1906516" y="634493"/>
                  </a:moveTo>
                  <a:lnTo>
                    <a:pt x="1877169" y="605146"/>
                  </a:lnTo>
                </a:path>
                <a:path w="5112385" h="635000">
                  <a:moveTo>
                    <a:pt x="1937886" y="634493"/>
                  </a:moveTo>
                  <a:lnTo>
                    <a:pt x="1892349" y="588955"/>
                  </a:lnTo>
                </a:path>
                <a:path w="5112385" h="635000">
                  <a:moveTo>
                    <a:pt x="1955090" y="620326"/>
                  </a:moveTo>
                  <a:lnTo>
                    <a:pt x="1908540" y="573776"/>
                  </a:lnTo>
                </a:path>
                <a:path w="5112385" h="635000">
                  <a:moveTo>
                    <a:pt x="1971281" y="605146"/>
                  </a:moveTo>
                  <a:lnTo>
                    <a:pt x="1928779" y="562644"/>
                  </a:lnTo>
                </a:path>
                <a:path w="5112385" h="635000">
                  <a:moveTo>
                    <a:pt x="1986460" y="588955"/>
                  </a:moveTo>
                  <a:lnTo>
                    <a:pt x="1960149" y="562644"/>
                  </a:lnTo>
                </a:path>
                <a:path w="5112385" h="635000">
                  <a:moveTo>
                    <a:pt x="2063368" y="634493"/>
                  </a:moveTo>
                  <a:lnTo>
                    <a:pt x="2049201" y="620326"/>
                  </a:lnTo>
                </a:path>
                <a:path w="5112385" h="635000">
                  <a:moveTo>
                    <a:pt x="2002651" y="573776"/>
                  </a:moveTo>
                  <a:lnTo>
                    <a:pt x="1991520" y="562644"/>
                  </a:lnTo>
                </a:path>
                <a:path w="5112385" h="635000">
                  <a:moveTo>
                    <a:pt x="2094739" y="634493"/>
                  </a:moveTo>
                  <a:lnTo>
                    <a:pt x="2065392" y="605146"/>
                  </a:lnTo>
                </a:path>
                <a:path w="5112385" h="635000">
                  <a:moveTo>
                    <a:pt x="2126109" y="634493"/>
                  </a:moveTo>
                  <a:lnTo>
                    <a:pt x="2080572" y="588955"/>
                  </a:lnTo>
                </a:path>
                <a:path w="5112385" h="635000">
                  <a:moveTo>
                    <a:pt x="2143313" y="620326"/>
                  </a:moveTo>
                  <a:lnTo>
                    <a:pt x="2096763" y="573776"/>
                  </a:lnTo>
                </a:path>
                <a:path w="5112385" h="635000">
                  <a:moveTo>
                    <a:pt x="2158492" y="605146"/>
                  </a:moveTo>
                  <a:lnTo>
                    <a:pt x="2117002" y="562644"/>
                  </a:lnTo>
                </a:path>
                <a:path w="5112385" h="635000">
                  <a:moveTo>
                    <a:pt x="2174683" y="588955"/>
                  </a:moveTo>
                  <a:lnTo>
                    <a:pt x="2148372" y="562644"/>
                  </a:lnTo>
                </a:path>
                <a:path w="5112385" h="635000">
                  <a:moveTo>
                    <a:pt x="2251591" y="634493"/>
                  </a:moveTo>
                  <a:lnTo>
                    <a:pt x="2237424" y="620326"/>
                  </a:lnTo>
                </a:path>
                <a:path w="5112385" h="635000">
                  <a:moveTo>
                    <a:pt x="2189862" y="573776"/>
                  </a:moveTo>
                  <a:lnTo>
                    <a:pt x="2179743" y="562644"/>
                  </a:lnTo>
                </a:path>
                <a:path w="5112385" h="635000">
                  <a:moveTo>
                    <a:pt x="2282962" y="634493"/>
                  </a:moveTo>
                  <a:lnTo>
                    <a:pt x="2252603" y="605146"/>
                  </a:lnTo>
                </a:path>
                <a:path w="5112385" h="635000">
                  <a:moveTo>
                    <a:pt x="2313320" y="634493"/>
                  </a:moveTo>
                  <a:lnTo>
                    <a:pt x="2268794" y="588955"/>
                  </a:lnTo>
                </a:path>
                <a:path w="5112385" h="635000">
                  <a:moveTo>
                    <a:pt x="2331535" y="620326"/>
                  </a:moveTo>
                  <a:lnTo>
                    <a:pt x="2283974" y="573776"/>
                  </a:lnTo>
                </a:path>
                <a:path w="5112385" h="635000">
                  <a:moveTo>
                    <a:pt x="2346715" y="605146"/>
                  </a:moveTo>
                  <a:lnTo>
                    <a:pt x="2305225" y="562644"/>
                  </a:lnTo>
                </a:path>
                <a:path w="5112385" h="635000">
                  <a:moveTo>
                    <a:pt x="2362906" y="588955"/>
                  </a:moveTo>
                  <a:lnTo>
                    <a:pt x="2335583" y="562644"/>
                  </a:lnTo>
                </a:path>
                <a:path w="5112385" h="635000">
                  <a:moveTo>
                    <a:pt x="2438802" y="634493"/>
                  </a:moveTo>
                  <a:lnTo>
                    <a:pt x="2424635" y="620326"/>
                  </a:lnTo>
                </a:path>
                <a:path w="5112385" h="635000">
                  <a:moveTo>
                    <a:pt x="2378085" y="573776"/>
                  </a:moveTo>
                  <a:lnTo>
                    <a:pt x="2366954" y="562644"/>
                  </a:lnTo>
                </a:path>
                <a:path w="5112385" h="635000">
                  <a:moveTo>
                    <a:pt x="2470173" y="634493"/>
                  </a:moveTo>
                  <a:lnTo>
                    <a:pt x="2440826" y="605146"/>
                  </a:lnTo>
                </a:path>
                <a:path w="5112385" h="635000">
                  <a:moveTo>
                    <a:pt x="2501543" y="634493"/>
                  </a:moveTo>
                  <a:lnTo>
                    <a:pt x="2456005" y="588955"/>
                  </a:lnTo>
                </a:path>
                <a:path w="5112385" h="635000">
                  <a:moveTo>
                    <a:pt x="2518746" y="620326"/>
                  </a:moveTo>
                  <a:lnTo>
                    <a:pt x="2472197" y="573776"/>
                  </a:lnTo>
                </a:path>
                <a:path w="5112385" h="635000">
                  <a:moveTo>
                    <a:pt x="2534938" y="605146"/>
                  </a:moveTo>
                  <a:lnTo>
                    <a:pt x="2492436" y="562644"/>
                  </a:lnTo>
                </a:path>
                <a:path w="5112385" h="635000">
                  <a:moveTo>
                    <a:pt x="2550117" y="588955"/>
                  </a:moveTo>
                  <a:lnTo>
                    <a:pt x="2523806" y="562644"/>
                  </a:lnTo>
                </a:path>
                <a:path w="5112385" h="635000">
                  <a:moveTo>
                    <a:pt x="2627025" y="634493"/>
                  </a:moveTo>
                  <a:lnTo>
                    <a:pt x="2612858" y="620326"/>
                  </a:lnTo>
                </a:path>
                <a:path w="5112385" h="635000">
                  <a:moveTo>
                    <a:pt x="2566308" y="573776"/>
                  </a:moveTo>
                  <a:lnTo>
                    <a:pt x="2555177" y="562644"/>
                  </a:lnTo>
                </a:path>
                <a:path w="5112385" h="635000">
                  <a:moveTo>
                    <a:pt x="2658396" y="634493"/>
                  </a:moveTo>
                  <a:lnTo>
                    <a:pt x="2629049" y="605146"/>
                  </a:lnTo>
                </a:path>
                <a:path w="5112385" h="635000">
                  <a:moveTo>
                    <a:pt x="2689766" y="634493"/>
                  </a:moveTo>
                  <a:lnTo>
                    <a:pt x="2644228" y="588955"/>
                  </a:lnTo>
                </a:path>
                <a:path w="5112385" h="635000">
                  <a:moveTo>
                    <a:pt x="2706969" y="620326"/>
                  </a:moveTo>
                  <a:lnTo>
                    <a:pt x="2660420" y="573776"/>
                  </a:lnTo>
                </a:path>
                <a:path w="5112385" h="635000">
                  <a:moveTo>
                    <a:pt x="2722149" y="605146"/>
                  </a:moveTo>
                  <a:lnTo>
                    <a:pt x="2680659" y="562644"/>
                  </a:lnTo>
                </a:path>
                <a:path w="5112385" h="635000">
                  <a:moveTo>
                    <a:pt x="2738340" y="588955"/>
                  </a:moveTo>
                  <a:lnTo>
                    <a:pt x="2712029" y="562644"/>
                  </a:lnTo>
                </a:path>
                <a:path w="5112385" h="635000">
                  <a:moveTo>
                    <a:pt x="2815248" y="634493"/>
                  </a:moveTo>
                  <a:lnTo>
                    <a:pt x="2801081" y="620326"/>
                  </a:lnTo>
                </a:path>
                <a:path w="5112385" h="635000">
                  <a:moveTo>
                    <a:pt x="2753519" y="573776"/>
                  </a:moveTo>
                  <a:lnTo>
                    <a:pt x="2743400" y="562644"/>
                  </a:lnTo>
                </a:path>
                <a:path w="5112385" h="635000">
                  <a:moveTo>
                    <a:pt x="2846619" y="634493"/>
                  </a:moveTo>
                  <a:lnTo>
                    <a:pt x="2816260" y="605146"/>
                  </a:lnTo>
                </a:path>
                <a:path w="5112385" h="635000">
                  <a:moveTo>
                    <a:pt x="2876977" y="634493"/>
                  </a:moveTo>
                  <a:lnTo>
                    <a:pt x="2832451" y="588955"/>
                  </a:lnTo>
                </a:path>
                <a:path w="5112385" h="635000">
                  <a:moveTo>
                    <a:pt x="2895192" y="620326"/>
                  </a:moveTo>
                  <a:lnTo>
                    <a:pt x="2847631" y="573776"/>
                  </a:lnTo>
                </a:path>
                <a:path w="5112385" h="635000">
                  <a:moveTo>
                    <a:pt x="2910372" y="605146"/>
                  </a:moveTo>
                  <a:lnTo>
                    <a:pt x="2868882" y="562644"/>
                  </a:lnTo>
                </a:path>
                <a:path w="5112385" h="635000">
                  <a:moveTo>
                    <a:pt x="2926563" y="588955"/>
                  </a:moveTo>
                  <a:lnTo>
                    <a:pt x="2899240" y="562644"/>
                  </a:lnTo>
                </a:path>
                <a:path w="5112385" h="635000">
                  <a:moveTo>
                    <a:pt x="3002459" y="634493"/>
                  </a:moveTo>
                  <a:lnTo>
                    <a:pt x="2988292" y="620326"/>
                  </a:lnTo>
                </a:path>
                <a:path w="5112385" h="635000">
                  <a:moveTo>
                    <a:pt x="2941742" y="573776"/>
                  </a:moveTo>
                  <a:lnTo>
                    <a:pt x="2930611" y="562644"/>
                  </a:lnTo>
                </a:path>
                <a:path w="5112385" h="635000">
                  <a:moveTo>
                    <a:pt x="3033830" y="634493"/>
                  </a:moveTo>
                  <a:lnTo>
                    <a:pt x="3004483" y="605146"/>
                  </a:lnTo>
                </a:path>
                <a:path w="5112385" h="635000">
                  <a:moveTo>
                    <a:pt x="3065200" y="634493"/>
                  </a:moveTo>
                  <a:lnTo>
                    <a:pt x="3019662" y="588955"/>
                  </a:lnTo>
                </a:path>
                <a:path w="5112385" h="635000">
                  <a:moveTo>
                    <a:pt x="3082403" y="620326"/>
                  </a:moveTo>
                  <a:lnTo>
                    <a:pt x="3035854" y="573776"/>
                  </a:lnTo>
                </a:path>
                <a:path w="5112385" h="635000">
                  <a:moveTo>
                    <a:pt x="3098595" y="605146"/>
                  </a:moveTo>
                  <a:lnTo>
                    <a:pt x="3056093" y="562644"/>
                  </a:lnTo>
                </a:path>
                <a:path w="5112385" h="635000">
                  <a:moveTo>
                    <a:pt x="3113774" y="588955"/>
                  </a:moveTo>
                  <a:lnTo>
                    <a:pt x="3087463" y="562644"/>
                  </a:lnTo>
                </a:path>
                <a:path w="5112385" h="635000">
                  <a:moveTo>
                    <a:pt x="3190682" y="634493"/>
                  </a:moveTo>
                  <a:lnTo>
                    <a:pt x="3176515" y="620326"/>
                  </a:lnTo>
                </a:path>
                <a:path w="5112385" h="635000">
                  <a:moveTo>
                    <a:pt x="3129965" y="573776"/>
                  </a:moveTo>
                  <a:lnTo>
                    <a:pt x="3118834" y="562644"/>
                  </a:lnTo>
                </a:path>
                <a:path w="5112385" h="635000">
                  <a:moveTo>
                    <a:pt x="3222053" y="634493"/>
                  </a:moveTo>
                  <a:lnTo>
                    <a:pt x="3192706" y="605146"/>
                  </a:lnTo>
                </a:path>
                <a:path w="5112385" h="635000">
                  <a:moveTo>
                    <a:pt x="3253423" y="634493"/>
                  </a:moveTo>
                  <a:lnTo>
                    <a:pt x="3207885" y="588955"/>
                  </a:lnTo>
                </a:path>
                <a:path w="5112385" h="635000">
                  <a:moveTo>
                    <a:pt x="3270626" y="620326"/>
                  </a:moveTo>
                  <a:lnTo>
                    <a:pt x="3224077" y="573776"/>
                  </a:lnTo>
                </a:path>
                <a:path w="5112385" h="635000">
                  <a:moveTo>
                    <a:pt x="3285806" y="605146"/>
                  </a:moveTo>
                  <a:lnTo>
                    <a:pt x="3244316" y="562644"/>
                  </a:lnTo>
                </a:path>
                <a:path w="5112385" h="635000">
                  <a:moveTo>
                    <a:pt x="3301997" y="588955"/>
                  </a:moveTo>
                  <a:lnTo>
                    <a:pt x="3275686" y="562644"/>
                  </a:lnTo>
                </a:path>
                <a:path w="5112385" h="635000">
                  <a:moveTo>
                    <a:pt x="3378905" y="634493"/>
                  </a:moveTo>
                  <a:lnTo>
                    <a:pt x="3364738" y="620326"/>
                  </a:lnTo>
                </a:path>
                <a:path w="5112385" h="635000">
                  <a:moveTo>
                    <a:pt x="3317176" y="573776"/>
                  </a:moveTo>
                  <a:lnTo>
                    <a:pt x="3307057" y="562644"/>
                  </a:lnTo>
                </a:path>
                <a:path w="5112385" h="635000">
                  <a:moveTo>
                    <a:pt x="3410276" y="634493"/>
                  </a:moveTo>
                  <a:lnTo>
                    <a:pt x="3379917" y="605146"/>
                  </a:lnTo>
                </a:path>
                <a:path w="5112385" h="635000">
                  <a:moveTo>
                    <a:pt x="3440634" y="634493"/>
                  </a:moveTo>
                  <a:lnTo>
                    <a:pt x="3396108" y="588955"/>
                  </a:lnTo>
                </a:path>
                <a:path w="5112385" h="635000">
                  <a:moveTo>
                    <a:pt x="3458849" y="620326"/>
                  </a:moveTo>
                  <a:lnTo>
                    <a:pt x="3411288" y="573776"/>
                  </a:lnTo>
                </a:path>
                <a:path w="5112385" h="635000">
                  <a:moveTo>
                    <a:pt x="3474029" y="605146"/>
                  </a:moveTo>
                  <a:lnTo>
                    <a:pt x="3432539" y="562644"/>
                  </a:lnTo>
                </a:path>
                <a:path w="5112385" h="635000">
                  <a:moveTo>
                    <a:pt x="3490220" y="588955"/>
                  </a:moveTo>
                  <a:lnTo>
                    <a:pt x="3462897" y="562644"/>
                  </a:lnTo>
                </a:path>
                <a:path w="5112385" h="635000">
                  <a:moveTo>
                    <a:pt x="3566116" y="634493"/>
                  </a:moveTo>
                  <a:lnTo>
                    <a:pt x="3551949" y="620326"/>
                  </a:lnTo>
                </a:path>
                <a:path w="5112385" h="635000">
                  <a:moveTo>
                    <a:pt x="3505399" y="573776"/>
                  </a:moveTo>
                  <a:lnTo>
                    <a:pt x="3494268" y="562644"/>
                  </a:lnTo>
                </a:path>
                <a:path w="5112385" h="635000">
                  <a:moveTo>
                    <a:pt x="3597487" y="634493"/>
                  </a:moveTo>
                  <a:lnTo>
                    <a:pt x="3568140" y="605146"/>
                  </a:lnTo>
                </a:path>
                <a:path w="5112385" h="635000">
                  <a:moveTo>
                    <a:pt x="3628857" y="634493"/>
                  </a:moveTo>
                  <a:lnTo>
                    <a:pt x="3583319" y="588955"/>
                  </a:lnTo>
                </a:path>
                <a:path w="5112385" h="635000">
                  <a:moveTo>
                    <a:pt x="3646060" y="620326"/>
                  </a:moveTo>
                  <a:lnTo>
                    <a:pt x="3599511" y="573776"/>
                  </a:lnTo>
                </a:path>
                <a:path w="5112385" h="635000">
                  <a:moveTo>
                    <a:pt x="3662252" y="605146"/>
                  </a:moveTo>
                  <a:lnTo>
                    <a:pt x="3619750" y="562644"/>
                  </a:lnTo>
                </a:path>
                <a:path w="5112385" h="635000">
                  <a:moveTo>
                    <a:pt x="3677431" y="588955"/>
                  </a:moveTo>
                  <a:lnTo>
                    <a:pt x="3651120" y="562644"/>
                  </a:lnTo>
                </a:path>
                <a:path w="5112385" h="635000">
                  <a:moveTo>
                    <a:pt x="3754339" y="634493"/>
                  </a:moveTo>
                  <a:lnTo>
                    <a:pt x="3740172" y="620326"/>
                  </a:lnTo>
                </a:path>
                <a:path w="5112385" h="635000">
                  <a:moveTo>
                    <a:pt x="3693622" y="573776"/>
                  </a:moveTo>
                  <a:lnTo>
                    <a:pt x="3682491" y="562644"/>
                  </a:lnTo>
                </a:path>
                <a:path w="5112385" h="635000">
                  <a:moveTo>
                    <a:pt x="3785710" y="634493"/>
                  </a:moveTo>
                  <a:lnTo>
                    <a:pt x="3756363" y="605146"/>
                  </a:lnTo>
                </a:path>
                <a:path w="5112385" h="635000">
                  <a:moveTo>
                    <a:pt x="3817080" y="634493"/>
                  </a:moveTo>
                  <a:lnTo>
                    <a:pt x="3771542" y="588955"/>
                  </a:lnTo>
                </a:path>
                <a:path w="5112385" h="635000">
                  <a:moveTo>
                    <a:pt x="3834283" y="620326"/>
                  </a:moveTo>
                  <a:lnTo>
                    <a:pt x="3787733" y="573776"/>
                  </a:lnTo>
                </a:path>
                <a:path w="5112385" h="635000">
                  <a:moveTo>
                    <a:pt x="3849463" y="605146"/>
                  </a:moveTo>
                  <a:lnTo>
                    <a:pt x="3807973" y="562644"/>
                  </a:lnTo>
                </a:path>
                <a:path w="5112385" h="635000">
                  <a:moveTo>
                    <a:pt x="3865654" y="588955"/>
                  </a:moveTo>
                  <a:lnTo>
                    <a:pt x="3839343" y="562644"/>
                  </a:lnTo>
                </a:path>
                <a:path w="5112385" h="635000">
                  <a:moveTo>
                    <a:pt x="3942562" y="634493"/>
                  </a:moveTo>
                  <a:lnTo>
                    <a:pt x="3928395" y="620326"/>
                  </a:lnTo>
                </a:path>
                <a:path w="5112385" h="635000">
                  <a:moveTo>
                    <a:pt x="3880833" y="573776"/>
                  </a:moveTo>
                  <a:lnTo>
                    <a:pt x="3870713" y="562644"/>
                  </a:lnTo>
                </a:path>
                <a:path w="5112385" h="635000">
                  <a:moveTo>
                    <a:pt x="3973933" y="634493"/>
                  </a:moveTo>
                  <a:lnTo>
                    <a:pt x="3943574" y="605146"/>
                  </a:lnTo>
                </a:path>
                <a:path w="5112385" h="635000">
                  <a:moveTo>
                    <a:pt x="4004291" y="634493"/>
                  </a:moveTo>
                  <a:lnTo>
                    <a:pt x="3959765" y="588955"/>
                  </a:lnTo>
                </a:path>
                <a:path w="5112385" h="635000">
                  <a:moveTo>
                    <a:pt x="4022506" y="620326"/>
                  </a:moveTo>
                  <a:lnTo>
                    <a:pt x="3974944" y="573776"/>
                  </a:lnTo>
                </a:path>
                <a:path w="5112385" h="635000">
                  <a:moveTo>
                    <a:pt x="4037685" y="605146"/>
                  </a:moveTo>
                  <a:lnTo>
                    <a:pt x="3996195" y="562644"/>
                  </a:lnTo>
                </a:path>
                <a:path w="5112385" h="635000">
                  <a:moveTo>
                    <a:pt x="4053877" y="588955"/>
                  </a:moveTo>
                  <a:lnTo>
                    <a:pt x="4026554" y="562644"/>
                  </a:lnTo>
                </a:path>
                <a:path w="5112385" h="635000">
                  <a:moveTo>
                    <a:pt x="4129773" y="634493"/>
                  </a:moveTo>
                  <a:lnTo>
                    <a:pt x="4115606" y="620326"/>
                  </a:lnTo>
                </a:path>
                <a:path w="5112385" h="635000">
                  <a:moveTo>
                    <a:pt x="4069056" y="573776"/>
                  </a:moveTo>
                  <a:lnTo>
                    <a:pt x="4057924" y="562644"/>
                  </a:lnTo>
                </a:path>
                <a:path w="5112385" h="635000">
                  <a:moveTo>
                    <a:pt x="4161144" y="634493"/>
                  </a:moveTo>
                  <a:lnTo>
                    <a:pt x="4131797" y="605146"/>
                  </a:lnTo>
                </a:path>
                <a:path w="5112385" h="635000">
                  <a:moveTo>
                    <a:pt x="4192514" y="634493"/>
                  </a:moveTo>
                  <a:lnTo>
                    <a:pt x="4146976" y="588955"/>
                  </a:lnTo>
                </a:path>
                <a:path w="5112385" h="635000">
                  <a:moveTo>
                    <a:pt x="4209717" y="620326"/>
                  </a:moveTo>
                  <a:lnTo>
                    <a:pt x="4163167" y="573776"/>
                  </a:lnTo>
                </a:path>
                <a:path w="5112385" h="635000">
                  <a:moveTo>
                    <a:pt x="4225908" y="605146"/>
                  </a:moveTo>
                  <a:lnTo>
                    <a:pt x="4183406" y="562644"/>
                  </a:lnTo>
                </a:path>
                <a:path w="5112385" h="635000">
                  <a:moveTo>
                    <a:pt x="4241088" y="588955"/>
                  </a:moveTo>
                  <a:lnTo>
                    <a:pt x="4214777" y="562644"/>
                  </a:lnTo>
                </a:path>
                <a:path w="5112385" h="635000">
                  <a:moveTo>
                    <a:pt x="4317996" y="634493"/>
                  </a:moveTo>
                  <a:lnTo>
                    <a:pt x="4303829" y="620326"/>
                  </a:lnTo>
                </a:path>
                <a:path w="5112385" h="635000">
                  <a:moveTo>
                    <a:pt x="4257279" y="573776"/>
                  </a:moveTo>
                  <a:lnTo>
                    <a:pt x="4246147" y="562644"/>
                  </a:lnTo>
                </a:path>
                <a:path w="5112385" h="635000">
                  <a:moveTo>
                    <a:pt x="4349366" y="634493"/>
                  </a:moveTo>
                  <a:lnTo>
                    <a:pt x="4320020" y="605146"/>
                  </a:lnTo>
                </a:path>
                <a:path w="5112385" h="635000">
                  <a:moveTo>
                    <a:pt x="4380737" y="634493"/>
                  </a:moveTo>
                  <a:lnTo>
                    <a:pt x="4335199" y="588955"/>
                  </a:lnTo>
                </a:path>
                <a:path w="5112385" h="635000">
                  <a:moveTo>
                    <a:pt x="4397940" y="620326"/>
                  </a:moveTo>
                  <a:lnTo>
                    <a:pt x="4351390" y="573776"/>
                  </a:lnTo>
                </a:path>
                <a:path w="5112385" h="635000">
                  <a:moveTo>
                    <a:pt x="4413119" y="605146"/>
                  </a:moveTo>
                  <a:lnTo>
                    <a:pt x="4371629" y="562644"/>
                  </a:lnTo>
                </a:path>
                <a:path w="5112385" h="635000">
                  <a:moveTo>
                    <a:pt x="4429311" y="588955"/>
                  </a:moveTo>
                  <a:lnTo>
                    <a:pt x="4403000" y="562644"/>
                  </a:lnTo>
                </a:path>
                <a:path w="5112385" h="635000">
                  <a:moveTo>
                    <a:pt x="4506219" y="634493"/>
                  </a:moveTo>
                  <a:lnTo>
                    <a:pt x="4492052" y="620326"/>
                  </a:lnTo>
                </a:path>
                <a:path w="5112385" h="635000">
                  <a:moveTo>
                    <a:pt x="4444490" y="573776"/>
                  </a:moveTo>
                  <a:lnTo>
                    <a:pt x="4434370" y="562644"/>
                  </a:lnTo>
                </a:path>
                <a:path w="5112385" h="635000">
                  <a:moveTo>
                    <a:pt x="4537589" y="634493"/>
                  </a:moveTo>
                  <a:lnTo>
                    <a:pt x="4507231" y="605146"/>
                  </a:lnTo>
                </a:path>
                <a:path w="5112385" h="635000">
                  <a:moveTo>
                    <a:pt x="4568960" y="634493"/>
                  </a:moveTo>
                  <a:lnTo>
                    <a:pt x="4523422" y="588955"/>
                  </a:lnTo>
                </a:path>
                <a:path w="5112385" h="635000">
                  <a:moveTo>
                    <a:pt x="4586163" y="620326"/>
                  </a:moveTo>
                  <a:lnTo>
                    <a:pt x="4538601" y="573776"/>
                  </a:lnTo>
                </a:path>
                <a:path w="5112385" h="635000">
                  <a:moveTo>
                    <a:pt x="4601342" y="605146"/>
                  </a:moveTo>
                  <a:lnTo>
                    <a:pt x="4559852" y="562644"/>
                  </a:lnTo>
                </a:path>
                <a:path w="5112385" h="635000">
                  <a:moveTo>
                    <a:pt x="4617534" y="588955"/>
                  </a:moveTo>
                  <a:lnTo>
                    <a:pt x="4591223" y="562644"/>
                  </a:lnTo>
                </a:path>
                <a:path w="5112385" h="635000">
                  <a:moveTo>
                    <a:pt x="4693430" y="634493"/>
                  </a:moveTo>
                  <a:lnTo>
                    <a:pt x="4679263" y="620326"/>
                  </a:lnTo>
                </a:path>
                <a:path w="5112385" h="635000">
                  <a:moveTo>
                    <a:pt x="4632713" y="573776"/>
                  </a:moveTo>
                  <a:lnTo>
                    <a:pt x="4621581" y="562644"/>
                  </a:lnTo>
                </a:path>
                <a:path w="5112385" h="635000">
                  <a:moveTo>
                    <a:pt x="4724800" y="634493"/>
                  </a:moveTo>
                  <a:lnTo>
                    <a:pt x="4695454" y="605146"/>
                  </a:lnTo>
                </a:path>
                <a:path w="5112385" h="635000">
                  <a:moveTo>
                    <a:pt x="4756171" y="634493"/>
                  </a:moveTo>
                  <a:lnTo>
                    <a:pt x="4710633" y="588955"/>
                  </a:lnTo>
                </a:path>
                <a:path w="5112385" h="635000">
                  <a:moveTo>
                    <a:pt x="4773374" y="620326"/>
                  </a:moveTo>
                  <a:lnTo>
                    <a:pt x="4726824" y="573776"/>
                  </a:lnTo>
                </a:path>
                <a:path w="5112385" h="635000">
                  <a:moveTo>
                    <a:pt x="4789565" y="605146"/>
                  </a:moveTo>
                  <a:lnTo>
                    <a:pt x="4742004" y="557585"/>
                  </a:lnTo>
                </a:path>
                <a:path w="5112385" h="635000">
                  <a:moveTo>
                    <a:pt x="4679263" y="494844"/>
                  </a:moveTo>
                  <a:lnTo>
                    <a:pt x="4678251" y="493832"/>
                  </a:lnTo>
                </a:path>
                <a:path w="5112385" h="635000">
                  <a:moveTo>
                    <a:pt x="4804745" y="588955"/>
                  </a:moveTo>
                  <a:lnTo>
                    <a:pt x="4758195" y="542405"/>
                  </a:lnTo>
                </a:path>
                <a:path w="5112385" h="635000">
                  <a:moveTo>
                    <a:pt x="4710633" y="494844"/>
                  </a:moveTo>
                  <a:lnTo>
                    <a:pt x="4678251" y="462461"/>
                  </a:lnTo>
                </a:path>
                <a:path w="5112385" h="635000">
                  <a:moveTo>
                    <a:pt x="4881653" y="634493"/>
                  </a:moveTo>
                  <a:lnTo>
                    <a:pt x="4867486" y="620326"/>
                  </a:lnTo>
                </a:path>
                <a:path w="5112385" h="635000">
                  <a:moveTo>
                    <a:pt x="4820936" y="573776"/>
                  </a:moveTo>
                  <a:lnTo>
                    <a:pt x="4773374" y="526214"/>
                  </a:lnTo>
                </a:path>
                <a:path w="5112385" h="635000">
                  <a:moveTo>
                    <a:pt x="4726824" y="479664"/>
                  </a:moveTo>
                  <a:lnTo>
                    <a:pt x="4679263" y="433115"/>
                  </a:lnTo>
                </a:path>
                <a:path w="5112385" h="635000">
                  <a:moveTo>
                    <a:pt x="4913023" y="634493"/>
                  </a:moveTo>
                  <a:lnTo>
                    <a:pt x="4883677" y="605146"/>
                  </a:lnTo>
                </a:path>
                <a:path w="5112385" h="635000">
                  <a:moveTo>
                    <a:pt x="4836115" y="557585"/>
                  </a:moveTo>
                  <a:lnTo>
                    <a:pt x="4789565" y="511035"/>
                  </a:lnTo>
                </a:path>
                <a:path w="5112385" h="635000">
                  <a:moveTo>
                    <a:pt x="4742004" y="463473"/>
                  </a:moveTo>
                  <a:lnTo>
                    <a:pt x="4695454" y="416923"/>
                  </a:lnTo>
                </a:path>
                <a:path w="5112385" h="635000">
                  <a:moveTo>
                    <a:pt x="4944394" y="634493"/>
                  </a:moveTo>
                  <a:lnTo>
                    <a:pt x="4898856" y="588955"/>
                  </a:lnTo>
                </a:path>
                <a:path w="5112385" h="635000">
                  <a:moveTo>
                    <a:pt x="4852306" y="542405"/>
                  </a:moveTo>
                  <a:lnTo>
                    <a:pt x="4804745" y="494844"/>
                  </a:lnTo>
                </a:path>
                <a:path w="5112385" h="635000">
                  <a:moveTo>
                    <a:pt x="4758195" y="448294"/>
                  </a:moveTo>
                  <a:lnTo>
                    <a:pt x="4710633" y="401744"/>
                  </a:lnTo>
                </a:path>
                <a:path w="5112385" h="635000">
                  <a:moveTo>
                    <a:pt x="4961597" y="620326"/>
                  </a:moveTo>
                  <a:lnTo>
                    <a:pt x="4915047" y="573776"/>
                  </a:lnTo>
                </a:path>
                <a:path w="5112385" h="635000">
                  <a:moveTo>
                    <a:pt x="4867486" y="526214"/>
                  </a:moveTo>
                  <a:lnTo>
                    <a:pt x="4820936" y="479664"/>
                  </a:lnTo>
                </a:path>
                <a:path w="5112385" h="635000">
                  <a:moveTo>
                    <a:pt x="4773374" y="433115"/>
                  </a:moveTo>
                  <a:lnTo>
                    <a:pt x="4726824" y="385553"/>
                  </a:lnTo>
                </a:path>
                <a:path w="5112385" h="635000">
                  <a:moveTo>
                    <a:pt x="4679263" y="339003"/>
                  </a:moveTo>
                  <a:lnTo>
                    <a:pt x="4678251" y="336979"/>
                  </a:lnTo>
                </a:path>
                <a:path w="5112385" h="635000">
                  <a:moveTo>
                    <a:pt x="4976776" y="605146"/>
                  </a:moveTo>
                  <a:lnTo>
                    <a:pt x="4930227" y="557585"/>
                  </a:lnTo>
                </a:path>
                <a:path w="5112385" h="635000">
                  <a:moveTo>
                    <a:pt x="4883677" y="511035"/>
                  </a:moveTo>
                  <a:lnTo>
                    <a:pt x="4836115" y="463473"/>
                  </a:lnTo>
                </a:path>
                <a:path w="5112385" h="635000">
                  <a:moveTo>
                    <a:pt x="4789565" y="416923"/>
                  </a:moveTo>
                  <a:lnTo>
                    <a:pt x="4742004" y="370374"/>
                  </a:lnTo>
                </a:path>
                <a:path w="5112385" h="635000">
                  <a:moveTo>
                    <a:pt x="4695454" y="322812"/>
                  </a:moveTo>
                  <a:lnTo>
                    <a:pt x="4678251" y="305609"/>
                  </a:lnTo>
                </a:path>
                <a:path w="5112385" h="635000">
                  <a:moveTo>
                    <a:pt x="4992968" y="588955"/>
                  </a:moveTo>
                  <a:lnTo>
                    <a:pt x="4946418" y="542405"/>
                  </a:lnTo>
                </a:path>
                <a:path w="5112385" h="635000">
                  <a:moveTo>
                    <a:pt x="4898856" y="494844"/>
                  </a:moveTo>
                  <a:lnTo>
                    <a:pt x="4852306" y="448294"/>
                  </a:lnTo>
                </a:path>
                <a:path w="5112385" h="635000">
                  <a:moveTo>
                    <a:pt x="4804745" y="401744"/>
                  </a:moveTo>
                  <a:lnTo>
                    <a:pt x="4758195" y="354182"/>
                  </a:lnTo>
                </a:path>
                <a:path w="5112385" h="635000">
                  <a:moveTo>
                    <a:pt x="4710633" y="307633"/>
                  </a:moveTo>
                  <a:lnTo>
                    <a:pt x="4678251" y="274238"/>
                  </a:lnTo>
                </a:path>
                <a:path w="5112385" h="635000">
                  <a:moveTo>
                    <a:pt x="5069876" y="634493"/>
                  </a:moveTo>
                  <a:lnTo>
                    <a:pt x="5055709" y="620326"/>
                  </a:lnTo>
                </a:path>
                <a:path w="5112385" h="635000">
                  <a:moveTo>
                    <a:pt x="5008147" y="573776"/>
                  </a:moveTo>
                  <a:lnTo>
                    <a:pt x="4961597" y="526214"/>
                  </a:lnTo>
                </a:path>
                <a:path w="5112385" h="635000">
                  <a:moveTo>
                    <a:pt x="4915047" y="479664"/>
                  </a:moveTo>
                  <a:lnTo>
                    <a:pt x="4867486" y="433115"/>
                  </a:lnTo>
                </a:path>
                <a:path w="5112385" h="635000">
                  <a:moveTo>
                    <a:pt x="4820936" y="385553"/>
                  </a:moveTo>
                  <a:lnTo>
                    <a:pt x="4773374" y="339003"/>
                  </a:lnTo>
                </a:path>
                <a:path w="5112385" h="635000">
                  <a:moveTo>
                    <a:pt x="4726824" y="291441"/>
                  </a:moveTo>
                  <a:lnTo>
                    <a:pt x="4679263" y="244892"/>
                  </a:lnTo>
                </a:path>
                <a:path w="5112385" h="635000">
                  <a:moveTo>
                    <a:pt x="5101246" y="634493"/>
                  </a:moveTo>
                  <a:lnTo>
                    <a:pt x="5070888" y="605146"/>
                  </a:lnTo>
                </a:path>
                <a:path w="5112385" h="635000">
                  <a:moveTo>
                    <a:pt x="5024338" y="557585"/>
                  </a:moveTo>
                  <a:lnTo>
                    <a:pt x="4976776" y="511035"/>
                  </a:lnTo>
                </a:path>
                <a:path w="5112385" h="635000">
                  <a:moveTo>
                    <a:pt x="4930227" y="463473"/>
                  </a:moveTo>
                  <a:lnTo>
                    <a:pt x="4883677" y="416923"/>
                  </a:lnTo>
                </a:path>
                <a:path w="5112385" h="635000">
                  <a:moveTo>
                    <a:pt x="4836115" y="370374"/>
                  </a:moveTo>
                  <a:lnTo>
                    <a:pt x="4789565" y="322812"/>
                  </a:lnTo>
                </a:path>
                <a:path w="5112385" h="635000">
                  <a:moveTo>
                    <a:pt x="4742004" y="276262"/>
                  </a:moveTo>
                  <a:lnTo>
                    <a:pt x="4695454" y="228701"/>
                  </a:lnTo>
                </a:path>
                <a:path w="5112385" h="635000">
                  <a:moveTo>
                    <a:pt x="5112378" y="614254"/>
                  </a:moveTo>
                  <a:lnTo>
                    <a:pt x="5087079" y="588955"/>
                  </a:lnTo>
                </a:path>
                <a:path w="5112385" h="635000">
                  <a:moveTo>
                    <a:pt x="5039517" y="542405"/>
                  </a:moveTo>
                  <a:lnTo>
                    <a:pt x="4992968" y="494844"/>
                  </a:lnTo>
                </a:path>
                <a:path w="5112385" h="635000">
                  <a:moveTo>
                    <a:pt x="4946418" y="448294"/>
                  </a:moveTo>
                  <a:lnTo>
                    <a:pt x="4898856" y="401744"/>
                  </a:lnTo>
                </a:path>
                <a:path w="5112385" h="635000">
                  <a:moveTo>
                    <a:pt x="4852306" y="354182"/>
                  </a:moveTo>
                  <a:lnTo>
                    <a:pt x="4804745" y="307633"/>
                  </a:lnTo>
                </a:path>
                <a:path w="5112385" h="635000">
                  <a:moveTo>
                    <a:pt x="4758195" y="260071"/>
                  </a:moveTo>
                  <a:lnTo>
                    <a:pt x="4710633" y="213521"/>
                  </a:lnTo>
                </a:path>
                <a:path w="5112385" h="635000">
                  <a:moveTo>
                    <a:pt x="5112378" y="582883"/>
                  </a:moveTo>
                  <a:lnTo>
                    <a:pt x="5102258" y="573776"/>
                  </a:lnTo>
                </a:path>
                <a:path w="5112385" h="635000">
                  <a:moveTo>
                    <a:pt x="5055709" y="526214"/>
                  </a:moveTo>
                  <a:lnTo>
                    <a:pt x="5008147" y="479664"/>
                  </a:lnTo>
                </a:path>
                <a:path w="5112385" h="635000">
                  <a:moveTo>
                    <a:pt x="4961597" y="433115"/>
                  </a:moveTo>
                  <a:lnTo>
                    <a:pt x="4915047" y="385553"/>
                  </a:lnTo>
                </a:path>
                <a:path w="5112385" h="635000">
                  <a:moveTo>
                    <a:pt x="4867486" y="339003"/>
                  </a:moveTo>
                  <a:lnTo>
                    <a:pt x="4820936" y="291441"/>
                  </a:lnTo>
                </a:path>
                <a:path w="5112385" h="635000">
                  <a:moveTo>
                    <a:pt x="4773374" y="244892"/>
                  </a:moveTo>
                  <a:lnTo>
                    <a:pt x="4726824" y="197330"/>
                  </a:lnTo>
                </a:path>
                <a:path w="5112385" h="635000">
                  <a:moveTo>
                    <a:pt x="4679263" y="150780"/>
                  </a:moveTo>
                  <a:lnTo>
                    <a:pt x="4678251" y="148756"/>
                  </a:lnTo>
                </a:path>
                <a:path w="5112385" h="635000">
                  <a:moveTo>
                    <a:pt x="5070888" y="511035"/>
                  </a:moveTo>
                  <a:lnTo>
                    <a:pt x="5024338" y="463473"/>
                  </a:lnTo>
                </a:path>
                <a:path w="5112385" h="635000">
                  <a:moveTo>
                    <a:pt x="4976776" y="416923"/>
                  </a:moveTo>
                  <a:lnTo>
                    <a:pt x="4930227" y="370374"/>
                  </a:lnTo>
                </a:path>
                <a:path w="5112385" h="635000">
                  <a:moveTo>
                    <a:pt x="4883677" y="322812"/>
                  </a:moveTo>
                  <a:lnTo>
                    <a:pt x="4836115" y="276262"/>
                  </a:lnTo>
                </a:path>
                <a:path w="5112385" h="635000">
                  <a:moveTo>
                    <a:pt x="4789565" y="228701"/>
                  </a:moveTo>
                  <a:lnTo>
                    <a:pt x="4742004" y="182151"/>
                  </a:lnTo>
                </a:path>
                <a:path w="5112385" h="635000">
                  <a:moveTo>
                    <a:pt x="4695454" y="135601"/>
                  </a:moveTo>
                  <a:lnTo>
                    <a:pt x="4678251" y="117386"/>
                  </a:lnTo>
                </a:path>
                <a:path w="5112385" h="635000">
                  <a:moveTo>
                    <a:pt x="5087079" y="494844"/>
                  </a:moveTo>
                  <a:lnTo>
                    <a:pt x="5039517" y="448294"/>
                  </a:lnTo>
                </a:path>
                <a:path w="5112385" h="635000">
                  <a:moveTo>
                    <a:pt x="4992968" y="401744"/>
                  </a:moveTo>
                  <a:lnTo>
                    <a:pt x="4946418" y="354182"/>
                  </a:lnTo>
                </a:path>
                <a:path w="5112385" h="635000">
                  <a:moveTo>
                    <a:pt x="4898856" y="307633"/>
                  </a:moveTo>
                  <a:lnTo>
                    <a:pt x="4852306" y="260071"/>
                  </a:lnTo>
                </a:path>
                <a:path w="5112385" h="635000">
                  <a:moveTo>
                    <a:pt x="4804745" y="213521"/>
                  </a:moveTo>
                  <a:lnTo>
                    <a:pt x="4758195" y="166971"/>
                  </a:lnTo>
                </a:path>
                <a:path w="5112385" h="635000">
                  <a:moveTo>
                    <a:pt x="4710633" y="119410"/>
                  </a:moveTo>
                  <a:lnTo>
                    <a:pt x="4678251" y="86015"/>
                  </a:lnTo>
                </a:path>
                <a:path w="5112385" h="635000">
                  <a:moveTo>
                    <a:pt x="5102258" y="479664"/>
                  </a:moveTo>
                  <a:lnTo>
                    <a:pt x="5055709" y="433115"/>
                  </a:lnTo>
                </a:path>
                <a:path w="5112385" h="635000">
                  <a:moveTo>
                    <a:pt x="5008147" y="385553"/>
                  </a:moveTo>
                  <a:lnTo>
                    <a:pt x="4961597" y="339003"/>
                  </a:lnTo>
                </a:path>
                <a:path w="5112385" h="635000">
                  <a:moveTo>
                    <a:pt x="4915047" y="291441"/>
                  </a:moveTo>
                  <a:lnTo>
                    <a:pt x="4867486" y="244892"/>
                  </a:lnTo>
                </a:path>
                <a:path w="5112385" h="635000">
                  <a:moveTo>
                    <a:pt x="4820936" y="197330"/>
                  </a:moveTo>
                  <a:lnTo>
                    <a:pt x="4773374" y="150780"/>
                  </a:lnTo>
                </a:path>
                <a:path w="5112385" h="635000">
                  <a:moveTo>
                    <a:pt x="4726824" y="104230"/>
                  </a:moveTo>
                  <a:lnTo>
                    <a:pt x="4679263" y="56669"/>
                  </a:lnTo>
                </a:path>
                <a:path w="5112385" h="635000">
                  <a:moveTo>
                    <a:pt x="5112378" y="457402"/>
                  </a:moveTo>
                  <a:lnTo>
                    <a:pt x="5070888" y="416923"/>
                  </a:lnTo>
                </a:path>
                <a:path w="5112385" h="635000">
                  <a:moveTo>
                    <a:pt x="5024338" y="370374"/>
                  </a:moveTo>
                  <a:lnTo>
                    <a:pt x="4976776" y="322812"/>
                  </a:lnTo>
                </a:path>
                <a:path w="5112385" h="635000">
                  <a:moveTo>
                    <a:pt x="4930227" y="276262"/>
                  </a:moveTo>
                  <a:lnTo>
                    <a:pt x="4883677" y="228701"/>
                  </a:lnTo>
                </a:path>
                <a:path w="5112385" h="635000">
                  <a:moveTo>
                    <a:pt x="4836115" y="182151"/>
                  </a:moveTo>
                  <a:lnTo>
                    <a:pt x="4789565" y="135601"/>
                  </a:lnTo>
                </a:path>
                <a:path w="5112385" h="635000">
                  <a:moveTo>
                    <a:pt x="4742004" y="88039"/>
                  </a:moveTo>
                  <a:lnTo>
                    <a:pt x="4695454" y="41490"/>
                  </a:lnTo>
                </a:path>
                <a:path w="5112385" h="635000">
                  <a:moveTo>
                    <a:pt x="5112378" y="427043"/>
                  </a:moveTo>
                  <a:lnTo>
                    <a:pt x="5087079" y="401744"/>
                  </a:lnTo>
                </a:path>
                <a:path w="5112385" h="635000">
                  <a:moveTo>
                    <a:pt x="5039517" y="354182"/>
                  </a:moveTo>
                  <a:lnTo>
                    <a:pt x="4992968" y="307633"/>
                  </a:lnTo>
                </a:path>
                <a:path w="5112385" h="635000">
                  <a:moveTo>
                    <a:pt x="4946418" y="260071"/>
                  </a:moveTo>
                  <a:lnTo>
                    <a:pt x="4898856" y="213521"/>
                  </a:lnTo>
                </a:path>
                <a:path w="5112385" h="635000">
                  <a:moveTo>
                    <a:pt x="4852306" y="166971"/>
                  </a:moveTo>
                  <a:lnTo>
                    <a:pt x="4804745" y="119410"/>
                  </a:lnTo>
                </a:path>
                <a:path w="5112385" h="635000">
                  <a:moveTo>
                    <a:pt x="4758195" y="72860"/>
                  </a:moveTo>
                  <a:lnTo>
                    <a:pt x="4710633" y="25298"/>
                  </a:lnTo>
                </a:path>
                <a:path w="5112385" h="635000">
                  <a:moveTo>
                    <a:pt x="5112378" y="395672"/>
                  </a:moveTo>
                  <a:lnTo>
                    <a:pt x="5102258" y="385553"/>
                  </a:lnTo>
                </a:path>
                <a:path w="5112385" h="635000">
                  <a:moveTo>
                    <a:pt x="5055709" y="339003"/>
                  </a:moveTo>
                  <a:lnTo>
                    <a:pt x="5008147" y="291441"/>
                  </a:lnTo>
                </a:path>
                <a:path w="5112385" h="635000">
                  <a:moveTo>
                    <a:pt x="4961597" y="244892"/>
                  </a:moveTo>
                  <a:lnTo>
                    <a:pt x="4915047" y="197330"/>
                  </a:lnTo>
                </a:path>
                <a:path w="5112385" h="635000">
                  <a:moveTo>
                    <a:pt x="4867486" y="150780"/>
                  </a:moveTo>
                  <a:lnTo>
                    <a:pt x="4820936" y="104230"/>
                  </a:lnTo>
                </a:path>
                <a:path w="5112385" h="635000">
                  <a:moveTo>
                    <a:pt x="4773374" y="56669"/>
                  </a:moveTo>
                  <a:lnTo>
                    <a:pt x="4726824" y="10119"/>
                  </a:lnTo>
                </a:path>
                <a:path w="5112385" h="635000">
                  <a:moveTo>
                    <a:pt x="5070888" y="322812"/>
                  </a:moveTo>
                  <a:lnTo>
                    <a:pt x="5024338" y="276262"/>
                  </a:lnTo>
                </a:path>
                <a:path w="5112385" h="635000">
                  <a:moveTo>
                    <a:pt x="4976776" y="228701"/>
                  </a:moveTo>
                  <a:lnTo>
                    <a:pt x="4930227" y="182151"/>
                  </a:lnTo>
                </a:path>
                <a:path w="5112385" h="635000">
                  <a:moveTo>
                    <a:pt x="4883677" y="135601"/>
                  </a:moveTo>
                  <a:lnTo>
                    <a:pt x="4836115" y="88039"/>
                  </a:lnTo>
                </a:path>
                <a:path w="5112385" h="635000">
                  <a:moveTo>
                    <a:pt x="4789565" y="41490"/>
                  </a:moveTo>
                  <a:lnTo>
                    <a:pt x="4748075" y="0"/>
                  </a:lnTo>
                </a:path>
                <a:path w="5112385" h="635000">
                  <a:moveTo>
                    <a:pt x="5087079" y="307633"/>
                  </a:moveTo>
                  <a:lnTo>
                    <a:pt x="5039517" y="260071"/>
                  </a:lnTo>
                </a:path>
                <a:path w="5112385" h="635000">
                  <a:moveTo>
                    <a:pt x="4992968" y="213521"/>
                  </a:moveTo>
                  <a:lnTo>
                    <a:pt x="4946418" y="166971"/>
                  </a:lnTo>
                </a:path>
                <a:path w="5112385" h="635000">
                  <a:moveTo>
                    <a:pt x="4898856" y="119410"/>
                  </a:moveTo>
                  <a:lnTo>
                    <a:pt x="4852306" y="72860"/>
                  </a:lnTo>
                </a:path>
                <a:path w="5112385" h="635000">
                  <a:moveTo>
                    <a:pt x="4804745" y="25298"/>
                  </a:moveTo>
                  <a:lnTo>
                    <a:pt x="4779446" y="0"/>
                  </a:lnTo>
                </a:path>
                <a:path w="5112385" h="635000">
                  <a:moveTo>
                    <a:pt x="5102258" y="291441"/>
                  </a:moveTo>
                  <a:lnTo>
                    <a:pt x="5055709" y="244892"/>
                  </a:lnTo>
                </a:path>
                <a:path w="5112385" h="635000">
                  <a:moveTo>
                    <a:pt x="5008147" y="197330"/>
                  </a:moveTo>
                  <a:lnTo>
                    <a:pt x="4961597" y="150780"/>
                  </a:lnTo>
                </a:path>
                <a:path w="5112385" h="635000">
                  <a:moveTo>
                    <a:pt x="4915047" y="104230"/>
                  </a:moveTo>
                  <a:lnTo>
                    <a:pt x="4867486" y="56669"/>
                  </a:lnTo>
                </a:path>
                <a:path w="5112385" h="635000">
                  <a:moveTo>
                    <a:pt x="4820936" y="10119"/>
                  </a:moveTo>
                  <a:lnTo>
                    <a:pt x="4810816" y="0"/>
                  </a:lnTo>
                </a:path>
                <a:path w="5112385" h="635000">
                  <a:moveTo>
                    <a:pt x="5112378" y="270191"/>
                  </a:moveTo>
                  <a:lnTo>
                    <a:pt x="5070888" y="228701"/>
                  </a:lnTo>
                </a:path>
                <a:path w="5112385" h="635000">
                  <a:moveTo>
                    <a:pt x="5024338" y="182151"/>
                  </a:moveTo>
                  <a:lnTo>
                    <a:pt x="4976776" y="135601"/>
                  </a:lnTo>
                </a:path>
                <a:path w="5112385" h="635000">
                  <a:moveTo>
                    <a:pt x="4930227" y="88039"/>
                  </a:moveTo>
                  <a:lnTo>
                    <a:pt x="4883677" y="41490"/>
                  </a:lnTo>
                </a:path>
                <a:path w="5112385" h="635000">
                  <a:moveTo>
                    <a:pt x="5112378" y="238820"/>
                  </a:moveTo>
                  <a:lnTo>
                    <a:pt x="5087079" y="213521"/>
                  </a:lnTo>
                </a:path>
                <a:path w="5112385" h="635000">
                  <a:moveTo>
                    <a:pt x="5039517" y="166971"/>
                  </a:moveTo>
                  <a:lnTo>
                    <a:pt x="4992968" y="119410"/>
                  </a:lnTo>
                </a:path>
                <a:path w="5112385" h="635000">
                  <a:moveTo>
                    <a:pt x="4946418" y="72860"/>
                  </a:moveTo>
                  <a:lnTo>
                    <a:pt x="4898856" y="25298"/>
                  </a:lnTo>
                </a:path>
                <a:path w="5112385" h="635000">
                  <a:moveTo>
                    <a:pt x="5112378" y="207450"/>
                  </a:moveTo>
                  <a:lnTo>
                    <a:pt x="5102258" y="197330"/>
                  </a:lnTo>
                </a:path>
                <a:path w="5112385" h="635000">
                  <a:moveTo>
                    <a:pt x="5055709" y="150780"/>
                  </a:moveTo>
                  <a:lnTo>
                    <a:pt x="5008147" y="104230"/>
                  </a:lnTo>
                </a:path>
                <a:path w="5112385" h="635000">
                  <a:moveTo>
                    <a:pt x="4961597" y="56669"/>
                  </a:moveTo>
                  <a:lnTo>
                    <a:pt x="4915047" y="10119"/>
                  </a:lnTo>
                </a:path>
                <a:path w="5112385" h="635000">
                  <a:moveTo>
                    <a:pt x="5070888" y="135601"/>
                  </a:moveTo>
                  <a:lnTo>
                    <a:pt x="5024338" y="88039"/>
                  </a:lnTo>
                </a:path>
                <a:path w="5112385" h="635000">
                  <a:moveTo>
                    <a:pt x="4976776" y="41490"/>
                  </a:moveTo>
                  <a:lnTo>
                    <a:pt x="4936298" y="0"/>
                  </a:lnTo>
                </a:path>
                <a:path w="5112385" h="635000">
                  <a:moveTo>
                    <a:pt x="5087079" y="119410"/>
                  </a:moveTo>
                  <a:lnTo>
                    <a:pt x="5039517" y="72860"/>
                  </a:lnTo>
                </a:path>
                <a:path w="5112385" h="635000">
                  <a:moveTo>
                    <a:pt x="4992968" y="25298"/>
                  </a:moveTo>
                  <a:lnTo>
                    <a:pt x="4967669" y="0"/>
                  </a:lnTo>
                </a:path>
                <a:path w="5112385" h="635000">
                  <a:moveTo>
                    <a:pt x="5102258" y="104230"/>
                  </a:moveTo>
                  <a:lnTo>
                    <a:pt x="5055709" y="56669"/>
                  </a:lnTo>
                </a:path>
                <a:path w="5112385" h="635000">
                  <a:moveTo>
                    <a:pt x="5008147" y="10119"/>
                  </a:moveTo>
                  <a:lnTo>
                    <a:pt x="4999039" y="0"/>
                  </a:lnTo>
                </a:path>
                <a:path w="5112385" h="635000">
                  <a:moveTo>
                    <a:pt x="5112378" y="81968"/>
                  </a:moveTo>
                  <a:lnTo>
                    <a:pt x="5070888" y="41490"/>
                  </a:lnTo>
                </a:path>
                <a:path w="5112385" h="635000">
                  <a:moveTo>
                    <a:pt x="5112378" y="50597"/>
                  </a:moveTo>
                  <a:lnTo>
                    <a:pt x="5087079" y="25298"/>
                  </a:lnTo>
                </a:path>
                <a:path w="5112385" h="635000">
                  <a:moveTo>
                    <a:pt x="5112378" y="19227"/>
                  </a:moveTo>
                  <a:lnTo>
                    <a:pt x="5102258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5380208" y="460910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3035" y="4047"/>
                  </a:moveTo>
                  <a:lnTo>
                    <a:pt x="3035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701956" y="4621244"/>
              <a:ext cx="5112385" cy="802005"/>
            </a:xfrm>
            <a:custGeom>
              <a:avLst/>
              <a:gdLst/>
              <a:ahLst/>
              <a:cxnLst/>
              <a:rect l="l" t="t" r="r" b="b"/>
              <a:pathLst>
                <a:path w="5112385" h="802004">
                  <a:moveTo>
                    <a:pt x="4678251" y="0"/>
                  </a:moveTo>
                  <a:lnTo>
                    <a:pt x="5112378" y="0"/>
                  </a:lnTo>
                </a:path>
                <a:path w="5112385" h="802004">
                  <a:moveTo>
                    <a:pt x="0" y="0"/>
                  </a:moveTo>
                  <a:lnTo>
                    <a:pt x="596039" y="0"/>
                  </a:lnTo>
                </a:path>
                <a:path w="5112385" h="802004">
                  <a:moveTo>
                    <a:pt x="812596" y="661816"/>
                  </a:moveTo>
                  <a:lnTo>
                    <a:pt x="812596" y="801465"/>
                  </a:lnTo>
                </a:path>
                <a:path w="5112385" h="802004">
                  <a:moveTo>
                    <a:pt x="1613050" y="661816"/>
                  </a:moveTo>
                  <a:lnTo>
                    <a:pt x="1613050" y="801465"/>
                  </a:lnTo>
                </a:path>
                <a:path w="5112385" h="802004">
                  <a:moveTo>
                    <a:pt x="812596" y="771106"/>
                  </a:moveTo>
                  <a:lnTo>
                    <a:pt x="1613050" y="771106"/>
                  </a:lnTo>
                </a:path>
                <a:path w="5112385" h="802004">
                  <a:moveTo>
                    <a:pt x="837895" y="744796"/>
                  </a:moveTo>
                  <a:lnTo>
                    <a:pt x="787298" y="796405"/>
                  </a:lnTo>
                </a:path>
                <a:path w="5112385" h="802004">
                  <a:moveTo>
                    <a:pt x="1587751" y="796405"/>
                  </a:moveTo>
                  <a:lnTo>
                    <a:pt x="1638349" y="7447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4471475" y="1184657"/>
              <a:ext cx="328295" cy="3415665"/>
            </a:xfrm>
            <a:custGeom>
              <a:avLst/>
              <a:gdLst/>
              <a:ahLst/>
              <a:cxnLst/>
              <a:rect l="l" t="t" r="r" b="b"/>
              <a:pathLst>
                <a:path w="328295" h="3415665">
                  <a:moveTo>
                    <a:pt x="208461" y="3415335"/>
                  </a:moveTo>
                  <a:lnTo>
                    <a:pt x="327872" y="3415335"/>
                  </a:lnTo>
                </a:path>
                <a:path w="328295" h="3415665">
                  <a:moveTo>
                    <a:pt x="0" y="2852690"/>
                  </a:moveTo>
                  <a:lnTo>
                    <a:pt x="119410" y="2852690"/>
                  </a:lnTo>
                </a:path>
                <a:path w="328295" h="3415665">
                  <a:moveTo>
                    <a:pt x="0" y="2311296"/>
                  </a:moveTo>
                  <a:lnTo>
                    <a:pt x="119410" y="2311296"/>
                  </a:lnTo>
                </a:path>
                <a:path w="328295" h="3415665">
                  <a:moveTo>
                    <a:pt x="0" y="1769902"/>
                  </a:moveTo>
                  <a:lnTo>
                    <a:pt x="119410" y="1769902"/>
                  </a:lnTo>
                </a:path>
                <a:path w="328295" h="3415665">
                  <a:moveTo>
                    <a:pt x="0" y="1228508"/>
                  </a:moveTo>
                  <a:lnTo>
                    <a:pt x="119410" y="1228508"/>
                  </a:lnTo>
                </a:path>
                <a:path w="328295" h="3415665">
                  <a:moveTo>
                    <a:pt x="0" y="687114"/>
                  </a:moveTo>
                  <a:lnTo>
                    <a:pt x="119410" y="687114"/>
                  </a:lnTo>
                </a:path>
                <a:path w="328295" h="3415665">
                  <a:moveTo>
                    <a:pt x="0" y="0"/>
                  </a:moveTo>
                  <a:lnTo>
                    <a:pt x="1194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9" name="object 989"/>
          <p:cNvSpPr txBox="1"/>
          <p:nvPr/>
        </p:nvSpPr>
        <p:spPr>
          <a:xfrm>
            <a:off x="1827702" y="5298114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0" dirty="0">
                <a:latin typeface="Cambria"/>
                <a:cs typeface="Cambria"/>
              </a:rPr>
              <a:t>4700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2289708" y="5360980"/>
            <a:ext cx="931544" cy="57150"/>
          </a:xfrm>
          <a:custGeom>
            <a:avLst/>
            <a:gdLst/>
            <a:ahLst/>
            <a:cxnLst/>
            <a:rect l="l" t="t" r="r" b="b"/>
            <a:pathLst>
              <a:path w="931544" h="57150">
                <a:moveTo>
                  <a:pt x="25298" y="21250"/>
                </a:moveTo>
                <a:lnTo>
                  <a:pt x="25298" y="0"/>
                </a:lnTo>
              </a:path>
              <a:path w="931544" h="57150">
                <a:moveTo>
                  <a:pt x="905696" y="21250"/>
                </a:moveTo>
                <a:lnTo>
                  <a:pt x="905696" y="0"/>
                </a:lnTo>
              </a:path>
              <a:path w="931544" h="57150">
                <a:moveTo>
                  <a:pt x="25298" y="31370"/>
                </a:moveTo>
                <a:lnTo>
                  <a:pt x="905696" y="31370"/>
                </a:lnTo>
              </a:path>
              <a:path w="931544" h="57150">
                <a:moveTo>
                  <a:pt x="50597" y="5059"/>
                </a:moveTo>
                <a:lnTo>
                  <a:pt x="0" y="56669"/>
                </a:lnTo>
              </a:path>
              <a:path w="931544" h="57150">
                <a:moveTo>
                  <a:pt x="880397" y="56669"/>
                </a:moveTo>
                <a:lnTo>
                  <a:pt x="930995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 txBox="1"/>
          <p:nvPr/>
        </p:nvSpPr>
        <p:spPr>
          <a:xfrm>
            <a:off x="2675717" y="5298114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5170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3170106" y="5360980"/>
            <a:ext cx="1231900" cy="62230"/>
          </a:xfrm>
          <a:custGeom>
            <a:avLst/>
            <a:gdLst/>
            <a:ahLst/>
            <a:cxnLst/>
            <a:rect l="l" t="t" r="r" b="b"/>
            <a:pathLst>
              <a:path w="1231900" h="62229">
                <a:moveTo>
                  <a:pt x="25298" y="41490"/>
                </a:moveTo>
                <a:lnTo>
                  <a:pt x="25298" y="61729"/>
                </a:lnTo>
              </a:path>
              <a:path w="1231900" h="62229">
                <a:moveTo>
                  <a:pt x="1206246" y="43513"/>
                </a:moveTo>
                <a:lnTo>
                  <a:pt x="1206246" y="0"/>
                </a:lnTo>
              </a:path>
              <a:path w="1231900" h="62229">
                <a:moveTo>
                  <a:pt x="25298" y="31370"/>
                </a:moveTo>
                <a:lnTo>
                  <a:pt x="1206246" y="31370"/>
                </a:lnTo>
              </a:path>
              <a:path w="1231900" h="62229">
                <a:moveTo>
                  <a:pt x="50597" y="5059"/>
                </a:moveTo>
                <a:lnTo>
                  <a:pt x="0" y="56669"/>
                </a:lnTo>
              </a:path>
              <a:path w="1231900" h="62229">
                <a:moveTo>
                  <a:pt x="1179935" y="56669"/>
                </a:moveTo>
                <a:lnTo>
                  <a:pt x="1231544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 txBox="1"/>
          <p:nvPr/>
        </p:nvSpPr>
        <p:spPr>
          <a:xfrm>
            <a:off x="3701836" y="5298114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6930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4350041" y="5366040"/>
            <a:ext cx="915035" cy="57150"/>
          </a:xfrm>
          <a:custGeom>
            <a:avLst/>
            <a:gdLst/>
            <a:ahLst/>
            <a:cxnLst/>
            <a:rect l="l" t="t" r="r" b="b"/>
            <a:pathLst>
              <a:path w="915035" h="57150">
                <a:moveTo>
                  <a:pt x="26310" y="4047"/>
                </a:moveTo>
                <a:lnTo>
                  <a:pt x="26310" y="56669"/>
                </a:lnTo>
              </a:path>
              <a:path w="915035" h="57150">
                <a:moveTo>
                  <a:pt x="889505" y="4047"/>
                </a:moveTo>
                <a:lnTo>
                  <a:pt x="889505" y="56669"/>
                </a:lnTo>
              </a:path>
              <a:path w="915035" h="57150">
                <a:moveTo>
                  <a:pt x="26310" y="26310"/>
                </a:moveTo>
                <a:lnTo>
                  <a:pt x="889505" y="26310"/>
                </a:lnTo>
              </a:path>
              <a:path w="915035" h="57150">
                <a:moveTo>
                  <a:pt x="51609" y="0"/>
                </a:moveTo>
                <a:lnTo>
                  <a:pt x="0" y="51609"/>
                </a:lnTo>
              </a:path>
              <a:path w="915035" h="57150">
                <a:moveTo>
                  <a:pt x="864206" y="51609"/>
                </a:moveTo>
                <a:lnTo>
                  <a:pt x="91480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 txBox="1"/>
          <p:nvPr/>
        </p:nvSpPr>
        <p:spPr>
          <a:xfrm>
            <a:off x="4723907" y="5298114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5070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1489255" y="5493546"/>
            <a:ext cx="3775710" cy="57150"/>
          </a:xfrm>
          <a:custGeom>
            <a:avLst/>
            <a:gdLst/>
            <a:ahLst/>
            <a:cxnLst/>
            <a:rect l="l" t="t" r="r" b="b"/>
            <a:pathLst>
              <a:path w="3775710" h="57150">
                <a:moveTo>
                  <a:pt x="25298" y="28334"/>
                </a:moveTo>
                <a:lnTo>
                  <a:pt x="25298" y="56669"/>
                </a:lnTo>
              </a:path>
              <a:path w="3775710" h="57150">
                <a:moveTo>
                  <a:pt x="3750291" y="28334"/>
                </a:moveTo>
                <a:lnTo>
                  <a:pt x="3750291" y="56669"/>
                </a:lnTo>
              </a:path>
              <a:path w="3775710" h="57150">
                <a:moveTo>
                  <a:pt x="25298" y="26310"/>
                </a:moveTo>
                <a:lnTo>
                  <a:pt x="3750291" y="26310"/>
                </a:lnTo>
              </a:path>
              <a:path w="3775710" h="57150">
                <a:moveTo>
                  <a:pt x="50597" y="0"/>
                </a:moveTo>
                <a:lnTo>
                  <a:pt x="0" y="51609"/>
                </a:lnTo>
              </a:path>
              <a:path w="3775710" h="57150">
                <a:moveTo>
                  <a:pt x="3724992" y="51609"/>
                </a:moveTo>
                <a:lnTo>
                  <a:pt x="377559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 txBox="1"/>
          <p:nvPr/>
        </p:nvSpPr>
        <p:spPr>
          <a:xfrm>
            <a:off x="3279852" y="5425619"/>
            <a:ext cx="1943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0" dirty="0">
                <a:latin typeface="Cambria"/>
                <a:cs typeface="Cambria"/>
              </a:rPr>
              <a:t>21870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2093390" y="5116088"/>
            <a:ext cx="72390" cy="256540"/>
          </a:xfrm>
          <a:custGeom>
            <a:avLst/>
            <a:gdLst/>
            <a:ahLst/>
            <a:cxnLst/>
            <a:rect l="l" t="t" r="r" b="b"/>
            <a:pathLst>
              <a:path w="72389" h="256539">
                <a:moveTo>
                  <a:pt x="51609" y="67800"/>
                </a:moveTo>
                <a:lnTo>
                  <a:pt x="71848" y="67800"/>
                </a:lnTo>
              </a:path>
              <a:path w="72389" h="256539">
                <a:moveTo>
                  <a:pt x="0" y="0"/>
                </a:moveTo>
                <a:lnTo>
                  <a:pt x="71848" y="0"/>
                </a:lnTo>
              </a:path>
              <a:path w="72389" h="256539">
                <a:moveTo>
                  <a:pt x="40478" y="0"/>
                </a:moveTo>
                <a:lnTo>
                  <a:pt x="40478" y="67800"/>
                </a:lnTo>
                <a:lnTo>
                  <a:pt x="40478" y="2560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 txBox="1"/>
          <p:nvPr/>
        </p:nvSpPr>
        <p:spPr>
          <a:xfrm>
            <a:off x="2056112" y="5242019"/>
            <a:ext cx="9715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2093390" y="4323730"/>
            <a:ext cx="109855" cy="932180"/>
          </a:xfrm>
          <a:custGeom>
            <a:avLst/>
            <a:gdLst/>
            <a:ahLst/>
            <a:cxnLst/>
            <a:rect l="l" t="t" r="r" b="b"/>
            <a:pathLst>
              <a:path w="109855" h="932179">
                <a:moveTo>
                  <a:pt x="15179" y="834859"/>
                </a:moveTo>
                <a:lnTo>
                  <a:pt x="66788" y="885457"/>
                </a:lnTo>
              </a:path>
              <a:path w="109855" h="932179">
                <a:moveTo>
                  <a:pt x="66788" y="817656"/>
                </a:moveTo>
                <a:lnTo>
                  <a:pt x="15179" y="767059"/>
                </a:lnTo>
              </a:path>
              <a:path w="109855" h="932179">
                <a:moveTo>
                  <a:pt x="51609" y="792357"/>
                </a:moveTo>
                <a:lnTo>
                  <a:pt x="71848" y="792357"/>
                </a:lnTo>
              </a:path>
              <a:path w="109855" h="932179">
                <a:moveTo>
                  <a:pt x="0" y="570740"/>
                </a:moveTo>
                <a:lnTo>
                  <a:pt x="71848" y="570740"/>
                </a:lnTo>
              </a:path>
              <a:path w="109855" h="932179">
                <a:moveTo>
                  <a:pt x="40478" y="792357"/>
                </a:moveTo>
                <a:lnTo>
                  <a:pt x="40478" y="570740"/>
                </a:lnTo>
              </a:path>
              <a:path w="109855" h="932179">
                <a:moveTo>
                  <a:pt x="15179" y="767059"/>
                </a:moveTo>
                <a:lnTo>
                  <a:pt x="66788" y="817656"/>
                </a:lnTo>
              </a:path>
              <a:path w="109855" h="932179">
                <a:moveTo>
                  <a:pt x="66788" y="596039"/>
                </a:moveTo>
                <a:lnTo>
                  <a:pt x="15179" y="545441"/>
                </a:lnTo>
              </a:path>
              <a:path w="109855" h="932179">
                <a:moveTo>
                  <a:pt x="40478" y="932007"/>
                </a:moveTo>
                <a:lnTo>
                  <a:pt x="40478" y="860158"/>
                </a:lnTo>
              </a:path>
              <a:path w="109855" h="932179">
                <a:moveTo>
                  <a:pt x="51609" y="570740"/>
                </a:moveTo>
                <a:lnTo>
                  <a:pt x="71848" y="570740"/>
                </a:lnTo>
              </a:path>
              <a:path w="109855" h="932179">
                <a:moveTo>
                  <a:pt x="51609" y="536334"/>
                </a:moveTo>
                <a:lnTo>
                  <a:pt x="71848" y="536334"/>
                </a:lnTo>
              </a:path>
              <a:path w="109855" h="932179">
                <a:moveTo>
                  <a:pt x="40478" y="570740"/>
                </a:moveTo>
                <a:lnTo>
                  <a:pt x="40478" y="536334"/>
                </a:lnTo>
              </a:path>
              <a:path w="109855" h="932179">
                <a:moveTo>
                  <a:pt x="40478" y="553537"/>
                </a:moveTo>
                <a:lnTo>
                  <a:pt x="109290" y="502939"/>
                </a:lnTo>
                <a:lnTo>
                  <a:pt x="109290" y="384541"/>
                </a:lnTo>
              </a:path>
              <a:path w="109855" h="932179">
                <a:moveTo>
                  <a:pt x="15179" y="545441"/>
                </a:moveTo>
                <a:lnTo>
                  <a:pt x="66788" y="596039"/>
                </a:lnTo>
              </a:path>
              <a:path w="109855" h="932179">
                <a:moveTo>
                  <a:pt x="66788" y="562644"/>
                </a:moveTo>
                <a:lnTo>
                  <a:pt x="15179" y="511035"/>
                </a:lnTo>
              </a:path>
              <a:path w="109855" h="932179">
                <a:moveTo>
                  <a:pt x="51609" y="536334"/>
                </a:moveTo>
                <a:lnTo>
                  <a:pt x="71848" y="536334"/>
                </a:lnTo>
              </a:path>
              <a:path w="109855" h="932179">
                <a:moveTo>
                  <a:pt x="51609" y="34406"/>
                </a:moveTo>
                <a:lnTo>
                  <a:pt x="71848" y="34406"/>
                </a:lnTo>
              </a:path>
              <a:path w="109855" h="932179">
                <a:moveTo>
                  <a:pt x="40478" y="536334"/>
                </a:moveTo>
                <a:lnTo>
                  <a:pt x="40478" y="34406"/>
                </a:lnTo>
              </a:path>
              <a:path w="109855" h="932179">
                <a:moveTo>
                  <a:pt x="15179" y="511035"/>
                </a:moveTo>
                <a:lnTo>
                  <a:pt x="66788" y="562644"/>
                </a:lnTo>
              </a:path>
              <a:path w="109855" h="932179">
                <a:moveTo>
                  <a:pt x="66788" y="59705"/>
                </a:moveTo>
                <a:lnTo>
                  <a:pt x="15179" y="9107"/>
                </a:lnTo>
              </a:path>
              <a:path w="109855" h="932179">
                <a:moveTo>
                  <a:pt x="51609" y="34406"/>
                </a:moveTo>
                <a:lnTo>
                  <a:pt x="71848" y="34406"/>
                </a:lnTo>
              </a:path>
              <a:path w="109855" h="932179">
                <a:moveTo>
                  <a:pt x="51609" y="0"/>
                </a:moveTo>
                <a:lnTo>
                  <a:pt x="71848" y="0"/>
                </a:lnTo>
              </a:path>
              <a:path w="109855" h="932179">
                <a:moveTo>
                  <a:pt x="40478" y="34406"/>
                </a:moveTo>
                <a:lnTo>
                  <a:pt x="40478" y="0"/>
                </a:lnTo>
              </a:path>
              <a:path w="109855" h="932179">
                <a:moveTo>
                  <a:pt x="40478" y="17203"/>
                </a:moveTo>
                <a:lnTo>
                  <a:pt x="109290" y="105242"/>
                </a:lnTo>
                <a:lnTo>
                  <a:pt x="109290" y="22262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 txBox="1"/>
          <p:nvPr/>
        </p:nvSpPr>
        <p:spPr>
          <a:xfrm>
            <a:off x="2056112" y="4421259"/>
            <a:ext cx="165735" cy="663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5"/>
              </a:lnSpc>
              <a:tabLst>
                <a:tab pos="403225" algn="l"/>
              </a:tabLst>
            </a:pPr>
            <a:r>
              <a:rPr sz="550" spc="-45" dirty="0">
                <a:latin typeface="Cambria"/>
                <a:cs typeface="Cambria"/>
              </a:rPr>
              <a:t>1300	</a:t>
            </a:r>
            <a:r>
              <a:rPr sz="550" spc="-25" dirty="0">
                <a:latin typeface="Cambria"/>
                <a:cs typeface="Cambria"/>
              </a:rPr>
              <a:t>2950</a:t>
            </a:r>
            <a:endParaRPr sz="550">
              <a:latin typeface="Cambria"/>
              <a:cs typeface="Cambria"/>
            </a:endParaRPr>
          </a:p>
          <a:p>
            <a:pPr marL="262255">
              <a:lnSpc>
                <a:spcPts val="600"/>
              </a:lnSpc>
              <a:tabLst>
                <a:tab pos="542290" algn="l"/>
              </a:tabLst>
            </a:pPr>
            <a:r>
              <a:rPr sz="550" dirty="0">
                <a:latin typeface="Cambria"/>
                <a:cs typeface="Cambria"/>
              </a:rPr>
              <a:t>200	200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2108569" y="3795491"/>
            <a:ext cx="57150" cy="588010"/>
          </a:xfrm>
          <a:custGeom>
            <a:avLst/>
            <a:gdLst/>
            <a:ahLst/>
            <a:cxnLst/>
            <a:rect l="l" t="t" r="r" b="b"/>
            <a:pathLst>
              <a:path w="57150" h="588010">
                <a:moveTo>
                  <a:pt x="0" y="537346"/>
                </a:moveTo>
                <a:lnTo>
                  <a:pt x="51609" y="587943"/>
                </a:lnTo>
              </a:path>
              <a:path w="57150" h="588010">
                <a:moveTo>
                  <a:pt x="51609" y="553537"/>
                </a:moveTo>
                <a:lnTo>
                  <a:pt x="0" y="502939"/>
                </a:lnTo>
              </a:path>
              <a:path w="57150" h="588010">
                <a:moveTo>
                  <a:pt x="36430" y="528238"/>
                </a:moveTo>
                <a:lnTo>
                  <a:pt x="56669" y="528238"/>
                </a:lnTo>
              </a:path>
              <a:path w="57150" h="588010">
                <a:moveTo>
                  <a:pt x="36430" y="26310"/>
                </a:moveTo>
                <a:lnTo>
                  <a:pt x="56669" y="26310"/>
                </a:lnTo>
              </a:path>
              <a:path w="57150" h="588010">
                <a:moveTo>
                  <a:pt x="25298" y="528238"/>
                </a:moveTo>
                <a:lnTo>
                  <a:pt x="25298" y="26310"/>
                </a:lnTo>
              </a:path>
              <a:path w="57150" h="588010">
                <a:moveTo>
                  <a:pt x="0" y="502939"/>
                </a:moveTo>
                <a:lnTo>
                  <a:pt x="51609" y="553537"/>
                </a:lnTo>
              </a:path>
              <a:path w="57150" h="588010">
                <a:moveTo>
                  <a:pt x="51609" y="5160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 txBox="1"/>
          <p:nvPr/>
        </p:nvSpPr>
        <p:spPr>
          <a:xfrm>
            <a:off x="2056112" y="3988794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2950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2133868" y="3635603"/>
            <a:ext cx="69215" cy="186690"/>
          </a:xfrm>
          <a:custGeom>
            <a:avLst/>
            <a:gdLst/>
            <a:ahLst/>
            <a:cxnLst/>
            <a:rect l="l" t="t" r="r" b="b"/>
            <a:pathLst>
              <a:path w="69214" h="186689">
                <a:moveTo>
                  <a:pt x="11131" y="186199"/>
                </a:moveTo>
                <a:lnTo>
                  <a:pt x="31370" y="186199"/>
                </a:lnTo>
              </a:path>
              <a:path w="69214" h="186689">
                <a:moveTo>
                  <a:pt x="11131" y="151792"/>
                </a:moveTo>
                <a:lnTo>
                  <a:pt x="31370" y="151792"/>
                </a:lnTo>
              </a:path>
              <a:path w="69214" h="186689">
                <a:moveTo>
                  <a:pt x="0" y="186199"/>
                </a:moveTo>
                <a:lnTo>
                  <a:pt x="0" y="151792"/>
                </a:lnTo>
              </a:path>
              <a:path w="69214" h="186689">
                <a:moveTo>
                  <a:pt x="0" y="168995"/>
                </a:moveTo>
                <a:lnTo>
                  <a:pt x="68812" y="117386"/>
                </a:lnTo>
                <a:lnTo>
                  <a:pt x="688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 txBox="1"/>
          <p:nvPr/>
        </p:nvSpPr>
        <p:spPr>
          <a:xfrm>
            <a:off x="2124924" y="3627890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2108569" y="3249038"/>
            <a:ext cx="57150" cy="598170"/>
          </a:xfrm>
          <a:custGeom>
            <a:avLst/>
            <a:gdLst/>
            <a:ahLst/>
            <a:cxnLst/>
            <a:rect l="l" t="t" r="r" b="b"/>
            <a:pathLst>
              <a:path w="57150" h="598170">
                <a:moveTo>
                  <a:pt x="0" y="546453"/>
                </a:moveTo>
                <a:lnTo>
                  <a:pt x="51609" y="598063"/>
                </a:lnTo>
              </a:path>
              <a:path w="57150" h="598170">
                <a:moveTo>
                  <a:pt x="51609" y="563656"/>
                </a:moveTo>
                <a:lnTo>
                  <a:pt x="0" y="513059"/>
                </a:lnTo>
              </a:path>
              <a:path w="57150" h="598170">
                <a:moveTo>
                  <a:pt x="36430" y="538358"/>
                </a:moveTo>
                <a:lnTo>
                  <a:pt x="56669" y="538358"/>
                </a:lnTo>
              </a:path>
              <a:path w="57150" h="598170">
                <a:moveTo>
                  <a:pt x="36430" y="25298"/>
                </a:moveTo>
                <a:lnTo>
                  <a:pt x="56669" y="25298"/>
                </a:lnTo>
              </a:path>
              <a:path w="57150" h="598170">
                <a:moveTo>
                  <a:pt x="25298" y="538358"/>
                </a:moveTo>
                <a:lnTo>
                  <a:pt x="25298" y="25298"/>
                </a:lnTo>
              </a:path>
              <a:path w="57150" h="598170">
                <a:moveTo>
                  <a:pt x="0" y="513059"/>
                </a:moveTo>
                <a:lnTo>
                  <a:pt x="51609" y="563656"/>
                </a:lnTo>
              </a:path>
              <a:path w="57150" h="598170">
                <a:moveTo>
                  <a:pt x="51609" y="5160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 txBox="1"/>
          <p:nvPr/>
        </p:nvSpPr>
        <p:spPr>
          <a:xfrm>
            <a:off x="2056112" y="3451548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3010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2133868" y="3089149"/>
            <a:ext cx="69215" cy="185420"/>
          </a:xfrm>
          <a:custGeom>
            <a:avLst/>
            <a:gdLst/>
            <a:ahLst/>
            <a:cxnLst/>
            <a:rect l="l" t="t" r="r" b="b"/>
            <a:pathLst>
              <a:path w="69214" h="185420">
                <a:moveTo>
                  <a:pt x="11131" y="185187"/>
                </a:moveTo>
                <a:lnTo>
                  <a:pt x="31370" y="185187"/>
                </a:lnTo>
              </a:path>
              <a:path w="69214" h="185420">
                <a:moveTo>
                  <a:pt x="11131" y="151792"/>
                </a:moveTo>
                <a:lnTo>
                  <a:pt x="31370" y="151792"/>
                </a:lnTo>
              </a:path>
              <a:path w="69214" h="185420">
                <a:moveTo>
                  <a:pt x="0" y="185187"/>
                </a:moveTo>
                <a:lnTo>
                  <a:pt x="0" y="151792"/>
                </a:lnTo>
              </a:path>
              <a:path w="69214" h="185420">
                <a:moveTo>
                  <a:pt x="0" y="168995"/>
                </a:moveTo>
                <a:lnTo>
                  <a:pt x="68812" y="117386"/>
                </a:lnTo>
                <a:lnTo>
                  <a:pt x="688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 txBox="1"/>
          <p:nvPr/>
        </p:nvSpPr>
        <p:spPr>
          <a:xfrm>
            <a:off x="2124924" y="3081436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2108569" y="2712703"/>
            <a:ext cx="57150" cy="588010"/>
          </a:xfrm>
          <a:custGeom>
            <a:avLst/>
            <a:gdLst/>
            <a:ahLst/>
            <a:cxnLst/>
            <a:rect l="l" t="t" r="r" b="b"/>
            <a:pathLst>
              <a:path w="57150" h="588010">
                <a:moveTo>
                  <a:pt x="0" y="536334"/>
                </a:moveTo>
                <a:lnTo>
                  <a:pt x="51609" y="587943"/>
                </a:lnTo>
              </a:path>
              <a:path w="57150" h="588010">
                <a:moveTo>
                  <a:pt x="51609" y="553537"/>
                </a:moveTo>
                <a:lnTo>
                  <a:pt x="0" y="502939"/>
                </a:lnTo>
              </a:path>
              <a:path w="57150" h="588010">
                <a:moveTo>
                  <a:pt x="36430" y="528238"/>
                </a:moveTo>
                <a:lnTo>
                  <a:pt x="56669" y="528238"/>
                </a:lnTo>
              </a:path>
              <a:path w="57150" h="588010">
                <a:moveTo>
                  <a:pt x="36430" y="25298"/>
                </a:moveTo>
                <a:lnTo>
                  <a:pt x="56669" y="25298"/>
                </a:lnTo>
              </a:path>
              <a:path w="57150" h="588010">
                <a:moveTo>
                  <a:pt x="25298" y="528238"/>
                </a:moveTo>
                <a:lnTo>
                  <a:pt x="25298" y="25298"/>
                </a:lnTo>
              </a:path>
              <a:path w="57150" h="588010">
                <a:moveTo>
                  <a:pt x="0" y="502939"/>
                </a:moveTo>
                <a:lnTo>
                  <a:pt x="51609" y="553537"/>
                </a:lnTo>
              </a:path>
              <a:path w="57150" h="588010">
                <a:moveTo>
                  <a:pt x="51609" y="5059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 txBox="1"/>
          <p:nvPr/>
        </p:nvSpPr>
        <p:spPr>
          <a:xfrm>
            <a:off x="2056112" y="2904994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2950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2103509" y="2136903"/>
            <a:ext cx="99695" cy="626745"/>
          </a:xfrm>
          <a:custGeom>
            <a:avLst/>
            <a:gdLst/>
            <a:ahLst/>
            <a:cxnLst/>
            <a:rect l="l" t="t" r="r" b="b"/>
            <a:pathLst>
              <a:path w="99694" h="626744">
                <a:moveTo>
                  <a:pt x="41490" y="601099"/>
                </a:moveTo>
                <a:lnTo>
                  <a:pt x="61729" y="601099"/>
                </a:lnTo>
              </a:path>
              <a:path w="99694" h="626744">
                <a:moveTo>
                  <a:pt x="41490" y="567704"/>
                </a:moveTo>
                <a:lnTo>
                  <a:pt x="61729" y="567704"/>
                </a:lnTo>
              </a:path>
              <a:path w="99694" h="626744">
                <a:moveTo>
                  <a:pt x="30358" y="601099"/>
                </a:moveTo>
                <a:lnTo>
                  <a:pt x="30358" y="567704"/>
                </a:lnTo>
              </a:path>
              <a:path w="99694" h="626744">
                <a:moveTo>
                  <a:pt x="30358" y="583895"/>
                </a:moveTo>
                <a:lnTo>
                  <a:pt x="99171" y="533298"/>
                </a:lnTo>
                <a:lnTo>
                  <a:pt x="99171" y="415912"/>
                </a:lnTo>
              </a:path>
              <a:path w="99694" h="626744">
                <a:moveTo>
                  <a:pt x="5059" y="575800"/>
                </a:moveTo>
                <a:lnTo>
                  <a:pt x="56669" y="626397"/>
                </a:lnTo>
              </a:path>
              <a:path w="99694" h="626744">
                <a:moveTo>
                  <a:pt x="56669" y="593003"/>
                </a:moveTo>
                <a:lnTo>
                  <a:pt x="5059" y="541393"/>
                </a:lnTo>
              </a:path>
              <a:path w="99694" h="626744">
                <a:moveTo>
                  <a:pt x="20239" y="567704"/>
                </a:moveTo>
                <a:lnTo>
                  <a:pt x="0" y="567704"/>
                </a:lnTo>
              </a:path>
              <a:path w="99694" h="626744">
                <a:moveTo>
                  <a:pt x="41490" y="59705"/>
                </a:moveTo>
                <a:lnTo>
                  <a:pt x="61729" y="59705"/>
                </a:lnTo>
              </a:path>
              <a:path w="99694" h="626744">
                <a:moveTo>
                  <a:pt x="41490" y="25298"/>
                </a:moveTo>
                <a:lnTo>
                  <a:pt x="61729" y="25298"/>
                </a:lnTo>
              </a:path>
              <a:path w="99694" h="626744">
                <a:moveTo>
                  <a:pt x="30358" y="59705"/>
                </a:moveTo>
                <a:lnTo>
                  <a:pt x="30358" y="25298"/>
                </a:lnTo>
              </a:path>
              <a:path w="99694" h="626744">
                <a:moveTo>
                  <a:pt x="30358" y="42501"/>
                </a:moveTo>
                <a:lnTo>
                  <a:pt x="99171" y="127505"/>
                </a:lnTo>
                <a:lnTo>
                  <a:pt x="99171" y="244892"/>
                </a:lnTo>
              </a:path>
              <a:path w="99694" h="626744">
                <a:moveTo>
                  <a:pt x="5059" y="34406"/>
                </a:moveTo>
                <a:lnTo>
                  <a:pt x="56669" y="85003"/>
                </a:lnTo>
              </a:path>
              <a:path w="99694" h="626744">
                <a:moveTo>
                  <a:pt x="56669" y="51609"/>
                </a:moveTo>
                <a:lnTo>
                  <a:pt x="5059" y="0"/>
                </a:lnTo>
              </a:path>
              <a:path w="99694" h="626744">
                <a:moveTo>
                  <a:pt x="41490" y="59705"/>
                </a:moveTo>
                <a:lnTo>
                  <a:pt x="61729" y="59705"/>
                </a:lnTo>
              </a:path>
              <a:path w="99694" h="626744">
                <a:moveTo>
                  <a:pt x="30358" y="567704"/>
                </a:moveTo>
                <a:lnTo>
                  <a:pt x="30358" y="59705"/>
                </a:lnTo>
              </a:path>
              <a:path w="99694" h="626744">
                <a:moveTo>
                  <a:pt x="5059" y="541393"/>
                </a:moveTo>
                <a:lnTo>
                  <a:pt x="56669" y="593003"/>
                </a:lnTo>
              </a:path>
              <a:path w="99694" h="626744">
                <a:moveTo>
                  <a:pt x="56669" y="85003"/>
                </a:moveTo>
                <a:lnTo>
                  <a:pt x="5059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 txBox="1"/>
          <p:nvPr/>
        </p:nvSpPr>
        <p:spPr>
          <a:xfrm>
            <a:off x="2056112" y="2256695"/>
            <a:ext cx="165735" cy="4216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2384" algn="ctr">
              <a:lnSpc>
                <a:spcPts val="585"/>
              </a:lnSpc>
            </a:pPr>
            <a:r>
              <a:rPr sz="550" spc="-25" dirty="0">
                <a:latin typeface="Cambria"/>
                <a:cs typeface="Cambria"/>
              </a:rPr>
              <a:t>2980</a:t>
            </a:r>
            <a:endParaRPr sz="550">
              <a:latin typeface="Cambria"/>
              <a:cs typeface="Cambria"/>
            </a:endParaRPr>
          </a:p>
          <a:p>
            <a:pPr algn="ctr">
              <a:lnSpc>
                <a:spcPts val="600"/>
              </a:lnSpc>
              <a:tabLst>
                <a:tab pos="288290" algn="l"/>
              </a:tabLst>
            </a:pPr>
            <a:r>
              <a:rPr sz="550" spc="-25" dirty="0">
                <a:latin typeface="Cambria"/>
                <a:cs typeface="Cambria"/>
              </a:rPr>
              <a:t>200	200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2108569" y="1351629"/>
            <a:ext cx="57150" cy="836930"/>
          </a:xfrm>
          <a:custGeom>
            <a:avLst/>
            <a:gdLst/>
            <a:ahLst/>
            <a:cxnLst/>
            <a:rect l="l" t="t" r="r" b="b"/>
            <a:pathLst>
              <a:path w="57150" h="836930">
                <a:moveTo>
                  <a:pt x="36430" y="810573"/>
                </a:moveTo>
                <a:lnTo>
                  <a:pt x="56669" y="810573"/>
                </a:lnTo>
              </a:path>
              <a:path w="57150" h="836930">
                <a:moveTo>
                  <a:pt x="36430" y="25298"/>
                </a:moveTo>
                <a:lnTo>
                  <a:pt x="56669" y="25298"/>
                </a:lnTo>
              </a:path>
              <a:path w="57150" h="836930">
                <a:moveTo>
                  <a:pt x="25298" y="810573"/>
                </a:moveTo>
                <a:lnTo>
                  <a:pt x="25298" y="25298"/>
                </a:lnTo>
              </a:path>
              <a:path w="57150" h="836930">
                <a:moveTo>
                  <a:pt x="0" y="785274"/>
                </a:moveTo>
                <a:lnTo>
                  <a:pt x="51609" y="836883"/>
                </a:lnTo>
              </a:path>
              <a:path w="57150" h="836930">
                <a:moveTo>
                  <a:pt x="51609" y="5160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 txBox="1"/>
          <p:nvPr/>
        </p:nvSpPr>
        <p:spPr>
          <a:xfrm>
            <a:off x="2056112" y="1688834"/>
            <a:ext cx="9715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4610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2028625" y="1294960"/>
            <a:ext cx="175260" cy="222885"/>
          </a:xfrm>
          <a:custGeom>
            <a:avLst/>
            <a:gdLst/>
            <a:ahLst/>
            <a:cxnLst/>
            <a:rect l="l" t="t" r="r" b="b"/>
            <a:pathLst>
              <a:path w="175260" h="222884">
                <a:moveTo>
                  <a:pt x="0" y="81968"/>
                </a:moveTo>
                <a:lnTo>
                  <a:pt x="0" y="0"/>
                </a:lnTo>
              </a:path>
              <a:path w="175260" h="222884">
                <a:moveTo>
                  <a:pt x="116374" y="81968"/>
                </a:moveTo>
                <a:lnTo>
                  <a:pt x="136613" y="81968"/>
                </a:lnTo>
              </a:path>
              <a:path w="175260" h="222884">
                <a:moveTo>
                  <a:pt x="116374" y="51609"/>
                </a:moveTo>
                <a:lnTo>
                  <a:pt x="136613" y="51609"/>
                </a:lnTo>
              </a:path>
              <a:path w="175260" h="222884">
                <a:moveTo>
                  <a:pt x="105242" y="81968"/>
                </a:moveTo>
                <a:lnTo>
                  <a:pt x="105242" y="51609"/>
                </a:lnTo>
              </a:path>
              <a:path w="175260" h="222884">
                <a:moveTo>
                  <a:pt x="105242" y="66788"/>
                </a:moveTo>
                <a:lnTo>
                  <a:pt x="175067" y="115362"/>
                </a:lnTo>
                <a:lnTo>
                  <a:pt x="175067" y="22262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 txBox="1"/>
          <p:nvPr/>
        </p:nvSpPr>
        <p:spPr>
          <a:xfrm>
            <a:off x="2125936" y="1402689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2042792" y="1043996"/>
            <a:ext cx="121920" cy="359410"/>
          </a:xfrm>
          <a:custGeom>
            <a:avLst/>
            <a:gdLst/>
            <a:ahLst/>
            <a:cxnLst/>
            <a:rect l="l" t="t" r="r" b="b"/>
            <a:pathLst>
              <a:path w="121919" h="359409">
                <a:moveTo>
                  <a:pt x="65776" y="307633"/>
                </a:moveTo>
                <a:lnTo>
                  <a:pt x="117386" y="359242"/>
                </a:lnTo>
              </a:path>
              <a:path w="121919" h="359409">
                <a:moveTo>
                  <a:pt x="117386" y="327872"/>
                </a:moveTo>
                <a:lnTo>
                  <a:pt x="65776" y="277274"/>
                </a:lnTo>
              </a:path>
              <a:path w="121919" h="359409">
                <a:moveTo>
                  <a:pt x="80956" y="302573"/>
                </a:moveTo>
                <a:lnTo>
                  <a:pt x="60717" y="302573"/>
                </a:lnTo>
              </a:path>
              <a:path w="121919" h="359409">
                <a:moveTo>
                  <a:pt x="0" y="171019"/>
                </a:moveTo>
                <a:lnTo>
                  <a:pt x="121434" y="171019"/>
                </a:lnTo>
              </a:path>
              <a:path w="121919" h="359409">
                <a:moveTo>
                  <a:pt x="91075" y="302573"/>
                </a:moveTo>
                <a:lnTo>
                  <a:pt x="91075" y="171019"/>
                </a:lnTo>
                <a:lnTo>
                  <a:pt x="9107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 txBox="1"/>
          <p:nvPr/>
        </p:nvSpPr>
        <p:spPr>
          <a:xfrm>
            <a:off x="2056112" y="1036282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770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2108569" y="1189717"/>
            <a:ext cx="1673860" cy="3952240"/>
          </a:xfrm>
          <a:custGeom>
            <a:avLst/>
            <a:gdLst/>
            <a:ahLst/>
            <a:cxnLst/>
            <a:rect l="l" t="t" r="r" b="b"/>
            <a:pathLst>
              <a:path w="1673860" h="3952240">
                <a:moveTo>
                  <a:pt x="0" y="131553"/>
                </a:moveTo>
                <a:lnTo>
                  <a:pt x="50597" y="182151"/>
                </a:lnTo>
              </a:path>
              <a:path w="1673860" h="3952240">
                <a:moveTo>
                  <a:pt x="50597" y="51609"/>
                </a:moveTo>
                <a:lnTo>
                  <a:pt x="0" y="0"/>
                </a:lnTo>
              </a:path>
              <a:path w="1673860" h="3952240">
                <a:moveTo>
                  <a:pt x="1652516" y="3926371"/>
                </a:moveTo>
                <a:lnTo>
                  <a:pt x="1673767" y="3926371"/>
                </a:lnTo>
              </a:path>
              <a:path w="1673860" h="3952240">
                <a:moveTo>
                  <a:pt x="1652516" y="3457837"/>
                </a:moveTo>
                <a:lnTo>
                  <a:pt x="1673767" y="3457837"/>
                </a:lnTo>
              </a:path>
              <a:path w="1673860" h="3952240">
                <a:moveTo>
                  <a:pt x="1642397" y="3926371"/>
                </a:moveTo>
                <a:lnTo>
                  <a:pt x="1642397" y="3457837"/>
                </a:lnTo>
              </a:path>
              <a:path w="1673860" h="3952240">
                <a:moveTo>
                  <a:pt x="1617098" y="3901072"/>
                </a:moveTo>
                <a:lnTo>
                  <a:pt x="1667695" y="3951670"/>
                </a:lnTo>
              </a:path>
              <a:path w="1673860" h="3952240">
                <a:moveTo>
                  <a:pt x="1667695" y="3483136"/>
                </a:moveTo>
                <a:lnTo>
                  <a:pt x="1617098" y="34325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 txBox="1"/>
          <p:nvPr/>
        </p:nvSpPr>
        <p:spPr>
          <a:xfrm>
            <a:off x="3673210" y="4797343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2750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3725667" y="4054551"/>
            <a:ext cx="99695" cy="618490"/>
          </a:xfrm>
          <a:custGeom>
            <a:avLst/>
            <a:gdLst/>
            <a:ahLst/>
            <a:cxnLst/>
            <a:rect l="l" t="t" r="r" b="b"/>
            <a:pathLst>
              <a:path w="99695" h="618489">
                <a:moveTo>
                  <a:pt x="35418" y="593003"/>
                </a:moveTo>
                <a:lnTo>
                  <a:pt x="56669" y="593003"/>
                </a:lnTo>
              </a:path>
              <a:path w="99695" h="618489">
                <a:moveTo>
                  <a:pt x="35418" y="562644"/>
                </a:moveTo>
                <a:lnTo>
                  <a:pt x="56669" y="562644"/>
                </a:lnTo>
              </a:path>
              <a:path w="99695" h="618489">
                <a:moveTo>
                  <a:pt x="25298" y="593003"/>
                </a:moveTo>
                <a:lnTo>
                  <a:pt x="25298" y="562644"/>
                </a:lnTo>
              </a:path>
              <a:path w="99695" h="618489">
                <a:moveTo>
                  <a:pt x="25298" y="577824"/>
                </a:moveTo>
                <a:lnTo>
                  <a:pt x="97147" y="530262"/>
                </a:lnTo>
                <a:lnTo>
                  <a:pt x="97147" y="422995"/>
                </a:lnTo>
              </a:path>
              <a:path w="99695" h="618489">
                <a:moveTo>
                  <a:pt x="0" y="567704"/>
                </a:moveTo>
                <a:lnTo>
                  <a:pt x="50597" y="618302"/>
                </a:lnTo>
              </a:path>
              <a:path w="99695" h="618489">
                <a:moveTo>
                  <a:pt x="50597" y="587943"/>
                </a:moveTo>
                <a:lnTo>
                  <a:pt x="0" y="536334"/>
                </a:lnTo>
              </a:path>
              <a:path w="99695" h="618489">
                <a:moveTo>
                  <a:pt x="35418" y="562644"/>
                </a:moveTo>
                <a:lnTo>
                  <a:pt x="56669" y="562644"/>
                </a:lnTo>
              </a:path>
              <a:path w="99695" h="618489">
                <a:moveTo>
                  <a:pt x="35418" y="31370"/>
                </a:moveTo>
                <a:lnTo>
                  <a:pt x="56669" y="31370"/>
                </a:lnTo>
              </a:path>
              <a:path w="99695" h="618489">
                <a:moveTo>
                  <a:pt x="25298" y="562644"/>
                </a:moveTo>
                <a:lnTo>
                  <a:pt x="25298" y="31370"/>
                </a:lnTo>
              </a:path>
              <a:path w="99695" h="618489">
                <a:moveTo>
                  <a:pt x="0" y="536334"/>
                </a:moveTo>
                <a:lnTo>
                  <a:pt x="50597" y="587943"/>
                </a:lnTo>
              </a:path>
              <a:path w="99695" h="618489">
                <a:moveTo>
                  <a:pt x="50597" y="56669"/>
                </a:moveTo>
                <a:lnTo>
                  <a:pt x="0" y="5059"/>
                </a:lnTo>
              </a:path>
              <a:path w="99695" h="618489">
                <a:moveTo>
                  <a:pt x="35418" y="31370"/>
                </a:moveTo>
                <a:lnTo>
                  <a:pt x="56669" y="31370"/>
                </a:lnTo>
              </a:path>
              <a:path w="99695" h="618489">
                <a:moveTo>
                  <a:pt x="35418" y="0"/>
                </a:moveTo>
                <a:lnTo>
                  <a:pt x="56669" y="0"/>
                </a:lnTo>
              </a:path>
              <a:path w="99695" h="618489">
                <a:moveTo>
                  <a:pt x="25298" y="31370"/>
                </a:moveTo>
                <a:lnTo>
                  <a:pt x="25298" y="0"/>
                </a:lnTo>
              </a:path>
              <a:path w="99695" h="618489">
                <a:moveTo>
                  <a:pt x="25298" y="15179"/>
                </a:moveTo>
                <a:lnTo>
                  <a:pt x="99171" y="67800"/>
                </a:lnTo>
                <a:lnTo>
                  <a:pt x="99171" y="17506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 txBox="1"/>
          <p:nvPr/>
        </p:nvSpPr>
        <p:spPr>
          <a:xfrm>
            <a:off x="3673210" y="4114718"/>
            <a:ext cx="170815" cy="4781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810" algn="ctr">
              <a:lnSpc>
                <a:spcPts val="605"/>
              </a:lnSpc>
            </a:pPr>
            <a:r>
              <a:rPr sz="550" spc="-45" dirty="0">
                <a:latin typeface="Cambria"/>
                <a:cs typeface="Cambria"/>
              </a:rPr>
              <a:t>3120</a:t>
            </a:r>
            <a:endParaRPr sz="550">
              <a:latin typeface="Cambria"/>
              <a:cs typeface="Cambria"/>
            </a:endParaRPr>
          </a:p>
          <a:p>
            <a:pPr algn="ctr">
              <a:lnSpc>
                <a:spcPts val="620"/>
              </a:lnSpc>
              <a:tabLst>
                <a:tab pos="354965" algn="l"/>
              </a:tabLst>
            </a:pPr>
            <a:r>
              <a:rPr sz="550" spc="-50" dirty="0">
                <a:latin typeface="Cambria"/>
                <a:cs typeface="Cambria"/>
              </a:rPr>
              <a:t>180	180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3725667" y="3518217"/>
            <a:ext cx="57150" cy="593090"/>
          </a:xfrm>
          <a:custGeom>
            <a:avLst/>
            <a:gdLst/>
            <a:ahLst/>
            <a:cxnLst/>
            <a:rect l="l" t="t" r="r" b="b"/>
            <a:pathLst>
              <a:path w="57150" h="593089">
                <a:moveTo>
                  <a:pt x="0" y="541393"/>
                </a:moveTo>
                <a:lnTo>
                  <a:pt x="50597" y="593003"/>
                </a:lnTo>
              </a:path>
              <a:path w="57150" h="593089">
                <a:moveTo>
                  <a:pt x="50597" y="562644"/>
                </a:moveTo>
                <a:lnTo>
                  <a:pt x="0" y="511035"/>
                </a:lnTo>
              </a:path>
              <a:path w="57150" h="593089">
                <a:moveTo>
                  <a:pt x="35418" y="536334"/>
                </a:moveTo>
                <a:lnTo>
                  <a:pt x="56669" y="536334"/>
                </a:lnTo>
              </a:path>
              <a:path w="57150" h="593089">
                <a:moveTo>
                  <a:pt x="35418" y="25298"/>
                </a:moveTo>
                <a:lnTo>
                  <a:pt x="56669" y="25298"/>
                </a:lnTo>
              </a:path>
              <a:path w="57150" h="593089">
                <a:moveTo>
                  <a:pt x="25298" y="536334"/>
                </a:moveTo>
                <a:lnTo>
                  <a:pt x="25298" y="25298"/>
                </a:lnTo>
              </a:path>
              <a:path w="57150" h="593089">
                <a:moveTo>
                  <a:pt x="0" y="511035"/>
                </a:moveTo>
                <a:lnTo>
                  <a:pt x="50597" y="562644"/>
                </a:lnTo>
              </a:path>
              <a:path w="57150" h="593089">
                <a:moveTo>
                  <a:pt x="50597" y="5160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 txBox="1"/>
          <p:nvPr/>
        </p:nvSpPr>
        <p:spPr>
          <a:xfrm>
            <a:off x="3673210" y="3714555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3750966" y="3513157"/>
            <a:ext cx="71120" cy="178435"/>
          </a:xfrm>
          <a:custGeom>
            <a:avLst/>
            <a:gdLst/>
            <a:ahLst/>
            <a:cxnLst/>
            <a:rect l="l" t="t" r="r" b="b"/>
            <a:pathLst>
              <a:path w="71120" h="178435">
                <a:moveTo>
                  <a:pt x="10119" y="30358"/>
                </a:moveTo>
                <a:lnTo>
                  <a:pt x="31370" y="30358"/>
                </a:lnTo>
              </a:path>
              <a:path w="71120" h="178435">
                <a:moveTo>
                  <a:pt x="10119" y="0"/>
                </a:moveTo>
                <a:lnTo>
                  <a:pt x="31370" y="0"/>
                </a:lnTo>
              </a:path>
              <a:path w="71120" h="178435">
                <a:moveTo>
                  <a:pt x="0" y="30358"/>
                </a:moveTo>
                <a:lnTo>
                  <a:pt x="0" y="0"/>
                </a:lnTo>
              </a:path>
              <a:path w="71120" h="178435">
                <a:moveTo>
                  <a:pt x="0" y="15179"/>
                </a:moveTo>
                <a:lnTo>
                  <a:pt x="70836" y="70836"/>
                </a:lnTo>
                <a:lnTo>
                  <a:pt x="70836" y="1781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 txBox="1"/>
          <p:nvPr/>
        </p:nvSpPr>
        <p:spPr>
          <a:xfrm>
            <a:off x="3744047" y="3576360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3725667" y="2976823"/>
            <a:ext cx="57150" cy="593090"/>
          </a:xfrm>
          <a:custGeom>
            <a:avLst/>
            <a:gdLst/>
            <a:ahLst/>
            <a:cxnLst/>
            <a:rect l="l" t="t" r="r" b="b"/>
            <a:pathLst>
              <a:path w="57150" h="593089">
                <a:moveTo>
                  <a:pt x="0" y="541393"/>
                </a:moveTo>
                <a:lnTo>
                  <a:pt x="50597" y="593003"/>
                </a:lnTo>
              </a:path>
              <a:path w="57150" h="593089">
                <a:moveTo>
                  <a:pt x="50597" y="561633"/>
                </a:moveTo>
                <a:lnTo>
                  <a:pt x="0" y="511035"/>
                </a:lnTo>
              </a:path>
              <a:path w="57150" h="593089">
                <a:moveTo>
                  <a:pt x="35418" y="536334"/>
                </a:moveTo>
                <a:lnTo>
                  <a:pt x="56669" y="536334"/>
                </a:lnTo>
              </a:path>
              <a:path w="57150" h="593089">
                <a:moveTo>
                  <a:pt x="35418" y="25298"/>
                </a:moveTo>
                <a:lnTo>
                  <a:pt x="56669" y="25298"/>
                </a:lnTo>
              </a:path>
              <a:path w="57150" h="593089">
                <a:moveTo>
                  <a:pt x="25298" y="536334"/>
                </a:moveTo>
                <a:lnTo>
                  <a:pt x="25298" y="25298"/>
                </a:lnTo>
              </a:path>
              <a:path w="57150" h="593089">
                <a:moveTo>
                  <a:pt x="0" y="511035"/>
                </a:moveTo>
                <a:lnTo>
                  <a:pt x="50597" y="561633"/>
                </a:lnTo>
              </a:path>
              <a:path w="57150" h="593089">
                <a:moveTo>
                  <a:pt x="50597" y="5059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 txBox="1"/>
          <p:nvPr/>
        </p:nvSpPr>
        <p:spPr>
          <a:xfrm>
            <a:off x="3673210" y="3173161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3750966" y="2971763"/>
            <a:ext cx="67945" cy="172085"/>
          </a:xfrm>
          <a:custGeom>
            <a:avLst/>
            <a:gdLst/>
            <a:ahLst/>
            <a:cxnLst/>
            <a:rect l="l" t="t" r="r" b="b"/>
            <a:pathLst>
              <a:path w="67945" h="172085">
                <a:moveTo>
                  <a:pt x="10119" y="30358"/>
                </a:moveTo>
                <a:lnTo>
                  <a:pt x="31370" y="30358"/>
                </a:lnTo>
              </a:path>
              <a:path w="67945" h="172085">
                <a:moveTo>
                  <a:pt x="10119" y="0"/>
                </a:moveTo>
                <a:lnTo>
                  <a:pt x="31370" y="0"/>
                </a:lnTo>
              </a:path>
              <a:path w="67945" h="172085">
                <a:moveTo>
                  <a:pt x="0" y="30358"/>
                </a:moveTo>
                <a:lnTo>
                  <a:pt x="0" y="0"/>
                </a:lnTo>
              </a:path>
              <a:path w="67945" h="172085">
                <a:moveTo>
                  <a:pt x="0" y="15179"/>
                </a:moveTo>
                <a:lnTo>
                  <a:pt x="67800" y="64764"/>
                </a:lnTo>
                <a:lnTo>
                  <a:pt x="67800" y="1720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 txBox="1"/>
          <p:nvPr/>
        </p:nvSpPr>
        <p:spPr>
          <a:xfrm>
            <a:off x="3741011" y="3028895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3725667" y="2435429"/>
            <a:ext cx="57150" cy="592455"/>
          </a:xfrm>
          <a:custGeom>
            <a:avLst/>
            <a:gdLst/>
            <a:ahLst/>
            <a:cxnLst/>
            <a:rect l="l" t="t" r="r" b="b"/>
            <a:pathLst>
              <a:path w="57150" h="592455">
                <a:moveTo>
                  <a:pt x="0" y="541393"/>
                </a:moveTo>
                <a:lnTo>
                  <a:pt x="50597" y="591991"/>
                </a:lnTo>
              </a:path>
              <a:path w="57150" h="592455">
                <a:moveTo>
                  <a:pt x="50597" y="561633"/>
                </a:moveTo>
                <a:lnTo>
                  <a:pt x="0" y="511035"/>
                </a:lnTo>
              </a:path>
              <a:path w="57150" h="592455">
                <a:moveTo>
                  <a:pt x="35418" y="536334"/>
                </a:moveTo>
                <a:lnTo>
                  <a:pt x="56669" y="536334"/>
                </a:lnTo>
              </a:path>
              <a:path w="57150" h="592455">
                <a:moveTo>
                  <a:pt x="35418" y="25298"/>
                </a:moveTo>
                <a:lnTo>
                  <a:pt x="56669" y="25298"/>
                </a:lnTo>
              </a:path>
              <a:path w="57150" h="592455">
                <a:moveTo>
                  <a:pt x="25298" y="536334"/>
                </a:moveTo>
                <a:lnTo>
                  <a:pt x="25298" y="25298"/>
                </a:lnTo>
              </a:path>
              <a:path w="57150" h="592455">
                <a:moveTo>
                  <a:pt x="0" y="511035"/>
                </a:moveTo>
                <a:lnTo>
                  <a:pt x="50597" y="561633"/>
                </a:lnTo>
              </a:path>
              <a:path w="57150" h="592455">
                <a:moveTo>
                  <a:pt x="50597" y="5059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 txBox="1"/>
          <p:nvPr/>
        </p:nvSpPr>
        <p:spPr>
          <a:xfrm>
            <a:off x="3673210" y="2631768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3750966" y="2430369"/>
            <a:ext cx="69850" cy="180340"/>
          </a:xfrm>
          <a:custGeom>
            <a:avLst/>
            <a:gdLst/>
            <a:ahLst/>
            <a:cxnLst/>
            <a:rect l="l" t="t" r="r" b="b"/>
            <a:pathLst>
              <a:path w="69850" h="180339">
                <a:moveTo>
                  <a:pt x="10119" y="30358"/>
                </a:moveTo>
                <a:lnTo>
                  <a:pt x="31370" y="30358"/>
                </a:lnTo>
              </a:path>
              <a:path w="69850" h="180339">
                <a:moveTo>
                  <a:pt x="10119" y="0"/>
                </a:moveTo>
                <a:lnTo>
                  <a:pt x="31370" y="0"/>
                </a:lnTo>
              </a:path>
              <a:path w="69850" h="180339">
                <a:moveTo>
                  <a:pt x="0" y="30358"/>
                </a:moveTo>
                <a:lnTo>
                  <a:pt x="0" y="0"/>
                </a:lnTo>
              </a:path>
              <a:path w="69850" h="180339">
                <a:moveTo>
                  <a:pt x="0" y="15179"/>
                </a:moveTo>
                <a:lnTo>
                  <a:pt x="69824" y="72860"/>
                </a:lnTo>
                <a:lnTo>
                  <a:pt x="69824" y="1801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 txBox="1"/>
          <p:nvPr/>
        </p:nvSpPr>
        <p:spPr>
          <a:xfrm>
            <a:off x="3742023" y="2495596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3725667" y="1893023"/>
            <a:ext cx="57150" cy="593090"/>
          </a:xfrm>
          <a:custGeom>
            <a:avLst/>
            <a:gdLst/>
            <a:ahLst/>
            <a:cxnLst/>
            <a:rect l="l" t="t" r="r" b="b"/>
            <a:pathLst>
              <a:path w="57150" h="593089">
                <a:moveTo>
                  <a:pt x="0" y="542405"/>
                </a:moveTo>
                <a:lnTo>
                  <a:pt x="50597" y="593003"/>
                </a:lnTo>
              </a:path>
              <a:path w="57150" h="593089">
                <a:moveTo>
                  <a:pt x="50597" y="562644"/>
                </a:moveTo>
                <a:lnTo>
                  <a:pt x="0" y="511035"/>
                </a:lnTo>
              </a:path>
              <a:path w="57150" h="593089">
                <a:moveTo>
                  <a:pt x="35418" y="537346"/>
                </a:moveTo>
                <a:lnTo>
                  <a:pt x="56669" y="537346"/>
                </a:lnTo>
              </a:path>
              <a:path w="57150" h="593089">
                <a:moveTo>
                  <a:pt x="35418" y="26310"/>
                </a:moveTo>
                <a:lnTo>
                  <a:pt x="56669" y="26310"/>
                </a:lnTo>
              </a:path>
              <a:path w="57150" h="593089">
                <a:moveTo>
                  <a:pt x="25298" y="537346"/>
                </a:moveTo>
                <a:lnTo>
                  <a:pt x="25298" y="26310"/>
                </a:lnTo>
              </a:path>
              <a:path w="57150" h="593089">
                <a:moveTo>
                  <a:pt x="0" y="511035"/>
                </a:moveTo>
                <a:lnTo>
                  <a:pt x="50597" y="562644"/>
                </a:lnTo>
              </a:path>
              <a:path w="57150" h="593089">
                <a:moveTo>
                  <a:pt x="50597" y="5160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 txBox="1"/>
          <p:nvPr/>
        </p:nvSpPr>
        <p:spPr>
          <a:xfrm>
            <a:off x="3673210" y="2090374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3750966" y="1887963"/>
            <a:ext cx="67310" cy="188595"/>
          </a:xfrm>
          <a:custGeom>
            <a:avLst/>
            <a:gdLst/>
            <a:ahLst/>
            <a:cxnLst/>
            <a:rect l="l" t="t" r="r" b="b"/>
            <a:pathLst>
              <a:path w="67310" h="188594">
                <a:moveTo>
                  <a:pt x="10119" y="31370"/>
                </a:moveTo>
                <a:lnTo>
                  <a:pt x="31370" y="31370"/>
                </a:lnTo>
              </a:path>
              <a:path w="67310" h="188594">
                <a:moveTo>
                  <a:pt x="10119" y="0"/>
                </a:moveTo>
                <a:lnTo>
                  <a:pt x="31370" y="0"/>
                </a:lnTo>
              </a:path>
              <a:path w="67310" h="188594">
                <a:moveTo>
                  <a:pt x="0" y="31370"/>
                </a:moveTo>
                <a:lnTo>
                  <a:pt x="0" y="0"/>
                </a:lnTo>
              </a:path>
              <a:path w="67310" h="188594">
                <a:moveTo>
                  <a:pt x="0" y="16191"/>
                </a:moveTo>
                <a:lnTo>
                  <a:pt x="66788" y="80956"/>
                </a:lnTo>
                <a:lnTo>
                  <a:pt x="66788" y="1882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 txBox="1"/>
          <p:nvPr/>
        </p:nvSpPr>
        <p:spPr>
          <a:xfrm>
            <a:off x="3739999" y="1961286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3725667" y="1351629"/>
            <a:ext cx="57150" cy="593090"/>
          </a:xfrm>
          <a:custGeom>
            <a:avLst/>
            <a:gdLst/>
            <a:ahLst/>
            <a:cxnLst/>
            <a:rect l="l" t="t" r="r" b="b"/>
            <a:pathLst>
              <a:path w="57150" h="593089">
                <a:moveTo>
                  <a:pt x="0" y="541393"/>
                </a:moveTo>
                <a:lnTo>
                  <a:pt x="50597" y="593003"/>
                </a:lnTo>
              </a:path>
              <a:path w="57150" h="593089">
                <a:moveTo>
                  <a:pt x="50597" y="562644"/>
                </a:moveTo>
                <a:lnTo>
                  <a:pt x="0" y="511035"/>
                </a:lnTo>
              </a:path>
              <a:path w="57150" h="593089">
                <a:moveTo>
                  <a:pt x="35418" y="536334"/>
                </a:moveTo>
                <a:lnTo>
                  <a:pt x="56669" y="536334"/>
                </a:lnTo>
              </a:path>
              <a:path w="57150" h="593089">
                <a:moveTo>
                  <a:pt x="35418" y="25298"/>
                </a:moveTo>
                <a:lnTo>
                  <a:pt x="56669" y="25298"/>
                </a:lnTo>
              </a:path>
              <a:path w="57150" h="593089">
                <a:moveTo>
                  <a:pt x="25298" y="536334"/>
                </a:moveTo>
                <a:lnTo>
                  <a:pt x="25298" y="25298"/>
                </a:lnTo>
              </a:path>
              <a:path w="57150" h="593089">
                <a:moveTo>
                  <a:pt x="0" y="511035"/>
                </a:moveTo>
                <a:lnTo>
                  <a:pt x="50597" y="562644"/>
                </a:lnTo>
              </a:path>
              <a:path w="57150" h="593089">
                <a:moveTo>
                  <a:pt x="50597" y="5160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 txBox="1"/>
          <p:nvPr/>
        </p:nvSpPr>
        <p:spPr>
          <a:xfrm>
            <a:off x="3673210" y="1548980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3750966" y="1346569"/>
            <a:ext cx="74930" cy="192405"/>
          </a:xfrm>
          <a:custGeom>
            <a:avLst/>
            <a:gdLst/>
            <a:ahLst/>
            <a:cxnLst/>
            <a:rect l="l" t="t" r="r" b="b"/>
            <a:pathLst>
              <a:path w="74929" h="192405">
                <a:moveTo>
                  <a:pt x="10119" y="30358"/>
                </a:moveTo>
                <a:lnTo>
                  <a:pt x="31370" y="30358"/>
                </a:lnTo>
              </a:path>
              <a:path w="74929" h="192405">
                <a:moveTo>
                  <a:pt x="10119" y="0"/>
                </a:moveTo>
                <a:lnTo>
                  <a:pt x="31370" y="0"/>
                </a:lnTo>
              </a:path>
              <a:path w="74929" h="192405">
                <a:moveTo>
                  <a:pt x="0" y="30358"/>
                </a:moveTo>
                <a:lnTo>
                  <a:pt x="0" y="0"/>
                </a:lnTo>
              </a:path>
              <a:path w="74929" h="192405">
                <a:moveTo>
                  <a:pt x="0" y="15179"/>
                </a:moveTo>
                <a:lnTo>
                  <a:pt x="74884" y="85003"/>
                </a:lnTo>
                <a:lnTo>
                  <a:pt x="74884" y="1922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 txBox="1"/>
          <p:nvPr/>
        </p:nvSpPr>
        <p:spPr>
          <a:xfrm>
            <a:off x="3748094" y="1423940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3725667" y="1078402"/>
            <a:ext cx="57150" cy="325120"/>
          </a:xfrm>
          <a:custGeom>
            <a:avLst/>
            <a:gdLst/>
            <a:ahLst/>
            <a:cxnLst/>
            <a:rect l="l" t="t" r="r" b="b"/>
            <a:pathLst>
              <a:path w="57150" h="325119">
                <a:moveTo>
                  <a:pt x="0" y="273226"/>
                </a:moveTo>
                <a:lnTo>
                  <a:pt x="50597" y="324836"/>
                </a:lnTo>
              </a:path>
              <a:path w="57150" h="325119">
                <a:moveTo>
                  <a:pt x="50597" y="293465"/>
                </a:moveTo>
                <a:lnTo>
                  <a:pt x="0" y="242868"/>
                </a:lnTo>
              </a:path>
              <a:path w="57150" h="325119">
                <a:moveTo>
                  <a:pt x="35418" y="268167"/>
                </a:moveTo>
                <a:lnTo>
                  <a:pt x="56669" y="268167"/>
                </a:lnTo>
              </a:path>
              <a:path w="57150" h="325119">
                <a:moveTo>
                  <a:pt x="35418" y="215545"/>
                </a:moveTo>
                <a:lnTo>
                  <a:pt x="56669" y="215545"/>
                </a:lnTo>
              </a:path>
              <a:path w="57150" h="325119">
                <a:moveTo>
                  <a:pt x="25298" y="268167"/>
                </a:moveTo>
                <a:lnTo>
                  <a:pt x="25298" y="215545"/>
                </a:lnTo>
                <a:lnTo>
                  <a:pt x="2529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 txBox="1"/>
          <p:nvPr/>
        </p:nvSpPr>
        <p:spPr>
          <a:xfrm>
            <a:off x="3673210" y="1070788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3725667" y="1268649"/>
            <a:ext cx="988694" cy="3348990"/>
          </a:xfrm>
          <a:custGeom>
            <a:avLst/>
            <a:gdLst/>
            <a:ahLst/>
            <a:cxnLst/>
            <a:rect l="l" t="t" r="r" b="b"/>
            <a:pathLst>
              <a:path w="988695" h="3348990">
                <a:moveTo>
                  <a:pt x="0" y="52621"/>
                </a:moveTo>
                <a:lnTo>
                  <a:pt x="50597" y="103219"/>
                </a:lnTo>
              </a:path>
              <a:path w="988695" h="3348990">
                <a:moveTo>
                  <a:pt x="50597" y="50597"/>
                </a:moveTo>
                <a:lnTo>
                  <a:pt x="0" y="0"/>
                </a:lnTo>
              </a:path>
              <a:path w="988695" h="3348990">
                <a:moveTo>
                  <a:pt x="965401" y="3348547"/>
                </a:moveTo>
                <a:lnTo>
                  <a:pt x="988676" y="3348547"/>
                </a:lnTo>
              </a:path>
              <a:path w="988695" h="3348990">
                <a:moveTo>
                  <a:pt x="967425" y="3348547"/>
                </a:moveTo>
                <a:lnTo>
                  <a:pt x="967425" y="32615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 txBox="1"/>
          <p:nvPr/>
        </p:nvSpPr>
        <p:spPr>
          <a:xfrm>
            <a:off x="4693548" y="4433492"/>
            <a:ext cx="1854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15" dirty="0">
                <a:latin typeface="Cambria"/>
                <a:cs typeface="Cambria"/>
              </a:rPr>
              <a:t>0,000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4649579" y="3967523"/>
            <a:ext cx="752475" cy="650240"/>
          </a:xfrm>
          <a:custGeom>
            <a:avLst/>
            <a:gdLst/>
            <a:ahLst/>
            <a:cxnLst/>
            <a:rect l="l" t="t" r="r" b="b"/>
            <a:pathLst>
              <a:path w="752475" h="650239">
                <a:moveTo>
                  <a:pt x="43513" y="562644"/>
                </a:moveTo>
                <a:lnTo>
                  <a:pt x="221617" y="562644"/>
                </a:lnTo>
              </a:path>
              <a:path w="752475" h="650239">
                <a:moveTo>
                  <a:pt x="0" y="606158"/>
                </a:moveTo>
                <a:lnTo>
                  <a:pt x="43513" y="649672"/>
                </a:lnTo>
                <a:lnTo>
                  <a:pt x="87027" y="606158"/>
                </a:lnTo>
              </a:path>
              <a:path w="752475" h="650239">
                <a:moveTo>
                  <a:pt x="751879" y="118398"/>
                </a:moveTo>
                <a:lnTo>
                  <a:pt x="748844" y="118398"/>
                </a:lnTo>
              </a:path>
              <a:path w="752475" h="650239">
                <a:moveTo>
                  <a:pt x="43513" y="87027"/>
                </a:move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 txBox="1"/>
          <p:nvPr/>
        </p:nvSpPr>
        <p:spPr>
          <a:xfrm>
            <a:off x="4693548" y="3871859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+3,300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4649579" y="3426129"/>
            <a:ext cx="265430" cy="628650"/>
          </a:xfrm>
          <a:custGeom>
            <a:avLst/>
            <a:gdLst/>
            <a:ahLst/>
            <a:cxnLst/>
            <a:rect l="l" t="t" r="r" b="b"/>
            <a:pathLst>
              <a:path w="265429" h="628650">
                <a:moveTo>
                  <a:pt x="43513" y="541393"/>
                </a:moveTo>
                <a:lnTo>
                  <a:pt x="265131" y="541393"/>
                </a:lnTo>
              </a:path>
              <a:path w="265429" h="628650">
                <a:moveTo>
                  <a:pt x="0" y="584907"/>
                </a:moveTo>
                <a:lnTo>
                  <a:pt x="43513" y="628421"/>
                </a:lnTo>
                <a:lnTo>
                  <a:pt x="87027" y="584907"/>
                </a:lnTo>
              </a:path>
              <a:path w="265429" h="628650">
                <a:moveTo>
                  <a:pt x="43513" y="87027"/>
                </a:move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 txBox="1"/>
          <p:nvPr/>
        </p:nvSpPr>
        <p:spPr>
          <a:xfrm>
            <a:off x="4693548" y="3329453"/>
            <a:ext cx="2260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10" dirty="0">
                <a:latin typeface="Cambria"/>
                <a:cs typeface="Cambria"/>
              </a:rPr>
              <a:t>+6,480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4649579" y="2884735"/>
            <a:ext cx="265430" cy="628650"/>
          </a:xfrm>
          <a:custGeom>
            <a:avLst/>
            <a:gdLst/>
            <a:ahLst/>
            <a:cxnLst/>
            <a:rect l="l" t="t" r="r" b="b"/>
            <a:pathLst>
              <a:path w="265429" h="628650">
                <a:moveTo>
                  <a:pt x="43513" y="541393"/>
                </a:moveTo>
                <a:lnTo>
                  <a:pt x="265131" y="541393"/>
                </a:lnTo>
              </a:path>
              <a:path w="265429" h="628650">
                <a:moveTo>
                  <a:pt x="0" y="584907"/>
                </a:moveTo>
                <a:lnTo>
                  <a:pt x="43513" y="628421"/>
                </a:lnTo>
                <a:lnTo>
                  <a:pt x="87027" y="584907"/>
                </a:lnTo>
              </a:path>
              <a:path w="265429" h="628650">
                <a:moveTo>
                  <a:pt x="43513" y="87027"/>
                </a:move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 txBox="1"/>
          <p:nvPr/>
        </p:nvSpPr>
        <p:spPr>
          <a:xfrm>
            <a:off x="4693548" y="2788059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+9,660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4649579" y="2343341"/>
            <a:ext cx="265430" cy="628650"/>
          </a:xfrm>
          <a:custGeom>
            <a:avLst/>
            <a:gdLst/>
            <a:ahLst/>
            <a:cxnLst/>
            <a:rect l="l" t="t" r="r" b="b"/>
            <a:pathLst>
              <a:path w="265429" h="628650">
                <a:moveTo>
                  <a:pt x="43513" y="541393"/>
                </a:moveTo>
                <a:lnTo>
                  <a:pt x="265131" y="541393"/>
                </a:lnTo>
              </a:path>
              <a:path w="265429" h="628650">
                <a:moveTo>
                  <a:pt x="0" y="584907"/>
                </a:moveTo>
                <a:lnTo>
                  <a:pt x="43513" y="628421"/>
                </a:lnTo>
                <a:lnTo>
                  <a:pt x="87027" y="584907"/>
                </a:lnTo>
              </a:path>
              <a:path w="265429" h="628650">
                <a:moveTo>
                  <a:pt x="43513" y="87027"/>
                </a:move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 txBox="1"/>
          <p:nvPr/>
        </p:nvSpPr>
        <p:spPr>
          <a:xfrm>
            <a:off x="4693548" y="2246665"/>
            <a:ext cx="2514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5" dirty="0">
                <a:latin typeface="Cambria"/>
                <a:cs typeface="Cambria"/>
              </a:rPr>
              <a:t>+12,840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4649579" y="1801947"/>
            <a:ext cx="299085" cy="628650"/>
          </a:xfrm>
          <a:custGeom>
            <a:avLst/>
            <a:gdLst/>
            <a:ahLst/>
            <a:cxnLst/>
            <a:rect l="l" t="t" r="r" b="b"/>
            <a:pathLst>
              <a:path w="299085" h="628650">
                <a:moveTo>
                  <a:pt x="43513" y="541393"/>
                </a:moveTo>
                <a:lnTo>
                  <a:pt x="298525" y="541393"/>
                </a:lnTo>
              </a:path>
              <a:path w="299085" h="628650">
                <a:moveTo>
                  <a:pt x="0" y="584907"/>
                </a:moveTo>
                <a:lnTo>
                  <a:pt x="43513" y="628421"/>
                </a:lnTo>
                <a:lnTo>
                  <a:pt x="87027" y="584907"/>
                </a:lnTo>
              </a:path>
              <a:path w="299085" h="628650">
                <a:moveTo>
                  <a:pt x="43513" y="86015"/>
                </a:move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 txBox="1"/>
          <p:nvPr/>
        </p:nvSpPr>
        <p:spPr>
          <a:xfrm>
            <a:off x="4693548" y="1705271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+16,020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1278769" y="1346569"/>
            <a:ext cx="3669665" cy="541655"/>
          </a:xfrm>
          <a:custGeom>
            <a:avLst/>
            <a:gdLst/>
            <a:ahLst/>
            <a:cxnLst/>
            <a:rect l="l" t="t" r="r" b="b"/>
            <a:pathLst>
              <a:path w="3669665" h="541655">
                <a:moveTo>
                  <a:pt x="3414323" y="455378"/>
                </a:moveTo>
                <a:lnTo>
                  <a:pt x="3669335" y="455378"/>
                </a:lnTo>
              </a:path>
              <a:path w="3669665" h="541655">
                <a:moveTo>
                  <a:pt x="3370810" y="497880"/>
                </a:moveTo>
                <a:lnTo>
                  <a:pt x="3414323" y="541393"/>
                </a:lnTo>
                <a:lnTo>
                  <a:pt x="3457837" y="497880"/>
                </a:lnTo>
              </a:path>
              <a:path w="3669665" h="541655">
                <a:moveTo>
                  <a:pt x="0" y="0"/>
                </a:moveTo>
                <a:lnTo>
                  <a:pt x="0" y="1123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 txBox="1"/>
          <p:nvPr/>
        </p:nvSpPr>
        <p:spPr>
          <a:xfrm>
            <a:off x="1024212" y="1362220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+19,200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1023757" y="1206920"/>
            <a:ext cx="306705" cy="252095"/>
          </a:xfrm>
          <a:custGeom>
            <a:avLst/>
            <a:gdLst/>
            <a:ahLst/>
            <a:cxnLst/>
            <a:rect l="l" t="t" r="r" b="b"/>
            <a:pathLst>
              <a:path w="306705" h="252094">
                <a:moveTo>
                  <a:pt x="255011" y="251975"/>
                </a:moveTo>
                <a:lnTo>
                  <a:pt x="0" y="251975"/>
                </a:lnTo>
              </a:path>
              <a:path w="306705" h="252094">
                <a:moveTo>
                  <a:pt x="298525" y="183163"/>
                </a:moveTo>
                <a:lnTo>
                  <a:pt x="255011" y="139649"/>
                </a:lnTo>
                <a:lnTo>
                  <a:pt x="211497" y="183163"/>
                </a:lnTo>
              </a:path>
              <a:path w="306705" h="252094">
                <a:moveTo>
                  <a:pt x="204414" y="139649"/>
                </a:moveTo>
                <a:lnTo>
                  <a:pt x="306621" y="139649"/>
                </a:lnTo>
              </a:path>
              <a:path w="306705" h="252094">
                <a:moveTo>
                  <a:pt x="255011" y="87027"/>
                </a:moveTo>
                <a:lnTo>
                  <a:pt x="2550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 txBox="1"/>
          <p:nvPr/>
        </p:nvSpPr>
        <p:spPr>
          <a:xfrm>
            <a:off x="1024212" y="1110243"/>
            <a:ext cx="2362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45" dirty="0">
                <a:latin typeface="Cambria"/>
                <a:cs typeface="Cambria"/>
              </a:rPr>
              <a:t>+19,510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1023757" y="1206920"/>
            <a:ext cx="306705" cy="87630"/>
          </a:xfrm>
          <a:custGeom>
            <a:avLst/>
            <a:gdLst/>
            <a:ahLst/>
            <a:cxnLst/>
            <a:rect l="l" t="t" r="r" b="b"/>
            <a:pathLst>
              <a:path w="306705" h="87630">
                <a:moveTo>
                  <a:pt x="255011" y="0"/>
                </a:moveTo>
                <a:lnTo>
                  <a:pt x="0" y="0"/>
                </a:lnTo>
              </a:path>
              <a:path w="306705" h="87630">
                <a:moveTo>
                  <a:pt x="298525" y="43513"/>
                </a:moveTo>
                <a:lnTo>
                  <a:pt x="255011" y="87027"/>
                </a:lnTo>
                <a:lnTo>
                  <a:pt x="211497" y="43513"/>
                </a:lnTo>
              </a:path>
              <a:path w="306705" h="87630">
                <a:moveTo>
                  <a:pt x="204414" y="87027"/>
                </a:moveTo>
                <a:lnTo>
                  <a:pt x="306621" y="87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 txBox="1"/>
          <p:nvPr/>
        </p:nvSpPr>
        <p:spPr>
          <a:xfrm>
            <a:off x="1024212" y="1001965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+20,150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1278769" y="1184657"/>
            <a:ext cx="4156710" cy="977900"/>
          </a:xfrm>
          <a:custGeom>
            <a:avLst/>
            <a:gdLst/>
            <a:ahLst/>
            <a:cxnLst/>
            <a:rect l="l" t="t" r="r" b="b"/>
            <a:pathLst>
              <a:path w="4156710" h="977900">
                <a:moveTo>
                  <a:pt x="3727016" y="0"/>
                </a:moveTo>
                <a:lnTo>
                  <a:pt x="4156084" y="0"/>
                </a:lnTo>
              </a:path>
              <a:path w="4156710" h="977900">
                <a:moveTo>
                  <a:pt x="0" y="977545"/>
                </a:moveTo>
                <a:lnTo>
                  <a:pt x="0" y="89152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 txBox="1"/>
          <p:nvPr/>
        </p:nvSpPr>
        <p:spPr>
          <a:xfrm>
            <a:off x="1024212" y="1979510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+14,410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1023757" y="2076186"/>
            <a:ext cx="306705" cy="628650"/>
          </a:xfrm>
          <a:custGeom>
            <a:avLst/>
            <a:gdLst/>
            <a:ahLst/>
            <a:cxnLst/>
            <a:rect l="l" t="t" r="r" b="b"/>
            <a:pathLst>
              <a:path w="306705" h="628650">
                <a:moveTo>
                  <a:pt x="255011" y="0"/>
                </a:moveTo>
                <a:lnTo>
                  <a:pt x="0" y="0"/>
                </a:lnTo>
              </a:path>
              <a:path w="306705" h="628650">
                <a:moveTo>
                  <a:pt x="298525" y="42501"/>
                </a:moveTo>
                <a:lnTo>
                  <a:pt x="255011" y="86015"/>
                </a:lnTo>
                <a:lnTo>
                  <a:pt x="211497" y="42501"/>
                </a:lnTo>
              </a:path>
              <a:path w="306705" h="628650">
                <a:moveTo>
                  <a:pt x="204414" y="86015"/>
                </a:moveTo>
                <a:lnTo>
                  <a:pt x="306621" y="86015"/>
                </a:lnTo>
              </a:path>
              <a:path w="306705" h="628650">
                <a:moveTo>
                  <a:pt x="255011" y="628421"/>
                </a:moveTo>
                <a:lnTo>
                  <a:pt x="255011" y="5413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 txBox="1"/>
          <p:nvPr/>
        </p:nvSpPr>
        <p:spPr>
          <a:xfrm>
            <a:off x="1024212" y="2520904"/>
            <a:ext cx="2362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45" dirty="0">
                <a:latin typeface="Cambria"/>
                <a:cs typeface="Cambria"/>
              </a:rPr>
              <a:t>+11,230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1023757" y="2617580"/>
            <a:ext cx="306705" cy="623570"/>
          </a:xfrm>
          <a:custGeom>
            <a:avLst/>
            <a:gdLst/>
            <a:ahLst/>
            <a:cxnLst/>
            <a:rect l="l" t="t" r="r" b="b"/>
            <a:pathLst>
              <a:path w="306705" h="623569">
                <a:moveTo>
                  <a:pt x="255011" y="0"/>
                </a:moveTo>
                <a:lnTo>
                  <a:pt x="0" y="0"/>
                </a:lnTo>
              </a:path>
              <a:path w="306705" h="623569">
                <a:moveTo>
                  <a:pt x="298525" y="43513"/>
                </a:moveTo>
                <a:lnTo>
                  <a:pt x="255011" y="87027"/>
                </a:lnTo>
                <a:lnTo>
                  <a:pt x="211497" y="43513"/>
                </a:lnTo>
              </a:path>
              <a:path w="306705" h="623569">
                <a:moveTo>
                  <a:pt x="204414" y="87027"/>
                </a:moveTo>
                <a:lnTo>
                  <a:pt x="306621" y="87027"/>
                </a:lnTo>
              </a:path>
              <a:path w="306705" h="623569">
                <a:moveTo>
                  <a:pt x="255011" y="623362"/>
                </a:moveTo>
                <a:lnTo>
                  <a:pt x="255011" y="5363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 txBox="1"/>
          <p:nvPr/>
        </p:nvSpPr>
        <p:spPr>
          <a:xfrm>
            <a:off x="1039392" y="3057238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+8,080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1023757" y="3153914"/>
            <a:ext cx="306705" cy="633730"/>
          </a:xfrm>
          <a:custGeom>
            <a:avLst/>
            <a:gdLst/>
            <a:ahLst/>
            <a:cxnLst/>
            <a:rect l="l" t="t" r="r" b="b"/>
            <a:pathLst>
              <a:path w="306705" h="633729">
                <a:moveTo>
                  <a:pt x="255011" y="0"/>
                </a:moveTo>
                <a:lnTo>
                  <a:pt x="0" y="0"/>
                </a:lnTo>
              </a:path>
              <a:path w="306705" h="633729">
                <a:moveTo>
                  <a:pt x="298525" y="43513"/>
                </a:moveTo>
                <a:lnTo>
                  <a:pt x="255011" y="87027"/>
                </a:lnTo>
                <a:lnTo>
                  <a:pt x="211497" y="43513"/>
                </a:lnTo>
              </a:path>
              <a:path w="306705" h="633729">
                <a:moveTo>
                  <a:pt x="204414" y="87027"/>
                </a:moveTo>
                <a:lnTo>
                  <a:pt x="306621" y="87027"/>
                </a:lnTo>
              </a:path>
              <a:path w="306705" h="633729">
                <a:moveTo>
                  <a:pt x="255011" y="633481"/>
                </a:moveTo>
                <a:lnTo>
                  <a:pt x="255011" y="5464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 txBox="1"/>
          <p:nvPr/>
        </p:nvSpPr>
        <p:spPr>
          <a:xfrm>
            <a:off x="1039392" y="3603691"/>
            <a:ext cx="2260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10" dirty="0">
                <a:latin typeface="Cambria"/>
                <a:cs typeface="Cambria"/>
              </a:rPr>
              <a:t>+4,870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1023757" y="3700368"/>
            <a:ext cx="306705" cy="337185"/>
          </a:xfrm>
          <a:custGeom>
            <a:avLst/>
            <a:gdLst/>
            <a:ahLst/>
            <a:cxnLst/>
            <a:rect l="l" t="t" r="r" b="b"/>
            <a:pathLst>
              <a:path w="306705" h="337185">
                <a:moveTo>
                  <a:pt x="255011" y="0"/>
                </a:moveTo>
                <a:lnTo>
                  <a:pt x="0" y="0"/>
                </a:lnTo>
              </a:path>
              <a:path w="306705" h="337185">
                <a:moveTo>
                  <a:pt x="298525" y="43513"/>
                </a:moveTo>
                <a:lnTo>
                  <a:pt x="255011" y="87027"/>
                </a:lnTo>
                <a:lnTo>
                  <a:pt x="211497" y="43513"/>
                </a:lnTo>
              </a:path>
              <a:path w="306705" h="337185">
                <a:moveTo>
                  <a:pt x="204414" y="87027"/>
                </a:moveTo>
                <a:lnTo>
                  <a:pt x="306621" y="87027"/>
                </a:lnTo>
              </a:path>
              <a:path w="306705" h="337185">
                <a:moveTo>
                  <a:pt x="255011" y="336979"/>
                </a:moveTo>
                <a:lnTo>
                  <a:pt x="255011" y="250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 txBox="1"/>
          <p:nvPr/>
        </p:nvSpPr>
        <p:spPr>
          <a:xfrm>
            <a:off x="1039392" y="3854655"/>
            <a:ext cx="2260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10" dirty="0">
                <a:latin typeface="Cambria"/>
                <a:cs typeface="Cambria"/>
              </a:rPr>
              <a:t>+3,400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1023757" y="3951332"/>
            <a:ext cx="306705" cy="267335"/>
          </a:xfrm>
          <a:custGeom>
            <a:avLst/>
            <a:gdLst/>
            <a:ahLst/>
            <a:cxnLst/>
            <a:rect l="l" t="t" r="r" b="b"/>
            <a:pathLst>
              <a:path w="306705" h="267335">
                <a:moveTo>
                  <a:pt x="255011" y="0"/>
                </a:moveTo>
                <a:lnTo>
                  <a:pt x="0" y="0"/>
                </a:lnTo>
              </a:path>
              <a:path w="306705" h="267335">
                <a:moveTo>
                  <a:pt x="298525" y="43513"/>
                </a:moveTo>
                <a:lnTo>
                  <a:pt x="255011" y="86015"/>
                </a:lnTo>
                <a:lnTo>
                  <a:pt x="211497" y="43513"/>
                </a:lnTo>
              </a:path>
              <a:path w="306705" h="267335">
                <a:moveTo>
                  <a:pt x="204414" y="86015"/>
                </a:moveTo>
                <a:lnTo>
                  <a:pt x="306621" y="86015"/>
                </a:lnTo>
              </a:path>
              <a:path w="306705" h="267335">
                <a:moveTo>
                  <a:pt x="255011" y="154828"/>
                </a:moveTo>
                <a:lnTo>
                  <a:pt x="255011" y="267155"/>
                </a:lnTo>
                <a:lnTo>
                  <a:pt x="0" y="267155"/>
                </a:lnTo>
              </a:path>
              <a:path w="306705" h="267335">
                <a:moveTo>
                  <a:pt x="298525" y="198342"/>
                </a:moveTo>
                <a:lnTo>
                  <a:pt x="255011" y="154828"/>
                </a:lnTo>
                <a:lnTo>
                  <a:pt x="211497" y="198342"/>
                </a:lnTo>
              </a:path>
              <a:path w="306705" h="267335">
                <a:moveTo>
                  <a:pt x="204414" y="154828"/>
                </a:moveTo>
                <a:lnTo>
                  <a:pt x="306621" y="15482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 txBox="1"/>
          <p:nvPr/>
        </p:nvSpPr>
        <p:spPr>
          <a:xfrm>
            <a:off x="1039392" y="4121811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+3,000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1023757" y="4323730"/>
            <a:ext cx="306705" cy="112395"/>
          </a:xfrm>
          <a:custGeom>
            <a:avLst/>
            <a:gdLst/>
            <a:ahLst/>
            <a:cxnLst/>
            <a:rect l="l" t="t" r="r" b="b"/>
            <a:pathLst>
              <a:path w="306705" h="112395">
                <a:moveTo>
                  <a:pt x="255011" y="0"/>
                </a:moveTo>
                <a:lnTo>
                  <a:pt x="255011" y="112326"/>
                </a:lnTo>
                <a:lnTo>
                  <a:pt x="0" y="112326"/>
                </a:lnTo>
              </a:path>
              <a:path w="306705" h="112395">
                <a:moveTo>
                  <a:pt x="298525" y="43513"/>
                </a:moveTo>
                <a:lnTo>
                  <a:pt x="255011" y="0"/>
                </a:lnTo>
                <a:lnTo>
                  <a:pt x="211497" y="43513"/>
                </a:lnTo>
              </a:path>
              <a:path w="306705" h="112395">
                <a:moveTo>
                  <a:pt x="204414" y="0"/>
                </a:moveTo>
                <a:lnTo>
                  <a:pt x="306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 txBox="1"/>
          <p:nvPr/>
        </p:nvSpPr>
        <p:spPr>
          <a:xfrm>
            <a:off x="1039392" y="4339380"/>
            <a:ext cx="2108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+1,800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4237714" y="5116088"/>
            <a:ext cx="1236980" cy="846455"/>
          </a:xfrm>
          <a:custGeom>
            <a:avLst/>
            <a:gdLst/>
            <a:ahLst/>
            <a:cxnLst/>
            <a:rect l="l" t="t" r="r" b="b"/>
            <a:pathLst>
              <a:path w="1236979" h="846454">
                <a:moveTo>
                  <a:pt x="214533" y="67800"/>
                </a:moveTo>
                <a:lnTo>
                  <a:pt x="214533" y="507999"/>
                </a:lnTo>
              </a:path>
              <a:path w="1236979" h="846454">
                <a:moveTo>
                  <a:pt x="214533" y="660804"/>
                </a:moveTo>
                <a:lnTo>
                  <a:pt x="214533" y="845991"/>
                </a:lnTo>
                <a:lnTo>
                  <a:pt x="266143" y="845991"/>
                </a:lnTo>
                <a:lnTo>
                  <a:pt x="266143" y="660804"/>
                </a:lnTo>
              </a:path>
              <a:path w="1236979" h="846454">
                <a:moveTo>
                  <a:pt x="266143" y="507999"/>
                </a:moveTo>
                <a:lnTo>
                  <a:pt x="266143" y="67800"/>
                </a:lnTo>
              </a:path>
              <a:path w="1236979" h="846454">
                <a:moveTo>
                  <a:pt x="138637" y="0"/>
                </a:moveTo>
                <a:lnTo>
                  <a:pt x="240844" y="0"/>
                </a:lnTo>
              </a:path>
              <a:path w="1236979" h="846454">
                <a:moveTo>
                  <a:pt x="204414" y="507999"/>
                </a:moveTo>
                <a:lnTo>
                  <a:pt x="214533" y="507999"/>
                </a:lnTo>
                <a:lnTo>
                  <a:pt x="231736" y="507999"/>
                </a:lnTo>
                <a:lnTo>
                  <a:pt x="235784" y="491808"/>
                </a:lnTo>
                <a:lnTo>
                  <a:pt x="244892" y="525202"/>
                </a:lnTo>
                <a:lnTo>
                  <a:pt x="248940" y="507999"/>
                </a:lnTo>
                <a:lnTo>
                  <a:pt x="266143" y="507999"/>
                </a:lnTo>
                <a:lnTo>
                  <a:pt x="276262" y="507999"/>
                </a:lnTo>
              </a:path>
              <a:path w="1236979" h="846454">
                <a:moveTo>
                  <a:pt x="204414" y="660804"/>
                </a:moveTo>
                <a:lnTo>
                  <a:pt x="214533" y="660804"/>
                </a:lnTo>
                <a:lnTo>
                  <a:pt x="231736" y="660804"/>
                </a:lnTo>
                <a:lnTo>
                  <a:pt x="235784" y="643601"/>
                </a:lnTo>
                <a:lnTo>
                  <a:pt x="244892" y="676995"/>
                </a:lnTo>
                <a:lnTo>
                  <a:pt x="248940" y="660804"/>
                </a:lnTo>
                <a:lnTo>
                  <a:pt x="266143" y="660804"/>
                </a:lnTo>
                <a:lnTo>
                  <a:pt x="276262" y="660804"/>
                </a:lnTo>
              </a:path>
              <a:path w="1236979" h="846454">
                <a:moveTo>
                  <a:pt x="61729" y="67800"/>
                </a:moveTo>
                <a:lnTo>
                  <a:pt x="61729" y="507999"/>
                </a:lnTo>
              </a:path>
              <a:path w="1236979" h="846454">
                <a:moveTo>
                  <a:pt x="61729" y="660804"/>
                </a:moveTo>
                <a:lnTo>
                  <a:pt x="61729" y="845991"/>
                </a:lnTo>
                <a:lnTo>
                  <a:pt x="10119" y="845991"/>
                </a:lnTo>
                <a:lnTo>
                  <a:pt x="10119" y="660804"/>
                </a:lnTo>
              </a:path>
              <a:path w="1236979" h="846454">
                <a:moveTo>
                  <a:pt x="10119" y="507999"/>
                </a:moveTo>
                <a:lnTo>
                  <a:pt x="10119" y="67800"/>
                </a:lnTo>
              </a:path>
              <a:path w="1236979" h="846454">
                <a:moveTo>
                  <a:pt x="71848" y="507999"/>
                </a:moveTo>
                <a:lnTo>
                  <a:pt x="61729" y="507999"/>
                </a:lnTo>
                <a:lnTo>
                  <a:pt x="44525" y="507999"/>
                </a:lnTo>
                <a:lnTo>
                  <a:pt x="40478" y="491808"/>
                </a:lnTo>
                <a:lnTo>
                  <a:pt x="31370" y="525202"/>
                </a:lnTo>
                <a:lnTo>
                  <a:pt x="27322" y="507999"/>
                </a:lnTo>
                <a:lnTo>
                  <a:pt x="10119" y="507999"/>
                </a:lnTo>
                <a:lnTo>
                  <a:pt x="0" y="507999"/>
                </a:lnTo>
              </a:path>
              <a:path w="1236979" h="846454">
                <a:moveTo>
                  <a:pt x="71848" y="660804"/>
                </a:moveTo>
                <a:lnTo>
                  <a:pt x="61729" y="660804"/>
                </a:lnTo>
                <a:lnTo>
                  <a:pt x="44525" y="660804"/>
                </a:lnTo>
                <a:lnTo>
                  <a:pt x="40478" y="643601"/>
                </a:lnTo>
                <a:lnTo>
                  <a:pt x="31370" y="676995"/>
                </a:lnTo>
                <a:lnTo>
                  <a:pt x="27322" y="660804"/>
                </a:lnTo>
                <a:lnTo>
                  <a:pt x="10119" y="660804"/>
                </a:lnTo>
                <a:lnTo>
                  <a:pt x="0" y="660804"/>
                </a:lnTo>
              </a:path>
              <a:path w="1236979" h="846454">
                <a:moveTo>
                  <a:pt x="1078740" y="67800"/>
                </a:moveTo>
                <a:lnTo>
                  <a:pt x="1078740" y="507999"/>
                </a:lnTo>
              </a:path>
              <a:path w="1236979" h="846454">
                <a:moveTo>
                  <a:pt x="1078740" y="660804"/>
                </a:moveTo>
                <a:lnTo>
                  <a:pt x="1078740" y="845991"/>
                </a:lnTo>
                <a:lnTo>
                  <a:pt x="1129337" y="845991"/>
                </a:lnTo>
                <a:lnTo>
                  <a:pt x="1129337" y="660804"/>
                </a:lnTo>
              </a:path>
              <a:path w="1236979" h="846454">
                <a:moveTo>
                  <a:pt x="1129337" y="507999"/>
                </a:moveTo>
                <a:lnTo>
                  <a:pt x="1129337" y="67800"/>
                </a:lnTo>
              </a:path>
              <a:path w="1236979" h="846454">
                <a:moveTo>
                  <a:pt x="1068620" y="507999"/>
                </a:moveTo>
                <a:lnTo>
                  <a:pt x="1078740" y="507999"/>
                </a:lnTo>
                <a:lnTo>
                  <a:pt x="1095943" y="507999"/>
                </a:lnTo>
                <a:lnTo>
                  <a:pt x="1099991" y="491808"/>
                </a:lnTo>
                <a:lnTo>
                  <a:pt x="1108086" y="525202"/>
                </a:lnTo>
                <a:lnTo>
                  <a:pt x="1112134" y="507999"/>
                </a:lnTo>
                <a:lnTo>
                  <a:pt x="1129337" y="507999"/>
                </a:lnTo>
                <a:lnTo>
                  <a:pt x="1139457" y="507999"/>
                </a:lnTo>
              </a:path>
              <a:path w="1236979" h="846454">
                <a:moveTo>
                  <a:pt x="1068620" y="660804"/>
                </a:moveTo>
                <a:lnTo>
                  <a:pt x="1078740" y="660804"/>
                </a:lnTo>
                <a:lnTo>
                  <a:pt x="1095943" y="660804"/>
                </a:lnTo>
                <a:lnTo>
                  <a:pt x="1099991" y="643601"/>
                </a:lnTo>
                <a:lnTo>
                  <a:pt x="1108086" y="676995"/>
                </a:lnTo>
                <a:lnTo>
                  <a:pt x="1112134" y="660804"/>
                </a:lnTo>
                <a:lnTo>
                  <a:pt x="1129337" y="660804"/>
                </a:lnTo>
                <a:lnTo>
                  <a:pt x="1139457" y="660804"/>
                </a:lnTo>
              </a:path>
              <a:path w="1236979" h="846454">
                <a:moveTo>
                  <a:pt x="924923" y="67800"/>
                </a:moveTo>
                <a:lnTo>
                  <a:pt x="924923" y="507999"/>
                </a:lnTo>
              </a:path>
              <a:path w="1236979" h="846454">
                <a:moveTo>
                  <a:pt x="924923" y="660804"/>
                </a:moveTo>
                <a:lnTo>
                  <a:pt x="924923" y="845991"/>
                </a:lnTo>
                <a:lnTo>
                  <a:pt x="874325" y="845991"/>
                </a:lnTo>
                <a:lnTo>
                  <a:pt x="874325" y="660804"/>
                </a:lnTo>
              </a:path>
              <a:path w="1236979" h="846454">
                <a:moveTo>
                  <a:pt x="874325" y="507999"/>
                </a:moveTo>
                <a:lnTo>
                  <a:pt x="874325" y="67800"/>
                </a:lnTo>
              </a:path>
              <a:path w="1236979" h="846454">
                <a:moveTo>
                  <a:pt x="935043" y="507999"/>
                </a:moveTo>
                <a:lnTo>
                  <a:pt x="924923" y="507999"/>
                </a:lnTo>
                <a:lnTo>
                  <a:pt x="907720" y="507999"/>
                </a:lnTo>
                <a:lnTo>
                  <a:pt x="903672" y="491808"/>
                </a:lnTo>
                <a:lnTo>
                  <a:pt x="895576" y="525202"/>
                </a:lnTo>
                <a:lnTo>
                  <a:pt x="891529" y="507999"/>
                </a:lnTo>
                <a:lnTo>
                  <a:pt x="874325" y="507999"/>
                </a:lnTo>
                <a:lnTo>
                  <a:pt x="864206" y="507999"/>
                </a:lnTo>
              </a:path>
              <a:path w="1236979" h="846454">
                <a:moveTo>
                  <a:pt x="935043" y="660804"/>
                </a:moveTo>
                <a:lnTo>
                  <a:pt x="924923" y="660804"/>
                </a:lnTo>
                <a:lnTo>
                  <a:pt x="907720" y="660804"/>
                </a:lnTo>
                <a:lnTo>
                  <a:pt x="903672" y="643601"/>
                </a:lnTo>
                <a:lnTo>
                  <a:pt x="895576" y="676995"/>
                </a:lnTo>
                <a:lnTo>
                  <a:pt x="891529" y="660804"/>
                </a:lnTo>
                <a:lnTo>
                  <a:pt x="874325" y="660804"/>
                </a:lnTo>
                <a:lnTo>
                  <a:pt x="864206" y="660804"/>
                </a:lnTo>
              </a:path>
              <a:path w="1236979" h="846454">
                <a:moveTo>
                  <a:pt x="1236604" y="845991"/>
                </a:moveTo>
                <a:lnTo>
                  <a:pt x="1236604" y="758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 txBox="1"/>
          <p:nvPr/>
        </p:nvSpPr>
        <p:spPr>
          <a:xfrm>
            <a:off x="5489954" y="5779387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15" dirty="0">
                <a:latin typeface="Cambria"/>
                <a:cs typeface="Cambria"/>
              </a:rPr>
              <a:t>-13,300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3680129" y="4955188"/>
            <a:ext cx="2050414" cy="1007110"/>
          </a:xfrm>
          <a:custGeom>
            <a:avLst/>
            <a:gdLst/>
            <a:ahLst/>
            <a:cxnLst/>
            <a:rect l="l" t="t" r="r" b="b"/>
            <a:pathLst>
              <a:path w="2050414" h="1007110">
                <a:moveTo>
                  <a:pt x="1794189" y="919863"/>
                </a:moveTo>
                <a:lnTo>
                  <a:pt x="2050213" y="919863"/>
                </a:lnTo>
              </a:path>
              <a:path w="2050414" h="1007110">
                <a:moveTo>
                  <a:pt x="1751687" y="963377"/>
                </a:moveTo>
                <a:lnTo>
                  <a:pt x="1794189" y="1006891"/>
                </a:lnTo>
                <a:lnTo>
                  <a:pt x="1837703" y="963377"/>
                </a:lnTo>
              </a:path>
              <a:path w="2050414" h="1007110">
                <a:moveTo>
                  <a:pt x="1845799" y="1006891"/>
                </a:moveTo>
                <a:lnTo>
                  <a:pt x="1743592" y="1006891"/>
                </a:lnTo>
              </a:path>
              <a:path w="2050414" h="1007110">
                <a:moveTo>
                  <a:pt x="60717" y="160900"/>
                </a:moveTo>
                <a:lnTo>
                  <a:pt x="40478" y="160900"/>
                </a:lnTo>
              </a:path>
              <a:path w="2050414" h="1007110">
                <a:moveTo>
                  <a:pt x="60717" y="228701"/>
                </a:moveTo>
                <a:lnTo>
                  <a:pt x="40478" y="228701"/>
                </a:lnTo>
              </a:path>
              <a:path w="2050414" h="1007110">
                <a:moveTo>
                  <a:pt x="70836" y="160900"/>
                </a:moveTo>
                <a:lnTo>
                  <a:pt x="70836" y="228701"/>
                </a:lnTo>
              </a:path>
              <a:path w="2050414" h="1007110">
                <a:moveTo>
                  <a:pt x="70836" y="194294"/>
                </a:moveTo>
                <a:lnTo>
                  <a:pt x="0" y="12244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 txBox="1"/>
          <p:nvPr/>
        </p:nvSpPr>
        <p:spPr>
          <a:xfrm>
            <a:off x="3601361" y="4947541"/>
            <a:ext cx="9715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3725667" y="5029060"/>
            <a:ext cx="316865" cy="180340"/>
          </a:xfrm>
          <a:custGeom>
            <a:avLst/>
            <a:gdLst/>
            <a:ahLst/>
            <a:cxnLst/>
            <a:rect l="l" t="t" r="r" b="b"/>
            <a:pathLst>
              <a:path w="316864" h="180339">
                <a:moveTo>
                  <a:pt x="50597" y="112326"/>
                </a:moveTo>
                <a:lnTo>
                  <a:pt x="0" y="61729"/>
                </a:lnTo>
              </a:path>
              <a:path w="316864" h="180339">
                <a:moveTo>
                  <a:pt x="0" y="129529"/>
                </a:moveTo>
                <a:lnTo>
                  <a:pt x="50597" y="180127"/>
                </a:lnTo>
              </a:path>
              <a:path w="316864" h="180339">
                <a:moveTo>
                  <a:pt x="293465" y="87027"/>
                </a:moveTo>
                <a:lnTo>
                  <a:pt x="316740" y="87027"/>
                </a:lnTo>
              </a:path>
              <a:path w="316864" h="180339">
                <a:moveTo>
                  <a:pt x="295489" y="87027"/>
                </a:moveTo>
                <a:lnTo>
                  <a:pt x="29548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 txBox="1"/>
          <p:nvPr/>
        </p:nvSpPr>
        <p:spPr>
          <a:xfrm>
            <a:off x="4021612" y="4932384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dirty="0">
                <a:latin typeface="Cambria"/>
                <a:cs typeface="Cambria"/>
              </a:rPr>
              <a:t>-2,930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3389699" y="1047031"/>
            <a:ext cx="1634489" cy="4069079"/>
          </a:xfrm>
          <a:custGeom>
            <a:avLst/>
            <a:gdLst/>
            <a:ahLst/>
            <a:cxnLst/>
            <a:rect l="l" t="t" r="r" b="b"/>
            <a:pathLst>
              <a:path w="1634489" h="4069079">
                <a:moveTo>
                  <a:pt x="631457" y="3982028"/>
                </a:moveTo>
                <a:lnTo>
                  <a:pt x="853075" y="3982028"/>
                </a:lnTo>
              </a:path>
              <a:path w="1634489" h="4069079">
                <a:moveTo>
                  <a:pt x="587943" y="4025542"/>
                </a:moveTo>
                <a:lnTo>
                  <a:pt x="631457" y="4069056"/>
                </a:lnTo>
                <a:lnTo>
                  <a:pt x="674971" y="4025542"/>
                </a:lnTo>
              </a:path>
              <a:path w="1634489" h="4069079">
                <a:moveTo>
                  <a:pt x="0" y="0"/>
                </a:moveTo>
                <a:lnTo>
                  <a:pt x="16343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 txBox="1"/>
          <p:nvPr/>
        </p:nvSpPr>
        <p:spPr>
          <a:xfrm>
            <a:off x="3391167" y="942675"/>
            <a:ext cx="161607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Монолітна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dirty="0">
                <a:latin typeface="Cambria"/>
                <a:cs typeface="Cambria"/>
              </a:rPr>
              <a:t>залізобетонна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5" dirty="0">
                <a:latin typeface="Cambria"/>
                <a:cs typeface="Cambria"/>
              </a:rPr>
              <a:t>плита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dirty="0">
                <a:latin typeface="Cambria"/>
                <a:cs typeface="Cambria"/>
              </a:rPr>
              <a:t>покриття</a:t>
            </a:r>
            <a:r>
              <a:rPr sz="550" spc="20" dirty="0">
                <a:latin typeface="Cambria"/>
                <a:cs typeface="Cambria"/>
              </a:rPr>
              <a:t> </a:t>
            </a:r>
            <a:r>
              <a:rPr sz="550" spc="95" dirty="0">
                <a:latin typeface="Cambria"/>
                <a:cs typeface="Cambria"/>
              </a:rPr>
              <a:t>-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50" dirty="0">
                <a:latin typeface="Cambria"/>
                <a:cs typeface="Cambria"/>
              </a:rPr>
              <a:t>180мм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1086" name="object 1086"/>
          <p:cNvGrpSpPr/>
          <p:nvPr/>
        </p:nvGrpSpPr>
        <p:grpSpPr>
          <a:xfrm>
            <a:off x="1020582" y="612765"/>
            <a:ext cx="4455160" cy="2755265"/>
            <a:chOff x="1020582" y="612765"/>
            <a:chExt cx="4455160" cy="2755265"/>
          </a:xfrm>
        </p:grpSpPr>
        <p:sp>
          <p:nvSpPr>
            <p:cNvPr id="1087" name="object 1087"/>
            <p:cNvSpPr/>
            <p:nvPr/>
          </p:nvSpPr>
          <p:spPr>
            <a:xfrm>
              <a:off x="1023757" y="615940"/>
              <a:ext cx="2408555" cy="678180"/>
            </a:xfrm>
            <a:custGeom>
              <a:avLst/>
              <a:gdLst/>
              <a:ahLst/>
              <a:cxnLst/>
              <a:rect l="l" t="t" r="r" b="b"/>
              <a:pathLst>
                <a:path w="2408554" h="678180">
                  <a:moveTo>
                    <a:pt x="255011" y="568716"/>
                  </a:moveTo>
                  <a:lnTo>
                    <a:pt x="255011" y="481688"/>
                  </a:lnTo>
                  <a:lnTo>
                    <a:pt x="0" y="481688"/>
                  </a:lnTo>
                </a:path>
                <a:path w="2408554" h="678180">
                  <a:moveTo>
                    <a:pt x="298525" y="525202"/>
                  </a:moveTo>
                  <a:lnTo>
                    <a:pt x="255011" y="568716"/>
                  </a:lnTo>
                  <a:lnTo>
                    <a:pt x="211497" y="525202"/>
                  </a:lnTo>
                </a:path>
                <a:path w="2408554" h="678180">
                  <a:moveTo>
                    <a:pt x="230724" y="568716"/>
                  </a:moveTo>
                  <a:lnTo>
                    <a:pt x="306621" y="568716"/>
                  </a:lnTo>
                </a:path>
                <a:path w="2408554" h="678180">
                  <a:moveTo>
                    <a:pt x="2365942" y="678007"/>
                  </a:moveTo>
                  <a:lnTo>
                    <a:pt x="2365942" y="0"/>
                  </a:lnTo>
                </a:path>
                <a:path w="2408554" h="678180">
                  <a:moveTo>
                    <a:pt x="2408444" y="634493"/>
                  </a:moveTo>
                  <a:lnTo>
                    <a:pt x="2365942" y="678007"/>
                  </a:lnTo>
                  <a:lnTo>
                    <a:pt x="2322428" y="6344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8" name="object 108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345295" y="2309947"/>
              <a:ext cx="130035" cy="99171"/>
            </a:xfrm>
            <a:prstGeom prst="rect">
              <a:avLst/>
            </a:prstGeom>
          </p:spPr>
        </p:pic>
        <p:sp>
          <p:nvSpPr>
            <p:cNvPr id="1089" name="object 1089"/>
            <p:cNvSpPr/>
            <p:nvPr/>
          </p:nvSpPr>
          <p:spPr>
            <a:xfrm>
              <a:off x="1761470" y="1390083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80">
                  <a:moveTo>
                    <a:pt x="0" y="0"/>
                  </a:moveTo>
                  <a:lnTo>
                    <a:pt x="15685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761470" y="1390083"/>
              <a:ext cx="157480" cy="349250"/>
            </a:xfrm>
            <a:custGeom>
              <a:avLst/>
              <a:gdLst/>
              <a:ahLst/>
              <a:cxnLst/>
              <a:rect l="l" t="t" r="r" b="b"/>
              <a:pathLst>
                <a:path w="157480" h="349250">
                  <a:moveTo>
                    <a:pt x="156852" y="349123"/>
                  </a:moveTo>
                  <a:lnTo>
                    <a:pt x="78932" y="0"/>
                  </a:lnTo>
                  <a:lnTo>
                    <a:pt x="0" y="349123"/>
                  </a:lnTo>
                  <a:lnTo>
                    <a:pt x="156852" y="17506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761470" y="1931477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80">
                  <a:moveTo>
                    <a:pt x="0" y="0"/>
                  </a:moveTo>
                  <a:lnTo>
                    <a:pt x="15685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761470" y="1931477"/>
              <a:ext cx="157480" cy="349250"/>
            </a:xfrm>
            <a:custGeom>
              <a:avLst/>
              <a:gdLst/>
              <a:ahLst/>
              <a:cxnLst/>
              <a:rect l="l" t="t" r="r" b="b"/>
              <a:pathLst>
                <a:path w="157480" h="349250">
                  <a:moveTo>
                    <a:pt x="156852" y="349123"/>
                  </a:moveTo>
                  <a:lnTo>
                    <a:pt x="78932" y="0"/>
                  </a:lnTo>
                  <a:lnTo>
                    <a:pt x="0" y="349123"/>
                  </a:lnTo>
                  <a:lnTo>
                    <a:pt x="156852" y="17506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761470" y="2473883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80">
                  <a:moveTo>
                    <a:pt x="0" y="0"/>
                  </a:moveTo>
                  <a:lnTo>
                    <a:pt x="15685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761470" y="2473883"/>
              <a:ext cx="157480" cy="349250"/>
            </a:xfrm>
            <a:custGeom>
              <a:avLst/>
              <a:gdLst/>
              <a:ahLst/>
              <a:cxnLst/>
              <a:rect l="l" t="t" r="r" b="b"/>
              <a:pathLst>
                <a:path w="157480" h="349250">
                  <a:moveTo>
                    <a:pt x="156852" y="349123"/>
                  </a:moveTo>
                  <a:lnTo>
                    <a:pt x="78932" y="0"/>
                  </a:lnTo>
                  <a:lnTo>
                    <a:pt x="0" y="349123"/>
                  </a:lnTo>
                  <a:lnTo>
                    <a:pt x="156852" y="17405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761470" y="3015277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80">
                  <a:moveTo>
                    <a:pt x="0" y="0"/>
                  </a:moveTo>
                  <a:lnTo>
                    <a:pt x="15685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761470" y="961016"/>
              <a:ext cx="3262629" cy="2403475"/>
            </a:xfrm>
            <a:custGeom>
              <a:avLst/>
              <a:gdLst/>
              <a:ahLst/>
              <a:cxnLst/>
              <a:rect l="l" t="t" r="r" b="b"/>
              <a:pathLst>
                <a:path w="3262629" h="2403475">
                  <a:moveTo>
                    <a:pt x="156852" y="2403384"/>
                  </a:moveTo>
                  <a:lnTo>
                    <a:pt x="78932" y="2054261"/>
                  </a:lnTo>
                  <a:lnTo>
                    <a:pt x="0" y="2403384"/>
                  </a:lnTo>
                  <a:lnTo>
                    <a:pt x="156852" y="2228316"/>
                  </a:lnTo>
                  <a:lnTo>
                    <a:pt x="0" y="2054261"/>
                  </a:lnTo>
                </a:path>
                <a:path w="3262629" h="2403475">
                  <a:moveTo>
                    <a:pt x="1628229" y="0"/>
                  </a:moveTo>
                  <a:lnTo>
                    <a:pt x="32625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7" name="object 1097"/>
          <p:cNvSpPr txBox="1"/>
          <p:nvPr/>
        </p:nvSpPr>
        <p:spPr>
          <a:xfrm>
            <a:off x="3391167" y="856660"/>
            <a:ext cx="143764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0" dirty="0">
                <a:latin typeface="Cambria"/>
                <a:cs typeface="Cambria"/>
              </a:rPr>
              <a:t>Покрівельн</a:t>
            </a:r>
            <a:r>
              <a:rPr sz="550" spc="-15" dirty="0">
                <a:latin typeface="Cambria"/>
                <a:cs typeface="Cambria"/>
              </a:rPr>
              <a:t>а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15" dirty="0">
                <a:latin typeface="Cambria"/>
                <a:cs typeface="Cambria"/>
              </a:rPr>
              <a:t>ПВ</a:t>
            </a:r>
            <a:r>
              <a:rPr sz="550" spc="-5" dirty="0">
                <a:latin typeface="Cambria"/>
                <a:cs typeface="Cambria"/>
              </a:rPr>
              <a:t>Х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15" dirty="0">
                <a:latin typeface="Cambria"/>
                <a:cs typeface="Cambria"/>
              </a:rPr>
              <a:t>мембран</a:t>
            </a:r>
            <a:r>
              <a:rPr sz="550" spc="-10" dirty="0">
                <a:latin typeface="Cambria"/>
                <a:cs typeface="Cambria"/>
              </a:rPr>
              <a:t>а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20" dirty="0">
                <a:latin typeface="Cambria"/>
                <a:cs typeface="Cambria"/>
              </a:rPr>
              <a:t>Ruvima</a:t>
            </a:r>
            <a:r>
              <a:rPr sz="550" spc="-10" dirty="0">
                <a:latin typeface="Cambria"/>
                <a:cs typeface="Cambria"/>
              </a:rPr>
              <a:t>t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55" dirty="0">
                <a:latin typeface="Cambria"/>
                <a:cs typeface="Cambria"/>
              </a:rPr>
              <a:t>E12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95" dirty="0">
                <a:latin typeface="Cambria"/>
                <a:cs typeface="Cambria"/>
              </a:rPr>
              <a:t>-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40" dirty="0">
                <a:latin typeface="Cambria"/>
                <a:cs typeface="Cambria"/>
              </a:rPr>
              <a:t>3мм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3389699" y="875000"/>
            <a:ext cx="1634489" cy="0"/>
          </a:xfrm>
          <a:custGeom>
            <a:avLst/>
            <a:gdLst/>
            <a:ahLst/>
            <a:cxnLst/>
            <a:rect l="l" t="t" r="r" b="b"/>
            <a:pathLst>
              <a:path w="1634489">
                <a:moveTo>
                  <a:pt x="0" y="0"/>
                </a:moveTo>
                <a:lnTo>
                  <a:pt x="16343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 txBox="1"/>
          <p:nvPr/>
        </p:nvSpPr>
        <p:spPr>
          <a:xfrm>
            <a:off x="3391167" y="770643"/>
            <a:ext cx="157797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0" dirty="0">
                <a:latin typeface="Cambria"/>
                <a:cs typeface="Cambria"/>
              </a:rPr>
              <a:t>Екструдований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20" dirty="0">
                <a:latin typeface="Cambria"/>
                <a:cs typeface="Cambria"/>
              </a:rPr>
              <a:t>пінополістирол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20" dirty="0">
                <a:latin typeface="Cambria"/>
                <a:cs typeface="Cambria"/>
              </a:rPr>
              <a:t>PENOPLEX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95" dirty="0">
                <a:latin typeface="Cambria"/>
                <a:cs typeface="Cambria"/>
              </a:rPr>
              <a:t>-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35" dirty="0">
                <a:latin typeface="Cambria"/>
                <a:cs typeface="Cambria"/>
              </a:rPr>
              <a:t>200мм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3389699" y="787972"/>
            <a:ext cx="1634489" cy="0"/>
          </a:xfrm>
          <a:custGeom>
            <a:avLst/>
            <a:gdLst/>
            <a:ahLst/>
            <a:cxnLst/>
            <a:rect l="l" t="t" r="r" b="b"/>
            <a:pathLst>
              <a:path w="1634489">
                <a:moveTo>
                  <a:pt x="0" y="0"/>
                </a:moveTo>
                <a:lnTo>
                  <a:pt x="16343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 txBox="1"/>
          <p:nvPr/>
        </p:nvSpPr>
        <p:spPr>
          <a:xfrm>
            <a:off x="3391167" y="599624"/>
            <a:ext cx="1429385" cy="19621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10"/>
              </a:spcBef>
            </a:pPr>
            <a:r>
              <a:rPr sz="550" dirty="0">
                <a:latin typeface="Cambria"/>
                <a:cs typeface="Cambria"/>
              </a:rPr>
              <a:t>Цементна </a:t>
            </a:r>
            <a:r>
              <a:rPr sz="550" spc="5" dirty="0">
                <a:latin typeface="Cambria"/>
                <a:cs typeface="Cambria"/>
              </a:rPr>
              <a:t>стяжка на </a:t>
            </a:r>
            <a:r>
              <a:rPr sz="550" spc="-20" dirty="0">
                <a:latin typeface="Cambria"/>
                <a:cs typeface="Cambria"/>
              </a:rPr>
              <a:t>основі</a:t>
            </a:r>
            <a:r>
              <a:rPr sz="550" spc="-15" dirty="0">
                <a:latin typeface="Cambria"/>
                <a:cs typeface="Cambria"/>
              </a:rPr>
              <a:t> </a:t>
            </a:r>
            <a:r>
              <a:rPr sz="550" dirty="0">
                <a:latin typeface="Cambria"/>
                <a:cs typeface="Cambria"/>
              </a:rPr>
              <a:t>керамзиту Coral </a:t>
            </a:r>
            <a:r>
              <a:rPr sz="550" spc="-110" dirty="0">
                <a:latin typeface="Cambria"/>
                <a:cs typeface="Cambria"/>
              </a:rPr>
              <a:t> </a:t>
            </a:r>
            <a:r>
              <a:rPr sz="550" spc="-10" dirty="0">
                <a:latin typeface="Cambria"/>
                <a:cs typeface="Cambria"/>
              </a:rPr>
              <a:t>Pro-31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0" dirty="0">
                <a:latin typeface="Cambria"/>
                <a:cs typeface="Cambria"/>
              </a:rPr>
              <a:t>М35,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15" dirty="0">
                <a:latin typeface="Cambria"/>
                <a:cs typeface="Cambria"/>
              </a:rPr>
              <a:t>F50.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95" dirty="0">
                <a:latin typeface="Cambria"/>
                <a:cs typeface="Cambria"/>
              </a:rPr>
              <a:t>-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50" dirty="0">
                <a:latin typeface="Cambria"/>
                <a:cs typeface="Cambria"/>
              </a:rPr>
              <a:t>100мм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3389699" y="615940"/>
            <a:ext cx="1634489" cy="0"/>
          </a:xfrm>
          <a:custGeom>
            <a:avLst/>
            <a:gdLst/>
            <a:ahLst/>
            <a:cxnLst/>
            <a:rect l="l" t="t" r="r" b="b"/>
            <a:pathLst>
              <a:path w="1634489">
                <a:moveTo>
                  <a:pt x="0" y="0"/>
                </a:moveTo>
                <a:lnTo>
                  <a:pt x="16343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 txBox="1"/>
          <p:nvPr/>
        </p:nvSpPr>
        <p:spPr>
          <a:xfrm>
            <a:off x="3391167" y="511585"/>
            <a:ext cx="1530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0" dirty="0">
                <a:latin typeface="Cambria"/>
                <a:cs typeface="Cambria"/>
              </a:rPr>
              <a:t>Гідроізоляційна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15" dirty="0">
                <a:latin typeface="Cambria"/>
                <a:cs typeface="Cambria"/>
              </a:rPr>
              <a:t>мембрана</a:t>
            </a:r>
            <a:r>
              <a:rPr sz="550" spc="20" dirty="0">
                <a:latin typeface="Cambria"/>
                <a:cs typeface="Cambria"/>
              </a:rPr>
              <a:t> </a:t>
            </a:r>
            <a:r>
              <a:rPr sz="550" spc="5" dirty="0">
                <a:latin typeface="Cambria"/>
                <a:cs typeface="Cambria"/>
              </a:rPr>
              <a:t>Roofer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10" dirty="0">
                <a:latin typeface="Cambria"/>
                <a:cs typeface="Cambria"/>
              </a:rPr>
              <a:t>в</a:t>
            </a:r>
            <a:r>
              <a:rPr sz="550" spc="20" dirty="0">
                <a:latin typeface="Cambria"/>
                <a:cs typeface="Cambria"/>
              </a:rPr>
              <a:t> </a:t>
            </a:r>
            <a:r>
              <a:rPr sz="550" spc="-25" dirty="0">
                <a:latin typeface="Cambria"/>
                <a:cs typeface="Cambria"/>
              </a:rPr>
              <a:t>2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25" dirty="0">
                <a:latin typeface="Cambria"/>
                <a:cs typeface="Cambria"/>
              </a:rPr>
              <a:t>шари</a:t>
            </a:r>
            <a:r>
              <a:rPr sz="550" spc="20" dirty="0">
                <a:latin typeface="Cambria"/>
                <a:cs typeface="Cambria"/>
              </a:rPr>
              <a:t> </a:t>
            </a:r>
            <a:r>
              <a:rPr sz="550" spc="95" dirty="0">
                <a:latin typeface="Cambria"/>
                <a:cs typeface="Cambria"/>
              </a:rPr>
              <a:t>-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40" dirty="0">
                <a:latin typeface="Cambria"/>
                <a:cs typeface="Cambria"/>
              </a:rPr>
              <a:t>9мм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1104" name="object 1104"/>
          <p:cNvGrpSpPr/>
          <p:nvPr/>
        </p:nvGrpSpPr>
        <p:grpSpPr>
          <a:xfrm>
            <a:off x="829323" y="4446037"/>
            <a:ext cx="564515" cy="740410"/>
            <a:chOff x="829323" y="4446037"/>
            <a:chExt cx="564515" cy="740410"/>
          </a:xfrm>
        </p:grpSpPr>
        <p:sp>
          <p:nvSpPr>
            <p:cNvPr id="1105" name="object 1105"/>
            <p:cNvSpPr/>
            <p:nvPr/>
          </p:nvSpPr>
          <p:spPr>
            <a:xfrm>
              <a:off x="1268649" y="511608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34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268649" y="5116088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268649" y="518388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832498" y="4449212"/>
              <a:ext cx="558165" cy="426084"/>
            </a:xfrm>
            <a:custGeom>
              <a:avLst/>
              <a:gdLst/>
              <a:ahLst/>
              <a:cxnLst/>
              <a:rect l="l" t="t" r="r" b="b"/>
              <a:pathLst>
                <a:path w="558165" h="426085">
                  <a:moveTo>
                    <a:pt x="557585" y="221111"/>
                  </a:moveTo>
                  <a:lnTo>
                    <a:pt x="552173" y="174124"/>
                  </a:lnTo>
                  <a:lnTo>
                    <a:pt x="536756" y="130992"/>
                  </a:lnTo>
                  <a:lnTo>
                    <a:pt x="512566" y="92944"/>
                  </a:lnTo>
                  <a:lnTo>
                    <a:pt x="480832" y="61209"/>
                  </a:lnTo>
                  <a:lnTo>
                    <a:pt x="442783" y="37019"/>
                  </a:lnTo>
                  <a:lnTo>
                    <a:pt x="399651" y="21603"/>
                  </a:lnTo>
                  <a:lnTo>
                    <a:pt x="352665" y="16191"/>
                  </a:lnTo>
                  <a:lnTo>
                    <a:pt x="305678" y="21603"/>
                  </a:lnTo>
                  <a:lnTo>
                    <a:pt x="262546" y="37019"/>
                  </a:lnTo>
                  <a:lnTo>
                    <a:pt x="224497" y="61209"/>
                  </a:lnTo>
                  <a:lnTo>
                    <a:pt x="192763" y="92944"/>
                  </a:lnTo>
                  <a:lnTo>
                    <a:pt x="168573" y="130992"/>
                  </a:lnTo>
                  <a:lnTo>
                    <a:pt x="153156" y="174124"/>
                  </a:lnTo>
                  <a:lnTo>
                    <a:pt x="147744" y="221111"/>
                  </a:lnTo>
                  <a:lnTo>
                    <a:pt x="153156" y="268097"/>
                  </a:lnTo>
                  <a:lnTo>
                    <a:pt x="168573" y="311230"/>
                  </a:lnTo>
                  <a:lnTo>
                    <a:pt x="192763" y="349278"/>
                  </a:lnTo>
                  <a:lnTo>
                    <a:pt x="224497" y="381012"/>
                  </a:lnTo>
                  <a:lnTo>
                    <a:pt x="262546" y="405203"/>
                  </a:lnTo>
                  <a:lnTo>
                    <a:pt x="305678" y="420619"/>
                  </a:lnTo>
                  <a:lnTo>
                    <a:pt x="352665" y="426031"/>
                  </a:lnTo>
                  <a:lnTo>
                    <a:pt x="399651" y="420619"/>
                  </a:lnTo>
                  <a:lnTo>
                    <a:pt x="442783" y="405203"/>
                  </a:lnTo>
                  <a:lnTo>
                    <a:pt x="480832" y="381012"/>
                  </a:lnTo>
                  <a:lnTo>
                    <a:pt x="512566" y="349278"/>
                  </a:lnTo>
                  <a:lnTo>
                    <a:pt x="536756" y="311230"/>
                  </a:lnTo>
                  <a:lnTo>
                    <a:pt x="552173" y="268097"/>
                  </a:lnTo>
                  <a:lnTo>
                    <a:pt x="557585" y="221111"/>
                  </a:lnTo>
                </a:path>
                <a:path w="558165" h="426085">
                  <a:moveTo>
                    <a:pt x="202390" y="80956"/>
                  </a:moveTo>
                  <a:lnTo>
                    <a:pt x="87027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9" name="object 1109"/>
          <p:cNvSpPr txBox="1"/>
          <p:nvPr/>
        </p:nvSpPr>
        <p:spPr>
          <a:xfrm>
            <a:off x="850157" y="4352535"/>
            <a:ext cx="5080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110" dirty="0">
                <a:latin typeface="Cambria"/>
                <a:cs typeface="Cambria"/>
              </a:rPr>
              <a:t>1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5125196" y="1072330"/>
            <a:ext cx="451484" cy="341630"/>
          </a:xfrm>
          <a:custGeom>
            <a:avLst/>
            <a:gdLst/>
            <a:ahLst/>
            <a:cxnLst/>
            <a:rect l="l" t="t" r="r" b="b"/>
            <a:pathLst>
              <a:path w="451485" h="341630">
                <a:moveTo>
                  <a:pt x="306621" y="187716"/>
                </a:moveTo>
                <a:lnTo>
                  <a:pt x="298805" y="139259"/>
                </a:lnTo>
                <a:lnTo>
                  <a:pt x="277041" y="97173"/>
                </a:lnTo>
                <a:lnTo>
                  <a:pt x="243854" y="63986"/>
                </a:lnTo>
                <a:lnTo>
                  <a:pt x="201768" y="42222"/>
                </a:lnTo>
                <a:lnTo>
                  <a:pt x="153310" y="34406"/>
                </a:lnTo>
                <a:lnTo>
                  <a:pt x="104852" y="42222"/>
                </a:lnTo>
                <a:lnTo>
                  <a:pt x="62767" y="63986"/>
                </a:lnTo>
                <a:lnTo>
                  <a:pt x="29579" y="97173"/>
                </a:lnTo>
                <a:lnTo>
                  <a:pt x="7815" y="139259"/>
                </a:lnTo>
                <a:lnTo>
                  <a:pt x="0" y="187716"/>
                </a:lnTo>
                <a:lnTo>
                  <a:pt x="7815" y="236174"/>
                </a:lnTo>
                <a:lnTo>
                  <a:pt x="29579" y="278260"/>
                </a:lnTo>
                <a:lnTo>
                  <a:pt x="62767" y="311447"/>
                </a:lnTo>
                <a:lnTo>
                  <a:pt x="104852" y="333211"/>
                </a:lnTo>
                <a:lnTo>
                  <a:pt x="153310" y="341027"/>
                </a:lnTo>
                <a:lnTo>
                  <a:pt x="201768" y="333211"/>
                </a:lnTo>
                <a:lnTo>
                  <a:pt x="243854" y="311447"/>
                </a:lnTo>
                <a:lnTo>
                  <a:pt x="277041" y="278260"/>
                </a:lnTo>
                <a:lnTo>
                  <a:pt x="298805" y="236174"/>
                </a:lnTo>
                <a:lnTo>
                  <a:pt x="306621" y="187716"/>
                </a:lnTo>
              </a:path>
              <a:path w="451485" h="341630">
                <a:moveTo>
                  <a:pt x="262095" y="80956"/>
                </a:moveTo>
                <a:lnTo>
                  <a:pt x="364302" y="0"/>
                </a:lnTo>
                <a:lnTo>
                  <a:pt x="4513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 txBox="1"/>
          <p:nvPr/>
        </p:nvSpPr>
        <p:spPr>
          <a:xfrm>
            <a:off x="5507157" y="975653"/>
            <a:ext cx="609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2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2661194" y="1741230"/>
            <a:ext cx="301625" cy="318135"/>
          </a:xfrm>
          <a:custGeom>
            <a:avLst/>
            <a:gdLst/>
            <a:ahLst/>
            <a:cxnLst/>
            <a:rect l="l" t="t" r="r" b="b"/>
            <a:pathLst>
              <a:path w="301625" h="318135">
                <a:moveTo>
                  <a:pt x="137781" y="317758"/>
                </a:moveTo>
                <a:lnTo>
                  <a:pt x="171233" y="295081"/>
                </a:lnTo>
                <a:lnTo>
                  <a:pt x="197225" y="265004"/>
                </a:lnTo>
                <a:lnTo>
                  <a:pt x="214617" y="229258"/>
                </a:lnTo>
                <a:lnTo>
                  <a:pt x="222268" y="189574"/>
                </a:lnTo>
                <a:lnTo>
                  <a:pt x="219290" y="149270"/>
                </a:lnTo>
                <a:lnTo>
                  <a:pt x="206179" y="111742"/>
                </a:lnTo>
                <a:lnTo>
                  <a:pt x="183866" y="78843"/>
                </a:lnTo>
                <a:lnTo>
                  <a:pt x="153282" y="52424"/>
                </a:lnTo>
                <a:lnTo>
                  <a:pt x="116861" y="34909"/>
                </a:lnTo>
                <a:lnTo>
                  <a:pt x="77793" y="27562"/>
                </a:lnTo>
                <a:lnTo>
                  <a:pt x="38149" y="30500"/>
                </a:lnTo>
                <a:lnTo>
                  <a:pt x="0" y="43838"/>
                </a:lnTo>
              </a:path>
              <a:path w="301625" h="318135">
                <a:moveTo>
                  <a:pt x="145621" y="48573"/>
                </a:moveTo>
                <a:lnTo>
                  <a:pt x="214433" y="0"/>
                </a:lnTo>
                <a:lnTo>
                  <a:pt x="30146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 txBox="1"/>
          <p:nvPr/>
        </p:nvSpPr>
        <p:spPr>
          <a:xfrm>
            <a:off x="2893286" y="1644554"/>
            <a:ext cx="609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3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1114" name="object 1114"/>
          <p:cNvGrpSpPr/>
          <p:nvPr/>
        </p:nvGrpSpPr>
        <p:grpSpPr>
          <a:xfrm>
            <a:off x="911232" y="1510366"/>
            <a:ext cx="5184140" cy="3114675"/>
            <a:chOff x="911232" y="1510366"/>
            <a:chExt cx="5184140" cy="3114675"/>
          </a:xfrm>
        </p:grpSpPr>
        <p:sp>
          <p:nvSpPr>
            <p:cNvPr id="1115" name="object 1115"/>
            <p:cNvSpPr/>
            <p:nvPr/>
          </p:nvSpPr>
          <p:spPr>
            <a:xfrm>
              <a:off x="1042984" y="1785756"/>
              <a:ext cx="5048885" cy="2835910"/>
            </a:xfrm>
            <a:custGeom>
              <a:avLst/>
              <a:gdLst/>
              <a:ahLst/>
              <a:cxnLst/>
              <a:rect l="l" t="t" r="r" b="b"/>
              <a:pathLst>
                <a:path w="5048885" h="2835910">
                  <a:moveTo>
                    <a:pt x="1210038" y="203396"/>
                  </a:moveTo>
                  <a:lnTo>
                    <a:pt x="1176619" y="226043"/>
                  </a:lnTo>
                  <a:lnTo>
                    <a:pt x="1150642" y="256077"/>
                  </a:lnTo>
                  <a:lnTo>
                    <a:pt x="1133243" y="291772"/>
                  </a:lnTo>
                  <a:lnTo>
                    <a:pt x="1125561" y="331404"/>
                  </a:lnTo>
                  <a:lnTo>
                    <a:pt x="1128483" y="371667"/>
                  </a:lnTo>
                  <a:lnTo>
                    <a:pt x="1141521" y="409175"/>
                  </a:lnTo>
                  <a:lnTo>
                    <a:pt x="1163749" y="442081"/>
                  </a:lnTo>
                  <a:lnTo>
                    <a:pt x="1194242" y="468536"/>
                  </a:lnTo>
                  <a:lnTo>
                    <a:pt x="1230580" y="486121"/>
                  </a:lnTo>
                  <a:lnTo>
                    <a:pt x="1269585" y="493567"/>
                  </a:lnTo>
                  <a:lnTo>
                    <a:pt x="1309195" y="490752"/>
                  </a:lnTo>
                  <a:lnTo>
                    <a:pt x="1347346" y="477555"/>
                  </a:lnTo>
                </a:path>
                <a:path w="5048885" h="2835910">
                  <a:moveTo>
                    <a:pt x="1209281" y="203402"/>
                  </a:moveTo>
                  <a:lnTo>
                    <a:pt x="1617098" y="0"/>
                  </a:lnTo>
                </a:path>
                <a:path w="5048885" h="2835910">
                  <a:moveTo>
                    <a:pt x="1346907" y="477641"/>
                  </a:moveTo>
                  <a:lnTo>
                    <a:pt x="1754723" y="273226"/>
                  </a:lnTo>
                </a:path>
                <a:path w="5048885" h="2835910">
                  <a:moveTo>
                    <a:pt x="255011" y="2835487"/>
                  </a:moveTo>
                  <a:lnTo>
                    <a:pt x="0" y="2835487"/>
                  </a:lnTo>
                  <a:lnTo>
                    <a:pt x="0" y="2827392"/>
                  </a:lnTo>
                  <a:lnTo>
                    <a:pt x="255011" y="2822332"/>
                  </a:lnTo>
                </a:path>
                <a:path w="5048885" h="2835910">
                  <a:moveTo>
                    <a:pt x="4358474" y="2835487"/>
                  </a:moveTo>
                  <a:lnTo>
                    <a:pt x="4614498" y="2835487"/>
                  </a:lnTo>
                  <a:lnTo>
                    <a:pt x="4614498" y="2827392"/>
                  </a:lnTo>
                  <a:lnTo>
                    <a:pt x="4358474" y="2822332"/>
                  </a:lnTo>
                </a:path>
                <a:path w="5048885" h="2835910">
                  <a:moveTo>
                    <a:pt x="4196562" y="2831439"/>
                  </a:moveTo>
                  <a:lnTo>
                    <a:pt x="5048625" y="28314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913454" y="46171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3035" y="2023"/>
                  </a:moveTo>
                  <a:lnTo>
                    <a:pt x="3035" y="2023"/>
                  </a:lnTo>
                </a:path>
              </a:pathLst>
            </a:custGeom>
            <a:ln w="4047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693093" y="1513541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4">
                  <a:moveTo>
                    <a:pt x="0" y="0"/>
                  </a:moveTo>
                  <a:lnTo>
                    <a:pt x="0" y="1183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8" name="object 1118"/>
          <p:cNvSpPr txBox="1"/>
          <p:nvPr/>
        </p:nvSpPr>
        <p:spPr>
          <a:xfrm>
            <a:off x="4693548" y="1532227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+18,220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4641483" y="1513541"/>
            <a:ext cx="306705" cy="660400"/>
          </a:xfrm>
          <a:custGeom>
            <a:avLst/>
            <a:gdLst/>
            <a:ahLst/>
            <a:cxnLst/>
            <a:rect l="l" t="t" r="r" b="b"/>
            <a:pathLst>
              <a:path w="306704" h="660400">
                <a:moveTo>
                  <a:pt x="51609" y="118398"/>
                </a:moveTo>
                <a:lnTo>
                  <a:pt x="306621" y="118398"/>
                </a:lnTo>
              </a:path>
              <a:path w="306704" h="660400">
                <a:moveTo>
                  <a:pt x="8095" y="43513"/>
                </a:moveTo>
                <a:lnTo>
                  <a:pt x="51609" y="0"/>
                </a:lnTo>
                <a:lnTo>
                  <a:pt x="95123" y="43513"/>
                </a:lnTo>
              </a:path>
              <a:path w="306704" h="660400">
                <a:moveTo>
                  <a:pt x="0" y="0"/>
                </a:moveTo>
                <a:lnTo>
                  <a:pt x="102207" y="0"/>
                </a:lnTo>
              </a:path>
              <a:path w="306704" h="660400">
                <a:moveTo>
                  <a:pt x="51609" y="541393"/>
                </a:moveTo>
                <a:lnTo>
                  <a:pt x="51609" y="6597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 txBox="1"/>
          <p:nvPr/>
        </p:nvSpPr>
        <p:spPr>
          <a:xfrm>
            <a:off x="4693548" y="2074633"/>
            <a:ext cx="2514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5" dirty="0">
                <a:latin typeface="Cambria"/>
                <a:cs typeface="Cambria"/>
              </a:rPr>
              <a:t>+15,040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4641483" y="2054935"/>
            <a:ext cx="306705" cy="661035"/>
          </a:xfrm>
          <a:custGeom>
            <a:avLst/>
            <a:gdLst/>
            <a:ahLst/>
            <a:cxnLst/>
            <a:rect l="l" t="t" r="r" b="b"/>
            <a:pathLst>
              <a:path w="306704" h="661035">
                <a:moveTo>
                  <a:pt x="51609" y="118398"/>
                </a:moveTo>
                <a:lnTo>
                  <a:pt x="306621" y="118398"/>
                </a:lnTo>
              </a:path>
              <a:path w="306704" h="661035">
                <a:moveTo>
                  <a:pt x="8095" y="43513"/>
                </a:moveTo>
                <a:lnTo>
                  <a:pt x="51609" y="0"/>
                </a:lnTo>
                <a:lnTo>
                  <a:pt x="95123" y="43513"/>
                </a:lnTo>
              </a:path>
              <a:path w="306704" h="661035">
                <a:moveTo>
                  <a:pt x="0" y="0"/>
                </a:moveTo>
                <a:lnTo>
                  <a:pt x="102207" y="0"/>
                </a:lnTo>
              </a:path>
              <a:path w="306704" h="661035">
                <a:moveTo>
                  <a:pt x="51609" y="542405"/>
                </a:moveTo>
                <a:lnTo>
                  <a:pt x="51609" y="660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 txBox="1"/>
          <p:nvPr/>
        </p:nvSpPr>
        <p:spPr>
          <a:xfrm>
            <a:off x="4693548" y="2616027"/>
            <a:ext cx="2362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45" dirty="0">
                <a:latin typeface="Cambria"/>
                <a:cs typeface="Cambria"/>
              </a:rPr>
              <a:t>+11,860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4641483" y="2597341"/>
            <a:ext cx="306705" cy="660400"/>
          </a:xfrm>
          <a:custGeom>
            <a:avLst/>
            <a:gdLst/>
            <a:ahLst/>
            <a:cxnLst/>
            <a:rect l="l" t="t" r="r" b="b"/>
            <a:pathLst>
              <a:path w="306704" h="660400">
                <a:moveTo>
                  <a:pt x="51609" y="118398"/>
                </a:moveTo>
                <a:lnTo>
                  <a:pt x="306621" y="118398"/>
                </a:lnTo>
              </a:path>
              <a:path w="306704" h="660400">
                <a:moveTo>
                  <a:pt x="8095" y="42501"/>
                </a:moveTo>
                <a:lnTo>
                  <a:pt x="51609" y="0"/>
                </a:lnTo>
                <a:lnTo>
                  <a:pt x="95123" y="42501"/>
                </a:lnTo>
              </a:path>
              <a:path w="306704" h="660400">
                <a:moveTo>
                  <a:pt x="0" y="0"/>
                </a:moveTo>
                <a:lnTo>
                  <a:pt x="102207" y="0"/>
                </a:lnTo>
              </a:path>
              <a:path w="306704" h="660400">
                <a:moveTo>
                  <a:pt x="51609" y="541393"/>
                </a:moveTo>
                <a:lnTo>
                  <a:pt x="51609" y="6597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 txBox="1"/>
          <p:nvPr/>
        </p:nvSpPr>
        <p:spPr>
          <a:xfrm>
            <a:off x="4693548" y="3157421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+8,680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4641483" y="3138735"/>
            <a:ext cx="306705" cy="660400"/>
          </a:xfrm>
          <a:custGeom>
            <a:avLst/>
            <a:gdLst/>
            <a:ahLst/>
            <a:cxnLst/>
            <a:rect l="l" t="t" r="r" b="b"/>
            <a:pathLst>
              <a:path w="306704" h="660400">
                <a:moveTo>
                  <a:pt x="51609" y="118398"/>
                </a:moveTo>
                <a:lnTo>
                  <a:pt x="306621" y="118398"/>
                </a:lnTo>
              </a:path>
              <a:path w="306704" h="660400">
                <a:moveTo>
                  <a:pt x="8095" y="43513"/>
                </a:moveTo>
                <a:lnTo>
                  <a:pt x="51609" y="0"/>
                </a:lnTo>
                <a:lnTo>
                  <a:pt x="95123" y="43513"/>
                </a:lnTo>
              </a:path>
              <a:path w="306704" h="660400">
                <a:moveTo>
                  <a:pt x="0" y="0"/>
                </a:moveTo>
                <a:lnTo>
                  <a:pt x="102207" y="0"/>
                </a:lnTo>
              </a:path>
              <a:path w="306704" h="660400">
                <a:moveTo>
                  <a:pt x="51609" y="541393"/>
                </a:moveTo>
                <a:lnTo>
                  <a:pt x="51609" y="6597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 txBox="1"/>
          <p:nvPr/>
        </p:nvSpPr>
        <p:spPr>
          <a:xfrm>
            <a:off x="4693548" y="3698815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+5,500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8458564" y="4247834"/>
            <a:ext cx="22860" cy="374650"/>
          </a:xfrm>
          <a:custGeom>
            <a:avLst/>
            <a:gdLst/>
            <a:ahLst/>
            <a:cxnLst/>
            <a:rect l="l" t="t" r="r" b="b"/>
            <a:pathLst>
              <a:path w="22859" h="374650">
                <a:moveTo>
                  <a:pt x="12143" y="202390"/>
                </a:moveTo>
                <a:lnTo>
                  <a:pt x="22262" y="202390"/>
                </a:lnTo>
                <a:lnTo>
                  <a:pt x="22262" y="211497"/>
                </a:lnTo>
              </a:path>
              <a:path w="22859" h="374650">
                <a:moveTo>
                  <a:pt x="22262" y="214533"/>
                </a:moveTo>
                <a:lnTo>
                  <a:pt x="22262" y="234772"/>
                </a:lnTo>
                <a:lnTo>
                  <a:pt x="12143" y="234772"/>
                </a:lnTo>
                <a:lnTo>
                  <a:pt x="12143" y="202390"/>
                </a:lnTo>
              </a:path>
              <a:path w="22859" h="374650">
                <a:moveTo>
                  <a:pt x="21250" y="214533"/>
                </a:moveTo>
                <a:lnTo>
                  <a:pt x="17203" y="214533"/>
                </a:lnTo>
                <a:lnTo>
                  <a:pt x="16191" y="214533"/>
                </a:lnTo>
                <a:lnTo>
                  <a:pt x="16191" y="213521"/>
                </a:lnTo>
                <a:lnTo>
                  <a:pt x="16191" y="212509"/>
                </a:lnTo>
                <a:lnTo>
                  <a:pt x="16191" y="211497"/>
                </a:lnTo>
                <a:lnTo>
                  <a:pt x="17203" y="211497"/>
                </a:lnTo>
                <a:lnTo>
                  <a:pt x="21250" y="211497"/>
                </a:lnTo>
              </a:path>
              <a:path w="22859" h="374650">
                <a:moveTo>
                  <a:pt x="18215" y="227689"/>
                </a:moveTo>
                <a:lnTo>
                  <a:pt x="18215" y="228701"/>
                </a:lnTo>
                <a:lnTo>
                  <a:pt x="17203" y="228701"/>
                </a:lnTo>
                <a:lnTo>
                  <a:pt x="16191" y="228701"/>
                </a:lnTo>
                <a:lnTo>
                  <a:pt x="16191" y="227689"/>
                </a:lnTo>
                <a:lnTo>
                  <a:pt x="16191" y="226677"/>
                </a:lnTo>
                <a:lnTo>
                  <a:pt x="17203" y="226677"/>
                </a:lnTo>
                <a:lnTo>
                  <a:pt x="18215" y="226677"/>
                </a:lnTo>
                <a:lnTo>
                  <a:pt x="18215" y="227689"/>
                </a:lnTo>
              </a:path>
              <a:path w="22859" h="374650">
                <a:moveTo>
                  <a:pt x="9107" y="0"/>
                </a:moveTo>
                <a:lnTo>
                  <a:pt x="9107" y="374422"/>
                </a:lnTo>
              </a:path>
              <a:path w="22859" h="374650">
                <a:moveTo>
                  <a:pt x="0" y="6071"/>
                </a:moveTo>
                <a:lnTo>
                  <a:pt x="0" y="202390"/>
                </a:lnTo>
              </a:path>
              <a:path w="22859" h="374650">
                <a:moveTo>
                  <a:pt x="0" y="234772"/>
                </a:moveTo>
                <a:lnTo>
                  <a:pt x="0" y="374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4339013" y="260138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4339013" y="279669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4339013" y="312659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4339013" y="36214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4339013" y="378537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4339013" y="39503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4339013" y="41152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4339013" y="42802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4339013" y="44451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4339013" y="4775060"/>
            <a:ext cx="0" cy="168275"/>
          </a:xfrm>
          <a:custGeom>
            <a:avLst/>
            <a:gdLst/>
            <a:ahLst/>
            <a:cxnLst/>
            <a:rect l="l" t="t" r="r" b="b"/>
            <a:pathLst>
              <a:path h="168275">
                <a:moveTo>
                  <a:pt x="0" y="0"/>
                </a:moveTo>
                <a:lnTo>
                  <a:pt x="0" y="125481"/>
                </a:lnTo>
              </a:path>
              <a:path h="168275">
                <a:moveTo>
                  <a:pt x="0" y="82980"/>
                </a:moveTo>
                <a:lnTo>
                  <a:pt x="0" y="167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38" name="object 1138"/>
          <p:cNvGrpSpPr/>
          <p:nvPr/>
        </p:nvGrpSpPr>
        <p:grpSpPr>
          <a:xfrm>
            <a:off x="4638308" y="1202733"/>
            <a:ext cx="9992360" cy="3914775"/>
            <a:chOff x="4638308" y="1202733"/>
            <a:chExt cx="9992360" cy="3914775"/>
          </a:xfrm>
        </p:grpSpPr>
        <p:sp>
          <p:nvSpPr>
            <p:cNvPr id="1139" name="object 1139"/>
            <p:cNvSpPr/>
            <p:nvPr/>
          </p:nvSpPr>
          <p:spPr>
            <a:xfrm>
              <a:off x="4641483" y="3680129"/>
              <a:ext cx="306705" cy="118745"/>
            </a:xfrm>
            <a:custGeom>
              <a:avLst/>
              <a:gdLst/>
              <a:ahLst/>
              <a:cxnLst/>
              <a:rect l="l" t="t" r="r" b="b"/>
              <a:pathLst>
                <a:path w="306704" h="118745">
                  <a:moveTo>
                    <a:pt x="51609" y="118398"/>
                  </a:moveTo>
                  <a:lnTo>
                    <a:pt x="306621" y="118398"/>
                  </a:lnTo>
                </a:path>
                <a:path w="306704" h="118745">
                  <a:moveTo>
                    <a:pt x="8095" y="43513"/>
                  </a:moveTo>
                  <a:lnTo>
                    <a:pt x="51609" y="0"/>
                  </a:lnTo>
                  <a:lnTo>
                    <a:pt x="95123" y="43513"/>
                  </a:lnTo>
                </a:path>
                <a:path w="306704" h="118745">
                  <a:moveTo>
                    <a:pt x="0" y="0"/>
                  </a:moveTo>
                  <a:lnTo>
                    <a:pt x="1022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0" name="object 114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1512633" y="4246822"/>
              <a:ext cx="345075" cy="384541"/>
            </a:xfrm>
            <a:prstGeom prst="rect">
              <a:avLst/>
            </a:prstGeom>
          </p:spPr>
        </p:pic>
        <p:pic>
          <p:nvPicPr>
            <p:cNvPr id="1141" name="object 114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05549" y="4106161"/>
              <a:ext cx="359242" cy="525202"/>
            </a:xfrm>
            <a:prstGeom prst="rect">
              <a:avLst/>
            </a:prstGeom>
          </p:spPr>
        </p:pic>
        <p:pic>
          <p:nvPicPr>
            <p:cNvPr id="1142" name="object 114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684664" y="4113244"/>
              <a:ext cx="173043" cy="63752"/>
            </a:xfrm>
            <a:prstGeom prst="rect">
              <a:avLst/>
            </a:prstGeom>
          </p:spPr>
        </p:pic>
        <p:pic>
          <p:nvPicPr>
            <p:cNvPr id="1143" name="object 114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1787883" y="4175985"/>
              <a:ext cx="69824" cy="64764"/>
            </a:xfrm>
            <a:prstGeom prst="rect">
              <a:avLst/>
            </a:prstGeom>
          </p:spPr>
        </p:pic>
        <p:pic>
          <p:nvPicPr>
            <p:cNvPr id="1144" name="object 114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1519716" y="4252894"/>
              <a:ext cx="237808" cy="369362"/>
            </a:xfrm>
            <a:prstGeom prst="rect">
              <a:avLst/>
            </a:prstGeom>
          </p:spPr>
        </p:pic>
        <p:pic>
          <p:nvPicPr>
            <p:cNvPr id="1145" name="object 114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1597637" y="4252894"/>
              <a:ext cx="253999" cy="369362"/>
            </a:xfrm>
            <a:prstGeom prst="rect">
              <a:avLst/>
            </a:prstGeom>
          </p:spPr>
        </p:pic>
        <p:pic>
          <p:nvPicPr>
            <p:cNvPr id="1146" name="object 114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1519716" y="4252894"/>
              <a:ext cx="300549" cy="369362"/>
            </a:xfrm>
            <a:prstGeom prst="rect">
              <a:avLst/>
            </a:prstGeom>
          </p:spPr>
        </p:pic>
        <p:pic>
          <p:nvPicPr>
            <p:cNvPr id="1147" name="object 114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512633" y="4189141"/>
              <a:ext cx="345075" cy="433115"/>
            </a:xfrm>
            <a:prstGeom prst="rect">
              <a:avLst/>
            </a:prstGeom>
          </p:spPr>
        </p:pic>
        <p:pic>
          <p:nvPicPr>
            <p:cNvPr id="1148" name="object 114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1512633" y="4113244"/>
              <a:ext cx="345075" cy="127505"/>
            </a:xfrm>
            <a:prstGeom prst="rect">
              <a:avLst/>
            </a:prstGeom>
          </p:spPr>
        </p:pic>
        <p:pic>
          <p:nvPicPr>
            <p:cNvPr id="1149" name="object 1149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1512633" y="4138543"/>
              <a:ext cx="276262" cy="102207"/>
            </a:xfrm>
            <a:prstGeom prst="rect">
              <a:avLst/>
            </a:prstGeom>
          </p:spPr>
        </p:pic>
        <p:pic>
          <p:nvPicPr>
            <p:cNvPr id="1150" name="object 1150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655318" y="4449212"/>
              <a:ext cx="60717" cy="33394"/>
            </a:xfrm>
            <a:prstGeom prst="rect">
              <a:avLst/>
            </a:prstGeom>
          </p:spPr>
        </p:pic>
        <p:pic>
          <p:nvPicPr>
            <p:cNvPr id="1151" name="object 115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2214927" y="4246822"/>
              <a:ext cx="344063" cy="384541"/>
            </a:xfrm>
            <a:prstGeom prst="rect">
              <a:avLst/>
            </a:prstGeom>
          </p:spPr>
        </p:pic>
        <p:pic>
          <p:nvPicPr>
            <p:cNvPr id="1152" name="object 1152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207843" y="4106161"/>
              <a:ext cx="358230" cy="525202"/>
            </a:xfrm>
            <a:prstGeom prst="rect">
              <a:avLst/>
            </a:prstGeom>
          </p:spPr>
        </p:pic>
        <p:pic>
          <p:nvPicPr>
            <p:cNvPr id="1153" name="object 115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386959" y="4113244"/>
              <a:ext cx="172031" cy="63752"/>
            </a:xfrm>
            <a:prstGeom prst="rect">
              <a:avLst/>
            </a:prstGeom>
          </p:spPr>
        </p:pic>
        <p:pic>
          <p:nvPicPr>
            <p:cNvPr id="1154" name="object 115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2214927" y="4175985"/>
              <a:ext cx="344063" cy="64764"/>
            </a:xfrm>
            <a:prstGeom prst="rect">
              <a:avLst/>
            </a:prstGeom>
          </p:spPr>
        </p:pic>
        <p:pic>
          <p:nvPicPr>
            <p:cNvPr id="1155" name="object 115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2214927" y="4113244"/>
              <a:ext cx="344063" cy="127505"/>
            </a:xfrm>
            <a:prstGeom prst="rect">
              <a:avLst/>
            </a:prstGeom>
          </p:spPr>
        </p:pic>
        <p:pic>
          <p:nvPicPr>
            <p:cNvPr id="1156" name="object 115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2214927" y="4138543"/>
              <a:ext cx="276262" cy="102207"/>
            </a:xfrm>
            <a:prstGeom prst="rect">
              <a:avLst/>
            </a:prstGeom>
          </p:spPr>
        </p:pic>
        <p:pic>
          <p:nvPicPr>
            <p:cNvPr id="1157" name="object 115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2220999" y="4252894"/>
              <a:ext cx="237808" cy="369362"/>
            </a:xfrm>
            <a:prstGeom prst="rect">
              <a:avLst/>
            </a:prstGeom>
          </p:spPr>
        </p:pic>
        <p:pic>
          <p:nvPicPr>
            <p:cNvPr id="1158" name="object 115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299931" y="4252894"/>
              <a:ext cx="252987" cy="369362"/>
            </a:xfrm>
            <a:prstGeom prst="rect">
              <a:avLst/>
            </a:prstGeom>
          </p:spPr>
        </p:pic>
        <p:pic>
          <p:nvPicPr>
            <p:cNvPr id="1159" name="object 115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2220999" y="4252894"/>
              <a:ext cx="300549" cy="369362"/>
            </a:xfrm>
            <a:prstGeom prst="rect">
              <a:avLst/>
            </a:prstGeom>
          </p:spPr>
        </p:pic>
        <p:pic>
          <p:nvPicPr>
            <p:cNvPr id="1160" name="object 116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2220999" y="4252894"/>
              <a:ext cx="331920" cy="369362"/>
            </a:xfrm>
            <a:prstGeom prst="rect">
              <a:avLst/>
            </a:prstGeom>
          </p:spPr>
        </p:pic>
        <p:pic>
          <p:nvPicPr>
            <p:cNvPr id="1161" name="object 116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089637" y="1398179"/>
              <a:ext cx="180127" cy="350135"/>
            </a:xfrm>
            <a:prstGeom prst="rect">
              <a:avLst/>
            </a:prstGeom>
          </p:spPr>
        </p:pic>
        <p:pic>
          <p:nvPicPr>
            <p:cNvPr id="1162" name="object 116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1178689" y="1410322"/>
              <a:ext cx="77920" cy="337991"/>
            </a:xfrm>
            <a:prstGeom prst="rect">
              <a:avLst/>
            </a:prstGeom>
          </p:spPr>
        </p:pic>
        <p:pic>
          <p:nvPicPr>
            <p:cNvPr id="1163" name="object 116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1102792" y="1410322"/>
              <a:ext cx="76908" cy="337991"/>
            </a:xfrm>
            <a:prstGeom prst="rect">
              <a:avLst/>
            </a:prstGeom>
          </p:spPr>
        </p:pic>
        <p:pic>
          <p:nvPicPr>
            <p:cNvPr id="1164" name="object 116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102792" y="1410322"/>
              <a:ext cx="124470" cy="337991"/>
            </a:xfrm>
            <a:prstGeom prst="rect">
              <a:avLst/>
            </a:prstGeom>
          </p:spPr>
        </p:pic>
        <p:pic>
          <p:nvPicPr>
            <p:cNvPr id="1165" name="object 1165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116960" y="1528721"/>
              <a:ext cx="139649" cy="219593"/>
            </a:xfrm>
            <a:prstGeom prst="rect">
              <a:avLst/>
            </a:prstGeom>
          </p:spPr>
        </p:pic>
        <p:pic>
          <p:nvPicPr>
            <p:cNvPr id="1166" name="object 116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672521" y="1398179"/>
              <a:ext cx="180127" cy="350135"/>
            </a:xfrm>
            <a:prstGeom prst="rect">
              <a:avLst/>
            </a:prstGeom>
          </p:spPr>
        </p:pic>
        <p:pic>
          <p:nvPicPr>
            <p:cNvPr id="1167" name="object 116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1762585" y="1410322"/>
              <a:ext cx="76908" cy="337991"/>
            </a:xfrm>
            <a:prstGeom prst="rect">
              <a:avLst/>
            </a:prstGeom>
          </p:spPr>
        </p:pic>
        <p:pic>
          <p:nvPicPr>
            <p:cNvPr id="1168" name="object 116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1685677" y="1410322"/>
              <a:ext cx="77920" cy="337991"/>
            </a:xfrm>
            <a:prstGeom prst="rect">
              <a:avLst/>
            </a:prstGeom>
          </p:spPr>
        </p:pic>
        <p:pic>
          <p:nvPicPr>
            <p:cNvPr id="1169" name="object 116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686688" y="1410322"/>
              <a:ext cx="123458" cy="337991"/>
            </a:xfrm>
            <a:prstGeom prst="rect">
              <a:avLst/>
            </a:prstGeom>
          </p:spPr>
        </p:pic>
        <p:pic>
          <p:nvPicPr>
            <p:cNvPr id="1170" name="object 1170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1700855" y="1528721"/>
              <a:ext cx="138637" cy="219593"/>
            </a:xfrm>
            <a:prstGeom prst="rect">
              <a:avLst/>
            </a:prstGeom>
          </p:spPr>
        </p:pic>
        <p:pic>
          <p:nvPicPr>
            <p:cNvPr id="1171" name="object 117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2213915" y="1398179"/>
              <a:ext cx="179115" cy="350135"/>
            </a:xfrm>
            <a:prstGeom prst="rect">
              <a:avLst/>
            </a:prstGeom>
          </p:spPr>
        </p:pic>
        <p:pic>
          <p:nvPicPr>
            <p:cNvPr id="1172" name="object 1172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2302967" y="1410322"/>
              <a:ext cx="77920" cy="337991"/>
            </a:xfrm>
            <a:prstGeom prst="rect">
              <a:avLst/>
            </a:prstGeom>
          </p:spPr>
        </p:pic>
        <p:pic>
          <p:nvPicPr>
            <p:cNvPr id="1173" name="object 1173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2226058" y="1410322"/>
              <a:ext cx="77920" cy="337991"/>
            </a:xfrm>
            <a:prstGeom prst="rect">
              <a:avLst/>
            </a:prstGeom>
          </p:spPr>
        </p:pic>
        <p:pic>
          <p:nvPicPr>
            <p:cNvPr id="1174" name="object 1174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2227071" y="1410322"/>
              <a:ext cx="124470" cy="337991"/>
            </a:xfrm>
            <a:prstGeom prst="rect">
              <a:avLst/>
            </a:prstGeom>
          </p:spPr>
        </p:pic>
        <p:pic>
          <p:nvPicPr>
            <p:cNvPr id="1175" name="object 1175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2241238" y="1528721"/>
              <a:ext cx="139649" cy="219593"/>
            </a:xfrm>
            <a:prstGeom prst="rect">
              <a:avLst/>
            </a:prstGeom>
          </p:spPr>
        </p:pic>
        <p:pic>
          <p:nvPicPr>
            <p:cNvPr id="1176" name="object 117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2796799" y="1398179"/>
              <a:ext cx="180127" cy="350135"/>
            </a:xfrm>
            <a:prstGeom prst="rect">
              <a:avLst/>
            </a:prstGeom>
          </p:spPr>
        </p:pic>
        <p:pic>
          <p:nvPicPr>
            <p:cNvPr id="1177" name="object 1177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2885851" y="1410322"/>
              <a:ext cx="77920" cy="337991"/>
            </a:xfrm>
            <a:prstGeom prst="rect">
              <a:avLst/>
            </a:prstGeom>
          </p:spPr>
        </p:pic>
        <p:pic>
          <p:nvPicPr>
            <p:cNvPr id="1178" name="object 1178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2809954" y="1410322"/>
              <a:ext cx="76908" cy="337991"/>
            </a:xfrm>
            <a:prstGeom prst="rect">
              <a:avLst/>
            </a:prstGeom>
          </p:spPr>
        </p:pic>
        <p:pic>
          <p:nvPicPr>
            <p:cNvPr id="1179" name="object 1179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2809954" y="1410322"/>
              <a:ext cx="124470" cy="337991"/>
            </a:xfrm>
            <a:prstGeom prst="rect">
              <a:avLst/>
            </a:prstGeom>
          </p:spPr>
        </p:pic>
        <p:pic>
          <p:nvPicPr>
            <p:cNvPr id="1180" name="object 1180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2824122" y="1528721"/>
              <a:ext cx="139649" cy="219593"/>
            </a:xfrm>
            <a:prstGeom prst="rect">
              <a:avLst/>
            </a:prstGeom>
          </p:spPr>
        </p:pic>
        <p:pic>
          <p:nvPicPr>
            <p:cNvPr id="1181" name="object 118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089637" y="1939573"/>
              <a:ext cx="180127" cy="350135"/>
            </a:xfrm>
            <a:prstGeom prst="rect">
              <a:avLst/>
            </a:prstGeom>
          </p:spPr>
        </p:pic>
        <p:pic>
          <p:nvPicPr>
            <p:cNvPr id="1182" name="object 1182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1178689" y="1951716"/>
              <a:ext cx="77920" cy="337991"/>
            </a:xfrm>
            <a:prstGeom prst="rect">
              <a:avLst/>
            </a:prstGeom>
          </p:spPr>
        </p:pic>
        <p:pic>
          <p:nvPicPr>
            <p:cNvPr id="1183" name="object 118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1102792" y="1951716"/>
              <a:ext cx="76908" cy="337991"/>
            </a:xfrm>
            <a:prstGeom prst="rect">
              <a:avLst/>
            </a:prstGeom>
          </p:spPr>
        </p:pic>
        <p:pic>
          <p:nvPicPr>
            <p:cNvPr id="1184" name="object 118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102792" y="1951716"/>
              <a:ext cx="124470" cy="337991"/>
            </a:xfrm>
            <a:prstGeom prst="rect">
              <a:avLst/>
            </a:prstGeom>
          </p:spPr>
        </p:pic>
        <p:pic>
          <p:nvPicPr>
            <p:cNvPr id="1185" name="object 1185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1116960" y="2070115"/>
              <a:ext cx="139649" cy="219593"/>
            </a:xfrm>
            <a:prstGeom prst="rect">
              <a:avLst/>
            </a:prstGeom>
          </p:spPr>
        </p:pic>
        <p:pic>
          <p:nvPicPr>
            <p:cNvPr id="1186" name="object 118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672521" y="1939573"/>
              <a:ext cx="180127" cy="350135"/>
            </a:xfrm>
            <a:prstGeom prst="rect">
              <a:avLst/>
            </a:prstGeom>
          </p:spPr>
        </p:pic>
        <p:pic>
          <p:nvPicPr>
            <p:cNvPr id="1187" name="object 118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1762585" y="1951716"/>
              <a:ext cx="76908" cy="337991"/>
            </a:xfrm>
            <a:prstGeom prst="rect">
              <a:avLst/>
            </a:prstGeom>
          </p:spPr>
        </p:pic>
        <p:pic>
          <p:nvPicPr>
            <p:cNvPr id="1188" name="object 118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1685677" y="1951716"/>
              <a:ext cx="77920" cy="337991"/>
            </a:xfrm>
            <a:prstGeom prst="rect">
              <a:avLst/>
            </a:prstGeom>
          </p:spPr>
        </p:pic>
        <p:pic>
          <p:nvPicPr>
            <p:cNvPr id="1189" name="object 118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686688" y="1951716"/>
              <a:ext cx="123458" cy="337991"/>
            </a:xfrm>
            <a:prstGeom prst="rect">
              <a:avLst/>
            </a:prstGeom>
          </p:spPr>
        </p:pic>
        <p:pic>
          <p:nvPicPr>
            <p:cNvPr id="1190" name="object 1190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1700855" y="2070115"/>
              <a:ext cx="138637" cy="219593"/>
            </a:xfrm>
            <a:prstGeom prst="rect">
              <a:avLst/>
            </a:prstGeom>
          </p:spPr>
        </p:pic>
        <p:pic>
          <p:nvPicPr>
            <p:cNvPr id="1191" name="object 119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2213915" y="1939573"/>
              <a:ext cx="179115" cy="350135"/>
            </a:xfrm>
            <a:prstGeom prst="rect">
              <a:avLst/>
            </a:prstGeom>
          </p:spPr>
        </p:pic>
        <p:pic>
          <p:nvPicPr>
            <p:cNvPr id="1192" name="object 1192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2302967" y="1951716"/>
              <a:ext cx="77920" cy="337991"/>
            </a:xfrm>
            <a:prstGeom prst="rect">
              <a:avLst/>
            </a:prstGeom>
          </p:spPr>
        </p:pic>
        <p:pic>
          <p:nvPicPr>
            <p:cNvPr id="1193" name="object 1193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2226058" y="1951716"/>
              <a:ext cx="77920" cy="337991"/>
            </a:xfrm>
            <a:prstGeom prst="rect">
              <a:avLst/>
            </a:prstGeom>
          </p:spPr>
        </p:pic>
        <p:pic>
          <p:nvPicPr>
            <p:cNvPr id="1194" name="object 1194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2227071" y="1951716"/>
              <a:ext cx="124470" cy="337991"/>
            </a:xfrm>
            <a:prstGeom prst="rect">
              <a:avLst/>
            </a:prstGeom>
          </p:spPr>
        </p:pic>
        <p:pic>
          <p:nvPicPr>
            <p:cNvPr id="1195" name="object 119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2241238" y="2070115"/>
              <a:ext cx="139649" cy="219593"/>
            </a:xfrm>
            <a:prstGeom prst="rect">
              <a:avLst/>
            </a:prstGeom>
          </p:spPr>
        </p:pic>
        <p:pic>
          <p:nvPicPr>
            <p:cNvPr id="1196" name="object 119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2796799" y="1939573"/>
              <a:ext cx="180127" cy="350135"/>
            </a:xfrm>
            <a:prstGeom prst="rect">
              <a:avLst/>
            </a:prstGeom>
          </p:spPr>
        </p:pic>
        <p:pic>
          <p:nvPicPr>
            <p:cNvPr id="1197" name="object 1197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2885851" y="1951716"/>
              <a:ext cx="77920" cy="337991"/>
            </a:xfrm>
            <a:prstGeom prst="rect">
              <a:avLst/>
            </a:prstGeom>
          </p:spPr>
        </p:pic>
        <p:pic>
          <p:nvPicPr>
            <p:cNvPr id="1198" name="object 1198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2809954" y="1951716"/>
              <a:ext cx="76908" cy="337991"/>
            </a:xfrm>
            <a:prstGeom prst="rect">
              <a:avLst/>
            </a:prstGeom>
          </p:spPr>
        </p:pic>
        <p:pic>
          <p:nvPicPr>
            <p:cNvPr id="1199" name="object 1199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2809954" y="1951716"/>
              <a:ext cx="124470" cy="337991"/>
            </a:xfrm>
            <a:prstGeom prst="rect">
              <a:avLst/>
            </a:prstGeom>
          </p:spPr>
        </p:pic>
        <p:pic>
          <p:nvPicPr>
            <p:cNvPr id="1200" name="object 1200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2824122" y="2070115"/>
              <a:ext cx="139649" cy="219593"/>
            </a:xfrm>
            <a:prstGeom prst="rect">
              <a:avLst/>
            </a:prstGeom>
          </p:spPr>
        </p:pic>
        <p:pic>
          <p:nvPicPr>
            <p:cNvPr id="1201" name="object 1201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1089637" y="2480967"/>
              <a:ext cx="180127" cy="350135"/>
            </a:xfrm>
            <a:prstGeom prst="rect">
              <a:avLst/>
            </a:prstGeom>
          </p:spPr>
        </p:pic>
        <p:pic>
          <p:nvPicPr>
            <p:cNvPr id="1202" name="object 1202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1178689" y="2494122"/>
              <a:ext cx="77920" cy="336979"/>
            </a:xfrm>
            <a:prstGeom prst="rect">
              <a:avLst/>
            </a:prstGeom>
          </p:spPr>
        </p:pic>
        <p:pic>
          <p:nvPicPr>
            <p:cNvPr id="1203" name="object 120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102792" y="2494122"/>
              <a:ext cx="76908" cy="336979"/>
            </a:xfrm>
            <a:prstGeom prst="rect">
              <a:avLst/>
            </a:prstGeom>
          </p:spPr>
        </p:pic>
        <p:pic>
          <p:nvPicPr>
            <p:cNvPr id="1204" name="object 1204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1102792" y="2494122"/>
              <a:ext cx="124470" cy="336979"/>
            </a:xfrm>
            <a:prstGeom prst="rect">
              <a:avLst/>
            </a:prstGeom>
          </p:spPr>
        </p:pic>
        <p:pic>
          <p:nvPicPr>
            <p:cNvPr id="1205" name="object 1205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1116960" y="2611509"/>
              <a:ext cx="139649" cy="219593"/>
            </a:xfrm>
            <a:prstGeom prst="rect">
              <a:avLst/>
            </a:prstGeom>
          </p:spPr>
        </p:pic>
        <p:pic>
          <p:nvPicPr>
            <p:cNvPr id="1206" name="object 1206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1672521" y="2480967"/>
              <a:ext cx="180127" cy="350135"/>
            </a:xfrm>
            <a:prstGeom prst="rect">
              <a:avLst/>
            </a:prstGeom>
          </p:spPr>
        </p:pic>
        <p:pic>
          <p:nvPicPr>
            <p:cNvPr id="1207" name="object 1207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1762585" y="2494122"/>
              <a:ext cx="76908" cy="336979"/>
            </a:xfrm>
            <a:prstGeom prst="rect">
              <a:avLst/>
            </a:prstGeom>
          </p:spPr>
        </p:pic>
        <p:pic>
          <p:nvPicPr>
            <p:cNvPr id="1208" name="object 1208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1685677" y="2494122"/>
              <a:ext cx="77920" cy="336979"/>
            </a:xfrm>
            <a:prstGeom prst="rect">
              <a:avLst/>
            </a:prstGeom>
          </p:spPr>
        </p:pic>
        <p:pic>
          <p:nvPicPr>
            <p:cNvPr id="1209" name="object 1209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1686688" y="2494122"/>
              <a:ext cx="123458" cy="336979"/>
            </a:xfrm>
            <a:prstGeom prst="rect">
              <a:avLst/>
            </a:prstGeom>
          </p:spPr>
        </p:pic>
        <p:pic>
          <p:nvPicPr>
            <p:cNvPr id="1210" name="object 1210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1700855" y="2611509"/>
              <a:ext cx="138637" cy="219593"/>
            </a:xfrm>
            <a:prstGeom prst="rect">
              <a:avLst/>
            </a:prstGeom>
          </p:spPr>
        </p:pic>
        <p:pic>
          <p:nvPicPr>
            <p:cNvPr id="1211" name="object 1211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2213915" y="2480967"/>
              <a:ext cx="179115" cy="350135"/>
            </a:xfrm>
            <a:prstGeom prst="rect">
              <a:avLst/>
            </a:prstGeom>
          </p:spPr>
        </p:pic>
        <p:pic>
          <p:nvPicPr>
            <p:cNvPr id="1212" name="object 1212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2302967" y="2494122"/>
              <a:ext cx="77920" cy="336979"/>
            </a:xfrm>
            <a:prstGeom prst="rect">
              <a:avLst/>
            </a:prstGeom>
          </p:spPr>
        </p:pic>
        <p:pic>
          <p:nvPicPr>
            <p:cNvPr id="1213" name="object 1213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2226058" y="2494122"/>
              <a:ext cx="77920" cy="336979"/>
            </a:xfrm>
            <a:prstGeom prst="rect">
              <a:avLst/>
            </a:prstGeom>
          </p:spPr>
        </p:pic>
        <p:pic>
          <p:nvPicPr>
            <p:cNvPr id="1214" name="object 121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2227071" y="2494122"/>
              <a:ext cx="124470" cy="336979"/>
            </a:xfrm>
            <a:prstGeom prst="rect">
              <a:avLst/>
            </a:prstGeom>
          </p:spPr>
        </p:pic>
        <p:pic>
          <p:nvPicPr>
            <p:cNvPr id="1215" name="object 121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2241238" y="2611509"/>
              <a:ext cx="139649" cy="219593"/>
            </a:xfrm>
            <a:prstGeom prst="rect">
              <a:avLst/>
            </a:prstGeom>
          </p:spPr>
        </p:pic>
        <p:pic>
          <p:nvPicPr>
            <p:cNvPr id="1216" name="object 121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1471143" y="2453644"/>
              <a:ext cx="1124277" cy="28334"/>
            </a:xfrm>
            <a:prstGeom prst="rect">
              <a:avLst/>
            </a:prstGeom>
          </p:spPr>
        </p:pic>
        <p:pic>
          <p:nvPicPr>
            <p:cNvPr id="1217" name="object 1217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2796799" y="2480967"/>
              <a:ext cx="180127" cy="350135"/>
            </a:xfrm>
            <a:prstGeom prst="rect">
              <a:avLst/>
            </a:prstGeom>
          </p:spPr>
        </p:pic>
        <p:pic>
          <p:nvPicPr>
            <p:cNvPr id="1218" name="object 1218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2885851" y="2494122"/>
              <a:ext cx="77920" cy="336979"/>
            </a:xfrm>
            <a:prstGeom prst="rect">
              <a:avLst/>
            </a:prstGeom>
          </p:spPr>
        </p:pic>
        <p:pic>
          <p:nvPicPr>
            <p:cNvPr id="1219" name="object 1219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2809954" y="2494122"/>
              <a:ext cx="76908" cy="336979"/>
            </a:xfrm>
            <a:prstGeom prst="rect">
              <a:avLst/>
            </a:prstGeom>
          </p:spPr>
        </p:pic>
        <p:pic>
          <p:nvPicPr>
            <p:cNvPr id="1220" name="object 1220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809954" y="2494122"/>
              <a:ext cx="124470" cy="336979"/>
            </a:xfrm>
            <a:prstGeom prst="rect">
              <a:avLst/>
            </a:prstGeom>
          </p:spPr>
        </p:pic>
        <p:pic>
          <p:nvPicPr>
            <p:cNvPr id="1221" name="object 1221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2824122" y="2611509"/>
              <a:ext cx="139649" cy="219593"/>
            </a:xfrm>
            <a:prstGeom prst="rect">
              <a:avLst/>
            </a:prstGeom>
          </p:spPr>
        </p:pic>
        <p:pic>
          <p:nvPicPr>
            <p:cNvPr id="1222" name="object 1222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1089637" y="3022361"/>
              <a:ext cx="180127" cy="350135"/>
            </a:xfrm>
            <a:prstGeom prst="rect">
              <a:avLst/>
            </a:prstGeom>
          </p:spPr>
        </p:pic>
        <p:pic>
          <p:nvPicPr>
            <p:cNvPr id="1223" name="object 1223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1178689" y="3035516"/>
              <a:ext cx="77920" cy="336979"/>
            </a:xfrm>
            <a:prstGeom prst="rect">
              <a:avLst/>
            </a:prstGeom>
          </p:spPr>
        </p:pic>
        <p:pic>
          <p:nvPicPr>
            <p:cNvPr id="1224" name="object 1224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1102792" y="3035516"/>
              <a:ext cx="76908" cy="336979"/>
            </a:xfrm>
            <a:prstGeom prst="rect">
              <a:avLst/>
            </a:prstGeom>
          </p:spPr>
        </p:pic>
        <p:pic>
          <p:nvPicPr>
            <p:cNvPr id="1225" name="object 1225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1102792" y="3035516"/>
              <a:ext cx="124470" cy="336979"/>
            </a:xfrm>
            <a:prstGeom prst="rect">
              <a:avLst/>
            </a:prstGeom>
          </p:spPr>
        </p:pic>
        <p:pic>
          <p:nvPicPr>
            <p:cNvPr id="1226" name="object 122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1116960" y="3152903"/>
              <a:ext cx="139649" cy="219593"/>
            </a:xfrm>
            <a:prstGeom prst="rect">
              <a:avLst/>
            </a:prstGeom>
          </p:spPr>
        </p:pic>
        <p:pic>
          <p:nvPicPr>
            <p:cNvPr id="1227" name="object 1227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1672521" y="3022361"/>
              <a:ext cx="180127" cy="350135"/>
            </a:xfrm>
            <a:prstGeom prst="rect">
              <a:avLst/>
            </a:prstGeom>
          </p:spPr>
        </p:pic>
        <p:pic>
          <p:nvPicPr>
            <p:cNvPr id="1228" name="object 1228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1762585" y="3035516"/>
              <a:ext cx="76908" cy="336979"/>
            </a:xfrm>
            <a:prstGeom prst="rect">
              <a:avLst/>
            </a:prstGeom>
          </p:spPr>
        </p:pic>
        <p:pic>
          <p:nvPicPr>
            <p:cNvPr id="1229" name="object 1229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1685677" y="3035516"/>
              <a:ext cx="77920" cy="336979"/>
            </a:xfrm>
            <a:prstGeom prst="rect">
              <a:avLst/>
            </a:prstGeom>
          </p:spPr>
        </p:pic>
        <p:pic>
          <p:nvPicPr>
            <p:cNvPr id="1230" name="object 1230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1686688" y="3035516"/>
              <a:ext cx="123458" cy="336979"/>
            </a:xfrm>
            <a:prstGeom prst="rect">
              <a:avLst/>
            </a:prstGeom>
          </p:spPr>
        </p:pic>
        <p:pic>
          <p:nvPicPr>
            <p:cNvPr id="1231" name="object 1231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1700855" y="3152903"/>
              <a:ext cx="138637" cy="219593"/>
            </a:xfrm>
            <a:prstGeom prst="rect">
              <a:avLst/>
            </a:prstGeom>
          </p:spPr>
        </p:pic>
        <p:pic>
          <p:nvPicPr>
            <p:cNvPr id="1232" name="object 123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2213915" y="3022361"/>
              <a:ext cx="179115" cy="350135"/>
            </a:xfrm>
            <a:prstGeom prst="rect">
              <a:avLst/>
            </a:prstGeom>
          </p:spPr>
        </p:pic>
        <p:pic>
          <p:nvPicPr>
            <p:cNvPr id="1233" name="object 123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2302967" y="3035516"/>
              <a:ext cx="77920" cy="336979"/>
            </a:xfrm>
            <a:prstGeom prst="rect">
              <a:avLst/>
            </a:prstGeom>
          </p:spPr>
        </p:pic>
        <p:pic>
          <p:nvPicPr>
            <p:cNvPr id="1234" name="object 1234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2226058" y="3035516"/>
              <a:ext cx="77920" cy="336979"/>
            </a:xfrm>
            <a:prstGeom prst="rect">
              <a:avLst/>
            </a:prstGeom>
          </p:spPr>
        </p:pic>
        <p:pic>
          <p:nvPicPr>
            <p:cNvPr id="1235" name="object 1235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2227071" y="3035516"/>
              <a:ext cx="124470" cy="336979"/>
            </a:xfrm>
            <a:prstGeom prst="rect">
              <a:avLst/>
            </a:prstGeom>
          </p:spPr>
        </p:pic>
        <p:pic>
          <p:nvPicPr>
            <p:cNvPr id="1236" name="object 1236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2241238" y="3152903"/>
              <a:ext cx="139649" cy="219593"/>
            </a:xfrm>
            <a:prstGeom prst="rect">
              <a:avLst/>
            </a:prstGeom>
          </p:spPr>
        </p:pic>
        <p:pic>
          <p:nvPicPr>
            <p:cNvPr id="1237" name="object 1237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2796799" y="3022361"/>
              <a:ext cx="180127" cy="350135"/>
            </a:xfrm>
            <a:prstGeom prst="rect">
              <a:avLst/>
            </a:prstGeom>
          </p:spPr>
        </p:pic>
        <p:pic>
          <p:nvPicPr>
            <p:cNvPr id="1238" name="object 1238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2885851" y="3035516"/>
              <a:ext cx="77920" cy="336979"/>
            </a:xfrm>
            <a:prstGeom prst="rect">
              <a:avLst/>
            </a:prstGeom>
          </p:spPr>
        </p:pic>
        <p:pic>
          <p:nvPicPr>
            <p:cNvPr id="1239" name="object 123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2809954" y="3035516"/>
              <a:ext cx="76908" cy="336979"/>
            </a:xfrm>
            <a:prstGeom prst="rect">
              <a:avLst/>
            </a:prstGeom>
          </p:spPr>
        </p:pic>
        <p:pic>
          <p:nvPicPr>
            <p:cNvPr id="1240" name="object 1240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809954" y="3035516"/>
              <a:ext cx="124470" cy="336979"/>
            </a:xfrm>
            <a:prstGeom prst="rect">
              <a:avLst/>
            </a:prstGeom>
          </p:spPr>
        </p:pic>
        <p:pic>
          <p:nvPicPr>
            <p:cNvPr id="1241" name="object 1241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2824122" y="3152903"/>
              <a:ext cx="139649" cy="219593"/>
            </a:xfrm>
            <a:prstGeom prst="rect">
              <a:avLst/>
            </a:prstGeom>
          </p:spPr>
        </p:pic>
        <p:pic>
          <p:nvPicPr>
            <p:cNvPr id="1242" name="object 124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2796799" y="3590066"/>
              <a:ext cx="180127" cy="350135"/>
            </a:xfrm>
            <a:prstGeom prst="rect">
              <a:avLst/>
            </a:prstGeom>
          </p:spPr>
        </p:pic>
        <p:pic>
          <p:nvPicPr>
            <p:cNvPr id="1243" name="object 124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2885851" y="3602209"/>
              <a:ext cx="77920" cy="337991"/>
            </a:xfrm>
            <a:prstGeom prst="rect">
              <a:avLst/>
            </a:prstGeom>
          </p:spPr>
        </p:pic>
        <p:pic>
          <p:nvPicPr>
            <p:cNvPr id="1244" name="object 124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2809954" y="3602209"/>
              <a:ext cx="76908" cy="337991"/>
            </a:xfrm>
            <a:prstGeom prst="rect">
              <a:avLst/>
            </a:prstGeom>
          </p:spPr>
        </p:pic>
        <p:pic>
          <p:nvPicPr>
            <p:cNvPr id="1245" name="object 1245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2809954" y="3602209"/>
              <a:ext cx="124470" cy="337991"/>
            </a:xfrm>
            <a:prstGeom prst="rect">
              <a:avLst/>
            </a:prstGeom>
          </p:spPr>
        </p:pic>
        <p:pic>
          <p:nvPicPr>
            <p:cNvPr id="1246" name="object 1246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2824122" y="3720607"/>
              <a:ext cx="139649" cy="219593"/>
            </a:xfrm>
            <a:prstGeom prst="rect">
              <a:avLst/>
            </a:prstGeom>
          </p:spPr>
        </p:pic>
        <p:pic>
          <p:nvPicPr>
            <p:cNvPr id="1247" name="object 124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2213915" y="3590066"/>
              <a:ext cx="179115" cy="350135"/>
            </a:xfrm>
            <a:prstGeom prst="rect">
              <a:avLst/>
            </a:prstGeom>
          </p:spPr>
        </p:pic>
        <p:pic>
          <p:nvPicPr>
            <p:cNvPr id="1248" name="object 124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2302967" y="3602209"/>
              <a:ext cx="77920" cy="337991"/>
            </a:xfrm>
            <a:prstGeom prst="rect">
              <a:avLst/>
            </a:prstGeom>
          </p:spPr>
        </p:pic>
        <p:pic>
          <p:nvPicPr>
            <p:cNvPr id="1249" name="object 1249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2226058" y="3602209"/>
              <a:ext cx="77920" cy="337991"/>
            </a:xfrm>
            <a:prstGeom prst="rect">
              <a:avLst/>
            </a:prstGeom>
          </p:spPr>
        </p:pic>
        <p:pic>
          <p:nvPicPr>
            <p:cNvPr id="1250" name="object 125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2227071" y="3602209"/>
              <a:ext cx="124470" cy="337991"/>
            </a:xfrm>
            <a:prstGeom prst="rect">
              <a:avLst/>
            </a:prstGeom>
          </p:spPr>
        </p:pic>
        <p:pic>
          <p:nvPicPr>
            <p:cNvPr id="1251" name="object 125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2241238" y="3720607"/>
              <a:ext cx="139649" cy="219593"/>
            </a:xfrm>
            <a:prstGeom prst="rect">
              <a:avLst/>
            </a:prstGeom>
          </p:spPr>
        </p:pic>
        <p:pic>
          <p:nvPicPr>
            <p:cNvPr id="1252" name="object 125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672521" y="3590066"/>
              <a:ext cx="180127" cy="350135"/>
            </a:xfrm>
            <a:prstGeom prst="rect">
              <a:avLst/>
            </a:prstGeom>
          </p:spPr>
        </p:pic>
        <p:pic>
          <p:nvPicPr>
            <p:cNvPr id="1253" name="object 125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1762585" y="3602209"/>
              <a:ext cx="76908" cy="337991"/>
            </a:xfrm>
            <a:prstGeom prst="rect">
              <a:avLst/>
            </a:prstGeom>
          </p:spPr>
        </p:pic>
        <p:pic>
          <p:nvPicPr>
            <p:cNvPr id="1254" name="object 125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1685677" y="3602209"/>
              <a:ext cx="77920" cy="337991"/>
            </a:xfrm>
            <a:prstGeom prst="rect">
              <a:avLst/>
            </a:prstGeom>
          </p:spPr>
        </p:pic>
        <p:pic>
          <p:nvPicPr>
            <p:cNvPr id="1255" name="object 125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686688" y="3602209"/>
              <a:ext cx="123458" cy="337991"/>
            </a:xfrm>
            <a:prstGeom prst="rect">
              <a:avLst/>
            </a:prstGeom>
          </p:spPr>
        </p:pic>
        <p:pic>
          <p:nvPicPr>
            <p:cNvPr id="1256" name="object 125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1700855" y="3720607"/>
              <a:ext cx="138637" cy="219593"/>
            </a:xfrm>
            <a:prstGeom prst="rect">
              <a:avLst/>
            </a:prstGeom>
          </p:spPr>
        </p:pic>
        <p:pic>
          <p:nvPicPr>
            <p:cNvPr id="1257" name="object 1257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089637" y="3590066"/>
              <a:ext cx="180127" cy="350135"/>
            </a:xfrm>
            <a:prstGeom prst="rect">
              <a:avLst/>
            </a:prstGeom>
          </p:spPr>
        </p:pic>
        <p:pic>
          <p:nvPicPr>
            <p:cNvPr id="1258" name="object 125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1178689" y="3602209"/>
              <a:ext cx="77920" cy="337991"/>
            </a:xfrm>
            <a:prstGeom prst="rect">
              <a:avLst/>
            </a:prstGeom>
          </p:spPr>
        </p:pic>
        <p:pic>
          <p:nvPicPr>
            <p:cNvPr id="1259" name="object 125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1102792" y="3602209"/>
              <a:ext cx="76908" cy="337991"/>
            </a:xfrm>
            <a:prstGeom prst="rect">
              <a:avLst/>
            </a:prstGeom>
          </p:spPr>
        </p:pic>
        <p:pic>
          <p:nvPicPr>
            <p:cNvPr id="1260" name="object 126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102792" y="3602209"/>
              <a:ext cx="124470" cy="337991"/>
            </a:xfrm>
            <a:prstGeom prst="rect">
              <a:avLst/>
            </a:prstGeom>
          </p:spPr>
        </p:pic>
        <p:pic>
          <p:nvPicPr>
            <p:cNvPr id="1261" name="object 126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116960" y="3720607"/>
              <a:ext cx="139649" cy="219593"/>
            </a:xfrm>
            <a:prstGeom prst="rect">
              <a:avLst/>
            </a:prstGeom>
          </p:spPr>
        </p:pic>
        <p:pic>
          <p:nvPicPr>
            <p:cNvPr id="1262" name="object 1262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1270776" y="4114256"/>
              <a:ext cx="162924" cy="359242"/>
            </a:xfrm>
            <a:prstGeom prst="rect">
              <a:avLst/>
            </a:prstGeom>
          </p:spPr>
        </p:pic>
        <p:pic>
          <p:nvPicPr>
            <p:cNvPr id="1263" name="object 1263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1274824" y="4118304"/>
              <a:ext cx="125481" cy="350135"/>
            </a:xfrm>
            <a:prstGeom prst="rect">
              <a:avLst/>
            </a:prstGeom>
          </p:spPr>
        </p:pic>
        <p:pic>
          <p:nvPicPr>
            <p:cNvPr id="1264" name="object 1264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1274824" y="4118304"/>
              <a:ext cx="77920" cy="335967"/>
            </a:xfrm>
            <a:prstGeom prst="rect">
              <a:avLst/>
            </a:prstGeom>
          </p:spPr>
        </p:pic>
        <p:pic>
          <p:nvPicPr>
            <p:cNvPr id="1265" name="object 126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1351733" y="4118304"/>
              <a:ext cx="77920" cy="335967"/>
            </a:xfrm>
            <a:prstGeom prst="rect">
              <a:avLst/>
            </a:prstGeom>
          </p:spPr>
        </p:pic>
        <p:pic>
          <p:nvPicPr>
            <p:cNvPr id="1266" name="object 1266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1274824" y="4326766"/>
              <a:ext cx="154828" cy="142685"/>
            </a:xfrm>
            <a:prstGeom prst="rect">
              <a:avLst/>
            </a:prstGeom>
          </p:spPr>
        </p:pic>
        <p:pic>
          <p:nvPicPr>
            <p:cNvPr id="1267" name="object 1267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62681" y="4106161"/>
              <a:ext cx="180127" cy="375433"/>
            </a:xfrm>
            <a:prstGeom prst="rect">
              <a:avLst/>
            </a:prstGeom>
          </p:spPr>
        </p:pic>
        <p:pic>
          <p:nvPicPr>
            <p:cNvPr id="1268" name="object 1268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1092673" y="4114256"/>
              <a:ext cx="161912" cy="359242"/>
            </a:xfrm>
            <a:prstGeom prst="rect">
              <a:avLst/>
            </a:prstGeom>
          </p:spPr>
        </p:pic>
        <p:pic>
          <p:nvPicPr>
            <p:cNvPr id="1269" name="object 1269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1096721" y="4118304"/>
              <a:ext cx="124470" cy="350135"/>
            </a:xfrm>
            <a:prstGeom prst="rect">
              <a:avLst/>
            </a:prstGeom>
          </p:spPr>
        </p:pic>
        <p:pic>
          <p:nvPicPr>
            <p:cNvPr id="1270" name="object 1270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1096721" y="4118304"/>
              <a:ext cx="76908" cy="335967"/>
            </a:xfrm>
            <a:prstGeom prst="rect">
              <a:avLst/>
            </a:prstGeom>
          </p:spPr>
        </p:pic>
        <p:pic>
          <p:nvPicPr>
            <p:cNvPr id="1271" name="object 1271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1172617" y="4118304"/>
              <a:ext cx="77920" cy="335967"/>
            </a:xfrm>
            <a:prstGeom prst="rect">
              <a:avLst/>
            </a:prstGeom>
          </p:spPr>
        </p:pic>
        <p:pic>
          <p:nvPicPr>
            <p:cNvPr id="1272" name="object 1272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1096721" y="4326766"/>
              <a:ext cx="153816" cy="142685"/>
            </a:xfrm>
            <a:prstGeom prst="rect">
              <a:avLst/>
            </a:prstGeom>
          </p:spPr>
        </p:pic>
        <p:pic>
          <p:nvPicPr>
            <p:cNvPr id="1273" name="object 1273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1083565" y="4106161"/>
              <a:ext cx="180127" cy="375433"/>
            </a:xfrm>
            <a:prstGeom prst="rect">
              <a:avLst/>
            </a:prstGeom>
          </p:spPr>
        </p:pic>
        <p:pic>
          <p:nvPicPr>
            <p:cNvPr id="1274" name="object 1274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2638935" y="4114256"/>
              <a:ext cx="161912" cy="359242"/>
            </a:xfrm>
            <a:prstGeom prst="rect">
              <a:avLst/>
            </a:prstGeom>
          </p:spPr>
        </p:pic>
        <p:pic>
          <p:nvPicPr>
            <p:cNvPr id="1275" name="object 1275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2642982" y="4118304"/>
              <a:ext cx="124470" cy="350135"/>
            </a:xfrm>
            <a:prstGeom prst="rect">
              <a:avLst/>
            </a:prstGeom>
          </p:spPr>
        </p:pic>
        <p:pic>
          <p:nvPicPr>
            <p:cNvPr id="1276" name="object 1276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2642982" y="4118304"/>
              <a:ext cx="77920" cy="335967"/>
            </a:xfrm>
            <a:prstGeom prst="rect">
              <a:avLst/>
            </a:prstGeom>
          </p:spPr>
        </p:pic>
        <p:pic>
          <p:nvPicPr>
            <p:cNvPr id="1277" name="object 1277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2719891" y="4118304"/>
              <a:ext cx="76908" cy="335967"/>
            </a:xfrm>
            <a:prstGeom prst="rect">
              <a:avLst/>
            </a:prstGeom>
          </p:spPr>
        </p:pic>
        <p:pic>
          <p:nvPicPr>
            <p:cNvPr id="1278" name="object 1278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2642982" y="4326766"/>
              <a:ext cx="153816" cy="142685"/>
            </a:xfrm>
            <a:prstGeom prst="rect">
              <a:avLst/>
            </a:prstGeom>
          </p:spPr>
        </p:pic>
        <p:pic>
          <p:nvPicPr>
            <p:cNvPr id="1279" name="object 1279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2629827" y="4106161"/>
              <a:ext cx="180127" cy="375433"/>
            </a:xfrm>
            <a:prstGeom prst="rect">
              <a:avLst/>
            </a:prstGeom>
          </p:spPr>
        </p:pic>
        <p:pic>
          <p:nvPicPr>
            <p:cNvPr id="1280" name="object 1280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2817038" y="4114256"/>
              <a:ext cx="162924" cy="359242"/>
            </a:xfrm>
            <a:prstGeom prst="rect">
              <a:avLst/>
            </a:prstGeom>
          </p:spPr>
        </p:pic>
        <p:pic>
          <p:nvPicPr>
            <p:cNvPr id="1281" name="object 1281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2822098" y="4118304"/>
              <a:ext cx="124470" cy="350135"/>
            </a:xfrm>
            <a:prstGeom prst="rect">
              <a:avLst/>
            </a:prstGeom>
          </p:spPr>
        </p:pic>
        <p:pic>
          <p:nvPicPr>
            <p:cNvPr id="1282" name="object 1282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2822098" y="4118304"/>
              <a:ext cx="76908" cy="335967"/>
            </a:xfrm>
            <a:prstGeom prst="rect">
              <a:avLst/>
            </a:prstGeom>
          </p:spPr>
        </p:pic>
        <p:pic>
          <p:nvPicPr>
            <p:cNvPr id="1283" name="object 1283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2897994" y="4118304"/>
              <a:ext cx="77920" cy="335967"/>
            </a:xfrm>
            <a:prstGeom prst="rect">
              <a:avLst/>
            </a:prstGeom>
          </p:spPr>
        </p:pic>
        <p:pic>
          <p:nvPicPr>
            <p:cNvPr id="1284" name="object 1284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2822098" y="4326766"/>
              <a:ext cx="153816" cy="142685"/>
            </a:xfrm>
            <a:prstGeom prst="rect">
              <a:avLst/>
            </a:prstGeom>
          </p:spPr>
        </p:pic>
        <p:pic>
          <p:nvPicPr>
            <p:cNvPr id="1285" name="object 128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2808942" y="4106161"/>
              <a:ext cx="180127" cy="375433"/>
            </a:xfrm>
            <a:prstGeom prst="rect">
              <a:avLst/>
            </a:prstGeom>
          </p:spPr>
        </p:pic>
        <p:pic>
          <p:nvPicPr>
            <p:cNvPr id="1286" name="object 1286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3370575" y="3022361"/>
              <a:ext cx="582883" cy="376445"/>
            </a:xfrm>
            <a:prstGeom prst="rect">
              <a:avLst/>
            </a:prstGeom>
          </p:spPr>
        </p:pic>
        <p:pic>
          <p:nvPicPr>
            <p:cNvPr id="1287" name="object 1287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3462663" y="3035516"/>
              <a:ext cx="477641" cy="350135"/>
            </a:xfrm>
            <a:prstGeom prst="rect">
              <a:avLst/>
            </a:prstGeom>
          </p:spPr>
        </p:pic>
        <p:pic>
          <p:nvPicPr>
            <p:cNvPr id="1288" name="object 1288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3383731" y="3035516"/>
              <a:ext cx="518119" cy="350135"/>
            </a:xfrm>
            <a:prstGeom prst="rect">
              <a:avLst/>
            </a:prstGeom>
          </p:spPr>
        </p:pic>
        <p:pic>
          <p:nvPicPr>
            <p:cNvPr id="1289" name="object 1289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13383731" y="3035516"/>
              <a:ext cx="543417" cy="303585"/>
            </a:xfrm>
            <a:prstGeom prst="rect">
              <a:avLst/>
            </a:prstGeom>
          </p:spPr>
        </p:pic>
        <p:pic>
          <p:nvPicPr>
            <p:cNvPr id="1290" name="object 1290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3336169" y="3338090"/>
              <a:ext cx="323824" cy="185187"/>
            </a:xfrm>
            <a:prstGeom prst="rect">
              <a:avLst/>
            </a:prstGeom>
          </p:spPr>
        </p:pic>
        <p:pic>
          <p:nvPicPr>
            <p:cNvPr id="1291" name="object 1291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3476830" y="3338090"/>
              <a:ext cx="115362" cy="185187"/>
            </a:xfrm>
            <a:prstGeom prst="rect">
              <a:avLst/>
            </a:prstGeom>
          </p:spPr>
        </p:pic>
        <p:pic>
          <p:nvPicPr>
            <p:cNvPr id="1292" name="object 1292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3383731" y="3035516"/>
              <a:ext cx="556573" cy="350135"/>
            </a:xfrm>
            <a:prstGeom prst="rect">
              <a:avLst/>
            </a:prstGeom>
          </p:spPr>
        </p:pic>
        <p:pic>
          <p:nvPicPr>
            <p:cNvPr id="1293" name="object 1293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3336169" y="3338090"/>
              <a:ext cx="341027" cy="185187"/>
            </a:xfrm>
            <a:prstGeom prst="rect">
              <a:avLst/>
            </a:prstGeom>
          </p:spPr>
        </p:pic>
        <p:pic>
          <p:nvPicPr>
            <p:cNvPr id="1294" name="object 1294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3761189" y="3338090"/>
              <a:ext cx="87027" cy="185187"/>
            </a:xfrm>
            <a:prstGeom prst="rect">
              <a:avLst/>
            </a:prstGeom>
          </p:spPr>
        </p:pic>
        <p:pic>
          <p:nvPicPr>
            <p:cNvPr id="1295" name="object 1295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3732854" y="3338090"/>
              <a:ext cx="98159" cy="185187"/>
            </a:xfrm>
            <a:prstGeom prst="rect">
              <a:avLst/>
            </a:prstGeom>
          </p:spPr>
        </p:pic>
        <p:pic>
          <p:nvPicPr>
            <p:cNvPr id="1296" name="object 1296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3676184" y="3397795"/>
              <a:ext cx="86015" cy="125481"/>
            </a:xfrm>
            <a:prstGeom prst="rect">
              <a:avLst/>
            </a:prstGeom>
          </p:spPr>
        </p:pic>
        <p:pic>
          <p:nvPicPr>
            <p:cNvPr id="1297" name="object 1297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3676184" y="3338090"/>
              <a:ext cx="299537" cy="185187"/>
            </a:xfrm>
            <a:prstGeom prst="rect">
              <a:avLst/>
            </a:prstGeom>
          </p:spPr>
        </p:pic>
        <p:pic>
          <p:nvPicPr>
            <p:cNvPr id="1298" name="object 1298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13847204" y="3338090"/>
              <a:ext cx="86015" cy="185187"/>
            </a:xfrm>
            <a:prstGeom prst="rect">
              <a:avLst/>
            </a:prstGeom>
          </p:spPr>
        </p:pic>
        <p:pic>
          <p:nvPicPr>
            <p:cNvPr id="1299" name="object 1299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803691" y="3338090"/>
              <a:ext cx="129529" cy="185187"/>
            </a:xfrm>
            <a:prstGeom prst="rect">
              <a:avLst/>
            </a:prstGeom>
          </p:spPr>
        </p:pic>
        <p:pic>
          <p:nvPicPr>
            <p:cNvPr id="1300" name="object 1300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3974710" y="3338090"/>
              <a:ext cx="43513" cy="185187"/>
            </a:xfrm>
            <a:prstGeom prst="rect">
              <a:avLst/>
            </a:prstGeom>
          </p:spPr>
        </p:pic>
        <p:pic>
          <p:nvPicPr>
            <p:cNvPr id="1301" name="object 1301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3932208" y="3338090"/>
              <a:ext cx="86015" cy="185187"/>
            </a:xfrm>
            <a:prstGeom prst="rect">
              <a:avLst/>
            </a:prstGeom>
          </p:spPr>
        </p:pic>
        <p:pic>
          <p:nvPicPr>
            <p:cNvPr id="1302" name="object 1302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3932208" y="3374520"/>
              <a:ext cx="67800" cy="148756"/>
            </a:xfrm>
            <a:prstGeom prst="rect">
              <a:avLst/>
            </a:prstGeom>
          </p:spPr>
        </p:pic>
        <p:pic>
          <p:nvPicPr>
            <p:cNvPr id="1303" name="object 1303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3293667" y="3338090"/>
              <a:ext cx="383529" cy="185187"/>
            </a:xfrm>
            <a:prstGeom prst="rect">
              <a:avLst/>
            </a:prstGeom>
          </p:spPr>
        </p:pic>
        <p:pic>
          <p:nvPicPr>
            <p:cNvPr id="1304" name="object 1304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3210687" y="3338090"/>
              <a:ext cx="126493" cy="185187"/>
            </a:xfrm>
            <a:prstGeom prst="rect">
              <a:avLst/>
            </a:prstGeom>
          </p:spPr>
        </p:pic>
        <p:sp>
          <p:nvSpPr>
            <p:cNvPr id="1305" name="object 1305"/>
            <p:cNvSpPr/>
            <p:nvPr/>
          </p:nvSpPr>
          <p:spPr>
            <a:xfrm>
              <a:off x="13211699" y="334820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675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6" name="object 130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3379683" y="3031469"/>
              <a:ext cx="166971" cy="307633"/>
            </a:xfrm>
            <a:prstGeom prst="rect">
              <a:avLst/>
            </a:prstGeom>
          </p:spPr>
        </p:pic>
        <p:pic>
          <p:nvPicPr>
            <p:cNvPr id="1307" name="object 130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3654934" y="3031469"/>
              <a:ext cx="289418" cy="307633"/>
            </a:xfrm>
            <a:prstGeom prst="rect">
              <a:avLst/>
            </a:prstGeom>
          </p:spPr>
        </p:pic>
        <p:pic>
          <p:nvPicPr>
            <p:cNvPr id="1308" name="object 130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4059715" y="3338090"/>
              <a:ext cx="43513" cy="185187"/>
            </a:xfrm>
            <a:prstGeom prst="rect">
              <a:avLst/>
            </a:prstGeom>
          </p:spPr>
        </p:pic>
        <p:pic>
          <p:nvPicPr>
            <p:cNvPr id="1309" name="object 130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4144718" y="3338090"/>
              <a:ext cx="43513" cy="185187"/>
            </a:xfrm>
            <a:prstGeom prst="rect">
              <a:avLst/>
            </a:prstGeom>
          </p:spPr>
        </p:pic>
        <p:pic>
          <p:nvPicPr>
            <p:cNvPr id="1310" name="object 131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4229722" y="3338090"/>
              <a:ext cx="43513" cy="185187"/>
            </a:xfrm>
            <a:prstGeom prst="rect">
              <a:avLst/>
            </a:prstGeom>
          </p:spPr>
        </p:pic>
        <p:pic>
          <p:nvPicPr>
            <p:cNvPr id="1311" name="object 131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14017213" y="3338090"/>
              <a:ext cx="371386" cy="185187"/>
            </a:xfrm>
            <a:prstGeom prst="rect">
              <a:avLst/>
            </a:prstGeom>
          </p:spPr>
        </p:pic>
        <p:pic>
          <p:nvPicPr>
            <p:cNvPr id="1312" name="object 1312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4314726" y="3338090"/>
              <a:ext cx="43513" cy="185187"/>
            </a:xfrm>
            <a:prstGeom prst="rect">
              <a:avLst/>
            </a:prstGeom>
          </p:spPr>
        </p:pic>
        <p:sp>
          <p:nvSpPr>
            <p:cNvPr id="1313" name="object 1313"/>
            <p:cNvSpPr/>
            <p:nvPr/>
          </p:nvSpPr>
          <p:spPr>
            <a:xfrm>
              <a:off x="13210687" y="3527325"/>
              <a:ext cx="1177290" cy="8255"/>
            </a:xfrm>
            <a:custGeom>
              <a:avLst/>
              <a:gdLst/>
              <a:ahLst/>
              <a:cxnLst/>
              <a:rect l="l" t="t" r="r" b="b"/>
              <a:pathLst>
                <a:path w="1177290" h="8254">
                  <a:moveTo>
                    <a:pt x="0" y="0"/>
                  </a:moveTo>
                  <a:lnTo>
                    <a:pt x="0" y="8095"/>
                  </a:lnTo>
                  <a:lnTo>
                    <a:pt x="1176899" y="8095"/>
                  </a:lnTo>
                  <a:lnTo>
                    <a:pt x="0" y="0"/>
                  </a:lnTo>
                  <a:close/>
                </a:path>
                <a:path w="1177290" h="8254">
                  <a:moveTo>
                    <a:pt x="1176899" y="0"/>
                  </a:moveTo>
                  <a:lnTo>
                    <a:pt x="0" y="0"/>
                  </a:lnTo>
                  <a:lnTo>
                    <a:pt x="1176899" y="8095"/>
                  </a:lnTo>
                  <a:lnTo>
                    <a:pt x="117689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3210687" y="3527324"/>
              <a:ext cx="1177290" cy="8255"/>
            </a:xfrm>
            <a:custGeom>
              <a:avLst/>
              <a:gdLst/>
              <a:ahLst/>
              <a:cxnLst/>
              <a:rect l="l" t="t" r="r" b="b"/>
              <a:pathLst>
                <a:path w="1177290" h="8254">
                  <a:moveTo>
                    <a:pt x="1176899" y="0"/>
                  </a:moveTo>
                  <a:lnTo>
                    <a:pt x="0" y="0"/>
                  </a:lnTo>
                  <a:lnTo>
                    <a:pt x="1176899" y="8095"/>
                  </a:lnTo>
                  <a:lnTo>
                    <a:pt x="1176899" y="0"/>
                  </a:lnTo>
                  <a:close/>
                </a:path>
                <a:path w="1177290" h="8254">
                  <a:moveTo>
                    <a:pt x="0" y="0"/>
                  </a:moveTo>
                  <a:lnTo>
                    <a:pt x="1176899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3933220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3933221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393322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393322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3932208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3932208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3932208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3932208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3932208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3932208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3932208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3932208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3932208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3932208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3932208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3932208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3932208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3932208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3932208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3932208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3932208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3932208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3932208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3932208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3932208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3931197" y="353845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70">
                  <a:moveTo>
                    <a:pt x="1011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3931197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3931197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3931196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3931197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3249141" y="33391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3249142" y="33391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3235986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3235987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3235986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3235987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3235987" y="3367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3235987" y="3367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3236997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3236998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3236997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3236998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3236998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3236998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3238010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3238010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3238010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3238010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3238010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3238010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3239021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0119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3239022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0119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3239022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3239022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3240034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3240034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3241045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3241046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4018224" y="35232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4018225" y="35232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4018225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4018225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4017213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4017213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4017213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4017213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4017213" y="3535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4017213" y="3535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4017213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4017213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4017213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4017213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4017213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4017213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4017213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4017213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4017213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4017213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4017213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4017213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4017213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4017213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4016200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4016201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3848217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3848217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3848217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3848217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3847204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3847205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3847205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3847205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3847204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3847205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3847205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3847205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3847205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3847205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384720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384720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3847205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3847205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384720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384720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3846193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3846193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3846193" y="353845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3846193" y="353845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3845180" y="353946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0" y="4047"/>
                  </a:lnTo>
                  <a:lnTo>
                    <a:pt x="6071" y="4047"/>
                  </a:lnTo>
                  <a:lnTo>
                    <a:pt x="0" y="0"/>
                  </a:lnTo>
                  <a:close/>
                </a:path>
                <a:path w="6350" h="4445">
                  <a:moveTo>
                    <a:pt x="6071" y="0"/>
                  </a:moveTo>
                  <a:lnTo>
                    <a:pt x="0" y="0"/>
                  </a:lnTo>
                  <a:lnTo>
                    <a:pt x="6071" y="4047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3845181" y="353946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0"/>
                  </a:moveTo>
                  <a:lnTo>
                    <a:pt x="0" y="0"/>
                  </a:lnTo>
                  <a:lnTo>
                    <a:pt x="6071" y="4047"/>
                  </a:lnTo>
                  <a:lnTo>
                    <a:pt x="6071" y="0"/>
                  </a:lnTo>
                  <a:close/>
                </a:path>
                <a:path w="6350" h="4445">
                  <a:moveTo>
                    <a:pt x="0" y="0"/>
                  </a:moveTo>
                  <a:lnTo>
                    <a:pt x="607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3763213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3763213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3762200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3762201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376220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376220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376220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376220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3762200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3762201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3762201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3762201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3762201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3762201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376220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376220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3762201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3762201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376220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376220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3761189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3761189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3761189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3761189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3761189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3761189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3761189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3761189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3760176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3760177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3677197" y="35232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3677197" y="35232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3677197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3677197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3677197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3677197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3676184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3676185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3677197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3677197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3676184" y="353542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3676185" y="353542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3677197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3677197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3676185" y="3538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3676185" y="3538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367618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367618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3676185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3676185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367618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367618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3676185" y="3538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3676185" y="3538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3676185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3676185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3676184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3676185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3675173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3675173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3592193" y="35232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3592193" y="35232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3592193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3592193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3591180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3591181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359118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359118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3591180" y="3535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3591181" y="3535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3591181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3591181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359118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359118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359118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359118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359118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359118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359118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359118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359118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359118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3591180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3591181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3590169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3590170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3507189" y="35232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3507189" y="35232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3507189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3507189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3506177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3506177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3506177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3506177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3506177" y="3535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3506177" y="3535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3506177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3506177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350617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350617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3506177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3506177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350617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350617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3506177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3506177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350617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350617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3506177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3506177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3505165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3505165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3422184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3422185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3422185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3422185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3421173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3421174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3421174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3421174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3421173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3421174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3421174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3421174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3421174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3421174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3421174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3421174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3421174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3421174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3421174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3421174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3421174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3421174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3421174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3421174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3421173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3420161" y="353845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70">
                  <a:moveTo>
                    <a:pt x="1011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1011" y="1011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3420161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3420161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3420161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3420161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3337181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3337181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333718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333718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3336169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3336170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3336170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3336170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3336169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3336170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3336170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3336170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3336170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3336170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3336170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3336170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3336170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3336170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3336170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3336170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3336170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3336170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3336170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3336170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3335157" y="353845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4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3335157" y="353845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70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3334145" y="353946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0" y="4047"/>
                  </a:lnTo>
                  <a:lnTo>
                    <a:pt x="6071" y="4047"/>
                  </a:lnTo>
                  <a:lnTo>
                    <a:pt x="0" y="0"/>
                  </a:lnTo>
                  <a:close/>
                </a:path>
                <a:path w="6350" h="4445">
                  <a:moveTo>
                    <a:pt x="6071" y="0"/>
                  </a:moveTo>
                  <a:lnTo>
                    <a:pt x="0" y="0"/>
                  </a:lnTo>
                  <a:lnTo>
                    <a:pt x="6071" y="4047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3334146" y="353946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071" y="0"/>
                  </a:moveTo>
                  <a:lnTo>
                    <a:pt x="0" y="0"/>
                  </a:lnTo>
                  <a:lnTo>
                    <a:pt x="6071" y="4047"/>
                  </a:lnTo>
                  <a:lnTo>
                    <a:pt x="6071" y="0"/>
                  </a:lnTo>
                  <a:close/>
                </a:path>
                <a:path w="6350" h="4445">
                  <a:moveTo>
                    <a:pt x="0" y="0"/>
                  </a:moveTo>
                  <a:lnTo>
                    <a:pt x="607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3252177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3252178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3251165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3251165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3251165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3251165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3251165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3251165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3251165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3251165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3251165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3251165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3251165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3251165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325116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325116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3251165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3251165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325116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3251165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3250154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3250154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3250154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3250154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3250153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3250154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3250154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3250154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3249141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3249142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3322001" y="33623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3322002" y="33623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  <a:path w="1269" h="4445">
                  <a:moveTo>
                    <a:pt x="0" y="4047"/>
                  </a:moveTo>
                  <a:lnTo>
                    <a:pt x="1011" y="4047"/>
                  </a:lnTo>
                  <a:lnTo>
                    <a:pt x="0" y="4047"/>
                  </a:lnTo>
                  <a:close/>
                </a:path>
                <a:path w="1269" h="4445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  <a:path w="1269" h="4445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3322001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3322002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3322001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3322002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3322001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3322002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3322002" y="33694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3322002" y="33694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3323014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3323014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3323014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3323014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3323014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3323014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3323014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3323014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3324025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3324026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3324026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3324026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3325038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3325038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3326049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3326050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3407006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3407006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3407006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3407006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3407006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3407006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3407006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3407006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3407006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3407006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3408018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3408018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3408017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3408018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3408018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3408018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3408018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3408018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3408018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3408018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3409029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3409030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3409030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3409030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3410042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3410042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3411053" y="337148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3411054" y="337148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3492010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3492010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3492010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3492010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3492010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3492010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3492010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3492010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3492010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3492010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3493022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3493022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3493021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3493022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3493022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3493022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3494034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3494034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3494034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3494034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3494034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3494034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3495046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3495046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3496057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3496057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3497069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3497070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3577013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3577014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3577013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3577014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3577013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3577014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3577014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3577014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3577014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3577014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3578025" y="336844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3578026" y="336844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3578026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3578026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3578025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3578026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3578026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3578026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3579038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3579038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3579037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3579038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3580050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3580050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3581062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3581062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3582073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3582074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3662017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3662018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3662017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3662018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3662017" y="33674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3662018" y="33674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3663029" y="336844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3663029" y="336844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3663029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3663029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3663029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3663029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70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3664042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3664042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3664042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3664042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3664041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3664042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3665053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3665053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3666066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3666066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3667077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3667077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3747021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3747022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3747021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3747022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3747022" y="33674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3747022" y="33674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3748033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3748034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3748033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3748034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3748034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3748034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3749045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3749046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3749046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3749046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3749046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3749046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3750057" y="337047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3750057" y="337047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70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70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3750057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3750057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3751070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3751070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3752081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3752081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3833037" y="33623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3833038" y="33623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  <a:path w="1269" h="4445">
                  <a:moveTo>
                    <a:pt x="0" y="4047"/>
                  </a:moveTo>
                  <a:lnTo>
                    <a:pt x="1011" y="4047"/>
                  </a:lnTo>
                  <a:lnTo>
                    <a:pt x="0" y="4047"/>
                  </a:lnTo>
                  <a:close/>
                </a:path>
                <a:path w="1269" h="4445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  <a:path w="1269" h="4445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3833037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3833038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3833037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3833038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3833037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3833038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3833038" y="33694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3833038" y="33694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3834049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3834049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3834049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3834049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3834049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3834049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3834049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3834049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3835061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3835062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3835062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3835062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3836073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3836073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3837085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3837086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3918041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3918042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3918041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3918042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3918041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3918042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3918042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3918042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3918041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3918042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3918042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3918042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3919053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3919053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3919053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3919053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3919053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3919053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3919053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3919053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3919053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3919053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3920065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3920066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3920066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3920066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3921077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3921077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3922090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3922090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3922089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3922090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4003045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4003045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4003045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4003045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4003045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4003045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4003045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4003045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4003045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4003045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4004057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4004057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4004057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4004057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4004057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4004057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4004057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4004057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4005069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4005069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4005069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4005069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4006081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4006081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4007093" y="337148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4007093" y="337148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3249141" y="33391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3249142" y="33391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0" y="3035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3249141" y="33391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3249142" y="33391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0" y="3035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3249141" y="33391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3249142" y="33391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0" y="3035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4088048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4088049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4088048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4088049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4088048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4088049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4088049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4088049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4089061" y="336844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4089062" y="336844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4089062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4089062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4089061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4089062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4089062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4089062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4090073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4090073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4090072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4090073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4091086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4091086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4092097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4092097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4093109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4093109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4173053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4173053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4173053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4173053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4173053" y="33674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4173053" y="33674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4173053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4173053" y="3368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4174065" y="336844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4174065" y="336844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4174065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4174065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4174065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4174065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70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4175077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4175077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4175077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4175077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4175077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4175077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4176089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4176089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4177101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4177101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4178113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4178113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4258057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4258057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4258057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4258057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4258057" y="33674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4258057" y="33674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4259068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4259069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4259068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4259069" y="33694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70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70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70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4260081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4260081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4260081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4260081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4261092" y="337047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4261093" y="337047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70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70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  <a:path w="10159" h="1270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70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70">
                  <a:moveTo>
                    <a:pt x="0" y="1011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4261093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4261093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4262105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4262105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4263116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4263117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4343061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4343061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4343061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4343061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4344073" y="33674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4344073" y="33674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4344072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4344073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4344072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4344073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4344073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4344073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4345085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4345085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4345085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4345085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4345085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11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4345085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11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4346097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4346097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4346096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4346097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4346097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4346097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4347109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4347109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4347109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4347109" y="33714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4348120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4348121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4371395" y="3362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4371396" y="3362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5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4371396" y="336642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4371396" y="336642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4372407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4372408" y="3366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4372407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4372408" y="33674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70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4372407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4372408" y="33684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4372408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4372408" y="33694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4373419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4373419" y="33694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4373419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4373419" y="3370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4373419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4373419" y="3370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4373419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4373419" y="337047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4374431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4374432" y="337047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70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4374432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4374432" y="337148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4375443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4375443" y="337148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4376455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4376456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4103228" y="35232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4103228" y="35232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4103228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4103228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4102216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4102217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4102217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4102217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4102216" y="3535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4102217" y="3535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4102217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4102217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410221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410221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4102217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4102217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410221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410221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4102217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4102217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410221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4102217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4102216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4102217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4101204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4101204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4188232" y="35232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4188232" y="35232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4188232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4188232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4188232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4188232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4187220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4187221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4188232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4188232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4187220" y="353542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4187221" y="3535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1011" y="3035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1011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4188232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4188232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418722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418722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4187221" y="3538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4187221" y="3538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418722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418722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418722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418722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418722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418722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418722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418722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4187220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4187221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4186208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4186208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4274248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4274248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4273236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4273236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4273236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4273236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4273236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4273236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4273236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4273236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4273236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4273236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4273236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4273236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4273236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4273236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4273236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4273236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4273236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4273236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4272224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4272224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4272224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4272224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4272224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4272224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4272224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4272224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4271212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4271213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4359252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4359252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4359252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4359252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4358240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4358241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435824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435824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4358240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4358241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4358241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4358241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4358241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4358241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435824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435824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4358241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4358241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435824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4358241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4358241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4358241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435824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4358241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4358240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4358241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4357228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4357228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4357228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4357228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4389610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4389611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438961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4389611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4388598" y="35232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4388599" y="35232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5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4388599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4388599" y="35232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5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4388598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4388599" y="3535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4388599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4388599" y="3535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4388599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4388599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4388599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4388599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4388599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4388599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4388599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4388599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4388599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4388599" y="353845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4388599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4388599" y="353845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4388598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4388599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70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4387587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4387587" y="35394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4387586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4387587" y="353946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4339013" y="335630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33394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33394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4339013" y="335630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33394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33394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3210687" y="3356305"/>
              <a:ext cx="1128395" cy="0"/>
            </a:xfrm>
            <a:custGeom>
              <a:avLst/>
              <a:gdLst/>
              <a:ahLst/>
              <a:cxnLst/>
              <a:rect l="l" t="t" r="r" b="b"/>
              <a:pathLst>
                <a:path w="1128394">
                  <a:moveTo>
                    <a:pt x="0" y="0"/>
                  </a:moveTo>
                  <a:lnTo>
                    <a:pt x="1128325" y="0"/>
                  </a:lnTo>
                  <a:lnTo>
                    <a:pt x="0" y="0"/>
                  </a:lnTo>
                  <a:close/>
                </a:path>
                <a:path w="1128394">
                  <a:moveTo>
                    <a:pt x="1128325" y="0"/>
                  </a:moveTo>
                  <a:lnTo>
                    <a:pt x="0" y="0"/>
                  </a:lnTo>
                  <a:lnTo>
                    <a:pt x="112832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4339013" y="335630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33394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33394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4339013" y="335630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33394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33394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3210687" y="3356305"/>
              <a:ext cx="1128395" cy="0"/>
            </a:xfrm>
            <a:custGeom>
              <a:avLst/>
              <a:gdLst/>
              <a:ahLst/>
              <a:cxnLst/>
              <a:rect l="l" t="t" r="r" b="b"/>
              <a:pathLst>
                <a:path w="1128394">
                  <a:moveTo>
                    <a:pt x="0" y="0"/>
                  </a:moveTo>
                  <a:lnTo>
                    <a:pt x="1128325" y="0"/>
                  </a:lnTo>
                  <a:lnTo>
                    <a:pt x="0" y="0"/>
                  </a:lnTo>
                  <a:close/>
                </a:path>
                <a:path w="1128394">
                  <a:moveTo>
                    <a:pt x="1128325" y="0"/>
                  </a:moveTo>
                  <a:lnTo>
                    <a:pt x="0" y="0"/>
                  </a:lnTo>
                  <a:lnTo>
                    <a:pt x="112832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4371396" y="3356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4371396" y="3356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4372408" y="33563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4372408" y="33563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4339013" y="335630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5">
                  <a:moveTo>
                    <a:pt x="32382" y="0"/>
                  </a:moveTo>
                  <a:lnTo>
                    <a:pt x="0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4339013" y="335630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3655">
                  <a:moveTo>
                    <a:pt x="32382" y="0"/>
                  </a:moveTo>
                  <a:lnTo>
                    <a:pt x="0" y="0"/>
                  </a:lnTo>
                  <a:lnTo>
                    <a:pt x="33394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3210687" y="3356305"/>
              <a:ext cx="1128395" cy="0"/>
            </a:xfrm>
            <a:custGeom>
              <a:avLst/>
              <a:gdLst/>
              <a:ahLst/>
              <a:cxnLst/>
              <a:rect l="l" t="t" r="r" b="b"/>
              <a:pathLst>
                <a:path w="1128394">
                  <a:moveTo>
                    <a:pt x="0" y="0"/>
                  </a:moveTo>
                  <a:lnTo>
                    <a:pt x="1128325" y="0"/>
                  </a:lnTo>
                  <a:lnTo>
                    <a:pt x="0" y="0"/>
                  </a:lnTo>
                  <a:close/>
                </a:path>
                <a:path w="1128394">
                  <a:moveTo>
                    <a:pt x="1128325" y="0"/>
                  </a:moveTo>
                  <a:lnTo>
                    <a:pt x="0" y="0"/>
                  </a:lnTo>
                  <a:lnTo>
                    <a:pt x="112832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4371396" y="3356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4371396" y="3356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4339013" y="335630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4339013" y="335630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4370384" y="335630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4370384" y="335630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4339013" y="335630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2384">
                  <a:moveTo>
                    <a:pt x="31370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4339013" y="335630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2384">
                  <a:moveTo>
                    <a:pt x="31370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137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4370383" y="335630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4370384" y="335630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4339013" y="3356305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0" y="0"/>
                  </a:moveTo>
                  <a:lnTo>
                    <a:pt x="0" y="1011"/>
                  </a:lnTo>
                  <a:lnTo>
                    <a:pt x="31370" y="1011"/>
                  </a:lnTo>
                  <a:lnTo>
                    <a:pt x="0" y="0"/>
                  </a:lnTo>
                  <a:close/>
                </a:path>
                <a:path w="31750" h="1270">
                  <a:moveTo>
                    <a:pt x="31370" y="0"/>
                  </a:moveTo>
                  <a:lnTo>
                    <a:pt x="0" y="0"/>
                  </a:lnTo>
                  <a:lnTo>
                    <a:pt x="31370" y="1011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4339013" y="3356305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370" y="0"/>
                  </a:moveTo>
                  <a:lnTo>
                    <a:pt x="0" y="0"/>
                  </a:lnTo>
                  <a:lnTo>
                    <a:pt x="31370" y="1011"/>
                  </a:lnTo>
                  <a:lnTo>
                    <a:pt x="31370" y="0"/>
                  </a:lnTo>
                  <a:close/>
                </a:path>
                <a:path w="31750" h="1270">
                  <a:moveTo>
                    <a:pt x="0" y="0"/>
                  </a:moveTo>
                  <a:lnTo>
                    <a:pt x="3137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4369372" y="33573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4369372" y="33573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4339013" y="3357316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0358" y="0"/>
                  </a:moveTo>
                  <a:lnTo>
                    <a:pt x="0" y="0"/>
                  </a:lnTo>
                  <a:lnTo>
                    <a:pt x="30358" y="0"/>
                  </a:lnTo>
                  <a:close/>
                </a:path>
                <a:path w="31750">
                  <a:moveTo>
                    <a:pt x="30358" y="0"/>
                  </a:moveTo>
                  <a:lnTo>
                    <a:pt x="0" y="0"/>
                  </a:lnTo>
                  <a:lnTo>
                    <a:pt x="31370" y="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4339013" y="3357316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0358" y="0"/>
                  </a:moveTo>
                  <a:lnTo>
                    <a:pt x="0" y="0"/>
                  </a:lnTo>
                  <a:lnTo>
                    <a:pt x="30358" y="0"/>
                  </a:lnTo>
                  <a:close/>
                </a:path>
                <a:path w="31750">
                  <a:moveTo>
                    <a:pt x="30358" y="0"/>
                  </a:moveTo>
                  <a:lnTo>
                    <a:pt x="0" y="0"/>
                  </a:lnTo>
                  <a:lnTo>
                    <a:pt x="31370" y="0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4369371" y="33573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4369372" y="335731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4339013" y="3357317"/>
              <a:ext cx="30480" cy="1270"/>
            </a:xfrm>
            <a:custGeom>
              <a:avLst/>
              <a:gdLst/>
              <a:ahLst/>
              <a:cxnLst/>
              <a:rect l="l" t="t" r="r" b="b"/>
              <a:pathLst>
                <a:path w="30480" h="1270">
                  <a:moveTo>
                    <a:pt x="0" y="0"/>
                  </a:moveTo>
                  <a:lnTo>
                    <a:pt x="0" y="1011"/>
                  </a:lnTo>
                  <a:lnTo>
                    <a:pt x="30358" y="1011"/>
                  </a:lnTo>
                  <a:lnTo>
                    <a:pt x="0" y="0"/>
                  </a:lnTo>
                  <a:close/>
                </a:path>
                <a:path w="30480" h="1270">
                  <a:moveTo>
                    <a:pt x="30358" y="0"/>
                  </a:moveTo>
                  <a:lnTo>
                    <a:pt x="0" y="0"/>
                  </a:lnTo>
                  <a:lnTo>
                    <a:pt x="30358" y="1011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4339013" y="3357316"/>
              <a:ext cx="30480" cy="1270"/>
            </a:xfrm>
            <a:custGeom>
              <a:avLst/>
              <a:gdLst/>
              <a:ahLst/>
              <a:cxnLst/>
              <a:rect l="l" t="t" r="r" b="b"/>
              <a:pathLst>
                <a:path w="30480" h="1270">
                  <a:moveTo>
                    <a:pt x="30358" y="0"/>
                  </a:moveTo>
                  <a:lnTo>
                    <a:pt x="0" y="0"/>
                  </a:lnTo>
                  <a:lnTo>
                    <a:pt x="30358" y="1011"/>
                  </a:lnTo>
                  <a:lnTo>
                    <a:pt x="30358" y="0"/>
                  </a:lnTo>
                  <a:close/>
                </a:path>
                <a:path w="30480" h="1270">
                  <a:moveTo>
                    <a:pt x="0" y="0"/>
                  </a:moveTo>
                  <a:lnTo>
                    <a:pt x="3035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3210680" y="3356316"/>
              <a:ext cx="1128395" cy="2540"/>
            </a:xfrm>
            <a:custGeom>
              <a:avLst/>
              <a:gdLst/>
              <a:ahLst/>
              <a:cxnLst/>
              <a:rect l="l" t="t" r="r" b="b"/>
              <a:pathLst>
                <a:path w="1128394" h="2539">
                  <a:moveTo>
                    <a:pt x="1128331" y="0"/>
                  </a:moveTo>
                  <a:lnTo>
                    <a:pt x="0" y="0"/>
                  </a:lnTo>
                  <a:lnTo>
                    <a:pt x="0" y="2019"/>
                  </a:lnTo>
                  <a:lnTo>
                    <a:pt x="1128331" y="2019"/>
                  </a:lnTo>
                  <a:lnTo>
                    <a:pt x="11283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3210687" y="3356305"/>
              <a:ext cx="1128395" cy="2540"/>
            </a:xfrm>
            <a:custGeom>
              <a:avLst/>
              <a:gdLst/>
              <a:ahLst/>
              <a:cxnLst/>
              <a:rect l="l" t="t" r="r" b="b"/>
              <a:pathLst>
                <a:path w="1128394" h="2539">
                  <a:moveTo>
                    <a:pt x="1128325" y="0"/>
                  </a:moveTo>
                  <a:lnTo>
                    <a:pt x="0" y="0"/>
                  </a:lnTo>
                  <a:lnTo>
                    <a:pt x="1128325" y="2023"/>
                  </a:lnTo>
                  <a:lnTo>
                    <a:pt x="1128325" y="0"/>
                  </a:lnTo>
                  <a:close/>
                </a:path>
                <a:path w="1128394" h="2539">
                  <a:moveTo>
                    <a:pt x="0" y="0"/>
                  </a:moveTo>
                  <a:lnTo>
                    <a:pt x="1128325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4369372" y="3358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4369372" y="33583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4339013" y="335832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358" y="0"/>
                  </a:lnTo>
                  <a:lnTo>
                    <a:pt x="0" y="0"/>
                  </a:lnTo>
                  <a:close/>
                </a:path>
                <a:path w="30480">
                  <a:moveTo>
                    <a:pt x="30358" y="0"/>
                  </a:moveTo>
                  <a:lnTo>
                    <a:pt x="0" y="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4339013" y="3358328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358" y="0"/>
                  </a:lnTo>
                  <a:lnTo>
                    <a:pt x="0" y="0"/>
                  </a:lnTo>
                  <a:close/>
                </a:path>
                <a:path w="30480">
                  <a:moveTo>
                    <a:pt x="30358" y="0"/>
                  </a:moveTo>
                  <a:lnTo>
                    <a:pt x="0" y="0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3210687" y="3358328"/>
              <a:ext cx="1128395" cy="0"/>
            </a:xfrm>
            <a:custGeom>
              <a:avLst/>
              <a:gdLst/>
              <a:ahLst/>
              <a:cxnLst/>
              <a:rect l="l" t="t" r="r" b="b"/>
              <a:pathLst>
                <a:path w="1128394">
                  <a:moveTo>
                    <a:pt x="0" y="0"/>
                  </a:moveTo>
                  <a:lnTo>
                    <a:pt x="1128325" y="0"/>
                  </a:lnTo>
                  <a:lnTo>
                    <a:pt x="0" y="0"/>
                  </a:lnTo>
                  <a:close/>
                </a:path>
                <a:path w="1128394">
                  <a:moveTo>
                    <a:pt x="1128325" y="0"/>
                  </a:moveTo>
                  <a:lnTo>
                    <a:pt x="0" y="0"/>
                  </a:lnTo>
                  <a:lnTo>
                    <a:pt x="112832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4369371" y="335832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4369372" y="335832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4339013" y="3358329"/>
              <a:ext cx="30480" cy="1270"/>
            </a:xfrm>
            <a:custGeom>
              <a:avLst/>
              <a:gdLst/>
              <a:ahLst/>
              <a:cxnLst/>
              <a:rect l="l" t="t" r="r" b="b"/>
              <a:pathLst>
                <a:path w="30480" h="1270">
                  <a:moveTo>
                    <a:pt x="0" y="0"/>
                  </a:moveTo>
                  <a:lnTo>
                    <a:pt x="0" y="1011"/>
                  </a:lnTo>
                  <a:lnTo>
                    <a:pt x="30358" y="1011"/>
                  </a:lnTo>
                  <a:lnTo>
                    <a:pt x="0" y="0"/>
                  </a:lnTo>
                  <a:close/>
                </a:path>
                <a:path w="30480" h="1270">
                  <a:moveTo>
                    <a:pt x="30358" y="0"/>
                  </a:moveTo>
                  <a:lnTo>
                    <a:pt x="0" y="0"/>
                  </a:lnTo>
                  <a:lnTo>
                    <a:pt x="30358" y="1011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4339013" y="3358328"/>
              <a:ext cx="30480" cy="1270"/>
            </a:xfrm>
            <a:custGeom>
              <a:avLst/>
              <a:gdLst/>
              <a:ahLst/>
              <a:cxnLst/>
              <a:rect l="l" t="t" r="r" b="b"/>
              <a:pathLst>
                <a:path w="30480" h="1270">
                  <a:moveTo>
                    <a:pt x="30358" y="0"/>
                  </a:moveTo>
                  <a:lnTo>
                    <a:pt x="0" y="0"/>
                  </a:lnTo>
                  <a:lnTo>
                    <a:pt x="30358" y="1011"/>
                  </a:lnTo>
                  <a:lnTo>
                    <a:pt x="30358" y="0"/>
                  </a:lnTo>
                  <a:close/>
                </a:path>
                <a:path w="30480" h="1270">
                  <a:moveTo>
                    <a:pt x="0" y="0"/>
                  </a:moveTo>
                  <a:lnTo>
                    <a:pt x="3035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4369371" y="33593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4369372" y="335934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4339013" y="3359341"/>
              <a:ext cx="30480" cy="1270"/>
            </a:xfrm>
            <a:custGeom>
              <a:avLst/>
              <a:gdLst/>
              <a:ahLst/>
              <a:cxnLst/>
              <a:rect l="l" t="t" r="r" b="b"/>
              <a:pathLst>
                <a:path w="30480" h="1270">
                  <a:moveTo>
                    <a:pt x="0" y="0"/>
                  </a:moveTo>
                  <a:lnTo>
                    <a:pt x="0" y="1011"/>
                  </a:lnTo>
                  <a:lnTo>
                    <a:pt x="30358" y="1011"/>
                  </a:lnTo>
                  <a:lnTo>
                    <a:pt x="0" y="0"/>
                  </a:lnTo>
                  <a:close/>
                </a:path>
                <a:path w="30480" h="1270">
                  <a:moveTo>
                    <a:pt x="30358" y="0"/>
                  </a:moveTo>
                  <a:lnTo>
                    <a:pt x="0" y="0"/>
                  </a:lnTo>
                  <a:lnTo>
                    <a:pt x="30358" y="1011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4339013" y="3359340"/>
              <a:ext cx="30480" cy="1270"/>
            </a:xfrm>
            <a:custGeom>
              <a:avLst/>
              <a:gdLst/>
              <a:ahLst/>
              <a:cxnLst/>
              <a:rect l="l" t="t" r="r" b="b"/>
              <a:pathLst>
                <a:path w="30480" h="1270">
                  <a:moveTo>
                    <a:pt x="30358" y="0"/>
                  </a:moveTo>
                  <a:lnTo>
                    <a:pt x="0" y="0"/>
                  </a:lnTo>
                  <a:lnTo>
                    <a:pt x="30358" y="1011"/>
                  </a:lnTo>
                  <a:lnTo>
                    <a:pt x="30358" y="0"/>
                  </a:lnTo>
                  <a:close/>
                </a:path>
                <a:path w="30480" h="1270">
                  <a:moveTo>
                    <a:pt x="0" y="0"/>
                  </a:moveTo>
                  <a:lnTo>
                    <a:pt x="3035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4369372" y="33603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4369372" y="33603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4339013" y="336035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358" y="0"/>
                  </a:lnTo>
                  <a:lnTo>
                    <a:pt x="0" y="0"/>
                  </a:lnTo>
                  <a:close/>
                </a:path>
                <a:path w="30480">
                  <a:moveTo>
                    <a:pt x="30358" y="0"/>
                  </a:moveTo>
                  <a:lnTo>
                    <a:pt x="0" y="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4339013" y="336035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358" y="0"/>
                  </a:lnTo>
                  <a:lnTo>
                    <a:pt x="0" y="0"/>
                  </a:lnTo>
                  <a:close/>
                </a:path>
                <a:path w="30480">
                  <a:moveTo>
                    <a:pt x="30358" y="0"/>
                  </a:moveTo>
                  <a:lnTo>
                    <a:pt x="0" y="0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4369371" y="336035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4369372" y="336035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4339013" y="3360353"/>
              <a:ext cx="30480" cy="1270"/>
            </a:xfrm>
            <a:custGeom>
              <a:avLst/>
              <a:gdLst/>
              <a:ahLst/>
              <a:cxnLst/>
              <a:rect l="l" t="t" r="r" b="b"/>
              <a:pathLst>
                <a:path w="30480" h="1270">
                  <a:moveTo>
                    <a:pt x="0" y="0"/>
                  </a:moveTo>
                  <a:lnTo>
                    <a:pt x="0" y="1011"/>
                  </a:lnTo>
                  <a:lnTo>
                    <a:pt x="30358" y="1011"/>
                  </a:lnTo>
                  <a:lnTo>
                    <a:pt x="0" y="0"/>
                  </a:lnTo>
                  <a:close/>
                </a:path>
                <a:path w="30480" h="1270">
                  <a:moveTo>
                    <a:pt x="30358" y="0"/>
                  </a:moveTo>
                  <a:lnTo>
                    <a:pt x="0" y="0"/>
                  </a:lnTo>
                  <a:lnTo>
                    <a:pt x="30358" y="1011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4339013" y="3360352"/>
              <a:ext cx="30480" cy="1270"/>
            </a:xfrm>
            <a:custGeom>
              <a:avLst/>
              <a:gdLst/>
              <a:ahLst/>
              <a:cxnLst/>
              <a:rect l="l" t="t" r="r" b="b"/>
              <a:pathLst>
                <a:path w="30480" h="1270">
                  <a:moveTo>
                    <a:pt x="30358" y="0"/>
                  </a:moveTo>
                  <a:lnTo>
                    <a:pt x="0" y="0"/>
                  </a:lnTo>
                  <a:lnTo>
                    <a:pt x="30358" y="1011"/>
                  </a:lnTo>
                  <a:lnTo>
                    <a:pt x="30358" y="0"/>
                  </a:lnTo>
                  <a:close/>
                </a:path>
                <a:path w="30480" h="1270">
                  <a:moveTo>
                    <a:pt x="0" y="0"/>
                  </a:moveTo>
                  <a:lnTo>
                    <a:pt x="3035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4369372" y="33613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4369372" y="33613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4339013" y="3361364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0358" y="0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4339013" y="3361364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1370" y="0"/>
                  </a:lnTo>
                  <a:close/>
                </a:path>
                <a:path w="31750">
                  <a:moveTo>
                    <a:pt x="31370" y="0"/>
                  </a:moveTo>
                  <a:lnTo>
                    <a:pt x="0" y="0"/>
                  </a:lnTo>
                  <a:lnTo>
                    <a:pt x="30358" y="0"/>
                  </a:lnTo>
                  <a:lnTo>
                    <a:pt x="3137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4370383" y="336136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4370384" y="33613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4339013" y="3361365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0" y="0"/>
                  </a:moveTo>
                  <a:lnTo>
                    <a:pt x="0" y="1011"/>
                  </a:lnTo>
                  <a:lnTo>
                    <a:pt x="31370" y="1011"/>
                  </a:lnTo>
                  <a:lnTo>
                    <a:pt x="0" y="0"/>
                  </a:lnTo>
                  <a:close/>
                </a:path>
                <a:path w="31750" h="1270">
                  <a:moveTo>
                    <a:pt x="31370" y="0"/>
                  </a:moveTo>
                  <a:lnTo>
                    <a:pt x="0" y="0"/>
                  </a:lnTo>
                  <a:lnTo>
                    <a:pt x="31370" y="1011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4339013" y="3361364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370" y="0"/>
                  </a:moveTo>
                  <a:lnTo>
                    <a:pt x="0" y="0"/>
                  </a:lnTo>
                  <a:lnTo>
                    <a:pt x="31370" y="1011"/>
                  </a:lnTo>
                  <a:lnTo>
                    <a:pt x="31370" y="0"/>
                  </a:lnTo>
                  <a:close/>
                </a:path>
                <a:path w="31750" h="1270">
                  <a:moveTo>
                    <a:pt x="0" y="0"/>
                  </a:moveTo>
                  <a:lnTo>
                    <a:pt x="3137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4370384" y="33623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4370384" y="33623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4339013" y="336237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1370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4339013" y="336237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1370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3210687" y="3358329"/>
              <a:ext cx="1128395" cy="4445"/>
            </a:xfrm>
            <a:custGeom>
              <a:avLst/>
              <a:gdLst/>
              <a:ahLst/>
              <a:cxnLst/>
              <a:rect l="l" t="t" r="r" b="b"/>
              <a:pathLst>
                <a:path w="1128394" h="4445">
                  <a:moveTo>
                    <a:pt x="0" y="0"/>
                  </a:moveTo>
                  <a:lnTo>
                    <a:pt x="0" y="4047"/>
                  </a:lnTo>
                  <a:lnTo>
                    <a:pt x="1128325" y="4047"/>
                  </a:lnTo>
                  <a:lnTo>
                    <a:pt x="0" y="0"/>
                  </a:lnTo>
                  <a:close/>
                </a:path>
                <a:path w="1128394" h="4445">
                  <a:moveTo>
                    <a:pt x="1128325" y="0"/>
                  </a:moveTo>
                  <a:lnTo>
                    <a:pt x="0" y="0"/>
                  </a:lnTo>
                  <a:lnTo>
                    <a:pt x="1128325" y="4047"/>
                  </a:lnTo>
                  <a:lnTo>
                    <a:pt x="112832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3210687" y="3358328"/>
              <a:ext cx="1128395" cy="4445"/>
            </a:xfrm>
            <a:custGeom>
              <a:avLst/>
              <a:gdLst/>
              <a:ahLst/>
              <a:cxnLst/>
              <a:rect l="l" t="t" r="r" b="b"/>
              <a:pathLst>
                <a:path w="1128394" h="4445">
                  <a:moveTo>
                    <a:pt x="1128325" y="0"/>
                  </a:moveTo>
                  <a:lnTo>
                    <a:pt x="0" y="0"/>
                  </a:lnTo>
                  <a:lnTo>
                    <a:pt x="1128325" y="4047"/>
                  </a:lnTo>
                  <a:lnTo>
                    <a:pt x="1128325" y="0"/>
                  </a:lnTo>
                  <a:close/>
                </a:path>
                <a:path w="1128394" h="4445">
                  <a:moveTo>
                    <a:pt x="0" y="0"/>
                  </a:moveTo>
                  <a:lnTo>
                    <a:pt x="1128325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4371396" y="33623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4371396" y="33623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4339013" y="336237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4339013" y="336237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3210687" y="3362376"/>
              <a:ext cx="1128395" cy="0"/>
            </a:xfrm>
            <a:custGeom>
              <a:avLst/>
              <a:gdLst/>
              <a:ahLst/>
              <a:cxnLst/>
              <a:rect l="l" t="t" r="r" b="b"/>
              <a:pathLst>
                <a:path w="1128394">
                  <a:moveTo>
                    <a:pt x="0" y="0"/>
                  </a:moveTo>
                  <a:lnTo>
                    <a:pt x="1128325" y="0"/>
                  </a:lnTo>
                  <a:lnTo>
                    <a:pt x="0" y="0"/>
                  </a:lnTo>
                  <a:close/>
                </a:path>
                <a:path w="1128394">
                  <a:moveTo>
                    <a:pt x="1128325" y="0"/>
                  </a:moveTo>
                  <a:lnTo>
                    <a:pt x="0" y="0"/>
                  </a:lnTo>
                  <a:lnTo>
                    <a:pt x="112832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4371396" y="33623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4371396" y="33623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4339013" y="336237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4339013" y="336237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3210687" y="3362376"/>
              <a:ext cx="1128395" cy="0"/>
            </a:xfrm>
            <a:custGeom>
              <a:avLst/>
              <a:gdLst/>
              <a:ahLst/>
              <a:cxnLst/>
              <a:rect l="l" t="t" r="r" b="b"/>
              <a:pathLst>
                <a:path w="1128394">
                  <a:moveTo>
                    <a:pt x="0" y="0"/>
                  </a:moveTo>
                  <a:lnTo>
                    <a:pt x="1128325" y="0"/>
                  </a:lnTo>
                  <a:lnTo>
                    <a:pt x="0" y="0"/>
                  </a:lnTo>
                  <a:close/>
                </a:path>
                <a:path w="1128394">
                  <a:moveTo>
                    <a:pt x="1128325" y="0"/>
                  </a:moveTo>
                  <a:lnTo>
                    <a:pt x="0" y="0"/>
                  </a:lnTo>
                  <a:lnTo>
                    <a:pt x="112832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4339013" y="336237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4339013" y="336237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382" y="0"/>
                  </a:lnTo>
                  <a:lnTo>
                    <a:pt x="0" y="0"/>
                  </a:lnTo>
                  <a:close/>
                </a:path>
                <a:path w="32384">
                  <a:moveTo>
                    <a:pt x="32382" y="0"/>
                  </a:moveTo>
                  <a:lnTo>
                    <a:pt x="0" y="0"/>
                  </a:lnTo>
                  <a:lnTo>
                    <a:pt x="32382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3210687" y="3362376"/>
              <a:ext cx="1128395" cy="0"/>
            </a:xfrm>
            <a:custGeom>
              <a:avLst/>
              <a:gdLst/>
              <a:ahLst/>
              <a:cxnLst/>
              <a:rect l="l" t="t" r="r" b="b"/>
              <a:pathLst>
                <a:path w="1128394">
                  <a:moveTo>
                    <a:pt x="0" y="0"/>
                  </a:moveTo>
                  <a:lnTo>
                    <a:pt x="1128325" y="0"/>
                  </a:lnTo>
                  <a:lnTo>
                    <a:pt x="0" y="0"/>
                  </a:lnTo>
                  <a:close/>
                </a:path>
                <a:path w="1128394">
                  <a:moveTo>
                    <a:pt x="1128325" y="0"/>
                  </a:moveTo>
                  <a:lnTo>
                    <a:pt x="0" y="0"/>
                  </a:lnTo>
                  <a:lnTo>
                    <a:pt x="112832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4371396" y="33623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4371396" y="33623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4339013" y="336237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4339013" y="336237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0" y="0"/>
                  </a:moveTo>
                  <a:lnTo>
                    <a:pt x="33394" y="0"/>
                  </a:lnTo>
                  <a:lnTo>
                    <a:pt x="0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5">
                  <a:moveTo>
                    <a:pt x="33394" y="0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3394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3210687" y="3362376"/>
              <a:ext cx="1128395" cy="0"/>
            </a:xfrm>
            <a:custGeom>
              <a:avLst/>
              <a:gdLst/>
              <a:ahLst/>
              <a:cxnLst/>
              <a:rect l="l" t="t" r="r" b="b"/>
              <a:pathLst>
                <a:path w="1128394">
                  <a:moveTo>
                    <a:pt x="0" y="0"/>
                  </a:moveTo>
                  <a:lnTo>
                    <a:pt x="1128325" y="0"/>
                  </a:lnTo>
                  <a:lnTo>
                    <a:pt x="0" y="0"/>
                  </a:lnTo>
                  <a:close/>
                </a:path>
                <a:path w="1128394">
                  <a:moveTo>
                    <a:pt x="1128325" y="0"/>
                  </a:moveTo>
                  <a:lnTo>
                    <a:pt x="0" y="0"/>
                  </a:lnTo>
                  <a:lnTo>
                    <a:pt x="112832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4372408" y="3356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4372408" y="3356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4371396" y="33563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4371396" y="33563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4370384" y="33563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047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  <a:path w="508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4370384" y="33563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047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  <a:path w="508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4370383" y="335630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4370384" y="335630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80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80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4369371" y="335731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19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4369372" y="335731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  <a:path w="7619" h="1270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7619" h="1270">
                  <a:moveTo>
                    <a:pt x="7083" y="1011"/>
                  </a:moveTo>
                  <a:lnTo>
                    <a:pt x="0" y="1011"/>
                  </a:lnTo>
                  <a:lnTo>
                    <a:pt x="7083" y="1011"/>
                  </a:lnTo>
                  <a:close/>
                </a:path>
                <a:path w="7619" h="1270">
                  <a:moveTo>
                    <a:pt x="0" y="1011"/>
                  </a:moveTo>
                  <a:lnTo>
                    <a:pt x="708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4369371" y="335832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4369372" y="335832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4369371" y="335934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4369372" y="335934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1011"/>
                  </a:moveTo>
                  <a:lnTo>
                    <a:pt x="0" y="1011"/>
                  </a:lnTo>
                  <a:lnTo>
                    <a:pt x="7083" y="1011"/>
                  </a:lnTo>
                  <a:close/>
                </a:path>
                <a:path w="7619" h="1270">
                  <a:moveTo>
                    <a:pt x="0" y="1011"/>
                  </a:moveTo>
                  <a:lnTo>
                    <a:pt x="708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4369371" y="3360353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4369372" y="336035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7619" h="1270">
                  <a:moveTo>
                    <a:pt x="1011" y="1011"/>
                  </a:moveTo>
                  <a:lnTo>
                    <a:pt x="6071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4370383" y="336136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4370384" y="336136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4370384" y="3362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5080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4370384" y="3362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5080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4371396" y="33623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4371396" y="33623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4371396" y="33623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4371396" y="33623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65" name="object 2265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3974710" y="1687597"/>
              <a:ext cx="43513" cy="185187"/>
            </a:xfrm>
            <a:prstGeom prst="rect">
              <a:avLst/>
            </a:prstGeom>
          </p:spPr>
        </p:pic>
        <p:pic>
          <p:nvPicPr>
            <p:cNvPr id="2266" name="object 2266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13932208" y="1792840"/>
              <a:ext cx="86015" cy="79944"/>
            </a:xfrm>
            <a:prstGeom prst="rect">
              <a:avLst/>
            </a:prstGeom>
          </p:spPr>
        </p:pic>
        <p:pic>
          <p:nvPicPr>
            <p:cNvPr id="2267" name="object 2267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13446471" y="1410322"/>
              <a:ext cx="493832" cy="278286"/>
            </a:xfrm>
            <a:prstGeom prst="rect">
              <a:avLst/>
            </a:prstGeom>
          </p:spPr>
        </p:pic>
        <p:pic>
          <p:nvPicPr>
            <p:cNvPr id="2268" name="object 2268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3383731" y="1410322"/>
              <a:ext cx="543417" cy="278286"/>
            </a:xfrm>
            <a:prstGeom prst="rect">
              <a:avLst/>
            </a:prstGeom>
          </p:spPr>
        </p:pic>
        <p:pic>
          <p:nvPicPr>
            <p:cNvPr id="2269" name="object 2269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3383731" y="1410322"/>
              <a:ext cx="518119" cy="350135"/>
            </a:xfrm>
            <a:prstGeom prst="rect">
              <a:avLst/>
            </a:prstGeom>
          </p:spPr>
        </p:pic>
        <p:pic>
          <p:nvPicPr>
            <p:cNvPr id="2270" name="object 2270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3422185" y="1410322"/>
              <a:ext cx="518119" cy="293465"/>
            </a:xfrm>
            <a:prstGeom prst="rect">
              <a:avLst/>
            </a:prstGeom>
          </p:spPr>
        </p:pic>
        <p:pic>
          <p:nvPicPr>
            <p:cNvPr id="2271" name="object 2271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13383731" y="1687597"/>
              <a:ext cx="158876" cy="72860"/>
            </a:xfrm>
            <a:prstGeom prst="rect">
              <a:avLst/>
            </a:prstGeom>
          </p:spPr>
        </p:pic>
        <p:pic>
          <p:nvPicPr>
            <p:cNvPr id="2272" name="object 2272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13658982" y="1687597"/>
              <a:ext cx="53633" cy="72860"/>
            </a:xfrm>
            <a:prstGeom prst="rect">
              <a:avLst/>
            </a:prstGeom>
          </p:spPr>
        </p:pic>
        <p:pic>
          <p:nvPicPr>
            <p:cNvPr id="2273" name="object 2273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3370575" y="1398179"/>
              <a:ext cx="647648" cy="474605"/>
            </a:xfrm>
            <a:prstGeom prst="rect">
              <a:avLst/>
            </a:prstGeom>
          </p:spPr>
        </p:pic>
        <p:pic>
          <p:nvPicPr>
            <p:cNvPr id="2274" name="object 2274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3658982" y="1687597"/>
              <a:ext cx="127505" cy="111314"/>
            </a:xfrm>
            <a:prstGeom prst="rect">
              <a:avLst/>
            </a:prstGeom>
          </p:spPr>
        </p:pic>
        <p:pic>
          <p:nvPicPr>
            <p:cNvPr id="2275" name="object 2275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3210687" y="1687597"/>
              <a:ext cx="217569" cy="185187"/>
            </a:xfrm>
            <a:prstGeom prst="rect">
              <a:avLst/>
            </a:prstGeom>
          </p:spPr>
        </p:pic>
        <p:pic>
          <p:nvPicPr>
            <p:cNvPr id="2276" name="object 2276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3293667" y="1687597"/>
              <a:ext cx="43513" cy="185187"/>
            </a:xfrm>
            <a:prstGeom prst="rect">
              <a:avLst/>
            </a:prstGeom>
          </p:spPr>
        </p:pic>
        <p:pic>
          <p:nvPicPr>
            <p:cNvPr id="2277" name="object 2277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13862384" y="1687597"/>
              <a:ext cx="91075" cy="86015"/>
            </a:xfrm>
            <a:prstGeom prst="rect">
              <a:avLst/>
            </a:prstGeom>
          </p:spPr>
        </p:pic>
        <p:pic>
          <p:nvPicPr>
            <p:cNvPr id="2278" name="object 2278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13370575" y="1687597"/>
              <a:ext cx="185187" cy="86015"/>
            </a:xfrm>
            <a:prstGeom prst="rect">
              <a:avLst/>
            </a:prstGeom>
          </p:spPr>
        </p:pic>
        <p:pic>
          <p:nvPicPr>
            <p:cNvPr id="2279" name="object 2279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13646838" y="1687597"/>
              <a:ext cx="151792" cy="86015"/>
            </a:xfrm>
            <a:prstGeom prst="rect">
              <a:avLst/>
            </a:prstGeom>
          </p:spPr>
        </p:pic>
        <p:pic>
          <p:nvPicPr>
            <p:cNvPr id="2280" name="object 2280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3379683" y="1687597"/>
              <a:ext cx="564668" cy="77920"/>
            </a:xfrm>
            <a:prstGeom prst="rect">
              <a:avLst/>
            </a:prstGeom>
          </p:spPr>
        </p:pic>
        <p:pic>
          <p:nvPicPr>
            <p:cNvPr id="2281" name="object 2281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3554751" y="1687597"/>
              <a:ext cx="122446" cy="185187"/>
            </a:xfrm>
            <a:prstGeom prst="rect">
              <a:avLst/>
            </a:prstGeom>
          </p:spPr>
        </p:pic>
        <p:pic>
          <p:nvPicPr>
            <p:cNvPr id="2282" name="object 2282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3591181" y="1687597"/>
              <a:ext cx="279298" cy="185187"/>
            </a:xfrm>
            <a:prstGeom prst="rect">
              <a:avLst/>
            </a:prstGeom>
          </p:spPr>
        </p:pic>
        <p:pic>
          <p:nvPicPr>
            <p:cNvPr id="2283" name="object 2283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3908934" y="1687597"/>
              <a:ext cx="80956" cy="185187"/>
            </a:xfrm>
            <a:prstGeom prst="rect">
              <a:avLst/>
            </a:prstGeom>
          </p:spPr>
        </p:pic>
        <p:pic>
          <p:nvPicPr>
            <p:cNvPr id="2284" name="object 2284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13591181" y="1688609"/>
              <a:ext cx="17203" cy="17203"/>
            </a:xfrm>
            <a:prstGeom prst="rect">
              <a:avLst/>
            </a:prstGeom>
          </p:spPr>
        </p:pic>
        <p:pic>
          <p:nvPicPr>
            <p:cNvPr id="2285" name="object 2285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3676184" y="1772601"/>
              <a:ext cx="69824" cy="100183"/>
            </a:xfrm>
            <a:prstGeom prst="rect">
              <a:avLst/>
            </a:prstGeom>
          </p:spPr>
        </p:pic>
        <p:pic>
          <p:nvPicPr>
            <p:cNvPr id="2286" name="object 2286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13336169" y="1772601"/>
              <a:ext cx="171019" cy="100183"/>
            </a:xfrm>
            <a:prstGeom prst="rect">
              <a:avLst/>
            </a:prstGeom>
          </p:spPr>
        </p:pic>
        <p:pic>
          <p:nvPicPr>
            <p:cNvPr id="2287" name="object 2287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3506177" y="1739207"/>
              <a:ext cx="68812" cy="133577"/>
            </a:xfrm>
            <a:prstGeom prst="rect">
              <a:avLst/>
            </a:prstGeom>
          </p:spPr>
        </p:pic>
        <p:pic>
          <p:nvPicPr>
            <p:cNvPr id="2288" name="object 2288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13379683" y="1406275"/>
              <a:ext cx="212509" cy="466509"/>
            </a:xfrm>
            <a:prstGeom prst="rect">
              <a:avLst/>
            </a:prstGeom>
          </p:spPr>
        </p:pic>
        <p:pic>
          <p:nvPicPr>
            <p:cNvPr id="2289" name="object 2289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3591181" y="1406275"/>
              <a:ext cx="353171" cy="466509"/>
            </a:xfrm>
            <a:prstGeom prst="rect">
              <a:avLst/>
            </a:prstGeom>
          </p:spPr>
        </p:pic>
        <p:pic>
          <p:nvPicPr>
            <p:cNvPr id="2290" name="object 2290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13421173" y="1772601"/>
              <a:ext cx="108278" cy="100183"/>
            </a:xfrm>
            <a:prstGeom prst="rect">
              <a:avLst/>
            </a:prstGeom>
          </p:spPr>
        </p:pic>
        <p:pic>
          <p:nvPicPr>
            <p:cNvPr id="2291" name="object 2291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3847204" y="1772601"/>
              <a:ext cx="68812" cy="100183"/>
            </a:xfrm>
            <a:prstGeom prst="rect">
              <a:avLst/>
            </a:prstGeom>
          </p:spPr>
        </p:pic>
        <p:pic>
          <p:nvPicPr>
            <p:cNvPr id="2292" name="object 2292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13761189" y="1797900"/>
              <a:ext cx="172031" cy="74884"/>
            </a:xfrm>
            <a:prstGeom prst="rect">
              <a:avLst/>
            </a:prstGeom>
          </p:spPr>
        </p:pic>
        <p:sp>
          <p:nvSpPr>
            <p:cNvPr id="2293" name="object 2293"/>
            <p:cNvSpPr/>
            <p:nvPr/>
          </p:nvSpPr>
          <p:spPr>
            <a:xfrm>
              <a:off x="13211699" y="169771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675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4" name="object 2294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4017213" y="1687597"/>
              <a:ext cx="70836" cy="185187"/>
            </a:xfrm>
            <a:prstGeom prst="rect">
              <a:avLst/>
            </a:prstGeom>
          </p:spPr>
        </p:pic>
        <p:sp>
          <p:nvSpPr>
            <p:cNvPr id="2295" name="object 2295"/>
            <p:cNvSpPr/>
            <p:nvPr/>
          </p:nvSpPr>
          <p:spPr>
            <a:xfrm>
              <a:off x="13933220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3933221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3933221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3933221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3932208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3932208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3932208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3932208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3932208" y="18849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3932208" y="1884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3932208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3932208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3932208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3932208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3932208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3932208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3932208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3932208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3932208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3932208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3932208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3932208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3932208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3932208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3932208" y="1887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3931197" y="188796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69">
                  <a:moveTo>
                    <a:pt x="1011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3931197" y="18889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3931197" y="18889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3931196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3931197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4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4017213" y="1876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4017213" y="1876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3998997" y="187683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15" y="0"/>
                  </a:moveTo>
                  <a:lnTo>
                    <a:pt x="0" y="0"/>
                  </a:lnTo>
                  <a:lnTo>
                    <a:pt x="18215" y="0"/>
                  </a:lnTo>
                  <a:close/>
                </a:path>
                <a:path w="18415">
                  <a:moveTo>
                    <a:pt x="18215" y="0"/>
                  </a:moveTo>
                  <a:lnTo>
                    <a:pt x="0" y="0"/>
                  </a:lnTo>
                  <a:lnTo>
                    <a:pt x="17203" y="0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3998997" y="187683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15" y="0"/>
                  </a:moveTo>
                  <a:lnTo>
                    <a:pt x="0" y="0"/>
                  </a:lnTo>
                  <a:lnTo>
                    <a:pt x="18215" y="0"/>
                  </a:lnTo>
                  <a:close/>
                </a:path>
                <a:path w="18415">
                  <a:moveTo>
                    <a:pt x="18215" y="0"/>
                  </a:moveTo>
                  <a:lnTo>
                    <a:pt x="0" y="0"/>
                  </a:lnTo>
                  <a:lnTo>
                    <a:pt x="17203" y="0"/>
                  </a:lnTo>
                  <a:lnTo>
                    <a:pt x="1821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4018225" y="1876832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4">
                  <a:moveTo>
                    <a:pt x="0" y="0"/>
                  </a:moveTo>
                  <a:lnTo>
                    <a:pt x="67800" y="0"/>
                  </a:lnTo>
                  <a:lnTo>
                    <a:pt x="0" y="0"/>
                  </a:lnTo>
                  <a:close/>
                </a:path>
                <a:path w="67944">
                  <a:moveTo>
                    <a:pt x="67800" y="0"/>
                  </a:moveTo>
                  <a:lnTo>
                    <a:pt x="0" y="0"/>
                  </a:lnTo>
                  <a:lnTo>
                    <a:pt x="6780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4018225" y="1876832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4">
                  <a:moveTo>
                    <a:pt x="0" y="0"/>
                  </a:moveTo>
                  <a:lnTo>
                    <a:pt x="67800" y="0"/>
                  </a:lnTo>
                  <a:lnTo>
                    <a:pt x="0" y="0"/>
                  </a:lnTo>
                  <a:close/>
                </a:path>
                <a:path w="67944">
                  <a:moveTo>
                    <a:pt x="67800" y="0"/>
                  </a:moveTo>
                  <a:lnTo>
                    <a:pt x="0" y="0"/>
                  </a:lnTo>
                  <a:lnTo>
                    <a:pt x="6780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4091085" y="1876832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5">
                  <a:moveTo>
                    <a:pt x="0" y="0"/>
                  </a:moveTo>
                  <a:lnTo>
                    <a:pt x="0" y="8095"/>
                  </a:lnTo>
                  <a:lnTo>
                    <a:pt x="3035" y="8095"/>
                  </a:lnTo>
                  <a:lnTo>
                    <a:pt x="0" y="0"/>
                  </a:lnTo>
                  <a:close/>
                </a:path>
                <a:path w="3175" h="8255">
                  <a:moveTo>
                    <a:pt x="3035" y="0"/>
                  </a:moveTo>
                  <a:lnTo>
                    <a:pt x="0" y="0"/>
                  </a:lnTo>
                  <a:lnTo>
                    <a:pt x="3035" y="809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4091086" y="1876832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5">
                  <a:moveTo>
                    <a:pt x="3035" y="0"/>
                  </a:moveTo>
                  <a:lnTo>
                    <a:pt x="0" y="0"/>
                  </a:lnTo>
                  <a:lnTo>
                    <a:pt x="3035" y="8095"/>
                  </a:lnTo>
                  <a:lnTo>
                    <a:pt x="3035" y="0"/>
                  </a:lnTo>
                  <a:close/>
                </a:path>
                <a:path w="3175" h="8255">
                  <a:moveTo>
                    <a:pt x="0" y="0"/>
                  </a:moveTo>
                  <a:lnTo>
                    <a:pt x="303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3998997" y="1876832"/>
              <a:ext cx="87630" cy="8255"/>
            </a:xfrm>
            <a:custGeom>
              <a:avLst/>
              <a:gdLst/>
              <a:ahLst/>
              <a:cxnLst/>
              <a:rect l="l" t="t" r="r" b="b"/>
              <a:pathLst>
                <a:path w="87630" h="8255">
                  <a:moveTo>
                    <a:pt x="0" y="0"/>
                  </a:moveTo>
                  <a:lnTo>
                    <a:pt x="0" y="8095"/>
                  </a:lnTo>
                  <a:lnTo>
                    <a:pt x="87027" y="8095"/>
                  </a:lnTo>
                  <a:lnTo>
                    <a:pt x="0" y="0"/>
                  </a:lnTo>
                  <a:close/>
                </a:path>
                <a:path w="87630" h="8255">
                  <a:moveTo>
                    <a:pt x="87027" y="0"/>
                  </a:moveTo>
                  <a:lnTo>
                    <a:pt x="0" y="0"/>
                  </a:lnTo>
                  <a:lnTo>
                    <a:pt x="87027" y="8095"/>
                  </a:lnTo>
                  <a:lnTo>
                    <a:pt x="8702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3998997" y="1876832"/>
              <a:ext cx="87630" cy="8255"/>
            </a:xfrm>
            <a:custGeom>
              <a:avLst/>
              <a:gdLst/>
              <a:ahLst/>
              <a:cxnLst/>
              <a:rect l="l" t="t" r="r" b="b"/>
              <a:pathLst>
                <a:path w="87630" h="8255">
                  <a:moveTo>
                    <a:pt x="87027" y="0"/>
                  </a:moveTo>
                  <a:lnTo>
                    <a:pt x="0" y="0"/>
                  </a:lnTo>
                  <a:lnTo>
                    <a:pt x="87027" y="8095"/>
                  </a:lnTo>
                  <a:lnTo>
                    <a:pt x="87027" y="0"/>
                  </a:lnTo>
                  <a:close/>
                </a:path>
                <a:path w="87630" h="8255">
                  <a:moveTo>
                    <a:pt x="0" y="0"/>
                  </a:moveTo>
                  <a:lnTo>
                    <a:pt x="87027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3210687" y="1876832"/>
              <a:ext cx="788670" cy="8255"/>
            </a:xfrm>
            <a:custGeom>
              <a:avLst/>
              <a:gdLst/>
              <a:ahLst/>
              <a:cxnLst/>
              <a:rect l="l" t="t" r="r" b="b"/>
              <a:pathLst>
                <a:path w="788669" h="8255">
                  <a:moveTo>
                    <a:pt x="0" y="0"/>
                  </a:moveTo>
                  <a:lnTo>
                    <a:pt x="0" y="8095"/>
                  </a:lnTo>
                  <a:lnTo>
                    <a:pt x="788310" y="8095"/>
                  </a:lnTo>
                  <a:lnTo>
                    <a:pt x="0" y="0"/>
                  </a:lnTo>
                  <a:close/>
                </a:path>
                <a:path w="788669" h="8255">
                  <a:moveTo>
                    <a:pt x="788310" y="0"/>
                  </a:moveTo>
                  <a:lnTo>
                    <a:pt x="0" y="0"/>
                  </a:lnTo>
                  <a:lnTo>
                    <a:pt x="788310" y="8095"/>
                  </a:lnTo>
                  <a:lnTo>
                    <a:pt x="78831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3210687" y="1876832"/>
              <a:ext cx="788670" cy="8255"/>
            </a:xfrm>
            <a:custGeom>
              <a:avLst/>
              <a:gdLst/>
              <a:ahLst/>
              <a:cxnLst/>
              <a:rect l="l" t="t" r="r" b="b"/>
              <a:pathLst>
                <a:path w="788669" h="8255">
                  <a:moveTo>
                    <a:pt x="788310" y="0"/>
                  </a:moveTo>
                  <a:lnTo>
                    <a:pt x="0" y="0"/>
                  </a:lnTo>
                  <a:lnTo>
                    <a:pt x="788310" y="8095"/>
                  </a:lnTo>
                  <a:lnTo>
                    <a:pt x="788310" y="0"/>
                  </a:lnTo>
                  <a:close/>
                </a:path>
                <a:path w="788669" h="8255">
                  <a:moveTo>
                    <a:pt x="0" y="0"/>
                  </a:moveTo>
                  <a:lnTo>
                    <a:pt x="788310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  <a:path w="788669" h="8255">
                  <a:moveTo>
                    <a:pt x="788310" y="8095"/>
                  </a:moveTo>
                  <a:lnTo>
                    <a:pt x="0" y="8095"/>
                  </a:lnTo>
                  <a:lnTo>
                    <a:pt x="788310" y="8095"/>
                  </a:lnTo>
                  <a:close/>
                </a:path>
                <a:path w="788669" h="8255">
                  <a:moveTo>
                    <a:pt x="0" y="8095"/>
                  </a:moveTo>
                  <a:lnTo>
                    <a:pt x="788310" y="8095"/>
                  </a:lnTo>
                  <a:lnTo>
                    <a:pt x="0" y="809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3210687" y="1705812"/>
              <a:ext cx="863600" cy="6350"/>
            </a:xfrm>
            <a:custGeom>
              <a:avLst/>
              <a:gdLst/>
              <a:ahLst/>
              <a:cxnLst/>
              <a:rect l="l" t="t" r="r" b="b"/>
              <a:pathLst>
                <a:path w="863600" h="6350">
                  <a:moveTo>
                    <a:pt x="0" y="0"/>
                  </a:moveTo>
                  <a:lnTo>
                    <a:pt x="0" y="6071"/>
                  </a:lnTo>
                  <a:lnTo>
                    <a:pt x="863194" y="6071"/>
                  </a:lnTo>
                  <a:lnTo>
                    <a:pt x="0" y="0"/>
                  </a:lnTo>
                  <a:close/>
                </a:path>
                <a:path w="863600" h="6350">
                  <a:moveTo>
                    <a:pt x="863194" y="0"/>
                  </a:moveTo>
                  <a:lnTo>
                    <a:pt x="0" y="0"/>
                  </a:lnTo>
                  <a:lnTo>
                    <a:pt x="863194" y="6071"/>
                  </a:lnTo>
                  <a:lnTo>
                    <a:pt x="86319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3210687" y="1705812"/>
              <a:ext cx="863600" cy="6350"/>
            </a:xfrm>
            <a:custGeom>
              <a:avLst/>
              <a:gdLst/>
              <a:ahLst/>
              <a:cxnLst/>
              <a:rect l="l" t="t" r="r" b="b"/>
              <a:pathLst>
                <a:path w="863600" h="6350">
                  <a:moveTo>
                    <a:pt x="863194" y="0"/>
                  </a:moveTo>
                  <a:lnTo>
                    <a:pt x="0" y="0"/>
                  </a:lnTo>
                  <a:lnTo>
                    <a:pt x="863194" y="6071"/>
                  </a:lnTo>
                  <a:lnTo>
                    <a:pt x="863194" y="0"/>
                  </a:lnTo>
                  <a:close/>
                </a:path>
                <a:path w="863600" h="6350">
                  <a:moveTo>
                    <a:pt x="0" y="0"/>
                  </a:moveTo>
                  <a:lnTo>
                    <a:pt x="863194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4073882" y="17058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4073882" y="17058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4073882" y="17058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4073882" y="17058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4073881" y="170581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4073882" y="170581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4073881" y="170682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4073882" y="170682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4073881" y="17078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4073882" y="17078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4073881" y="17088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4073882" y="17088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4073881" y="17098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4073882" y="17098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4073881" y="1710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4073882" y="1710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4073882" y="17118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4073882" y="17118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3249141" y="16886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3249142" y="16886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3235986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3235987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3235986" y="17159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3235987" y="17159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3235987" y="17169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3235987" y="17169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3236997" y="1716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3236998" y="17169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3236997" y="17179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3236998" y="17179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3236998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3236998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3238010" y="17189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3238010" y="17189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3238010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3238010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3238010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3238010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3239021" y="171998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0119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3239022" y="171997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0119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3239022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3239022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3240034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3240034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3241045" y="172099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3241046" y="1720991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69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4018224" y="18727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4018225" y="18727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4018225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4018225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4017213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4017213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4017213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4017213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4017213" y="18849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4017213" y="18849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4017213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4017213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4017213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4017213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4017213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4017213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4017213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4017213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4017213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4017213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4017213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4017213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4017213" y="1887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4017213" y="18879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4016200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4016201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4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3848217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3848217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3848217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3848217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3847204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3847205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3847205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3847205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3847204" y="18849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3847205" y="1884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3847205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3847205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3847205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3847205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384720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384720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3847205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3847205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384720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384720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3846193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3846193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3846193" y="188796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3846193" y="188796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3845180" y="188897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0" y="0"/>
                  </a:moveTo>
                  <a:lnTo>
                    <a:pt x="0" y="4047"/>
                  </a:lnTo>
                  <a:lnTo>
                    <a:pt x="6071" y="4047"/>
                  </a:lnTo>
                  <a:lnTo>
                    <a:pt x="0" y="0"/>
                  </a:lnTo>
                  <a:close/>
                </a:path>
                <a:path w="6350" h="4444">
                  <a:moveTo>
                    <a:pt x="6071" y="0"/>
                  </a:moveTo>
                  <a:lnTo>
                    <a:pt x="0" y="0"/>
                  </a:lnTo>
                  <a:lnTo>
                    <a:pt x="6071" y="4047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3845181" y="188897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071" y="0"/>
                  </a:moveTo>
                  <a:lnTo>
                    <a:pt x="0" y="0"/>
                  </a:lnTo>
                  <a:lnTo>
                    <a:pt x="6071" y="4047"/>
                  </a:lnTo>
                  <a:lnTo>
                    <a:pt x="6071" y="0"/>
                  </a:lnTo>
                  <a:close/>
                </a:path>
                <a:path w="6350" h="4444">
                  <a:moveTo>
                    <a:pt x="0" y="0"/>
                  </a:moveTo>
                  <a:lnTo>
                    <a:pt x="607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3763213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3763213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3762200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3762201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3762201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3762201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3762201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3762201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3762200" y="18849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3762201" y="1884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3762201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3762201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3762201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3762201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3762201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3762201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3762201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3762201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3762201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3762201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3761189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3761189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3761189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3761189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3761189" y="1887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3761189" y="18879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3761189" y="18889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3761189" y="18889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3760176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3760177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4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3677197" y="18727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3677197" y="18727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3677197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3677197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3677197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3677197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3676184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3676185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3677197" y="18849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3677197" y="1884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3676184" y="18849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3676185" y="188492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3677197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3677197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3676185" y="18879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3676185" y="18879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367618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367618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3676185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3676185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367618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367618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3676185" y="18879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3676185" y="18879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3676185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3676185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3676184" y="1887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3676185" y="18879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3675173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3675173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4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3592193" y="18727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3592193" y="18727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3592193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3592193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3591180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3591181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3591181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3591181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3591180" y="18849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3591181" y="18849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3591181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3591181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3591181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3591181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3591181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3591181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3591181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3591181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3591181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3591181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3591181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3591181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3591180" y="1887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3591181" y="18879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3590169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3590170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4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3507189" y="18727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3507189" y="18727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3507189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3507189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3506177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3506177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3506177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3506177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3506177" y="18849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3506177" y="18849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3506177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3506177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3506177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3506177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3506177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3506177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3506177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3506177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3506177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3506177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3506177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3506177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3506177" y="1887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3506177" y="18879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3505165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3505165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4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3422184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3422185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3422185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3422185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3421173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3421174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3421174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3421174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3421173" y="18849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3421174" y="1884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3421174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3421174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3421174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3421174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3421174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3421174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3421174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3421174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3421174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3421174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3421174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3421174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3421174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3421174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3421173" y="1887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3420161" y="188796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69">
                  <a:moveTo>
                    <a:pt x="1011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3420161" y="18889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3420161" y="18889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3420161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3420161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4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3337181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3337181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3337181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3337181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3336169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3336170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3336170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3336170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3336169" y="18849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3336170" y="1884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3336170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3336170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3336170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3336170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3336170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3336170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3336170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3336170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3336170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3336170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3336170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3336170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3336170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3336170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3335157" y="188796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4" h="1269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3335157" y="188796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69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3334145" y="188897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0" y="0"/>
                  </a:moveTo>
                  <a:lnTo>
                    <a:pt x="0" y="4047"/>
                  </a:lnTo>
                  <a:lnTo>
                    <a:pt x="6071" y="4047"/>
                  </a:lnTo>
                  <a:lnTo>
                    <a:pt x="0" y="0"/>
                  </a:lnTo>
                  <a:close/>
                </a:path>
                <a:path w="6350" h="4444">
                  <a:moveTo>
                    <a:pt x="6071" y="0"/>
                  </a:moveTo>
                  <a:lnTo>
                    <a:pt x="0" y="0"/>
                  </a:lnTo>
                  <a:lnTo>
                    <a:pt x="6071" y="4047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3334146" y="188897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071" y="0"/>
                  </a:moveTo>
                  <a:lnTo>
                    <a:pt x="0" y="0"/>
                  </a:lnTo>
                  <a:lnTo>
                    <a:pt x="6071" y="4047"/>
                  </a:lnTo>
                  <a:lnTo>
                    <a:pt x="6071" y="0"/>
                  </a:lnTo>
                  <a:close/>
                </a:path>
                <a:path w="6350" h="4444">
                  <a:moveTo>
                    <a:pt x="0" y="0"/>
                  </a:moveTo>
                  <a:lnTo>
                    <a:pt x="607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3252177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3252178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3251165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3251165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3251165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3251165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3251165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3251165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3251165" y="18849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3251165" y="1884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3251165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3251165" y="1884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3251165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3251165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325116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325116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3251165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3251165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325116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3251165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3250154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3250154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3250154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3250154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3250153" y="1887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3250154" y="18879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3250154" y="18889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3250154" y="18889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3249141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3249142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4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4073882" y="17058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4073882" y="17058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4072870" y="17058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4072870" y="17058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4073882" y="17058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4073882" y="17058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4071858" y="17058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4071858" y="17058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4071857" y="170581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4070846" y="170581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1011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4071858" y="170682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4071858" y="170682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4070846" y="170682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4070846" y="170682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4070846" y="17078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4070846" y="17078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4070846" y="17088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4070846" y="17088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4070846" y="17098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4070846" y="17098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4070846" y="17108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4070846" y="17108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4071857" y="171087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4071858" y="171087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4071858" y="17118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4071858" y="17118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4072870" y="17118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1011" y="0"/>
                  </a:lnTo>
                  <a:lnTo>
                    <a:pt x="1011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4072870" y="17118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1011" y="0"/>
                  </a:lnTo>
                  <a:lnTo>
                    <a:pt x="1011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3322001" y="17118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3322002" y="17118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  <a:path w="1269" h="4444">
                  <a:moveTo>
                    <a:pt x="0" y="4047"/>
                  </a:moveTo>
                  <a:lnTo>
                    <a:pt x="1011" y="4047"/>
                  </a:lnTo>
                  <a:lnTo>
                    <a:pt x="0" y="4047"/>
                  </a:lnTo>
                  <a:close/>
                </a:path>
                <a:path w="1269" h="4444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  <a:path w="1269" h="4444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3322001" y="17159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3322002" y="17159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3322001" y="1716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3322002" y="17169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3322001" y="17179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3322002" y="17179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3322002" y="17189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3322002" y="17189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3323014" y="17189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3323014" y="17189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3323014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3323014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3323014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3323014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3323014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3323014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3324025" y="171998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3324026" y="171997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3324026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3324026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3325038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3325038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3326049" y="172099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3326050" y="1720991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69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3407006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3407006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3407006" y="17159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3407006" y="17159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3407006" y="1716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3407006" y="17169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3407006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3407006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3407006" y="17179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3407006" y="17179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3408018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3408018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3408017" y="17189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3408018" y="17189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3408018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3408018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3408018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3408018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3408018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3408018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3409029" y="171998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3409030" y="171997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3409030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3409030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3410042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3410042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3411053" y="172099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3411054" y="172099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3492010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3492010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3492010" y="17159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3492010" y="17159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3492010" y="1716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3492010" y="17169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3492010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3492010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3492010" y="17179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3492010" y="17179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3493022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3493022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3493021" y="171896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3493022" y="171896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3493022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3493022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3494034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3494034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3494034" y="171998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3494034" y="171997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3494034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3494034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3495046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3495046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3496057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3496057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3497069" y="172099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3497070" y="1720991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69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3577013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3577014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3577013" y="17159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3577014" y="17159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3577013" y="1716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3577014" y="17169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3577014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3577014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3577014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3577014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3578025" y="171795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3578026" y="171795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3578026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3578026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3578025" y="171896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3578026" y="171896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3578026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3578026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3579038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3579038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3579037" y="171998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3579038" y="171997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3580050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3580050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3581062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3581062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3582073" y="172099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3582074" y="1720991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69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3662017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3662018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3662017" y="17159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3662018" y="17159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3662017" y="17169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3662018" y="17169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3663029" y="171795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3663029" y="171795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3663029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3663029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3663029" y="171896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3663029" y="171896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3664042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3664042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3664042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3664042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3664041" y="171998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3664042" y="171997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011" y="1011"/>
                  </a:moveTo>
                  <a:lnTo>
                    <a:pt x="11131" y="1011"/>
                  </a:lnTo>
                  <a:lnTo>
                    <a:pt x="101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1011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3665053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3665053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3666066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3666066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3667077" y="172099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3667077" y="1720991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69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3747021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3747022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3747021" y="17159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3747022" y="17159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3747022" y="171694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3747022" y="171694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3748033" y="1716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3748034" y="17169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3748033" y="17179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3748034" y="17179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3748034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3748034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3749045" y="17189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3749046" y="17189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3749046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3749046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3749046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3749046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3750057" y="17199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3750057" y="17199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3750057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3750057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3751070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3751070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3752081" y="172099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3752081" y="1720991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69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3833037" y="17118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3833038" y="17118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  <a:path w="1269" h="4444">
                  <a:moveTo>
                    <a:pt x="0" y="4047"/>
                  </a:moveTo>
                  <a:lnTo>
                    <a:pt x="1011" y="4047"/>
                  </a:lnTo>
                  <a:lnTo>
                    <a:pt x="0" y="4047"/>
                  </a:lnTo>
                  <a:close/>
                </a:path>
                <a:path w="1269" h="4444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  <a:path w="1269" h="4444">
                  <a:moveTo>
                    <a:pt x="1011" y="4047"/>
                  </a:moveTo>
                  <a:lnTo>
                    <a:pt x="0" y="4047"/>
                  </a:lnTo>
                  <a:lnTo>
                    <a:pt x="1011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3833037" y="17159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3833038" y="17159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3833037" y="1716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3833038" y="17169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3833037" y="17179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3833038" y="17179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3833038" y="17189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3833038" y="17189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3834049" y="17189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3834049" y="17189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3834049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3834049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3834049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3834049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3834049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3834049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3835061" y="171998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3835062" y="171997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3835062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3835062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3836073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3836073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3837085" y="172099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3837086" y="1720991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69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3918041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3918042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3918041" y="17159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3918042" y="17159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3918041" y="1716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3918042" y="17169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3918042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3918042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3918041" y="17179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3918042" y="17179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3918042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3918042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3919053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3919053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3919053" y="17189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3919053" y="17189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3919053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3919053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3919053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3919053" y="17199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3919053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3919053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3920065" y="171998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3920066" y="171997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3920066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3920066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3921077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3921077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3922090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3922090" y="17209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3922089" y="172099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3922090" y="1720991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69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4003045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4003045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4003045" y="17159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4003045" y="17159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4003045" y="1716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4003045" y="17169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4003045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4003045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4003045" y="17179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4003045" y="17179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4004057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4004057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4004057" y="17189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4004057" y="17189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4004057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4004057" y="17199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4004057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4004057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4005069" y="171998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4005069" y="171997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4005069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4005069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4006081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4006081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4007093" y="172099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4007093" y="172099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4072870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4072870" y="1711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4072870" y="17159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4072870" y="17159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4072870" y="1716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4072870" y="17169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4072870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4072870" y="17179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4072870" y="17179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4072870" y="17179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4073882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4073882" y="1718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4073881" y="171896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4073882" y="171896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4073882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4073882" y="17199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4074893" y="171998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4074894" y="171997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4074894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4074894" y="17209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4075906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4075906" y="1720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4076917" y="172099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4076918" y="172099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3249141" y="16886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3249142" y="16886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0" y="3035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3249141" y="16886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3249142" y="16886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0" y="3035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3249141" y="16886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3249142" y="16886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0" y="3035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4088048" y="18727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4088049" y="18727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4088049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4088049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4088049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4088049" y="1872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4087037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4087038" y="1872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4088048" y="18849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4088049" y="1884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4087037" y="18849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4087038" y="188492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4088049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4088049" y="18879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4087038" y="18879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4087038" y="18879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4087038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4087038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4087038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4087038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4087038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4087038" y="1887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4087038" y="18879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4087038" y="18879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4087038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4087038" y="18879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4087037" y="1887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4087038" y="18879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4086025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4086025" y="188897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80" h="4444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69" name="object 2969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14059715" y="2228991"/>
              <a:ext cx="113338" cy="185187"/>
            </a:xfrm>
            <a:prstGeom prst="rect">
              <a:avLst/>
            </a:prstGeom>
          </p:spPr>
        </p:pic>
        <p:pic>
          <p:nvPicPr>
            <p:cNvPr id="2970" name="object 2970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3974710" y="2228991"/>
              <a:ext cx="43513" cy="185187"/>
            </a:xfrm>
            <a:prstGeom prst="rect">
              <a:avLst/>
            </a:prstGeom>
          </p:spPr>
        </p:pic>
        <p:pic>
          <p:nvPicPr>
            <p:cNvPr id="2971" name="object 2971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13932208" y="2334234"/>
              <a:ext cx="86015" cy="79944"/>
            </a:xfrm>
            <a:prstGeom prst="rect">
              <a:avLst/>
            </a:prstGeom>
          </p:spPr>
        </p:pic>
        <p:pic>
          <p:nvPicPr>
            <p:cNvPr id="2972" name="object 2972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3446471" y="1951716"/>
              <a:ext cx="493832" cy="278286"/>
            </a:xfrm>
            <a:prstGeom prst="rect">
              <a:avLst/>
            </a:prstGeom>
          </p:spPr>
        </p:pic>
        <p:pic>
          <p:nvPicPr>
            <p:cNvPr id="2973" name="object 2973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13383731" y="1951716"/>
              <a:ext cx="543417" cy="278286"/>
            </a:xfrm>
            <a:prstGeom prst="rect">
              <a:avLst/>
            </a:prstGeom>
          </p:spPr>
        </p:pic>
        <p:pic>
          <p:nvPicPr>
            <p:cNvPr id="2974" name="object 2974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3383731" y="1951716"/>
              <a:ext cx="518119" cy="351147"/>
            </a:xfrm>
            <a:prstGeom prst="rect">
              <a:avLst/>
            </a:prstGeom>
          </p:spPr>
        </p:pic>
        <p:pic>
          <p:nvPicPr>
            <p:cNvPr id="2975" name="object 2975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422185" y="1951716"/>
              <a:ext cx="518119" cy="293465"/>
            </a:xfrm>
            <a:prstGeom prst="rect">
              <a:avLst/>
            </a:prstGeom>
          </p:spPr>
        </p:pic>
        <p:pic>
          <p:nvPicPr>
            <p:cNvPr id="2976" name="object 2976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13383731" y="2228991"/>
              <a:ext cx="158876" cy="73872"/>
            </a:xfrm>
            <a:prstGeom prst="rect">
              <a:avLst/>
            </a:prstGeom>
          </p:spPr>
        </p:pic>
        <p:pic>
          <p:nvPicPr>
            <p:cNvPr id="2977" name="object 2977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13658982" y="2228991"/>
              <a:ext cx="53633" cy="73872"/>
            </a:xfrm>
            <a:prstGeom prst="rect">
              <a:avLst/>
            </a:prstGeom>
          </p:spPr>
        </p:pic>
        <p:pic>
          <p:nvPicPr>
            <p:cNvPr id="2978" name="object 2978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13658982" y="2228991"/>
              <a:ext cx="127505" cy="111314"/>
            </a:xfrm>
            <a:prstGeom prst="rect">
              <a:avLst/>
            </a:prstGeom>
          </p:spPr>
        </p:pic>
        <p:pic>
          <p:nvPicPr>
            <p:cNvPr id="2979" name="object 2979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3370575" y="1939573"/>
              <a:ext cx="647648" cy="474605"/>
            </a:xfrm>
            <a:prstGeom prst="rect">
              <a:avLst/>
            </a:prstGeom>
          </p:spPr>
        </p:pic>
        <p:pic>
          <p:nvPicPr>
            <p:cNvPr id="2980" name="object 2980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3210687" y="2228991"/>
              <a:ext cx="217569" cy="185187"/>
            </a:xfrm>
            <a:prstGeom prst="rect">
              <a:avLst/>
            </a:prstGeom>
          </p:spPr>
        </p:pic>
        <p:pic>
          <p:nvPicPr>
            <p:cNvPr id="2981" name="object 2981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3293667" y="2228991"/>
              <a:ext cx="43513" cy="185187"/>
            </a:xfrm>
            <a:prstGeom prst="rect">
              <a:avLst/>
            </a:prstGeom>
          </p:spPr>
        </p:pic>
        <p:pic>
          <p:nvPicPr>
            <p:cNvPr id="2982" name="object 2982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3862384" y="2228991"/>
              <a:ext cx="91075" cy="86015"/>
            </a:xfrm>
            <a:prstGeom prst="rect">
              <a:avLst/>
            </a:prstGeom>
          </p:spPr>
        </p:pic>
        <p:pic>
          <p:nvPicPr>
            <p:cNvPr id="2983" name="object 2983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13370575" y="2228991"/>
              <a:ext cx="185187" cy="86015"/>
            </a:xfrm>
            <a:prstGeom prst="rect">
              <a:avLst/>
            </a:prstGeom>
          </p:spPr>
        </p:pic>
        <p:pic>
          <p:nvPicPr>
            <p:cNvPr id="2984" name="object 2984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13646838" y="2228991"/>
              <a:ext cx="151792" cy="86015"/>
            </a:xfrm>
            <a:prstGeom prst="rect">
              <a:avLst/>
            </a:prstGeom>
          </p:spPr>
        </p:pic>
        <p:pic>
          <p:nvPicPr>
            <p:cNvPr id="2985" name="object 2985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3379683" y="2228991"/>
              <a:ext cx="564668" cy="77920"/>
            </a:xfrm>
            <a:prstGeom prst="rect">
              <a:avLst/>
            </a:prstGeom>
          </p:spPr>
        </p:pic>
        <p:pic>
          <p:nvPicPr>
            <p:cNvPr id="2986" name="object 2986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3554751" y="2228991"/>
              <a:ext cx="122446" cy="185187"/>
            </a:xfrm>
            <a:prstGeom prst="rect">
              <a:avLst/>
            </a:prstGeom>
          </p:spPr>
        </p:pic>
        <p:pic>
          <p:nvPicPr>
            <p:cNvPr id="2987" name="object 2987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3591181" y="2228991"/>
              <a:ext cx="279298" cy="185187"/>
            </a:xfrm>
            <a:prstGeom prst="rect">
              <a:avLst/>
            </a:prstGeom>
          </p:spPr>
        </p:pic>
        <p:pic>
          <p:nvPicPr>
            <p:cNvPr id="2988" name="object 2988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13908934" y="2228991"/>
              <a:ext cx="80956" cy="185187"/>
            </a:xfrm>
            <a:prstGeom prst="rect">
              <a:avLst/>
            </a:prstGeom>
          </p:spPr>
        </p:pic>
        <p:pic>
          <p:nvPicPr>
            <p:cNvPr id="2989" name="object 2989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3591181" y="2230003"/>
              <a:ext cx="17203" cy="17203"/>
            </a:xfrm>
            <a:prstGeom prst="rect">
              <a:avLst/>
            </a:prstGeom>
          </p:spPr>
        </p:pic>
        <p:pic>
          <p:nvPicPr>
            <p:cNvPr id="2990" name="object 2990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13676184" y="2313995"/>
              <a:ext cx="69824" cy="100183"/>
            </a:xfrm>
            <a:prstGeom prst="rect">
              <a:avLst/>
            </a:prstGeom>
          </p:spPr>
        </p:pic>
        <p:pic>
          <p:nvPicPr>
            <p:cNvPr id="2991" name="object 2991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13336169" y="2313995"/>
              <a:ext cx="171019" cy="100183"/>
            </a:xfrm>
            <a:prstGeom prst="rect">
              <a:avLst/>
            </a:prstGeom>
          </p:spPr>
        </p:pic>
        <p:pic>
          <p:nvPicPr>
            <p:cNvPr id="2992" name="object 2992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3506177" y="2280601"/>
              <a:ext cx="68812" cy="133577"/>
            </a:xfrm>
            <a:prstGeom prst="rect">
              <a:avLst/>
            </a:prstGeom>
          </p:spPr>
        </p:pic>
        <p:pic>
          <p:nvPicPr>
            <p:cNvPr id="2993" name="object 2993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13379683" y="1947669"/>
              <a:ext cx="212509" cy="466509"/>
            </a:xfrm>
            <a:prstGeom prst="rect">
              <a:avLst/>
            </a:prstGeom>
          </p:spPr>
        </p:pic>
        <p:pic>
          <p:nvPicPr>
            <p:cNvPr id="2994" name="object 2994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3591181" y="1947669"/>
              <a:ext cx="353171" cy="466509"/>
            </a:xfrm>
            <a:prstGeom prst="rect">
              <a:avLst/>
            </a:prstGeom>
          </p:spPr>
        </p:pic>
        <p:pic>
          <p:nvPicPr>
            <p:cNvPr id="2995" name="object 2995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13421173" y="2313995"/>
              <a:ext cx="108278" cy="100183"/>
            </a:xfrm>
            <a:prstGeom prst="rect">
              <a:avLst/>
            </a:prstGeom>
          </p:spPr>
        </p:pic>
        <p:pic>
          <p:nvPicPr>
            <p:cNvPr id="2996" name="object 2996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13847204" y="2313995"/>
              <a:ext cx="68812" cy="100183"/>
            </a:xfrm>
            <a:prstGeom prst="rect">
              <a:avLst/>
            </a:prstGeom>
          </p:spPr>
        </p:pic>
        <p:pic>
          <p:nvPicPr>
            <p:cNvPr id="2997" name="object 2997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13761189" y="2339294"/>
              <a:ext cx="172031" cy="74884"/>
            </a:xfrm>
            <a:prstGeom prst="rect">
              <a:avLst/>
            </a:prstGeom>
          </p:spPr>
        </p:pic>
        <p:sp>
          <p:nvSpPr>
            <p:cNvPr id="2998" name="object 2998"/>
            <p:cNvSpPr/>
            <p:nvPr/>
          </p:nvSpPr>
          <p:spPr>
            <a:xfrm>
              <a:off x="13211699" y="224012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675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99" name="object 2999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14017213" y="2228991"/>
              <a:ext cx="86015" cy="185187"/>
            </a:xfrm>
            <a:prstGeom prst="rect">
              <a:avLst/>
            </a:prstGeom>
          </p:spPr>
        </p:pic>
        <p:sp>
          <p:nvSpPr>
            <p:cNvPr id="3000" name="object 3000"/>
            <p:cNvSpPr/>
            <p:nvPr/>
          </p:nvSpPr>
          <p:spPr>
            <a:xfrm>
              <a:off x="14172032" y="2230004"/>
              <a:ext cx="3175" cy="184785"/>
            </a:xfrm>
            <a:custGeom>
              <a:avLst/>
              <a:gdLst/>
              <a:ahLst/>
              <a:cxnLst/>
              <a:rect l="l" t="t" r="r" b="b"/>
              <a:pathLst>
                <a:path w="3175" h="184785">
                  <a:moveTo>
                    <a:pt x="3035" y="0"/>
                  </a:moveTo>
                  <a:lnTo>
                    <a:pt x="0" y="0"/>
                  </a:lnTo>
                  <a:lnTo>
                    <a:pt x="0" y="184175"/>
                  </a:lnTo>
                  <a:lnTo>
                    <a:pt x="3035" y="18417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4172041" y="2230003"/>
              <a:ext cx="3175" cy="184785"/>
            </a:xfrm>
            <a:custGeom>
              <a:avLst/>
              <a:gdLst/>
              <a:ahLst/>
              <a:cxnLst/>
              <a:rect l="l" t="t" r="r" b="b"/>
              <a:pathLst>
                <a:path w="3175" h="184785">
                  <a:moveTo>
                    <a:pt x="3035" y="0"/>
                  </a:moveTo>
                  <a:lnTo>
                    <a:pt x="0" y="0"/>
                  </a:lnTo>
                  <a:lnTo>
                    <a:pt x="3035" y="184175"/>
                  </a:lnTo>
                  <a:lnTo>
                    <a:pt x="3035" y="0"/>
                  </a:lnTo>
                  <a:close/>
                </a:path>
                <a:path w="3175" h="184785">
                  <a:moveTo>
                    <a:pt x="0" y="0"/>
                  </a:moveTo>
                  <a:lnTo>
                    <a:pt x="3035" y="184175"/>
                  </a:lnTo>
                  <a:lnTo>
                    <a:pt x="0" y="1841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3998997" y="2247206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80">
                  <a:moveTo>
                    <a:pt x="0" y="0"/>
                  </a:moveTo>
                  <a:lnTo>
                    <a:pt x="156852" y="0"/>
                  </a:lnTo>
                  <a:lnTo>
                    <a:pt x="0" y="0"/>
                  </a:lnTo>
                  <a:close/>
                </a:path>
                <a:path w="157480">
                  <a:moveTo>
                    <a:pt x="156852" y="0"/>
                  </a:moveTo>
                  <a:lnTo>
                    <a:pt x="0" y="0"/>
                  </a:lnTo>
                  <a:lnTo>
                    <a:pt x="156852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3939292" y="22472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3939292" y="22472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3874527" y="2247206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3874527" y="2247206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3870480" y="22472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3870480" y="22472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3998997" y="2247206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80">
                  <a:moveTo>
                    <a:pt x="155840" y="0"/>
                  </a:moveTo>
                  <a:lnTo>
                    <a:pt x="0" y="0"/>
                  </a:lnTo>
                  <a:lnTo>
                    <a:pt x="155840" y="0"/>
                  </a:lnTo>
                  <a:close/>
                </a:path>
                <a:path w="157480">
                  <a:moveTo>
                    <a:pt x="155840" y="0"/>
                  </a:moveTo>
                  <a:lnTo>
                    <a:pt x="0" y="0"/>
                  </a:lnTo>
                  <a:lnTo>
                    <a:pt x="156852" y="0"/>
                  </a:lnTo>
                  <a:lnTo>
                    <a:pt x="15584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3998994" y="2247213"/>
              <a:ext cx="156210" cy="1270"/>
            </a:xfrm>
            <a:custGeom>
              <a:avLst/>
              <a:gdLst/>
              <a:ahLst/>
              <a:cxnLst/>
              <a:rect l="l" t="t" r="r" b="b"/>
              <a:pathLst>
                <a:path w="156209" h="1269">
                  <a:moveTo>
                    <a:pt x="155841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155841" y="1016"/>
                  </a:lnTo>
                  <a:lnTo>
                    <a:pt x="15584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3998997" y="2247206"/>
              <a:ext cx="156210" cy="1270"/>
            </a:xfrm>
            <a:custGeom>
              <a:avLst/>
              <a:gdLst/>
              <a:ahLst/>
              <a:cxnLst/>
              <a:rect l="l" t="t" r="r" b="b"/>
              <a:pathLst>
                <a:path w="156209" h="1269">
                  <a:moveTo>
                    <a:pt x="155840" y="0"/>
                  </a:moveTo>
                  <a:lnTo>
                    <a:pt x="0" y="0"/>
                  </a:lnTo>
                  <a:lnTo>
                    <a:pt x="155840" y="1011"/>
                  </a:lnTo>
                  <a:lnTo>
                    <a:pt x="155840" y="0"/>
                  </a:lnTo>
                  <a:close/>
                </a:path>
                <a:path w="156209" h="1269">
                  <a:moveTo>
                    <a:pt x="0" y="0"/>
                  </a:moveTo>
                  <a:lnTo>
                    <a:pt x="15584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3998997" y="2248218"/>
              <a:ext cx="156210" cy="0"/>
            </a:xfrm>
            <a:custGeom>
              <a:avLst/>
              <a:gdLst/>
              <a:ahLst/>
              <a:cxnLst/>
              <a:rect l="l" t="t" r="r" b="b"/>
              <a:pathLst>
                <a:path w="156209">
                  <a:moveTo>
                    <a:pt x="154828" y="0"/>
                  </a:moveTo>
                  <a:lnTo>
                    <a:pt x="0" y="0"/>
                  </a:lnTo>
                  <a:lnTo>
                    <a:pt x="154828" y="0"/>
                  </a:lnTo>
                  <a:close/>
                </a:path>
                <a:path w="156209">
                  <a:moveTo>
                    <a:pt x="154828" y="0"/>
                  </a:moveTo>
                  <a:lnTo>
                    <a:pt x="0" y="0"/>
                  </a:lnTo>
                  <a:lnTo>
                    <a:pt x="155840" y="0"/>
                  </a:lnTo>
                  <a:lnTo>
                    <a:pt x="154828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3998994" y="2248229"/>
              <a:ext cx="154940" cy="1270"/>
            </a:xfrm>
            <a:custGeom>
              <a:avLst/>
              <a:gdLst/>
              <a:ahLst/>
              <a:cxnLst/>
              <a:rect l="l" t="t" r="r" b="b"/>
              <a:pathLst>
                <a:path w="154940" h="1269">
                  <a:moveTo>
                    <a:pt x="154825" y="0"/>
                  </a:moveTo>
                  <a:lnTo>
                    <a:pt x="0" y="0"/>
                  </a:lnTo>
                  <a:lnTo>
                    <a:pt x="0" y="1003"/>
                  </a:lnTo>
                  <a:lnTo>
                    <a:pt x="154825" y="1003"/>
                  </a:lnTo>
                  <a:lnTo>
                    <a:pt x="15482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3998997" y="2248218"/>
              <a:ext cx="154940" cy="1270"/>
            </a:xfrm>
            <a:custGeom>
              <a:avLst/>
              <a:gdLst/>
              <a:ahLst/>
              <a:cxnLst/>
              <a:rect l="l" t="t" r="r" b="b"/>
              <a:pathLst>
                <a:path w="154940" h="1269">
                  <a:moveTo>
                    <a:pt x="154828" y="0"/>
                  </a:moveTo>
                  <a:lnTo>
                    <a:pt x="0" y="0"/>
                  </a:lnTo>
                  <a:lnTo>
                    <a:pt x="154828" y="1011"/>
                  </a:lnTo>
                  <a:lnTo>
                    <a:pt x="154828" y="0"/>
                  </a:lnTo>
                  <a:close/>
                </a:path>
                <a:path w="154940" h="1269">
                  <a:moveTo>
                    <a:pt x="0" y="0"/>
                  </a:moveTo>
                  <a:lnTo>
                    <a:pt x="15482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54940" h="1269">
                  <a:moveTo>
                    <a:pt x="154828" y="1011"/>
                  </a:moveTo>
                  <a:lnTo>
                    <a:pt x="0" y="1011"/>
                  </a:lnTo>
                  <a:lnTo>
                    <a:pt x="154828" y="1011"/>
                  </a:lnTo>
                  <a:close/>
                </a:path>
                <a:path w="154940" h="1269">
                  <a:moveTo>
                    <a:pt x="0" y="1011"/>
                  </a:moveTo>
                  <a:lnTo>
                    <a:pt x="154828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3998994" y="2249232"/>
              <a:ext cx="154940" cy="1270"/>
            </a:xfrm>
            <a:custGeom>
              <a:avLst/>
              <a:gdLst/>
              <a:ahLst/>
              <a:cxnLst/>
              <a:rect l="l" t="t" r="r" b="b"/>
              <a:pathLst>
                <a:path w="154940" h="1269">
                  <a:moveTo>
                    <a:pt x="154825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154825" y="1016"/>
                  </a:lnTo>
                  <a:lnTo>
                    <a:pt x="15482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3998997" y="2249230"/>
              <a:ext cx="154940" cy="1270"/>
            </a:xfrm>
            <a:custGeom>
              <a:avLst/>
              <a:gdLst/>
              <a:ahLst/>
              <a:cxnLst/>
              <a:rect l="l" t="t" r="r" b="b"/>
              <a:pathLst>
                <a:path w="154940" h="1269">
                  <a:moveTo>
                    <a:pt x="154828" y="0"/>
                  </a:moveTo>
                  <a:lnTo>
                    <a:pt x="0" y="0"/>
                  </a:lnTo>
                  <a:lnTo>
                    <a:pt x="154828" y="1011"/>
                  </a:lnTo>
                  <a:lnTo>
                    <a:pt x="154828" y="0"/>
                  </a:lnTo>
                  <a:close/>
                </a:path>
                <a:path w="154940" h="1269">
                  <a:moveTo>
                    <a:pt x="0" y="0"/>
                  </a:moveTo>
                  <a:lnTo>
                    <a:pt x="15482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54940" h="1269">
                  <a:moveTo>
                    <a:pt x="154828" y="1011"/>
                  </a:moveTo>
                  <a:lnTo>
                    <a:pt x="0" y="1011"/>
                  </a:lnTo>
                  <a:lnTo>
                    <a:pt x="154828" y="1011"/>
                  </a:lnTo>
                  <a:close/>
                </a:path>
                <a:path w="154940" h="1269">
                  <a:moveTo>
                    <a:pt x="0" y="1011"/>
                  </a:moveTo>
                  <a:lnTo>
                    <a:pt x="154828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3998994" y="2250248"/>
              <a:ext cx="154940" cy="1270"/>
            </a:xfrm>
            <a:custGeom>
              <a:avLst/>
              <a:gdLst/>
              <a:ahLst/>
              <a:cxnLst/>
              <a:rect l="l" t="t" r="r" b="b"/>
              <a:pathLst>
                <a:path w="154940" h="1269">
                  <a:moveTo>
                    <a:pt x="154825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154825" y="1016"/>
                  </a:lnTo>
                  <a:lnTo>
                    <a:pt x="15482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3998997" y="2250242"/>
              <a:ext cx="154940" cy="1270"/>
            </a:xfrm>
            <a:custGeom>
              <a:avLst/>
              <a:gdLst/>
              <a:ahLst/>
              <a:cxnLst/>
              <a:rect l="l" t="t" r="r" b="b"/>
              <a:pathLst>
                <a:path w="154940" h="1269">
                  <a:moveTo>
                    <a:pt x="154828" y="0"/>
                  </a:moveTo>
                  <a:lnTo>
                    <a:pt x="0" y="0"/>
                  </a:lnTo>
                  <a:lnTo>
                    <a:pt x="154828" y="1011"/>
                  </a:lnTo>
                  <a:lnTo>
                    <a:pt x="154828" y="0"/>
                  </a:lnTo>
                  <a:close/>
                </a:path>
                <a:path w="154940" h="1269">
                  <a:moveTo>
                    <a:pt x="0" y="0"/>
                  </a:moveTo>
                  <a:lnTo>
                    <a:pt x="15482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54940" h="1269">
                  <a:moveTo>
                    <a:pt x="154828" y="1011"/>
                  </a:moveTo>
                  <a:lnTo>
                    <a:pt x="0" y="1011"/>
                  </a:lnTo>
                  <a:lnTo>
                    <a:pt x="154828" y="1011"/>
                  </a:lnTo>
                  <a:close/>
                </a:path>
                <a:path w="154940" h="1269">
                  <a:moveTo>
                    <a:pt x="0" y="1011"/>
                  </a:moveTo>
                  <a:lnTo>
                    <a:pt x="154828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3998994" y="2251264"/>
              <a:ext cx="154940" cy="1270"/>
            </a:xfrm>
            <a:custGeom>
              <a:avLst/>
              <a:gdLst/>
              <a:ahLst/>
              <a:cxnLst/>
              <a:rect l="l" t="t" r="r" b="b"/>
              <a:pathLst>
                <a:path w="154940" h="1269">
                  <a:moveTo>
                    <a:pt x="154825" y="0"/>
                  </a:moveTo>
                  <a:lnTo>
                    <a:pt x="0" y="0"/>
                  </a:lnTo>
                  <a:lnTo>
                    <a:pt x="0" y="1003"/>
                  </a:lnTo>
                  <a:lnTo>
                    <a:pt x="154825" y="1003"/>
                  </a:lnTo>
                  <a:lnTo>
                    <a:pt x="15482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3998997" y="2251254"/>
              <a:ext cx="154940" cy="1270"/>
            </a:xfrm>
            <a:custGeom>
              <a:avLst/>
              <a:gdLst/>
              <a:ahLst/>
              <a:cxnLst/>
              <a:rect l="l" t="t" r="r" b="b"/>
              <a:pathLst>
                <a:path w="154940" h="1269">
                  <a:moveTo>
                    <a:pt x="154828" y="0"/>
                  </a:moveTo>
                  <a:lnTo>
                    <a:pt x="0" y="0"/>
                  </a:lnTo>
                  <a:lnTo>
                    <a:pt x="154828" y="1011"/>
                  </a:lnTo>
                  <a:lnTo>
                    <a:pt x="154828" y="0"/>
                  </a:lnTo>
                  <a:close/>
                </a:path>
                <a:path w="154940" h="1269">
                  <a:moveTo>
                    <a:pt x="0" y="0"/>
                  </a:moveTo>
                  <a:lnTo>
                    <a:pt x="15482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54940" h="1269">
                  <a:moveTo>
                    <a:pt x="154828" y="1011"/>
                  </a:moveTo>
                  <a:lnTo>
                    <a:pt x="0" y="1011"/>
                  </a:lnTo>
                  <a:lnTo>
                    <a:pt x="154828" y="1011"/>
                  </a:lnTo>
                  <a:close/>
                </a:path>
                <a:path w="154940" h="1269">
                  <a:moveTo>
                    <a:pt x="0" y="1011"/>
                  </a:moveTo>
                  <a:lnTo>
                    <a:pt x="154828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3998994" y="2252267"/>
              <a:ext cx="156210" cy="1270"/>
            </a:xfrm>
            <a:custGeom>
              <a:avLst/>
              <a:gdLst/>
              <a:ahLst/>
              <a:cxnLst/>
              <a:rect l="l" t="t" r="r" b="b"/>
              <a:pathLst>
                <a:path w="156209" h="1269">
                  <a:moveTo>
                    <a:pt x="155841" y="1016"/>
                  </a:moveTo>
                  <a:lnTo>
                    <a:pt x="15482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155841" y="1016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3998997" y="2252266"/>
              <a:ext cx="156210" cy="1270"/>
            </a:xfrm>
            <a:custGeom>
              <a:avLst/>
              <a:gdLst/>
              <a:ahLst/>
              <a:cxnLst/>
              <a:rect l="l" t="t" r="r" b="b"/>
              <a:pathLst>
                <a:path w="156209" h="1269">
                  <a:moveTo>
                    <a:pt x="154828" y="0"/>
                  </a:moveTo>
                  <a:lnTo>
                    <a:pt x="0" y="0"/>
                  </a:lnTo>
                  <a:lnTo>
                    <a:pt x="155840" y="1011"/>
                  </a:lnTo>
                  <a:lnTo>
                    <a:pt x="154828" y="0"/>
                  </a:lnTo>
                  <a:close/>
                </a:path>
                <a:path w="156209" h="1269">
                  <a:moveTo>
                    <a:pt x="0" y="0"/>
                  </a:moveTo>
                  <a:lnTo>
                    <a:pt x="15584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56209" h="1269">
                  <a:moveTo>
                    <a:pt x="155840" y="1011"/>
                  </a:moveTo>
                  <a:lnTo>
                    <a:pt x="0" y="1011"/>
                  </a:lnTo>
                  <a:lnTo>
                    <a:pt x="155840" y="1011"/>
                  </a:lnTo>
                  <a:close/>
                </a:path>
                <a:path w="156209" h="1269">
                  <a:moveTo>
                    <a:pt x="0" y="1011"/>
                  </a:moveTo>
                  <a:lnTo>
                    <a:pt x="155840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3998997" y="2253278"/>
              <a:ext cx="157480" cy="0"/>
            </a:xfrm>
            <a:custGeom>
              <a:avLst/>
              <a:gdLst/>
              <a:ahLst/>
              <a:cxnLst/>
              <a:rect l="l" t="t" r="r" b="b"/>
              <a:pathLst>
                <a:path w="157480">
                  <a:moveTo>
                    <a:pt x="156852" y="0"/>
                  </a:moveTo>
                  <a:lnTo>
                    <a:pt x="0" y="0"/>
                  </a:lnTo>
                  <a:lnTo>
                    <a:pt x="156852" y="0"/>
                  </a:lnTo>
                  <a:close/>
                </a:path>
                <a:path w="157480">
                  <a:moveTo>
                    <a:pt x="156852" y="0"/>
                  </a:moveTo>
                  <a:lnTo>
                    <a:pt x="0" y="0"/>
                  </a:lnTo>
                  <a:lnTo>
                    <a:pt x="155840" y="0"/>
                  </a:lnTo>
                  <a:lnTo>
                    <a:pt x="156852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3998994" y="2253283"/>
              <a:ext cx="156845" cy="1270"/>
            </a:xfrm>
            <a:custGeom>
              <a:avLst/>
              <a:gdLst/>
              <a:ahLst/>
              <a:cxnLst/>
              <a:rect l="l" t="t" r="r" b="b"/>
              <a:pathLst>
                <a:path w="156844" h="1269">
                  <a:moveTo>
                    <a:pt x="156845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156845" y="1016"/>
                  </a:lnTo>
                  <a:lnTo>
                    <a:pt x="15684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3998997" y="2253278"/>
              <a:ext cx="157480" cy="1270"/>
            </a:xfrm>
            <a:custGeom>
              <a:avLst/>
              <a:gdLst/>
              <a:ahLst/>
              <a:cxnLst/>
              <a:rect l="l" t="t" r="r" b="b"/>
              <a:pathLst>
                <a:path w="157480" h="1269">
                  <a:moveTo>
                    <a:pt x="156852" y="0"/>
                  </a:moveTo>
                  <a:lnTo>
                    <a:pt x="0" y="0"/>
                  </a:lnTo>
                  <a:lnTo>
                    <a:pt x="156852" y="1011"/>
                  </a:lnTo>
                  <a:lnTo>
                    <a:pt x="156852" y="0"/>
                  </a:lnTo>
                  <a:close/>
                </a:path>
                <a:path w="157480" h="1269">
                  <a:moveTo>
                    <a:pt x="0" y="0"/>
                  </a:moveTo>
                  <a:lnTo>
                    <a:pt x="15685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3943339" y="2247206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0" y="0"/>
                  </a:moveTo>
                  <a:lnTo>
                    <a:pt x="0" y="7083"/>
                  </a:lnTo>
                  <a:lnTo>
                    <a:pt x="9107" y="7083"/>
                  </a:lnTo>
                  <a:lnTo>
                    <a:pt x="0" y="0"/>
                  </a:lnTo>
                  <a:close/>
                </a:path>
                <a:path w="9525" h="7619">
                  <a:moveTo>
                    <a:pt x="9107" y="0"/>
                  </a:moveTo>
                  <a:lnTo>
                    <a:pt x="0" y="0"/>
                  </a:lnTo>
                  <a:lnTo>
                    <a:pt x="9107" y="7083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3943340" y="2247206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9107" y="0"/>
                  </a:moveTo>
                  <a:lnTo>
                    <a:pt x="0" y="0"/>
                  </a:lnTo>
                  <a:lnTo>
                    <a:pt x="9107" y="7083"/>
                  </a:lnTo>
                  <a:lnTo>
                    <a:pt x="9107" y="0"/>
                  </a:lnTo>
                  <a:close/>
                </a:path>
                <a:path w="9525" h="7619">
                  <a:moveTo>
                    <a:pt x="0" y="0"/>
                  </a:moveTo>
                  <a:lnTo>
                    <a:pt x="910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3939292" y="2247206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0" y="0"/>
                  </a:moveTo>
                  <a:lnTo>
                    <a:pt x="0" y="7083"/>
                  </a:lnTo>
                  <a:lnTo>
                    <a:pt x="4047" y="7083"/>
                  </a:lnTo>
                  <a:lnTo>
                    <a:pt x="0" y="0"/>
                  </a:lnTo>
                  <a:close/>
                </a:path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3939292" y="2247206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  <a:path w="4444" h="7619">
                  <a:moveTo>
                    <a:pt x="0" y="0"/>
                  </a:move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3874527" y="2247206"/>
              <a:ext cx="64769" cy="7620"/>
            </a:xfrm>
            <a:custGeom>
              <a:avLst/>
              <a:gdLst/>
              <a:ahLst/>
              <a:cxnLst/>
              <a:rect l="l" t="t" r="r" b="b"/>
              <a:pathLst>
                <a:path w="64769" h="7619">
                  <a:moveTo>
                    <a:pt x="0" y="0"/>
                  </a:moveTo>
                  <a:lnTo>
                    <a:pt x="0" y="7083"/>
                  </a:lnTo>
                  <a:lnTo>
                    <a:pt x="64764" y="7083"/>
                  </a:lnTo>
                  <a:lnTo>
                    <a:pt x="0" y="0"/>
                  </a:lnTo>
                  <a:close/>
                </a:path>
                <a:path w="64769" h="7619">
                  <a:moveTo>
                    <a:pt x="64764" y="0"/>
                  </a:moveTo>
                  <a:lnTo>
                    <a:pt x="0" y="0"/>
                  </a:lnTo>
                  <a:lnTo>
                    <a:pt x="64764" y="7083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3874527" y="2247206"/>
              <a:ext cx="64769" cy="7620"/>
            </a:xfrm>
            <a:custGeom>
              <a:avLst/>
              <a:gdLst/>
              <a:ahLst/>
              <a:cxnLst/>
              <a:rect l="l" t="t" r="r" b="b"/>
              <a:pathLst>
                <a:path w="64769" h="7619">
                  <a:moveTo>
                    <a:pt x="64764" y="0"/>
                  </a:moveTo>
                  <a:lnTo>
                    <a:pt x="0" y="0"/>
                  </a:lnTo>
                  <a:lnTo>
                    <a:pt x="64764" y="7083"/>
                  </a:lnTo>
                  <a:lnTo>
                    <a:pt x="64764" y="0"/>
                  </a:lnTo>
                  <a:close/>
                </a:path>
                <a:path w="64769" h="7619">
                  <a:moveTo>
                    <a:pt x="0" y="0"/>
                  </a:moveTo>
                  <a:lnTo>
                    <a:pt x="64764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3870480" y="2247206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0" y="0"/>
                  </a:moveTo>
                  <a:lnTo>
                    <a:pt x="0" y="7083"/>
                  </a:lnTo>
                  <a:lnTo>
                    <a:pt x="4047" y="7083"/>
                  </a:lnTo>
                  <a:lnTo>
                    <a:pt x="0" y="0"/>
                  </a:lnTo>
                  <a:close/>
                </a:path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3870480" y="2247206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  <a:path w="4444" h="7619">
                  <a:moveTo>
                    <a:pt x="0" y="0"/>
                  </a:move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3862384" y="224720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5" h="7619">
                  <a:moveTo>
                    <a:pt x="809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3862384" y="224720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809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8095" y="0"/>
                  </a:lnTo>
                  <a:close/>
                </a:path>
                <a:path w="8255" h="7619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3797619" y="2247206"/>
              <a:ext cx="64769" cy="7620"/>
            </a:xfrm>
            <a:custGeom>
              <a:avLst/>
              <a:gdLst/>
              <a:ahLst/>
              <a:cxnLst/>
              <a:rect l="l" t="t" r="r" b="b"/>
              <a:pathLst>
                <a:path w="64769" h="7619">
                  <a:moveTo>
                    <a:pt x="0" y="0"/>
                  </a:moveTo>
                  <a:lnTo>
                    <a:pt x="0" y="7083"/>
                  </a:lnTo>
                  <a:lnTo>
                    <a:pt x="64764" y="7083"/>
                  </a:lnTo>
                  <a:lnTo>
                    <a:pt x="0" y="0"/>
                  </a:lnTo>
                  <a:close/>
                </a:path>
                <a:path w="64769" h="7619">
                  <a:moveTo>
                    <a:pt x="64764" y="0"/>
                  </a:moveTo>
                  <a:lnTo>
                    <a:pt x="0" y="0"/>
                  </a:lnTo>
                  <a:lnTo>
                    <a:pt x="64764" y="7083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3797619" y="2247206"/>
              <a:ext cx="64769" cy="7620"/>
            </a:xfrm>
            <a:custGeom>
              <a:avLst/>
              <a:gdLst/>
              <a:ahLst/>
              <a:cxnLst/>
              <a:rect l="l" t="t" r="r" b="b"/>
              <a:pathLst>
                <a:path w="64769" h="7619">
                  <a:moveTo>
                    <a:pt x="64764" y="0"/>
                  </a:moveTo>
                  <a:lnTo>
                    <a:pt x="0" y="0"/>
                  </a:lnTo>
                  <a:lnTo>
                    <a:pt x="64764" y="7083"/>
                  </a:lnTo>
                  <a:lnTo>
                    <a:pt x="64764" y="0"/>
                  </a:lnTo>
                  <a:close/>
                </a:path>
                <a:path w="64769" h="7619">
                  <a:moveTo>
                    <a:pt x="0" y="0"/>
                  </a:moveTo>
                  <a:lnTo>
                    <a:pt x="64764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3789523" y="224720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5" h="7619">
                  <a:moveTo>
                    <a:pt x="809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3789523" y="224720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809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8095" y="0"/>
                  </a:lnTo>
                  <a:close/>
                </a:path>
                <a:path w="8255" h="7619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3785475" y="2247206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0" y="0"/>
                  </a:moveTo>
                  <a:lnTo>
                    <a:pt x="0" y="7083"/>
                  </a:lnTo>
                  <a:lnTo>
                    <a:pt x="4047" y="7083"/>
                  </a:lnTo>
                  <a:lnTo>
                    <a:pt x="0" y="0"/>
                  </a:lnTo>
                  <a:close/>
                </a:path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3785475" y="2247206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  <a:path w="4444" h="7619">
                  <a:moveTo>
                    <a:pt x="0" y="0"/>
                  </a:move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3210687" y="2247206"/>
              <a:ext cx="575310" cy="7620"/>
            </a:xfrm>
            <a:custGeom>
              <a:avLst/>
              <a:gdLst/>
              <a:ahLst/>
              <a:cxnLst/>
              <a:rect l="l" t="t" r="r" b="b"/>
              <a:pathLst>
                <a:path w="575309" h="7619">
                  <a:moveTo>
                    <a:pt x="0" y="0"/>
                  </a:moveTo>
                  <a:lnTo>
                    <a:pt x="0" y="7083"/>
                  </a:lnTo>
                  <a:lnTo>
                    <a:pt x="574788" y="7083"/>
                  </a:lnTo>
                  <a:lnTo>
                    <a:pt x="0" y="0"/>
                  </a:lnTo>
                  <a:close/>
                </a:path>
                <a:path w="575309" h="7619">
                  <a:moveTo>
                    <a:pt x="574788" y="0"/>
                  </a:moveTo>
                  <a:lnTo>
                    <a:pt x="0" y="0"/>
                  </a:lnTo>
                  <a:lnTo>
                    <a:pt x="574788" y="7083"/>
                  </a:lnTo>
                  <a:lnTo>
                    <a:pt x="574788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3210687" y="2247206"/>
              <a:ext cx="575310" cy="7620"/>
            </a:xfrm>
            <a:custGeom>
              <a:avLst/>
              <a:gdLst/>
              <a:ahLst/>
              <a:cxnLst/>
              <a:rect l="l" t="t" r="r" b="b"/>
              <a:pathLst>
                <a:path w="575309" h="7619">
                  <a:moveTo>
                    <a:pt x="574788" y="0"/>
                  </a:moveTo>
                  <a:lnTo>
                    <a:pt x="0" y="0"/>
                  </a:lnTo>
                  <a:lnTo>
                    <a:pt x="574788" y="7083"/>
                  </a:lnTo>
                  <a:lnTo>
                    <a:pt x="574788" y="0"/>
                  </a:lnTo>
                  <a:close/>
                </a:path>
                <a:path w="575309" h="7619">
                  <a:moveTo>
                    <a:pt x="0" y="0"/>
                  </a:moveTo>
                  <a:lnTo>
                    <a:pt x="574788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3998997" y="2254290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>
                  <a:moveTo>
                    <a:pt x="157864" y="0"/>
                  </a:moveTo>
                  <a:lnTo>
                    <a:pt x="0" y="0"/>
                  </a:lnTo>
                  <a:lnTo>
                    <a:pt x="157864" y="0"/>
                  </a:lnTo>
                  <a:close/>
                </a:path>
                <a:path w="158115">
                  <a:moveTo>
                    <a:pt x="157864" y="0"/>
                  </a:moveTo>
                  <a:lnTo>
                    <a:pt x="0" y="0"/>
                  </a:lnTo>
                  <a:lnTo>
                    <a:pt x="156852" y="0"/>
                  </a:lnTo>
                  <a:lnTo>
                    <a:pt x="157864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3952447" y="2247206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90" h="7619">
                  <a:moveTo>
                    <a:pt x="0" y="0"/>
                  </a:moveTo>
                  <a:lnTo>
                    <a:pt x="0" y="7083"/>
                  </a:lnTo>
                  <a:lnTo>
                    <a:pt x="46549" y="7083"/>
                  </a:lnTo>
                  <a:lnTo>
                    <a:pt x="0" y="0"/>
                  </a:lnTo>
                  <a:close/>
                </a:path>
                <a:path w="46990" h="7619">
                  <a:moveTo>
                    <a:pt x="46549" y="0"/>
                  </a:moveTo>
                  <a:lnTo>
                    <a:pt x="0" y="0"/>
                  </a:lnTo>
                  <a:lnTo>
                    <a:pt x="46549" y="7083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3952447" y="2247206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90" h="7619">
                  <a:moveTo>
                    <a:pt x="46549" y="0"/>
                  </a:moveTo>
                  <a:lnTo>
                    <a:pt x="0" y="0"/>
                  </a:lnTo>
                  <a:lnTo>
                    <a:pt x="46549" y="7083"/>
                  </a:lnTo>
                  <a:lnTo>
                    <a:pt x="46549" y="0"/>
                  </a:lnTo>
                  <a:close/>
                </a:path>
                <a:path w="46990" h="7619">
                  <a:moveTo>
                    <a:pt x="0" y="0"/>
                  </a:moveTo>
                  <a:lnTo>
                    <a:pt x="46549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3943340" y="22542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3943340" y="22542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3939292" y="22542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3939292" y="22542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3874527" y="225429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3874527" y="225429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3870480" y="22542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3870480" y="22542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3862384" y="225429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3862384" y="225429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3797619" y="225429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3797619" y="225429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3789523" y="225429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3789523" y="225429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3785475" y="22542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3785475" y="22542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3210687" y="2254290"/>
              <a:ext cx="575310" cy="0"/>
            </a:xfrm>
            <a:custGeom>
              <a:avLst/>
              <a:gdLst/>
              <a:ahLst/>
              <a:cxnLst/>
              <a:rect l="l" t="t" r="r" b="b"/>
              <a:pathLst>
                <a:path w="575309">
                  <a:moveTo>
                    <a:pt x="0" y="0"/>
                  </a:moveTo>
                  <a:lnTo>
                    <a:pt x="574788" y="0"/>
                  </a:lnTo>
                  <a:lnTo>
                    <a:pt x="0" y="0"/>
                  </a:lnTo>
                  <a:close/>
                </a:path>
                <a:path w="575309">
                  <a:moveTo>
                    <a:pt x="574788" y="0"/>
                  </a:moveTo>
                  <a:lnTo>
                    <a:pt x="0" y="0"/>
                  </a:lnTo>
                  <a:lnTo>
                    <a:pt x="574788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4155850" y="22472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4155850" y="22472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4155850" y="22472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4155850" y="22472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4154838" y="22472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4154838" y="22472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4154837" y="224720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4153826" y="224720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5059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69">
                  <a:moveTo>
                    <a:pt x="1011" y="0"/>
                  </a:moveTo>
                  <a:lnTo>
                    <a:pt x="5059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5080" h="1269">
                  <a:moveTo>
                    <a:pt x="5059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5059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4154838" y="224821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4154838" y="224821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4153826" y="224821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5059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4153826" y="224821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5059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1011"/>
                  </a:moveTo>
                  <a:lnTo>
                    <a:pt x="0" y="1011"/>
                  </a:lnTo>
                  <a:lnTo>
                    <a:pt x="6071" y="1011"/>
                  </a:lnTo>
                  <a:close/>
                </a:path>
                <a:path w="6350" h="1269">
                  <a:moveTo>
                    <a:pt x="0" y="1011"/>
                  </a:moveTo>
                  <a:lnTo>
                    <a:pt x="607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4153826" y="224923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4153826" y="224923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1011"/>
                  </a:moveTo>
                  <a:lnTo>
                    <a:pt x="0" y="1011"/>
                  </a:lnTo>
                  <a:lnTo>
                    <a:pt x="6071" y="1011"/>
                  </a:lnTo>
                  <a:close/>
                </a:path>
                <a:path w="6350" h="1269">
                  <a:moveTo>
                    <a:pt x="0" y="1011"/>
                  </a:moveTo>
                  <a:lnTo>
                    <a:pt x="607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4153826" y="225024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4153826" y="225024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1011"/>
                  </a:moveTo>
                  <a:lnTo>
                    <a:pt x="0" y="1011"/>
                  </a:lnTo>
                  <a:lnTo>
                    <a:pt x="6071" y="1011"/>
                  </a:lnTo>
                  <a:close/>
                </a:path>
                <a:path w="6350" h="1269">
                  <a:moveTo>
                    <a:pt x="0" y="1011"/>
                  </a:moveTo>
                  <a:lnTo>
                    <a:pt x="607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4153826" y="225125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4153826" y="225125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4153826" y="225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6350">
                  <a:moveTo>
                    <a:pt x="5059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4153826" y="22522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6350">
                  <a:moveTo>
                    <a:pt x="5059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4153826" y="225226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4153826" y="225226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69">
                  <a:moveTo>
                    <a:pt x="0" y="0"/>
                  </a:moveTo>
                  <a:lnTo>
                    <a:pt x="505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5080" h="1269">
                  <a:moveTo>
                    <a:pt x="5059" y="1011"/>
                  </a:moveTo>
                  <a:lnTo>
                    <a:pt x="1011" y="1011"/>
                  </a:lnTo>
                  <a:lnTo>
                    <a:pt x="5059" y="1011"/>
                  </a:lnTo>
                  <a:close/>
                </a:path>
                <a:path w="5080" h="1269">
                  <a:moveTo>
                    <a:pt x="1011" y="1011"/>
                  </a:moveTo>
                  <a:lnTo>
                    <a:pt x="5059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4154838" y="22532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4154838" y="22532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4155850" y="2253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4155850" y="2253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1" y="1011"/>
                  </a:moveTo>
                  <a:lnTo>
                    <a:pt x="0" y="1011"/>
                  </a:lnTo>
                  <a:lnTo>
                    <a:pt x="1011" y="1011"/>
                  </a:lnTo>
                  <a:close/>
                </a:path>
                <a:path w="1269" h="1269">
                  <a:moveTo>
                    <a:pt x="1011" y="1011"/>
                  </a:moveTo>
                  <a:lnTo>
                    <a:pt x="0" y="1011"/>
                  </a:lnTo>
                  <a:lnTo>
                    <a:pt x="0" y="0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4155850" y="225327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4155850" y="225327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2023" y="0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3933220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3933221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3933221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3933221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3932208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3932208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3932208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3932208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3932208" y="2426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3932208" y="24263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3932208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3932208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3932208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3932208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3932208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3932208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3932208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3932208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3932208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3932208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3932208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3932208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3932208" y="24293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3931197" y="242935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1011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3931197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3931197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3931196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3931197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3931196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3931197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  <a:path w="5080" h="3175">
                  <a:moveTo>
                    <a:pt x="0" y="0"/>
                  </a:moveTo>
                  <a:lnTo>
                    <a:pt x="505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3249141" y="2230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3249142" y="2230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3235986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3235987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3235986" y="2257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3235987" y="22573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3235987" y="22583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3235987" y="22583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3236997" y="2258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3236998" y="22583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3236997" y="2259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3236998" y="22593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3236998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3236998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3236997" y="22603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3236998" y="22603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3238010" y="22613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3238010" y="22613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3238010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3238010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3238010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3238010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3238010" y="226137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3238010" y="226137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3238010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3238010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3239022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119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3239022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119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3240034" y="226238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3240034" y="226238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910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3240034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3240034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3241046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3241046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4018224" y="2414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4018225" y="2414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4018225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4018225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4017213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4017213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4017213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4017213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4017213" y="24263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4017213" y="24263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4017213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4017213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4017213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4017213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4017213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4017213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4017213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4017213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4017213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4017213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4017213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4017213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4017213" y="24293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4017213" y="24293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4017213" y="24303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4017213" y="24303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4016200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4016201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  <a:path w="5080" h="3175">
                  <a:moveTo>
                    <a:pt x="0" y="0"/>
                  </a:moveTo>
                  <a:lnTo>
                    <a:pt x="505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3848217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3848217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3848217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3848217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3847204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3847205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3847205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3847205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3847204" y="2426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3847205" y="24263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3847205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3847205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384720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384720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384720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384720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384720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384720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384720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384720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384720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384720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3847204" y="242935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3846193" y="24293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1011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3847205" y="24303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3847205" y="24303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3846193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3846193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3846193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3846193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3845180" y="2431381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0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  <a:path w="6350" h="3175">
                  <a:moveTo>
                    <a:pt x="6071" y="0"/>
                  </a:moveTo>
                  <a:lnTo>
                    <a:pt x="0" y="0"/>
                  </a:lnTo>
                  <a:lnTo>
                    <a:pt x="6071" y="303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3845181" y="2431381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0"/>
                  </a:lnTo>
                  <a:lnTo>
                    <a:pt x="6071" y="3035"/>
                  </a:lnTo>
                  <a:lnTo>
                    <a:pt x="6071" y="0"/>
                  </a:lnTo>
                  <a:close/>
                </a:path>
                <a:path w="6350" h="3175">
                  <a:moveTo>
                    <a:pt x="0" y="0"/>
                  </a:moveTo>
                  <a:lnTo>
                    <a:pt x="607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3763213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3763213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3762200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3762201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3762201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3762201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3762201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3762201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3762200" y="2426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3762201" y="24263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3762201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3762201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3762201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3762201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3762201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3762201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3762201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3762201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3762201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3762201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3762201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3762201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3761189" y="24293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1011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1011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3761189" y="24293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1011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3761189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3761189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3761189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3761189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3760176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3760177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  <a:path w="5080" h="3175">
                  <a:moveTo>
                    <a:pt x="0" y="0"/>
                  </a:moveTo>
                  <a:lnTo>
                    <a:pt x="505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3677197" y="2414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3677197" y="2414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3677197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3677197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3677197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3677197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3676184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3676185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3677197" y="2426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3677197" y="24263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3676184" y="242632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3676185" y="242632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3677197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3677197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3676185" y="24293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3676185" y="24293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367618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367618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3676185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3676185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367618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367618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3676185" y="24293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3676185" y="24293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3676185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3676185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3676184" y="24293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3676185" y="24293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3676184" y="24303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3676185" y="24303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3675173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3675173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  <a:path w="5080" h="3175">
                  <a:moveTo>
                    <a:pt x="0" y="0"/>
                  </a:moveTo>
                  <a:lnTo>
                    <a:pt x="505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3592193" y="2414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3592193" y="2414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3592193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3592193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3591180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3591181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3591181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3591181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3591180" y="24263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3591181" y="24263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3591181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3591181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3591181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3591181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3591181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3591181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3591181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3591181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3591181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3591181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3591181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3591181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3591180" y="24293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3591181" y="24293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3591180" y="24303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3591181" y="24303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3590169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3590170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  <a:path w="5080" h="3175">
                  <a:moveTo>
                    <a:pt x="0" y="0"/>
                  </a:moveTo>
                  <a:lnTo>
                    <a:pt x="505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3507189" y="2414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3507189" y="2414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3507189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3507189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3506177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3506177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3506177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3506177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3506177" y="24263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3506177" y="24263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3506177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3506177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350617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350617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3506177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3506177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350617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350617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3506177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3506177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350617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350617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3506177" y="24293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3506177" y="24293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3506177" y="24303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3506177" y="24303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3505165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3505165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  <a:path w="5080" h="3175">
                  <a:moveTo>
                    <a:pt x="0" y="0"/>
                  </a:moveTo>
                  <a:lnTo>
                    <a:pt x="505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3422184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3422185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3422185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3422185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3421173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3421174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3421174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3421174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3421173" y="2426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3421174" y="24263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3421174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3421174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3421174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3421174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3421174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3421174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3421174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3421174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3421174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3421174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3421174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3421174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3421173" y="24293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3421174" y="24293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3420161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3420161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3420161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3420161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3420161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3420161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  <a:path w="5080" h="3175">
                  <a:moveTo>
                    <a:pt x="0" y="0"/>
                  </a:moveTo>
                  <a:lnTo>
                    <a:pt x="505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3337181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3337181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3337181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3337181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3336169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3336170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3336170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3336170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3336169" y="2426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3336170" y="24263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3336170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3336170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3336170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3336170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3336170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3336170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3336170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3336170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3336170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3336170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3336170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3336170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3336169" y="242935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3336170" y="24293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3336170" y="24303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3336170" y="243036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3335157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3335157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3335157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3335157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3334145" y="2431381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0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  <a:path w="6350" h="3175">
                  <a:moveTo>
                    <a:pt x="6071" y="0"/>
                  </a:moveTo>
                  <a:lnTo>
                    <a:pt x="0" y="0"/>
                  </a:lnTo>
                  <a:lnTo>
                    <a:pt x="6071" y="3035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3334146" y="2431381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071" y="0"/>
                  </a:moveTo>
                  <a:lnTo>
                    <a:pt x="0" y="0"/>
                  </a:lnTo>
                  <a:lnTo>
                    <a:pt x="6071" y="3035"/>
                  </a:lnTo>
                  <a:lnTo>
                    <a:pt x="6071" y="0"/>
                  </a:lnTo>
                  <a:close/>
                </a:path>
                <a:path w="6350" h="3175">
                  <a:moveTo>
                    <a:pt x="0" y="0"/>
                  </a:moveTo>
                  <a:lnTo>
                    <a:pt x="607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3252177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3252178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3251165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3251165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3251165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3251165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3251165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3251165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3251165" y="2426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3251165" y="24263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3251165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3251165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325116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325116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325116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325116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325116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325116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325116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3251165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325116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3251165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3250153" y="24293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1011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1011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3250154" y="24293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1011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3250154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3250154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3250153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3250154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3249141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3249142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  <a:path w="5080" h="3175">
                  <a:moveTo>
                    <a:pt x="0" y="0"/>
                  </a:moveTo>
                  <a:lnTo>
                    <a:pt x="505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3322001" y="22542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3322002" y="22542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3035"/>
                  </a:moveTo>
                  <a:lnTo>
                    <a:pt x="0" y="3035"/>
                  </a:lnTo>
                  <a:lnTo>
                    <a:pt x="1011" y="3035"/>
                  </a:lnTo>
                  <a:close/>
                </a:path>
                <a:path w="1269" h="3175">
                  <a:moveTo>
                    <a:pt x="0" y="3035"/>
                  </a:moveTo>
                  <a:lnTo>
                    <a:pt x="101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3322001" y="2257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3322002" y="22573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69" h="1269">
                  <a:moveTo>
                    <a:pt x="0" y="0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3322002" y="22583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3322002" y="22583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3322001" y="2258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3322002" y="22583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3322001" y="2259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3322002" y="22593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3322002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3322002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3322001" y="226036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3322002" y="226036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3323014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3323014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3323014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3323014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3323014" y="226137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3323014" y="226137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3324026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3324026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3325038" y="2262386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3325038" y="2262385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1011" y="1011"/>
                  </a:moveTo>
                  <a:lnTo>
                    <a:pt x="9107" y="1011"/>
                  </a:lnTo>
                  <a:lnTo>
                    <a:pt x="1011" y="1011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1011" y="1011"/>
                  </a:moveTo>
                  <a:lnTo>
                    <a:pt x="9107" y="1011"/>
                  </a:lnTo>
                  <a:lnTo>
                    <a:pt x="202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3326050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3326050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3407006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3407006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3407006" y="2257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3407006" y="22573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3407006" y="2258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3407006" y="22583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3407006" y="225935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3407006" y="22593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3407006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3407006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3408017" y="22603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3408018" y="22603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3408018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3408018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3408018" y="226137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3408018" y="226137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3408018" y="226137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3408018" y="226137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3409029" y="226137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3409030" y="226137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3409030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3409030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3410041" y="2262386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3410042" y="2262385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1011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1011" y="1011"/>
                  </a:moveTo>
                  <a:lnTo>
                    <a:pt x="10119" y="1011"/>
                  </a:lnTo>
                  <a:lnTo>
                    <a:pt x="1011" y="1011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1011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1011" y="1011"/>
                  </a:lnTo>
                  <a:lnTo>
                    <a:pt x="10119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3411054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3411054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3492010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3492010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3492010" y="2257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3492010" y="22573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3492010" y="2258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3492010" y="22583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3492010" y="225935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3492010" y="22593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3492010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3492010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3493021" y="22603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3493022" y="22603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3493022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3493022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3493022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3493022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3494034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3494034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3494034" y="226137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3494034" y="226137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3494034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3494034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3495046" y="226238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3495046" y="226238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3496057" y="226238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3496057" y="226238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69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3496057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3496057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3577013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3577014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3577013" y="2257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3577014" y="22573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3577013" y="2258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3577014" y="22583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3577014" y="22593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3577014" y="22593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3577013" y="225935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3577014" y="22593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3578025" y="22603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3578026" y="22603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3578026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3578026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3578026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3578026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3579038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3579038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3579037" y="226137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3579038" y="226137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3579038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3579038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3580050" y="226238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3580050" y="226238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3581061" y="226238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3581062" y="226238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69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3581062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3581062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3662017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3662018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3662017" y="2257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3662018" y="22573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3662017" y="22583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3662018" y="22583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3663029" y="2259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3663029" y="22593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3663029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3663029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3663029" y="22603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3663029" y="22603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3663029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3663029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3664042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3664042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3664042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3664042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3664041" y="226137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3664042" y="226137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3664042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3664042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3665053" y="226238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3665053" y="226238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3666065" y="226238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3666066" y="226238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69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3666066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3666066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3667077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3667077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3747021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3747022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3747021" y="2257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3747022" y="22573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3747022" y="22583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3747022" y="22583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3748033" y="2258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3748034" y="22583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3748033" y="2259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3748034" y="22593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3748034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3748034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3748033" y="22603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3748034" y="22603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3749046" y="22613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3749046" y="22613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3749046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3749046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3749046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3749046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3749045" y="226137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3749046" y="226137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3749046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3749046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3750057" y="226238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3750057" y="226238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3751069" y="226238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3751070" y="226238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910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3751070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3751070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3752081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3752081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3833037" y="22542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3833038" y="22542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3035"/>
                  </a:moveTo>
                  <a:lnTo>
                    <a:pt x="0" y="3035"/>
                  </a:lnTo>
                  <a:lnTo>
                    <a:pt x="1011" y="3035"/>
                  </a:lnTo>
                  <a:close/>
                </a:path>
                <a:path w="1269" h="3175">
                  <a:moveTo>
                    <a:pt x="0" y="3035"/>
                  </a:moveTo>
                  <a:lnTo>
                    <a:pt x="101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3833037" y="2257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3833038" y="22573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69" h="1269">
                  <a:moveTo>
                    <a:pt x="0" y="0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3833038" y="22583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3833038" y="22583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3833037" y="2258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3833038" y="22583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3833037" y="2259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3833038" y="22593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3833038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3833038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3833037" y="226036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3833038" y="226036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3834049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3834049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3834049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3834049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3834049" y="226137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3834049" y="226137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3835062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3835062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3836073" y="2262386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3836073" y="2262385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1011" y="1011"/>
                  </a:moveTo>
                  <a:lnTo>
                    <a:pt x="9107" y="1011"/>
                  </a:lnTo>
                  <a:lnTo>
                    <a:pt x="1011" y="1011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1011" y="1011"/>
                  </a:moveTo>
                  <a:lnTo>
                    <a:pt x="9107" y="1011"/>
                  </a:lnTo>
                  <a:lnTo>
                    <a:pt x="202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3837086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3837086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3918041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3918042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3918041" y="2257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3918042" y="22573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3918041" y="2258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3918042" y="22583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3918041" y="225935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3918042" y="22593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3918042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3918042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3919053" y="22603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3919053" y="22603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3919053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3919053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3919053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3919053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3919053" y="226137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3919053" y="226137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3920065" y="226137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3920066" y="226137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3920066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3920066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3921077" y="2262386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3921077" y="2262385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1011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1011" y="1011"/>
                  </a:moveTo>
                  <a:lnTo>
                    <a:pt x="10119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3922090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3922090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3922090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3922090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4003045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4003045" y="22542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4003045" y="22573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4003045" y="22573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4003045" y="2258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4003045" y="22583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4003045" y="225935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4003045" y="22593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4003045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4003045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4004057" y="22603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4004057" y="22603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4004057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4004057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4004057" y="226137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4004057" y="226137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4005069" y="226137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4005069" y="226137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4005069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4005069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4006081" y="2262386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4006081" y="2262385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1011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1011" y="1011"/>
                  </a:moveTo>
                  <a:lnTo>
                    <a:pt x="10119" y="1011"/>
                  </a:lnTo>
                  <a:lnTo>
                    <a:pt x="1011" y="1011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1011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1011" y="1011"/>
                  </a:lnTo>
                  <a:lnTo>
                    <a:pt x="10119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4007093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4007093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3249141" y="2230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3249142" y="2230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0" y="3035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3249141" y="2230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3249142" y="2230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0" y="3035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3249141" y="2230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3249142" y="2230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3035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0" y="3035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3210687" y="2418226"/>
              <a:ext cx="960755" cy="8255"/>
            </a:xfrm>
            <a:custGeom>
              <a:avLst/>
              <a:gdLst/>
              <a:ahLst/>
              <a:cxnLst/>
              <a:rect l="l" t="t" r="r" b="b"/>
              <a:pathLst>
                <a:path w="960755" h="8255">
                  <a:moveTo>
                    <a:pt x="0" y="0"/>
                  </a:moveTo>
                  <a:lnTo>
                    <a:pt x="0" y="8095"/>
                  </a:lnTo>
                  <a:lnTo>
                    <a:pt x="960341" y="8095"/>
                  </a:lnTo>
                  <a:lnTo>
                    <a:pt x="0" y="0"/>
                  </a:lnTo>
                  <a:close/>
                </a:path>
                <a:path w="960755" h="8255">
                  <a:moveTo>
                    <a:pt x="960341" y="0"/>
                  </a:moveTo>
                  <a:lnTo>
                    <a:pt x="0" y="0"/>
                  </a:lnTo>
                  <a:lnTo>
                    <a:pt x="960341" y="8095"/>
                  </a:lnTo>
                  <a:lnTo>
                    <a:pt x="96034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3210687" y="2418226"/>
              <a:ext cx="960755" cy="8255"/>
            </a:xfrm>
            <a:custGeom>
              <a:avLst/>
              <a:gdLst/>
              <a:ahLst/>
              <a:cxnLst/>
              <a:rect l="l" t="t" r="r" b="b"/>
              <a:pathLst>
                <a:path w="960755" h="8255">
                  <a:moveTo>
                    <a:pt x="960341" y="0"/>
                  </a:moveTo>
                  <a:lnTo>
                    <a:pt x="0" y="0"/>
                  </a:lnTo>
                  <a:lnTo>
                    <a:pt x="960341" y="8095"/>
                  </a:lnTo>
                  <a:lnTo>
                    <a:pt x="960341" y="0"/>
                  </a:lnTo>
                  <a:close/>
                </a:path>
                <a:path w="960755" h="8255">
                  <a:moveTo>
                    <a:pt x="0" y="0"/>
                  </a:moveTo>
                  <a:lnTo>
                    <a:pt x="960341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4103228" y="2414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4103228" y="241417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4103228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4103228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4102216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4102217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4102217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4102217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4102216" y="24263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4102217" y="24263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4102217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4102217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410221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410221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4102217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4102217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410221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410221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4102217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4102217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410221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4102217" y="24293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4102216" y="24293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4102217" y="24293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4102216" y="24303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4102217" y="24303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4101204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4101204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  <a:path w="5080" h="3175">
                  <a:moveTo>
                    <a:pt x="0" y="0"/>
                  </a:moveTo>
                  <a:lnTo>
                    <a:pt x="505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4174065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4174065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4173053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4173053" y="2414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011" y="0"/>
                  </a:moveTo>
                  <a:lnTo>
                    <a:pt x="0" y="0"/>
                  </a:lnTo>
                  <a:lnTo>
                    <a:pt x="1011" y="4047"/>
                  </a:lnTo>
                  <a:lnTo>
                    <a:pt x="1011" y="0"/>
                  </a:lnTo>
                  <a:close/>
                </a:path>
                <a:path w="1269" h="4444">
                  <a:moveTo>
                    <a:pt x="0" y="0"/>
                  </a:moveTo>
                  <a:lnTo>
                    <a:pt x="101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4173053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4173053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h="4444">
                  <a:moveTo>
                    <a:pt x="0" y="4047"/>
                  </a:move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4173053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4173053" y="241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4173053" y="2426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4173053" y="24263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4173053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4173053" y="24263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h="3175">
                  <a:moveTo>
                    <a:pt x="0" y="3035"/>
                  </a:move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4173053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4173053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4173053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4173053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4173053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4173053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4173053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4173053" y="2429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4173053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4173053" y="24293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4172041" y="24293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1011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1011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4172041" y="24293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1011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4172041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4172041" y="24303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4172041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4172041" y="24303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0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0" y="1011"/>
                  </a:moveTo>
                  <a:lnTo>
                    <a:pt x="404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4171029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4171029" y="24313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  <a:path w="5080" h="3175">
                  <a:moveTo>
                    <a:pt x="0" y="0"/>
                  </a:moveTo>
                  <a:lnTo>
                    <a:pt x="505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3322001" y="22542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3322002" y="22542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3035"/>
                  </a:moveTo>
                  <a:lnTo>
                    <a:pt x="0" y="3035"/>
                  </a:lnTo>
                  <a:lnTo>
                    <a:pt x="1011" y="3035"/>
                  </a:lnTo>
                  <a:close/>
                </a:path>
                <a:path w="1269" h="3175">
                  <a:moveTo>
                    <a:pt x="0" y="3035"/>
                  </a:moveTo>
                  <a:lnTo>
                    <a:pt x="101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3322001" y="2257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3322002" y="22573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69" h="1269">
                  <a:moveTo>
                    <a:pt x="0" y="0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3322002" y="22583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3322002" y="22583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3322001" y="2258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3322002" y="22583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3322001" y="2259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3322002" y="22593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3322002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3322002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3322001" y="226036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3322002" y="226036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3323014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3323014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3323014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3323014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3323014" y="226137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3323014" y="226137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3324026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3324026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3325038" y="2262386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3325038" y="2262385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1011" y="1011"/>
                  </a:moveTo>
                  <a:lnTo>
                    <a:pt x="9107" y="1011"/>
                  </a:lnTo>
                  <a:lnTo>
                    <a:pt x="1011" y="1011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1011" y="1011"/>
                  </a:moveTo>
                  <a:lnTo>
                    <a:pt x="9107" y="1011"/>
                  </a:lnTo>
                  <a:lnTo>
                    <a:pt x="202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3326050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3326050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3249141" y="2230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3249142" y="2230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3322001" y="22542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3322002" y="22542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3035"/>
                  </a:moveTo>
                  <a:lnTo>
                    <a:pt x="0" y="3035"/>
                  </a:lnTo>
                  <a:lnTo>
                    <a:pt x="1011" y="3035"/>
                  </a:lnTo>
                  <a:close/>
                </a:path>
                <a:path w="1269" h="3175">
                  <a:moveTo>
                    <a:pt x="0" y="3035"/>
                  </a:moveTo>
                  <a:lnTo>
                    <a:pt x="101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3322001" y="22573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3322002" y="22573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69" h="1269">
                  <a:moveTo>
                    <a:pt x="0" y="0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3322002" y="22583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3322002" y="22583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3322001" y="2258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3322002" y="22583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3322001" y="2259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3322002" y="22593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3322002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3322002" y="2260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3322001" y="226036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3322002" y="226036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3323014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3323014" y="22613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3323014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3323014" y="226137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3323014" y="226137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3323014" y="226137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3324026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3324026" y="22623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3325038" y="2262386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3325038" y="2262385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1011" y="1011"/>
                  </a:moveTo>
                  <a:lnTo>
                    <a:pt x="9107" y="1011"/>
                  </a:lnTo>
                  <a:lnTo>
                    <a:pt x="1011" y="1011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59" h="1269">
                  <a:moveTo>
                    <a:pt x="1011" y="1011"/>
                  </a:moveTo>
                  <a:lnTo>
                    <a:pt x="9107" y="1011"/>
                  </a:lnTo>
                  <a:lnTo>
                    <a:pt x="202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3326050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3326050" y="226339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94" name="object 3794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14144718" y="2770385"/>
              <a:ext cx="78932" cy="185187"/>
            </a:xfrm>
            <a:prstGeom prst="rect">
              <a:avLst/>
            </a:prstGeom>
          </p:spPr>
        </p:pic>
        <p:pic>
          <p:nvPicPr>
            <p:cNvPr id="3795" name="object 3795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13974710" y="2770385"/>
              <a:ext cx="43513" cy="185187"/>
            </a:xfrm>
            <a:prstGeom prst="rect">
              <a:avLst/>
            </a:prstGeom>
          </p:spPr>
        </p:pic>
        <p:pic>
          <p:nvPicPr>
            <p:cNvPr id="3796" name="object 3796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13932208" y="2876640"/>
              <a:ext cx="86015" cy="78932"/>
            </a:xfrm>
            <a:prstGeom prst="rect">
              <a:avLst/>
            </a:prstGeom>
          </p:spPr>
        </p:pic>
        <p:pic>
          <p:nvPicPr>
            <p:cNvPr id="3797" name="object 3797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3446471" y="2494122"/>
              <a:ext cx="493832" cy="277274"/>
            </a:xfrm>
            <a:prstGeom prst="rect">
              <a:avLst/>
            </a:prstGeom>
          </p:spPr>
        </p:pic>
        <p:pic>
          <p:nvPicPr>
            <p:cNvPr id="3798" name="object 3798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13383731" y="2494122"/>
              <a:ext cx="543417" cy="277274"/>
            </a:xfrm>
            <a:prstGeom prst="rect">
              <a:avLst/>
            </a:prstGeom>
          </p:spPr>
        </p:pic>
        <p:pic>
          <p:nvPicPr>
            <p:cNvPr id="3799" name="object 3799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13383731" y="2494122"/>
              <a:ext cx="518119" cy="350135"/>
            </a:xfrm>
            <a:prstGeom prst="rect">
              <a:avLst/>
            </a:prstGeom>
          </p:spPr>
        </p:pic>
        <p:pic>
          <p:nvPicPr>
            <p:cNvPr id="3800" name="object 3800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13422185" y="2494122"/>
              <a:ext cx="518119" cy="292453"/>
            </a:xfrm>
            <a:prstGeom prst="rect">
              <a:avLst/>
            </a:prstGeom>
          </p:spPr>
        </p:pic>
        <p:pic>
          <p:nvPicPr>
            <p:cNvPr id="3801" name="object 3801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13383731" y="2770385"/>
              <a:ext cx="158876" cy="73872"/>
            </a:xfrm>
            <a:prstGeom prst="rect">
              <a:avLst/>
            </a:prstGeom>
          </p:spPr>
        </p:pic>
        <p:pic>
          <p:nvPicPr>
            <p:cNvPr id="3802" name="object 3802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3658982" y="2770385"/>
              <a:ext cx="53633" cy="73872"/>
            </a:xfrm>
            <a:prstGeom prst="rect">
              <a:avLst/>
            </a:prstGeom>
          </p:spPr>
        </p:pic>
        <p:pic>
          <p:nvPicPr>
            <p:cNvPr id="3803" name="object 3803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658982" y="2770385"/>
              <a:ext cx="127505" cy="111314"/>
            </a:xfrm>
            <a:prstGeom prst="rect">
              <a:avLst/>
            </a:prstGeom>
          </p:spPr>
        </p:pic>
        <p:pic>
          <p:nvPicPr>
            <p:cNvPr id="3804" name="object 3804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3370575" y="2480967"/>
              <a:ext cx="647648" cy="474605"/>
            </a:xfrm>
            <a:prstGeom prst="rect">
              <a:avLst/>
            </a:prstGeom>
          </p:spPr>
        </p:pic>
        <p:pic>
          <p:nvPicPr>
            <p:cNvPr id="3805" name="object 3805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3210687" y="2770385"/>
              <a:ext cx="217569" cy="185187"/>
            </a:xfrm>
            <a:prstGeom prst="rect">
              <a:avLst/>
            </a:prstGeom>
          </p:spPr>
        </p:pic>
        <p:pic>
          <p:nvPicPr>
            <p:cNvPr id="3806" name="object 3806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3293667" y="2770385"/>
              <a:ext cx="43513" cy="185187"/>
            </a:xfrm>
            <a:prstGeom prst="rect">
              <a:avLst/>
            </a:prstGeom>
          </p:spPr>
        </p:pic>
        <p:pic>
          <p:nvPicPr>
            <p:cNvPr id="3807" name="object 3807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3862384" y="2770385"/>
              <a:ext cx="91075" cy="86015"/>
            </a:xfrm>
            <a:prstGeom prst="rect">
              <a:avLst/>
            </a:prstGeom>
          </p:spPr>
        </p:pic>
        <p:pic>
          <p:nvPicPr>
            <p:cNvPr id="3808" name="object 3808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70575" y="2770385"/>
              <a:ext cx="185187" cy="86015"/>
            </a:xfrm>
            <a:prstGeom prst="rect">
              <a:avLst/>
            </a:prstGeom>
          </p:spPr>
        </p:pic>
        <p:pic>
          <p:nvPicPr>
            <p:cNvPr id="3809" name="object 3809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3646838" y="2770385"/>
              <a:ext cx="151792" cy="86015"/>
            </a:xfrm>
            <a:prstGeom prst="rect">
              <a:avLst/>
            </a:prstGeom>
          </p:spPr>
        </p:pic>
        <p:pic>
          <p:nvPicPr>
            <p:cNvPr id="3810" name="object 3810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3379683" y="2770385"/>
              <a:ext cx="564668" cy="77920"/>
            </a:xfrm>
            <a:prstGeom prst="rect">
              <a:avLst/>
            </a:prstGeom>
          </p:spPr>
        </p:pic>
        <p:pic>
          <p:nvPicPr>
            <p:cNvPr id="3811" name="object 38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3554751" y="2770385"/>
              <a:ext cx="122446" cy="185187"/>
            </a:xfrm>
            <a:prstGeom prst="rect">
              <a:avLst/>
            </a:prstGeom>
          </p:spPr>
        </p:pic>
        <p:pic>
          <p:nvPicPr>
            <p:cNvPr id="3812" name="object 38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3591181" y="2770385"/>
              <a:ext cx="279298" cy="185187"/>
            </a:xfrm>
            <a:prstGeom prst="rect">
              <a:avLst/>
            </a:prstGeom>
          </p:spPr>
        </p:pic>
        <p:pic>
          <p:nvPicPr>
            <p:cNvPr id="3813" name="object 38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3908934" y="2770385"/>
              <a:ext cx="80956" cy="185187"/>
            </a:xfrm>
            <a:prstGeom prst="rect">
              <a:avLst/>
            </a:prstGeom>
          </p:spPr>
        </p:pic>
        <p:pic>
          <p:nvPicPr>
            <p:cNvPr id="3814" name="object 3814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3591181" y="2771397"/>
              <a:ext cx="17203" cy="17203"/>
            </a:xfrm>
            <a:prstGeom prst="rect">
              <a:avLst/>
            </a:prstGeom>
          </p:spPr>
        </p:pic>
        <p:pic>
          <p:nvPicPr>
            <p:cNvPr id="3815" name="object 3815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13676184" y="2855389"/>
              <a:ext cx="69824" cy="100183"/>
            </a:xfrm>
            <a:prstGeom prst="rect">
              <a:avLst/>
            </a:prstGeom>
          </p:spPr>
        </p:pic>
        <p:pic>
          <p:nvPicPr>
            <p:cNvPr id="3816" name="object 3816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3336169" y="2855389"/>
              <a:ext cx="171019" cy="100183"/>
            </a:xfrm>
            <a:prstGeom prst="rect">
              <a:avLst/>
            </a:prstGeom>
          </p:spPr>
        </p:pic>
        <p:pic>
          <p:nvPicPr>
            <p:cNvPr id="3817" name="object 3817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506177" y="2823006"/>
              <a:ext cx="68812" cy="132565"/>
            </a:xfrm>
            <a:prstGeom prst="rect">
              <a:avLst/>
            </a:prstGeom>
          </p:spPr>
        </p:pic>
        <p:pic>
          <p:nvPicPr>
            <p:cNvPr id="3818" name="object 3818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3379683" y="2490074"/>
              <a:ext cx="212509" cy="465497"/>
            </a:xfrm>
            <a:prstGeom prst="rect">
              <a:avLst/>
            </a:prstGeom>
          </p:spPr>
        </p:pic>
        <p:pic>
          <p:nvPicPr>
            <p:cNvPr id="3819" name="object 3819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3591181" y="2490074"/>
              <a:ext cx="353171" cy="465497"/>
            </a:xfrm>
            <a:prstGeom prst="rect">
              <a:avLst/>
            </a:prstGeom>
          </p:spPr>
        </p:pic>
        <p:pic>
          <p:nvPicPr>
            <p:cNvPr id="3820" name="object 3820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13847204" y="2855389"/>
              <a:ext cx="68812" cy="100183"/>
            </a:xfrm>
            <a:prstGeom prst="rect">
              <a:avLst/>
            </a:prstGeom>
          </p:spPr>
        </p:pic>
        <p:sp>
          <p:nvSpPr>
            <p:cNvPr id="3821" name="object 3821"/>
            <p:cNvSpPr/>
            <p:nvPr/>
          </p:nvSpPr>
          <p:spPr>
            <a:xfrm>
              <a:off x="13211699" y="278151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675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22" name="object 3822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4059715" y="2770385"/>
              <a:ext cx="43513" cy="185187"/>
            </a:xfrm>
            <a:prstGeom prst="rect">
              <a:avLst/>
            </a:prstGeom>
          </p:spPr>
        </p:pic>
        <p:pic>
          <p:nvPicPr>
            <p:cNvPr id="3823" name="object 3823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4017213" y="2770385"/>
              <a:ext cx="171019" cy="185187"/>
            </a:xfrm>
            <a:prstGeom prst="rect">
              <a:avLst/>
            </a:prstGeom>
          </p:spPr>
        </p:pic>
        <p:pic>
          <p:nvPicPr>
            <p:cNvPr id="3824" name="object 3824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4102216" y="2770385"/>
              <a:ext cx="68812" cy="185187"/>
            </a:xfrm>
            <a:prstGeom prst="rect">
              <a:avLst/>
            </a:prstGeom>
          </p:spPr>
        </p:pic>
        <p:sp>
          <p:nvSpPr>
            <p:cNvPr id="3825" name="object 3825"/>
            <p:cNvSpPr/>
            <p:nvPr/>
          </p:nvSpPr>
          <p:spPr>
            <a:xfrm>
              <a:off x="13998997" y="2788600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5">
                  <a:moveTo>
                    <a:pt x="0" y="0"/>
                  </a:moveTo>
                  <a:lnTo>
                    <a:pt x="208461" y="0"/>
                  </a:lnTo>
                  <a:lnTo>
                    <a:pt x="0" y="0"/>
                  </a:lnTo>
                  <a:close/>
                </a:path>
                <a:path w="208915">
                  <a:moveTo>
                    <a:pt x="208461" y="0"/>
                  </a:moveTo>
                  <a:lnTo>
                    <a:pt x="0" y="0"/>
                  </a:lnTo>
                  <a:lnTo>
                    <a:pt x="20846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3998997" y="2788600"/>
              <a:ext cx="208915" cy="7620"/>
            </a:xfrm>
            <a:custGeom>
              <a:avLst/>
              <a:gdLst/>
              <a:ahLst/>
              <a:cxnLst/>
              <a:rect l="l" t="t" r="r" b="b"/>
              <a:pathLst>
                <a:path w="208915" h="7619">
                  <a:moveTo>
                    <a:pt x="0" y="0"/>
                  </a:moveTo>
                  <a:lnTo>
                    <a:pt x="0" y="7083"/>
                  </a:lnTo>
                  <a:lnTo>
                    <a:pt x="208461" y="7083"/>
                  </a:lnTo>
                  <a:lnTo>
                    <a:pt x="0" y="0"/>
                  </a:lnTo>
                  <a:close/>
                </a:path>
                <a:path w="208915" h="7619">
                  <a:moveTo>
                    <a:pt x="208461" y="0"/>
                  </a:moveTo>
                  <a:lnTo>
                    <a:pt x="0" y="0"/>
                  </a:lnTo>
                  <a:lnTo>
                    <a:pt x="208461" y="7083"/>
                  </a:lnTo>
                  <a:lnTo>
                    <a:pt x="20846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3998997" y="2788600"/>
              <a:ext cx="208915" cy="7620"/>
            </a:xfrm>
            <a:custGeom>
              <a:avLst/>
              <a:gdLst/>
              <a:ahLst/>
              <a:cxnLst/>
              <a:rect l="l" t="t" r="r" b="b"/>
              <a:pathLst>
                <a:path w="208915" h="7619">
                  <a:moveTo>
                    <a:pt x="208461" y="0"/>
                  </a:moveTo>
                  <a:lnTo>
                    <a:pt x="0" y="0"/>
                  </a:lnTo>
                  <a:lnTo>
                    <a:pt x="208461" y="7083"/>
                  </a:lnTo>
                  <a:lnTo>
                    <a:pt x="208461" y="0"/>
                  </a:lnTo>
                  <a:close/>
                </a:path>
                <a:path w="208915" h="7619">
                  <a:moveTo>
                    <a:pt x="0" y="0"/>
                  </a:moveTo>
                  <a:lnTo>
                    <a:pt x="208461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3952447" y="2788600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90" h="7619">
                  <a:moveTo>
                    <a:pt x="0" y="0"/>
                  </a:moveTo>
                  <a:lnTo>
                    <a:pt x="0" y="7083"/>
                  </a:lnTo>
                  <a:lnTo>
                    <a:pt x="46549" y="7083"/>
                  </a:lnTo>
                  <a:lnTo>
                    <a:pt x="0" y="0"/>
                  </a:lnTo>
                  <a:close/>
                </a:path>
                <a:path w="46990" h="7619">
                  <a:moveTo>
                    <a:pt x="46549" y="0"/>
                  </a:moveTo>
                  <a:lnTo>
                    <a:pt x="0" y="0"/>
                  </a:lnTo>
                  <a:lnTo>
                    <a:pt x="46549" y="7083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3952447" y="2788600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90" h="7619">
                  <a:moveTo>
                    <a:pt x="46549" y="0"/>
                  </a:moveTo>
                  <a:lnTo>
                    <a:pt x="0" y="0"/>
                  </a:lnTo>
                  <a:lnTo>
                    <a:pt x="46549" y="7083"/>
                  </a:lnTo>
                  <a:lnTo>
                    <a:pt x="46549" y="0"/>
                  </a:lnTo>
                  <a:close/>
                </a:path>
                <a:path w="46990" h="7619">
                  <a:moveTo>
                    <a:pt x="0" y="0"/>
                  </a:moveTo>
                  <a:lnTo>
                    <a:pt x="46549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3943339" y="2788600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0" y="0"/>
                  </a:moveTo>
                  <a:lnTo>
                    <a:pt x="0" y="7083"/>
                  </a:lnTo>
                  <a:lnTo>
                    <a:pt x="9107" y="7083"/>
                  </a:lnTo>
                  <a:lnTo>
                    <a:pt x="0" y="0"/>
                  </a:lnTo>
                  <a:close/>
                </a:path>
                <a:path w="9525" h="7619">
                  <a:moveTo>
                    <a:pt x="9107" y="0"/>
                  </a:moveTo>
                  <a:lnTo>
                    <a:pt x="0" y="0"/>
                  </a:lnTo>
                  <a:lnTo>
                    <a:pt x="9107" y="7083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3943340" y="2788600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9107" y="0"/>
                  </a:moveTo>
                  <a:lnTo>
                    <a:pt x="0" y="0"/>
                  </a:lnTo>
                  <a:lnTo>
                    <a:pt x="9107" y="7083"/>
                  </a:lnTo>
                  <a:lnTo>
                    <a:pt x="9107" y="0"/>
                  </a:lnTo>
                  <a:close/>
                </a:path>
                <a:path w="9525" h="7619">
                  <a:moveTo>
                    <a:pt x="0" y="0"/>
                  </a:moveTo>
                  <a:lnTo>
                    <a:pt x="910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3939292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0" y="0"/>
                  </a:moveTo>
                  <a:lnTo>
                    <a:pt x="0" y="7083"/>
                  </a:lnTo>
                  <a:lnTo>
                    <a:pt x="4047" y="7083"/>
                  </a:lnTo>
                  <a:lnTo>
                    <a:pt x="0" y="0"/>
                  </a:lnTo>
                  <a:close/>
                </a:path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3939292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  <a:path w="4444" h="7619">
                  <a:moveTo>
                    <a:pt x="0" y="0"/>
                  </a:move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3874527" y="2788600"/>
              <a:ext cx="64769" cy="7620"/>
            </a:xfrm>
            <a:custGeom>
              <a:avLst/>
              <a:gdLst/>
              <a:ahLst/>
              <a:cxnLst/>
              <a:rect l="l" t="t" r="r" b="b"/>
              <a:pathLst>
                <a:path w="64769" h="7619">
                  <a:moveTo>
                    <a:pt x="0" y="0"/>
                  </a:moveTo>
                  <a:lnTo>
                    <a:pt x="0" y="7083"/>
                  </a:lnTo>
                  <a:lnTo>
                    <a:pt x="64764" y="7083"/>
                  </a:lnTo>
                  <a:lnTo>
                    <a:pt x="0" y="0"/>
                  </a:lnTo>
                  <a:close/>
                </a:path>
                <a:path w="64769" h="7619">
                  <a:moveTo>
                    <a:pt x="64764" y="0"/>
                  </a:moveTo>
                  <a:lnTo>
                    <a:pt x="0" y="0"/>
                  </a:lnTo>
                  <a:lnTo>
                    <a:pt x="64764" y="7083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3874527" y="2788600"/>
              <a:ext cx="64769" cy="7620"/>
            </a:xfrm>
            <a:custGeom>
              <a:avLst/>
              <a:gdLst/>
              <a:ahLst/>
              <a:cxnLst/>
              <a:rect l="l" t="t" r="r" b="b"/>
              <a:pathLst>
                <a:path w="64769" h="7619">
                  <a:moveTo>
                    <a:pt x="64764" y="0"/>
                  </a:moveTo>
                  <a:lnTo>
                    <a:pt x="0" y="0"/>
                  </a:lnTo>
                  <a:lnTo>
                    <a:pt x="64764" y="7083"/>
                  </a:lnTo>
                  <a:lnTo>
                    <a:pt x="64764" y="0"/>
                  </a:lnTo>
                  <a:close/>
                </a:path>
                <a:path w="64769" h="7619">
                  <a:moveTo>
                    <a:pt x="0" y="0"/>
                  </a:moveTo>
                  <a:lnTo>
                    <a:pt x="64764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3870480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0" y="0"/>
                  </a:moveTo>
                  <a:lnTo>
                    <a:pt x="0" y="7083"/>
                  </a:lnTo>
                  <a:lnTo>
                    <a:pt x="4047" y="7083"/>
                  </a:lnTo>
                  <a:lnTo>
                    <a:pt x="0" y="0"/>
                  </a:lnTo>
                  <a:close/>
                </a:path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3870480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  <a:path w="4444" h="7619">
                  <a:moveTo>
                    <a:pt x="0" y="0"/>
                  </a:move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3862384" y="2788600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5" h="7619">
                  <a:moveTo>
                    <a:pt x="809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3862384" y="2788600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809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8095" y="0"/>
                  </a:lnTo>
                  <a:close/>
                </a:path>
                <a:path w="8255" h="7619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4206447" y="27956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4206447" y="27956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3998997" y="2795684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5">
                  <a:moveTo>
                    <a:pt x="208461" y="0"/>
                  </a:moveTo>
                  <a:lnTo>
                    <a:pt x="0" y="0"/>
                  </a:lnTo>
                  <a:lnTo>
                    <a:pt x="208461" y="0"/>
                  </a:lnTo>
                  <a:close/>
                </a:path>
                <a:path w="208915">
                  <a:moveTo>
                    <a:pt x="208461" y="0"/>
                  </a:moveTo>
                  <a:lnTo>
                    <a:pt x="0" y="0"/>
                  </a:lnTo>
                  <a:lnTo>
                    <a:pt x="207450" y="0"/>
                  </a:lnTo>
                  <a:lnTo>
                    <a:pt x="20846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3952447" y="279568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549" y="0"/>
                  </a:lnTo>
                  <a:lnTo>
                    <a:pt x="0" y="0"/>
                  </a:lnTo>
                  <a:close/>
                </a:path>
                <a:path w="46990">
                  <a:moveTo>
                    <a:pt x="46549" y="0"/>
                  </a:moveTo>
                  <a:lnTo>
                    <a:pt x="0" y="0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3952447" y="279568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549" y="0"/>
                  </a:lnTo>
                  <a:lnTo>
                    <a:pt x="0" y="0"/>
                  </a:lnTo>
                  <a:close/>
                </a:path>
                <a:path w="46990">
                  <a:moveTo>
                    <a:pt x="46549" y="0"/>
                  </a:moveTo>
                  <a:lnTo>
                    <a:pt x="0" y="0"/>
                  </a:lnTo>
                  <a:lnTo>
                    <a:pt x="4654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3943340" y="27956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3943340" y="27956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3939292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3939292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3874527" y="279568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3874527" y="279568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3870480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3870480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3998997" y="2795684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5">
                  <a:moveTo>
                    <a:pt x="2023" y="0"/>
                  </a:moveTo>
                  <a:lnTo>
                    <a:pt x="208461" y="0"/>
                  </a:lnTo>
                  <a:lnTo>
                    <a:pt x="2023" y="0"/>
                  </a:lnTo>
                  <a:close/>
                </a:path>
                <a:path w="208915">
                  <a:moveTo>
                    <a:pt x="208461" y="0"/>
                  </a:moveTo>
                  <a:lnTo>
                    <a:pt x="0" y="0"/>
                  </a:lnTo>
                  <a:lnTo>
                    <a:pt x="208461" y="0"/>
                  </a:lnTo>
                  <a:close/>
                </a:path>
                <a:path w="208915">
                  <a:moveTo>
                    <a:pt x="208461" y="0"/>
                  </a:moveTo>
                  <a:lnTo>
                    <a:pt x="0" y="0"/>
                  </a:lnTo>
                  <a:lnTo>
                    <a:pt x="20846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3952447" y="279568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549" y="0"/>
                  </a:lnTo>
                  <a:lnTo>
                    <a:pt x="0" y="0"/>
                  </a:lnTo>
                  <a:close/>
                </a:path>
                <a:path w="46990">
                  <a:moveTo>
                    <a:pt x="46549" y="0"/>
                  </a:moveTo>
                  <a:lnTo>
                    <a:pt x="0" y="0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3952447" y="279568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549" y="0"/>
                  </a:lnTo>
                  <a:lnTo>
                    <a:pt x="0" y="0"/>
                  </a:lnTo>
                  <a:close/>
                </a:path>
                <a:path w="46990">
                  <a:moveTo>
                    <a:pt x="46549" y="0"/>
                  </a:moveTo>
                  <a:lnTo>
                    <a:pt x="0" y="0"/>
                  </a:lnTo>
                  <a:lnTo>
                    <a:pt x="4654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3943340" y="27956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3943340" y="27956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3939292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3939292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3874527" y="279568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3874527" y="279568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3870480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3870480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3862384" y="279568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3862384" y="279568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3952447" y="279568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549" y="0"/>
                  </a:lnTo>
                  <a:lnTo>
                    <a:pt x="0" y="0"/>
                  </a:lnTo>
                  <a:close/>
                </a:path>
                <a:path w="46990">
                  <a:moveTo>
                    <a:pt x="46549" y="0"/>
                  </a:moveTo>
                  <a:lnTo>
                    <a:pt x="0" y="0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3952447" y="2795684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549" y="0"/>
                  </a:lnTo>
                  <a:lnTo>
                    <a:pt x="0" y="0"/>
                  </a:lnTo>
                  <a:close/>
                </a:path>
                <a:path w="46990">
                  <a:moveTo>
                    <a:pt x="46549" y="0"/>
                  </a:moveTo>
                  <a:lnTo>
                    <a:pt x="0" y="0"/>
                  </a:lnTo>
                  <a:lnTo>
                    <a:pt x="4654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3943340" y="27956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3943340" y="27956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3939292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3939292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3874527" y="279568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3874527" y="279568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764" y="0"/>
                  </a:lnTo>
                  <a:lnTo>
                    <a:pt x="0" y="0"/>
                  </a:lnTo>
                  <a:close/>
                </a:path>
                <a:path w="64769">
                  <a:moveTo>
                    <a:pt x="64764" y="0"/>
                  </a:moveTo>
                  <a:lnTo>
                    <a:pt x="0" y="0"/>
                  </a:lnTo>
                  <a:lnTo>
                    <a:pt x="64764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3870480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3870480" y="27956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3862384" y="279568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3862384" y="279568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3797619" y="2788600"/>
              <a:ext cx="64769" cy="7620"/>
            </a:xfrm>
            <a:custGeom>
              <a:avLst/>
              <a:gdLst/>
              <a:ahLst/>
              <a:cxnLst/>
              <a:rect l="l" t="t" r="r" b="b"/>
              <a:pathLst>
                <a:path w="64769" h="7619">
                  <a:moveTo>
                    <a:pt x="0" y="0"/>
                  </a:moveTo>
                  <a:lnTo>
                    <a:pt x="0" y="7083"/>
                  </a:lnTo>
                  <a:lnTo>
                    <a:pt x="64764" y="7083"/>
                  </a:lnTo>
                  <a:lnTo>
                    <a:pt x="0" y="0"/>
                  </a:lnTo>
                  <a:close/>
                </a:path>
                <a:path w="64769" h="7619">
                  <a:moveTo>
                    <a:pt x="64764" y="0"/>
                  </a:moveTo>
                  <a:lnTo>
                    <a:pt x="0" y="0"/>
                  </a:lnTo>
                  <a:lnTo>
                    <a:pt x="64764" y="7083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3797619" y="2788600"/>
              <a:ext cx="64769" cy="7620"/>
            </a:xfrm>
            <a:custGeom>
              <a:avLst/>
              <a:gdLst/>
              <a:ahLst/>
              <a:cxnLst/>
              <a:rect l="l" t="t" r="r" b="b"/>
              <a:pathLst>
                <a:path w="64769" h="7619">
                  <a:moveTo>
                    <a:pt x="64764" y="0"/>
                  </a:moveTo>
                  <a:lnTo>
                    <a:pt x="0" y="0"/>
                  </a:lnTo>
                  <a:lnTo>
                    <a:pt x="64764" y="7083"/>
                  </a:lnTo>
                  <a:lnTo>
                    <a:pt x="64764" y="0"/>
                  </a:lnTo>
                  <a:close/>
                </a:path>
                <a:path w="64769" h="7619">
                  <a:moveTo>
                    <a:pt x="0" y="0"/>
                  </a:moveTo>
                  <a:lnTo>
                    <a:pt x="64764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80" name="object 3880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3210687" y="2855389"/>
              <a:ext cx="1011951" cy="120422"/>
            </a:xfrm>
            <a:prstGeom prst="rect">
              <a:avLst/>
            </a:prstGeom>
          </p:spPr>
        </p:pic>
        <p:sp>
          <p:nvSpPr>
            <p:cNvPr id="3881" name="object 3881"/>
            <p:cNvSpPr/>
            <p:nvPr/>
          </p:nvSpPr>
          <p:spPr>
            <a:xfrm>
              <a:off x="13379683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0" y="0"/>
                  </a:moveTo>
                  <a:lnTo>
                    <a:pt x="0" y="7083"/>
                  </a:lnTo>
                  <a:lnTo>
                    <a:pt x="4047" y="7083"/>
                  </a:lnTo>
                  <a:lnTo>
                    <a:pt x="0" y="0"/>
                  </a:lnTo>
                  <a:close/>
                </a:path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3379683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  <a:path w="4444" h="7619">
                  <a:moveTo>
                    <a:pt x="0" y="0"/>
                  </a:move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3370575" y="2788600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0" y="0"/>
                  </a:moveTo>
                  <a:lnTo>
                    <a:pt x="0" y="7083"/>
                  </a:lnTo>
                  <a:lnTo>
                    <a:pt x="9107" y="7083"/>
                  </a:lnTo>
                  <a:lnTo>
                    <a:pt x="0" y="0"/>
                  </a:lnTo>
                  <a:close/>
                </a:path>
                <a:path w="9525" h="7619">
                  <a:moveTo>
                    <a:pt x="9107" y="0"/>
                  </a:moveTo>
                  <a:lnTo>
                    <a:pt x="0" y="0"/>
                  </a:lnTo>
                  <a:lnTo>
                    <a:pt x="9107" y="7083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3370576" y="2788600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9107" y="0"/>
                  </a:moveTo>
                  <a:lnTo>
                    <a:pt x="0" y="0"/>
                  </a:lnTo>
                  <a:lnTo>
                    <a:pt x="9107" y="7083"/>
                  </a:lnTo>
                  <a:lnTo>
                    <a:pt x="9107" y="0"/>
                  </a:lnTo>
                  <a:close/>
                </a:path>
                <a:path w="9525" h="7619">
                  <a:moveTo>
                    <a:pt x="0" y="0"/>
                  </a:moveTo>
                  <a:lnTo>
                    <a:pt x="910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3210687" y="2788600"/>
              <a:ext cx="160020" cy="7620"/>
            </a:xfrm>
            <a:custGeom>
              <a:avLst/>
              <a:gdLst/>
              <a:ahLst/>
              <a:cxnLst/>
              <a:rect l="l" t="t" r="r" b="b"/>
              <a:pathLst>
                <a:path w="160019" h="7619">
                  <a:moveTo>
                    <a:pt x="0" y="0"/>
                  </a:moveTo>
                  <a:lnTo>
                    <a:pt x="0" y="7083"/>
                  </a:lnTo>
                  <a:lnTo>
                    <a:pt x="159888" y="7083"/>
                  </a:lnTo>
                  <a:lnTo>
                    <a:pt x="0" y="0"/>
                  </a:lnTo>
                  <a:close/>
                </a:path>
                <a:path w="160019" h="7619">
                  <a:moveTo>
                    <a:pt x="159888" y="0"/>
                  </a:moveTo>
                  <a:lnTo>
                    <a:pt x="0" y="0"/>
                  </a:lnTo>
                  <a:lnTo>
                    <a:pt x="159888" y="7083"/>
                  </a:lnTo>
                  <a:lnTo>
                    <a:pt x="159888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3210687" y="2788600"/>
              <a:ext cx="160020" cy="7620"/>
            </a:xfrm>
            <a:custGeom>
              <a:avLst/>
              <a:gdLst/>
              <a:ahLst/>
              <a:cxnLst/>
              <a:rect l="l" t="t" r="r" b="b"/>
              <a:pathLst>
                <a:path w="160019" h="7619">
                  <a:moveTo>
                    <a:pt x="159888" y="0"/>
                  </a:moveTo>
                  <a:lnTo>
                    <a:pt x="0" y="0"/>
                  </a:lnTo>
                  <a:lnTo>
                    <a:pt x="159888" y="7083"/>
                  </a:lnTo>
                  <a:lnTo>
                    <a:pt x="159888" y="0"/>
                  </a:lnTo>
                  <a:close/>
                </a:path>
                <a:path w="160019" h="7619">
                  <a:moveTo>
                    <a:pt x="0" y="0"/>
                  </a:moveTo>
                  <a:lnTo>
                    <a:pt x="159888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3554750" y="2788600"/>
              <a:ext cx="92710" cy="7620"/>
            </a:xfrm>
            <a:custGeom>
              <a:avLst/>
              <a:gdLst/>
              <a:ahLst/>
              <a:cxnLst/>
              <a:rect l="l" t="t" r="r" b="b"/>
              <a:pathLst>
                <a:path w="92709" h="7619">
                  <a:moveTo>
                    <a:pt x="0" y="0"/>
                  </a:moveTo>
                  <a:lnTo>
                    <a:pt x="0" y="7083"/>
                  </a:lnTo>
                  <a:lnTo>
                    <a:pt x="92087" y="7083"/>
                  </a:lnTo>
                  <a:lnTo>
                    <a:pt x="0" y="0"/>
                  </a:lnTo>
                  <a:close/>
                </a:path>
                <a:path w="92709" h="7619">
                  <a:moveTo>
                    <a:pt x="92087" y="0"/>
                  </a:moveTo>
                  <a:lnTo>
                    <a:pt x="0" y="0"/>
                  </a:lnTo>
                  <a:lnTo>
                    <a:pt x="92087" y="7083"/>
                  </a:lnTo>
                  <a:lnTo>
                    <a:pt x="9208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3554751" y="2788600"/>
              <a:ext cx="92710" cy="7620"/>
            </a:xfrm>
            <a:custGeom>
              <a:avLst/>
              <a:gdLst/>
              <a:ahLst/>
              <a:cxnLst/>
              <a:rect l="l" t="t" r="r" b="b"/>
              <a:pathLst>
                <a:path w="92709" h="7619">
                  <a:moveTo>
                    <a:pt x="92087" y="0"/>
                  </a:moveTo>
                  <a:lnTo>
                    <a:pt x="0" y="0"/>
                  </a:lnTo>
                  <a:lnTo>
                    <a:pt x="92087" y="7083"/>
                  </a:lnTo>
                  <a:lnTo>
                    <a:pt x="92087" y="0"/>
                  </a:lnTo>
                  <a:close/>
                </a:path>
                <a:path w="92709" h="7619">
                  <a:moveTo>
                    <a:pt x="0" y="0"/>
                  </a:moveTo>
                  <a:lnTo>
                    <a:pt x="9208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3545643" y="2788600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0" y="0"/>
                  </a:moveTo>
                  <a:lnTo>
                    <a:pt x="0" y="7083"/>
                  </a:lnTo>
                  <a:lnTo>
                    <a:pt x="9107" y="7083"/>
                  </a:lnTo>
                  <a:lnTo>
                    <a:pt x="0" y="0"/>
                  </a:lnTo>
                  <a:close/>
                </a:path>
                <a:path w="9525" h="7619">
                  <a:moveTo>
                    <a:pt x="9107" y="0"/>
                  </a:moveTo>
                  <a:lnTo>
                    <a:pt x="0" y="0"/>
                  </a:lnTo>
                  <a:lnTo>
                    <a:pt x="9107" y="7083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3545644" y="2788600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9107" y="0"/>
                  </a:moveTo>
                  <a:lnTo>
                    <a:pt x="0" y="0"/>
                  </a:lnTo>
                  <a:lnTo>
                    <a:pt x="9107" y="7083"/>
                  </a:lnTo>
                  <a:lnTo>
                    <a:pt x="9107" y="0"/>
                  </a:lnTo>
                  <a:close/>
                </a:path>
                <a:path w="9525" h="7619">
                  <a:moveTo>
                    <a:pt x="0" y="0"/>
                  </a:moveTo>
                  <a:lnTo>
                    <a:pt x="910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3541595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0" y="0"/>
                  </a:moveTo>
                  <a:lnTo>
                    <a:pt x="0" y="7083"/>
                  </a:lnTo>
                  <a:lnTo>
                    <a:pt x="4047" y="7083"/>
                  </a:lnTo>
                  <a:lnTo>
                    <a:pt x="0" y="0"/>
                  </a:lnTo>
                  <a:close/>
                </a:path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3541596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  <a:path w="4444" h="7619">
                  <a:moveTo>
                    <a:pt x="0" y="0"/>
                  </a:move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3383731" y="2788600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0" y="0"/>
                  </a:moveTo>
                  <a:lnTo>
                    <a:pt x="0" y="7083"/>
                  </a:lnTo>
                  <a:lnTo>
                    <a:pt x="157864" y="7083"/>
                  </a:lnTo>
                  <a:lnTo>
                    <a:pt x="0" y="0"/>
                  </a:lnTo>
                  <a:close/>
                </a:path>
                <a:path w="158115" h="7619">
                  <a:moveTo>
                    <a:pt x="157864" y="0"/>
                  </a:moveTo>
                  <a:lnTo>
                    <a:pt x="0" y="0"/>
                  </a:lnTo>
                  <a:lnTo>
                    <a:pt x="157864" y="7083"/>
                  </a:lnTo>
                  <a:lnTo>
                    <a:pt x="157864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3383731" y="2788600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864" y="0"/>
                  </a:moveTo>
                  <a:lnTo>
                    <a:pt x="0" y="0"/>
                  </a:lnTo>
                  <a:lnTo>
                    <a:pt x="157864" y="7083"/>
                  </a:lnTo>
                  <a:lnTo>
                    <a:pt x="157864" y="0"/>
                  </a:lnTo>
                  <a:close/>
                </a:path>
                <a:path w="158115" h="7619">
                  <a:moveTo>
                    <a:pt x="0" y="0"/>
                  </a:moveTo>
                  <a:lnTo>
                    <a:pt x="157864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3789523" y="2788600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5" h="7619">
                  <a:moveTo>
                    <a:pt x="809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3789523" y="2788600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809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8095" y="0"/>
                  </a:lnTo>
                  <a:close/>
                </a:path>
                <a:path w="8255" h="7619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3785475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0" y="0"/>
                  </a:moveTo>
                  <a:lnTo>
                    <a:pt x="0" y="7083"/>
                  </a:lnTo>
                  <a:lnTo>
                    <a:pt x="4047" y="7083"/>
                  </a:lnTo>
                  <a:lnTo>
                    <a:pt x="0" y="0"/>
                  </a:lnTo>
                  <a:close/>
                </a:path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3785475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  <a:path w="4444" h="7619">
                  <a:moveTo>
                    <a:pt x="0" y="0"/>
                  </a:move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3658982" y="2788600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0" y="0"/>
                  </a:moveTo>
                  <a:lnTo>
                    <a:pt x="0" y="7083"/>
                  </a:lnTo>
                  <a:lnTo>
                    <a:pt x="126493" y="7083"/>
                  </a:lnTo>
                  <a:lnTo>
                    <a:pt x="0" y="0"/>
                  </a:lnTo>
                  <a:close/>
                </a:path>
                <a:path w="127000" h="7619">
                  <a:moveTo>
                    <a:pt x="126493" y="0"/>
                  </a:moveTo>
                  <a:lnTo>
                    <a:pt x="0" y="0"/>
                  </a:lnTo>
                  <a:lnTo>
                    <a:pt x="126493" y="7083"/>
                  </a:lnTo>
                  <a:lnTo>
                    <a:pt x="12649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3658982" y="2788600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493" y="0"/>
                  </a:moveTo>
                  <a:lnTo>
                    <a:pt x="0" y="0"/>
                  </a:lnTo>
                  <a:lnTo>
                    <a:pt x="126493" y="7083"/>
                  </a:lnTo>
                  <a:lnTo>
                    <a:pt x="126493" y="0"/>
                  </a:lnTo>
                  <a:close/>
                </a:path>
                <a:path w="127000" h="7619">
                  <a:moveTo>
                    <a:pt x="0" y="0"/>
                  </a:moveTo>
                  <a:lnTo>
                    <a:pt x="12649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3654934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0" y="0"/>
                  </a:moveTo>
                  <a:lnTo>
                    <a:pt x="0" y="7083"/>
                  </a:lnTo>
                  <a:lnTo>
                    <a:pt x="4047" y="7083"/>
                  </a:lnTo>
                  <a:lnTo>
                    <a:pt x="0" y="0"/>
                  </a:lnTo>
                  <a:close/>
                </a:path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3654934" y="278860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  <a:path w="4444" h="7619">
                  <a:moveTo>
                    <a:pt x="0" y="0"/>
                  </a:moveTo>
                  <a:lnTo>
                    <a:pt x="4047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3646838" y="2788600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5" h="7619">
                  <a:moveTo>
                    <a:pt x="809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3646838" y="2788600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809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8095" y="0"/>
                  </a:lnTo>
                  <a:close/>
                </a:path>
                <a:path w="8255" h="7619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3249141" y="27713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3249142" y="27713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3235986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3235987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3235986" y="27987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3235987" y="27987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3235986" y="279973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3235987" y="279973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3236997" y="28007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3236998" y="28007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3236998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3236998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3236997" y="28017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3236998" y="28017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3238010" y="28027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3238010" y="28027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3238010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3238010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3238010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3238010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3238010" y="2802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3238010" y="28027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3238010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3238010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3239022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119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3239022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119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3240034" y="280378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3240034" y="280377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69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  <a:path w="9525" h="1269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69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69">
                  <a:moveTo>
                    <a:pt x="0" y="1011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3240034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3240034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3241046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3241046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3322001" y="27956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3322002" y="27956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3035"/>
                  </a:moveTo>
                  <a:lnTo>
                    <a:pt x="0" y="3035"/>
                  </a:lnTo>
                  <a:lnTo>
                    <a:pt x="1011" y="3035"/>
                  </a:lnTo>
                  <a:close/>
                </a:path>
                <a:path w="1269" h="3175">
                  <a:moveTo>
                    <a:pt x="0" y="3035"/>
                  </a:moveTo>
                  <a:lnTo>
                    <a:pt x="101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3322001" y="2798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3322002" y="2798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69" h="1269">
                  <a:moveTo>
                    <a:pt x="0" y="0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3322002" y="27997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3322002" y="27997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3322001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3322002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3322001" y="28007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3322002" y="28007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3322002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3322002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3322001" y="280175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3322002" y="280175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3323014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3323014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3323014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3323014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3323014" y="2802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3323014" y="28027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3323014" y="28037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3323014" y="28037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332402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332402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3325038" y="28037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3325038" y="28037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3325038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3325038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3326050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3326050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3407006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3407006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3407006" y="27987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3407006" y="27987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3407006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3407006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3407006" y="28007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3407006" y="28007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3407006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3407006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3408017" y="28017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3408018" y="28017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3408018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3408018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3408018" y="28027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3408018" y="28027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3408017" y="2802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3408018" y="2802767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3409030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3409030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3410041" y="28037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3410042" y="28037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3410042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3410042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3411054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3411054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3492010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3492010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3492010" y="27987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3492010" y="27987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3492010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3492010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3492010" y="28007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3492010" y="28007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3492010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3492010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3493021" y="28017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3493022" y="28017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3493022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3493022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3493022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3493022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3494034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3494034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3494034" y="2802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3494034" y="28027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3494034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3494034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3495045" y="28037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3495046" y="28037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0119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3495046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3495046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3496057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3496057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3577013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3577014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3577013" y="27987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3577014" y="27987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3577013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3577014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3577014" y="28007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3577014" y="28007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3577013" y="28007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3577014" y="28007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1011" y="1011"/>
                  </a:moveTo>
                  <a:lnTo>
                    <a:pt x="3035" y="1011"/>
                  </a:lnTo>
                  <a:lnTo>
                    <a:pt x="1011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3578025" y="28017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3578026" y="28017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3578026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3578026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3578026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3578026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3579038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3579038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3579037" y="2802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3579038" y="28027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3579038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3579038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3580049" y="28037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3580050" y="28037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0119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3580050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3580050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3581062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3581062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3662017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3662018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3662017" y="27987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3662018" y="27987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3662017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3662018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3662018" y="28007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3662018" y="28007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3663029" y="28007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3663029" y="28007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3663029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3663029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3663029" y="28017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3663029" y="28017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3663029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3663029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1011" y="0"/>
                  </a:move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3664042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3664042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3664042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3664042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3664041" y="2802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3664042" y="28027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3664042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3664042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3665053" y="28037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3665053" y="28037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0119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3665053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3665053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3666066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3666066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3667077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3667077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3747021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3747022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3747021" y="27987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3747022" y="27987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3747021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3747022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3748034" y="280074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3748034" y="280074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3748033" y="28007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3748034" y="28007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3748034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3748034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3748033" y="28017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3748034" y="28017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3749046" y="28027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3749046" y="28027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3749046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3749046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3749046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3749046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3749045" y="2802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3749046" y="28027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374904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374904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3750057" y="280377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3750057" y="280377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3751069" y="280378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3751070" y="280377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69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  <a:path w="9525" h="1269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69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69">
                  <a:moveTo>
                    <a:pt x="0" y="1011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3751070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3751070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3752081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3752081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3833037" y="27956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3833038" y="27956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3035"/>
                  </a:moveTo>
                  <a:lnTo>
                    <a:pt x="0" y="3035"/>
                  </a:lnTo>
                  <a:lnTo>
                    <a:pt x="1011" y="3035"/>
                  </a:lnTo>
                  <a:close/>
                </a:path>
                <a:path w="1269" h="3175">
                  <a:moveTo>
                    <a:pt x="0" y="3035"/>
                  </a:moveTo>
                  <a:lnTo>
                    <a:pt x="101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3833037" y="2798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3833038" y="2798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69" h="1269">
                  <a:moveTo>
                    <a:pt x="0" y="0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3833038" y="27997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3833038" y="27997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3833037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3833038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3833037" y="28007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3833038" y="28007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3833038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3833038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3833037" y="280175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3833038" y="280175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3834049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3834049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3834049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3834049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3834049" y="2802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3834049" y="28027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3834049" y="28037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3834049" y="28037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3835062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3835062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3836073" y="28037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3836073" y="28037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3836073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3836073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3837086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3837086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3918041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3918042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3918041" y="27987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3918042" y="27987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3918041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3918042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3918041" y="28007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3918042" y="28007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3918042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3918042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3919053" y="28017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3919053" y="28017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3919053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3919053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3919053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3919053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3919053" y="2802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3919053" y="2802767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2700" h="1269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392006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392006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3921077" y="28037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3921077" y="28037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3921077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3921077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3922090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3922090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3922090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3922090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4003045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0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4003045" y="2795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23" y="0"/>
                  </a:moveTo>
                  <a:lnTo>
                    <a:pt x="0" y="0"/>
                  </a:lnTo>
                  <a:lnTo>
                    <a:pt x="2023" y="3035"/>
                  </a:lnTo>
                  <a:lnTo>
                    <a:pt x="2023" y="0"/>
                  </a:lnTo>
                  <a:close/>
                </a:path>
                <a:path w="2540" h="3175">
                  <a:moveTo>
                    <a:pt x="0" y="0"/>
                  </a:moveTo>
                  <a:lnTo>
                    <a:pt x="202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540" h="3175">
                  <a:moveTo>
                    <a:pt x="2023" y="3035"/>
                  </a:moveTo>
                  <a:lnTo>
                    <a:pt x="0" y="3035"/>
                  </a:lnTo>
                  <a:lnTo>
                    <a:pt x="2023" y="3035"/>
                  </a:lnTo>
                  <a:close/>
                </a:path>
                <a:path w="2540" h="3175">
                  <a:moveTo>
                    <a:pt x="0" y="3035"/>
                  </a:moveTo>
                  <a:lnTo>
                    <a:pt x="202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4003045" y="27987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4003045" y="27987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4003045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4003045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4003045" y="28007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4003045" y="28007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3035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4003045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4003045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4004057" y="28017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4004057" y="28017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1011"/>
                  </a:moveTo>
                  <a:lnTo>
                    <a:pt x="0" y="1011"/>
                  </a:lnTo>
                  <a:lnTo>
                    <a:pt x="3035" y="1011"/>
                  </a:lnTo>
                  <a:close/>
                </a:path>
                <a:path w="3175" h="1269">
                  <a:moveTo>
                    <a:pt x="0" y="1011"/>
                  </a:moveTo>
                  <a:lnTo>
                    <a:pt x="303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4004057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4004057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4004057" y="28027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4004057" y="280276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4005069" y="2802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4005069" y="28027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30" h="1269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4005069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4005069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1011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1011" y="0"/>
                  </a:moveTo>
                  <a:lnTo>
                    <a:pt x="11131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4006081" y="28037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4006081" y="28037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4006081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4006081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10119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10119" y="0"/>
                  </a:moveTo>
                  <a:lnTo>
                    <a:pt x="101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4007093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4007093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3249141" y="27713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3249142" y="27713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4047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0" y="0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3249141" y="27713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3249142" y="27713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4047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0" y="0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3249141" y="27713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3249142" y="27713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4047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0" y="0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0" y="4047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0" y="4047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3322001" y="27956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3322002" y="27956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3035"/>
                  </a:moveTo>
                  <a:lnTo>
                    <a:pt x="0" y="3035"/>
                  </a:lnTo>
                  <a:lnTo>
                    <a:pt x="1011" y="3035"/>
                  </a:lnTo>
                  <a:close/>
                </a:path>
                <a:path w="1269" h="3175">
                  <a:moveTo>
                    <a:pt x="0" y="3035"/>
                  </a:moveTo>
                  <a:lnTo>
                    <a:pt x="101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3322001" y="2798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3322002" y="2798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69" h="1269">
                  <a:moveTo>
                    <a:pt x="0" y="0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3322002" y="27997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3322002" y="27997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3322001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3322002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3322001" y="28007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3322002" y="28007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3322002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3322002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3322001" y="280175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3322002" y="280175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3323014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3323014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3323014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3323014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3323014" y="2802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3323014" y="28027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3323014" y="28037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3323014" y="28037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1332402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332402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3325038" y="28037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3325038" y="28037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3325038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3325038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3326050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3326050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3322001" y="27956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3322002" y="27956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3035"/>
                  </a:moveTo>
                  <a:lnTo>
                    <a:pt x="0" y="3035"/>
                  </a:lnTo>
                  <a:lnTo>
                    <a:pt x="1011" y="3035"/>
                  </a:lnTo>
                  <a:close/>
                </a:path>
                <a:path w="1269" h="3175">
                  <a:moveTo>
                    <a:pt x="0" y="3035"/>
                  </a:moveTo>
                  <a:lnTo>
                    <a:pt x="101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3322001" y="2798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3322002" y="2798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69" h="1269">
                  <a:moveTo>
                    <a:pt x="0" y="0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3322002" y="27997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3322002" y="27997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3322001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3322002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3322001" y="28007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3322002" y="28007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3322002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3322002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3322001" y="280175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3322002" y="280175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3323014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3323014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13323014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13323014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13323014" y="2802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3323014" y="28027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3323014" y="28037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13323014" y="28037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332402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332402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3325038" y="28037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13325038" y="28037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3325038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3325038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3326050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3326050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4207460" y="27886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4207460" y="27886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4206447" y="27886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14206447" y="27886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14206447" y="278860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14206447" y="278860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14205436" y="27896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047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  <a:path w="508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14205436" y="27896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047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  <a:path w="508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14204423" y="278961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1011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1011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14204424" y="278961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1011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4204424" y="27906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19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4204424" y="27906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19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4204423" y="279062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269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14204424" y="279062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19" h="1269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7619" h="1269">
                  <a:moveTo>
                    <a:pt x="7083" y="1011"/>
                  </a:moveTo>
                  <a:lnTo>
                    <a:pt x="0" y="1011"/>
                  </a:lnTo>
                  <a:lnTo>
                    <a:pt x="7083" y="1011"/>
                  </a:lnTo>
                  <a:close/>
                </a:path>
                <a:path w="7619" h="1269">
                  <a:moveTo>
                    <a:pt x="0" y="1011"/>
                  </a:moveTo>
                  <a:lnTo>
                    <a:pt x="708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4204423" y="279163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269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4204424" y="279163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19" h="1269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4204423" y="279264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269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4204424" y="279264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19" h="1269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14204424" y="27936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7619">
                  <a:moveTo>
                    <a:pt x="607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4204424" y="27936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7619">
                  <a:moveTo>
                    <a:pt x="607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4204423" y="27936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4204424" y="27936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6350" h="1269">
                  <a:moveTo>
                    <a:pt x="1011" y="1011"/>
                  </a:moveTo>
                  <a:lnTo>
                    <a:pt x="6071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4205436" y="27946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4205436" y="27946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8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14206447" y="27946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14206447" y="27946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4206447" y="27956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4206447" y="27956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14206447" y="27956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4206447" y="27956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13249141" y="27713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13249142" y="27713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23" y="4047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2023" y="4047"/>
                  </a:lnTo>
                  <a:close/>
                </a:path>
                <a:path w="2540" h="4444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40" h="4444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540" h="4444">
                  <a:moveTo>
                    <a:pt x="2023" y="4047"/>
                  </a:moveTo>
                  <a:lnTo>
                    <a:pt x="0" y="4047"/>
                  </a:lnTo>
                  <a:lnTo>
                    <a:pt x="0" y="0"/>
                  </a:lnTo>
                  <a:lnTo>
                    <a:pt x="2023" y="4047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3322001" y="27956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13322002" y="27956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11" y="0"/>
                  </a:moveTo>
                  <a:lnTo>
                    <a:pt x="0" y="0"/>
                  </a:lnTo>
                  <a:lnTo>
                    <a:pt x="1011" y="3035"/>
                  </a:lnTo>
                  <a:lnTo>
                    <a:pt x="1011" y="0"/>
                  </a:lnTo>
                  <a:close/>
                </a:path>
                <a:path w="1269" h="3175">
                  <a:moveTo>
                    <a:pt x="0" y="0"/>
                  </a:moveTo>
                  <a:lnTo>
                    <a:pt x="101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269" h="3175">
                  <a:moveTo>
                    <a:pt x="1011" y="3035"/>
                  </a:moveTo>
                  <a:lnTo>
                    <a:pt x="0" y="3035"/>
                  </a:lnTo>
                  <a:lnTo>
                    <a:pt x="1011" y="3035"/>
                  </a:lnTo>
                  <a:close/>
                </a:path>
                <a:path w="1269" h="3175">
                  <a:moveTo>
                    <a:pt x="0" y="3035"/>
                  </a:moveTo>
                  <a:lnTo>
                    <a:pt x="101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13322001" y="2798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13322002" y="2798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69" h="1269">
                  <a:moveTo>
                    <a:pt x="0" y="0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13322002" y="27997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3322002" y="27997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3322001" y="27997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13322002" y="27997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0" y="1011"/>
                  </a:moveTo>
                  <a:lnTo>
                    <a:pt x="2023" y="1011"/>
                  </a:lnTo>
                  <a:lnTo>
                    <a:pt x="0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2023" y="1011"/>
                  </a:moveTo>
                  <a:lnTo>
                    <a:pt x="0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13322001" y="28007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13322002" y="28007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13322002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3322002" y="28017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13322001" y="280175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13322002" y="280175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4" h="1269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1011" y="1011"/>
                  </a:moveTo>
                  <a:lnTo>
                    <a:pt x="4047" y="1011"/>
                  </a:lnTo>
                  <a:lnTo>
                    <a:pt x="1011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4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3323014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13323014" y="28027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13323014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3323014" y="280276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3323014" y="2802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13323014" y="28027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3323014" y="28037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3323014" y="280377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131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2143" y="0"/>
                  </a:moveTo>
                  <a:lnTo>
                    <a:pt x="1011" y="0"/>
                  </a:lnTo>
                  <a:lnTo>
                    <a:pt x="12143" y="0"/>
                  </a:lnTo>
                  <a:close/>
                </a:path>
                <a:path w="12700">
                  <a:moveTo>
                    <a:pt x="1011" y="0"/>
                  </a:moveTo>
                  <a:lnTo>
                    <a:pt x="1214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1332402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13324026" y="280377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13325038" y="28037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13325038" y="280377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69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3325038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3325038" y="28047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1011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9107" y="0"/>
                  </a:moveTo>
                  <a:lnTo>
                    <a:pt x="1011" y="0"/>
                  </a:lnTo>
                  <a:lnTo>
                    <a:pt x="9107" y="0"/>
                  </a:lnTo>
                  <a:close/>
                </a:path>
                <a:path w="10159">
                  <a:moveTo>
                    <a:pt x="1011" y="0"/>
                  </a:moveTo>
                  <a:lnTo>
                    <a:pt x="9107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13326050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8181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3326050" y="280479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1818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3211699" y="386430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675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26" name="object 4326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0933796" y="1237279"/>
              <a:ext cx="2277902" cy="2844595"/>
            </a:xfrm>
            <a:prstGeom prst="rect">
              <a:avLst/>
            </a:prstGeom>
          </p:spPr>
        </p:pic>
        <p:pic>
          <p:nvPicPr>
            <p:cNvPr id="4327" name="object 4327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1470131" y="1910226"/>
              <a:ext cx="2619942" cy="1680851"/>
            </a:xfrm>
            <a:prstGeom prst="rect">
              <a:avLst/>
            </a:prstGeom>
          </p:spPr>
        </p:pic>
        <p:pic>
          <p:nvPicPr>
            <p:cNvPr id="4328" name="object 4328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6942660" y="1204896"/>
              <a:ext cx="7080623" cy="33394"/>
            </a:xfrm>
            <a:prstGeom prst="rect">
              <a:avLst/>
            </a:prstGeom>
          </p:spPr>
        </p:pic>
        <p:pic>
          <p:nvPicPr>
            <p:cNvPr id="4329" name="object 4329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8346237" y="4246822"/>
              <a:ext cx="242868" cy="375433"/>
            </a:xfrm>
            <a:prstGeom prst="rect">
              <a:avLst/>
            </a:prstGeom>
          </p:spPr>
        </p:pic>
        <p:pic>
          <p:nvPicPr>
            <p:cNvPr id="4330" name="object 4330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8340165" y="4106161"/>
              <a:ext cx="256023" cy="525202"/>
            </a:xfrm>
            <a:prstGeom prst="rect">
              <a:avLst/>
            </a:prstGeom>
          </p:spPr>
        </p:pic>
        <p:pic>
          <p:nvPicPr>
            <p:cNvPr id="4331" name="object 4331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8467671" y="4113244"/>
              <a:ext cx="121434" cy="127505"/>
            </a:xfrm>
            <a:prstGeom prst="rect">
              <a:avLst/>
            </a:prstGeom>
          </p:spPr>
        </p:pic>
        <p:pic>
          <p:nvPicPr>
            <p:cNvPr id="4332" name="object 4332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8353321" y="4252894"/>
              <a:ext cx="165960" cy="369362"/>
            </a:xfrm>
            <a:prstGeom prst="rect">
              <a:avLst/>
            </a:prstGeom>
          </p:spPr>
        </p:pic>
        <p:pic>
          <p:nvPicPr>
            <p:cNvPr id="4333" name="object 4333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8405942" y="4252894"/>
              <a:ext cx="177091" cy="182151"/>
            </a:xfrm>
            <a:prstGeom prst="rect">
              <a:avLst/>
            </a:prstGeom>
          </p:spPr>
        </p:pic>
        <p:pic>
          <p:nvPicPr>
            <p:cNvPr id="4334" name="object 4334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8437313" y="4434033"/>
              <a:ext cx="145720" cy="188222"/>
            </a:xfrm>
            <a:prstGeom prst="rect">
              <a:avLst/>
            </a:prstGeom>
          </p:spPr>
        </p:pic>
        <p:pic>
          <p:nvPicPr>
            <p:cNvPr id="4335" name="object 4335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8346237" y="4189141"/>
              <a:ext cx="242868" cy="137625"/>
            </a:xfrm>
            <a:prstGeom prst="rect">
              <a:avLst/>
            </a:prstGeom>
          </p:spPr>
        </p:pic>
        <p:pic>
          <p:nvPicPr>
            <p:cNvPr id="4336" name="object 4336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8423145" y="4373316"/>
              <a:ext cx="159888" cy="100183"/>
            </a:xfrm>
            <a:prstGeom prst="rect">
              <a:avLst/>
            </a:prstGeom>
          </p:spPr>
        </p:pic>
        <p:pic>
          <p:nvPicPr>
            <p:cNvPr id="4337" name="object 4337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8353321" y="4472487"/>
              <a:ext cx="229712" cy="149768"/>
            </a:xfrm>
            <a:prstGeom prst="rect">
              <a:avLst/>
            </a:prstGeom>
          </p:spPr>
        </p:pic>
        <p:pic>
          <p:nvPicPr>
            <p:cNvPr id="4338" name="object 4338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8346237" y="4113244"/>
              <a:ext cx="242868" cy="127505"/>
            </a:xfrm>
            <a:prstGeom prst="rect">
              <a:avLst/>
            </a:prstGeom>
          </p:spPr>
        </p:pic>
        <p:pic>
          <p:nvPicPr>
            <p:cNvPr id="4339" name="object 4339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8346237" y="4138543"/>
              <a:ext cx="195306" cy="102207"/>
            </a:xfrm>
            <a:prstGeom prst="rect">
              <a:avLst/>
            </a:prstGeom>
          </p:spPr>
        </p:pic>
        <p:pic>
          <p:nvPicPr>
            <p:cNvPr id="4340" name="object 4340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8353321" y="4325754"/>
              <a:ext cx="208461" cy="296501"/>
            </a:xfrm>
            <a:prstGeom prst="rect">
              <a:avLst/>
            </a:prstGeom>
          </p:spPr>
        </p:pic>
        <p:pic>
          <p:nvPicPr>
            <p:cNvPr id="4341" name="object 4341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8395823" y="4252894"/>
              <a:ext cx="151792" cy="121434"/>
            </a:xfrm>
            <a:prstGeom prst="rect">
              <a:avLst/>
            </a:prstGeom>
          </p:spPr>
        </p:pic>
        <p:pic>
          <p:nvPicPr>
            <p:cNvPr id="4342" name="object 434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7277616" y="1398179"/>
              <a:ext cx="180127" cy="350135"/>
            </a:xfrm>
            <a:prstGeom prst="rect">
              <a:avLst/>
            </a:prstGeom>
          </p:spPr>
        </p:pic>
        <p:pic>
          <p:nvPicPr>
            <p:cNvPr id="4343" name="object 434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7366668" y="1410322"/>
              <a:ext cx="77920" cy="337991"/>
            </a:xfrm>
            <a:prstGeom prst="rect">
              <a:avLst/>
            </a:prstGeom>
          </p:spPr>
        </p:pic>
        <p:pic>
          <p:nvPicPr>
            <p:cNvPr id="4344" name="object 434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7290772" y="1410322"/>
              <a:ext cx="76908" cy="337991"/>
            </a:xfrm>
            <a:prstGeom prst="rect">
              <a:avLst/>
            </a:prstGeom>
          </p:spPr>
        </p:pic>
        <p:pic>
          <p:nvPicPr>
            <p:cNvPr id="4345" name="object 4345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7290772" y="1410322"/>
              <a:ext cx="124470" cy="337991"/>
            </a:xfrm>
            <a:prstGeom prst="rect">
              <a:avLst/>
            </a:prstGeom>
          </p:spPr>
        </p:pic>
        <p:pic>
          <p:nvPicPr>
            <p:cNvPr id="4346" name="object 4346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7304939" y="1528721"/>
              <a:ext cx="139649" cy="219593"/>
            </a:xfrm>
            <a:prstGeom prst="rect">
              <a:avLst/>
            </a:prstGeom>
          </p:spPr>
        </p:pic>
        <p:pic>
          <p:nvPicPr>
            <p:cNvPr id="4347" name="object 4347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7824070" y="1398179"/>
              <a:ext cx="180127" cy="350135"/>
            </a:xfrm>
            <a:prstGeom prst="rect">
              <a:avLst/>
            </a:prstGeom>
          </p:spPr>
        </p:pic>
        <p:pic>
          <p:nvPicPr>
            <p:cNvPr id="4348" name="object 4348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914134" y="1410322"/>
              <a:ext cx="76908" cy="337991"/>
            </a:xfrm>
            <a:prstGeom prst="rect">
              <a:avLst/>
            </a:prstGeom>
          </p:spPr>
        </p:pic>
        <p:pic>
          <p:nvPicPr>
            <p:cNvPr id="4349" name="object 4349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7837225" y="1410322"/>
              <a:ext cx="77920" cy="337991"/>
            </a:xfrm>
            <a:prstGeom prst="rect">
              <a:avLst/>
            </a:prstGeom>
          </p:spPr>
        </p:pic>
        <p:pic>
          <p:nvPicPr>
            <p:cNvPr id="4350" name="object 4350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7838237" y="1410322"/>
              <a:ext cx="123458" cy="337991"/>
            </a:xfrm>
            <a:prstGeom prst="rect">
              <a:avLst/>
            </a:prstGeom>
          </p:spPr>
        </p:pic>
        <p:pic>
          <p:nvPicPr>
            <p:cNvPr id="4351" name="object 4351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7851393" y="1528721"/>
              <a:ext cx="139649" cy="219593"/>
            </a:xfrm>
            <a:prstGeom prst="rect">
              <a:avLst/>
            </a:prstGeom>
          </p:spPr>
        </p:pic>
        <p:pic>
          <p:nvPicPr>
            <p:cNvPr id="4352" name="object 435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8373560" y="1398179"/>
              <a:ext cx="180127" cy="350135"/>
            </a:xfrm>
            <a:prstGeom prst="rect">
              <a:avLst/>
            </a:prstGeom>
          </p:spPr>
        </p:pic>
        <p:pic>
          <p:nvPicPr>
            <p:cNvPr id="4353" name="object 435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462611" y="1410322"/>
              <a:ext cx="77920" cy="337991"/>
            </a:xfrm>
            <a:prstGeom prst="rect">
              <a:avLst/>
            </a:prstGeom>
          </p:spPr>
        </p:pic>
        <p:pic>
          <p:nvPicPr>
            <p:cNvPr id="4354" name="object 4354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8385703" y="1410322"/>
              <a:ext cx="77920" cy="337991"/>
            </a:xfrm>
            <a:prstGeom prst="rect">
              <a:avLst/>
            </a:prstGeom>
          </p:spPr>
        </p:pic>
        <p:pic>
          <p:nvPicPr>
            <p:cNvPr id="4355" name="object 435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8386715" y="1410322"/>
              <a:ext cx="124470" cy="337991"/>
            </a:xfrm>
            <a:prstGeom prst="rect">
              <a:avLst/>
            </a:prstGeom>
          </p:spPr>
        </p:pic>
        <p:pic>
          <p:nvPicPr>
            <p:cNvPr id="4356" name="object 4356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8400882" y="1528721"/>
              <a:ext cx="139649" cy="219593"/>
            </a:xfrm>
            <a:prstGeom prst="rect">
              <a:avLst/>
            </a:prstGeom>
          </p:spPr>
        </p:pic>
        <p:pic>
          <p:nvPicPr>
            <p:cNvPr id="4357" name="object 4357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8922037" y="1398179"/>
              <a:ext cx="180127" cy="350135"/>
            </a:xfrm>
            <a:prstGeom prst="rect">
              <a:avLst/>
            </a:prstGeom>
          </p:spPr>
        </p:pic>
        <p:pic>
          <p:nvPicPr>
            <p:cNvPr id="4358" name="object 4358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9012101" y="1410322"/>
              <a:ext cx="77920" cy="337991"/>
            </a:xfrm>
            <a:prstGeom prst="rect">
              <a:avLst/>
            </a:prstGeom>
          </p:spPr>
        </p:pic>
        <p:pic>
          <p:nvPicPr>
            <p:cNvPr id="4359" name="object 4359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8935192" y="1410322"/>
              <a:ext cx="77920" cy="337991"/>
            </a:xfrm>
            <a:prstGeom prst="rect">
              <a:avLst/>
            </a:prstGeom>
          </p:spPr>
        </p:pic>
        <p:pic>
          <p:nvPicPr>
            <p:cNvPr id="4360" name="object 436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8936204" y="1410322"/>
              <a:ext cx="123458" cy="337991"/>
            </a:xfrm>
            <a:prstGeom prst="rect">
              <a:avLst/>
            </a:prstGeom>
          </p:spPr>
        </p:pic>
        <p:pic>
          <p:nvPicPr>
            <p:cNvPr id="4361" name="object 4361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8950372" y="1528721"/>
              <a:ext cx="139649" cy="219593"/>
            </a:xfrm>
            <a:prstGeom prst="rect">
              <a:avLst/>
            </a:prstGeom>
          </p:spPr>
        </p:pic>
        <p:pic>
          <p:nvPicPr>
            <p:cNvPr id="4362" name="object 436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7277616" y="1939573"/>
              <a:ext cx="180127" cy="350135"/>
            </a:xfrm>
            <a:prstGeom prst="rect">
              <a:avLst/>
            </a:prstGeom>
          </p:spPr>
        </p:pic>
        <p:pic>
          <p:nvPicPr>
            <p:cNvPr id="4363" name="object 4363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7366668" y="1951716"/>
              <a:ext cx="77920" cy="337991"/>
            </a:xfrm>
            <a:prstGeom prst="rect">
              <a:avLst/>
            </a:prstGeom>
          </p:spPr>
        </p:pic>
        <p:pic>
          <p:nvPicPr>
            <p:cNvPr id="4364" name="object 436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7290772" y="1951716"/>
              <a:ext cx="76908" cy="337991"/>
            </a:xfrm>
            <a:prstGeom prst="rect">
              <a:avLst/>
            </a:prstGeom>
          </p:spPr>
        </p:pic>
        <p:pic>
          <p:nvPicPr>
            <p:cNvPr id="4365" name="object 4365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7290772" y="1951716"/>
              <a:ext cx="124470" cy="337991"/>
            </a:xfrm>
            <a:prstGeom prst="rect">
              <a:avLst/>
            </a:prstGeom>
          </p:spPr>
        </p:pic>
        <p:pic>
          <p:nvPicPr>
            <p:cNvPr id="4366" name="object 4366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7304939" y="2070115"/>
              <a:ext cx="139649" cy="219593"/>
            </a:xfrm>
            <a:prstGeom prst="rect">
              <a:avLst/>
            </a:prstGeom>
          </p:spPr>
        </p:pic>
        <p:pic>
          <p:nvPicPr>
            <p:cNvPr id="4367" name="object 4367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7824070" y="1939573"/>
              <a:ext cx="180127" cy="350135"/>
            </a:xfrm>
            <a:prstGeom prst="rect">
              <a:avLst/>
            </a:prstGeom>
          </p:spPr>
        </p:pic>
        <p:pic>
          <p:nvPicPr>
            <p:cNvPr id="4368" name="object 436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7914134" y="1951716"/>
              <a:ext cx="76908" cy="337991"/>
            </a:xfrm>
            <a:prstGeom prst="rect">
              <a:avLst/>
            </a:prstGeom>
          </p:spPr>
        </p:pic>
        <p:pic>
          <p:nvPicPr>
            <p:cNvPr id="4369" name="object 4369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7837225" y="1951716"/>
              <a:ext cx="77920" cy="337991"/>
            </a:xfrm>
            <a:prstGeom prst="rect">
              <a:avLst/>
            </a:prstGeom>
          </p:spPr>
        </p:pic>
        <p:pic>
          <p:nvPicPr>
            <p:cNvPr id="4370" name="object 4370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7838237" y="1951716"/>
              <a:ext cx="123458" cy="337991"/>
            </a:xfrm>
            <a:prstGeom prst="rect">
              <a:avLst/>
            </a:prstGeom>
          </p:spPr>
        </p:pic>
        <p:pic>
          <p:nvPicPr>
            <p:cNvPr id="4371" name="object 4371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7851393" y="2070115"/>
              <a:ext cx="139649" cy="219593"/>
            </a:xfrm>
            <a:prstGeom prst="rect">
              <a:avLst/>
            </a:prstGeom>
          </p:spPr>
        </p:pic>
        <p:pic>
          <p:nvPicPr>
            <p:cNvPr id="4372" name="object 437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8373560" y="1939573"/>
              <a:ext cx="180127" cy="350135"/>
            </a:xfrm>
            <a:prstGeom prst="rect">
              <a:avLst/>
            </a:prstGeom>
          </p:spPr>
        </p:pic>
        <p:pic>
          <p:nvPicPr>
            <p:cNvPr id="4373" name="object 4373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8462611" y="1951716"/>
              <a:ext cx="77920" cy="337991"/>
            </a:xfrm>
            <a:prstGeom prst="rect">
              <a:avLst/>
            </a:prstGeom>
          </p:spPr>
        </p:pic>
        <p:pic>
          <p:nvPicPr>
            <p:cNvPr id="4374" name="object 4374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8385703" y="1951716"/>
              <a:ext cx="77920" cy="337991"/>
            </a:xfrm>
            <a:prstGeom prst="rect">
              <a:avLst/>
            </a:prstGeom>
          </p:spPr>
        </p:pic>
        <p:pic>
          <p:nvPicPr>
            <p:cNvPr id="4375" name="object 437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8386715" y="1951716"/>
              <a:ext cx="124470" cy="337991"/>
            </a:xfrm>
            <a:prstGeom prst="rect">
              <a:avLst/>
            </a:prstGeom>
          </p:spPr>
        </p:pic>
        <p:pic>
          <p:nvPicPr>
            <p:cNvPr id="4376" name="object 437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8400882" y="2070115"/>
              <a:ext cx="139649" cy="219593"/>
            </a:xfrm>
            <a:prstGeom prst="rect">
              <a:avLst/>
            </a:prstGeom>
          </p:spPr>
        </p:pic>
        <p:pic>
          <p:nvPicPr>
            <p:cNvPr id="4377" name="object 4377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8922037" y="1939573"/>
              <a:ext cx="180127" cy="350135"/>
            </a:xfrm>
            <a:prstGeom prst="rect">
              <a:avLst/>
            </a:prstGeom>
          </p:spPr>
        </p:pic>
        <p:pic>
          <p:nvPicPr>
            <p:cNvPr id="4378" name="object 4378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9012101" y="1951716"/>
              <a:ext cx="77920" cy="337991"/>
            </a:xfrm>
            <a:prstGeom prst="rect">
              <a:avLst/>
            </a:prstGeom>
          </p:spPr>
        </p:pic>
        <p:pic>
          <p:nvPicPr>
            <p:cNvPr id="4379" name="object 4379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8935192" y="1951716"/>
              <a:ext cx="77920" cy="337991"/>
            </a:xfrm>
            <a:prstGeom prst="rect">
              <a:avLst/>
            </a:prstGeom>
          </p:spPr>
        </p:pic>
        <p:pic>
          <p:nvPicPr>
            <p:cNvPr id="4380" name="object 438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8936204" y="1951716"/>
              <a:ext cx="123458" cy="337991"/>
            </a:xfrm>
            <a:prstGeom prst="rect">
              <a:avLst/>
            </a:prstGeom>
          </p:spPr>
        </p:pic>
        <p:pic>
          <p:nvPicPr>
            <p:cNvPr id="4381" name="object 4381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8950372" y="2070115"/>
              <a:ext cx="139649" cy="219593"/>
            </a:xfrm>
            <a:prstGeom prst="rect">
              <a:avLst/>
            </a:prstGeom>
          </p:spPr>
        </p:pic>
        <p:pic>
          <p:nvPicPr>
            <p:cNvPr id="4382" name="object 4382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7277616" y="2480967"/>
              <a:ext cx="180127" cy="350135"/>
            </a:xfrm>
            <a:prstGeom prst="rect">
              <a:avLst/>
            </a:prstGeom>
          </p:spPr>
        </p:pic>
        <p:pic>
          <p:nvPicPr>
            <p:cNvPr id="4383" name="object 4383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7366668" y="2494122"/>
              <a:ext cx="77920" cy="336979"/>
            </a:xfrm>
            <a:prstGeom prst="rect">
              <a:avLst/>
            </a:prstGeom>
          </p:spPr>
        </p:pic>
        <p:pic>
          <p:nvPicPr>
            <p:cNvPr id="4384" name="object 4384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7290772" y="2494122"/>
              <a:ext cx="76908" cy="336979"/>
            </a:xfrm>
            <a:prstGeom prst="rect">
              <a:avLst/>
            </a:prstGeom>
          </p:spPr>
        </p:pic>
        <p:pic>
          <p:nvPicPr>
            <p:cNvPr id="4385" name="object 4385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7290772" y="2494122"/>
              <a:ext cx="124470" cy="336979"/>
            </a:xfrm>
            <a:prstGeom prst="rect">
              <a:avLst/>
            </a:prstGeom>
          </p:spPr>
        </p:pic>
        <p:pic>
          <p:nvPicPr>
            <p:cNvPr id="4386" name="object 4386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7304939" y="2611509"/>
              <a:ext cx="139649" cy="219593"/>
            </a:xfrm>
            <a:prstGeom prst="rect">
              <a:avLst/>
            </a:prstGeom>
          </p:spPr>
        </p:pic>
        <p:pic>
          <p:nvPicPr>
            <p:cNvPr id="4387" name="object 4387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7824070" y="2480967"/>
              <a:ext cx="180127" cy="350135"/>
            </a:xfrm>
            <a:prstGeom prst="rect">
              <a:avLst/>
            </a:prstGeom>
          </p:spPr>
        </p:pic>
        <p:pic>
          <p:nvPicPr>
            <p:cNvPr id="4388" name="object 4388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7914134" y="2494122"/>
              <a:ext cx="76908" cy="336979"/>
            </a:xfrm>
            <a:prstGeom prst="rect">
              <a:avLst/>
            </a:prstGeom>
          </p:spPr>
        </p:pic>
        <p:pic>
          <p:nvPicPr>
            <p:cNvPr id="4389" name="object 4389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7837225" y="2494122"/>
              <a:ext cx="77920" cy="336979"/>
            </a:xfrm>
            <a:prstGeom prst="rect">
              <a:avLst/>
            </a:prstGeom>
          </p:spPr>
        </p:pic>
        <p:pic>
          <p:nvPicPr>
            <p:cNvPr id="4390" name="object 4390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7838237" y="2494122"/>
              <a:ext cx="123458" cy="336979"/>
            </a:xfrm>
            <a:prstGeom prst="rect">
              <a:avLst/>
            </a:prstGeom>
          </p:spPr>
        </p:pic>
        <p:pic>
          <p:nvPicPr>
            <p:cNvPr id="4391" name="object 4391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7851393" y="2611509"/>
              <a:ext cx="139649" cy="219593"/>
            </a:xfrm>
            <a:prstGeom prst="rect">
              <a:avLst/>
            </a:prstGeom>
          </p:spPr>
        </p:pic>
        <p:pic>
          <p:nvPicPr>
            <p:cNvPr id="4392" name="object 4392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373560" y="2480967"/>
              <a:ext cx="180127" cy="350135"/>
            </a:xfrm>
            <a:prstGeom prst="rect">
              <a:avLst/>
            </a:prstGeom>
          </p:spPr>
        </p:pic>
        <p:pic>
          <p:nvPicPr>
            <p:cNvPr id="4393" name="object 4393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8462611" y="2494122"/>
              <a:ext cx="77920" cy="336979"/>
            </a:xfrm>
            <a:prstGeom prst="rect">
              <a:avLst/>
            </a:prstGeom>
          </p:spPr>
        </p:pic>
        <p:pic>
          <p:nvPicPr>
            <p:cNvPr id="4394" name="object 4394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8385703" y="2494122"/>
              <a:ext cx="77920" cy="336979"/>
            </a:xfrm>
            <a:prstGeom prst="rect">
              <a:avLst/>
            </a:prstGeom>
          </p:spPr>
        </p:pic>
        <p:pic>
          <p:nvPicPr>
            <p:cNvPr id="4395" name="object 4395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8386715" y="2494122"/>
              <a:ext cx="124470" cy="336979"/>
            </a:xfrm>
            <a:prstGeom prst="rect">
              <a:avLst/>
            </a:prstGeom>
          </p:spPr>
        </p:pic>
        <p:pic>
          <p:nvPicPr>
            <p:cNvPr id="4396" name="object 439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8400882" y="2611509"/>
              <a:ext cx="139649" cy="219593"/>
            </a:xfrm>
            <a:prstGeom prst="rect">
              <a:avLst/>
            </a:prstGeom>
          </p:spPr>
        </p:pic>
        <p:pic>
          <p:nvPicPr>
            <p:cNvPr id="4397" name="object 4397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8922037" y="2480967"/>
              <a:ext cx="180127" cy="350135"/>
            </a:xfrm>
            <a:prstGeom prst="rect">
              <a:avLst/>
            </a:prstGeom>
          </p:spPr>
        </p:pic>
        <p:pic>
          <p:nvPicPr>
            <p:cNvPr id="4398" name="object 4398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9012101" y="2494122"/>
              <a:ext cx="77920" cy="336979"/>
            </a:xfrm>
            <a:prstGeom prst="rect">
              <a:avLst/>
            </a:prstGeom>
          </p:spPr>
        </p:pic>
        <p:pic>
          <p:nvPicPr>
            <p:cNvPr id="4399" name="object 4399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8935192" y="2494122"/>
              <a:ext cx="77920" cy="336979"/>
            </a:xfrm>
            <a:prstGeom prst="rect">
              <a:avLst/>
            </a:prstGeom>
          </p:spPr>
        </p:pic>
        <p:pic>
          <p:nvPicPr>
            <p:cNvPr id="4400" name="object 4400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8936204" y="2494122"/>
              <a:ext cx="123458" cy="336979"/>
            </a:xfrm>
            <a:prstGeom prst="rect">
              <a:avLst/>
            </a:prstGeom>
          </p:spPr>
        </p:pic>
        <p:pic>
          <p:nvPicPr>
            <p:cNvPr id="4401" name="object 4401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8950372" y="2611509"/>
              <a:ext cx="139649" cy="219593"/>
            </a:xfrm>
            <a:prstGeom prst="rect">
              <a:avLst/>
            </a:prstGeom>
          </p:spPr>
        </p:pic>
        <p:pic>
          <p:nvPicPr>
            <p:cNvPr id="4402" name="object 4402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7277616" y="3022361"/>
              <a:ext cx="180127" cy="350135"/>
            </a:xfrm>
            <a:prstGeom prst="rect">
              <a:avLst/>
            </a:prstGeom>
          </p:spPr>
        </p:pic>
        <p:pic>
          <p:nvPicPr>
            <p:cNvPr id="4403" name="object 4403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7366668" y="3035516"/>
              <a:ext cx="77920" cy="336979"/>
            </a:xfrm>
            <a:prstGeom prst="rect">
              <a:avLst/>
            </a:prstGeom>
          </p:spPr>
        </p:pic>
        <p:pic>
          <p:nvPicPr>
            <p:cNvPr id="4404" name="object 4404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7290772" y="3035516"/>
              <a:ext cx="76908" cy="336979"/>
            </a:xfrm>
            <a:prstGeom prst="rect">
              <a:avLst/>
            </a:prstGeom>
          </p:spPr>
        </p:pic>
        <p:pic>
          <p:nvPicPr>
            <p:cNvPr id="4405" name="object 4405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7290772" y="3035516"/>
              <a:ext cx="124470" cy="336979"/>
            </a:xfrm>
            <a:prstGeom prst="rect">
              <a:avLst/>
            </a:prstGeom>
          </p:spPr>
        </p:pic>
        <p:pic>
          <p:nvPicPr>
            <p:cNvPr id="4406" name="object 4406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7304939" y="3152903"/>
              <a:ext cx="139649" cy="219593"/>
            </a:xfrm>
            <a:prstGeom prst="rect">
              <a:avLst/>
            </a:prstGeom>
          </p:spPr>
        </p:pic>
        <p:pic>
          <p:nvPicPr>
            <p:cNvPr id="4407" name="object 4407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7824070" y="3022361"/>
              <a:ext cx="180127" cy="350135"/>
            </a:xfrm>
            <a:prstGeom prst="rect">
              <a:avLst/>
            </a:prstGeom>
          </p:spPr>
        </p:pic>
        <p:pic>
          <p:nvPicPr>
            <p:cNvPr id="4408" name="object 4408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7914134" y="3035516"/>
              <a:ext cx="76908" cy="336979"/>
            </a:xfrm>
            <a:prstGeom prst="rect">
              <a:avLst/>
            </a:prstGeom>
          </p:spPr>
        </p:pic>
        <p:pic>
          <p:nvPicPr>
            <p:cNvPr id="4409" name="object 4409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7837225" y="3035516"/>
              <a:ext cx="77920" cy="336979"/>
            </a:xfrm>
            <a:prstGeom prst="rect">
              <a:avLst/>
            </a:prstGeom>
          </p:spPr>
        </p:pic>
        <p:pic>
          <p:nvPicPr>
            <p:cNvPr id="4410" name="object 4410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7838237" y="3035516"/>
              <a:ext cx="123458" cy="336979"/>
            </a:xfrm>
            <a:prstGeom prst="rect">
              <a:avLst/>
            </a:prstGeom>
          </p:spPr>
        </p:pic>
        <p:pic>
          <p:nvPicPr>
            <p:cNvPr id="4411" name="object 4411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7851393" y="3152903"/>
              <a:ext cx="139649" cy="219593"/>
            </a:xfrm>
            <a:prstGeom prst="rect">
              <a:avLst/>
            </a:prstGeom>
          </p:spPr>
        </p:pic>
        <p:pic>
          <p:nvPicPr>
            <p:cNvPr id="4412" name="object 4412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373560" y="3022361"/>
              <a:ext cx="180127" cy="350135"/>
            </a:xfrm>
            <a:prstGeom prst="rect">
              <a:avLst/>
            </a:prstGeom>
          </p:spPr>
        </p:pic>
        <p:pic>
          <p:nvPicPr>
            <p:cNvPr id="4413" name="object 4413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8462611" y="3035516"/>
              <a:ext cx="77920" cy="336979"/>
            </a:xfrm>
            <a:prstGeom prst="rect">
              <a:avLst/>
            </a:prstGeom>
          </p:spPr>
        </p:pic>
        <p:pic>
          <p:nvPicPr>
            <p:cNvPr id="4414" name="object 4414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8385703" y="3035516"/>
              <a:ext cx="77920" cy="336979"/>
            </a:xfrm>
            <a:prstGeom prst="rect">
              <a:avLst/>
            </a:prstGeom>
          </p:spPr>
        </p:pic>
        <p:pic>
          <p:nvPicPr>
            <p:cNvPr id="4415" name="object 4415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8386715" y="3035516"/>
              <a:ext cx="124470" cy="336979"/>
            </a:xfrm>
            <a:prstGeom prst="rect">
              <a:avLst/>
            </a:prstGeom>
          </p:spPr>
        </p:pic>
        <p:pic>
          <p:nvPicPr>
            <p:cNvPr id="4416" name="object 441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8400882" y="3152903"/>
              <a:ext cx="139649" cy="219593"/>
            </a:xfrm>
            <a:prstGeom prst="rect">
              <a:avLst/>
            </a:prstGeom>
          </p:spPr>
        </p:pic>
        <p:pic>
          <p:nvPicPr>
            <p:cNvPr id="4417" name="object 4417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8922037" y="3022361"/>
              <a:ext cx="180127" cy="350135"/>
            </a:xfrm>
            <a:prstGeom prst="rect">
              <a:avLst/>
            </a:prstGeom>
          </p:spPr>
        </p:pic>
        <p:pic>
          <p:nvPicPr>
            <p:cNvPr id="4418" name="object 4418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9012101" y="3035516"/>
              <a:ext cx="77920" cy="336979"/>
            </a:xfrm>
            <a:prstGeom prst="rect">
              <a:avLst/>
            </a:prstGeom>
          </p:spPr>
        </p:pic>
        <p:pic>
          <p:nvPicPr>
            <p:cNvPr id="4419" name="object 4419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8935192" y="3035516"/>
              <a:ext cx="77920" cy="336979"/>
            </a:xfrm>
            <a:prstGeom prst="rect">
              <a:avLst/>
            </a:prstGeom>
          </p:spPr>
        </p:pic>
        <p:pic>
          <p:nvPicPr>
            <p:cNvPr id="4420" name="object 4420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8936204" y="3035516"/>
              <a:ext cx="123458" cy="336979"/>
            </a:xfrm>
            <a:prstGeom prst="rect">
              <a:avLst/>
            </a:prstGeom>
          </p:spPr>
        </p:pic>
        <p:pic>
          <p:nvPicPr>
            <p:cNvPr id="4421" name="object 4421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8950372" y="3152903"/>
              <a:ext cx="139649" cy="219593"/>
            </a:xfrm>
            <a:prstGeom prst="rect">
              <a:avLst/>
            </a:prstGeom>
          </p:spPr>
        </p:pic>
        <p:pic>
          <p:nvPicPr>
            <p:cNvPr id="4422" name="object 4422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8922037" y="3590066"/>
              <a:ext cx="180127" cy="350135"/>
            </a:xfrm>
            <a:prstGeom prst="rect">
              <a:avLst/>
            </a:prstGeom>
          </p:spPr>
        </p:pic>
        <p:pic>
          <p:nvPicPr>
            <p:cNvPr id="4423" name="object 4423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9012101" y="3602209"/>
              <a:ext cx="77920" cy="337991"/>
            </a:xfrm>
            <a:prstGeom prst="rect">
              <a:avLst/>
            </a:prstGeom>
          </p:spPr>
        </p:pic>
        <p:pic>
          <p:nvPicPr>
            <p:cNvPr id="4424" name="object 442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8935192" y="3602209"/>
              <a:ext cx="77920" cy="337991"/>
            </a:xfrm>
            <a:prstGeom prst="rect">
              <a:avLst/>
            </a:prstGeom>
          </p:spPr>
        </p:pic>
        <p:pic>
          <p:nvPicPr>
            <p:cNvPr id="4425" name="object 442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8936204" y="3602209"/>
              <a:ext cx="123458" cy="337991"/>
            </a:xfrm>
            <a:prstGeom prst="rect">
              <a:avLst/>
            </a:prstGeom>
          </p:spPr>
        </p:pic>
        <p:pic>
          <p:nvPicPr>
            <p:cNvPr id="4426" name="object 4426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8950372" y="3720607"/>
              <a:ext cx="139649" cy="219593"/>
            </a:xfrm>
            <a:prstGeom prst="rect">
              <a:avLst/>
            </a:prstGeom>
          </p:spPr>
        </p:pic>
        <p:pic>
          <p:nvPicPr>
            <p:cNvPr id="4427" name="object 4427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8373560" y="3590066"/>
              <a:ext cx="180127" cy="350135"/>
            </a:xfrm>
            <a:prstGeom prst="rect">
              <a:avLst/>
            </a:prstGeom>
          </p:spPr>
        </p:pic>
        <p:pic>
          <p:nvPicPr>
            <p:cNvPr id="4428" name="object 442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462611" y="3602209"/>
              <a:ext cx="77920" cy="337991"/>
            </a:xfrm>
            <a:prstGeom prst="rect">
              <a:avLst/>
            </a:prstGeom>
          </p:spPr>
        </p:pic>
        <p:pic>
          <p:nvPicPr>
            <p:cNvPr id="4429" name="object 4429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8385703" y="3602209"/>
              <a:ext cx="77920" cy="337991"/>
            </a:xfrm>
            <a:prstGeom prst="rect">
              <a:avLst/>
            </a:prstGeom>
          </p:spPr>
        </p:pic>
        <p:pic>
          <p:nvPicPr>
            <p:cNvPr id="4430" name="object 443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8386715" y="3602209"/>
              <a:ext cx="124470" cy="337991"/>
            </a:xfrm>
            <a:prstGeom prst="rect">
              <a:avLst/>
            </a:prstGeom>
          </p:spPr>
        </p:pic>
        <p:pic>
          <p:nvPicPr>
            <p:cNvPr id="4431" name="object 443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8400882" y="3720607"/>
              <a:ext cx="139649" cy="219593"/>
            </a:xfrm>
            <a:prstGeom prst="rect">
              <a:avLst/>
            </a:prstGeom>
          </p:spPr>
        </p:pic>
        <p:pic>
          <p:nvPicPr>
            <p:cNvPr id="4432" name="object 443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7824070" y="3590066"/>
              <a:ext cx="180127" cy="350135"/>
            </a:xfrm>
            <a:prstGeom prst="rect">
              <a:avLst/>
            </a:prstGeom>
          </p:spPr>
        </p:pic>
        <p:pic>
          <p:nvPicPr>
            <p:cNvPr id="4433" name="object 443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914134" y="3602209"/>
              <a:ext cx="76908" cy="337991"/>
            </a:xfrm>
            <a:prstGeom prst="rect">
              <a:avLst/>
            </a:prstGeom>
          </p:spPr>
        </p:pic>
        <p:pic>
          <p:nvPicPr>
            <p:cNvPr id="4434" name="object 443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7837225" y="3602209"/>
              <a:ext cx="77920" cy="337991"/>
            </a:xfrm>
            <a:prstGeom prst="rect">
              <a:avLst/>
            </a:prstGeom>
          </p:spPr>
        </p:pic>
        <p:pic>
          <p:nvPicPr>
            <p:cNvPr id="4435" name="object 4435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7838237" y="3602209"/>
              <a:ext cx="123458" cy="337991"/>
            </a:xfrm>
            <a:prstGeom prst="rect">
              <a:avLst/>
            </a:prstGeom>
          </p:spPr>
        </p:pic>
        <p:pic>
          <p:nvPicPr>
            <p:cNvPr id="4436" name="object 4436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7851393" y="3720607"/>
              <a:ext cx="139649" cy="219593"/>
            </a:xfrm>
            <a:prstGeom prst="rect">
              <a:avLst/>
            </a:prstGeom>
          </p:spPr>
        </p:pic>
        <p:pic>
          <p:nvPicPr>
            <p:cNvPr id="4437" name="object 4437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7277616" y="3590066"/>
              <a:ext cx="180127" cy="350135"/>
            </a:xfrm>
            <a:prstGeom prst="rect">
              <a:avLst/>
            </a:prstGeom>
          </p:spPr>
        </p:pic>
        <p:pic>
          <p:nvPicPr>
            <p:cNvPr id="4438" name="object 4438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7366668" y="3602209"/>
              <a:ext cx="77920" cy="337991"/>
            </a:xfrm>
            <a:prstGeom prst="rect">
              <a:avLst/>
            </a:prstGeom>
          </p:spPr>
        </p:pic>
        <p:pic>
          <p:nvPicPr>
            <p:cNvPr id="4439" name="object 443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7290772" y="3602209"/>
              <a:ext cx="76908" cy="337991"/>
            </a:xfrm>
            <a:prstGeom prst="rect">
              <a:avLst/>
            </a:prstGeom>
          </p:spPr>
        </p:pic>
        <p:pic>
          <p:nvPicPr>
            <p:cNvPr id="4440" name="object 4440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7290772" y="3602209"/>
              <a:ext cx="124470" cy="337991"/>
            </a:xfrm>
            <a:prstGeom prst="rect">
              <a:avLst/>
            </a:prstGeom>
          </p:spPr>
        </p:pic>
        <p:pic>
          <p:nvPicPr>
            <p:cNvPr id="4441" name="object 4441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7304939" y="3720607"/>
              <a:ext cx="139649" cy="219593"/>
            </a:xfrm>
            <a:prstGeom prst="rect">
              <a:avLst/>
            </a:prstGeom>
          </p:spPr>
        </p:pic>
        <p:pic>
          <p:nvPicPr>
            <p:cNvPr id="4442" name="object 444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8892691" y="4114256"/>
              <a:ext cx="239832" cy="359242"/>
            </a:xfrm>
            <a:prstGeom prst="rect">
              <a:avLst/>
            </a:prstGeom>
          </p:spPr>
        </p:pic>
        <p:pic>
          <p:nvPicPr>
            <p:cNvPr id="4443" name="object 444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9012101" y="4118304"/>
              <a:ext cx="115362" cy="342039"/>
            </a:xfrm>
            <a:prstGeom prst="rect">
              <a:avLst/>
            </a:prstGeom>
          </p:spPr>
        </p:pic>
        <p:pic>
          <p:nvPicPr>
            <p:cNvPr id="4444" name="object 444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8897751" y="4327778"/>
              <a:ext cx="229712" cy="141673"/>
            </a:xfrm>
            <a:prstGeom prst="rect">
              <a:avLst/>
            </a:prstGeom>
          </p:spPr>
        </p:pic>
        <p:pic>
          <p:nvPicPr>
            <p:cNvPr id="4445" name="object 444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8896739" y="4188129"/>
              <a:ext cx="186199" cy="281322"/>
            </a:xfrm>
            <a:prstGeom prst="rect">
              <a:avLst/>
            </a:prstGeom>
          </p:spPr>
        </p:pic>
        <p:pic>
          <p:nvPicPr>
            <p:cNvPr id="4446" name="object 444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8896739" y="4118304"/>
              <a:ext cx="93099" cy="342039"/>
            </a:xfrm>
            <a:prstGeom prst="rect">
              <a:avLst/>
            </a:prstGeom>
          </p:spPr>
        </p:pic>
        <p:pic>
          <p:nvPicPr>
            <p:cNvPr id="4447" name="object 444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8897751" y="4118304"/>
              <a:ext cx="115362" cy="70836"/>
            </a:xfrm>
            <a:prstGeom prst="rect">
              <a:avLst/>
            </a:prstGeom>
          </p:spPr>
        </p:pic>
        <p:pic>
          <p:nvPicPr>
            <p:cNvPr id="4448" name="object 444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8988826" y="4118304"/>
              <a:ext cx="63752" cy="118398"/>
            </a:xfrm>
            <a:prstGeom prst="rect">
              <a:avLst/>
            </a:prstGeom>
          </p:spPr>
        </p:pic>
        <p:pic>
          <p:nvPicPr>
            <p:cNvPr id="4449" name="object 444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9051567" y="4235691"/>
              <a:ext cx="75896" cy="93099"/>
            </a:xfrm>
            <a:prstGeom prst="rect">
              <a:avLst/>
            </a:prstGeom>
          </p:spPr>
        </p:pic>
        <p:pic>
          <p:nvPicPr>
            <p:cNvPr id="4450" name="object 445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8884595" y="4106161"/>
              <a:ext cx="256023" cy="375433"/>
            </a:xfrm>
            <a:prstGeom prst="rect">
              <a:avLst/>
            </a:prstGeom>
          </p:spPr>
        </p:pic>
        <p:pic>
          <p:nvPicPr>
            <p:cNvPr id="4451" name="object 445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7880739" y="4272121"/>
              <a:ext cx="172031" cy="359242"/>
            </a:xfrm>
            <a:prstGeom prst="rect">
              <a:avLst/>
            </a:prstGeom>
          </p:spPr>
        </p:pic>
        <p:pic>
          <p:nvPicPr>
            <p:cNvPr id="4452" name="object 445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6962899" y="1237279"/>
              <a:ext cx="2324452" cy="3394084"/>
            </a:xfrm>
            <a:prstGeom prst="rect">
              <a:avLst/>
            </a:prstGeom>
          </p:spPr>
        </p:pic>
        <p:pic>
          <p:nvPicPr>
            <p:cNvPr id="4453" name="object 445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14339013" y="4080862"/>
              <a:ext cx="289418" cy="550501"/>
            </a:xfrm>
            <a:prstGeom prst="rect">
              <a:avLst/>
            </a:prstGeom>
          </p:spPr>
        </p:pic>
        <p:pic>
          <p:nvPicPr>
            <p:cNvPr id="4454" name="object 445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13210687" y="2448584"/>
              <a:ext cx="964389" cy="33394"/>
            </a:xfrm>
            <a:prstGeom prst="rect">
              <a:avLst/>
            </a:prstGeom>
          </p:spPr>
        </p:pic>
        <p:pic>
          <p:nvPicPr>
            <p:cNvPr id="4455" name="object 445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6915338" y="4459332"/>
              <a:ext cx="130541" cy="172031"/>
            </a:xfrm>
            <a:prstGeom prst="rect">
              <a:avLst/>
            </a:prstGeom>
          </p:spPr>
        </p:pic>
        <p:pic>
          <p:nvPicPr>
            <p:cNvPr id="4456" name="object 445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7051951" y="4106161"/>
              <a:ext cx="751879" cy="525202"/>
            </a:xfrm>
            <a:prstGeom prst="rect">
              <a:avLst/>
            </a:prstGeom>
          </p:spPr>
        </p:pic>
        <p:pic>
          <p:nvPicPr>
            <p:cNvPr id="4457" name="object 445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7034748" y="4106161"/>
              <a:ext cx="769083" cy="357218"/>
            </a:xfrm>
            <a:prstGeom prst="rect">
              <a:avLst/>
            </a:prstGeom>
          </p:spPr>
        </p:pic>
        <p:pic>
          <p:nvPicPr>
            <p:cNvPr id="4458" name="object 4458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9445216" y="4246822"/>
              <a:ext cx="242868" cy="375433"/>
            </a:xfrm>
            <a:prstGeom prst="rect">
              <a:avLst/>
            </a:prstGeom>
          </p:spPr>
        </p:pic>
        <p:pic>
          <p:nvPicPr>
            <p:cNvPr id="4459" name="object 4459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9438132" y="4106161"/>
              <a:ext cx="256023" cy="525202"/>
            </a:xfrm>
            <a:prstGeom prst="rect">
              <a:avLst/>
            </a:prstGeom>
          </p:spPr>
        </p:pic>
        <p:pic>
          <p:nvPicPr>
            <p:cNvPr id="4460" name="object 4460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9445216" y="4113244"/>
              <a:ext cx="242868" cy="127505"/>
            </a:xfrm>
            <a:prstGeom prst="rect">
              <a:avLst/>
            </a:prstGeom>
          </p:spPr>
        </p:pic>
        <p:pic>
          <p:nvPicPr>
            <p:cNvPr id="4461" name="object 4461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9445216" y="4113244"/>
              <a:ext cx="242868" cy="127505"/>
            </a:xfrm>
            <a:prstGeom prst="rect">
              <a:avLst/>
            </a:prstGeom>
          </p:spPr>
        </p:pic>
        <p:pic>
          <p:nvPicPr>
            <p:cNvPr id="4462" name="object 4462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9445216" y="4138543"/>
              <a:ext cx="194294" cy="102207"/>
            </a:xfrm>
            <a:prstGeom prst="rect">
              <a:avLst/>
            </a:prstGeom>
          </p:spPr>
        </p:pic>
        <p:pic>
          <p:nvPicPr>
            <p:cNvPr id="4463" name="object 4463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9451288" y="4252894"/>
              <a:ext cx="166971" cy="369362"/>
            </a:xfrm>
            <a:prstGeom prst="rect">
              <a:avLst/>
            </a:prstGeom>
          </p:spPr>
        </p:pic>
        <p:pic>
          <p:nvPicPr>
            <p:cNvPr id="4464" name="object 4464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9503909" y="4252894"/>
              <a:ext cx="177091" cy="182151"/>
            </a:xfrm>
            <a:prstGeom prst="rect">
              <a:avLst/>
            </a:prstGeom>
          </p:spPr>
        </p:pic>
        <p:pic>
          <p:nvPicPr>
            <p:cNvPr id="4465" name="object 4465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9535280" y="4434033"/>
              <a:ext cx="145720" cy="188222"/>
            </a:xfrm>
            <a:prstGeom prst="rect">
              <a:avLst/>
            </a:prstGeom>
          </p:spPr>
        </p:pic>
        <p:pic>
          <p:nvPicPr>
            <p:cNvPr id="4466" name="object 4466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9451288" y="4252894"/>
              <a:ext cx="177091" cy="73872"/>
            </a:xfrm>
            <a:prstGeom prst="rect">
              <a:avLst/>
            </a:prstGeom>
          </p:spPr>
        </p:pic>
        <p:pic>
          <p:nvPicPr>
            <p:cNvPr id="4467" name="object 4467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9521113" y="4373316"/>
              <a:ext cx="159888" cy="100183"/>
            </a:xfrm>
            <a:prstGeom prst="rect">
              <a:avLst/>
            </a:prstGeom>
          </p:spPr>
        </p:pic>
        <p:pic>
          <p:nvPicPr>
            <p:cNvPr id="4468" name="object 4468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9451288" y="4472487"/>
              <a:ext cx="229712" cy="149768"/>
            </a:xfrm>
            <a:prstGeom prst="rect">
              <a:avLst/>
            </a:prstGeom>
          </p:spPr>
        </p:pic>
        <p:pic>
          <p:nvPicPr>
            <p:cNvPr id="4469" name="object 4469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9451288" y="4325754"/>
              <a:ext cx="208461" cy="296501"/>
            </a:xfrm>
            <a:prstGeom prst="rect">
              <a:avLst/>
            </a:prstGeom>
          </p:spPr>
        </p:pic>
        <p:pic>
          <p:nvPicPr>
            <p:cNvPr id="4470" name="object 4470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9493790" y="4252894"/>
              <a:ext cx="151792" cy="121434"/>
            </a:xfrm>
            <a:prstGeom prst="rect">
              <a:avLst/>
            </a:prstGeom>
          </p:spPr>
        </p:pic>
        <p:pic>
          <p:nvPicPr>
            <p:cNvPr id="4471" name="object 4471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0538124" y="4246822"/>
              <a:ext cx="242868" cy="375433"/>
            </a:xfrm>
            <a:prstGeom prst="rect">
              <a:avLst/>
            </a:prstGeom>
          </p:spPr>
        </p:pic>
        <p:pic>
          <p:nvPicPr>
            <p:cNvPr id="4472" name="object 4472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10531040" y="4106161"/>
              <a:ext cx="257035" cy="525202"/>
            </a:xfrm>
            <a:prstGeom prst="rect">
              <a:avLst/>
            </a:prstGeom>
          </p:spPr>
        </p:pic>
        <p:pic>
          <p:nvPicPr>
            <p:cNvPr id="4473" name="object 4473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0538124" y="4113244"/>
              <a:ext cx="242868" cy="127505"/>
            </a:xfrm>
            <a:prstGeom prst="rect">
              <a:avLst/>
            </a:prstGeom>
          </p:spPr>
        </p:pic>
        <p:pic>
          <p:nvPicPr>
            <p:cNvPr id="4474" name="object 4474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0538124" y="4113244"/>
              <a:ext cx="242868" cy="127505"/>
            </a:xfrm>
            <a:prstGeom prst="rect">
              <a:avLst/>
            </a:prstGeom>
          </p:spPr>
        </p:pic>
        <p:pic>
          <p:nvPicPr>
            <p:cNvPr id="4475" name="object 4475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10538124" y="4138543"/>
              <a:ext cx="194294" cy="102207"/>
            </a:xfrm>
            <a:prstGeom prst="rect">
              <a:avLst/>
            </a:prstGeom>
          </p:spPr>
        </p:pic>
        <p:pic>
          <p:nvPicPr>
            <p:cNvPr id="4476" name="object 4476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0545207" y="4252894"/>
              <a:ext cx="165960" cy="369362"/>
            </a:xfrm>
            <a:prstGeom prst="rect">
              <a:avLst/>
            </a:prstGeom>
          </p:spPr>
        </p:pic>
        <p:pic>
          <p:nvPicPr>
            <p:cNvPr id="4477" name="object 4477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0597829" y="4252894"/>
              <a:ext cx="177091" cy="182151"/>
            </a:xfrm>
            <a:prstGeom prst="rect">
              <a:avLst/>
            </a:prstGeom>
          </p:spPr>
        </p:pic>
        <p:pic>
          <p:nvPicPr>
            <p:cNvPr id="4478" name="object 4478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0629199" y="4434033"/>
              <a:ext cx="145720" cy="188222"/>
            </a:xfrm>
            <a:prstGeom prst="rect">
              <a:avLst/>
            </a:prstGeom>
          </p:spPr>
        </p:pic>
        <p:pic>
          <p:nvPicPr>
            <p:cNvPr id="4479" name="object 4479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10545207" y="4252894"/>
              <a:ext cx="176079" cy="73872"/>
            </a:xfrm>
            <a:prstGeom prst="rect">
              <a:avLst/>
            </a:prstGeom>
          </p:spPr>
        </p:pic>
        <p:pic>
          <p:nvPicPr>
            <p:cNvPr id="4480" name="object 4480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0615032" y="4373316"/>
              <a:ext cx="159888" cy="100183"/>
            </a:xfrm>
            <a:prstGeom prst="rect">
              <a:avLst/>
            </a:prstGeom>
          </p:spPr>
        </p:pic>
        <p:pic>
          <p:nvPicPr>
            <p:cNvPr id="4481" name="object 4481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10545207" y="4472487"/>
              <a:ext cx="229712" cy="149768"/>
            </a:xfrm>
            <a:prstGeom prst="rect">
              <a:avLst/>
            </a:prstGeom>
          </p:spPr>
        </p:pic>
        <p:pic>
          <p:nvPicPr>
            <p:cNvPr id="4482" name="object 4482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0545207" y="4325754"/>
              <a:ext cx="208461" cy="296501"/>
            </a:xfrm>
            <a:prstGeom prst="rect">
              <a:avLst/>
            </a:prstGeom>
          </p:spPr>
        </p:pic>
        <p:pic>
          <p:nvPicPr>
            <p:cNvPr id="4483" name="object 44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10587709" y="4252894"/>
              <a:ext cx="150780" cy="121434"/>
            </a:xfrm>
            <a:prstGeom prst="rect">
              <a:avLst/>
            </a:prstGeom>
          </p:spPr>
        </p:pic>
        <p:pic>
          <p:nvPicPr>
            <p:cNvPr id="4484" name="object 4484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9990658" y="4114256"/>
              <a:ext cx="239832" cy="359242"/>
            </a:xfrm>
            <a:prstGeom prst="rect">
              <a:avLst/>
            </a:prstGeom>
          </p:spPr>
        </p:pic>
        <p:pic>
          <p:nvPicPr>
            <p:cNvPr id="4485" name="object 4485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0110068" y="4118304"/>
              <a:ext cx="116374" cy="342039"/>
            </a:xfrm>
            <a:prstGeom prst="rect">
              <a:avLst/>
            </a:prstGeom>
          </p:spPr>
        </p:pic>
        <p:pic>
          <p:nvPicPr>
            <p:cNvPr id="4486" name="object 4486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9996730" y="4327778"/>
              <a:ext cx="229712" cy="141673"/>
            </a:xfrm>
            <a:prstGeom prst="rect">
              <a:avLst/>
            </a:prstGeom>
          </p:spPr>
        </p:pic>
        <p:pic>
          <p:nvPicPr>
            <p:cNvPr id="4487" name="object 4487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9994706" y="4188129"/>
              <a:ext cx="187210" cy="281322"/>
            </a:xfrm>
            <a:prstGeom prst="rect">
              <a:avLst/>
            </a:prstGeom>
          </p:spPr>
        </p:pic>
        <p:pic>
          <p:nvPicPr>
            <p:cNvPr id="4488" name="object 4488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9994706" y="4118304"/>
              <a:ext cx="93099" cy="342039"/>
            </a:xfrm>
            <a:prstGeom prst="rect">
              <a:avLst/>
            </a:prstGeom>
          </p:spPr>
        </p:pic>
        <p:pic>
          <p:nvPicPr>
            <p:cNvPr id="4489" name="object 4489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9996730" y="4118304"/>
              <a:ext cx="114350" cy="70836"/>
            </a:xfrm>
            <a:prstGeom prst="rect">
              <a:avLst/>
            </a:prstGeom>
          </p:spPr>
        </p:pic>
        <p:pic>
          <p:nvPicPr>
            <p:cNvPr id="4490" name="object 4490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0086793" y="4118304"/>
              <a:ext cx="63752" cy="118398"/>
            </a:xfrm>
            <a:prstGeom prst="rect">
              <a:avLst/>
            </a:prstGeom>
          </p:spPr>
        </p:pic>
        <p:pic>
          <p:nvPicPr>
            <p:cNvPr id="4491" name="object 4491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10149534" y="4235691"/>
              <a:ext cx="76908" cy="93099"/>
            </a:xfrm>
            <a:prstGeom prst="rect">
              <a:avLst/>
            </a:prstGeom>
          </p:spPr>
        </p:pic>
        <p:pic>
          <p:nvPicPr>
            <p:cNvPr id="4492" name="object 4492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9982562" y="4106161"/>
              <a:ext cx="256023" cy="375433"/>
            </a:xfrm>
            <a:prstGeom prst="rect">
              <a:avLst/>
            </a:prstGeom>
          </p:spPr>
        </p:pic>
        <p:pic>
          <p:nvPicPr>
            <p:cNvPr id="4493" name="object 449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471527" y="1398179"/>
              <a:ext cx="180127" cy="350135"/>
            </a:xfrm>
            <a:prstGeom prst="rect">
              <a:avLst/>
            </a:prstGeom>
          </p:spPr>
        </p:pic>
        <p:pic>
          <p:nvPicPr>
            <p:cNvPr id="4494" name="object 4494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560579" y="1410322"/>
              <a:ext cx="77920" cy="337991"/>
            </a:xfrm>
            <a:prstGeom prst="rect">
              <a:avLst/>
            </a:prstGeom>
          </p:spPr>
        </p:pic>
        <p:pic>
          <p:nvPicPr>
            <p:cNvPr id="4495" name="object 4495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484682" y="1410322"/>
              <a:ext cx="76908" cy="337991"/>
            </a:xfrm>
            <a:prstGeom prst="rect">
              <a:avLst/>
            </a:prstGeom>
          </p:spPr>
        </p:pic>
        <p:pic>
          <p:nvPicPr>
            <p:cNvPr id="4496" name="object 4496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9484682" y="1410322"/>
              <a:ext cx="124470" cy="337991"/>
            </a:xfrm>
            <a:prstGeom prst="rect">
              <a:avLst/>
            </a:prstGeom>
          </p:spPr>
        </p:pic>
        <p:pic>
          <p:nvPicPr>
            <p:cNvPr id="4497" name="object 4497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498850" y="1528721"/>
              <a:ext cx="139649" cy="219593"/>
            </a:xfrm>
            <a:prstGeom prst="rect">
              <a:avLst/>
            </a:prstGeom>
          </p:spPr>
        </p:pic>
        <p:pic>
          <p:nvPicPr>
            <p:cNvPr id="4498" name="object 449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021017" y="1398179"/>
              <a:ext cx="179115" cy="350135"/>
            </a:xfrm>
            <a:prstGeom prst="rect">
              <a:avLst/>
            </a:prstGeom>
          </p:spPr>
        </p:pic>
        <p:pic>
          <p:nvPicPr>
            <p:cNvPr id="4499" name="object 449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0110068" y="1410322"/>
              <a:ext cx="77920" cy="337991"/>
            </a:xfrm>
            <a:prstGeom prst="rect">
              <a:avLst/>
            </a:prstGeom>
          </p:spPr>
        </p:pic>
        <p:pic>
          <p:nvPicPr>
            <p:cNvPr id="4500" name="object 4500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10033160" y="1410322"/>
              <a:ext cx="77920" cy="337991"/>
            </a:xfrm>
            <a:prstGeom prst="rect">
              <a:avLst/>
            </a:prstGeom>
          </p:spPr>
        </p:pic>
        <p:pic>
          <p:nvPicPr>
            <p:cNvPr id="4501" name="object 4501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10034172" y="1410322"/>
              <a:ext cx="124470" cy="337991"/>
            </a:xfrm>
            <a:prstGeom prst="rect">
              <a:avLst/>
            </a:prstGeom>
          </p:spPr>
        </p:pic>
        <p:pic>
          <p:nvPicPr>
            <p:cNvPr id="4502" name="object 4502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10048339" y="1528721"/>
              <a:ext cx="139649" cy="219593"/>
            </a:xfrm>
            <a:prstGeom prst="rect">
              <a:avLst/>
            </a:prstGeom>
          </p:spPr>
        </p:pic>
        <p:pic>
          <p:nvPicPr>
            <p:cNvPr id="4503" name="object 4503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10569494" y="1398179"/>
              <a:ext cx="180127" cy="350135"/>
            </a:xfrm>
            <a:prstGeom prst="rect">
              <a:avLst/>
            </a:prstGeom>
          </p:spPr>
        </p:pic>
        <p:pic>
          <p:nvPicPr>
            <p:cNvPr id="4504" name="object 450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0659558" y="1410322"/>
              <a:ext cx="76908" cy="337991"/>
            </a:xfrm>
            <a:prstGeom prst="rect">
              <a:avLst/>
            </a:prstGeom>
          </p:spPr>
        </p:pic>
        <p:pic>
          <p:nvPicPr>
            <p:cNvPr id="4505" name="object 450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582649" y="1410322"/>
              <a:ext cx="77920" cy="337991"/>
            </a:xfrm>
            <a:prstGeom prst="rect">
              <a:avLst/>
            </a:prstGeom>
          </p:spPr>
        </p:pic>
        <p:pic>
          <p:nvPicPr>
            <p:cNvPr id="4506" name="object 450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583661" y="1410322"/>
              <a:ext cx="123458" cy="337991"/>
            </a:xfrm>
            <a:prstGeom prst="rect">
              <a:avLst/>
            </a:prstGeom>
          </p:spPr>
        </p:pic>
        <p:pic>
          <p:nvPicPr>
            <p:cNvPr id="4507" name="object 450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597829" y="1528721"/>
              <a:ext cx="138637" cy="219593"/>
            </a:xfrm>
            <a:prstGeom prst="rect">
              <a:avLst/>
            </a:prstGeom>
          </p:spPr>
        </p:pic>
        <p:pic>
          <p:nvPicPr>
            <p:cNvPr id="4508" name="object 450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471527" y="1939573"/>
              <a:ext cx="180127" cy="350135"/>
            </a:xfrm>
            <a:prstGeom prst="rect">
              <a:avLst/>
            </a:prstGeom>
          </p:spPr>
        </p:pic>
        <p:pic>
          <p:nvPicPr>
            <p:cNvPr id="4509" name="object 4509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9560579" y="1951716"/>
              <a:ext cx="77920" cy="337991"/>
            </a:xfrm>
            <a:prstGeom prst="rect">
              <a:avLst/>
            </a:prstGeom>
          </p:spPr>
        </p:pic>
        <p:pic>
          <p:nvPicPr>
            <p:cNvPr id="4510" name="object 451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484682" y="1951716"/>
              <a:ext cx="76908" cy="337991"/>
            </a:xfrm>
            <a:prstGeom prst="rect">
              <a:avLst/>
            </a:prstGeom>
          </p:spPr>
        </p:pic>
        <p:pic>
          <p:nvPicPr>
            <p:cNvPr id="4511" name="object 4511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9484682" y="1951716"/>
              <a:ext cx="124470" cy="337991"/>
            </a:xfrm>
            <a:prstGeom prst="rect">
              <a:avLst/>
            </a:prstGeom>
          </p:spPr>
        </p:pic>
        <p:pic>
          <p:nvPicPr>
            <p:cNvPr id="4512" name="object 451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498850" y="2070115"/>
              <a:ext cx="139649" cy="219593"/>
            </a:xfrm>
            <a:prstGeom prst="rect">
              <a:avLst/>
            </a:prstGeom>
          </p:spPr>
        </p:pic>
        <p:pic>
          <p:nvPicPr>
            <p:cNvPr id="4513" name="object 4513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021017" y="1939573"/>
              <a:ext cx="179115" cy="350135"/>
            </a:xfrm>
            <a:prstGeom prst="rect">
              <a:avLst/>
            </a:prstGeom>
          </p:spPr>
        </p:pic>
        <p:pic>
          <p:nvPicPr>
            <p:cNvPr id="4514" name="object 4514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0110068" y="1951716"/>
              <a:ext cx="77920" cy="337991"/>
            </a:xfrm>
            <a:prstGeom prst="rect">
              <a:avLst/>
            </a:prstGeom>
          </p:spPr>
        </p:pic>
        <p:pic>
          <p:nvPicPr>
            <p:cNvPr id="4515" name="object 4515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10033160" y="1951716"/>
              <a:ext cx="77920" cy="337991"/>
            </a:xfrm>
            <a:prstGeom prst="rect">
              <a:avLst/>
            </a:prstGeom>
          </p:spPr>
        </p:pic>
        <p:pic>
          <p:nvPicPr>
            <p:cNvPr id="4516" name="object 4516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10034172" y="1951716"/>
              <a:ext cx="124470" cy="337991"/>
            </a:xfrm>
            <a:prstGeom prst="rect">
              <a:avLst/>
            </a:prstGeom>
          </p:spPr>
        </p:pic>
        <p:pic>
          <p:nvPicPr>
            <p:cNvPr id="4517" name="object 4517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10048339" y="2070115"/>
              <a:ext cx="139649" cy="219593"/>
            </a:xfrm>
            <a:prstGeom prst="rect">
              <a:avLst/>
            </a:prstGeom>
          </p:spPr>
        </p:pic>
        <p:pic>
          <p:nvPicPr>
            <p:cNvPr id="4518" name="object 4518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10569494" y="1939573"/>
              <a:ext cx="180127" cy="350135"/>
            </a:xfrm>
            <a:prstGeom prst="rect">
              <a:avLst/>
            </a:prstGeom>
          </p:spPr>
        </p:pic>
        <p:pic>
          <p:nvPicPr>
            <p:cNvPr id="4519" name="object 4519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0659558" y="1951716"/>
              <a:ext cx="76908" cy="337991"/>
            </a:xfrm>
            <a:prstGeom prst="rect">
              <a:avLst/>
            </a:prstGeom>
          </p:spPr>
        </p:pic>
        <p:pic>
          <p:nvPicPr>
            <p:cNvPr id="4520" name="object 4520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582649" y="1951716"/>
              <a:ext cx="77920" cy="337991"/>
            </a:xfrm>
            <a:prstGeom prst="rect">
              <a:avLst/>
            </a:prstGeom>
          </p:spPr>
        </p:pic>
        <p:pic>
          <p:nvPicPr>
            <p:cNvPr id="4521" name="object 4521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583661" y="1951716"/>
              <a:ext cx="123458" cy="337991"/>
            </a:xfrm>
            <a:prstGeom prst="rect">
              <a:avLst/>
            </a:prstGeom>
          </p:spPr>
        </p:pic>
        <p:pic>
          <p:nvPicPr>
            <p:cNvPr id="4522" name="object 4522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597829" y="2070115"/>
              <a:ext cx="138637" cy="219593"/>
            </a:xfrm>
            <a:prstGeom prst="rect">
              <a:avLst/>
            </a:prstGeom>
          </p:spPr>
        </p:pic>
        <p:pic>
          <p:nvPicPr>
            <p:cNvPr id="4523" name="object 452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9471527" y="2480967"/>
              <a:ext cx="180127" cy="350135"/>
            </a:xfrm>
            <a:prstGeom prst="rect">
              <a:avLst/>
            </a:prstGeom>
          </p:spPr>
        </p:pic>
        <p:pic>
          <p:nvPicPr>
            <p:cNvPr id="4524" name="object 4524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9560579" y="2494122"/>
              <a:ext cx="77920" cy="336979"/>
            </a:xfrm>
            <a:prstGeom prst="rect">
              <a:avLst/>
            </a:prstGeom>
          </p:spPr>
        </p:pic>
        <p:pic>
          <p:nvPicPr>
            <p:cNvPr id="4525" name="object 4525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9484682" y="2494122"/>
              <a:ext cx="76908" cy="336979"/>
            </a:xfrm>
            <a:prstGeom prst="rect">
              <a:avLst/>
            </a:prstGeom>
          </p:spPr>
        </p:pic>
        <p:pic>
          <p:nvPicPr>
            <p:cNvPr id="4526" name="object 4526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9484682" y="2494122"/>
              <a:ext cx="124470" cy="336979"/>
            </a:xfrm>
            <a:prstGeom prst="rect">
              <a:avLst/>
            </a:prstGeom>
          </p:spPr>
        </p:pic>
        <p:pic>
          <p:nvPicPr>
            <p:cNvPr id="4527" name="object 4527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498850" y="2611509"/>
              <a:ext cx="139649" cy="219593"/>
            </a:xfrm>
            <a:prstGeom prst="rect">
              <a:avLst/>
            </a:prstGeom>
          </p:spPr>
        </p:pic>
        <p:pic>
          <p:nvPicPr>
            <p:cNvPr id="4528" name="object 4528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0021017" y="2480967"/>
              <a:ext cx="179115" cy="350135"/>
            </a:xfrm>
            <a:prstGeom prst="rect">
              <a:avLst/>
            </a:prstGeom>
          </p:spPr>
        </p:pic>
        <p:pic>
          <p:nvPicPr>
            <p:cNvPr id="4529" name="object 4529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0110068" y="2494122"/>
              <a:ext cx="77920" cy="336979"/>
            </a:xfrm>
            <a:prstGeom prst="rect">
              <a:avLst/>
            </a:prstGeom>
          </p:spPr>
        </p:pic>
        <p:pic>
          <p:nvPicPr>
            <p:cNvPr id="4530" name="object 4530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10033160" y="2494122"/>
              <a:ext cx="77920" cy="336979"/>
            </a:xfrm>
            <a:prstGeom prst="rect">
              <a:avLst/>
            </a:prstGeom>
          </p:spPr>
        </p:pic>
        <p:pic>
          <p:nvPicPr>
            <p:cNvPr id="4531" name="object 4531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10034172" y="2494122"/>
              <a:ext cx="124470" cy="336979"/>
            </a:xfrm>
            <a:prstGeom prst="rect">
              <a:avLst/>
            </a:prstGeom>
          </p:spPr>
        </p:pic>
        <p:pic>
          <p:nvPicPr>
            <p:cNvPr id="4532" name="object 4532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10048339" y="2611509"/>
              <a:ext cx="139649" cy="219593"/>
            </a:xfrm>
            <a:prstGeom prst="rect">
              <a:avLst/>
            </a:prstGeom>
          </p:spPr>
        </p:pic>
        <p:pic>
          <p:nvPicPr>
            <p:cNvPr id="4533" name="object 4533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10569494" y="2480967"/>
              <a:ext cx="180127" cy="350135"/>
            </a:xfrm>
            <a:prstGeom prst="rect">
              <a:avLst/>
            </a:prstGeom>
          </p:spPr>
        </p:pic>
        <p:pic>
          <p:nvPicPr>
            <p:cNvPr id="4534" name="object 4534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659558" y="2494122"/>
              <a:ext cx="76908" cy="336979"/>
            </a:xfrm>
            <a:prstGeom prst="rect">
              <a:avLst/>
            </a:prstGeom>
          </p:spPr>
        </p:pic>
        <p:pic>
          <p:nvPicPr>
            <p:cNvPr id="4535" name="object 4535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0582649" y="2494122"/>
              <a:ext cx="77920" cy="336979"/>
            </a:xfrm>
            <a:prstGeom prst="rect">
              <a:avLst/>
            </a:prstGeom>
          </p:spPr>
        </p:pic>
        <p:pic>
          <p:nvPicPr>
            <p:cNvPr id="4536" name="object 4536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0583661" y="2494122"/>
              <a:ext cx="123458" cy="336979"/>
            </a:xfrm>
            <a:prstGeom prst="rect">
              <a:avLst/>
            </a:prstGeom>
          </p:spPr>
        </p:pic>
        <p:pic>
          <p:nvPicPr>
            <p:cNvPr id="4537" name="object 453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597829" y="2611509"/>
              <a:ext cx="138637" cy="219593"/>
            </a:xfrm>
            <a:prstGeom prst="rect">
              <a:avLst/>
            </a:prstGeom>
          </p:spPr>
        </p:pic>
        <p:pic>
          <p:nvPicPr>
            <p:cNvPr id="4538" name="object 4538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9471527" y="3022361"/>
              <a:ext cx="180127" cy="350135"/>
            </a:xfrm>
            <a:prstGeom prst="rect">
              <a:avLst/>
            </a:prstGeom>
          </p:spPr>
        </p:pic>
        <p:pic>
          <p:nvPicPr>
            <p:cNvPr id="4539" name="object 4539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9560579" y="3035516"/>
              <a:ext cx="77920" cy="336979"/>
            </a:xfrm>
            <a:prstGeom prst="rect">
              <a:avLst/>
            </a:prstGeom>
          </p:spPr>
        </p:pic>
        <p:pic>
          <p:nvPicPr>
            <p:cNvPr id="4540" name="object 4540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9484682" y="3035516"/>
              <a:ext cx="76908" cy="336979"/>
            </a:xfrm>
            <a:prstGeom prst="rect">
              <a:avLst/>
            </a:prstGeom>
          </p:spPr>
        </p:pic>
        <p:pic>
          <p:nvPicPr>
            <p:cNvPr id="4541" name="object 4541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9484682" y="3035516"/>
              <a:ext cx="124470" cy="336979"/>
            </a:xfrm>
            <a:prstGeom prst="rect">
              <a:avLst/>
            </a:prstGeom>
          </p:spPr>
        </p:pic>
        <p:pic>
          <p:nvPicPr>
            <p:cNvPr id="4542" name="object 454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498850" y="3152903"/>
              <a:ext cx="139649" cy="219593"/>
            </a:xfrm>
            <a:prstGeom prst="rect">
              <a:avLst/>
            </a:prstGeom>
          </p:spPr>
        </p:pic>
        <p:pic>
          <p:nvPicPr>
            <p:cNvPr id="4543" name="object 4543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0021017" y="3022361"/>
              <a:ext cx="179115" cy="350135"/>
            </a:xfrm>
            <a:prstGeom prst="rect">
              <a:avLst/>
            </a:prstGeom>
          </p:spPr>
        </p:pic>
        <p:pic>
          <p:nvPicPr>
            <p:cNvPr id="4544" name="object 4544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0110068" y="3035516"/>
              <a:ext cx="77920" cy="336979"/>
            </a:xfrm>
            <a:prstGeom prst="rect">
              <a:avLst/>
            </a:prstGeom>
          </p:spPr>
        </p:pic>
        <p:pic>
          <p:nvPicPr>
            <p:cNvPr id="4545" name="object 4545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10033160" y="3035516"/>
              <a:ext cx="77920" cy="336979"/>
            </a:xfrm>
            <a:prstGeom prst="rect">
              <a:avLst/>
            </a:prstGeom>
          </p:spPr>
        </p:pic>
        <p:pic>
          <p:nvPicPr>
            <p:cNvPr id="4546" name="object 4546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10034172" y="3035516"/>
              <a:ext cx="124470" cy="336979"/>
            </a:xfrm>
            <a:prstGeom prst="rect">
              <a:avLst/>
            </a:prstGeom>
          </p:spPr>
        </p:pic>
        <p:pic>
          <p:nvPicPr>
            <p:cNvPr id="4547" name="object 4547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10048339" y="3152903"/>
              <a:ext cx="139649" cy="219593"/>
            </a:xfrm>
            <a:prstGeom prst="rect">
              <a:avLst/>
            </a:prstGeom>
          </p:spPr>
        </p:pic>
        <p:pic>
          <p:nvPicPr>
            <p:cNvPr id="4548" name="object 454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10569494" y="3022361"/>
              <a:ext cx="180127" cy="350135"/>
            </a:xfrm>
            <a:prstGeom prst="rect">
              <a:avLst/>
            </a:prstGeom>
          </p:spPr>
        </p:pic>
        <p:pic>
          <p:nvPicPr>
            <p:cNvPr id="4549" name="object 454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659558" y="3035516"/>
              <a:ext cx="76908" cy="336979"/>
            </a:xfrm>
            <a:prstGeom prst="rect">
              <a:avLst/>
            </a:prstGeom>
          </p:spPr>
        </p:pic>
        <p:pic>
          <p:nvPicPr>
            <p:cNvPr id="4550" name="object 455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0582649" y="3035516"/>
              <a:ext cx="77920" cy="336979"/>
            </a:xfrm>
            <a:prstGeom prst="rect">
              <a:avLst/>
            </a:prstGeom>
          </p:spPr>
        </p:pic>
        <p:pic>
          <p:nvPicPr>
            <p:cNvPr id="4551" name="object 455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0583661" y="3035516"/>
              <a:ext cx="123458" cy="336979"/>
            </a:xfrm>
            <a:prstGeom prst="rect">
              <a:avLst/>
            </a:prstGeom>
          </p:spPr>
        </p:pic>
        <p:pic>
          <p:nvPicPr>
            <p:cNvPr id="4552" name="object 4552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597829" y="3152903"/>
              <a:ext cx="138637" cy="219593"/>
            </a:xfrm>
            <a:prstGeom prst="rect">
              <a:avLst/>
            </a:prstGeom>
          </p:spPr>
        </p:pic>
        <p:pic>
          <p:nvPicPr>
            <p:cNvPr id="4553" name="object 4553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10569494" y="3590066"/>
              <a:ext cx="180127" cy="350135"/>
            </a:xfrm>
            <a:prstGeom prst="rect">
              <a:avLst/>
            </a:prstGeom>
          </p:spPr>
        </p:pic>
        <p:pic>
          <p:nvPicPr>
            <p:cNvPr id="4554" name="object 455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0659558" y="3602209"/>
              <a:ext cx="76908" cy="337991"/>
            </a:xfrm>
            <a:prstGeom prst="rect">
              <a:avLst/>
            </a:prstGeom>
          </p:spPr>
        </p:pic>
        <p:pic>
          <p:nvPicPr>
            <p:cNvPr id="4555" name="object 455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582649" y="3602209"/>
              <a:ext cx="77920" cy="337991"/>
            </a:xfrm>
            <a:prstGeom prst="rect">
              <a:avLst/>
            </a:prstGeom>
          </p:spPr>
        </p:pic>
        <p:pic>
          <p:nvPicPr>
            <p:cNvPr id="4556" name="object 455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583661" y="3602209"/>
              <a:ext cx="123458" cy="337991"/>
            </a:xfrm>
            <a:prstGeom prst="rect">
              <a:avLst/>
            </a:prstGeom>
          </p:spPr>
        </p:pic>
        <p:pic>
          <p:nvPicPr>
            <p:cNvPr id="4557" name="object 455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597829" y="3720607"/>
              <a:ext cx="138637" cy="219593"/>
            </a:xfrm>
            <a:prstGeom prst="rect">
              <a:avLst/>
            </a:prstGeom>
          </p:spPr>
        </p:pic>
        <p:pic>
          <p:nvPicPr>
            <p:cNvPr id="4558" name="object 455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021017" y="3590066"/>
              <a:ext cx="179115" cy="350135"/>
            </a:xfrm>
            <a:prstGeom prst="rect">
              <a:avLst/>
            </a:prstGeom>
          </p:spPr>
        </p:pic>
        <p:pic>
          <p:nvPicPr>
            <p:cNvPr id="4559" name="object 455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0110068" y="3602209"/>
              <a:ext cx="77920" cy="337991"/>
            </a:xfrm>
            <a:prstGeom prst="rect">
              <a:avLst/>
            </a:prstGeom>
          </p:spPr>
        </p:pic>
        <p:pic>
          <p:nvPicPr>
            <p:cNvPr id="4560" name="object 4560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10033160" y="3602209"/>
              <a:ext cx="77920" cy="337991"/>
            </a:xfrm>
            <a:prstGeom prst="rect">
              <a:avLst/>
            </a:prstGeom>
          </p:spPr>
        </p:pic>
        <p:pic>
          <p:nvPicPr>
            <p:cNvPr id="4561" name="object 4561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10034172" y="3602209"/>
              <a:ext cx="124470" cy="337991"/>
            </a:xfrm>
            <a:prstGeom prst="rect">
              <a:avLst/>
            </a:prstGeom>
          </p:spPr>
        </p:pic>
        <p:pic>
          <p:nvPicPr>
            <p:cNvPr id="4562" name="object 4562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10048339" y="3720607"/>
              <a:ext cx="139649" cy="219593"/>
            </a:xfrm>
            <a:prstGeom prst="rect">
              <a:avLst/>
            </a:prstGeom>
          </p:spPr>
        </p:pic>
        <p:pic>
          <p:nvPicPr>
            <p:cNvPr id="4563" name="object 456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471527" y="3590066"/>
              <a:ext cx="180127" cy="350135"/>
            </a:xfrm>
            <a:prstGeom prst="rect">
              <a:avLst/>
            </a:prstGeom>
          </p:spPr>
        </p:pic>
        <p:pic>
          <p:nvPicPr>
            <p:cNvPr id="4564" name="object 4564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560579" y="3602209"/>
              <a:ext cx="77920" cy="337991"/>
            </a:xfrm>
            <a:prstGeom prst="rect">
              <a:avLst/>
            </a:prstGeom>
          </p:spPr>
        </p:pic>
        <p:pic>
          <p:nvPicPr>
            <p:cNvPr id="4565" name="object 4565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484682" y="3602209"/>
              <a:ext cx="76908" cy="337991"/>
            </a:xfrm>
            <a:prstGeom prst="rect">
              <a:avLst/>
            </a:prstGeom>
          </p:spPr>
        </p:pic>
        <p:pic>
          <p:nvPicPr>
            <p:cNvPr id="4566" name="object 4566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9484682" y="3602209"/>
              <a:ext cx="124470" cy="337991"/>
            </a:xfrm>
            <a:prstGeom prst="rect">
              <a:avLst/>
            </a:prstGeom>
          </p:spPr>
        </p:pic>
        <p:pic>
          <p:nvPicPr>
            <p:cNvPr id="4567" name="object 4567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498850" y="3720607"/>
              <a:ext cx="139649" cy="219593"/>
            </a:xfrm>
            <a:prstGeom prst="rect">
              <a:avLst/>
            </a:prstGeom>
          </p:spPr>
        </p:pic>
        <p:pic>
          <p:nvPicPr>
            <p:cNvPr id="4568" name="object 4568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9286340" y="1237279"/>
              <a:ext cx="1648468" cy="3394084"/>
            </a:xfrm>
            <a:prstGeom prst="rect">
              <a:avLst/>
            </a:prstGeom>
          </p:spPr>
        </p:pic>
        <p:pic>
          <p:nvPicPr>
            <p:cNvPr id="4569" name="object 4569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6962899" y="1939573"/>
              <a:ext cx="1774962" cy="1651504"/>
            </a:xfrm>
            <a:prstGeom prst="rect">
              <a:avLst/>
            </a:prstGeom>
          </p:spPr>
        </p:pic>
        <p:pic>
          <p:nvPicPr>
            <p:cNvPr id="4570" name="object 4570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13210687" y="1237279"/>
              <a:ext cx="789322" cy="670923"/>
            </a:xfrm>
            <a:prstGeom prst="rect">
              <a:avLst/>
            </a:prstGeom>
          </p:spPr>
        </p:pic>
        <p:pic>
          <p:nvPicPr>
            <p:cNvPr id="4571" name="object 4571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7272557" y="1748314"/>
              <a:ext cx="196318" cy="127506"/>
            </a:xfrm>
            <a:prstGeom prst="rect">
              <a:avLst/>
            </a:prstGeom>
          </p:spPr>
        </p:pic>
        <p:pic>
          <p:nvPicPr>
            <p:cNvPr id="4572" name="object 4572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13210687" y="1939573"/>
              <a:ext cx="789322" cy="510023"/>
            </a:xfrm>
            <a:prstGeom prst="rect">
              <a:avLst/>
            </a:prstGeom>
          </p:spPr>
        </p:pic>
        <p:pic>
          <p:nvPicPr>
            <p:cNvPr id="4573" name="object 4573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13378671" y="4246822"/>
              <a:ext cx="345075" cy="384541"/>
            </a:xfrm>
            <a:prstGeom prst="rect">
              <a:avLst/>
            </a:prstGeom>
          </p:spPr>
        </p:pic>
        <p:pic>
          <p:nvPicPr>
            <p:cNvPr id="4574" name="object 457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3371588" y="4106161"/>
              <a:ext cx="358230" cy="525202"/>
            </a:xfrm>
            <a:prstGeom prst="rect">
              <a:avLst/>
            </a:prstGeom>
          </p:spPr>
        </p:pic>
        <p:pic>
          <p:nvPicPr>
            <p:cNvPr id="4575" name="object 4575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13550703" y="4113244"/>
              <a:ext cx="173043" cy="63752"/>
            </a:xfrm>
            <a:prstGeom prst="rect">
              <a:avLst/>
            </a:prstGeom>
          </p:spPr>
        </p:pic>
        <p:pic>
          <p:nvPicPr>
            <p:cNvPr id="4576" name="object 4576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13378671" y="4175985"/>
              <a:ext cx="345075" cy="64764"/>
            </a:xfrm>
            <a:prstGeom prst="rect">
              <a:avLst/>
            </a:prstGeom>
          </p:spPr>
        </p:pic>
        <p:pic>
          <p:nvPicPr>
            <p:cNvPr id="4577" name="object 4577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13378671" y="4113244"/>
              <a:ext cx="345075" cy="127505"/>
            </a:xfrm>
            <a:prstGeom prst="rect">
              <a:avLst/>
            </a:prstGeom>
          </p:spPr>
        </p:pic>
        <p:pic>
          <p:nvPicPr>
            <p:cNvPr id="4578" name="object 457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3378671" y="4138543"/>
              <a:ext cx="276262" cy="102207"/>
            </a:xfrm>
            <a:prstGeom prst="rect">
              <a:avLst/>
            </a:prstGeom>
          </p:spPr>
        </p:pic>
        <p:pic>
          <p:nvPicPr>
            <p:cNvPr id="4579" name="object 4579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13384743" y="4252894"/>
              <a:ext cx="237808" cy="369362"/>
            </a:xfrm>
            <a:prstGeom prst="rect">
              <a:avLst/>
            </a:prstGeom>
          </p:spPr>
        </p:pic>
        <p:pic>
          <p:nvPicPr>
            <p:cNvPr id="4580" name="object 4580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13463675" y="4252894"/>
              <a:ext cx="252987" cy="369362"/>
            </a:xfrm>
            <a:prstGeom prst="rect">
              <a:avLst/>
            </a:prstGeom>
          </p:spPr>
        </p:pic>
        <p:pic>
          <p:nvPicPr>
            <p:cNvPr id="4581" name="object 4581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13384743" y="4252894"/>
              <a:ext cx="300549" cy="369362"/>
            </a:xfrm>
            <a:prstGeom prst="rect">
              <a:avLst/>
            </a:prstGeom>
          </p:spPr>
        </p:pic>
        <p:pic>
          <p:nvPicPr>
            <p:cNvPr id="4582" name="object 4582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13384743" y="4252894"/>
              <a:ext cx="331920" cy="369362"/>
            </a:xfrm>
            <a:prstGeom prst="rect">
              <a:avLst/>
            </a:prstGeom>
          </p:spPr>
        </p:pic>
        <p:pic>
          <p:nvPicPr>
            <p:cNvPr id="4583" name="object 4583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3802678" y="4114256"/>
              <a:ext cx="162924" cy="359242"/>
            </a:xfrm>
            <a:prstGeom prst="rect">
              <a:avLst/>
            </a:prstGeom>
          </p:spPr>
        </p:pic>
        <p:pic>
          <p:nvPicPr>
            <p:cNvPr id="4584" name="object 4584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13806726" y="4118304"/>
              <a:ext cx="125481" cy="350135"/>
            </a:xfrm>
            <a:prstGeom prst="rect">
              <a:avLst/>
            </a:prstGeom>
          </p:spPr>
        </p:pic>
        <p:pic>
          <p:nvPicPr>
            <p:cNvPr id="4585" name="object 4585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3806726" y="4118304"/>
              <a:ext cx="77920" cy="335967"/>
            </a:xfrm>
            <a:prstGeom prst="rect">
              <a:avLst/>
            </a:prstGeom>
          </p:spPr>
        </p:pic>
        <p:pic>
          <p:nvPicPr>
            <p:cNvPr id="4586" name="object 4586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3883635" y="4118304"/>
              <a:ext cx="77920" cy="335967"/>
            </a:xfrm>
            <a:prstGeom prst="rect">
              <a:avLst/>
            </a:prstGeom>
          </p:spPr>
        </p:pic>
        <p:pic>
          <p:nvPicPr>
            <p:cNvPr id="4587" name="object 4587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3806726" y="4326766"/>
              <a:ext cx="154828" cy="142685"/>
            </a:xfrm>
            <a:prstGeom prst="rect">
              <a:avLst/>
            </a:prstGeom>
          </p:spPr>
        </p:pic>
        <p:pic>
          <p:nvPicPr>
            <p:cNvPr id="4588" name="object 4588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3793571" y="4106161"/>
              <a:ext cx="180127" cy="375433"/>
            </a:xfrm>
            <a:prstGeom prst="rect">
              <a:avLst/>
            </a:prstGeom>
          </p:spPr>
        </p:pic>
        <p:pic>
          <p:nvPicPr>
            <p:cNvPr id="4589" name="object 4589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3981794" y="4114256"/>
              <a:ext cx="161912" cy="359242"/>
            </a:xfrm>
            <a:prstGeom prst="rect">
              <a:avLst/>
            </a:prstGeom>
          </p:spPr>
        </p:pic>
        <p:pic>
          <p:nvPicPr>
            <p:cNvPr id="4590" name="object 4590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3985842" y="4118304"/>
              <a:ext cx="124470" cy="350135"/>
            </a:xfrm>
            <a:prstGeom prst="rect">
              <a:avLst/>
            </a:prstGeom>
          </p:spPr>
        </p:pic>
        <p:pic>
          <p:nvPicPr>
            <p:cNvPr id="4591" name="object 4591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3985842" y="4118304"/>
              <a:ext cx="76908" cy="335967"/>
            </a:xfrm>
            <a:prstGeom prst="rect">
              <a:avLst/>
            </a:prstGeom>
          </p:spPr>
        </p:pic>
        <p:pic>
          <p:nvPicPr>
            <p:cNvPr id="4592" name="object 4592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4061738" y="4118304"/>
              <a:ext cx="77920" cy="335967"/>
            </a:xfrm>
            <a:prstGeom prst="rect">
              <a:avLst/>
            </a:prstGeom>
          </p:spPr>
        </p:pic>
        <p:pic>
          <p:nvPicPr>
            <p:cNvPr id="4593" name="object 4593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3985842" y="4326766"/>
              <a:ext cx="153816" cy="142685"/>
            </a:xfrm>
            <a:prstGeom prst="rect">
              <a:avLst/>
            </a:prstGeom>
          </p:spPr>
        </p:pic>
        <p:pic>
          <p:nvPicPr>
            <p:cNvPr id="4594" name="object 4594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3972687" y="4106161"/>
              <a:ext cx="180127" cy="375433"/>
            </a:xfrm>
            <a:prstGeom prst="rect">
              <a:avLst/>
            </a:prstGeom>
          </p:spPr>
        </p:pic>
        <p:pic>
          <p:nvPicPr>
            <p:cNvPr id="4595" name="object 4595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10933796" y="4080862"/>
              <a:ext cx="3406228" cy="550501"/>
            </a:xfrm>
            <a:prstGeom prst="rect">
              <a:avLst/>
            </a:prstGeom>
          </p:spPr>
        </p:pic>
        <p:pic>
          <p:nvPicPr>
            <p:cNvPr id="4596" name="object 4596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8917989" y="3372496"/>
              <a:ext cx="195306" cy="128518"/>
            </a:xfrm>
            <a:prstGeom prst="rect">
              <a:avLst/>
            </a:prstGeom>
          </p:spPr>
        </p:pic>
        <p:pic>
          <p:nvPicPr>
            <p:cNvPr id="4597" name="object 4597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9466467" y="3372496"/>
              <a:ext cx="196318" cy="128518"/>
            </a:xfrm>
            <a:prstGeom prst="rect">
              <a:avLst/>
            </a:prstGeom>
          </p:spPr>
        </p:pic>
        <p:pic>
          <p:nvPicPr>
            <p:cNvPr id="4598" name="object 4598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7819010" y="1748314"/>
              <a:ext cx="196318" cy="127506"/>
            </a:xfrm>
            <a:prstGeom prst="rect">
              <a:avLst/>
            </a:prstGeom>
          </p:spPr>
        </p:pic>
        <p:pic>
          <p:nvPicPr>
            <p:cNvPr id="4599" name="object 4599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8368500" y="1748314"/>
              <a:ext cx="196318" cy="127506"/>
            </a:xfrm>
            <a:prstGeom prst="rect">
              <a:avLst/>
            </a:prstGeom>
          </p:spPr>
        </p:pic>
        <p:pic>
          <p:nvPicPr>
            <p:cNvPr id="4600" name="object 4600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8917989" y="1748314"/>
              <a:ext cx="195306" cy="127506"/>
            </a:xfrm>
            <a:prstGeom prst="rect">
              <a:avLst/>
            </a:prstGeom>
          </p:spPr>
        </p:pic>
        <p:pic>
          <p:nvPicPr>
            <p:cNvPr id="4601" name="object 4601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9466467" y="1748314"/>
              <a:ext cx="196318" cy="127506"/>
            </a:xfrm>
            <a:prstGeom prst="rect">
              <a:avLst/>
            </a:prstGeom>
          </p:spPr>
        </p:pic>
        <p:pic>
          <p:nvPicPr>
            <p:cNvPr id="4602" name="object 4602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015957" y="1748314"/>
              <a:ext cx="195306" cy="127506"/>
            </a:xfrm>
            <a:prstGeom prst="rect">
              <a:avLst/>
            </a:prstGeom>
          </p:spPr>
        </p:pic>
        <p:pic>
          <p:nvPicPr>
            <p:cNvPr id="4603" name="object 4603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565446" y="1748314"/>
              <a:ext cx="195307" cy="127506"/>
            </a:xfrm>
            <a:prstGeom prst="rect">
              <a:avLst/>
            </a:prstGeom>
          </p:spPr>
        </p:pic>
        <p:pic>
          <p:nvPicPr>
            <p:cNvPr id="4604" name="object 4604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11084577" y="1748314"/>
              <a:ext cx="196318" cy="127506"/>
            </a:xfrm>
            <a:prstGeom prst="rect">
              <a:avLst/>
            </a:prstGeom>
          </p:spPr>
        </p:pic>
        <p:pic>
          <p:nvPicPr>
            <p:cNvPr id="4605" name="object 4605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7819010" y="3372496"/>
              <a:ext cx="196318" cy="128518"/>
            </a:xfrm>
            <a:prstGeom prst="rect">
              <a:avLst/>
            </a:prstGeom>
          </p:spPr>
        </p:pic>
        <p:pic>
          <p:nvPicPr>
            <p:cNvPr id="4606" name="object 4606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1668473" y="1748314"/>
              <a:ext cx="195307" cy="127506"/>
            </a:xfrm>
            <a:prstGeom prst="rect">
              <a:avLst/>
            </a:prstGeom>
          </p:spPr>
        </p:pic>
        <p:pic>
          <p:nvPicPr>
            <p:cNvPr id="4607" name="object 4607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2208855" y="1748314"/>
              <a:ext cx="195307" cy="127506"/>
            </a:xfrm>
            <a:prstGeom prst="rect">
              <a:avLst/>
            </a:prstGeom>
          </p:spPr>
        </p:pic>
        <p:pic>
          <p:nvPicPr>
            <p:cNvPr id="4608" name="object 4608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12791739" y="1748314"/>
              <a:ext cx="196319" cy="127506"/>
            </a:xfrm>
            <a:prstGeom prst="rect">
              <a:avLst/>
            </a:prstGeom>
          </p:spPr>
        </p:pic>
        <p:pic>
          <p:nvPicPr>
            <p:cNvPr id="4609" name="object 4609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565446" y="3372496"/>
              <a:ext cx="195307" cy="128518"/>
            </a:xfrm>
            <a:prstGeom prst="rect">
              <a:avLst/>
            </a:prstGeom>
          </p:spPr>
        </p:pic>
        <p:pic>
          <p:nvPicPr>
            <p:cNvPr id="4610" name="object 4610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7272557" y="2289708"/>
              <a:ext cx="196318" cy="127506"/>
            </a:xfrm>
            <a:prstGeom prst="rect">
              <a:avLst/>
            </a:prstGeom>
          </p:spPr>
        </p:pic>
        <p:pic>
          <p:nvPicPr>
            <p:cNvPr id="4611" name="object 4611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2208855" y="3372496"/>
              <a:ext cx="195307" cy="128518"/>
            </a:xfrm>
            <a:prstGeom prst="rect">
              <a:avLst/>
            </a:prstGeom>
          </p:spPr>
        </p:pic>
        <p:pic>
          <p:nvPicPr>
            <p:cNvPr id="4612" name="object 4612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7819010" y="2289708"/>
              <a:ext cx="196318" cy="127506"/>
            </a:xfrm>
            <a:prstGeom prst="rect">
              <a:avLst/>
            </a:prstGeom>
          </p:spPr>
        </p:pic>
        <p:pic>
          <p:nvPicPr>
            <p:cNvPr id="4613" name="object 4613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7272557" y="3940200"/>
              <a:ext cx="196318" cy="127506"/>
            </a:xfrm>
            <a:prstGeom prst="rect">
              <a:avLst/>
            </a:prstGeom>
          </p:spPr>
        </p:pic>
        <p:pic>
          <p:nvPicPr>
            <p:cNvPr id="4614" name="object 4614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2791739" y="3372496"/>
              <a:ext cx="196319" cy="128518"/>
            </a:xfrm>
            <a:prstGeom prst="rect">
              <a:avLst/>
            </a:prstGeom>
          </p:spPr>
        </p:pic>
        <p:pic>
          <p:nvPicPr>
            <p:cNvPr id="4615" name="object 4615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8368500" y="2289708"/>
              <a:ext cx="196318" cy="127506"/>
            </a:xfrm>
            <a:prstGeom prst="rect">
              <a:avLst/>
            </a:prstGeom>
          </p:spPr>
        </p:pic>
        <p:pic>
          <p:nvPicPr>
            <p:cNvPr id="4616" name="object 4616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8917989" y="2289708"/>
              <a:ext cx="195306" cy="127506"/>
            </a:xfrm>
            <a:prstGeom prst="rect">
              <a:avLst/>
            </a:prstGeom>
          </p:spPr>
        </p:pic>
        <p:pic>
          <p:nvPicPr>
            <p:cNvPr id="4617" name="object 4617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13210687" y="3522265"/>
              <a:ext cx="1180947" cy="68812"/>
            </a:xfrm>
            <a:prstGeom prst="rect">
              <a:avLst/>
            </a:prstGeom>
          </p:spPr>
        </p:pic>
        <p:pic>
          <p:nvPicPr>
            <p:cNvPr id="4618" name="object 4618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9466467" y="2289708"/>
              <a:ext cx="196318" cy="127506"/>
            </a:xfrm>
            <a:prstGeom prst="rect">
              <a:avLst/>
            </a:prstGeom>
          </p:spPr>
        </p:pic>
        <p:pic>
          <p:nvPicPr>
            <p:cNvPr id="4619" name="object 4619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015957" y="2289708"/>
              <a:ext cx="195306" cy="127506"/>
            </a:xfrm>
            <a:prstGeom prst="rect">
              <a:avLst/>
            </a:prstGeom>
          </p:spPr>
        </p:pic>
        <p:pic>
          <p:nvPicPr>
            <p:cNvPr id="4620" name="object 4620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565446" y="2289708"/>
              <a:ext cx="195307" cy="127506"/>
            </a:xfrm>
            <a:prstGeom prst="rect">
              <a:avLst/>
            </a:prstGeom>
          </p:spPr>
        </p:pic>
        <p:pic>
          <p:nvPicPr>
            <p:cNvPr id="4621" name="object 4621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11084577" y="2289708"/>
              <a:ext cx="196318" cy="127506"/>
            </a:xfrm>
            <a:prstGeom prst="rect">
              <a:avLst/>
            </a:prstGeom>
          </p:spPr>
        </p:pic>
        <p:pic>
          <p:nvPicPr>
            <p:cNvPr id="4622" name="object 4622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1668473" y="2289708"/>
              <a:ext cx="195307" cy="127506"/>
            </a:xfrm>
            <a:prstGeom prst="rect">
              <a:avLst/>
            </a:prstGeom>
          </p:spPr>
        </p:pic>
        <p:pic>
          <p:nvPicPr>
            <p:cNvPr id="4623" name="object 4623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2208855" y="2289708"/>
              <a:ext cx="195307" cy="127506"/>
            </a:xfrm>
            <a:prstGeom prst="rect">
              <a:avLst/>
            </a:prstGeom>
          </p:spPr>
        </p:pic>
        <p:pic>
          <p:nvPicPr>
            <p:cNvPr id="4624" name="object 4624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12791739" y="2289708"/>
              <a:ext cx="196319" cy="127506"/>
            </a:xfrm>
            <a:prstGeom prst="rect">
              <a:avLst/>
            </a:prstGeom>
          </p:spPr>
        </p:pic>
        <p:pic>
          <p:nvPicPr>
            <p:cNvPr id="4625" name="object 4625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8368500" y="3372496"/>
              <a:ext cx="196318" cy="128518"/>
            </a:xfrm>
            <a:prstGeom prst="rect">
              <a:avLst/>
            </a:prstGeom>
          </p:spPr>
        </p:pic>
        <p:pic>
          <p:nvPicPr>
            <p:cNvPr id="4626" name="object 4626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1668473" y="3372496"/>
              <a:ext cx="195307" cy="128518"/>
            </a:xfrm>
            <a:prstGeom prst="rect">
              <a:avLst/>
            </a:prstGeom>
          </p:spPr>
        </p:pic>
        <p:pic>
          <p:nvPicPr>
            <p:cNvPr id="4627" name="object 4627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7272557" y="2831102"/>
              <a:ext cx="196318" cy="127506"/>
            </a:xfrm>
            <a:prstGeom prst="rect">
              <a:avLst/>
            </a:prstGeom>
          </p:spPr>
        </p:pic>
        <p:pic>
          <p:nvPicPr>
            <p:cNvPr id="4628" name="object 4628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7819010" y="2831102"/>
              <a:ext cx="196318" cy="127506"/>
            </a:xfrm>
            <a:prstGeom prst="rect">
              <a:avLst/>
            </a:prstGeom>
          </p:spPr>
        </p:pic>
        <p:pic>
          <p:nvPicPr>
            <p:cNvPr id="4629" name="object 4629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11084577" y="3372496"/>
              <a:ext cx="196318" cy="128518"/>
            </a:xfrm>
            <a:prstGeom prst="rect">
              <a:avLst/>
            </a:prstGeom>
          </p:spPr>
        </p:pic>
        <p:pic>
          <p:nvPicPr>
            <p:cNvPr id="4630" name="object 4630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8368500" y="2831102"/>
              <a:ext cx="196318" cy="127506"/>
            </a:xfrm>
            <a:prstGeom prst="rect">
              <a:avLst/>
            </a:prstGeom>
          </p:spPr>
        </p:pic>
        <p:pic>
          <p:nvPicPr>
            <p:cNvPr id="4631" name="object 4631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8917989" y="2831102"/>
              <a:ext cx="195306" cy="127506"/>
            </a:xfrm>
            <a:prstGeom prst="rect">
              <a:avLst/>
            </a:prstGeom>
          </p:spPr>
        </p:pic>
        <p:pic>
          <p:nvPicPr>
            <p:cNvPr id="4632" name="object 4632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9466467" y="2831102"/>
              <a:ext cx="196318" cy="127506"/>
            </a:xfrm>
            <a:prstGeom prst="rect">
              <a:avLst/>
            </a:prstGeom>
          </p:spPr>
        </p:pic>
        <p:pic>
          <p:nvPicPr>
            <p:cNvPr id="4633" name="object 4633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10015957" y="2831102"/>
              <a:ext cx="195306" cy="127506"/>
            </a:xfrm>
            <a:prstGeom prst="rect">
              <a:avLst/>
            </a:prstGeom>
          </p:spPr>
        </p:pic>
        <p:pic>
          <p:nvPicPr>
            <p:cNvPr id="4634" name="object 4634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13210687" y="2480967"/>
              <a:ext cx="1015999" cy="858134"/>
            </a:xfrm>
            <a:prstGeom prst="rect">
              <a:avLst/>
            </a:prstGeom>
          </p:spPr>
        </p:pic>
        <p:pic>
          <p:nvPicPr>
            <p:cNvPr id="4635" name="object 4635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10565446" y="2831102"/>
              <a:ext cx="195307" cy="127506"/>
            </a:xfrm>
            <a:prstGeom prst="rect">
              <a:avLst/>
            </a:prstGeom>
          </p:spPr>
        </p:pic>
        <p:pic>
          <p:nvPicPr>
            <p:cNvPr id="4636" name="object 4636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11084577" y="2831102"/>
              <a:ext cx="196318" cy="127506"/>
            </a:xfrm>
            <a:prstGeom prst="rect">
              <a:avLst/>
            </a:prstGeom>
          </p:spPr>
        </p:pic>
        <p:pic>
          <p:nvPicPr>
            <p:cNvPr id="4637" name="object 4637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11668473" y="2831102"/>
              <a:ext cx="195307" cy="127506"/>
            </a:xfrm>
            <a:prstGeom prst="rect">
              <a:avLst/>
            </a:prstGeom>
          </p:spPr>
        </p:pic>
        <p:pic>
          <p:nvPicPr>
            <p:cNvPr id="4638" name="object 4638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12208855" y="2831102"/>
              <a:ext cx="195307" cy="127506"/>
            </a:xfrm>
            <a:prstGeom prst="rect">
              <a:avLst/>
            </a:prstGeom>
          </p:spPr>
        </p:pic>
        <p:pic>
          <p:nvPicPr>
            <p:cNvPr id="4639" name="object 4639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12791739" y="2831102"/>
              <a:ext cx="196319" cy="127506"/>
            </a:xfrm>
            <a:prstGeom prst="rect">
              <a:avLst/>
            </a:prstGeom>
          </p:spPr>
        </p:pic>
        <p:pic>
          <p:nvPicPr>
            <p:cNvPr id="4640" name="object 4640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7272557" y="3372496"/>
              <a:ext cx="196318" cy="128518"/>
            </a:xfrm>
            <a:prstGeom prst="rect">
              <a:avLst/>
            </a:prstGeom>
          </p:spPr>
        </p:pic>
        <p:pic>
          <p:nvPicPr>
            <p:cNvPr id="4641" name="object 4641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015957" y="3372496"/>
              <a:ext cx="195306" cy="128518"/>
            </a:xfrm>
            <a:prstGeom prst="rect">
              <a:avLst/>
            </a:prstGeom>
          </p:spPr>
        </p:pic>
        <p:pic>
          <p:nvPicPr>
            <p:cNvPr id="4642" name="object 4642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015957" y="3940200"/>
              <a:ext cx="195306" cy="127506"/>
            </a:xfrm>
            <a:prstGeom prst="rect">
              <a:avLst/>
            </a:prstGeom>
          </p:spPr>
        </p:pic>
        <p:pic>
          <p:nvPicPr>
            <p:cNvPr id="4643" name="object 4643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7819010" y="3940200"/>
              <a:ext cx="196318" cy="127506"/>
            </a:xfrm>
            <a:prstGeom prst="rect">
              <a:avLst/>
            </a:prstGeom>
          </p:spPr>
        </p:pic>
        <p:pic>
          <p:nvPicPr>
            <p:cNvPr id="4644" name="object 4644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8368500" y="3940200"/>
              <a:ext cx="196318" cy="127506"/>
            </a:xfrm>
            <a:prstGeom prst="rect">
              <a:avLst/>
            </a:prstGeom>
          </p:spPr>
        </p:pic>
        <p:pic>
          <p:nvPicPr>
            <p:cNvPr id="4645" name="object 4645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1668473" y="3940200"/>
              <a:ext cx="195307" cy="127506"/>
            </a:xfrm>
            <a:prstGeom prst="rect">
              <a:avLst/>
            </a:prstGeom>
          </p:spPr>
        </p:pic>
        <p:pic>
          <p:nvPicPr>
            <p:cNvPr id="4646" name="object 4646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8917989" y="3940200"/>
              <a:ext cx="195306" cy="127506"/>
            </a:xfrm>
            <a:prstGeom prst="rect">
              <a:avLst/>
            </a:prstGeom>
          </p:spPr>
        </p:pic>
        <p:pic>
          <p:nvPicPr>
            <p:cNvPr id="4647" name="object 4647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9466467" y="3940200"/>
              <a:ext cx="196318" cy="127506"/>
            </a:xfrm>
            <a:prstGeom prst="rect">
              <a:avLst/>
            </a:prstGeom>
          </p:spPr>
        </p:pic>
        <p:pic>
          <p:nvPicPr>
            <p:cNvPr id="4648" name="object 4648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2791739" y="3940200"/>
              <a:ext cx="196319" cy="127506"/>
            </a:xfrm>
            <a:prstGeom prst="rect">
              <a:avLst/>
            </a:prstGeom>
          </p:spPr>
        </p:pic>
        <p:pic>
          <p:nvPicPr>
            <p:cNvPr id="4649" name="object 4649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565446" y="3940200"/>
              <a:ext cx="195307" cy="127506"/>
            </a:xfrm>
            <a:prstGeom prst="rect">
              <a:avLst/>
            </a:prstGeom>
          </p:spPr>
        </p:pic>
        <p:pic>
          <p:nvPicPr>
            <p:cNvPr id="4650" name="object 4650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11084577" y="3940200"/>
              <a:ext cx="196318" cy="127506"/>
            </a:xfrm>
            <a:prstGeom prst="rect">
              <a:avLst/>
            </a:prstGeom>
          </p:spPr>
        </p:pic>
        <p:pic>
          <p:nvPicPr>
            <p:cNvPr id="4651" name="object 4651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2208855" y="3940200"/>
              <a:ext cx="195307" cy="127506"/>
            </a:xfrm>
            <a:prstGeom prst="rect">
              <a:avLst/>
            </a:prstGeom>
          </p:spPr>
        </p:pic>
        <p:sp>
          <p:nvSpPr>
            <p:cNvPr id="4652" name="object 4652"/>
            <p:cNvSpPr/>
            <p:nvPr/>
          </p:nvSpPr>
          <p:spPr>
            <a:xfrm>
              <a:off x="13934232" y="1872278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65776" y="0"/>
                  </a:lnTo>
                </a:path>
              </a:pathLst>
            </a:custGeom>
            <a:ln w="3175">
              <a:solidFill>
                <a:srgbClr val="C6DA7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4090579" y="1907190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33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6DA7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3934232" y="2413672"/>
              <a:ext cx="66040" cy="1109345"/>
            </a:xfrm>
            <a:custGeom>
              <a:avLst/>
              <a:gdLst/>
              <a:ahLst/>
              <a:cxnLst/>
              <a:rect l="l" t="t" r="r" b="b"/>
              <a:pathLst>
                <a:path w="66040" h="1109345">
                  <a:moveTo>
                    <a:pt x="0" y="0"/>
                  </a:moveTo>
                  <a:lnTo>
                    <a:pt x="65776" y="0"/>
                  </a:lnTo>
                </a:path>
                <a:path w="66040" h="1109345">
                  <a:moveTo>
                    <a:pt x="0" y="541393"/>
                  </a:moveTo>
                  <a:lnTo>
                    <a:pt x="65776" y="541393"/>
                  </a:lnTo>
                </a:path>
                <a:path w="66040" h="1109345">
                  <a:moveTo>
                    <a:pt x="0" y="1109098"/>
                  </a:moveTo>
                  <a:lnTo>
                    <a:pt x="65776" y="1109098"/>
                  </a:lnTo>
                </a:path>
              </a:pathLst>
            </a:custGeom>
            <a:ln w="3175">
              <a:solidFill>
                <a:srgbClr val="C6DA7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55" name="object 4655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7051951" y="4106161"/>
              <a:ext cx="751879" cy="469545"/>
            </a:xfrm>
            <a:prstGeom prst="rect">
              <a:avLst/>
            </a:prstGeom>
          </p:spPr>
        </p:pic>
        <p:pic>
          <p:nvPicPr>
            <p:cNvPr id="4656" name="object 4656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7051951" y="4106161"/>
              <a:ext cx="751879" cy="422995"/>
            </a:xfrm>
            <a:prstGeom prst="rect">
              <a:avLst/>
            </a:prstGeom>
          </p:spPr>
        </p:pic>
        <p:pic>
          <p:nvPicPr>
            <p:cNvPr id="4657" name="object 4657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7051951" y="4106161"/>
              <a:ext cx="751879" cy="522166"/>
            </a:xfrm>
            <a:prstGeom prst="rect">
              <a:avLst/>
            </a:prstGeom>
          </p:spPr>
        </p:pic>
        <p:pic>
          <p:nvPicPr>
            <p:cNvPr id="4658" name="object 4658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7169338" y="4196224"/>
              <a:ext cx="499903" cy="343051"/>
            </a:xfrm>
            <a:prstGeom prst="rect">
              <a:avLst/>
            </a:prstGeom>
          </p:spPr>
        </p:pic>
        <p:pic>
          <p:nvPicPr>
            <p:cNvPr id="4659" name="object 4659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7006413" y="4476535"/>
              <a:ext cx="3035" cy="18215"/>
            </a:xfrm>
            <a:prstGeom prst="rect">
              <a:avLst/>
            </a:prstGeom>
          </p:spPr>
        </p:pic>
        <p:sp>
          <p:nvSpPr>
            <p:cNvPr id="4660" name="object 4660"/>
            <p:cNvSpPr/>
            <p:nvPr/>
          </p:nvSpPr>
          <p:spPr>
            <a:xfrm>
              <a:off x="6962900" y="4076814"/>
              <a:ext cx="0" cy="383540"/>
            </a:xfrm>
            <a:custGeom>
              <a:avLst/>
              <a:gdLst/>
              <a:ahLst/>
              <a:cxnLst/>
              <a:rect l="l" t="t" r="r" b="b"/>
              <a:pathLst>
                <a:path h="383539">
                  <a:moveTo>
                    <a:pt x="0" y="0"/>
                  </a:moveTo>
                  <a:lnTo>
                    <a:pt x="0" y="38352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4389611" y="4107172"/>
              <a:ext cx="0" cy="524510"/>
            </a:xfrm>
            <a:custGeom>
              <a:avLst/>
              <a:gdLst/>
              <a:ahLst/>
              <a:cxnLst/>
              <a:rect l="l" t="t" r="r" b="b"/>
              <a:pathLst>
                <a:path h="524510">
                  <a:moveTo>
                    <a:pt x="0" y="52419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8467671" y="4114256"/>
              <a:ext cx="120650" cy="508000"/>
            </a:xfrm>
            <a:custGeom>
              <a:avLst/>
              <a:gdLst/>
              <a:ahLst/>
              <a:cxnLst/>
              <a:rect l="l" t="t" r="r" b="b"/>
              <a:pathLst>
                <a:path w="120650" h="508000">
                  <a:moveTo>
                    <a:pt x="120422" y="507999"/>
                  </a:moveTo>
                  <a:lnTo>
                    <a:pt x="120422" y="133577"/>
                  </a:lnTo>
                </a:path>
                <a:path w="120650" h="508000">
                  <a:moveTo>
                    <a:pt x="120422" y="126493"/>
                  </a:moveTo>
                  <a:lnTo>
                    <a:pt x="120422" y="0"/>
                  </a:lnTo>
                </a:path>
                <a:path w="120650" h="508000">
                  <a:moveTo>
                    <a:pt x="12143" y="345075"/>
                  </a:moveTo>
                  <a:lnTo>
                    <a:pt x="12143" y="345075"/>
                  </a:lnTo>
                  <a:lnTo>
                    <a:pt x="29346" y="345075"/>
                  </a:lnTo>
                  <a:lnTo>
                    <a:pt x="29346" y="347099"/>
                  </a:lnTo>
                  <a:lnTo>
                    <a:pt x="28334" y="347099"/>
                  </a:lnTo>
                  <a:lnTo>
                    <a:pt x="24286" y="348111"/>
                  </a:lnTo>
                  <a:lnTo>
                    <a:pt x="19227" y="348111"/>
                  </a:lnTo>
                  <a:lnTo>
                    <a:pt x="15179" y="348111"/>
                  </a:lnTo>
                  <a:lnTo>
                    <a:pt x="12143" y="348111"/>
                  </a:lnTo>
                </a:path>
                <a:path w="120650" h="508000">
                  <a:moveTo>
                    <a:pt x="9107" y="345075"/>
                  </a:moveTo>
                  <a:lnTo>
                    <a:pt x="8095" y="344063"/>
                  </a:lnTo>
                  <a:lnTo>
                    <a:pt x="7083" y="345075"/>
                  </a:lnTo>
                  <a:lnTo>
                    <a:pt x="6071" y="346087"/>
                  </a:lnTo>
                  <a:lnTo>
                    <a:pt x="7083" y="347099"/>
                  </a:lnTo>
                  <a:lnTo>
                    <a:pt x="7083" y="348111"/>
                  </a:lnTo>
                  <a:lnTo>
                    <a:pt x="8095" y="348111"/>
                  </a:lnTo>
                  <a:lnTo>
                    <a:pt x="9107" y="348111"/>
                  </a:lnTo>
                  <a:lnTo>
                    <a:pt x="10119" y="348111"/>
                  </a:lnTo>
                </a:path>
                <a:path w="120650" h="508000">
                  <a:moveTo>
                    <a:pt x="9107" y="348111"/>
                  </a:moveTo>
                  <a:lnTo>
                    <a:pt x="8095" y="348111"/>
                  </a:lnTo>
                  <a:lnTo>
                    <a:pt x="7083" y="348111"/>
                  </a:lnTo>
                  <a:lnTo>
                    <a:pt x="6071" y="347099"/>
                  </a:lnTo>
                  <a:lnTo>
                    <a:pt x="6071" y="346087"/>
                  </a:lnTo>
                  <a:lnTo>
                    <a:pt x="6071" y="345075"/>
                  </a:lnTo>
                  <a:lnTo>
                    <a:pt x="7083" y="344063"/>
                  </a:lnTo>
                  <a:lnTo>
                    <a:pt x="8095" y="344063"/>
                  </a:lnTo>
                  <a:lnTo>
                    <a:pt x="9107" y="344063"/>
                  </a:lnTo>
                  <a:lnTo>
                    <a:pt x="10119" y="345075"/>
                  </a:lnTo>
                </a:path>
                <a:path w="120650" h="508000">
                  <a:moveTo>
                    <a:pt x="12143" y="362278"/>
                  </a:moveTo>
                  <a:lnTo>
                    <a:pt x="11131" y="360254"/>
                  </a:lnTo>
                  <a:lnTo>
                    <a:pt x="10119" y="359242"/>
                  </a:lnTo>
                  <a:lnTo>
                    <a:pt x="8095" y="359242"/>
                  </a:lnTo>
                  <a:lnTo>
                    <a:pt x="6071" y="359242"/>
                  </a:lnTo>
                  <a:lnTo>
                    <a:pt x="5059" y="360254"/>
                  </a:lnTo>
                  <a:lnTo>
                    <a:pt x="5059" y="362278"/>
                  </a:lnTo>
                  <a:lnTo>
                    <a:pt x="5059" y="364302"/>
                  </a:lnTo>
                  <a:lnTo>
                    <a:pt x="6071" y="365314"/>
                  </a:lnTo>
                  <a:lnTo>
                    <a:pt x="8095" y="366326"/>
                  </a:lnTo>
                  <a:lnTo>
                    <a:pt x="10119" y="365314"/>
                  </a:lnTo>
                  <a:lnTo>
                    <a:pt x="11131" y="364302"/>
                  </a:lnTo>
                  <a:lnTo>
                    <a:pt x="12143" y="362278"/>
                  </a:lnTo>
                  <a:lnTo>
                    <a:pt x="11131" y="364302"/>
                  </a:lnTo>
                  <a:lnTo>
                    <a:pt x="10119" y="365314"/>
                  </a:lnTo>
                  <a:lnTo>
                    <a:pt x="8095" y="366326"/>
                  </a:lnTo>
                  <a:lnTo>
                    <a:pt x="7083" y="365314"/>
                  </a:lnTo>
                  <a:lnTo>
                    <a:pt x="5059" y="364302"/>
                  </a:lnTo>
                  <a:lnTo>
                    <a:pt x="5059" y="362278"/>
                  </a:lnTo>
                  <a:lnTo>
                    <a:pt x="5059" y="361266"/>
                  </a:lnTo>
                  <a:lnTo>
                    <a:pt x="7083" y="359242"/>
                  </a:lnTo>
                  <a:lnTo>
                    <a:pt x="8095" y="359242"/>
                  </a:lnTo>
                  <a:lnTo>
                    <a:pt x="10119" y="359242"/>
                  </a:lnTo>
                  <a:lnTo>
                    <a:pt x="11131" y="361266"/>
                  </a:lnTo>
                  <a:lnTo>
                    <a:pt x="12143" y="362278"/>
                  </a:lnTo>
                </a:path>
                <a:path w="120650" h="508000">
                  <a:moveTo>
                    <a:pt x="10119" y="361266"/>
                  </a:moveTo>
                  <a:lnTo>
                    <a:pt x="9107" y="362278"/>
                  </a:lnTo>
                  <a:lnTo>
                    <a:pt x="8095" y="362278"/>
                  </a:lnTo>
                  <a:lnTo>
                    <a:pt x="7083" y="362278"/>
                  </a:lnTo>
                  <a:lnTo>
                    <a:pt x="7083" y="361266"/>
                  </a:lnTo>
                  <a:lnTo>
                    <a:pt x="7083" y="360254"/>
                  </a:lnTo>
                  <a:lnTo>
                    <a:pt x="8095" y="359242"/>
                  </a:lnTo>
                  <a:lnTo>
                    <a:pt x="9107" y="360254"/>
                  </a:lnTo>
                  <a:lnTo>
                    <a:pt x="10119" y="361266"/>
                  </a:lnTo>
                </a:path>
                <a:path w="120650" h="508000">
                  <a:moveTo>
                    <a:pt x="7083" y="335967"/>
                  </a:moveTo>
                  <a:lnTo>
                    <a:pt x="0" y="323824"/>
                  </a:lnTo>
                </a:path>
                <a:path w="120650" h="508000">
                  <a:moveTo>
                    <a:pt x="114350" y="507999"/>
                  </a:moveTo>
                  <a:lnTo>
                    <a:pt x="114350" y="1396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63" name="object 4663"/>
            <p:cNvPicPr/>
            <p:nvPr/>
          </p:nvPicPr>
          <p:blipFill>
            <a:blip r:embed="rId326" cstate="print"/>
            <a:stretch>
              <a:fillRect/>
            </a:stretch>
          </p:blipFill>
          <p:spPr>
            <a:xfrm>
              <a:off x="8344719" y="4239232"/>
              <a:ext cx="244892" cy="393649"/>
            </a:xfrm>
            <a:prstGeom prst="rect">
              <a:avLst/>
            </a:prstGeom>
          </p:spPr>
        </p:pic>
        <p:sp>
          <p:nvSpPr>
            <p:cNvPr id="4664" name="object 4664"/>
            <p:cNvSpPr/>
            <p:nvPr/>
          </p:nvSpPr>
          <p:spPr>
            <a:xfrm>
              <a:off x="8346237" y="4114256"/>
              <a:ext cx="241935" cy="508000"/>
            </a:xfrm>
            <a:custGeom>
              <a:avLst/>
              <a:gdLst/>
              <a:ahLst/>
              <a:cxnLst/>
              <a:rect l="l" t="t" r="r" b="b"/>
              <a:pathLst>
                <a:path w="241934" h="508000">
                  <a:moveTo>
                    <a:pt x="7083" y="507999"/>
                  </a:moveTo>
                  <a:lnTo>
                    <a:pt x="7083" y="139649"/>
                  </a:lnTo>
                </a:path>
                <a:path w="241934" h="508000">
                  <a:moveTo>
                    <a:pt x="7083" y="139649"/>
                  </a:moveTo>
                  <a:lnTo>
                    <a:pt x="112326" y="139649"/>
                  </a:lnTo>
                </a:path>
                <a:path w="241934" h="508000">
                  <a:moveTo>
                    <a:pt x="0" y="133577"/>
                  </a:moveTo>
                  <a:lnTo>
                    <a:pt x="0" y="507999"/>
                  </a:lnTo>
                </a:path>
                <a:path w="241934" h="508000">
                  <a:moveTo>
                    <a:pt x="241856" y="0"/>
                  </a:moveTo>
                  <a:lnTo>
                    <a:pt x="0" y="0"/>
                  </a:lnTo>
                  <a:lnTo>
                    <a:pt x="0" y="1264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8340166" y="4107172"/>
              <a:ext cx="255270" cy="524510"/>
            </a:xfrm>
            <a:custGeom>
              <a:avLst/>
              <a:gdLst/>
              <a:ahLst/>
              <a:cxnLst/>
              <a:rect l="l" t="t" r="r" b="b"/>
              <a:pathLst>
                <a:path w="255270" h="524510">
                  <a:moveTo>
                    <a:pt x="0" y="0"/>
                  </a:moveTo>
                  <a:lnTo>
                    <a:pt x="0" y="524190"/>
                  </a:lnTo>
                </a:path>
                <a:path w="255270" h="524510">
                  <a:moveTo>
                    <a:pt x="255011" y="524190"/>
                  </a:moveTo>
                  <a:lnTo>
                    <a:pt x="25501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6962900" y="1238290"/>
              <a:ext cx="74930" cy="2839085"/>
            </a:xfrm>
            <a:custGeom>
              <a:avLst/>
              <a:gdLst/>
              <a:ahLst/>
              <a:cxnLst/>
              <a:rect l="l" t="t" r="r" b="b"/>
              <a:pathLst>
                <a:path w="74929" h="2839085">
                  <a:moveTo>
                    <a:pt x="0" y="2296117"/>
                  </a:moveTo>
                  <a:lnTo>
                    <a:pt x="0" y="2838523"/>
                  </a:lnTo>
                </a:path>
                <a:path w="74929" h="2839085">
                  <a:moveTo>
                    <a:pt x="74884" y="0"/>
                  </a:moveTo>
                  <a:lnTo>
                    <a:pt x="74884" y="0"/>
                  </a:lnTo>
                  <a:lnTo>
                    <a:pt x="0" y="0"/>
                  </a:lnTo>
                  <a:lnTo>
                    <a:pt x="0" y="671935"/>
                  </a:lnTo>
                  <a:lnTo>
                    <a:pt x="0" y="1183983"/>
                  </a:lnTo>
                  <a:lnTo>
                    <a:pt x="0" y="1192078"/>
                  </a:lnTo>
                  <a:lnTo>
                    <a:pt x="0" y="121332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6942661" y="1205908"/>
              <a:ext cx="6303010" cy="32384"/>
            </a:xfrm>
            <a:custGeom>
              <a:avLst/>
              <a:gdLst/>
              <a:ahLst/>
              <a:cxnLst/>
              <a:rect l="l" t="t" r="r" b="b"/>
              <a:pathLst>
                <a:path w="6303009" h="32384">
                  <a:moveTo>
                    <a:pt x="99171" y="32382"/>
                  </a:moveTo>
                  <a:lnTo>
                    <a:pt x="95123" y="32382"/>
                  </a:lnTo>
                </a:path>
                <a:path w="6303009" h="32384">
                  <a:moveTo>
                    <a:pt x="630243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6942661" y="1205908"/>
              <a:ext cx="102235" cy="32384"/>
            </a:xfrm>
            <a:custGeom>
              <a:avLst/>
              <a:gdLst/>
              <a:ahLst/>
              <a:cxnLst/>
              <a:rect l="l" t="t" r="r" b="b"/>
              <a:pathLst>
                <a:path w="102234" h="32384">
                  <a:moveTo>
                    <a:pt x="99171" y="32382"/>
                  </a:moveTo>
                  <a:lnTo>
                    <a:pt x="102207" y="32382"/>
                  </a:lnTo>
                </a:path>
                <a:path w="102234" h="32384">
                  <a:moveTo>
                    <a:pt x="0" y="0"/>
                  </a:moveTo>
                  <a:lnTo>
                    <a:pt x="0" y="31370"/>
                  </a:lnTo>
                  <a:lnTo>
                    <a:pt x="20239" y="32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6962900" y="2451620"/>
              <a:ext cx="0" cy="1083310"/>
            </a:xfrm>
            <a:custGeom>
              <a:avLst/>
              <a:gdLst/>
              <a:ahLst/>
              <a:cxnLst/>
              <a:rect l="l" t="t" r="r" b="b"/>
              <a:pathLst>
                <a:path h="1083310">
                  <a:moveTo>
                    <a:pt x="0" y="541393"/>
                  </a:moveTo>
                  <a:lnTo>
                    <a:pt x="0" y="1082787"/>
                  </a:lnTo>
                </a:path>
                <a:path h="1083310">
                  <a:moveTo>
                    <a:pt x="0" y="0"/>
                  </a:moveTo>
                  <a:lnTo>
                    <a:pt x="0" y="33394"/>
                  </a:lnTo>
                  <a:lnTo>
                    <a:pt x="0" y="5413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4002034" y="1205908"/>
              <a:ext cx="20320" cy="32384"/>
            </a:xfrm>
            <a:custGeom>
              <a:avLst/>
              <a:gdLst/>
              <a:ahLst/>
              <a:cxnLst/>
              <a:rect l="l" t="t" r="r" b="b"/>
              <a:pathLst>
                <a:path w="20319" h="32384">
                  <a:moveTo>
                    <a:pt x="20239" y="0"/>
                  </a:moveTo>
                  <a:lnTo>
                    <a:pt x="20239" y="31370"/>
                  </a:lnTo>
                  <a:lnTo>
                    <a:pt x="0" y="32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1512633" y="4114256"/>
              <a:ext cx="344170" cy="517525"/>
            </a:xfrm>
            <a:custGeom>
              <a:avLst/>
              <a:gdLst/>
              <a:ahLst/>
              <a:cxnLst/>
              <a:rect l="l" t="t" r="r" b="b"/>
              <a:pathLst>
                <a:path w="344170" h="517525">
                  <a:moveTo>
                    <a:pt x="344063" y="133577"/>
                  </a:moveTo>
                  <a:lnTo>
                    <a:pt x="344063" y="507999"/>
                  </a:lnTo>
                </a:path>
                <a:path w="344170" h="517525">
                  <a:moveTo>
                    <a:pt x="344063" y="0"/>
                  </a:moveTo>
                  <a:lnTo>
                    <a:pt x="344063" y="126493"/>
                  </a:lnTo>
                </a:path>
                <a:path w="344170" h="517525">
                  <a:moveTo>
                    <a:pt x="185187" y="345075"/>
                  </a:moveTo>
                  <a:lnTo>
                    <a:pt x="185187" y="345075"/>
                  </a:lnTo>
                  <a:lnTo>
                    <a:pt x="202390" y="345075"/>
                  </a:lnTo>
                  <a:lnTo>
                    <a:pt x="202390" y="347099"/>
                  </a:lnTo>
                  <a:lnTo>
                    <a:pt x="200366" y="347099"/>
                  </a:lnTo>
                  <a:lnTo>
                    <a:pt x="196318" y="348111"/>
                  </a:lnTo>
                  <a:lnTo>
                    <a:pt x="192270" y="348111"/>
                  </a:lnTo>
                  <a:lnTo>
                    <a:pt x="187211" y="348111"/>
                  </a:lnTo>
                  <a:lnTo>
                    <a:pt x="185187" y="348111"/>
                  </a:lnTo>
                </a:path>
                <a:path w="344170" h="517525">
                  <a:moveTo>
                    <a:pt x="176079" y="335967"/>
                  </a:moveTo>
                  <a:lnTo>
                    <a:pt x="185187" y="335967"/>
                  </a:lnTo>
                  <a:lnTo>
                    <a:pt x="185187" y="345075"/>
                  </a:lnTo>
                </a:path>
                <a:path w="344170" h="517525">
                  <a:moveTo>
                    <a:pt x="185187" y="348111"/>
                  </a:moveTo>
                  <a:lnTo>
                    <a:pt x="185187" y="368350"/>
                  </a:lnTo>
                  <a:lnTo>
                    <a:pt x="176079" y="368350"/>
                  </a:lnTo>
                  <a:lnTo>
                    <a:pt x="176079" y="335967"/>
                  </a:lnTo>
                </a:path>
                <a:path w="344170" h="517525">
                  <a:moveTo>
                    <a:pt x="185187" y="348111"/>
                  </a:moveTo>
                  <a:lnTo>
                    <a:pt x="181139" y="348111"/>
                  </a:lnTo>
                  <a:lnTo>
                    <a:pt x="180127" y="348111"/>
                  </a:lnTo>
                  <a:lnTo>
                    <a:pt x="179115" y="347099"/>
                  </a:lnTo>
                  <a:lnTo>
                    <a:pt x="179115" y="346087"/>
                  </a:lnTo>
                  <a:lnTo>
                    <a:pt x="179115" y="345075"/>
                  </a:lnTo>
                  <a:lnTo>
                    <a:pt x="180127" y="345075"/>
                  </a:lnTo>
                  <a:lnTo>
                    <a:pt x="181139" y="345075"/>
                  </a:lnTo>
                  <a:lnTo>
                    <a:pt x="185187" y="345075"/>
                  </a:lnTo>
                </a:path>
                <a:path w="344170" h="517525">
                  <a:moveTo>
                    <a:pt x="182151" y="345075"/>
                  </a:moveTo>
                  <a:lnTo>
                    <a:pt x="181139" y="344063"/>
                  </a:lnTo>
                  <a:lnTo>
                    <a:pt x="180127" y="345075"/>
                  </a:lnTo>
                  <a:lnTo>
                    <a:pt x="179115" y="345075"/>
                  </a:lnTo>
                  <a:lnTo>
                    <a:pt x="179115" y="346087"/>
                  </a:lnTo>
                  <a:lnTo>
                    <a:pt x="179115" y="347099"/>
                  </a:lnTo>
                  <a:lnTo>
                    <a:pt x="180127" y="348111"/>
                  </a:lnTo>
                  <a:lnTo>
                    <a:pt x="181139" y="348111"/>
                  </a:lnTo>
                  <a:lnTo>
                    <a:pt x="182151" y="348111"/>
                  </a:lnTo>
                  <a:lnTo>
                    <a:pt x="181139" y="348111"/>
                  </a:lnTo>
                  <a:lnTo>
                    <a:pt x="180127" y="348111"/>
                  </a:lnTo>
                  <a:lnTo>
                    <a:pt x="179115" y="347099"/>
                  </a:lnTo>
                  <a:lnTo>
                    <a:pt x="178103" y="346087"/>
                  </a:lnTo>
                  <a:lnTo>
                    <a:pt x="179115" y="345075"/>
                  </a:lnTo>
                  <a:lnTo>
                    <a:pt x="180127" y="344063"/>
                  </a:lnTo>
                  <a:lnTo>
                    <a:pt x="181139" y="344063"/>
                  </a:lnTo>
                  <a:lnTo>
                    <a:pt x="182151" y="344063"/>
                  </a:lnTo>
                  <a:lnTo>
                    <a:pt x="182151" y="345075"/>
                  </a:lnTo>
                </a:path>
                <a:path w="344170" h="517525">
                  <a:moveTo>
                    <a:pt x="184175" y="362278"/>
                  </a:moveTo>
                  <a:lnTo>
                    <a:pt x="184175" y="360254"/>
                  </a:lnTo>
                  <a:lnTo>
                    <a:pt x="182151" y="359242"/>
                  </a:lnTo>
                  <a:lnTo>
                    <a:pt x="181139" y="359242"/>
                  </a:lnTo>
                  <a:lnTo>
                    <a:pt x="179115" y="359242"/>
                  </a:lnTo>
                  <a:lnTo>
                    <a:pt x="177091" y="360254"/>
                  </a:lnTo>
                  <a:lnTo>
                    <a:pt x="177091" y="362278"/>
                  </a:lnTo>
                  <a:lnTo>
                    <a:pt x="177091" y="364302"/>
                  </a:lnTo>
                  <a:lnTo>
                    <a:pt x="179115" y="365314"/>
                  </a:lnTo>
                  <a:lnTo>
                    <a:pt x="181139" y="366326"/>
                  </a:lnTo>
                  <a:lnTo>
                    <a:pt x="182151" y="365314"/>
                  </a:lnTo>
                  <a:lnTo>
                    <a:pt x="184175" y="364302"/>
                  </a:lnTo>
                  <a:lnTo>
                    <a:pt x="184175" y="362278"/>
                  </a:lnTo>
                  <a:lnTo>
                    <a:pt x="184175" y="364302"/>
                  </a:lnTo>
                  <a:lnTo>
                    <a:pt x="182151" y="365314"/>
                  </a:lnTo>
                  <a:lnTo>
                    <a:pt x="181139" y="366326"/>
                  </a:lnTo>
                  <a:lnTo>
                    <a:pt x="179115" y="365314"/>
                  </a:lnTo>
                  <a:lnTo>
                    <a:pt x="178103" y="364302"/>
                  </a:lnTo>
                  <a:lnTo>
                    <a:pt x="177091" y="362278"/>
                  </a:lnTo>
                  <a:lnTo>
                    <a:pt x="178103" y="361266"/>
                  </a:lnTo>
                  <a:lnTo>
                    <a:pt x="179115" y="359242"/>
                  </a:lnTo>
                  <a:lnTo>
                    <a:pt x="181139" y="359242"/>
                  </a:lnTo>
                  <a:lnTo>
                    <a:pt x="182151" y="359242"/>
                  </a:lnTo>
                  <a:lnTo>
                    <a:pt x="184175" y="361266"/>
                  </a:lnTo>
                  <a:lnTo>
                    <a:pt x="184175" y="362278"/>
                  </a:lnTo>
                </a:path>
                <a:path w="344170" h="517525">
                  <a:moveTo>
                    <a:pt x="182151" y="361266"/>
                  </a:moveTo>
                  <a:lnTo>
                    <a:pt x="182151" y="360254"/>
                  </a:lnTo>
                  <a:lnTo>
                    <a:pt x="181139" y="359242"/>
                  </a:lnTo>
                  <a:lnTo>
                    <a:pt x="180127" y="360254"/>
                  </a:lnTo>
                  <a:lnTo>
                    <a:pt x="179115" y="361266"/>
                  </a:lnTo>
                  <a:lnTo>
                    <a:pt x="180127" y="362278"/>
                  </a:lnTo>
                  <a:lnTo>
                    <a:pt x="181139" y="362278"/>
                  </a:lnTo>
                  <a:lnTo>
                    <a:pt x="182151" y="362278"/>
                  </a:lnTo>
                  <a:lnTo>
                    <a:pt x="182151" y="361266"/>
                  </a:lnTo>
                  <a:lnTo>
                    <a:pt x="181139" y="362278"/>
                  </a:lnTo>
                  <a:lnTo>
                    <a:pt x="180127" y="362278"/>
                  </a:lnTo>
                  <a:lnTo>
                    <a:pt x="179115" y="361266"/>
                  </a:lnTo>
                  <a:lnTo>
                    <a:pt x="180127" y="360254"/>
                  </a:lnTo>
                  <a:lnTo>
                    <a:pt x="181139" y="360254"/>
                  </a:lnTo>
                  <a:lnTo>
                    <a:pt x="182151" y="361266"/>
                  </a:lnTo>
                </a:path>
                <a:path w="344170" h="517525">
                  <a:moveTo>
                    <a:pt x="337991" y="507999"/>
                  </a:moveTo>
                  <a:lnTo>
                    <a:pt x="337991" y="139649"/>
                  </a:lnTo>
                </a:path>
                <a:path w="344170" h="517525">
                  <a:moveTo>
                    <a:pt x="181139" y="139649"/>
                  </a:moveTo>
                  <a:lnTo>
                    <a:pt x="181139" y="335967"/>
                  </a:lnTo>
                </a:path>
                <a:path w="344170" h="517525">
                  <a:moveTo>
                    <a:pt x="181139" y="368350"/>
                  </a:moveTo>
                  <a:lnTo>
                    <a:pt x="181139" y="507999"/>
                  </a:lnTo>
                </a:path>
                <a:path w="344170" h="517525">
                  <a:moveTo>
                    <a:pt x="337991" y="139649"/>
                  </a:moveTo>
                  <a:lnTo>
                    <a:pt x="181139" y="139649"/>
                  </a:lnTo>
                </a:path>
                <a:path w="344170" h="517525">
                  <a:moveTo>
                    <a:pt x="172031" y="133577"/>
                  </a:moveTo>
                  <a:lnTo>
                    <a:pt x="172031" y="507999"/>
                  </a:lnTo>
                </a:path>
                <a:path w="344170" h="517525">
                  <a:moveTo>
                    <a:pt x="168995" y="335967"/>
                  </a:moveTo>
                  <a:lnTo>
                    <a:pt x="158876" y="335967"/>
                  </a:lnTo>
                  <a:lnTo>
                    <a:pt x="158876" y="345075"/>
                  </a:lnTo>
                </a:path>
                <a:path w="344170" h="517525">
                  <a:moveTo>
                    <a:pt x="158876" y="348111"/>
                  </a:moveTo>
                  <a:lnTo>
                    <a:pt x="158876" y="368350"/>
                  </a:lnTo>
                  <a:lnTo>
                    <a:pt x="168995" y="368350"/>
                  </a:lnTo>
                  <a:lnTo>
                    <a:pt x="168995" y="335967"/>
                  </a:lnTo>
                </a:path>
                <a:path w="344170" h="517525">
                  <a:moveTo>
                    <a:pt x="159888" y="348111"/>
                  </a:moveTo>
                  <a:lnTo>
                    <a:pt x="163936" y="348111"/>
                  </a:lnTo>
                  <a:lnTo>
                    <a:pt x="164948" y="348111"/>
                  </a:lnTo>
                  <a:lnTo>
                    <a:pt x="164948" y="347099"/>
                  </a:lnTo>
                  <a:lnTo>
                    <a:pt x="164948" y="346087"/>
                  </a:lnTo>
                  <a:lnTo>
                    <a:pt x="164948" y="345075"/>
                  </a:lnTo>
                  <a:lnTo>
                    <a:pt x="163936" y="345075"/>
                  </a:lnTo>
                  <a:lnTo>
                    <a:pt x="159888" y="345075"/>
                  </a:lnTo>
                </a:path>
                <a:path w="344170" h="517525">
                  <a:moveTo>
                    <a:pt x="162924" y="345075"/>
                  </a:moveTo>
                  <a:lnTo>
                    <a:pt x="163936" y="344063"/>
                  </a:lnTo>
                  <a:lnTo>
                    <a:pt x="164948" y="345075"/>
                  </a:lnTo>
                  <a:lnTo>
                    <a:pt x="165960" y="345075"/>
                  </a:lnTo>
                  <a:lnTo>
                    <a:pt x="165960" y="346087"/>
                  </a:lnTo>
                  <a:lnTo>
                    <a:pt x="165960" y="347099"/>
                  </a:lnTo>
                  <a:lnTo>
                    <a:pt x="164948" y="348111"/>
                  </a:lnTo>
                  <a:lnTo>
                    <a:pt x="163936" y="348111"/>
                  </a:lnTo>
                  <a:lnTo>
                    <a:pt x="162924" y="348111"/>
                  </a:lnTo>
                  <a:lnTo>
                    <a:pt x="161912" y="348111"/>
                  </a:lnTo>
                </a:path>
                <a:path w="344170" h="517525">
                  <a:moveTo>
                    <a:pt x="162924" y="348111"/>
                  </a:moveTo>
                  <a:lnTo>
                    <a:pt x="163936" y="348111"/>
                  </a:lnTo>
                  <a:lnTo>
                    <a:pt x="164948" y="348111"/>
                  </a:lnTo>
                  <a:lnTo>
                    <a:pt x="165960" y="347099"/>
                  </a:lnTo>
                  <a:lnTo>
                    <a:pt x="165960" y="346087"/>
                  </a:lnTo>
                  <a:lnTo>
                    <a:pt x="165960" y="345075"/>
                  </a:lnTo>
                  <a:lnTo>
                    <a:pt x="164948" y="344063"/>
                  </a:lnTo>
                  <a:lnTo>
                    <a:pt x="163936" y="344063"/>
                  </a:lnTo>
                  <a:lnTo>
                    <a:pt x="162924" y="344063"/>
                  </a:lnTo>
                  <a:lnTo>
                    <a:pt x="161912" y="345075"/>
                  </a:lnTo>
                </a:path>
                <a:path w="344170" h="517525">
                  <a:moveTo>
                    <a:pt x="159888" y="362278"/>
                  </a:moveTo>
                  <a:lnTo>
                    <a:pt x="160900" y="360254"/>
                  </a:lnTo>
                  <a:lnTo>
                    <a:pt x="161912" y="359242"/>
                  </a:lnTo>
                  <a:lnTo>
                    <a:pt x="163936" y="359242"/>
                  </a:lnTo>
                  <a:lnTo>
                    <a:pt x="165960" y="359242"/>
                  </a:lnTo>
                  <a:lnTo>
                    <a:pt x="166971" y="360254"/>
                  </a:lnTo>
                  <a:lnTo>
                    <a:pt x="166971" y="362278"/>
                  </a:lnTo>
                  <a:lnTo>
                    <a:pt x="166971" y="364302"/>
                  </a:lnTo>
                  <a:lnTo>
                    <a:pt x="165960" y="365314"/>
                  </a:lnTo>
                  <a:lnTo>
                    <a:pt x="163936" y="366326"/>
                  </a:lnTo>
                  <a:lnTo>
                    <a:pt x="161912" y="365314"/>
                  </a:lnTo>
                  <a:lnTo>
                    <a:pt x="160900" y="364302"/>
                  </a:lnTo>
                  <a:lnTo>
                    <a:pt x="159888" y="362278"/>
                  </a:lnTo>
                  <a:lnTo>
                    <a:pt x="160900" y="364302"/>
                  </a:lnTo>
                  <a:lnTo>
                    <a:pt x="161912" y="365314"/>
                  </a:lnTo>
                  <a:lnTo>
                    <a:pt x="163936" y="366326"/>
                  </a:lnTo>
                  <a:lnTo>
                    <a:pt x="164948" y="365314"/>
                  </a:lnTo>
                  <a:lnTo>
                    <a:pt x="166971" y="364302"/>
                  </a:lnTo>
                  <a:lnTo>
                    <a:pt x="166971" y="362278"/>
                  </a:lnTo>
                  <a:lnTo>
                    <a:pt x="166971" y="361266"/>
                  </a:lnTo>
                  <a:lnTo>
                    <a:pt x="164948" y="359242"/>
                  </a:lnTo>
                  <a:lnTo>
                    <a:pt x="163936" y="359242"/>
                  </a:lnTo>
                  <a:lnTo>
                    <a:pt x="161912" y="359242"/>
                  </a:lnTo>
                  <a:lnTo>
                    <a:pt x="160900" y="361266"/>
                  </a:lnTo>
                  <a:lnTo>
                    <a:pt x="159888" y="362278"/>
                  </a:lnTo>
                </a:path>
                <a:path w="344170" h="517525">
                  <a:moveTo>
                    <a:pt x="162924" y="361266"/>
                  </a:moveTo>
                  <a:lnTo>
                    <a:pt x="162924" y="362278"/>
                  </a:lnTo>
                  <a:lnTo>
                    <a:pt x="163936" y="362278"/>
                  </a:lnTo>
                  <a:lnTo>
                    <a:pt x="164948" y="362278"/>
                  </a:lnTo>
                  <a:lnTo>
                    <a:pt x="164948" y="361266"/>
                  </a:lnTo>
                  <a:lnTo>
                    <a:pt x="164948" y="360254"/>
                  </a:lnTo>
                  <a:lnTo>
                    <a:pt x="163936" y="360254"/>
                  </a:lnTo>
                  <a:lnTo>
                    <a:pt x="162924" y="360254"/>
                  </a:lnTo>
                  <a:lnTo>
                    <a:pt x="162924" y="361266"/>
                  </a:lnTo>
                </a:path>
                <a:path w="344170" h="517525">
                  <a:moveTo>
                    <a:pt x="161912" y="361266"/>
                  </a:moveTo>
                  <a:lnTo>
                    <a:pt x="162924" y="362278"/>
                  </a:lnTo>
                  <a:lnTo>
                    <a:pt x="163936" y="362278"/>
                  </a:lnTo>
                  <a:lnTo>
                    <a:pt x="164948" y="362278"/>
                  </a:lnTo>
                  <a:lnTo>
                    <a:pt x="164948" y="361266"/>
                  </a:lnTo>
                  <a:lnTo>
                    <a:pt x="164948" y="360254"/>
                  </a:lnTo>
                  <a:lnTo>
                    <a:pt x="163936" y="359242"/>
                  </a:lnTo>
                  <a:lnTo>
                    <a:pt x="162924" y="360254"/>
                  </a:lnTo>
                  <a:lnTo>
                    <a:pt x="161912" y="361266"/>
                  </a:lnTo>
                </a:path>
                <a:path w="344170" h="517525">
                  <a:moveTo>
                    <a:pt x="159888" y="345075"/>
                  </a:moveTo>
                  <a:lnTo>
                    <a:pt x="159888" y="345075"/>
                  </a:lnTo>
                  <a:lnTo>
                    <a:pt x="142685" y="345075"/>
                  </a:lnTo>
                  <a:lnTo>
                    <a:pt x="142685" y="347099"/>
                  </a:lnTo>
                  <a:lnTo>
                    <a:pt x="143697" y="347099"/>
                  </a:lnTo>
                  <a:lnTo>
                    <a:pt x="147744" y="348111"/>
                  </a:lnTo>
                  <a:lnTo>
                    <a:pt x="152804" y="348111"/>
                  </a:lnTo>
                  <a:lnTo>
                    <a:pt x="156852" y="348111"/>
                  </a:lnTo>
                  <a:lnTo>
                    <a:pt x="159888" y="348111"/>
                  </a:lnTo>
                </a:path>
                <a:path w="344170" h="517525">
                  <a:moveTo>
                    <a:pt x="344063" y="126493"/>
                  </a:moveTo>
                  <a:lnTo>
                    <a:pt x="0" y="126493"/>
                  </a:lnTo>
                </a:path>
                <a:path w="344170" h="517525">
                  <a:moveTo>
                    <a:pt x="0" y="133577"/>
                  </a:moveTo>
                  <a:lnTo>
                    <a:pt x="344063" y="133577"/>
                  </a:lnTo>
                </a:path>
                <a:path w="344170" h="517525">
                  <a:moveTo>
                    <a:pt x="344063" y="517107"/>
                  </a:moveTo>
                  <a:lnTo>
                    <a:pt x="344063" y="507999"/>
                  </a:lnTo>
                  <a:lnTo>
                    <a:pt x="0" y="507999"/>
                  </a:lnTo>
                  <a:lnTo>
                    <a:pt x="0" y="517107"/>
                  </a:lnTo>
                </a:path>
                <a:path w="344170" h="517525">
                  <a:moveTo>
                    <a:pt x="7083" y="507999"/>
                  </a:moveTo>
                  <a:lnTo>
                    <a:pt x="7083" y="139649"/>
                  </a:lnTo>
                </a:path>
                <a:path w="344170" h="517525">
                  <a:moveTo>
                    <a:pt x="163936" y="139649"/>
                  </a:moveTo>
                  <a:lnTo>
                    <a:pt x="163936" y="335967"/>
                  </a:lnTo>
                </a:path>
                <a:path w="344170" h="517525">
                  <a:moveTo>
                    <a:pt x="163936" y="368350"/>
                  </a:moveTo>
                  <a:lnTo>
                    <a:pt x="163936" y="507999"/>
                  </a:lnTo>
                </a:path>
                <a:path w="344170" h="517525">
                  <a:moveTo>
                    <a:pt x="7083" y="139649"/>
                  </a:moveTo>
                  <a:lnTo>
                    <a:pt x="163936" y="139649"/>
                  </a:lnTo>
                </a:path>
                <a:path w="344170" h="517525">
                  <a:moveTo>
                    <a:pt x="0" y="507999"/>
                  </a:moveTo>
                  <a:lnTo>
                    <a:pt x="0" y="133577"/>
                  </a:lnTo>
                </a:path>
                <a:path w="344170" h="517525">
                  <a:moveTo>
                    <a:pt x="0" y="126493"/>
                  </a:moveTo>
                  <a:lnTo>
                    <a:pt x="0" y="0"/>
                  </a:lnTo>
                  <a:lnTo>
                    <a:pt x="344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1505550" y="4107172"/>
              <a:ext cx="358775" cy="524510"/>
            </a:xfrm>
            <a:custGeom>
              <a:avLst/>
              <a:gdLst/>
              <a:ahLst/>
              <a:cxnLst/>
              <a:rect l="l" t="t" r="r" b="b"/>
              <a:pathLst>
                <a:path w="358775" h="524510">
                  <a:moveTo>
                    <a:pt x="0" y="0"/>
                  </a:moveTo>
                  <a:lnTo>
                    <a:pt x="0" y="524190"/>
                  </a:lnTo>
                </a:path>
                <a:path w="358775" h="524510">
                  <a:moveTo>
                    <a:pt x="358230" y="524190"/>
                  </a:moveTo>
                  <a:lnTo>
                    <a:pt x="358230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3998997" y="2775444"/>
              <a:ext cx="229235" cy="193675"/>
            </a:xfrm>
            <a:custGeom>
              <a:avLst/>
              <a:gdLst/>
              <a:ahLst/>
              <a:cxnLst/>
              <a:rect l="l" t="t" r="r" b="b"/>
              <a:pathLst>
                <a:path w="229234" h="193675">
                  <a:moveTo>
                    <a:pt x="223641" y="193282"/>
                  </a:moveTo>
                  <a:lnTo>
                    <a:pt x="223641" y="184175"/>
                  </a:lnTo>
                </a:path>
                <a:path w="229234" h="193675">
                  <a:moveTo>
                    <a:pt x="0" y="193282"/>
                  </a:moveTo>
                  <a:lnTo>
                    <a:pt x="0" y="193282"/>
                  </a:lnTo>
                  <a:lnTo>
                    <a:pt x="219593" y="193282"/>
                  </a:lnTo>
                  <a:lnTo>
                    <a:pt x="220605" y="193282"/>
                  </a:lnTo>
                </a:path>
                <a:path w="229234" h="193675">
                  <a:moveTo>
                    <a:pt x="220605" y="193282"/>
                  </a:moveTo>
                  <a:lnTo>
                    <a:pt x="220605" y="193282"/>
                  </a:lnTo>
                </a:path>
                <a:path w="229234" h="193675">
                  <a:moveTo>
                    <a:pt x="220605" y="193282"/>
                  </a:moveTo>
                  <a:lnTo>
                    <a:pt x="221617" y="193282"/>
                  </a:lnTo>
                </a:path>
                <a:path w="229234" h="193675">
                  <a:moveTo>
                    <a:pt x="221617" y="193282"/>
                  </a:moveTo>
                  <a:lnTo>
                    <a:pt x="221617" y="193282"/>
                  </a:lnTo>
                </a:path>
                <a:path w="229234" h="193675">
                  <a:moveTo>
                    <a:pt x="221617" y="193282"/>
                  </a:moveTo>
                  <a:lnTo>
                    <a:pt x="222629" y="193282"/>
                  </a:lnTo>
                </a:path>
                <a:path w="229234" h="193675">
                  <a:moveTo>
                    <a:pt x="222629" y="193282"/>
                  </a:moveTo>
                  <a:lnTo>
                    <a:pt x="222629" y="193282"/>
                  </a:lnTo>
                </a:path>
                <a:path w="229234" h="193675">
                  <a:moveTo>
                    <a:pt x="222629" y="193282"/>
                  </a:moveTo>
                  <a:lnTo>
                    <a:pt x="223641" y="193282"/>
                  </a:lnTo>
                </a:path>
                <a:path w="229234" h="193675">
                  <a:moveTo>
                    <a:pt x="223641" y="193282"/>
                  </a:moveTo>
                  <a:lnTo>
                    <a:pt x="223641" y="193282"/>
                  </a:lnTo>
                </a:path>
                <a:path w="229234" h="193675">
                  <a:moveTo>
                    <a:pt x="0" y="184175"/>
                  </a:moveTo>
                  <a:lnTo>
                    <a:pt x="0" y="184175"/>
                  </a:lnTo>
                  <a:lnTo>
                    <a:pt x="219593" y="184175"/>
                  </a:lnTo>
                  <a:lnTo>
                    <a:pt x="220605" y="184175"/>
                  </a:lnTo>
                </a:path>
                <a:path w="229234" h="193675">
                  <a:moveTo>
                    <a:pt x="220605" y="184175"/>
                  </a:moveTo>
                  <a:lnTo>
                    <a:pt x="220605" y="184175"/>
                  </a:lnTo>
                </a:path>
                <a:path w="229234" h="193675">
                  <a:moveTo>
                    <a:pt x="220605" y="184175"/>
                  </a:moveTo>
                  <a:lnTo>
                    <a:pt x="221617" y="184175"/>
                  </a:lnTo>
                </a:path>
                <a:path w="229234" h="193675">
                  <a:moveTo>
                    <a:pt x="221617" y="184175"/>
                  </a:moveTo>
                  <a:lnTo>
                    <a:pt x="221617" y="184175"/>
                  </a:lnTo>
                </a:path>
                <a:path w="229234" h="193675">
                  <a:moveTo>
                    <a:pt x="221617" y="184175"/>
                  </a:moveTo>
                  <a:lnTo>
                    <a:pt x="222629" y="184175"/>
                  </a:lnTo>
                </a:path>
                <a:path w="229234" h="193675">
                  <a:moveTo>
                    <a:pt x="222629" y="184175"/>
                  </a:moveTo>
                  <a:lnTo>
                    <a:pt x="222629" y="184175"/>
                  </a:lnTo>
                </a:path>
                <a:path w="229234" h="193675">
                  <a:moveTo>
                    <a:pt x="222629" y="184175"/>
                  </a:moveTo>
                  <a:lnTo>
                    <a:pt x="223641" y="184175"/>
                  </a:lnTo>
                </a:path>
                <a:path w="229234" h="193675">
                  <a:moveTo>
                    <a:pt x="223641" y="184175"/>
                  </a:moveTo>
                  <a:lnTo>
                    <a:pt x="223641" y="184175"/>
                  </a:lnTo>
                </a:path>
                <a:path w="229234" h="193675">
                  <a:moveTo>
                    <a:pt x="227689" y="192270"/>
                  </a:moveTo>
                  <a:lnTo>
                    <a:pt x="227689" y="185187"/>
                  </a:lnTo>
                </a:path>
                <a:path w="229234" h="193675">
                  <a:moveTo>
                    <a:pt x="223641" y="193282"/>
                  </a:moveTo>
                  <a:lnTo>
                    <a:pt x="223641" y="193282"/>
                  </a:lnTo>
                </a:path>
                <a:path w="229234" h="193675">
                  <a:moveTo>
                    <a:pt x="223641" y="184175"/>
                  </a:moveTo>
                  <a:lnTo>
                    <a:pt x="223641" y="184175"/>
                  </a:lnTo>
                </a:path>
                <a:path w="229234" h="193675">
                  <a:moveTo>
                    <a:pt x="228701" y="184175"/>
                  </a:moveTo>
                  <a:lnTo>
                    <a:pt x="228701" y="193282"/>
                  </a:lnTo>
                </a:path>
                <a:path w="229234" h="193675">
                  <a:moveTo>
                    <a:pt x="223641" y="192270"/>
                  </a:moveTo>
                  <a:lnTo>
                    <a:pt x="223641" y="185187"/>
                  </a:lnTo>
                  <a:lnTo>
                    <a:pt x="227689" y="185187"/>
                  </a:lnTo>
                  <a:lnTo>
                    <a:pt x="227689" y="192270"/>
                  </a:lnTo>
                  <a:lnTo>
                    <a:pt x="223641" y="192270"/>
                  </a:lnTo>
                </a:path>
                <a:path w="229234" h="193675">
                  <a:moveTo>
                    <a:pt x="223641" y="193282"/>
                  </a:moveTo>
                  <a:lnTo>
                    <a:pt x="228701" y="193282"/>
                  </a:lnTo>
                </a:path>
                <a:path w="229234" h="193675">
                  <a:moveTo>
                    <a:pt x="223641" y="193282"/>
                  </a:moveTo>
                  <a:lnTo>
                    <a:pt x="223641" y="184175"/>
                  </a:lnTo>
                  <a:lnTo>
                    <a:pt x="228701" y="184175"/>
                  </a:lnTo>
                </a:path>
                <a:path w="229234" h="193675">
                  <a:moveTo>
                    <a:pt x="223641" y="180127"/>
                  </a:moveTo>
                  <a:lnTo>
                    <a:pt x="22364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3210687" y="1940585"/>
              <a:ext cx="759460" cy="1083310"/>
            </a:xfrm>
            <a:custGeom>
              <a:avLst/>
              <a:gdLst/>
              <a:ahLst/>
              <a:cxnLst/>
              <a:rect l="l" t="t" r="r" b="b"/>
              <a:pathLst>
                <a:path w="759459" h="1083310">
                  <a:moveTo>
                    <a:pt x="0" y="1082787"/>
                  </a:moveTo>
                  <a:lnTo>
                    <a:pt x="716461" y="1082787"/>
                  </a:lnTo>
                  <a:lnTo>
                    <a:pt x="758963" y="1082787"/>
                  </a:lnTo>
                </a:path>
                <a:path w="759459" h="1083310">
                  <a:moveTo>
                    <a:pt x="0" y="0"/>
                  </a:moveTo>
                  <a:lnTo>
                    <a:pt x="716461" y="0"/>
                  </a:lnTo>
                  <a:lnTo>
                    <a:pt x="75896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75" name="object 4675"/>
            <p:cNvPicPr/>
            <p:nvPr/>
          </p:nvPicPr>
          <p:blipFill>
            <a:blip r:embed="rId327" cstate="print"/>
            <a:stretch>
              <a:fillRect/>
            </a:stretch>
          </p:blipFill>
          <p:spPr>
            <a:xfrm>
              <a:off x="13998997" y="2770891"/>
              <a:ext cx="228195" cy="205426"/>
            </a:xfrm>
            <a:prstGeom prst="rect">
              <a:avLst/>
            </a:prstGeom>
          </p:spPr>
        </p:pic>
        <p:sp>
          <p:nvSpPr>
            <p:cNvPr id="4676" name="object 4676"/>
            <p:cNvSpPr/>
            <p:nvPr/>
          </p:nvSpPr>
          <p:spPr>
            <a:xfrm>
              <a:off x="14177101" y="241822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0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4171536" y="2418226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69" h="8255">
                  <a:moveTo>
                    <a:pt x="0" y="8095"/>
                  </a:moveTo>
                  <a:lnTo>
                    <a:pt x="1011" y="8095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8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3998997" y="2247206"/>
              <a:ext cx="178435" cy="179705"/>
            </a:xfrm>
            <a:custGeom>
              <a:avLst/>
              <a:gdLst/>
              <a:ahLst/>
              <a:cxnLst/>
              <a:rect l="l" t="t" r="r" b="b"/>
              <a:pathLst>
                <a:path w="178434" h="179705">
                  <a:moveTo>
                    <a:pt x="178103" y="171019"/>
                  </a:moveTo>
                  <a:lnTo>
                    <a:pt x="177091" y="171019"/>
                  </a:lnTo>
                </a:path>
                <a:path w="178434" h="179705">
                  <a:moveTo>
                    <a:pt x="178103" y="179115"/>
                  </a:moveTo>
                  <a:lnTo>
                    <a:pt x="177091" y="179115"/>
                  </a:lnTo>
                </a:path>
                <a:path w="178434" h="179705">
                  <a:moveTo>
                    <a:pt x="0" y="179115"/>
                  </a:moveTo>
                  <a:lnTo>
                    <a:pt x="0" y="179115"/>
                  </a:lnTo>
                  <a:lnTo>
                    <a:pt x="168995" y="179115"/>
                  </a:lnTo>
                  <a:lnTo>
                    <a:pt x="170007" y="179115"/>
                  </a:lnTo>
                </a:path>
                <a:path w="178434" h="179705">
                  <a:moveTo>
                    <a:pt x="170007" y="179115"/>
                  </a:moveTo>
                  <a:lnTo>
                    <a:pt x="170007" y="179115"/>
                  </a:lnTo>
                </a:path>
                <a:path w="178434" h="179705">
                  <a:moveTo>
                    <a:pt x="170007" y="179115"/>
                  </a:moveTo>
                  <a:lnTo>
                    <a:pt x="171019" y="179115"/>
                  </a:lnTo>
                </a:path>
                <a:path w="178434" h="179705">
                  <a:moveTo>
                    <a:pt x="171019" y="179115"/>
                  </a:moveTo>
                  <a:lnTo>
                    <a:pt x="171019" y="179115"/>
                  </a:lnTo>
                </a:path>
                <a:path w="178434" h="179705">
                  <a:moveTo>
                    <a:pt x="171019" y="179115"/>
                  </a:moveTo>
                  <a:lnTo>
                    <a:pt x="172031" y="179115"/>
                  </a:lnTo>
                </a:path>
                <a:path w="178434" h="179705">
                  <a:moveTo>
                    <a:pt x="172031" y="179115"/>
                  </a:moveTo>
                  <a:lnTo>
                    <a:pt x="172031" y="179115"/>
                  </a:lnTo>
                </a:path>
                <a:path w="178434" h="179705">
                  <a:moveTo>
                    <a:pt x="172031" y="179115"/>
                  </a:moveTo>
                  <a:lnTo>
                    <a:pt x="172031" y="179115"/>
                  </a:lnTo>
                </a:path>
                <a:path w="178434" h="179705">
                  <a:moveTo>
                    <a:pt x="0" y="171019"/>
                  </a:moveTo>
                  <a:lnTo>
                    <a:pt x="0" y="171019"/>
                  </a:lnTo>
                  <a:lnTo>
                    <a:pt x="168995" y="171019"/>
                  </a:lnTo>
                  <a:lnTo>
                    <a:pt x="170007" y="171019"/>
                  </a:lnTo>
                </a:path>
                <a:path w="178434" h="179705">
                  <a:moveTo>
                    <a:pt x="170007" y="171019"/>
                  </a:moveTo>
                  <a:lnTo>
                    <a:pt x="170007" y="171019"/>
                  </a:lnTo>
                </a:path>
                <a:path w="178434" h="179705">
                  <a:moveTo>
                    <a:pt x="170007" y="171019"/>
                  </a:moveTo>
                  <a:lnTo>
                    <a:pt x="171019" y="171019"/>
                  </a:lnTo>
                </a:path>
                <a:path w="178434" h="179705">
                  <a:moveTo>
                    <a:pt x="171019" y="171019"/>
                  </a:moveTo>
                  <a:lnTo>
                    <a:pt x="171019" y="171019"/>
                  </a:lnTo>
                </a:path>
                <a:path w="178434" h="179705">
                  <a:moveTo>
                    <a:pt x="171019" y="171019"/>
                  </a:moveTo>
                  <a:lnTo>
                    <a:pt x="172031" y="171019"/>
                  </a:lnTo>
                </a:path>
                <a:path w="178434" h="179705">
                  <a:moveTo>
                    <a:pt x="172031" y="171019"/>
                  </a:moveTo>
                  <a:lnTo>
                    <a:pt x="172031" y="171019"/>
                  </a:lnTo>
                </a:path>
                <a:path w="178434" h="179705">
                  <a:moveTo>
                    <a:pt x="172031" y="171019"/>
                  </a:moveTo>
                  <a:lnTo>
                    <a:pt x="172031" y="171019"/>
                  </a:lnTo>
                </a:path>
                <a:path w="178434" h="179705">
                  <a:moveTo>
                    <a:pt x="133577" y="7083"/>
                  </a:moveTo>
                  <a:lnTo>
                    <a:pt x="133577" y="7083"/>
                  </a:lnTo>
                </a:path>
                <a:path w="178434" h="179705">
                  <a:moveTo>
                    <a:pt x="133577" y="7083"/>
                  </a:moveTo>
                  <a:lnTo>
                    <a:pt x="133577" y="7083"/>
                  </a:lnTo>
                </a:path>
                <a:path w="178434" h="179705">
                  <a:moveTo>
                    <a:pt x="133577" y="7083"/>
                  </a:moveTo>
                  <a:lnTo>
                    <a:pt x="133577" y="7083"/>
                  </a:lnTo>
                </a:path>
                <a:path w="178434" h="179705">
                  <a:moveTo>
                    <a:pt x="133577" y="7083"/>
                  </a:moveTo>
                  <a:lnTo>
                    <a:pt x="133577" y="7083"/>
                  </a:lnTo>
                </a:path>
                <a:path w="178434" h="179705">
                  <a:moveTo>
                    <a:pt x="133577" y="7083"/>
                  </a:moveTo>
                  <a:lnTo>
                    <a:pt x="133577" y="7083"/>
                  </a:lnTo>
                </a:path>
                <a:path w="178434" h="179705">
                  <a:moveTo>
                    <a:pt x="133577" y="7083"/>
                  </a:moveTo>
                  <a:lnTo>
                    <a:pt x="133577" y="7083"/>
                  </a:lnTo>
                </a:path>
                <a:path w="178434" h="179705">
                  <a:moveTo>
                    <a:pt x="133577" y="7083"/>
                  </a:moveTo>
                  <a:lnTo>
                    <a:pt x="134589" y="7083"/>
                  </a:lnTo>
                </a:path>
                <a:path w="178434" h="179705">
                  <a:moveTo>
                    <a:pt x="134589" y="7083"/>
                  </a:moveTo>
                  <a:lnTo>
                    <a:pt x="134589" y="7083"/>
                  </a:lnTo>
                </a:path>
                <a:path w="178434" h="179705">
                  <a:moveTo>
                    <a:pt x="134589" y="7083"/>
                  </a:moveTo>
                  <a:lnTo>
                    <a:pt x="134589" y="7083"/>
                  </a:lnTo>
                </a:path>
                <a:path w="178434" h="179705">
                  <a:moveTo>
                    <a:pt x="134589" y="7083"/>
                  </a:moveTo>
                  <a:lnTo>
                    <a:pt x="134589" y="7083"/>
                  </a:lnTo>
                </a:path>
                <a:path w="178434" h="179705">
                  <a:moveTo>
                    <a:pt x="133577" y="7083"/>
                  </a:moveTo>
                  <a:lnTo>
                    <a:pt x="133577" y="7083"/>
                  </a:lnTo>
                </a:path>
                <a:path w="178434" h="179705">
                  <a:moveTo>
                    <a:pt x="133577" y="7083"/>
                  </a:moveTo>
                  <a:lnTo>
                    <a:pt x="133577" y="7083"/>
                  </a:lnTo>
                </a:path>
                <a:path w="178434" h="179705">
                  <a:moveTo>
                    <a:pt x="57681" y="7083"/>
                  </a:moveTo>
                  <a:lnTo>
                    <a:pt x="57681" y="7083"/>
                  </a:lnTo>
                </a:path>
                <a:path w="178434" h="179705">
                  <a:moveTo>
                    <a:pt x="57681" y="7083"/>
                  </a:moveTo>
                  <a:lnTo>
                    <a:pt x="57681" y="7083"/>
                  </a:lnTo>
                </a:path>
                <a:path w="178434" h="179705">
                  <a:moveTo>
                    <a:pt x="57681" y="7083"/>
                  </a:moveTo>
                  <a:lnTo>
                    <a:pt x="57681" y="7083"/>
                  </a:lnTo>
                </a:path>
                <a:path w="178434" h="179705">
                  <a:moveTo>
                    <a:pt x="57681" y="7083"/>
                  </a:moveTo>
                  <a:lnTo>
                    <a:pt x="57681" y="7083"/>
                  </a:lnTo>
                </a:path>
                <a:path w="178434" h="179705">
                  <a:moveTo>
                    <a:pt x="57681" y="7083"/>
                  </a:moveTo>
                  <a:lnTo>
                    <a:pt x="57681" y="7083"/>
                  </a:lnTo>
                </a:path>
                <a:path w="178434" h="179705">
                  <a:moveTo>
                    <a:pt x="57681" y="7083"/>
                  </a:moveTo>
                  <a:lnTo>
                    <a:pt x="58693" y="7083"/>
                  </a:lnTo>
                </a:path>
                <a:path w="178434" h="179705">
                  <a:moveTo>
                    <a:pt x="58693" y="7083"/>
                  </a:moveTo>
                  <a:lnTo>
                    <a:pt x="58693" y="7083"/>
                  </a:lnTo>
                </a:path>
                <a:path w="178434" h="179705">
                  <a:moveTo>
                    <a:pt x="58693" y="7083"/>
                  </a:moveTo>
                  <a:lnTo>
                    <a:pt x="58693" y="7083"/>
                  </a:lnTo>
                </a:path>
                <a:path w="178434" h="179705">
                  <a:moveTo>
                    <a:pt x="58693" y="7083"/>
                  </a:moveTo>
                  <a:lnTo>
                    <a:pt x="58693" y="7083"/>
                  </a:lnTo>
                </a:path>
                <a:path w="178434" h="179705">
                  <a:moveTo>
                    <a:pt x="58693" y="7083"/>
                  </a:moveTo>
                  <a:lnTo>
                    <a:pt x="58693" y="7083"/>
                  </a:lnTo>
                </a:path>
                <a:path w="178434" h="179705">
                  <a:moveTo>
                    <a:pt x="57681" y="7083"/>
                  </a:moveTo>
                  <a:lnTo>
                    <a:pt x="57681" y="7083"/>
                  </a:lnTo>
                </a:path>
                <a:path w="178434" h="179705">
                  <a:moveTo>
                    <a:pt x="57681" y="7083"/>
                  </a:moveTo>
                  <a:lnTo>
                    <a:pt x="57681" y="7083"/>
                  </a:lnTo>
                </a:path>
                <a:path w="178434" h="179705">
                  <a:moveTo>
                    <a:pt x="57681" y="7083"/>
                  </a:moveTo>
                  <a:lnTo>
                    <a:pt x="57681" y="7083"/>
                  </a:lnTo>
                </a:path>
                <a:path w="178434" h="179705">
                  <a:moveTo>
                    <a:pt x="158876" y="0"/>
                  </a:moveTo>
                  <a:lnTo>
                    <a:pt x="159888" y="0"/>
                  </a:lnTo>
                  <a:lnTo>
                    <a:pt x="159888" y="1011"/>
                  </a:lnTo>
                  <a:lnTo>
                    <a:pt x="160900" y="1011"/>
                  </a:lnTo>
                  <a:lnTo>
                    <a:pt x="160900" y="2023"/>
                  </a:lnTo>
                </a:path>
                <a:path w="178434" h="179705">
                  <a:moveTo>
                    <a:pt x="160900" y="2023"/>
                  </a:moveTo>
                  <a:lnTo>
                    <a:pt x="160900" y="2023"/>
                  </a:lnTo>
                </a:path>
                <a:path w="178434" h="179705">
                  <a:moveTo>
                    <a:pt x="160900" y="2023"/>
                  </a:moveTo>
                  <a:lnTo>
                    <a:pt x="160900" y="3035"/>
                  </a:lnTo>
                  <a:lnTo>
                    <a:pt x="161912" y="3035"/>
                  </a:lnTo>
                  <a:lnTo>
                    <a:pt x="160900" y="4047"/>
                  </a:lnTo>
                </a:path>
                <a:path w="178434" h="179705">
                  <a:moveTo>
                    <a:pt x="160900" y="4047"/>
                  </a:moveTo>
                  <a:lnTo>
                    <a:pt x="16090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4159898" y="225125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3998997" y="2247206"/>
              <a:ext cx="161290" cy="7620"/>
            </a:xfrm>
            <a:custGeom>
              <a:avLst/>
              <a:gdLst/>
              <a:ahLst/>
              <a:cxnLst/>
              <a:rect l="l" t="t" r="r" b="b"/>
              <a:pathLst>
                <a:path w="161290" h="7619">
                  <a:moveTo>
                    <a:pt x="160900" y="5059"/>
                  </a:moveTo>
                  <a:lnTo>
                    <a:pt x="160900" y="5059"/>
                  </a:lnTo>
                </a:path>
                <a:path w="161290" h="7619">
                  <a:moveTo>
                    <a:pt x="160900" y="5059"/>
                  </a:moveTo>
                  <a:lnTo>
                    <a:pt x="159888" y="6071"/>
                  </a:lnTo>
                </a:path>
                <a:path w="161290" h="7619">
                  <a:moveTo>
                    <a:pt x="159888" y="6071"/>
                  </a:moveTo>
                  <a:lnTo>
                    <a:pt x="159888" y="6071"/>
                  </a:lnTo>
                </a:path>
                <a:path w="161290" h="7619">
                  <a:moveTo>
                    <a:pt x="159888" y="6071"/>
                  </a:moveTo>
                  <a:lnTo>
                    <a:pt x="158876" y="6071"/>
                  </a:lnTo>
                </a:path>
                <a:path w="161290" h="7619">
                  <a:moveTo>
                    <a:pt x="157864" y="0"/>
                  </a:moveTo>
                  <a:lnTo>
                    <a:pt x="157864" y="0"/>
                  </a:lnTo>
                </a:path>
                <a:path w="161290" h="7619">
                  <a:moveTo>
                    <a:pt x="158876" y="0"/>
                  </a:moveTo>
                  <a:lnTo>
                    <a:pt x="158876" y="0"/>
                  </a:lnTo>
                </a:path>
                <a:path w="161290" h="7619">
                  <a:moveTo>
                    <a:pt x="159888" y="0"/>
                  </a:moveTo>
                  <a:lnTo>
                    <a:pt x="159888" y="0"/>
                  </a:lnTo>
                </a:path>
                <a:path w="161290" h="7619">
                  <a:moveTo>
                    <a:pt x="159888" y="6071"/>
                  </a:moveTo>
                  <a:lnTo>
                    <a:pt x="159888" y="6071"/>
                  </a:lnTo>
                </a:path>
                <a:path w="161290" h="7619">
                  <a:moveTo>
                    <a:pt x="158876" y="6071"/>
                  </a:moveTo>
                  <a:lnTo>
                    <a:pt x="158876" y="6071"/>
                  </a:lnTo>
                </a:path>
                <a:path w="161290" h="7619">
                  <a:moveTo>
                    <a:pt x="158876" y="7083"/>
                  </a:moveTo>
                  <a:lnTo>
                    <a:pt x="158876" y="7083"/>
                  </a:lnTo>
                </a:path>
                <a:path w="161290" h="7619">
                  <a:moveTo>
                    <a:pt x="157864" y="7083"/>
                  </a:moveTo>
                  <a:lnTo>
                    <a:pt x="157864" y="7083"/>
                  </a:lnTo>
                </a:path>
                <a:path w="161290" h="7619">
                  <a:moveTo>
                    <a:pt x="0" y="0"/>
                  </a:moveTo>
                  <a:lnTo>
                    <a:pt x="0" y="0"/>
                  </a:lnTo>
                </a:path>
                <a:path w="161290" h="7619">
                  <a:moveTo>
                    <a:pt x="0" y="0"/>
                  </a:moveTo>
                  <a:lnTo>
                    <a:pt x="0" y="0"/>
                  </a:lnTo>
                  <a:lnTo>
                    <a:pt x="155840" y="0"/>
                  </a:lnTo>
                  <a:lnTo>
                    <a:pt x="156852" y="0"/>
                  </a:lnTo>
                </a:path>
                <a:path w="161290" h="7619">
                  <a:moveTo>
                    <a:pt x="156852" y="0"/>
                  </a:moveTo>
                  <a:lnTo>
                    <a:pt x="156852" y="0"/>
                  </a:lnTo>
                </a:path>
                <a:path w="161290" h="7619">
                  <a:moveTo>
                    <a:pt x="156852" y="0"/>
                  </a:moveTo>
                  <a:lnTo>
                    <a:pt x="156852" y="0"/>
                  </a:lnTo>
                </a:path>
                <a:path w="161290" h="7619">
                  <a:moveTo>
                    <a:pt x="156852" y="0"/>
                  </a:moveTo>
                  <a:lnTo>
                    <a:pt x="157864" y="0"/>
                  </a:lnTo>
                </a:path>
                <a:path w="161290" h="7619">
                  <a:moveTo>
                    <a:pt x="157864" y="0"/>
                  </a:moveTo>
                  <a:lnTo>
                    <a:pt x="157864" y="0"/>
                  </a:lnTo>
                </a:path>
                <a:path w="161290" h="7619">
                  <a:moveTo>
                    <a:pt x="157864" y="0"/>
                  </a:moveTo>
                  <a:lnTo>
                    <a:pt x="157864" y="0"/>
                  </a:lnTo>
                </a:path>
                <a:path w="161290" h="7619">
                  <a:moveTo>
                    <a:pt x="0" y="7083"/>
                  </a:moveTo>
                  <a:lnTo>
                    <a:pt x="0" y="7083"/>
                  </a:lnTo>
                </a:path>
                <a:path w="161290" h="7619">
                  <a:moveTo>
                    <a:pt x="0" y="7083"/>
                  </a:moveTo>
                  <a:lnTo>
                    <a:pt x="0" y="7083"/>
                  </a:lnTo>
                  <a:lnTo>
                    <a:pt x="55657" y="7083"/>
                  </a:lnTo>
                  <a:lnTo>
                    <a:pt x="57681" y="7083"/>
                  </a:lnTo>
                </a:path>
                <a:path w="161290" h="7619">
                  <a:moveTo>
                    <a:pt x="58693" y="7083"/>
                  </a:moveTo>
                  <a:lnTo>
                    <a:pt x="58693" y="7083"/>
                  </a:lnTo>
                  <a:lnTo>
                    <a:pt x="131553" y="7083"/>
                  </a:lnTo>
                  <a:lnTo>
                    <a:pt x="133577" y="7083"/>
                  </a:lnTo>
                </a:path>
                <a:path w="161290" h="7619">
                  <a:moveTo>
                    <a:pt x="134589" y="7083"/>
                  </a:moveTo>
                  <a:lnTo>
                    <a:pt x="134589" y="7083"/>
                  </a:lnTo>
                  <a:lnTo>
                    <a:pt x="155840" y="7083"/>
                  </a:lnTo>
                  <a:lnTo>
                    <a:pt x="156852" y="7083"/>
                  </a:lnTo>
                </a:path>
                <a:path w="161290" h="7619">
                  <a:moveTo>
                    <a:pt x="156852" y="7083"/>
                  </a:moveTo>
                  <a:lnTo>
                    <a:pt x="156852" y="7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4171029" y="24182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4171029" y="24182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4176089" y="241822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095"/>
                  </a:lnTo>
                  <a:lnTo>
                    <a:pt x="0" y="0"/>
                  </a:lnTo>
                  <a:close/>
                </a:path>
                <a:path h="8255">
                  <a:moveTo>
                    <a:pt x="0" y="8095"/>
                  </a:moveTo>
                  <a:lnTo>
                    <a:pt x="0" y="0"/>
                  </a:lnTo>
                  <a:lnTo>
                    <a:pt x="0" y="8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4176089" y="241822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095"/>
                  </a:lnTo>
                  <a:lnTo>
                    <a:pt x="0" y="0"/>
                  </a:lnTo>
                  <a:close/>
                </a:path>
                <a:path h="8255">
                  <a:moveTo>
                    <a:pt x="0" y="8095"/>
                  </a:moveTo>
                  <a:lnTo>
                    <a:pt x="0" y="0"/>
                  </a:lnTo>
                  <a:lnTo>
                    <a:pt x="0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4171029" y="2418226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69" h="8255">
                  <a:moveTo>
                    <a:pt x="0" y="0"/>
                  </a:moveTo>
                  <a:lnTo>
                    <a:pt x="0" y="8095"/>
                  </a:lnTo>
                  <a:lnTo>
                    <a:pt x="1011" y="8095"/>
                  </a:lnTo>
                  <a:lnTo>
                    <a:pt x="0" y="0"/>
                  </a:lnTo>
                  <a:close/>
                </a:path>
                <a:path w="1269" h="8255">
                  <a:moveTo>
                    <a:pt x="1011" y="0"/>
                  </a:moveTo>
                  <a:lnTo>
                    <a:pt x="0" y="0"/>
                  </a:lnTo>
                  <a:lnTo>
                    <a:pt x="1011" y="809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4171029" y="2418226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69" h="8255">
                  <a:moveTo>
                    <a:pt x="1011" y="0"/>
                  </a:moveTo>
                  <a:lnTo>
                    <a:pt x="0" y="0"/>
                  </a:lnTo>
                  <a:lnTo>
                    <a:pt x="1011" y="8095"/>
                  </a:lnTo>
                  <a:lnTo>
                    <a:pt x="1011" y="0"/>
                  </a:lnTo>
                  <a:close/>
                </a:path>
                <a:path w="1269" h="8255">
                  <a:moveTo>
                    <a:pt x="0" y="0"/>
                  </a:moveTo>
                  <a:lnTo>
                    <a:pt x="1011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4171029" y="24263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4171029" y="24263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4176089" y="241822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095"/>
                  </a:lnTo>
                </a:path>
                <a:path h="8255">
                  <a:moveTo>
                    <a:pt x="0" y="0"/>
                  </a:moveTo>
                  <a:lnTo>
                    <a:pt x="0" y="0"/>
                  </a:lnTo>
                </a:path>
                <a:path h="8255">
                  <a:moveTo>
                    <a:pt x="0" y="8095"/>
                  </a:moveTo>
                  <a:lnTo>
                    <a:pt x="0" y="80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4176089" y="241822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505" y="4047"/>
                  </a:moveTo>
                  <a:lnTo>
                    <a:pt x="505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4171029" y="2418226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5">
                  <a:moveTo>
                    <a:pt x="1011" y="0"/>
                  </a:moveTo>
                  <a:lnTo>
                    <a:pt x="5059" y="0"/>
                  </a:lnTo>
                </a:path>
                <a:path w="5080" h="8255">
                  <a:moveTo>
                    <a:pt x="1011" y="0"/>
                  </a:moveTo>
                  <a:lnTo>
                    <a:pt x="1011" y="8095"/>
                  </a:lnTo>
                  <a:lnTo>
                    <a:pt x="5059" y="8095"/>
                  </a:lnTo>
                  <a:lnTo>
                    <a:pt x="0" y="8095"/>
                  </a:lnTo>
                </a:path>
                <a:path w="5080" h="8255">
                  <a:moveTo>
                    <a:pt x="0" y="8095"/>
                  </a:moveTo>
                  <a:lnTo>
                    <a:pt x="0" y="0"/>
                  </a:lnTo>
                  <a:lnTo>
                    <a:pt x="50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4153826" y="224821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4153826" y="2247206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1011" y="1011"/>
                  </a:moveTo>
                  <a:lnTo>
                    <a:pt x="0" y="5059"/>
                  </a:lnTo>
                  <a:lnTo>
                    <a:pt x="1011" y="0"/>
                  </a:lnTo>
                  <a:lnTo>
                    <a:pt x="0" y="6071"/>
                  </a:lnTo>
                </a:path>
                <a:path w="6350" h="7619">
                  <a:moveTo>
                    <a:pt x="1011" y="0"/>
                  </a:moveTo>
                  <a:lnTo>
                    <a:pt x="1011" y="6071"/>
                  </a:lnTo>
                  <a:lnTo>
                    <a:pt x="2023" y="0"/>
                  </a:lnTo>
                  <a:lnTo>
                    <a:pt x="1011" y="6071"/>
                  </a:lnTo>
                  <a:lnTo>
                    <a:pt x="2023" y="0"/>
                  </a:lnTo>
                </a:path>
                <a:path w="6350" h="7619">
                  <a:moveTo>
                    <a:pt x="3035" y="0"/>
                  </a:moveTo>
                  <a:lnTo>
                    <a:pt x="2023" y="6071"/>
                  </a:lnTo>
                  <a:lnTo>
                    <a:pt x="3035" y="0"/>
                  </a:lnTo>
                  <a:lnTo>
                    <a:pt x="2023" y="7083"/>
                  </a:lnTo>
                </a:path>
                <a:path w="6350" h="7619">
                  <a:moveTo>
                    <a:pt x="3035" y="0"/>
                  </a:moveTo>
                  <a:lnTo>
                    <a:pt x="3035" y="7083"/>
                  </a:lnTo>
                  <a:lnTo>
                    <a:pt x="4047" y="0"/>
                  </a:lnTo>
                  <a:lnTo>
                    <a:pt x="3035" y="7083"/>
                  </a:lnTo>
                  <a:lnTo>
                    <a:pt x="4047" y="0"/>
                  </a:lnTo>
                </a:path>
                <a:path w="6350" h="7619">
                  <a:moveTo>
                    <a:pt x="4047" y="6071"/>
                  </a:moveTo>
                  <a:lnTo>
                    <a:pt x="5059" y="0"/>
                  </a:lnTo>
                  <a:lnTo>
                    <a:pt x="4047" y="6071"/>
                  </a:lnTo>
                  <a:lnTo>
                    <a:pt x="5059" y="1011"/>
                  </a:lnTo>
                  <a:lnTo>
                    <a:pt x="5059" y="6071"/>
                  </a:lnTo>
                  <a:lnTo>
                    <a:pt x="5059" y="1011"/>
                  </a:lnTo>
                </a:path>
                <a:path w="6350" h="7619">
                  <a:moveTo>
                    <a:pt x="6071" y="1011"/>
                  </a:moveTo>
                  <a:lnTo>
                    <a:pt x="5059" y="6071"/>
                  </a:lnTo>
                  <a:lnTo>
                    <a:pt x="6071" y="2023"/>
                  </a:lnTo>
                  <a:lnTo>
                    <a:pt x="5059" y="5059"/>
                  </a:lnTo>
                  <a:lnTo>
                    <a:pt x="6071" y="2023"/>
                  </a:lnTo>
                  <a:lnTo>
                    <a:pt x="6071" y="5059"/>
                  </a:lnTo>
                  <a:lnTo>
                    <a:pt x="6071" y="3035"/>
                  </a:lnTo>
                  <a:lnTo>
                    <a:pt x="6071" y="4047"/>
                  </a:lnTo>
                  <a:lnTo>
                    <a:pt x="6071" y="3035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4153826" y="2247206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0" y="3035"/>
                  </a:moveTo>
                  <a:lnTo>
                    <a:pt x="0" y="3035"/>
                  </a:lnTo>
                </a:path>
                <a:path w="6350" h="7619">
                  <a:moveTo>
                    <a:pt x="0" y="2023"/>
                  </a:moveTo>
                  <a:lnTo>
                    <a:pt x="0" y="2023"/>
                  </a:lnTo>
                </a:path>
                <a:path w="6350" h="7619">
                  <a:moveTo>
                    <a:pt x="0" y="1011"/>
                  </a:moveTo>
                  <a:lnTo>
                    <a:pt x="0" y="1011"/>
                  </a:lnTo>
                </a:path>
                <a:path w="6350" h="7619">
                  <a:moveTo>
                    <a:pt x="1011" y="1011"/>
                  </a:moveTo>
                  <a:lnTo>
                    <a:pt x="1011" y="1011"/>
                  </a:lnTo>
                </a:path>
                <a:path w="6350" h="7619">
                  <a:moveTo>
                    <a:pt x="1011" y="0"/>
                  </a:moveTo>
                  <a:lnTo>
                    <a:pt x="1011" y="0"/>
                  </a:lnTo>
                </a:path>
                <a:path w="6350" h="7619">
                  <a:moveTo>
                    <a:pt x="2023" y="0"/>
                  </a:moveTo>
                  <a:lnTo>
                    <a:pt x="2023" y="0"/>
                  </a:lnTo>
                </a:path>
                <a:path w="6350" h="7619">
                  <a:moveTo>
                    <a:pt x="3035" y="0"/>
                  </a:moveTo>
                  <a:lnTo>
                    <a:pt x="3035" y="0"/>
                  </a:lnTo>
                </a:path>
                <a:path w="6350" h="7619">
                  <a:moveTo>
                    <a:pt x="4047" y="0"/>
                  </a:moveTo>
                  <a:lnTo>
                    <a:pt x="4047" y="0"/>
                  </a:lnTo>
                </a:path>
                <a:path w="6350" h="7619">
                  <a:moveTo>
                    <a:pt x="5059" y="0"/>
                  </a:moveTo>
                  <a:lnTo>
                    <a:pt x="5059" y="0"/>
                  </a:lnTo>
                </a:path>
                <a:path w="6350" h="7619">
                  <a:moveTo>
                    <a:pt x="5059" y="1011"/>
                  </a:moveTo>
                  <a:lnTo>
                    <a:pt x="5059" y="1011"/>
                  </a:lnTo>
                </a:path>
                <a:path w="6350" h="7619">
                  <a:moveTo>
                    <a:pt x="6071" y="2023"/>
                  </a:moveTo>
                  <a:lnTo>
                    <a:pt x="6071" y="2023"/>
                  </a:lnTo>
                </a:path>
                <a:path w="6350" h="7619">
                  <a:moveTo>
                    <a:pt x="6071" y="3035"/>
                  </a:moveTo>
                  <a:lnTo>
                    <a:pt x="6071" y="3035"/>
                  </a:lnTo>
                </a:path>
                <a:path w="6350" h="7619">
                  <a:moveTo>
                    <a:pt x="6071" y="4047"/>
                  </a:moveTo>
                  <a:lnTo>
                    <a:pt x="6071" y="4047"/>
                  </a:lnTo>
                </a:path>
                <a:path w="6350" h="7619">
                  <a:moveTo>
                    <a:pt x="6071" y="5059"/>
                  </a:moveTo>
                  <a:lnTo>
                    <a:pt x="6071" y="5059"/>
                  </a:lnTo>
                </a:path>
                <a:path w="6350" h="7619">
                  <a:moveTo>
                    <a:pt x="5059" y="5059"/>
                  </a:moveTo>
                  <a:lnTo>
                    <a:pt x="5059" y="5059"/>
                  </a:lnTo>
                </a:path>
                <a:path w="6350" h="7619">
                  <a:moveTo>
                    <a:pt x="5059" y="6071"/>
                  </a:moveTo>
                  <a:lnTo>
                    <a:pt x="5059" y="6071"/>
                  </a:lnTo>
                </a:path>
                <a:path w="6350" h="7619">
                  <a:moveTo>
                    <a:pt x="4047" y="6071"/>
                  </a:moveTo>
                  <a:lnTo>
                    <a:pt x="4047" y="6071"/>
                  </a:lnTo>
                </a:path>
                <a:path w="6350" h="7619">
                  <a:moveTo>
                    <a:pt x="3035" y="7083"/>
                  </a:moveTo>
                  <a:lnTo>
                    <a:pt x="3035" y="7083"/>
                  </a:lnTo>
                </a:path>
                <a:path w="6350" h="7619">
                  <a:moveTo>
                    <a:pt x="2023" y="7083"/>
                  </a:moveTo>
                  <a:lnTo>
                    <a:pt x="2023" y="7083"/>
                  </a:lnTo>
                </a:path>
                <a:path w="6350" h="7619">
                  <a:moveTo>
                    <a:pt x="2023" y="6071"/>
                  </a:moveTo>
                  <a:lnTo>
                    <a:pt x="2023" y="6071"/>
                  </a:lnTo>
                </a:path>
                <a:path w="6350" h="7619">
                  <a:moveTo>
                    <a:pt x="1011" y="6071"/>
                  </a:moveTo>
                  <a:lnTo>
                    <a:pt x="1011" y="6071"/>
                  </a:lnTo>
                </a:path>
                <a:path w="6350" h="7619">
                  <a:moveTo>
                    <a:pt x="0" y="5059"/>
                  </a:moveTo>
                  <a:lnTo>
                    <a:pt x="0" y="5059"/>
                  </a:lnTo>
                </a:path>
                <a:path w="6350" h="7619">
                  <a:moveTo>
                    <a:pt x="0" y="4047"/>
                  </a:moveTo>
                  <a:lnTo>
                    <a:pt x="0" y="4047"/>
                  </a:lnTo>
                </a:path>
                <a:path w="6350" h="7619">
                  <a:moveTo>
                    <a:pt x="0" y="3035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4155850" y="2247206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2023" y="7083"/>
                  </a:moveTo>
                  <a:lnTo>
                    <a:pt x="2023" y="7083"/>
                  </a:lnTo>
                </a:path>
                <a:path w="4444" h="7619">
                  <a:moveTo>
                    <a:pt x="0" y="7083"/>
                  </a:moveTo>
                  <a:lnTo>
                    <a:pt x="0" y="7083"/>
                  </a:lnTo>
                </a:path>
                <a:path w="4444" h="7619">
                  <a:moveTo>
                    <a:pt x="0" y="7083"/>
                  </a:moveTo>
                  <a:lnTo>
                    <a:pt x="0" y="7083"/>
                  </a:lnTo>
                </a:path>
                <a:path w="4444" h="7619">
                  <a:moveTo>
                    <a:pt x="0" y="7083"/>
                  </a:moveTo>
                  <a:lnTo>
                    <a:pt x="0" y="7083"/>
                  </a:lnTo>
                </a:path>
                <a:path w="4444" h="7619">
                  <a:moveTo>
                    <a:pt x="0" y="7083"/>
                  </a:moveTo>
                  <a:lnTo>
                    <a:pt x="0" y="7083"/>
                  </a:lnTo>
                </a:path>
                <a:path w="4444" h="7619">
                  <a:moveTo>
                    <a:pt x="0" y="7083"/>
                  </a:moveTo>
                  <a:lnTo>
                    <a:pt x="1011" y="7083"/>
                  </a:lnTo>
                </a:path>
                <a:path w="4444" h="7619">
                  <a:moveTo>
                    <a:pt x="1011" y="7083"/>
                  </a:moveTo>
                  <a:lnTo>
                    <a:pt x="1011" y="7083"/>
                  </a:lnTo>
                </a:path>
                <a:path w="4444" h="7619">
                  <a:moveTo>
                    <a:pt x="1011" y="7083"/>
                  </a:moveTo>
                  <a:lnTo>
                    <a:pt x="1011" y="7083"/>
                  </a:lnTo>
                </a:path>
                <a:path w="4444" h="7619">
                  <a:moveTo>
                    <a:pt x="1011" y="7083"/>
                  </a:moveTo>
                  <a:lnTo>
                    <a:pt x="1011" y="7083"/>
                  </a:lnTo>
                </a:path>
                <a:path w="4444" h="7619">
                  <a:moveTo>
                    <a:pt x="1011" y="7083"/>
                  </a:moveTo>
                  <a:lnTo>
                    <a:pt x="1011" y="7083"/>
                  </a:lnTo>
                </a:path>
                <a:path w="4444" h="7619">
                  <a:moveTo>
                    <a:pt x="1011" y="7083"/>
                  </a:moveTo>
                  <a:lnTo>
                    <a:pt x="1011" y="7083"/>
                  </a:lnTo>
                </a:path>
                <a:path w="4444" h="7619">
                  <a:moveTo>
                    <a:pt x="1011" y="7083"/>
                  </a:moveTo>
                  <a:lnTo>
                    <a:pt x="1011" y="7083"/>
                  </a:lnTo>
                </a:path>
                <a:path w="4444" h="7619">
                  <a:moveTo>
                    <a:pt x="1011" y="7083"/>
                  </a:moveTo>
                  <a:lnTo>
                    <a:pt x="1011" y="7083"/>
                  </a:lnTo>
                </a:path>
                <a:path w="4444" h="7619">
                  <a:moveTo>
                    <a:pt x="1011" y="7083"/>
                  </a:moveTo>
                  <a:lnTo>
                    <a:pt x="1011" y="7083"/>
                  </a:lnTo>
                </a:path>
                <a:path w="4444" h="7619">
                  <a:moveTo>
                    <a:pt x="1011" y="7083"/>
                  </a:moveTo>
                  <a:lnTo>
                    <a:pt x="1011" y="7083"/>
                  </a:lnTo>
                </a:path>
                <a:path w="4444" h="7619">
                  <a:moveTo>
                    <a:pt x="1011" y="7083"/>
                  </a:moveTo>
                  <a:lnTo>
                    <a:pt x="2023" y="7083"/>
                  </a:lnTo>
                </a:path>
                <a:path w="4444" h="7619">
                  <a:moveTo>
                    <a:pt x="2023" y="7083"/>
                  </a:moveTo>
                  <a:lnTo>
                    <a:pt x="2023" y="7083"/>
                  </a:lnTo>
                </a:path>
                <a:path w="4444" h="7619">
                  <a:moveTo>
                    <a:pt x="2023" y="7083"/>
                  </a:moveTo>
                  <a:lnTo>
                    <a:pt x="2023" y="7083"/>
                  </a:lnTo>
                </a:path>
                <a:path w="4444" h="7619">
                  <a:moveTo>
                    <a:pt x="2023" y="7083"/>
                  </a:moveTo>
                  <a:lnTo>
                    <a:pt x="2023" y="7083"/>
                  </a:lnTo>
                </a:path>
                <a:path w="4444" h="7619">
                  <a:moveTo>
                    <a:pt x="1011" y="0"/>
                  </a:moveTo>
                  <a:lnTo>
                    <a:pt x="2023" y="0"/>
                  </a:lnTo>
                </a:path>
                <a:path w="4444" h="7619">
                  <a:moveTo>
                    <a:pt x="2023" y="0"/>
                  </a:moveTo>
                  <a:lnTo>
                    <a:pt x="2023" y="0"/>
                  </a:lnTo>
                </a:path>
                <a:path w="4444" h="7619">
                  <a:moveTo>
                    <a:pt x="2023" y="0"/>
                  </a:moveTo>
                  <a:lnTo>
                    <a:pt x="3035" y="0"/>
                  </a:lnTo>
                  <a:lnTo>
                    <a:pt x="3035" y="1011"/>
                  </a:lnTo>
                  <a:lnTo>
                    <a:pt x="4047" y="1011"/>
                  </a:lnTo>
                  <a:lnTo>
                    <a:pt x="4047" y="2023"/>
                  </a:lnTo>
                </a:path>
                <a:path w="4444" h="7619">
                  <a:moveTo>
                    <a:pt x="4047" y="2023"/>
                  </a:moveTo>
                  <a:lnTo>
                    <a:pt x="4047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4159898" y="22492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4159898" y="22502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4159898" y="22502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4159898" y="22512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4159898" y="225125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3998997" y="2230003"/>
              <a:ext cx="176530" cy="200660"/>
            </a:xfrm>
            <a:custGeom>
              <a:avLst/>
              <a:gdLst/>
              <a:ahLst/>
              <a:cxnLst/>
              <a:rect l="l" t="t" r="r" b="b"/>
              <a:pathLst>
                <a:path w="176530" h="200660">
                  <a:moveTo>
                    <a:pt x="160900" y="22262"/>
                  </a:moveTo>
                  <a:lnTo>
                    <a:pt x="160900" y="22262"/>
                  </a:lnTo>
                </a:path>
                <a:path w="176530" h="200660">
                  <a:moveTo>
                    <a:pt x="160900" y="22262"/>
                  </a:moveTo>
                  <a:lnTo>
                    <a:pt x="159888" y="23274"/>
                  </a:lnTo>
                </a:path>
                <a:path w="176530" h="200660">
                  <a:moveTo>
                    <a:pt x="159888" y="23274"/>
                  </a:moveTo>
                  <a:lnTo>
                    <a:pt x="159888" y="23274"/>
                  </a:lnTo>
                </a:path>
                <a:path w="176530" h="200660">
                  <a:moveTo>
                    <a:pt x="159888" y="23274"/>
                  </a:moveTo>
                  <a:lnTo>
                    <a:pt x="158876" y="23274"/>
                  </a:lnTo>
                  <a:lnTo>
                    <a:pt x="158876" y="24286"/>
                  </a:lnTo>
                  <a:lnTo>
                    <a:pt x="157864" y="24286"/>
                  </a:lnTo>
                </a:path>
                <a:path w="176530" h="200660">
                  <a:moveTo>
                    <a:pt x="157864" y="17203"/>
                  </a:moveTo>
                  <a:lnTo>
                    <a:pt x="157864" y="17203"/>
                  </a:lnTo>
                </a:path>
                <a:path w="176530" h="200660">
                  <a:moveTo>
                    <a:pt x="157864" y="24286"/>
                  </a:moveTo>
                  <a:lnTo>
                    <a:pt x="157864" y="24286"/>
                  </a:lnTo>
                </a:path>
                <a:path w="176530" h="200660">
                  <a:moveTo>
                    <a:pt x="160900" y="21250"/>
                  </a:moveTo>
                  <a:lnTo>
                    <a:pt x="160900" y="22262"/>
                  </a:lnTo>
                  <a:lnTo>
                    <a:pt x="159888" y="22262"/>
                  </a:lnTo>
                  <a:lnTo>
                    <a:pt x="159888" y="23274"/>
                  </a:lnTo>
                  <a:lnTo>
                    <a:pt x="158876" y="23274"/>
                  </a:lnTo>
                  <a:lnTo>
                    <a:pt x="157864" y="24286"/>
                  </a:lnTo>
                  <a:lnTo>
                    <a:pt x="156852" y="24286"/>
                  </a:lnTo>
                  <a:lnTo>
                    <a:pt x="156852" y="23274"/>
                  </a:lnTo>
                  <a:lnTo>
                    <a:pt x="155840" y="23274"/>
                  </a:lnTo>
                  <a:lnTo>
                    <a:pt x="154828" y="22262"/>
                  </a:lnTo>
                  <a:lnTo>
                    <a:pt x="154828" y="21250"/>
                  </a:lnTo>
                  <a:lnTo>
                    <a:pt x="154828" y="20239"/>
                  </a:lnTo>
                  <a:lnTo>
                    <a:pt x="154828" y="19227"/>
                  </a:lnTo>
                  <a:lnTo>
                    <a:pt x="154828" y="18215"/>
                  </a:lnTo>
                  <a:lnTo>
                    <a:pt x="155840" y="18215"/>
                  </a:lnTo>
                  <a:lnTo>
                    <a:pt x="155840" y="17203"/>
                  </a:lnTo>
                  <a:lnTo>
                    <a:pt x="156852" y="17203"/>
                  </a:lnTo>
                  <a:lnTo>
                    <a:pt x="157864" y="17203"/>
                  </a:lnTo>
                  <a:lnTo>
                    <a:pt x="158876" y="17203"/>
                  </a:lnTo>
                  <a:lnTo>
                    <a:pt x="159888" y="17203"/>
                  </a:lnTo>
                  <a:lnTo>
                    <a:pt x="159888" y="18215"/>
                  </a:lnTo>
                  <a:lnTo>
                    <a:pt x="160900" y="19227"/>
                  </a:lnTo>
                  <a:lnTo>
                    <a:pt x="160900" y="20239"/>
                  </a:lnTo>
                  <a:lnTo>
                    <a:pt x="160900" y="21250"/>
                  </a:lnTo>
                </a:path>
                <a:path w="176530" h="200660">
                  <a:moveTo>
                    <a:pt x="70836" y="0"/>
                  </a:moveTo>
                  <a:lnTo>
                    <a:pt x="70836" y="0"/>
                  </a:lnTo>
                </a:path>
                <a:path w="176530" h="200660">
                  <a:moveTo>
                    <a:pt x="70836" y="0"/>
                  </a:moveTo>
                  <a:lnTo>
                    <a:pt x="70836" y="0"/>
                  </a:lnTo>
                </a:path>
                <a:path w="176530" h="200660">
                  <a:moveTo>
                    <a:pt x="70836" y="0"/>
                  </a:moveTo>
                  <a:lnTo>
                    <a:pt x="70836" y="0"/>
                  </a:lnTo>
                </a:path>
                <a:path w="176530" h="200660">
                  <a:moveTo>
                    <a:pt x="70836" y="0"/>
                  </a:moveTo>
                  <a:lnTo>
                    <a:pt x="70836" y="0"/>
                  </a:lnTo>
                </a:path>
                <a:path w="176530" h="200660">
                  <a:moveTo>
                    <a:pt x="72860" y="0"/>
                  </a:moveTo>
                  <a:lnTo>
                    <a:pt x="72860" y="0"/>
                  </a:lnTo>
                </a:path>
                <a:path w="176530" h="200660">
                  <a:moveTo>
                    <a:pt x="72860" y="0"/>
                  </a:moveTo>
                  <a:lnTo>
                    <a:pt x="71848" y="0"/>
                  </a:lnTo>
                </a:path>
                <a:path w="176530" h="200660">
                  <a:moveTo>
                    <a:pt x="71848" y="0"/>
                  </a:moveTo>
                  <a:lnTo>
                    <a:pt x="71848" y="0"/>
                  </a:lnTo>
                </a:path>
                <a:path w="176530" h="200660">
                  <a:moveTo>
                    <a:pt x="71848" y="0"/>
                  </a:moveTo>
                  <a:lnTo>
                    <a:pt x="70836" y="0"/>
                  </a:lnTo>
                </a:path>
                <a:path w="176530" h="200660">
                  <a:moveTo>
                    <a:pt x="70836" y="0"/>
                  </a:moveTo>
                  <a:lnTo>
                    <a:pt x="70836" y="0"/>
                  </a:lnTo>
                </a:path>
                <a:path w="176530" h="200660">
                  <a:moveTo>
                    <a:pt x="70836" y="0"/>
                  </a:moveTo>
                  <a:lnTo>
                    <a:pt x="70836" y="0"/>
                  </a:lnTo>
                </a:path>
                <a:path w="176530" h="200660">
                  <a:moveTo>
                    <a:pt x="0" y="0"/>
                  </a:moveTo>
                  <a:lnTo>
                    <a:pt x="0" y="0"/>
                  </a:lnTo>
                </a:path>
                <a:path w="176530" h="200660">
                  <a:moveTo>
                    <a:pt x="0" y="0"/>
                  </a:moveTo>
                  <a:lnTo>
                    <a:pt x="20239" y="0"/>
                  </a:lnTo>
                  <a:lnTo>
                    <a:pt x="39466" y="0"/>
                  </a:lnTo>
                  <a:lnTo>
                    <a:pt x="56669" y="0"/>
                  </a:lnTo>
                  <a:lnTo>
                    <a:pt x="70836" y="0"/>
                  </a:lnTo>
                </a:path>
                <a:path w="176530" h="200660">
                  <a:moveTo>
                    <a:pt x="71848" y="184175"/>
                  </a:moveTo>
                  <a:lnTo>
                    <a:pt x="56669" y="184175"/>
                  </a:lnTo>
                  <a:lnTo>
                    <a:pt x="39466" y="184175"/>
                  </a:lnTo>
                  <a:lnTo>
                    <a:pt x="20239" y="184175"/>
                  </a:lnTo>
                  <a:lnTo>
                    <a:pt x="0" y="184175"/>
                  </a:lnTo>
                </a:path>
                <a:path w="176530" h="200660">
                  <a:moveTo>
                    <a:pt x="0" y="184175"/>
                  </a:moveTo>
                  <a:lnTo>
                    <a:pt x="0" y="184175"/>
                  </a:lnTo>
                </a:path>
                <a:path w="176530" h="200660">
                  <a:moveTo>
                    <a:pt x="72860" y="0"/>
                  </a:moveTo>
                  <a:lnTo>
                    <a:pt x="72860" y="0"/>
                  </a:lnTo>
                  <a:lnTo>
                    <a:pt x="141673" y="0"/>
                  </a:lnTo>
                  <a:lnTo>
                    <a:pt x="147744" y="0"/>
                  </a:lnTo>
                </a:path>
                <a:path w="176530" h="200660">
                  <a:moveTo>
                    <a:pt x="148756" y="184175"/>
                  </a:moveTo>
                  <a:lnTo>
                    <a:pt x="148756" y="184175"/>
                  </a:lnTo>
                  <a:lnTo>
                    <a:pt x="79944" y="184175"/>
                  </a:lnTo>
                  <a:lnTo>
                    <a:pt x="71848" y="184175"/>
                  </a:lnTo>
                </a:path>
                <a:path w="176530" h="200660">
                  <a:moveTo>
                    <a:pt x="176079" y="200366"/>
                  </a:moveTo>
                  <a:lnTo>
                    <a:pt x="176079" y="200366"/>
                  </a:lnTo>
                </a:path>
                <a:path w="176530" h="200660">
                  <a:moveTo>
                    <a:pt x="176079" y="199354"/>
                  </a:moveTo>
                  <a:lnTo>
                    <a:pt x="176079" y="199354"/>
                  </a:lnTo>
                </a:path>
                <a:path w="176530" h="200660">
                  <a:moveTo>
                    <a:pt x="176079" y="199354"/>
                  </a:moveTo>
                  <a:lnTo>
                    <a:pt x="176079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4175077" y="24141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-505" y="7589"/>
                  </a:moveTo>
                  <a:lnTo>
                    <a:pt x="505" y="7589"/>
                  </a:lnTo>
                </a:path>
              </a:pathLst>
            </a:custGeom>
            <a:ln w="151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4172547" y="2414178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39">
                  <a:moveTo>
                    <a:pt x="0" y="15179"/>
                  </a:moveTo>
                  <a:lnTo>
                    <a:pt x="1011" y="15179"/>
                  </a:lnTo>
                  <a:lnTo>
                    <a:pt x="1011" y="0"/>
                  </a:lnTo>
                  <a:lnTo>
                    <a:pt x="0" y="0"/>
                  </a:lnTo>
                  <a:lnTo>
                    <a:pt x="0" y="151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4172041" y="24293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1" y="0"/>
                  </a:moveTo>
                  <a:lnTo>
                    <a:pt x="1011" y="0"/>
                  </a:lnTo>
                </a:path>
                <a:path w="1269" h="1269">
                  <a:moveTo>
                    <a:pt x="1011" y="0"/>
                  </a:moveTo>
                  <a:lnTo>
                    <a:pt x="0" y="1011"/>
                  </a:lnTo>
                </a:path>
                <a:path w="1269" h="1269">
                  <a:moveTo>
                    <a:pt x="0" y="1011"/>
                  </a:moveTo>
                  <a:lnTo>
                    <a:pt x="0" y="1011"/>
                  </a:lnTo>
                </a:path>
                <a:path w="1269" h="1269">
                  <a:moveTo>
                    <a:pt x="0" y="1011"/>
                  </a:moveTo>
                  <a:lnTo>
                    <a:pt x="0" y="1011"/>
                  </a:lnTo>
                </a:path>
                <a:path w="1269" h="1269">
                  <a:moveTo>
                    <a:pt x="0" y="1011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4171536" y="24308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1011" y="0"/>
                  </a:lnTo>
                </a:path>
                <a:path w="4444">
                  <a:moveTo>
                    <a:pt x="3035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4175077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4175077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4171029" y="2230003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4047" y="199354"/>
                  </a:moveTo>
                  <a:lnTo>
                    <a:pt x="4047" y="19935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3035" y="204414"/>
                  </a:lnTo>
                </a:path>
                <a:path w="5080" h="204469">
                  <a:moveTo>
                    <a:pt x="3035" y="204414"/>
                  </a:moveTo>
                  <a:lnTo>
                    <a:pt x="3035" y="204414"/>
                  </a:lnTo>
                </a:path>
                <a:path w="5080" h="204469">
                  <a:moveTo>
                    <a:pt x="3035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3035" y="201378"/>
                  </a:lnTo>
                </a:path>
                <a:path w="5080" h="204469">
                  <a:moveTo>
                    <a:pt x="3035" y="201378"/>
                  </a:moveTo>
                  <a:lnTo>
                    <a:pt x="3035" y="201378"/>
                  </a:lnTo>
                </a:path>
                <a:path w="5080" h="204469">
                  <a:moveTo>
                    <a:pt x="3035" y="201378"/>
                  </a:moveTo>
                  <a:lnTo>
                    <a:pt x="2023" y="201378"/>
                  </a:lnTo>
                </a:path>
                <a:path w="5080" h="204469">
                  <a:moveTo>
                    <a:pt x="2023" y="201378"/>
                  </a:moveTo>
                  <a:lnTo>
                    <a:pt x="2023" y="201378"/>
                  </a:lnTo>
                </a:path>
                <a:path w="5080" h="204469">
                  <a:moveTo>
                    <a:pt x="2023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4414"/>
                  </a:moveTo>
                  <a:lnTo>
                    <a:pt x="0" y="201378"/>
                  </a:lnTo>
                </a:path>
                <a:path w="5080" h="204469">
                  <a:moveTo>
                    <a:pt x="5059" y="204414"/>
                  </a:moveTo>
                  <a:lnTo>
                    <a:pt x="5059" y="201378"/>
                  </a:lnTo>
                </a:path>
                <a:path w="5080" h="204469">
                  <a:moveTo>
                    <a:pt x="5059" y="0"/>
                  </a:moveTo>
                  <a:lnTo>
                    <a:pt x="5059" y="0"/>
                  </a:lnTo>
                </a:path>
                <a:path w="5080" h="204469">
                  <a:moveTo>
                    <a:pt x="5059" y="0"/>
                  </a:moveTo>
                  <a:lnTo>
                    <a:pt x="5059" y="0"/>
                  </a:lnTo>
                </a:path>
                <a:path w="5080" h="204469">
                  <a:moveTo>
                    <a:pt x="5059" y="0"/>
                  </a:moveTo>
                  <a:lnTo>
                    <a:pt x="5059" y="0"/>
                  </a:lnTo>
                </a:path>
                <a:path w="5080" h="204469">
                  <a:moveTo>
                    <a:pt x="5059" y="0"/>
                  </a:moveTo>
                  <a:lnTo>
                    <a:pt x="5059" y="0"/>
                  </a:lnTo>
                </a:path>
                <a:path w="5080" h="204469">
                  <a:moveTo>
                    <a:pt x="5059" y="0"/>
                  </a:moveTo>
                  <a:lnTo>
                    <a:pt x="4047" y="0"/>
                  </a:lnTo>
                </a:path>
                <a:path w="5080" h="204469">
                  <a:moveTo>
                    <a:pt x="1011" y="0"/>
                  </a:moveTo>
                  <a:lnTo>
                    <a:pt x="1011" y="0"/>
                  </a:lnTo>
                </a:path>
                <a:path w="5080" h="204469">
                  <a:moveTo>
                    <a:pt x="1011" y="0"/>
                  </a:moveTo>
                  <a:lnTo>
                    <a:pt x="1011" y="0"/>
                  </a:lnTo>
                </a:path>
                <a:path w="5080" h="204469">
                  <a:moveTo>
                    <a:pt x="1011" y="0"/>
                  </a:moveTo>
                  <a:lnTo>
                    <a:pt x="0" y="0"/>
                  </a:lnTo>
                </a:path>
                <a:path w="5080" h="204469">
                  <a:moveTo>
                    <a:pt x="0" y="0"/>
                  </a:moveTo>
                  <a:lnTo>
                    <a:pt x="0" y="0"/>
                  </a:lnTo>
                </a:path>
                <a:path w="5080" h="204469">
                  <a:moveTo>
                    <a:pt x="0" y="0"/>
                  </a:moveTo>
                  <a:lnTo>
                    <a:pt x="0" y="0"/>
                  </a:lnTo>
                </a:path>
                <a:path w="5080" h="204469">
                  <a:moveTo>
                    <a:pt x="5059" y="3035"/>
                  </a:moveTo>
                  <a:lnTo>
                    <a:pt x="5059" y="3035"/>
                  </a:lnTo>
                </a:path>
                <a:path w="5080" h="204469">
                  <a:moveTo>
                    <a:pt x="5059" y="3035"/>
                  </a:moveTo>
                  <a:lnTo>
                    <a:pt x="5059" y="3035"/>
                  </a:lnTo>
                </a:path>
                <a:path w="5080" h="204469">
                  <a:moveTo>
                    <a:pt x="5059" y="3035"/>
                  </a:moveTo>
                  <a:lnTo>
                    <a:pt x="5059" y="3035"/>
                  </a:lnTo>
                </a:path>
                <a:path w="5080" h="204469">
                  <a:moveTo>
                    <a:pt x="5059" y="3035"/>
                  </a:moveTo>
                  <a:lnTo>
                    <a:pt x="5059" y="3035"/>
                  </a:lnTo>
                </a:path>
                <a:path w="5080" h="204469">
                  <a:moveTo>
                    <a:pt x="5059" y="3035"/>
                  </a:moveTo>
                  <a:lnTo>
                    <a:pt x="4047" y="3035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5059" y="0"/>
                  </a:moveTo>
                  <a:lnTo>
                    <a:pt x="5059" y="3035"/>
                  </a:lnTo>
                </a:path>
                <a:path w="5080" h="204469">
                  <a:moveTo>
                    <a:pt x="0" y="0"/>
                  </a:moveTo>
                  <a:lnTo>
                    <a:pt x="0" y="3035"/>
                  </a:lnTo>
                </a:path>
                <a:path w="5080" h="204469">
                  <a:moveTo>
                    <a:pt x="3035" y="184175"/>
                  </a:moveTo>
                  <a:lnTo>
                    <a:pt x="2023" y="182151"/>
                  </a:lnTo>
                </a:path>
                <a:path w="5080" h="204469">
                  <a:moveTo>
                    <a:pt x="4047" y="167983"/>
                  </a:moveTo>
                  <a:lnTo>
                    <a:pt x="2023" y="164948"/>
                  </a:lnTo>
                </a:path>
                <a:path w="5080" h="204469">
                  <a:moveTo>
                    <a:pt x="4047" y="150780"/>
                  </a:moveTo>
                  <a:lnTo>
                    <a:pt x="2023" y="147744"/>
                  </a:lnTo>
                </a:path>
                <a:path w="5080" h="204469">
                  <a:moveTo>
                    <a:pt x="4047" y="133577"/>
                  </a:moveTo>
                  <a:lnTo>
                    <a:pt x="2023" y="130541"/>
                  </a:lnTo>
                </a:path>
                <a:path w="5080" h="204469">
                  <a:moveTo>
                    <a:pt x="4047" y="116374"/>
                  </a:moveTo>
                  <a:lnTo>
                    <a:pt x="2023" y="114350"/>
                  </a:lnTo>
                </a:path>
                <a:path w="5080" h="204469">
                  <a:moveTo>
                    <a:pt x="4047" y="100183"/>
                  </a:moveTo>
                  <a:lnTo>
                    <a:pt x="2023" y="97147"/>
                  </a:lnTo>
                </a:path>
                <a:path w="5080" h="204469">
                  <a:moveTo>
                    <a:pt x="4047" y="82980"/>
                  </a:moveTo>
                  <a:lnTo>
                    <a:pt x="2023" y="79944"/>
                  </a:lnTo>
                </a:path>
                <a:path w="5080" h="204469">
                  <a:moveTo>
                    <a:pt x="4047" y="65776"/>
                  </a:moveTo>
                  <a:lnTo>
                    <a:pt x="2023" y="62740"/>
                  </a:lnTo>
                </a:path>
                <a:path w="5080" h="204469">
                  <a:moveTo>
                    <a:pt x="4047" y="48573"/>
                  </a:moveTo>
                  <a:lnTo>
                    <a:pt x="2023" y="45537"/>
                  </a:lnTo>
                </a:path>
                <a:path w="5080" h="204469">
                  <a:moveTo>
                    <a:pt x="4047" y="31370"/>
                  </a:moveTo>
                  <a:lnTo>
                    <a:pt x="2023" y="28334"/>
                  </a:lnTo>
                </a:path>
                <a:path w="5080" h="204469">
                  <a:moveTo>
                    <a:pt x="4047" y="14167"/>
                  </a:moveTo>
                  <a:lnTo>
                    <a:pt x="2023" y="12143"/>
                  </a:lnTo>
                </a:path>
                <a:path w="5080" h="204469">
                  <a:moveTo>
                    <a:pt x="4047" y="171019"/>
                  </a:moveTo>
                  <a:lnTo>
                    <a:pt x="2023" y="167983"/>
                  </a:lnTo>
                </a:path>
                <a:path w="5080" h="204469">
                  <a:moveTo>
                    <a:pt x="4047" y="153816"/>
                  </a:moveTo>
                  <a:lnTo>
                    <a:pt x="2023" y="151792"/>
                  </a:lnTo>
                </a:path>
                <a:path w="5080" h="204469">
                  <a:moveTo>
                    <a:pt x="4047" y="136613"/>
                  </a:moveTo>
                  <a:lnTo>
                    <a:pt x="2023" y="134589"/>
                  </a:lnTo>
                </a:path>
                <a:path w="5080" h="204469">
                  <a:moveTo>
                    <a:pt x="4047" y="119410"/>
                  </a:moveTo>
                  <a:lnTo>
                    <a:pt x="2023" y="117386"/>
                  </a:lnTo>
                </a:path>
                <a:path w="5080" h="204469">
                  <a:moveTo>
                    <a:pt x="4047" y="103219"/>
                  </a:moveTo>
                  <a:lnTo>
                    <a:pt x="2023" y="100183"/>
                  </a:lnTo>
                </a:path>
                <a:path w="5080" h="204469">
                  <a:moveTo>
                    <a:pt x="4047" y="86015"/>
                  </a:moveTo>
                  <a:lnTo>
                    <a:pt x="2023" y="82980"/>
                  </a:lnTo>
                </a:path>
                <a:path w="5080" h="204469">
                  <a:moveTo>
                    <a:pt x="4047" y="68812"/>
                  </a:moveTo>
                  <a:lnTo>
                    <a:pt x="2023" y="65776"/>
                  </a:lnTo>
                </a:path>
                <a:path w="5080" h="204469">
                  <a:moveTo>
                    <a:pt x="4047" y="51609"/>
                  </a:moveTo>
                  <a:lnTo>
                    <a:pt x="2023" y="49585"/>
                  </a:lnTo>
                </a:path>
                <a:path w="5080" h="204469">
                  <a:moveTo>
                    <a:pt x="4047" y="34406"/>
                  </a:moveTo>
                  <a:lnTo>
                    <a:pt x="2023" y="32382"/>
                  </a:lnTo>
                </a:path>
                <a:path w="5080" h="204469">
                  <a:moveTo>
                    <a:pt x="4047" y="17203"/>
                  </a:moveTo>
                  <a:lnTo>
                    <a:pt x="2023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4175077" y="22300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4172041" y="2230003"/>
              <a:ext cx="3175" cy="184785"/>
            </a:xfrm>
            <a:custGeom>
              <a:avLst/>
              <a:gdLst/>
              <a:ahLst/>
              <a:cxnLst/>
              <a:rect l="l" t="t" r="r" b="b"/>
              <a:pathLst>
                <a:path w="3175" h="184785">
                  <a:moveTo>
                    <a:pt x="3035" y="184175"/>
                  </a:moveTo>
                  <a:lnTo>
                    <a:pt x="3035" y="3035"/>
                  </a:lnTo>
                </a:path>
                <a:path w="3175" h="184785">
                  <a:moveTo>
                    <a:pt x="3035" y="0"/>
                  </a:moveTo>
                  <a:lnTo>
                    <a:pt x="3035" y="0"/>
                  </a:lnTo>
                </a:path>
                <a:path w="3175" h="184785">
                  <a:moveTo>
                    <a:pt x="3035" y="184175"/>
                  </a:moveTo>
                  <a:lnTo>
                    <a:pt x="3035" y="184175"/>
                  </a:lnTo>
                </a:path>
                <a:path w="3175" h="184785">
                  <a:moveTo>
                    <a:pt x="0" y="184175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3035" y="184175"/>
                  </a:lnTo>
                  <a:lnTo>
                    <a:pt x="0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11" name="object 4711"/>
            <p:cNvPicPr/>
            <p:nvPr/>
          </p:nvPicPr>
          <p:blipFill>
            <a:blip r:embed="rId328" cstate="print"/>
            <a:stretch>
              <a:fillRect/>
            </a:stretch>
          </p:blipFill>
          <p:spPr>
            <a:xfrm>
              <a:off x="13998997" y="1688103"/>
              <a:ext cx="95629" cy="204920"/>
            </a:xfrm>
            <a:prstGeom prst="rect">
              <a:avLst/>
            </a:prstGeom>
          </p:spPr>
        </p:pic>
        <p:sp>
          <p:nvSpPr>
            <p:cNvPr id="4712" name="object 4712"/>
            <p:cNvSpPr/>
            <p:nvPr/>
          </p:nvSpPr>
          <p:spPr>
            <a:xfrm>
              <a:off x="13245094" y="1205908"/>
              <a:ext cx="777240" cy="0"/>
            </a:xfrm>
            <a:custGeom>
              <a:avLst/>
              <a:gdLst/>
              <a:ahLst/>
              <a:cxnLst/>
              <a:rect l="l" t="t" r="r" b="b"/>
              <a:pathLst>
                <a:path w="777240">
                  <a:moveTo>
                    <a:pt x="0" y="0"/>
                  </a:moveTo>
                  <a:lnTo>
                    <a:pt x="0" y="0"/>
                  </a:lnTo>
                  <a:lnTo>
                    <a:pt x="7771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7898955" y="4280216"/>
              <a:ext cx="153035" cy="351155"/>
            </a:xfrm>
            <a:custGeom>
              <a:avLst/>
              <a:gdLst/>
              <a:ahLst/>
              <a:cxnLst/>
              <a:rect l="l" t="t" r="r" b="b"/>
              <a:pathLst>
                <a:path w="153034" h="351154">
                  <a:moveTo>
                    <a:pt x="152804" y="351147"/>
                  </a:moveTo>
                  <a:lnTo>
                    <a:pt x="152804" y="0"/>
                  </a:lnTo>
                </a:path>
                <a:path w="153034" h="351154">
                  <a:moveTo>
                    <a:pt x="0" y="179115"/>
                  </a:moveTo>
                  <a:lnTo>
                    <a:pt x="2023" y="179115"/>
                  </a:lnTo>
                  <a:lnTo>
                    <a:pt x="6071" y="179115"/>
                  </a:lnTo>
                  <a:lnTo>
                    <a:pt x="11131" y="179115"/>
                  </a:lnTo>
                  <a:lnTo>
                    <a:pt x="15179" y="179115"/>
                  </a:lnTo>
                  <a:lnTo>
                    <a:pt x="17203" y="17911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7916158" y="44593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3D3D3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7880740" y="4273132"/>
              <a:ext cx="171450" cy="358775"/>
            </a:xfrm>
            <a:custGeom>
              <a:avLst/>
              <a:gdLst/>
              <a:ahLst/>
              <a:cxnLst/>
              <a:rect l="l" t="t" r="r" b="b"/>
              <a:pathLst>
                <a:path w="171450" h="358775">
                  <a:moveTo>
                    <a:pt x="35418" y="188222"/>
                  </a:moveTo>
                  <a:lnTo>
                    <a:pt x="33394" y="188222"/>
                  </a:lnTo>
                  <a:lnTo>
                    <a:pt x="29346" y="189234"/>
                  </a:lnTo>
                  <a:lnTo>
                    <a:pt x="24286" y="189234"/>
                  </a:lnTo>
                  <a:lnTo>
                    <a:pt x="20239" y="189234"/>
                  </a:lnTo>
                  <a:lnTo>
                    <a:pt x="18215" y="189234"/>
                  </a:lnTo>
                </a:path>
                <a:path w="171450" h="358775">
                  <a:moveTo>
                    <a:pt x="15179" y="186199"/>
                  </a:moveTo>
                  <a:lnTo>
                    <a:pt x="15179" y="185187"/>
                  </a:lnTo>
                  <a:lnTo>
                    <a:pt x="13155" y="185187"/>
                  </a:lnTo>
                  <a:lnTo>
                    <a:pt x="12143" y="185187"/>
                  </a:lnTo>
                  <a:lnTo>
                    <a:pt x="12143" y="186199"/>
                  </a:lnTo>
                  <a:lnTo>
                    <a:pt x="11131" y="187211"/>
                  </a:lnTo>
                  <a:lnTo>
                    <a:pt x="12143" y="188222"/>
                  </a:lnTo>
                  <a:lnTo>
                    <a:pt x="12143" y="189234"/>
                  </a:lnTo>
                  <a:lnTo>
                    <a:pt x="13155" y="189234"/>
                  </a:lnTo>
                  <a:lnTo>
                    <a:pt x="15179" y="189234"/>
                  </a:lnTo>
                  <a:lnTo>
                    <a:pt x="14167" y="189234"/>
                  </a:lnTo>
                  <a:lnTo>
                    <a:pt x="13155" y="189234"/>
                  </a:lnTo>
                  <a:lnTo>
                    <a:pt x="12143" y="189234"/>
                  </a:lnTo>
                  <a:lnTo>
                    <a:pt x="12143" y="188222"/>
                  </a:lnTo>
                  <a:lnTo>
                    <a:pt x="11131" y="187211"/>
                  </a:lnTo>
                  <a:lnTo>
                    <a:pt x="12143" y="186199"/>
                  </a:lnTo>
                  <a:lnTo>
                    <a:pt x="13155" y="185187"/>
                  </a:lnTo>
                  <a:lnTo>
                    <a:pt x="14167" y="186199"/>
                  </a:lnTo>
                  <a:lnTo>
                    <a:pt x="15179" y="186199"/>
                  </a:lnTo>
                </a:path>
                <a:path w="171450" h="358775">
                  <a:moveTo>
                    <a:pt x="17203" y="203402"/>
                  </a:moveTo>
                  <a:lnTo>
                    <a:pt x="17203" y="201378"/>
                  </a:lnTo>
                  <a:lnTo>
                    <a:pt x="15179" y="200366"/>
                  </a:lnTo>
                  <a:lnTo>
                    <a:pt x="13155" y="200366"/>
                  </a:lnTo>
                  <a:lnTo>
                    <a:pt x="12143" y="200366"/>
                  </a:lnTo>
                  <a:lnTo>
                    <a:pt x="10119" y="201378"/>
                  </a:lnTo>
                  <a:lnTo>
                    <a:pt x="10119" y="203402"/>
                  </a:lnTo>
                  <a:lnTo>
                    <a:pt x="10119" y="205426"/>
                  </a:lnTo>
                  <a:lnTo>
                    <a:pt x="12143" y="206438"/>
                  </a:lnTo>
                  <a:lnTo>
                    <a:pt x="13155" y="207450"/>
                  </a:lnTo>
                  <a:lnTo>
                    <a:pt x="15179" y="206438"/>
                  </a:lnTo>
                  <a:lnTo>
                    <a:pt x="17203" y="205426"/>
                  </a:lnTo>
                  <a:lnTo>
                    <a:pt x="17203" y="203402"/>
                  </a:lnTo>
                  <a:lnTo>
                    <a:pt x="16191" y="205426"/>
                  </a:lnTo>
                  <a:lnTo>
                    <a:pt x="15179" y="206438"/>
                  </a:lnTo>
                  <a:lnTo>
                    <a:pt x="13155" y="207450"/>
                  </a:lnTo>
                  <a:lnTo>
                    <a:pt x="12143" y="206438"/>
                  </a:lnTo>
                  <a:lnTo>
                    <a:pt x="11131" y="205426"/>
                  </a:lnTo>
                  <a:lnTo>
                    <a:pt x="10119" y="203402"/>
                  </a:lnTo>
                  <a:lnTo>
                    <a:pt x="11131" y="202390"/>
                  </a:lnTo>
                  <a:lnTo>
                    <a:pt x="12143" y="200366"/>
                  </a:lnTo>
                  <a:lnTo>
                    <a:pt x="13155" y="200366"/>
                  </a:lnTo>
                  <a:lnTo>
                    <a:pt x="15179" y="200366"/>
                  </a:lnTo>
                  <a:lnTo>
                    <a:pt x="16191" y="202390"/>
                  </a:lnTo>
                  <a:lnTo>
                    <a:pt x="17203" y="203402"/>
                  </a:lnTo>
                </a:path>
                <a:path w="171450" h="358775">
                  <a:moveTo>
                    <a:pt x="15179" y="202390"/>
                  </a:moveTo>
                  <a:lnTo>
                    <a:pt x="14167" y="201378"/>
                  </a:lnTo>
                  <a:lnTo>
                    <a:pt x="13155" y="200366"/>
                  </a:lnTo>
                  <a:lnTo>
                    <a:pt x="13155" y="201378"/>
                  </a:lnTo>
                  <a:lnTo>
                    <a:pt x="12143" y="202390"/>
                  </a:lnTo>
                  <a:lnTo>
                    <a:pt x="13155" y="203402"/>
                  </a:lnTo>
                  <a:lnTo>
                    <a:pt x="14167" y="203402"/>
                  </a:lnTo>
                  <a:lnTo>
                    <a:pt x="15179" y="202390"/>
                  </a:lnTo>
                  <a:lnTo>
                    <a:pt x="14167" y="203402"/>
                  </a:lnTo>
                  <a:lnTo>
                    <a:pt x="13155" y="203402"/>
                  </a:lnTo>
                  <a:lnTo>
                    <a:pt x="12143" y="202390"/>
                  </a:lnTo>
                  <a:lnTo>
                    <a:pt x="13155" y="201378"/>
                  </a:lnTo>
                  <a:lnTo>
                    <a:pt x="14167" y="201378"/>
                  </a:lnTo>
                  <a:lnTo>
                    <a:pt x="15179" y="202390"/>
                  </a:lnTo>
                </a:path>
                <a:path w="171450" h="358775">
                  <a:moveTo>
                    <a:pt x="9107" y="177091"/>
                  </a:moveTo>
                  <a:lnTo>
                    <a:pt x="18215" y="177091"/>
                  </a:lnTo>
                  <a:lnTo>
                    <a:pt x="18215" y="186199"/>
                  </a:lnTo>
                </a:path>
                <a:path w="171450" h="358775">
                  <a:moveTo>
                    <a:pt x="18215" y="189234"/>
                  </a:moveTo>
                  <a:lnTo>
                    <a:pt x="18215" y="209473"/>
                  </a:lnTo>
                  <a:lnTo>
                    <a:pt x="9107" y="209473"/>
                  </a:lnTo>
                  <a:lnTo>
                    <a:pt x="9107" y="177091"/>
                  </a:lnTo>
                </a:path>
                <a:path w="171450" h="358775">
                  <a:moveTo>
                    <a:pt x="18215" y="186199"/>
                  </a:moveTo>
                  <a:lnTo>
                    <a:pt x="13155" y="186199"/>
                  </a:lnTo>
                  <a:lnTo>
                    <a:pt x="12143" y="186199"/>
                  </a:lnTo>
                  <a:lnTo>
                    <a:pt x="12143" y="187211"/>
                  </a:lnTo>
                  <a:lnTo>
                    <a:pt x="12143" y="188222"/>
                  </a:lnTo>
                  <a:lnTo>
                    <a:pt x="13155" y="189234"/>
                  </a:lnTo>
                  <a:lnTo>
                    <a:pt x="18215" y="189234"/>
                  </a:lnTo>
                </a:path>
                <a:path w="171450" h="358775">
                  <a:moveTo>
                    <a:pt x="5059" y="358230"/>
                  </a:moveTo>
                  <a:lnTo>
                    <a:pt x="5059" y="5059"/>
                  </a:lnTo>
                  <a:lnTo>
                    <a:pt x="165960" y="5059"/>
                  </a:lnTo>
                  <a:lnTo>
                    <a:pt x="165960" y="358230"/>
                  </a:lnTo>
                </a:path>
                <a:path w="171450" h="358775">
                  <a:moveTo>
                    <a:pt x="171019" y="7083"/>
                  </a:moveTo>
                  <a:lnTo>
                    <a:pt x="171019" y="0"/>
                  </a:lnTo>
                  <a:lnTo>
                    <a:pt x="0" y="0"/>
                  </a:lnTo>
                  <a:lnTo>
                    <a:pt x="0" y="7083"/>
                  </a:lnTo>
                  <a:lnTo>
                    <a:pt x="0" y="358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4223651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0" y="16191"/>
                  </a:moveTo>
                  <a:lnTo>
                    <a:pt x="0" y="16191"/>
                  </a:lnTo>
                </a:path>
                <a:path w="3175" h="17780">
                  <a:moveTo>
                    <a:pt x="2023" y="16191"/>
                  </a:moveTo>
                  <a:lnTo>
                    <a:pt x="2023" y="13155"/>
                  </a:lnTo>
                </a:path>
                <a:path w="3175" h="17780">
                  <a:moveTo>
                    <a:pt x="2023" y="12143"/>
                  </a:moveTo>
                  <a:lnTo>
                    <a:pt x="2023" y="5059"/>
                  </a:lnTo>
                </a:path>
                <a:path w="3175" h="17780">
                  <a:moveTo>
                    <a:pt x="2023" y="4047"/>
                  </a:moveTo>
                  <a:lnTo>
                    <a:pt x="2023" y="0"/>
                  </a:lnTo>
                </a:path>
                <a:path w="3175" h="17780">
                  <a:moveTo>
                    <a:pt x="0" y="16191"/>
                  </a:moveTo>
                  <a:lnTo>
                    <a:pt x="0" y="13155"/>
                  </a:lnTo>
                </a:path>
                <a:path w="3175" h="17780">
                  <a:moveTo>
                    <a:pt x="0" y="12143"/>
                  </a:moveTo>
                  <a:lnTo>
                    <a:pt x="0" y="5059"/>
                  </a:lnTo>
                </a:path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4226687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4225675" y="29717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4223145" y="29712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3035" y="0"/>
                  </a:lnTo>
                </a:path>
                <a:path w="3175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4222639" y="2771397"/>
              <a:ext cx="405130" cy="1336040"/>
            </a:xfrm>
            <a:custGeom>
              <a:avLst/>
              <a:gdLst/>
              <a:ahLst/>
              <a:cxnLst/>
              <a:rect l="l" t="t" r="r" b="b"/>
              <a:pathLst>
                <a:path w="405130" h="1336039">
                  <a:moveTo>
                    <a:pt x="1011" y="200366"/>
                  </a:moveTo>
                  <a:lnTo>
                    <a:pt x="1011" y="200366"/>
                  </a:lnTo>
                </a:path>
                <a:path w="405130" h="1336039">
                  <a:moveTo>
                    <a:pt x="1011" y="200366"/>
                  </a:moveTo>
                  <a:lnTo>
                    <a:pt x="1011" y="200366"/>
                  </a:lnTo>
                </a:path>
                <a:path w="405130" h="1336039">
                  <a:moveTo>
                    <a:pt x="1011" y="200366"/>
                  </a:moveTo>
                  <a:lnTo>
                    <a:pt x="1011" y="200366"/>
                  </a:lnTo>
                </a:path>
                <a:path w="405130" h="1336039">
                  <a:moveTo>
                    <a:pt x="1011" y="200366"/>
                  </a:moveTo>
                  <a:lnTo>
                    <a:pt x="1011" y="201378"/>
                  </a:lnTo>
                  <a:lnTo>
                    <a:pt x="0" y="201378"/>
                  </a:lnTo>
                </a:path>
                <a:path w="405130" h="1336039">
                  <a:moveTo>
                    <a:pt x="5059" y="204414"/>
                  </a:moveTo>
                  <a:lnTo>
                    <a:pt x="5059" y="204414"/>
                  </a:lnTo>
                </a:path>
                <a:path w="405130" h="1336039">
                  <a:moveTo>
                    <a:pt x="5059" y="204414"/>
                  </a:moveTo>
                  <a:lnTo>
                    <a:pt x="5059" y="204414"/>
                  </a:lnTo>
                </a:path>
                <a:path w="405130" h="1336039">
                  <a:moveTo>
                    <a:pt x="5059" y="204414"/>
                  </a:moveTo>
                  <a:lnTo>
                    <a:pt x="4047" y="204414"/>
                  </a:lnTo>
                </a:path>
                <a:path w="405130" h="1336039">
                  <a:moveTo>
                    <a:pt x="4047" y="204414"/>
                  </a:moveTo>
                  <a:lnTo>
                    <a:pt x="4047" y="204414"/>
                  </a:lnTo>
                </a:path>
                <a:path w="405130" h="1336039">
                  <a:moveTo>
                    <a:pt x="4047" y="204414"/>
                  </a:moveTo>
                  <a:lnTo>
                    <a:pt x="4047" y="204414"/>
                  </a:lnTo>
                </a:path>
                <a:path w="405130" h="1336039">
                  <a:moveTo>
                    <a:pt x="4047" y="204414"/>
                  </a:moveTo>
                  <a:lnTo>
                    <a:pt x="3035" y="204414"/>
                  </a:lnTo>
                </a:path>
                <a:path w="405130" h="1336039">
                  <a:moveTo>
                    <a:pt x="3035" y="204414"/>
                  </a:moveTo>
                  <a:lnTo>
                    <a:pt x="3035" y="204414"/>
                  </a:lnTo>
                </a:path>
                <a:path w="405130" h="1336039">
                  <a:moveTo>
                    <a:pt x="3035" y="204414"/>
                  </a:moveTo>
                  <a:lnTo>
                    <a:pt x="3035" y="204414"/>
                  </a:lnTo>
                </a:path>
                <a:path w="405130" h="1336039">
                  <a:moveTo>
                    <a:pt x="3035" y="204414"/>
                  </a:moveTo>
                  <a:lnTo>
                    <a:pt x="2023" y="204414"/>
                  </a:lnTo>
                </a:path>
                <a:path w="405130" h="1336039">
                  <a:moveTo>
                    <a:pt x="2023" y="204414"/>
                  </a:moveTo>
                  <a:lnTo>
                    <a:pt x="2023" y="204414"/>
                  </a:lnTo>
                </a:path>
                <a:path w="405130" h="1336039">
                  <a:moveTo>
                    <a:pt x="2023" y="204414"/>
                  </a:moveTo>
                  <a:lnTo>
                    <a:pt x="1011" y="204414"/>
                  </a:lnTo>
                </a:path>
                <a:path w="405130" h="1336039">
                  <a:moveTo>
                    <a:pt x="1011" y="204414"/>
                  </a:moveTo>
                  <a:lnTo>
                    <a:pt x="1011" y="204414"/>
                  </a:lnTo>
                </a:path>
                <a:path w="405130" h="1336039">
                  <a:moveTo>
                    <a:pt x="1011" y="204414"/>
                  </a:moveTo>
                  <a:lnTo>
                    <a:pt x="1011" y="204414"/>
                  </a:lnTo>
                </a:path>
                <a:path w="405130" h="1336039">
                  <a:moveTo>
                    <a:pt x="1011" y="204414"/>
                  </a:moveTo>
                  <a:lnTo>
                    <a:pt x="0" y="204414"/>
                  </a:lnTo>
                </a:path>
                <a:path w="405130" h="1336039">
                  <a:moveTo>
                    <a:pt x="0" y="204414"/>
                  </a:moveTo>
                  <a:lnTo>
                    <a:pt x="0" y="204414"/>
                  </a:lnTo>
                </a:path>
                <a:path w="405130" h="1336039">
                  <a:moveTo>
                    <a:pt x="0" y="204414"/>
                  </a:moveTo>
                  <a:lnTo>
                    <a:pt x="0" y="204414"/>
                  </a:lnTo>
                </a:path>
                <a:path w="405130" h="1336039">
                  <a:moveTo>
                    <a:pt x="0" y="204414"/>
                  </a:moveTo>
                  <a:lnTo>
                    <a:pt x="0" y="204414"/>
                  </a:lnTo>
                </a:path>
                <a:path w="405130" h="1336039">
                  <a:moveTo>
                    <a:pt x="0" y="204414"/>
                  </a:moveTo>
                  <a:lnTo>
                    <a:pt x="0" y="204414"/>
                  </a:lnTo>
                </a:path>
                <a:path w="405130" h="1336039">
                  <a:moveTo>
                    <a:pt x="5059" y="201378"/>
                  </a:moveTo>
                  <a:lnTo>
                    <a:pt x="5059" y="201378"/>
                  </a:lnTo>
                </a:path>
                <a:path w="405130" h="1336039">
                  <a:moveTo>
                    <a:pt x="5059" y="201378"/>
                  </a:moveTo>
                  <a:lnTo>
                    <a:pt x="5059" y="201378"/>
                  </a:lnTo>
                </a:path>
                <a:path w="405130" h="1336039">
                  <a:moveTo>
                    <a:pt x="5059" y="201378"/>
                  </a:moveTo>
                  <a:lnTo>
                    <a:pt x="4047" y="201378"/>
                  </a:lnTo>
                </a:path>
                <a:path w="405130" h="1336039">
                  <a:moveTo>
                    <a:pt x="4047" y="201378"/>
                  </a:moveTo>
                  <a:lnTo>
                    <a:pt x="4047" y="201378"/>
                  </a:lnTo>
                </a:path>
                <a:path w="405130" h="1336039">
                  <a:moveTo>
                    <a:pt x="4047" y="201378"/>
                  </a:moveTo>
                  <a:lnTo>
                    <a:pt x="4047" y="201378"/>
                  </a:lnTo>
                </a:path>
                <a:path w="405130" h="1336039">
                  <a:moveTo>
                    <a:pt x="4047" y="201378"/>
                  </a:moveTo>
                  <a:lnTo>
                    <a:pt x="3035" y="201378"/>
                  </a:lnTo>
                </a:path>
                <a:path w="405130" h="1336039">
                  <a:moveTo>
                    <a:pt x="3035" y="201378"/>
                  </a:moveTo>
                  <a:lnTo>
                    <a:pt x="3035" y="201378"/>
                  </a:lnTo>
                </a:path>
                <a:path w="405130" h="1336039">
                  <a:moveTo>
                    <a:pt x="3035" y="201378"/>
                  </a:moveTo>
                  <a:lnTo>
                    <a:pt x="3035" y="201378"/>
                  </a:lnTo>
                </a:path>
                <a:path w="405130" h="1336039">
                  <a:moveTo>
                    <a:pt x="3035" y="201378"/>
                  </a:moveTo>
                  <a:lnTo>
                    <a:pt x="2023" y="201378"/>
                  </a:lnTo>
                </a:path>
                <a:path w="405130" h="1336039">
                  <a:moveTo>
                    <a:pt x="2023" y="201378"/>
                  </a:moveTo>
                  <a:lnTo>
                    <a:pt x="2023" y="201378"/>
                  </a:lnTo>
                </a:path>
                <a:path w="405130" h="1336039">
                  <a:moveTo>
                    <a:pt x="2023" y="201378"/>
                  </a:moveTo>
                  <a:lnTo>
                    <a:pt x="1011" y="201378"/>
                  </a:lnTo>
                </a:path>
                <a:path w="405130" h="1336039">
                  <a:moveTo>
                    <a:pt x="1011" y="201378"/>
                  </a:moveTo>
                  <a:lnTo>
                    <a:pt x="1011" y="201378"/>
                  </a:lnTo>
                </a:path>
                <a:path w="405130" h="1336039">
                  <a:moveTo>
                    <a:pt x="1011" y="201378"/>
                  </a:moveTo>
                  <a:lnTo>
                    <a:pt x="1011" y="201378"/>
                  </a:lnTo>
                </a:path>
                <a:path w="405130" h="1336039">
                  <a:moveTo>
                    <a:pt x="1011" y="201378"/>
                  </a:moveTo>
                  <a:lnTo>
                    <a:pt x="0" y="201378"/>
                  </a:lnTo>
                </a:path>
                <a:path w="405130" h="1336039">
                  <a:moveTo>
                    <a:pt x="0" y="201378"/>
                  </a:moveTo>
                  <a:lnTo>
                    <a:pt x="0" y="201378"/>
                  </a:lnTo>
                </a:path>
                <a:path w="405130" h="1336039">
                  <a:moveTo>
                    <a:pt x="0" y="201378"/>
                  </a:moveTo>
                  <a:lnTo>
                    <a:pt x="0" y="201378"/>
                  </a:lnTo>
                </a:path>
                <a:path w="405130" h="1336039">
                  <a:moveTo>
                    <a:pt x="0" y="201378"/>
                  </a:moveTo>
                  <a:lnTo>
                    <a:pt x="0" y="201378"/>
                  </a:lnTo>
                </a:path>
                <a:path w="405130" h="1336039">
                  <a:moveTo>
                    <a:pt x="0" y="201378"/>
                  </a:moveTo>
                  <a:lnTo>
                    <a:pt x="0" y="201378"/>
                  </a:lnTo>
                </a:path>
                <a:path w="405130" h="1336039">
                  <a:moveTo>
                    <a:pt x="0" y="204414"/>
                  </a:moveTo>
                  <a:lnTo>
                    <a:pt x="0" y="201378"/>
                  </a:lnTo>
                </a:path>
                <a:path w="405130" h="1336039">
                  <a:moveTo>
                    <a:pt x="5059" y="204414"/>
                  </a:moveTo>
                  <a:lnTo>
                    <a:pt x="5059" y="201378"/>
                  </a:lnTo>
                </a:path>
                <a:path w="405130" h="1336039">
                  <a:moveTo>
                    <a:pt x="5059" y="0"/>
                  </a:moveTo>
                  <a:lnTo>
                    <a:pt x="5059" y="0"/>
                  </a:lnTo>
                </a:path>
                <a:path w="405130" h="1336039">
                  <a:moveTo>
                    <a:pt x="5059" y="0"/>
                  </a:moveTo>
                  <a:lnTo>
                    <a:pt x="5059" y="0"/>
                  </a:lnTo>
                </a:path>
                <a:path w="405130" h="1336039">
                  <a:moveTo>
                    <a:pt x="5059" y="0"/>
                  </a:moveTo>
                  <a:lnTo>
                    <a:pt x="4047" y="0"/>
                  </a:lnTo>
                </a:path>
                <a:path w="405130" h="1336039">
                  <a:moveTo>
                    <a:pt x="4047" y="0"/>
                  </a:moveTo>
                  <a:lnTo>
                    <a:pt x="4047" y="0"/>
                  </a:lnTo>
                </a:path>
                <a:path w="405130" h="1336039">
                  <a:moveTo>
                    <a:pt x="4047" y="0"/>
                  </a:moveTo>
                  <a:lnTo>
                    <a:pt x="4047" y="0"/>
                  </a:lnTo>
                </a:path>
                <a:path w="405130" h="1336039">
                  <a:moveTo>
                    <a:pt x="0" y="0"/>
                  </a:moveTo>
                  <a:lnTo>
                    <a:pt x="0" y="0"/>
                  </a:lnTo>
                </a:path>
                <a:path w="405130" h="1336039">
                  <a:moveTo>
                    <a:pt x="0" y="0"/>
                  </a:moveTo>
                  <a:lnTo>
                    <a:pt x="0" y="0"/>
                  </a:lnTo>
                </a:path>
                <a:path w="405130" h="1336039">
                  <a:moveTo>
                    <a:pt x="0" y="0"/>
                  </a:moveTo>
                  <a:lnTo>
                    <a:pt x="0" y="0"/>
                  </a:lnTo>
                </a:path>
                <a:path w="405130" h="1336039">
                  <a:moveTo>
                    <a:pt x="0" y="0"/>
                  </a:moveTo>
                  <a:lnTo>
                    <a:pt x="0" y="0"/>
                  </a:lnTo>
                </a:path>
                <a:path w="405130" h="1336039">
                  <a:moveTo>
                    <a:pt x="0" y="0"/>
                  </a:moveTo>
                  <a:lnTo>
                    <a:pt x="0" y="0"/>
                  </a:lnTo>
                </a:path>
                <a:path w="405130" h="1336039">
                  <a:moveTo>
                    <a:pt x="5059" y="4047"/>
                  </a:moveTo>
                  <a:lnTo>
                    <a:pt x="5059" y="4047"/>
                  </a:lnTo>
                </a:path>
                <a:path w="405130" h="1336039">
                  <a:moveTo>
                    <a:pt x="5059" y="4047"/>
                  </a:moveTo>
                  <a:lnTo>
                    <a:pt x="5059" y="4047"/>
                  </a:lnTo>
                </a:path>
                <a:path w="405130" h="1336039">
                  <a:moveTo>
                    <a:pt x="5059" y="4047"/>
                  </a:moveTo>
                  <a:lnTo>
                    <a:pt x="4047" y="4047"/>
                  </a:lnTo>
                </a:path>
                <a:path w="405130" h="1336039">
                  <a:moveTo>
                    <a:pt x="4047" y="4047"/>
                  </a:moveTo>
                  <a:lnTo>
                    <a:pt x="4047" y="4047"/>
                  </a:lnTo>
                </a:path>
                <a:path w="405130" h="1336039">
                  <a:moveTo>
                    <a:pt x="4047" y="4047"/>
                  </a:moveTo>
                  <a:lnTo>
                    <a:pt x="4047" y="4047"/>
                  </a:lnTo>
                </a:path>
                <a:path w="405130" h="1336039">
                  <a:moveTo>
                    <a:pt x="0" y="4047"/>
                  </a:moveTo>
                  <a:lnTo>
                    <a:pt x="0" y="4047"/>
                  </a:lnTo>
                </a:path>
                <a:path w="405130" h="1336039">
                  <a:moveTo>
                    <a:pt x="0" y="4047"/>
                  </a:moveTo>
                  <a:lnTo>
                    <a:pt x="0" y="4047"/>
                  </a:lnTo>
                </a:path>
                <a:path w="405130" h="1336039">
                  <a:moveTo>
                    <a:pt x="0" y="4047"/>
                  </a:moveTo>
                  <a:lnTo>
                    <a:pt x="0" y="4047"/>
                  </a:lnTo>
                </a:path>
                <a:path w="405130" h="1336039">
                  <a:moveTo>
                    <a:pt x="0" y="4047"/>
                  </a:moveTo>
                  <a:lnTo>
                    <a:pt x="0" y="4047"/>
                  </a:lnTo>
                </a:path>
                <a:path w="405130" h="1336039">
                  <a:moveTo>
                    <a:pt x="0" y="4047"/>
                  </a:moveTo>
                  <a:lnTo>
                    <a:pt x="0" y="4047"/>
                  </a:lnTo>
                </a:path>
                <a:path w="405130" h="1336039">
                  <a:moveTo>
                    <a:pt x="5059" y="0"/>
                  </a:moveTo>
                  <a:lnTo>
                    <a:pt x="5059" y="4047"/>
                  </a:lnTo>
                </a:path>
                <a:path w="405130" h="1336039">
                  <a:moveTo>
                    <a:pt x="0" y="0"/>
                  </a:moveTo>
                  <a:lnTo>
                    <a:pt x="0" y="4047"/>
                  </a:lnTo>
                </a:path>
                <a:path w="405130" h="1336039">
                  <a:moveTo>
                    <a:pt x="404780" y="1335775"/>
                  </a:moveTo>
                  <a:lnTo>
                    <a:pt x="176079" y="1335775"/>
                  </a:lnTo>
                </a:path>
                <a:path w="405130" h="1336039">
                  <a:moveTo>
                    <a:pt x="395672" y="1310477"/>
                  </a:moveTo>
                  <a:lnTo>
                    <a:pt x="176079" y="13104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4389611" y="4081874"/>
              <a:ext cx="238125" cy="25400"/>
            </a:xfrm>
            <a:custGeom>
              <a:avLst/>
              <a:gdLst/>
              <a:ahLst/>
              <a:cxnLst/>
              <a:rect l="l" t="t" r="r" b="b"/>
              <a:pathLst>
                <a:path w="238125" h="25400">
                  <a:moveTo>
                    <a:pt x="228701" y="0"/>
                  </a:moveTo>
                  <a:lnTo>
                    <a:pt x="237808" y="0"/>
                  </a:lnTo>
                  <a:lnTo>
                    <a:pt x="237808" y="25298"/>
                  </a:lnTo>
                </a:path>
                <a:path w="238125" h="25400">
                  <a:moveTo>
                    <a:pt x="0" y="0"/>
                  </a:moveTo>
                  <a:lnTo>
                    <a:pt x="9107" y="0"/>
                  </a:lnTo>
                </a:path>
                <a:path w="238125" h="25400">
                  <a:moveTo>
                    <a:pt x="0" y="0"/>
                  </a:moveTo>
                  <a:lnTo>
                    <a:pt x="0" y="25298"/>
                  </a:lnTo>
                  <a:lnTo>
                    <a:pt x="9107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3998997" y="1238290"/>
              <a:ext cx="0" cy="1753235"/>
            </a:xfrm>
            <a:custGeom>
              <a:avLst/>
              <a:gdLst/>
              <a:ahLst/>
              <a:cxnLst/>
              <a:rect l="l" t="t" r="r" b="b"/>
              <a:pathLst>
                <a:path h="1753235">
                  <a:moveTo>
                    <a:pt x="0" y="1243688"/>
                  </a:moveTo>
                  <a:lnTo>
                    <a:pt x="0" y="1752699"/>
                  </a:lnTo>
                </a:path>
                <a:path h="1753235">
                  <a:moveTo>
                    <a:pt x="0" y="702294"/>
                  </a:moveTo>
                  <a:lnTo>
                    <a:pt x="0" y="1211305"/>
                  </a:lnTo>
                </a:path>
                <a:path h="1753235">
                  <a:moveTo>
                    <a:pt x="0" y="0"/>
                  </a:moveTo>
                  <a:lnTo>
                    <a:pt x="0" y="6699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4222639" y="2771397"/>
              <a:ext cx="4445" cy="184785"/>
            </a:xfrm>
            <a:custGeom>
              <a:avLst/>
              <a:gdLst/>
              <a:ahLst/>
              <a:cxnLst/>
              <a:rect l="l" t="t" r="r" b="b"/>
              <a:pathLst>
                <a:path w="4444" h="184785">
                  <a:moveTo>
                    <a:pt x="4047" y="171019"/>
                  </a:moveTo>
                  <a:lnTo>
                    <a:pt x="1011" y="168995"/>
                  </a:lnTo>
                </a:path>
                <a:path w="4444" h="184785">
                  <a:moveTo>
                    <a:pt x="4047" y="154828"/>
                  </a:moveTo>
                  <a:lnTo>
                    <a:pt x="1011" y="151792"/>
                  </a:lnTo>
                </a:path>
                <a:path w="4444" h="184785">
                  <a:moveTo>
                    <a:pt x="4047" y="137625"/>
                  </a:moveTo>
                  <a:lnTo>
                    <a:pt x="1011" y="134589"/>
                  </a:lnTo>
                </a:path>
                <a:path w="4444" h="184785">
                  <a:moveTo>
                    <a:pt x="4047" y="120422"/>
                  </a:moveTo>
                  <a:lnTo>
                    <a:pt x="1011" y="117386"/>
                  </a:lnTo>
                </a:path>
                <a:path w="4444" h="184785">
                  <a:moveTo>
                    <a:pt x="4047" y="103219"/>
                  </a:moveTo>
                  <a:lnTo>
                    <a:pt x="1011" y="100183"/>
                  </a:lnTo>
                </a:path>
                <a:path w="4444" h="184785">
                  <a:moveTo>
                    <a:pt x="4047" y="86015"/>
                  </a:moveTo>
                  <a:lnTo>
                    <a:pt x="1011" y="83991"/>
                  </a:lnTo>
                </a:path>
                <a:path w="4444" h="184785">
                  <a:moveTo>
                    <a:pt x="4047" y="68812"/>
                  </a:moveTo>
                  <a:lnTo>
                    <a:pt x="1011" y="66788"/>
                  </a:lnTo>
                </a:path>
                <a:path w="4444" h="184785">
                  <a:moveTo>
                    <a:pt x="4047" y="52621"/>
                  </a:moveTo>
                  <a:lnTo>
                    <a:pt x="1011" y="49585"/>
                  </a:lnTo>
                </a:path>
                <a:path w="4444" h="184785">
                  <a:moveTo>
                    <a:pt x="4047" y="35418"/>
                  </a:moveTo>
                  <a:lnTo>
                    <a:pt x="1011" y="32382"/>
                  </a:lnTo>
                </a:path>
                <a:path w="4444" h="184785">
                  <a:moveTo>
                    <a:pt x="4047" y="18215"/>
                  </a:moveTo>
                  <a:lnTo>
                    <a:pt x="1011" y="15179"/>
                  </a:lnTo>
                </a:path>
                <a:path w="4444" h="184785">
                  <a:moveTo>
                    <a:pt x="4047" y="1011"/>
                  </a:moveTo>
                  <a:lnTo>
                    <a:pt x="3035" y="0"/>
                  </a:lnTo>
                </a:path>
                <a:path w="4444" h="184785">
                  <a:moveTo>
                    <a:pt x="4047" y="174055"/>
                  </a:moveTo>
                  <a:lnTo>
                    <a:pt x="1011" y="172031"/>
                  </a:lnTo>
                </a:path>
                <a:path w="4444" h="184785">
                  <a:moveTo>
                    <a:pt x="4047" y="157864"/>
                  </a:moveTo>
                  <a:lnTo>
                    <a:pt x="1011" y="154828"/>
                  </a:lnTo>
                </a:path>
                <a:path w="4444" h="184785">
                  <a:moveTo>
                    <a:pt x="4047" y="140661"/>
                  </a:moveTo>
                  <a:lnTo>
                    <a:pt x="1011" y="137625"/>
                  </a:lnTo>
                </a:path>
                <a:path w="4444" h="184785">
                  <a:moveTo>
                    <a:pt x="4047" y="123458"/>
                  </a:moveTo>
                  <a:lnTo>
                    <a:pt x="1011" y="121434"/>
                  </a:lnTo>
                </a:path>
                <a:path w="4444" h="184785">
                  <a:moveTo>
                    <a:pt x="4047" y="106254"/>
                  </a:moveTo>
                  <a:lnTo>
                    <a:pt x="1011" y="104230"/>
                  </a:lnTo>
                </a:path>
                <a:path w="4444" h="184785">
                  <a:moveTo>
                    <a:pt x="4047" y="89051"/>
                  </a:moveTo>
                  <a:lnTo>
                    <a:pt x="1011" y="87027"/>
                  </a:lnTo>
                </a:path>
                <a:path w="4444" h="184785">
                  <a:moveTo>
                    <a:pt x="4047" y="71848"/>
                  </a:moveTo>
                  <a:lnTo>
                    <a:pt x="1011" y="69824"/>
                  </a:lnTo>
                </a:path>
                <a:path w="4444" h="184785">
                  <a:moveTo>
                    <a:pt x="4047" y="55657"/>
                  </a:moveTo>
                  <a:lnTo>
                    <a:pt x="1011" y="52621"/>
                  </a:lnTo>
                </a:path>
                <a:path w="4444" h="184785">
                  <a:moveTo>
                    <a:pt x="4047" y="38454"/>
                  </a:moveTo>
                  <a:lnTo>
                    <a:pt x="1011" y="35418"/>
                  </a:lnTo>
                </a:path>
                <a:path w="4444" h="184785">
                  <a:moveTo>
                    <a:pt x="4047" y="21250"/>
                  </a:moveTo>
                  <a:lnTo>
                    <a:pt x="1011" y="19227"/>
                  </a:lnTo>
                </a:path>
                <a:path w="4444" h="184785">
                  <a:moveTo>
                    <a:pt x="4047" y="4047"/>
                  </a:moveTo>
                  <a:lnTo>
                    <a:pt x="1011" y="2023"/>
                  </a:lnTo>
                </a:path>
                <a:path w="4444" h="184785">
                  <a:moveTo>
                    <a:pt x="0" y="184175"/>
                  </a:moveTo>
                  <a:lnTo>
                    <a:pt x="0" y="4047"/>
                  </a:lnTo>
                </a:path>
                <a:path w="4444" h="184785">
                  <a:moveTo>
                    <a:pt x="1011" y="184175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4047" y="184175"/>
                  </a:lnTo>
                  <a:lnTo>
                    <a:pt x="1011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3969651" y="299503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3969645" y="2995039"/>
              <a:ext cx="255270" cy="1270"/>
            </a:xfrm>
            <a:custGeom>
              <a:avLst/>
              <a:gdLst/>
              <a:ahLst/>
              <a:cxnLst/>
              <a:rect l="l" t="t" r="r" b="b"/>
              <a:pathLst>
                <a:path w="255269" h="1269">
                  <a:moveTo>
                    <a:pt x="255016" y="0"/>
                  </a:moveTo>
                  <a:lnTo>
                    <a:pt x="0" y="0"/>
                  </a:lnTo>
                  <a:lnTo>
                    <a:pt x="0" y="1016"/>
                  </a:lnTo>
                  <a:lnTo>
                    <a:pt x="255016" y="1016"/>
                  </a:lnTo>
                  <a:lnTo>
                    <a:pt x="2550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3969651" y="2995038"/>
              <a:ext cx="255270" cy="1270"/>
            </a:xfrm>
            <a:custGeom>
              <a:avLst/>
              <a:gdLst/>
              <a:ahLst/>
              <a:cxnLst/>
              <a:rect l="l" t="t" r="r" b="b"/>
              <a:pathLst>
                <a:path w="255269" h="1269">
                  <a:moveTo>
                    <a:pt x="255011" y="1011"/>
                  </a:moveTo>
                  <a:lnTo>
                    <a:pt x="255011" y="0"/>
                  </a:lnTo>
                  <a:lnTo>
                    <a:pt x="0" y="1011"/>
                  </a:lnTo>
                  <a:lnTo>
                    <a:pt x="255011" y="1011"/>
                  </a:lnTo>
                  <a:close/>
                </a:path>
                <a:path w="255269" h="1269">
                  <a:moveTo>
                    <a:pt x="255011" y="0"/>
                  </a:moveTo>
                  <a:lnTo>
                    <a:pt x="0" y="1011"/>
                  </a:lnTo>
                  <a:lnTo>
                    <a:pt x="0" y="0"/>
                  </a:lnTo>
                  <a:lnTo>
                    <a:pt x="25501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3969651" y="2995038"/>
              <a:ext cx="255270" cy="1270"/>
            </a:xfrm>
            <a:custGeom>
              <a:avLst/>
              <a:gdLst/>
              <a:ahLst/>
              <a:cxnLst/>
              <a:rect l="l" t="t" r="r" b="b"/>
              <a:pathLst>
                <a:path w="255269" h="1269">
                  <a:moveTo>
                    <a:pt x="0" y="1011"/>
                  </a:moveTo>
                  <a:lnTo>
                    <a:pt x="0" y="1011"/>
                  </a:lnTo>
                </a:path>
                <a:path w="255269" h="1269">
                  <a:moveTo>
                    <a:pt x="0" y="0"/>
                  </a:moveTo>
                  <a:lnTo>
                    <a:pt x="0" y="0"/>
                  </a:lnTo>
                </a:path>
                <a:path w="255269" h="1269">
                  <a:moveTo>
                    <a:pt x="255011" y="0"/>
                  </a:moveTo>
                  <a:lnTo>
                    <a:pt x="255011" y="0"/>
                  </a:lnTo>
                </a:path>
                <a:path w="255269" h="1269">
                  <a:moveTo>
                    <a:pt x="255011" y="1011"/>
                  </a:moveTo>
                  <a:lnTo>
                    <a:pt x="255011" y="1011"/>
                  </a:lnTo>
                </a:path>
                <a:path w="255269" h="1269">
                  <a:moveTo>
                    <a:pt x="0" y="1011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3210687" y="2990990"/>
              <a:ext cx="1014094" cy="32384"/>
            </a:xfrm>
            <a:custGeom>
              <a:avLst/>
              <a:gdLst/>
              <a:ahLst/>
              <a:cxnLst/>
              <a:rect l="l" t="t" r="r" b="b"/>
              <a:pathLst>
                <a:path w="1014094" h="32385">
                  <a:moveTo>
                    <a:pt x="788310" y="32382"/>
                  </a:moveTo>
                  <a:lnTo>
                    <a:pt x="1013975" y="32382"/>
                  </a:lnTo>
                </a:path>
                <a:path w="1014094" h="32385">
                  <a:moveTo>
                    <a:pt x="785274" y="0"/>
                  </a:moveTo>
                  <a:lnTo>
                    <a:pt x="788310" y="0"/>
                  </a:lnTo>
                  <a:lnTo>
                    <a:pt x="1013975" y="0"/>
                  </a:lnTo>
                </a:path>
                <a:path w="1014094" h="32385">
                  <a:moveTo>
                    <a:pt x="0" y="4047"/>
                  </a:moveTo>
                  <a:lnTo>
                    <a:pt x="1013975" y="4047"/>
                  </a:lnTo>
                </a:path>
                <a:path w="1014094" h="32385">
                  <a:moveTo>
                    <a:pt x="0" y="5059"/>
                  </a:moveTo>
                  <a:lnTo>
                    <a:pt x="1013975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4224663" y="2990990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-2023" y="16191"/>
                  </a:moveTo>
                  <a:lnTo>
                    <a:pt x="2023" y="16191"/>
                  </a:lnTo>
                </a:path>
              </a:pathLst>
            </a:custGeom>
            <a:ln w="32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3969651" y="302337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5298" y="0"/>
                  </a:lnTo>
                  <a:lnTo>
                    <a:pt x="26310" y="0"/>
                  </a:lnTo>
                  <a:lnTo>
                    <a:pt x="2934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3969651" y="24526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3969645" y="2452635"/>
              <a:ext cx="204470" cy="2540"/>
            </a:xfrm>
            <a:custGeom>
              <a:avLst/>
              <a:gdLst/>
              <a:ahLst/>
              <a:cxnLst/>
              <a:rect l="l" t="t" r="r" b="b"/>
              <a:pathLst>
                <a:path w="204469" h="2539">
                  <a:moveTo>
                    <a:pt x="204419" y="0"/>
                  </a:moveTo>
                  <a:lnTo>
                    <a:pt x="0" y="0"/>
                  </a:lnTo>
                  <a:lnTo>
                    <a:pt x="0" y="2032"/>
                  </a:lnTo>
                  <a:lnTo>
                    <a:pt x="204419" y="2032"/>
                  </a:lnTo>
                  <a:lnTo>
                    <a:pt x="2044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3969651" y="2452632"/>
              <a:ext cx="204470" cy="2540"/>
            </a:xfrm>
            <a:custGeom>
              <a:avLst/>
              <a:gdLst/>
              <a:ahLst/>
              <a:cxnLst/>
              <a:rect l="l" t="t" r="r" b="b"/>
              <a:pathLst>
                <a:path w="204469" h="2539">
                  <a:moveTo>
                    <a:pt x="204414" y="2023"/>
                  </a:moveTo>
                  <a:lnTo>
                    <a:pt x="204414" y="0"/>
                  </a:lnTo>
                  <a:lnTo>
                    <a:pt x="0" y="2023"/>
                  </a:lnTo>
                  <a:lnTo>
                    <a:pt x="204414" y="2023"/>
                  </a:lnTo>
                  <a:close/>
                </a:path>
                <a:path w="204469" h="2539">
                  <a:moveTo>
                    <a:pt x="204414" y="0"/>
                  </a:moveTo>
                  <a:lnTo>
                    <a:pt x="0" y="2023"/>
                  </a:lnTo>
                  <a:lnTo>
                    <a:pt x="0" y="0"/>
                  </a:lnTo>
                  <a:lnTo>
                    <a:pt x="204414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3969651" y="2452632"/>
              <a:ext cx="204470" cy="2540"/>
            </a:xfrm>
            <a:custGeom>
              <a:avLst/>
              <a:gdLst/>
              <a:ahLst/>
              <a:cxnLst/>
              <a:rect l="l" t="t" r="r" b="b"/>
              <a:pathLst>
                <a:path w="204469" h="2539">
                  <a:moveTo>
                    <a:pt x="0" y="2023"/>
                  </a:moveTo>
                  <a:lnTo>
                    <a:pt x="0" y="2023"/>
                  </a:lnTo>
                </a:path>
                <a:path w="204469" h="2539">
                  <a:moveTo>
                    <a:pt x="0" y="0"/>
                  </a:moveTo>
                  <a:lnTo>
                    <a:pt x="0" y="0"/>
                  </a:lnTo>
                </a:path>
                <a:path w="204469" h="2539">
                  <a:moveTo>
                    <a:pt x="204414" y="0"/>
                  </a:moveTo>
                  <a:lnTo>
                    <a:pt x="204414" y="0"/>
                  </a:lnTo>
                </a:path>
                <a:path w="204469" h="2539">
                  <a:moveTo>
                    <a:pt x="204414" y="2023"/>
                  </a:moveTo>
                  <a:lnTo>
                    <a:pt x="204414" y="2023"/>
                  </a:lnTo>
                </a:path>
                <a:path w="204469" h="2539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4174065" y="244959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2382"/>
                  </a:moveTo>
                  <a:lnTo>
                    <a:pt x="0" y="32382"/>
                  </a:lnTo>
                </a:path>
                <a:path h="32385">
                  <a:moveTo>
                    <a:pt x="0" y="0"/>
                  </a:moveTo>
                  <a:lnTo>
                    <a:pt x="0" y="0"/>
                  </a:lnTo>
                </a:path>
                <a:path h="32385">
                  <a:moveTo>
                    <a:pt x="0" y="32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3210687" y="2449596"/>
              <a:ext cx="963930" cy="32384"/>
            </a:xfrm>
            <a:custGeom>
              <a:avLst/>
              <a:gdLst/>
              <a:ahLst/>
              <a:cxnLst/>
              <a:rect l="l" t="t" r="r" b="b"/>
              <a:pathLst>
                <a:path w="963930" h="32385">
                  <a:moveTo>
                    <a:pt x="0" y="0"/>
                  </a:moveTo>
                  <a:lnTo>
                    <a:pt x="963377" y="0"/>
                  </a:lnTo>
                </a:path>
                <a:path w="963930" h="32385">
                  <a:moveTo>
                    <a:pt x="788310" y="32382"/>
                  </a:moveTo>
                  <a:lnTo>
                    <a:pt x="963377" y="32382"/>
                  </a:lnTo>
                </a:path>
                <a:path w="963930" h="32385">
                  <a:moveTo>
                    <a:pt x="0" y="3035"/>
                  </a:moveTo>
                  <a:lnTo>
                    <a:pt x="963377" y="3035"/>
                  </a:lnTo>
                </a:path>
                <a:path w="963930" h="32385">
                  <a:moveTo>
                    <a:pt x="0" y="5059"/>
                  </a:moveTo>
                  <a:lnTo>
                    <a:pt x="963377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4174065" y="244959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-2023" y="16191"/>
                  </a:moveTo>
                  <a:lnTo>
                    <a:pt x="2023" y="16191"/>
                  </a:lnTo>
                </a:path>
              </a:pathLst>
            </a:custGeom>
            <a:ln w="32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3210687" y="2481979"/>
              <a:ext cx="788670" cy="0"/>
            </a:xfrm>
            <a:custGeom>
              <a:avLst/>
              <a:gdLst/>
              <a:ahLst/>
              <a:cxnLst/>
              <a:rect l="l" t="t" r="r" b="b"/>
              <a:pathLst>
                <a:path w="788669">
                  <a:moveTo>
                    <a:pt x="0" y="0"/>
                  </a:moveTo>
                  <a:lnTo>
                    <a:pt x="784262" y="0"/>
                  </a:lnTo>
                  <a:lnTo>
                    <a:pt x="785274" y="0"/>
                  </a:lnTo>
                  <a:lnTo>
                    <a:pt x="78831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4089062" y="1908202"/>
              <a:ext cx="2540" cy="32384"/>
            </a:xfrm>
            <a:custGeom>
              <a:avLst/>
              <a:gdLst/>
              <a:ahLst/>
              <a:cxnLst/>
              <a:rect l="l" t="t" r="r" b="b"/>
              <a:pathLst>
                <a:path w="2540" h="32385">
                  <a:moveTo>
                    <a:pt x="2023" y="32382"/>
                  </a:moveTo>
                  <a:lnTo>
                    <a:pt x="0" y="32382"/>
                  </a:lnTo>
                </a:path>
                <a:path w="2540" h="32385">
                  <a:moveTo>
                    <a:pt x="2023" y="32382"/>
                  </a:moveTo>
                  <a:lnTo>
                    <a:pt x="2023" y="32382"/>
                  </a:lnTo>
                </a:path>
                <a:path w="2540" h="32385">
                  <a:moveTo>
                    <a:pt x="2023" y="32382"/>
                  </a:moveTo>
                  <a:lnTo>
                    <a:pt x="2023" y="0"/>
                  </a:lnTo>
                </a:path>
                <a:path w="2540" h="32385">
                  <a:moveTo>
                    <a:pt x="2023" y="0"/>
                  </a:moveTo>
                  <a:lnTo>
                    <a:pt x="2023" y="0"/>
                  </a:lnTo>
                </a:path>
                <a:path w="2540" h="32385">
                  <a:moveTo>
                    <a:pt x="2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3210687" y="1908202"/>
              <a:ext cx="878840" cy="32384"/>
            </a:xfrm>
            <a:custGeom>
              <a:avLst/>
              <a:gdLst/>
              <a:ahLst/>
              <a:cxnLst/>
              <a:rect l="l" t="t" r="r" b="b"/>
              <a:pathLst>
                <a:path w="878840" h="32385">
                  <a:moveTo>
                    <a:pt x="788310" y="32382"/>
                  </a:moveTo>
                  <a:lnTo>
                    <a:pt x="878373" y="32382"/>
                  </a:lnTo>
                </a:path>
                <a:path w="878840" h="32385">
                  <a:moveTo>
                    <a:pt x="0" y="0"/>
                  </a:moveTo>
                  <a:lnTo>
                    <a:pt x="788310" y="0"/>
                  </a:lnTo>
                  <a:lnTo>
                    <a:pt x="878373" y="0"/>
                  </a:lnTo>
                </a:path>
                <a:path w="878840" h="32385">
                  <a:moveTo>
                    <a:pt x="0" y="3035"/>
                  </a:moveTo>
                  <a:lnTo>
                    <a:pt x="878373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4089062" y="1908202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-2023" y="16191"/>
                  </a:moveTo>
                  <a:lnTo>
                    <a:pt x="2023" y="16191"/>
                  </a:lnTo>
                </a:path>
              </a:pathLst>
            </a:custGeom>
            <a:ln w="32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3969651" y="194058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5298" y="0"/>
                  </a:lnTo>
                  <a:lnTo>
                    <a:pt x="26310" y="0"/>
                  </a:lnTo>
                  <a:lnTo>
                    <a:pt x="2934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4175077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0"/>
                  </a:lnTo>
                </a:path>
                <a:path h="1269">
                  <a:moveTo>
                    <a:pt x="0" y="1011"/>
                  </a:moveTo>
                  <a:lnTo>
                    <a:pt x="0" y="1011"/>
                  </a:lnTo>
                </a:path>
                <a:path h="1269">
                  <a:moveTo>
                    <a:pt x="0" y="0"/>
                  </a:moveTo>
                  <a:lnTo>
                    <a:pt x="0" y="0"/>
                  </a:lnTo>
                </a:path>
                <a:path h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4175077" y="24141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-505" y="7589"/>
                  </a:moveTo>
                  <a:lnTo>
                    <a:pt x="505" y="7589"/>
                  </a:lnTo>
                </a:path>
              </a:pathLst>
            </a:custGeom>
            <a:ln w="151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4175077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4175077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4175077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4000010" y="1688609"/>
              <a:ext cx="176530" cy="746125"/>
            </a:xfrm>
            <a:custGeom>
              <a:avLst/>
              <a:gdLst/>
              <a:ahLst/>
              <a:cxnLst/>
              <a:rect l="l" t="t" r="r" b="b"/>
              <a:pathLst>
                <a:path w="176530" h="746125">
                  <a:moveTo>
                    <a:pt x="175067" y="740748"/>
                  </a:moveTo>
                  <a:lnTo>
                    <a:pt x="175067" y="740748"/>
                  </a:lnTo>
                </a:path>
                <a:path w="176530" h="746125">
                  <a:moveTo>
                    <a:pt x="176079" y="745808"/>
                  </a:moveTo>
                  <a:lnTo>
                    <a:pt x="176079" y="745808"/>
                  </a:lnTo>
                </a:path>
                <a:path w="176530" h="746125">
                  <a:moveTo>
                    <a:pt x="176079" y="745808"/>
                  </a:moveTo>
                  <a:lnTo>
                    <a:pt x="176079" y="745808"/>
                  </a:lnTo>
                </a:path>
                <a:path w="176530" h="746125">
                  <a:moveTo>
                    <a:pt x="176079" y="742772"/>
                  </a:moveTo>
                  <a:lnTo>
                    <a:pt x="176079" y="742772"/>
                  </a:lnTo>
                </a:path>
                <a:path w="176530" h="746125">
                  <a:moveTo>
                    <a:pt x="176079" y="742772"/>
                  </a:moveTo>
                  <a:lnTo>
                    <a:pt x="176079" y="742772"/>
                  </a:lnTo>
                </a:path>
                <a:path w="176530" h="746125">
                  <a:moveTo>
                    <a:pt x="176079" y="745808"/>
                  </a:moveTo>
                  <a:lnTo>
                    <a:pt x="176079" y="742772"/>
                  </a:lnTo>
                </a:path>
                <a:path w="176530" h="746125">
                  <a:moveTo>
                    <a:pt x="176079" y="541393"/>
                  </a:moveTo>
                  <a:lnTo>
                    <a:pt x="176079" y="541393"/>
                  </a:lnTo>
                </a:path>
                <a:path w="176530" h="746125">
                  <a:moveTo>
                    <a:pt x="176079" y="541393"/>
                  </a:moveTo>
                  <a:lnTo>
                    <a:pt x="176079" y="541393"/>
                  </a:lnTo>
                </a:path>
                <a:path w="176530" h="746125">
                  <a:moveTo>
                    <a:pt x="176079" y="544429"/>
                  </a:moveTo>
                  <a:lnTo>
                    <a:pt x="176079" y="544429"/>
                  </a:lnTo>
                </a:path>
                <a:path w="176530" h="746125">
                  <a:moveTo>
                    <a:pt x="176079" y="544429"/>
                  </a:moveTo>
                  <a:lnTo>
                    <a:pt x="176079" y="544429"/>
                  </a:lnTo>
                </a:path>
                <a:path w="176530" h="746125">
                  <a:moveTo>
                    <a:pt x="176079" y="541393"/>
                  </a:moveTo>
                  <a:lnTo>
                    <a:pt x="176079" y="544429"/>
                  </a:lnTo>
                </a:path>
                <a:path w="176530" h="746125">
                  <a:moveTo>
                    <a:pt x="175067" y="725569"/>
                  </a:moveTo>
                  <a:lnTo>
                    <a:pt x="176079" y="725569"/>
                  </a:lnTo>
                </a:path>
                <a:path w="176530" h="746125">
                  <a:moveTo>
                    <a:pt x="175067" y="725569"/>
                  </a:moveTo>
                  <a:lnTo>
                    <a:pt x="175067" y="725569"/>
                  </a:lnTo>
                </a:path>
                <a:path w="176530" h="746125">
                  <a:moveTo>
                    <a:pt x="175067" y="544429"/>
                  </a:moveTo>
                  <a:lnTo>
                    <a:pt x="175067" y="725569"/>
                  </a:lnTo>
                </a:path>
                <a:path w="176530" h="746125">
                  <a:moveTo>
                    <a:pt x="0" y="0"/>
                  </a:moveTo>
                  <a:lnTo>
                    <a:pt x="0" y="0"/>
                  </a:lnTo>
                </a:path>
                <a:path w="176530" h="746125">
                  <a:moveTo>
                    <a:pt x="0" y="0"/>
                  </a:moveTo>
                  <a:lnTo>
                    <a:pt x="0" y="0"/>
                  </a:lnTo>
                </a:path>
                <a:path w="176530" h="746125">
                  <a:moveTo>
                    <a:pt x="0" y="0"/>
                  </a:moveTo>
                  <a:lnTo>
                    <a:pt x="0" y="0"/>
                  </a:lnTo>
                </a:path>
                <a:path w="176530" h="746125">
                  <a:moveTo>
                    <a:pt x="0" y="0"/>
                  </a:moveTo>
                  <a:lnTo>
                    <a:pt x="0" y="0"/>
                  </a:lnTo>
                </a:path>
                <a:path w="176530" h="746125">
                  <a:moveTo>
                    <a:pt x="2023" y="0"/>
                  </a:moveTo>
                  <a:lnTo>
                    <a:pt x="2023" y="0"/>
                  </a:lnTo>
                </a:path>
                <a:path w="176530" h="746125">
                  <a:moveTo>
                    <a:pt x="2023" y="0"/>
                  </a:moveTo>
                  <a:lnTo>
                    <a:pt x="1011" y="0"/>
                  </a:lnTo>
                </a:path>
                <a:path w="176530" h="746125">
                  <a:moveTo>
                    <a:pt x="1011" y="0"/>
                  </a:moveTo>
                  <a:lnTo>
                    <a:pt x="1011" y="0"/>
                  </a:lnTo>
                </a:path>
                <a:path w="176530" h="746125">
                  <a:moveTo>
                    <a:pt x="1011" y="0"/>
                  </a:moveTo>
                  <a:lnTo>
                    <a:pt x="1011" y="0"/>
                  </a:lnTo>
                </a:path>
                <a:path w="176530" h="746125">
                  <a:moveTo>
                    <a:pt x="1011" y="0"/>
                  </a:moveTo>
                  <a:lnTo>
                    <a:pt x="0" y="0"/>
                  </a:lnTo>
                </a:path>
                <a:path w="176530" h="746125">
                  <a:moveTo>
                    <a:pt x="0" y="0"/>
                  </a:moveTo>
                  <a:lnTo>
                    <a:pt x="0" y="0"/>
                  </a:lnTo>
                </a:path>
                <a:path w="176530" h="746125">
                  <a:moveTo>
                    <a:pt x="90063" y="199354"/>
                  </a:moveTo>
                  <a:lnTo>
                    <a:pt x="90063" y="199354"/>
                  </a:lnTo>
                </a:path>
                <a:path w="176530" h="746125">
                  <a:moveTo>
                    <a:pt x="90063" y="199354"/>
                  </a:moveTo>
                  <a:lnTo>
                    <a:pt x="90063" y="199354"/>
                  </a:lnTo>
                </a:path>
                <a:path w="176530" h="746125">
                  <a:moveTo>
                    <a:pt x="90063" y="199354"/>
                  </a:moveTo>
                  <a:lnTo>
                    <a:pt x="90063" y="199354"/>
                  </a:lnTo>
                </a:path>
                <a:path w="176530" h="746125">
                  <a:moveTo>
                    <a:pt x="147744" y="541393"/>
                  </a:moveTo>
                  <a:lnTo>
                    <a:pt x="147744" y="541393"/>
                  </a:lnTo>
                </a:path>
                <a:path w="176530" h="746125">
                  <a:moveTo>
                    <a:pt x="147744" y="541393"/>
                  </a:moveTo>
                  <a:lnTo>
                    <a:pt x="146732" y="541393"/>
                  </a:lnTo>
                </a:path>
                <a:path w="176530" h="746125">
                  <a:moveTo>
                    <a:pt x="148756" y="541393"/>
                  </a:moveTo>
                  <a:lnTo>
                    <a:pt x="148756" y="541393"/>
                  </a:lnTo>
                </a:path>
                <a:path w="176530" h="746125">
                  <a:moveTo>
                    <a:pt x="148756" y="541393"/>
                  </a:moveTo>
                  <a:lnTo>
                    <a:pt x="147744" y="541393"/>
                  </a:lnTo>
                </a:path>
                <a:path w="176530" h="746125">
                  <a:moveTo>
                    <a:pt x="147744" y="541393"/>
                  </a:moveTo>
                  <a:lnTo>
                    <a:pt x="147744" y="541393"/>
                  </a:lnTo>
                </a:path>
                <a:path w="176530" h="746125">
                  <a:moveTo>
                    <a:pt x="147744" y="541393"/>
                  </a:moveTo>
                  <a:lnTo>
                    <a:pt x="147744" y="541393"/>
                  </a:lnTo>
                </a:path>
                <a:path w="176530" h="746125">
                  <a:moveTo>
                    <a:pt x="147744" y="541393"/>
                  </a:moveTo>
                  <a:lnTo>
                    <a:pt x="147744" y="541393"/>
                  </a:lnTo>
                </a:path>
                <a:path w="176530" h="746125">
                  <a:moveTo>
                    <a:pt x="147744" y="541393"/>
                  </a:moveTo>
                  <a:lnTo>
                    <a:pt x="147744" y="541393"/>
                  </a:lnTo>
                </a:path>
                <a:path w="176530" h="746125">
                  <a:moveTo>
                    <a:pt x="148756" y="541393"/>
                  </a:moveTo>
                  <a:lnTo>
                    <a:pt x="151792" y="541393"/>
                  </a:lnTo>
                  <a:lnTo>
                    <a:pt x="158876" y="541393"/>
                  </a:lnTo>
                  <a:lnTo>
                    <a:pt x="167983" y="541393"/>
                  </a:lnTo>
                  <a:lnTo>
                    <a:pt x="171019" y="541393"/>
                  </a:lnTo>
                </a:path>
                <a:path w="176530" h="746125">
                  <a:moveTo>
                    <a:pt x="171019" y="541393"/>
                  </a:moveTo>
                  <a:lnTo>
                    <a:pt x="171019" y="541393"/>
                  </a:lnTo>
                </a:path>
                <a:path w="176530" h="746125">
                  <a:moveTo>
                    <a:pt x="172031" y="725569"/>
                  </a:moveTo>
                  <a:lnTo>
                    <a:pt x="172031" y="725569"/>
                  </a:lnTo>
                  <a:lnTo>
                    <a:pt x="151792" y="725569"/>
                  </a:lnTo>
                  <a:lnTo>
                    <a:pt x="147744" y="725569"/>
                  </a:lnTo>
                </a:path>
                <a:path w="176530" h="746125">
                  <a:moveTo>
                    <a:pt x="176079" y="544429"/>
                  </a:moveTo>
                  <a:lnTo>
                    <a:pt x="176079" y="725569"/>
                  </a:lnTo>
                </a:path>
                <a:path w="176530" h="746125">
                  <a:moveTo>
                    <a:pt x="176079" y="725569"/>
                  </a:moveTo>
                  <a:lnTo>
                    <a:pt x="176079" y="725569"/>
                  </a:lnTo>
                </a:path>
                <a:path w="176530" h="746125">
                  <a:moveTo>
                    <a:pt x="90063" y="199354"/>
                  </a:moveTo>
                  <a:lnTo>
                    <a:pt x="90063" y="199354"/>
                  </a:lnTo>
                </a:path>
                <a:path w="176530" h="746125">
                  <a:moveTo>
                    <a:pt x="90063" y="199354"/>
                  </a:moveTo>
                  <a:lnTo>
                    <a:pt x="90063" y="199354"/>
                  </a:lnTo>
                </a:path>
                <a:path w="176530" h="746125">
                  <a:moveTo>
                    <a:pt x="90063" y="199354"/>
                  </a:moveTo>
                  <a:lnTo>
                    <a:pt x="90063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4089062" y="187278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-505" y="7589"/>
                  </a:moveTo>
                  <a:lnTo>
                    <a:pt x="505" y="7589"/>
                  </a:lnTo>
                </a:path>
              </a:pathLst>
            </a:custGeom>
            <a:ln w="151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4090073" y="18889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4090073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4089062" y="1688609"/>
              <a:ext cx="2540" cy="204470"/>
            </a:xfrm>
            <a:custGeom>
              <a:avLst/>
              <a:gdLst/>
              <a:ahLst/>
              <a:cxnLst/>
              <a:rect l="l" t="t" r="r" b="b"/>
              <a:pathLst>
                <a:path w="2540" h="204469">
                  <a:moveTo>
                    <a:pt x="1011" y="199354"/>
                  </a:moveTo>
                  <a:lnTo>
                    <a:pt x="1011" y="199354"/>
                  </a:lnTo>
                </a:path>
                <a:path w="2540" h="204469">
                  <a:moveTo>
                    <a:pt x="1011" y="199354"/>
                  </a:moveTo>
                  <a:lnTo>
                    <a:pt x="0" y="199354"/>
                  </a:lnTo>
                </a:path>
                <a:path w="2540" h="204469">
                  <a:moveTo>
                    <a:pt x="2023" y="204414"/>
                  </a:moveTo>
                  <a:lnTo>
                    <a:pt x="2023" y="200366"/>
                  </a:lnTo>
                </a:path>
                <a:path w="2540" h="204469">
                  <a:moveTo>
                    <a:pt x="2023" y="0"/>
                  </a:moveTo>
                  <a:lnTo>
                    <a:pt x="2023" y="3035"/>
                  </a:lnTo>
                </a:path>
                <a:path w="2540" h="204469">
                  <a:moveTo>
                    <a:pt x="1011" y="3035"/>
                  </a:moveTo>
                  <a:lnTo>
                    <a:pt x="1011" y="184175"/>
                  </a:lnTo>
                </a:path>
                <a:path w="2540" h="204469">
                  <a:moveTo>
                    <a:pt x="1011" y="199354"/>
                  </a:moveTo>
                  <a:lnTo>
                    <a:pt x="1011" y="199354"/>
                  </a:lnTo>
                </a:path>
                <a:path w="2540" h="204469">
                  <a:moveTo>
                    <a:pt x="1011" y="199354"/>
                  </a:moveTo>
                  <a:lnTo>
                    <a:pt x="1011" y="199354"/>
                  </a:lnTo>
                </a:path>
                <a:path w="2540" h="204469">
                  <a:moveTo>
                    <a:pt x="1011" y="199354"/>
                  </a:moveTo>
                  <a:lnTo>
                    <a:pt x="1011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4089062" y="187278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-505" y="7589"/>
                  </a:moveTo>
                  <a:lnTo>
                    <a:pt x="505" y="7589"/>
                  </a:lnTo>
                </a:path>
              </a:pathLst>
            </a:custGeom>
            <a:ln w="151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4087038" y="1872784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39">
                  <a:moveTo>
                    <a:pt x="0" y="15179"/>
                  </a:moveTo>
                  <a:lnTo>
                    <a:pt x="1011" y="15179"/>
                  </a:lnTo>
                  <a:lnTo>
                    <a:pt x="1011" y="12143"/>
                  </a:lnTo>
                  <a:lnTo>
                    <a:pt x="1011" y="4047"/>
                  </a:lnTo>
                  <a:lnTo>
                    <a:pt x="1011" y="0"/>
                  </a:lnTo>
                </a:path>
                <a:path w="1269" h="15239">
                  <a:moveTo>
                    <a:pt x="0" y="15179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4087038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4087038" y="18889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0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</a:path>
                <a:path w="3175">
                  <a:moveTo>
                    <a:pt x="3035" y="0"/>
                  </a:moveTo>
                  <a:lnTo>
                    <a:pt x="3035" y="0"/>
                  </a:lnTo>
                </a:path>
                <a:path w="3175">
                  <a:moveTo>
                    <a:pt x="3035" y="0"/>
                  </a:moveTo>
                  <a:lnTo>
                    <a:pt x="3035" y="0"/>
                  </a:lnTo>
                </a:path>
                <a:path w="3175">
                  <a:moveTo>
                    <a:pt x="3035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4090073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3998997" y="1688609"/>
              <a:ext cx="92710" cy="204470"/>
            </a:xfrm>
            <a:custGeom>
              <a:avLst/>
              <a:gdLst/>
              <a:ahLst/>
              <a:cxnLst/>
              <a:rect l="l" t="t" r="r" b="b"/>
              <a:pathLst>
                <a:path w="92709" h="204469">
                  <a:moveTo>
                    <a:pt x="91075" y="199354"/>
                  </a:moveTo>
                  <a:lnTo>
                    <a:pt x="91075" y="199354"/>
                  </a:lnTo>
                </a:path>
                <a:path w="92709" h="204469">
                  <a:moveTo>
                    <a:pt x="91075" y="199354"/>
                  </a:moveTo>
                  <a:lnTo>
                    <a:pt x="90063" y="199354"/>
                  </a:lnTo>
                </a:path>
                <a:path w="92709" h="204469">
                  <a:moveTo>
                    <a:pt x="92087" y="204414"/>
                  </a:moveTo>
                  <a:lnTo>
                    <a:pt x="92087" y="204414"/>
                  </a:lnTo>
                </a:path>
                <a:path w="92709" h="204469">
                  <a:moveTo>
                    <a:pt x="92087" y="204414"/>
                  </a:moveTo>
                  <a:lnTo>
                    <a:pt x="92087" y="204414"/>
                  </a:lnTo>
                </a:path>
                <a:path w="92709" h="204469">
                  <a:moveTo>
                    <a:pt x="92087" y="204414"/>
                  </a:moveTo>
                  <a:lnTo>
                    <a:pt x="92087" y="204414"/>
                  </a:lnTo>
                </a:path>
                <a:path w="92709" h="204469">
                  <a:moveTo>
                    <a:pt x="92087" y="204414"/>
                  </a:moveTo>
                  <a:lnTo>
                    <a:pt x="91075" y="204414"/>
                  </a:lnTo>
                </a:path>
                <a:path w="92709" h="204469">
                  <a:moveTo>
                    <a:pt x="91075" y="204414"/>
                  </a:moveTo>
                  <a:lnTo>
                    <a:pt x="91075" y="204414"/>
                  </a:lnTo>
                </a:path>
                <a:path w="92709" h="204469">
                  <a:moveTo>
                    <a:pt x="91075" y="204414"/>
                  </a:moveTo>
                  <a:lnTo>
                    <a:pt x="91075" y="204414"/>
                  </a:lnTo>
                </a:path>
                <a:path w="92709" h="204469">
                  <a:moveTo>
                    <a:pt x="91075" y="204414"/>
                  </a:moveTo>
                  <a:lnTo>
                    <a:pt x="90063" y="204414"/>
                  </a:lnTo>
                </a:path>
                <a:path w="92709" h="204469">
                  <a:moveTo>
                    <a:pt x="90063" y="204414"/>
                  </a:moveTo>
                  <a:lnTo>
                    <a:pt x="90063" y="204414"/>
                  </a:lnTo>
                </a:path>
                <a:path w="92709" h="204469">
                  <a:moveTo>
                    <a:pt x="90063" y="204414"/>
                  </a:moveTo>
                  <a:lnTo>
                    <a:pt x="90063" y="204414"/>
                  </a:lnTo>
                </a:path>
                <a:path w="92709" h="204469">
                  <a:moveTo>
                    <a:pt x="90063" y="204414"/>
                  </a:moveTo>
                  <a:lnTo>
                    <a:pt x="89051" y="204414"/>
                  </a:lnTo>
                </a:path>
                <a:path w="92709" h="204469">
                  <a:moveTo>
                    <a:pt x="89051" y="204414"/>
                  </a:moveTo>
                  <a:lnTo>
                    <a:pt x="89051" y="204414"/>
                  </a:lnTo>
                </a:path>
                <a:path w="92709" h="204469">
                  <a:moveTo>
                    <a:pt x="89051" y="204414"/>
                  </a:moveTo>
                  <a:lnTo>
                    <a:pt x="88039" y="204414"/>
                  </a:lnTo>
                </a:path>
                <a:path w="92709" h="204469">
                  <a:moveTo>
                    <a:pt x="88039" y="204414"/>
                  </a:moveTo>
                  <a:lnTo>
                    <a:pt x="88039" y="204414"/>
                  </a:lnTo>
                </a:path>
                <a:path w="92709" h="204469">
                  <a:moveTo>
                    <a:pt x="88039" y="204414"/>
                  </a:moveTo>
                  <a:lnTo>
                    <a:pt x="88039" y="204414"/>
                  </a:lnTo>
                </a:path>
                <a:path w="92709" h="204469">
                  <a:moveTo>
                    <a:pt x="88039" y="204414"/>
                  </a:moveTo>
                  <a:lnTo>
                    <a:pt x="87027" y="204414"/>
                  </a:lnTo>
                </a:path>
                <a:path w="92709" h="204469">
                  <a:moveTo>
                    <a:pt x="87027" y="204414"/>
                  </a:moveTo>
                  <a:lnTo>
                    <a:pt x="87027" y="204414"/>
                  </a:lnTo>
                </a:path>
                <a:path w="92709" h="204469">
                  <a:moveTo>
                    <a:pt x="87027" y="204414"/>
                  </a:moveTo>
                  <a:lnTo>
                    <a:pt x="87027" y="204414"/>
                  </a:lnTo>
                </a:path>
                <a:path w="92709" h="204469">
                  <a:moveTo>
                    <a:pt x="87027" y="204414"/>
                  </a:moveTo>
                  <a:lnTo>
                    <a:pt x="87027" y="204414"/>
                  </a:lnTo>
                </a:path>
                <a:path w="92709" h="204469">
                  <a:moveTo>
                    <a:pt x="92087" y="200366"/>
                  </a:moveTo>
                  <a:lnTo>
                    <a:pt x="92087" y="200366"/>
                  </a:lnTo>
                </a:path>
                <a:path w="92709" h="204469">
                  <a:moveTo>
                    <a:pt x="92087" y="200366"/>
                  </a:moveTo>
                  <a:lnTo>
                    <a:pt x="92087" y="200366"/>
                  </a:lnTo>
                </a:path>
                <a:path w="92709" h="204469">
                  <a:moveTo>
                    <a:pt x="92087" y="200366"/>
                  </a:moveTo>
                  <a:lnTo>
                    <a:pt x="92087" y="200366"/>
                  </a:lnTo>
                </a:path>
                <a:path w="92709" h="204469">
                  <a:moveTo>
                    <a:pt x="92087" y="200366"/>
                  </a:moveTo>
                  <a:lnTo>
                    <a:pt x="91075" y="200366"/>
                  </a:lnTo>
                </a:path>
                <a:path w="92709" h="204469">
                  <a:moveTo>
                    <a:pt x="91075" y="200366"/>
                  </a:moveTo>
                  <a:lnTo>
                    <a:pt x="91075" y="200366"/>
                  </a:lnTo>
                </a:path>
                <a:path w="92709" h="204469">
                  <a:moveTo>
                    <a:pt x="91075" y="200366"/>
                  </a:moveTo>
                  <a:lnTo>
                    <a:pt x="91075" y="200366"/>
                  </a:lnTo>
                </a:path>
                <a:path w="92709" h="204469">
                  <a:moveTo>
                    <a:pt x="91075" y="200366"/>
                  </a:moveTo>
                  <a:lnTo>
                    <a:pt x="90063" y="200366"/>
                  </a:lnTo>
                </a:path>
                <a:path w="92709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2709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2709" h="204469">
                  <a:moveTo>
                    <a:pt x="90063" y="200366"/>
                  </a:moveTo>
                  <a:lnTo>
                    <a:pt x="89051" y="200366"/>
                  </a:lnTo>
                </a:path>
                <a:path w="92709" h="204469">
                  <a:moveTo>
                    <a:pt x="89051" y="200366"/>
                  </a:moveTo>
                  <a:lnTo>
                    <a:pt x="89051" y="200366"/>
                  </a:lnTo>
                </a:path>
                <a:path w="92709" h="204469">
                  <a:moveTo>
                    <a:pt x="89051" y="200366"/>
                  </a:moveTo>
                  <a:lnTo>
                    <a:pt x="88039" y="200366"/>
                  </a:lnTo>
                </a:path>
                <a:path w="92709" h="204469">
                  <a:moveTo>
                    <a:pt x="88039" y="200366"/>
                  </a:moveTo>
                  <a:lnTo>
                    <a:pt x="88039" y="200366"/>
                  </a:lnTo>
                </a:path>
                <a:path w="92709" h="204469">
                  <a:moveTo>
                    <a:pt x="88039" y="200366"/>
                  </a:moveTo>
                  <a:lnTo>
                    <a:pt x="88039" y="200366"/>
                  </a:lnTo>
                </a:path>
                <a:path w="92709" h="204469">
                  <a:moveTo>
                    <a:pt x="88039" y="200366"/>
                  </a:moveTo>
                  <a:lnTo>
                    <a:pt x="87027" y="200366"/>
                  </a:lnTo>
                </a:path>
                <a:path w="92709" h="204469">
                  <a:moveTo>
                    <a:pt x="87027" y="200366"/>
                  </a:moveTo>
                  <a:lnTo>
                    <a:pt x="87027" y="200366"/>
                  </a:lnTo>
                </a:path>
                <a:path w="92709" h="204469">
                  <a:moveTo>
                    <a:pt x="87027" y="200366"/>
                  </a:moveTo>
                  <a:lnTo>
                    <a:pt x="87027" y="200366"/>
                  </a:lnTo>
                </a:path>
                <a:path w="92709" h="204469">
                  <a:moveTo>
                    <a:pt x="87027" y="200366"/>
                  </a:moveTo>
                  <a:lnTo>
                    <a:pt x="87027" y="200366"/>
                  </a:lnTo>
                </a:path>
                <a:path w="92709" h="204469">
                  <a:moveTo>
                    <a:pt x="87027" y="204414"/>
                  </a:moveTo>
                  <a:lnTo>
                    <a:pt x="87027" y="200366"/>
                  </a:lnTo>
                </a:path>
                <a:path w="92709" h="204469">
                  <a:moveTo>
                    <a:pt x="92087" y="204414"/>
                  </a:moveTo>
                  <a:lnTo>
                    <a:pt x="92087" y="200366"/>
                  </a:lnTo>
                </a:path>
                <a:path w="92709" h="204469">
                  <a:moveTo>
                    <a:pt x="92087" y="0"/>
                  </a:moveTo>
                  <a:lnTo>
                    <a:pt x="92087" y="0"/>
                  </a:lnTo>
                </a:path>
                <a:path w="92709" h="204469">
                  <a:moveTo>
                    <a:pt x="92087" y="0"/>
                  </a:moveTo>
                  <a:lnTo>
                    <a:pt x="92087" y="0"/>
                  </a:lnTo>
                </a:path>
                <a:path w="92709" h="204469">
                  <a:moveTo>
                    <a:pt x="92087" y="0"/>
                  </a:moveTo>
                  <a:lnTo>
                    <a:pt x="92087" y="0"/>
                  </a:lnTo>
                </a:path>
                <a:path w="92709" h="204469">
                  <a:moveTo>
                    <a:pt x="92087" y="0"/>
                  </a:moveTo>
                  <a:lnTo>
                    <a:pt x="91075" y="0"/>
                  </a:lnTo>
                </a:path>
                <a:path w="92709" h="204469">
                  <a:moveTo>
                    <a:pt x="91075" y="0"/>
                  </a:moveTo>
                  <a:lnTo>
                    <a:pt x="91075" y="0"/>
                  </a:lnTo>
                </a:path>
                <a:path w="92709" h="204469">
                  <a:moveTo>
                    <a:pt x="88039" y="0"/>
                  </a:moveTo>
                  <a:lnTo>
                    <a:pt x="88039" y="0"/>
                  </a:lnTo>
                </a:path>
                <a:path w="92709" h="204469">
                  <a:moveTo>
                    <a:pt x="88039" y="0"/>
                  </a:moveTo>
                  <a:lnTo>
                    <a:pt x="87027" y="0"/>
                  </a:lnTo>
                </a:path>
                <a:path w="92709" h="204469">
                  <a:moveTo>
                    <a:pt x="87027" y="0"/>
                  </a:moveTo>
                  <a:lnTo>
                    <a:pt x="87027" y="0"/>
                  </a:lnTo>
                </a:path>
                <a:path w="92709" h="204469">
                  <a:moveTo>
                    <a:pt x="87027" y="0"/>
                  </a:moveTo>
                  <a:lnTo>
                    <a:pt x="87027" y="0"/>
                  </a:lnTo>
                </a:path>
                <a:path w="92709" h="204469">
                  <a:moveTo>
                    <a:pt x="87027" y="0"/>
                  </a:moveTo>
                  <a:lnTo>
                    <a:pt x="87027" y="0"/>
                  </a:lnTo>
                </a:path>
                <a:path w="92709" h="204469">
                  <a:moveTo>
                    <a:pt x="92087" y="3035"/>
                  </a:moveTo>
                  <a:lnTo>
                    <a:pt x="92087" y="3035"/>
                  </a:lnTo>
                </a:path>
                <a:path w="92709" h="204469">
                  <a:moveTo>
                    <a:pt x="92087" y="3035"/>
                  </a:moveTo>
                  <a:lnTo>
                    <a:pt x="92087" y="3035"/>
                  </a:lnTo>
                </a:path>
                <a:path w="92709" h="204469">
                  <a:moveTo>
                    <a:pt x="92087" y="3035"/>
                  </a:moveTo>
                  <a:lnTo>
                    <a:pt x="92087" y="3035"/>
                  </a:lnTo>
                </a:path>
                <a:path w="92709" h="204469">
                  <a:moveTo>
                    <a:pt x="92087" y="3035"/>
                  </a:moveTo>
                  <a:lnTo>
                    <a:pt x="91075" y="3035"/>
                  </a:lnTo>
                </a:path>
                <a:path w="92709" h="204469">
                  <a:moveTo>
                    <a:pt x="91075" y="3035"/>
                  </a:moveTo>
                  <a:lnTo>
                    <a:pt x="91075" y="3035"/>
                  </a:lnTo>
                </a:path>
                <a:path w="92709" h="204469">
                  <a:moveTo>
                    <a:pt x="88039" y="3035"/>
                  </a:moveTo>
                  <a:lnTo>
                    <a:pt x="88039" y="3035"/>
                  </a:lnTo>
                </a:path>
                <a:path w="92709" h="204469">
                  <a:moveTo>
                    <a:pt x="88039" y="3035"/>
                  </a:moveTo>
                  <a:lnTo>
                    <a:pt x="87027" y="3035"/>
                  </a:lnTo>
                </a:path>
                <a:path w="92709" h="204469">
                  <a:moveTo>
                    <a:pt x="87027" y="3035"/>
                  </a:moveTo>
                  <a:lnTo>
                    <a:pt x="87027" y="3035"/>
                  </a:lnTo>
                </a:path>
                <a:path w="92709" h="204469">
                  <a:moveTo>
                    <a:pt x="87027" y="3035"/>
                  </a:moveTo>
                  <a:lnTo>
                    <a:pt x="87027" y="3035"/>
                  </a:lnTo>
                </a:path>
                <a:path w="92709" h="204469">
                  <a:moveTo>
                    <a:pt x="87027" y="3035"/>
                  </a:moveTo>
                  <a:lnTo>
                    <a:pt x="87027" y="3035"/>
                  </a:lnTo>
                </a:path>
                <a:path w="92709" h="204469">
                  <a:moveTo>
                    <a:pt x="92087" y="0"/>
                  </a:moveTo>
                  <a:lnTo>
                    <a:pt x="92087" y="3035"/>
                  </a:lnTo>
                </a:path>
                <a:path w="92709" h="204469">
                  <a:moveTo>
                    <a:pt x="87027" y="0"/>
                  </a:moveTo>
                  <a:lnTo>
                    <a:pt x="87027" y="3035"/>
                  </a:lnTo>
                </a:path>
                <a:path w="92709" h="204469">
                  <a:moveTo>
                    <a:pt x="91075" y="181139"/>
                  </a:moveTo>
                  <a:lnTo>
                    <a:pt x="89051" y="178103"/>
                  </a:lnTo>
                </a:path>
                <a:path w="92709" h="204469">
                  <a:moveTo>
                    <a:pt x="91075" y="163936"/>
                  </a:moveTo>
                  <a:lnTo>
                    <a:pt x="89051" y="161912"/>
                  </a:lnTo>
                </a:path>
                <a:path w="92709" h="204469">
                  <a:moveTo>
                    <a:pt x="91075" y="146732"/>
                  </a:moveTo>
                  <a:lnTo>
                    <a:pt x="89051" y="144709"/>
                  </a:lnTo>
                </a:path>
                <a:path w="92709" h="204469">
                  <a:moveTo>
                    <a:pt x="91075" y="130541"/>
                  </a:moveTo>
                  <a:lnTo>
                    <a:pt x="89051" y="127505"/>
                  </a:lnTo>
                </a:path>
                <a:path w="92709" h="204469">
                  <a:moveTo>
                    <a:pt x="91075" y="113338"/>
                  </a:moveTo>
                  <a:lnTo>
                    <a:pt x="89051" y="110302"/>
                  </a:lnTo>
                </a:path>
                <a:path w="92709" h="204469">
                  <a:moveTo>
                    <a:pt x="91075" y="96135"/>
                  </a:moveTo>
                  <a:lnTo>
                    <a:pt x="89051" y="93099"/>
                  </a:lnTo>
                </a:path>
                <a:path w="92709" h="204469">
                  <a:moveTo>
                    <a:pt x="91075" y="78932"/>
                  </a:moveTo>
                  <a:lnTo>
                    <a:pt x="89051" y="75896"/>
                  </a:lnTo>
                </a:path>
                <a:path w="92709" h="204469">
                  <a:moveTo>
                    <a:pt x="91075" y="61729"/>
                  </a:moveTo>
                  <a:lnTo>
                    <a:pt x="89051" y="59705"/>
                  </a:lnTo>
                </a:path>
                <a:path w="92709" h="204469">
                  <a:moveTo>
                    <a:pt x="91075" y="44525"/>
                  </a:moveTo>
                  <a:lnTo>
                    <a:pt x="89051" y="42501"/>
                  </a:lnTo>
                </a:path>
                <a:path w="92709" h="204469">
                  <a:moveTo>
                    <a:pt x="91075" y="28334"/>
                  </a:moveTo>
                  <a:lnTo>
                    <a:pt x="89051" y="25298"/>
                  </a:lnTo>
                </a:path>
                <a:path w="92709" h="204469">
                  <a:moveTo>
                    <a:pt x="91075" y="11131"/>
                  </a:moveTo>
                  <a:lnTo>
                    <a:pt x="89051" y="8095"/>
                  </a:lnTo>
                </a:path>
                <a:path w="92709" h="204469">
                  <a:moveTo>
                    <a:pt x="91075" y="184175"/>
                  </a:moveTo>
                  <a:lnTo>
                    <a:pt x="89051" y="182151"/>
                  </a:lnTo>
                </a:path>
                <a:path w="92709" h="204469">
                  <a:moveTo>
                    <a:pt x="91075" y="166971"/>
                  </a:moveTo>
                  <a:lnTo>
                    <a:pt x="89051" y="164948"/>
                  </a:lnTo>
                </a:path>
                <a:path w="92709" h="204469">
                  <a:moveTo>
                    <a:pt x="91075" y="149768"/>
                  </a:moveTo>
                  <a:lnTo>
                    <a:pt x="89051" y="147744"/>
                  </a:lnTo>
                </a:path>
                <a:path w="92709" h="204469">
                  <a:moveTo>
                    <a:pt x="91075" y="133577"/>
                  </a:moveTo>
                  <a:lnTo>
                    <a:pt x="89051" y="130541"/>
                  </a:lnTo>
                </a:path>
                <a:path w="92709" h="204469">
                  <a:moveTo>
                    <a:pt x="91075" y="116374"/>
                  </a:moveTo>
                  <a:lnTo>
                    <a:pt x="89051" y="113338"/>
                  </a:lnTo>
                </a:path>
                <a:path w="92709" h="204469">
                  <a:moveTo>
                    <a:pt x="91075" y="99171"/>
                  </a:moveTo>
                  <a:lnTo>
                    <a:pt x="89051" y="97147"/>
                  </a:lnTo>
                </a:path>
                <a:path w="92709" h="204469">
                  <a:moveTo>
                    <a:pt x="91075" y="81968"/>
                  </a:moveTo>
                  <a:lnTo>
                    <a:pt x="89051" y="79944"/>
                  </a:lnTo>
                </a:path>
                <a:path w="92709" h="204469">
                  <a:moveTo>
                    <a:pt x="91075" y="64764"/>
                  </a:moveTo>
                  <a:lnTo>
                    <a:pt x="89051" y="62740"/>
                  </a:lnTo>
                </a:path>
                <a:path w="92709" h="204469">
                  <a:moveTo>
                    <a:pt x="91075" y="47561"/>
                  </a:moveTo>
                  <a:lnTo>
                    <a:pt x="89051" y="45537"/>
                  </a:lnTo>
                </a:path>
                <a:path w="92709" h="204469">
                  <a:moveTo>
                    <a:pt x="91075" y="31370"/>
                  </a:moveTo>
                  <a:lnTo>
                    <a:pt x="89051" y="28334"/>
                  </a:lnTo>
                </a:path>
                <a:path w="92709" h="204469">
                  <a:moveTo>
                    <a:pt x="91075" y="14167"/>
                  </a:moveTo>
                  <a:lnTo>
                    <a:pt x="89051" y="11131"/>
                  </a:lnTo>
                </a:path>
                <a:path w="92709" h="204469">
                  <a:moveTo>
                    <a:pt x="88039" y="0"/>
                  </a:moveTo>
                  <a:lnTo>
                    <a:pt x="91075" y="0"/>
                  </a:lnTo>
                  <a:lnTo>
                    <a:pt x="91075" y="184175"/>
                  </a:lnTo>
                  <a:lnTo>
                    <a:pt x="91075" y="3035"/>
                  </a:lnTo>
                </a:path>
                <a:path w="92709" h="204469">
                  <a:moveTo>
                    <a:pt x="88039" y="0"/>
                  </a:moveTo>
                  <a:lnTo>
                    <a:pt x="88039" y="184175"/>
                  </a:lnTo>
                  <a:lnTo>
                    <a:pt x="91075" y="184175"/>
                  </a:lnTo>
                </a:path>
                <a:path w="92709" h="204469">
                  <a:moveTo>
                    <a:pt x="0" y="0"/>
                  </a:moveTo>
                  <a:lnTo>
                    <a:pt x="1011" y="0"/>
                  </a:lnTo>
                </a:path>
                <a:path w="92709" h="204469">
                  <a:moveTo>
                    <a:pt x="2023" y="184175"/>
                  </a:moveTo>
                  <a:lnTo>
                    <a:pt x="0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59" name="object 4759"/>
            <p:cNvPicPr/>
            <p:nvPr/>
          </p:nvPicPr>
          <p:blipFill>
            <a:blip r:embed="rId329" cstate="print"/>
            <a:stretch>
              <a:fillRect/>
            </a:stretch>
          </p:blipFill>
          <p:spPr>
            <a:xfrm>
              <a:off x="6792892" y="4630352"/>
              <a:ext cx="7767738" cy="12143"/>
            </a:xfrm>
            <a:prstGeom prst="rect">
              <a:avLst/>
            </a:prstGeom>
          </p:spPr>
        </p:pic>
        <p:pic>
          <p:nvPicPr>
            <p:cNvPr id="4760" name="object 4760"/>
            <p:cNvPicPr/>
            <p:nvPr/>
          </p:nvPicPr>
          <p:blipFill>
            <a:blip r:embed="rId330" cstate="print"/>
            <a:stretch>
              <a:fillRect/>
            </a:stretch>
          </p:blipFill>
          <p:spPr>
            <a:xfrm>
              <a:off x="13210687" y="3590066"/>
              <a:ext cx="1179935" cy="491808"/>
            </a:xfrm>
            <a:prstGeom prst="rect">
              <a:avLst/>
            </a:prstGeom>
          </p:spPr>
        </p:pic>
        <p:sp>
          <p:nvSpPr>
            <p:cNvPr id="4761" name="object 4761"/>
            <p:cNvSpPr/>
            <p:nvPr/>
          </p:nvSpPr>
          <p:spPr>
            <a:xfrm>
              <a:off x="14339013" y="2763301"/>
              <a:ext cx="0" cy="1977389"/>
            </a:xfrm>
            <a:custGeom>
              <a:avLst/>
              <a:gdLst/>
              <a:ahLst/>
              <a:cxnLst/>
              <a:rect l="l" t="t" r="r" b="b"/>
              <a:pathLst>
                <a:path h="1977389">
                  <a:moveTo>
                    <a:pt x="0" y="0"/>
                  </a:moveTo>
                  <a:lnTo>
                    <a:pt x="0" y="0"/>
                  </a:lnTo>
                </a:path>
                <a:path h="1977389">
                  <a:moveTo>
                    <a:pt x="0" y="164948"/>
                  </a:moveTo>
                  <a:lnTo>
                    <a:pt x="0" y="164948"/>
                  </a:lnTo>
                </a:path>
                <a:path h="1977389">
                  <a:moveTo>
                    <a:pt x="0" y="198342"/>
                  </a:moveTo>
                  <a:lnTo>
                    <a:pt x="0" y="293465"/>
                  </a:lnTo>
                </a:path>
                <a:path h="1977389">
                  <a:moveTo>
                    <a:pt x="0" y="329896"/>
                  </a:moveTo>
                  <a:lnTo>
                    <a:pt x="0" y="329896"/>
                  </a:lnTo>
                </a:path>
                <a:path h="1977389">
                  <a:moveTo>
                    <a:pt x="0" y="494844"/>
                  </a:moveTo>
                  <a:lnTo>
                    <a:pt x="0" y="494844"/>
                  </a:lnTo>
                </a:path>
                <a:path h="1977389">
                  <a:moveTo>
                    <a:pt x="0" y="528238"/>
                  </a:moveTo>
                  <a:lnTo>
                    <a:pt x="0" y="623362"/>
                  </a:lnTo>
                </a:path>
                <a:path h="1977389">
                  <a:moveTo>
                    <a:pt x="0" y="659792"/>
                  </a:moveTo>
                  <a:lnTo>
                    <a:pt x="0" y="659792"/>
                  </a:lnTo>
                </a:path>
                <a:path h="1977389">
                  <a:moveTo>
                    <a:pt x="0" y="693186"/>
                  </a:moveTo>
                  <a:lnTo>
                    <a:pt x="0" y="788310"/>
                  </a:lnTo>
                </a:path>
                <a:path h="1977389">
                  <a:moveTo>
                    <a:pt x="0" y="823728"/>
                  </a:moveTo>
                  <a:lnTo>
                    <a:pt x="0" y="823728"/>
                  </a:lnTo>
                </a:path>
                <a:path h="1977389">
                  <a:moveTo>
                    <a:pt x="0" y="988676"/>
                  </a:moveTo>
                  <a:lnTo>
                    <a:pt x="0" y="988676"/>
                  </a:lnTo>
                </a:path>
                <a:path h="1977389">
                  <a:moveTo>
                    <a:pt x="0" y="1153624"/>
                  </a:moveTo>
                  <a:lnTo>
                    <a:pt x="0" y="1153624"/>
                  </a:lnTo>
                </a:path>
                <a:path h="1977389">
                  <a:moveTo>
                    <a:pt x="0" y="1318572"/>
                  </a:moveTo>
                  <a:lnTo>
                    <a:pt x="0" y="1318572"/>
                  </a:lnTo>
                </a:path>
                <a:path h="1977389">
                  <a:moveTo>
                    <a:pt x="0" y="1483520"/>
                  </a:moveTo>
                  <a:lnTo>
                    <a:pt x="0" y="1483520"/>
                  </a:lnTo>
                </a:path>
                <a:path h="1977389">
                  <a:moveTo>
                    <a:pt x="0" y="1648468"/>
                  </a:moveTo>
                  <a:lnTo>
                    <a:pt x="0" y="1648468"/>
                  </a:lnTo>
                </a:path>
                <a:path h="1977389">
                  <a:moveTo>
                    <a:pt x="0" y="1813416"/>
                  </a:moveTo>
                  <a:lnTo>
                    <a:pt x="0" y="1813416"/>
                  </a:lnTo>
                </a:path>
                <a:path h="1977389">
                  <a:moveTo>
                    <a:pt x="0" y="1846811"/>
                  </a:moveTo>
                  <a:lnTo>
                    <a:pt x="0" y="1941934"/>
                  </a:lnTo>
                </a:path>
                <a:path h="1977389">
                  <a:moveTo>
                    <a:pt x="0" y="1977352"/>
                  </a:moveTo>
                  <a:lnTo>
                    <a:pt x="0" y="1977352"/>
                  </a:lnTo>
                </a:path>
                <a:path h="1977389">
                  <a:moveTo>
                    <a:pt x="0" y="239832"/>
                  </a:moveTo>
                  <a:lnTo>
                    <a:pt x="0" y="1548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4339013" y="48580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4254010" y="4943044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64" name="object 4764"/>
          <p:cNvSpPr txBox="1"/>
          <p:nvPr/>
        </p:nvSpPr>
        <p:spPr>
          <a:xfrm>
            <a:off x="14305061" y="4962383"/>
            <a:ext cx="5524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30" dirty="0">
                <a:latin typeface="Cambria"/>
                <a:cs typeface="Cambria"/>
              </a:rPr>
              <a:t>1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765" name="object 4765"/>
          <p:cNvSpPr/>
          <p:nvPr/>
        </p:nvSpPr>
        <p:spPr>
          <a:xfrm>
            <a:off x="7013497" y="260138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6" name="object 4766"/>
          <p:cNvSpPr/>
          <p:nvPr/>
        </p:nvSpPr>
        <p:spPr>
          <a:xfrm>
            <a:off x="7013497" y="279669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7" name="object 4767"/>
          <p:cNvSpPr/>
          <p:nvPr/>
        </p:nvSpPr>
        <p:spPr>
          <a:xfrm>
            <a:off x="7013497" y="312659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8" name="object 4768"/>
          <p:cNvSpPr/>
          <p:nvPr/>
        </p:nvSpPr>
        <p:spPr>
          <a:xfrm>
            <a:off x="7013497" y="32915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9" name="object 4769"/>
          <p:cNvSpPr/>
          <p:nvPr/>
        </p:nvSpPr>
        <p:spPr>
          <a:xfrm>
            <a:off x="7013497" y="34564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0" name="object 4770"/>
          <p:cNvSpPr/>
          <p:nvPr/>
        </p:nvSpPr>
        <p:spPr>
          <a:xfrm>
            <a:off x="7013497" y="36214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1" name="object 4771"/>
          <p:cNvSpPr/>
          <p:nvPr/>
        </p:nvSpPr>
        <p:spPr>
          <a:xfrm>
            <a:off x="7013497" y="378537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2" name="object 4772"/>
          <p:cNvSpPr/>
          <p:nvPr/>
        </p:nvSpPr>
        <p:spPr>
          <a:xfrm>
            <a:off x="7013497" y="39503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3" name="object 4773"/>
          <p:cNvSpPr/>
          <p:nvPr/>
        </p:nvSpPr>
        <p:spPr>
          <a:xfrm>
            <a:off x="7013497" y="41152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4" name="object 4774"/>
          <p:cNvSpPr/>
          <p:nvPr/>
        </p:nvSpPr>
        <p:spPr>
          <a:xfrm>
            <a:off x="7013497" y="42802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5" name="object 4775"/>
          <p:cNvSpPr/>
          <p:nvPr/>
        </p:nvSpPr>
        <p:spPr>
          <a:xfrm>
            <a:off x="7013497" y="4775060"/>
            <a:ext cx="0" cy="168275"/>
          </a:xfrm>
          <a:custGeom>
            <a:avLst/>
            <a:gdLst/>
            <a:ahLst/>
            <a:cxnLst/>
            <a:rect l="l" t="t" r="r" b="b"/>
            <a:pathLst>
              <a:path h="168275">
                <a:moveTo>
                  <a:pt x="0" y="0"/>
                </a:moveTo>
                <a:lnTo>
                  <a:pt x="0" y="125481"/>
                </a:lnTo>
              </a:path>
              <a:path h="168275">
                <a:moveTo>
                  <a:pt x="0" y="82980"/>
                </a:moveTo>
                <a:lnTo>
                  <a:pt x="0" y="167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76" name="object 4776"/>
          <p:cNvGrpSpPr/>
          <p:nvPr/>
        </p:nvGrpSpPr>
        <p:grpSpPr>
          <a:xfrm>
            <a:off x="6925318" y="2761713"/>
            <a:ext cx="861694" cy="2355850"/>
            <a:chOff x="6925318" y="2761713"/>
            <a:chExt cx="861694" cy="2355850"/>
          </a:xfrm>
        </p:grpSpPr>
        <p:sp>
          <p:nvSpPr>
            <p:cNvPr id="4777" name="object 4777"/>
            <p:cNvSpPr/>
            <p:nvPr/>
          </p:nvSpPr>
          <p:spPr>
            <a:xfrm>
              <a:off x="7020580" y="4480582"/>
              <a:ext cx="763270" cy="11430"/>
            </a:xfrm>
            <a:custGeom>
              <a:avLst/>
              <a:gdLst/>
              <a:ahLst/>
              <a:cxnLst/>
              <a:rect l="l" t="t" r="r" b="b"/>
              <a:pathLst>
                <a:path w="763270" h="11429">
                  <a:moveTo>
                    <a:pt x="0" y="11131"/>
                  </a:moveTo>
                  <a:lnTo>
                    <a:pt x="10119" y="0"/>
                  </a:lnTo>
                </a:path>
                <a:path w="763270" h="11429">
                  <a:moveTo>
                    <a:pt x="30358" y="11131"/>
                  </a:moveTo>
                  <a:lnTo>
                    <a:pt x="31370" y="9107"/>
                  </a:lnTo>
                  <a:lnTo>
                    <a:pt x="40478" y="0"/>
                  </a:lnTo>
                </a:path>
                <a:path w="763270" h="11429">
                  <a:moveTo>
                    <a:pt x="59705" y="11131"/>
                  </a:moveTo>
                  <a:lnTo>
                    <a:pt x="70836" y="0"/>
                  </a:lnTo>
                </a:path>
                <a:path w="763270" h="11429">
                  <a:moveTo>
                    <a:pt x="90063" y="11131"/>
                  </a:moveTo>
                  <a:lnTo>
                    <a:pt x="100183" y="0"/>
                  </a:lnTo>
                </a:path>
                <a:path w="763270" h="11429">
                  <a:moveTo>
                    <a:pt x="120422" y="11131"/>
                  </a:moveTo>
                  <a:lnTo>
                    <a:pt x="130541" y="0"/>
                  </a:lnTo>
                </a:path>
                <a:path w="763270" h="11429">
                  <a:moveTo>
                    <a:pt x="150780" y="11131"/>
                  </a:moveTo>
                  <a:lnTo>
                    <a:pt x="160900" y="0"/>
                  </a:lnTo>
                </a:path>
                <a:path w="763270" h="11429">
                  <a:moveTo>
                    <a:pt x="180127" y="11131"/>
                  </a:moveTo>
                  <a:lnTo>
                    <a:pt x="191258" y="0"/>
                  </a:lnTo>
                </a:path>
                <a:path w="763270" h="11429">
                  <a:moveTo>
                    <a:pt x="210485" y="11131"/>
                  </a:moveTo>
                  <a:lnTo>
                    <a:pt x="220605" y="0"/>
                  </a:lnTo>
                </a:path>
                <a:path w="763270" h="11429">
                  <a:moveTo>
                    <a:pt x="240844" y="11131"/>
                  </a:moveTo>
                  <a:lnTo>
                    <a:pt x="250963" y="0"/>
                  </a:lnTo>
                </a:path>
                <a:path w="763270" h="11429">
                  <a:moveTo>
                    <a:pt x="271202" y="11131"/>
                  </a:moveTo>
                  <a:lnTo>
                    <a:pt x="281322" y="0"/>
                  </a:lnTo>
                </a:path>
                <a:path w="763270" h="11429">
                  <a:moveTo>
                    <a:pt x="300549" y="11131"/>
                  </a:moveTo>
                  <a:lnTo>
                    <a:pt x="311681" y="0"/>
                  </a:lnTo>
                </a:path>
                <a:path w="763270" h="11429">
                  <a:moveTo>
                    <a:pt x="330908" y="11131"/>
                  </a:moveTo>
                  <a:lnTo>
                    <a:pt x="341027" y="0"/>
                  </a:lnTo>
                </a:path>
                <a:path w="763270" h="11429">
                  <a:moveTo>
                    <a:pt x="361266" y="11131"/>
                  </a:moveTo>
                  <a:lnTo>
                    <a:pt x="371386" y="0"/>
                  </a:lnTo>
                </a:path>
                <a:path w="763270" h="11429">
                  <a:moveTo>
                    <a:pt x="391625" y="11131"/>
                  </a:moveTo>
                  <a:lnTo>
                    <a:pt x="401744" y="0"/>
                  </a:lnTo>
                </a:path>
                <a:path w="763270" h="11429">
                  <a:moveTo>
                    <a:pt x="420971" y="11131"/>
                  </a:moveTo>
                  <a:lnTo>
                    <a:pt x="432103" y="0"/>
                  </a:lnTo>
                </a:path>
                <a:path w="763270" h="11429">
                  <a:moveTo>
                    <a:pt x="451330" y="11131"/>
                  </a:moveTo>
                  <a:lnTo>
                    <a:pt x="461449" y="0"/>
                  </a:lnTo>
                </a:path>
                <a:path w="763270" h="11429">
                  <a:moveTo>
                    <a:pt x="481688" y="11131"/>
                  </a:moveTo>
                  <a:lnTo>
                    <a:pt x="491808" y="0"/>
                  </a:lnTo>
                </a:path>
                <a:path w="763270" h="11429">
                  <a:moveTo>
                    <a:pt x="512047" y="11131"/>
                  </a:moveTo>
                  <a:lnTo>
                    <a:pt x="522166" y="0"/>
                  </a:lnTo>
                </a:path>
                <a:path w="763270" h="11429">
                  <a:moveTo>
                    <a:pt x="541393" y="11131"/>
                  </a:moveTo>
                  <a:lnTo>
                    <a:pt x="552525" y="0"/>
                  </a:lnTo>
                </a:path>
                <a:path w="763270" h="11429">
                  <a:moveTo>
                    <a:pt x="571752" y="11131"/>
                  </a:moveTo>
                  <a:lnTo>
                    <a:pt x="581872" y="0"/>
                  </a:lnTo>
                </a:path>
                <a:path w="763270" h="11429">
                  <a:moveTo>
                    <a:pt x="602111" y="11131"/>
                  </a:moveTo>
                  <a:lnTo>
                    <a:pt x="612230" y="0"/>
                  </a:lnTo>
                </a:path>
                <a:path w="763270" h="11429">
                  <a:moveTo>
                    <a:pt x="632469" y="11131"/>
                  </a:moveTo>
                  <a:lnTo>
                    <a:pt x="642589" y="0"/>
                  </a:lnTo>
                </a:path>
                <a:path w="763270" h="11429">
                  <a:moveTo>
                    <a:pt x="661816" y="11131"/>
                  </a:moveTo>
                  <a:lnTo>
                    <a:pt x="672947" y="0"/>
                  </a:lnTo>
                </a:path>
                <a:path w="763270" h="11429">
                  <a:moveTo>
                    <a:pt x="692174" y="11131"/>
                  </a:moveTo>
                  <a:lnTo>
                    <a:pt x="702294" y="0"/>
                  </a:lnTo>
                </a:path>
                <a:path w="763270" h="11429">
                  <a:moveTo>
                    <a:pt x="722533" y="11131"/>
                  </a:moveTo>
                  <a:lnTo>
                    <a:pt x="732652" y="0"/>
                  </a:lnTo>
                </a:path>
                <a:path w="763270" h="11429">
                  <a:moveTo>
                    <a:pt x="752891" y="11131"/>
                  </a:moveTo>
                  <a:lnTo>
                    <a:pt x="763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7013497" y="2763301"/>
              <a:ext cx="0" cy="1977389"/>
            </a:xfrm>
            <a:custGeom>
              <a:avLst/>
              <a:gdLst/>
              <a:ahLst/>
              <a:cxnLst/>
              <a:rect l="l" t="t" r="r" b="b"/>
              <a:pathLst>
                <a:path h="1977389">
                  <a:moveTo>
                    <a:pt x="0" y="0"/>
                  </a:moveTo>
                  <a:lnTo>
                    <a:pt x="0" y="0"/>
                  </a:lnTo>
                </a:path>
                <a:path h="1977389">
                  <a:moveTo>
                    <a:pt x="0" y="164948"/>
                  </a:moveTo>
                  <a:lnTo>
                    <a:pt x="0" y="164948"/>
                  </a:lnTo>
                </a:path>
                <a:path h="1977389">
                  <a:moveTo>
                    <a:pt x="0" y="198342"/>
                  </a:moveTo>
                  <a:lnTo>
                    <a:pt x="0" y="293465"/>
                  </a:lnTo>
                </a:path>
                <a:path h="1977389">
                  <a:moveTo>
                    <a:pt x="0" y="329896"/>
                  </a:moveTo>
                  <a:lnTo>
                    <a:pt x="0" y="329896"/>
                  </a:lnTo>
                </a:path>
                <a:path h="1977389">
                  <a:moveTo>
                    <a:pt x="0" y="494844"/>
                  </a:moveTo>
                  <a:lnTo>
                    <a:pt x="0" y="494844"/>
                  </a:lnTo>
                </a:path>
                <a:path h="1977389">
                  <a:moveTo>
                    <a:pt x="0" y="659792"/>
                  </a:moveTo>
                  <a:lnTo>
                    <a:pt x="0" y="659792"/>
                  </a:lnTo>
                </a:path>
                <a:path h="1977389">
                  <a:moveTo>
                    <a:pt x="0" y="823728"/>
                  </a:moveTo>
                  <a:lnTo>
                    <a:pt x="0" y="823728"/>
                  </a:lnTo>
                </a:path>
                <a:path h="1977389">
                  <a:moveTo>
                    <a:pt x="0" y="988676"/>
                  </a:moveTo>
                  <a:lnTo>
                    <a:pt x="0" y="988676"/>
                  </a:lnTo>
                </a:path>
                <a:path h="1977389">
                  <a:moveTo>
                    <a:pt x="0" y="1153624"/>
                  </a:moveTo>
                  <a:lnTo>
                    <a:pt x="0" y="1153624"/>
                  </a:lnTo>
                </a:path>
                <a:path h="1977389">
                  <a:moveTo>
                    <a:pt x="0" y="1318572"/>
                  </a:moveTo>
                  <a:lnTo>
                    <a:pt x="0" y="1318572"/>
                  </a:lnTo>
                </a:path>
                <a:path h="1977389">
                  <a:moveTo>
                    <a:pt x="0" y="1483520"/>
                  </a:moveTo>
                  <a:lnTo>
                    <a:pt x="0" y="1483520"/>
                  </a:lnTo>
                </a:path>
                <a:path h="1977389">
                  <a:moveTo>
                    <a:pt x="0" y="1648468"/>
                  </a:moveTo>
                  <a:lnTo>
                    <a:pt x="0" y="1648468"/>
                  </a:lnTo>
                </a:path>
                <a:path h="1977389">
                  <a:moveTo>
                    <a:pt x="0" y="1681863"/>
                  </a:moveTo>
                  <a:lnTo>
                    <a:pt x="0" y="1776986"/>
                  </a:lnTo>
                </a:path>
                <a:path h="1977389">
                  <a:moveTo>
                    <a:pt x="0" y="1813416"/>
                  </a:moveTo>
                  <a:lnTo>
                    <a:pt x="0" y="1813416"/>
                  </a:lnTo>
                </a:path>
                <a:path h="1977389">
                  <a:moveTo>
                    <a:pt x="0" y="1846811"/>
                  </a:moveTo>
                  <a:lnTo>
                    <a:pt x="0" y="1941934"/>
                  </a:lnTo>
                </a:path>
                <a:path h="1977389">
                  <a:moveTo>
                    <a:pt x="0" y="1977352"/>
                  </a:moveTo>
                  <a:lnTo>
                    <a:pt x="0" y="1977352"/>
                  </a:lnTo>
                </a:path>
                <a:path h="1977389">
                  <a:moveTo>
                    <a:pt x="0" y="239832"/>
                  </a:moveTo>
                  <a:lnTo>
                    <a:pt x="0" y="1548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7013497" y="48580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6928493" y="4943044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81" name="object 4781"/>
          <p:cNvSpPr txBox="1"/>
          <p:nvPr/>
        </p:nvSpPr>
        <p:spPr>
          <a:xfrm>
            <a:off x="6965379" y="4962383"/>
            <a:ext cx="971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80" dirty="0">
                <a:latin typeface="Cambria"/>
                <a:cs typeface="Cambria"/>
              </a:rPr>
              <a:t>15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782" name="object 4782"/>
          <p:cNvSpPr/>
          <p:nvPr/>
        </p:nvSpPr>
        <p:spPr>
          <a:xfrm>
            <a:off x="9557543" y="4247834"/>
            <a:ext cx="21590" cy="374650"/>
          </a:xfrm>
          <a:custGeom>
            <a:avLst/>
            <a:gdLst/>
            <a:ahLst/>
            <a:cxnLst/>
            <a:rect l="l" t="t" r="r" b="b"/>
            <a:pathLst>
              <a:path w="21590" h="374650">
                <a:moveTo>
                  <a:pt x="21250" y="214533"/>
                </a:moveTo>
                <a:lnTo>
                  <a:pt x="21250" y="234772"/>
                </a:lnTo>
                <a:lnTo>
                  <a:pt x="12143" y="234772"/>
                </a:lnTo>
                <a:lnTo>
                  <a:pt x="12143" y="202390"/>
                </a:lnTo>
              </a:path>
              <a:path w="21590" h="374650">
                <a:moveTo>
                  <a:pt x="8095" y="0"/>
                </a:moveTo>
                <a:lnTo>
                  <a:pt x="8095" y="374422"/>
                </a:lnTo>
              </a:path>
              <a:path w="21590" h="374650">
                <a:moveTo>
                  <a:pt x="0" y="6071"/>
                </a:moveTo>
                <a:lnTo>
                  <a:pt x="0" y="202390"/>
                </a:lnTo>
              </a:path>
              <a:path w="21590" h="374650">
                <a:moveTo>
                  <a:pt x="0" y="234772"/>
                </a:moveTo>
                <a:lnTo>
                  <a:pt x="0" y="374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3" name="object 4783"/>
          <p:cNvSpPr/>
          <p:nvPr/>
        </p:nvSpPr>
        <p:spPr>
          <a:xfrm>
            <a:off x="10650450" y="4247834"/>
            <a:ext cx="22860" cy="374650"/>
          </a:xfrm>
          <a:custGeom>
            <a:avLst/>
            <a:gdLst/>
            <a:ahLst/>
            <a:cxnLst/>
            <a:rect l="l" t="t" r="r" b="b"/>
            <a:pathLst>
              <a:path w="22859" h="374650">
                <a:moveTo>
                  <a:pt x="22262" y="214533"/>
                </a:moveTo>
                <a:lnTo>
                  <a:pt x="22262" y="234772"/>
                </a:lnTo>
                <a:lnTo>
                  <a:pt x="12143" y="234772"/>
                </a:lnTo>
                <a:lnTo>
                  <a:pt x="12143" y="202390"/>
                </a:lnTo>
              </a:path>
              <a:path w="22859" h="374650">
                <a:moveTo>
                  <a:pt x="9107" y="0"/>
                </a:moveTo>
                <a:lnTo>
                  <a:pt x="9107" y="374422"/>
                </a:lnTo>
              </a:path>
              <a:path w="22859" h="374650">
                <a:moveTo>
                  <a:pt x="0" y="6071"/>
                </a:moveTo>
                <a:lnTo>
                  <a:pt x="0" y="202390"/>
                </a:lnTo>
              </a:path>
              <a:path w="22859" h="374650">
                <a:moveTo>
                  <a:pt x="0" y="234772"/>
                </a:moveTo>
                <a:lnTo>
                  <a:pt x="0" y="374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4" name="object 4784"/>
          <p:cNvSpPr/>
          <p:nvPr/>
        </p:nvSpPr>
        <p:spPr>
          <a:xfrm>
            <a:off x="13553738" y="445022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0" y="0"/>
                </a:moveTo>
                <a:lnTo>
                  <a:pt x="10119" y="0"/>
                </a:lnTo>
                <a:lnTo>
                  <a:pt x="10119" y="9107"/>
                </a:lnTo>
              </a:path>
              <a:path w="10159" h="32385">
                <a:moveTo>
                  <a:pt x="10119" y="12143"/>
                </a:moveTo>
                <a:lnTo>
                  <a:pt x="10119" y="32382"/>
                </a:lnTo>
                <a:lnTo>
                  <a:pt x="0" y="323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85" name="object 4785"/>
          <p:cNvGrpSpPr/>
          <p:nvPr/>
        </p:nvGrpSpPr>
        <p:grpSpPr>
          <a:xfrm>
            <a:off x="6659175" y="1202733"/>
            <a:ext cx="7747000" cy="3432175"/>
            <a:chOff x="6659175" y="1202733"/>
            <a:chExt cx="7747000" cy="3432175"/>
          </a:xfrm>
        </p:grpSpPr>
        <p:sp>
          <p:nvSpPr>
            <p:cNvPr id="4786" name="object 4786"/>
            <p:cNvSpPr/>
            <p:nvPr/>
          </p:nvSpPr>
          <p:spPr>
            <a:xfrm>
              <a:off x="7880740" y="4631363"/>
              <a:ext cx="715010" cy="0"/>
            </a:xfrm>
            <a:custGeom>
              <a:avLst/>
              <a:gdLst/>
              <a:ahLst/>
              <a:cxnLst/>
              <a:rect l="l" t="t" r="r" b="b"/>
              <a:pathLst>
                <a:path w="715009">
                  <a:moveTo>
                    <a:pt x="459425" y="0"/>
                  </a:moveTo>
                  <a:lnTo>
                    <a:pt x="714437" y="0"/>
                  </a:lnTo>
                </a:path>
                <a:path w="715009">
                  <a:moveTo>
                    <a:pt x="0" y="0"/>
                  </a:moveTo>
                  <a:lnTo>
                    <a:pt x="1710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7285712" y="1407286"/>
              <a:ext cx="161925" cy="341630"/>
            </a:xfrm>
            <a:custGeom>
              <a:avLst/>
              <a:gdLst/>
              <a:ahLst/>
              <a:cxnLst/>
              <a:rect l="l" t="t" r="r" b="b"/>
              <a:pathLst>
                <a:path w="161925" h="341630">
                  <a:moveTo>
                    <a:pt x="0" y="0"/>
                  </a:moveTo>
                  <a:lnTo>
                    <a:pt x="0" y="341027"/>
                  </a:lnTo>
                </a:path>
                <a:path w="161925" h="341630">
                  <a:moveTo>
                    <a:pt x="157864" y="341027"/>
                  </a:moveTo>
                  <a:lnTo>
                    <a:pt x="157864" y="4047"/>
                  </a:lnTo>
                </a:path>
                <a:path w="161925" h="341630">
                  <a:moveTo>
                    <a:pt x="157864" y="4047"/>
                  </a:moveTo>
                  <a:lnTo>
                    <a:pt x="5059" y="4047"/>
                  </a:lnTo>
                  <a:lnTo>
                    <a:pt x="5059" y="341027"/>
                  </a:lnTo>
                </a:path>
                <a:path w="161925" h="341630">
                  <a:moveTo>
                    <a:pt x="161912" y="341027"/>
                  </a:moveTo>
                  <a:lnTo>
                    <a:pt x="161912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7277617" y="1399191"/>
              <a:ext cx="179705" cy="349250"/>
            </a:xfrm>
            <a:custGeom>
              <a:avLst/>
              <a:gdLst/>
              <a:ahLst/>
              <a:cxnLst/>
              <a:rect l="l" t="t" r="r" b="b"/>
              <a:pathLst>
                <a:path w="179704" h="349250">
                  <a:moveTo>
                    <a:pt x="0" y="349123"/>
                  </a:moveTo>
                  <a:lnTo>
                    <a:pt x="0" y="0"/>
                  </a:lnTo>
                  <a:lnTo>
                    <a:pt x="179115" y="0"/>
                  </a:lnTo>
                  <a:lnTo>
                    <a:pt x="179115" y="3491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9569687" y="4114256"/>
              <a:ext cx="117475" cy="508000"/>
            </a:xfrm>
            <a:custGeom>
              <a:avLst/>
              <a:gdLst/>
              <a:ahLst/>
              <a:cxnLst/>
              <a:rect l="l" t="t" r="r" b="b"/>
              <a:pathLst>
                <a:path w="117475" h="508000">
                  <a:moveTo>
                    <a:pt x="117386" y="507999"/>
                  </a:moveTo>
                  <a:lnTo>
                    <a:pt x="117386" y="133577"/>
                  </a:lnTo>
                </a:path>
                <a:path w="117475" h="508000">
                  <a:moveTo>
                    <a:pt x="117386" y="126493"/>
                  </a:moveTo>
                  <a:lnTo>
                    <a:pt x="117386" y="0"/>
                  </a:lnTo>
                </a:path>
                <a:path w="117475" h="508000">
                  <a:moveTo>
                    <a:pt x="9107" y="345075"/>
                  </a:moveTo>
                  <a:lnTo>
                    <a:pt x="9107" y="345075"/>
                  </a:lnTo>
                  <a:lnTo>
                    <a:pt x="26310" y="345075"/>
                  </a:lnTo>
                  <a:lnTo>
                    <a:pt x="26310" y="347099"/>
                  </a:lnTo>
                  <a:lnTo>
                    <a:pt x="24286" y="347099"/>
                  </a:lnTo>
                  <a:lnTo>
                    <a:pt x="20239" y="348111"/>
                  </a:lnTo>
                  <a:lnTo>
                    <a:pt x="15179" y="348111"/>
                  </a:lnTo>
                  <a:lnTo>
                    <a:pt x="11131" y="348111"/>
                  </a:lnTo>
                  <a:lnTo>
                    <a:pt x="9107" y="348111"/>
                  </a:lnTo>
                </a:path>
                <a:path w="117475" h="508000">
                  <a:moveTo>
                    <a:pt x="0" y="335967"/>
                  </a:moveTo>
                  <a:lnTo>
                    <a:pt x="9107" y="335967"/>
                  </a:lnTo>
                  <a:lnTo>
                    <a:pt x="9107" y="345075"/>
                  </a:lnTo>
                </a:path>
                <a:path w="117475" h="508000">
                  <a:moveTo>
                    <a:pt x="9107" y="348111"/>
                  </a:moveTo>
                  <a:lnTo>
                    <a:pt x="5059" y="348111"/>
                  </a:lnTo>
                  <a:lnTo>
                    <a:pt x="4047" y="348111"/>
                  </a:lnTo>
                  <a:lnTo>
                    <a:pt x="3035" y="347099"/>
                  </a:lnTo>
                  <a:lnTo>
                    <a:pt x="3035" y="346087"/>
                  </a:lnTo>
                  <a:lnTo>
                    <a:pt x="3035" y="345075"/>
                  </a:lnTo>
                  <a:lnTo>
                    <a:pt x="4047" y="345075"/>
                  </a:lnTo>
                  <a:lnTo>
                    <a:pt x="5059" y="345075"/>
                  </a:lnTo>
                  <a:lnTo>
                    <a:pt x="9107" y="345075"/>
                  </a:lnTo>
                </a:path>
                <a:path w="117475" h="508000">
                  <a:moveTo>
                    <a:pt x="6071" y="345075"/>
                  </a:moveTo>
                  <a:lnTo>
                    <a:pt x="5059" y="344063"/>
                  </a:lnTo>
                  <a:lnTo>
                    <a:pt x="4047" y="345075"/>
                  </a:lnTo>
                  <a:lnTo>
                    <a:pt x="3035" y="345075"/>
                  </a:lnTo>
                  <a:lnTo>
                    <a:pt x="3035" y="346087"/>
                  </a:lnTo>
                  <a:lnTo>
                    <a:pt x="3035" y="347099"/>
                  </a:lnTo>
                  <a:lnTo>
                    <a:pt x="4047" y="348111"/>
                  </a:lnTo>
                  <a:lnTo>
                    <a:pt x="5059" y="348111"/>
                  </a:lnTo>
                  <a:lnTo>
                    <a:pt x="6071" y="348111"/>
                  </a:lnTo>
                  <a:lnTo>
                    <a:pt x="5059" y="348111"/>
                  </a:lnTo>
                  <a:lnTo>
                    <a:pt x="3035" y="348111"/>
                  </a:lnTo>
                  <a:lnTo>
                    <a:pt x="3035" y="347099"/>
                  </a:lnTo>
                  <a:lnTo>
                    <a:pt x="2023" y="346087"/>
                  </a:lnTo>
                  <a:lnTo>
                    <a:pt x="3035" y="345075"/>
                  </a:lnTo>
                  <a:lnTo>
                    <a:pt x="3035" y="344063"/>
                  </a:lnTo>
                  <a:lnTo>
                    <a:pt x="5059" y="344063"/>
                  </a:lnTo>
                  <a:lnTo>
                    <a:pt x="6071" y="344063"/>
                  </a:lnTo>
                  <a:lnTo>
                    <a:pt x="6071" y="345075"/>
                  </a:lnTo>
                </a:path>
                <a:path w="117475" h="508000">
                  <a:moveTo>
                    <a:pt x="8095" y="362278"/>
                  </a:moveTo>
                  <a:lnTo>
                    <a:pt x="8095" y="360254"/>
                  </a:lnTo>
                  <a:lnTo>
                    <a:pt x="6071" y="359242"/>
                  </a:lnTo>
                  <a:lnTo>
                    <a:pt x="5059" y="359242"/>
                  </a:lnTo>
                  <a:lnTo>
                    <a:pt x="3035" y="359242"/>
                  </a:lnTo>
                  <a:lnTo>
                    <a:pt x="1011" y="360254"/>
                  </a:lnTo>
                  <a:lnTo>
                    <a:pt x="1011" y="362278"/>
                  </a:lnTo>
                  <a:lnTo>
                    <a:pt x="1011" y="364302"/>
                  </a:lnTo>
                  <a:lnTo>
                    <a:pt x="3035" y="365314"/>
                  </a:lnTo>
                  <a:lnTo>
                    <a:pt x="5059" y="366326"/>
                  </a:lnTo>
                  <a:lnTo>
                    <a:pt x="6071" y="365314"/>
                  </a:lnTo>
                  <a:lnTo>
                    <a:pt x="8095" y="364302"/>
                  </a:lnTo>
                  <a:lnTo>
                    <a:pt x="8095" y="362278"/>
                  </a:lnTo>
                  <a:lnTo>
                    <a:pt x="7083" y="364302"/>
                  </a:lnTo>
                  <a:lnTo>
                    <a:pt x="6071" y="365314"/>
                  </a:lnTo>
                  <a:lnTo>
                    <a:pt x="5059" y="366326"/>
                  </a:lnTo>
                  <a:lnTo>
                    <a:pt x="3035" y="365314"/>
                  </a:lnTo>
                  <a:lnTo>
                    <a:pt x="2023" y="364302"/>
                  </a:lnTo>
                  <a:lnTo>
                    <a:pt x="1011" y="362278"/>
                  </a:lnTo>
                  <a:lnTo>
                    <a:pt x="2023" y="361266"/>
                  </a:lnTo>
                  <a:lnTo>
                    <a:pt x="3035" y="359242"/>
                  </a:lnTo>
                  <a:lnTo>
                    <a:pt x="5059" y="359242"/>
                  </a:lnTo>
                  <a:lnTo>
                    <a:pt x="6071" y="359242"/>
                  </a:lnTo>
                  <a:lnTo>
                    <a:pt x="7083" y="361266"/>
                  </a:lnTo>
                  <a:lnTo>
                    <a:pt x="8095" y="362278"/>
                  </a:lnTo>
                </a:path>
                <a:path w="117475" h="508000">
                  <a:moveTo>
                    <a:pt x="6071" y="361266"/>
                  </a:moveTo>
                  <a:lnTo>
                    <a:pt x="5059" y="360254"/>
                  </a:lnTo>
                  <a:lnTo>
                    <a:pt x="5059" y="359242"/>
                  </a:lnTo>
                  <a:lnTo>
                    <a:pt x="4047" y="360254"/>
                  </a:lnTo>
                  <a:lnTo>
                    <a:pt x="3035" y="361266"/>
                  </a:lnTo>
                  <a:lnTo>
                    <a:pt x="4047" y="362278"/>
                  </a:lnTo>
                  <a:lnTo>
                    <a:pt x="5059" y="362278"/>
                  </a:lnTo>
                  <a:lnTo>
                    <a:pt x="6071" y="361266"/>
                  </a:lnTo>
                  <a:lnTo>
                    <a:pt x="5059" y="362278"/>
                  </a:lnTo>
                  <a:lnTo>
                    <a:pt x="4047" y="362278"/>
                  </a:lnTo>
                  <a:lnTo>
                    <a:pt x="3035" y="361266"/>
                  </a:lnTo>
                  <a:lnTo>
                    <a:pt x="4047" y="360254"/>
                  </a:lnTo>
                  <a:lnTo>
                    <a:pt x="5059" y="360254"/>
                  </a:lnTo>
                  <a:lnTo>
                    <a:pt x="6071" y="361266"/>
                  </a:lnTo>
                </a:path>
                <a:path w="117475" h="508000">
                  <a:moveTo>
                    <a:pt x="110302" y="507999"/>
                  </a:moveTo>
                  <a:lnTo>
                    <a:pt x="110302" y="1396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90" name="object 4790"/>
            <p:cNvPicPr/>
            <p:nvPr/>
          </p:nvPicPr>
          <p:blipFill>
            <a:blip r:embed="rId331" cstate="print"/>
            <a:stretch>
              <a:fillRect/>
            </a:stretch>
          </p:blipFill>
          <p:spPr>
            <a:xfrm>
              <a:off x="9443698" y="4239232"/>
              <a:ext cx="244892" cy="393649"/>
            </a:xfrm>
            <a:prstGeom prst="rect">
              <a:avLst/>
            </a:prstGeom>
          </p:spPr>
        </p:pic>
        <p:sp>
          <p:nvSpPr>
            <p:cNvPr id="4791" name="object 4791"/>
            <p:cNvSpPr/>
            <p:nvPr/>
          </p:nvSpPr>
          <p:spPr>
            <a:xfrm>
              <a:off x="9445216" y="4114256"/>
              <a:ext cx="241935" cy="508000"/>
            </a:xfrm>
            <a:custGeom>
              <a:avLst/>
              <a:gdLst/>
              <a:ahLst/>
              <a:cxnLst/>
              <a:rect l="l" t="t" r="r" b="b"/>
              <a:pathLst>
                <a:path w="241934" h="508000">
                  <a:moveTo>
                    <a:pt x="6071" y="507999"/>
                  </a:moveTo>
                  <a:lnTo>
                    <a:pt x="6071" y="139649"/>
                  </a:lnTo>
                </a:path>
                <a:path w="241934" h="508000">
                  <a:moveTo>
                    <a:pt x="6071" y="139649"/>
                  </a:moveTo>
                  <a:lnTo>
                    <a:pt x="112326" y="139649"/>
                  </a:lnTo>
                </a:path>
                <a:path w="241934" h="508000">
                  <a:moveTo>
                    <a:pt x="0" y="133577"/>
                  </a:moveTo>
                  <a:lnTo>
                    <a:pt x="0" y="507999"/>
                  </a:lnTo>
                </a:path>
                <a:path w="241934" h="508000">
                  <a:moveTo>
                    <a:pt x="241856" y="0"/>
                  </a:moveTo>
                  <a:lnTo>
                    <a:pt x="0" y="0"/>
                  </a:lnTo>
                  <a:lnTo>
                    <a:pt x="0" y="1264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9438133" y="4107172"/>
              <a:ext cx="255270" cy="524510"/>
            </a:xfrm>
            <a:custGeom>
              <a:avLst/>
              <a:gdLst/>
              <a:ahLst/>
              <a:cxnLst/>
              <a:rect l="l" t="t" r="r" b="b"/>
              <a:pathLst>
                <a:path w="255270" h="524510">
                  <a:moveTo>
                    <a:pt x="0" y="0"/>
                  </a:moveTo>
                  <a:lnTo>
                    <a:pt x="0" y="524190"/>
                  </a:lnTo>
                </a:path>
                <a:path w="255270" h="524510">
                  <a:moveTo>
                    <a:pt x="255011" y="524190"/>
                  </a:moveTo>
                  <a:lnTo>
                    <a:pt x="255011" y="0"/>
                  </a:lnTo>
                  <a:lnTo>
                    <a:pt x="0" y="0"/>
                  </a:lnTo>
                </a:path>
                <a:path w="255270" h="524510">
                  <a:moveTo>
                    <a:pt x="0" y="524190"/>
                  </a:moveTo>
                  <a:lnTo>
                    <a:pt x="255011" y="5241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0662594" y="4114256"/>
              <a:ext cx="117475" cy="508000"/>
            </a:xfrm>
            <a:custGeom>
              <a:avLst/>
              <a:gdLst/>
              <a:ahLst/>
              <a:cxnLst/>
              <a:rect l="l" t="t" r="r" b="b"/>
              <a:pathLst>
                <a:path w="117475" h="508000">
                  <a:moveTo>
                    <a:pt x="117386" y="507999"/>
                  </a:moveTo>
                  <a:lnTo>
                    <a:pt x="117386" y="133577"/>
                  </a:lnTo>
                </a:path>
                <a:path w="117475" h="508000">
                  <a:moveTo>
                    <a:pt x="117386" y="126493"/>
                  </a:moveTo>
                  <a:lnTo>
                    <a:pt x="117386" y="0"/>
                  </a:lnTo>
                </a:path>
                <a:path w="117475" h="508000">
                  <a:moveTo>
                    <a:pt x="9107" y="345075"/>
                  </a:moveTo>
                  <a:lnTo>
                    <a:pt x="9107" y="345075"/>
                  </a:lnTo>
                  <a:lnTo>
                    <a:pt x="26310" y="345075"/>
                  </a:lnTo>
                  <a:lnTo>
                    <a:pt x="26310" y="347099"/>
                  </a:lnTo>
                  <a:lnTo>
                    <a:pt x="25298" y="347099"/>
                  </a:lnTo>
                  <a:lnTo>
                    <a:pt x="20239" y="348111"/>
                  </a:lnTo>
                  <a:lnTo>
                    <a:pt x="16191" y="348111"/>
                  </a:lnTo>
                  <a:lnTo>
                    <a:pt x="12143" y="348111"/>
                  </a:lnTo>
                  <a:lnTo>
                    <a:pt x="9107" y="348111"/>
                  </a:lnTo>
                </a:path>
                <a:path w="117475" h="508000">
                  <a:moveTo>
                    <a:pt x="0" y="335967"/>
                  </a:moveTo>
                  <a:lnTo>
                    <a:pt x="10119" y="335967"/>
                  </a:lnTo>
                  <a:lnTo>
                    <a:pt x="10119" y="345075"/>
                  </a:lnTo>
                </a:path>
                <a:path w="117475" h="508000">
                  <a:moveTo>
                    <a:pt x="9107" y="348111"/>
                  </a:moveTo>
                  <a:lnTo>
                    <a:pt x="5059" y="348111"/>
                  </a:lnTo>
                  <a:lnTo>
                    <a:pt x="4047" y="348111"/>
                  </a:lnTo>
                  <a:lnTo>
                    <a:pt x="4047" y="347099"/>
                  </a:lnTo>
                  <a:lnTo>
                    <a:pt x="3035" y="346087"/>
                  </a:lnTo>
                  <a:lnTo>
                    <a:pt x="4047" y="345075"/>
                  </a:lnTo>
                  <a:lnTo>
                    <a:pt x="5059" y="345075"/>
                  </a:lnTo>
                  <a:lnTo>
                    <a:pt x="9107" y="345075"/>
                  </a:lnTo>
                </a:path>
                <a:path w="117475" h="508000">
                  <a:moveTo>
                    <a:pt x="6071" y="345075"/>
                  </a:moveTo>
                  <a:lnTo>
                    <a:pt x="5059" y="344063"/>
                  </a:lnTo>
                  <a:lnTo>
                    <a:pt x="4047" y="345075"/>
                  </a:lnTo>
                  <a:lnTo>
                    <a:pt x="3035" y="345075"/>
                  </a:lnTo>
                  <a:lnTo>
                    <a:pt x="3035" y="346087"/>
                  </a:lnTo>
                  <a:lnTo>
                    <a:pt x="3035" y="347099"/>
                  </a:lnTo>
                  <a:lnTo>
                    <a:pt x="4047" y="348111"/>
                  </a:lnTo>
                  <a:lnTo>
                    <a:pt x="5059" y="348111"/>
                  </a:lnTo>
                  <a:lnTo>
                    <a:pt x="6071" y="348111"/>
                  </a:lnTo>
                  <a:lnTo>
                    <a:pt x="5059" y="348111"/>
                  </a:lnTo>
                  <a:lnTo>
                    <a:pt x="4047" y="348111"/>
                  </a:lnTo>
                  <a:lnTo>
                    <a:pt x="3035" y="347099"/>
                  </a:lnTo>
                  <a:lnTo>
                    <a:pt x="3035" y="346087"/>
                  </a:lnTo>
                  <a:lnTo>
                    <a:pt x="3035" y="345075"/>
                  </a:lnTo>
                  <a:lnTo>
                    <a:pt x="4047" y="344063"/>
                  </a:lnTo>
                  <a:lnTo>
                    <a:pt x="5059" y="344063"/>
                  </a:lnTo>
                  <a:lnTo>
                    <a:pt x="6071" y="344063"/>
                  </a:lnTo>
                  <a:lnTo>
                    <a:pt x="6071" y="345075"/>
                  </a:lnTo>
                </a:path>
                <a:path w="117475" h="508000">
                  <a:moveTo>
                    <a:pt x="8095" y="362278"/>
                  </a:moveTo>
                  <a:lnTo>
                    <a:pt x="8095" y="364302"/>
                  </a:lnTo>
                  <a:lnTo>
                    <a:pt x="7083" y="365314"/>
                  </a:lnTo>
                  <a:lnTo>
                    <a:pt x="5059" y="366326"/>
                  </a:lnTo>
                  <a:lnTo>
                    <a:pt x="3035" y="365314"/>
                  </a:lnTo>
                  <a:lnTo>
                    <a:pt x="2023" y="364302"/>
                  </a:lnTo>
                  <a:lnTo>
                    <a:pt x="2023" y="362278"/>
                  </a:lnTo>
                  <a:lnTo>
                    <a:pt x="2023" y="361266"/>
                  </a:lnTo>
                  <a:lnTo>
                    <a:pt x="3035" y="359242"/>
                  </a:lnTo>
                  <a:lnTo>
                    <a:pt x="5059" y="359242"/>
                  </a:lnTo>
                  <a:lnTo>
                    <a:pt x="7083" y="359242"/>
                  </a:lnTo>
                  <a:lnTo>
                    <a:pt x="8095" y="361266"/>
                  </a:lnTo>
                  <a:lnTo>
                    <a:pt x="8095" y="362278"/>
                  </a:lnTo>
                </a:path>
                <a:path w="117475" h="508000">
                  <a:moveTo>
                    <a:pt x="9107" y="362278"/>
                  </a:moveTo>
                  <a:lnTo>
                    <a:pt x="8095" y="364302"/>
                  </a:lnTo>
                  <a:lnTo>
                    <a:pt x="7083" y="365314"/>
                  </a:lnTo>
                  <a:lnTo>
                    <a:pt x="5059" y="366326"/>
                  </a:lnTo>
                  <a:lnTo>
                    <a:pt x="3035" y="365314"/>
                  </a:lnTo>
                  <a:lnTo>
                    <a:pt x="2023" y="364302"/>
                  </a:lnTo>
                  <a:lnTo>
                    <a:pt x="1011" y="362278"/>
                  </a:lnTo>
                  <a:lnTo>
                    <a:pt x="2023" y="360254"/>
                  </a:lnTo>
                  <a:lnTo>
                    <a:pt x="3035" y="359242"/>
                  </a:lnTo>
                  <a:lnTo>
                    <a:pt x="5059" y="359242"/>
                  </a:lnTo>
                  <a:lnTo>
                    <a:pt x="7083" y="359242"/>
                  </a:lnTo>
                  <a:lnTo>
                    <a:pt x="8095" y="360254"/>
                  </a:lnTo>
                  <a:lnTo>
                    <a:pt x="9107" y="362278"/>
                  </a:lnTo>
                </a:path>
                <a:path w="117475" h="508000">
                  <a:moveTo>
                    <a:pt x="6071" y="361266"/>
                  </a:moveTo>
                  <a:lnTo>
                    <a:pt x="6071" y="360254"/>
                  </a:lnTo>
                  <a:lnTo>
                    <a:pt x="5059" y="359242"/>
                  </a:lnTo>
                  <a:lnTo>
                    <a:pt x="4047" y="360254"/>
                  </a:lnTo>
                  <a:lnTo>
                    <a:pt x="4047" y="361266"/>
                  </a:lnTo>
                  <a:lnTo>
                    <a:pt x="4047" y="362278"/>
                  </a:lnTo>
                  <a:lnTo>
                    <a:pt x="5059" y="362278"/>
                  </a:lnTo>
                  <a:lnTo>
                    <a:pt x="6071" y="362278"/>
                  </a:lnTo>
                  <a:lnTo>
                    <a:pt x="6071" y="361266"/>
                  </a:lnTo>
                  <a:lnTo>
                    <a:pt x="6071" y="362278"/>
                  </a:lnTo>
                  <a:lnTo>
                    <a:pt x="5059" y="362278"/>
                  </a:lnTo>
                  <a:lnTo>
                    <a:pt x="4047" y="362278"/>
                  </a:lnTo>
                  <a:lnTo>
                    <a:pt x="4047" y="361266"/>
                  </a:lnTo>
                  <a:lnTo>
                    <a:pt x="4047" y="360254"/>
                  </a:lnTo>
                  <a:lnTo>
                    <a:pt x="5059" y="360254"/>
                  </a:lnTo>
                  <a:lnTo>
                    <a:pt x="6071" y="360254"/>
                  </a:lnTo>
                  <a:lnTo>
                    <a:pt x="6071" y="361266"/>
                  </a:lnTo>
                </a:path>
                <a:path w="117475" h="508000">
                  <a:moveTo>
                    <a:pt x="111314" y="507999"/>
                  </a:moveTo>
                  <a:lnTo>
                    <a:pt x="111314" y="1396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94" name="object 4794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10536606" y="4239232"/>
              <a:ext cx="244892" cy="393649"/>
            </a:xfrm>
            <a:prstGeom prst="rect">
              <a:avLst/>
            </a:prstGeom>
          </p:spPr>
        </p:pic>
        <p:sp>
          <p:nvSpPr>
            <p:cNvPr id="4795" name="object 4795"/>
            <p:cNvSpPr/>
            <p:nvPr/>
          </p:nvSpPr>
          <p:spPr>
            <a:xfrm>
              <a:off x="10538124" y="4114256"/>
              <a:ext cx="241935" cy="508000"/>
            </a:xfrm>
            <a:custGeom>
              <a:avLst/>
              <a:gdLst/>
              <a:ahLst/>
              <a:cxnLst/>
              <a:rect l="l" t="t" r="r" b="b"/>
              <a:pathLst>
                <a:path w="241934" h="508000">
                  <a:moveTo>
                    <a:pt x="7083" y="507999"/>
                  </a:moveTo>
                  <a:lnTo>
                    <a:pt x="7083" y="139649"/>
                  </a:lnTo>
                </a:path>
                <a:path w="241934" h="508000">
                  <a:moveTo>
                    <a:pt x="7083" y="139649"/>
                  </a:moveTo>
                  <a:lnTo>
                    <a:pt x="112326" y="139649"/>
                  </a:lnTo>
                </a:path>
                <a:path w="241934" h="508000">
                  <a:moveTo>
                    <a:pt x="0" y="133577"/>
                  </a:moveTo>
                  <a:lnTo>
                    <a:pt x="0" y="507999"/>
                  </a:lnTo>
                </a:path>
                <a:path w="241934" h="508000">
                  <a:moveTo>
                    <a:pt x="241856" y="0"/>
                  </a:moveTo>
                  <a:lnTo>
                    <a:pt x="0" y="0"/>
                  </a:lnTo>
                  <a:lnTo>
                    <a:pt x="0" y="1264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0531040" y="4107172"/>
              <a:ext cx="1332865" cy="524510"/>
            </a:xfrm>
            <a:custGeom>
              <a:avLst/>
              <a:gdLst/>
              <a:ahLst/>
              <a:cxnLst/>
              <a:rect l="l" t="t" r="r" b="b"/>
              <a:pathLst>
                <a:path w="1332865" h="524510">
                  <a:moveTo>
                    <a:pt x="0" y="0"/>
                  </a:moveTo>
                  <a:lnTo>
                    <a:pt x="0" y="524190"/>
                  </a:lnTo>
                </a:path>
                <a:path w="1332865" h="524510">
                  <a:moveTo>
                    <a:pt x="256023" y="524190"/>
                  </a:moveTo>
                  <a:lnTo>
                    <a:pt x="256023" y="0"/>
                  </a:lnTo>
                  <a:lnTo>
                    <a:pt x="0" y="0"/>
                  </a:lnTo>
                </a:path>
                <a:path w="1332865" h="524510">
                  <a:moveTo>
                    <a:pt x="0" y="524190"/>
                  </a:moveTo>
                  <a:lnTo>
                    <a:pt x="256023" y="524190"/>
                  </a:lnTo>
                </a:path>
                <a:path w="1332865" h="524510">
                  <a:moveTo>
                    <a:pt x="974509" y="524190"/>
                  </a:moveTo>
                  <a:lnTo>
                    <a:pt x="1332739" y="5241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2214928" y="4114256"/>
              <a:ext cx="343535" cy="517525"/>
            </a:xfrm>
            <a:custGeom>
              <a:avLst/>
              <a:gdLst/>
              <a:ahLst/>
              <a:cxnLst/>
              <a:rect l="l" t="t" r="r" b="b"/>
              <a:pathLst>
                <a:path w="343534" h="517525">
                  <a:moveTo>
                    <a:pt x="343051" y="133577"/>
                  </a:moveTo>
                  <a:lnTo>
                    <a:pt x="343051" y="507999"/>
                  </a:lnTo>
                </a:path>
                <a:path w="343534" h="517525">
                  <a:moveTo>
                    <a:pt x="343051" y="0"/>
                  </a:moveTo>
                  <a:lnTo>
                    <a:pt x="343051" y="126493"/>
                  </a:lnTo>
                </a:path>
                <a:path w="343534" h="517525">
                  <a:moveTo>
                    <a:pt x="184175" y="345075"/>
                  </a:moveTo>
                  <a:lnTo>
                    <a:pt x="184175" y="345075"/>
                  </a:lnTo>
                  <a:lnTo>
                    <a:pt x="201378" y="345075"/>
                  </a:lnTo>
                  <a:lnTo>
                    <a:pt x="201378" y="347099"/>
                  </a:lnTo>
                  <a:lnTo>
                    <a:pt x="200366" y="347099"/>
                  </a:lnTo>
                  <a:lnTo>
                    <a:pt x="195306" y="348111"/>
                  </a:lnTo>
                  <a:lnTo>
                    <a:pt x="191258" y="348111"/>
                  </a:lnTo>
                  <a:lnTo>
                    <a:pt x="186199" y="348111"/>
                  </a:lnTo>
                  <a:lnTo>
                    <a:pt x="184175" y="348111"/>
                  </a:lnTo>
                </a:path>
                <a:path w="343534" h="517525">
                  <a:moveTo>
                    <a:pt x="175067" y="335967"/>
                  </a:moveTo>
                  <a:lnTo>
                    <a:pt x="185187" y="335967"/>
                  </a:lnTo>
                  <a:lnTo>
                    <a:pt x="185187" y="345075"/>
                  </a:lnTo>
                </a:path>
                <a:path w="343534" h="517525">
                  <a:moveTo>
                    <a:pt x="185187" y="348111"/>
                  </a:moveTo>
                  <a:lnTo>
                    <a:pt x="185187" y="368350"/>
                  </a:lnTo>
                  <a:lnTo>
                    <a:pt x="175067" y="368350"/>
                  </a:lnTo>
                  <a:lnTo>
                    <a:pt x="175067" y="335967"/>
                  </a:lnTo>
                </a:path>
                <a:path w="343534" h="517525">
                  <a:moveTo>
                    <a:pt x="184175" y="348111"/>
                  </a:moveTo>
                  <a:lnTo>
                    <a:pt x="180127" y="348111"/>
                  </a:lnTo>
                  <a:lnTo>
                    <a:pt x="179115" y="348111"/>
                  </a:lnTo>
                  <a:lnTo>
                    <a:pt x="178103" y="347099"/>
                  </a:lnTo>
                  <a:lnTo>
                    <a:pt x="178103" y="346087"/>
                  </a:lnTo>
                  <a:lnTo>
                    <a:pt x="178103" y="345075"/>
                  </a:lnTo>
                  <a:lnTo>
                    <a:pt x="179115" y="345075"/>
                  </a:lnTo>
                  <a:lnTo>
                    <a:pt x="180127" y="345075"/>
                  </a:lnTo>
                  <a:lnTo>
                    <a:pt x="184175" y="345075"/>
                  </a:lnTo>
                </a:path>
                <a:path w="343534" h="517525">
                  <a:moveTo>
                    <a:pt x="181139" y="345075"/>
                  </a:moveTo>
                  <a:lnTo>
                    <a:pt x="180127" y="344063"/>
                  </a:lnTo>
                  <a:lnTo>
                    <a:pt x="179115" y="345075"/>
                  </a:lnTo>
                  <a:lnTo>
                    <a:pt x="178103" y="345075"/>
                  </a:lnTo>
                  <a:lnTo>
                    <a:pt x="178103" y="346087"/>
                  </a:lnTo>
                  <a:lnTo>
                    <a:pt x="178103" y="347099"/>
                  </a:lnTo>
                  <a:lnTo>
                    <a:pt x="179115" y="348111"/>
                  </a:lnTo>
                  <a:lnTo>
                    <a:pt x="180127" y="348111"/>
                  </a:lnTo>
                  <a:lnTo>
                    <a:pt x="181139" y="348111"/>
                  </a:lnTo>
                  <a:lnTo>
                    <a:pt x="180127" y="348111"/>
                  </a:lnTo>
                  <a:lnTo>
                    <a:pt x="179115" y="348111"/>
                  </a:lnTo>
                  <a:lnTo>
                    <a:pt x="178103" y="347099"/>
                  </a:lnTo>
                  <a:lnTo>
                    <a:pt x="178103" y="346087"/>
                  </a:lnTo>
                  <a:lnTo>
                    <a:pt x="178103" y="345075"/>
                  </a:lnTo>
                  <a:lnTo>
                    <a:pt x="179115" y="344063"/>
                  </a:lnTo>
                  <a:lnTo>
                    <a:pt x="180127" y="344063"/>
                  </a:lnTo>
                  <a:lnTo>
                    <a:pt x="181139" y="344063"/>
                  </a:lnTo>
                  <a:lnTo>
                    <a:pt x="181139" y="345075"/>
                  </a:lnTo>
                </a:path>
                <a:path w="343534" h="517525">
                  <a:moveTo>
                    <a:pt x="183163" y="362278"/>
                  </a:moveTo>
                  <a:lnTo>
                    <a:pt x="183163" y="364302"/>
                  </a:lnTo>
                  <a:lnTo>
                    <a:pt x="182151" y="365314"/>
                  </a:lnTo>
                  <a:lnTo>
                    <a:pt x="180127" y="366326"/>
                  </a:lnTo>
                  <a:lnTo>
                    <a:pt x="178103" y="365314"/>
                  </a:lnTo>
                  <a:lnTo>
                    <a:pt x="177091" y="364302"/>
                  </a:lnTo>
                  <a:lnTo>
                    <a:pt x="177091" y="362278"/>
                  </a:lnTo>
                  <a:lnTo>
                    <a:pt x="177091" y="361266"/>
                  </a:lnTo>
                  <a:lnTo>
                    <a:pt x="178103" y="359242"/>
                  </a:lnTo>
                  <a:lnTo>
                    <a:pt x="180127" y="359242"/>
                  </a:lnTo>
                  <a:lnTo>
                    <a:pt x="182151" y="359242"/>
                  </a:lnTo>
                  <a:lnTo>
                    <a:pt x="183163" y="361266"/>
                  </a:lnTo>
                  <a:lnTo>
                    <a:pt x="183163" y="362278"/>
                  </a:lnTo>
                </a:path>
                <a:path w="343534" h="517525">
                  <a:moveTo>
                    <a:pt x="184175" y="362278"/>
                  </a:moveTo>
                  <a:lnTo>
                    <a:pt x="183163" y="364302"/>
                  </a:lnTo>
                  <a:lnTo>
                    <a:pt x="182151" y="365314"/>
                  </a:lnTo>
                  <a:lnTo>
                    <a:pt x="180127" y="366326"/>
                  </a:lnTo>
                  <a:lnTo>
                    <a:pt x="178103" y="365314"/>
                  </a:lnTo>
                  <a:lnTo>
                    <a:pt x="177091" y="364302"/>
                  </a:lnTo>
                  <a:lnTo>
                    <a:pt x="176079" y="362278"/>
                  </a:lnTo>
                  <a:lnTo>
                    <a:pt x="177091" y="360254"/>
                  </a:lnTo>
                  <a:lnTo>
                    <a:pt x="178103" y="359242"/>
                  </a:lnTo>
                  <a:lnTo>
                    <a:pt x="180127" y="359242"/>
                  </a:lnTo>
                  <a:lnTo>
                    <a:pt x="182151" y="359242"/>
                  </a:lnTo>
                  <a:lnTo>
                    <a:pt x="183163" y="360254"/>
                  </a:lnTo>
                  <a:lnTo>
                    <a:pt x="184175" y="362278"/>
                  </a:lnTo>
                </a:path>
                <a:path w="343534" h="517525">
                  <a:moveTo>
                    <a:pt x="181139" y="361266"/>
                  </a:moveTo>
                  <a:lnTo>
                    <a:pt x="181139" y="360254"/>
                  </a:lnTo>
                  <a:lnTo>
                    <a:pt x="180127" y="359242"/>
                  </a:lnTo>
                  <a:lnTo>
                    <a:pt x="179115" y="360254"/>
                  </a:lnTo>
                  <a:lnTo>
                    <a:pt x="179115" y="361266"/>
                  </a:lnTo>
                  <a:lnTo>
                    <a:pt x="179115" y="362278"/>
                  </a:lnTo>
                  <a:lnTo>
                    <a:pt x="180127" y="362278"/>
                  </a:lnTo>
                  <a:lnTo>
                    <a:pt x="181139" y="362278"/>
                  </a:lnTo>
                  <a:lnTo>
                    <a:pt x="181139" y="361266"/>
                  </a:lnTo>
                  <a:lnTo>
                    <a:pt x="181139" y="362278"/>
                  </a:lnTo>
                  <a:lnTo>
                    <a:pt x="180127" y="362278"/>
                  </a:lnTo>
                  <a:lnTo>
                    <a:pt x="179115" y="362278"/>
                  </a:lnTo>
                  <a:lnTo>
                    <a:pt x="179115" y="361266"/>
                  </a:lnTo>
                  <a:lnTo>
                    <a:pt x="179115" y="360254"/>
                  </a:lnTo>
                  <a:lnTo>
                    <a:pt x="180127" y="360254"/>
                  </a:lnTo>
                  <a:lnTo>
                    <a:pt x="181139" y="360254"/>
                  </a:lnTo>
                  <a:lnTo>
                    <a:pt x="181139" y="361266"/>
                  </a:lnTo>
                </a:path>
                <a:path w="343534" h="517525">
                  <a:moveTo>
                    <a:pt x="336979" y="507999"/>
                  </a:moveTo>
                  <a:lnTo>
                    <a:pt x="336979" y="139649"/>
                  </a:lnTo>
                </a:path>
                <a:path w="343534" h="517525">
                  <a:moveTo>
                    <a:pt x="180127" y="139649"/>
                  </a:moveTo>
                  <a:lnTo>
                    <a:pt x="180127" y="335967"/>
                  </a:lnTo>
                </a:path>
                <a:path w="343534" h="517525">
                  <a:moveTo>
                    <a:pt x="180127" y="368350"/>
                  </a:moveTo>
                  <a:lnTo>
                    <a:pt x="180127" y="507999"/>
                  </a:lnTo>
                </a:path>
                <a:path w="343534" h="517525">
                  <a:moveTo>
                    <a:pt x="336979" y="139649"/>
                  </a:moveTo>
                  <a:lnTo>
                    <a:pt x="180127" y="139649"/>
                  </a:lnTo>
                </a:path>
                <a:path w="343534" h="517525">
                  <a:moveTo>
                    <a:pt x="172031" y="133577"/>
                  </a:moveTo>
                  <a:lnTo>
                    <a:pt x="172031" y="507999"/>
                  </a:lnTo>
                </a:path>
                <a:path w="343534" h="517525">
                  <a:moveTo>
                    <a:pt x="167983" y="335967"/>
                  </a:moveTo>
                  <a:lnTo>
                    <a:pt x="157864" y="335967"/>
                  </a:lnTo>
                  <a:lnTo>
                    <a:pt x="157864" y="345075"/>
                  </a:lnTo>
                </a:path>
                <a:path w="343534" h="517525">
                  <a:moveTo>
                    <a:pt x="157864" y="348111"/>
                  </a:moveTo>
                  <a:lnTo>
                    <a:pt x="157864" y="368350"/>
                  </a:lnTo>
                  <a:lnTo>
                    <a:pt x="167983" y="368350"/>
                  </a:lnTo>
                  <a:lnTo>
                    <a:pt x="167983" y="335967"/>
                  </a:lnTo>
                </a:path>
                <a:path w="343534" h="517525">
                  <a:moveTo>
                    <a:pt x="158876" y="348111"/>
                  </a:moveTo>
                  <a:lnTo>
                    <a:pt x="162924" y="348111"/>
                  </a:lnTo>
                  <a:lnTo>
                    <a:pt x="163936" y="348111"/>
                  </a:lnTo>
                  <a:lnTo>
                    <a:pt x="164948" y="347099"/>
                  </a:lnTo>
                  <a:lnTo>
                    <a:pt x="164948" y="346087"/>
                  </a:lnTo>
                  <a:lnTo>
                    <a:pt x="164948" y="345075"/>
                  </a:lnTo>
                  <a:lnTo>
                    <a:pt x="163936" y="345075"/>
                  </a:lnTo>
                  <a:lnTo>
                    <a:pt x="162924" y="345075"/>
                  </a:lnTo>
                  <a:lnTo>
                    <a:pt x="158876" y="345075"/>
                  </a:lnTo>
                </a:path>
                <a:path w="343534" h="517525">
                  <a:moveTo>
                    <a:pt x="161912" y="345075"/>
                  </a:moveTo>
                  <a:lnTo>
                    <a:pt x="162924" y="344063"/>
                  </a:lnTo>
                  <a:lnTo>
                    <a:pt x="163936" y="345075"/>
                  </a:lnTo>
                  <a:lnTo>
                    <a:pt x="164948" y="345075"/>
                  </a:lnTo>
                  <a:lnTo>
                    <a:pt x="164948" y="346087"/>
                  </a:lnTo>
                  <a:lnTo>
                    <a:pt x="164948" y="347099"/>
                  </a:lnTo>
                  <a:lnTo>
                    <a:pt x="163936" y="348111"/>
                  </a:lnTo>
                  <a:lnTo>
                    <a:pt x="162924" y="348111"/>
                  </a:lnTo>
                  <a:lnTo>
                    <a:pt x="161912" y="348111"/>
                  </a:lnTo>
                  <a:lnTo>
                    <a:pt x="162924" y="348111"/>
                  </a:lnTo>
                  <a:lnTo>
                    <a:pt x="163936" y="348111"/>
                  </a:lnTo>
                  <a:lnTo>
                    <a:pt x="164948" y="347099"/>
                  </a:lnTo>
                  <a:lnTo>
                    <a:pt x="164948" y="346087"/>
                  </a:lnTo>
                  <a:lnTo>
                    <a:pt x="164948" y="345075"/>
                  </a:lnTo>
                  <a:lnTo>
                    <a:pt x="163936" y="344063"/>
                  </a:lnTo>
                  <a:lnTo>
                    <a:pt x="162924" y="344063"/>
                  </a:lnTo>
                  <a:lnTo>
                    <a:pt x="161912" y="344063"/>
                  </a:lnTo>
                  <a:lnTo>
                    <a:pt x="161912" y="345075"/>
                  </a:lnTo>
                </a:path>
                <a:path w="343534" h="517525">
                  <a:moveTo>
                    <a:pt x="159888" y="362278"/>
                  </a:moveTo>
                  <a:lnTo>
                    <a:pt x="159888" y="364302"/>
                  </a:lnTo>
                  <a:lnTo>
                    <a:pt x="160900" y="365314"/>
                  </a:lnTo>
                  <a:lnTo>
                    <a:pt x="162924" y="366326"/>
                  </a:lnTo>
                  <a:lnTo>
                    <a:pt x="164948" y="365314"/>
                  </a:lnTo>
                  <a:lnTo>
                    <a:pt x="165960" y="364302"/>
                  </a:lnTo>
                  <a:lnTo>
                    <a:pt x="165960" y="362278"/>
                  </a:lnTo>
                  <a:lnTo>
                    <a:pt x="165960" y="361266"/>
                  </a:lnTo>
                  <a:lnTo>
                    <a:pt x="164948" y="359242"/>
                  </a:lnTo>
                  <a:lnTo>
                    <a:pt x="162924" y="359242"/>
                  </a:lnTo>
                  <a:lnTo>
                    <a:pt x="160900" y="359242"/>
                  </a:lnTo>
                  <a:lnTo>
                    <a:pt x="159888" y="361266"/>
                  </a:lnTo>
                  <a:lnTo>
                    <a:pt x="159888" y="362278"/>
                  </a:lnTo>
                </a:path>
                <a:path w="343534" h="517525">
                  <a:moveTo>
                    <a:pt x="158876" y="362278"/>
                  </a:moveTo>
                  <a:lnTo>
                    <a:pt x="159888" y="364302"/>
                  </a:lnTo>
                  <a:lnTo>
                    <a:pt x="160900" y="365314"/>
                  </a:lnTo>
                  <a:lnTo>
                    <a:pt x="162924" y="366326"/>
                  </a:lnTo>
                  <a:lnTo>
                    <a:pt x="164948" y="365314"/>
                  </a:lnTo>
                  <a:lnTo>
                    <a:pt x="165960" y="364302"/>
                  </a:lnTo>
                  <a:lnTo>
                    <a:pt x="166971" y="362278"/>
                  </a:lnTo>
                  <a:lnTo>
                    <a:pt x="165960" y="360254"/>
                  </a:lnTo>
                  <a:lnTo>
                    <a:pt x="164948" y="359242"/>
                  </a:lnTo>
                  <a:lnTo>
                    <a:pt x="162924" y="359242"/>
                  </a:lnTo>
                  <a:lnTo>
                    <a:pt x="160900" y="359242"/>
                  </a:lnTo>
                  <a:lnTo>
                    <a:pt x="159888" y="360254"/>
                  </a:lnTo>
                  <a:lnTo>
                    <a:pt x="158876" y="362278"/>
                  </a:lnTo>
                </a:path>
                <a:path w="343534" h="517525">
                  <a:moveTo>
                    <a:pt x="161912" y="361266"/>
                  </a:moveTo>
                  <a:lnTo>
                    <a:pt x="161912" y="360254"/>
                  </a:lnTo>
                  <a:lnTo>
                    <a:pt x="162924" y="359242"/>
                  </a:lnTo>
                  <a:lnTo>
                    <a:pt x="163936" y="360254"/>
                  </a:lnTo>
                  <a:lnTo>
                    <a:pt x="163936" y="361266"/>
                  </a:lnTo>
                  <a:lnTo>
                    <a:pt x="163936" y="362278"/>
                  </a:lnTo>
                  <a:lnTo>
                    <a:pt x="162924" y="362278"/>
                  </a:lnTo>
                  <a:lnTo>
                    <a:pt x="161912" y="362278"/>
                  </a:lnTo>
                  <a:lnTo>
                    <a:pt x="161912" y="361266"/>
                  </a:lnTo>
                  <a:lnTo>
                    <a:pt x="161912" y="362278"/>
                  </a:lnTo>
                  <a:lnTo>
                    <a:pt x="162924" y="362278"/>
                  </a:lnTo>
                  <a:lnTo>
                    <a:pt x="163936" y="362278"/>
                  </a:lnTo>
                  <a:lnTo>
                    <a:pt x="163936" y="361266"/>
                  </a:lnTo>
                  <a:lnTo>
                    <a:pt x="163936" y="360254"/>
                  </a:lnTo>
                  <a:lnTo>
                    <a:pt x="162924" y="360254"/>
                  </a:lnTo>
                  <a:lnTo>
                    <a:pt x="161912" y="360254"/>
                  </a:lnTo>
                  <a:lnTo>
                    <a:pt x="161912" y="361266"/>
                  </a:lnTo>
                </a:path>
                <a:path w="343534" h="517525">
                  <a:moveTo>
                    <a:pt x="158876" y="345075"/>
                  </a:moveTo>
                  <a:lnTo>
                    <a:pt x="158876" y="345075"/>
                  </a:lnTo>
                  <a:lnTo>
                    <a:pt x="141673" y="345075"/>
                  </a:lnTo>
                  <a:lnTo>
                    <a:pt x="141673" y="347099"/>
                  </a:lnTo>
                  <a:lnTo>
                    <a:pt x="142685" y="347099"/>
                  </a:lnTo>
                  <a:lnTo>
                    <a:pt x="147744" y="348111"/>
                  </a:lnTo>
                  <a:lnTo>
                    <a:pt x="151792" y="348111"/>
                  </a:lnTo>
                  <a:lnTo>
                    <a:pt x="156852" y="348111"/>
                  </a:lnTo>
                  <a:lnTo>
                    <a:pt x="158876" y="348111"/>
                  </a:lnTo>
                </a:path>
                <a:path w="343534" h="517525">
                  <a:moveTo>
                    <a:pt x="343051" y="126493"/>
                  </a:moveTo>
                  <a:lnTo>
                    <a:pt x="0" y="126493"/>
                  </a:lnTo>
                </a:path>
                <a:path w="343534" h="517525">
                  <a:moveTo>
                    <a:pt x="0" y="133577"/>
                  </a:moveTo>
                  <a:lnTo>
                    <a:pt x="343051" y="133577"/>
                  </a:lnTo>
                </a:path>
                <a:path w="343534" h="517525">
                  <a:moveTo>
                    <a:pt x="343051" y="517107"/>
                  </a:moveTo>
                  <a:lnTo>
                    <a:pt x="343051" y="507999"/>
                  </a:lnTo>
                  <a:lnTo>
                    <a:pt x="0" y="507999"/>
                  </a:lnTo>
                  <a:lnTo>
                    <a:pt x="0" y="517107"/>
                  </a:lnTo>
                </a:path>
                <a:path w="343534" h="517525">
                  <a:moveTo>
                    <a:pt x="6071" y="507999"/>
                  </a:moveTo>
                  <a:lnTo>
                    <a:pt x="6071" y="139649"/>
                  </a:lnTo>
                </a:path>
                <a:path w="343534" h="517525">
                  <a:moveTo>
                    <a:pt x="162924" y="139649"/>
                  </a:moveTo>
                  <a:lnTo>
                    <a:pt x="162924" y="335967"/>
                  </a:lnTo>
                </a:path>
                <a:path w="343534" h="517525">
                  <a:moveTo>
                    <a:pt x="162924" y="368350"/>
                  </a:moveTo>
                  <a:lnTo>
                    <a:pt x="162924" y="507999"/>
                  </a:lnTo>
                </a:path>
                <a:path w="343534" h="517525">
                  <a:moveTo>
                    <a:pt x="6071" y="139649"/>
                  </a:moveTo>
                  <a:lnTo>
                    <a:pt x="162924" y="139649"/>
                  </a:lnTo>
                </a:path>
                <a:path w="343534" h="517525">
                  <a:moveTo>
                    <a:pt x="0" y="507999"/>
                  </a:moveTo>
                  <a:lnTo>
                    <a:pt x="0" y="133577"/>
                  </a:lnTo>
                </a:path>
                <a:path w="343534" h="517525">
                  <a:moveTo>
                    <a:pt x="0" y="126493"/>
                  </a:moveTo>
                  <a:lnTo>
                    <a:pt x="0" y="0"/>
                  </a:lnTo>
                  <a:lnTo>
                    <a:pt x="343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2207844" y="4107172"/>
              <a:ext cx="357505" cy="524510"/>
            </a:xfrm>
            <a:custGeom>
              <a:avLst/>
              <a:gdLst/>
              <a:ahLst/>
              <a:cxnLst/>
              <a:rect l="l" t="t" r="r" b="b"/>
              <a:pathLst>
                <a:path w="357504" h="524510">
                  <a:moveTo>
                    <a:pt x="0" y="0"/>
                  </a:moveTo>
                  <a:lnTo>
                    <a:pt x="0" y="524190"/>
                  </a:lnTo>
                </a:path>
                <a:path w="357504" h="524510">
                  <a:moveTo>
                    <a:pt x="357218" y="524190"/>
                  </a:moveTo>
                  <a:lnTo>
                    <a:pt x="357218" y="0"/>
                  </a:lnTo>
                  <a:lnTo>
                    <a:pt x="0" y="0"/>
                  </a:lnTo>
                </a:path>
                <a:path w="357504" h="524510">
                  <a:moveTo>
                    <a:pt x="0" y="524190"/>
                  </a:moveTo>
                  <a:lnTo>
                    <a:pt x="357218" y="5241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3378671" y="4114256"/>
              <a:ext cx="344170" cy="517525"/>
            </a:xfrm>
            <a:custGeom>
              <a:avLst/>
              <a:gdLst/>
              <a:ahLst/>
              <a:cxnLst/>
              <a:rect l="l" t="t" r="r" b="b"/>
              <a:pathLst>
                <a:path w="344169" h="517525">
                  <a:moveTo>
                    <a:pt x="344063" y="133577"/>
                  </a:moveTo>
                  <a:lnTo>
                    <a:pt x="344063" y="507999"/>
                  </a:lnTo>
                </a:path>
                <a:path w="344169" h="517525">
                  <a:moveTo>
                    <a:pt x="344063" y="0"/>
                  </a:moveTo>
                  <a:lnTo>
                    <a:pt x="344063" y="126493"/>
                  </a:lnTo>
                </a:path>
                <a:path w="344169" h="517525">
                  <a:moveTo>
                    <a:pt x="184175" y="345075"/>
                  </a:moveTo>
                  <a:lnTo>
                    <a:pt x="184175" y="345075"/>
                  </a:lnTo>
                  <a:lnTo>
                    <a:pt x="201378" y="345075"/>
                  </a:lnTo>
                  <a:lnTo>
                    <a:pt x="201378" y="347099"/>
                  </a:lnTo>
                  <a:lnTo>
                    <a:pt x="200366" y="347099"/>
                  </a:lnTo>
                  <a:lnTo>
                    <a:pt x="196318" y="348111"/>
                  </a:lnTo>
                  <a:lnTo>
                    <a:pt x="191258" y="348111"/>
                  </a:lnTo>
                  <a:lnTo>
                    <a:pt x="187211" y="348111"/>
                  </a:lnTo>
                  <a:lnTo>
                    <a:pt x="184175" y="348111"/>
                  </a:lnTo>
                </a:path>
                <a:path w="344169" h="517525">
                  <a:moveTo>
                    <a:pt x="184175" y="348111"/>
                  </a:moveTo>
                  <a:lnTo>
                    <a:pt x="180127" y="348111"/>
                  </a:lnTo>
                  <a:lnTo>
                    <a:pt x="179115" y="348111"/>
                  </a:lnTo>
                  <a:lnTo>
                    <a:pt x="179115" y="347099"/>
                  </a:lnTo>
                  <a:lnTo>
                    <a:pt x="178103" y="346087"/>
                  </a:lnTo>
                  <a:lnTo>
                    <a:pt x="179115" y="345075"/>
                  </a:lnTo>
                  <a:lnTo>
                    <a:pt x="180127" y="345075"/>
                  </a:lnTo>
                  <a:lnTo>
                    <a:pt x="184175" y="345075"/>
                  </a:lnTo>
                </a:path>
                <a:path w="344169" h="517525">
                  <a:moveTo>
                    <a:pt x="181139" y="345075"/>
                  </a:moveTo>
                  <a:lnTo>
                    <a:pt x="180127" y="344063"/>
                  </a:lnTo>
                  <a:lnTo>
                    <a:pt x="179115" y="345075"/>
                  </a:lnTo>
                  <a:lnTo>
                    <a:pt x="178103" y="345075"/>
                  </a:lnTo>
                  <a:lnTo>
                    <a:pt x="178103" y="346087"/>
                  </a:lnTo>
                  <a:lnTo>
                    <a:pt x="178103" y="347099"/>
                  </a:lnTo>
                  <a:lnTo>
                    <a:pt x="179115" y="348111"/>
                  </a:lnTo>
                  <a:lnTo>
                    <a:pt x="180127" y="348111"/>
                  </a:lnTo>
                  <a:lnTo>
                    <a:pt x="181139" y="348111"/>
                  </a:lnTo>
                  <a:lnTo>
                    <a:pt x="180127" y="348111"/>
                  </a:lnTo>
                  <a:lnTo>
                    <a:pt x="179115" y="348111"/>
                  </a:lnTo>
                  <a:lnTo>
                    <a:pt x="178103" y="347099"/>
                  </a:lnTo>
                  <a:lnTo>
                    <a:pt x="178103" y="346087"/>
                  </a:lnTo>
                  <a:lnTo>
                    <a:pt x="178103" y="345075"/>
                  </a:lnTo>
                  <a:lnTo>
                    <a:pt x="179115" y="344063"/>
                  </a:lnTo>
                  <a:lnTo>
                    <a:pt x="180127" y="344063"/>
                  </a:lnTo>
                  <a:lnTo>
                    <a:pt x="181139" y="344063"/>
                  </a:lnTo>
                  <a:lnTo>
                    <a:pt x="181139" y="345075"/>
                  </a:lnTo>
                </a:path>
                <a:path w="344169" h="517525">
                  <a:moveTo>
                    <a:pt x="184175" y="362278"/>
                  </a:moveTo>
                  <a:lnTo>
                    <a:pt x="183163" y="360254"/>
                  </a:lnTo>
                  <a:lnTo>
                    <a:pt x="182151" y="359242"/>
                  </a:lnTo>
                  <a:lnTo>
                    <a:pt x="180127" y="359242"/>
                  </a:lnTo>
                  <a:lnTo>
                    <a:pt x="178103" y="359242"/>
                  </a:lnTo>
                  <a:lnTo>
                    <a:pt x="177091" y="360254"/>
                  </a:lnTo>
                  <a:lnTo>
                    <a:pt x="176079" y="362278"/>
                  </a:lnTo>
                  <a:lnTo>
                    <a:pt x="177091" y="364302"/>
                  </a:lnTo>
                  <a:lnTo>
                    <a:pt x="178103" y="365314"/>
                  </a:lnTo>
                  <a:lnTo>
                    <a:pt x="180127" y="366326"/>
                  </a:lnTo>
                  <a:lnTo>
                    <a:pt x="182151" y="365314"/>
                  </a:lnTo>
                  <a:lnTo>
                    <a:pt x="183163" y="364302"/>
                  </a:lnTo>
                  <a:lnTo>
                    <a:pt x="184175" y="362278"/>
                  </a:lnTo>
                  <a:lnTo>
                    <a:pt x="183163" y="364302"/>
                  </a:lnTo>
                  <a:lnTo>
                    <a:pt x="182151" y="365314"/>
                  </a:lnTo>
                  <a:lnTo>
                    <a:pt x="180127" y="366326"/>
                  </a:lnTo>
                  <a:lnTo>
                    <a:pt x="178103" y="365314"/>
                  </a:lnTo>
                  <a:lnTo>
                    <a:pt x="177091" y="364302"/>
                  </a:lnTo>
                  <a:lnTo>
                    <a:pt x="177091" y="362278"/>
                  </a:lnTo>
                  <a:lnTo>
                    <a:pt x="177091" y="361266"/>
                  </a:lnTo>
                  <a:lnTo>
                    <a:pt x="178103" y="359242"/>
                  </a:lnTo>
                  <a:lnTo>
                    <a:pt x="180127" y="359242"/>
                  </a:lnTo>
                  <a:lnTo>
                    <a:pt x="182151" y="359242"/>
                  </a:lnTo>
                  <a:lnTo>
                    <a:pt x="183163" y="361266"/>
                  </a:lnTo>
                  <a:lnTo>
                    <a:pt x="184175" y="362278"/>
                  </a:lnTo>
                </a:path>
                <a:path w="344169" h="517525">
                  <a:moveTo>
                    <a:pt x="181139" y="361266"/>
                  </a:moveTo>
                  <a:lnTo>
                    <a:pt x="181139" y="362278"/>
                  </a:lnTo>
                  <a:lnTo>
                    <a:pt x="180127" y="362278"/>
                  </a:lnTo>
                  <a:lnTo>
                    <a:pt x="179115" y="362278"/>
                  </a:lnTo>
                  <a:lnTo>
                    <a:pt x="179115" y="361266"/>
                  </a:lnTo>
                  <a:lnTo>
                    <a:pt x="179115" y="360254"/>
                  </a:lnTo>
                  <a:lnTo>
                    <a:pt x="180127" y="360254"/>
                  </a:lnTo>
                  <a:lnTo>
                    <a:pt x="181139" y="360254"/>
                  </a:lnTo>
                  <a:lnTo>
                    <a:pt x="181139" y="361266"/>
                  </a:lnTo>
                </a:path>
                <a:path w="344169" h="517525">
                  <a:moveTo>
                    <a:pt x="182151" y="361266"/>
                  </a:moveTo>
                  <a:lnTo>
                    <a:pt x="181139" y="362278"/>
                  </a:lnTo>
                  <a:lnTo>
                    <a:pt x="180127" y="362278"/>
                  </a:lnTo>
                  <a:lnTo>
                    <a:pt x="179115" y="362278"/>
                  </a:lnTo>
                  <a:lnTo>
                    <a:pt x="179115" y="361266"/>
                  </a:lnTo>
                  <a:lnTo>
                    <a:pt x="179115" y="360254"/>
                  </a:lnTo>
                  <a:lnTo>
                    <a:pt x="180127" y="359242"/>
                  </a:lnTo>
                  <a:lnTo>
                    <a:pt x="181139" y="360254"/>
                  </a:lnTo>
                  <a:lnTo>
                    <a:pt x="182151" y="361266"/>
                  </a:lnTo>
                </a:path>
                <a:path w="344169" h="517525">
                  <a:moveTo>
                    <a:pt x="336979" y="507999"/>
                  </a:moveTo>
                  <a:lnTo>
                    <a:pt x="336979" y="139649"/>
                  </a:lnTo>
                </a:path>
                <a:path w="344169" h="517525">
                  <a:moveTo>
                    <a:pt x="180127" y="139649"/>
                  </a:moveTo>
                  <a:lnTo>
                    <a:pt x="180127" y="335967"/>
                  </a:lnTo>
                </a:path>
                <a:path w="344169" h="517525">
                  <a:moveTo>
                    <a:pt x="180127" y="368350"/>
                  </a:moveTo>
                  <a:lnTo>
                    <a:pt x="180127" y="507999"/>
                  </a:lnTo>
                </a:path>
                <a:path w="344169" h="517525">
                  <a:moveTo>
                    <a:pt x="336979" y="139649"/>
                  </a:moveTo>
                  <a:lnTo>
                    <a:pt x="180127" y="139649"/>
                  </a:lnTo>
                </a:path>
                <a:path w="344169" h="517525">
                  <a:moveTo>
                    <a:pt x="172031" y="133577"/>
                  </a:moveTo>
                  <a:lnTo>
                    <a:pt x="172031" y="507999"/>
                  </a:lnTo>
                </a:path>
                <a:path w="344169" h="517525">
                  <a:moveTo>
                    <a:pt x="167983" y="335967"/>
                  </a:moveTo>
                  <a:lnTo>
                    <a:pt x="158876" y="335967"/>
                  </a:lnTo>
                  <a:lnTo>
                    <a:pt x="158876" y="345075"/>
                  </a:lnTo>
                </a:path>
                <a:path w="344169" h="517525">
                  <a:moveTo>
                    <a:pt x="158876" y="348111"/>
                  </a:moveTo>
                  <a:lnTo>
                    <a:pt x="158876" y="368350"/>
                  </a:lnTo>
                  <a:lnTo>
                    <a:pt x="167983" y="368350"/>
                  </a:lnTo>
                  <a:lnTo>
                    <a:pt x="167983" y="335967"/>
                  </a:lnTo>
                </a:path>
                <a:path w="344169" h="517525">
                  <a:moveTo>
                    <a:pt x="158876" y="348111"/>
                  </a:moveTo>
                  <a:lnTo>
                    <a:pt x="162924" y="348111"/>
                  </a:lnTo>
                  <a:lnTo>
                    <a:pt x="163936" y="348111"/>
                  </a:lnTo>
                  <a:lnTo>
                    <a:pt x="164948" y="347099"/>
                  </a:lnTo>
                  <a:lnTo>
                    <a:pt x="164948" y="346087"/>
                  </a:lnTo>
                  <a:lnTo>
                    <a:pt x="164948" y="345075"/>
                  </a:lnTo>
                  <a:lnTo>
                    <a:pt x="163936" y="345075"/>
                  </a:lnTo>
                  <a:lnTo>
                    <a:pt x="162924" y="345075"/>
                  </a:lnTo>
                  <a:lnTo>
                    <a:pt x="158876" y="345075"/>
                  </a:lnTo>
                </a:path>
                <a:path w="344169" h="517525">
                  <a:moveTo>
                    <a:pt x="161912" y="345075"/>
                  </a:moveTo>
                  <a:lnTo>
                    <a:pt x="162924" y="344063"/>
                  </a:lnTo>
                  <a:lnTo>
                    <a:pt x="163936" y="345075"/>
                  </a:lnTo>
                  <a:lnTo>
                    <a:pt x="164948" y="345075"/>
                  </a:lnTo>
                  <a:lnTo>
                    <a:pt x="164948" y="346087"/>
                  </a:lnTo>
                  <a:lnTo>
                    <a:pt x="164948" y="347099"/>
                  </a:lnTo>
                  <a:lnTo>
                    <a:pt x="163936" y="348111"/>
                  </a:lnTo>
                  <a:lnTo>
                    <a:pt x="162924" y="348111"/>
                  </a:lnTo>
                  <a:lnTo>
                    <a:pt x="161912" y="348111"/>
                  </a:lnTo>
                  <a:lnTo>
                    <a:pt x="162924" y="348111"/>
                  </a:lnTo>
                  <a:lnTo>
                    <a:pt x="163936" y="348111"/>
                  </a:lnTo>
                  <a:lnTo>
                    <a:pt x="164948" y="347099"/>
                  </a:lnTo>
                  <a:lnTo>
                    <a:pt x="165960" y="346087"/>
                  </a:lnTo>
                  <a:lnTo>
                    <a:pt x="164948" y="345075"/>
                  </a:lnTo>
                  <a:lnTo>
                    <a:pt x="163936" y="344063"/>
                  </a:lnTo>
                  <a:lnTo>
                    <a:pt x="162924" y="344063"/>
                  </a:lnTo>
                  <a:lnTo>
                    <a:pt x="161912" y="344063"/>
                  </a:lnTo>
                  <a:lnTo>
                    <a:pt x="161912" y="345075"/>
                  </a:lnTo>
                </a:path>
                <a:path w="344169" h="517525">
                  <a:moveTo>
                    <a:pt x="159888" y="362278"/>
                  </a:moveTo>
                  <a:lnTo>
                    <a:pt x="159888" y="360254"/>
                  </a:lnTo>
                  <a:lnTo>
                    <a:pt x="160900" y="359242"/>
                  </a:lnTo>
                  <a:lnTo>
                    <a:pt x="162924" y="359242"/>
                  </a:lnTo>
                  <a:lnTo>
                    <a:pt x="164948" y="359242"/>
                  </a:lnTo>
                  <a:lnTo>
                    <a:pt x="166971" y="360254"/>
                  </a:lnTo>
                  <a:lnTo>
                    <a:pt x="166971" y="362278"/>
                  </a:lnTo>
                  <a:lnTo>
                    <a:pt x="166971" y="364302"/>
                  </a:lnTo>
                  <a:lnTo>
                    <a:pt x="164948" y="365314"/>
                  </a:lnTo>
                  <a:lnTo>
                    <a:pt x="162924" y="366326"/>
                  </a:lnTo>
                  <a:lnTo>
                    <a:pt x="160900" y="365314"/>
                  </a:lnTo>
                  <a:lnTo>
                    <a:pt x="159888" y="364302"/>
                  </a:lnTo>
                  <a:lnTo>
                    <a:pt x="159888" y="362278"/>
                  </a:lnTo>
                  <a:lnTo>
                    <a:pt x="159888" y="364302"/>
                  </a:lnTo>
                  <a:lnTo>
                    <a:pt x="161912" y="365314"/>
                  </a:lnTo>
                  <a:lnTo>
                    <a:pt x="162924" y="366326"/>
                  </a:lnTo>
                  <a:lnTo>
                    <a:pt x="164948" y="365314"/>
                  </a:lnTo>
                  <a:lnTo>
                    <a:pt x="165960" y="364302"/>
                  </a:lnTo>
                  <a:lnTo>
                    <a:pt x="166971" y="362278"/>
                  </a:lnTo>
                  <a:lnTo>
                    <a:pt x="165960" y="361266"/>
                  </a:lnTo>
                  <a:lnTo>
                    <a:pt x="164948" y="359242"/>
                  </a:lnTo>
                  <a:lnTo>
                    <a:pt x="162924" y="359242"/>
                  </a:lnTo>
                  <a:lnTo>
                    <a:pt x="161912" y="359242"/>
                  </a:lnTo>
                  <a:lnTo>
                    <a:pt x="159888" y="361266"/>
                  </a:lnTo>
                  <a:lnTo>
                    <a:pt x="159888" y="362278"/>
                  </a:lnTo>
                </a:path>
                <a:path w="344169" h="517525">
                  <a:moveTo>
                    <a:pt x="161912" y="361266"/>
                  </a:moveTo>
                  <a:lnTo>
                    <a:pt x="161912" y="360254"/>
                  </a:lnTo>
                  <a:lnTo>
                    <a:pt x="162924" y="359242"/>
                  </a:lnTo>
                  <a:lnTo>
                    <a:pt x="163936" y="360254"/>
                  </a:lnTo>
                  <a:lnTo>
                    <a:pt x="164948" y="361266"/>
                  </a:lnTo>
                  <a:lnTo>
                    <a:pt x="163936" y="362278"/>
                  </a:lnTo>
                  <a:lnTo>
                    <a:pt x="162924" y="362278"/>
                  </a:lnTo>
                  <a:lnTo>
                    <a:pt x="161912" y="362278"/>
                  </a:lnTo>
                  <a:lnTo>
                    <a:pt x="161912" y="361266"/>
                  </a:lnTo>
                  <a:lnTo>
                    <a:pt x="162924" y="362278"/>
                  </a:lnTo>
                  <a:lnTo>
                    <a:pt x="163936" y="362278"/>
                  </a:lnTo>
                  <a:lnTo>
                    <a:pt x="164948" y="361266"/>
                  </a:lnTo>
                  <a:lnTo>
                    <a:pt x="163936" y="360254"/>
                  </a:lnTo>
                  <a:lnTo>
                    <a:pt x="162924" y="360254"/>
                  </a:lnTo>
                  <a:lnTo>
                    <a:pt x="161912" y="361266"/>
                  </a:lnTo>
                </a:path>
                <a:path w="344169" h="517525">
                  <a:moveTo>
                    <a:pt x="158876" y="345075"/>
                  </a:moveTo>
                  <a:lnTo>
                    <a:pt x="158876" y="345075"/>
                  </a:lnTo>
                  <a:lnTo>
                    <a:pt x="141673" y="345075"/>
                  </a:lnTo>
                  <a:lnTo>
                    <a:pt x="141673" y="347099"/>
                  </a:lnTo>
                  <a:lnTo>
                    <a:pt x="143697" y="347099"/>
                  </a:lnTo>
                  <a:lnTo>
                    <a:pt x="147744" y="348111"/>
                  </a:lnTo>
                  <a:lnTo>
                    <a:pt x="151792" y="348111"/>
                  </a:lnTo>
                  <a:lnTo>
                    <a:pt x="156852" y="348111"/>
                  </a:lnTo>
                  <a:lnTo>
                    <a:pt x="158876" y="348111"/>
                  </a:lnTo>
                </a:path>
                <a:path w="344169" h="517525">
                  <a:moveTo>
                    <a:pt x="344063" y="126493"/>
                  </a:moveTo>
                  <a:lnTo>
                    <a:pt x="0" y="126493"/>
                  </a:lnTo>
                </a:path>
                <a:path w="344169" h="517525">
                  <a:moveTo>
                    <a:pt x="0" y="133577"/>
                  </a:moveTo>
                  <a:lnTo>
                    <a:pt x="344063" y="133577"/>
                  </a:lnTo>
                </a:path>
                <a:path w="344169" h="517525">
                  <a:moveTo>
                    <a:pt x="344063" y="517107"/>
                  </a:moveTo>
                  <a:lnTo>
                    <a:pt x="344063" y="507999"/>
                  </a:lnTo>
                  <a:lnTo>
                    <a:pt x="0" y="507999"/>
                  </a:lnTo>
                  <a:lnTo>
                    <a:pt x="0" y="517107"/>
                  </a:lnTo>
                </a:path>
                <a:path w="344169" h="517525">
                  <a:moveTo>
                    <a:pt x="6071" y="507999"/>
                  </a:moveTo>
                  <a:lnTo>
                    <a:pt x="6071" y="139649"/>
                  </a:lnTo>
                </a:path>
                <a:path w="344169" h="517525">
                  <a:moveTo>
                    <a:pt x="162924" y="139649"/>
                  </a:moveTo>
                  <a:lnTo>
                    <a:pt x="162924" y="335967"/>
                  </a:lnTo>
                </a:path>
                <a:path w="344169" h="517525">
                  <a:moveTo>
                    <a:pt x="162924" y="368350"/>
                  </a:moveTo>
                  <a:lnTo>
                    <a:pt x="162924" y="507999"/>
                  </a:lnTo>
                </a:path>
                <a:path w="344169" h="517525">
                  <a:moveTo>
                    <a:pt x="6071" y="139649"/>
                  </a:moveTo>
                  <a:lnTo>
                    <a:pt x="162924" y="139649"/>
                  </a:lnTo>
                </a:path>
                <a:path w="344169" h="517525">
                  <a:moveTo>
                    <a:pt x="0" y="507999"/>
                  </a:moveTo>
                  <a:lnTo>
                    <a:pt x="0" y="133577"/>
                  </a:lnTo>
                </a:path>
                <a:path w="344169" h="517525">
                  <a:moveTo>
                    <a:pt x="0" y="126493"/>
                  </a:moveTo>
                  <a:lnTo>
                    <a:pt x="0" y="0"/>
                  </a:lnTo>
                  <a:lnTo>
                    <a:pt x="344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3371588" y="4107172"/>
              <a:ext cx="357505" cy="524510"/>
            </a:xfrm>
            <a:custGeom>
              <a:avLst/>
              <a:gdLst/>
              <a:ahLst/>
              <a:cxnLst/>
              <a:rect l="l" t="t" r="r" b="b"/>
              <a:pathLst>
                <a:path w="357505" h="524510">
                  <a:moveTo>
                    <a:pt x="0" y="0"/>
                  </a:moveTo>
                  <a:lnTo>
                    <a:pt x="0" y="524190"/>
                  </a:lnTo>
                </a:path>
                <a:path w="357505" h="524510">
                  <a:moveTo>
                    <a:pt x="357218" y="524190"/>
                  </a:moveTo>
                  <a:lnTo>
                    <a:pt x="357218" y="0"/>
                  </a:lnTo>
                  <a:lnTo>
                    <a:pt x="0" y="0"/>
                  </a:lnTo>
                </a:path>
                <a:path w="357505" h="524510">
                  <a:moveTo>
                    <a:pt x="0" y="524190"/>
                  </a:moveTo>
                  <a:lnTo>
                    <a:pt x="357218" y="5241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2638935" y="4115268"/>
              <a:ext cx="161290" cy="358775"/>
            </a:xfrm>
            <a:custGeom>
              <a:avLst/>
              <a:gdLst/>
              <a:ahLst/>
              <a:cxnLst/>
              <a:rect l="l" t="t" r="r" b="b"/>
              <a:pathLst>
                <a:path w="161290" h="358775">
                  <a:moveTo>
                    <a:pt x="0" y="0"/>
                  </a:moveTo>
                  <a:lnTo>
                    <a:pt x="0" y="358230"/>
                  </a:lnTo>
                </a:path>
                <a:path w="161290" h="358775">
                  <a:moveTo>
                    <a:pt x="156852" y="354182"/>
                  </a:moveTo>
                  <a:lnTo>
                    <a:pt x="156852" y="4047"/>
                  </a:lnTo>
                </a:path>
                <a:path w="161290" h="358775">
                  <a:moveTo>
                    <a:pt x="156852" y="4047"/>
                  </a:moveTo>
                  <a:lnTo>
                    <a:pt x="4047" y="4047"/>
                  </a:lnTo>
                  <a:lnTo>
                    <a:pt x="4047" y="354182"/>
                  </a:lnTo>
                  <a:lnTo>
                    <a:pt x="156852" y="354182"/>
                  </a:lnTo>
                </a:path>
                <a:path w="161290" h="358775">
                  <a:moveTo>
                    <a:pt x="0" y="358230"/>
                  </a:moveTo>
                  <a:lnTo>
                    <a:pt x="160900" y="358230"/>
                  </a:lnTo>
                  <a:lnTo>
                    <a:pt x="16090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2629827" y="4107172"/>
              <a:ext cx="179705" cy="374650"/>
            </a:xfrm>
            <a:custGeom>
              <a:avLst/>
              <a:gdLst/>
              <a:ahLst/>
              <a:cxnLst/>
              <a:rect l="l" t="t" r="r" b="b"/>
              <a:pathLst>
                <a:path w="179704" h="374650">
                  <a:moveTo>
                    <a:pt x="0" y="0"/>
                  </a:moveTo>
                  <a:lnTo>
                    <a:pt x="179115" y="0"/>
                  </a:lnTo>
                  <a:lnTo>
                    <a:pt x="179115" y="374422"/>
                  </a:lnTo>
                  <a:lnTo>
                    <a:pt x="0" y="37442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2817038" y="4115268"/>
              <a:ext cx="161925" cy="358775"/>
            </a:xfrm>
            <a:custGeom>
              <a:avLst/>
              <a:gdLst/>
              <a:ahLst/>
              <a:cxnLst/>
              <a:rect l="l" t="t" r="r" b="b"/>
              <a:pathLst>
                <a:path w="161925" h="358775">
                  <a:moveTo>
                    <a:pt x="161912" y="0"/>
                  </a:moveTo>
                  <a:lnTo>
                    <a:pt x="161912" y="358230"/>
                  </a:lnTo>
                </a:path>
                <a:path w="161925" h="358775">
                  <a:moveTo>
                    <a:pt x="5059" y="354182"/>
                  </a:moveTo>
                  <a:lnTo>
                    <a:pt x="5059" y="4047"/>
                  </a:lnTo>
                </a:path>
                <a:path w="161925" h="358775">
                  <a:moveTo>
                    <a:pt x="5059" y="4047"/>
                  </a:moveTo>
                  <a:lnTo>
                    <a:pt x="157864" y="4047"/>
                  </a:lnTo>
                  <a:lnTo>
                    <a:pt x="157864" y="354182"/>
                  </a:lnTo>
                  <a:lnTo>
                    <a:pt x="5059" y="354182"/>
                  </a:lnTo>
                </a:path>
                <a:path w="161925" h="358775">
                  <a:moveTo>
                    <a:pt x="161912" y="358230"/>
                  </a:moveTo>
                  <a:lnTo>
                    <a:pt x="0" y="358230"/>
                  </a:lnTo>
                  <a:lnTo>
                    <a:pt x="0" y="0"/>
                  </a:lnTo>
                  <a:lnTo>
                    <a:pt x="16191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2808943" y="4107172"/>
              <a:ext cx="179705" cy="374650"/>
            </a:xfrm>
            <a:custGeom>
              <a:avLst/>
              <a:gdLst/>
              <a:ahLst/>
              <a:cxnLst/>
              <a:rect l="l" t="t" r="r" b="b"/>
              <a:pathLst>
                <a:path w="179704" h="374650">
                  <a:moveTo>
                    <a:pt x="0" y="374422"/>
                  </a:moveTo>
                  <a:lnTo>
                    <a:pt x="179115" y="374422"/>
                  </a:lnTo>
                </a:path>
                <a:path w="179704" h="374650">
                  <a:moveTo>
                    <a:pt x="179115" y="374422"/>
                  </a:moveTo>
                  <a:lnTo>
                    <a:pt x="17911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1092673" y="4115268"/>
              <a:ext cx="161290" cy="358775"/>
            </a:xfrm>
            <a:custGeom>
              <a:avLst/>
              <a:gdLst/>
              <a:ahLst/>
              <a:cxnLst/>
              <a:rect l="l" t="t" r="r" b="b"/>
              <a:pathLst>
                <a:path w="161290" h="358775">
                  <a:moveTo>
                    <a:pt x="0" y="0"/>
                  </a:moveTo>
                  <a:lnTo>
                    <a:pt x="0" y="358230"/>
                  </a:lnTo>
                </a:path>
                <a:path w="161290" h="358775">
                  <a:moveTo>
                    <a:pt x="156852" y="354182"/>
                  </a:moveTo>
                  <a:lnTo>
                    <a:pt x="156852" y="4047"/>
                  </a:lnTo>
                </a:path>
                <a:path w="161290" h="358775">
                  <a:moveTo>
                    <a:pt x="156852" y="4047"/>
                  </a:moveTo>
                  <a:lnTo>
                    <a:pt x="4047" y="4047"/>
                  </a:lnTo>
                  <a:lnTo>
                    <a:pt x="4047" y="354182"/>
                  </a:lnTo>
                  <a:lnTo>
                    <a:pt x="156852" y="354182"/>
                  </a:lnTo>
                </a:path>
                <a:path w="161290" h="358775">
                  <a:moveTo>
                    <a:pt x="0" y="358230"/>
                  </a:moveTo>
                  <a:lnTo>
                    <a:pt x="160900" y="358230"/>
                  </a:lnTo>
                  <a:lnTo>
                    <a:pt x="16090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1083566" y="4107172"/>
              <a:ext cx="179705" cy="374650"/>
            </a:xfrm>
            <a:custGeom>
              <a:avLst/>
              <a:gdLst/>
              <a:ahLst/>
              <a:cxnLst/>
              <a:rect l="l" t="t" r="r" b="b"/>
              <a:pathLst>
                <a:path w="179704" h="374650">
                  <a:moveTo>
                    <a:pt x="0" y="0"/>
                  </a:moveTo>
                  <a:lnTo>
                    <a:pt x="179115" y="0"/>
                  </a:lnTo>
                  <a:lnTo>
                    <a:pt x="179115" y="374422"/>
                  </a:lnTo>
                  <a:lnTo>
                    <a:pt x="0" y="37442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1270777" y="4115268"/>
              <a:ext cx="161925" cy="358775"/>
            </a:xfrm>
            <a:custGeom>
              <a:avLst/>
              <a:gdLst/>
              <a:ahLst/>
              <a:cxnLst/>
              <a:rect l="l" t="t" r="r" b="b"/>
              <a:pathLst>
                <a:path w="161925" h="358775">
                  <a:moveTo>
                    <a:pt x="161912" y="0"/>
                  </a:moveTo>
                  <a:lnTo>
                    <a:pt x="161912" y="358230"/>
                  </a:lnTo>
                </a:path>
                <a:path w="161925" h="358775">
                  <a:moveTo>
                    <a:pt x="4047" y="354182"/>
                  </a:moveTo>
                  <a:lnTo>
                    <a:pt x="4047" y="4047"/>
                  </a:lnTo>
                </a:path>
                <a:path w="161925" h="358775">
                  <a:moveTo>
                    <a:pt x="4047" y="4047"/>
                  </a:moveTo>
                  <a:lnTo>
                    <a:pt x="157864" y="4047"/>
                  </a:lnTo>
                  <a:lnTo>
                    <a:pt x="157864" y="354182"/>
                  </a:lnTo>
                  <a:lnTo>
                    <a:pt x="4047" y="354182"/>
                  </a:lnTo>
                </a:path>
                <a:path w="161925" h="358775">
                  <a:moveTo>
                    <a:pt x="161912" y="358230"/>
                  </a:moveTo>
                  <a:lnTo>
                    <a:pt x="0" y="358230"/>
                  </a:lnTo>
                  <a:lnTo>
                    <a:pt x="0" y="0"/>
                  </a:lnTo>
                  <a:lnTo>
                    <a:pt x="16191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1262681" y="4107172"/>
              <a:ext cx="179705" cy="374650"/>
            </a:xfrm>
            <a:custGeom>
              <a:avLst/>
              <a:gdLst/>
              <a:ahLst/>
              <a:cxnLst/>
              <a:rect l="l" t="t" r="r" b="b"/>
              <a:pathLst>
                <a:path w="179704" h="374650">
                  <a:moveTo>
                    <a:pt x="0" y="374422"/>
                  </a:moveTo>
                  <a:lnTo>
                    <a:pt x="179115" y="374422"/>
                  </a:lnTo>
                </a:path>
                <a:path w="179704" h="374650">
                  <a:moveTo>
                    <a:pt x="179115" y="374422"/>
                  </a:moveTo>
                  <a:lnTo>
                    <a:pt x="17911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8892691" y="4115268"/>
              <a:ext cx="239395" cy="358775"/>
            </a:xfrm>
            <a:custGeom>
              <a:avLst/>
              <a:gdLst/>
              <a:ahLst/>
              <a:cxnLst/>
              <a:rect l="l" t="t" r="r" b="b"/>
              <a:pathLst>
                <a:path w="239395" h="358775">
                  <a:moveTo>
                    <a:pt x="0" y="0"/>
                  </a:moveTo>
                  <a:lnTo>
                    <a:pt x="0" y="358230"/>
                  </a:lnTo>
                </a:path>
                <a:path w="239395" h="358775">
                  <a:moveTo>
                    <a:pt x="233760" y="354182"/>
                  </a:moveTo>
                  <a:lnTo>
                    <a:pt x="233760" y="4047"/>
                  </a:lnTo>
                </a:path>
                <a:path w="239395" h="358775">
                  <a:moveTo>
                    <a:pt x="233760" y="4047"/>
                  </a:moveTo>
                  <a:lnTo>
                    <a:pt x="4047" y="4047"/>
                  </a:lnTo>
                  <a:lnTo>
                    <a:pt x="4047" y="354182"/>
                  </a:lnTo>
                  <a:lnTo>
                    <a:pt x="233760" y="354182"/>
                  </a:lnTo>
                </a:path>
                <a:path w="239395" h="358775">
                  <a:moveTo>
                    <a:pt x="0" y="358230"/>
                  </a:moveTo>
                  <a:lnTo>
                    <a:pt x="238820" y="358230"/>
                  </a:lnTo>
                  <a:lnTo>
                    <a:pt x="23882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8884595" y="4107172"/>
              <a:ext cx="255270" cy="374650"/>
            </a:xfrm>
            <a:custGeom>
              <a:avLst/>
              <a:gdLst/>
              <a:ahLst/>
              <a:cxnLst/>
              <a:rect l="l" t="t" r="r" b="b"/>
              <a:pathLst>
                <a:path w="255270" h="374650">
                  <a:moveTo>
                    <a:pt x="0" y="0"/>
                  </a:moveTo>
                  <a:lnTo>
                    <a:pt x="255011" y="0"/>
                  </a:lnTo>
                  <a:lnTo>
                    <a:pt x="255011" y="374422"/>
                  </a:lnTo>
                  <a:lnTo>
                    <a:pt x="0" y="37442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3802679" y="4115268"/>
              <a:ext cx="161925" cy="358775"/>
            </a:xfrm>
            <a:custGeom>
              <a:avLst/>
              <a:gdLst/>
              <a:ahLst/>
              <a:cxnLst/>
              <a:rect l="l" t="t" r="r" b="b"/>
              <a:pathLst>
                <a:path w="161925" h="358775">
                  <a:moveTo>
                    <a:pt x="0" y="0"/>
                  </a:moveTo>
                  <a:lnTo>
                    <a:pt x="0" y="358230"/>
                  </a:lnTo>
                </a:path>
                <a:path w="161925" h="358775">
                  <a:moveTo>
                    <a:pt x="157864" y="354182"/>
                  </a:moveTo>
                  <a:lnTo>
                    <a:pt x="157864" y="4047"/>
                  </a:lnTo>
                </a:path>
                <a:path w="161925" h="358775">
                  <a:moveTo>
                    <a:pt x="157864" y="4047"/>
                  </a:moveTo>
                  <a:lnTo>
                    <a:pt x="4047" y="4047"/>
                  </a:lnTo>
                  <a:lnTo>
                    <a:pt x="4047" y="354182"/>
                  </a:lnTo>
                  <a:lnTo>
                    <a:pt x="157864" y="354182"/>
                  </a:lnTo>
                </a:path>
                <a:path w="161925" h="358775">
                  <a:moveTo>
                    <a:pt x="0" y="358230"/>
                  </a:moveTo>
                  <a:lnTo>
                    <a:pt x="161912" y="358230"/>
                  </a:lnTo>
                  <a:lnTo>
                    <a:pt x="161912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3793572" y="4107172"/>
              <a:ext cx="179705" cy="374650"/>
            </a:xfrm>
            <a:custGeom>
              <a:avLst/>
              <a:gdLst/>
              <a:ahLst/>
              <a:cxnLst/>
              <a:rect l="l" t="t" r="r" b="b"/>
              <a:pathLst>
                <a:path w="179705" h="374650">
                  <a:moveTo>
                    <a:pt x="0" y="0"/>
                  </a:moveTo>
                  <a:lnTo>
                    <a:pt x="179115" y="0"/>
                  </a:lnTo>
                  <a:lnTo>
                    <a:pt x="179115" y="374422"/>
                  </a:lnTo>
                  <a:lnTo>
                    <a:pt x="0" y="37442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3981794" y="4115268"/>
              <a:ext cx="161290" cy="358775"/>
            </a:xfrm>
            <a:custGeom>
              <a:avLst/>
              <a:gdLst/>
              <a:ahLst/>
              <a:cxnLst/>
              <a:rect l="l" t="t" r="r" b="b"/>
              <a:pathLst>
                <a:path w="161290" h="358775">
                  <a:moveTo>
                    <a:pt x="160900" y="0"/>
                  </a:moveTo>
                  <a:lnTo>
                    <a:pt x="160900" y="358230"/>
                  </a:lnTo>
                </a:path>
                <a:path w="161290" h="358775">
                  <a:moveTo>
                    <a:pt x="4047" y="354182"/>
                  </a:moveTo>
                  <a:lnTo>
                    <a:pt x="4047" y="4047"/>
                  </a:lnTo>
                </a:path>
                <a:path w="161290" h="358775">
                  <a:moveTo>
                    <a:pt x="4047" y="4047"/>
                  </a:moveTo>
                  <a:lnTo>
                    <a:pt x="156852" y="4047"/>
                  </a:lnTo>
                  <a:lnTo>
                    <a:pt x="156852" y="354182"/>
                  </a:lnTo>
                  <a:lnTo>
                    <a:pt x="4047" y="354182"/>
                  </a:lnTo>
                </a:path>
                <a:path w="161290" h="358775">
                  <a:moveTo>
                    <a:pt x="160900" y="358230"/>
                  </a:moveTo>
                  <a:lnTo>
                    <a:pt x="0" y="358230"/>
                  </a:lnTo>
                  <a:lnTo>
                    <a:pt x="0" y="0"/>
                  </a:lnTo>
                  <a:lnTo>
                    <a:pt x="16090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3972687" y="4107172"/>
              <a:ext cx="179705" cy="374650"/>
            </a:xfrm>
            <a:custGeom>
              <a:avLst/>
              <a:gdLst/>
              <a:ahLst/>
              <a:cxnLst/>
              <a:rect l="l" t="t" r="r" b="b"/>
              <a:pathLst>
                <a:path w="179705" h="374650">
                  <a:moveTo>
                    <a:pt x="0" y="374422"/>
                  </a:moveTo>
                  <a:lnTo>
                    <a:pt x="179115" y="374422"/>
                  </a:lnTo>
                </a:path>
                <a:path w="179705" h="374650">
                  <a:moveTo>
                    <a:pt x="179115" y="374422"/>
                  </a:moveTo>
                  <a:lnTo>
                    <a:pt x="17911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9990658" y="4115268"/>
              <a:ext cx="239395" cy="358775"/>
            </a:xfrm>
            <a:custGeom>
              <a:avLst/>
              <a:gdLst/>
              <a:ahLst/>
              <a:cxnLst/>
              <a:rect l="l" t="t" r="r" b="b"/>
              <a:pathLst>
                <a:path w="239395" h="358775">
                  <a:moveTo>
                    <a:pt x="0" y="0"/>
                  </a:moveTo>
                  <a:lnTo>
                    <a:pt x="0" y="358230"/>
                  </a:lnTo>
                </a:path>
                <a:path w="239395" h="358775">
                  <a:moveTo>
                    <a:pt x="234772" y="354182"/>
                  </a:moveTo>
                  <a:lnTo>
                    <a:pt x="234772" y="4047"/>
                  </a:lnTo>
                </a:path>
                <a:path w="239395" h="358775">
                  <a:moveTo>
                    <a:pt x="234772" y="4047"/>
                  </a:moveTo>
                  <a:lnTo>
                    <a:pt x="4047" y="4047"/>
                  </a:lnTo>
                  <a:lnTo>
                    <a:pt x="4047" y="354182"/>
                  </a:lnTo>
                  <a:lnTo>
                    <a:pt x="234772" y="354182"/>
                  </a:lnTo>
                </a:path>
                <a:path w="239395" h="358775">
                  <a:moveTo>
                    <a:pt x="0" y="358230"/>
                  </a:moveTo>
                  <a:lnTo>
                    <a:pt x="238820" y="358230"/>
                  </a:lnTo>
                  <a:lnTo>
                    <a:pt x="23882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9982563" y="1238290"/>
              <a:ext cx="3228340" cy="3243580"/>
            </a:xfrm>
            <a:custGeom>
              <a:avLst/>
              <a:gdLst/>
              <a:ahLst/>
              <a:cxnLst/>
              <a:rect l="l" t="t" r="r" b="b"/>
              <a:pathLst>
                <a:path w="3228340" h="3243579">
                  <a:moveTo>
                    <a:pt x="0" y="2868882"/>
                  </a:moveTo>
                  <a:lnTo>
                    <a:pt x="255011" y="2868882"/>
                  </a:lnTo>
                  <a:lnTo>
                    <a:pt x="255011" y="3243304"/>
                  </a:lnTo>
                  <a:lnTo>
                    <a:pt x="0" y="3243304"/>
                  </a:lnTo>
                  <a:lnTo>
                    <a:pt x="0" y="2868882"/>
                  </a:lnTo>
                </a:path>
                <a:path w="3228340" h="3243579">
                  <a:moveTo>
                    <a:pt x="3228124" y="0"/>
                  </a:moveTo>
                  <a:lnTo>
                    <a:pt x="3228124" y="23527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17" name="object 4817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7269521" y="1745278"/>
              <a:ext cx="202390" cy="133577"/>
            </a:xfrm>
            <a:prstGeom prst="rect">
              <a:avLst/>
            </a:prstGeom>
          </p:spPr>
        </p:pic>
        <p:pic>
          <p:nvPicPr>
            <p:cNvPr id="4818" name="object 4818"/>
            <p:cNvPicPr/>
            <p:nvPr/>
          </p:nvPicPr>
          <p:blipFill>
            <a:blip r:embed="rId334" cstate="print"/>
            <a:stretch>
              <a:fillRect/>
            </a:stretch>
          </p:blipFill>
          <p:spPr>
            <a:xfrm>
              <a:off x="7815975" y="1396155"/>
              <a:ext cx="202390" cy="482700"/>
            </a:xfrm>
            <a:prstGeom prst="rect">
              <a:avLst/>
            </a:prstGeom>
          </p:spPr>
        </p:pic>
        <p:pic>
          <p:nvPicPr>
            <p:cNvPr id="4819" name="object 4819"/>
            <p:cNvPicPr/>
            <p:nvPr/>
          </p:nvPicPr>
          <p:blipFill>
            <a:blip r:embed="rId335" cstate="print"/>
            <a:stretch>
              <a:fillRect/>
            </a:stretch>
          </p:blipFill>
          <p:spPr>
            <a:xfrm>
              <a:off x="8365464" y="1396155"/>
              <a:ext cx="202390" cy="482700"/>
            </a:xfrm>
            <a:prstGeom prst="rect">
              <a:avLst/>
            </a:prstGeom>
          </p:spPr>
        </p:pic>
        <p:pic>
          <p:nvPicPr>
            <p:cNvPr id="4820" name="object 4820"/>
            <p:cNvPicPr/>
            <p:nvPr/>
          </p:nvPicPr>
          <p:blipFill>
            <a:blip r:embed="rId336" cstate="print"/>
            <a:stretch>
              <a:fillRect/>
            </a:stretch>
          </p:blipFill>
          <p:spPr>
            <a:xfrm>
              <a:off x="8914954" y="1396155"/>
              <a:ext cx="201378" cy="482700"/>
            </a:xfrm>
            <a:prstGeom prst="rect">
              <a:avLst/>
            </a:prstGeom>
          </p:spPr>
        </p:pic>
        <p:pic>
          <p:nvPicPr>
            <p:cNvPr id="4821" name="object 4821"/>
            <p:cNvPicPr/>
            <p:nvPr/>
          </p:nvPicPr>
          <p:blipFill>
            <a:blip r:embed="rId337" cstate="print"/>
            <a:stretch>
              <a:fillRect/>
            </a:stretch>
          </p:blipFill>
          <p:spPr>
            <a:xfrm>
              <a:off x="9463432" y="1396155"/>
              <a:ext cx="202390" cy="482700"/>
            </a:xfrm>
            <a:prstGeom prst="rect">
              <a:avLst/>
            </a:prstGeom>
          </p:spPr>
        </p:pic>
        <p:pic>
          <p:nvPicPr>
            <p:cNvPr id="4822" name="object 4822"/>
            <p:cNvPicPr/>
            <p:nvPr/>
          </p:nvPicPr>
          <p:blipFill>
            <a:blip r:embed="rId338" cstate="print"/>
            <a:stretch>
              <a:fillRect/>
            </a:stretch>
          </p:blipFill>
          <p:spPr>
            <a:xfrm>
              <a:off x="10012921" y="1396155"/>
              <a:ext cx="201378" cy="482700"/>
            </a:xfrm>
            <a:prstGeom prst="rect">
              <a:avLst/>
            </a:prstGeom>
          </p:spPr>
        </p:pic>
        <p:pic>
          <p:nvPicPr>
            <p:cNvPr id="4823" name="object 4823"/>
            <p:cNvPicPr/>
            <p:nvPr/>
          </p:nvPicPr>
          <p:blipFill>
            <a:blip r:embed="rId339" cstate="print"/>
            <a:stretch>
              <a:fillRect/>
            </a:stretch>
          </p:blipFill>
          <p:spPr>
            <a:xfrm>
              <a:off x="10562411" y="1396155"/>
              <a:ext cx="201378" cy="482700"/>
            </a:xfrm>
            <a:prstGeom prst="rect">
              <a:avLst/>
            </a:prstGeom>
          </p:spPr>
        </p:pic>
        <p:pic>
          <p:nvPicPr>
            <p:cNvPr id="4824" name="object 4824"/>
            <p:cNvPicPr/>
            <p:nvPr/>
          </p:nvPicPr>
          <p:blipFill>
            <a:blip r:embed="rId340" cstate="print"/>
            <a:stretch>
              <a:fillRect/>
            </a:stretch>
          </p:blipFill>
          <p:spPr>
            <a:xfrm>
              <a:off x="11081542" y="1396155"/>
              <a:ext cx="202390" cy="482700"/>
            </a:xfrm>
            <a:prstGeom prst="rect">
              <a:avLst/>
            </a:prstGeom>
          </p:spPr>
        </p:pic>
        <p:pic>
          <p:nvPicPr>
            <p:cNvPr id="4825" name="object 4825"/>
            <p:cNvPicPr/>
            <p:nvPr/>
          </p:nvPicPr>
          <p:blipFill>
            <a:blip r:embed="rId341" cstate="print"/>
            <a:stretch>
              <a:fillRect/>
            </a:stretch>
          </p:blipFill>
          <p:spPr>
            <a:xfrm>
              <a:off x="11665438" y="1396155"/>
              <a:ext cx="201378" cy="482700"/>
            </a:xfrm>
            <a:prstGeom prst="rect">
              <a:avLst/>
            </a:prstGeom>
          </p:spPr>
        </p:pic>
        <p:pic>
          <p:nvPicPr>
            <p:cNvPr id="4826" name="object 4826"/>
            <p:cNvPicPr/>
            <p:nvPr/>
          </p:nvPicPr>
          <p:blipFill>
            <a:blip r:embed="rId342" cstate="print"/>
            <a:stretch>
              <a:fillRect/>
            </a:stretch>
          </p:blipFill>
          <p:spPr>
            <a:xfrm>
              <a:off x="12205820" y="1396155"/>
              <a:ext cx="201378" cy="482700"/>
            </a:xfrm>
            <a:prstGeom prst="rect">
              <a:avLst/>
            </a:prstGeom>
          </p:spPr>
        </p:pic>
        <p:pic>
          <p:nvPicPr>
            <p:cNvPr id="4827" name="object 4827"/>
            <p:cNvPicPr/>
            <p:nvPr/>
          </p:nvPicPr>
          <p:blipFill>
            <a:blip r:embed="rId343" cstate="print"/>
            <a:stretch>
              <a:fillRect/>
            </a:stretch>
          </p:blipFill>
          <p:spPr>
            <a:xfrm>
              <a:off x="12788704" y="1396155"/>
              <a:ext cx="202390" cy="482700"/>
            </a:xfrm>
            <a:prstGeom prst="rect">
              <a:avLst/>
            </a:prstGeom>
          </p:spPr>
        </p:pic>
        <p:pic>
          <p:nvPicPr>
            <p:cNvPr id="4828" name="object 4828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7269521" y="1937549"/>
              <a:ext cx="202390" cy="482700"/>
            </a:xfrm>
            <a:prstGeom prst="rect">
              <a:avLst/>
            </a:prstGeom>
          </p:spPr>
        </p:pic>
        <p:pic>
          <p:nvPicPr>
            <p:cNvPr id="4829" name="object 4829"/>
            <p:cNvPicPr/>
            <p:nvPr/>
          </p:nvPicPr>
          <p:blipFill>
            <a:blip r:embed="rId345" cstate="print"/>
            <a:stretch>
              <a:fillRect/>
            </a:stretch>
          </p:blipFill>
          <p:spPr>
            <a:xfrm>
              <a:off x="7269521" y="2478943"/>
              <a:ext cx="202390" cy="482700"/>
            </a:xfrm>
            <a:prstGeom prst="rect">
              <a:avLst/>
            </a:prstGeom>
          </p:spPr>
        </p:pic>
        <p:pic>
          <p:nvPicPr>
            <p:cNvPr id="4830" name="object 4830"/>
            <p:cNvPicPr/>
            <p:nvPr/>
          </p:nvPicPr>
          <p:blipFill>
            <a:blip r:embed="rId346" cstate="print"/>
            <a:stretch>
              <a:fillRect/>
            </a:stretch>
          </p:blipFill>
          <p:spPr>
            <a:xfrm>
              <a:off x="7269521" y="3020337"/>
              <a:ext cx="202390" cy="483712"/>
            </a:xfrm>
            <a:prstGeom prst="rect">
              <a:avLst/>
            </a:prstGeom>
          </p:spPr>
        </p:pic>
        <p:pic>
          <p:nvPicPr>
            <p:cNvPr id="4831" name="object 4831"/>
            <p:cNvPicPr/>
            <p:nvPr/>
          </p:nvPicPr>
          <p:blipFill>
            <a:blip r:embed="rId347" cstate="print"/>
            <a:stretch>
              <a:fillRect/>
            </a:stretch>
          </p:blipFill>
          <p:spPr>
            <a:xfrm>
              <a:off x="7815975" y="1937549"/>
              <a:ext cx="202390" cy="482700"/>
            </a:xfrm>
            <a:prstGeom prst="rect">
              <a:avLst/>
            </a:prstGeom>
          </p:spPr>
        </p:pic>
        <p:pic>
          <p:nvPicPr>
            <p:cNvPr id="4832" name="object 4832"/>
            <p:cNvPicPr/>
            <p:nvPr/>
          </p:nvPicPr>
          <p:blipFill>
            <a:blip r:embed="rId348" cstate="print"/>
            <a:stretch>
              <a:fillRect/>
            </a:stretch>
          </p:blipFill>
          <p:spPr>
            <a:xfrm>
              <a:off x="8365464" y="1937549"/>
              <a:ext cx="202390" cy="482700"/>
            </a:xfrm>
            <a:prstGeom prst="rect">
              <a:avLst/>
            </a:prstGeom>
          </p:spPr>
        </p:pic>
        <p:pic>
          <p:nvPicPr>
            <p:cNvPr id="4833" name="object 4833"/>
            <p:cNvPicPr/>
            <p:nvPr/>
          </p:nvPicPr>
          <p:blipFill>
            <a:blip r:embed="rId349" cstate="print"/>
            <a:stretch>
              <a:fillRect/>
            </a:stretch>
          </p:blipFill>
          <p:spPr>
            <a:xfrm>
              <a:off x="8914954" y="1937549"/>
              <a:ext cx="201378" cy="482700"/>
            </a:xfrm>
            <a:prstGeom prst="rect">
              <a:avLst/>
            </a:prstGeom>
          </p:spPr>
        </p:pic>
        <p:pic>
          <p:nvPicPr>
            <p:cNvPr id="4834" name="object 4834"/>
            <p:cNvPicPr/>
            <p:nvPr/>
          </p:nvPicPr>
          <p:blipFill>
            <a:blip r:embed="rId350" cstate="print"/>
            <a:stretch>
              <a:fillRect/>
            </a:stretch>
          </p:blipFill>
          <p:spPr>
            <a:xfrm>
              <a:off x="9463432" y="1937549"/>
              <a:ext cx="202390" cy="482700"/>
            </a:xfrm>
            <a:prstGeom prst="rect">
              <a:avLst/>
            </a:prstGeom>
          </p:spPr>
        </p:pic>
        <p:pic>
          <p:nvPicPr>
            <p:cNvPr id="4835" name="object 4835"/>
            <p:cNvPicPr/>
            <p:nvPr/>
          </p:nvPicPr>
          <p:blipFill>
            <a:blip r:embed="rId351" cstate="print"/>
            <a:stretch>
              <a:fillRect/>
            </a:stretch>
          </p:blipFill>
          <p:spPr>
            <a:xfrm>
              <a:off x="10012921" y="1937549"/>
              <a:ext cx="201378" cy="482700"/>
            </a:xfrm>
            <a:prstGeom prst="rect">
              <a:avLst/>
            </a:prstGeom>
          </p:spPr>
        </p:pic>
        <p:pic>
          <p:nvPicPr>
            <p:cNvPr id="4836" name="object 4836"/>
            <p:cNvPicPr/>
            <p:nvPr/>
          </p:nvPicPr>
          <p:blipFill>
            <a:blip r:embed="rId352" cstate="print"/>
            <a:stretch>
              <a:fillRect/>
            </a:stretch>
          </p:blipFill>
          <p:spPr>
            <a:xfrm>
              <a:off x="10562411" y="1937549"/>
              <a:ext cx="201378" cy="482700"/>
            </a:xfrm>
            <a:prstGeom prst="rect">
              <a:avLst/>
            </a:prstGeom>
          </p:spPr>
        </p:pic>
        <p:pic>
          <p:nvPicPr>
            <p:cNvPr id="4837" name="object 4837"/>
            <p:cNvPicPr/>
            <p:nvPr/>
          </p:nvPicPr>
          <p:blipFill>
            <a:blip r:embed="rId353" cstate="print"/>
            <a:stretch>
              <a:fillRect/>
            </a:stretch>
          </p:blipFill>
          <p:spPr>
            <a:xfrm>
              <a:off x="11081542" y="1937549"/>
              <a:ext cx="202390" cy="482700"/>
            </a:xfrm>
            <a:prstGeom prst="rect">
              <a:avLst/>
            </a:prstGeom>
          </p:spPr>
        </p:pic>
        <p:pic>
          <p:nvPicPr>
            <p:cNvPr id="4838" name="object 4838"/>
            <p:cNvPicPr/>
            <p:nvPr/>
          </p:nvPicPr>
          <p:blipFill>
            <a:blip r:embed="rId354" cstate="print"/>
            <a:stretch>
              <a:fillRect/>
            </a:stretch>
          </p:blipFill>
          <p:spPr>
            <a:xfrm>
              <a:off x="11665438" y="1937549"/>
              <a:ext cx="201378" cy="482700"/>
            </a:xfrm>
            <a:prstGeom prst="rect">
              <a:avLst/>
            </a:prstGeom>
          </p:spPr>
        </p:pic>
        <p:pic>
          <p:nvPicPr>
            <p:cNvPr id="4839" name="object 4839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12205820" y="1937549"/>
              <a:ext cx="201378" cy="482700"/>
            </a:xfrm>
            <a:prstGeom prst="rect">
              <a:avLst/>
            </a:prstGeom>
          </p:spPr>
        </p:pic>
        <p:pic>
          <p:nvPicPr>
            <p:cNvPr id="4840" name="object 4840"/>
            <p:cNvPicPr/>
            <p:nvPr/>
          </p:nvPicPr>
          <p:blipFill>
            <a:blip r:embed="rId356" cstate="print"/>
            <a:stretch>
              <a:fillRect/>
            </a:stretch>
          </p:blipFill>
          <p:spPr>
            <a:xfrm>
              <a:off x="12788704" y="1937549"/>
              <a:ext cx="202390" cy="482700"/>
            </a:xfrm>
            <a:prstGeom prst="rect">
              <a:avLst/>
            </a:prstGeom>
          </p:spPr>
        </p:pic>
        <p:pic>
          <p:nvPicPr>
            <p:cNvPr id="4841" name="object 4841"/>
            <p:cNvPicPr/>
            <p:nvPr/>
          </p:nvPicPr>
          <p:blipFill>
            <a:blip r:embed="rId357" cstate="print"/>
            <a:stretch>
              <a:fillRect/>
            </a:stretch>
          </p:blipFill>
          <p:spPr>
            <a:xfrm>
              <a:off x="7815975" y="2478943"/>
              <a:ext cx="202390" cy="482700"/>
            </a:xfrm>
            <a:prstGeom prst="rect">
              <a:avLst/>
            </a:prstGeom>
          </p:spPr>
        </p:pic>
        <p:pic>
          <p:nvPicPr>
            <p:cNvPr id="4842" name="object 4842"/>
            <p:cNvPicPr/>
            <p:nvPr/>
          </p:nvPicPr>
          <p:blipFill>
            <a:blip r:embed="rId358" cstate="print"/>
            <a:stretch>
              <a:fillRect/>
            </a:stretch>
          </p:blipFill>
          <p:spPr>
            <a:xfrm>
              <a:off x="8365464" y="2478943"/>
              <a:ext cx="202390" cy="482700"/>
            </a:xfrm>
            <a:prstGeom prst="rect">
              <a:avLst/>
            </a:prstGeom>
          </p:spPr>
        </p:pic>
        <p:pic>
          <p:nvPicPr>
            <p:cNvPr id="4843" name="object 4843"/>
            <p:cNvPicPr/>
            <p:nvPr/>
          </p:nvPicPr>
          <p:blipFill>
            <a:blip r:embed="rId359" cstate="print"/>
            <a:stretch>
              <a:fillRect/>
            </a:stretch>
          </p:blipFill>
          <p:spPr>
            <a:xfrm>
              <a:off x="8914954" y="2478943"/>
              <a:ext cx="201378" cy="482700"/>
            </a:xfrm>
            <a:prstGeom prst="rect">
              <a:avLst/>
            </a:prstGeom>
          </p:spPr>
        </p:pic>
        <p:pic>
          <p:nvPicPr>
            <p:cNvPr id="4844" name="object 4844"/>
            <p:cNvPicPr/>
            <p:nvPr/>
          </p:nvPicPr>
          <p:blipFill>
            <a:blip r:embed="rId360" cstate="print"/>
            <a:stretch>
              <a:fillRect/>
            </a:stretch>
          </p:blipFill>
          <p:spPr>
            <a:xfrm>
              <a:off x="9463432" y="2478943"/>
              <a:ext cx="202390" cy="482700"/>
            </a:xfrm>
            <a:prstGeom prst="rect">
              <a:avLst/>
            </a:prstGeom>
          </p:spPr>
        </p:pic>
        <p:pic>
          <p:nvPicPr>
            <p:cNvPr id="4845" name="object 4845"/>
            <p:cNvPicPr/>
            <p:nvPr/>
          </p:nvPicPr>
          <p:blipFill>
            <a:blip r:embed="rId361" cstate="print"/>
            <a:stretch>
              <a:fillRect/>
            </a:stretch>
          </p:blipFill>
          <p:spPr>
            <a:xfrm>
              <a:off x="7031712" y="3588041"/>
              <a:ext cx="986652" cy="1043321"/>
            </a:xfrm>
            <a:prstGeom prst="rect">
              <a:avLst/>
            </a:prstGeom>
          </p:spPr>
        </p:pic>
        <p:pic>
          <p:nvPicPr>
            <p:cNvPr id="4846" name="object 4846"/>
            <p:cNvPicPr/>
            <p:nvPr/>
          </p:nvPicPr>
          <p:blipFill>
            <a:blip r:embed="rId362" cstate="print"/>
            <a:stretch>
              <a:fillRect/>
            </a:stretch>
          </p:blipFill>
          <p:spPr>
            <a:xfrm>
              <a:off x="10012921" y="2478943"/>
              <a:ext cx="201378" cy="482700"/>
            </a:xfrm>
            <a:prstGeom prst="rect">
              <a:avLst/>
            </a:prstGeom>
          </p:spPr>
        </p:pic>
        <p:pic>
          <p:nvPicPr>
            <p:cNvPr id="4847" name="object 4847"/>
            <p:cNvPicPr/>
            <p:nvPr/>
          </p:nvPicPr>
          <p:blipFill>
            <a:blip r:embed="rId363" cstate="print"/>
            <a:stretch>
              <a:fillRect/>
            </a:stretch>
          </p:blipFill>
          <p:spPr>
            <a:xfrm>
              <a:off x="10562411" y="2478943"/>
              <a:ext cx="201378" cy="482700"/>
            </a:xfrm>
            <a:prstGeom prst="rect">
              <a:avLst/>
            </a:prstGeom>
          </p:spPr>
        </p:pic>
        <p:pic>
          <p:nvPicPr>
            <p:cNvPr id="4848" name="object 4848"/>
            <p:cNvPicPr/>
            <p:nvPr/>
          </p:nvPicPr>
          <p:blipFill>
            <a:blip r:embed="rId364" cstate="print"/>
            <a:stretch>
              <a:fillRect/>
            </a:stretch>
          </p:blipFill>
          <p:spPr>
            <a:xfrm>
              <a:off x="11081542" y="2478943"/>
              <a:ext cx="202390" cy="482700"/>
            </a:xfrm>
            <a:prstGeom prst="rect">
              <a:avLst/>
            </a:prstGeom>
          </p:spPr>
        </p:pic>
        <p:pic>
          <p:nvPicPr>
            <p:cNvPr id="4849" name="object 4849"/>
            <p:cNvPicPr/>
            <p:nvPr/>
          </p:nvPicPr>
          <p:blipFill>
            <a:blip r:embed="rId365" cstate="print"/>
            <a:stretch>
              <a:fillRect/>
            </a:stretch>
          </p:blipFill>
          <p:spPr>
            <a:xfrm>
              <a:off x="11665438" y="2478943"/>
              <a:ext cx="201378" cy="482700"/>
            </a:xfrm>
            <a:prstGeom prst="rect">
              <a:avLst/>
            </a:prstGeom>
          </p:spPr>
        </p:pic>
        <p:pic>
          <p:nvPicPr>
            <p:cNvPr id="4850" name="object 4850"/>
            <p:cNvPicPr/>
            <p:nvPr/>
          </p:nvPicPr>
          <p:blipFill>
            <a:blip r:embed="rId366" cstate="print"/>
            <a:stretch>
              <a:fillRect/>
            </a:stretch>
          </p:blipFill>
          <p:spPr>
            <a:xfrm>
              <a:off x="12205820" y="2478943"/>
              <a:ext cx="201378" cy="482700"/>
            </a:xfrm>
            <a:prstGeom prst="rect">
              <a:avLst/>
            </a:prstGeom>
          </p:spPr>
        </p:pic>
        <p:pic>
          <p:nvPicPr>
            <p:cNvPr id="4851" name="object 4851"/>
            <p:cNvPicPr/>
            <p:nvPr/>
          </p:nvPicPr>
          <p:blipFill>
            <a:blip r:embed="rId367" cstate="print"/>
            <a:stretch>
              <a:fillRect/>
            </a:stretch>
          </p:blipFill>
          <p:spPr>
            <a:xfrm>
              <a:off x="12788704" y="2478943"/>
              <a:ext cx="202390" cy="482700"/>
            </a:xfrm>
            <a:prstGeom prst="rect">
              <a:avLst/>
            </a:prstGeom>
          </p:spPr>
        </p:pic>
        <p:pic>
          <p:nvPicPr>
            <p:cNvPr id="4852" name="object 4852"/>
            <p:cNvPicPr/>
            <p:nvPr/>
          </p:nvPicPr>
          <p:blipFill>
            <a:blip r:embed="rId368" cstate="print"/>
            <a:stretch>
              <a:fillRect/>
            </a:stretch>
          </p:blipFill>
          <p:spPr>
            <a:xfrm>
              <a:off x="7815975" y="3020337"/>
              <a:ext cx="202390" cy="483712"/>
            </a:xfrm>
            <a:prstGeom prst="rect">
              <a:avLst/>
            </a:prstGeom>
          </p:spPr>
        </p:pic>
        <p:pic>
          <p:nvPicPr>
            <p:cNvPr id="4853" name="object 4853"/>
            <p:cNvPicPr/>
            <p:nvPr/>
          </p:nvPicPr>
          <p:blipFill>
            <a:blip r:embed="rId369" cstate="print"/>
            <a:stretch>
              <a:fillRect/>
            </a:stretch>
          </p:blipFill>
          <p:spPr>
            <a:xfrm>
              <a:off x="8365464" y="3020337"/>
              <a:ext cx="202390" cy="483712"/>
            </a:xfrm>
            <a:prstGeom prst="rect">
              <a:avLst/>
            </a:prstGeom>
          </p:spPr>
        </p:pic>
        <p:pic>
          <p:nvPicPr>
            <p:cNvPr id="4854" name="object 4854"/>
            <p:cNvPicPr/>
            <p:nvPr/>
          </p:nvPicPr>
          <p:blipFill>
            <a:blip r:embed="rId370" cstate="print"/>
            <a:stretch>
              <a:fillRect/>
            </a:stretch>
          </p:blipFill>
          <p:spPr>
            <a:xfrm>
              <a:off x="8914954" y="3020337"/>
              <a:ext cx="201378" cy="483712"/>
            </a:xfrm>
            <a:prstGeom prst="rect">
              <a:avLst/>
            </a:prstGeom>
          </p:spPr>
        </p:pic>
        <p:pic>
          <p:nvPicPr>
            <p:cNvPr id="4855" name="object 4855"/>
            <p:cNvPicPr/>
            <p:nvPr/>
          </p:nvPicPr>
          <p:blipFill>
            <a:blip r:embed="rId371" cstate="print"/>
            <a:stretch>
              <a:fillRect/>
            </a:stretch>
          </p:blipFill>
          <p:spPr>
            <a:xfrm>
              <a:off x="9463432" y="3020337"/>
              <a:ext cx="202390" cy="483712"/>
            </a:xfrm>
            <a:prstGeom prst="rect">
              <a:avLst/>
            </a:prstGeom>
          </p:spPr>
        </p:pic>
        <p:pic>
          <p:nvPicPr>
            <p:cNvPr id="4856" name="object 4856"/>
            <p:cNvPicPr/>
            <p:nvPr/>
          </p:nvPicPr>
          <p:blipFill>
            <a:blip r:embed="rId372" cstate="print"/>
            <a:stretch>
              <a:fillRect/>
            </a:stretch>
          </p:blipFill>
          <p:spPr>
            <a:xfrm>
              <a:off x="10012921" y="3020337"/>
              <a:ext cx="201378" cy="483712"/>
            </a:xfrm>
            <a:prstGeom prst="rect">
              <a:avLst/>
            </a:prstGeom>
          </p:spPr>
        </p:pic>
        <p:pic>
          <p:nvPicPr>
            <p:cNvPr id="4857" name="object 4857"/>
            <p:cNvPicPr/>
            <p:nvPr/>
          </p:nvPicPr>
          <p:blipFill>
            <a:blip r:embed="rId373" cstate="print"/>
            <a:stretch>
              <a:fillRect/>
            </a:stretch>
          </p:blipFill>
          <p:spPr>
            <a:xfrm>
              <a:off x="10562411" y="3020337"/>
              <a:ext cx="201378" cy="483712"/>
            </a:xfrm>
            <a:prstGeom prst="rect">
              <a:avLst/>
            </a:prstGeom>
          </p:spPr>
        </p:pic>
        <p:pic>
          <p:nvPicPr>
            <p:cNvPr id="4858" name="object 4858"/>
            <p:cNvPicPr/>
            <p:nvPr/>
          </p:nvPicPr>
          <p:blipFill>
            <a:blip r:embed="rId374" cstate="print"/>
            <a:stretch>
              <a:fillRect/>
            </a:stretch>
          </p:blipFill>
          <p:spPr>
            <a:xfrm>
              <a:off x="11081542" y="3020337"/>
              <a:ext cx="202390" cy="483712"/>
            </a:xfrm>
            <a:prstGeom prst="rect">
              <a:avLst/>
            </a:prstGeom>
          </p:spPr>
        </p:pic>
        <p:pic>
          <p:nvPicPr>
            <p:cNvPr id="4859" name="object 4859"/>
            <p:cNvPicPr/>
            <p:nvPr/>
          </p:nvPicPr>
          <p:blipFill>
            <a:blip r:embed="rId375" cstate="print"/>
            <a:stretch>
              <a:fillRect/>
            </a:stretch>
          </p:blipFill>
          <p:spPr>
            <a:xfrm>
              <a:off x="11665438" y="3020337"/>
              <a:ext cx="201378" cy="483712"/>
            </a:xfrm>
            <a:prstGeom prst="rect">
              <a:avLst/>
            </a:prstGeom>
          </p:spPr>
        </p:pic>
        <p:pic>
          <p:nvPicPr>
            <p:cNvPr id="4860" name="object 4860"/>
            <p:cNvPicPr/>
            <p:nvPr/>
          </p:nvPicPr>
          <p:blipFill>
            <a:blip r:embed="rId376" cstate="print"/>
            <a:stretch>
              <a:fillRect/>
            </a:stretch>
          </p:blipFill>
          <p:spPr>
            <a:xfrm>
              <a:off x="12205820" y="3020337"/>
              <a:ext cx="201378" cy="483712"/>
            </a:xfrm>
            <a:prstGeom prst="rect">
              <a:avLst/>
            </a:prstGeom>
          </p:spPr>
        </p:pic>
        <p:pic>
          <p:nvPicPr>
            <p:cNvPr id="4861" name="object 4861"/>
            <p:cNvPicPr/>
            <p:nvPr/>
          </p:nvPicPr>
          <p:blipFill>
            <a:blip r:embed="rId377" cstate="print"/>
            <a:stretch>
              <a:fillRect/>
            </a:stretch>
          </p:blipFill>
          <p:spPr>
            <a:xfrm>
              <a:off x="12788704" y="3020337"/>
              <a:ext cx="202390" cy="483712"/>
            </a:xfrm>
            <a:prstGeom prst="rect">
              <a:avLst/>
            </a:prstGeom>
          </p:spPr>
        </p:pic>
        <p:pic>
          <p:nvPicPr>
            <p:cNvPr id="4862" name="object 4862"/>
            <p:cNvPicPr/>
            <p:nvPr/>
          </p:nvPicPr>
          <p:blipFill>
            <a:blip r:embed="rId378" cstate="print"/>
            <a:stretch>
              <a:fillRect/>
            </a:stretch>
          </p:blipFill>
          <p:spPr>
            <a:xfrm>
              <a:off x="8365464" y="3588041"/>
              <a:ext cx="202390" cy="482700"/>
            </a:xfrm>
            <a:prstGeom prst="rect">
              <a:avLst/>
            </a:prstGeom>
          </p:spPr>
        </p:pic>
        <p:pic>
          <p:nvPicPr>
            <p:cNvPr id="4863" name="object 4863"/>
            <p:cNvPicPr/>
            <p:nvPr/>
          </p:nvPicPr>
          <p:blipFill>
            <a:blip r:embed="rId379" cstate="print"/>
            <a:stretch>
              <a:fillRect/>
            </a:stretch>
          </p:blipFill>
          <p:spPr>
            <a:xfrm>
              <a:off x="8914954" y="3588041"/>
              <a:ext cx="201378" cy="482700"/>
            </a:xfrm>
            <a:prstGeom prst="rect">
              <a:avLst/>
            </a:prstGeom>
          </p:spPr>
        </p:pic>
        <p:pic>
          <p:nvPicPr>
            <p:cNvPr id="4864" name="object 4864"/>
            <p:cNvPicPr/>
            <p:nvPr/>
          </p:nvPicPr>
          <p:blipFill>
            <a:blip r:embed="rId380" cstate="print"/>
            <a:stretch>
              <a:fillRect/>
            </a:stretch>
          </p:blipFill>
          <p:spPr>
            <a:xfrm>
              <a:off x="9463432" y="3588041"/>
              <a:ext cx="202390" cy="482700"/>
            </a:xfrm>
            <a:prstGeom prst="rect">
              <a:avLst/>
            </a:prstGeom>
          </p:spPr>
        </p:pic>
        <p:pic>
          <p:nvPicPr>
            <p:cNvPr id="4865" name="object 4865"/>
            <p:cNvPicPr/>
            <p:nvPr/>
          </p:nvPicPr>
          <p:blipFill>
            <a:blip r:embed="rId381" cstate="print"/>
            <a:stretch>
              <a:fillRect/>
            </a:stretch>
          </p:blipFill>
          <p:spPr>
            <a:xfrm>
              <a:off x="10012921" y="3588041"/>
              <a:ext cx="201378" cy="482700"/>
            </a:xfrm>
            <a:prstGeom prst="rect">
              <a:avLst/>
            </a:prstGeom>
          </p:spPr>
        </p:pic>
        <p:pic>
          <p:nvPicPr>
            <p:cNvPr id="4866" name="object 4866"/>
            <p:cNvPicPr/>
            <p:nvPr/>
          </p:nvPicPr>
          <p:blipFill>
            <a:blip r:embed="rId382" cstate="print"/>
            <a:stretch>
              <a:fillRect/>
            </a:stretch>
          </p:blipFill>
          <p:spPr>
            <a:xfrm>
              <a:off x="10562411" y="3588041"/>
              <a:ext cx="201378" cy="482700"/>
            </a:xfrm>
            <a:prstGeom prst="rect">
              <a:avLst/>
            </a:prstGeom>
          </p:spPr>
        </p:pic>
        <p:pic>
          <p:nvPicPr>
            <p:cNvPr id="4867" name="object 4867"/>
            <p:cNvPicPr/>
            <p:nvPr/>
          </p:nvPicPr>
          <p:blipFill>
            <a:blip r:embed="rId383" cstate="print"/>
            <a:stretch>
              <a:fillRect/>
            </a:stretch>
          </p:blipFill>
          <p:spPr>
            <a:xfrm>
              <a:off x="11081542" y="3588041"/>
              <a:ext cx="202390" cy="482700"/>
            </a:xfrm>
            <a:prstGeom prst="rect">
              <a:avLst/>
            </a:prstGeom>
          </p:spPr>
        </p:pic>
        <p:pic>
          <p:nvPicPr>
            <p:cNvPr id="4868" name="object 4868"/>
            <p:cNvPicPr/>
            <p:nvPr/>
          </p:nvPicPr>
          <p:blipFill>
            <a:blip r:embed="rId384" cstate="print"/>
            <a:stretch>
              <a:fillRect/>
            </a:stretch>
          </p:blipFill>
          <p:spPr>
            <a:xfrm>
              <a:off x="11665438" y="3588041"/>
              <a:ext cx="201378" cy="482700"/>
            </a:xfrm>
            <a:prstGeom prst="rect">
              <a:avLst/>
            </a:prstGeom>
          </p:spPr>
        </p:pic>
        <p:pic>
          <p:nvPicPr>
            <p:cNvPr id="4869" name="object 4869"/>
            <p:cNvPicPr/>
            <p:nvPr/>
          </p:nvPicPr>
          <p:blipFill>
            <a:blip r:embed="rId385" cstate="print"/>
            <a:stretch>
              <a:fillRect/>
            </a:stretch>
          </p:blipFill>
          <p:spPr>
            <a:xfrm>
              <a:off x="12205820" y="3588041"/>
              <a:ext cx="201378" cy="482700"/>
            </a:xfrm>
            <a:prstGeom prst="rect">
              <a:avLst/>
            </a:prstGeom>
          </p:spPr>
        </p:pic>
        <p:pic>
          <p:nvPicPr>
            <p:cNvPr id="4870" name="object 4870"/>
            <p:cNvPicPr/>
            <p:nvPr/>
          </p:nvPicPr>
          <p:blipFill>
            <a:blip r:embed="rId386" cstate="print"/>
            <a:stretch>
              <a:fillRect/>
            </a:stretch>
          </p:blipFill>
          <p:spPr>
            <a:xfrm>
              <a:off x="12788704" y="3588041"/>
              <a:ext cx="202390" cy="482700"/>
            </a:xfrm>
            <a:prstGeom prst="rect">
              <a:avLst/>
            </a:prstGeom>
          </p:spPr>
        </p:pic>
        <p:sp>
          <p:nvSpPr>
            <p:cNvPr id="4871" name="object 4871"/>
            <p:cNvSpPr/>
            <p:nvPr/>
          </p:nvSpPr>
          <p:spPr>
            <a:xfrm>
              <a:off x="14389611" y="3558695"/>
              <a:ext cx="0" cy="548640"/>
            </a:xfrm>
            <a:custGeom>
              <a:avLst/>
              <a:gdLst/>
              <a:ahLst/>
              <a:cxnLst/>
              <a:rect l="l" t="t" r="r" b="b"/>
              <a:pathLst>
                <a:path h="548639">
                  <a:moveTo>
                    <a:pt x="0" y="523178"/>
                  </a:moveTo>
                  <a:lnTo>
                    <a:pt x="0" y="548477"/>
                  </a:lnTo>
                </a:path>
                <a:path h="548639">
                  <a:moveTo>
                    <a:pt x="0" y="0"/>
                  </a:moveTo>
                  <a:lnTo>
                    <a:pt x="0" y="3238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3210688" y="3561731"/>
              <a:ext cx="1179195" cy="0"/>
            </a:xfrm>
            <a:custGeom>
              <a:avLst/>
              <a:gdLst/>
              <a:ahLst/>
              <a:cxnLst/>
              <a:rect l="l" t="t" r="r" b="b"/>
              <a:pathLst>
                <a:path w="1179194">
                  <a:moveTo>
                    <a:pt x="0" y="0"/>
                  </a:moveTo>
                  <a:lnTo>
                    <a:pt x="11789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3379684" y="3032480"/>
              <a:ext cx="166370" cy="357505"/>
            </a:xfrm>
            <a:custGeom>
              <a:avLst/>
              <a:gdLst/>
              <a:ahLst/>
              <a:cxnLst/>
              <a:rect l="l" t="t" r="r" b="b"/>
              <a:pathLst>
                <a:path w="166369" h="357504">
                  <a:moveTo>
                    <a:pt x="0" y="0"/>
                  </a:moveTo>
                  <a:lnTo>
                    <a:pt x="0" y="357218"/>
                  </a:lnTo>
                </a:path>
                <a:path w="166369" h="357504">
                  <a:moveTo>
                    <a:pt x="161912" y="353171"/>
                  </a:moveTo>
                  <a:lnTo>
                    <a:pt x="161912" y="4047"/>
                  </a:lnTo>
                </a:path>
                <a:path w="166369" h="357504">
                  <a:moveTo>
                    <a:pt x="161912" y="4047"/>
                  </a:moveTo>
                  <a:lnTo>
                    <a:pt x="4047" y="4047"/>
                  </a:lnTo>
                  <a:lnTo>
                    <a:pt x="4047" y="353171"/>
                  </a:lnTo>
                </a:path>
                <a:path w="166369" h="357504">
                  <a:moveTo>
                    <a:pt x="165960" y="357218"/>
                  </a:moveTo>
                  <a:lnTo>
                    <a:pt x="16596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3370576" y="3023373"/>
              <a:ext cx="184785" cy="375920"/>
            </a:xfrm>
            <a:custGeom>
              <a:avLst/>
              <a:gdLst/>
              <a:ahLst/>
              <a:cxnLst/>
              <a:rect l="l" t="t" r="r" b="b"/>
              <a:pathLst>
                <a:path w="184784" h="375920">
                  <a:moveTo>
                    <a:pt x="0" y="375433"/>
                  </a:moveTo>
                  <a:lnTo>
                    <a:pt x="0" y="0"/>
                  </a:lnTo>
                  <a:lnTo>
                    <a:pt x="184175" y="0"/>
                  </a:lnTo>
                  <a:lnTo>
                    <a:pt x="184175" y="3754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3379684" y="3385651"/>
              <a:ext cx="166370" cy="4445"/>
            </a:xfrm>
            <a:custGeom>
              <a:avLst/>
              <a:gdLst/>
              <a:ahLst/>
              <a:cxnLst/>
              <a:rect l="l" t="t" r="r" b="b"/>
              <a:pathLst>
                <a:path w="166369" h="4445">
                  <a:moveTo>
                    <a:pt x="161912" y="0"/>
                  </a:moveTo>
                  <a:lnTo>
                    <a:pt x="4047" y="0"/>
                  </a:lnTo>
                </a:path>
                <a:path w="166369" h="4445">
                  <a:moveTo>
                    <a:pt x="165960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3370576" y="3398807"/>
              <a:ext cx="184785" cy="0"/>
            </a:xfrm>
            <a:custGeom>
              <a:avLst/>
              <a:gdLst/>
              <a:ahLst/>
              <a:cxnLst/>
              <a:rect l="l" t="t" r="r" b="b"/>
              <a:pathLst>
                <a:path w="184784">
                  <a:moveTo>
                    <a:pt x="0" y="0"/>
                  </a:moveTo>
                  <a:lnTo>
                    <a:pt x="1841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3654934" y="3032480"/>
              <a:ext cx="134620" cy="357505"/>
            </a:xfrm>
            <a:custGeom>
              <a:avLst/>
              <a:gdLst/>
              <a:ahLst/>
              <a:cxnLst/>
              <a:rect l="l" t="t" r="r" b="b"/>
              <a:pathLst>
                <a:path w="134619" h="357504">
                  <a:moveTo>
                    <a:pt x="0" y="0"/>
                  </a:moveTo>
                  <a:lnTo>
                    <a:pt x="0" y="357218"/>
                  </a:lnTo>
                </a:path>
                <a:path w="134619" h="357504">
                  <a:moveTo>
                    <a:pt x="130541" y="353171"/>
                  </a:moveTo>
                  <a:lnTo>
                    <a:pt x="130541" y="4047"/>
                  </a:lnTo>
                </a:path>
                <a:path w="134619" h="357504">
                  <a:moveTo>
                    <a:pt x="130541" y="4047"/>
                  </a:moveTo>
                  <a:lnTo>
                    <a:pt x="4047" y="4047"/>
                  </a:lnTo>
                  <a:lnTo>
                    <a:pt x="4047" y="353171"/>
                  </a:lnTo>
                </a:path>
                <a:path w="134619" h="357504">
                  <a:moveTo>
                    <a:pt x="134589" y="357218"/>
                  </a:moveTo>
                  <a:lnTo>
                    <a:pt x="13458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3646839" y="3023373"/>
              <a:ext cx="151130" cy="375920"/>
            </a:xfrm>
            <a:custGeom>
              <a:avLst/>
              <a:gdLst/>
              <a:ahLst/>
              <a:cxnLst/>
              <a:rect l="l" t="t" r="r" b="b"/>
              <a:pathLst>
                <a:path w="151130" h="375920">
                  <a:moveTo>
                    <a:pt x="0" y="375433"/>
                  </a:moveTo>
                  <a:lnTo>
                    <a:pt x="0" y="0"/>
                  </a:lnTo>
                  <a:lnTo>
                    <a:pt x="150780" y="0"/>
                  </a:lnTo>
                  <a:lnTo>
                    <a:pt x="150780" y="3754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3654934" y="3385651"/>
              <a:ext cx="134620" cy="4445"/>
            </a:xfrm>
            <a:custGeom>
              <a:avLst/>
              <a:gdLst/>
              <a:ahLst/>
              <a:cxnLst/>
              <a:rect l="l" t="t" r="r" b="b"/>
              <a:pathLst>
                <a:path w="134619" h="4445">
                  <a:moveTo>
                    <a:pt x="130541" y="0"/>
                  </a:moveTo>
                  <a:lnTo>
                    <a:pt x="4047" y="0"/>
                  </a:lnTo>
                </a:path>
                <a:path w="134619" h="4445">
                  <a:moveTo>
                    <a:pt x="134589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3646839" y="3398807"/>
              <a:ext cx="151130" cy="0"/>
            </a:xfrm>
            <a:custGeom>
              <a:avLst/>
              <a:gdLst/>
              <a:ahLst/>
              <a:cxnLst/>
              <a:rect l="l" t="t" r="r" b="b"/>
              <a:pathLst>
                <a:path w="151130">
                  <a:moveTo>
                    <a:pt x="0" y="0"/>
                  </a:moveTo>
                  <a:lnTo>
                    <a:pt x="1507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3870480" y="3032480"/>
              <a:ext cx="73025" cy="357505"/>
            </a:xfrm>
            <a:custGeom>
              <a:avLst/>
              <a:gdLst/>
              <a:ahLst/>
              <a:cxnLst/>
              <a:rect l="l" t="t" r="r" b="b"/>
              <a:pathLst>
                <a:path w="73025" h="357504">
                  <a:moveTo>
                    <a:pt x="0" y="0"/>
                  </a:moveTo>
                  <a:lnTo>
                    <a:pt x="0" y="357218"/>
                  </a:lnTo>
                </a:path>
                <a:path w="73025" h="357504">
                  <a:moveTo>
                    <a:pt x="68812" y="353171"/>
                  </a:moveTo>
                  <a:lnTo>
                    <a:pt x="68812" y="4047"/>
                  </a:lnTo>
                </a:path>
                <a:path w="73025" h="357504">
                  <a:moveTo>
                    <a:pt x="68812" y="4047"/>
                  </a:moveTo>
                  <a:lnTo>
                    <a:pt x="4047" y="4047"/>
                  </a:lnTo>
                  <a:lnTo>
                    <a:pt x="4047" y="353171"/>
                  </a:lnTo>
                </a:path>
                <a:path w="73025" h="357504">
                  <a:moveTo>
                    <a:pt x="72860" y="357218"/>
                  </a:moveTo>
                  <a:lnTo>
                    <a:pt x="7286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3862384" y="3023373"/>
              <a:ext cx="90170" cy="375920"/>
            </a:xfrm>
            <a:custGeom>
              <a:avLst/>
              <a:gdLst/>
              <a:ahLst/>
              <a:cxnLst/>
              <a:rect l="l" t="t" r="r" b="b"/>
              <a:pathLst>
                <a:path w="90169" h="375920">
                  <a:moveTo>
                    <a:pt x="0" y="375433"/>
                  </a:moveTo>
                  <a:lnTo>
                    <a:pt x="0" y="0"/>
                  </a:lnTo>
                  <a:lnTo>
                    <a:pt x="90063" y="0"/>
                  </a:lnTo>
                  <a:lnTo>
                    <a:pt x="90063" y="3754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3870480" y="3385651"/>
              <a:ext cx="73025" cy="4445"/>
            </a:xfrm>
            <a:custGeom>
              <a:avLst/>
              <a:gdLst/>
              <a:ahLst/>
              <a:cxnLst/>
              <a:rect l="l" t="t" r="r" b="b"/>
              <a:pathLst>
                <a:path w="73025" h="4445">
                  <a:moveTo>
                    <a:pt x="68812" y="0"/>
                  </a:moveTo>
                  <a:lnTo>
                    <a:pt x="4047" y="0"/>
                  </a:lnTo>
                </a:path>
                <a:path w="73025" h="4445">
                  <a:moveTo>
                    <a:pt x="72860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3862384" y="3398807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9006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3998998" y="3342137"/>
              <a:ext cx="393700" cy="193675"/>
            </a:xfrm>
            <a:custGeom>
              <a:avLst/>
              <a:gdLst/>
              <a:ahLst/>
              <a:cxnLst/>
              <a:rect l="l" t="t" r="r" b="b"/>
              <a:pathLst>
                <a:path w="393700" h="193675">
                  <a:moveTo>
                    <a:pt x="388589" y="193282"/>
                  </a:moveTo>
                  <a:lnTo>
                    <a:pt x="388589" y="185187"/>
                  </a:lnTo>
                </a:path>
                <a:path w="393700" h="193675">
                  <a:moveTo>
                    <a:pt x="0" y="193282"/>
                  </a:moveTo>
                  <a:lnTo>
                    <a:pt x="0" y="193282"/>
                  </a:lnTo>
                  <a:lnTo>
                    <a:pt x="384541" y="193282"/>
                  </a:lnTo>
                  <a:lnTo>
                    <a:pt x="385553" y="193282"/>
                  </a:lnTo>
                </a:path>
                <a:path w="393700" h="193675">
                  <a:moveTo>
                    <a:pt x="385553" y="193282"/>
                  </a:moveTo>
                  <a:lnTo>
                    <a:pt x="385553" y="193282"/>
                  </a:lnTo>
                </a:path>
                <a:path w="393700" h="193675">
                  <a:moveTo>
                    <a:pt x="385553" y="193282"/>
                  </a:moveTo>
                  <a:lnTo>
                    <a:pt x="386565" y="193282"/>
                  </a:lnTo>
                </a:path>
                <a:path w="393700" h="193675">
                  <a:moveTo>
                    <a:pt x="386565" y="193282"/>
                  </a:moveTo>
                  <a:lnTo>
                    <a:pt x="386565" y="193282"/>
                  </a:lnTo>
                </a:path>
                <a:path w="393700" h="193675">
                  <a:moveTo>
                    <a:pt x="386565" y="193282"/>
                  </a:moveTo>
                  <a:lnTo>
                    <a:pt x="387577" y="193282"/>
                  </a:lnTo>
                </a:path>
                <a:path w="393700" h="193675">
                  <a:moveTo>
                    <a:pt x="387577" y="193282"/>
                  </a:moveTo>
                  <a:lnTo>
                    <a:pt x="387577" y="193282"/>
                  </a:lnTo>
                </a:path>
                <a:path w="393700" h="193675">
                  <a:moveTo>
                    <a:pt x="387577" y="193282"/>
                  </a:moveTo>
                  <a:lnTo>
                    <a:pt x="387577" y="193282"/>
                  </a:lnTo>
                </a:path>
                <a:path w="393700" h="193675">
                  <a:moveTo>
                    <a:pt x="387577" y="193282"/>
                  </a:moveTo>
                  <a:lnTo>
                    <a:pt x="388589" y="193282"/>
                  </a:lnTo>
                </a:path>
                <a:path w="393700" h="193675">
                  <a:moveTo>
                    <a:pt x="0" y="185187"/>
                  </a:moveTo>
                  <a:lnTo>
                    <a:pt x="0" y="185187"/>
                  </a:lnTo>
                  <a:lnTo>
                    <a:pt x="384541" y="185187"/>
                  </a:lnTo>
                  <a:lnTo>
                    <a:pt x="385553" y="185187"/>
                  </a:lnTo>
                </a:path>
                <a:path w="393700" h="193675">
                  <a:moveTo>
                    <a:pt x="385553" y="185187"/>
                  </a:moveTo>
                  <a:lnTo>
                    <a:pt x="385553" y="185187"/>
                  </a:lnTo>
                </a:path>
                <a:path w="393700" h="193675">
                  <a:moveTo>
                    <a:pt x="385553" y="185187"/>
                  </a:moveTo>
                  <a:lnTo>
                    <a:pt x="386565" y="185187"/>
                  </a:lnTo>
                </a:path>
                <a:path w="393700" h="193675">
                  <a:moveTo>
                    <a:pt x="386565" y="185187"/>
                  </a:moveTo>
                  <a:lnTo>
                    <a:pt x="386565" y="185187"/>
                  </a:lnTo>
                </a:path>
                <a:path w="393700" h="193675">
                  <a:moveTo>
                    <a:pt x="386565" y="185187"/>
                  </a:moveTo>
                  <a:lnTo>
                    <a:pt x="387577" y="185187"/>
                  </a:lnTo>
                </a:path>
                <a:path w="393700" h="193675">
                  <a:moveTo>
                    <a:pt x="387577" y="185187"/>
                  </a:moveTo>
                  <a:lnTo>
                    <a:pt x="387577" y="185187"/>
                  </a:lnTo>
                </a:path>
                <a:path w="393700" h="193675">
                  <a:moveTo>
                    <a:pt x="387577" y="185187"/>
                  </a:moveTo>
                  <a:lnTo>
                    <a:pt x="387577" y="185187"/>
                  </a:lnTo>
                </a:path>
                <a:path w="393700" h="193675">
                  <a:moveTo>
                    <a:pt x="387577" y="185187"/>
                  </a:moveTo>
                  <a:lnTo>
                    <a:pt x="388589" y="185187"/>
                  </a:lnTo>
                </a:path>
                <a:path w="393700" h="193675">
                  <a:moveTo>
                    <a:pt x="392637" y="193282"/>
                  </a:moveTo>
                  <a:lnTo>
                    <a:pt x="392637" y="185187"/>
                  </a:lnTo>
                </a:path>
                <a:path w="393700" h="193675">
                  <a:moveTo>
                    <a:pt x="388589" y="193282"/>
                  </a:moveTo>
                  <a:lnTo>
                    <a:pt x="388589" y="193282"/>
                  </a:lnTo>
                </a:path>
                <a:path w="393700" h="193675">
                  <a:moveTo>
                    <a:pt x="388589" y="185187"/>
                  </a:moveTo>
                  <a:lnTo>
                    <a:pt x="388589" y="185187"/>
                  </a:lnTo>
                </a:path>
                <a:path w="393700" h="193675">
                  <a:moveTo>
                    <a:pt x="393649" y="185187"/>
                  </a:moveTo>
                  <a:lnTo>
                    <a:pt x="393649" y="193282"/>
                  </a:lnTo>
                </a:path>
                <a:path w="393700" h="193675">
                  <a:moveTo>
                    <a:pt x="393649" y="193282"/>
                  </a:moveTo>
                  <a:lnTo>
                    <a:pt x="388589" y="193282"/>
                  </a:lnTo>
                  <a:lnTo>
                    <a:pt x="388589" y="185187"/>
                  </a:lnTo>
                  <a:lnTo>
                    <a:pt x="392637" y="185187"/>
                  </a:lnTo>
                  <a:lnTo>
                    <a:pt x="392637" y="193282"/>
                  </a:lnTo>
                  <a:lnTo>
                    <a:pt x="388589" y="193282"/>
                  </a:lnTo>
                </a:path>
                <a:path w="393700" h="193675">
                  <a:moveTo>
                    <a:pt x="388589" y="193282"/>
                  </a:moveTo>
                  <a:lnTo>
                    <a:pt x="388589" y="185187"/>
                  </a:lnTo>
                  <a:lnTo>
                    <a:pt x="393649" y="185187"/>
                  </a:lnTo>
                </a:path>
                <a:path w="393700" h="193675">
                  <a:moveTo>
                    <a:pt x="388589" y="181139"/>
                  </a:moveTo>
                  <a:lnTo>
                    <a:pt x="3885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4369372" y="33583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4369372" y="3356305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2023"/>
                  </a:moveTo>
                  <a:lnTo>
                    <a:pt x="0" y="2023"/>
                  </a:lnTo>
                </a:path>
                <a:path w="3175" h="6350">
                  <a:moveTo>
                    <a:pt x="0" y="2023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011" y="0"/>
                  </a:lnTo>
                  <a:lnTo>
                    <a:pt x="2023" y="0"/>
                  </a:lnTo>
                </a:path>
                <a:path w="3175" h="6350">
                  <a:moveTo>
                    <a:pt x="2023" y="0"/>
                  </a:moveTo>
                  <a:lnTo>
                    <a:pt x="2023" y="0"/>
                  </a:lnTo>
                </a:path>
                <a:path w="3175" h="6350">
                  <a:moveTo>
                    <a:pt x="2023" y="0"/>
                  </a:moveTo>
                  <a:lnTo>
                    <a:pt x="3035" y="0"/>
                  </a:lnTo>
                </a:path>
                <a:path w="3175" h="6350">
                  <a:moveTo>
                    <a:pt x="3035" y="6071"/>
                  </a:moveTo>
                  <a:lnTo>
                    <a:pt x="3035" y="6071"/>
                  </a:lnTo>
                </a:path>
                <a:path w="3175" h="6350">
                  <a:moveTo>
                    <a:pt x="3035" y="6071"/>
                  </a:moveTo>
                  <a:lnTo>
                    <a:pt x="2023" y="6071"/>
                  </a:lnTo>
                </a:path>
                <a:path w="3175" h="6350">
                  <a:moveTo>
                    <a:pt x="2023" y="6071"/>
                  </a:moveTo>
                  <a:lnTo>
                    <a:pt x="2023" y="6071"/>
                  </a:lnTo>
                </a:path>
                <a:path w="3175" h="6350">
                  <a:moveTo>
                    <a:pt x="2023" y="6071"/>
                  </a:moveTo>
                  <a:lnTo>
                    <a:pt x="1011" y="6071"/>
                  </a:lnTo>
                  <a:lnTo>
                    <a:pt x="1011" y="5059"/>
                  </a:lnTo>
                  <a:lnTo>
                    <a:pt x="0" y="5059"/>
                  </a:lnTo>
                  <a:lnTo>
                    <a:pt x="0" y="4047"/>
                  </a:lnTo>
                </a:path>
                <a:path w="3175" h="6350">
                  <a:moveTo>
                    <a:pt x="0" y="4047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4369372" y="33593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3998998" y="3356305"/>
              <a:ext cx="374015" cy="6350"/>
            </a:xfrm>
            <a:custGeom>
              <a:avLst/>
              <a:gdLst/>
              <a:ahLst/>
              <a:cxnLst/>
              <a:rect l="l" t="t" r="r" b="b"/>
              <a:pathLst>
                <a:path w="374015" h="6350">
                  <a:moveTo>
                    <a:pt x="0" y="0"/>
                  </a:moveTo>
                  <a:lnTo>
                    <a:pt x="0" y="0"/>
                  </a:lnTo>
                  <a:lnTo>
                    <a:pt x="371386" y="0"/>
                  </a:lnTo>
                  <a:lnTo>
                    <a:pt x="372398" y="0"/>
                  </a:lnTo>
                </a:path>
                <a:path w="374015" h="6350">
                  <a:moveTo>
                    <a:pt x="372398" y="0"/>
                  </a:moveTo>
                  <a:lnTo>
                    <a:pt x="372398" y="0"/>
                  </a:lnTo>
                </a:path>
                <a:path w="374015" h="6350">
                  <a:moveTo>
                    <a:pt x="372398" y="0"/>
                  </a:moveTo>
                  <a:lnTo>
                    <a:pt x="373410" y="0"/>
                  </a:lnTo>
                </a:path>
                <a:path w="374015" h="6350">
                  <a:moveTo>
                    <a:pt x="373410" y="0"/>
                  </a:moveTo>
                  <a:lnTo>
                    <a:pt x="373410" y="0"/>
                  </a:lnTo>
                </a:path>
                <a:path w="374015" h="6350">
                  <a:moveTo>
                    <a:pt x="373410" y="0"/>
                  </a:moveTo>
                  <a:lnTo>
                    <a:pt x="373410" y="0"/>
                  </a:lnTo>
                </a:path>
                <a:path w="374015" h="6350">
                  <a:moveTo>
                    <a:pt x="373410" y="0"/>
                  </a:moveTo>
                  <a:lnTo>
                    <a:pt x="373410" y="0"/>
                  </a:lnTo>
                </a:path>
                <a:path w="374015" h="6350">
                  <a:moveTo>
                    <a:pt x="0" y="6071"/>
                  </a:moveTo>
                  <a:lnTo>
                    <a:pt x="255011" y="6071"/>
                  </a:lnTo>
                </a:path>
                <a:path w="374015" h="6350">
                  <a:moveTo>
                    <a:pt x="274238" y="6071"/>
                  </a:moveTo>
                  <a:lnTo>
                    <a:pt x="274238" y="6071"/>
                  </a:lnTo>
                  <a:lnTo>
                    <a:pt x="341027" y="6071"/>
                  </a:lnTo>
                  <a:lnTo>
                    <a:pt x="343051" y="6071"/>
                  </a:lnTo>
                </a:path>
                <a:path w="374015" h="6350">
                  <a:moveTo>
                    <a:pt x="357218" y="6071"/>
                  </a:moveTo>
                  <a:lnTo>
                    <a:pt x="357218" y="6071"/>
                  </a:lnTo>
                  <a:lnTo>
                    <a:pt x="371386" y="6071"/>
                  </a:lnTo>
                  <a:lnTo>
                    <a:pt x="372398" y="6071"/>
                  </a:lnTo>
                </a:path>
                <a:path w="374015" h="6350">
                  <a:moveTo>
                    <a:pt x="372398" y="6071"/>
                  </a:moveTo>
                  <a:lnTo>
                    <a:pt x="372398" y="6071"/>
                  </a:lnTo>
                </a:path>
                <a:path w="374015" h="6350">
                  <a:moveTo>
                    <a:pt x="372398" y="6071"/>
                  </a:moveTo>
                  <a:lnTo>
                    <a:pt x="372398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4369372" y="33583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505"/>
                  </a:moveTo>
                  <a:lnTo>
                    <a:pt x="0" y="505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4369372" y="335731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1011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0" y="3035"/>
                  </a:lnTo>
                  <a:lnTo>
                    <a:pt x="1011" y="0"/>
                  </a:lnTo>
                  <a:lnTo>
                    <a:pt x="0" y="3035"/>
                  </a:lnTo>
                </a:path>
                <a:path w="1269" h="4445">
                  <a:moveTo>
                    <a:pt x="1011" y="0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4370384" y="335630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2529"/>
                  </a:moveTo>
                  <a:lnTo>
                    <a:pt x="0" y="2529"/>
                  </a:lnTo>
                </a:path>
              </a:pathLst>
            </a:custGeom>
            <a:ln w="505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4370384" y="3356305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0" y="5059"/>
                  </a:moveTo>
                  <a:lnTo>
                    <a:pt x="1011" y="0"/>
                  </a:lnTo>
                  <a:lnTo>
                    <a:pt x="0" y="6071"/>
                  </a:lnTo>
                  <a:lnTo>
                    <a:pt x="1011" y="0"/>
                  </a:lnTo>
                  <a:lnTo>
                    <a:pt x="1011" y="6071"/>
                  </a:lnTo>
                  <a:lnTo>
                    <a:pt x="2023" y="0"/>
                  </a:lnTo>
                  <a:lnTo>
                    <a:pt x="1011" y="6071"/>
                  </a:lnTo>
                  <a:lnTo>
                    <a:pt x="2023" y="0"/>
                  </a:lnTo>
                </a:path>
                <a:path w="5080" h="6350">
                  <a:moveTo>
                    <a:pt x="3035" y="0"/>
                  </a:moveTo>
                  <a:lnTo>
                    <a:pt x="2023" y="6071"/>
                  </a:lnTo>
                  <a:lnTo>
                    <a:pt x="3035" y="0"/>
                  </a:lnTo>
                  <a:lnTo>
                    <a:pt x="2023" y="6071"/>
                  </a:lnTo>
                </a:path>
                <a:path w="5080" h="6350">
                  <a:moveTo>
                    <a:pt x="3035" y="0"/>
                  </a:moveTo>
                  <a:lnTo>
                    <a:pt x="3035" y="6071"/>
                  </a:lnTo>
                  <a:lnTo>
                    <a:pt x="4047" y="0"/>
                  </a:lnTo>
                  <a:lnTo>
                    <a:pt x="3035" y="6071"/>
                  </a:lnTo>
                  <a:lnTo>
                    <a:pt x="4047" y="0"/>
                  </a:lnTo>
                </a:path>
                <a:path w="5080" h="6350">
                  <a:moveTo>
                    <a:pt x="5059" y="0"/>
                  </a:moveTo>
                  <a:lnTo>
                    <a:pt x="4047" y="6071"/>
                  </a:lnTo>
                  <a:lnTo>
                    <a:pt x="5059" y="1011"/>
                  </a:lnTo>
                  <a:lnTo>
                    <a:pt x="4047" y="6071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4375444" y="335731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2529"/>
                  </a:moveTo>
                  <a:lnTo>
                    <a:pt x="0" y="2529"/>
                  </a:lnTo>
                </a:path>
              </a:pathLst>
            </a:custGeom>
            <a:ln w="505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4375444" y="33583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035"/>
                  </a:moveTo>
                  <a:lnTo>
                    <a:pt x="1011" y="0"/>
                  </a:lnTo>
                  <a:lnTo>
                    <a:pt x="0" y="3035"/>
                  </a:lnTo>
                  <a:lnTo>
                    <a:pt x="1011" y="0"/>
                  </a:lnTo>
                  <a:lnTo>
                    <a:pt x="1011" y="2023"/>
                  </a:lnTo>
                  <a:lnTo>
                    <a:pt x="1011" y="1011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4369372" y="3356305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3035"/>
                  </a:moveTo>
                  <a:lnTo>
                    <a:pt x="0" y="3035"/>
                  </a:lnTo>
                </a:path>
                <a:path w="7619" h="6350">
                  <a:moveTo>
                    <a:pt x="0" y="2023"/>
                  </a:moveTo>
                  <a:lnTo>
                    <a:pt x="0" y="2023"/>
                  </a:lnTo>
                </a:path>
                <a:path w="7619" h="6350">
                  <a:moveTo>
                    <a:pt x="0" y="1011"/>
                  </a:moveTo>
                  <a:lnTo>
                    <a:pt x="0" y="1011"/>
                  </a:lnTo>
                </a:path>
                <a:path w="7619" h="6350">
                  <a:moveTo>
                    <a:pt x="1011" y="1011"/>
                  </a:moveTo>
                  <a:lnTo>
                    <a:pt x="1011" y="1011"/>
                  </a:lnTo>
                </a:path>
                <a:path w="7619" h="6350">
                  <a:moveTo>
                    <a:pt x="1011" y="0"/>
                  </a:moveTo>
                  <a:lnTo>
                    <a:pt x="1011" y="0"/>
                  </a:lnTo>
                </a:path>
                <a:path w="7619" h="6350">
                  <a:moveTo>
                    <a:pt x="2023" y="0"/>
                  </a:moveTo>
                  <a:lnTo>
                    <a:pt x="2023" y="0"/>
                  </a:lnTo>
                </a:path>
                <a:path w="7619" h="6350">
                  <a:moveTo>
                    <a:pt x="3035" y="0"/>
                  </a:moveTo>
                  <a:lnTo>
                    <a:pt x="3035" y="0"/>
                  </a:lnTo>
                </a:path>
                <a:path w="7619" h="6350">
                  <a:moveTo>
                    <a:pt x="4047" y="0"/>
                  </a:moveTo>
                  <a:lnTo>
                    <a:pt x="4047" y="0"/>
                  </a:lnTo>
                </a:path>
                <a:path w="7619" h="6350">
                  <a:moveTo>
                    <a:pt x="5059" y="0"/>
                  </a:moveTo>
                  <a:lnTo>
                    <a:pt x="5059" y="0"/>
                  </a:lnTo>
                </a:path>
                <a:path w="7619" h="6350">
                  <a:moveTo>
                    <a:pt x="6071" y="0"/>
                  </a:moveTo>
                  <a:lnTo>
                    <a:pt x="6071" y="0"/>
                  </a:lnTo>
                </a:path>
                <a:path w="7619" h="6350">
                  <a:moveTo>
                    <a:pt x="6071" y="1011"/>
                  </a:moveTo>
                  <a:lnTo>
                    <a:pt x="6071" y="1011"/>
                  </a:lnTo>
                </a:path>
                <a:path w="7619" h="6350">
                  <a:moveTo>
                    <a:pt x="7083" y="2023"/>
                  </a:moveTo>
                  <a:lnTo>
                    <a:pt x="7083" y="2023"/>
                  </a:lnTo>
                </a:path>
                <a:path w="7619" h="6350">
                  <a:moveTo>
                    <a:pt x="7083" y="3035"/>
                  </a:moveTo>
                  <a:lnTo>
                    <a:pt x="7083" y="3035"/>
                  </a:lnTo>
                </a:path>
                <a:path w="7619" h="6350">
                  <a:moveTo>
                    <a:pt x="7083" y="4047"/>
                  </a:moveTo>
                  <a:lnTo>
                    <a:pt x="7083" y="4047"/>
                  </a:lnTo>
                </a:path>
                <a:path w="7619" h="6350">
                  <a:moveTo>
                    <a:pt x="6071" y="5059"/>
                  </a:moveTo>
                  <a:lnTo>
                    <a:pt x="6071" y="5059"/>
                  </a:lnTo>
                </a:path>
                <a:path w="7619" h="6350">
                  <a:moveTo>
                    <a:pt x="6071" y="6071"/>
                  </a:moveTo>
                  <a:lnTo>
                    <a:pt x="6071" y="6071"/>
                  </a:lnTo>
                </a:path>
                <a:path w="7619" h="6350">
                  <a:moveTo>
                    <a:pt x="5059" y="6071"/>
                  </a:moveTo>
                  <a:lnTo>
                    <a:pt x="5059" y="6071"/>
                  </a:lnTo>
                </a:path>
                <a:path w="7619" h="6350">
                  <a:moveTo>
                    <a:pt x="4047" y="6071"/>
                  </a:moveTo>
                  <a:lnTo>
                    <a:pt x="4047" y="6071"/>
                  </a:lnTo>
                </a:path>
                <a:path w="7619" h="6350">
                  <a:moveTo>
                    <a:pt x="3035" y="6071"/>
                  </a:moveTo>
                  <a:lnTo>
                    <a:pt x="3035" y="6071"/>
                  </a:lnTo>
                </a:path>
                <a:path w="7619" h="6350">
                  <a:moveTo>
                    <a:pt x="2023" y="6071"/>
                  </a:moveTo>
                  <a:lnTo>
                    <a:pt x="2023" y="6071"/>
                  </a:lnTo>
                </a:path>
                <a:path w="7619" h="6350">
                  <a:moveTo>
                    <a:pt x="1011" y="6071"/>
                  </a:moveTo>
                  <a:lnTo>
                    <a:pt x="1011" y="6071"/>
                  </a:lnTo>
                </a:path>
                <a:path w="7619" h="6350">
                  <a:moveTo>
                    <a:pt x="1011" y="5059"/>
                  </a:moveTo>
                  <a:lnTo>
                    <a:pt x="1011" y="5059"/>
                  </a:lnTo>
                </a:path>
                <a:path w="7619" h="6350">
                  <a:moveTo>
                    <a:pt x="0" y="5059"/>
                  </a:moveTo>
                  <a:lnTo>
                    <a:pt x="0" y="5059"/>
                  </a:lnTo>
                </a:path>
                <a:path w="7619" h="6350">
                  <a:moveTo>
                    <a:pt x="0" y="4047"/>
                  </a:moveTo>
                  <a:lnTo>
                    <a:pt x="0" y="4047"/>
                  </a:lnTo>
                </a:path>
                <a:path w="7619" h="6350">
                  <a:moveTo>
                    <a:pt x="0" y="3035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4272224" y="3356305"/>
              <a:ext cx="104775" cy="182245"/>
            </a:xfrm>
            <a:custGeom>
              <a:avLst/>
              <a:gdLst/>
              <a:ahLst/>
              <a:cxnLst/>
              <a:rect l="l" t="t" r="r" b="b"/>
              <a:pathLst>
                <a:path w="104775" h="182245">
                  <a:moveTo>
                    <a:pt x="100183" y="6071"/>
                  </a:moveTo>
                  <a:lnTo>
                    <a:pt x="100183" y="6071"/>
                  </a:lnTo>
                </a:path>
                <a:path w="104775" h="182245">
                  <a:moveTo>
                    <a:pt x="100183" y="6071"/>
                  </a:moveTo>
                  <a:lnTo>
                    <a:pt x="100183" y="6071"/>
                  </a:lnTo>
                </a:path>
                <a:path w="104775" h="182245">
                  <a:moveTo>
                    <a:pt x="100183" y="6071"/>
                  </a:moveTo>
                  <a:lnTo>
                    <a:pt x="100183" y="6071"/>
                  </a:lnTo>
                </a:path>
                <a:path w="104775" h="182245">
                  <a:moveTo>
                    <a:pt x="100183" y="6071"/>
                  </a:moveTo>
                  <a:lnTo>
                    <a:pt x="100183" y="6071"/>
                  </a:lnTo>
                </a:path>
                <a:path w="104775" h="182245">
                  <a:moveTo>
                    <a:pt x="100183" y="6071"/>
                  </a:moveTo>
                  <a:lnTo>
                    <a:pt x="100183" y="6071"/>
                  </a:lnTo>
                </a:path>
                <a:path w="104775" h="182245">
                  <a:moveTo>
                    <a:pt x="100183" y="6071"/>
                  </a:moveTo>
                  <a:lnTo>
                    <a:pt x="100183" y="6071"/>
                  </a:lnTo>
                </a:path>
                <a:path w="104775" h="182245">
                  <a:moveTo>
                    <a:pt x="100183" y="6071"/>
                  </a:moveTo>
                  <a:lnTo>
                    <a:pt x="100183" y="6071"/>
                  </a:lnTo>
                </a:path>
                <a:path w="104775" h="182245">
                  <a:moveTo>
                    <a:pt x="100183" y="6071"/>
                  </a:moveTo>
                  <a:lnTo>
                    <a:pt x="100183" y="6071"/>
                  </a:lnTo>
                </a:path>
                <a:path w="104775" h="182245">
                  <a:moveTo>
                    <a:pt x="100183" y="6071"/>
                  </a:moveTo>
                  <a:lnTo>
                    <a:pt x="100183" y="6071"/>
                  </a:lnTo>
                </a:path>
                <a:path w="104775" h="182245">
                  <a:moveTo>
                    <a:pt x="100183" y="6071"/>
                  </a:moveTo>
                  <a:lnTo>
                    <a:pt x="101195" y="6071"/>
                  </a:lnTo>
                </a:path>
                <a:path w="104775" h="182245">
                  <a:moveTo>
                    <a:pt x="101195" y="6071"/>
                  </a:moveTo>
                  <a:lnTo>
                    <a:pt x="101195" y="6071"/>
                  </a:lnTo>
                </a:path>
                <a:path w="104775" h="182245">
                  <a:moveTo>
                    <a:pt x="101195" y="6071"/>
                  </a:moveTo>
                  <a:lnTo>
                    <a:pt x="101195" y="6071"/>
                  </a:lnTo>
                </a:path>
                <a:path w="104775" h="182245">
                  <a:moveTo>
                    <a:pt x="101195" y="6071"/>
                  </a:moveTo>
                  <a:lnTo>
                    <a:pt x="101195" y="6071"/>
                  </a:lnTo>
                </a:path>
                <a:path w="104775" h="182245">
                  <a:moveTo>
                    <a:pt x="101195" y="6071"/>
                  </a:moveTo>
                  <a:lnTo>
                    <a:pt x="101195" y="6071"/>
                  </a:lnTo>
                </a:path>
                <a:path w="104775" h="182245">
                  <a:moveTo>
                    <a:pt x="101195" y="6071"/>
                  </a:moveTo>
                  <a:lnTo>
                    <a:pt x="101195" y="6071"/>
                  </a:lnTo>
                </a:path>
                <a:path w="104775" h="182245">
                  <a:moveTo>
                    <a:pt x="101195" y="6071"/>
                  </a:moveTo>
                  <a:lnTo>
                    <a:pt x="101195" y="6071"/>
                  </a:lnTo>
                </a:path>
                <a:path w="104775" h="182245">
                  <a:moveTo>
                    <a:pt x="99171" y="0"/>
                  </a:moveTo>
                  <a:lnTo>
                    <a:pt x="100183" y="0"/>
                  </a:lnTo>
                </a:path>
                <a:path w="104775" h="182245">
                  <a:moveTo>
                    <a:pt x="100183" y="0"/>
                  </a:moveTo>
                  <a:lnTo>
                    <a:pt x="100183" y="0"/>
                  </a:lnTo>
                </a:path>
                <a:path w="104775" h="182245">
                  <a:moveTo>
                    <a:pt x="100183" y="6071"/>
                  </a:moveTo>
                  <a:lnTo>
                    <a:pt x="100183" y="6071"/>
                  </a:lnTo>
                </a:path>
                <a:path w="104775" h="182245">
                  <a:moveTo>
                    <a:pt x="100183" y="6071"/>
                  </a:moveTo>
                  <a:lnTo>
                    <a:pt x="99171" y="6071"/>
                  </a:lnTo>
                </a:path>
                <a:path w="104775" h="182245">
                  <a:moveTo>
                    <a:pt x="99171" y="0"/>
                  </a:moveTo>
                  <a:lnTo>
                    <a:pt x="99171" y="0"/>
                  </a:lnTo>
                </a:path>
                <a:path w="104775" h="182245">
                  <a:moveTo>
                    <a:pt x="100183" y="0"/>
                  </a:moveTo>
                  <a:lnTo>
                    <a:pt x="100183" y="0"/>
                  </a:lnTo>
                </a:path>
                <a:path w="104775" h="182245">
                  <a:moveTo>
                    <a:pt x="100183" y="0"/>
                  </a:moveTo>
                  <a:lnTo>
                    <a:pt x="100183" y="0"/>
                  </a:lnTo>
                </a:path>
                <a:path w="104775" h="182245">
                  <a:moveTo>
                    <a:pt x="100183" y="6071"/>
                  </a:moveTo>
                  <a:lnTo>
                    <a:pt x="100183" y="6071"/>
                  </a:lnTo>
                </a:path>
                <a:path w="104775" h="182245">
                  <a:moveTo>
                    <a:pt x="99171" y="6071"/>
                  </a:moveTo>
                  <a:lnTo>
                    <a:pt x="99171" y="6071"/>
                  </a:lnTo>
                </a:path>
                <a:path w="104775" h="182245">
                  <a:moveTo>
                    <a:pt x="104230" y="3035"/>
                  </a:moveTo>
                  <a:lnTo>
                    <a:pt x="104230" y="4047"/>
                  </a:lnTo>
                  <a:lnTo>
                    <a:pt x="103219" y="5059"/>
                  </a:lnTo>
                  <a:lnTo>
                    <a:pt x="103219" y="6071"/>
                  </a:lnTo>
                  <a:lnTo>
                    <a:pt x="98159" y="6071"/>
                  </a:lnTo>
                  <a:lnTo>
                    <a:pt x="98159" y="5059"/>
                  </a:lnTo>
                  <a:lnTo>
                    <a:pt x="97147" y="5059"/>
                  </a:lnTo>
                  <a:lnTo>
                    <a:pt x="97147" y="4047"/>
                  </a:lnTo>
                  <a:lnTo>
                    <a:pt x="97147" y="3035"/>
                  </a:lnTo>
                  <a:lnTo>
                    <a:pt x="97147" y="2023"/>
                  </a:lnTo>
                  <a:lnTo>
                    <a:pt x="97147" y="1011"/>
                  </a:lnTo>
                  <a:lnTo>
                    <a:pt x="98159" y="1011"/>
                  </a:lnTo>
                  <a:lnTo>
                    <a:pt x="98159" y="0"/>
                  </a:lnTo>
                  <a:lnTo>
                    <a:pt x="99171" y="0"/>
                  </a:lnTo>
                  <a:lnTo>
                    <a:pt x="100183" y="0"/>
                  </a:lnTo>
                  <a:lnTo>
                    <a:pt x="101195" y="0"/>
                  </a:lnTo>
                  <a:lnTo>
                    <a:pt x="102207" y="0"/>
                  </a:lnTo>
                  <a:lnTo>
                    <a:pt x="103219" y="0"/>
                  </a:lnTo>
                  <a:lnTo>
                    <a:pt x="103219" y="1011"/>
                  </a:lnTo>
                  <a:lnTo>
                    <a:pt x="104230" y="2023"/>
                  </a:lnTo>
                  <a:lnTo>
                    <a:pt x="104230" y="3035"/>
                  </a:lnTo>
                </a:path>
                <a:path w="104775" h="182245">
                  <a:moveTo>
                    <a:pt x="1011" y="182151"/>
                  </a:moveTo>
                  <a:lnTo>
                    <a:pt x="1011" y="179115"/>
                  </a:lnTo>
                </a:path>
                <a:path w="104775" h="182245">
                  <a:moveTo>
                    <a:pt x="1011" y="171019"/>
                  </a:moveTo>
                  <a:lnTo>
                    <a:pt x="1011" y="166971"/>
                  </a:lnTo>
                </a:path>
                <a:path w="104775" h="182245">
                  <a:moveTo>
                    <a:pt x="1011" y="182151"/>
                  </a:moveTo>
                  <a:lnTo>
                    <a:pt x="1011" y="179115"/>
                  </a:lnTo>
                </a:path>
                <a:path w="104775" h="182245">
                  <a:moveTo>
                    <a:pt x="1011" y="171019"/>
                  </a:moveTo>
                  <a:lnTo>
                    <a:pt x="1011" y="166971"/>
                  </a:lnTo>
                </a:path>
                <a:path w="104775" h="182245">
                  <a:moveTo>
                    <a:pt x="1011" y="182151"/>
                  </a:moveTo>
                  <a:lnTo>
                    <a:pt x="1011" y="182151"/>
                  </a:lnTo>
                </a:path>
                <a:path w="104775" h="182245">
                  <a:moveTo>
                    <a:pt x="0" y="182151"/>
                  </a:moveTo>
                  <a:lnTo>
                    <a:pt x="0" y="182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4272224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4271213" y="3339101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2023" y="199354"/>
                  </a:moveTo>
                  <a:lnTo>
                    <a:pt x="1011" y="199354"/>
                  </a:lnTo>
                </a:path>
                <a:path w="5080" h="204470">
                  <a:moveTo>
                    <a:pt x="1011" y="199354"/>
                  </a:moveTo>
                  <a:lnTo>
                    <a:pt x="1011" y="199354"/>
                  </a:lnTo>
                </a:path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2023" y="199354"/>
                  </a:moveTo>
                  <a:lnTo>
                    <a:pt x="2023" y="199354"/>
                  </a:lnTo>
                </a:path>
                <a:path w="5080" h="204470">
                  <a:moveTo>
                    <a:pt x="1011" y="204414"/>
                  </a:moveTo>
                  <a:lnTo>
                    <a:pt x="0" y="204414"/>
                  </a:lnTo>
                </a:path>
                <a:path w="5080" h="204470">
                  <a:moveTo>
                    <a:pt x="0" y="204414"/>
                  </a:moveTo>
                  <a:lnTo>
                    <a:pt x="0" y="204414"/>
                  </a:lnTo>
                </a:path>
                <a:path w="5080" h="204470">
                  <a:moveTo>
                    <a:pt x="0" y="204414"/>
                  </a:moveTo>
                  <a:lnTo>
                    <a:pt x="0" y="204414"/>
                  </a:lnTo>
                </a:path>
                <a:path w="5080" h="204470">
                  <a:moveTo>
                    <a:pt x="1011" y="204414"/>
                  </a:moveTo>
                  <a:lnTo>
                    <a:pt x="1011" y="204414"/>
                  </a:lnTo>
                </a:path>
                <a:path w="5080" h="204470">
                  <a:moveTo>
                    <a:pt x="1011" y="200366"/>
                  </a:moveTo>
                  <a:lnTo>
                    <a:pt x="0" y="200366"/>
                  </a:lnTo>
                </a:path>
                <a:path w="5080" h="204470">
                  <a:moveTo>
                    <a:pt x="0" y="200366"/>
                  </a:moveTo>
                  <a:lnTo>
                    <a:pt x="0" y="200366"/>
                  </a:lnTo>
                </a:path>
                <a:path w="5080" h="204470">
                  <a:moveTo>
                    <a:pt x="0" y="200366"/>
                  </a:moveTo>
                  <a:lnTo>
                    <a:pt x="0" y="200366"/>
                  </a:lnTo>
                </a:path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0" y="204414"/>
                  </a:moveTo>
                  <a:lnTo>
                    <a:pt x="0" y="200366"/>
                  </a:lnTo>
                </a:path>
                <a:path w="5080" h="204470">
                  <a:moveTo>
                    <a:pt x="1011" y="0"/>
                  </a:moveTo>
                  <a:lnTo>
                    <a:pt x="1011" y="0"/>
                  </a:lnTo>
                </a:path>
                <a:path w="5080" h="204470">
                  <a:moveTo>
                    <a:pt x="1011" y="0"/>
                  </a:moveTo>
                  <a:lnTo>
                    <a:pt x="0" y="0"/>
                  </a:lnTo>
                </a:path>
                <a:path w="5080" h="204470">
                  <a:moveTo>
                    <a:pt x="0" y="0"/>
                  </a:moveTo>
                  <a:lnTo>
                    <a:pt x="0" y="0"/>
                  </a:lnTo>
                </a:path>
                <a:path w="5080" h="204470">
                  <a:moveTo>
                    <a:pt x="0" y="0"/>
                  </a:moveTo>
                  <a:lnTo>
                    <a:pt x="0" y="0"/>
                  </a:lnTo>
                </a:path>
                <a:path w="5080" h="204470">
                  <a:moveTo>
                    <a:pt x="1011" y="3035"/>
                  </a:moveTo>
                  <a:lnTo>
                    <a:pt x="1011" y="3035"/>
                  </a:lnTo>
                </a:path>
                <a:path w="5080" h="204470">
                  <a:moveTo>
                    <a:pt x="1011" y="3035"/>
                  </a:moveTo>
                  <a:lnTo>
                    <a:pt x="0" y="3035"/>
                  </a:lnTo>
                </a:path>
                <a:path w="5080" h="204470">
                  <a:moveTo>
                    <a:pt x="0" y="3035"/>
                  </a:moveTo>
                  <a:lnTo>
                    <a:pt x="0" y="3035"/>
                  </a:lnTo>
                </a:path>
                <a:path w="5080" h="204470">
                  <a:moveTo>
                    <a:pt x="0" y="3035"/>
                  </a:moveTo>
                  <a:lnTo>
                    <a:pt x="0" y="3035"/>
                  </a:lnTo>
                </a:path>
                <a:path w="5080" h="204470">
                  <a:moveTo>
                    <a:pt x="0" y="0"/>
                  </a:moveTo>
                  <a:lnTo>
                    <a:pt x="0" y="3035"/>
                  </a:lnTo>
                </a:path>
                <a:path w="5080" h="204470">
                  <a:moveTo>
                    <a:pt x="4047" y="199354"/>
                  </a:moveTo>
                  <a:lnTo>
                    <a:pt x="4047" y="196318"/>
                  </a:lnTo>
                </a:path>
                <a:path w="5080" h="204470">
                  <a:moveTo>
                    <a:pt x="4047" y="188222"/>
                  </a:moveTo>
                  <a:lnTo>
                    <a:pt x="4047" y="184175"/>
                  </a:lnTo>
                </a:path>
                <a:path w="5080" h="204470">
                  <a:moveTo>
                    <a:pt x="3035" y="199354"/>
                  </a:moveTo>
                  <a:lnTo>
                    <a:pt x="3035" y="196318"/>
                  </a:lnTo>
                </a:path>
                <a:path w="5080" h="204470">
                  <a:moveTo>
                    <a:pt x="3035" y="188222"/>
                  </a:moveTo>
                  <a:lnTo>
                    <a:pt x="3035" y="184175"/>
                  </a:lnTo>
                </a:path>
                <a:path w="5080" h="204470">
                  <a:moveTo>
                    <a:pt x="2023" y="199354"/>
                  </a:moveTo>
                  <a:lnTo>
                    <a:pt x="2023" y="196318"/>
                  </a:lnTo>
                </a:path>
                <a:path w="5080" h="204470">
                  <a:moveTo>
                    <a:pt x="2023" y="188222"/>
                  </a:moveTo>
                  <a:lnTo>
                    <a:pt x="2023" y="184175"/>
                  </a:lnTo>
                </a:path>
                <a:path w="5080" h="204470">
                  <a:moveTo>
                    <a:pt x="5059" y="200366"/>
                  </a:moveTo>
                  <a:lnTo>
                    <a:pt x="5059" y="200366"/>
                  </a:lnTo>
                </a:path>
                <a:path w="5080" h="204470">
                  <a:moveTo>
                    <a:pt x="5059" y="200366"/>
                  </a:moveTo>
                  <a:lnTo>
                    <a:pt x="5059" y="200366"/>
                  </a:lnTo>
                </a:path>
                <a:path w="5080" h="204470">
                  <a:moveTo>
                    <a:pt x="5059" y="200366"/>
                  </a:moveTo>
                  <a:lnTo>
                    <a:pt x="5059" y="200366"/>
                  </a:lnTo>
                </a:path>
                <a:path w="5080" h="204470">
                  <a:moveTo>
                    <a:pt x="5059" y="200366"/>
                  </a:moveTo>
                  <a:lnTo>
                    <a:pt x="4047" y="200366"/>
                  </a:lnTo>
                </a:path>
                <a:path w="5080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4275261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3998998" y="3339101"/>
              <a:ext cx="359410" cy="204470"/>
            </a:xfrm>
            <a:custGeom>
              <a:avLst/>
              <a:gdLst/>
              <a:ahLst/>
              <a:cxnLst/>
              <a:rect l="l" t="t" r="r" b="b"/>
              <a:pathLst>
                <a:path w="359409" h="204470">
                  <a:moveTo>
                    <a:pt x="276262" y="199354"/>
                  </a:moveTo>
                  <a:lnTo>
                    <a:pt x="276262" y="199354"/>
                  </a:lnTo>
                </a:path>
                <a:path w="359409" h="204470">
                  <a:moveTo>
                    <a:pt x="276262" y="200366"/>
                  </a:moveTo>
                  <a:lnTo>
                    <a:pt x="276262" y="200366"/>
                  </a:lnTo>
                </a:path>
                <a:path w="359409" h="204470">
                  <a:moveTo>
                    <a:pt x="276262" y="199354"/>
                  </a:moveTo>
                  <a:lnTo>
                    <a:pt x="276262" y="199354"/>
                  </a:lnTo>
                </a:path>
                <a:path w="359409" h="204470">
                  <a:moveTo>
                    <a:pt x="276262" y="199354"/>
                  </a:moveTo>
                  <a:lnTo>
                    <a:pt x="276262" y="199354"/>
                  </a:lnTo>
                </a:path>
                <a:path w="359409" h="204470">
                  <a:moveTo>
                    <a:pt x="274238" y="199354"/>
                  </a:moveTo>
                  <a:lnTo>
                    <a:pt x="274238" y="199354"/>
                  </a:lnTo>
                </a:path>
                <a:path w="359409" h="204470">
                  <a:moveTo>
                    <a:pt x="273226" y="204414"/>
                  </a:moveTo>
                  <a:lnTo>
                    <a:pt x="273226" y="204414"/>
                  </a:lnTo>
                </a:path>
                <a:path w="359409" h="204470">
                  <a:moveTo>
                    <a:pt x="277274" y="204414"/>
                  </a:moveTo>
                  <a:lnTo>
                    <a:pt x="277274" y="204414"/>
                  </a:lnTo>
                </a:path>
                <a:path w="359409" h="204470">
                  <a:moveTo>
                    <a:pt x="277274" y="204414"/>
                  </a:moveTo>
                  <a:lnTo>
                    <a:pt x="277274" y="204414"/>
                  </a:lnTo>
                </a:path>
                <a:path w="359409" h="204470">
                  <a:moveTo>
                    <a:pt x="277274" y="204414"/>
                  </a:moveTo>
                  <a:lnTo>
                    <a:pt x="277274" y="204414"/>
                  </a:lnTo>
                </a:path>
                <a:path w="359409" h="204470">
                  <a:moveTo>
                    <a:pt x="277274" y="204414"/>
                  </a:moveTo>
                  <a:lnTo>
                    <a:pt x="277274" y="204414"/>
                  </a:lnTo>
                </a:path>
                <a:path w="359409" h="204470">
                  <a:moveTo>
                    <a:pt x="277274" y="204414"/>
                  </a:moveTo>
                  <a:lnTo>
                    <a:pt x="276262" y="204414"/>
                  </a:lnTo>
                </a:path>
                <a:path w="359409" h="204470">
                  <a:moveTo>
                    <a:pt x="276262" y="204414"/>
                  </a:moveTo>
                  <a:lnTo>
                    <a:pt x="276262" y="204414"/>
                  </a:lnTo>
                </a:path>
                <a:path w="359409" h="204470">
                  <a:moveTo>
                    <a:pt x="276262" y="204414"/>
                  </a:moveTo>
                  <a:lnTo>
                    <a:pt x="276262" y="204414"/>
                  </a:lnTo>
                </a:path>
                <a:path w="359409" h="204470">
                  <a:moveTo>
                    <a:pt x="276262" y="204414"/>
                  </a:moveTo>
                  <a:lnTo>
                    <a:pt x="275250" y="204414"/>
                  </a:lnTo>
                </a:path>
                <a:path w="359409" h="204470">
                  <a:moveTo>
                    <a:pt x="275250" y="204414"/>
                  </a:moveTo>
                  <a:lnTo>
                    <a:pt x="275250" y="204414"/>
                  </a:lnTo>
                </a:path>
                <a:path w="359409" h="204470">
                  <a:moveTo>
                    <a:pt x="275250" y="204414"/>
                  </a:moveTo>
                  <a:lnTo>
                    <a:pt x="274238" y="204414"/>
                  </a:lnTo>
                </a:path>
                <a:path w="359409" h="204470">
                  <a:moveTo>
                    <a:pt x="274238" y="204414"/>
                  </a:moveTo>
                  <a:lnTo>
                    <a:pt x="274238" y="204414"/>
                  </a:lnTo>
                </a:path>
                <a:path w="359409" h="204470">
                  <a:moveTo>
                    <a:pt x="274238" y="204414"/>
                  </a:moveTo>
                  <a:lnTo>
                    <a:pt x="274238" y="204414"/>
                  </a:lnTo>
                </a:path>
                <a:path w="359409" h="204470">
                  <a:moveTo>
                    <a:pt x="274238" y="204414"/>
                  </a:moveTo>
                  <a:lnTo>
                    <a:pt x="273226" y="204414"/>
                  </a:lnTo>
                </a:path>
                <a:path w="359409" h="204470">
                  <a:moveTo>
                    <a:pt x="273226" y="204414"/>
                  </a:moveTo>
                  <a:lnTo>
                    <a:pt x="273226" y="204414"/>
                  </a:lnTo>
                </a:path>
                <a:path w="359409" h="204470">
                  <a:moveTo>
                    <a:pt x="273226" y="204414"/>
                  </a:moveTo>
                  <a:lnTo>
                    <a:pt x="273226" y="204414"/>
                  </a:lnTo>
                </a:path>
                <a:path w="359409" h="204470">
                  <a:moveTo>
                    <a:pt x="273226" y="200366"/>
                  </a:moveTo>
                  <a:lnTo>
                    <a:pt x="273226" y="200366"/>
                  </a:lnTo>
                </a:path>
                <a:path w="359409" h="204470">
                  <a:moveTo>
                    <a:pt x="277274" y="200366"/>
                  </a:moveTo>
                  <a:lnTo>
                    <a:pt x="277274" y="200366"/>
                  </a:lnTo>
                </a:path>
                <a:path w="359409" h="204470">
                  <a:moveTo>
                    <a:pt x="277274" y="200366"/>
                  </a:moveTo>
                  <a:lnTo>
                    <a:pt x="277274" y="200366"/>
                  </a:lnTo>
                </a:path>
                <a:path w="359409" h="204470">
                  <a:moveTo>
                    <a:pt x="277274" y="200366"/>
                  </a:moveTo>
                  <a:lnTo>
                    <a:pt x="277274" y="200366"/>
                  </a:lnTo>
                </a:path>
                <a:path w="359409" h="204470">
                  <a:moveTo>
                    <a:pt x="277274" y="200366"/>
                  </a:moveTo>
                  <a:lnTo>
                    <a:pt x="277274" y="200366"/>
                  </a:lnTo>
                </a:path>
                <a:path w="359409" h="204470">
                  <a:moveTo>
                    <a:pt x="277274" y="200366"/>
                  </a:moveTo>
                  <a:lnTo>
                    <a:pt x="276262" y="200366"/>
                  </a:lnTo>
                </a:path>
                <a:path w="359409" h="204470">
                  <a:moveTo>
                    <a:pt x="276262" y="200366"/>
                  </a:moveTo>
                  <a:lnTo>
                    <a:pt x="276262" y="200366"/>
                  </a:lnTo>
                </a:path>
                <a:path w="359409" h="204470">
                  <a:moveTo>
                    <a:pt x="276262" y="200366"/>
                  </a:moveTo>
                  <a:lnTo>
                    <a:pt x="276262" y="200366"/>
                  </a:lnTo>
                </a:path>
                <a:path w="359409" h="204470">
                  <a:moveTo>
                    <a:pt x="276262" y="200366"/>
                  </a:moveTo>
                  <a:lnTo>
                    <a:pt x="275250" y="200366"/>
                  </a:lnTo>
                </a:path>
                <a:path w="359409" h="204470">
                  <a:moveTo>
                    <a:pt x="275250" y="200366"/>
                  </a:moveTo>
                  <a:lnTo>
                    <a:pt x="275250" y="200366"/>
                  </a:lnTo>
                </a:path>
                <a:path w="359409" h="204470">
                  <a:moveTo>
                    <a:pt x="275250" y="200366"/>
                  </a:moveTo>
                  <a:lnTo>
                    <a:pt x="274238" y="200366"/>
                  </a:lnTo>
                </a:path>
                <a:path w="359409" h="204470">
                  <a:moveTo>
                    <a:pt x="274238" y="200366"/>
                  </a:moveTo>
                  <a:lnTo>
                    <a:pt x="274238" y="200366"/>
                  </a:lnTo>
                </a:path>
                <a:path w="359409" h="204470">
                  <a:moveTo>
                    <a:pt x="274238" y="200366"/>
                  </a:moveTo>
                  <a:lnTo>
                    <a:pt x="274238" y="200366"/>
                  </a:lnTo>
                </a:path>
                <a:path w="359409" h="204470">
                  <a:moveTo>
                    <a:pt x="274238" y="200366"/>
                  </a:moveTo>
                  <a:lnTo>
                    <a:pt x="273226" y="200366"/>
                  </a:lnTo>
                </a:path>
                <a:path w="359409" h="204470">
                  <a:moveTo>
                    <a:pt x="273226" y="200366"/>
                  </a:moveTo>
                  <a:lnTo>
                    <a:pt x="273226" y="200366"/>
                  </a:lnTo>
                </a:path>
                <a:path w="359409" h="204470">
                  <a:moveTo>
                    <a:pt x="273226" y="200366"/>
                  </a:moveTo>
                  <a:lnTo>
                    <a:pt x="273226" y="200366"/>
                  </a:lnTo>
                </a:path>
                <a:path w="359409" h="204470">
                  <a:moveTo>
                    <a:pt x="277274" y="204414"/>
                  </a:moveTo>
                  <a:lnTo>
                    <a:pt x="277274" y="200366"/>
                  </a:lnTo>
                </a:path>
                <a:path w="359409" h="204470">
                  <a:moveTo>
                    <a:pt x="274238" y="0"/>
                  </a:moveTo>
                  <a:lnTo>
                    <a:pt x="274238" y="0"/>
                  </a:lnTo>
                </a:path>
                <a:path w="359409" h="204470">
                  <a:moveTo>
                    <a:pt x="274238" y="0"/>
                  </a:moveTo>
                  <a:lnTo>
                    <a:pt x="274238" y="0"/>
                  </a:lnTo>
                </a:path>
                <a:path w="359409" h="204470">
                  <a:moveTo>
                    <a:pt x="274238" y="0"/>
                  </a:moveTo>
                  <a:lnTo>
                    <a:pt x="273226" y="0"/>
                  </a:lnTo>
                </a:path>
                <a:path w="359409" h="204470">
                  <a:moveTo>
                    <a:pt x="273226" y="0"/>
                  </a:moveTo>
                  <a:lnTo>
                    <a:pt x="273226" y="0"/>
                  </a:lnTo>
                </a:path>
                <a:path w="359409" h="204470">
                  <a:moveTo>
                    <a:pt x="273226" y="0"/>
                  </a:moveTo>
                  <a:lnTo>
                    <a:pt x="273226" y="0"/>
                  </a:lnTo>
                </a:path>
                <a:path w="359409" h="204470">
                  <a:moveTo>
                    <a:pt x="273226" y="0"/>
                  </a:moveTo>
                  <a:lnTo>
                    <a:pt x="273226" y="0"/>
                  </a:lnTo>
                </a:path>
                <a:path w="359409" h="204470">
                  <a:moveTo>
                    <a:pt x="274238" y="3035"/>
                  </a:moveTo>
                  <a:lnTo>
                    <a:pt x="274238" y="3035"/>
                  </a:lnTo>
                </a:path>
                <a:path w="359409" h="204470">
                  <a:moveTo>
                    <a:pt x="274238" y="3035"/>
                  </a:moveTo>
                  <a:lnTo>
                    <a:pt x="274238" y="3035"/>
                  </a:lnTo>
                </a:path>
                <a:path w="359409" h="204470">
                  <a:moveTo>
                    <a:pt x="274238" y="3035"/>
                  </a:moveTo>
                  <a:lnTo>
                    <a:pt x="273226" y="3035"/>
                  </a:lnTo>
                </a:path>
                <a:path w="359409" h="204470">
                  <a:moveTo>
                    <a:pt x="273226" y="3035"/>
                  </a:moveTo>
                  <a:lnTo>
                    <a:pt x="273226" y="3035"/>
                  </a:lnTo>
                </a:path>
                <a:path w="359409" h="204470">
                  <a:moveTo>
                    <a:pt x="273226" y="3035"/>
                  </a:moveTo>
                  <a:lnTo>
                    <a:pt x="273226" y="3035"/>
                  </a:lnTo>
                </a:path>
                <a:path w="359409" h="204470">
                  <a:moveTo>
                    <a:pt x="273226" y="3035"/>
                  </a:moveTo>
                  <a:lnTo>
                    <a:pt x="273226" y="3035"/>
                  </a:lnTo>
                </a:path>
                <a:path w="359409" h="204470">
                  <a:moveTo>
                    <a:pt x="0" y="0"/>
                  </a:moveTo>
                  <a:lnTo>
                    <a:pt x="272214" y="0"/>
                  </a:lnTo>
                </a:path>
                <a:path w="359409" h="204470">
                  <a:moveTo>
                    <a:pt x="273226" y="184175"/>
                  </a:moveTo>
                  <a:lnTo>
                    <a:pt x="0" y="184175"/>
                  </a:lnTo>
                </a:path>
                <a:path w="359409" h="204470">
                  <a:moveTo>
                    <a:pt x="359242" y="199354"/>
                  </a:moveTo>
                  <a:lnTo>
                    <a:pt x="359242" y="196318"/>
                  </a:lnTo>
                </a:path>
                <a:path w="359409" h="204470">
                  <a:moveTo>
                    <a:pt x="359242" y="188222"/>
                  </a:moveTo>
                  <a:lnTo>
                    <a:pt x="359242" y="184175"/>
                  </a:lnTo>
                </a:path>
                <a:path w="359409" h="204470">
                  <a:moveTo>
                    <a:pt x="359242" y="199354"/>
                  </a:moveTo>
                  <a:lnTo>
                    <a:pt x="359242" y="196318"/>
                  </a:lnTo>
                </a:path>
                <a:path w="359409" h="204470">
                  <a:moveTo>
                    <a:pt x="359242" y="188222"/>
                  </a:moveTo>
                  <a:lnTo>
                    <a:pt x="359242" y="184175"/>
                  </a:lnTo>
                </a:path>
                <a:path w="359409" h="204470">
                  <a:moveTo>
                    <a:pt x="359242" y="199354"/>
                  </a:moveTo>
                  <a:lnTo>
                    <a:pt x="359242" y="199354"/>
                  </a:lnTo>
                </a:path>
                <a:path w="359409" h="204470">
                  <a:moveTo>
                    <a:pt x="359242" y="199354"/>
                  </a:moveTo>
                  <a:lnTo>
                    <a:pt x="359242" y="199354"/>
                  </a:lnTo>
                </a:path>
                <a:path w="359409" h="204470">
                  <a:moveTo>
                    <a:pt x="359242" y="200366"/>
                  </a:moveTo>
                  <a:lnTo>
                    <a:pt x="359242" y="200366"/>
                  </a:lnTo>
                </a:path>
                <a:path w="359409" h="204470">
                  <a:moveTo>
                    <a:pt x="358230" y="200366"/>
                  </a:moveTo>
                  <a:lnTo>
                    <a:pt x="358230" y="200366"/>
                  </a:lnTo>
                </a:path>
                <a:path w="359409" h="204470">
                  <a:moveTo>
                    <a:pt x="358230" y="200366"/>
                  </a:moveTo>
                  <a:lnTo>
                    <a:pt x="358230" y="200366"/>
                  </a:lnTo>
                </a:path>
                <a:path w="359409" h="204470">
                  <a:moveTo>
                    <a:pt x="358230" y="200366"/>
                  </a:moveTo>
                  <a:lnTo>
                    <a:pt x="358230" y="200366"/>
                  </a:lnTo>
                </a:path>
                <a:path w="359409" h="204470">
                  <a:moveTo>
                    <a:pt x="358230" y="200366"/>
                  </a:moveTo>
                  <a:lnTo>
                    <a:pt x="358230" y="200366"/>
                  </a:lnTo>
                </a:path>
                <a:path w="359409" h="204470">
                  <a:moveTo>
                    <a:pt x="358230" y="200366"/>
                  </a:moveTo>
                  <a:lnTo>
                    <a:pt x="358230" y="200366"/>
                  </a:lnTo>
                </a:path>
                <a:path w="359409" h="204470">
                  <a:moveTo>
                    <a:pt x="358230" y="200366"/>
                  </a:moveTo>
                  <a:lnTo>
                    <a:pt x="358230" y="200366"/>
                  </a:lnTo>
                </a:path>
                <a:path w="359409" h="204470">
                  <a:moveTo>
                    <a:pt x="359242" y="199354"/>
                  </a:moveTo>
                  <a:lnTo>
                    <a:pt x="359242" y="199354"/>
                  </a:lnTo>
                </a:path>
                <a:path w="359409" h="204470">
                  <a:moveTo>
                    <a:pt x="359242" y="199354"/>
                  </a:moveTo>
                  <a:lnTo>
                    <a:pt x="359242" y="199354"/>
                  </a:lnTo>
                </a:path>
                <a:path w="359409" h="204470">
                  <a:moveTo>
                    <a:pt x="359242" y="199354"/>
                  </a:moveTo>
                  <a:lnTo>
                    <a:pt x="359242" y="200366"/>
                  </a:lnTo>
                  <a:lnTo>
                    <a:pt x="358230" y="200366"/>
                  </a:lnTo>
                </a:path>
                <a:path w="359409" h="204470">
                  <a:moveTo>
                    <a:pt x="359242" y="199354"/>
                  </a:moveTo>
                  <a:lnTo>
                    <a:pt x="359242" y="199354"/>
                  </a:lnTo>
                </a:path>
                <a:path w="359409" h="204470">
                  <a:moveTo>
                    <a:pt x="358230" y="3035"/>
                  </a:moveTo>
                  <a:lnTo>
                    <a:pt x="358230" y="3035"/>
                  </a:lnTo>
                </a:path>
                <a:path w="359409" h="204470">
                  <a:moveTo>
                    <a:pt x="358230" y="3035"/>
                  </a:moveTo>
                  <a:lnTo>
                    <a:pt x="358230" y="3035"/>
                  </a:lnTo>
                </a:path>
                <a:path w="359409" h="204470">
                  <a:moveTo>
                    <a:pt x="358230" y="3035"/>
                  </a:moveTo>
                  <a:lnTo>
                    <a:pt x="358230" y="3035"/>
                  </a:lnTo>
                </a:path>
                <a:path w="359409" h="204470">
                  <a:moveTo>
                    <a:pt x="358230" y="3035"/>
                  </a:moveTo>
                  <a:lnTo>
                    <a:pt x="358230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4357229" y="33421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4357229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0" y="4047"/>
                  </a:moveTo>
                  <a:lnTo>
                    <a:pt x="0" y="4047"/>
                  </a:lnTo>
                </a:path>
                <a:path w="4444" h="204470">
                  <a:moveTo>
                    <a:pt x="0" y="4047"/>
                  </a:moveTo>
                  <a:lnTo>
                    <a:pt x="0" y="4047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0"/>
                  </a:moveTo>
                  <a:lnTo>
                    <a:pt x="0" y="0"/>
                  </a:lnTo>
                </a:path>
                <a:path w="4444" h="204470">
                  <a:moveTo>
                    <a:pt x="0" y="0"/>
                  </a:moveTo>
                  <a:lnTo>
                    <a:pt x="0" y="0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3035" y="199354"/>
                  </a:moveTo>
                  <a:lnTo>
                    <a:pt x="3035" y="196318"/>
                  </a:lnTo>
                </a:path>
                <a:path w="4444" h="204470">
                  <a:moveTo>
                    <a:pt x="3035" y="188222"/>
                  </a:moveTo>
                  <a:lnTo>
                    <a:pt x="3035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1011" y="199354"/>
                  </a:moveTo>
                  <a:lnTo>
                    <a:pt x="1011" y="196318"/>
                  </a:lnTo>
                </a:path>
                <a:path w="4444" h="204470">
                  <a:moveTo>
                    <a:pt x="1011" y="188222"/>
                  </a:moveTo>
                  <a:lnTo>
                    <a:pt x="1011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199354"/>
                  </a:moveTo>
                  <a:lnTo>
                    <a:pt x="3035" y="199354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4361276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4272224" y="3339101"/>
              <a:ext cx="120014" cy="204470"/>
            </a:xfrm>
            <a:custGeom>
              <a:avLst/>
              <a:gdLst/>
              <a:ahLst/>
              <a:cxnLst/>
              <a:rect l="l" t="t" r="r" b="b"/>
              <a:pathLst>
                <a:path w="120015" h="204470">
                  <a:moveTo>
                    <a:pt x="88039" y="199354"/>
                  </a:moveTo>
                  <a:lnTo>
                    <a:pt x="88039" y="199354"/>
                  </a:lnTo>
                </a:path>
                <a:path w="120015" h="204470">
                  <a:moveTo>
                    <a:pt x="88039" y="199354"/>
                  </a:moveTo>
                  <a:lnTo>
                    <a:pt x="88039" y="199354"/>
                  </a:lnTo>
                </a:path>
                <a:path w="120015" h="204470">
                  <a:moveTo>
                    <a:pt x="86015" y="199354"/>
                  </a:moveTo>
                  <a:lnTo>
                    <a:pt x="86015" y="199354"/>
                  </a:lnTo>
                </a:path>
                <a:path w="120015" h="204470">
                  <a:moveTo>
                    <a:pt x="85003" y="204414"/>
                  </a:moveTo>
                  <a:lnTo>
                    <a:pt x="85003" y="204414"/>
                  </a:lnTo>
                </a:path>
                <a:path w="120015" h="204470">
                  <a:moveTo>
                    <a:pt x="90063" y="204414"/>
                  </a:moveTo>
                  <a:lnTo>
                    <a:pt x="90063" y="204414"/>
                  </a:lnTo>
                </a:path>
                <a:path w="120015" h="204470">
                  <a:moveTo>
                    <a:pt x="90063" y="204414"/>
                  </a:moveTo>
                  <a:lnTo>
                    <a:pt x="89051" y="204414"/>
                  </a:lnTo>
                </a:path>
                <a:path w="120015" h="204470">
                  <a:moveTo>
                    <a:pt x="89051" y="204414"/>
                  </a:moveTo>
                  <a:lnTo>
                    <a:pt x="89051" y="204414"/>
                  </a:lnTo>
                </a:path>
                <a:path w="120015" h="204470">
                  <a:moveTo>
                    <a:pt x="89051" y="204414"/>
                  </a:moveTo>
                  <a:lnTo>
                    <a:pt x="89051" y="204414"/>
                  </a:lnTo>
                </a:path>
                <a:path w="120015" h="204470">
                  <a:moveTo>
                    <a:pt x="89051" y="204414"/>
                  </a:moveTo>
                  <a:lnTo>
                    <a:pt x="89051" y="204414"/>
                  </a:lnTo>
                </a:path>
                <a:path w="120015" h="204470">
                  <a:moveTo>
                    <a:pt x="89051" y="204414"/>
                  </a:moveTo>
                  <a:lnTo>
                    <a:pt x="88039" y="204414"/>
                  </a:lnTo>
                </a:path>
                <a:path w="120015" h="204470">
                  <a:moveTo>
                    <a:pt x="88039" y="204414"/>
                  </a:moveTo>
                  <a:lnTo>
                    <a:pt x="88039" y="204414"/>
                  </a:lnTo>
                </a:path>
                <a:path w="120015" h="204470">
                  <a:moveTo>
                    <a:pt x="88039" y="204414"/>
                  </a:moveTo>
                  <a:lnTo>
                    <a:pt x="87027" y="204414"/>
                  </a:lnTo>
                </a:path>
                <a:path w="120015" h="204470">
                  <a:moveTo>
                    <a:pt x="87027" y="204414"/>
                  </a:moveTo>
                  <a:lnTo>
                    <a:pt x="87027" y="204414"/>
                  </a:lnTo>
                </a:path>
                <a:path w="120015" h="204470">
                  <a:moveTo>
                    <a:pt x="87027" y="204414"/>
                  </a:moveTo>
                  <a:lnTo>
                    <a:pt x="87027" y="204414"/>
                  </a:lnTo>
                </a:path>
                <a:path w="120015" h="204470">
                  <a:moveTo>
                    <a:pt x="87027" y="204414"/>
                  </a:moveTo>
                  <a:lnTo>
                    <a:pt x="86015" y="204414"/>
                  </a:lnTo>
                </a:path>
                <a:path w="120015" h="204470">
                  <a:moveTo>
                    <a:pt x="86015" y="204414"/>
                  </a:moveTo>
                  <a:lnTo>
                    <a:pt x="86015" y="204414"/>
                  </a:lnTo>
                </a:path>
                <a:path w="120015" h="204470">
                  <a:moveTo>
                    <a:pt x="86015" y="204414"/>
                  </a:moveTo>
                  <a:lnTo>
                    <a:pt x="85003" y="204414"/>
                  </a:lnTo>
                </a:path>
                <a:path w="120015" h="204470">
                  <a:moveTo>
                    <a:pt x="85003" y="204414"/>
                  </a:moveTo>
                  <a:lnTo>
                    <a:pt x="85003" y="204414"/>
                  </a:lnTo>
                </a:path>
                <a:path w="120015" h="204470">
                  <a:moveTo>
                    <a:pt x="85003" y="204414"/>
                  </a:moveTo>
                  <a:lnTo>
                    <a:pt x="85003" y="204414"/>
                  </a:lnTo>
                </a:path>
                <a:path w="120015" h="204470">
                  <a:moveTo>
                    <a:pt x="85003" y="204414"/>
                  </a:moveTo>
                  <a:lnTo>
                    <a:pt x="85003" y="204414"/>
                  </a:lnTo>
                </a:path>
                <a:path w="120015" h="204470">
                  <a:moveTo>
                    <a:pt x="85003" y="200366"/>
                  </a:moveTo>
                  <a:lnTo>
                    <a:pt x="85003" y="200366"/>
                  </a:lnTo>
                </a:path>
                <a:path w="120015" h="204470">
                  <a:moveTo>
                    <a:pt x="90063" y="200366"/>
                  </a:moveTo>
                  <a:lnTo>
                    <a:pt x="90063" y="200366"/>
                  </a:lnTo>
                </a:path>
                <a:path w="120015" h="204470">
                  <a:moveTo>
                    <a:pt x="90063" y="200366"/>
                  </a:moveTo>
                  <a:lnTo>
                    <a:pt x="89051" y="200366"/>
                  </a:lnTo>
                </a:path>
                <a:path w="120015" h="204470">
                  <a:moveTo>
                    <a:pt x="89051" y="200366"/>
                  </a:moveTo>
                  <a:lnTo>
                    <a:pt x="89051" y="200366"/>
                  </a:lnTo>
                </a:path>
                <a:path w="120015" h="204470">
                  <a:moveTo>
                    <a:pt x="89051" y="200366"/>
                  </a:moveTo>
                  <a:lnTo>
                    <a:pt x="89051" y="200366"/>
                  </a:lnTo>
                </a:path>
                <a:path w="120015" h="204470">
                  <a:moveTo>
                    <a:pt x="89051" y="200366"/>
                  </a:moveTo>
                  <a:lnTo>
                    <a:pt x="89051" y="200366"/>
                  </a:lnTo>
                </a:path>
                <a:path w="120015" h="204470">
                  <a:moveTo>
                    <a:pt x="89051" y="200366"/>
                  </a:moveTo>
                  <a:lnTo>
                    <a:pt x="88039" y="200366"/>
                  </a:lnTo>
                </a:path>
                <a:path w="120015" h="204470">
                  <a:moveTo>
                    <a:pt x="88039" y="200366"/>
                  </a:moveTo>
                  <a:lnTo>
                    <a:pt x="88039" y="200366"/>
                  </a:lnTo>
                </a:path>
                <a:path w="120015" h="204470">
                  <a:moveTo>
                    <a:pt x="88039" y="200366"/>
                  </a:moveTo>
                  <a:lnTo>
                    <a:pt x="87027" y="200366"/>
                  </a:lnTo>
                </a:path>
                <a:path w="120015" h="204470">
                  <a:moveTo>
                    <a:pt x="87027" y="200366"/>
                  </a:moveTo>
                  <a:lnTo>
                    <a:pt x="87027" y="200366"/>
                  </a:lnTo>
                </a:path>
                <a:path w="120015" h="204470">
                  <a:moveTo>
                    <a:pt x="87027" y="200366"/>
                  </a:moveTo>
                  <a:lnTo>
                    <a:pt x="87027" y="200366"/>
                  </a:lnTo>
                </a:path>
                <a:path w="120015" h="204470">
                  <a:moveTo>
                    <a:pt x="87027" y="200366"/>
                  </a:moveTo>
                  <a:lnTo>
                    <a:pt x="86015" y="200366"/>
                  </a:lnTo>
                </a:path>
                <a:path w="120015" h="204470">
                  <a:moveTo>
                    <a:pt x="86015" y="200366"/>
                  </a:moveTo>
                  <a:lnTo>
                    <a:pt x="86015" y="200366"/>
                  </a:lnTo>
                </a:path>
                <a:path w="120015" h="204470">
                  <a:moveTo>
                    <a:pt x="86015" y="200366"/>
                  </a:moveTo>
                  <a:lnTo>
                    <a:pt x="85003" y="200366"/>
                  </a:lnTo>
                </a:path>
                <a:path w="120015" h="204470">
                  <a:moveTo>
                    <a:pt x="85003" y="200366"/>
                  </a:moveTo>
                  <a:lnTo>
                    <a:pt x="85003" y="200366"/>
                  </a:lnTo>
                </a:path>
                <a:path w="120015" h="204470">
                  <a:moveTo>
                    <a:pt x="85003" y="200366"/>
                  </a:moveTo>
                  <a:lnTo>
                    <a:pt x="85003" y="200366"/>
                  </a:lnTo>
                </a:path>
                <a:path w="120015" h="204470">
                  <a:moveTo>
                    <a:pt x="85003" y="200366"/>
                  </a:moveTo>
                  <a:lnTo>
                    <a:pt x="85003" y="200366"/>
                  </a:lnTo>
                </a:path>
                <a:path w="120015" h="204470">
                  <a:moveTo>
                    <a:pt x="90063" y="204414"/>
                  </a:moveTo>
                  <a:lnTo>
                    <a:pt x="90063" y="200366"/>
                  </a:lnTo>
                </a:path>
                <a:path w="120015" h="204470">
                  <a:moveTo>
                    <a:pt x="86015" y="0"/>
                  </a:moveTo>
                  <a:lnTo>
                    <a:pt x="86015" y="0"/>
                  </a:lnTo>
                </a:path>
                <a:path w="120015" h="204470">
                  <a:moveTo>
                    <a:pt x="86015" y="0"/>
                  </a:moveTo>
                  <a:lnTo>
                    <a:pt x="85003" y="0"/>
                  </a:lnTo>
                </a:path>
                <a:path w="120015" h="204470">
                  <a:moveTo>
                    <a:pt x="85003" y="0"/>
                  </a:moveTo>
                  <a:lnTo>
                    <a:pt x="85003" y="0"/>
                  </a:lnTo>
                </a:path>
                <a:path w="120015" h="204470">
                  <a:moveTo>
                    <a:pt x="85003" y="0"/>
                  </a:moveTo>
                  <a:lnTo>
                    <a:pt x="85003" y="0"/>
                  </a:lnTo>
                </a:path>
                <a:path w="120015" h="204470">
                  <a:moveTo>
                    <a:pt x="85003" y="0"/>
                  </a:moveTo>
                  <a:lnTo>
                    <a:pt x="85003" y="0"/>
                  </a:lnTo>
                </a:path>
                <a:path w="120015" h="204470">
                  <a:moveTo>
                    <a:pt x="85003" y="0"/>
                  </a:moveTo>
                  <a:lnTo>
                    <a:pt x="85003" y="0"/>
                  </a:lnTo>
                </a:path>
                <a:path w="120015" h="204470">
                  <a:moveTo>
                    <a:pt x="86015" y="3035"/>
                  </a:moveTo>
                  <a:lnTo>
                    <a:pt x="86015" y="3035"/>
                  </a:lnTo>
                </a:path>
                <a:path w="120015" h="204470">
                  <a:moveTo>
                    <a:pt x="86015" y="3035"/>
                  </a:moveTo>
                  <a:lnTo>
                    <a:pt x="85003" y="3035"/>
                  </a:lnTo>
                </a:path>
                <a:path w="120015" h="204470">
                  <a:moveTo>
                    <a:pt x="85003" y="3035"/>
                  </a:moveTo>
                  <a:lnTo>
                    <a:pt x="85003" y="3035"/>
                  </a:lnTo>
                </a:path>
                <a:path w="120015" h="204470">
                  <a:moveTo>
                    <a:pt x="85003" y="3035"/>
                  </a:moveTo>
                  <a:lnTo>
                    <a:pt x="85003" y="3035"/>
                  </a:lnTo>
                </a:path>
                <a:path w="120015" h="204470">
                  <a:moveTo>
                    <a:pt x="85003" y="3035"/>
                  </a:moveTo>
                  <a:lnTo>
                    <a:pt x="85003" y="3035"/>
                  </a:lnTo>
                </a:path>
                <a:path w="120015" h="204470">
                  <a:moveTo>
                    <a:pt x="85003" y="3035"/>
                  </a:moveTo>
                  <a:lnTo>
                    <a:pt x="85003" y="3035"/>
                  </a:lnTo>
                </a:path>
                <a:path w="120015" h="204470">
                  <a:moveTo>
                    <a:pt x="0" y="184175"/>
                  </a:moveTo>
                  <a:lnTo>
                    <a:pt x="0" y="23274"/>
                  </a:lnTo>
                </a:path>
                <a:path w="120015" h="204470">
                  <a:moveTo>
                    <a:pt x="0" y="17203"/>
                  </a:moveTo>
                  <a:lnTo>
                    <a:pt x="0" y="3035"/>
                  </a:lnTo>
                </a:path>
                <a:path w="120015" h="204470">
                  <a:moveTo>
                    <a:pt x="1011" y="0"/>
                  </a:moveTo>
                  <a:lnTo>
                    <a:pt x="1011" y="0"/>
                  </a:lnTo>
                  <a:lnTo>
                    <a:pt x="75896" y="0"/>
                  </a:lnTo>
                  <a:lnTo>
                    <a:pt x="85003" y="0"/>
                  </a:lnTo>
                </a:path>
                <a:path w="120015" h="204470">
                  <a:moveTo>
                    <a:pt x="85003" y="23274"/>
                  </a:moveTo>
                  <a:lnTo>
                    <a:pt x="85003" y="184175"/>
                  </a:lnTo>
                  <a:lnTo>
                    <a:pt x="75896" y="184175"/>
                  </a:lnTo>
                  <a:lnTo>
                    <a:pt x="64764" y="184175"/>
                  </a:lnTo>
                  <a:lnTo>
                    <a:pt x="52621" y="184175"/>
                  </a:lnTo>
                  <a:lnTo>
                    <a:pt x="39466" y="184175"/>
                  </a:lnTo>
                  <a:lnTo>
                    <a:pt x="24286" y="184175"/>
                  </a:lnTo>
                  <a:lnTo>
                    <a:pt x="9107" y="184175"/>
                  </a:lnTo>
                  <a:lnTo>
                    <a:pt x="0" y="184175"/>
                  </a:lnTo>
                </a:path>
                <a:path w="120015" h="204470">
                  <a:moveTo>
                    <a:pt x="85003" y="17203"/>
                  </a:moveTo>
                  <a:lnTo>
                    <a:pt x="85003" y="3035"/>
                  </a:lnTo>
                </a:path>
                <a:path w="120015" h="204470">
                  <a:moveTo>
                    <a:pt x="86015" y="0"/>
                  </a:moveTo>
                  <a:lnTo>
                    <a:pt x="86015" y="0"/>
                  </a:lnTo>
                  <a:lnTo>
                    <a:pt x="112326" y="0"/>
                  </a:lnTo>
                  <a:lnTo>
                    <a:pt x="115362" y="0"/>
                  </a:lnTo>
                </a:path>
                <a:path w="120015" h="204470">
                  <a:moveTo>
                    <a:pt x="115362" y="184175"/>
                  </a:moveTo>
                  <a:lnTo>
                    <a:pt x="115362" y="184175"/>
                  </a:lnTo>
                </a:path>
                <a:path w="120015" h="204470">
                  <a:moveTo>
                    <a:pt x="115362" y="184175"/>
                  </a:moveTo>
                  <a:lnTo>
                    <a:pt x="115362" y="184175"/>
                  </a:lnTo>
                  <a:lnTo>
                    <a:pt x="90063" y="184175"/>
                  </a:lnTo>
                  <a:lnTo>
                    <a:pt x="85003" y="184175"/>
                  </a:lnTo>
                </a:path>
                <a:path w="120015" h="204470">
                  <a:moveTo>
                    <a:pt x="119410" y="3035"/>
                  </a:moveTo>
                  <a:lnTo>
                    <a:pt x="119410" y="184175"/>
                  </a:lnTo>
                </a:path>
                <a:path w="120015" h="204470">
                  <a:moveTo>
                    <a:pt x="119410" y="184175"/>
                  </a:moveTo>
                  <a:lnTo>
                    <a:pt x="119410" y="184175"/>
                  </a:lnTo>
                </a:path>
                <a:path w="120015" h="204470">
                  <a:moveTo>
                    <a:pt x="119410" y="184175"/>
                  </a:moveTo>
                  <a:lnTo>
                    <a:pt x="119410" y="3035"/>
                  </a:lnTo>
                </a:path>
                <a:path w="120015" h="204470">
                  <a:moveTo>
                    <a:pt x="116374" y="199354"/>
                  </a:moveTo>
                  <a:lnTo>
                    <a:pt x="116374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4388599" y="352327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-505" y="7589"/>
                  </a:moveTo>
                  <a:lnTo>
                    <a:pt x="505" y="7589"/>
                  </a:lnTo>
                </a:path>
              </a:pathLst>
            </a:custGeom>
            <a:ln w="151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4388599" y="3538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4388599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4387587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0" y="200366"/>
                  </a:lnTo>
                  <a:lnTo>
                    <a:pt x="0" y="204414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  <a:lnTo>
                    <a:pt x="0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4388093" y="35308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023" y="0"/>
                  </a:moveTo>
                  <a:lnTo>
                    <a:pt x="3035" y="0"/>
                  </a:lnTo>
                </a:path>
                <a:path w="3175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151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4388599" y="35384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1011"/>
                  </a:moveTo>
                  <a:lnTo>
                    <a:pt x="3035" y="1011"/>
                  </a:lnTo>
                </a:path>
                <a:path w="3175" h="1270">
                  <a:moveTo>
                    <a:pt x="3035" y="1011"/>
                  </a:moveTo>
                  <a:lnTo>
                    <a:pt x="3035" y="1011"/>
                  </a:lnTo>
                </a:path>
                <a:path w="3175" h="1270">
                  <a:moveTo>
                    <a:pt x="3035" y="1011"/>
                  </a:moveTo>
                  <a:lnTo>
                    <a:pt x="3035" y="1011"/>
                  </a:lnTo>
                </a:path>
                <a:path w="3175" h="1270">
                  <a:moveTo>
                    <a:pt x="3035" y="1011"/>
                  </a:moveTo>
                  <a:lnTo>
                    <a:pt x="2023" y="0"/>
                  </a:lnTo>
                </a:path>
                <a:path w="3175" h="1270">
                  <a:moveTo>
                    <a:pt x="2023" y="0"/>
                  </a:moveTo>
                  <a:lnTo>
                    <a:pt x="2023" y="0"/>
                  </a:lnTo>
                </a:path>
                <a:path w="3175" h="1270">
                  <a:moveTo>
                    <a:pt x="2023" y="0"/>
                  </a:moveTo>
                  <a:lnTo>
                    <a:pt x="2023" y="0"/>
                  </a:lnTo>
                </a:path>
                <a:path w="3175" h="1270">
                  <a:moveTo>
                    <a:pt x="0" y="0"/>
                  </a:moveTo>
                  <a:lnTo>
                    <a:pt x="0" y="0"/>
                  </a:lnTo>
                </a:path>
                <a:path w="3175" h="12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4388599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4387587" y="3339101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1011" y="200366"/>
                  </a:moveTo>
                  <a:lnTo>
                    <a:pt x="0" y="200366"/>
                  </a:lnTo>
                </a:path>
                <a:path w="5080" h="204470">
                  <a:moveTo>
                    <a:pt x="5059" y="204414"/>
                  </a:moveTo>
                  <a:lnTo>
                    <a:pt x="5059" y="204414"/>
                  </a:lnTo>
                </a:path>
                <a:path w="5080" h="204470">
                  <a:moveTo>
                    <a:pt x="5059" y="204414"/>
                  </a:moveTo>
                  <a:lnTo>
                    <a:pt x="5059" y="204414"/>
                  </a:lnTo>
                </a:path>
                <a:path w="5080" h="204470">
                  <a:moveTo>
                    <a:pt x="5059" y="204414"/>
                  </a:moveTo>
                  <a:lnTo>
                    <a:pt x="4047" y="204414"/>
                  </a:lnTo>
                </a:path>
                <a:path w="5080" h="204470">
                  <a:moveTo>
                    <a:pt x="4047" y="204414"/>
                  </a:moveTo>
                  <a:lnTo>
                    <a:pt x="4047" y="204414"/>
                  </a:lnTo>
                </a:path>
                <a:path w="5080" h="204470">
                  <a:moveTo>
                    <a:pt x="4047" y="204414"/>
                  </a:moveTo>
                  <a:lnTo>
                    <a:pt x="4047" y="204414"/>
                  </a:lnTo>
                </a:path>
                <a:path w="5080" h="204470">
                  <a:moveTo>
                    <a:pt x="4047" y="204414"/>
                  </a:moveTo>
                  <a:lnTo>
                    <a:pt x="3035" y="204414"/>
                  </a:lnTo>
                </a:path>
                <a:path w="5080" h="204470">
                  <a:moveTo>
                    <a:pt x="3035" y="204414"/>
                  </a:moveTo>
                  <a:lnTo>
                    <a:pt x="3035" y="204414"/>
                  </a:lnTo>
                </a:path>
                <a:path w="5080" h="204470">
                  <a:moveTo>
                    <a:pt x="3035" y="204414"/>
                  </a:moveTo>
                  <a:lnTo>
                    <a:pt x="3035" y="204414"/>
                  </a:lnTo>
                </a:path>
                <a:path w="5080" h="204470">
                  <a:moveTo>
                    <a:pt x="3035" y="204414"/>
                  </a:moveTo>
                  <a:lnTo>
                    <a:pt x="2023" y="204414"/>
                  </a:lnTo>
                </a:path>
                <a:path w="5080" h="204470">
                  <a:moveTo>
                    <a:pt x="2023" y="204414"/>
                  </a:moveTo>
                  <a:lnTo>
                    <a:pt x="2023" y="204414"/>
                  </a:lnTo>
                </a:path>
                <a:path w="5080" h="204470">
                  <a:moveTo>
                    <a:pt x="2023" y="204414"/>
                  </a:moveTo>
                  <a:lnTo>
                    <a:pt x="1011" y="204414"/>
                  </a:lnTo>
                </a:path>
                <a:path w="5080" h="204470">
                  <a:moveTo>
                    <a:pt x="1011" y="204414"/>
                  </a:moveTo>
                  <a:lnTo>
                    <a:pt x="1011" y="204414"/>
                  </a:lnTo>
                </a:path>
                <a:path w="5080" h="204470">
                  <a:moveTo>
                    <a:pt x="1011" y="204414"/>
                  </a:moveTo>
                  <a:lnTo>
                    <a:pt x="1011" y="204414"/>
                  </a:lnTo>
                </a:path>
                <a:path w="5080" h="204470">
                  <a:moveTo>
                    <a:pt x="1011" y="204414"/>
                  </a:moveTo>
                  <a:lnTo>
                    <a:pt x="0" y="204414"/>
                  </a:lnTo>
                </a:path>
                <a:path w="5080" h="204470">
                  <a:moveTo>
                    <a:pt x="0" y="204414"/>
                  </a:moveTo>
                  <a:lnTo>
                    <a:pt x="0" y="204414"/>
                  </a:lnTo>
                </a:path>
                <a:path w="5080" h="204470">
                  <a:moveTo>
                    <a:pt x="0" y="204414"/>
                  </a:moveTo>
                  <a:lnTo>
                    <a:pt x="0" y="204414"/>
                  </a:lnTo>
                </a:path>
                <a:path w="5080" h="204470">
                  <a:moveTo>
                    <a:pt x="0" y="204414"/>
                  </a:moveTo>
                  <a:lnTo>
                    <a:pt x="0" y="204414"/>
                  </a:lnTo>
                </a:path>
                <a:path w="5080" h="204470">
                  <a:moveTo>
                    <a:pt x="0" y="204414"/>
                  </a:moveTo>
                  <a:lnTo>
                    <a:pt x="0" y="204414"/>
                  </a:lnTo>
                </a:path>
                <a:path w="5080" h="204470">
                  <a:moveTo>
                    <a:pt x="5059" y="200366"/>
                  </a:moveTo>
                  <a:lnTo>
                    <a:pt x="5059" y="200366"/>
                  </a:lnTo>
                </a:path>
                <a:path w="5080" h="204470">
                  <a:moveTo>
                    <a:pt x="5059" y="200366"/>
                  </a:moveTo>
                  <a:lnTo>
                    <a:pt x="5059" y="200366"/>
                  </a:lnTo>
                </a:path>
                <a:path w="5080" h="204470">
                  <a:moveTo>
                    <a:pt x="5059" y="200366"/>
                  </a:moveTo>
                  <a:lnTo>
                    <a:pt x="4047" y="200366"/>
                  </a:lnTo>
                </a:path>
                <a:path w="5080" h="204470">
                  <a:moveTo>
                    <a:pt x="4047" y="200366"/>
                  </a:moveTo>
                  <a:lnTo>
                    <a:pt x="4047" y="200366"/>
                  </a:lnTo>
                </a:path>
                <a:path w="5080" h="204470">
                  <a:moveTo>
                    <a:pt x="4047" y="200366"/>
                  </a:moveTo>
                  <a:lnTo>
                    <a:pt x="4047" y="200366"/>
                  </a:lnTo>
                </a:path>
                <a:path w="5080" h="204470">
                  <a:moveTo>
                    <a:pt x="4047" y="200366"/>
                  </a:moveTo>
                  <a:lnTo>
                    <a:pt x="3035" y="200366"/>
                  </a:lnTo>
                </a:path>
                <a:path w="5080" h="204470">
                  <a:moveTo>
                    <a:pt x="3035" y="200366"/>
                  </a:moveTo>
                  <a:lnTo>
                    <a:pt x="3035" y="200366"/>
                  </a:lnTo>
                </a:path>
                <a:path w="5080" h="204470">
                  <a:moveTo>
                    <a:pt x="3035" y="200366"/>
                  </a:moveTo>
                  <a:lnTo>
                    <a:pt x="3035" y="200366"/>
                  </a:lnTo>
                </a:path>
                <a:path w="5080" h="204470">
                  <a:moveTo>
                    <a:pt x="3035" y="200366"/>
                  </a:moveTo>
                  <a:lnTo>
                    <a:pt x="2023" y="200366"/>
                  </a:lnTo>
                </a:path>
                <a:path w="5080" h="204470">
                  <a:moveTo>
                    <a:pt x="2023" y="200366"/>
                  </a:moveTo>
                  <a:lnTo>
                    <a:pt x="2023" y="200366"/>
                  </a:lnTo>
                </a:path>
                <a:path w="5080" h="204470">
                  <a:moveTo>
                    <a:pt x="2023" y="200366"/>
                  </a:moveTo>
                  <a:lnTo>
                    <a:pt x="1011" y="200366"/>
                  </a:lnTo>
                </a:path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1011" y="200366"/>
                  </a:moveTo>
                  <a:lnTo>
                    <a:pt x="0" y="200366"/>
                  </a:lnTo>
                </a:path>
                <a:path w="5080" h="204470">
                  <a:moveTo>
                    <a:pt x="0" y="200366"/>
                  </a:moveTo>
                  <a:lnTo>
                    <a:pt x="0" y="200366"/>
                  </a:lnTo>
                </a:path>
                <a:path w="5080" h="204470">
                  <a:moveTo>
                    <a:pt x="0" y="200366"/>
                  </a:moveTo>
                  <a:lnTo>
                    <a:pt x="0" y="200366"/>
                  </a:lnTo>
                </a:path>
                <a:path w="5080" h="204470">
                  <a:moveTo>
                    <a:pt x="0" y="200366"/>
                  </a:moveTo>
                  <a:lnTo>
                    <a:pt x="0" y="200366"/>
                  </a:lnTo>
                </a:path>
                <a:path w="5080" h="204470">
                  <a:moveTo>
                    <a:pt x="0" y="200366"/>
                  </a:moveTo>
                  <a:lnTo>
                    <a:pt x="0" y="200366"/>
                  </a:lnTo>
                </a:path>
                <a:path w="5080" h="204470">
                  <a:moveTo>
                    <a:pt x="0" y="204414"/>
                  </a:moveTo>
                  <a:lnTo>
                    <a:pt x="0" y="200366"/>
                  </a:lnTo>
                </a:path>
                <a:path w="5080" h="204470">
                  <a:moveTo>
                    <a:pt x="5059" y="204414"/>
                  </a:moveTo>
                  <a:lnTo>
                    <a:pt x="5059" y="200366"/>
                  </a:lnTo>
                </a:path>
                <a:path w="5080" h="204470">
                  <a:moveTo>
                    <a:pt x="5059" y="0"/>
                  </a:moveTo>
                  <a:lnTo>
                    <a:pt x="5059" y="0"/>
                  </a:lnTo>
                </a:path>
                <a:path w="5080" h="204470">
                  <a:moveTo>
                    <a:pt x="5059" y="0"/>
                  </a:moveTo>
                  <a:lnTo>
                    <a:pt x="5059" y="0"/>
                  </a:lnTo>
                </a:path>
                <a:path w="5080" h="204470">
                  <a:moveTo>
                    <a:pt x="5059" y="0"/>
                  </a:moveTo>
                  <a:lnTo>
                    <a:pt x="4047" y="0"/>
                  </a:lnTo>
                </a:path>
                <a:path w="5080" h="204470">
                  <a:moveTo>
                    <a:pt x="4047" y="0"/>
                  </a:moveTo>
                  <a:lnTo>
                    <a:pt x="4047" y="0"/>
                  </a:lnTo>
                </a:path>
                <a:path w="5080" h="204470">
                  <a:moveTo>
                    <a:pt x="4047" y="0"/>
                  </a:moveTo>
                  <a:lnTo>
                    <a:pt x="4047" y="0"/>
                  </a:lnTo>
                </a:path>
                <a:path w="5080" h="204470">
                  <a:moveTo>
                    <a:pt x="0" y="0"/>
                  </a:moveTo>
                  <a:lnTo>
                    <a:pt x="0" y="0"/>
                  </a:lnTo>
                </a:path>
                <a:path w="5080" h="204470">
                  <a:moveTo>
                    <a:pt x="0" y="0"/>
                  </a:moveTo>
                  <a:lnTo>
                    <a:pt x="0" y="0"/>
                  </a:lnTo>
                </a:path>
                <a:path w="5080" h="204470">
                  <a:moveTo>
                    <a:pt x="0" y="0"/>
                  </a:moveTo>
                  <a:lnTo>
                    <a:pt x="0" y="0"/>
                  </a:lnTo>
                </a:path>
                <a:path w="5080" h="204470">
                  <a:moveTo>
                    <a:pt x="0" y="0"/>
                  </a:moveTo>
                  <a:lnTo>
                    <a:pt x="0" y="0"/>
                  </a:lnTo>
                </a:path>
                <a:path w="5080" h="204470">
                  <a:moveTo>
                    <a:pt x="0" y="0"/>
                  </a:moveTo>
                  <a:lnTo>
                    <a:pt x="0" y="0"/>
                  </a:lnTo>
                </a:path>
                <a:path w="5080" h="204470">
                  <a:moveTo>
                    <a:pt x="5059" y="3035"/>
                  </a:moveTo>
                  <a:lnTo>
                    <a:pt x="5059" y="3035"/>
                  </a:lnTo>
                </a:path>
                <a:path w="5080" h="204470">
                  <a:moveTo>
                    <a:pt x="5059" y="3035"/>
                  </a:moveTo>
                  <a:lnTo>
                    <a:pt x="5059" y="3035"/>
                  </a:lnTo>
                </a:path>
                <a:path w="5080" h="204470">
                  <a:moveTo>
                    <a:pt x="5059" y="3035"/>
                  </a:moveTo>
                  <a:lnTo>
                    <a:pt x="4047" y="3035"/>
                  </a:lnTo>
                </a:path>
                <a:path w="5080" h="204470">
                  <a:moveTo>
                    <a:pt x="4047" y="3035"/>
                  </a:moveTo>
                  <a:lnTo>
                    <a:pt x="4047" y="3035"/>
                  </a:lnTo>
                </a:path>
                <a:path w="5080" h="204470">
                  <a:moveTo>
                    <a:pt x="4047" y="3035"/>
                  </a:moveTo>
                  <a:lnTo>
                    <a:pt x="4047" y="3035"/>
                  </a:lnTo>
                </a:path>
                <a:path w="5080" h="204470">
                  <a:moveTo>
                    <a:pt x="0" y="3035"/>
                  </a:moveTo>
                  <a:lnTo>
                    <a:pt x="0" y="3035"/>
                  </a:lnTo>
                </a:path>
                <a:path w="5080" h="204470">
                  <a:moveTo>
                    <a:pt x="0" y="3035"/>
                  </a:moveTo>
                  <a:lnTo>
                    <a:pt x="0" y="3035"/>
                  </a:lnTo>
                </a:path>
                <a:path w="5080" h="204470">
                  <a:moveTo>
                    <a:pt x="0" y="3035"/>
                  </a:moveTo>
                  <a:lnTo>
                    <a:pt x="0" y="3035"/>
                  </a:lnTo>
                </a:path>
                <a:path w="5080" h="204470">
                  <a:moveTo>
                    <a:pt x="0" y="3035"/>
                  </a:moveTo>
                  <a:lnTo>
                    <a:pt x="0" y="3035"/>
                  </a:lnTo>
                </a:path>
                <a:path w="5080" h="204470">
                  <a:moveTo>
                    <a:pt x="0" y="3035"/>
                  </a:moveTo>
                  <a:lnTo>
                    <a:pt x="0" y="3035"/>
                  </a:lnTo>
                </a:path>
                <a:path w="5080" h="204470">
                  <a:moveTo>
                    <a:pt x="5059" y="0"/>
                  </a:moveTo>
                  <a:lnTo>
                    <a:pt x="5059" y="3035"/>
                  </a:lnTo>
                </a:path>
                <a:path w="5080" h="204470">
                  <a:moveTo>
                    <a:pt x="0" y="0"/>
                  </a:moveTo>
                  <a:lnTo>
                    <a:pt x="0" y="3035"/>
                  </a:lnTo>
                </a:path>
                <a:path w="5080" h="204470">
                  <a:moveTo>
                    <a:pt x="4047" y="171019"/>
                  </a:moveTo>
                  <a:lnTo>
                    <a:pt x="1011" y="167983"/>
                  </a:lnTo>
                </a:path>
                <a:path w="5080" h="204470">
                  <a:moveTo>
                    <a:pt x="4047" y="153816"/>
                  </a:moveTo>
                  <a:lnTo>
                    <a:pt x="1011" y="150780"/>
                  </a:lnTo>
                </a:path>
                <a:path w="5080" h="204470">
                  <a:moveTo>
                    <a:pt x="4047" y="136613"/>
                  </a:moveTo>
                  <a:lnTo>
                    <a:pt x="1011" y="134589"/>
                  </a:lnTo>
                </a:path>
                <a:path w="5080" h="204470">
                  <a:moveTo>
                    <a:pt x="4047" y="119410"/>
                  </a:moveTo>
                  <a:lnTo>
                    <a:pt x="1011" y="117386"/>
                  </a:lnTo>
                </a:path>
                <a:path w="5080" h="204470">
                  <a:moveTo>
                    <a:pt x="4047" y="103219"/>
                  </a:moveTo>
                  <a:lnTo>
                    <a:pt x="1011" y="100183"/>
                  </a:lnTo>
                </a:path>
                <a:path w="5080" h="204470">
                  <a:moveTo>
                    <a:pt x="4047" y="86015"/>
                  </a:moveTo>
                  <a:lnTo>
                    <a:pt x="1011" y="82980"/>
                  </a:lnTo>
                </a:path>
                <a:path w="5080" h="204470">
                  <a:moveTo>
                    <a:pt x="4047" y="68812"/>
                  </a:moveTo>
                  <a:lnTo>
                    <a:pt x="1011" y="65776"/>
                  </a:lnTo>
                </a:path>
                <a:path w="5080" h="204470">
                  <a:moveTo>
                    <a:pt x="4047" y="51609"/>
                  </a:moveTo>
                  <a:lnTo>
                    <a:pt x="1011" y="48573"/>
                  </a:lnTo>
                </a:path>
                <a:path w="5080" h="204470">
                  <a:moveTo>
                    <a:pt x="4047" y="34406"/>
                  </a:moveTo>
                  <a:lnTo>
                    <a:pt x="1011" y="32382"/>
                  </a:lnTo>
                </a:path>
                <a:path w="5080" h="204470">
                  <a:moveTo>
                    <a:pt x="4047" y="17203"/>
                  </a:moveTo>
                  <a:lnTo>
                    <a:pt x="1011" y="15179"/>
                  </a:lnTo>
                </a:path>
                <a:path w="5080" h="204470">
                  <a:moveTo>
                    <a:pt x="4047" y="1011"/>
                  </a:moveTo>
                  <a:lnTo>
                    <a:pt x="3035" y="0"/>
                  </a:lnTo>
                </a:path>
                <a:path w="5080" h="204470">
                  <a:moveTo>
                    <a:pt x="4047" y="174055"/>
                  </a:moveTo>
                  <a:lnTo>
                    <a:pt x="1011" y="172031"/>
                  </a:lnTo>
                </a:path>
                <a:path w="5080" h="204470">
                  <a:moveTo>
                    <a:pt x="4047" y="156852"/>
                  </a:moveTo>
                  <a:lnTo>
                    <a:pt x="1011" y="154828"/>
                  </a:lnTo>
                </a:path>
                <a:path w="5080" h="204470">
                  <a:moveTo>
                    <a:pt x="4047" y="139649"/>
                  </a:moveTo>
                  <a:lnTo>
                    <a:pt x="1011" y="137625"/>
                  </a:lnTo>
                </a:path>
                <a:path w="5080" h="204470">
                  <a:moveTo>
                    <a:pt x="4047" y="122446"/>
                  </a:moveTo>
                  <a:lnTo>
                    <a:pt x="1011" y="120422"/>
                  </a:lnTo>
                </a:path>
                <a:path w="5080" h="204470">
                  <a:moveTo>
                    <a:pt x="4047" y="106254"/>
                  </a:moveTo>
                  <a:lnTo>
                    <a:pt x="1011" y="103219"/>
                  </a:lnTo>
                </a:path>
                <a:path w="5080" h="204470">
                  <a:moveTo>
                    <a:pt x="4047" y="89051"/>
                  </a:moveTo>
                  <a:lnTo>
                    <a:pt x="1011" y="86015"/>
                  </a:lnTo>
                </a:path>
                <a:path w="5080" h="204470">
                  <a:moveTo>
                    <a:pt x="4047" y="71848"/>
                  </a:moveTo>
                  <a:lnTo>
                    <a:pt x="1011" y="69824"/>
                  </a:lnTo>
                </a:path>
                <a:path w="5080" h="204470">
                  <a:moveTo>
                    <a:pt x="4047" y="54645"/>
                  </a:moveTo>
                  <a:lnTo>
                    <a:pt x="1011" y="52621"/>
                  </a:lnTo>
                </a:path>
                <a:path w="5080" h="204470">
                  <a:moveTo>
                    <a:pt x="4047" y="37442"/>
                  </a:moveTo>
                  <a:lnTo>
                    <a:pt x="1011" y="35418"/>
                  </a:lnTo>
                </a:path>
                <a:path w="5080" h="204470">
                  <a:moveTo>
                    <a:pt x="4047" y="20239"/>
                  </a:moveTo>
                  <a:lnTo>
                    <a:pt x="1011" y="18215"/>
                  </a:lnTo>
                </a:path>
                <a:path w="5080" h="204470">
                  <a:moveTo>
                    <a:pt x="4047" y="4047"/>
                  </a:moveTo>
                  <a:lnTo>
                    <a:pt x="1011" y="1011"/>
                  </a:lnTo>
                </a:path>
                <a:path w="5080" h="204470">
                  <a:moveTo>
                    <a:pt x="0" y="184175"/>
                  </a:moveTo>
                  <a:lnTo>
                    <a:pt x="0" y="3035"/>
                  </a:lnTo>
                </a:path>
                <a:path w="5080" h="204470">
                  <a:moveTo>
                    <a:pt x="0" y="184175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4047" y="184175"/>
                  </a:lnTo>
                  <a:lnTo>
                    <a:pt x="0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4189244" y="3558695"/>
              <a:ext cx="171450" cy="3175"/>
            </a:xfrm>
            <a:custGeom>
              <a:avLst/>
              <a:gdLst/>
              <a:ahLst/>
              <a:cxnLst/>
              <a:rect l="l" t="t" r="r" b="b"/>
              <a:pathLst>
                <a:path w="171450" h="3175">
                  <a:moveTo>
                    <a:pt x="0" y="3035"/>
                  </a:moveTo>
                  <a:lnTo>
                    <a:pt x="0" y="0"/>
                  </a:lnTo>
                </a:path>
                <a:path w="171450" h="3175">
                  <a:moveTo>
                    <a:pt x="43513" y="3035"/>
                  </a:moveTo>
                  <a:lnTo>
                    <a:pt x="43513" y="0"/>
                  </a:lnTo>
                </a:path>
                <a:path w="171450" h="3175">
                  <a:moveTo>
                    <a:pt x="86015" y="3035"/>
                  </a:moveTo>
                  <a:lnTo>
                    <a:pt x="86015" y="0"/>
                  </a:lnTo>
                </a:path>
                <a:path w="171450" h="3175">
                  <a:moveTo>
                    <a:pt x="128517" y="3035"/>
                  </a:moveTo>
                  <a:lnTo>
                    <a:pt x="128517" y="0"/>
                  </a:lnTo>
                </a:path>
                <a:path w="171450" h="3175">
                  <a:moveTo>
                    <a:pt x="171019" y="3035"/>
                  </a:moveTo>
                  <a:lnTo>
                    <a:pt x="1710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3998998" y="3558695"/>
              <a:ext cx="391160" cy="3175"/>
            </a:xfrm>
            <a:custGeom>
              <a:avLst/>
              <a:gdLst/>
              <a:ahLst/>
              <a:cxnLst/>
              <a:rect l="l" t="t" r="r" b="b"/>
              <a:pathLst>
                <a:path w="391159" h="3175">
                  <a:moveTo>
                    <a:pt x="0" y="0"/>
                  </a:moveTo>
                  <a:lnTo>
                    <a:pt x="390613" y="0"/>
                  </a:lnTo>
                </a:path>
                <a:path w="391159" h="3175">
                  <a:moveTo>
                    <a:pt x="135601" y="3035"/>
                  </a:moveTo>
                  <a:lnTo>
                    <a:pt x="390613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3210688" y="3339101"/>
              <a:ext cx="788670" cy="219710"/>
            </a:xfrm>
            <a:custGeom>
              <a:avLst/>
              <a:gdLst/>
              <a:ahLst/>
              <a:cxnLst/>
              <a:rect l="l" t="t" r="r" b="b"/>
              <a:pathLst>
                <a:path w="788669" h="219710">
                  <a:moveTo>
                    <a:pt x="788310" y="219593"/>
                  </a:moveTo>
                  <a:lnTo>
                    <a:pt x="0" y="219593"/>
                  </a:lnTo>
                </a:path>
                <a:path w="788669" h="219710">
                  <a:moveTo>
                    <a:pt x="788310" y="196318"/>
                  </a:moveTo>
                  <a:lnTo>
                    <a:pt x="0" y="196318"/>
                  </a:lnTo>
                </a:path>
                <a:path w="788669" h="219710">
                  <a:moveTo>
                    <a:pt x="788310" y="188222"/>
                  </a:moveTo>
                  <a:lnTo>
                    <a:pt x="0" y="188222"/>
                  </a:lnTo>
                </a:path>
                <a:path w="788669" h="219710">
                  <a:moveTo>
                    <a:pt x="788310" y="184175"/>
                  </a:moveTo>
                  <a:lnTo>
                    <a:pt x="0" y="184175"/>
                  </a:lnTo>
                </a:path>
                <a:path w="788669" h="219710">
                  <a:moveTo>
                    <a:pt x="788310" y="0"/>
                  </a:moveTo>
                  <a:lnTo>
                    <a:pt x="0" y="0"/>
                  </a:lnTo>
                </a:path>
                <a:path w="788669" h="219710">
                  <a:moveTo>
                    <a:pt x="788310" y="17203"/>
                  </a:moveTo>
                  <a:lnTo>
                    <a:pt x="0" y="17203"/>
                  </a:lnTo>
                </a:path>
                <a:path w="788669" h="219710">
                  <a:moveTo>
                    <a:pt x="788310" y="23274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4187220" y="3523276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39">
                  <a:moveTo>
                    <a:pt x="1011" y="15179"/>
                  </a:moveTo>
                  <a:lnTo>
                    <a:pt x="1011" y="12143"/>
                  </a:lnTo>
                </a:path>
                <a:path w="1269" h="15239">
                  <a:moveTo>
                    <a:pt x="1011" y="4047"/>
                  </a:moveTo>
                  <a:lnTo>
                    <a:pt x="1011" y="0"/>
                  </a:lnTo>
                </a:path>
                <a:path w="1269" h="15239">
                  <a:moveTo>
                    <a:pt x="0" y="15179"/>
                  </a:moveTo>
                  <a:lnTo>
                    <a:pt x="0" y="12143"/>
                  </a:lnTo>
                </a:path>
                <a:path w="1269" h="15239">
                  <a:moveTo>
                    <a:pt x="0" y="4047"/>
                  </a:moveTo>
                  <a:lnTo>
                    <a:pt x="0" y="0"/>
                  </a:lnTo>
                </a:path>
                <a:path w="1269" h="15239">
                  <a:moveTo>
                    <a:pt x="1011" y="15179"/>
                  </a:moveTo>
                  <a:lnTo>
                    <a:pt x="0" y="15179"/>
                  </a:lnTo>
                </a:path>
                <a:path w="1269" h="15239">
                  <a:moveTo>
                    <a:pt x="0" y="15179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4187220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4186209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2023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4047" y="188222"/>
                  </a:moveTo>
                  <a:lnTo>
                    <a:pt x="4047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4190257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4102217" y="3342137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29">
                  <a:moveTo>
                    <a:pt x="85003" y="201378"/>
                  </a:moveTo>
                  <a:lnTo>
                    <a:pt x="8399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29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29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197330"/>
                  </a:moveTo>
                  <a:lnTo>
                    <a:pt x="8399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7027" y="197330"/>
                  </a:lnTo>
                </a:path>
                <a:path w="89534" h="201929">
                  <a:moveTo>
                    <a:pt x="87027" y="197330"/>
                  </a:moveTo>
                  <a:lnTo>
                    <a:pt x="87027" y="197330"/>
                  </a:lnTo>
                </a:path>
                <a:path w="89534" h="201929">
                  <a:moveTo>
                    <a:pt x="87027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9051" y="201378"/>
                  </a:moveTo>
                  <a:lnTo>
                    <a:pt x="89051" y="197330"/>
                  </a:lnTo>
                </a:path>
                <a:path w="89534" h="201929">
                  <a:moveTo>
                    <a:pt x="86015" y="0"/>
                  </a:moveTo>
                  <a:lnTo>
                    <a:pt x="86015" y="0"/>
                  </a:lnTo>
                </a:path>
                <a:path w="89534" h="201929">
                  <a:moveTo>
                    <a:pt x="86015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3991" y="0"/>
                  </a:lnTo>
                </a:path>
                <a:path w="89534" h="201929">
                  <a:moveTo>
                    <a:pt x="85003" y="181139"/>
                  </a:moveTo>
                  <a:lnTo>
                    <a:pt x="85003" y="20239"/>
                  </a:lnTo>
                </a:path>
                <a:path w="89534" h="201929">
                  <a:moveTo>
                    <a:pt x="85003" y="14167"/>
                  </a:moveTo>
                  <a:lnTo>
                    <a:pt x="85003" y="0"/>
                  </a:lnTo>
                </a:path>
                <a:path w="89534" h="201929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29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29">
                  <a:moveTo>
                    <a:pt x="0" y="196318"/>
                  </a:moveTo>
                  <a:lnTo>
                    <a:pt x="0" y="193282"/>
                  </a:lnTo>
                </a:path>
                <a:path w="89534" h="201929">
                  <a:moveTo>
                    <a:pt x="0" y="185187"/>
                  </a:moveTo>
                  <a:lnTo>
                    <a:pt x="0" y="181139"/>
                  </a:lnTo>
                </a:path>
                <a:path w="89534" h="201929">
                  <a:moveTo>
                    <a:pt x="0" y="196318"/>
                  </a:moveTo>
                  <a:lnTo>
                    <a:pt x="0" y="196318"/>
                  </a:lnTo>
                </a:path>
                <a:path w="89534" h="201929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4102217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4101205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2023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4047" y="188222"/>
                  </a:moveTo>
                  <a:lnTo>
                    <a:pt x="4047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1011" y="199354"/>
                  </a:moveTo>
                  <a:lnTo>
                    <a:pt x="1011" y="196318"/>
                  </a:lnTo>
                </a:path>
                <a:path w="4444" h="204470">
                  <a:moveTo>
                    <a:pt x="1011" y="188222"/>
                  </a:moveTo>
                  <a:lnTo>
                    <a:pt x="1011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4105252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4007093" y="3342137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6135" y="196318"/>
                  </a:moveTo>
                  <a:lnTo>
                    <a:pt x="96135" y="196318"/>
                  </a:lnTo>
                </a:path>
                <a:path w="99694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201378"/>
                  </a:moveTo>
                  <a:lnTo>
                    <a:pt x="99171" y="197330"/>
                  </a:lnTo>
                </a:path>
                <a:path w="99694" h="201929">
                  <a:moveTo>
                    <a:pt x="96135" y="0"/>
                  </a:moveTo>
                  <a:lnTo>
                    <a:pt x="96135" y="0"/>
                  </a:lnTo>
                </a:path>
                <a:path w="99694" h="201929">
                  <a:moveTo>
                    <a:pt x="96135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4111" y="0"/>
                  </a:lnTo>
                </a:path>
                <a:path w="99694" h="201929">
                  <a:moveTo>
                    <a:pt x="94111" y="0"/>
                  </a:moveTo>
                  <a:lnTo>
                    <a:pt x="94111" y="0"/>
                  </a:lnTo>
                </a:path>
                <a:path w="99694" h="201929">
                  <a:moveTo>
                    <a:pt x="95123" y="181139"/>
                  </a:moveTo>
                  <a:lnTo>
                    <a:pt x="95123" y="20239"/>
                  </a:lnTo>
                </a:path>
                <a:path w="99694" h="201929">
                  <a:moveTo>
                    <a:pt x="95123" y="14167"/>
                  </a:moveTo>
                  <a:lnTo>
                    <a:pt x="95123" y="0"/>
                  </a:lnTo>
                </a:path>
                <a:path w="99694" h="201929">
                  <a:moveTo>
                    <a:pt x="0" y="29346"/>
                  </a:moveTo>
                  <a:lnTo>
                    <a:pt x="0" y="29346"/>
                  </a:lnTo>
                </a:path>
                <a:path w="99694" h="201929">
                  <a:moveTo>
                    <a:pt x="8095" y="30358"/>
                  </a:moveTo>
                  <a:lnTo>
                    <a:pt x="9107" y="30358"/>
                  </a:lnTo>
                </a:path>
                <a:path w="99694" h="201929">
                  <a:moveTo>
                    <a:pt x="9107" y="30358"/>
                  </a:moveTo>
                  <a:lnTo>
                    <a:pt x="9107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4016201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4016201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4016201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4003046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2143" y="8095"/>
                  </a:lnTo>
                </a:path>
                <a:path w="15240" h="176529">
                  <a:moveTo>
                    <a:pt x="5059" y="8095"/>
                  </a:moveTo>
                  <a:lnTo>
                    <a:pt x="5059" y="8095"/>
                  </a:lnTo>
                </a:path>
                <a:path w="15240" h="176529">
                  <a:moveTo>
                    <a:pt x="5059" y="8095"/>
                  </a:moveTo>
                  <a:lnTo>
                    <a:pt x="12143" y="8095"/>
                  </a:lnTo>
                </a:path>
                <a:path w="15240" h="176529">
                  <a:moveTo>
                    <a:pt x="3035" y="9107"/>
                  </a:moveTo>
                  <a:lnTo>
                    <a:pt x="3035" y="9107"/>
                  </a:lnTo>
                </a:path>
                <a:path w="15240" h="176529">
                  <a:moveTo>
                    <a:pt x="3035" y="9107"/>
                  </a:moveTo>
                  <a:lnTo>
                    <a:pt x="4047" y="9107"/>
                  </a:lnTo>
                  <a:lnTo>
                    <a:pt x="5059" y="10119"/>
                  </a:lnTo>
                  <a:lnTo>
                    <a:pt x="12143" y="10119"/>
                  </a:lnTo>
                </a:path>
                <a:path w="15240" h="176529">
                  <a:moveTo>
                    <a:pt x="2023" y="0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</a:path>
                <a:path w="15240" h="176529">
                  <a:moveTo>
                    <a:pt x="3035" y="7083"/>
                  </a:moveTo>
                  <a:lnTo>
                    <a:pt x="4047" y="8095"/>
                  </a:lnTo>
                  <a:lnTo>
                    <a:pt x="5059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2023" y="9107"/>
                  </a:moveTo>
                  <a:lnTo>
                    <a:pt x="2023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0" y="7083"/>
                  </a:lnTo>
                  <a:lnTo>
                    <a:pt x="1011" y="7083"/>
                  </a:lnTo>
                  <a:lnTo>
                    <a:pt x="2023" y="8095"/>
                  </a:lnTo>
                  <a:lnTo>
                    <a:pt x="2023" y="9107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</a:path>
                <a:path w="15240" h="176529">
                  <a:moveTo>
                    <a:pt x="5059" y="10119"/>
                  </a:moveTo>
                  <a:lnTo>
                    <a:pt x="5059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401721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4016201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1011" y="199354"/>
                  </a:moveTo>
                  <a:lnTo>
                    <a:pt x="1011" y="196318"/>
                  </a:lnTo>
                </a:path>
                <a:path w="4444" h="204470">
                  <a:moveTo>
                    <a:pt x="1011" y="188222"/>
                  </a:moveTo>
                  <a:lnTo>
                    <a:pt x="1011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4020248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3922089" y="3342137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6135" y="196318"/>
                  </a:moveTo>
                  <a:lnTo>
                    <a:pt x="96135" y="196318"/>
                  </a:lnTo>
                </a:path>
                <a:path w="99694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201378"/>
                  </a:moveTo>
                  <a:lnTo>
                    <a:pt x="99171" y="197330"/>
                  </a:lnTo>
                </a:path>
                <a:path w="99694" h="201929">
                  <a:moveTo>
                    <a:pt x="96135" y="0"/>
                  </a:moveTo>
                  <a:lnTo>
                    <a:pt x="96135" y="0"/>
                  </a:lnTo>
                </a:path>
                <a:path w="99694" h="201929">
                  <a:moveTo>
                    <a:pt x="96135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4111" y="0"/>
                  </a:lnTo>
                </a:path>
                <a:path w="99694" h="201929">
                  <a:moveTo>
                    <a:pt x="94111" y="0"/>
                  </a:moveTo>
                  <a:lnTo>
                    <a:pt x="94111" y="0"/>
                  </a:lnTo>
                </a:path>
                <a:path w="99694" h="201929">
                  <a:moveTo>
                    <a:pt x="94111" y="0"/>
                  </a:moveTo>
                  <a:lnTo>
                    <a:pt x="94111" y="0"/>
                  </a:lnTo>
                </a:path>
                <a:path w="99694" h="201929">
                  <a:moveTo>
                    <a:pt x="95123" y="181139"/>
                  </a:moveTo>
                  <a:lnTo>
                    <a:pt x="95123" y="20239"/>
                  </a:lnTo>
                </a:path>
                <a:path w="99694" h="201929">
                  <a:moveTo>
                    <a:pt x="95123" y="14167"/>
                  </a:moveTo>
                  <a:lnTo>
                    <a:pt x="95123" y="0"/>
                  </a:lnTo>
                </a:path>
                <a:path w="99694" h="201929">
                  <a:moveTo>
                    <a:pt x="0" y="29346"/>
                  </a:moveTo>
                  <a:lnTo>
                    <a:pt x="0" y="29346"/>
                  </a:lnTo>
                </a:path>
                <a:path w="99694" h="201929">
                  <a:moveTo>
                    <a:pt x="8095" y="30358"/>
                  </a:moveTo>
                  <a:lnTo>
                    <a:pt x="8095" y="30358"/>
                  </a:lnTo>
                </a:path>
                <a:path w="99694" h="201929">
                  <a:moveTo>
                    <a:pt x="8095" y="30358"/>
                  </a:moveTo>
                  <a:lnTo>
                    <a:pt x="8095" y="30358"/>
                  </a:lnTo>
                </a:path>
                <a:path w="99694" h="201929">
                  <a:moveTo>
                    <a:pt x="8095" y="30358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3931197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3920065" y="3362376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0119" y="8095"/>
                  </a:lnTo>
                </a:path>
                <a:path w="11430" h="10160">
                  <a:moveTo>
                    <a:pt x="10119" y="8095"/>
                  </a:moveTo>
                  <a:lnTo>
                    <a:pt x="10119" y="8095"/>
                  </a:lnTo>
                </a:path>
                <a:path w="11430" h="10160">
                  <a:moveTo>
                    <a:pt x="10119" y="8095"/>
                  </a:moveTo>
                  <a:lnTo>
                    <a:pt x="10119" y="8095"/>
                  </a:lnTo>
                </a:path>
                <a:path w="11430" h="10160">
                  <a:moveTo>
                    <a:pt x="2023" y="8095"/>
                  </a:moveTo>
                  <a:lnTo>
                    <a:pt x="3035" y="8095"/>
                  </a:lnTo>
                  <a:lnTo>
                    <a:pt x="10119" y="8095"/>
                  </a:lnTo>
                </a:path>
                <a:path w="11430" h="10160">
                  <a:moveTo>
                    <a:pt x="0" y="9107"/>
                  </a:moveTo>
                  <a:lnTo>
                    <a:pt x="1011" y="9107"/>
                  </a:lnTo>
                  <a:lnTo>
                    <a:pt x="2023" y="9107"/>
                  </a:lnTo>
                  <a:lnTo>
                    <a:pt x="3035" y="10119"/>
                  </a:lnTo>
                  <a:lnTo>
                    <a:pt x="10119" y="10119"/>
                  </a:lnTo>
                </a:path>
                <a:path w="11430" h="10160">
                  <a:moveTo>
                    <a:pt x="0" y="0"/>
                  </a:moveTo>
                  <a:lnTo>
                    <a:pt x="0" y="4047"/>
                  </a:lnTo>
                </a:path>
                <a:path w="11430" h="10160">
                  <a:moveTo>
                    <a:pt x="0" y="4047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3920065" y="33664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3837085" y="3339101"/>
              <a:ext cx="99695" cy="204470"/>
            </a:xfrm>
            <a:custGeom>
              <a:avLst/>
              <a:gdLst/>
              <a:ahLst/>
              <a:cxnLst/>
              <a:rect l="l" t="t" r="r" b="b"/>
              <a:pathLst>
                <a:path w="99694" h="204470">
                  <a:moveTo>
                    <a:pt x="82980" y="29346"/>
                  </a:moveTo>
                  <a:lnTo>
                    <a:pt x="82980" y="29346"/>
                  </a:lnTo>
                </a:path>
                <a:path w="99694" h="204470">
                  <a:moveTo>
                    <a:pt x="82980" y="29346"/>
                  </a:moveTo>
                  <a:lnTo>
                    <a:pt x="83991" y="30358"/>
                  </a:lnTo>
                </a:path>
                <a:path w="99694" h="204470">
                  <a:moveTo>
                    <a:pt x="83991" y="30358"/>
                  </a:moveTo>
                  <a:lnTo>
                    <a:pt x="83991" y="30358"/>
                  </a:lnTo>
                </a:path>
                <a:path w="99694" h="204470">
                  <a:moveTo>
                    <a:pt x="83991" y="30358"/>
                  </a:moveTo>
                  <a:lnTo>
                    <a:pt x="85003" y="31370"/>
                  </a:lnTo>
                </a:path>
                <a:path w="99694" h="204470">
                  <a:moveTo>
                    <a:pt x="85003" y="31370"/>
                  </a:moveTo>
                  <a:lnTo>
                    <a:pt x="85003" y="31370"/>
                  </a:lnTo>
                </a:path>
                <a:path w="99694" h="204470">
                  <a:moveTo>
                    <a:pt x="81968" y="30358"/>
                  </a:moveTo>
                  <a:lnTo>
                    <a:pt x="81968" y="30358"/>
                  </a:lnTo>
                </a:path>
                <a:path w="99694" h="204470">
                  <a:moveTo>
                    <a:pt x="82980" y="32382"/>
                  </a:moveTo>
                  <a:lnTo>
                    <a:pt x="82980" y="32382"/>
                  </a:lnTo>
                </a:path>
                <a:path w="99694" h="204470">
                  <a:moveTo>
                    <a:pt x="85003" y="32382"/>
                  </a:moveTo>
                  <a:lnTo>
                    <a:pt x="85003" y="32382"/>
                  </a:lnTo>
                </a:path>
                <a:path w="99694" h="204470">
                  <a:moveTo>
                    <a:pt x="80956" y="23274"/>
                  </a:moveTo>
                  <a:lnTo>
                    <a:pt x="80956" y="27322"/>
                  </a:lnTo>
                  <a:lnTo>
                    <a:pt x="80956" y="28334"/>
                  </a:lnTo>
                  <a:lnTo>
                    <a:pt x="80956" y="29346"/>
                  </a:lnTo>
                  <a:lnTo>
                    <a:pt x="80956" y="30358"/>
                  </a:lnTo>
                  <a:lnTo>
                    <a:pt x="81968" y="30358"/>
                  </a:lnTo>
                  <a:lnTo>
                    <a:pt x="81968" y="31370"/>
                  </a:lnTo>
                  <a:lnTo>
                    <a:pt x="82980" y="32382"/>
                  </a:lnTo>
                  <a:lnTo>
                    <a:pt x="83991" y="32382"/>
                  </a:lnTo>
                  <a:lnTo>
                    <a:pt x="85003" y="32382"/>
                  </a:lnTo>
                  <a:lnTo>
                    <a:pt x="86015" y="33394"/>
                  </a:lnTo>
                </a:path>
                <a:path w="99694" h="204470">
                  <a:moveTo>
                    <a:pt x="86015" y="33394"/>
                  </a:moveTo>
                  <a:lnTo>
                    <a:pt x="86015" y="33394"/>
                  </a:lnTo>
                </a:path>
                <a:path w="99694" h="204470">
                  <a:moveTo>
                    <a:pt x="96135" y="199354"/>
                  </a:moveTo>
                  <a:lnTo>
                    <a:pt x="96135" y="196318"/>
                  </a:lnTo>
                </a:path>
                <a:path w="99694" h="204470">
                  <a:moveTo>
                    <a:pt x="96135" y="188222"/>
                  </a:moveTo>
                  <a:lnTo>
                    <a:pt x="96135" y="184175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6318"/>
                  </a:lnTo>
                </a:path>
                <a:path w="99694" h="204470">
                  <a:moveTo>
                    <a:pt x="95123" y="188222"/>
                  </a:moveTo>
                  <a:lnTo>
                    <a:pt x="95123" y="184175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5123" y="200366"/>
                  </a:ln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0366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0"/>
                  </a:moveTo>
                  <a:lnTo>
                    <a:pt x="94111" y="3035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6318"/>
                  </a:lnTo>
                </a:path>
                <a:path w="99694" h="204470">
                  <a:moveTo>
                    <a:pt x="97147" y="188222"/>
                  </a:moveTo>
                  <a:lnTo>
                    <a:pt x="97147" y="184175"/>
                  </a:lnTo>
                </a:path>
                <a:path w="99694" h="204470">
                  <a:moveTo>
                    <a:pt x="96135" y="199354"/>
                  </a:moveTo>
                  <a:lnTo>
                    <a:pt x="96135" y="196318"/>
                  </a:lnTo>
                </a:path>
                <a:path w="99694" h="204470">
                  <a:moveTo>
                    <a:pt x="96135" y="188222"/>
                  </a:moveTo>
                  <a:lnTo>
                    <a:pt x="96135" y="184175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6318"/>
                  </a:lnTo>
                </a:path>
                <a:path w="99694" h="204470">
                  <a:moveTo>
                    <a:pt x="95123" y="188222"/>
                  </a:moveTo>
                  <a:lnTo>
                    <a:pt x="95123" y="184175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199354"/>
                  </a:lnTo>
                  <a:lnTo>
                    <a:pt x="97147" y="199354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199354"/>
                  </a:moveTo>
                  <a:lnTo>
                    <a:pt x="98159" y="199354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6135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0366"/>
                  </a:lnTo>
                </a:path>
                <a:path w="99694" h="204470">
                  <a:moveTo>
                    <a:pt x="96135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5123" y="184175"/>
                  </a:moveTo>
                  <a:lnTo>
                    <a:pt x="95123" y="23274"/>
                  </a:lnTo>
                </a:path>
                <a:path w="99694" h="204470">
                  <a:moveTo>
                    <a:pt x="95123" y="17203"/>
                  </a:moveTo>
                  <a:lnTo>
                    <a:pt x="95123" y="3035"/>
                  </a:lnTo>
                </a:path>
                <a:path w="99694" h="204470">
                  <a:moveTo>
                    <a:pt x="0" y="32382"/>
                  </a:moveTo>
                  <a:lnTo>
                    <a:pt x="0" y="32382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3845181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3845181" y="3371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3846193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3833037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2143" y="8095"/>
                  </a:lnTo>
                </a:path>
                <a:path w="15240" h="176529">
                  <a:moveTo>
                    <a:pt x="12143" y="8095"/>
                  </a:moveTo>
                  <a:lnTo>
                    <a:pt x="12143" y="8095"/>
                  </a:lnTo>
                </a:path>
                <a:path w="15240" h="176529">
                  <a:moveTo>
                    <a:pt x="12143" y="8095"/>
                  </a:moveTo>
                  <a:lnTo>
                    <a:pt x="12143" y="8095"/>
                  </a:lnTo>
                </a:path>
                <a:path w="15240" h="176529">
                  <a:moveTo>
                    <a:pt x="12143" y="8095"/>
                  </a:moveTo>
                  <a:lnTo>
                    <a:pt x="12143" y="8095"/>
                  </a:lnTo>
                </a:path>
                <a:path w="15240" h="176529">
                  <a:moveTo>
                    <a:pt x="12143" y="8095"/>
                  </a:moveTo>
                  <a:lnTo>
                    <a:pt x="12143" y="8095"/>
                  </a:lnTo>
                </a:path>
                <a:path w="15240" h="176529">
                  <a:moveTo>
                    <a:pt x="12143" y="8095"/>
                  </a:moveTo>
                  <a:lnTo>
                    <a:pt x="12143" y="8095"/>
                  </a:lnTo>
                </a:path>
                <a:path w="15240" h="176529">
                  <a:moveTo>
                    <a:pt x="4047" y="8095"/>
                  </a:moveTo>
                  <a:lnTo>
                    <a:pt x="5059" y="8095"/>
                  </a:lnTo>
                  <a:lnTo>
                    <a:pt x="12143" y="8095"/>
                  </a:lnTo>
                </a:path>
                <a:path w="15240" h="176529">
                  <a:moveTo>
                    <a:pt x="2023" y="9107"/>
                  </a:move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  <a:lnTo>
                    <a:pt x="12143" y="10119"/>
                  </a:lnTo>
                </a:path>
                <a:path w="15240" h="176529">
                  <a:moveTo>
                    <a:pt x="1011" y="0"/>
                  </a:moveTo>
                  <a:lnTo>
                    <a:pt x="1011" y="4047"/>
                  </a:lnTo>
                </a:path>
                <a:path w="15240" h="176529">
                  <a:moveTo>
                    <a:pt x="1011" y="4047"/>
                  </a:moveTo>
                  <a:lnTo>
                    <a:pt x="1011" y="4047"/>
                  </a:lnTo>
                </a:path>
                <a:path w="15240" h="176529">
                  <a:moveTo>
                    <a:pt x="1011" y="4047"/>
                  </a:moveTo>
                  <a:lnTo>
                    <a:pt x="2023" y="5059"/>
                  </a:lnTo>
                  <a:lnTo>
                    <a:pt x="2023" y="6071"/>
                  </a:lnTo>
                </a:path>
                <a:path w="15240" h="176529">
                  <a:moveTo>
                    <a:pt x="2023" y="6071"/>
                  </a:moveTo>
                  <a:lnTo>
                    <a:pt x="2023" y="6071"/>
                  </a:lnTo>
                </a:path>
                <a:path w="15240" h="176529">
                  <a:moveTo>
                    <a:pt x="2023" y="6071"/>
                  </a:moveTo>
                  <a:lnTo>
                    <a:pt x="3035" y="7083"/>
                  </a:lnTo>
                </a:path>
                <a:path w="15240" h="176529">
                  <a:moveTo>
                    <a:pt x="3035" y="7083"/>
                  </a:moveTo>
                  <a:lnTo>
                    <a:pt x="3035" y="7083"/>
                  </a:lnTo>
                </a:path>
                <a:path w="15240" h="176529">
                  <a:moveTo>
                    <a:pt x="3035" y="7083"/>
                  </a:moveTo>
                  <a:lnTo>
                    <a:pt x="4047" y="8095"/>
                  </a:lnTo>
                </a:path>
                <a:path w="15240" h="176529">
                  <a:moveTo>
                    <a:pt x="4047" y="8095"/>
                  </a:moveTo>
                  <a:lnTo>
                    <a:pt x="4047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2023" y="9107"/>
                  </a:moveTo>
                  <a:lnTo>
                    <a:pt x="2023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0" y="7083"/>
                  </a:lnTo>
                  <a:lnTo>
                    <a:pt x="1011" y="7083"/>
                  </a:lnTo>
                  <a:lnTo>
                    <a:pt x="1011" y="8095"/>
                  </a:lnTo>
                  <a:lnTo>
                    <a:pt x="2023" y="9107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</a:path>
                <a:path w="15240" h="176529">
                  <a:moveTo>
                    <a:pt x="5059" y="10119"/>
                  </a:moveTo>
                  <a:lnTo>
                    <a:pt x="5059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384619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3752082" y="3339101"/>
              <a:ext cx="99695" cy="204470"/>
            </a:xfrm>
            <a:custGeom>
              <a:avLst/>
              <a:gdLst/>
              <a:ahLst/>
              <a:cxnLst/>
              <a:rect l="l" t="t" r="r" b="b"/>
              <a:pathLst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4111" y="19935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3099" y="204414"/>
                  </a:lnTo>
                </a:path>
                <a:path w="99694" h="204470">
                  <a:moveTo>
                    <a:pt x="93099" y="204414"/>
                  </a:moveTo>
                  <a:lnTo>
                    <a:pt x="93099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3099" y="200366"/>
                  </a:lnTo>
                </a:path>
                <a:path w="99694" h="204470">
                  <a:moveTo>
                    <a:pt x="93099" y="200366"/>
                  </a:moveTo>
                  <a:lnTo>
                    <a:pt x="93099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3099" y="204414"/>
                  </a:moveTo>
                  <a:lnTo>
                    <a:pt x="93099" y="200366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3099" y="3035"/>
                  </a:lnTo>
                </a:path>
                <a:path w="99694" h="204470">
                  <a:moveTo>
                    <a:pt x="93099" y="3035"/>
                  </a:moveTo>
                  <a:lnTo>
                    <a:pt x="93099" y="3035"/>
                  </a:lnTo>
                </a:path>
                <a:path w="99694" h="204470">
                  <a:moveTo>
                    <a:pt x="93099" y="0"/>
                  </a:moveTo>
                  <a:lnTo>
                    <a:pt x="93099" y="3035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6318"/>
                  </a:lnTo>
                </a:path>
                <a:path w="99694" h="204470">
                  <a:moveTo>
                    <a:pt x="97147" y="188222"/>
                  </a:moveTo>
                  <a:lnTo>
                    <a:pt x="97147" y="184175"/>
                  </a:lnTo>
                </a:path>
                <a:path w="99694" h="204470">
                  <a:moveTo>
                    <a:pt x="96135" y="199354"/>
                  </a:moveTo>
                  <a:lnTo>
                    <a:pt x="96135" y="196318"/>
                  </a:lnTo>
                </a:path>
                <a:path w="99694" h="204470">
                  <a:moveTo>
                    <a:pt x="96135" y="188222"/>
                  </a:moveTo>
                  <a:lnTo>
                    <a:pt x="96135" y="184175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6318"/>
                  </a:lnTo>
                </a:path>
                <a:path w="99694" h="204470">
                  <a:moveTo>
                    <a:pt x="95123" y="188222"/>
                  </a:moveTo>
                  <a:lnTo>
                    <a:pt x="95123" y="184175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7147" y="199354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9354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9354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0366"/>
                  </a:lnTo>
                </a:path>
                <a:path w="99694" h="204470">
                  <a:moveTo>
                    <a:pt x="96135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5123" y="184175"/>
                  </a:moveTo>
                  <a:lnTo>
                    <a:pt x="95123" y="23274"/>
                  </a:lnTo>
                </a:path>
                <a:path w="99694" h="204470">
                  <a:moveTo>
                    <a:pt x="95123" y="17203"/>
                  </a:moveTo>
                  <a:lnTo>
                    <a:pt x="95123" y="3035"/>
                  </a:lnTo>
                </a:path>
                <a:path w="99694" h="204470">
                  <a:moveTo>
                    <a:pt x="0" y="32382"/>
                  </a:moveTo>
                  <a:lnTo>
                    <a:pt x="0" y="32382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3760177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3760177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3760177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3747022" y="3339101"/>
              <a:ext cx="18415" cy="204470"/>
            </a:xfrm>
            <a:custGeom>
              <a:avLst/>
              <a:gdLst/>
              <a:ahLst/>
              <a:cxnLst/>
              <a:rect l="l" t="t" r="r" b="b"/>
              <a:pathLst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5059" y="31370"/>
                  </a:moveTo>
                  <a:lnTo>
                    <a:pt x="6071" y="31370"/>
                  </a:lnTo>
                  <a:lnTo>
                    <a:pt x="13155" y="31370"/>
                  </a:lnTo>
                </a:path>
                <a:path w="18415" h="204470">
                  <a:moveTo>
                    <a:pt x="3035" y="32382"/>
                  </a:moveTo>
                  <a:lnTo>
                    <a:pt x="4047" y="32382"/>
                  </a:lnTo>
                  <a:lnTo>
                    <a:pt x="5059" y="32382"/>
                  </a:lnTo>
                  <a:lnTo>
                    <a:pt x="6071" y="33394"/>
                  </a:lnTo>
                  <a:lnTo>
                    <a:pt x="13155" y="33394"/>
                  </a:lnTo>
                </a:path>
                <a:path w="18415" h="204470">
                  <a:moveTo>
                    <a:pt x="2023" y="23274"/>
                  </a:moveTo>
                  <a:lnTo>
                    <a:pt x="2023" y="27322"/>
                  </a:lnTo>
                </a:path>
                <a:path w="18415" h="204470">
                  <a:moveTo>
                    <a:pt x="2023" y="27322"/>
                  </a:moveTo>
                  <a:lnTo>
                    <a:pt x="2023" y="27322"/>
                  </a:lnTo>
                </a:path>
                <a:path w="18415" h="204470">
                  <a:moveTo>
                    <a:pt x="2023" y="27322"/>
                  </a:moveTo>
                  <a:lnTo>
                    <a:pt x="2023" y="28334"/>
                  </a:lnTo>
                  <a:lnTo>
                    <a:pt x="3035" y="29346"/>
                  </a:lnTo>
                </a:path>
                <a:path w="18415" h="204470">
                  <a:moveTo>
                    <a:pt x="3035" y="29346"/>
                  </a:moveTo>
                  <a:lnTo>
                    <a:pt x="3035" y="29346"/>
                  </a:lnTo>
                </a:path>
                <a:path w="18415" h="204470">
                  <a:moveTo>
                    <a:pt x="3035" y="29346"/>
                  </a:moveTo>
                  <a:lnTo>
                    <a:pt x="4047" y="30358"/>
                  </a:lnTo>
                </a:path>
                <a:path w="18415" h="204470">
                  <a:moveTo>
                    <a:pt x="4047" y="30358"/>
                  </a:moveTo>
                  <a:lnTo>
                    <a:pt x="4047" y="30358"/>
                  </a:lnTo>
                </a:path>
                <a:path w="18415" h="204470">
                  <a:moveTo>
                    <a:pt x="4047" y="30358"/>
                  </a:moveTo>
                  <a:lnTo>
                    <a:pt x="5059" y="31370"/>
                  </a:lnTo>
                </a:path>
                <a:path w="18415" h="204470">
                  <a:moveTo>
                    <a:pt x="5059" y="31370"/>
                  </a:moveTo>
                  <a:lnTo>
                    <a:pt x="5059" y="31370"/>
                  </a:lnTo>
                </a:path>
                <a:path w="18415" h="204470">
                  <a:moveTo>
                    <a:pt x="2023" y="30358"/>
                  </a:moveTo>
                  <a:lnTo>
                    <a:pt x="2023" y="30358"/>
                  </a:lnTo>
                </a:path>
                <a:path w="18415" h="204470">
                  <a:moveTo>
                    <a:pt x="3035" y="32382"/>
                  </a:moveTo>
                  <a:lnTo>
                    <a:pt x="3035" y="32382"/>
                  </a:lnTo>
                </a:path>
                <a:path w="18415" h="204470">
                  <a:moveTo>
                    <a:pt x="5059" y="32382"/>
                  </a:moveTo>
                  <a:lnTo>
                    <a:pt x="5059" y="32382"/>
                  </a:lnTo>
                </a:path>
                <a:path w="18415" h="204470">
                  <a:moveTo>
                    <a:pt x="0" y="23274"/>
                  </a:moveTo>
                  <a:lnTo>
                    <a:pt x="0" y="27322"/>
                  </a:lnTo>
                  <a:lnTo>
                    <a:pt x="0" y="28334"/>
                  </a:lnTo>
                  <a:lnTo>
                    <a:pt x="1011" y="29346"/>
                  </a:lnTo>
                  <a:lnTo>
                    <a:pt x="1011" y="30358"/>
                  </a:lnTo>
                  <a:lnTo>
                    <a:pt x="2023" y="30358"/>
                  </a:lnTo>
                  <a:lnTo>
                    <a:pt x="2023" y="31370"/>
                  </a:lnTo>
                  <a:lnTo>
                    <a:pt x="3035" y="32382"/>
                  </a:lnTo>
                  <a:lnTo>
                    <a:pt x="4047" y="32382"/>
                  </a:lnTo>
                  <a:lnTo>
                    <a:pt x="5059" y="32382"/>
                  </a:lnTo>
                  <a:lnTo>
                    <a:pt x="6071" y="33394"/>
                  </a:lnTo>
                </a:path>
                <a:path w="18415" h="204470">
                  <a:moveTo>
                    <a:pt x="6071" y="33394"/>
                  </a:moveTo>
                  <a:lnTo>
                    <a:pt x="6071" y="33394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6318"/>
                  </a:lnTo>
                </a:path>
                <a:path w="18415" h="204470">
                  <a:moveTo>
                    <a:pt x="15179" y="188222"/>
                  </a:moveTo>
                  <a:lnTo>
                    <a:pt x="15179" y="184175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6318"/>
                  </a:lnTo>
                </a:path>
                <a:path w="18415" h="204470">
                  <a:moveTo>
                    <a:pt x="15179" y="188222"/>
                  </a:moveTo>
                  <a:lnTo>
                    <a:pt x="15179" y="184175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9354"/>
                  </a:lnTo>
                </a:path>
                <a:path w="18415" h="204470">
                  <a:moveTo>
                    <a:pt x="15179" y="199354"/>
                  </a:moveTo>
                  <a:lnTo>
                    <a:pt x="14167" y="199354"/>
                  </a:lnTo>
                  <a:lnTo>
                    <a:pt x="14167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9354"/>
                  </a:lnTo>
                </a:path>
                <a:path w="18415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9354"/>
                  </a:lnTo>
                </a:path>
                <a:path w="18415" h="204470">
                  <a:moveTo>
                    <a:pt x="14167" y="204414"/>
                  </a:moveTo>
                  <a:lnTo>
                    <a:pt x="13155" y="204414"/>
                  </a:lnTo>
                </a:path>
                <a:path w="18415" h="204470">
                  <a:moveTo>
                    <a:pt x="13155" y="204414"/>
                  </a:moveTo>
                  <a:lnTo>
                    <a:pt x="13155" y="204414"/>
                  </a:lnTo>
                </a:path>
                <a:path w="18415" h="204470">
                  <a:moveTo>
                    <a:pt x="13155" y="204414"/>
                  </a:moveTo>
                  <a:lnTo>
                    <a:pt x="13155" y="204414"/>
                  </a:lnTo>
                </a:path>
                <a:path w="18415" h="204470">
                  <a:moveTo>
                    <a:pt x="14167" y="204414"/>
                  </a:moveTo>
                  <a:lnTo>
                    <a:pt x="14167" y="204414"/>
                  </a:lnTo>
                </a:path>
                <a:path w="18415" h="204470">
                  <a:moveTo>
                    <a:pt x="14167" y="200366"/>
                  </a:moveTo>
                  <a:lnTo>
                    <a:pt x="13155" y="200366"/>
                  </a:lnTo>
                </a:path>
                <a:path w="18415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8415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3155" y="204414"/>
                  </a:moveTo>
                  <a:lnTo>
                    <a:pt x="13155" y="200366"/>
                  </a:lnTo>
                </a:path>
                <a:path w="18415" h="204470">
                  <a:moveTo>
                    <a:pt x="14167" y="3035"/>
                  </a:moveTo>
                  <a:lnTo>
                    <a:pt x="14167" y="3035"/>
                  </a:lnTo>
                </a:path>
                <a:path w="18415" h="204470">
                  <a:moveTo>
                    <a:pt x="14167" y="3035"/>
                  </a:moveTo>
                  <a:lnTo>
                    <a:pt x="13155" y="3035"/>
                  </a:lnTo>
                </a:path>
                <a:path w="18415" h="204470">
                  <a:moveTo>
                    <a:pt x="13155" y="3035"/>
                  </a:moveTo>
                  <a:lnTo>
                    <a:pt x="13155" y="3035"/>
                  </a:lnTo>
                </a:path>
                <a:path w="18415" h="204470">
                  <a:moveTo>
                    <a:pt x="13155" y="3035"/>
                  </a:moveTo>
                  <a:lnTo>
                    <a:pt x="13155" y="3035"/>
                  </a:lnTo>
                </a:path>
                <a:path w="18415" h="204470">
                  <a:moveTo>
                    <a:pt x="13155" y="0"/>
                  </a:moveTo>
                  <a:lnTo>
                    <a:pt x="13155" y="3035"/>
                  </a:lnTo>
                </a:path>
                <a:path w="18415" h="204470">
                  <a:moveTo>
                    <a:pt x="17203" y="199354"/>
                  </a:moveTo>
                  <a:lnTo>
                    <a:pt x="17203" y="196318"/>
                  </a:lnTo>
                </a:path>
                <a:path w="18415" h="204470">
                  <a:moveTo>
                    <a:pt x="17203" y="188222"/>
                  </a:moveTo>
                  <a:lnTo>
                    <a:pt x="17203" y="184175"/>
                  </a:lnTo>
                </a:path>
                <a:path w="18415" h="204470">
                  <a:moveTo>
                    <a:pt x="16191" y="199354"/>
                  </a:moveTo>
                  <a:lnTo>
                    <a:pt x="16191" y="196318"/>
                  </a:lnTo>
                </a:path>
                <a:path w="18415" h="204470">
                  <a:moveTo>
                    <a:pt x="16191" y="188222"/>
                  </a:moveTo>
                  <a:lnTo>
                    <a:pt x="16191" y="184175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6318"/>
                  </a:lnTo>
                </a:path>
                <a:path w="18415" h="204470">
                  <a:moveTo>
                    <a:pt x="15179" y="188222"/>
                  </a:moveTo>
                  <a:lnTo>
                    <a:pt x="15179" y="184175"/>
                  </a:lnTo>
                </a:path>
                <a:path w="18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18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18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18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18415" h="204470">
                  <a:moveTo>
                    <a:pt x="17203" y="200366"/>
                  </a:moveTo>
                  <a:lnTo>
                    <a:pt x="17203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3764225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3667078" y="3342137"/>
              <a:ext cx="98425" cy="201930"/>
            </a:xfrm>
            <a:custGeom>
              <a:avLst/>
              <a:gdLst/>
              <a:ahLst/>
              <a:cxnLst/>
              <a:rect l="l" t="t" r="r" b="b"/>
              <a:pathLst>
                <a:path w="98425" h="201929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8425" h="201929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1929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1929">
                  <a:moveTo>
                    <a:pt x="95123" y="196318"/>
                  </a:moveTo>
                  <a:lnTo>
                    <a:pt x="95123" y="196318"/>
                  </a:lnTo>
                </a:path>
                <a:path w="98425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8425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8425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8425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8425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8425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8425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8425" h="201929">
                  <a:moveTo>
                    <a:pt x="95123" y="201378"/>
                  </a:moveTo>
                  <a:lnTo>
                    <a:pt x="94111" y="201378"/>
                  </a:lnTo>
                </a:path>
                <a:path w="98425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8425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8425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8425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8425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8425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8425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8425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8425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8425" h="201929">
                  <a:moveTo>
                    <a:pt x="95123" y="197330"/>
                  </a:moveTo>
                  <a:lnTo>
                    <a:pt x="94111" y="197330"/>
                  </a:lnTo>
                </a:path>
                <a:path w="98425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8425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8425" h="201929">
                  <a:moveTo>
                    <a:pt x="98159" y="201378"/>
                  </a:moveTo>
                  <a:lnTo>
                    <a:pt x="98159" y="197330"/>
                  </a:lnTo>
                </a:path>
                <a:path w="98425" h="201929">
                  <a:moveTo>
                    <a:pt x="95123" y="0"/>
                  </a:moveTo>
                  <a:lnTo>
                    <a:pt x="95123" y="0"/>
                  </a:lnTo>
                </a:path>
                <a:path w="98425" h="201929">
                  <a:moveTo>
                    <a:pt x="95123" y="0"/>
                  </a:moveTo>
                  <a:lnTo>
                    <a:pt x="95123" y="0"/>
                  </a:lnTo>
                </a:path>
                <a:path w="98425" h="201929">
                  <a:moveTo>
                    <a:pt x="95123" y="0"/>
                  </a:moveTo>
                  <a:lnTo>
                    <a:pt x="94111" y="0"/>
                  </a:lnTo>
                </a:path>
                <a:path w="98425" h="201929">
                  <a:moveTo>
                    <a:pt x="94111" y="0"/>
                  </a:moveTo>
                  <a:lnTo>
                    <a:pt x="94111" y="0"/>
                  </a:lnTo>
                </a:path>
                <a:path w="98425" h="201929">
                  <a:moveTo>
                    <a:pt x="94111" y="0"/>
                  </a:moveTo>
                  <a:lnTo>
                    <a:pt x="94111" y="0"/>
                  </a:lnTo>
                </a:path>
                <a:path w="98425" h="201929">
                  <a:moveTo>
                    <a:pt x="94111" y="0"/>
                  </a:moveTo>
                  <a:lnTo>
                    <a:pt x="94111" y="0"/>
                  </a:lnTo>
                </a:path>
                <a:path w="98425" h="201929">
                  <a:moveTo>
                    <a:pt x="94111" y="181139"/>
                  </a:moveTo>
                  <a:lnTo>
                    <a:pt x="94111" y="20239"/>
                  </a:lnTo>
                </a:path>
                <a:path w="98425" h="201929">
                  <a:moveTo>
                    <a:pt x="94111" y="14167"/>
                  </a:moveTo>
                  <a:lnTo>
                    <a:pt x="94111" y="0"/>
                  </a:lnTo>
                </a:path>
                <a:path w="98425" h="201929">
                  <a:moveTo>
                    <a:pt x="0" y="29346"/>
                  </a:moveTo>
                  <a:lnTo>
                    <a:pt x="0" y="29346"/>
                  </a:lnTo>
                </a:path>
                <a:path w="98425" h="201929">
                  <a:moveTo>
                    <a:pt x="8095" y="30358"/>
                  </a:moveTo>
                  <a:lnTo>
                    <a:pt x="8095" y="30358"/>
                  </a:lnTo>
                </a:path>
                <a:path w="98425" h="201929">
                  <a:moveTo>
                    <a:pt x="8095" y="30358"/>
                  </a:moveTo>
                  <a:lnTo>
                    <a:pt x="8095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3675173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3675173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3675173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3662018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5059" y="8095"/>
                  </a:moveTo>
                  <a:lnTo>
                    <a:pt x="6071" y="8095"/>
                  </a:lnTo>
                  <a:lnTo>
                    <a:pt x="13155" y="8095"/>
                  </a:lnTo>
                </a:path>
                <a:path w="15240" h="176529">
                  <a:moveTo>
                    <a:pt x="3035" y="9107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6071" y="10119"/>
                  </a:lnTo>
                  <a:lnTo>
                    <a:pt x="13155" y="10119"/>
                  </a:lnTo>
                </a:path>
                <a:path w="15240" h="176529">
                  <a:moveTo>
                    <a:pt x="2023" y="0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5059"/>
                  </a:lnTo>
                  <a:lnTo>
                    <a:pt x="3035" y="6071"/>
                  </a:lnTo>
                </a:path>
                <a:path w="15240" h="176529">
                  <a:moveTo>
                    <a:pt x="3035" y="6071"/>
                  </a:moveTo>
                  <a:lnTo>
                    <a:pt x="3035" y="6071"/>
                  </a:lnTo>
                </a:path>
                <a:path w="15240" h="176529">
                  <a:moveTo>
                    <a:pt x="3035" y="6071"/>
                  </a:move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3035" y="9107"/>
                  </a:moveTo>
                  <a:lnTo>
                    <a:pt x="3035" y="9107"/>
                  </a:lnTo>
                </a:path>
                <a:path w="15240" h="176529">
                  <a:moveTo>
                    <a:pt x="4047" y="9107"/>
                  </a:moveTo>
                  <a:lnTo>
                    <a:pt x="5059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2023" y="8095"/>
                  </a:lnTo>
                  <a:lnTo>
                    <a:pt x="3035" y="9107"/>
                  </a:lnTo>
                  <a:lnTo>
                    <a:pt x="4047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5059" y="9107"/>
                  </a:moveTo>
                  <a:lnTo>
                    <a:pt x="5059" y="10119"/>
                  </a:lnTo>
                  <a:lnTo>
                    <a:pt x="6071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3676185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3675173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2023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2023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1011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1011" y="200366"/>
                  </a:moveTo>
                  <a:lnTo>
                    <a:pt x="0" y="200366"/>
                  </a:lnTo>
                  <a:lnTo>
                    <a:pt x="0" y="204414"/>
                  </a:lnTo>
                </a:path>
                <a:path w="4444" h="204470">
                  <a:moveTo>
                    <a:pt x="1011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4047" y="188222"/>
                  </a:moveTo>
                  <a:lnTo>
                    <a:pt x="4047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3679221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3581062" y="3342137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6135" y="196318"/>
                  </a:moveTo>
                  <a:lnTo>
                    <a:pt x="96135" y="19631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9171" y="201378"/>
                  </a:moveTo>
                  <a:lnTo>
                    <a:pt x="99171" y="197330"/>
                  </a:lnTo>
                </a:path>
                <a:path w="99694" h="201929">
                  <a:moveTo>
                    <a:pt x="96135" y="0"/>
                  </a:moveTo>
                  <a:lnTo>
                    <a:pt x="96135" y="0"/>
                  </a:lnTo>
                </a:path>
                <a:path w="99694" h="201929">
                  <a:moveTo>
                    <a:pt x="96135" y="0"/>
                  </a:moveTo>
                  <a:lnTo>
                    <a:pt x="96135" y="0"/>
                  </a:lnTo>
                </a:path>
                <a:path w="99694" h="201929">
                  <a:moveTo>
                    <a:pt x="96135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181139"/>
                  </a:moveTo>
                  <a:lnTo>
                    <a:pt x="95123" y="20239"/>
                  </a:lnTo>
                </a:path>
                <a:path w="99694" h="201929">
                  <a:moveTo>
                    <a:pt x="95123" y="14167"/>
                  </a:moveTo>
                  <a:lnTo>
                    <a:pt x="95123" y="0"/>
                  </a:lnTo>
                </a:path>
                <a:path w="99694" h="201929">
                  <a:moveTo>
                    <a:pt x="0" y="29346"/>
                  </a:moveTo>
                  <a:lnTo>
                    <a:pt x="1011" y="29346"/>
                  </a:lnTo>
                </a:path>
                <a:path w="99694" h="201929">
                  <a:moveTo>
                    <a:pt x="9107" y="30358"/>
                  </a:moveTo>
                  <a:lnTo>
                    <a:pt x="9107" y="30358"/>
                  </a:lnTo>
                </a:path>
                <a:path w="99694" h="201929">
                  <a:moveTo>
                    <a:pt x="9107" y="30358"/>
                  </a:moveTo>
                  <a:lnTo>
                    <a:pt x="9107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3590169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3590169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3590169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3577014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5059" y="8095"/>
                  </a:moveTo>
                  <a:lnTo>
                    <a:pt x="5059" y="8095"/>
                  </a:lnTo>
                </a:path>
                <a:path w="15240" h="176529">
                  <a:moveTo>
                    <a:pt x="5059" y="8095"/>
                  </a:moveTo>
                  <a:lnTo>
                    <a:pt x="13155" y="8095"/>
                  </a:lnTo>
                </a:path>
                <a:path w="15240" h="176529">
                  <a:moveTo>
                    <a:pt x="3035" y="9107"/>
                  </a:moveTo>
                  <a:lnTo>
                    <a:pt x="4047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5059" y="9107"/>
                  </a:moveTo>
                  <a:lnTo>
                    <a:pt x="5059" y="10119"/>
                  </a:lnTo>
                  <a:lnTo>
                    <a:pt x="13155" y="10119"/>
                  </a:lnTo>
                </a:path>
                <a:path w="15240" h="176529">
                  <a:moveTo>
                    <a:pt x="2023" y="0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3035" y="9107"/>
                  </a:moveTo>
                  <a:lnTo>
                    <a:pt x="3035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2023" y="8095"/>
                  </a:lnTo>
                  <a:lnTo>
                    <a:pt x="3035" y="9107"/>
                  </a:lnTo>
                </a:path>
                <a:path w="15240" h="176529">
                  <a:moveTo>
                    <a:pt x="3035" y="9107"/>
                  </a:moveTo>
                  <a:lnTo>
                    <a:pt x="3035" y="9107"/>
                  </a:lnTo>
                </a:path>
                <a:path w="15240" h="176529">
                  <a:moveTo>
                    <a:pt x="3035" y="9107"/>
                  </a:moveTo>
                  <a:lnTo>
                    <a:pt x="4047" y="9107"/>
                  </a:lnTo>
                  <a:lnTo>
                    <a:pt x="5059" y="10119"/>
                  </a:lnTo>
                </a:path>
                <a:path w="15240" h="176529">
                  <a:moveTo>
                    <a:pt x="5059" y="10119"/>
                  </a:moveTo>
                  <a:lnTo>
                    <a:pt x="5059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5179" y="176079"/>
                  </a:moveTo>
                  <a:lnTo>
                    <a:pt x="14167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3591182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3590169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2023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4047" y="188222"/>
                  </a:moveTo>
                  <a:lnTo>
                    <a:pt x="4047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1011" y="199354"/>
                  </a:moveTo>
                  <a:lnTo>
                    <a:pt x="1011" y="196318"/>
                  </a:lnTo>
                </a:path>
                <a:path w="4444" h="204470">
                  <a:moveTo>
                    <a:pt x="1011" y="188222"/>
                  </a:moveTo>
                  <a:lnTo>
                    <a:pt x="1011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3594217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3496058" y="3342137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6135" y="196318"/>
                  </a:moveTo>
                  <a:lnTo>
                    <a:pt x="96135" y="196318"/>
                  </a:lnTo>
                </a:path>
                <a:path w="99694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201378"/>
                  </a:moveTo>
                  <a:lnTo>
                    <a:pt x="99171" y="197330"/>
                  </a:lnTo>
                </a:path>
                <a:path w="99694" h="201929">
                  <a:moveTo>
                    <a:pt x="96135" y="0"/>
                  </a:moveTo>
                  <a:lnTo>
                    <a:pt x="96135" y="0"/>
                  </a:lnTo>
                </a:path>
                <a:path w="99694" h="201929">
                  <a:moveTo>
                    <a:pt x="96135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4111" y="0"/>
                  </a:lnTo>
                </a:path>
                <a:path w="99694" h="201929">
                  <a:moveTo>
                    <a:pt x="94111" y="0"/>
                  </a:moveTo>
                  <a:lnTo>
                    <a:pt x="94111" y="0"/>
                  </a:lnTo>
                </a:path>
                <a:path w="99694" h="201929">
                  <a:moveTo>
                    <a:pt x="95123" y="181139"/>
                  </a:moveTo>
                  <a:lnTo>
                    <a:pt x="95123" y="20239"/>
                  </a:lnTo>
                </a:path>
                <a:path w="99694" h="201929">
                  <a:moveTo>
                    <a:pt x="95123" y="14167"/>
                  </a:moveTo>
                  <a:lnTo>
                    <a:pt x="95123" y="0"/>
                  </a:lnTo>
                </a:path>
                <a:path w="99694" h="201929">
                  <a:moveTo>
                    <a:pt x="0" y="29346"/>
                  </a:moveTo>
                  <a:lnTo>
                    <a:pt x="0" y="29346"/>
                  </a:lnTo>
                </a:path>
                <a:path w="99694" h="201929">
                  <a:moveTo>
                    <a:pt x="9107" y="30358"/>
                  </a:moveTo>
                  <a:lnTo>
                    <a:pt x="9107" y="30358"/>
                  </a:lnTo>
                </a:path>
                <a:path w="99694" h="201929">
                  <a:moveTo>
                    <a:pt x="9107" y="30358"/>
                  </a:moveTo>
                  <a:lnTo>
                    <a:pt x="9107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3505165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3505165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3505165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3492010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5059" y="8095"/>
                  </a:moveTo>
                  <a:lnTo>
                    <a:pt x="5059" y="8095"/>
                  </a:lnTo>
                </a:path>
                <a:path w="15240" h="176529">
                  <a:moveTo>
                    <a:pt x="5059" y="8095"/>
                  </a:moveTo>
                  <a:lnTo>
                    <a:pt x="13155" y="8095"/>
                  </a:lnTo>
                </a:path>
                <a:path w="15240" h="176529">
                  <a:moveTo>
                    <a:pt x="3035" y="9107"/>
                  </a:moveTo>
                  <a:lnTo>
                    <a:pt x="3035" y="9107"/>
                  </a:lnTo>
                </a:path>
                <a:path w="15240" h="176529">
                  <a:moveTo>
                    <a:pt x="3035" y="9107"/>
                  </a:moveTo>
                  <a:lnTo>
                    <a:pt x="4047" y="9107"/>
                  </a:lnTo>
                  <a:lnTo>
                    <a:pt x="5059" y="10119"/>
                  </a:lnTo>
                  <a:lnTo>
                    <a:pt x="13155" y="10119"/>
                  </a:lnTo>
                </a:path>
                <a:path w="15240" h="176529">
                  <a:moveTo>
                    <a:pt x="2023" y="0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2023" y="9107"/>
                  </a:moveTo>
                  <a:lnTo>
                    <a:pt x="2023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2023" y="8095"/>
                  </a:lnTo>
                  <a:lnTo>
                    <a:pt x="2023" y="9107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</a:path>
                <a:path w="15240" h="176529">
                  <a:moveTo>
                    <a:pt x="5059" y="10119"/>
                  </a:moveTo>
                  <a:lnTo>
                    <a:pt x="5059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3506177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3505165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4047" y="188222"/>
                  </a:moveTo>
                  <a:lnTo>
                    <a:pt x="4047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1011" y="199354"/>
                  </a:moveTo>
                  <a:lnTo>
                    <a:pt x="1011" y="196318"/>
                  </a:lnTo>
                </a:path>
                <a:path w="4444" h="204470">
                  <a:moveTo>
                    <a:pt x="1011" y="188222"/>
                  </a:moveTo>
                  <a:lnTo>
                    <a:pt x="1011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350921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3411054" y="3342137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6135" y="196318"/>
                  </a:moveTo>
                  <a:lnTo>
                    <a:pt x="96135" y="196318"/>
                  </a:lnTo>
                </a:path>
                <a:path w="99694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201378"/>
                  </a:moveTo>
                  <a:lnTo>
                    <a:pt x="99171" y="197330"/>
                  </a:lnTo>
                </a:path>
                <a:path w="99694" h="201929">
                  <a:moveTo>
                    <a:pt x="96135" y="0"/>
                  </a:moveTo>
                  <a:lnTo>
                    <a:pt x="96135" y="0"/>
                  </a:lnTo>
                </a:path>
                <a:path w="99694" h="201929">
                  <a:moveTo>
                    <a:pt x="96135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4111" y="0"/>
                  </a:lnTo>
                </a:path>
                <a:path w="99694" h="201929">
                  <a:moveTo>
                    <a:pt x="94111" y="0"/>
                  </a:moveTo>
                  <a:lnTo>
                    <a:pt x="94111" y="0"/>
                  </a:lnTo>
                </a:path>
                <a:path w="99694" h="201929">
                  <a:moveTo>
                    <a:pt x="95123" y="181139"/>
                  </a:moveTo>
                  <a:lnTo>
                    <a:pt x="95123" y="20239"/>
                  </a:lnTo>
                </a:path>
                <a:path w="99694" h="201929">
                  <a:moveTo>
                    <a:pt x="95123" y="14167"/>
                  </a:moveTo>
                  <a:lnTo>
                    <a:pt x="95123" y="0"/>
                  </a:lnTo>
                </a:path>
                <a:path w="99694" h="201929">
                  <a:moveTo>
                    <a:pt x="0" y="29346"/>
                  </a:moveTo>
                  <a:lnTo>
                    <a:pt x="0" y="29346"/>
                  </a:lnTo>
                </a:path>
                <a:path w="99694" h="201929">
                  <a:moveTo>
                    <a:pt x="8095" y="30358"/>
                  </a:moveTo>
                  <a:lnTo>
                    <a:pt x="8095" y="30358"/>
                  </a:lnTo>
                </a:path>
                <a:path w="99694" h="201929">
                  <a:moveTo>
                    <a:pt x="8095" y="30358"/>
                  </a:moveTo>
                  <a:lnTo>
                    <a:pt x="8095" y="30358"/>
                  </a:lnTo>
                </a:path>
                <a:path w="99694" h="201929">
                  <a:moveTo>
                    <a:pt x="8095" y="30358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3420162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3409030" y="3362376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0119" y="8095"/>
                  </a:lnTo>
                </a:path>
                <a:path w="11430" h="10160">
                  <a:moveTo>
                    <a:pt x="10119" y="8095"/>
                  </a:moveTo>
                  <a:lnTo>
                    <a:pt x="10119" y="8095"/>
                  </a:lnTo>
                </a:path>
                <a:path w="11430" h="10160">
                  <a:moveTo>
                    <a:pt x="10119" y="8095"/>
                  </a:moveTo>
                  <a:lnTo>
                    <a:pt x="10119" y="8095"/>
                  </a:lnTo>
                </a:path>
                <a:path w="11430" h="10160">
                  <a:moveTo>
                    <a:pt x="3035" y="8095"/>
                  </a:moveTo>
                  <a:lnTo>
                    <a:pt x="3035" y="8095"/>
                  </a:lnTo>
                </a:path>
                <a:path w="11430" h="10160">
                  <a:moveTo>
                    <a:pt x="3035" y="8095"/>
                  </a:moveTo>
                  <a:lnTo>
                    <a:pt x="10119" y="8095"/>
                  </a:lnTo>
                </a:path>
                <a:path w="11430" h="10160">
                  <a:moveTo>
                    <a:pt x="0" y="9107"/>
                  </a:moveTo>
                  <a:lnTo>
                    <a:pt x="1011" y="9107"/>
                  </a:lnTo>
                  <a:lnTo>
                    <a:pt x="2023" y="9107"/>
                  </a:lnTo>
                  <a:lnTo>
                    <a:pt x="3035" y="10119"/>
                  </a:lnTo>
                  <a:lnTo>
                    <a:pt x="10119" y="10119"/>
                  </a:lnTo>
                </a:path>
                <a:path w="11430" h="10160">
                  <a:moveTo>
                    <a:pt x="0" y="0"/>
                  </a:moveTo>
                  <a:lnTo>
                    <a:pt x="0" y="4047"/>
                  </a:lnTo>
                </a:path>
                <a:path w="11430" h="10160">
                  <a:moveTo>
                    <a:pt x="0" y="4047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3409030" y="33664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3407006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2023" y="6071"/>
                  </a:moveTo>
                  <a:lnTo>
                    <a:pt x="2023" y="6071"/>
                  </a:lnTo>
                </a:path>
                <a:path w="15240" h="176529">
                  <a:moveTo>
                    <a:pt x="2023" y="6071"/>
                  </a:moveTo>
                  <a:lnTo>
                    <a:pt x="3035" y="7083"/>
                  </a:lnTo>
                </a:path>
                <a:path w="15240" h="176529">
                  <a:moveTo>
                    <a:pt x="3035" y="7083"/>
                  </a:moveTo>
                  <a:lnTo>
                    <a:pt x="3035" y="7083"/>
                  </a:lnTo>
                </a:path>
                <a:path w="15240" h="176529">
                  <a:moveTo>
                    <a:pt x="3035" y="7083"/>
                  </a:moveTo>
                  <a:lnTo>
                    <a:pt x="4047" y="8095"/>
                  </a:lnTo>
                  <a:lnTo>
                    <a:pt x="5059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2023" y="9107"/>
                  </a:moveTo>
                  <a:lnTo>
                    <a:pt x="2023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0" y="7083"/>
                  </a:lnTo>
                  <a:lnTo>
                    <a:pt x="1011" y="7083"/>
                  </a:lnTo>
                  <a:lnTo>
                    <a:pt x="2023" y="8095"/>
                  </a:lnTo>
                  <a:lnTo>
                    <a:pt x="2023" y="9107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</a:path>
                <a:path w="15240" h="176529">
                  <a:moveTo>
                    <a:pt x="5059" y="10119"/>
                  </a:moveTo>
                  <a:lnTo>
                    <a:pt x="5059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342117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3326050" y="3339101"/>
              <a:ext cx="99695" cy="204470"/>
            </a:xfrm>
            <a:custGeom>
              <a:avLst/>
              <a:gdLst/>
              <a:ahLst/>
              <a:cxnLst/>
              <a:rect l="l" t="t" r="r" b="b"/>
              <a:pathLst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0366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0"/>
                  </a:moveTo>
                  <a:lnTo>
                    <a:pt x="94111" y="3035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6318"/>
                  </a:lnTo>
                </a:path>
                <a:path w="99694" h="204470">
                  <a:moveTo>
                    <a:pt x="97147" y="188222"/>
                  </a:moveTo>
                  <a:lnTo>
                    <a:pt x="97147" y="184175"/>
                  </a:lnTo>
                </a:path>
                <a:path w="99694" h="204470">
                  <a:moveTo>
                    <a:pt x="96135" y="199354"/>
                  </a:moveTo>
                  <a:lnTo>
                    <a:pt x="96135" y="196318"/>
                  </a:lnTo>
                </a:path>
                <a:path w="99694" h="204470">
                  <a:moveTo>
                    <a:pt x="96135" y="188222"/>
                  </a:moveTo>
                  <a:lnTo>
                    <a:pt x="96135" y="184175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6318"/>
                  </a:lnTo>
                </a:path>
                <a:path w="99694" h="204470">
                  <a:moveTo>
                    <a:pt x="95123" y="188222"/>
                  </a:moveTo>
                  <a:lnTo>
                    <a:pt x="95123" y="184175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199354"/>
                  </a:lnTo>
                  <a:lnTo>
                    <a:pt x="97147" y="199354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199354"/>
                  </a:moveTo>
                  <a:lnTo>
                    <a:pt x="98159" y="199354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6135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0366"/>
                  </a:lnTo>
                </a:path>
                <a:path w="99694" h="204470">
                  <a:moveTo>
                    <a:pt x="96135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5123" y="184175"/>
                  </a:moveTo>
                  <a:lnTo>
                    <a:pt x="95123" y="23274"/>
                  </a:lnTo>
                </a:path>
                <a:path w="99694" h="204470">
                  <a:moveTo>
                    <a:pt x="95123" y="17203"/>
                  </a:moveTo>
                  <a:lnTo>
                    <a:pt x="95123" y="3035"/>
                  </a:lnTo>
                </a:path>
                <a:path w="99694" h="204470">
                  <a:moveTo>
                    <a:pt x="0" y="32382"/>
                  </a:moveTo>
                  <a:lnTo>
                    <a:pt x="0" y="32382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3334145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3334145" y="3371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3335158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3322002" y="3339101"/>
              <a:ext cx="17780" cy="204470"/>
            </a:xfrm>
            <a:custGeom>
              <a:avLst/>
              <a:gdLst/>
              <a:ahLst/>
              <a:cxnLst/>
              <a:rect l="l" t="t" r="r" b="b"/>
              <a:pathLst>
                <a:path w="17780" h="204470">
                  <a:moveTo>
                    <a:pt x="13155" y="31370"/>
                  </a:moveTo>
                  <a:lnTo>
                    <a:pt x="13155" y="31370"/>
                  </a:lnTo>
                </a:path>
                <a:path w="17780" h="204470">
                  <a:moveTo>
                    <a:pt x="13155" y="31370"/>
                  </a:moveTo>
                  <a:lnTo>
                    <a:pt x="13155" y="31370"/>
                  </a:lnTo>
                </a:path>
                <a:path w="17780" h="204470">
                  <a:moveTo>
                    <a:pt x="13155" y="31370"/>
                  </a:moveTo>
                  <a:lnTo>
                    <a:pt x="12143" y="31370"/>
                  </a:lnTo>
                </a:path>
                <a:path w="17780" h="204470">
                  <a:moveTo>
                    <a:pt x="12143" y="31370"/>
                  </a:moveTo>
                  <a:lnTo>
                    <a:pt x="12143" y="31370"/>
                  </a:lnTo>
                </a:path>
                <a:path w="17780" h="204470">
                  <a:moveTo>
                    <a:pt x="12143" y="31370"/>
                  </a:moveTo>
                  <a:lnTo>
                    <a:pt x="12143" y="31370"/>
                  </a:lnTo>
                </a:path>
                <a:path w="17780" h="204470">
                  <a:moveTo>
                    <a:pt x="12143" y="31370"/>
                  </a:moveTo>
                  <a:lnTo>
                    <a:pt x="12143" y="31370"/>
                  </a:lnTo>
                </a:path>
                <a:path w="17780" h="204470">
                  <a:moveTo>
                    <a:pt x="12143" y="31370"/>
                  </a:moveTo>
                  <a:lnTo>
                    <a:pt x="12143" y="31370"/>
                  </a:lnTo>
                </a:path>
                <a:path w="17780" h="204470">
                  <a:moveTo>
                    <a:pt x="4047" y="31370"/>
                  </a:moveTo>
                  <a:lnTo>
                    <a:pt x="5059" y="31370"/>
                  </a:lnTo>
                  <a:lnTo>
                    <a:pt x="12143" y="31370"/>
                  </a:lnTo>
                </a:path>
                <a:path w="17780" h="204470">
                  <a:moveTo>
                    <a:pt x="2023" y="32382"/>
                  </a:moveTo>
                  <a:lnTo>
                    <a:pt x="3035" y="32382"/>
                  </a:lnTo>
                  <a:lnTo>
                    <a:pt x="4047" y="32382"/>
                  </a:lnTo>
                  <a:lnTo>
                    <a:pt x="5059" y="33394"/>
                  </a:lnTo>
                  <a:lnTo>
                    <a:pt x="12143" y="33394"/>
                  </a:lnTo>
                </a:path>
                <a:path w="17780" h="204470">
                  <a:moveTo>
                    <a:pt x="1011" y="23274"/>
                  </a:moveTo>
                  <a:lnTo>
                    <a:pt x="1011" y="27322"/>
                  </a:lnTo>
                </a:path>
                <a:path w="17780" h="204470">
                  <a:moveTo>
                    <a:pt x="1011" y="27322"/>
                  </a:moveTo>
                  <a:lnTo>
                    <a:pt x="1011" y="27322"/>
                  </a:lnTo>
                </a:path>
                <a:path w="17780" h="204470">
                  <a:moveTo>
                    <a:pt x="1011" y="27322"/>
                  </a:moveTo>
                  <a:lnTo>
                    <a:pt x="2023" y="28334"/>
                  </a:lnTo>
                  <a:lnTo>
                    <a:pt x="2023" y="29346"/>
                  </a:lnTo>
                </a:path>
                <a:path w="17780" h="204470">
                  <a:moveTo>
                    <a:pt x="2023" y="29346"/>
                  </a:moveTo>
                  <a:lnTo>
                    <a:pt x="2023" y="29346"/>
                  </a:lnTo>
                </a:path>
                <a:path w="17780" h="204470">
                  <a:moveTo>
                    <a:pt x="2023" y="29346"/>
                  </a:moveTo>
                  <a:lnTo>
                    <a:pt x="3035" y="30358"/>
                  </a:lnTo>
                </a:path>
                <a:path w="17780" h="204470">
                  <a:moveTo>
                    <a:pt x="3035" y="30358"/>
                  </a:moveTo>
                  <a:lnTo>
                    <a:pt x="3035" y="30358"/>
                  </a:lnTo>
                </a:path>
                <a:path w="17780" h="204470">
                  <a:moveTo>
                    <a:pt x="3035" y="30358"/>
                  </a:moveTo>
                  <a:lnTo>
                    <a:pt x="4047" y="31370"/>
                  </a:lnTo>
                </a:path>
                <a:path w="17780" h="204470">
                  <a:moveTo>
                    <a:pt x="4047" y="31370"/>
                  </a:moveTo>
                  <a:lnTo>
                    <a:pt x="4047" y="31370"/>
                  </a:lnTo>
                </a:path>
                <a:path w="17780" h="204470">
                  <a:moveTo>
                    <a:pt x="1011" y="30358"/>
                  </a:moveTo>
                  <a:lnTo>
                    <a:pt x="1011" y="30358"/>
                  </a:lnTo>
                </a:path>
                <a:path w="17780" h="204470">
                  <a:moveTo>
                    <a:pt x="2023" y="32382"/>
                  </a:moveTo>
                  <a:lnTo>
                    <a:pt x="2023" y="32382"/>
                  </a:lnTo>
                </a:path>
                <a:path w="17780" h="204470">
                  <a:moveTo>
                    <a:pt x="4047" y="32382"/>
                  </a:moveTo>
                  <a:lnTo>
                    <a:pt x="4047" y="32382"/>
                  </a:lnTo>
                </a:path>
                <a:path w="17780" h="204470">
                  <a:moveTo>
                    <a:pt x="0" y="23274"/>
                  </a:moveTo>
                  <a:lnTo>
                    <a:pt x="0" y="27322"/>
                  </a:lnTo>
                  <a:lnTo>
                    <a:pt x="0" y="28334"/>
                  </a:lnTo>
                  <a:lnTo>
                    <a:pt x="0" y="29346"/>
                  </a:lnTo>
                  <a:lnTo>
                    <a:pt x="0" y="30358"/>
                  </a:lnTo>
                  <a:lnTo>
                    <a:pt x="1011" y="30358"/>
                  </a:lnTo>
                  <a:lnTo>
                    <a:pt x="1011" y="31370"/>
                  </a:lnTo>
                  <a:lnTo>
                    <a:pt x="2023" y="32382"/>
                  </a:lnTo>
                  <a:lnTo>
                    <a:pt x="3035" y="32382"/>
                  </a:lnTo>
                  <a:lnTo>
                    <a:pt x="4047" y="32382"/>
                  </a:lnTo>
                  <a:lnTo>
                    <a:pt x="5059" y="33394"/>
                  </a:lnTo>
                </a:path>
                <a:path w="17780" h="204470">
                  <a:moveTo>
                    <a:pt x="5059" y="33394"/>
                  </a:moveTo>
                  <a:lnTo>
                    <a:pt x="5059" y="33394"/>
                  </a:lnTo>
                </a:path>
                <a:path w="17780" h="204470">
                  <a:moveTo>
                    <a:pt x="15179" y="199354"/>
                  </a:moveTo>
                  <a:lnTo>
                    <a:pt x="15179" y="196318"/>
                  </a:lnTo>
                </a:path>
                <a:path w="17780" h="204470">
                  <a:moveTo>
                    <a:pt x="15179" y="188222"/>
                  </a:moveTo>
                  <a:lnTo>
                    <a:pt x="15179" y="184175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6318"/>
                  </a:lnTo>
                </a:path>
                <a:path w="17780" h="204470">
                  <a:moveTo>
                    <a:pt x="14167" y="188222"/>
                  </a:moveTo>
                  <a:lnTo>
                    <a:pt x="14167" y="184175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7780" h="204470">
                  <a:moveTo>
                    <a:pt x="14167" y="199354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7780" h="204470">
                  <a:moveTo>
                    <a:pt x="13155" y="204414"/>
                  </a:moveTo>
                  <a:lnTo>
                    <a:pt x="13155" y="204414"/>
                  </a:lnTo>
                </a:path>
                <a:path w="17780" h="204470">
                  <a:moveTo>
                    <a:pt x="13155" y="204414"/>
                  </a:moveTo>
                  <a:lnTo>
                    <a:pt x="12143" y="204414"/>
                  </a:lnTo>
                </a:path>
                <a:path w="17780" h="204470">
                  <a:moveTo>
                    <a:pt x="12143" y="204414"/>
                  </a:moveTo>
                  <a:lnTo>
                    <a:pt x="12143" y="204414"/>
                  </a:lnTo>
                </a:path>
                <a:path w="17780" h="204470">
                  <a:moveTo>
                    <a:pt x="13155" y="204414"/>
                  </a:moveTo>
                  <a:lnTo>
                    <a:pt x="13155" y="204414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2143" y="200366"/>
                  </a:lnTo>
                </a:path>
                <a:path w="17780" h="204470">
                  <a:moveTo>
                    <a:pt x="12143" y="200366"/>
                  </a:moveTo>
                  <a:lnTo>
                    <a:pt x="12143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2143" y="204414"/>
                  </a:moveTo>
                  <a:lnTo>
                    <a:pt x="12143" y="200366"/>
                  </a:lnTo>
                </a:path>
                <a:path w="17780" h="204470">
                  <a:moveTo>
                    <a:pt x="13155" y="3035"/>
                  </a:moveTo>
                  <a:lnTo>
                    <a:pt x="13155" y="3035"/>
                  </a:lnTo>
                </a:path>
                <a:path w="17780" h="204470">
                  <a:moveTo>
                    <a:pt x="13155" y="3035"/>
                  </a:moveTo>
                  <a:lnTo>
                    <a:pt x="13155" y="3035"/>
                  </a:lnTo>
                </a:path>
                <a:path w="17780" h="204470">
                  <a:moveTo>
                    <a:pt x="13155" y="3035"/>
                  </a:moveTo>
                  <a:lnTo>
                    <a:pt x="12143" y="3035"/>
                  </a:lnTo>
                </a:path>
                <a:path w="17780" h="204470">
                  <a:moveTo>
                    <a:pt x="12143" y="3035"/>
                  </a:moveTo>
                  <a:lnTo>
                    <a:pt x="12143" y="3035"/>
                  </a:lnTo>
                </a:path>
                <a:path w="17780" h="204470">
                  <a:moveTo>
                    <a:pt x="12143" y="0"/>
                  </a:moveTo>
                  <a:lnTo>
                    <a:pt x="12143" y="3035"/>
                  </a:lnTo>
                </a:path>
                <a:path w="17780" h="204470">
                  <a:moveTo>
                    <a:pt x="16191" y="199354"/>
                  </a:moveTo>
                  <a:lnTo>
                    <a:pt x="16191" y="196318"/>
                  </a:lnTo>
                </a:path>
                <a:path w="17780" h="204470">
                  <a:moveTo>
                    <a:pt x="16191" y="188222"/>
                  </a:moveTo>
                  <a:lnTo>
                    <a:pt x="16191" y="184175"/>
                  </a:lnTo>
                </a:path>
                <a:path w="17780" h="204470">
                  <a:moveTo>
                    <a:pt x="15179" y="199354"/>
                  </a:moveTo>
                  <a:lnTo>
                    <a:pt x="15179" y="196318"/>
                  </a:lnTo>
                </a:path>
                <a:path w="17780" h="204470">
                  <a:moveTo>
                    <a:pt x="15179" y="188222"/>
                  </a:moveTo>
                  <a:lnTo>
                    <a:pt x="15179" y="184175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6318"/>
                  </a:lnTo>
                </a:path>
                <a:path w="17780" h="204470">
                  <a:moveTo>
                    <a:pt x="14167" y="188222"/>
                  </a:moveTo>
                  <a:lnTo>
                    <a:pt x="14167" y="184175"/>
                  </a:lnTo>
                </a:path>
                <a:path w="17780" h="204470">
                  <a:moveTo>
                    <a:pt x="17203" y="200366"/>
                  </a:moveTo>
                  <a:lnTo>
                    <a:pt x="17203" y="200366"/>
                  </a:lnTo>
                </a:path>
                <a:path w="17780" h="204470">
                  <a:moveTo>
                    <a:pt x="17203" y="200366"/>
                  </a:moveTo>
                  <a:lnTo>
                    <a:pt x="17203" y="200366"/>
                  </a:lnTo>
                </a:path>
                <a:path w="17780" h="204470">
                  <a:moveTo>
                    <a:pt x="17203" y="200366"/>
                  </a:moveTo>
                  <a:lnTo>
                    <a:pt x="17203" y="200366"/>
                  </a:lnTo>
                </a:path>
                <a:path w="17780" h="204470">
                  <a:moveTo>
                    <a:pt x="17203" y="200366"/>
                  </a:moveTo>
                  <a:lnTo>
                    <a:pt x="17203" y="200366"/>
                  </a:lnTo>
                </a:path>
                <a:path w="17780" h="204470">
                  <a:moveTo>
                    <a:pt x="17203" y="200366"/>
                  </a:moveTo>
                  <a:lnTo>
                    <a:pt x="17203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3339205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3241046" y="3342137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29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6318"/>
                  </a:moveTo>
                  <a:lnTo>
                    <a:pt x="97147" y="196318"/>
                  </a:lnTo>
                </a:path>
                <a:path w="99694" h="201929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1929">
                  <a:moveTo>
                    <a:pt x="95123" y="196318"/>
                  </a:moveTo>
                  <a:lnTo>
                    <a:pt x="95123" y="196318"/>
                  </a:lnTo>
                </a:path>
                <a:path w="99694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201378"/>
                  </a:moveTo>
                  <a:lnTo>
                    <a:pt x="99171" y="197330"/>
                  </a:lnTo>
                </a:path>
                <a:path w="99694" h="201929">
                  <a:moveTo>
                    <a:pt x="96135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4111" y="0"/>
                  </a:lnTo>
                </a:path>
                <a:path w="99694" h="201929">
                  <a:moveTo>
                    <a:pt x="94111" y="0"/>
                  </a:moveTo>
                  <a:lnTo>
                    <a:pt x="94111" y="0"/>
                  </a:lnTo>
                </a:path>
                <a:path w="99694" h="201929">
                  <a:moveTo>
                    <a:pt x="94111" y="0"/>
                  </a:moveTo>
                  <a:lnTo>
                    <a:pt x="94111" y="0"/>
                  </a:lnTo>
                </a:path>
                <a:path w="99694" h="201929">
                  <a:moveTo>
                    <a:pt x="95123" y="181139"/>
                  </a:moveTo>
                  <a:lnTo>
                    <a:pt x="95123" y="20239"/>
                  </a:lnTo>
                </a:path>
                <a:path w="99694" h="201929">
                  <a:moveTo>
                    <a:pt x="95123" y="14167"/>
                  </a:moveTo>
                  <a:lnTo>
                    <a:pt x="95123" y="0"/>
                  </a:lnTo>
                </a:path>
                <a:path w="99694" h="201929">
                  <a:moveTo>
                    <a:pt x="0" y="29346"/>
                  </a:moveTo>
                  <a:lnTo>
                    <a:pt x="0" y="29346"/>
                  </a:lnTo>
                </a:path>
                <a:path w="99694" h="201929">
                  <a:moveTo>
                    <a:pt x="8095" y="30358"/>
                  </a:moveTo>
                  <a:lnTo>
                    <a:pt x="8095" y="30358"/>
                  </a:lnTo>
                </a:path>
                <a:path w="99694" h="201929">
                  <a:moveTo>
                    <a:pt x="8095" y="30358"/>
                  </a:moveTo>
                  <a:lnTo>
                    <a:pt x="8095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3249142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3249142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3249142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3210688" y="3339101"/>
              <a:ext cx="1179195" cy="224790"/>
            </a:xfrm>
            <a:custGeom>
              <a:avLst/>
              <a:gdLst/>
              <a:ahLst/>
              <a:cxnLst/>
              <a:rect l="l" t="t" r="r" b="b"/>
              <a:pathLst>
                <a:path w="1179194" h="224789">
                  <a:moveTo>
                    <a:pt x="38454" y="31370"/>
                  </a:moveTo>
                  <a:lnTo>
                    <a:pt x="38454" y="31370"/>
                  </a:lnTo>
                </a:path>
                <a:path w="1179194" h="224789">
                  <a:moveTo>
                    <a:pt x="38454" y="31370"/>
                  </a:moveTo>
                  <a:lnTo>
                    <a:pt x="38454" y="31370"/>
                  </a:lnTo>
                </a:path>
                <a:path w="1179194" h="224789">
                  <a:moveTo>
                    <a:pt x="38454" y="31370"/>
                  </a:moveTo>
                  <a:lnTo>
                    <a:pt x="38454" y="31370"/>
                  </a:lnTo>
                </a:path>
                <a:path w="1179194" h="224789">
                  <a:moveTo>
                    <a:pt x="38454" y="31370"/>
                  </a:moveTo>
                  <a:lnTo>
                    <a:pt x="38454" y="31370"/>
                  </a:lnTo>
                </a:path>
                <a:path w="1179194" h="224789">
                  <a:moveTo>
                    <a:pt x="38454" y="31370"/>
                  </a:moveTo>
                  <a:lnTo>
                    <a:pt x="38454" y="31370"/>
                  </a:lnTo>
                </a:path>
                <a:path w="1179194" h="224789">
                  <a:moveTo>
                    <a:pt x="38454" y="31370"/>
                  </a:moveTo>
                  <a:lnTo>
                    <a:pt x="38454" y="31370"/>
                  </a:lnTo>
                </a:path>
                <a:path w="1179194" h="224789">
                  <a:moveTo>
                    <a:pt x="38454" y="31370"/>
                  </a:moveTo>
                  <a:lnTo>
                    <a:pt x="38454" y="31370"/>
                  </a:lnTo>
                </a:path>
                <a:path w="1179194" h="224789">
                  <a:moveTo>
                    <a:pt x="30358" y="31370"/>
                  </a:moveTo>
                  <a:lnTo>
                    <a:pt x="31370" y="31370"/>
                  </a:lnTo>
                  <a:lnTo>
                    <a:pt x="38454" y="31370"/>
                  </a:lnTo>
                </a:path>
                <a:path w="1179194" h="224789">
                  <a:moveTo>
                    <a:pt x="28334" y="32382"/>
                  </a:moveTo>
                  <a:lnTo>
                    <a:pt x="29346" y="32382"/>
                  </a:lnTo>
                  <a:lnTo>
                    <a:pt x="30358" y="32382"/>
                  </a:lnTo>
                  <a:lnTo>
                    <a:pt x="31370" y="33394"/>
                  </a:lnTo>
                  <a:lnTo>
                    <a:pt x="38454" y="33394"/>
                  </a:lnTo>
                </a:path>
                <a:path w="1179194" h="224789">
                  <a:moveTo>
                    <a:pt x="27322" y="23274"/>
                  </a:moveTo>
                  <a:lnTo>
                    <a:pt x="27322" y="27322"/>
                  </a:lnTo>
                </a:path>
                <a:path w="1179194" h="224789">
                  <a:moveTo>
                    <a:pt x="27322" y="27322"/>
                  </a:moveTo>
                  <a:lnTo>
                    <a:pt x="27322" y="27322"/>
                  </a:lnTo>
                </a:path>
                <a:path w="1179194" h="224789">
                  <a:moveTo>
                    <a:pt x="27322" y="27322"/>
                  </a:moveTo>
                  <a:lnTo>
                    <a:pt x="27322" y="28334"/>
                  </a:lnTo>
                  <a:lnTo>
                    <a:pt x="28334" y="29346"/>
                  </a:lnTo>
                </a:path>
                <a:path w="1179194" h="224789">
                  <a:moveTo>
                    <a:pt x="28334" y="29346"/>
                  </a:moveTo>
                  <a:lnTo>
                    <a:pt x="28334" y="29346"/>
                  </a:lnTo>
                </a:path>
                <a:path w="1179194" h="224789">
                  <a:moveTo>
                    <a:pt x="28334" y="29346"/>
                  </a:moveTo>
                  <a:lnTo>
                    <a:pt x="29346" y="30358"/>
                  </a:lnTo>
                </a:path>
                <a:path w="1179194" h="224789">
                  <a:moveTo>
                    <a:pt x="29346" y="30358"/>
                  </a:moveTo>
                  <a:lnTo>
                    <a:pt x="29346" y="30358"/>
                  </a:lnTo>
                </a:path>
                <a:path w="1179194" h="224789">
                  <a:moveTo>
                    <a:pt x="29346" y="30358"/>
                  </a:moveTo>
                  <a:lnTo>
                    <a:pt x="30358" y="31370"/>
                  </a:lnTo>
                </a:path>
                <a:path w="1179194" h="224789">
                  <a:moveTo>
                    <a:pt x="30358" y="31370"/>
                  </a:moveTo>
                  <a:lnTo>
                    <a:pt x="30358" y="31370"/>
                  </a:lnTo>
                </a:path>
                <a:path w="1179194" h="224789">
                  <a:moveTo>
                    <a:pt x="27322" y="30358"/>
                  </a:moveTo>
                  <a:lnTo>
                    <a:pt x="27322" y="30358"/>
                  </a:lnTo>
                </a:path>
                <a:path w="1179194" h="224789">
                  <a:moveTo>
                    <a:pt x="28334" y="32382"/>
                  </a:moveTo>
                  <a:lnTo>
                    <a:pt x="28334" y="32382"/>
                  </a:lnTo>
                </a:path>
                <a:path w="1179194" h="224789">
                  <a:moveTo>
                    <a:pt x="30358" y="32382"/>
                  </a:moveTo>
                  <a:lnTo>
                    <a:pt x="30358" y="32382"/>
                  </a:lnTo>
                </a:path>
                <a:path w="1179194" h="224789">
                  <a:moveTo>
                    <a:pt x="25298" y="23274"/>
                  </a:moveTo>
                  <a:lnTo>
                    <a:pt x="25298" y="27322"/>
                  </a:lnTo>
                  <a:lnTo>
                    <a:pt x="25298" y="28334"/>
                  </a:lnTo>
                  <a:lnTo>
                    <a:pt x="26310" y="29346"/>
                  </a:lnTo>
                  <a:lnTo>
                    <a:pt x="26310" y="30358"/>
                  </a:lnTo>
                  <a:lnTo>
                    <a:pt x="27322" y="30358"/>
                  </a:lnTo>
                  <a:lnTo>
                    <a:pt x="27322" y="31370"/>
                  </a:lnTo>
                  <a:lnTo>
                    <a:pt x="28334" y="32382"/>
                  </a:lnTo>
                  <a:lnTo>
                    <a:pt x="29346" y="32382"/>
                  </a:lnTo>
                  <a:lnTo>
                    <a:pt x="30358" y="32382"/>
                  </a:lnTo>
                  <a:lnTo>
                    <a:pt x="31370" y="33394"/>
                  </a:lnTo>
                </a:path>
                <a:path w="1179194" h="224789">
                  <a:moveTo>
                    <a:pt x="31370" y="33394"/>
                  </a:moveTo>
                  <a:lnTo>
                    <a:pt x="31370" y="33394"/>
                  </a:lnTo>
                </a:path>
                <a:path w="1179194" h="224789">
                  <a:moveTo>
                    <a:pt x="40478" y="199354"/>
                  </a:moveTo>
                  <a:lnTo>
                    <a:pt x="40478" y="196318"/>
                  </a:lnTo>
                </a:path>
                <a:path w="1179194" h="224789">
                  <a:moveTo>
                    <a:pt x="40478" y="188222"/>
                  </a:moveTo>
                  <a:lnTo>
                    <a:pt x="40478" y="184175"/>
                  </a:lnTo>
                </a:path>
                <a:path w="1179194" h="224789">
                  <a:moveTo>
                    <a:pt x="40478" y="199354"/>
                  </a:moveTo>
                  <a:lnTo>
                    <a:pt x="40478" y="196318"/>
                  </a:lnTo>
                </a:path>
                <a:path w="1179194" h="224789">
                  <a:moveTo>
                    <a:pt x="40478" y="188222"/>
                  </a:moveTo>
                  <a:lnTo>
                    <a:pt x="40478" y="184175"/>
                  </a:lnTo>
                </a:path>
                <a:path w="1179194" h="224789">
                  <a:moveTo>
                    <a:pt x="40478" y="199354"/>
                  </a:moveTo>
                  <a:lnTo>
                    <a:pt x="40478" y="199354"/>
                  </a:lnTo>
                </a:path>
                <a:path w="1179194" h="224789">
                  <a:moveTo>
                    <a:pt x="40478" y="199354"/>
                  </a:moveTo>
                  <a:lnTo>
                    <a:pt x="39466" y="199354"/>
                  </a:lnTo>
                  <a:lnTo>
                    <a:pt x="39466" y="200366"/>
                  </a:lnTo>
                </a:path>
                <a:path w="1179194" h="224789">
                  <a:moveTo>
                    <a:pt x="39466" y="200366"/>
                  </a:moveTo>
                  <a:lnTo>
                    <a:pt x="39466" y="200366"/>
                  </a:lnTo>
                </a:path>
                <a:path w="1179194" h="224789">
                  <a:moveTo>
                    <a:pt x="39466" y="200366"/>
                  </a:moveTo>
                  <a:lnTo>
                    <a:pt x="39466" y="200366"/>
                  </a:lnTo>
                </a:path>
                <a:path w="1179194" h="224789">
                  <a:moveTo>
                    <a:pt x="39466" y="200366"/>
                  </a:moveTo>
                  <a:lnTo>
                    <a:pt x="39466" y="200366"/>
                  </a:lnTo>
                </a:path>
                <a:path w="1179194" h="224789">
                  <a:moveTo>
                    <a:pt x="39466" y="200366"/>
                  </a:moveTo>
                  <a:lnTo>
                    <a:pt x="39466" y="200366"/>
                  </a:lnTo>
                </a:path>
                <a:path w="1179194" h="224789">
                  <a:moveTo>
                    <a:pt x="39466" y="200366"/>
                  </a:moveTo>
                  <a:lnTo>
                    <a:pt x="39466" y="200366"/>
                  </a:lnTo>
                </a:path>
                <a:path w="1179194" h="224789">
                  <a:moveTo>
                    <a:pt x="40478" y="199354"/>
                  </a:moveTo>
                  <a:lnTo>
                    <a:pt x="40478" y="199354"/>
                  </a:lnTo>
                </a:path>
                <a:path w="1179194" h="224789">
                  <a:moveTo>
                    <a:pt x="39466" y="199354"/>
                  </a:moveTo>
                  <a:lnTo>
                    <a:pt x="39466" y="199354"/>
                  </a:lnTo>
                </a:path>
                <a:path w="1179194" h="224789">
                  <a:moveTo>
                    <a:pt x="39466" y="200366"/>
                  </a:moveTo>
                  <a:lnTo>
                    <a:pt x="39466" y="200366"/>
                  </a:lnTo>
                </a:path>
                <a:path w="1179194" h="224789">
                  <a:moveTo>
                    <a:pt x="40478" y="199354"/>
                  </a:moveTo>
                  <a:lnTo>
                    <a:pt x="40478" y="199354"/>
                  </a:lnTo>
                </a:path>
                <a:path w="1179194" h="224789">
                  <a:moveTo>
                    <a:pt x="39466" y="204414"/>
                  </a:moveTo>
                  <a:lnTo>
                    <a:pt x="38454" y="204414"/>
                  </a:lnTo>
                </a:path>
                <a:path w="1179194" h="224789">
                  <a:moveTo>
                    <a:pt x="38454" y="204414"/>
                  </a:moveTo>
                  <a:lnTo>
                    <a:pt x="38454" y="204414"/>
                  </a:lnTo>
                </a:path>
                <a:path w="1179194" h="224789">
                  <a:moveTo>
                    <a:pt x="38454" y="204414"/>
                  </a:moveTo>
                  <a:lnTo>
                    <a:pt x="38454" y="204414"/>
                  </a:lnTo>
                </a:path>
                <a:path w="1179194" h="224789">
                  <a:moveTo>
                    <a:pt x="39466" y="204414"/>
                  </a:moveTo>
                  <a:lnTo>
                    <a:pt x="39466" y="204414"/>
                  </a:lnTo>
                </a:path>
                <a:path w="1179194" h="224789">
                  <a:moveTo>
                    <a:pt x="39466" y="200366"/>
                  </a:moveTo>
                  <a:lnTo>
                    <a:pt x="38454" y="200366"/>
                  </a:lnTo>
                </a:path>
                <a:path w="1179194" h="224789">
                  <a:moveTo>
                    <a:pt x="38454" y="200366"/>
                  </a:moveTo>
                  <a:lnTo>
                    <a:pt x="38454" y="200366"/>
                  </a:lnTo>
                </a:path>
                <a:path w="1179194" h="224789">
                  <a:moveTo>
                    <a:pt x="38454" y="200366"/>
                  </a:moveTo>
                  <a:lnTo>
                    <a:pt x="38454" y="200366"/>
                  </a:lnTo>
                </a:path>
                <a:path w="1179194" h="224789">
                  <a:moveTo>
                    <a:pt x="39466" y="200366"/>
                  </a:moveTo>
                  <a:lnTo>
                    <a:pt x="39466" y="200366"/>
                  </a:lnTo>
                </a:path>
                <a:path w="1179194" h="224789">
                  <a:moveTo>
                    <a:pt x="38454" y="204414"/>
                  </a:moveTo>
                  <a:lnTo>
                    <a:pt x="38454" y="200366"/>
                  </a:lnTo>
                </a:path>
                <a:path w="1179194" h="224789">
                  <a:moveTo>
                    <a:pt x="39466" y="3035"/>
                  </a:moveTo>
                  <a:lnTo>
                    <a:pt x="39466" y="3035"/>
                  </a:lnTo>
                </a:path>
                <a:path w="1179194" h="224789">
                  <a:moveTo>
                    <a:pt x="39466" y="3035"/>
                  </a:moveTo>
                  <a:lnTo>
                    <a:pt x="38454" y="3035"/>
                  </a:lnTo>
                </a:path>
                <a:path w="1179194" h="224789">
                  <a:moveTo>
                    <a:pt x="38454" y="3035"/>
                  </a:moveTo>
                  <a:lnTo>
                    <a:pt x="38454" y="3035"/>
                  </a:lnTo>
                </a:path>
                <a:path w="1179194" h="224789">
                  <a:moveTo>
                    <a:pt x="38454" y="3035"/>
                  </a:moveTo>
                  <a:lnTo>
                    <a:pt x="38454" y="3035"/>
                  </a:lnTo>
                </a:path>
                <a:path w="1179194" h="224789">
                  <a:moveTo>
                    <a:pt x="38454" y="0"/>
                  </a:moveTo>
                  <a:lnTo>
                    <a:pt x="38454" y="3035"/>
                  </a:lnTo>
                </a:path>
                <a:path w="1179194" h="224789">
                  <a:moveTo>
                    <a:pt x="42501" y="199354"/>
                  </a:moveTo>
                  <a:lnTo>
                    <a:pt x="42501" y="196318"/>
                  </a:lnTo>
                </a:path>
                <a:path w="1179194" h="224789">
                  <a:moveTo>
                    <a:pt x="42501" y="188222"/>
                  </a:moveTo>
                  <a:lnTo>
                    <a:pt x="42501" y="184175"/>
                  </a:lnTo>
                </a:path>
                <a:path w="1179194" h="224789">
                  <a:moveTo>
                    <a:pt x="41490" y="199354"/>
                  </a:moveTo>
                  <a:lnTo>
                    <a:pt x="41490" y="196318"/>
                  </a:lnTo>
                </a:path>
                <a:path w="1179194" h="224789">
                  <a:moveTo>
                    <a:pt x="41490" y="188222"/>
                  </a:moveTo>
                  <a:lnTo>
                    <a:pt x="41490" y="184175"/>
                  </a:lnTo>
                </a:path>
                <a:path w="1179194" h="224789">
                  <a:moveTo>
                    <a:pt x="40478" y="199354"/>
                  </a:moveTo>
                  <a:lnTo>
                    <a:pt x="40478" y="196318"/>
                  </a:lnTo>
                </a:path>
                <a:path w="1179194" h="224789">
                  <a:moveTo>
                    <a:pt x="40478" y="188222"/>
                  </a:moveTo>
                  <a:lnTo>
                    <a:pt x="40478" y="184175"/>
                  </a:lnTo>
                </a:path>
                <a:path w="1179194" h="224789">
                  <a:moveTo>
                    <a:pt x="43513" y="200366"/>
                  </a:moveTo>
                  <a:lnTo>
                    <a:pt x="43513" y="200366"/>
                  </a:lnTo>
                </a:path>
                <a:path w="1179194" h="224789">
                  <a:moveTo>
                    <a:pt x="43513" y="200366"/>
                  </a:moveTo>
                  <a:lnTo>
                    <a:pt x="43513" y="200366"/>
                  </a:lnTo>
                </a:path>
                <a:path w="1179194" h="224789">
                  <a:moveTo>
                    <a:pt x="43513" y="200366"/>
                  </a:moveTo>
                  <a:lnTo>
                    <a:pt x="43513" y="200366"/>
                  </a:lnTo>
                </a:path>
                <a:path w="1179194" h="224789">
                  <a:moveTo>
                    <a:pt x="43513" y="200366"/>
                  </a:moveTo>
                  <a:lnTo>
                    <a:pt x="43513" y="200366"/>
                  </a:lnTo>
                </a:path>
                <a:path w="1179194" h="224789">
                  <a:moveTo>
                    <a:pt x="43513" y="200366"/>
                  </a:moveTo>
                  <a:lnTo>
                    <a:pt x="42501" y="200366"/>
                  </a:lnTo>
                  <a:lnTo>
                    <a:pt x="42501" y="199354"/>
                  </a:lnTo>
                </a:path>
                <a:path w="1179194" h="224789">
                  <a:moveTo>
                    <a:pt x="42501" y="199354"/>
                  </a:moveTo>
                  <a:lnTo>
                    <a:pt x="42501" y="199354"/>
                  </a:lnTo>
                </a:path>
                <a:path w="1179194" h="224789">
                  <a:moveTo>
                    <a:pt x="43513" y="200366"/>
                  </a:moveTo>
                  <a:lnTo>
                    <a:pt x="43513" y="200366"/>
                  </a:lnTo>
                </a:path>
                <a:path w="1179194" h="224789">
                  <a:moveTo>
                    <a:pt x="42501" y="199354"/>
                  </a:moveTo>
                  <a:lnTo>
                    <a:pt x="42501" y="199354"/>
                  </a:lnTo>
                </a:path>
                <a:path w="1179194" h="224789">
                  <a:moveTo>
                    <a:pt x="42501" y="199354"/>
                  </a:moveTo>
                  <a:lnTo>
                    <a:pt x="42501" y="199354"/>
                  </a:lnTo>
                </a:path>
                <a:path w="1179194" h="224789">
                  <a:moveTo>
                    <a:pt x="40478" y="199354"/>
                  </a:moveTo>
                  <a:lnTo>
                    <a:pt x="40478" y="199354"/>
                  </a:lnTo>
                </a:path>
                <a:path w="1179194" h="224789">
                  <a:moveTo>
                    <a:pt x="39466" y="204414"/>
                  </a:moveTo>
                  <a:lnTo>
                    <a:pt x="39466" y="204414"/>
                  </a:lnTo>
                </a:path>
                <a:path w="1179194" h="224789">
                  <a:moveTo>
                    <a:pt x="43513" y="204414"/>
                  </a:moveTo>
                  <a:lnTo>
                    <a:pt x="43513" y="204414"/>
                  </a:lnTo>
                </a:path>
                <a:path w="1179194" h="224789">
                  <a:moveTo>
                    <a:pt x="43513" y="204414"/>
                  </a:moveTo>
                  <a:lnTo>
                    <a:pt x="43513" y="204414"/>
                  </a:lnTo>
                </a:path>
                <a:path w="1179194" h="224789">
                  <a:moveTo>
                    <a:pt x="43513" y="204414"/>
                  </a:moveTo>
                  <a:lnTo>
                    <a:pt x="43513" y="204414"/>
                  </a:lnTo>
                </a:path>
                <a:path w="1179194" h="224789">
                  <a:moveTo>
                    <a:pt x="43513" y="204414"/>
                  </a:moveTo>
                  <a:lnTo>
                    <a:pt x="43513" y="204414"/>
                  </a:lnTo>
                </a:path>
                <a:path w="1179194" h="224789">
                  <a:moveTo>
                    <a:pt x="43513" y="204414"/>
                  </a:moveTo>
                  <a:lnTo>
                    <a:pt x="43513" y="204414"/>
                  </a:lnTo>
                </a:path>
                <a:path w="1179194" h="224789">
                  <a:moveTo>
                    <a:pt x="43513" y="204414"/>
                  </a:moveTo>
                  <a:lnTo>
                    <a:pt x="42501" y="204414"/>
                  </a:lnTo>
                </a:path>
                <a:path w="1179194" h="224789">
                  <a:moveTo>
                    <a:pt x="42501" y="204414"/>
                  </a:moveTo>
                  <a:lnTo>
                    <a:pt x="42501" y="204414"/>
                  </a:lnTo>
                </a:path>
                <a:path w="1179194" h="224789">
                  <a:moveTo>
                    <a:pt x="42501" y="204414"/>
                  </a:moveTo>
                  <a:lnTo>
                    <a:pt x="41490" y="204414"/>
                  </a:lnTo>
                </a:path>
                <a:path w="1179194" h="224789">
                  <a:moveTo>
                    <a:pt x="41490" y="204414"/>
                  </a:moveTo>
                  <a:lnTo>
                    <a:pt x="41490" y="204414"/>
                  </a:lnTo>
                </a:path>
                <a:path w="1179194" h="224789">
                  <a:moveTo>
                    <a:pt x="41490" y="204414"/>
                  </a:moveTo>
                  <a:lnTo>
                    <a:pt x="41490" y="204414"/>
                  </a:lnTo>
                </a:path>
                <a:path w="1179194" h="224789">
                  <a:moveTo>
                    <a:pt x="41490" y="204414"/>
                  </a:moveTo>
                  <a:lnTo>
                    <a:pt x="40478" y="204414"/>
                  </a:lnTo>
                </a:path>
                <a:path w="1179194" h="224789">
                  <a:moveTo>
                    <a:pt x="40478" y="204414"/>
                  </a:moveTo>
                  <a:lnTo>
                    <a:pt x="40478" y="204414"/>
                  </a:lnTo>
                </a:path>
                <a:path w="1179194" h="224789">
                  <a:moveTo>
                    <a:pt x="40478" y="204414"/>
                  </a:moveTo>
                  <a:lnTo>
                    <a:pt x="39466" y="204414"/>
                  </a:lnTo>
                </a:path>
                <a:path w="1179194" h="224789">
                  <a:moveTo>
                    <a:pt x="39466" y="204414"/>
                  </a:moveTo>
                  <a:lnTo>
                    <a:pt x="39466" y="204414"/>
                  </a:lnTo>
                </a:path>
                <a:path w="1179194" h="224789">
                  <a:moveTo>
                    <a:pt x="39466" y="204414"/>
                  </a:moveTo>
                  <a:lnTo>
                    <a:pt x="39466" y="204414"/>
                  </a:lnTo>
                </a:path>
                <a:path w="1179194" h="224789">
                  <a:moveTo>
                    <a:pt x="39466" y="200366"/>
                  </a:moveTo>
                  <a:lnTo>
                    <a:pt x="39466" y="200366"/>
                  </a:lnTo>
                </a:path>
                <a:path w="1179194" h="224789">
                  <a:moveTo>
                    <a:pt x="43513" y="200366"/>
                  </a:moveTo>
                  <a:lnTo>
                    <a:pt x="43513" y="200366"/>
                  </a:lnTo>
                </a:path>
                <a:path w="1179194" h="224789">
                  <a:moveTo>
                    <a:pt x="43513" y="200366"/>
                  </a:moveTo>
                  <a:lnTo>
                    <a:pt x="43513" y="200366"/>
                  </a:lnTo>
                </a:path>
                <a:path w="1179194" h="224789">
                  <a:moveTo>
                    <a:pt x="43513" y="200366"/>
                  </a:moveTo>
                  <a:lnTo>
                    <a:pt x="43513" y="200366"/>
                  </a:lnTo>
                </a:path>
                <a:path w="1179194" h="224789">
                  <a:moveTo>
                    <a:pt x="43513" y="200366"/>
                  </a:moveTo>
                  <a:lnTo>
                    <a:pt x="43513" y="200366"/>
                  </a:lnTo>
                </a:path>
                <a:path w="1179194" h="224789">
                  <a:moveTo>
                    <a:pt x="43513" y="200366"/>
                  </a:moveTo>
                  <a:lnTo>
                    <a:pt x="43513" y="200366"/>
                  </a:lnTo>
                </a:path>
                <a:path w="1179194" h="224789">
                  <a:moveTo>
                    <a:pt x="43513" y="200366"/>
                  </a:moveTo>
                  <a:lnTo>
                    <a:pt x="42501" y="200366"/>
                  </a:lnTo>
                </a:path>
                <a:path w="1179194" h="224789">
                  <a:moveTo>
                    <a:pt x="42501" y="200366"/>
                  </a:moveTo>
                  <a:lnTo>
                    <a:pt x="42501" y="200366"/>
                  </a:lnTo>
                </a:path>
                <a:path w="1179194" h="224789">
                  <a:moveTo>
                    <a:pt x="42501" y="200366"/>
                  </a:moveTo>
                  <a:lnTo>
                    <a:pt x="41490" y="200366"/>
                  </a:lnTo>
                </a:path>
                <a:path w="1179194" h="224789">
                  <a:moveTo>
                    <a:pt x="41490" y="200366"/>
                  </a:moveTo>
                  <a:lnTo>
                    <a:pt x="41490" y="200366"/>
                  </a:lnTo>
                </a:path>
                <a:path w="1179194" h="224789">
                  <a:moveTo>
                    <a:pt x="41490" y="200366"/>
                  </a:moveTo>
                  <a:lnTo>
                    <a:pt x="41490" y="200366"/>
                  </a:lnTo>
                </a:path>
                <a:path w="1179194" h="224789">
                  <a:moveTo>
                    <a:pt x="41490" y="200366"/>
                  </a:moveTo>
                  <a:lnTo>
                    <a:pt x="40478" y="200366"/>
                  </a:lnTo>
                </a:path>
                <a:path w="1179194" h="224789">
                  <a:moveTo>
                    <a:pt x="40478" y="200366"/>
                  </a:moveTo>
                  <a:lnTo>
                    <a:pt x="40478" y="200366"/>
                  </a:lnTo>
                </a:path>
                <a:path w="1179194" h="224789">
                  <a:moveTo>
                    <a:pt x="40478" y="200366"/>
                  </a:moveTo>
                  <a:lnTo>
                    <a:pt x="39466" y="200366"/>
                  </a:lnTo>
                </a:path>
                <a:path w="1179194" h="224789">
                  <a:moveTo>
                    <a:pt x="39466" y="200366"/>
                  </a:moveTo>
                  <a:lnTo>
                    <a:pt x="39466" y="200366"/>
                  </a:lnTo>
                </a:path>
                <a:path w="1179194" h="224789">
                  <a:moveTo>
                    <a:pt x="39466" y="200366"/>
                  </a:moveTo>
                  <a:lnTo>
                    <a:pt x="39466" y="200366"/>
                  </a:lnTo>
                </a:path>
                <a:path w="1179194" h="224789">
                  <a:moveTo>
                    <a:pt x="43513" y="204414"/>
                  </a:moveTo>
                  <a:lnTo>
                    <a:pt x="43513" y="200366"/>
                  </a:lnTo>
                </a:path>
                <a:path w="1179194" h="224789">
                  <a:moveTo>
                    <a:pt x="40478" y="3035"/>
                  </a:moveTo>
                  <a:lnTo>
                    <a:pt x="40478" y="3035"/>
                  </a:lnTo>
                </a:path>
                <a:path w="1179194" h="224789">
                  <a:moveTo>
                    <a:pt x="40478" y="3035"/>
                  </a:moveTo>
                  <a:lnTo>
                    <a:pt x="40478" y="3035"/>
                  </a:lnTo>
                </a:path>
                <a:path w="1179194" h="224789">
                  <a:moveTo>
                    <a:pt x="40478" y="3035"/>
                  </a:moveTo>
                  <a:lnTo>
                    <a:pt x="39466" y="3035"/>
                  </a:lnTo>
                </a:path>
                <a:path w="1179194" h="224789">
                  <a:moveTo>
                    <a:pt x="39466" y="3035"/>
                  </a:moveTo>
                  <a:lnTo>
                    <a:pt x="39466" y="3035"/>
                  </a:lnTo>
                </a:path>
                <a:path w="1179194" h="224789">
                  <a:moveTo>
                    <a:pt x="39466" y="3035"/>
                  </a:moveTo>
                  <a:lnTo>
                    <a:pt x="39466" y="3035"/>
                  </a:lnTo>
                </a:path>
                <a:path w="1179194" h="224789">
                  <a:moveTo>
                    <a:pt x="39466" y="3035"/>
                  </a:moveTo>
                  <a:lnTo>
                    <a:pt x="39466" y="3035"/>
                  </a:lnTo>
                </a:path>
                <a:path w="1179194" h="224789">
                  <a:moveTo>
                    <a:pt x="39466" y="184175"/>
                  </a:moveTo>
                  <a:lnTo>
                    <a:pt x="39466" y="23274"/>
                  </a:lnTo>
                </a:path>
                <a:path w="1179194" h="224789">
                  <a:moveTo>
                    <a:pt x="39466" y="17203"/>
                  </a:moveTo>
                  <a:lnTo>
                    <a:pt x="39466" y="3035"/>
                  </a:lnTo>
                </a:path>
                <a:path w="1179194" h="224789">
                  <a:moveTo>
                    <a:pt x="0" y="224653"/>
                  </a:moveTo>
                  <a:lnTo>
                    <a:pt x="1178923" y="2246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3210688" y="3565779"/>
              <a:ext cx="1179195" cy="25400"/>
            </a:xfrm>
            <a:custGeom>
              <a:avLst/>
              <a:gdLst/>
              <a:ahLst/>
              <a:cxnLst/>
              <a:rect l="l" t="t" r="r" b="b"/>
              <a:pathLst>
                <a:path w="1179194" h="25400">
                  <a:moveTo>
                    <a:pt x="1178923" y="0"/>
                  </a:moveTo>
                  <a:lnTo>
                    <a:pt x="0" y="0"/>
                  </a:lnTo>
                </a:path>
                <a:path w="1179194" h="25400">
                  <a:moveTo>
                    <a:pt x="0" y="25298"/>
                  </a:moveTo>
                  <a:lnTo>
                    <a:pt x="1178923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3998998" y="3023373"/>
              <a:ext cx="0" cy="535940"/>
            </a:xfrm>
            <a:custGeom>
              <a:avLst/>
              <a:gdLst/>
              <a:ahLst/>
              <a:cxnLst/>
              <a:rect l="l" t="t" r="r" b="b"/>
              <a:pathLst>
                <a:path h="535939">
                  <a:moveTo>
                    <a:pt x="0" y="0"/>
                  </a:moveTo>
                  <a:lnTo>
                    <a:pt x="0" y="53532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3210688" y="3558695"/>
              <a:ext cx="936625" cy="3175"/>
            </a:xfrm>
            <a:custGeom>
              <a:avLst/>
              <a:gdLst/>
              <a:ahLst/>
              <a:cxnLst/>
              <a:rect l="l" t="t" r="r" b="b"/>
              <a:pathLst>
                <a:path w="936625" h="3175">
                  <a:moveTo>
                    <a:pt x="936055" y="3035"/>
                  </a:moveTo>
                  <a:lnTo>
                    <a:pt x="936055" y="0"/>
                  </a:lnTo>
                </a:path>
                <a:path w="936625" h="3175">
                  <a:moveTo>
                    <a:pt x="893553" y="3035"/>
                  </a:moveTo>
                  <a:lnTo>
                    <a:pt x="893553" y="0"/>
                  </a:lnTo>
                </a:path>
                <a:path w="936625" h="3175">
                  <a:moveTo>
                    <a:pt x="851051" y="3035"/>
                  </a:moveTo>
                  <a:lnTo>
                    <a:pt x="851051" y="0"/>
                  </a:lnTo>
                </a:path>
                <a:path w="936625" h="3175">
                  <a:moveTo>
                    <a:pt x="808549" y="3035"/>
                  </a:moveTo>
                  <a:lnTo>
                    <a:pt x="808549" y="0"/>
                  </a:lnTo>
                </a:path>
                <a:path w="936625" h="3175">
                  <a:moveTo>
                    <a:pt x="766047" y="3035"/>
                  </a:moveTo>
                  <a:lnTo>
                    <a:pt x="766047" y="0"/>
                  </a:lnTo>
                </a:path>
                <a:path w="936625" h="3175">
                  <a:moveTo>
                    <a:pt x="723545" y="3035"/>
                  </a:moveTo>
                  <a:lnTo>
                    <a:pt x="723545" y="0"/>
                  </a:lnTo>
                </a:path>
                <a:path w="936625" h="3175">
                  <a:moveTo>
                    <a:pt x="681043" y="3035"/>
                  </a:moveTo>
                  <a:lnTo>
                    <a:pt x="681043" y="0"/>
                  </a:lnTo>
                </a:path>
                <a:path w="936625" h="3175">
                  <a:moveTo>
                    <a:pt x="638541" y="3035"/>
                  </a:moveTo>
                  <a:lnTo>
                    <a:pt x="638541" y="0"/>
                  </a:lnTo>
                </a:path>
                <a:path w="936625" h="3175">
                  <a:moveTo>
                    <a:pt x="596039" y="3035"/>
                  </a:moveTo>
                  <a:lnTo>
                    <a:pt x="596039" y="0"/>
                  </a:lnTo>
                </a:path>
                <a:path w="936625" h="3175">
                  <a:moveTo>
                    <a:pt x="553537" y="3035"/>
                  </a:moveTo>
                  <a:lnTo>
                    <a:pt x="553537" y="0"/>
                  </a:lnTo>
                </a:path>
                <a:path w="936625" h="3175">
                  <a:moveTo>
                    <a:pt x="511035" y="3035"/>
                  </a:moveTo>
                  <a:lnTo>
                    <a:pt x="511035" y="0"/>
                  </a:lnTo>
                </a:path>
                <a:path w="936625" h="3175">
                  <a:moveTo>
                    <a:pt x="468533" y="3035"/>
                  </a:moveTo>
                  <a:lnTo>
                    <a:pt x="468533" y="0"/>
                  </a:lnTo>
                </a:path>
                <a:path w="936625" h="3175">
                  <a:moveTo>
                    <a:pt x="426031" y="3035"/>
                  </a:moveTo>
                  <a:lnTo>
                    <a:pt x="426031" y="0"/>
                  </a:lnTo>
                </a:path>
                <a:path w="936625" h="3175">
                  <a:moveTo>
                    <a:pt x="382517" y="3035"/>
                  </a:moveTo>
                  <a:lnTo>
                    <a:pt x="382517" y="0"/>
                  </a:lnTo>
                </a:path>
                <a:path w="936625" h="3175">
                  <a:moveTo>
                    <a:pt x="340015" y="3035"/>
                  </a:moveTo>
                  <a:lnTo>
                    <a:pt x="340015" y="0"/>
                  </a:lnTo>
                </a:path>
                <a:path w="936625" h="3175">
                  <a:moveTo>
                    <a:pt x="297513" y="3035"/>
                  </a:moveTo>
                  <a:lnTo>
                    <a:pt x="297513" y="0"/>
                  </a:lnTo>
                </a:path>
                <a:path w="936625" h="3175">
                  <a:moveTo>
                    <a:pt x="255011" y="3035"/>
                  </a:moveTo>
                  <a:lnTo>
                    <a:pt x="255011" y="0"/>
                  </a:lnTo>
                </a:path>
                <a:path w="936625" h="3175">
                  <a:moveTo>
                    <a:pt x="212509" y="3035"/>
                  </a:moveTo>
                  <a:lnTo>
                    <a:pt x="212509" y="0"/>
                  </a:lnTo>
                </a:path>
                <a:path w="936625" h="3175">
                  <a:moveTo>
                    <a:pt x="170007" y="3035"/>
                  </a:moveTo>
                  <a:lnTo>
                    <a:pt x="170007" y="0"/>
                  </a:lnTo>
                </a:path>
                <a:path w="936625" h="3175">
                  <a:moveTo>
                    <a:pt x="127505" y="3035"/>
                  </a:moveTo>
                  <a:lnTo>
                    <a:pt x="127505" y="0"/>
                  </a:lnTo>
                </a:path>
                <a:path w="936625" h="3175">
                  <a:moveTo>
                    <a:pt x="85003" y="3035"/>
                  </a:moveTo>
                  <a:lnTo>
                    <a:pt x="85003" y="0"/>
                  </a:lnTo>
                </a:path>
                <a:path w="936625" h="3175">
                  <a:moveTo>
                    <a:pt x="42501" y="3035"/>
                  </a:moveTo>
                  <a:lnTo>
                    <a:pt x="42501" y="0"/>
                  </a:lnTo>
                </a:path>
                <a:path w="936625"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3251166" y="3339101"/>
              <a:ext cx="1107440" cy="3175"/>
            </a:xfrm>
            <a:custGeom>
              <a:avLst/>
              <a:gdLst/>
              <a:ahLst/>
              <a:cxnLst/>
              <a:rect l="l" t="t" r="r" b="b"/>
              <a:pathLst>
                <a:path w="1107440" h="3175">
                  <a:moveTo>
                    <a:pt x="1107074" y="0"/>
                  </a:moveTo>
                  <a:lnTo>
                    <a:pt x="1107074" y="3035"/>
                  </a:lnTo>
                </a:path>
                <a:path w="1107440" h="3175">
                  <a:moveTo>
                    <a:pt x="1022070" y="0"/>
                  </a:moveTo>
                  <a:lnTo>
                    <a:pt x="1022070" y="3035"/>
                  </a:lnTo>
                </a:path>
                <a:path w="1107440" h="3175">
                  <a:moveTo>
                    <a:pt x="937066" y="0"/>
                  </a:moveTo>
                  <a:lnTo>
                    <a:pt x="937066" y="3035"/>
                  </a:lnTo>
                </a:path>
                <a:path w="1107440" h="3175">
                  <a:moveTo>
                    <a:pt x="852063" y="0"/>
                  </a:moveTo>
                  <a:lnTo>
                    <a:pt x="852063" y="3035"/>
                  </a:lnTo>
                </a:path>
                <a:path w="1107440" h="3175">
                  <a:moveTo>
                    <a:pt x="767059" y="0"/>
                  </a:moveTo>
                  <a:lnTo>
                    <a:pt x="767059" y="3035"/>
                  </a:lnTo>
                </a:path>
                <a:path w="1107440" h="3175">
                  <a:moveTo>
                    <a:pt x="682055" y="0"/>
                  </a:moveTo>
                  <a:lnTo>
                    <a:pt x="682055" y="3035"/>
                  </a:lnTo>
                </a:path>
                <a:path w="1107440" h="3175">
                  <a:moveTo>
                    <a:pt x="597051" y="0"/>
                  </a:moveTo>
                  <a:lnTo>
                    <a:pt x="597051" y="3035"/>
                  </a:lnTo>
                </a:path>
                <a:path w="1107440" h="3175">
                  <a:moveTo>
                    <a:pt x="511035" y="0"/>
                  </a:moveTo>
                  <a:lnTo>
                    <a:pt x="511035" y="3035"/>
                  </a:lnTo>
                </a:path>
                <a:path w="1107440" h="3175">
                  <a:moveTo>
                    <a:pt x="426031" y="0"/>
                  </a:moveTo>
                  <a:lnTo>
                    <a:pt x="426031" y="3035"/>
                  </a:lnTo>
                </a:path>
                <a:path w="1107440" h="3175">
                  <a:moveTo>
                    <a:pt x="341027" y="0"/>
                  </a:moveTo>
                  <a:lnTo>
                    <a:pt x="341027" y="3035"/>
                  </a:lnTo>
                </a:path>
                <a:path w="1107440" h="3175">
                  <a:moveTo>
                    <a:pt x="256023" y="0"/>
                  </a:moveTo>
                  <a:lnTo>
                    <a:pt x="256023" y="3035"/>
                  </a:lnTo>
                </a:path>
                <a:path w="1107440" h="3175">
                  <a:moveTo>
                    <a:pt x="171019" y="0"/>
                  </a:moveTo>
                  <a:lnTo>
                    <a:pt x="171019" y="3035"/>
                  </a:lnTo>
                </a:path>
                <a:path w="1107440" h="3175">
                  <a:moveTo>
                    <a:pt x="86015" y="0"/>
                  </a:moveTo>
                  <a:lnTo>
                    <a:pt x="86015" y="3035"/>
                  </a:lnTo>
                </a:path>
                <a:path w="1107440" h="3175">
                  <a:moveTo>
                    <a:pt x="0" y="0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3379684" y="2491086"/>
              <a:ext cx="166370" cy="357505"/>
            </a:xfrm>
            <a:custGeom>
              <a:avLst/>
              <a:gdLst/>
              <a:ahLst/>
              <a:cxnLst/>
              <a:rect l="l" t="t" r="r" b="b"/>
              <a:pathLst>
                <a:path w="166369" h="357505">
                  <a:moveTo>
                    <a:pt x="0" y="0"/>
                  </a:moveTo>
                  <a:lnTo>
                    <a:pt x="0" y="357218"/>
                  </a:lnTo>
                </a:path>
                <a:path w="166369" h="357505">
                  <a:moveTo>
                    <a:pt x="161912" y="353171"/>
                  </a:moveTo>
                  <a:lnTo>
                    <a:pt x="161912" y="4047"/>
                  </a:lnTo>
                </a:path>
                <a:path w="166369" h="357505">
                  <a:moveTo>
                    <a:pt x="161912" y="4047"/>
                  </a:moveTo>
                  <a:lnTo>
                    <a:pt x="4047" y="4047"/>
                  </a:lnTo>
                  <a:lnTo>
                    <a:pt x="4047" y="353171"/>
                  </a:lnTo>
                </a:path>
                <a:path w="166369" h="357505">
                  <a:moveTo>
                    <a:pt x="165960" y="357218"/>
                  </a:moveTo>
                  <a:lnTo>
                    <a:pt x="16596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3370576" y="2481979"/>
              <a:ext cx="184785" cy="374650"/>
            </a:xfrm>
            <a:custGeom>
              <a:avLst/>
              <a:gdLst/>
              <a:ahLst/>
              <a:cxnLst/>
              <a:rect l="l" t="t" r="r" b="b"/>
              <a:pathLst>
                <a:path w="184784" h="374650">
                  <a:moveTo>
                    <a:pt x="0" y="374422"/>
                  </a:moveTo>
                  <a:lnTo>
                    <a:pt x="0" y="0"/>
                  </a:lnTo>
                  <a:lnTo>
                    <a:pt x="184175" y="0"/>
                  </a:lnTo>
                  <a:lnTo>
                    <a:pt x="184175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3379684" y="2844257"/>
              <a:ext cx="166370" cy="4445"/>
            </a:xfrm>
            <a:custGeom>
              <a:avLst/>
              <a:gdLst/>
              <a:ahLst/>
              <a:cxnLst/>
              <a:rect l="l" t="t" r="r" b="b"/>
              <a:pathLst>
                <a:path w="166369" h="4444">
                  <a:moveTo>
                    <a:pt x="161912" y="0"/>
                  </a:moveTo>
                  <a:lnTo>
                    <a:pt x="4047" y="0"/>
                  </a:lnTo>
                </a:path>
                <a:path w="166369" h="4444">
                  <a:moveTo>
                    <a:pt x="165960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3370576" y="2856401"/>
              <a:ext cx="184785" cy="0"/>
            </a:xfrm>
            <a:custGeom>
              <a:avLst/>
              <a:gdLst/>
              <a:ahLst/>
              <a:cxnLst/>
              <a:rect l="l" t="t" r="r" b="b"/>
              <a:pathLst>
                <a:path w="184784">
                  <a:moveTo>
                    <a:pt x="0" y="0"/>
                  </a:moveTo>
                  <a:lnTo>
                    <a:pt x="1841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3654934" y="2491086"/>
              <a:ext cx="134620" cy="357505"/>
            </a:xfrm>
            <a:custGeom>
              <a:avLst/>
              <a:gdLst/>
              <a:ahLst/>
              <a:cxnLst/>
              <a:rect l="l" t="t" r="r" b="b"/>
              <a:pathLst>
                <a:path w="134619" h="357505">
                  <a:moveTo>
                    <a:pt x="0" y="0"/>
                  </a:moveTo>
                  <a:lnTo>
                    <a:pt x="0" y="357218"/>
                  </a:lnTo>
                </a:path>
                <a:path w="134619" h="357505">
                  <a:moveTo>
                    <a:pt x="130541" y="353171"/>
                  </a:moveTo>
                  <a:lnTo>
                    <a:pt x="130541" y="4047"/>
                  </a:lnTo>
                </a:path>
                <a:path w="134619" h="357505">
                  <a:moveTo>
                    <a:pt x="130541" y="4047"/>
                  </a:moveTo>
                  <a:lnTo>
                    <a:pt x="4047" y="4047"/>
                  </a:lnTo>
                  <a:lnTo>
                    <a:pt x="4047" y="353171"/>
                  </a:lnTo>
                </a:path>
                <a:path w="134619" h="357505">
                  <a:moveTo>
                    <a:pt x="134589" y="357218"/>
                  </a:moveTo>
                  <a:lnTo>
                    <a:pt x="13458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3646839" y="2481979"/>
              <a:ext cx="151130" cy="374650"/>
            </a:xfrm>
            <a:custGeom>
              <a:avLst/>
              <a:gdLst/>
              <a:ahLst/>
              <a:cxnLst/>
              <a:rect l="l" t="t" r="r" b="b"/>
              <a:pathLst>
                <a:path w="151130" h="374650">
                  <a:moveTo>
                    <a:pt x="0" y="374422"/>
                  </a:moveTo>
                  <a:lnTo>
                    <a:pt x="0" y="0"/>
                  </a:lnTo>
                  <a:lnTo>
                    <a:pt x="150780" y="0"/>
                  </a:lnTo>
                  <a:lnTo>
                    <a:pt x="150780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3654934" y="2844257"/>
              <a:ext cx="134620" cy="4445"/>
            </a:xfrm>
            <a:custGeom>
              <a:avLst/>
              <a:gdLst/>
              <a:ahLst/>
              <a:cxnLst/>
              <a:rect l="l" t="t" r="r" b="b"/>
              <a:pathLst>
                <a:path w="134619" h="4444">
                  <a:moveTo>
                    <a:pt x="130541" y="0"/>
                  </a:moveTo>
                  <a:lnTo>
                    <a:pt x="4047" y="0"/>
                  </a:lnTo>
                </a:path>
                <a:path w="134619" h="4444">
                  <a:moveTo>
                    <a:pt x="134589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3646839" y="2856401"/>
              <a:ext cx="151130" cy="0"/>
            </a:xfrm>
            <a:custGeom>
              <a:avLst/>
              <a:gdLst/>
              <a:ahLst/>
              <a:cxnLst/>
              <a:rect l="l" t="t" r="r" b="b"/>
              <a:pathLst>
                <a:path w="151130">
                  <a:moveTo>
                    <a:pt x="0" y="0"/>
                  </a:moveTo>
                  <a:lnTo>
                    <a:pt x="1507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3870480" y="2491086"/>
              <a:ext cx="73025" cy="357505"/>
            </a:xfrm>
            <a:custGeom>
              <a:avLst/>
              <a:gdLst/>
              <a:ahLst/>
              <a:cxnLst/>
              <a:rect l="l" t="t" r="r" b="b"/>
              <a:pathLst>
                <a:path w="73025" h="357505">
                  <a:moveTo>
                    <a:pt x="0" y="0"/>
                  </a:moveTo>
                  <a:lnTo>
                    <a:pt x="0" y="357218"/>
                  </a:lnTo>
                </a:path>
                <a:path w="73025" h="357505">
                  <a:moveTo>
                    <a:pt x="68812" y="353171"/>
                  </a:moveTo>
                  <a:lnTo>
                    <a:pt x="68812" y="4047"/>
                  </a:lnTo>
                </a:path>
                <a:path w="73025" h="357505">
                  <a:moveTo>
                    <a:pt x="68812" y="4047"/>
                  </a:moveTo>
                  <a:lnTo>
                    <a:pt x="4047" y="4047"/>
                  </a:lnTo>
                  <a:lnTo>
                    <a:pt x="4047" y="353171"/>
                  </a:lnTo>
                </a:path>
                <a:path w="73025" h="357505">
                  <a:moveTo>
                    <a:pt x="72860" y="357218"/>
                  </a:moveTo>
                  <a:lnTo>
                    <a:pt x="7286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3862384" y="2481979"/>
              <a:ext cx="90170" cy="374650"/>
            </a:xfrm>
            <a:custGeom>
              <a:avLst/>
              <a:gdLst/>
              <a:ahLst/>
              <a:cxnLst/>
              <a:rect l="l" t="t" r="r" b="b"/>
              <a:pathLst>
                <a:path w="90169" h="374650">
                  <a:moveTo>
                    <a:pt x="0" y="374422"/>
                  </a:moveTo>
                  <a:lnTo>
                    <a:pt x="0" y="0"/>
                  </a:lnTo>
                  <a:lnTo>
                    <a:pt x="90063" y="0"/>
                  </a:lnTo>
                  <a:lnTo>
                    <a:pt x="90063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3870480" y="2844257"/>
              <a:ext cx="73025" cy="4445"/>
            </a:xfrm>
            <a:custGeom>
              <a:avLst/>
              <a:gdLst/>
              <a:ahLst/>
              <a:cxnLst/>
              <a:rect l="l" t="t" r="r" b="b"/>
              <a:pathLst>
                <a:path w="73025" h="4444">
                  <a:moveTo>
                    <a:pt x="68812" y="0"/>
                  </a:moveTo>
                  <a:lnTo>
                    <a:pt x="4047" y="0"/>
                  </a:lnTo>
                </a:path>
                <a:path w="73025" h="4444">
                  <a:moveTo>
                    <a:pt x="72860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3210688" y="2771397"/>
              <a:ext cx="788670" cy="219710"/>
            </a:xfrm>
            <a:custGeom>
              <a:avLst/>
              <a:gdLst/>
              <a:ahLst/>
              <a:cxnLst/>
              <a:rect l="l" t="t" r="r" b="b"/>
              <a:pathLst>
                <a:path w="788669" h="219710">
                  <a:moveTo>
                    <a:pt x="651696" y="85003"/>
                  </a:moveTo>
                  <a:lnTo>
                    <a:pt x="741760" y="85003"/>
                  </a:lnTo>
                </a:path>
                <a:path w="788669" h="219710">
                  <a:moveTo>
                    <a:pt x="788310" y="219593"/>
                  </a:moveTo>
                  <a:lnTo>
                    <a:pt x="0" y="219593"/>
                  </a:lnTo>
                </a:path>
                <a:path w="788669" h="219710">
                  <a:moveTo>
                    <a:pt x="788310" y="197330"/>
                  </a:moveTo>
                  <a:lnTo>
                    <a:pt x="0" y="197330"/>
                  </a:lnTo>
                </a:path>
                <a:path w="788669" h="219710">
                  <a:moveTo>
                    <a:pt x="788310" y="188222"/>
                  </a:moveTo>
                  <a:lnTo>
                    <a:pt x="0" y="188222"/>
                  </a:lnTo>
                </a:path>
                <a:path w="788669" h="219710">
                  <a:moveTo>
                    <a:pt x="788310" y="184175"/>
                  </a:moveTo>
                  <a:lnTo>
                    <a:pt x="0" y="184175"/>
                  </a:lnTo>
                </a:path>
                <a:path w="788669" h="219710">
                  <a:moveTo>
                    <a:pt x="788310" y="0"/>
                  </a:moveTo>
                  <a:lnTo>
                    <a:pt x="0" y="0"/>
                  </a:lnTo>
                </a:path>
                <a:path w="788669" h="219710">
                  <a:moveTo>
                    <a:pt x="788310" y="17203"/>
                  </a:moveTo>
                  <a:lnTo>
                    <a:pt x="0" y="17203"/>
                  </a:lnTo>
                </a:path>
                <a:path w="788669" h="219710">
                  <a:moveTo>
                    <a:pt x="788310" y="24286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3922089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0" y="0"/>
                  </a:lnTo>
                </a:path>
                <a:path w="9525">
                  <a:moveTo>
                    <a:pt x="8095" y="0"/>
                  </a:moveTo>
                  <a:lnTo>
                    <a:pt x="8095" y="0"/>
                  </a:lnTo>
                </a:path>
                <a:path w="9525">
                  <a:moveTo>
                    <a:pt x="8095" y="0"/>
                  </a:moveTo>
                  <a:lnTo>
                    <a:pt x="8095" y="0"/>
                  </a:lnTo>
                </a:path>
                <a:path w="9525">
                  <a:moveTo>
                    <a:pt x="8095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3931197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3920065" y="2802767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0"/>
                  </a:lnTo>
                  <a:lnTo>
                    <a:pt x="10119" y="0"/>
                  </a:lnTo>
                </a:path>
                <a:path w="11430" h="2539">
                  <a:moveTo>
                    <a:pt x="10119" y="0"/>
                  </a:moveTo>
                  <a:lnTo>
                    <a:pt x="10119" y="0"/>
                  </a:lnTo>
                </a:path>
                <a:path w="11430" h="2539">
                  <a:moveTo>
                    <a:pt x="10119" y="0"/>
                  </a:moveTo>
                  <a:lnTo>
                    <a:pt x="10119" y="0"/>
                  </a:lnTo>
                </a:path>
                <a:path w="11430" h="2539">
                  <a:moveTo>
                    <a:pt x="2023" y="0"/>
                  </a:moveTo>
                  <a:lnTo>
                    <a:pt x="3035" y="0"/>
                  </a:lnTo>
                  <a:lnTo>
                    <a:pt x="10119" y="0"/>
                  </a:lnTo>
                </a:path>
                <a:path w="11430" h="2539">
                  <a:moveTo>
                    <a:pt x="0" y="1011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3035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3920065" y="27956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505" y="2529"/>
                  </a:moveTo>
                  <a:lnTo>
                    <a:pt x="505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3918041" y="2795684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80" h="9525">
                  <a:moveTo>
                    <a:pt x="2023" y="5059"/>
                  </a:moveTo>
                  <a:lnTo>
                    <a:pt x="2023" y="5059"/>
                  </a:lnTo>
                </a:path>
                <a:path w="5080" h="9525">
                  <a:moveTo>
                    <a:pt x="2023" y="5059"/>
                  </a:move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</a:path>
                <a:path w="5080" h="9525">
                  <a:moveTo>
                    <a:pt x="4047" y="7083"/>
                  </a:moveTo>
                  <a:lnTo>
                    <a:pt x="4047" y="7083"/>
                  </a:lnTo>
                </a:path>
                <a:path w="5080" h="9525">
                  <a:moveTo>
                    <a:pt x="1011" y="7083"/>
                  </a:moveTo>
                  <a:lnTo>
                    <a:pt x="1011" y="7083"/>
                  </a:lnTo>
                </a:path>
                <a:path w="5080" h="9525">
                  <a:moveTo>
                    <a:pt x="2023" y="8095"/>
                  </a:moveTo>
                  <a:lnTo>
                    <a:pt x="2023" y="8095"/>
                  </a:lnTo>
                </a:path>
                <a:path w="5080" h="9525">
                  <a:moveTo>
                    <a:pt x="4047" y="9107"/>
                  </a:moveTo>
                  <a:lnTo>
                    <a:pt x="4047" y="9107"/>
                  </a:lnTo>
                </a:path>
                <a:path w="5080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  <a:lnTo>
                    <a:pt x="1011" y="8095"/>
                  </a:lnTo>
                  <a:lnTo>
                    <a:pt x="2023" y="8095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5080" h="9525">
                  <a:moveTo>
                    <a:pt x="5059" y="9107"/>
                  </a:moveTo>
                  <a:lnTo>
                    <a:pt x="5059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3933221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3932209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3932209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3931197" y="29717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3931197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3931197" y="2771397"/>
              <a:ext cx="3175" cy="204470"/>
            </a:xfrm>
            <a:custGeom>
              <a:avLst/>
              <a:gdLst/>
              <a:ahLst/>
              <a:cxnLst/>
              <a:rect l="l" t="t" r="r" b="b"/>
              <a:pathLst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0" y="200366"/>
                  </a:moveTo>
                  <a:lnTo>
                    <a:pt x="0" y="200366"/>
                  </a:lnTo>
                </a:path>
                <a:path w="3175" h="204469">
                  <a:moveTo>
                    <a:pt x="1011" y="199354"/>
                  </a:moveTo>
                  <a:lnTo>
                    <a:pt x="1011" y="19935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4414"/>
                  </a:moveTo>
                  <a:lnTo>
                    <a:pt x="0" y="201378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0"/>
                  </a:moveTo>
                  <a:lnTo>
                    <a:pt x="0" y="4047"/>
                  </a:lnTo>
                </a:path>
                <a:path w="3175" h="204469">
                  <a:moveTo>
                    <a:pt x="3035" y="200366"/>
                  </a:moveTo>
                  <a:lnTo>
                    <a:pt x="3035" y="197330"/>
                  </a:lnTo>
                </a:path>
                <a:path w="3175" h="204469">
                  <a:moveTo>
                    <a:pt x="3035" y="188222"/>
                  </a:moveTo>
                  <a:lnTo>
                    <a:pt x="3035" y="184175"/>
                  </a:lnTo>
                </a:path>
                <a:path w="3175" h="204469">
                  <a:moveTo>
                    <a:pt x="2023" y="200366"/>
                  </a:moveTo>
                  <a:lnTo>
                    <a:pt x="2023" y="197330"/>
                  </a:lnTo>
                </a:path>
                <a:path w="3175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3932209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3932209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3935245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3837085" y="2775444"/>
              <a:ext cx="99695" cy="200660"/>
            </a:xfrm>
            <a:custGeom>
              <a:avLst/>
              <a:gdLst/>
              <a:ahLst/>
              <a:cxnLst/>
              <a:rect l="l" t="t" r="r" b="b"/>
              <a:pathLst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7147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0660">
                  <a:moveTo>
                    <a:pt x="95123" y="195306"/>
                  </a:moveTo>
                  <a:lnTo>
                    <a:pt x="96135" y="195306"/>
                  </a:lnTo>
                </a:path>
                <a:path w="99694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200366"/>
                  </a:moveTo>
                  <a:lnTo>
                    <a:pt x="99171" y="197330"/>
                  </a:lnTo>
                </a:path>
                <a:path w="99694" h="200660">
                  <a:moveTo>
                    <a:pt x="96135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4111" y="0"/>
                  </a:lnTo>
                </a:path>
                <a:path w="99694" h="200660">
                  <a:moveTo>
                    <a:pt x="94111" y="0"/>
                  </a:moveTo>
                  <a:lnTo>
                    <a:pt x="94111" y="0"/>
                  </a:lnTo>
                </a:path>
                <a:path w="99694" h="200660">
                  <a:moveTo>
                    <a:pt x="94111" y="0"/>
                  </a:moveTo>
                  <a:lnTo>
                    <a:pt x="94111" y="0"/>
                  </a:lnTo>
                </a:path>
                <a:path w="99694" h="200660">
                  <a:moveTo>
                    <a:pt x="95123" y="180127"/>
                  </a:moveTo>
                  <a:lnTo>
                    <a:pt x="95123" y="20239"/>
                  </a:lnTo>
                </a:path>
                <a:path w="99694" h="200660">
                  <a:moveTo>
                    <a:pt x="95123" y="13155"/>
                  </a:moveTo>
                  <a:lnTo>
                    <a:pt x="95123" y="0"/>
                  </a:lnTo>
                </a:path>
                <a:path w="99694" h="200660">
                  <a:moveTo>
                    <a:pt x="0" y="29346"/>
                  </a:moveTo>
                  <a:lnTo>
                    <a:pt x="0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3846193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3845181" y="28037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3845181" y="28027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3833037" y="2795684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12143" y="7083"/>
                  </a:moveTo>
                  <a:lnTo>
                    <a:pt x="12143" y="7083"/>
                  </a:lnTo>
                </a:path>
                <a:path w="12700" h="9525">
                  <a:moveTo>
                    <a:pt x="12143" y="7083"/>
                  </a:moveTo>
                  <a:lnTo>
                    <a:pt x="12143" y="7083"/>
                  </a:lnTo>
                </a:path>
                <a:path w="12700" h="9525">
                  <a:moveTo>
                    <a:pt x="12143" y="7083"/>
                  </a:moveTo>
                  <a:lnTo>
                    <a:pt x="12143" y="7083"/>
                  </a:lnTo>
                </a:path>
                <a:path w="12700" h="9525">
                  <a:moveTo>
                    <a:pt x="4047" y="7083"/>
                  </a:moveTo>
                  <a:lnTo>
                    <a:pt x="5059" y="7083"/>
                  </a:lnTo>
                  <a:lnTo>
                    <a:pt x="12143" y="7083"/>
                  </a:lnTo>
                </a:path>
                <a:path w="12700" h="9525">
                  <a:moveTo>
                    <a:pt x="2023" y="8095"/>
                  </a:move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  <a:lnTo>
                    <a:pt x="12143" y="9107"/>
                  </a:lnTo>
                </a:path>
                <a:path w="12700" h="9525">
                  <a:moveTo>
                    <a:pt x="1011" y="0"/>
                  </a:moveTo>
                  <a:lnTo>
                    <a:pt x="1011" y="3035"/>
                  </a:lnTo>
                  <a:lnTo>
                    <a:pt x="1011" y="4047"/>
                  </a:lnTo>
                  <a:lnTo>
                    <a:pt x="2023" y="5059"/>
                  </a:lnTo>
                </a:path>
                <a:path w="12700" h="9525">
                  <a:moveTo>
                    <a:pt x="2023" y="5059"/>
                  </a:moveTo>
                  <a:lnTo>
                    <a:pt x="2023" y="5059"/>
                  </a:lnTo>
                </a:path>
                <a:path w="12700" h="9525">
                  <a:moveTo>
                    <a:pt x="2023" y="5059"/>
                  </a:move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</a:path>
                <a:path w="12700" h="9525">
                  <a:moveTo>
                    <a:pt x="4047" y="7083"/>
                  </a:moveTo>
                  <a:lnTo>
                    <a:pt x="4047" y="7083"/>
                  </a:lnTo>
                </a:path>
                <a:path w="12700" h="9525">
                  <a:moveTo>
                    <a:pt x="1011" y="7083"/>
                  </a:moveTo>
                  <a:lnTo>
                    <a:pt x="1011" y="7083"/>
                  </a:lnTo>
                </a:path>
                <a:path w="12700" h="9525">
                  <a:moveTo>
                    <a:pt x="2023" y="8095"/>
                  </a:moveTo>
                  <a:lnTo>
                    <a:pt x="2023" y="8095"/>
                  </a:lnTo>
                </a:path>
                <a:path w="12700" h="9525">
                  <a:moveTo>
                    <a:pt x="4047" y="9107"/>
                  </a:moveTo>
                  <a:lnTo>
                    <a:pt x="4047" y="9107"/>
                  </a:lnTo>
                </a:path>
                <a:path w="12700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  <a:lnTo>
                    <a:pt x="1011" y="8095"/>
                  </a:lnTo>
                  <a:lnTo>
                    <a:pt x="2023" y="8095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12700" h="9525">
                  <a:moveTo>
                    <a:pt x="5059" y="9107"/>
                  </a:moveTo>
                  <a:lnTo>
                    <a:pt x="5059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3848217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3847205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3847205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3846193" y="29717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3846193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3845181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200366"/>
                  </a:moveTo>
                  <a:lnTo>
                    <a:pt x="2023" y="200366"/>
                  </a:lnTo>
                </a:path>
                <a:path w="4444" h="204469">
                  <a:moveTo>
                    <a:pt x="2023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3035" y="200366"/>
                  </a:moveTo>
                  <a:lnTo>
                    <a:pt x="3035" y="197330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3847205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3847205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3850241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3752082" y="2775444"/>
              <a:ext cx="99695" cy="200660"/>
            </a:xfrm>
            <a:custGeom>
              <a:avLst/>
              <a:gdLst/>
              <a:ahLst/>
              <a:cxnLst/>
              <a:rect l="l" t="t" r="r" b="b"/>
              <a:pathLst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7147" y="196318"/>
                  </a:lnTo>
                </a:path>
                <a:path w="99694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0660">
                  <a:moveTo>
                    <a:pt x="95123" y="195306"/>
                  </a:moveTo>
                  <a:lnTo>
                    <a:pt x="95123" y="195306"/>
                  </a:lnTo>
                </a:path>
                <a:path w="99694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200366"/>
                  </a:moveTo>
                  <a:lnTo>
                    <a:pt x="99171" y="197330"/>
                  </a:lnTo>
                </a:path>
                <a:path w="99694" h="200660">
                  <a:moveTo>
                    <a:pt x="96135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4111" y="0"/>
                  </a:lnTo>
                </a:path>
                <a:path w="99694" h="200660">
                  <a:moveTo>
                    <a:pt x="94111" y="0"/>
                  </a:moveTo>
                  <a:lnTo>
                    <a:pt x="94111" y="0"/>
                  </a:lnTo>
                </a:path>
                <a:path w="99694" h="200660">
                  <a:moveTo>
                    <a:pt x="94111" y="0"/>
                  </a:moveTo>
                  <a:lnTo>
                    <a:pt x="94111" y="0"/>
                  </a:lnTo>
                </a:path>
                <a:path w="99694" h="200660">
                  <a:moveTo>
                    <a:pt x="94111" y="0"/>
                  </a:moveTo>
                  <a:lnTo>
                    <a:pt x="94111" y="0"/>
                  </a:lnTo>
                </a:path>
                <a:path w="99694" h="200660">
                  <a:moveTo>
                    <a:pt x="95123" y="180127"/>
                  </a:moveTo>
                  <a:lnTo>
                    <a:pt x="95123" y="20239"/>
                  </a:lnTo>
                </a:path>
                <a:path w="99694" h="200660">
                  <a:moveTo>
                    <a:pt x="95123" y="13155"/>
                  </a:moveTo>
                  <a:lnTo>
                    <a:pt x="95123" y="0"/>
                  </a:lnTo>
                </a:path>
                <a:path w="99694" h="200660">
                  <a:moveTo>
                    <a:pt x="0" y="29346"/>
                  </a:moveTo>
                  <a:lnTo>
                    <a:pt x="0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3760177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3760177" y="2803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3760177" y="28027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3747022" y="2795684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5059" y="7083"/>
                  </a:moveTo>
                  <a:lnTo>
                    <a:pt x="6071" y="7083"/>
                  </a:lnTo>
                  <a:lnTo>
                    <a:pt x="13155" y="7083"/>
                  </a:lnTo>
                </a:path>
                <a:path w="13334" h="9525">
                  <a:moveTo>
                    <a:pt x="3035" y="8095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6071" y="9107"/>
                  </a:lnTo>
                  <a:lnTo>
                    <a:pt x="13155" y="9107"/>
                  </a:lnTo>
                </a:path>
                <a:path w="13334" h="9525">
                  <a:moveTo>
                    <a:pt x="2023" y="0"/>
                  </a:moveTo>
                  <a:lnTo>
                    <a:pt x="2023" y="3035"/>
                  </a:lnTo>
                  <a:lnTo>
                    <a:pt x="2023" y="4047"/>
                  </a:lnTo>
                  <a:lnTo>
                    <a:pt x="2023" y="5059"/>
                  </a:lnTo>
                  <a:lnTo>
                    <a:pt x="3035" y="5059"/>
                  </a:lnTo>
                  <a:lnTo>
                    <a:pt x="3035" y="6071"/>
                  </a:lnTo>
                  <a:lnTo>
                    <a:pt x="4047" y="6071"/>
                  </a:lnTo>
                  <a:lnTo>
                    <a:pt x="4047" y="7083"/>
                  </a:lnTo>
                  <a:lnTo>
                    <a:pt x="5059" y="7083"/>
                  </a:lnTo>
                </a:path>
                <a:path w="13334" h="9525">
                  <a:moveTo>
                    <a:pt x="5059" y="7083"/>
                  </a:moveTo>
                  <a:lnTo>
                    <a:pt x="5059" y="7083"/>
                  </a:lnTo>
                </a:path>
                <a:path w="13334" h="9525">
                  <a:moveTo>
                    <a:pt x="2023" y="7083"/>
                  </a:moveTo>
                  <a:lnTo>
                    <a:pt x="2023" y="7083"/>
                  </a:lnTo>
                </a:path>
                <a:path w="13334" h="9525">
                  <a:moveTo>
                    <a:pt x="3035" y="8095"/>
                  </a:moveTo>
                  <a:lnTo>
                    <a:pt x="3035" y="8095"/>
                  </a:lnTo>
                </a:path>
                <a:path w="13334" h="9525">
                  <a:moveTo>
                    <a:pt x="5059" y="9107"/>
                  </a:moveTo>
                  <a:lnTo>
                    <a:pt x="5059" y="9107"/>
                  </a:lnTo>
                </a:path>
                <a:path w="13334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1011" y="5059"/>
                  </a:lnTo>
                  <a:lnTo>
                    <a:pt x="1011" y="6071"/>
                  </a:lnTo>
                  <a:lnTo>
                    <a:pt x="2023" y="7083"/>
                  </a:lnTo>
                  <a:lnTo>
                    <a:pt x="2023" y="8095"/>
                  </a:lnTo>
                  <a:lnTo>
                    <a:pt x="3035" y="8095"/>
                  </a:lnTo>
                  <a:lnTo>
                    <a:pt x="4047" y="9107"/>
                  </a:lnTo>
                  <a:lnTo>
                    <a:pt x="5059" y="9107"/>
                  </a:lnTo>
                  <a:lnTo>
                    <a:pt x="6071" y="9107"/>
                  </a:lnTo>
                </a:path>
                <a:path w="13334" h="9525">
                  <a:moveTo>
                    <a:pt x="6071" y="9107"/>
                  </a:moveTo>
                  <a:lnTo>
                    <a:pt x="6071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3762201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3761189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1011" y="16191"/>
                  </a:moveTo>
                  <a:lnTo>
                    <a:pt x="1011" y="13155"/>
                  </a:lnTo>
                </a:path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1011" y="15179"/>
                  </a:moveTo>
                  <a:lnTo>
                    <a:pt x="1011" y="16191"/>
                  </a:ln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3761189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3760177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200366"/>
                  </a:moveTo>
                  <a:lnTo>
                    <a:pt x="2023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3035" y="200366"/>
                  </a:moveTo>
                  <a:lnTo>
                    <a:pt x="3035" y="197330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3762201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3762201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3765237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3667078" y="2775444"/>
              <a:ext cx="98425" cy="200660"/>
            </a:xfrm>
            <a:custGeom>
              <a:avLst/>
              <a:gdLst/>
              <a:ahLst/>
              <a:cxnLst/>
              <a:rect l="l" t="t" r="r" b="b"/>
              <a:pathLst>
                <a:path w="98425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8425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0660">
                  <a:moveTo>
                    <a:pt x="98159" y="196318"/>
                  </a:moveTo>
                  <a:lnTo>
                    <a:pt x="97147" y="196318"/>
                  </a:lnTo>
                </a:path>
                <a:path w="98425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0660">
                  <a:moveTo>
                    <a:pt x="95123" y="195306"/>
                  </a:moveTo>
                  <a:lnTo>
                    <a:pt x="95123" y="195306"/>
                  </a:lnTo>
                </a:path>
                <a:path w="98425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8425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8425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8425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8425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8425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8425" h="200660">
                  <a:moveTo>
                    <a:pt x="98159" y="200366"/>
                  </a:moveTo>
                  <a:lnTo>
                    <a:pt x="97147" y="200366"/>
                  </a:lnTo>
                </a:path>
                <a:path w="98425" h="200660">
                  <a:moveTo>
                    <a:pt x="97147" y="200366"/>
                  </a:moveTo>
                  <a:lnTo>
                    <a:pt x="97147" y="200366"/>
                  </a:lnTo>
                </a:path>
                <a:path w="98425" h="200660">
                  <a:moveTo>
                    <a:pt x="97147" y="200366"/>
                  </a:moveTo>
                  <a:lnTo>
                    <a:pt x="96135" y="200366"/>
                  </a:lnTo>
                </a:path>
                <a:path w="98425" h="200660">
                  <a:moveTo>
                    <a:pt x="96135" y="200366"/>
                  </a:moveTo>
                  <a:lnTo>
                    <a:pt x="96135" y="200366"/>
                  </a:lnTo>
                </a:path>
                <a:path w="98425" h="200660">
                  <a:moveTo>
                    <a:pt x="96135" y="200366"/>
                  </a:moveTo>
                  <a:lnTo>
                    <a:pt x="95123" y="200366"/>
                  </a:lnTo>
                </a:path>
                <a:path w="98425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8425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8425" h="200660">
                  <a:moveTo>
                    <a:pt x="95123" y="200366"/>
                  </a:moveTo>
                  <a:lnTo>
                    <a:pt x="94111" y="200366"/>
                  </a:lnTo>
                </a:path>
                <a:path w="98425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8425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8425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8425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0660">
                  <a:moveTo>
                    <a:pt x="98159" y="197330"/>
                  </a:moveTo>
                  <a:lnTo>
                    <a:pt x="97147" y="197330"/>
                  </a:lnTo>
                </a:path>
                <a:path w="98425" h="200660">
                  <a:moveTo>
                    <a:pt x="97147" y="197330"/>
                  </a:moveTo>
                  <a:lnTo>
                    <a:pt x="97147" y="197330"/>
                  </a:lnTo>
                </a:path>
                <a:path w="98425" h="200660">
                  <a:moveTo>
                    <a:pt x="97147" y="197330"/>
                  </a:moveTo>
                  <a:lnTo>
                    <a:pt x="96135" y="197330"/>
                  </a:lnTo>
                </a:path>
                <a:path w="98425" h="200660">
                  <a:moveTo>
                    <a:pt x="96135" y="197330"/>
                  </a:moveTo>
                  <a:lnTo>
                    <a:pt x="96135" y="197330"/>
                  </a:lnTo>
                </a:path>
                <a:path w="98425" h="200660">
                  <a:moveTo>
                    <a:pt x="96135" y="197330"/>
                  </a:moveTo>
                  <a:lnTo>
                    <a:pt x="95123" y="197330"/>
                  </a:lnTo>
                </a:path>
                <a:path w="98425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8425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8425" h="200660">
                  <a:moveTo>
                    <a:pt x="95123" y="197330"/>
                  </a:moveTo>
                  <a:lnTo>
                    <a:pt x="94111" y="197330"/>
                  </a:lnTo>
                </a:path>
                <a:path w="98425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8425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8425" h="200660">
                  <a:moveTo>
                    <a:pt x="98159" y="200366"/>
                  </a:moveTo>
                  <a:lnTo>
                    <a:pt x="98159" y="197330"/>
                  </a:lnTo>
                </a:path>
                <a:path w="98425" h="200660">
                  <a:moveTo>
                    <a:pt x="95123" y="0"/>
                  </a:moveTo>
                  <a:lnTo>
                    <a:pt x="95123" y="0"/>
                  </a:lnTo>
                </a:path>
                <a:path w="98425" h="200660">
                  <a:moveTo>
                    <a:pt x="95123" y="0"/>
                  </a:moveTo>
                  <a:lnTo>
                    <a:pt x="95123" y="0"/>
                  </a:lnTo>
                </a:path>
                <a:path w="98425" h="200660">
                  <a:moveTo>
                    <a:pt x="95123" y="0"/>
                  </a:moveTo>
                  <a:lnTo>
                    <a:pt x="94111" y="0"/>
                  </a:lnTo>
                </a:path>
                <a:path w="98425" h="200660">
                  <a:moveTo>
                    <a:pt x="94111" y="0"/>
                  </a:moveTo>
                  <a:lnTo>
                    <a:pt x="94111" y="0"/>
                  </a:lnTo>
                </a:path>
                <a:path w="98425" h="200660">
                  <a:moveTo>
                    <a:pt x="94111" y="0"/>
                  </a:moveTo>
                  <a:lnTo>
                    <a:pt x="94111" y="0"/>
                  </a:lnTo>
                </a:path>
                <a:path w="98425" h="200660">
                  <a:moveTo>
                    <a:pt x="94111" y="0"/>
                  </a:moveTo>
                  <a:lnTo>
                    <a:pt x="94111" y="0"/>
                  </a:lnTo>
                </a:path>
                <a:path w="98425" h="200660">
                  <a:moveTo>
                    <a:pt x="94111" y="180127"/>
                  </a:moveTo>
                  <a:lnTo>
                    <a:pt x="94111" y="20239"/>
                  </a:lnTo>
                </a:path>
                <a:path w="98425" h="200660">
                  <a:moveTo>
                    <a:pt x="94111" y="13155"/>
                  </a:moveTo>
                  <a:lnTo>
                    <a:pt x="94111" y="0"/>
                  </a:lnTo>
                </a:path>
                <a:path w="98425" h="200660">
                  <a:moveTo>
                    <a:pt x="0" y="29346"/>
                  </a:moveTo>
                  <a:lnTo>
                    <a:pt x="0" y="29346"/>
                  </a:lnTo>
                </a:path>
                <a:path w="98425" h="200660">
                  <a:moveTo>
                    <a:pt x="8095" y="29346"/>
                  </a:moveTo>
                  <a:lnTo>
                    <a:pt x="8095" y="29346"/>
                  </a:lnTo>
                </a:path>
                <a:path w="98425" h="200660">
                  <a:moveTo>
                    <a:pt x="8095" y="29346"/>
                  </a:moveTo>
                  <a:lnTo>
                    <a:pt x="8095" y="29346"/>
                  </a:lnTo>
                </a:path>
                <a:path w="98425" h="200660">
                  <a:moveTo>
                    <a:pt x="8095" y="29346"/>
                  </a:moveTo>
                  <a:lnTo>
                    <a:pt x="8095" y="29346"/>
                  </a:lnTo>
                </a:path>
                <a:path w="98425" h="200660">
                  <a:moveTo>
                    <a:pt x="8095" y="29346"/>
                  </a:moveTo>
                  <a:lnTo>
                    <a:pt x="8095" y="29346"/>
                  </a:lnTo>
                </a:path>
                <a:path w="98425" h="200660">
                  <a:moveTo>
                    <a:pt x="8095" y="29346"/>
                  </a:moveTo>
                  <a:lnTo>
                    <a:pt x="8095" y="29346"/>
                  </a:lnTo>
                </a:path>
                <a:path w="98425" h="200660">
                  <a:moveTo>
                    <a:pt x="8095" y="29346"/>
                  </a:moveTo>
                  <a:lnTo>
                    <a:pt x="8095" y="29346"/>
                  </a:lnTo>
                </a:path>
                <a:path w="98425" h="200660">
                  <a:moveTo>
                    <a:pt x="8095" y="29346"/>
                  </a:moveTo>
                  <a:lnTo>
                    <a:pt x="8095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3675173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3675173" y="2803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3675173" y="28027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3662018" y="2795684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5059" y="7083"/>
                  </a:moveTo>
                  <a:lnTo>
                    <a:pt x="6071" y="7083"/>
                  </a:lnTo>
                  <a:lnTo>
                    <a:pt x="13155" y="7083"/>
                  </a:lnTo>
                </a:path>
                <a:path w="13334" h="9525">
                  <a:moveTo>
                    <a:pt x="3035" y="8095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6071" y="9107"/>
                  </a:lnTo>
                  <a:lnTo>
                    <a:pt x="13155" y="9107"/>
                  </a:lnTo>
                </a:path>
                <a:path w="13334" h="9525">
                  <a:moveTo>
                    <a:pt x="2023" y="0"/>
                  </a:moveTo>
                  <a:lnTo>
                    <a:pt x="2023" y="3035"/>
                  </a:lnTo>
                  <a:lnTo>
                    <a:pt x="2023" y="4047"/>
                  </a:lnTo>
                  <a:lnTo>
                    <a:pt x="2023" y="5059"/>
                  </a:lnTo>
                  <a:lnTo>
                    <a:pt x="3035" y="5059"/>
                  </a:lnTo>
                  <a:lnTo>
                    <a:pt x="3035" y="6071"/>
                  </a:lnTo>
                </a:path>
                <a:path w="13334" h="9525">
                  <a:moveTo>
                    <a:pt x="3035" y="6071"/>
                  </a:moveTo>
                  <a:lnTo>
                    <a:pt x="3035" y="6071"/>
                  </a:lnTo>
                </a:path>
                <a:path w="13334" h="9525">
                  <a:moveTo>
                    <a:pt x="3035" y="6071"/>
                  </a:moveTo>
                  <a:lnTo>
                    <a:pt x="4047" y="7083"/>
                  </a:lnTo>
                </a:path>
                <a:path w="13334" h="9525">
                  <a:moveTo>
                    <a:pt x="4047" y="7083"/>
                  </a:moveTo>
                  <a:lnTo>
                    <a:pt x="4047" y="7083"/>
                  </a:lnTo>
                </a:path>
                <a:path w="13334" h="9525">
                  <a:moveTo>
                    <a:pt x="4047" y="7083"/>
                  </a:moveTo>
                  <a:lnTo>
                    <a:pt x="5059" y="7083"/>
                  </a:lnTo>
                </a:path>
                <a:path w="13334" h="9525">
                  <a:moveTo>
                    <a:pt x="1011" y="7083"/>
                  </a:moveTo>
                  <a:lnTo>
                    <a:pt x="1011" y="7083"/>
                  </a:lnTo>
                </a:path>
                <a:path w="13334" h="9525">
                  <a:moveTo>
                    <a:pt x="3035" y="8095"/>
                  </a:moveTo>
                  <a:lnTo>
                    <a:pt x="3035" y="8095"/>
                  </a:lnTo>
                </a:path>
                <a:path w="13334" h="9525">
                  <a:moveTo>
                    <a:pt x="4047" y="9107"/>
                  </a:moveTo>
                  <a:lnTo>
                    <a:pt x="5059" y="9107"/>
                  </a:lnTo>
                </a:path>
                <a:path w="13334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8095"/>
                  </a:lnTo>
                  <a:lnTo>
                    <a:pt x="3035" y="8095"/>
                  </a:lnTo>
                  <a:lnTo>
                    <a:pt x="4047" y="9107"/>
                  </a:lnTo>
                </a:path>
                <a:path w="13334" h="9525">
                  <a:moveTo>
                    <a:pt x="4047" y="9107"/>
                  </a:moveTo>
                  <a:lnTo>
                    <a:pt x="4047" y="9107"/>
                  </a:lnTo>
                </a:path>
                <a:path w="13334" h="9525">
                  <a:moveTo>
                    <a:pt x="5059" y="9107"/>
                  </a:moveTo>
                  <a:lnTo>
                    <a:pt x="5059" y="9107"/>
                  </a:lnTo>
                </a:path>
                <a:path w="13334" h="9525">
                  <a:moveTo>
                    <a:pt x="5059" y="9107"/>
                  </a:moveTo>
                  <a:lnTo>
                    <a:pt x="6071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3677197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3676185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3677197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3676185" y="29717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3676185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3675173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  <a:lnTo>
                    <a:pt x="0" y="204414"/>
                  </a:lnTo>
                </a:path>
                <a:path w="4444" h="204469">
                  <a:moveTo>
                    <a:pt x="1011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200366"/>
                  </a:moveTo>
                  <a:lnTo>
                    <a:pt x="2023" y="197330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3677197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3677197" y="2955572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40" h="17780">
                  <a:moveTo>
                    <a:pt x="0" y="4047"/>
                  </a:moveTo>
                  <a:lnTo>
                    <a:pt x="0" y="0"/>
                  </a:lnTo>
                </a:path>
                <a:path w="2540" h="17780">
                  <a:moveTo>
                    <a:pt x="2023" y="17203"/>
                  </a:moveTo>
                  <a:lnTo>
                    <a:pt x="2023" y="17203"/>
                  </a:lnTo>
                </a:path>
                <a:path w="2540" h="17780">
                  <a:moveTo>
                    <a:pt x="2023" y="17203"/>
                  </a:moveTo>
                  <a:lnTo>
                    <a:pt x="2023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3679221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3581062" y="2775444"/>
              <a:ext cx="99695" cy="200660"/>
            </a:xfrm>
            <a:custGeom>
              <a:avLst/>
              <a:gdLst/>
              <a:ahLst/>
              <a:cxnLst/>
              <a:rect l="l" t="t" r="r" b="b"/>
              <a:pathLst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6135" y="195306"/>
                  </a:moveTo>
                  <a:lnTo>
                    <a:pt x="96135" y="19530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9171" y="200366"/>
                  </a:moveTo>
                  <a:lnTo>
                    <a:pt x="99171" y="197330"/>
                  </a:lnTo>
                </a:path>
                <a:path w="99694" h="200660">
                  <a:moveTo>
                    <a:pt x="96135" y="0"/>
                  </a:moveTo>
                  <a:lnTo>
                    <a:pt x="96135" y="0"/>
                  </a:lnTo>
                </a:path>
                <a:path w="99694" h="200660">
                  <a:moveTo>
                    <a:pt x="96135" y="0"/>
                  </a:moveTo>
                  <a:lnTo>
                    <a:pt x="96135" y="0"/>
                  </a:lnTo>
                </a:path>
                <a:path w="99694" h="200660">
                  <a:moveTo>
                    <a:pt x="96135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180127"/>
                  </a:moveTo>
                  <a:lnTo>
                    <a:pt x="95123" y="20239"/>
                  </a:lnTo>
                </a:path>
                <a:path w="99694" h="200660">
                  <a:moveTo>
                    <a:pt x="95123" y="13155"/>
                  </a:moveTo>
                  <a:lnTo>
                    <a:pt x="95123" y="0"/>
                  </a:lnTo>
                </a:path>
                <a:path w="99694" h="200660">
                  <a:moveTo>
                    <a:pt x="0" y="29346"/>
                  </a:moveTo>
                  <a:lnTo>
                    <a:pt x="1011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3590169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3590169" y="2803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3590169" y="28027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3580050" y="2802767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2023" y="0"/>
                  </a:moveTo>
                  <a:lnTo>
                    <a:pt x="2023" y="0"/>
                  </a:lnTo>
                </a:path>
                <a:path w="10159" h="2539">
                  <a:moveTo>
                    <a:pt x="2023" y="0"/>
                  </a:moveTo>
                  <a:lnTo>
                    <a:pt x="10119" y="0"/>
                  </a:lnTo>
                </a:path>
                <a:path w="10159" h="2539">
                  <a:moveTo>
                    <a:pt x="0" y="1011"/>
                  </a:moveTo>
                  <a:lnTo>
                    <a:pt x="1011" y="2023"/>
                  </a:lnTo>
                </a:path>
                <a:path w="10159" h="2539">
                  <a:moveTo>
                    <a:pt x="1011" y="2023"/>
                  </a:moveTo>
                  <a:lnTo>
                    <a:pt x="1011" y="2023"/>
                  </a:lnTo>
                </a:path>
                <a:path w="10159" h="2539">
                  <a:moveTo>
                    <a:pt x="2023" y="2023"/>
                  </a:moveTo>
                  <a:lnTo>
                    <a:pt x="2023" y="2023"/>
                  </a:lnTo>
                </a:path>
                <a:path w="10159" h="2539">
                  <a:moveTo>
                    <a:pt x="2023" y="2023"/>
                  </a:move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3579038" y="27956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505" y="2529"/>
                  </a:moveTo>
                  <a:lnTo>
                    <a:pt x="505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3577014" y="2795684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80" h="9525">
                  <a:moveTo>
                    <a:pt x="2023" y="5059"/>
                  </a:moveTo>
                  <a:lnTo>
                    <a:pt x="2023" y="5059"/>
                  </a:lnTo>
                </a:path>
                <a:path w="5080" h="9525">
                  <a:moveTo>
                    <a:pt x="2023" y="5059"/>
                  </a:moveTo>
                  <a:lnTo>
                    <a:pt x="3035" y="6071"/>
                  </a:lnTo>
                </a:path>
                <a:path w="5080" h="9525">
                  <a:moveTo>
                    <a:pt x="3035" y="6071"/>
                  </a:moveTo>
                  <a:lnTo>
                    <a:pt x="3035" y="6071"/>
                  </a:lnTo>
                </a:path>
                <a:path w="5080" h="9525">
                  <a:moveTo>
                    <a:pt x="3035" y="6071"/>
                  </a:moveTo>
                  <a:lnTo>
                    <a:pt x="4047" y="7083"/>
                  </a:lnTo>
                </a:path>
                <a:path w="5080" h="9525">
                  <a:moveTo>
                    <a:pt x="4047" y="7083"/>
                  </a:moveTo>
                  <a:lnTo>
                    <a:pt x="4047" y="7083"/>
                  </a:lnTo>
                </a:path>
                <a:path w="5080" h="9525">
                  <a:moveTo>
                    <a:pt x="4047" y="7083"/>
                  </a:moveTo>
                  <a:lnTo>
                    <a:pt x="5059" y="7083"/>
                  </a:lnTo>
                </a:path>
                <a:path w="5080" h="9525">
                  <a:moveTo>
                    <a:pt x="1011" y="7083"/>
                  </a:moveTo>
                  <a:lnTo>
                    <a:pt x="1011" y="7083"/>
                  </a:lnTo>
                </a:path>
                <a:path w="5080" h="9525">
                  <a:moveTo>
                    <a:pt x="3035" y="8095"/>
                  </a:moveTo>
                  <a:lnTo>
                    <a:pt x="3035" y="8095"/>
                  </a:lnTo>
                </a:path>
                <a:path w="5080" h="9525">
                  <a:moveTo>
                    <a:pt x="4047" y="9107"/>
                  </a:moveTo>
                  <a:lnTo>
                    <a:pt x="4047" y="9107"/>
                  </a:lnTo>
                </a:path>
                <a:path w="5080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8095"/>
                  </a:lnTo>
                  <a:lnTo>
                    <a:pt x="3035" y="8095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5080" h="9525">
                  <a:moveTo>
                    <a:pt x="5059" y="9107"/>
                  </a:moveTo>
                  <a:lnTo>
                    <a:pt x="5059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3592193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3591182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  <a:path w="1269" h="16510">
                  <a:moveTo>
                    <a:pt x="1011" y="15179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3591182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3590169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200366"/>
                  </a:moveTo>
                  <a:lnTo>
                    <a:pt x="2023" y="197330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3591182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3591182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3594217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3496058" y="2775444"/>
              <a:ext cx="99695" cy="200660"/>
            </a:xfrm>
            <a:custGeom>
              <a:avLst/>
              <a:gdLst/>
              <a:ahLst/>
              <a:cxnLst/>
              <a:rect l="l" t="t" r="r" b="b"/>
              <a:pathLst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6135" y="195306"/>
                  </a:moveTo>
                  <a:lnTo>
                    <a:pt x="96135" y="195306"/>
                  </a:lnTo>
                </a:path>
                <a:path w="99694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200366"/>
                  </a:moveTo>
                  <a:lnTo>
                    <a:pt x="99171" y="197330"/>
                  </a:lnTo>
                </a:path>
                <a:path w="99694" h="200660">
                  <a:moveTo>
                    <a:pt x="96135" y="0"/>
                  </a:moveTo>
                  <a:lnTo>
                    <a:pt x="96135" y="0"/>
                  </a:lnTo>
                </a:path>
                <a:path w="99694" h="200660">
                  <a:moveTo>
                    <a:pt x="96135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4111" y="0"/>
                  </a:lnTo>
                </a:path>
                <a:path w="99694" h="200660">
                  <a:moveTo>
                    <a:pt x="94111" y="0"/>
                  </a:moveTo>
                  <a:lnTo>
                    <a:pt x="94111" y="0"/>
                  </a:lnTo>
                </a:path>
                <a:path w="99694" h="200660">
                  <a:moveTo>
                    <a:pt x="95123" y="180127"/>
                  </a:moveTo>
                  <a:lnTo>
                    <a:pt x="95123" y="20239"/>
                  </a:lnTo>
                </a:path>
                <a:path w="99694" h="200660">
                  <a:moveTo>
                    <a:pt x="95123" y="13155"/>
                  </a:moveTo>
                  <a:lnTo>
                    <a:pt x="95123" y="0"/>
                  </a:lnTo>
                </a:path>
                <a:path w="99694" h="200660">
                  <a:moveTo>
                    <a:pt x="0" y="29346"/>
                  </a:moveTo>
                  <a:lnTo>
                    <a:pt x="0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3505165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3505165" y="2803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3505165" y="28027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3495046" y="2802767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2023" y="0"/>
                  </a:moveTo>
                  <a:lnTo>
                    <a:pt x="2023" y="0"/>
                  </a:lnTo>
                </a:path>
                <a:path w="10159" h="2539">
                  <a:moveTo>
                    <a:pt x="2023" y="0"/>
                  </a:moveTo>
                  <a:lnTo>
                    <a:pt x="10119" y="0"/>
                  </a:lnTo>
                </a:path>
                <a:path w="10159" h="2539">
                  <a:moveTo>
                    <a:pt x="0" y="1011"/>
                  </a:moveTo>
                  <a:lnTo>
                    <a:pt x="0" y="2023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3494034" y="27956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505" y="2529"/>
                  </a:moveTo>
                  <a:lnTo>
                    <a:pt x="505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3492010" y="2795684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80" h="9525">
                  <a:moveTo>
                    <a:pt x="2023" y="5059"/>
                  </a:moveTo>
                  <a:lnTo>
                    <a:pt x="2023" y="5059"/>
                  </a:lnTo>
                </a:path>
                <a:path w="5080" h="9525">
                  <a:moveTo>
                    <a:pt x="2023" y="5059"/>
                  </a:moveTo>
                  <a:lnTo>
                    <a:pt x="3035" y="6071"/>
                  </a:lnTo>
                </a:path>
                <a:path w="5080" h="9525">
                  <a:moveTo>
                    <a:pt x="3035" y="6071"/>
                  </a:moveTo>
                  <a:lnTo>
                    <a:pt x="3035" y="6071"/>
                  </a:lnTo>
                </a:path>
                <a:path w="5080" h="9525">
                  <a:moveTo>
                    <a:pt x="3035" y="6071"/>
                  </a:moveTo>
                  <a:lnTo>
                    <a:pt x="4047" y="7083"/>
                  </a:lnTo>
                </a:path>
                <a:path w="5080" h="9525">
                  <a:moveTo>
                    <a:pt x="4047" y="7083"/>
                  </a:moveTo>
                  <a:lnTo>
                    <a:pt x="4047" y="7083"/>
                  </a:lnTo>
                </a:path>
                <a:path w="5080" h="9525">
                  <a:moveTo>
                    <a:pt x="4047" y="7083"/>
                  </a:moveTo>
                  <a:lnTo>
                    <a:pt x="5059" y="7083"/>
                  </a:lnTo>
                </a:path>
                <a:path w="5080" h="9525">
                  <a:moveTo>
                    <a:pt x="1011" y="7083"/>
                  </a:moveTo>
                  <a:lnTo>
                    <a:pt x="1011" y="7083"/>
                  </a:lnTo>
                </a:path>
                <a:path w="5080" h="9525">
                  <a:moveTo>
                    <a:pt x="2023" y="8095"/>
                  </a:moveTo>
                  <a:lnTo>
                    <a:pt x="2023" y="8095"/>
                  </a:lnTo>
                </a:path>
                <a:path w="5080" h="9525">
                  <a:moveTo>
                    <a:pt x="4047" y="9107"/>
                  </a:moveTo>
                  <a:lnTo>
                    <a:pt x="4047" y="9107"/>
                  </a:lnTo>
                </a:path>
                <a:path w="5080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8095"/>
                  </a:lnTo>
                </a:path>
                <a:path w="5080" h="9525">
                  <a:moveTo>
                    <a:pt x="2023" y="8095"/>
                  </a:moveTo>
                  <a:lnTo>
                    <a:pt x="2023" y="8095"/>
                  </a:lnTo>
                </a:path>
                <a:path w="5080" h="9525">
                  <a:moveTo>
                    <a:pt x="2023" y="8095"/>
                  </a:move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5080" h="9525">
                  <a:moveTo>
                    <a:pt x="5059" y="9107"/>
                  </a:moveTo>
                  <a:lnTo>
                    <a:pt x="5059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3507189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3506177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3506177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3506177" y="29717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3506177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3505165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200366"/>
                  </a:moveTo>
                  <a:lnTo>
                    <a:pt x="2023" y="197330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3506177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3506177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3509213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3411054" y="2775444"/>
              <a:ext cx="99695" cy="200660"/>
            </a:xfrm>
            <a:custGeom>
              <a:avLst/>
              <a:gdLst/>
              <a:ahLst/>
              <a:cxnLst/>
              <a:rect l="l" t="t" r="r" b="b"/>
              <a:pathLst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6135" y="195306"/>
                  </a:moveTo>
                  <a:lnTo>
                    <a:pt x="96135" y="195306"/>
                  </a:lnTo>
                </a:path>
                <a:path w="99694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200366"/>
                  </a:moveTo>
                  <a:lnTo>
                    <a:pt x="99171" y="197330"/>
                  </a:lnTo>
                </a:path>
                <a:path w="99694" h="200660">
                  <a:moveTo>
                    <a:pt x="96135" y="0"/>
                  </a:moveTo>
                  <a:lnTo>
                    <a:pt x="96135" y="0"/>
                  </a:lnTo>
                </a:path>
                <a:path w="99694" h="200660">
                  <a:moveTo>
                    <a:pt x="96135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4111" y="0"/>
                  </a:lnTo>
                </a:path>
                <a:path w="99694" h="200660">
                  <a:moveTo>
                    <a:pt x="94111" y="0"/>
                  </a:moveTo>
                  <a:lnTo>
                    <a:pt x="94111" y="0"/>
                  </a:lnTo>
                </a:path>
                <a:path w="99694" h="200660">
                  <a:moveTo>
                    <a:pt x="95123" y="180127"/>
                  </a:moveTo>
                  <a:lnTo>
                    <a:pt x="95123" y="20239"/>
                  </a:lnTo>
                </a:path>
                <a:path w="99694" h="200660">
                  <a:moveTo>
                    <a:pt x="95123" y="13155"/>
                  </a:moveTo>
                  <a:lnTo>
                    <a:pt x="95123" y="0"/>
                  </a:lnTo>
                </a:path>
                <a:path w="99694" h="200660">
                  <a:moveTo>
                    <a:pt x="0" y="29346"/>
                  </a:moveTo>
                  <a:lnTo>
                    <a:pt x="0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3420162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3409030" y="2802767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1011"/>
                  </a:lnTo>
                </a:path>
                <a:path w="11430" h="2539">
                  <a:moveTo>
                    <a:pt x="11131" y="1011"/>
                  </a:moveTo>
                  <a:lnTo>
                    <a:pt x="11131" y="0"/>
                  </a:lnTo>
                  <a:lnTo>
                    <a:pt x="10119" y="0"/>
                  </a:lnTo>
                </a:path>
                <a:path w="11430" h="2539">
                  <a:moveTo>
                    <a:pt x="10119" y="0"/>
                  </a:moveTo>
                  <a:lnTo>
                    <a:pt x="10119" y="0"/>
                  </a:lnTo>
                </a:path>
                <a:path w="11430" h="2539">
                  <a:moveTo>
                    <a:pt x="10119" y="0"/>
                  </a:moveTo>
                  <a:lnTo>
                    <a:pt x="10119" y="0"/>
                  </a:lnTo>
                </a:path>
                <a:path w="11430" h="2539">
                  <a:moveTo>
                    <a:pt x="3035" y="0"/>
                  </a:moveTo>
                  <a:lnTo>
                    <a:pt x="3035" y="0"/>
                  </a:lnTo>
                </a:path>
                <a:path w="11430" h="2539">
                  <a:moveTo>
                    <a:pt x="3035" y="0"/>
                  </a:moveTo>
                  <a:lnTo>
                    <a:pt x="10119" y="0"/>
                  </a:lnTo>
                </a:path>
                <a:path w="11430" h="2539">
                  <a:moveTo>
                    <a:pt x="0" y="1011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3035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3409030" y="27956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505" y="2529"/>
                  </a:moveTo>
                  <a:lnTo>
                    <a:pt x="505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3407006" y="2795684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80" h="9525">
                  <a:moveTo>
                    <a:pt x="2023" y="5059"/>
                  </a:moveTo>
                  <a:lnTo>
                    <a:pt x="2023" y="5059"/>
                  </a:lnTo>
                </a:path>
                <a:path w="5080" h="9525">
                  <a:moveTo>
                    <a:pt x="2023" y="5059"/>
                  </a:move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  <a:lnTo>
                    <a:pt x="5059" y="7083"/>
                  </a:lnTo>
                </a:path>
                <a:path w="5080" h="9525">
                  <a:moveTo>
                    <a:pt x="1011" y="7083"/>
                  </a:moveTo>
                  <a:lnTo>
                    <a:pt x="1011" y="7083"/>
                  </a:lnTo>
                </a:path>
                <a:path w="5080" h="9525">
                  <a:moveTo>
                    <a:pt x="2023" y="8095"/>
                  </a:moveTo>
                  <a:lnTo>
                    <a:pt x="2023" y="8095"/>
                  </a:lnTo>
                </a:path>
                <a:path w="5080" h="9525">
                  <a:moveTo>
                    <a:pt x="4047" y="9107"/>
                  </a:moveTo>
                  <a:lnTo>
                    <a:pt x="4047" y="9107"/>
                  </a:lnTo>
                </a:path>
                <a:path w="5080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  <a:lnTo>
                    <a:pt x="2023" y="8095"/>
                  </a:lnTo>
                </a:path>
                <a:path w="5080" h="9525">
                  <a:moveTo>
                    <a:pt x="2023" y="8095"/>
                  </a:moveTo>
                  <a:lnTo>
                    <a:pt x="2023" y="8095"/>
                  </a:lnTo>
                </a:path>
                <a:path w="5080" h="9525">
                  <a:moveTo>
                    <a:pt x="2023" y="8095"/>
                  </a:move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5080" h="9525">
                  <a:moveTo>
                    <a:pt x="5059" y="9107"/>
                  </a:moveTo>
                  <a:lnTo>
                    <a:pt x="5059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3422186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3421173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3421173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3420162" y="2771397"/>
              <a:ext cx="3175" cy="204470"/>
            </a:xfrm>
            <a:custGeom>
              <a:avLst/>
              <a:gdLst/>
              <a:ahLst/>
              <a:cxnLst/>
              <a:rect l="l" t="t" r="r" b="b"/>
              <a:pathLst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0" y="200366"/>
                  </a:ln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199354"/>
                  </a:moveTo>
                  <a:lnTo>
                    <a:pt x="1011" y="19935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4414"/>
                  </a:moveTo>
                  <a:lnTo>
                    <a:pt x="0" y="201378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0"/>
                  </a:moveTo>
                  <a:lnTo>
                    <a:pt x="0" y="4047"/>
                  </a:lnTo>
                </a:path>
                <a:path w="3175" h="204469">
                  <a:moveTo>
                    <a:pt x="3035" y="200366"/>
                  </a:moveTo>
                  <a:lnTo>
                    <a:pt x="3035" y="197330"/>
                  </a:lnTo>
                </a:path>
                <a:path w="3175" h="204469">
                  <a:moveTo>
                    <a:pt x="3035" y="188222"/>
                  </a:moveTo>
                  <a:lnTo>
                    <a:pt x="3035" y="184175"/>
                  </a:lnTo>
                </a:path>
                <a:path w="3175" h="204469">
                  <a:moveTo>
                    <a:pt x="2023" y="200366"/>
                  </a:moveTo>
                  <a:lnTo>
                    <a:pt x="2023" y="197330"/>
                  </a:lnTo>
                </a:path>
                <a:path w="3175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3421173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3421173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3424210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3326050" y="2775444"/>
              <a:ext cx="99695" cy="200660"/>
            </a:xfrm>
            <a:custGeom>
              <a:avLst/>
              <a:gdLst/>
              <a:ahLst/>
              <a:cxnLst/>
              <a:rect l="l" t="t" r="r" b="b"/>
              <a:pathLst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7147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0660">
                  <a:moveTo>
                    <a:pt x="95123" y="195306"/>
                  </a:moveTo>
                  <a:lnTo>
                    <a:pt x="96135" y="195306"/>
                  </a:lnTo>
                </a:path>
                <a:path w="99694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200366"/>
                  </a:moveTo>
                  <a:lnTo>
                    <a:pt x="99171" y="197330"/>
                  </a:lnTo>
                </a:path>
                <a:path w="99694" h="200660">
                  <a:moveTo>
                    <a:pt x="96135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4111" y="0"/>
                  </a:lnTo>
                </a:path>
                <a:path w="99694" h="200660">
                  <a:moveTo>
                    <a:pt x="94111" y="0"/>
                  </a:moveTo>
                  <a:lnTo>
                    <a:pt x="94111" y="0"/>
                  </a:lnTo>
                </a:path>
                <a:path w="99694" h="200660">
                  <a:moveTo>
                    <a:pt x="94111" y="0"/>
                  </a:moveTo>
                  <a:lnTo>
                    <a:pt x="94111" y="0"/>
                  </a:lnTo>
                </a:path>
                <a:path w="99694" h="200660">
                  <a:moveTo>
                    <a:pt x="95123" y="180127"/>
                  </a:moveTo>
                  <a:lnTo>
                    <a:pt x="95123" y="20239"/>
                  </a:lnTo>
                </a:path>
                <a:path w="99694" h="200660">
                  <a:moveTo>
                    <a:pt x="95123" y="13155"/>
                  </a:moveTo>
                  <a:lnTo>
                    <a:pt x="95123" y="0"/>
                  </a:lnTo>
                </a:path>
                <a:path w="99694" h="200660">
                  <a:moveTo>
                    <a:pt x="0" y="29346"/>
                  </a:moveTo>
                  <a:lnTo>
                    <a:pt x="0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  <a:path w="99694" h="200660">
                  <a:moveTo>
                    <a:pt x="9107" y="29346"/>
                  </a:moveTo>
                  <a:lnTo>
                    <a:pt x="9107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3335158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3322002" y="2795684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13155" y="8095"/>
                  </a:moveTo>
                  <a:lnTo>
                    <a:pt x="13155" y="8095"/>
                  </a:lnTo>
                </a:path>
                <a:path w="13334" h="9525">
                  <a:moveTo>
                    <a:pt x="13155" y="8095"/>
                  </a:moveTo>
                  <a:lnTo>
                    <a:pt x="13155" y="8095"/>
                  </a:lnTo>
                </a:path>
                <a:path w="13334" h="9525">
                  <a:moveTo>
                    <a:pt x="13155" y="8095"/>
                  </a:moveTo>
                  <a:lnTo>
                    <a:pt x="13155" y="8095"/>
                  </a:lnTo>
                </a:path>
                <a:path w="13334" h="9525">
                  <a:moveTo>
                    <a:pt x="13155" y="8095"/>
                  </a:moveTo>
                  <a:lnTo>
                    <a:pt x="13155" y="8095"/>
                  </a:lnTo>
                </a:path>
                <a:path w="13334" h="9525">
                  <a:moveTo>
                    <a:pt x="13155" y="8095"/>
                  </a:moveTo>
                  <a:lnTo>
                    <a:pt x="13155" y="8095"/>
                  </a:lnTo>
                </a:path>
                <a:path w="13334" h="9525">
                  <a:moveTo>
                    <a:pt x="13155" y="8095"/>
                  </a:moveTo>
                  <a:lnTo>
                    <a:pt x="12143" y="8095"/>
                  </a:lnTo>
                  <a:lnTo>
                    <a:pt x="12143" y="7083"/>
                  </a:lnTo>
                </a:path>
                <a:path w="13334" h="9525">
                  <a:moveTo>
                    <a:pt x="12143" y="7083"/>
                  </a:moveTo>
                  <a:lnTo>
                    <a:pt x="12143" y="7083"/>
                  </a:lnTo>
                </a:path>
                <a:path w="13334" h="9525">
                  <a:moveTo>
                    <a:pt x="12143" y="7083"/>
                  </a:moveTo>
                  <a:lnTo>
                    <a:pt x="12143" y="7083"/>
                  </a:lnTo>
                </a:path>
                <a:path w="13334" h="9525">
                  <a:moveTo>
                    <a:pt x="12143" y="7083"/>
                  </a:moveTo>
                  <a:lnTo>
                    <a:pt x="12143" y="7083"/>
                  </a:lnTo>
                </a:path>
                <a:path w="13334" h="9525">
                  <a:moveTo>
                    <a:pt x="4047" y="7083"/>
                  </a:moveTo>
                  <a:lnTo>
                    <a:pt x="5059" y="7083"/>
                  </a:lnTo>
                  <a:lnTo>
                    <a:pt x="12143" y="7083"/>
                  </a:lnTo>
                </a:path>
                <a:path w="13334" h="9525">
                  <a:moveTo>
                    <a:pt x="2023" y="8095"/>
                  </a:move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  <a:lnTo>
                    <a:pt x="12143" y="9107"/>
                  </a:lnTo>
                </a:path>
                <a:path w="13334" h="9525">
                  <a:moveTo>
                    <a:pt x="1011" y="0"/>
                  </a:moveTo>
                  <a:lnTo>
                    <a:pt x="1011" y="3035"/>
                  </a:lnTo>
                  <a:lnTo>
                    <a:pt x="1011" y="4047"/>
                  </a:lnTo>
                  <a:lnTo>
                    <a:pt x="2023" y="5059"/>
                  </a:lnTo>
                </a:path>
                <a:path w="13334" h="9525">
                  <a:moveTo>
                    <a:pt x="2023" y="5059"/>
                  </a:moveTo>
                  <a:lnTo>
                    <a:pt x="2023" y="5059"/>
                  </a:lnTo>
                </a:path>
                <a:path w="13334" h="9525">
                  <a:moveTo>
                    <a:pt x="2023" y="5059"/>
                  </a:move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</a:path>
                <a:path w="13334" h="9525">
                  <a:moveTo>
                    <a:pt x="4047" y="7083"/>
                  </a:moveTo>
                  <a:lnTo>
                    <a:pt x="4047" y="7083"/>
                  </a:lnTo>
                </a:path>
                <a:path w="13334" h="9525">
                  <a:moveTo>
                    <a:pt x="1011" y="7083"/>
                  </a:moveTo>
                  <a:lnTo>
                    <a:pt x="1011" y="7083"/>
                  </a:lnTo>
                </a:path>
                <a:path w="13334" h="9525">
                  <a:moveTo>
                    <a:pt x="2023" y="8095"/>
                  </a:moveTo>
                  <a:lnTo>
                    <a:pt x="2023" y="8095"/>
                  </a:lnTo>
                </a:path>
                <a:path w="13334" h="9525">
                  <a:moveTo>
                    <a:pt x="4047" y="9107"/>
                  </a:moveTo>
                  <a:lnTo>
                    <a:pt x="4047" y="9107"/>
                  </a:lnTo>
                </a:path>
                <a:path w="13334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  <a:lnTo>
                    <a:pt x="1011" y="8095"/>
                  </a:lnTo>
                  <a:lnTo>
                    <a:pt x="2023" y="8095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13334" h="9525">
                  <a:moveTo>
                    <a:pt x="5059" y="9107"/>
                  </a:moveTo>
                  <a:lnTo>
                    <a:pt x="5059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3337182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3336169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3336169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3335158" y="29717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3335158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3334145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200366"/>
                  </a:moveTo>
                  <a:lnTo>
                    <a:pt x="2023" y="200366"/>
                  </a:lnTo>
                </a:path>
                <a:path w="4444" h="204469">
                  <a:moveTo>
                    <a:pt x="2023" y="200366"/>
                  </a:moveTo>
                  <a:lnTo>
                    <a:pt x="2023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3035" y="200366"/>
                  </a:moveTo>
                  <a:lnTo>
                    <a:pt x="3035" y="197330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3336169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3336169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3339205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3241046" y="2775444"/>
              <a:ext cx="99695" cy="200660"/>
            </a:xfrm>
            <a:custGeom>
              <a:avLst/>
              <a:gdLst/>
              <a:ahLst/>
              <a:cxnLst/>
              <a:rect l="l" t="t" r="r" b="b"/>
              <a:pathLst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0660">
                  <a:moveTo>
                    <a:pt x="98159" y="196318"/>
                  </a:moveTo>
                  <a:lnTo>
                    <a:pt x="97147" y="196318"/>
                  </a:lnTo>
                </a:path>
                <a:path w="99694" h="200660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0660">
                  <a:moveTo>
                    <a:pt x="95123" y="195306"/>
                  </a:moveTo>
                  <a:lnTo>
                    <a:pt x="95123" y="195306"/>
                  </a:lnTo>
                </a:path>
                <a:path w="99694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066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066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066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066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066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0660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0660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0660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0660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0660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0660">
                  <a:moveTo>
                    <a:pt x="99171" y="200366"/>
                  </a:moveTo>
                  <a:lnTo>
                    <a:pt x="99171" y="197330"/>
                  </a:lnTo>
                </a:path>
                <a:path w="99694" h="200660">
                  <a:moveTo>
                    <a:pt x="96135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5123" y="0"/>
                  </a:lnTo>
                </a:path>
                <a:path w="99694" h="200660">
                  <a:moveTo>
                    <a:pt x="95123" y="0"/>
                  </a:moveTo>
                  <a:lnTo>
                    <a:pt x="94111" y="0"/>
                  </a:lnTo>
                </a:path>
                <a:path w="99694" h="200660">
                  <a:moveTo>
                    <a:pt x="94111" y="0"/>
                  </a:moveTo>
                  <a:lnTo>
                    <a:pt x="94111" y="0"/>
                  </a:lnTo>
                </a:path>
                <a:path w="99694" h="200660">
                  <a:moveTo>
                    <a:pt x="94111" y="0"/>
                  </a:moveTo>
                  <a:lnTo>
                    <a:pt x="94111" y="0"/>
                  </a:lnTo>
                </a:path>
                <a:path w="99694" h="200660">
                  <a:moveTo>
                    <a:pt x="95123" y="180127"/>
                  </a:moveTo>
                  <a:lnTo>
                    <a:pt x="95123" y="20239"/>
                  </a:lnTo>
                </a:path>
                <a:path w="99694" h="200660">
                  <a:moveTo>
                    <a:pt x="95123" y="13155"/>
                  </a:moveTo>
                  <a:lnTo>
                    <a:pt x="95123" y="0"/>
                  </a:lnTo>
                </a:path>
                <a:path w="99694" h="200660">
                  <a:moveTo>
                    <a:pt x="0" y="29346"/>
                  </a:moveTo>
                  <a:lnTo>
                    <a:pt x="0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  <a:path w="99694" h="200660">
                  <a:moveTo>
                    <a:pt x="8095" y="29346"/>
                  </a:moveTo>
                  <a:lnTo>
                    <a:pt x="8095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3249142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3249142" y="2803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3249142" y="28027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3235986" y="2795684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5059" y="7083"/>
                  </a:moveTo>
                  <a:lnTo>
                    <a:pt x="6071" y="7083"/>
                  </a:lnTo>
                  <a:lnTo>
                    <a:pt x="13155" y="7083"/>
                  </a:lnTo>
                </a:path>
                <a:path w="13334" h="9525">
                  <a:moveTo>
                    <a:pt x="3035" y="8095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6071" y="9107"/>
                  </a:lnTo>
                  <a:lnTo>
                    <a:pt x="13155" y="9107"/>
                  </a:lnTo>
                </a:path>
                <a:path w="13334" h="9525">
                  <a:moveTo>
                    <a:pt x="2023" y="0"/>
                  </a:moveTo>
                  <a:lnTo>
                    <a:pt x="2023" y="3035"/>
                  </a:lnTo>
                  <a:lnTo>
                    <a:pt x="2023" y="4047"/>
                  </a:lnTo>
                  <a:lnTo>
                    <a:pt x="2023" y="5059"/>
                  </a:lnTo>
                  <a:lnTo>
                    <a:pt x="3035" y="5059"/>
                  </a:lnTo>
                  <a:lnTo>
                    <a:pt x="3035" y="6071"/>
                  </a:lnTo>
                  <a:lnTo>
                    <a:pt x="4047" y="6071"/>
                  </a:lnTo>
                  <a:lnTo>
                    <a:pt x="4047" y="7083"/>
                  </a:lnTo>
                  <a:lnTo>
                    <a:pt x="5059" y="7083"/>
                  </a:lnTo>
                </a:path>
                <a:path w="13334" h="9525">
                  <a:moveTo>
                    <a:pt x="5059" y="7083"/>
                  </a:moveTo>
                  <a:lnTo>
                    <a:pt x="5059" y="7083"/>
                  </a:lnTo>
                </a:path>
                <a:path w="13334" h="9525">
                  <a:moveTo>
                    <a:pt x="2023" y="7083"/>
                  </a:moveTo>
                  <a:lnTo>
                    <a:pt x="2023" y="7083"/>
                  </a:lnTo>
                </a:path>
                <a:path w="13334" h="9525">
                  <a:moveTo>
                    <a:pt x="3035" y="8095"/>
                  </a:moveTo>
                  <a:lnTo>
                    <a:pt x="3035" y="8095"/>
                  </a:lnTo>
                </a:path>
                <a:path w="13334" h="9525">
                  <a:moveTo>
                    <a:pt x="5059" y="9107"/>
                  </a:moveTo>
                  <a:lnTo>
                    <a:pt x="5059" y="9107"/>
                  </a:lnTo>
                </a:path>
                <a:path w="13334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1011" y="5059"/>
                  </a:lnTo>
                  <a:lnTo>
                    <a:pt x="1011" y="6071"/>
                  </a:lnTo>
                  <a:lnTo>
                    <a:pt x="2023" y="7083"/>
                  </a:lnTo>
                  <a:lnTo>
                    <a:pt x="2023" y="8095"/>
                  </a:lnTo>
                  <a:lnTo>
                    <a:pt x="3035" y="8095"/>
                  </a:lnTo>
                  <a:lnTo>
                    <a:pt x="4047" y="9107"/>
                  </a:lnTo>
                  <a:lnTo>
                    <a:pt x="5059" y="9107"/>
                  </a:lnTo>
                  <a:lnTo>
                    <a:pt x="6071" y="9107"/>
                  </a:lnTo>
                </a:path>
                <a:path w="13334" h="9525">
                  <a:moveTo>
                    <a:pt x="6071" y="9107"/>
                  </a:moveTo>
                  <a:lnTo>
                    <a:pt x="6071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3251166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3250154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1011" y="16191"/>
                  </a:moveTo>
                  <a:lnTo>
                    <a:pt x="1011" y="13155"/>
                  </a:lnTo>
                </a:path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1011" y="15179"/>
                  </a:moveTo>
                  <a:lnTo>
                    <a:pt x="1011" y="16191"/>
                  </a:ln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3250154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3249142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200366"/>
                  </a:moveTo>
                  <a:lnTo>
                    <a:pt x="2023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3035" y="200366"/>
                  </a:moveTo>
                  <a:lnTo>
                    <a:pt x="3035" y="197330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3251166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3251166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3254201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3250154" y="2775444"/>
              <a:ext cx="4445" cy="200660"/>
            </a:xfrm>
            <a:custGeom>
              <a:avLst/>
              <a:gdLst/>
              <a:ahLst/>
              <a:cxnLst/>
              <a:rect l="l" t="t" r="r" b="b"/>
              <a:pathLst>
                <a:path w="4444" h="200660">
                  <a:moveTo>
                    <a:pt x="4047" y="196318"/>
                  </a:moveTo>
                  <a:lnTo>
                    <a:pt x="4047" y="196318"/>
                  </a:lnTo>
                </a:path>
                <a:path w="4444" h="200660">
                  <a:moveTo>
                    <a:pt x="4047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4047" y="196318"/>
                  </a:moveTo>
                  <a:lnTo>
                    <a:pt x="4047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1011" y="195306"/>
                  </a:moveTo>
                  <a:lnTo>
                    <a:pt x="1011" y="195306"/>
                  </a:lnTo>
                </a:path>
                <a:path w="4444" h="200660">
                  <a:moveTo>
                    <a:pt x="0" y="200366"/>
                  </a:moveTo>
                  <a:lnTo>
                    <a:pt x="0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3035" y="200366"/>
                  </a:lnTo>
                </a:path>
                <a:path w="4444" h="200660">
                  <a:moveTo>
                    <a:pt x="3035" y="200366"/>
                  </a:moveTo>
                  <a:lnTo>
                    <a:pt x="3035" y="200366"/>
                  </a:lnTo>
                </a:path>
                <a:path w="4444" h="200660">
                  <a:moveTo>
                    <a:pt x="3035" y="200366"/>
                  </a:moveTo>
                  <a:lnTo>
                    <a:pt x="2023" y="200366"/>
                  </a:lnTo>
                </a:path>
                <a:path w="4444" h="200660">
                  <a:moveTo>
                    <a:pt x="2023" y="200366"/>
                  </a:moveTo>
                  <a:lnTo>
                    <a:pt x="2023" y="200366"/>
                  </a:lnTo>
                </a:path>
                <a:path w="4444" h="200660">
                  <a:moveTo>
                    <a:pt x="2023" y="200366"/>
                  </a:moveTo>
                  <a:lnTo>
                    <a:pt x="2023" y="200366"/>
                  </a:lnTo>
                </a:path>
                <a:path w="4444" h="200660">
                  <a:moveTo>
                    <a:pt x="2023" y="200366"/>
                  </a:moveTo>
                  <a:lnTo>
                    <a:pt x="1011" y="200366"/>
                  </a:lnTo>
                </a:path>
                <a:path w="4444" h="200660">
                  <a:moveTo>
                    <a:pt x="1011" y="200366"/>
                  </a:moveTo>
                  <a:lnTo>
                    <a:pt x="1011" y="200366"/>
                  </a:lnTo>
                </a:path>
                <a:path w="4444" h="200660">
                  <a:moveTo>
                    <a:pt x="1011" y="200366"/>
                  </a:moveTo>
                  <a:lnTo>
                    <a:pt x="0" y="200366"/>
                  </a:lnTo>
                </a:path>
                <a:path w="4444" h="200660">
                  <a:moveTo>
                    <a:pt x="0" y="200366"/>
                  </a:moveTo>
                  <a:lnTo>
                    <a:pt x="0" y="200366"/>
                  </a:lnTo>
                </a:path>
                <a:path w="4444" h="200660">
                  <a:moveTo>
                    <a:pt x="0" y="200366"/>
                  </a:moveTo>
                  <a:lnTo>
                    <a:pt x="0" y="200366"/>
                  </a:lnTo>
                </a:path>
                <a:path w="4444" h="200660">
                  <a:moveTo>
                    <a:pt x="0" y="197330"/>
                  </a:moveTo>
                  <a:lnTo>
                    <a:pt x="0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3035" y="197330"/>
                  </a:lnTo>
                </a:path>
                <a:path w="4444" h="200660">
                  <a:moveTo>
                    <a:pt x="3035" y="197330"/>
                  </a:moveTo>
                  <a:lnTo>
                    <a:pt x="3035" y="197330"/>
                  </a:lnTo>
                </a:path>
                <a:path w="4444" h="200660">
                  <a:moveTo>
                    <a:pt x="3035" y="197330"/>
                  </a:moveTo>
                  <a:lnTo>
                    <a:pt x="2023" y="197330"/>
                  </a:lnTo>
                </a:path>
                <a:path w="4444" h="200660">
                  <a:moveTo>
                    <a:pt x="2023" y="197330"/>
                  </a:moveTo>
                  <a:lnTo>
                    <a:pt x="2023" y="197330"/>
                  </a:lnTo>
                </a:path>
                <a:path w="4444" h="200660">
                  <a:moveTo>
                    <a:pt x="2023" y="197330"/>
                  </a:moveTo>
                  <a:lnTo>
                    <a:pt x="2023" y="197330"/>
                  </a:lnTo>
                </a:path>
                <a:path w="4444" h="200660">
                  <a:moveTo>
                    <a:pt x="2023" y="197330"/>
                  </a:moveTo>
                  <a:lnTo>
                    <a:pt x="1011" y="197330"/>
                  </a:lnTo>
                </a:path>
                <a:path w="4444" h="200660">
                  <a:moveTo>
                    <a:pt x="1011" y="197330"/>
                  </a:moveTo>
                  <a:lnTo>
                    <a:pt x="1011" y="197330"/>
                  </a:lnTo>
                </a:path>
                <a:path w="4444" h="200660">
                  <a:moveTo>
                    <a:pt x="1011" y="197330"/>
                  </a:moveTo>
                  <a:lnTo>
                    <a:pt x="0" y="197330"/>
                  </a:lnTo>
                </a:path>
                <a:path w="4444" h="200660">
                  <a:moveTo>
                    <a:pt x="0" y="197330"/>
                  </a:moveTo>
                  <a:lnTo>
                    <a:pt x="0" y="197330"/>
                  </a:lnTo>
                </a:path>
                <a:path w="4444" h="200660">
                  <a:moveTo>
                    <a:pt x="0" y="197330"/>
                  </a:moveTo>
                  <a:lnTo>
                    <a:pt x="0" y="197330"/>
                  </a:lnTo>
                </a:path>
                <a:path w="4444" h="200660">
                  <a:moveTo>
                    <a:pt x="4047" y="200366"/>
                  </a:moveTo>
                  <a:lnTo>
                    <a:pt x="4047" y="197330"/>
                  </a:lnTo>
                </a:path>
                <a:path w="4444" h="200660">
                  <a:moveTo>
                    <a:pt x="1011" y="0"/>
                  </a:moveTo>
                  <a:lnTo>
                    <a:pt x="1011" y="0"/>
                  </a:lnTo>
                </a:path>
                <a:path w="4444" h="200660">
                  <a:moveTo>
                    <a:pt x="1011" y="0"/>
                  </a:moveTo>
                  <a:lnTo>
                    <a:pt x="1011" y="0"/>
                  </a:lnTo>
                </a:path>
                <a:path w="4444" h="200660">
                  <a:moveTo>
                    <a:pt x="1011" y="0"/>
                  </a:moveTo>
                  <a:lnTo>
                    <a:pt x="0" y="0"/>
                  </a:lnTo>
                </a:path>
                <a:path w="4444" h="200660">
                  <a:moveTo>
                    <a:pt x="0" y="0"/>
                  </a:moveTo>
                  <a:lnTo>
                    <a:pt x="0" y="0"/>
                  </a:lnTo>
                </a:path>
                <a:path w="4444" h="200660">
                  <a:moveTo>
                    <a:pt x="0" y="0"/>
                  </a:moveTo>
                  <a:lnTo>
                    <a:pt x="0" y="0"/>
                  </a:lnTo>
                </a:path>
                <a:path w="4444" h="200660">
                  <a:moveTo>
                    <a:pt x="0" y="0"/>
                  </a:moveTo>
                  <a:lnTo>
                    <a:pt x="0" y="0"/>
                  </a:lnTo>
                </a:path>
                <a:path w="4444" h="200660">
                  <a:moveTo>
                    <a:pt x="0" y="180127"/>
                  </a:moveTo>
                  <a:lnTo>
                    <a:pt x="0" y="20239"/>
                  </a:lnTo>
                </a:path>
                <a:path w="4444" h="200660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3210688" y="2990990"/>
              <a:ext cx="766445" cy="4445"/>
            </a:xfrm>
            <a:custGeom>
              <a:avLst/>
              <a:gdLst/>
              <a:ahLst/>
              <a:cxnLst/>
              <a:rect l="l" t="t" r="r" b="b"/>
              <a:pathLst>
                <a:path w="766444" h="4444">
                  <a:moveTo>
                    <a:pt x="766047" y="4047"/>
                  </a:moveTo>
                  <a:lnTo>
                    <a:pt x="766047" y="0"/>
                  </a:lnTo>
                </a:path>
                <a:path w="766444" h="4444">
                  <a:moveTo>
                    <a:pt x="723545" y="4047"/>
                  </a:moveTo>
                  <a:lnTo>
                    <a:pt x="723545" y="0"/>
                  </a:lnTo>
                </a:path>
                <a:path w="766444" h="4444">
                  <a:moveTo>
                    <a:pt x="681043" y="4047"/>
                  </a:moveTo>
                  <a:lnTo>
                    <a:pt x="681043" y="0"/>
                  </a:lnTo>
                </a:path>
                <a:path w="766444" h="4444">
                  <a:moveTo>
                    <a:pt x="638541" y="4047"/>
                  </a:moveTo>
                  <a:lnTo>
                    <a:pt x="638541" y="0"/>
                  </a:lnTo>
                </a:path>
                <a:path w="766444" h="4444">
                  <a:moveTo>
                    <a:pt x="596039" y="4047"/>
                  </a:moveTo>
                  <a:lnTo>
                    <a:pt x="596039" y="0"/>
                  </a:lnTo>
                </a:path>
                <a:path w="766444" h="4444">
                  <a:moveTo>
                    <a:pt x="553537" y="4047"/>
                  </a:moveTo>
                  <a:lnTo>
                    <a:pt x="553537" y="0"/>
                  </a:lnTo>
                </a:path>
                <a:path w="766444" h="4444">
                  <a:moveTo>
                    <a:pt x="511035" y="4047"/>
                  </a:moveTo>
                  <a:lnTo>
                    <a:pt x="511035" y="0"/>
                  </a:lnTo>
                </a:path>
                <a:path w="766444" h="4444">
                  <a:moveTo>
                    <a:pt x="468533" y="4047"/>
                  </a:moveTo>
                  <a:lnTo>
                    <a:pt x="468533" y="0"/>
                  </a:lnTo>
                </a:path>
                <a:path w="766444" h="4444">
                  <a:moveTo>
                    <a:pt x="426031" y="4047"/>
                  </a:moveTo>
                  <a:lnTo>
                    <a:pt x="426031" y="0"/>
                  </a:lnTo>
                </a:path>
                <a:path w="766444" h="4444">
                  <a:moveTo>
                    <a:pt x="382517" y="4047"/>
                  </a:moveTo>
                  <a:lnTo>
                    <a:pt x="382517" y="0"/>
                  </a:lnTo>
                </a:path>
                <a:path w="766444" h="4444">
                  <a:moveTo>
                    <a:pt x="340015" y="4047"/>
                  </a:moveTo>
                  <a:lnTo>
                    <a:pt x="340015" y="0"/>
                  </a:lnTo>
                </a:path>
                <a:path w="766444" h="4444">
                  <a:moveTo>
                    <a:pt x="297513" y="4047"/>
                  </a:moveTo>
                  <a:lnTo>
                    <a:pt x="297513" y="0"/>
                  </a:lnTo>
                </a:path>
                <a:path w="766444" h="4444">
                  <a:moveTo>
                    <a:pt x="255011" y="4047"/>
                  </a:moveTo>
                  <a:lnTo>
                    <a:pt x="255011" y="0"/>
                  </a:lnTo>
                </a:path>
                <a:path w="766444" h="4444">
                  <a:moveTo>
                    <a:pt x="212509" y="4047"/>
                  </a:moveTo>
                  <a:lnTo>
                    <a:pt x="212509" y="0"/>
                  </a:lnTo>
                </a:path>
                <a:path w="766444" h="4444">
                  <a:moveTo>
                    <a:pt x="170007" y="4047"/>
                  </a:moveTo>
                  <a:lnTo>
                    <a:pt x="170007" y="0"/>
                  </a:lnTo>
                </a:path>
                <a:path w="766444" h="4444">
                  <a:moveTo>
                    <a:pt x="127505" y="4047"/>
                  </a:moveTo>
                  <a:lnTo>
                    <a:pt x="127505" y="0"/>
                  </a:lnTo>
                </a:path>
                <a:path w="766444" h="4444">
                  <a:moveTo>
                    <a:pt x="85003" y="4047"/>
                  </a:moveTo>
                  <a:lnTo>
                    <a:pt x="85003" y="0"/>
                  </a:lnTo>
                </a:path>
                <a:path w="766444" h="4444">
                  <a:moveTo>
                    <a:pt x="42501" y="4047"/>
                  </a:moveTo>
                  <a:lnTo>
                    <a:pt x="42501" y="0"/>
                  </a:lnTo>
                </a:path>
                <a:path w="766444" h="4444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3251166" y="2771397"/>
              <a:ext cx="682625" cy="4445"/>
            </a:xfrm>
            <a:custGeom>
              <a:avLst/>
              <a:gdLst/>
              <a:ahLst/>
              <a:cxnLst/>
              <a:rect l="l" t="t" r="r" b="b"/>
              <a:pathLst>
                <a:path w="682625" h="4444">
                  <a:moveTo>
                    <a:pt x="682055" y="0"/>
                  </a:moveTo>
                  <a:lnTo>
                    <a:pt x="682055" y="4047"/>
                  </a:lnTo>
                </a:path>
                <a:path w="682625" h="4444">
                  <a:moveTo>
                    <a:pt x="597051" y="0"/>
                  </a:moveTo>
                  <a:lnTo>
                    <a:pt x="597051" y="4047"/>
                  </a:lnTo>
                </a:path>
                <a:path w="682625" h="4444">
                  <a:moveTo>
                    <a:pt x="511035" y="0"/>
                  </a:moveTo>
                  <a:lnTo>
                    <a:pt x="511035" y="4047"/>
                  </a:lnTo>
                </a:path>
                <a:path w="682625" h="4444">
                  <a:moveTo>
                    <a:pt x="426031" y="0"/>
                  </a:moveTo>
                  <a:lnTo>
                    <a:pt x="426031" y="4047"/>
                  </a:lnTo>
                </a:path>
                <a:path w="682625" h="4444">
                  <a:moveTo>
                    <a:pt x="341027" y="0"/>
                  </a:moveTo>
                  <a:lnTo>
                    <a:pt x="341027" y="4047"/>
                  </a:lnTo>
                </a:path>
                <a:path w="682625" h="4444">
                  <a:moveTo>
                    <a:pt x="256023" y="0"/>
                  </a:moveTo>
                  <a:lnTo>
                    <a:pt x="256023" y="4047"/>
                  </a:lnTo>
                </a:path>
                <a:path w="682625" h="4444">
                  <a:moveTo>
                    <a:pt x="171019" y="0"/>
                  </a:moveTo>
                  <a:lnTo>
                    <a:pt x="171019" y="4047"/>
                  </a:lnTo>
                </a:path>
                <a:path w="682625" h="4444">
                  <a:moveTo>
                    <a:pt x="86015" y="0"/>
                  </a:moveTo>
                  <a:lnTo>
                    <a:pt x="86015" y="4047"/>
                  </a:lnTo>
                </a:path>
                <a:path w="682625" h="4444">
                  <a:moveTo>
                    <a:pt x="0" y="0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4019237" y="2990990"/>
              <a:ext cx="170180" cy="4445"/>
            </a:xfrm>
            <a:custGeom>
              <a:avLst/>
              <a:gdLst/>
              <a:ahLst/>
              <a:cxnLst/>
              <a:rect l="l" t="t" r="r" b="b"/>
              <a:pathLst>
                <a:path w="170180" h="4444">
                  <a:moveTo>
                    <a:pt x="0" y="4047"/>
                  </a:moveTo>
                  <a:lnTo>
                    <a:pt x="0" y="0"/>
                  </a:lnTo>
                </a:path>
                <a:path w="170180" h="4444">
                  <a:moveTo>
                    <a:pt x="42501" y="4047"/>
                  </a:moveTo>
                  <a:lnTo>
                    <a:pt x="42501" y="0"/>
                  </a:lnTo>
                </a:path>
                <a:path w="170180" h="4444">
                  <a:moveTo>
                    <a:pt x="85003" y="4047"/>
                  </a:moveTo>
                  <a:lnTo>
                    <a:pt x="85003" y="0"/>
                  </a:lnTo>
                </a:path>
                <a:path w="170180" h="4444">
                  <a:moveTo>
                    <a:pt x="127505" y="4047"/>
                  </a:moveTo>
                  <a:lnTo>
                    <a:pt x="127505" y="0"/>
                  </a:lnTo>
                </a:path>
                <a:path w="170180" h="4444">
                  <a:moveTo>
                    <a:pt x="170007" y="4047"/>
                  </a:moveTo>
                  <a:lnTo>
                    <a:pt x="1700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4007093" y="28047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0" y="0"/>
                  </a:lnTo>
                </a:path>
                <a:path w="9525">
                  <a:moveTo>
                    <a:pt x="8095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4016201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4016201" y="2803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4016201" y="28027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4006081" y="2802767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9107" y="0"/>
                  </a:lnTo>
                </a:path>
                <a:path w="10159" h="2539">
                  <a:moveTo>
                    <a:pt x="2023" y="0"/>
                  </a:moveTo>
                  <a:lnTo>
                    <a:pt x="2023" y="0"/>
                  </a:lnTo>
                </a:path>
                <a:path w="10159" h="2539">
                  <a:moveTo>
                    <a:pt x="2023" y="0"/>
                  </a:moveTo>
                  <a:lnTo>
                    <a:pt x="9107" y="0"/>
                  </a:lnTo>
                </a:path>
                <a:path w="10159" h="2539">
                  <a:moveTo>
                    <a:pt x="0" y="1011"/>
                  </a:moveTo>
                  <a:lnTo>
                    <a:pt x="0" y="2023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9107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4005069" y="27956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505" y="2529"/>
                  </a:moveTo>
                  <a:lnTo>
                    <a:pt x="505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4003046" y="2795684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80" h="9525">
                  <a:moveTo>
                    <a:pt x="2023" y="5059"/>
                  </a:moveTo>
                  <a:lnTo>
                    <a:pt x="2023" y="5059"/>
                  </a:lnTo>
                </a:path>
                <a:path w="5080" h="9525">
                  <a:moveTo>
                    <a:pt x="2023" y="5059"/>
                  </a:moveTo>
                  <a:lnTo>
                    <a:pt x="3035" y="6071"/>
                  </a:lnTo>
                </a:path>
                <a:path w="5080" h="9525">
                  <a:moveTo>
                    <a:pt x="3035" y="6071"/>
                  </a:moveTo>
                  <a:lnTo>
                    <a:pt x="3035" y="6071"/>
                  </a:lnTo>
                </a:path>
                <a:path w="5080" h="9525">
                  <a:moveTo>
                    <a:pt x="3035" y="6071"/>
                  </a:moveTo>
                  <a:lnTo>
                    <a:pt x="4047" y="7083"/>
                  </a:lnTo>
                  <a:lnTo>
                    <a:pt x="3035" y="7083"/>
                  </a:lnTo>
                </a:path>
                <a:path w="5080" h="9525">
                  <a:moveTo>
                    <a:pt x="4047" y="7083"/>
                  </a:moveTo>
                  <a:lnTo>
                    <a:pt x="5059" y="7083"/>
                  </a:lnTo>
                </a:path>
                <a:path w="5080" h="9525">
                  <a:moveTo>
                    <a:pt x="1011" y="7083"/>
                  </a:moveTo>
                  <a:lnTo>
                    <a:pt x="1011" y="7083"/>
                  </a:lnTo>
                </a:path>
                <a:path w="5080" h="9525">
                  <a:moveTo>
                    <a:pt x="2023" y="8095"/>
                  </a:moveTo>
                  <a:lnTo>
                    <a:pt x="2023" y="8095"/>
                  </a:lnTo>
                </a:path>
                <a:path w="5080" h="9525">
                  <a:moveTo>
                    <a:pt x="4047" y="9107"/>
                  </a:moveTo>
                  <a:lnTo>
                    <a:pt x="4047" y="9107"/>
                  </a:lnTo>
                </a:path>
                <a:path w="5080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  <a:lnTo>
                    <a:pt x="2023" y="8095"/>
                  </a:lnTo>
                </a:path>
                <a:path w="5080" h="9525">
                  <a:moveTo>
                    <a:pt x="2023" y="8095"/>
                  </a:moveTo>
                  <a:lnTo>
                    <a:pt x="2023" y="8095"/>
                  </a:lnTo>
                </a:path>
                <a:path w="5080" h="9525">
                  <a:moveTo>
                    <a:pt x="2023" y="8095"/>
                  </a:move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5080" h="9525">
                  <a:moveTo>
                    <a:pt x="5059" y="9107"/>
                  </a:moveTo>
                  <a:lnTo>
                    <a:pt x="5059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4018224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4017213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4017213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4017213" y="29717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4017213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4016201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200366"/>
                  </a:moveTo>
                  <a:lnTo>
                    <a:pt x="2023" y="197330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4017213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4017213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4020248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4016201" y="2771397"/>
              <a:ext cx="85090" cy="204470"/>
            </a:xfrm>
            <a:custGeom>
              <a:avLst/>
              <a:gdLst/>
              <a:ahLst/>
              <a:cxnLst/>
              <a:rect l="l" t="t" r="r" b="b"/>
              <a:pathLst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2023" y="199354"/>
                  </a:moveTo>
                  <a:lnTo>
                    <a:pt x="2023" y="199354"/>
                  </a:lnTo>
                </a:path>
                <a:path w="85090" h="204469">
                  <a:moveTo>
                    <a:pt x="0" y="204414"/>
                  </a:moveTo>
                  <a:lnTo>
                    <a:pt x="0" y="204414"/>
                  </a:lnTo>
                </a:path>
                <a:path w="85090" h="204469">
                  <a:moveTo>
                    <a:pt x="5059" y="204414"/>
                  </a:moveTo>
                  <a:lnTo>
                    <a:pt x="5059" y="204414"/>
                  </a:lnTo>
                </a:path>
                <a:path w="85090" h="204469">
                  <a:moveTo>
                    <a:pt x="5059" y="204414"/>
                  </a:moveTo>
                  <a:lnTo>
                    <a:pt x="5059" y="204414"/>
                  </a:lnTo>
                </a:path>
                <a:path w="85090" h="204469">
                  <a:moveTo>
                    <a:pt x="5059" y="204414"/>
                  </a:moveTo>
                  <a:lnTo>
                    <a:pt x="5059" y="204414"/>
                  </a:lnTo>
                </a:path>
                <a:path w="85090" h="204469">
                  <a:moveTo>
                    <a:pt x="5059" y="204414"/>
                  </a:moveTo>
                  <a:lnTo>
                    <a:pt x="4047" y="204414"/>
                  </a:lnTo>
                </a:path>
                <a:path w="85090" h="204469">
                  <a:moveTo>
                    <a:pt x="4047" y="204414"/>
                  </a:moveTo>
                  <a:lnTo>
                    <a:pt x="4047" y="204414"/>
                  </a:lnTo>
                </a:path>
                <a:path w="85090" h="204469">
                  <a:moveTo>
                    <a:pt x="4047" y="204414"/>
                  </a:moveTo>
                  <a:lnTo>
                    <a:pt x="4047" y="204414"/>
                  </a:lnTo>
                </a:path>
                <a:path w="85090" h="204469">
                  <a:moveTo>
                    <a:pt x="4047" y="204414"/>
                  </a:moveTo>
                  <a:lnTo>
                    <a:pt x="3035" y="204414"/>
                  </a:lnTo>
                </a:path>
                <a:path w="85090" h="204469">
                  <a:moveTo>
                    <a:pt x="3035" y="204414"/>
                  </a:moveTo>
                  <a:lnTo>
                    <a:pt x="3035" y="204414"/>
                  </a:lnTo>
                </a:path>
                <a:path w="85090" h="204469">
                  <a:moveTo>
                    <a:pt x="3035" y="204414"/>
                  </a:moveTo>
                  <a:lnTo>
                    <a:pt x="2023" y="204414"/>
                  </a:lnTo>
                </a:path>
                <a:path w="85090" h="204469">
                  <a:moveTo>
                    <a:pt x="2023" y="204414"/>
                  </a:moveTo>
                  <a:lnTo>
                    <a:pt x="2023" y="204414"/>
                  </a:lnTo>
                </a:path>
                <a:path w="85090" h="204469">
                  <a:moveTo>
                    <a:pt x="2023" y="204414"/>
                  </a:moveTo>
                  <a:lnTo>
                    <a:pt x="2023" y="204414"/>
                  </a:lnTo>
                </a:path>
                <a:path w="85090" h="204469">
                  <a:moveTo>
                    <a:pt x="2023" y="204414"/>
                  </a:moveTo>
                  <a:lnTo>
                    <a:pt x="1011" y="204414"/>
                  </a:lnTo>
                </a:path>
                <a:path w="85090" h="204469">
                  <a:moveTo>
                    <a:pt x="1011" y="204414"/>
                  </a:moveTo>
                  <a:lnTo>
                    <a:pt x="1011" y="204414"/>
                  </a:lnTo>
                </a:path>
                <a:path w="85090" h="204469">
                  <a:moveTo>
                    <a:pt x="1011" y="204414"/>
                  </a:moveTo>
                  <a:lnTo>
                    <a:pt x="0" y="204414"/>
                  </a:lnTo>
                </a:path>
                <a:path w="85090" h="204469">
                  <a:moveTo>
                    <a:pt x="0" y="204414"/>
                  </a:moveTo>
                  <a:lnTo>
                    <a:pt x="0" y="204414"/>
                  </a:lnTo>
                </a:path>
                <a:path w="85090" h="204469">
                  <a:moveTo>
                    <a:pt x="0" y="201378"/>
                  </a:moveTo>
                  <a:lnTo>
                    <a:pt x="0" y="201378"/>
                  </a:lnTo>
                </a:path>
                <a:path w="85090" h="204469">
                  <a:moveTo>
                    <a:pt x="5059" y="201378"/>
                  </a:moveTo>
                  <a:lnTo>
                    <a:pt x="5059" y="201378"/>
                  </a:lnTo>
                </a:path>
                <a:path w="85090" h="204469">
                  <a:moveTo>
                    <a:pt x="5059" y="201378"/>
                  </a:moveTo>
                  <a:lnTo>
                    <a:pt x="5059" y="201378"/>
                  </a:lnTo>
                </a:path>
                <a:path w="85090" h="204469">
                  <a:moveTo>
                    <a:pt x="5059" y="201378"/>
                  </a:moveTo>
                  <a:lnTo>
                    <a:pt x="5059" y="201378"/>
                  </a:lnTo>
                </a:path>
                <a:path w="85090" h="204469">
                  <a:moveTo>
                    <a:pt x="5059" y="201378"/>
                  </a:moveTo>
                  <a:lnTo>
                    <a:pt x="4047" y="201378"/>
                  </a:lnTo>
                </a:path>
                <a:path w="85090" h="204469">
                  <a:moveTo>
                    <a:pt x="4047" y="201378"/>
                  </a:moveTo>
                  <a:lnTo>
                    <a:pt x="4047" y="201378"/>
                  </a:lnTo>
                </a:path>
                <a:path w="85090" h="204469">
                  <a:moveTo>
                    <a:pt x="4047" y="201378"/>
                  </a:moveTo>
                  <a:lnTo>
                    <a:pt x="4047" y="201378"/>
                  </a:lnTo>
                </a:path>
                <a:path w="85090" h="204469">
                  <a:moveTo>
                    <a:pt x="4047" y="201378"/>
                  </a:moveTo>
                  <a:lnTo>
                    <a:pt x="3035" y="201378"/>
                  </a:lnTo>
                </a:path>
                <a:path w="85090" h="204469">
                  <a:moveTo>
                    <a:pt x="3035" y="201378"/>
                  </a:moveTo>
                  <a:lnTo>
                    <a:pt x="3035" y="201378"/>
                  </a:lnTo>
                </a:path>
                <a:path w="85090" h="204469">
                  <a:moveTo>
                    <a:pt x="3035" y="201378"/>
                  </a:moveTo>
                  <a:lnTo>
                    <a:pt x="2023" y="201378"/>
                  </a:lnTo>
                </a:path>
                <a:path w="85090" h="204469">
                  <a:moveTo>
                    <a:pt x="2023" y="201378"/>
                  </a:moveTo>
                  <a:lnTo>
                    <a:pt x="2023" y="201378"/>
                  </a:lnTo>
                </a:path>
                <a:path w="85090" h="204469">
                  <a:moveTo>
                    <a:pt x="2023" y="201378"/>
                  </a:moveTo>
                  <a:lnTo>
                    <a:pt x="2023" y="201378"/>
                  </a:lnTo>
                </a:path>
                <a:path w="85090" h="204469">
                  <a:moveTo>
                    <a:pt x="2023" y="201378"/>
                  </a:moveTo>
                  <a:lnTo>
                    <a:pt x="1011" y="201378"/>
                  </a:lnTo>
                </a:path>
                <a:path w="85090" h="204469">
                  <a:moveTo>
                    <a:pt x="1011" y="201378"/>
                  </a:moveTo>
                  <a:lnTo>
                    <a:pt x="1011" y="201378"/>
                  </a:lnTo>
                </a:path>
                <a:path w="85090" h="204469">
                  <a:moveTo>
                    <a:pt x="1011" y="201378"/>
                  </a:moveTo>
                  <a:lnTo>
                    <a:pt x="0" y="201378"/>
                  </a:lnTo>
                </a:path>
                <a:path w="85090" h="204469">
                  <a:moveTo>
                    <a:pt x="0" y="201378"/>
                  </a:moveTo>
                  <a:lnTo>
                    <a:pt x="0" y="201378"/>
                  </a:lnTo>
                </a:path>
                <a:path w="85090" h="204469">
                  <a:moveTo>
                    <a:pt x="5059" y="204414"/>
                  </a:moveTo>
                  <a:lnTo>
                    <a:pt x="5059" y="201378"/>
                  </a:lnTo>
                </a:path>
                <a:path w="85090" h="204469">
                  <a:moveTo>
                    <a:pt x="2023" y="4047"/>
                  </a:moveTo>
                  <a:lnTo>
                    <a:pt x="2023" y="4047"/>
                  </a:lnTo>
                </a:path>
                <a:path w="85090" h="204469">
                  <a:moveTo>
                    <a:pt x="2023" y="4047"/>
                  </a:moveTo>
                  <a:lnTo>
                    <a:pt x="1011" y="4047"/>
                  </a:lnTo>
                </a:path>
                <a:path w="85090" h="204469">
                  <a:moveTo>
                    <a:pt x="1011" y="4047"/>
                  </a:moveTo>
                  <a:lnTo>
                    <a:pt x="1011" y="4047"/>
                  </a:lnTo>
                </a:path>
                <a:path w="85090" h="204469">
                  <a:moveTo>
                    <a:pt x="1011" y="4047"/>
                  </a:moveTo>
                  <a:lnTo>
                    <a:pt x="0" y="4047"/>
                  </a:lnTo>
                </a:path>
                <a:path w="85090" h="204469">
                  <a:moveTo>
                    <a:pt x="0" y="4047"/>
                  </a:moveTo>
                  <a:lnTo>
                    <a:pt x="0" y="4047"/>
                  </a:lnTo>
                </a:path>
                <a:path w="85090" h="204469">
                  <a:moveTo>
                    <a:pt x="0" y="4047"/>
                  </a:moveTo>
                  <a:lnTo>
                    <a:pt x="0" y="4047"/>
                  </a:lnTo>
                </a:path>
                <a:path w="85090" h="204469">
                  <a:moveTo>
                    <a:pt x="1011" y="184175"/>
                  </a:moveTo>
                  <a:lnTo>
                    <a:pt x="1011" y="24286"/>
                  </a:lnTo>
                </a:path>
                <a:path w="85090" h="204469">
                  <a:moveTo>
                    <a:pt x="1011" y="17203"/>
                  </a:moveTo>
                  <a:lnTo>
                    <a:pt x="1011" y="4047"/>
                  </a:lnTo>
                </a:path>
                <a:path w="85090" h="204469">
                  <a:moveTo>
                    <a:pt x="2023" y="0"/>
                  </a:moveTo>
                  <a:lnTo>
                    <a:pt x="2023" y="4047"/>
                  </a:lnTo>
                </a:path>
                <a:path w="85090" h="204469">
                  <a:moveTo>
                    <a:pt x="75896" y="33394"/>
                  </a:moveTo>
                  <a:lnTo>
                    <a:pt x="75896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4101205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4101205" y="2803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4101205" y="28027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4091085" y="2802767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2023" y="0"/>
                  </a:moveTo>
                  <a:lnTo>
                    <a:pt x="2023" y="0"/>
                  </a:lnTo>
                </a:path>
                <a:path w="10159" h="2539">
                  <a:moveTo>
                    <a:pt x="2023" y="0"/>
                  </a:moveTo>
                  <a:lnTo>
                    <a:pt x="10119" y="0"/>
                  </a:lnTo>
                </a:path>
                <a:path w="10159" h="2539">
                  <a:moveTo>
                    <a:pt x="0" y="1011"/>
                  </a:moveTo>
                  <a:lnTo>
                    <a:pt x="1011" y="2023"/>
                  </a:lnTo>
                </a:path>
                <a:path w="10159" h="2539">
                  <a:moveTo>
                    <a:pt x="1011" y="2023"/>
                  </a:moveTo>
                  <a:lnTo>
                    <a:pt x="1011" y="2023"/>
                  </a:lnTo>
                </a:path>
                <a:path w="10159" h="2539">
                  <a:moveTo>
                    <a:pt x="1011" y="2023"/>
                  </a:moveTo>
                  <a:lnTo>
                    <a:pt x="2023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4090074" y="27956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505" y="2529"/>
                  </a:moveTo>
                  <a:lnTo>
                    <a:pt x="505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4088050" y="2795684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80" h="9525">
                  <a:moveTo>
                    <a:pt x="2023" y="5059"/>
                  </a:moveTo>
                  <a:lnTo>
                    <a:pt x="2023" y="5059"/>
                  </a:lnTo>
                </a:path>
                <a:path w="5080" h="9525">
                  <a:moveTo>
                    <a:pt x="2023" y="5059"/>
                  </a:moveTo>
                  <a:lnTo>
                    <a:pt x="3035" y="6071"/>
                  </a:lnTo>
                </a:path>
                <a:path w="5080" h="9525">
                  <a:moveTo>
                    <a:pt x="3035" y="6071"/>
                  </a:moveTo>
                  <a:lnTo>
                    <a:pt x="3035" y="6071"/>
                  </a:lnTo>
                </a:path>
                <a:path w="5080" h="9525">
                  <a:moveTo>
                    <a:pt x="3035" y="6071"/>
                  </a:moveTo>
                  <a:lnTo>
                    <a:pt x="4047" y="7083"/>
                  </a:lnTo>
                </a:path>
                <a:path w="5080" h="9525">
                  <a:moveTo>
                    <a:pt x="4047" y="7083"/>
                  </a:moveTo>
                  <a:lnTo>
                    <a:pt x="4047" y="7083"/>
                  </a:lnTo>
                </a:path>
                <a:path w="5080" h="9525">
                  <a:moveTo>
                    <a:pt x="4047" y="7083"/>
                  </a:moveTo>
                  <a:lnTo>
                    <a:pt x="5059" y="7083"/>
                  </a:lnTo>
                </a:path>
                <a:path w="5080" h="9525">
                  <a:moveTo>
                    <a:pt x="1011" y="7083"/>
                  </a:moveTo>
                  <a:lnTo>
                    <a:pt x="1011" y="7083"/>
                  </a:lnTo>
                </a:path>
                <a:path w="5080" h="9525">
                  <a:moveTo>
                    <a:pt x="3035" y="8095"/>
                  </a:moveTo>
                  <a:lnTo>
                    <a:pt x="3035" y="8095"/>
                  </a:lnTo>
                </a:path>
                <a:path w="5080" h="9525">
                  <a:moveTo>
                    <a:pt x="4047" y="9107"/>
                  </a:moveTo>
                  <a:lnTo>
                    <a:pt x="4047" y="9107"/>
                  </a:lnTo>
                </a:path>
                <a:path w="5080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8095"/>
                  </a:lnTo>
                  <a:lnTo>
                    <a:pt x="3035" y="8095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5080" h="9525">
                  <a:moveTo>
                    <a:pt x="5059" y="9107"/>
                  </a:moveTo>
                  <a:lnTo>
                    <a:pt x="5059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4103229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4102217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4102217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4102217" y="29717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4102217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4101205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200366"/>
                  </a:moveTo>
                  <a:lnTo>
                    <a:pt x="2023" y="197330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4102217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4102217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4105252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4101205" y="2771397"/>
              <a:ext cx="85090" cy="204470"/>
            </a:xfrm>
            <a:custGeom>
              <a:avLst/>
              <a:gdLst/>
              <a:ahLst/>
              <a:cxnLst/>
              <a:rect l="l" t="t" r="r" b="b"/>
              <a:pathLst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2023" y="199354"/>
                  </a:moveTo>
                  <a:lnTo>
                    <a:pt x="2023" y="199354"/>
                  </a:lnTo>
                </a:path>
                <a:path w="85090" h="204469">
                  <a:moveTo>
                    <a:pt x="0" y="204414"/>
                  </a:moveTo>
                  <a:lnTo>
                    <a:pt x="0" y="204414"/>
                  </a:lnTo>
                </a:path>
                <a:path w="85090" h="204469">
                  <a:moveTo>
                    <a:pt x="5059" y="204414"/>
                  </a:moveTo>
                  <a:lnTo>
                    <a:pt x="5059" y="204414"/>
                  </a:lnTo>
                </a:path>
                <a:path w="85090" h="204469">
                  <a:moveTo>
                    <a:pt x="5059" y="204414"/>
                  </a:moveTo>
                  <a:lnTo>
                    <a:pt x="5059" y="204414"/>
                  </a:lnTo>
                </a:path>
                <a:path w="85090" h="204469">
                  <a:moveTo>
                    <a:pt x="5059" y="204414"/>
                  </a:moveTo>
                  <a:lnTo>
                    <a:pt x="5059" y="204414"/>
                  </a:lnTo>
                </a:path>
                <a:path w="85090" h="204469">
                  <a:moveTo>
                    <a:pt x="5059" y="204414"/>
                  </a:moveTo>
                  <a:lnTo>
                    <a:pt x="4047" y="204414"/>
                  </a:lnTo>
                </a:path>
                <a:path w="85090" h="204469">
                  <a:moveTo>
                    <a:pt x="4047" y="204414"/>
                  </a:moveTo>
                  <a:lnTo>
                    <a:pt x="4047" y="204414"/>
                  </a:lnTo>
                </a:path>
                <a:path w="85090" h="204469">
                  <a:moveTo>
                    <a:pt x="4047" y="204414"/>
                  </a:moveTo>
                  <a:lnTo>
                    <a:pt x="4047" y="204414"/>
                  </a:lnTo>
                </a:path>
                <a:path w="85090" h="204469">
                  <a:moveTo>
                    <a:pt x="4047" y="204414"/>
                  </a:moveTo>
                  <a:lnTo>
                    <a:pt x="3035" y="204414"/>
                  </a:lnTo>
                </a:path>
                <a:path w="85090" h="204469">
                  <a:moveTo>
                    <a:pt x="3035" y="204414"/>
                  </a:moveTo>
                  <a:lnTo>
                    <a:pt x="3035" y="204414"/>
                  </a:lnTo>
                </a:path>
                <a:path w="85090" h="204469">
                  <a:moveTo>
                    <a:pt x="3035" y="204414"/>
                  </a:moveTo>
                  <a:lnTo>
                    <a:pt x="3035" y="204414"/>
                  </a:lnTo>
                </a:path>
                <a:path w="85090" h="204469">
                  <a:moveTo>
                    <a:pt x="3035" y="204414"/>
                  </a:moveTo>
                  <a:lnTo>
                    <a:pt x="2023" y="204414"/>
                  </a:lnTo>
                </a:path>
                <a:path w="85090" h="204469">
                  <a:moveTo>
                    <a:pt x="2023" y="204414"/>
                  </a:moveTo>
                  <a:lnTo>
                    <a:pt x="2023" y="204414"/>
                  </a:lnTo>
                </a:path>
                <a:path w="85090" h="204469">
                  <a:moveTo>
                    <a:pt x="2023" y="204414"/>
                  </a:moveTo>
                  <a:lnTo>
                    <a:pt x="1011" y="204414"/>
                  </a:lnTo>
                </a:path>
                <a:path w="85090" h="204469">
                  <a:moveTo>
                    <a:pt x="1011" y="204414"/>
                  </a:moveTo>
                  <a:lnTo>
                    <a:pt x="1011" y="204414"/>
                  </a:lnTo>
                </a:path>
                <a:path w="85090" h="204469">
                  <a:moveTo>
                    <a:pt x="1011" y="204414"/>
                  </a:moveTo>
                  <a:lnTo>
                    <a:pt x="1011" y="204414"/>
                  </a:lnTo>
                </a:path>
                <a:path w="85090" h="204469">
                  <a:moveTo>
                    <a:pt x="1011" y="204414"/>
                  </a:moveTo>
                  <a:lnTo>
                    <a:pt x="0" y="204414"/>
                  </a:lnTo>
                </a:path>
                <a:path w="85090" h="204469">
                  <a:moveTo>
                    <a:pt x="0" y="201378"/>
                  </a:moveTo>
                  <a:lnTo>
                    <a:pt x="0" y="201378"/>
                  </a:lnTo>
                </a:path>
                <a:path w="85090" h="204469">
                  <a:moveTo>
                    <a:pt x="5059" y="201378"/>
                  </a:moveTo>
                  <a:lnTo>
                    <a:pt x="5059" y="201378"/>
                  </a:lnTo>
                </a:path>
                <a:path w="85090" h="204469">
                  <a:moveTo>
                    <a:pt x="5059" y="201378"/>
                  </a:moveTo>
                  <a:lnTo>
                    <a:pt x="5059" y="201378"/>
                  </a:lnTo>
                </a:path>
                <a:path w="85090" h="204469">
                  <a:moveTo>
                    <a:pt x="5059" y="201378"/>
                  </a:moveTo>
                  <a:lnTo>
                    <a:pt x="5059" y="201378"/>
                  </a:lnTo>
                </a:path>
                <a:path w="85090" h="204469">
                  <a:moveTo>
                    <a:pt x="5059" y="201378"/>
                  </a:moveTo>
                  <a:lnTo>
                    <a:pt x="4047" y="201378"/>
                  </a:lnTo>
                </a:path>
                <a:path w="85090" h="204469">
                  <a:moveTo>
                    <a:pt x="4047" y="201378"/>
                  </a:moveTo>
                  <a:lnTo>
                    <a:pt x="4047" y="201378"/>
                  </a:lnTo>
                </a:path>
                <a:path w="85090" h="204469">
                  <a:moveTo>
                    <a:pt x="4047" y="201378"/>
                  </a:moveTo>
                  <a:lnTo>
                    <a:pt x="4047" y="201378"/>
                  </a:lnTo>
                </a:path>
                <a:path w="85090" h="204469">
                  <a:moveTo>
                    <a:pt x="4047" y="201378"/>
                  </a:moveTo>
                  <a:lnTo>
                    <a:pt x="3035" y="201378"/>
                  </a:lnTo>
                </a:path>
                <a:path w="85090" h="204469">
                  <a:moveTo>
                    <a:pt x="3035" y="201378"/>
                  </a:moveTo>
                  <a:lnTo>
                    <a:pt x="3035" y="201378"/>
                  </a:lnTo>
                </a:path>
                <a:path w="85090" h="204469">
                  <a:moveTo>
                    <a:pt x="3035" y="201378"/>
                  </a:moveTo>
                  <a:lnTo>
                    <a:pt x="3035" y="201378"/>
                  </a:lnTo>
                </a:path>
                <a:path w="85090" h="204469">
                  <a:moveTo>
                    <a:pt x="3035" y="201378"/>
                  </a:moveTo>
                  <a:lnTo>
                    <a:pt x="2023" y="201378"/>
                  </a:lnTo>
                </a:path>
                <a:path w="85090" h="204469">
                  <a:moveTo>
                    <a:pt x="2023" y="201378"/>
                  </a:moveTo>
                  <a:lnTo>
                    <a:pt x="2023" y="201378"/>
                  </a:lnTo>
                </a:path>
                <a:path w="85090" h="204469">
                  <a:moveTo>
                    <a:pt x="2023" y="201378"/>
                  </a:moveTo>
                  <a:lnTo>
                    <a:pt x="1011" y="201378"/>
                  </a:lnTo>
                </a:path>
                <a:path w="85090" h="204469">
                  <a:moveTo>
                    <a:pt x="1011" y="201378"/>
                  </a:moveTo>
                  <a:lnTo>
                    <a:pt x="1011" y="201378"/>
                  </a:lnTo>
                </a:path>
                <a:path w="85090" h="204469">
                  <a:moveTo>
                    <a:pt x="1011" y="201378"/>
                  </a:moveTo>
                  <a:lnTo>
                    <a:pt x="1011" y="201378"/>
                  </a:lnTo>
                </a:path>
                <a:path w="85090" h="204469">
                  <a:moveTo>
                    <a:pt x="1011" y="201378"/>
                  </a:moveTo>
                  <a:lnTo>
                    <a:pt x="0" y="201378"/>
                  </a:lnTo>
                </a:path>
                <a:path w="85090" h="204469">
                  <a:moveTo>
                    <a:pt x="5059" y="204414"/>
                  </a:moveTo>
                  <a:lnTo>
                    <a:pt x="5059" y="201378"/>
                  </a:lnTo>
                </a:path>
                <a:path w="85090" h="204469">
                  <a:moveTo>
                    <a:pt x="2023" y="4047"/>
                  </a:moveTo>
                  <a:lnTo>
                    <a:pt x="2023" y="4047"/>
                  </a:lnTo>
                </a:path>
                <a:path w="85090" h="204469">
                  <a:moveTo>
                    <a:pt x="2023" y="4047"/>
                  </a:moveTo>
                  <a:lnTo>
                    <a:pt x="1011" y="4047"/>
                  </a:lnTo>
                </a:path>
                <a:path w="85090" h="204469">
                  <a:moveTo>
                    <a:pt x="1011" y="4047"/>
                  </a:moveTo>
                  <a:lnTo>
                    <a:pt x="1011" y="4047"/>
                  </a:lnTo>
                </a:path>
                <a:path w="85090" h="204469">
                  <a:moveTo>
                    <a:pt x="1011" y="4047"/>
                  </a:moveTo>
                  <a:lnTo>
                    <a:pt x="1011" y="4047"/>
                  </a:lnTo>
                </a:path>
                <a:path w="85090" h="204469">
                  <a:moveTo>
                    <a:pt x="1011" y="4047"/>
                  </a:moveTo>
                  <a:lnTo>
                    <a:pt x="0" y="4047"/>
                  </a:lnTo>
                </a:path>
                <a:path w="85090" h="204469">
                  <a:moveTo>
                    <a:pt x="0" y="4047"/>
                  </a:moveTo>
                  <a:lnTo>
                    <a:pt x="0" y="4047"/>
                  </a:lnTo>
                </a:path>
                <a:path w="85090" h="204469">
                  <a:moveTo>
                    <a:pt x="1011" y="184175"/>
                  </a:moveTo>
                  <a:lnTo>
                    <a:pt x="1011" y="24286"/>
                  </a:lnTo>
                </a:path>
                <a:path w="85090" h="204469">
                  <a:moveTo>
                    <a:pt x="1011" y="17203"/>
                  </a:moveTo>
                  <a:lnTo>
                    <a:pt x="1011" y="4047"/>
                  </a:lnTo>
                </a:path>
                <a:path w="85090" h="204469">
                  <a:moveTo>
                    <a:pt x="2023" y="0"/>
                  </a:moveTo>
                  <a:lnTo>
                    <a:pt x="2023" y="4047"/>
                  </a:lnTo>
                </a:path>
                <a:path w="85090" h="204469">
                  <a:moveTo>
                    <a:pt x="76908" y="33394"/>
                  </a:moveTo>
                  <a:lnTo>
                    <a:pt x="76908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4186209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4186209" y="2803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4186209" y="28027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4176089" y="2802767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2023" y="0"/>
                  </a:moveTo>
                  <a:lnTo>
                    <a:pt x="3035" y="0"/>
                  </a:lnTo>
                  <a:lnTo>
                    <a:pt x="10119" y="0"/>
                  </a:lnTo>
                </a:path>
                <a:path w="10159" h="2539">
                  <a:moveTo>
                    <a:pt x="0" y="1011"/>
                  </a:moveTo>
                  <a:lnTo>
                    <a:pt x="1011" y="2023"/>
                  </a:lnTo>
                  <a:lnTo>
                    <a:pt x="2023" y="2023"/>
                  </a:lnTo>
                </a:path>
                <a:path w="10159" h="2539">
                  <a:moveTo>
                    <a:pt x="2023" y="2023"/>
                  </a:moveTo>
                  <a:lnTo>
                    <a:pt x="2023" y="2023"/>
                  </a:lnTo>
                </a:path>
                <a:path w="10159" h="2539">
                  <a:moveTo>
                    <a:pt x="2023" y="2023"/>
                  </a:move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4175077" y="27956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505" y="2529"/>
                  </a:moveTo>
                  <a:lnTo>
                    <a:pt x="505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4173053" y="2795684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80" h="9525">
                  <a:moveTo>
                    <a:pt x="2023" y="5059"/>
                  </a:moveTo>
                  <a:lnTo>
                    <a:pt x="2023" y="5059"/>
                  </a:lnTo>
                </a:path>
                <a:path w="5080" h="9525">
                  <a:moveTo>
                    <a:pt x="2023" y="5059"/>
                  </a:moveTo>
                  <a:lnTo>
                    <a:pt x="3035" y="6071"/>
                  </a:lnTo>
                </a:path>
                <a:path w="5080" h="9525">
                  <a:moveTo>
                    <a:pt x="3035" y="6071"/>
                  </a:moveTo>
                  <a:lnTo>
                    <a:pt x="3035" y="6071"/>
                  </a:lnTo>
                </a:path>
                <a:path w="5080" h="9525">
                  <a:moveTo>
                    <a:pt x="3035" y="6071"/>
                  </a:moveTo>
                  <a:lnTo>
                    <a:pt x="4047" y="7083"/>
                  </a:lnTo>
                </a:path>
                <a:path w="5080" h="9525">
                  <a:moveTo>
                    <a:pt x="4047" y="7083"/>
                  </a:moveTo>
                  <a:lnTo>
                    <a:pt x="4047" y="7083"/>
                  </a:lnTo>
                </a:path>
                <a:path w="5080" h="9525">
                  <a:moveTo>
                    <a:pt x="4047" y="7083"/>
                  </a:moveTo>
                  <a:lnTo>
                    <a:pt x="5059" y="7083"/>
                  </a:lnTo>
                </a:path>
                <a:path w="5080" h="9525">
                  <a:moveTo>
                    <a:pt x="1011" y="7083"/>
                  </a:moveTo>
                  <a:lnTo>
                    <a:pt x="1011" y="7083"/>
                  </a:lnTo>
                </a:path>
                <a:path w="5080" h="9525">
                  <a:moveTo>
                    <a:pt x="3035" y="8095"/>
                  </a:moveTo>
                  <a:lnTo>
                    <a:pt x="3035" y="8095"/>
                  </a:lnTo>
                </a:path>
                <a:path w="5080" h="9525">
                  <a:moveTo>
                    <a:pt x="4047" y="9107"/>
                  </a:moveTo>
                  <a:lnTo>
                    <a:pt x="4047" y="9107"/>
                  </a:lnTo>
                </a:path>
                <a:path w="5080" h="9525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8095"/>
                  </a:lnTo>
                  <a:lnTo>
                    <a:pt x="3035" y="8095"/>
                  </a:lnTo>
                  <a:lnTo>
                    <a:pt x="4047" y="9107"/>
                  </a:lnTo>
                </a:path>
                <a:path w="5080" h="9525">
                  <a:moveTo>
                    <a:pt x="4047" y="9107"/>
                  </a:moveTo>
                  <a:lnTo>
                    <a:pt x="4047" y="9107"/>
                  </a:lnTo>
                </a:path>
                <a:path w="5080" h="9525">
                  <a:moveTo>
                    <a:pt x="4047" y="9107"/>
                  </a:moveTo>
                  <a:lnTo>
                    <a:pt x="5059" y="9107"/>
                  </a:lnTo>
                </a:path>
                <a:path w="5080" h="9525">
                  <a:moveTo>
                    <a:pt x="5059" y="9107"/>
                  </a:moveTo>
                  <a:lnTo>
                    <a:pt x="5059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4188233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4187220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  <a:path w="1269" h="16510">
                  <a:moveTo>
                    <a:pt x="1011" y="15179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4187220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4186209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200366"/>
                  </a:moveTo>
                  <a:lnTo>
                    <a:pt x="2023" y="197330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4188233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4188233" y="2955572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40" h="17780">
                  <a:moveTo>
                    <a:pt x="0" y="4047"/>
                  </a:moveTo>
                  <a:lnTo>
                    <a:pt x="0" y="0"/>
                  </a:lnTo>
                </a:path>
                <a:path w="2540" h="17780">
                  <a:moveTo>
                    <a:pt x="2023" y="17203"/>
                  </a:moveTo>
                  <a:lnTo>
                    <a:pt x="2023" y="17203"/>
                  </a:lnTo>
                </a:path>
                <a:path w="2540" h="17780">
                  <a:moveTo>
                    <a:pt x="2023" y="17203"/>
                  </a:moveTo>
                  <a:lnTo>
                    <a:pt x="2023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4190257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14100193" y="2426321"/>
              <a:ext cx="91440" cy="549910"/>
            </a:xfrm>
            <a:custGeom>
              <a:avLst/>
              <a:gdLst/>
              <a:ahLst/>
              <a:cxnLst/>
              <a:rect l="l" t="t" r="r" b="b"/>
              <a:pathLst>
                <a:path w="91440" h="549910">
                  <a:moveTo>
                    <a:pt x="90063" y="545441"/>
                  </a:moveTo>
                  <a:lnTo>
                    <a:pt x="90063" y="545441"/>
                  </a:lnTo>
                </a:path>
                <a:path w="91440" h="549910">
                  <a:moveTo>
                    <a:pt x="90063" y="545441"/>
                  </a:moveTo>
                  <a:lnTo>
                    <a:pt x="90063" y="545441"/>
                  </a:lnTo>
                </a:path>
                <a:path w="91440" h="549910">
                  <a:moveTo>
                    <a:pt x="90063" y="545441"/>
                  </a:moveTo>
                  <a:lnTo>
                    <a:pt x="90063" y="545441"/>
                  </a:lnTo>
                </a:path>
                <a:path w="91440" h="549910">
                  <a:moveTo>
                    <a:pt x="90063" y="545441"/>
                  </a:moveTo>
                  <a:lnTo>
                    <a:pt x="90063" y="545441"/>
                  </a:lnTo>
                </a:path>
                <a:path w="91440" h="549910">
                  <a:moveTo>
                    <a:pt x="90063" y="545441"/>
                  </a:moveTo>
                  <a:lnTo>
                    <a:pt x="90063" y="545441"/>
                  </a:lnTo>
                </a:path>
                <a:path w="91440" h="549910">
                  <a:moveTo>
                    <a:pt x="90063" y="545441"/>
                  </a:moveTo>
                  <a:lnTo>
                    <a:pt x="90063" y="545441"/>
                  </a:lnTo>
                </a:path>
                <a:path w="91440" h="549910">
                  <a:moveTo>
                    <a:pt x="90063" y="545441"/>
                  </a:moveTo>
                  <a:lnTo>
                    <a:pt x="90063" y="545441"/>
                  </a:lnTo>
                </a:path>
                <a:path w="91440" h="549910">
                  <a:moveTo>
                    <a:pt x="88039" y="544429"/>
                  </a:moveTo>
                  <a:lnTo>
                    <a:pt x="88039" y="544429"/>
                  </a:lnTo>
                </a:path>
                <a:path w="91440" h="549910">
                  <a:moveTo>
                    <a:pt x="87027" y="549489"/>
                  </a:moveTo>
                  <a:lnTo>
                    <a:pt x="86015" y="549489"/>
                  </a:lnTo>
                </a:path>
                <a:path w="91440" h="549910">
                  <a:moveTo>
                    <a:pt x="91075" y="549489"/>
                  </a:moveTo>
                  <a:lnTo>
                    <a:pt x="91075" y="549489"/>
                  </a:lnTo>
                </a:path>
                <a:path w="91440" h="549910">
                  <a:moveTo>
                    <a:pt x="91075" y="549489"/>
                  </a:moveTo>
                  <a:lnTo>
                    <a:pt x="91075" y="549489"/>
                  </a:lnTo>
                </a:path>
                <a:path w="91440" h="549910">
                  <a:moveTo>
                    <a:pt x="91075" y="549489"/>
                  </a:moveTo>
                  <a:lnTo>
                    <a:pt x="91075" y="549489"/>
                  </a:lnTo>
                </a:path>
                <a:path w="91440" h="549910">
                  <a:moveTo>
                    <a:pt x="91075" y="549489"/>
                  </a:moveTo>
                  <a:lnTo>
                    <a:pt x="91075" y="549489"/>
                  </a:lnTo>
                </a:path>
                <a:path w="91440" h="549910">
                  <a:moveTo>
                    <a:pt x="91075" y="549489"/>
                  </a:moveTo>
                  <a:lnTo>
                    <a:pt x="90063" y="549489"/>
                  </a:lnTo>
                </a:path>
                <a:path w="91440" h="549910">
                  <a:moveTo>
                    <a:pt x="90063" y="549489"/>
                  </a:moveTo>
                  <a:lnTo>
                    <a:pt x="90063" y="549489"/>
                  </a:lnTo>
                </a:path>
                <a:path w="91440" h="549910">
                  <a:moveTo>
                    <a:pt x="90063" y="549489"/>
                  </a:moveTo>
                  <a:lnTo>
                    <a:pt x="90063" y="549489"/>
                  </a:lnTo>
                </a:path>
                <a:path w="91440" h="549910">
                  <a:moveTo>
                    <a:pt x="90063" y="549489"/>
                  </a:moveTo>
                  <a:lnTo>
                    <a:pt x="89051" y="549489"/>
                  </a:lnTo>
                </a:path>
                <a:path w="91440" h="549910">
                  <a:moveTo>
                    <a:pt x="89051" y="549489"/>
                  </a:moveTo>
                  <a:lnTo>
                    <a:pt x="89051" y="549489"/>
                  </a:lnTo>
                </a:path>
                <a:path w="91440" h="549910">
                  <a:moveTo>
                    <a:pt x="89051" y="549489"/>
                  </a:moveTo>
                  <a:lnTo>
                    <a:pt x="88039" y="549489"/>
                  </a:lnTo>
                </a:path>
                <a:path w="91440" h="549910">
                  <a:moveTo>
                    <a:pt x="88039" y="549489"/>
                  </a:moveTo>
                  <a:lnTo>
                    <a:pt x="88039" y="549489"/>
                  </a:lnTo>
                </a:path>
                <a:path w="91440" h="549910">
                  <a:moveTo>
                    <a:pt x="88039" y="549489"/>
                  </a:moveTo>
                  <a:lnTo>
                    <a:pt x="87027" y="549489"/>
                  </a:lnTo>
                </a:path>
                <a:path w="91440" h="549910">
                  <a:moveTo>
                    <a:pt x="87027" y="549489"/>
                  </a:moveTo>
                  <a:lnTo>
                    <a:pt x="87027" y="549489"/>
                  </a:lnTo>
                </a:path>
                <a:path w="91440" h="549910">
                  <a:moveTo>
                    <a:pt x="87027" y="549489"/>
                  </a:moveTo>
                  <a:lnTo>
                    <a:pt x="87027" y="549489"/>
                  </a:lnTo>
                </a:path>
                <a:path w="91440" h="549910">
                  <a:moveTo>
                    <a:pt x="87027" y="549489"/>
                  </a:moveTo>
                  <a:lnTo>
                    <a:pt x="87027" y="549489"/>
                  </a:lnTo>
                </a:path>
                <a:path w="91440" h="549910">
                  <a:moveTo>
                    <a:pt x="87027" y="546453"/>
                  </a:moveTo>
                  <a:lnTo>
                    <a:pt x="86015" y="546453"/>
                  </a:lnTo>
                </a:path>
                <a:path w="91440" h="549910">
                  <a:moveTo>
                    <a:pt x="91075" y="546453"/>
                  </a:moveTo>
                  <a:lnTo>
                    <a:pt x="91075" y="546453"/>
                  </a:lnTo>
                </a:path>
                <a:path w="91440" h="549910">
                  <a:moveTo>
                    <a:pt x="91075" y="546453"/>
                  </a:moveTo>
                  <a:lnTo>
                    <a:pt x="91075" y="546453"/>
                  </a:lnTo>
                </a:path>
                <a:path w="91440" h="549910">
                  <a:moveTo>
                    <a:pt x="91075" y="546453"/>
                  </a:moveTo>
                  <a:lnTo>
                    <a:pt x="91075" y="546453"/>
                  </a:lnTo>
                </a:path>
                <a:path w="91440" h="549910">
                  <a:moveTo>
                    <a:pt x="91075" y="546453"/>
                  </a:moveTo>
                  <a:lnTo>
                    <a:pt x="91075" y="546453"/>
                  </a:lnTo>
                </a:path>
                <a:path w="91440" h="549910">
                  <a:moveTo>
                    <a:pt x="91075" y="546453"/>
                  </a:moveTo>
                  <a:lnTo>
                    <a:pt x="90063" y="546453"/>
                  </a:lnTo>
                </a:path>
                <a:path w="91440" h="549910">
                  <a:moveTo>
                    <a:pt x="90063" y="546453"/>
                  </a:moveTo>
                  <a:lnTo>
                    <a:pt x="90063" y="546453"/>
                  </a:lnTo>
                </a:path>
                <a:path w="91440" h="549910">
                  <a:moveTo>
                    <a:pt x="90063" y="546453"/>
                  </a:moveTo>
                  <a:lnTo>
                    <a:pt x="90063" y="546453"/>
                  </a:lnTo>
                </a:path>
                <a:path w="91440" h="549910">
                  <a:moveTo>
                    <a:pt x="90063" y="546453"/>
                  </a:moveTo>
                  <a:lnTo>
                    <a:pt x="89051" y="546453"/>
                  </a:lnTo>
                </a:path>
                <a:path w="91440" h="549910">
                  <a:moveTo>
                    <a:pt x="89051" y="546453"/>
                  </a:moveTo>
                  <a:lnTo>
                    <a:pt x="89051" y="546453"/>
                  </a:lnTo>
                </a:path>
                <a:path w="91440" h="549910">
                  <a:moveTo>
                    <a:pt x="89051" y="546453"/>
                  </a:moveTo>
                  <a:lnTo>
                    <a:pt x="88039" y="546453"/>
                  </a:lnTo>
                </a:path>
                <a:path w="91440" h="549910">
                  <a:moveTo>
                    <a:pt x="88039" y="546453"/>
                  </a:moveTo>
                  <a:lnTo>
                    <a:pt x="88039" y="546453"/>
                  </a:lnTo>
                </a:path>
                <a:path w="91440" h="549910">
                  <a:moveTo>
                    <a:pt x="88039" y="546453"/>
                  </a:moveTo>
                  <a:lnTo>
                    <a:pt x="87027" y="546453"/>
                  </a:lnTo>
                </a:path>
                <a:path w="91440" h="549910">
                  <a:moveTo>
                    <a:pt x="87027" y="546453"/>
                  </a:moveTo>
                  <a:lnTo>
                    <a:pt x="87027" y="546453"/>
                  </a:lnTo>
                </a:path>
                <a:path w="91440" h="549910">
                  <a:moveTo>
                    <a:pt x="87027" y="546453"/>
                  </a:moveTo>
                  <a:lnTo>
                    <a:pt x="87027" y="546453"/>
                  </a:lnTo>
                </a:path>
                <a:path w="91440" h="549910">
                  <a:moveTo>
                    <a:pt x="87027" y="546453"/>
                  </a:moveTo>
                  <a:lnTo>
                    <a:pt x="87027" y="546453"/>
                  </a:lnTo>
                </a:path>
                <a:path w="91440" h="549910">
                  <a:moveTo>
                    <a:pt x="91075" y="549489"/>
                  </a:moveTo>
                  <a:lnTo>
                    <a:pt x="91075" y="546453"/>
                  </a:lnTo>
                </a:path>
                <a:path w="91440" h="549910">
                  <a:moveTo>
                    <a:pt x="88039" y="349123"/>
                  </a:moveTo>
                  <a:lnTo>
                    <a:pt x="88039" y="349123"/>
                  </a:lnTo>
                </a:path>
                <a:path w="91440" h="549910">
                  <a:moveTo>
                    <a:pt x="88039" y="349123"/>
                  </a:moveTo>
                  <a:lnTo>
                    <a:pt x="87027" y="349123"/>
                  </a:lnTo>
                </a:path>
                <a:path w="91440" h="549910">
                  <a:moveTo>
                    <a:pt x="87027" y="349123"/>
                  </a:moveTo>
                  <a:lnTo>
                    <a:pt x="87027" y="349123"/>
                  </a:lnTo>
                </a:path>
                <a:path w="91440" h="549910">
                  <a:moveTo>
                    <a:pt x="87027" y="349123"/>
                  </a:moveTo>
                  <a:lnTo>
                    <a:pt x="87027" y="349123"/>
                  </a:lnTo>
                </a:path>
                <a:path w="91440" h="549910">
                  <a:moveTo>
                    <a:pt x="87027" y="349123"/>
                  </a:moveTo>
                  <a:lnTo>
                    <a:pt x="87027" y="349123"/>
                  </a:lnTo>
                </a:path>
                <a:path w="91440" h="549910">
                  <a:moveTo>
                    <a:pt x="87027" y="349123"/>
                  </a:moveTo>
                  <a:lnTo>
                    <a:pt x="86015" y="349123"/>
                  </a:lnTo>
                </a:path>
                <a:path w="91440" h="549910">
                  <a:moveTo>
                    <a:pt x="87027" y="529250"/>
                  </a:moveTo>
                  <a:lnTo>
                    <a:pt x="87027" y="369362"/>
                  </a:lnTo>
                </a:path>
                <a:path w="91440" h="549910">
                  <a:moveTo>
                    <a:pt x="87027" y="362278"/>
                  </a:moveTo>
                  <a:lnTo>
                    <a:pt x="87027" y="349123"/>
                  </a:lnTo>
                </a:path>
                <a:path w="91440" h="549910">
                  <a:moveTo>
                    <a:pt x="88039" y="345075"/>
                  </a:moveTo>
                  <a:lnTo>
                    <a:pt x="88039" y="349123"/>
                  </a:lnTo>
                </a:path>
                <a:path w="91440" h="549910">
                  <a:moveTo>
                    <a:pt x="0" y="0"/>
                  </a:moveTo>
                  <a:lnTo>
                    <a:pt x="5059" y="0"/>
                  </a:ln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3379684" y="1948680"/>
              <a:ext cx="166370" cy="358775"/>
            </a:xfrm>
            <a:custGeom>
              <a:avLst/>
              <a:gdLst/>
              <a:ahLst/>
              <a:cxnLst/>
              <a:rect l="l" t="t" r="r" b="b"/>
              <a:pathLst>
                <a:path w="166369" h="358775">
                  <a:moveTo>
                    <a:pt x="0" y="0"/>
                  </a:moveTo>
                  <a:lnTo>
                    <a:pt x="0" y="358230"/>
                  </a:lnTo>
                </a:path>
                <a:path w="166369" h="358775">
                  <a:moveTo>
                    <a:pt x="161912" y="354182"/>
                  </a:moveTo>
                  <a:lnTo>
                    <a:pt x="161912" y="4047"/>
                  </a:lnTo>
                </a:path>
                <a:path w="166369" h="358775">
                  <a:moveTo>
                    <a:pt x="161912" y="4047"/>
                  </a:moveTo>
                  <a:lnTo>
                    <a:pt x="4047" y="4047"/>
                  </a:lnTo>
                  <a:lnTo>
                    <a:pt x="4047" y="354182"/>
                  </a:lnTo>
                </a:path>
                <a:path w="166369" h="358775">
                  <a:moveTo>
                    <a:pt x="165960" y="358230"/>
                  </a:moveTo>
                  <a:lnTo>
                    <a:pt x="16596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3370576" y="1940585"/>
              <a:ext cx="184785" cy="374650"/>
            </a:xfrm>
            <a:custGeom>
              <a:avLst/>
              <a:gdLst/>
              <a:ahLst/>
              <a:cxnLst/>
              <a:rect l="l" t="t" r="r" b="b"/>
              <a:pathLst>
                <a:path w="184784" h="374650">
                  <a:moveTo>
                    <a:pt x="0" y="374422"/>
                  </a:moveTo>
                  <a:lnTo>
                    <a:pt x="0" y="0"/>
                  </a:lnTo>
                  <a:lnTo>
                    <a:pt x="184175" y="0"/>
                  </a:lnTo>
                  <a:lnTo>
                    <a:pt x="184175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3379684" y="2302863"/>
              <a:ext cx="166370" cy="4445"/>
            </a:xfrm>
            <a:custGeom>
              <a:avLst/>
              <a:gdLst/>
              <a:ahLst/>
              <a:cxnLst/>
              <a:rect l="l" t="t" r="r" b="b"/>
              <a:pathLst>
                <a:path w="166369" h="4444">
                  <a:moveTo>
                    <a:pt x="161912" y="0"/>
                  </a:moveTo>
                  <a:lnTo>
                    <a:pt x="4047" y="0"/>
                  </a:lnTo>
                </a:path>
                <a:path w="166369" h="4444">
                  <a:moveTo>
                    <a:pt x="165960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3370576" y="2315007"/>
              <a:ext cx="184785" cy="0"/>
            </a:xfrm>
            <a:custGeom>
              <a:avLst/>
              <a:gdLst/>
              <a:ahLst/>
              <a:cxnLst/>
              <a:rect l="l" t="t" r="r" b="b"/>
              <a:pathLst>
                <a:path w="184784">
                  <a:moveTo>
                    <a:pt x="0" y="0"/>
                  </a:moveTo>
                  <a:lnTo>
                    <a:pt x="1841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3654934" y="1948680"/>
              <a:ext cx="134620" cy="358775"/>
            </a:xfrm>
            <a:custGeom>
              <a:avLst/>
              <a:gdLst/>
              <a:ahLst/>
              <a:cxnLst/>
              <a:rect l="l" t="t" r="r" b="b"/>
              <a:pathLst>
                <a:path w="134619" h="358775">
                  <a:moveTo>
                    <a:pt x="0" y="0"/>
                  </a:moveTo>
                  <a:lnTo>
                    <a:pt x="0" y="358230"/>
                  </a:lnTo>
                </a:path>
                <a:path w="134619" h="358775">
                  <a:moveTo>
                    <a:pt x="130541" y="354182"/>
                  </a:moveTo>
                  <a:lnTo>
                    <a:pt x="130541" y="4047"/>
                  </a:lnTo>
                </a:path>
                <a:path w="134619" h="358775">
                  <a:moveTo>
                    <a:pt x="130541" y="4047"/>
                  </a:moveTo>
                  <a:lnTo>
                    <a:pt x="4047" y="4047"/>
                  </a:lnTo>
                  <a:lnTo>
                    <a:pt x="4047" y="354182"/>
                  </a:lnTo>
                </a:path>
                <a:path w="134619" h="358775">
                  <a:moveTo>
                    <a:pt x="134589" y="358230"/>
                  </a:moveTo>
                  <a:lnTo>
                    <a:pt x="13458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3646839" y="1940585"/>
              <a:ext cx="151130" cy="374650"/>
            </a:xfrm>
            <a:custGeom>
              <a:avLst/>
              <a:gdLst/>
              <a:ahLst/>
              <a:cxnLst/>
              <a:rect l="l" t="t" r="r" b="b"/>
              <a:pathLst>
                <a:path w="151130" h="374650">
                  <a:moveTo>
                    <a:pt x="0" y="374422"/>
                  </a:moveTo>
                  <a:lnTo>
                    <a:pt x="0" y="0"/>
                  </a:lnTo>
                  <a:lnTo>
                    <a:pt x="150780" y="0"/>
                  </a:lnTo>
                  <a:lnTo>
                    <a:pt x="150780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3654934" y="2302863"/>
              <a:ext cx="134620" cy="4445"/>
            </a:xfrm>
            <a:custGeom>
              <a:avLst/>
              <a:gdLst/>
              <a:ahLst/>
              <a:cxnLst/>
              <a:rect l="l" t="t" r="r" b="b"/>
              <a:pathLst>
                <a:path w="134619" h="4444">
                  <a:moveTo>
                    <a:pt x="130541" y="0"/>
                  </a:moveTo>
                  <a:lnTo>
                    <a:pt x="4047" y="0"/>
                  </a:lnTo>
                </a:path>
                <a:path w="134619" h="4444">
                  <a:moveTo>
                    <a:pt x="134589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3646839" y="2315007"/>
              <a:ext cx="151130" cy="0"/>
            </a:xfrm>
            <a:custGeom>
              <a:avLst/>
              <a:gdLst/>
              <a:ahLst/>
              <a:cxnLst/>
              <a:rect l="l" t="t" r="r" b="b"/>
              <a:pathLst>
                <a:path w="151130">
                  <a:moveTo>
                    <a:pt x="0" y="0"/>
                  </a:moveTo>
                  <a:lnTo>
                    <a:pt x="1507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3870480" y="1948680"/>
              <a:ext cx="73025" cy="358775"/>
            </a:xfrm>
            <a:custGeom>
              <a:avLst/>
              <a:gdLst/>
              <a:ahLst/>
              <a:cxnLst/>
              <a:rect l="l" t="t" r="r" b="b"/>
              <a:pathLst>
                <a:path w="73025" h="358775">
                  <a:moveTo>
                    <a:pt x="0" y="0"/>
                  </a:moveTo>
                  <a:lnTo>
                    <a:pt x="0" y="358230"/>
                  </a:lnTo>
                </a:path>
                <a:path w="73025" h="358775">
                  <a:moveTo>
                    <a:pt x="68812" y="354182"/>
                  </a:moveTo>
                  <a:lnTo>
                    <a:pt x="68812" y="4047"/>
                  </a:lnTo>
                </a:path>
                <a:path w="73025" h="358775">
                  <a:moveTo>
                    <a:pt x="68812" y="4047"/>
                  </a:moveTo>
                  <a:lnTo>
                    <a:pt x="4047" y="4047"/>
                  </a:lnTo>
                  <a:lnTo>
                    <a:pt x="4047" y="354182"/>
                  </a:lnTo>
                </a:path>
                <a:path w="73025" h="358775">
                  <a:moveTo>
                    <a:pt x="72860" y="358230"/>
                  </a:moveTo>
                  <a:lnTo>
                    <a:pt x="7286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3862384" y="1940585"/>
              <a:ext cx="90170" cy="374650"/>
            </a:xfrm>
            <a:custGeom>
              <a:avLst/>
              <a:gdLst/>
              <a:ahLst/>
              <a:cxnLst/>
              <a:rect l="l" t="t" r="r" b="b"/>
              <a:pathLst>
                <a:path w="90169" h="374650">
                  <a:moveTo>
                    <a:pt x="0" y="374422"/>
                  </a:moveTo>
                  <a:lnTo>
                    <a:pt x="0" y="0"/>
                  </a:lnTo>
                  <a:lnTo>
                    <a:pt x="90063" y="0"/>
                  </a:lnTo>
                  <a:lnTo>
                    <a:pt x="90063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3870480" y="2302863"/>
              <a:ext cx="73025" cy="4445"/>
            </a:xfrm>
            <a:custGeom>
              <a:avLst/>
              <a:gdLst/>
              <a:ahLst/>
              <a:cxnLst/>
              <a:rect l="l" t="t" r="r" b="b"/>
              <a:pathLst>
                <a:path w="73025" h="4444">
                  <a:moveTo>
                    <a:pt x="68812" y="0"/>
                  </a:moveTo>
                  <a:lnTo>
                    <a:pt x="4047" y="0"/>
                  </a:lnTo>
                </a:path>
                <a:path w="73025" h="4444">
                  <a:moveTo>
                    <a:pt x="72860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3210688" y="2230003"/>
              <a:ext cx="788670" cy="196850"/>
            </a:xfrm>
            <a:custGeom>
              <a:avLst/>
              <a:gdLst/>
              <a:ahLst/>
              <a:cxnLst/>
              <a:rect l="l" t="t" r="r" b="b"/>
              <a:pathLst>
                <a:path w="788669" h="196850">
                  <a:moveTo>
                    <a:pt x="651696" y="85003"/>
                  </a:moveTo>
                  <a:lnTo>
                    <a:pt x="741760" y="85003"/>
                  </a:lnTo>
                </a:path>
                <a:path w="788669" h="196850">
                  <a:moveTo>
                    <a:pt x="788310" y="196318"/>
                  </a:moveTo>
                  <a:lnTo>
                    <a:pt x="0" y="196318"/>
                  </a:lnTo>
                </a:path>
                <a:path w="788669" h="196850">
                  <a:moveTo>
                    <a:pt x="788310" y="188222"/>
                  </a:moveTo>
                  <a:lnTo>
                    <a:pt x="0" y="188222"/>
                  </a:lnTo>
                </a:path>
                <a:path w="788669" h="196850">
                  <a:moveTo>
                    <a:pt x="788310" y="184175"/>
                  </a:moveTo>
                  <a:lnTo>
                    <a:pt x="0" y="184175"/>
                  </a:lnTo>
                </a:path>
                <a:path w="788669" h="196850">
                  <a:moveTo>
                    <a:pt x="788310" y="0"/>
                  </a:moveTo>
                  <a:lnTo>
                    <a:pt x="0" y="0"/>
                  </a:lnTo>
                </a:path>
                <a:path w="788669" h="196850">
                  <a:moveTo>
                    <a:pt x="788310" y="17203"/>
                  </a:moveTo>
                  <a:lnTo>
                    <a:pt x="0" y="17203"/>
                  </a:lnTo>
                </a:path>
                <a:path w="788669" h="196850">
                  <a:moveTo>
                    <a:pt x="788310" y="24286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3922089" y="22633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0" y="0"/>
                  </a:lnTo>
                </a:path>
                <a:path w="9525">
                  <a:moveTo>
                    <a:pt x="8095" y="0"/>
                  </a:moveTo>
                  <a:lnTo>
                    <a:pt x="8095" y="0"/>
                  </a:lnTo>
                </a:path>
                <a:path w="9525">
                  <a:moveTo>
                    <a:pt x="8095" y="0"/>
                  </a:moveTo>
                  <a:lnTo>
                    <a:pt x="8095" y="0"/>
                  </a:lnTo>
                </a:path>
                <a:path w="9525">
                  <a:moveTo>
                    <a:pt x="8095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  <a:path w="9525">
                  <a:moveTo>
                    <a:pt x="9107" y="0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3931197" y="2262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3931197" y="2262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3931197" y="2261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3920065" y="2261373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11131" y="0"/>
                  </a:moveTo>
                  <a:lnTo>
                    <a:pt x="11131" y="0"/>
                  </a:lnTo>
                </a:path>
                <a:path w="11430" h="2539">
                  <a:moveTo>
                    <a:pt x="11131" y="0"/>
                  </a:moveTo>
                  <a:lnTo>
                    <a:pt x="11131" y="0"/>
                  </a:lnTo>
                </a:path>
                <a:path w="11430" h="2539">
                  <a:moveTo>
                    <a:pt x="11131" y="0"/>
                  </a:moveTo>
                  <a:lnTo>
                    <a:pt x="10119" y="0"/>
                  </a:lnTo>
                </a:path>
                <a:path w="11430" h="2539">
                  <a:moveTo>
                    <a:pt x="10119" y="0"/>
                  </a:moveTo>
                  <a:lnTo>
                    <a:pt x="10119" y="0"/>
                  </a:lnTo>
                </a:path>
                <a:path w="11430" h="2539">
                  <a:moveTo>
                    <a:pt x="10119" y="0"/>
                  </a:moveTo>
                  <a:lnTo>
                    <a:pt x="10119" y="0"/>
                  </a:lnTo>
                </a:path>
                <a:path w="11430" h="2539">
                  <a:moveTo>
                    <a:pt x="2023" y="0"/>
                  </a:moveTo>
                  <a:lnTo>
                    <a:pt x="3035" y="0"/>
                  </a:lnTo>
                  <a:lnTo>
                    <a:pt x="10119" y="0"/>
                  </a:lnTo>
                </a:path>
                <a:path w="11430" h="2539">
                  <a:moveTo>
                    <a:pt x="0" y="1011"/>
                  </a:moveTo>
                  <a:lnTo>
                    <a:pt x="1011" y="1011"/>
                  </a:lnTo>
                  <a:lnTo>
                    <a:pt x="2023" y="2023"/>
                  </a:lnTo>
                  <a:lnTo>
                    <a:pt x="3035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3920065" y="22542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505" y="2023"/>
                  </a:moveTo>
                  <a:lnTo>
                    <a:pt x="505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3918041" y="2254290"/>
              <a:ext cx="15240" cy="175260"/>
            </a:xfrm>
            <a:custGeom>
              <a:avLst/>
              <a:gdLst/>
              <a:ahLst/>
              <a:cxnLst/>
              <a:rect l="l" t="t" r="r" b="b"/>
              <a:pathLst>
                <a:path w="15240" h="175260">
                  <a:moveTo>
                    <a:pt x="2023" y="4047"/>
                  </a:moveTo>
                  <a:lnTo>
                    <a:pt x="2023" y="4047"/>
                  </a:lnTo>
                </a:path>
                <a:path w="15240" h="175260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</a:path>
                <a:path w="15240" h="175260">
                  <a:moveTo>
                    <a:pt x="4047" y="7083"/>
                  </a:moveTo>
                  <a:lnTo>
                    <a:pt x="4047" y="7083"/>
                  </a:lnTo>
                </a:path>
                <a:path w="15240" h="175260">
                  <a:moveTo>
                    <a:pt x="1011" y="7083"/>
                  </a:moveTo>
                  <a:lnTo>
                    <a:pt x="1011" y="7083"/>
                  </a:lnTo>
                </a:path>
                <a:path w="15240" h="175260">
                  <a:moveTo>
                    <a:pt x="2023" y="8095"/>
                  </a:moveTo>
                  <a:lnTo>
                    <a:pt x="2023" y="8095"/>
                  </a:lnTo>
                </a:path>
                <a:path w="15240" h="175260">
                  <a:moveTo>
                    <a:pt x="4047" y="9107"/>
                  </a:moveTo>
                  <a:lnTo>
                    <a:pt x="4047" y="9107"/>
                  </a:lnTo>
                </a:path>
                <a:path w="15240" h="175260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</a:path>
                <a:path w="15240" h="175260">
                  <a:moveTo>
                    <a:pt x="1011" y="7083"/>
                  </a:moveTo>
                  <a:lnTo>
                    <a:pt x="1011" y="7083"/>
                  </a:lnTo>
                </a:path>
                <a:path w="15240" h="175260">
                  <a:moveTo>
                    <a:pt x="1011" y="7083"/>
                  </a:moveTo>
                  <a:lnTo>
                    <a:pt x="2023" y="8095"/>
                  </a:lnTo>
                  <a:lnTo>
                    <a:pt x="3035" y="8095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15240" h="175260">
                  <a:moveTo>
                    <a:pt x="5059" y="9107"/>
                  </a:moveTo>
                  <a:lnTo>
                    <a:pt x="5059" y="9107"/>
                  </a:lnTo>
                </a:path>
                <a:path w="15240" h="175260">
                  <a:moveTo>
                    <a:pt x="15179" y="175067"/>
                  </a:moveTo>
                  <a:lnTo>
                    <a:pt x="15179" y="172031"/>
                  </a:lnTo>
                </a:path>
                <a:path w="15240" h="175260">
                  <a:moveTo>
                    <a:pt x="15179" y="163936"/>
                  </a:moveTo>
                  <a:lnTo>
                    <a:pt x="15179" y="159888"/>
                  </a:lnTo>
                </a:path>
                <a:path w="15240" h="175260">
                  <a:moveTo>
                    <a:pt x="14167" y="175067"/>
                  </a:moveTo>
                  <a:lnTo>
                    <a:pt x="14167" y="172031"/>
                  </a:lnTo>
                </a:path>
                <a:path w="15240" h="175260">
                  <a:moveTo>
                    <a:pt x="14167" y="163936"/>
                  </a:moveTo>
                  <a:lnTo>
                    <a:pt x="14167" y="159888"/>
                  </a:lnTo>
                </a:path>
                <a:path w="15240" h="175260">
                  <a:moveTo>
                    <a:pt x="14167" y="175067"/>
                  </a:moveTo>
                  <a:lnTo>
                    <a:pt x="14167" y="1750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3932209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3931197" y="24303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3931197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3931197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3035" y="199354"/>
                  </a:moveTo>
                  <a:lnTo>
                    <a:pt x="3035" y="196318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3935245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3833037" y="2233038"/>
              <a:ext cx="103505" cy="201930"/>
            </a:xfrm>
            <a:custGeom>
              <a:avLst/>
              <a:gdLst/>
              <a:ahLst/>
              <a:cxnLst/>
              <a:rect l="l" t="t" r="r" b="b"/>
              <a:pathLst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2207" y="197330"/>
                  </a:moveTo>
                  <a:lnTo>
                    <a:pt x="101195" y="196318"/>
                  </a:lnTo>
                </a:path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1195" y="196318"/>
                  </a:moveTo>
                  <a:lnTo>
                    <a:pt x="101195" y="196318"/>
                  </a:lnTo>
                </a:path>
                <a:path w="103505" h="201930">
                  <a:moveTo>
                    <a:pt x="99171" y="196318"/>
                  </a:moveTo>
                  <a:lnTo>
                    <a:pt x="100183" y="196318"/>
                  </a:lnTo>
                </a:path>
                <a:path w="103505" h="201930">
                  <a:moveTo>
                    <a:pt x="98159" y="201378"/>
                  </a:moveTo>
                  <a:lnTo>
                    <a:pt x="98159" y="201378"/>
                  </a:lnTo>
                </a:path>
                <a:path w="103505" h="201930">
                  <a:moveTo>
                    <a:pt x="103219" y="201378"/>
                  </a:moveTo>
                  <a:lnTo>
                    <a:pt x="103219" y="201378"/>
                  </a:lnTo>
                </a:path>
                <a:path w="103505" h="201930">
                  <a:moveTo>
                    <a:pt x="103219" y="201378"/>
                  </a:moveTo>
                  <a:lnTo>
                    <a:pt x="103219" y="201378"/>
                  </a:lnTo>
                </a:path>
                <a:path w="103505" h="201930">
                  <a:moveTo>
                    <a:pt x="103219" y="201378"/>
                  </a:moveTo>
                  <a:lnTo>
                    <a:pt x="102207" y="201378"/>
                  </a:lnTo>
                </a:path>
                <a:path w="103505" h="201930">
                  <a:moveTo>
                    <a:pt x="102207" y="201378"/>
                  </a:moveTo>
                  <a:lnTo>
                    <a:pt x="102207" y="201378"/>
                  </a:lnTo>
                </a:path>
                <a:path w="103505" h="201930">
                  <a:moveTo>
                    <a:pt x="102207" y="201378"/>
                  </a:moveTo>
                  <a:lnTo>
                    <a:pt x="102207" y="201378"/>
                  </a:lnTo>
                </a:path>
                <a:path w="103505" h="201930">
                  <a:moveTo>
                    <a:pt x="102207" y="201378"/>
                  </a:moveTo>
                  <a:lnTo>
                    <a:pt x="102207" y="201378"/>
                  </a:lnTo>
                </a:path>
                <a:path w="103505" h="201930">
                  <a:moveTo>
                    <a:pt x="102207" y="201378"/>
                  </a:moveTo>
                  <a:lnTo>
                    <a:pt x="101195" y="201378"/>
                  </a:lnTo>
                </a:path>
                <a:path w="103505" h="201930">
                  <a:moveTo>
                    <a:pt x="101195" y="201378"/>
                  </a:moveTo>
                  <a:lnTo>
                    <a:pt x="101195" y="201378"/>
                  </a:lnTo>
                </a:path>
                <a:path w="103505" h="201930">
                  <a:moveTo>
                    <a:pt x="101195" y="201378"/>
                  </a:moveTo>
                  <a:lnTo>
                    <a:pt x="100183" y="201378"/>
                  </a:lnTo>
                </a:path>
                <a:path w="103505" h="201930">
                  <a:moveTo>
                    <a:pt x="100183" y="201378"/>
                  </a:moveTo>
                  <a:lnTo>
                    <a:pt x="100183" y="201378"/>
                  </a:lnTo>
                </a:path>
                <a:path w="103505" h="201930">
                  <a:moveTo>
                    <a:pt x="100183" y="201378"/>
                  </a:moveTo>
                  <a:lnTo>
                    <a:pt x="99171" y="201378"/>
                  </a:lnTo>
                </a:path>
                <a:path w="103505" h="201930">
                  <a:moveTo>
                    <a:pt x="99171" y="201378"/>
                  </a:moveTo>
                  <a:lnTo>
                    <a:pt x="99171" y="201378"/>
                  </a:lnTo>
                </a:path>
                <a:path w="103505" h="201930">
                  <a:moveTo>
                    <a:pt x="99171" y="201378"/>
                  </a:moveTo>
                  <a:lnTo>
                    <a:pt x="99171" y="201378"/>
                  </a:lnTo>
                </a:path>
                <a:path w="103505" h="201930">
                  <a:moveTo>
                    <a:pt x="99171" y="201378"/>
                  </a:moveTo>
                  <a:lnTo>
                    <a:pt x="98159" y="201378"/>
                  </a:lnTo>
                </a:path>
                <a:path w="103505" h="201930">
                  <a:moveTo>
                    <a:pt x="98159" y="201378"/>
                  </a:moveTo>
                  <a:lnTo>
                    <a:pt x="98159" y="201378"/>
                  </a:lnTo>
                </a:path>
                <a:path w="103505" h="201930">
                  <a:moveTo>
                    <a:pt x="98159" y="198342"/>
                  </a:moveTo>
                  <a:lnTo>
                    <a:pt x="98159" y="198342"/>
                  </a:lnTo>
                </a:path>
                <a:path w="103505" h="201930">
                  <a:moveTo>
                    <a:pt x="103219" y="198342"/>
                  </a:moveTo>
                  <a:lnTo>
                    <a:pt x="103219" y="198342"/>
                  </a:lnTo>
                </a:path>
                <a:path w="103505" h="201930">
                  <a:moveTo>
                    <a:pt x="103219" y="198342"/>
                  </a:moveTo>
                  <a:lnTo>
                    <a:pt x="103219" y="198342"/>
                  </a:lnTo>
                </a:path>
                <a:path w="103505" h="201930">
                  <a:moveTo>
                    <a:pt x="103219" y="198342"/>
                  </a:moveTo>
                  <a:lnTo>
                    <a:pt x="102207" y="198342"/>
                  </a:lnTo>
                </a:path>
                <a:path w="103505" h="201930">
                  <a:moveTo>
                    <a:pt x="102207" y="198342"/>
                  </a:moveTo>
                  <a:lnTo>
                    <a:pt x="102207" y="198342"/>
                  </a:lnTo>
                </a:path>
                <a:path w="103505" h="201930">
                  <a:moveTo>
                    <a:pt x="102207" y="198342"/>
                  </a:moveTo>
                  <a:lnTo>
                    <a:pt x="102207" y="198342"/>
                  </a:lnTo>
                </a:path>
                <a:path w="103505" h="201930">
                  <a:moveTo>
                    <a:pt x="102207" y="198342"/>
                  </a:moveTo>
                  <a:lnTo>
                    <a:pt x="102207" y="198342"/>
                  </a:lnTo>
                </a:path>
                <a:path w="103505" h="201930">
                  <a:moveTo>
                    <a:pt x="102207" y="198342"/>
                  </a:moveTo>
                  <a:lnTo>
                    <a:pt x="101195" y="198342"/>
                  </a:lnTo>
                </a:path>
                <a:path w="103505" h="201930">
                  <a:moveTo>
                    <a:pt x="101195" y="198342"/>
                  </a:moveTo>
                  <a:lnTo>
                    <a:pt x="101195" y="198342"/>
                  </a:lnTo>
                </a:path>
                <a:path w="103505" h="201930">
                  <a:moveTo>
                    <a:pt x="101195" y="198342"/>
                  </a:moveTo>
                  <a:lnTo>
                    <a:pt x="100183" y="198342"/>
                  </a:lnTo>
                </a:path>
                <a:path w="103505" h="201930">
                  <a:moveTo>
                    <a:pt x="100183" y="198342"/>
                  </a:moveTo>
                  <a:lnTo>
                    <a:pt x="100183" y="198342"/>
                  </a:lnTo>
                </a:path>
                <a:path w="103505" h="201930">
                  <a:moveTo>
                    <a:pt x="100183" y="198342"/>
                  </a:moveTo>
                  <a:lnTo>
                    <a:pt x="99171" y="198342"/>
                  </a:lnTo>
                </a:path>
                <a:path w="103505" h="201930">
                  <a:moveTo>
                    <a:pt x="99171" y="198342"/>
                  </a:moveTo>
                  <a:lnTo>
                    <a:pt x="99171" y="198342"/>
                  </a:lnTo>
                </a:path>
                <a:path w="103505" h="201930">
                  <a:moveTo>
                    <a:pt x="99171" y="198342"/>
                  </a:moveTo>
                  <a:lnTo>
                    <a:pt x="99171" y="198342"/>
                  </a:lnTo>
                </a:path>
                <a:path w="103505" h="201930">
                  <a:moveTo>
                    <a:pt x="99171" y="198342"/>
                  </a:moveTo>
                  <a:lnTo>
                    <a:pt x="98159" y="198342"/>
                  </a:lnTo>
                </a:path>
                <a:path w="103505" h="201930">
                  <a:moveTo>
                    <a:pt x="98159" y="198342"/>
                  </a:moveTo>
                  <a:lnTo>
                    <a:pt x="98159" y="198342"/>
                  </a:lnTo>
                </a:path>
                <a:path w="103505" h="201930">
                  <a:moveTo>
                    <a:pt x="103219" y="201378"/>
                  </a:moveTo>
                  <a:lnTo>
                    <a:pt x="103219" y="198342"/>
                  </a:lnTo>
                </a:path>
                <a:path w="103505" h="201930">
                  <a:moveTo>
                    <a:pt x="100183" y="0"/>
                  </a:moveTo>
                  <a:lnTo>
                    <a:pt x="99171" y="0"/>
                  </a:lnTo>
                </a:path>
                <a:path w="103505" h="201930">
                  <a:moveTo>
                    <a:pt x="99171" y="0"/>
                  </a:moveTo>
                  <a:lnTo>
                    <a:pt x="99171" y="0"/>
                  </a:lnTo>
                </a:path>
                <a:path w="103505" h="201930">
                  <a:moveTo>
                    <a:pt x="99171" y="0"/>
                  </a:moveTo>
                  <a:lnTo>
                    <a:pt x="99171" y="0"/>
                  </a:lnTo>
                </a:path>
                <a:path w="103505" h="201930">
                  <a:moveTo>
                    <a:pt x="99171" y="0"/>
                  </a:moveTo>
                  <a:lnTo>
                    <a:pt x="98159" y="0"/>
                  </a:lnTo>
                </a:path>
                <a:path w="103505" h="201930">
                  <a:moveTo>
                    <a:pt x="98159" y="0"/>
                  </a:moveTo>
                  <a:lnTo>
                    <a:pt x="98159" y="0"/>
                  </a:lnTo>
                </a:path>
                <a:path w="103505" h="201930">
                  <a:moveTo>
                    <a:pt x="98159" y="0"/>
                  </a:moveTo>
                  <a:lnTo>
                    <a:pt x="98159" y="0"/>
                  </a:lnTo>
                </a:path>
                <a:path w="103505" h="201930">
                  <a:moveTo>
                    <a:pt x="99171" y="181139"/>
                  </a:moveTo>
                  <a:lnTo>
                    <a:pt x="99171" y="21250"/>
                  </a:lnTo>
                </a:path>
                <a:path w="103505" h="201930">
                  <a:moveTo>
                    <a:pt x="99171" y="14167"/>
                  </a:moveTo>
                  <a:lnTo>
                    <a:pt x="99171" y="0"/>
                  </a:lnTo>
                </a:path>
                <a:path w="103505" h="201930">
                  <a:moveTo>
                    <a:pt x="4047" y="30358"/>
                  </a:moveTo>
                  <a:lnTo>
                    <a:pt x="4047" y="30358"/>
                  </a:lnTo>
                </a:path>
                <a:path w="103505" h="201930">
                  <a:moveTo>
                    <a:pt x="12143" y="30358"/>
                  </a:moveTo>
                  <a:lnTo>
                    <a:pt x="12143" y="30358"/>
                  </a:lnTo>
                </a:path>
                <a:path w="103505" h="201930">
                  <a:moveTo>
                    <a:pt x="12143" y="30358"/>
                  </a:moveTo>
                  <a:lnTo>
                    <a:pt x="12143" y="30358"/>
                  </a:lnTo>
                </a:path>
                <a:path w="103505" h="201930">
                  <a:moveTo>
                    <a:pt x="12143" y="30358"/>
                  </a:moveTo>
                  <a:lnTo>
                    <a:pt x="12143" y="30358"/>
                  </a:lnTo>
                </a:path>
                <a:path w="103505" h="201930">
                  <a:moveTo>
                    <a:pt x="12143" y="30358"/>
                  </a:moveTo>
                  <a:lnTo>
                    <a:pt x="12143" y="30358"/>
                  </a:lnTo>
                </a:path>
                <a:path w="103505" h="201930">
                  <a:moveTo>
                    <a:pt x="12143" y="30358"/>
                  </a:moveTo>
                  <a:lnTo>
                    <a:pt x="12143" y="30358"/>
                  </a:lnTo>
                </a:path>
                <a:path w="103505" h="201930">
                  <a:moveTo>
                    <a:pt x="12143" y="30358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2143" y="28334"/>
                  </a:lnTo>
                </a:path>
                <a:path w="103505" h="201930">
                  <a:moveTo>
                    <a:pt x="12143" y="28334"/>
                  </a:moveTo>
                  <a:lnTo>
                    <a:pt x="12143" y="28334"/>
                  </a:lnTo>
                </a:path>
                <a:path w="103505" h="201930">
                  <a:moveTo>
                    <a:pt x="12143" y="28334"/>
                  </a:moveTo>
                  <a:lnTo>
                    <a:pt x="12143" y="28334"/>
                  </a:lnTo>
                </a:path>
                <a:path w="103505" h="201930">
                  <a:moveTo>
                    <a:pt x="12143" y="28334"/>
                  </a:moveTo>
                  <a:lnTo>
                    <a:pt x="12143" y="28334"/>
                  </a:lnTo>
                </a:path>
                <a:path w="103505" h="201930">
                  <a:moveTo>
                    <a:pt x="12143" y="28334"/>
                  </a:moveTo>
                  <a:lnTo>
                    <a:pt x="12143" y="28334"/>
                  </a:lnTo>
                </a:path>
                <a:path w="103505" h="201930">
                  <a:moveTo>
                    <a:pt x="12143" y="28334"/>
                  </a:moveTo>
                  <a:lnTo>
                    <a:pt x="12143" y="28334"/>
                  </a:lnTo>
                </a:path>
                <a:path w="103505" h="201930">
                  <a:moveTo>
                    <a:pt x="4047" y="28334"/>
                  </a:moveTo>
                  <a:lnTo>
                    <a:pt x="5059" y="28334"/>
                  </a:lnTo>
                  <a:lnTo>
                    <a:pt x="12143" y="28334"/>
                  </a:lnTo>
                </a:path>
                <a:path w="103505" h="201930">
                  <a:moveTo>
                    <a:pt x="2023" y="29346"/>
                  </a:moveTo>
                  <a:lnTo>
                    <a:pt x="3035" y="29346"/>
                  </a:lnTo>
                  <a:lnTo>
                    <a:pt x="4047" y="30358"/>
                  </a:lnTo>
                  <a:lnTo>
                    <a:pt x="5059" y="30358"/>
                  </a:lnTo>
                  <a:lnTo>
                    <a:pt x="12143" y="30358"/>
                  </a:lnTo>
                </a:path>
                <a:path w="103505" h="201930">
                  <a:moveTo>
                    <a:pt x="1011" y="21250"/>
                  </a:moveTo>
                  <a:lnTo>
                    <a:pt x="1011" y="24286"/>
                  </a:lnTo>
                  <a:lnTo>
                    <a:pt x="1011" y="25298"/>
                  </a:lnTo>
                  <a:lnTo>
                    <a:pt x="2023" y="25298"/>
                  </a:lnTo>
                  <a:lnTo>
                    <a:pt x="2023" y="26310"/>
                  </a:lnTo>
                  <a:lnTo>
                    <a:pt x="2023" y="27322"/>
                  </a:lnTo>
                  <a:lnTo>
                    <a:pt x="3035" y="27322"/>
                  </a:lnTo>
                  <a:lnTo>
                    <a:pt x="3035" y="28334"/>
                  </a:lnTo>
                  <a:lnTo>
                    <a:pt x="4047" y="28334"/>
                  </a:lnTo>
                </a:path>
                <a:path w="103505" h="201930">
                  <a:moveTo>
                    <a:pt x="4047" y="28334"/>
                  </a:moveTo>
                  <a:lnTo>
                    <a:pt x="4047" y="28334"/>
                  </a:lnTo>
                </a:path>
                <a:path w="103505" h="201930">
                  <a:moveTo>
                    <a:pt x="1011" y="28334"/>
                  </a:moveTo>
                  <a:lnTo>
                    <a:pt x="1011" y="28334"/>
                  </a:lnTo>
                </a:path>
                <a:path w="103505" h="201930">
                  <a:moveTo>
                    <a:pt x="2023" y="29346"/>
                  </a:moveTo>
                  <a:lnTo>
                    <a:pt x="2023" y="29346"/>
                  </a:lnTo>
                </a:path>
                <a:path w="103505" h="201930">
                  <a:moveTo>
                    <a:pt x="4047" y="30358"/>
                  </a:moveTo>
                  <a:lnTo>
                    <a:pt x="4047" y="30358"/>
                  </a:lnTo>
                </a:path>
                <a:path w="103505" h="201930">
                  <a:moveTo>
                    <a:pt x="0" y="21250"/>
                  </a:moveTo>
                  <a:lnTo>
                    <a:pt x="0" y="24286"/>
                  </a:lnTo>
                  <a:lnTo>
                    <a:pt x="0" y="25298"/>
                  </a:lnTo>
                  <a:lnTo>
                    <a:pt x="0" y="26310"/>
                  </a:lnTo>
                  <a:lnTo>
                    <a:pt x="0" y="27322"/>
                  </a:lnTo>
                  <a:lnTo>
                    <a:pt x="1011" y="28334"/>
                  </a:lnTo>
                </a:path>
                <a:path w="103505" h="201930">
                  <a:moveTo>
                    <a:pt x="1011" y="28334"/>
                  </a:moveTo>
                  <a:lnTo>
                    <a:pt x="1011" y="28334"/>
                  </a:lnTo>
                </a:path>
                <a:path w="103505" h="201930">
                  <a:moveTo>
                    <a:pt x="1011" y="28334"/>
                  </a:moveTo>
                  <a:lnTo>
                    <a:pt x="2023" y="29346"/>
                  </a:lnTo>
                  <a:lnTo>
                    <a:pt x="3035" y="29346"/>
                  </a:lnTo>
                  <a:lnTo>
                    <a:pt x="4047" y="30358"/>
                  </a:lnTo>
                  <a:lnTo>
                    <a:pt x="5059" y="30358"/>
                  </a:lnTo>
                </a:path>
                <a:path w="103505" h="201930">
                  <a:moveTo>
                    <a:pt x="5059" y="30358"/>
                  </a:moveTo>
                  <a:lnTo>
                    <a:pt x="5059" y="30358"/>
                  </a:lnTo>
                </a:path>
                <a:path w="103505" h="201930">
                  <a:moveTo>
                    <a:pt x="15179" y="196318"/>
                  </a:moveTo>
                  <a:lnTo>
                    <a:pt x="15179" y="193282"/>
                  </a:lnTo>
                </a:path>
                <a:path w="103505" h="201930">
                  <a:moveTo>
                    <a:pt x="15179" y="185187"/>
                  </a:moveTo>
                  <a:lnTo>
                    <a:pt x="15179" y="181139"/>
                  </a:lnTo>
                </a:path>
                <a:path w="103505" h="201930">
                  <a:moveTo>
                    <a:pt x="14167" y="196318"/>
                  </a:moveTo>
                  <a:lnTo>
                    <a:pt x="14167" y="193282"/>
                  </a:lnTo>
                </a:path>
                <a:path w="103505" h="201930">
                  <a:moveTo>
                    <a:pt x="14167" y="185187"/>
                  </a:moveTo>
                  <a:lnTo>
                    <a:pt x="14167" y="181139"/>
                  </a:lnTo>
                </a:path>
                <a:path w="103505" h="201930">
                  <a:moveTo>
                    <a:pt x="14167" y="196318"/>
                  </a:moveTo>
                  <a:lnTo>
                    <a:pt x="14167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3847205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3846193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3846193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3845181" y="2230003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2023" y="200366"/>
                  </a:moveTo>
                  <a:lnTo>
                    <a:pt x="1011" y="200366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0" y="204414"/>
                  </a:moveTo>
                  <a:lnTo>
                    <a:pt x="0" y="201378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0"/>
                  </a:moveTo>
                  <a:lnTo>
                    <a:pt x="0" y="3035"/>
                  </a:lnTo>
                </a:path>
                <a:path w="5080" h="204469">
                  <a:moveTo>
                    <a:pt x="4047" y="199354"/>
                  </a:moveTo>
                  <a:lnTo>
                    <a:pt x="4047" y="196318"/>
                  </a:lnTo>
                </a:path>
                <a:path w="5080" h="204469">
                  <a:moveTo>
                    <a:pt x="4047" y="188222"/>
                  </a:moveTo>
                  <a:lnTo>
                    <a:pt x="4047" y="184175"/>
                  </a:lnTo>
                </a:path>
                <a:path w="5080" h="204469">
                  <a:moveTo>
                    <a:pt x="3035" y="199354"/>
                  </a:moveTo>
                  <a:lnTo>
                    <a:pt x="3035" y="196318"/>
                  </a:lnTo>
                </a:path>
                <a:path w="5080" h="204469">
                  <a:moveTo>
                    <a:pt x="3035" y="188222"/>
                  </a:moveTo>
                  <a:lnTo>
                    <a:pt x="3035" y="184175"/>
                  </a:lnTo>
                </a:path>
                <a:path w="5080" h="204469">
                  <a:moveTo>
                    <a:pt x="2023" y="199354"/>
                  </a:moveTo>
                  <a:lnTo>
                    <a:pt x="2023" y="196318"/>
                  </a:lnTo>
                </a:path>
                <a:path w="5080" h="204469">
                  <a:moveTo>
                    <a:pt x="2023" y="188222"/>
                  </a:moveTo>
                  <a:lnTo>
                    <a:pt x="2023" y="184175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3850241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3752082" y="2233038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30">
                  <a:moveTo>
                    <a:pt x="98159" y="197330"/>
                  </a:moveTo>
                  <a:lnTo>
                    <a:pt x="97147" y="197330"/>
                  </a:lnTo>
                  <a:lnTo>
                    <a:pt x="97147" y="196318"/>
                  </a:lnTo>
                </a:path>
                <a:path w="99694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30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30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1930">
                  <a:moveTo>
                    <a:pt x="95123" y="196318"/>
                  </a:moveTo>
                  <a:lnTo>
                    <a:pt x="95123" y="196318"/>
                  </a:lnTo>
                </a:path>
                <a:path w="99694" h="201930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30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30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30">
                  <a:moveTo>
                    <a:pt x="94111" y="198342"/>
                  </a:moveTo>
                  <a:lnTo>
                    <a:pt x="9411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4111" y="198342"/>
                  </a:lnTo>
                </a:path>
                <a:path w="99694" h="201930">
                  <a:moveTo>
                    <a:pt x="94111" y="198342"/>
                  </a:moveTo>
                  <a:lnTo>
                    <a:pt x="94111" y="198342"/>
                  </a:lnTo>
                </a:path>
                <a:path w="99694" h="201930">
                  <a:moveTo>
                    <a:pt x="94111" y="198342"/>
                  </a:moveTo>
                  <a:lnTo>
                    <a:pt x="94111" y="198342"/>
                  </a:lnTo>
                </a:path>
                <a:path w="99694" h="201930">
                  <a:moveTo>
                    <a:pt x="99171" y="201378"/>
                  </a:moveTo>
                  <a:lnTo>
                    <a:pt x="99171" y="198342"/>
                  </a:lnTo>
                </a:path>
                <a:path w="99694" h="201930">
                  <a:moveTo>
                    <a:pt x="96135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4111" y="0"/>
                  </a:lnTo>
                </a:path>
                <a:path w="99694" h="201930">
                  <a:moveTo>
                    <a:pt x="94111" y="0"/>
                  </a:moveTo>
                  <a:lnTo>
                    <a:pt x="94111" y="0"/>
                  </a:lnTo>
                </a:path>
                <a:path w="99694" h="201930">
                  <a:moveTo>
                    <a:pt x="94111" y="0"/>
                  </a:moveTo>
                  <a:lnTo>
                    <a:pt x="94111" y="0"/>
                  </a:lnTo>
                </a:path>
                <a:path w="99694" h="201930">
                  <a:moveTo>
                    <a:pt x="94111" y="0"/>
                  </a:moveTo>
                  <a:lnTo>
                    <a:pt x="94111" y="0"/>
                  </a:lnTo>
                </a:path>
                <a:path w="99694" h="201930">
                  <a:moveTo>
                    <a:pt x="95123" y="181139"/>
                  </a:moveTo>
                  <a:lnTo>
                    <a:pt x="95123" y="21250"/>
                  </a:lnTo>
                </a:path>
                <a:path w="99694" h="201930">
                  <a:moveTo>
                    <a:pt x="95123" y="14167"/>
                  </a:moveTo>
                  <a:lnTo>
                    <a:pt x="95123" y="0"/>
                  </a:lnTo>
                </a:path>
                <a:path w="99694" h="201930">
                  <a:moveTo>
                    <a:pt x="0" y="30358"/>
                  </a:moveTo>
                  <a:lnTo>
                    <a:pt x="0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3760177" y="2262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3760177" y="2262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3760177" y="2261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3750058" y="2261373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2023" y="0"/>
                  </a:moveTo>
                  <a:lnTo>
                    <a:pt x="3035" y="0"/>
                  </a:lnTo>
                  <a:lnTo>
                    <a:pt x="10119" y="0"/>
                  </a:lnTo>
                </a:path>
                <a:path w="10159" h="2539">
                  <a:moveTo>
                    <a:pt x="0" y="1011"/>
                  </a:moveTo>
                  <a:lnTo>
                    <a:pt x="1011" y="1011"/>
                  </a:lnTo>
                  <a:lnTo>
                    <a:pt x="2023" y="2023"/>
                  </a:lnTo>
                  <a:lnTo>
                    <a:pt x="3035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3749046" y="22542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505" y="2023"/>
                  </a:moveTo>
                  <a:lnTo>
                    <a:pt x="505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3747022" y="2254290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30">
                  <a:moveTo>
                    <a:pt x="2023" y="4047"/>
                  </a:moveTo>
                  <a:lnTo>
                    <a:pt x="2023" y="4047"/>
                  </a:lnTo>
                </a:path>
                <a:path w="15240" h="176530">
                  <a:moveTo>
                    <a:pt x="2023" y="4047"/>
                  </a:moveTo>
                  <a:lnTo>
                    <a:pt x="3035" y="5059"/>
                  </a:lnTo>
                  <a:lnTo>
                    <a:pt x="3035" y="6071"/>
                  </a:lnTo>
                  <a:lnTo>
                    <a:pt x="4047" y="6071"/>
                  </a:lnTo>
                  <a:lnTo>
                    <a:pt x="4047" y="7083"/>
                  </a:lnTo>
                  <a:lnTo>
                    <a:pt x="5059" y="7083"/>
                  </a:lnTo>
                </a:path>
                <a:path w="15240" h="176530">
                  <a:moveTo>
                    <a:pt x="5059" y="7083"/>
                  </a:moveTo>
                  <a:lnTo>
                    <a:pt x="5059" y="7083"/>
                  </a:lnTo>
                </a:path>
                <a:path w="15240" h="176530">
                  <a:moveTo>
                    <a:pt x="2023" y="7083"/>
                  </a:moveTo>
                  <a:lnTo>
                    <a:pt x="2023" y="7083"/>
                  </a:lnTo>
                </a:path>
                <a:path w="15240" h="176530">
                  <a:moveTo>
                    <a:pt x="3035" y="8095"/>
                  </a:moveTo>
                  <a:lnTo>
                    <a:pt x="3035" y="8095"/>
                  </a:lnTo>
                </a:path>
                <a:path w="15240" h="176530">
                  <a:moveTo>
                    <a:pt x="5059" y="9107"/>
                  </a:moveTo>
                  <a:lnTo>
                    <a:pt x="5059" y="9107"/>
                  </a:lnTo>
                </a:path>
                <a:path w="15240" h="176530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1011" y="5059"/>
                  </a:lnTo>
                  <a:lnTo>
                    <a:pt x="1011" y="6071"/>
                  </a:lnTo>
                  <a:lnTo>
                    <a:pt x="2023" y="7083"/>
                  </a:lnTo>
                </a:path>
                <a:path w="15240" h="176530">
                  <a:moveTo>
                    <a:pt x="2023" y="7083"/>
                  </a:moveTo>
                  <a:lnTo>
                    <a:pt x="2023" y="7083"/>
                  </a:lnTo>
                </a:path>
                <a:path w="15240" h="176530">
                  <a:moveTo>
                    <a:pt x="2023" y="7083"/>
                  </a:moveTo>
                  <a:lnTo>
                    <a:pt x="3035" y="8095"/>
                  </a:lnTo>
                  <a:lnTo>
                    <a:pt x="4047" y="8095"/>
                  </a:lnTo>
                  <a:lnTo>
                    <a:pt x="5059" y="9107"/>
                  </a:lnTo>
                  <a:lnTo>
                    <a:pt x="6071" y="9107"/>
                  </a:lnTo>
                </a:path>
                <a:path w="15240" h="176530">
                  <a:moveTo>
                    <a:pt x="6071" y="9107"/>
                  </a:moveTo>
                  <a:lnTo>
                    <a:pt x="6071" y="9107"/>
                  </a:lnTo>
                </a:path>
                <a:path w="15240" h="176530">
                  <a:moveTo>
                    <a:pt x="15179" y="175067"/>
                  </a:moveTo>
                  <a:lnTo>
                    <a:pt x="15179" y="172031"/>
                  </a:lnTo>
                </a:path>
                <a:path w="15240" h="176530">
                  <a:moveTo>
                    <a:pt x="15179" y="163936"/>
                  </a:moveTo>
                  <a:lnTo>
                    <a:pt x="15179" y="159888"/>
                  </a:lnTo>
                </a:path>
                <a:path w="15240" h="176530">
                  <a:moveTo>
                    <a:pt x="15179" y="175067"/>
                  </a:moveTo>
                  <a:lnTo>
                    <a:pt x="15179" y="172031"/>
                  </a:lnTo>
                </a:path>
                <a:path w="15240" h="176530">
                  <a:moveTo>
                    <a:pt x="15179" y="163936"/>
                  </a:moveTo>
                  <a:lnTo>
                    <a:pt x="15179" y="159888"/>
                  </a:lnTo>
                </a:path>
                <a:path w="15240" h="176530">
                  <a:moveTo>
                    <a:pt x="15179" y="175067"/>
                  </a:moveTo>
                  <a:lnTo>
                    <a:pt x="15179" y="175067"/>
                  </a:lnTo>
                </a:path>
                <a:path w="15240" h="176530">
                  <a:moveTo>
                    <a:pt x="15179" y="175067"/>
                  </a:move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3761189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3760177" y="2230003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0" y="204414"/>
                  </a:moveTo>
                  <a:lnTo>
                    <a:pt x="0" y="201378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0"/>
                  </a:moveTo>
                  <a:lnTo>
                    <a:pt x="0" y="3035"/>
                  </a:lnTo>
                </a:path>
                <a:path w="5080" h="204469">
                  <a:moveTo>
                    <a:pt x="4047" y="199354"/>
                  </a:moveTo>
                  <a:lnTo>
                    <a:pt x="4047" y="196318"/>
                  </a:lnTo>
                </a:path>
                <a:path w="5080" h="204469">
                  <a:moveTo>
                    <a:pt x="4047" y="188222"/>
                  </a:moveTo>
                  <a:lnTo>
                    <a:pt x="4047" y="184175"/>
                  </a:lnTo>
                </a:path>
                <a:path w="5080" h="204469">
                  <a:moveTo>
                    <a:pt x="3035" y="199354"/>
                  </a:moveTo>
                  <a:lnTo>
                    <a:pt x="3035" y="196318"/>
                  </a:lnTo>
                </a:path>
                <a:path w="5080" h="204469">
                  <a:moveTo>
                    <a:pt x="3035" y="188222"/>
                  </a:moveTo>
                  <a:lnTo>
                    <a:pt x="3035" y="184175"/>
                  </a:lnTo>
                </a:path>
                <a:path w="5080" h="204469">
                  <a:moveTo>
                    <a:pt x="2023" y="199354"/>
                  </a:moveTo>
                  <a:lnTo>
                    <a:pt x="2023" y="196318"/>
                  </a:lnTo>
                </a:path>
                <a:path w="5080" h="204469">
                  <a:moveTo>
                    <a:pt x="2023" y="188222"/>
                  </a:moveTo>
                  <a:lnTo>
                    <a:pt x="2023" y="184175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3765237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3667078" y="2233038"/>
              <a:ext cx="98425" cy="201930"/>
            </a:xfrm>
            <a:custGeom>
              <a:avLst/>
              <a:gdLst/>
              <a:ahLst/>
              <a:cxnLst/>
              <a:rect l="l" t="t" r="r" b="b"/>
              <a:pathLst>
                <a:path w="98425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30">
                  <a:moveTo>
                    <a:pt x="97147" y="197330"/>
                  </a:moveTo>
                  <a:lnTo>
                    <a:pt x="97147" y="197330"/>
                  </a:lnTo>
                </a:path>
                <a:path w="98425" h="201930">
                  <a:moveTo>
                    <a:pt x="97147" y="197330"/>
                  </a:moveTo>
                  <a:lnTo>
                    <a:pt x="97147" y="197330"/>
                  </a:lnTo>
                </a:path>
                <a:path w="98425" h="201930">
                  <a:moveTo>
                    <a:pt x="98159" y="197330"/>
                  </a:moveTo>
                  <a:lnTo>
                    <a:pt x="97147" y="197330"/>
                  </a:lnTo>
                  <a:lnTo>
                    <a:pt x="97147" y="196318"/>
                  </a:lnTo>
                </a:path>
                <a:path w="98425" h="201930">
                  <a:moveTo>
                    <a:pt x="97147" y="197330"/>
                  </a:moveTo>
                  <a:lnTo>
                    <a:pt x="97147" y="197330"/>
                  </a:lnTo>
                </a:path>
                <a:path w="98425" h="201930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1930">
                  <a:moveTo>
                    <a:pt x="95123" y="196318"/>
                  </a:moveTo>
                  <a:lnTo>
                    <a:pt x="95123" y="196318"/>
                  </a:lnTo>
                </a:path>
                <a:path w="98425" h="201930">
                  <a:moveTo>
                    <a:pt x="94111" y="201378"/>
                  </a:moveTo>
                  <a:lnTo>
                    <a:pt x="94111" y="201378"/>
                  </a:lnTo>
                </a:path>
                <a:path w="98425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30">
                  <a:moveTo>
                    <a:pt x="98159" y="201378"/>
                  </a:moveTo>
                  <a:lnTo>
                    <a:pt x="97147" y="201378"/>
                  </a:lnTo>
                </a:path>
                <a:path w="98425" h="201930">
                  <a:moveTo>
                    <a:pt x="97147" y="201378"/>
                  </a:moveTo>
                  <a:lnTo>
                    <a:pt x="97147" y="201378"/>
                  </a:lnTo>
                </a:path>
                <a:path w="98425" h="201930">
                  <a:moveTo>
                    <a:pt x="97147" y="201378"/>
                  </a:moveTo>
                  <a:lnTo>
                    <a:pt x="96135" y="201378"/>
                  </a:lnTo>
                </a:path>
                <a:path w="98425" h="201930">
                  <a:moveTo>
                    <a:pt x="96135" y="201378"/>
                  </a:moveTo>
                  <a:lnTo>
                    <a:pt x="96135" y="201378"/>
                  </a:lnTo>
                </a:path>
                <a:path w="98425" h="201930">
                  <a:moveTo>
                    <a:pt x="96135" y="201378"/>
                  </a:moveTo>
                  <a:lnTo>
                    <a:pt x="95123" y="201378"/>
                  </a:lnTo>
                </a:path>
                <a:path w="98425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8425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8425" h="201930">
                  <a:moveTo>
                    <a:pt x="95123" y="201378"/>
                  </a:moveTo>
                  <a:lnTo>
                    <a:pt x="94111" y="201378"/>
                  </a:lnTo>
                </a:path>
                <a:path w="98425" h="201930">
                  <a:moveTo>
                    <a:pt x="94111" y="201378"/>
                  </a:moveTo>
                  <a:lnTo>
                    <a:pt x="94111" y="201378"/>
                  </a:lnTo>
                </a:path>
                <a:path w="98425" h="201930">
                  <a:moveTo>
                    <a:pt x="94111" y="201378"/>
                  </a:moveTo>
                  <a:lnTo>
                    <a:pt x="94111" y="201378"/>
                  </a:lnTo>
                </a:path>
                <a:path w="98425" h="201930">
                  <a:moveTo>
                    <a:pt x="94111" y="198342"/>
                  </a:moveTo>
                  <a:lnTo>
                    <a:pt x="94111" y="198342"/>
                  </a:lnTo>
                </a:path>
                <a:path w="98425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8425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8425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8425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8425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8425" h="201930">
                  <a:moveTo>
                    <a:pt x="98159" y="198342"/>
                  </a:moveTo>
                  <a:lnTo>
                    <a:pt x="97147" y="198342"/>
                  </a:lnTo>
                </a:path>
                <a:path w="98425" h="201930">
                  <a:moveTo>
                    <a:pt x="97147" y="198342"/>
                  </a:moveTo>
                  <a:lnTo>
                    <a:pt x="97147" y="198342"/>
                  </a:lnTo>
                </a:path>
                <a:path w="98425" h="201930">
                  <a:moveTo>
                    <a:pt x="97147" y="198342"/>
                  </a:moveTo>
                  <a:lnTo>
                    <a:pt x="96135" y="198342"/>
                  </a:lnTo>
                </a:path>
                <a:path w="98425" h="201930">
                  <a:moveTo>
                    <a:pt x="96135" y="198342"/>
                  </a:moveTo>
                  <a:lnTo>
                    <a:pt x="96135" y="198342"/>
                  </a:lnTo>
                </a:path>
                <a:path w="98425" h="201930">
                  <a:moveTo>
                    <a:pt x="96135" y="198342"/>
                  </a:moveTo>
                  <a:lnTo>
                    <a:pt x="95123" y="198342"/>
                  </a:lnTo>
                </a:path>
                <a:path w="98425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8425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8425" h="201930">
                  <a:moveTo>
                    <a:pt x="95123" y="198342"/>
                  </a:moveTo>
                  <a:lnTo>
                    <a:pt x="94111" y="198342"/>
                  </a:lnTo>
                </a:path>
                <a:path w="98425" h="201930">
                  <a:moveTo>
                    <a:pt x="94111" y="198342"/>
                  </a:moveTo>
                  <a:lnTo>
                    <a:pt x="94111" y="198342"/>
                  </a:lnTo>
                </a:path>
                <a:path w="98425" h="201930">
                  <a:moveTo>
                    <a:pt x="94111" y="198342"/>
                  </a:moveTo>
                  <a:lnTo>
                    <a:pt x="94111" y="198342"/>
                  </a:lnTo>
                </a:path>
                <a:path w="98425" h="201930">
                  <a:moveTo>
                    <a:pt x="98159" y="201378"/>
                  </a:moveTo>
                  <a:lnTo>
                    <a:pt x="98159" y="198342"/>
                  </a:lnTo>
                </a:path>
                <a:path w="98425" h="201930">
                  <a:moveTo>
                    <a:pt x="95123" y="0"/>
                  </a:moveTo>
                  <a:lnTo>
                    <a:pt x="95123" y="0"/>
                  </a:lnTo>
                </a:path>
                <a:path w="98425" h="201930">
                  <a:moveTo>
                    <a:pt x="95123" y="0"/>
                  </a:moveTo>
                  <a:lnTo>
                    <a:pt x="95123" y="0"/>
                  </a:lnTo>
                </a:path>
                <a:path w="98425" h="201930">
                  <a:moveTo>
                    <a:pt x="95123" y="0"/>
                  </a:moveTo>
                  <a:lnTo>
                    <a:pt x="94111" y="0"/>
                  </a:lnTo>
                </a:path>
                <a:path w="98425" h="201930">
                  <a:moveTo>
                    <a:pt x="94111" y="0"/>
                  </a:moveTo>
                  <a:lnTo>
                    <a:pt x="94111" y="0"/>
                  </a:lnTo>
                </a:path>
                <a:path w="98425" h="201930">
                  <a:moveTo>
                    <a:pt x="94111" y="0"/>
                  </a:moveTo>
                  <a:lnTo>
                    <a:pt x="94111" y="0"/>
                  </a:lnTo>
                </a:path>
                <a:path w="98425" h="201930">
                  <a:moveTo>
                    <a:pt x="94111" y="0"/>
                  </a:moveTo>
                  <a:lnTo>
                    <a:pt x="94111" y="0"/>
                  </a:lnTo>
                </a:path>
                <a:path w="98425" h="201930">
                  <a:moveTo>
                    <a:pt x="94111" y="181139"/>
                  </a:moveTo>
                  <a:lnTo>
                    <a:pt x="94111" y="21250"/>
                  </a:lnTo>
                </a:path>
                <a:path w="98425" h="201930">
                  <a:moveTo>
                    <a:pt x="94111" y="14167"/>
                  </a:moveTo>
                  <a:lnTo>
                    <a:pt x="94111" y="0"/>
                  </a:lnTo>
                </a:path>
                <a:path w="98425" h="201930">
                  <a:moveTo>
                    <a:pt x="0" y="30358"/>
                  </a:moveTo>
                  <a:lnTo>
                    <a:pt x="0" y="30358"/>
                  </a:lnTo>
                </a:path>
                <a:path w="98425" h="201930">
                  <a:moveTo>
                    <a:pt x="8095" y="30358"/>
                  </a:moveTo>
                  <a:lnTo>
                    <a:pt x="8095" y="30358"/>
                  </a:lnTo>
                </a:path>
                <a:path w="98425" h="201930">
                  <a:moveTo>
                    <a:pt x="8095" y="30358"/>
                  </a:moveTo>
                  <a:lnTo>
                    <a:pt x="8095" y="30358"/>
                  </a:lnTo>
                </a:path>
                <a:path w="98425" h="201930">
                  <a:moveTo>
                    <a:pt x="8095" y="30358"/>
                  </a:moveTo>
                  <a:lnTo>
                    <a:pt x="8095" y="30358"/>
                  </a:lnTo>
                </a:path>
                <a:path w="98425" h="201930">
                  <a:moveTo>
                    <a:pt x="8095" y="30358"/>
                  </a:moveTo>
                  <a:lnTo>
                    <a:pt x="8095" y="30358"/>
                  </a:lnTo>
                </a:path>
                <a:path w="98425" h="201930">
                  <a:moveTo>
                    <a:pt x="8095" y="30358"/>
                  </a:moveTo>
                  <a:lnTo>
                    <a:pt x="8095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3675173" y="2262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3675173" y="2262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3675173" y="2261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3665054" y="2261373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2023" y="0"/>
                  </a:moveTo>
                  <a:lnTo>
                    <a:pt x="3035" y="0"/>
                  </a:lnTo>
                  <a:lnTo>
                    <a:pt x="10119" y="0"/>
                  </a:lnTo>
                </a:path>
                <a:path w="10159" h="2539">
                  <a:moveTo>
                    <a:pt x="0" y="1011"/>
                  </a:moveTo>
                  <a:lnTo>
                    <a:pt x="1011" y="1011"/>
                  </a:lnTo>
                  <a:lnTo>
                    <a:pt x="2023" y="2023"/>
                  </a:lnTo>
                  <a:lnTo>
                    <a:pt x="3035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3664041" y="22542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505" y="2023"/>
                  </a:moveTo>
                  <a:lnTo>
                    <a:pt x="505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3662018" y="2254290"/>
              <a:ext cx="15240" cy="175260"/>
            </a:xfrm>
            <a:custGeom>
              <a:avLst/>
              <a:gdLst/>
              <a:ahLst/>
              <a:cxnLst/>
              <a:rect l="l" t="t" r="r" b="b"/>
              <a:pathLst>
                <a:path w="15240" h="175260">
                  <a:moveTo>
                    <a:pt x="2023" y="4047"/>
                  </a:moveTo>
                  <a:lnTo>
                    <a:pt x="2023" y="4047"/>
                  </a:lnTo>
                </a:path>
                <a:path w="15240" h="175260">
                  <a:moveTo>
                    <a:pt x="2023" y="4047"/>
                  </a:moveTo>
                  <a:lnTo>
                    <a:pt x="3035" y="5059"/>
                  </a:lnTo>
                  <a:lnTo>
                    <a:pt x="3035" y="6071"/>
                  </a:lnTo>
                </a:path>
                <a:path w="15240" h="175260">
                  <a:moveTo>
                    <a:pt x="3035" y="6071"/>
                  </a:moveTo>
                  <a:lnTo>
                    <a:pt x="3035" y="6071"/>
                  </a:lnTo>
                </a:path>
                <a:path w="15240" h="175260">
                  <a:moveTo>
                    <a:pt x="3035" y="6071"/>
                  </a:moveTo>
                  <a:lnTo>
                    <a:pt x="4047" y="7083"/>
                  </a:lnTo>
                </a:path>
                <a:path w="15240" h="175260">
                  <a:moveTo>
                    <a:pt x="4047" y="7083"/>
                  </a:moveTo>
                  <a:lnTo>
                    <a:pt x="4047" y="7083"/>
                  </a:lnTo>
                </a:path>
                <a:path w="15240" h="175260">
                  <a:moveTo>
                    <a:pt x="4047" y="7083"/>
                  </a:moveTo>
                  <a:lnTo>
                    <a:pt x="5059" y="7083"/>
                  </a:lnTo>
                </a:path>
                <a:path w="15240" h="175260">
                  <a:moveTo>
                    <a:pt x="1011" y="7083"/>
                  </a:moveTo>
                  <a:lnTo>
                    <a:pt x="1011" y="7083"/>
                  </a:lnTo>
                </a:path>
                <a:path w="15240" h="175260">
                  <a:moveTo>
                    <a:pt x="3035" y="8095"/>
                  </a:moveTo>
                  <a:lnTo>
                    <a:pt x="3035" y="8095"/>
                  </a:lnTo>
                </a:path>
                <a:path w="15240" h="175260">
                  <a:moveTo>
                    <a:pt x="4047" y="9107"/>
                  </a:moveTo>
                  <a:lnTo>
                    <a:pt x="5059" y="9107"/>
                  </a:lnTo>
                </a:path>
                <a:path w="15240" h="175260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7083"/>
                  </a:lnTo>
                  <a:lnTo>
                    <a:pt x="3035" y="8095"/>
                  </a:lnTo>
                  <a:lnTo>
                    <a:pt x="4047" y="8095"/>
                  </a:lnTo>
                  <a:lnTo>
                    <a:pt x="4047" y="9107"/>
                  </a:lnTo>
                </a:path>
                <a:path w="15240" h="175260">
                  <a:moveTo>
                    <a:pt x="5059" y="9107"/>
                  </a:moveTo>
                  <a:lnTo>
                    <a:pt x="5059" y="9107"/>
                  </a:lnTo>
                </a:path>
                <a:path w="15240" h="175260">
                  <a:moveTo>
                    <a:pt x="5059" y="9107"/>
                  </a:moveTo>
                  <a:lnTo>
                    <a:pt x="6071" y="9107"/>
                  </a:lnTo>
                </a:path>
                <a:path w="15240" h="175260">
                  <a:moveTo>
                    <a:pt x="15179" y="175067"/>
                  </a:moveTo>
                  <a:lnTo>
                    <a:pt x="15179" y="172031"/>
                  </a:lnTo>
                </a:path>
                <a:path w="15240" h="175260">
                  <a:moveTo>
                    <a:pt x="15179" y="163936"/>
                  </a:moveTo>
                  <a:lnTo>
                    <a:pt x="15179" y="159888"/>
                  </a:lnTo>
                </a:path>
                <a:path w="15240" h="175260">
                  <a:moveTo>
                    <a:pt x="14167" y="175067"/>
                  </a:moveTo>
                  <a:lnTo>
                    <a:pt x="14167" y="172031"/>
                  </a:lnTo>
                </a:path>
                <a:path w="15240" h="175260">
                  <a:moveTo>
                    <a:pt x="14167" y="163936"/>
                  </a:moveTo>
                  <a:lnTo>
                    <a:pt x="14167" y="159888"/>
                  </a:lnTo>
                </a:path>
                <a:path w="15240" h="175260">
                  <a:moveTo>
                    <a:pt x="15179" y="175067"/>
                  </a:moveTo>
                  <a:lnTo>
                    <a:pt x="15179" y="1750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3676185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3676185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3676185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3675173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  <a:lnTo>
                    <a:pt x="0" y="204414"/>
                  </a:lnTo>
                </a:path>
                <a:path w="4444" h="204469">
                  <a:moveTo>
                    <a:pt x="1011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3679221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3679221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3679221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3581062" y="2233038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3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30">
                  <a:moveTo>
                    <a:pt x="96135" y="196318"/>
                  </a:moveTo>
                  <a:lnTo>
                    <a:pt x="96135" y="196318"/>
                  </a:lnTo>
                </a:path>
                <a:path w="99694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9171" y="201378"/>
                  </a:moveTo>
                  <a:lnTo>
                    <a:pt x="99171" y="198342"/>
                  </a:lnTo>
                </a:path>
                <a:path w="99694" h="201930">
                  <a:moveTo>
                    <a:pt x="96135" y="0"/>
                  </a:moveTo>
                  <a:lnTo>
                    <a:pt x="96135" y="0"/>
                  </a:lnTo>
                </a:path>
                <a:path w="99694" h="201930">
                  <a:moveTo>
                    <a:pt x="96135" y="0"/>
                  </a:moveTo>
                  <a:lnTo>
                    <a:pt x="96135" y="0"/>
                  </a:lnTo>
                </a:path>
                <a:path w="99694" h="201930">
                  <a:moveTo>
                    <a:pt x="96135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5123" y="0"/>
                  </a:lnTo>
                </a:path>
                <a:path w="99694" h="201930">
                  <a:moveTo>
                    <a:pt x="95123" y="181139"/>
                  </a:moveTo>
                  <a:lnTo>
                    <a:pt x="95123" y="21250"/>
                  </a:lnTo>
                </a:path>
                <a:path w="99694" h="201930">
                  <a:moveTo>
                    <a:pt x="95123" y="14167"/>
                  </a:moveTo>
                  <a:lnTo>
                    <a:pt x="95123" y="0"/>
                  </a:lnTo>
                </a:path>
                <a:path w="99694" h="201930">
                  <a:moveTo>
                    <a:pt x="0" y="30358"/>
                  </a:moveTo>
                  <a:lnTo>
                    <a:pt x="1011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3590169" y="2262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3590169" y="2262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3590169" y="2261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3580050" y="2261373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2023" y="0"/>
                  </a:moveTo>
                  <a:lnTo>
                    <a:pt x="2023" y="0"/>
                  </a:lnTo>
                </a:path>
                <a:path w="10159" h="2539">
                  <a:moveTo>
                    <a:pt x="2023" y="0"/>
                  </a:moveTo>
                  <a:lnTo>
                    <a:pt x="10119" y="0"/>
                  </a:lnTo>
                </a:path>
                <a:path w="10159" h="2539">
                  <a:moveTo>
                    <a:pt x="0" y="1011"/>
                  </a:moveTo>
                  <a:lnTo>
                    <a:pt x="1011" y="1011"/>
                  </a:lnTo>
                  <a:lnTo>
                    <a:pt x="1011" y="2023"/>
                  </a:lnTo>
                </a:path>
                <a:path w="10159" h="2539">
                  <a:moveTo>
                    <a:pt x="2023" y="2023"/>
                  </a:moveTo>
                  <a:lnTo>
                    <a:pt x="2023" y="2023"/>
                  </a:lnTo>
                </a:path>
                <a:path w="10159" h="2539">
                  <a:moveTo>
                    <a:pt x="2023" y="2023"/>
                  </a:move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3579038" y="22542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505" y="2023"/>
                  </a:moveTo>
                  <a:lnTo>
                    <a:pt x="505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3577014" y="2254290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30">
                  <a:moveTo>
                    <a:pt x="2023" y="4047"/>
                  </a:moveTo>
                  <a:lnTo>
                    <a:pt x="2023" y="4047"/>
                  </a:lnTo>
                </a:path>
                <a:path w="15240" h="176530">
                  <a:moveTo>
                    <a:pt x="2023" y="4047"/>
                  </a:moveTo>
                  <a:lnTo>
                    <a:pt x="2023" y="5059"/>
                  </a:lnTo>
                  <a:lnTo>
                    <a:pt x="3035" y="6071"/>
                  </a:lnTo>
                </a:path>
                <a:path w="15240" h="176530">
                  <a:moveTo>
                    <a:pt x="3035" y="6071"/>
                  </a:moveTo>
                  <a:lnTo>
                    <a:pt x="3035" y="6071"/>
                  </a:lnTo>
                </a:path>
                <a:path w="15240" h="176530">
                  <a:moveTo>
                    <a:pt x="3035" y="6071"/>
                  </a:moveTo>
                  <a:lnTo>
                    <a:pt x="4047" y="7083"/>
                  </a:lnTo>
                </a:path>
                <a:path w="15240" h="176530">
                  <a:moveTo>
                    <a:pt x="4047" y="7083"/>
                  </a:moveTo>
                  <a:lnTo>
                    <a:pt x="4047" y="7083"/>
                  </a:lnTo>
                </a:path>
                <a:path w="15240" h="176530">
                  <a:moveTo>
                    <a:pt x="4047" y="7083"/>
                  </a:moveTo>
                  <a:lnTo>
                    <a:pt x="5059" y="7083"/>
                  </a:lnTo>
                </a:path>
                <a:path w="15240" h="176530">
                  <a:moveTo>
                    <a:pt x="1011" y="7083"/>
                  </a:moveTo>
                  <a:lnTo>
                    <a:pt x="1011" y="7083"/>
                  </a:lnTo>
                </a:path>
                <a:path w="15240" h="176530">
                  <a:moveTo>
                    <a:pt x="3035" y="8095"/>
                  </a:moveTo>
                  <a:lnTo>
                    <a:pt x="3035" y="8095"/>
                  </a:lnTo>
                </a:path>
                <a:path w="15240" h="176530">
                  <a:moveTo>
                    <a:pt x="4047" y="9107"/>
                  </a:moveTo>
                  <a:lnTo>
                    <a:pt x="4047" y="9107"/>
                  </a:lnTo>
                </a:path>
                <a:path w="15240" h="176530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7083"/>
                  </a:lnTo>
                  <a:lnTo>
                    <a:pt x="3035" y="8095"/>
                  </a:lnTo>
                </a:path>
                <a:path w="15240" h="176530">
                  <a:moveTo>
                    <a:pt x="3035" y="8095"/>
                  </a:moveTo>
                  <a:lnTo>
                    <a:pt x="3035" y="8095"/>
                  </a:lnTo>
                </a:path>
                <a:path w="15240" h="176530">
                  <a:moveTo>
                    <a:pt x="3035" y="8095"/>
                  </a:moveTo>
                  <a:lnTo>
                    <a:pt x="4047" y="9107"/>
                  </a:lnTo>
                  <a:lnTo>
                    <a:pt x="5059" y="9107"/>
                  </a:lnTo>
                </a:path>
                <a:path w="15240" h="176530">
                  <a:moveTo>
                    <a:pt x="5059" y="9107"/>
                  </a:moveTo>
                  <a:lnTo>
                    <a:pt x="5059" y="9107"/>
                  </a:lnTo>
                </a:path>
                <a:path w="15240" h="176530">
                  <a:moveTo>
                    <a:pt x="15179" y="175067"/>
                  </a:moveTo>
                  <a:lnTo>
                    <a:pt x="15179" y="172031"/>
                  </a:lnTo>
                </a:path>
                <a:path w="15240" h="176530">
                  <a:moveTo>
                    <a:pt x="15179" y="163936"/>
                  </a:moveTo>
                  <a:lnTo>
                    <a:pt x="15179" y="159888"/>
                  </a:lnTo>
                </a:path>
                <a:path w="15240" h="176530">
                  <a:moveTo>
                    <a:pt x="14167" y="175067"/>
                  </a:moveTo>
                  <a:lnTo>
                    <a:pt x="14167" y="172031"/>
                  </a:lnTo>
                </a:path>
                <a:path w="15240" h="176530">
                  <a:moveTo>
                    <a:pt x="14167" y="163936"/>
                  </a:moveTo>
                  <a:lnTo>
                    <a:pt x="14167" y="159888"/>
                  </a:lnTo>
                </a:path>
                <a:path w="15240" h="176530">
                  <a:moveTo>
                    <a:pt x="15179" y="175067"/>
                  </a:moveTo>
                  <a:lnTo>
                    <a:pt x="14167" y="175067"/>
                  </a:ln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3591182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3590169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3594217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3594217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3594217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3496058" y="2233038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3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30">
                  <a:moveTo>
                    <a:pt x="96135" y="196318"/>
                  </a:moveTo>
                  <a:lnTo>
                    <a:pt x="96135" y="196318"/>
                  </a:lnTo>
                </a:path>
                <a:path w="99694" h="201930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30">
                  <a:moveTo>
                    <a:pt x="94111" y="198342"/>
                  </a:moveTo>
                  <a:lnTo>
                    <a:pt x="9411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4111" y="198342"/>
                  </a:lnTo>
                </a:path>
                <a:path w="99694" h="201930">
                  <a:moveTo>
                    <a:pt x="99171" y="201378"/>
                  </a:moveTo>
                  <a:lnTo>
                    <a:pt x="99171" y="198342"/>
                  </a:lnTo>
                </a:path>
                <a:path w="99694" h="201930">
                  <a:moveTo>
                    <a:pt x="96135" y="0"/>
                  </a:moveTo>
                  <a:lnTo>
                    <a:pt x="96135" y="0"/>
                  </a:lnTo>
                </a:path>
                <a:path w="99694" h="201930">
                  <a:moveTo>
                    <a:pt x="96135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4111" y="0"/>
                  </a:lnTo>
                </a:path>
                <a:path w="99694" h="201930">
                  <a:moveTo>
                    <a:pt x="94111" y="0"/>
                  </a:moveTo>
                  <a:lnTo>
                    <a:pt x="94111" y="0"/>
                  </a:lnTo>
                </a:path>
                <a:path w="99694" h="201930">
                  <a:moveTo>
                    <a:pt x="95123" y="181139"/>
                  </a:moveTo>
                  <a:lnTo>
                    <a:pt x="95123" y="21250"/>
                  </a:lnTo>
                </a:path>
                <a:path w="99694" h="201930">
                  <a:moveTo>
                    <a:pt x="95123" y="14167"/>
                  </a:moveTo>
                  <a:lnTo>
                    <a:pt x="95123" y="0"/>
                  </a:lnTo>
                </a:path>
                <a:path w="99694" h="201930">
                  <a:moveTo>
                    <a:pt x="0" y="30358"/>
                  </a:moveTo>
                  <a:lnTo>
                    <a:pt x="0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3505165" y="2262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3505165" y="2262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3505165" y="2261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3495046" y="2261373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2023" y="0"/>
                  </a:moveTo>
                  <a:lnTo>
                    <a:pt x="2023" y="0"/>
                  </a:lnTo>
                </a:path>
                <a:path w="10159" h="2539">
                  <a:moveTo>
                    <a:pt x="2023" y="0"/>
                  </a:moveTo>
                  <a:lnTo>
                    <a:pt x="10119" y="0"/>
                  </a:lnTo>
                </a:path>
                <a:path w="10159" h="2539">
                  <a:moveTo>
                    <a:pt x="0" y="1011"/>
                  </a:moveTo>
                  <a:lnTo>
                    <a:pt x="0" y="1011"/>
                  </a:lnTo>
                </a:path>
                <a:path w="10159" h="2539">
                  <a:moveTo>
                    <a:pt x="0" y="1011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3494034" y="22542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505" y="2023"/>
                  </a:moveTo>
                  <a:lnTo>
                    <a:pt x="505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3492010" y="2254290"/>
              <a:ext cx="15240" cy="175260"/>
            </a:xfrm>
            <a:custGeom>
              <a:avLst/>
              <a:gdLst/>
              <a:ahLst/>
              <a:cxnLst/>
              <a:rect l="l" t="t" r="r" b="b"/>
              <a:pathLst>
                <a:path w="15240" h="175260">
                  <a:moveTo>
                    <a:pt x="2023" y="4047"/>
                  </a:moveTo>
                  <a:lnTo>
                    <a:pt x="2023" y="4047"/>
                  </a:lnTo>
                </a:path>
                <a:path w="15240" h="175260">
                  <a:moveTo>
                    <a:pt x="2023" y="4047"/>
                  </a:moveTo>
                  <a:lnTo>
                    <a:pt x="2023" y="5059"/>
                  </a:lnTo>
                  <a:lnTo>
                    <a:pt x="3035" y="6071"/>
                  </a:lnTo>
                </a:path>
                <a:path w="15240" h="175260">
                  <a:moveTo>
                    <a:pt x="3035" y="6071"/>
                  </a:moveTo>
                  <a:lnTo>
                    <a:pt x="3035" y="6071"/>
                  </a:lnTo>
                </a:path>
                <a:path w="15240" h="175260">
                  <a:moveTo>
                    <a:pt x="3035" y="6071"/>
                  </a:moveTo>
                  <a:lnTo>
                    <a:pt x="4047" y="7083"/>
                  </a:lnTo>
                </a:path>
                <a:path w="15240" h="175260">
                  <a:moveTo>
                    <a:pt x="4047" y="7083"/>
                  </a:moveTo>
                  <a:lnTo>
                    <a:pt x="4047" y="7083"/>
                  </a:lnTo>
                </a:path>
                <a:path w="15240" h="175260">
                  <a:moveTo>
                    <a:pt x="4047" y="7083"/>
                  </a:moveTo>
                  <a:lnTo>
                    <a:pt x="5059" y="7083"/>
                  </a:lnTo>
                </a:path>
                <a:path w="15240" h="175260">
                  <a:moveTo>
                    <a:pt x="1011" y="7083"/>
                  </a:moveTo>
                  <a:lnTo>
                    <a:pt x="1011" y="7083"/>
                  </a:lnTo>
                </a:path>
                <a:path w="15240" h="175260">
                  <a:moveTo>
                    <a:pt x="2023" y="8095"/>
                  </a:moveTo>
                  <a:lnTo>
                    <a:pt x="2023" y="8095"/>
                  </a:lnTo>
                </a:path>
                <a:path w="15240" h="175260">
                  <a:moveTo>
                    <a:pt x="4047" y="9107"/>
                  </a:moveTo>
                  <a:lnTo>
                    <a:pt x="4047" y="9107"/>
                  </a:lnTo>
                </a:path>
                <a:path w="15240" h="175260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7083"/>
                  </a:lnTo>
                  <a:lnTo>
                    <a:pt x="2023" y="8095"/>
                  </a:lnTo>
                  <a:lnTo>
                    <a:pt x="3035" y="8095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15240" h="175260">
                  <a:moveTo>
                    <a:pt x="5059" y="9107"/>
                  </a:moveTo>
                  <a:lnTo>
                    <a:pt x="5059" y="9107"/>
                  </a:lnTo>
                </a:path>
                <a:path w="15240" h="175260">
                  <a:moveTo>
                    <a:pt x="15179" y="175067"/>
                  </a:moveTo>
                  <a:lnTo>
                    <a:pt x="15179" y="172031"/>
                  </a:lnTo>
                </a:path>
                <a:path w="15240" h="175260">
                  <a:moveTo>
                    <a:pt x="15179" y="163936"/>
                  </a:moveTo>
                  <a:lnTo>
                    <a:pt x="15179" y="159888"/>
                  </a:lnTo>
                </a:path>
                <a:path w="15240" h="175260">
                  <a:moveTo>
                    <a:pt x="14167" y="175067"/>
                  </a:moveTo>
                  <a:lnTo>
                    <a:pt x="14167" y="172031"/>
                  </a:lnTo>
                </a:path>
                <a:path w="15240" h="175260">
                  <a:moveTo>
                    <a:pt x="14167" y="163936"/>
                  </a:moveTo>
                  <a:lnTo>
                    <a:pt x="14167" y="159888"/>
                  </a:lnTo>
                </a:path>
                <a:path w="15240" h="175260">
                  <a:moveTo>
                    <a:pt x="14167" y="175067"/>
                  </a:moveTo>
                  <a:lnTo>
                    <a:pt x="14167" y="1750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3506177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3506177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13506177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13505165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3509213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3509213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3509213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3411054" y="2233038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30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30">
                  <a:moveTo>
                    <a:pt x="96135" y="196318"/>
                  </a:moveTo>
                  <a:lnTo>
                    <a:pt x="96135" y="196318"/>
                  </a:lnTo>
                </a:path>
                <a:path w="99694" h="201930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30">
                  <a:moveTo>
                    <a:pt x="94111" y="198342"/>
                  </a:moveTo>
                  <a:lnTo>
                    <a:pt x="9411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4111" y="198342"/>
                  </a:lnTo>
                </a:path>
                <a:path w="99694" h="201930">
                  <a:moveTo>
                    <a:pt x="99171" y="201378"/>
                  </a:moveTo>
                  <a:lnTo>
                    <a:pt x="99171" y="198342"/>
                  </a:lnTo>
                </a:path>
                <a:path w="99694" h="201930">
                  <a:moveTo>
                    <a:pt x="96135" y="0"/>
                  </a:moveTo>
                  <a:lnTo>
                    <a:pt x="96135" y="0"/>
                  </a:lnTo>
                </a:path>
                <a:path w="99694" h="201930">
                  <a:moveTo>
                    <a:pt x="96135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4111" y="0"/>
                  </a:lnTo>
                </a:path>
                <a:path w="99694" h="201930">
                  <a:moveTo>
                    <a:pt x="94111" y="0"/>
                  </a:moveTo>
                  <a:lnTo>
                    <a:pt x="94111" y="0"/>
                  </a:lnTo>
                </a:path>
                <a:path w="99694" h="201930">
                  <a:moveTo>
                    <a:pt x="95123" y="181139"/>
                  </a:moveTo>
                  <a:lnTo>
                    <a:pt x="95123" y="21250"/>
                  </a:lnTo>
                </a:path>
                <a:path w="99694" h="201930">
                  <a:moveTo>
                    <a:pt x="95123" y="14167"/>
                  </a:moveTo>
                  <a:lnTo>
                    <a:pt x="95123" y="0"/>
                  </a:lnTo>
                </a:path>
                <a:path w="99694" h="201930">
                  <a:moveTo>
                    <a:pt x="0" y="30358"/>
                  </a:moveTo>
                  <a:lnTo>
                    <a:pt x="0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  <a:path w="99694" h="201930">
                  <a:moveTo>
                    <a:pt x="8095" y="30358"/>
                  </a:moveTo>
                  <a:lnTo>
                    <a:pt x="9107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  <a:path w="99694" h="201930">
                  <a:moveTo>
                    <a:pt x="9107" y="30358"/>
                  </a:moveTo>
                  <a:lnTo>
                    <a:pt x="9107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3420162" y="2262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3420162" y="2262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3420162" y="2261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3409030" y="2261373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11131" y="0"/>
                  </a:moveTo>
                  <a:lnTo>
                    <a:pt x="11131" y="0"/>
                  </a:lnTo>
                </a:path>
                <a:path w="11430" h="2539">
                  <a:moveTo>
                    <a:pt x="11131" y="0"/>
                  </a:moveTo>
                  <a:lnTo>
                    <a:pt x="11131" y="0"/>
                  </a:lnTo>
                </a:path>
                <a:path w="11430" h="2539">
                  <a:moveTo>
                    <a:pt x="11131" y="0"/>
                  </a:moveTo>
                  <a:lnTo>
                    <a:pt x="10119" y="0"/>
                  </a:lnTo>
                </a:path>
                <a:path w="11430" h="2539">
                  <a:moveTo>
                    <a:pt x="10119" y="0"/>
                  </a:moveTo>
                  <a:lnTo>
                    <a:pt x="10119" y="0"/>
                  </a:lnTo>
                </a:path>
                <a:path w="11430" h="2539">
                  <a:moveTo>
                    <a:pt x="10119" y="0"/>
                  </a:moveTo>
                  <a:lnTo>
                    <a:pt x="10119" y="0"/>
                  </a:lnTo>
                </a:path>
                <a:path w="11430" h="2539">
                  <a:moveTo>
                    <a:pt x="3035" y="0"/>
                  </a:moveTo>
                  <a:lnTo>
                    <a:pt x="3035" y="0"/>
                  </a:lnTo>
                </a:path>
                <a:path w="11430" h="2539">
                  <a:moveTo>
                    <a:pt x="3035" y="0"/>
                  </a:moveTo>
                  <a:lnTo>
                    <a:pt x="10119" y="0"/>
                  </a:lnTo>
                </a:path>
                <a:path w="11430" h="2539">
                  <a:moveTo>
                    <a:pt x="0" y="1011"/>
                  </a:moveTo>
                  <a:lnTo>
                    <a:pt x="1011" y="1011"/>
                  </a:lnTo>
                  <a:lnTo>
                    <a:pt x="2023" y="2023"/>
                  </a:lnTo>
                  <a:lnTo>
                    <a:pt x="3035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3409030" y="22542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505" y="2023"/>
                  </a:moveTo>
                  <a:lnTo>
                    <a:pt x="505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3407006" y="2254290"/>
              <a:ext cx="15240" cy="175260"/>
            </a:xfrm>
            <a:custGeom>
              <a:avLst/>
              <a:gdLst/>
              <a:ahLst/>
              <a:cxnLst/>
              <a:rect l="l" t="t" r="r" b="b"/>
              <a:pathLst>
                <a:path w="15240" h="175260">
                  <a:moveTo>
                    <a:pt x="2023" y="4047"/>
                  </a:moveTo>
                  <a:lnTo>
                    <a:pt x="2023" y="4047"/>
                  </a:lnTo>
                </a:path>
                <a:path w="15240" h="175260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  <a:lnTo>
                    <a:pt x="5059" y="7083"/>
                  </a:lnTo>
                </a:path>
                <a:path w="15240" h="175260">
                  <a:moveTo>
                    <a:pt x="1011" y="7083"/>
                  </a:moveTo>
                  <a:lnTo>
                    <a:pt x="1011" y="7083"/>
                  </a:lnTo>
                </a:path>
                <a:path w="15240" h="175260">
                  <a:moveTo>
                    <a:pt x="2023" y="8095"/>
                  </a:moveTo>
                  <a:lnTo>
                    <a:pt x="2023" y="8095"/>
                  </a:lnTo>
                </a:path>
                <a:path w="15240" h="175260">
                  <a:moveTo>
                    <a:pt x="4047" y="9107"/>
                  </a:moveTo>
                  <a:lnTo>
                    <a:pt x="4047" y="9107"/>
                  </a:lnTo>
                </a:path>
                <a:path w="15240" h="175260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  <a:lnTo>
                    <a:pt x="2023" y="7083"/>
                  </a:lnTo>
                  <a:lnTo>
                    <a:pt x="2023" y="8095"/>
                  </a:lnTo>
                  <a:lnTo>
                    <a:pt x="3035" y="8095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15240" h="175260">
                  <a:moveTo>
                    <a:pt x="5059" y="9107"/>
                  </a:moveTo>
                  <a:lnTo>
                    <a:pt x="5059" y="9107"/>
                  </a:lnTo>
                </a:path>
                <a:path w="15240" h="175260">
                  <a:moveTo>
                    <a:pt x="15179" y="175067"/>
                  </a:moveTo>
                  <a:lnTo>
                    <a:pt x="15179" y="172031"/>
                  </a:lnTo>
                </a:path>
                <a:path w="15240" h="175260">
                  <a:moveTo>
                    <a:pt x="15179" y="163936"/>
                  </a:moveTo>
                  <a:lnTo>
                    <a:pt x="15179" y="159888"/>
                  </a:lnTo>
                </a:path>
                <a:path w="15240" h="175260">
                  <a:moveTo>
                    <a:pt x="14167" y="175067"/>
                  </a:moveTo>
                  <a:lnTo>
                    <a:pt x="14167" y="172031"/>
                  </a:lnTo>
                </a:path>
                <a:path w="15240" h="175260">
                  <a:moveTo>
                    <a:pt x="14167" y="163936"/>
                  </a:moveTo>
                  <a:lnTo>
                    <a:pt x="14167" y="159888"/>
                  </a:lnTo>
                </a:path>
                <a:path w="15240" h="175260">
                  <a:moveTo>
                    <a:pt x="14167" y="175067"/>
                  </a:moveTo>
                  <a:lnTo>
                    <a:pt x="14167" y="1750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3421173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3420162" y="24303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3420162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3420162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3035" y="199354"/>
                  </a:moveTo>
                  <a:lnTo>
                    <a:pt x="3035" y="196318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3424210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13322002" y="2233038"/>
              <a:ext cx="103505" cy="201930"/>
            </a:xfrm>
            <a:custGeom>
              <a:avLst/>
              <a:gdLst/>
              <a:ahLst/>
              <a:cxnLst/>
              <a:rect l="l" t="t" r="r" b="b"/>
              <a:pathLst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2207" y="197330"/>
                  </a:moveTo>
                  <a:lnTo>
                    <a:pt x="101195" y="196318"/>
                  </a:lnTo>
                </a:path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2207" y="197330"/>
                  </a:moveTo>
                  <a:lnTo>
                    <a:pt x="102207" y="197330"/>
                  </a:lnTo>
                </a:path>
                <a:path w="103505" h="201930">
                  <a:moveTo>
                    <a:pt x="101195" y="196318"/>
                  </a:moveTo>
                  <a:lnTo>
                    <a:pt x="101195" y="196318"/>
                  </a:lnTo>
                </a:path>
                <a:path w="103505" h="201930">
                  <a:moveTo>
                    <a:pt x="99171" y="196318"/>
                  </a:moveTo>
                  <a:lnTo>
                    <a:pt x="100183" y="196318"/>
                  </a:lnTo>
                </a:path>
                <a:path w="103505" h="201930">
                  <a:moveTo>
                    <a:pt x="98159" y="201378"/>
                  </a:moveTo>
                  <a:lnTo>
                    <a:pt x="98159" y="201378"/>
                  </a:lnTo>
                </a:path>
                <a:path w="103505" h="201930">
                  <a:moveTo>
                    <a:pt x="103219" y="201378"/>
                  </a:moveTo>
                  <a:lnTo>
                    <a:pt x="103219" y="201378"/>
                  </a:lnTo>
                </a:path>
                <a:path w="103505" h="201930">
                  <a:moveTo>
                    <a:pt x="103219" y="201378"/>
                  </a:moveTo>
                  <a:lnTo>
                    <a:pt x="103219" y="201378"/>
                  </a:lnTo>
                </a:path>
                <a:path w="103505" h="201930">
                  <a:moveTo>
                    <a:pt x="103219" y="201378"/>
                  </a:moveTo>
                  <a:lnTo>
                    <a:pt x="102207" y="201378"/>
                  </a:lnTo>
                </a:path>
                <a:path w="103505" h="201930">
                  <a:moveTo>
                    <a:pt x="102207" y="201378"/>
                  </a:moveTo>
                  <a:lnTo>
                    <a:pt x="102207" y="201378"/>
                  </a:lnTo>
                </a:path>
                <a:path w="103505" h="201930">
                  <a:moveTo>
                    <a:pt x="102207" y="201378"/>
                  </a:moveTo>
                  <a:lnTo>
                    <a:pt x="102207" y="201378"/>
                  </a:lnTo>
                </a:path>
                <a:path w="103505" h="201930">
                  <a:moveTo>
                    <a:pt x="102207" y="201378"/>
                  </a:moveTo>
                  <a:lnTo>
                    <a:pt x="102207" y="201378"/>
                  </a:lnTo>
                </a:path>
                <a:path w="103505" h="201930">
                  <a:moveTo>
                    <a:pt x="102207" y="201378"/>
                  </a:moveTo>
                  <a:lnTo>
                    <a:pt x="101195" y="201378"/>
                  </a:lnTo>
                </a:path>
                <a:path w="103505" h="201930">
                  <a:moveTo>
                    <a:pt x="101195" y="201378"/>
                  </a:moveTo>
                  <a:lnTo>
                    <a:pt x="101195" y="201378"/>
                  </a:lnTo>
                </a:path>
                <a:path w="103505" h="201930">
                  <a:moveTo>
                    <a:pt x="101195" y="201378"/>
                  </a:moveTo>
                  <a:lnTo>
                    <a:pt x="100183" y="201378"/>
                  </a:lnTo>
                </a:path>
                <a:path w="103505" h="201930">
                  <a:moveTo>
                    <a:pt x="100183" y="201378"/>
                  </a:moveTo>
                  <a:lnTo>
                    <a:pt x="100183" y="201378"/>
                  </a:lnTo>
                </a:path>
                <a:path w="103505" h="201930">
                  <a:moveTo>
                    <a:pt x="100183" y="201378"/>
                  </a:moveTo>
                  <a:lnTo>
                    <a:pt x="99171" y="201378"/>
                  </a:lnTo>
                </a:path>
                <a:path w="103505" h="201930">
                  <a:moveTo>
                    <a:pt x="99171" y="201378"/>
                  </a:moveTo>
                  <a:lnTo>
                    <a:pt x="99171" y="201378"/>
                  </a:lnTo>
                </a:path>
                <a:path w="103505" h="201930">
                  <a:moveTo>
                    <a:pt x="99171" y="201378"/>
                  </a:moveTo>
                  <a:lnTo>
                    <a:pt x="99171" y="201378"/>
                  </a:lnTo>
                </a:path>
                <a:path w="103505" h="201930">
                  <a:moveTo>
                    <a:pt x="99171" y="201378"/>
                  </a:moveTo>
                  <a:lnTo>
                    <a:pt x="98159" y="201378"/>
                  </a:lnTo>
                </a:path>
                <a:path w="103505" h="201930">
                  <a:moveTo>
                    <a:pt x="98159" y="201378"/>
                  </a:moveTo>
                  <a:lnTo>
                    <a:pt x="98159" y="201378"/>
                  </a:lnTo>
                </a:path>
                <a:path w="103505" h="201930">
                  <a:moveTo>
                    <a:pt x="98159" y="198342"/>
                  </a:moveTo>
                  <a:lnTo>
                    <a:pt x="98159" y="198342"/>
                  </a:lnTo>
                </a:path>
                <a:path w="103505" h="201930">
                  <a:moveTo>
                    <a:pt x="103219" y="198342"/>
                  </a:moveTo>
                  <a:lnTo>
                    <a:pt x="103219" y="198342"/>
                  </a:lnTo>
                </a:path>
                <a:path w="103505" h="201930">
                  <a:moveTo>
                    <a:pt x="103219" y="198342"/>
                  </a:moveTo>
                  <a:lnTo>
                    <a:pt x="103219" y="198342"/>
                  </a:lnTo>
                </a:path>
                <a:path w="103505" h="201930">
                  <a:moveTo>
                    <a:pt x="103219" y="198342"/>
                  </a:moveTo>
                  <a:lnTo>
                    <a:pt x="102207" y="198342"/>
                  </a:lnTo>
                </a:path>
                <a:path w="103505" h="201930">
                  <a:moveTo>
                    <a:pt x="102207" y="198342"/>
                  </a:moveTo>
                  <a:lnTo>
                    <a:pt x="102207" y="198342"/>
                  </a:lnTo>
                </a:path>
                <a:path w="103505" h="201930">
                  <a:moveTo>
                    <a:pt x="102207" y="198342"/>
                  </a:moveTo>
                  <a:lnTo>
                    <a:pt x="102207" y="198342"/>
                  </a:lnTo>
                </a:path>
                <a:path w="103505" h="201930">
                  <a:moveTo>
                    <a:pt x="102207" y="198342"/>
                  </a:moveTo>
                  <a:lnTo>
                    <a:pt x="102207" y="198342"/>
                  </a:lnTo>
                </a:path>
                <a:path w="103505" h="201930">
                  <a:moveTo>
                    <a:pt x="102207" y="198342"/>
                  </a:moveTo>
                  <a:lnTo>
                    <a:pt x="101195" y="198342"/>
                  </a:lnTo>
                </a:path>
                <a:path w="103505" h="201930">
                  <a:moveTo>
                    <a:pt x="101195" y="198342"/>
                  </a:moveTo>
                  <a:lnTo>
                    <a:pt x="101195" y="198342"/>
                  </a:lnTo>
                </a:path>
                <a:path w="103505" h="201930">
                  <a:moveTo>
                    <a:pt x="101195" y="198342"/>
                  </a:moveTo>
                  <a:lnTo>
                    <a:pt x="100183" y="198342"/>
                  </a:lnTo>
                </a:path>
                <a:path w="103505" h="201930">
                  <a:moveTo>
                    <a:pt x="100183" y="198342"/>
                  </a:moveTo>
                  <a:lnTo>
                    <a:pt x="100183" y="198342"/>
                  </a:lnTo>
                </a:path>
                <a:path w="103505" h="201930">
                  <a:moveTo>
                    <a:pt x="100183" y="198342"/>
                  </a:moveTo>
                  <a:lnTo>
                    <a:pt x="99171" y="198342"/>
                  </a:lnTo>
                </a:path>
                <a:path w="103505" h="201930">
                  <a:moveTo>
                    <a:pt x="99171" y="198342"/>
                  </a:moveTo>
                  <a:lnTo>
                    <a:pt x="99171" y="198342"/>
                  </a:lnTo>
                </a:path>
                <a:path w="103505" h="201930">
                  <a:moveTo>
                    <a:pt x="99171" y="198342"/>
                  </a:moveTo>
                  <a:lnTo>
                    <a:pt x="99171" y="198342"/>
                  </a:lnTo>
                </a:path>
                <a:path w="103505" h="201930">
                  <a:moveTo>
                    <a:pt x="99171" y="198342"/>
                  </a:moveTo>
                  <a:lnTo>
                    <a:pt x="98159" y="198342"/>
                  </a:lnTo>
                </a:path>
                <a:path w="103505" h="201930">
                  <a:moveTo>
                    <a:pt x="98159" y="198342"/>
                  </a:moveTo>
                  <a:lnTo>
                    <a:pt x="98159" y="198342"/>
                  </a:lnTo>
                </a:path>
                <a:path w="103505" h="201930">
                  <a:moveTo>
                    <a:pt x="103219" y="201378"/>
                  </a:moveTo>
                  <a:lnTo>
                    <a:pt x="103219" y="198342"/>
                  </a:lnTo>
                </a:path>
                <a:path w="103505" h="201930">
                  <a:moveTo>
                    <a:pt x="100183" y="0"/>
                  </a:moveTo>
                  <a:lnTo>
                    <a:pt x="99171" y="0"/>
                  </a:lnTo>
                </a:path>
                <a:path w="103505" h="201930">
                  <a:moveTo>
                    <a:pt x="99171" y="0"/>
                  </a:moveTo>
                  <a:lnTo>
                    <a:pt x="99171" y="0"/>
                  </a:lnTo>
                </a:path>
                <a:path w="103505" h="201930">
                  <a:moveTo>
                    <a:pt x="99171" y="0"/>
                  </a:moveTo>
                  <a:lnTo>
                    <a:pt x="99171" y="0"/>
                  </a:lnTo>
                </a:path>
                <a:path w="103505" h="201930">
                  <a:moveTo>
                    <a:pt x="99171" y="0"/>
                  </a:moveTo>
                  <a:lnTo>
                    <a:pt x="98159" y="0"/>
                  </a:lnTo>
                </a:path>
                <a:path w="103505" h="201930">
                  <a:moveTo>
                    <a:pt x="98159" y="0"/>
                  </a:moveTo>
                  <a:lnTo>
                    <a:pt x="98159" y="0"/>
                  </a:lnTo>
                </a:path>
                <a:path w="103505" h="201930">
                  <a:moveTo>
                    <a:pt x="98159" y="0"/>
                  </a:moveTo>
                  <a:lnTo>
                    <a:pt x="98159" y="0"/>
                  </a:lnTo>
                </a:path>
                <a:path w="103505" h="201930">
                  <a:moveTo>
                    <a:pt x="99171" y="181139"/>
                  </a:moveTo>
                  <a:lnTo>
                    <a:pt x="99171" y="21250"/>
                  </a:lnTo>
                </a:path>
                <a:path w="103505" h="201930">
                  <a:moveTo>
                    <a:pt x="99171" y="14167"/>
                  </a:moveTo>
                  <a:lnTo>
                    <a:pt x="99171" y="0"/>
                  </a:lnTo>
                </a:path>
                <a:path w="103505" h="201930">
                  <a:moveTo>
                    <a:pt x="4047" y="30358"/>
                  </a:moveTo>
                  <a:lnTo>
                    <a:pt x="4047" y="30358"/>
                  </a:lnTo>
                </a:path>
                <a:path w="103505" h="201930">
                  <a:moveTo>
                    <a:pt x="12143" y="30358"/>
                  </a:moveTo>
                  <a:lnTo>
                    <a:pt x="12143" y="30358"/>
                  </a:lnTo>
                </a:path>
                <a:path w="103505" h="201930">
                  <a:moveTo>
                    <a:pt x="12143" y="30358"/>
                  </a:moveTo>
                  <a:lnTo>
                    <a:pt x="12143" y="30358"/>
                  </a:lnTo>
                </a:path>
                <a:path w="103505" h="201930">
                  <a:moveTo>
                    <a:pt x="12143" y="30358"/>
                  </a:moveTo>
                  <a:lnTo>
                    <a:pt x="12143" y="30358"/>
                  </a:lnTo>
                </a:path>
                <a:path w="103505" h="201930">
                  <a:moveTo>
                    <a:pt x="12143" y="30358"/>
                  </a:moveTo>
                  <a:lnTo>
                    <a:pt x="12143" y="30358"/>
                  </a:lnTo>
                </a:path>
                <a:path w="103505" h="201930">
                  <a:moveTo>
                    <a:pt x="12143" y="30358"/>
                  </a:moveTo>
                  <a:lnTo>
                    <a:pt x="13155" y="30358"/>
                  </a:ln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9346"/>
                  </a:lnTo>
                </a:path>
                <a:path w="103505" h="201930">
                  <a:moveTo>
                    <a:pt x="13155" y="29346"/>
                  </a:moveTo>
                  <a:lnTo>
                    <a:pt x="13155" y="28334"/>
                  </a:lnTo>
                  <a:lnTo>
                    <a:pt x="12143" y="28334"/>
                  </a:lnTo>
                </a:path>
                <a:path w="103505" h="201930">
                  <a:moveTo>
                    <a:pt x="12143" y="28334"/>
                  </a:moveTo>
                  <a:lnTo>
                    <a:pt x="12143" y="28334"/>
                  </a:lnTo>
                </a:path>
                <a:path w="103505" h="201930">
                  <a:moveTo>
                    <a:pt x="12143" y="28334"/>
                  </a:moveTo>
                  <a:lnTo>
                    <a:pt x="12143" y="28334"/>
                  </a:lnTo>
                </a:path>
                <a:path w="103505" h="201930">
                  <a:moveTo>
                    <a:pt x="12143" y="28334"/>
                  </a:moveTo>
                  <a:lnTo>
                    <a:pt x="12143" y="28334"/>
                  </a:lnTo>
                </a:path>
                <a:path w="103505" h="201930">
                  <a:moveTo>
                    <a:pt x="12143" y="28334"/>
                  </a:moveTo>
                  <a:lnTo>
                    <a:pt x="12143" y="28334"/>
                  </a:lnTo>
                </a:path>
                <a:path w="103505" h="201930">
                  <a:moveTo>
                    <a:pt x="4047" y="28334"/>
                  </a:moveTo>
                  <a:lnTo>
                    <a:pt x="5059" y="28334"/>
                  </a:lnTo>
                  <a:lnTo>
                    <a:pt x="12143" y="28334"/>
                  </a:lnTo>
                </a:path>
                <a:path w="103505" h="201930">
                  <a:moveTo>
                    <a:pt x="2023" y="29346"/>
                  </a:moveTo>
                  <a:lnTo>
                    <a:pt x="3035" y="29346"/>
                  </a:lnTo>
                  <a:lnTo>
                    <a:pt x="4047" y="30358"/>
                  </a:lnTo>
                  <a:lnTo>
                    <a:pt x="5059" y="30358"/>
                  </a:lnTo>
                  <a:lnTo>
                    <a:pt x="12143" y="30358"/>
                  </a:lnTo>
                </a:path>
                <a:path w="103505" h="201930">
                  <a:moveTo>
                    <a:pt x="1011" y="21250"/>
                  </a:moveTo>
                  <a:lnTo>
                    <a:pt x="1011" y="24286"/>
                  </a:lnTo>
                  <a:lnTo>
                    <a:pt x="1011" y="25298"/>
                  </a:lnTo>
                  <a:lnTo>
                    <a:pt x="2023" y="25298"/>
                  </a:lnTo>
                  <a:lnTo>
                    <a:pt x="2023" y="26310"/>
                  </a:lnTo>
                  <a:lnTo>
                    <a:pt x="2023" y="27322"/>
                  </a:lnTo>
                  <a:lnTo>
                    <a:pt x="3035" y="27322"/>
                  </a:lnTo>
                  <a:lnTo>
                    <a:pt x="3035" y="28334"/>
                  </a:lnTo>
                  <a:lnTo>
                    <a:pt x="4047" y="28334"/>
                  </a:lnTo>
                </a:path>
                <a:path w="103505" h="201930">
                  <a:moveTo>
                    <a:pt x="4047" y="28334"/>
                  </a:moveTo>
                  <a:lnTo>
                    <a:pt x="4047" y="28334"/>
                  </a:lnTo>
                </a:path>
                <a:path w="103505" h="201930">
                  <a:moveTo>
                    <a:pt x="1011" y="28334"/>
                  </a:moveTo>
                  <a:lnTo>
                    <a:pt x="1011" y="28334"/>
                  </a:lnTo>
                </a:path>
                <a:path w="103505" h="201930">
                  <a:moveTo>
                    <a:pt x="2023" y="29346"/>
                  </a:moveTo>
                  <a:lnTo>
                    <a:pt x="2023" y="29346"/>
                  </a:lnTo>
                </a:path>
                <a:path w="103505" h="201930">
                  <a:moveTo>
                    <a:pt x="4047" y="30358"/>
                  </a:moveTo>
                  <a:lnTo>
                    <a:pt x="4047" y="30358"/>
                  </a:lnTo>
                </a:path>
                <a:path w="103505" h="201930">
                  <a:moveTo>
                    <a:pt x="0" y="21250"/>
                  </a:moveTo>
                  <a:lnTo>
                    <a:pt x="0" y="24286"/>
                  </a:lnTo>
                  <a:lnTo>
                    <a:pt x="0" y="25298"/>
                  </a:lnTo>
                  <a:lnTo>
                    <a:pt x="0" y="26310"/>
                  </a:lnTo>
                  <a:lnTo>
                    <a:pt x="0" y="27322"/>
                  </a:lnTo>
                  <a:lnTo>
                    <a:pt x="1011" y="28334"/>
                  </a:lnTo>
                </a:path>
                <a:path w="103505" h="201930">
                  <a:moveTo>
                    <a:pt x="1011" y="28334"/>
                  </a:moveTo>
                  <a:lnTo>
                    <a:pt x="1011" y="28334"/>
                  </a:lnTo>
                </a:path>
                <a:path w="103505" h="201930">
                  <a:moveTo>
                    <a:pt x="1011" y="28334"/>
                  </a:moveTo>
                  <a:lnTo>
                    <a:pt x="2023" y="29346"/>
                  </a:lnTo>
                  <a:lnTo>
                    <a:pt x="3035" y="29346"/>
                  </a:lnTo>
                  <a:lnTo>
                    <a:pt x="4047" y="30358"/>
                  </a:lnTo>
                  <a:lnTo>
                    <a:pt x="5059" y="30358"/>
                  </a:lnTo>
                </a:path>
                <a:path w="103505" h="201930">
                  <a:moveTo>
                    <a:pt x="5059" y="30358"/>
                  </a:moveTo>
                  <a:lnTo>
                    <a:pt x="5059" y="30358"/>
                  </a:lnTo>
                </a:path>
                <a:path w="103505" h="201930">
                  <a:moveTo>
                    <a:pt x="15179" y="196318"/>
                  </a:moveTo>
                  <a:lnTo>
                    <a:pt x="15179" y="193282"/>
                  </a:lnTo>
                </a:path>
                <a:path w="103505" h="201930">
                  <a:moveTo>
                    <a:pt x="15179" y="185187"/>
                  </a:moveTo>
                  <a:lnTo>
                    <a:pt x="15179" y="181139"/>
                  </a:lnTo>
                </a:path>
                <a:path w="103505" h="201930">
                  <a:moveTo>
                    <a:pt x="14167" y="196318"/>
                  </a:moveTo>
                  <a:lnTo>
                    <a:pt x="14167" y="193282"/>
                  </a:lnTo>
                </a:path>
                <a:path w="103505" h="201930">
                  <a:moveTo>
                    <a:pt x="14167" y="185187"/>
                  </a:moveTo>
                  <a:lnTo>
                    <a:pt x="14167" y="181139"/>
                  </a:lnTo>
                </a:path>
                <a:path w="103505" h="201930">
                  <a:moveTo>
                    <a:pt x="14167" y="196318"/>
                  </a:moveTo>
                  <a:lnTo>
                    <a:pt x="14167" y="196318"/>
                  </a:lnTo>
                </a:path>
                <a:path w="103505" h="201930">
                  <a:moveTo>
                    <a:pt x="14167" y="196318"/>
                  </a:moveTo>
                  <a:lnTo>
                    <a:pt x="14167" y="197330"/>
                  </a:lnTo>
                  <a:lnTo>
                    <a:pt x="13155" y="197330"/>
                  </a:lnTo>
                </a:path>
                <a:path w="103505" h="201930">
                  <a:moveTo>
                    <a:pt x="13155" y="197330"/>
                  </a:moveTo>
                  <a:lnTo>
                    <a:pt x="13155" y="197330"/>
                  </a:lnTo>
                </a:path>
                <a:path w="103505" h="201930">
                  <a:moveTo>
                    <a:pt x="13155" y="197330"/>
                  </a:moveTo>
                  <a:lnTo>
                    <a:pt x="13155" y="197330"/>
                  </a:lnTo>
                </a:path>
                <a:path w="103505" h="201930">
                  <a:moveTo>
                    <a:pt x="13155" y="197330"/>
                  </a:moveTo>
                  <a:lnTo>
                    <a:pt x="13155" y="1973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13335158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3334145" y="2230003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2023" y="200366"/>
                  </a:moveTo>
                  <a:lnTo>
                    <a:pt x="2023" y="200366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0" y="204414"/>
                  </a:moveTo>
                  <a:lnTo>
                    <a:pt x="0" y="201378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0"/>
                  </a:moveTo>
                  <a:lnTo>
                    <a:pt x="0" y="3035"/>
                  </a:lnTo>
                </a:path>
                <a:path w="5080" h="204469">
                  <a:moveTo>
                    <a:pt x="4047" y="199354"/>
                  </a:moveTo>
                  <a:lnTo>
                    <a:pt x="4047" y="196318"/>
                  </a:lnTo>
                </a:path>
                <a:path w="5080" h="204469">
                  <a:moveTo>
                    <a:pt x="4047" y="188222"/>
                  </a:moveTo>
                  <a:lnTo>
                    <a:pt x="4047" y="184175"/>
                  </a:lnTo>
                </a:path>
                <a:path w="5080" h="204469">
                  <a:moveTo>
                    <a:pt x="3035" y="199354"/>
                  </a:moveTo>
                  <a:lnTo>
                    <a:pt x="3035" y="196318"/>
                  </a:lnTo>
                </a:path>
                <a:path w="5080" h="204469">
                  <a:moveTo>
                    <a:pt x="3035" y="188222"/>
                  </a:moveTo>
                  <a:lnTo>
                    <a:pt x="3035" y="184175"/>
                  </a:lnTo>
                </a:path>
                <a:path w="5080" h="204469">
                  <a:moveTo>
                    <a:pt x="2023" y="199354"/>
                  </a:moveTo>
                  <a:lnTo>
                    <a:pt x="2023" y="196318"/>
                  </a:lnTo>
                </a:path>
                <a:path w="5080" h="204469">
                  <a:moveTo>
                    <a:pt x="2023" y="188222"/>
                  </a:moveTo>
                  <a:lnTo>
                    <a:pt x="2023" y="184175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13339205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13339205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3338193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3241046" y="2233038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30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30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1930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1930">
                  <a:moveTo>
                    <a:pt x="95123" y="196318"/>
                  </a:moveTo>
                  <a:lnTo>
                    <a:pt x="95123" y="196318"/>
                  </a:lnTo>
                </a:path>
                <a:path w="99694" h="201930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30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30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30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30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30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30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30">
                  <a:moveTo>
                    <a:pt x="94111" y="198342"/>
                  </a:moveTo>
                  <a:lnTo>
                    <a:pt x="9411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9171" y="198342"/>
                  </a:lnTo>
                </a:path>
                <a:path w="99694" h="201930">
                  <a:moveTo>
                    <a:pt x="99171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8159" y="198342"/>
                  </a:lnTo>
                </a:path>
                <a:path w="99694" h="201930">
                  <a:moveTo>
                    <a:pt x="98159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7147" y="198342"/>
                  </a:lnTo>
                </a:path>
                <a:path w="99694" h="201930">
                  <a:moveTo>
                    <a:pt x="97147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6135" y="198342"/>
                  </a:lnTo>
                </a:path>
                <a:path w="99694" h="201930">
                  <a:moveTo>
                    <a:pt x="96135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5123" y="198342"/>
                  </a:lnTo>
                </a:path>
                <a:path w="99694" h="201930">
                  <a:moveTo>
                    <a:pt x="95123" y="198342"/>
                  </a:moveTo>
                  <a:lnTo>
                    <a:pt x="94111" y="198342"/>
                  </a:lnTo>
                </a:path>
                <a:path w="99694" h="201930">
                  <a:moveTo>
                    <a:pt x="94111" y="198342"/>
                  </a:moveTo>
                  <a:lnTo>
                    <a:pt x="94111" y="198342"/>
                  </a:lnTo>
                </a:path>
                <a:path w="99694" h="201930">
                  <a:moveTo>
                    <a:pt x="99171" y="201378"/>
                  </a:moveTo>
                  <a:lnTo>
                    <a:pt x="99171" y="198342"/>
                  </a:lnTo>
                </a:path>
                <a:path w="99694" h="201930">
                  <a:moveTo>
                    <a:pt x="96135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5123" y="0"/>
                  </a:lnTo>
                </a:path>
                <a:path w="99694" h="201930">
                  <a:moveTo>
                    <a:pt x="95123" y="0"/>
                  </a:moveTo>
                  <a:lnTo>
                    <a:pt x="94111" y="0"/>
                  </a:lnTo>
                </a:path>
                <a:path w="99694" h="201930">
                  <a:moveTo>
                    <a:pt x="94111" y="0"/>
                  </a:moveTo>
                  <a:lnTo>
                    <a:pt x="94111" y="0"/>
                  </a:lnTo>
                </a:path>
                <a:path w="99694" h="201930">
                  <a:moveTo>
                    <a:pt x="94111" y="0"/>
                  </a:moveTo>
                  <a:lnTo>
                    <a:pt x="94111" y="0"/>
                  </a:lnTo>
                </a:path>
                <a:path w="99694" h="201930">
                  <a:moveTo>
                    <a:pt x="95123" y="181139"/>
                  </a:moveTo>
                  <a:lnTo>
                    <a:pt x="95123" y="21250"/>
                  </a:lnTo>
                </a:path>
                <a:path w="99694" h="201930">
                  <a:moveTo>
                    <a:pt x="95123" y="14167"/>
                  </a:moveTo>
                  <a:lnTo>
                    <a:pt x="95123" y="0"/>
                  </a:lnTo>
                </a:path>
                <a:path w="99694" h="201930">
                  <a:moveTo>
                    <a:pt x="0" y="30358"/>
                  </a:moveTo>
                  <a:lnTo>
                    <a:pt x="0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  <a:path w="99694" h="201930">
                  <a:moveTo>
                    <a:pt x="8095" y="30358"/>
                  </a:moveTo>
                  <a:lnTo>
                    <a:pt x="8095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3249142" y="2262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13249142" y="2262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13249142" y="2261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13239022" y="2261373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2023" y="0"/>
                  </a:moveTo>
                  <a:lnTo>
                    <a:pt x="3035" y="0"/>
                  </a:lnTo>
                  <a:lnTo>
                    <a:pt x="10119" y="0"/>
                  </a:lnTo>
                </a:path>
                <a:path w="10159" h="2539">
                  <a:moveTo>
                    <a:pt x="0" y="1011"/>
                  </a:moveTo>
                  <a:lnTo>
                    <a:pt x="1011" y="1011"/>
                  </a:lnTo>
                  <a:lnTo>
                    <a:pt x="2023" y="2023"/>
                  </a:lnTo>
                  <a:lnTo>
                    <a:pt x="3035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3238010" y="22542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505" y="2023"/>
                  </a:moveTo>
                  <a:lnTo>
                    <a:pt x="505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13235986" y="2254290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30">
                  <a:moveTo>
                    <a:pt x="2023" y="4047"/>
                  </a:moveTo>
                  <a:lnTo>
                    <a:pt x="2023" y="4047"/>
                  </a:lnTo>
                </a:path>
                <a:path w="15240" h="176530">
                  <a:moveTo>
                    <a:pt x="2023" y="4047"/>
                  </a:moveTo>
                  <a:lnTo>
                    <a:pt x="3035" y="5059"/>
                  </a:lnTo>
                  <a:lnTo>
                    <a:pt x="3035" y="6071"/>
                  </a:lnTo>
                  <a:lnTo>
                    <a:pt x="4047" y="6071"/>
                  </a:lnTo>
                  <a:lnTo>
                    <a:pt x="4047" y="7083"/>
                  </a:lnTo>
                  <a:lnTo>
                    <a:pt x="5059" y="7083"/>
                  </a:lnTo>
                </a:path>
                <a:path w="15240" h="176530">
                  <a:moveTo>
                    <a:pt x="5059" y="7083"/>
                  </a:moveTo>
                  <a:lnTo>
                    <a:pt x="5059" y="7083"/>
                  </a:lnTo>
                </a:path>
                <a:path w="15240" h="176530">
                  <a:moveTo>
                    <a:pt x="2023" y="7083"/>
                  </a:moveTo>
                  <a:lnTo>
                    <a:pt x="2023" y="7083"/>
                  </a:lnTo>
                </a:path>
                <a:path w="15240" h="176530">
                  <a:moveTo>
                    <a:pt x="3035" y="8095"/>
                  </a:moveTo>
                  <a:lnTo>
                    <a:pt x="3035" y="8095"/>
                  </a:lnTo>
                </a:path>
                <a:path w="15240" h="176530">
                  <a:moveTo>
                    <a:pt x="5059" y="9107"/>
                  </a:moveTo>
                  <a:lnTo>
                    <a:pt x="5059" y="9107"/>
                  </a:lnTo>
                </a:path>
                <a:path w="15240" h="176530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1011" y="5059"/>
                  </a:lnTo>
                  <a:lnTo>
                    <a:pt x="1011" y="6071"/>
                  </a:lnTo>
                  <a:lnTo>
                    <a:pt x="2023" y="7083"/>
                  </a:lnTo>
                </a:path>
                <a:path w="15240" h="176530">
                  <a:moveTo>
                    <a:pt x="2023" y="7083"/>
                  </a:moveTo>
                  <a:lnTo>
                    <a:pt x="2023" y="7083"/>
                  </a:lnTo>
                </a:path>
                <a:path w="15240" h="176530">
                  <a:moveTo>
                    <a:pt x="2023" y="7083"/>
                  </a:moveTo>
                  <a:lnTo>
                    <a:pt x="3035" y="8095"/>
                  </a:lnTo>
                  <a:lnTo>
                    <a:pt x="4047" y="8095"/>
                  </a:lnTo>
                  <a:lnTo>
                    <a:pt x="5059" y="9107"/>
                  </a:lnTo>
                  <a:lnTo>
                    <a:pt x="6071" y="9107"/>
                  </a:lnTo>
                </a:path>
                <a:path w="15240" h="176530">
                  <a:moveTo>
                    <a:pt x="6071" y="9107"/>
                  </a:moveTo>
                  <a:lnTo>
                    <a:pt x="6071" y="9107"/>
                  </a:lnTo>
                </a:path>
                <a:path w="15240" h="176530">
                  <a:moveTo>
                    <a:pt x="15179" y="175067"/>
                  </a:moveTo>
                  <a:lnTo>
                    <a:pt x="15179" y="172031"/>
                  </a:lnTo>
                </a:path>
                <a:path w="15240" h="176530">
                  <a:moveTo>
                    <a:pt x="15179" y="163936"/>
                  </a:moveTo>
                  <a:lnTo>
                    <a:pt x="15179" y="159888"/>
                  </a:lnTo>
                </a:path>
                <a:path w="15240" h="176530">
                  <a:moveTo>
                    <a:pt x="15179" y="175067"/>
                  </a:moveTo>
                  <a:lnTo>
                    <a:pt x="15179" y="172031"/>
                  </a:lnTo>
                </a:path>
                <a:path w="15240" h="176530">
                  <a:moveTo>
                    <a:pt x="15179" y="163936"/>
                  </a:moveTo>
                  <a:lnTo>
                    <a:pt x="15179" y="159888"/>
                  </a:lnTo>
                </a:path>
                <a:path w="15240" h="176530">
                  <a:moveTo>
                    <a:pt x="15179" y="175067"/>
                  </a:moveTo>
                  <a:lnTo>
                    <a:pt x="15179" y="175067"/>
                  </a:lnTo>
                </a:path>
                <a:path w="15240" h="176530">
                  <a:moveTo>
                    <a:pt x="15179" y="175067"/>
                  </a:move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30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3250154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13249142" y="2230003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0" y="204414"/>
                  </a:moveTo>
                  <a:lnTo>
                    <a:pt x="0" y="201378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0"/>
                  </a:moveTo>
                  <a:lnTo>
                    <a:pt x="0" y="3035"/>
                  </a:lnTo>
                </a:path>
                <a:path w="5080" h="204469">
                  <a:moveTo>
                    <a:pt x="4047" y="199354"/>
                  </a:moveTo>
                  <a:lnTo>
                    <a:pt x="4047" y="196318"/>
                  </a:lnTo>
                </a:path>
                <a:path w="5080" h="204469">
                  <a:moveTo>
                    <a:pt x="4047" y="188222"/>
                  </a:moveTo>
                  <a:lnTo>
                    <a:pt x="4047" y="184175"/>
                  </a:lnTo>
                </a:path>
                <a:path w="5080" h="204469">
                  <a:moveTo>
                    <a:pt x="3035" y="199354"/>
                  </a:moveTo>
                  <a:lnTo>
                    <a:pt x="3035" y="196318"/>
                  </a:lnTo>
                </a:path>
                <a:path w="5080" h="204469">
                  <a:moveTo>
                    <a:pt x="3035" y="188222"/>
                  </a:moveTo>
                  <a:lnTo>
                    <a:pt x="3035" y="184175"/>
                  </a:lnTo>
                </a:path>
                <a:path w="5080" h="204469">
                  <a:moveTo>
                    <a:pt x="2023" y="199354"/>
                  </a:moveTo>
                  <a:lnTo>
                    <a:pt x="2023" y="196318"/>
                  </a:lnTo>
                </a:path>
                <a:path w="5080" h="204469">
                  <a:moveTo>
                    <a:pt x="2023" y="188222"/>
                  </a:moveTo>
                  <a:lnTo>
                    <a:pt x="2023" y="184175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13254201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13253190" y="24303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13253190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13250154" y="2233038"/>
              <a:ext cx="4445" cy="201930"/>
            </a:xfrm>
            <a:custGeom>
              <a:avLst/>
              <a:gdLst/>
              <a:ahLst/>
              <a:cxnLst/>
              <a:rect l="l" t="t" r="r" b="b"/>
              <a:pathLst>
                <a:path w="4444" h="201930">
                  <a:moveTo>
                    <a:pt x="4047" y="197330"/>
                  </a:moveTo>
                  <a:lnTo>
                    <a:pt x="4047" y="197330"/>
                  </a:lnTo>
                </a:path>
                <a:path w="4444" h="201930">
                  <a:moveTo>
                    <a:pt x="3035" y="197330"/>
                  </a:moveTo>
                  <a:lnTo>
                    <a:pt x="3035" y="197330"/>
                  </a:lnTo>
                </a:path>
                <a:path w="4444" h="201930">
                  <a:moveTo>
                    <a:pt x="3035" y="196318"/>
                  </a:moveTo>
                  <a:lnTo>
                    <a:pt x="3035" y="196318"/>
                  </a:lnTo>
                </a:path>
                <a:path w="4444" h="201930">
                  <a:moveTo>
                    <a:pt x="1011" y="196318"/>
                  </a:moveTo>
                  <a:lnTo>
                    <a:pt x="1011" y="196318"/>
                  </a:lnTo>
                </a:path>
                <a:path w="4444" h="201930">
                  <a:moveTo>
                    <a:pt x="0" y="201378"/>
                  </a:moveTo>
                  <a:lnTo>
                    <a:pt x="0" y="201378"/>
                  </a:lnTo>
                </a:path>
                <a:path w="4444" h="201930">
                  <a:moveTo>
                    <a:pt x="4047" y="201378"/>
                  </a:moveTo>
                  <a:lnTo>
                    <a:pt x="4047" y="201378"/>
                  </a:lnTo>
                </a:path>
                <a:path w="4444" h="201930">
                  <a:moveTo>
                    <a:pt x="4047" y="201378"/>
                  </a:moveTo>
                  <a:lnTo>
                    <a:pt x="4047" y="201378"/>
                  </a:lnTo>
                </a:path>
                <a:path w="4444" h="201930">
                  <a:moveTo>
                    <a:pt x="4047" y="201378"/>
                  </a:moveTo>
                  <a:lnTo>
                    <a:pt x="4047" y="201378"/>
                  </a:lnTo>
                </a:path>
                <a:path w="4444" h="201930">
                  <a:moveTo>
                    <a:pt x="4047" y="201378"/>
                  </a:moveTo>
                  <a:lnTo>
                    <a:pt x="4047" y="201378"/>
                  </a:lnTo>
                </a:path>
                <a:path w="4444" h="201930">
                  <a:moveTo>
                    <a:pt x="4047" y="201378"/>
                  </a:moveTo>
                  <a:lnTo>
                    <a:pt x="4047" y="201378"/>
                  </a:lnTo>
                </a:path>
                <a:path w="4444" h="201930">
                  <a:moveTo>
                    <a:pt x="4047" y="201378"/>
                  </a:moveTo>
                  <a:lnTo>
                    <a:pt x="3035" y="201378"/>
                  </a:lnTo>
                </a:path>
                <a:path w="4444" h="201930">
                  <a:moveTo>
                    <a:pt x="3035" y="201378"/>
                  </a:moveTo>
                  <a:lnTo>
                    <a:pt x="3035" y="201378"/>
                  </a:lnTo>
                </a:path>
                <a:path w="4444" h="201930">
                  <a:moveTo>
                    <a:pt x="3035" y="201378"/>
                  </a:moveTo>
                  <a:lnTo>
                    <a:pt x="2023" y="201378"/>
                  </a:lnTo>
                </a:path>
                <a:path w="4444" h="201930">
                  <a:moveTo>
                    <a:pt x="2023" y="201378"/>
                  </a:moveTo>
                  <a:lnTo>
                    <a:pt x="2023" y="201378"/>
                  </a:lnTo>
                </a:path>
                <a:path w="4444" h="201930">
                  <a:moveTo>
                    <a:pt x="2023" y="201378"/>
                  </a:moveTo>
                  <a:lnTo>
                    <a:pt x="2023" y="201378"/>
                  </a:lnTo>
                </a:path>
                <a:path w="4444" h="201930">
                  <a:moveTo>
                    <a:pt x="2023" y="201378"/>
                  </a:moveTo>
                  <a:lnTo>
                    <a:pt x="1011" y="201378"/>
                  </a:lnTo>
                </a:path>
                <a:path w="4444" h="201930">
                  <a:moveTo>
                    <a:pt x="1011" y="201378"/>
                  </a:moveTo>
                  <a:lnTo>
                    <a:pt x="1011" y="201378"/>
                  </a:lnTo>
                </a:path>
                <a:path w="4444" h="201930">
                  <a:moveTo>
                    <a:pt x="1011" y="201378"/>
                  </a:moveTo>
                  <a:lnTo>
                    <a:pt x="0" y="201378"/>
                  </a:lnTo>
                </a:path>
                <a:path w="4444" h="201930">
                  <a:moveTo>
                    <a:pt x="0" y="201378"/>
                  </a:moveTo>
                  <a:lnTo>
                    <a:pt x="0" y="201378"/>
                  </a:lnTo>
                </a:path>
                <a:path w="4444" h="201930">
                  <a:moveTo>
                    <a:pt x="0" y="201378"/>
                  </a:moveTo>
                  <a:lnTo>
                    <a:pt x="0" y="201378"/>
                  </a:lnTo>
                </a:path>
                <a:path w="4444" h="201930">
                  <a:moveTo>
                    <a:pt x="0" y="198342"/>
                  </a:moveTo>
                  <a:lnTo>
                    <a:pt x="0" y="198342"/>
                  </a:lnTo>
                </a:path>
                <a:path w="4444" h="201930">
                  <a:moveTo>
                    <a:pt x="4047" y="198342"/>
                  </a:moveTo>
                  <a:lnTo>
                    <a:pt x="4047" y="198342"/>
                  </a:lnTo>
                </a:path>
                <a:path w="4444" h="201930">
                  <a:moveTo>
                    <a:pt x="4047" y="198342"/>
                  </a:moveTo>
                  <a:lnTo>
                    <a:pt x="4047" y="198342"/>
                  </a:lnTo>
                </a:path>
                <a:path w="4444" h="201930">
                  <a:moveTo>
                    <a:pt x="4047" y="198342"/>
                  </a:moveTo>
                  <a:lnTo>
                    <a:pt x="4047" y="198342"/>
                  </a:lnTo>
                </a:path>
                <a:path w="4444" h="201930">
                  <a:moveTo>
                    <a:pt x="4047" y="198342"/>
                  </a:moveTo>
                  <a:lnTo>
                    <a:pt x="4047" y="198342"/>
                  </a:lnTo>
                </a:path>
                <a:path w="4444" h="201930">
                  <a:moveTo>
                    <a:pt x="4047" y="198342"/>
                  </a:moveTo>
                  <a:lnTo>
                    <a:pt x="4047" y="198342"/>
                  </a:lnTo>
                </a:path>
                <a:path w="4444" h="201930">
                  <a:moveTo>
                    <a:pt x="4047" y="198342"/>
                  </a:moveTo>
                  <a:lnTo>
                    <a:pt x="3035" y="198342"/>
                  </a:lnTo>
                </a:path>
                <a:path w="4444" h="201930">
                  <a:moveTo>
                    <a:pt x="3035" y="198342"/>
                  </a:moveTo>
                  <a:lnTo>
                    <a:pt x="3035" y="198342"/>
                  </a:lnTo>
                </a:path>
                <a:path w="4444" h="201930">
                  <a:moveTo>
                    <a:pt x="3035" y="198342"/>
                  </a:moveTo>
                  <a:lnTo>
                    <a:pt x="2023" y="198342"/>
                  </a:lnTo>
                </a:path>
                <a:path w="4444" h="201930">
                  <a:moveTo>
                    <a:pt x="2023" y="198342"/>
                  </a:moveTo>
                  <a:lnTo>
                    <a:pt x="2023" y="198342"/>
                  </a:lnTo>
                </a:path>
                <a:path w="4444" h="201930">
                  <a:moveTo>
                    <a:pt x="2023" y="198342"/>
                  </a:moveTo>
                  <a:lnTo>
                    <a:pt x="2023" y="198342"/>
                  </a:lnTo>
                </a:path>
                <a:path w="4444" h="201930">
                  <a:moveTo>
                    <a:pt x="2023" y="198342"/>
                  </a:moveTo>
                  <a:lnTo>
                    <a:pt x="1011" y="198342"/>
                  </a:lnTo>
                </a:path>
                <a:path w="4444" h="201930">
                  <a:moveTo>
                    <a:pt x="1011" y="198342"/>
                  </a:moveTo>
                  <a:lnTo>
                    <a:pt x="1011" y="198342"/>
                  </a:lnTo>
                </a:path>
                <a:path w="4444" h="201930">
                  <a:moveTo>
                    <a:pt x="1011" y="198342"/>
                  </a:moveTo>
                  <a:lnTo>
                    <a:pt x="0" y="198342"/>
                  </a:lnTo>
                </a:path>
                <a:path w="4444" h="201930">
                  <a:moveTo>
                    <a:pt x="0" y="198342"/>
                  </a:moveTo>
                  <a:lnTo>
                    <a:pt x="0" y="198342"/>
                  </a:lnTo>
                </a:path>
                <a:path w="4444" h="201930">
                  <a:moveTo>
                    <a:pt x="0" y="198342"/>
                  </a:moveTo>
                  <a:lnTo>
                    <a:pt x="0" y="198342"/>
                  </a:lnTo>
                </a:path>
                <a:path w="4444" h="201930">
                  <a:moveTo>
                    <a:pt x="4047" y="201378"/>
                  </a:moveTo>
                  <a:lnTo>
                    <a:pt x="4047" y="198342"/>
                  </a:lnTo>
                </a:path>
                <a:path w="4444" h="201930">
                  <a:moveTo>
                    <a:pt x="1011" y="0"/>
                  </a:moveTo>
                  <a:lnTo>
                    <a:pt x="1011" y="0"/>
                  </a:lnTo>
                </a:path>
                <a:path w="4444" h="201930">
                  <a:moveTo>
                    <a:pt x="1011" y="0"/>
                  </a:moveTo>
                  <a:lnTo>
                    <a:pt x="1011" y="0"/>
                  </a:lnTo>
                </a:path>
                <a:path w="4444" h="201930">
                  <a:moveTo>
                    <a:pt x="1011" y="0"/>
                  </a:moveTo>
                  <a:lnTo>
                    <a:pt x="0" y="0"/>
                  </a:lnTo>
                </a:path>
                <a:path w="4444" h="201930">
                  <a:moveTo>
                    <a:pt x="0" y="0"/>
                  </a:moveTo>
                  <a:lnTo>
                    <a:pt x="0" y="0"/>
                  </a:lnTo>
                </a:path>
                <a:path w="4444" h="201930">
                  <a:moveTo>
                    <a:pt x="0" y="0"/>
                  </a:moveTo>
                  <a:lnTo>
                    <a:pt x="0" y="0"/>
                  </a:lnTo>
                </a:path>
                <a:path w="4444" h="201930">
                  <a:moveTo>
                    <a:pt x="0" y="0"/>
                  </a:moveTo>
                  <a:lnTo>
                    <a:pt x="0" y="0"/>
                  </a:lnTo>
                </a:path>
                <a:path w="4444" h="201930">
                  <a:moveTo>
                    <a:pt x="0" y="181139"/>
                  </a:moveTo>
                  <a:lnTo>
                    <a:pt x="0" y="21250"/>
                  </a:lnTo>
                </a:path>
                <a:path w="4444" h="201930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13210688" y="2449596"/>
              <a:ext cx="766445" cy="3175"/>
            </a:xfrm>
            <a:custGeom>
              <a:avLst/>
              <a:gdLst/>
              <a:ahLst/>
              <a:cxnLst/>
              <a:rect l="l" t="t" r="r" b="b"/>
              <a:pathLst>
                <a:path w="766444" h="3175">
                  <a:moveTo>
                    <a:pt x="766047" y="3035"/>
                  </a:moveTo>
                  <a:lnTo>
                    <a:pt x="766047" y="0"/>
                  </a:lnTo>
                </a:path>
                <a:path w="766444" h="3175">
                  <a:moveTo>
                    <a:pt x="723545" y="3035"/>
                  </a:moveTo>
                  <a:lnTo>
                    <a:pt x="723545" y="0"/>
                  </a:lnTo>
                </a:path>
                <a:path w="766444" h="3175">
                  <a:moveTo>
                    <a:pt x="681043" y="3035"/>
                  </a:moveTo>
                  <a:lnTo>
                    <a:pt x="681043" y="0"/>
                  </a:lnTo>
                </a:path>
                <a:path w="766444" h="3175">
                  <a:moveTo>
                    <a:pt x="638541" y="3035"/>
                  </a:moveTo>
                  <a:lnTo>
                    <a:pt x="638541" y="0"/>
                  </a:lnTo>
                </a:path>
                <a:path w="766444" h="3175">
                  <a:moveTo>
                    <a:pt x="596039" y="3035"/>
                  </a:moveTo>
                  <a:lnTo>
                    <a:pt x="596039" y="0"/>
                  </a:lnTo>
                </a:path>
                <a:path w="766444" h="3175">
                  <a:moveTo>
                    <a:pt x="553537" y="3035"/>
                  </a:moveTo>
                  <a:lnTo>
                    <a:pt x="553537" y="0"/>
                  </a:lnTo>
                </a:path>
                <a:path w="766444" h="3175">
                  <a:moveTo>
                    <a:pt x="511035" y="3035"/>
                  </a:moveTo>
                  <a:lnTo>
                    <a:pt x="511035" y="0"/>
                  </a:lnTo>
                </a:path>
                <a:path w="766444" h="3175">
                  <a:moveTo>
                    <a:pt x="468533" y="3035"/>
                  </a:moveTo>
                  <a:lnTo>
                    <a:pt x="468533" y="0"/>
                  </a:lnTo>
                </a:path>
                <a:path w="766444" h="3175">
                  <a:moveTo>
                    <a:pt x="426031" y="3035"/>
                  </a:moveTo>
                  <a:lnTo>
                    <a:pt x="426031" y="0"/>
                  </a:lnTo>
                </a:path>
                <a:path w="766444" h="3175">
                  <a:moveTo>
                    <a:pt x="382517" y="3035"/>
                  </a:moveTo>
                  <a:lnTo>
                    <a:pt x="382517" y="0"/>
                  </a:lnTo>
                </a:path>
                <a:path w="766444" h="3175">
                  <a:moveTo>
                    <a:pt x="340015" y="3035"/>
                  </a:moveTo>
                  <a:lnTo>
                    <a:pt x="340015" y="0"/>
                  </a:lnTo>
                </a:path>
                <a:path w="766444" h="3175">
                  <a:moveTo>
                    <a:pt x="297513" y="3035"/>
                  </a:moveTo>
                  <a:lnTo>
                    <a:pt x="297513" y="0"/>
                  </a:lnTo>
                </a:path>
                <a:path w="766444" h="3175">
                  <a:moveTo>
                    <a:pt x="255011" y="3035"/>
                  </a:moveTo>
                  <a:lnTo>
                    <a:pt x="255011" y="0"/>
                  </a:lnTo>
                </a:path>
                <a:path w="766444" h="3175">
                  <a:moveTo>
                    <a:pt x="212509" y="3035"/>
                  </a:moveTo>
                  <a:lnTo>
                    <a:pt x="212509" y="0"/>
                  </a:lnTo>
                </a:path>
                <a:path w="766444" h="3175">
                  <a:moveTo>
                    <a:pt x="170007" y="3035"/>
                  </a:moveTo>
                  <a:lnTo>
                    <a:pt x="170007" y="0"/>
                  </a:lnTo>
                </a:path>
                <a:path w="766444" h="3175">
                  <a:moveTo>
                    <a:pt x="127505" y="3035"/>
                  </a:moveTo>
                  <a:lnTo>
                    <a:pt x="127505" y="0"/>
                  </a:lnTo>
                </a:path>
                <a:path w="766444" h="3175">
                  <a:moveTo>
                    <a:pt x="85003" y="3035"/>
                  </a:moveTo>
                  <a:lnTo>
                    <a:pt x="85003" y="0"/>
                  </a:lnTo>
                </a:path>
                <a:path w="766444" h="3175">
                  <a:moveTo>
                    <a:pt x="42501" y="3035"/>
                  </a:moveTo>
                  <a:lnTo>
                    <a:pt x="42501" y="0"/>
                  </a:lnTo>
                </a:path>
                <a:path w="766444"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13251166" y="2230003"/>
              <a:ext cx="765175" cy="33655"/>
            </a:xfrm>
            <a:custGeom>
              <a:avLst/>
              <a:gdLst/>
              <a:ahLst/>
              <a:cxnLst/>
              <a:rect l="l" t="t" r="r" b="b"/>
              <a:pathLst>
                <a:path w="765175" h="33655">
                  <a:moveTo>
                    <a:pt x="682055" y="0"/>
                  </a:moveTo>
                  <a:lnTo>
                    <a:pt x="682055" y="3035"/>
                  </a:lnTo>
                </a:path>
                <a:path w="765175" h="33655">
                  <a:moveTo>
                    <a:pt x="597051" y="0"/>
                  </a:moveTo>
                  <a:lnTo>
                    <a:pt x="597051" y="3035"/>
                  </a:lnTo>
                </a:path>
                <a:path w="765175" h="33655">
                  <a:moveTo>
                    <a:pt x="511035" y="0"/>
                  </a:moveTo>
                  <a:lnTo>
                    <a:pt x="511035" y="3035"/>
                  </a:lnTo>
                </a:path>
                <a:path w="765175" h="33655">
                  <a:moveTo>
                    <a:pt x="426031" y="0"/>
                  </a:moveTo>
                  <a:lnTo>
                    <a:pt x="426031" y="3035"/>
                  </a:lnTo>
                </a:path>
                <a:path w="765175" h="33655">
                  <a:moveTo>
                    <a:pt x="341027" y="0"/>
                  </a:moveTo>
                  <a:lnTo>
                    <a:pt x="341027" y="3035"/>
                  </a:lnTo>
                </a:path>
                <a:path w="765175" h="33655">
                  <a:moveTo>
                    <a:pt x="256023" y="0"/>
                  </a:moveTo>
                  <a:lnTo>
                    <a:pt x="256023" y="3035"/>
                  </a:lnTo>
                </a:path>
                <a:path w="765175" h="33655">
                  <a:moveTo>
                    <a:pt x="171019" y="0"/>
                  </a:moveTo>
                  <a:lnTo>
                    <a:pt x="171019" y="3035"/>
                  </a:lnTo>
                </a:path>
                <a:path w="765175" h="33655">
                  <a:moveTo>
                    <a:pt x="86015" y="0"/>
                  </a:moveTo>
                  <a:lnTo>
                    <a:pt x="86015" y="3035"/>
                  </a:lnTo>
                </a:path>
                <a:path w="765175" h="33655">
                  <a:moveTo>
                    <a:pt x="0" y="0"/>
                  </a:moveTo>
                  <a:lnTo>
                    <a:pt x="0" y="3035"/>
                  </a:lnTo>
                </a:path>
                <a:path w="765175" h="33655">
                  <a:moveTo>
                    <a:pt x="755927" y="33394"/>
                  </a:moveTo>
                  <a:lnTo>
                    <a:pt x="755927" y="33394"/>
                  </a:lnTo>
                </a:path>
                <a:path w="765175" h="33655">
                  <a:moveTo>
                    <a:pt x="764023" y="33394"/>
                  </a:moveTo>
                  <a:lnTo>
                    <a:pt x="765035" y="33394"/>
                  </a:lnTo>
                </a:path>
                <a:path w="765175" h="33655">
                  <a:moveTo>
                    <a:pt x="765035" y="33394"/>
                  </a:moveTo>
                  <a:lnTo>
                    <a:pt x="765035" y="33394"/>
                  </a:lnTo>
                </a:path>
                <a:path w="765175" h="33655">
                  <a:moveTo>
                    <a:pt x="765035" y="33394"/>
                  </a:moveTo>
                  <a:lnTo>
                    <a:pt x="765035" y="33394"/>
                  </a:lnTo>
                </a:path>
                <a:path w="765175" h="33655">
                  <a:moveTo>
                    <a:pt x="765035" y="33394"/>
                  </a:moveTo>
                  <a:lnTo>
                    <a:pt x="765035" y="33394"/>
                  </a:lnTo>
                </a:path>
                <a:path w="765175" h="33655">
                  <a:moveTo>
                    <a:pt x="765035" y="33394"/>
                  </a:moveTo>
                  <a:lnTo>
                    <a:pt x="765035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14016201" y="2262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14016201" y="2262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14016201" y="2261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14006081" y="2261373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9107" y="0"/>
                  </a:lnTo>
                </a:path>
                <a:path w="10159" h="2539">
                  <a:moveTo>
                    <a:pt x="2023" y="0"/>
                  </a:moveTo>
                  <a:lnTo>
                    <a:pt x="2023" y="0"/>
                  </a:lnTo>
                </a:path>
                <a:path w="10159" h="2539">
                  <a:moveTo>
                    <a:pt x="2023" y="0"/>
                  </a:moveTo>
                  <a:lnTo>
                    <a:pt x="9107" y="0"/>
                  </a:lnTo>
                </a:path>
                <a:path w="10159" h="2539">
                  <a:moveTo>
                    <a:pt x="0" y="1011"/>
                  </a:moveTo>
                  <a:lnTo>
                    <a:pt x="0" y="1011"/>
                  </a:lnTo>
                </a:path>
                <a:path w="10159" h="2539">
                  <a:moveTo>
                    <a:pt x="0" y="1011"/>
                  </a:moveTo>
                  <a:lnTo>
                    <a:pt x="1011" y="2023"/>
                  </a:lnTo>
                  <a:lnTo>
                    <a:pt x="2023" y="2023"/>
                  </a:lnTo>
                  <a:lnTo>
                    <a:pt x="9107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14005069" y="22542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505" y="2023"/>
                  </a:moveTo>
                  <a:lnTo>
                    <a:pt x="505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14003046" y="2254290"/>
              <a:ext cx="15240" cy="175260"/>
            </a:xfrm>
            <a:custGeom>
              <a:avLst/>
              <a:gdLst/>
              <a:ahLst/>
              <a:cxnLst/>
              <a:rect l="l" t="t" r="r" b="b"/>
              <a:pathLst>
                <a:path w="15240" h="175260">
                  <a:moveTo>
                    <a:pt x="2023" y="4047"/>
                  </a:moveTo>
                  <a:lnTo>
                    <a:pt x="2023" y="4047"/>
                  </a:lnTo>
                </a:path>
                <a:path w="15240" h="175260">
                  <a:moveTo>
                    <a:pt x="2023" y="4047"/>
                  </a:moveTo>
                  <a:lnTo>
                    <a:pt x="2023" y="5059"/>
                  </a:lnTo>
                  <a:lnTo>
                    <a:pt x="3035" y="6071"/>
                  </a:lnTo>
                </a:path>
                <a:path w="15240" h="175260">
                  <a:moveTo>
                    <a:pt x="3035" y="6071"/>
                  </a:moveTo>
                  <a:lnTo>
                    <a:pt x="3035" y="6071"/>
                  </a:lnTo>
                </a:path>
                <a:path w="15240" h="175260">
                  <a:moveTo>
                    <a:pt x="3035" y="6071"/>
                  </a:moveTo>
                  <a:lnTo>
                    <a:pt x="4047" y="7083"/>
                  </a:lnTo>
                  <a:lnTo>
                    <a:pt x="3035" y="7083"/>
                  </a:lnTo>
                </a:path>
                <a:path w="15240" h="175260">
                  <a:moveTo>
                    <a:pt x="4047" y="7083"/>
                  </a:moveTo>
                  <a:lnTo>
                    <a:pt x="5059" y="7083"/>
                  </a:lnTo>
                </a:path>
                <a:path w="15240" h="175260">
                  <a:moveTo>
                    <a:pt x="1011" y="7083"/>
                  </a:moveTo>
                  <a:lnTo>
                    <a:pt x="1011" y="7083"/>
                  </a:lnTo>
                </a:path>
                <a:path w="15240" h="175260">
                  <a:moveTo>
                    <a:pt x="2023" y="8095"/>
                  </a:moveTo>
                  <a:lnTo>
                    <a:pt x="2023" y="8095"/>
                  </a:lnTo>
                </a:path>
                <a:path w="15240" h="175260">
                  <a:moveTo>
                    <a:pt x="4047" y="9107"/>
                  </a:moveTo>
                  <a:lnTo>
                    <a:pt x="4047" y="9107"/>
                  </a:lnTo>
                </a:path>
                <a:path w="15240" h="175260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  <a:lnTo>
                    <a:pt x="2023" y="7083"/>
                  </a:lnTo>
                  <a:lnTo>
                    <a:pt x="2023" y="8095"/>
                  </a:lnTo>
                  <a:lnTo>
                    <a:pt x="3035" y="8095"/>
                  </a:lnTo>
                  <a:lnTo>
                    <a:pt x="4047" y="9107"/>
                  </a:lnTo>
                  <a:lnTo>
                    <a:pt x="5059" y="9107"/>
                  </a:lnTo>
                </a:path>
                <a:path w="15240" h="175260">
                  <a:moveTo>
                    <a:pt x="5059" y="9107"/>
                  </a:moveTo>
                  <a:lnTo>
                    <a:pt x="5059" y="9107"/>
                  </a:lnTo>
                </a:path>
                <a:path w="15240" h="175260">
                  <a:moveTo>
                    <a:pt x="15179" y="175067"/>
                  </a:moveTo>
                  <a:lnTo>
                    <a:pt x="15179" y="172031"/>
                  </a:lnTo>
                </a:path>
                <a:path w="15240" h="175260">
                  <a:moveTo>
                    <a:pt x="15179" y="163936"/>
                  </a:moveTo>
                  <a:lnTo>
                    <a:pt x="15179" y="159888"/>
                  </a:lnTo>
                </a:path>
                <a:path w="15240" h="175260">
                  <a:moveTo>
                    <a:pt x="14167" y="175067"/>
                  </a:moveTo>
                  <a:lnTo>
                    <a:pt x="14167" y="172031"/>
                  </a:lnTo>
                </a:path>
                <a:path w="15240" h="175260">
                  <a:moveTo>
                    <a:pt x="14167" y="163936"/>
                  </a:moveTo>
                  <a:lnTo>
                    <a:pt x="14167" y="159888"/>
                  </a:lnTo>
                </a:path>
                <a:path w="15240" h="175260">
                  <a:moveTo>
                    <a:pt x="14167" y="175067"/>
                  </a:moveTo>
                  <a:lnTo>
                    <a:pt x="14167" y="1750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14017213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14017213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4017213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4016201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4020248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4020248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4020248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4016201" y="2230003"/>
              <a:ext cx="85090" cy="204470"/>
            </a:xfrm>
            <a:custGeom>
              <a:avLst/>
              <a:gdLst/>
              <a:ahLst/>
              <a:cxnLst/>
              <a:rect l="l" t="t" r="r" b="b"/>
              <a:pathLst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200366"/>
                  </a:moveTo>
                  <a:lnTo>
                    <a:pt x="4047" y="200366"/>
                  </a:lnTo>
                </a:path>
                <a:path w="85090" h="204469">
                  <a:moveTo>
                    <a:pt x="4047" y="199354"/>
                  </a:moveTo>
                  <a:lnTo>
                    <a:pt x="4047" y="199354"/>
                  </a:lnTo>
                </a:path>
                <a:path w="85090" h="204469">
                  <a:moveTo>
                    <a:pt x="2023" y="199354"/>
                  </a:moveTo>
                  <a:lnTo>
                    <a:pt x="2023" y="199354"/>
                  </a:lnTo>
                </a:path>
                <a:path w="85090" h="204469">
                  <a:moveTo>
                    <a:pt x="0" y="204414"/>
                  </a:moveTo>
                  <a:lnTo>
                    <a:pt x="0" y="204414"/>
                  </a:lnTo>
                </a:path>
                <a:path w="85090" h="204469">
                  <a:moveTo>
                    <a:pt x="5059" y="204414"/>
                  </a:moveTo>
                  <a:lnTo>
                    <a:pt x="5059" y="204414"/>
                  </a:lnTo>
                </a:path>
                <a:path w="85090" h="204469">
                  <a:moveTo>
                    <a:pt x="5059" y="204414"/>
                  </a:moveTo>
                  <a:lnTo>
                    <a:pt x="5059" y="204414"/>
                  </a:lnTo>
                </a:path>
                <a:path w="85090" h="204469">
                  <a:moveTo>
                    <a:pt x="5059" y="204414"/>
                  </a:moveTo>
                  <a:lnTo>
                    <a:pt x="5059" y="204414"/>
                  </a:lnTo>
                </a:path>
                <a:path w="85090" h="204469">
                  <a:moveTo>
                    <a:pt x="5059" y="204414"/>
                  </a:moveTo>
                  <a:lnTo>
                    <a:pt x="4047" y="204414"/>
                  </a:lnTo>
                </a:path>
                <a:path w="85090" h="204469">
                  <a:moveTo>
                    <a:pt x="4047" y="204414"/>
                  </a:moveTo>
                  <a:lnTo>
                    <a:pt x="4047" y="204414"/>
                  </a:lnTo>
                </a:path>
                <a:path w="85090" h="204469">
                  <a:moveTo>
                    <a:pt x="4047" y="204414"/>
                  </a:moveTo>
                  <a:lnTo>
                    <a:pt x="4047" y="204414"/>
                  </a:lnTo>
                </a:path>
                <a:path w="85090" h="204469">
                  <a:moveTo>
                    <a:pt x="4047" y="204414"/>
                  </a:moveTo>
                  <a:lnTo>
                    <a:pt x="3035" y="204414"/>
                  </a:lnTo>
                </a:path>
                <a:path w="85090" h="204469">
                  <a:moveTo>
                    <a:pt x="3035" y="204414"/>
                  </a:moveTo>
                  <a:lnTo>
                    <a:pt x="3035" y="204414"/>
                  </a:lnTo>
                </a:path>
                <a:path w="85090" h="204469">
                  <a:moveTo>
                    <a:pt x="3035" y="204414"/>
                  </a:moveTo>
                  <a:lnTo>
                    <a:pt x="2023" y="204414"/>
                  </a:lnTo>
                </a:path>
                <a:path w="85090" h="204469">
                  <a:moveTo>
                    <a:pt x="2023" y="204414"/>
                  </a:moveTo>
                  <a:lnTo>
                    <a:pt x="2023" y="204414"/>
                  </a:lnTo>
                </a:path>
                <a:path w="85090" h="204469">
                  <a:moveTo>
                    <a:pt x="2023" y="204414"/>
                  </a:moveTo>
                  <a:lnTo>
                    <a:pt x="2023" y="204414"/>
                  </a:lnTo>
                </a:path>
                <a:path w="85090" h="204469">
                  <a:moveTo>
                    <a:pt x="2023" y="204414"/>
                  </a:moveTo>
                  <a:lnTo>
                    <a:pt x="1011" y="204414"/>
                  </a:lnTo>
                </a:path>
                <a:path w="85090" h="204469">
                  <a:moveTo>
                    <a:pt x="1011" y="204414"/>
                  </a:moveTo>
                  <a:lnTo>
                    <a:pt x="1011" y="204414"/>
                  </a:lnTo>
                </a:path>
                <a:path w="85090" h="204469">
                  <a:moveTo>
                    <a:pt x="1011" y="204414"/>
                  </a:moveTo>
                  <a:lnTo>
                    <a:pt x="0" y="204414"/>
                  </a:lnTo>
                </a:path>
                <a:path w="85090" h="204469">
                  <a:moveTo>
                    <a:pt x="0" y="204414"/>
                  </a:moveTo>
                  <a:lnTo>
                    <a:pt x="0" y="204414"/>
                  </a:lnTo>
                </a:path>
                <a:path w="85090" h="204469">
                  <a:moveTo>
                    <a:pt x="0" y="201378"/>
                  </a:moveTo>
                  <a:lnTo>
                    <a:pt x="0" y="201378"/>
                  </a:lnTo>
                </a:path>
                <a:path w="85090" h="204469">
                  <a:moveTo>
                    <a:pt x="5059" y="201378"/>
                  </a:moveTo>
                  <a:lnTo>
                    <a:pt x="5059" y="201378"/>
                  </a:lnTo>
                </a:path>
                <a:path w="85090" h="204469">
                  <a:moveTo>
                    <a:pt x="5059" y="201378"/>
                  </a:moveTo>
                  <a:lnTo>
                    <a:pt x="5059" y="201378"/>
                  </a:lnTo>
                </a:path>
                <a:path w="85090" h="204469">
                  <a:moveTo>
                    <a:pt x="5059" y="201378"/>
                  </a:moveTo>
                  <a:lnTo>
                    <a:pt x="5059" y="201378"/>
                  </a:lnTo>
                </a:path>
                <a:path w="85090" h="204469">
                  <a:moveTo>
                    <a:pt x="5059" y="201378"/>
                  </a:moveTo>
                  <a:lnTo>
                    <a:pt x="4047" y="201378"/>
                  </a:lnTo>
                </a:path>
                <a:path w="85090" h="204469">
                  <a:moveTo>
                    <a:pt x="4047" y="201378"/>
                  </a:moveTo>
                  <a:lnTo>
                    <a:pt x="4047" y="201378"/>
                  </a:lnTo>
                </a:path>
                <a:path w="85090" h="204469">
                  <a:moveTo>
                    <a:pt x="4047" y="201378"/>
                  </a:moveTo>
                  <a:lnTo>
                    <a:pt x="4047" y="201378"/>
                  </a:lnTo>
                </a:path>
                <a:path w="85090" h="204469">
                  <a:moveTo>
                    <a:pt x="4047" y="201378"/>
                  </a:moveTo>
                  <a:lnTo>
                    <a:pt x="3035" y="201378"/>
                  </a:lnTo>
                </a:path>
                <a:path w="85090" h="204469">
                  <a:moveTo>
                    <a:pt x="3035" y="201378"/>
                  </a:moveTo>
                  <a:lnTo>
                    <a:pt x="3035" y="201378"/>
                  </a:lnTo>
                </a:path>
                <a:path w="85090" h="204469">
                  <a:moveTo>
                    <a:pt x="3035" y="201378"/>
                  </a:moveTo>
                  <a:lnTo>
                    <a:pt x="2023" y="201378"/>
                  </a:lnTo>
                </a:path>
                <a:path w="85090" h="204469">
                  <a:moveTo>
                    <a:pt x="2023" y="201378"/>
                  </a:moveTo>
                  <a:lnTo>
                    <a:pt x="2023" y="201378"/>
                  </a:lnTo>
                </a:path>
                <a:path w="85090" h="204469">
                  <a:moveTo>
                    <a:pt x="2023" y="201378"/>
                  </a:moveTo>
                  <a:lnTo>
                    <a:pt x="2023" y="201378"/>
                  </a:lnTo>
                </a:path>
                <a:path w="85090" h="204469">
                  <a:moveTo>
                    <a:pt x="2023" y="201378"/>
                  </a:moveTo>
                  <a:lnTo>
                    <a:pt x="1011" y="201378"/>
                  </a:lnTo>
                </a:path>
                <a:path w="85090" h="204469">
                  <a:moveTo>
                    <a:pt x="1011" y="201378"/>
                  </a:moveTo>
                  <a:lnTo>
                    <a:pt x="1011" y="201378"/>
                  </a:lnTo>
                </a:path>
                <a:path w="85090" h="204469">
                  <a:moveTo>
                    <a:pt x="1011" y="201378"/>
                  </a:moveTo>
                  <a:lnTo>
                    <a:pt x="0" y="201378"/>
                  </a:lnTo>
                </a:path>
                <a:path w="85090" h="204469">
                  <a:moveTo>
                    <a:pt x="0" y="201378"/>
                  </a:moveTo>
                  <a:lnTo>
                    <a:pt x="0" y="201378"/>
                  </a:lnTo>
                </a:path>
                <a:path w="85090" h="204469">
                  <a:moveTo>
                    <a:pt x="5059" y="204414"/>
                  </a:moveTo>
                  <a:lnTo>
                    <a:pt x="5059" y="201378"/>
                  </a:lnTo>
                </a:path>
                <a:path w="85090" h="204469">
                  <a:moveTo>
                    <a:pt x="2023" y="3035"/>
                  </a:moveTo>
                  <a:lnTo>
                    <a:pt x="2023" y="3035"/>
                  </a:lnTo>
                </a:path>
                <a:path w="85090" h="204469">
                  <a:moveTo>
                    <a:pt x="2023" y="3035"/>
                  </a:moveTo>
                  <a:lnTo>
                    <a:pt x="1011" y="3035"/>
                  </a:lnTo>
                </a:path>
                <a:path w="85090" h="204469">
                  <a:moveTo>
                    <a:pt x="1011" y="3035"/>
                  </a:moveTo>
                  <a:lnTo>
                    <a:pt x="1011" y="3035"/>
                  </a:lnTo>
                </a:path>
                <a:path w="85090" h="204469">
                  <a:moveTo>
                    <a:pt x="1011" y="3035"/>
                  </a:moveTo>
                  <a:lnTo>
                    <a:pt x="0" y="3035"/>
                  </a:lnTo>
                </a:path>
                <a:path w="85090" h="204469">
                  <a:moveTo>
                    <a:pt x="0" y="3035"/>
                  </a:moveTo>
                  <a:lnTo>
                    <a:pt x="0" y="3035"/>
                  </a:lnTo>
                </a:path>
                <a:path w="85090" h="204469">
                  <a:moveTo>
                    <a:pt x="0" y="3035"/>
                  </a:moveTo>
                  <a:lnTo>
                    <a:pt x="0" y="3035"/>
                  </a:lnTo>
                </a:path>
                <a:path w="85090" h="204469">
                  <a:moveTo>
                    <a:pt x="1011" y="184175"/>
                  </a:moveTo>
                  <a:lnTo>
                    <a:pt x="1011" y="24286"/>
                  </a:lnTo>
                </a:path>
                <a:path w="85090" h="204469">
                  <a:moveTo>
                    <a:pt x="1011" y="17203"/>
                  </a:moveTo>
                  <a:lnTo>
                    <a:pt x="1011" y="3035"/>
                  </a:lnTo>
                </a:path>
                <a:path w="85090" h="204469">
                  <a:moveTo>
                    <a:pt x="2023" y="0"/>
                  </a:moveTo>
                  <a:lnTo>
                    <a:pt x="2023" y="3035"/>
                  </a:lnTo>
                </a:path>
                <a:path w="85090" h="204469">
                  <a:moveTo>
                    <a:pt x="75896" y="33394"/>
                  </a:moveTo>
                  <a:lnTo>
                    <a:pt x="75896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  <a:path w="85090" h="204469">
                  <a:moveTo>
                    <a:pt x="85003" y="33394"/>
                  </a:moveTo>
                  <a:lnTo>
                    <a:pt x="85003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4101205" y="2262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4101205" y="2262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4101205" y="2261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4091085" y="2261373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2023" y="0"/>
                  </a:moveTo>
                  <a:lnTo>
                    <a:pt x="2023" y="0"/>
                  </a:lnTo>
                </a:path>
                <a:path w="10159" h="2539">
                  <a:moveTo>
                    <a:pt x="2023" y="0"/>
                  </a:moveTo>
                  <a:lnTo>
                    <a:pt x="10119" y="0"/>
                  </a:lnTo>
                </a:path>
                <a:path w="10159" h="2539">
                  <a:moveTo>
                    <a:pt x="0" y="1011"/>
                  </a:moveTo>
                  <a:lnTo>
                    <a:pt x="1011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4090074" y="22542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505" y="2023"/>
                  </a:moveTo>
                  <a:lnTo>
                    <a:pt x="505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4088050" y="2254290"/>
              <a:ext cx="15240" cy="175260"/>
            </a:xfrm>
            <a:custGeom>
              <a:avLst/>
              <a:gdLst/>
              <a:ahLst/>
              <a:cxnLst/>
              <a:rect l="l" t="t" r="r" b="b"/>
              <a:pathLst>
                <a:path w="15240" h="175260">
                  <a:moveTo>
                    <a:pt x="2023" y="4047"/>
                  </a:moveTo>
                  <a:lnTo>
                    <a:pt x="2023" y="4047"/>
                  </a:lnTo>
                </a:path>
                <a:path w="15240" h="175260">
                  <a:moveTo>
                    <a:pt x="2023" y="4047"/>
                  </a:moveTo>
                  <a:lnTo>
                    <a:pt x="2023" y="5059"/>
                  </a:lnTo>
                  <a:lnTo>
                    <a:pt x="3035" y="6071"/>
                  </a:lnTo>
                </a:path>
                <a:path w="15240" h="175260">
                  <a:moveTo>
                    <a:pt x="3035" y="6071"/>
                  </a:moveTo>
                  <a:lnTo>
                    <a:pt x="3035" y="6071"/>
                  </a:lnTo>
                </a:path>
                <a:path w="15240" h="175260">
                  <a:moveTo>
                    <a:pt x="3035" y="6071"/>
                  </a:moveTo>
                  <a:lnTo>
                    <a:pt x="4047" y="7083"/>
                  </a:lnTo>
                </a:path>
                <a:path w="15240" h="175260">
                  <a:moveTo>
                    <a:pt x="4047" y="7083"/>
                  </a:moveTo>
                  <a:lnTo>
                    <a:pt x="4047" y="7083"/>
                  </a:lnTo>
                </a:path>
                <a:path w="15240" h="175260">
                  <a:moveTo>
                    <a:pt x="4047" y="7083"/>
                  </a:moveTo>
                  <a:lnTo>
                    <a:pt x="5059" y="7083"/>
                  </a:lnTo>
                </a:path>
                <a:path w="15240" h="175260">
                  <a:moveTo>
                    <a:pt x="1011" y="7083"/>
                  </a:moveTo>
                  <a:lnTo>
                    <a:pt x="1011" y="7083"/>
                  </a:lnTo>
                </a:path>
                <a:path w="15240" h="175260">
                  <a:moveTo>
                    <a:pt x="3035" y="8095"/>
                  </a:moveTo>
                  <a:lnTo>
                    <a:pt x="3035" y="8095"/>
                  </a:lnTo>
                </a:path>
                <a:path w="15240" h="175260">
                  <a:moveTo>
                    <a:pt x="4047" y="9107"/>
                  </a:moveTo>
                  <a:lnTo>
                    <a:pt x="4047" y="9107"/>
                  </a:lnTo>
                </a:path>
                <a:path w="15240" h="175260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7083"/>
                  </a:lnTo>
                  <a:lnTo>
                    <a:pt x="3035" y="8095"/>
                  </a:lnTo>
                </a:path>
                <a:path w="15240" h="175260">
                  <a:moveTo>
                    <a:pt x="3035" y="8095"/>
                  </a:moveTo>
                  <a:lnTo>
                    <a:pt x="3035" y="8095"/>
                  </a:lnTo>
                </a:path>
                <a:path w="15240" h="175260">
                  <a:moveTo>
                    <a:pt x="3035" y="8095"/>
                  </a:moveTo>
                  <a:lnTo>
                    <a:pt x="4047" y="9107"/>
                  </a:lnTo>
                  <a:lnTo>
                    <a:pt x="5059" y="9107"/>
                  </a:lnTo>
                </a:path>
                <a:path w="15240" h="175260">
                  <a:moveTo>
                    <a:pt x="5059" y="9107"/>
                  </a:moveTo>
                  <a:lnTo>
                    <a:pt x="5059" y="9107"/>
                  </a:lnTo>
                </a:path>
                <a:path w="15240" h="175260">
                  <a:moveTo>
                    <a:pt x="15179" y="175067"/>
                  </a:moveTo>
                  <a:lnTo>
                    <a:pt x="15179" y="172031"/>
                  </a:lnTo>
                </a:path>
                <a:path w="15240" h="175260">
                  <a:moveTo>
                    <a:pt x="15179" y="163936"/>
                  </a:moveTo>
                  <a:lnTo>
                    <a:pt x="15179" y="159888"/>
                  </a:lnTo>
                </a:path>
                <a:path w="15240" h="175260">
                  <a:moveTo>
                    <a:pt x="14167" y="175067"/>
                  </a:moveTo>
                  <a:lnTo>
                    <a:pt x="14167" y="172031"/>
                  </a:lnTo>
                </a:path>
                <a:path w="15240" h="175260">
                  <a:moveTo>
                    <a:pt x="14167" y="163936"/>
                  </a:moveTo>
                  <a:lnTo>
                    <a:pt x="14167" y="159888"/>
                  </a:lnTo>
                </a:path>
                <a:path w="15240" h="175260">
                  <a:moveTo>
                    <a:pt x="14167" y="175067"/>
                  </a:moveTo>
                  <a:lnTo>
                    <a:pt x="14167" y="1750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4102217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14102217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14102217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4101205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4105252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4105252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14105252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14101205" y="2230003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199354"/>
                  </a:moveTo>
                  <a:lnTo>
                    <a:pt x="4047" y="199354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3035" y="204414"/>
                  </a:lnTo>
                </a:path>
                <a:path w="5080" h="204469">
                  <a:moveTo>
                    <a:pt x="3035" y="204414"/>
                  </a:moveTo>
                  <a:lnTo>
                    <a:pt x="3035" y="204414"/>
                  </a:lnTo>
                </a:path>
                <a:path w="5080" h="204469">
                  <a:moveTo>
                    <a:pt x="3035" y="204414"/>
                  </a:moveTo>
                  <a:lnTo>
                    <a:pt x="3035" y="204414"/>
                  </a:lnTo>
                </a:path>
                <a:path w="5080" h="204469">
                  <a:moveTo>
                    <a:pt x="3035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3035" y="201378"/>
                  </a:lnTo>
                </a:path>
                <a:path w="5080" h="204469">
                  <a:moveTo>
                    <a:pt x="3035" y="201378"/>
                  </a:moveTo>
                  <a:lnTo>
                    <a:pt x="3035" y="201378"/>
                  </a:lnTo>
                </a:path>
                <a:path w="5080" h="204469">
                  <a:moveTo>
                    <a:pt x="3035" y="201378"/>
                  </a:moveTo>
                  <a:lnTo>
                    <a:pt x="3035" y="201378"/>
                  </a:lnTo>
                </a:path>
                <a:path w="5080" h="204469">
                  <a:moveTo>
                    <a:pt x="3035" y="201378"/>
                  </a:moveTo>
                  <a:lnTo>
                    <a:pt x="2023" y="201378"/>
                  </a:lnTo>
                </a:path>
                <a:path w="5080" h="204469">
                  <a:moveTo>
                    <a:pt x="2023" y="201378"/>
                  </a:moveTo>
                  <a:lnTo>
                    <a:pt x="2023" y="201378"/>
                  </a:lnTo>
                </a:path>
                <a:path w="5080" h="204469">
                  <a:moveTo>
                    <a:pt x="2023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5059" y="204414"/>
                  </a:moveTo>
                  <a:lnTo>
                    <a:pt x="5059" y="201378"/>
                  </a:lnTo>
                </a:path>
                <a:path w="5080" h="204469">
                  <a:moveTo>
                    <a:pt x="2023" y="3035"/>
                  </a:moveTo>
                  <a:lnTo>
                    <a:pt x="2023" y="3035"/>
                  </a:lnTo>
                </a:path>
                <a:path w="5080" h="204469">
                  <a:moveTo>
                    <a:pt x="2023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1011" y="184175"/>
                  </a:moveTo>
                  <a:lnTo>
                    <a:pt x="1011" y="24286"/>
                  </a:lnTo>
                </a:path>
                <a:path w="5080" h="204469">
                  <a:moveTo>
                    <a:pt x="1011" y="17203"/>
                  </a:moveTo>
                  <a:lnTo>
                    <a:pt x="1011" y="3035"/>
                  </a:lnTo>
                </a:path>
                <a:path w="5080" h="204469">
                  <a:moveTo>
                    <a:pt x="2023" y="0"/>
                  </a:moveTo>
                  <a:lnTo>
                    <a:pt x="2023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13210688" y="1407286"/>
              <a:ext cx="880744" cy="504190"/>
            </a:xfrm>
            <a:custGeom>
              <a:avLst/>
              <a:gdLst/>
              <a:ahLst/>
              <a:cxnLst/>
              <a:rect l="l" t="t" r="r" b="b"/>
              <a:pathLst>
                <a:path w="880744" h="504189">
                  <a:moveTo>
                    <a:pt x="0" y="500915"/>
                  </a:moveTo>
                  <a:lnTo>
                    <a:pt x="880397" y="500915"/>
                  </a:lnTo>
                </a:path>
                <a:path w="880744" h="504189">
                  <a:moveTo>
                    <a:pt x="0" y="503951"/>
                  </a:moveTo>
                  <a:lnTo>
                    <a:pt x="878373" y="503951"/>
                  </a:lnTo>
                </a:path>
                <a:path w="880744" h="504189">
                  <a:moveTo>
                    <a:pt x="168995" y="0"/>
                  </a:moveTo>
                  <a:lnTo>
                    <a:pt x="168995" y="358230"/>
                  </a:lnTo>
                </a:path>
                <a:path w="880744" h="504189">
                  <a:moveTo>
                    <a:pt x="330908" y="353171"/>
                  </a:moveTo>
                  <a:lnTo>
                    <a:pt x="330908" y="4047"/>
                  </a:lnTo>
                </a:path>
                <a:path w="880744" h="504189">
                  <a:moveTo>
                    <a:pt x="330908" y="4047"/>
                  </a:moveTo>
                  <a:lnTo>
                    <a:pt x="173043" y="4047"/>
                  </a:lnTo>
                  <a:lnTo>
                    <a:pt x="173043" y="353171"/>
                  </a:lnTo>
                </a:path>
                <a:path w="880744" h="504189">
                  <a:moveTo>
                    <a:pt x="334955" y="358230"/>
                  </a:moveTo>
                  <a:lnTo>
                    <a:pt x="334955" y="0"/>
                  </a:lnTo>
                  <a:lnTo>
                    <a:pt x="1689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13370576" y="1399191"/>
              <a:ext cx="184785" cy="374650"/>
            </a:xfrm>
            <a:custGeom>
              <a:avLst/>
              <a:gdLst/>
              <a:ahLst/>
              <a:cxnLst/>
              <a:rect l="l" t="t" r="r" b="b"/>
              <a:pathLst>
                <a:path w="184784" h="374650">
                  <a:moveTo>
                    <a:pt x="0" y="374422"/>
                  </a:moveTo>
                  <a:lnTo>
                    <a:pt x="0" y="0"/>
                  </a:lnTo>
                  <a:lnTo>
                    <a:pt x="184175" y="0"/>
                  </a:lnTo>
                  <a:lnTo>
                    <a:pt x="184175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3379684" y="1760457"/>
              <a:ext cx="166370" cy="5080"/>
            </a:xfrm>
            <a:custGeom>
              <a:avLst/>
              <a:gdLst/>
              <a:ahLst/>
              <a:cxnLst/>
              <a:rect l="l" t="t" r="r" b="b"/>
              <a:pathLst>
                <a:path w="166369" h="5080">
                  <a:moveTo>
                    <a:pt x="161912" y="0"/>
                  </a:moveTo>
                  <a:lnTo>
                    <a:pt x="4047" y="0"/>
                  </a:lnTo>
                </a:path>
                <a:path w="166369" h="5080">
                  <a:moveTo>
                    <a:pt x="165960" y="5059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13370576" y="1773613"/>
              <a:ext cx="184785" cy="0"/>
            </a:xfrm>
            <a:custGeom>
              <a:avLst/>
              <a:gdLst/>
              <a:ahLst/>
              <a:cxnLst/>
              <a:rect l="l" t="t" r="r" b="b"/>
              <a:pathLst>
                <a:path w="184784">
                  <a:moveTo>
                    <a:pt x="0" y="0"/>
                  </a:moveTo>
                  <a:lnTo>
                    <a:pt x="1841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13654934" y="1407286"/>
              <a:ext cx="134620" cy="358775"/>
            </a:xfrm>
            <a:custGeom>
              <a:avLst/>
              <a:gdLst/>
              <a:ahLst/>
              <a:cxnLst/>
              <a:rect l="l" t="t" r="r" b="b"/>
              <a:pathLst>
                <a:path w="134619" h="358775">
                  <a:moveTo>
                    <a:pt x="0" y="0"/>
                  </a:moveTo>
                  <a:lnTo>
                    <a:pt x="0" y="358230"/>
                  </a:lnTo>
                </a:path>
                <a:path w="134619" h="358775">
                  <a:moveTo>
                    <a:pt x="130541" y="353171"/>
                  </a:moveTo>
                  <a:lnTo>
                    <a:pt x="130541" y="4047"/>
                  </a:lnTo>
                </a:path>
                <a:path w="134619" h="358775">
                  <a:moveTo>
                    <a:pt x="130541" y="4047"/>
                  </a:moveTo>
                  <a:lnTo>
                    <a:pt x="4047" y="4047"/>
                  </a:lnTo>
                  <a:lnTo>
                    <a:pt x="4047" y="353171"/>
                  </a:lnTo>
                </a:path>
                <a:path w="134619" h="358775">
                  <a:moveTo>
                    <a:pt x="134589" y="358230"/>
                  </a:moveTo>
                  <a:lnTo>
                    <a:pt x="13458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3646839" y="1399191"/>
              <a:ext cx="151130" cy="374650"/>
            </a:xfrm>
            <a:custGeom>
              <a:avLst/>
              <a:gdLst/>
              <a:ahLst/>
              <a:cxnLst/>
              <a:rect l="l" t="t" r="r" b="b"/>
              <a:pathLst>
                <a:path w="151130" h="374650">
                  <a:moveTo>
                    <a:pt x="0" y="374422"/>
                  </a:moveTo>
                  <a:lnTo>
                    <a:pt x="0" y="0"/>
                  </a:lnTo>
                  <a:lnTo>
                    <a:pt x="150780" y="0"/>
                  </a:lnTo>
                  <a:lnTo>
                    <a:pt x="150780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3654934" y="1760457"/>
              <a:ext cx="134620" cy="5080"/>
            </a:xfrm>
            <a:custGeom>
              <a:avLst/>
              <a:gdLst/>
              <a:ahLst/>
              <a:cxnLst/>
              <a:rect l="l" t="t" r="r" b="b"/>
              <a:pathLst>
                <a:path w="134619" h="5080">
                  <a:moveTo>
                    <a:pt x="130541" y="0"/>
                  </a:moveTo>
                  <a:lnTo>
                    <a:pt x="4047" y="0"/>
                  </a:lnTo>
                </a:path>
                <a:path w="134619" h="5080">
                  <a:moveTo>
                    <a:pt x="134589" y="5059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3646839" y="1773613"/>
              <a:ext cx="151130" cy="0"/>
            </a:xfrm>
            <a:custGeom>
              <a:avLst/>
              <a:gdLst/>
              <a:ahLst/>
              <a:cxnLst/>
              <a:rect l="l" t="t" r="r" b="b"/>
              <a:pathLst>
                <a:path w="151130">
                  <a:moveTo>
                    <a:pt x="0" y="0"/>
                  </a:moveTo>
                  <a:lnTo>
                    <a:pt x="1507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3870480" y="1407286"/>
              <a:ext cx="73025" cy="358775"/>
            </a:xfrm>
            <a:custGeom>
              <a:avLst/>
              <a:gdLst/>
              <a:ahLst/>
              <a:cxnLst/>
              <a:rect l="l" t="t" r="r" b="b"/>
              <a:pathLst>
                <a:path w="73025" h="358775">
                  <a:moveTo>
                    <a:pt x="0" y="0"/>
                  </a:moveTo>
                  <a:lnTo>
                    <a:pt x="0" y="358230"/>
                  </a:lnTo>
                </a:path>
                <a:path w="73025" h="358775">
                  <a:moveTo>
                    <a:pt x="68812" y="353171"/>
                  </a:moveTo>
                  <a:lnTo>
                    <a:pt x="68812" y="4047"/>
                  </a:lnTo>
                </a:path>
                <a:path w="73025" h="358775">
                  <a:moveTo>
                    <a:pt x="68812" y="4047"/>
                  </a:moveTo>
                  <a:lnTo>
                    <a:pt x="4047" y="4047"/>
                  </a:lnTo>
                  <a:lnTo>
                    <a:pt x="4047" y="353171"/>
                  </a:lnTo>
                </a:path>
                <a:path w="73025" h="358775">
                  <a:moveTo>
                    <a:pt x="72860" y="358230"/>
                  </a:moveTo>
                  <a:lnTo>
                    <a:pt x="7286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3862384" y="1399191"/>
              <a:ext cx="90170" cy="374650"/>
            </a:xfrm>
            <a:custGeom>
              <a:avLst/>
              <a:gdLst/>
              <a:ahLst/>
              <a:cxnLst/>
              <a:rect l="l" t="t" r="r" b="b"/>
              <a:pathLst>
                <a:path w="90169" h="374650">
                  <a:moveTo>
                    <a:pt x="0" y="374422"/>
                  </a:moveTo>
                  <a:lnTo>
                    <a:pt x="0" y="0"/>
                  </a:lnTo>
                  <a:lnTo>
                    <a:pt x="90063" y="0"/>
                  </a:lnTo>
                  <a:lnTo>
                    <a:pt x="90063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3870480" y="1760457"/>
              <a:ext cx="73025" cy="5080"/>
            </a:xfrm>
            <a:custGeom>
              <a:avLst/>
              <a:gdLst/>
              <a:ahLst/>
              <a:cxnLst/>
              <a:rect l="l" t="t" r="r" b="b"/>
              <a:pathLst>
                <a:path w="73025" h="5080">
                  <a:moveTo>
                    <a:pt x="68812" y="0"/>
                  </a:moveTo>
                  <a:lnTo>
                    <a:pt x="4047" y="0"/>
                  </a:lnTo>
                </a:path>
                <a:path w="73025" h="5080">
                  <a:moveTo>
                    <a:pt x="72860" y="5059"/>
                  </a:moveTo>
                  <a:lnTo>
                    <a:pt x="0" y="5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3210688" y="1688609"/>
              <a:ext cx="788670" cy="196850"/>
            </a:xfrm>
            <a:custGeom>
              <a:avLst/>
              <a:gdLst/>
              <a:ahLst/>
              <a:cxnLst/>
              <a:rect l="l" t="t" r="r" b="b"/>
              <a:pathLst>
                <a:path w="788669" h="196850">
                  <a:moveTo>
                    <a:pt x="651696" y="85003"/>
                  </a:moveTo>
                  <a:lnTo>
                    <a:pt x="741760" y="85003"/>
                  </a:lnTo>
                </a:path>
                <a:path w="788669" h="196850">
                  <a:moveTo>
                    <a:pt x="788310" y="196318"/>
                  </a:moveTo>
                  <a:lnTo>
                    <a:pt x="0" y="196318"/>
                  </a:lnTo>
                </a:path>
                <a:path w="788669" h="196850">
                  <a:moveTo>
                    <a:pt x="788310" y="188222"/>
                  </a:moveTo>
                  <a:lnTo>
                    <a:pt x="0" y="188222"/>
                  </a:lnTo>
                </a:path>
                <a:path w="788669" h="196850">
                  <a:moveTo>
                    <a:pt x="788310" y="184175"/>
                  </a:moveTo>
                  <a:lnTo>
                    <a:pt x="0" y="184175"/>
                  </a:lnTo>
                </a:path>
                <a:path w="788669" h="196850">
                  <a:moveTo>
                    <a:pt x="788310" y="0"/>
                  </a:moveTo>
                  <a:lnTo>
                    <a:pt x="0" y="0"/>
                  </a:lnTo>
                </a:path>
                <a:path w="788669" h="196850">
                  <a:moveTo>
                    <a:pt x="788310" y="17203"/>
                  </a:moveTo>
                  <a:lnTo>
                    <a:pt x="0" y="17203"/>
                  </a:lnTo>
                </a:path>
                <a:path w="788669" h="196850">
                  <a:moveTo>
                    <a:pt x="788310" y="23274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3847205" y="1688609"/>
              <a:ext cx="89535" cy="204470"/>
            </a:xfrm>
            <a:custGeom>
              <a:avLst/>
              <a:gdLst/>
              <a:ahLst/>
              <a:cxnLst/>
              <a:rect l="l" t="t" r="r" b="b"/>
              <a:pathLst>
                <a:path w="89534" h="204469">
                  <a:moveTo>
                    <a:pt x="86015" y="199354"/>
                  </a:moveTo>
                  <a:lnTo>
                    <a:pt x="86015" y="196318"/>
                  </a:lnTo>
                </a:path>
                <a:path w="89534" h="204469">
                  <a:moveTo>
                    <a:pt x="86015" y="188222"/>
                  </a:moveTo>
                  <a:lnTo>
                    <a:pt x="86015" y="184175"/>
                  </a:lnTo>
                </a:path>
                <a:path w="89534" h="204469">
                  <a:moveTo>
                    <a:pt x="85003" y="199354"/>
                  </a:moveTo>
                  <a:lnTo>
                    <a:pt x="85003" y="196318"/>
                  </a:lnTo>
                </a:path>
                <a:path w="89534" h="204469">
                  <a:moveTo>
                    <a:pt x="85003" y="188222"/>
                  </a:moveTo>
                  <a:lnTo>
                    <a:pt x="85003" y="184175"/>
                  </a:lnTo>
                </a:path>
                <a:path w="89534" h="204469">
                  <a:moveTo>
                    <a:pt x="85003" y="199354"/>
                  </a:moveTo>
                  <a:lnTo>
                    <a:pt x="85003" y="199354"/>
                  </a:lnTo>
                </a:path>
                <a:path w="89534" h="204469">
                  <a:moveTo>
                    <a:pt x="85003" y="199354"/>
                  </a:moveTo>
                  <a:lnTo>
                    <a:pt x="85003" y="199354"/>
                  </a:lnTo>
                </a:path>
                <a:path w="89534" h="204469">
                  <a:moveTo>
                    <a:pt x="85003" y="199354"/>
                  </a:moveTo>
                  <a:lnTo>
                    <a:pt x="85003" y="200366"/>
                  </a:lnTo>
                  <a:lnTo>
                    <a:pt x="83991" y="200366"/>
                  </a:lnTo>
                </a:path>
                <a:path w="89534" h="204469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5003" y="199354"/>
                  </a:moveTo>
                  <a:lnTo>
                    <a:pt x="85003" y="199354"/>
                  </a:lnTo>
                </a:path>
                <a:path w="89534" h="204469">
                  <a:moveTo>
                    <a:pt x="85003" y="199354"/>
                  </a:moveTo>
                  <a:lnTo>
                    <a:pt x="85003" y="199354"/>
                  </a:lnTo>
                </a:path>
                <a:path w="89534" h="204469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5003" y="199354"/>
                  </a:moveTo>
                  <a:lnTo>
                    <a:pt x="85003" y="199354"/>
                  </a:lnTo>
                </a:path>
                <a:path w="89534" h="204469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69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69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69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69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3991" y="204414"/>
                  </a:moveTo>
                  <a:lnTo>
                    <a:pt x="83991" y="200366"/>
                  </a:lnTo>
                </a:path>
                <a:path w="89534" h="204469">
                  <a:moveTo>
                    <a:pt x="83991" y="3035"/>
                  </a:moveTo>
                  <a:lnTo>
                    <a:pt x="83991" y="3035"/>
                  </a:lnTo>
                </a:path>
                <a:path w="89534" h="204469">
                  <a:moveTo>
                    <a:pt x="83991" y="3035"/>
                  </a:moveTo>
                  <a:lnTo>
                    <a:pt x="83991" y="3035"/>
                  </a:lnTo>
                </a:path>
                <a:path w="89534" h="204469">
                  <a:moveTo>
                    <a:pt x="83991" y="3035"/>
                  </a:moveTo>
                  <a:lnTo>
                    <a:pt x="83991" y="3035"/>
                  </a:lnTo>
                </a:path>
                <a:path w="89534" h="204469">
                  <a:moveTo>
                    <a:pt x="83991" y="3035"/>
                  </a:moveTo>
                  <a:lnTo>
                    <a:pt x="83991" y="3035"/>
                  </a:lnTo>
                </a:path>
                <a:path w="89534" h="204469">
                  <a:moveTo>
                    <a:pt x="83991" y="0"/>
                  </a:moveTo>
                  <a:lnTo>
                    <a:pt x="83991" y="3035"/>
                  </a:lnTo>
                </a:path>
                <a:path w="89534" h="204469">
                  <a:moveTo>
                    <a:pt x="87027" y="199354"/>
                  </a:moveTo>
                  <a:lnTo>
                    <a:pt x="87027" y="196318"/>
                  </a:lnTo>
                </a:path>
                <a:path w="89534" h="204469">
                  <a:moveTo>
                    <a:pt x="87027" y="188222"/>
                  </a:moveTo>
                  <a:lnTo>
                    <a:pt x="87027" y="184175"/>
                  </a:lnTo>
                </a:path>
                <a:path w="89534" h="204469">
                  <a:moveTo>
                    <a:pt x="86015" y="199354"/>
                  </a:moveTo>
                  <a:lnTo>
                    <a:pt x="86015" y="196318"/>
                  </a:lnTo>
                </a:path>
                <a:path w="89534" h="204469">
                  <a:moveTo>
                    <a:pt x="86015" y="188222"/>
                  </a:moveTo>
                  <a:lnTo>
                    <a:pt x="86015" y="184175"/>
                  </a:lnTo>
                </a:path>
                <a:path w="89534" h="204469">
                  <a:moveTo>
                    <a:pt x="85003" y="199354"/>
                  </a:moveTo>
                  <a:lnTo>
                    <a:pt x="85003" y="196318"/>
                  </a:lnTo>
                </a:path>
                <a:path w="89534" h="204469">
                  <a:moveTo>
                    <a:pt x="85003" y="188222"/>
                  </a:moveTo>
                  <a:lnTo>
                    <a:pt x="85003" y="184175"/>
                  </a:lnTo>
                </a:path>
                <a:path w="89534" h="204469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69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69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69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69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69">
                  <a:moveTo>
                    <a:pt x="88039" y="200366"/>
                  </a:moveTo>
                  <a:lnTo>
                    <a:pt x="88039" y="199354"/>
                  </a:lnTo>
                  <a:lnTo>
                    <a:pt x="87027" y="199354"/>
                  </a:lnTo>
                </a:path>
                <a:path w="89534" h="204469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69">
                  <a:moveTo>
                    <a:pt x="88039" y="199354"/>
                  </a:moveTo>
                  <a:lnTo>
                    <a:pt x="88039" y="199354"/>
                  </a:lnTo>
                </a:path>
                <a:path w="89534" h="204469">
                  <a:moveTo>
                    <a:pt x="87027" y="199354"/>
                  </a:moveTo>
                  <a:lnTo>
                    <a:pt x="87027" y="199354"/>
                  </a:lnTo>
                </a:path>
                <a:path w="89534" h="204469">
                  <a:moveTo>
                    <a:pt x="85003" y="199354"/>
                  </a:moveTo>
                  <a:lnTo>
                    <a:pt x="86015" y="199354"/>
                  </a:lnTo>
                </a:path>
                <a:path w="89534" h="204469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69">
                  <a:moveTo>
                    <a:pt x="89051" y="204414"/>
                  </a:moveTo>
                  <a:lnTo>
                    <a:pt x="89051" y="204414"/>
                  </a:lnTo>
                </a:path>
                <a:path w="89534" h="204469">
                  <a:moveTo>
                    <a:pt x="89051" y="204414"/>
                  </a:moveTo>
                  <a:lnTo>
                    <a:pt x="89051" y="204414"/>
                  </a:lnTo>
                </a:path>
                <a:path w="89534" h="204469">
                  <a:moveTo>
                    <a:pt x="89051" y="204414"/>
                  </a:moveTo>
                  <a:lnTo>
                    <a:pt x="88039" y="204414"/>
                  </a:lnTo>
                </a:path>
                <a:path w="89534" h="204469">
                  <a:moveTo>
                    <a:pt x="88039" y="204414"/>
                  </a:moveTo>
                  <a:lnTo>
                    <a:pt x="88039" y="204414"/>
                  </a:lnTo>
                </a:path>
                <a:path w="89534" h="204469">
                  <a:moveTo>
                    <a:pt x="88039" y="204414"/>
                  </a:moveTo>
                  <a:lnTo>
                    <a:pt x="88039" y="204414"/>
                  </a:lnTo>
                </a:path>
                <a:path w="89534" h="204469">
                  <a:moveTo>
                    <a:pt x="88039" y="204414"/>
                  </a:moveTo>
                  <a:lnTo>
                    <a:pt x="88039" y="204414"/>
                  </a:lnTo>
                </a:path>
                <a:path w="89534" h="204469">
                  <a:moveTo>
                    <a:pt x="88039" y="204414"/>
                  </a:moveTo>
                  <a:lnTo>
                    <a:pt x="87027" y="204414"/>
                  </a:lnTo>
                </a:path>
                <a:path w="89534" h="204469">
                  <a:moveTo>
                    <a:pt x="87027" y="204414"/>
                  </a:moveTo>
                  <a:lnTo>
                    <a:pt x="87027" y="204414"/>
                  </a:lnTo>
                </a:path>
                <a:path w="89534" h="204469">
                  <a:moveTo>
                    <a:pt x="87027" y="204414"/>
                  </a:moveTo>
                  <a:lnTo>
                    <a:pt x="86015" y="204414"/>
                  </a:lnTo>
                </a:path>
                <a:path w="89534" h="204469">
                  <a:moveTo>
                    <a:pt x="86015" y="204414"/>
                  </a:moveTo>
                  <a:lnTo>
                    <a:pt x="86015" y="204414"/>
                  </a:lnTo>
                </a:path>
                <a:path w="89534" h="204469">
                  <a:moveTo>
                    <a:pt x="86015" y="204414"/>
                  </a:moveTo>
                  <a:lnTo>
                    <a:pt x="85003" y="204414"/>
                  </a:lnTo>
                </a:path>
                <a:path w="89534" h="204469">
                  <a:moveTo>
                    <a:pt x="85003" y="204414"/>
                  </a:moveTo>
                  <a:lnTo>
                    <a:pt x="85003" y="204414"/>
                  </a:lnTo>
                </a:path>
                <a:path w="89534" h="204469">
                  <a:moveTo>
                    <a:pt x="85003" y="204414"/>
                  </a:moveTo>
                  <a:lnTo>
                    <a:pt x="85003" y="204414"/>
                  </a:lnTo>
                </a:path>
                <a:path w="89534" h="204469">
                  <a:moveTo>
                    <a:pt x="85003" y="204414"/>
                  </a:moveTo>
                  <a:lnTo>
                    <a:pt x="83991" y="204414"/>
                  </a:lnTo>
                </a:path>
                <a:path w="89534" h="204469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69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9051" y="200366"/>
                  </a:moveTo>
                  <a:lnTo>
                    <a:pt x="89051" y="200366"/>
                  </a:lnTo>
                </a:path>
                <a:path w="89534" h="204469">
                  <a:moveTo>
                    <a:pt x="89051" y="200366"/>
                  </a:moveTo>
                  <a:lnTo>
                    <a:pt x="89051" y="200366"/>
                  </a:lnTo>
                </a:path>
                <a:path w="89534" h="204469">
                  <a:moveTo>
                    <a:pt x="89051" y="200366"/>
                  </a:moveTo>
                  <a:lnTo>
                    <a:pt x="88039" y="200366"/>
                  </a:lnTo>
                </a:path>
                <a:path w="89534" h="204469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69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69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69">
                  <a:moveTo>
                    <a:pt x="88039" y="200366"/>
                  </a:moveTo>
                  <a:lnTo>
                    <a:pt x="87027" y="200366"/>
                  </a:lnTo>
                </a:path>
                <a:path w="89534" h="204469">
                  <a:moveTo>
                    <a:pt x="87027" y="200366"/>
                  </a:moveTo>
                  <a:lnTo>
                    <a:pt x="87027" y="200366"/>
                  </a:lnTo>
                </a:path>
                <a:path w="89534" h="204469">
                  <a:moveTo>
                    <a:pt x="87027" y="200366"/>
                  </a:moveTo>
                  <a:lnTo>
                    <a:pt x="86015" y="200366"/>
                  </a:lnTo>
                </a:path>
                <a:path w="89534" h="204469">
                  <a:moveTo>
                    <a:pt x="86015" y="200366"/>
                  </a:moveTo>
                  <a:lnTo>
                    <a:pt x="86015" y="200366"/>
                  </a:lnTo>
                </a:path>
                <a:path w="89534" h="204469">
                  <a:moveTo>
                    <a:pt x="86015" y="200366"/>
                  </a:moveTo>
                  <a:lnTo>
                    <a:pt x="85003" y="200366"/>
                  </a:lnTo>
                </a:path>
                <a:path w="89534" h="204469">
                  <a:moveTo>
                    <a:pt x="85003" y="200366"/>
                  </a:moveTo>
                  <a:lnTo>
                    <a:pt x="85003" y="200366"/>
                  </a:lnTo>
                </a:path>
                <a:path w="89534" h="204469">
                  <a:moveTo>
                    <a:pt x="85003" y="200366"/>
                  </a:moveTo>
                  <a:lnTo>
                    <a:pt x="85003" y="200366"/>
                  </a:lnTo>
                </a:path>
                <a:path w="89534" h="204469">
                  <a:moveTo>
                    <a:pt x="85003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69">
                  <a:moveTo>
                    <a:pt x="89051" y="204414"/>
                  </a:moveTo>
                  <a:lnTo>
                    <a:pt x="89051" y="200366"/>
                  </a:lnTo>
                </a:path>
                <a:path w="89534" h="204469">
                  <a:moveTo>
                    <a:pt x="86015" y="3035"/>
                  </a:moveTo>
                  <a:lnTo>
                    <a:pt x="85003" y="3035"/>
                  </a:lnTo>
                </a:path>
                <a:path w="89534" h="204469">
                  <a:moveTo>
                    <a:pt x="85003" y="3035"/>
                  </a:moveTo>
                  <a:lnTo>
                    <a:pt x="85003" y="3035"/>
                  </a:lnTo>
                </a:path>
                <a:path w="89534" h="204469">
                  <a:moveTo>
                    <a:pt x="85003" y="3035"/>
                  </a:moveTo>
                  <a:lnTo>
                    <a:pt x="85003" y="3035"/>
                  </a:lnTo>
                </a:path>
                <a:path w="89534" h="204469">
                  <a:moveTo>
                    <a:pt x="85003" y="3035"/>
                  </a:moveTo>
                  <a:lnTo>
                    <a:pt x="83991" y="3035"/>
                  </a:lnTo>
                </a:path>
                <a:path w="89534" h="204469">
                  <a:moveTo>
                    <a:pt x="83991" y="3035"/>
                  </a:moveTo>
                  <a:lnTo>
                    <a:pt x="83991" y="3035"/>
                  </a:lnTo>
                </a:path>
                <a:path w="89534" h="204469">
                  <a:moveTo>
                    <a:pt x="83991" y="3035"/>
                  </a:moveTo>
                  <a:lnTo>
                    <a:pt x="83991" y="3035"/>
                  </a:lnTo>
                </a:path>
                <a:path w="89534" h="204469">
                  <a:moveTo>
                    <a:pt x="85003" y="184175"/>
                  </a:moveTo>
                  <a:lnTo>
                    <a:pt x="85003" y="23274"/>
                  </a:lnTo>
                </a:path>
                <a:path w="89534" h="204469">
                  <a:moveTo>
                    <a:pt x="85003" y="17203"/>
                  </a:moveTo>
                  <a:lnTo>
                    <a:pt x="85003" y="3035"/>
                  </a:lnTo>
                </a:path>
                <a:path w="89534" h="204469">
                  <a:moveTo>
                    <a:pt x="1011" y="199354"/>
                  </a:moveTo>
                  <a:lnTo>
                    <a:pt x="1011" y="196318"/>
                  </a:lnTo>
                </a:path>
                <a:path w="89534" h="204469">
                  <a:moveTo>
                    <a:pt x="1011" y="188222"/>
                  </a:moveTo>
                  <a:lnTo>
                    <a:pt x="1011" y="184175"/>
                  </a:lnTo>
                </a:path>
                <a:path w="89534" h="204469">
                  <a:moveTo>
                    <a:pt x="0" y="199354"/>
                  </a:moveTo>
                  <a:lnTo>
                    <a:pt x="0" y="196318"/>
                  </a:lnTo>
                </a:path>
                <a:path w="89534" h="204469">
                  <a:moveTo>
                    <a:pt x="0" y="188222"/>
                  </a:moveTo>
                  <a:lnTo>
                    <a:pt x="0" y="184175"/>
                  </a:lnTo>
                </a:path>
                <a:path w="89534" h="204469">
                  <a:moveTo>
                    <a:pt x="0" y="199354"/>
                  </a:moveTo>
                  <a:lnTo>
                    <a:pt x="0" y="199354"/>
                  </a:lnTo>
                </a:path>
                <a:path w="89534" h="204469">
                  <a:moveTo>
                    <a:pt x="0" y="199354"/>
                  </a:moveTo>
                  <a:lnTo>
                    <a:pt x="0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3846193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3760177" y="1688609"/>
              <a:ext cx="91440" cy="204470"/>
            </a:xfrm>
            <a:custGeom>
              <a:avLst/>
              <a:gdLst/>
              <a:ahLst/>
              <a:cxnLst/>
              <a:rect l="l" t="t" r="r" b="b"/>
              <a:pathLst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69">
                  <a:moveTo>
                    <a:pt x="87027" y="199354"/>
                  </a:moveTo>
                  <a:lnTo>
                    <a:pt x="86015" y="199354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4414"/>
                  </a:moveTo>
                  <a:lnTo>
                    <a:pt x="85003" y="204414"/>
                  </a:lnTo>
                </a:path>
                <a:path w="91440" h="204469">
                  <a:moveTo>
                    <a:pt x="85003" y="204414"/>
                  </a:moveTo>
                  <a:lnTo>
                    <a:pt x="85003" y="20441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5003" y="200366"/>
                  </a:lnTo>
                </a:path>
                <a:path w="91440" h="204469">
                  <a:moveTo>
                    <a:pt x="85003" y="200366"/>
                  </a:moveTo>
                  <a:lnTo>
                    <a:pt x="85003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5003" y="204414"/>
                  </a:moveTo>
                  <a:lnTo>
                    <a:pt x="85003" y="200366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5003" y="3035"/>
                  </a:lnTo>
                </a:path>
                <a:path w="91440" h="204469">
                  <a:moveTo>
                    <a:pt x="85003" y="3035"/>
                  </a:moveTo>
                  <a:lnTo>
                    <a:pt x="85003" y="3035"/>
                  </a:lnTo>
                </a:path>
                <a:path w="91440" h="204469">
                  <a:moveTo>
                    <a:pt x="85003" y="0"/>
                  </a:moveTo>
                  <a:lnTo>
                    <a:pt x="85003" y="3035"/>
                  </a:lnTo>
                </a:path>
                <a:path w="91440" h="204469">
                  <a:moveTo>
                    <a:pt x="89051" y="199354"/>
                  </a:moveTo>
                  <a:lnTo>
                    <a:pt x="89051" y="196318"/>
                  </a:lnTo>
                </a:path>
                <a:path w="91440" h="204469">
                  <a:moveTo>
                    <a:pt x="89051" y="188222"/>
                  </a:moveTo>
                  <a:lnTo>
                    <a:pt x="89051" y="184175"/>
                  </a:lnTo>
                </a:path>
                <a:path w="91440" h="204469">
                  <a:moveTo>
                    <a:pt x="88039" y="199354"/>
                  </a:moveTo>
                  <a:lnTo>
                    <a:pt x="88039" y="196318"/>
                  </a:lnTo>
                </a:path>
                <a:path w="91440" h="204469">
                  <a:moveTo>
                    <a:pt x="88039" y="188222"/>
                  </a:moveTo>
                  <a:lnTo>
                    <a:pt x="88039" y="184175"/>
                  </a:lnTo>
                </a:path>
                <a:path w="91440" h="204469">
                  <a:moveTo>
                    <a:pt x="87027" y="199354"/>
                  </a:moveTo>
                  <a:lnTo>
                    <a:pt x="87027" y="196318"/>
                  </a:lnTo>
                </a:path>
                <a:path w="91440" h="204469">
                  <a:moveTo>
                    <a:pt x="87027" y="188222"/>
                  </a:moveTo>
                  <a:lnTo>
                    <a:pt x="87027" y="184175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89051" y="199354"/>
                  </a:lnTo>
                </a:path>
                <a:path w="91440" h="204469">
                  <a:moveTo>
                    <a:pt x="89051" y="199354"/>
                  </a:moveTo>
                  <a:lnTo>
                    <a:pt x="89051" y="199354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89051" y="199354"/>
                  </a:moveTo>
                  <a:lnTo>
                    <a:pt x="89051" y="199354"/>
                  </a:lnTo>
                </a:path>
                <a:path w="91440" h="204469">
                  <a:moveTo>
                    <a:pt x="89051" y="199354"/>
                  </a:moveTo>
                  <a:lnTo>
                    <a:pt x="89051" y="199354"/>
                  </a:lnTo>
                </a:path>
                <a:path w="91440" h="204469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91075" y="204414"/>
                  </a:moveTo>
                  <a:lnTo>
                    <a:pt x="91075" y="204414"/>
                  </a:lnTo>
                </a:path>
                <a:path w="91440" h="204469">
                  <a:moveTo>
                    <a:pt x="91075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89051" y="204414"/>
                  </a:lnTo>
                </a:path>
                <a:path w="91440" h="204469">
                  <a:moveTo>
                    <a:pt x="89051" y="204414"/>
                  </a:moveTo>
                  <a:lnTo>
                    <a:pt x="89051" y="204414"/>
                  </a:lnTo>
                </a:path>
                <a:path w="91440" h="204469">
                  <a:moveTo>
                    <a:pt x="89051" y="204414"/>
                  </a:moveTo>
                  <a:lnTo>
                    <a:pt x="89051" y="204414"/>
                  </a:lnTo>
                </a:path>
                <a:path w="91440" h="204469">
                  <a:moveTo>
                    <a:pt x="89051" y="204414"/>
                  </a:moveTo>
                  <a:lnTo>
                    <a:pt x="88039" y="204414"/>
                  </a:lnTo>
                </a:path>
                <a:path w="91440" h="204469">
                  <a:moveTo>
                    <a:pt x="88039" y="204414"/>
                  </a:moveTo>
                  <a:lnTo>
                    <a:pt x="88039" y="204414"/>
                  </a:lnTo>
                </a:path>
                <a:path w="91440" h="204469">
                  <a:moveTo>
                    <a:pt x="88039" y="204414"/>
                  </a:moveTo>
                  <a:lnTo>
                    <a:pt x="87027" y="204414"/>
                  </a:lnTo>
                </a:path>
                <a:path w="91440" h="204469">
                  <a:moveTo>
                    <a:pt x="87027" y="204414"/>
                  </a:moveTo>
                  <a:lnTo>
                    <a:pt x="87027" y="204414"/>
                  </a:lnTo>
                </a:path>
                <a:path w="91440" h="204469">
                  <a:moveTo>
                    <a:pt x="87027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91075" y="200366"/>
                  </a:moveTo>
                  <a:lnTo>
                    <a:pt x="91075" y="200366"/>
                  </a:lnTo>
                </a:path>
                <a:path w="91440" h="204469">
                  <a:moveTo>
                    <a:pt x="91075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89051" y="200366"/>
                  </a:lnTo>
                </a:path>
                <a:path w="91440" h="204469">
                  <a:moveTo>
                    <a:pt x="89051" y="200366"/>
                  </a:moveTo>
                  <a:lnTo>
                    <a:pt x="89051" y="200366"/>
                  </a:lnTo>
                </a:path>
                <a:path w="91440" h="204469">
                  <a:moveTo>
                    <a:pt x="89051" y="200366"/>
                  </a:moveTo>
                  <a:lnTo>
                    <a:pt x="89051" y="200366"/>
                  </a:lnTo>
                </a:path>
                <a:path w="91440" h="204469">
                  <a:moveTo>
                    <a:pt x="89051" y="200366"/>
                  </a:moveTo>
                  <a:lnTo>
                    <a:pt x="88039" y="200366"/>
                  </a:lnTo>
                </a:path>
                <a:path w="91440" h="204469">
                  <a:moveTo>
                    <a:pt x="88039" y="200366"/>
                  </a:moveTo>
                  <a:lnTo>
                    <a:pt x="88039" y="200366"/>
                  </a:lnTo>
                </a:path>
                <a:path w="91440" h="204469">
                  <a:moveTo>
                    <a:pt x="88039" y="200366"/>
                  </a:moveTo>
                  <a:lnTo>
                    <a:pt x="87027" y="200366"/>
                  </a:lnTo>
                </a:path>
                <a:path w="91440" h="204469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69">
                  <a:moveTo>
                    <a:pt x="87027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91075" y="204414"/>
                  </a:moveTo>
                  <a:lnTo>
                    <a:pt x="91075" y="200366"/>
                  </a:lnTo>
                </a:path>
                <a:path w="91440" h="204469">
                  <a:moveTo>
                    <a:pt x="88039" y="3035"/>
                  </a:moveTo>
                  <a:lnTo>
                    <a:pt x="87027" y="3035"/>
                  </a:lnTo>
                </a:path>
                <a:path w="91440" h="204469">
                  <a:moveTo>
                    <a:pt x="87027" y="3035"/>
                  </a:moveTo>
                  <a:lnTo>
                    <a:pt x="87027" y="3035"/>
                  </a:lnTo>
                </a:path>
                <a:path w="91440" h="204469">
                  <a:moveTo>
                    <a:pt x="87027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7027" y="184175"/>
                  </a:moveTo>
                  <a:lnTo>
                    <a:pt x="87027" y="23274"/>
                  </a:lnTo>
                </a:path>
                <a:path w="91440" h="204469">
                  <a:moveTo>
                    <a:pt x="87027" y="17203"/>
                  </a:moveTo>
                  <a:lnTo>
                    <a:pt x="87027" y="3035"/>
                  </a:lnTo>
                </a:path>
                <a:path w="91440" h="204469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69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69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69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2023" y="199354"/>
                  </a:moveTo>
                  <a:lnTo>
                    <a:pt x="1011" y="199354"/>
                  </a:ln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1011" y="199354"/>
                  </a:moveTo>
                  <a:lnTo>
                    <a:pt x="1011" y="199354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1011" y="204414"/>
                  </a:moveTo>
                  <a:lnTo>
                    <a:pt x="0" y="204414"/>
                  </a:lnTo>
                </a:path>
                <a:path w="91440" h="204469">
                  <a:moveTo>
                    <a:pt x="0" y="204414"/>
                  </a:moveTo>
                  <a:lnTo>
                    <a:pt x="0" y="204414"/>
                  </a:lnTo>
                </a:path>
                <a:path w="91440" h="204469">
                  <a:moveTo>
                    <a:pt x="0" y="204414"/>
                  </a:moveTo>
                  <a:lnTo>
                    <a:pt x="0" y="204414"/>
                  </a:lnTo>
                </a:path>
                <a:path w="91440" h="204469">
                  <a:moveTo>
                    <a:pt x="1011" y="204414"/>
                  </a:moveTo>
                  <a:lnTo>
                    <a:pt x="1011" y="204414"/>
                  </a:lnTo>
                </a:path>
                <a:path w="91440" h="204469">
                  <a:moveTo>
                    <a:pt x="1011" y="200366"/>
                  </a:moveTo>
                  <a:lnTo>
                    <a:pt x="0" y="200366"/>
                  </a:lnTo>
                </a:path>
                <a:path w="91440" h="204469">
                  <a:moveTo>
                    <a:pt x="0" y="200366"/>
                  </a:moveTo>
                  <a:lnTo>
                    <a:pt x="0" y="200366"/>
                  </a:lnTo>
                </a:path>
                <a:path w="91440" h="204469">
                  <a:moveTo>
                    <a:pt x="0" y="200366"/>
                  </a:moveTo>
                  <a:lnTo>
                    <a:pt x="0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0" y="204414"/>
                  </a:moveTo>
                  <a:lnTo>
                    <a:pt x="0" y="200366"/>
                  </a:lnTo>
                </a:path>
                <a:path w="91440" h="204469">
                  <a:moveTo>
                    <a:pt x="1011" y="3035"/>
                  </a:moveTo>
                  <a:lnTo>
                    <a:pt x="1011" y="3035"/>
                  </a:lnTo>
                </a:path>
                <a:path w="91440" h="204469">
                  <a:moveTo>
                    <a:pt x="1011" y="3035"/>
                  </a:moveTo>
                  <a:lnTo>
                    <a:pt x="0" y="3035"/>
                  </a:lnTo>
                </a:path>
                <a:path w="91440" h="204469">
                  <a:moveTo>
                    <a:pt x="0" y="3035"/>
                  </a:moveTo>
                  <a:lnTo>
                    <a:pt x="0" y="3035"/>
                  </a:lnTo>
                </a:path>
                <a:path w="91440" h="204469">
                  <a:moveTo>
                    <a:pt x="0" y="3035"/>
                  </a:moveTo>
                  <a:lnTo>
                    <a:pt x="0" y="3035"/>
                  </a:lnTo>
                </a:path>
                <a:path w="91440" h="204469">
                  <a:moveTo>
                    <a:pt x="0" y="0"/>
                  </a:moveTo>
                  <a:lnTo>
                    <a:pt x="0" y="3035"/>
                  </a:lnTo>
                </a:path>
                <a:path w="91440" h="204469">
                  <a:moveTo>
                    <a:pt x="4047" y="199354"/>
                  </a:moveTo>
                  <a:lnTo>
                    <a:pt x="4047" y="196318"/>
                  </a:lnTo>
                </a:path>
                <a:path w="91440" h="204469">
                  <a:moveTo>
                    <a:pt x="4047" y="188222"/>
                  </a:moveTo>
                  <a:lnTo>
                    <a:pt x="4047" y="184175"/>
                  </a:lnTo>
                </a:path>
                <a:path w="91440" h="204469">
                  <a:moveTo>
                    <a:pt x="3035" y="199354"/>
                  </a:moveTo>
                  <a:lnTo>
                    <a:pt x="3035" y="196318"/>
                  </a:lnTo>
                </a:path>
                <a:path w="91440" h="204469">
                  <a:moveTo>
                    <a:pt x="3035" y="188222"/>
                  </a:moveTo>
                  <a:lnTo>
                    <a:pt x="3035" y="184175"/>
                  </a:lnTo>
                </a:path>
                <a:path w="91440" h="204469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69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3764225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3676185" y="1691645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9051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7027" y="197330"/>
                  </a:lnTo>
                </a:path>
                <a:path w="89534" h="201930">
                  <a:moveTo>
                    <a:pt x="87027" y="197330"/>
                  </a:moveTo>
                  <a:lnTo>
                    <a:pt x="87027" y="197330"/>
                  </a:lnTo>
                </a:path>
                <a:path w="89534" h="201930">
                  <a:moveTo>
                    <a:pt x="87027" y="197330"/>
                  </a:moveTo>
                  <a:lnTo>
                    <a:pt x="86015" y="197330"/>
                  </a:lnTo>
                </a:path>
                <a:path w="89534" h="201930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30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30">
                  <a:moveTo>
                    <a:pt x="86015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9051" y="201378"/>
                  </a:moveTo>
                  <a:lnTo>
                    <a:pt x="89051" y="197330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181139"/>
                  </a:moveTo>
                  <a:lnTo>
                    <a:pt x="85003" y="20239"/>
                  </a:lnTo>
                </a:path>
                <a:path w="89534" h="201930">
                  <a:moveTo>
                    <a:pt x="85003" y="14167"/>
                  </a:moveTo>
                  <a:lnTo>
                    <a:pt x="85003" y="0"/>
                  </a:lnTo>
                </a:path>
                <a:path w="89534" h="201930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30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3282"/>
                  </a:lnTo>
                </a:path>
                <a:path w="89534" h="201930">
                  <a:moveTo>
                    <a:pt x="0" y="185187"/>
                  </a:moveTo>
                  <a:lnTo>
                    <a:pt x="0" y="181139"/>
                  </a:lnTo>
                </a:path>
                <a:path w="89534" h="201930">
                  <a:moveTo>
                    <a:pt x="1011" y="196318"/>
                  </a:moveTo>
                  <a:lnTo>
                    <a:pt x="1011" y="196318"/>
                  </a:lnTo>
                </a:path>
                <a:path w="89534" h="201930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3676185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3675173" y="1688609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1011" y="200366"/>
                  </a:moveTo>
                  <a:lnTo>
                    <a:pt x="0" y="200366"/>
                  </a:lnTo>
                  <a:lnTo>
                    <a:pt x="0" y="204414"/>
                  </a:lnTo>
                </a:path>
                <a:path w="4444" h="204469">
                  <a:moveTo>
                    <a:pt x="1011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3679221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3591182" y="1691645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7027" y="197330"/>
                  </a:lnTo>
                </a:path>
                <a:path w="89534" h="201930">
                  <a:moveTo>
                    <a:pt x="87027" y="197330"/>
                  </a:moveTo>
                  <a:lnTo>
                    <a:pt x="87027" y="197330"/>
                  </a:lnTo>
                </a:path>
                <a:path w="89534" h="201930">
                  <a:moveTo>
                    <a:pt x="87027" y="197330"/>
                  </a:moveTo>
                  <a:lnTo>
                    <a:pt x="86015" y="197330"/>
                  </a:lnTo>
                </a:path>
                <a:path w="89534" h="201930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30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30">
                  <a:moveTo>
                    <a:pt x="86015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9051" y="201378"/>
                  </a:moveTo>
                  <a:lnTo>
                    <a:pt x="89051" y="197330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181139"/>
                  </a:moveTo>
                  <a:lnTo>
                    <a:pt x="85003" y="20239"/>
                  </a:lnTo>
                </a:path>
                <a:path w="89534" h="201930">
                  <a:moveTo>
                    <a:pt x="85003" y="14167"/>
                  </a:moveTo>
                  <a:lnTo>
                    <a:pt x="85003" y="0"/>
                  </a:lnTo>
                </a:path>
                <a:path w="89534" h="201930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30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3282"/>
                  </a:lnTo>
                </a:path>
                <a:path w="89534" h="201930">
                  <a:moveTo>
                    <a:pt x="0" y="185187"/>
                  </a:moveTo>
                  <a:lnTo>
                    <a:pt x="0" y="181139"/>
                  </a:lnTo>
                </a:path>
                <a:path w="89534" h="201930">
                  <a:moveTo>
                    <a:pt x="1011" y="196318"/>
                  </a:moveTo>
                  <a:lnTo>
                    <a:pt x="0" y="196318"/>
                  </a:lnTo>
                </a:path>
                <a:path w="89534" h="201930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3591182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3590169" y="1688609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4414"/>
                  </a:moveTo>
                  <a:lnTo>
                    <a:pt x="0" y="200366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3594217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3506177" y="1691645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30">
                  <a:moveTo>
                    <a:pt x="83991" y="201378"/>
                  </a:moveTo>
                  <a:lnTo>
                    <a:pt x="8399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3991" y="201378"/>
                  </a:lnTo>
                </a:path>
                <a:path w="89534" h="201930">
                  <a:moveTo>
                    <a:pt x="83991" y="197330"/>
                  </a:moveTo>
                  <a:lnTo>
                    <a:pt x="8399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7027" y="197330"/>
                  </a:lnTo>
                </a:path>
                <a:path w="89534" h="201930">
                  <a:moveTo>
                    <a:pt x="87027" y="197330"/>
                  </a:moveTo>
                  <a:lnTo>
                    <a:pt x="87027" y="197330"/>
                  </a:lnTo>
                </a:path>
                <a:path w="89534" h="201930">
                  <a:moveTo>
                    <a:pt x="87027" y="197330"/>
                  </a:moveTo>
                  <a:lnTo>
                    <a:pt x="87027" y="197330"/>
                  </a:lnTo>
                </a:path>
                <a:path w="89534" h="201930">
                  <a:moveTo>
                    <a:pt x="87027" y="197330"/>
                  </a:moveTo>
                  <a:lnTo>
                    <a:pt x="86015" y="197330"/>
                  </a:lnTo>
                </a:path>
                <a:path w="89534" h="201930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30">
                  <a:moveTo>
                    <a:pt x="86015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5003" y="197330"/>
                  </a:moveTo>
                  <a:lnTo>
                    <a:pt x="83991" y="197330"/>
                  </a:lnTo>
                </a:path>
                <a:path w="89534" h="201930">
                  <a:moveTo>
                    <a:pt x="89051" y="201378"/>
                  </a:moveTo>
                  <a:lnTo>
                    <a:pt x="89051" y="197330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3991" y="0"/>
                  </a:lnTo>
                </a:path>
                <a:path w="89534" h="201930">
                  <a:moveTo>
                    <a:pt x="83991" y="0"/>
                  </a:moveTo>
                  <a:lnTo>
                    <a:pt x="83991" y="0"/>
                  </a:lnTo>
                </a:path>
                <a:path w="89534" h="201930">
                  <a:moveTo>
                    <a:pt x="85003" y="181139"/>
                  </a:moveTo>
                  <a:lnTo>
                    <a:pt x="85003" y="20239"/>
                  </a:lnTo>
                </a:path>
                <a:path w="89534" h="201930">
                  <a:moveTo>
                    <a:pt x="85003" y="14167"/>
                  </a:moveTo>
                  <a:lnTo>
                    <a:pt x="85003" y="0"/>
                  </a:lnTo>
                </a:path>
                <a:path w="89534" h="201930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30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3282"/>
                  </a:lnTo>
                </a:path>
                <a:path w="89534" h="201930">
                  <a:moveTo>
                    <a:pt x="0" y="185187"/>
                  </a:moveTo>
                  <a:lnTo>
                    <a:pt x="0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6318"/>
                  </a:lnTo>
                </a:path>
                <a:path w="89534" h="201930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3506177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3505165" y="1688609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4414"/>
                  </a:moveTo>
                  <a:lnTo>
                    <a:pt x="0" y="200366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3509213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3421173" y="1691645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30">
                  <a:moveTo>
                    <a:pt x="83991" y="201378"/>
                  </a:moveTo>
                  <a:lnTo>
                    <a:pt x="8399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3991" y="201378"/>
                  </a:lnTo>
                </a:path>
                <a:path w="89534" h="201930">
                  <a:moveTo>
                    <a:pt x="83991" y="197330"/>
                  </a:moveTo>
                  <a:lnTo>
                    <a:pt x="8399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7027" y="197330"/>
                  </a:lnTo>
                </a:path>
                <a:path w="89534" h="201930">
                  <a:moveTo>
                    <a:pt x="87027" y="197330"/>
                  </a:moveTo>
                  <a:lnTo>
                    <a:pt x="87027" y="197330"/>
                  </a:lnTo>
                </a:path>
                <a:path w="89534" h="201930">
                  <a:moveTo>
                    <a:pt x="87027" y="197330"/>
                  </a:moveTo>
                  <a:lnTo>
                    <a:pt x="86015" y="197330"/>
                  </a:lnTo>
                </a:path>
                <a:path w="89534" h="201930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30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30">
                  <a:moveTo>
                    <a:pt x="86015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30">
                  <a:moveTo>
                    <a:pt x="85003" y="197330"/>
                  </a:moveTo>
                  <a:lnTo>
                    <a:pt x="83991" y="197330"/>
                  </a:lnTo>
                </a:path>
                <a:path w="89534" h="201930">
                  <a:moveTo>
                    <a:pt x="89051" y="201378"/>
                  </a:moveTo>
                  <a:lnTo>
                    <a:pt x="89051" y="197330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3991" y="0"/>
                  </a:lnTo>
                </a:path>
                <a:path w="89534" h="201930">
                  <a:moveTo>
                    <a:pt x="83991" y="0"/>
                  </a:moveTo>
                  <a:lnTo>
                    <a:pt x="83991" y="0"/>
                  </a:lnTo>
                </a:path>
                <a:path w="89534" h="201930">
                  <a:moveTo>
                    <a:pt x="85003" y="181139"/>
                  </a:moveTo>
                  <a:lnTo>
                    <a:pt x="85003" y="20239"/>
                  </a:lnTo>
                </a:path>
                <a:path w="89534" h="201930">
                  <a:moveTo>
                    <a:pt x="85003" y="14167"/>
                  </a:moveTo>
                  <a:lnTo>
                    <a:pt x="85003" y="0"/>
                  </a:lnTo>
                </a:path>
                <a:path w="89534" h="201930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30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3282"/>
                  </a:lnTo>
                </a:path>
                <a:path w="89534" h="201930">
                  <a:moveTo>
                    <a:pt x="0" y="185187"/>
                  </a:moveTo>
                  <a:lnTo>
                    <a:pt x="0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6318"/>
                  </a:lnTo>
                </a:path>
                <a:path w="89534" h="201930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3421173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3334145" y="1688609"/>
              <a:ext cx="91440" cy="204470"/>
            </a:xfrm>
            <a:custGeom>
              <a:avLst/>
              <a:gdLst/>
              <a:ahLst/>
              <a:cxnLst/>
              <a:rect l="l" t="t" r="r" b="b"/>
              <a:pathLst>
                <a:path w="91440" h="204469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69">
                  <a:moveTo>
                    <a:pt x="87027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69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69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69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0366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0"/>
                  </a:moveTo>
                  <a:lnTo>
                    <a:pt x="86015" y="3035"/>
                  </a:lnTo>
                </a:path>
                <a:path w="91440" h="204469">
                  <a:moveTo>
                    <a:pt x="89051" y="199354"/>
                  </a:moveTo>
                  <a:lnTo>
                    <a:pt x="89051" y="196318"/>
                  </a:lnTo>
                </a:path>
                <a:path w="91440" h="204469">
                  <a:moveTo>
                    <a:pt x="89051" y="188222"/>
                  </a:moveTo>
                  <a:lnTo>
                    <a:pt x="89051" y="184175"/>
                  </a:lnTo>
                </a:path>
                <a:path w="91440" h="204469">
                  <a:moveTo>
                    <a:pt x="88039" y="199354"/>
                  </a:moveTo>
                  <a:lnTo>
                    <a:pt x="88039" y="196318"/>
                  </a:lnTo>
                </a:path>
                <a:path w="91440" h="204469">
                  <a:moveTo>
                    <a:pt x="88039" y="188222"/>
                  </a:moveTo>
                  <a:lnTo>
                    <a:pt x="88039" y="184175"/>
                  </a:lnTo>
                </a:path>
                <a:path w="91440" h="204469">
                  <a:moveTo>
                    <a:pt x="87027" y="199354"/>
                  </a:moveTo>
                  <a:lnTo>
                    <a:pt x="87027" y="196318"/>
                  </a:lnTo>
                </a:path>
                <a:path w="91440" h="204469">
                  <a:moveTo>
                    <a:pt x="87027" y="188222"/>
                  </a:moveTo>
                  <a:lnTo>
                    <a:pt x="87027" y="184175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199354"/>
                  </a:lnTo>
                  <a:lnTo>
                    <a:pt x="89051" y="199354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199354"/>
                  </a:moveTo>
                  <a:lnTo>
                    <a:pt x="90063" y="199354"/>
                  </a:lnTo>
                </a:path>
                <a:path w="91440" h="204469">
                  <a:moveTo>
                    <a:pt x="89051" y="199354"/>
                  </a:moveTo>
                  <a:lnTo>
                    <a:pt x="89051" y="199354"/>
                  </a:lnTo>
                </a:path>
                <a:path w="91440" h="204469">
                  <a:moveTo>
                    <a:pt x="87027" y="199354"/>
                  </a:moveTo>
                  <a:lnTo>
                    <a:pt x="88039" y="19935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91075" y="204414"/>
                  </a:moveTo>
                  <a:lnTo>
                    <a:pt x="91075" y="204414"/>
                  </a:lnTo>
                </a:path>
                <a:path w="91440" h="204469">
                  <a:moveTo>
                    <a:pt x="91075" y="204414"/>
                  </a:moveTo>
                  <a:lnTo>
                    <a:pt x="91075" y="204414"/>
                  </a:lnTo>
                </a:path>
                <a:path w="91440" h="204469">
                  <a:moveTo>
                    <a:pt x="91075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89051" y="204414"/>
                  </a:lnTo>
                </a:path>
                <a:path w="91440" h="204469">
                  <a:moveTo>
                    <a:pt x="89051" y="204414"/>
                  </a:moveTo>
                  <a:lnTo>
                    <a:pt x="89051" y="204414"/>
                  </a:lnTo>
                </a:path>
                <a:path w="91440" h="204469">
                  <a:moveTo>
                    <a:pt x="89051" y="204414"/>
                  </a:moveTo>
                  <a:lnTo>
                    <a:pt x="88039" y="204414"/>
                  </a:lnTo>
                </a:path>
                <a:path w="91440" h="204469">
                  <a:moveTo>
                    <a:pt x="88039" y="204414"/>
                  </a:moveTo>
                  <a:lnTo>
                    <a:pt x="88039" y="204414"/>
                  </a:lnTo>
                </a:path>
                <a:path w="91440" h="204469">
                  <a:moveTo>
                    <a:pt x="88039" y="204414"/>
                  </a:moveTo>
                  <a:lnTo>
                    <a:pt x="87027" y="204414"/>
                  </a:lnTo>
                </a:path>
                <a:path w="91440" h="204469">
                  <a:moveTo>
                    <a:pt x="87027" y="204414"/>
                  </a:moveTo>
                  <a:lnTo>
                    <a:pt x="87027" y="204414"/>
                  </a:lnTo>
                </a:path>
                <a:path w="91440" h="204469">
                  <a:moveTo>
                    <a:pt x="87027" y="204414"/>
                  </a:moveTo>
                  <a:lnTo>
                    <a:pt x="87027" y="204414"/>
                  </a:lnTo>
                </a:path>
                <a:path w="91440" h="204469">
                  <a:moveTo>
                    <a:pt x="87027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91075" y="200366"/>
                  </a:moveTo>
                  <a:lnTo>
                    <a:pt x="91075" y="200366"/>
                  </a:lnTo>
                </a:path>
                <a:path w="91440" h="204469">
                  <a:moveTo>
                    <a:pt x="91075" y="200366"/>
                  </a:moveTo>
                  <a:lnTo>
                    <a:pt x="91075" y="200366"/>
                  </a:lnTo>
                </a:path>
                <a:path w="91440" h="204469">
                  <a:moveTo>
                    <a:pt x="91075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89051" y="200366"/>
                  </a:lnTo>
                </a:path>
                <a:path w="91440" h="204469">
                  <a:moveTo>
                    <a:pt x="89051" y="200366"/>
                  </a:moveTo>
                  <a:lnTo>
                    <a:pt x="89051" y="200366"/>
                  </a:lnTo>
                </a:path>
                <a:path w="91440" h="204469">
                  <a:moveTo>
                    <a:pt x="89051" y="200366"/>
                  </a:moveTo>
                  <a:lnTo>
                    <a:pt x="88039" y="200366"/>
                  </a:lnTo>
                </a:path>
                <a:path w="91440" h="204469">
                  <a:moveTo>
                    <a:pt x="88039" y="200366"/>
                  </a:moveTo>
                  <a:lnTo>
                    <a:pt x="88039" y="200366"/>
                  </a:lnTo>
                </a:path>
                <a:path w="91440" h="204469">
                  <a:moveTo>
                    <a:pt x="88039" y="200366"/>
                  </a:moveTo>
                  <a:lnTo>
                    <a:pt x="87027" y="200366"/>
                  </a:lnTo>
                </a:path>
                <a:path w="91440" h="204469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69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69">
                  <a:moveTo>
                    <a:pt x="87027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91075" y="204414"/>
                  </a:moveTo>
                  <a:lnTo>
                    <a:pt x="91075" y="200366"/>
                  </a:lnTo>
                </a:path>
                <a:path w="91440" h="204469">
                  <a:moveTo>
                    <a:pt x="88039" y="3035"/>
                  </a:moveTo>
                  <a:lnTo>
                    <a:pt x="87027" y="3035"/>
                  </a:lnTo>
                </a:path>
                <a:path w="91440" h="204469">
                  <a:moveTo>
                    <a:pt x="87027" y="3035"/>
                  </a:moveTo>
                  <a:lnTo>
                    <a:pt x="87027" y="3035"/>
                  </a:lnTo>
                </a:path>
                <a:path w="91440" h="204469">
                  <a:moveTo>
                    <a:pt x="87027" y="3035"/>
                  </a:moveTo>
                  <a:lnTo>
                    <a:pt x="87027" y="3035"/>
                  </a:lnTo>
                </a:path>
                <a:path w="91440" h="204469">
                  <a:moveTo>
                    <a:pt x="87027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7027" y="184175"/>
                  </a:moveTo>
                  <a:lnTo>
                    <a:pt x="87027" y="23274"/>
                  </a:lnTo>
                </a:path>
                <a:path w="91440" h="204469">
                  <a:moveTo>
                    <a:pt x="87027" y="17203"/>
                  </a:moveTo>
                  <a:lnTo>
                    <a:pt x="87027" y="3035"/>
                  </a:lnTo>
                </a:path>
                <a:path w="91440" h="204469">
                  <a:moveTo>
                    <a:pt x="3035" y="199354"/>
                  </a:moveTo>
                  <a:lnTo>
                    <a:pt x="3035" y="196318"/>
                  </a:lnTo>
                </a:path>
                <a:path w="91440" h="204469">
                  <a:moveTo>
                    <a:pt x="3035" y="188222"/>
                  </a:moveTo>
                  <a:lnTo>
                    <a:pt x="3035" y="184175"/>
                  </a:lnTo>
                </a:path>
                <a:path w="91440" h="204469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69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2023" y="199354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1011" y="204414"/>
                  </a:moveTo>
                  <a:lnTo>
                    <a:pt x="1011" y="204414"/>
                  </a:lnTo>
                </a:path>
                <a:path w="91440" h="204469">
                  <a:moveTo>
                    <a:pt x="1011" y="204414"/>
                  </a:moveTo>
                  <a:lnTo>
                    <a:pt x="0" y="204414"/>
                  </a:lnTo>
                </a:path>
                <a:path w="91440" h="204469">
                  <a:moveTo>
                    <a:pt x="0" y="204414"/>
                  </a:moveTo>
                  <a:lnTo>
                    <a:pt x="0" y="204414"/>
                  </a:lnTo>
                </a:path>
                <a:path w="91440" h="204469">
                  <a:moveTo>
                    <a:pt x="1011" y="204414"/>
                  </a:moveTo>
                  <a:lnTo>
                    <a:pt x="1011" y="204414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0" y="200366"/>
                  </a:lnTo>
                </a:path>
                <a:path w="91440" h="204469">
                  <a:moveTo>
                    <a:pt x="0" y="200366"/>
                  </a:moveTo>
                  <a:lnTo>
                    <a:pt x="0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0" y="204414"/>
                  </a:moveTo>
                  <a:lnTo>
                    <a:pt x="0" y="200366"/>
                  </a:lnTo>
                </a:path>
                <a:path w="91440" h="204469">
                  <a:moveTo>
                    <a:pt x="1011" y="3035"/>
                  </a:moveTo>
                  <a:lnTo>
                    <a:pt x="1011" y="3035"/>
                  </a:lnTo>
                </a:path>
                <a:path w="91440" h="204469">
                  <a:moveTo>
                    <a:pt x="1011" y="3035"/>
                  </a:moveTo>
                  <a:lnTo>
                    <a:pt x="1011" y="3035"/>
                  </a:lnTo>
                </a:path>
                <a:path w="91440" h="204469">
                  <a:moveTo>
                    <a:pt x="1011" y="3035"/>
                  </a:moveTo>
                  <a:lnTo>
                    <a:pt x="0" y="3035"/>
                  </a:lnTo>
                </a:path>
                <a:path w="91440" h="204469">
                  <a:moveTo>
                    <a:pt x="0" y="3035"/>
                  </a:moveTo>
                  <a:lnTo>
                    <a:pt x="0" y="3035"/>
                  </a:lnTo>
                </a:path>
                <a:path w="91440" h="204469">
                  <a:moveTo>
                    <a:pt x="0" y="0"/>
                  </a:moveTo>
                  <a:lnTo>
                    <a:pt x="0" y="3035"/>
                  </a:lnTo>
                </a:path>
                <a:path w="91440" h="204469">
                  <a:moveTo>
                    <a:pt x="4047" y="199354"/>
                  </a:moveTo>
                  <a:lnTo>
                    <a:pt x="4047" y="196318"/>
                  </a:lnTo>
                </a:path>
                <a:path w="91440" h="204469">
                  <a:moveTo>
                    <a:pt x="4047" y="188222"/>
                  </a:moveTo>
                  <a:lnTo>
                    <a:pt x="4047" y="184175"/>
                  </a:lnTo>
                </a:path>
                <a:path w="91440" h="204469">
                  <a:moveTo>
                    <a:pt x="3035" y="199354"/>
                  </a:moveTo>
                  <a:lnTo>
                    <a:pt x="3035" y="196318"/>
                  </a:lnTo>
                </a:path>
                <a:path w="91440" h="204469">
                  <a:moveTo>
                    <a:pt x="3035" y="188222"/>
                  </a:moveTo>
                  <a:lnTo>
                    <a:pt x="3035" y="184175"/>
                  </a:lnTo>
                </a:path>
                <a:path w="91440" h="204469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69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3339205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3249142" y="1688609"/>
              <a:ext cx="91440" cy="204470"/>
            </a:xfrm>
            <a:custGeom>
              <a:avLst/>
              <a:gdLst/>
              <a:ahLst/>
              <a:cxnLst/>
              <a:rect l="l" t="t" r="r" b="b"/>
              <a:pathLst>
                <a:path w="91440" h="204469">
                  <a:moveTo>
                    <a:pt x="89051" y="199354"/>
                  </a:moveTo>
                  <a:lnTo>
                    <a:pt x="89051" y="199354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199354"/>
                  </a:moveTo>
                  <a:lnTo>
                    <a:pt x="89051" y="199354"/>
                  </a:lnTo>
                </a:path>
                <a:path w="91440" h="204469">
                  <a:moveTo>
                    <a:pt x="89051" y="199354"/>
                  </a:moveTo>
                  <a:lnTo>
                    <a:pt x="89051" y="199354"/>
                  </a:lnTo>
                </a:path>
                <a:path w="91440" h="204469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91075" y="204414"/>
                  </a:moveTo>
                  <a:lnTo>
                    <a:pt x="91075" y="204414"/>
                  </a:lnTo>
                </a:path>
                <a:path w="91440" h="204469">
                  <a:moveTo>
                    <a:pt x="91075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69">
                  <a:moveTo>
                    <a:pt x="90063" y="204414"/>
                  </a:moveTo>
                  <a:lnTo>
                    <a:pt x="89051" y="204414"/>
                  </a:lnTo>
                </a:path>
                <a:path w="91440" h="204469">
                  <a:moveTo>
                    <a:pt x="89051" y="204414"/>
                  </a:moveTo>
                  <a:lnTo>
                    <a:pt x="89051" y="204414"/>
                  </a:lnTo>
                </a:path>
                <a:path w="91440" h="204469">
                  <a:moveTo>
                    <a:pt x="89051" y="204414"/>
                  </a:moveTo>
                  <a:lnTo>
                    <a:pt x="89051" y="204414"/>
                  </a:lnTo>
                </a:path>
                <a:path w="91440" h="204469">
                  <a:moveTo>
                    <a:pt x="89051" y="204414"/>
                  </a:moveTo>
                  <a:lnTo>
                    <a:pt x="88039" y="204414"/>
                  </a:lnTo>
                </a:path>
                <a:path w="91440" h="204469">
                  <a:moveTo>
                    <a:pt x="88039" y="204414"/>
                  </a:moveTo>
                  <a:lnTo>
                    <a:pt x="88039" y="204414"/>
                  </a:lnTo>
                </a:path>
                <a:path w="91440" h="204469">
                  <a:moveTo>
                    <a:pt x="88039" y="204414"/>
                  </a:moveTo>
                  <a:lnTo>
                    <a:pt x="87027" y="204414"/>
                  </a:lnTo>
                </a:path>
                <a:path w="91440" h="204469">
                  <a:moveTo>
                    <a:pt x="87027" y="204414"/>
                  </a:moveTo>
                  <a:lnTo>
                    <a:pt x="87027" y="204414"/>
                  </a:lnTo>
                </a:path>
                <a:path w="91440" h="204469">
                  <a:moveTo>
                    <a:pt x="87027" y="204414"/>
                  </a:moveTo>
                  <a:lnTo>
                    <a:pt x="87027" y="204414"/>
                  </a:lnTo>
                </a:path>
                <a:path w="91440" h="204469">
                  <a:moveTo>
                    <a:pt x="87027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91075" y="200366"/>
                  </a:moveTo>
                  <a:lnTo>
                    <a:pt x="91075" y="200366"/>
                  </a:lnTo>
                </a:path>
                <a:path w="91440" h="204469">
                  <a:moveTo>
                    <a:pt x="91075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69">
                  <a:moveTo>
                    <a:pt x="90063" y="200366"/>
                  </a:moveTo>
                  <a:lnTo>
                    <a:pt x="89051" y="200366"/>
                  </a:lnTo>
                </a:path>
                <a:path w="91440" h="204469">
                  <a:moveTo>
                    <a:pt x="89051" y="200366"/>
                  </a:moveTo>
                  <a:lnTo>
                    <a:pt x="89051" y="200366"/>
                  </a:lnTo>
                </a:path>
                <a:path w="91440" h="204469">
                  <a:moveTo>
                    <a:pt x="89051" y="200366"/>
                  </a:moveTo>
                  <a:lnTo>
                    <a:pt x="89051" y="200366"/>
                  </a:lnTo>
                </a:path>
                <a:path w="91440" h="204469">
                  <a:moveTo>
                    <a:pt x="89051" y="200366"/>
                  </a:moveTo>
                  <a:lnTo>
                    <a:pt x="88039" y="200366"/>
                  </a:lnTo>
                </a:path>
                <a:path w="91440" h="204469">
                  <a:moveTo>
                    <a:pt x="88039" y="200366"/>
                  </a:moveTo>
                  <a:lnTo>
                    <a:pt x="88039" y="200366"/>
                  </a:lnTo>
                </a:path>
                <a:path w="91440" h="204469">
                  <a:moveTo>
                    <a:pt x="88039" y="200366"/>
                  </a:moveTo>
                  <a:lnTo>
                    <a:pt x="87027" y="200366"/>
                  </a:lnTo>
                </a:path>
                <a:path w="91440" h="204469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69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69">
                  <a:moveTo>
                    <a:pt x="87027" y="200366"/>
                  </a:moveTo>
                  <a:lnTo>
                    <a:pt x="86015" y="200366"/>
                  </a:lnTo>
                </a:path>
                <a:path w="91440" h="204469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69">
                  <a:moveTo>
                    <a:pt x="91075" y="204414"/>
                  </a:moveTo>
                  <a:lnTo>
                    <a:pt x="91075" y="200366"/>
                  </a:lnTo>
                </a:path>
                <a:path w="91440" h="204469">
                  <a:moveTo>
                    <a:pt x="88039" y="3035"/>
                  </a:moveTo>
                  <a:lnTo>
                    <a:pt x="87027" y="3035"/>
                  </a:lnTo>
                </a:path>
                <a:path w="91440" h="204469">
                  <a:moveTo>
                    <a:pt x="87027" y="3035"/>
                  </a:moveTo>
                  <a:lnTo>
                    <a:pt x="87027" y="3035"/>
                  </a:lnTo>
                </a:path>
                <a:path w="91440" h="204469">
                  <a:moveTo>
                    <a:pt x="87027" y="3035"/>
                  </a:moveTo>
                  <a:lnTo>
                    <a:pt x="87027" y="3035"/>
                  </a:lnTo>
                </a:path>
                <a:path w="91440" h="204469">
                  <a:moveTo>
                    <a:pt x="87027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6015" y="3035"/>
                  </a:moveTo>
                  <a:lnTo>
                    <a:pt x="86015" y="3035"/>
                  </a:lnTo>
                </a:path>
                <a:path w="91440" h="204469">
                  <a:moveTo>
                    <a:pt x="87027" y="184175"/>
                  </a:moveTo>
                  <a:lnTo>
                    <a:pt x="87027" y="23274"/>
                  </a:lnTo>
                </a:path>
                <a:path w="91440" h="204469">
                  <a:moveTo>
                    <a:pt x="87027" y="17203"/>
                  </a:moveTo>
                  <a:lnTo>
                    <a:pt x="87027" y="3035"/>
                  </a:lnTo>
                </a:path>
                <a:path w="91440" h="204469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69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69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69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2023" y="199354"/>
                  </a:moveTo>
                  <a:lnTo>
                    <a:pt x="1011" y="199354"/>
                  </a:ln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1011" y="199354"/>
                  </a:moveTo>
                  <a:lnTo>
                    <a:pt x="1011" y="199354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1011" y="204414"/>
                  </a:moveTo>
                  <a:lnTo>
                    <a:pt x="0" y="204414"/>
                  </a:lnTo>
                </a:path>
                <a:path w="91440" h="204469">
                  <a:moveTo>
                    <a:pt x="0" y="204414"/>
                  </a:moveTo>
                  <a:lnTo>
                    <a:pt x="0" y="204414"/>
                  </a:lnTo>
                </a:path>
                <a:path w="91440" h="204469">
                  <a:moveTo>
                    <a:pt x="0" y="204414"/>
                  </a:moveTo>
                  <a:lnTo>
                    <a:pt x="0" y="204414"/>
                  </a:lnTo>
                </a:path>
                <a:path w="91440" h="204469">
                  <a:moveTo>
                    <a:pt x="1011" y="204414"/>
                  </a:moveTo>
                  <a:lnTo>
                    <a:pt x="1011" y="204414"/>
                  </a:lnTo>
                </a:path>
                <a:path w="91440" h="204469">
                  <a:moveTo>
                    <a:pt x="1011" y="200366"/>
                  </a:moveTo>
                  <a:lnTo>
                    <a:pt x="0" y="200366"/>
                  </a:lnTo>
                </a:path>
                <a:path w="91440" h="204469">
                  <a:moveTo>
                    <a:pt x="0" y="200366"/>
                  </a:moveTo>
                  <a:lnTo>
                    <a:pt x="0" y="200366"/>
                  </a:lnTo>
                </a:path>
                <a:path w="91440" h="204469">
                  <a:moveTo>
                    <a:pt x="0" y="200366"/>
                  </a:moveTo>
                  <a:lnTo>
                    <a:pt x="0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0" y="204414"/>
                  </a:moveTo>
                  <a:lnTo>
                    <a:pt x="0" y="200366"/>
                  </a:lnTo>
                </a:path>
                <a:path w="91440" h="204469">
                  <a:moveTo>
                    <a:pt x="1011" y="3035"/>
                  </a:moveTo>
                  <a:lnTo>
                    <a:pt x="1011" y="3035"/>
                  </a:lnTo>
                </a:path>
                <a:path w="91440" h="204469">
                  <a:moveTo>
                    <a:pt x="1011" y="3035"/>
                  </a:moveTo>
                  <a:lnTo>
                    <a:pt x="0" y="3035"/>
                  </a:lnTo>
                </a:path>
                <a:path w="91440" h="204469">
                  <a:moveTo>
                    <a:pt x="0" y="3035"/>
                  </a:moveTo>
                  <a:lnTo>
                    <a:pt x="0" y="3035"/>
                  </a:lnTo>
                </a:path>
                <a:path w="91440" h="204469">
                  <a:moveTo>
                    <a:pt x="0" y="3035"/>
                  </a:moveTo>
                  <a:lnTo>
                    <a:pt x="0" y="3035"/>
                  </a:lnTo>
                </a:path>
                <a:path w="91440" h="204469">
                  <a:moveTo>
                    <a:pt x="0" y="0"/>
                  </a:moveTo>
                  <a:lnTo>
                    <a:pt x="0" y="3035"/>
                  </a:lnTo>
                </a:path>
                <a:path w="91440" h="204469">
                  <a:moveTo>
                    <a:pt x="4047" y="199354"/>
                  </a:moveTo>
                  <a:lnTo>
                    <a:pt x="4047" y="196318"/>
                  </a:lnTo>
                </a:path>
                <a:path w="91440" h="204469">
                  <a:moveTo>
                    <a:pt x="4047" y="188222"/>
                  </a:moveTo>
                  <a:lnTo>
                    <a:pt x="4047" y="184175"/>
                  </a:lnTo>
                </a:path>
                <a:path w="91440" h="204469">
                  <a:moveTo>
                    <a:pt x="3035" y="199354"/>
                  </a:moveTo>
                  <a:lnTo>
                    <a:pt x="3035" y="196318"/>
                  </a:lnTo>
                </a:path>
                <a:path w="91440" h="204469">
                  <a:moveTo>
                    <a:pt x="3035" y="188222"/>
                  </a:moveTo>
                  <a:lnTo>
                    <a:pt x="3035" y="184175"/>
                  </a:lnTo>
                </a:path>
                <a:path w="91440" h="204469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69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4047" y="200366"/>
                  </a:lnTo>
                  <a:lnTo>
                    <a:pt x="4047" y="199354"/>
                  </a:lnTo>
                </a:path>
                <a:path w="91440" h="204469">
                  <a:moveTo>
                    <a:pt x="4047" y="199354"/>
                  </a:moveTo>
                  <a:lnTo>
                    <a:pt x="4047" y="199354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4047" y="199354"/>
                  </a:moveTo>
                  <a:lnTo>
                    <a:pt x="4047" y="199354"/>
                  </a:lnTo>
                </a:path>
                <a:path w="91440" h="204469">
                  <a:moveTo>
                    <a:pt x="4047" y="199354"/>
                  </a:moveTo>
                  <a:lnTo>
                    <a:pt x="4047" y="199354"/>
                  </a:lnTo>
                </a:path>
                <a:path w="91440" h="204469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69">
                  <a:moveTo>
                    <a:pt x="1011" y="204414"/>
                  </a:moveTo>
                  <a:lnTo>
                    <a:pt x="1011" y="204414"/>
                  </a:lnTo>
                </a:path>
                <a:path w="91440" h="204469">
                  <a:moveTo>
                    <a:pt x="5059" y="204414"/>
                  </a:moveTo>
                  <a:lnTo>
                    <a:pt x="5059" y="204414"/>
                  </a:lnTo>
                </a:path>
                <a:path w="91440" h="204469">
                  <a:moveTo>
                    <a:pt x="5059" y="204414"/>
                  </a:moveTo>
                  <a:lnTo>
                    <a:pt x="5059" y="204414"/>
                  </a:lnTo>
                </a:path>
                <a:path w="91440" h="204469">
                  <a:moveTo>
                    <a:pt x="5059" y="204414"/>
                  </a:moveTo>
                  <a:lnTo>
                    <a:pt x="5059" y="204414"/>
                  </a:lnTo>
                </a:path>
                <a:path w="91440" h="204469">
                  <a:moveTo>
                    <a:pt x="5059" y="204414"/>
                  </a:moveTo>
                  <a:lnTo>
                    <a:pt x="5059" y="204414"/>
                  </a:lnTo>
                </a:path>
                <a:path w="91440" h="204469">
                  <a:moveTo>
                    <a:pt x="5059" y="204414"/>
                  </a:moveTo>
                  <a:lnTo>
                    <a:pt x="5059" y="204414"/>
                  </a:lnTo>
                </a:path>
                <a:path w="91440" h="204469">
                  <a:moveTo>
                    <a:pt x="5059" y="204414"/>
                  </a:moveTo>
                  <a:lnTo>
                    <a:pt x="4047" y="204414"/>
                  </a:lnTo>
                </a:path>
                <a:path w="91440" h="204469">
                  <a:moveTo>
                    <a:pt x="4047" y="204414"/>
                  </a:moveTo>
                  <a:lnTo>
                    <a:pt x="4047" y="204414"/>
                  </a:lnTo>
                </a:path>
                <a:path w="91440" h="204469">
                  <a:moveTo>
                    <a:pt x="4047" y="204414"/>
                  </a:moveTo>
                  <a:lnTo>
                    <a:pt x="3035" y="204414"/>
                  </a:lnTo>
                </a:path>
                <a:path w="91440" h="204469">
                  <a:moveTo>
                    <a:pt x="3035" y="204414"/>
                  </a:moveTo>
                  <a:lnTo>
                    <a:pt x="3035" y="204414"/>
                  </a:lnTo>
                </a:path>
                <a:path w="91440" h="204469">
                  <a:moveTo>
                    <a:pt x="3035" y="204414"/>
                  </a:moveTo>
                  <a:lnTo>
                    <a:pt x="3035" y="204414"/>
                  </a:lnTo>
                </a:path>
                <a:path w="91440" h="204469">
                  <a:moveTo>
                    <a:pt x="3035" y="204414"/>
                  </a:moveTo>
                  <a:lnTo>
                    <a:pt x="2023" y="204414"/>
                  </a:lnTo>
                </a:path>
                <a:path w="91440" h="204469">
                  <a:moveTo>
                    <a:pt x="2023" y="204414"/>
                  </a:moveTo>
                  <a:lnTo>
                    <a:pt x="2023" y="204414"/>
                  </a:lnTo>
                </a:path>
                <a:path w="91440" h="204469">
                  <a:moveTo>
                    <a:pt x="2023" y="204414"/>
                  </a:moveTo>
                  <a:lnTo>
                    <a:pt x="1011" y="204414"/>
                  </a:lnTo>
                </a:path>
                <a:path w="91440" h="204469">
                  <a:moveTo>
                    <a:pt x="1011" y="204414"/>
                  </a:moveTo>
                  <a:lnTo>
                    <a:pt x="1011" y="204414"/>
                  </a:lnTo>
                </a:path>
                <a:path w="91440" h="204469">
                  <a:moveTo>
                    <a:pt x="1011" y="204414"/>
                  </a:moveTo>
                  <a:lnTo>
                    <a:pt x="1011" y="204414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69">
                  <a:moveTo>
                    <a:pt x="5059" y="200366"/>
                  </a:moveTo>
                  <a:lnTo>
                    <a:pt x="4047" y="200366"/>
                  </a:lnTo>
                </a:path>
                <a:path w="91440" h="204469">
                  <a:moveTo>
                    <a:pt x="4047" y="200366"/>
                  </a:moveTo>
                  <a:lnTo>
                    <a:pt x="4047" y="200366"/>
                  </a:lnTo>
                </a:path>
                <a:path w="91440" h="204469">
                  <a:moveTo>
                    <a:pt x="4047" y="200366"/>
                  </a:moveTo>
                  <a:lnTo>
                    <a:pt x="3035" y="200366"/>
                  </a:lnTo>
                </a:path>
                <a:path w="91440" h="204469">
                  <a:moveTo>
                    <a:pt x="3035" y="200366"/>
                  </a:moveTo>
                  <a:lnTo>
                    <a:pt x="3035" y="200366"/>
                  </a:lnTo>
                </a:path>
                <a:path w="91440" h="204469">
                  <a:moveTo>
                    <a:pt x="3035" y="200366"/>
                  </a:moveTo>
                  <a:lnTo>
                    <a:pt x="3035" y="200366"/>
                  </a:lnTo>
                </a:path>
                <a:path w="91440" h="204469">
                  <a:moveTo>
                    <a:pt x="3035" y="200366"/>
                  </a:moveTo>
                  <a:lnTo>
                    <a:pt x="2023" y="200366"/>
                  </a:lnTo>
                </a:path>
                <a:path w="91440" h="204469">
                  <a:moveTo>
                    <a:pt x="2023" y="200366"/>
                  </a:moveTo>
                  <a:lnTo>
                    <a:pt x="2023" y="200366"/>
                  </a:lnTo>
                </a:path>
                <a:path w="91440" h="204469">
                  <a:moveTo>
                    <a:pt x="2023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69">
                  <a:moveTo>
                    <a:pt x="5059" y="204414"/>
                  </a:moveTo>
                  <a:lnTo>
                    <a:pt x="5059" y="200366"/>
                  </a:lnTo>
                </a:path>
                <a:path w="91440" h="204469">
                  <a:moveTo>
                    <a:pt x="2023" y="3035"/>
                  </a:moveTo>
                  <a:lnTo>
                    <a:pt x="2023" y="3035"/>
                  </a:lnTo>
                </a:path>
                <a:path w="91440" h="204469">
                  <a:moveTo>
                    <a:pt x="2023" y="3035"/>
                  </a:moveTo>
                  <a:lnTo>
                    <a:pt x="2023" y="3035"/>
                  </a:lnTo>
                </a:path>
                <a:path w="91440" h="204469">
                  <a:moveTo>
                    <a:pt x="2023" y="3035"/>
                  </a:moveTo>
                  <a:lnTo>
                    <a:pt x="1011" y="3035"/>
                  </a:lnTo>
                </a:path>
                <a:path w="91440" h="204469">
                  <a:moveTo>
                    <a:pt x="1011" y="3035"/>
                  </a:moveTo>
                  <a:lnTo>
                    <a:pt x="1011" y="3035"/>
                  </a:lnTo>
                </a:path>
                <a:path w="91440" h="204469">
                  <a:moveTo>
                    <a:pt x="1011" y="3035"/>
                  </a:moveTo>
                  <a:lnTo>
                    <a:pt x="1011" y="3035"/>
                  </a:lnTo>
                </a:path>
                <a:path w="91440" h="204469">
                  <a:moveTo>
                    <a:pt x="1011" y="3035"/>
                  </a:moveTo>
                  <a:lnTo>
                    <a:pt x="1011" y="3035"/>
                  </a:lnTo>
                </a:path>
                <a:path w="91440" h="204469">
                  <a:moveTo>
                    <a:pt x="1011" y="184175"/>
                  </a:moveTo>
                  <a:lnTo>
                    <a:pt x="1011" y="23274"/>
                  </a:lnTo>
                </a:path>
                <a:path w="91440" h="204469">
                  <a:moveTo>
                    <a:pt x="1011" y="17203"/>
                  </a:moveTo>
                  <a:lnTo>
                    <a:pt x="1011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3210688" y="1908202"/>
              <a:ext cx="723900" cy="3175"/>
            </a:xfrm>
            <a:custGeom>
              <a:avLst/>
              <a:gdLst/>
              <a:ahLst/>
              <a:cxnLst/>
              <a:rect l="l" t="t" r="r" b="b"/>
              <a:pathLst>
                <a:path w="723900" h="3175">
                  <a:moveTo>
                    <a:pt x="723545" y="3035"/>
                  </a:moveTo>
                  <a:lnTo>
                    <a:pt x="723545" y="0"/>
                  </a:lnTo>
                </a:path>
                <a:path w="723900" h="3175">
                  <a:moveTo>
                    <a:pt x="681043" y="3035"/>
                  </a:moveTo>
                  <a:lnTo>
                    <a:pt x="681043" y="0"/>
                  </a:lnTo>
                </a:path>
                <a:path w="723900" h="3175">
                  <a:moveTo>
                    <a:pt x="638541" y="3035"/>
                  </a:moveTo>
                  <a:lnTo>
                    <a:pt x="638541" y="0"/>
                  </a:lnTo>
                </a:path>
                <a:path w="723900" h="3175">
                  <a:moveTo>
                    <a:pt x="596039" y="3035"/>
                  </a:moveTo>
                  <a:lnTo>
                    <a:pt x="596039" y="0"/>
                  </a:lnTo>
                </a:path>
                <a:path w="723900" h="3175">
                  <a:moveTo>
                    <a:pt x="553537" y="3035"/>
                  </a:moveTo>
                  <a:lnTo>
                    <a:pt x="553537" y="0"/>
                  </a:lnTo>
                </a:path>
                <a:path w="723900" h="3175">
                  <a:moveTo>
                    <a:pt x="511035" y="3035"/>
                  </a:moveTo>
                  <a:lnTo>
                    <a:pt x="511035" y="0"/>
                  </a:lnTo>
                </a:path>
                <a:path w="723900" h="3175">
                  <a:moveTo>
                    <a:pt x="468533" y="3035"/>
                  </a:moveTo>
                  <a:lnTo>
                    <a:pt x="468533" y="0"/>
                  </a:lnTo>
                </a:path>
                <a:path w="723900" h="3175">
                  <a:moveTo>
                    <a:pt x="426031" y="3035"/>
                  </a:moveTo>
                  <a:lnTo>
                    <a:pt x="426031" y="0"/>
                  </a:lnTo>
                </a:path>
                <a:path w="723900" h="3175">
                  <a:moveTo>
                    <a:pt x="382517" y="3035"/>
                  </a:moveTo>
                  <a:lnTo>
                    <a:pt x="382517" y="0"/>
                  </a:lnTo>
                </a:path>
                <a:path w="723900" h="3175">
                  <a:moveTo>
                    <a:pt x="340015" y="3035"/>
                  </a:moveTo>
                  <a:lnTo>
                    <a:pt x="340015" y="0"/>
                  </a:lnTo>
                </a:path>
                <a:path w="723900" h="3175">
                  <a:moveTo>
                    <a:pt x="297513" y="3035"/>
                  </a:moveTo>
                  <a:lnTo>
                    <a:pt x="297513" y="0"/>
                  </a:lnTo>
                </a:path>
                <a:path w="723900" h="3175">
                  <a:moveTo>
                    <a:pt x="255011" y="3035"/>
                  </a:moveTo>
                  <a:lnTo>
                    <a:pt x="255011" y="0"/>
                  </a:lnTo>
                </a:path>
                <a:path w="723900" h="3175">
                  <a:moveTo>
                    <a:pt x="212509" y="3035"/>
                  </a:moveTo>
                  <a:lnTo>
                    <a:pt x="212509" y="0"/>
                  </a:lnTo>
                </a:path>
                <a:path w="723900" h="3175">
                  <a:moveTo>
                    <a:pt x="170007" y="3035"/>
                  </a:moveTo>
                  <a:lnTo>
                    <a:pt x="170007" y="0"/>
                  </a:lnTo>
                </a:path>
                <a:path w="723900" h="3175">
                  <a:moveTo>
                    <a:pt x="127505" y="3035"/>
                  </a:moveTo>
                  <a:lnTo>
                    <a:pt x="127505" y="0"/>
                  </a:lnTo>
                </a:path>
                <a:path w="723900" h="3175">
                  <a:moveTo>
                    <a:pt x="85003" y="3035"/>
                  </a:moveTo>
                  <a:lnTo>
                    <a:pt x="85003" y="0"/>
                  </a:lnTo>
                </a:path>
                <a:path w="723900" h="3175">
                  <a:moveTo>
                    <a:pt x="42501" y="3035"/>
                  </a:moveTo>
                  <a:lnTo>
                    <a:pt x="42501" y="0"/>
                  </a:lnTo>
                </a:path>
                <a:path w="723900"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3251166" y="1688609"/>
              <a:ext cx="767080" cy="199390"/>
            </a:xfrm>
            <a:custGeom>
              <a:avLst/>
              <a:gdLst/>
              <a:ahLst/>
              <a:cxnLst/>
              <a:rect l="l" t="t" r="r" b="b"/>
              <a:pathLst>
                <a:path w="767080" h="199389">
                  <a:moveTo>
                    <a:pt x="682055" y="0"/>
                  </a:moveTo>
                  <a:lnTo>
                    <a:pt x="682055" y="3035"/>
                  </a:lnTo>
                </a:path>
                <a:path w="767080" h="199389">
                  <a:moveTo>
                    <a:pt x="597051" y="0"/>
                  </a:moveTo>
                  <a:lnTo>
                    <a:pt x="597051" y="3035"/>
                  </a:lnTo>
                </a:path>
                <a:path w="767080" h="199389">
                  <a:moveTo>
                    <a:pt x="511035" y="0"/>
                  </a:moveTo>
                  <a:lnTo>
                    <a:pt x="511035" y="3035"/>
                  </a:lnTo>
                </a:path>
                <a:path w="767080" h="199389">
                  <a:moveTo>
                    <a:pt x="426031" y="0"/>
                  </a:moveTo>
                  <a:lnTo>
                    <a:pt x="426031" y="3035"/>
                  </a:lnTo>
                </a:path>
                <a:path w="767080" h="199389">
                  <a:moveTo>
                    <a:pt x="341027" y="0"/>
                  </a:moveTo>
                  <a:lnTo>
                    <a:pt x="341027" y="3035"/>
                  </a:lnTo>
                </a:path>
                <a:path w="767080" h="199389">
                  <a:moveTo>
                    <a:pt x="256023" y="0"/>
                  </a:moveTo>
                  <a:lnTo>
                    <a:pt x="256023" y="3035"/>
                  </a:lnTo>
                </a:path>
                <a:path w="767080" h="199389">
                  <a:moveTo>
                    <a:pt x="171019" y="0"/>
                  </a:moveTo>
                  <a:lnTo>
                    <a:pt x="171019" y="3035"/>
                  </a:lnTo>
                </a:path>
                <a:path w="767080" h="199389">
                  <a:moveTo>
                    <a:pt x="86015" y="0"/>
                  </a:moveTo>
                  <a:lnTo>
                    <a:pt x="86015" y="3035"/>
                  </a:lnTo>
                </a:path>
                <a:path w="767080" h="199389">
                  <a:moveTo>
                    <a:pt x="0" y="0"/>
                  </a:moveTo>
                  <a:lnTo>
                    <a:pt x="0" y="3035"/>
                  </a:lnTo>
                </a:path>
                <a:path w="767080" h="199389">
                  <a:moveTo>
                    <a:pt x="767059" y="199354"/>
                  </a:moveTo>
                  <a:lnTo>
                    <a:pt x="767059" y="196318"/>
                  </a:lnTo>
                </a:path>
                <a:path w="767080" h="199389">
                  <a:moveTo>
                    <a:pt x="767059" y="188222"/>
                  </a:moveTo>
                  <a:lnTo>
                    <a:pt x="767059" y="184175"/>
                  </a:lnTo>
                </a:path>
                <a:path w="767080" h="199389">
                  <a:moveTo>
                    <a:pt x="766047" y="199354"/>
                  </a:moveTo>
                  <a:lnTo>
                    <a:pt x="766047" y="196318"/>
                  </a:lnTo>
                </a:path>
                <a:path w="767080" h="199389">
                  <a:moveTo>
                    <a:pt x="766047" y="188222"/>
                  </a:moveTo>
                  <a:lnTo>
                    <a:pt x="766047" y="184175"/>
                  </a:lnTo>
                </a:path>
                <a:path w="767080" h="199389">
                  <a:moveTo>
                    <a:pt x="766047" y="199354"/>
                  </a:moveTo>
                  <a:lnTo>
                    <a:pt x="766047" y="199354"/>
                  </a:lnTo>
                </a:path>
                <a:path w="767080" h="199389">
                  <a:moveTo>
                    <a:pt x="766047" y="199354"/>
                  </a:moveTo>
                  <a:lnTo>
                    <a:pt x="766047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4017213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4016201" y="1688609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0" y="204414"/>
                  </a:moveTo>
                  <a:lnTo>
                    <a:pt x="0" y="200366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  <a:path w="4444" h="204469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4020248" y="1887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4016201" y="1688609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4047" y="199354"/>
                  </a:moveTo>
                  <a:lnTo>
                    <a:pt x="4047" y="199354"/>
                  </a:lnTo>
                </a:path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199354"/>
                  </a:moveTo>
                  <a:lnTo>
                    <a:pt x="4047" y="199354"/>
                  </a:lnTo>
                </a:path>
                <a:path w="5080" h="204469">
                  <a:moveTo>
                    <a:pt x="4047" y="199354"/>
                  </a:moveTo>
                  <a:lnTo>
                    <a:pt x="4047" y="199354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3035" y="204414"/>
                  </a:lnTo>
                </a:path>
                <a:path w="5080" h="204469">
                  <a:moveTo>
                    <a:pt x="3035" y="204414"/>
                  </a:moveTo>
                  <a:lnTo>
                    <a:pt x="3035" y="204414"/>
                  </a:lnTo>
                </a:path>
                <a:path w="5080" h="204469">
                  <a:moveTo>
                    <a:pt x="3035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0366"/>
                  </a:moveTo>
                  <a:lnTo>
                    <a:pt x="0" y="200366"/>
                  </a:lnTo>
                </a:path>
                <a:path w="5080" h="204469">
                  <a:moveTo>
                    <a:pt x="5059" y="200366"/>
                  </a:moveTo>
                  <a:lnTo>
                    <a:pt x="5059" y="200366"/>
                  </a:lnTo>
                </a:path>
                <a:path w="5080" h="204469">
                  <a:moveTo>
                    <a:pt x="5059" y="200366"/>
                  </a:moveTo>
                  <a:lnTo>
                    <a:pt x="5059" y="200366"/>
                  </a:lnTo>
                </a:path>
                <a:path w="5080" h="204469">
                  <a:moveTo>
                    <a:pt x="5059" y="200366"/>
                  </a:moveTo>
                  <a:lnTo>
                    <a:pt x="5059" y="200366"/>
                  </a:lnTo>
                </a:path>
                <a:path w="5080" h="204469">
                  <a:moveTo>
                    <a:pt x="5059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200366"/>
                  </a:moveTo>
                  <a:lnTo>
                    <a:pt x="3035" y="200366"/>
                  </a:lnTo>
                </a:path>
                <a:path w="5080" h="204469">
                  <a:moveTo>
                    <a:pt x="3035" y="200366"/>
                  </a:moveTo>
                  <a:lnTo>
                    <a:pt x="3035" y="200366"/>
                  </a:lnTo>
                </a:path>
                <a:path w="5080" h="204469">
                  <a:moveTo>
                    <a:pt x="3035" y="200366"/>
                  </a:moveTo>
                  <a:lnTo>
                    <a:pt x="2023" y="200366"/>
                  </a:lnTo>
                </a:path>
                <a:path w="5080" h="204469">
                  <a:moveTo>
                    <a:pt x="2023" y="200366"/>
                  </a:moveTo>
                  <a:lnTo>
                    <a:pt x="2023" y="200366"/>
                  </a:lnTo>
                </a:path>
                <a:path w="5080" h="204469">
                  <a:moveTo>
                    <a:pt x="2023" y="200366"/>
                  </a:moveTo>
                  <a:lnTo>
                    <a:pt x="2023" y="200366"/>
                  </a:lnTo>
                </a:path>
                <a:path w="5080" h="204469">
                  <a:moveTo>
                    <a:pt x="2023" y="200366"/>
                  </a:moveTo>
                  <a:lnTo>
                    <a:pt x="1011" y="200366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1011" y="200366"/>
                  </a:moveTo>
                  <a:lnTo>
                    <a:pt x="0" y="200366"/>
                  </a:lnTo>
                </a:path>
                <a:path w="5080" h="204469">
                  <a:moveTo>
                    <a:pt x="0" y="200366"/>
                  </a:moveTo>
                  <a:lnTo>
                    <a:pt x="0" y="200366"/>
                  </a:lnTo>
                </a:path>
                <a:path w="5080" h="204469">
                  <a:moveTo>
                    <a:pt x="5059" y="204414"/>
                  </a:moveTo>
                  <a:lnTo>
                    <a:pt x="5059" y="200366"/>
                  </a:lnTo>
                </a:path>
                <a:path w="5080" h="204469">
                  <a:moveTo>
                    <a:pt x="2023" y="3035"/>
                  </a:moveTo>
                  <a:lnTo>
                    <a:pt x="2023" y="3035"/>
                  </a:lnTo>
                </a:path>
                <a:path w="5080" h="204469">
                  <a:moveTo>
                    <a:pt x="2023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1011" y="184175"/>
                  </a:moveTo>
                  <a:lnTo>
                    <a:pt x="1011" y="23274"/>
                  </a:lnTo>
                </a:path>
                <a:path w="5080" h="204469">
                  <a:moveTo>
                    <a:pt x="1011" y="17203"/>
                  </a:moveTo>
                  <a:lnTo>
                    <a:pt x="1011" y="3035"/>
                  </a:lnTo>
                </a:path>
                <a:path w="5080" h="204469">
                  <a:moveTo>
                    <a:pt x="2023" y="0"/>
                  </a:moveTo>
                  <a:lnTo>
                    <a:pt x="2023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6962900" y="1238290"/>
              <a:ext cx="7039609" cy="0"/>
            </a:xfrm>
            <a:custGeom>
              <a:avLst/>
              <a:gdLst/>
              <a:ahLst/>
              <a:cxnLst/>
              <a:rect l="l" t="t" r="r" b="b"/>
              <a:pathLst>
                <a:path w="7039609">
                  <a:moveTo>
                    <a:pt x="0" y="0"/>
                  </a:moveTo>
                  <a:lnTo>
                    <a:pt x="70391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3213723" y="1205908"/>
              <a:ext cx="20320" cy="32384"/>
            </a:xfrm>
            <a:custGeom>
              <a:avLst/>
              <a:gdLst/>
              <a:ahLst/>
              <a:cxnLst/>
              <a:rect l="l" t="t" r="r" b="b"/>
              <a:pathLst>
                <a:path w="20319" h="32384">
                  <a:moveTo>
                    <a:pt x="20239" y="0"/>
                  </a:moveTo>
                  <a:lnTo>
                    <a:pt x="20239" y="31370"/>
                  </a:lnTo>
                  <a:lnTo>
                    <a:pt x="0" y="32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3212712" y="1205908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7083" y="0"/>
                  </a:lnTo>
                  <a:lnTo>
                    <a:pt x="13155" y="0"/>
                  </a:lnTo>
                  <a:lnTo>
                    <a:pt x="18215" y="0"/>
                  </a:lnTo>
                  <a:lnTo>
                    <a:pt x="20239" y="0"/>
                  </a:lnTo>
                  <a:lnTo>
                    <a:pt x="212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3976735" y="1908202"/>
              <a:ext cx="85090" cy="3175"/>
            </a:xfrm>
            <a:custGeom>
              <a:avLst/>
              <a:gdLst/>
              <a:ahLst/>
              <a:cxnLst/>
              <a:rect l="l" t="t" r="r" b="b"/>
              <a:pathLst>
                <a:path w="85090" h="3175">
                  <a:moveTo>
                    <a:pt x="42501" y="3035"/>
                  </a:moveTo>
                  <a:lnTo>
                    <a:pt x="42501" y="0"/>
                  </a:lnTo>
                </a:path>
                <a:path w="85090" h="3175">
                  <a:moveTo>
                    <a:pt x="0" y="3035"/>
                  </a:moveTo>
                  <a:lnTo>
                    <a:pt x="0" y="0"/>
                  </a:lnTo>
                </a:path>
                <a:path w="85090" h="3175">
                  <a:moveTo>
                    <a:pt x="85003" y="3035"/>
                  </a:moveTo>
                  <a:lnTo>
                    <a:pt x="850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8595177" y="1911238"/>
              <a:ext cx="5556885" cy="2720340"/>
            </a:xfrm>
            <a:custGeom>
              <a:avLst/>
              <a:gdLst/>
              <a:ahLst/>
              <a:cxnLst/>
              <a:rect l="l" t="t" r="r" b="b"/>
              <a:pathLst>
                <a:path w="5556884" h="2720340">
                  <a:moveTo>
                    <a:pt x="5403820" y="29346"/>
                  </a:moveTo>
                  <a:lnTo>
                    <a:pt x="4615510" y="29346"/>
                  </a:lnTo>
                </a:path>
                <a:path w="5556884" h="2720340">
                  <a:moveTo>
                    <a:pt x="4615510" y="0"/>
                  </a:moveTo>
                  <a:lnTo>
                    <a:pt x="5493883" y="0"/>
                  </a:lnTo>
                  <a:lnTo>
                    <a:pt x="5493883" y="29346"/>
                  </a:lnTo>
                  <a:lnTo>
                    <a:pt x="4615510" y="29346"/>
                  </a:lnTo>
                  <a:lnTo>
                    <a:pt x="4615510" y="0"/>
                  </a:lnTo>
                </a:path>
                <a:path w="5556884" h="2720340">
                  <a:moveTo>
                    <a:pt x="3268602" y="2195934"/>
                  </a:moveTo>
                  <a:lnTo>
                    <a:pt x="3268602" y="2720125"/>
                  </a:lnTo>
                </a:path>
                <a:path w="5556884" h="2720340">
                  <a:moveTo>
                    <a:pt x="3969885" y="2195934"/>
                  </a:moveTo>
                  <a:lnTo>
                    <a:pt x="3969885" y="2720125"/>
                  </a:lnTo>
                </a:path>
                <a:path w="5556884" h="2720340">
                  <a:moveTo>
                    <a:pt x="5133629" y="2195934"/>
                  </a:moveTo>
                  <a:lnTo>
                    <a:pt x="5133629" y="2720125"/>
                  </a:lnTo>
                </a:path>
                <a:path w="5556884" h="2720340">
                  <a:moveTo>
                    <a:pt x="2191886" y="2195934"/>
                  </a:moveTo>
                  <a:lnTo>
                    <a:pt x="2191886" y="2720125"/>
                  </a:lnTo>
                </a:path>
                <a:path w="5556884" h="2720340">
                  <a:moveTo>
                    <a:pt x="1097967" y="2195934"/>
                  </a:moveTo>
                  <a:lnTo>
                    <a:pt x="1097967" y="2720125"/>
                  </a:lnTo>
                </a:path>
                <a:path w="5556884" h="2720340">
                  <a:moveTo>
                    <a:pt x="0" y="2195934"/>
                  </a:moveTo>
                  <a:lnTo>
                    <a:pt x="0" y="2720125"/>
                  </a:lnTo>
                </a:path>
                <a:path w="5556884" h="2720340">
                  <a:moveTo>
                    <a:pt x="544429" y="2195934"/>
                  </a:moveTo>
                  <a:lnTo>
                    <a:pt x="544429" y="2570356"/>
                  </a:lnTo>
                </a:path>
                <a:path w="5556884" h="2720340">
                  <a:moveTo>
                    <a:pt x="1642397" y="2195934"/>
                  </a:moveTo>
                  <a:lnTo>
                    <a:pt x="1642397" y="2570356"/>
                  </a:lnTo>
                </a:path>
                <a:path w="5556884" h="2720340">
                  <a:moveTo>
                    <a:pt x="2846619" y="2195934"/>
                  </a:moveTo>
                  <a:lnTo>
                    <a:pt x="2846619" y="2570356"/>
                  </a:lnTo>
                </a:path>
                <a:path w="5556884" h="2720340">
                  <a:moveTo>
                    <a:pt x="4392880" y="2195934"/>
                  </a:moveTo>
                  <a:lnTo>
                    <a:pt x="4392880" y="2570356"/>
                  </a:lnTo>
                </a:path>
                <a:path w="5556884" h="2720340">
                  <a:moveTo>
                    <a:pt x="5556624" y="2195934"/>
                  </a:moveTo>
                  <a:lnTo>
                    <a:pt x="5556624" y="25703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3232951" y="17139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3236889" y="171521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3318966" y="17139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6071" y="0"/>
                  </a:lnTo>
                </a:path>
                <a:path w="7619">
                  <a:moveTo>
                    <a:pt x="1011" y="0"/>
                  </a:moveTo>
                  <a:lnTo>
                    <a:pt x="7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3321893" y="171521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13403970" y="17139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3406897" y="171521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3488974" y="17139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3492913" y="171521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4156" y="4760"/>
                  </a:lnTo>
                </a:path>
                <a:path w="12700" h="6985">
                  <a:moveTo>
                    <a:pt x="12252" y="6784"/>
                  </a:moveTo>
                  <a:lnTo>
                    <a:pt x="4156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3573978" y="17139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3577917" y="171521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4156" y="4760"/>
                  </a:lnTo>
                </a:path>
                <a:path w="12700" h="6985">
                  <a:moveTo>
                    <a:pt x="12252" y="6784"/>
                  </a:moveTo>
                  <a:lnTo>
                    <a:pt x="4156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3658982" y="17139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3662921" y="171521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3743986" y="17139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3747925" y="171521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13830002" y="17139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6071" y="0"/>
                  </a:lnTo>
                </a:path>
                <a:path w="7619">
                  <a:moveTo>
                    <a:pt x="1011" y="0"/>
                  </a:moveTo>
                  <a:lnTo>
                    <a:pt x="7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13832929" y="171521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13915006" y="17139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13917933" y="171521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14000009" y="17139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14002937" y="171521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14069834" y="17139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14072761" y="171521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14019237" y="2449596"/>
              <a:ext cx="127635" cy="3175"/>
            </a:xfrm>
            <a:custGeom>
              <a:avLst/>
              <a:gdLst/>
              <a:ahLst/>
              <a:cxnLst/>
              <a:rect l="l" t="t" r="r" b="b"/>
              <a:pathLst>
                <a:path w="127634" h="3175">
                  <a:moveTo>
                    <a:pt x="0" y="3035"/>
                  </a:moveTo>
                  <a:lnTo>
                    <a:pt x="0" y="0"/>
                  </a:lnTo>
                </a:path>
                <a:path w="127634" h="3175">
                  <a:moveTo>
                    <a:pt x="42501" y="3035"/>
                  </a:moveTo>
                  <a:lnTo>
                    <a:pt x="42501" y="0"/>
                  </a:lnTo>
                </a:path>
                <a:path w="127634" h="3175">
                  <a:moveTo>
                    <a:pt x="85003" y="3035"/>
                  </a:moveTo>
                  <a:lnTo>
                    <a:pt x="85003" y="0"/>
                  </a:lnTo>
                </a:path>
                <a:path w="127634" h="3175">
                  <a:moveTo>
                    <a:pt x="127505" y="3035"/>
                  </a:moveTo>
                  <a:lnTo>
                    <a:pt x="1275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14224663" y="299099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1011" y="32382"/>
                  </a:moveTo>
                  <a:lnTo>
                    <a:pt x="0" y="32382"/>
                  </a:lnTo>
                </a:path>
                <a:path w="1269" h="32385">
                  <a:moveTo>
                    <a:pt x="1011" y="32382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14222639" y="3007181"/>
              <a:ext cx="169545" cy="568325"/>
            </a:xfrm>
            <a:custGeom>
              <a:avLst/>
              <a:gdLst/>
              <a:ahLst/>
              <a:cxnLst/>
              <a:rect l="l" t="t" r="r" b="b"/>
              <a:pathLst>
                <a:path w="169544" h="568325">
                  <a:moveTo>
                    <a:pt x="0" y="0"/>
                  </a:moveTo>
                  <a:lnTo>
                    <a:pt x="4047" y="0"/>
                  </a:lnTo>
                </a:path>
                <a:path w="169544" h="568325">
                  <a:moveTo>
                    <a:pt x="164948" y="567704"/>
                  </a:moveTo>
                  <a:lnTo>
                    <a:pt x="168995" y="567704"/>
                  </a:lnTo>
                </a:path>
              </a:pathLst>
            </a:custGeom>
            <a:ln w="32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14389611" y="3558695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1011" y="32382"/>
                  </a:moveTo>
                  <a:lnTo>
                    <a:pt x="0" y="32382"/>
                  </a:lnTo>
                </a:path>
                <a:path w="1269" h="32385">
                  <a:moveTo>
                    <a:pt x="1011" y="32382"/>
                  </a:moveTo>
                  <a:lnTo>
                    <a:pt x="10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14389611" y="355869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-2023" y="16191"/>
                  </a:moveTo>
                  <a:lnTo>
                    <a:pt x="2023" y="16191"/>
                  </a:lnTo>
                </a:path>
              </a:pathLst>
            </a:custGeom>
            <a:ln w="32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13998998" y="2230003"/>
              <a:ext cx="29845" cy="196850"/>
            </a:xfrm>
            <a:custGeom>
              <a:avLst/>
              <a:gdLst/>
              <a:ahLst/>
              <a:cxnLst/>
              <a:rect l="l" t="t" r="r" b="b"/>
              <a:pathLst>
                <a:path w="29844" h="196850">
                  <a:moveTo>
                    <a:pt x="0" y="196318"/>
                  </a:moveTo>
                  <a:lnTo>
                    <a:pt x="0" y="196318"/>
                  </a:lnTo>
                  <a:lnTo>
                    <a:pt x="25298" y="196318"/>
                  </a:lnTo>
                  <a:lnTo>
                    <a:pt x="29346" y="196318"/>
                  </a:lnTo>
                </a:path>
                <a:path w="29844" h="196850">
                  <a:moveTo>
                    <a:pt x="0" y="188222"/>
                  </a:moveTo>
                  <a:lnTo>
                    <a:pt x="0" y="188222"/>
                  </a:lnTo>
                  <a:lnTo>
                    <a:pt x="25298" y="188222"/>
                  </a:lnTo>
                  <a:lnTo>
                    <a:pt x="29346" y="188222"/>
                  </a:lnTo>
                </a:path>
                <a:path w="29844" h="196850">
                  <a:moveTo>
                    <a:pt x="0" y="17203"/>
                  </a:moveTo>
                  <a:lnTo>
                    <a:pt x="0" y="17203"/>
                  </a:lnTo>
                  <a:lnTo>
                    <a:pt x="24286" y="17203"/>
                  </a:lnTo>
                  <a:lnTo>
                    <a:pt x="28334" y="17203"/>
                  </a:lnTo>
                </a:path>
                <a:path w="29844" h="196850">
                  <a:moveTo>
                    <a:pt x="0" y="24286"/>
                  </a:moveTo>
                  <a:lnTo>
                    <a:pt x="0" y="24286"/>
                  </a:lnTo>
                  <a:lnTo>
                    <a:pt x="24286" y="24286"/>
                  </a:lnTo>
                  <a:lnTo>
                    <a:pt x="28334" y="24286"/>
                  </a:lnTo>
                </a:path>
                <a:path w="29844" h="196850">
                  <a:moveTo>
                    <a:pt x="3035" y="0"/>
                  </a:moveTo>
                  <a:lnTo>
                    <a:pt x="9107" y="0"/>
                  </a:lnTo>
                  <a:lnTo>
                    <a:pt x="23274" y="0"/>
                  </a:lnTo>
                </a:path>
                <a:path w="29844" h="196850">
                  <a:moveTo>
                    <a:pt x="23274" y="184175"/>
                  </a:moveTo>
                  <a:lnTo>
                    <a:pt x="9107" y="184175"/>
                  </a:lnTo>
                  <a:lnTo>
                    <a:pt x="2023" y="184175"/>
                  </a:lnTo>
                </a:path>
                <a:path w="29844" h="196850">
                  <a:moveTo>
                    <a:pt x="1011" y="0"/>
                  </a:moveTo>
                  <a:lnTo>
                    <a:pt x="1011" y="0"/>
                  </a:lnTo>
                </a:path>
                <a:path w="29844" h="196850">
                  <a:moveTo>
                    <a:pt x="1011" y="0"/>
                  </a:moveTo>
                  <a:lnTo>
                    <a:pt x="1011" y="0"/>
                  </a:lnTo>
                </a:path>
                <a:path w="29844" h="196850">
                  <a:moveTo>
                    <a:pt x="1011" y="0"/>
                  </a:moveTo>
                  <a:lnTo>
                    <a:pt x="1011" y="0"/>
                  </a:lnTo>
                </a:path>
                <a:path w="29844" h="196850">
                  <a:moveTo>
                    <a:pt x="1011" y="0"/>
                  </a:moveTo>
                  <a:lnTo>
                    <a:pt x="1011" y="0"/>
                  </a:lnTo>
                </a:path>
                <a:path w="29844" h="196850">
                  <a:moveTo>
                    <a:pt x="3035" y="0"/>
                  </a:moveTo>
                  <a:lnTo>
                    <a:pt x="3035" y="0"/>
                  </a:lnTo>
                </a:path>
                <a:path w="29844" h="196850">
                  <a:moveTo>
                    <a:pt x="3035" y="0"/>
                  </a:moveTo>
                  <a:lnTo>
                    <a:pt x="2023" y="0"/>
                  </a:lnTo>
                </a:path>
                <a:path w="29844" h="196850">
                  <a:moveTo>
                    <a:pt x="2023" y="0"/>
                  </a:moveTo>
                  <a:lnTo>
                    <a:pt x="2023" y="0"/>
                  </a:lnTo>
                </a:path>
                <a:path w="29844" h="196850">
                  <a:moveTo>
                    <a:pt x="2023" y="0"/>
                  </a:moveTo>
                  <a:lnTo>
                    <a:pt x="2023" y="0"/>
                  </a:lnTo>
                </a:path>
                <a:path w="29844" h="196850">
                  <a:moveTo>
                    <a:pt x="2023" y="0"/>
                  </a:moveTo>
                  <a:lnTo>
                    <a:pt x="1011" y="0"/>
                  </a:lnTo>
                </a:path>
                <a:path w="29844" h="196850">
                  <a:moveTo>
                    <a:pt x="1011" y="0"/>
                  </a:moveTo>
                  <a:lnTo>
                    <a:pt x="1011" y="0"/>
                  </a:lnTo>
                </a:path>
                <a:path w="29844" h="196850">
                  <a:moveTo>
                    <a:pt x="0" y="0"/>
                  </a:moveTo>
                  <a:lnTo>
                    <a:pt x="1011" y="0"/>
                  </a:lnTo>
                </a:path>
                <a:path w="29844" h="196850">
                  <a:moveTo>
                    <a:pt x="2023" y="184175"/>
                  </a:moveTo>
                  <a:lnTo>
                    <a:pt x="0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13379684" y="1948680"/>
              <a:ext cx="166370" cy="358775"/>
            </a:xfrm>
            <a:custGeom>
              <a:avLst/>
              <a:gdLst/>
              <a:ahLst/>
              <a:cxnLst/>
              <a:rect l="l" t="t" r="r" b="b"/>
              <a:pathLst>
                <a:path w="166369" h="358775">
                  <a:moveTo>
                    <a:pt x="0" y="0"/>
                  </a:moveTo>
                  <a:lnTo>
                    <a:pt x="0" y="358230"/>
                  </a:lnTo>
                </a:path>
                <a:path w="166369" h="358775">
                  <a:moveTo>
                    <a:pt x="161912" y="354182"/>
                  </a:moveTo>
                  <a:lnTo>
                    <a:pt x="161912" y="4047"/>
                  </a:lnTo>
                </a:path>
                <a:path w="166369" h="358775">
                  <a:moveTo>
                    <a:pt x="161912" y="4047"/>
                  </a:moveTo>
                  <a:lnTo>
                    <a:pt x="4047" y="4047"/>
                  </a:lnTo>
                  <a:lnTo>
                    <a:pt x="4047" y="354182"/>
                  </a:lnTo>
                </a:path>
                <a:path w="166369" h="358775">
                  <a:moveTo>
                    <a:pt x="165960" y="358230"/>
                  </a:moveTo>
                  <a:lnTo>
                    <a:pt x="16596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13370576" y="1940585"/>
              <a:ext cx="184785" cy="374650"/>
            </a:xfrm>
            <a:custGeom>
              <a:avLst/>
              <a:gdLst/>
              <a:ahLst/>
              <a:cxnLst/>
              <a:rect l="l" t="t" r="r" b="b"/>
              <a:pathLst>
                <a:path w="184784" h="374650">
                  <a:moveTo>
                    <a:pt x="0" y="374422"/>
                  </a:moveTo>
                  <a:lnTo>
                    <a:pt x="0" y="0"/>
                  </a:lnTo>
                  <a:lnTo>
                    <a:pt x="184175" y="0"/>
                  </a:lnTo>
                  <a:lnTo>
                    <a:pt x="184175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13379684" y="2302863"/>
              <a:ext cx="166370" cy="4445"/>
            </a:xfrm>
            <a:custGeom>
              <a:avLst/>
              <a:gdLst/>
              <a:ahLst/>
              <a:cxnLst/>
              <a:rect l="l" t="t" r="r" b="b"/>
              <a:pathLst>
                <a:path w="166369" h="4444">
                  <a:moveTo>
                    <a:pt x="161912" y="0"/>
                  </a:moveTo>
                  <a:lnTo>
                    <a:pt x="4047" y="0"/>
                  </a:lnTo>
                </a:path>
                <a:path w="166369" h="4444">
                  <a:moveTo>
                    <a:pt x="165960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13370576" y="2315007"/>
              <a:ext cx="184785" cy="0"/>
            </a:xfrm>
            <a:custGeom>
              <a:avLst/>
              <a:gdLst/>
              <a:ahLst/>
              <a:cxnLst/>
              <a:rect l="l" t="t" r="r" b="b"/>
              <a:pathLst>
                <a:path w="184784">
                  <a:moveTo>
                    <a:pt x="0" y="0"/>
                  </a:moveTo>
                  <a:lnTo>
                    <a:pt x="1841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13654934" y="1948680"/>
              <a:ext cx="134620" cy="358775"/>
            </a:xfrm>
            <a:custGeom>
              <a:avLst/>
              <a:gdLst/>
              <a:ahLst/>
              <a:cxnLst/>
              <a:rect l="l" t="t" r="r" b="b"/>
              <a:pathLst>
                <a:path w="134619" h="358775">
                  <a:moveTo>
                    <a:pt x="0" y="0"/>
                  </a:moveTo>
                  <a:lnTo>
                    <a:pt x="0" y="358230"/>
                  </a:lnTo>
                </a:path>
                <a:path w="134619" h="358775">
                  <a:moveTo>
                    <a:pt x="130541" y="354182"/>
                  </a:moveTo>
                  <a:lnTo>
                    <a:pt x="130541" y="4047"/>
                  </a:lnTo>
                </a:path>
                <a:path w="134619" h="358775">
                  <a:moveTo>
                    <a:pt x="130541" y="4047"/>
                  </a:moveTo>
                  <a:lnTo>
                    <a:pt x="4047" y="4047"/>
                  </a:lnTo>
                  <a:lnTo>
                    <a:pt x="4047" y="354182"/>
                  </a:lnTo>
                </a:path>
                <a:path w="134619" h="358775">
                  <a:moveTo>
                    <a:pt x="134589" y="358230"/>
                  </a:moveTo>
                  <a:lnTo>
                    <a:pt x="13458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13646839" y="1940585"/>
              <a:ext cx="151130" cy="374650"/>
            </a:xfrm>
            <a:custGeom>
              <a:avLst/>
              <a:gdLst/>
              <a:ahLst/>
              <a:cxnLst/>
              <a:rect l="l" t="t" r="r" b="b"/>
              <a:pathLst>
                <a:path w="151130" h="374650">
                  <a:moveTo>
                    <a:pt x="0" y="374422"/>
                  </a:moveTo>
                  <a:lnTo>
                    <a:pt x="0" y="0"/>
                  </a:lnTo>
                  <a:lnTo>
                    <a:pt x="150780" y="0"/>
                  </a:lnTo>
                  <a:lnTo>
                    <a:pt x="150780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13654934" y="2302863"/>
              <a:ext cx="134620" cy="4445"/>
            </a:xfrm>
            <a:custGeom>
              <a:avLst/>
              <a:gdLst/>
              <a:ahLst/>
              <a:cxnLst/>
              <a:rect l="l" t="t" r="r" b="b"/>
              <a:pathLst>
                <a:path w="134619" h="4444">
                  <a:moveTo>
                    <a:pt x="130541" y="0"/>
                  </a:moveTo>
                  <a:lnTo>
                    <a:pt x="4047" y="0"/>
                  </a:lnTo>
                </a:path>
                <a:path w="134619" h="4444">
                  <a:moveTo>
                    <a:pt x="134589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13646839" y="2315007"/>
              <a:ext cx="151130" cy="0"/>
            </a:xfrm>
            <a:custGeom>
              <a:avLst/>
              <a:gdLst/>
              <a:ahLst/>
              <a:cxnLst/>
              <a:rect l="l" t="t" r="r" b="b"/>
              <a:pathLst>
                <a:path w="151130">
                  <a:moveTo>
                    <a:pt x="0" y="0"/>
                  </a:moveTo>
                  <a:lnTo>
                    <a:pt x="1507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13870480" y="1948680"/>
              <a:ext cx="73025" cy="358775"/>
            </a:xfrm>
            <a:custGeom>
              <a:avLst/>
              <a:gdLst/>
              <a:ahLst/>
              <a:cxnLst/>
              <a:rect l="l" t="t" r="r" b="b"/>
              <a:pathLst>
                <a:path w="73025" h="358775">
                  <a:moveTo>
                    <a:pt x="0" y="0"/>
                  </a:moveTo>
                  <a:lnTo>
                    <a:pt x="0" y="358230"/>
                  </a:lnTo>
                </a:path>
                <a:path w="73025" h="358775">
                  <a:moveTo>
                    <a:pt x="68812" y="354182"/>
                  </a:moveTo>
                  <a:lnTo>
                    <a:pt x="68812" y="4047"/>
                  </a:lnTo>
                </a:path>
                <a:path w="73025" h="358775">
                  <a:moveTo>
                    <a:pt x="68812" y="4047"/>
                  </a:moveTo>
                  <a:lnTo>
                    <a:pt x="4047" y="4047"/>
                  </a:lnTo>
                  <a:lnTo>
                    <a:pt x="4047" y="354182"/>
                  </a:lnTo>
                </a:path>
                <a:path w="73025" h="358775">
                  <a:moveTo>
                    <a:pt x="72860" y="358230"/>
                  </a:moveTo>
                  <a:lnTo>
                    <a:pt x="7286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13862384" y="1940585"/>
              <a:ext cx="90170" cy="374650"/>
            </a:xfrm>
            <a:custGeom>
              <a:avLst/>
              <a:gdLst/>
              <a:ahLst/>
              <a:cxnLst/>
              <a:rect l="l" t="t" r="r" b="b"/>
              <a:pathLst>
                <a:path w="90169" h="374650">
                  <a:moveTo>
                    <a:pt x="0" y="374422"/>
                  </a:moveTo>
                  <a:lnTo>
                    <a:pt x="0" y="0"/>
                  </a:lnTo>
                  <a:lnTo>
                    <a:pt x="90063" y="0"/>
                  </a:lnTo>
                  <a:lnTo>
                    <a:pt x="90063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13870480" y="2302863"/>
              <a:ext cx="73025" cy="4445"/>
            </a:xfrm>
            <a:custGeom>
              <a:avLst/>
              <a:gdLst/>
              <a:ahLst/>
              <a:cxnLst/>
              <a:rect l="l" t="t" r="r" b="b"/>
              <a:pathLst>
                <a:path w="73025" h="4444">
                  <a:moveTo>
                    <a:pt x="68812" y="0"/>
                  </a:moveTo>
                  <a:lnTo>
                    <a:pt x="4047" y="0"/>
                  </a:lnTo>
                </a:path>
                <a:path w="73025" h="4444">
                  <a:moveTo>
                    <a:pt x="72860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13210688" y="2230003"/>
              <a:ext cx="788670" cy="196850"/>
            </a:xfrm>
            <a:custGeom>
              <a:avLst/>
              <a:gdLst/>
              <a:ahLst/>
              <a:cxnLst/>
              <a:rect l="l" t="t" r="r" b="b"/>
              <a:pathLst>
                <a:path w="788669" h="196850">
                  <a:moveTo>
                    <a:pt x="651696" y="85003"/>
                  </a:moveTo>
                  <a:lnTo>
                    <a:pt x="741760" y="85003"/>
                  </a:lnTo>
                </a:path>
                <a:path w="788669" h="196850">
                  <a:moveTo>
                    <a:pt x="788310" y="196318"/>
                  </a:moveTo>
                  <a:lnTo>
                    <a:pt x="0" y="196318"/>
                  </a:lnTo>
                </a:path>
                <a:path w="788669" h="196850">
                  <a:moveTo>
                    <a:pt x="788310" y="188222"/>
                  </a:moveTo>
                  <a:lnTo>
                    <a:pt x="0" y="188222"/>
                  </a:lnTo>
                </a:path>
                <a:path w="788669" h="196850">
                  <a:moveTo>
                    <a:pt x="788310" y="184175"/>
                  </a:moveTo>
                  <a:lnTo>
                    <a:pt x="0" y="184175"/>
                  </a:lnTo>
                </a:path>
                <a:path w="788669" h="196850">
                  <a:moveTo>
                    <a:pt x="788310" y="0"/>
                  </a:moveTo>
                  <a:lnTo>
                    <a:pt x="0" y="0"/>
                  </a:lnTo>
                </a:path>
                <a:path w="788669" h="196850">
                  <a:moveTo>
                    <a:pt x="788310" y="17203"/>
                  </a:moveTo>
                  <a:lnTo>
                    <a:pt x="0" y="17203"/>
                  </a:lnTo>
                </a:path>
                <a:path w="788669" h="196850">
                  <a:moveTo>
                    <a:pt x="788310" y="24286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13932209" y="2414178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39">
                  <a:moveTo>
                    <a:pt x="1011" y="15179"/>
                  </a:moveTo>
                  <a:lnTo>
                    <a:pt x="1011" y="12143"/>
                  </a:lnTo>
                </a:path>
                <a:path w="1269" h="15239">
                  <a:moveTo>
                    <a:pt x="1011" y="4047"/>
                  </a:moveTo>
                  <a:lnTo>
                    <a:pt x="1011" y="0"/>
                  </a:lnTo>
                </a:path>
                <a:path w="1269" h="15239">
                  <a:moveTo>
                    <a:pt x="0" y="15179"/>
                  </a:moveTo>
                  <a:lnTo>
                    <a:pt x="0" y="12143"/>
                  </a:lnTo>
                </a:path>
                <a:path w="1269" h="15239">
                  <a:moveTo>
                    <a:pt x="0" y="4047"/>
                  </a:moveTo>
                  <a:lnTo>
                    <a:pt x="0" y="0"/>
                  </a:lnTo>
                </a:path>
                <a:path w="1269" h="15239">
                  <a:moveTo>
                    <a:pt x="0" y="15179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13932209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13931197" y="24303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13931197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13931197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0" y="200366"/>
                  </a:moveTo>
                  <a:lnTo>
                    <a:pt x="0" y="200366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3035" y="199354"/>
                  </a:moveTo>
                  <a:lnTo>
                    <a:pt x="3035" y="196318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13935245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13847205" y="2233038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7027" y="196318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7027" y="196318"/>
                  </a:moveTo>
                  <a:lnTo>
                    <a:pt x="87027" y="196318"/>
                  </a:lnTo>
                </a:path>
                <a:path w="89534" h="201930">
                  <a:moveTo>
                    <a:pt x="85003" y="196318"/>
                  </a:moveTo>
                  <a:lnTo>
                    <a:pt x="86015" y="196318"/>
                  </a:lnTo>
                </a:path>
                <a:path w="89534" h="201930">
                  <a:moveTo>
                    <a:pt x="83991" y="201378"/>
                  </a:moveTo>
                  <a:lnTo>
                    <a:pt x="8399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3991" y="201378"/>
                  </a:lnTo>
                </a:path>
                <a:path w="89534" h="201930">
                  <a:moveTo>
                    <a:pt x="83991" y="201378"/>
                  </a:moveTo>
                  <a:lnTo>
                    <a:pt x="83991" y="201378"/>
                  </a:lnTo>
                </a:path>
                <a:path w="89534" h="201930">
                  <a:moveTo>
                    <a:pt x="83991" y="198342"/>
                  </a:moveTo>
                  <a:lnTo>
                    <a:pt x="8399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7027" y="198342"/>
                  </a:lnTo>
                </a:path>
                <a:path w="89534" h="201930">
                  <a:moveTo>
                    <a:pt x="87027" y="198342"/>
                  </a:moveTo>
                  <a:lnTo>
                    <a:pt x="87027" y="198342"/>
                  </a:lnTo>
                </a:path>
                <a:path w="89534" h="201930">
                  <a:moveTo>
                    <a:pt x="87027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3991" y="198342"/>
                  </a:lnTo>
                </a:path>
                <a:path w="89534" h="201930">
                  <a:moveTo>
                    <a:pt x="83991" y="198342"/>
                  </a:moveTo>
                  <a:lnTo>
                    <a:pt x="83991" y="198342"/>
                  </a:lnTo>
                </a:path>
                <a:path w="89534" h="201930">
                  <a:moveTo>
                    <a:pt x="89051" y="201378"/>
                  </a:moveTo>
                  <a:lnTo>
                    <a:pt x="89051" y="198342"/>
                  </a:lnTo>
                </a:path>
                <a:path w="89534" h="201930">
                  <a:moveTo>
                    <a:pt x="86015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3991" y="0"/>
                  </a:lnTo>
                </a:path>
                <a:path w="89534" h="201930">
                  <a:moveTo>
                    <a:pt x="83991" y="0"/>
                  </a:moveTo>
                  <a:lnTo>
                    <a:pt x="83991" y="0"/>
                  </a:lnTo>
                </a:path>
                <a:path w="89534" h="201930">
                  <a:moveTo>
                    <a:pt x="83991" y="0"/>
                  </a:moveTo>
                  <a:lnTo>
                    <a:pt x="83991" y="0"/>
                  </a:lnTo>
                </a:path>
                <a:path w="89534" h="201930">
                  <a:moveTo>
                    <a:pt x="85003" y="181139"/>
                  </a:moveTo>
                  <a:lnTo>
                    <a:pt x="85003" y="21250"/>
                  </a:lnTo>
                </a:path>
                <a:path w="89534" h="201930">
                  <a:moveTo>
                    <a:pt x="85003" y="14167"/>
                  </a:moveTo>
                  <a:lnTo>
                    <a:pt x="85003" y="0"/>
                  </a:lnTo>
                </a:path>
                <a:path w="89534" h="201930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30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3282"/>
                  </a:lnTo>
                </a:path>
                <a:path w="89534" h="201930">
                  <a:moveTo>
                    <a:pt x="0" y="185187"/>
                  </a:moveTo>
                  <a:lnTo>
                    <a:pt x="0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13847205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13846193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13846193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13845181" y="2230003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2023" y="200366"/>
                  </a:moveTo>
                  <a:lnTo>
                    <a:pt x="1011" y="200366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0" y="204414"/>
                  </a:moveTo>
                  <a:lnTo>
                    <a:pt x="0" y="201378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0"/>
                  </a:moveTo>
                  <a:lnTo>
                    <a:pt x="0" y="3035"/>
                  </a:lnTo>
                </a:path>
                <a:path w="5080" h="204469">
                  <a:moveTo>
                    <a:pt x="4047" y="199354"/>
                  </a:moveTo>
                  <a:lnTo>
                    <a:pt x="4047" y="196318"/>
                  </a:lnTo>
                </a:path>
                <a:path w="5080" h="204469">
                  <a:moveTo>
                    <a:pt x="4047" y="188222"/>
                  </a:moveTo>
                  <a:lnTo>
                    <a:pt x="4047" y="184175"/>
                  </a:lnTo>
                </a:path>
                <a:path w="5080" h="204469">
                  <a:moveTo>
                    <a:pt x="3035" y="199354"/>
                  </a:moveTo>
                  <a:lnTo>
                    <a:pt x="3035" y="196318"/>
                  </a:lnTo>
                </a:path>
                <a:path w="5080" h="204469">
                  <a:moveTo>
                    <a:pt x="3035" y="188222"/>
                  </a:moveTo>
                  <a:lnTo>
                    <a:pt x="3035" y="184175"/>
                  </a:lnTo>
                </a:path>
                <a:path w="5080" h="204469">
                  <a:moveTo>
                    <a:pt x="2023" y="199354"/>
                  </a:moveTo>
                  <a:lnTo>
                    <a:pt x="2023" y="196318"/>
                  </a:lnTo>
                </a:path>
                <a:path w="5080" h="204469">
                  <a:moveTo>
                    <a:pt x="2023" y="188222"/>
                  </a:moveTo>
                  <a:lnTo>
                    <a:pt x="2023" y="184175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13850241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13761189" y="2233038"/>
              <a:ext cx="90170" cy="201930"/>
            </a:xfrm>
            <a:custGeom>
              <a:avLst/>
              <a:gdLst/>
              <a:ahLst/>
              <a:cxnLst/>
              <a:rect l="l" t="t" r="r" b="b"/>
              <a:pathLst>
                <a:path w="90169" h="201930">
                  <a:moveTo>
                    <a:pt x="89051" y="197330"/>
                  </a:moveTo>
                  <a:lnTo>
                    <a:pt x="89051" y="197330"/>
                  </a:lnTo>
                </a:path>
                <a:path w="90169" h="201930">
                  <a:moveTo>
                    <a:pt x="89051" y="197330"/>
                  </a:moveTo>
                  <a:lnTo>
                    <a:pt x="89051" y="197330"/>
                  </a:lnTo>
                </a:path>
                <a:path w="90169" h="201930">
                  <a:moveTo>
                    <a:pt x="89051" y="197330"/>
                  </a:moveTo>
                  <a:lnTo>
                    <a:pt x="89051" y="197330"/>
                  </a:lnTo>
                </a:path>
                <a:path w="90169" h="201930">
                  <a:moveTo>
                    <a:pt x="89051" y="197330"/>
                  </a:moveTo>
                  <a:lnTo>
                    <a:pt x="88039" y="197330"/>
                  </a:lnTo>
                  <a:lnTo>
                    <a:pt x="88039" y="196318"/>
                  </a:lnTo>
                </a:path>
                <a:path w="90169" h="201930">
                  <a:moveTo>
                    <a:pt x="89051" y="197330"/>
                  </a:moveTo>
                  <a:lnTo>
                    <a:pt x="89051" y="197330"/>
                  </a:lnTo>
                </a:path>
                <a:path w="90169" h="201930">
                  <a:moveTo>
                    <a:pt x="88039" y="197330"/>
                  </a:moveTo>
                  <a:lnTo>
                    <a:pt x="88039" y="197330"/>
                  </a:lnTo>
                </a:path>
                <a:path w="90169" h="201930">
                  <a:moveTo>
                    <a:pt x="88039" y="196318"/>
                  </a:moveTo>
                  <a:lnTo>
                    <a:pt x="88039" y="196318"/>
                  </a:lnTo>
                </a:path>
                <a:path w="90169" h="201930">
                  <a:moveTo>
                    <a:pt x="86015" y="196318"/>
                  </a:moveTo>
                  <a:lnTo>
                    <a:pt x="86015" y="196318"/>
                  </a:lnTo>
                </a:path>
                <a:path w="90169" h="201930">
                  <a:moveTo>
                    <a:pt x="85003" y="201378"/>
                  </a:moveTo>
                  <a:lnTo>
                    <a:pt x="85003" y="201378"/>
                  </a:lnTo>
                </a:path>
                <a:path w="90169" h="201930">
                  <a:moveTo>
                    <a:pt x="90063" y="201378"/>
                  </a:moveTo>
                  <a:lnTo>
                    <a:pt x="90063" y="201378"/>
                  </a:lnTo>
                </a:path>
                <a:path w="90169" h="201930">
                  <a:moveTo>
                    <a:pt x="90063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8039" y="201378"/>
                  </a:lnTo>
                </a:path>
                <a:path w="90169" h="201930">
                  <a:moveTo>
                    <a:pt x="88039" y="201378"/>
                  </a:moveTo>
                  <a:lnTo>
                    <a:pt x="88039" y="201378"/>
                  </a:lnTo>
                </a:path>
                <a:path w="90169" h="201930">
                  <a:moveTo>
                    <a:pt x="88039" y="201378"/>
                  </a:moveTo>
                  <a:lnTo>
                    <a:pt x="88039" y="201378"/>
                  </a:lnTo>
                </a:path>
                <a:path w="90169" h="201930">
                  <a:moveTo>
                    <a:pt x="88039" y="201378"/>
                  </a:moveTo>
                  <a:lnTo>
                    <a:pt x="87027" y="201378"/>
                  </a:lnTo>
                </a:path>
                <a:path w="90169" h="201930">
                  <a:moveTo>
                    <a:pt x="87027" y="201378"/>
                  </a:moveTo>
                  <a:lnTo>
                    <a:pt x="87027" y="201378"/>
                  </a:lnTo>
                </a:path>
                <a:path w="90169" h="201930">
                  <a:moveTo>
                    <a:pt x="87027" y="201378"/>
                  </a:moveTo>
                  <a:lnTo>
                    <a:pt x="86015" y="201378"/>
                  </a:lnTo>
                </a:path>
                <a:path w="90169" h="201930">
                  <a:moveTo>
                    <a:pt x="86015" y="201378"/>
                  </a:moveTo>
                  <a:lnTo>
                    <a:pt x="86015" y="201378"/>
                  </a:lnTo>
                </a:path>
                <a:path w="90169" h="201930">
                  <a:moveTo>
                    <a:pt x="86015" y="201378"/>
                  </a:moveTo>
                  <a:lnTo>
                    <a:pt x="85003" y="201378"/>
                  </a:lnTo>
                </a:path>
                <a:path w="90169" h="201930">
                  <a:moveTo>
                    <a:pt x="85003" y="201378"/>
                  </a:moveTo>
                  <a:lnTo>
                    <a:pt x="85003" y="201378"/>
                  </a:lnTo>
                </a:path>
                <a:path w="90169" h="201930">
                  <a:moveTo>
                    <a:pt x="85003" y="201378"/>
                  </a:moveTo>
                  <a:lnTo>
                    <a:pt x="85003" y="201378"/>
                  </a:lnTo>
                </a:path>
                <a:path w="90169" h="201930">
                  <a:moveTo>
                    <a:pt x="85003" y="198342"/>
                  </a:moveTo>
                  <a:lnTo>
                    <a:pt x="85003" y="198342"/>
                  </a:lnTo>
                </a:path>
                <a:path w="90169" h="201930">
                  <a:moveTo>
                    <a:pt x="90063" y="198342"/>
                  </a:moveTo>
                  <a:lnTo>
                    <a:pt x="90063" y="198342"/>
                  </a:lnTo>
                </a:path>
                <a:path w="90169" h="201930">
                  <a:moveTo>
                    <a:pt x="90063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8039" y="198342"/>
                  </a:lnTo>
                </a:path>
                <a:path w="90169" h="201930">
                  <a:moveTo>
                    <a:pt x="88039" y="198342"/>
                  </a:moveTo>
                  <a:lnTo>
                    <a:pt x="88039" y="198342"/>
                  </a:lnTo>
                </a:path>
                <a:path w="90169" h="201930">
                  <a:moveTo>
                    <a:pt x="88039" y="198342"/>
                  </a:moveTo>
                  <a:lnTo>
                    <a:pt x="88039" y="198342"/>
                  </a:lnTo>
                </a:path>
                <a:path w="90169" h="201930">
                  <a:moveTo>
                    <a:pt x="88039" y="198342"/>
                  </a:moveTo>
                  <a:lnTo>
                    <a:pt x="87027" y="198342"/>
                  </a:lnTo>
                </a:path>
                <a:path w="90169" h="201930">
                  <a:moveTo>
                    <a:pt x="87027" y="198342"/>
                  </a:moveTo>
                  <a:lnTo>
                    <a:pt x="87027" y="198342"/>
                  </a:lnTo>
                </a:path>
                <a:path w="90169" h="201930">
                  <a:moveTo>
                    <a:pt x="87027" y="198342"/>
                  </a:moveTo>
                  <a:lnTo>
                    <a:pt x="86015" y="198342"/>
                  </a:lnTo>
                </a:path>
                <a:path w="90169" h="201930">
                  <a:moveTo>
                    <a:pt x="86015" y="198342"/>
                  </a:moveTo>
                  <a:lnTo>
                    <a:pt x="86015" y="198342"/>
                  </a:lnTo>
                </a:path>
                <a:path w="90169" h="201930">
                  <a:moveTo>
                    <a:pt x="86015" y="198342"/>
                  </a:moveTo>
                  <a:lnTo>
                    <a:pt x="85003" y="198342"/>
                  </a:lnTo>
                </a:path>
                <a:path w="90169" h="201930">
                  <a:moveTo>
                    <a:pt x="85003" y="198342"/>
                  </a:moveTo>
                  <a:lnTo>
                    <a:pt x="85003" y="198342"/>
                  </a:lnTo>
                </a:path>
                <a:path w="90169" h="201930">
                  <a:moveTo>
                    <a:pt x="85003" y="198342"/>
                  </a:moveTo>
                  <a:lnTo>
                    <a:pt x="85003" y="198342"/>
                  </a:lnTo>
                </a:path>
                <a:path w="90169" h="201930">
                  <a:moveTo>
                    <a:pt x="90063" y="201378"/>
                  </a:moveTo>
                  <a:lnTo>
                    <a:pt x="90063" y="198342"/>
                  </a:lnTo>
                </a:path>
                <a:path w="90169" h="201930">
                  <a:moveTo>
                    <a:pt x="87027" y="0"/>
                  </a:moveTo>
                  <a:lnTo>
                    <a:pt x="86015" y="0"/>
                  </a:lnTo>
                </a:path>
                <a:path w="90169" h="201930">
                  <a:moveTo>
                    <a:pt x="86015" y="0"/>
                  </a:moveTo>
                  <a:lnTo>
                    <a:pt x="86015" y="0"/>
                  </a:lnTo>
                </a:path>
                <a:path w="90169" h="201930">
                  <a:moveTo>
                    <a:pt x="86015" y="0"/>
                  </a:moveTo>
                  <a:lnTo>
                    <a:pt x="85003" y="0"/>
                  </a:lnTo>
                </a:path>
                <a:path w="90169" h="201930">
                  <a:moveTo>
                    <a:pt x="85003" y="0"/>
                  </a:moveTo>
                  <a:lnTo>
                    <a:pt x="85003" y="0"/>
                  </a:lnTo>
                </a:path>
                <a:path w="90169" h="201930">
                  <a:moveTo>
                    <a:pt x="85003" y="0"/>
                  </a:moveTo>
                  <a:lnTo>
                    <a:pt x="85003" y="0"/>
                  </a:lnTo>
                </a:path>
                <a:path w="90169" h="201930">
                  <a:moveTo>
                    <a:pt x="85003" y="0"/>
                  </a:moveTo>
                  <a:lnTo>
                    <a:pt x="85003" y="0"/>
                  </a:lnTo>
                </a:path>
                <a:path w="90169" h="201930">
                  <a:moveTo>
                    <a:pt x="86015" y="181139"/>
                  </a:moveTo>
                  <a:lnTo>
                    <a:pt x="86015" y="21250"/>
                  </a:lnTo>
                </a:path>
                <a:path w="90169" h="201930">
                  <a:moveTo>
                    <a:pt x="86015" y="14167"/>
                  </a:moveTo>
                  <a:lnTo>
                    <a:pt x="86015" y="0"/>
                  </a:lnTo>
                </a:path>
                <a:path w="90169" h="201930">
                  <a:moveTo>
                    <a:pt x="1011" y="196318"/>
                  </a:moveTo>
                  <a:lnTo>
                    <a:pt x="1011" y="193282"/>
                  </a:lnTo>
                </a:path>
                <a:path w="90169" h="201930">
                  <a:moveTo>
                    <a:pt x="1011" y="185187"/>
                  </a:moveTo>
                  <a:lnTo>
                    <a:pt x="1011" y="181139"/>
                  </a:lnTo>
                </a:path>
                <a:path w="90169" h="201930">
                  <a:moveTo>
                    <a:pt x="1011" y="196318"/>
                  </a:moveTo>
                  <a:lnTo>
                    <a:pt x="1011" y="193282"/>
                  </a:lnTo>
                </a:path>
                <a:path w="90169" h="201930">
                  <a:moveTo>
                    <a:pt x="1011" y="185187"/>
                  </a:moveTo>
                  <a:lnTo>
                    <a:pt x="1011" y="181139"/>
                  </a:lnTo>
                </a:path>
                <a:path w="90169" h="201930">
                  <a:moveTo>
                    <a:pt x="1011" y="196318"/>
                  </a:moveTo>
                  <a:lnTo>
                    <a:pt x="1011" y="196318"/>
                  </a:lnTo>
                </a:path>
                <a:path w="90169" h="201930">
                  <a:moveTo>
                    <a:pt x="1011" y="196318"/>
                  </a:moveTo>
                  <a:lnTo>
                    <a:pt x="0" y="197330"/>
                  </a:lnTo>
                </a:path>
                <a:path w="90169" h="201930">
                  <a:moveTo>
                    <a:pt x="0" y="197330"/>
                  </a:moveTo>
                  <a:lnTo>
                    <a:pt x="0" y="197330"/>
                  </a:lnTo>
                </a:path>
                <a:path w="90169" h="201930">
                  <a:moveTo>
                    <a:pt x="0" y="197330"/>
                  </a:moveTo>
                  <a:lnTo>
                    <a:pt x="0" y="197330"/>
                  </a:lnTo>
                </a:path>
                <a:path w="90169" h="201930">
                  <a:moveTo>
                    <a:pt x="0" y="197330"/>
                  </a:moveTo>
                  <a:lnTo>
                    <a:pt x="0" y="197330"/>
                  </a:lnTo>
                </a:path>
                <a:path w="90169" h="201930">
                  <a:moveTo>
                    <a:pt x="0" y="197330"/>
                  </a:moveTo>
                  <a:lnTo>
                    <a:pt x="0" y="1973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13761189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13760177" y="2230003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0" y="204414"/>
                  </a:moveTo>
                  <a:lnTo>
                    <a:pt x="0" y="201378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0"/>
                  </a:moveTo>
                  <a:lnTo>
                    <a:pt x="0" y="3035"/>
                  </a:lnTo>
                </a:path>
                <a:path w="5080" h="204469">
                  <a:moveTo>
                    <a:pt x="4047" y="199354"/>
                  </a:moveTo>
                  <a:lnTo>
                    <a:pt x="4047" y="196318"/>
                  </a:lnTo>
                </a:path>
                <a:path w="5080" h="204469">
                  <a:moveTo>
                    <a:pt x="4047" y="188222"/>
                  </a:moveTo>
                  <a:lnTo>
                    <a:pt x="4047" y="184175"/>
                  </a:lnTo>
                </a:path>
                <a:path w="5080" h="204469">
                  <a:moveTo>
                    <a:pt x="3035" y="199354"/>
                  </a:moveTo>
                  <a:lnTo>
                    <a:pt x="3035" y="196318"/>
                  </a:lnTo>
                </a:path>
                <a:path w="5080" h="204469">
                  <a:moveTo>
                    <a:pt x="3035" y="188222"/>
                  </a:moveTo>
                  <a:lnTo>
                    <a:pt x="3035" y="184175"/>
                  </a:lnTo>
                </a:path>
                <a:path w="5080" h="204469">
                  <a:moveTo>
                    <a:pt x="2023" y="199354"/>
                  </a:moveTo>
                  <a:lnTo>
                    <a:pt x="2023" y="196318"/>
                  </a:lnTo>
                </a:path>
                <a:path w="5080" h="204469">
                  <a:moveTo>
                    <a:pt x="2023" y="188222"/>
                  </a:moveTo>
                  <a:lnTo>
                    <a:pt x="2023" y="184175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13765237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13676185" y="2233038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9051" y="197330"/>
                  </a:moveTo>
                  <a:lnTo>
                    <a:pt x="88039" y="197330"/>
                  </a:lnTo>
                  <a:lnTo>
                    <a:pt x="88039" y="196318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7027" y="198342"/>
                  </a:lnTo>
                </a:path>
                <a:path w="89534" h="201930">
                  <a:moveTo>
                    <a:pt x="87027" y="198342"/>
                  </a:moveTo>
                  <a:lnTo>
                    <a:pt x="87027" y="198342"/>
                  </a:lnTo>
                </a:path>
                <a:path w="89534" h="201930">
                  <a:moveTo>
                    <a:pt x="87027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9051" y="201378"/>
                  </a:moveTo>
                  <a:lnTo>
                    <a:pt x="89051" y="198342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181139"/>
                  </a:moveTo>
                  <a:lnTo>
                    <a:pt x="85003" y="21250"/>
                  </a:lnTo>
                </a:path>
                <a:path w="89534" h="201930">
                  <a:moveTo>
                    <a:pt x="85003" y="14167"/>
                  </a:moveTo>
                  <a:lnTo>
                    <a:pt x="85003" y="0"/>
                  </a:lnTo>
                </a:path>
                <a:path w="89534" h="201930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30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3282"/>
                  </a:lnTo>
                </a:path>
                <a:path w="89534" h="201930">
                  <a:moveTo>
                    <a:pt x="0" y="185187"/>
                  </a:moveTo>
                  <a:lnTo>
                    <a:pt x="0" y="181139"/>
                  </a:lnTo>
                </a:path>
                <a:path w="89534" h="201930">
                  <a:moveTo>
                    <a:pt x="1011" y="196318"/>
                  </a:moveTo>
                  <a:lnTo>
                    <a:pt x="1011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13676185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13676185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13676185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13675173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  <a:lnTo>
                    <a:pt x="0" y="204414"/>
                  </a:lnTo>
                </a:path>
                <a:path w="4444" h="204469">
                  <a:moveTo>
                    <a:pt x="1011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13679221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13679221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13679221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13591182" y="2233038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7027" y="198342"/>
                  </a:lnTo>
                </a:path>
                <a:path w="89534" h="201930">
                  <a:moveTo>
                    <a:pt x="87027" y="198342"/>
                  </a:moveTo>
                  <a:lnTo>
                    <a:pt x="87027" y="198342"/>
                  </a:lnTo>
                </a:path>
                <a:path w="89534" h="201930">
                  <a:moveTo>
                    <a:pt x="87027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9051" y="201378"/>
                  </a:moveTo>
                  <a:lnTo>
                    <a:pt x="89051" y="198342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181139"/>
                  </a:moveTo>
                  <a:lnTo>
                    <a:pt x="85003" y="21250"/>
                  </a:lnTo>
                </a:path>
                <a:path w="89534" h="201930">
                  <a:moveTo>
                    <a:pt x="85003" y="14167"/>
                  </a:moveTo>
                  <a:lnTo>
                    <a:pt x="85003" y="0"/>
                  </a:lnTo>
                </a:path>
                <a:path w="89534" h="201930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30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3282"/>
                  </a:lnTo>
                </a:path>
                <a:path w="89534" h="201930">
                  <a:moveTo>
                    <a:pt x="0" y="185187"/>
                  </a:moveTo>
                  <a:lnTo>
                    <a:pt x="0" y="181139"/>
                  </a:lnTo>
                </a:path>
                <a:path w="89534" h="201930">
                  <a:moveTo>
                    <a:pt x="1011" y="196318"/>
                  </a:moveTo>
                  <a:lnTo>
                    <a:pt x="0" y="196318"/>
                  </a:lnTo>
                  <a:lnTo>
                    <a:pt x="0" y="197330"/>
                  </a:lnTo>
                </a:path>
                <a:path w="89534" h="201930">
                  <a:moveTo>
                    <a:pt x="0" y="197330"/>
                  </a:moveTo>
                  <a:lnTo>
                    <a:pt x="0" y="197330"/>
                  </a:lnTo>
                </a:path>
                <a:path w="89534" h="201930">
                  <a:moveTo>
                    <a:pt x="0" y="197330"/>
                  </a:moveTo>
                  <a:lnTo>
                    <a:pt x="0" y="197330"/>
                  </a:lnTo>
                </a:path>
                <a:path w="89534" h="201930">
                  <a:moveTo>
                    <a:pt x="0" y="197330"/>
                  </a:moveTo>
                  <a:lnTo>
                    <a:pt x="0" y="197330"/>
                  </a:lnTo>
                </a:path>
                <a:path w="89534" h="201930">
                  <a:moveTo>
                    <a:pt x="0" y="197330"/>
                  </a:moveTo>
                  <a:lnTo>
                    <a:pt x="0" y="1973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13591182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13590169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13594217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13594217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13594217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13506177" y="2233038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30">
                  <a:moveTo>
                    <a:pt x="83991" y="201378"/>
                  </a:moveTo>
                  <a:lnTo>
                    <a:pt x="8399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3991" y="201378"/>
                  </a:lnTo>
                </a:path>
                <a:path w="89534" h="201930">
                  <a:moveTo>
                    <a:pt x="83991" y="198342"/>
                  </a:moveTo>
                  <a:lnTo>
                    <a:pt x="8399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7027" y="198342"/>
                  </a:lnTo>
                </a:path>
                <a:path w="89534" h="201930">
                  <a:moveTo>
                    <a:pt x="87027" y="198342"/>
                  </a:moveTo>
                  <a:lnTo>
                    <a:pt x="87027" y="198342"/>
                  </a:lnTo>
                </a:path>
                <a:path w="89534" h="201930">
                  <a:moveTo>
                    <a:pt x="87027" y="198342"/>
                  </a:moveTo>
                  <a:lnTo>
                    <a:pt x="87027" y="198342"/>
                  </a:lnTo>
                </a:path>
                <a:path w="89534" h="201930">
                  <a:moveTo>
                    <a:pt x="87027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3991" y="198342"/>
                  </a:lnTo>
                </a:path>
                <a:path w="89534" h="201930">
                  <a:moveTo>
                    <a:pt x="89051" y="201378"/>
                  </a:moveTo>
                  <a:lnTo>
                    <a:pt x="89051" y="198342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3991" y="0"/>
                  </a:lnTo>
                </a:path>
                <a:path w="89534" h="201930">
                  <a:moveTo>
                    <a:pt x="83991" y="0"/>
                  </a:moveTo>
                  <a:lnTo>
                    <a:pt x="83991" y="0"/>
                  </a:lnTo>
                </a:path>
                <a:path w="89534" h="201930">
                  <a:moveTo>
                    <a:pt x="85003" y="181139"/>
                  </a:moveTo>
                  <a:lnTo>
                    <a:pt x="85003" y="21250"/>
                  </a:lnTo>
                </a:path>
                <a:path w="89534" h="201930">
                  <a:moveTo>
                    <a:pt x="85003" y="14167"/>
                  </a:moveTo>
                  <a:lnTo>
                    <a:pt x="85003" y="0"/>
                  </a:lnTo>
                </a:path>
                <a:path w="89534" h="201930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30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3282"/>
                  </a:lnTo>
                </a:path>
                <a:path w="89534" h="201930">
                  <a:moveTo>
                    <a:pt x="0" y="185187"/>
                  </a:moveTo>
                  <a:lnTo>
                    <a:pt x="0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13506177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13506177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13506177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13505165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13509213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13509213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13509213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13421173" y="2233038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30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30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30">
                  <a:moveTo>
                    <a:pt x="83991" y="201378"/>
                  </a:moveTo>
                  <a:lnTo>
                    <a:pt x="8399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30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30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30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30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30">
                  <a:moveTo>
                    <a:pt x="85003" y="201378"/>
                  </a:moveTo>
                  <a:lnTo>
                    <a:pt x="83991" y="201378"/>
                  </a:lnTo>
                </a:path>
                <a:path w="89534" h="201930">
                  <a:moveTo>
                    <a:pt x="83991" y="198342"/>
                  </a:moveTo>
                  <a:lnTo>
                    <a:pt x="8399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9051" y="198342"/>
                  </a:lnTo>
                </a:path>
                <a:path w="89534" h="201930">
                  <a:moveTo>
                    <a:pt x="89051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8039" y="198342"/>
                  </a:lnTo>
                </a:path>
                <a:path w="89534" h="201930">
                  <a:moveTo>
                    <a:pt x="88039" y="198342"/>
                  </a:moveTo>
                  <a:lnTo>
                    <a:pt x="87027" y="198342"/>
                  </a:lnTo>
                </a:path>
                <a:path w="89534" h="201930">
                  <a:moveTo>
                    <a:pt x="87027" y="198342"/>
                  </a:moveTo>
                  <a:lnTo>
                    <a:pt x="87027" y="198342"/>
                  </a:lnTo>
                </a:path>
                <a:path w="89534" h="201930">
                  <a:moveTo>
                    <a:pt x="87027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6015" y="198342"/>
                  </a:lnTo>
                </a:path>
                <a:path w="89534" h="201930">
                  <a:moveTo>
                    <a:pt x="86015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5003" y="198342"/>
                  </a:lnTo>
                </a:path>
                <a:path w="89534" h="201930">
                  <a:moveTo>
                    <a:pt x="85003" y="198342"/>
                  </a:moveTo>
                  <a:lnTo>
                    <a:pt x="83991" y="198342"/>
                  </a:lnTo>
                </a:path>
                <a:path w="89534" h="201930">
                  <a:moveTo>
                    <a:pt x="89051" y="201378"/>
                  </a:moveTo>
                  <a:lnTo>
                    <a:pt x="89051" y="198342"/>
                  </a:lnTo>
                </a:path>
                <a:path w="89534" h="201930">
                  <a:moveTo>
                    <a:pt x="86015" y="0"/>
                  </a:moveTo>
                  <a:lnTo>
                    <a:pt x="86015" y="0"/>
                  </a:lnTo>
                </a:path>
                <a:path w="89534" h="201930">
                  <a:moveTo>
                    <a:pt x="86015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5003" y="0"/>
                  </a:lnTo>
                </a:path>
                <a:path w="89534" h="201930">
                  <a:moveTo>
                    <a:pt x="85003" y="0"/>
                  </a:moveTo>
                  <a:lnTo>
                    <a:pt x="83991" y="0"/>
                  </a:lnTo>
                </a:path>
                <a:path w="89534" h="201930">
                  <a:moveTo>
                    <a:pt x="83991" y="0"/>
                  </a:moveTo>
                  <a:lnTo>
                    <a:pt x="83991" y="0"/>
                  </a:lnTo>
                </a:path>
                <a:path w="89534" h="201930">
                  <a:moveTo>
                    <a:pt x="85003" y="181139"/>
                  </a:moveTo>
                  <a:lnTo>
                    <a:pt x="85003" y="21250"/>
                  </a:lnTo>
                </a:path>
                <a:path w="89534" h="201930">
                  <a:moveTo>
                    <a:pt x="85003" y="14167"/>
                  </a:moveTo>
                  <a:lnTo>
                    <a:pt x="85003" y="0"/>
                  </a:lnTo>
                </a:path>
                <a:path w="89534" h="201930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30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3282"/>
                  </a:lnTo>
                </a:path>
                <a:path w="89534" h="201930">
                  <a:moveTo>
                    <a:pt x="0" y="185187"/>
                  </a:moveTo>
                  <a:lnTo>
                    <a:pt x="0" y="181139"/>
                  </a:lnTo>
                </a:path>
                <a:path w="89534" h="201930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13421173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13420162" y="24303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13420162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13420162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3035" y="199354"/>
                  </a:moveTo>
                  <a:lnTo>
                    <a:pt x="3035" y="196318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13424210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13335158" y="2233038"/>
              <a:ext cx="90170" cy="201930"/>
            </a:xfrm>
            <a:custGeom>
              <a:avLst/>
              <a:gdLst/>
              <a:ahLst/>
              <a:cxnLst/>
              <a:rect l="l" t="t" r="r" b="b"/>
              <a:pathLst>
                <a:path w="90169" h="201930">
                  <a:moveTo>
                    <a:pt x="89051" y="197330"/>
                  </a:moveTo>
                  <a:lnTo>
                    <a:pt x="89051" y="197330"/>
                  </a:lnTo>
                </a:path>
                <a:path w="90169" h="201930">
                  <a:moveTo>
                    <a:pt x="89051" y="197330"/>
                  </a:moveTo>
                  <a:lnTo>
                    <a:pt x="89051" y="197330"/>
                  </a:lnTo>
                </a:path>
                <a:path w="90169" h="201930">
                  <a:moveTo>
                    <a:pt x="89051" y="197330"/>
                  </a:moveTo>
                  <a:lnTo>
                    <a:pt x="89051" y="197330"/>
                  </a:lnTo>
                </a:path>
                <a:path w="90169" h="201930">
                  <a:moveTo>
                    <a:pt x="89051" y="197330"/>
                  </a:moveTo>
                  <a:lnTo>
                    <a:pt x="89051" y="197330"/>
                  </a:lnTo>
                </a:path>
                <a:path w="90169" h="201930">
                  <a:moveTo>
                    <a:pt x="89051" y="197330"/>
                  </a:moveTo>
                  <a:lnTo>
                    <a:pt x="88039" y="196318"/>
                  </a:lnTo>
                </a:path>
                <a:path w="90169" h="201930">
                  <a:moveTo>
                    <a:pt x="89051" y="197330"/>
                  </a:moveTo>
                  <a:lnTo>
                    <a:pt x="89051" y="197330"/>
                  </a:lnTo>
                </a:path>
                <a:path w="90169" h="201930">
                  <a:moveTo>
                    <a:pt x="89051" y="197330"/>
                  </a:moveTo>
                  <a:lnTo>
                    <a:pt x="89051" y="197330"/>
                  </a:lnTo>
                </a:path>
                <a:path w="90169" h="201930">
                  <a:moveTo>
                    <a:pt x="88039" y="196318"/>
                  </a:moveTo>
                  <a:lnTo>
                    <a:pt x="88039" y="196318"/>
                  </a:lnTo>
                </a:path>
                <a:path w="90169" h="201930">
                  <a:moveTo>
                    <a:pt x="86015" y="196318"/>
                  </a:moveTo>
                  <a:lnTo>
                    <a:pt x="87027" y="196318"/>
                  </a:lnTo>
                </a:path>
                <a:path w="90169" h="201930">
                  <a:moveTo>
                    <a:pt x="85003" y="201378"/>
                  </a:moveTo>
                  <a:lnTo>
                    <a:pt x="85003" y="201378"/>
                  </a:lnTo>
                </a:path>
                <a:path w="90169" h="201930">
                  <a:moveTo>
                    <a:pt x="90063" y="201378"/>
                  </a:moveTo>
                  <a:lnTo>
                    <a:pt x="90063" y="201378"/>
                  </a:lnTo>
                </a:path>
                <a:path w="90169" h="201930">
                  <a:moveTo>
                    <a:pt x="90063" y="201378"/>
                  </a:moveTo>
                  <a:lnTo>
                    <a:pt x="90063" y="201378"/>
                  </a:lnTo>
                </a:path>
                <a:path w="90169" h="201930">
                  <a:moveTo>
                    <a:pt x="90063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8039" y="201378"/>
                  </a:lnTo>
                </a:path>
                <a:path w="90169" h="201930">
                  <a:moveTo>
                    <a:pt x="88039" y="201378"/>
                  </a:moveTo>
                  <a:lnTo>
                    <a:pt x="88039" y="201378"/>
                  </a:lnTo>
                </a:path>
                <a:path w="90169" h="201930">
                  <a:moveTo>
                    <a:pt x="88039" y="201378"/>
                  </a:moveTo>
                  <a:lnTo>
                    <a:pt x="87027" y="201378"/>
                  </a:lnTo>
                </a:path>
                <a:path w="90169" h="201930">
                  <a:moveTo>
                    <a:pt x="87027" y="201378"/>
                  </a:moveTo>
                  <a:lnTo>
                    <a:pt x="87027" y="201378"/>
                  </a:lnTo>
                </a:path>
                <a:path w="90169" h="201930">
                  <a:moveTo>
                    <a:pt x="87027" y="201378"/>
                  </a:moveTo>
                  <a:lnTo>
                    <a:pt x="86015" y="201378"/>
                  </a:lnTo>
                </a:path>
                <a:path w="90169" h="201930">
                  <a:moveTo>
                    <a:pt x="86015" y="201378"/>
                  </a:moveTo>
                  <a:lnTo>
                    <a:pt x="86015" y="201378"/>
                  </a:lnTo>
                </a:path>
                <a:path w="90169" h="201930">
                  <a:moveTo>
                    <a:pt x="86015" y="201378"/>
                  </a:moveTo>
                  <a:lnTo>
                    <a:pt x="86015" y="201378"/>
                  </a:lnTo>
                </a:path>
                <a:path w="90169" h="201930">
                  <a:moveTo>
                    <a:pt x="86015" y="201378"/>
                  </a:moveTo>
                  <a:lnTo>
                    <a:pt x="85003" y="201378"/>
                  </a:lnTo>
                </a:path>
                <a:path w="90169" h="201930">
                  <a:moveTo>
                    <a:pt x="85003" y="201378"/>
                  </a:moveTo>
                  <a:lnTo>
                    <a:pt x="85003" y="201378"/>
                  </a:lnTo>
                </a:path>
                <a:path w="90169" h="201930">
                  <a:moveTo>
                    <a:pt x="85003" y="198342"/>
                  </a:moveTo>
                  <a:lnTo>
                    <a:pt x="85003" y="198342"/>
                  </a:lnTo>
                </a:path>
                <a:path w="90169" h="201930">
                  <a:moveTo>
                    <a:pt x="90063" y="198342"/>
                  </a:moveTo>
                  <a:lnTo>
                    <a:pt x="90063" y="198342"/>
                  </a:lnTo>
                </a:path>
                <a:path w="90169" h="201930">
                  <a:moveTo>
                    <a:pt x="90063" y="198342"/>
                  </a:moveTo>
                  <a:lnTo>
                    <a:pt x="90063" y="198342"/>
                  </a:lnTo>
                </a:path>
                <a:path w="90169" h="201930">
                  <a:moveTo>
                    <a:pt x="90063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8039" y="198342"/>
                  </a:lnTo>
                </a:path>
                <a:path w="90169" h="201930">
                  <a:moveTo>
                    <a:pt x="88039" y="198342"/>
                  </a:moveTo>
                  <a:lnTo>
                    <a:pt x="88039" y="198342"/>
                  </a:lnTo>
                </a:path>
                <a:path w="90169" h="201930">
                  <a:moveTo>
                    <a:pt x="88039" y="198342"/>
                  </a:moveTo>
                  <a:lnTo>
                    <a:pt x="87027" y="198342"/>
                  </a:lnTo>
                </a:path>
                <a:path w="90169" h="201930">
                  <a:moveTo>
                    <a:pt x="87027" y="198342"/>
                  </a:moveTo>
                  <a:lnTo>
                    <a:pt x="87027" y="198342"/>
                  </a:lnTo>
                </a:path>
                <a:path w="90169" h="201930">
                  <a:moveTo>
                    <a:pt x="87027" y="198342"/>
                  </a:moveTo>
                  <a:lnTo>
                    <a:pt x="86015" y="198342"/>
                  </a:lnTo>
                </a:path>
                <a:path w="90169" h="201930">
                  <a:moveTo>
                    <a:pt x="86015" y="198342"/>
                  </a:moveTo>
                  <a:lnTo>
                    <a:pt x="86015" y="198342"/>
                  </a:lnTo>
                </a:path>
                <a:path w="90169" h="201930">
                  <a:moveTo>
                    <a:pt x="86015" y="198342"/>
                  </a:moveTo>
                  <a:lnTo>
                    <a:pt x="86015" y="198342"/>
                  </a:lnTo>
                </a:path>
                <a:path w="90169" h="201930">
                  <a:moveTo>
                    <a:pt x="86015" y="198342"/>
                  </a:moveTo>
                  <a:lnTo>
                    <a:pt x="85003" y="198342"/>
                  </a:lnTo>
                </a:path>
                <a:path w="90169" h="201930">
                  <a:moveTo>
                    <a:pt x="85003" y="198342"/>
                  </a:moveTo>
                  <a:lnTo>
                    <a:pt x="85003" y="198342"/>
                  </a:lnTo>
                </a:path>
                <a:path w="90169" h="201930">
                  <a:moveTo>
                    <a:pt x="90063" y="201378"/>
                  </a:moveTo>
                  <a:lnTo>
                    <a:pt x="90063" y="198342"/>
                  </a:lnTo>
                </a:path>
                <a:path w="90169" h="201930">
                  <a:moveTo>
                    <a:pt x="87027" y="0"/>
                  </a:moveTo>
                  <a:lnTo>
                    <a:pt x="86015" y="0"/>
                  </a:lnTo>
                </a:path>
                <a:path w="90169" h="201930">
                  <a:moveTo>
                    <a:pt x="86015" y="0"/>
                  </a:moveTo>
                  <a:lnTo>
                    <a:pt x="86015" y="0"/>
                  </a:lnTo>
                </a:path>
                <a:path w="90169" h="201930">
                  <a:moveTo>
                    <a:pt x="86015" y="0"/>
                  </a:moveTo>
                  <a:lnTo>
                    <a:pt x="86015" y="0"/>
                  </a:lnTo>
                </a:path>
                <a:path w="90169" h="201930">
                  <a:moveTo>
                    <a:pt x="86015" y="0"/>
                  </a:moveTo>
                  <a:lnTo>
                    <a:pt x="85003" y="0"/>
                  </a:lnTo>
                </a:path>
                <a:path w="90169" h="201930">
                  <a:moveTo>
                    <a:pt x="85003" y="0"/>
                  </a:moveTo>
                  <a:lnTo>
                    <a:pt x="85003" y="0"/>
                  </a:lnTo>
                </a:path>
                <a:path w="90169" h="201930">
                  <a:moveTo>
                    <a:pt x="85003" y="0"/>
                  </a:moveTo>
                  <a:lnTo>
                    <a:pt x="85003" y="0"/>
                  </a:lnTo>
                </a:path>
                <a:path w="90169" h="201930">
                  <a:moveTo>
                    <a:pt x="86015" y="181139"/>
                  </a:moveTo>
                  <a:lnTo>
                    <a:pt x="86015" y="21250"/>
                  </a:lnTo>
                </a:path>
                <a:path w="90169" h="201930">
                  <a:moveTo>
                    <a:pt x="86015" y="14167"/>
                  </a:moveTo>
                  <a:lnTo>
                    <a:pt x="86015" y="0"/>
                  </a:lnTo>
                </a:path>
                <a:path w="90169" h="201930">
                  <a:moveTo>
                    <a:pt x="2023" y="196318"/>
                  </a:moveTo>
                  <a:lnTo>
                    <a:pt x="2023" y="193282"/>
                  </a:lnTo>
                </a:path>
                <a:path w="90169" h="201930">
                  <a:moveTo>
                    <a:pt x="2023" y="185187"/>
                  </a:moveTo>
                  <a:lnTo>
                    <a:pt x="2023" y="181139"/>
                  </a:lnTo>
                </a:path>
                <a:path w="90169" h="201930">
                  <a:moveTo>
                    <a:pt x="1011" y="196318"/>
                  </a:moveTo>
                  <a:lnTo>
                    <a:pt x="1011" y="193282"/>
                  </a:lnTo>
                </a:path>
                <a:path w="90169" h="201930">
                  <a:moveTo>
                    <a:pt x="1011" y="185187"/>
                  </a:moveTo>
                  <a:lnTo>
                    <a:pt x="1011" y="181139"/>
                  </a:lnTo>
                </a:path>
                <a:path w="90169" h="201930">
                  <a:moveTo>
                    <a:pt x="1011" y="196318"/>
                  </a:moveTo>
                  <a:lnTo>
                    <a:pt x="1011" y="196318"/>
                  </a:lnTo>
                </a:path>
                <a:path w="90169" h="201930">
                  <a:moveTo>
                    <a:pt x="1011" y="196318"/>
                  </a:moveTo>
                  <a:lnTo>
                    <a:pt x="1011" y="197330"/>
                  </a:lnTo>
                  <a:lnTo>
                    <a:pt x="0" y="197330"/>
                  </a:lnTo>
                </a:path>
                <a:path w="90169" h="201930">
                  <a:moveTo>
                    <a:pt x="0" y="197330"/>
                  </a:moveTo>
                  <a:lnTo>
                    <a:pt x="0" y="197330"/>
                  </a:lnTo>
                </a:path>
                <a:path w="90169" h="201930">
                  <a:moveTo>
                    <a:pt x="0" y="197330"/>
                  </a:moveTo>
                  <a:lnTo>
                    <a:pt x="0" y="197330"/>
                  </a:lnTo>
                </a:path>
                <a:path w="90169" h="201930">
                  <a:moveTo>
                    <a:pt x="0" y="197330"/>
                  </a:moveTo>
                  <a:lnTo>
                    <a:pt x="0" y="1973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13335158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13334145" y="2230003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2023" y="200366"/>
                  </a:moveTo>
                  <a:lnTo>
                    <a:pt x="2023" y="200366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0" y="204414"/>
                  </a:moveTo>
                  <a:lnTo>
                    <a:pt x="0" y="201378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0"/>
                  </a:moveTo>
                  <a:lnTo>
                    <a:pt x="0" y="3035"/>
                  </a:lnTo>
                </a:path>
                <a:path w="5080" h="204469">
                  <a:moveTo>
                    <a:pt x="4047" y="199354"/>
                  </a:moveTo>
                  <a:lnTo>
                    <a:pt x="4047" y="196318"/>
                  </a:lnTo>
                </a:path>
                <a:path w="5080" h="204469">
                  <a:moveTo>
                    <a:pt x="4047" y="188222"/>
                  </a:moveTo>
                  <a:lnTo>
                    <a:pt x="4047" y="184175"/>
                  </a:lnTo>
                </a:path>
                <a:path w="5080" h="204469">
                  <a:moveTo>
                    <a:pt x="3035" y="199354"/>
                  </a:moveTo>
                  <a:lnTo>
                    <a:pt x="3035" y="196318"/>
                  </a:lnTo>
                </a:path>
                <a:path w="5080" h="204469">
                  <a:moveTo>
                    <a:pt x="3035" y="188222"/>
                  </a:moveTo>
                  <a:lnTo>
                    <a:pt x="3035" y="184175"/>
                  </a:lnTo>
                </a:path>
                <a:path w="5080" h="204469">
                  <a:moveTo>
                    <a:pt x="2023" y="199354"/>
                  </a:moveTo>
                  <a:lnTo>
                    <a:pt x="2023" y="196318"/>
                  </a:lnTo>
                </a:path>
                <a:path w="5080" h="204469">
                  <a:moveTo>
                    <a:pt x="2023" y="188222"/>
                  </a:moveTo>
                  <a:lnTo>
                    <a:pt x="2023" y="184175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13339205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13339205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13338193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13250154" y="2233038"/>
              <a:ext cx="90170" cy="201930"/>
            </a:xfrm>
            <a:custGeom>
              <a:avLst/>
              <a:gdLst/>
              <a:ahLst/>
              <a:cxnLst/>
              <a:rect l="l" t="t" r="r" b="b"/>
              <a:pathLst>
                <a:path w="90169" h="201930">
                  <a:moveTo>
                    <a:pt x="89051" y="197330"/>
                  </a:moveTo>
                  <a:lnTo>
                    <a:pt x="89051" y="197330"/>
                  </a:lnTo>
                </a:path>
                <a:path w="90169" h="201930">
                  <a:moveTo>
                    <a:pt x="89051" y="197330"/>
                  </a:moveTo>
                  <a:lnTo>
                    <a:pt x="88039" y="197330"/>
                  </a:lnTo>
                </a:path>
                <a:path w="90169" h="201930">
                  <a:moveTo>
                    <a:pt x="88039" y="196318"/>
                  </a:moveTo>
                  <a:lnTo>
                    <a:pt x="88039" y="196318"/>
                  </a:lnTo>
                </a:path>
                <a:path w="90169" h="201930">
                  <a:moveTo>
                    <a:pt x="86015" y="196318"/>
                  </a:moveTo>
                  <a:lnTo>
                    <a:pt x="86015" y="196318"/>
                  </a:lnTo>
                </a:path>
                <a:path w="90169" h="201930">
                  <a:moveTo>
                    <a:pt x="85003" y="201378"/>
                  </a:moveTo>
                  <a:lnTo>
                    <a:pt x="85003" y="201378"/>
                  </a:lnTo>
                </a:path>
                <a:path w="90169" h="201930">
                  <a:moveTo>
                    <a:pt x="90063" y="201378"/>
                  </a:moveTo>
                  <a:lnTo>
                    <a:pt x="90063" y="201378"/>
                  </a:lnTo>
                </a:path>
                <a:path w="90169" h="201930">
                  <a:moveTo>
                    <a:pt x="90063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9051" y="201378"/>
                  </a:lnTo>
                </a:path>
                <a:path w="90169" h="201930">
                  <a:moveTo>
                    <a:pt x="89051" y="201378"/>
                  </a:moveTo>
                  <a:lnTo>
                    <a:pt x="88039" y="201378"/>
                  </a:lnTo>
                </a:path>
                <a:path w="90169" h="201930">
                  <a:moveTo>
                    <a:pt x="88039" y="201378"/>
                  </a:moveTo>
                  <a:lnTo>
                    <a:pt x="88039" y="201378"/>
                  </a:lnTo>
                </a:path>
                <a:path w="90169" h="201930">
                  <a:moveTo>
                    <a:pt x="88039" y="201378"/>
                  </a:moveTo>
                  <a:lnTo>
                    <a:pt x="88039" y="201378"/>
                  </a:lnTo>
                </a:path>
                <a:path w="90169" h="201930">
                  <a:moveTo>
                    <a:pt x="88039" y="201378"/>
                  </a:moveTo>
                  <a:lnTo>
                    <a:pt x="87027" y="201378"/>
                  </a:lnTo>
                </a:path>
                <a:path w="90169" h="201930">
                  <a:moveTo>
                    <a:pt x="87027" y="201378"/>
                  </a:moveTo>
                  <a:lnTo>
                    <a:pt x="87027" y="201378"/>
                  </a:lnTo>
                </a:path>
                <a:path w="90169" h="201930">
                  <a:moveTo>
                    <a:pt x="87027" y="201378"/>
                  </a:moveTo>
                  <a:lnTo>
                    <a:pt x="86015" y="201378"/>
                  </a:lnTo>
                </a:path>
                <a:path w="90169" h="201930">
                  <a:moveTo>
                    <a:pt x="86015" y="201378"/>
                  </a:moveTo>
                  <a:lnTo>
                    <a:pt x="86015" y="201378"/>
                  </a:lnTo>
                </a:path>
                <a:path w="90169" h="201930">
                  <a:moveTo>
                    <a:pt x="86015" y="201378"/>
                  </a:moveTo>
                  <a:lnTo>
                    <a:pt x="86015" y="201378"/>
                  </a:lnTo>
                </a:path>
                <a:path w="90169" h="201930">
                  <a:moveTo>
                    <a:pt x="86015" y="201378"/>
                  </a:moveTo>
                  <a:lnTo>
                    <a:pt x="85003" y="201378"/>
                  </a:lnTo>
                </a:path>
                <a:path w="90169" h="201930">
                  <a:moveTo>
                    <a:pt x="85003" y="201378"/>
                  </a:moveTo>
                  <a:lnTo>
                    <a:pt x="85003" y="201378"/>
                  </a:lnTo>
                </a:path>
                <a:path w="90169" h="201930">
                  <a:moveTo>
                    <a:pt x="85003" y="198342"/>
                  </a:moveTo>
                  <a:lnTo>
                    <a:pt x="85003" y="198342"/>
                  </a:lnTo>
                </a:path>
                <a:path w="90169" h="201930">
                  <a:moveTo>
                    <a:pt x="90063" y="198342"/>
                  </a:moveTo>
                  <a:lnTo>
                    <a:pt x="90063" y="198342"/>
                  </a:lnTo>
                </a:path>
                <a:path w="90169" h="201930">
                  <a:moveTo>
                    <a:pt x="90063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9051" y="198342"/>
                  </a:lnTo>
                </a:path>
                <a:path w="90169" h="201930">
                  <a:moveTo>
                    <a:pt x="89051" y="198342"/>
                  </a:moveTo>
                  <a:lnTo>
                    <a:pt x="88039" y="198342"/>
                  </a:lnTo>
                </a:path>
                <a:path w="90169" h="201930">
                  <a:moveTo>
                    <a:pt x="88039" y="198342"/>
                  </a:moveTo>
                  <a:lnTo>
                    <a:pt x="88039" y="198342"/>
                  </a:lnTo>
                </a:path>
                <a:path w="90169" h="201930">
                  <a:moveTo>
                    <a:pt x="88039" y="198342"/>
                  </a:moveTo>
                  <a:lnTo>
                    <a:pt x="88039" y="198342"/>
                  </a:lnTo>
                </a:path>
                <a:path w="90169" h="201930">
                  <a:moveTo>
                    <a:pt x="88039" y="198342"/>
                  </a:moveTo>
                  <a:lnTo>
                    <a:pt x="87027" y="198342"/>
                  </a:lnTo>
                </a:path>
                <a:path w="90169" h="201930">
                  <a:moveTo>
                    <a:pt x="87027" y="198342"/>
                  </a:moveTo>
                  <a:lnTo>
                    <a:pt x="87027" y="198342"/>
                  </a:lnTo>
                </a:path>
                <a:path w="90169" h="201930">
                  <a:moveTo>
                    <a:pt x="87027" y="198342"/>
                  </a:moveTo>
                  <a:lnTo>
                    <a:pt x="86015" y="198342"/>
                  </a:lnTo>
                </a:path>
                <a:path w="90169" h="201930">
                  <a:moveTo>
                    <a:pt x="86015" y="198342"/>
                  </a:moveTo>
                  <a:lnTo>
                    <a:pt x="86015" y="198342"/>
                  </a:lnTo>
                </a:path>
                <a:path w="90169" h="201930">
                  <a:moveTo>
                    <a:pt x="86015" y="198342"/>
                  </a:moveTo>
                  <a:lnTo>
                    <a:pt x="86015" y="198342"/>
                  </a:lnTo>
                </a:path>
                <a:path w="90169" h="201930">
                  <a:moveTo>
                    <a:pt x="86015" y="198342"/>
                  </a:moveTo>
                  <a:lnTo>
                    <a:pt x="85003" y="198342"/>
                  </a:lnTo>
                </a:path>
                <a:path w="90169" h="201930">
                  <a:moveTo>
                    <a:pt x="85003" y="198342"/>
                  </a:moveTo>
                  <a:lnTo>
                    <a:pt x="85003" y="198342"/>
                  </a:lnTo>
                </a:path>
                <a:path w="90169" h="201930">
                  <a:moveTo>
                    <a:pt x="90063" y="201378"/>
                  </a:moveTo>
                  <a:lnTo>
                    <a:pt x="90063" y="198342"/>
                  </a:lnTo>
                </a:path>
                <a:path w="90169" h="201930">
                  <a:moveTo>
                    <a:pt x="87027" y="0"/>
                  </a:moveTo>
                  <a:lnTo>
                    <a:pt x="86015" y="0"/>
                  </a:lnTo>
                </a:path>
                <a:path w="90169" h="201930">
                  <a:moveTo>
                    <a:pt x="86015" y="0"/>
                  </a:moveTo>
                  <a:lnTo>
                    <a:pt x="86015" y="0"/>
                  </a:lnTo>
                </a:path>
                <a:path w="90169" h="201930">
                  <a:moveTo>
                    <a:pt x="86015" y="0"/>
                  </a:moveTo>
                  <a:lnTo>
                    <a:pt x="86015" y="0"/>
                  </a:lnTo>
                </a:path>
                <a:path w="90169" h="201930">
                  <a:moveTo>
                    <a:pt x="86015" y="0"/>
                  </a:moveTo>
                  <a:lnTo>
                    <a:pt x="85003" y="0"/>
                  </a:lnTo>
                </a:path>
                <a:path w="90169" h="201930">
                  <a:moveTo>
                    <a:pt x="85003" y="0"/>
                  </a:moveTo>
                  <a:lnTo>
                    <a:pt x="85003" y="0"/>
                  </a:lnTo>
                </a:path>
                <a:path w="90169" h="201930">
                  <a:moveTo>
                    <a:pt x="85003" y="0"/>
                  </a:moveTo>
                  <a:lnTo>
                    <a:pt x="85003" y="0"/>
                  </a:lnTo>
                </a:path>
                <a:path w="90169" h="201930">
                  <a:moveTo>
                    <a:pt x="86015" y="181139"/>
                  </a:moveTo>
                  <a:lnTo>
                    <a:pt x="86015" y="21250"/>
                  </a:lnTo>
                </a:path>
                <a:path w="90169" h="201930">
                  <a:moveTo>
                    <a:pt x="86015" y="14167"/>
                  </a:moveTo>
                  <a:lnTo>
                    <a:pt x="86015" y="0"/>
                  </a:lnTo>
                </a:path>
                <a:path w="90169" h="201930">
                  <a:moveTo>
                    <a:pt x="1011" y="196318"/>
                  </a:moveTo>
                  <a:lnTo>
                    <a:pt x="1011" y="193282"/>
                  </a:lnTo>
                </a:path>
                <a:path w="90169" h="201930">
                  <a:moveTo>
                    <a:pt x="1011" y="185187"/>
                  </a:moveTo>
                  <a:lnTo>
                    <a:pt x="1011" y="181139"/>
                  </a:lnTo>
                </a:path>
                <a:path w="90169" h="201930">
                  <a:moveTo>
                    <a:pt x="1011" y="196318"/>
                  </a:moveTo>
                  <a:lnTo>
                    <a:pt x="1011" y="193282"/>
                  </a:lnTo>
                </a:path>
                <a:path w="90169" h="201930">
                  <a:moveTo>
                    <a:pt x="1011" y="185187"/>
                  </a:moveTo>
                  <a:lnTo>
                    <a:pt x="1011" y="181139"/>
                  </a:lnTo>
                </a:path>
                <a:path w="90169" h="201930">
                  <a:moveTo>
                    <a:pt x="1011" y="196318"/>
                  </a:moveTo>
                  <a:lnTo>
                    <a:pt x="1011" y="196318"/>
                  </a:lnTo>
                </a:path>
                <a:path w="90169" h="201930">
                  <a:moveTo>
                    <a:pt x="1011" y="196318"/>
                  </a:moveTo>
                  <a:lnTo>
                    <a:pt x="0" y="197330"/>
                  </a:lnTo>
                </a:path>
                <a:path w="90169" h="201930">
                  <a:moveTo>
                    <a:pt x="0" y="197330"/>
                  </a:moveTo>
                  <a:lnTo>
                    <a:pt x="0" y="197330"/>
                  </a:lnTo>
                </a:path>
                <a:path w="90169" h="201930">
                  <a:moveTo>
                    <a:pt x="0" y="197330"/>
                  </a:moveTo>
                  <a:lnTo>
                    <a:pt x="0" y="197330"/>
                  </a:lnTo>
                </a:path>
                <a:path w="90169" h="201930">
                  <a:moveTo>
                    <a:pt x="0" y="197330"/>
                  </a:moveTo>
                  <a:lnTo>
                    <a:pt x="0" y="197330"/>
                  </a:lnTo>
                </a:path>
                <a:path w="90169" h="201930">
                  <a:moveTo>
                    <a:pt x="0" y="197330"/>
                  </a:moveTo>
                  <a:lnTo>
                    <a:pt x="0" y="1973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13250154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13249142" y="2230003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1011" y="200366"/>
                  </a:moveTo>
                  <a:lnTo>
                    <a:pt x="1011" y="200366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0" y="204414"/>
                  </a:moveTo>
                  <a:lnTo>
                    <a:pt x="0" y="201378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0"/>
                  </a:moveTo>
                  <a:lnTo>
                    <a:pt x="0" y="3035"/>
                  </a:lnTo>
                </a:path>
                <a:path w="5080" h="204469">
                  <a:moveTo>
                    <a:pt x="4047" y="199354"/>
                  </a:moveTo>
                  <a:lnTo>
                    <a:pt x="4047" y="196318"/>
                  </a:lnTo>
                </a:path>
                <a:path w="5080" h="204469">
                  <a:moveTo>
                    <a:pt x="4047" y="188222"/>
                  </a:moveTo>
                  <a:lnTo>
                    <a:pt x="4047" y="184175"/>
                  </a:lnTo>
                </a:path>
                <a:path w="5080" h="204469">
                  <a:moveTo>
                    <a:pt x="3035" y="199354"/>
                  </a:moveTo>
                  <a:lnTo>
                    <a:pt x="3035" y="196318"/>
                  </a:lnTo>
                </a:path>
                <a:path w="5080" h="204469">
                  <a:moveTo>
                    <a:pt x="3035" y="188222"/>
                  </a:moveTo>
                  <a:lnTo>
                    <a:pt x="3035" y="184175"/>
                  </a:lnTo>
                </a:path>
                <a:path w="5080" h="204469">
                  <a:moveTo>
                    <a:pt x="2023" y="199354"/>
                  </a:moveTo>
                  <a:lnTo>
                    <a:pt x="2023" y="196318"/>
                  </a:lnTo>
                </a:path>
                <a:path w="5080" h="204469">
                  <a:moveTo>
                    <a:pt x="2023" y="188222"/>
                  </a:moveTo>
                  <a:lnTo>
                    <a:pt x="2023" y="184175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13254201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13253190" y="24303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13253190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13250154" y="2230003"/>
              <a:ext cx="768350" cy="204470"/>
            </a:xfrm>
            <a:custGeom>
              <a:avLst/>
              <a:gdLst/>
              <a:ahLst/>
              <a:cxnLst/>
              <a:rect l="l" t="t" r="r" b="b"/>
              <a:pathLst>
                <a:path w="768350" h="204469">
                  <a:moveTo>
                    <a:pt x="4047" y="200366"/>
                  </a:moveTo>
                  <a:lnTo>
                    <a:pt x="4047" y="200366"/>
                  </a:lnTo>
                </a:path>
                <a:path w="768350" h="204469">
                  <a:moveTo>
                    <a:pt x="3035" y="200366"/>
                  </a:moveTo>
                  <a:lnTo>
                    <a:pt x="3035" y="200366"/>
                  </a:lnTo>
                </a:path>
                <a:path w="768350" h="204469">
                  <a:moveTo>
                    <a:pt x="3035" y="199354"/>
                  </a:moveTo>
                  <a:lnTo>
                    <a:pt x="3035" y="199354"/>
                  </a:lnTo>
                </a:path>
                <a:path w="768350" h="204469">
                  <a:moveTo>
                    <a:pt x="1011" y="199354"/>
                  </a:moveTo>
                  <a:lnTo>
                    <a:pt x="1011" y="199354"/>
                  </a:lnTo>
                </a:path>
                <a:path w="768350" h="204469">
                  <a:moveTo>
                    <a:pt x="0" y="204414"/>
                  </a:moveTo>
                  <a:lnTo>
                    <a:pt x="0" y="204414"/>
                  </a:lnTo>
                </a:path>
                <a:path w="768350" h="204469">
                  <a:moveTo>
                    <a:pt x="4047" y="204414"/>
                  </a:moveTo>
                  <a:lnTo>
                    <a:pt x="4047" y="204414"/>
                  </a:lnTo>
                </a:path>
                <a:path w="768350" h="204469">
                  <a:moveTo>
                    <a:pt x="4047" y="204414"/>
                  </a:moveTo>
                  <a:lnTo>
                    <a:pt x="4047" y="204414"/>
                  </a:lnTo>
                </a:path>
                <a:path w="768350" h="204469">
                  <a:moveTo>
                    <a:pt x="4047" y="204414"/>
                  </a:moveTo>
                  <a:lnTo>
                    <a:pt x="4047" y="204414"/>
                  </a:lnTo>
                </a:path>
                <a:path w="768350" h="204469">
                  <a:moveTo>
                    <a:pt x="4047" y="204414"/>
                  </a:moveTo>
                  <a:lnTo>
                    <a:pt x="4047" y="204414"/>
                  </a:lnTo>
                </a:path>
                <a:path w="768350" h="204469">
                  <a:moveTo>
                    <a:pt x="4047" y="204414"/>
                  </a:moveTo>
                  <a:lnTo>
                    <a:pt x="4047" y="204414"/>
                  </a:lnTo>
                </a:path>
                <a:path w="768350" h="204469">
                  <a:moveTo>
                    <a:pt x="4047" y="204414"/>
                  </a:moveTo>
                  <a:lnTo>
                    <a:pt x="3035" y="204414"/>
                  </a:lnTo>
                </a:path>
                <a:path w="768350" h="204469">
                  <a:moveTo>
                    <a:pt x="3035" y="204414"/>
                  </a:moveTo>
                  <a:lnTo>
                    <a:pt x="3035" y="204414"/>
                  </a:lnTo>
                </a:path>
                <a:path w="768350" h="204469">
                  <a:moveTo>
                    <a:pt x="3035" y="204414"/>
                  </a:moveTo>
                  <a:lnTo>
                    <a:pt x="2023" y="204414"/>
                  </a:lnTo>
                </a:path>
                <a:path w="768350" h="204469">
                  <a:moveTo>
                    <a:pt x="2023" y="204414"/>
                  </a:moveTo>
                  <a:lnTo>
                    <a:pt x="2023" y="204414"/>
                  </a:lnTo>
                </a:path>
                <a:path w="768350" h="204469">
                  <a:moveTo>
                    <a:pt x="2023" y="204414"/>
                  </a:moveTo>
                  <a:lnTo>
                    <a:pt x="2023" y="204414"/>
                  </a:lnTo>
                </a:path>
                <a:path w="768350" h="204469">
                  <a:moveTo>
                    <a:pt x="2023" y="204414"/>
                  </a:moveTo>
                  <a:lnTo>
                    <a:pt x="1011" y="204414"/>
                  </a:lnTo>
                </a:path>
                <a:path w="768350" h="204469">
                  <a:moveTo>
                    <a:pt x="1011" y="204414"/>
                  </a:moveTo>
                  <a:lnTo>
                    <a:pt x="1011" y="204414"/>
                  </a:lnTo>
                </a:path>
                <a:path w="768350" h="204469">
                  <a:moveTo>
                    <a:pt x="1011" y="204414"/>
                  </a:moveTo>
                  <a:lnTo>
                    <a:pt x="0" y="204414"/>
                  </a:lnTo>
                </a:path>
                <a:path w="768350" h="204469">
                  <a:moveTo>
                    <a:pt x="0" y="204414"/>
                  </a:moveTo>
                  <a:lnTo>
                    <a:pt x="0" y="204414"/>
                  </a:lnTo>
                </a:path>
                <a:path w="768350" h="204469">
                  <a:moveTo>
                    <a:pt x="0" y="204414"/>
                  </a:moveTo>
                  <a:lnTo>
                    <a:pt x="0" y="204414"/>
                  </a:lnTo>
                </a:path>
                <a:path w="768350" h="204469">
                  <a:moveTo>
                    <a:pt x="0" y="201378"/>
                  </a:moveTo>
                  <a:lnTo>
                    <a:pt x="0" y="201378"/>
                  </a:lnTo>
                </a:path>
                <a:path w="768350" h="204469">
                  <a:moveTo>
                    <a:pt x="4047" y="201378"/>
                  </a:moveTo>
                  <a:lnTo>
                    <a:pt x="4047" y="201378"/>
                  </a:lnTo>
                </a:path>
                <a:path w="768350" h="204469">
                  <a:moveTo>
                    <a:pt x="4047" y="201378"/>
                  </a:moveTo>
                  <a:lnTo>
                    <a:pt x="4047" y="201378"/>
                  </a:lnTo>
                </a:path>
                <a:path w="768350" h="204469">
                  <a:moveTo>
                    <a:pt x="4047" y="201378"/>
                  </a:moveTo>
                  <a:lnTo>
                    <a:pt x="4047" y="201378"/>
                  </a:lnTo>
                </a:path>
                <a:path w="768350" h="204469">
                  <a:moveTo>
                    <a:pt x="4047" y="201378"/>
                  </a:moveTo>
                  <a:lnTo>
                    <a:pt x="4047" y="201378"/>
                  </a:lnTo>
                </a:path>
                <a:path w="768350" h="204469">
                  <a:moveTo>
                    <a:pt x="4047" y="201378"/>
                  </a:moveTo>
                  <a:lnTo>
                    <a:pt x="4047" y="201378"/>
                  </a:lnTo>
                </a:path>
                <a:path w="768350" h="204469">
                  <a:moveTo>
                    <a:pt x="4047" y="201378"/>
                  </a:moveTo>
                  <a:lnTo>
                    <a:pt x="3035" y="201378"/>
                  </a:lnTo>
                </a:path>
                <a:path w="768350" h="204469">
                  <a:moveTo>
                    <a:pt x="3035" y="201378"/>
                  </a:moveTo>
                  <a:lnTo>
                    <a:pt x="3035" y="201378"/>
                  </a:lnTo>
                </a:path>
                <a:path w="768350" h="204469">
                  <a:moveTo>
                    <a:pt x="3035" y="201378"/>
                  </a:moveTo>
                  <a:lnTo>
                    <a:pt x="2023" y="201378"/>
                  </a:lnTo>
                </a:path>
                <a:path w="768350" h="204469">
                  <a:moveTo>
                    <a:pt x="2023" y="201378"/>
                  </a:moveTo>
                  <a:lnTo>
                    <a:pt x="2023" y="201378"/>
                  </a:lnTo>
                </a:path>
                <a:path w="768350" h="204469">
                  <a:moveTo>
                    <a:pt x="2023" y="201378"/>
                  </a:moveTo>
                  <a:lnTo>
                    <a:pt x="2023" y="201378"/>
                  </a:lnTo>
                </a:path>
                <a:path w="768350" h="204469">
                  <a:moveTo>
                    <a:pt x="2023" y="201378"/>
                  </a:moveTo>
                  <a:lnTo>
                    <a:pt x="1011" y="201378"/>
                  </a:lnTo>
                </a:path>
                <a:path w="768350" h="204469">
                  <a:moveTo>
                    <a:pt x="1011" y="201378"/>
                  </a:moveTo>
                  <a:lnTo>
                    <a:pt x="1011" y="201378"/>
                  </a:lnTo>
                </a:path>
                <a:path w="768350" h="204469">
                  <a:moveTo>
                    <a:pt x="1011" y="201378"/>
                  </a:moveTo>
                  <a:lnTo>
                    <a:pt x="0" y="201378"/>
                  </a:lnTo>
                </a:path>
                <a:path w="768350" h="204469">
                  <a:moveTo>
                    <a:pt x="0" y="201378"/>
                  </a:moveTo>
                  <a:lnTo>
                    <a:pt x="0" y="201378"/>
                  </a:lnTo>
                </a:path>
                <a:path w="768350" h="204469">
                  <a:moveTo>
                    <a:pt x="0" y="201378"/>
                  </a:moveTo>
                  <a:lnTo>
                    <a:pt x="0" y="201378"/>
                  </a:lnTo>
                </a:path>
                <a:path w="768350" h="204469">
                  <a:moveTo>
                    <a:pt x="4047" y="204414"/>
                  </a:moveTo>
                  <a:lnTo>
                    <a:pt x="4047" y="201378"/>
                  </a:lnTo>
                </a:path>
                <a:path w="768350" h="204469">
                  <a:moveTo>
                    <a:pt x="1011" y="3035"/>
                  </a:moveTo>
                  <a:lnTo>
                    <a:pt x="1011" y="3035"/>
                  </a:lnTo>
                </a:path>
                <a:path w="768350" h="204469">
                  <a:moveTo>
                    <a:pt x="1011" y="3035"/>
                  </a:moveTo>
                  <a:lnTo>
                    <a:pt x="1011" y="3035"/>
                  </a:lnTo>
                </a:path>
                <a:path w="768350" h="204469">
                  <a:moveTo>
                    <a:pt x="1011" y="3035"/>
                  </a:moveTo>
                  <a:lnTo>
                    <a:pt x="0" y="3035"/>
                  </a:lnTo>
                </a:path>
                <a:path w="768350" h="204469">
                  <a:moveTo>
                    <a:pt x="0" y="3035"/>
                  </a:moveTo>
                  <a:lnTo>
                    <a:pt x="0" y="3035"/>
                  </a:lnTo>
                </a:path>
                <a:path w="768350" h="204469">
                  <a:moveTo>
                    <a:pt x="0" y="3035"/>
                  </a:moveTo>
                  <a:lnTo>
                    <a:pt x="0" y="3035"/>
                  </a:lnTo>
                </a:path>
                <a:path w="768350" h="204469">
                  <a:moveTo>
                    <a:pt x="0" y="3035"/>
                  </a:moveTo>
                  <a:lnTo>
                    <a:pt x="0" y="3035"/>
                  </a:lnTo>
                </a:path>
                <a:path w="768350" h="204469">
                  <a:moveTo>
                    <a:pt x="0" y="184175"/>
                  </a:moveTo>
                  <a:lnTo>
                    <a:pt x="0" y="24286"/>
                  </a:lnTo>
                </a:path>
                <a:path w="768350" h="204469">
                  <a:moveTo>
                    <a:pt x="0" y="17203"/>
                  </a:moveTo>
                  <a:lnTo>
                    <a:pt x="0" y="3035"/>
                  </a:lnTo>
                </a:path>
                <a:path w="768350" h="204469">
                  <a:moveTo>
                    <a:pt x="683067" y="0"/>
                  </a:moveTo>
                  <a:lnTo>
                    <a:pt x="683067" y="3035"/>
                  </a:lnTo>
                </a:path>
                <a:path w="768350" h="204469">
                  <a:moveTo>
                    <a:pt x="598063" y="0"/>
                  </a:moveTo>
                  <a:lnTo>
                    <a:pt x="598063" y="3035"/>
                  </a:lnTo>
                </a:path>
                <a:path w="768350" h="204469">
                  <a:moveTo>
                    <a:pt x="512047" y="0"/>
                  </a:moveTo>
                  <a:lnTo>
                    <a:pt x="512047" y="3035"/>
                  </a:lnTo>
                </a:path>
                <a:path w="768350" h="204469">
                  <a:moveTo>
                    <a:pt x="427043" y="0"/>
                  </a:moveTo>
                  <a:lnTo>
                    <a:pt x="427043" y="3035"/>
                  </a:lnTo>
                </a:path>
                <a:path w="768350" h="204469">
                  <a:moveTo>
                    <a:pt x="342039" y="0"/>
                  </a:moveTo>
                  <a:lnTo>
                    <a:pt x="342039" y="3035"/>
                  </a:lnTo>
                </a:path>
                <a:path w="768350" h="204469">
                  <a:moveTo>
                    <a:pt x="257035" y="0"/>
                  </a:moveTo>
                  <a:lnTo>
                    <a:pt x="257035" y="3035"/>
                  </a:lnTo>
                </a:path>
                <a:path w="768350" h="204469">
                  <a:moveTo>
                    <a:pt x="172031" y="0"/>
                  </a:moveTo>
                  <a:lnTo>
                    <a:pt x="172031" y="3035"/>
                  </a:lnTo>
                </a:path>
                <a:path w="768350" h="204469">
                  <a:moveTo>
                    <a:pt x="87027" y="0"/>
                  </a:moveTo>
                  <a:lnTo>
                    <a:pt x="87027" y="3035"/>
                  </a:lnTo>
                </a:path>
                <a:path w="768350" h="204469">
                  <a:moveTo>
                    <a:pt x="1011" y="0"/>
                  </a:moveTo>
                  <a:lnTo>
                    <a:pt x="1011" y="3035"/>
                  </a:lnTo>
                </a:path>
                <a:path w="768350" h="204469">
                  <a:moveTo>
                    <a:pt x="768071" y="199354"/>
                  </a:moveTo>
                  <a:lnTo>
                    <a:pt x="768071" y="196318"/>
                  </a:lnTo>
                </a:path>
                <a:path w="768350" h="204469">
                  <a:moveTo>
                    <a:pt x="768071" y="188222"/>
                  </a:moveTo>
                  <a:lnTo>
                    <a:pt x="768071" y="184175"/>
                  </a:lnTo>
                </a:path>
                <a:path w="768350" h="204469">
                  <a:moveTo>
                    <a:pt x="767059" y="199354"/>
                  </a:moveTo>
                  <a:lnTo>
                    <a:pt x="767059" y="196318"/>
                  </a:lnTo>
                </a:path>
                <a:path w="768350" h="204469">
                  <a:moveTo>
                    <a:pt x="767059" y="188222"/>
                  </a:moveTo>
                  <a:lnTo>
                    <a:pt x="767059" y="184175"/>
                  </a:lnTo>
                </a:path>
                <a:path w="768350" h="204469">
                  <a:moveTo>
                    <a:pt x="767059" y="199354"/>
                  </a:moveTo>
                  <a:lnTo>
                    <a:pt x="767059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14017213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14017213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14017213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14016201" y="2230003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199354"/>
                  </a:moveTo>
                  <a:lnTo>
                    <a:pt x="1011" y="199354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3035"/>
                  </a:moveTo>
                  <a:lnTo>
                    <a:pt x="0" y="3035"/>
                  </a:lnTo>
                </a:path>
                <a:path w="4444" h="204469">
                  <a:moveTo>
                    <a:pt x="0" y="0"/>
                  </a:moveTo>
                  <a:lnTo>
                    <a:pt x="0" y="3035"/>
                  </a:lnTo>
                </a:path>
                <a:path w="4444" h="204469">
                  <a:moveTo>
                    <a:pt x="4047" y="199354"/>
                  </a:moveTo>
                  <a:lnTo>
                    <a:pt x="4047" y="196318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199354"/>
                  </a:moveTo>
                  <a:lnTo>
                    <a:pt x="2023" y="196318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  <a:path w="4444" h="204469">
                  <a:moveTo>
                    <a:pt x="1011" y="199354"/>
                  </a:moveTo>
                  <a:lnTo>
                    <a:pt x="1011" y="196318"/>
                  </a:lnTo>
                </a:path>
                <a:path w="4444" h="204469">
                  <a:moveTo>
                    <a:pt x="1011" y="188222"/>
                  </a:moveTo>
                  <a:lnTo>
                    <a:pt x="1011" y="184175"/>
                  </a:lnTo>
                </a:path>
                <a:path w="4444" h="204469">
                  <a:moveTo>
                    <a:pt x="4047" y="201378"/>
                  </a:moveTo>
                  <a:lnTo>
                    <a:pt x="4047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14020248" y="24303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14020248" y="2430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14020248" y="2429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14016201" y="2230003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199354"/>
                  </a:moveTo>
                  <a:lnTo>
                    <a:pt x="4047" y="199354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3035" y="204414"/>
                  </a:lnTo>
                </a:path>
                <a:path w="5080" h="204469">
                  <a:moveTo>
                    <a:pt x="3035" y="204414"/>
                  </a:moveTo>
                  <a:lnTo>
                    <a:pt x="3035" y="204414"/>
                  </a:lnTo>
                </a:path>
                <a:path w="5080" h="204469">
                  <a:moveTo>
                    <a:pt x="3035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3035" y="201378"/>
                  </a:lnTo>
                </a:path>
                <a:path w="5080" h="204469">
                  <a:moveTo>
                    <a:pt x="3035" y="201378"/>
                  </a:moveTo>
                  <a:lnTo>
                    <a:pt x="3035" y="201378"/>
                  </a:lnTo>
                </a:path>
                <a:path w="5080" h="204469">
                  <a:moveTo>
                    <a:pt x="3035" y="201378"/>
                  </a:moveTo>
                  <a:lnTo>
                    <a:pt x="2023" y="201378"/>
                  </a:lnTo>
                </a:path>
                <a:path w="5080" h="204469">
                  <a:moveTo>
                    <a:pt x="2023" y="201378"/>
                  </a:moveTo>
                  <a:lnTo>
                    <a:pt x="2023" y="201378"/>
                  </a:lnTo>
                </a:path>
                <a:path w="5080" h="204469">
                  <a:moveTo>
                    <a:pt x="2023" y="201378"/>
                  </a:moveTo>
                  <a:lnTo>
                    <a:pt x="2023" y="201378"/>
                  </a:lnTo>
                </a:path>
                <a:path w="5080" h="204469">
                  <a:moveTo>
                    <a:pt x="2023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5059" y="204414"/>
                  </a:moveTo>
                  <a:lnTo>
                    <a:pt x="5059" y="201378"/>
                  </a:lnTo>
                </a:path>
                <a:path w="5080" h="204469">
                  <a:moveTo>
                    <a:pt x="2023" y="3035"/>
                  </a:moveTo>
                  <a:lnTo>
                    <a:pt x="2023" y="3035"/>
                  </a:lnTo>
                </a:path>
                <a:path w="5080" h="204469">
                  <a:moveTo>
                    <a:pt x="2023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1011" y="3035"/>
                  </a:lnTo>
                </a:path>
                <a:path w="5080" h="204469">
                  <a:moveTo>
                    <a:pt x="1011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0" y="3035"/>
                  </a:moveTo>
                  <a:lnTo>
                    <a:pt x="0" y="3035"/>
                  </a:lnTo>
                </a:path>
                <a:path w="5080" h="204469">
                  <a:moveTo>
                    <a:pt x="1011" y="184175"/>
                  </a:moveTo>
                  <a:lnTo>
                    <a:pt x="1011" y="24286"/>
                  </a:lnTo>
                </a:path>
                <a:path w="5080" h="204469">
                  <a:moveTo>
                    <a:pt x="1011" y="17203"/>
                  </a:moveTo>
                  <a:lnTo>
                    <a:pt x="1011" y="3035"/>
                  </a:lnTo>
                </a:path>
                <a:path w="5080" h="204469">
                  <a:moveTo>
                    <a:pt x="2023" y="0"/>
                  </a:moveTo>
                  <a:lnTo>
                    <a:pt x="2023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13232951" y="22558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13236889" y="225661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13318966" y="22558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6071" y="0"/>
                  </a:lnTo>
                </a:path>
                <a:path w="7619">
                  <a:moveTo>
                    <a:pt x="1011" y="0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13321893" y="225661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13403970" y="22558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13406897" y="225661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13488974" y="22558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13492913" y="225661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4156" y="4760"/>
                  </a:lnTo>
                </a:path>
                <a:path w="12700" h="6985">
                  <a:moveTo>
                    <a:pt x="12252" y="6784"/>
                  </a:moveTo>
                  <a:lnTo>
                    <a:pt x="4156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13573978" y="22558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13577917" y="225661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4156" y="4760"/>
                  </a:lnTo>
                </a:path>
                <a:path w="12700" h="6985">
                  <a:moveTo>
                    <a:pt x="12252" y="6784"/>
                  </a:moveTo>
                  <a:lnTo>
                    <a:pt x="4156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13658982" y="22558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13662921" y="225661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13743986" y="22558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13747925" y="225661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13830002" y="22558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6071" y="0"/>
                  </a:lnTo>
                </a:path>
                <a:path w="7619">
                  <a:moveTo>
                    <a:pt x="1011" y="0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13832929" y="225661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13915006" y="22558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3917933" y="225661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4000009" y="22558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4002937" y="2256613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3998998" y="2771397"/>
              <a:ext cx="29845" cy="197485"/>
            </a:xfrm>
            <a:custGeom>
              <a:avLst/>
              <a:gdLst/>
              <a:ahLst/>
              <a:cxnLst/>
              <a:rect l="l" t="t" r="r" b="b"/>
              <a:pathLst>
                <a:path w="29844" h="197485">
                  <a:moveTo>
                    <a:pt x="0" y="197330"/>
                  </a:moveTo>
                  <a:lnTo>
                    <a:pt x="0" y="197330"/>
                  </a:lnTo>
                  <a:lnTo>
                    <a:pt x="25298" y="197330"/>
                  </a:lnTo>
                  <a:lnTo>
                    <a:pt x="29346" y="197330"/>
                  </a:lnTo>
                </a:path>
                <a:path w="29844" h="197485">
                  <a:moveTo>
                    <a:pt x="0" y="188222"/>
                  </a:moveTo>
                  <a:lnTo>
                    <a:pt x="0" y="188222"/>
                  </a:lnTo>
                  <a:lnTo>
                    <a:pt x="25298" y="188222"/>
                  </a:lnTo>
                  <a:lnTo>
                    <a:pt x="29346" y="188222"/>
                  </a:lnTo>
                </a:path>
                <a:path w="29844" h="197485">
                  <a:moveTo>
                    <a:pt x="0" y="17203"/>
                  </a:moveTo>
                  <a:lnTo>
                    <a:pt x="0" y="17203"/>
                  </a:lnTo>
                  <a:lnTo>
                    <a:pt x="24286" y="17203"/>
                  </a:lnTo>
                  <a:lnTo>
                    <a:pt x="28334" y="17203"/>
                  </a:lnTo>
                </a:path>
                <a:path w="29844" h="197485">
                  <a:moveTo>
                    <a:pt x="0" y="24286"/>
                  </a:moveTo>
                  <a:lnTo>
                    <a:pt x="0" y="24286"/>
                  </a:lnTo>
                  <a:lnTo>
                    <a:pt x="24286" y="24286"/>
                  </a:lnTo>
                  <a:lnTo>
                    <a:pt x="28334" y="24286"/>
                  </a:lnTo>
                </a:path>
                <a:path w="29844" h="197485">
                  <a:moveTo>
                    <a:pt x="3035" y="0"/>
                  </a:moveTo>
                  <a:lnTo>
                    <a:pt x="9107" y="0"/>
                  </a:lnTo>
                  <a:lnTo>
                    <a:pt x="23274" y="0"/>
                  </a:lnTo>
                </a:path>
                <a:path w="29844" h="197485">
                  <a:moveTo>
                    <a:pt x="23274" y="184175"/>
                  </a:moveTo>
                  <a:lnTo>
                    <a:pt x="9107" y="184175"/>
                  </a:lnTo>
                  <a:lnTo>
                    <a:pt x="2023" y="184175"/>
                  </a:lnTo>
                </a:path>
                <a:path w="29844" h="197485">
                  <a:moveTo>
                    <a:pt x="1011" y="0"/>
                  </a:moveTo>
                  <a:lnTo>
                    <a:pt x="1011" y="0"/>
                  </a:lnTo>
                </a:path>
                <a:path w="29844" h="197485">
                  <a:moveTo>
                    <a:pt x="1011" y="0"/>
                  </a:moveTo>
                  <a:lnTo>
                    <a:pt x="1011" y="0"/>
                  </a:lnTo>
                </a:path>
                <a:path w="29844" h="197485">
                  <a:moveTo>
                    <a:pt x="1011" y="0"/>
                  </a:moveTo>
                  <a:lnTo>
                    <a:pt x="1011" y="0"/>
                  </a:lnTo>
                </a:path>
                <a:path w="29844" h="197485">
                  <a:moveTo>
                    <a:pt x="1011" y="0"/>
                  </a:moveTo>
                  <a:lnTo>
                    <a:pt x="1011" y="0"/>
                  </a:lnTo>
                </a:path>
                <a:path w="29844" h="197485">
                  <a:moveTo>
                    <a:pt x="3035" y="0"/>
                  </a:moveTo>
                  <a:lnTo>
                    <a:pt x="3035" y="0"/>
                  </a:lnTo>
                </a:path>
                <a:path w="29844" h="197485">
                  <a:moveTo>
                    <a:pt x="3035" y="0"/>
                  </a:moveTo>
                  <a:lnTo>
                    <a:pt x="2023" y="0"/>
                  </a:lnTo>
                </a:path>
                <a:path w="29844" h="197485">
                  <a:moveTo>
                    <a:pt x="2023" y="0"/>
                  </a:moveTo>
                  <a:lnTo>
                    <a:pt x="2023" y="0"/>
                  </a:lnTo>
                </a:path>
                <a:path w="29844" h="197485">
                  <a:moveTo>
                    <a:pt x="2023" y="0"/>
                  </a:moveTo>
                  <a:lnTo>
                    <a:pt x="2023" y="0"/>
                  </a:lnTo>
                </a:path>
                <a:path w="29844" h="197485">
                  <a:moveTo>
                    <a:pt x="2023" y="0"/>
                  </a:moveTo>
                  <a:lnTo>
                    <a:pt x="1011" y="0"/>
                  </a:lnTo>
                </a:path>
                <a:path w="29844" h="197485">
                  <a:moveTo>
                    <a:pt x="1011" y="0"/>
                  </a:moveTo>
                  <a:lnTo>
                    <a:pt x="1011" y="0"/>
                  </a:lnTo>
                </a:path>
                <a:path w="29844" h="197485">
                  <a:moveTo>
                    <a:pt x="0" y="0"/>
                  </a:moveTo>
                  <a:lnTo>
                    <a:pt x="1011" y="0"/>
                  </a:lnTo>
                </a:path>
                <a:path w="29844" h="197485">
                  <a:moveTo>
                    <a:pt x="2023" y="184175"/>
                  </a:moveTo>
                  <a:lnTo>
                    <a:pt x="0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3379684" y="2491086"/>
              <a:ext cx="166370" cy="357505"/>
            </a:xfrm>
            <a:custGeom>
              <a:avLst/>
              <a:gdLst/>
              <a:ahLst/>
              <a:cxnLst/>
              <a:rect l="l" t="t" r="r" b="b"/>
              <a:pathLst>
                <a:path w="166369" h="357505">
                  <a:moveTo>
                    <a:pt x="0" y="0"/>
                  </a:moveTo>
                  <a:lnTo>
                    <a:pt x="0" y="357218"/>
                  </a:lnTo>
                </a:path>
                <a:path w="166369" h="357505">
                  <a:moveTo>
                    <a:pt x="161912" y="353171"/>
                  </a:moveTo>
                  <a:lnTo>
                    <a:pt x="161912" y="4047"/>
                  </a:lnTo>
                </a:path>
                <a:path w="166369" h="357505">
                  <a:moveTo>
                    <a:pt x="161912" y="4047"/>
                  </a:moveTo>
                  <a:lnTo>
                    <a:pt x="4047" y="4047"/>
                  </a:lnTo>
                  <a:lnTo>
                    <a:pt x="4047" y="353171"/>
                  </a:lnTo>
                </a:path>
                <a:path w="166369" h="357505">
                  <a:moveTo>
                    <a:pt x="165960" y="357218"/>
                  </a:moveTo>
                  <a:lnTo>
                    <a:pt x="16596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3370576" y="2481979"/>
              <a:ext cx="184785" cy="374650"/>
            </a:xfrm>
            <a:custGeom>
              <a:avLst/>
              <a:gdLst/>
              <a:ahLst/>
              <a:cxnLst/>
              <a:rect l="l" t="t" r="r" b="b"/>
              <a:pathLst>
                <a:path w="184784" h="374650">
                  <a:moveTo>
                    <a:pt x="0" y="374422"/>
                  </a:moveTo>
                  <a:lnTo>
                    <a:pt x="0" y="0"/>
                  </a:lnTo>
                  <a:lnTo>
                    <a:pt x="184175" y="0"/>
                  </a:lnTo>
                  <a:lnTo>
                    <a:pt x="184175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13379684" y="2844257"/>
              <a:ext cx="166370" cy="4445"/>
            </a:xfrm>
            <a:custGeom>
              <a:avLst/>
              <a:gdLst/>
              <a:ahLst/>
              <a:cxnLst/>
              <a:rect l="l" t="t" r="r" b="b"/>
              <a:pathLst>
                <a:path w="166369" h="4444">
                  <a:moveTo>
                    <a:pt x="161912" y="0"/>
                  </a:moveTo>
                  <a:lnTo>
                    <a:pt x="4047" y="0"/>
                  </a:lnTo>
                </a:path>
                <a:path w="166369" h="4444">
                  <a:moveTo>
                    <a:pt x="165960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3370576" y="2856401"/>
              <a:ext cx="184785" cy="0"/>
            </a:xfrm>
            <a:custGeom>
              <a:avLst/>
              <a:gdLst/>
              <a:ahLst/>
              <a:cxnLst/>
              <a:rect l="l" t="t" r="r" b="b"/>
              <a:pathLst>
                <a:path w="184784">
                  <a:moveTo>
                    <a:pt x="0" y="0"/>
                  </a:moveTo>
                  <a:lnTo>
                    <a:pt x="1841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3654934" y="2491086"/>
              <a:ext cx="134620" cy="357505"/>
            </a:xfrm>
            <a:custGeom>
              <a:avLst/>
              <a:gdLst/>
              <a:ahLst/>
              <a:cxnLst/>
              <a:rect l="l" t="t" r="r" b="b"/>
              <a:pathLst>
                <a:path w="134619" h="357505">
                  <a:moveTo>
                    <a:pt x="0" y="0"/>
                  </a:moveTo>
                  <a:lnTo>
                    <a:pt x="0" y="357218"/>
                  </a:lnTo>
                </a:path>
                <a:path w="134619" h="357505">
                  <a:moveTo>
                    <a:pt x="130541" y="353171"/>
                  </a:moveTo>
                  <a:lnTo>
                    <a:pt x="130541" y="4047"/>
                  </a:lnTo>
                </a:path>
                <a:path w="134619" h="357505">
                  <a:moveTo>
                    <a:pt x="130541" y="4047"/>
                  </a:moveTo>
                  <a:lnTo>
                    <a:pt x="4047" y="4047"/>
                  </a:lnTo>
                  <a:lnTo>
                    <a:pt x="4047" y="353171"/>
                  </a:lnTo>
                </a:path>
                <a:path w="134619" h="357505">
                  <a:moveTo>
                    <a:pt x="134589" y="357218"/>
                  </a:moveTo>
                  <a:lnTo>
                    <a:pt x="134589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3646839" y="2481979"/>
              <a:ext cx="151130" cy="374650"/>
            </a:xfrm>
            <a:custGeom>
              <a:avLst/>
              <a:gdLst/>
              <a:ahLst/>
              <a:cxnLst/>
              <a:rect l="l" t="t" r="r" b="b"/>
              <a:pathLst>
                <a:path w="151130" h="374650">
                  <a:moveTo>
                    <a:pt x="0" y="374422"/>
                  </a:moveTo>
                  <a:lnTo>
                    <a:pt x="0" y="0"/>
                  </a:lnTo>
                  <a:lnTo>
                    <a:pt x="150780" y="0"/>
                  </a:lnTo>
                  <a:lnTo>
                    <a:pt x="150780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3654934" y="2844257"/>
              <a:ext cx="134620" cy="4445"/>
            </a:xfrm>
            <a:custGeom>
              <a:avLst/>
              <a:gdLst/>
              <a:ahLst/>
              <a:cxnLst/>
              <a:rect l="l" t="t" r="r" b="b"/>
              <a:pathLst>
                <a:path w="134619" h="4444">
                  <a:moveTo>
                    <a:pt x="130541" y="0"/>
                  </a:moveTo>
                  <a:lnTo>
                    <a:pt x="4047" y="0"/>
                  </a:lnTo>
                </a:path>
                <a:path w="134619" h="4444">
                  <a:moveTo>
                    <a:pt x="134589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3646839" y="2856401"/>
              <a:ext cx="151130" cy="0"/>
            </a:xfrm>
            <a:custGeom>
              <a:avLst/>
              <a:gdLst/>
              <a:ahLst/>
              <a:cxnLst/>
              <a:rect l="l" t="t" r="r" b="b"/>
              <a:pathLst>
                <a:path w="151130">
                  <a:moveTo>
                    <a:pt x="0" y="0"/>
                  </a:moveTo>
                  <a:lnTo>
                    <a:pt x="1507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3870480" y="2491086"/>
              <a:ext cx="73025" cy="357505"/>
            </a:xfrm>
            <a:custGeom>
              <a:avLst/>
              <a:gdLst/>
              <a:ahLst/>
              <a:cxnLst/>
              <a:rect l="l" t="t" r="r" b="b"/>
              <a:pathLst>
                <a:path w="73025" h="357505">
                  <a:moveTo>
                    <a:pt x="0" y="0"/>
                  </a:moveTo>
                  <a:lnTo>
                    <a:pt x="0" y="357218"/>
                  </a:lnTo>
                </a:path>
                <a:path w="73025" h="357505">
                  <a:moveTo>
                    <a:pt x="68812" y="353171"/>
                  </a:moveTo>
                  <a:lnTo>
                    <a:pt x="68812" y="4047"/>
                  </a:lnTo>
                </a:path>
                <a:path w="73025" h="357505">
                  <a:moveTo>
                    <a:pt x="68812" y="4047"/>
                  </a:moveTo>
                  <a:lnTo>
                    <a:pt x="4047" y="4047"/>
                  </a:lnTo>
                  <a:lnTo>
                    <a:pt x="4047" y="353171"/>
                  </a:lnTo>
                </a:path>
                <a:path w="73025" h="357505">
                  <a:moveTo>
                    <a:pt x="72860" y="357218"/>
                  </a:moveTo>
                  <a:lnTo>
                    <a:pt x="72860" y="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3862384" y="2481979"/>
              <a:ext cx="90170" cy="374650"/>
            </a:xfrm>
            <a:custGeom>
              <a:avLst/>
              <a:gdLst/>
              <a:ahLst/>
              <a:cxnLst/>
              <a:rect l="l" t="t" r="r" b="b"/>
              <a:pathLst>
                <a:path w="90169" h="374650">
                  <a:moveTo>
                    <a:pt x="0" y="374422"/>
                  </a:moveTo>
                  <a:lnTo>
                    <a:pt x="0" y="0"/>
                  </a:lnTo>
                  <a:lnTo>
                    <a:pt x="90063" y="0"/>
                  </a:lnTo>
                  <a:lnTo>
                    <a:pt x="90063" y="3744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3870480" y="2844257"/>
              <a:ext cx="73025" cy="4445"/>
            </a:xfrm>
            <a:custGeom>
              <a:avLst/>
              <a:gdLst/>
              <a:ahLst/>
              <a:cxnLst/>
              <a:rect l="l" t="t" r="r" b="b"/>
              <a:pathLst>
                <a:path w="73025" h="4444">
                  <a:moveTo>
                    <a:pt x="68812" y="0"/>
                  </a:moveTo>
                  <a:lnTo>
                    <a:pt x="4047" y="0"/>
                  </a:lnTo>
                </a:path>
                <a:path w="73025" h="4444">
                  <a:moveTo>
                    <a:pt x="72860" y="4047"/>
                  </a:moveTo>
                  <a:lnTo>
                    <a:pt x="0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3210688" y="2771397"/>
              <a:ext cx="788670" cy="197485"/>
            </a:xfrm>
            <a:custGeom>
              <a:avLst/>
              <a:gdLst/>
              <a:ahLst/>
              <a:cxnLst/>
              <a:rect l="l" t="t" r="r" b="b"/>
              <a:pathLst>
                <a:path w="788669" h="197485">
                  <a:moveTo>
                    <a:pt x="651696" y="85003"/>
                  </a:moveTo>
                  <a:lnTo>
                    <a:pt x="741760" y="85003"/>
                  </a:lnTo>
                </a:path>
                <a:path w="788669" h="197485">
                  <a:moveTo>
                    <a:pt x="788310" y="197330"/>
                  </a:moveTo>
                  <a:lnTo>
                    <a:pt x="0" y="197330"/>
                  </a:lnTo>
                </a:path>
                <a:path w="788669" h="197485">
                  <a:moveTo>
                    <a:pt x="788310" y="188222"/>
                  </a:moveTo>
                  <a:lnTo>
                    <a:pt x="0" y="188222"/>
                  </a:lnTo>
                </a:path>
                <a:path w="788669" h="197485">
                  <a:moveTo>
                    <a:pt x="788310" y="184175"/>
                  </a:moveTo>
                  <a:lnTo>
                    <a:pt x="0" y="184175"/>
                  </a:lnTo>
                </a:path>
                <a:path w="788669" h="197485">
                  <a:moveTo>
                    <a:pt x="788310" y="0"/>
                  </a:moveTo>
                  <a:lnTo>
                    <a:pt x="0" y="0"/>
                  </a:lnTo>
                </a:path>
                <a:path w="788669" h="197485">
                  <a:moveTo>
                    <a:pt x="788310" y="17203"/>
                  </a:moveTo>
                  <a:lnTo>
                    <a:pt x="0" y="17203"/>
                  </a:lnTo>
                </a:path>
                <a:path w="788669" h="197485">
                  <a:moveTo>
                    <a:pt x="788310" y="24286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3933221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3932209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3932209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3931197" y="29717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3931197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3931197" y="2771397"/>
              <a:ext cx="3175" cy="204470"/>
            </a:xfrm>
            <a:custGeom>
              <a:avLst/>
              <a:gdLst/>
              <a:ahLst/>
              <a:cxnLst/>
              <a:rect l="l" t="t" r="r" b="b"/>
              <a:pathLst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0" y="200366"/>
                  </a:moveTo>
                  <a:lnTo>
                    <a:pt x="0" y="200366"/>
                  </a:lnTo>
                </a:path>
                <a:path w="3175" h="204469">
                  <a:moveTo>
                    <a:pt x="1011" y="199354"/>
                  </a:moveTo>
                  <a:lnTo>
                    <a:pt x="1011" y="19935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4414"/>
                  </a:moveTo>
                  <a:lnTo>
                    <a:pt x="0" y="201378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0"/>
                  </a:moveTo>
                  <a:lnTo>
                    <a:pt x="0" y="4047"/>
                  </a:lnTo>
                </a:path>
                <a:path w="3175" h="204469">
                  <a:moveTo>
                    <a:pt x="3035" y="200366"/>
                  </a:moveTo>
                  <a:lnTo>
                    <a:pt x="3035" y="197330"/>
                  </a:lnTo>
                </a:path>
                <a:path w="3175" h="204469">
                  <a:moveTo>
                    <a:pt x="3035" y="188222"/>
                  </a:moveTo>
                  <a:lnTo>
                    <a:pt x="3035" y="184175"/>
                  </a:lnTo>
                </a:path>
                <a:path w="3175" h="204469">
                  <a:moveTo>
                    <a:pt x="2023" y="200366"/>
                  </a:moveTo>
                  <a:lnTo>
                    <a:pt x="2023" y="197330"/>
                  </a:lnTo>
                </a:path>
                <a:path w="3175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3932209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3932209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3935245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3931197" y="2775444"/>
              <a:ext cx="5080" cy="200660"/>
            </a:xfrm>
            <a:custGeom>
              <a:avLst/>
              <a:gdLst/>
              <a:ahLst/>
              <a:cxnLst/>
              <a:rect l="l" t="t" r="r" b="b"/>
              <a:pathLst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3035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3035" y="196318"/>
                  </a:moveTo>
                  <a:lnTo>
                    <a:pt x="3035" y="196318"/>
                  </a:lnTo>
                </a:path>
                <a:path w="5080" h="200660">
                  <a:moveTo>
                    <a:pt x="1011" y="195306"/>
                  </a:moveTo>
                  <a:lnTo>
                    <a:pt x="2023" y="195306"/>
                  </a:lnTo>
                </a:path>
                <a:path w="5080" h="200660">
                  <a:moveTo>
                    <a:pt x="0" y="200366"/>
                  </a:moveTo>
                  <a:lnTo>
                    <a:pt x="0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0" y="200366"/>
                  </a:lnTo>
                </a:path>
                <a:path w="5080" h="200660">
                  <a:moveTo>
                    <a:pt x="0" y="200366"/>
                  </a:moveTo>
                  <a:lnTo>
                    <a:pt x="0" y="200366"/>
                  </a:lnTo>
                </a:path>
                <a:path w="5080" h="200660">
                  <a:moveTo>
                    <a:pt x="0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0" y="197330"/>
                  </a:lnTo>
                </a:path>
                <a:path w="5080" h="200660">
                  <a:moveTo>
                    <a:pt x="0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200366"/>
                  </a:moveTo>
                  <a:lnTo>
                    <a:pt x="5059" y="197330"/>
                  </a:lnTo>
                </a:path>
                <a:path w="5080" h="200660">
                  <a:moveTo>
                    <a:pt x="2023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0" y="0"/>
                  </a:lnTo>
                </a:path>
                <a:path w="5080" h="200660">
                  <a:moveTo>
                    <a:pt x="0" y="0"/>
                  </a:moveTo>
                  <a:lnTo>
                    <a:pt x="0" y="0"/>
                  </a:lnTo>
                </a:path>
                <a:path w="5080" h="200660">
                  <a:moveTo>
                    <a:pt x="0" y="0"/>
                  </a:moveTo>
                  <a:lnTo>
                    <a:pt x="0" y="0"/>
                  </a:lnTo>
                </a:path>
                <a:path w="5080" h="200660">
                  <a:moveTo>
                    <a:pt x="1011" y="180127"/>
                  </a:moveTo>
                  <a:lnTo>
                    <a:pt x="1011" y="20239"/>
                  </a:lnTo>
                </a:path>
                <a:path w="5080" h="200660">
                  <a:moveTo>
                    <a:pt x="1011" y="13155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3848217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3847205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3847205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3846193" y="29717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3846193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3845181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200366"/>
                  </a:moveTo>
                  <a:lnTo>
                    <a:pt x="2023" y="200366"/>
                  </a:lnTo>
                </a:path>
                <a:path w="4444" h="204469">
                  <a:moveTo>
                    <a:pt x="2023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3035" y="200366"/>
                  </a:moveTo>
                  <a:lnTo>
                    <a:pt x="3035" y="197330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3847205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3847205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3850241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3846193" y="2775444"/>
              <a:ext cx="5080" cy="200660"/>
            </a:xfrm>
            <a:custGeom>
              <a:avLst/>
              <a:gdLst/>
              <a:ahLst/>
              <a:cxnLst/>
              <a:rect l="l" t="t" r="r" b="b"/>
              <a:pathLst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3035" y="196318"/>
                  </a:lnTo>
                </a:path>
                <a:path w="5080" h="200660">
                  <a:moveTo>
                    <a:pt x="3035" y="196318"/>
                  </a:moveTo>
                  <a:lnTo>
                    <a:pt x="3035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3035" y="196318"/>
                  </a:moveTo>
                  <a:lnTo>
                    <a:pt x="3035" y="196318"/>
                  </a:lnTo>
                </a:path>
                <a:path w="5080" h="200660">
                  <a:moveTo>
                    <a:pt x="3035" y="196318"/>
                  </a:moveTo>
                  <a:lnTo>
                    <a:pt x="3035" y="196318"/>
                  </a:lnTo>
                </a:path>
                <a:path w="5080" h="200660">
                  <a:moveTo>
                    <a:pt x="1011" y="195306"/>
                  </a:moveTo>
                  <a:lnTo>
                    <a:pt x="1011" y="195306"/>
                  </a:lnTo>
                </a:path>
                <a:path w="5080" h="200660">
                  <a:moveTo>
                    <a:pt x="0" y="200366"/>
                  </a:moveTo>
                  <a:lnTo>
                    <a:pt x="0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0" y="200366"/>
                  </a:lnTo>
                </a:path>
                <a:path w="5080" h="200660">
                  <a:moveTo>
                    <a:pt x="0" y="200366"/>
                  </a:moveTo>
                  <a:lnTo>
                    <a:pt x="0" y="200366"/>
                  </a:lnTo>
                </a:path>
                <a:path w="5080" h="200660">
                  <a:moveTo>
                    <a:pt x="0" y="200366"/>
                  </a:moveTo>
                  <a:lnTo>
                    <a:pt x="0" y="200366"/>
                  </a:lnTo>
                </a:path>
                <a:path w="5080" h="200660">
                  <a:moveTo>
                    <a:pt x="0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0" y="197330"/>
                  </a:lnTo>
                </a:path>
                <a:path w="5080" h="200660">
                  <a:moveTo>
                    <a:pt x="0" y="197330"/>
                  </a:moveTo>
                  <a:lnTo>
                    <a:pt x="0" y="197330"/>
                  </a:lnTo>
                </a:path>
                <a:path w="5080" h="200660">
                  <a:moveTo>
                    <a:pt x="0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200366"/>
                  </a:moveTo>
                  <a:lnTo>
                    <a:pt x="5059" y="197330"/>
                  </a:lnTo>
                </a:path>
                <a:path w="5080" h="200660">
                  <a:moveTo>
                    <a:pt x="2023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0" y="0"/>
                  </a:lnTo>
                </a:path>
                <a:path w="5080" h="200660">
                  <a:moveTo>
                    <a:pt x="0" y="0"/>
                  </a:moveTo>
                  <a:lnTo>
                    <a:pt x="0" y="0"/>
                  </a:lnTo>
                </a:path>
                <a:path w="5080" h="200660">
                  <a:moveTo>
                    <a:pt x="0" y="0"/>
                  </a:moveTo>
                  <a:lnTo>
                    <a:pt x="0" y="0"/>
                  </a:lnTo>
                </a:path>
                <a:path w="5080" h="200660">
                  <a:moveTo>
                    <a:pt x="0" y="0"/>
                  </a:moveTo>
                  <a:lnTo>
                    <a:pt x="0" y="0"/>
                  </a:lnTo>
                </a:path>
                <a:path w="5080" h="200660">
                  <a:moveTo>
                    <a:pt x="1011" y="180127"/>
                  </a:moveTo>
                  <a:lnTo>
                    <a:pt x="1011" y="20239"/>
                  </a:lnTo>
                </a:path>
                <a:path w="5080" h="200660">
                  <a:moveTo>
                    <a:pt x="1011" y="13155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3762201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3761189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1011" y="16191"/>
                  </a:moveTo>
                  <a:lnTo>
                    <a:pt x="1011" y="13155"/>
                  </a:lnTo>
                </a:path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1011" y="15179"/>
                  </a:moveTo>
                  <a:lnTo>
                    <a:pt x="1011" y="16191"/>
                  </a:ln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3761189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3760177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200366"/>
                  </a:moveTo>
                  <a:lnTo>
                    <a:pt x="2023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3035" y="200366"/>
                  </a:moveTo>
                  <a:lnTo>
                    <a:pt x="3035" y="197330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3762201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3762201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3765237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3761189" y="2775444"/>
              <a:ext cx="4445" cy="200660"/>
            </a:xfrm>
            <a:custGeom>
              <a:avLst/>
              <a:gdLst/>
              <a:ahLst/>
              <a:cxnLst/>
              <a:rect l="l" t="t" r="r" b="b"/>
              <a:pathLst>
                <a:path w="4444" h="200660">
                  <a:moveTo>
                    <a:pt x="4047" y="196318"/>
                  </a:moveTo>
                  <a:lnTo>
                    <a:pt x="4047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4047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1011" y="195306"/>
                  </a:moveTo>
                  <a:lnTo>
                    <a:pt x="1011" y="195306"/>
                  </a:lnTo>
                </a:path>
                <a:path w="4444" h="200660">
                  <a:moveTo>
                    <a:pt x="0" y="200366"/>
                  </a:moveTo>
                  <a:lnTo>
                    <a:pt x="0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3035" y="200366"/>
                  </a:lnTo>
                </a:path>
                <a:path w="4444" h="200660">
                  <a:moveTo>
                    <a:pt x="3035" y="200366"/>
                  </a:moveTo>
                  <a:lnTo>
                    <a:pt x="3035" y="200366"/>
                  </a:lnTo>
                </a:path>
                <a:path w="4444" h="200660">
                  <a:moveTo>
                    <a:pt x="3035" y="200366"/>
                  </a:moveTo>
                  <a:lnTo>
                    <a:pt x="2023" y="200366"/>
                  </a:lnTo>
                </a:path>
                <a:path w="4444" h="200660">
                  <a:moveTo>
                    <a:pt x="2023" y="200366"/>
                  </a:moveTo>
                  <a:lnTo>
                    <a:pt x="2023" y="200366"/>
                  </a:lnTo>
                </a:path>
                <a:path w="4444" h="200660">
                  <a:moveTo>
                    <a:pt x="2023" y="200366"/>
                  </a:moveTo>
                  <a:lnTo>
                    <a:pt x="1011" y="200366"/>
                  </a:lnTo>
                </a:path>
                <a:path w="4444" h="200660">
                  <a:moveTo>
                    <a:pt x="1011" y="200366"/>
                  </a:moveTo>
                  <a:lnTo>
                    <a:pt x="1011" y="200366"/>
                  </a:lnTo>
                </a:path>
                <a:path w="4444" h="200660">
                  <a:moveTo>
                    <a:pt x="1011" y="200366"/>
                  </a:moveTo>
                  <a:lnTo>
                    <a:pt x="1011" y="200366"/>
                  </a:lnTo>
                </a:path>
                <a:path w="4444" h="200660">
                  <a:moveTo>
                    <a:pt x="1011" y="200366"/>
                  </a:moveTo>
                  <a:lnTo>
                    <a:pt x="0" y="200366"/>
                  </a:lnTo>
                </a:path>
                <a:path w="4444" h="200660">
                  <a:moveTo>
                    <a:pt x="0" y="200366"/>
                  </a:moveTo>
                  <a:lnTo>
                    <a:pt x="0" y="200366"/>
                  </a:lnTo>
                </a:path>
                <a:path w="4444" h="200660">
                  <a:moveTo>
                    <a:pt x="0" y="200366"/>
                  </a:moveTo>
                  <a:lnTo>
                    <a:pt x="0" y="200366"/>
                  </a:lnTo>
                </a:path>
                <a:path w="4444" h="200660">
                  <a:moveTo>
                    <a:pt x="0" y="197330"/>
                  </a:moveTo>
                  <a:lnTo>
                    <a:pt x="0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3035" y="197330"/>
                  </a:lnTo>
                </a:path>
                <a:path w="4444" h="200660">
                  <a:moveTo>
                    <a:pt x="3035" y="197330"/>
                  </a:moveTo>
                  <a:lnTo>
                    <a:pt x="3035" y="197330"/>
                  </a:lnTo>
                </a:path>
                <a:path w="4444" h="200660">
                  <a:moveTo>
                    <a:pt x="3035" y="197330"/>
                  </a:moveTo>
                  <a:lnTo>
                    <a:pt x="2023" y="197330"/>
                  </a:lnTo>
                </a:path>
                <a:path w="4444" h="200660">
                  <a:moveTo>
                    <a:pt x="2023" y="197330"/>
                  </a:moveTo>
                  <a:lnTo>
                    <a:pt x="2023" y="197330"/>
                  </a:lnTo>
                </a:path>
                <a:path w="4444" h="200660">
                  <a:moveTo>
                    <a:pt x="2023" y="197330"/>
                  </a:moveTo>
                  <a:lnTo>
                    <a:pt x="1011" y="197330"/>
                  </a:lnTo>
                </a:path>
                <a:path w="4444" h="200660">
                  <a:moveTo>
                    <a:pt x="1011" y="197330"/>
                  </a:moveTo>
                  <a:lnTo>
                    <a:pt x="1011" y="197330"/>
                  </a:lnTo>
                </a:path>
                <a:path w="4444" h="200660">
                  <a:moveTo>
                    <a:pt x="1011" y="197330"/>
                  </a:moveTo>
                  <a:lnTo>
                    <a:pt x="1011" y="197330"/>
                  </a:lnTo>
                </a:path>
                <a:path w="4444" h="200660">
                  <a:moveTo>
                    <a:pt x="1011" y="197330"/>
                  </a:moveTo>
                  <a:lnTo>
                    <a:pt x="0" y="197330"/>
                  </a:lnTo>
                </a:path>
                <a:path w="4444" h="200660">
                  <a:moveTo>
                    <a:pt x="0" y="197330"/>
                  </a:moveTo>
                  <a:lnTo>
                    <a:pt x="0" y="197330"/>
                  </a:lnTo>
                </a:path>
                <a:path w="4444" h="200660">
                  <a:moveTo>
                    <a:pt x="0" y="197330"/>
                  </a:moveTo>
                  <a:lnTo>
                    <a:pt x="0" y="197330"/>
                  </a:lnTo>
                </a:path>
                <a:path w="4444" h="200660">
                  <a:moveTo>
                    <a:pt x="4047" y="200366"/>
                  </a:moveTo>
                  <a:lnTo>
                    <a:pt x="4047" y="197330"/>
                  </a:lnTo>
                </a:path>
                <a:path w="4444" h="200660">
                  <a:moveTo>
                    <a:pt x="1011" y="0"/>
                  </a:moveTo>
                  <a:lnTo>
                    <a:pt x="1011" y="0"/>
                  </a:lnTo>
                </a:path>
                <a:path w="4444" h="200660">
                  <a:moveTo>
                    <a:pt x="1011" y="0"/>
                  </a:moveTo>
                  <a:lnTo>
                    <a:pt x="1011" y="0"/>
                  </a:lnTo>
                </a:path>
                <a:path w="4444" h="200660">
                  <a:moveTo>
                    <a:pt x="1011" y="0"/>
                  </a:moveTo>
                  <a:lnTo>
                    <a:pt x="0" y="0"/>
                  </a:lnTo>
                </a:path>
                <a:path w="4444" h="200660">
                  <a:moveTo>
                    <a:pt x="0" y="0"/>
                  </a:moveTo>
                  <a:lnTo>
                    <a:pt x="0" y="0"/>
                  </a:lnTo>
                </a:path>
                <a:path w="4444" h="200660">
                  <a:moveTo>
                    <a:pt x="0" y="0"/>
                  </a:moveTo>
                  <a:lnTo>
                    <a:pt x="0" y="0"/>
                  </a:lnTo>
                </a:path>
                <a:path w="4444" h="200660">
                  <a:moveTo>
                    <a:pt x="0" y="0"/>
                  </a:moveTo>
                  <a:lnTo>
                    <a:pt x="0" y="0"/>
                  </a:lnTo>
                </a:path>
                <a:path w="4444" h="200660">
                  <a:moveTo>
                    <a:pt x="0" y="180127"/>
                  </a:moveTo>
                  <a:lnTo>
                    <a:pt x="0" y="20239"/>
                  </a:lnTo>
                </a:path>
                <a:path w="4444" h="200660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3677197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3676185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13677197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13676185" y="29717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13676185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13675173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  <a:lnTo>
                    <a:pt x="0" y="204414"/>
                  </a:lnTo>
                </a:path>
                <a:path w="4444" h="204469">
                  <a:moveTo>
                    <a:pt x="1011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200366"/>
                  </a:moveTo>
                  <a:lnTo>
                    <a:pt x="2023" y="197330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13677197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13677197" y="2955572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40" h="17780">
                  <a:moveTo>
                    <a:pt x="0" y="4047"/>
                  </a:moveTo>
                  <a:lnTo>
                    <a:pt x="0" y="0"/>
                  </a:lnTo>
                </a:path>
                <a:path w="2540" h="17780">
                  <a:moveTo>
                    <a:pt x="2023" y="17203"/>
                  </a:moveTo>
                  <a:lnTo>
                    <a:pt x="2023" y="17203"/>
                  </a:lnTo>
                </a:path>
                <a:path w="2540" h="17780">
                  <a:moveTo>
                    <a:pt x="2023" y="17203"/>
                  </a:moveTo>
                  <a:lnTo>
                    <a:pt x="2023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13679221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13676185" y="2775444"/>
              <a:ext cx="4445" cy="200660"/>
            </a:xfrm>
            <a:custGeom>
              <a:avLst/>
              <a:gdLst/>
              <a:ahLst/>
              <a:cxnLst/>
              <a:rect l="l" t="t" r="r" b="b"/>
              <a:pathLst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3035" y="196318"/>
                  </a:moveTo>
                  <a:lnTo>
                    <a:pt x="3035" y="196318"/>
                  </a:lnTo>
                </a:path>
                <a:path w="4444" h="200660">
                  <a:moveTo>
                    <a:pt x="1011" y="195306"/>
                  </a:moveTo>
                  <a:lnTo>
                    <a:pt x="1011" y="195306"/>
                  </a:lnTo>
                </a:path>
                <a:path w="4444" h="200660">
                  <a:moveTo>
                    <a:pt x="0" y="200366"/>
                  </a:moveTo>
                  <a:lnTo>
                    <a:pt x="0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4047" y="200366"/>
                  </a:lnTo>
                </a:path>
                <a:path w="4444" h="200660">
                  <a:moveTo>
                    <a:pt x="4047" y="200366"/>
                  </a:moveTo>
                  <a:lnTo>
                    <a:pt x="3035" y="200366"/>
                  </a:lnTo>
                </a:path>
                <a:path w="4444" h="200660">
                  <a:moveTo>
                    <a:pt x="3035" y="200366"/>
                  </a:moveTo>
                  <a:lnTo>
                    <a:pt x="3035" y="200366"/>
                  </a:lnTo>
                </a:path>
                <a:path w="4444" h="200660">
                  <a:moveTo>
                    <a:pt x="3035" y="200366"/>
                  </a:moveTo>
                  <a:lnTo>
                    <a:pt x="3035" y="200366"/>
                  </a:lnTo>
                </a:path>
                <a:path w="4444" h="200660">
                  <a:moveTo>
                    <a:pt x="3035" y="200366"/>
                  </a:moveTo>
                  <a:lnTo>
                    <a:pt x="2023" y="200366"/>
                  </a:lnTo>
                </a:path>
                <a:path w="4444" h="200660">
                  <a:moveTo>
                    <a:pt x="2023" y="200366"/>
                  </a:moveTo>
                  <a:lnTo>
                    <a:pt x="2023" y="200366"/>
                  </a:lnTo>
                </a:path>
                <a:path w="4444" h="200660">
                  <a:moveTo>
                    <a:pt x="2023" y="200366"/>
                  </a:moveTo>
                  <a:lnTo>
                    <a:pt x="1011" y="200366"/>
                  </a:lnTo>
                </a:path>
                <a:path w="4444" h="200660">
                  <a:moveTo>
                    <a:pt x="1011" y="200366"/>
                  </a:moveTo>
                  <a:lnTo>
                    <a:pt x="1011" y="200366"/>
                  </a:lnTo>
                </a:path>
                <a:path w="4444" h="200660">
                  <a:moveTo>
                    <a:pt x="1011" y="200366"/>
                  </a:moveTo>
                  <a:lnTo>
                    <a:pt x="1011" y="200366"/>
                  </a:lnTo>
                </a:path>
                <a:path w="4444" h="200660">
                  <a:moveTo>
                    <a:pt x="1011" y="200366"/>
                  </a:moveTo>
                  <a:lnTo>
                    <a:pt x="0" y="200366"/>
                  </a:lnTo>
                </a:path>
                <a:path w="4444" h="200660">
                  <a:moveTo>
                    <a:pt x="0" y="200366"/>
                  </a:moveTo>
                  <a:lnTo>
                    <a:pt x="0" y="200366"/>
                  </a:lnTo>
                </a:path>
                <a:path w="4444" h="200660">
                  <a:moveTo>
                    <a:pt x="0" y="200366"/>
                  </a:moveTo>
                  <a:lnTo>
                    <a:pt x="0" y="200366"/>
                  </a:lnTo>
                </a:path>
                <a:path w="4444" h="200660">
                  <a:moveTo>
                    <a:pt x="0" y="197330"/>
                  </a:moveTo>
                  <a:lnTo>
                    <a:pt x="0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4047" y="197330"/>
                  </a:lnTo>
                </a:path>
                <a:path w="4444" h="200660">
                  <a:moveTo>
                    <a:pt x="4047" y="197330"/>
                  </a:moveTo>
                  <a:lnTo>
                    <a:pt x="3035" y="197330"/>
                  </a:lnTo>
                </a:path>
                <a:path w="4444" h="200660">
                  <a:moveTo>
                    <a:pt x="3035" y="197330"/>
                  </a:moveTo>
                  <a:lnTo>
                    <a:pt x="3035" y="197330"/>
                  </a:lnTo>
                </a:path>
                <a:path w="4444" h="200660">
                  <a:moveTo>
                    <a:pt x="3035" y="197330"/>
                  </a:moveTo>
                  <a:lnTo>
                    <a:pt x="3035" y="197330"/>
                  </a:lnTo>
                </a:path>
                <a:path w="4444" h="200660">
                  <a:moveTo>
                    <a:pt x="3035" y="197330"/>
                  </a:moveTo>
                  <a:lnTo>
                    <a:pt x="2023" y="197330"/>
                  </a:lnTo>
                </a:path>
                <a:path w="4444" h="200660">
                  <a:moveTo>
                    <a:pt x="2023" y="197330"/>
                  </a:moveTo>
                  <a:lnTo>
                    <a:pt x="2023" y="197330"/>
                  </a:lnTo>
                </a:path>
                <a:path w="4444" h="200660">
                  <a:moveTo>
                    <a:pt x="2023" y="197330"/>
                  </a:moveTo>
                  <a:lnTo>
                    <a:pt x="1011" y="197330"/>
                  </a:lnTo>
                </a:path>
                <a:path w="4444" h="200660">
                  <a:moveTo>
                    <a:pt x="1011" y="197330"/>
                  </a:moveTo>
                  <a:lnTo>
                    <a:pt x="1011" y="197330"/>
                  </a:lnTo>
                </a:path>
                <a:path w="4444" h="200660">
                  <a:moveTo>
                    <a:pt x="1011" y="197330"/>
                  </a:moveTo>
                  <a:lnTo>
                    <a:pt x="1011" y="197330"/>
                  </a:lnTo>
                </a:path>
                <a:path w="4444" h="200660">
                  <a:moveTo>
                    <a:pt x="1011" y="197330"/>
                  </a:moveTo>
                  <a:lnTo>
                    <a:pt x="0" y="197330"/>
                  </a:lnTo>
                </a:path>
                <a:path w="4444" h="200660">
                  <a:moveTo>
                    <a:pt x="0" y="197330"/>
                  </a:moveTo>
                  <a:lnTo>
                    <a:pt x="0" y="197330"/>
                  </a:lnTo>
                </a:path>
                <a:path w="4444" h="200660">
                  <a:moveTo>
                    <a:pt x="0" y="197330"/>
                  </a:moveTo>
                  <a:lnTo>
                    <a:pt x="0" y="197330"/>
                  </a:lnTo>
                </a:path>
                <a:path w="4444" h="200660">
                  <a:moveTo>
                    <a:pt x="4047" y="200366"/>
                  </a:moveTo>
                  <a:lnTo>
                    <a:pt x="4047" y="197330"/>
                  </a:lnTo>
                </a:path>
                <a:path w="4444" h="200660">
                  <a:moveTo>
                    <a:pt x="1011" y="0"/>
                  </a:moveTo>
                  <a:lnTo>
                    <a:pt x="1011" y="0"/>
                  </a:lnTo>
                </a:path>
                <a:path w="4444" h="200660">
                  <a:moveTo>
                    <a:pt x="1011" y="0"/>
                  </a:moveTo>
                  <a:lnTo>
                    <a:pt x="1011" y="0"/>
                  </a:lnTo>
                </a:path>
                <a:path w="4444" h="200660">
                  <a:moveTo>
                    <a:pt x="1011" y="0"/>
                  </a:moveTo>
                  <a:lnTo>
                    <a:pt x="0" y="0"/>
                  </a:lnTo>
                </a:path>
                <a:path w="4444" h="200660">
                  <a:moveTo>
                    <a:pt x="0" y="0"/>
                  </a:moveTo>
                  <a:lnTo>
                    <a:pt x="0" y="0"/>
                  </a:lnTo>
                </a:path>
                <a:path w="4444" h="200660">
                  <a:moveTo>
                    <a:pt x="0" y="0"/>
                  </a:moveTo>
                  <a:lnTo>
                    <a:pt x="0" y="0"/>
                  </a:lnTo>
                </a:path>
                <a:path w="4444" h="200660">
                  <a:moveTo>
                    <a:pt x="0" y="0"/>
                  </a:moveTo>
                  <a:lnTo>
                    <a:pt x="0" y="0"/>
                  </a:lnTo>
                </a:path>
                <a:path w="4444" h="200660">
                  <a:moveTo>
                    <a:pt x="0" y="180127"/>
                  </a:moveTo>
                  <a:lnTo>
                    <a:pt x="0" y="20239"/>
                  </a:lnTo>
                </a:path>
                <a:path w="4444" h="200660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13592193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13591182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  <a:path w="1269" h="16510">
                  <a:moveTo>
                    <a:pt x="1011" y="15179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13591182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3590169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200366"/>
                  </a:moveTo>
                  <a:lnTo>
                    <a:pt x="2023" y="197330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3591182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3591182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3594217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13590169" y="2775444"/>
              <a:ext cx="5080" cy="200660"/>
            </a:xfrm>
            <a:custGeom>
              <a:avLst/>
              <a:gdLst/>
              <a:ahLst/>
              <a:cxnLst/>
              <a:rect l="l" t="t" r="r" b="b"/>
              <a:pathLst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2023" y="195306"/>
                  </a:moveTo>
                  <a:lnTo>
                    <a:pt x="2023" y="195306"/>
                  </a:lnTo>
                </a:path>
                <a:path w="5080" h="200660">
                  <a:moveTo>
                    <a:pt x="0" y="200366"/>
                  </a:moveTo>
                  <a:lnTo>
                    <a:pt x="0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0" y="200366"/>
                  </a:lnTo>
                </a:path>
                <a:path w="5080" h="200660">
                  <a:moveTo>
                    <a:pt x="0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200366"/>
                  </a:moveTo>
                  <a:lnTo>
                    <a:pt x="5059" y="197330"/>
                  </a:lnTo>
                </a:path>
                <a:path w="5080" h="200660">
                  <a:moveTo>
                    <a:pt x="2023" y="0"/>
                  </a:moveTo>
                  <a:lnTo>
                    <a:pt x="2023" y="0"/>
                  </a:lnTo>
                </a:path>
                <a:path w="5080" h="200660">
                  <a:moveTo>
                    <a:pt x="2023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0" y="0"/>
                  </a:lnTo>
                </a:path>
                <a:path w="5080" h="200660">
                  <a:moveTo>
                    <a:pt x="0" y="0"/>
                  </a:moveTo>
                  <a:lnTo>
                    <a:pt x="0" y="0"/>
                  </a:lnTo>
                </a:path>
                <a:path w="5080" h="200660">
                  <a:moveTo>
                    <a:pt x="1011" y="180127"/>
                  </a:moveTo>
                  <a:lnTo>
                    <a:pt x="1011" y="20239"/>
                  </a:lnTo>
                </a:path>
                <a:path w="5080" h="200660">
                  <a:moveTo>
                    <a:pt x="1011" y="13155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13507189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13506177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13506177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13506177" y="29717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13506177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13505165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200366"/>
                  </a:moveTo>
                  <a:lnTo>
                    <a:pt x="2023" y="197330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13506177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13506177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13509213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13505165" y="2775444"/>
              <a:ext cx="5080" cy="200660"/>
            </a:xfrm>
            <a:custGeom>
              <a:avLst/>
              <a:gdLst/>
              <a:ahLst/>
              <a:cxnLst/>
              <a:rect l="l" t="t" r="r" b="b"/>
              <a:pathLst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2023" y="195306"/>
                  </a:moveTo>
                  <a:lnTo>
                    <a:pt x="2023" y="195306"/>
                  </a:lnTo>
                </a:path>
                <a:path w="5080" h="200660">
                  <a:moveTo>
                    <a:pt x="0" y="200366"/>
                  </a:moveTo>
                  <a:lnTo>
                    <a:pt x="0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0" y="200366"/>
                  </a:lnTo>
                </a:path>
                <a:path w="5080" h="200660">
                  <a:moveTo>
                    <a:pt x="0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200366"/>
                  </a:moveTo>
                  <a:lnTo>
                    <a:pt x="5059" y="197330"/>
                  </a:lnTo>
                </a:path>
                <a:path w="5080" h="200660">
                  <a:moveTo>
                    <a:pt x="2023" y="0"/>
                  </a:moveTo>
                  <a:lnTo>
                    <a:pt x="2023" y="0"/>
                  </a:lnTo>
                </a:path>
                <a:path w="5080" h="200660">
                  <a:moveTo>
                    <a:pt x="2023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0" y="0"/>
                  </a:lnTo>
                </a:path>
                <a:path w="5080" h="200660">
                  <a:moveTo>
                    <a:pt x="0" y="0"/>
                  </a:moveTo>
                  <a:lnTo>
                    <a:pt x="0" y="0"/>
                  </a:lnTo>
                </a:path>
                <a:path w="5080" h="200660">
                  <a:moveTo>
                    <a:pt x="1011" y="180127"/>
                  </a:moveTo>
                  <a:lnTo>
                    <a:pt x="1011" y="20239"/>
                  </a:lnTo>
                </a:path>
                <a:path w="5080" h="200660">
                  <a:moveTo>
                    <a:pt x="1011" y="13155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13422186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13421173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13421173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13420162" y="2771397"/>
              <a:ext cx="3175" cy="204470"/>
            </a:xfrm>
            <a:custGeom>
              <a:avLst/>
              <a:gdLst/>
              <a:ahLst/>
              <a:cxnLst/>
              <a:rect l="l" t="t" r="r" b="b"/>
              <a:pathLst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0" y="200366"/>
                  </a:ln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200366"/>
                  </a:moveTo>
                  <a:lnTo>
                    <a:pt x="1011" y="200366"/>
                  </a:lnTo>
                </a:path>
                <a:path w="3175" h="204469">
                  <a:moveTo>
                    <a:pt x="1011" y="199354"/>
                  </a:moveTo>
                  <a:lnTo>
                    <a:pt x="1011" y="19935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4414"/>
                  </a:moveTo>
                  <a:lnTo>
                    <a:pt x="0" y="204414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1378"/>
                  </a:moveTo>
                  <a:lnTo>
                    <a:pt x="0" y="201378"/>
                  </a:lnTo>
                </a:path>
                <a:path w="3175" h="204469">
                  <a:moveTo>
                    <a:pt x="0" y="204414"/>
                  </a:moveTo>
                  <a:lnTo>
                    <a:pt x="0" y="201378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4047"/>
                  </a:moveTo>
                  <a:lnTo>
                    <a:pt x="0" y="4047"/>
                  </a:lnTo>
                </a:path>
                <a:path w="3175" h="204469">
                  <a:moveTo>
                    <a:pt x="0" y="0"/>
                  </a:moveTo>
                  <a:lnTo>
                    <a:pt x="0" y="4047"/>
                  </a:lnTo>
                </a:path>
                <a:path w="3175" h="204469">
                  <a:moveTo>
                    <a:pt x="3035" y="200366"/>
                  </a:moveTo>
                  <a:lnTo>
                    <a:pt x="3035" y="197330"/>
                  </a:lnTo>
                </a:path>
                <a:path w="3175" h="204469">
                  <a:moveTo>
                    <a:pt x="3035" y="188222"/>
                  </a:moveTo>
                  <a:lnTo>
                    <a:pt x="3035" y="184175"/>
                  </a:lnTo>
                </a:path>
                <a:path w="3175" h="204469">
                  <a:moveTo>
                    <a:pt x="2023" y="200366"/>
                  </a:moveTo>
                  <a:lnTo>
                    <a:pt x="2023" y="197330"/>
                  </a:lnTo>
                </a:path>
                <a:path w="3175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13421173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13421173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13424210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13420162" y="2775444"/>
              <a:ext cx="5080" cy="200660"/>
            </a:xfrm>
            <a:custGeom>
              <a:avLst/>
              <a:gdLst/>
              <a:ahLst/>
              <a:cxnLst/>
              <a:rect l="l" t="t" r="r" b="b"/>
              <a:pathLst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3035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3035" y="196318"/>
                  </a:moveTo>
                  <a:lnTo>
                    <a:pt x="3035" y="196318"/>
                  </a:lnTo>
                </a:path>
                <a:path w="5080" h="200660">
                  <a:moveTo>
                    <a:pt x="1011" y="195306"/>
                  </a:moveTo>
                  <a:lnTo>
                    <a:pt x="2023" y="195306"/>
                  </a:lnTo>
                </a:path>
                <a:path w="5080" h="200660">
                  <a:moveTo>
                    <a:pt x="0" y="200366"/>
                  </a:moveTo>
                  <a:lnTo>
                    <a:pt x="0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0" y="200366"/>
                  </a:lnTo>
                </a:path>
                <a:path w="5080" h="200660">
                  <a:moveTo>
                    <a:pt x="0" y="200366"/>
                  </a:moveTo>
                  <a:lnTo>
                    <a:pt x="0" y="200366"/>
                  </a:lnTo>
                </a:path>
                <a:path w="5080" h="200660">
                  <a:moveTo>
                    <a:pt x="0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0" y="197330"/>
                  </a:lnTo>
                </a:path>
                <a:path w="5080" h="200660">
                  <a:moveTo>
                    <a:pt x="0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200366"/>
                  </a:moveTo>
                  <a:lnTo>
                    <a:pt x="5059" y="197330"/>
                  </a:lnTo>
                </a:path>
                <a:path w="5080" h="200660">
                  <a:moveTo>
                    <a:pt x="2023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0" y="0"/>
                  </a:lnTo>
                </a:path>
                <a:path w="5080" h="200660">
                  <a:moveTo>
                    <a:pt x="0" y="0"/>
                  </a:moveTo>
                  <a:lnTo>
                    <a:pt x="0" y="0"/>
                  </a:lnTo>
                </a:path>
                <a:path w="5080" h="200660">
                  <a:moveTo>
                    <a:pt x="0" y="0"/>
                  </a:moveTo>
                  <a:lnTo>
                    <a:pt x="0" y="0"/>
                  </a:lnTo>
                </a:path>
                <a:path w="5080" h="200660">
                  <a:moveTo>
                    <a:pt x="1011" y="180127"/>
                  </a:moveTo>
                  <a:lnTo>
                    <a:pt x="1011" y="20239"/>
                  </a:lnTo>
                </a:path>
                <a:path w="5080" h="200660">
                  <a:moveTo>
                    <a:pt x="1011" y="13155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13337182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13336169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13336169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13335158" y="29717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13335158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13334145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200366"/>
                  </a:moveTo>
                  <a:lnTo>
                    <a:pt x="2023" y="200366"/>
                  </a:lnTo>
                </a:path>
                <a:path w="4444" h="204469">
                  <a:moveTo>
                    <a:pt x="2023" y="200366"/>
                  </a:moveTo>
                  <a:lnTo>
                    <a:pt x="2023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3035" y="200366"/>
                  </a:moveTo>
                  <a:lnTo>
                    <a:pt x="3035" y="197330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13336169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13336169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13339205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13335158" y="2775444"/>
              <a:ext cx="5080" cy="200660"/>
            </a:xfrm>
            <a:custGeom>
              <a:avLst/>
              <a:gdLst/>
              <a:ahLst/>
              <a:cxnLst/>
              <a:rect l="l" t="t" r="r" b="b"/>
              <a:pathLst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3035" y="196318"/>
                  </a:moveTo>
                  <a:lnTo>
                    <a:pt x="3035" y="196318"/>
                  </a:lnTo>
                </a:path>
                <a:path w="5080" h="200660">
                  <a:moveTo>
                    <a:pt x="4047" y="196318"/>
                  </a:moveTo>
                  <a:lnTo>
                    <a:pt x="4047" y="196318"/>
                  </a:lnTo>
                </a:path>
                <a:path w="5080" h="200660">
                  <a:moveTo>
                    <a:pt x="4047" y="196318"/>
                  </a:moveTo>
                  <a:lnTo>
                    <a:pt x="3035" y="196318"/>
                  </a:lnTo>
                </a:path>
                <a:path w="5080" h="200660">
                  <a:moveTo>
                    <a:pt x="3035" y="196318"/>
                  </a:moveTo>
                  <a:lnTo>
                    <a:pt x="3035" y="196318"/>
                  </a:lnTo>
                </a:path>
                <a:path w="5080" h="200660">
                  <a:moveTo>
                    <a:pt x="1011" y="195306"/>
                  </a:moveTo>
                  <a:lnTo>
                    <a:pt x="1011" y="195306"/>
                  </a:lnTo>
                </a:path>
                <a:path w="5080" h="200660">
                  <a:moveTo>
                    <a:pt x="0" y="200366"/>
                  </a:moveTo>
                  <a:lnTo>
                    <a:pt x="0" y="200366"/>
                  </a:lnTo>
                </a:path>
                <a:path w="5080" h="200660">
                  <a:moveTo>
                    <a:pt x="5059" y="200366"/>
                  </a:moveTo>
                  <a:lnTo>
                    <a:pt x="5059" y="200366"/>
                  </a:lnTo>
                </a:path>
                <a:path w="5080" h="200660">
                  <a:moveTo>
                    <a:pt x="5059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4047" y="200366"/>
                  </a:lnTo>
                </a:path>
                <a:path w="5080" h="200660">
                  <a:moveTo>
                    <a:pt x="4047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3035" y="200366"/>
                  </a:lnTo>
                </a:path>
                <a:path w="5080" h="200660">
                  <a:moveTo>
                    <a:pt x="3035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2023" y="200366"/>
                  </a:lnTo>
                </a:path>
                <a:path w="5080" h="200660">
                  <a:moveTo>
                    <a:pt x="2023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1011" y="200366"/>
                  </a:lnTo>
                </a:path>
                <a:path w="5080" h="200660">
                  <a:moveTo>
                    <a:pt x="1011" y="200366"/>
                  </a:moveTo>
                  <a:lnTo>
                    <a:pt x="0" y="200366"/>
                  </a:lnTo>
                </a:path>
                <a:path w="5080" h="200660">
                  <a:moveTo>
                    <a:pt x="0" y="200366"/>
                  </a:moveTo>
                  <a:lnTo>
                    <a:pt x="0" y="200366"/>
                  </a:lnTo>
                </a:path>
                <a:path w="5080" h="200660">
                  <a:moveTo>
                    <a:pt x="0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197330"/>
                  </a:moveTo>
                  <a:lnTo>
                    <a:pt x="5059" y="197330"/>
                  </a:lnTo>
                </a:path>
                <a:path w="5080" h="200660">
                  <a:moveTo>
                    <a:pt x="5059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4047" y="197330"/>
                  </a:lnTo>
                </a:path>
                <a:path w="5080" h="200660">
                  <a:moveTo>
                    <a:pt x="4047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3035" y="197330"/>
                  </a:lnTo>
                </a:path>
                <a:path w="5080" h="200660">
                  <a:moveTo>
                    <a:pt x="3035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2023" y="197330"/>
                  </a:lnTo>
                </a:path>
                <a:path w="5080" h="200660">
                  <a:moveTo>
                    <a:pt x="2023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1011" y="197330"/>
                  </a:lnTo>
                </a:path>
                <a:path w="5080" h="200660">
                  <a:moveTo>
                    <a:pt x="1011" y="197330"/>
                  </a:moveTo>
                  <a:lnTo>
                    <a:pt x="0" y="197330"/>
                  </a:lnTo>
                </a:path>
                <a:path w="5080" h="200660">
                  <a:moveTo>
                    <a:pt x="0" y="197330"/>
                  </a:moveTo>
                  <a:lnTo>
                    <a:pt x="0" y="197330"/>
                  </a:lnTo>
                </a:path>
                <a:path w="5080" h="200660">
                  <a:moveTo>
                    <a:pt x="5059" y="200366"/>
                  </a:moveTo>
                  <a:lnTo>
                    <a:pt x="5059" y="197330"/>
                  </a:lnTo>
                </a:path>
                <a:path w="5080" h="200660">
                  <a:moveTo>
                    <a:pt x="2023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1011" y="0"/>
                  </a:lnTo>
                </a:path>
                <a:path w="5080" h="200660">
                  <a:moveTo>
                    <a:pt x="1011" y="0"/>
                  </a:moveTo>
                  <a:lnTo>
                    <a:pt x="0" y="0"/>
                  </a:lnTo>
                </a:path>
                <a:path w="5080" h="200660">
                  <a:moveTo>
                    <a:pt x="0" y="0"/>
                  </a:moveTo>
                  <a:lnTo>
                    <a:pt x="0" y="0"/>
                  </a:lnTo>
                </a:path>
                <a:path w="5080" h="200660">
                  <a:moveTo>
                    <a:pt x="0" y="0"/>
                  </a:moveTo>
                  <a:lnTo>
                    <a:pt x="0" y="0"/>
                  </a:lnTo>
                </a:path>
                <a:path w="5080" h="200660">
                  <a:moveTo>
                    <a:pt x="1011" y="180127"/>
                  </a:moveTo>
                  <a:lnTo>
                    <a:pt x="1011" y="20239"/>
                  </a:lnTo>
                </a:path>
                <a:path w="5080" h="200660">
                  <a:moveTo>
                    <a:pt x="1011" y="13155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13251166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13250154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1011" y="16191"/>
                  </a:moveTo>
                  <a:lnTo>
                    <a:pt x="1011" y="13155"/>
                  </a:lnTo>
                </a:path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1011" y="15179"/>
                  </a:moveTo>
                  <a:lnTo>
                    <a:pt x="1011" y="16191"/>
                  </a:ln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  <a:path w="1269" h="16510">
                  <a:moveTo>
                    <a:pt x="0" y="16191"/>
                  </a:moveTo>
                  <a:lnTo>
                    <a:pt x="0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13250154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13249142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2023" y="200366"/>
                  </a:moveTo>
                  <a:lnTo>
                    <a:pt x="2023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2023" y="199354"/>
                  </a:moveTo>
                  <a:lnTo>
                    <a:pt x="2023" y="199354"/>
                  </a:lnTo>
                </a:path>
                <a:path w="4444" h="204469">
                  <a:moveTo>
                    <a:pt x="1011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1011" y="204414"/>
                  </a:moveTo>
                  <a:lnTo>
                    <a:pt x="1011" y="204414"/>
                  </a:lnTo>
                </a:path>
                <a:path w="4444" h="204469">
                  <a:moveTo>
                    <a:pt x="1011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1011" y="4047"/>
                  </a:moveTo>
                  <a:lnTo>
                    <a:pt x="1011" y="4047"/>
                  </a:lnTo>
                </a:path>
                <a:path w="4444" h="204469">
                  <a:moveTo>
                    <a:pt x="1011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3035" y="200366"/>
                  </a:moveTo>
                  <a:lnTo>
                    <a:pt x="3035" y="197330"/>
                  </a:lnTo>
                </a:path>
                <a:path w="4444" h="204469">
                  <a:moveTo>
                    <a:pt x="3035" y="188222"/>
                  </a:moveTo>
                  <a:lnTo>
                    <a:pt x="3035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13251166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13251166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13254201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13250154" y="2771397"/>
              <a:ext cx="683260" cy="204470"/>
            </a:xfrm>
            <a:custGeom>
              <a:avLst/>
              <a:gdLst/>
              <a:ahLst/>
              <a:cxnLst/>
              <a:rect l="l" t="t" r="r" b="b"/>
              <a:pathLst>
                <a:path w="683259" h="204469">
                  <a:moveTo>
                    <a:pt x="4047" y="200366"/>
                  </a:moveTo>
                  <a:lnTo>
                    <a:pt x="4047" y="200366"/>
                  </a:lnTo>
                </a:path>
                <a:path w="683259" h="204469">
                  <a:moveTo>
                    <a:pt x="4047" y="200366"/>
                  </a:moveTo>
                  <a:lnTo>
                    <a:pt x="3035" y="200366"/>
                  </a:lnTo>
                </a:path>
                <a:path w="683259" h="204469">
                  <a:moveTo>
                    <a:pt x="3035" y="200366"/>
                  </a:moveTo>
                  <a:lnTo>
                    <a:pt x="3035" y="200366"/>
                  </a:lnTo>
                </a:path>
                <a:path w="683259" h="204469">
                  <a:moveTo>
                    <a:pt x="3035" y="200366"/>
                  </a:moveTo>
                  <a:lnTo>
                    <a:pt x="3035" y="200366"/>
                  </a:lnTo>
                </a:path>
                <a:path w="683259" h="204469">
                  <a:moveTo>
                    <a:pt x="4047" y="200366"/>
                  </a:moveTo>
                  <a:lnTo>
                    <a:pt x="4047" y="200366"/>
                  </a:lnTo>
                </a:path>
                <a:path w="683259" h="204469">
                  <a:moveTo>
                    <a:pt x="3035" y="200366"/>
                  </a:moveTo>
                  <a:lnTo>
                    <a:pt x="3035" y="200366"/>
                  </a:lnTo>
                </a:path>
                <a:path w="683259" h="204469">
                  <a:moveTo>
                    <a:pt x="3035" y="200366"/>
                  </a:moveTo>
                  <a:lnTo>
                    <a:pt x="3035" y="200366"/>
                  </a:lnTo>
                </a:path>
                <a:path w="683259" h="204469">
                  <a:moveTo>
                    <a:pt x="1011" y="199354"/>
                  </a:moveTo>
                  <a:lnTo>
                    <a:pt x="1011" y="199354"/>
                  </a:lnTo>
                </a:path>
                <a:path w="683259" h="204469">
                  <a:moveTo>
                    <a:pt x="0" y="204414"/>
                  </a:moveTo>
                  <a:lnTo>
                    <a:pt x="0" y="204414"/>
                  </a:lnTo>
                </a:path>
                <a:path w="683259" h="204469">
                  <a:moveTo>
                    <a:pt x="4047" y="204414"/>
                  </a:moveTo>
                  <a:lnTo>
                    <a:pt x="4047" y="204414"/>
                  </a:lnTo>
                </a:path>
                <a:path w="683259" h="204469">
                  <a:moveTo>
                    <a:pt x="4047" y="204414"/>
                  </a:moveTo>
                  <a:lnTo>
                    <a:pt x="4047" y="204414"/>
                  </a:lnTo>
                </a:path>
                <a:path w="683259" h="204469">
                  <a:moveTo>
                    <a:pt x="4047" y="204414"/>
                  </a:moveTo>
                  <a:lnTo>
                    <a:pt x="4047" y="204414"/>
                  </a:lnTo>
                </a:path>
                <a:path w="683259" h="204469">
                  <a:moveTo>
                    <a:pt x="4047" y="204414"/>
                  </a:moveTo>
                  <a:lnTo>
                    <a:pt x="4047" y="204414"/>
                  </a:lnTo>
                </a:path>
                <a:path w="683259" h="204469">
                  <a:moveTo>
                    <a:pt x="4047" y="204414"/>
                  </a:moveTo>
                  <a:lnTo>
                    <a:pt x="4047" y="204414"/>
                  </a:lnTo>
                </a:path>
                <a:path w="683259" h="204469">
                  <a:moveTo>
                    <a:pt x="4047" y="204414"/>
                  </a:moveTo>
                  <a:lnTo>
                    <a:pt x="3035" y="204414"/>
                  </a:lnTo>
                </a:path>
                <a:path w="683259" h="204469">
                  <a:moveTo>
                    <a:pt x="3035" y="204414"/>
                  </a:moveTo>
                  <a:lnTo>
                    <a:pt x="3035" y="204414"/>
                  </a:lnTo>
                </a:path>
                <a:path w="683259" h="204469">
                  <a:moveTo>
                    <a:pt x="3035" y="204414"/>
                  </a:moveTo>
                  <a:lnTo>
                    <a:pt x="2023" y="204414"/>
                  </a:lnTo>
                </a:path>
                <a:path w="683259" h="204469">
                  <a:moveTo>
                    <a:pt x="2023" y="204414"/>
                  </a:moveTo>
                  <a:lnTo>
                    <a:pt x="2023" y="204414"/>
                  </a:lnTo>
                </a:path>
                <a:path w="683259" h="204469">
                  <a:moveTo>
                    <a:pt x="2023" y="204414"/>
                  </a:moveTo>
                  <a:lnTo>
                    <a:pt x="2023" y="204414"/>
                  </a:lnTo>
                </a:path>
                <a:path w="683259" h="204469">
                  <a:moveTo>
                    <a:pt x="2023" y="204414"/>
                  </a:moveTo>
                  <a:lnTo>
                    <a:pt x="1011" y="204414"/>
                  </a:lnTo>
                </a:path>
                <a:path w="683259" h="204469">
                  <a:moveTo>
                    <a:pt x="1011" y="204414"/>
                  </a:moveTo>
                  <a:lnTo>
                    <a:pt x="1011" y="204414"/>
                  </a:lnTo>
                </a:path>
                <a:path w="683259" h="204469">
                  <a:moveTo>
                    <a:pt x="1011" y="204414"/>
                  </a:moveTo>
                  <a:lnTo>
                    <a:pt x="0" y="204414"/>
                  </a:lnTo>
                </a:path>
                <a:path w="683259" h="204469">
                  <a:moveTo>
                    <a:pt x="0" y="204414"/>
                  </a:moveTo>
                  <a:lnTo>
                    <a:pt x="0" y="204414"/>
                  </a:lnTo>
                </a:path>
                <a:path w="683259" h="204469">
                  <a:moveTo>
                    <a:pt x="0" y="204414"/>
                  </a:moveTo>
                  <a:lnTo>
                    <a:pt x="0" y="204414"/>
                  </a:lnTo>
                </a:path>
                <a:path w="683259" h="204469">
                  <a:moveTo>
                    <a:pt x="0" y="201378"/>
                  </a:moveTo>
                  <a:lnTo>
                    <a:pt x="0" y="201378"/>
                  </a:lnTo>
                </a:path>
                <a:path w="683259" h="204469">
                  <a:moveTo>
                    <a:pt x="4047" y="201378"/>
                  </a:moveTo>
                  <a:lnTo>
                    <a:pt x="4047" y="201378"/>
                  </a:lnTo>
                </a:path>
                <a:path w="683259" h="204469">
                  <a:moveTo>
                    <a:pt x="4047" y="201378"/>
                  </a:moveTo>
                  <a:lnTo>
                    <a:pt x="4047" y="201378"/>
                  </a:lnTo>
                </a:path>
                <a:path w="683259" h="204469">
                  <a:moveTo>
                    <a:pt x="4047" y="201378"/>
                  </a:moveTo>
                  <a:lnTo>
                    <a:pt x="4047" y="201378"/>
                  </a:lnTo>
                </a:path>
                <a:path w="683259" h="204469">
                  <a:moveTo>
                    <a:pt x="4047" y="201378"/>
                  </a:moveTo>
                  <a:lnTo>
                    <a:pt x="4047" y="201378"/>
                  </a:lnTo>
                </a:path>
                <a:path w="683259" h="204469">
                  <a:moveTo>
                    <a:pt x="4047" y="201378"/>
                  </a:moveTo>
                  <a:lnTo>
                    <a:pt x="4047" y="201378"/>
                  </a:lnTo>
                </a:path>
                <a:path w="683259" h="204469">
                  <a:moveTo>
                    <a:pt x="4047" y="201378"/>
                  </a:moveTo>
                  <a:lnTo>
                    <a:pt x="3035" y="201378"/>
                  </a:lnTo>
                </a:path>
                <a:path w="683259" h="204469">
                  <a:moveTo>
                    <a:pt x="3035" y="201378"/>
                  </a:moveTo>
                  <a:lnTo>
                    <a:pt x="3035" y="201378"/>
                  </a:lnTo>
                </a:path>
                <a:path w="683259" h="204469">
                  <a:moveTo>
                    <a:pt x="3035" y="201378"/>
                  </a:moveTo>
                  <a:lnTo>
                    <a:pt x="2023" y="201378"/>
                  </a:lnTo>
                </a:path>
                <a:path w="683259" h="204469">
                  <a:moveTo>
                    <a:pt x="2023" y="201378"/>
                  </a:moveTo>
                  <a:lnTo>
                    <a:pt x="2023" y="201378"/>
                  </a:lnTo>
                </a:path>
                <a:path w="683259" h="204469">
                  <a:moveTo>
                    <a:pt x="2023" y="201378"/>
                  </a:moveTo>
                  <a:lnTo>
                    <a:pt x="2023" y="201378"/>
                  </a:lnTo>
                </a:path>
                <a:path w="683259" h="204469">
                  <a:moveTo>
                    <a:pt x="2023" y="201378"/>
                  </a:moveTo>
                  <a:lnTo>
                    <a:pt x="1011" y="201378"/>
                  </a:lnTo>
                </a:path>
                <a:path w="683259" h="204469">
                  <a:moveTo>
                    <a:pt x="1011" y="201378"/>
                  </a:moveTo>
                  <a:lnTo>
                    <a:pt x="1011" y="201378"/>
                  </a:lnTo>
                </a:path>
                <a:path w="683259" h="204469">
                  <a:moveTo>
                    <a:pt x="1011" y="201378"/>
                  </a:moveTo>
                  <a:lnTo>
                    <a:pt x="0" y="201378"/>
                  </a:lnTo>
                </a:path>
                <a:path w="683259" h="204469">
                  <a:moveTo>
                    <a:pt x="0" y="201378"/>
                  </a:moveTo>
                  <a:lnTo>
                    <a:pt x="0" y="201378"/>
                  </a:lnTo>
                </a:path>
                <a:path w="683259" h="204469">
                  <a:moveTo>
                    <a:pt x="0" y="201378"/>
                  </a:moveTo>
                  <a:lnTo>
                    <a:pt x="0" y="201378"/>
                  </a:lnTo>
                </a:path>
                <a:path w="683259" h="204469">
                  <a:moveTo>
                    <a:pt x="4047" y="204414"/>
                  </a:moveTo>
                  <a:lnTo>
                    <a:pt x="4047" y="201378"/>
                  </a:lnTo>
                </a:path>
                <a:path w="683259" h="204469">
                  <a:moveTo>
                    <a:pt x="1011" y="4047"/>
                  </a:moveTo>
                  <a:lnTo>
                    <a:pt x="1011" y="4047"/>
                  </a:lnTo>
                </a:path>
                <a:path w="683259" h="204469">
                  <a:moveTo>
                    <a:pt x="1011" y="4047"/>
                  </a:moveTo>
                  <a:lnTo>
                    <a:pt x="1011" y="4047"/>
                  </a:lnTo>
                </a:path>
                <a:path w="683259" h="204469">
                  <a:moveTo>
                    <a:pt x="1011" y="4047"/>
                  </a:moveTo>
                  <a:lnTo>
                    <a:pt x="0" y="4047"/>
                  </a:lnTo>
                </a:path>
                <a:path w="683259" h="204469">
                  <a:moveTo>
                    <a:pt x="0" y="4047"/>
                  </a:moveTo>
                  <a:lnTo>
                    <a:pt x="0" y="4047"/>
                  </a:lnTo>
                </a:path>
                <a:path w="683259" h="204469">
                  <a:moveTo>
                    <a:pt x="0" y="4047"/>
                  </a:moveTo>
                  <a:lnTo>
                    <a:pt x="0" y="4047"/>
                  </a:lnTo>
                </a:path>
                <a:path w="683259" h="204469">
                  <a:moveTo>
                    <a:pt x="0" y="4047"/>
                  </a:moveTo>
                  <a:lnTo>
                    <a:pt x="0" y="4047"/>
                  </a:lnTo>
                </a:path>
                <a:path w="683259" h="204469">
                  <a:moveTo>
                    <a:pt x="0" y="184175"/>
                  </a:moveTo>
                  <a:lnTo>
                    <a:pt x="0" y="24286"/>
                  </a:lnTo>
                </a:path>
                <a:path w="683259" h="204469">
                  <a:moveTo>
                    <a:pt x="0" y="17203"/>
                  </a:moveTo>
                  <a:lnTo>
                    <a:pt x="0" y="4047"/>
                  </a:lnTo>
                </a:path>
                <a:path w="683259" h="204469">
                  <a:moveTo>
                    <a:pt x="683067" y="0"/>
                  </a:moveTo>
                  <a:lnTo>
                    <a:pt x="683067" y="4047"/>
                  </a:lnTo>
                </a:path>
                <a:path w="683259" h="204469">
                  <a:moveTo>
                    <a:pt x="598063" y="0"/>
                  </a:moveTo>
                  <a:lnTo>
                    <a:pt x="598063" y="4047"/>
                  </a:lnTo>
                </a:path>
                <a:path w="683259" h="204469">
                  <a:moveTo>
                    <a:pt x="512047" y="0"/>
                  </a:moveTo>
                  <a:lnTo>
                    <a:pt x="512047" y="4047"/>
                  </a:lnTo>
                </a:path>
                <a:path w="683259" h="204469">
                  <a:moveTo>
                    <a:pt x="427043" y="0"/>
                  </a:moveTo>
                  <a:lnTo>
                    <a:pt x="427043" y="4047"/>
                  </a:lnTo>
                </a:path>
                <a:path w="683259" h="204469">
                  <a:moveTo>
                    <a:pt x="342039" y="0"/>
                  </a:moveTo>
                  <a:lnTo>
                    <a:pt x="342039" y="4047"/>
                  </a:lnTo>
                </a:path>
                <a:path w="683259" h="204469">
                  <a:moveTo>
                    <a:pt x="257035" y="0"/>
                  </a:moveTo>
                  <a:lnTo>
                    <a:pt x="257035" y="4047"/>
                  </a:lnTo>
                </a:path>
                <a:path w="683259" h="204469">
                  <a:moveTo>
                    <a:pt x="172031" y="0"/>
                  </a:moveTo>
                  <a:lnTo>
                    <a:pt x="172031" y="4047"/>
                  </a:lnTo>
                </a:path>
                <a:path w="683259" h="204469">
                  <a:moveTo>
                    <a:pt x="87027" y="0"/>
                  </a:moveTo>
                  <a:lnTo>
                    <a:pt x="87027" y="4047"/>
                  </a:lnTo>
                </a:path>
                <a:path w="683259" h="204469">
                  <a:moveTo>
                    <a:pt x="1011" y="0"/>
                  </a:moveTo>
                  <a:lnTo>
                    <a:pt x="1011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14018224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14017213" y="29555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1011" y="4047"/>
                  </a:moveTo>
                  <a:lnTo>
                    <a:pt x="1011" y="0"/>
                  </a:lnTo>
                </a:path>
                <a:path w="1269" h="16510">
                  <a:moveTo>
                    <a:pt x="0" y="16191"/>
                  </a:moveTo>
                  <a:lnTo>
                    <a:pt x="0" y="13155"/>
                  </a:lnTo>
                </a:path>
                <a:path w="1269" h="16510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14017213" y="2970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14017213" y="29717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14017213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14016201" y="2771397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1378"/>
                  </a:moveTo>
                  <a:lnTo>
                    <a:pt x="1011" y="201378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200366"/>
                  </a:moveTo>
                  <a:lnTo>
                    <a:pt x="1011" y="200366"/>
                  </a:lnTo>
                </a:path>
                <a:path w="4444" h="204469">
                  <a:moveTo>
                    <a:pt x="1011" y="199354"/>
                  </a:moveTo>
                  <a:lnTo>
                    <a:pt x="2023" y="19935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4414"/>
                  </a:moveTo>
                  <a:lnTo>
                    <a:pt x="0" y="204414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1378"/>
                  </a:moveTo>
                  <a:lnTo>
                    <a:pt x="0" y="201378"/>
                  </a:lnTo>
                </a:path>
                <a:path w="4444" h="204469">
                  <a:moveTo>
                    <a:pt x="0" y="204414"/>
                  </a:moveTo>
                  <a:lnTo>
                    <a:pt x="0" y="201378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4047"/>
                  </a:moveTo>
                  <a:lnTo>
                    <a:pt x="0" y="4047"/>
                  </a:lnTo>
                </a:path>
                <a:path w="4444" h="204469">
                  <a:moveTo>
                    <a:pt x="0" y="0"/>
                  </a:moveTo>
                  <a:lnTo>
                    <a:pt x="0" y="4047"/>
                  </a:lnTo>
                </a:path>
                <a:path w="4444" h="204469">
                  <a:moveTo>
                    <a:pt x="4047" y="200366"/>
                  </a:moveTo>
                  <a:lnTo>
                    <a:pt x="4047" y="197330"/>
                  </a:lnTo>
                </a:path>
                <a:path w="4444" h="204469">
                  <a:moveTo>
                    <a:pt x="4047" y="188222"/>
                  </a:moveTo>
                  <a:lnTo>
                    <a:pt x="4047" y="184175"/>
                  </a:lnTo>
                </a:path>
                <a:path w="4444" h="204469">
                  <a:moveTo>
                    <a:pt x="2023" y="200366"/>
                  </a:moveTo>
                  <a:lnTo>
                    <a:pt x="2023" y="197330"/>
                  </a:lnTo>
                </a:path>
                <a:path w="4444" h="204469">
                  <a:moveTo>
                    <a:pt x="2023" y="188222"/>
                  </a:moveTo>
                  <a:lnTo>
                    <a:pt x="2023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14017213" y="29687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14017213" y="295557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0" y="4047"/>
                  </a:moveTo>
                  <a:lnTo>
                    <a:pt x="0" y="0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  <a:path w="3175" h="17780">
                  <a:moveTo>
                    <a:pt x="3035" y="17203"/>
                  </a:moveTo>
                  <a:lnTo>
                    <a:pt x="3035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14020248" y="29717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14016201" y="2771397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4047" y="200366"/>
                  </a:moveTo>
                  <a:lnTo>
                    <a:pt x="4047" y="200366"/>
                  </a:lnTo>
                </a:path>
                <a:path w="5080" h="204469">
                  <a:moveTo>
                    <a:pt x="2023" y="199354"/>
                  </a:moveTo>
                  <a:lnTo>
                    <a:pt x="2023" y="19935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5059" y="204414"/>
                  </a:lnTo>
                </a:path>
                <a:path w="5080" h="204469">
                  <a:moveTo>
                    <a:pt x="5059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4047" y="204414"/>
                  </a:lnTo>
                </a:path>
                <a:path w="5080" h="204469">
                  <a:moveTo>
                    <a:pt x="4047" y="204414"/>
                  </a:moveTo>
                  <a:lnTo>
                    <a:pt x="3035" y="204414"/>
                  </a:lnTo>
                </a:path>
                <a:path w="5080" h="204469">
                  <a:moveTo>
                    <a:pt x="3035" y="204414"/>
                  </a:moveTo>
                  <a:lnTo>
                    <a:pt x="3035" y="204414"/>
                  </a:lnTo>
                </a:path>
                <a:path w="5080" h="204469">
                  <a:moveTo>
                    <a:pt x="3035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2023" y="204414"/>
                  </a:lnTo>
                </a:path>
                <a:path w="5080" h="204469">
                  <a:moveTo>
                    <a:pt x="2023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1011" y="204414"/>
                  </a:lnTo>
                </a:path>
                <a:path w="5080" h="204469">
                  <a:moveTo>
                    <a:pt x="1011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4414"/>
                  </a:moveTo>
                  <a:lnTo>
                    <a:pt x="0" y="204414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5059" y="201378"/>
                  </a:lnTo>
                </a:path>
                <a:path w="5080" h="204469">
                  <a:moveTo>
                    <a:pt x="5059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4047" y="201378"/>
                  </a:lnTo>
                </a:path>
                <a:path w="5080" h="204469">
                  <a:moveTo>
                    <a:pt x="4047" y="201378"/>
                  </a:moveTo>
                  <a:lnTo>
                    <a:pt x="3035" y="201378"/>
                  </a:lnTo>
                </a:path>
                <a:path w="5080" h="204469">
                  <a:moveTo>
                    <a:pt x="3035" y="201378"/>
                  </a:moveTo>
                  <a:lnTo>
                    <a:pt x="3035" y="201378"/>
                  </a:lnTo>
                </a:path>
                <a:path w="5080" h="204469">
                  <a:moveTo>
                    <a:pt x="3035" y="201378"/>
                  </a:moveTo>
                  <a:lnTo>
                    <a:pt x="2023" y="201378"/>
                  </a:lnTo>
                </a:path>
                <a:path w="5080" h="204469">
                  <a:moveTo>
                    <a:pt x="2023" y="201378"/>
                  </a:moveTo>
                  <a:lnTo>
                    <a:pt x="2023" y="201378"/>
                  </a:lnTo>
                </a:path>
                <a:path w="5080" h="204469">
                  <a:moveTo>
                    <a:pt x="2023" y="201378"/>
                  </a:moveTo>
                  <a:lnTo>
                    <a:pt x="2023" y="201378"/>
                  </a:lnTo>
                </a:path>
                <a:path w="5080" h="204469">
                  <a:moveTo>
                    <a:pt x="2023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1011" y="201378"/>
                  </a:lnTo>
                </a:path>
                <a:path w="5080" h="204469">
                  <a:moveTo>
                    <a:pt x="1011" y="201378"/>
                  </a:moveTo>
                  <a:lnTo>
                    <a:pt x="0" y="201378"/>
                  </a:lnTo>
                </a:path>
                <a:path w="5080" h="204469">
                  <a:moveTo>
                    <a:pt x="0" y="201378"/>
                  </a:moveTo>
                  <a:lnTo>
                    <a:pt x="0" y="201378"/>
                  </a:lnTo>
                </a:path>
                <a:path w="5080" h="204469">
                  <a:moveTo>
                    <a:pt x="5059" y="204414"/>
                  </a:moveTo>
                  <a:lnTo>
                    <a:pt x="5059" y="201378"/>
                  </a:lnTo>
                </a:path>
                <a:path w="5080" h="204469">
                  <a:moveTo>
                    <a:pt x="2023" y="4047"/>
                  </a:moveTo>
                  <a:lnTo>
                    <a:pt x="2023" y="4047"/>
                  </a:lnTo>
                </a:path>
                <a:path w="5080" h="204469">
                  <a:moveTo>
                    <a:pt x="2023" y="4047"/>
                  </a:moveTo>
                  <a:lnTo>
                    <a:pt x="1011" y="4047"/>
                  </a:lnTo>
                </a:path>
                <a:path w="5080" h="204469">
                  <a:moveTo>
                    <a:pt x="1011" y="4047"/>
                  </a:moveTo>
                  <a:lnTo>
                    <a:pt x="1011" y="4047"/>
                  </a:lnTo>
                </a:path>
                <a:path w="5080" h="204469">
                  <a:moveTo>
                    <a:pt x="1011" y="4047"/>
                  </a:moveTo>
                  <a:lnTo>
                    <a:pt x="0" y="4047"/>
                  </a:lnTo>
                </a:path>
                <a:path w="5080" h="204469">
                  <a:moveTo>
                    <a:pt x="0" y="4047"/>
                  </a:moveTo>
                  <a:lnTo>
                    <a:pt x="0" y="4047"/>
                  </a:lnTo>
                </a:path>
                <a:path w="5080" h="204469">
                  <a:moveTo>
                    <a:pt x="0" y="4047"/>
                  </a:moveTo>
                  <a:lnTo>
                    <a:pt x="0" y="4047"/>
                  </a:lnTo>
                </a:path>
                <a:path w="5080" h="204469">
                  <a:moveTo>
                    <a:pt x="1011" y="184175"/>
                  </a:moveTo>
                  <a:lnTo>
                    <a:pt x="1011" y="24286"/>
                  </a:lnTo>
                </a:path>
                <a:path w="5080" h="204469">
                  <a:moveTo>
                    <a:pt x="1011" y="17203"/>
                  </a:moveTo>
                  <a:lnTo>
                    <a:pt x="1011" y="4047"/>
                  </a:lnTo>
                </a:path>
                <a:path w="5080" h="204469">
                  <a:moveTo>
                    <a:pt x="2023" y="0"/>
                  </a:moveTo>
                  <a:lnTo>
                    <a:pt x="2023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13232951" y="27972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13236889" y="279800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13318966" y="27972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6071" y="0"/>
                  </a:lnTo>
                </a:path>
                <a:path w="7619">
                  <a:moveTo>
                    <a:pt x="1011" y="0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13321893" y="279800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13403970" y="27972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13406897" y="279800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13488974" y="27972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13492913" y="279800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4156" y="4760"/>
                  </a:lnTo>
                </a:path>
                <a:path w="12700" h="6985">
                  <a:moveTo>
                    <a:pt x="12252" y="6784"/>
                  </a:moveTo>
                  <a:lnTo>
                    <a:pt x="4156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13573978" y="27972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13577917" y="279800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4156" y="4760"/>
                  </a:lnTo>
                </a:path>
                <a:path w="12700" h="6985">
                  <a:moveTo>
                    <a:pt x="12252" y="6784"/>
                  </a:moveTo>
                  <a:lnTo>
                    <a:pt x="4156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13658982" y="27972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13662921" y="279800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13743986" y="27972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13747925" y="279800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13830002" y="27972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6071" y="0"/>
                  </a:lnTo>
                </a:path>
                <a:path w="7619">
                  <a:moveTo>
                    <a:pt x="1011" y="0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13832929" y="279800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13915006" y="27972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13917933" y="279800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14000009" y="27972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14002937" y="279800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13998998" y="3339101"/>
              <a:ext cx="32384" cy="196850"/>
            </a:xfrm>
            <a:custGeom>
              <a:avLst/>
              <a:gdLst/>
              <a:ahLst/>
              <a:cxnLst/>
              <a:rect l="l" t="t" r="r" b="b"/>
              <a:pathLst>
                <a:path w="32384" h="196850">
                  <a:moveTo>
                    <a:pt x="0" y="196318"/>
                  </a:moveTo>
                  <a:lnTo>
                    <a:pt x="6071" y="196318"/>
                  </a:lnTo>
                  <a:lnTo>
                    <a:pt x="12143" y="196318"/>
                  </a:lnTo>
                  <a:lnTo>
                    <a:pt x="18215" y="196318"/>
                  </a:lnTo>
                </a:path>
                <a:path w="32384" h="196850">
                  <a:moveTo>
                    <a:pt x="0" y="188222"/>
                  </a:moveTo>
                  <a:lnTo>
                    <a:pt x="6071" y="188222"/>
                  </a:lnTo>
                  <a:lnTo>
                    <a:pt x="12143" y="188222"/>
                  </a:lnTo>
                  <a:lnTo>
                    <a:pt x="18215" y="188222"/>
                  </a:lnTo>
                </a:path>
                <a:path w="32384" h="196850">
                  <a:moveTo>
                    <a:pt x="0" y="17203"/>
                  </a:moveTo>
                  <a:lnTo>
                    <a:pt x="0" y="17203"/>
                  </a:lnTo>
                  <a:lnTo>
                    <a:pt x="26310" y="17203"/>
                  </a:lnTo>
                  <a:lnTo>
                    <a:pt x="32382" y="17203"/>
                  </a:lnTo>
                </a:path>
                <a:path w="32384" h="196850">
                  <a:moveTo>
                    <a:pt x="0" y="23274"/>
                  </a:moveTo>
                  <a:lnTo>
                    <a:pt x="0" y="23274"/>
                  </a:lnTo>
                  <a:lnTo>
                    <a:pt x="26310" y="23274"/>
                  </a:lnTo>
                  <a:lnTo>
                    <a:pt x="32382" y="23274"/>
                  </a:lnTo>
                </a:path>
                <a:path w="32384" h="196850">
                  <a:moveTo>
                    <a:pt x="0" y="0"/>
                  </a:moveTo>
                  <a:lnTo>
                    <a:pt x="9107" y="0"/>
                  </a:lnTo>
                  <a:lnTo>
                    <a:pt x="31370" y="0"/>
                  </a:lnTo>
                </a:path>
                <a:path w="32384" h="196850">
                  <a:moveTo>
                    <a:pt x="31370" y="184175"/>
                  </a:moveTo>
                  <a:lnTo>
                    <a:pt x="9107" y="184175"/>
                  </a:lnTo>
                  <a:lnTo>
                    <a:pt x="0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13210688" y="3339101"/>
              <a:ext cx="788670" cy="196850"/>
            </a:xfrm>
            <a:custGeom>
              <a:avLst/>
              <a:gdLst/>
              <a:ahLst/>
              <a:cxnLst/>
              <a:rect l="l" t="t" r="r" b="b"/>
              <a:pathLst>
                <a:path w="788669" h="196850">
                  <a:moveTo>
                    <a:pt x="788310" y="196318"/>
                  </a:moveTo>
                  <a:lnTo>
                    <a:pt x="0" y="196318"/>
                  </a:lnTo>
                </a:path>
                <a:path w="788669" h="196850">
                  <a:moveTo>
                    <a:pt x="788310" y="188222"/>
                  </a:moveTo>
                  <a:lnTo>
                    <a:pt x="0" y="188222"/>
                  </a:lnTo>
                </a:path>
                <a:path w="788669" h="196850">
                  <a:moveTo>
                    <a:pt x="788310" y="184175"/>
                  </a:moveTo>
                  <a:lnTo>
                    <a:pt x="0" y="184175"/>
                  </a:lnTo>
                </a:path>
                <a:path w="788669" h="196850">
                  <a:moveTo>
                    <a:pt x="788310" y="0"/>
                  </a:moveTo>
                  <a:lnTo>
                    <a:pt x="0" y="0"/>
                  </a:lnTo>
                </a:path>
                <a:path w="788669" h="196850">
                  <a:moveTo>
                    <a:pt x="788310" y="17203"/>
                  </a:moveTo>
                  <a:lnTo>
                    <a:pt x="0" y="17203"/>
                  </a:lnTo>
                </a:path>
                <a:path w="788669" h="196850">
                  <a:moveTo>
                    <a:pt x="788310" y="23274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13922089" y="337148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0"/>
                  </a:lnTo>
                </a:path>
                <a:path w="9525" h="1270">
                  <a:moveTo>
                    <a:pt x="8095" y="1011"/>
                  </a:moveTo>
                  <a:lnTo>
                    <a:pt x="8095" y="1011"/>
                  </a:lnTo>
                </a:path>
                <a:path w="9525" h="1270">
                  <a:moveTo>
                    <a:pt x="8095" y="1011"/>
                  </a:moveTo>
                  <a:lnTo>
                    <a:pt x="8095" y="1011"/>
                  </a:lnTo>
                </a:path>
                <a:path w="9525" h="1270">
                  <a:moveTo>
                    <a:pt x="8095" y="1011"/>
                  </a:moveTo>
                  <a:lnTo>
                    <a:pt x="9107" y="0"/>
                  </a:lnTo>
                </a:path>
                <a:path w="9525" h="1270">
                  <a:moveTo>
                    <a:pt x="9107" y="0"/>
                  </a:moveTo>
                  <a:lnTo>
                    <a:pt x="9107" y="0"/>
                  </a:lnTo>
                </a:path>
                <a:path w="9525" h="1270">
                  <a:moveTo>
                    <a:pt x="9107" y="0"/>
                  </a:moveTo>
                  <a:lnTo>
                    <a:pt x="9107" y="0"/>
                  </a:lnTo>
                </a:path>
                <a:path w="9525" h="1270">
                  <a:moveTo>
                    <a:pt x="9107" y="0"/>
                  </a:moveTo>
                  <a:lnTo>
                    <a:pt x="9107" y="0"/>
                  </a:lnTo>
                </a:path>
                <a:path w="9525" h="1270">
                  <a:moveTo>
                    <a:pt x="9107" y="0"/>
                  </a:moveTo>
                  <a:lnTo>
                    <a:pt x="9107" y="0"/>
                  </a:lnTo>
                </a:path>
                <a:path w="9525" h="1270">
                  <a:moveTo>
                    <a:pt x="9107" y="0"/>
                  </a:moveTo>
                  <a:lnTo>
                    <a:pt x="9107" y="0"/>
                  </a:lnTo>
                </a:path>
                <a:path w="9525" h="1270">
                  <a:moveTo>
                    <a:pt x="9107" y="0"/>
                  </a:moveTo>
                  <a:lnTo>
                    <a:pt x="9107" y="0"/>
                  </a:lnTo>
                </a:path>
                <a:path w="9525" h="1270">
                  <a:moveTo>
                    <a:pt x="9107" y="0"/>
                  </a:moveTo>
                  <a:lnTo>
                    <a:pt x="91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13931197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13920065" y="3362376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0119" y="8095"/>
                  </a:lnTo>
                </a:path>
                <a:path w="11430" h="10160">
                  <a:moveTo>
                    <a:pt x="10119" y="8095"/>
                  </a:moveTo>
                  <a:lnTo>
                    <a:pt x="10119" y="8095"/>
                  </a:lnTo>
                </a:path>
                <a:path w="11430" h="10160">
                  <a:moveTo>
                    <a:pt x="10119" y="8095"/>
                  </a:moveTo>
                  <a:lnTo>
                    <a:pt x="10119" y="8095"/>
                  </a:lnTo>
                </a:path>
                <a:path w="11430" h="10160">
                  <a:moveTo>
                    <a:pt x="2023" y="8095"/>
                  </a:moveTo>
                  <a:lnTo>
                    <a:pt x="3035" y="8095"/>
                  </a:lnTo>
                  <a:lnTo>
                    <a:pt x="10119" y="8095"/>
                  </a:lnTo>
                </a:path>
                <a:path w="11430" h="10160">
                  <a:moveTo>
                    <a:pt x="0" y="9107"/>
                  </a:moveTo>
                  <a:lnTo>
                    <a:pt x="1011" y="9107"/>
                  </a:lnTo>
                  <a:lnTo>
                    <a:pt x="2023" y="9107"/>
                  </a:lnTo>
                  <a:lnTo>
                    <a:pt x="3035" y="10119"/>
                  </a:lnTo>
                  <a:lnTo>
                    <a:pt x="10119" y="10119"/>
                  </a:lnTo>
                </a:path>
                <a:path w="11430" h="10160">
                  <a:moveTo>
                    <a:pt x="0" y="0"/>
                  </a:moveTo>
                  <a:lnTo>
                    <a:pt x="0" y="4047"/>
                  </a:lnTo>
                </a:path>
                <a:path w="11430" h="10160">
                  <a:moveTo>
                    <a:pt x="0" y="4047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13920065" y="33664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13837085" y="3339101"/>
              <a:ext cx="99695" cy="204470"/>
            </a:xfrm>
            <a:custGeom>
              <a:avLst/>
              <a:gdLst/>
              <a:ahLst/>
              <a:cxnLst/>
              <a:rect l="l" t="t" r="r" b="b"/>
              <a:pathLst>
                <a:path w="99694" h="204470">
                  <a:moveTo>
                    <a:pt x="82980" y="29346"/>
                  </a:moveTo>
                  <a:lnTo>
                    <a:pt x="82980" y="29346"/>
                  </a:lnTo>
                </a:path>
                <a:path w="99694" h="204470">
                  <a:moveTo>
                    <a:pt x="82980" y="29346"/>
                  </a:moveTo>
                  <a:lnTo>
                    <a:pt x="83991" y="30358"/>
                  </a:lnTo>
                </a:path>
                <a:path w="99694" h="204470">
                  <a:moveTo>
                    <a:pt x="83991" y="30358"/>
                  </a:moveTo>
                  <a:lnTo>
                    <a:pt x="83991" y="30358"/>
                  </a:lnTo>
                </a:path>
                <a:path w="99694" h="204470">
                  <a:moveTo>
                    <a:pt x="83991" y="30358"/>
                  </a:moveTo>
                  <a:lnTo>
                    <a:pt x="85003" y="31370"/>
                  </a:lnTo>
                </a:path>
                <a:path w="99694" h="204470">
                  <a:moveTo>
                    <a:pt x="85003" y="31370"/>
                  </a:moveTo>
                  <a:lnTo>
                    <a:pt x="85003" y="31370"/>
                  </a:lnTo>
                </a:path>
                <a:path w="99694" h="204470">
                  <a:moveTo>
                    <a:pt x="81968" y="30358"/>
                  </a:moveTo>
                  <a:lnTo>
                    <a:pt x="81968" y="30358"/>
                  </a:lnTo>
                </a:path>
                <a:path w="99694" h="204470">
                  <a:moveTo>
                    <a:pt x="82980" y="32382"/>
                  </a:moveTo>
                  <a:lnTo>
                    <a:pt x="82980" y="32382"/>
                  </a:lnTo>
                </a:path>
                <a:path w="99694" h="204470">
                  <a:moveTo>
                    <a:pt x="85003" y="32382"/>
                  </a:moveTo>
                  <a:lnTo>
                    <a:pt x="85003" y="32382"/>
                  </a:lnTo>
                </a:path>
                <a:path w="99694" h="204470">
                  <a:moveTo>
                    <a:pt x="80956" y="23274"/>
                  </a:moveTo>
                  <a:lnTo>
                    <a:pt x="80956" y="27322"/>
                  </a:lnTo>
                  <a:lnTo>
                    <a:pt x="80956" y="28334"/>
                  </a:lnTo>
                  <a:lnTo>
                    <a:pt x="80956" y="29346"/>
                  </a:lnTo>
                  <a:lnTo>
                    <a:pt x="80956" y="30358"/>
                  </a:lnTo>
                  <a:lnTo>
                    <a:pt x="81968" y="30358"/>
                  </a:lnTo>
                  <a:lnTo>
                    <a:pt x="81968" y="31370"/>
                  </a:lnTo>
                  <a:lnTo>
                    <a:pt x="82980" y="32382"/>
                  </a:lnTo>
                  <a:lnTo>
                    <a:pt x="83991" y="32382"/>
                  </a:lnTo>
                  <a:lnTo>
                    <a:pt x="85003" y="32382"/>
                  </a:lnTo>
                  <a:lnTo>
                    <a:pt x="86015" y="33394"/>
                  </a:lnTo>
                </a:path>
                <a:path w="99694" h="204470">
                  <a:moveTo>
                    <a:pt x="86015" y="33394"/>
                  </a:moveTo>
                  <a:lnTo>
                    <a:pt x="86015" y="33394"/>
                  </a:lnTo>
                </a:path>
                <a:path w="99694" h="204470">
                  <a:moveTo>
                    <a:pt x="96135" y="199354"/>
                  </a:moveTo>
                  <a:lnTo>
                    <a:pt x="96135" y="196318"/>
                  </a:lnTo>
                </a:path>
                <a:path w="99694" h="204470">
                  <a:moveTo>
                    <a:pt x="96135" y="188222"/>
                  </a:moveTo>
                  <a:lnTo>
                    <a:pt x="96135" y="184175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6318"/>
                  </a:lnTo>
                </a:path>
                <a:path w="99694" h="204470">
                  <a:moveTo>
                    <a:pt x="95123" y="188222"/>
                  </a:moveTo>
                  <a:lnTo>
                    <a:pt x="95123" y="184175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5123" y="200366"/>
                  </a:ln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0366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0"/>
                  </a:moveTo>
                  <a:lnTo>
                    <a:pt x="94111" y="3035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6318"/>
                  </a:lnTo>
                </a:path>
                <a:path w="99694" h="204470">
                  <a:moveTo>
                    <a:pt x="97147" y="188222"/>
                  </a:moveTo>
                  <a:lnTo>
                    <a:pt x="97147" y="184175"/>
                  </a:lnTo>
                </a:path>
                <a:path w="99694" h="204470">
                  <a:moveTo>
                    <a:pt x="96135" y="199354"/>
                  </a:moveTo>
                  <a:lnTo>
                    <a:pt x="96135" y="196318"/>
                  </a:lnTo>
                </a:path>
                <a:path w="99694" h="204470">
                  <a:moveTo>
                    <a:pt x="96135" y="188222"/>
                  </a:moveTo>
                  <a:lnTo>
                    <a:pt x="96135" y="184175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6318"/>
                  </a:lnTo>
                </a:path>
                <a:path w="99694" h="204470">
                  <a:moveTo>
                    <a:pt x="95123" y="188222"/>
                  </a:moveTo>
                  <a:lnTo>
                    <a:pt x="95123" y="184175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199354"/>
                  </a:lnTo>
                  <a:lnTo>
                    <a:pt x="97147" y="199354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199354"/>
                  </a:moveTo>
                  <a:lnTo>
                    <a:pt x="98159" y="199354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6135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0366"/>
                  </a:lnTo>
                </a:path>
                <a:path w="99694" h="204470">
                  <a:moveTo>
                    <a:pt x="96135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5123" y="184175"/>
                  </a:moveTo>
                  <a:lnTo>
                    <a:pt x="95123" y="23274"/>
                  </a:lnTo>
                </a:path>
                <a:path w="99694" h="204470">
                  <a:moveTo>
                    <a:pt x="95123" y="17203"/>
                  </a:moveTo>
                  <a:lnTo>
                    <a:pt x="95123" y="3035"/>
                  </a:lnTo>
                </a:path>
                <a:path w="99694" h="204470">
                  <a:moveTo>
                    <a:pt x="0" y="32382"/>
                  </a:moveTo>
                  <a:lnTo>
                    <a:pt x="0" y="32382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13845181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13845181" y="3371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13846193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13833037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2143" y="8095"/>
                  </a:lnTo>
                </a:path>
                <a:path w="15240" h="176529">
                  <a:moveTo>
                    <a:pt x="12143" y="8095"/>
                  </a:moveTo>
                  <a:lnTo>
                    <a:pt x="12143" y="8095"/>
                  </a:lnTo>
                </a:path>
                <a:path w="15240" h="176529">
                  <a:moveTo>
                    <a:pt x="12143" y="8095"/>
                  </a:moveTo>
                  <a:lnTo>
                    <a:pt x="12143" y="8095"/>
                  </a:lnTo>
                </a:path>
                <a:path w="15240" h="176529">
                  <a:moveTo>
                    <a:pt x="12143" y="8095"/>
                  </a:moveTo>
                  <a:lnTo>
                    <a:pt x="12143" y="8095"/>
                  </a:lnTo>
                </a:path>
                <a:path w="15240" h="176529">
                  <a:moveTo>
                    <a:pt x="12143" y="8095"/>
                  </a:moveTo>
                  <a:lnTo>
                    <a:pt x="12143" y="8095"/>
                  </a:lnTo>
                </a:path>
                <a:path w="15240" h="176529">
                  <a:moveTo>
                    <a:pt x="12143" y="8095"/>
                  </a:moveTo>
                  <a:lnTo>
                    <a:pt x="12143" y="8095"/>
                  </a:lnTo>
                </a:path>
                <a:path w="15240" h="176529">
                  <a:moveTo>
                    <a:pt x="4047" y="8095"/>
                  </a:moveTo>
                  <a:lnTo>
                    <a:pt x="5059" y="8095"/>
                  </a:lnTo>
                  <a:lnTo>
                    <a:pt x="12143" y="8095"/>
                  </a:lnTo>
                </a:path>
                <a:path w="15240" h="176529">
                  <a:moveTo>
                    <a:pt x="2023" y="9107"/>
                  </a:move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  <a:lnTo>
                    <a:pt x="12143" y="10119"/>
                  </a:lnTo>
                </a:path>
                <a:path w="15240" h="176529">
                  <a:moveTo>
                    <a:pt x="1011" y="0"/>
                  </a:moveTo>
                  <a:lnTo>
                    <a:pt x="1011" y="4047"/>
                  </a:lnTo>
                </a:path>
                <a:path w="15240" h="176529">
                  <a:moveTo>
                    <a:pt x="1011" y="4047"/>
                  </a:moveTo>
                  <a:lnTo>
                    <a:pt x="1011" y="4047"/>
                  </a:lnTo>
                </a:path>
                <a:path w="15240" h="176529">
                  <a:moveTo>
                    <a:pt x="1011" y="4047"/>
                  </a:moveTo>
                  <a:lnTo>
                    <a:pt x="2023" y="5059"/>
                  </a:lnTo>
                  <a:lnTo>
                    <a:pt x="2023" y="6071"/>
                  </a:lnTo>
                </a:path>
                <a:path w="15240" h="176529">
                  <a:moveTo>
                    <a:pt x="2023" y="6071"/>
                  </a:moveTo>
                  <a:lnTo>
                    <a:pt x="2023" y="6071"/>
                  </a:lnTo>
                </a:path>
                <a:path w="15240" h="176529">
                  <a:moveTo>
                    <a:pt x="2023" y="6071"/>
                  </a:moveTo>
                  <a:lnTo>
                    <a:pt x="3035" y="7083"/>
                  </a:lnTo>
                </a:path>
                <a:path w="15240" h="176529">
                  <a:moveTo>
                    <a:pt x="3035" y="7083"/>
                  </a:moveTo>
                  <a:lnTo>
                    <a:pt x="3035" y="7083"/>
                  </a:lnTo>
                </a:path>
                <a:path w="15240" h="176529">
                  <a:moveTo>
                    <a:pt x="3035" y="7083"/>
                  </a:moveTo>
                  <a:lnTo>
                    <a:pt x="4047" y="8095"/>
                  </a:lnTo>
                </a:path>
                <a:path w="15240" h="176529">
                  <a:moveTo>
                    <a:pt x="4047" y="8095"/>
                  </a:moveTo>
                  <a:lnTo>
                    <a:pt x="4047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2023" y="9107"/>
                  </a:moveTo>
                  <a:lnTo>
                    <a:pt x="2023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0" y="7083"/>
                  </a:lnTo>
                  <a:lnTo>
                    <a:pt x="1011" y="7083"/>
                  </a:lnTo>
                  <a:lnTo>
                    <a:pt x="1011" y="8095"/>
                  </a:lnTo>
                  <a:lnTo>
                    <a:pt x="2023" y="9107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</a:path>
                <a:path w="15240" h="176529">
                  <a:moveTo>
                    <a:pt x="5059" y="10119"/>
                  </a:moveTo>
                  <a:lnTo>
                    <a:pt x="5059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1384619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13752082" y="3339101"/>
              <a:ext cx="99695" cy="204470"/>
            </a:xfrm>
            <a:custGeom>
              <a:avLst/>
              <a:gdLst/>
              <a:ahLst/>
              <a:cxnLst/>
              <a:rect l="l" t="t" r="r" b="b"/>
              <a:pathLst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4111" y="19935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3099" y="204414"/>
                  </a:lnTo>
                </a:path>
                <a:path w="99694" h="204470">
                  <a:moveTo>
                    <a:pt x="93099" y="204414"/>
                  </a:moveTo>
                  <a:lnTo>
                    <a:pt x="93099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3099" y="200366"/>
                  </a:lnTo>
                </a:path>
                <a:path w="99694" h="204470">
                  <a:moveTo>
                    <a:pt x="93099" y="200366"/>
                  </a:moveTo>
                  <a:lnTo>
                    <a:pt x="93099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3099" y="204414"/>
                  </a:moveTo>
                  <a:lnTo>
                    <a:pt x="93099" y="200366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3099" y="3035"/>
                  </a:lnTo>
                </a:path>
                <a:path w="99694" h="204470">
                  <a:moveTo>
                    <a:pt x="93099" y="3035"/>
                  </a:moveTo>
                  <a:lnTo>
                    <a:pt x="93099" y="3035"/>
                  </a:lnTo>
                </a:path>
                <a:path w="99694" h="204470">
                  <a:moveTo>
                    <a:pt x="93099" y="0"/>
                  </a:moveTo>
                  <a:lnTo>
                    <a:pt x="93099" y="3035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6318"/>
                  </a:lnTo>
                </a:path>
                <a:path w="99694" h="204470">
                  <a:moveTo>
                    <a:pt x="97147" y="188222"/>
                  </a:moveTo>
                  <a:lnTo>
                    <a:pt x="97147" y="184175"/>
                  </a:lnTo>
                </a:path>
                <a:path w="99694" h="204470">
                  <a:moveTo>
                    <a:pt x="96135" y="199354"/>
                  </a:moveTo>
                  <a:lnTo>
                    <a:pt x="96135" y="196318"/>
                  </a:lnTo>
                </a:path>
                <a:path w="99694" h="204470">
                  <a:moveTo>
                    <a:pt x="96135" y="188222"/>
                  </a:moveTo>
                  <a:lnTo>
                    <a:pt x="96135" y="184175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6318"/>
                  </a:lnTo>
                </a:path>
                <a:path w="99694" h="204470">
                  <a:moveTo>
                    <a:pt x="95123" y="188222"/>
                  </a:moveTo>
                  <a:lnTo>
                    <a:pt x="95123" y="184175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7147" y="199354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9354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9354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0366"/>
                  </a:lnTo>
                </a:path>
                <a:path w="99694" h="204470">
                  <a:moveTo>
                    <a:pt x="96135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5123" y="184175"/>
                  </a:moveTo>
                  <a:lnTo>
                    <a:pt x="95123" y="23274"/>
                  </a:lnTo>
                </a:path>
                <a:path w="99694" h="204470">
                  <a:moveTo>
                    <a:pt x="95123" y="17203"/>
                  </a:moveTo>
                  <a:lnTo>
                    <a:pt x="95123" y="3035"/>
                  </a:lnTo>
                </a:path>
                <a:path w="99694" h="204470">
                  <a:moveTo>
                    <a:pt x="0" y="32382"/>
                  </a:moveTo>
                  <a:lnTo>
                    <a:pt x="0" y="32382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13760177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13760177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13760177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13747022" y="3339101"/>
              <a:ext cx="18415" cy="204470"/>
            </a:xfrm>
            <a:custGeom>
              <a:avLst/>
              <a:gdLst/>
              <a:ahLst/>
              <a:cxnLst/>
              <a:rect l="l" t="t" r="r" b="b"/>
              <a:pathLst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18415" h="204470">
                  <a:moveTo>
                    <a:pt x="5059" y="31370"/>
                  </a:moveTo>
                  <a:lnTo>
                    <a:pt x="6071" y="31370"/>
                  </a:lnTo>
                  <a:lnTo>
                    <a:pt x="13155" y="31370"/>
                  </a:lnTo>
                </a:path>
                <a:path w="18415" h="204470">
                  <a:moveTo>
                    <a:pt x="3035" y="32382"/>
                  </a:moveTo>
                  <a:lnTo>
                    <a:pt x="4047" y="32382"/>
                  </a:lnTo>
                  <a:lnTo>
                    <a:pt x="5059" y="32382"/>
                  </a:lnTo>
                  <a:lnTo>
                    <a:pt x="6071" y="33394"/>
                  </a:lnTo>
                  <a:lnTo>
                    <a:pt x="13155" y="33394"/>
                  </a:lnTo>
                </a:path>
                <a:path w="18415" h="204470">
                  <a:moveTo>
                    <a:pt x="2023" y="23274"/>
                  </a:moveTo>
                  <a:lnTo>
                    <a:pt x="2023" y="27322"/>
                  </a:lnTo>
                </a:path>
                <a:path w="18415" h="204470">
                  <a:moveTo>
                    <a:pt x="2023" y="27322"/>
                  </a:moveTo>
                  <a:lnTo>
                    <a:pt x="2023" y="27322"/>
                  </a:lnTo>
                </a:path>
                <a:path w="18415" h="204470">
                  <a:moveTo>
                    <a:pt x="2023" y="27322"/>
                  </a:moveTo>
                  <a:lnTo>
                    <a:pt x="2023" y="28334"/>
                  </a:lnTo>
                  <a:lnTo>
                    <a:pt x="3035" y="29346"/>
                  </a:lnTo>
                </a:path>
                <a:path w="18415" h="204470">
                  <a:moveTo>
                    <a:pt x="3035" y="29346"/>
                  </a:moveTo>
                  <a:lnTo>
                    <a:pt x="3035" y="29346"/>
                  </a:lnTo>
                </a:path>
                <a:path w="18415" h="204470">
                  <a:moveTo>
                    <a:pt x="3035" y="29346"/>
                  </a:moveTo>
                  <a:lnTo>
                    <a:pt x="4047" y="30358"/>
                  </a:lnTo>
                </a:path>
                <a:path w="18415" h="204470">
                  <a:moveTo>
                    <a:pt x="4047" y="30358"/>
                  </a:moveTo>
                  <a:lnTo>
                    <a:pt x="4047" y="30358"/>
                  </a:lnTo>
                </a:path>
                <a:path w="18415" h="204470">
                  <a:moveTo>
                    <a:pt x="4047" y="30358"/>
                  </a:moveTo>
                  <a:lnTo>
                    <a:pt x="5059" y="31370"/>
                  </a:lnTo>
                </a:path>
                <a:path w="18415" h="204470">
                  <a:moveTo>
                    <a:pt x="5059" y="31370"/>
                  </a:moveTo>
                  <a:lnTo>
                    <a:pt x="5059" y="31370"/>
                  </a:lnTo>
                </a:path>
                <a:path w="18415" h="204470">
                  <a:moveTo>
                    <a:pt x="2023" y="30358"/>
                  </a:moveTo>
                  <a:lnTo>
                    <a:pt x="2023" y="30358"/>
                  </a:lnTo>
                </a:path>
                <a:path w="18415" h="204470">
                  <a:moveTo>
                    <a:pt x="3035" y="32382"/>
                  </a:moveTo>
                  <a:lnTo>
                    <a:pt x="3035" y="32382"/>
                  </a:lnTo>
                </a:path>
                <a:path w="18415" h="204470">
                  <a:moveTo>
                    <a:pt x="5059" y="32382"/>
                  </a:moveTo>
                  <a:lnTo>
                    <a:pt x="5059" y="32382"/>
                  </a:lnTo>
                </a:path>
                <a:path w="18415" h="204470">
                  <a:moveTo>
                    <a:pt x="0" y="23274"/>
                  </a:moveTo>
                  <a:lnTo>
                    <a:pt x="0" y="27322"/>
                  </a:lnTo>
                  <a:lnTo>
                    <a:pt x="0" y="28334"/>
                  </a:lnTo>
                  <a:lnTo>
                    <a:pt x="1011" y="29346"/>
                  </a:lnTo>
                  <a:lnTo>
                    <a:pt x="1011" y="30358"/>
                  </a:lnTo>
                  <a:lnTo>
                    <a:pt x="2023" y="30358"/>
                  </a:lnTo>
                  <a:lnTo>
                    <a:pt x="2023" y="31370"/>
                  </a:lnTo>
                  <a:lnTo>
                    <a:pt x="3035" y="32382"/>
                  </a:lnTo>
                  <a:lnTo>
                    <a:pt x="4047" y="32382"/>
                  </a:lnTo>
                  <a:lnTo>
                    <a:pt x="5059" y="32382"/>
                  </a:lnTo>
                  <a:lnTo>
                    <a:pt x="6071" y="33394"/>
                  </a:lnTo>
                </a:path>
                <a:path w="18415" h="204470">
                  <a:moveTo>
                    <a:pt x="6071" y="33394"/>
                  </a:moveTo>
                  <a:lnTo>
                    <a:pt x="6071" y="33394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6318"/>
                  </a:lnTo>
                </a:path>
                <a:path w="18415" h="204470">
                  <a:moveTo>
                    <a:pt x="15179" y="188222"/>
                  </a:moveTo>
                  <a:lnTo>
                    <a:pt x="15179" y="184175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6318"/>
                  </a:lnTo>
                </a:path>
                <a:path w="18415" h="204470">
                  <a:moveTo>
                    <a:pt x="15179" y="188222"/>
                  </a:moveTo>
                  <a:lnTo>
                    <a:pt x="15179" y="184175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9354"/>
                  </a:lnTo>
                </a:path>
                <a:path w="18415" h="204470">
                  <a:moveTo>
                    <a:pt x="15179" y="199354"/>
                  </a:moveTo>
                  <a:lnTo>
                    <a:pt x="14167" y="199354"/>
                  </a:lnTo>
                  <a:lnTo>
                    <a:pt x="14167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9354"/>
                  </a:lnTo>
                </a:path>
                <a:path w="18415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9354"/>
                  </a:lnTo>
                </a:path>
                <a:path w="18415" h="204470">
                  <a:moveTo>
                    <a:pt x="14167" y="204414"/>
                  </a:moveTo>
                  <a:lnTo>
                    <a:pt x="13155" y="204414"/>
                  </a:lnTo>
                </a:path>
                <a:path w="18415" h="204470">
                  <a:moveTo>
                    <a:pt x="13155" y="204414"/>
                  </a:moveTo>
                  <a:lnTo>
                    <a:pt x="13155" y="204414"/>
                  </a:lnTo>
                </a:path>
                <a:path w="18415" h="204470">
                  <a:moveTo>
                    <a:pt x="13155" y="204414"/>
                  </a:moveTo>
                  <a:lnTo>
                    <a:pt x="13155" y="204414"/>
                  </a:lnTo>
                </a:path>
                <a:path w="18415" h="204470">
                  <a:moveTo>
                    <a:pt x="14167" y="204414"/>
                  </a:moveTo>
                  <a:lnTo>
                    <a:pt x="14167" y="204414"/>
                  </a:lnTo>
                </a:path>
                <a:path w="18415" h="204470">
                  <a:moveTo>
                    <a:pt x="14167" y="200366"/>
                  </a:moveTo>
                  <a:lnTo>
                    <a:pt x="13155" y="200366"/>
                  </a:lnTo>
                </a:path>
                <a:path w="18415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8415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8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18415" h="204470">
                  <a:moveTo>
                    <a:pt x="13155" y="204414"/>
                  </a:moveTo>
                  <a:lnTo>
                    <a:pt x="13155" y="200366"/>
                  </a:lnTo>
                </a:path>
                <a:path w="18415" h="204470">
                  <a:moveTo>
                    <a:pt x="14167" y="3035"/>
                  </a:moveTo>
                  <a:lnTo>
                    <a:pt x="14167" y="3035"/>
                  </a:lnTo>
                </a:path>
                <a:path w="18415" h="204470">
                  <a:moveTo>
                    <a:pt x="14167" y="3035"/>
                  </a:moveTo>
                  <a:lnTo>
                    <a:pt x="13155" y="3035"/>
                  </a:lnTo>
                </a:path>
                <a:path w="18415" h="204470">
                  <a:moveTo>
                    <a:pt x="13155" y="3035"/>
                  </a:moveTo>
                  <a:lnTo>
                    <a:pt x="13155" y="3035"/>
                  </a:lnTo>
                </a:path>
                <a:path w="18415" h="204470">
                  <a:moveTo>
                    <a:pt x="13155" y="3035"/>
                  </a:moveTo>
                  <a:lnTo>
                    <a:pt x="13155" y="3035"/>
                  </a:lnTo>
                </a:path>
                <a:path w="18415" h="204470">
                  <a:moveTo>
                    <a:pt x="13155" y="0"/>
                  </a:moveTo>
                  <a:lnTo>
                    <a:pt x="13155" y="3035"/>
                  </a:lnTo>
                </a:path>
                <a:path w="18415" h="204470">
                  <a:moveTo>
                    <a:pt x="17203" y="199354"/>
                  </a:moveTo>
                  <a:lnTo>
                    <a:pt x="17203" y="196318"/>
                  </a:lnTo>
                </a:path>
                <a:path w="18415" h="204470">
                  <a:moveTo>
                    <a:pt x="17203" y="188222"/>
                  </a:moveTo>
                  <a:lnTo>
                    <a:pt x="17203" y="184175"/>
                  </a:lnTo>
                </a:path>
                <a:path w="18415" h="204470">
                  <a:moveTo>
                    <a:pt x="16191" y="199354"/>
                  </a:moveTo>
                  <a:lnTo>
                    <a:pt x="16191" y="196318"/>
                  </a:lnTo>
                </a:path>
                <a:path w="18415" h="204470">
                  <a:moveTo>
                    <a:pt x="16191" y="188222"/>
                  </a:moveTo>
                  <a:lnTo>
                    <a:pt x="16191" y="184175"/>
                  </a:lnTo>
                </a:path>
                <a:path w="18415" h="204470">
                  <a:moveTo>
                    <a:pt x="15179" y="199354"/>
                  </a:moveTo>
                  <a:lnTo>
                    <a:pt x="15179" y="196318"/>
                  </a:lnTo>
                </a:path>
                <a:path w="18415" h="204470">
                  <a:moveTo>
                    <a:pt x="15179" y="188222"/>
                  </a:moveTo>
                  <a:lnTo>
                    <a:pt x="15179" y="184175"/>
                  </a:lnTo>
                </a:path>
                <a:path w="18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18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18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18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18415" h="204470">
                  <a:moveTo>
                    <a:pt x="17203" y="200366"/>
                  </a:moveTo>
                  <a:lnTo>
                    <a:pt x="17203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13764225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13667078" y="3342137"/>
              <a:ext cx="98425" cy="201930"/>
            </a:xfrm>
            <a:custGeom>
              <a:avLst/>
              <a:gdLst/>
              <a:ahLst/>
              <a:cxnLst/>
              <a:rect l="l" t="t" r="r" b="b"/>
              <a:pathLst>
                <a:path w="98425" h="201929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8425" h="201929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1929">
                  <a:moveTo>
                    <a:pt x="97147" y="196318"/>
                  </a:moveTo>
                  <a:lnTo>
                    <a:pt x="97147" y="196318"/>
                  </a:lnTo>
                </a:path>
                <a:path w="98425" h="201929">
                  <a:moveTo>
                    <a:pt x="95123" y="196318"/>
                  </a:moveTo>
                  <a:lnTo>
                    <a:pt x="95123" y="196318"/>
                  </a:lnTo>
                </a:path>
                <a:path w="98425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8425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8425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8425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8425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8425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8425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8425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8425" h="201929">
                  <a:moveTo>
                    <a:pt x="95123" y="201378"/>
                  </a:moveTo>
                  <a:lnTo>
                    <a:pt x="94111" y="201378"/>
                  </a:lnTo>
                </a:path>
                <a:path w="98425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8425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8425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8425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8425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8425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8425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8425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8425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8425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8425" h="201929">
                  <a:moveTo>
                    <a:pt x="95123" y="197330"/>
                  </a:moveTo>
                  <a:lnTo>
                    <a:pt x="94111" y="197330"/>
                  </a:lnTo>
                </a:path>
                <a:path w="98425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8425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8425" h="201929">
                  <a:moveTo>
                    <a:pt x="98159" y="201378"/>
                  </a:moveTo>
                  <a:lnTo>
                    <a:pt x="98159" y="197330"/>
                  </a:lnTo>
                </a:path>
                <a:path w="98425" h="201929">
                  <a:moveTo>
                    <a:pt x="95123" y="0"/>
                  </a:moveTo>
                  <a:lnTo>
                    <a:pt x="95123" y="0"/>
                  </a:lnTo>
                </a:path>
                <a:path w="98425" h="201929">
                  <a:moveTo>
                    <a:pt x="95123" y="0"/>
                  </a:moveTo>
                  <a:lnTo>
                    <a:pt x="95123" y="0"/>
                  </a:lnTo>
                </a:path>
                <a:path w="98425" h="201929">
                  <a:moveTo>
                    <a:pt x="95123" y="0"/>
                  </a:moveTo>
                  <a:lnTo>
                    <a:pt x="94111" y="0"/>
                  </a:lnTo>
                </a:path>
                <a:path w="98425" h="201929">
                  <a:moveTo>
                    <a:pt x="94111" y="0"/>
                  </a:moveTo>
                  <a:lnTo>
                    <a:pt x="94111" y="0"/>
                  </a:lnTo>
                </a:path>
                <a:path w="98425" h="201929">
                  <a:moveTo>
                    <a:pt x="94111" y="0"/>
                  </a:moveTo>
                  <a:lnTo>
                    <a:pt x="94111" y="0"/>
                  </a:lnTo>
                </a:path>
                <a:path w="98425" h="201929">
                  <a:moveTo>
                    <a:pt x="94111" y="0"/>
                  </a:moveTo>
                  <a:lnTo>
                    <a:pt x="94111" y="0"/>
                  </a:lnTo>
                </a:path>
                <a:path w="98425" h="201929">
                  <a:moveTo>
                    <a:pt x="94111" y="181139"/>
                  </a:moveTo>
                  <a:lnTo>
                    <a:pt x="94111" y="20239"/>
                  </a:lnTo>
                </a:path>
                <a:path w="98425" h="201929">
                  <a:moveTo>
                    <a:pt x="94111" y="14167"/>
                  </a:moveTo>
                  <a:lnTo>
                    <a:pt x="94111" y="0"/>
                  </a:lnTo>
                </a:path>
                <a:path w="98425" h="201929">
                  <a:moveTo>
                    <a:pt x="0" y="29346"/>
                  </a:moveTo>
                  <a:lnTo>
                    <a:pt x="0" y="29346"/>
                  </a:lnTo>
                </a:path>
                <a:path w="98425" h="201929">
                  <a:moveTo>
                    <a:pt x="8095" y="30358"/>
                  </a:moveTo>
                  <a:lnTo>
                    <a:pt x="8095" y="30358"/>
                  </a:lnTo>
                </a:path>
                <a:path w="98425" h="201929">
                  <a:moveTo>
                    <a:pt x="8095" y="30358"/>
                  </a:moveTo>
                  <a:lnTo>
                    <a:pt x="8095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13675173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13675173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13675173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13662018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5059" y="8095"/>
                  </a:moveTo>
                  <a:lnTo>
                    <a:pt x="6071" y="8095"/>
                  </a:lnTo>
                  <a:lnTo>
                    <a:pt x="13155" y="8095"/>
                  </a:lnTo>
                </a:path>
                <a:path w="15240" h="176529">
                  <a:moveTo>
                    <a:pt x="3035" y="9107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6071" y="10119"/>
                  </a:lnTo>
                  <a:lnTo>
                    <a:pt x="13155" y="10119"/>
                  </a:lnTo>
                </a:path>
                <a:path w="15240" h="176529">
                  <a:moveTo>
                    <a:pt x="2023" y="0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5059"/>
                  </a:lnTo>
                  <a:lnTo>
                    <a:pt x="3035" y="6071"/>
                  </a:lnTo>
                </a:path>
                <a:path w="15240" h="176529">
                  <a:moveTo>
                    <a:pt x="3035" y="6071"/>
                  </a:moveTo>
                  <a:lnTo>
                    <a:pt x="3035" y="6071"/>
                  </a:lnTo>
                </a:path>
                <a:path w="15240" h="176529">
                  <a:moveTo>
                    <a:pt x="3035" y="6071"/>
                  </a:move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3035" y="9107"/>
                  </a:moveTo>
                  <a:lnTo>
                    <a:pt x="3035" y="9107"/>
                  </a:lnTo>
                </a:path>
                <a:path w="15240" h="176529">
                  <a:moveTo>
                    <a:pt x="4047" y="9107"/>
                  </a:moveTo>
                  <a:lnTo>
                    <a:pt x="5059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2023" y="8095"/>
                  </a:lnTo>
                  <a:lnTo>
                    <a:pt x="3035" y="9107"/>
                  </a:lnTo>
                  <a:lnTo>
                    <a:pt x="4047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5059" y="9107"/>
                  </a:moveTo>
                  <a:lnTo>
                    <a:pt x="5059" y="10119"/>
                  </a:lnTo>
                  <a:lnTo>
                    <a:pt x="6071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13676185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13675173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2023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2023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1011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1011" y="200366"/>
                  </a:moveTo>
                  <a:lnTo>
                    <a:pt x="0" y="200366"/>
                  </a:lnTo>
                  <a:lnTo>
                    <a:pt x="0" y="204414"/>
                  </a:lnTo>
                </a:path>
                <a:path w="4444" h="204470">
                  <a:moveTo>
                    <a:pt x="1011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4047" y="188222"/>
                  </a:moveTo>
                  <a:lnTo>
                    <a:pt x="4047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13679221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13581062" y="3342137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6135" y="196318"/>
                  </a:moveTo>
                  <a:lnTo>
                    <a:pt x="96135" y="19631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9171" y="201378"/>
                  </a:moveTo>
                  <a:lnTo>
                    <a:pt x="99171" y="197330"/>
                  </a:lnTo>
                </a:path>
                <a:path w="99694" h="201929">
                  <a:moveTo>
                    <a:pt x="96135" y="0"/>
                  </a:moveTo>
                  <a:lnTo>
                    <a:pt x="96135" y="0"/>
                  </a:lnTo>
                </a:path>
                <a:path w="99694" h="201929">
                  <a:moveTo>
                    <a:pt x="96135" y="0"/>
                  </a:moveTo>
                  <a:lnTo>
                    <a:pt x="96135" y="0"/>
                  </a:lnTo>
                </a:path>
                <a:path w="99694" h="201929">
                  <a:moveTo>
                    <a:pt x="96135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181139"/>
                  </a:moveTo>
                  <a:lnTo>
                    <a:pt x="95123" y="20239"/>
                  </a:lnTo>
                </a:path>
                <a:path w="99694" h="201929">
                  <a:moveTo>
                    <a:pt x="95123" y="14167"/>
                  </a:moveTo>
                  <a:lnTo>
                    <a:pt x="95123" y="0"/>
                  </a:lnTo>
                </a:path>
                <a:path w="99694" h="201929">
                  <a:moveTo>
                    <a:pt x="0" y="29346"/>
                  </a:moveTo>
                  <a:lnTo>
                    <a:pt x="1011" y="29346"/>
                  </a:lnTo>
                </a:path>
                <a:path w="99694" h="201929">
                  <a:moveTo>
                    <a:pt x="9107" y="30358"/>
                  </a:moveTo>
                  <a:lnTo>
                    <a:pt x="9107" y="30358"/>
                  </a:lnTo>
                </a:path>
                <a:path w="99694" h="201929">
                  <a:moveTo>
                    <a:pt x="9107" y="30358"/>
                  </a:moveTo>
                  <a:lnTo>
                    <a:pt x="9107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13590169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13590169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13590169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13577014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5059" y="8095"/>
                  </a:moveTo>
                  <a:lnTo>
                    <a:pt x="5059" y="8095"/>
                  </a:lnTo>
                </a:path>
                <a:path w="15240" h="176529">
                  <a:moveTo>
                    <a:pt x="5059" y="8095"/>
                  </a:moveTo>
                  <a:lnTo>
                    <a:pt x="13155" y="8095"/>
                  </a:lnTo>
                </a:path>
                <a:path w="15240" h="176529">
                  <a:moveTo>
                    <a:pt x="3035" y="9107"/>
                  </a:moveTo>
                  <a:lnTo>
                    <a:pt x="4047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5059" y="9107"/>
                  </a:moveTo>
                  <a:lnTo>
                    <a:pt x="5059" y="10119"/>
                  </a:lnTo>
                  <a:lnTo>
                    <a:pt x="13155" y="10119"/>
                  </a:lnTo>
                </a:path>
                <a:path w="15240" h="176529">
                  <a:moveTo>
                    <a:pt x="2023" y="0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3035" y="9107"/>
                  </a:moveTo>
                  <a:lnTo>
                    <a:pt x="3035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2023" y="8095"/>
                  </a:lnTo>
                  <a:lnTo>
                    <a:pt x="3035" y="9107"/>
                  </a:lnTo>
                </a:path>
                <a:path w="15240" h="176529">
                  <a:moveTo>
                    <a:pt x="3035" y="9107"/>
                  </a:moveTo>
                  <a:lnTo>
                    <a:pt x="3035" y="9107"/>
                  </a:lnTo>
                </a:path>
                <a:path w="15240" h="176529">
                  <a:moveTo>
                    <a:pt x="3035" y="9107"/>
                  </a:moveTo>
                  <a:lnTo>
                    <a:pt x="4047" y="9107"/>
                  </a:lnTo>
                  <a:lnTo>
                    <a:pt x="5059" y="10119"/>
                  </a:lnTo>
                </a:path>
                <a:path w="15240" h="176529">
                  <a:moveTo>
                    <a:pt x="5059" y="10119"/>
                  </a:moveTo>
                  <a:lnTo>
                    <a:pt x="5059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5179" y="176079"/>
                  </a:moveTo>
                  <a:lnTo>
                    <a:pt x="14167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13591182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13590169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2023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4047" y="188222"/>
                  </a:moveTo>
                  <a:lnTo>
                    <a:pt x="4047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1011" y="199354"/>
                  </a:moveTo>
                  <a:lnTo>
                    <a:pt x="1011" y="196318"/>
                  </a:lnTo>
                </a:path>
                <a:path w="4444" h="204470">
                  <a:moveTo>
                    <a:pt x="1011" y="188222"/>
                  </a:moveTo>
                  <a:lnTo>
                    <a:pt x="1011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13594217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13496058" y="3342137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6135" y="196318"/>
                  </a:moveTo>
                  <a:lnTo>
                    <a:pt x="96135" y="196318"/>
                  </a:lnTo>
                </a:path>
                <a:path w="99694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201378"/>
                  </a:moveTo>
                  <a:lnTo>
                    <a:pt x="99171" y="197330"/>
                  </a:lnTo>
                </a:path>
                <a:path w="99694" h="201929">
                  <a:moveTo>
                    <a:pt x="96135" y="0"/>
                  </a:moveTo>
                  <a:lnTo>
                    <a:pt x="96135" y="0"/>
                  </a:lnTo>
                </a:path>
                <a:path w="99694" h="201929">
                  <a:moveTo>
                    <a:pt x="96135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4111" y="0"/>
                  </a:lnTo>
                </a:path>
                <a:path w="99694" h="201929">
                  <a:moveTo>
                    <a:pt x="94111" y="0"/>
                  </a:moveTo>
                  <a:lnTo>
                    <a:pt x="94111" y="0"/>
                  </a:lnTo>
                </a:path>
                <a:path w="99694" h="201929">
                  <a:moveTo>
                    <a:pt x="95123" y="181139"/>
                  </a:moveTo>
                  <a:lnTo>
                    <a:pt x="95123" y="20239"/>
                  </a:lnTo>
                </a:path>
                <a:path w="99694" h="201929">
                  <a:moveTo>
                    <a:pt x="95123" y="14167"/>
                  </a:moveTo>
                  <a:lnTo>
                    <a:pt x="95123" y="0"/>
                  </a:lnTo>
                </a:path>
                <a:path w="99694" h="201929">
                  <a:moveTo>
                    <a:pt x="0" y="29346"/>
                  </a:moveTo>
                  <a:lnTo>
                    <a:pt x="0" y="29346"/>
                  </a:lnTo>
                </a:path>
                <a:path w="99694" h="201929">
                  <a:moveTo>
                    <a:pt x="9107" y="30358"/>
                  </a:moveTo>
                  <a:lnTo>
                    <a:pt x="9107" y="30358"/>
                  </a:lnTo>
                </a:path>
                <a:path w="99694" h="201929">
                  <a:moveTo>
                    <a:pt x="9107" y="30358"/>
                  </a:moveTo>
                  <a:lnTo>
                    <a:pt x="9107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13505165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13505165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13505165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13492010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5059" y="8095"/>
                  </a:moveTo>
                  <a:lnTo>
                    <a:pt x="5059" y="8095"/>
                  </a:lnTo>
                </a:path>
                <a:path w="15240" h="176529">
                  <a:moveTo>
                    <a:pt x="5059" y="8095"/>
                  </a:moveTo>
                  <a:lnTo>
                    <a:pt x="13155" y="8095"/>
                  </a:lnTo>
                </a:path>
                <a:path w="15240" h="176529">
                  <a:moveTo>
                    <a:pt x="3035" y="9107"/>
                  </a:moveTo>
                  <a:lnTo>
                    <a:pt x="3035" y="9107"/>
                  </a:lnTo>
                </a:path>
                <a:path w="15240" h="176529">
                  <a:moveTo>
                    <a:pt x="3035" y="9107"/>
                  </a:moveTo>
                  <a:lnTo>
                    <a:pt x="4047" y="9107"/>
                  </a:lnTo>
                  <a:lnTo>
                    <a:pt x="5059" y="10119"/>
                  </a:lnTo>
                  <a:lnTo>
                    <a:pt x="13155" y="10119"/>
                  </a:lnTo>
                </a:path>
                <a:path w="15240" h="176529">
                  <a:moveTo>
                    <a:pt x="2023" y="0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2023" y="9107"/>
                  </a:moveTo>
                  <a:lnTo>
                    <a:pt x="2023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1011" y="7083"/>
                  </a:moveTo>
                  <a:lnTo>
                    <a:pt x="2023" y="8095"/>
                  </a:lnTo>
                  <a:lnTo>
                    <a:pt x="2023" y="9107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</a:path>
                <a:path w="15240" h="176529">
                  <a:moveTo>
                    <a:pt x="5059" y="10119"/>
                  </a:moveTo>
                  <a:lnTo>
                    <a:pt x="5059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13506177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13505165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4047" y="188222"/>
                  </a:moveTo>
                  <a:lnTo>
                    <a:pt x="4047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1011" y="199354"/>
                  </a:moveTo>
                  <a:lnTo>
                    <a:pt x="1011" y="196318"/>
                  </a:lnTo>
                </a:path>
                <a:path w="4444" h="204470">
                  <a:moveTo>
                    <a:pt x="1011" y="188222"/>
                  </a:moveTo>
                  <a:lnTo>
                    <a:pt x="1011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1350921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13411054" y="3342137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8159" y="196318"/>
                  </a:moveTo>
                  <a:lnTo>
                    <a:pt x="98159" y="196318"/>
                  </a:lnTo>
                </a:path>
                <a:path w="99694" h="201929">
                  <a:moveTo>
                    <a:pt x="96135" y="196318"/>
                  </a:moveTo>
                  <a:lnTo>
                    <a:pt x="96135" y="196318"/>
                  </a:lnTo>
                </a:path>
                <a:path w="99694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201378"/>
                  </a:moveTo>
                  <a:lnTo>
                    <a:pt x="99171" y="197330"/>
                  </a:lnTo>
                </a:path>
                <a:path w="99694" h="201929">
                  <a:moveTo>
                    <a:pt x="96135" y="0"/>
                  </a:moveTo>
                  <a:lnTo>
                    <a:pt x="96135" y="0"/>
                  </a:lnTo>
                </a:path>
                <a:path w="99694" h="201929">
                  <a:moveTo>
                    <a:pt x="96135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4111" y="0"/>
                  </a:lnTo>
                </a:path>
                <a:path w="99694" h="201929">
                  <a:moveTo>
                    <a:pt x="94111" y="0"/>
                  </a:moveTo>
                  <a:lnTo>
                    <a:pt x="94111" y="0"/>
                  </a:lnTo>
                </a:path>
                <a:path w="99694" h="201929">
                  <a:moveTo>
                    <a:pt x="95123" y="181139"/>
                  </a:moveTo>
                  <a:lnTo>
                    <a:pt x="95123" y="20239"/>
                  </a:lnTo>
                </a:path>
                <a:path w="99694" h="201929">
                  <a:moveTo>
                    <a:pt x="95123" y="14167"/>
                  </a:moveTo>
                  <a:lnTo>
                    <a:pt x="95123" y="0"/>
                  </a:lnTo>
                </a:path>
                <a:path w="99694" h="201929">
                  <a:moveTo>
                    <a:pt x="0" y="29346"/>
                  </a:moveTo>
                  <a:lnTo>
                    <a:pt x="0" y="29346"/>
                  </a:lnTo>
                </a:path>
                <a:path w="99694" h="201929">
                  <a:moveTo>
                    <a:pt x="8095" y="30358"/>
                  </a:moveTo>
                  <a:lnTo>
                    <a:pt x="8095" y="30358"/>
                  </a:lnTo>
                </a:path>
                <a:path w="99694" h="201929">
                  <a:moveTo>
                    <a:pt x="8095" y="30358"/>
                  </a:moveTo>
                  <a:lnTo>
                    <a:pt x="8095" y="30358"/>
                  </a:lnTo>
                </a:path>
                <a:path w="99694" h="201929">
                  <a:moveTo>
                    <a:pt x="8095" y="30358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  <a:path w="99694" h="201929">
                  <a:moveTo>
                    <a:pt x="9107" y="29346"/>
                  </a:moveTo>
                  <a:lnTo>
                    <a:pt x="9107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13420162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13409030" y="3362376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1131" y="8095"/>
                  </a:lnTo>
                </a:path>
                <a:path w="11430" h="10160">
                  <a:moveTo>
                    <a:pt x="11131" y="8095"/>
                  </a:moveTo>
                  <a:lnTo>
                    <a:pt x="10119" y="8095"/>
                  </a:lnTo>
                </a:path>
                <a:path w="11430" h="10160">
                  <a:moveTo>
                    <a:pt x="10119" y="8095"/>
                  </a:moveTo>
                  <a:lnTo>
                    <a:pt x="10119" y="8095"/>
                  </a:lnTo>
                </a:path>
                <a:path w="11430" h="10160">
                  <a:moveTo>
                    <a:pt x="10119" y="8095"/>
                  </a:moveTo>
                  <a:lnTo>
                    <a:pt x="10119" y="8095"/>
                  </a:lnTo>
                </a:path>
                <a:path w="11430" h="10160">
                  <a:moveTo>
                    <a:pt x="3035" y="8095"/>
                  </a:moveTo>
                  <a:lnTo>
                    <a:pt x="3035" y="8095"/>
                  </a:lnTo>
                </a:path>
                <a:path w="11430" h="10160">
                  <a:moveTo>
                    <a:pt x="3035" y="8095"/>
                  </a:moveTo>
                  <a:lnTo>
                    <a:pt x="10119" y="8095"/>
                  </a:lnTo>
                </a:path>
                <a:path w="11430" h="10160">
                  <a:moveTo>
                    <a:pt x="0" y="9107"/>
                  </a:moveTo>
                  <a:lnTo>
                    <a:pt x="1011" y="9107"/>
                  </a:lnTo>
                  <a:lnTo>
                    <a:pt x="2023" y="9107"/>
                  </a:lnTo>
                  <a:lnTo>
                    <a:pt x="3035" y="10119"/>
                  </a:lnTo>
                  <a:lnTo>
                    <a:pt x="10119" y="10119"/>
                  </a:lnTo>
                </a:path>
                <a:path w="11430" h="10160">
                  <a:moveTo>
                    <a:pt x="0" y="0"/>
                  </a:moveTo>
                  <a:lnTo>
                    <a:pt x="0" y="4047"/>
                  </a:lnTo>
                </a:path>
                <a:path w="11430" h="10160">
                  <a:moveTo>
                    <a:pt x="0" y="4047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13409030" y="33664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13407006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2023" y="6071"/>
                  </a:moveTo>
                  <a:lnTo>
                    <a:pt x="2023" y="6071"/>
                  </a:lnTo>
                </a:path>
                <a:path w="15240" h="176529">
                  <a:moveTo>
                    <a:pt x="2023" y="6071"/>
                  </a:moveTo>
                  <a:lnTo>
                    <a:pt x="3035" y="7083"/>
                  </a:lnTo>
                </a:path>
                <a:path w="15240" h="176529">
                  <a:moveTo>
                    <a:pt x="3035" y="7083"/>
                  </a:moveTo>
                  <a:lnTo>
                    <a:pt x="3035" y="7083"/>
                  </a:lnTo>
                </a:path>
                <a:path w="15240" h="176529">
                  <a:moveTo>
                    <a:pt x="3035" y="7083"/>
                  </a:moveTo>
                  <a:lnTo>
                    <a:pt x="4047" y="8095"/>
                  </a:lnTo>
                  <a:lnTo>
                    <a:pt x="5059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2023" y="9107"/>
                  </a:moveTo>
                  <a:lnTo>
                    <a:pt x="2023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0" y="7083"/>
                  </a:lnTo>
                  <a:lnTo>
                    <a:pt x="1011" y="7083"/>
                  </a:lnTo>
                  <a:lnTo>
                    <a:pt x="2023" y="8095"/>
                  </a:lnTo>
                  <a:lnTo>
                    <a:pt x="2023" y="9107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</a:path>
                <a:path w="15240" h="176529">
                  <a:moveTo>
                    <a:pt x="5059" y="10119"/>
                  </a:moveTo>
                  <a:lnTo>
                    <a:pt x="5059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1342117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13326050" y="3339101"/>
              <a:ext cx="99695" cy="204470"/>
            </a:xfrm>
            <a:custGeom>
              <a:avLst/>
              <a:gdLst/>
              <a:ahLst/>
              <a:cxnLst/>
              <a:rect l="l" t="t" r="r" b="b"/>
              <a:pathLst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0366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0"/>
                  </a:moveTo>
                  <a:lnTo>
                    <a:pt x="94111" y="3035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6318"/>
                  </a:lnTo>
                </a:path>
                <a:path w="99694" h="204470">
                  <a:moveTo>
                    <a:pt x="97147" y="188222"/>
                  </a:moveTo>
                  <a:lnTo>
                    <a:pt x="97147" y="184175"/>
                  </a:lnTo>
                </a:path>
                <a:path w="99694" h="204470">
                  <a:moveTo>
                    <a:pt x="96135" y="199354"/>
                  </a:moveTo>
                  <a:lnTo>
                    <a:pt x="96135" y="196318"/>
                  </a:lnTo>
                </a:path>
                <a:path w="99694" h="204470">
                  <a:moveTo>
                    <a:pt x="96135" y="188222"/>
                  </a:moveTo>
                  <a:lnTo>
                    <a:pt x="96135" y="184175"/>
                  </a:lnTo>
                </a:path>
                <a:path w="99694" h="204470">
                  <a:moveTo>
                    <a:pt x="95123" y="199354"/>
                  </a:moveTo>
                  <a:lnTo>
                    <a:pt x="95123" y="196318"/>
                  </a:lnTo>
                </a:path>
                <a:path w="99694" h="204470">
                  <a:moveTo>
                    <a:pt x="95123" y="188222"/>
                  </a:moveTo>
                  <a:lnTo>
                    <a:pt x="95123" y="184175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199354"/>
                  </a:lnTo>
                  <a:lnTo>
                    <a:pt x="97147" y="199354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199354"/>
                  </a:moveTo>
                  <a:lnTo>
                    <a:pt x="98159" y="199354"/>
                  </a:lnTo>
                </a:path>
                <a:path w="99694" h="204470">
                  <a:moveTo>
                    <a:pt x="97147" y="199354"/>
                  </a:moveTo>
                  <a:lnTo>
                    <a:pt x="97147" y="199354"/>
                  </a:lnTo>
                </a:path>
                <a:path w="99694" h="204470">
                  <a:moveTo>
                    <a:pt x="95123" y="199354"/>
                  </a:moveTo>
                  <a:lnTo>
                    <a:pt x="96135" y="19935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4414"/>
                  </a:lnTo>
                </a:path>
                <a:path w="99694" h="204470">
                  <a:moveTo>
                    <a:pt x="99171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8159" y="204414"/>
                  </a:lnTo>
                </a:path>
                <a:path w="99694" h="204470">
                  <a:moveTo>
                    <a:pt x="98159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7147" y="204414"/>
                  </a:lnTo>
                </a:path>
                <a:path w="99694" h="204470">
                  <a:moveTo>
                    <a:pt x="97147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6135" y="204414"/>
                  </a:lnTo>
                </a:path>
                <a:path w="99694" h="204470">
                  <a:moveTo>
                    <a:pt x="96135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5123" y="204414"/>
                  </a:lnTo>
                </a:path>
                <a:path w="99694" h="204470">
                  <a:moveTo>
                    <a:pt x="95123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4414"/>
                  </a:moveTo>
                  <a:lnTo>
                    <a:pt x="94111" y="204414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9171" y="200366"/>
                  </a:lnTo>
                </a:path>
                <a:path w="99694" h="204470">
                  <a:moveTo>
                    <a:pt x="99171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8159" y="200366"/>
                  </a:lnTo>
                </a:path>
                <a:path w="99694" h="204470">
                  <a:moveTo>
                    <a:pt x="98159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7147" y="200366"/>
                  </a:lnTo>
                </a:path>
                <a:path w="99694" h="204470">
                  <a:moveTo>
                    <a:pt x="97147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6135" y="200366"/>
                  </a:lnTo>
                </a:path>
                <a:path w="99694" h="204470">
                  <a:moveTo>
                    <a:pt x="96135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5123" y="200366"/>
                  </a:lnTo>
                </a:path>
                <a:path w="99694" h="204470">
                  <a:moveTo>
                    <a:pt x="95123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4111" y="200366"/>
                  </a:moveTo>
                  <a:lnTo>
                    <a:pt x="94111" y="200366"/>
                  </a:lnTo>
                </a:path>
                <a:path w="99694" h="204470">
                  <a:moveTo>
                    <a:pt x="99171" y="204414"/>
                  </a:moveTo>
                  <a:lnTo>
                    <a:pt x="99171" y="200366"/>
                  </a:lnTo>
                </a:path>
                <a:path w="99694" h="204470">
                  <a:moveTo>
                    <a:pt x="96135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5123" y="3035"/>
                  </a:lnTo>
                </a:path>
                <a:path w="99694" h="204470">
                  <a:moveTo>
                    <a:pt x="95123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4111" y="3035"/>
                  </a:moveTo>
                  <a:lnTo>
                    <a:pt x="94111" y="3035"/>
                  </a:lnTo>
                </a:path>
                <a:path w="99694" h="204470">
                  <a:moveTo>
                    <a:pt x="95123" y="184175"/>
                  </a:moveTo>
                  <a:lnTo>
                    <a:pt x="95123" y="23274"/>
                  </a:lnTo>
                </a:path>
                <a:path w="99694" h="204470">
                  <a:moveTo>
                    <a:pt x="95123" y="17203"/>
                  </a:moveTo>
                  <a:lnTo>
                    <a:pt x="95123" y="3035"/>
                  </a:lnTo>
                </a:path>
                <a:path w="99694" h="204470">
                  <a:moveTo>
                    <a:pt x="0" y="32382"/>
                  </a:moveTo>
                  <a:lnTo>
                    <a:pt x="0" y="32382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  <a:path w="99694" h="204470">
                  <a:moveTo>
                    <a:pt x="8095" y="33394"/>
                  </a:moveTo>
                  <a:lnTo>
                    <a:pt x="8095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13334145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13334145" y="3371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13335158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13322002" y="3339101"/>
              <a:ext cx="17780" cy="204470"/>
            </a:xfrm>
            <a:custGeom>
              <a:avLst/>
              <a:gdLst/>
              <a:ahLst/>
              <a:cxnLst/>
              <a:rect l="l" t="t" r="r" b="b"/>
              <a:pathLst>
                <a:path w="17780" h="204470">
                  <a:moveTo>
                    <a:pt x="13155" y="31370"/>
                  </a:moveTo>
                  <a:lnTo>
                    <a:pt x="13155" y="31370"/>
                  </a:lnTo>
                </a:path>
                <a:path w="17780" h="204470">
                  <a:moveTo>
                    <a:pt x="13155" y="31370"/>
                  </a:moveTo>
                  <a:lnTo>
                    <a:pt x="13155" y="31370"/>
                  </a:lnTo>
                </a:path>
                <a:path w="17780" h="204470">
                  <a:moveTo>
                    <a:pt x="13155" y="31370"/>
                  </a:moveTo>
                  <a:lnTo>
                    <a:pt x="12143" y="31370"/>
                  </a:lnTo>
                </a:path>
                <a:path w="17780" h="204470">
                  <a:moveTo>
                    <a:pt x="12143" y="31370"/>
                  </a:moveTo>
                  <a:lnTo>
                    <a:pt x="12143" y="31370"/>
                  </a:lnTo>
                </a:path>
                <a:path w="17780" h="204470">
                  <a:moveTo>
                    <a:pt x="12143" y="31370"/>
                  </a:moveTo>
                  <a:lnTo>
                    <a:pt x="12143" y="31370"/>
                  </a:lnTo>
                </a:path>
                <a:path w="17780" h="204470">
                  <a:moveTo>
                    <a:pt x="12143" y="31370"/>
                  </a:moveTo>
                  <a:lnTo>
                    <a:pt x="12143" y="31370"/>
                  </a:lnTo>
                </a:path>
                <a:path w="17780" h="204470">
                  <a:moveTo>
                    <a:pt x="12143" y="31370"/>
                  </a:moveTo>
                  <a:lnTo>
                    <a:pt x="12143" y="31370"/>
                  </a:lnTo>
                </a:path>
                <a:path w="17780" h="204470">
                  <a:moveTo>
                    <a:pt x="4047" y="31370"/>
                  </a:moveTo>
                  <a:lnTo>
                    <a:pt x="5059" y="31370"/>
                  </a:lnTo>
                  <a:lnTo>
                    <a:pt x="12143" y="31370"/>
                  </a:lnTo>
                </a:path>
                <a:path w="17780" h="204470">
                  <a:moveTo>
                    <a:pt x="2023" y="32382"/>
                  </a:moveTo>
                  <a:lnTo>
                    <a:pt x="3035" y="32382"/>
                  </a:lnTo>
                  <a:lnTo>
                    <a:pt x="4047" y="32382"/>
                  </a:lnTo>
                  <a:lnTo>
                    <a:pt x="5059" y="33394"/>
                  </a:lnTo>
                  <a:lnTo>
                    <a:pt x="12143" y="33394"/>
                  </a:lnTo>
                </a:path>
                <a:path w="17780" h="204470">
                  <a:moveTo>
                    <a:pt x="1011" y="23274"/>
                  </a:moveTo>
                  <a:lnTo>
                    <a:pt x="1011" y="27322"/>
                  </a:lnTo>
                </a:path>
                <a:path w="17780" h="204470">
                  <a:moveTo>
                    <a:pt x="1011" y="27322"/>
                  </a:moveTo>
                  <a:lnTo>
                    <a:pt x="1011" y="27322"/>
                  </a:lnTo>
                </a:path>
                <a:path w="17780" h="204470">
                  <a:moveTo>
                    <a:pt x="1011" y="27322"/>
                  </a:moveTo>
                  <a:lnTo>
                    <a:pt x="2023" y="28334"/>
                  </a:lnTo>
                  <a:lnTo>
                    <a:pt x="2023" y="29346"/>
                  </a:lnTo>
                </a:path>
                <a:path w="17780" h="204470">
                  <a:moveTo>
                    <a:pt x="2023" y="29346"/>
                  </a:moveTo>
                  <a:lnTo>
                    <a:pt x="2023" y="29346"/>
                  </a:lnTo>
                </a:path>
                <a:path w="17780" h="204470">
                  <a:moveTo>
                    <a:pt x="2023" y="29346"/>
                  </a:moveTo>
                  <a:lnTo>
                    <a:pt x="3035" y="30358"/>
                  </a:lnTo>
                </a:path>
                <a:path w="17780" h="204470">
                  <a:moveTo>
                    <a:pt x="3035" y="30358"/>
                  </a:moveTo>
                  <a:lnTo>
                    <a:pt x="3035" y="30358"/>
                  </a:lnTo>
                </a:path>
                <a:path w="17780" h="204470">
                  <a:moveTo>
                    <a:pt x="3035" y="30358"/>
                  </a:moveTo>
                  <a:lnTo>
                    <a:pt x="4047" y="31370"/>
                  </a:lnTo>
                </a:path>
                <a:path w="17780" h="204470">
                  <a:moveTo>
                    <a:pt x="4047" y="31370"/>
                  </a:moveTo>
                  <a:lnTo>
                    <a:pt x="4047" y="31370"/>
                  </a:lnTo>
                </a:path>
                <a:path w="17780" h="204470">
                  <a:moveTo>
                    <a:pt x="1011" y="30358"/>
                  </a:moveTo>
                  <a:lnTo>
                    <a:pt x="1011" y="30358"/>
                  </a:lnTo>
                </a:path>
                <a:path w="17780" h="204470">
                  <a:moveTo>
                    <a:pt x="2023" y="32382"/>
                  </a:moveTo>
                  <a:lnTo>
                    <a:pt x="2023" y="32382"/>
                  </a:lnTo>
                </a:path>
                <a:path w="17780" h="204470">
                  <a:moveTo>
                    <a:pt x="4047" y="32382"/>
                  </a:moveTo>
                  <a:lnTo>
                    <a:pt x="4047" y="32382"/>
                  </a:lnTo>
                </a:path>
                <a:path w="17780" h="204470">
                  <a:moveTo>
                    <a:pt x="0" y="23274"/>
                  </a:moveTo>
                  <a:lnTo>
                    <a:pt x="0" y="27322"/>
                  </a:lnTo>
                  <a:lnTo>
                    <a:pt x="0" y="28334"/>
                  </a:lnTo>
                  <a:lnTo>
                    <a:pt x="0" y="29346"/>
                  </a:lnTo>
                  <a:lnTo>
                    <a:pt x="0" y="30358"/>
                  </a:lnTo>
                  <a:lnTo>
                    <a:pt x="1011" y="30358"/>
                  </a:lnTo>
                  <a:lnTo>
                    <a:pt x="1011" y="31370"/>
                  </a:lnTo>
                  <a:lnTo>
                    <a:pt x="2023" y="32382"/>
                  </a:lnTo>
                  <a:lnTo>
                    <a:pt x="3035" y="32382"/>
                  </a:lnTo>
                  <a:lnTo>
                    <a:pt x="4047" y="32382"/>
                  </a:lnTo>
                  <a:lnTo>
                    <a:pt x="5059" y="33394"/>
                  </a:lnTo>
                </a:path>
                <a:path w="17780" h="204470">
                  <a:moveTo>
                    <a:pt x="5059" y="33394"/>
                  </a:moveTo>
                  <a:lnTo>
                    <a:pt x="5059" y="33394"/>
                  </a:lnTo>
                </a:path>
                <a:path w="17780" h="204470">
                  <a:moveTo>
                    <a:pt x="15179" y="199354"/>
                  </a:moveTo>
                  <a:lnTo>
                    <a:pt x="15179" y="196318"/>
                  </a:lnTo>
                </a:path>
                <a:path w="17780" h="204470">
                  <a:moveTo>
                    <a:pt x="15179" y="188222"/>
                  </a:moveTo>
                  <a:lnTo>
                    <a:pt x="15179" y="184175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6318"/>
                  </a:lnTo>
                </a:path>
                <a:path w="17780" h="204470">
                  <a:moveTo>
                    <a:pt x="14167" y="188222"/>
                  </a:moveTo>
                  <a:lnTo>
                    <a:pt x="14167" y="184175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7780" h="204470">
                  <a:moveTo>
                    <a:pt x="14167" y="199354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9354"/>
                  </a:lnTo>
                </a:path>
                <a:path w="17780" h="204470">
                  <a:moveTo>
                    <a:pt x="13155" y="204414"/>
                  </a:moveTo>
                  <a:lnTo>
                    <a:pt x="13155" y="204414"/>
                  </a:lnTo>
                </a:path>
                <a:path w="17780" h="204470">
                  <a:moveTo>
                    <a:pt x="13155" y="204414"/>
                  </a:moveTo>
                  <a:lnTo>
                    <a:pt x="12143" y="204414"/>
                  </a:lnTo>
                </a:path>
                <a:path w="17780" h="204470">
                  <a:moveTo>
                    <a:pt x="12143" y="204414"/>
                  </a:moveTo>
                  <a:lnTo>
                    <a:pt x="12143" y="204414"/>
                  </a:lnTo>
                </a:path>
                <a:path w="17780" h="204470">
                  <a:moveTo>
                    <a:pt x="13155" y="204414"/>
                  </a:moveTo>
                  <a:lnTo>
                    <a:pt x="13155" y="204414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2143" y="200366"/>
                  </a:lnTo>
                </a:path>
                <a:path w="17780" h="204470">
                  <a:moveTo>
                    <a:pt x="12143" y="200366"/>
                  </a:moveTo>
                  <a:lnTo>
                    <a:pt x="12143" y="200366"/>
                  </a:lnTo>
                </a:path>
                <a:path w="17780" h="204470">
                  <a:moveTo>
                    <a:pt x="13155" y="200366"/>
                  </a:moveTo>
                  <a:lnTo>
                    <a:pt x="13155" y="200366"/>
                  </a:lnTo>
                </a:path>
                <a:path w="17780" h="204470">
                  <a:moveTo>
                    <a:pt x="12143" y="204414"/>
                  </a:moveTo>
                  <a:lnTo>
                    <a:pt x="12143" y="200366"/>
                  </a:lnTo>
                </a:path>
                <a:path w="17780" h="204470">
                  <a:moveTo>
                    <a:pt x="13155" y="3035"/>
                  </a:moveTo>
                  <a:lnTo>
                    <a:pt x="13155" y="3035"/>
                  </a:lnTo>
                </a:path>
                <a:path w="17780" h="204470">
                  <a:moveTo>
                    <a:pt x="13155" y="3035"/>
                  </a:moveTo>
                  <a:lnTo>
                    <a:pt x="13155" y="3035"/>
                  </a:lnTo>
                </a:path>
                <a:path w="17780" h="204470">
                  <a:moveTo>
                    <a:pt x="13155" y="3035"/>
                  </a:moveTo>
                  <a:lnTo>
                    <a:pt x="12143" y="3035"/>
                  </a:lnTo>
                </a:path>
                <a:path w="17780" h="204470">
                  <a:moveTo>
                    <a:pt x="12143" y="3035"/>
                  </a:moveTo>
                  <a:lnTo>
                    <a:pt x="12143" y="3035"/>
                  </a:lnTo>
                </a:path>
                <a:path w="17780" h="204470">
                  <a:moveTo>
                    <a:pt x="12143" y="0"/>
                  </a:moveTo>
                  <a:lnTo>
                    <a:pt x="12143" y="3035"/>
                  </a:lnTo>
                </a:path>
                <a:path w="17780" h="204470">
                  <a:moveTo>
                    <a:pt x="16191" y="199354"/>
                  </a:moveTo>
                  <a:lnTo>
                    <a:pt x="16191" y="196318"/>
                  </a:lnTo>
                </a:path>
                <a:path w="17780" h="204470">
                  <a:moveTo>
                    <a:pt x="16191" y="188222"/>
                  </a:moveTo>
                  <a:lnTo>
                    <a:pt x="16191" y="184175"/>
                  </a:lnTo>
                </a:path>
                <a:path w="17780" h="204470">
                  <a:moveTo>
                    <a:pt x="15179" y="199354"/>
                  </a:moveTo>
                  <a:lnTo>
                    <a:pt x="15179" y="196318"/>
                  </a:lnTo>
                </a:path>
                <a:path w="17780" h="204470">
                  <a:moveTo>
                    <a:pt x="15179" y="188222"/>
                  </a:moveTo>
                  <a:lnTo>
                    <a:pt x="15179" y="184175"/>
                  </a:lnTo>
                </a:path>
                <a:path w="17780" h="204470">
                  <a:moveTo>
                    <a:pt x="14167" y="199354"/>
                  </a:moveTo>
                  <a:lnTo>
                    <a:pt x="14167" y="196318"/>
                  </a:lnTo>
                </a:path>
                <a:path w="17780" h="204470">
                  <a:moveTo>
                    <a:pt x="14167" y="188222"/>
                  </a:moveTo>
                  <a:lnTo>
                    <a:pt x="14167" y="184175"/>
                  </a:lnTo>
                </a:path>
                <a:path w="17780" h="204470">
                  <a:moveTo>
                    <a:pt x="17203" y="200366"/>
                  </a:moveTo>
                  <a:lnTo>
                    <a:pt x="17203" y="200366"/>
                  </a:lnTo>
                </a:path>
                <a:path w="17780" h="204470">
                  <a:moveTo>
                    <a:pt x="17203" y="200366"/>
                  </a:moveTo>
                  <a:lnTo>
                    <a:pt x="17203" y="200366"/>
                  </a:lnTo>
                </a:path>
                <a:path w="17780" h="204470">
                  <a:moveTo>
                    <a:pt x="17203" y="200366"/>
                  </a:moveTo>
                  <a:lnTo>
                    <a:pt x="17203" y="200366"/>
                  </a:lnTo>
                </a:path>
                <a:path w="17780" h="204470">
                  <a:moveTo>
                    <a:pt x="17203" y="200366"/>
                  </a:moveTo>
                  <a:lnTo>
                    <a:pt x="17203" y="200366"/>
                  </a:lnTo>
                </a:path>
                <a:path w="17780" h="204470">
                  <a:moveTo>
                    <a:pt x="17203" y="200366"/>
                  </a:moveTo>
                  <a:lnTo>
                    <a:pt x="17203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13339205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13241046" y="3342137"/>
              <a:ext cx="99695" cy="201930"/>
            </a:xfrm>
            <a:custGeom>
              <a:avLst/>
              <a:gdLst/>
              <a:ahLst/>
              <a:cxnLst/>
              <a:rect l="l" t="t" r="r" b="b"/>
              <a:pathLst>
                <a:path w="99694" h="201929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6318"/>
                  </a:moveTo>
                  <a:lnTo>
                    <a:pt x="97147" y="196318"/>
                  </a:lnTo>
                </a:path>
                <a:path w="99694" h="201929">
                  <a:moveTo>
                    <a:pt x="97147" y="196318"/>
                  </a:moveTo>
                  <a:lnTo>
                    <a:pt x="97147" y="196318"/>
                  </a:lnTo>
                </a:path>
                <a:path w="99694" h="201929">
                  <a:moveTo>
                    <a:pt x="95123" y="196318"/>
                  </a:moveTo>
                  <a:lnTo>
                    <a:pt x="95123" y="196318"/>
                  </a:lnTo>
                </a:path>
                <a:path w="99694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9171" y="201378"/>
                  </a:lnTo>
                </a:path>
                <a:path w="99694" h="201929">
                  <a:moveTo>
                    <a:pt x="99171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8159" y="201378"/>
                  </a:lnTo>
                </a:path>
                <a:path w="99694" h="201929">
                  <a:moveTo>
                    <a:pt x="98159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7147" y="201378"/>
                  </a:lnTo>
                </a:path>
                <a:path w="99694" h="201929">
                  <a:moveTo>
                    <a:pt x="97147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6135" y="201378"/>
                  </a:lnTo>
                </a:path>
                <a:path w="99694" h="201929">
                  <a:moveTo>
                    <a:pt x="96135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5123" y="201378"/>
                  </a:lnTo>
                </a:path>
                <a:path w="99694" h="201929">
                  <a:moveTo>
                    <a:pt x="95123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4111" y="201378"/>
                  </a:moveTo>
                  <a:lnTo>
                    <a:pt x="94111" y="201378"/>
                  </a:lnTo>
                </a:path>
                <a:path w="99694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9171" y="197330"/>
                  </a:lnTo>
                </a:path>
                <a:path w="99694" h="201929">
                  <a:moveTo>
                    <a:pt x="99171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8159" y="197330"/>
                  </a:lnTo>
                </a:path>
                <a:path w="99694" h="201929">
                  <a:moveTo>
                    <a:pt x="98159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7147" y="197330"/>
                  </a:lnTo>
                </a:path>
                <a:path w="99694" h="201929">
                  <a:moveTo>
                    <a:pt x="97147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6135" y="197330"/>
                  </a:lnTo>
                </a:path>
                <a:path w="99694" h="201929">
                  <a:moveTo>
                    <a:pt x="96135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5123" y="197330"/>
                  </a:lnTo>
                </a:path>
                <a:path w="99694" h="201929">
                  <a:moveTo>
                    <a:pt x="95123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4111" y="197330"/>
                  </a:moveTo>
                  <a:lnTo>
                    <a:pt x="94111" y="197330"/>
                  </a:lnTo>
                </a:path>
                <a:path w="99694" h="201929">
                  <a:moveTo>
                    <a:pt x="99171" y="201378"/>
                  </a:moveTo>
                  <a:lnTo>
                    <a:pt x="99171" y="197330"/>
                  </a:lnTo>
                </a:path>
                <a:path w="99694" h="201929">
                  <a:moveTo>
                    <a:pt x="96135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5123" y="0"/>
                  </a:lnTo>
                </a:path>
                <a:path w="99694" h="201929">
                  <a:moveTo>
                    <a:pt x="95123" y="0"/>
                  </a:moveTo>
                  <a:lnTo>
                    <a:pt x="94111" y="0"/>
                  </a:lnTo>
                </a:path>
                <a:path w="99694" h="201929">
                  <a:moveTo>
                    <a:pt x="94111" y="0"/>
                  </a:moveTo>
                  <a:lnTo>
                    <a:pt x="94111" y="0"/>
                  </a:lnTo>
                </a:path>
                <a:path w="99694" h="201929">
                  <a:moveTo>
                    <a:pt x="94111" y="0"/>
                  </a:moveTo>
                  <a:lnTo>
                    <a:pt x="94111" y="0"/>
                  </a:lnTo>
                </a:path>
                <a:path w="99694" h="201929">
                  <a:moveTo>
                    <a:pt x="95123" y="181139"/>
                  </a:moveTo>
                  <a:lnTo>
                    <a:pt x="95123" y="20239"/>
                  </a:lnTo>
                </a:path>
                <a:path w="99694" h="201929">
                  <a:moveTo>
                    <a:pt x="95123" y="14167"/>
                  </a:moveTo>
                  <a:lnTo>
                    <a:pt x="95123" y="0"/>
                  </a:lnTo>
                </a:path>
                <a:path w="99694" h="201929">
                  <a:moveTo>
                    <a:pt x="0" y="29346"/>
                  </a:moveTo>
                  <a:lnTo>
                    <a:pt x="0" y="29346"/>
                  </a:lnTo>
                </a:path>
                <a:path w="99694" h="201929">
                  <a:moveTo>
                    <a:pt x="8095" y="30358"/>
                  </a:moveTo>
                  <a:lnTo>
                    <a:pt x="8095" y="30358"/>
                  </a:lnTo>
                </a:path>
                <a:path w="99694" h="201929">
                  <a:moveTo>
                    <a:pt x="8095" y="30358"/>
                  </a:moveTo>
                  <a:lnTo>
                    <a:pt x="8095" y="3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13249142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13249142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13249142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13235986" y="3339101"/>
              <a:ext cx="780415" cy="204470"/>
            </a:xfrm>
            <a:custGeom>
              <a:avLst/>
              <a:gdLst/>
              <a:ahLst/>
              <a:cxnLst/>
              <a:rect l="l" t="t" r="r" b="b"/>
              <a:pathLst>
                <a:path w="780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780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780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780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780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780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780415" h="204470">
                  <a:moveTo>
                    <a:pt x="13155" y="31370"/>
                  </a:moveTo>
                  <a:lnTo>
                    <a:pt x="13155" y="31370"/>
                  </a:lnTo>
                </a:path>
                <a:path w="780415" h="204470">
                  <a:moveTo>
                    <a:pt x="5059" y="31370"/>
                  </a:moveTo>
                  <a:lnTo>
                    <a:pt x="6071" y="31370"/>
                  </a:lnTo>
                  <a:lnTo>
                    <a:pt x="13155" y="31370"/>
                  </a:lnTo>
                </a:path>
                <a:path w="780415" h="204470">
                  <a:moveTo>
                    <a:pt x="3035" y="32382"/>
                  </a:moveTo>
                  <a:lnTo>
                    <a:pt x="4047" y="32382"/>
                  </a:lnTo>
                  <a:lnTo>
                    <a:pt x="5059" y="32382"/>
                  </a:lnTo>
                  <a:lnTo>
                    <a:pt x="6071" y="33394"/>
                  </a:lnTo>
                  <a:lnTo>
                    <a:pt x="13155" y="33394"/>
                  </a:lnTo>
                </a:path>
                <a:path w="780415" h="204470">
                  <a:moveTo>
                    <a:pt x="2023" y="23274"/>
                  </a:moveTo>
                  <a:lnTo>
                    <a:pt x="2023" y="27322"/>
                  </a:lnTo>
                </a:path>
                <a:path w="780415" h="204470">
                  <a:moveTo>
                    <a:pt x="2023" y="27322"/>
                  </a:moveTo>
                  <a:lnTo>
                    <a:pt x="2023" y="27322"/>
                  </a:lnTo>
                </a:path>
                <a:path w="780415" h="204470">
                  <a:moveTo>
                    <a:pt x="2023" y="27322"/>
                  </a:moveTo>
                  <a:lnTo>
                    <a:pt x="2023" y="28334"/>
                  </a:lnTo>
                  <a:lnTo>
                    <a:pt x="3035" y="29346"/>
                  </a:lnTo>
                </a:path>
                <a:path w="780415" h="204470">
                  <a:moveTo>
                    <a:pt x="3035" y="29346"/>
                  </a:moveTo>
                  <a:lnTo>
                    <a:pt x="3035" y="29346"/>
                  </a:lnTo>
                </a:path>
                <a:path w="780415" h="204470">
                  <a:moveTo>
                    <a:pt x="3035" y="29346"/>
                  </a:moveTo>
                  <a:lnTo>
                    <a:pt x="4047" y="30358"/>
                  </a:lnTo>
                </a:path>
                <a:path w="780415" h="204470">
                  <a:moveTo>
                    <a:pt x="4047" y="30358"/>
                  </a:moveTo>
                  <a:lnTo>
                    <a:pt x="4047" y="30358"/>
                  </a:lnTo>
                </a:path>
                <a:path w="780415" h="204470">
                  <a:moveTo>
                    <a:pt x="4047" y="30358"/>
                  </a:moveTo>
                  <a:lnTo>
                    <a:pt x="5059" y="31370"/>
                  </a:lnTo>
                </a:path>
                <a:path w="780415" h="204470">
                  <a:moveTo>
                    <a:pt x="5059" y="31370"/>
                  </a:moveTo>
                  <a:lnTo>
                    <a:pt x="5059" y="31370"/>
                  </a:lnTo>
                </a:path>
                <a:path w="780415" h="204470">
                  <a:moveTo>
                    <a:pt x="2023" y="30358"/>
                  </a:moveTo>
                  <a:lnTo>
                    <a:pt x="2023" y="30358"/>
                  </a:lnTo>
                </a:path>
                <a:path w="780415" h="204470">
                  <a:moveTo>
                    <a:pt x="3035" y="32382"/>
                  </a:moveTo>
                  <a:lnTo>
                    <a:pt x="3035" y="32382"/>
                  </a:lnTo>
                </a:path>
                <a:path w="780415" h="204470">
                  <a:moveTo>
                    <a:pt x="5059" y="32382"/>
                  </a:moveTo>
                  <a:lnTo>
                    <a:pt x="5059" y="32382"/>
                  </a:lnTo>
                </a:path>
                <a:path w="780415" h="204470">
                  <a:moveTo>
                    <a:pt x="0" y="23274"/>
                  </a:moveTo>
                  <a:lnTo>
                    <a:pt x="0" y="27322"/>
                  </a:lnTo>
                  <a:lnTo>
                    <a:pt x="0" y="28334"/>
                  </a:lnTo>
                  <a:lnTo>
                    <a:pt x="1011" y="29346"/>
                  </a:lnTo>
                  <a:lnTo>
                    <a:pt x="1011" y="30358"/>
                  </a:lnTo>
                  <a:lnTo>
                    <a:pt x="2023" y="30358"/>
                  </a:lnTo>
                  <a:lnTo>
                    <a:pt x="2023" y="31370"/>
                  </a:lnTo>
                  <a:lnTo>
                    <a:pt x="3035" y="32382"/>
                  </a:lnTo>
                  <a:lnTo>
                    <a:pt x="4047" y="32382"/>
                  </a:lnTo>
                  <a:lnTo>
                    <a:pt x="5059" y="32382"/>
                  </a:lnTo>
                  <a:lnTo>
                    <a:pt x="6071" y="33394"/>
                  </a:lnTo>
                </a:path>
                <a:path w="780415" h="204470">
                  <a:moveTo>
                    <a:pt x="6071" y="33394"/>
                  </a:moveTo>
                  <a:lnTo>
                    <a:pt x="6071" y="33394"/>
                  </a:lnTo>
                </a:path>
                <a:path w="780415" h="204470">
                  <a:moveTo>
                    <a:pt x="15179" y="199354"/>
                  </a:moveTo>
                  <a:lnTo>
                    <a:pt x="15179" y="196318"/>
                  </a:lnTo>
                </a:path>
                <a:path w="780415" h="204470">
                  <a:moveTo>
                    <a:pt x="15179" y="188222"/>
                  </a:moveTo>
                  <a:lnTo>
                    <a:pt x="15179" y="184175"/>
                  </a:lnTo>
                </a:path>
                <a:path w="780415" h="204470">
                  <a:moveTo>
                    <a:pt x="15179" y="199354"/>
                  </a:moveTo>
                  <a:lnTo>
                    <a:pt x="15179" y="196318"/>
                  </a:lnTo>
                </a:path>
                <a:path w="780415" h="204470">
                  <a:moveTo>
                    <a:pt x="15179" y="188222"/>
                  </a:moveTo>
                  <a:lnTo>
                    <a:pt x="15179" y="184175"/>
                  </a:lnTo>
                </a:path>
                <a:path w="780415" h="204470">
                  <a:moveTo>
                    <a:pt x="15179" y="199354"/>
                  </a:moveTo>
                  <a:lnTo>
                    <a:pt x="15179" y="199354"/>
                  </a:lnTo>
                </a:path>
                <a:path w="780415" h="204470">
                  <a:moveTo>
                    <a:pt x="15179" y="199354"/>
                  </a:moveTo>
                  <a:lnTo>
                    <a:pt x="14167" y="199354"/>
                  </a:lnTo>
                  <a:lnTo>
                    <a:pt x="14167" y="200366"/>
                  </a:lnTo>
                </a:path>
                <a:path w="780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780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780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780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780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780415" h="204470">
                  <a:moveTo>
                    <a:pt x="15179" y="199354"/>
                  </a:moveTo>
                  <a:lnTo>
                    <a:pt x="15179" y="199354"/>
                  </a:lnTo>
                </a:path>
                <a:path w="780415" h="204470">
                  <a:moveTo>
                    <a:pt x="14167" y="199354"/>
                  </a:moveTo>
                  <a:lnTo>
                    <a:pt x="14167" y="199354"/>
                  </a:lnTo>
                </a:path>
                <a:path w="780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780415" h="204470">
                  <a:moveTo>
                    <a:pt x="15179" y="199354"/>
                  </a:moveTo>
                  <a:lnTo>
                    <a:pt x="15179" y="199354"/>
                  </a:lnTo>
                </a:path>
                <a:path w="780415" h="204470">
                  <a:moveTo>
                    <a:pt x="14167" y="204414"/>
                  </a:moveTo>
                  <a:lnTo>
                    <a:pt x="13155" y="204414"/>
                  </a:lnTo>
                </a:path>
                <a:path w="780415" h="204470">
                  <a:moveTo>
                    <a:pt x="13155" y="204414"/>
                  </a:moveTo>
                  <a:lnTo>
                    <a:pt x="13155" y="204414"/>
                  </a:lnTo>
                </a:path>
                <a:path w="780415" h="204470">
                  <a:moveTo>
                    <a:pt x="13155" y="204414"/>
                  </a:moveTo>
                  <a:lnTo>
                    <a:pt x="13155" y="204414"/>
                  </a:lnTo>
                </a:path>
                <a:path w="780415" h="204470">
                  <a:moveTo>
                    <a:pt x="14167" y="204414"/>
                  </a:moveTo>
                  <a:lnTo>
                    <a:pt x="14167" y="204414"/>
                  </a:lnTo>
                </a:path>
                <a:path w="780415" h="204470">
                  <a:moveTo>
                    <a:pt x="14167" y="200366"/>
                  </a:moveTo>
                  <a:lnTo>
                    <a:pt x="13155" y="200366"/>
                  </a:lnTo>
                </a:path>
                <a:path w="780415" h="204470">
                  <a:moveTo>
                    <a:pt x="13155" y="200366"/>
                  </a:moveTo>
                  <a:lnTo>
                    <a:pt x="13155" y="200366"/>
                  </a:lnTo>
                </a:path>
                <a:path w="780415" h="204470">
                  <a:moveTo>
                    <a:pt x="13155" y="200366"/>
                  </a:moveTo>
                  <a:lnTo>
                    <a:pt x="13155" y="200366"/>
                  </a:lnTo>
                </a:path>
                <a:path w="780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780415" h="204470">
                  <a:moveTo>
                    <a:pt x="13155" y="204414"/>
                  </a:moveTo>
                  <a:lnTo>
                    <a:pt x="13155" y="200366"/>
                  </a:lnTo>
                </a:path>
                <a:path w="780415" h="204470">
                  <a:moveTo>
                    <a:pt x="14167" y="3035"/>
                  </a:moveTo>
                  <a:lnTo>
                    <a:pt x="14167" y="3035"/>
                  </a:lnTo>
                </a:path>
                <a:path w="780415" h="204470">
                  <a:moveTo>
                    <a:pt x="14167" y="3035"/>
                  </a:moveTo>
                  <a:lnTo>
                    <a:pt x="13155" y="3035"/>
                  </a:lnTo>
                </a:path>
                <a:path w="780415" h="204470">
                  <a:moveTo>
                    <a:pt x="13155" y="3035"/>
                  </a:moveTo>
                  <a:lnTo>
                    <a:pt x="13155" y="3035"/>
                  </a:lnTo>
                </a:path>
                <a:path w="780415" h="204470">
                  <a:moveTo>
                    <a:pt x="13155" y="3035"/>
                  </a:moveTo>
                  <a:lnTo>
                    <a:pt x="13155" y="3035"/>
                  </a:lnTo>
                </a:path>
                <a:path w="780415" h="204470">
                  <a:moveTo>
                    <a:pt x="13155" y="0"/>
                  </a:moveTo>
                  <a:lnTo>
                    <a:pt x="13155" y="3035"/>
                  </a:lnTo>
                </a:path>
                <a:path w="780415" h="204470">
                  <a:moveTo>
                    <a:pt x="17203" y="199354"/>
                  </a:moveTo>
                  <a:lnTo>
                    <a:pt x="17203" y="196318"/>
                  </a:lnTo>
                </a:path>
                <a:path w="780415" h="204470">
                  <a:moveTo>
                    <a:pt x="17203" y="188222"/>
                  </a:moveTo>
                  <a:lnTo>
                    <a:pt x="17203" y="184175"/>
                  </a:lnTo>
                </a:path>
                <a:path w="780415" h="204470">
                  <a:moveTo>
                    <a:pt x="16191" y="199354"/>
                  </a:moveTo>
                  <a:lnTo>
                    <a:pt x="16191" y="196318"/>
                  </a:lnTo>
                </a:path>
                <a:path w="780415" h="204470">
                  <a:moveTo>
                    <a:pt x="16191" y="188222"/>
                  </a:moveTo>
                  <a:lnTo>
                    <a:pt x="16191" y="184175"/>
                  </a:lnTo>
                </a:path>
                <a:path w="780415" h="204470">
                  <a:moveTo>
                    <a:pt x="15179" y="199354"/>
                  </a:moveTo>
                  <a:lnTo>
                    <a:pt x="15179" y="196318"/>
                  </a:lnTo>
                </a:path>
                <a:path w="780415" h="204470">
                  <a:moveTo>
                    <a:pt x="15179" y="188222"/>
                  </a:moveTo>
                  <a:lnTo>
                    <a:pt x="15179" y="184175"/>
                  </a:lnTo>
                </a:path>
                <a:path w="780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780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780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780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780415" h="204470">
                  <a:moveTo>
                    <a:pt x="18215" y="200366"/>
                  </a:moveTo>
                  <a:lnTo>
                    <a:pt x="17203" y="200366"/>
                  </a:lnTo>
                  <a:lnTo>
                    <a:pt x="17203" y="199354"/>
                  </a:lnTo>
                </a:path>
                <a:path w="780415" h="204470">
                  <a:moveTo>
                    <a:pt x="17203" y="199354"/>
                  </a:moveTo>
                  <a:lnTo>
                    <a:pt x="17203" y="199354"/>
                  </a:lnTo>
                </a:path>
                <a:path w="780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780415" h="204470">
                  <a:moveTo>
                    <a:pt x="17203" y="199354"/>
                  </a:moveTo>
                  <a:lnTo>
                    <a:pt x="17203" y="199354"/>
                  </a:lnTo>
                </a:path>
                <a:path w="780415" h="204470">
                  <a:moveTo>
                    <a:pt x="17203" y="199354"/>
                  </a:moveTo>
                  <a:lnTo>
                    <a:pt x="17203" y="199354"/>
                  </a:lnTo>
                </a:path>
                <a:path w="780415" h="204470">
                  <a:moveTo>
                    <a:pt x="15179" y="199354"/>
                  </a:moveTo>
                  <a:lnTo>
                    <a:pt x="15179" y="199354"/>
                  </a:lnTo>
                </a:path>
                <a:path w="780415" h="204470">
                  <a:moveTo>
                    <a:pt x="14167" y="204414"/>
                  </a:moveTo>
                  <a:lnTo>
                    <a:pt x="14167" y="204414"/>
                  </a:lnTo>
                </a:path>
                <a:path w="780415" h="204470">
                  <a:moveTo>
                    <a:pt x="18215" y="204414"/>
                  </a:moveTo>
                  <a:lnTo>
                    <a:pt x="18215" y="204414"/>
                  </a:lnTo>
                </a:path>
                <a:path w="780415" h="204470">
                  <a:moveTo>
                    <a:pt x="18215" y="204414"/>
                  </a:moveTo>
                  <a:lnTo>
                    <a:pt x="18215" y="204414"/>
                  </a:lnTo>
                </a:path>
                <a:path w="780415" h="204470">
                  <a:moveTo>
                    <a:pt x="18215" y="204414"/>
                  </a:moveTo>
                  <a:lnTo>
                    <a:pt x="18215" y="204414"/>
                  </a:lnTo>
                </a:path>
                <a:path w="780415" h="204470">
                  <a:moveTo>
                    <a:pt x="18215" y="204414"/>
                  </a:moveTo>
                  <a:lnTo>
                    <a:pt x="18215" y="204414"/>
                  </a:lnTo>
                </a:path>
                <a:path w="780415" h="204470">
                  <a:moveTo>
                    <a:pt x="18215" y="204414"/>
                  </a:moveTo>
                  <a:lnTo>
                    <a:pt x="18215" y="204414"/>
                  </a:lnTo>
                </a:path>
                <a:path w="780415" h="204470">
                  <a:moveTo>
                    <a:pt x="18215" y="204414"/>
                  </a:moveTo>
                  <a:lnTo>
                    <a:pt x="17203" y="204414"/>
                  </a:lnTo>
                </a:path>
                <a:path w="780415" h="204470">
                  <a:moveTo>
                    <a:pt x="17203" y="204414"/>
                  </a:moveTo>
                  <a:lnTo>
                    <a:pt x="17203" y="204414"/>
                  </a:lnTo>
                </a:path>
                <a:path w="780415" h="204470">
                  <a:moveTo>
                    <a:pt x="17203" y="204414"/>
                  </a:moveTo>
                  <a:lnTo>
                    <a:pt x="16191" y="204414"/>
                  </a:lnTo>
                </a:path>
                <a:path w="780415" h="204470">
                  <a:moveTo>
                    <a:pt x="16191" y="204414"/>
                  </a:moveTo>
                  <a:lnTo>
                    <a:pt x="16191" y="204414"/>
                  </a:lnTo>
                </a:path>
                <a:path w="780415" h="204470">
                  <a:moveTo>
                    <a:pt x="16191" y="204414"/>
                  </a:moveTo>
                  <a:lnTo>
                    <a:pt x="16191" y="204414"/>
                  </a:lnTo>
                </a:path>
                <a:path w="780415" h="204470">
                  <a:moveTo>
                    <a:pt x="16191" y="204414"/>
                  </a:moveTo>
                  <a:lnTo>
                    <a:pt x="15179" y="204414"/>
                  </a:lnTo>
                </a:path>
                <a:path w="780415" h="204470">
                  <a:moveTo>
                    <a:pt x="15179" y="204414"/>
                  </a:moveTo>
                  <a:lnTo>
                    <a:pt x="15179" y="204414"/>
                  </a:lnTo>
                </a:path>
                <a:path w="780415" h="204470">
                  <a:moveTo>
                    <a:pt x="15179" y="204414"/>
                  </a:moveTo>
                  <a:lnTo>
                    <a:pt x="14167" y="204414"/>
                  </a:lnTo>
                </a:path>
                <a:path w="780415" h="204470">
                  <a:moveTo>
                    <a:pt x="14167" y="204414"/>
                  </a:moveTo>
                  <a:lnTo>
                    <a:pt x="14167" y="204414"/>
                  </a:lnTo>
                </a:path>
                <a:path w="780415" h="204470">
                  <a:moveTo>
                    <a:pt x="14167" y="204414"/>
                  </a:moveTo>
                  <a:lnTo>
                    <a:pt x="14167" y="204414"/>
                  </a:lnTo>
                </a:path>
                <a:path w="780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780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780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780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780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78041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780415" h="204470">
                  <a:moveTo>
                    <a:pt x="18215" y="200366"/>
                  </a:moveTo>
                  <a:lnTo>
                    <a:pt x="17203" y="200366"/>
                  </a:lnTo>
                </a:path>
                <a:path w="780415" h="204470">
                  <a:moveTo>
                    <a:pt x="17203" y="200366"/>
                  </a:moveTo>
                  <a:lnTo>
                    <a:pt x="17203" y="200366"/>
                  </a:lnTo>
                </a:path>
                <a:path w="780415" h="204470">
                  <a:moveTo>
                    <a:pt x="17203" y="200366"/>
                  </a:moveTo>
                  <a:lnTo>
                    <a:pt x="16191" y="200366"/>
                  </a:lnTo>
                </a:path>
                <a:path w="780415" h="204470">
                  <a:moveTo>
                    <a:pt x="16191" y="200366"/>
                  </a:moveTo>
                  <a:lnTo>
                    <a:pt x="16191" y="200366"/>
                  </a:lnTo>
                </a:path>
                <a:path w="780415" h="204470">
                  <a:moveTo>
                    <a:pt x="16191" y="200366"/>
                  </a:moveTo>
                  <a:lnTo>
                    <a:pt x="16191" y="200366"/>
                  </a:lnTo>
                </a:path>
                <a:path w="780415" h="204470">
                  <a:moveTo>
                    <a:pt x="16191" y="200366"/>
                  </a:moveTo>
                  <a:lnTo>
                    <a:pt x="15179" y="200366"/>
                  </a:lnTo>
                </a:path>
                <a:path w="780415" h="204470">
                  <a:moveTo>
                    <a:pt x="15179" y="200366"/>
                  </a:moveTo>
                  <a:lnTo>
                    <a:pt x="15179" y="200366"/>
                  </a:lnTo>
                </a:path>
                <a:path w="780415" h="204470">
                  <a:moveTo>
                    <a:pt x="15179" y="200366"/>
                  </a:moveTo>
                  <a:lnTo>
                    <a:pt x="14167" y="200366"/>
                  </a:lnTo>
                </a:path>
                <a:path w="780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780415" h="204470">
                  <a:moveTo>
                    <a:pt x="14167" y="200366"/>
                  </a:moveTo>
                  <a:lnTo>
                    <a:pt x="14167" y="200366"/>
                  </a:lnTo>
                </a:path>
                <a:path w="780415" h="204470">
                  <a:moveTo>
                    <a:pt x="18215" y="204414"/>
                  </a:moveTo>
                  <a:lnTo>
                    <a:pt x="18215" y="200366"/>
                  </a:lnTo>
                </a:path>
                <a:path w="780415" h="204470">
                  <a:moveTo>
                    <a:pt x="15179" y="3035"/>
                  </a:moveTo>
                  <a:lnTo>
                    <a:pt x="15179" y="3035"/>
                  </a:lnTo>
                </a:path>
                <a:path w="780415" h="204470">
                  <a:moveTo>
                    <a:pt x="15179" y="3035"/>
                  </a:moveTo>
                  <a:lnTo>
                    <a:pt x="15179" y="3035"/>
                  </a:lnTo>
                </a:path>
                <a:path w="780415" h="204470">
                  <a:moveTo>
                    <a:pt x="15179" y="3035"/>
                  </a:moveTo>
                  <a:lnTo>
                    <a:pt x="14167" y="3035"/>
                  </a:lnTo>
                </a:path>
                <a:path w="780415" h="204470">
                  <a:moveTo>
                    <a:pt x="14167" y="3035"/>
                  </a:moveTo>
                  <a:lnTo>
                    <a:pt x="14167" y="3035"/>
                  </a:lnTo>
                </a:path>
                <a:path w="780415" h="204470">
                  <a:moveTo>
                    <a:pt x="14167" y="3035"/>
                  </a:moveTo>
                  <a:lnTo>
                    <a:pt x="14167" y="3035"/>
                  </a:lnTo>
                </a:path>
                <a:path w="780415" h="204470">
                  <a:moveTo>
                    <a:pt x="14167" y="3035"/>
                  </a:moveTo>
                  <a:lnTo>
                    <a:pt x="14167" y="3035"/>
                  </a:lnTo>
                </a:path>
                <a:path w="780415" h="204470">
                  <a:moveTo>
                    <a:pt x="14167" y="184175"/>
                  </a:moveTo>
                  <a:lnTo>
                    <a:pt x="14167" y="23274"/>
                  </a:lnTo>
                </a:path>
                <a:path w="780415" h="204470">
                  <a:moveTo>
                    <a:pt x="14167" y="17203"/>
                  </a:moveTo>
                  <a:lnTo>
                    <a:pt x="14167" y="3035"/>
                  </a:lnTo>
                </a:path>
                <a:path w="780415" h="204470">
                  <a:moveTo>
                    <a:pt x="697234" y="0"/>
                  </a:moveTo>
                  <a:lnTo>
                    <a:pt x="697234" y="3035"/>
                  </a:lnTo>
                </a:path>
                <a:path w="780415" h="204470">
                  <a:moveTo>
                    <a:pt x="612230" y="0"/>
                  </a:moveTo>
                  <a:lnTo>
                    <a:pt x="612230" y="3035"/>
                  </a:lnTo>
                </a:path>
                <a:path w="780415" h="204470">
                  <a:moveTo>
                    <a:pt x="526214" y="0"/>
                  </a:moveTo>
                  <a:lnTo>
                    <a:pt x="526214" y="3035"/>
                  </a:lnTo>
                </a:path>
                <a:path w="780415" h="204470">
                  <a:moveTo>
                    <a:pt x="441210" y="0"/>
                  </a:moveTo>
                  <a:lnTo>
                    <a:pt x="441210" y="3035"/>
                  </a:lnTo>
                </a:path>
                <a:path w="780415" h="204470">
                  <a:moveTo>
                    <a:pt x="356206" y="0"/>
                  </a:moveTo>
                  <a:lnTo>
                    <a:pt x="356206" y="3035"/>
                  </a:lnTo>
                </a:path>
                <a:path w="780415" h="204470">
                  <a:moveTo>
                    <a:pt x="271202" y="0"/>
                  </a:moveTo>
                  <a:lnTo>
                    <a:pt x="271202" y="3035"/>
                  </a:lnTo>
                </a:path>
                <a:path w="780415" h="204470">
                  <a:moveTo>
                    <a:pt x="186199" y="0"/>
                  </a:moveTo>
                  <a:lnTo>
                    <a:pt x="186199" y="3035"/>
                  </a:lnTo>
                </a:path>
                <a:path w="780415" h="204470">
                  <a:moveTo>
                    <a:pt x="101195" y="0"/>
                  </a:moveTo>
                  <a:lnTo>
                    <a:pt x="101195" y="3035"/>
                  </a:lnTo>
                </a:path>
                <a:path w="780415" h="204470">
                  <a:moveTo>
                    <a:pt x="15179" y="0"/>
                  </a:moveTo>
                  <a:lnTo>
                    <a:pt x="15179" y="3035"/>
                  </a:lnTo>
                </a:path>
                <a:path w="780415" h="204470">
                  <a:moveTo>
                    <a:pt x="771106" y="32382"/>
                  </a:moveTo>
                  <a:lnTo>
                    <a:pt x="771106" y="32382"/>
                  </a:lnTo>
                </a:path>
                <a:path w="780415" h="204470">
                  <a:moveTo>
                    <a:pt x="779202" y="33394"/>
                  </a:moveTo>
                  <a:lnTo>
                    <a:pt x="780214" y="33394"/>
                  </a:lnTo>
                </a:path>
                <a:path w="780415" h="204470">
                  <a:moveTo>
                    <a:pt x="780214" y="33394"/>
                  </a:moveTo>
                  <a:lnTo>
                    <a:pt x="780214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14016201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14016201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14016201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14003046" y="3362376"/>
              <a:ext cx="15240" cy="176530"/>
            </a:xfrm>
            <a:custGeom>
              <a:avLst/>
              <a:gdLst/>
              <a:ahLst/>
              <a:cxnLst/>
              <a:rect l="l" t="t" r="r" b="b"/>
              <a:pathLst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3155" y="8095"/>
                  </a:lnTo>
                </a:path>
                <a:path w="15240" h="176529">
                  <a:moveTo>
                    <a:pt x="13155" y="8095"/>
                  </a:moveTo>
                  <a:lnTo>
                    <a:pt x="12143" y="8095"/>
                  </a:lnTo>
                </a:path>
                <a:path w="15240" h="176529">
                  <a:moveTo>
                    <a:pt x="5059" y="8095"/>
                  </a:moveTo>
                  <a:lnTo>
                    <a:pt x="5059" y="8095"/>
                  </a:lnTo>
                </a:path>
                <a:path w="15240" h="176529">
                  <a:moveTo>
                    <a:pt x="5059" y="8095"/>
                  </a:moveTo>
                  <a:lnTo>
                    <a:pt x="12143" y="8095"/>
                  </a:lnTo>
                </a:path>
                <a:path w="15240" h="176529">
                  <a:moveTo>
                    <a:pt x="3035" y="9107"/>
                  </a:moveTo>
                  <a:lnTo>
                    <a:pt x="3035" y="9107"/>
                  </a:lnTo>
                </a:path>
                <a:path w="15240" h="176529">
                  <a:moveTo>
                    <a:pt x="3035" y="9107"/>
                  </a:moveTo>
                  <a:lnTo>
                    <a:pt x="4047" y="9107"/>
                  </a:lnTo>
                  <a:lnTo>
                    <a:pt x="5059" y="10119"/>
                  </a:lnTo>
                  <a:lnTo>
                    <a:pt x="12143" y="10119"/>
                  </a:lnTo>
                </a:path>
                <a:path w="15240" h="176529">
                  <a:moveTo>
                    <a:pt x="2023" y="0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4047"/>
                  </a:lnTo>
                </a:path>
                <a:path w="15240" h="176529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</a:path>
                <a:path w="15240" h="176529">
                  <a:moveTo>
                    <a:pt x="3035" y="7083"/>
                  </a:moveTo>
                  <a:lnTo>
                    <a:pt x="4047" y="8095"/>
                  </a:lnTo>
                  <a:lnTo>
                    <a:pt x="5059" y="8095"/>
                  </a:lnTo>
                </a:path>
                <a:path w="15240" h="176529">
                  <a:moveTo>
                    <a:pt x="1011" y="7083"/>
                  </a:moveTo>
                  <a:lnTo>
                    <a:pt x="1011" y="7083"/>
                  </a:lnTo>
                </a:path>
                <a:path w="15240" h="176529">
                  <a:moveTo>
                    <a:pt x="2023" y="9107"/>
                  </a:moveTo>
                  <a:lnTo>
                    <a:pt x="2023" y="9107"/>
                  </a:lnTo>
                </a:path>
                <a:path w="15240" h="176529">
                  <a:moveTo>
                    <a:pt x="4047" y="9107"/>
                  </a:moveTo>
                  <a:lnTo>
                    <a:pt x="4047" y="9107"/>
                  </a:lnTo>
                </a:path>
                <a:path w="15240" h="176529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0" y="7083"/>
                  </a:lnTo>
                  <a:lnTo>
                    <a:pt x="1011" y="7083"/>
                  </a:lnTo>
                  <a:lnTo>
                    <a:pt x="2023" y="8095"/>
                  </a:lnTo>
                  <a:lnTo>
                    <a:pt x="2023" y="9107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</a:path>
                <a:path w="15240" h="176529">
                  <a:moveTo>
                    <a:pt x="5059" y="10119"/>
                  </a:moveTo>
                  <a:lnTo>
                    <a:pt x="5059" y="10119"/>
                  </a:lnTo>
                </a:path>
                <a:path w="15240" h="176529">
                  <a:moveTo>
                    <a:pt x="15179" y="176079"/>
                  </a:moveTo>
                  <a:lnTo>
                    <a:pt x="15179" y="173043"/>
                  </a:lnTo>
                </a:path>
                <a:path w="15240" h="176529">
                  <a:moveTo>
                    <a:pt x="15179" y="164948"/>
                  </a:moveTo>
                  <a:lnTo>
                    <a:pt x="15179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3043"/>
                  </a:lnTo>
                </a:path>
                <a:path w="15240" h="176529">
                  <a:moveTo>
                    <a:pt x="14167" y="164948"/>
                  </a:moveTo>
                  <a:lnTo>
                    <a:pt x="14167" y="160900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  <a:path w="15240" h="176529">
                  <a:moveTo>
                    <a:pt x="14167" y="176079"/>
                  </a:moveTo>
                  <a:lnTo>
                    <a:pt x="14167" y="176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1401721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14016201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1011" y="199354"/>
                  </a:moveTo>
                  <a:lnTo>
                    <a:pt x="1011" y="196318"/>
                  </a:lnTo>
                </a:path>
                <a:path w="4444" h="204470">
                  <a:moveTo>
                    <a:pt x="1011" y="188222"/>
                  </a:moveTo>
                  <a:lnTo>
                    <a:pt x="1011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14020248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13998998" y="3339101"/>
              <a:ext cx="28575" cy="204470"/>
            </a:xfrm>
            <a:custGeom>
              <a:avLst/>
              <a:gdLst/>
              <a:ahLst/>
              <a:cxnLst/>
              <a:rect l="l" t="t" r="r" b="b"/>
              <a:pathLst>
                <a:path w="28575" h="204470">
                  <a:moveTo>
                    <a:pt x="21250" y="199354"/>
                  </a:moveTo>
                  <a:lnTo>
                    <a:pt x="21250" y="199354"/>
                  </a:lnTo>
                </a:path>
                <a:path w="28575" h="204470">
                  <a:moveTo>
                    <a:pt x="21250" y="200366"/>
                  </a:moveTo>
                  <a:lnTo>
                    <a:pt x="21250" y="200366"/>
                  </a:lnTo>
                </a:path>
                <a:path w="28575" h="204470">
                  <a:moveTo>
                    <a:pt x="21250" y="199354"/>
                  </a:moveTo>
                  <a:lnTo>
                    <a:pt x="21250" y="199354"/>
                  </a:lnTo>
                </a:path>
                <a:path w="28575" h="204470">
                  <a:moveTo>
                    <a:pt x="21250" y="199354"/>
                  </a:moveTo>
                  <a:lnTo>
                    <a:pt x="21250" y="199354"/>
                  </a:lnTo>
                </a:path>
                <a:path w="28575" h="204470">
                  <a:moveTo>
                    <a:pt x="19227" y="199354"/>
                  </a:moveTo>
                  <a:lnTo>
                    <a:pt x="19227" y="199354"/>
                  </a:lnTo>
                </a:path>
                <a:path w="28575" h="204470">
                  <a:moveTo>
                    <a:pt x="17203" y="204414"/>
                  </a:moveTo>
                  <a:lnTo>
                    <a:pt x="17203" y="204414"/>
                  </a:lnTo>
                </a:path>
                <a:path w="28575" h="204470">
                  <a:moveTo>
                    <a:pt x="22262" y="204414"/>
                  </a:moveTo>
                  <a:lnTo>
                    <a:pt x="22262" y="204414"/>
                  </a:lnTo>
                </a:path>
                <a:path w="28575" h="204470">
                  <a:moveTo>
                    <a:pt x="22262" y="204414"/>
                  </a:moveTo>
                  <a:lnTo>
                    <a:pt x="22262" y="204414"/>
                  </a:lnTo>
                </a:path>
                <a:path w="28575" h="204470">
                  <a:moveTo>
                    <a:pt x="22262" y="204414"/>
                  </a:moveTo>
                  <a:lnTo>
                    <a:pt x="22262" y="204414"/>
                  </a:lnTo>
                </a:path>
                <a:path w="28575" h="204470">
                  <a:moveTo>
                    <a:pt x="22262" y="204414"/>
                  </a:moveTo>
                  <a:lnTo>
                    <a:pt x="21250" y="204414"/>
                  </a:lnTo>
                </a:path>
                <a:path w="28575" h="204470">
                  <a:moveTo>
                    <a:pt x="21250" y="204414"/>
                  </a:moveTo>
                  <a:lnTo>
                    <a:pt x="21250" y="204414"/>
                  </a:lnTo>
                </a:path>
                <a:path w="28575" h="204470">
                  <a:moveTo>
                    <a:pt x="21250" y="204414"/>
                  </a:moveTo>
                  <a:lnTo>
                    <a:pt x="21250" y="204414"/>
                  </a:lnTo>
                </a:path>
                <a:path w="28575" h="204470">
                  <a:moveTo>
                    <a:pt x="21250" y="204414"/>
                  </a:moveTo>
                  <a:lnTo>
                    <a:pt x="20239" y="204414"/>
                  </a:lnTo>
                </a:path>
                <a:path w="28575" h="204470">
                  <a:moveTo>
                    <a:pt x="20239" y="204414"/>
                  </a:moveTo>
                  <a:lnTo>
                    <a:pt x="20239" y="204414"/>
                  </a:lnTo>
                </a:path>
                <a:path w="28575" h="204470">
                  <a:moveTo>
                    <a:pt x="20239" y="204414"/>
                  </a:moveTo>
                  <a:lnTo>
                    <a:pt x="19227" y="204414"/>
                  </a:lnTo>
                </a:path>
                <a:path w="28575" h="204470">
                  <a:moveTo>
                    <a:pt x="19227" y="204414"/>
                  </a:moveTo>
                  <a:lnTo>
                    <a:pt x="19227" y="204414"/>
                  </a:lnTo>
                </a:path>
                <a:path w="28575" h="204470">
                  <a:moveTo>
                    <a:pt x="19227" y="204414"/>
                  </a:moveTo>
                  <a:lnTo>
                    <a:pt x="19227" y="204414"/>
                  </a:lnTo>
                </a:path>
                <a:path w="28575" h="204470">
                  <a:moveTo>
                    <a:pt x="19227" y="204414"/>
                  </a:moveTo>
                  <a:lnTo>
                    <a:pt x="18215" y="204414"/>
                  </a:lnTo>
                </a:path>
                <a:path w="28575" h="204470">
                  <a:moveTo>
                    <a:pt x="18215" y="204414"/>
                  </a:moveTo>
                  <a:lnTo>
                    <a:pt x="18215" y="204414"/>
                  </a:lnTo>
                </a:path>
                <a:path w="28575" h="204470">
                  <a:moveTo>
                    <a:pt x="18215" y="204414"/>
                  </a:moveTo>
                  <a:lnTo>
                    <a:pt x="17203" y="204414"/>
                  </a:lnTo>
                </a:path>
                <a:path w="28575" h="204470">
                  <a:moveTo>
                    <a:pt x="17203" y="204414"/>
                  </a:moveTo>
                  <a:lnTo>
                    <a:pt x="17203" y="204414"/>
                  </a:lnTo>
                </a:path>
                <a:path w="28575" h="204470">
                  <a:moveTo>
                    <a:pt x="17203" y="200366"/>
                  </a:moveTo>
                  <a:lnTo>
                    <a:pt x="17203" y="200366"/>
                  </a:lnTo>
                </a:path>
                <a:path w="28575" h="204470">
                  <a:moveTo>
                    <a:pt x="22262" y="200366"/>
                  </a:moveTo>
                  <a:lnTo>
                    <a:pt x="22262" y="200366"/>
                  </a:lnTo>
                </a:path>
                <a:path w="28575" h="204470">
                  <a:moveTo>
                    <a:pt x="22262" y="200366"/>
                  </a:moveTo>
                  <a:lnTo>
                    <a:pt x="22262" y="200366"/>
                  </a:lnTo>
                </a:path>
                <a:path w="28575" h="204470">
                  <a:moveTo>
                    <a:pt x="22262" y="200366"/>
                  </a:moveTo>
                  <a:lnTo>
                    <a:pt x="22262" y="200366"/>
                  </a:lnTo>
                </a:path>
                <a:path w="28575" h="204470">
                  <a:moveTo>
                    <a:pt x="22262" y="200366"/>
                  </a:moveTo>
                  <a:lnTo>
                    <a:pt x="21250" y="200366"/>
                  </a:lnTo>
                </a:path>
                <a:path w="28575" h="204470">
                  <a:moveTo>
                    <a:pt x="21250" y="200366"/>
                  </a:moveTo>
                  <a:lnTo>
                    <a:pt x="21250" y="200366"/>
                  </a:lnTo>
                </a:path>
                <a:path w="28575" h="204470">
                  <a:moveTo>
                    <a:pt x="21250" y="200366"/>
                  </a:moveTo>
                  <a:lnTo>
                    <a:pt x="21250" y="200366"/>
                  </a:lnTo>
                </a:path>
                <a:path w="28575" h="204470">
                  <a:moveTo>
                    <a:pt x="21250" y="200366"/>
                  </a:moveTo>
                  <a:lnTo>
                    <a:pt x="20239" y="200366"/>
                  </a:lnTo>
                </a:path>
                <a:path w="28575" h="204470">
                  <a:moveTo>
                    <a:pt x="20239" y="200366"/>
                  </a:moveTo>
                  <a:lnTo>
                    <a:pt x="20239" y="200366"/>
                  </a:lnTo>
                </a:path>
                <a:path w="28575" h="204470">
                  <a:moveTo>
                    <a:pt x="20239" y="200366"/>
                  </a:moveTo>
                  <a:lnTo>
                    <a:pt x="19227" y="200366"/>
                  </a:lnTo>
                </a:path>
                <a:path w="28575" h="204470">
                  <a:moveTo>
                    <a:pt x="19227" y="200366"/>
                  </a:moveTo>
                  <a:lnTo>
                    <a:pt x="19227" y="200366"/>
                  </a:lnTo>
                </a:path>
                <a:path w="28575" h="204470">
                  <a:moveTo>
                    <a:pt x="19227" y="200366"/>
                  </a:moveTo>
                  <a:lnTo>
                    <a:pt x="19227" y="200366"/>
                  </a:lnTo>
                </a:path>
                <a:path w="28575" h="204470">
                  <a:moveTo>
                    <a:pt x="19227" y="200366"/>
                  </a:moveTo>
                  <a:lnTo>
                    <a:pt x="18215" y="200366"/>
                  </a:lnTo>
                </a:path>
                <a:path w="28575" h="204470">
                  <a:moveTo>
                    <a:pt x="18215" y="200366"/>
                  </a:moveTo>
                  <a:lnTo>
                    <a:pt x="18215" y="200366"/>
                  </a:lnTo>
                </a:path>
                <a:path w="28575" h="204470">
                  <a:moveTo>
                    <a:pt x="18215" y="200366"/>
                  </a:moveTo>
                  <a:lnTo>
                    <a:pt x="17203" y="200366"/>
                  </a:lnTo>
                </a:path>
                <a:path w="28575" h="204470">
                  <a:moveTo>
                    <a:pt x="17203" y="200366"/>
                  </a:moveTo>
                  <a:lnTo>
                    <a:pt x="17203" y="200366"/>
                  </a:lnTo>
                </a:path>
                <a:path w="28575" h="204470">
                  <a:moveTo>
                    <a:pt x="22262" y="204414"/>
                  </a:moveTo>
                  <a:lnTo>
                    <a:pt x="22262" y="200366"/>
                  </a:lnTo>
                </a:path>
                <a:path w="28575" h="204470">
                  <a:moveTo>
                    <a:pt x="19227" y="3035"/>
                  </a:moveTo>
                  <a:lnTo>
                    <a:pt x="19227" y="3035"/>
                  </a:lnTo>
                </a:path>
                <a:path w="28575" h="204470">
                  <a:moveTo>
                    <a:pt x="19227" y="3035"/>
                  </a:moveTo>
                  <a:lnTo>
                    <a:pt x="18215" y="3035"/>
                  </a:lnTo>
                </a:path>
                <a:path w="28575" h="204470">
                  <a:moveTo>
                    <a:pt x="18215" y="3035"/>
                  </a:moveTo>
                  <a:lnTo>
                    <a:pt x="18215" y="3035"/>
                  </a:lnTo>
                </a:path>
                <a:path w="28575" h="204470">
                  <a:moveTo>
                    <a:pt x="18215" y="3035"/>
                  </a:moveTo>
                  <a:lnTo>
                    <a:pt x="17203" y="3035"/>
                  </a:lnTo>
                </a:path>
                <a:path w="28575" h="204470">
                  <a:moveTo>
                    <a:pt x="17203" y="3035"/>
                  </a:moveTo>
                  <a:lnTo>
                    <a:pt x="17203" y="3035"/>
                  </a:lnTo>
                </a:path>
                <a:path w="28575" h="204470">
                  <a:moveTo>
                    <a:pt x="17203" y="3035"/>
                  </a:moveTo>
                  <a:lnTo>
                    <a:pt x="17203" y="3035"/>
                  </a:lnTo>
                </a:path>
                <a:path w="28575" h="204470">
                  <a:moveTo>
                    <a:pt x="18215" y="184175"/>
                  </a:moveTo>
                  <a:lnTo>
                    <a:pt x="18215" y="23274"/>
                  </a:lnTo>
                </a:path>
                <a:path w="28575" h="204470">
                  <a:moveTo>
                    <a:pt x="18215" y="17203"/>
                  </a:moveTo>
                  <a:lnTo>
                    <a:pt x="18215" y="3035"/>
                  </a:lnTo>
                </a:path>
                <a:path w="28575" h="204470">
                  <a:moveTo>
                    <a:pt x="19227" y="0"/>
                  </a:moveTo>
                  <a:lnTo>
                    <a:pt x="19227" y="3035"/>
                  </a:lnTo>
                </a:path>
                <a:path w="28575" h="204470">
                  <a:moveTo>
                    <a:pt x="0" y="196318"/>
                  </a:moveTo>
                  <a:lnTo>
                    <a:pt x="4047" y="196318"/>
                  </a:lnTo>
                  <a:lnTo>
                    <a:pt x="9107" y="196318"/>
                  </a:lnTo>
                  <a:lnTo>
                    <a:pt x="13155" y="196318"/>
                  </a:lnTo>
                  <a:lnTo>
                    <a:pt x="17203" y="196318"/>
                  </a:lnTo>
                </a:path>
                <a:path w="28575" h="204470">
                  <a:moveTo>
                    <a:pt x="0" y="188222"/>
                  </a:moveTo>
                  <a:lnTo>
                    <a:pt x="4047" y="188222"/>
                  </a:lnTo>
                  <a:lnTo>
                    <a:pt x="9107" y="188222"/>
                  </a:lnTo>
                  <a:lnTo>
                    <a:pt x="13155" y="188222"/>
                  </a:lnTo>
                  <a:lnTo>
                    <a:pt x="17203" y="188222"/>
                  </a:lnTo>
                </a:path>
                <a:path w="28575" h="204470">
                  <a:moveTo>
                    <a:pt x="0" y="17203"/>
                  </a:moveTo>
                  <a:lnTo>
                    <a:pt x="0" y="17203"/>
                  </a:lnTo>
                  <a:lnTo>
                    <a:pt x="24286" y="17203"/>
                  </a:lnTo>
                  <a:lnTo>
                    <a:pt x="28334" y="17203"/>
                  </a:lnTo>
                </a:path>
                <a:path w="28575" h="204470">
                  <a:moveTo>
                    <a:pt x="0" y="23274"/>
                  </a:moveTo>
                  <a:lnTo>
                    <a:pt x="0" y="23274"/>
                  </a:lnTo>
                  <a:lnTo>
                    <a:pt x="24286" y="23274"/>
                  </a:lnTo>
                  <a:lnTo>
                    <a:pt x="28334" y="23274"/>
                  </a:lnTo>
                </a:path>
                <a:path w="28575" h="204470">
                  <a:moveTo>
                    <a:pt x="3035" y="0"/>
                  </a:moveTo>
                  <a:lnTo>
                    <a:pt x="9107" y="0"/>
                  </a:lnTo>
                  <a:lnTo>
                    <a:pt x="23274" y="0"/>
                  </a:lnTo>
                </a:path>
                <a:path w="28575" h="204470">
                  <a:moveTo>
                    <a:pt x="23274" y="184175"/>
                  </a:moveTo>
                  <a:lnTo>
                    <a:pt x="9107" y="184175"/>
                  </a:lnTo>
                  <a:lnTo>
                    <a:pt x="2023" y="184175"/>
                  </a:lnTo>
                </a:path>
                <a:path w="28575" h="204470">
                  <a:moveTo>
                    <a:pt x="1011" y="0"/>
                  </a:moveTo>
                  <a:lnTo>
                    <a:pt x="1011" y="0"/>
                  </a:lnTo>
                </a:path>
                <a:path w="28575" h="204470">
                  <a:moveTo>
                    <a:pt x="1011" y="0"/>
                  </a:moveTo>
                  <a:lnTo>
                    <a:pt x="1011" y="0"/>
                  </a:lnTo>
                </a:path>
                <a:path w="28575" h="204470">
                  <a:moveTo>
                    <a:pt x="1011" y="0"/>
                  </a:moveTo>
                  <a:lnTo>
                    <a:pt x="1011" y="0"/>
                  </a:lnTo>
                </a:path>
                <a:path w="28575" h="204470">
                  <a:moveTo>
                    <a:pt x="1011" y="0"/>
                  </a:moveTo>
                  <a:lnTo>
                    <a:pt x="1011" y="0"/>
                  </a:lnTo>
                </a:path>
                <a:path w="28575" h="204470">
                  <a:moveTo>
                    <a:pt x="3035" y="0"/>
                  </a:moveTo>
                  <a:lnTo>
                    <a:pt x="3035" y="0"/>
                  </a:lnTo>
                </a:path>
                <a:path w="28575" h="204470">
                  <a:moveTo>
                    <a:pt x="3035" y="0"/>
                  </a:moveTo>
                  <a:lnTo>
                    <a:pt x="2023" y="0"/>
                  </a:lnTo>
                </a:path>
                <a:path w="28575" h="204470">
                  <a:moveTo>
                    <a:pt x="2023" y="0"/>
                  </a:moveTo>
                  <a:lnTo>
                    <a:pt x="2023" y="0"/>
                  </a:lnTo>
                </a:path>
                <a:path w="28575" h="204470">
                  <a:moveTo>
                    <a:pt x="2023" y="0"/>
                  </a:moveTo>
                  <a:lnTo>
                    <a:pt x="2023" y="0"/>
                  </a:lnTo>
                </a:path>
                <a:path w="28575" h="204470">
                  <a:moveTo>
                    <a:pt x="2023" y="0"/>
                  </a:moveTo>
                  <a:lnTo>
                    <a:pt x="1011" y="0"/>
                  </a:lnTo>
                </a:path>
                <a:path w="28575" h="204470">
                  <a:moveTo>
                    <a:pt x="1011" y="0"/>
                  </a:moveTo>
                  <a:lnTo>
                    <a:pt x="1011" y="0"/>
                  </a:lnTo>
                </a:path>
                <a:path w="28575" h="204470">
                  <a:moveTo>
                    <a:pt x="0" y="0"/>
                  </a:moveTo>
                  <a:lnTo>
                    <a:pt x="1011" y="0"/>
                  </a:lnTo>
                </a:path>
                <a:path w="28575" h="204470">
                  <a:moveTo>
                    <a:pt x="2023" y="184175"/>
                  </a:moveTo>
                  <a:lnTo>
                    <a:pt x="0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13210688" y="3339101"/>
              <a:ext cx="788670" cy="196850"/>
            </a:xfrm>
            <a:custGeom>
              <a:avLst/>
              <a:gdLst/>
              <a:ahLst/>
              <a:cxnLst/>
              <a:rect l="l" t="t" r="r" b="b"/>
              <a:pathLst>
                <a:path w="788669" h="196850">
                  <a:moveTo>
                    <a:pt x="788310" y="196318"/>
                  </a:moveTo>
                  <a:lnTo>
                    <a:pt x="0" y="196318"/>
                  </a:lnTo>
                </a:path>
                <a:path w="788669" h="196850">
                  <a:moveTo>
                    <a:pt x="788310" y="188222"/>
                  </a:moveTo>
                  <a:lnTo>
                    <a:pt x="0" y="188222"/>
                  </a:lnTo>
                </a:path>
                <a:path w="788669" h="196850">
                  <a:moveTo>
                    <a:pt x="788310" y="184175"/>
                  </a:moveTo>
                  <a:lnTo>
                    <a:pt x="0" y="184175"/>
                  </a:lnTo>
                </a:path>
                <a:path w="788669" h="196850">
                  <a:moveTo>
                    <a:pt x="788310" y="0"/>
                  </a:moveTo>
                  <a:lnTo>
                    <a:pt x="0" y="0"/>
                  </a:lnTo>
                </a:path>
                <a:path w="788669" h="196850">
                  <a:moveTo>
                    <a:pt x="788310" y="17203"/>
                  </a:moveTo>
                  <a:lnTo>
                    <a:pt x="0" y="17203"/>
                  </a:lnTo>
                </a:path>
                <a:path w="788669" h="196850">
                  <a:moveTo>
                    <a:pt x="788310" y="23274"/>
                  </a:moveTo>
                  <a:lnTo>
                    <a:pt x="0" y="23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13847205" y="3339101"/>
              <a:ext cx="89535" cy="204470"/>
            </a:xfrm>
            <a:custGeom>
              <a:avLst/>
              <a:gdLst/>
              <a:ahLst/>
              <a:cxnLst/>
              <a:rect l="l" t="t" r="r" b="b"/>
              <a:pathLst>
                <a:path w="89534" h="204470">
                  <a:moveTo>
                    <a:pt x="86015" y="199354"/>
                  </a:moveTo>
                  <a:lnTo>
                    <a:pt x="86015" y="196318"/>
                  </a:lnTo>
                </a:path>
                <a:path w="89534" h="204470">
                  <a:moveTo>
                    <a:pt x="86015" y="188222"/>
                  </a:moveTo>
                  <a:lnTo>
                    <a:pt x="86015" y="184175"/>
                  </a:lnTo>
                </a:path>
                <a:path w="89534" h="204470">
                  <a:moveTo>
                    <a:pt x="85003" y="199354"/>
                  </a:moveTo>
                  <a:lnTo>
                    <a:pt x="85003" y="196318"/>
                  </a:lnTo>
                </a:path>
                <a:path w="89534" h="204470">
                  <a:moveTo>
                    <a:pt x="85003" y="188222"/>
                  </a:moveTo>
                  <a:lnTo>
                    <a:pt x="85003" y="184175"/>
                  </a:lnTo>
                </a:path>
                <a:path w="89534" h="204470">
                  <a:moveTo>
                    <a:pt x="85003" y="199354"/>
                  </a:moveTo>
                  <a:lnTo>
                    <a:pt x="85003" y="199354"/>
                  </a:lnTo>
                </a:path>
                <a:path w="89534" h="204470">
                  <a:moveTo>
                    <a:pt x="85003" y="199354"/>
                  </a:moveTo>
                  <a:lnTo>
                    <a:pt x="85003" y="199354"/>
                  </a:lnTo>
                </a:path>
                <a:path w="89534" h="204470">
                  <a:moveTo>
                    <a:pt x="85003" y="199354"/>
                  </a:moveTo>
                  <a:lnTo>
                    <a:pt x="85003" y="200366"/>
                  </a:lnTo>
                  <a:lnTo>
                    <a:pt x="83991" y="200366"/>
                  </a:lnTo>
                </a:path>
                <a:path w="89534" h="204470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5003" y="199354"/>
                  </a:moveTo>
                  <a:lnTo>
                    <a:pt x="85003" y="199354"/>
                  </a:lnTo>
                </a:path>
                <a:path w="89534" h="204470">
                  <a:moveTo>
                    <a:pt x="85003" y="199354"/>
                  </a:moveTo>
                  <a:lnTo>
                    <a:pt x="85003" y="199354"/>
                  </a:lnTo>
                </a:path>
                <a:path w="89534" h="204470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5003" y="199354"/>
                  </a:moveTo>
                  <a:lnTo>
                    <a:pt x="85003" y="199354"/>
                  </a:lnTo>
                </a:path>
                <a:path w="89534" h="204470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70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70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70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70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3991" y="204414"/>
                  </a:moveTo>
                  <a:lnTo>
                    <a:pt x="83991" y="200366"/>
                  </a:lnTo>
                </a:path>
                <a:path w="89534" h="204470">
                  <a:moveTo>
                    <a:pt x="83991" y="3035"/>
                  </a:moveTo>
                  <a:lnTo>
                    <a:pt x="83991" y="3035"/>
                  </a:lnTo>
                </a:path>
                <a:path w="89534" h="204470">
                  <a:moveTo>
                    <a:pt x="83991" y="3035"/>
                  </a:moveTo>
                  <a:lnTo>
                    <a:pt x="83991" y="3035"/>
                  </a:lnTo>
                </a:path>
                <a:path w="89534" h="204470">
                  <a:moveTo>
                    <a:pt x="83991" y="3035"/>
                  </a:moveTo>
                  <a:lnTo>
                    <a:pt x="83991" y="3035"/>
                  </a:lnTo>
                </a:path>
                <a:path w="89534" h="204470">
                  <a:moveTo>
                    <a:pt x="83991" y="3035"/>
                  </a:moveTo>
                  <a:lnTo>
                    <a:pt x="83991" y="3035"/>
                  </a:lnTo>
                </a:path>
                <a:path w="89534" h="204470">
                  <a:moveTo>
                    <a:pt x="83991" y="0"/>
                  </a:moveTo>
                  <a:lnTo>
                    <a:pt x="83991" y="3035"/>
                  </a:lnTo>
                </a:path>
                <a:path w="89534" h="204470">
                  <a:moveTo>
                    <a:pt x="87027" y="199354"/>
                  </a:moveTo>
                  <a:lnTo>
                    <a:pt x="87027" y="196318"/>
                  </a:lnTo>
                </a:path>
                <a:path w="89534" h="204470">
                  <a:moveTo>
                    <a:pt x="87027" y="188222"/>
                  </a:moveTo>
                  <a:lnTo>
                    <a:pt x="87027" y="184175"/>
                  </a:lnTo>
                </a:path>
                <a:path w="89534" h="204470">
                  <a:moveTo>
                    <a:pt x="86015" y="199354"/>
                  </a:moveTo>
                  <a:lnTo>
                    <a:pt x="86015" y="196318"/>
                  </a:lnTo>
                </a:path>
                <a:path w="89534" h="204470">
                  <a:moveTo>
                    <a:pt x="86015" y="188222"/>
                  </a:moveTo>
                  <a:lnTo>
                    <a:pt x="86015" y="184175"/>
                  </a:lnTo>
                </a:path>
                <a:path w="89534" h="204470">
                  <a:moveTo>
                    <a:pt x="85003" y="199354"/>
                  </a:moveTo>
                  <a:lnTo>
                    <a:pt x="85003" y="196318"/>
                  </a:lnTo>
                </a:path>
                <a:path w="89534" h="204470">
                  <a:moveTo>
                    <a:pt x="85003" y="188222"/>
                  </a:moveTo>
                  <a:lnTo>
                    <a:pt x="85003" y="184175"/>
                  </a:lnTo>
                </a:path>
                <a:path w="89534" h="204470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70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70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70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70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70">
                  <a:moveTo>
                    <a:pt x="88039" y="200366"/>
                  </a:moveTo>
                  <a:lnTo>
                    <a:pt x="88039" y="199354"/>
                  </a:lnTo>
                  <a:lnTo>
                    <a:pt x="87027" y="199354"/>
                  </a:lnTo>
                </a:path>
                <a:path w="89534" h="204470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70">
                  <a:moveTo>
                    <a:pt x="88039" y="199354"/>
                  </a:moveTo>
                  <a:lnTo>
                    <a:pt x="88039" y="199354"/>
                  </a:lnTo>
                </a:path>
                <a:path w="89534" h="204470">
                  <a:moveTo>
                    <a:pt x="87027" y="199354"/>
                  </a:moveTo>
                  <a:lnTo>
                    <a:pt x="87027" y="199354"/>
                  </a:lnTo>
                </a:path>
                <a:path w="89534" h="204470">
                  <a:moveTo>
                    <a:pt x="85003" y="199354"/>
                  </a:moveTo>
                  <a:lnTo>
                    <a:pt x="86015" y="199354"/>
                  </a:lnTo>
                </a:path>
                <a:path w="89534" h="204470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70">
                  <a:moveTo>
                    <a:pt x="89051" y="204414"/>
                  </a:moveTo>
                  <a:lnTo>
                    <a:pt x="89051" y="204414"/>
                  </a:lnTo>
                </a:path>
                <a:path w="89534" h="204470">
                  <a:moveTo>
                    <a:pt x="89051" y="204414"/>
                  </a:moveTo>
                  <a:lnTo>
                    <a:pt x="89051" y="204414"/>
                  </a:lnTo>
                </a:path>
                <a:path w="89534" h="204470">
                  <a:moveTo>
                    <a:pt x="89051" y="204414"/>
                  </a:moveTo>
                  <a:lnTo>
                    <a:pt x="88039" y="204414"/>
                  </a:lnTo>
                </a:path>
                <a:path w="89534" h="204470">
                  <a:moveTo>
                    <a:pt x="88039" y="204414"/>
                  </a:moveTo>
                  <a:lnTo>
                    <a:pt x="88039" y="204414"/>
                  </a:lnTo>
                </a:path>
                <a:path w="89534" h="204470">
                  <a:moveTo>
                    <a:pt x="88039" y="204414"/>
                  </a:moveTo>
                  <a:lnTo>
                    <a:pt x="88039" y="204414"/>
                  </a:lnTo>
                </a:path>
                <a:path w="89534" h="204470">
                  <a:moveTo>
                    <a:pt x="88039" y="204414"/>
                  </a:moveTo>
                  <a:lnTo>
                    <a:pt x="88039" y="204414"/>
                  </a:lnTo>
                </a:path>
                <a:path w="89534" h="204470">
                  <a:moveTo>
                    <a:pt x="88039" y="204414"/>
                  </a:moveTo>
                  <a:lnTo>
                    <a:pt x="87027" y="204414"/>
                  </a:lnTo>
                </a:path>
                <a:path w="89534" h="204470">
                  <a:moveTo>
                    <a:pt x="87027" y="204414"/>
                  </a:moveTo>
                  <a:lnTo>
                    <a:pt x="87027" y="204414"/>
                  </a:lnTo>
                </a:path>
                <a:path w="89534" h="204470">
                  <a:moveTo>
                    <a:pt x="87027" y="204414"/>
                  </a:moveTo>
                  <a:lnTo>
                    <a:pt x="86015" y="204414"/>
                  </a:lnTo>
                </a:path>
                <a:path w="89534" h="204470">
                  <a:moveTo>
                    <a:pt x="86015" y="204414"/>
                  </a:moveTo>
                  <a:lnTo>
                    <a:pt x="86015" y="204414"/>
                  </a:lnTo>
                </a:path>
                <a:path w="89534" h="204470">
                  <a:moveTo>
                    <a:pt x="86015" y="204414"/>
                  </a:moveTo>
                  <a:lnTo>
                    <a:pt x="85003" y="204414"/>
                  </a:lnTo>
                </a:path>
                <a:path w="89534" h="204470">
                  <a:moveTo>
                    <a:pt x="85003" y="204414"/>
                  </a:moveTo>
                  <a:lnTo>
                    <a:pt x="85003" y="204414"/>
                  </a:lnTo>
                </a:path>
                <a:path w="89534" h="204470">
                  <a:moveTo>
                    <a:pt x="85003" y="204414"/>
                  </a:moveTo>
                  <a:lnTo>
                    <a:pt x="85003" y="204414"/>
                  </a:lnTo>
                </a:path>
                <a:path w="89534" h="204470">
                  <a:moveTo>
                    <a:pt x="85003" y="204414"/>
                  </a:moveTo>
                  <a:lnTo>
                    <a:pt x="83991" y="204414"/>
                  </a:lnTo>
                </a:path>
                <a:path w="89534" h="204470">
                  <a:moveTo>
                    <a:pt x="83991" y="204414"/>
                  </a:moveTo>
                  <a:lnTo>
                    <a:pt x="83991" y="204414"/>
                  </a:lnTo>
                </a:path>
                <a:path w="89534" h="204470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9051" y="200366"/>
                  </a:moveTo>
                  <a:lnTo>
                    <a:pt x="89051" y="200366"/>
                  </a:lnTo>
                </a:path>
                <a:path w="89534" h="204470">
                  <a:moveTo>
                    <a:pt x="89051" y="200366"/>
                  </a:moveTo>
                  <a:lnTo>
                    <a:pt x="89051" y="200366"/>
                  </a:lnTo>
                </a:path>
                <a:path w="89534" h="204470">
                  <a:moveTo>
                    <a:pt x="89051" y="200366"/>
                  </a:moveTo>
                  <a:lnTo>
                    <a:pt x="88039" y="200366"/>
                  </a:lnTo>
                </a:path>
                <a:path w="89534" h="204470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70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70">
                  <a:moveTo>
                    <a:pt x="88039" y="200366"/>
                  </a:moveTo>
                  <a:lnTo>
                    <a:pt x="88039" y="200366"/>
                  </a:lnTo>
                </a:path>
                <a:path w="89534" h="204470">
                  <a:moveTo>
                    <a:pt x="88039" y="200366"/>
                  </a:moveTo>
                  <a:lnTo>
                    <a:pt x="87027" y="200366"/>
                  </a:lnTo>
                </a:path>
                <a:path w="89534" h="204470">
                  <a:moveTo>
                    <a:pt x="87027" y="200366"/>
                  </a:moveTo>
                  <a:lnTo>
                    <a:pt x="87027" y="200366"/>
                  </a:lnTo>
                </a:path>
                <a:path w="89534" h="204470">
                  <a:moveTo>
                    <a:pt x="87027" y="200366"/>
                  </a:moveTo>
                  <a:lnTo>
                    <a:pt x="86015" y="200366"/>
                  </a:lnTo>
                </a:path>
                <a:path w="89534" h="204470">
                  <a:moveTo>
                    <a:pt x="86015" y="200366"/>
                  </a:moveTo>
                  <a:lnTo>
                    <a:pt x="86015" y="200366"/>
                  </a:lnTo>
                </a:path>
                <a:path w="89534" h="204470">
                  <a:moveTo>
                    <a:pt x="86015" y="200366"/>
                  </a:moveTo>
                  <a:lnTo>
                    <a:pt x="85003" y="200366"/>
                  </a:lnTo>
                </a:path>
                <a:path w="89534" h="204470">
                  <a:moveTo>
                    <a:pt x="85003" y="200366"/>
                  </a:moveTo>
                  <a:lnTo>
                    <a:pt x="85003" y="200366"/>
                  </a:lnTo>
                </a:path>
                <a:path w="89534" h="204470">
                  <a:moveTo>
                    <a:pt x="85003" y="200366"/>
                  </a:moveTo>
                  <a:lnTo>
                    <a:pt x="85003" y="200366"/>
                  </a:lnTo>
                </a:path>
                <a:path w="89534" h="204470">
                  <a:moveTo>
                    <a:pt x="85003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3991" y="200366"/>
                  </a:moveTo>
                  <a:lnTo>
                    <a:pt x="83991" y="200366"/>
                  </a:lnTo>
                </a:path>
                <a:path w="89534" h="204470">
                  <a:moveTo>
                    <a:pt x="89051" y="204414"/>
                  </a:moveTo>
                  <a:lnTo>
                    <a:pt x="89051" y="200366"/>
                  </a:lnTo>
                </a:path>
                <a:path w="89534" h="204470">
                  <a:moveTo>
                    <a:pt x="86015" y="3035"/>
                  </a:moveTo>
                  <a:lnTo>
                    <a:pt x="85003" y="3035"/>
                  </a:lnTo>
                </a:path>
                <a:path w="89534" h="204470">
                  <a:moveTo>
                    <a:pt x="85003" y="3035"/>
                  </a:moveTo>
                  <a:lnTo>
                    <a:pt x="85003" y="3035"/>
                  </a:lnTo>
                </a:path>
                <a:path w="89534" h="204470">
                  <a:moveTo>
                    <a:pt x="85003" y="3035"/>
                  </a:moveTo>
                  <a:lnTo>
                    <a:pt x="85003" y="3035"/>
                  </a:lnTo>
                </a:path>
                <a:path w="89534" h="204470">
                  <a:moveTo>
                    <a:pt x="85003" y="3035"/>
                  </a:moveTo>
                  <a:lnTo>
                    <a:pt x="83991" y="3035"/>
                  </a:lnTo>
                </a:path>
                <a:path w="89534" h="204470">
                  <a:moveTo>
                    <a:pt x="83991" y="3035"/>
                  </a:moveTo>
                  <a:lnTo>
                    <a:pt x="83991" y="3035"/>
                  </a:lnTo>
                </a:path>
                <a:path w="89534" h="204470">
                  <a:moveTo>
                    <a:pt x="83991" y="3035"/>
                  </a:moveTo>
                  <a:lnTo>
                    <a:pt x="83991" y="3035"/>
                  </a:lnTo>
                </a:path>
                <a:path w="89534" h="204470">
                  <a:moveTo>
                    <a:pt x="85003" y="184175"/>
                  </a:moveTo>
                  <a:lnTo>
                    <a:pt x="85003" y="23274"/>
                  </a:lnTo>
                </a:path>
                <a:path w="89534" h="204470">
                  <a:moveTo>
                    <a:pt x="85003" y="17203"/>
                  </a:moveTo>
                  <a:lnTo>
                    <a:pt x="85003" y="3035"/>
                  </a:lnTo>
                </a:path>
                <a:path w="89534" h="204470">
                  <a:moveTo>
                    <a:pt x="1011" y="199354"/>
                  </a:moveTo>
                  <a:lnTo>
                    <a:pt x="1011" y="196318"/>
                  </a:lnTo>
                </a:path>
                <a:path w="89534" h="204470">
                  <a:moveTo>
                    <a:pt x="1011" y="188222"/>
                  </a:moveTo>
                  <a:lnTo>
                    <a:pt x="1011" y="184175"/>
                  </a:lnTo>
                </a:path>
                <a:path w="89534" h="204470">
                  <a:moveTo>
                    <a:pt x="0" y="199354"/>
                  </a:moveTo>
                  <a:lnTo>
                    <a:pt x="0" y="196318"/>
                  </a:lnTo>
                </a:path>
                <a:path w="89534" h="204470">
                  <a:moveTo>
                    <a:pt x="0" y="188222"/>
                  </a:moveTo>
                  <a:lnTo>
                    <a:pt x="0" y="184175"/>
                  </a:lnTo>
                </a:path>
                <a:path w="89534" h="204470">
                  <a:moveTo>
                    <a:pt x="0" y="199354"/>
                  </a:moveTo>
                  <a:lnTo>
                    <a:pt x="0" y="199354"/>
                  </a:lnTo>
                </a:path>
                <a:path w="89534" h="204470">
                  <a:moveTo>
                    <a:pt x="0" y="199354"/>
                  </a:moveTo>
                  <a:lnTo>
                    <a:pt x="0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1384619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13760177" y="3339101"/>
              <a:ext cx="91440" cy="204470"/>
            </a:xfrm>
            <a:custGeom>
              <a:avLst/>
              <a:gdLst/>
              <a:ahLst/>
              <a:cxnLst/>
              <a:rect l="l" t="t" r="r" b="b"/>
              <a:pathLst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70">
                  <a:moveTo>
                    <a:pt x="87027" y="199354"/>
                  </a:moveTo>
                  <a:lnTo>
                    <a:pt x="86015" y="199354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70">
                  <a:moveTo>
                    <a:pt x="86015" y="204414"/>
                  </a:moveTo>
                  <a:lnTo>
                    <a:pt x="85003" y="204414"/>
                  </a:lnTo>
                </a:path>
                <a:path w="91440" h="204470">
                  <a:moveTo>
                    <a:pt x="85003" y="204414"/>
                  </a:moveTo>
                  <a:lnTo>
                    <a:pt x="85003" y="204414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5003" y="200366"/>
                  </a:lnTo>
                </a:path>
                <a:path w="91440" h="204470">
                  <a:moveTo>
                    <a:pt x="85003" y="200366"/>
                  </a:moveTo>
                  <a:lnTo>
                    <a:pt x="85003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5003" y="204414"/>
                  </a:moveTo>
                  <a:lnTo>
                    <a:pt x="85003" y="200366"/>
                  </a:lnTo>
                </a:path>
                <a:path w="91440" h="204470">
                  <a:moveTo>
                    <a:pt x="86015" y="3035"/>
                  </a:moveTo>
                  <a:lnTo>
                    <a:pt x="86015" y="3035"/>
                  </a:lnTo>
                </a:path>
                <a:path w="91440" h="204470">
                  <a:moveTo>
                    <a:pt x="86015" y="3035"/>
                  </a:moveTo>
                  <a:lnTo>
                    <a:pt x="86015" y="3035"/>
                  </a:lnTo>
                </a:path>
                <a:path w="91440" h="204470">
                  <a:moveTo>
                    <a:pt x="86015" y="3035"/>
                  </a:moveTo>
                  <a:lnTo>
                    <a:pt x="85003" y="3035"/>
                  </a:lnTo>
                </a:path>
                <a:path w="91440" h="204470">
                  <a:moveTo>
                    <a:pt x="85003" y="3035"/>
                  </a:moveTo>
                  <a:lnTo>
                    <a:pt x="85003" y="3035"/>
                  </a:lnTo>
                </a:path>
                <a:path w="91440" h="204470">
                  <a:moveTo>
                    <a:pt x="85003" y="0"/>
                  </a:moveTo>
                  <a:lnTo>
                    <a:pt x="85003" y="3035"/>
                  </a:lnTo>
                </a:path>
                <a:path w="91440" h="204470">
                  <a:moveTo>
                    <a:pt x="89051" y="199354"/>
                  </a:moveTo>
                  <a:lnTo>
                    <a:pt x="89051" y="196318"/>
                  </a:lnTo>
                </a:path>
                <a:path w="91440" h="204470">
                  <a:moveTo>
                    <a:pt x="89051" y="188222"/>
                  </a:moveTo>
                  <a:lnTo>
                    <a:pt x="89051" y="184175"/>
                  </a:lnTo>
                </a:path>
                <a:path w="91440" h="204470">
                  <a:moveTo>
                    <a:pt x="88039" y="199354"/>
                  </a:moveTo>
                  <a:lnTo>
                    <a:pt x="88039" y="196318"/>
                  </a:lnTo>
                </a:path>
                <a:path w="91440" h="204470">
                  <a:moveTo>
                    <a:pt x="88039" y="188222"/>
                  </a:moveTo>
                  <a:lnTo>
                    <a:pt x="88039" y="184175"/>
                  </a:lnTo>
                </a:path>
                <a:path w="91440" h="204470">
                  <a:moveTo>
                    <a:pt x="87027" y="199354"/>
                  </a:moveTo>
                  <a:lnTo>
                    <a:pt x="87027" y="196318"/>
                  </a:lnTo>
                </a:path>
                <a:path w="91440" h="204470">
                  <a:moveTo>
                    <a:pt x="87027" y="188222"/>
                  </a:moveTo>
                  <a:lnTo>
                    <a:pt x="87027" y="184175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89051" y="199354"/>
                  </a:lnTo>
                </a:path>
                <a:path w="91440" h="204470">
                  <a:moveTo>
                    <a:pt x="89051" y="199354"/>
                  </a:moveTo>
                  <a:lnTo>
                    <a:pt x="89051" y="199354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89051" y="199354"/>
                  </a:moveTo>
                  <a:lnTo>
                    <a:pt x="89051" y="199354"/>
                  </a:lnTo>
                </a:path>
                <a:path w="91440" h="204470">
                  <a:moveTo>
                    <a:pt x="89051" y="199354"/>
                  </a:moveTo>
                  <a:lnTo>
                    <a:pt x="89051" y="199354"/>
                  </a:lnTo>
                </a:path>
                <a:path w="91440" h="204470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70">
                  <a:moveTo>
                    <a:pt x="91075" y="204414"/>
                  </a:moveTo>
                  <a:lnTo>
                    <a:pt x="91075" y="204414"/>
                  </a:lnTo>
                </a:path>
                <a:path w="91440" h="204470">
                  <a:moveTo>
                    <a:pt x="91075" y="204414"/>
                  </a:moveTo>
                  <a:lnTo>
                    <a:pt x="90063" y="204414"/>
                  </a:lnTo>
                </a:path>
                <a:path w="91440" h="204470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70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70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70">
                  <a:moveTo>
                    <a:pt x="90063" y="204414"/>
                  </a:moveTo>
                  <a:lnTo>
                    <a:pt x="89051" y="204414"/>
                  </a:lnTo>
                </a:path>
                <a:path w="91440" h="204470">
                  <a:moveTo>
                    <a:pt x="89051" y="204414"/>
                  </a:moveTo>
                  <a:lnTo>
                    <a:pt x="89051" y="204414"/>
                  </a:lnTo>
                </a:path>
                <a:path w="91440" h="204470">
                  <a:moveTo>
                    <a:pt x="89051" y="204414"/>
                  </a:moveTo>
                  <a:lnTo>
                    <a:pt x="89051" y="204414"/>
                  </a:lnTo>
                </a:path>
                <a:path w="91440" h="204470">
                  <a:moveTo>
                    <a:pt x="89051" y="204414"/>
                  </a:moveTo>
                  <a:lnTo>
                    <a:pt x="88039" y="204414"/>
                  </a:lnTo>
                </a:path>
                <a:path w="91440" h="204470">
                  <a:moveTo>
                    <a:pt x="88039" y="204414"/>
                  </a:moveTo>
                  <a:lnTo>
                    <a:pt x="88039" y="204414"/>
                  </a:lnTo>
                </a:path>
                <a:path w="91440" h="204470">
                  <a:moveTo>
                    <a:pt x="88039" y="204414"/>
                  </a:moveTo>
                  <a:lnTo>
                    <a:pt x="87027" y="204414"/>
                  </a:lnTo>
                </a:path>
                <a:path w="91440" h="204470">
                  <a:moveTo>
                    <a:pt x="87027" y="204414"/>
                  </a:moveTo>
                  <a:lnTo>
                    <a:pt x="87027" y="204414"/>
                  </a:lnTo>
                </a:path>
                <a:path w="91440" h="204470">
                  <a:moveTo>
                    <a:pt x="87027" y="204414"/>
                  </a:moveTo>
                  <a:lnTo>
                    <a:pt x="86015" y="204414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91075" y="200366"/>
                  </a:moveTo>
                  <a:lnTo>
                    <a:pt x="91075" y="200366"/>
                  </a:lnTo>
                </a:path>
                <a:path w="91440" h="204470">
                  <a:moveTo>
                    <a:pt x="91075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89051" y="200366"/>
                  </a:lnTo>
                </a:path>
                <a:path w="91440" h="204470">
                  <a:moveTo>
                    <a:pt x="89051" y="200366"/>
                  </a:moveTo>
                  <a:lnTo>
                    <a:pt x="89051" y="200366"/>
                  </a:lnTo>
                </a:path>
                <a:path w="91440" h="204470">
                  <a:moveTo>
                    <a:pt x="89051" y="200366"/>
                  </a:moveTo>
                  <a:lnTo>
                    <a:pt x="89051" y="200366"/>
                  </a:lnTo>
                </a:path>
                <a:path w="91440" h="204470">
                  <a:moveTo>
                    <a:pt x="89051" y="200366"/>
                  </a:moveTo>
                  <a:lnTo>
                    <a:pt x="88039" y="200366"/>
                  </a:lnTo>
                </a:path>
                <a:path w="91440" h="204470">
                  <a:moveTo>
                    <a:pt x="88039" y="200366"/>
                  </a:moveTo>
                  <a:lnTo>
                    <a:pt x="88039" y="200366"/>
                  </a:lnTo>
                </a:path>
                <a:path w="91440" h="204470">
                  <a:moveTo>
                    <a:pt x="88039" y="200366"/>
                  </a:moveTo>
                  <a:lnTo>
                    <a:pt x="87027" y="200366"/>
                  </a:lnTo>
                </a:path>
                <a:path w="91440" h="204470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70">
                  <a:moveTo>
                    <a:pt x="87027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91075" y="204414"/>
                  </a:moveTo>
                  <a:lnTo>
                    <a:pt x="91075" y="200366"/>
                  </a:lnTo>
                </a:path>
                <a:path w="91440" h="204470">
                  <a:moveTo>
                    <a:pt x="88039" y="3035"/>
                  </a:moveTo>
                  <a:lnTo>
                    <a:pt x="87027" y="3035"/>
                  </a:lnTo>
                </a:path>
                <a:path w="91440" h="204470">
                  <a:moveTo>
                    <a:pt x="87027" y="3035"/>
                  </a:moveTo>
                  <a:lnTo>
                    <a:pt x="87027" y="3035"/>
                  </a:lnTo>
                </a:path>
                <a:path w="91440" h="204470">
                  <a:moveTo>
                    <a:pt x="87027" y="3035"/>
                  </a:moveTo>
                  <a:lnTo>
                    <a:pt x="86015" y="3035"/>
                  </a:lnTo>
                </a:path>
                <a:path w="91440" h="204470">
                  <a:moveTo>
                    <a:pt x="86015" y="3035"/>
                  </a:moveTo>
                  <a:lnTo>
                    <a:pt x="86015" y="3035"/>
                  </a:lnTo>
                </a:path>
                <a:path w="91440" h="204470">
                  <a:moveTo>
                    <a:pt x="86015" y="3035"/>
                  </a:moveTo>
                  <a:lnTo>
                    <a:pt x="86015" y="3035"/>
                  </a:lnTo>
                </a:path>
                <a:path w="91440" h="204470">
                  <a:moveTo>
                    <a:pt x="86015" y="3035"/>
                  </a:moveTo>
                  <a:lnTo>
                    <a:pt x="86015" y="3035"/>
                  </a:lnTo>
                </a:path>
                <a:path w="91440" h="204470">
                  <a:moveTo>
                    <a:pt x="87027" y="184175"/>
                  </a:moveTo>
                  <a:lnTo>
                    <a:pt x="87027" y="23274"/>
                  </a:lnTo>
                </a:path>
                <a:path w="91440" h="204470">
                  <a:moveTo>
                    <a:pt x="87027" y="17203"/>
                  </a:moveTo>
                  <a:lnTo>
                    <a:pt x="87027" y="3035"/>
                  </a:lnTo>
                </a:path>
                <a:path w="91440" h="204470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70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70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70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70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70">
                  <a:moveTo>
                    <a:pt x="2023" y="199354"/>
                  </a:moveTo>
                  <a:lnTo>
                    <a:pt x="1011" y="199354"/>
                  </a:lnTo>
                  <a:lnTo>
                    <a:pt x="1011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70">
                  <a:moveTo>
                    <a:pt x="1011" y="199354"/>
                  </a:moveTo>
                  <a:lnTo>
                    <a:pt x="1011" y="199354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70">
                  <a:moveTo>
                    <a:pt x="1011" y="204414"/>
                  </a:moveTo>
                  <a:lnTo>
                    <a:pt x="0" y="204414"/>
                  </a:lnTo>
                </a:path>
                <a:path w="91440" h="204470">
                  <a:moveTo>
                    <a:pt x="0" y="204414"/>
                  </a:moveTo>
                  <a:lnTo>
                    <a:pt x="0" y="204414"/>
                  </a:lnTo>
                </a:path>
                <a:path w="91440" h="204470">
                  <a:moveTo>
                    <a:pt x="0" y="204414"/>
                  </a:moveTo>
                  <a:lnTo>
                    <a:pt x="0" y="204414"/>
                  </a:lnTo>
                </a:path>
                <a:path w="91440" h="204470">
                  <a:moveTo>
                    <a:pt x="1011" y="204414"/>
                  </a:moveTo>
                  <a:lnTo>
                    <a:pt x="1011" y="204414"/>
                  </a:lnTo>
                </a:path>
                <a:path w="91440" h="204470">
                  <a:moveTo>
                    <a:pt x="1011" y="200366"/>
                  </a:moveTo>
                  <a:lnTo>
                    <a:pt x="0" y="200366"/>
                  </a:lnTo>
                </a:path>
                <a:path w="91440" h="204470">
                  <a:moveTo>
                    <a:pt x="0" y="200366"/>
                  </a:moveTo>
                  <a:lnTo>
                    <a:pt x="0" y="200366"/>
                  </a:lnTo>
                </a:path>
                <a:path w="91440" h="204470">
                  <a:moveTo>
                    <a:pt x="0" y="200366"/>
                  </a:moveTo>
                  <a:lnTo>
                    <a:pt x="0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0" y="204414"/>
                  </a:moveTo>
                  <a:lnTo>
                    <a:pt x="0" y="200366"/>
                  </a:lnTo>
                </a:path>
                <a:path w="91440" h="204470">
                  <a:moveTo>
                    <a:pt x="1011" y="3035"/>
                  </a:moveTo>
                  <a:lnTo>
                    <a:pt x="1011" y="3035"/>
                  </a:lnTo>
                </a:path>
                <a:path w="91440" h="204470">
                  <a:moveTo>
                    <a:pt x="1011" y="3035"/>
                  </a:moveTo>
                  <a:lnTo>
                    <a:pt x="0" y="3035"/>
                  </a:lnTo>
                </a:path>
                <a:path w="91440" h="204470">
                  <a:moveTo>
                    <a:pt x="0" y="3035"/>
                  </a:moveTo>
                  <a:lnTo>
                    <a:pt x="0" y="3035"/>
                  </a:lnTo>
                </a:path>
                <a:path w="91440" h="204470">
                  <a:moveTo>
                    <a:pt x="0" y="3035"/>
                  </a:moveTo>
                  <a:lnTo>
                    <a:pt x="0" y="3035"/>
                  </a:lnTo>
                </a:path>
                <a:path w="91440" h="204470">
                  <a:moveTo>
                    <a:pt x="0" y="0"/>
                  </a:moveTo>
                  <a:lnTo>
                    <a:pt x="0" y="3035"/>
                  </a:lnTo>
                </a:path>
                <a:path w="91440" h="204470">
                  <a:moveTo>
                    <a:pt x="4047" y="199354"/>
                  </a:moveTo>
                  <a:lnTo>
                    <a:pt x="4047" y="196318"/>
                  </a:lnTo>
                </a:path>
                <a:path w="91440" h="204470">
                  <a:moveTo>
                    <a:pt x="4047" y="188222"/>
                  </a:moveTo>
                  <a:lnTo>
                    <a:pt x="4047" y="184175"/>
                  </a:lnTo>
                </a:path>
                <a:path w="91440" h="204470">
                  <a:moveTo>
                    <a:pt x="3035" y="199354"/>
                  </a:moveTo>
                  <a:lnTo>
                    <a:pt x="3035" y="196318"/>
                  </a:lnTo>
                </a:path>
                <a:path w="91440" h="204470">
                  <a:moveTo>
                    <a:pt x="3035" y="188222"/>
                  </a:moveTo>
                  <a:lnTo>
                    <a:pt x="3035" y="184175"/>
                  </a:lnTo>
                </a:path>
                <a:path w="91440" h="204470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70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70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70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70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70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13764225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13676185" y="3342137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9051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29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29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7027" y="197330"/>
                  </a:lnTo>
                </a:path>
                <a:path w="89534" h="201929">
                  <a:moveTo>
                    <a:pt x="87027" y="197330"/>
                  </a:moveTo>
                  <a:lnTo>
                    <a:pt x="87027" y="197330"/>
                  </a:lnTo>
                </a:path>
                <a:path w="89534" h="201929">
                  <a:moveTo>
                    <a:pt x="87027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9051" y="201378"/>
                  </a:moveTo>
                  <a:lnTo>
                    <a:pt x="89051" y="197330"/>
                  </a:lnTo>
                </a:path>
                <a:path w="89534" h="201929">
                  <a:moveTo>
                    <a:pt x="86015" y="0"/>
                  </a:moveTo>
                  <a:lnTo>
                    <a:pt x="86015" y="0"/>
                  </a:lnTo>
                </a:path>
                <a:path w="89534" h="201929">
                  <a:moveTo>
                    <a:pt x="86015" y="0"/>
                  </a:moveTo>
                  <a:lnTo>
                    <a:pt x="86015" y="0"/>
                  </a:lnTo>
                </a:path>
                <a:path w="89534" h="201929">
                  <a:moveTo>
                    <a:pt x="86015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181139"/>
                  </a:moveTo>
                  <a:lnTo>
                    <a:pt x="85003" y="20239"/>
                  </a:lnTo>
                </a:path>
                <a:path w="89534" h="201929">
                  <a:moveTo>
                    <a:pt x="85003" y="14167"/>
                  </a:moveTo>
                  <a:lnTo>
                    <a:pt x="85003" y="0"/>
                  </a:lnTo>
                </a:path>
                <a:path w="89534" h="201929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29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29">
                  <a:moveTo>
                    <a:pt x="0" y="196318"/>
                  </a:moveTo>
                  <a:lnTo>
                    <a:pt x="0" y="193282"/>
                  </a:lnTo>
                </a:path>
                <a:path w="89534" h="201929">
                  <a:moveTo>
                    <a:pt x="0" y="185187"/>
                  </a:moveTo>
                  <a:lnTo>
                    <a:pt x="0" y="181139"/>
                  </a:lnTo>
                </a:path>
                <a:path w="89534" h="201929">
                  <a:moveTo>
                    <a:pt x="1011" y="196318"/>
                  </a:moveTo>
                  <a:lnTo>
                    <a:pt x="1011" y="196318"/>
                  </a:lnTo>
                </a:path>
                <a:path w="89534" h="201929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13676185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13675173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2023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2023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1011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1011" y="200366"/>
                  </a:moveTo>
                  <a:lnTo>
                    <a:pt x="0" y="200366"/>
                  </a:lnTo>
                  <a:lnTo>
                    <a:pt x="0" y="204414"/>
                  </a:lnTo>
                </a:path>
                <a:path w="4444" h="204470">
                  <a:moveTo>
                    <a:pt x="1011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4047" y="188222"/>
                  </a:moveTo>
                  <a:lnTo>
                    <a:pt x="4047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13679221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13591182" y="3342137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29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29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7027" y="197330"/>
                  </a:lnTo>
                </a:path>
                <a:path w="89534" h="201929">
                  <a:moveTo>
                    <a:pt x="87027" y="197330"/>
                  </a:moveTo>
                  <a:lnTo>
                    <a:pt x="87027" y="197330"/>
                  </a:lnTo>
                </a:path>
                <a:path w="89534" h="201929">
                  <a:moveTo>
                    <a:pt x="87027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9051" y="201378"/>
                  </a:moveTo>
                  <a:lnTo>
                    <a:pt x="89051" y="197330"/>
                  </a:lnTo>
                </a:path>
                <a:path w="89534" h="201929">
                  <a:moveTo>
                    <a:pt x="86015" y="0"/>
                  </a:moveTo>
                  <a:lnTo>
                    <a:pt x="86015" y="0"/>
                  </a:lnTo>
                </a:path>
                <a:path w="89534" h="201929">
                  <a:moveTo>
                    <a:pt x="86015" y="0"/>
                  </a:moveTo>
                  <a:lnTo>
                    <a:pt x="86015" y="0"/>
                  </a:lnTo>
                </a:path>
                <a:path w="89534" h="201929">
                  <a:moveTo>
                    <a:pt x="86015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181139"/>
                  </a:moveTo>
                  <a:lnTo>
                    <a:pt x="85003" y="20239"/>
                  </a:lnTo>
                </a:path>
                <a:path w="89534" h="201929">
                  <a:moveTo>
                    <a:pt x="85003" y="14167"/>
                  </a:moveTo>
                  <a:lnTo>
                    <a:pt x="85003" y="0"/>
                  </a:lnTo>
                </a:path>
                <a:path w="89534" h="201929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29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29">
                  <a:moveTo>
                    <a:pt x="0" y="196318"/>
                  </a:moveTo>
                  <a:lnTo>
                    <a:pt x="0" y="193282"/>
                  </a:lnTo>
                </a:path>
                <a:path w="89534" h="201929">
                  <a:moveTo>
                    <a:pt x="0" y="185187"/>
                  </a:moveTo>
                  <a:lnTo>
                    <a:pt x="0" y="181139"/>
                  </a:lnTo>
                </a:path>
                <a:path w="89534" h="201929">
                  <a:moveTo>
                    <a:pt x="1011" y="196318"/>
                  </a:moveTo>
                  <a:lnTo>
                    <a:pt x="0" y="196318"/>
                  </a:lnTo>
                </a:path>
                <a:path w="89534" h="201929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13591182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13590169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2023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4047" y="188222"/>
                  </a:moveTo>
                  <a:lnTo>
                    <a:pt x="4047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1011" y="199354"/>
                  </a:moveTo>
                  <a:lnTo>
                    <a:pt x="1011" y="196318"/>
                  </a:lnTo>
                </a:path>
                <a:path w="4444" h="204470">
                  <a:moveTo>
                    <a:pt x="1011" y="188222"/>
                  </a:moveTo>
                  <a:lnTo>
                    <a:pt x="1011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13594217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13506177" y="3342137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29">
                  <a:moveTo>
                    <a:pt x="83991" y="201378"/>
                  </a:moveTo>
                  <a:lnTo>
                    <a:pt x="8399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29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29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29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3991" y="201378"/>
                  </a:lnTo>
                </a:path>
                <a:path w="89534" h="201929">
                  <a:moveTo>
                    <a:pt x="83991" y="197330"/>
                  </a:moveTo>
                  <a:lnTo>
                    <a:pt x="8399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7027" y="197330"/>
                  </a:lnTo>
                </a:path>
                <a:path w="89534" h="201929">
                  <a:moveTo>
                    <a:pt x="87027" y="197330"/>
                  </a:moveTo>
                  <a:lnTo>
                    <a:pt x="87027" y="197330"/>
                  </a:lnTo>
                </a:path>
                <a:path w="89534" h="201929">
                  <a:moveTo>
                    <a:pt x="87027" y="197330"/>
                  </a:moveTo>
                  <a:lnTo>
                    <a:pt x="87027" y="197330"/>
                  </a:lnTo>
                </a:path>
                <a:path w="89534" h="201929">
                  <a:moveTo>
                    <a:pt x="87027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3991" y="197330"/>
                  </a:lnTo>
                </a:path>
                <a:path w="89534" h="201929">
                  <a:moveTo>
                    <a:pt x="89051" y="201378"/>
                  </a:moveTo>
                  <a:lnTo>
                    <a:pt x="89051" y="197330"/>
                  </a:lnTo>
                </a:path>
                <a:path w="89534" h="201929">
                  <a:moveTo>
                    <a:pt x="86015" y="0"/>
                  </a:moveTo>
                  <a:lnTo>
                    <a:pt x="86015" y="0"/>
                  </a:lnTo>
                </a:path>
                <a:path w="89534" h="201929">
                  <a:moveTo>
                    <a:pt x="86015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3991" y="0"/>
                  </a:lnTo>
                </a:path>
                <a:path w="89534" h="201929">
                  <a:moveTo>
                    <a:pt x="83991" y="0"/>
                  </a:moveTo>
                  <a:lnTo>
                    <a:pt x="83991" y="0"/>
                  </a:lnTo>
                </a:path>
                <a:path w="89534" h="201929">
                  <a:moveTo>
                    <a:pt x="85003" y="181139"/>
                  </a:moveTo>
                  <a:lnTo>
                    <a:pt x="85003" y="20239"/>
                  </a:lnTo>
                </a:path>
                <a:path w="89534" h="201929">
                  <a:moveTo>
                    <a:pt x="85003" y="14167"/>
                  </a:moveTo>
                  <a:lnTo>
                    <a:pt x="85003" y="0"/>
                  </a:lnTo>
                </a:path>
                <a:path w="89534" h="201929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29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29">
                  <a:moveTo>
                    <a:pt x="0" y="196318"/>
                  </a:moveTo>
                  <a:lnTo>
                    <a:pt x="0" y="193282"/>
                  </a:lnTo>
                </a:path>
                <a:path w="89534" h="201929">
                  <a:moveTo>
                    <a:pt x="0" y="185187"/>
                  </a:moveTo>
                  <a:lnTo>
                    <a:pt x="0" y="181139"/>
                  </a:lnTo>
                </a:path>
                <a:path w="89534" h="201929">
                  <a:moveTo>
                    <a:pt x="0" y="196318"/>
                  </a:moveTo>
                  <a:lnTo>
                    <a:pt x="0" y="196318"/>
                  </a:lnTo>
                </a:path>
                <a:path w="89534" h="201929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13506177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13505165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4047" y="188222"/>
                  </a:moveTo>
                  <a:lnTo>
                    <a:pt x="4047" y="184175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1011" y="199354"/>
                  </a:moveTo>
                  <a:lnTo>
                    <a:pt x="1011" y="196318"/>
                  </a:lnTo>
                </a:path>
                <a:path w="4444" h="204470">
                  <a:moveTo>
                    <a:pt x="1011" y="188222"/>
                  </a:moveTo>
                  <a:lnTo>
                    <a:pt x="1011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1350921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13421173" y="3342137"/>
              <a:ext cx="89535" cy="201930"/>
            </a:xfrm>
            <a:custGeom>
              <a:avLst/>
              <a:gdLst/>
              <a:ahLst/>
              <a:cxnLst/>
              <a:rect l="l" t="t" r="r" b="b"/>
              <a:pathLst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8039" y="196318"/>
                  </a:moveTo>
                  <a:lnTo>
                    <a:pt x="88039" y="196318"/>
                  </a:lnTo>
                </a:path>
                <a:path w="89534" h="201929">
                  <a:moveTo>
                    <a:pt x="86015" y="196318"/>
                  </a:moveTo>
                  <a:lnTo>
                    <a:pt x="86015" y="196318"/>
                  </a:lnTo>
                </a:path>
                <a:path w="89534" h="201929">
                  <a:moveTo>
                    <a:pt x="83991" y="201378"/>
                  </a:moveTo>
                  <a:lnTo>
                    <a:pt x="8399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9051" y="201378"/>
                  </a:lnTo>
                </a:path>
                <a:path w="89534" h="201929">
                  <a:moveTo>
                    <a:pt x="89051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8039" y="201378"/>
                  </a:lnTo>
                </a:path>
                <a:path w="89534" h="201929">
                  <a:moveTo>
                    <a:pt x="88039" y="201378"/>
                  </a:moveTo>
                  <a:lnTo>
                    <a:pt x="87027" y="201378"/>
                  </a:lnTo>
                </a:path>
                <a:path w="89534" h="201929">
                  <a:moveTo>
                    <a:pt x="87027" y="201378"/>
                  </a:moveTo>
                  <a:lnTo>
                    <a:pt x="87027" y="201378"/>
                  </a:lnTo>
                </a:path>
                <a:path w="89534" h="201929">
                  <a:moveTo>
                    <a:pt x="87027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6015" y="201378"/>
                  </a:lnTo>
                </a:path>
                <a:path w="89534" h="201929">
                  <a:moveTo>
                    <a:pt x="86015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5003" y="201378"/>
                  </a:lnTo>
                </a:path>
                <a:path w="89534" h="201929">
                  <a:moveTo>
                    <a:pt x="85003" y="201378"/>
                  </a:moveTo>
                  <a:lnTo>
                    <a:pt x="83991" y="201378"/>
                  </a:lnTo>
                </a:path>
                <a:path w="89534" h="201929">
                  <a:moveTo>
                    <a:pt x="83991" y="197330"/>
                  </a:moveTo>
                  <a:lnTo>
                    <a:pt x="8399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9051" y="197330"/>
                  </a:lnTo>
                </a:path>
                <a:path w="89534" h="201929">
                  <a:moveTo>
                    <a:pt x="89051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8039" y="197330"/>
                  </a:lnTo>
                </a:path>
                <a:path w="89534" h="201929">
                  <a:moveTo>
                    <a:pt x="88039" y="197330"/>
                  </a:moveTo>
                  <a:lnTo>
                    <a:pt x="87027" y="197330"/>
                  </a:lnTo>
                </a:path>
                <a:path w="89534" h="201929">
                  <a:moveTo>
                    <a:pt x="87027" y="197330"/>
                  </a:moveTo>
                  <a:lnTo>
                    <a:pt x="87027" y="197330"/>
                  </a:lnTo>
                </a:path>
                <a:path w="89534" h="201929">
                  <a:moveTo>
                    <a:pt x="87027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6015" y="197330"/>
                  </a:lnTo>
                </a:path>
                <a:path w="89534" h="201929">
                  <a:moveTo>
                    <a:pt x="86015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5003" y="197330"/>
                  </a:lnTo>
                </a:path>
                <a:path w="89534" h="201929">
                  <a:moveTo>
                    <a:pt x="85003" y="197330"/>
                  </a:moveTo>
                  <a:lnTo>
                    <a:pt x="83991" y="197330"/>
                  </a:lnTo>
                </a:path>
                <a:path w="89534" h="201929">
                  <a:moveTo>
                    <a:pt x="89051" y="201378"/>
                  </a:moveTo>
                  <a:lnTo>
                    <a:pt x="89051" y="197330"/>
                  </a:lnTo>
                </a:path>
                <a:path w="89534" h="201929">
                  <a:moveTo>
                    <a:pt x="86015" y="0"/>
                  </a:moveTo>
                  <a:lnTo>
                    <a:pt x="86015" y="0"/>
                  </a:lnTo>
                </a:path>
                <a:path w="89534" h="201929">
                  <a:moveTo>
                    <a:pt x="86015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5003" y="0"/>
                  </a:lnTo>
                </a:path>
                <a:path w="89534" h="201929">
                  <a:moveTo>
                    <a:pt x="85003" y="0"/>
                  </a:moveTo>
                  <a:lnTo>
                    <a:pt x="83991" y="0"/>
                  </a:lnTo>
                </a:path>
                <a:path w="89534" h="201929">
                  <a:moveTo>
                    <a:pt x="83991" y="0"/>
                  </a:moveTo>
                  <a:lnTo>
                    <a:pt x="83991" y="0"/>
                  </a:lnTo>
                </a:path>
                <a:path w="89534" h="201929">
                  <a:moveTo>
                    <a:pt x="85003" y="181139"/>
                  </a:moveTo>
                  <a:lnTo>
                    <a:pt x="85003" y="20239"/>
                  </a:lnTo>
                </a:path>
                <a:path w="89534" h="201929">
                  <a:moveTo>
                    <a:pt x="85003" y="14167"/>
                  </a:moveTo>
                  <a:lnTo>
                    <a:pt x="85003" y="0"/>
                  </a:lnTo>
                </a:path>
                <a:path w="89534" h="201929">
                  <a:moveTo>
                    <a:pt x="1011" y="196318"/>
                  </a:moveTo>
                  <a:lnTo>
                    <a:pt x="1011" y="193282"/>
                  </a:lnTo>
                </a:path>
                <a:path w="89534" h="201929">
                  <a:moveTo>
                    <a:pt x="1011" y="185187"/>
                  </a:moveTo>
                  <a:lnTo>
                    <a:pt x="1011" y="181139"/>
                  </a:lnTo>
                </a:path>
                <a:path w="89534" h="201929">
                  <a:moveTo>
                    <a:pt x="0" y="196318"/>
                  </a:moveTo>
                  <a:lnTo>
                    <a:pt x="0" y="193282"/>
                  </a:lnTo>
                </a:path>
                <a:path w="89534" h="201929">
                  <a:moveTo>
                    <a:pt x="0" y="185187"/>
                  </a:moveTo>
                  <a:lnTo>
                    <a:pt x="0" y="181139"/>
                  </a:lnTo>
                </a:path>
                <a:path w="89534" h="201929">
                  <a:moveTo>
                    <a:pt x="0" y="196318"/>
                  </a:moveTo>
                  <a:lnTo>
                    <a:pt x="0" y="196318"/>
                  </a:lnTo>
                </a:path>
                <a:path w="89534" h="201929">
                  <a:moveTo>
                    <a:pt x="0" y="196318"/>
                  </a:moveTo>
                  <a:lnTo>
                    <a:pt x="0" y="1963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1342117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13334145" y="3339101"/>
              <a:ext cx="91440" cy="204470"/>
            </a:xfrm>
            <a:custGeom>
              <a:avLst/>
              <a:gdLst/>
              <a:ahLst/>
              <a:cxnLst/>
              <a:rect l="l" t="t" r="r" b="b"/>
              <a:pathLst>
                <a:path w="91440" h="204470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70">
                  <a:moveTo>
                    <a:pt x="87027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70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70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70">
                  <a:moveTo>
                    <a:pt x="87027" y="199354"/>
                  </a:moveTo>
                  <a:lnTo>
                    <a:pt x="87027" y="199354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0366"/>
                  </a:lnTo>
                </a:path>
                <a:path w="91440" h="204470">
                  <a:moveTo>
                    <a:pt x="86015" y="3035"/>
                  </a:moveTo>
                  <a:lnTo>
                    <a:pt x="86015" y="3035"/>
                  </a:lnTo>
                </a:path>
                <a:path w="91440" h="204470">
                  <a:moveTo>
                    <a:pt x="86015" y="3035"/>
                  </a:moveTo>
                  <a:lnTo>
                    <a:pt x="86015" y="3035"/>
                  </a:lnTo>
                </a:path>
                <a:path w="91440" h="204470">
                  <a:moveTo>
                    <a:pt x="86015" y="3035"/>
                  </a:moveTo>
                  <a:lnTo>
                    <a:pt x="86015" y="3035"/>
                  </a:lnTo>
                </a:path>
                <a:path w="91440" h="204470">
                  <a:moveTo>
                    <a:pt x="86015" y="3035"/>
                  </a:moveTo>
                  <a:lnTo>
                    <a:pt x="86015" y="3035"/>
                  </a:lnTo>
                </a:path>
                <a:path w="91440" h="204470">
                  <a:moveTo>
                    <a:pt x="86015" y="0"/>
                  </a:moveTo>
                  <a:lnTo>
                    <a:pt x="86015" y="3035"/>
                  </a:lnTo>
                </a:path>
                <a:path w="91440" h="204470">
                  <a:moveTo>
                    <a:pt x="89051" y="199354"/>
                  </a:moveTo>
                  <a:lnTo>
                    <a:pt x="89051" y="196318"/>
                  </a:lnTo>
                </a:path>
                <a:path w="91440" h="204470">
                  <a:moveTo>
                    <a:pt x="89051" y="188222"/>
                  </a:moveTo>
                  <a:lnTo>
                    <a:pt x="89051" y="184175"/>
                  </a:lnTo>
                </a:path>
                <a:path w="91440" h="204470">
                  <a:moveTo>
                    <a:pt x="88039" y="199354"/>
                  </a:moveTo>
                  <a:lnTo>
                    <a:pt x="88039" y="196318"/>
                  </a:lnTo>
                </a:path>
                <a:path w="91440" h="204470">
                  <a:moveTo>
                    <a:pt x="88039" y="188222"/>
                  </a:moveTo>
                  <a:lnTo>
                    <a:pt x="88039" y="184175"/>
                  </a:lnTo>
                </a:path>
                <a:path w="91440" h="204470">
                  <a:moveTo>
                    <a:pt x="87027" y="199354"/>
                  </a:moveTo>
                  <a:lnTo>
                    <a:pt x="87027" y="196318"/>
                  </a:lnTo>
                </a:path>
                <a:path w="91440" h="204470">
                  <a:moveTo>
                    <a:pt x="87027" y="188222"/>
                  </a:moveTo>
                  <a:lnTo>
                    <a:pt x="87027" y="184175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199354"/>
                  </a:lnTo>
                  <a:lnTo>
                    <a:pt x="89051" y="199354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199354"/>
                  </a:moveTo>
                  <a:lnTo>
                    <a:pt x="90063" y="199354"/>
                  </a:lnTo>
                </a:path>
                <a:path w="91440" h="204470">
                  <a:moveTo>
                    <a:pt x="89051" y="199354"/>
                  </a:moveTo>
                  <a:lnTo>
                    <a:pt x="89051" y="199354"/>
                  </a:lnTo>
                </a:path>
                <a:path w="91440" h="204470">
                  <a:moveTo>
                    <a:pt x="87027" y="199354"/>
                  </a:moveTo>
                  <a:lnTo>
                    <a:pt x="88039" y="199354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70">
                  <a:moveTo>
                    <a:pt x="91075" y="204414"/>
                  </a:moveTo>
                  <a:lnTo>
                    <a:pt x="91075" y="204414"/>
                  </a:lnTo>
                </a:path>
                <a:path w="91440" h="204470">
                  <a:moveTo>
                    <a:pt x="91075" y="204414"/>
                  </a:moveTo>
                  <a:lnTo>
                    <a:pt x="91075" y="204414"/>
                  </a:lnTo>
                </a:path>
                <a:path w="91440" h="204470">
                  <a:moveTo>
                    <a:pt x="91075" y="204414"/>
                  </a:moveTo>
                  <a:lnTo>
                    <a:pt x="90063" y="204414"/>
                  </a:lnTo>
                </a:path>
                <a:path w="91440" h="204470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70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70">
                  <a:moveTo>
                    <a:pt x="90063" y="204414"/>
                  </a:moveTo>
                  <a:lnTo>
                    <a:pt x="90063" y="204414"/>
                  </a:lnTo>
                </a:path>
                <a:path w="91440" h="204470">
                  <a:moveTo>
                    <a:pt x="90063" y="204414"/>
                  </a:moveTo>
                  <a:lnTo>
                    <a:pt x="89051" y="204414"/>
                  </a:lnTo>
                </a:path>
                <a:path w="91440" h="204470">
                  <a:moveTo>
                    <a:pt x="89051" y="204414"/>
                  </a:moveTo>
                  <a:lnTo>
                    <a:pt x="89051" y="204414"/>
                  </a:lnTo>
                </a:path>
                <a:path w="91440" h="204470">
                  <a:moveTo>
                    <a:pt x="89051" y="204414"/>
                  </a:moveTo>
                  <a:lnTo>
                    <a:pt x="88039" y="204414"/>
                  </a:lnTo>
                </a:path>
                <a:path w="91440" h="204470">
                  <a:moveTo>
                    <a:pt x="88039" y="204414"/>
                  </a:moveTo>
                  <a:lnTo>
                    <a:pt x="88039" y="204414"/>
                  </a:lnTo>
                </a:path>
                <a:path w="91440" h="204470">
                  <a:moveTo>
                    <a:pt x="88039" y="204414"/>
                  </a:moveTo>
                  <a:lnTo>
                    <a:pt x="87027" y="204414"/>
                  </a:lnTo>
                </a:path>
                <a:path w="91440" h="204470">
                  <a:moveTo>
                    <a:pt x="87027" y="204414"/>
                  </a:moveTo>
                  <a:lnTo>
                    <a:pt x="87027" y="204414"/>
                  </a:lnTo>
                </a:path>
                <a:path w="91440" h="204470">
                  <a:moveTo>
                    <a:pt x="87027" y="204414"/>
                  </a:moveTo>
                  <a:lnTo>
                    <a:pt x="87027" y="204414"/>
                  </a:lnTo>
                </a:path>
                <a:path w="91440" h="204470">
                  <a:moveTo>
                    <a:pt x="87027" y="204414"/>
                  </a:moveTo>
                  <a:lnTo>
                    <a:pt x="86015" y="204414"/>
                  </a:lnTo>
                </a:path>
                <a:path w="91440" h="204470">
                  <a:moveTo>
                    <a:pt x="86015" y="204414"/>
                  </a:moveTo>
                  <a:lnTo>
                    <a:pt x="86015" y="204414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91075" y="200366"/>
                  </a:moveTo>
                  <a:lnTo>
                    <a:pt x="91075" y="200366"/>
                  </a:lnTo>
                </a:path>
                <a:path w="91440" h="204470">
                  <a:moveTo>
                    <a:pt x="91075" y="200366"/>
                  </a:moveTo>
                  <a:lnTo>
                    <a:pt x="91075" y="200366"/>
                  </a:lnTo>
                </a:path>
                <a:path w="91440" h="204470">
                  <a:moveTo>
                    <a:pt x="91075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90063" y="200366"/>
                  </a:lnTo>
                </a:path>
                <a:path w="91440" h="204470">
                  <a:moveTo>
                    <a:pt x="90063" y="200366"/>
                  </a:moveTo>
                  <a:lnTo>
                    <a:pt x="89051" y="200366"/>
                  </a:lnTo>
                </a:path>
                <a:path w="91440" h="204470">
                  <a:moveTo>
                    <a:pt x="89051" y="200366"/>
                  </a:moveTo>
                  <a:lnTo>
                    <a:pt x="89051" y="200366"/>
                  </a:lnTo>
                </a:path>
                <a:path w="91440" h="204470">
                  <a:moveTo>
                    <a:pt x="89051" y="200366"/>
                  </a:moveTo>
                  <a:lnTo>
                    <a:pt x="88039" y="200366"/>
                  </a:lnTo>
                </a:path>
                <a:path w="91440" h="204470">
                  <a:moveTo>
                    <a:pt x="88039" y="200366"/>
                  </a:moveTo>
                  <a:lnTo>
                    <a:pt x="88039" y="200366"/>
                  </a:lnTo>
                </a:path>
                <a:path w="91440" h="204470">
                  <a:moveTo>
                    <a:pt x="88039" y="200366"/>
                  </a:moveTo>
                  <a:lnTo>
                    <a:pt x="87027" y="200366"/>
                  </a:lnTo>
                </a:path>
                <a:path w="91440" h="204470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70">
                  <a:moveTo>
                    <a:pt x="87027" y="200366"/>
                  </a:moveTo>
                  <a:lnTo>
                    <a:pt x="87027" y="200366"/>
                  </a:lnTo>
                </a:path>
                <a:path w="91440" h="204470">
                  <a:moveTo>
                    <a:pt x="87027" y="200366"/>
                  </a:moveTo>
                  <a:lnTo>
                    <a:pt x="86015" y="200366"/>
                  </a:lnTo>
                </a:path>
                <a:path w="91440" h="204470">
                  <a:moveTo>
                    <a:pt x="86015" y="200366"/>
                  </a:moveTo>
                  <a:lnTo>
                    <a:pt x="86015" y="200366"/>
                  </a:lnTo>
                </a:path>
                <a:path w="91440" h="204470">
                  <a:moveTo>
                    <a:pt x="91075" y="204414"/>
                  </a:moveTo>
                  <a:lnTo>
                    <a:pt x="91075" y="200366"/>
                  </a:lnTo>
                </a:path>
                <a:path w="91440" h="204470">
                  <a:moveTo>
                    <a:pt x="88039" y="3035"/>
                  </a:moveTo>
                  <a:lnTo>
                    <a:pt x="87027" y="3035"/>
                  </a:lnTo>
                </a:path>
                <a:path w="91440" h="204470">
                  <a:moveTo>
                    <a:pt x="87027" y="3035"/>
                  </a:moveTo>
                  <a:lnTo>
                    <a:pt x="87027" y="3035"/>
                  </a:lnTo>
                </a:path>
                <a:path w="91440" h="204470">
                  <a:moveTo>
                    <a:pt x="87027" y="3035"/>
                  </a:moveTo>
                  <a:lnTo>
                    <a:pt x="87027" y="3035"/>
                  </a:lnTo>
                </a:path>
                <a:path w="91440" h="204470">
                  <a:moveTo>
                    <a:pt x="87027" y="3035"/>
                  </a:moveTo>
                  <a:lnTo>
                    <a:pt x="86015" y="3035"/>
                  </a:lnTo>
                </a:path>
                <a:path w="91440" h="204470">
                  <a:moveTo>
                    <a:pt x="86015" y="3035"/>
                  </a:moveTo>
                  <a:lnTo>
                    <a:pt x="86015" y="3035"/>
                  </a:lnTo>
                </a:path>
                <a:path w="91440" h="204470">
                  <a:moveTo>
                    <a:pt x="86015" y="3035"/>
                  </a:moveTo>
                  <a:lnTo>
                    <a:pt x="86015" y="3035"/>
                  </a:lnTo>
                </a:path>
                <a:path w="91440" h="204470">
                  <a:moveTo>
                    <a:pt x="87027" y="184175"/>
                  </a:moveTo>
                  <a:lnTo>
                    <a:pt x="87027" y="23274"/>
                  </a:lnTo>
                </a:path>
                <a:path w="91440" h="204470">
                  <a:moveTo>
                    <a:pt x="87027" y="17203"/>
                  </a:moveTo>
                  <a:lnTo>
                    <a:pt x="87027" y="3035"/>
                  </a:lnTo>
                </a:path>
                <a:path w="91440" h="204470">
                  <a:moveTo>
                    <a:pt x="3035" y="199354"/>
                  </a:moveTo>
                  <a:lnTo>
                    <a:pt x="3035" y="196318"/>
                  </a:lnTo>
                </a:path>
                <a:path w="91440" h="204470">
                  <a:moveTo>
                    <a:pt x="3035" y="188222"/>
                  </a:moveTo>
                  <a:lnTo>
                    <a:pt x="3035" y="184175"/>
                  </a:lnTo>
                </a:path>
                <a:path w="91440" h="204470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70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70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70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70">
                  <a:moveTo>
                    <a:pt x="2023" y="199354"/>
                  </a:moveTo>
                  <a:lnTo>
                    <a:pt x="1011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70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2023" y="199354"/>
                  </a:moveTo>
                  <a:lnTo>
                    <a:pt x="2023" y="199354"/>
                  </a:lnTo>
                </a:path>
                <a:path w="91440" h="204470">
                  <a:moveTo>
                    <a:pt x="1011" y="204414"/>
                  </a:moveTo>
                  <a:lnTo>
                    <a:pt x="1011" y="204414"/>
                  </a:lnTo>
                </a:path>
                <a:path w="91440" h="204470">
                  <a:moveTo>
                    <a:pt x="1011" y="204414"/>
                  </a:moveTo>
                  <a:lnTo>
                    <a:pt x="0" y="204414"/>
                  </a:lnTo>
                </a:path>
                <a:path w="91440" h="204470">
                  <a:moveTo>
                    <a:pt x="0" y="204414"/>
                  </a:moveTo>
                  <a:lnTo>
                    <a:pt x="0" y="204414"/>
                  </a:lnTo>
                </a:path>
                <a:path w="91440" h="204470">
                  <a:moveTo>
                    <a:pt x="1011" y="204414"/>
                  </a:moveTo>
                  <a:lnTo>
                    <a:pt x="1011" y="204414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1011" y="200366"/>
                  </a:moveTo>
                  <a:lnTo>
                    <a:pt x="0" y="200366"/>
                  </a:lnTo>
                </a:path>
                <a:path w="91440" h="204470">
                  <a:moveTo>
                    <a:pt x="0" y="200366"/>
                  </a:moveTo>
                  <a:lnTo>
                    <a:pt x="0" y="200366"/>
                  </a:lnTo>
                </a:path>
                <a:path w="91440" h="204470">
                  <a:moveTo>
                    <a:pt x="1011" y="200366"/>
                  </a:moveTo>
                  <a:lnTo>
                    <a:pt x="1011" y="200366"/>
                  </a:lnTo>
                </a:path>
                <a:path w="91440" h="204470">
                  <a:moveTo>
                    <a:pt x="0" y="204414"/>
                  </a:moveTo>
                  <a:lnTo>
                    <a:pt x="0" y="200366"/>
                  </a:lnTo>
                </a:path>
                <a:path w="91440" h="204470">
                  <a:moveTo>
                    <a:pt x="1011" y="3035"/>
                  </a:moveTo>
                  <a:lnTo>
                    <a:pt x="1011" y="3035"/>
                  </a:lnTo>
                </a:path>
                <a:path w="91440" h="204470">
                  <a:moveTo>
                    <a:pt x="1011" y="3035"/>
                  </a:moveTo>
                  <a:lnTo>
                    <a:pt x="1011" y="3035"/>
                  </a:lnTo>
                </a:path>
                <a:path w="91440" h="204470">
                  <a:moveTo>
                    <a:pt x="1011" y="3035"/>
                  </a:moveTo>
                  <a:lnTo>
                    <a:pt x="0" y="3035"/>
                  </a:lnTo>
                </a:path>
                <a:path w="91440" h="204470">
                  <a:moveTo>
                    <a:pt x="0" y="3035"/>
                  </a:moveTo>
                  <a:lnTo>
                    <a:pt x="0" y="3035"/>
                  </a:lnTo>
                </a:path>
                <a:path w="91440" h="204470">
                  <a:moveTo>
                    <a:pt x="0" y="0"/>
                  </a:moveTo>
                  <a:lnTo>
                    <a:pt x="0" y="3035"/>
                  </a:lnTo>
                </a:path>
                <a:path w="91440" h="204470">
                  <a:moveTo>
                    <a:pt x="4047" y="199354"/>
                  </a:moveTo>
                  <a:lnTo>
                    <a:pt x="4047" y="196318"/>
                  </a:lnTo>
                </a:path>
                <a:path w="91440" h="204470">
                  <a:moveTo>
                    <a:pt x="4047" y="188222"/>
                  </a:moveTo>
                  <a:lnTo>
                    <a:pt x="4047" y="184175"/>
                  </a:lnTo>
                </a:path>
                <a:path w="91440" h="204470">
                  <a:moveTo>
                    <a:pt x="3035" y="199354"/>
                  </a:moveTo>
                  <a:lnTo>
                    <a:pt x="3035" y="196318"/>
                  </a:lnTo>
                </a:path>
                <a:path w="91440" h="204470">
                  <a:moveTo>
                    <a:pt x="3035" y="188222"/>
                  </a:moveTo>
                  <a:lnTo>
                    <a:pt x="3035" y="184175"/>
                  </a:lnTo>
                </a:path>
                <a:path w="91440" h="204470">
                  <a:moveTo>
                    <a:pt x="2023" y="199354"/>
                  </a:moveTo>
                  <a:lnTo>
                    <a:pt x="2023" y="196318"/>
                  </a:lnTo>
                </a:path>
                <a:path w="91440" h="204470">
                  <a:moveTo>
                    <a:pt x="2023" y="188222"/>
                  </a:moveTo>
                  <a:lnTo>
                    <a:pt x="2023" y="184175"/>
                  </a:lnTo>
                </a:path>
                <a:path w="91440" h="204470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70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70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70">
                  <a:moveTo>
                    <a:pt x="5059" y="200366"/>
                  </a:moveTo>
                  <a:lnTo>
                    <a:pt x="5059" y="200366"/>
                  </a:lnTo>
                </a:path>
                <a:path w="91440" h="204470">
                  <a:moveTo>
                    <a:pt x="5059" y="200366"/>
                  </a:moveTo>
                  <a:lnTo>
                    <a:pt x="5059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13339205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13249142" y="3339101"/>
              <a:ext cx="769620" cy="204470"/>
            </a:xfrm>
            <a:custGeom>
              <a:avLst/>
              <a:gdLst/>
              <a:ahLst/>
              <a:cxnLst/>
              <a:rect l="l" t="t" r="r" b="b"/>
              <a:pathLst>
                <a:path w="769619" h="204470">
                  <a:moveTo>
                    <a:pt x="89051" y="199354"/>
                  </a:moveTo>
                  <a:lnTo>
                    <a:pt x="89051" y="199354"/>
                  </a:lnTo>
                </a:path>
                <a:path w="769619" h="204470">
                  <a:moveTo>
                    <a:pt x="90063" y="200366"/>
                  </a:moveTo>
                  <a:lnTo>
                    <a:pt x="90063" y="200366"/>
                  </a:lnTo>
                </a:path>
                <a:path w="769619" h="204470">
                  <a:moveTo>
                    <a:pt x="90063" y="199354"/>
                  </a:moveTo>
                  <a:lnTo>
                    <a:pt x="89051" y="199354"/>
                  </a:lnTo>
                </a:path>
                <a:path w="769619" h="204470">
                  <a:moveTo>
                    <a:pt x="89051" y="199354"/>
                  </a:moveTo>
                  <a:lnTo>
                    <a:pt x="89051" y="199354"/>
                  </a:lnTo>
                </a:path>
                <a:path w="769619" h="204470">
                  <a:moveTo>
                    <a:pt x="87027" y="199354"/>
                  </a:moveTo>
                  <a:lnTo>
                    <a:pt x="87027" y="199354"/>
                  </a:lnTo>
                </a:path>
                <a:path w="769619" h="204470">
                  <a:moveTo>
                    <a:pt x="86015" y="204414"/>
                  </a:moveTo>
                  <a:lnTo>
                    <a:pt x="86015" y="204414"/>
                  </a:lnTo>
                </a:path>
                <a:path w="769619" h="204470">
                  <a:moveTo>
                    <a:pt x="91075" y="204414"/>
                  </a:moveTo>
                  <a:lnTo>
                    <a:pt x="91075" y="204414"/>
                  </a:lnTo>
                </a:path>
                <a:path w="769619" h="204470">
                  <a:moveTo>
                    <a:pt x="91075" y="204414"/>
                  </a:moveTo>
                  <a:lnTo>
                    <a:pt x="90063" y="204414"/>
                  </a:lnTo>
                </a:path>
                <a:path w="769619" h="204470">
                  <a:moveTo>
                    <a:pt x="90063" y="204414"/>
                  </a:moveTo>
                  <a:lnTo>
                    <a:pt x="90063" y="204414"/>
                  </a:lnTo>
                </a:path>
                <a:path w="769619" h="204470">
                  <a:moveTo>
                    <a:pt x="90063" y="204414"/>
                  </a:moveTo>
                  <a:lnTo>
                    <a:pt x="90063" y="204414"/>
                  </a:lnTo>
                </a:path>
                <a:path w="769619" h="204470">
                  <a:moveTo>
                    <a:pt x="90063" y="204414"/>
                  </a:moveTo>
                  <a:lnTo>
                    <a:pt x="90063" y="204414"/>
                  </a:lnTo>
                </a:path>
                <a:path w="769619" h="204470">
                  <a:moveTo>
                    <a:pt x="90063" y="204414"/>
                  </a:moveTo>
                  <a:lnTo>
                    <a:pt x="89051" y="204414"/>
                  </a:lnTo>
                </a:path>
                <a:path w="769619" h="204470">
                  <a:moveTo>
                    <a:pt x="89051" y="204414"/>
                  </a:moveTo>
                  <a:lnTo>
                    <a:pt x="89051" y="204414"/>
                  </a:lnTo>
                </a:path>
                <a:path w="769619" h="204470">
                  <a:moveTo>
                    <a:pt x="89051" y="204414"/>
                  </a:moveTo>
                  <a:lnTo>
                    <a:pt x="89051" y="204414"/>
                  </a:lnTo>
                </a:path>
                <a:path w="769619" h="204470">
                  <a:moveTo>
                    <a:pt x="89051" y="204414"/>
                  </a:moveTo>
                  <a:lnTo>
                    <a:pt x="88039" y="204414"/>
                  </a:lnTo>
                </a:path>
                <a:path w="769619" h="204470">
                  <a:moveTo>
                    <a:pt x="88039" y="204414"/>
                  </a:moveTo>
                  <a:lnTo>
                    <a:pt x="88039" y="204414"/>
                  </a:lnTo>
                </a:path>
                <a:path w="769619" h="204470">
                  <a:moveTo>
                    <a:pt x="88039" y="204414"/>
                  </a:moveTo>
                  <a:lnTo>
                    <a:pt x="87027" y="204414"/>
                  </a:lnTo>
                </a:path>
                <a:path w="769619" h="204470">
                  <a:moveTo>
                    <a:pt x="87027" y="204414"/>
                  </a:moveTo>
                  <a:lnTo>
                    <a:pt x="87027" y="204414"/>
                  </a:lnTo>
                </a:path>
                <a:path w="769619" h="204470">
                  <a:moveTo>
                    <a:pt x="87027" y="204414"/>
                  </a:moveTo>
                  <a:lnTo>
                    <a:pt x="87027" y="204414"/>
                  </a:lnTo>
                </a:path>
                <a:path w="769619" h="204470">
                  <a:moveTo>
                    <a:pt x="87027" y="204414"/>
                  </a:moveTo>
                  <a:lnTo>
                    <a:pt x="86015" y="204414"/>
                  </a:lnTo>
                </a:path>
                <a:path w="769619" h="204470">
                  <a:moveTo>
                    <a:pt x="86015" y="204414"/>
                  </a:moveTo>
                  <a:lnTo>
                    <a:pt x="86015" y="204414"/>
                  </a:lnTo>
                </a:path>
                <a:path w="769619" h="204470">
                  <a:moveTo>
                    <a:pt x="86015" y="200366"/>
                  </a:moveTo>
                  <a:lnTo>
                    <a:pt x="86015" y="200366"/>
                  </a:lnTo>
                </a:path>
                <a:path w="769619" h="204470">
                  <a:moveTo>
                    <a:pt x="91075" y="200366"/>
                  </a:moveTo>
                  <a:lnTo>
                    <a:pt x="91075" y="200366"/>
                  </a:lnTo>
                </a:path>
                <a:path w="769619" h="204470">
                  <a:moveTo>
                    <a:pt x="91075" y="200366"/>
                  </a:moveTo>
                  <a:lnTo>
                    <a:pt x="90063" y="200366"/>
                  </a:lnTo>
                </a:path>
                <a:path w="769619" h="204470">
                  <a:moveTo>
                    <a:pt x="90063" y="200366"/>
                  </a:moveTo>
                  <a:lnTo>
                    <a:pt x="90063" y="200366"/>
                  </a:lnTo>
                </a:path>
                <a:path w="769619" h="204470">
                  <a:moveTo>
                    <a:pt x="90063" y="200366"/>
                  </a:moveTo>
                  <a:lnTo>
                    <a:pt x="90063" y="200366"/>
                  </a:lnTo>
                </a:path>
                <a:path w="769619" h="204470">
                  <a:moveTo>
                    <a:pt x="90063" y="200366"/>
                  </a:moveTo>
                  <a:lnTo>
                    <a:pt x="90063" y="200366"/>
                  </a:lnTo>
                </a:path>
                <a:path w="769619" h="204470">
                  <a:moveTo>
                    <a:pt x="90063" y="200366"/>
                  </a:moveTo>
                  <a:lnTo>
                    <a:pt x="89051" y="200366"/>
                  </a:lnTo>
                </a:path>
                <a:path w="769619" h="204470">
                  <a:moveTo>
                    <a:pt x="89051" y="200366"/>
                  </a:moveTo>
                  <a:lnTo>
                    <a:pt x="89051" y="200366"/>
                  </a:lnTo>
                </a:path>
                <a:path w="769619" h="204470">
                  <a:moveTo>
                    <a:pt x="89051" y="200366"/>
                  </a:moveTo>
                  <a:lnTo>
                    <a:pt x="89051" y="200366"/>
                  </a:lnTo>
                </a:path>
                <a:path w="769619" h="204470">
                  <a:moveTo>
                    <a:pt x="89051" y="200366"/>
                  </a:moveTo>
                  <a:lnTo>
                    <a:pt x="88039" y="200366"/>
                  </a:lnTo>
                </a:path>
                <a:path w="769619" h="204470">
                  <a:moveTo>
                    <a:pt x="88039" y="200366"/>
                  </a:moveTo>
                  <a:lnTo>
                    <a:pt x="88039" y="200366"/>
                  </a:lnTo>
                </a:path>
                <a:path w="769619" h="204470">
                  <a:moveTo>
                    <a:pt x="88039" y="200366"/>
                  </a:moveTo>
                  <a:lnTo>
                    <a:pt x="87027" y="200366"/>
                  </a:lnTo>
                </a:path>
                <a:path w="769619" h="204470">
                  <a:moveTo>
                    <a:pt x="87027" y="200366"/>
                  </a:moveTo>
                  <a:lnTo>
                    <a:pt x="87027" y="200366"/>
                  </a:lnTo>
                </a:path>
                <a:path w="769619" h="204470">
                  <a:moveTo>
                    <a:pt x="87027" y="200366"/>
                  </a:moveTo>
                  <a:lnTo>
                    <a:pt x="87027" y="200366"/>
                  </a:lnTo>
                </a:path>
                <a:path w="769619" h="204470">
                  <a:moveTo>
                    <a:pt x="87027" y="200366"/>
                  </a:moveTo>
                  <a:lnTo>
                    <a:pt x="86015" y="200366"/>
                  </a:lnTo>
                </a:path>
                <a:path w="769619" h="204470">
                  <a:moveTo>
                    <a:pt x="86015" y="200366"/>
                  </a:moveTo>
                  <a:lnTo>
                    <a:pt x="86015" y="200366"/>
                  </a:lnTo>
                </a:path>
                <a:path w="769619" h="204470">
                  <a:moveTo>
                    <a:pt x="91075" y="204414"/>
                  </a:moveTo>
                  <a:lnTo>
                    <a:pt x="91075" y="200366"/>
                  </a:lnTo>
                </a:path>
                <a:path w="769619" h="204470">
                  <a:moveTo>
                    <a:pt x="88039" y="3035"/>
                  </a:moveTo>
                  <a:lnTo>
                    <a:pt x="87027" y="3035"/>
                  </a:lnTo>
                </a:path>
                <a:path w="769619" h="204470">
                  <a:moveTo>
                    <a:pt x="87027" y="3035"/>
                  </a:moveTo>
                  <a:lnTo>
                    <a:pt x="87027" y="3035"/>
                  </a:lnTo>
                </a:path>
                <a:path w="769619" h="204470">
                  <a:moveTo>
                    <a:pt x="87027" y="3035"/>
                  </a:moveTo>
                  <a:lnTo>
                    <a:pt x="87027" y="3035"/>
                  </a:lnTo>
                </a:path>
                <a:path w="769619" h="204470">
                  <a:moveTo>
                    <a:pt x="87027" y="3035"/>
                  </a:moveTo>
                  <a:lnTo>
                    <a:pt x="86015" y="3035"/>
                  </a:lnTo>
                </a:path>
                <a:path w="769619" h="204470">
                  <a:moveTo>
                    <a:pt x="86015" y="3035"/>
                  </a:moveTo>
                  <a:lnTo>
                    <a:pt x="86015" y="3035"/>
                  </a:lnTo>
                </a:path>
                <a:path w="769619" h="204470">
                  <a:moveTo>
                    <a:pt x="86015" y="3035"/>
                  </a:moveTo>
                  <a:lnTo>
                    <a:pt x="86015" y="3035"/>
                  </a:lnTo>
                </a:path>
                <a:path w="769619" h="204470">
                  <a:moveTo>
                    <a:pt x="87027" y="184175"/>
                  </a:moveTo>
                  <a:lnTo>
                    <a:pt x="87027" y="23274"/>
                  </a:lnTo>
                </a:path>
                <a:path w="769619" h="204470">
                  <a:moveTo>
                    <a:pt x="87027" y="17203"/>
                  </a:moveTo>
                  <a:lnTo>
                    <a:pt x="87027" y="3035"/>
                  </a:lnTo>
                </a:path>
                <a:path w="769619" h="204470">
                  <a:moveTo>
                    <a:pt x="2023" y="199354"/>
                  </a:moveTo>
                  <a:lnTo>
                    <a:pt x="2023" y="196318"/>
                  </a:lnTo>
                </a:path>
                <a:path w="769619" h="204470">
                  <a:moveTo>
                    <a:pt x="2023" y="188222"/>
                  </a:moveTo>
                  <a:lnTo>
                    <a:pt x="2023" y="184175"/>
                  </a:lnTo>
                </a:path>
                <a:path w="769619" h="204470">
                  <a:moveTo>
                    <a:pt x="2023" y="199354"/>
                  </a:moveTo>
                  <a:lnTo>
                    <a:pt x="2023" y="196318"/>
                  </a:lnTo>
                </a:path>
                <a:path w="769619" h="204470">
                  <a:moveTo>
                    <a:pt x="2023" y="188222"/>
                  </a:moveTo>
                  <a:lnTo>
                    <a:pt x="2023" y="184175"/>
                  </a:lnTo>
                </a:path>
                <a:path w="769619" h="204470">
                  <a:moveTo>
                    <a:pt x="2023" y="199354"/>
                  </a:moveTo>
                  <a:lnTo>
                    <a:pt x="2023" y="199354"/>
                  </a:lnTo>
                </a:path>
                <a:path w="769619" h="204470">
                  <a:moveTo>
                    <a:pt x="2023" y="199354"/>
                  </a:moveTo>
                  <a:lnTo>
                    <a:pt x="1011" y="199354"/>
                  </a:lnTo>
                  <a:lnTo>
                    <a:pt x="1011" y="200366"/>
                  </a:lnTo>
                </a:path>
                <a:path w="769619" h="204470">
                  <a:moveTo>
                    <a:pt x="1011" y="200366"/>
                  </a:moveTo>
                  <a:lnTo>
                    <a:pt x="1011" y="200366"/>
                  </a:lnTo>
                </a:path>
                <a:path w="769619" h="204470">
                  <a:moveTo>
                    <a:pt x="1011" y="200366"/>
                  </a:moveTo>
                  <a:lnTo>
                    <a:pt x="1011" y="200366"/>
                  </a:lnTo>
                </a:path>
                <a:path w="769619" h="204470">
                  <a:moveTo>
                    <a:pt x="1011" y="200366"/>
                  </a:moveTo>
                  <a:lnTo>
                    <a:pt x="1011" y="200366"/>
                  </a:lnTo>
                </a:path>
                <a:path w="769619" h="204470">
                  <a:moveTo>
                    <a:pt x="1011" y="200366"/>
                  </a:moveTo>
                  <a:lnTo>
                    <a:pt x="1011" y="200366"/>
                  </a:lnTo>
                </a:path>
                <a:path w="769619" h="204470">
                  <a:moveTo>
                    <a:pt x="1011" y="200366"/>
                  </a:moveTo>
                  <a:lnTo>
                    <a:pt x="1011" y="200366"/>
                  </a:lnTo>
                </a:path>
                <a:path w="769619" h="204470">
                  <a:moveTo>
                    <a:pt x="2023" y="199354"/>
                  </a:moveTo>
                  <a:lnTo>
                    <a:pt x="2023" y="199354"/>
                  </a:lnTo>
                </a:path>
                <a:path w="769619" h="204470">
                  <a:moveTo>
                    <a:pt x="1011" y="199354"/>
                  </a:moveTo>
                  <a:lnTo>
                    <a:pt x="1011" y="199354"/>
                  </a:lnTo>
                </a:path>
                <a:path w="769619" h="204470">
                  <a:moveTo>
                    <a:pt x="1011" y="200366"/>
                  </a:moveTo>
                  <a:lnTo>
                    <a:pt x="1011" y="200366"/>
                  </a:lnTo>
                </a:path>
                <a:path w="769619" h="204470">
                  <a:moveTo>
                    <a:pt x="2023" y="199354"/>
                  </a:moveTo>
                  <a:lnTo>
                    <a:pt x="2023" y="199354"/>
                  </a:lnTo>
                </a:path>
                <a:path w="769619" h="204470">
                  <a:moveTo>
                    <a:pt x="1011" y="204414"/>
                  </a:moveTo>
                  <a:lnTo>
                    <a:pt x="0" y="204414"/>
                  </a:lnTo>
                </a:path>
                <a:path w="769619" h="204470">
                  <a:moveTo>
                    <a:pt x="0" y="204414"/>
                  </a:moveTo>
                  <a:lnTo>
                    <a:pt x="0" y="204414"/>
                  </a:lnTo>
                </a:path>
                <a:path w="769619" h="204470">
                  <a:moveTo>
                    <a:pt x="0" y="204414"/>
                  </a:moveTo>
                  <a:lnTo>
                    <a:pt x="0" y="204414"/>
                  </a:lnTo>
                </a:path>
                <a:path w="769619" h="204470">
                  <a:moveTo>
                    <a:pt x="1011" y="204414"/>
                  </a:moveTo>
                  <a:lnTo>
                    <a:pt x="1011" y="204414"/>
                  </a:lnTo>
                </a:path>
                <a:path w="769619" h="204470">
                  <a:moveTo>
                    <a:pt x="1011" y="200366"/>
                  </a:moveTo>
                  <a:lnTo>
                    <a:pt x="0" y="200366"/>
                  </a:lnTo>
                </a:path>
                <a:path w="769619" h="204470">
                  <a:moveTo>
                    <a:pt x="0" y="200366"/>
                  </a:moveTo>
                  <a:lnTo>
                    <a:pt x="0" y="200366"/>
                  </a:lnTo>
                </a:path>
                <a:path w="769619" h="204470">
                  <a:moveTo>
                    <a:pt x="0" y="200366"/>
                  </a:moveTo>
                  <a:lnTo>
                    <a:pt x="0" y="200366"/>
                  </a:lnTo>
                </a:path>
                <a:path w="769619" h="204470">
                  <a:moveTo>
                    <a:pt x="1011" y="200366"/>
                  </a:moveTo>
                  <a:lnTo>
                    <a:pt x="1011" y="200366"/>
                  </a:lnTo>
                </a:path>
                <a:path w="769619" h="204470">
                  <a:moveTo>
                    <a:pt x="0" y="204414"/>
                  </a:moveTo>
                  <a:lnTo>
                    <a:pt x="0" y="200366"/>
                  </a:lnTo>
                </a:path>
                <a:path w="769619" h="204470">
                  <a:moveTo>
                    <a:pt x="1011" y="3035"/>
                  </a:moveTo>
                  <a:lnTo>
                    <a:pt x="1011" y="3035"/>
                  </a:lnTo>
                </a:path>
                <a:path w="769619" h="204470">
                  <a:moveTo>
                    <a:pt x="1011" y="3035"/>
                  </a:moveTo>
                  <a:lnTo>
                    <a:pt x="0" y="3035"/>
                  </a:lnTo>
                </a:path>
                <a:path w="769619" h="204470">
                  <a:moveTo>
                    <a:pt x="0" y="3035"/>
                  </a:moveTo>
                  <a:lnTo>
                    <a:pt x="0" y="3035"/>
                  </a:lnTo>
                </a:path>
                <a:path w="769619" h="204470">
                  <a:moveTo>
                    <a:pt x="0" y="3035"/>
                  </a:moveTo>
                  <a:lnTo>
                    <a:pt x="0" y="3035"/>
                  </a:lnTo>
                </a:path>
                <a:path w="769619" h="204470">
                  <a:moveTo>
                    <a:pt x="0" y="0"/>
                  </a:moveTo>
                  <a:lnTo>
                    <a:pt x="0" y="3035"/>
                  </a:lnTo>
                </a:path>
                <a:path w="769619" h="204470">
                  <a:moveTo>
                    <a:pt x="4047" y="199354"/>
                  </a:moveTo>
                  <a:lnTo>
                    <a:pt x="4047" y="196318"/>
                  </a:lnTo>
                </a:path>
                <a:path w="769619" h="204470">
                  <a:moveTo>
                    <a:pt x="4047" y="188222"/>
                  </a:moveTo>
                  <a:lnTo>
                    <a:pt x="4047" y="184175"/>
                  </a:lnTo>
                </a:path>
                <a:path w="769619" h="204470">
                  <a:moveTo>
                    <a:pt x="3035" y="199354"/>
                  </a:moveTo>
                  <a:lnTo>
                    <a:pt x="3035" y="196318"/>
                  </a:lnTo>
                </a:path>
                <a:path w="769619" h="204470">
                  <a:moveTo>
                    <a:pt x="3035" y="188222"/>
                  </a:moveTo>
                  <a:lnTo>
                    <a:pt x="3035" y="184175"/>
                  </a:lnTo>
                </a:path>
                <a:path w="769619" h="204470">
                  <a:moveTo>
                    <a:pt x="2023" y="199354"/>
                  </a:moveTo>
                  <a:lnTo>
                    <a:pt x="2023" y="196318"/>
                  </a:lnTo>
                </a:path>
                <a:path w="769619" h="204470">
                  <a:moveTo>
                    <a:pt x="2023" y="188222"/>
                  </a:moveTo>
                  <a:lnTo>
                    <a:pt x="2023" y="184175"/>
                  </a:lnTo>
                </a:path>
                <a:path w="769619" h="204470">
                  <a:moveTo>
                    <a:pt x="5059" y="200366"/>
                  </a:moveTo>
                  <a:lnTo>
                    <a:pt x="5059" y="200366"/>
                  </a:lnTo>
                </a:path>
                <a:path w="769619" h="204470">
                  <a:moveTo>
                    <a:pt x="5059" y="200366"/>
                  </a:moveTo>
                  <a:lnTo>
                    <a:pt x="5059" y="200366"/>
                  </a:lnTo>
                </a:path>
                <a:path w="769619" h="204470">
                  <a:moveTo>
                    <a:pt x="5059" y="200366"/>
                  </a:moveTo>
                  <a:lnTo>
                    <a:pt x="5059" y="200366"/>
                  </a:lnTo>
                </a:path>
                <a:path w="769619" h="204470">
                  <a:moveTo>
                    <a:pt x="5059" y="200366"/>
                  </a:moveTo>
                  <a:lnTo>
                    <a:pt x="5059" y="200366"/>
                  </a:lnTo>
                </a:path>
                <a:path w="769619" h="204470">
                  <a:moveTo>
                    <a:pt x="5059" y="200366"/>
                  </a:moveTo>
                  <a:lnTo>
                    <a:pt x="4047" y="200366"/>
                  </a:lnTo>
                  <a:lnTo>
                    <a:pt x="4047" y="199354"/>
                  </a:lnTo>
                </a:path>
                <a:path w="769619" h="204470">
                  <a:moveTo>
                    <a:pt x="4047" y="199354"/>
                  </a:moveTo>
                  <a:lnTo>
                    <a:pt x="4047" y="199354"/>
                  </a:lnTo>
                </a:path>
                <a:path w="769619" h="204470">
                  <a:moveTo>
                    <a:pt x="5059" y="200366"/>
                  </a:moveTo>
                  <a:lnTo>
                    <a:pt x="5059" y="200366"/>
                  </a:lnTo>
                </a:path>
                <a:path w="769619" h="204470">
                  <a:moveTo>
                    <a:pt x="4047" y="199354"/>
                  </a:moveTo>
                  <a:lnTo>
                    <a:pt x="4047" y="199354"/>
                  </a:lnTo>
                </a:path>
                <a:path w="769619" h="204470">
                  <a:moveTo>
                    <a:pt x="4047" y="199354"/>
                  </a:moveTo>
                  <a:lnTo>
                    <a:pt x="4047" y="199354"/>
                  </a:lnTo>
                </a:path>
                <a:path w="769619" h="204470">
                  <a:moveTo>
                    <a:pt x="2023" y="199354"/>
                  </a:moveTo>
                  <a:lnTo>
                    <a:pt x="2023" y="199354"/>
                  </a:lnTo>
                </a:path>
                <a:path w="769619" h="204470">
                  <a:moveTo>
                    <a:pt x="1011" y="204414"/>
                  </a:moveTo>
                  <a:lnTo>
                    <a:pt x="1011" y="204414"/>
                  </a:lnTo>
                </a:path>
                <a:path w="769619" h="204470">
                  <a:moveTo>
                    <a:pt x="5059" y="204414"/>
                  </a:moveTo>
                  <a:lnTo>
                    <a:pt x="5059" y="204414"/>
                  </a:lnTo>
                </a:path>
                <a:path w="769619" h="204470">
                  <a:moveTo>
                    <a:pt x="5059" y="204414"/>
                  </a:moveTo>
                  <a:lnTo>
                    <a:pt x="5059" y="204414"/>
                  </a:lnTo>
                </a:path>
                <a:path w="769619" h="204470">
                  <a:moveTo>
                    <a:pt x="5059" y="204414"/>
                  </a:moveTo>
                  <a:lnTo>
                    <a:pt x="5059" y="204414"/>
                  </a:lnTo>
                </a:path>
                <a:path w="769619" h="204470">
                  <a:moveTo>
                    <a:pt x="5059" y="204414"/>
                  </a:moveTo>
                  <a:lnTo>
                    <a:pt x="5059" y="204414"/>
                  </a:lnTo>
                </a:path>
                <a:path w="769619" h="204470">
                  <a:moveTo>
                    <a:pt x="5059" y="204414"/>
                  </a:moveTo>
                  <a:lnTo>
                    <a:pt x="5059" y="204414"/>
                  </a:lnTo>
                </a:path>
                <a:path w="769619" h="204470">
                  <a:moveTo>
                    <a:pt x="5059" y="204414"/>
                  </a:moveTo>
                  <a:lnTo>
                    <a:pt x="4047" y="204414"/>
                  </a:lnTo>
                </a:path>
                <a:path w="769619" h="204470">
                  <a:moveTo>
                    <a:pt x="4047" y="204414"/>
                  </a:moveTo>
                  <a:lnTo>
                    <a:pt x="4047" y="204414"/>
                  </a:lnTo>
                </a:path>
                <a:path w="769619" h="204470">
                  <a:moveTo>
                    <a:pt x="4047" y="204414"/>
                  </a:moveTo>
                  <a:lnTo>
                    <a:pt x="3035" y="204414"/>
                  </a:lnTo>
                </a:path>
                <a:path w="769619" h="204470">
                  <a:moveTo>
                    <a:pt x="3035" y="204414"/>
                  </a:moveTo>
                  <a:lnTo>
                    <a:pt x="3035" y="204414"/>
                  </a:lnTo>
                </a:path>
                <a:path w="769619" h="204470">
                  <a:moveTo>
                    <a:pt x="3035" y="204414"/>
                  </a:moveTo>
                  <a:lnTo>
                    <a:pt x="3035" y="204414"/>
                  </a:lnTo>
                </a:path>
                <a:path w="769619" h="204470">
                  <a:moveTo>
                    <a:pt x="3035" y="204414"/>
                  </a:moveTo>
                  <a:lnTo>
                    <a:pt x="2023" y="204414"/>
                  </a:lnTo>
                </a:path>
                <a:path w="769619" h="204470">
                  <a:moveTo>
                    <a:pt x="2023" y="204414"/>
                  </a:moveTo>
                  <a:lnTo>
                    <a:pt x="2023" y="204414"/>
                  </a:lnTo>
                </a:path>
                <a:path w="769619" h="204470">
                  <a:moveTo>
                    <a:pt x="2023" y="204414"/>
                  </a:moveTo>
                  <a:lnTo>
                    <a:pt x="1011" y="204414"/>
                  </a:lnTo>
                </a:path>
                <a:path w="769619" h="204470">
                  <a:moveTo>
                    <a:pt x="1011" y="204414"/>
                  </a:moveTo>
                  <a:lnTo>
                    <a:pt x="1011" y="204414"/>
                  </a:lnTo>
                </a:path>
                <a:path w="769619" h="204470">
                  <a:moveTo>
                    <a:pt x="1011" y="204414"/>
                  </a:moveTo>
                  <a:lnTo>
                    <a:pt x="1011" y="204414"/>
                  </a:lnTo>
                </a:path>
                <a:path w="769619" h="204470">
                  <a:moveTo>
                    <a:pt x="1011" y="200366"/>
                  </a:moveTo>
                  <a:lnTo>
                    <a:pt x="1011" y="200366"/>
                  </a:lnTo>
                </a:path>
                <a:path w="769619" h="204470">
                  <a:moveTo>
                    <a:pt x="5059" y="200366"/>
                  </a:moveTo>
                  <a:lnTo>
                    <a:pt x="5059" y="200366"/>
                  </a:lnTo>
                </a:path>
                <a:path w="769619" h="204470">
                  <a:moveTo>
                    <a:pt x="5059" y="200366"/>
                  </a:moveTo>
                  <a:lnTo>
                    <a:pt x="5059" y="200366"/>
                  </a:lnTo>
                </a:path>
                <a:path w="769619" h="204470">
                  <a:moveTo>
                    <a:pt x="5059" y="200366"/>
                  </a:moveTo>
                  <a:lnTo>
                    <a:pt x="5059" y="200366"/>
                  </a:lnTo>
                </a:path>
                <a:path w="769619" h="204470">
                  <a:moveTo>
                    <a:pt x="5059" y="200366"/>
                  </a:moveTo>
                  <a:lnTo>
                    <a:pt x="5059" y="200366"/>
                  </a:lnTo>
                </a:path>
                <a:path w="769619" h="204470">
                  <a:moveTo>
                    <a:pt x="5059" y="200366"/>
                  </a:moveTo>
                  <a:lnTo>
                    <a:pt x="5059" y="200366"/>
                  </a:lnTo>
                </a:path>
                <a:path w="769619" h="204470">
                  <a:moveTo>
                    <a:pt x="5059" y="200366"/>
                  </a:moveTo>
                  <a:lnTo>
                    <a:pt x="4047" y="200366"/>
                  </a:lnTo>
                </a:path>
                <a:path w="769619" h="204470">
                  <a:moveTo>
                    <a:pt x="4047" y="200366"/>
                  </a:moveTo>
                  <a:lnTo>
                    <a:pt x="4047" y="200366"/>
                  </a:lnTo>
                </a:path>
                <a:path w="769619" h="204470">
                  <a:moveTo>
                    <a:pt x="4047" y="200366"/>
                  </a:moveTo>
                  <a:lnTo>
                    <a:pt x="3035" y="200366"/>
                  </a:lnTo>
                </a:path>
                <a:path w="769619" h="204470">
                  <a:moveTo>
                    <a:pt x="3035" y="200366"/>
                  </a:moveTo>
                  <a:lnTo>
                    <a:pt x="3035" y="200366"/>
                  </a:lnTo>
                </a:path>
                <a:path w="769619" h="204470">
                  <a:moveTo>
                    <a:pt x="3035" y="200366"/>
                  </a:moveTo>
                  <a:lnTo>
                    <a:pt x="3035" y="200366"/>
                  </a:lnTo>
                </a:path>
                <a:path w="769619" h="204470">
                  <a:moveTo>
                    <a:pt x="3035" y="200366"/>
                  </a:moveTo>
                  <a:lnTo>
                    <a:pt x="2023" y="200366"/>
                  </a:lnTo>
                </a:path>
                <a:path w="769619" h="204470">
                  <a:moveTo>
                    <a:pt x="2023" y="200366"/>
                  </a:moveTo>
                  <a:lnTo>
                    <a:pt x="2023" y="200366"/>
                  </a:lnTo>
                </a:path>
                <a:path w="769619" h="204470">
                  <a:moveTo>
                    <a:pt x="2023" y="200366"/>
                  </a:moveTo>
                  <a:lnTo>
                    <a:pt x="1011" y="200366"/>
                  </a:lnTo>
                </a:path>
                <a:path w="769619" h="204470">
                  <a:moveTo>
                    <a:pt x="1011" y="200366"/>
                  </a:moveTo>
                  <a:lnTo>
                    <a:pt x="1011" y="200366"/>
                  </a:lnTo>
                </a:path>
                <a:path w="769619" h="204470">
                  <a:moveTo>
                    <a:pt x="1011" y="200366"/>
                  </a:moveTo>
                  <a:lnTo>
                    <a:pt x="1011" y="200366"/>
                  </a:lnTo>
                </a:path>
                <a:path w="769619" h="204470">
                  <a:moveTo>
                    <a:pt x="5059" y="204414"/>
                  </a:moveTo>
                  <a:lnTo>
                    <a:pt x="5059" y="200366"/>
                  </a:lnTo>
                </a:path>
                <a:path w="769619" h="204470">
                  <a:moveTo>
                    <a:pt x="2023" y="3035"/>
                  </a:moveTo>
                  <a:lnTo>
                    <a:pt x="2023" y="3035"/>
                  </a:lnTo>
                </a:path>
                <a:path w="769619" h="204470">
                  <a:moveTo>
                    <a:pt x="2023" y="3035"/>
                  </a:moveTo>
                  <a:lnTo>
                    <a:pt x="2023" y="3035"/>
                  </a:lnTo>
                </a:path>
                <a:path w="769619" h="204470">
                  <a:moveTo>
                    <a:pt x="2023" y="3035"/>
                  </a:moveTo>
                  <a:lnTo>
                    <a:pt x="1011" y="3035"/>
                  </a:lnTo>
                </a:path>
                <a:path w="769619" h="204470">
                  <a:moveTo>
                    <a:pt x="1011" y="3035"/>
                  </a:moveTo>
                  <a:lnTo>
                    <a:pt x="1011" y="3035"/>
                  </a:lnTo>
                </a:path>
                <a:path w="769619" h="204470">
                  <a:moveTo>
                    <a:pt x="1011" y="3035"/>
                  </a:moveTo>
                  <a:lnTo>
                    <a:pt x="1011" y="3035"/>
                  </a:lnTo>
                </a:path>
                <a:path w="769619" h="204470">
                  <a:moveTo>
                    <a:pt x="1011" y="3035"/>
                  </a:moveTo>
                  <a:lnTo>
                    <a:pt x="1011" y="3035"/>
                  </a:lnTo>
                </a:path>
                <a:path w="769619" h="204470">
                  <a:moveTo>
                    <a:pt x="1011" y="184175"/>
                  </a:moveTo>
                  <a:lnTo>
                    <a:pt x="1011" y="23274"/>
                  </a:lnTo>
                </a:path>
                <a:path w="769619" h="204470">
                  <a:moveTo>
                    <a:pt x="1011" y="17203"/>
                  </a:moveTo>
                  <a:lnTo>
                    <a:pt x="1011" y="3035"/>
                  </a:lnTo>
                </a:path>
                <a:path w="769619" h="204470">
                  <a:moveTo>
                    <a:pt x="684079" y="0"/>
                  </a:moveTo>
                  <a:lnTo>
                    <a:pt x="684079" y="3035"/>
                  </a:lnTo>
                </a:path>
                <a:path w="769619" h="204470">
                  <a:moveTo>
                    <a:pt x="599075" y="0"/>
                  </a:moveTo>
                  <a:lnTo>
                    <a:pt x="599075" y="3035"/>
                  </a:lnTo>
                </a:path>
                <a:path w="769619" h="204470">
                  <a:moveTo>
                    <a:pt x="513059" y="0"/>
                  </a:moveTo>
                  <a:lnTo>
                    <a:pt x="513059" y="3035"/>
                  </a:lnTo>
                </a:path>
                <a:path w="769619" h="204470">
                  <a:moveTo>
                    <a:pt x="428055" y="0"/>
                  </a:moveTo>
                  <a:lnTo>
                    <a:pt x="428055" y="3035"/>
                  </a:lnTo>
                </a:path>
                <a:path w="769619" h="204470">
                  <a:moveTo>
                    <a:pt x="343051" y="0"/>
                  </a:moveTo>
                  <a:lnTo>
                    <a:pt x="343051" y="3035"/>
                  </a:lnTo>
                </a:path>
                <a:path w="769619" h="204470">
                  <a:moveTo>
                    <a:pt x="258047" y="0"/>
                  </a:moveTo>
                  <a:lnTo>
                    <a:pt x="258047" y="3035"/>
                  </a:lnTo>
                </a:path>
                <a:path w="769619" h="204470">
                  <a:moveTo>
                    <a:pt x="173043" y="0"/>
                  </a:moveTo>
                  <a:lnTo>
                    <a:pt x="173043" y="3035"/>
                  </a:lnTo>
                </a:path>
                <a:path w="769619" h="204470">
                  <a:moveTo>
                    <a:pt x="88039" y="0"/>
                  </a:moveTo>
                  <a:lnTo>
                    <a:pt x="88039" y="3035"/>
                  </a:lnTo>
                </a:path>
                <a:path w="769619" h="204470">
                  <a:moveTo>
                    <a:pt x="2023" y="0"/>
                  </a:moveTo>
                  <a:lnTo>
                    <a:pt x="2023" y="3035"/>
                  </a:lnTo>
                </a:path>
                <a:path w="769619" h="204470">
                  <a:moveTo>
                    <a:pt x="769083" y="199354"/>
                  </a:moveTo>
                  <a:lnTo>
                    <a:pt x="769083" y="196318"/>
                  </a:lnTo>
                </a:path>
                <a:path w="769619" h="204470">
                  <a:moveTo>
                    <a:pt x="769083" y="188222"/>
                  </a:moveTo>
                  <a:lnTo>
                    <a:pt x="769083" y="184175"/>
                  </a:lnTo>
                </a:path>
                <a:path w="769619" h="204470">
                  <a:moveTo>
                    <a:pt x="768071" y="199354"/>
                  </a:moveTo>
                  <a:lnTo>
                    <a:pt x="768071" y="196318"/>
                  </a:lnTo>
                </a:path>
                <a:path w="769619" h="204470">
                  <a:moveTo>
                    <a:pt x="768071" y="188222"/>
                  </a:moveTo>
                  <a:lnTo>
                    <a:pt x="768071" y="184175"/>
                  </a:lnTo>
                </a:path>
                <a:path w="769619" h="204470">
                  <a:moveTo>
                    <a:pt x="768071" y="199354"/>
                  </a:moveTo>
                  <a:lnTo>
                    <a:pt x="768071" y="199354"/>
                  </a:lnTo>
                </a:path>
                <a:path w="769619" h="204470">
                  <a:moveTo>
                    <a:pt x="768071" y="199354"/>
                  </a:moveTo>
                  <a:lnTo>
                    <a:pt x="768071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14017213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14016201" y="3339101"/>
              <a:ext cx="4445" cy="204470"/>
            </a:xfrm>
            <a:custGeom>
              <a:avLst/>
              <a:gdLst/>
              <a:ahLst/>
              <a:cxnLst/>
              <a:rect l="l" t="t" r="r" b="b"/>
              <a:pathLst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199354"/>
                  </a:moveTo>
                  <a:lnTo>
                    <a:pt x="1011" y="199354"/>
                  </a:lnTo>
                </a:path>
                <a:path w="4444" h="204470">
                  <a:moveTo>
                    <a:pt x="1011" y="200366"/>
                  </a:moveTo>
                  <a:lnTo>
                    <a:pt x="1011" y="200366"/>
                  </a:lnTo>
                </a:path>
                <a:path w="4444" h="204470">
                  <a:moveTo>
                    <a:pt x="1011" y="199354"/>
                  </a:moveTo>
                  <a:lnTo>
                    <a:pt x="2023" y="19935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4414"/>
                  </a:moveTo>
                  <a:lnTo>
                    <a:pt x="0" y="204414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0366"/>
                  </a:moveTo>
                  <a:lnTo>
                    <a:pt x="0" y="200366"/>
                  </a:lnTo>
                </a:path>
                <a:path w="4444" h="204470">
                  <a:moveTo>
                    <a:pt x="0" y="204414"/>
                  </a:moveTo>
                  <a:lnTo>
                    <a:pt x="0" y="200366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3035"/>
                  </a:moveTo>
                  <a:lnTo>
                    <a:pt x="0" y="3035"/>
                  </a:lnTo>
                </a:path>
                <a:path w="4444" h="204470">
                  <a:moveTo>
                    <a:pt x="0" y="0"/>
                  </a:moveTo>
                  <a:lnTo>
                    <a:pt x="0" y="3035"/>
                  </a:lnTo>
                </a:path>
                <a:path w="4444" h="204470">
                  <a:moveTo>
                    <a:pt x="4047" y="199354"/>
                  </a:moveTo>
                  <a:lnTo>
                    <a:pt x="4047" y="196318"/>
                  </a:lnTo>
                </a:path>
                <a:path w="4444" h="204470">
                  <a:moveTo>
                    <a:pt x="2023" y="199354"/>
                  </a:moveTo>
                  <a:lnTo>
                    <a:pt x="2023" y="196318"/>
                  </a:lnTo>
                </a:path>
                <a:path w="4444" h="204470">
                  <a:moveTo>
                    <a:pt x="2023" y="188222"/>
                  </a:moveTo>
                  <a:lnTo>
                    <a:pt x="2023" y="184175"/>
                  </a:lnTo>
                </a:path>
                <a:path w="4444" h="204470">
                  <a:moveTo>
                    <a:pt x="1011" y="199354"/>
                  </a:moveTo>
                  <a:lnTo>
                    <a:pt x="1011" y="196318"/>
                  </a:lnTo>
                </a:path>
                <a:path w="4444" h="204470">
                  <a:moveTo>
                    <a:pt x="1011" y="188222"/>
                  </a:moveTo>
                  <a:lnTo>
                    <a:pt x="1011" y="184175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  <a:path w="4444" h="204470">
                  <a:moveTo>
                    <a:pt x="4047" y="200366"/>
                  </a:moveTo>
                  <a:lnTo>
                    <a:pt x="4047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14020248" y="35384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14016201" y="3339101"/>
              <a:ext cx="5080" cy="204470"/>
            </a:xfrm>
            <a:custGeom>
              <a:avLst/>
              <a:gdLst/>
              <a:ahLst/>
              <a:cxnLst/>
              <a:rect l="l" t="t" r="r" b="b"/>
              <a:pathLst>
                <a:path w="5080" h="204470">
                  <a:moveTo>
                    <a:pt x="4047" y="199354"/>
                  </a:moveTo>
                  <a:lnTo>
                    <a:pt x="4047" y="199354"/>
                  </a:lnTo>
                </a:path>
                <a:path w="5080" h="204470">
                  <a:moveTo>
                    <a:pt x="4047" y="200366"/>
                  </a:moveTo>
                  <a:lnTo>
                    <a:pt x="4047" y="200366"/>
                  </a:lnTo>
                </a:path>
                <a:path w="5080" h="204470">
                  <a:moveTo>
                    <a:pt x="4047" y="199354"/>
                  </a:moveTo>
                  <a:lnTo>
                    <a:pt x="4047" y="199354"/>
                  </a:lnTo>
                </a:path>
                <a:path w="5080" h="204470">
                  <a:moveTo>
                    <a:pt x="4047" y="199354"/>
                  </a:moveTo>
                  <a:lnTo>
                    <a:pt x="4047" y="199354"/>
                  </a:lnTo>
                </a:path>
                <a:path w="5080" h="204470">
                  <a:moveTo>
                    <a:pt x="2023" y="199354"/>
                  </a:moveTo>
                  <a:lnTo>
                    <a:pt x="2023" y="199354"/>
                  </a:lnTo>
                </a:path>
                <a:path w="5080" h="204470">
                  <a:moveTo>
                    <a:pt x="0" y="204414"/>
                  </a:moveTo>
                  <a:lnTo>
                    <a:pt x="0" y="204414"/>
                  </a:lnTo>
                </a:path>
                <a:path w="5080" h="204470">
                  <a:moveTo>
                    <a:pt x="5059" y="204414"/>
                  </a:moveTo>
                  <a:lnTo>
                    <a:pt x="5059" y="204414"/>
                  </a:lnTo>
                </a:path>
                <a:path w="5080" h="204470">
                  <a:moveTo>
                    <a:pt x="5059" y="204414"/>
                  </a:moveTo>
                  <a:lnTo>
                    <a:pt x="5059" y="204414"/>
                  </a:lnTo>
                </a:path>
                <a:path w="5080" h="204470">
                  <a:moveTo>
                    <a:pt x="5059" y="204414"/>
                  </a:moveTo>
                  <a:lnTo>
                    <a:pt x="5059" y="204414"/>
                  </a:lnTo>
                </a:path>
                <a:path w="5080" h="204470">
                  <a:moveTo>
                    <a:pt x="5059" y="204414"/>
                  </a:moveTo>
                  <a:lnTo>
                    <a:pt x="4047" y="204414"/>
                  </a:lnTo>
                </a:path>
                <a:path w="5080" h="204470">
                  <a:moveTo>
                    <a:pt x="4047" y="204414"/>
                  </a:moveTo>
                  <a:lnTo>
                    <a:pt x="4047" y="204414"/>
                  </a:lnTo>
                </a:path>
                <a:path w="5080" h="204470">
                  <a:moveTo>
                    <a:pt x="4047" y="204414"/>
                  </a:moveTo>
                  <a:lnTo>
                    <a:pt x="4047" y="204414"/>
                  </a:lnTo>
                </a:path>
                <a:path w="5080" h="204470">
                  <a:moveTo>
                    <a:pt x="4047" y="204414"/>
                  </a:moveTo>
                  <a:lnTo>
                    <a:pt x="3035" y="204414"/>
                  </a:lnTo>
                </a:path>
                <a:path w="5080" h="204470">
                  <a:moveTo>
                    <a:pt x="3035" y="204414"/>
                  </a:moveTo>
                  <a:lnTo>
                    <a:pt x="3035" y="204414"/>
                  </a:lnTo>
                </a:path>
                <a:path w="5080" h="204470">
                  <a:moveTo>
                    <a:pt x="3035" y="204414"/>
                  </a:moveTo>
                  <a:lnTo>
                    <a:pt x="2023" y="204414"/>
                  </a:lnTo>
                </a:path>
                <a:path w="5080" h="204470">
                  <a:moveTo>
                    <a:pt x="2023" y="204414"/>
                  </a:moveTo>
                  <a:lnTo>
                    <a:pt x="2023" y="204414"/>
                  </a:lnTo>
                </a:path>
                <a:path w="5080" h="204470">
                  <a:moveTo>
                    <a:pt x="2023" y="204414"/>
                  </a:moveTo>
                  <a:lnTo>
                    <a:pt x="2023" y="204414"/>
                  </a:lnTo>
                </a:path>
                <a:path w="5080" h="204470">
                  <a:moveTo>
                    <a:pt x="2023" y="204414"/>
                  </a:moveTo>
                  <a:lnTo>
                    <a:pt x="1011" y="204414"/>
                  </a:lnTo>
                </a:path>
                <a:path w="5080" h="204470">
                  <a:moveTo>
                    <a:pt x="1011" y="204414"/>
                  </a:moveTo>
                  <a:lnTo>
                    <a:pt x="1011" y="204414"/>
                  </a:lnTo>
                </a:path>
                <a:path w="5080" h="204470">
                  <a:moveTo>
                    <a:pt x="1011" y="204414"/>
                  </a:moveTo>
                  <a:lnTo>
                    <a:pt x="0" y="204414"/>
                  </a:lnTo>
                </a:path>
                <a:path w="5080" h="204470">
                  <a:moveTo>
                    <a:pt x="0" y="204414"/>
                  </a:moveTo>
                  <a:lnTo>
                    <a:pt x="0" y="204414"/>
                  </a:lnTo>
                </a:path>
                <a:path w="5080" h="204470">
                  <a:moveTo>
                    <a:pt x="0" y="200366"/>
                  </a:moveTo>
                  <a:lnTo>
                    <a:pt x="0" y="200366"/>
                  </a:lnTo>
                </a:path>
                <a:path w="5080" h="204470">
                  <a:moveTo>
                    <a:pt x="5059" y="200366"/>
                  </a:moveTo>
                  <a:lnTo>
                    <a:pt x="5059" y="200366"/>
                  </a:lnTo>
                </a:path>
                <a:path w="5080" h="204470">
                  <a:moveTo>
                    <a:pt x="5059" y="200366"/>
                  </a:moveTo>
                  <a:lnTo>
                    <a:pt x="5059" y="200366"/>
                  </a:lnTo>
                </a:path>
                <a:path w="5080" h="204470">
                  <a:moveTo>
                    <a:pt x="5059" y="200366"/>
                  </a:moveTo>
                  <a:lnTo>
                    <a:pt x="5059" y="200366"/>
                  </a:lnTo>
                </a:path>
                <a:path w="5080" h="204470">
                  <a:moveTo>
                    <a:pt x="5059" y="200366"/>
                  </a:moveTo>
                  <a:lnTo>
                    <a:pt x="4047" y="200366"/>
                  </a:lnTo>
                </a:path>
                <a:path w="5080" h="204470">
                  <a:moveTo>
                    <a:pt x="4047" y="200366"/>
                  </a:moveTo>
                  <a:lnTo>
                    <a:pt x="4047" y="200366"/>
                  </a:lnTo>
                </a:path>
                <a:path w="5080" h="204470">
                  <a:moveTo>
                    <a:pt x="4047" y="200366"/>
                  </a:moveTo>
                  <a:lnTo>
                    <a:pt x="4047" y="200366"/>
                  </a:lnTo>
                </a:path>
                <a:path w="5080" h="204470">
                  <a:moveTo>
                    <a:pt x="4047" y="200366"/>
                  </a:moveTo>
                  <a:lnTo>
                    <a:pt x="3035" y="200366"/>
                  </a:lnTo>
                </a:path>
                <a:path w="5080" h="204470">
                  <a:moveTo>
                    <a:pt x="3035" y="200366"/>
                  </a:moveTo>
                  <a:lnTo>
                    <a:pt x="3035" y="200366"/>
                  </a:lnTo>
                </a:path>
                <a:path w="5080" h="204470">
                  <a:moveTo>
                    <a:pt x="3035" y="200366"/>
                  </a:moveTo>
                  <a:lnTo>
                    <a:pt x="2023" y="200366"/>
                  </a:lnTo>
                </a:path>
                <a:path w="5080" h="204470">
                  <a:moveTo>
                    <a:pt x="2023" y="200366"/>
                  </a:moveTo>
                  <a:lnTo>
                    <a:pt x="2023" y="200366"/>
                  </a:lnTo>
                </a:path>
                <a:path w="5080" h="204470">
                  <a:moveTo>
                    <a:pt x="2023" y="200366"/>
                  </a:moveTo>
                  <a:lnTo>
                    <a:pt x="2023" y="200366"/>
                  </a:lnTo>
                </a:path>
                <a:path w="5080" h="204470">
                  <a:moveTo>
                    <a:pt x="2023" y="200366"/>
                  </a:moveTo>
                  <a:lnTo>
                    <a:pt x="1011" y="200366"/>
                  </a:lnTo>
                </a:path>
                <a:path w="5080" h="204470">
                  <a:moveTo>
                    <a:pt x="1011" y="200366"/>
                  </a:moveTo>
                  <a:lnTo>
                    <a:pt x="1011" y="200366"/>
                  </a:lnTo>
                </a:path>
                <a:path w="5080" h="204470">
                  <a:moveTo>
                    <a:pt x="1011" y="200366"/>
                  </a:moveTo>
                  <a:lnTo>
                    <a:pt x="0" y="200366"/>
                  </a:lnTo>
                </a:path>
                <a:path w="5080" h="204470">
                  <a:moveTo>
                    <a:pt x="0" y="200366"/>
                  </a:moveTo>
                  <a:lnTo>
                    <a:pt x="0" y="200366"/>
                  </a:lnTo>
                </a:path>
                <a:path w="5080" h="204470">
                  <a:moveTo>
                    <a:pt x="5059" y="204414"/>
                  </a:moveTo>
                  <a:lnTo>
                    <a:pt x="5059" y="200366"/>
                  </a:lnTo>
                </a:path>
                <a:path w="5080" h="204470">
                  <a:moveTo>
                    <a:pt x="2023" y="3035"/>
                  </a:moveTo>
                  <a:lnTo>
                    <a:pt x="2023" y="3035"/>
                  </a:lnTo>
                </a:path>
                <a:path w="5080" h="204470">
                  <a:moveTo>
                    <a:pt x="2023" y="3035"/>
                  </a:moveTo>
                  <a:lnTo>
                    <a:pt x="1011" y="3035"/>
                  </a:lnTo>
                </a:path>
                <a:path w="5080" h="204470">
                  <a:moveTo>
                    <a:pt x="1011" y="3035"/>
                  </a:moveTo>
                  <a:lnTo>
                    <a:pt x="1011" y="3035"/>
                  </a:lnTo>
                </a:path>
                <a:path w="5080" h="204470">
                  <a:moveTo>
                    <a:pt x="1011" y="3035"/>
                  </a:moveTo>
                  <a:lnTo>
                    <a:pt x="0" y="3035"/>
                  </a:lnTo>
                </a:path>
                <a:path w="5080" h="204470">
                  <a:moveTo>
                    <a:pt x="0" y="3035"/>
                  </a:moveTo>
                  <a:lnTo>
                    <a:pt x="0" y="3035"/>
                  </a:lnTo>
                </a:path>
                <a:path w="5080" h="204470">
                  <a:moveTo>
                    <a:pt x="0" y="3035"/>
                  </a:moveTo>
                  <a:lnTo>
                    <a:pt x="0" y="3035"/>
                  </a:lnTo>
                </a:path>
                <a:path w="5080" h="204470">
                  <a:moveTo>
                    <a:pt x="1011" y="184175"/>
                  </a:moveTo>
                  <a:lnTo>
                    <a:pt x="1011" y="23274"/>
                  </a:lnTo>
                </a:path>
                <a:path w="5080" h="204470">
                  <a:moveTo>
                    <a:pt x="1011" y="17203"/>
                  </a:moveTo>
                  <a:lnTo>
                    <a:pt x="1011" y="3035"/>
                  </a:lnTo>
                </a:path>
                <a:path w="5080" h="204470">
                  <a:moveTo>
                    <a:pt x="2023" y="0"/>
                  </a:moveTo>
                  <a:lnTo>
                    <a:pt x="2023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13232951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13236889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13318966" y="336440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6071" y="0"/>
                  </a:lnTo>
                </a:path>
                <a:path w="7619">
                  <a:moveTo>
                    <a:pt x="1011" y="0"/>
                  </a:moveTo>
                  <a:lnTo>
                    <a:pt x="7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13321893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13403970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13406897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13488974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13492913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4156" y="4760"/>
                  </a:lnTo>
                </a:path>
                <a:path w="12700" h="6985">
                  <a:moveTo>
                    <a:pt x="12252" y="6784"/>
                  </a:moveTo>
                  <a:lnTo>
                    <a:pt x="4156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13573978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13577917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4156" y="4760"/>
                  </a:lnTo>
                </a:path>
                <a:path w="12700" h="6985">
                  <a:moveTo>
                    <a:pt x="12252" y="6784"/>
                  </a:moveTo>
                  <a:lnTo>
                    <a:pt x="4156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13658982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13662921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13743986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13747925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13830002" y="336440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6071" y="0"/>
                  </a:lnTo>
                </a:path>
                <a:path w="7619">
                  <a:moveTo>
                    <a:pt x="1011" y="0"/>
                  </a:moveTo>
                  <a:lnTo>
                    <a:pt x="7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13832929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13915006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13917933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14000009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14002937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14092097" y="337148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0"/>
                  </a:lnTo>
                </a:path>
                <a:path w="9525" h="1270">
                  <a:moveTo>
                    <a:pt x="9107" y="1011"/>
                  </a:moveTo>
                  <a:lnTo>
                    <a:pt x="9107" y="1011"/>
                  </a:lnTo>
                </a:path>
                <a:path w="9525" h="1270">
                  <a:moveTo>
                    <a:pt x="9107" y="1011"/>
                  </a:moveTo>
                  <a:lnTo>
                    <a:pt x="9107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14101205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14101205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14101205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14088050" y="336237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5059" y="8095"/>
                  </a:moveTo>
                  <a:lnTo>
                    <a:pt x="5059" y="8095"/>
                  </a:lnTo>
                </a:path>
                <a:path w="13334" h="10160">
                  <a:moveTo>
                    <a:pt x="5059" y="8095"/>
                  </a:moveTo>
                  <a:lnTo>
                    <a:pt x="13155" y="8095"/>
                  </a:lnTo>
                </a:path>
                <a:path w="13334" h="10160">
                  <a:moveTo>
                    <a:pt x="3035" y="9107"/>
                  </a:moveTo>
                  <a:lnTo>
                    <a:pt x="4047" y="9107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4047" y="9107"/>
                  </a:moveTo>
                  <a:lnTo>
                    <a:pt x="5059" y="10119"/>
                  </a:lnTo>
                  <a:lnTo>
                    <a:pt x="13155" y="10119"/>
                  </a:lnTo>
                </a:path>
                <a:path w="13334" h="10160">
                  <a:moveTo>
                    <a:pt x="2023" y="0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3035" y="9107"/>
                  </a:moveTo>
                  <a:lnTo>
                    <a:pt x="3035" y="9107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2023" y="8095"/>
                  </a:lnTo>
                  <a:lnTo>
                    <a:pt x="3035" y="9107"/>
                  </a:lnTo>
                </a:path>
                <a:path w="13334" h="10160">
                  <a:moveTo>
                    <a:pt x="3035" y="9107"/>
                  </a:moveTo>
                  <a:lnTo>
                    <a:pt x="3035" y="9107"/>
                  </a:lnTo>
                </a:path>
                <a:path w="13334" h="10160">
                  <a:moveTo>
                    <a:pt x="3035" y="9107"/>
                  </a:moveTo>
                  <a:lnTo>
                    <a:pt x="4047" y="9107"/>
                  </a:lnTo>
                  <a:lnTo>
                    <a:pt x="5059" y="10119"/>
                  </a:lnTo>
                </a:path>
                <a:path w="13334" h="10160">
                  <a:moveTo>
                    <a:pt x="5059" y="10119"/>
                  </a:moveTo>
                  <a:lnTo>
                    <a:pt x="5059" y="10119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13155" y="10119"/>
                  </a:moveTo>
                  <a:lnTo>
                    <a:pt x="13155" y="10119"/>
                  </a:lnTo>
                </a:path>
                <a:path w="13334" h="10160">
                  <a:moveTo>
                    <a:pt x="13155" y="10119"/>
                  </a:moveTo>
                  <a:lnTo>
                    <a:pt x="13155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14101205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14101205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14101205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14088050" y="336237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5059" y="8095"/>
                  </a:moveTo>
                  <a:lnTo>
                    <a:pt x="5059" y="8095"/>
                  </a:lnTo>
                </a:path>
                <a:path w="13334" h="10160">
                  <a:moveTo>
                    <a:pt x="5059" y="8095"/>
                  </a:moveTo>
                  <a:lnTo>
                    <a:pt x="13155" y="8095"/>
                  </a:lnTo>
                </a:path>
                <a:path w="13334" h="10160">
                  <a:moveTo>
                    <a:pt x="3035" y="9107"/>
                  </a:moveTo>
                  <a:lnTo>
                    <a:pt x="4047" y="9107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4047" y="9107"/>
                  </a:moveTo>
                  <a:lnTo>
                    <a:pt x="5059" y="10119"/>
                  </a:lnTo>
                  <a:lnTo>
                    <a:pt x="13155" y="10119"/>
                  </a:lnTo>
                </a:path>
                <a:path w="13334" h="10160">
                  <a:moveTo>
                    <a:pt x="2023" y="0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3035" y="9107"/>
                  </a:moveTo>
                  <a:lnTo>
                    <a:pt x="3035" y="9107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2023" y="8095"/>
                  </a:lnTo>
                  <a:lnTo>
                    <a:pt x="3035" y="9107"/>
                  </a:lnTo>
                </a:path>
                <a:path w="13334" h="10160">
                  <a:moveTo>
                    <a:pt x="3035" y="9107"/>
                  </a:moveTo>
                  <a:lnTo>
                    <a:pt x="3035" y="9107"/>
                  </a:lnTo>
                </a:path>
                <a:path w="13334" h="10160">
                  <a:moveTo>
                    <a:pt x="3035" y="9107"/>
                  </a:moveTo>
                  <a:lnTo>
                    <a:pt x="4047" y="9107"/>
                  </a:lnTo>
                  <a:lnTo>
                    <a:pt x="5059" y="10119"/>
                  </a:lnTo>
                </a:path>
                <a:path w="13334" h="10160">
                  <a:moveTo>
                    <a:pt x="5059" y="10119"/>
                  </a:moveTo>
                  <a:lnTo>
                    <a:pt x="5059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14085013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14088953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4156" y="4760"/>
                  </a:lnTo>
                </a:path>
                <a:path w="12700" h="6985">
                  <a:moveTo>
                    <a:pt x="12252" y="6784"/>
                  </a:moveTo>
                  <a:lnTo>
                    <a:pt x="4156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14178113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0"/>
                  </a:lnTo>
                </a:path>
                <a:path w="8255" h="1270">
                  <a:moveTo>
                    <a:pt x="8095" y="1011"/>
                  </a:moveTo>
                  <a:lnTo>
                    <a:pt x="8095" y="1011"/>
                  </a:lnTo>
                </a:path>
                <a:path w="8255" h="1270">
                  <a:moveTo>
                    <a:pt x="8095" y="1011"/>
                  </a:moveTo>
                  <a:lnTo>
                    <a:pt x="809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14186209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14186209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14186209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14173053" y="336237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5059" y="8095"/>
                  </a:moveTo>
                  <a:lnTo>
                    <a:pt x="6071" y="8095"/>
                  </a:lnTo>
                  <a:lnTo>
                    <a:pt x="13155" y="8095"/>
                  </a:lnTo>
                </a:path>
                <a:path w="13334" h="10160">
                  <a:moveTo>
                    <a:pt x="3035" y="9107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5059" y="10119"/>
                  </a:lnTo>
                  <a:lnTo>
                    <a:pt x="13155" y="10119"/>
                  </a:lnTo>
                </a:path>
                <a:path w="13334" h="10160">
                  <a:moveTo>
                    <a:pt x="2023" y="0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3035" y="9107"/>
                  </a:moveTo>
                  <a:lnTo>
                    <a:pt x="3035" y="9107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2023" y="8095"/>
                  </a:lnTo>
                  <a:lnTo>
                    <a:pt x="3035" y="9107"/>
                  </a:lnTo>
                  <a:lnTo>
                    <a:pt x="4047" y="9107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4047" y="9107"/>
                  </a:moveTo>
                  <a:lnTo>
                    <a:pt x="5059" y="10119"/>
                  </a:lnTo>
                </a:path>
                <a:path w="13334" h="10160">
                  <a:moveTo>
                    <a:pt x="5059" y="10119"/>
                  </a:moveTo>
                  <a:lnTo>
                    <a:pt x="5059" y="10119"/>
                  </a:lnTo>
                </a:path>
                <a:path w="13334" h="10160">
                  <a:moveTo>
                    <a:pt x="5059" y="9107"/>
                  </a:moveTo>
                  <a:lnTo>
                    <a:pt x="5059" y="9107"/>
                  </a:lnTo>
                </a:path>
                <a:path w="13334" h="10160">
                  <a:moveTo>
                    <a:pt x="13155" y="10119"/>
                  </a:moveTo>
                  <a:lnTo>
                    <a:pt x="13155" y="10119"/>
                  </a:lnTo>
                </a:path>
                <a:path w="13334" h="10160">
                  <a:moveTo>
                    <a:pt x="13155" y="10119"/>
                  </a:moveTo>
                  <a:lnTo>
                    <a:pt x="13155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14186209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14186209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14186209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14173053" y="336237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5059" y="8095"/>
                  </a:moveTo>
                  <a:lnTo>
                    <a:pt x="6071" y="8095"/>
                  </a:lnTo>
                  <a:lnTo>
                    <a:pt x="13155" y="8095"/>
                  </a:lnTo>
                </a:path>
                <a:path w="13334" h="10160">
                  <a:moveTo>
                    <a:pt x="3035" y="9107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5059" y="10119"/>
                  </a:lnTo>
                  <a:lnTo>
                    <a:pt x="13155" y="10119"/>
                  </a:lnTo>
                </a:path>
                <a:path w="13334" h="10160">
                  <a:moveTo>
                    <a:pt x="2023" y="0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5059"/>
                  </a:lnTo>
                  <a:lnTo>
                    <a:pt x="2023" y="6071"/>
                  </a:lnTo>
                  <a:lnTo>
                    <a:pt x="3035" y="6071"/>
                  </a:ln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3035" y="9107"/>
                  </a:moveTo>
                  <a:lnTo>
                    <a:pt x="3035" y="9107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2023" y="8095"/>
                  </a:lnTo>
                  <a:lnTo>
                    <a:pt x="3035" y="9107"/>
                  </a:lnTo>
                  <a:lnTo>
                    <a:pt x="4047" y="9107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4047" y="9107"/>
                  </a:moveTo>
                  <a:lnTo>
                    <a:pt x="5059" y="10119"/>
                  </a:lnTo>
                </a:path>
                <a:path w="13334" h="10160">
                  <a:moveTo>
                    <a:pt x="5059" y="10119"/>
                  </a:moveTo>
                  <a:lnTo>
                    <a:pt x="5059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14170018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14173957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4156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14263117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0"/>
                  </a:lnTo>
                </a:path>
                <a:path w="8255" h="1270">
                  <a:moveTo>
                    <a:pt x="8095" y="1011"/>
                  </a:moveTo>
                  <a:lnTo>
                    <a:pt x="8095" y="1011"/>
                  </a:lnTo>
                </a:path>
                <a:path w="8255" h="1270">
                  <a:moveTo>
                    <a:pt x="8095" y="1011"/>
                  </a:moveTo>
                  <a:lnTo>
                    <a:pt x="809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14271213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14271213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14271213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14258057" y="336237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5059" y="8095"/>
                  </a:moveTo>
                  <a:lnTo>
                    <a:pt x="6071" y="8095"/>
                  </a:lnTo>
                  <a:lnTo>
                    <a:pt x="13155" y="8095"/>
                  </a:lnTo>
                </a:path>
                <a:path w="13334" h="10160">
                  <a:moveTo>
                    <a:pt x="3035" y="9107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6071" y="10119"/>
                  </a:lnTo>
                  <a:lnTo>
                    <a:pt x="13155" y="10119"/>
                  </a:lnTo>
                </a:path>
                <a:path w="13334" h="10160">
                  <a:moveTo>
                    <a:pt x="2023" y="0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5059"/>
                  </a:lnTo>
                  <a:lnTo>
                    <a:pt x="3035" y="6071"/>
                  </a:lnTo>
                </a:path>
                <a:path w="13334" h="10160">
                  <a:moveTo>
                    <a:pt x="3035" y="6071"/>
                  </a:moveTo>
                  <a:lnTo>
                    <a:pt x="3035" y="6071"/>
                  </a:lnTo>
                </a:path>
                <a:path w="13334" h="10160">
                  <a:moveTo>
                    <a:pt x="3035" y="6071"/>
                  </a:move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3035" y="9107"/>
                  </a:moveTo>
                  <a:lnTo>
                    <a:pt x="3035" y="9107"/>
                  </a:lnTo>
                </a:path>
                <a:path w="13334" h="10160">
                  <a:moveTo>
                    <a:pt x="5059" y="9107"/>
                  </a:moveTo>
                  <a:lnTo>
                    <a:pt x="5059" y="9107"/>
                  </a:lnTo>
                </a:path>
                <a:path w="13334" h="10160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2023" y="8095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  <a:lnTo>
                    <a:pt x="5059" y="10119"/>
                  </a:lnTo>
                  <a:lnTo>
                    <a:pt x="6071" y="10119"/>
                  </a:lnTo>
                </a:path>
                <a:path w="13334" h="10160">
                  <a:moveTo>
                    <a:pt x="5059" y="9107"/>
                  </a:moveTo>
                  <a:lnTo>
                    <a:pt x="5059" y="9107"/>
                  </a:lnTo>
                </a:path>
                <a:path w="13334" h="10160">
                  <a:moveTo>
                    <a:pt x="13155" y="10119"/>
                  </a:moveTo>
                  <a:lnTo>
                    <a:pt x="13155" y="10119"/>
                  </a:lnTo>
                </a:path>
                <a:path w="13334" h="10160">
                  <a:moveTo>
                    <a:pt x="13155" y="10119"/>
                  </a:moveTo>
                  <a:lnTo>
                    <a:pt x="13155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14271213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14271213" y="33714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14271213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14258057" y="336237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5059" y="8095"/>
                  </a:moveTo>
                  <a:lnTo>
                    <a:pt x="6071" y="8095"/>
                  </a:lnTo>
                  <a:lnTo>
                    <a:pt x="13155" y="8095"/>
                  </a:lnTo>
                </a:path>
                <a:path w="13334" h="10160">
                  <a:moveTo>
                    <a:pt x="3035" y="9107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6071" y="10119"/>
                  </a:lnTo>
                  <a:lnTo>
                    <a:pt x="13155" y="10119"/>
                  </a:lnTo>
                </a:path>
                <a:path w="13334" h="10160">
                  <a:moveTo>
                    <a:pt x="2023" y="0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4047"/>
                  </a:lnTo>
                </a:path>
                <a:path w="13334" h="10160">
                  <a:moveTo>
                    <a:pt x="2023" y="4047"/>
                  </a:moveTo>
                  <a:lnTo>
                    <a:pt x="2023" y="5059"/>
                  </a:lnTo>
                  <a:lnTo>
                    <a:pt x="3035" y="6071"/>
                  </a:lnTo>
                </a:path>
                <a:path w="13334" h="10160">
                  <a:moveTo>
                    <a:pt x="3035" y="6071"/>
                  </a:moveTo>
                  <a:lnTo>
                    <a:pt x="3035" y="6071"/>
                  </a:lnTo>
                </a:path>
                <a:path w="13334" h="10160">
                  <a:moveTo>
                    <a:pt x="3035" y="6071"/>
                  </a:moveTo>
                  <a:lnTo>
                    <a:pt x="3035" y="7083"/>
                  </a:lnTo>
                  <a:lnTo>
                    <a:pt x="4047" y="7083"/>
                  </a:lnTo>
                  <a:lnTo>
                    <a:pt x="4047" y="8095"/>
                  </a:lnTo>
                  <a:lnTo>
                    <a:pt x="5059" y="8095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3035" y="9107"/>
                  </a:moveTo>
                  <a:lnTo>
                    <a:pt x="3035" y="9107"/>
                  </a:lnTo>
                </a:path>
                <a:path w="13334" h="10160">
                  <a:moveTo>
                    <a:pt x="5059" y="9107"/>
                  </a:moveTo>
                  <a:lnTo>
                    <a:pt x="5059" y="9107"/>
                  </a:lnTo>
                </a:path>
                <a:path w="13334" h="10160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1011" y="7083"/>
                  </a:moveTo>
                  <a:lnTo>
                    <a:pt x="2023" y="8095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  <a:lnTo>
                    <a:pt x="5059" y="10119"/>
                  </a:lnTo>
                  <a:lnTo>
                    <a:pt x="6071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14255022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14258960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1120" y="200"/>
                  </a:moveTo>
                  <a:lnTo>
                    <a:pt x="1117" y="2410"/>
                  </a:lnTo>
                  <a:lnTo>
                    <a:pt x="2701" y="4303"/>
                  </a:lnTo>
                  <a:lnTo>
                    <a:pt x="4877" y="4690"/>
                  </a:lnTo>
                </a:path>
                <a:path w="12700" h="6985">
                  <a:moveTo>
                    <a:pt x="11240" y="5772"/>
                  </a:moveTo>
                  <a:lnTo>
                    <a:pt x="11240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14348121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0"/>
                  </a:lnTo>
                </a:path>
                <a:path w="8255" h="1270">
                  <a:moveTo>
                    <a:pt x="8095" y="1011"/>
                  </a:moveTo>
                  <a:lnTo>
                    <a:pt x="8095" y="1011"/>
                  </a:lnTo>
                </a:path>
                <a:path w="8255" h="1270">
                  <a:moveTo>
                    <a:pt x="8095" y="1011"/>
                  </a:moveTo>
                  <a:lnTo>
                    <a:pt x="809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14356216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14343061" y="3362376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13155" y="9107"/>
                  </a:moveTo>
                  <a:lnTo>
                    <a:pt x="13155" y="9107"/>
                  </a:lnTo>
                </a:path>
                <a:path w="14605" h="10160">
                  <a:moveTo>
                    <a:pt x="13155" y="9107"/>
                  </a:moveTo>
                  <a:lnTo>
                    <a:pt x="13155" y="9107"/>
                  </a:lnTo>
                </a:path>
                <a:path w="14605" h="10160">
                  <a:moveTo>
                    <a:pt x="13155" y="9107"/>
                  </a:moveTo>
                  <a:lnTo>
                    <a:pt x="13155" y="9107"/>
                  </a:lnTo>
                </a:path>
                <a:path w="14605" h="10160">
                  <a:moveTo>
                    <a:pt x="13155" y="9107"/>
                  </a:moveTo>
                  <a:lnTo>
                    <a:pt x="13155" y="9107"/>
                  </a:lnTo>
                </a:path>
                <a:path w="14605" h="10160">
                  <a:moveTo>
                    <a:pt x="13155" y="9107"/>
                  </a:moveTo>
                  <a:lnTo>
                    <a:pt x="14167" y="9107"/>
                  </a:lnTo>
                </a:path>
                <a:path w="14605" h="10160">
                  <a:moveTo>
                    <a:pt x="14167" y="9107"/>
                  </a:moveTo>
                  <a:lnTo>
                    <a:pt x="14167" y="9107"/>
                  </a:lnTo>
                </a:path>
                <a:path w="14605" h="10160">
                  <a:moveTo>
                    <a:pt x="14167" y="9107"/>
                  </a:moveTo>
                  <a:lnTo>
                    <a:pt x="14167" y="9107"/>
                  </a:lnTo>
                </a:path>
                <a:path w="14605" h="10160">
                  <a:moveTo>
                    <a:pt x="14167" y="9107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5059" y="8095"/>
                  </a:moveTo>
                  <a:lnTo>
                    <a:pt x="6071" y="8095"/>
                  </a:lnTo>
                  <a:lnTo>
                    <a:pt x="13155" y="8095"/>
                  </a:lnTo>
                </a:path>
                <a:path w="14605" h="10160">
                  <a:moveTo>
                    <a:pt x="3035" y="9107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6071" y="10119"/>
                  </a:lnTo>
                  <a:lnTo>
                    <a:pt x="13155" y="10119"/>
                  </a:lnTo>
                </a:path>
                <a:path w="14605" h="10160">
                  <a:moveTo>
                    <a:pt x="2023" y="0"/>
                  </a:moveTo>
                  <a:lnTo>
                    <a:pt x="2023" y="4047"/>
                  </a:lnTo>
                </a:path>
                <a:path w="14605" h="10160">
                  <a:moveTo>
                    <a:pt x="2023" y="4047"/>
                  </a:moveTo>
                  <a:lnTo>
                    <a:pt x="2023" y="4047"/>
                  </a:lnTo>
                </a:path>
                <a:path w="14605" h="10160">
                  <a:moveTo>
                    <a:pt x="2023" y="4047"/>
                  </a:moveTo>
                  <a:lnTo>
                    <a:pt x="3035" y="5059"/>
                  </a:lnTo>
                  <a:lnTo>
                    <a:pt x="3035" y="6071"/>
                  </a:lnTo>
                </a:path>
                <a:path w="14605" h="10160">
                  <a:moveTo>
                    <a:pt x="3035" y="6071"/>
                  </a:moveTo>
                  <a:lnTo>
                    <a:pt x="3035" y="6071"/>
                  </a:lnTo>
                </a:path>
                <a:path w="14605" h="10160">
                  <a:moveTo>
                    <a:pt x="3035" y="6071"/>
                  </a:moveTo>
                  <a:lnTo>
                    <a:pt x="4047" y="7083"/>
                  </a:lnTo>
                </a:path>
                <a:path w="14605" h="10160">
                  <a:moveTo>
                    <a:pt x="4047" y="7083"/>
                  </a:moveTo>
                  <a:lnTo>
                    <a:pt x="4047" y="7083"/>
                  </a:lnTo>
                </a:path>
                <a:path w="14605" h="10160">
                  <a:moveTo>
                    <a:pt x="4047" y="7083"/>
                  </a:moveTo>
                  <a:lnTo>
                    <a:pt x="5059" y="8095"/>
                  </a:lnTo>
                </a:path>
                <a:path w="14605" h="10160">
                  <a:moveTo>
                    <a:pt x="5059" y="8095"/>
                  </a:moveTo>
                  <a:lnTo>
                    <a:pt x="5059" y="8095"/>
                  </a:lnTo>
                </a:path>
                <a:path w="14605" h="10160">
                  <a:moveTo>
                    <a:pt x="2023" y="7083"/>
                  </a:moveTo>
                  <a:lnTo>
                    <a:pt x="2023" y="7083"/>
                  </a:lnTo>
                </a:path>
                <a:path w="14605" h="10160">
                  <a:moveTo>
                    <a:pt x="3035" y="9107"/>
                  </a:moveTo>
                  <a:lnTo>
                    <a:pt x="3035" y="9107"/>
                  </a:lnTo>
                </a:path>
                <a:path w="14605" h="10160">
                  <a:moveTo>
                    <a:pt x="5059" y="9107"/>
                  </a:moveTo>
                  <a:lnTo>
                    <a:pt x="5059" y="9107"/>
                  </a:lnTo>
                </a:path>
                <a:path w="14605" h="10160">
                  <a:moveTo>
                    <a:pt x="0" y="0"/>
                  </a:moveTo>
                  <a:lnTo>
                    <a:pt x="0" y="4047"/>
                  </a:lnTo>
                  <a:lnTo>
                    <a:pt x="1011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7083"/>
                  </a:lnTo>
                  <a:lnTo>
                    <a:pt x="2023" y="8095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  <a:lnTo>
                    <a:pt x="6071" y="10119"/>
                  </a:lnTo>
                </a:path>
                <a:path w="14605" h="10160">
                  <a:moveTo>
                    <a:pt x="6071" y="10119"/>
                  </a:moveTo>
                  <a:lnTo>
                    <a:pt x="6071" y="10119"/>
                  </a:lnTo>
                </a:path>
                <a:path w="14605" h="10160">
                  <a:moveTo>
                    <a:pt x="5059" y="9107"/>
                  </a:moveTo>
                  <a:lnTo>
                    <a:pt x="5059" y="9107"/>
                  </a:lnTo>
                </a:path>
                <a:path w="14605" h="10160">
                  <a:moveTo>
                    <a:pt x="13155" y="10119"/>
                  </a:moveTo>
                  <a:lnTo>
                    <a:pt x="13155" y="10119"/>
                  </a:lnTo>
                </a:path>
                <a:path w="14605" h="10160">
                  <a:moveTo>
                    <a:pt x="13155" y="10119"/>
                  </a:moveTo>
                  <a:lnTo>
                    <a:pt x="13155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14356216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14343061" y="3362376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13155" y="9107"/>
                  </a:moveTo>
                  <a:lnTo>
                    <a:pt x="13155" y="9107"/>
                  </a:lnTo>
                </a:path>
                <a:path w="14605" h="10160">
                  <a:moveTo>
                    <a:pt x="13155" y="9107"/>
                  </a:moveTo>
                  <a:lnTo>
                    <a:pt x="13155" y="9107"/>
                  </a:lnTo>
                </a:path>
                <a:path w="14605" h="10160">
                  <a:moveTo>
                    <a:pt x="13155" y="9107"/>
                  </a:moveTo>
                  <a:lnTo>
                    <a:pt x="13155" y="9107"/>
                  </a:lnTo>
                </a:path>
                <a:path w="14605" h="10160">
                  <a:moveTo>
                    <a:pt x="13155" y="9107"/>
                  </a:moveTo>
                  <a:lnTo>
                    <a:pt x="13155" y="9107"/>
                  </a:lnTo>
                </a:path>
                <a:path w="14605" h="10160">
                  <a:moveTo>
                    <a:pt x="13155" y="9107"/>
                  </a:moveTo>
                  <a:lnTo>
                    <a:pt x="14167" y="9107"/>
                  </a:lnTo>
                </a:path>
                <a:path w="14605" h="10160">
                  <a:moveTo>
                    <a:pt x="14167" y="9107"/>
                  </a:moveTo>
                  <a:lnTo>
                    <a:pt x="14167" y="9107"/>
                  </a:lnTo>
                </a:path>
                <a:path w="14605" h="10160">
                  <a:moveTo>
                    <a:pt x="14167" y="9107"/>
                  </a:moveTo>
                  <a:lnTo>
                    <a:pt x="14167" y="9107"/>
                  </a:lnTo>
                </a:path>
                <a:path w="14605" h="10160">
                  <a:moveTo>
                    <a:pt x="14167" y="9107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13155" y="8095"/>
                  </a:moveTo>
                  <a:lnTo>
                    <a:pt x="13155" y="8095"/>
                  </a:lnTo>
                </a:path>
                <a:path w="14605" h="10160">
                  <a:moveTo>
                    <a:pt x="5059" y="8095"/>
                  </a:moveTo>
                  <a:lnTo>
                    <a:pt x="6071" y="8095"/>
                  </a:lnTo>
                  <a:lnTo>
                    <a:pt x="13155" y="8095"/>
                  </a:lnTo>
                </a:path>
                <a:path w="14605" h="10160">
                  <a:moveTo>
                    <a:pt x="3035" y="9107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6071" y="10119"/>
                  </a:lnTo>
                  <a:lnTo>
                    <a:pt x="13155" y="10119"/>
                  </a:lnTo>
                </a:path>
                <a:path w="14605" h="10160">
                  <a:moveTo>
                    <a:pt x="2023" y="0"/>
                  </a:moveTo>
                  <a:lnTo>
                    <a:pt x="2023" y="4047"/>
                  </a:lnTo>
                </a:path>
                <a:path w="14605" h="10160">
                  <a:moveTo>
                    <a:pt x="2023" y="4047"/>
                  </a:moveTo>
                  <a:lnTo>
                    <a:pt x="2023" y="4047"/>
                  </a:lnTo>
                </a:path>
                <a:path w="14605" h="10160">
                  <a:moveTo>
                    <a:pt x="2023" y="4047"/>
                  </a:moveTo>
                  <a:lnTo>
                    <a:pt x="3035" y="5059"/>
                  </a:lnTo>
                  <a:lnTo>
                    <a:pt x="3035" y="6071"/>
                  </a:lnTo>
                </a:path>
                <a:path w="14605" h="10160">
                  <a:moveTo>
                    <a:pt x="3035" y="6071"/>
                  </a:moveTo>
                  <a:lnTo>
                    <a:pt x="3035" y="6071"/>
                  </a:lnTo>
                </a:path>
                <a:path w="14605" h="10160">
                  <a:moveTo>
                    <a:pt x="3035" y="6071"/>
                  </a:moveTo>
                  <a:lnTo>
                    <a:pt x="4047" y="7083"/>
                  </a:lnTo>
                </a:path>
                <a:path w="14605" h="10160">
                  <a:moveTo>
                    <a:pt x="4047" y="7083"/>
                  </a:moveTo>
                  <a:lnTo>
                    <a:pt x="4047" y="7083"/>
                  </a:lnTo>
                </a:path>
                <a:path w="14605" h="10160">
                  <a:moveTo>
                    <a:pt x="4047" y="7083"/>
                  </a:moveTo>
                  <a:lnTo>
                    <a:pt x="5059" y="8095"/>
                  </a:lnTo>
                </a:path>
                <a:path w="14605" h="10160">
                  <a:moveTo>
                    <a:pt x="5059" y="8095"/>
                  </a:moveTo>
                  <a:lnTo>
                    <a:pt x="5059" y="8095"/>
                  </a:lnTo>
                </a:path>
                <a:path w="14605" h="10160">
                  <a:moveTo>
                    <a:pt x="2023" y="7083"/>
                  </a:moveTo>
                  <a:lnTo>
                    <a:pt x="2023" y="7083"/>
                  </a:lnTo>
                </a:path>
                <a:path w="14605" h="10160">
                  <a:moveTo>
                    <a:pt x="3035" y="9107"/>
                  </a:moveTo>
                  <a:lnTo>
                    <a:pt x="3035" y="9107"/>
                  </a:lnTo>
                </a:path>
                <a:path w="14605" h="10160">
                  <a:moveTo>
                    <a:pt x="5059" y="9107"/>
                  </a:moveTo>
                  <a:lnTo>
                    <a:pt x="5059" y="9107"/>
                  </a:lnTo>
                </a:path>
                <a:path w="14605" h="10160">
                  <a:moveTo>
                    <a:pt x="0" y="0"/>
                  </a:moveTo>
                  <a:lnTo>
                    <a:pt x="0" y="4047"/>
                  </a:lnTo>
                  <a:lnTo>
                    <a:pt x="1011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7083"/>
                  </a:lnTo>
                  <a:lnTo>
                    <a:pt x="2023" y="8095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9107"/>
                  </a:lnTo>
                  <a:lnTo>
                    <a:pt x="6071" y="10119"/>
                  </a:lnTo>
                </a:path>
                <a:path w="14605" h="10160">
                  <a:moveTo>
                    <a:pt x="6071" y="10119"/>
                  </a:moveTo>
                  <a:lnTo>
                    <a:pt x="6071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14340025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14343964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14376455" y="3371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0"/>
                  </a:lnTo>
                </a:path>
                <a:path w="8255" h="1270">
                  <a:moveTo>
                    <a:pt x="8095" y="1011"/>
                  </a:moveTo>
                  <a:lnTo>
                    <a:pt x="8095" y="1011"/>
                  </a:lnTo>
                </a:path>
                <a:path w="8255" h="1270">
                  <a:moveTo>
                    <a:pt x="8095" y="1011"/>
                  </a:moveTo>
                  <a:lnTo>
                    <a:pt x="809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14384551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14384551" y="3371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14385563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14372407" y="336237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2143" y="8095"/>
                  </a:lnTo>
                </a:path>
                <a:path w="13334" h="10160">
                  <a:moveTo>
                    <a:pt x="12143" y="8095"/>
                  </a:moveTo>
                  <a:lnTo>
                    <a:pt x="12143" y="8095"/>
                  </a:lnTo>
                </a:path>
                <a:path w="13334" h="10160">
                  <a:moveTo>
                    <a:pt x="12143" y="8095"/>
                  </a:moveTo>
                  <a:lnTo>
                    <a:pt x="12143" y="8095"/>
                  </a:lnTo>
                </a:path>
                <a:path w="13334" h="10160">
                  <a:moveTo>
                    <a:pt x="12143" y="8095"/>
                  </a:moveTo>
                  <a:lnTo>
                    <a:pt x="12143" y="8095"/>
                  </a:lnTo>
                </a:path>
                <a:path w="13334" h="10160">
                  <a:moveTo>
                    <a:pt x="12143" y="8095"/>
                  </a:moveTo>
                  <a:lnTo>
                    <a:pt x="12143" y="8095"/>
                  </a:lnTo>
                </a:path>
                <a:path w="13334" h="10160">
                  <a:moveTo>
                    <a:pt x="12143" y="8095"/>
                  </a:moveTo>
                  <a:lnTo>
                    <a:pt x="12143" y="8095"/>
                  </a:lnTo>
                </a:path>
                <a:path w="13334" h="10160">
                  <a:moveTo>
                    <a:pt x="4047" y="8095"/>
                  </a:moveTo>
                  <a:lnTo>
                    <a:pt x="5059" y="8095"/>
                  </a:lnTo>
                  <a:lnTo>
                    <a:pt x="12143" y="8095"/>
                  </a:lnTo>
                </a:path>
                <a:path w="13334" h="10160">
                  <a:moveTo>
                    <a:pt x="2023" y="9107"/>
                  </a:move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  <a:lnTo>
                    <a:pt x="12143" y="10119"/>
                  </a:lnTo>
                </a:path>
                <a:path w="13334" h="10160">
                  <a:moveTo>
                    <a:pt x="1011" y="0"/>
                  </a:moveTo>
                  <a:lnTo>
                    <a:pt x="1011" y="4047"/>
                  </a:lnTo>
                </a:path>
                <a:path w="13334" h="10160">
                  <a:moveTo>
                    <a:pt x="1011" y="4047"/>
                  </a:moveTo>
                  <a:lnTo>
                    <a:pt x="1011" y="4047"/>
                  </a:lnTo>
                </a:path>
                <a:path w="13334" h="10160">
                  <a:moveTo>
                    <a:pt x="1011" y="4047"/>
                  </a:moveTo>
                  <a:lnTo>
                    <a:pt x="2023" y="5059"/>
                  </a:lnTo>
                  <a:lnTo>
                    <a:pt x="2023" y="6071"/>
                  </a:lnTo>
                </a:path>
                <a:path w="13334" h="10160">
                  <a:moveTo>
                    <a:pt x="2023" y="6071"/>
                  </a:moveTo>
                  <a:lnTo>
                    <a:pt x="2023" y="6071"/>
                  </a:lnTo>
                </a:path>
                <a:path w="13334" h="10160">
                  <a:moveTo>
                    <a:pt x="2023" y="6071"/>
                  </a:moveTo>
                  <a:lnTo>
                    <a:pt x="3035" y="7083"/>
                  </a:lnTo>
                </a:path>
                <a:path w="13334" h="10160">
                  <a:moveTo>
                    <a:pt x="3035" y="7083"/>
                  </a:moveTo>
                  <a:lnTo>
                    <a:pt x="3035" y="7083"/>
                  </a:lnTo>
                </a:path>
                <a:path w="13334" h="10160">
                  <a:moveTo>
                    <a:pt x="3035" y="7083"/>
                  </a:moveTo>
                  <a:lnTo>
                    <a:pt x="4047" y="8095"/>
                  </a:lnTo>
                </a:path>
                <a:path w="13334" h="10160">
                  <a:moveTo>
                    <a:pt x="4047" y="8095"/>
                  </a:moveTo>
                  <a:lnTo>
                    <a:pt x="4047" y="8095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2023" y="9107"/>
                  </a:moveTo>
                  <a:lnTo>
                    <a:pt x="2023" y="9107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0" y="7083"/>
                  </a:lnTo>
                  <a:lnTo>
                    <a:pt x="1011" y="7083"/>
                  </a:lnTo>
                  <a:lnTo>
                    <a:pt x="1011" y="8095"/>
                  </a:lnTo>
                  <a:lnTo>
                    <a:pt x="2023" y="9107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</a:path>
                <a:path w="13334" h="10160">
                  <a:moveTo>
                    <a:pt x="5059" y="10119"/>
                  </a:moveTo>
                  <a:lnTo>
                    <a:pt x="5059" y="10119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12143" y="10119"/>
                  </a:moveTo>
                  <a:lnTo>
                    <a:pt x="12143" y="10119"/>
                  </a:lnTo>
                </a:path>
                <a:path w="13334" h="10160">
                  <a:moveTo>
                    <a:pt x="12143" y="10119"/>
                  </a:moveTo>
                  <a:lnTo>
                    <a:pt x="12143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14384551" y="33714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14384551" y="3371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  <a:path w="1269">
                  <a:moveTo>
                    <a:pt x="0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  <a:path w="1269">
                  <a:moveTo>
                    <a:pt x="1011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14385563" y="33704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14372407" y="336237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60">
                  <a:moveTo>
                    <a:pt x="13155" y="8095"/>
                  </a:moveTo>
                  <a:lnTo>
                    <a:pt x="13155" y="8095"/>
                  </a:lnTo>
                </a:path>
                <a:path w="13334" h="10160">
                  <a:moveTo>
                    <a:pt x="13155" y="8095"/>
                  </a:moveTo>
                  <a:lnTo>
                    <a:pt x="12143" y="8095"/>
                  </a:lnTo>
                </a:path>
                <a:path w="13334" h="10160">
                  <a:moveTo>
                    <a:pt x="12143" y="8095"/>
                  </a:moveTo>
                  <a:lnTo>
                    <a:pt x="12143" y="8095"/>
                  </a:lnTo>
                </a:path>
                <a:path w="13334" h="10160">
                  <a:moveTo>
                    <a:pt x="12143" y="8095"/>
                  </a:moveTo>
                  <a:lnTo>
                    <a:pt x="12143" y="8095"/>
                  </a:lnTo>
                </a:path>
                <a:path w="13334" h="10160">
                  <a:moveTo>
                    <a:pt x="12143" y="8095"/>
                  </a:moveTo>
                  <a:lnTo>
                    <a:pt x="12143" y="8095"/>
                  </a:lnTo>
                </a:path>
                <a:path w="13334" h="10160">
                  <a:moveTo>
                    <a:pt x="12143" y="8095"/>
                  </a:moveTo>
                  <a:lnTo>
                    <a:pt x="12143" y="8095"/>
                  </a:lnTo>
                </a:path>
                <a:path w="13334" h="10160">
                  <a:moveTo>
                    <a:pt x="12143" y="8095"/>
                  </a:moveTo>
                  <a:lnTo>
                    <a:pt x="12143" y="8095"/>
                  </a:lnTo>
                </a:path>
                <a:path w="13334" h="10160">
                  <a:moveTo>
                    <a:pt x="4047" y="8095"/>
                  </a:moveTo>
                  <a:lnTo>
                    <a:pt x="5059" y="8095"/>
                  </a:lnTo>
                  <a:lnTo>
                    <a:pt x="12143" y="8095"/>
                  </a:lnTo>
                </a:path>
                <a:path w="13334" h="10160">
                  <a:moveTo>
                    <a:pt x="2023" y="9107"/>
                  </a:move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  <a:lnTo>
                    <a:pt x="12143" y="10119"/>
                  </a:lnTo>
                </a:path>
                <a:path w="13334" h="10160">
                  <a:moveTo>
                    <a:pt x="1011" y="0"/>
                  </a:moveTo>
                  <a:lnTo>
                    <a:pt x="1011" y="4047"/>
                  </a:lnTo>
                </a:path>
                <a:path w="13334" h="10160">
                  <a:moveTo>
                    <a:pt x="1011" y="4047"/>
                  </a:moveTo>
                  <a:lnTo>
                    <a:pt x="1011" y="4047"/>
                  </a:lnTo>
                </a:path>
                <a:path w="13334" h="10160">
                  <a:moveTo>
                    <a:pt x="1011" y="4047"/>
                  </a:moveTo>
                  <a:lnTo>
                    <a:pt x="2023" y="5059"/>
                  </a:lnTo>
                  <a:lnTo>
                    <a:pt x="2023" y="6071"/>
                  </a:lnTo>
                </a:path>
                <a:path w="13334" h="10160">
                  <a:moveTo>
                    <a:pt x="2023" y="6071"/>
                  </a:moveTo>
                  <a:lnTo>
                    <a:pt x="2023" y="6071"/>
                  </a:lnTo>
                </a:path>
                <a:path w="13334" h="10160">
                  <a:moveTo>
                    <a:pt x="2023" y="6071"/>
                  </a:moveTo>
                  <a:lnTo>
                    <a:pt x="3035" y="7083"/>
                  </a:lnTo>
                </a:path>
                <a:path w="13334" h="10160">
                  <a:moveTo>
                    <a:pt x="3035" y="7083"/>
                  </a:moveTo>
                  <a:lnTo>
                    <a:pt x="3035" y="7083"/>
                  </a:lnTo>
                </a:path>
                <a:path w="13334" h="10160">
                  <a:moveTo>
                    <a:pt x="3035" y="7083"/>
                  </a:moveTo>
                  <a:lnTo>
                    <a:pt x="4047" y="8095"/>
                  </a:lnTo>
                </a:path>
                <a:path w="13334" h="10160">
                  <a:moveTo>
                    <a:pt x="4047" y="8095"/>
                  </a:moveTo>
                  <a:lnTo>
                    <a:pt x="4047" y="8095"/>
                  </a:lnTo>
                </a:path>
                <a:path w="13334" h="10160">
                  <a:moveTo>
                    <a:pt x="1011" y="7083"/>
                  </a:moveTo>
                  <a:lnTo>
                    <a:pt x="1011" y="7083"/>
                  </a:lnTo>
                </a:path>
                <a:path w="13334" h="10160">
                  <a:moveTo>
                    <a:pt x="2023" y="9107"/>
                  </a:moveTo>
                  <a:lnTo>
                    <a:pt x="2023" y="9107"/>
                  </a:lnTo>
                </a:path>
                <a:path w="13334" h="10160">
                  <a:moveTo>
                    <a:pt x="4047" y="9107"/>
                  </a:moveTo>
                  <a:lnTo>
                    <a:pt x="4047" y="9107"/>
                  </a:lnTo>
                </a:path>
                <a:path w="13334" h="10160">
                  <a:moveTo>
                    <a:pt x="0" y="0"/>
                  </a:moveTo>
                  <a:lnTo>
                    <a:pt x="0" y="4047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0" y="7083"/>
                  </a:lnTo>
                  <a:lnTo>
                    <a:pt x="1011" y="7083"/>
                  </a:lnTo>
                  <a:lnTo>
                    <a:pt x="1011" y="8095"/>
                  </a:lnTo>
                  <a:lnTo>
                    <a:pt x="2023" y="9107"/>
                  </a:lnTo>
                  <a:lnTo>
                    <a:pt x="3035" y="9107"/>
                  </a:lnTo>
                  <a:lnTo>
                    <a:pt x="4047" y="9107"/>
                  </a:lnTo>
                  <a:lnTo>
                    <a:pt x="5059" y="10119"/>
                  </a:lnTo>
                </a:path>
                <a:path w="13334" h="10160">
                  <a:moveTo>
                    <a:pt x="5059" y="10119"/>
                  </a:moveTo>
                  <a:lnTo>
                    <a:pt x="5059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14368360" y="33644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6071" y="0"/>
                  </a:lnTo>
                </a:path>
                <a:path w="8255">
                  <a:moveTo>
                    <a:pt x="2023" y="0"/>
                  </a:moveTo>
                  <a:lnTo>
                    <a:pt x="8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14372299" y="336571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252" y="4760"/>
                  </a:moveTo>
                  <a:lnTo>
                    <a:pt x="5168" y="4760"/>
                  </a:lnTo>
                </a:path>
                <a:path w="12700" h="6985">
                  <a:moveTo>
                    <a:pt x="12252" y="6784"/>
                  </a:moveTo>
                  <a:lnTo>
                    <a:pt x="5168" y="6784"/>
                  </a:lnTo>
                </a:path>
                <a:path w="12700" h="6985">
                  <a:moveTo>
                    <a:pt x="112" y="0"/>
                  </a:moveTo>
                  <a:lnTo>
                    <a:pt x="0" y="3029"/>
                  </a:lnTo>
                  <a:lnTo>
                    <a:pt x="2333" y="5592"/>
                  </a:lnTo>
                  <a:lnTo>
                    <a:pt x="5360" y="5763"/>
                  </a:lnTo>
                </a:path>
                <a:path w="12700" h="6985">
                  <a:moveTo>
                    <a:pt x="2132" y="200"/>
                  </a:moveTo>
                  <a:lnTo>
                    <a:pt x="2129" y="2410"/>
                  </a:lnTo>
                  <a:lnTo>
                    <a:pt x="3713" y="4303"/>
                  </a:lnTo>
                  <a:lnTo>
                    <a:pt x="5889" y="4690"/>
                  </a:lnTo>
                </a:path>
                <a:path w="12700" h="6985">
                  <a:moveTo>
                    <a:pt x="12252" y="5772"/>
                  </a:moveTo>
                  <a:lnTo>
                    <a:pt x="12252" y="5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14146742" y="2230003"/>
              <a:ext cx="22860" cy="33655"/>
            </a:xfrm>
            <a:custGeom>
              <a:avLst/>
              <a:gdLst/>
              <a:ahLst/>
              <a:cxnLst/>
              <a:rect l="l" t="t" r="r" b="b"/>
              <a:pathLst>
                <a:path w="22859" h="33655">
                  <a:moveTo>
                    <a:pt x="1011" y="17203"/>
                  </a:moveTo>
                  <a:lnTo>
                    <a:pt x="5059" y="17203"/>
                  </a:lnTo>
                  <a:lnTo>
                    <a:pt x="8095" y="17203"/>
                  </a:lnTo>
                </a:path>
                <a:path w="22859" h="33655">
                  <a:moveTo>
                    <a:pt x="1011" y="24286"/>
                  </a:moveTo>
                  <a:lnTo>
                    <a:pt x="5059" y="24286"/>
                  </a:lnTo>
                  <a:lnTo>
                    <a:pt x="8095" y="24286"/>
                  </a:lnTo>
                </a:path>
                <a:path w="22859" h="33655">
                  <a:moveTo>
                    <a:pt x="0" y="0"/>
                  </a:moveTo>
                  <a:lnTo>
                    <a:pt x="14167" y="0"/>
                  </a:lnTo>
                </a:path>
                <a:path w="22859" h="33655">
                  <a:moveTo>
                    <a:pt x="13155" y="33394"/>
                  </a:moveTo>
                  <a:lnTo>
                    <a:pt x="13155" y="33394"/>
                  </a:lnTo>
                </a:path>
                <a:path w="22859" h="33655">
                  <a:moveTo>
                    <a:pt x="22262" y="33394"/>
                  </a:moveTo>
                  <a:lnTo>
                    <a:pt x="22262" y="33394"/>
                  </a:lnTo>
                </a:path>
                <a:path w="22859" h="33655">
                  <a:moveTo>
                    <a:pt x="22262" y="33394"/>
                  </a:moveTo>
                  <a:lnTo>
                    <a:pt x="22262" y="33394"/>
                  </a:lnTo>
                </a:path>
                <a:path w="22859" h="33655">
                  <a:moveTo>
                    <a:pt x="22262" y="33394"/>
                  </a:moveTo>
                  <a:lnTo>
                    <a:pt x="22262" y="33394"/>
                  </a:lnTo>
                </a:path>
                <a:path w="22859" h="33655">
                  <a:moveTo>
                    <a:pt x="22262" y="33394"/>
                  </a:moveTo>
                  <a:lnTo>
                    <a:pt x="22262" y="33394"/>
                  </a:lnTo>
                </a:path>
                <a:path w="22859" h="33655">
                  <a:moveTo>
                    <a:pt x="22262" y="33394"/>
                  </a:moveTo>
                  <a:lnTo>
                    <a:pt x="22262" y="333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14169005" y="2262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14169005" y="2262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14169005" y="2261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14158886" y="2261373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10119" y="0"/>
                  </a:moveTo>
                  <a:lnTo>
                    <a:pt x="10119" y="0"/>
                  </a:lnTo>
                </a:path>
                <a:path w="10159" h="2539">
                  <a:moveTo>
                    <a:pt x="2023" y="0"/>
                  </a:moveTo>
                  <a:lnTo>
                    <a:pt x="2023" y="0"/>
                  </a:lnTo>
                </a:path>
                <a:path w="10159" h="2539">
                  <a:moveTo>
                    <a:pt x="2023" y="0"/>
                  </a:moveTo>
                  <a:lnTo>
                    <a:pt x="10119" y="0"/>
                  </a:lnTo>
                </a:path>
                <a:path w="10159" h="2539">
                  <a:moveTo>
                    <a:pt x="0" y="1011"/>
                  </a:moveTo>
                  <a:lnTo>
                    <a:pt x="1011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1011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14157874" y="22542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505" y="2023"/>
                  </a:moveTo>
                  <a:lnTo>
                    <a:pt x="505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14155850" y="2254290"/>
              <a:ext cx="64135" cy="550545"/>
            </a:xfrm>
            <a:custGeom>
              <a:avLst/>
              <a:gdLst/>
              <a:ahLst/>
              <a:cxnLst/>
              <a:rect l="l" t="t" r="r" b="b"/>
              <a:pathLst>
                <a:path w="64134" h="550544">
                  <a:moveTo>
                    <a:pt x="2023" y="4047"/>
                  </a:moveTo>
                  <a:lnTo>
                    <a:pt x="2023" y="4047"/>
                  </a:lnTo>
                </a:path>
                <a:path w="64134" h="550544">
                  <a:moveTo>
                    <a:pt x="2023" y="4047"/>
                  </a:moveTo>
                  <a:lnTo>
                    <a:pt x="2023" y="5059"/>
                  </a:lnTo>
                  <a:lnTo>
                    <a:pt x="3035" y="6071"/>
                  </a:lnTo>
                </a:path>
                <a:path w="64134" h="550544">
                  <a:moveTo>
                    <a:pt x="3035" y="6071"/>
                  </a:moveTo>
                  <a:lnTo>
                    <a:pt x="3035" y="6071"/>
                  </a:lnTo>
                </a:path>
                <a:path w="64134" h="550544">
                  <a:moveTo>
                    <a:pt x="3035" y="6071"/>
                  </a:moveTo>
                  <a:lnTo>
                    <a:pt x="4047" y="7083"/>
                  </a:lnTo>
                </a:path>
                <a:path w="64134" h="550544">
                  <a:moveTo>
                    <a:pt x="4047" y="7083"/>
                  </a:moveTo>
                  <a:lnTo>
                    <a:pt x="4047" y="7083"/>
                  </a:lnTo>
                </a:path>
                <a:path w="64134" h="550544">
                  <a:moveTo>
                    <a:pt x="4047" y="7083"/>
                  </a:moveTo>
                  <a:lnTo>
                    <a:pt x="5059" y="7083"/>
                  </a:lnTo>
                </a:path>
                <a:path w="64134" h="550544">
                  <a:moveTo>
                    <a:pt x="1011" y="7083"/>
                  </a:moveTo>
                  <a:lnTo>
                    <a:pt x="1011" y="7083"/>
                  </a:lnTo>
                </a:path>
                <a:path w="64134" h="550544">
                  <a:moveTo>
                    <a:pt x="2023" y="8095"/>
                  </a:moveTo>
                  <a:lnTo>
                    <a:pt x="3035" y="8095"/>
                  </a:lnTo>
                </a:path>
                <a:path w="64134" h="550544">
                  <a:moveTo>
                    <a:pt x="4047" y="9107"/>
                  </a:moveTo>
                  <a:lnTo>
                    <a:pt x="4047" y="9107"/>
                  </a:lnTo>
                </a:path>
                <a:path w="64134" h="550544">
                  <a:moveTo>
                    <a:pt x="0" y="0"/>
                  </a:move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1011" y="6071"/>
                  </a:lnTo>
                  <a:lnTo>
                    <a:pt x="1011" y="7083"/>
                  </a:lnTo>
                  <a:lnTo>
                    <a:pt x="2023" y="7083"/>
                  </a:lnTo>
                  <a:lnTo>
                    <a:pt x="2023" y="8095"/>
                  </a:lnTo>
                </a:path>
                <a:path w="64134" h="550544">
                  <a:moveTo>
                    <a:pt x="3035" y="8095"/>
                  </a:moveTo>
                  <a:lnTo>
                    <a:pt x="3035" y="8095"/>
                  </a:lnTo>
                </a:path>
                <a:path w="64134" h="550544">
                  <a:moveTo>
                    <a:pt x="3035" y="8095"/>
                  </a:moveTo>
                  <a:lnTo>
                    <a:pt x="4047" y="9107"/>
                  </a:lnTo>
                  <a:lnTo>
                    <a:pt x="5059" y="9107"/>
                  </a:lnTo>
                </a:path>
                <a:path w="64134" h="550544">
                  <a:moveTo>
                    <a:pt x="5059" y="9107"/>
                  </a:moveTo>
                  <a:lnTo>
                    <a:pt x="5059" y="9107"/>
                  </a:lnTo>
                </a:path>
                <a:path w="64134" h="550544">
                  <a:moveTo>
                    <a:pt x="45537" y="534310"/>
                  </a:moveTo>
                  <a:lnTo>
                    <a:pt x="47561" y="534310"/>
                  </a:lnTo>
                  <a:lnTo>
                    <a:pt x="50597" y="534310"/>
                  </a:lnTo>
                  <a:lnTo>
                    <a:pt x="51609" y="534310"/>
                  </a:lnTo>
                </a:path>
                <a:path w="64134" h="550544">
                  <a:moveTo>
                    <a:pt x="45537" y="541393"/>
                  </a:moveTo>
                  <a:lnTo>
                    <a:pt x="47561" y="541393"/>
                  </a:lnTo>
                  <a:lnTo>
                    <a:pt x="50597" y="541393"/>
                  </a:lnTo>
                  <a:lnTo>
                    <a:pt x="51609" y="541393"/>
                  </a:lnTo>
                </a:path>
                <a:path w="64134" h="550544">
                  <a:moveTo>
                    <a:pt x="55657" y="550501"/>
                  </a:moveTo>
                  <a:lnTo>
                    <a:pt x="55657" y="550501"/>
                  </a:lnTo>
                </a:path>
                <a:path w="64134" h="550544">
                  <a:moveTo>
                    <a:pt x="63752" y="550501"/>
                  </a:moveTo>
                  <a:lnTo>
                    <a:pt x="63752" y="550501"/>
                  </a:lnTo>
                </a:path>
                <a:path w="64134" h="550544">
                  <a:moveTo>
                    <a:pt x="63752" y="550501"/>
                  </a:moveTo>
                  <a:lnTo>
                    <a:pt x="63752" y="550501"/>
                  </a:lnTo>
                </a:path>
                <a:path w="64134" h="550544">
                  <a:moveTo>
                    <a:pt x="63752" y="550501"/>
                  </a:moveTo>
                  <a:lnTo>
                    <a:pt x="63752" y="550501"/>
                  </a:lnTo>
                </a:path>
                <a:path w="64134" h="550544">
                  <a:moveTo>
                    <a:pt x="63752" y="550501"/>
                  </a:moveTo>
                  <a:lnTo>
                    <a:pt x="63752" y="550501"/>
                  </a:lnTo>
                </a:path>
                <a:path w="64134" h="550544">
                  <a:moveTo>
                    <a:pt x="63752" y="550501"/>
                  </a:moveTo>
                  <a:lnTo>
                    <a:pt x="63752" y="550501"/>
                  </a:lnTo>
                </a:path>
                <a:path w="64134" h="550544">
                  <a:moveTo>
                    <a:pt x="63752" y="550501"/>
                  </a:moveTo>
                  <a:lnTo>
                    <a:pt x="63752" y="550501"/>
                  </a:lnTo>
                </a:path>
                <a:path w="64134" h="550544">
                  <a:moveTo>
                    <a:pt x="63752" y="550501"/>
                  </a:moveTo>
                  <a:lnTo>
                    <a:pt x="63752" y="550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14219603" y="2803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14219603" y="2803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14219603" y="28027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505" y="505"/>
                  </a:moveTo>
                  <a:lnTo>
                    <a:pt x="50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14206448" y="2795684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13155" y="7083"/>
                  </a:moveTo>
                  <a:lnTo>
                    <a:pt x="13155" y="7083"/>
                  </a:lnTo>
                </a:path>
                <a:path w="13334" h="9525">
                  <a:moveTo>
                    <a:pt x="5059" y="7083"/>
                  </a:moveTo>
                  <a:lnTo>
                    <a:pt x="6071" y="7083"/>
                  </a:lnTo>
                  <a:lnTo>
                    <a:pt x="13155" y="7083"/>
                  </a:lnTo>
                </a:path>
                <a:path w="13334" h="9525">
                  <a:moveTo>
                    <a:pt x="3035" y="8095"/>
                  </a:moveTo>
                  <a:lnTo>
                    <a:pt x="4047" y="9107"/>
                  </a:lnTo>
                  <a:lnTo>
                    <a:pt x="5059" y="9107"/>
                  </a:lnTo>
                  <a:lnTo>
                    <a:pt x="6071" y="9107"/>
                  </a:lnTo>
                  <a:lnTo>
                    <a:pt x="13155" y="9107"/>
                  </a:lnTo>
                </a:path>
                <a:path w="13334" h="9525">
                  <a:moveTo>
                    <a:pt x="2023" y="0"/>
                  </a:moveTo>
                  <a:lnTo>
                    <a:pt x="2023" y="3035"/>
                  </a:lnTo>
                  <a:lnTo>
                    <a:pt x="2023" y="4047"/>
                  </a:lnTo>
                  <a:lnTo>
                    <a:pt x="3035" y="5059"/>
                  </a:lnTo>
                </a:path>
                <a:path w="13334" h="9525">
                  <a:moveTo>
                    <a:pt x="3035" y="5059"/>
                  </a:moveTo>
                  <a:lnTo>
                    <a:pt x="3035" y="5059"/>
                  </a:lnTo>
                </a:path>
                <a:path w="13334" h="9525">
                  <a:moveTo>
                    <a:pt x="3035" y="5059"/>
                  </a:moveTo>
                  <a:lnTo>
                    <a:pt x="3035" y="6071"/>
                  </a:lnTo>
                  <a:lnTo>
                    <a:pt x="4047" y="6071"/>
                  </a:lnTo>
                  <a:lnTo>
                    <a:pt x="4047" y="7083"/>
                  </a:lnTo>
                  <a:lnTo>
                    <a:pt x="5059" y="7083"/>
                  </a:lnTo>
                </a:path>
                <a:path w="13334" h="9525">
                  <a:moveTo>
                    <a:pt x="5059" y="7083"/>
                  </a:moveTo>
                  <a:lnTo>
                    <a:pt x="5059" y="7083"/>
                  </a:lnTo>
                </a:path>
                <a:path w="13334" h="9525">
                  <a:moveTo>
                    <a:pt x="2023" y="7083"/>
                  </a:moveTo>
                  <a:lnTo>
                    <a:pt x="2023" y="7083"/>
                  </a:lnTo>
                </a:path>
                <a:path w="13334" h="9525">
                  <a:moveTo>
                    <a:pt x="3035" y="8095"/>
                  </a:moveTo>
                  <a:lnTo>
                    <a:pt x="3035" y="8095"/>
                  </a:lnTo>
                </a:path>
                <a:path w="13334" h="9525">
                  <a:moveTo>
                    <a:pt x="5059" y="9107"/>
                  </a:moveTo>
                  <a:lnTo>
                    <a:pt x="5059" y="9107"/>
                  </a:lnTo>
                </a:path>
                <a:path w="13334" h="9525">
                  <a:moveTo>
                    <a:pt x="0" y="0"/>
                  </a:moveTo>
                  <a:lnTo>
                    <a:pt x="0" y="3035"/>
                  </a:lnTo>
                  <a:lnTo>
                    <a:pt x="1011" y="4047"/>
                  </a:lnTo>
                  <a:lnTo>
                    <a:pt x="1011" y="5059"/>
                  </a:lnTo>
                  <a:lnTo>
                    <a:pt x="1011" y="6071"/>
                  </a:lnTo>
                  <a:lnTo>
                    <a:pt x="2023" y="7083"/>
                  </a:lnTo>
                  <a:lnTo>
                    <a:pt x="2023" y="8095"/>
                  </a:lnTo>
                  <a:lnTo>
                    <a:pt x="3035" y="8095"/>
                  </a:lnTo>
                  <a:lnTo>
                    <a:pt x="4047" y="9107"/>
                  </a:lnTo>
                  <a:lnTo>
                    <a:pt x="5059" y="9107"/>
                  </a:lnTo>
                  <a:lnTo>
                    <a:pt x="6071" y="9107"/>
                  </a:lnTo>
                </a:path>
                <a:path w="13334" h="9525">
                  <a:moveTo>
                    <a:pt x="6071" y="9107"/>
                  </a:moveTo>
                  <a:lnTo>
                    <a:pt x="6071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7986995" y="4278192"/>
              <a:ext cx="34925" cy="353695"/>
            </a:xfrm>
            <a:custGeom>
              <a:avLst/>
              <a:gdLst/>
              <a:ahLst/>
              <a:cxnLst/>
              <a:rect l="l" t="t" r="r" b="b"/>
              <a:pathLst>
                <a:path w="34925" h="353695">
                  <a:moveTo>
                    <a:pt x="34406" y="0"/>
                  </a:moveTo>
                  <a:lnTo>
                    <a:pt x="34406" y="353171"/>
                  </a:lnTo>
                </a:path>
                <a:path w="34925" h="353695">
                  <a:moveTo>
                    <a:pt x="0" y="0"/>
                  </a:moveTo>
                  <a:lnTo>
                    <a:pt x="0" y="3531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6908254" y="4107172"/>
              <a:ext cx="894715" cy="524510"/>
            </a:xfrm>
            <a:custGeom>
              <a:avLst/>
              <a:gdLst/>
              <a:ahLst/>
              <a:cxnLst/>
              <a:rect l="l" t="t" r="r" b="b"/>
              <a:pathLst>
                <a:path w="894715" h="524510">
                  <a:moveTo>
                    <a:pt x="128517" y="0"/>
                  </a:moveTo>
                  <a:lnTo>
                    <a:pt x="261083" y="90063"/>
                  </a:lnTo>
                </a:path>
                <a:path w="894715" h="524510">
                  <a:moveTo>
                    <a:pt x="759975" y="432103"/>
                  </a:moveTo>
                  <a:lnTo>
                    <a:pt x="894565" y="524190"/>
                  </a:lnTo>
                </a:path>
                <a:path w="894715" h="524510">
                  <a:moveTo>
                    <a:pt x="894565" y="0"/>
                  </a:moveTo>
                  <a:lnTo>
                    <a:pt x="759975" y="91075"/>
                  </a:lnTo>
                </a:path>
                <a:path w="894715" h="524510">
                  <a:moveTo>
                    <a:pt x="759975" y="432103"/>
                  </a:moveTo>
                  <a:lnTo>
                    <a:pt x="261083" y="432103"/>
                  </a:lnTo>
                  <a:lnTo>
                    <a:pt x="143697" y="512047"/>
                  </a:lnTo>
                </a:path>
                <a:path w="894715" h="524510">
                  <a:moveTo>
                    <a:pt x="261083" y="432103"/>
                  </a:moveTo>
                  <a:lnTo>
                    <a:pt x="261083" y="387577"/>
                  </a:lnTo>
                </a:path>
                <a:path w="894715" h="524510">
                  <a:moveTo>
                    <a:pt x="261083" y="370374"/>
                  </a:moveTo>
                  <a:lnTo>
                    <a:pt x="261083" y="90063"/>
                  </a:lnTo>
                </a:path>
                <a:path w="894715" h="524510">
                  <a:moveTo>
                    <a:pt x="759975" y="432103"/>
                  </a:moveTo>
                  <a:lnTo>
                    <a:pt x="759975" y="387577"/>
                  </a:lnTo>
                </a:path>
                <a:path w="894715" h="524510">
                  <a:moveTo>
                    <a:pt x="759975" y="370374"/>
                  </a:moveTo>
                  <a:lnTo>
                    <a:pt x="759975" y="90063"/>
                  </a:lnTo>
                </a:path>
                <a:path w="894715" h="524510">
                  <a:moveTo>
                    <a:pt x="261083" y="90063"/>
                  </a:moveTo>
                  <a:lnTo>
                    <a:pt x="759975" y="91075"/>
                  </a:lnTo>
                </a:path>
                <a:path w="894715" h="524510">
                  <a:moveTo>
                    <a:pt x="143697" y="524190"/>
                  </a:moveTo>
                  <a:lnTo>
                    <a:pt x="0" y="524190"/>
                  </a:lnTo>
                  <a:lnTo>
                    <a:pt x="0" y="353171"/>
                  </a:lnTo>
                </a:path>
                <a:path w="894715" h="524510">
                  <a:moveTo>
                    <a:pt x="136613" y="524190"/>
                  </a:moveTo>
                  <a:lnTo>
                    <a:pt x="136613" y="387577"/>
                  </a:lnTo>
                </a:path>
                <a:path w="894715" h="524510">
                  <a:moveTo>
                    <a:pt x="136613" y="370374"/>
                  </a:moveTo>
                  <a:lnTo>
                    <a:pt x="136613" y="353171"/>
                  </a:lnTo>
                </a:path>
                <a:path w="894715" h="524510">
                  <a:moveTo>
                    <a:pt x="143697" y="353171"/>
                  </a:moveTo>
                  <a:lnTo>
                    <a:pt x="0" y="353171"/>
                  </a:lnTo>
                </a:path>
                <a:path w="894715" h="524510">
                  <a:moveTo>
                    <a:pt x="7083" y="524190"/>
                  </a:moveTo>
                  <a:lnTo>
                    <a:pt x="7083" y="353171"/>
                  </a:lnTo>
                </a:path>
                <a:path w="894715" h="524510">
                  <a:moveTo>
                    <a:pt x="143697" y="524190"/>
                  </a:moveTo>
                  <a:lnTo>
                    <a:pt x="143697" y="387577"/>
                  </a:lnTo>
                </a:path>
                <a:path w="894715" h="524510">
                  <a:moveTo>
                    <a:pt x="143697" y="370374"/>
                  </a:moveTo>
                  <a:lnTo>
                    <a:pt x="143697" y="353171"/>
                  </a:lnTo>
                </a:path>
                <a:path w="894715" h="524510">
                  <a:moveTo>
                    <a:pt x="98159" y="387577"/>
                  </a:moveTo>
                  <a:lnTo>
                    <a:pt x="888493" y="387577"/>
                  </a:lnTo>
                  <a:lnTo>
                    <a:pt x="888493" y="370374"/>
                  </a:lnTo>
                  <a:lnTo>
                    <a:pt x="98159" y="370374"/>
                  </a:lnTo>
                </a:path>
                <a:path w="894715" h="524510">
                  <a:moveTo>
                    <a:pt x="99171" y="373410"/>
                  </a:moveTo>
                  <a:lnTo>
                    <a:pt x="888493" y="373410"/>
                  </a:lnTo>
                </a:path>
                <a:path w="894715" h="524510">
                  <a:moveTo>
                    <a:pt x="99171" y="384541"/>
                  </a:moveTo>
                  <a:lnTo>
                    <a:pt x="888493" y="38454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89" name="object 5789"/>
            <p:cNvPicPr/>
            <p:nvPr/>
          </p:nvPicPr>
          <p:blipFill>
            <a:blip r:embed="rId387" cstate="print"/>
            <a:stretch>
              <a:fillRect/>
            </a:stretch>
          </p:blipFill>
          <p:spPr>
            <a:xfrm>
              <a:off x="6920678" y="4467232"/>
              <a:ext cx="88771" cy="164130"/>
            </a:xfrm>
            <a:prstGeom prst="rect">
              <a:avLst/>
            </a:prstGeom>
          </p:spPr>
        </p:pic>
        <p:sp>
          <p:nvSpPr>
            <p:cNvPr id="5790" name="object 5790"/>
            <p:cNvSpPr/>
            <p:nvPr/>
          </p:nvSpPr>
          <p:spPr>
            <a:xfrm>
              <a:off x="6662350" y="3980679"/>
              <a:ext cx="102235" cy="87630"/>
            </a:xfrm>
            <a:custGeom>
              <a:avLst/>
              <a:gdLst/>
              <a:ahLst/>
              <a:cxnLst/>
              <a:rect l="l" t="t" r="r" b="b"/>
              <a:pathLst>
                <a:path w="102234" h="87629">
                  <a:moveTo>
                    <a:pt x="50597" y="87027"/>
                  </a:moveTo>
                  <a:lnTo>
                    <a:pt x="50597" y="0"/>
                  </a:lnTo>
                </a:path>
                <a:path w="102234" h="87629">
                  <a:moveTo>
                    <a:pt x="94111" y="43513"/>
                  </a:moveTo>
                  <a:lnTo>
                    <a:pt x="50597" y="87027"/>
                  </a:lnTo>
                  <a:lnTo>
                    <a:pt x="7083" y="43513"/>
                  </a:lnTo>
                </a:path>
                <a:path w="102234" h="87629">
                  <a:moveTo>
                    <a:pt x="102207" y="87027"/>
                  </a:moveTo>
                  <a:lnTo>
                    <a:pt x="0" y="870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91" name="object 5791"/>
          <p:cNvSpPr txBox="1"/>
          <p:nvPr/>
        </p:nvSpPr>
        <p:spPr>
          <a:xfrm>
            <a:off x="6463451" y="3883998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+3,350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5792" name="object 5792"/>
          <p:cNvGrpSpPr/>
          <p:nvPr/>
        </p:nvGrpSpPr>
        <p:grpSpPr>
          <a:xfrm>
            <a:off x="6454761" y="3977504"/>
            <a:ext cx="8108950" cy="781050"/>
            <a:chOff x="6454761" y="3977504"/>
            <a:chExt cx="8108950" cy="781050"/>
          </a:xfrm>
        </p:grpSpPr>
        <p:sp>
          <p:nvSpPr>
            <p:cNvPr id="5793" name="object 5793"/>
            <p:cNvSpPr/>
            <p:nvPr/>
          </p:nvSpPr>
          <p:spPr>
            <a:xfrm>
              <a:off x="6457936" y="3980679"/>
              <a:ext cx="255270" cy="0"/>
            </a:xfrm>
            <a:custGeom>
              <a:avLst/>
              <a:gdLst/>
              <a:ahLst/>
              <a:cxnLst/>
              <a:rect l="l" t="t" r="r" b="b"/>
              <a:pathLst>
                <a:path w="255270">
                  <a:moveTo>
                    <a:pt x="25501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6792892" y="4642495"/>
              <a:ext cx="7767320" cy="0"/>
            </a:xfrm>
            <a:custGeom>
              <a:avLst/>
              <a:gdLst/>
              <a:ahLst/>
              <a:cxnLst/>
              <a:rect l="l" t="t" r="r" b="b"/>
              <a:pathLst>
                <a:path w="7767319">
                  <a:moveTo>
                    <a:pt x="0" y="0"/>
                  </a:moveTo>
                  <a:lnTo>
                    <a:pt x="776672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6792892" y="4631363"/>
              <a:ext cx="7767320" cy="11430"/>
            </a:xfrm>
            <a:custGeom>
              <a:avLst/>
              <a:gdLst/>
              <a:ahLst/>
              <a:cxnLst/>
              <a:rect l="l" t="t" r="r" b="b"/>
              <a:pathLst>
                <a:path w="7767319" h="11429">
                  <a:moveTo>
                    <a:pt x="0" y="11131"/>
                  </a:moveTo>
                  <a:lnTo>
                    <a:pt x="0" y="5059"/>
                  </a:lnTo>
                  <a:lnTo>
                    <a:pt x="115362" y="0"/>
                  </a:lnTo>
                  <a:lnTo>
                    <a:pt x="7651364" y="0"/>
                  </a:lnTo>
                </a:path>
                <a:path w="7767319" h="11429">
                  <a:moveTo>
                    <a:pt x="7766726" y="11131"/>
                  </a:moveTo>
                  <a:lnTo>
                    <a:pt x="7766726" y="5059"/>
                  </a:lnTo>
                  <a:lnTo>
                    <a:pt x="765136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96" name="object 5796"/>
            <p:cNvPicPr/>
            <p:nvPr/>
          </p:nvPicPr>
          <p:blipFill>
            <a:blip r:embed="rId388" cstate="print"/>
            <a:stretch>
              <a:fillRect/>
            </a:stretch>
          </p:blipFill>
          <p:spPr>
            <a:xfrm>
              <a:off x="7013497" y="4630352"/>
              <a:ext cx="7326527" cy="12143"/>
            </a:xfrm>
            <a:prstGeom prst="rect">
              <a:avLst/>
            </a:prstGeom>
          </p:spPr>
        </p:pic>
        <p:sp>
          <p:nvSpPr>
            <p:cNvPr id="5797" name="object 5797"/>
            <p:cNvSpPr/>
            <p:nvPr/>
          </p:nvSpPr>
          <p:spPr>
            <a:xfrm>
              <a:off x="6457936" y="4642495"/>
              <a:ext cx="306705" cy="112395"/>
            </a:xfrm>
            <a:custGeom>
              <a:avLst/>
              <a:gdLst/>
              <a:ahLst/>
              <a:cxnLst/>
              <a:rect l="l" t="t" r="r" b="b"/>
              <a:pathLst>
                <a:path w="306704" h="112395">
                  <a:moveTo>
                    <a:pt x="255011" y="0"/>
                  </a:moveTo>
                  <a:lnTo>
                    <a:pt x="255011" y="112326"/>
                  </a:lnTo>
                  <a:lnTo>
                    <a:pt x="0" y="112326"/>
                  </a:lnTo>
                </a:path>
                <a:path w="306704" h="112395">
                  <a:moveTo>
                    <a:pt x="298525" y="43513"/>
                  </a:moveTo>
                  <a:lnTo>
                    <a:pt x="255011" y="0"/>
                  </a:lnTo>
                  <a:lnTo>
                    <a:pt x="211497" y="43513"/>
                  </a:lnTo>
                </a:path>
                <a:path w="306704" h="112395">
                  <a:moveTo>
                    <a:pt x="204414" y="0"/>
                  </a:moveTo>
                  <a:lnTo>
                    <a:pt x="306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98" name="object 5798"/>
          <p:cNvSpPr txBox="1"/>
          <p:nvPr/>
        </p:nvSpPr>
        <p:spPr>
          <a:xfrm>
            <a:off x="6463451" y="4658141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dirty="0">
                <a:latin typeface="Cambria"/>
                <a:cs typeface="Cambria"/>
              </a:rPr>
              <a:t>-0,025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799" name="object 5799"/>
          <p:cNvSpPr/>
          <p:nvPr/>
        </p:nvSpPr>
        <p:spPr>
          <a:xfrm>
            <a:off x="6457936" y="4481595"/>
            <a:ext cx="306705" cy="112395"/>
          </a:xfrm>
          <a:custGeom>
            <a:avLst/>
            <a:gdLst/>
            <a:ahLst/>
            <a:cxnLst/>
            <a:rect l="l" t="t" r="r" b="b"/>
            <a:pathLst>
              <a:path w="306704" h="112395">
                <a:moveTo>
                  <a:pt x="255011" y="0"/>
                </a:moveTo>
                <a:lnTo>
                  <a:pt x="255011" y="112326"/>
                </a:lnTo>
                <a:lnTo>
                  <a:pt x="0" y="112326"/>
                </a:lnTo>
              </a:path>
              <a:path w="306704" h="112395">
                <a:moveTo>
                  <a:pt x="298525" y="43513"/>
                </a:moveTo>
                <a:lnTo>
                  <a:pt x="255011" y="0"/>
                </a:lnTo>
                <a:lnTo>
                  <a:pt x="211497" y="43513"/>
                </a:lnTo>
              </a:path>
              <a:path w="306704" h="112395">
                <a:moveTo>
                  <a:pt x="204414" y="0"/>
                </a:moveTo>
                <a:lnTo>
                  <a:pt x="306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0" name="object 5800"/>
          <p:cNvSpPr txBox="1"/>
          <p:nvPr/>
        </p:nvSpPr>
        <p:spPr>
          <a:xfrm>
            <a:off x="6463451" y="4497240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+0,920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01" name="object 5801"/>
          <p:cNvSpPr/>
          <p:nvPr/>
        </p:nvSpPr>
        <p:spPr>
          <a:xfrm>
            <a:off x="6457936" y="4273132"/>
            <a:ext cx="306705" cy="112395"/>
          </a:xfrm>
          <a:custGeom>
            <a:avLst/>
            <a:gdLst/>
            <a:ahLst/>
            <a:cxnLst/>
            <a:rect l="l" t="t" r="r" b="b"/>
            <a:pathLst>
              <a:path w="306704" h="112395">
                <a:moveTo>
                  <a:pt x="255011" y="0"/>
                </a:moveTo>
                <a:lnTo>
                  <a:pt x="255011" y="112326"/>
                </a:lnTo>
                <a:lnTo>
                  <a:pt x="0" y="112326"/>
                </a:lnTo>
              </a:path>
              <a:path w="306704" h="112395">
                <a:moveTo>
                  <a:pt x="298525" y="43513"/>
                </a:moveTo>
                <a:lnTo>
                  <a:pt x="255011" y="0"/>
                </a:lnTo>
                <a:lnTo>
                  <a:pt x="211497" y="43513"/>
                </a:lnTo>
              </a:path>
              <a:path w="306704" h="112395">
                <a:moveTo>
                  <a:pt x="204414" y="0"/>
                </a:moveTo>
                <a:lnTo>
                  <a:pt x="306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2" name="object 5802"/>
          <p:cNvSpPr txBox="1"/>
          <p:nvPr/>
        </p:nvSpPr>
        <p:spPr>
          <a:xfrm>
            <a:off x="6463451" y="4288779"/>
            <a:ext cx="21590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5" dirty="0">
                <a:latin typeface="Cambria"/>
                <a:cs typeface="Cambria"/>
              </a:rPr>
              <a:t>+2,145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03" name="object 5803"/>
          <p:cNvSpPr/>
          <p:nvPr/>
        </p:nvSpPr>
        <p:spPr>
          <a:xfrm>
            <a:off x="6457936" y="4107172"/>
            <a:ext cx="306705" cy="112395"/>
          </a:xfrm>
          <a:custGeom>
            <a:avLst/>
            <a:gdLst/>
            <a:ahLst/>
            <a:cxnLst/>
            <a:rect l="l" t="t" r="r" b="b"/>
            <a:pathLst>
              <a:path w="306704" h="112395">
                <a:moveTo>
                  <a:pt x="255011" y="0"/>
                </a:moveTo>
                <a:lnTo>
                  <a:pt x="255011" y="112326"/>
                </a:lnTo>
                <a:lnTo>
                  <a:pt x="0" y="112326"/>
                </a:lnTo>
              </a:path>
              <a:path w="306704" h="112395">
                <a:moveTo>
                  <a:pt x="298525" y="43513"/>
                </a:moveTo>
                <a:lnTo>
                  <a:pt x="255011" y="0"/>
                </a:lnTo>
                <a:lnTo>
                  <a:pt x="211497" y="43513"/>
                </a:lnTo>
              </a:path>
              <a:path w="306704" h="112395">
                <a:moveTo>
                  <a:pt x="204414" y="0"/>
                </a:moveTo>
                <a:lnTo>
                  <a:pt x="306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4" name="object 5804"/>
          <p:cNvSpPr txBox="1"/>
          <p:nvPr/>
        </p:nvSpPr>
        <p:spPr>
          <a:xfrm>
            <a:off x="6463451" y="4122818"/>
            <a:ext cx="2108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+3,120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05" name="object 5805"/>
          <p:cNvSpPr/>
          <p:nvPr/>
        </p:nvSpPr>
        <p:spPr>
          <a:xfrm>
            <a:off x="6662350" y="3853172"/>
            <a:ext cx="102235" cy="87630"/>
          </a:xfrm>
          <a:custGeom>
            <a:avLst/>
            <a:gdLst/>
            <a:ahLst/>
            <a:cxnLst/>
            <a:rect l="l" t="t" r="r" b="b"/>
            <a:pathLst>
              <a:path w="102234" h="87629">
                <a:moveTo>
                  <a:pt x="50597" y="87027"/>
                </a:moveTo>
                <a:lnTo>
                  <a:pt x="50597" y="0"/>
                </a:lnTo>
              </a:path>
              <a:path w="102234" h="87629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102234" h="87629">
                <a:moveTo>
                  <a:pt x="102207" y="87027"/>
                </a:moveTo>
                <a:lnTo>
                  <a:pt x="0" y="87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6" name="object 5806"/>
          <p:cNvSpPr txBox="1"/>
          <p:nvPr/>
        </p:nvSpPr>
        <p:spPr>
          <a:xfrm>
            <a:off x="6463451" y="3756492"/>
            <a:ext cx="21590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5" dirty="0">
                <a:latin typeface="Cambria"/>
                <a:cs typeface="Cambria"/>
              </a:rPr>
              <a:t>+4,100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07" name="object 5807"/>
          <p:cNvSpPr/>
          <p:nvPr/>
        </p:nvSpPr>
        <p:spPr>
          <a:xfrm>
            <a:off x="6457936" y="3591077"/>
            <a:ext cx="306705" cy="262255"/>
          </a:xfrm>
          <a:custGeom>
            <a:avLst/>
            <a:gdLst/>
            <a:ahLst/>
            <a:cxnLst/>
            <a:rect l="l" t="t" r="r" b="b"/>
            <a:pathLst>
              <a:path w="306704" h="262254">
                <a:moveTo>
                  <a:pt x="255011" y="262095"/>
                </a:moveTo>
                <a:lnTo>
                  <a:pt x="0" y="262095"/>
                </a:lnTo>
              </a:path>
              <a:path w="306704" h="262254">
                <a:moveTo>
                  <a:pt x="255011" y="0"/>
                </a:moveTo>
                <a:lnTo>
                  <a:pt x="255011" y="112326"/>
                </a:lnTo>
                <a:lnTo>
                  <a:pt x="0" y="112326"/>
                </a:lnTo>
              </a:path>
              <a:path w="306704" h="262254">
                <a:moveTo>
                  <a:pt x="298525" y="43513"/>
                </a:moveTo>
                <a:lnTo>
                  <a:pt x="255011" y="0"/>
                </a:lnTo>
                <a:lnTo>
                  <a:pt x="211497" y="43513"/>
                </a:lnTo>
              </a:path>
              <a:path w="306704" h="262254">
                <a:moveTo>
                  <a:pt x="204414" y="0"/>
                </a:moveTo>
                <a:lnTo>
                  <a:pt x="306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8" name="object 5808"/>
          <p:cNvSpPr txBox="1"/>
          <p:nvPr/>
        </p:nvSpPr>
        <p:spPr>
          <a:xfrm>
            <a:off x="6463451" y="3606724"/>
            <a:ext cx="2108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+6,150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09" name="object 5809"/>
          <p:cNvSpPr/>
          <p:nvPr/>
        </p:nvSpPr>
        <p:spPr>
          <a:xfrm>
            <a:off x="6662350" y="3413986"/>
            <a:ext cx="102235" cy="87630"/>
          </a:xfrm>
          <a:custGeom>
            <a:avLst/>
            <a:gdLst/>
            <a:ahLst/>
            <a:cxnLst/>
            <a:rect l="l" t="t" r="r" b="b"/>
            <a:pathLst>
              <a:path w="102234" h="87629">
                <a:moveTo>
                  <a:pt x="50597" y="87027"/>
                </a:moveTo>
                <a:lnTo>
                  <a:pt x="50597" y="0"/>
                </a:lnTo>
              </a:path>
              <a:path w="102234" h="87629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102234" h="87629">
                <a:moveTo>
                  <a:pt x="102207" y="87027"/>
                </a:moveTo>
                <a:lnTo>
                  <a:pt x="0" y="87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0" name="object 5810"/>
          <p:cNvSpPr txBox="1"/>
          <p:nvPr/>
        </p:nvSpPr>
        <p:spPr>
          <a:xfrm>
            <a:off x="6463451" y="3317306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+6,680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11" name="object 5811"/>
          <p:cNvSpPr/>
          <p:nvPr/>
        </p:nvSpPr>
        <p:spPr>
          <a:xfrm>
            <a:off x="6457936" y="3286480"/>
            <a:ext cx="306705" cy="127635"/>
          </a:xfrm>
          <a:custGeom>
            <a:avLst/>
            <a:gdLst/>
            <a:ahLst/>
            <a:cxnLst/>
            <a:rect l="l" t="t" r="r" b="b"/>
            <a:pathLst>
              <a:path w="306704" h="127635">
                <a:moveTo>
                  <a:pt x="255011" y="127505"/>
                </a:moveTo>
                <a:lnTo>
                  <a:pt x="0" y="127505"/>
                </a:lnTo>
              </a:path>
              <a:path w="306704" h="127635">
                <a:moveTo>
                  <a:pt x="255011" y="86015"/>
                </a:moveTo>
                <a:lnTo>
                  <a:pt x="255011" y="0"/>
                </a:lnTo>
              </a:path>
              <a:path w="306704" h="127635">
                <a:moveTo>
                  <a:pt x="298525" y="42501"/>
                </a:moveTo>
                <a:lnTo>
                  <a:pt x="255011" y="86015"/>
                </a:lnTo>
                <a:lnTo>
                  <a:pt x="211497" y="42501"/>
                </a:lnTo>
              </a:path>
              <a:path w="306704" h="127635">
                <a:moveTo>
                  <a:pt x="306621" y="86015"/>
                </a:moveTo>
                <a:lnTo>
                  <a:pt x="204414" y="860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2" name="object 5812"/>
          <p:cNvSpPr txBox="1"/>
          <p:nvPr/>
        </p:nvSpPr>
        <p:spPr>
          <a:xfrm>
            <a:off x="6463451" y="3189799"/>
            <a:ext cx="2260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10" dirty="0">
                <a:latin typeface="Cambria"/>
                <a:cs typeface="Cambria"/>
              </a:rPr>
              <a:t>+7,430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13" name="object 5813"/>
          <p:cNvSpPr/>
          <p:nvPr/>
        </p:nvSpPr>
        <p:spPr>
          <a:xfrm>
            <a:off x="6457936" y="3023373"/>
            <a:ext cx="306705" cy="263525"/>
          </a:xfrm>
          <a:custGeom>
            <a:avLst/>
            <a:gdLst/>
            <a:ahLst/>
            <a:cxnLst/>
            <a:rect l="l" t="t" r="r" b="b"/>
            <a:pathLst>
              <a:path w="306704" h="263525">
                <a:moveTo>
                  <a:pt x="255011" y="263107"/>
                </a:moveTo>
                <a:lnTo>
                  <a:pt x="0" y="263107"/>
                </a:lnTo>
              </a:path>
              <a:path w="306704" h="263525">
                <a:moveTo>
                  <a:pt x="255011" y="0"/>
                </a:moveTo>
                <a:lnTo>
                  <a:pt x="255011" y="112326"/>
                </a:lnTo>
                <a:lnTo>
                  <a:pt x="0" y="112326"/>
                </a:lnTo>
              </a:path>
              <a:path w="306704" h="263525">
                <a:moveTo>
                  <a:pt x="298525" y="43513"/>
                </a:moveTo>
                <a:lnTo>
                  <a:pt x="255011" y="0"/>
                </a:lnTo>
                <a:lnTo>
                  <a:pt x="211497" y="43513"/>
                </a:lnTo>
              </a:path>
              <a:path w="306704" h="263525">
                <a:moveTo>
                  <a:pt x="204414" y="0"/>
                </a:moveTo>
                <a:lnTo>
                  <a:pt x="306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4" name="object 5814"/>
          <p:cNvSpPr txBox="1"/>
          <p:nvPr/>
        </p:nvSpPr>
        <p:spPr>
          <a:xfrm>
            <a:off x="6463451" y="3040030"/>
            <a:ext cx="2260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10" dirty="0">
                <a:latin typeface="Cambria"/>
                <a:cs typeface="Cambria"/>
              </a:rPr>
              <a:t>+9,480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15" name="object 5815"/>
          <p:cNvSpPr/>
          <p:nvPr/>
        </p:nvSpPr>
        <p:spPr>
          <a:xfrm>
            <a:off x="6457936" y="2744074"/>
            <a:ext cx="306705" cy="214629"/>
          </a:xfrm>
          <a:custGeom>
            <a:avLst/>
            <a:gdLst/>
            <a:ahLst/>
            <a:cxnLst/>
            <a:rect l="l" t="t" r="r" b="b"/>
            <a:pathLst>
              <a:path w="306704" h="214630">
                <a:moveTo>
                  <a:pt x="255011" y="214533"/>
                </a:moveTo>
                <a:lnTo>
                  <a:pt x="255011" y="128517"/>
                </a:lnTo>
              </a:path>
              <a:path w="306704" h="214630">
                <a:moveTo>
                  <a:pt x="298525" y="171019"/>
                </a:moveTo>
                <a:lnTo>
                  <a:pt x="255011" y="214533"/>
                </a:lnTo>
                <a:lnTo>
                  <a:pt x="211497" y="171019"/>
                </a:lnTo>
              </a:path>
              <a:path w="306704" h="214630">
                <a:moveTo>
                  <a:pt x="306621" y="214533"/>
                </a:moveTo>
                <a:lnTo>
                  <a:pt x="204414" y="214533"/>
                </a:lnTo>
              </a:path>
              <a:path w="306704" h="214630">
                <a:moveTo>
                  <a:pt x="255011" y="128517"/>
                </a:moveTo>
                <a:lnTo>
                  <a:pt x="0" y="128517"/>
                </a:lnTo>
              </a:path>
              <a:path w="306704" h="214630">
                <a:moveTo>
                  <a:pt x="255011" y="87027"/>
                </a:moveTo>
                <a:lnTo>
                  <a:pt x="255011" y="0"/>
                </a:lnTo>
              </a:path>
              <a:path w="306704" h="214630">
                <a:moveTo>
                  <a:pt x="298525" y="43513"/>
                </a:moveTo>
                <a:lnTo>
                  <a:pt x="255011" y="87027"/>
                </a:lnTo>
                <a:lnTo>
                  <a:pt x="211497" y="43513"/>
                </a:lnTo>
              </a:path>
              <a:path w="306704" h="214630">
                <a:moveTo>
                  <a:pt x="306621" y="87027"/>
                </a:moveTo>
                <a:lnTo>
                  <a:pt x="204414" y="87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6" name="object 5816"/>
          <p:cNvSpPr txBox="1"/>
          <p:nvPr/>
        </p:nvSpPr>
        <p:spPr>
          <a:xfrm>
            <a:off x="6450295" y="2647394"/>
            <a:ext cx="2362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45" dirty="0">
                <a:latin typeface="Cambria"/>
                <a:cs typeface="Cambria"/>
              </a:rPr>
              <a:t>+10,610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17" name="object 5817"/>
          <p:cNvSpPr/>
          <p:nvPr/>
        </p:nvSpPr>
        <p:spPr>
          <a:xfrm>
            <a:off x="6457936" y="2481978"/>
            <a:ext cx="306705" cy="262255"/>
          </a:xfrm>
          <a:custGeom>
            <a:avLst/>
            <a:gdLst/>
            <a:ahLst/>
            <a:cxnLst/>
            <a:rect l="l" t="t" r="r" b="b"/>
            <a:pathLst>
              <a:path w="306704" h="262255">
                <a:moveTo>
                  <a:pt x="255011" y="262095"/>
                </a:moveTo>
                <a:lnTo>
                  <a:pt x="0" y="262095"/>
                </a:lnTo>
              </a:path>
              <a:path w="306704" h="262255">
                <a:moveTo>
                  <a:pt x="255011" y="0"/>
                </a:moveTo>
                <a:lnTo>
                  <a:pt x="255011" y="112326"/>
                </a:lnTo>
                <a:lnTo>
                  <a:pt x="0" y="112326"/>
                </a:lnTo>
              </a:path>
              <a:path w="306704" h="262255">
                <a:moveTo>
                  <a:pt x="298525" y="43513"/>
                </a:moveTo>
                <a:lnTo>
                  <a:pt x="255011" y="0"/>
                </a:lnTo>
                <a:lnTo>
                  <a:pt x="211497" y="43513"/>
                </a:lnTo>
              </a:path>
              <a:path w="306704" h="262255">
                <a:moveTo>
                  <a:pt x="204414" y="0"/>
                </a:moveTo>
                <a:lnTo>
                  <a:pt x="306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8" name="object 5818"/>
          <p:cNvSpPr txBox="1"/>
          <p:nvPr/>
        </p:nvSpPr>
        <p:spPr>
          <a:xfrm>
            <a:off x="6450295" y="2497625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+12,660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19" name="object 5819"/>
          <p:cNvSpPr/>
          <p:nvPr/>
        </p:nvSpPr>
        <p:spPr>
          <a:xfrm>
            <a:off x="6662350" y="2330186"/>
            <a:ext cx="102235" cy="87630"/>
          </a:xfrm>
          <a:custGeom>
            <a:avLst/>
            <a:gdLst/>
            <a:ahLst/>
            <a:cxnLst/>
            <a:rect l="l" t="t" r="r" b="b"/>
            <a:pathLst>
              <a:path w="102234" h="87630">
                <a:moveTo>
                  <a:pt x="50597" y="87027"/>
                </a:moveTo>
                <a:lnTo>
                  <a:pt x="50597" y="0"/>
                </a:lnTo>
              </a:path>
              <a:path w="102234" h="87630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102234" h="87630">
                <a:moveTo>
                  <a:pt x="102207" y="87027"/>
                </a:moveTo>
                <a:lnTo>
                  <a:pt x="0" y="87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0" name="object 5820"/>
          <p:cNvSpPr txBox="1"/>
          <p:nvPr/>
        </p:nvSpPr>
        <p:spPr>
          <a:xfrm>
            <a:off x="6450295" y="2233505"/>
            <a:ext cx="2514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5" dirty="0">
                <a:latin typeface="Cambria"/>
                <a:cs typeface="Cambria"/>
              </a:rPr>
              <a:t>+13,040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21" name="object 5821"/>
          <p:cNvSpPr/>
          <p:nvPr/>
        </p:nvSpPr>
        <p:spPr>
          <a:xfrm>
            <a:off x="6457936" y="2202680"/>
            <a:ext cx="306705" cy="127635"/>
          </a:xfrm>
          <a:custGeom>
            <a:avLst/>
            <a:gdLst/>
            <a:ahLst/>
            <a:cxnLst/>
            <a:rect l="l" t="t" r="r" b="b"/>
            <a:pathLst>
              <a:path w="306704" h="127635">
                <a:moveTo>
                  <a:pt x="255011" y="127505"/>
                </a:moveTo>
                <a:lnTo>
                  <a:pt x="0" y="127505"/>
                </a:lnTo>
              </a:path>
              <a:path w="306704" h="127635">
                <a:moveTo>
                  <a:pt x="255011" y="87027"/>
                </a:moveTo>
                <a:lnTo>
                  <a:pt x="255011" y="0"/>
                </a:lnTo>
              </a:path>
              <a:path w="306704" h="127635">
                <a:moveTo>
                  <a:pt x="298525" y="43513"/>
                </a:moveTo>
                <a:lnTo>
                  <a:pt x="255011" y="87027"/>
                </a:lnTo>
                <a:lnTo>
                  <a:pt x="211497" y="43513"/>
                </a:lnTo>
              </a:path>
              <a:path w="306704" h="127635">
                <a:moveTo>
                  <a:pt x="306621" y="87027"/>
                </a:moveTo>
                <a:lnTo>
                  <a:pt x="204414" y="87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2" name="object 5822"/>
          <p:cNvSpPr txBox="1"/>
          <p:nvPr/>
        </p:nvSpPr>
        <p:spPr>
          <a:xfrm>
            <a:off x="6450295" y="2106000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+13,790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23" name="object 5823"/>
          <p:cNvSpPr/>
          <p:nvPr/>
        </p:nvSpPr>
        <p:spPr>
          <a:xfrm>
            <a:off x="6457936" y="1940585"/>
            <a:ext cx="306705" cy="262255"/>
          </a:xfrm>
          <a:custGeom>
            <a:avLst/>
            <a:gdLst/>
            <a:ahLst/>
            <a:cxnLst/>
            <a:rect l="l" t="t" r="r" b="b"/>
            <a:pathLst>
              <a:path w="306704" h="262255">
                <a:moveTo>
                  <a:pt x="255011" y="262095"/>
                </a:moveTo>
                <a:lnTo>
                  <a:pt x="0" y="262095"/>
                </a:lnTo>
              </a:path>
              <a:path w="306704" h="262255">
                <a:moveTo>
                  <a:pt x="255011" y="0"/>
                </a:moveTo>
                <a:lnTo>
                  <a:pt x="255011" y="112326"/>
                </a:lnTo>
                <a:lnTo>
                  <a:pt x="0" y="112326"/>
                </a:lnTo>
              </a:path>
              <a:path w="306704" h="262255">
                <a:moveTo>
                  <a:pt x="298525" y="43513"/>
                </a:moveTo>
                <a:lnTo>
                  <a:pt x="255011" y="0"/>
                </a:lnTo>
                <a:lnTo>
                  <a:pt x="211497" y="43513"/>
                </a:lnTo>
              </a:path>
              <a:path w="306704" h="262255">
                <a:moveTo>
                  <a:pt x="204414" y="0"/>
                </a:moveTo>
                <a:lnTo>
                  <a:pt x="306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4" name="object 5824"/>
          <p:cNvSpPr txBox="1"/>
          <p:nvPr/>
        </p:nvSpPr>
        <p:spPr>
          <a:xfrm>
            <a:off x="6450295" y="1956230"/>
            <a:ext cx="2514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5" dirty="0">
                <a:latin typeface="Cambria"/>
                <a:cs typeface="Cambria"/>
              </a:rPr>
              <a:t>+15,840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25" name="object 5825"/>
          <p:cNvSpPr/>
          <p:nvPr/>
        </p:nvSpPr>
        <p:spPr>
          <a:xfrm>
            <a:off x="6662350" y="1788792"/>
            <a:ext cx="102235" cy="87630"/>
          </a:xfrm>
          <a:custGeom>
            <a:avLst/>
            <a:gdLst/>
            <a:ahLst/>
            <a:cxnLst/>
            <a:rect l="l" t="t" r="r" b="b"/>
            <a:pathLst>
              <a:path w="102234" h="87630">
                <a:moveTo>
                  <a:pt x="50597" y="87027"/>
                </a:moveTo>
                <a:lnTo>
                  <a:pt x="50597" y="0"/>
                </a:lnTo>
              </a:path>
              <a:path w="102234" h="87630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102234" h="87630">
                <a:moveTo>
                  <a:pt x="102207" y="87027"/>
                </a:moveTo>
                <a:lnTo>
                  <a:pt x="0" y="87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6" name="object 5826"/>
          <p:cNvSpPr txBox="1"/>
          <p:nvPr/>
        </p:nvSpPr>
        <p:spPr>
          <a:xfrm>
            <a:off x="6450295" y="1692112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+16,220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27" name="object 5827"/>
          <p:cNvSpPr/>
          <p:nvPr/>
        </p:nvSpPr>
        <p:spPr>
          <a:xfrm>
            <a:off x="6457936" y="1661286"/>
            <a:ext cx="306705" cy="127635"/>
          </a:xfrm>
          <a:custGeom>
            <a:avLst/>
            <a:gdLst/>
            <a:ahLst/>
            <a:cxnLst/>
            <a:rect l="l" t="t" r="r" b="b"/>
            <a:pathLst>
              <a:path w="306704" h="127635">
                <a:moveTo>
                  <a:pt x="255011" y="127505"/>
                </a:moveTo>
                <a:lnTo>
                  <a:pt x="0" y="127505"/>
                </a:lnTo>
              </a:path>
              <a:path w="306704" h="127635">
                <a:moveTo>
                  <a:pt x="255011" y="87027"/>
                </a:moveTo>
                <a:lnTo>
                  <a:pt x="255011" y="0"/>
                </a:lnTo>
              </a:path>
              <a:path w="306704" h="127635">
                <a:moveTo>
                  <a:pt x="298525" y="43513"/>
                </a:moveTo>
                <a:lnTo>
                  <a:pt x="255011" y="87027"/>
                </a:lnTo>
                <a:lnTo>
                  <a:pt x="211497" y="43513"/>
                </a:lnTo>
              </a:path>
              <a:path w="306704" h="127635">
                <a:moveTo>
                  <a:pt x="306621" y="87027"/>
                </a:moveTo>
                <a:lnTo>
                  <a:pt x="204414" y="87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8" name="object 5828"/>
          <p:cNvSpPr txBox="1"/>
          <p:nvPr/>
        </p:nvSpPr>
        <p:spPr>
          <a:xfrm>
            <a:off x="6450295" y="1564605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+16,970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29" name="object 5829"/>
          <p:cNvSpPr/>
          <p:nvPr/>
        </p:nvSpPr>
        <p:spPr>
          <a:xfrm>
            <a:off x="6457936" y="1399191"/>
            <a:ext cx="306705" cy="262255"/>
          </a:xfrm>
          <a:custGeom>
            <a:avLst/>
            <a:gdLst/>
            <a:ahLst/>
            <a:cxnLst/>
            <a:rect l="l" t="t" r="r" b="b"/>
            <a:pathLst>
              <a:path w="306704" h="262255">
                <a:moveTo>
                  <a:pt x="255011" y="262095"/>
                </a:moveTo>
                <a:lnTo>
                  <a:pt x="0" y="262095"/>
                </a:lnTo>
              </a:path>
              <a:path w="306704" h="262255">
                <a:moveTo>
                  <a:pt x="255011" y="0"/>
                </a:moveTo>
                <a:lnTo>
                  <a:pt x="255011" y="112326"/>
                </a:lnTo>
                <a:lnTo>
                  <a:pt x="0" y="112326"/>
                </a:lnTo>
              </a:path>
              <a:path w="306704" h="262255">
                <a:moveTo>
                  <a:pt x="298525" y="43513"/>
                </a:moveTo>
                <a:lnTo>
                  <a:pt x="255011" y="0"/>
                </a:lnTo>
                <a:lnTo>
                  <a:pt x="211497" y="43513"/>
                </a:lnTo>
              </a:path>
              <a:path w="306704" h="262255">
                <a:moveTo>
                  <a:pt x="204414" y="0"/>
                </a:moveTo>
                <a:lnTo>
                  <a:pt x="306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0" name="object 5830"/>
          <p:cNvSpPr txBox="1"/>
          <p:nvPr/>
        </p:nvSpPr>
        <p:spPr>
          <a:xfrm>
            <a:off x="6450295" y="1414836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+19,020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31" name="object 5831"/>
          <p:cNvSpPr/>
          <p:nvPr/>
        </p:nvSpPr>
        <p:spPr>
          <a:xfrm>
            <a:off x="6662350" y="1119892"/>
            <a:ext cx="102235" cy="86360"/>
          </a:xfrm>
          <a:custGeom>
            <a:avLst/>
            <a:gdLst/>
            <a:ahLst/>
            <a:cxnLst/>
            <a:rect l="l" t="t" r="r" b="b"/>
            <a:pathLst>
              <a:path w="102234" h="86359">
                <a:moveTo>
                  <a:pt x="50597" y="86015"/>
                </a:moveTo>
                <a:lnTo>
                  <a:pt x="50597" y="0"/>
                </a:lnTo>
              </a:path>
              <a:path w="102234" h="86359">
                <a:moveTo>
                  <a:pt x="94111" y="43513"/>
                </a:moveTo>
                <a:lnTo>
                  <a:pt x="50597" y="86015"/>
                </a:lnTo>
                <a:lnTo>
                  <a:pt x="7083" y="43513"/>
                </a:lnTo>
              </a:path>
              <a:path w="102234" h="86359">
                <a:moveTo>
                  <a:pt x="102207" y="86015"/>
                </a:moveTo>
                <a:lnTo>
                  <a:pt x="0" y="860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2" name="object 5832"/>
          <p:cNvSpPr txBox="1"/>
          <p:nvPr/>
        </p:nvSpPr>
        <p:spPr>
          <a:xfrm>
            <a:off x="6450295" y="1023212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+20,150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33" name="object 5833"/>
          <p:cNvSpPr/>
          <p:nvPr/>
        </p:nvSpPr>
        <p:spPr>
          <a:xfrm>
            <a:off x="6457936" y="1119892"/>
            <a:ext cx="306705" cy="231140"/>
          </a:xfrm>
          <a:custGeom>
            <a:avLst/>
            <a:gdLst/>
            <a:ahLst/>
            <a:cxnLst/>
            <a:rect l="l" t="t" r="r" b="b"/>
            <a:pathLst>
              <a:path w="306704" h="231140">
                <a:moveTo>
                  <a:pt x="255011" y="0"/>
                </a:moveTo>
                <a:lnTo>
                  <a:pt x="0" y="0"/>
                </a:lnTo>
              </a:path>
              <a:path w="306704" h="231140">
                <a:moveTo>
                  <a:pt x="255011" y="118398"/>
                </a:moveTo>
                <a:lnTo>
                  <a:pt x="255011" y="230724"/>
                </a:lnTo>
                <a:lnTo>
                  <a:pt x="0" y="230724"/>
                </a:lnTo>
              </a:path>
              <a:path w="306704" h="231140">
                <a:moveTo>
                  <a:pt x="298525" y="161912"/>
                </a:moveTo>
                <a:lnTo>
                  <a:pt x="255011" y="118398"/>
                </a:lnTo>
                <a:lnTo>
                  <a:pt x="211497" y="161912"/>
                </a:lnTo>
              </a:path>
              <a:path w="306704" h="231140">
                <a:moveTo>
                  <a:pt x="204414" y="118398"/>
                </a:moveTo>
                <a:lnTo>
                  <a:pt x="306621" y="11839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4" name="object 5834"/>
          <p:cNvSpPr txBox="1"/>
          <p:nvPr/>
        </p:nvSpPr>
        <p:spPr>
          <a:xfrm>
            <a:off x="6450295" y="1253936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+19,960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35" name="object 5835"/>
          <p:cNvSpPr txBox="1"/>
          <p:nvPr/>
        </p:nvSpPr>
        <p:spPr>
          <a:xfrm>
            <a:off x="6463451" y="2775911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+9,860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36" name="object 5836"/>
          <p:cNvSpPr/>
          <p:nvPr/>
        </p:nvSpPr>
        <p:spPr>
          <a:xfrm>
            <a:off x="14519141" y="4107172"/>
            <a:ext cx="306070" cy="112395"/>
          </a:xfrm>
          <a:custGeom>
            <a:avLst/>
            <a:gdLst/>
            <a:ahLst/>
            <a:cxnLst/>
            <a:rect l="l" t="t" r="r" b="b"/>
            <a:pathLst>
              <a:path w="306069" h="112395">
                <a:moveTo>
                  <a:pt x="50597" y="0"/>
                </a:moveTo>
                <a:lnTo>
                  <a:pt x="50597" y="112326"/>
                </a:lnTo>
                <a:lnTo>
                  <a:pt x="305609" y="112326"/>
                </a:lnTo>
              </a:path>
              <a:path w="306069" h="112395">
                <a:moveTo>
                  <a:pt x="94111" y="43513"/>
                </a:moveTo>
                <a:lnTo>
                  <a:pt x="50597" y="0"/>
                </a:lnTo>
                <a:lnTo>
                  <a:pt x="7083" y="43513"/>
                </a:lnTo>
              </a:path>
              <a:path w="306069" h="112395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7" name="object 5837"/>
          <p:cNvSpPr txBox="1"/>
          <p:nvPr/>
        </p:nvSpPr>
        <p:spPr>
          <a:xfrm>
            <a:off x="14587396" y="4122818"/>
            <a:ext cx="2108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+3,120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38" name="object 5838"/>
          <p:cNvSpPr/>
          <p:nvPr/>
        </p:nvSpPr>
        <p:spPr>
          <a:xfrm>
            <a:off x="14519141" y="3994846"/>
            <a:ext cx="306070" cy="87630"/>
          </a:xfrm>
          <a:custGeom>
            <a:avLst/>
            <a:gdLst/>
            <a:ahLst/>
            <a:cxnLst/>
            <a:rect l="l" t="t" r="r" b="b"/>
            <a:pathLst>
              <a:path w="306069" h="87629">
                <a:moveTo>
                  <a:pt x="50597" y="87027"/>
                </a:moveTo>
                <a:lnTo>
                  <a:pt x="50597" y="0"/>
                </a:lnTo>
              </a:path>
              <a:path w="306069" h="87629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306069" h="87629">
                <a:moveTo>
                  <a:pt x="101195" y="87027"/>
                </a:moveTo>
                <a:lnTo>
                  <a:pt x="0" y="87027"/>
                </a:lnTo>
              </a:path>
              <a:path w="306069" h="87629">
                <a:moveTo>
                  <a:pt x="305609" y="0"/>
                </a:moveTo>
                <a:lnTo>
                  <a:pt x="505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9" name="object 5839"/>
          <p:cNvSpPr txBox="1"/>
          <p:nvPr/>
        </p:nvSpPr>
        <p:spPr>
          <a:xfrm>
            <a:off x="14587396" y="3898165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+3,270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40" name="object 5840"/>
          <p:cNvSpPr/>
          <p:nvPr/>
        </p:nvSpPr>
        <p:spPr>
          <a:xfrm>
            <a:off x="14519141" y="3776264"/>
            <a:ext cx="306070" cy="79375"/>
          </a:xfrm>
          <a:custGeom>
            <a:avLst/>
            <a:gdLst/>
            <a:ahLst/>
            <a:cxnLst/>
            <a:rect l="l" t="t" r="r" b="b"/>
            <a:pathLst>
              <a:path w="306069" h="79375">
                <a:moveTo>
                  <a:pt x="50597" y="78932"/>
                </a:moveTo>
                <a:lnTo>
                  <a:pt x="50597" y="0"/>
                </a:lnTo>
              </a:path>
              <a:path w="306069" h="79375">
                <a:moveTo>
                  <a:pt x="94111" y="35418"/>
                </a:moveTo>
                <a:lnTo>
                  <a:pt x="50597" y="78932"/>
                </a:lnTo>
                <a:lnTo>
                  <a:pt x="7083" y="35418"/>
                </a:lnTo>
              </a:path>
              <a:path w="306069" h="79375">
                <a:moveTo>
                  <a:pt x="101195" y="78932"/>
                </a:moveTo>
                <a:lnTo>
                  <a:pt x="0" y="78932"/>
                </a:lnTo>
              </a:path>
              <a:path w="306069" h="79375">
                <a:moveTo>
                  <a:pt x="305609" y="0"/>
                </a:moveTo>
                <a:lnTo>
                  <a:pt x="505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1" name="object 5841"/>
          <p:cNvSpPr txBox="1"/>
          <p:nvPr/>
        </p:nvSpPr>
        <p:spPr>
          <a:xfrm>
            <a:off x="14587396" y="3679584"/>
            <a:ext cx="2260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10" dirty="0">
                <a:latin typeface="Cambria"/>
                <a:cs typeface="Cambria"/>
              </a:rPr>
              <a:t>+4,600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42" name="object 5842"/>
          <p:cNvSpPr/>
          <p:nvPr/>
        </p:nvSpPr>
        <p:spPr>
          <a:xfrm>
            <a:off x="14519141" y="3591077"/>
            <a:ext cx="306070" cy="104775"/>
          </a:xfrm>
          <a:custGeom>
            <a:avLst/>
            <a:gdLst/>
            <a:ahLst/>
            <a:cxnLst/>
            <a:rect l="l" t="t" r="r" b="b"/>
            <a:pathLst>
              <a:path w="306069" h="104775">
                <a:moveTo>
                  <a:pt x="50597" y="0"/>
                </a:moveTo>
                <a:lnTo>
                  <a:pt x="50597" y="104230"/>
                </a:lnTo>
                <a:lnTo>
                  <a:pt x="305609" y="104230"/>
                </a:lnTo>
              </a:path>
              <a:path w="306069" h="104775">
                <a:moveTo>
                  <a:pt x="94111" y="43513"/>
                </a:moveTo>
                <a:lnTo>
                  <a:pt x="50597" y="0"/>
                </a:lnTo>
                <a:lnTo>
                  <a:pt x="7083" y="43513"/>
                </a:lnTo>
              </a:path>
              <a:path w="306069" h="104775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3" name="object 5843"/>
          <p:cNvSpPr txBox="1"/>
          <p:nvPr/>
        </p:nvSpPr>
        <p:spPr>
          <a:xfrm>
            <a:off x="14587396" y="3598628"/>
            <a:ext cx="2108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+6,150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44" name="object 5844"/>
          <p:cNvSpPr/>
          <p:nvPr/>
        </p:nvSpPr>
        <p:spPr>
          <a:xfrm>
            <a:off x="14519141" y="3478751"/>
            <a:ext cx="306070" cy="87630"/>
          </a:xfrm>
          <a:custGeom>
            <a:avLst/>
            <a:gdLst/>
            <a:ahLst/>
            <a:cxnLst/>
            <a:rect l="l" t="t" r="r" b="b"/>
            <a:pathLst>
              <a:path w="306069" h="87629">
                <a:moveTo>
                  <a:pt x="50597" y="87027"/>
                </a:moveTo>
                <a:lnTo>
                  <a:pt x="50597" y="0"/>
                </a:lnTo>
              </a:path>
              <a:path w="306069" h="87629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306069" h="87629">
                <a:moveTo>
                  <a:pt x="101195" y="87027"/>
                </a:moveTo>
                <a:lnTo>
                  <a:pt x="0" y="87027"/>
                </a:lnTo>
              </a:path>
              <a:path w="306069" h="87629">
                <a:moveTo>
                  <a:pt x="305609" y="0"/>
                </a:moveTo>
                <a:lnTo>
                  <a:pt x="505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5" name="object 5845"/>
          <p:cNvSpPr txBox="1"/>
          <p:nvPr/>
        </p:nvSpPr>
        <p:spPr>
          <a:xfrm>
            <a:off x="14587396" y="3382070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+6,300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46" name="object 5846"/>
          <p:cNvSpPr/>
          <p:nvPr/>
        </p:nvSpPr>
        <p:spPr>
          <a:xfrm>
            <a:off x="14519141" y="3252073"/>
            <a:ext cx="306070" cy="87630"/>
          </a:xfrm>
          <a:custGeom>
            <a:avLst/>
            <a:gdLst/>
            <a:ahLst/>
            <a:cxnLst/>
            <a:rect l="l" t="t" r="r" b="b"/>
            <a:pathLst>
              <a:path w="306069" h="87629">
                <a:moveTo>
                  <a:pt x="50597" y="87027"/>
                </a:moveTo>
                <a:lnTo>
                  <a:pt x="50597" y="0"/>
                </a:lnTo>
              </a:path>
              <a:path w="306069" h="87629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306069" h="87629">
                <a:moveTo>
                  <a:pt x="101195" y="87027"/>
                </a:moveTo>
                <a:lnTo>
                  <a:pt x="0" y="87027"/>
                </a:lnTo>
              </a:path>
              <a:path w="306069" h="87629">
                <a:moveTo>
                  <a:pt x="305609" y="0"/>
                </a:moveTo>
                <a:lnTo>
                  <a:pt x="505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7" name="object 5847"/>
          <p:cNvSpPr txBox="1"/>
          <p:nvPr/>
        </p:nvSpPr>
        <p:spPr>
          <a:xfrm>
            <a:off x="14587396" y="3155393"/>
            <a:ext cx="2209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0" dirty="0">
                <a:latin typeface="Cambria"/>
                <a:cs typeface="Cambria"/>
              </a:rPr>
              <a:t>+7,630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48" name="object 5848"/>
          <p:cNvSpPr/>
          <p:nvPr/>
        </p:nvSpPr>
        <p:spPr>
          <a:xfrm>
            <a:off x="14519141" y="3023373"/>
            <a:ext cx="306070" cy="104775"/>
          </a:xfrm>
          <a:custGeom>
            <a:avLst/>
            <a:gdLst/>
            <a:ahLst/>
            <a:cxnLst/>
            <a:rect l="l" t="t" r="r" b="b"/>
            <a:pathLst>
              <a:path w="306069" h="104775">
                <a:moveTo>
                  <a:pt x="50597" y="0"/>
                </a:moveTo>
                <a:lnTo>
                  <a:pt x="50597" y="104230"/>
                </a:lnTo>
                <a:lnTo>
                  <a:pt x="305609" y="104230"/>
                </a:lnTo>
              </a:path>
              <a:path w="306069" h="104775">
                <a:moveTo>
                  <a:pt x="94111" y="43513"/>
                </a:moveTo>
                <a:lnTo>
                  <a:pt x="50597" y="0"/>
                </a:lnTo>
                <a:lnTo>
                  <a:pt x="7083" y="43513"/>
                </a:lnTo>
              </a:path>
              <a:path w="306069" h="104775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9" name="object 5849"/>
          <p:cNvSpPr txBox="1"/>
          <p:nvPr/>
        </p:nvSpPr>
        <p:spPr>
          <a:xfrm>
            <a:off x="14587396" y="3030923"/>
            <a:ext cx="2260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10" dirty="0">
                <a:latin typeface="Cambria"/>
                <a:cs typeface="Cambria"/>
              </a:rPr>
              <a:t>+9,480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50" name="object 5850"/>
          <p:cNvSpPr/>
          <p:nvPr/>
        </p:nvSpPr>
        <p:spPr>
          <a:xfrm>
            <a:off x="14519141" y="2910034"/>
            <a:ext cx="306070" cy="86360"/>
          </a:xfrm>
          <a:custGeom>
            <a:avLst/>
            <a:gdLst/>
            <a:ahLst/>
            <a:cxnLst/>
            <a:rect l="l" t="t" r="r" b="b"/>
            <a:pathLst>
              <a:path w="306069" h="86360">
                <a:moveTo>
                  <a:pt x="50597" y="86015"/>
                </a:moveTo>
                <a:lnTo>
                  <a:pt x="50597" y="0"/>
                </a:lnTo>
              </a:path>
              <a:path w="306069" h="86360">
                <a:moveTo>
                  <a:pt x="94111" y="42501"/>
                </a:moveTo>
                <a:lnTo>
                  <a:pt x="50597" y="86015"/>
                </a:lnTo>
                <a:lnTo>
                  <a:pt x="7083" y="42501"/>
                </a:lnTo>
              </a:path>
              <a:path w="306069" h="86360">
                <a:moveTo>
                  <a:pt x="101195" y="86015"/>
                </a:moveTo>
                <a:lnTo>
                  <a:pt x="0" y="86015"/>
                </a:lnTo>
              </a:path>
              <a:path w="306069" h="86360">
                <a:moveTo>
                  <a:pt x="305609" y="0"/>
                </a:moveTo>
                <a:lnTo>
                  <a:pt x="505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1" name="object 5851"/>
          <p:cNvSpPr txBox="1"/>
          <p:nvPr/>
        </p:nvSpPr>
        <p:spPr>
          <a:xfrm>
            <a:off x="14587396" y="2813353"/>
            <a:ext cx="2260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10" dirty="0">
                <a:latin typeface="Cambria"/>
                <a:cs typeface="Cambria"/>
              </a:rPr>
              <a:t>+9,640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52" name="object 5852"/>
          <p:cNvSpPr/>
          <p:nvPr/>
        </p:nvSpPr>
        <p:spPr>
          <a:xfrm>
            <a:off x="14519141" y="2684369"/>
            <a:ext cx="306070" cy="87630"/>
          </a:xfrm>
          <a:custGeom>
            <a:avLst/>
            <a:gdLst/>
            <a:ahLst/>
            <a:cxnLst/>
            <a:rect l="l" t="t" r="r" b="b"/>
            <a:pathLst>
              <a:path w="306069" h="87630">
                <a:moveTo>
                  <a:pt x="50597" y="87027"/>
                </a:moveTo>
                <a:lnTo>
                  <a:pt x="50597" y="0"/>
                </a:lnTo>
              </a:path>
              <a:path w="306069" h="87630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306069" h="87630">
                <a:moveTo>
                  <a:pt x="101195" y="87027"/>
                </a:moveTo>
                <a:lnTo>
                  <a:pt x="0" y="87027"/>
                </a:lnTo>
              </a:path>
              <a:path w="306069" h="87630">
                <a:moveTo>
                  <a:pt x="305609" y="0"/>
                </a:moveTo>
                <a:lnTo>
                  <a:pt x="505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3" name="object 5853"/>
          <p:cNvSpPr txBox="1"/>
          <p:nvPr/>
        </p:nvSpPr>
        <p:spPr>
          <a:xfrm>
            <a:off x="14577277" y="2588700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+10,960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54" name="object 5854"/>
          <p:cNvSpPr/>
          <p:nvPr/>
        </p:nvSpPr>
        <p:spPr>
          <a:xfrm>
            <a:off x="14519141" y="2481978"/>
            <a:ext cx="306070" cy="104775"/>
          </a:xfrm>
          <a:custGeom>
            <a:avLst/>
            <a:gdLst/>
            <a:ahLst/>
            <a:cxnLst/>
            <a:rect l="l" t="t" r="r" b="b"/>
            <a:pathLst>
              <a:path w="306069" h="104775">
                <a:moveTo>
                  <a:pt x="50597" y="0"/>
                </a:moveTo>
                <a:lnTo>
                  <a:pt x="50597" y="104230"/>
                </a:lnTo>
                <a:lnTo>
                  <a:pt x="305609" y="104230"/>
                </a:lnTo>
              </a:path>
              <a:path w="306069" h="104775">
                <a:moveTo>
                  <a:pt x="94111" y="43513"/>
                </a:moveTo>
                <a:lnTo>
                  <a:pt x="50597" y="0"/>
                </a:lnTo>
                <a:lnTo>
                  <a:pt x="7083" y="43513"/>
                </a:lnTo>
              </a:path>
              <a:path w="306069" h="104775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5" name="object 5855"/>
          <p:cNvSpPr txBox="1"/>
          <p:nvPr/>
        </p:nvSpPr>
        <p:spPr>
          <a:xfrm>
            <a:off x="14577277" y="2489529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+12,660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56" name="object 5856"/>
          <p:cNvSpPr/>
          <p:nvPr/>
        </p:nvSpPr>
        <p:spPr>
          <a:xfrm>
            <a:off x="14519141" y="2367628"/>
            <a:ext cx="306070" cy="87630"/>
          </a:xfrm>
          <a:custGeom>
            <a:avLst/>
            <a:gdLst/>
            <a:ahLst/>
            <a:cxnLst/>
            <a:rect l="l" t="t" r="r" b="b"/>
            <a:pathLst>
              <a:path w="306069" h="87630">
                <a:moveTo>
                  <a:pt x="50597" y="87027"/>
                </a:moveTo>
                <a:lnTo>
                  <a:pt x="50597" y="0"/>
                </a:lnTo>
              </a:path>
              <a:path w="306069" h="87630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306069" h="87630">
                <a:moveTo>
                  <a:pt x="101195" y="87027"/>
                </a:moveTo>
                <a:lnTo>
                  <a:pt x="0" y="87027"/>
                </a:lnTo>
              </a:path>
              <a:path w="306069" h="87630">
                <a:moveTo>
                  <a:pt x="305609" y="0"/>
                </a:moveTo>
                <a:lnTo>
                  <a:pt x="505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7" name="object 5857"/>
          <p:cNvSpPr txBox="1"/>
          <p:nvPr/>
        </p:nvSpPr>
        <p:spPr>
          <a:xfrm>
            <a:off x="14577277" y="2270948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+12,820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58" name="object 5858"/>
          <p:cNvSpPr/>
          <p:nvPr/>
        </p:nvSpPr>
        <p:spPr>
          <a:xfrm>
            <a:off x="14519141" y="2142975"/>
            <a:ext cx="306070" cy="87630"/>
          </a:xfrm>
          <a:custGeom>
            <a:avLst/>
            <a:gdLst/>
            <a:ahLst/>
            <a:cxnLst/>
            <a:rect l="l" t="t" r="r" b="b"/>
            <a:pathLst>
              <a:path w="306069" h="87630">
                <a:moveTo>
                  <a:pt x="50597" y="87027"/>
                </a:moveTo>
                <a:lnTo>
                  <a:pt x="50597" y="0"/>
                </a:lnTo>
              </a:path>
              <a:path w="306069" h="87630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306069" h="87630">
                <a:moveTo>
                  <a:pt x="101195" y="87027"/>
                </a:moveTo>
                <a:lnTo>
                  <a:pt x="0" y="87027"/>
                </a:lnTo>
              </a:path>
              <a:path w="306069" h="87630">
                <a:moveTo>
                  <a:pt x="305609" y="0"/>
                </a:moveTo>
                <a:lnTo>
                  <a:pt x="505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9" name="object 5859"/>
          <p:cNvSpPr txBox="1"/>
          <p:nvPr/>
        </p:nvSpPr>
        <p:spPr>
          <a:xfrm>
            <a:off x="14577277" y="2046294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+14,140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60" name="object 5860"/>
          <p:cNvSpPr/>
          <p:nvPr/>
        </p:nvSpPr>
        <p:spPr>
          <a:xfrm>
            <a:off x="14519141" y="1940585"/>
            <a:ext cx="306070" cy="104775"/>
          </a:xfrm>
          <a:custGeom>
            <a:avLst/>
            <a:gdLst/>
            <a:ahLst/>
            <a:cxnLst/>
            <a:rect l="l" t="t" r="r" b="b"/>
            <a:pathLst>
              <a:path w="306069" h="104775">
                <a:moveTo>
                  <a:pt x="50597" y="0"/>
                </a:moveTo>
                <a:lnTo>
                  <a:pt x="50597" y="104230"/>
                </a:lnTo>
                <a:lnTo>
                  <a:pt x="305609" y="104230"/>
                </a:lnTo>
              </a:path>
              <a:path w="306069" h="104775">
                <a:moveTo>
                  <a:pt x="94111" y="43513"/>
                </a:moveTo>
                <a:lnTo>
                  <a:pt x="50597" y="0"/>
                </a:lnTo>
                <a:lnTo>
                  <a:pt x="7083" y="43513"/>
                </a:lnTo>
              </a:path>
              <a:path w="306069" h="104775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1" name="object 5861"/>
          <p:cNvSpPr txBox="1"/>
          <p:nvPr/>
        </p:nvSpPr>
        <p:spPr>
          <a:xfrm>
            <a:off x="14577277" y="1948135"/>
            <a:ext cx="25146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25" dirty="0">
                <a:latin typeface="Cambria"/>
                <a:cs typeface="Cambria"/>
              </a:rPr>
              <a:t>+15,840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62" name="object 5862"/>
          <p:cNvSpPr/>
          <p:nvPr/>
        </p:nvSpPr>
        <p:spPr>
          <a:xfrm>
            <a:off x="14519141" y="1824210"/>
            <a:ext cx="306070" cy="87630"/>
          </a:xfrm>
          <a:custGeom>
            <a:avLst/>
            <a:gdLst/>
            <a:ahLst/>
            <a:cxnLst/>
            <a:rect l="l" t="t" r="r" b="b"/>
            <a:pathLst>
              <a:path w="306069" h="87630">
                <a:moveTo>
                  <a:pt x="50597" y="87027"/>
                </a:moveTo>
                <a:lnTo>
                  <a:pt x="50597" y="0"/>
                </a:lnTo>
              </a:path>
              <a:path w="306069" h="87630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306069" h="87630">
                <a:moveTo>
                  <a:pt x="101195" y="87027"/>
                </a:moveTo>
                <a:lnTo>
                  <a:pt x="0" y="87027"/>
                </a:lnTo>
              </a:path>
              <a:path w="306069" h="87630">
                <a:moveTo>
                  <a:pt x="305609" y="0"/>
                </a:moveTo>
                <a:lnTo>
                  <a:pt x="505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3" name="object 5863"/>
          <p:cNvSpPr txBox="1"/>
          <p:nvPr/>
        </p:nvSpPr>
        <p:spPr>
          <a:xfrm>
            <a:off x="14577277" y="1726517"/>
            <a:ext cx="236220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45" dirty="0">
                <a:latin typeface="Cambria"/>
                <a:cs typeface="Cambria"/>
              </a:rPr>
              <a:t>+16,010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64" name="object 5864"/>
          <p:cNvSpPr/>
          <p:nvPr/>
        </p:nvSpPr>
        <p:spPr>
          <a:xfrm>
            <a:off x="14519141" y="1601581"/>
            <a:ext cx="306070" cy="87630"/>
          </a:xfrm>
          <a:custGeom>
            <a:avLst/>
            <a:gdLst/>
            <a:ahLst/>
            <a:cxnLst/>
            <a:rect l="l" t="t" r="r" b="b"/>
            <a:pathLst>
              <a:path w="306069" h="87630">
                <a:moveTo>
                  <a:pt x="50597" y="87027"/>
                </a:moveTo>
                <a:lnTo>
                  <a:pt x="50597" y="0"/>
                </a:lnTo>
              </a:path>
              <a:path w="306069" h="87630">
                <a:moveTo>
                  <a:pt x="94111" y="43513"/>
                </a:moveTo>
                <a:lnTo>
                  <a:pt x="50597" y="87027"/>
                </a:lnTo>
                <a:lnTo>
                  <a:pt x="7083" y="43513"/>
                </a:lnTo>
              </a:path>
              <a:path w="306069" h="87630">
                <a:moveTo>
                  <a:pt x="101195" y="87027"/>
                </a:moveTo>
                <a:lnTo>
                  <a:pt x="0" y="87027"/>
                </a:lnTo>
              </a:path>
              <a:path w="306069" h="87630">
                <a:moveTo>
                  <a:pt x="305609" y="0"/>
                </a:moveTo>
                <a:lnTo>
                  <a:pt x="505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5" name="object 5865"/>
          <p:cNvSpPr txBox="1"/>
          <p:nvPr/>
        </p:nvSpPr>
        <p:spPr>
          <a:xfrm>
            <a:off x="14577277" y="1502877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+17,320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66" name="object 5866"/>
          <p:cNvSpPr/>
          <p:nvPr/>
        </p:nvSpPr>
        <p:spPr>
          <a:xfrm>
            <a:off x="14519141" y="1119892"/>
            <a:ext cx="101600" cy="86360"/>
          </a:xfrm>
          <a:custGeom>
            <a:avLst/>
            <a:gdLst/>
            <a:ahLst/>
            <a:cxnLst/>
            <a:rect l="l" t="t" r="r" b="b"/>
            <a:pathLst>
              <a:path w="101600" h="86359">
                <a:moveTo>
                  <a:pt x="50597" y="86015"/>
                </a:moveTo>
                <a:lnTo>
                  <a:pt x="50597" y="0"/>
                </a:lnTo>
              </a:path>
              <a:path w="101600" h="86359">
                <a:moveTo>
                  <a:pt x="7083" y="43513"/>
                </a:moveTo>
                <a:lnTo>
                  <a:pt x="50597" y="86015"/>
                </a:lnTo>
                <a:lnTo>
                  <a:pt x="94111" y="43513"/>
                </a:lnTo>
              </a:path>
              <a:path w="101600" h="86359">
                <a:moveTo>
                  <a:pt x="0" y="86015"/>
                </a:moveTo>
                <a:lnTo>
                  <a:pt x="101195" y="860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7" name="object 5867"/>
          <p:cNvSpPr txBox="1"/>
          <p:nvPr/>
        </p:nvSpPr>
        <p:spPr>
          <a:xfrm>
            <a:off x="14563109" y="1023212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+20,150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68" name="object 5868"/>
          <p:cNvSpPr/>
          <p:nvPr/>
        </p:nvSpPr>
        <p:spPr>
          <a:xfrm>
            <a:off x="14519141" y="1119892"/>
            <a:ext cx="306070" cy="231140"/>
          </a:xfrm>
          <a:custGeom>
            <a:avLst/>
            <a:gdLst/>
            <a:ahLst/>
            <a:cxnLst/>
            <a:rect l="l" t="t" r="r" b="b"/>
            <a:pathLst>
              <a:path w="306069" h="231140">
                <a:moveTo>
                  <a:pt x="50597" y="0"/>
                </a:moveTo>
                <a:lnTo>
                  <a:pt x="305609" y="0"/>
                </a:lnTo>
              </a:path>
              <a:path w="306069" h="231140">
                <a:moveTo>
                  <a:pt x="50597" y="118398"/>
                </a:moveTo>
                <a:lnTo>
                  <a:pt x="50597" y="230724"/>
                </a:lnTo>
                <a:lnTo>
                  <a:pt x="305609" y="230724"/>
                </a:lnTo>
              </a:path>
              <a:path w="306069" h="231140">
                <a:moveTo>
                  <a:pt x="7083" y="161912"/>
                </a:moveTo>
                <a:lnTo>
                  <a:pt x="50597" y="118398"/>
                </a:lnTo>
                <a:lnTo>
                  <a:pt x="94111" y="161912"/>
                </a:lnTo>
              </a:path>
              <a:path w="306069" h="231140">
                <a:moveTo>
                  <a:pt x="101195" y="118398"/>
                </a:moveTo>
                <a:lnTo>
                  <a:pt x="0" y="11839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9" name="object 5869"/>
          <p:cNvSpPr txBox="1"/>
          <p:nvPr/>
        </p:nvSpPr>
        <p:spPr>
          <a:xfrm>
            <a:off x="14563109" y="1253936"/>
            <a:ext cx="246379" cy="11048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50" spc="-30" dirty="0">
                <a:latin typeface="Cambria"/>
                <a:cs typeface="Cambria"/>
              </a:rPr>
              <a:t>+19,960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5870" name="object 5870"/>
          <p:cNvSpPr/>
          <p:nvPr/>
        </p:nvSpPr>
        <p:spPr>
          <a:xfrm>
            <a:off x="13160089" y="44067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1" name="object 5871"/>
          <p:cNvSpPr/>
          <p:nvPr/>
        </p:nvSpPr>
        <p:spPr>
          <a:xfrm>
            <a:off x="13160089" y="42417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2" name="object 5872"/>
          <p:cNvSpPr/>
          <p:nvPr/>
        </p:nvSpPr>
        <p:spPr>
          <a:xfrm>
            <a:off x="13160089" y="40768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3" name="object 5873"/>
          <p:cNvSpPr/>
          <p:nvPr/>
        </p:nvSpPr>
        <p:spPr>
          <a:xfrm>
            <a:off x="13160089" y="39118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4" name="object 5874"/>
          <p:cNvSpPr/>
          <p:nvPr/>
        </p:nvSpPr>
        <p:spPr>
          <a:xfrm>
            <a:off x="13160089" y="374691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5" name="object 5875"/>
          <p:cNvSpPr/>
          <p:nvPr/>
        </p:nvSpPr>
        <p:spPr>
          <a:xfrm>
            <a:off x="13160089" y="35829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6" name="object 5876"/>
          <p:cNvSpPr/>
          <p:nvPr/>
        </p:nvSpPr>
        <p:spPr>
          <a:xfrm>
            <a:off x="13160089" y="34180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7" name="object 5877"/>
          <p:cNvSpPr/>
          <p:nvPr/>
        </p:nvSpPr>
        <p:spPr>
          <a:xfrm>
            <a:off x="13160089" y="32530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8" name="object 5878"/>
          <p:cNvSpPr/>
          <p:nvPr/>
        </p:nvSpPr>
        <p:spPr>
          <a:xfrm>
            <a:off x="13160089" y="30881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9" name="object 5879"/>
          <p:cNvSpPr/>
          <p:nvPr/>
        </p:nvSpPr>
        <p:spPr>
          <a:xfrm>
            <a:off x="13160089" y="29231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0" name="object 5880"/>
          <p:cNvSpPr/>
          <p:nvPr/>
        </p:nvSpPr>
        <p:spPr>
          <a:xfrm>
            <a:off x="13160089" y="27582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1" name="object 5881"/>
          <p:cNvSpPr/>
          <p:nvPr/>
        </p:nvSpPr>
        <p:spPr>
          <a:xfrm>
            <a:off x="13160089" y="2593293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2" name="object 5882"/>
          <p:cNvSpPr/>
          <p:nvPr/>
        </p:nvSpPr>
        <p:spPr>
          <a:xfrm>
            <a:off x="13160089" y="4736606"/>
            <a:ext cx="0" cy="207010"/>
          </a:xfrm>
          <a:custGeom>
            <a:avLst/>
            <a:gdLst/>
            <a:ahLst/>
            <a:cxnLst/>
            <a:rect l="l" t="t" r="r" b="b"/>
            <a:pathLst>
              <a:path h="207010">
                <a:moveTo>
                  <a:pt x="0" y="95123"/>
                </a:moveTo>
                <a:lnTo>
                  <a:pt x="0" y="0"/>
                </a:lnTo>
              </a:path>
              <a:path h="207010">
                <a:moveTo>
                  <a:pt x="0" y="95123"/>
                </a:moveTo>
                <a:lnTo>
                  <a:pt x="0" y="2064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83" name="object 5883"/>
          <p:cNvGrpSpPr/>
          <p:nvPr/>
        </p:nvGrpSpPr>
        <p:grpSpPr>
          <a:xfrm>
            <a:off x="10522945" y="2721235"/>
            <a:ext cx="3870325" cy="8155940"/>
            <a:chOff x="10522945" y="2721235"/>
            <a:chExt cx="3870325" cy="8155940"/>
          </a:xfrm>
        </p:grpSpPr>
        <p:sp>
          <p:nvSpPr>
            <p:cNvPr id="5884" name="object 5884"/>
            <p:cNvSpPr/>
            <p:nvPr/>
          </p:nvSpPr>
          <p:spPr>
            <a:xfrm>
              <a:off x="14389611" y="3591077"/>
              <a:ext cx="0" cy="490855"/>
            </a:xfrm>
            <a:custGeom>
              <a:avLst/>
              <a:gdLst/>
              <a:ahLst/>
              <a:cxnLst/>
              <a:rect l="l" t="t" r="r" b="b"/>
              <a:pathLst>
                <a:path h="490854">
                  <a:moveTo>
                    <a:pt x="0" y="49079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85" name="object 5885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3882623" y="3590065"/>
              <a:ext cx="180127" cy="350135"/>
            </a:xfrm>
            <a:prstGeom prst="rect">
              <a:avLst/>
            </a:prstGeom>
          </p:spPr>
        </p:pic>
        <p:pic>
          <p:nvPicPr>
            <p:cNvPr id="5886" name="object 5886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3971675" y="3602209"/>
              <a:ext cx="77920" cy="337991"/>
            </a:xfrm>
            <a:prstGeom prst="rect">
              <a:avLst/>
            </a:prstGeom>
          </p:spPr>
        </p:pic>
        <p:pic>
          <p:nvPicPr>
            <p:cNvPr id="5887" name="object 5887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3895778" y="3602209"/>
              <a:ext cx="76908" cy="337991"/>
            </a:xfrm>
            <a:prstGeom prst="rect">
              <a:avLst/>
            </a:prstGeom>
          </p:spPr>
        </p:pic>
        <p:pic>
          <p:nvPicPr>
            <p:cNvPr id="5888" name="object 588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3895778" y="3602209"/>
              <a:ext cx="124470" cy="337991"/>
            </a:xfrm>
            <a:prstGeom prst="rect">
              <a:avLst/>
            </a:prstGeom>
          </p:spPr>
        </p:pic>
        <p:pic>
          <p:nvPicPr>
            <p:cNvPr id="5889" name="object 5889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3909946" y="3720607"/>
              <a:ext cx="139649" cy="219593"/>
            </a:xfrm>
            <a:prstGeom prst="rect">
              <a:avLst/>
            </a:prstGeom>
          </p:spPr>
        </p:pic>
        <p:pic>
          <p:nvPicPr>
            <p:cNvPr id="5890" name="object 5890"/>
            <p:cNvPicPr/>
            <p:nvPr/>
          </p:nvPicPr>
          <p:blipFill>
            <a:blip r:embed="rId389" cstate="print"/>
            <a:stretch>
              <a:fillRect/>
            </a:stretch>
          </p:blipFill>
          <p:spPr>
            <a:xfrm>
              <a:off x="13874528" y="3588041"/>
              <a:ext cx="202390" cy="482700"/>
            </a:xfrm>
            <a:prstGeom prst="rect">
              <a:avLst/>
            </a:prstGeom>
          </p:spPr>
        </p:pic>
        <p:pic>
          <p:nvPicPr>
            <p:cNvPr id="5891" name="object 589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3299739" y="3590065"/>
              <a:ext cx="179115" cy="350135"/>
            </a:xfrm>
            <a:prstGeom prst="rect">
              <a:avLst/>
            </a:prstGeom>
          </p:spPr>
        </p:pic>
        <p:pic>
          <p:nvPicPr>
            <p:cNvPr id="5892" name="object 5892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3388791" y="3602209"/>
              <a:ext cx="77920" cy="337991"/>
            </a:xfrm>
            <a:prstGeom prst="rect">
              <a:avLst/>
            </a:prstGeom>
          </p:spPr>
        </p:pic>
        <p:pic>
          <p:nvPicPr>
            <p:cNvPr id="5893" name="object 5893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3311882" y="3602209"/>
              <a:ext cx="77920" cy="337991"/>
            </a:xfrm>
            <a:prstGeom prst="rect">
              <a:avLst/>
            </a:prstGeom>
          </p:spPr>
        </p:pic>
        <p:pic>
          <p:nvPicPr>
            <p:cNvPr id="5894" name="object 5894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3312894" y="3602209"/>
              <a:ext cx="124470" cy="337991"/>
            </a:xfrm>
            <a:prstGeom prst="rect">
              <a:avLst/>
            </a:prstGeom>
          </p:spPr>
        </p:pic>
        <p:pic>
          <p:nvPicPr>
            <p:cNvPr id="5895" name="object 5895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3327062" y="3720607"/>
              <a:ext cx="139649" cy="219593"/>
            </a:xfrm>
            <a:prstGeom prst="rect">
              <a:avLst/>
            </a:prstGeom>
          </p:spPr>
        </p:pic>
        <p:pic>
          <p:nvPicPr>
            <p:cNvPr id="5896" name="object 5896"/>
            <p:cNvPicPr/>
            <p:nvPr/>
          </p:nvPicPr>
          <p:blipFill>
            <a:blip r:embed="rId390" cstate="print"/>
            <a:stretch>
              <a:fillRect/>
            </a:stretch>
          </p:blipFill>
          <p:spPr>
            <a:xfrm>
              <a:off x="13291644" y="3588041"/>
              <a:ext cx="201378" cy="482700"/>
            </a:xfrm>
            <a:prstGeom prst="rect">
              <a:avLst/>
            </a:prstGeom>
          </p:spPr>
        </p:pic>
        <p:sp>
          <p:nvSpPr>
            <p:cNvPr id="5897" name="object 5897"/>
            <p:cNvSpPr/>
            <p:nvPr/>
          </p:nvSpPr>
          <p:spPr>
            <a:xfrm>
              <a:off x="13160090" y="2722823"/>
              <a:ext cx="0" cy="1977389"/>
            </a:xfrm>
            <a:custGeom>
              <a:avLst/>
              <a:gdLst/>
              <a:ahLst/>
              <a:cxnLst/>
              <a:rect l="l" t="t" r="r" b="b"/>
              <a:pathLst>
                <a:path h="1977389">
                  <a:moveTo>
                    <a:pt x="0" y="1977352"/>
                  </a:moveTo>
                  <a:lnTo>
                    <a:pt x="0" y="1977352"/>
                  </a:lnTo>
                </a:path>
                <a:path h="1977389">
                  <a:moveTo>
                    <a:pt x="0" y="1943958"/>
                  </a:moveTo>
                  <a:lnTo>
                    <a:pt x="0" y="1848835"/>
                  </a:lnTo>
                </a:path>
                <a:path h="1977389">
                  <a:moveTo>
                    <a:pt x="0" y="1812404"/>
                  </a:moveTo>
                  <a:lnTo>
                    <a:pt x="0" y="1812404"/>
                  </a:lnTo>
                </a:path>
                <a:path h="1977389">
                  <a:moveTo>
                    <a:pt x="0" y="1648468"/>
                  </a:moveTo>
                  <a:lnTo>
                    <a:pt x="0" y="1648468"/>
                  </a:lnTo>
                </a:path>
                <a:path h="1977389">
                  <a:moveTo>
                    <a:pt x="0" y="1483520"/>
                  </a:moveTo>
                  <a:lnTo>
                    <a:pt x="0" y="1483520"/>
                  </a:lnTo>
                </a:path>
                <a:path h="1977389">
                  <a:moveTo>
                    <a:pt x="0" y="1318572"/>
                  </a:moveTo>
                  <a:lnTo>
                    <a:pt x="0" y="1318572"/>
                  </a:lnTo>
                </a:path>
                <a:path h="1977389">
                  <a:moveTo>
                    <a:pt x="0" y="1153624"/>
                  </a:moveTo>
                  <a:lnTo>
                    <a:pt x="0" y="1153624"/>
                  </a:lnTo>
                </a:path>
                <a:path h="1977389">
                  <a:moveTo>
                    <a:pt x="0" y="988676"/>
                  </a:moveTo>
                  <a:lnTo>
                    <a:pt x="0" y="988676"/>
                  </a:lnTo>
                </a:path>
                <a:path h="1977389">
                  <a:moveTo>
                    <a:pt x="0" y="823728"/>
                  </a:moveTo>
                  <a:lnTo>
                    <a:pt x="0" y="823728"/>
                  </a:lnTo>
                </a:path>
                <a:path h="1977389">
                  <a:moveTo>
                    <a:pt x="0" y="658780"/>
                  </a:moveTo>
                  <a:lnTo>
                    <a:pt x="0" y="658780"/>
                  </a:lnTo>
                </a:path>
                <a:path h="1977389">
                  <a:moveTo>
                    <a:pt x="0" y="494844"/>
                  </a:moveTo>
                  <a:lnTo>
                    <a:pt x="0" y="494844"/>
                  </a:lnTo>
                </a:path>
                <a:path h="1977389">
                  <a:moveTo>
                    <a:pt x="0" y="329896"/>
                  </a:moveTo>
                  <a:lnTo>
                    <a:pt x="0" y="329896"/>
                  </a:lnTo>
                </a:path>
                <a:path h="1977389">
                  <a:moveTo>
                    <a:pt x="0" y="164948"/>
                  </a:moveTo>
                  <a:lnTo>
                    <a:pt x="0" y="164948"/>
                  </a:lnTo>
                </a:path>
                <a:path h="197738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13075086" y="4943044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13154018" y="5001737"/>
              <a:ext cx="29845" cy="53975"/>
            </a:xfrm>
            <a:custGeom>
              <a:avLst/>
              <a:gdLst/>
              <a:ahLst/>
              <a:cxnLst/>
              <a:rect l="l" t="t" r="r" b="b"/>
              <a:pathLst>
                <a:path w="29844" h="53975">
                  <a:moveTo>
                    <a:pt x="17203" y="0"/>
                  </a:moveTo>
                  <a:lnTo>
                    <a:pt x="29346" y="41490"/>
                  </a:lnTo>
                  <a:lnTo>
                    <a:pt x="0" y="41490"/>
                  </a:lnTo>
                </a:path>
                <a:path w="29844" h="53975">
                  <a:moveTo>
                    <a:pt x="8095" y="30358"/>
                  </a:moveTo>
                  <a:lnTo>
                    <a:pt x="8095" y="5363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00" name="object 5900"/>
            <p:cNvPicPr/>
            <p:nvPr/>
          </p:nvPicPr>
          <p:blipFill>
            <a:blip r:embed="rId391" cstate="print"/>
            <a:stretch>
              <a:fillRect/>
            </a:stretch>
          </p:blipFill>
          <p:spPr>
            <a:xfrm>
              <a:off x="10522945" y="10736465"/>
              <a:ext cx="140661" cy="140661"/>
            </a:xfrm>
            <a:prstGeom prst="rect">
              <a:avLst/>
            </a:prstGeom>
          </p:spPr>
        </p:pic>
      </p:grpSp>
      <p:sp>
        <p:nvSpPr>
          <p:cNvPr id="5901" name="object 5901"/>
          <p:cNvSpPr txBox="1"/>
          <p:nvPr/>
        </p:nvSpPr>
        <p:spPr>
          <a:xfrm>
            <a:off x="10488993" y="10758367"/>
            <a:ext cx="208279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450" u="sng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4,3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8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5902" name="object 5902"/>
          <p:cNvPicPr/>
          <p:nvPr/>
        </p:nvPicPr>
        <p:blipFill>
          <a:blip r:embed="rId392" cstate="print"/>
          <a:stretch>
            <a:fillRect/>
          </a:stretch>
        </p:blipFill>
        <p:spPr>
          <a:xfrm>
            <a:off x="10281088" y="9333901"/>
            <a:ext cx="140661" cy="140661"/>
          </a:xfrm>
          <a:prstGeom prst="rect">
            <a:avLst/>
          </a:prstGeom>
        </p:spPr>
      </p:pic>
      <p:sp>
        <p:nvSpPr>
          <p:cNvPr id="5903" name="object 5903"/>
          <p:cNvSpPr txBox="1"/>
          <p:nvPr/>
        </p:nvSpPr>
        <p:spPr>
          <a:xfrm>
            <a:off x="10306842" y="9354790"/>
            <a:ext cx="895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04" name="object 5904"/>
          <p:cNvSpPr txBox="1"/>
          <p:nvPr/>
        </p:nvSpPr>
        <p:spPr>
          <a:xfrm>
            <a:off x="10249161" y="9470152"/>
            <a:ext cx="2044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6,9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5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05" name="object 5905"/>
          <p:cNvGrpSpPr/>
          <p:nvPr/>
        </p:nvGrpSpPr>
        <p:grpSpPr>
          <a:xfrm>
            <a:off x="11319350" y="9942084"/>
            <a:ext cx="513080" cy="868680"/>
            <a:chOff x="11319350" y="9942084"/>
            <a:chExt cx="513080" cy="868680"/>
          </a:xfrm>
        </p:grpSpPr>
        <p:sp>
          <p:nvSpPr>
            <p:cNvPr id="5906" name="object 5906"/>
            <p:cNvSpPr/>
            <p:nvPr/>
          </p:nvSpPr>
          <p:spPr>
            <a:xfrm>
              <a:off x="11319350" y="9942084"/>
              <a:ext cx="513080" cy="868680"/>
            </a:xfrm>
            <a:custGeom>
              <a:avLst/>
              <a:gdLst/>
              <a:ahLst/>
              <a:cxnLst/>
              <a:rect l="l" t="t" r="r" b="b"/>
              <a:pathLst>
                <a:path w="513079" h="868679">
                  <a:moveTo>
                    <a:pt x="0" y="0"/>
                  </a:moveTo>
                  <a:lnTo>
                    <a:pt x="0" y="690150"/>
                  </a:lnTo>
                  <a:lnTo>
                    <a:pt x="228701" y="690150"/>
                  </a:lnTo>
                  <a:lnTo>
                    <a:pt x="228701" y="701282"/>
                  </a:lnTo>
                  <a:lnTo>
                    <a:pt x="231736" y="701282"/>
                  </a:lnTo>
                  <a:lnTo>
                    <a:pt x="231736" y="868254"/>
                  </a:lnTo>
                  <a:lnTo>
                    <a:pt x="513059" y="868254"/>
                  </a:lnTo>
                  <a:lnTo>
                    <a:pt x="51305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E1B4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11460012" y="10307399"/>
              <a:ext cx="212090" cy="0"/>
            </a:xfrm>
            <a:custGeom>
              <a:avLst/>
              <a:gdLst/>
              <a:ahLst/>
              <a:cxnLst/>
              <a:rect l="l" t="t" r="r" b="b"/>
              <a:pathLst>
                <a:path w="212090">
                  <a:moveTo>
                    <a:pt x="0" y="0"/>
                  </a:moveTo>
                  <a:lnTo>
                    <a:pt x="211497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08" name="object 5908"/>
            <p:cNvPicPr/>
            <p:nvPr/>
          </p:nvPicPr>
          <p:blipFill>
            <a:blip r:embed="rId392" cstate="print"/>
            <a:stretch>
              <a:fillRect/>
            </a:stretch>
          </p:blipFill>
          <p:spPr>
            <a:xfrm>
              <a:off x="11496442" y="10077686"/>
              <a:ext cx="140661" cy="140661"/>
            </a:xfrm>
            <a:prstGeom prst="rect">
              <a:avLst/>
            </a:prstGeom>
          </p:spPr>
        </p:pic>
      </p:grpSp>
      <p:sp>
        <p:nvSpPr>
          <p:cNvPr id="5909" name="object 5909"/>
          <p:cNvSpPr txBox="1"/>
          <p:nvPr/>
        </p:nvSpPr>
        <p:spPr>
          <a:xfrm>
            <a:off x="11453383" y="10099586"/>
            <a:ext cx="225425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450" spc="-50" dirty="0">
                <a:latin typeface="Cambria"/>
                <a:cs typeface="Cambria"/>
              </a:rPr>
              <a:t>01</a:t>
            </a:r>
            <a:endParaRPr sz="4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450" spc="-20" dirty="0">
                <a:latin typeface="Cambria"/>
                <a:cs typeface="Cambria"/>
              </a:rPr>
              <a:t>13,95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10" name="object 5910"/>
          <p:cNvGrpSpPr/>
          <p:nvPr/>
        </p:nvGrpSpPr>
        <p:grpSpPr>
          <a:xfrm>
            <a:off x="11859732" y="9942084"/>
            <a:ext cx="534670" cy="487045"/>
            <a:chOff x="11859732" y="9942084"/>
            <a:chExt cx="534670" cy="487045"/>
          </a:xfrm>
        </p:grpSpPr>
        <p:sp>
          <p:nvSpPr>
            <p:cNvPr id="5911" name="object 5911"/>
            <p:cNvSpPr/>
            <p:nvPr/>
          </p:nvSpPr>
          <p:spPr>
            <a:xfrm>
              <a:off x="11859732" y="9942084"/>
              <a:ext cx="534670" cy="487045"/>
            </a:xfrm>
            <a:custGeom>
              <a:avLst/>
              <a:gdLst/>
              <a:ahLst/>
              <a:cxnLst/>
              <a:rect l="l" t="t" r="r" b="b"/>
              <a:pathLst>
                <a:path w="534670" h="487045">
                  <a:moveTo>
                    <a:pt x="0" y="486748"/>
                  </a:moveTo>
                  <a:lnTo>
                    <a:pt x="235784" y="486748"/>
                  </a:lnTo>
                  <a:lnTo>
                    <a:pt x="235784" y="427043"/>
                  </a:lnTo>
                  <a:lnTo>
                    <a:pt x="534310" y="427043"/>
                  </a:lnTo>
                  <a:lnTo>
                    <a:pt x="534310" y="206438"/>
                  </a:lnTo>
                  <a:lnTo>
                    <a:pt x="534310" y="0"/>
                  </a:lnTo>
                  <a:lnTo>
                    <a:pt x="0" y="0"/>
                  </a:lnTo>
                  <a:lnTo>
                    <a:pt x="0" y="211497"/>
                  </a:lnTo>
                  <a:lnTo>
                    <a:pt x="18215" y="211497"/>
                  </a:lnTo>
                  <a:lnTo>
                    <a:pt x="18215" y="364302"/>
                  </a:lnTo>
                  <a:lnTo>
                    <a:pt x="0" y="364302"/>
                  </a:lnTo>
                  <a:lnTo>
                    <a:pt x="0" y="486748"/>
                  </a:lnTo>
                </a:path>
              </a:pathLst>
            </a:custGeom>
            <a:ln w="3175">
              <a:solidFill>
                <a:srgbClr val="D8979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12025692" y="10306387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0" y="0"/>
                  </a:moveTo>
                  <a:lnTo>
                    <a:pt x="18923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13" name="object 5913"/>
            <p:cNvPicPr/>
            <p:nvPr/>
          </p:nvPicPr>
          <p:blipFill>
            <a:blip r:embed="rId393" cstate="print"/>
            <a:stretch>
              <a:fillRect/>
            </a:stretch>
          </p:blipFill>
          <p:spPr>
            <a:xfrm>
              <a:off x="12049979" y="10076674"/>
              <a:ext cx="140661" cy="140661"/>
            </a:xfrm>
            <a:prstGeom prst="rect">
              <a:avLst/>
            </a:prstGeom>
          </p:spPr>
        </p:pic>
      </p:grpSp>
      <p:sp>
        <p:nvSpPr>
          <p:cNvPr id="5914" name="object 5914"/>
          <p:cNvSpPr txBox="1"/>
          <p:nvPr/>
        </p:nvSpPr>
        <p:spPr>
          <a:xfrm>
            <a:off x="12077757" y="10098575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02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15" name="object 5915"/>
          <p:cNvSpPr txBox="1"/>
          <p:nvPr/>
        </p:nvSpPr>
        <p:spPr>
          <a:xfrm>
            <a:off x="12018052" y="10217984"/>
            <a:ext cx="2044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" dirty="0">
                <a:latin typeface="Cambria"/>
                <a:cs typeface="Cambria"/>
              </a:rPr>
              <a:t>8,25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5916" name="object 5916"/>
          <p:cNvPicPr/>
          <p:nvPr/>
        </p:nvPicPr>
        <p:blipFill>
          <a:blip r:embed="rId392" cstate="print"/>
          <a:stretch>
            <a:fillRect/>
          </a:stretch>
        </p:blipFill>
        <p:spPr>
          <a:xfrm>
            <a:off x="12061111" y="11201964"/>
            <a:ext cx="140661" cy="140661"/>
          </a:xfrm>
          <a:prstGeom prst="rect">
            <a:avLst/>
          </a:prstGeom>
        </p:spPr>
      </p:pic>
      <p:sp>
        <p:nvSpPr>
          <p:cNvPr id="5917" name="object 5917"/>
          <p:cNvSpPr txBox="1"/>
          <p:nvPr/>
        </p:nvSpPr>
        <p:spPr>
          <a:xfrm>
            <a:off x="12085852" y="11223864"/>
            <a:ext cx="895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18" name="object 5918"/>
          <p:cNvSpPr txBox="1"/>
          <p:nvPr/>
        </p:nvSpPr>
        <p:spPr>
          <a:xfrm>
            <a:off x="12016028" y="11339227"/>
            <a:ext cx="2298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31,48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19" name="object 5919"/>
          <p:cNvGrpSpPr/>
          <p:nvPr/>
        </p:nvGrpSpPr>
        <p:grpSpPr>
          <a:xfrm>
            <a:off x="10772896" y="10120187"/>
            <a:ext cx="519430" cy="512445"/>
            <a:chOff x="10772896" y="10120187"/>
            <a:chExt cx="519430" cy="512445"/>
          </a:xfrm>
        </p:grpSpPr>
        <p:sp>
          <p:nvSpPr>
            <p:cNvPr id="5920" name="object 5920"/>
            <p:cNvSpPr/>
            <p:nvPr/>
          </p:nvSpPr>
          <p:spPr>
            <a:xfrm>
              <a:off x="10772896" y="10120187"/>
              <a:ext cx="519430" cy="512445"/>
            </a:xfrm>
            <a:custGeom>
              <a:avLst/>
              <a:gdLst/>
              <a:ahLst/>
              <a:cxnLst/>
              <a:rect l="l" t="t" r="r" b="b"/>
              <a:pathLst>
                <a:path w="519429" h="512445">
                  <a:moveTo>
                    <a:pt x="0" y="0"/>
                  </a:moveTo>
                  <a:lnTo>
                    <a:pt x="0" y="217569"/>
                  </a:lnTo>
                  <a:lnTo>
                    <a:pt x="85003" y="217569"/>
                  </a:lnTo>
                  <a:lnTo>
                    <a:pt x="85003" y="481688"/>
                  </a:lnTo>
                  <a:lnTo>
                    <a:pt x="55657" y="481688"/>
                  </a:lnTo>
                  <a:lnTo>
                    <a:pt x="55657" y="512047"/>
                  </a:lnTo>
                  <a:lnTo>
                    <a:pt x="519131" y="512047"/>
                  </a:lnTo>
                  <a:lnTo>
                    <a:pt x="519131" y="186199"/>
                  </a:lnTo>
                  <a:lnTo>
                    <a:pt x="500915" y="186199"/>
                  </a:lnTo>
                  <a:lnTo>
                    <a:pt x="500915" y="33394"/>
                  </a:lnTo>
                  <a:lnTo>
                    <a:pt x="519131" y="33394"/>
                  </a:lnTo>
                  <a:lnTo>
                    <a:pt x="519131" y="0"/>
                  </a:lnTo>
                  <a:lnTo>
                    <a:pt x="462461" y="0"/>
                  </a:lnTo>
                  <a:lnTo>
                    <a:pt x="462461" y="28334"/>
                  </a:lnTo>
                  <a:lnTo>
                    <a:pt x="496868" y="28334"/>
                  </a:lnTo>
                  <a:lnTo>
                    <a:pt x="496868" y="62740"/>
                  </a:lnTo>
                  <a:lnTo>
                    <a:pt x="493832" y="30358"/>
                  </a:lnTo>
                  <a:lnTo>
                    <a:pt x="462461" y="28334"/>
                  </a:lnTo>
                  <a:lnTo>
                    <a:pt x="462461" y="87027"/>
                  </a:lnTo>
                  <a:lnTo>
                    <a:pt x="198342" y="87027"/>
                  </a:lnTo>
                  <a:lnTo>
                    <a:pt x="198342" y="0"/>
                  </a:lnTo>
                  <a:lnTo>
                    <a:pt x="0" y="0"/>
                  </a:lnTo>
                </a:path>
                <a:path w="519429" h="512445">
                  <a:moveTo>
                    <a:pt x="480170" y="55657"/>
                  </a:moveTo>
                  <a:lnTo>
                    <a:pt x="486039" y="55657"/>
                  </a:lnTo>
                  <a:lnTo>
                    <a:pt x="490796" y="50900"/>
                  </a:lnTo>
                  <a:lnTo>
                    <a:pt x="490796" y="45031"/>
                  </a:lnTo>
                  <a:lnTo>
                    <a:pt x="490796" y="39163"/>
                  </a:lnTo>
                  <a:lnTo>
                    <a:pt x="486039" y="34406"/>
                  </a:lnTo>
                  <a:lnTo>
                    <a:pt x="480170" y="34406"/>
                  </a:lnTo>
                </a:path>
                <a:path w="519429" h="512445">
                  <a:moveTo>
                    <a:pt x="480170" y="34406"/>
                  </a:moveTo>
                  <a:lnTo>
                    <a:pt x="474302" y="34406"/>
                  </a:lnTo>
                  <a:lnTo>
                    <a:pt x="469545" y="39163"/>
                  </a:lnTo>
                  <a:lnTo>
                    <a:pt x="469545" y="45031"/>
                  </a:lnTo>
                  <a:lnTo>
                    <a:pt x="469545" y="50900"/>
                  </a:lnTo>
                  <a:lnTo>
                    <a:pt x="474302" y="55657"/>
                  </a:lnTo>
                  <a:lnTo>
                    <a:pt x="480170" y="55657"/>
                  </a:lnTo>
                </a:path>
              </a:pathLst>
            </a:custGeom>
            <a:ln w="3175">
              <a:solidFill>
                <a:srgbClr val="D8979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10964155" y="10577589"/>
              <a:ext cx="197485" cy="0"/>
            </a:xfrm>
            <a:custGeom>
              <a:avLst/>
              <a:gdLst/>
              <a:ahLst/>
              <a:cxnLst/>
              <a:rect l="l" t="t" r="r" b="b"/>
              <a:pathLst>
                <a:path w="197484">
                  <a:moveTo>
                    <a:pt x="0" y="0"/>
                  </a:moveTo>
                  <a:lnTo>
                    <a:pt x="19733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22" name="object 5922"/>
            <p:cNvPicPr/>
            <p:nvPr/>
          </p:nvPicPr>
          <p:blipFill>
            <a:blip r:embed="rId394" cstate="print"/>
            <a:stretch>
              <a:fillRect/>
            </a:stretch>
          </p:blipFill>
          <p:spPr>
            <a:xfrm>
              <a:off x="10993502" y="10347876"/>
              <a:ext cx="140661" cy="140661"/>
            </a:xfrm>
            <a:prstGeom prst="rect">
              <a:avLst/>
            </a:prstGeom>
          </p:spPr>
        </p:pic>
      </p:grpSp>
      <p:sp>
        <p:nvSpPr>
          <p:cNvPr id="5923" name="object 5923"/>
          <p:cNvSpPr txBox="1"/>
          <p:nvPr/>
        </p:nvSpPr>
        <p:spPr>
          <a:xfrm>
            <a:off x="11020268" y="10373825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06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24" name="object 5924"/>
          <p:cNvSpPr txBox="1"/>
          <p:nvPr/>
        </p:nvSpPr>
        <p:spPr>
          <a:xfrm>
            <a:off x="10956514" y="10484128"/>
            <a:ext cx="2127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10" dirty="0">
                <a:latin typeface="Cambria"/>
                <a:cs typeface="Cambria"/>
              </a:rPr>
              <a:t>7,44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25" name="object 5925"/>
          <p:cNvGrpSpPr/>
          <p:nvPr/>
        </p:nvGrpSpPr>
        <p:grpSpPr>
          <a:xfrm>
            <a:off x="10772896" y="11294051"/>
            <a:ext cx="748030" cy="593090"/>
            <a:chOff x="10772896" y="11294051"/>
            <a:chExt cx="748030" cy="593090"/>
          </a:xfrm>
        </p:grpSpPr>
        <p:sp>
          <p:nvSpPr>
            <p:cNvPr id="5926" name="object 5926"/>
            <p:cNvSpPr/>
            <p:nvPr/>
          </p:nvSpPr>
          <p:spPr>
            <a:xfrm>
              <a:off x="10772896" y="11294051"/>
              <a:ext cx="748030" cy="362585"/>
            </a:xfrm>
            <a:custGeom>
              <a:avLst/>
              <a:gdLst/>
              <a:ahLst/>
              <a:cxnLst/>
              <a:rect l="l" t="t" r="r" b="b"/>
              <a:pathLst>
                <a:path w="748029" h="362584">
                  <a:moveTo>
                    <a:pt x="747832" y="0"/>
                  </a:moveTo>
                  <a:lnTo>
                    <a:pt x="0" y="0"/>
                  </a:lnTo>
                  <a:lnTo>
                    <a:pt x="0" y="362278"/>
                  </a:lnTo>
                </a:path>
              </a:pathLst>
            </a:custGeom>
            <a:ln w="3175">
              <a:solidFill>
                <a:srgbClr val="C05A5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27" name="object 5927"/>
            <p:cNvPicPr/>
            <p:nvPr/>
          </p:nvPicPr>
          <p:blipFill>
            <a:blip r:embed="rId395" cstate="print"/>
            <a:stretch>
              <a:fillRect/>
            </a:stretch>
          </p:blipFill>
          <p:spPr>
            <a:xfrm>
              <a:off x="10772896" y="11655824"/>
              <a:ext cx="231230" cy="231230"/>
            </a:xfrm>
            <a:prstGeom prst="rect">
              <a:avLst/>
            </a:prstGeom>
          </p:spPr>
        </p:pic>
        <p:sp>
          <p:nvSpPr>
            <p:cNvPr id="5928" name="object 5928"/>
            <p:cNvSpPr/>
            <p:nvPr/>
          </p:nvSpPr>
          <p:spPr>
            <a:xfrm>
              <a:off x="11003621" y="11294051"/>
              <a:ext cx="517525" cy="593090"/>
            </a:xfrm>
            <a:custGeom>
              <a:avLst/>
              <a:gdLst/>
              <a:ahLst/>
              <a:cxnLst/>
              <a:rect l="l" t="t" r="r" b="b"/>
              <a:pathLst>
                <a:path w="517525" h="593090">
                  <a:moveTo>
                    <a:pt x="0" y="593003"/>
                  </a:moveTo>
                  <a:lnTo>
                    <a:pt x="0" y="591991"/>
                  </a:lnTo>
                  <a:lnTo>
                    <a:pt x="517107" y="591991"/>
                  </a:lnTo>
                  <a:lnTo>
                    <a:pt x="517107" y="0"/>
                  </a:lnTo>
                </a:path>
              </a:pathLst>
            </a:custGeom>
            <a:ln w="3175">
              <a:solidFill>
                <a:srgbClr val="C05A5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29" name="object 5929"/>
            <p:cNvPicPr/>
            <p:nvPr/>
          </p:nvPicPr>
          <p:blipFill>
            <a:blip r:embed="rId391" cstate="print"/>
            <a:stretch>
              <a:fillRect/>
            </a:stretch>
          </p:blipFill>
          <p:spPr>
            <a:xfrm>
              <a:off x="11061302" y="11403342"/>
              <a:ext cx="140661" cy="140661"/>
            </a:xfrm>
            <a:prstGeom prst="rect">
              <a:avLst/>
            </a:prstGeom>
          </p:spPr>
        </p:pic>
      </p:grpSp>
      <p:sp>
        <p:nvSpPr>
          <p:cNvPr id="5930" name="object 5930"/>
          <p:cNvSpPr txBox="1"/>
          <p:nvPr/>
        </p:nvSpPr>
        <p:spPr>
          <a:xfrm>
            <a:off x="11089080" y="11425242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08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31" name="object 5931"/>
          <p:cNvGrpSpPr/>
          <p:nvPr/>
        </p:nvGrpSpPr>
        <p:grpSpPr>
          <a:xfrm>
            <a:off x="10772896" y="10659557"/>
            <a:ext cx="748030" cy="607695"/>
            <a:chOff x="10772896" y="10659557"/>
            <a:chExt cx="748030" cy="607695"/>
          </a:xfrm>
        </p:grpSpPr>
        <p:sp>
          <p:nvSpPr>
            <p:cNvPr id="5932" name="object 5932"/>
            <p:cNvSpPr/>
            <p:nvPr/>
          </p:nvSpPr>
          <p:spPr>
            <a:xfrm>
              <a:off x="10772896" y="10659557"/>
              <a:ext cx="748030" cy="607695"/>
            </a:xfrm>
            <a:custGeom>
              <a:avLst/>
              <a:gdLst/>
              <a:ahLst/>
              <a:cxnLst/>
              <a:rect l="l" t="t" r="r" b="b"/>
              <a:pathLst>
                <a:path w="748029" h="607695">
                  <a:moveTo>
                    <a:pt x="747832" y="0"/>
                  </a:moveTo>
                  <a:lnTo>
                    <a:pt x="0" y="0"/>
                  </a:lnTo>
                  <a:lnTo>
                    <a:pt x="0" y="607170"/>
                  </a:lnTo>
                  <a:lnTo>
                    <a:pt x="747832" y="607170"/>
                  </a:lnTo>
                  <a:lnTo>
                    <a:pt x="747832" y="527226"/>
                  </a:lnTo>
                  <a:lnTo>
                    <a:pt x="729616" y="527226"/>
                  </a:lnTo>
                  <a:lnTo>
                    <a:pt x="729616" y="374422"/>
                  </a:lnTo>
                  <a:lnTo>
                    <a:pt x="747832" y="374422"/>
                  </a:lnTo>
                  <a:lnTo>
                    <a:pt x="747832" y="0"/>
                  </a:lnTo>
                </a:path>
              </a:pathLst>
            </a:custGeom>
            <a:ln w="3175">
              <a:solidFill>
                <a:srgbClr val="C05A5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33" name="object 5933"/>
            <p:cNvPicPr/>
            <p:nvPr/>
          </p:nvPicPr>
          <p:blipFill>
            <a:blip r:embed="rId391" cstate="print"/>
            <a:stretch>
              <a:fillRect/>
            </a:stretch>
          </p:blipFill>
          <p:spPr>
            <a:xfrm>
              <a:off x="11066362" y="10831589"/>
              <a:ext cx="140661" cy="140661"/>
            </a:xfrm>
            <a:prstGeom prst="rect">
              <a:avLst/>
            </a:prstGeom>
          </p:spPr>
        </p:pic>
      </p:grpSp>
      <p:sp>
        <p:nvSpPr>
          <p:cNvPr id="5934" name="object 5934"/>
          <p:cNvSpPr txBox="1"/>
          <p:nvPr/>
        </p:nvSpPr>
        <p:spPr>
          <a:xfrm>
            <a:off x="11093128" y="10855514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09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35" name="object 5935"/>
          <p:cNvSpPr txBox="1"/>
          <p:nvPr/>
        </p:nvSpPr>
        <p:spPr>
          <a:xfrm>
            <a:off x="11023303" y="10968852"/>
            <a:ext cx="2254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15,5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5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36" name="object 5936"/>
          <p:cNvGrpSpPr/>
          <p:nvPr/>
        </p:nvGrpSpPr>
        <p:grpSpPr>
          <a:xfrm>
            <a:off x="13931197" y="9129487"/>
            <a:ext cx="721995" cy="393700"/>
            <a:chOff x="13931197" y="9129487"/>
            <a:chExt cx="721995" cy="393700"/>
          </a:xfrm>
        </p:grpSpPr>
        <p:sp>
          <p:nvSpPr>
            <p:cNvPr id="5937" name="object 5937"/>
            <p:cNvSpPr/>
            <p:nvPr/>
          </p:nvSpPr>
          <p:spPr>
            <a:xfrm>
              <a:off x="13931197" y="9129487"/>
              <a:ext cx="721995" cy="393700"/>
            </a:xfrm>
            <a:custGeom>
              <a:avLst/>
              <a:gdLst/>
              <a:ahLst/>
              <a:cxnLst/>
              <a:rect l="l" t="t" r="r" b="b"/>
              <a:pathLst>
                <a:path w="721994" h="393700">
                  <a:moveTo>
                    <a:pt x="721521" y="393649"/>
                  </a:moveTo>
                  <a:lnTo>
                    <a:pt x="721521" y="0"/>
                  </a:lnTo>
                  <a:lnTo>
                    <a:pt x="0" y="0"/>
                  </a:lnTo>
                  <a:lnTo>
                    <a:pt x="0" y="393649"/>
                  </a:lnTo>
                  <a:lnTo>
                    <a:pt x="721521" y="393649"/>
                  </a:lnTo>
                </a:path>
              </a:pathLst>
            </a:custGeom>
            <a:ln w="3175">
              <a:solidFill>
                <a:srgbClr val="BB998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38" name="object 5938"/>
            <p:cNvPicPr/>
            <p:nvPr/>
          </p:nvPicPr>
          <p:blipFill>
            <a:blip r:embed="rId392" cstate="print"/>
            <a:stretch>
              <a:fillRect/>
            </a:stretch>
          </p:blipFill>
          <p:spPr>
            <a:xfrm>
              <a:off x="14224663" y="9235742"/>
              <a:ext cx="140661" cy="140661"/>
            </a:xfrm>
            <a:prstGeom prst="rect">
              <a:avLst/>
            </a:prstGeom>
          </p:spPr>
        </p:pic>
      </p:grpSp>
      <p:sp>
        <p:nvSpPr>
          <p:cNvPr id="5939" name="object 5939"/>
          <p:cNvSpPr txBox="1"/>
          <p:nvPr/>
        </p:nvSpPr>
        <p:spPr>
          <a:xfrm>
            <a:off x="14256487" y="9257643"/>
            <a:ext cx="768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0" dirty="0">
                <a:latin typeface="Cambria"/>
                <a:cs typeface="Cambria"/>
              </a:rPr>
              <a:t>01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40" name="object 5940"/>
          <p:cNvSpPr txBox="1"/>
          <p:nvPr/>
        </p:nvSpPr>
        <p:spPr>
          <a:xfrm>
            <a:off x="14192735" y="9371993"/>
            <a:ext cx="2044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9,7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8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41" name="object 5941"/>
          <p:cNvGrpSpPr/>
          <p:nvPr/>
        </p:nvGrpSpPr>
        <p:grpSpPr>
          <a:xfrm>
            <a:off x="13572966" y="8099321"/>
            <a:ext cx="518159" cy="1424305"/>
            <a:chOff x="13572966" y="8099321"/>
            <a:chExt cx="518159" cy="1424305"/>
          </a:xfrm>
        </p:grpSpPr>
        <p:sp>
          <p:nvSpPr>
            <p:cNvPr id="5942" name="object 5942"/>
            <p:cNvSpPr/>
            <p:nvPr/>
          </p:nvSpPr>
          <p:spPr>
            <a:xfrm>
              <a:off x="13572966" y="9129487"/>
              <a:ext cx="331470" cy="393700"/>
            </a:xfrm>
            <a:custGeom>
              <a:avLst/>
              <a:gdLst/>
              <a:ahLst/>
              <a:cxnLst/>
              <a:rect l="l" t="t" r="r" b="b"/>
              <a:pathLst>
                <a:path w="331469" h="393700">
                  <a:moveTo>
                    <a:pt x="330908" y="393649"/>
                  </a:moveTo>
                  <a:lnTo>
                    <a:pt x="330908" y="0"/>
                  </a:lnTo>
                  <a:lnTo>
                    <a:pt x="294477" y="0"/>
                  </a:lnTo>
                  <a:lnTo>
                    <a:pt x="294477" y="61729"/>
                  </a:lnTo>
                  <a:lnTo>
                    <a:pt x="0" y="61729"/>
                  </a:lnTo>
                  <a:lnTo>
                    <a:pt x="0" y="393649"/>
                  </a:lnTo>
                  <a:lnTo>
                    <a:pt x="330908" y="393649"/>
                  </a:lnTo>
                </a:path>
              </a:pathLst>
            </a:custGeom>
            <a:ln w="3175">
              <a:solidFill>
                <a:srgbClr val="D2BA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43" name="object 5943"/>
            <p:cNvPicPr/>
            <p:nvPr/>
          </p:nvPicPr>
          <p:blipFill>
            <a:blip r:embed="rId394" cstate="print"/>
            <a:stretch>
              <a:fillRect/>
            </a:stretch>
          </p:blipFill>
          <p:spPr>
            <a:xfrm>
              <a:off x="13684281" y="9190204"/>
              <a:ext cx="140661" cy="140661"/>
            </a:xfrm>
            <a:prstGeom prst="rect">
              <a:avLst/>
            </a:prstGeom>
          </p:spPr>
        </p:pic>
        <p:sp>
          <p:nvSpPr>
            <p:cNvPr id="5944" name="object 5944"/>
            <p:cNvSpPr/>
            <p:nvPr/>
          </p:nvSpPr>
          <p:spPr>
            <a:xfrm>
              <a:off x="13572966" y="8099321"/>
              <a:ext cx="518159" cy="1005205"/>
            </a:xfrm>
            <a:custGeom>
              <a:avLst/>
              <a:gdLst/>
              <a:ahLst/>
              <a:cxnLst/>
              <a:rect l="l" t="t" r="r" b="b"/>
              <a:pathLst>
                <a:path w="518159" h="1005204">
                  <a:moveTo>
                    <a:pt x="0" y="51609"/>
                  </a:moveTo>
                  <a:lnTo>
                    <a:pt x="0" y="1004867"/>
                  </a:lnTo>
                  <a:lnTo>
                    <a:pt x="294477" y="1004867"/>
                  </a:lnTo>
                  <a:lnTo>
                    <a:pt x="294477" y="1002843"/>
                  </a:lnTo>
                  <a:lnTo>
                    <a:pt x="518119" y="1002843"/>
                  </a:lnTo>
                  <a:lnTo>
                    <a:pt x="518119" y="0"/>
                  </a:lnTo>
                  <a:lnTo>
                    <a:pt x="0" y="0"/>
                  </a:lnTo>
                  <a:lnTo>
                    <a:pt x="0" y="51609"/>
                  </a:lnTo>
                </a:path>
              </a:pathLst>
            </a:custGeom>
            <a:ln w="3175">
              <a:solidFill>
                <a:srgbClr val="AC836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45" name="object 5945"/>
            <p:cNvPicPr/>
            <p:nvPr/>
          </p:nvPicPr>
          <p:blipFill>
            <a:blip r:embed="rId393" cstate="print"/>
            <a:stretch>
              <a:fillRect/>
            </a:stretch>
          </p:blipFill>
          <p:spPr>
            <a:xfrm>
              <a:off x="13750058" y="8558747"/>
              <a:ext cx="140661" cy="140661"/>
            </a:xfrm>
            <a:prstGeom prst="rect">
              <a:avLst/>
            </a:prstGeom>
          </p:spPr>
        </p:pic>
      </p:grpSp>
      <p:sp>
        <p:nvSpPr>
          <p:cNvPr id="5946" name="object 5946"/>
          <p:cNvSpPr txBox="1"/>
          <p:nvPr/>
        </p:nvSpPr>
        <p:spPr>
          <a:xfrm>
            <a:off x="13776824" y="8579635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03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47" name="object 5947"/>
          <p:cNvSpPr txBox="1"/>
          <p:nvPr/>
        </p:nvSpPr>
        <p:spPr>
          <a:xfrm>
            <a:off x="13706998" y="8696010"/>
            <a:ext cx="2254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17,9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48" name="object 5948"/>
          <p:cNvGrpSpPr/>
          <p:nvPr/>
        </p:nvGrpSpPr>
        <p:grpSpPr>
          <a:xfrm>
            <a:off x="14118407" y="8099321"/>
            <a:ext cx="534670" cy="1003300"/>
            <a:chOff x="14118407" y="8099321"/>
            <a:chExt cx="534670" cy="1003300"/>
          </a:xfrm>
        </p:grpSpPr>
        <p:sp>
          <p:nvSpPr>
            <p:cNvPr id="5949" name="object 5949"/>
            <p:cNvSpPr/>
            <p:nvPr/>
          </p:nvSpPr>
          <p:spPr>
            <a:xfrm>
              <a:off x="14118407" y="8099321"/>
              <a:ext cx="534670" cy="1003300"/>
            </a:xfrm>
            <a:custGeom>
              <a:avLst/>
              <a:gdLst/>
              <a:ahLst/>
              <a:cxnLst/>
              <a:rect l="l" t="t" r="r" b="b"/>
              <a:pathLst>
                <a:path w="534669" h="1003300">
                  <a:moveTo>
                    <a:pt x="0" y="163936"/>
                  </a:moveTo>
                  <a:lnTo>
                    <a:pt x="0" y="873314"/>
                  </a:lnTo>
                  <a:lnTo>
                    <a:pt x="18215" y="873314"/>
                  </a:lnTo>
                  <a:lnTo>
                    <a:pt x="18215" y="1002843"/>
                  </a:lnTo>
                  <a:lnTo>
                    <a:pt x="534310" y="1002843"/>
                  </a:lnTo>
                  <a:lnTo>
                    <a:pt x="534310" y="0"/>
                  </a:lnTo>
                  <a:lnTo>
                    <a:pt x="0" y="0"/>
                  </a:lnTo>
                  <a:lnTo>
                    <a:pt x="0" y="10119"/>
                  </a:lnTo>
                  <a:lnTo>
                    <a:pt x="18215" y="10119"/>
                  </a:lnTo>
                  <a:lnTo>
                    <a:pt x="18215" y="163936"/>
                  </a:lnTo>
                  <a:lnTo>
                    <a:pt x="0" y="163936"/>
                  </a:lnTo>
                </a:path>
              </a:pathLst>
            </a:custGeom>
            <a:ln w="3175">
              <a:solidFill>
                <a:srgbClr val="8A634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50" name="object 5950"/>
            <p:cNvPicPr/>
            <p:nvPr/>
          </p:nvPicPr>
          <p:blipFill>
            <a:blip r:embed="rId392" cstate="print"/>
            <a:stretch>
              <a:fillRect/>
            </a:stretch>
          </p:blipFill>
          <p:spPr>
            <a:xfrm>
              <a:off x="14301571" y="8558747"/>
              <a:ext cx="140661" cy="140661"/>
            </a:xfrm>
            <a:prstGeom prst="rect">
              <a:avLst/>
            </a:prstGeom>
          </p:spPr>
        </p:pic>
      </p:grpSp>
      <p:sp>
        <p:nvSpPr>
          <p:cNvPr id="5951" name="object 5951"/>
          <p:cNvSpPr txBox="1"/>
          <p:nvPr/>
        </p:nvSpPr>
        <p:spPr>
          <a:xfrm>
            <a:off x="14327325" y="8578623"/>
            <a:ext cx="895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52" name="object 5952"/>
          <p:cNvSpPr txBox="1"/>
          <p:nvPr/>
        </p:nvSpPr>
        <p:spPr>
          <a:xfrm>
            <a:off x="14263572" y="8696010"/>
            <a:ext cx="2171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18,3</a:t>
            </a:r>
            <a:r>
              <a:rPr sz="450" u="sng" spc="-8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53" name="object 5953"/>
          <p:cNvGrpSpPr/>
          <p:nvPr/>
        </p:nvGrpSpPr>
        <p:grpSpPr>
          <a:xfrm>
            <a:off x="14702304" y="9129487"/>
            <a:ext cx="708660" cy="393700"/>
            <a:chOff x="14702304" y="9129487"/>
            <a:chExt cx="708660" cy="393700"/>
          </a:xfrm>
        </p:grpSpPr>
        <p:sp>
          <p:nvSpPr>
            <p:cNvPr id="5954" name="object 5954"/>
            <p:cNvSpPr/>
            <p:nvPr/>
          </p:nvSpPr>
          <p:spPr>
            <a:xfrm>
              <a:off x="14702304" y="9129487"/>
              <a:ext cx="708660" cy="393700"/>
            </a:xfrm>
            <a:custGeom>
              <a:avLst/>
              <a:gdLst/>
              <a:ahLst/>
              <a:cxnLst/>
              <a:rect l="l" t="t" r="r" b="b"/>
              <a:pathLst>
                <a:path w="708659" h="393700">
                  <a:moveTo>
                    <a:pt x="0" y="0"/>
                  </a:moveTo>
                  <a:lnTo>
                    <a:pt x="0" y="393649"/>
                  </a:lnTo>
                  <a:lnTo>
                    <a:pt x="708365" y="393649"/>
                  </a:lnTo>
                  <a:lnTo>
                    <a:pt x="708365" y="0"/>
                  </a:lnTo>
                  <a:lnTo>
                    <a:pt x="539370" y="0"/>
                  </a:lnTo>
                  <a:lnTo>
                    <a:pt x="539370" y="4047"/>
                  </a:lnTo>
                  <a:lnTo>
                    <a:pt x="512047" y="4047"/>
                  </a:lnTo>
                  <a:lnTo>
                    <a:pt x="512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BB998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55" name="object 5955"/>
            <p:cNvPicPr/>
            <p:nvPr/>
          </p:nvPicPr>
          <p:blipFill>
            <a:blip r:embed="rId392" cstate="print"/>
            <a:stretch>
              <a:fillRect/>
            </a:stretch>
          </p:blipFill>
          <p:spPr>
            <a:xfrm>
              <a:off x="14972495" y="9235742"/>
              <a:ext cx="140661" cy="140661"/>
            </a:xfrm>
            <a:prstGeom prst="rect">
              <a:avLst/>
            </a:prstGeom>
          </p:spPr>
        </p:pic>
      </p:grpSp>
      <p:sp>
        <p:nvSpPr>
          <p:cNvPr id="5956" name="object 5956"/>
          <p:cNvSpPr txBox="1"/>
          <p:nvPr/>
        </p:nvSpPr>
        <p:spPr>
          <a:xfrm>
            <a:off x="15004321" y="9257643"/>
            <a:ext cx="768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0" dirty="0">
                <a:latin typeface="Cambria"/>
                <a:cs typeface="Cambria"/>
              </a:rPr>
              <a:t>01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57" name="object 5957"/>
          <p:cNvSpPr txBox="1"/>
          <p:nvPr/>
        </p:nvSpPr>
        <p:spPr>
          <a:xfrm>
            <a:off x="14944614" y="9371993"/>
            <a:ext cx="19558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9,6</a:t>
            </a:r>
            <a:r>
              <a:rPr sz="450" u="sng" spc="-8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58" name="object 5958"/>
          <p:cNvGrpSpPr/>
          <p:nvPr/>
        </p:nvGrpSpPr>
        <p:grpSpPr>
          <a:xfrm>
            <a:off x="15437992" y="9129487"/>
            <a:ext cx="344170" cy="393700"/>
            <a:chOff x="15437992" y="9129487"/>
            <a:chExt cx="344170" cy="393700"/>
          </a:xfrm>
        </p:grpSpPr>
        <p:sp>
          <p:nvSpPr>
            <p:cNvPr id="5959" name="object 5959"/>
            <p:cNvSpPr/>
            <p:nvPr/>
          </p:nvSpPr>
          <p:spPr>
            <a:xfrm>
              <a:off x="15437992" y="9129487"/>
              <a:ext cx="344170" cy="393700"/>
            </a:xfrm>
            <a:custGeom>
              <a:avLst/>
              <a:gdLst/>
              <a:ahLst/>
              <a:cxnLst/>
              <a:rect l="l" t="t" r="r" b="b"/>
              <a:pathLst>
                <a:path w="344169" h="393700">
                  <a:moveTo>
                    <a:pt x="0" y="0"/>
                  </a:moveTo>
                  <a:lnTo>
                    <a:pt x="0" y="393649"/>
                  </a:lnTo>
                  <a:lnTo>
                    <a:pt x="344063" y="393649"/>
                  </a:lnTo>
                  <a:lnTo>
                    <a:pt x="344063" y="54645"/>
                  </a:lnTo>
                  <a:lnTo>
                    <a:pt x="49585" y="54645"/>
                  </a:lnTo>
                  <a:lnTo>
                    <a:pt x="4958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D2BA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60" name="object 5960"/>
            <p:cNvPicPr/>
            <p:nvPr/>
          </p:nvPicPr>
          <p:blipFill>
            <a:blip r:embed="rId393" cstate="print"/>
            <a:stretch>
              <a:fillRect/>
            </a:stretch>
          </p:blipFill>
          <p:spPr>
            <a:xfrm>
              <a:off x="15531092" y="9182109"/>
              <a:ext cx="140661" cy="140661"/>
            </a:xfrm>
            <a:prstGeom prst="rect">
              <a:avLst/>
            </a:prstGeom>
          </p:spPr>
        </p:pic>
      </p:grpSp>
      <p:sp>
        <p:nvSpPr>
          <p:cNvPr id="5961" name="object 5961"/>
          <p:cNvSpPr txBox="1"/>
          <p:nvPr/>
        </p:nvSpPr>
        <p:spPr>
          <a:xfrm>
            <a:off x="15505236" y="9302169"/>
            <a:ext cx="1911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2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4,1</a:t>
            </a:r>
            <a:r>
              <a:rPr sz="450" u="sng" spc="-8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62" name="object 5962"/>
          <p:cNvGrpSpPr/>
          <p:nvPr/>
        </p:nvGrpSpPr>
        <p:grpSpPr>
          <a:xfrm>
            <a:off x="14702304" y="8099321"/>
            <a:ext cx="512445" cy="1003300"/>
            <a:chOff x="14702304" y="8099321"/>
            <a:chExt cx="512445" cy="1003300"/>
          </a:xfrm>
        </p:grpSpPr>
        <p:sp>
          <p:nvSpPr>
            <p:cNvPr id="5963" name="object 5963"/>
            <p:cNvSpPr/>
            <p:nvPr/>
          </p:nvSpPr>
          <p:spPr>
            <a:xfrm>
              <a:off x="14702304" y="8099321"/>
              <a:ext cx="512445" cy="1003300"/>
            </a:xfrm>
            <a:custGeom>
              <a:avLst/>
              <a:gdLst/>
              <a:ahLst/>
              <a:cxnLst/>
              <a:rect l="l" t="t" r="r" b="b"/>
              <a:pathLst>
                <a:path w="512444" h="1003300">
                  <a:moveTo>
                    <a:pt x="0" y="0"/>
                  </a:moveTo>
                  <a:lnTo>
                    <a:pt x="0" y="1002843"/>
                  </a:lnTo>
                  <a:lnTo>
                    <a:pt x="512047" y="1002843"/>
                  </a:lnTo>
                  <a:lnTo>
                    <a:pt x="51204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A634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64" name="object 5964"/>
            <p:cNvPicPr/>
            <p:nvPr/>
          </p:nvPicPr>
          <p:blipFill>
            <a:blip r:embed="rId392" cstate="print"/>
            <a:stretch>
              <a:fillRect/>
            </a:stretch>
          </p:blipFill>
          <p:spPr>
            <a:xfrm>
              <a:off x="14900646" y="8558747"/>
              <a:ext cx="140661" cy="140661"/>
            </a:xfrm>
            <a:prstGeom prst="rect">
              <a:avLst/>
            </a:prstGeom>
          </p:spPr>
        </p:pic>
      </p:grpSp>
      <p:sp>
        <p:nvSpPr>
          <p:cNvPr id="5965" name="object 5965"/>
          <p:cNvSpPr txBox="1"/>
          <p:nvPr/>
        </p:nvSpPr>
        <p:spPr>
          <a:xfrm>
            <a:off x="14925388" y="8577612"/>
            <a:ext cx="895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66" name="object 5966"/>
          <p:cNvSpPr txBox="1"/>
          <p:nvPr/>
        </p:nvSpPr>
        <p:spPr>
          <a:xfrm>
            <a:off x="14857587" y="8696010"/>
            <a:ext cx="2254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17,7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3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67" name="object 5967"/>
          <p:cNvGrpSpPr/>
          <p:nvPr/>
        </p:nvGrpSpPr>
        <p:grpSpPr>
          <a:xfrm>
            <a:off x="15241674" y="8099321"/>
            <a:ext cx="540385" cy="1003300"/>
            <a:chOff x="15241674" y="8099321"/>
            <a:chExt cx="540385" cy="1003300"/>
          </a:xfrm>
        </p:grpSpPr>
        <p:sp>
          <p:nvSpPr>
            <p:cNvPr id="5968" name="object 5968"/>
            <p:cNvSpPr/>
            <p:nvPr/>
          </p:nvSpPr>
          <p:spPr>
            <a:xfrm>
              <a:off x="15241674" y="8099321"/>
              <a:ext cx="540385" cy="1003300"/>
            </a:xfrm>
            <a:custGeom>
              <a:avLst/>
              <a:gdLst/>
              <a:ahLst/>
              <a:cxnLst/>
              <a:rect l="l" t="t" r="r" b="b"/>
              <a:pathLst>
                <a:path w="540384" h="1003300">
                  <a:moveTo>
                    <a:pt x="0" y="163936"/>
                  </a:moveTo>
                  <a:lnTo>
                    <a:pt x="0" y="873314"/>
                  </a:lnTo>
                  <a:lnTo>
                    <a:pt x="19227" y="873314"/>
                  </a:lnTo>
                  <a:lnTo>
                    <a:pt x="19227" y="1002843"/>
                  </a:lnTo>
                  <a:lnTo>
                    <a:pt x="245904" y="1002843"/>
                  </a:lnTo>
                  <a:lnTo>
                    <a:pt x="245904" y="997784"/>
                  </a:lnTo>
                  <a:lnTo>
                    <a:pt x="540382" y="997784"/>
                  </a:lnTo>
                  <a:lnTo>
                    <a:pt x="540382" y="0"/>
                  </a:lnTo>
                  <a:lnTo>
                    <a:pt x="0" y="0"/>
                  </a:lnTo>
                  <a:lnTo>
                    <a:pt x="0" y="10119"/>
                  </a:lnTo>
                  <a:lnTo>
                    <a:pt x="19227" y="10119"/>
                  </a:lnTo>
                  <a:lnTo>
                    <a:pt x="19227" y="163936"/>
                  </a:lnTo>
                  <a:lnTo>
                    <a:pt x="0" y="163936"/>
                  </a:lnTo>
                </a:path>
              </a:pathLst>
            </a:custGeom>
            <a:ln w="3175">
              <a:solidFill>
                <a:srgbClr val="AC836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69" name="object 5969"/>
            <p:cNvPicPr/>
            <p:nvPr/>
          </p:nvPicPr>
          <p:blipFill>
            <a:blip r:embed="rId392" cstate="print"/>
            <a:stretch>
              <a:fillRect/>
            </a:stretch>
          </p:blipFill>
          <p:spPr>
            <a:xfrm>
              <a:off x="15448112" y="8558747"/>
              <a:ext cx="140661" cy="140661"/>
            </a:xfrm>
            <a:prstGeom prst="rect">
              <a:avLst/>
            </a:prstGeom>
          </p:spPr>
        </p:pic>
      </p:grpSp>
      <p:sp>
        <p:nvSpPr>
          <p:cNvPr id="5970" name="object 5970"/>
          <p:cNvSpPr txBox="1"/>
          <p:nvPr/>
        </p:nvSpPr>
        <p:spPr>
          <a:xfrm>
            <a:off x="15475889" y="8580647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03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71" name="object 5971"/>
          <p:cNvSpPr txBox="1"/>
          <p:nvPr/>
        </p:nvSpPr>
        <p:spPr>
          <a:xfrm>
            <a:off x="15401005" y="8696010"/>
            <a:ext cx="23431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18,4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4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72" name="object 5972"/>
          <p:cNvGrpSpPr/>
          <p:nvPr/>
        </p:nvGrpSpPr>
        <p:grpSpPr>
          <a:xfrm>
            <a:off x="15831641" y="8894715"/>
            <a:ext cx="1062990" cy="628650"/>
            <a:chOff x="15831641" y="8894715"/>
            <a:chExt cx="1062990" cy="628650"/>
          </a:xfrm>
        </p:grpSpPr>
        <p:sp>
          <p:nvSpPr>
            <p:cNvPr id="5973" name="object 5973"/>
            <p:cNvSpPr/>
            <p:nvPr/>
          </p:nvSpPr>
          <p:spPr>
            <a:xfrm>
              <a:off x="15831641" y="8894715"/>
              <a:ext cx="1062990" cy="628650"/>
            </a:xfrm>
            <a:custGeom>
              <a:avLst/>
              <a:gdLst/>
              <a:ahLst/>
              <a:cxnLst/>
              <a:rect l="l" t="t" r="r" b="b"/>
              <a:pathLst>
                <a:path w="1062990" h="628650">
                  <a:moveTo>
                    <a:pt x="0" y="356206"/>
                  </a:moveTo>
                  <a:lnTo>
                    <a:pt x="0" y="628421"/>
                  </a:lnTo>
                  <a:lnTo>
                    <a:pt x="511035" y="628421"/>
                  </a:lnTo>
                  <a:lnTo>
                    <a:pt x="1062548" y="628421"/>
                  </a:lnTo>
                  <a:lnTo>
                    <a:pt x="1062548" y="0"/>
                  </a:lnTo>
                  <a:lnTo>
                    <a:pt x="858134" y="0"/>
                  </a:lnTo>
                  <a:lnTo>
                    <a:pt x="858134" y="356206"/>
                  </a:lnTo>
                  <a:lnTo>
                    <a:pt x="0" y="356206"/>
                  </a:lnTo>
                </a:path>
              </a:pathLst>
            </a:custGeom>
            <a:ln w="3175">
              <a:solidFill>
                <a:srgbClr val="E1B4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74" name="object 5974"/>
            <p:cNvPicPr/>
            <p:nvPr/>
          </p:nvPicPr>
          <p:blipFill>
            <a:blip r:embed="rId394" cstate="print"/>
            <a:stretch>
              <a:fillRect/>
            </a:stretch>
          </p:blipFill>
          <p:spPr>
            <a:xfrm>
              <a:off x="16042127" y="9266101"/>
              <a:ext cx="140661" cy="140661"/>
            </a:xfrm>
            <a:prstGeom prst="rect">
              <a:avLst/>
            </a:prstGeom>
          </p:spPr>
        </p:pic>
      </p:grpSp>
      <p:sp>
        <p:nvSpPr>
          <p:cNvPr id="5975" name="object 5975"/>
          <p:cNvSpPr txBox="1"/>
          <p:nvPr/>
        </p:nvSpPr>
        <p:spPr>
          <a:xfrm>
            <a:off x="16072941" y="9288002"/>
            <a:ext cx="768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0" dirty="0">
                <a:latin typeface="Cambria"/>
                <a:cs typeface="Cambria"/>
              </a:rPr>
              <a:t>01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76" name="object 5976"/>
          <p:cNvSpPr txBox="1"/>
          <p:nvPr/>
        </p:nvSpPr>
        <p:spPr>
          <a:xfrm>
            <a:off x="15997045" y="9403364"/>
            <a:ext cx="2298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12,49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77" name="object 5977"/>
          <p:cNvGrpSpPr/>
          <p:nvPr/>
        </p:nvGrpSpPr>
        <p:grpSpPr>
          <a:xfrm>
            <a:off x="15831641" y="8099321"/>
            <a:ext cx="464820" cy="1124585"/>
            <a:chOff x="15831641" y="8099321"/>
            <a:chExt cx="464820" cy="1124585"/>
          </a:xfrm>
        </p:grpSpPr>
        <p:sp>
          <p:nvSpPr>
            <p:cNvPr id="5978" name="object 5978"/>
            <p:cNvSpPr/>
            <p:nvPr/>
          </p:nvSpPr>
          <p:spPr>
            <a:xfrm>
              <a:off x="15831641" y="8099321"/>
              <a:ext cx="464820" cy="1124585"/>
            </a:xfrm>
            <a:custGeom>
              <a:avLst/>
              <a:gdLst/>
              <a:ahLst/>
              <a:cxnLst/>
              <a:rect l="l" t="t" r="r" b="b"/>
              <a:pathLst>
                <a:path w="464819" h="1124584">
                  <a:moveTo>
                    <a:pt x="464485" y="1124277"/>
                  </a:moveTo>
                  <a:lnTo>
                    <a:pt x="464485" y="0"/>
                  </a:lnTo>
                  <a:lnTo>
                    <a:pt x="0" y="0"/>
                  </a:lnTo>
                  <a:lnTo>
                    <a:pt x="0" y="1124277"/>
                  </a:lnTo>
                  <a:lnTo>
                    <a:pt x="464485" y="1124277"/>
                  </a:lnTo>
                </a:path>
              </a:pathLst>
            </a:custGeom>
            <a:ln w="3175">
              <a:solidFill>
                <a:srgbClr val="C05A5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15959147" y="8820842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19">
                  <a:moveTo>
                    <a:pt x="0" y="0"/>
                  </a:moveTo>
                  <a:lnTo>
                    <a:pt x="210485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80" name="object 5980"/>
            <p:cNvPicPr/>
            <p:nvPr/>
          </p:nvPicPr>
          <p:blipFill>
            <a:blip r:embed="rId394" cstate="print"/>
            <a:stretch>
              <a:fillRect/>
            </a:stretch>
          </p:blipFill>
          <p:spPr>
            <a:xfrm>
              <a:off x="15994565" y="8590117"/>
              <a:ext cx="140661" cy="140661"/>
            </a:xfrm>
            <a:prstGeom prst="rect">
              <a:avLst/>
            </a:prstGeom>
          </p:spPr>
        </p:pic>
      </p:grpSp>
      <p:sp>
        <p:nvSpPr>
          <p:cNvPr id="5981" name="object 5981"/>
          <p:cNvSpPr txBox="1"/>
          <p:nvPr/>
        </p:nvSpPr>
        <p:spPr>
          <a:xfrm>
            <a:off x="16021332" y="8612018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05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82" name="object 5982"/>
          <p:cNvGrpSpPr/>
          <p:nvPr/>
        </p:nvGrpSpPr>
        <p:grpSpPr>
          <a:xfrm>
            <a:off x="16323450" y="8099321"/>
            <a:ext cx="570865" cy="768350"/>
            <a:chOff x="16323450" y="8099321"/>
            <a:chExt cx="570865" cy="768350"/>
          </a:xfrm>
        </p:grpSpPr>
        <p:sp>
          <p:nvSpPr>
            <p:cNvPr id="5983" name="object 5983"/>
            <p:cNvSpPr/>
            <p:nvPr/>
          </p:nvSpPr>
          <p:spPr>
            <a:xfrm>
              <a:off x="16323450" y="8099321"/>
              <a:ext cx="570865" cy="768350"/>
            </a:xfrm>
            <a:custGeom>
              <a:avLst/>
              <a:gdLst/>
              <a:ahLst/>
              <a:cxnLst/>
              <a:rect l="l" t="t" r="r" b="b"/>
              <a:pathLst>
                <a:path w="570865" h="768350">
                  <a:moveTo>
                    <a:pt x="0" y="768071"/>
                  </a:moveTo>
                  <a:lnTo>
                    <a:pt x="570740" y="768071"/>
                  </a:lnTo>
                  <a:lnTo>
                    <a:pt x="570740" y="0"/>
                  </a:lnTo>
                  <a:lnTo>
                    <a:pt x="0" y="0"/>
                  </a:lnTo>
                  <a:lnTo>
                    <a:pt x="0" y="10119"/>
                  </a:lnTo>
                  <a:lnTo>
                    <a:pt x="19227" y="10119"/>
                  </a:lnTo>
                  <a:lnTo>
                    <a:pt x="19227" y="163936"/>
                  </a:lnTo>
                  <a:lnTo>
                    <a:pt x="0" y="163936"/>
                  </a:lnTo>
                  <a:lnTo>
                    <a:pt x="0" y="768071"/>
                  </a:lnTo>
                </a:path>
              </a:pathLst>
            </a:custGeom>
            <a:ln w="3175">
              <a:solidFill>
                <a:srgbClr val="C05A5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84" name="object 5984"/>
            <p:cNvPicPr/>
            <p:nvPr/>
          </p:nvPicPr>
          <p:blipFill>
            <a:blip r:embed="rId392" cstate="print"/>
            <a:stretch>
              <a:fillRect/>
            </a:stretch>
          </p:blipFill>
          <p:spPr>
            <a:xfrm>
              <a:off x="16538995" y="8412014"/>
              <a:ext cx="140661" cy="140661"/>
            </a:xfrm>
            <a:prstGeom prst="rect">
              <a:avLst/>
            </a:prstGeom>
          </p:spPr>
        </p:pic>
      </p:grpSp>
      <p:sp>
        <p:nvSpPr>
          <p:cNvPr id="5985" name="object 5985"/>
          <p:cNvSpPr txBox="1"/>
          <p:nvPr/>
        </p:nvSpPr>
        <p:spPr>
          <a:xfrm>
            <a:off x="16495937" y="8400084"/>
            <a:ext cx="225425" cy="246379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endParaRPr sz="35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</a:pPr>
            <a:r>
              <a:rPr sz="450" spc="-15" dirty="0">
                <a:latin typeface="Cambria"/>
                <a:cs typeface="Cambria"/>
              </a:rPr>
              <a:t>06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sz="45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15,0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0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86" name="object 5986"/>
          <p:cNvGrpSpPr/>
          <p:nvPr/>
        </p:nvGrpSpPr>
        <p:grpSpPr>
          <a:xfrm>
            <a:off x="16920502" y="8099321"/>
            <a:ext cx="497205" cy="972819"/>
            <a:chOff x="16920502" y="8099321"/>
            <a:chExt cx="497205" cy="972819"/>
          </a:xfrm>
        </p:grpSpPr>
        <p:sp>
          <p:nvSpPr>
            <p:cNvPr id="5987" name="object 5987"/>
            <p:cNvSpPr/>
            <p:nvPr/>
          </p:nvSpPr>
          <p:spPr>
            <a:xfrm>
              <a:off x="16920502" y="8099321"/>
              <a:ext cx="497205" cy="972819"/>
            </a:xfrm>
            <a:custGeom>
              <a:avLst/>
              <a:gdLst/>
              <a:ahLst/>
              <a:cxnLst/>
              <a:rect l="l" t="t" r="r" b="b"/>
              <a:pathLst>
                <a:path w="497205" h="972820">
                  <a:moveTo>
                    <a:pt x="0" y="0"/>
                  </a:moveTo>
                  <a:lnTo>
                    <a:pt x="0" y="972485"/>
                  </a:lnTo>
                  <a:lnTo>
                    <a:pt x="496868" y="972485"/>
                  </a:lnTo>
                  <a:lnTo>
                    <a:pt x="49686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05A5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88" name="object 5988"/>
            <p:cNvPicPr/>
            <p:nvPr/>
          </p:nvPicPr>
          <p:blipFill>
            <a:blip r:embed="rId391" cstate="print"/>
            <a:stretch>
              <a:fillRect/>
            </a:stretch>
          </p:blipFill>
          <p:spPr>
            <a:xfrm>
              <a:off x="17190693" y="8514221"/>
              <a:ext cx="140661" cy="140661"/>
            </a:xfrm>
            <a:prstGeom prst="rect">
              <a:avLst/>
            </a:prstGeom>
          </p:spPr>
        </p:pic>
      </p:grpSp>
      <p:sp>
        <p:nvSpPr>
          <p:cNvPr id="5989" name="object 5989"/>
          <p:cNvSpPr txBox="1"/>
          <p:nvPr/>
        </p:nvSpPr>
        <p:spPr>
          <a:xfrm>
            <a:off x="17218469" y="8536121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07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90" name="object 5990"/>
          <p:cNvSpPr txBox="1"/>
          <p:nvPr/>
        </p:nvSpPr>
        <p:spPr>
          <a:xfrm>
            <a:off x="17147633" y="8651484"/>
            <a:ext cx="2254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16,6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91" name="object 5991"/>
          <p:cNvGrpSpPr/>
          <p:nvPr/>
        </p:nvGrpSpPr>
        <p:grpSpPr>
          <a:xfrm>
            <a:off x="16921512" y="9099129"/>
            <a:ext cx="495934" cy="424180"/>
            <a:chOff x="16921512" y="9099129"/>
            <a:chExt cx="495934" cy="424180"/>
          </a:xfrm>
        </p:grpSpPr>
        <p:sp>
          <p:nvSpPr>
            <p:cNvPr id="5992" name="object 5992"/>
            <p:cNvSpPr/>
            <p:nvPr/>
          </p:nvSpPr>
          <p:spPr>
            <a:xfrm>
              <a:off x="16921512" y="9099129"/>
              <a:ext cx="495934" cy="424180"/>
            </a:xfrm>
            <a:custGeom>
              <a:avLst/>
              <a:gdLst/>
              <a:ahLst/>
              <a:cxnLst/>
              <a:rect l="l" t="t" r="r" b="b"/>
              <a:pathLst>
                <a:path w="495934" h="424179">
                  <a:moveTo>
                    <a:pt x="0" y="0"/>
                  </a:moveTo>
                  <a:lnTo>
                    <a:pt x="0" y="424007"/>
                  </a:lnTo>
                  <a:lnTo>
                    <a:pt x="200366" y="424007"/>
                  </a:lnTo>
                  <a:lnTo>
                    <a:pt x="200366" y="361266"/>
                  </a:lnTo>
                  <a:lnTo>
                    <a:pt x="495856" y="361266"/>
                  </a:lnTo>
                  <a:lnTo>
                    <a:pt x="49585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D8979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93" name="object 5993"/>
            <p:cNvPicPr/>
            <p:nvPr/>
          </p:nvPicPr>
          <p:blipFill>
            <a:blip r:embed="rId393" cstate="print"/>
            <a:stretch>
              <a:fillRect/>
            </a:stretch>
          </p:blipFill>
          <p:spPr>
            <a:xfrm>
              <a:off x="17140094" y="9221575"/>
              <a:ext cx="140661" cy="140661"/>
            </a:xfrm>
            <a:prstGeom prst="rect">
              <a:avLst/>
            </a:prstGeom>
          </p:spPr>
        </p:pic>
      </p:grpSp>
      <p:sp>
        <p:nvSpPr>
          <p:cNvPr id="5994" name="object 5994"/>
          <p:cNvSpPr txBox="1"/>
          <p:nvPr/>
        </p:nvSpPr>
        <p:spPr>
          <a:xfrm>
            <a:off x="17166860" y="9244487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03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5995" name="object 5995"/>
          <p:cNvSpPr txBox="1"/>
          <p:nvPr/>
        </p:nvSpPr>
        <p:spPr>
          <a:xfrm>
            <a:off x="17112215" y="9357826"/>
            <a:ext cx="19558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6,6</a:t>
            </a:r>
            <a:r>
              <a:rPr sz="450" u="sng" spc="-8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5996" name="object 5996"/>
          <p:cNvGrpSpPr/>
          <p:nvPr/>
        </p:nvGrpSpPr>
        <p:grpSpPr>
          <a:xfrm>
            <a:off x="10224419" y="7949046"/>
            <a:ext cx="7338695" cy="4177029"/>
            <a:chOff x="10224419" y="7949046"/>
            <a:chExt cx="7338695" cy="4177029"/>
          </a:xfrm>
        </p:grpSpPr>
        <p:sp>
          <p:nvSpPr>
            <p:cNvPr id="5997" name="object 5997"/>
            <p:cNvSpPr/>
            <p:nvPr/>
          </p:nvSpPr>
          <p:spPr>
            <a:xfrm>
              <a:off x="11319350" y="9572722"/>
              <a:ext cx="4977130" cy="575945"/>
            </a:xfrm>
            <a:custGeom>
              <a:avLst/>
              <a:gdLst/>
              <a:ahLst/>
              <a:cxnLst/>
              <a:rect l="l" t="t" r="r" b="b"/>
              <a:pathLst>
                <a:path w="4977130" h="575945">
                  <a:moveTo>
                    <a:pt x="4976776" y="319776"/>
                  </a:moveTo>
                  <a:lnTo>
                    <a:pt x="4976776" y="0"/>
                  </a:lnTo>
                  <a:lnTo>
                    <a:pt x="0" y="0"/>
                  </a:lnTo>
                  <a:lnTo>
                    <a:pt x="0" y="319776"/>
                  </a:lnTo>
                  <a:lnTo>
                    <a:pt x="1123266" y="319776"/>
                  </a:lnTo>
                  <a:lnTo>
                    <a:pt x="1123266" y="575800"/>
                  </a:lnTo>
                  <a:lnTo>
                    <a:pt x="2174683" y="575800"/>
                  </a:lnTo>
                  <a:lnTo>
                    <a:pt x="2771734" y="575800"/>
                  </a:lnTo>
                  <a:lnTo>
                    <a:pt x="3333367" y="575800"/>
                  </a:lnTo>
                  <a:lnTo>
                    <a:pt x="3333367" y="319776"/>
                  </a:lnTo>
                  <a:lnTo>
                    <a:pt x="4976776" y="319776"/>
                  </a:lnTo>
                </a:path>
              </a:pathLst>
            </a:custGeom>
            <a:ln w="3175">
              <a:solidFill>
                <a:srgbClr val="FDF2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98" name="object 5998"/>
            <p:cNvPicPr/>
            <p:nvPr/>
          </p:nvPicPr>
          <p:blipFill>
            <a:blip r:embed="rId396" cstate="print"/>
            <a:stretch>
              <a:fillRect/>
            </a:stretch>
          </p:blipFill>
          <p:spPr>
            <a:xfrm>
              <a:off x="10224419" y="7949046"/>
              <a:ext cx="7338671" cy="4176829"/>
            </a:xfrm>
            <a:prstGeom prst="rect">
              <a:avLst/>
            </a:prstGeom>
          </p:spPr>
        </p:pic>
      </p:grpSp>
      <p:sp>
        <p:nvSpPr>
          <p:cNvPr id="5999" name="object 5999"/>
          <p:cNvSpPr txBox="1"/>
          <p:nvPr/>
        </p:nvSpPr>
        <p:spPr>
          <a:xfrm>
            <a:off x="13509668" y="9724152"/>
            <a:ext cx="768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0" dirty="0">
                <a:latin typeface="Cambria"/>
                <a:cs typeface="Cambria"/>
              </a:rPr>
              <a:t>01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00" name="object 6000"/>
          <p:cNvSpPr txBox="1"/>
          <p:nvPr/>
        </p:nvSpPr>
        <p:spPr>
          <a:xfrm>
            <a:off x="13431747" y="9838503"/>
            <a:ext cx="23431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0" dirty="0">
                <a:latin typeface="Cambria"/>
                <a:cs typeface="Cambria"/>
              </a:rPr>
              <a:t>74,41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01" name="object 6001"/>
          <p:cNvSpPr txBox="1"/>
          <p:nvPr/>
        </p:nvSpPr>
        <p:spPr>
          <a:xfrm>
            <a:off x="13735333" y="10686518"/>
            <a:ext cx="242570" cy="2127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02</a:t>
            </a:r>
            <a:endParaRPr sz="4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450" spc="5" dirty="0">
                <a:latin typeface="Cambria"/>
                <a:cs typeface="Cambria"/>
              </a:rPr>
              <a:t>24,47</a:t>
            </a:r>
            <a:r>
              <a:rPr sz="450" spc="-2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02" name="object 6002"/>
          <p:cNvSpPr txBox="1"/>
          <p:nvPr/>
        </p:nvSpPr>
        <p:spPr>
          <a:xfrm>
            <a:off x="13192928" y="10627825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03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03" name="object 6003"/>
          <p:cNvSpPr txBox="1"/>
          <p:nvPr/>
        </p:nvSpPr>
        <p:spPr>
          <a:xfrm>
            <a:off x="13131198" y="10742176"/>
            <a:ext cx="208279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8,54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04" name="object 6004"/>
          <p:cNvSpPr txBox="1"/>
          <p:nvPr/>
        </p:nvSpPr>
        <p:spPr>
          <a:xfrm>
            <a:off x="14127971" y="10686518"/>
            <a:ext cx="274955" cy="1530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ts val="490"/>
              </a:lnSpc>
              <a:spcBef>
                <a:spcPts val="114"/>
              </a:spcBef>
              <a:tabLst>
                <a:tab pos="261620" algn="l"/>
              </a:tabLst>
            </a:pP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	</a:t>
            </a:r>
            <a:endParaRPr sz="450">
              <a:latin typeface="Cambria"/>
              <a:cs typeface="Cambria"/>
            </a:endParaRPr>
          </a:p>
          <a:p>
            <a:pPr marL="12700">
              <a:lnSpc>
                <a:spcPts val="490"/>
              </a:lnSpc>
              <a:tabLst>
                <a:tab pos="261620" algn="l"/>
              </a:tabLst>
            </a:pPr>
            <a:r>
              <a:rPr sz="4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endParaRPr sz="450">
              <a:latin typeface="Times New Roman"/>
              <a:cs typeface="Times New Roman"/>
            </a:endParaRPr>
          </a:p>
        </p:txBody>
      </p:sp>
      <p:sp>
        <p:nvSpPr>
          <p:cNvPr id="6005" name="object 6005"/>
          <p:cNvSpPr txBox="1"/>
          <p:nvPr/>
        </p:nvSpPr>
        <p:spPr>
          <a:xfrm>
            <a:off x="12768919" y="10282749"/>
            <a:ext cx="895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06" name="object 6006"/>
          <p:cNvSpPr txBox="1"/>
          <p:nvPr/>
        </p:nvSpPr>
        <p:spPr>
          <a:xfrm>
            <a:off x="14843421" y="10099586"/>
            <a:ext cx="225425" cy="21272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114"/>
              </a:spcBef>
            </a:pPr>
            <a:r>
              <a:rPr sz="450" spc="-50" dirty="0">
                <a:latin typeface="Cambria"/>
                <a:cs typeface="Cambria"/>
              </a:rPr>
              <a:t>01</a:t>
            </a:r>
            <a:endParaRPr sz="4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450" spc="-20" dirty="0">
                <a:latin typeface="Cambria"/>
                <a:cs typeface="Cambria"/>
              </a:rPr>
              <a:t>10,57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07" name="object 6007"/>
          <p:cNvSpPr txBox="1"/>
          <p:nvPr/>
        </p:nvSpPr>
        <p:spPr>
          <a:xfrm>
            <a:off x="15345348" y="10007063"/>
            <a:ext cx="204470" cy="213995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95"/>
              </a:spcBef>
            </a:pPr>
            <a:r>
              <a:rPr sz="450" spc="-15" dirty="0">
                <a:latin typeface="Cambria"/>
                <a:cs typeface="Cambria"/>
              </a:rPr>
              <a:t>02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200"/>
              </a:spcBef>
            </a:pPr>
            <a:r>
              <a:rPr sz="450" spc="-5" dirty="0">
                <a:latin typeface="Cambria"/>
                <a:cs typeface="Cambria"/>
              </a:rPr>
              <a:t>6,33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08" name="object 6008"/>
          <p:cNvSpPr txBox="1"/>
          <p:nvPr/>
        </p:nvSpPr>
        <p:spPr>
          <a:xfrm>
            <a:off x="14890982" y="10751283"/>
            <a:ext cx="225425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450" spc="-20" dirty="0">
                <a:latin typeface="Cambria"/>
                <a:cs typeface="Cambria"/>
              </a:rPr>
              <a:t>18,66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09" name="object 6009"/>
          <p:cNvSpPr txBox="1"/>
          <p:nvPr/>
        </p:nvSpPr>
        <p:spPr>
          <a:xfrm>
            <a:off x="15442496" y="10640545"/>
            <a:ext cx="234315" cy="252095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5"/>
              </a:spcBef>
            </a:pP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450" spc="-15" dirty="0">
                <a:latin typeface="Cambria"/>
                <a:cs typeface="Cambria"/>
              </a:rPr>
              <a:t>03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350"/>
              </a:spcBef>
            </a:pPr>
            <a:r>
              <a:rPr sz="450" spc="-10" dirty="0">
                <a:latin typeface="Cambria"/>
                <a:cs typeface="Cambria"/>
              </a:rPr>
              <a:t>23,65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10" name="object 6010"/>
          <p:cNvSpPr txBox="1"/>
          <p:nvPr/>
        </p:nvSpPr>
        <p:spPr>
          <a:xfrm>
            <a:off x="10800674" y="9032554"/>
            <a:ext cx="204470" cy="23622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0"/>
              </a:spcBef>
            </a:pPr>
            <a:endParaRPr sz="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450" spc="-15" dirty="0">
                <a:latin typeface="Cambria"/>
                <a:cs typeface="Cambria"/>
              </a:rPr>
              <a:t>07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285"/>
              </a:spcBef>
            </a:pPr>
            <a:r>
              <a:rPr sz="450" spc="-5" dirty="0">
                <a:latin typeface="Cambria"/>
                <a:cs typeface="Cambria"/>
              </a:rPr>
              <a:t>5,95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11" name="object 6011"/>
          <p:cNvSpPr txBox="1"/>
          <p:nvPr/>
        </p:nvSpPr>
        <p:spPr>
          <a:xfrm>
            <a:off x="10920084" y="8509811"/>
            <a:ext cx="895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12" name="object 6012"/>
          <p:cNvSpPr txBox="1"/>
          <p:nvPr/>
        </p:nvSpPr>
        <p:spPr>
          <a:xfrm>
            <a:off x="10854308" y="8623149"/>
            <a:ext cx="22161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30" dirty="0">
                <a:latin typeface="Cambria"/>
                <a:cs typeface="Cambria"/>
              </a:rPr>
              <a:t>12,41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13" name="object 6013"/>
          <p:cNvSpPr txBox="1"/>
          <p:nvPr/>
        </p:nvSpPr>
        <p:spPr>
          <a:xfrm>
            <a:off x="10881631" y="9509619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06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14" name="object 6014"/>
          <p:cNvSpPr txBox="1"/>
          <p:nvPr/>
        </p:nvSpPr>
        <p:spPr>
          <a:xfrm>
            <a:off x="10811805" y="9624981"/>
            <a:ext cx="2254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20" dirty="0">
                <a:latin typeface="Cambria"/>
                <a:cs typeface="Cambria"/>
              </a:rPr>
              <a:t>17,77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15" name="object 6015"/>
          <p:cNvSpPr txBox="1"/>
          <p:nvPr/>
        </p:nvSpPr>
        <p:spPr>
          <a:xfrm>
            <a:off x="12052458" y="10588359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16" name="object 6016"/>
          <p:cNvSpPr txBox="1"/>
          <p:nvPr/>
        </p:nvSpPr>
        <p:spPr>
          <a:xfrm>
            <a:off x="12429916" y="10588359"/>
            <a:ext cx="2755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62255" algn="l"/>
              </a:tabLst>
            </a:pP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	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17" name="object 6017"/>
          <p:cNvSpPr txBox="1"/>
          <p:nvPr/>
        </p:nvSpPr>
        <p:spPr>
          <a:xfrm>
            <a:off x="11990729" y="10702709"/>
            <a:ext cx="208279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6,42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18" name="object 6018"/>
          <p:cNvSpPr txBox="1"/>
          <p:nvPr/>
        </p:nvSpPr>
        <p:spPr>
          <a:xfrm>
            <a:off x="11443263" y="8407168"/>
            <a:ext cx="225425" cy="213995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95"/>
              </a:spcBef>
            </a:pPr>
            <a:r>
              <a:rPr sz="450" spc="-15" dirty="0">
                <a:latin typeface="Cambria"/>
                <a:cs typeface="Cambria"/>
              </a:rPr>
              <a:t>05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200"/>
              </a:spcBef>
            </a:pPr>
            <a:r>
              <a:rPr sz="450" spc="-20" dirty="0">
                <a:latin typeface="Cambria"/>
                <a:cs typeface="Cambria"/>
              </a:rPr>
              <a:t>12,07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19" name="object 6019"/>
          <p:cNvSpPr txBox="1"/>
          <p:nvPr/>
        </p:nvSpPr>
        <p:spPr>
          <a:xfrm>
            <a:off x="11531303" y="8954634"/>
            <a:ext cx="204470" cy="210185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67310">
              <a:lnSpc>
                <a:spcPct val="100000"/>
              </a:lnSpc>
              <a:spcBef>
                <a:spcPts val="280"/>
              </a:spcBef>
            </a:pPr>
            <a:r>
              <a:rPr sz="450" spc="-15" dirty="0">
                <a:latin typeface="Cambria"/>
                <a:cs typeface="Cambria"/>
              </a:rPr>
              <a:t>03</a:t>
            </a:r>
            <a:endParaRPr sz="4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sz="450" spc="-5" dirty="0">
                <a:latin typeface="Cambria"/>
                <a:cs typeface="Cambria"/>
              </a:rPr>
              <a:t>3,63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20" name="object 6020"/>
          <p:cNvSpPr txBox="1"/>
          <p:nvPr/>
        </p:nvSpPr>
        <p:spPr>
          <a:xfrm>
            <a:off x="11361295" y="9278459"/>
            <a:ext cx="225425" cy="23241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endParaRPr sz="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450" spc="-50" dirty="0">
                <a:latin typeface="Cambria"/>
                <a:cs typeface="Cambria"/>
              </a:rPr>
              <a:t>01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270"/>
              </a:spcBef>
            </a:pPr>
            <a:r>
              <a:rPr sz="450" spc="-20" dirty="0">
                <a:latin typeface="Cambria"/>
                <a:cs typeface="Cambria"/>
              </a:rPr>
              <a:t>10,83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21" name="object 6021"/>
          <p:cNvSpPr txBox="1"/>
          <p:nvPr/>
        </p:nvSpPr>
        <p:spPr>
          <a:xfrm>
            <a:off x="12643438" y="9257643"/>
            <a:ext cx="768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0" dirty="0">
                <a:latin typeface="Cambria"/>
                <a:cs typeface="Cambria"/>
              </a:rPr>
              <a:t>01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22" name="object 6022"/>
          <p:cNvSpPr txBox="1"/>
          <p:nvPr/>
        </p:nvSpPr>
        <p:spPr>
          <a:xfrm>
            <a:off x="12568553" y="9371993"/>
            <a:ext cx="2254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20" dirty="0">
                <a:latin typeface="Cambria"/>
                <a:cs typeface="Cambria"/>
              </a:rPr>
              <a:t>12,33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23" name="object 6023"/>
          <p:cNvSpPr txBox="1"/>
          <p:nvPr/>
        </p:nvSpPr>
        <p:spPr>
          <a:xfrm>
            <a:off x="12022100" y="9215141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03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24" name="object 6024"/>
          <p:cNvSpPr txBox="1"/>
          <p:nvPr/>
        </p:nvSpPr>
        <p:spPr>
          <a:xfrm>
            <a:off x="11962394" y="9313300"/>
            <a:ext cx="2044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" dirty="0">
                <a:latin typeface="Cambria"/>
                <a:cs typeface="Cambria"/>
              </a:rPr>
              <a:t>3,89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25" name="object 6025"/>
          <p:cNvSpPr txBox="1"/>
          <p:nvPr/>
        </p:nvSpPr>
        <p:spPr>
          <a:xfrm>
            <a:off x="13205071" y="9194466"/>
            <a:ext cx="208279" cy="219710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20"/>
              </a:spcBef>
            </a:pPr>
            <a:r>
              <a:rPr sz="450" spc="-15" dirty="0">
                <a:latin typeface="Cambria"/>
                <a:cs typeface="Cambria"/>
              </a:rPr>
              <a:t>02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sz="450" spc="-5" dirty="0">
                <a:latin typeface="Cambria"/>
                <a:cs typeface="Cambria"/>
              </a:rPr>
              <a:t>4,2</a:t>
            </a:r>
            <a:r>
              <a:rPr sz="450" dirty="0">
                <a:latin typeface="Cambria"/>
                <a:cs typeface="Cambria"/>
              </a:rPr>
              <a:t>3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26" name="object 6026"/>
          <p:cNvSpPr txBox="1"/>
          <p:nvPr/>
        </p:nvSpPr>
        <p:spPr>
          <a:xfrm>
            <a:off x="12094960" y="8578623"/>
            <a:ext cx="895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27" name="object 6027"/>
          <p:cNvSpPr txBox="1"/>
          <p:nvPr/>
        </p:nvSpPr>
        <p:spPr>
          <a:xfrm>
            <a:off x="12025135" y="8694997"/>
            <a:ext cx="2298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17,04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28" name="object 6028"/>
          <p:cNvSpPr txBox="1"/>
          <p:nvPr/>
        </p:nvSpPr>
        <p:spPr>
          <a:xfrm>
            <a:off x="12632306" y="8578623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29" name="object 6029"/>
          <p:cNvSpPr txBox="1"/>
          <p:nvPr/>
        </p:nvSpPr>
        <p:spPr>
          <a:xfrm>
            <a:off x="12562482" y="8696010"/>
            <a:ext cx="2254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20" dirty="0">
                <a:latin typeface="Cambria"/>
                <a:cs typeface="Cambria"/>
              </a:rPr>
              <a:t>17,09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30" name="object 6030"/>
          <p:cNvSpPr txBox="1"/>
          <p:nvPr/>
        </p:nvSpPr>
        <p:spPr>
          <a:xfrm>
            <a:off x="13183820" y="8579635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06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31" name="object 6031"/>
          <p:cNvSpPr txBox="1"/>
          <p:nvPr/>
        </p:nvSpPr>
        <p:spPr>
          <a:xfrm>
            <a:off x="13113994" y="8696010"/>
            <a:ext cx="2254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20" dirty="0">
                <a:latin typeface="Cambria"/>
                <a:cs typeface="Cambria"/>
              </a:rPr>
              <a:t>17,50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32" name="object 6032"/>
          <p:cNvSpPr txBox="1"/>
          <p:nvPr/>
        </p:nvSpPr>
        <p:spPr>
          <a:xfrm>
            <a:off x="16327952" y="8953622"/>
            <a:ext cx="208279" cy="248285"/>
          </a:xfrm>
          <a:prstGeom prst="rect">
            <a:avLst/>
          </a:prstGeom>
        </p:spPr>
        <p:txBody>
          <a:bodyPr vert="horz" wrap="square" lIns="0" tIns="381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"/>
              </a:spcBef>
            </a:pP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450" spc="-15" dirty="0">
                <a:latin typeface="Cambria"/>
                <a:cs typeface="Cambria"/>
              </a:rPr>
              <a:t>02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335"/>
              </a:spcBef>
            </a:pPr>
            <a:r>
              <a:rPr sz="450" dirty="0">
                <a:latin typeface="Cambria"/>
                <a:cs typeface="Cambria"/>
              </a:rPr>
              <a:t>3,49</a:t>
            </a:r>
            <a:r>
              <a:rPr sz="450" spc="-2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33" name="object 6033"/>
          <p:cNvSpPr txBox="1"/>
          <p:nvPr/>
        </p:nvSpPr>
        <p:spPr>
          <a:xfrm>
            <a:off x="16579929" y="9791953"/>
            <a:ext cx="895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34" name="object 6034"/>
          <p:cNvSpPr txBox="1"/>
          <p:nvPr/>
        </p:nvSpPr>
        <p:spPr>
          <a:xfrm>
            <a:off x="16508080" y="9907316"/>
            <a:ext cx="23431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0" dirty="0">
                <a:latin typeface="Cambria"/>
                <a:cs typeface="Cambria"/>
              </a:rPr>
              <a:t>23,99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35" name="object 6035"/>
          <p:cNvSpPr txBox="1"/>
          <p:nvPr/>
        </p:nvSpPr>
        <p:spPr>
          <a:xfrm>
            <a:off x="15878646" y="10100598"/>
            <a:ext cx="229870" cy="2133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450" spc="-50" dirty="0">
                <a:latin typeface="Cambria"/>
                <a:cs typeface="Cambria"/>
              </a:rPr>
              <a:t>01</a:t>
            </a:r>
            <a:endParaRPr sz="4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450" spc="-15" dirty="0">
                <a:latin typeface="Cambria"/>
                <a:cs typeface="Cambria"/>
              </a:rPr>
              <a:t>12,49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36" name="object 6036"/>
          <p:cNvSpPr txBox="1"/>
          <p:nvPr/>
        </p:nvSpPr>
        <p:spPr>
          <a:xfrm>
            <a:off x="15862455" y="10651676"/>
            <a:ext cx="204470" cy="238125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5"/>
              </a:spcBef>
            </a:pPr>
            <a:endParaRPr sz="300">
              <a:latin typeface="Times New Roman"/>
              <a:cs typeface="Times New Roman"/>
            </a:endParaRPr>
          </a:p>
          <a:p>
            <a:pPr marR="41910" algn="r">
              <a:lnSpc>
                <a:spcPct val="100000"/>
              </a:lnSpc>
            </a:pPr>
            <a:r>
              <a:rPr sz="450" spc="-15" dirty="0">
                <a:latin typeface="Cambria"/>
                <a:cs typeface="Cambria"/>
              </a:rPr>
              <a:t>03</a:t>
            </a:r>
            <a:endParaRPr sz="450">
              <a:latin typeface="Cambria"/>
              <a:cs typeface="Cambria"/>
            </a:endParaRPr>
          </a:p>
          <a:p>
            <a:pPr marR="5080" algn="r">
              <a:lnSpc>
                <a:spcPct val="100000"/>
              </a:lnSpc>
              <a:spcBef>
                <a:spcPts val="300"/>
              </a:spcBef>
            </a:pPr>
            <a:r>
              <a:rPr sz="450" spc="-5" dirty="0">
                <a:latin typeface="Cambria"/>
                <a:cs typeface="Cambria"/>
              </a:rPr>
              <a:t>3,98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37" name="object 6037"/>
          <p:cNvSpPr txBox="1"/>
          <p:nvPr/>
        </p:nvSpPr>
        <p:spPr>
          <a:xfrm>
            <a:off x="16523259" y="10342454"/>
            <a:ext cx="895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38" name="object 6038"/>
          <p:cNvSpPr txBox="1"/>
          <p:nvPr/>
        </p:nvSpPr>
        <p:spPr>
          <a:xfrm>
            <a:off x="16495937" y="10764003"/>
            <a:ext cx="234315" cy="226060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/>
          <a:p>
            <a:pPr marR="5080" algn="ctr">
              <a:lnSpc>
                <a:spcPct val="100000"/>
              </a:lnSpc>
              <a:spcBef>
                <a:spcPts val="345"/>
              </a:spcBef>
            </a:pPr>
            <a:r>
              <a:rPr sz="450" spc="-15" dirty="0">
                <a:latin typeface="Cambria"/>
                <a:cs typeface="Cambria"/>
              </a:rPr>
              <a:t>05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245"/>
              </a:spcBef>
            </a:pPr>
            <a:r>
              <a:rPr sz="450" spc="-10" dirty="0">
                <a:latin typeface="Cambria"/>
                <a:cs typeface="Cambria"/>
              </a:rPr>
              <a:t>23,58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39" name="object 6039"/>
          <p:cNvSpPr txBox="1"/>
          <p:nvPr/>
        </p:nvSpPr>
        <p:spPr>
          <a:xfrm>
            <a:off x="16080024" y="11382306"/>
            <a:ext cx="225425" cy="24257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450" spc="-15" dirty="0">
                <a:latin typeface="Cambria"/>
                <a:cs typeface="Cambria"/>
              </a:rPr>
              <a:t>06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310"/>
              </a:spcBef>
            </a:pPr>
            <a:r>
              <a:rPr sz="450" spc="-20" dirty="0">
                <a:latin typeface="Cambria"/>
                <a:cs typeface="Cambria"/>
              </a:rPr>
              <a:t>20,61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40" name="object 6040"/>
          <p:cNvSpPr txBox="1"/>
          <p:nvPr/>
        </p:nvSpPr>
        <p:spPr>
          <a:xfrm>
            <a:off x="16860239" y="11331707"/>
            <a:ext cx="229870" cy="232410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endParaRPr sz="300">
              <a:latin typeface="Times New Roman"/>
              <a:cs typeface="Times New Roman"/>
            </a:endParaRPr>
          </a:p>
          <a:p>
            <a:pPr marR="8890" algn="ctr">
              <a:lnSpc>
                <a:spcPct val="100000"/>
              </a:lnSpc>
              <a:spcBef>
                <a:spcPts val="5"/>
              </a:spcBef>
            </a:pPr>
            <a:r>
              <a:rPr sz="450" spc="-15" dirty="0">
                <a:latin typeface="Cambria"/>
                <a:cs typeface="Cambria"/>
              </a:rPr>
              <a:t>07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270"/>
              </a:spcBef>
            </a:pPr>
            <a:r>
              <a:rPr sz="450" spc="-15" dirty="0">
                <a:latin typeface="Cambria"/>
                <a:cs typeface="Cambria"/>
              </a:rPr>
              <a:t>25,14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41" name="object 6041"/>
          <p:cNvSpPr txBox="1"/>
          <p:nvPr/>
        </p:nvSpPr>
        <p:spPr>
          <a:xfrm>
            <a:off x="15441483" y="11725792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06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042" name="object 6042"/>
          <p:cNvSpPr txBox="1"/>
          <p:nvPr/>
        </p:nvSpPr>
        <p:spPr>
          <a:xfrm>
            <a:off x="15381778" y="11818891"/>
            <a:ext cx="2044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" dirty="0">
                <a:latin typeface="Cambria"/>
                <a:cs typeface="Cambria"/>
              </a:rPr>
              <a:t>7,59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6043" name="object 6043"/>
          <p:cNvGrpSpPr/>
          <p:nvPr/>
        </p:nvGrpSpPr>
        <p:grpSpPr>
          <a:xfrm>
            <a:off x="9449125" y="11821138"/>
            <a:ext cx="8308340" cy="177800"/>
            <a:chOff x="9449125" y="11821138"/>
            <a:chExt cx="8308340" cy="177800"/>
          </a:xfrm>
        </p:grpSpPr>
        <p:sp>
          <p:nvSpPr>
            <p:cNvPr id="6044" name="object 6044"/>
            <p:cNvSpPr/>
            <p:nvPr/>
          </p:nvSpPr>
          <p:spPr>
            <a:xfrm>
              <a:off x="9622308" y="11910329"/>
              <a:ext cx="8133080" cy="0"/>
            </a:xfrm>
            <a:custGeom>
              <a:avLst/>
              <a:gdLst/>
              <a:ahLst/>
              <a:cxnLst/>
              <a:rect l="l" t="t" r="r" b="b"/>
              <a:pathLst>
                <a:path w="8133080">
                  <a:moveTo>
                    <a:pt x="0" y="0"/>
                  </a:moveTo>
                  <a:lnTo>
                    <a:pt x="76908" y="0"/>
                  </a:lnTo>
                </a:path>
                <a:path w="8133080">
                  <a:moveTo>
                    <a:pt x="112326" y="0"/>
                  </a:moveTo>
                  <a:lnTo>
                    <a:pt x="112326" y="0"/>
                  </a:lnTo>
                </a:path>
                <a:path w="8133080">
                  <a:moveTo>
                    <a:pt x="146732" y="0"/>
                  </a:moveTo>
                  <a:lnTo>
                    <a:pt x="241856" y="0"/>
                  </a:lnTo>
                </a:path>
                <a:path w="8133080">
                  <a:moveTo>
                    <a:pt x="277274" y="0"/>
                  </a:moveTo>
                  <a:lnTo>
                    <a:pt x="277274" y="0"/>
                  </a:lnTo>
                </a:path>
                <a:path w="8133080">
                  <a:moveTo>
                    <a:pt x="311681" y="0"/>
                  </a:moveTo>
                  <a:lnTo>
                    <a:pt x="406804" y="0"/>
                  </a:lnTo>
                </a:path>
                <a:path w="8133080">
                  <a:moveTo>
                    <a:pt x="442222" y="0"/>
                  </a:moveTo>
                  <a:lnTo>
                    <a:pt x="442222" y="0"/>
                  </a:lnTo>
                </a:path>
                <a:path w="8133080">
                  <a:moveTo>
                    <a:pt x="475617" y="0"/>
                  </a:moveTo>
                  <a:lnTo>
                    <a:pt x="571752" y="0"/>
                  </a:lnTo>
                </a:path>
                <a:path w="8133080">
                  <a:moveTo>
                    <a:pt x="7891196" y="0"/>
                  </a:moveTo>
                  <a:lnTo>
                    <a:pt x="7986320" y="0"/>
                  </a:lnTo>
                </a:path>
                <a:path w="8133080">
                  <a:moveTo>
                    <a:pt x="8022750" y="0"/>
                  </a:moveTo>
                  <a:lnTo>
                    <a:pt x="8022750" y="0"/>
                  </a:lnTo>
                </a:path>
                <a:path w="8133080">
                  <a:moveTo>
                    <a:pt x="8056144" y="0"/>
                  </a:moveTo>
                  <a:lnTo>
                    <a:pt x="81330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9622308" y="11910329"/>
              <a:ext cx="8133080" cy="0"/>
            </a:xfrm>
            <a:custGeom>
              <a:avLst/>
              <a:gdLst/>
              <a:ahLst/>
              <a:cxnLst/>
              <a:rect l="l" t="t" r="r" b="b"/>
              <a:pathLst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8133053" y="0"/>
                  </a:moveTo>
                  <a:lnTo>
                    <a:pt x="81330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9452300" y="11824313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47" name="object 6047"/>
          <p:cNvSpPr txBox="1"/>
          <p:nvPr/>
        </p:nvSpPr>
        <p:spPr>
          <a:xfrm>
            <a:off x="9498293" y="11844673"/>
            <a:ext cx="793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15" dirty="0">
                <a:latin typeface="Cambria"/>
                <a:cs typeface="Cambria"/>
              </a:rPr>
              <a:t>А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6048" name="object 6048"/>
          <p:cNvSpPr/>
          <p:nvPr/>
        </p:nvSpPr>
        <p:spPr>
          <a:xfrm>
            <a:off x="10116140" y="120307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9" name="object 6049"/>
          <p:cNvSpPr/>
          <p:nvPr/>
        </p:nvSpPr>
        <p:spPr>
          <a:xfrm>
            <a:off x="10116140" y="1170085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0" name="object 6050"/>
          <p:cNvSpPr/>
          <p:nvPr/>
        </p:nvSpPr>
        <p:spPr>
          <a:xfrm>
            <a:off x="10116140" y="113719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1" name="object 6051"/>
          <p:cNvSpPr/>
          <p:nvPr/>
        </p:nvSpPr>
        <p:spPr>
          <a:xfrm>
            <a:off x="10116140" y="11207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2" name="object 6052"/>
          <p:cNvSpPr/>
          <p:nvPr/>
        </p:nvSpPr>
        <p:spPr>
          <a:xfrm>
            <a:off x="10116140" y="10877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3" name="object 6053"/>
          <p:cNvSpPr/>
          <p:nvPr/>
        </p:nvSpPr>
        <p:spPr>
          <a:xfrm>
            <a:off x="10116140" y="1071217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4" name="object 6054"/>
          <p:cNvSpPr/>
          <p:nvPr/>
        </p:nvSpPr>
        <p:spPr>
          <a:xfrm>
            <a:off x="10116140" y="97235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5" name="object 6055"/>
          <p:cNvSpPr/>
          <p:nvPr/>
        </p:nvSpPr>
        <p:spPr>
          <a:xfrm>
            <a:off x="10116140" y="873482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6" name="object 6056"/>
          <p:cNvSpPr/>
          <p:nvPr/>
        </p:nvSpPr>
        <p:spPr>
          <a:xfrm>
            <a:off x="10116140" y="85708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7" name="object 6057"/>
          <p:cNvSpPr/>
          <p:nvPr/>
        </p:nvSpPr>
        <p:spPr>
          <a:xfrm>
            <a:off x="10116140" y="84059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8" name="object 6058"/>
          <p:cNvSpPr/>
          <p:nvPr/>
        </p:nvSpPr>
        <p:spPr>
          <a:xfrm>
            <a:off x="10116140" y="8240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59" name="object 6059"/>
          <p:cNvGrpSpPr/>
          <p:nvPr/>
        </p:nvGrpSpPr>
        <p:grpSpPr>
          <a:xfrm>
            <a:off x="9449125" y="8000586"/>
            <a:ext cx="756285" cy="4725035"/>
            <a:chOff x="9449125" y="8000586"/>
            <a:chExt cx="756285" cy="4725035"/>
          </a:xfrm>
        </p:grpSpPr>
        <p:sp>
          <p:nvSpPr>
            <p:cNvPr id="6060" name="object 6060"/>
            <p:cNvSpPr/>
            <p:nvPr/>
          </p:nvSpPr>
          <p:spPr>
            <a:xfrm>
              <a:off x="10116140" y="8002173"/>
              <a:ext cx="0" cy="4549775"/>
            </a:xfrm>
            <a:custGeom>
              <a:avLst/>
              <a:gdLst/>
              <a:ahLst/>
              <a:cxnLst/>
              <a:rect l="l" t="t" r="r" b="b"/>
              <a:pathLst>
                <a:path h="4549775">
                  <a:moveTo>
                    <a:pt x="0" y="4438418"/>
                  </a:moveTo>
                  <a:lnTo>
                    <a:pt x="0" y="4358474"/>
                  </a:lnTo>
                </a:path>
                <a:path h="4549775">
                  <a:moveTo>
                    <a:pt x="0" y="4322044"/>
                  </a:moveTo>
                  <a:lnTo>
                    <a:pt x="0" y="4322044"/>
                  </a:lnTo>
                </a:path>
                <a:path h="4549775">
                  <a:moveTo>
                    <a:pt x="0" y="4288649"/>
                  </a:moveTo>
                  <a:lnTo>
                    <a:pt x="0" y="4193526"/>
                  </a:lnTo>
                </a:path>
                <a:path h="4549775">
                  <a:moveTo>
                    <a:pt x="0" y="4158108"/>
                  </a:moveTo>
                  <a:lnTo>
                    <a:pt x="0" y="4158108"/>
                  </a:lnTo>
                </a:path>
                <a:path h="4549775">
                  <a:moveTo>
                    <a:pt x="0" y="3993160"/>
                  </a:moveTo>
                  <a:lnTo>
                    <a:pt x="0" y="3993160"/>
                  </a:lnTo>
                </a:path>
                <a:path h="4549775">
                  <a:moveTo>
                    <a:pt x="0" y="3958753"/>
                  </a:moveTo>
                  <a:lnTo>
                    <a:pt x="0" y="3863630"/>
                  </a:lnTo>
                </a:path>
                <a:path h="4549775">
                  <a:moveTo>
                    <a:pt x="0" y="3828212"/>
                  </a:moveTo>
                  <a:lnTo>
                    <a:pt x="0" y="3828212"/>
                  </a:lnTo>
                </a:path>
                <a:path h="4549775">
                  <a:moveTo>
                    <a:pt x="0" y="3663263"/>
                  </a:moveTo>
                  <a:lnTo>
                    <a:pt x="0" y="3663263"/>
                  </a:lnTo>
                </a:path>
                <a:path h="4549775">
                  <a:moveTo>
                    <a:pt x="0" y="3629869"/>
                  </a:moveTo>
                  <a:lnTo>
                    <a:pt x="0" y="3534746"/>
                  </a:lnTo>
                </a:path>
                <a:path h="4549775">
                  <a:moveTo>
                    <a:pt x="0" y="3498315"/>
                  </a:moveTo>
                  <a:lnTo>
                    <a:pt x="0" y="3498315"/>
                  </a:lnTo>
                </a:path>
                <a:path h="4549775">
                  <a:moveTo>
                    <a:pt x="0" y="3333367"/>
                  </a:moveTo>
                  <a:lnTo>
                    <a:pt x="0" y="3333367"/>
                  </a:lnTo>
                </a:path>
                <a:path h="4549775">
                  <a:moveTo>
                    <a:pt x="0" y="3169431"/>
                  </a:moveTo>
                  <a:lnTo>
                    <a:pt x="0" y="3169431"/>
                  </a:lnTo>
                </a:path>
                <a:path h="4549775">
                  <a:moveTo>
                    <a:pt x="0" y="3135025"/>
                  </a:moveTo>
                  <a:lnTo>
                    <a:pt x="0" y="3039901"/>
                  </a:lnTo>
                </a:path>
                <a:path h="4549775">
                  <a:moveTo>
                    <a:pt x="0" y="3004483"/>
                  </a:moveTo>
                  <a:lnTo>
                    <a:pt x="0" y="3004483"/>
                  </a:lnTo>
                </a:path>
                <a:path h="4549775">
                  <a:moveTo>
                    <a:pt x="0" y="2839535"/>
                  </a:moveTo>
                  <a:lnTo>
                    <a:pt x="0" y="2839535"/>
                  </a:lnTo>
                </a:path>
                <a:path h="4549775">
                  <a:moveTo>
                    <a:pt x="0" y="2674587"/>
                  </a:moveTo>
                  <a:lnTo>
                    <a:pt x="0" y="2674587"/>
                  </a:lnTo>
                </a:path>
                <a:path h="4549775">
                  <a:moveTo>
                    <a:pt x="0" y="2641193"/>
                  </a:moveTo>
                  <a:lnTo>
                    <a:pt x="0" y="2546069"/>
                  </a:lnTo>
                </a:path>
                <a:path h="4549775">
                  <a:moveTo>
                    <a:pt x="0" y="2509639"/>
                  </a:moveTo>
                  <a:lnTo>
                    <a:pt x="0" y="2509639"/>
                  </a:lnTo>
                </a:path>
                <a:path h="4549775">
                  <a:moveTo>
                    <a:pt x="0" y="2476245"/>
                  </a:moveTo>
                  <a:lnTo>
                    <a:pt x="0" y="2381121"/>
                  </a:lnTo>
                </a:path>
                <a:path h="4549775">
                  <a:moveTo>
                    <a:pt x="0" y="2344691"/>
                  </a:moveTo>
                  <a:lnTo>
                    <a:pt x="0" y="2344691"/>
                  </a:lnTo>
                </a:path>
                <a:path h="4549775">
                  <a:moveTo>
                    <a:pt x="0" y="2311296"/>
                  </a:moveTo>
                  <a:lnTo>
                    <a:pt x="0" y="2216173"/>
                  </a:lnTo>
                </a:path>
                <a:path h="4549775">
                  <a:moveTo>
                    <a:pt x="0" y="2180755"/>
                  </a:moveTo>
                  <a:lnTo>
                    <a:pt x="0" y="2180755"/>
                  </a:lnTo>
                </a:path>
                <a:path h="4549775">
                  <a:moveTo>
                    <a:pt x="0" y="2146348"/>
                  </a:moveTo>
                  <a:lnTo>
                    <a:pt x="0" y="2051225"/>
                  </a:lnTo>
                </a:path>
                <a:path h="4549775">
                  <a:moveTo>
                    <a:pt x="0" y="2015807"/>
                  </a:moveTo>
                  <a:lnTo>
                    <a:pt x="0" y="2015807"/>
                  </a:lnTo>
                </a:path>
                <a:path h="4549775">
                  <a:moveTo>
                    <a:pt x="0" y="1981400"/>
                  </a:moveTo>
                  <a:lnTo>
                    <a:pt x="0" y="1886277"/>
                  </a:lnTo>
                </a:path>
                <a:path h="4549775">
                  <a:moveTo>
                    <a:pt x="0" y="1850859"/>
                  </a:moveTo>
                  <a:lnTo>
                    <a:pt x="0" y="1850859"/>
                  </a:lnTo>
                </a:path>
                <a:path h="4549775">
                  <a:moveTo>
                    <a:pt x="0" y="1685910"/>
                  </a:moveTo>
                  <a:lnTo>
                    <a:pt x="0" y="1685910"/>
                  </a:lnTo>
                </a:path>
                <a:path h="4549775">
                  <a:moveTo>
                    <a:pt x="0" y="1652516"/>
                  </a:moveTo>
                  <a:lnTo>
                    <a:pt x="0" y="1557393"/>
                  </a:lnTo>
                </a:path>
                <a:path h="4549775">
                  <a:moveTo>
                    <a:pt x="0" y="1520962"/>
                  </a:moveTo>
                  <a:lnTo>
                    <a:pt x="0" y="1520962"/>
                  </a:lnTo>
                </a:path>
                <a:path h="4549775">
                  <a:moveTo>
                    <a:pt x="0" y="1487568"/>
                  </a:moveTo>
                  <a:lnTo>
                    <a:pt x="0" y="1392445"/>
                  </a:lnTo>
                </a:path>
                <a:path h="4549775">
                  <a:moveTo>
                    <a:pt x="0" y="1356014"/>
                  </a:moveTo>
                  <a:lnTo>
                    <a:pt x="0" y="1356014"/>
                  </a:lnTo>
                </a:path>
                <a:path h="4549775">
                  <a:moveTo>
                    <a:pt x="0" y="1322620"/>
                  </a:moveTo>
                  <a:lnTo>
                    <a:pt x="0" y="1227497"/>
                  </a:lnTo>
                </a:path>
                <a:path h="4549775">
                  <a:moveTo>
                    <a:pt x="0" y="1192078"/>
                  </a:moveTo>
                  <a:lnTo>
                    <a:pt x="0" y="1192078"/>
                  </a:lnTo>
                </a:path>
                <a:path h="4549775">
                  <a:moveTo>
                    <a:pt x="0" y="1157672"/>
                  </a:moveTo>
                  <a:lnTo>
                    <a:pt x="0" y="1062548"/>
                  </a:lnTo>
                </a:path>
                <a:path h="4549775">
                  <a:moveTo>
                    <a:pt x="0" y="1027130"/>
                  </a:moveTo>
                  <a:lnTo>
                    <a:pt x="0" y="1027130"/>
                  </a:lnTo>
                </a:path>
                <a:path h="4549775">
                  <a:moveTo>
                    <a:pt x="0" y="992724"/>
                  </a:moveTo>
                  <a:lnTo>
                    <a:pt x="0" y="897600"/>
                  </a:lnTo>
                </a:path>
                <a:path h="4549775">
                  <a:moveTo>
                    <a:pt x="0" y="862182"/>
                  </a:moveTo>
                  <a:lnTo>
                    <a:pt x="0" y="862182"/>
                  </a:lnTo>
                </a:path>
                <a:path h="4549775">
                  <a:moveTo>
                    <a:pt x="0" y="697234"/>
                  </a:moveTo>
                  <a:lnTo>
                    <a:pt x="0" y="697234"/>
                  </a:lnTo>
                </a:path>
                <a:path h="4549775">
                  <a:moveTo>
                    <a:pt x="0" y="532286"/>
                  </a:moveTo>
                  <a:lnTo>
                    <a:pt x="0" y="532286"/>
                  </a:lnTo>
                </a:path>
                <a:path h="4549775">
                  <a:moveTo>
                    <a:pt x="0" y="367338"/>
                  </a:moveTo>
                  <a:lnTo>
                    <a:pt x="0" y="367338"/>
                  </a:lnTo>
                </a:path>
                <a:path h="4549775">
                  <a:moveTo>
                    <a:pt x="0" y="203402"/>
                  </a:moveTo>
                  <a:lnTo>
                    <a:pt x="0" y="203402"/>
                  </a:lnTo>
                </a:path>
                <a:path h="4549775">
                  <a:moveTo>
                    <a:pt x="0" y="168995"/>
                  </a:moveTo>
                  <a:lnTo>
                    <a:pt x="0" y="89051"/>
                  </a:lnTo>
                </a:path>
                <a:path h="4549775">
                  <a:moveTo>
                    <a:pt x="0" y="4460681"/>
                  </a:moveTo>
                  <a:lnTo>
                    <a:pt x="0" y="4549733"/>
                  </a:lnTo>
                </a:path>
                <a:path h="4549775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10031136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10100961" y="12610600"/>
              <a:ext cx="12700" cy="53975"/>
            </a:xfrm>
            <a:custGeom>
              <a:avLst/>
              <a:gdLst/>
              <a:ahLst/>
              <a:cxnLst/>
              <a:rect l="l" t="t" r="r" b="b"/>
              <a:pathLst>
                <a:path w="12700" h="53975">
                  <a:moveTo>
                    <a:pt x="12143" y="53633"/>
                  </a:moveTo>
                  <a:lnTo>
                    <a:pt x="12143" y="0"/>
                  </a:lnTo>
                  <a:lnTo>
                    <a:pt x="0" y="1214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9622308" y="11109876"/>
              <a:ext cx="8133080" cy="0"/>
            </a:xfrm>
            <a:custGeom>
              <a:avLst/>
              <a:gdLst/>
              <a:ahLst/>
              <a:cxnLst/>
              <a:rect l="l" t="t" r="r" b="b"/>
              <a:pathLst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8133053" y="0"/>
                  </a:moveTo>
                  <a:lnTo>
                    <a:pt x="81330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9452300" y="11023860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65" name="object 6065"/>
          <p:cNvSpPr txBox="1"/>
          <p:nvPr/>
        </p:nvSpPr>
        <p:spPr>
          <a:xfrm>
            <a:off x="9498293" y="11044263"/>
            <a:ext cx="806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20" dirty="0">
                <a:latin typeface="Arial MT"/>
                <a:cs typeface="Arial MT"/>
              </a:rPr>
              <a:t>Б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6066" name="object 6066"/>
          <p:cNvGrpSpPr/>
          <p:nvPr/>
        </p:nvGrpSpPr>
        <p:grpSpPr>
          <a:xfrm>
            <a:off x="9449125" y="10140288"/>
            <a:ext cx="8308340" cy="177800"/>
            <a:chOff x="9449125" y="10140288"/>
            <a:chExt cx="8308340" cy="177800"/>
          </a:xfrm>
        </p:grpSpPr>
        <p:sp>
          <p:nvSpPr>
            <p:cNvPr id="6067" name="object 6067"/>
            <p:cNvSpPr/>
            <p:nvPr/>
          </p:nvSpPr>
          <p:spPr>
            <a:xfrm>
              <a:off x="9622308" y="10229478"/>
              <a:ext cx="8133080" cy="0"/>
            </a:xfrm>
            <a:custGeom>
              <a:avLst/>
              <a:gdLst/>
              <a:ahLst/>
              <a:cxnLst/>
              <a:rect l="l" t="t" r="r" b="b"/>
              <a:pathLst>
                <a:path w="8133080">
                  <a:moveTo>
                    <a:pt x="0" y="0"/>
                  </a:moveTo>
                  <a:lnTo>
                    <a:pt x="76908" y="0"/>
                  </a:lnTo>
                </a:path>
                <a:path w="8133080">
                  <a:moveTo>
                    <a:pt x="112326" y="0"/>
                  </a:moveTo>
                  <a:lnTo>
                    <a:pt x="112326" y="0"/>
                  </a:lnTo>
                </a:path>
                <a:path w="8133080">
                  <a:moveTo>
                    <a:pt x="146732" y="0"/>
                  </a:moveTo>
                  <a:lnTo>
                    <a:pt x="241856" y="0"/>
                  </a:lnTo>
                </a:path>
                <a:path w="8133080">
                  <a:moveTo>
                    <a:pt x="277274" y="0"/>
                  </a:moveTo>
                  <a:lnTo>
                    <a:pt x="277274" y="0"/>
                  </a:lnTo>
                </a:path>
                <a:path w="8133080">
                  <a:moveTo>
                    <a:pt x="311681" y="0"/>
                  </a:moveTo>
                  <a:lnTo>
                    <a:pt x="406804" y="0"/>
                  </a:lnTo>
                </a:path>
                <a:path w="8133080">
                  <a:moveTo>
                    <a:pt x="442222" y="0"/>
                  </a:moveTo>
                  <a:lnTo>
                    <a:pt x="442222" y="0"/>
                  </a:lnTo>
                </a:path>
                <a:path w="8133080">
                  <a:moveTo>
                    <a:pt x="475617" y="0"/>
                  </a:moveTo>
                  <a:lnTo>
                    <a:pt x="571752" y="0"/>
                  </a:lnTo>
                </a:path>
                <a:path w="8133080">
                  <a:moveTo>
                    <a:pt x="7891196" y="0"/>
                  </a:moveTo>
                  <a:lnTo>
                    <a:pt x="7986320" y="0"/>
                  </a:lnTo>
                </a:path>
                <a:path w="8133080">
                  <a:moveTo>
                    <a:pt x="8022750" y="0"/>
                  </a:moveTo>
                  <a:lnTo>
                    <a:pt x="8022750" y="0"/>
                  </a:lnTo>
                </a:path>
                <a:path w="8133080">
                  <a:moveTo>
                    <a:pt x="8056144" y="0"/>
                  </a:moveTo>
                  <a:lnTo>
                    <a:pt x="81330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9622308" y="10229478"/>
              <a:ext cx="8133080" cy="0"/>
            </a:xfrm>
            <a:custGeom>
              <a:avLst/>
              <a:gdLst/>
              <a:ahLst/>
              <a:cxnLst/>
              <a:rect l="l" t="t" r="r" b="b"/>
              <a:pathLst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8133053" y="0"/>
                  </a:moveTo>
                  <a:lnTo>
                    <a:pt x="81330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9452300" y="10143463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70" name="object 6070"/>
          <p:cNvSpPr txBox="1"/>
          <p:nvPr/>
        </p:nvSpPr>
        <p:spPr>
          <a:xfrm>
            <a:off x="9499305" y="10163865"/>
            <a:ext cx="8128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15" dirty="0">
                <a:latin typeface="Arial MT"/>
                <a:cs typeface="Arial MT"/>
              </a:rPr>
              <a:t>В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6071" name="object 6071"/>
          <p:cNvGrpSpPr/>
          <p:nvPr/>
        </p:nvGrpSpPr>
        <p:grpSpPr>
          <a:xfrm>
            <a:off x="9449125" y="8960352"/>
            <a:ext cx="8308340" cy="177800"/>
            <a:chOff x="9449125" y="8960352"/>
            <a:chExt cx="8308340" cy="177800"/>
          </a:xfrm>
        </p:grpSpPr>
        <p:sp>
          <p:nvSpPr>
            <p:cNvPr id="6072" name="object 6072"/>
            <p:cNvSpPr/>
            <p:nvPr/>
          </p:nvSpPr>
          <p:spPr>
            <a:xfrm>
              <a:off x="9622308" y="9049543"/>
              <a:ext cx="8133080" cy="0"/>
            </a:xfrm>
            <a:custGeom>
              <a:avLst/>
              <a:gdLst/>
              <a:ahLst/>
              <a:cxnLst/>
              <a:rect l="l" t="t" r="r" b="b"/>
              <a:pathLst>
                <a:path w="8133080">
                  <a:moveTo>
                    <a:pt x="0" y="0"/>
                  </a:moveTo>
                  <a:lnTo>
                    <a:pt x="76908" y="0"/>
                  </a:lnTo>
                </a:path>
                <a:path w="8133080">
                  <a:moveTo>
                    <a:pt x="112326" y="0"/>
                  </a:moveTo>
                  <a:lnTo>
                    <a:pt x="112326" y="0"/>
                  </a:lnTo>
                </a:path>
                <a:path w="8133080">
                  <a:moveTo>
                    <a:pt x="146732" y="0"/>
                  </a:moveTo>
                  <a:lnTo>
                    <a:pt x="241856" y="0"/>
                  </a:lnTo>
                </a:path>
                <a:path w="8133080">
                  <a:moveTo>
                    <a:pt x="277274" y="0"/>
                  </a:moveTo>
                  <a:lnTo>
                    <a:pt x="277274" y="0"/>
                  </a:lnTo>
                </a:path>
                <a:path w="8133080">
                  <a:moveTo>
                    <a:pt x="311681" y="0"/>
                  </a:moveTo>
                  <a:lnTo>
                    <a:pt x="406804" y="0"/>
                  </a:lnTo>
                </a:path>
                <a:path w="8133080">
                  <a:moveTo>
                    <a:pt x="442222" y="0"/>
                  </a:moveTo>
                  <a:lnTo>
                    <a:pt x="442222" y="0"/>
                  </a:lnTo>
                </a:path>
                <a:path w="8133080">
                  <a:moveTo>
                    <a:pt x="475617" y="0"/>
                  </a:moveTo>
                  <a:lnTo>
                    <a:pt x="571752" y="0"/>
                  </a:lnTo>
                </a:path>
                <a:path w="8133080">
                  <a:moveTo>
                    <a:pt x="7891196" y="0"/>
                  </a:moveTo>
                  <a:lnTo>
                    <a:pt x="7986320" y="0"/>
                  </a:lnTo>
                </a:path>
                <a:path w="8133080">
                  <a:moveTo>
                    <a:pt x="8022750" y="0"/>
                  </a:moveTo>
                  <a:lnTo>
                    <a:pt x="8022750" y="0"/>
                  </a:lnTo>
                </a:path>
                <a:path w="8133080">
                  <a:moveTo>
                    <a:pt x="8056144" y="0"/>
                  </a:moveTo>
                  <a:lnTo>
                    <a:pt x="81330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9622308" y="9049543"/>
              <a:ext cx="8133080" cy="0"/>
            </a:xfrm>
            <a:custGeom>
              <a:avLst/>
              <a:gdLst/>
              <a:ahLst/>
              <a:cxnLst/>
              <a:rect l="l" t="t" r="r" b="b"/>
              <a:pathLst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8133053" y="0"/>
                  </a:moveTo>
                  <a:lnTo>
                    <a:pt x="81330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9452300" y="8963527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75" name="object 6075"/>
          <p:cNvSpPr txBox="1"/>
          <p:nvPr/>
        </p:nvSpPr>
        <p:spPr>
          <a:xfrm>
            <a:off x="9497281" y="8982919"/>
            <a:ext cx="711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95" dirty="0">
                <a:latin typeface="Arial MT"/>
                <a:cs typeface="Arial MT"/>
              </a:rPr>
              <a:t>Г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6076" name="object 6076"/>
          <p:cNvGrpSpPr/>
          <p:nvPr/>
        </p:nvGrpSpPr>
        <p:grpSpPr>
          <a:xfrm>
            <a:off x="9449125" y="8097157"/>
            <a:ext cx="8308340" cy="177800"/>
            <a:chOff x="9449125" y="8097157"/>
            <a:chExt cx="8308340" cy="177800"/>
          </a:xfrm>
        </p:grpSpPr>
        <p:sp>
          <p:nvSpPr>
            <p:cNvPr id="6077" name="object 6077"/>
            <p:cNvSpPr/>
            <p:nvPr/>
          </p:nvSpPr>
          <p:spPr>
            <a:xfrm>
              <a:off x="9622308" y="8186348"/>
              <a:ext cx="8133080" cy="0"/>
            </a:xfrm>
            <a:custGeom>
              <a:avLst/>
              <a:gdLst/>
              <a:ahLst/>
              <a:cxnLst/>
              <a:rect l="l" t="t" r="r" b="b"/>
              <a:pathLst>
                <a:path w="8133080">
                  <a:moveTo>
                    <a:pt x="0" y="0"/>
                  </a:moveTo>
                  <a:lnTo>
                    <a:pt x="76908" y="0"/>
                  </a:lnTo>
                </a:path>
                <a:path w="8133080">
                  <a:moveTo>
                    <a:pt x="112326" y="0"/>
                  </a:moveTo>
                  <a:lnTo>
                    <a:pt x="112326" y="0"/>
                  </a:lnTo>
                </a:path>
                <a:path w="8133080">
                  <a:moveTo>
                    <a:pt x="146732" y="0"/>
                  </a:moveTo>
                  <a:lnTo>
                    <a:pt x="241856" y="0"/>
                  </a:lnTo>
                </a:path>
                <a:path w="8133080">
                  <a:moveTo>
                    <a:pt x="277274" y="0"/>
                  </a:moveTo>
                  <a:lnTo>
                    <a:pt x="277274" y="0"/>
                  </a:lnTo>
                </a:path>
                <a:path w="8133080">
                  <a:moveTo>
                    <a:pt x="311681" y="0"/>
                  </a:moveTo>
                  <a:lnTo>
                    <a:pt x="406804" y="0"/>
                  </a:lnTo>
                </a:path>
                <a:path w="8133080">
                  <a:moveTo>
                    <a:pt x="442222" y="0"/>
                  </a:moveTo>
                  <a:lnTo>
                    <a:pt x="442222" y="0"/>
                  </a:lnTo>
                </a:path>
                <a:path w="8133080">
                  <a:moveTo>
                    <a:pt x="475617" y="0"/>
                  </a:moveTo>
                  <a:lnTo>
                    <a:pt x="571752" y="0"/>
                  </a:lnTo>
                </a:path>
                <a:path w="8133080">
                  <a:moveTo>
                    <a:pt x="7891196" y="0"/>
                  </a:moveTo>
                  <a:lnTo>
                    <a:pt x="7986320" y="0"/>
                  </a:lnTo>
                </a:path>
                <a:path w="8133080">
                  <a:moveTo>
                    <a:pt x="8022750" y="0"/>
                  </a:moveTo>
                  <a:lnTo>
                    <a:pt x="8022750" y="0"/>
                  </a:lnTo>
                </a:path>
                <a:path w="8133080">
                  <a:moveTo>
                    <a:pt x="8056144" y="0"/>
                  </a:moveTo>
                  <a:lnTo>
                    <a:pt x="81330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9622308" y="8186348"/>
              <a:ext cx="8133080" cy="0"/>
            </a:xfrm>
            <a:custGeom>
              <a:avLst/>
              <a:gdLst/>
              <a:ahLst/>
              <a:cxnLst/>
              <a:rect l="l" t="t" r="r" b="b"/>
              <a:pathLst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0" y="0"/>
                  </a:moveTo>
                  <a:lnTo>
                    <a:pt x="0" y="0"/>
                  </a:lnTo>
                </a:path>
                <a:path w="8133080">
                  <a:moveTo>
                    <a:pt x="8133053" y="0"/>
                  </a:moveTo>
                  <a:lnTo>
                    <a:pt x="81330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9452300" y="8100332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80" name="object 6080"/>
          <p:cNvSpPr txBox="1"/>
          <p:nvPr/>
        </p:nvSpPr>
        <p:spPr>
          <a:xfrm>
            <a:off x="9498293" y="8119724"/>
            <a:ext cx="819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10" dirty="0">
                <a:latin typeface="Arial MT"/>
                <a:cs typeface="Arial MT"/>
              </a:rPr>
              <a:t>Д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6081" name="object 6081"/>
          <p:cNvSpPr/>
          <p:nvPr/>
        </p:nvSpPr>
        <p:spPr>
          <a:xfrm>
            <a:off x="10506754" y="120307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2" name="object 6082"/>
          <p:cNvSpPr/>
          <p:nvPr/>
        </p:nvSpPr>
        <p:spPr>
          <a:xfrm>
            <a:off x="10748609" y="120307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3" name="object 6083"/>
          <p:cNvSpPr/>
          <p:nvPr/>
        </p:nvSpPr>
        <p:spPr>
          <a:xfrm>
            <a:off x="11295064" y="120307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4" name="object 6084"/>
          <p:cNvSpPr/>
          <p:nvPr/>
        </p:nvSpPr>
        <p:spPr>
          <a:xfrm>
            <a:off x="11856697" y="120307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5" name="object 6085"/>
          <p:cNvSpPr/>
          <p:nvPr/>
        </p:nvSpPr>
        <p:spPr>
          <a:xfrm>
            <a:off x="12980975" y="120307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6" name="object 6086"/>
          <p:cNvSpPr/>
          <p:nvPr/>
        </p:nvSpPr>
        <p:spPr>
          <a:xfrm>
            <a:off x="13548679" y="120307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7" name="object 6087"/>
          <p:cNvSpPr/>
          <p:nvPr/>
        </p:nvSpPr>
        <p:spPr>
          <a:xfrm>
            <a:off x="14115372" y="120307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8" name="object 6088"/>
          <p:cNvSpPr/>
          <p:nvPr/>
        </p:nvSpPr>
        <p:spPr>
          <a:xfrm>
            <a:off x="15239649" y="120307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9" name="object 6089"/>
          <p:cNvSpPr/>
          <p:nvPr/>
        </p:nvSpPr>
        <p:spPr>
          <a:xfrm>
            <a:off x="15806343" y="120307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0" name="object 6090"/>
          <p:cNvSpPr/>
          <p:nvPr/>
        </p:nvSpPr>
        <p:spPr>
          <a:xfrm>
            <a:off x="17441656" y="120307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91" name="object 6091"/>
          <p:cNvGrpSpPr/>
          <p:nvPr/>
        </p:nvGrpSpPr>
        <p:grpSpPr>
          <a:xfrm>
            <a:off x="10418574" y="11993746"/>
            <a:ext cx="7112634" cy="731520"/>
            <a:chOff x="10418574" y="11993746"/>
            <a:chExt cx="7112634" cy="731520"/>
          </a:xfrm>
        </p:grpSpPr>
        <p:sp>
          <p:nvSpPr>
            <p:cNvPr id="6092" name="object 6092"/>
            <p:cNvSpPr/>
            <p:nvPr/>
          </p:nvSpPr>
          <p:spPr>
            <a:xfrm>
              <a:off x="10506753" y="12160281"/>
              <a:ext cx="0" cy="391795"/>
            </a:xfrm>
            <a:custGeom>
              <a:avLst/>
              <a:gdLst/>
              <a:ahLst/>
              <a:cxnLst/>
              <a:rect l="l" t="t" r="r" b="b"/>
              <a:pathLst>
                <a:path h="391795">
                  <a:moveTo>
                    <a:pt x="0" y="280310"/>
                  </a:moveTo>
                  <a:lnTo>
                    <a:pt x="0" y="200366"/>
                  </a:lnTo>
                </a:path>
                <a:path h="391795">
                  <a:moveTo>
                    <a:pt x="0" y="163936"/>
                  </a:moveTo>
                  <a:lnTo>
                    <a:pt x="0" y="163936"/>
                  </a:lnTo>
                </a:path>
                <a:path h="391795">
                  <a:moveTo>
                    <a:pt x="0" y="130541"/>
                  </a:moveTo>
                  <a:lnTo>
                    <a:pt x="0" y="35418"/>
                  </a:lnTo>
                </a:path>
                <a:path h="391795">
                  <a:moveTo>
                    <a:pt x="0" y="0"/>
                  </a:moveTo>
                  <a:lnTo>
                    <a:pt x="0" y="0"/>
                  </a:lnTo>
                </a:path>
                <a:path h="391795">
                  <a:moveTo>
                    <a:pt x="0" y="280310"/>
                  </a:moveTo>
                  <a:lnTo>
                    <a:pt x="0" y="3916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10421749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10486988" y="12609535"/>
              <a:ext cx="26034" cy="55244"/>
            </a:xfrm>
            <a:custGeom>
              <a:avLst/>
              <a:gdLst/>
              <a:ahLst/>
              <a:cxnLst/>
              <a:rect l="l" t="t" r="r" b="b"/>
              <a:pathLst>
                <a:path w="26034" h="55245">
                  <a:moveTo>
                    <a:pt x="12294" y="53"/>
                  </a:moveTo>
                  <a:lnTo>
                    <a:pt x="6584" y="0"/>
                  </a:lnTo>
                  <a:lnTo>
                    <a:pt x="1546" y="3778"/>
                  </a:lnTo>
                  <a:lnTo>
                    <a:pt x="0" y="9275"/>
                  </a:lnTo>
                </a:path>
                <a:path w="26034" h="55245">
                  <a:moveTo>
                    <a:pt x="23057" y="18868"/>
                  </a:moveTo>
                  <a:lnTo>
                    <a:pt x="25303" y="15272"/>
                  </a:lnTo>
                  <a:lnTo>
                    <a:pt x="25417" y="10739"/>
                  </a:lnTo>
                  <a:lnTo>
                    <a:pt x="23352" y="7036"/>
                  </a:lnTo>
                  <a:lnTo>
                    <a:pt x="21288" y="3333"/>
                  </a:lnTo>
                  <a:lnTo>
                    <a:pt x="17374" y="1045"/>
                  </a:lnTo>
                  <a:lnTo>
                    <a:pt x="13134" y="1065"/>
                  </a:lnTo>
                </a:path>
                <a:path w="26034" h="55245">
                  <a:moveTo>
                    <a:pt x="22801" y="19280"/>
                  </a:moveTo>
                  <a:lnTo>
                    <a:pt x="538" y="54698"/>
                  </a:lnTo>
                  <a:lnTo>
                    <a:pt x="23813" y="54698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10748610" y="12160281"/>
              <a:ext cx="0" cy="391795"/>
            </a:xfrm>
            <a:custGeom>
              <a:avLst/>
              <a:gdLst/>
              <a:ahLst/>
              <a:cxnLst/>
              <a:rect l="l" t="t" r="r" b="b"/>
              <a:pathLst>
                <a:path h="391795">
                  <a:moveTo>
                    <a:pt x="0" y="280310"/>
                  </a:moveTo>
                  <a:lnTo>
                    <a:pt x="0" y="200366"/>
                  </a:lnTo>
                </a:path>
                <a:path h="391795">
                  <a:moveTo>
                    <a:pt x="0" y="163936"/>
                  </a:moveTo>
                  <a:lnTo>
                    <a:pt x="0" y="163936"/>
                  </a:lnTo>
                </a:path>
                <a:path h="391795">
                  <a:moveTo>
                    <a:pt x="0" y="130541"/>
                  </a:moveTo>
                  <a:lnTo>
                    <a:pt x="0" y="35418"/>
                  </a:lnTo>
                </a:path>
                <a:path h="391795">
                  <a:moveTo>
                    <a:pt x="0" y="0"/>
                  </a:moveTo>
                  <a:lnTo>
                    <a:pt x="0" y="0"/>
                  </a:lnTo>
                </a:path>
                <a:path h="391795">
                  <a:moveTo>
                    <a:pt x="0" y="280310"/>
                  </a:moveTo>
                  <a:lnTo>
                    <a:pt x="0" y="3916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10663606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10727359" y="126106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5" h="34925">
                  <a:moveTo>
                    <a:pt x="0" y="0"/>
                  </a:moveTo>
                  <a:lnTo>
                    <a:pt x="12143" y="0"/>
                  </a:lnTo>
                </a:path>
                <a:path w="24765" h="34925">
                  <a:moveTo>
                    <a:pt x="12649" y="23274"/>
                  </a:moveTo>
                  <a:lnTo>
                    <a:pt x="19076" y="23274"/>
                  </a:lnTo>
                  <a:lnTo>
                    <a:pt x="24286" y="18064"/>
                  </a:lnTo>
                  <a:lnTo>
                    <a:pt x="24286" y="11637"/>
                  </a:lnTo>
                  <a:lnTo>
                    <a:pt x="24286" y="5210"/>
                  </a:lnTo>
                  <a:lnTo>
                    <a:pt x="19076" y="0"/>
                  </a:lnTo>
                  <a:lnTo>
                    <a:pt x="12649" y="0"/>
                  </a:lnTo>
                </a:path>
                <a:path w="24765" h="34925">
                  <a:moveTo>
                    <a:pt x="12143" y="23274"/>
                  </a:moveTo>
                  <a:lnTo>
                    <a:pt x="6071" y="23274"/>
                  </a:lnTo>
                </a:path>
                <a:path w="24765" h="34925">
                  <a:moveTo>
                    <a:pt x="24286" y="34912"/>
                  </a:moveTo>
                  <a:lnTo>
                    <a:pt x="24286" y="28485"/>
                  </a:lnTo>
                  <a:lnTo>
                    <a:pt x="19076" y="23274"/>
                  </a:lnTo>
                  <a:lnTo>
                    <a:pt x="12649" y="2327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10751646" y="126460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2529" y="3035"/>
                  </a:moveTo>
                  <a:lnTo>
                    <a:pt x="2529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10727359" y="12651584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12649" y="11637"/>
                  </a:moveTo>
                  <a:lnTo>
                    <a:pt x="19076" y="11637"/>
                  </a:lnTo>
                  <a:lnTo>
                    <a:pt x="24286" y="6427"/>
                  </a:lnTo>
                  <a:lnTo>
                    <a:pt x="24286" y="0"/>
                  </a:lnTo>
                </a:path>
                <a:path w="24765" h="12700">
                  <a:moveTo>
                    <a:pt x="12143" y="12649"/>
                  </a:moveTo>
                  <a:lnTo>
                    <a:pt x="0" y="1264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11295063" y="11995333"/>
              <a:ext cx="0" cy="556895"/>
            </a:xfrm>
            <a:custGeom>
              <a:avLst/>
              <a:gdLst/>
              <a:ahLst/>
              <a:cxnLst/>
              <a:rect l="l" t="t" r="r" b="b"/>
              <a:pathLst>
                <a:path h="556895">
                  <a:moveTo>
                    <a:pt x="0" y="445258"/>
                  </a:moveTo>
                  <a:lnTo>
                    <a:pt x="0" y="365314"/>
                  </a:lnTo>
                </a:path>
                <a:path h="556895">
                  <a:moveTo>
                    <a:pt x="0" y="328884"/>
                  </a:moveTo>
                  <a:lnTo>
                    <a:pt x="0" y="328884"/>
                  </a:lnTo>
                </a:path>
                <a:path h="556895">
                  <a:moveTo>
                    <a:pt x="0" y="295489"/>
                  </a:moveTo>
                  <a:lnTo>
                    <a:pt x="0" y="200366"/>
                  </a:lnTo>
                </a:path>
                <a:path h="556895">
                  <a:moveTo>
                    <a:pt x="0" y="164948"/>
                  </a:moveTo>
                  <a:lnTo>
                    <a:pt x="0" y="164948"/>
                  </a:lnTo>
                </a:path>
                <a:path h="556895">
                  <a:moveTo>
                    <a:pt x="0" y="0"/>
                  </a:moveTo>
                  <a:lnTo>
                    <a:pt x="0" y="0"/>
                  </a:lnTo>
                </a:path>
                <a:path h="556895">
                  <a:moveTo>
                    <a:pt x="0" y="445258"/>
                  </a:moveTo>
                  <a:lnTo>
                    <a:pt x="0" y="556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11210060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11271789" y="12610600"/>
              <a:ext cx="29845" cy="53975"/>
            </a:xfrm>
            <a:custGeom>
              <a:avLst/>
              <a:gdLst/>
              <a:ahLst/>
              <a:cxnLst/>
              <a:rect l="l" t="t" r="r" b="b"/>
              <a:pathLst>
                <a:path w="29845" h="53975">
                  <a:moveTo>
                    <a:pt x="11131" y="0"/>
                  </a:moveTo>
                  <a:lnTo>
                    <a:pt x="0" y="41490"/>
                  </a:lnTo>
                  <a:lnTo>
                    <a:pt x="29346" y="41490"/>
                  </a:lnTo>
                </a:path>
                <a:path w="29845" h="53975">
                  <a:moveTo>
                    <a:pt x="20239" y="29346"/>
                  </a:moveTo>
                  <a:lnTo>
                    <a:pt x="20239" y="5363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11856696" y="11995333"/>
              <a:ext cx="0" cy="556895"/>
            </a:xfrm>
            <a:custGeom>
              <a:avLst/>
              <a:gdLst/>
              <a:ahLst/>
              <a:cxnLst/>
              <a:rect l="l" t="t" r="r" b="b"/>
              <a:pathLst>
                <a:path h="556895">
                  <a:moveTo>
                    <a:pt x="0" y="445258"/>
                  </a:moveTo>
                  <a:lnTo>
                    <a:pt x="0" y="365314"/>
                  </a:lnTo>
                </a:path>
                <a:path h="556895">
                  <a:moveTo>
                    <a:pt x="0" y="328884"/>
                  </a:moveTo>
                  <a:lnTo>
                    <a:pt x="0" y="328884"/>
                  </a:lnTo>
                </a:path>
                <a:path h="556895">
                  <a:moveTo>
                    <a:pt x="0" y="295489"/>
                  </a:moveTo>
                  <a:lnTo>
                    <a:pt x="0" y="200366"/>
                  </a:lnTo>
                </a:path>
                <a:path h="556895">
                  <a:moveTo>
                    <a:pt x="0" y="164948"/>
                  </a:moveTo>
                  <a:lnTo>
                    <a:pt x="0" y="164948"/>
                  </a:lnTo>
                </a:path>
                <a:path h="556895">
                  <a:moveTo>
                    <a:pt x="0" y="0"/>
                  </a:moveTo>
                  <a:lnTo>
                    <a:pt x="0" y="0"/>
                  </a:lnTo>
                </a:path>
                <a:path h="556895">
                  <a:moveTo>
                    <a:pt x="0" y="445258"/>
                  </a:moveTo>
                  <a:lnTo>
                    <a:pt x="0" y="556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11771693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11836457" y="12651584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0" y="12649"/>
                  </a:moveTo>
                  <a:lnTo>
                    <a:pt x="12143" y="12649"/>
                  </a:lnTo>
                </a:path>
                <a:path w="24765" h="12700">
                  <a:moveTo>
                    <a:pt x="12649" y="11637"/>
                  </a:moveTo>
                  <a:lnTo>
                    <a:pt x="19076" y="11637"/>
                  </a:lnTo>
                  <a:lnTo>
                    <a:pt x="24286" y="6427"/>
                  </a:lnTo>
                  <a:lnTo>
                    <a:pt x="24286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11859732" y="126460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2529" y="3035"/>
                  </a:moveTo>
                  <a:lnTo>
                    <a:pt x="2529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11836457" y="126106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5" h="34925">
                  <a:moveTo>
                    <a:pt x="24286" y="34912"/>
                  </a:moveTo>
                  <a:lnTo>
                    <a:pt x="24286" y="28485"/>
                  </a:lnTo>
                  <a:lnTo>
                    <a:pt x="19076" y="23274"/>
                  </a:lnTo>
                  <a:lnTo>
                    <a:pt x="12649" y="23274"/>
                  </a:lnTo>
                </a:path>
                <a:path w="24765" h="34925">
                  <a:moveTo>
                    <a:pt x="12143" y="23274"/>
                  </a:moveTo>
                  <a:lnTo>
                    <a:pt x="0" y="23274"/>
                  </a:lnTo>
                  <a:lnTo>
                    <a:pt x="0" y="0"/>
                  </a:lnTo>
                  <a:lnTo>
                    <a:pt x="2023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12980974" y="11995333"/>
              <a:ext cx="0" cy="556895"/>
            </a:xfrm>
            <a:custGeom>
              <a:avLst/>
              <a:gdLst/>
              <a:ahLst/>
              <a:cxnLst/>
              <a:rect l="l" t="t" r="r" b="b"/>
              <a:pathLst>
                <a:path h="556895">
                  <a:moveTo>
                    <a:pt x="0" y="445258"/>
                  </a:moveTo>
                  <a:lnTo>
                    <a:pt x="0" y="365314"/>
                  </a:lnTo>
                </a:path>
                <a:path h="556895">
                  <a:moveTo>
                    <a:pt x="0" y="328884"/>
                  </a:moveTo>
                  <a:lnTo>
                    <a:pt x="0" y="328884"/>
                  </a:lnTo>
                </a:path>
                <a:path h="556895">
                  <a:moveTo>
                    <a:pt x="0" y="295489"/>
                  </a:moveTo>
                  <a:lnTo>
                    <a:pt x="0" y="200366"/>
                  </a:lnTo>
                </a:path>
                <a:path h="556895">
                  <a:moveTo>
                    <a:pt x="0" y="164948"/>
                  </a:moveTo>
                  <a:lnTo>
                    <a:pt x="0" y="164948"/>
                  </a:lnTo>
                </a:path>
                <a:path h="556895">
                  <a:moveTo>
                    <a:pt x="0" y="0"/>
                  </a:moveTo>
                  <a:lnTo>
                    <a:pt x="0" y="0"/>
                  </a:lnTo>
                </a:path>
                <a:path h="556895">
                  <a:moveTo>
                    <a:pt x="0" y="445258"/>
                  </a:moveTo>
                  <a:lnTo>
                    <a:pt x="0" y="556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12895970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12960735" y="12610600"/>
              <a:ext cx="23495" cy="53975"/>
            </a:xfrm>
            <a:custGeom>
              <a:avLst/>
              <a:gdLst/>
              <a:ahLst/>
              <a:cxnLst/>
              <a:rect l="l" t="t" r="r" b="b"/>
              <a:pathLst>
                <a:path w="23495" h="53975">
                  <a:moveTo>
                    <a:pt x="11131" y="53633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607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13548679" y="11995333"/>
              <a:ext cx="0" cy="556895"/>
            </a:xfrm>
            <a:custGeom>
              <a:avLst/>
              <a:gdLst/>
              <a:ahLst/>
              <a:cxnLst/>
              <a:rect l="l" t="t" r="r" b="b"/>
              <a:pathLst>
                <a:path h="556895">
                  <a:moveTo>
                    <a:pt x="0" y="445258"/>
                  </a:moveTo>
                  <a:lnTo>
                    <a:pt x="0" y="365314"/>
                  </a:lnTo>
                </a:path>
                <a:path h="556895">
                  <a:moveTo>
                    <a:pt x="0" y="328884"/>
                  </a:moveTo>
                  <a:lnTo>
                    <a:pt x="0" y="328884"/>
                  </a:lnTo>
                </a:path>
                <a:path h="556895">
                  <a:moveTo>
                    <a:pt x="0" y="295489"/>
                  </a:moveTo>
                  <a:lnTo>
                    <a:pt x="0" y="200366"/>
                  </a:lnTo>
                </a:path>
                <a:path h="556895">
                  <a:moveTo>
                    <a:pt x="0" y="164948"/>
                  </a:moveTo>
                  <a:lnTo>
                    <a:pt x="0" y="164948"/>
                  </a:lnTo>
                </a:path>
                <a:path h="556895">
                  <a:moveTo>
                    <a:pt x="0" y="0"/>
                  </a:moveTo>
                  <a:lnTo>
                    <a:pt x="0" y="0"/>
                  </a:lnTo>
                </a:path>
                <a:path h="556895">
                  <a:moveTo>
                    <a:pt x="0" y="445258"/>
                  </a:moveTo>
                  <a:lnTo>
                    <a:pt x="0" y="556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13463675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13528440" y="12610600"/>
              <a:ext cx="23495" cy="34925"/>
            </a:xfrm>
            <a:custGeom>
              <a:avLst/>
              <a:gdLst/>
              <a:ahLst/>
              <a:cxnLst/>
              <a:rect l="l" t="t" r="r" b="b"/>
              <a:pathLst>
                <a:path w="23494" h="34925">
                  <a:moveTo>
                    <a:pt x="23274" y="11637"/>
                  </a:moveTo>
                  <a:lnTo>
                    <a:pt x="23274" y="5210"/>
                  </a:lnTo>
                  <a:lnTo>
                    <a:pt x="18064" y="0"/>
                  </a:lnTo>
                  <a:lnTo>
                    <a:pt x="11637" y="0"/>
                  </a:lnTo>
                  <a:lnTo>
                    <a:pt x="5209" y="0"/>
                  </a:lnTo>
                  <a:lnTo>
                    <a:pt x="0" y="5210"/>
                  </a:lnTo>
                  <a:lnTo>
                    <a:pt x="0" y="11637"/>
                  </a:lnTo>
                  <a:lnTo>
                    <a:pt x="0" y="18064"/>
                  </a:lnTo>
                  <a:lnTo>
                    <a:pt x="5209" y="23274"/>
                  </a:lnTo>
                  <a:lnTo>
                    <a:pt x="11637" y="23274"/>
                  </a:lnTo>
                  <a:lnTo>
                    <a:pt x="18064" y="23274"/>
                  </a:lnTo>
                  <a:lnTo>
                    <a:pt x="23274" y="18064"/>
                  </a:lnTo>
                  <a:lnTo>
                    <a:pt x="23274" y="11637"/>
                  </a:lnTo>
                </a:path>
                <a:path w="23494" h="34925">
                  <a:moveTo>
                    <a:pt x="23274" y="34912"/>
                  </a:moveTo>
                  <a:lnTo>
                    <a:pt x="23274" y="28485"/>
                  </a:lnTo>
                  <a:lnTo>
                    <a:pt x="18064" y="23274"/>
                  </a:lnTo>
                  <a:lnTo>
                    <a:pt x="11637" y="23274"/>
                  </a:lnTo>
                  <a:lnTo>
                    <a:pt x="5209" y="23274"/>
                  </a:lnTo>
                  <a:lnTo>
                    <a:pt x="0" y="28485"/>
                  </a:lnTo>
                  <a:lnTo>
                    <a:pt x="0" y="34912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13551715" y="126460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2529" y="3035"/>
                  </a:moveTo>
                  <a:lnTo>
                    <a:pt x="2529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13528440" y="12651584"/>
              <a:ext cx="23495" cy="12065"/>
            </a:xfrm>
            <a:custGeom>
              <a:avLst/>
              <a:gdLst/>
              <a:ahLst/>
              <a:cxnLst/>
              <a:rect l="l" t="t" r="r" b="b"/>
              <a:pathLst>
                <a:path w="23494" h="12065">
                  <a:moveTo>
                    <a:pt x="0" y="0"/>
                  </a:moveTo>
                  <a:lnTo>
                    <a:pt x="0" y="6427"/>
                  </a:lnTo>
                  <a:lnTo>
                    <a:pt x="5209" y="11637"/>
                  </a:lnTo>
                  <a:lnTo>
                    <a:pt x="11637" y="11637"/>
                  </a:lnTo>
                  <a:lnTo>
                    <a:pt x="18064" y="11637"/>
                  </a:lnTo>
                  <a:lnTo>
                    <a:pt x="23274" y="6427"/>
                  </a:lnTo>
                  <a:lnTo>
                    <a:pt x="2327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13527428" y="126460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2529" y="3035"/>
                  </a:moveTo>
                  <a:lnTo>
                    <a:pt x="2529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14115372" y="11995333"/>
              <a:ext cx="0" cy="556895"/>
            </a:xfrm>
            <a:custGeom>
              <a:avLst/>
              <a:gdLst/>
              <a:ahLst/>
              <a:cxnLst/>
              <a:rect l="l" t="t" r="r" b="b"/>
              <a:pathLst>
                <a:path h="556895">
                  <a:moveTo>
                    <a:pt x="0" y="445258"/>
                  </a:moveTo>
                  <a:lnTo>
                    <a:pt x="0" y="365314"/>
                  </a:lnTo>
                </a:path>
                <a:path h="556895">
                  <a:moveTo>
                    <a:pt x="0" y="328884"/>
                  </a:moveTo>
                  <a:lnTo>
                    <a:pt x="0" y="328884"/>
                  </a:lnTo>
                </a:path>
                <a:path h="556895">
                  <a:moveTo>
                    <a:pt x="0" y="295489"/>
                  </a:moveTo>
                  <a:lnTo>
                    <a:pt x="0" y="200366"/>
                  </a:lnTo>
                </a:path>
                <a:path h="556895">
                  <a:moveTo>
                    <a:pt x="0" y="164948"/>
                  </a:moveTo>
                  <a:lnTo>
                    <a:pt x="0" y="164948"/>
                  </a:lnTo>
                </a:path>
                <a:path h="556895">
                  <a:moveTo>
                    <a:pt x="0" y="0"/>
                  </a:moveTo>
                  <a:lnTo>
                    <a:pt x="0" y="0"/>
                  </a:lnTo>
                </a:path>
                <a:path h="556895">
                  <a:moveTo>
                    <a:pt x="0" y="445258"/>
                  </a:moveTo>
                  <a:lnTo>
                    <a:pt x="0" y="556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14030368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14098169" y="12610600"/>
              <a:ext cx="23495" cy="53340"/>
            </a:xfrm>
            <a:custGeom>
              <a:avLst/>
              <a:gdLst/>
              <a:ahLst/>
              <a:cxnLst/>
              <a:rect l="l" t="t" r="r" b="b"/>
              <a:pathLst>
                <a:path w="23494" h="53340">
                  <a:moveTo>
                    <a:pt x="5189" y="53184"/>
                  </a:moveTo>
                  <a:lnTo>
                    <a:pt x="12580" y="49259"/>
                  </a:lnTo>
                  <a:lnTo>
                    <a:pt x="18290" y="43401"/>
                  </a:lnTo>
                  <a:lnTo>
                    <a:pt x="21970" y="36094"/>
                  </a:lnTo>
                  <a:lnTo>
                    <a:pt x="23274" y="27828"/>
                  </a:lnTo>
                </a:path>
                <a:path w="23494" h="53340">
                  <a:moveTo>
                    <a:pt x="22262" y="28334"/>
                  </a:moveTo>
                  <a:lnTo>
                    <a:pt x="22262" y="12143"/>
                  </a:lnTo>
                </a:path>
                <a:path w="23494" h="53340">
                  <a:moveTo>
                    <a:pt x="23274" y="11637"/>
                  </a:moveTo>
                  <a:lnTo>
                    <a:pt x="23274" y="5210"/>
                  </a:lnTo>
                  <a:lnTo>
                    <a:pt x="18064" y="0"/>
                  </a:lnTo>
                  <a:lnTo>
                    <a:pt x="11637" y="0"/>
                  </a:lnTo>
                  <a:lnTo>
                    <a:pt x="5209" y="0"/>
                  </a:lnTo>
                  <a:lnTo>
                    <a:pt x="0" y="5210"/>
                  </a:lnTo>
                  <a:lnTo>
                    <a:pt x="0" y="1163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14097157" y="126227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2529" y="3035"/>
                  </a:moveTo>
                  <a:lnTo>
                    <a:pt x="2529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14098169" y="12628309"/>
              <a:ext cx="22860" cy="12065"/>
            </a:xfrm>
            <a:custGeom>
              <a:avLst/>
              <a:gdLst/>
              <a:ahLst/>
              <a:cxnLst/>
              <a:rect l="l" t="t" r="r" b="b"/>
              <a:pathLst>
                <a:path w="22859" h="12065">
                  <a:moveTo>
                    <a:pt x="0" y="0"/>
                  </a:moveTo>
                  <a:lnTo>
                    <a:pt x="0" y="6427"/>
                  </a:lnTo>
                  <a:lnTo>
                    <a:pt x="5209" y="11637"/>
                  </a:lnTo>
                  <a:lnTo>
                    <a:pt x="11637" y="11637"/>
                  </a:lnTo>
                </a:path>
                <a:path w="22859" h="12065">
                  <a:moveTo>
                    <a:pt x="11131" y="11637"/>
                  </a:moveTo>
                  <a:lnTo>
                    <a:pt x="22262" y="1163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15239650" y="11995333"/>
              <a:ext cx="0" cy="556895"/>
            </a:xfrm>
            <a:custGeom>
              <a:avLst/>
              <a:gdLst/>
              <a:ahLst/>
              <a:cxnLst/>
              <a:rect l="l" t="t" r="r" b="b"/>
              <a:pathLst>
                <a:path h="556895">
                  <a:moveTo>
                    <a:pt x="0" y="445258"/>
                  </a:moveTo>
                  <a:lnTo>
                    <a:pt x="0" y="365314"/>
                  </a:lnTo>
                </a:path>
                <a:path h="556895">
                  <a:moveTo>
                    <a:pt x="0" y="328884"/>
                  </a:moveTo>
                  <a:lnTo>
                    <a:pt x="0" y="328884"/>
                  </a:lnTo>
                </a:path>
                <a:path h="556895">
                  <a:moveTo>
                    <a:pt x="0" y="295489"/>
                  </a:moveTo>
                  <a:lnTo>
                    <a:pt x="0" y="200366"/>
                  </a:lnTo>
                </a:path>
                <a:path h="556895">
                  <a:moveTo>
                    <a:pt x="0" y="164948"/>
                  </a:moveTo>
                  <a:lnTo>
                    <a:pt x="0" y="164948"/>
                  </a:lnTo>
                </a:path>
                <a:path h="556895">
                  <a:moveTo>
                    <a:pt x="0" y="0"/>
                  </a:moveTo>
                  <a:lnTo>
                    <a:pt x="0" y="0"/>
                  </a:lnTo>
                </a:path>
                <a:path h="556895">
                  <a:moveTo>
                    <a:pt x="0" y="445258"/>
                  </a:moveTo>
                  <a:lnTo>
                    <a:pt x="0" y="556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15154646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15210303" y="12610600"/>
              <a:ext cx="41910" cy="53975"/>
            </a:xfrm>
            <a:custGeom>
              <a:avLst/>
              <a:gdLst/>
              <a:ahLst/>
              <a:cxnLst/>
              <a:rect l="l" t="t" r="r" b="b"/>
              <a:pathLst>
                <a:path w="41909" h="53975">
                  <a:moveTo>
                    <a:pt x="11131" y="53633"/>
                  </a:moveTo>
                  <a:lnTo>
                    <a:pt x="11131" y="0"/>
                  </a:lnTo>
                  <a:lnTo>
                    <a:pt x="0" y="12143"/>
                  </a:lnTo>
                </a:path>
                <a:path w="41909" h="53975">
                  <a:moveTo>
                    <a:pt x="41490" y="53633"/>
                  </a:moveTo>
                  <a:lnTo>
                    <a:pt x="41490" y="0"/>
                  </a:lnTo>
                  <a:lnTo>
                    <a:pt x="29346" y="1214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15806343" y="11995333"/>
              <a:ext cx="0" cy="556895"/>
            </a:xfrm>
            <a:custGeom>
              <a:avLst/>
              <a:gdLst/>
              <a:ahLst/>
              <a:cxnLst/>
              <a:rect l="l" t="t" r="r" b="b"/>
              <a:pathLst>
                <a:path h="556895">
                  <a:moveTo>
                    <a:pt x="0" y="445258"/>
                  </a:moveTo>
                  <a:lnTo>
                    <a:pt x="0" y="365314"/>
                  </a:lnTo>
                </a:path>
                <a:path h="556895">
                  <a:moveTo>
                    <a:pt x="0" y="328884"/>
                  </a:moveTo>
                  <a:lnTo>
                    <a:pt x="0" y="328884"/>
                  </a:lnTo>
                </a:path>
                <a:path h="556895">
                  <a:moveTo>
                    <a:pt x="0" y="295489"/>
                  </a:moveTo>
                  <a:lnTo>
                    <a:pt x="0" y="200366"/>
                  </a:lnTo>
                </a:path>
                <a:path h="556895">
                  <a:moveTo>
                    <a:pt x="0" y="164948"/>
                  </a:moveTo>
                  <a:lnTo>
                    <a:pt x="0" y="164948"/>
                  </a:lnTo>
                </a:path>
                <a:path h="556895">
                  <a:moveTo>
                    <a:pt x="0" y="0"/>
                  </a:moveTo>
                  <a:lnTo>
                    <a:pt x="0" y="0"/>
                  </a:lnTo>
                </a:path>
                <a:path h="556895">
                  <a:moveTo>
                    <a:pt x="0" y="445258"/>
                  </a:moveTo>
                  <a:lnTo>
                    <a:pt x="0" y="556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15721339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15770924" y="12609535"/>
              <a:ext cx="54610" cy="55244"/>
            </a:xfrm>
            <a:custGeom>
              <a:avLst/>
              <a:gdLst/>
              <a:ahLst/>
              <a:cxnLst/>
              <a:rect l="l" t="t" r="r" b="b"/>
              <a:pathLst>
                <a:path w="54609" h="55245">
                  <a:moveTo>
                    <a:pt x="12143" y="54698"/>
                  </a:moveTo>
                  <a:lnTo>
                    <a:pt x="12143" y="1065"/>
                  </a:lnTo>
                  <a:lnTo>
                    <a:pt x="0" y="13208"/>
                  </a:lnTo>
                </a:path>
                <a:path w="54609" h="55245">
                  <a:moveTo>
                    <a:pt x="42114" y="53"/>
                  </a:moveTo>
                  <a:lnTo>
                    <a:pt x="36404" y="0"/>
                  </a:lnTo>
                  <a:lnTo>
                    <a:pt x="31366" y="3778"/>
                  </a:lnTo>
                  <a:lnTo>
                    <a:pt x="29819" y="9275"/>
                  </a:lnTo>
                </a:path>
                <a:path w="54609" h="55245">
                  <a:moveTo>
                    <a:pt x="51865" y="18868"/>
                  </a:moveTo>
                  <a:lnTo>
                    <a:pt x="54111" y="15272"/>
                  </a:lnTo>
                  <a:lnTo>
                    <a:pt x="54225" y="10739"/>
                  </a:lnTo>
                  <a:lnTo>
                    <a:pt x="52160" y="7036"/>
                  </a:lnTo>
                  <a:lnTo>
                    <a:pt x="50096" y="3333"/>
                  </a:lnTo>
                  <a:lnTo>
                    <a:pt x="46182" y="1045"/>
                  </a:lnTo>
                  <a:lnTo>
                    <a:pt x="41942" y="1065"/>
                  </a:lnTo>
                </a:path>
                <a:path w="54609" h="55245">
                  <a:moveTo>
                    <a:pt x="51609" y="19280"/>
                  </a:moveTo>
                  <a:lnTo>
                    <a:pt x="30358" y="54698"/>
                  </a:lnTo>
                  <a:lnTo>
                    <a:pt x="53633" y="54698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16321426" y="12160281"/>
              <a:ext cx="0" cy="391795"/>
            </a:xfrm>
            <a:custGeom>
              <a:avLst/>
              <a:gdLst/>
              <a:ahLst/>
              <a:cxnLst/>
              <a:rect l="l" t="t" r="r" b="b"/>
              <a:pathLst>
                <a:path h="391795">
                  <a:moveTo>
                    <a:pt x="0" y="280310"/>
                  </a:moveTo>
                  <a:lnTo>
                    <a:pt x="0" y="200366"/>
                  </a:lnTo>
                </a:path>
                <a:path h="391795">
                  <a:moveTo>
                    <a:pt x="0" y="163936"/>
                  </a:moveTo>
                  <a:lnTo>
                    <a:pt x="0" y="163936"/>
                  </a:lnTo>
                </a:path>
                <a:path h="391795">
                  <a:moveTo>
                    <a:pt x="0" y="130541"/>
                  </a:moveTo>
                  <a:lnTo>
                    <a:pt x="0" y="35418"/>
                  </a:lnTo>
                </a:path>
                <a:path h="391795">
                  <a:moveTo>
                    <a:pt x="0" y="0"/>
                  </a:moveTo>
                  <a:lnTo>
                    <a:pt x="0" y="0"/>
                  </a:lnTo>
                </a:path>
                <a:path h="391795">
                  <a:moveTo>
                    <a:pt x="0" y="280310"/>
                  </a:moveTo>
                  <a:lnTo>
                    <a:pt x="0" y="3916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16236422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16284996" y="12610600"/>
              <a:ext cx="55244" cy="53975"/>
            </a:xfrm>
            <a:custGeom>
              <a:avLst/>
              <a:gdLst/>
              <a:ahLst/>
              <a:cxnLst/>
              <a:rect l="l" t="t" r="r" b="b"/>
              <a:pathLst>
                <a:path w="55244" h="53975">
                  <a:moveTo>
                    <a:pt x="12143" y="53633"/>
                  </a:moveTo>
                  <a:lnTo>
                    <a:pt x="12143" y="0"/>
                  </a:lnTo>
                  <a:lnTo>
                    <a:pt x="0" y="12143"/>
                  </a:lnTo>
                </a:path>
                <a:path w="55244" h="53975">
                  <a:moveTo>
                    <a:pt x="30358" y="0"/>
                  </a:moveTo>
                  <a:lnTo>
                    <a:pt x="42501" y="0"/>
                  </a:lnTo>
                </a:path>
                <a:path w="55244" h="53975">
                  <a:moveTo>
                    <a:pt x="43007" y="23274"/>
                  </a:moveTo>
                  <a:lnTo>
                    <a:pt x="49435" y="23274"/>
                  </a:lnTo>
                  <a:lnTo>
                    <a:pt x="54645" y="18064"/>
                  </a:lnTo>
                  <a:lnTo>
                    <a:pt x="54645" y="11637"/>
                  </a:lnTo>
                  <a:lnTo>
                    <a:pt x="54645" y="5210"/>
                  </a:lnTo>
                  <a:lnTo>
                    <a:pt x="49435" y="0"/>
                  </a:lnTo>
                  <a:lnTo>
                    <a:pt x="43007" y="0"/>
                  </a:lnTo>
                </a:path>
                <a:path w="55244" h="53975">
                  <a:moveTo>
                    <a:pt x="42501" y="23274"/>
                  </a:moveTo>
                  <a:lnTo>
                    <a:pt x="36430" y="23274"/>
                  </a:lnTo>
                </a:path>
                <a:path w="55244" h="53975">
                  <a:moveTo>
                    <a:pt x="54645" y="34912"/>
                  </a:moveTo>
                  <a:lnTo>
                    <a:pt x="54645" y="28485"/>
                  </a:lnTo>
                  <a:lnTo>
                    <a:pt x="49435" y="23274"/>
                  </a:lnTo>
                  <a:lnTo>
                    <a:pt x="43007" y="2327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16338629" y="126460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2529" y="3035"/>
                  </a:moveTo>
                  <a:lnTo>
                    <a:pt x="2529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16315354" y="12651584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12649" y="11637"/>
                  </a:moveTo>
                  <a:lnTo>
                    <a:pt x="19076" y="11637"/>
                  </a:lnTo>
                  <a:lnTo>
                    <a:pt x="24286" y="6427"/>
                  </a:lnTo>
                  <a:lnTo>
                    <a:pt x="24286" y="0"/>
                  </a:lnTo>
                </a:path>
                <a:path w="24765" h="12700">
                  <a:moveTo>
                    <a:pt x="12143" y="12649"/>
                  </a:moveTo>
                  <a:lnTo>
                    <a:pt x="0" y="1264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16896214" y="12160281"/>
              <a:ext cx="0" cy="391795"/>
            </a:xfrm>
            <a:custGeom>
              <a:avLst/>
              <a:gdLst/>
              <a:ahLst/>
              <a:cxnLst/>
              <a:rect l="l" t="t" r="r" b="b"/>
              <a:pathLst>
                <a:path h="391795">
                  <a:moveTo>
                    <a:pt x="0" y="280310"/>
                  </a:moveTo>
                  <a:lnTo>
                    <a:pt x="0" y="200366"/>
                  </a:lnTo>
                </a:path>
                <a:path h="391795">
                  <a:moveTo>
                    <a:pt x="0" y="163936"/>
                  </a:moveTo>
                  <a:lnTo>
                    <a:pt x="0" y="163936"/>
                  </a:lnTo>
                </a:path>
                <a:path h="391795">
                  <a:moveTo>
                    <a:pt x="0" y="130541"/>
                  </a:moveTo>
                  <a:lnTo>
                    <a:pt x="0" y="35418"/>
                  </a:lnTo>
                </a:path>
                <a:path h="391795">
                  <a:moveTo>
                    <a:pt x="0" y="0"/>
                  </a:moveTo>
                  <a:lnTo>
                    <a:pt x="0" y="0"/>
                  </a:lnTo>
                </a:path>
                <a:path h="391795">
                  <a:moveTo>
                    <a:pt x="0" y="280310"/>
                  </a:moveTo>
                  <a:lnTo>
                    <a:pt x="0" y="3916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16811210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16857760" y="12610600"/>
              <a:ext cx="60325" cy="53975"/>
            </a:xfrm>
            <a:custGeom>
              <a:avLst/>
              <a:gdLst/>
              <a:ahLst/>
              <a:cxnLst/>
              <a:rect l="l" t="t" r="r" b="b"/>
              <a:pathLst>
                <a:path w="60325" h="53975">
                  <a:moveTo>
                    <a:pt x="12143" y="53633"/>
                  </a:moveTo>
                  <a:lnTo>
                    <a:pt x="12143" y="0"/>
                  </a:lnTo>
                  <a:lnTo>
                    <a:pt x="0" y="12143"/>
                  </a:lnTo>
                </a:path>
                <a:path w="60325" h="53975">
                  <a:moveTo>
                    <a:pt x="42501" y="0"/>
                  </a:moveTo>
                  <a:lnTo>
                    <a:pt x="30358" y="41490"/>
                  </a:lnTo>
                  <a:lnTo>
                    <a:pt x="59705" y="41490"/>
                  </a:lnTo>
                </a:path>
                <a:path w="60325" h="53975">
                  <a:moveTo>
                    <a:pt x="51609" y="29346"/>
                  </a:moveTo>
                  <a:lnTo>
                    <a:pt x="51609" y="5363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17441656" y="11995333"/>
              <a:ext cx="0" cy="556895"/>
            </a:xfrm>
            <a:custGeom>
              <a:avLst/>
              <a:gdLst/>
              <a:ahLst/>
              <a:cxnLst/>
              <a:rect l="l" t="t" r="r" b="b"/>
              <a:pathLst>
                <a:path h="556895">
                  <a:moveTo>
                    <a:pt x="0" y="445258"/>
                  </a:moveTo>
                  <a:lnTo>
                    <a:pt x="0" y="365314"/>
                  </a:lnTo>
                </a:path>
                <a:path h="556895">
                  <a:moveTo>
                    <a:pt x="0" y="328884"/>
                  </a:moveTo>
                  <a:lnTo>
                    <a:pt x="0" y="328884"/>
                  </a:lnTo>
                </a:path>
                <a:path h="556895">
                  <a:moveTo>
                    <a:pt x="0" y="295489"/>
                  </a:moveTo>
                  <a:lnTo>
                    <a:pt x="0" y="200366"/>
                  </a:lnTo>
                </a:path>
                <a:path h="556895">
                  <a:moveTo>
                    <a:pt x="0" y="164948"/>
                  </a:moveTo>
                  <a:lnTo>
                    <a:pt x="0" y="164948"/>
                  </a:lnTo>
                </a:path>
                <a:path h="556895">
                  <a:moveTo>
                    <a:pt x="0" y="0"/>
                  </a:moveTo>
                  <a:lnTo>
                    <a:pt x="0" y="0"/>
                  </a:lnTo>
                </a:path>
                <a:path h="556895">
                  <a:moveTo>
                    <a:pt x="0" y="467521"/>
                  </a:moveTo>
                  <a:lnTo>
                    <a:pt x="0" y="556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17356652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17406238" y="12610600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12143" y="53633"/>
                  </a:moveTo>
                  <a:lnTo>
                    <a:pt x="12143" y="0"/>
                  </a:lnTo>
                  <a:lnTo>
                    <a:pt x="0" y="12143"/>
                  </a:lnTo>
                </a:path>
                <a:path w="53975" h="53975">
                  <a:moveTo>
                    <a:pt x="29346" y="53633"/>
                  </a:moveTo>
                  <a:lnTo>
                    <a:pt x="41490" y="53633"/>
                  </a:lnTo>
                </a:path>
                <a:path w="53975" h="53975">
                  <a:moveTo>
                    <a:pt x="41995" y="52621"/>
                  </a:moveTo>
                  <a:lnTo>
                    <a:pt x="48423" y="52621"/>
                  </a:lnTo>
                  <a:lnTo>
                    <a:pt x="53633" y="47411"/>
                  </a:lnTo>
                  <a:lnTo>
                    <a:pt x="53633" y="4098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17459871" y="126460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2529" y="3035"/>
                  </a:moveTo>
                  <a:lnTo>
                    <a:pt x="2529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17435584" y="126106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5" h="34925">
                  <a:moveTo>
                    <a:pt x="24286" y="34912"/>
                  </a:moveTo>
                  <a:lnTo>
                    <a:pt x="24286" y="28485"/>
                  </a:lnTo>
                  <a:lnTo>
                    <a:pt x="19076" y="23274"/>
                  </a:lnTo>
                  <a:lnTo>
                    <a:pt x="12649" y="23274"/>
                  </a:lnTo>
                </a:path>
                <a:path w="24765" h="34925">
                  <a:moveTo>
                    <a:pt x="12143" y="23274"/>
                  </a:moveTo>
                  <a:lnTo>
                    <a:pt x="0" y="23274"/>
                  </a:lnTo>
                  <a:lnTo>
                    <a:pt x="0" y="0"/>
                  </a:lnTo>
                  <a:lnTo>
                    <a:pt x="2125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41" name="object 6141"/>
          <p:cNvSpPr txBox="1"/>
          <p:nvPr/>
        </p:nvSpPr>
        <p:spPr>
          <a:xfrm>
            <a:off x="11930323" y="11441434"/>
            <a:ext cx="34734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675" spc="-67" baseline="-30864" dirty="0">
                <a:latin typeface="Cambria"/>
                <a:cs typeface="Cambria"/>
              </a:rPr>
              <a:t>3К1</a:t>
            </a:r>
            <a:r>
              <a:rPr sz="675" spc="15" baseline="-30864" dirty="0">
                <a:latin typeface="Cambria"/>
                <a:cs typeface="Cambria"/>
              </a:rPr>
              <a:t>      </a:t>
            </a:r>
            <a:r>
              <a:rPr sz="450" spc="-5" dirty="0">
                <a:latin typeface="Cambria"/>
                <a:cs typeface="Cambria"/>
              </a:rPr>
              <a:t>0,00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42" name="object 6142"/>
          <p:cNvSpPr txBox="1"/>
          <p:nvPr/>
        </p:nvSpPr>
        <p:spPr>
          <a:xfrm>
            <a:off x="12091325" y="11496079"/>
            <a:ext cx="19367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" dirty="0">
                <a:latin typeface="Cambria"/>
                <a:cs typeface="Cambria"/>
              </a:rPr>
              <a:t>924,27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43" name="object 6143"/>
          <p:cNvSpPr txBox="1"/>
          <p:nvPr/>
        </p:nvSpPr>
        <p:spPr>
          <a:xfrm>
            <a:off x="13840803" y="8813396"/>
            <a:ext cx="13017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" dirty="0">
                <a:latin typeface="Cambria"/>
                <a:cs typeface="Cambria"/>
              </a:rPr>
              <a:t>0,00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44" name="object 6144"/>
          <p:cNvSpPr txBox="1"/>
          <p:nvPr/>
        </p:nvSpPr>
        <p:spPr>
          <a:xfrm>
            <a:off x="13658736" y="8868041"/>
            <a:ext cx="35369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675" spc="-44" baseline="24691" dirty="0">
                <a:latin typeface="Cambria"/>
                <a:cs typeface="Cambria"/>
              </a:rPr>
              <a:t>1К4</a:t>
            </a:r>
            <a:r>
              <a:rPr sz="675" spc="225" baseline="24691" dirty="0">
                <a:latin typeface="Cambria"/>
                <a:cs typeface="Cambria"/>
              </a:rPr>
              <a:t> </a:t>
            </a:r>
            <a:r>
              <a:rPr sz="450" spc="-5" dirty="0">
                <a:latin typeface="Cambria"/>
                <a:cs typeface="Cambria"/>
              </a:rPr>
              <a:t>49,92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45" name="object 6145"/>
          <p:cNvSpPr txBox="1"/>
          <p:nvPr/>
        </p:nvSpPr>
        <p:spPr>
          <a:xfrm>
            <a:off x="15313277" y="8805301"/>
            <a:ext cx="33020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675" spc="-67" baseline="-30864" dirty="0">
                <a:latin typeface="Cambria"/>
                <a:cs typeface="Cambria"/>
              </a:rPr>
              <a:t>1К5</a:t>
            </a:r>
            <a:r>
              <a:rPr sz="675" spc="44" baseline="-30864" dirty="0">
                <a:latin typeface="Cambria"/>
                <a:cs typeface="Cambria"/>
              </a:rPr>
              <a:t>    </a:t>
            </a:r>
            <a:r>
              <a:rPr sz="450" spc="-5" dirty="0">
                <a:latin typeface="Cambria"/>
                <a:cs typeface="Cambria"/>
              </a:rPr>
              <a:t>0,00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46" name="object 6146"/>
          <p:cNvSpPr txBox="1"/>
          <p:nvPr/>
        </p:nvSpPr>
        <p:spPr>
          <a:xfrm>
            <a:off x="15473680" y="8859946"/>
            <a:ext cx="16383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" dirty="0">
                <a:latin typeface="Cambria"/>
                <a:cs typeface="Cambria"/>
              </a:rPr>
              <a:t>49,95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47" name="object 6147"/>
          <p:cNvSpPr txBox="1"/>
          <p:nvPr/>
        </p:nvSpPr>
        <p:spPr>
          <a:xfrm>
            <a:off x="15951506" y="8708729"/>
            <a:ext cx="287020" cy="205740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R="66040" algn="r">
              <a:lnSpc>
                <a:spcPct val="100000"/>
              </a:lnSpc>
              <a:spcBef>
                <a:spcPts val="265"/>
              </a:spcBef>
            </a:pPr>
            <a:r>
              <a:rPr sz="450" spc="-20" dirty="0">
                <a:latin typeface="Cambria"/>
                <a:cs typeface="Cambria"/>
              </a:rPr>
              <a:t>18,02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  <a:p>
            <a:pPr marR="5080" algn="r">
              <a:lnSpc>
                <a:spcPct val="100000"/>
              </a:lnSpc>
              <a:spcBef>
                <a:spcPts val="170"/>
              </a:spcBef>
            </a:pPr>
            <a:r>
              <a:rPr sz="450" spc="-5" dirty="0">
                <a:latin typeface="Cambria"/>
                <a:cs typeface="Cambria"/>
              </a:rPr>
              <a:t>0,00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48" name="object 6148"/>
          <p:cNvSpPr txBox="1"/>
          <p:nvPr/>
        </p:nvSpPr>
        <p:spPr>
          <a:xfrm>
            <a:off x="15917412" y="8872089"/>
            <a:ext cx="35750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675" spc="-30" baseline="24691" dirty="0">
                <a:latin typeface="Cambria"/>
                <a:cs typeface="Cambria"/>
              </a:rPr>
              <a:t>3К2</a:t>
            </a:r>
            <a:r>
              <a:rPr sz="675" spc="89" baseline="24691" dirty="0">
                <a:latin typeface="Cambria"/>
                <a:cs typeface="Cambria"/>
              </a:rPr>
              <a:t>   </a:t>
            </a:r>
            <a:r>
              <a:rPr sz="450" spc="-20" dirty="0">
                <a:latin typeface="Cambria"/>
                <a:cs typeface="Cambria"/>
              </a:rPr>
              <a:t>96,21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49" name="object 6149"/>
          <p:cNvSpPr txBox="1"/>
          <p:nvPr/>
        </p:nvSpPr>
        <p:spPr>
          <a:xfrm>
            <a:off x="15559096" y="10910159"/>
            <a:ext cx="13017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" dirty="0">
                <a:latin typeface="Cambria"/>
                <a:cs typeface="Cambria"/>
              </a:rPr>
              <a:t>0,00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50" name="object 6150"/>
          <p:cNvSpPr txBox="1"/>
          <p:nvPr/>
        </p:nvSpPr>
        <p:spPr>
          <a:xfrm>
            <a:off x="15371970" y="10965816"/>
            <a:ext cx="3524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675" spc="-67" baseline="24691" dirty="0">
                <a:latin typeface="Cambria"/>
                <a:cs typeface="Cambria"/>
              </a:rPr>
              <a:t>1К6</a:t>
            </a:r>
            <a:r>
              <a:rPr sz="675" spc="44" baseline="24691" dirty="0">
                <a:latin typeface="Cambria"/>
                <a:cs typeface="Cambria"/>
              </a:rPr>
              <a:t>    </a:t>
            </a:r>
            <a:r>
              <a:rPr sz="450" spc="-20" dirty="0">
                <a:latin typeface="Cambria"/>
                <a:cs typeface="Cambria"/>
              </a:rPr>
              <a:t>58,51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51" name="object 6151"/>
          <p:cNvSpPr txBox="1"/>
          <p:nvPr/>
        </p:nvSpPr>
        <p:spPr>
          <a:xfrm>
            <a:off x="11541649" y="8623149"/>
            <a:ext cx="13017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" dirty="0">
                <a:latin typeface="Cambria"/>
                <a:cs typeface="Cambria"/>
              </a:rPr>
              <a:t>0,00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52" name="object 6152"/>
          <p:cNvSpPr txBox="1"/>
          <p:nvPr/>
        </p:nvSpPr>
        <p:spPr>
          <a:xfrm>
            <a:off x="11348452" y="8677795"/>
            <a:ext cx="3651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675" spc="-67" baseline="30864" dirty="0">
                <a:latin typeface="Cambria"/>
                <a:cs typeface="Cambria"/>
              </a:rPr>
              <a:t>2К1</a:t>
            </a:r>
            <a:r>
              <a:rPr sz="675" spc="15" baseline="30864" dirty="0">
                <a:latin typeface="Cambria"/>
                <a:cs typeface="Cambria"/>
              </a:rPr>
              <a:t>     </a:t>
            </a:r>
            <a:r>
              <a:rPr sz="450" spc="-10" dirty="0">
                <a:latin typeface="Cambria"/>
                <a:cs typeface="Cambria"/>
              </a:rPr>
              <a:t>70,67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53" name="object 6153"/>
          <p:cNvSpPr txBox="1"/>
          <p:nvPr/>
        </p:nvSpPr>
        <p:spPr>
          <a:xfrm>
            <a:off x="12493980" y="8782025"/>
            <a:ext cx="3517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675" spc="-30" baseline="-24691" dirty="0">
                <a:latin typeface="Cambria"/>
                <a:cs typeface="Cambria"/>
              </a:rPr>
              <a:t>2К2</a:t>
            </a:r>
            <a:r>
              <a:rPr sz="675" spc="150" baseline="-24691" dirty="0">
                <a:latin typeface="Cambria"/>
                <a:cs typeface="Cambria"/>
              </a:rPr>
              <a:t>   </a:t>
            </a:r>
            <a:r>
              <a:rPr sz="450" spc="-5" dirty="0">
                <a:latin typeface="Cambria"/>
                <a:cs typeface="Cambria"/>
              </a:rPr>
              <a:t>0,00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54" name="object 6154"/>
          <p:cNvSpPr txBox="1"/>
          <p:nvPr/>
        </p:nvSpPr>
        <p:spPr>
          <a:xfrm>
            <a:off x="12679681" y="8836671"/>
            <a:ext cx="15113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20" dirty="0">
                <a:latin typeface="Cambria"/>
                <a:cs typeface="Cambria"/>
              </a:rPr>
              <a:t>66,91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55" name="object 6155"/>
          <p:cNvSpPr txBox="1"/>
          <p:nvPr/>
        </p:nvSpPr>
        <p:spPr>
          <a:xfrm>
            <a:off x="16776558" y="11580071"/>
            <a:ext cx="35052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675" spc="-30" baseline="-30864" dirty="0">
                <a:latin typeface="Cambria"/>
                <a:cs typeface="Cambria"/>
              </a:rPr>
              <a:t>2К3</a:t>
            </a:r>
            <a:r>
              <a:rPr sz="675" spc="150" baseline="-30864" dirty="0">
                <a:latin typeface="Cambria"/>
                <a:cs typeface="Cambria"/>
              </a:rPr>
              <a:t>   </a:t>
            </a:r>
            <a:r>
              <a:rPr sz="450" spc="-5" dirty="0">
                <a:latin typeface="Cambria"/>
                <a:cs typeface="Cambria"/>
              </a:rPr>
              <a:t>0,00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56" name="object 6156"/>
          <p:cNvSpPr txBox="1"/>
          <p:nvPr/>
        </p:nvSpPr>
        <p:spPr>
          <a:xfrm>
            <a:off x="16956188" y="11634716"/>
            <a:ext cx="16002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0" dirty="0">
                <a:latin typeface="Cambria"/>
                <a:cs typeface="Cambria"/>
              </a:rPr>
              <a:t>89,32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6157" name="object 6157"/>
          <p:cNvGrpSpPr/>
          <p:nvPr/>
        </p:nvGrpSpPr>
        <p:grpSpPr>
          <a:xfrm>
            <a:off x="12330151" y="12149587"/>
            <a:ext cx="2437130" cy="575945"/>
            <a:chOff x="12330151" y="12149587"/>
            <a:chExt cx="2437130" cy="575945"/>
          </a:xfrm>
        </p:grpSpPr>
        <p:sp>
          <p:nvSpPr>
            <p:cNvPr id="6158" name="object 6158"/>
            <p:cNvSpPr/>
            <p:nvPr/>
          </p:nvSpPr>
          <p:spPr>
            <a:xfrm>
              <a:off x="14678017" y="12160282"/>
              <a:ext cx="0" cy="391795"/>
            </a:xfrm>
            <a:custGeom>
              <a:avLst/>
              <a:gdLst/>
              <a:ahLst/>
              <a:cxnLst/>
              <a:rect l="l" t="t" r="r" b="b"/>
              <a:pathLst>
                <a:path h="391795">
                  <a:moveTo>
                    <a:pt x="0" y="280310"/>
                  </a:moveTo>
                  <a:lnTo>
                    <a:pt x="0" y="200366"/>
                  </a:lnTo>
                </a:path>
                <a:path h="391795">
                  <a:moveTo>
                    <a:pt x="0" y="163936"/>
                  </a:moveTo>
                  <a:lnTo>
                    <a:pt x="0" y="163936"/>
                  </a:lnTo>
                </a:path>
                <a:path h="391795">
                  <a:moveTo>
                    <a:pt x="0" y="130541"/>
                  </a:moveTo>
                  <a:lnTo>
                    <a:pt x="0" y="35418"/>
                  </a:lnTo>
                </a:path>
                <a:path h="391795">
                  <a:moveTo>
                    <a:pt x="0" y="0"/>
                  </a:moveTo>
                  <a:lnTo>
                    <a:pt x="0" y="0"/>
                  </a:lnTo>
                </a:path>
                <a:path h="391795">
                  <a:moveTo>
                    <a:pt x="0" y="302573"/>
                  </a:moveTo>
                  <a:lnTo>
                    <a:pt x="0" y="3916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14593013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14641587" y="12609588"/>
              <a:ext cx="55244" cy="55244"/>
            </a:xfrm>
            <a:custGeom>
              <a:avLst/>
              <a:gdLst/>
              <a:ahLst/>
              <a:cxnLst/>
              <a:rect l="l" t="t" r="r" b="b"/>
              <a:pathLst>
                <a:path w="55244" h="55245">
                  <a:moveTo>
                    <a:pt x="12143" y="54645"/>
                  </a:moveTo>
                  <a:lnTo>
                    <a:pt x="12143" y="1011"/>
                  </a:lnTo>
                  <a:lnTo>
                    <a:pt x="0" y="13155"/>
                  </a:lnTo>
                </a:path>
                <a:path w="55244" h="55245">
                  <a:moveTo>
                    <a:pt x="36339" y="3080"/>
                  </a:moveTo>
                  <a:lnTo>
                    <a:pt x="31853" y="14666"/>
                  </a:lnTo>
                  <a:lnTo>
                    <a:pt x="30358" y="26816"/>
                  </a:lnTo>
                  <a:lnTo>
                    <a:pt x="31853" y="38967"/>
                  </a:lnTo>
                  <a:lnTo>
                    <a:pt x="36339" y="50552"/>
                  </a:lnTo>
                </a:path>
                <a:path w="55244" h="55245">
                  <a:moveTo>
                    <a:pt x="48096" y="3074"/>
                  </a:moveTo>
                  <a:lnTo>
                    <a:pt x="46665" y="1140"/>
                  </a:lnTo>
                  <a:lnTo>
                    <a:pt x="44401" y="0"/>
                  </a:lnTo>
                  <a:lnTo>
                    <a:pt x="41995" y="0"/>
                  </a:lnTo>
                  <a:lnTo>
                    <a:pt x="39590" y="0"/>
                  </a:lnTo>
                  <a:lnTo>
                    <a:pt x="37326" y="1140"/>
                  </a:lnTo>
                  <a:lnTo>
                    <a:pt x="35895" y="3074"/>
                  </a:lnTo>
                </a:path>
                <a:path w="55244" h="55245">
                  <a:moveTo>
                    <a:pt x="48664" y="50552"/>
                  </a:moveTo>
                  <a:lnTo>
                    <a:pt x="53149" y="38967"/>
                  </a:lnTo>
                  <a:lnTo>
                    <a:pt x="54645" y="26816"/>
                  </a:lnTo>
                  <a:lnTo>
                    <a:pt x="53149" y="14666"/>
                  </a:lnTo>
                  <a:lnTo>
                    <a:pt x="48664" y="3080"/>
                  </a:lnTo>
                </a:path>
                <a:path w="55244" h="55245">
                  <a:moveTo>
                    <a:pt x="35895" y="51570"/>
                  </a:moveTo>
                  <a:lnTo>
                    <a:pt x="37326" y="53504"/>
                  </a:lnTo>
                  <a:lnTo>
                    <a:pt x="39590" y="54645"/>
                  </a:lnTo>
                  <a:lnTo>
                    <a:pt x="41995" y="54645"/>
                  </a:lnTo>
                  <a:lnTo>
                    <a:pt x="44401" y="54645"/>
                  </a:lnTo>
                  <a:lnTo>
                    <a:pt x="46665" y="53504"/>
                  </a:lnTo>
                  <a:lnTo>
                    <a:pt x="48096" y="515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12418330" y="12151174"/>
              <a:ext cx="0" cy="401320"/>
            </a:xfrm>
            <a:custGeom>
              <a:avLst/>
              <a:gdLst/>
              <a:ahLst/>
              <a:cxnLst/>
              <a:rect l="l" t="t" r="r" b="b"/>
              <a:pathLst>
                <a:path h="401320">
                  <a:moveTo>
                    <a:pt x="0" y="289418"/>
                  </a:moveTo>
                  <a:lnTo>
                    <a:pt x="0" y="164948"/>
                  </a:lnTo>
                </a:path>
                <a:path h="401320">
                  <a:moveTo>
                    <a:pt x="0" y="128517"/>
                  </a:moveTo>
                  <a:lnTo>
                    <a:pt x="0" y="128517"/>
                  </a:lnTo>
                </a:path>
                <a:path h="401320">
                  <a:moveTo>
                    <a:pt x="0" y="95123"/>
                  </a:moveTo>
                  <a:lnTo>
                    <a:pt x="0" y="0"/>
                  </a:lnTo>
                </a:path>
                <a:path h="401320">
                  <a:moveTo>
                    <a:pt x="0" y="289418"/>
                  </a:moveTo>
                  <a:lnTo>
                    <a:pt x="0" y="4007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12333326" y="1255089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12401127" y="12610164"/>
              <a:ext cx="24765" cy="53340"/>
            </a:xfrm>
            <a:custGeom>
              <a:avLst/>
              <a:gdLst/>
              <a:ahLst/>
              <a:cxnLst/>
              <a:rect l="l" t="t" r="r" b="b"/>
              <a:pathLst>
                <a:path w="24765" h="53340">
                  <a:moveTo>
                    <a:pt x="18738" y="0"/>
                  </a:moveTo>
                  <a:lnTo>
                    <a:pt x="11824" y="3710"/>
                  </a:lnTo>
                  <a:lnTo>
                    <a:pt x="6375" y="9139"/>
                  </a:lnTo>
                  <a:lnTo>
                    <a:pt x="2689" y="15889"/>
                  </a:lnTo>
                  <a:lnTo>
                    <a:pt x="1063" y="23566"/>
                  </a:lnTo>
                </a:path>
                <a:path w="24765" h="53340">
                  <a:moveTo>
                    <a:pt x="0" y="23711"/>
                  </a:moveTo>
                  <a:lnTo>
                    <a:pt x="0" y="41926"/>
                  </a:lnTo>
                </a:path>
                <a:path w="24765" h="53340">
                  <a:moveTo>
                    <a:pt x="1011" y="41420"/>
                  </a:moveTo>
                  <a:lnTo>
                    <a:pt x="1011" y="47847"/>
                  </a:lnTo>
                  <a:lnTo>
                    <a:pt x="6221" y="53057"/>
                  </a:lnTo>
                  <a:lnTo>
                    <a:pt x="12649" y="53057"/>
                  </a:lnTo>
                  <a:lnTo>
                    <a:pt x="19076" y="53057"/>
                  </a:lnTo>
                  <a:lnTo>
                    <a:pt x="24286" y="47847"/>
                  </a:lnTo>
                  <a:lnTo>
                    <a:pt x="24286" y="4142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12424401" y="126460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2529" y="3035"/>
                  </a:moveTo>
                  <a:lnTo>
                    <a:pt x="2529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12401127" y="12633524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24188" y="12412"/>
                  </a:moveTo>
                  <a:lnTo>
                    <a:pt x="24638" y="9122"/>
                  </a:lnTo>
                  <a:lnTo>
                    <a:pt x="23522" y="5811"/>
                  </a:lnTo>
                  <a:lnTo>
                    <a:pt x="21174" y="3463"/>
                  </a:lnTo>
                  <a:lnTo>
                    <a:pt x="18826" y="1115"/>
                  </a:lnTo>
                  <a:lnTo>
                    <a:pt x="15515" y="0"/>
                  </a:lnTo>
                  <a:lnTo>
                    <a:pt x="12225" y="448"/>
                  </a:lnTo>
                </a:path>
                <a:path w="24765" h="12700">
                  <a:moveTo>
                    <a:pt x="12143" y="351"/>
                  </a:moveTo>
                  <a:lnTo>
                    <a:pt x="0" y="35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66" name="object 6166"/>
          <p:cNvSpPr txBox="1"/>
          <p:nvPr/>
        </p:nvSpPr>
        <p:spPr>
          <a:xfrm>
            <a:off x="13652354" y="9194492"/>
            <a:ext cx="245110" cy="2120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R="5080" algn="r">
              <a:lnSpc>
                <a:spcPts val="180"/>
              </a:lnSpc>
              <a:spcBef>
                <a:spcPts val="125"/>
              </a:spcBef>
            </a:pPr>
            <a:r>
              <a:rPr sz="200" spc="-15" dirty="0">
                <a:solidFill>
                  <a:srgbClr val="8A8A8A"/>
                </a:solidFill>
                <a:latin typeface="Microsoft Sans Serif"/>
                <a:cs typeface="Microsoft Sans Serif"/>
              </a:rPr>
              <a:t>ПМ</a:t>
            </a:r>
            <a:endParaRPr sz="200">
              <a:latin typeface="Microsoft Sans Serif"/>
              <a:cs typeface="Microsoft Sans Serif"/>
            </a:endParaRPr>
          </a:p>
          <a:p>
            <a:pPr marL="72390">
              <a:lnSpc>
                <a:spcPts val="480"/>
              </a:lnSpc>
            </a:pPr>
            <a:r>
              <a:rPr sz="450" spc="-15" dirty="0">
                <a:latin typeface="Cambria"/>
                <a:cs typeface="Cambria"/>
              </a:rPr>
              <a:t>02</a:t>
            </a:r>
            <a:endParaRPr sz="4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sz="45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3,8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7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67" name="object 6167"/>
          <p:cNvSpPr txBox="1"/>
          <p:nvPr/>
        </p:nvSpPr>
        <p:spPr>
          <a:xfrm>
            <a:off x="15449579" y="9191456"/>
            <a:ext cx="193675" cy="10985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165"/>
              </a:lnSpc>
              <a:spcBef>
                <a:spcPts val="125"/>
              </a:spcBef>
            </a:pPr>
            <a:r>
              <a:rPr sz="200" spc="-15" dirty="0">
                <a:solidFill>
                  <a:srgbClr val="8A8A8A"/>
                </a:solidFill>
                <a:latin typeface="Microsoft Sans Serif"/>
                <a:cs typeface="Microsoft Sans Serif"/>
              </a:rPr>
              <a:t>ПМ</a:t>
            </a:r>
            <a:endParaRPr sz="200">
              <a:latin typeface="Microsoft Sans Serif"/>
              <a:cs typeface="Microsoft Sans Serif"/>
            </a:endParaRPr>
          </a:p>
          <a:p>
            <a:pPr marL="120650">
              <a:lnSpc>
                <a:spcPts val="465"/>
              </a:lnSpc>
            </a:pPr>
            <a:r>
              <a:rPr sz="450" spc="-15" dirty="0">
                <a:latin typeface="Cambria"/>
                <a:cs typeface="Cambria"/>
              </a:rPr>
              <a:t>02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168" name="object 6168"/>
          <p:cNvSpPr txBox="1"/>
          <p:nvPr/>
        </p:nvSpPr>
        <p:spPr>
          <a:xfrm>
            <a:off x="12011980" y="10355200"/>
            <a:ext cx="62230" cy="596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00" spc="-15" dirty="0">
                <a:solidFill>
                  <a:srgbClr val="8A8A8A"/>
                </a:solidFill>
                <a:latin typeface="Microsoft Sans Serif"/>
                <a:cs typeface="Microsoft Sans Serif"/>
              </a:rPr>
              <a:t>ПМ</a:t>
            </a:r>
            <a:endParaRPr sz="200">
              <a:latin typeface="Microsoft Sans Serif"/>
              <a:cs typeface="Microsoft Sans Serif"/>
            </a:endParaRPr>
          </a:p>
        </p:txBody>
      </p:sp>
      <p:sp>
        <p:nvSpPr>
          <p:cNvPr id="6169" name="object 6169"/>
          <p:cNvSpPr txBox="1"/>
          <p:nvPr/>
        </p:nvSpPr>
        <p:spPr>
          <a:xfrm>
            <a:off x="15404041" y="9942324"/>
            <a:ext cx="62230" cy="596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00" spc="-15" dirty="0">
                <a:solidFill>
                  <a:srgbClr val="8A8A8A"/>
                </a:solidFill>
                <a:latin typeface="Microsoft Sans Serif"/>
                <a:cs typeface="Microsoft Sans Serif"/>
              </a:rPr>
              <a:t>ПМ</a:t>
            </a:r>
            <a:endParaRPr sz="200">
              <a:latin typeface="Microsoft Sans Serif"/>
              <a:cs typeface="Microsoft Sans Serif"/>
            </a:endParaRPr>
          </a:p>
        </p:txBody>
      </p:sp>
      <p:sp>
        <p:nvSpPr>
          <p:cNvPr id="6170" name="object 6170"/>
          <p:cNvSpPr txBox="1"/>
          <p:nvPr/>
        </p:nvSpPr>
        <p:spPr>
          <a:xfrm>
            <a:off x="11551542" y="8876739"/>
            <a:ext cx="62230" cy="596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00" spc="-15" dirty="0">
                <a:solidFill>
                  <a:srgbClr val="8A8A8A"/>
                </a:solidFill>
                <a:latin typeface="Microsoft Sans Serif"/>
                <a:cs typeface="Microsoft Sans Serif"/>
              </a:rPr>
              <a:t>ПМ</a:t>
            </a:r>
            <a:endParaRPr sz="200">
              <a:latin typeface="Microsoft Sans Serif"/>
              <a:cs typeface="Microsoft Sans Serif"/>
            </a:endParaRPr>
          </a:p>
        </p:txBody>
      </p:sp>
      <p:sp>
        <p:nvSpPr>
          <p:cNvPr id="6171" name="object 6171"/>
          <p:cNvSpPr txBox="1"/>
          <p:nvPr/>
        </p:nvSpPr>
        <p:spPr>
          <a:xfrm>
            <a:off x="13226321" y="9449503"/>
            <a:ext cx="62230" cy="596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00" spc="-15" dirty="0">
                <a:solidFill>
                  <a:srgbClr val="8A8A8A"/>
                </a:solidFill>
                <a:latin typeface="Microsoft Sans Serif"/>
                <a:cs typeface="Microsoft Sans Serif"/>
              </a:rPr>
              <a:t>ПМ</a:t>
            </a:r>
            <a:endParaRPr sz="200">
              <a:latin typeface="Microsoft Sans Serif"/>
              <a:cs typeface="Microsoft Sans Serif"/>
            </a:endParaRPr>
          </a:p>
        </p:txBody>
      </p:sp>
      <p:sp>
        <p:nvSpPr>
          <p:cNvPr id="6172" name="object 6172"/>
          <p:cNvSpPr txBox="1"/>
          <p:nvPr/>
        </p:nvSpPr>
        <p:spPr>
          <a:xfrm>
            <a:off x="16945243" y="9110500"/>
            <a:ext cx="62230" cy="596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00" spc="-15" dirty="0">
                <a:solidFill>
                  <a:srgbClr val="8A8A8A"/>
                </a:solidFill>
                <a:latin typeface="Microsoft Sans Serif"/>
                <a:cs typeface="Microsoft Sans Serif"/>
              </a:rPr>
              <a:t>ПМ</a:t>
            </a:r>
            <a:endParaRPr sz="200">
              <a:latin typeface="Microsoft Sans Serif"/>
              <a:cs typeface="Microsoft Sans Serif"/>
            </a:endParaRPr>
          </a:p>
        </p:txBody>
      </p:sp>
      <p:sp>
        <p:nvSpPr>
          <p:cNvPr id="6173" name="object 6173"/>
          <p:cNvSpPr txBox="1"/>
          <p:nvPr/>
        </p:nvSpPr>
        <p:spPr>
          <a:xfrm>
            <a:off x="16432082" y="10439602"/>
            <a:ext cx="35306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450" dirty="0">
                <a:latin typeface="Cambria"/>
                <a:cs typeface="Cambria"/>
              </a:rPr>
              <a:t>4,53</a:t>
            </a:r>
            <a:r>
              <a:rPr sz="450" spc="20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r>
              <a:rPr sz="450" spc="125" dirty="0">
                <a:latin typeface="Cambria"/>
                <a:cs typeface="Cambria"/>
              </a:rPr>
              <a:t>  </a:t>
            </a:r>
            <a:r>
              <a:rPr sz="300" spc="-22" baseline="13888" dirty="0">
                <a:solidFill>
                  <a:srgbClr val="8A8A8A"/>
                </a:solidFill>
                <a:latin typeface="Microsoft Sans Serif"/>
                <a:cs typeface="Microsoft Sans Serif"/>
              </a:rPr>
              <a:t>ПМ</a:t>
            </a:r>
            <a:endParaRPr sz="300" baseline="13888">
              <a:latin typeface="Microsoft Sans Serif"/>
              <a:cs typeface="Microsoft Sans Serif"/>
            </a:endParaRPr>
          </a:p>
        </p:txBody>
      </p:sp>
      <p:sp>
        <p:nvSpPr>
          <p:cNvPr id="6174" name="object 6174"/>
          <p:cNvSpPr txBox="1"/>
          <p:nvPr/>
        </p:nvSpPr>
        <p:spPr>
          <a:xfrm>
            <a:off x="12148594" y="9197528"/>
            <a:ext cx="62230" cy="596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00" spc="-15" dirty="0">
                <a:solidFill>
                  <a:srgbClr val="8A8A8A"/>
                </a:solidFill>
                <a:latin typeface="Microsoft Sans Serif"/>
                <a:cs typeface="Microsoft Sans Serif"/>
              </a:rPr>
              <a:t>ПМ</a:t>
            </a:r>
            <a:endParaRPr sz="200">
              <a:latin typeface="Microsoft Sans Serif"/>
              <a:cs typeface="Microsoft Sans Serif"/>
            </a:endParaRPr>
          </a:p>
        </p:txBody>
      </p:sp>
      <p:sp>
        <p:nvSpPr>
          <p:cNvPr id="6175" name="object 6175"/>
          <p:cNvSpPr txBox="1"/>
          <p:nvPr/>
        </p:nvSpPr>
        <p:spPr>
          <a:xfrm>
            <a:off x="14587396" y="7487982"/>
            <a:ext cx="5143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05" dirty="0">
                <a:latin typeface="Cambria"/>
                <a:cs typeface="Cambria"/>
              </a:rPr>
              <a:t>1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6176" name="object 6176"/>
          <p:cNvGrpSpPr/>
          <p:nvPr/>
        </p:nvGrpSpPr>
        <p:grpSpPr>
          <a:xfrm>
            <a:off x="9705149" y="7571588"/>
            <a:ext cx="5006340" cy="4368800"/>
            <a:chOff x="9705149" y="7571588"/>
            <a:chExt cx="5006340" cy="4368800"/>
          </a:xfrm>
        </p:grpSpPr>
        <p:sp>
          <p:nvSpPr>
            <p:cNvPr id="6177" name="object 6177"/>
            <p:cNvSpPr/>
            <p:nvPr/>
          </p:nvSpPr>
          <p:spPr>
            <a:xfrm>
              <a:off x="9708324" y="8161049"/>
              <a:ext cx="231775" cy="3775710"/>
            </a:xfrm>
            <a:custGeom>
              <a:avLst/>
              <a:gdLst/>
              <a:ahLst/>
              <a:cxnLst/>
              <a:rect l="l" t="t" r="r" b="b"/>
              <a:pathLst>
                <a:path w="231775" h="3775709">
                  <a:moveTo>
                    <a:pt x="231736" y="3749279"/>
                  </a:moveTo>
                  <a:lnTo>
                    <a:pt x="0" y="3749279"/>
                  </a:lnTo>
                </a:path>
                <a:path w="231775" h="3775709">
                  <a:moveTo>
                    <a:pt x="231736" y="25298"/>
                  </a:moveTo>
                  <a:lnTo>
                    <a:pt x="0" y="25298"/>
                  </a:lnTo>
                </a:path>
                <a:path w="231775" h="3775709">
                  <a:moveTo>
                    <a:pt x="31370" y="3749279"/>
                  </a:moveTo>
                  <a:lnTo>
                    <a:pt x="31370" y="25298"/>
                  </a:lnTo>
                </a:path>
                <a:path w="231775" h="3775709">
                  <a:moveTo>
                    <a:pt x="5059" y="3723981"/>
                  </a:moveTo>
                  <a:lnTo>
                    <a:pt x="56669" y="3775590"/>
                  </a:lnTo>
                </a:path>
                <a:path w="231775" h="3775709">
                  <a:moveTo>
                    <a:pt x="56669" y="50597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78" name="object 6178"/>
            <p:cNvPicPr/>
            <p:nvPr/>
          </p:nvPicPr>
          <p:blipFill>
            <a:blip r:embed="rId397" cstate="print"/>
            <a:stretch>
              <a:fillRect/>
            </a:stretch>
          </p:blipFill>
          <p:spPr>
            <a:xfrm>
              <a:off x="14495360" y="7571588"/>
              <a:ext cx="216051" cy="171019"/>
            </a:xfrm>
            <a:prstGeom prst="rect">
              <a:avLst/>
            </a:prstGeom>
          </p:spPr>
        </p:pic>
      </p:grpSp>
      <p:sp>
        <p:nvSpPr>
          <p:cNvPr id="6179" name="object 6179"/>
          <p:cNvSpPr txBox="1"/>
          <p:nvPr/>
        </p:nvSpPr>
        <p:spPr>
          <a:xfrm>
            <a:off x="9660930" y="9950961"/>
            <a:ext cx="97155" cy="1943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21870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180" name="object 6180"/>
          <p:cNvSpPr/>
          <p:nvPr/>
        </p:nvSpPr>
        <p:spPr>
          <a:xfrm>
            <a:off x="9835829" y="8161049"/>
            <a:ext cx="147955" cy="914400"/>
          </a:xfrm>
          <a:custGeom>
            <a:avLst/>
            <a:gdLst/>
            <a:ahLst/>
            <a:cxnLst/>
            <a:rect l="l" t="t" r="r" b="b"/>
            <a:pathLst>
              <a:path w="147954" h="914400">
                <a:moveTo>
                  <a:pt x="147744" y="25298"/>
                </a:moveTo>
                <a:lnTo>
                  <a:pt x="0" y="25298"/>
                </a:lnTo>
              </a:path>
              <a:path w="147954" h="914400">
                <a:moveTo>
                  <a:pt x="147744" y="888493"/>
                </a:moveTo>
                <a:lnTo>
                  <a:pt x="0" y="888493"/>
                </a:lnTo>
              </a:path>
              <a:path w="147954" h="914400">
                <a:moveTo>
                  <a:pt x="30358" y="25298"/>
                </a:moveTo>
                <a:lnTo>
                  <a:pt x="30358" y="888493"/>
                </a:lnTo>
              </a:path>
              <a:path w="147954" h="914400">
                <a:moveTo>
                  <a:pt x="56669" y="50597"/>
                </a:moveTo>
                <a:lnTo>
                  <a:pt x="5059" y="0"/>
                </a:lnTo>
              </a:path>
              <a:path w="147954" h="914400">
                <a:moveTo>
                  <a:pt x="5059" y="863194"/>
                </a:moveTo>
                <a:lnTo>
                  <a:pt x="56669" y="9137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1" name="object 6181"/>
          <p:cNvSpPr txBox="1"/>
          <p:nvPr/>
        </p:nvSpPr>
        <p:spPr>
          <a:xfrm>
            <a:off x="9788435" y="8533478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5070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182" name="object 6182"/>
          <p:cNvSpPr/>
          <p:nvPr/>
        </p:nvSpPr>
        <p:spPr>
          <a:xfrm>
            <a:off x="9835829" y="9024244"/>
            <a:ext cx="82550" cy="2112010"/>
          </a:xfrm>
          <a:custGeom>
            <a:avLst/>
            <a:gdLst/>
            <a:ahLst/>
            <a:cxnLst/>
            <a:rect l="l" t="t" r="r" b="b"/>
            <a:pathLst>
              <a:path w="82550" h="2112009">
                <a:moveTo>
                  <a:pt x="81968" y="25298"/>
                </a:moveTo>
                <a:lnTo>
                  <a:pt x="0" y="25298"/>
                </a:lnTo>
              </a:path>
              <a:path w="82550" h="2112009">
                <a:moveTo>
                  <a:pt x="81968" y="1205234"/>
                </a:moveTo>
                <a:lnTo>
                  <a:pt x="0" y="1205234"/>
                </a:lnTo>
              </a:path>
              <a:path w="82550" h="2112009">
                <a:moveTo>
                  <a:pt x="30358" y="25298"/>
                </a:moveTo>
                <a:lnTo>
                  <a:pt x="30358" y="1205234"/>
                </a:lnTo>
              </a:path>
              <a:path w="82550" h="2112009">
                <a:moveTo>
                  <a:pt x="56669" y="50597"/>
                </a:moveTo>
                <a:lnTo>
                  <a:pt x="5059" y="0"/>
                </a:lnTo>
              </a:path>
              <a:path w="82550" h="2112009">
                <a:moveTo>
                  <a:pt x="5059" y="1179935"/>
                </a:moveTo>
                <a:lnTo>
                  <a:pt x="56669" y="1231544"/>
                </a:lnTo>
              </a:path>
              <a:path w="82550" h="2112009">
                <a:moveTo>
                  <a:pt x="20239" y="1205234"/>
                </a:moveTo>
                <a:lnTo>
                  <a:pt x="0" y="1205234"/>
                </a:lnTo>
              </a:path>
              <a:path w="82550" h="2112009">
                <a:moveTo>
                  <a:pt x="39466" y="2085631"/>
                </a:moveTo>
                <a:lnTo>
                  <a:pt x="61729" y="2085631"/>
                </a:lnTo>
              </a:path>
              <a:path w="82550" h="2112009">
                <a:moveTo>
                  <a:pt x="30358" y="1205234"/>
                </a:moveTo>
                <a:lnTo>
                  <a:pt x="30358" y="2085631"/>
                </a:lnTo>
              </a:path>
              <a:path w="82550" h="2112009">
                <a:moveTo>
                  <a:pt x="56669" y="1231544"/>
                </a:moveTo>
                <a:lnTo>
                  <a:pt x="5059" y="1179935"/>
                </a:lnTo>
              </a:path>
              <a:path w="82550" h="2112009">
                <a:moveTo>
                  <a:pt x="5059" y="2060332"/>
                </a:moveTo>
                <a:lnTo>
                  <a:pt x="56669" y="211194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3" name="object 6183"/>
          <p:cNvSpPr txBox="1"/>
          <p:nvPr/>
        </p:nvSpPr>
        <p:spPr>
          <a:xfrm>
            <a:off x="9788435" y="10590874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5170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184" name="object 6184"/>
          <p:cNvSpPr/>
          <p:nvPr/>
        </p:nvSpPr>
        <p:spPr>
          <a:xfrm>
            <a:off x="9835829" y="11026896"/>
            <a:ext cx="7571740" cy="909955"/>
          </a:xfrm>
          <a:custGeom>
            <a:avLst/>
            <a:gdLst/>
            <a:ahLst/>
            <a:cxnLst/>
            <a:rect l="l" t="t" r="r" b="b"/>
            <a:pathLst>
              <a:path w="7571740" h="909954">
                <a:moveTo>
                  <a:pt x="24286" y="82980"/>
                </a:moveTo>
                <a:lnTo>
                  <a:pt x="0" y="82980"/>
                </a:lnTo>
              </a:path>
              <a:path w="7571740" h="909954">
                <a:moveTo>
                  <a:pt x="24286" y="883433"/>
                </a:moveTo>
                <a:lnTo>
                  <a:pt x="0" y="883433"/>
                </a:lnTo>
              </a:path>
              <a:path w="7571740" h="909954">
                <a:moveTo>
                  <a:pt x="30358" y="82980"/>
                </a:moveTo>
                <a:lnTo>
                  <a:pt x="30358" y="883433"/>
                </a:lnTo>
              </a:path>
              <a:path w="7571740" h="909954">
                <a:moveTo>
                  <a:pt x="56669" y="109290"/>
                </a:moveTo>
                <a:lnTo>
                  <a:pt x="5059" y="57681"/>
                </a:lnTo>
              </a:path>
              <a:path w="7571740" h="909954">
                <a:moveTo>
                  <a:pt x="5059" y="858134"/>
                </a:moveTo>
                <a:lnTo>
                  <a:pt x="56669" y="909744"/>
                </a:lnTo>
              </a:path>
              <a:path w="7571740" h="909954">
                <a:moveTo>
                  <a:pt x="7571420" y="25298"/>
                </a:moveTo>
                <a:lnTo>
                  <a:pt x="7469213" y="25298"/>
                </a:lnTo>
              </a:path>
              <a:path w="7571740" h="909954">
                <a:moveTo>
                  <a:pt x="7571420" y="883433"/>
                </a:moveTo>
                <a:lnTo>
                  <a:pt x="7469213" y="883433"/>
                </a:lnTo>
              </a:path>
              <a:path w="7571740" h="909954">
                <a:moveTo>
                  <a:pt x="7499571" y="25298"/>
                </a:moveTo>
                <a:lnTo>
                  <a:pt x="7499571" y="883433"/>
                </a:lnTo>
              </a:path>
              <a:path w="7571740" h="909954">
                <a:moveTo>
                  <a:pt x="7524870" y="50597"/>
                </a:moveTo>
                <a:lnTo>
                  <a:pt x="7474272" y="0"/>
                </a:lnTo>
              </a:path>
              <a:path w="7571740" h="909954">
                <a:moveTo>
                  <a:pt x="7474272" y="858134"/>
                </a:moveTo>
                <a:lnTo>
                  <a:pt x="7524870" y="90974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5" name="object 6185"/>
          <p:cNvSpPr txBox="1"/>
          <p:nvPr/>
        </p:nvSpPr>
        <p:spPr>
          <a:xfrm>
            <a:off x="17257648" y="11395227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5040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186" name="object 6186"/>
          <p:cNvSpPr/>
          <p:nvPr/>
        </p:nvSpPr>
        <p:spPr>
          <a:xfrm>
            <a:off x="16485362" y="11753477"/>
            <a:ext cx="202565" cy="76200"/>
          </a:xfrm>
          <a:custGeom>
            <a:avLst/>
            <a:gdLst/>
            <a:ahLst/>
            <a:cxnLst/>
            <a:rect l="l" t="t" r="r" b="b"/>
            <a:pathLst>
              <a:path w="202565" h="76200">
                <a:moveTo>
                  <a:pt x="71848" y="65776"/>
                </a:moveTo>
                <a:lnTo>
                  <a:pt x="71848" y="45537"/>
                </a:lnTo>
              </a:path>
              <a:path w="202565" h="76200">
                <a:moveTo>
                  <a:pt x="51609" y="65776"/>
                </a:moveTo>
                <a:lnTo>
                  <a:pt x="51609" y="45537"/>
                </a:lnTo>
              </a:path>
              <a:path w="202565" h="76200">
                <a:moveTo>
                  <a:pt x="71848" y="75896"/>
                </a:moveTo>
                <a:lnTo>
                  <a:pt x="122446" y="75896"/>
                </a:lnTo>
              </a:path>
              <a:path w="202565" h="76200">
                <a:moveTo>
                  <a:pt x="51609" y="75896"/>
                </a:moveTo>
                <a:lnTo>
                  <a:pt x="0" y="75896"/>
                </a:lnTo>
              </a:path>
              <a:path w="202565" h="76200">
                <a:moveTo>
                  <a:pt x="61729" y="75896"/>
                </a:moveTo>
                <a:lnTo>
                  <a:pt x="95123" y="0"/>
                </a:lnTo>
                <a:lnTo>
                  <a:pt x="20239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7" name="object 6187"/>
          <p:cNvSpPr txBox="1"/>
          <p:nvPr/>
        </p:nvSpPr>
        <p:spPr>
          <a:xfrm>
            <a:off x="16572845" y="11659245"/>
            <a:ext cx="12255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6188" name="object 6188"/>
          <p:cNvGrpSpPr/>
          <p:nvPr/>
        </p:nvGrpSpPr>
        <p:grpSpPr>
          <a:xfrm>
            <a:off x="14676429" y="11800899"/>
            <a:ext cx="1909445" cy="753110"/>
            <a:chOff x="14676429" y="11800899"/>
            <a:chExt cx="1909445" cy="753110"/>
          </a:xfrm>
        </p:grpSpPr>
        <p:sp>
          <p:nvSpPr>
            <p:cNvPr id="6189" name="object 6189"/>
            <p:cNvSpPr/>
            <p:nvPr/>
          </p:nvSpPr>
          <p:spPr>
            <a:xfrm>
              <a:off x="16511673" y="11804074"/>
              <a:ext cx="71120" cy="50800"/>
            </a:xfrm>
            <a:custGeom>
              <a:avLst/>
              <a:gdLst/>
              <a:ahLst/>
              <a:cxnLst/>
              <a:rect l="l" t="t" r="r" b="b"/>
              <a:pathLst>
                <a:path w="71119" h="50800">
                  <a:moveTo>
                    <a:pt x="45537" y="25298"/>
                  </a:moveTo>
                  <a:lnTo>
                    <a:pt x="25298" y="25298"/>
                  </a:lnTo>
                </a:path>
                <a:path w="71119" h="50800">
                  <a:moveTo>
                    <a:pt x="70836" y="0"/>
                  </a:moveTo>
                  <a:lnTo>
                    <a:pt x="20239" y="50597"/>
                  </a:lnTo>
                </a:path>
                <a:path w="71119" h="50800">
                  <a:moveTo>
                    <a:pt x="0" y="50597"/>
                  </a:moveTo>
                  <a:lnTo>
                    <a:pt x="505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14678017" y="124800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14678017" y="12440592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3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92" name="object 6192"/>
          <p:cNvSpPr txBox="1"/>
          <p:nvPr/>
        </p:nvSpPr>
        <p:spPr>
          <a:xfrm>
            <a:off x="14586384" y="12486009"/>
            <a:ext cx="5143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05" dirty="0">
                <a:latin typeface="Cambria"/>
                <a:cs typeface="Cambria"/>
              </a:rPr>
              <a:t>1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6193" name="object 6193"/>
          <p:cNvGrpSpPr/>
          <p:nvPr/>
        </p:nvGrpSpPr>
        <p:grpSpPr>
          <a:xfrm>
            <a:off x="10086654" y="12223895"/>
            <a:ext cx="7383780" cy="296545"/>
            <a:chOff x="10086654" y="12223895"/>
            <a:chExt cx="7383780" cy="296545"/>
          </a:xfrm>
        </p:grpSpPr>
        <p:sp>
          <p:nvSpPr>
            <p:cNvPr id="6194" name="object 6194"/>
            <p:cNvSpPr/>
            <p:nvPr/>
          </p:nvSpPr>
          <p:spPr>
            <a:xfrm>
              <a:off x="14506997" y="12459819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79">
                  <a:moveTo>
                    <a:pt x="0" y="8095"/>
                  </a:moveTo>
                  <a:lnTo>
                    <a:pt x="102207" y="17203"/>
                  </a:lnTo>
                  <a:lnTo>
                    <a:pt x="102207" y="0"/>
                  </a:lnTo>
                  <a:lnTo>
                    <a:pt x="0" y="80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14495865" y="12349516"/>
              <a:ext cx="11430" cy="170180"/>
            </a:xfrm>
            <a:custGeom>
              <a:avLst/>
              <a:gdLst/>
              <a:ahLst/>
              <a:cxnLst/>
              <a:rect l="l" t="t" r="r" b="b"/>
              <a:pathLst>
                <a:path w="11430" h="170179">
                  <a:moveTo>
                    <a:pt x="0" y="0"/>
                  </a:moveTo>
                  <a:lnTo>
                    <a:pt x="0" y="170007"/>
                  </a:lnTo>
                  <a:lnTo>
                    <a:pt x="11131" y="170007"/>
                  </a:lnTo>
                  <a:lnTo>
                    <a:pt x="0" y="0"/>
                  </a:lnTo>
                  <a:close/>
                </a:path>
                <a:path w="11430" h="170179">
                  <a:moveTo>
                    <a:pt x="11131" y="0"/>
                  </a:moveTo>
                  <a:lnTo>
                    <a:pt x="0" y="0"/>
                  </a:lnTo>
                  <a:lnTo>
                    <a:pt x="11131" y="170007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14495865" y="12349516"/>
              <a:ext cx="11430" cy="170180"/>
            </a:xfrm>
            <a:custGeom>
              <a:avLst/>
              <a:gdLst/>
              <a:ahLst/>
              <a:cxnLst/>
              <a:rect l="l" t="t" r="r" b="b"/>
              <a:pathLst>
                <a:path w="11430" h="170179">
                  <a:moveTo>
                    <a:pt x="11131" y="0"/>
                  </a:moveTo>
                  <a:lnTo>
                    <a:pt x="0" y="0"/>
                  </a:lnTo>
                  <a:lnTo>
                    <a:pt x="11131" y="170007"/>
                  </a:lnTo>
                  <a:lnTo>
                    <a:pt x="11131" y="0"/>
                  </a:lnTo>
                  <a:close/>
                </a:path>
                <a:path w="11430" h="170179">
                  <a:moveTo>
                    <a:pt x="0" y="0"/>
                  </a:moveTo>
                  <a:lnTo>
                    <a:pt x="11131" y="170007"/>
                  </a:lnTo>
                  <a:lnTo>
                    <a:pt x="0" y="1700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14506997" y="12459819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79">
                  <a:moveTo>
                    <a:pt x="102207" y="0"/>
                  </a:moveTo>
                  <a:lnTo>
                    <a:pt x="0" y="8095"/>
                  </a:lnTo>
                  <a:lnTo>
                    <a:pt x="102207" y="17203"/>
                  </a:lnTo>
                  <a:lnTo>
                    <a:pt x="1022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14506997" y="12459819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79">
                  <a:moveTo>
                    <a:pt x="102207" y="0"/>
                  </a:moveTo>
                  <a:lnTo>
                    <a:pt x="102207" y="8095"/>
                  </a:lnTo>
                  <a:lnTo>
                    <a:pt x="0" y="8095"/>
                  </a:lnTo>
                  <a:lnTo>
                    <a:pt x="102207" y="0"/>
                  </a:lnTo>
                  <a:close/>
                </a:path>
                <a:path w="102234" h="17779">
                  <a:moveTo>
                    <a:pt x="102207" y="8095"/>
                  </a:moveTo>
                  <a:lnTo>
                    <a:pt x="0" y="8095"/>
                  </a:lnTo>
                  <a:lnTo>
                    <a:pt x="102207" y="17203"/>
                  </a:lnTo>
                  <a:lnTo>
                    <a:pt x="102207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14495865" y="12349516"/>
              <a:ext cx="215900" cy="170180"/>
            </a:xfrm>
            <a:custGeom>
              <a:avLst/>
              <a:gdLst/>
              <a:ahLst/>
              <a:cxnLst/>
              <a:rect l="l" t="t" r="r" b="b"/>
              <a:pathLst>
                <a:path w="215900" h="170179">
                  <a:moveTo>
                    <a:pt x="0" y="170007"/>
                  </a:moveTo>
                  <a:lnTo>
                    <a:pt x="11131" y="170007"/>
                  </a:lnTo>
                  <a:lnTo>
                    <a:pt x="11131" y="0"/>
                  </a:lnTo>
                  <a:lnTo>
                    <a:pt x="0" y="0"/>
                  </a:lnTo>
                  <a:lnTo>
                    <a:pt x="0" y="170007"/>
                  </a:lnTo>
                </a:path>
                <a:path w="215900" h="170179">
                  <a:moveTo>
                    <a:pt x="113338" y="118398"/>
                  </a:moveTo>
                  <a:lnTo>
                    <a:pt x="215545" y="1183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10089829" y="12227070"/>
              <a:ext cx="7377430" cy="252095"/>
            </a:xfrm>
            <a:custGeom>
              <a:avLst/>
              <a:gdLst/>
              <a:ahLst/>
              <a:cxnLst/>
              <a:rect l="l" t="t" r="r" b="b"/>
              <a:pathLst>
                <a:path w="7377430" h="252095">
                  <a:moveTo>
                    <a:pt x="26310" y="0"/>
                  </a:moveTo>
                  <a:lnTo>
                    <a:pt x="26310" y="251975"/>
                  </a:lnTo>
                </a:path>
                <a:path w="7377430" h="252095">
                  <a:moveTo>
                    <a:pt x="7351826" y="0"/>
                  </a:moveTo>
                  <a:lnTo>
                    <a:pt x="7351826" y="251975"/>
                  </a:lnTo>
                </a:path>
                <a:path w="7377430" h="252095">
                  <a:moveTo>
                    <a:pt x="26310" y="220605"/>
                  </a:moveTo>
                  <a:lnTo>
                    <a:pt x="7351826" y="220605"/>
                  </a:lnTo>
                </a:path>
                <a:path w="7377430" h="252095">
                  <a:moveTo>
                    <a:pt x="51609" y="195306"/>
                  </a:moveTo>
                  <a:lnTo>
                    <a:pt x="0" y="246916"/>
                  </a:lnTo>
                </a:path>
                <a:path w="7377430" h="252095">
                  <a:moveTo>
                    <a:pt x="7326527" y="246916"/>
                  </a:moveTo>
                  <a:lnTo>
                    <a:pt x="7377125" y="195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01" name="object 6201"/>
          <p:cNvSpPr txBox="1"/>
          <p:nvPr/>
        </p:nvSpPr>
        <p:spPr>
          <a:xfrm>
            <a:off x="13678664" y="12353444"/>
            <a:ext cx="1993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0" dirty="0">
                <a:latin typeface="Cambria"/>
                <a:cs typeface="Cambria"/>
              </a:rPr>
              <a:t>43015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02" name="object 6202"/>
          <p:cNvSpPr/>
          <p:nvPr/>
        </p:nvSpPr>
        <p:spPr>
          <a:xfrm>
            <a:off x="10089829" y="12289811"/>
            <a:ext cx="442595" cy="57150"/>
          </a:xfrm>
          <a:custGeom>
            <a:avLst/>
            <a:gdLst/>
            <a:ahLst/>
            <a:cxnLst/>
            <a:rect l="l" t="t" r="r" b="b"/>
            <a:pathLst>
              <a:path w="442595" h="57150">
                <a:moveTo>
                  <a:pt x="26310" y="51609"/>
                </a:moveTo>
                <a:lnTo>
                  <a:pt x="26310" y="0"/>
                </a:lnTo>
              </a:path>
              <a:path w="442595" h="57150">
                <a:moveTo>
                  <a:pt x="416923" y="20239"/>
                </a:moveTo>
                <a:lnTo>
                  <a:pt x="416923" y="0"/>
                </a:lnTo>
              </a:path>
              <a:path w="442595" h="57150">
                <a:moveTo>
                  <a:pt x="26310" y="31370"/>
                </a:moveTo>
                <a:lnTo>
                  <a:pt x="416923" y="31370"/>
                </a:lnTo>
              </a:path>
              <a:path w="442595" h="57150">
                <a:moveTo>
                  <a:pt x="51609" y="5059"/>
                </a:moveTo>
                <a:lnTo>
                  <a:pt x="0" y="56669"/>
                </a:lnTo>
              </a:path>
              <a:path w="442595" h="57150">
                <a:moveTo>
                  <a:pt x="391625" y="56669"/>
                </a:moveTo>
                <a:lnTo>
                  <a:pt x="442222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3" name="object 6203"/>
          <p:cNvSpPr txBox="1"/>
          <p:nvPr/>
        </p:nvSpPr>
        <p:spPr>
          <a:xfrm>
            <a:off x="10226898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2295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04" name="object 6204"/>
          <p:cNvSpPr/>
          <p:nvPr/>
        </p:nvSpPr>
        <p:spPr>
          <a:xfrm>
            <a:off x="10481454" y="12289811"/>
            <a:ext cx="292735" cy="57150"/>
          </a:xfrm>
          <a:custGeom>
            <a:avLst/>
            <a:gdLst/>
            <a:ahLst/>
            <a:cxnLst/>
            <a:rect l="l" t="t" r="r" b="b"/>
            <a:pathLst>
              <a:path w="292734" h="57150">
                <a:moveTo>
                  <a:pt x="25298" y="45537"/>
                </a:moveTo>
                <a:lnTo>
                  <a:pt x="25298" y="0"/>
                </a:lnTo>
              </a:path>
              <a:path w="292734" h="57150">
                <a:moveTo>
                  <a:pt x="267155" y="45537"/>
                </a:moveTo>
                <a:lnTo>
                  <a:pt x="267155" y="0"/>
                </a:lnTo>
              </a:path>
              <a:path w="292734" h="57150">
                <a:moveTo>
                  <a:pt x="25298" y="31370"/>
                </a:moveTo>
                <a:lnTo>
                  <a:pt x="267155" y="31370"/>
                </a:lnTo>
              </a:path>
              <a:path w="292734" h="57150">
                <a:moveTo>
                  <a:pt x="50597" y="5059"/>
                </a:moveTo>
                <a:lnTo>
                  <a:pt x="0" y="56669"/>
                </a:lnTo>
              </a:path>
              <a:path w="292734" h="57150">
                <a:moveTo>
                  <a:pt x="241856" y="56669"/>
                </a:moveTo>
                <a:lnTo>
                  <a:pt x="292453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5" name="object 6205"/>
          <p:cNvSpPr txBox="1"/>
          <p:nvPr/>
        </p:nvSpPr>
        <p:spPr>
          <a:xfrm>
            <a:off x="10545663" y="12225938"/>
            <a:ext cx="16383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35" dirty="0">
                <a:latin typeface="Cambria"/>
                <a:cs typeface="Cambria"/>
              </a:rPr>
              <a:t>1420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06" name="object 6206"/>
          <p:cNvSpPr/>
          <p:nvPr/>
        </p:nvSpPr>
        <p:spPr>
          <a:xfrm>
            <a:off x="13522368" y="12289811"/>
            <a:ext cx="618490" cy="57150"/>
          </a:xfrm>
          <a:custGeom>
            <a:avLst/>
            <a:gdLst/>
            <a:ahLst/>
            <a:cxnLst/>
            <a:rect l="l" t="t" r="r" b="b"/>
            <a:pathLst>
              <a:path w="618490" h="57150">
                <a:moveTo>
                  <a:pt x="593003" y="20239"/>
                </a:moveTo>
                <a:lnTo>
                  <a:pt x="593003" y="0"/>
                </a:lnTo>
              </a:path>
              <a:path w="618490" h="57150">
                <a:moveTo>
                  <a:pt x="26310" y="51609"/>
                </a:moveTo>
                <a:lnTo>
                  <a:pt x="26310" y="0"/>
                </a:lnTo>
              </a:path>
              <a:path w="618490" h="57150">
                <a:moveTo>
                  <a:pt x="593003" y="31370"/>
                </a:moveTo>
                <a:lnTo>
                  <a:pt x="26310" y="31370"/>
                </a:lnTo>
              </a:path>
              <a:path w="618490" h="57150">
                <a:moveTo>
                  <a:pt x="567704" y="56669"/>
                </a:moveTo>
                <a:lnTo>
                  <a:pt x="618302" y="5059"/>
                </a:lnTo>
              </a:path>
              <a:path w="618490" h="57150">
                <a:moveTo>
                  <a:pt x="51609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7" name="object 6207"/>
          <p:cNvSpPr txBox="1"/>
          <p:nvPr/>
        </p:nvSpPr>
        <p:spPr>
          <a:xfrm>
            <a:off x="13747477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08" name="object 6208"/>
          <p:cNvSpPr/>
          <p:nvPr/>
        </p:nvSpPr>
        <p:spPr>
          <a:xfrm>
            <a:off x="12955675" y="12289811"/>
            <a:ext cx="618490" cy="57150"/>
          </a:xfrm>
          <a:custGeom>
            <a:avLst/>
            <a:gdLst/>
            <a:ahLst/>
            <a:cxnLst/>
            <a:rect l="l" t="t" r="r" b="b"/>
            <a:pathLst>
              <a:path w="618490" h="57150">
                <a:moveTo>
                  <a:pt x="593003" y="20239"/>
                </a:moveTo>
                <a:lnTo>
                  <a:pt x="593003" y="0"/>
                </a:lnTo>
              </a:path>
              <a:path w="618490" h="57150">
                <a:moveTo>
                  <a:pt x="25298" y="20239"/>
                </a:moveTo>
                <a:lnTo>
                  <a:pt x="25298" y="0"/>
                </a:lnTo>
              </a:path>
              <a:path w="618490" h="57150">
                <a:moveTo>
                  <a:pt x="593003" y="31370"/>
                </a:moveTo>
                <a:lnTo>
                  <a:pt x="25298" y="31370"/>
                </a:lnTo>
              </a:path>
              <a:path w="618490" h="57150">
                <a:moveTo>
                  <a:pt x="566692" y="56669"/>
                </a:moveTo>
                <a:lnTo>
                  <a:pt x="618302" y="5059"/>
                </a:lnTo>
              </a:path>
              <a:path w="618490" h="57150">
                <a:moveTo>
                  <a:pt x="50597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9" name="object 6209"/>
          <p:cNvSpPr txBox="1"/>
          <p:nvPr/>
        </p:nvSpPr>
        <p:spPr>
          <a:xfrm>
            <a:off x="13180784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10" name="object 6210"/>
          <p:cNvSpPr/>
          <p:nvPr/>
        </p:nvSpPr>
        <p:spPr>
          <a:xfrm>
            <a:off x="12393031" y="12294871"/>
            <a:ext cx="613410" cy="57150"/>
          </a:xfrm>
          <a:custGeom>
            <a:avLst/>
            <a:gdLst/>
            <a:ahLst/>
            <a:cxnLst/>
            <a:rect l="l" t="t" r="r" b="b"/>
            <a:pathLst>
              <a:path w="613409" h="57150">
                <a:moveTo>
                  <a:pt x="587943" y="29346"/>
                </a:moveTo>
                <a:lnTo>
                  <a:pt x="587943" y="56669"/>
                </a:lnTo>
              </a:path>
              <a:path w="613409" h="57150">
                <a:moveTo>
                  <a:pt x="25298" y="29346"/>
                </a:moveTo>
                <a:lnTo>
                  <a:pt x="25298" y="56669"/>
                </a:lnTo>
              </a:path>
              <a:path w="613409" h="57150">
                <a:moveTo>
                  <a:pt x="587943" y="26310"/>
                </a:moveTo>
                <a:lnTo>
                  <a:pt x="25298" y="26310"/>
                </a:lnTo>
              </a:path>
              <a:path w="613409" h="57150">
                <a:moveTo>
                  <a:pt x="562644" y="51609"/>
                </a:moveTo>
                <a:lnTo>
                  <a:pt x="613242" y="0"/>
                </a:lnTo>
              </a:path>
              <a:path w="613409" h="57150">
                <a:moveTo>
                  <a:pt x="50597" y="0"/>
                </a:moveTo>
                <a:lnTo>
                  <a:pt x="0" y="516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1" name="object 6211"/>
          <p:cNvSpPr txBox="1"/>
          <p:nvPr/>
        </p:nvSpPr>
        <p:spPr>
          <a:xfrm>
            <a:off x="12615103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3305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12" name="object 6212"/>
          <p:cNvSpPr/>
          <p:nvPr/>
        </p:nvSpPr>
        <p:spPr>
          <a:xfrm>
            <a:off x="11831397" y="12289811"/>
            <a:ext cx="612775" cy="57150"/>
          </a:xfrm>
          <a:custGeom>
            <a:avLst/>
            <a:gdLst/>
            <a:ahLst/>
            <a:cxnLst/>
            <a:rect l="l" t="t" r="r" b="b"/>
            <a:pathLst>
              <a:path w="612775" h="57150">
                <a:moveTo>
                  <a:pt x="586931" y="20239"/>
                </a:moveTo>
                <a:lnTo>
                  <a:pt x="586931" y="0"/>
                </a:lnTo>
              </a:path>
              <a:path w="612775" h="57150">
                <a:moveTo>
                  <a:pt x="25298" y="20239"/>
                </a:moveTo>
                <a:lnTo>
                  <a:pt x="25298" y="0"/>
                </a:lnTo>
              </a:path>
              <a:path w="612775" h="57150">
                <a:moveTo>
                  <a:pt x="586931" y="31370"/>
                </a:moveTo>
                <a:lnTo>
                  <a:pt x="25298" y="31370"/>
                </a:lnTo>
              </a:path>
              <a:path w="612775" h="57150">
                <a:moveTo>
                  <a:pt x="561633" y="56669"/>
                </a:moveTo>
                <a:lnTo>
                  <a:pt x="612230" y="5059"/>
                </a:lnTo>
              </a:path>
              <a:path w="612775" h="57150">
                <a:moveTo>
                  <a:pt x="51609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3" name="object 6213"/>
          <p:cNvSpPr txBox="1"/>
          <p:nvPr/>
        </p:nvSpPr>
        <p:spPr>
          <a:xfrm>
            <a:off x="12053470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3295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14" name="object 6214"/>
          <p:cNvSpPr/>
          <p:nvPr/>
        </p:nvSpPr>
        <p:spPr>
          <a:xfrm>
            <a:off x="11269764" y="12289811"/>
            <a:ext cx="613410" cy="57150"/>
          </a:xfrm>
          <a:custGeom>
            <a:avLst/>
            <a:gdLst/>
            <a:ahLst/>
            <a:cxnLst/>
            <a:rect l="l" t="t" r="r" b="b"/>
            <a:pathLst>
              <a:path w="613409" h="57150">
                <a:moveTo>
                  <a:pt x="586931" y="20239"/>
                </a:moveTo>
                <a:lnTo>
                  <a:pt x="586931" y="0"/>
                </a:lnTo>
              </a:path>
              <a:path w="613409" h="57150">
                <a:moveTo>
                  <a:pt x="25298" y="20239"/>
                </a:moveTo>
                <a:lnTo>
                  <a:pt x="25298" y="0"/>
                </a:lnTo>
              </a:path>
              <a:path w="613409" h="57150">
                <a:moveTo>
                  <a:pt x="586931" y="31370"/>
                </a:moveTo>
                <a:lnTo>
                  <a:pt x="25298" y="31370"/>
                </a:lnTo>
              </a:path>
              <a:path w="613409" h="57150">
                <a:moveTo>
                  <a:pt x="561633" y="56669"/>
                </a:moveTo>
                <a:lnTo>
                  <a:pt x="613242" y="5059"/>
                </a:lnTo>
              </a:path>
              <a:path w="613409" h="57150">
                <a:moveTo>
                  <a:pt x="50597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5" name="object 6215"/>
          <p:cNvSpPr txBox="1"/>
          <p:nvPr/>
        </p:nvSpPr>
        <p:spPr>
          <a:xfrm>
            <a:off x="11491837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16" name="object 6216"/>
          <p:cNvSpPr/>
          <p:nvPr/>
        </p:nvSpPr>
        <p:spPr>
          <a:xfrm>
            <a:off x="10723311" y="12289811"/>
            <a:ext cx="597535" cy="57150"/>
          </a:xfrm>
          <a:custGeom>
            <a:avLst/>
            <a:gdLst/>
            <a:ahLst/>
            <a:cxnLst/>
            <a:rect l="l" t="t" r="r" b="b"/>
            <a:pathLst>
              <a:path w="597534" h="57150">
                <a:moveTo>
                  <a:pt x="571752" y="20239"/>
                </a:moveTo>
                <a:lnTo>
                  <a:pt x="571752" y="0"/>
                </a:lnTo>
              </a:path>
              <a:path w="597534" h="57150">
                <a:moveTo>
                  <a:pt x="25298" y="20239"/>
                </a:moveTo>
                <a:lnTo>
                  <a:pt x="25298" y="0"/>
                </a:lnTo>
              </a:path>
              <a:path w="597534" h="57150">
                <a:moveTo>
                  <a:pt x="571752" y="31370"/>
                </a:moveTo>
                <a:lnTo>
                  <a:pt x="25298" y="31370"/>
                </a:lnTo>
              </a:path>
              <a:path w="597534" h="57150">
                <a:moveTo>
                  <a:pt x="546453" y="56669"/>
                </a:moveTo>
                <a:lnTo>
                  <a:pt x="597051" y="5059"/>
                </a:lnTo>
              </a:path>
              <a:path w="597534" h="57150">
                <a:moveTo>
                  <a:pt x="50597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7" name="object 6217"/>
          <p:cNvSpPr txBox="1"/>
          <p:nvPr/>
        </p:nvSpPr>
        <p:spPr>
          <a:xfrm>
            <a:off x="10942347" y="12225938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3210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18" name="object 6218"/>
          <p:cNvSpPr/>
          <p:nvPr/>
        </p:nvSpPr>
        <p:spPr>
          <a:xfrm>
            <a:off x="14090073" y="12289811"/>
            <a:ext cx="613410" cy="57150"/>
          </a:xfrm>
          <a:custGeom>
            <a:avLst/>
            <a:gdLst/>
            <a:ahLst/>
            <a:cxnLst/>
            <a:rect l="l" t="t" r="r" b="b"/>
            <a:pathLst>
              <a:path w="613409" h="57150">
                <a:moveTo>
                  <a:pt x="25298" y="20239"/>
                </a:moveTo>
                <a:lnTo>
                  <a:pt x="25298" y="0"/>
                </a:lnTo>
              </a:path>
              <a:path w="613409" h="57150">
                <a:moveTo>
                  <a:pt x="587943" y="20239"/>
                </a:moveTo>
                <a:lnTo>
                  <a:pt x="587943" y="0"/>
                </a:lnTo>
              </a:path>
              <a:path w="613409" h="57150">
                <a:moveTo>
                  <a:pt x="25298" y="31370"/>
                </a:moveTo>
                <a:lnTo>
                  <a:pt x="587943" y="31370"/>
                </a:lnTo>
              </a:path>
              <a:path w="613409" h="57150">
                <a:moveTo>
                  <a:pt x="50597" y="5059"/>
                </a:moveTo>
                <a:lnTo>
                  <a:pt x="0" y="56669"/>
                </a:lnTo>
              </a:path>
              <a:path w="613409" h="57150">
                <a:moveTo>
                  <a:pt x="561633" y="56669"/>
                </a:moveTo>
                <a:lnTo>
                  <a:pt x="613242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9" name="object 6219"/>
          <p:cNvSpPr txBox="1"/>
          <p:nvPr/>
        </p:nvSpPr>
        <p:spPr>
          <a:xfrm>
            <a:off x="14312146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20" name="object 6220"/>
          <p:cNvSpPr/>
          <p:nvPr/>
        </p:nvSpPr>
        <p:spPr>
          <a:xfrm>
            <a:off x="14651707" y="12289811"/>
            <a:ext cx="613410" cy="57150"/>
          </a:xfrm>
          <a:custGeom>
            <a:avLst/>
            <a:gdLst/>
            <a:ahLst/>
            <a:cxnLst/>
            <a:rect l="l" t="t" r="r" b="b"/>
            <a:pathLst>
              <a:path w="613409" h="57150">
                <a:moveTo>
                  <a:pt x="26310" y="20239"/>
                </a:moveTo>
                <a:lnTo>
                  <a:pt x="26310" y="0"/>
                </a:lnTo>
              </a:path>
              <a:path w="613409" h="57150">
                <a:moveTo>
                  <a:pt x="587943" y="20239"/>
                </a:moveTo>
                <a:lnTo>
                  <a:pt x="587943" y="0"/>
                </a:lnTo>
              </a:path>
              <a:path w="613409" h="57150">
                <a:moveTo>
                  <a:pt x="26310" y="31370"/>
                </a:moveTo>
                <a:lnTo>
                  <a:pt x="587943" y="31370"/>
                </a:lnTo>
              </a:path>
              <a:path w="613409" h="57150">
                <a:moveTo>
                  <a:pt x="51609" y="5059"/>
                </a:moveTo>
                <a:lnTo>
                  <a:pt x="0" y="56669"/>
                </a:lnTo>
              </a:path>
              <a:path w="613409" h="57150">
                <a:moveTo>
                  <a:pt x="562644" y="56669"/>
                </a:moveTo>
                <a:lnTo>
                  <a:pt x="613242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1" name="object 6221"/>
          <p:cNvSpPr txBox="1"/>
          <p:nvPr/>
        </p:nvSpPr>
        <p:spPr>
          <a:xfrm>
            <a:off x="14874791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22" name="object 6222"/>
          <p:cNvSpPr/>
          <p:nvPr/>
        </p:nvSpPr>
        <p:spPr>
          <a:xfrm>
            <a:off x="15214351" y="12289811"/>
            <a:ext cx="618490" cy="57150"/>
          </a:xfrm>
          <a:custGeom>
            <a:avLst/>
            <a:gdLst/>
            <a:ahLst/>
            <a:cxnLst/>
            <a:rect l="l" t="t" r="r" b="b"/>
            <a:pathLst>
              <a:path w="618490" h="57150">
                <a:moveTo>
                  <a:pt x="25298" y="20239"/>
                </a:moveTo>
                <a:lnTo>
                  <a:pt x="25298" y="0"/>
                </a:lnTo>
              </a:path>
              <a:path w="618490" h="57150">
                <a:moveTo>
                  <a:pt x="591991" y="20239"/>
                </a:moveTo>
                <a:lnTo>
                  <a:pt x="591991" y="0"/>
                </a:lnTo>
              </a:path>
              <a:path w="618490" h="57150">
                <a:moveTo>
                  <a:pt x="25298" y="31370"/>
                </a:moveTo>
                <a:lnTo>
                  <a:pt x="591991" y="31370"/>
                </a:lnTo>
              </a:path>
              <a:path w="618490" h="57150">
                <a:moveTo>
                  <a:pt x="50597" y="5059"/>
                </a:moveTo>
                <a:lnTo>
                  <a:pt x="0" y="56669"/>
                </a:lnTo>
              </a:path>
              <a:path w="618490" h="57150">
                <a:moveTo>
                  <a:pt x="566692" y="56669"/>
                </a:moveTo>
                <a:lnTo>
                  <a:pt x="618302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3" name="object 6223"/>
          <p:cNvSpPr txBox="1"/>
          <p:nvPr/>
        </p:nvSpPr>
        <p:spPr>
          <a:xfrm>
            <a:off x="15438448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24" name="object 6224"/>
          <p:cNvSpPr/>
          <p:nvPr/>
        </p:nvSpPr>
        <p:spPr>
          <a:xfrm>
            <a:off x="15781044" y="12289811"/>
            <a:ext cx="565785" cy="57150"/>
          </a:xfrm>
          <a:custGeom>
            <a:avLst/>
            <a:gdLst/>
            <a:ahLst/>
            <a:cxnLst/>
            <a:rect l="l" t="t" r="r" b="b"/>
            <a:pathLst>
              <a:path w="565784" h="57150">
                <a:moveTo>
                  <a:pt x="25298" y="20239"/>
                </a:moveTo>
                <a:lnTo>
                  <a:pt x="25298" y="0"/>
                </a:lnTo>
              </a:path>
              <a:path w="565784" h="57150">
                <a:moveTo>
                  <a:pt x="540382" y="20239"/>
                </a:moveTo>
                <a:lnTo>
                  <a:pt x="540382" y="0"/>
                </a:lnTo>
              </a:path>
              <a:path w="565784" h="57150">
                <a:moveTo>
                  <a:pt x="25298" y="31370"/>
                </a:moveTo>
                <a:lnTo>
                  <a:pt x="540382" y="31370"/>
                </a:lnTo>
              </a:path>
              <a:path w="565784" h="57150">
                <a:moveTo>
                  <a:pt x="51609" y="5059"/>
                </a:moveTo>
                <a:lnTo>
                  <a:pt x="0" y="56669"/>
                </a:lnTo>
              </a:path>
              <a:path w="565784" h="57150">
                <a:moveTo>
                  <a:pt x="514071" y="56669"/>
                </a:moveTo>
                <a:lnTo>
                  <a:pt x="56568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5" name="object 6225"/>
          <p:cNvSpPr txBox="1"/>
          <p:nvPr/>
        </p:nvSpPr>
        <p:spPr>
          <a:xfrm>
            <a:off x="15979841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26" name="object 6226"/>
          <p:cNvSpPr/>
          <p:nvPr/>
        </p:nvSpPr>
        <p:spPr>
          <a:xfrm>
            <a:off x="16295115" y="12289811"/>
            <a:ext cx="628015" cy="79375"/>
          </a:xfrm>
          <a:custGeom>
            <a:avLst/>
            <a:gdLst/>
            <a:ahLst/>
            <a:cxnLst/>
            <a:rect l="l" t="t" r="r" b="b"/>
            <a:pathLst>
              <a:path w="628015" h="79375">
                <a:moveTo>
                  <a:pt x="26310" y="20239"/>
                </a:moveTo>
                <a:lnTo>
                  <a:pt x="26310" y="0"/>
                </a:lnTo>
              </a:path>
              <a:path w="628015" h="79375">
                <a:moveTo>
                  <a:pt x="601099" y="78932"/>
                </a:moveTo>
                <a:lnTo>
                  <a:pt x="601099" y="0"/>
                </a:lnTo>
              </a:path>
              <a:path w="628015" h="79375">
                <a:moveTo>
                  <a:pt x="26310" y="31370"/>
                </a:moveTo>
                <a:lnTo>
                  <a:pt x="601099" y="31370"/>
                </a:lnTo>
              </a:path>
              <a:path w="628015" h="79375">
                <a:moveTo>
                  <a:pt x="51609" y="5059"/>
                </a:moveTo>
                <a:lnTo>
                  <a:pt x="0" y="56669"/>
                </a:lnTo>
              </a:path>
              <a:path w="628015" h="79375">
                <a:moveTo>
                  <a:pt x="575800" y="56669"/>
                </a:moveTo>
                <a:lnTo>
                  <a:pt x="627409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7" name="object 6227"/>
          <p:cNvSpPr txBox="1"/>
          <p:nvPr/>
        </p:nvSpPr>
        <p:spPr>
          <a:xfrm>
            <a:off x="16524271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28" name="object 6228"/>
          <p:cNvSpPr/>
          <p:nvPr/>
        </p:nvSpPr>
        <p:spPr>
          <a:xfrm>
            <a:off x="16870915" y="12289811"/>
            <a:ext cx="596265" cy="57150"/>
          </a:xfrm>
          <a:custGeom>
            <a:avLst/>
            <a:gdLst/>
            <a:ahLst/>
            <a:cxnLst/>
            <a:rect l="l" t="t" r="r" b="b"/>
            <a:pathLst>
              <a:path w="596265" h="57150">
                <a:moveTo>
                  <a:pt x="25298" y="20239"/>
                </a:moveTo>
                <a:lnTo>
                  <a:pt x="25298" y="0"/>
                </a:lnTo>
              </a:path>
              <a:path w="596265" h="57150">
                <a:moveTo>
                  <a:pt x="570740" y="20239"/>
                </a:moveTo>
                <a:lnTo>
                  <a:pt x="570740" y="0"/>
                </a:lnTo>
              </a:path>
              <a:path w="596265" h="57150">
                <a:moveTo>
                  <a:pt x="25298" y="31370"/>
                </a:moveTo>
                <a:lnTo>
                  <a:pt x="570740" y="31370"/>
                </a:lnTo>
              </a:path>
              <a:path w="596265" h="57150">
                <a:moveTo>
                  <a:pt x="51609" y="5059"/>
                </a:moveTo>
                <a:lnTo>
                  <a:pt x="0" y="56669"/>
                </a:lnTo>
              </a:path>
              <a:path w="596265" h="57150">
                <a:moveTo>
                  <a:pt x="545441" y="56669"/>
                </a:moveTo>
                <a:lnTo>
                  <a:pt x="596039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9" name="object 6229"/>
          <p:cNvSpPr txBox="1"/>
          <p:nvPr/>
        </p:nvSpPr>
        <p:spPr>
          <a:xfrm>
            <a:off x="17084892" y="12225938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3200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30" name="object 6230"/>
          <p:cNvSpPr/>
          <p:nvPr/>
        </p:nvSpPr>
        <p:spPr>
          <a:xfrm>
            <a:off x="17052055" y="11993309"/>
            <a:ext cx="466090" cy="231775"/>
          </a:xfrm>
          <a:custGeom>
            <a:avLst/>
            <a:gdLst/>
            <a:ahLst/>
            <a:cxnLst/>
            <a:rect l="l" t="t" r="r" b="b"/>
            <a:pathLst>
              <a:path w="466090" h="231775">
                <a:moveTo>
                  <a:pt x="440198" y="0"/>
                </a:moveTo>
                <a:lnTo>
                  <a:pt x="440198" y="231736"/>
                </a:lnTo>
              </a:path>
              <a:path w="466090" h="231775">
                <a:moveTo>
                  <a:pt x="26310" y="67800"/>
                </a:moveTo>
                <a:lnTo>
                  <a:pt x="26310" y="231736"/>
                </a:lnTo>
              </a:path>
              <a:path w="466090" h="231775">
                <a:moveTo>
                  <a:pt x="440198" y="201378"/>
                </a:moveTo>
                <a:lnTo>
                  <a:pt x="26310" y="201378"/>
                </a:lnTo>
              </a:path>
              <a:path w="466090" h="231775">
                <a:moveTo>
                  <a:pt x="414900" y="226677"/>
                </a:moveTo>
                <a:lnTo>
                  <a:pt x="465497" y="175067"/>
                </a:lnTo>
              </a:path>
              <a:path w="466090" h="231775">
                <a:moveTo>
                  <a:pt x="51609" y="175067"/>
                </a:moveTo>
                <a:lnTo>
                  <a:pt x="0" y="2266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1" name="object 6231"/>
          <p:cNvSpPr txBox="1"/>
          <p:nvPr/>
        </p:nvSpPr>
        <p:spPr>
          <a:xfrm>
            <a:off x="17198230" y="12100455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2435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32" name="object 6232"/>
          <p:cNvSpPr/>
          <p:nvPr/>
        </p:nvSpPr>
        <p:spPr>
          <a:xfrm>
            <a:off x="16732277" y="12061110"/>
            <a:ext cx="371475" cy="164465"/>
          </a:xfrm>
          <a:custGeom>
            <a:avLst/>
            <a:gdLst/>
            <a:ahLst/>
            <a:cxnLst/>
            <a:rect l="l" t="t" r="r" b="b"/>
            <a:pathLst>
              <a:path w="371475" h="164465">
                <a:moveTo>
                  <a:pt x="346087" y="0"/>
                </a:moveTo>
                <a:lnTo>
                  <a:pt x="346087" y="163936"/>
                </a:lnTo>
              </a:path>
              <a:path w="371475" h="164465">
                <a:moveTo>
                  <a:pt x="25298" y="0"/>
                </a:moveTo>
                <a:lnTo>
                  <a:pt x="25298" y="163936"/>
                </a:lnTo>
              </a:path>
              <a:path w="371475" h="164465">
                <a:moveTo>
                  <a:pt x="346087" y="133577"/>
                </a:moveTo>
                <a:lnTo>
                  <a:pt x="25298" y="133577"/>
                </a:lnTo>
              </a:path>
              <a:path w="371475" h="164465">
                <a:moveTo>
                  <a:pt x="319776" y="158876"/>
                </a:moveTo>
                <a:lnTo>
                  <a:pt x="371386" y="107266"/>
                </a:lnTo>
              </a:path>
              <a:path w="371475" h="164465">
                <a:moveTo>
                  <a:pt x="51609" y="107266"/>
                </a:moveTo>
                <a:lnTo>
                  <a:pt x="0" y="15887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3" name="object 6233"/>
          <p:cNvSpPr txBox="1"/>
          <p:nvPr/>
        </p:nvSpPr>
        <p:spPr>
          <a:xfrm>
            <a:off x="16838987" y="12100455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1880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34" name="object 6234"/>
          <p:cNvSpPr/>
          <p:nvPr/>
        </p:nvSpPr>
        <p:spPr>
          <a:xfrm>
            <a:off x="17420404" y="11799015"/>
            <a:ext cx="241935" cy="60960"/>
          </a:xfrm>
          <a:custGeom>
            <a:avLst/>
            <a:gdLst/>
            <a:ahLst/>
            <a:cxnLst/>
            <a:rect l="l" t="t" r="r" b="b"/>
            <a:pathLst>
              <a:path w="241934" h="60959">
                <a:moveTo>
                  <a:pt x="0" y="20239"/>
                </a:moveTo>
                <a:lnTo>
                  <a:pt x="0" y="0"/>
                </a:lnTo>
              </a:path>
              <a:path w="241934" h="60959">
                <a:moveTo>
                  <a:pt x="67800" y="40478"/>
                </a:moveTo>
                <a:lnTo>
                  <a:pt x="67800" y="60717"/>
                </a:lnTo>
              </a:path>
              <a:path w="241934" h="60959">
                <a:moveTo>
                  <a:pt x="0" y="30358"/>
                </a:moveTo>
                <a:lnTo>
                  <a:pt x="67800" y="30358"/>
                </a:lnTo>
                <a:lnTo>
                  <a:pt x="241856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5" name="object 6235"/>
          <p:cNvSpPr txBox="1"/>
          <p:nvPr/>
        </p:nvSpPr>
        <p:spPr>
          <a:xfrm>
            <a:off x="17532174" y="11735141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36" name="object 6236"/>
          <p:cNvSpPr/>
          <p:nvPr/>
        </p:nvSpPr>
        <p:spPr>
          <a:xfrm>
            <a:off x="16305235" y="11804074"/>
            <a:ext cx="1209675" cy="421005"/>
          </a:xfrm>
          <a:custGeom>
            <a:avLst/>
            <a:gdLst/>
            <a:ahLst/>
            <a:cxnLst/>
            <a:rect l="l" t="t" r="r" b="b"/>
            <a:pathLst>
              <a:path w="1209675" h="421004">
                <a:moveTo>
                  <a:pt x="1140469" y="0"/>
                </a:moveTo>
                <a:lnTo>
                  <a:pt x="1089871" y="50597"/>
                </a:lnTo>
              </a:path>
              <a:path w="1209675" h="421004">
                <a:moveTo>
                  <a:pt x="1157672" y="50597"/>
                </a:moveTo>
                <a:lnTo>
                  <a:pt x="1209281" y="0"/>
                </a:lnTo>
              </a:path>
              <a:path w="1209675" h="421004">
                <a:moveTo>
                  <a:pt x="452342" y="257035"/>
                </a:moveTo>
                <a:lnTo>
                  <a:pt x="452342" y="420971"/>
                </a:lnTo>
              </a:path>
              <a:path w="1209675" h="421004">
                <a:moveTo>
                  <a:pt x="25298" y="257035"/>
                </a:moveTo>
                <a:lnTo>
                  <a:pt x="25298" y="420971"/>
                </a:lnTo>
              </a:path>
              <a:path w="1209675" h="421004">
                <a:moveTo>
                  <a:pt x="452342" y="390613"/>
                </a:moveTo>
                <a:lnTo>
                  <a:pt x="25298" y="390613"/>
                </a:lnTo>
              </a:path>
              <a:path w="1209675" h="421004">
                <a:moveTo>
                  <a:pt x="427043" y="415912"/>
                </a:moveTo>
                <a:lnTo>
                  <a:pt x="478652" y="364302"/>
                </a:lnTo>
              </a:path>
              <a:path w="1209675" h="421004">
                <a:moveTo>
                  <a:pt x="51609" y="364302"/>
                </a:moveTo>
                <a:lnTo>
                  <a:pt x="0" y="4159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7" name="object 6237"/>
          <p:cNvSpPr txBox="1"/>
          <p:nvPr/>
        </p:nvSpPr>
        <p:spPr>
          <a:xfrm>
            <a:off x="16465577" y="12100455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2510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38" name="object 6238"/>
          <p:cNvSpPr/>
          <p:nvPr/>
        </p:nvSpPr>
        <p:spPr>
          <a:xfrm>
            <a:off x="15985458" y="12061110"/>
            <a:ext cx="371475" cy="164465"/>
          </a:xfrm>
          <a:custGeom>
            <a:avLst/>
            <a:gdLst/>
            <a:ahLst/>
            <a:cxnLst/>
            <a:rect l="l" t="t" r="r" b="b"/>
            <a:pathLst>
              <a:path w="371475" h="164465">
                <a:moveTo>
                  <a:pt x="345075" y="107266"/>
                </a:moveTo>
                <a:lnTo>
                  <a:pt x="345075" y="163936"/>
                </a:lnTo>
              </a:path>
              <a:path w="371475" h="164465">
                <a:moveTo>
                  <a:pt x="25298" y="0"/>
                </a:moveTo>
                <a:lnTo>
                  <a:pt x="25298" y="163936"/>
                </a:lnTo>
              </a:path>
              <a:path w="371475" h="164465">
                <a:moveTo>
                  <a:pt x="345075" y="133577"/>
                </a:moveTo>
                <a:lnTo>
                  <a:pt x="25298" y="133577"/>
                </a:lnTo>
              </a:path>
              <a:path w="371475" h="164465">
                <a:moveTo>
                  <a:pt x="319776" y="158876"/>
                </a:moveTo>
                <a:lnTo>
                  <a:pt x="371386" y="107266"/>
                </a:lnTo>
              </a:path>
              <a:path w="371475" h="164465">
                <a:moveTo>
                  <a:pt x="50597" y="107266"/>
                </a:moveTo>
                <a:lnTo>
                  <a:pt x="0" y="15887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9" name="object 6239"/>
          <p:cNvSpPr txBox="1"/>
          <p:nvPr/>
        </p:nvSpPr>
        <p:spPr>
          <a:xfrm>
            <a:off x="16091155" y="12100455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1880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40" name="object 6240"/>
          <p:cNvSpPr/>
          <p:nvPr/>
        </p:nvSpPr>
        <p:spPr>
          <a:xfrm>
            <a:off x="15552343" y="12061110"/>
            <a:ext cx="483870" cy="163195"/>
          </a:xfrm>
          <a:custGeom>
            <a:avLst/>
            <a:gdLst/>
            <a:ahLst/>
            <a:cxnLst/>
            <a:rect l="l" t="t" r="r" b="b"/>
            <a:pathLst>
              <a:path w="483869" h="163195">
                <a:moveTo>
                  <a:pt x="458413" y="0"/>
                </a:moveTo>
                <a:lnTo>
                  <a:pt x="458413" y="162924"/>
                </a:lnTo>
              </a:path>
              <a:path w="483869" h="163195">
                <a:moveTo>
                  <a:pt x="25298" y="9107"/>
                </a:moveTo>
                <a:lnTo>
                  <a:pt x="25298" y="162924"/>
                </a:lnTo>
              </a:path>
              <a:path w="483869" h="163195">
                <a:moveTo>
                  <a:pt x="458413" y="131553"/>
                </a:moveTo>
                <a:lnTo>
                  <a:pt x="25298" y="131553"/>
                </a:lnTo>
              </a:path>
              <a:path w="483869" h="163195">
                <a:moveTo>
                  <a:pt x="433115" y="157864"/>
                </a:moveTo>
                <a:lnTo>
                  <a:pt x="483712" y="106254"/>
                </a:lnTo>
              </a:path>
              <a:path w="483869" h="163195">
                <a:moveTo>
                  <a:pt x="50597" y="106254"/>
                </a:moveTo>
                <a:lnTo>
                  <a:pt x="0" y="1578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1" name="object 6241"/>
          <p:cNvSpPr txBox="1"/>
          <p:nvPr/>
        </p:nvSpPr>
        <p:spPr>
          <a:xfrm>
            <a:off x="15707627" y="12098432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2540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42" name="object 6242"/>
          <p:cNvSpPr/>
          <p:nvPr/>
        </p:nvSpPr>
        <p:spPr>
          <a:xfrm>
            <a:off x="15356025" y="12069205"/>
            <a:ext cx="247015" cy="154940"/>
          </a:xfrm>
          <a:custGeom>
            <a:avLst/>
            <a:gdLst/>
            <a:ahLst/>
            <a:cxnLst/>
            <a:rect l="l" t="t" r="r" b="b"/>
            <a:pathLst>
              <a:path w="247015" h="154940">
                <a:moveTo>
                  <a:pt x="221617" y="1011"/>
                </a:moveTo>
                <a:lnTo>
                  <a:pt x="221617" y="154828"/>
                </a:lnTo>
              </a:path>
              <a:path w="247015" h="154940">
                <a:moveTo>
                  <a:pt x="26310" y="0"/>
                </a:moveTo>
                <a:lnTo>
                  <a:pt x="26310" y="154828"/>
                </a:lnTo>
              </a:path>
              <a:path w="247015" h="154940">
                <a:moveTo>
                  <a:pt x="221617" y="123458"/>
                </a:moveTo>
                <a:lnTo>
                  <a:pt x="26310" y="123458"/>
                </a:lnTo>
              </a:path>
              <a:path w="247015" h="154940">
                <a:moveTo>
                  <a:pt x="196318" y="149768"/>
                </a:moveTo>
                <a:lnTo>
                  <a:pt x="246916" y="98159"/>
                </a:lnTo>
              </a:path>
              <a:path w="247015" h="154940">
                <a:moveTo>
                  <a:pt x="51609" y="98159"/>
                </a:moveTo>
                <a:lnTo>
                  <a:pt x="0" y="1497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3" name="object 6243"/>
          <p:cNvSpPr txBox="1"/>
          <p:nvPr/>
        </p:nvSpPr>
        <p:spPr>
          <a:xfrm>
            <a:off x="15406065" y="12098432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44" name="object 6244"/>
          <p:cNvSpPr/>
          <p:nvPr/>
        </p:nvSpPr>
        <p:spPr>
          <a:xfrm>
            <a:off x="15031187" y="12070218"/>
            <a:ext cx="376555" cy="154305"/>
          </a:xfrm>
          <a:custGeom>
            <a:avLst/>
            <a:gdLst/>
            <a:ahLst/>
            <a:cxnLst/>
            <a:rect l="l" t="t" r="r" b="b"/>
            <a:pathLst>
              <a:path w="376555" h="154304">
                <a:moveTo>
                  <a:pt x="351147" y="13155"/>
                </a:moveTo>
                <a:lnTo>
                  <a:pt x="351147" y="153816"/>
                </a:lnTo>
              </a:path>
              <a:path w="376555" h="154304">
                <a:moveTo>
                  <a:pt x="25298" y="0"/>
                </a:moveTo>
                <a:lnTo>
                  <a:pt x="25298" y="153816"/>
                </a:lnTo>
              </a:path>
              <a:path w="376555" h="154304">
                <a:moveTo>
                  <a:pt x="351147" y="122446"/>
                </a:moveTo>
                <a:lnTo>
                  <a:pt x="25298" y="122446"/>
                </a:lnTo>
              </a:path>
              <a:path w="376555" h="154304">
                <a:moveTo>
                  <a:pt x="324836" y="148756"/>
                </a:moveTo>
                <a:lnTo>
                  <a:pt x="376445" y="97147"/>
                </a:lnTo>
              </a:path>
              <a:path w="376555" h="154304">
                <a:moveTo>
                  <a:pt x="50597" y="97147"/>
                </a:moveTo>
                <a:lnTo>
                  <a:pt x="0" y="1487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5" name="object 6245"/>
          <p:cNvSpPr txBox="1"/>
          <p:nvPr/>
        </p:nvSpPr>
        <p:spPr>
          <a:xfrm>
            <a:off x="15144982" y="12098432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1910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46" name="object 6246"/>
          <p:cNvSpPr/>
          <p:nvPr/>
        </p:nvSpPr>
        <p:spPr>
          <a:xfrm>
            <a:off x="14605156" y="11989261"/>
            <a:ext cx="476884" cy="234950"/>
          </a:xfrm>
          <a:custGeom>
            <a:avLst/>
            <a:gdLst/>
            <a:ahLst/>
            <a:cxnLst/>
            <a:rect l="l" t="t" r="r" b="b"/>
            <a:pathLst>
              <a:path w="476884" h="234950">
                <a:moveTo>
                  <a:pt x="451330" y="80956"/>
                </a:moveTo>
                <a:lnTo>
                  <a:pt x="451330" y="234772"/>
                </a:lnTo>
              </a:path>
              <a:path w="476884" h="234950">
                <a:moveTo>
                  <a:pt x="255011" y="80956"/>
                </a:moveTo>
                <a:lnTo>
                  <a:pt x="255011" y="234772"/>
                </a:lnTo>
              </a:path>
              <a:path w="476884" h="234950">
                <a:moveTo>
                  <a:pt x="451330" y="203402"/>
                </a:moveTo>
                <a:lnTo>
                  <a:pt x="255011" y="203402"/>
                </a:lnTo>
              </a:path>
              <a:path w="476884" h="234950">
                <a:moveTo>
                  <a:pt x="426031" y="229712"/>
                </a:moveTo>
                <a:lnTo>
                  <a:pt x="476629" y="178103"/>
                </a:lnTo>
              </a:path>
              <a:path w="476884" h="234950">
                <a:moveTo>
                  <a:pt x="280310" y="178103"/>
                </a:moveTo>
                <a:lnTo>
                  <a:pt x="229712" y="229712"/>
                </a:lnTo>
              </a:path>
              <a:path w="476884" h="234950">
                <a:moveTo>
                  <a:pt x="255011" y="80956"/>
                </a:moveTo>
                <a:lnTo>
                  <a:pt x="255011" y="234772"/>
                </a:lnTo>
              </a:path>
              <a:path w="476884" h="234950">
                <a:moveTo>
                  <a:pt x="25298" y="0"/>
                </a:moveTo>
                <a:lnTo>
                  <a:pt x="25298" y="234772"/>
                </a:lnTo>
              </a:path>
              <a:path w="476884" h="234950">
                <a:moveTo>
                  <a:pt x="255011" y="203402"/>
                </a:moveTo>
                <a:lnTo>
                  <a:pt x="25298" y="203402"/>
                </a:lnTo>
              </a:path>
              <a:path w="476884" h="234950">
                <a:moveTo>
                  <a:pt x="229712" y="229712"/>
                </a:moveTo>
                <a:lnTo>
                  <a:pt x="280310" y="178103"/>
                </a:lnTo>
              </a:path>
              <a:path w="476884" h="234950">
                <a:moveTo>
                  <a:pt x="50597" y="178103"/>
                </a:moveTo>
                <a:lnTo>
                  <a:pt x="0" y="2297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7" name="object 6247"/>
          <p:cNvSpPr txBox="1"/>
          <p:nvPr/>
        </p:nvSpPr>
        <p:spPr>
          <a:xfrm>
            <a:off x="14666329" y="12098432"/>
            <a:ext cx="36576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1350     </a:t>
            </a:r>
            <a:r>
              <a:rPr sz="550" spc="-60" dirty="0">
                <a:latin typeface="Cambria"/>
                <a:cs typeface="Cambria"/>
              </a:rPr>
              <a:t> </a:t>
            </a: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48" name="object 6248"/>
          <p:cNvSpPr/>
          <p:nvPr/>
        </p:nvSpPr>
        <p:spPr>
          <a:xfrm>
            <a:off x="14535331" y="11438760"/>
            <a:ext cx="85090" cy="565785"/>
          </a:xfrm>
          <a:custGeom>
            <a:avLst/>
            <a:gdLst/>
            <a:ahLst/>
            <a:cxnLst/>
            <a:rect l="l" t="t" r="r" b="b"/>
            <a:pathLst>
              <a:path w="85090" h="565784">
                <a:moveTo>
                  <a:pt x="85003" y="540382"/>
                </a:moveTo>
                <a:lnTo>
                  <a:pt x="0" y="540382"/>
                </a:lnTo>
              </a:path>
              <a:path w="85090" h="565784">
                <a:moveTo>
                  <a:pt x="85003" y="26310"/>
                </a:moveTo>
                <a:lnTo>
                  <a:pt x="0" y="26310"/>
                </a:lnTo>
              </a:path>
              <a:path w="85090" h="565784">
                <a:moveTo>
                  <a:pt x="30358" y="540382"/>
                </a:moveTo>
                <a:lnTo>
                  <a:pt x="30358" y="26310"/>
                </a:lnTo>
              </a:path>
              <a:path w="85090" h="565784">
                <a:moveTo>
                  <a:pt x="5059" y="515083"/>
                </a:moveTo>
                <a:lnTo>
                  <a:pt x="56669" y="565680"/>
                </a:lnTo>
              </a:path>
              <a:path w="85090" h="565784">
                <a:moveTo>
                  <a:pt x="56669" y="51609"/>
                </a:move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9" name="object 6249"/>
          <p:cNvSpPr txBox="1"/>
          <p:nvPr/>
        </p:nvSpPr>
        <p:spPr>
          <a:xfrm>
            <a:off x="14487938" y="11637133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3020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50" name="object 6250"/>
          <p:cNvSpPr/>
          <p:nvPr/>
        </p:nvSpPr>
        <p:spPr>
          <a:xfrm>
            <a:off x="13677197" y="11475191"/>
            <a:ext cx="979169" cy="129539"/>
          </a:xfrm>
          <a:custGeom>
            <a:avLst/>
            <a:gdLst/>
            <a:ahLst/>
            <a:cxnLst/>
            <a:rect l="l" t="t" r="r" b="b"/>
            <a:pathLst>
              <a:path w="979169" h="129540">
                <a:moveTo>
                  <a:pt x="953258" y="0"/>
                </a:moveTo>
                <a:lnTo>
                  <a:pt x="953258" y="129529"/>
                </a:lnTo>
              </a:path>
              <a:path w="979169" h="129540">
                <a:moveTo>
                  <a:pt x="675983" y="9107"/>
                </a:moveTo>
                <a:lnTo>
                  <a:pt x="675983" y="129529"/>
                </a:lnTo>
              </a:path>
              <a:path w="979169" h="129540">
                <a:moveTo>
                  <a:pt x="953258" y="98159"/>
                </a:moveTo>
                <a:lnTo>
                  <a:pt x="675983" y="98159"/>
                </a:lnTo>
              </a:path>
              <a:path w="979169" h="129540">
                <a:moveTo>
                  <a:pt x="927959" y="123458"/>
                </a:moveTo>
                <a:lnTo>
                  <a:pt x="978556" y="72860"/>
                </a:lnTo>
              </a:path>
              <a:path w="979169" h="129540">
                <a:moveTo>
                  <a:pt x="701282" y="72860"/>
                </a:moveTo>
                <a:lnTo>
                  <a:pt x="650684" y="123458"/>
                </a:lnTo>
              </a:path>
              <a:path w="979169" h="129540">
                <a:moveTo>
                  <a:pt x="675983" y="9107"/>
                </a:moveTo>
                <a:lnTo>
                  <a:pt x="675983" y="129529"/>
                </a:lnTo>
              </a:path>
              <a:path w="979169" h="129540">
                <a:moveTo>
                  <a:pt x="505975" y="9107"/>
                </a:moveTo>
                <a:lnTo>
                  <a:pt x="505975" y="129529"/>
                </a:lnTo>
              </a:path>
              <a:path w="979169" h="129540">
                <a:moveTo>
                  <a:pt x="675983" y="98159"/>
                </a:moveTo>
                <a:lnTo>
                  <a:pt x="505975" y="98159"/>
                </a:lnTo>
              </a:path>
              <a:path w="979169" h="129540">
                <a:moveTo>
                  <a:pt x="650684" y="123458"/>
                </a:moveTo>
                <a:lnTo>
                  <a:pt x="701282" y="72860"/>
                </a:lnTo>
              </a:path>
              <a:path w="979169" h="129540">
                <a:moveTo>
                  <a:pt x="531274" y="72860"/>
                </a:moveTo>
                <a:lnTo>
                  <a:pt x="479664" y="123458"/>
                </a:lnTo>
              </a:path>
              <a:path w="979169" h="129540">
                <a:moveTo>
                  <a:pt x="505975" y="76908"/>
                </a:moveTo>
                <a:lnTo>
                  <a:pt x="505975" y="129529"/>
                </a:lnTo>
              </a:path>
              <a:path w="979169" h="129540">
                <a:moveTo>
                  <a:pt x="196318" y="9107"/>
                </a:moveTo>
                <a:lnTo>
                  <a:pt x="196318" y="129529"/>
                </a:lnTo>
              </a:path>
              <a:path w="979169" h="129540">
                <a:moveTo>
                  <a:pt x="505975" y="98159"/>
                </a:moveTo>
                <a:lnTo>
                  <a:pt x="196318" y="98159"/>
                </a:lnTo>
              </a:path>
              <a:path w="979169" h="129540">
                <a:moveTo>
                  <a:pt x="479664" y="123458"/>
                </a:moveTo>
                <a:lnTo>
                  <a:pt x="531274" y="72860"/>
                </a:lnTo>
              </a:path>
              <a:path w="979169" h="129540">
                <a:moveTo>
                  <a:pt x="221617" y="72860"/>
                </a:moveTo>
                <a:lnTo>
                  <a:pt x="170007" y="123458"/>
                </a:lnTo>
              </a:path>
              <a:path w="979169" h="129540">
                <a:moveTo>
                  <a:pt x="196318" y="9107"/>
                </a:moveTo>
                <a:lnTo>
                  <a:pt x="196318" y="129529"/>
                </a:lnTo>
              </a:path>
              <a:path w="979169" h="129540">
                <a:moveTo>
                  <a:pt x="25298" y="9107"/>
                </a:moveTo>
                <a:lnTo>
                  <a:pt x="25298" y="129529"/>
                </a:lnTo>
              </a:path>
              <a:path w="979169" h="129540">
                <a:moveTo>
                  <a:pt x="196318" y="98159"/>
                </a:moveTo>
                <a:lnTo>
                  <a:pt x="25298" y="98159"/>
                </a:lnTo>
              </a:path>
              <a:path w="979169" h="129540">
                <a:moveTo>
                  <a:pt x="170007" y="123458"/>
                </a:moveTo>
                <a:lnTo>
                  <a:pt x="221617" y="72860"/>
                </a:lnTo>
              </a:path>
              <a:path w="979169" h="129540">
                <a:moveTo>
                  <a:pt x="51609" y="72860"/>
                </a:moveTo>
                <a:lnTo>
                  <a:pt x="0" y="1234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1" name="object 6251"/>
          <p:cNvSpPr txBox="1"/>
          <p:nvPr/>
        </p:nvSpPr>
        <p:spPr>
          <a:xfrm>
            <a:off x="13709022" y="11479117"/>
            <a:ext cx="861694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1000      </a:t>
            </a:r>
            <a:r>
              <a:rPr sz="550" spc="30" dirty="0">
                <a:latin typeface="Cambria"/>
                <a:cs typeface="Cambria"/>
              </a:rPr>
              <a:t> </a:t>
            </a:r>
            <a:r>
              <a:rPr sz="550" spc="-65" dirty="0">
                <a:latin typeface="Cambria"/>
                <a:cs typeface="Cambria"/>
              </a:rPr>
              <a:t>1815</a:t>
            </a:r>
            <a:r>
              <a:rPr sz="550" dirty="0">
                <a:latin typeface="Cambria"/>
                <a:cs typeface="Cambria"/>
              </a:rPr>
              <a:t>      </a:t>
            </a:r>
            <a:r>
              <a:rPr sz="550" spc="30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1000</a:t>
            </a:r>
            <a:r>
              <a:rPr sz="550" dirty="0">
                <a:latin typeface="Cambria"/>
                <a:cs typeface="Cambria"/>
              </a:rPr>
              <a:t>     </a:t>
            </a:r>
            <a:r>
              <a:rPr sz="550" spc="-15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1630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52" name="object 6252"/>
          <p:cNvSpPr/>
          <p:nvPr/>
        </p:nvSpPr>
        <p:spPr>
          <a:xfrm>
            <a:off x="12888886" y="11548051"/>
            <a:ext cx="840105" cy="57150"/>
          </a:xfrm>
          <a:custGeom>
            <a:avLst/>
            <a:gdLst/>
            <a:ahLst/>
            <a:cxnLst/>
            <a:rect l="l" t="t" r="r" b="b"/>
            <a:pathLst>
              <a:path w="840105" h="57150">
                <a:moveTo>
                  <a:pt x="813608" y="6071"/>
                </a:moveTo>
                <a:lnTo>
                  <a:pt x="813608" y="56669"/>
                </a:lnTo>
              </a:path>
              <a:path w="840105" h="57150">
                <a:moveTo>
                  <a:pt x="25298" y="6071"/>
                </a:moveTo>
                <a:lnTo>
                  <a:pt x="25298" y="56669"/>
                </a:lnTo>
              </a:path>
              <a:path w="840105" h="57150">
                <a:moveTo>
                  <a:pt x="813608" y="25298"/>
                </a:moveTo>
                <a:lnTo>
                  <a:pt x="25298" y="25298"/>
                </a:lnTo>
              </a:path>
              <a:path w="840105" h="57150">
                <a:moveTo>
                  <a:pt x="788310" y="50597"/>
                </a:moveTo>
                <a:lnTo>
                  <a:pt x="839919" y="0"/>
                </a:lnTo>
              </a:path>
              <a:path w="840105" h="57150">
                <a:moveTo>
                  <a:pt x="50597" y="0"/>
                </a:moveTo>
                <a:lnTo>
                  <a:pt x="0" y="505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3" name="object 6253"/>
          <p:cNvSpPr txBox="1"/>
          <p:nvPr/>
        </p:nvSpPr>
        <p:spPr>
          <a:xfrm>
            <a:off x="13221262" y="11479117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0" dirty="0">
                <a:latin typeface="Cambria"/>
                <a:cs typeface="Cambria"/>
              </a:rPr>
              <a:t>4635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54" name="object 6254"/>
          <p:cNvSpPr/>
          <p:nvPr/>
        </p:nvSpPr>
        <p:spPr>
          <a:xfrm>
            <a:off x="12464879" y="11484298"/>
            <a:ext cx="474980" cy="120650"/>
          </a:xfrm>
          <a:custGeom>
            <a:avLst/>
            <a:gdLst/>
            <a:ahLst/>
            <a:cxnLst/>
            <a:rect l="l" t="t" r="r" b="b"/>
            <a:pathLst>
              <a:path w="474979" h="120650">
                <a:moveTo>
                  <a:pt x="278286" y="0"/>
                </a:moveTo>
                <a:lnTo>
                  <a:pt x="278286" y="120422"/>
                </a:lnTo>
              </a:path>
              <a:path w="474979" h="120650">
                <a:moveTo>
                  <a:pt x="449306" y="0"/>
                </a:moveTo>
                <a:lnTo>
                  <a:pt x="449306" y="120422"/>
                </a:lnTo>
              </a:path>
              <a:path w="474979" h="120650">
                <a:moveTo>
                  <a:pt x="278286" y="89051"/>
                </a:moveTo>
                <a:lnTo>
                  <a:pt x="449306" y="89051"/>
                </a:lnTo>
              </a:path>
              <a:path w="474979" h="120650">
                <a:moveTo>
                  <a:pt x="304597" y="63752"/>
                </a:moveTo>
                <a:lnTo>
                  <a:pt x="252987" y="114350"/>
                </a:lnTo>
              </a:path>
              <a:path w="474979" h="120650">
                <a:moveTo>
                  <a:pt x="424007" y="114350"/>
                </a:moveTo>
                <a:lnTo>
                  <a:pt x="474605" y="63752"/>
                </a:lnTo>
              </a:path>
              <a:path w="474979" h="120650">
                <a:moveTo>
                  <a:pt x="278286" y="0"/>
                </a:moveTo>
                <a:lnTo>
                  <a:pt x="278286" y="120422"/>
                </a:lnTo>
              </a:path>
              <a:path w="474979" h="120650">
                <a:moveTo>
                  <a:pt x="0" y="23274"/>
                </a:moveTo>
                <a:lnTo>
                  <a:pt x="0" y="120422"/>
                </a:lnTo>
              </a:path>
              <a:path w="474979" h="120650">
                <a:moveTo>
                  <a:pt x="278286" y="89051"/>
                </a:moveTo>
                <a:lnTo>
                  <a:pt x="0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5" name="object 6255"/>
          <p:cNvSpPr txBox="1"/>
          <p:nvPr/>
        </p:nvSpPr>
        <p:spPr>
          <a:xfrm>
            <a:off x="12572601" y="11479117"/>
            <a:ext cx="33591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1635</a:t>
            </a:r>
            <a:r>
              <a:rPr sz="550" spc="155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56" name="object 6256"/>
          <p:cNvSpPr/>
          <p:nvPr/>
        </p:nvSpPr>
        <p:spPr>
          <a:xfrm>
            <a:off x="12439581" y="11290003"/>
            <a:ext cx="330200" cy="309245"/>
          </a:xfrm>
          <a:custGeom>
            <a:avLst/>
            <a:gdLst/>
            <a:ahLst/>
            <a:cxnLst/>
            <a:rect l="l" t="t" r="r" b="b"/>
            <a:pathLst>
              <a:path w="330200" h="309245">
                <a:moveTo>
                  <a:pt x="278286" y="308645"/>
                </a:moveTo>
                <a:lnTo>
                  <a:pt x="329896" y="258047"/>
                </a:lnTo>
              </a:path>
              <a:path w="330200" h="309245">
                <a:moveTo>
                  <a:pt x="50597" y="258047"/>
                </a:moveTo>
                <a:lnTo>
                  <a:pt x="0" y="308645"/>
                </a:lnTo>
              </a:path>
              <a:path w="330200" h="309245">
                <a:moveTo>
                  <a:pt x="35418" y="175067"/>
                </a:moveTo>
                <a:lnTo>
                  <a:pt x="145720" y="175067"/>
                </a:lnTo>
              </a:path>
              <a:path w="330200" h="309245">
                <a:moveTo>
                  <a:pt x="35418" y="203402"/>
                </a:moveTo>
                <a:lnTo>
                  <a:pt x="145720" y="203402"/>
                </a:lnTo>
              </a:path>
              <a:path w="330200" h="309245">
                <a:moveTo>
                  <a:pt x="115362" y="203402"/>
                </a:moveTo>
                <a:lnTo>
                  <a:pt x="115362" y="175067"/>
                </a:lnTo>
                <a:lnTo>
                  <a:pt x="11536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7" name="object 6257"/>
          <p:cNvSpPr txBox="1"/>
          <p:nvPr/>
        </p:nvSpPr>
        <p:spPr>
          <a:xfrm>
            <a:off x="12477191" y="11282377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58" name="object 6258"/>
          <p:cNvSpPr/>
          <p:nvPr/>
        </p:nvSpPr>
        <p:spPr>
          <a:xfrm>
            <a:off x="12474999" y="11438760"/>
            <a:ext cx="110489" cy="519430"/>
          </a:xfrm>
          <a:custGeom>
            <a:avLst/>
            <a:gdLst/>
            <a:ahLst/>
            <a:cxnLst/>
            <a:rect l="l" t="t" r="r" b="b"/>
            <a:pathLst>
              <a:path w="110490" h="519429">
                <a:moveTo>
                  <a:pt x="105242" y="51609"/>
                </a:moveTo>
                <a:lnTo>
                  <a:pt x="54645" y="0"/>
                </a:lnTo>
              </a:path>
              <a:path w="110490" h="519429">
                <a:moveTo>
                  <a:pt x="54645" y="29346"/>
                </a:moveTo>
                <a:lnTo>
                  <a:pt x="105242" y="80956"/>
                </a:lnTo>
              </a:path>
              <a:path w="110490" h="519429">
                <a:moveTo>
                  <a:pt x="0" y="54645"/>
                </a:moveTo>
                <a:lnTo>
                  <a:pt x="110302" y="54645"/>
                </a:lnTo>
              </a:path>
              <a:path w="110490" h="519429">
                <a:moveTo>
                  <a:pt x="0" y="237808"/>
                </a:moveTo>
                <a:lnTo>
                  <a:pt x="110302" y="237808"/>
                </a:lnTo>
              </a:path>
              <a:path w="110490" h="519429">
                <a:moveTo>
                  <a:pt x="79944" y="54645"/>
                </a:moveTo>
                <a:lnTo>
                  <a:pt x="79944" y="237808"/>
                </a:lnTo>
              </a:path>
              <a:path w="110490" h="519429">
                <a:moveTo>
                  <a:pt x="105242" y="80956"/>
                </a:moveTo>
                <a:lnTo>
                  <a:pt x="54645" y="29346"/>
                </a:lnTo>
              </a:path>
              <a:path w="110490" h="519429">
                <a:moveTo>
                  <a:pt x="54645" y="212509"/>
                </a:moveTo>
                <a:lnTo>
                  <a:pt x="105242" y="263107"/>
                </a:lnTo>
              </a:path>
              <a:path w="110490" h="519429">
                <a:moveTo>
                  <a:pt x="4047" y="237808"/>
                </a:moveTo>
                <a:lnTo>
                  <a:pt x="110302" y="237808"/>
                </a:lnTo>
              </a:path>
              <a:path w="110490" h="519429">
                <a:moveTo>
                  <a:pt x="0" y="519131"/>
                </a:moveTo>
                <a:lnTo>
                  <a:pt x="110302" y="519131"/>
                </a:lnTo>
              </a:path>
              <a:path w="110490" h="519429">
                <a:moveTo>
                  <a:pt x="79944" y="237808"/>
                </a:moveTo>
                <a:lnTo>
                  <a:pt x="79944" y="5191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9" name="object 6259"/>
          <p:cNvSpPr txBox="1"/>
          <p:nvPr/>
        </p:nvSpPr>
        <p:spPr>
          <a:xfrm>
            <a:off x="12477191" y="11505652"/>
            <a:ext cx="97155" cy="3905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1650     </a:t>
            </a:r>
            <a:r>
              <a:rPr sz="550" spc="50" dirty="0">
                <a:latin typeface="Cambria"/>
                <a:cs typeface="Cambria"/>
              </a:rPr>
              <a:t> </a:t>
            </a:r>
            <a:r>
              <a:rPr sz="550" dirty="0">
                <a:latin typeface="Cambria"/>
                <a:cs typeface="Cambria"/>
              </a:rPr>
              <a:t>1070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60" name="object 6260"/>
          <p:cNvSpPr/>
          <p:nvPr/>
        </p:nvSpPr>
        <p:spPr>
          <a:xfrm>
            <a:off x="12022656" y="11651270"/>
            <a:ext cx="558165" cy="572770"/>
          </a:xfrm>
          <a:custGeom>
            <a:avLst/>
            <a:gdLst/>
            <a:ahLst/>
            <a:cxnLst/>
            <a:rect l="l" t="t" r="r" b="b"/>
            <a:pathLst>
              <a:path w="558165" h="572770">
                <a:moveTo>
                  <a:pt x="557585" y="50597"/>
                </a:moveTo>
                <a:lnTo>
                  <a:pt x="506987" y="0"/>
                </a:lnTo>
              </a:path>
              <a:path w="558165" h="572770">
                <a:moveTo>
                  <a:pt x="506987" y="281322"/>
                </a:moveTo>
                <a:lnTo>
                  <a:pt x="557585" y="331920"/>
                </a:lnTo>
              </a:path>
              <a:path w="558165" h="572770">
                <a:moveTo>
                  <a:pt x="442222" y="316740"/>
                </a:moveTo>
                <a:lnTo>
                  <a:pt x="442222" y="572764"/>
                </a:lnTo>
              </a:path>
              <a:path w="558165" h="572770">
                <a:moveTo>
                  <a:pt x="221617" y="396684"/>
                </a:moveTo>
                <a:lnTo>
                  <a:pt x="221617" y="572764"/>
                </a:lnTo>
              </a:path>
              <a:path w="558165" h="572770">
                <a:moveTo>
                  <a:pt x="442222" y="541393"/>
                </a:moveTo>
                <a:lnTo>
                  <a:pt x="221617" y="541393"/>
                </a:lnTo>
              </a:path>
              <a:path w="558165" h="572770">
                <a:moveTo>
                  <a:pt x="416923" y="567704"/>
                </a:moveTo>
                <a:lnTo>
                  <a:pt x="467521" y="516095"/>
                </a:lnTo>
              </a:path>
              <a:path w="558165" h="572770">
                <a:moveTo>
                  <a:pt x="246916" y="516095"/>
                </a:moveTo>
                <a:lnTo>
                  <a:pt x="196318" y="567704"/>
                </a:lnTo>
              </a:path>
              <a:path w="558165" h="572770">
                <a:moveTo>
                  <a:pt x="221617" y="396684"/>
                </a:moveTo>
                <a:lnTo>
                  <a:pt x="221617" y="572764"/>
                </a:lnTo>
              </a:path>
              <a:path w="558165" h="572770">
                <a:moveTo>
                  <a:pt x="26310" y="396684"/>
                </a:moveTo>
                <a:lnTo>
                  <a:pt x="26310" y="572764"/>
                </a:lnTo>
              </a:path>
              <a:path w="558165" h="572770">
                <a:moveTo>
                  <a:pt x="221617" y="541393"/>
                </a:moveTo>
                <a:lnTo>
                  <a:pt x="26310" y="541393"/>
                </a:lnTo>
              </a:path>
              <a:path w="558165" h="572770">
                <a:moveTo>
                  <a:pt x="196318" y="567704"/>
                </a:moveTo>
                <a:lnTo>
                  <a:pt x="246916" y="516095"/>
                </a:lnTo>
              </a:path>
              <a:path w="558165" h="572770">
                <a:moveTo>
                  <a:pt x="51609" y="516095"/>
                </a:moveTo>
                <a:lnTo>
                  <a:pt x="0" y="5677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1" name="object 6261"/>
          <p:cNvSpPr txBox="1"/>
          <p:nvPr/>
        </p:nvSpPr>
        <p:spPr>
          <a:xfrm>
            <a:off x="12072697" y="12098432"/>
            <a:ext cx="3619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    </a:t>
            </a:r>
            <a:r>
              <a:rPr sz="550" spc="30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1295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62" name="object 6262"/>
          <p:cNvSpPr/>
          <p:nvPr/>
        </p:nvSpPr>
        <p:spPr>
          <a:xfrm>
            <a:off x="10978322" y="12012537"/>
            <a:ext cx="1096010" cy="212090"/>
          </a:xfrm>
          <a:custGeom>
            <a:avLst/>
            <a:gdLst/>
            <a:ahLst/>
            <a:cxnLst/>
            <a:rect l="l" t="t" r="r" b="b"/>
            <a:pathLst>
              <a:path w="1096009" h="212090">
                <a:moveTo>
                  <a:pt x="1070644" y="35418"/>
                </a:moveTo>
                <a:lnTo>
                  <a:pt x="1070644" y="211497"/>
                </a:lnTo>
              </a:path>
              <a:path w="1096009" h="212090">
                <a:moveTo>
                  <a:pt x="25298" y="0"/>
                </a:moveTo>
                <a:lnTo>
                  <a:pt x="25298" y="211497"/>
                </a:lnTo>
              </a:path>
              <a:path w="1096009" h="212090">
                <a:moveTo>
                  <a:pt x="1070644" y="180127"/>
                </a:moveTo>
                <a:lnTo>
                  <a:pt x="25298" y="180127"/>
                </a:lnTo>
              </a:path>
              <a:path w="1096009" h="212090">
                <a:moveTo>
                  <a:pt x="1044333" y="206438"/>
                </a:moveTo>
                <a:lnTo>
                  <a:pt x="1095943" y="154828"/>
                </a:lnTo>
              </a:path>
              <a:path w="1096009" h="212090">
                <a:moveTo>
                  <a:pt x="51609" y="154828"/>
                </a:moveTo>
                <a:lnTo>
                  <a:pt x="0" y="2064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3" name="object 6263"/>
          <p:cNvSpPr txBox="1"/>
          <p:nvPr/>
        </p:nvSpPr>
        <p:spPr>
          <a:xfrm>
            <a:off x="11447311" y="12098432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6135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64" name="object 6264"/>
          <p:cNvSpPr/>
          <p:nvPr/>
        </p:nvSpPr>
        <p:spPr>
          <a:xfrm>
            <a:off x="10469311" y="11642163"/>
            <a:ext cx="534670" cy="582295"/>
          </a:xfrm>
          <a:custGeom>
            <a:avLst/>
            <a:gdLst/>
            <a:ahLst/>
            <a:cxnLst/>
            <a:rect l="l" t="t" r="r" b="b"/>
            <a:pathLst>
              <a:path w="534670" h="582295">
                <a:moveTo>
                  <a:pt x="0" y="0"/>
                </a:moveTo>
                <a:lnTo>
                  <a:pt x="0" y="581872"/>
                </a:lnTo>
              </a:path>
              <a:path w="534670" h="582295">
                <a:moveTo>
                  <a:pt x="534310" y="516095"/>
                </a:moveTo>
                <a:lnTo>
                  <a:pt x="534310" y="581872"/>
                </a:lnTo>
              </a:path>
              <a:path w="534670" h="582295">
                <a:moveTo>
                  <a:pt x="0" y="550501"/>
                </a:moveTo>
                <a:lnTo>
                  <a:pt x="534310" y="550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5" name="object 6265"/>
          <p:cNvSpPr txBox="1"/>
          <p:nvPr/>
        </p:nvSpPr>
        <p:spPr>
          <a:xfrm>
            <a:off x="10654953" y="12098432"/>
            <a:ext cx="16383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35" dirty="0">
                <a:latin typeface="Cambria"/>
                <a:cs typeface="Cambria"/>
              </a:rPr>
              <a:t>3140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66" name="object 6266"/>
          <p:cNvSpPr/>
          <p:nvPr/>
        </p:nvSpPr>
        <p:spPr>
          <a:xfrm>
            <a:off x="10089829" y="12167365"/>
            <a:ext cx="940435" cy="57150"/>
          </a:xfrm>
          <a:custGeom>
            <a:avLst/>
            <a:gdLst/>
            <a:ahLst/>
            <a:cxnLst/>
            <a:rect l="l" t="t" r="r" b="b"/>
            <a:pathLst>
              <a:path w="940434" h="57150">
                <a:moveTo>
                  <a:pt x="404780" y="0"/>
                </a:moveTo>
                <a:lnTo>
                  <a:pt x="354182" y="51609"/>
                </a:lnTo>
              </a:path>
              <a:path w="940434" h="57150">
                <a:moveTo>
                  <a:pt x="888493" y="51609"/>
                </a:moveTo>
                <a:lnTo>
                  <a:pt x="940102" y="0"/>
                </a:lnTo>
              </a:path>
              <a:path w="940434" h="57150">
                <a:moveTo>
                  <a:pt x="379481" y="12143"/>
                </a:moveTo>
                <a:lnTo>
                  <a:pt x="379481" y="56669"/>
                </a:lnTo>
              </a:path>
              <a:path w="940434" h="57150">
                <a:moveTo>
                  <a:pt x="26310" y="12143"/>
                </a:moveTo>
                <a:lnTo>
                  <a:pt x="26310" y="56669"/>
                </a:lnTo>
              </a:path>
              <a:path w="940434" h="57150">
                <a:moveTo>
                  <a:pt x="379481" y="25298"/>
                </a:moveTo>
                <a:lnTo>
                  <a:pt x="26310" y="25298"/>
                </a:lnTo>
              </a:path>
              <a:path w="940434" h="57150">
                <a:moveTo>
                  <a:pt x="354182" y="51609"/>
                </a:moveTo>
                <a:lnTo>
                  <a:pt x="404780" y="0"/>
                </a:lnTo>
              </a:path>
              <a:path w="940434" h="57150">
                <a:moveTo>
                  <a:pt x="51609" y="0"/>
                </a:moveTo>
                <a:lnTo>
                  <a:pt x="0" y="516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7" name="object 6267"/>
          <p:cNvSpPr txBox="1"/>
          <p:nvPr/>
        </p:nvSpPr>
        <p:spPr>
          <a:xfrm>
            <a:off x="10208683" y="12098432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2075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68" name="object 6268"/>
          <p:cNvSpPr/>
          <p:nvPr/>
        </p:nvSpPr>
        <p:spPr>
          <a:xfrm>
            <a:off x="10005838" y="11910329"/>
            <a:ext cx="453390" cy="239395"/>
          </a:xfrm>
          <a:custGeom>
            <a:avLst/>
            <a:gdLst/>
            <a:ahLst/>
            <a:cxnLst/>
            <a:rect l="l" t="t" r="r" b="b"/>
            <a:pathLst>
              <a:path w="453390" h="239395">
                <a:moveTo>
                  <a:pt x="453354" y="70836"/>
                </a:moveTo>
                <a:lnTo>
                  <a:pt x="0" y="70836"/>
                </a:lnTo>
              </a:path>
              <a:path w="453390" h="239395">
                <a:moveTo>
                  <a:pt x="453354" y="0"/>
                </a:moveTo>
                <a:lnTo>
                  <a:pt x="0" y="0"/>
                </a:lnTo>
              </a:path>
              <a:path w="453390" h="239395">
                <a:moveTo>
                  <a:pt x="30358" y="0"/>
                </a:moveTo>
                <a:lnTo>
                  <a:pt x="30358" y="70836"/>
                </a:lnTo>
                <a:lnTo>
                  <a:pt x="30358" y="2388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9" name="object 6269"/>
          <p:cNvSpPr txBox="1"/>
          <p:nvPr/>
        </p:nvSpPr>
        <p:spPr>
          <a:xfrm>
            <a:off x="9958444" y="12029283"/>
            <a:ext cx="97155" cy="1276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415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70" name="object 6270"/>
          <p:cNvSpPr/>
          <p:nvPr/>
        </p:nvSpPr>
        <p:spPr>
          <a:xfrm>
            <a:off x="9965359" y="11338577"/>
            <a:ext cx="494030" cy="668020"/>
          </a:xfrm>
          <a:custGeom>
            <a:avLst/>
            <a:gdLst/>
            <a:ahLst/>
            <a:cxnLst/>
            <a:rect l="l" t="t" r="r" b="b"/>
            <a:pathLst>
              <a:path w="494029" h="668020">
                <a:moveTo>
                  <a:pt x="45537" y="617290"/>
                </a:moveTo>
                <a:lnTo>
                  <a:pt x="96135" y="667887"/>
                </a:lnTo>
              </a:path>
              <a:path w="494029" h="668020">
                <a:moveTo>
                  <a:pt x="96135" y="598063"/>
                </a:moveTo>
                <a:lnTo>
                  <a:pt x="45537" y="546453"/>
                </a:lnTo>
              </a:path>
              <a:path w="494029" h="668020">
                <a:moveTo>
                  <a:pt x="493832" y="571752"/>
                </a:moveTo>
                <a:lnTo>
                  <a:pt x="40478" y="571752"/>
                </a:lnTo>
              </a:path>
              <a:path w="494029" h="668020">
                <a:moveTo>
                  <a:pt x="493832" y="293465"/>
                </a:moveTo>
                <a:lnTo>
                  <a:pt x="40478" y="293465"/>
                </a:lnTo>
              </a:path>
              <a:path w="494029" h="668020">
                <a:moveTo>
                  <a:pt x="71848" y="571752"/>
                </a:moveTo>
                <a:lnTo>
                  <a:pt x="71848" y="293465"/>
                </a:lnTo>
              </a:path>
              <a:path w="494029" h="668020">
                <a:moveTo>
                  <a:pt x="45537" y="546453"/>
                </a:moveTo>
                <a:lnTo>
                  <a:pt x="97147" y="598063"/>
                </a:lnTo>
              </a:path>
              <a:path w="494029" h="668020">
                <a:moveTo>
                  <a:pt x="97147" y="318764"/>
                </a:moveTo>
                <a:lnTo>
                  <a:pt x="45537" y="268167"/>
                </a:lnTo>
              </a:path>
              <a:path w="494029" h="668020">
                <a:moveTo>
                  <a:pt x="493832" y="293465"/>
                </a:moveTo>
                <a:lnTo>
                  <a:pt x="40478" y="293465"/>
                </a:lnTo>
              </a:path>
              <a:path w="494029" h="668020">
                <a:moveTo>
                  <a:pt x="493832" y="213521"/>
                </a:moveTo>
                <a:lnTo>
                  <a:pt x="40478" y="213521"/>
                </a:lnTo>
              </a:path>
              <a:path w="494029" h="668020">
                <a:moveTo>
                  <a:pt x="71848" y="293465"/>
                </a:moveTo>
                <a:lnTo>
                  <a:pt x="71848" y="213521"/>
                </a:lnTo>
              </a:path>
              <a:path w="494029" h="668020">
                <a:moveTo>
                  <a:pt x="71848" y="252987"/>
                </a:moveTo>
                <a:lnTo>
                  <a:pt x="0" y="231736"/>
                </a:lnTo>
                <a:lnTo>
                  <a:pt x="0" y="109290"/>
                </a:lnTo>
              </a:path>
              <a:path w="494029" h="668020">
                <a:moveTo>
                  <a:pt x="45537" y="268167"/>
                </a:moveTo>
                <a:lnTo>
                  <a:pt x="97147" y="318764"/>
                </a:lnTo>
              </a:path>
              <a:path w="494029" h="668020">
                <a:moveTo>
                  <a:pt x="97147" y="238820"/>
                </a:moveTo>
                <a:lnTo>
                  <a:pt x="45537" y="188222"/>
                </a:lnTo>
              </a:path>
              <a:path w="494029" h="668020">
                <a:moveTo>
                  <a:pt x="493832" y="213521"/>
                </a:moveTo>
                <a:lnTo>
                  <a:pt x="40478" y="213521"/>
                </a:lnTo>
              </a:path>
              <a:path w="494029" h="668020">
                <a:moveTo>
                  <a:pt x="493832" y="26310"/>
                </a:moveTo>
                <a:lnTo>
                  <a:pt x="40478" y="26310"/>
                </a:lnTo>
              </a:path>
              <a:path w="494029" h="668020">
                <a:moveTo>
                  <a:pt x="71848" y="213521"/>
                </a:moveTo>
                <a:lnTo>
                  <a:pt x="71848" y="26310"/>
                </a:lnTo>
              </a:path>
              <a:path w="494029" h="668020">
                <a:moveTo>
                  <a:pt x="45537" y="188222"/>
                </a:moveTo>
                <a:lnTo>
                  <a:pt x="97147" y="238820"/>
                </a:lnTo>
              </a:path>
              <a:path w="494029" h="668020">
                <a:moveTo>
                  <a:pt x="97147" y="51609"/>
                </a:moveTo>
                <a:lnTo>
                  <a:pt x="455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1" name="object 6271"/>
          <p:cNvSpPr txBox="1"/>
          <p:nvPr/>
        </p:nvSpPr>
        <p:spPr>
          <a:xfrm>
            <a:off x="9788435" y="11384317"/>
            <a:ext cx="267970" cy="466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44450" algn="r">
              <a:lnSpc>
                <a:spcPts val="645"/>
              </a:lnSpc>
            </a:pPr>
            <a:r>
              <a:rPr sz="550" spc="-20" dirty="0">
                <a:latin typeface="Cambria"/>
                <a:cs typeface="Cambria"/>
              </a:rPr>
              <a:t>4700</a:t>
            </a:r>
            <a:endParaRPr sz="550">
              <a:latin typeface="Cambria"/>
              <a:cs typeface="Cambria"/>
            </a:endParaRPr>
          </a:p>
          <a:p>
            <a:pPr marR="60960" algn="r">
              <a:lnSpc>
                <a:spcPts val="615"/>
              </a:lnSpc>
              <a:spcBef>
                <a:spcPts val="120"/>
              </a:spcBef>
            </a:pPr>
            <a:r>
              <a:rPr sz="550" spc="-15" dirty="0">
                <a:latin typeface="Cambria"/>
                <a:cs typeface="Cambria"/>
              </a:rPr>
              <a:t>470</a:t>
            </a:r>
            <a:endParaRPr sz="550">
              <a:latin typeface="Cambria"/>
              <a:cs typeface="Cambria"/>
            </a:endParaRPr>
          </a:p>
          <a:p>
            <a:pPr marR="5080" algn="r">
              <a:lnSpc>
                <a:spcPts val="615"/>
              </a:lnSpc>
              <a:tabLst>
                <a:tab pos="317500" algn="l"/>
              </a:tabLst>
            </a:pPr>
            <a:r>
              <a:rPr sz="550" dirty="0">
                <a:latin typeface="Cambria"/>
                <a:cs typeface="Cambria"/>
              </a:rPr>
              <a:t>1635	1100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72" name="object 6272"/>
          <p:cNvSpPr/>
          <p:nvPr/>
        </p:nvSpPr>
        <p:spPr>
          <a:xfrm>
            <a:off x="10005838" y="11007669"/>
            <a:ext cx="453390" cy="382905"/>
          </a:xfrm>
          <a:custGeom>
            <a:avLst/>
            <a:gdLst/>
            <a:ahLst/>
            <a:cxnLst/>
            <a:rect l="l" t="t" r="r" b="b"/>
            <a:pathLst>
              <a:path w="453390" h="382904">
                <a:moveTo>
                  <a:pt x="453354" y="26310"/>
                </a:moveTo>
                <a:lnTo>
                  <a:pt x="0" y="26310"/>
                </a:lnTo>
              </a:path>
              <a:path w="453390" h="382904">
                <a:moveTo>
                  <a:pt x="453354" y="357218"/>
                </a:moveTo>
                <a:lnTo>
                  <a:pt x="0" y="357218"/>
                </a:lnTo>
              </a:path>
              <a:path w="453390" h="382904">
                <a:moveTo>
                  <a:pt x="31370" y="26310"/>
                </a:moveTo>
                <a:lnTo>
                  <a:pt x="31370" y="357218"/>
                </a:lnTo>
              </a:path>
              <a:path w="453390" h="382904">
                <a:moveTo>
                  <a:pt x="56669" y="51609"/>
                </a:moveTo>
                <a:lnTo>
                  <a:pt x="5059" y="0"/>
                </a:lnTo>
              </a:path>
              <a:path w="453390" h="382904">
                <a:moveTo>
                  <a:pt x="5059" y="330908"/>
                </a:moveTo>
                <a:lnTo>
                  <a:pt x="56669" y="38251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3" name="object 6273"/>
          <p:cNvSpPr txBox="1"/>
          <p:nvPr/>
        </p:nvSpPr>
        <p:spPr>
          <a:xfrm>
            <a:off x="9959455" y="11117013"/>
            <a:ext cx="9715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1945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74" name="object 6274"/>
          <p:cNvSpPr/>
          <p:nvPr/>
        </p:nvSpPr>
        <p:spPr>
          <a:xfrm>
            <a:off x="10005838" y="10820458"/>
            <a:ext cx="453390" cy="239395"/>
          </a:xfrm>
          <a:custGeom>
            <a:avLst/>
            <a:gdLst/>
            <a:ahLst/>
            <a:cxnLst/>
            <a:rect l="l" t="t" r="r" b="b"/>
            <a:pathLst>
              <a:path w="453390" h="239395">
                <a:moveTo>
                  <a:pt x="453354" y="213521"/>
                </a:moveTo>
                <a:lnTo>
                  <a:pt x="0" y="213521"/>
                </a:lnTo>
              </a:path>
              <a:path w="453390" h="239395">
                <a:moveTo>
                  <a:pt x="453354" y="26310"/>
                </a:moveTo>
                <a:lnTo>
                  <a:pt x="0" y="26310"/>
                </a:lnTo>
              </a:path>
              <a:path w="453390" h="239395">
                <a:moveTo>
                  <a:pt x="31370" y="213521"/>
                </a:moveTo>
                <a:lnTo>
                  <a:pt x="31370" y="26310"/>
                </a:lnTo>
              </a:path>
              <a:path w="453390" h="239395">
                <a:moveTo>
                  <a:pt x="5059" y="187211"/>
                </a:moveTo>
                <a:lnTo>
                  <a:pt x="56669" y="238820"/>
                </a:lnTo>
              </a:path>
              <a:path w="453390" h="239395">
                <a:moveTo>
                  <a:pt x="56669" y="51609"/>
                </a:move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5" name="object 6275"/>
          <p:cNvSpPr txBox="1"/>
          <p:nvPr/>
        </p:nvSpPr>
        <p:spPr>
          <a:xfrm>
            <a:off x="9959455" y="10866198"/>
            <a:ext cx="97155" cy="1485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76" name="object 6276"/>
          <p:cNvSpPr/>
          <p:nvPr/>
        </p:nvSpPr>
        <p:spPr>
          <a:xfrm>
            <a:off x="10005838" y="10622115"/>
            <a:ext cx="453390" cy="250190"/>
          </a:xfrm>
          <a:custGeom>
            <a:avLst/>
            <a:gdLst/>
            <a:ahLst/>
            <a:cxnLst/>
            <a:rect l="l" t="t" r="r" b="b"/>
            <a:pathLst>
              <a:path w="453390" h="250190">
                <a:moveTo>
                  <a:pt x="453354" y="224653"/>
                </a:moveTo>
                <a:lnTo>
                  <a:pt x="0" y="224653"/>
                </a:lnTo>
              </a:path>
              <a:path w="453390" h="250190">
                <a:moveTo>
                  <a:pt x="453354" y="25298"/>
                </a:moveTo>
                <a:lnTo>
                  <a:pt x="0" y="25298"/>
                </a:lnTo>
              </a:path>
              <a:path w="453390" h="250190">
                <a:moveTo>
                  <a:pt x="31370" y="224653"/>
                </a:moveTo>
                <a:lnTo>
                  <a:pt x="31370" y="25298"/>
                </a:lnTo>
              </a:path>
              <a:path w="453390" h="250190">
                <a:moveTo>
                  <a:pt x="5059" y="198342"/>
                </a:moveTo>
                <a:lnTo>
                  <a:pt x="56669" y="249951"/>
                </a:lnTo>
              </a:path>
              <a:path w="453390" h="250190">
                <a:moveTo>
                  <a:pt x="56669" y="50597"/>
                </a:move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7" name="object 6277"/>
          <p:cNvSpPr txBox="1"/>
          <p:nvPr/>
        </p:nvSpPr>
        <p:spPr>
          <a:xfrm>
            <a:off x="9959455" y="10672915"/>
            <a:ext cx="97155" cy="1485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1170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78" name="object 6278"/>
          <p:cNvSpPr/>
          <p:nvPr/>
        </p:nvSpPr>
        <p:spPr>
          <a:xfrm>
            <a:off x="10005838" y="10425796"/>
            <a:ext cx="453390" cy="247015"/>
          </a:xfrm>
          <a:custGeom>
            <a:avLst/>
            <a:gdLst/>
            <a:ahLst/>
            <a:cxnLst/>
            <a:rect l="l" t="t" r="r" b="b"/>
            <a:pathLst>
              <a:path w="453390" h="247015">
                <a:moveTo>
                  <a:pt x="453354" y="221617"/>
                </a:moveTo>
                <a:lnTo>
                  <a:pt x="0" y="221617"/>
                </a:lnTo>
              </a:path>
              <a:path w="453390" h="247015">
                <a:moveTo>
                  <a:pt x="453354" y="25298"/>
                </a:moveTo>
                <a:lnTo>
                  <a:pt x="0" y="25298"/>
                </a:lnTo>
              </a:path>
              <a:path w="453390" h="247015">
                <a:moveTo>
                  <a:pt x="31370" y="221617"/>
                </a:moveTo>
                <a:lnTo>
                  <a:pt x="31370" y="25298"/>
                </a:lnTo>
              </a:path>
              <a:path w="453390" h="247015">
                <a:moveTo>
                  <a:pt x="5059" y="196318"/>
                </a:moveTo>
                <a:lnTo>
                  <a:pt x="56669" y="246916"/>
                </a:lnTo>
              </a:path>
              <a:path w="453390" h="247015">
                <a:moveTo>
                  <a:pt x="56669" y="50597"/>
                </a:move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9" name="object 6279"/>
          <p:cNvSpPr txBox="1"/>
          <p:nvPr/>
        </p:nvSpPr>
        <p:spPr>
          <a:xfrm>
            <a:off x="9959455" y="10475585"/>
            <a:ext cx="97155" cy="1485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80" name="object 6280"/>
          <p:cNvSpPr/>
          <p:nvPr/>
        </p:nvSpPr>
        <p:spPr>
          <a:xfrm>
            <a:off x="10005838" y="9946132"/>
            <a:ext cx="455930" cy="530860"/>
          </a:xfrm>
          <a:custGeom>
            <a:avLst/>
            <a:gdLst/>
            <a:ahLst/>
            <a:cxnLst/>
            <a:rect l="l" t="t" r="r" b="b"/>
            <a:pathLst>
              <a:path w="455929" h="530859">
                <a:moveTo>
                  <a:pt x="453354" y="309657"/>
                </a:moveTo>
                <a:lnTo>
                  <a:pt x="0" y="309657"/>
                </a:lnTo>
              </a:path>
              <a:path w="455929" h="530859">
                <a:moveTo>
                  <a:pt x="453354" y="504963"/>
                </a:moveTo>
                <a:lnTo>
                  <a:pt x="0" y="504963"/>
                </a:lnTo>
              </a:path>
              <a:path w="455929" h="530859">
                <a:moveTo>
                  <a:pt x="31370" y="309657"/>
                </a:moveTo>
                <a:lnTo>
                  <a:pt x="31370" y="504963"/>
                </a:lnTo>
              </a:path>
              <a:path w="455929" h="530859">
                <a:moveTo>
                  <a:pt x="56669" y="334955"/>
                </a:moveTo>
                <a:lnTo>
                  <a:pt x="5059" y="283346"/>
                </a:lnTo>
              </a:path>
              <a:path w="455929" h="530859">
                <a:moveTo>
                  <a:pt x="5059" y="479664"/>
                </a:moveTo>
                <a:lnTo>
                  <a:pt x="56669" y="530262"/>
                </a:lnTo>
              </a:path>
              <a:path w="455929" h="530859">
                <a:moveTo>
                  <a:pt x="453354" y="309657"/>
                </a:moveTo>
                <a:lnTo>
                  <a:pt x="0" y="309657"/>
                </a:lnTo>
              </a:path>
              <a:path w="455929" h="530859">
                <a:moveTo>
                  <a:pt x="455378" y="175067"/>
                </a:moveTo>
                <a:lnTo>
                  <a:pt x="0" y="175067"/>
                </a:lnTo>
              </a:path>
              <a:path w="455929" h="530859">
                <a:moveTo>
                  <a:pt x="31370" y="309657"/>
                </a:moveTo>
                <a:lnTo>
                  <a:pt x="31370" y="175067"/>
                </a:lnTo>
              </a:path>
              <a:path w="455929" h="530859">
                <a:moveTo>
                  <a:pt x="5059" y="283346"/>
                </a:moveTo>
                <a:lnTo>
                  <a:pt x="56669" y="334955"/>
                </a:lnTo>
              </a:path>
              <a:path w="455929" h="530859">
                <a:moveTo>
                  <a:pt x="56669" y="201378"/>
                </a:moveTo>
                <a:lnTo>
                  <a:pt x="5059" y="149768"/>
                </a:lnTo>
              </a:path>
              <a:path w="455929" h="530859">
                <a:moveTo>
                  <a:pt x="455378" y="175067"/>
                </a:moveTo>
                <a:lnTo>
                  <a:pt x="0" y="175067"/>
                </a:lnTo>
              </a:path>
              <a:path w="455929" h="530859">
                <a:moveTo>
                  <a:pt x="300549" y="25298"/>
                </a:moveTo>
                <a:lnTo>
                  <a:pt x="0" y="25298"/>
                </a:lnTo>
              </a:path>
              <a:path w="455929" h="530859">
                <a:moveTo>
                  <a:pt x="31370" y="175067"/>
                </a:moveTo>
                <a:lnTo>
                  <a:pt x="31370" y="25298"/>
                </a:lnTo>
              </a:path>
              <a:path w="455929" h="530859">
                <a:moveTo>
                  <a:pt x="5059" y="149768"/>
                </a:moveTo>
                <a:lnTo>
                  <a:pt x="56669" y="201378"/>
                </a:lnTo>
              </a:path>
              <a:path w="455929" h="530859">
                <a:moveTo>
                  <a:pt x="56669" y="50597"/>
                </a:move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1" name="object 6281"/>
          <p:cNvSpPr txBox="1"/>
          <p:nvPr/>
        </p:nvSpPr>
        <p:spPr>
          <a:xfrm>
            <a:off x="9959455" y="9979916"/>
            <a:ext cx="97155" cy="4476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65" dirty="0">
                <a:latin typeface="Cambria"/>
                <a:cs typeface="Cambria"/>
              </a:rPr>
              <a:t>1150</a:t>
            </a:r>
            <a:r>
              <a:rPr sz="550" spc="225" dirty="0">
                <a:latin typeface="Cambria"/>
                <a:cs typeface="Cambria"/>
              </a:rPr>
              <a:t> </a:t>
            </a:r>
            <a:r>
              <a:rPr sz="550" spc="-25" dirty="0">
                <a:latin typeface="Cambria"/>
                <a:cs typeface="Cambria"/>
              </a:rPr>
              <a:t>785</a:t>
            </a:r>
            <a:r>
              <a:rPr sz="550" spc="125" dirty="0">
                <a:latin typeface="Cambria"/>
                <a:cs typeface="Cambria"/>
              </a:rPr>
              <a:t> </a:t>
            </a:r>
            <a:r>
              <a:rPr sz="550" spc="-25" dirty="0">
                <a:latin typeface="Cambria"/>
                <a:cs typeface="Cambria"/>
              </a:rPr>
              <a:t>880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82" name="object 6282"/>
          <p:cNvSpPr/>
          <p:nvPr/>
        </p:nvSpPr>
        <p:spPr>
          <a:xfrm>
            <a:off x="10005838" y="9649630"/>
            <a:ext cx="212090" cy="347345"/>
          </a:xfrm>
          <a:custGeom>
            <a:avLst/>
            <a:gdLst/>
            <a:ahLst/>
            <a:cxnLst/>
            <a:rect l="l" t="t" r="r" b="b"/>
            <a:pathLst>
              <a:path w="212090" h="347345">
                <a:moveTo>
                  <a:pt x="92087" y="321800"/>
                </a:moveTo>
                <a:lnTo>
                  <a:pt x="0" y="321800"/>
                </a:lnTo>
              </a:path>
              <a:path w="212090" h="347345">
                <a:moveTo>
                  <a:pt x="211497" y="26310"/>
                </a:moveTo>
                <a:lnTo>
                  <a:pt x="0" y="26310"/>
                </a:lnTo>
              </a:path>
              <a:path w="212090" h="347345">
                <a:moveTo>
                  <a:pt x="31370" y="321800"/>
                </a:moveTo>
                <a:lnTo>
                  <a:pt x="31370" y="26310"/>
                </a:lnTo>
              </a:path>
              <a:path w="212090" h="347345">
                <a:moveTo>
                  <a:pt x="5059" y="296501"/>
                </a:moveTo>
                <a:lnTo>
                  <a:pt x="56669" y="347099"/>
                </a:lnTo>
              </a:path>
              <a:path w="212090" h="347345">
                <a:moveTo>
                  <a:pt x="56669" y="51609"/>
                </a:move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3" name="object 6283"/>
          <p:cNvSpPr txBox="1"/>
          <p:nvPr/>
        </p:nvSpPr>
        <p:spPr>
          <a:xfrm>
            <a:off x="9959455" y="9741772"/>
            <a:ext cx="9715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1740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84" name="object 6284"/>
          <p:cNvSpPr/>
          <p:nvPr/>
        </p:nvSpPr>
        <p:spPr>
          <a:xfrm>
            <a:off x="9965359" y="9370331"/>
            <a:ext cx="252095" cy="331470"/>
          </a:xfrm>
          <a:custGeom>
            <a:avLst/>
            <a:gdLst/>
            <a:ahLst/>
            <a:cxnLst/>
            <a:rect l="l" t="t" r="r" b="b"/>
            <a:pathLst>
              <a:path w="252095" h="331470">
                <a:moveTo>
                  <a:pt x="251975" y="305609"/>
                </a:moveTo>
                <a:lnTo>
                  <a:pt x="40478" y="305609"/>
                </a:lnTo>
              </a:path>
              <a:path w="252095" h="331470">
                <a:moveTo>
                  <a:pt x="251975" y="213521"/>
                </a:moveTo>
                <a:lnTo>
                  <a:pt x="40478" y="213521"/>
                </a:lnTo>
              </a:path>
              <a:path w="252095" h="331470">
                <a:moveTo>
                  <a:pt x="71848" y="305609"/>
                </a:moveTo>
                <a:lnTo>
                  <a:pt x="71848" y="213521"/>
                </a:lnTo>
              </a:path>
              <a:path w="252095" h="331470">
                <a:moveTo>
                  <a:pt x="71848" y="259059"/>
                </a:moveTo>
                <a:lnTo>
                  <a:pt x="0" y="237808"/>
                </a:lnTo>
                <a:lnTo>
                  <a:pt x="0" y="115362"/>
                </a:lnTo>
              </a:path>
              <a:path w="252095" h="331470">
                <a:moveTo>
                  <a:pt x="45537" y="279298"/>
                </a:moveTo>
                <a:lnTo>
                  <a:pt x="97147" y="330908"/>
                </a:lnTo>
              </a:path>
              <a:path w="252095" h="331470">
                <a:moveTo>
                  <a:pt x="97147" y="238820"/>
                </a:moveTo>
                <a:lnTo>
                  <a:pt x="45537" y="188222"/>
                </a:lnTo>
              </a:path>
              <a:path w="252095" h="331470">
                <a:moveTo>
                  <a:pt x="251975" y="213521"/>
                </a:moveTo>
                <a:lnTo>
                  <a:pt x="40478" y="213521"/>
                </a:lnTo>
              </a:path>
              <a:path w="252095" h="331470">
                <a:moveTo>
                  <a:pt x="251975" y="26310"/>
                </a:moveTo>
                <a:lnTo>
                  <a:pt x="40478" y="26310"/>
                </a:lnTo>
              </a:path>
              <a:path w="252095" h="331470">
                <a:moveTo>
                  <a:pt x="71848" y="213521"/>
                </a:moveTo>
                <a:lnTo>
                  <a:pt x="71848" y="26310"/>
                </a:lnTo>
              </a:path>
              <a:path w="252095" h="331470">
                <a:moveTo>
                  <a:pt x="45537" y="188222"/>
                </a:moveTo>
                <a:lnTo>
                  <a:pt x="97147" y="238820"/>
                </a:lnTo>
              </a:path>
              <a:path w="252095" h="331470">
                <a:moveTo>
                  <a:pt x="97147" y="51609"/>
                </a:moveTo>
                <a:lnTo>
                  <a:pt x="455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5" name="object 6285"/>
          <p:cNvSpPr txBox="1"/>
          <p:nvPr/>
        </p:nvSpPr>
        <p:spPr>
          <a:xfrm>
            <a:off x="9788435" y="9416071"/>
            <a:ext cx="267970" cy="3086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25" dirty="0">
                <a:latin typeface="Cambria"/>
                <a:cs typeface="Cambria"/>
              </a:rPr>
              <a:t>6930</a:t>
            </a:r>
            <a:endParaRPr sz="550">
              <a:latin typeface="Cambria"/>
              <a:cs typeface="Cambria"/>
            </a:endParaRPr>
          </a:p>
          <a:p>
            <a:pPr marL="120650">
              <a:lnSpc>
                <a:spcPts val="615"/>
              </a:lnSpc>
              <a:spcBef>
                <a:spcPts val="120"/>
              </a:spcBef>
            </a:pPr>
            <a:r>
              <a:rPr sz="550" spc="-10" dirty="0">
                <a:latin typeface="Cambria"/>
                <a:cs typeface="Cambria"/>
              </a:rPr>
              <a:t>540</a:t>
            </a:r>
            <a:endParaRPr sz="550">
              <a:latin typeface="Cambria"/>
              <a:cs typeface="Cambria"/>
            </a:endParaRPr>
          </a:p>
          <a:p>
            <a:pPr marL="172085">
              <a:lnSpc>
                <a:spcPts val="615"/>
              </a:lnSpc>
            </a:pPr>
            <a:r>
              <a:rPr sz="550" dirty="0">
                <a:latin typeface="Cambria"/>
                <a:cs typeface="Cambria"/>
              </a:rPr>
              <a:t>1100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86" name="object 6286"/>
          <p:cNvSpPr/>
          <p:nvPr/>
        </p:nvSpPr>
        <p:spPr>
          <a:xfrm>
            <a:off x="9965359" y="9084961"/>
            <a:ext cx="252095" cy="337185"/>
          </a:xfrm>
          <a:custGeom>
            <a:avLst/>
            <a:gdLst/>
            <a:ahLst/>
            <a:cxnLst/>
            <a:rect l="l" t="t" r="r" b="b"/>
            <a:pathLst>
              <a:path w="252095" h="337184">
                <a:moveTo>
                  <a:pt x="251975" y="311681"/>
                </a:moveTo>
                <a:lnTo>
                  <a:pt x="40478" y="311681"/>
                </a:lnTo>
              </a:path>
              <a:path w="252095" h="337184">
                <a:moveTo>
                  <a:pt x="251975" y="221617"/>
                </a:moveTo>
                <a:lnTo>
                  <a:pt x="40478" y="221617"/>
                </a:lnTo>
              </a:path>
              <a:path w="252095" h="337184">
                <a:moveTo>
                  <a:pt x="71848" y="311681"/>
                </a:moveTo>
                <a:lnTo>
                  <a:pt x="71848" y="221617"/>
                </a:lnTo>
              </a:path>
              <a:path w="252095" h="337184">
                <a:moveTo>
                  <a:pt x="71848" y="266143"/>
                </a:moveTo>
                <a:lnTo>
                  <a:pt x="0" y="244892"/>
                </a:lnTo>
                <a:lnTo>
                  <a:pt x="0" y="127505"/>
                </a:lnTo>
              </a:path>
              <a:path w="252095" h="337184">
                <a:moveTo>
                  <a:pt x="45537" y="285370"/>
                </a:moveTo>
                <a:lnTo>
                  <a:pt x="97147" y="336979"/>
                </a:lnTo>
              </a:path>
              <a:path w="252095" h="337184">
                <a:moveTo>
                  <a:pt x="97147" y="246916"/>
                </a:moveTo>
                <a:lnTo>
                  <a:pt x="45537" y="196318"/>
                </a:lnTo>
              </a:path>
              <a:path w="252095" h="337184">
                <a:moveTo>
                  <a:pt x="251975" y="221617"/>
                </a:moveTo>
                <a:lnTo>
                  <a:pt x="40478" y="221617"/>
                </a:lnTo>
              </a:path>
              <a:path w="252095" h="337184">
                <a:moveTo>
                  <a:pt x="251975" y="25298"/>
                </a:moveTo>
                <a:lnTo>
                  <a:pt x="40478" y="25298"/>
                </a:lnTo>
              </a:path>
              <a:path w="252095" h="337184">
                <a:moveTo>
                  <a:pt x="71848" y="221617"/>
                </a:moveTo>
                <a:lnTo>
                  <a:pt x="71848" y="25298"/>
                </a:lnTo>
              </a:path>
              <a:path w="252095" h="337184">
                <a:moveTo>
                  <a:pt x="45537" y="196318"/>
                </a:moveTo>
                <a:lnTo>
                  <a:pt x="97147" y="246916"/>
                </a:lnTo>
              </a:path>
              <a:path w="252095" h="337184">
                <a:moveTo>
                  <a:pt x="97147" y="51609"/>
                </a:moveTo>
                <a:lnTo>
                  <a:pt x="455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7" name="object 6287"/>
          <p:cNvSpPr txBox="1"/>
          <p:nvPr/>
        </p:nvSpPr>
        <p:spPr>
          <a:xfrm>
            <a:off x="9887607" y="9134749"/>
            <a:ext cx="168910" cy="2032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95"/>
              </a:lnSpc>
            </a:pPr>
            <a:r>
              <a:rPr sz="550" spc="-25" dirty="0">
                <a:latin typeface="Cambria"/>
                <a:cs typeface="Cambria"/>
              </a:rPr>
              <a:t>530</a:t>
            </a:r>
            <a:endParaRPr sz="550">
              <a:latin typeface="Cambria"/>
              <a:cs typeface="Cambria"/>
            </a:endParaRPr>
          </a:p>
          <a:p>
            <a:pPr marL="67310">
              <a:lnSpc>
                <a:spcPts val="615"/>
              </a:lnSpc>
            </a:pPr>
            <a:r>
              <a:rPr sz="550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88" name="object 6288"/>
          <p:cNvSpPr/>
          <p:nvPr/>
        </p:nvSpPr>
        <p:spPr>
          <a:xfrm>
            <a:off x="10005838" y="8888643"/>
            <a:ext cx="212090" cy="248285"/>
          </a:xfrm>
          <a:custGeom>
            <a:avLst/>
            <a:gdLst/>
            <a:ahLst/>
            <a:cxnLst/>
            <a:rect l="l" t="t" r="r" b="b"/>
            <a:pathLst>
              <a:path w="212090" h="248284">
                <a:moveTo>
                  <a:pt x="211497" y="221617"/>
                </a:moveTo>
                <a:lnTo>
                  <a:pt x="0" y="221617"/>
                </a:lnTo>
              </a:path>
              <a:path w="212090" h="248284">
                <a:moveTo>
                  <a:pt x="211497" y="26310"/>
                </a:moveTo>
                <a:lnTo>
                  <a:pt x="0" y="26310"/>
                </a:lnTo>
              </a:path>
              <a:path w="212090" h="248284">
                <a:moveTo>
                  <a:pt x="31370" y="221617"/>
                </a:moveTo>
                <a:lnTo>
                  <a:pt x="31370" y="26310"/>
                </a:lnTo>
              </a:path>
              <a:path w="212090" h="248284">
                <a:moveTo>
                  <a:pt x="5059" y="196318"/>
                </a:moveTo>
                <a:lnTo>
                  <a:pt x="56669" y="247928"/>
                </a:lnTo>
              </a:path>
              <a:path w="212090" h="248284">
                <a:moveTo>
                  <a:pt x="56669" y="51609"/>
                </a:move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9" name="object 6289"/>
          <p:cNvSpPr txBox="1"/>
          <p:nvPr/>
        </p:nvSpPr>
        <p:spPr>
          <a:xfrm>
            <a:off x="9959455" y="8938431"/>
            <a:ext cx="97155" cy="1485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90" name="object 6290"/>
          <p:cNvSpPr/>
          <p:nvPr/>
        </p:nvSpPr>
        <p:spPr>
          <a:xfrm>
            <a:off x="10005838" y="8161049"/>
            <a:ext cx="92710" cy="779780"/>
          </a:xfrm>
          <a:custGeom>
            <a:avLst/>
            <a:gdLst/>
            <a:ahLst/>
            <a:cxnLst/>
            <a:rect l="l" t="t" r="r" b="b"/>
            <a:pathLst>
              <a:path w="92709" h="779779">
                <a:moveTo>
                  <a:pt x="92087" y="753903"/>
                </a:moveTo>
                <a:lnTo>
                  <a:pt x="0" y="753903"/>
                </a:lnTo>
              </a:path>
              <a:path w="92709" h="779779">
                <a:moveTo>
                  <a:pt x="92087" y="25298"/>
                </a:moveTo>
                <a:lnTo>
                  <a:pt x="0" y="25298"/>
                </a:lnTo>
              </a:path>
              <a:path w="92709" h="779779">
                <a:moveTo>
                  <a:pt x="31370" y="753903"/>
                </a:moveTo>
                <a:lnTo>
                  <a:pt x="31370" y="25298"/>
                </a:lnTo>
              </a:path>
              <a:path w="92709" h="779779">
                <a:moveTo>
                  <a:pt x="5059" y="727593"/>
                </a:moveTo>
                <a:lnTo>
                  <a:pt x="56669" y="779202"/>
                </a:lnTo>
              </a:path>
              <a:path w="92709" h="779779">
                <a:moveTo>
                  <a:pt x="56669" y="50597"/>
                </a:move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1" name="object 6291"/>
          <p:cNvSpPr txBox="1"/>
          <p:nvPr/>
        </p:nvSpPr>
        <p:spPr>
          <a:xfrm>
            <a:off x="9959455" y="8463760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4280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92" name="object 6292"/>
          <p:cNvSpPr/>
          <p:nvPr/>
        </p:nvSpPr>
        <p:spPr>
          <a:xfrm>
            <a:off x="9965359" y="7994077"/>
            <a:ext cx="1080770" cy="192405"/>
          </a:xfrm>
          <a:custGeom>
            <a:avLst/>
            <a:gdLst/>
            <a:ahLst/>
            <a:cxnLst/>
            <a:rect l="l" t="t" r="r" b="b"/>
            <a:pathLst>
              <a:path w="1080770" h="192404">
                <a:moveTo>
                  <a:pt x="1080764" y="86015"/>
                </a:moveTo>
                <a:lnTo>
                  <a:pt x="40478" y="86015"/>
                </a:lnTo>
              </a:path>
              <a:path w="1080770" h="192404">
                <a:moveTo>
                  <a:pt x="139649" y="192270"/>
                </a:moveTo>
                <a:lnTo>
                  <a:pt x="40478" y="192270"/>
                </a:lnTo>
              </a:path>
              <a:path w="1080770" h="192404">
                <a:moveTo>
                  <a:pt x="71848" y="86015"/>
                </a:moveTo>
                <a:lnTo>
                  <a:pt x="71848" y="192270"/>
                </a:lnTo>
              </a:path>
              <a:path w="1080770" h="192404">
                <a:moveTo>
                  <a:pt x="71848" y="138637"/>
                </a:moveTo>
                <a:lnTo>
                  <a:pt x="0" y="11738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3" name="object 6293"/>
          <p:cNvSpPr txBox="1"/>
          <p:nvPr/>
        </p:nvSpPr>
        <p:spPr>
          <a:xfrm>
            <a:off x="9887607" y="7986372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625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94" name="object 6294"/>
          <p:cNvSpPr/>
          <p:nvPr/>
        </p:nvSpPr>
        <p:spPr>
          <a:xfrm>
            <a:off x="10010897" y="7825082"/>
            <a:ext cx="7197090" cy="386715"/>
          </a:xfrm>
          <a:custGeom>
            <a:avLst/>
            <a:gdLst/>
            <a:ahLst/>
            <a:cxnLst/>
            <a:rect l="l" t="t" r="r" b="b"/>
            <a:pathLst>
              <a:path w="7197090" h="386715">
                <a:moveTo>
                  <a:pt x="51609" y="280310"/>
                </a:moveTo>
                <a:lnTo>
                  <a:pt x="0" y="229712"/>
                </a:lnTo>
              </a:path>
              <a:path w="7197090" h="386715">
                <a:moveTo>
                  <a:pt x="0" y="335967"/>
                </a:moveTo>
                <a:lnTo>
                  <a:pt x="51609" y="386565"/>
                </a:lnTo>
              </a:path>
              <a:path w="7197090" h="386715">
                <a:moveTo>
                  <a:pt x="7171699" y="114350"/>
                </a:moveTo>
                <a:lnTo>
                  <a:pt x="7171699" y="0"/>
                </a:lnTo>
              </a:path>
              <a:path w="7197090" h="386715">
                <a:moveTo>
                  <a:pt x="6975380" y="114350"/>
                </a:moveTo>
                <a:lnTo>
                  <a:pt x="6975380" y="0"/>
                </a:lnTo>
              </a:path>
              <a:path w="7197090" h="386715">
                <a:moveTo>
                  <a:pt x="7171699" y="30358"/>
                </a:moveTo>
                <a:lnTo>
                  <a:pt x="6975380" y="30358"/>
                </a:lnTo>
              </a:path>
              <a:path w="7197090" h="386715">
                <a:moveTo>
                  <a:pt x="7146400" y="55657"/>
                </a:moveTo>
                <a:lnTo>
                  <a:pt x="7196998" y="5059"/>
                </a:lnTo>
              </a:path>
              <a:path w="7197090" h="386715">
                <a:moveTo>
                  <a:pt x="7000679" y="5059"/>
                </a:moveTo>
                <a:lnTo>
                  <a:pt x="6950082" y="55657"/>
                </a:lnTo>
              </a:path>
              <a:path w="7197090" h="386715">
                <a:moveTo>
                  <a:pt x="6975380" y="114350"/>
                </a:moveTo>
                <a:lnTo>
                  <a:pt x="6975380" y="0"/>
                </a:lnTo>
              </a:path>
              <a:path w="7197090" h="386715">
                <a:moveTo>
                  <a:pt x="6625245" y="114350"/>
                </a:moveTo>
                <a:lnTo>
                  <a:pt x="6625245" y="0"/>
                </a:lnTo>
              </a:path>
              <a:path w="7197090" h="386715">
                <a:moveTo>
                  <a:pt x="6975380" y="30358"/>
                </a:moveTo>
                <a:lnTo>
                  <a:pt x="6625245" y="30358"/>
                </a:lnTo>
              </a:path>
              <a:path w="7197090" h="386715">
                <a:moveTo>
                  <a:pt x="6950082" y="55657"/>
                </a:moveTo>
                <a:lnTo>
                  <a:pt x="7000679" y="5059"/>
                </a:lnTo>
              </a:path>
              <a:path w="7197090" h="386715">
                <a:moveTo>
                  <a:pt x="6650544" y="5059"/>
                </a:moveTo>
                <a:lnTo>
                  <a:pt x="6599946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5" name="object 6295"/>
          <p:cNvSpPr txBox="1"/>
          <p:nvPr/>
        </p:nvSpPr>
        <p:spPr>
          <a:xfrm>
            <a:off x="16726661" y="776120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2055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96" name="object 6296"/>
          <p:cNvSpPr/>
          <p:nvPr/>
        </p:nvSpPr>
        <p:spPr>
          <a:xfrm>
            <a:off x="16414525" y="7825082"/>
            <a:ext cx="247015" cy="114935"/>
          </a:xfrm>
          <a:custGeom>
            <a:avLst/>
            <a:gdLst/>
            <a:ahLst/>
            <a:cxnLst/>
            <a:rect l="l" t="t" r="r" b="b"/>
            <a:pathLst>
              <a:path w="247015" h="114934">
                <a:moveTo>
                  <a:pt x="221617" y="114350"/>
                </a:moveTo>
                <a:lnTo>
                  <a:pt x="221617" y="0"/>
                </a:lnTo>
              </a:path>
              <a:path w="247015" h="114934">
                <a:moveTo>
                  <a:pt x="25298" y="114350"/>
                </a:moveTo>
                <a:lnTo>
                  <a:pt x="25298" y="0"/>
                </a:lnTo>
              </a:path>
              <a:path w="247015" h="114934">
                <a:moveTo>
                  <a:pt x="221617" y="30358"/>
                </a:moveTo>
                <a:lnTo>
                  <a:pt x="25298" y="30358"/>
                </a:lnTo>
              </a:path>
              <a:path w="247015" h="114934">
                <a:moveTo>
                  <a:pt x="196318" y="55657"/>
                </a:moveTo>
                <a:lnTo>
                  <a:pt x="246916" y="5059"/>
                </a:lnTo>
              </a:path>
              <a:path w="247015" h="114934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7" name="object 6297"/>
          <p:cNvSpPr txBox="1"/>
          <p:nvPr/>
        </p:nvSpPr>
        <p:spPr>
          <a:xfrm>
            <a:off x="16464567" y="7761209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298" name="object 6298"/>
          <p:cNvSpPr/>
          <p:nvPr/>
        </p:nvSpPr>
        <p:spPr>
          <a:xfrm>
            <a:off x="16060342" y="7825082"/>
            <a:ext cx="406400" cy="114935"/>
          </a:xfrm>
          <a:custGeom>
            <a:avLst/>
            <a:gdLst/>
            <a:ahLst/>
            <a:cxnLst/>
            <a:rect l="l" t="t" r="r" b="b"/>
            <a:pathLst>
              <a:path w="406400" h="114934">
                <a:moveTo>
                  <a:pt x="379481" y="114350"/>
                </a:moveTo>
                <a:lnTo>
                  <a:pt x="379481" y="0"/>
                </a:lnTo>
              </a:path>
              <a:path w="406400" h="114934">
                <a:moveTo>
                  <a:pt x="25298" y="114350"/>
                </a:moveTo>
                <a:lnTo>
                  <a:pt x="25298" y="0"/>
                </a:lnTo>
              </a:path>
              <a:path w="406400" h="114934">
                <a:moveTo>
                  <a:pt x="379481" y="30358"/>
                </a:moveTo>
                <a:lnTo>
                  <a:pt x="25298" y="30358"/>
                </a:lnTo>
              </a:path>
              <a:path w="406400" h="114934">
                <a:moveTo>
                  <a:pt x="354182" y="55657"/>
                </a:moveTo>
                <a:lnTo>
                  <a:pt x="405792" y="5059"/>
                </a:lnTo>
              </a:path>
              <a:path w="406400" h="114934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9" name="object 6299"/>
          <p:cNvSpPr txBox="1"/>
          <p:nvPr/>
        </p:nvSpPr>
        <p:spPr>
          <a:xfrm>
            <a:off x="16179195" y="776120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2080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00" name="object 6300"/>
          <p:cNvSpPr/>
          <p:nvPr/>
        </p:nvSpPr>
        <p:spPr>
          <a:xfrm>
            <a:off x="15865036" y="7825082"/>
            <a:ext cx="247015" cy="114935"/>
          </a:xfrm>
          <a:custGeom>
            <a:avLst/>
            <a:gdLst/>
            <a:ahLst/>
            <a:cxnLst/>
            <a:rect l="l" t="t" r="r" b="b"/>
            <a:pathLst>
              <a:path w="247015" h="114934">
                <a:moveTo>
                  <a:pt x="220605" y="114350"/>
                </a:moveTo>
                <a:lnTo>
                  <a:pt x="220605" y="0"/>
                </a:lnTo>
              </a:path>
              <a:path w="247015" h="114934">
                <a:moveTo>
                  <a:pt x="25298" y="114350"/>
                </a:moveTo>
                <a:lnTo>
                  <a:pt x="25298" y="0"/>
                </a:lnTo>
              </a:path>
              <a:path w="247015" h="114934">
                <a:moveTo>
                  <a:pt x="220605" y="30358"/>
                </a:moveTo>
                <a:lnTo>
                  <a:pt x="25298" y="30358"/>
                </a:lnTo>
              </a:path>
              <a:path w="247015" h="114934">
                <a:moveTo>
                  <a:pt x="195306" y="55657"/>
                </a:moveTo>
                <a:lnTo>
                  <a:pt x="246916" y="5059"/>
                </a:lnTo>
              </a:path>
              <a:path w="247015" h="114934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1" name="object 6301"/>
          <p:cNvSpPr txBox="1"/>
          <p:nvPr/>
        </p:nvSpPr>
        <p:spPr>
          <a:xfrm>
            <a:off x="15914064" y="7761209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02" name="object 6302"/>
          <p:cNvSpPr/>
          <p:nvPr/>
        </p:nvSpPr>
        <p:spPr>
          <a:xfrm>
            <a:off x="15512877" y="7825082"/>
            <a:ext cx="403225" cy="114935"/>
          </a:xfrm>
          <a:custGeom>
            <a:avLst/>
            <a:gdLst/>
            <a:ahLst/>
            <a:cxnLst/>
            <a:rect l="l" t="t" r="r" b="b"/>
            <a:pathLst>
              <a:path w="403225" h="114934">
                <a:moveTo>
                  <a:pt x="377457" y="114350"/>
                </a:moveTo>
                <a:lnTo>
                  <a:pt x="377457" y="0"/>
                </a:lnTo>
              </a:path>
              <a:path w="403225" h="114934">
                <a:moveTo>
                  <a:pt x="25298" y="114350"/>
                </a:moveTo>
                <a:lnTo>
                  <a:pt x="25298" y="0"/>
                </a:lnTo>
              </a:path>
              <a:path w="403225" h="114934">
                <a:moveTo>
                  <a:pt x="377457" y="30358"/>
                </a:moveTo>
                <a:lnTo>
                  <a:pt x="25298" y="30358"/>
                </a:lnTo>
              </a:path>
              <a:path w="403225" h="114934">
                <a:moveTo>
                  <a:pt x="352159" y="55657"/>
                </a:moveTo>
                <a:lnTo>
                  <a:pt x="402756" y="5059"/>
                </a:lnTo>
              </a:path>
              <a:path w="403225" h="114934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3" name="object 6303"/>
          <p:cNvSpPr txBox="1"/>
          <p:nvPr/>
        </p:nvSpPr>
        <p:spPr>
          <a:xfrm>
            <a:off x="15629706" y="776120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2065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04" name="object 6304"/>
          <p:cNvSpPr/>
          <p:nvPr/>
        </p:nvSpPr>
        <p:spPr>
          <a:xfrm>
            <a:off x="15317570" y="7825082"/>
            <a:ext cx="247015" cy="114935"/>
          </a:xfrm>
          <a:custGeom>
            <a:avLst/>
            <a:gdLst/>
            <a:ahLst/>
            <a:cxnLst/>
            <a:rect l="l" t="t" r="r" b="b"/>
            <a:pathLst>
              <a:path w="247015" h="114934">
                <a:moveTo>
                  <a:pt x="220605" y="114350"/>
                </a:moveTo>
                <a:lnTo>
                  <a:pt x="220605" y="0"/>
                </a:lnTo>
              </a:path>
              <a:path w="247015" h="114934">
                <a:moveTo>
                  <a:pt x="25298" y="114350"/>
                </a:moveTo>
                <a:lnTo>
                  <a:pt x="25298" y="0"/>
                </a:lnTo>
              </a:path>
              <a:path w="247015" h="114934">
                <a:moveTo>
                  <a:pt x="220605" y="30358"/>
                </a:moveTo>
                <a:lnTo>
                  <a:pt x="25298" y="30358"/>
                </a:lnTo>
              </a:path>
              <a:path w="247015" h="114934">
                <a:moveTo>
                  <a:pt x="195306" y="55657"/>
                </a:moveTo>
                <a:lnTo>
                  <a:pt x="246916" y="5059"/>
                </a:lnTo>
              </a:path>
              <a:path w="247015" h="114934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5" name="object 6305"/>
          <p:cNvSpPr txBox="1"/>
          <p:nvPr/>
        </p:nvSpPr>
        <p:spPr>
          <a:xfrm>
            <a:off x="15366598" y="7761209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06" name="object 6306"/>
          <p:cNvSpPr/>
          <p:nvPr/>
        </p:nvSpPr>
        <p:spPr>
          <a:xfrm>
            <a:off x="14963387" y="7825082"/>
            <a:ext cx="405130" cy="114935"/>
          </a:xfrm>
          <a:custGeom>
            <a:avLst/>
            <a:gdLst/>
            <a:ahLst/>
            <a:cxnLst/>
            <a:rect l="l" t="t" r="r" b="b"/>
            <a:pathLst>
              <a:path w="405130" h="114934">
                <a:moveTo>
                  <a:pt x="379481" y="114350"/>
                </a:moveTo>
                <a:lnTo>
                  <a:pt x="379481" y="0"/>
                </a:lnTo>
              </a:path>
              <a:path w="405130" h="114934">
                <a:moveTo>
                  <a:pt x="25298" y="114350"/>
                </a:moveTo>
                <a:lnTo>
                  <a:pt x="25298" y="0"/>
                </a:lnTo>
              </a:path>
              <a:path w="405130" h="114934">
                <a:moveTo>
                  <a:pt x="379481" y="30358"/>
                </a:moveTo>
                <a:lnTo>
                  <a:pt x="25298" y="30358"/>
                </a:lnTo>
              </a:path>
              <a:path w="405130" h="114934">
                <a:moveTo>
                  <a:pt x="354182" y="55657"/>
                </a:moveTo>
                <a:lnTo>
                  <a:pt x="404780" y="5059"/>
                </a:lnTo>
              </a:path>
              <a:path w="405130" h="114934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7" name="object 6307"/>
          <p:cNvSpPr txBox="1"/>
          <p:nvPr/>
        </p:nvSpPr>
        <p:spPr>
          <a:xfrm>
            <a:off x="15081228" y="776120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2080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08" name="object 6308"/>
          <p:cNvSpPr/>
          <p:nvPr/>
        </p:nvSpPr>
        <p:spPr>
          <a:xfrm>
            <a:off x="14767069" y="7825082"/>
            <a:ext cx="248285" cy="114935"/>
          </a:xfrm>
          <a:custGeom>
            <a:avLst/>
            <a:gdLst/>
            <a:ahLst/>
            <a:cxnLst/>
            <a:rect l="l" t="t" r="r" b="b"/>
            <a:pathLst>
              <a:path w="248284" h="114934">
                <a:moveTo>
                  <a:pt x="221617" y="114350"/>
                </a:moveTo>
                <a:lnTo>
                  <a:pt x="221617" y="0"/>
                </a:lnTo>
              </a:path>
              <a:path w="248284" h="114934">
                <a:moveTo>
                  <a:pt x="26310" y="114350"/>
                </a:moveTo>
                <a:lnTo>
                  <a:pt x="26310" y="0"/>
                </a:lnTo>
              </a:path>
              <a:path w="248284" h="114934">
                <a:moveTo>
                  <a:pt x="221617" y="30358"/>
                </a:moveTo>
                <a:lnTo>
                  <a:pt x="26310" y="30358"/>
                </a:lnTo>
              </a:path>
              <a:path w="248284" h="114934">
                <a:moveTo>
                  <a:pt x="196318" y="55657"/>
                </a:moveTo>
                <a:lnTo>
                  <a:pt x="247928" y="5059"/>
                </a:lnTo>
              </a:path>
              <a:path w="248284" h="114934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9" name="object 6309"/>
          <p:cNvSpPr txBox="1"/>
          <p:nvPr/>
        </p:nvSpPr>
        <p:spPr>
          <a:xfrm>
            <a:off x="14817109" y="7761209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10" name="object 6310"/>
          <p:cNvSpPr/>
          <p:nvPr/>
        </p:nvSpPr>
        <p:spPr>
          <a:xfrm>
            <a:off x="14413898" y="7825082"/>
            <a:ext cx="405130" cy="114935"/>
          </a:xfrm>
          <a:custGeom>
            <a:avLst/>
            <a:gdLst/>
            <a:ahLst/>
            <a:cxnLst/>
            <a:rect l="l" t="t" r="r" b="b"/>
            <a:pathLst>
              <a:path w="405130" h="114934">
                <a:moveTo>
                  <a:pt x="25298" y="114350"/>
                </a:moveTo>
                <a:lnTo>
                  <a:pt x="25298" y="0"/>
                </a:lnTo>
              </a:path>
              <a:path w="405130" h="114934">
                <a:moveTo>
                  <a:pt x="379481" y="114350"/>
                </a:moveTo>
                <a:lnTo>
                  <a:pt x="379481" y="0"/>
                </a:lnTo>
              </a:path>
              <a:path w="405130" h="114934">
                <a:moveTo>
                  <a:pt x="25298" y="30358"/>
                </a:moveTo>
                <a:lnTo>
                  <a:pt x="379481" y="30358"/>
                </a:lnTo>
              </a:path>
              <a:path w="405130" h="114934">
                <a:moveTo>
                  <a:pt x="51609" y="5059"/>
                </a:moveTo>
                <a:lnTo>
                  <a:pt x="0" y="55657"/>
                </a:lnTo>
              </a:path>
              <a:path w="405130" h="114934">
                <a:moveTo>
                  <a:pt x="353171" y="55657"/>
                </a:moveTo>
                <a:lnTo>
                  <a:pt x="40478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1" name="object 6311"/>
          <p:cNvSpPr txBox="1"/>
          <p:nvPr/>
        </p:nvSpPr>
        <p:spPr>
          <a:xfrm>
            <a:off x="14531739" y="776120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2075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12" name="object 6312"/>
          <p:cNvSpPr/>
          <p:nvPr/>
        </p:nvSpPr>
        <p:spPr>
          <a:xfrm>
            <a:off x="14218591" y="7825082"/>
            <a:ext cx="247015" cy="114935"/>
          </a:xfrm>
          <a:custGeom>
            <a:avLst/>
            <a:gdLst/>
            <a:ahLst/>
            <a:cxnLst/>
            <a:rect l="l" t="t" r="r" b="b"/>
            <a:pathLst>
              <a:path w="247015" h="114934">
                <a:moveTo>
                  <a:pt x="220605" y="114350"/>
                </a:moveTo>
                <a:lnTo>
                  <a:pt x="220605" y="0"/>
                </a:lnTo>
              </a:path>
              <a:path w="247015" h="114934">
                <a:moveTo>
                  <a:pt x="25298" y="114350"/>
                </a:moveTo>
                <a:lnTo>
                  <a:pt x="25298" y="0"/>
                </a:lnTo>
              </a:path>
              <a:path w="247015" h="114934">
                <a:moveTo>
                  <a:pt x="220605" y="30358"/>
                </a:moveTo>
                <a:lnTo>
                  <a:pt x="25298" y="30358"/>
                </a:lnTo>
              </a:path>
              <a:path w="247015" h="114934">
                <a:moveTo>
                  <a:pt x="195306" y="55657"/>
                </a:moveTo>
                <a:lnTo>
                  <a:pt x="246916" y="5059"/>
                </a:lnTo>
              </a:path>
              <a:path w="247015" h="114934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3" name="object 6313"/>
          <p:cNvSpPr txBox="1"/>
          <p:nvPr/>
        </p:nvSpPr>
        <p:spPr>
          <a:xfrm>
            <a:off x="14267620" y="7761209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14" name="object 6314"/>
          <p:cNvSpPr/>
          <p:nvPr/>
        </p:nvSpPr>
        <p:spPr>
          <a:xfrm>
            <a:off x="13864407" y="7825082"/>
            <a:ext cx="405130" cy="114935"/>
          </a:xfrm>
          <a:custGeom>
            <a:avLst/>
            <a:gdLst/>
            <a:ahLst/>
            <a:cxnLst/>
            <a:rect l="l" t="t" r="r" b="b"/>
            <a:pathLst>
              <a:path w="405130" h="114934">
                <a:moveTo>
                  <a:pt x="25298" y="114350"/>
                </a:moveTo>
                <a:lnTo>
                  <a:pt x="25298" y="0"/>
                </a:lnTo>
              </a:path>
              <a:path w="405130" h="114934">
                <a:moveTo>
                  <a:pt x="379481" y="114350"/>
                </a:moveTo>
                <a:lnTo>
                  <a:pt x="379481" y="0"/>
                </a:lnTo>
              </a:path>
              <a:path w="405130" h="114934">
                <a:moveTo>
                  <a:pt x="25298" y="30358"/>
                </a:moveTo>
                <a:lnTo>
                  <a:pt x="379481" y="30358"/>
                </a:lnTo>
              </a:path>
              <a:path w="405130" h="114934">
                <a:moveTo>
                  <a:pt x="50597" y="5059"/>
                </a:moveTo>
                <a:lnTo>
                  <a:pt x="0" y="55657"/>
                </a:lnTo>
              </a:path>
              <a:path w="405130" h="114934">
                <a:moveTo>
                  <a:pt x="354182" y="55657"/>
                </a:moveTo>
                <a:lnTo>
                  <a:pt x="40478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5" name="object 6315"/>
          <p:cNvSpPr txBox="1"/>
          <p:nvPr/>
        </p:nvSpPr>
        <p:spPr>
          <a:xfrm>
            <a:off x="13982250" y="776120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2080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16" name="object 6316"/>
          <p:cNvSpPr/>
          <p:nvPr/>
        </p:nvSpPr>
        <p:spPr>
          <a:xfrm>
            <a:off x="13668089" y="7825082"/>
            <a:ext cx="247015" cy="114935"/>
          </a:xfrm>
          <a:custGeom>
            <a:avLst/>
            <a:gdLst/>
            <a:ahLst/>
            <a:cxnLst/>
            <a:rect l="l" t="t" r="r" b="b"/>
            <a:pathLst>
              <a:path w="247015" h="114934">
                <a:moveTo>
                  <a:pt x="221617" y="114350"/>
                </a:moveTo>
                <a:lnTo>
                  <a:pt x="221617" y="0"/>
                </a:lnTo>
              </a:path>
              <a:path w="247015" h="114934">
                <a:moveTo>
                  <a:pt x="26310" y="114350"/>
                </a:moveTo>
                <a:lnTo>
                  <a:pt x="26310" y="0"/>
                </a:lnTo>
              </a:path>
              <a:path w="247015" h="114934">
                <a:moveTo>
                  <a:pt x="221617" y="30358"/>
                </a:moveTo>
                <a:lnTo>
                  <a:pt x="26310" y="30358"/>
                </a:lnTo>
              </a:path>
              <a:path w="247015" h="114934">
                <a:moveTo>
                  <a:pt x="196318" y="55657"/>
                </a:moveTo>
                <a:lnTo>
                  <a:pt x="246916" y="5059"/>
                </a:lnTo>
              </a:path>
              <a:path w="247015" h="114934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7" name="object 6317"/>
          <p:cNvSpPr txBox="1"/>
          <p:nvPr/>
        </p:nvSpPr>
        <p:spPr>
          <a:xfrm>
            <a:off x="13718130" y="7761209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18" name="object 6318"/>
          <p:cNvSpPr/>
          <p:nvPr/>
        </p:nvSpPr>
        <p:spPr>
          <a:xfrm>
            <a:off x="13348313" y="7825082"/>
            <a:ext cx="371475" cy="167005"/>
          </a:xfrm>
          <a:custGeom>
            <a:avLst/>
            <a:gdLst/>
            <a:ahLst/>
            <a:cxnLst/>
            <a:rect l="l" t="t" r="r" b="b"/>
            <a:pathLst>
              <a:path w="371475" h="167004">
                <a:moveTo>
                  <a:pt x="25298" y="166971"/>
                </a:moveTo>
                <a:lnTo>
                  <a:pt x="25298" y="0"/>
                </a:lnTo>
              </a:path>
              <a:path w="371475" h="167004">
                <a:moveTo>
                  <a:pt x="346087" y="102207"/>
                </a:moveTo>
                <a:lnTo>
                  <a:pt x="346087" y="0"/>
                </a:lnTo>
              </a:path>
              <a:path w="371475" h="167004">
                <a:moveTo>
                  <a:pt x="25298" y="30358"/>
                </a:moveTo>
                <a:lnTo>
                  <a:pt x="346087" y="30358"/>
                </a:lnTo>
              </a:path>
              <a:path w="371475" h="167004">
                <a:moveTo>
                  <a:pt x="51609" y="5059"/>
                </a:moveTo>
                <a:lnTo>
                  <a:pt x="0" y="55657"/>
                </a:lnTo>
              </a:path>
              <a:path w="371475" h="167004">
                <a:moveTo>
                  <a:pt x="319776" y="55657"/>
                </a:moveTo>
                <a:lnTo>
                  <a:pt x="371386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9" name="object 6319"/>
          <p:cNvSpPr txBox="1"/>
          <p:nvPr/>
        </p:nvSpPr>
        <p:spPr>
          <a:xfrm>
            <a:off x="13455023" y="776120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1880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20" name="object 6320"/>
          <p:cNvSpPr/>
          <p:nvPr/>
        </p:nvSpPr>
        <p:spPr>
          <a:xfrm>
            <a:off x="13151994" y="7825082"/>
            <a:ext cx="248285" cy="167005"/>
          </a:xfrm>
          <a:custGeom>
            <a:avLst/>
            <a:gdLst/>
            <a:ahLst/>
            <a:cxnLst/>
            <a:rect l="l" t="t" r="r" b="b"/>
            <a:pathLst>
              <a:path w="248284" h="167004">
                <a:moveTo>
                  <a:pt x="221617" y="166971"/>
                </a:moveTo>
                <a:lnTo>
                  <a:pt x="221617" y="0"/>
                </a:lnTo>
              </a:path>
              <a:path w="248284" h="167004">
                <a:moveTo>
                  <a:pt x="26310" y="166971"/>
                </a:moveTo>
                <a:lnTo>
                  <a:pt x="26310" y="0"/>
                </a:lnTo>
              </a:path>
              <a:path w="248284" h="167004">
                <a:moveTo>
                  <a:pt x="221617" y="30358"/>
                </a:moveTo>
                <a:lnTo>
                  <a:pt x="26310" y="30358"/>
                </a:lnTo>
              </a:path>
              <a:path w="248284" h="167004">
                <a:moveTo>
                  <a:pt x="196318" y="55657"/>
                </a:moveTo>
                <a:lnTo>
                  <a:pt x="247928" y="5059"/>
                </a:lnTo>
              </a:path>
              <a:path w="248284" h="167004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1" name="object 6321"/>
          <p:cNvSpPr txBox="1"/>
          <p:nvPr/>
        </p:nvSpPr>
        <p:spPr>
          <a:xfrm>
            <a:off x="13202036" y="7761209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22" name="object 6322"/>
          <p:cNvSpPr/>
          <p:nvPr/>
        </p:nvSpPr>
        <p:spPr>
          <a:xfrm>
            <a:off x="12764416" y="7825082"/>
            <a:ext cx="439420" cy="167005"/>
          </a:xfrm>
          <a:custGeom>
            <a:avLst/>
            <a:gdLst/>
            <a:ahLst/>
            <a:cxnLst/>
            <a:rect l="l" t="t" r="r" b="b"/>
            <a:pathLst>
              <a:path w="439419" h="167004">
                <a:moveTo>
                  <a:pt x="413888" y="166971"/>
                </a:moveTo>
                <a:lnTo>
                  <a:pt x="413888" y="0"/>
                </a:lnTo>
              </a:path>
              <a:path w="439419" h="167004">
                <a:moveTo>
                  <a:pt x="26310" y="166971"/>
                </a:moveTo>
                <a:lnTo>
                  <a:pt x="26310" y="0"/>
                </a:lnTo>
              </a:path>
              <a:path w="439419" h="167004">
                <a:moveTo>
                  <a:pt x="413888" y="30358"/>
                </a:moveTo>
                <a:lnTo>
                  <a:pt x="26310" y="30358"/>
                </a:lnTo>
              </a:path>
              <a:path w="439419" h="167004">
                <a:moveTo>
                  <a:pt x="387577" y="55657"/>
                </a:moveTo>
                <a:lnTo>
                  <a:pt x="439186" y="5059"/>
                </a:lnTo>
              </a:path>
              <a:path w="439419" h="167004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3" name="object 6323"/>
          <p:cNvSpPr txBox="1"/>
          <p:nvPr/>
        </p:nvSpPr>
        <p:spPr>
          <a:xfrm>
            <a:off x="12900473" y="776120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2275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24" name="object 6324"/>
          <p:cNvSpPr/>
          <p:nvPr/>
        </p:nvSpPr>
        <p:spPr>
          <a:xfrm>
            <a:off x="12569110" y="7825082"/>
            <a:ext cx="247015" cy="167005"/>
          </a:xfrm>
          <a:custGeom>
            <a:avLst/>
            <a:gdLst/>
            <a:ahLst/>
            <a:cxnLst/>
            <a:rect l="l" t="t" r="r" b="b"/>
            <a:pathLst>
              <a:path w="247015" h="167004">
                <a:moveTo>
                  <a:pt x="221617" y="146732"/>
                </a:moveTo>
                <a:lnTo>
                  <a:pt x="221617" y="0"/>
                </a:lnTo>
              </a:path>
              <a:path w="247015" h="167004">
                <a:moveTo>
                  <a:pt x="25298" y="166971"/>
                </a:moveTo>
                <a:lnTo>
                  <a:pt x="25298" y="0"/>
                </a:lnTo>
              </a:path>
              <a:path w="247015" h="167004">
                <a:moveTo>
                  <a:pt x="221617" y="30358"/>
                </a:moveTo>
                <a:lnTo>
                  <a:pt x="25298" y="30358"/>
                </a:lnTo>
              </a:path>
              <a:path w="247015" h="167004">
                <a:moveTo>
                  <a:pt x="195306" y="55657"/>
                </a:moveTo>
                <a:lnTo>
                  <a:pt x="246916" y="5059"/>
                </a:lnTo>
              </a:path>
              <a:path w="247015" h="167004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5" name="object 6325"/>
          <p:cNvSpPr txBox="1"/>
          <p:nvPr/>
        </p:nvSpPr>
        <p:spPr>
          <a:xfrm>
            <a:off x="12618139" y="7761209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26" name="object 6326"/>
          <p:cNvSpPr/>
          <p:nvPr/>
        </p:nvSpPr>
        <p:spPr>
          <a:xfrm>
            <a:off x="12224035" y="7825082"/>
            <a:ext cx="396240" cy="167005"/>
          </a:xfrm>
          <a:custGeom>
            <a:avLst/>
            <a:gdLst/>
            <a:ahLst/>
            <a:cxnLst/>
            <a:rect l="l" t="t" r="r" b="b"/>
            <a:pathLst>
              <a:path w="396240" h="167004">
                <a:moveTo>
                  <a:pt x="26310" y="166971"/>
                </a:moveTo>
                <a:lnTo>
                  <a:pt x="26310" y="0"/>
                </a:lnTo>
              </a:path>
              <a:path w="396240" h="167004">
                <a:moveTo>
                  <a:pt x="370374" y="166971"/>
                </a:moveTo>
                <a:lnTo>
                  <a:pt x="370374" y="0"/>
                </a:lnTo>
              </a:path>
              <a:path w="396240" h="167004">
                <a:moveTo>
                  <a:pt x="26310" y="30358"/>
                </a:moveTo>
                <a:lnTo>
                  <a:pt x="370374" y="30358"/>
                </a:lnTo>
              </a:path>
              <a:path w="396240" h="167004">
                <a:moveTo>
                  <a:pt x="51609" y="5059"/>
                </a:moveTo>
                <a:lnTo>
                  <a:pt x="0" y="55657"/>
                </a:lnTo>
              </a:path>
              <a:path w="396240" h="167004">
                <a:moveTo>
                  <a:pt x="345075" y="55657"/>
                </a:moveTo>
                <a:lnTo>
                  <a:pt x="395672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7" name="object 6327"/>
          <p:cNvSpPr txBox="1"/>
          <p:nvPr/>
        </p:nvSpPr>
        <p:spPr>
          <a:xfrm>
            <a:off x="12337829" y="776120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2025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28" name="object 6328"/>
          <p:cNvSpPr/>
          <p:nvPr/>
        </p:nvSpPr>
        <p:spPr>
          <a:xfrm>
            <a:off x="12028728" y="7825082"/>
            <a:ext cx="247015" cy="167005"/>
          </a:xfrm>
          <a:custGeom>
            <a:avLst/>
            <a:gdLst/>
            <a:ahLst/>
            <a:cxnLst/>
            <a:rect l="l" t="t" r="r" b="b"/>
            <a:pathLst>
              <a:path w="247015" h="167004">
                <a:moveTo>
                  <a:pt x="221617" y="166971"/>
                </a:moveTo>
                <a:lnTo>
                  <a:pt x="221617" y="0"/>
                </a:lnTo>
              </a:path>
              <a:path w="247015" h="167004">
                <a:moveTo>
                  <a:pt x="25298" y="166971"/>
                </a:moveTo>
                <a:lnTo>
                  <a:pt x="25298" y="0"/>
                </a:lnTo>
              </a:path>
              <a:path w="247015" h="167004">
                <a:moveTo>
                  <a:pt x="221617" y="30358"/>
                </a:moveTo>
                <a:lnTo>
                  <a:pt x="25298" y="30358"/>
                </a:lnTo>
              </a:path>
              <a:path w="247015" h="167004">
                <a:moveTo>
                  <a:pt x="195306" y="55657"/>
                </a:moveTo>
                <a:lnTo>
                  <a:pt x="246916" y="5059"/>
                </a:lnTo>
              </a:path>
              <a:path w="247015" h="167004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9" name="object 6329"/>
          <p:cNvSpPr txBox="1"/>
          <p:nvPr/>
        </p:nvSpPr>
        <p:spPr>
          <a:xfrm>
            <a:off x="12077757" y="7761209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30" name="object 6330"/>
          <p:cNvSpPr/>
          <p:nvPr/>
        </p:nvSpPr>
        <p:spPr>
          <a:xfrm>
            <a:off x="11641151" y="7825082"/>
            <a:ext cx="438784" cy="167005"/>
          </a:xfrm>
          <a:custGeom>
            <a:avLst/>
            <a:gdLst/>
            <a:ahLst/>
            <a:cxnLst/>
            <a:rect l="l" t="t" r="r" b="b"/>
            <a:pathLst>
              <a:path w="438784" h="167004">
                <a:moveTo>
                  <a:pt x="412876" y="166971"/>
                </a:moveTo>
                <a:lnTo>
                  <a:pt x="412876" y="0"/>
                </a:lnTo>
              </a:path>
              <a:path w="438784" h="167004">
                <a:moveTo>
                  <a:pt x="25298" y="166971"/>
                </a:moveTo>
                <a:lnTo>
                  <a:pt x="25298" y="0"/>
                </a:lnTo>
              </a:path>
              <a:path w="438784" h="167004">
                <a:moveTo>
                  <a:pt x="412876" y="30358"/>
                </a:moveTo>
                <a:lnTo>
                  <a:pt x="25298" y="30358"/>
                </a:lnTo>
              </a:path>
              <a:path w="438784" h="167004">
                <a:moveTo>
                  <a:pt x="387577" y="55657"/>
                </a:moveTo>
                <a:lnTo>
                  <a:pt x="438174" y="5059"/>
                </a:lnTo>
              </a:path>
              <a:path w="438784" h="167004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1" name="object 6331"/>
          <p:cNvSpPr txBox="1"/>
          <p:nvPr/>
        </p:nvSpPr>
        <p:spPr>
          <a:xfrm>
            <a:off x="11776195" y="776120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2275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32" name="object 6332"/>
          <p:cNvSpPr/>
          <p:nvPr/>
        </p:nvSpPr>
        <p:spPr>
          <a:xfrm>
            <a:off x="11030944" y="7825082"/>
            <a:ext cx="661035" cy="247015"/>
          </a:xfrm>
          <a:custGeom>
            <a:avLst/>
            <a:gdLst/>
            <a:ahLst/>
            <a:cxnLst/>
            <a:rect l="l" t="t" r="r" b="b"/>
            <a:pathLst>
              <a:path w="661034" h="247015">
                <a:moveTo>
                  <a:pt x="635505" y="166971"/>
                </a:moveTo>
                <a:lnTo>
                  <a:pt x="635505" y="0"/>
                </a:lnTo>
              </a:path>
              <a:path w="661034" h="247015">
                <a:moveTo>
                  <a:pt x="439186" y="166971"/>
                </a:moveTo>
                <a:lnTo>
                  <a:pt x="439186" y="0"/>
                </a:lnTo>
              </a:path>
              <a:path w="661034" h="247015">
                <a:moveTo>
                  <a:pt x="635505" y="30358"/>
                </a:moveTo>
                <a:lnTo>
                  <a:pt x="439186" y="30358"/>
                </a:lnTo>
              </a:path>
              <a:path w="661034" h="247015">
                <a:moveTo>
                  <a:pt x="610206" y="55657"/>
                </a:moveTo>
                <a:lnTo>
                  <a:pt x="660804" y="5059"/>
                </a:lnTo>
              </a:path>
              <a:path w="661034" h="247015">
                <a:moveTo>
                  <a:pt x="465497" y="5059"/>
                </a:moveTo>
                <a:lnTo>
                  <a:pt x="413888" y="55657"/>
                </a:lnTo>
              </a:path>
              <a:path w="661034" h="247015">
                <a:moveTo>
                  <a:pt x="439186" y="166971"/>
                </a:moveTo>
                <a:lnTo>
                  <a:pt x="439186" y="0"/>
                </a:lnTo>
              </a:path>
              <a:path w="661034" h="247015">
                <a:moveTo>
                  <a:pt x="216557" y="244892"/>
                </a:moveTo>
                <a:lnTo>
                  <a:pt x="216557" y="0"/>
                </a:lnTo>
              </a:path>
              <a:path w="661034" h="247015">
                <a:moveTo>
                  <a:pt x="439186" y="30358"/>
                </a:moveTo>
                <a:lnTo>
                  <a:pt x="216557" y="30358"/>
                </a:lnTo>
              </a:path>
              <a:path w="661034" h="247015">
                <a:moveTo>
                  <a:pt x="413888" y="55657"/>
                </a:moveTo>
                <a:lnTo>
                  <a:pt x="465497" y="5059"/>
                </a:lnTo>
              </a:path>
              <a:path w="661034" h="247015">
                <a:moveTo>
                  <a:pt x="241856" y="5059"/>
                </a:moveTo>
                <a:lnTo>
                  <a:pt x="191258" y="55657"/>
                </a:lnTo>
              </a:path>
              <a:path w="661034" h="247015">
                <a:moveTo>
                  <a:pt x="216557" y="244892"/>
                </a:moveTo>
                <a:lnTo>
                  <a:pt x="216557" y="0"/>
                </a:lnTo>
              </a:path>
              <a:path w="661034" h="247015">
                <a:moveTo>
                  <a:pt x="25298" y="246916"/>
                </a:moveTo>
                <a:lnTo>
                  <a:pt x="25298" y="0"/>
                </a:lnTo>
              </a:path>
              <a:path w="661034" h="247015">
                <a:moveTo>
                  <a:pt x="216557" y="30358"/>
                </a:moveTo>
                <a:lnTo>
                  <a:pt x="25298" y="30358"/>
                </a:lnTo>
              </a:path>
              <a:path w="661034" h="247015">
                <a:moveTo>
                  <a:pt x="191258" y="55657"/>
                </a:moveTo>
                <a:lnTo>
                  <a:pt x="241856" y="5059"/>
                </a:lnTo>
              </a:path>
              <a:path w="661034" h="247015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3" name="object 6333"/>
          <p:cNvSpPr txBox="1"/>
          <p:nvPr/>
        </p:nvSpPr>
        <p:spPr>
          <a:xfrm>
            <a:off x="11077949" y="7761209"/>
            <a:ext cx="5651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1120     </a:t>
            </a:r>
            <a:r>
              <a:rPr sz="550" spc="-60" dirty="0">
                <a:latin typeface="Cambria"/>
                <a:cs typeface="Cambria"/>
              </a:rPr>
              <a:t> </a:t>
            </a:r>
            <a:r>
              <a:rPr sz="550" spc="-65" dirty="0">
                <a:latin typeface="Cambria"/>
                <a:cs typeface="Cambria"/>
              </a:rPr>
              <a:t>1310</a:t>
            </a:r>
            <a:r>
              <a:rPr sz="550" dirty="0">
                <a:latin typeface="Cambria"/>
                <a:cs typeface="Cambria"/>
              </a:rPr>
              <a:t>     </a:t>
            </a:r>
            <a:r>
              <a:rPr sz="550" spc="-45" dirty="0">
                <a:latin typeface="Cambria"/>
                <a:cs typeface="Cambria"/>
              </a:rPr>
              <a:t> </a:t>
            </a:r>
            <a:r>
              <a:rPr sz="550" spc="-65" dirty="0">
                <a:latin typeface="Cambria"/>
                <a:cs typeface="Cambria"/>
              </a:rPr>
              <a:t>1150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34" name="object 6334"/>
          <p:cNvSpPr/>
          <p:nvPr/>
        </p:nvSpPr>
        <p:spPr>
          <a:xfrm>
            <a:off x="10481454" y="7825082"/>
            <a:ext cx="601345" cy="167005"/>
          </a:xfrm>
          <a:custGeom>
            <a:avLst/>
            <a:gdLst/>
            <a:ahLst/>
            <a:cxnLst/>
            <a:rect l="l" t="t" r="r" b="b"/>
            <a:pathLst>
              <a:path w="601345" h="167004">
                <a:moveTo>
                  <a:pt x="574788" y="166971"/>
                </a:moveTo>
                <a:lnTo>
                  <a:pt x="574788" y="0"/>
                </a:lnTo>
              </a:path>
              <a:path w="601345" h="167004">
                <a:moveTo>
                  <a:pt x="25298" y="166971"/>
                </a:moveTo>
                <a:lnTo>
                  <a:pt x="25298" y="0"/>
                </a:lnTo>
              </a:path>
              <a:path w="601345" h="167004">
                <a:moveTo>
                  <a:pt x="574788" y="30358"/>
                </a:moveTo>
                <a:lnTo>
                  <a:pt x="25298" y="30358"/>
                </a:lnTo>
              </a:path>
              <a:path w="601345" h="167004">
                <a:moveTo>
                  <a:pt x="549489" y="55657"/>
                </a:moveTo>
                <a:lnTo>
                  <a:pt x="601099" y="5059"/>
                </a:lnTo>
              </a:path>
              <a:path w="601345" h="167004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5" name="object 6335"/>
          <p:cNvSpPr txBox="1"/>
          <p:nvPr/>
        </p:nvSpPr>
        <p:spPr>
          <a:xfrm>
            <a:off x="10697455" y="776120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3230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36" name="object 6336"/>
          <p:cNvSpPr/>
          <p:nvPr/>
        </p:nvSpPr>
        <p:spPr>
          <a:xfrm>
            <a:off x="10202156" y="7825082"/>
            <a:ext cx="330200" cy="1045844"/>
          </a:xfrm>
          <a:custGeom>
            <a:avLst/>
            <a:gdLst/>
            <a:ahLst/>
            <a:cxnLst/>
            <a:rect l="l" t="t" r="r" b="b"/>
            <a:pathLst>
              <a:path w="330200" h="1045845">
                <a:moveTo>
                  <a:pt x="25298" y="1045345"/>
                </a:moveTo>
                <a:lnTo>
                  <a:pt x="25298" y="0"/>
                </a:lnTo>
              </a:path>
              <a:path w="330200" h="1045845">
                <a:moveTo>
                  <a:pt x="304597" y="166971"/>
                </a:moveTo>
                <a:lnTo>
                  <a:pt x="304597" y="0"/>
                </a:lnTo>
              </a:path>
              <a:path w="330200" h="1045845">
                <a:moveTo>
                  <a:pt x="25298" y="30358"/>
                </a:moveTo>
                <a:lnTo>
                  <a:pt x="304597" y="30358"/>
                </a:lnTo>
              </a:path>
              <a:path w="330200" h="1045845">
                <a:moveTo>
                  <a:pt x="50597" y="5059"/>
                </a:moveTo>
                <a:lnTo>
                  <a:pt x="0" y="55657"/>
                </a:lnTo>
              </a:path>
              <a:path w="330200" h="1045845">
                <a:moveTo>
                  <a:pt x="279298" y="55657"/>
                </a:moveTo>
                <a:lnTo>
                  <a:pt x="329896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7" name="object 6337"/>
          <p:cNvSpPr txBox="1"/>
          <p:nvPr/>
        </p:nvSpPr>
        <p:spPr>
          <a:xfrm>
            <a:off x="10285591" y="7761209"/>
            <a:ext cx="16383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35" dirty="0">
                <a:latin typeface="Cambria"/>
                <a:cs typeface="Cambria"/>
              </a:rPr>
              <a:t>1640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38" name="object 6338"/>
          <p:cNvSpPr/>
          <p:nvPr/>
        </p:nvSpPr>
        <p:spPr>
          <a:xfrm>
            <a:off x="17498325" y="8002173"/>
            <a:ext cx="190500" cy="1781175"/>
          </a:xfrm>
          <a:custGeom>
            <a:avLst/>
            <a:gdLst/>
            <a:ahLst/>
            <a:cxnLst/>
            <a:rect l="l" t="t" r="r" b="b"/>
            <a:pathLst>
              <a:path w="190500" h="1781175">
                <a:moveTo>
                  <a:pt x="0" y="25298"/>
                </a:moveTo>
                <a:lnTo>
                  <a:pt x="190246" y="25298"/>
                </a:lnTo>
              </a:path>
              <a:path w="190500" h="1781175">
                <a:moveTo>
                  <a:pt x="71848" y="1755735"/>
                </a:moveTo>
                <a:lnTo>
                  <a:pt x="190246" y="1755735"/>
                </a:lnTo>
              </a:path>
              <a:path w="190500" h="1781175">
                <a:moveTo>
                  <a:pt x="159888" y="25298"/>
                </a:moveTo>
                <a:lnTo>
                  <a:pt x="159888" y="1755735"/>
                </a:lnTo>
              </a:path>
              <a:path w="190500" h="1781175">
                <a:moveTo>
                  <a:pt x="185187" y="51609"/>
                </a:moveTo>
                <a:lnTo>
                  <a:pt x="134589" y="0"/>
                </a:lnTo>
              </a:path>
              <a:path w="190500" h="1781175">
                <a:moveTo>
                  <a:pt x="134589" y="1730436"/>
                </a:moveTo>
                <a:lnTo>
                  <a:pt x="185187" y="17810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9" name="object 6339"/>
          <p:cNvSpPr txBox="1"/>
          <p:nvPr/>
        </p:nvSpPr>
        <p:spPr>
          <a:xfrm>
            <a:off x="17580461" y="8800440"/>
            <a:ext cx="97155" cy="1841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10160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40" name="object 6340"/>
          <p:cNvSpPr/>
          <p:nvPr/>
        </p:nvSpPr>
        <p:spPr>
          <a:xfrm>
            <a:off x="17182597" y="7825082"/>
            <a:ext cx="309880" cy="188595"/>
          </a:xfrm>
          <a:custGeom>
            <a:avLst/>
            <a:gdLst/>
            <a:ahLst/>
            <a:cxnLst/>
            <a:rect l="l" t="t" r="r" b="b"/>
            <a:pathLst>
              <a:path w="309880" h="188595">
                <a:moveTo>
                  <a:pt x="0" y="114350"/>
                </a:moveTo>
                <a:lnTo>
                  <a:pt x="0" y="0"/>
                </a:lnTo>
              </a:path>
              <a:path w="309880" h="188595">
                <a:moveTo>
                  <a:pt x="309657" y="188222"/>
                </a:moveTo>
                <a:lnTo>
                  <a:pt x="309657" y="0"/>
                </a:lnTo>
              </a:path>
              <a:path w="309880" h="188595">
                <a:moveTo>
                  <a:pt x="0" y="30358"/>
                </a:moveTo>
                <a:lnTo>
                  <a:pt x="309657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1" name="object 6341"/>
          <p:cNvSpPr txBox="1"/>
          <p:nvPr/>
        </p:nvSpPr>
        <p:spPr>
          <a:xfrm>
            <a:off x="17010008" y="7761209"/>
            <a:ext cx="40640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1150       </a:t>
            </a:r>
            <a:r>
              <a:rPr sz="550" spc="15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1820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42" name="object 6342"/>
          <p:cNvSpPr/>
          <p:nvPr/>
        </p:nvSpPr>
        <p:spPr>
          <a:xfrm>
            <a:off x="17157298" y="7830142"/>
            <a:ext cx="531495" cy="2273935"/>
          </a:xfrm>
          <a:custGeom>
            <a:avLst/>
            <a:gdLst/>
            <a:ahLst/>
            <a:cxnLst/>
            <a:rect l="l" t="t" r="r" b="b"/>
            <a:pathLst>
              <a:path w="531494" h="2273934">
                <a:moveTo>
                  <a:pt x="50597" y="0"/>
                </a:moveTo>
                <a:lnTo>
                  <a:pt x="0" y="50597"/>
                </a:lnTo>
              </a:path>
              <a:path w="531494" h="2273934">
                <a:moveTo>
                  <a:pt x="309657" y="50597"/>
                </a:moveTo>
                <a:lnTo>
                  <a:pt x="360254" y="0"/>
                </a:lnTo>
              </a:path>
              <a:path w="531494" h="2273934">
                <a:moveTo>
                  <a:pt x="412876" y="1927767"/>
                </a:moveTo>
                <a:lnTo>
                  <a:pt x="531274" y="1927767"/>
                </a:lnTo>
              </a:path>
              <a:path w="531494" h="2273934">
                <a:moveTo>
                  <a:pt x="412876" y="2248555"/>
                </a:moveTo>
                <a:lnTo>
                  <a:pt x="531274" y="2248555"/>
                </a:lnTo>
              </a:path>
              <a:path w="531494" h="2273934">
                <a:moveTo>
                  <a:pt x="500915" y="1927767"/>
                </a:moveTo>
                <a:lnTo>
                  <a:pt x="500915" y="2248555"/>
                </a:lnTo>
              </a:path>
              <a:path w="531494" h="2273934">
                <a:moveTo>
                  <a:pt x="526214" y="1953066"/>
                </a:moveTo>
                <a:lnTo>
                  <a:pt x="475617" y="1902468"/>
                </a:lnTo>
              </a:path>
              <a:path w="531494" h="2273934">
                <a:moveTo>
                  <a:pt x="475617" y="2222245"/>
                </a:moveTo>
                <a:lnTo>
                  <a:pt x="526214" y="227385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3" name="object 6343"/>
          <p:cNvSpPr txBox="1"/>
          <p:nvPr/>
        </p:nvSpPr>
        <p:spPr>
          <a:xfrm>
            <a:off x="17580461" y="9838969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44" name="object 6344"/>
          <p:cNvSpPr/>
          <p:nvPr/>
        </p:nvSpPr>
        <p:spPr>
          <a:xfrm>
            <a:off x="17570174" y="10052387"/>
            <a:ext cx="118745" cy="553720"/>
          </a:xfrm>
          <a:custGeom>
            <a:avLst/>
            <a:gdLst/>
            <a:ahLst/>
            <a:cxnLst/>
            <a:rect l="l" t="t" r="r" b="b"/>
            <a:pathLst>
              <a:path w="118744" h="553720">
                <a:moveTo>
                  <a:pt x="0" y="26310"/>
                </a:moveTo>
                <a:lnTo>
                  <a:pt x="118398" y="26310"/>
                </a:lnTo>
              </a:path>
              <a:path w="118744" h="553720">
                <a:moveTo>
                  <a:pt x="0" y="528238"/>
                </a:moveTo>
                <a:lnTo>
                  <a:pt x="118398" y="528238"/>
                </a:lnTo>
              </a:path>
              <a:path w="118744" h="553720">
                <a:moveTo>
                  <a:pt x="88039" y="26310"/>
                </a:moveTo>
                <a:lnTo>
                  <a:pt x="88039" y="528238"/>
                </a:lnTo>
              </a:path>
              <a:path w="118744" h="553720">
                <a:moveTo>
                  <a:pt x="113338" y="51609"/>
                </a:moveTo>
                <a:lnTo>
                  <a:pt x="62740" y="0"/>
                </a:lnTo>
              </a:path>
              <a:path w="118744" h="553720">
                <a:moveTo>
                  <a:pt x="62740" y="502939"/>
                </a:moveTo>
                <a:lnTo>
                  <a:pt x="113338" y="553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5" name="object 6345"/>
          <p:cNvSpPr txBox="1"/>
          <p:nvPr/>
        </p:nvSpPr>
        <p:spPr>
          <a:xfrm>
            <a:off x="17580461" y="10245700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2950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46" name="object 6346"/>
          <p:cNvSpPr/>
          <p:nvPr/>
        </p:nvSpPr>
        <p:spPr>
          <a:xfrm>
            <a:off x="17570174" y="10555327"/>
            <a:ext cx="158115" cy="434340"/>
          </a:xfrm>
          <a:custGeom>
            <a:avLst/>
            <a:gdLst/>
            <a:ahLst/>
            <a:cxnLst/>
            <a:rect l="l" t="t" r="r" b="b"/>
            <a:pathLst>
              <a:path w="158115" h="434340">
                <a:moveTo>
                  <a:pt x="0" y="25298"/>
                </a:moveTo>
                <a:lnTo>
                  <a:pt x="118398" y="25298"/>
                </a:lnTo>
              </a:path>
              <a:path w="158115" h="434340">
                <a:moveTo>
                  <a:pt x="0" y="346087"/>
                </a:moveTo>
                <a:lnTo>
                  <a:pt x="118398" y="346087"/>
                </a:lnTo>
              </a:path>
              <a:path w="158115" h="434340">
                <a:moveTo>
                  <a:pt x="88039" y="25298"/>
                </a:moveTo>
                <a:lnTo>
                  <a:pt x="88039" y="346087"/>
                </a:lnTo>
              </a:path>
              <a:path w="158115" h="434340">
                <a:moveTo>
                  <a:pt x="113338" y="50597"/>
                </a:moveTo>
                <a:lnTo>
                  <a:pt x="62740" y="0"/>
                </a:lnTo>
              </a:path>
              <a:path w="158115" h="434340">
                <a:moveTo>
                  <a:pt x="62740" y="319776"/>
                </a:moveTo>
                <a:lnTo>
                  <a:pt x="113338" y="371386"/>
                </a:lnTo>
              </a:path>
              <a:path w="158115" h="434340">
                <a:moveTo>
                  <a:pt x="0" y="346087"/>
                </a:moveTo>
                <a:lnTo>
                  <a:pt x="118398" y="346087"/>
                </a:lnTo>
              </a:path>
              <a:path w="158115" h="434340">
                <a:moveTo>
                  <a:pt x="0" y="434127"/>
                </a:moveTo>
                <a:lnTo>
                  <a:pt x="118398" y="434127"/>
                </a:lnTo>
              </a:path>
              <a:path w="158115" h="434340">
                <a:moveTo>
                  <a:pt x="88039" y="346087"/>
                </a:moveTo>
                <a:lnTo>
                  <a:pt x="88039" y="434127"/>
                </a:lnTo>
              </a:path>
              <a:path w="158115" h="434340">
                <a:moveTo>
                  <a:pt x="88039" y="389601"/>
                </a:moveTo>
                <a:lnTo>
                  <a:pt x="157864" y="296501"/>
                </a:lnTo>
                <a:lnTo>
                  <a:pt x="157864" y="179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7" name="object 6347"/>
          <p:cNvSpPr txBox="1"/>
          <p:nvPr/>
        </p:nvSpPr>
        <p:spPr>
          <a:xfrm>
            <a:off x="17580461" y="10661685"/>
            <a:ext cx="167005" cy="1981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52069">
              <a:lnSpc>
                <a:spcPts val="585"/>
              </a:lnSpc>
            </a:pPr>
            <a:r>
              <a:rPr sz="550" dirty="0">
                <a:latin typeface="Cambria"/>
                <a:cs typeface="Cambria"/>
              </a:rPr>
              <a:t>1880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05"/>
              </a:lnSpc>
            </a:pPr>
            <a:r>
              <a:rPr sz="550" spc="-25" dirty="0">
                <a:latin typeface="Cambria"/>
                <a:cs typeface="Cambria"/>
              </a:rPr>
              <a:t>520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48" name="object 6348"/>
          <p:cNvSpPr/>
          <p:nvPr/>
        </p:nvSpPr>
        <p:spPr>
          <a:xfrm>
            <a:off x="17570174" y="10875103"/>
            <a:ext cx="118745" cy="461009"/>
          </a:xfrm>
          <a:custGeom>
            <a:avLst/>
            <a:gdLst/>
            <a:ahLst/>
            <a:cxnLst/>
            <a:rect l="l" t="t" r="r" b="b"/>
            <a:pathLst>
              <a:path w="118744" h="461009">
                <a:moveTo>
                  <a:pt x="113338" y="51609"/>
                </a:moveTo>
                <a:lnTo>
                  <a:pt x="62740" y="0"/>
                </a:lnTo>
              </a:path>
              <a:path w="118744" h="461009">
                <a:moveTo>
                  <a:pt x="62740" y="89051"/>
                </a:moveTo>
                <a:lnTo>
                  <a:pt x="113338" y="139649"/>
                </a:lnTo>
              </a:path>
              <a:path w="118744" h="461009">
                <a:moveTo>
                  <a:pt x="0" y="114350"/>
                </a:moveTo>
                <a:lnTo>
                  <a:pt x="118398" y="114350"/>
                </a:lnTo>
              </a:path>
              <a:path w="118744" h="461009">
                <a:moveTo>
                  <a:pt x="0" y="434127"/>
                </a:moveTo>
                <a:lnTo>
                  <a:pt x="118398" y="434127"/>
                </a:lnTo>
              </a:path>
              <a:path w="118744" h="461009">
                <a:moveTo>
                  <a:pt x="88039" y="114350"/>
                </a:moveTo>
                <a:lnTo>
                  <a:pt x="88039" y="434127"/>
                </a:lnTo>
              </a:path>
              <a:path w="118744" h="461009">
                <a:moveTo>
                  <a:pt x="113338" y="139649"/>
                </a:moveTo>
                <a:lnTo>
                  <a:pt x="62740" y="89051"/>
                </a:lnTo>
              </a:path>
              <a:path w="118744" h="461009">
                <a:moveTo>
                  <a:pt x="62740" y="408828"/>
                </a:moveTo>
                <a:lnTo>
                  <a:pt x="113338" y="4604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9" name="object 6349"/>
          <p:cNvSpPr txBox="1"/>
          <p:nvPr/>
        </p:nvSpPr>
        <p:spPr>
          <a:xfrm>
            <a:off x="17580461" y="11070513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50" name="object 6350"/>
          <p:cNvSpPr/>
          <p:nvPr/>
        </p:nvSpPr>
        <p:spPr>
          <a:xfrm>
            <a:off x="17498325" y="11283932"/>
            <a:ext cx="190500" cy="720725"/>
          </a:xfrm>
          <a:custGeom>
            <a:avLst/>
            <a:gdLst/>
            <a:ahLst/>
            <a:cxnLst/>
            <a:rect l="l" t="t" r="r" b="b"/>
            <a:pathLst>
              <a:path w="190500" h="720725">
                <a:moveTo>
                  <a:pt x="71848" y="25298"/>
                </a:moveTo>
                <a:lnTo>
                  <a:pt x="190246" y="25298"/>
                </a:lnTo>
              </a:path>
              <a:path w="190500" h="720725">
                <a:moveTo>
                  <a:pt x="0" y="695210"/>
                </a:moveTo>
                <a:lnTo>
                  <a:pt x="190246" y="695210"/>
                </a:lnTo>
              </a:path>
              <a:path w="190500" h="720725">
                <a:moveTo>
                  <a:pt x="159888" y="25298"/>
                </a:moveTo>
                <a:lnTo>
                  <a:pt x="159888" y="695210"/>
                </a:lnTo>
              </a:path>
              <a:path w="190500" h="720725">
                <a:moveTo>
                  <a:pt x="185187" y="51609"/>
                </a:moveTo>
                <a:lnTo>
                  <a:pt x="134589" y="0"/>
                </a:lnTo>
              </a:path>
              <a:path w="190500" h="720725">
                <a:moveTo>
                  <a:pt x="134589" y="669911"/>
                </a:moveTo>
                <a:lnTo>
                  <a:pt x="185187" y="7205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1" name="object 6351"/>
          <p:cNvSpPr txBox="1"/>
          <p:nvPr/>
        </p:nvSpPr>
        <p:spPr>
          <a:xfrm>
            <a:off x="17580461" y="11560224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3930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52" name="object 6352"/>
          <p:cNvSpPr/>
          <p:nvPr/>
        </p:nvSpPr>
        <p:spPr>
          <a:xfrm>
            <a:off x="17420404" y="8321950"/>
            <a:ext cx="244475" cy="60960"/>
          </a:xfrm>
          <a:custGeom>
            <a:avLst/>
            <a:gdLst/>
            <a:ahLst/>
            <a:cxnLst/>
            <a:rect l="l" t="t" r="r" b="b"/>
            <a:pathLst>
              <a:path w="244475" h="60959">
                <a:moveTo>
                  <a:pt x="0" y="20239"/>
                </a:moveTo>
                <a:lnTo>
                  <a:pt x="0" y="0"/>
                </a:lnTo>
              </a:path>
              <a:path w="244475" h="60959">
                <a:moveTo>
                  <a:pt x="67800" y="40478"/>
                </a:moveTo>
                <a:lnTo>
                  <a:pt x="67800" y="60717"/>
                </a:lnTo>
              </a:path>
              <a:path w="244475" h="60959">
                <a:moveTo>
                  <a:pt x="0" y="30358"/>
                </a:moveTo>
                <a:lnTo>
                  <a:pt x="67800" y="30358"/>
                </a:lnTo>
                <a:lnTo>
                  <a:pt x="243880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3" name="object 6353"/>
          <p:cNvSpPr txBox="1"/>
          <p:nvPr/>
        </p:nvSpPr>
        <p:spPr>
          <a:xfrm>
            <a:off x="17534199" y="8258077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54" name="object 6354"/>
          <p:cNvSpPr/>
          <p:nvPr/>
        </p:nvSpPr>
        <p:spPr>
          <a:xfrm>
            <a:off x="16759601" y="8280460"/>
            <a:ext cx="755015" cy="97155"/>
          </a:xfrm>
          <a:custGeom>
            <a:avLst/>
            <a:gdLst/>
            <a:ahLst/>
            <a:cxnLst/>
            <a:rect l="l" t="t" r="r" b="b"/>
            <a:pathLst>
              <a:path w="755015" h="97154">
                <a:moveTo>
                  <a:pt x="686103" y="46549"/>
                </a:moveTo>
                <a:lnTo>
                  <a:pt x="635505" y="97147"/>
                </a:lnTo>
              </a:path>
              <a:path w="755015" h="97154">
                <a:moveTo>
                  <a:pt x="703306" y="97147"/>
                </a:moveTo>
                <a:lnTo>
                  <a:pt x="754915" y="46549"/>
                </a:lnTo>
              </a:path>
              <a:path w="755015" h="97154">
                <a:moveTo>
                  <a:pt x="157864" y="61729"/>
                </a:moveTo>
                <a:lnTo>
                  <a:pt x="157864" y="41490"/>
                </a:lnTo>
              </a:path>
              <a:path w="755015" h="97154">
                <a:moveTo>
                  <a:pt x="136613" y="61729"/>
                </a:moveTo>
                <a:lnTo>
                  <a:pt x="136613" y="41490"/>
                </a:lnTo>
              </a:path>
              <a:path w="755015" h="97154">
                <a:moveTo>
                  <a:pt x="157864" y="71848"/>
                </a:moveTo>
                <a:lnTo>
                  <a:pt x="208461" y="71848"/>
                </a:lnTo>
              </a:path>
              <a:path w="755015" h="97154">
                <a:moveTo>
                  <a:pt x="136613" y="71848"/>
                </a:moveTo>
                <a:lnTo>
                  <a:pt x="86015" y="71848"/>
                </a:lnTo>
              </a:path>
              <a:path w="755015" h="97154">
                <a:moveTo>
                  <a:pt x="147744" y="71848"/>
                </a:moveTo>
                <a:lnTo>
                  <a:pt x="10726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5" name="object 6355"/>
          <p:cNvSpPr txBox="1"/>
          <p:nvPr/>
        </p:nvSpPr>
        <p:spPr>
          <a:xfrm>
            <a:off x="16751960" y="8186229"/>
            <a:ext cx="12255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56" name="object 6356"/>
          <p:cNvSpPr/>
          <p:nvPr/>
        </p:nvSpPr>
        <p:spPr>
          <a:xfrm>
            <a:off x="16158502" y="8273376"/>
            <a:ext cx="784860" cy="109855"/>
          </a:xfrm>
          <a:custGeom>
            <a:avLst/>
            <a:gdLst/>
            <a:ahLst/>
            <a:cxnLst/>
            <a:rect l="l" t="t" r="r" b="b"/>
            <a:pathLst>
              <a:path w="784859" h="109854">
                <a:moveTo>
                  <a:pt x="758963" y="78932"/>
                </a:moveTo>
                <a:lnTo>
                  <a:pt x="737712" y="78932"/>
                </a:lnTo>
              </a:path>
              <a:path w="784859" h="109854">
                <a:moveTo>
                  <a:pt x="784262" y="53633"/>
                </a:moveTo>
                <a:lnTo>
                  <a:pt x="732652" y="104230"/>
                </a:lnTo>
              </a:path>
              <a:path w="784859" h="109854">
                <a:moveTo>
                  <a:pt x="712413" y="104230"/>
                </a:moveTo>
                <a:lnTo>
                  <a:pt x="764023" y="53633"/>
                </a:lnTo>
              </a:path>
              <a:path w="784859" h="109854">
                <a:moveTo>
                  <a:pt x="184175" y="0"/>
                </a:moveTo>
                <a:lnTo>
                  <a:pt x="184175" y="109290"/>
                </a:lnTo>
              </a:path>
              <a:path w="784859" h="109854">
                <a:moveTo>
                  <a:pt x="141673" y="0"/>
                </a:moveTo>
                <a:lnTo>
                  <a:pt x="141673" y="109290"/>
                </a:lnTo>
              </a:path>
              <a:path w="784859" h="109854">
                <a:moveTo>
                  <a:pt x="184175" y="78932"/>
                </a:moveTo>
                <a:lnTo>
                  <a:pt x="141673" y="78932"/>
                </a:lnTo>
              </a:path>
              <a:path w="784859" h="109854">
                <a:moveTo>
                  <a:pt x="162924" y="78932"/>
                </a:moveTo>
                <a:lnTo>
                  <a:pt x="117386" y="8095"/>
                </a:lnTo>
                <a:lnTo>
                  <a:pt x="0" y="8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7" name="object 6357"/>
          <p:cNvSpPr txBox="1"/>
          <p:nvPr/>
        </p:nvSpPr>
        <p:spPr>
          <a:xfrm>
            <a:off x="16150862" y="8187240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58" name="object 6358"/>
          <p:cNvSpPr/>
          <p:nvPr/>
        </p:nvSpPr>
        <p:spPr>
          <a:xfrm>
            <a:off x="15647466" y="8280460"/>
            <a:ext cx="720725" cy="97155"/>
          </a:xfrm>
          <a:custGeom>
            <a:avLst/>
            <a:gdLst/>
            <a:ahLst/>
            <a:cxnLst/>
            <a:rect l="l" t="t" r="r" b="b"/>
            <a:pathLst>
              <a:path w="720725" h="97154">
                <a:moveTo>
                  <a:pt x="668899" y="97147"/>
                </a:moveTo>
                <a:lnTo>
                  <a:pt x="720509" y="46549"/>
                </a:lnTo>
              </a:path>
              <a:path w="720725" h="97154">
                <a:moveTo>
                  <a:pt x="678007" y="46549"/>
                </a:moveTo>
                <a:lnTo>
                  <a:pt x="626397" y="97147"/>
                </a:lnTo>
              </a:path>
              <a:path w="720725" h="97154">
                <a:moveTo>
                  <a:pt x="180127" y="61729"/>
                </a:moveTo>
                <a:lnTo>
                  <a:pt x="180127" y="41490"/>
                </a:lnTo>
              </a:path>
              <a:path w="720725" h="97154">
                <a:moveTo>
                  <a:pt x="137625" y="61729"/>
                </a:moveTo>
                <a:lnTo>
                  <a:pt x="137625" y="41490"/>
                </a:lnTo>
              </a:path>
              <a:path w="720725" h="97154">
                <a:moveTo>
                  <a:pt x="180127" y="71848"/>
                </a:moveTo>
                <a:lnTo>
                  <a:pt x="137625" y="71848"/>
                </a:lnTo>
              </a:path>
              <a:path w="720725" h="97154">
                <a:moveTo>
                  <a:pt x="158876" y="71848"/>
                </a:moveTo>
                <a:lnTo>
                  <a:pt x="11738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9" name="object 6359"/>
          <p:cNvSpPr txBox="1"/>
          <p:nvPr/>
        </p:nvSpPr>
        <p:spPr>
          <a:xfrm>
            <a:off x="15639826" y="8186229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60" name="object 6360"/>
          <p:cNvSpPr/>
          <p:nvPr/>
        </p:nvSpPr>
        <p:spPr>
          <a:xfrm>
            <a:off x="15061547" y="8280460"/>
            <a:ext cx="792480" cy="97155"/>
          </a:xfrm>
          <a:custGeom>
            <a:avLst/>
            <a:gdLst/>
            <a:ahLst/>
            <a:cxnLst/>
            <a:rect l="l" t="t" r="r" b="b"/>
            <a:pathLst>
              <a:path w="792480" h="97154">
                <a:moveTo>
                  <a:pt x="740748" y="97147"/>
                </a:moveTo>
                <a:lnTo>
                  <a:pt x="792357" y="46549"/>
                </a:lnTo>
              </a:path>
              <a:path w="792480" h="97154">
                <a:moveTo>
                  <a:pt x="749855" y="46549"/>
                </a:moveTo>
                <a:lnTo>
                  <a:pt x="698246" y="97147"/>
                </a:lnTo>
              </a:path>
              <a:path w="792480" h="97154">
                <a:moveTo>
                  <a:pt x="199354" y="61729"/>
                </a:moveTo>
                <a:lnTo>
                  <a:pt x="199354" y="41490"/>
                </a:lnTo>
              </a:path>
              <a:path w="792480" h="97154">
                <a:moveTo>
                  <a:pt x="156852" y="61729"/>
                </a:moveTo>
                <a:lnTo>
                  <a:pt x="156852" y="41490"/>
                </a:lnTo>
              </a:path>
              <a:path w="792480" h="97154">
                <a:moveTo>
                  <a:pt x="199354" y="71848"/>
                </a:moveTo>
                <a:lnTo>
                  <a:pt x="156852" y="71848"/>
                </a:lnTo>
              </a:path>
              <a:path w="792480" h="97154">
                <a:moveTo>
                  <a:pt x="178103" y="71848"/>
                </a:moveTo>
                <a:lnTo>
                  <a:pt x="11839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1" name="object 6361"/>
          <p:cNvSpPr txBox="1"/>
          <p:nvPr/>
        </p:nvSpPr>
        <p:spPr>
          <a:xfrm>
            <a:off x="15054918" y="8186229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62" name="object 6362"/>
          <p:cNvSpPr/>
          <p:nvPr/>
        </p:nvSpPr>
        <p:spPr>
          <a:xfrm>
            <a:off x="14501938" y="8280460"/>
            <a:ext cx="784860" cy="97155"/>
          </a:xfrm>
          <a:custGeom>
            <a:avLst/>
            <a:gdLst/>
            <a:ahLst/>
            <a:cxnLst/>
            <a:rect l="l" t="t" r="r" b="b"/>
            <a:pathLst>
              <a:path w="784859" h="97154">
                <a:moveTo>
                  <a:pt x="733664" y="97147"/>
                </a:moveTo>
                <a:lnTo>
                  <a:pt x="784262" y="46549"/>
                </a:lnTo>
              </a:path>
              <a:path w="784859" h="97154">
                <a:moveTo>
                  <a:pt x="741760" y="46549"/>
                </a:moveTo>
                <a:lnTo>
                  <a:pt x="691162" y="97147"/>
                </a:lnTo>
              </a:path>
              <a:path w="784859" h="97154">
                <a:moveTo>
                  <a:pt x="197330" y="61729"/>
                </a:moveTo>
                <a:lnTo>
                  <a:pt x="197330" y="41490"/>
                </a:lnTo>
              </a:path>
              <a:path w="784859" h="97154">
                <a:moveTo>
                  <a:pt x="153816" y="61729"/>
                </a:moveTo>
                <a:lnTo>
                  <a:pt x="153816" y="41490"/>
                </a:lnTo>
              </a:path>
              <a:path w="784859" h="97154">
                <a:moveTo>
                  <a:pt x="197330" y="71848"/>
                </a:moveTo>
                <a:lnTo>
                  <a:pt x="153816" y="71848"/>
                </a:lnTo>
              </a:path>
              <a:path w="784859" h="97154">
                <a:moveTo>
                  <a:pt x="176079" y="71848"/>
                </a:moveTo>
                <a:lnTo>
                  <a:pt x="11738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3" name="object 6363"/>
          <p:cNvSpPr txBox="1"/>
          <p:nvPr/>
        </p:nvSpPr>
        <p:spPr>
          <a:xfrm>
            <a:off x="14494296" y="8186229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64" name="object 6364"/>
          <p:cNvSpPr/>
          <p:nvPr/>
        </p:nvSpPr>
        <p:spPr>
          <a:xfrm>
            <a:off x="13944351" y="8273376"/>
            <a:ext cx="780415" cy="109855"/>
          </a:xfrm>
          <a:custGeom>
            <a:avLst/>
            <a:gdLst/>
            <a:ahLst/>
            <a:cxnLst/>
            <a:rect l="l" t="t" r="r" b="b"/>
            <a:pathLst>
              <a:path w="780415" h="109854">
                <a:moveTo>
                  <a:pt x="728604" y="104230"/>
                </a:moveTo>
                <a:lnTo>
                  <a:pt x="780214" y="53633"/>
                </a:lnTo>
              </a:path>
              <a:path w="780415" h="109854">
                <a:moveTo>
                  <a:pt x="737712" y="53633"/>
                </a:moveTo>
                <a:lnTo>
                  <a:pt x="686103" y="104230"/>
                </a:lnTo>
              </a:path>
              <a:path w="780415" h="109854">
                <a:moveTo>
                  <a:pt x="192270" y="0"/>
                </a:moveTo>
                <a:lnTo>
                  <a:pt x="192270" y="109290"/>
                </a:lnTo>
              </a:path>
              <a:path w="780415" h="109854">
                <a:moveTo>
                  <a:pt x="149768" y="0"/>
                </a:moveTo>
                <a:lnTo>
                  <a:pt x="149768" y="109290"/>
                </a:lnTo>
              </a:path>
              <a:path w="780415" h="109854">
                <a:moveTo>
                  <a:pt x="192270" y="78932"/>
                </a:moveTo>
                <a:lnTo>
                  <a:pt x="149768" y="78932"/>
                </a:lnTo>
              </a:path>
              <a:path w="780415" h="109854">
                <a:moveTo>
                  <a:pt x="171019" y="78932"/>
                </a:moveTo>
                <a:lnTo>
                  <a:pt x="117386" y="4047"/>
                </a:lnTo>
                <a:lnTo>
                  <a:pt x="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5" name="object 6365"/>
          <p:cNvSpPr txBox="1"/>
          <p:nvPr/>
        </p:nvSpPr>
        <p:spPr>
          <a:xfrm>
            <a:off x="13936712" y="8183192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66" name="object 6366"/>
          <p:cNvSpPr/>
          <p:nvPr/>
        </p:nvSpPr>
        <p:spPr>
          <a:xfrm>
            <a:off x="13387779" y="8280460"/>
            <a:ext cx="774700" cy="97155"/>
          </a:xfrm>
          <a:custGeom>
            <a:avLst/>
            <a:gdLst/>
            <a:ahLst/>
            <a:cxnLst/>
            <a:rect l="l" t="t" r="r" b="b"/>
            <a:pathLst>
              <a:path w="774700" h="97154">
                <a:moveTo>
                  <a:pt x="723545" y="97147"/>
                </a:moveTo>
                <a:lnTo>
                  <a:pt x="774142" y="46549"/>
                </a:lnTo>
              </a:path>
              <a:path w="774700" h="97154">
                <a:moveTo>
                  <a:pt x="731640" y="46549"/>
                </a:moveTo>
                <a:lnTo>
                  <a:pt x="681043" y="97147"/>
                </a:lnTo>
              </a:path>
              <a:path w="774700" h="97154">
                <a:moveTo>
                  <a:pt x="182151" y="61729"/>
                </a:moveTo>
                <a:lnTo>
                  <a:pt x="182151" y="41490"/>
                </a:lnTo>
              </a:path>
              <a:path w="774700" h="97154">
                <a:moveTo>
                  <a:pt x="139649" y="61729"/>
                </a:moveTo>
                <a:lnTo>
                  <a:pt x="139649" y="41490"/>
                </a:lnTo>
              </a:path>
              <a:path w="774700" h="97154">
                <a:moveTo>
                  <a:pt x="182151" y="71848"/>
                </a:moveTo>
                <a:lnTo>
                  <a:pt x="139649" y="71848"/>
                </a:lnTo>
              </a:path>
              <a:path w="774700" h="97154">
                <a:moveTo>
                  <a:pt x="160900" y="71848"/>
                </a:moveTo>
                <a:lnTo>
                  <a:pt x="11738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7" name="object 6367"/>
          <p:cNvSpPr txBox="1"/>
          <p:nvPr/>
        </p:nvSpPr>
        <p:spPr>
          <a:xfrm>
            <a:off x="13380138" y="8186229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68" name="object 6368"/>
          <p:cNvSpPr/>
          <p:nvPr/>
        </p:nvSpPr>
        <p:spPr>
          <a:xfrm>
            <a:off x="12959723" y="8280460"/>
            <a:ext cx="635635" cy="102235"/>
          </a:xfrm>
          <a:custGeom>
            <a:avLst/>
            <a:gdLst/>
            <a:ahLst/>
            <a:cxnLst/>
            <a:rect l="l" t="t" r="r" b="b"/>
            <a:pathLst>
              <a:path w="635634" h="102234">
                <a:moveTo>
                  <a:pt x="583895" y="97147"/>
                </a:moveTo>
                <a:lnTo>
                  <a:pt x="635505" y="46549"/>
                </a:lnTo>
              </a:path>
              <a:path w="635634" h="102234">
                <a:moveTo>
                  <a:pt x="593003" y="46549"/>
                </a:moveTo>
                <a:lnTo>
                  <a:pt x="541393" y="97147"/>
                </a:lnTo>
              </a:path>
              <a:path w="635634" h="102234">
                <a:moveTo>
                  <a:pt x="42501" y="81968"/>
                </a:moveTo>
                <a:lnTo>
                  <a:pt x="42501" y="102207"/>
                </a:lnTo>
              </a:path>
              <a:path w="635634" h="102234">
                <a:moveTo>
                  <a:pt x="0" y="61729"/>
                </a:moveTo>
                <a:lnTo>
                  <a:pt x="0" y="41490"/>
                </a:lnTo>
              </a:path>
              <a:path w="635634" h="102234">
                <a:moveTo>
                  <a:pt x="42501" y="71848"/>
                </a:moveTo>
                <a:lnTo>
                  <a:pt x="0" y="71848"/>
                </a:lnTo>
              </a:path>
              <a:path w="635634" h="102234">
                <a:moveTo>
                  <a:pt x="21250" y="71848"/>
                </a:moveTo>
                <a:lnTo>
                  <a:pt x="68812" y="0"/>
                </a:lnTo>
                <a:lnTo>
                  <a:pt x="18619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9" name="object 6369"/>
          <p:cNvSpPr txBox="1"/>
          <p:nvPr/>
        </p:nvSpPr>
        <p:spPr>
          <a:xfrm>
            <a:off x="13020896" y="8186229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70" name="object 6370"/>
          <p:cNvSpPr/>
          <p:nvPr/>
        </p:nvSpPr>
        <p:spPr>
          <a:xfrm>
            <a:off x="12398090" y="8273376"/>
            <a:ext cx="630555" cy="109855"/>
          </a:xfrm>
          <a:custGeom>
            <a:avLst/>
            <a:gdLst/>
            <a:ahLst/>
            <a:cxnLst/>
            <a:rect l="l" t="t" r="r" b="b"/>
            <a:pathLst>
              <a:path w="630555" h="109854">
                <a:moveTo>
                  <a:pt x="578836" y="104230"/>
                </a:moveTo>
                <a:lnTo>
                  <a:pt x="630445" y="53633"/>
                </a:lnTo>
              </a:path>
              <a:path w="630555" h="109854">
                <a:moveTo>
                  <a:pt x="586931" y="53633"/>
                </a:moveTo>
                <a:lnTo>
                  <a:pt x="536334" y="104230"/>
                </a:lnTo>
              </a:path>
              <a:path w="630555" h="109854">
                <a:moveTo>
                  <a:pt x="42501" y="0"/>
                </a:moveTo>
                <a:lnTo>
                  <a:pt x="42501" y="109290"/>
                </a:lnTo>
              </a:path>
              <a:path w="630555" h="109854">
                <a:moveTo>
                  <a:pt x="0" y="0"/>
                </a:moveTo>
                <a:lnTo>
                  <a:pt x="0" y="109290"/>
                </a:lnTo>
              </a:path>
              <a:path w="630555" h="109854">
                <a:moveTo>
                  <a:pt x="42501" y="78932"/>
                </a:moveTo>
                <a:lnTo>
                  <a:pt x="0" y="78932"/>
                </a:lnTo>
              </a:path>
              <a:path w="630555" h="109854">
                <a:moveTo>
                  <a:pt x="21250" y="78932"/>
                </a:moveTo>
                <a:lnTo>
                  <a:pt x="78932" y="7083"/>
                </a:lnTo>
                <a:lnTo>
                  <a:pt x="196318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1" name="object 6371"/>
          <p:cNvSpPr txBox="1"/>
          <p:nvPr/>
        </p:nvSpPr>
        <p:spPr>
          <a:xfrm>
            <a:off x="12469382" y="8186229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72" name="object 6372"/>
          <p:cNvSpPr/>
          <p:nvPr/>
        </p:nvSpPr>
        <p:spPr>
          <a:xfrm>
            <a:off x="11695796" y="8280460"/>
            <a:ext cx="770255" cy="97155"/>
          </a:xfrm>
          <a:custGeom>
            <a:avLst/>
            <a:gdLst/>
            <a:ahLst/>
            <a:cxnLst/>
            <a:rect l="l" t="t" r="r" b="b"/>
            <a:pathLst>
              <a:path w="770254" h="97154">
                <a:moveTo>
                  <a:pt x="719497" y="97147"/>
                </a:moveTo>
                <a:lnTo>
                  <a:pt x="770094" y="46549"/>
                </a:lnTo>
              </a:path>
              <a:path w="770254" h="97154">
                <a:moveTo>
                  <a:pt x="727593" y="46549"/>
                </a:moveTo>
                <a:lnTo>
                  <a:pt x="676995" y="97147"/>
                </a:lnTo>
              </a:path>
              <a:path w="770254" h="97154">
                <a:moveTo>
                  <a:pt x="182151" y="61729"/>
                </a:moveTo>
                <a:lnTo>
                  <a:pt x="182151" y="41490"/>
                </a:lnTo>
              </a:path>
              <a:path w="770254" h="97154">
                <a:moveTo>
                  <a:pt x="139649" y="61729"/>
                </a:moveTo>
                <a:lnTo>
                  <a:pt x="139649" y="41490"/>
                </a:lnTo>
              </a:path>
              <a:path w="770254" h="97154">
                <a:moveTo>
                  <a:pt x="182151" y="71848"/>
                </a:moveTo>
                <a:lnTo>
                  <a:pt x="139649" y="71848"/>
                </a:lnTo>
              </a:path>
              <a:path w="770254" h="97154">
                <a:moveTo>
                  <a:pt x="160900" y="71848"/>
                </a:moveTo>
                <a:lnTo>
                  <a:pt x="11839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3" name="object 6373"/>
          <p:cNvSpPr txBox="1"/>
          <p:nvPr/>
        </p:nvSpPr>
        <p:spPr>
          <a:xfrm>
            <a:off x="11689167" y="8186229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74" name="object 6374"/>
          <p:cNvSpPr/>
          <p:nvPr/>
        </p:nvSpPr>
        <p:spPr>
          <a:xfrm>
            <a:off x="11273812" y="8280460"/>
            <a:ext cx="630555" cy="97155"/>
          </a:xfrm>
          <a:custGeom>
            <a:avLst/>
            <a:gdLst/>
            <a:ahLst/>
            <a:cxnLst/>
            <a:rect l="l" t="t" r="r" b="b"/>
            <a:pathLst>
              <a:path w="630554" h="97154">
                <a:moveTo>
                  <a:pt x="578836" y="97147"/>
                </a:moveTo>
                <a:lnTo>
                  <a:pt x="630445" y="46549"/>
                </a:lnTo>
              </a:path>
              <a:path w="630554" h="97154">
                <a:moveTo>
                  <a:pt x="587943" y="46549"/>
                </a:moveTo>
                <a:lnTo>
                  <a:pt x="536334" y="97147"/>
                </a:lnTo>
              </a:path>
              <a:path w="630554" h="97154">
                <a:moveTo>
                  <a:pt x="42501" y="61729"/>
                </a:moveTo>
                <a:lnTo>
                  <a:pt x="42501" y="41490"/>
                </a:lnTo>
              </a:path>
              <a:path w="630554" h="97154">
                <a:moveTo>
                  <a:pt x="0" y="61729"/>
                </a:moveTo>
                <a:lnTo>
                  <a:pt x="0" y="41490"/>
                </a:lnTo>
              </a:path>
              <a:path w="630554" h="97154">
                <a:moveTo>
                  <a:pt x="42501" y="71848"/>
                </a:moveTo>
                <a:lnTo>
                  <a:pt x="0" y="71848"/>
                </a:lnTo>
              </a:path>
              <a:path w="630554" h="97154">
                <a:moveTo>
                  <a:pt x="21250" y="71848"/>
                </a:moveTo>
                <a:lnTo>
                  <a:pt x="73872" y="0"/>
                </a:lnTo>
                <a:lnTo>
                  <a:pt x="1912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5" name="object 6375"/>
          <p:cNvSpPr txBox="1"/>
          <p:nvPr/>
        </p:nvSpPr>
        <p:spPr>
          <a:xfrm>
            <a:off x="11340045" y="8186229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76" name="object 6376"/>
          <p:cNvSpPr/>
          <p:nvPr/>
        </p:nvSpPr>
        <p:spPr>
          <a:xfrm>
            <a:off x="11075470" y="8272364"/>
            <a:ext cx="266700" cy="160020"/>
          </a:xfrm>
          <a:custGeom>
            <a:avLst/>
            <a:gdLst/>
            <a:ahLst/>
            <a:cxnLst/>
            <a:rect l="l" t="t" r="r" b="b"/>
            <a:pathLst>
              <a:path w="266700" h="160020">
                <a:moveTo>
                  <a:pt x="215545" y="105242"/>
                </a:moveTo>
                <a:lnTo>
                  <a:pt x="266143" y="54645"/>
                </a:lnTo>
              </a:path>
              <a:path w="266700" h="160020">
                <a:moveTo>
                  <a:pt x="223641" y="54645"/>
                </a:moveTo>
                <a:lnTo>
                  <a:pt x="173043" y="105242"/>
                </a:lnTo>
              </a:path>
              <a:path w="266700" h="160020">
                <a:moveTo>
                  <a:pt x="198342" y="1011"/>
                </a:moveTo>
                <a:lnTo>
                  <a:pt x="198342" y="110302"/>
                </a:lnTo>
              </a:path>
              <a:path w="266700" h="160020">
                <a:moveTo>
                  <a:pt x="112326" y="0"/>
                </a:moveTo>
                <a:lnTo>
                  <a:pt x="112326" y="110302"/>
                </a:lnTo>
              </a:path>
              <a:path w="266700" h="160020">
                <a:moveTo>
                  <a:pt x="198342" y="79944"/>
                </a:moveTo>
                <a:lnTo>
                  <a:pt x="112326" y="79944"/>
                </a:lnTo>
              </a:path>
              <a:path w="266700" h="160020">
                <a:moveTo>
                  <a:pt x="155840" y="79944"/>
                </a:moveTo>
                <a:lnTo>
                  <a:pt x="117386" y="159888"/>
                </a:lnTo>
                <a:lnTo>
                  <a:pt x="0" y="15988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7" name="object 6377"/>
          <p:cNvSpPr txBox="1"/>
          <p:nvPr/>
        </p:nvSpPr>
        <p:spPr>
          <a:xfrm>
            <a:off x="11067829" y="8338021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505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78" name="object 6378"/>
          <p:cNvSpPr/>
          <p:nvPr/>
        </p:nvSpPr>
        <p:spPr>
          <a:xfrm>
            <a:off x="11162498" y="8069974"/>
            <a:ext cx="5966460" cy="1031240"/>
          </a:xfrm>
          <a:custGeom>
            <a:avLst/>
            <a:gdLst/>
            <a:ahLst/>
            <a:cxnLst/>
            <a:rect l="l" t="t" r="r" b="b"/>
            <a:pathLst>
              <a:path w="5966459" h="1031240">
                <a:moveTo>
                  <a:pt x="86015" y="307633"/>
                </a:moveTo>
                <a:lnTo>
                  <a:pt x="136613" y="257035"/>
                </a:lnTo>
              </a:path>
              <a:path w="5966459" h="1031240">
                <a:moveTo>
                  <a:pt x="50597" y="257035"/>
                </a:moveTo>
                <a:lnTo>
                  <a:pt x="0" y="307633"/>
                </a:lnTo>
              </a:path>
              <a:path w="5966459" h="1031240">
                <a:moveTo>
                  <a:pt x="5841995" y="26310"/>
                </a:moveTo>
                <a:lnTo>
                  <a:pt x="5966465" y="26310"/>
                </a:lnTo>
              </a:path>
              <a:path w="5966459" h="1031240">
                <a:moveTo>
                  <a:pt x="5946226" y="1004867"/>
                </a:moveTo>
                <a:lnTo>
                  <a:pt x="5966465" y="1004867"/>
                </a:lnTo>
              </a:path>
              <a:path w="5966459" h="1031240">
                <a:moveTo>
                  <a:pt x="5936106" y="26310"/>
                </a:moveTo>
                <a:lnTo>
                  <a:pt x="5936106" y="1004867"/>
                </a:lnTo>
              </a:path>
              <a:path w="5966459" h="1031240">
                <a:moveTo>
                  <a:pt x="5961405" y="51609"/>
                </a:moveTo>
                <a:lnTo>
                  <a:pt x="5909795" y="0"/>
                </a:lnTo>
              </a:path>
              <a:path w="5966459" h="1031240">
                <a:moveTo>
                  <a:pt x="5909795" y="979568"/>
                </a:moveTo>
                <a:lnTo>
                  <a:pt x="5961405" y="10311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9" name="object 6379"/>
          <p:cNvSpPr txBox="1"/>
          <p:nvPr/>
        </p:nvSpPr>
        <p:spPr>
          <a:xfrm>
            <a:off x="17020852" y="8501095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5750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80" name="object 6380"/>
          <p:cNvSpPr/>
          <p:nvPr/>
        </p:nvSpPr>
        <p:spPr>
          <a:xfrm>
            <a:off x="17025743" y="9380451"/>
            <a:ext cx="103505" cy="166370"/>
          </a:xfrm>
          <a:custGeom>
            <a:avLst/>
            <a:gdLst/>
            <a:ahLst/>
            <a:cxnLst/>
            <a:rect l="l" t="t" r="r" b="b"/>
            <a:pathLst>
              <a:path w="103505" h="166370">
                <a:moveTo>
                  <a:pt x="82980" y="145720"/>
                </a:moveTo>
                <a:lnTo>
                  <a:pt x="103219" y="145720"/>
                </a:lnTo>
              </a:path>
              <a:path w="103505" h="166370">
                <a:moveTo>
                  <a:pt x="82980" y="165960"/>
                </a:moveTo>
                <a:lnTo>
                  <a:pt x="103219" y="165960"/>
                </a:lnTo>
              </a:path>
              <a:path w="103505" h="166370">
                <a:moveTo>
                  <a:pt x="72860" y="145720"/>
                </a:moveTo>
                <a:lnTo>
                  <a:pt x="72860" y="165960"/>
                </a:lnTo>
              </a:path>
              <a:path w="103505" h="166370">
                <a:moveTo>
                  <a:pt x="72860" y="155840"/>
                </a:moveTo>
                <a:lnTo>
                  <a:pt x="0" y="10726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1" name="object 6381"/>
          <p:cNvSpPr txBox="1"/>
          <p:nvPr/>
        </p:nvSpPr>
        <p:spPr>
          <a:xfrm>
            <a:off x="16947991" y="9372824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82" name="object 6382"/>
          <p:cNvSpPr/>
          <p:nvPr/>
        </p:nvSpPr>
        <p:spPr>
          <a:xfrm>
            <a:off x="17067234" y="9500873"/>
            <a:ext cx="343535" cy="728980"/>
          </a:xfrm>
          <a:custGeom>
            <a:avLst/>
            <a:gdLst/>
            <a:ahLst/>
            <a:cxnLst/>
            <a:rect l="l" t="t" r="r" b="b"/>
            <a:pathLst>
              <a:path w="343534" h="728979">
                <a:moveTo>
                  <a:pt x="56669" y="51609"/>
                </a:moveTo>
                <a:lnTo>
                  <a:pt x="5059" y="0"/>
                </a:lnTo>
              </a:path>
              <a:path w="343534" h="728979">
                <a:moveTo>
                  <a:pt x="5059" y="20239"/>
                </a:moveTo>
                <a:lnTo>
                  <a:pt x="56669" y="71848"/>
                </a:lnTo>
              </a:path>
              <a:path w="343534" h="728979">
                <a:moveTo>
                  <a:pt x="26310" y="45537"/>
                </a:moveTo>
                <a:lnTo>
                  <a:pt x="0" y="45537"/>
                </a:lnTo>
              </a:path>
              <a:path w="343534" h="728979">
                <a:moveTo>
                  <a:pt x="343051" y="702294"/>
                </a:moveTo>
                <a:lnTo>
                  <a:pt x="0" y="702294"/>
                </a:lnTo>
              </a:path>
              <a:path w="343534" h="728979">
                <a:moveTo>
                  <a:pt x="31370" y="45537"/>
                </a:moveTo>
                <a:lnTo>
                  <a:pt x="31370" y="702294"/>
                </a:lnTo>
              </a:path>
              <a:path w="343534" h="728979">
                <a:moveTo>
                  <a:pt x="56669" y="71848"/>
                </a:moveTo>
                <a:lnTo>
                  <a:pt x="5059" y="20239"/>
                </a:lnTo>
              </a:path>
              <a:path w="343534" h="728979">
                <a:moveTo>
                  <a:pt x="5059" y="676995"/>
                </a:moveTo>
                <a:lnTo>
                  <a:pt x="56669" y="7286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3" name="object 6383"/>
          <p:cNvSpPr txBox="1"/>
          <p:nvPr/>
        </p:nvSpPr>
        <p:spPr>
          <a:xfrm>
            <a:off x="17020852" y="9791334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3855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84" name="object 6384"/>
          <p:cNvSpPr/>
          <p:nvPr/>
        </p:nvSpPr>
        <p:spPr>
          <a:xfrm>
            <a:off x="17067234" y="10028100"/>
            <a:ext cx="97155" cy="217804"/>
          </a:xfrm>
          <a:custGeom>
            <a:avLst/>
            <a:gdLst/>
            <a:ahLst/>
            <a:cxnLst/>
            <a:rect l="l" t="t" r="r" b="b"/>
            <a:pathLst>
              <a:path w="97155" h="217804">
                <a:moveTo>
                  <a:pt x="21250" y="175067"/>
                </a:moveTo>
                <a:lnTo>
                  <a:pt x="0" y="175067"/>
                </a:lnTo>
              </a:path>
              <a:path w="97155" h="217804">
                <a:moveTo>
                  <a:pt x="21250" y="217569"/>
                </a:moveTo>
                <a:lnTo>
                  <a:pt x="0" y="217569"/>
                </a:lnTo>
              </a:path>
              <a:path w="97155" h="217804">
                <a:moveTo>
                  <a:pt x="31370" y="175067"/>
                </a:moveTo>
                <a:lnTo>
                  <a:pt x="31370" y="217569"/>
                </a:lnTo>
              </a:path>
              <a:path w="97155" h="217804">
                <a:moveTo>
                  <a:pt x="31370" y="196318"/>
                </a:moveTo>
                <a:lnTo>
                  <a:pt x="97147" y="117386"/>
                </a:lnTo>
                <a:lnTo>
                  <a:pt x="9714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5" name="object 6385"/>
          <p:cNvSpPr txBox="1"/>
          <p:nvPr/>
        </p:nvSpPr>
        <p:spPr>
          <a:xfrm>
            <a:off x="17086629" y="10020394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86" name="object 6386"/>
          <p:cNvSpPr/>
          <p:nvPr/>
        </p:nvSpPr>
        <p:spPr>
          <a:xfrm>
            <a:off x="16877999" y="10177869"/>
            <a:ext cx="532765" cy="879475"/>
          </a:xfrm>
          <a:custGeom>
            <a:avLst/>
            <a:gdLst/>
            <a:ahLst/>
            <a:cxnLst/>
            <a:rect l="l" t="t" r="r" b="b"/>
            <a:pathLst>
              <a:path w="532765" h="879475">
                <a:moveTo>
                  <a:pt x="245904" y="51609"/>
                </a:moveTo>
                <a:lnTo>
                  <a:pt x="194294" y="0"/>
                </a:lnTo>
              </a:path>
              <a:path w="532765" h="879475">
                <a:moveTo>
                  <a:pt x="194294" y="42501"/>
                </a:moveTo>
                <a:lnTo>
                  <a:pt x="245904" y="94111"/>
                </a:lnTo>
              </a:path>
              <a:path w="532765" h="879475">
                <a:moveTo>
                  <a:pt x="532286" y="854086"/>
                </a:moveTo>
                <a:lnTo>
                  <a:pt x="189234" y="854086"/>
                </a:lnTo>
              </a:path>
              <a:path w="532765" h="879475">
                <a:moveTo>
                  <a:pt x="0" y="384541"/>
                </a:moveTo>
                <a:lnTo>
                  <a:pt x="250963" y="384541"/>
                </a:lnTo>
              </a:path>
              <a:path w="532765" h="879475">
                <a:moveTo>
                  <a:pt x="220605" y="854086"/>
                </a:moveTo>
                <a:lnTo>
                  <a:pt x="220605" y="384541"/>
                </a:lnTo>
              </a:path>
              <a:path w="532765" h="879475">
                <a:moveTo>
                  <a:pt x="194294" y="828788"/>
                </a:moveTo>
                <a:lnTo>
                  <a:pt x="245904" y="879385"/>
                </a:lnTo>
              </a:path>
              <a:path w="532765" h="879475">
                <a:moveTo>
                  <a:pt x="245904" y="410852"/>
                </a:moveTo>
                <a:lnTo>
                  <a:pt x="194294" y="35924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7" name="object 6387"/>
          <p:cNvSpPr txBox="1"/>
          <p:nvPr/>
        </p:nvSpPr>
        <p:spPr>
          <a:xfrm>
            <a:off x="17020852" y="10713221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2755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88" name="object 6388"/>
          <p:cNvSpPr/>
          <p:nvPr/>
        </p:nvSpPr>
        <p:spPr>
          <a:xfrm>
            <a:off x="17098604" y="10898378"/>
            <a:ext cx="122555" cy="205740"/>
          </a:xfrm>
          <a:custGeom>
            <a:avLst/>
            <a:gdLst/>
            <a:ahLst/>
            <a:cxnLst/>
            <a:rect l="l" t="t" r="r" b="b"/>
            <a:pathLst>
              <a:path w="122555" h="205740">
                <a:moveTo>
                  <a:pt x="10119" y="133577"/>
                </a:moveTo>
                <a:lnTo>
                  <a:pt x="30358" y="133577"/>
                </a:lnTo>
              </a:path>
              <a:path w="122555" h="205740">
                <a:moveTo>
                  <a:pt x="10119" y="153816"/>
                </a:moveTo>
                <a:lnTo>
                  <a:pt x="30358" y="153816"/>
                </a:lnTo>
              </a:path>
              <a:path w="122555" h="205740">
                <a:moveTo>
                  <a:pt x="0" y="133577"/>
                </a:moveTo>
                <a:lnTo>
                  <a:pt x="0" y="82980"/>
                </a:lnTo>
              </a:path>
              <a:path w="122555" h="205740">
                <a:moveTo>
                  <a:pt x="0" y="153816"/>
                </a:moveTo>
                <a:lnTo>
                  <a:pt x="0" y="205426"/>
                </a:lnTo>
              </a:path>
              <a:path w="122555" h="205740">
                <a:moveTo>
                  <a:pt x="0" y="143697"/>
                </a:moveTo>
                <a:lnTo>
                  <a:pt x="122446" y="107266"/>
                </a:lnTo>
                <a:lnTo>
                  <a:pt x="12244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9" name="object 6389"/>
          <p:cNvSpPr txBox="1"/>
          <p:nvPr/>
        </p:nvSpPr>
        <p:spPr>
          <a:xfrm>
            <a:off x="17143297" y="10890752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90" name="object 6390"/>
          <p:cNvSpPr/>
          <p:nvPr/>
        </p:nvSpPr>
        <p:spPr>
          <a:xfrm>
            <a:off x="17072294" y="11006657"/>
            <a:ext cx="294005" cy="1111250"/>
          </a:xfrm>
          <a:custGeom>
            <a:avLst/>
            <a:gdLst/>
            <a:ahLst/>
            <a:cxnLst/>
            <a:rect l="l" t="t" r="r" b="b"/>
            <a:pathLst>
              <a:path w="294005" h="1111250">
                <a:moveTo>
                  <a:pt x="26310" y="25298"/>
                </a:moveTo>
                <a:lnTo>
                  <a:pt x="26310" y="45537"/>
                </a:lnTo>
              </a:path>
              <a:path w="294005" h="1111250">
                <a:moveTo>
                  <a:pt x="0" y="0"/>
                </a:moveTo>
                <a:lnTo>
                  <a:pt x="51609" y="50597"/>
                </a:lnTo>
              </a:path>
              <a:path w="294005" h="1111250">
                <a:moveTo>
                  <a:pt x="51609" y="70836"/>
                </a:moveTo>
                <a:lnTo>
                  <a:pt x="0" y="20239"/>
                </a:lnTo>
              </a:path>
              <a:path w="294005" h="1111250">
                <a:moveTo>
                  <a:pt x="242868" y="903672"/>
                </a:moveTo>
                <a:lnTo>
                  <a:pt x="293465" y="903672"/>
                </a:lnTo>
              </a:path>
              <a:path w="294005" h="1111250">
                <a:moveTo>
                  <a:pt x="252987" y="972485"/>
                </a:moveTo>
                <a:lnTo>
                  <a:pt x="232748" y="972485"/>
                </a:lnTo>
              </a:path>
              <a:path w="294005" h="1111250">
                <a:moveTo>
                  <a:pt x="263107" y="903672"/>
                </a:moveTo>
                <a:lnTo>
                  <a:pt x="263107" y="972485"/>
                </a:lnTo>
              </a:path>
              <a:path w="294005" h="1111250">
                <a:moveTo>
                  <a:pt x="263107" y="938078"/>
                </a:moveTo>
                <a:lnTo>
                  <a:pt x="186199" y="988676"/>
                </a:lnTo>
                <a:lnTo>
                  <a:pt x="186199" y="11111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1" name="object 6391"/>
          <p:cNvSpPr txBox="1"/>
          <p:nvPr/>
        </p:nvSpPr>
        <p:spPr>
          <a:xfrm>
            <a:off x="17180740" y="11987694"/>
            <a:ext cx="9715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92" name="object 6392"/>
          <p:cNvSpPr/>
          <p:nvPr/>
        </p:nvSpPr>
        <p:spPr>
          <a:xfrm>
            <a:off x="15889323" y="11026896"/>
            <a:ext cx="1471930" cy="977900"/>
          </a:xfrm>
          <a:custGeom>
            <a:avLst/>
            <a:gdLst/>
            <a:ahLst/>
            <a:cxnLst/>
            <a:rect l="l" t="t" r="r" b="b"/>
            <a:pathLst>
              <a:path w="1471930" h="977900">
                <a:moveTo>
                  <a:pt x="1471377" y="909744"/>
                </a:moveTo>
                <a:lnTo>
                  <a:pt x="1420779" y="858134"/>
                </a:lnTo>
              </a:path>
              <a:path w="1471930" h="977900">
                <a:moveTo>
                  <a:pt x="1420779" y="926947"/>
                </a:moveTo>
                <a:lnTo>
                  <a:pt x="1471377" y="977545"/>
                </a:lnTo>
              </a:path>
              <a:path w="1471930" h="977900">
                <a:moveTo>
                  <a:pt x="0" y="25298"/>
                </a:moveTo>
                <a:lnTo>
                  <a:pt x="90063" y="25298"/>
                </a:lnTo>
              </a:path>
              <a:path w="1471930" h="977900">
                <a:moveTo>
                  <a:pt x="0" y="883433"/>
                </a:moveTo>
                <a:lnTo>
                  <a:pt x="90063" y="883433"/>
                </a:lnTo>
              </a:path>
              <a:path w="1471930" h="977900">
                <a:moveTo>
                  <a:pt x="59705" y="25298"/>
                </a:moveTo>
                <a:lnTo>
                  <a:pt x="59705" y="883433"/>
                </a:lnTo>
              </a:path>
              <a:path w="1471930" h="977900">
                <a:moveTo>
                  <a:pt x="85003" y="50597"/>
                </a:moveTo>
                <a:lnTo>
                  <a:pt x="34406" y="0"/>
                </a:lnTo>
              </a:path>
              <a:path w="1471930" h="977900">
                <a:moveTo>
                  <a:pt x="34406" y="858134"/>
                </a:moveTo>
                <a:lnTo>
                  <a:pt x="85003" y="90974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3" name="object 6393"/>
          <p:cNvSpPr txBox="1"/>
          <p:nvPr/>
        </p:nvSpPr>
        <p:spPr>
          <a:xfrm>
            <a:off x="15871276" y="11395227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5040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94" name="object 6394"/>
          <p:cNvSpPr/>
          <p:nvPr/>
        </p:nvSpPr>
        <p:spPr>
          <a:xfrm>
            <a:off x="16295115" y="10552291"/>
            <a:ext cx="602615" cy="203835"/>
          </a:xfrm>
          <a:custGeom>
            <a:avLst/>
            <a:gdLst/>
            <a:ahLst/>
            <a:cxnLst/>
            <a:rect l="l" t="t" r="r" b="b"/>
            <a:pathLst>
              <a:path w="602615" h="203834">
                <a:moveTo>
                  <a:pt x="576812" y="24286"/>
                </a:moveTo>
                <a:lnTo>
                  <a:pt x="576812" y="203402"/>
                </a:lnTo>
              </a:path>
              <a:path w="602615" h="203834">
                <a:moveTo>
                  <a:pt x="25298" y="0"/>
                </a:moveTo>
                <a:lnTo>
                  <a:pt x="25298" y="203402"/>
                </a:lnTo>
              </a:path>
              <a:path w="602615" h="203834">
                <a:moveTo>
                  <a:pt x="576812" y="173043"/>
                </a:moveTo>
                <a:lnTo>
                  <a:pt x="25298" y="173043"/>
                </a:lnTo>
              </a:path>
              <a:path w="602615" h="203834">
                <a:moveTo>
                  <a:pt x="550501" y="198342"/>
                </a:moveTo>
                <a:lnTo>
                  <a:pt x="602111" y="147744"/>
                </a:lnTo>
              </a:path>
              <a:path w="602615" h="203834">
                <a:moveTo>
                  <a:pt x="50597" y="147744"/>
                </a:moveTo>
                <a:lnTo>
                  <a:pt x="0" y="19834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5" name="object 6395"/>
          <p:cNvSpPr txBox="1"/>
          <p:nvPr/>
        </p:nvSpPr>
        <p:spPr>
          <a:xfrm>
            <a:off x="16512128" y="10631103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3235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96" name="object 6396"/>
          <p:cNvSpPr/>
          <p:nvPr/>
        </p:nvSpPr>
        <p:spPr>
          <a:xfrm>
            <a:off x="16871928" y="10694976"/>
            <a:ext cx="545465" cy="60960"/>
          </a:xfrm>
          <a:custGeom>
            <a:avLst/>
            <a:gdLst/>
            <a:ahLst/>
            <a:cxnLst/>
            <a:rect l="l" t="t" r="r" b="b"/>
            <a:pathLst>
              <a:path w="545465" h="60959">
                <a:moveTo>
                  <a:pt x="0" y="20239"/>
                </a:moveTo>
                <a:lnTo>
                  <a:pt x="0" y="0"/>
                </a:lnTo>
              </a:path>
              <a:path w="545465" h="60959">
                <a:moveTo>
                  <a:pt x="545441" y="24286"/>
                </a:moveTo>
                <a:lnTo>
                  <a:pt x="545441" y="60717"/>
                </a:lnTo>
              </a:path>
              <a:path w="545465" h="60959">
                <a:moveTo>
                  <a:pt x="0" y="30358"/>
                </a:moveTo>
                <a:lnTo>
                  <a:pt x="545441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7" name="object 6397"/>
          <p:cNvSpPr txBox="1"/>
          <p:nvPr/>
        </p:nvSpPr>
        <p:spPr>
          <a:xfrm>
            <a:off x="17131442" y="10631103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3205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398" name="object 6398"/>
          <p:cNvSpPr/>
          <p:nvPr/>
        </p:nvSpPr>
        <p:spPr>
          <a:xfrm>
            <a:off x="15802295" y="9949167"/>
            <a:ext cx="1640839" cy="802005"/>
          </a:xfrm>
          <a:custGeom>
            <a:avLst/>
            <a:gdLst/>
            <a:ahLst/>
            <a:cxnLst/>
            <a:rect l="l" t="t" r="r" b="b"/>
            <a:pathLst>
              <a:path w="1640840" h="802004">
                <a:moveTo>
                  <a:pt x="1094931" y="750867"/>
                </a:moveTo>
                <a:lnTo>
                  <a:pt x="1043321" y="801465"/>
                </a:lnTo>
              </a:path>
              <a:path w="1640840" h="802004">
                <a:moveTo>
                  <a:pt x="1588763" y="801465"/>
                </a:moveTo>
                <a:lnTo>
                  <a:pt x="1640373" y="750867"/>
                </a:lnTo>
              </a:path>
              <a:path w="1640840" h="802004">
                <a:moveTo>
                  <a:pt x="25298" y="0"/>
                </a:moveTo>
                <a:lnTo>
                  <a:pt x="25298" y="97147"/>
                </a:lnTo>
              </a:path>
              <a:path w="1640840" h="802004">
                <a:moveTo>
                  <a:pt x="323824" y="0"/>
                </a:moveTo>
                <a:lnTo>
                  <a:pt x="323824" y="97147"/>
                </a:lnTo>
              </a:path>
              <a:path w="1640840" h="802004">
                <a:moveTo>
                  <a:pt x="25298" y="66788"/>
                </a:moveTo>
                <a:lnTo>
                  <a:pt x="323824" y="66788"/>
                </a:lnTo>
              </a:path>
              <a:path w="1640840" h="802004">
                <a:moveTo>
                  <a:pt x="51609" y="41490"/>
                </a:moveTo>
                <a:lnTo>
                  <a:pt x="0" y="92087"/>
                </a:lnTo>
              </a:path>
              <a:path w="1640840" h="802004">
                <a:moveTo>
                  <a:pt x="298525" y="92087"/>
                </a:moveTo>
                <a:lnTo>
                  <a:pt x="349123" y="41490"/>
                </a:lnTo>
              </a:path>
              <a:path w="1640840" h="802004">
                <a:moveTo>
                  <a:pt x="323824" y="0"/>
                </a:moveTo>
                <a:lnTo>
                  <a:pt x="323824" y="97147"/>
                </a:lnTo>
              </a:path>
              <a:path w="1640840" h="802004">
                <a:moveTo>
                  <a:pt x="493832" y="0"/>
                </a:moveTo>
                <a:lnTo>
                  <a:pt x="493832" y="97147"/>
                </a:lnTo>
              </a:path>
              <a:path w="1640840" h="802004">
                <a:moveTo>
                  <a:pt x="323824" y="66788"/>
                </a:moveTo>
                <a:lnTo>
                  <a:pt x="493832" y="66788"/>
                </a:lnTo>
              </a:path>
              <a:path w="1640840" h="802004">
                <a:moveTo>
                  <a:pt x="349123" y="41490"/>
                </a:moveTo>
                <a:lnTo>
                  <a:pt x="298525" y="92087"/>
                </a:lnTo>
              </a:path>
              <a:path w="1640840" h="802004">
                <a:moveTo>
                  <a:pt x="468533" y="92087"/>
                </a:moveTo>
                <a:lnTo>
                  <a:pt x="520143" y="414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9" name="object 6399"/>
          <p:cNvSpPr txBox="1"/>
          <p:nvPr/>
        </p:nvSpPr>
        <p:spPr>
          <a:xfrm>
            <a:off x="15897873" y="9921725"/>
            <a:ext cx="39370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1750      </a:t>
            </a:r>
            <a:r>
              <a:rPr sz="550" spc="-50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00" name="object 6400"/>
          <p:cNvSpPr/>
          <p:nvPr/>
        </p:nvSpPr>
        <p:spPr>
          <a:xfrm>
            <a:off x="16098797" y="9942084"/>
            <a:ext cx="147320" cy="535940"/>
          </a:xfrm>
          <a:custGeom>
            <a:avLst/>
            <a:gdLst/>
            <a:ahLst/>
            <a:cxnLst/>
            <a:rect l="l" t="t" r="r" b="b"/>
            <a:pathLst>
              <a:path w="147319" h="535940">
                <a:moveTo>
                  <a:pt x="105242" y="0"/>
                </a:moveTo>
                <a:lnTo>
                  <a:pt x="146732" y="0"/>
                </a:lnTo>
              </a:path>
              <a:path w="147319" h="535940">
                <a:moveTo>
                  <a:pt x="0" y="535322"/>
                </a:moveTo>
                <a:lnTo>
                  <a:pt x="146732" y="535322"/>
                </a:lnTo>
              </a:path>
              <a:path w="147319" h="535940">
                <a:moveTo>
                  <a:pt x="116374" y="0"/>
                </a:moveTo>
                <a:lnTo>
                  <a:pt x="116374" y="535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1" name="object 6401"/>
          <p:cNvSpPr txBox="1"/>
          <p:nvPr/>
        </p:nvSpPr>
        <p:spPr>
          <a:xfrm>
            <a:off x="16137418" y="10128363"/>
            <a:ext cx="9715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3145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02" name="object 6402"/>
          <p:cNvSpPr/>
          <p:nvPr/>
        </p:nvSpPr>
        <p:spPr>
          <a:xfrm>
            <a:off x="16101832" y="9916785"/>
            <a:ext cx="152400" cy="1137920"/>
          </a:xfrm>
          <a:custGeom>
            <a:avLst/>
            <a:gdLst/>
            <a:ahLst/>
            <a:cxnLst/>
            <a:rect l="l" t="t" r="r" b="b"/>
            <a:pathLst>
              <a:path w="152400" h="1137920">
                <a:moveTo>
                  <a:pt x="138637" y="50597"/>
                </a:moveTo>
                <a:lnTo>
                  <a:pt x="88039" y="0"/>
                </a:lnTo>
              </a:path>
              <a:path w="152400" h="1137920">
                <a:moveTo>
                  <a:pt x="88039" y="535322"/>
                </a:moveTo>
                <a:lnTo>
                  <a:pt x="138637" y="585919"/>
                </a:lnTo>
              </a:path>
              <a:path w="152400" h="1137920">
                <a:moveTo>
                  <a:pt x="131553" y="1112134"/>
                </a:moveTo>
                <a:lnTo>
                  <a:pt x="151792" y="1112134"/>
                </a:lnTo>
              </a:path>
              <a:path w="152400" h="1137920">
                <a:moveTo>
                  <a:pt x="0" y="580860"/>
                </a:moveTo>
                <a:lnTo>
                  <a:pt x="151792" y="580860"/>
                </a:lnTo>
              </a:path>
              <a:path w="152400" h="1137920">
                <a:moveTo>
                  <a:pt x="121434" y="1112134"/>
                </a:moveTo>
                <a:lnTo>
                  <a:pt x="121434" y="580860"/>
                </a:lnTo>
              </a:path>
              <a:path w="152400" h="1137920">
                <a:moveTo>
                  <a:pt x="95123" y="1085823"/>
                </a:moveTo>
                <a:lnTo>
                  <a:pt x="146732" y="1137433"/>
                </a:lnTo>
              </a:path>
              <a:path w="152400" h="1137920">
                <a:moveTo>
                  <a:pt x="146732" y="607170"/>
                </a:moveTo>
                <a:lnTo>
                  <a:pt x="95123" y="5555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3" name="object 6403"/>
          <p:cNvSpPr txBox="1"/>
          <p:nvPr/>
        </p:nvSpPr>
        <p:spPr>
          <a:xfrm>
            <a:off x="16144502" y="10689132"/>
            <a:ext cx="97155" cy="1485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3115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04" name="object 6404"/>
          <p:cNvSpPr/>
          <p:nvPr/>
        </p:nvSpPr>
        <p:spPr>
          <a:xfrm>
            <a:off x="16342676" y="9688084"/>
            <a:ext cx="1078230" cy="77470"/>
          </a:xfrm>
          <a:custGeom>
            <a:avLst/>
            <a:gdLst/>
            <a:ahLst/>
            <a:cxnLst/>
            <a:rect l="l" t="t" r="r" b="b"/>
            <a:pathLst>
              <a:path w="1078230" h="77470">
                <a:moveTo>
                  <a:pt x="1077728" y="8095"/>
                </a:moveTo>
                <a:lnTo>
                  <a:pt x="1077728" y="76908"/>
                </a:lnTo>
              </a:path>
              <a:path w="1078230" h="77470">
                <a:moveTo>
                  <a:pt x="0" y="0"/>
                </a:moveTo>
                <a:lnTo>
                  <a:pt x="0" y="76908"/>
                </a:lnTo>
              </a:path>
              <a:path w="1078230" h="77470">
                <a:moveTo>
                  <a:pt x="1077728" y="4553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5" name="object 6405"/>
          <p:cNvSpPr txBox="1"/>
          <p:nvPr/>
        </p:nvSpPr>
        <p:spPr>
          <a:xfrm>
            <a:off x="16797498" y="9639390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6330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06" name="object 6406"/>
          <p:cNvSpPr/>
          <p:nvPr/>
        </p:nvSpPr>
        <p:spPr>
          <a:xfrm>
            <a:off x="16317379" y="8069974"/>
            <a:ext cx="1128395" cy="1690370"/>
          </a:xfrm>
          <a:custGeom>
            <a:avLst/>
            <a:gdLst/>
            <a:ahLst/>
            <a:cxnLst/>
            <a:rect l="l" t="t" r="r" b="b"/>
            <a:pathLst>
              <a:path w="1128394" h="1690370">
                <a:moveTo>
                  <a:pt x="1077728" y="1689958"/>
                </a:moveTo>
                <a:lnTo>
                  <a:pt x="1128325" y="1638349"/>
                </a:lnTo>
              </a:path>
              <a:path w="1128394" h="1690370">
                <a:moveTo>
                  <a:pt x="50597" y="1638349"/>
                </a:moveTo>
                <a:lnTo>
                  <a:pt x="0" y="1689958"/>
                </a:lnTo>
              </a:path>
              <a:path w="1128394" h="1690370">
                <a:moveTo>
                  <a:pt x="88039" y="797417"/>
                </a:moveTo>
                <a:lnTo>
                  <a:pt x="63752" y="797417"/>
                </a:lnTo>
              </a:path>
              <a:path w="1128394" h="1690370">
                <a:moveTo>
                  <a:pt x="92087" y="26310"/>
                </a:moveTo>
                <a:lnTo>
                  <a:pt x="63752" y="26310"/>
                </a:lnTo>
              </a:path>
              <a:path w="1128394" h="1690370">
                <a:moveTo>
                  <a:pt x="94111" y="797417"/>
                </a:moveTo>
                <a:lnTo>
                  <a:pt x="94111" y="26310"/>
                </a:lnTo>
              </a:path>
              <a:path w="1128394" h="1690370">
                <a:moveTo>
                  <a:pt x="68812" y="772118"/>
                </a:moveTo>
                <a:lnTo>
                  <a:pt x="119410" y="822716"/>
                </a:lnTo>
              </a:path>
              <a:path w="1128394" h="1690370">
                <a:moveTo>
                  <a:pt x="119410" y="51609"/>
                </a:moveTo>
                <a:lnTo>
                  <a:pt x="688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7" name="object 6407"/>
          <p:cNvSpPr txBox="1"/>
          <p:nvPr/>
        </p:nvSpPr>
        <p:spPr>
          <a:xfrm>
            <a:off x="16333737" y="8394947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4530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08" name="object 6408"/>
          <p:cNvSpPr/>
          <p:nvPr/>
        </p:nvSpPr>
        <p:spPr>
          <a:xfrm>
            <a:off x="15837713" y="8069974"/>
            <a:ext cx="108585" cy="1182370"/>
          </a:xfrm>
          <a:custGeom>
            <a:avLst/>
            <a:gdLst/>
            <a:ahLst/>
            <a:cxnLst/>
            <a:rect l="l" t="t" r="r" b="b"/>
            <a:pathLst>
              <a:path w="108584" h="1182370">
                <a:moveTo>
                  <a:pt x="88039" y="1156660"/>
                </a:moveTo>
                <a:lnTo>
                  <a:pt x="108278" y="1156660"/>
                </a:lnTo>
              </a:path>
              <a:path w="108584" h="1182370">
                <a:moveTo>
                  <a:pt x="0" y="26310"/>
                </a:moveTo>
                <a:lnTo>
                  <a:pt x="108278" y="26310"/>
                </a:lnTo>
              </a:path>
              <a:path w="108584" h="1182370">
                <a:moveTo>
                  <a:pt x="77920" y="1156660"/>
                </a:moveTo>
                <a:lnTo>
                  <a:pt x="77920" y="26310"/>
                </a:lnTo>
              </a:path>
              <a:path w="108584" h="1182370">
                <a:moveTo>
                  <a:pt x="51609" y="1131361"/>
                </a:moveTo>
                <a:lnTo>
                  <a:pt x="103219" y="1181959"/>
                </a:lnTo>
              </a:path>
              <a:path w="108584" h="1182370">
                <a:moveTo>
                  <a:pt x="103219" y="51609"/>
                </a:moveTo>
                <a:lnTo>
                  <a:pt x="5160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9" name="object 6409"/>
          <p:cNvSpPr txBox="1"/>
          <p:nvPr/>
        </p:nvSpPr>
        <p:spPr>
          <a:xfrm>
            <a:off x="15837881" y="8574919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6640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10" name="object 6410"/>
          <p:cNvSpPr/>
          <p:nvPr/>
        </p:nvSpPr>
        <p:spPr>
          <a:xfrm>
            <a:off x="15915633" y="9089009"/>
            <a:ext cx="73025" cy="209550"/>
          </a:xfrm>
          <a:custGeom>
            <a:avLst/>
            <a:gdLst/>
            <a:ahLst/>
            <a:cxnLst/>
            <a:rect l="l" t="t" r="r" b="b"/>
            <a:pathLst>
              <a:path w="73025" h="209550">
                <a:moveTo>
                  <a:pt x="10119" y="137625"/>
                </a:moveTo>
                <a:lnTo>
                  <a:pt x="30358" y="137625"/>
                </a:lnTo>
              </a:path>
              <a:path w="73025" h="209550">
                <a:moveTo>
                  <a:pt x="10119" y="157864"/>
                </a:moveTo>
                <a:lnTo>
                  <a:pt x="30358" y="157864"/>
                </a:lnTo>
              </a:path>
              <a:path w="73025" h="209550">
                <a:moveTo>
                  <a:pt x="0" y="137625"/>
                </a:moveTo>
                <a:lnTo>
                  <a:pt x="0" y="87027"/>
                </a:lnTo>
              </a:path>
              <a:path w="73025" h="209550">
                <a:moveTo>
                  <a:pt x="0" y="157864"/>
                </a:moveTo>
                <a:lnTo>
                  <a:pt x="0" y="209473"/>
                </a:lnTo>
              </a:path>
              <a:path w="73025" h="209550">
                <a:moveTo>
                  <a:pt x="0" y="147744"/>
                </a:moveTo>
                <a:lnTo>
                  <a:pt x="72860" y="107266"/>
                </a:lnTo>
                <a:lnTo>
                  <a:pt x="7286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1" name="object 6411"/>
          <p:cNvSpPr txBox="1"/>
          <p:nvPr/>
        </p:nvSpPr>
        <p:spPr>
          <a:xfrm>
            <a:off x="15910742" y="9081382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12" name="object 6412"/>
          <p:cNvSpPr/>
          <p:nvPr/>
        </p:nvSpPr>
        <p:spPr>
          <a:xfrm>
            <a:off x="15884263" y="9201336"/>
            <a:ext cx="62230" cy="325120"/>
          </a:xfrm>
          <a:custGeom>
            <a:avLst/>
            <a:gdLst/>
            <a:ahLst/>
            <a:cxnLst/>
            <a:rect l="l" t="t" r="r" b="b"/>
            <a:pathLst>
              <a:path w="62230" h="325120">
                <a:moveTo>
                  <a:pt x="31370" y="25298"/>
                </a:moveTo>
                <a:lnTo>
                  <a:pt x="31370" y="45537"/>
                </a:lnTo>
              </a:path>
              <a:path w="62230" h="325120">
                <a:moveTo>
                  <a:pt x="5059" y="0"/>
                </a:moveTo>
                <a:lnTo>
                  <a:pt x="56669" y="50597"/>
                </a:lnTo>
              </a:path>
              <a:path w="62230" h="325120">
                <a:moveTo>
                  <a:pt x="56669" y="71848"/>
                </a:moveTo>
                <a:lnTo>
                  <a:pt x="5059" y="20239"/>
                </a:lnTo>
              </a:path>
              <a:path w="62230" h="325120">
                <a:moveTo>
                  <a:pt x="41490" y="45537"/>
                </a:moveTo>
                <a:lnTo>
                  <a:pt x="61729" y="45537"/>
                </a:lnTo>
              </a:path>
              <a:path w="62230" h="325120">
                <a:moveTo>
                  <a:pt x="21250" y="324836"/>
                </a:moveTo>
                <a:lnTo>
                  <a:pt x="0" y="324836"/>
                </a:lnTo>
              </a:path>
              <a:path w="62230" h="325120">
                <a:moveTo>
                  <a:pt x="31370" y="45537"/>
                </a:moveTo>
                <a:lnTo>
                  <a:pt x="31370" y="3248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3" name="object 6413"/>
          <p:cNvSpPr txBox="1"/>
          <p:nvPr/>
        </p:nvSpPr>
        <p:spPr>
          <a:xfrm>
            <a:off x="15837881" y="9288418"/>
            <a:ext cx="9715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1640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14" name="object 6414"/>
          <p:cNvSpPr/>
          <p:nvPr/>
        </p:nvSpPr>
        <p:spPr>
          <a:xfrm>
            <a:off x="15838726" y="9221575"/>
            <a:ext cx="107314" cy="493395"/>
          </a:xfrm>
          <a:custGeom>
            <a:avLst/>
            <a:gdLst/>
            <a:ahLst/>
            <a:cxnLst/>
            <a:rect l="l" t="t" r="r" b="b"/>
            <a:pathLst>
              <a:path w="107315" h="493395">
                <a:moveTo>
                  <a:pt x="102207" y="51609"/>
                </a:moveTo>
                <a:lnTo>
                  <a:pt x="50597" y="0"/>
                </a:lnTo>
              </a:path>
              <a:path w="107315" h="493395">
                <a:moveTo>
                  <a:pt x="50597" y="279298"/>
                </a:moveTo>
                <a:lnTo>
                  <a:pt x="102207" y="330908"/>
                </a:lnTo>
              </a:path>
              <a:path w="107315" h="493395">
                <a:moveTo>
                  <a:pt x="87027" y="304597"/>
                </a:moveTo>
                <a:lnTo>
                  <a:pt x="107266" y="304597"/>
                </a:lnTo>
              </a:path>
              <a:path w="107315" h="493395">
                <a:moveTo>
                  <a:pt x="87027" y="347099"/>
                </a:moveTo>
                <a:lnTo>
                  <a:pt x="107266" y="347099"/>
                </a:lnTo>
              </a:path>
              <a:path w="107315" h="493395">
                <a:moveTo>
                  <a:pt x="76908" y="304597"/>
                </a:moveTo>
                <a:lnTo>
                  <a:pt x="76908" y="347099"/>
                </a:lnTo>
              </a:path>
              <a:path w="107315" h="493395">
                <a:moveTo>
                  <a:pt x="76908" y="325848"/>
                </a:moveTo>
                <a:lnTo>
                  <a:pt x="0" y="375433"/>
                </a:lnTo>
                <a:lnTo>
                  <a:pt x="0" y="4928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5" name="object 6415"/>
          <p:cNvSpPr txBox="1"/>
          <p:nvPr/>
        </p:nvSpPr>
        <p:spPr>
          <a:xfrm>
            <a:off x="15760972" y="9589303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16" name="object 6416"/>
          <p:cNvSpPr/>
          <p:nvPr/>
        </p:nvSpPr>
        <p:spPr>
          <a:xfrm>
            <a:off x="15889323" y="9500873"/>
            <a:ext cx="57150" cy="421005"/>
          </a:xfrm>
          <a:custGeom>
            <a:avLst/>
            <a:gdLst/>
            <a:ahLst/>
            <a:cxnLst/>
            <a:rect l="l" t="t" r="r" b="b"/>
            <a:pathLst>
              <a:path w="57150" h="421004">
                <a:moveTo>
                  <a:pt x="51609" y="51609"/>
                </a:moveTo>
                <a:lnTo>
                  <a:pt x="0" y="0"/>
                </a:lnTo>
              </a:path>
              <a:path w="57150" h="421004">
                <a:moveTo>
                  <a:pt x="0" y="42501"/>
                </a:moveTo>
                <a:lnTo>
                  <a:pt x="51609" y="94111"/>
                </a:lnTo>
              </a:path>
              <a:path w="57150" h="421004">
                <a:moveTo>
                  <a:pt x="36430" y="67800"/>
                </a:moveTo>
                <a:lnTo>
                  <a:pt x="56669" y="67800"/>
                </a:lnTo>
              </a:path>
              <a:path w="57150" h="421004">
                <a:moveTo>
                  <a:pt x="36430" y="394661"/>
                </a:moveTo>
                <a:lnTo>
                  <a:pt x="56669" y="394661"/>
                </a:lnTo>
              </a:path>
              <a:path w="57150" h="421004">
                <a:moveTo>
                  <a:pt x="26310" y="67800"/>
                </a:moveTo>
                <a:lnTo>
                  <a:pt x="26310" y="394661"/>
                </a:lnTo>
              </a:path>
              <a:path w="57150" h="421004">
                <a:moveTo>
                  <a:pt x="51609" y="94111"/>
                </a:moveTo>
                <a:lnTo>
                  <a:pt x="0" y="42501"/>
                </a:lnTo>
              </a:path>
              <a:path w="57150" h="421004">
                <a:moveTo>
                  <a:pt x="0" y="369362"/>
                </a:moveTo>
                <a:lnTo>
                  <a:pt x="51609" y="420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7" name="object 6417"/>
          <p:cNvSpPr txBox="1"/>
          <p:nvPr/>
        </p:nvSpPr>
        <p:spPr>
          <a:xfrm>
            <a:off x="15837881" y="9653782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1920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18" name="object 6418"/>
          <p:cNvSpPr/>
          <p:nvPr/>
        </p:nvSpPr>
        <p:spPr>
          <a:xfrm>
            <a:off x="15843784" y="9764993"/>
            <a:ext cx="72390" cy="174625"/>
          </a:xfrm>
          <a:custGeom>
            <a:avLst/>
            <a:gdLst/>
            <a:ahLst/>
            <a:cxnLst/>
            <a:rect l="l" t="t" r="r" b="b"/>
            <a:pathLst>
              <a:path w="72390" h="174625">
                <a:moveTo>
                  <a:pt x="61729" y="130541"/>
                </a:moveTo>
                <a:lnTo>
                  <a:pt x="40478" y="130541"/>
                </a:lnTo>
              </a:path>
              <a:path w="72390" h="174625">
                <a:moveTo>
                  <a:pt x="61729" y="174055"/>
                </a:moveTo>
                <a:lnTo>
                  <a:pt x="40478" y="174055"/>
                </a:lnTo>
              </a:path>
              <a:path w="72390" h="174625">
                <a:moveTo>
                  <a:pt x="71848" y="130541"/>
                </a:moveTo>
                <a:lnTo>
                  <a:pt x="71848" y="174055"/>
                </a:lnTo>
              </a:path>
              <a:path w="72390" h="174625">
                <a:moveTo>
                  <a:pt x="71848" y="152804"/>
                </a:moveTo>
                <a:lnTo>
                  <a:pt x="0" y="11738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9" name="object 6419"/>
          <p:cNvSpPr txBox="1"/>
          <p:nvPr/>
        </p:nvSpPr>
        <p:spPr>
          <a:xfrm>
            <a:off x="15766033" y="9757286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20" name="object 6420"/>
          <p:cNvSpPr/>
          <p:nvPr/>
        </p:nvSpPr>
        <p:spPr>
          <a:xfrm>
            <a:off x="15889323" y="9870236"/>
            <a:ext cx="364490" cy="779780"/>
          </a:xfrm>
          <a:custGeom>
            <a:avLst/>
            <a:gdLst/>
            <a:ahLst/>
            <a:cxnLst/>
            <a:rect l="l" t="t" r="r" b="b"/>
            <a:pathLst>
              <a:path w="364490" h="779779">
                <a:moveTo>
                  <a:pt x="51609" y="51609"/>
                </a:moveTo>
                <a:lnTo>
                  <a:pt x="0" y="0"/>
                </a:lnTo>
              </a:path>
              <a:path w="364490" h="779779">
                <a:moveTo>
                  <a:pt x="0" y="42501"/>
                </a:moveTo>
                <a:lnTo>
                  <a:pt x="51609" y="94111"/>
                </a:lnTo>
              </a:path>
              <a:path w="364490" h="779779">
                <a:moveTo>
                  <a:pt x="209473" y="607170"/>
                </a:moveTo>
                <a:lnTo>
                  <a:pt x="364302" y="607170"/>
                </a:lnTo>
              </a:path>
              <a:path w="364490" h="779779">
                <a:moveTo>
                  <a:pt x="209473" y="627409"/>
                </a:moveTo>
                <a:lnTo>
                  <a:pt x="364302" y="627409"/>
                </a:lnTo>
              </a:path>
              <a:path w="364490" h="779779">
                <a:moveTo>
                  <a:pt x="333943" y="607170"/>
                </a:moveTo>
                <a:lnTo>
                  <a:pt x="333943" y="627409"/>
                </a:lnTo>
              </a:path>
              <a:path w="364490" h="779779">
                <a:moveTo>
                  <a:pt x="333943" y="617290"/>
                </a:moveTo>
                <a:lnTo>
                  <a:pt x="266143" y="671935"/>
                </a:lnTo>
                <a:lnTo>
                  <a:pt x="266143" y="77920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1" name="object 6421"/>
          <p:cNvSpPr txBox="1"/>
          <p:nvPr/>
        </p:nvSpPr>
        <p:spPr>
          <a:xfrm>
            <a:off x="16077713" y="10534545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22" name="object 6422"/>
          <p:cNvSpPr/>
          <p:nvPr/>
        </p:nvSpPr>
        <p:spPr>
          <a:xfrm>
            <a:off x="16196955" y="8865368"/>
            <a:ext cx="606425" cy="1658620"/>
          </a:xfrm>
          <a:custGeom>
            <a:avLst/>
            <a:gdLst/>
            <a:ahLst/>
            <a:cxnLst/>
            <a:rect l="l" t="t" r="r" b="b"/>
            <a:pathLst>
              <a:path w="606425" h="1658620">
                <a:moveTo>
                  <a:pt x="51609" y="1637337"/>
                </a:moveTo>
                <a:lnTo>
                  <a:pt x="0" y="1586739"/>
                </a:lnTo>
              </a:path>
              <a:path w="606425" h="1658620">
                <a:moveTo>
                  <a:pt x="0" y="1606978"/>
                </a:moveTo>
                <a:lnTo>
                  <a:pt x="51609" y="1658588"/>
                </a:lnTo>
              </a:path>
              <a:path w="606425" h="1658620">
                <a:moveTo>
                  <a:pt x="499903" y="25298"/>
                </a:moveTo>
                <a:lnTo>
                  <a:pt x="606158" y="25298"/>
                </a:lnTo>
              </a:path>
              <a:path w="606425" h="1658620">
                <a:moveTo>
                  <a:pt x="499903" y="381505"/>
                </a:moveTo>
                <a:lnTo>
                  <a:pt x="606158" y="381505"/>
                </a:lnTo>
              </a:path>
              <a:path w="606425" h="1658620">
                <a:moveTo>
                  <a:pt x="574788" y="25298"/>
                </a:moveTo>
                <a:lnTo>
                  <a:pt x="574788" y="381505"/>
                </a:lnTo>
              </a:path>
              <a:path w="606425" h="1658620">
                <a:moveTo>
                  <a:pt x="601099" y="51609"/>
                </a:moveTo>
                <a:lnTo>
                  <a:pt x="549489" y="0"/>
                </a:lnTo>
              </a:path>
              <a:path w="606425" h="1658620">
                <a:moveTo>
                  <a:pt x="549489" y="356206"/>
                </a:moveTo>
                <a:lnTo>
                  <a:pt x="601099" y="407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3" name="object 6423"/>
          <p:cNvSpPr txBox="1"/>
          <p:nvPr/>
        </p:nvSpPr>
        <p:spPr>
          <a:xfrm>
            <a:off x="16693991" y="8984808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2090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24" name="object 6424"/>
          <p:cNvSpPr/>
          <p:nvPr/>
        </p:nvSpPr>
        <p:spPr>
          <a:xfrm>
            <a:off x="16891155" y="8321950"/>
            <a:ext cx="554990" cy="55880"/>
          </a:xfrm>
          <a:custGeom>
            <a:avLst/>
            <a:gdLst/>
            <a:ahLst/>
            <a:cxnLst/>
            <a:rect l="l" t="t" r="r" b="b"/>
            <a:pathLst>
              <a:path w="554990" h="55879">
                <a:moveTo>
                  <a:pt x="529250" y="20239"/>
                </a:moveTo>
                <a:lnTo>
                  <a:pt x="529250" y="0"/>
                </a:lnTo>
              </a:path>
              <a:path w="554990" h="55879">
                <a:moveTo>
                  <a:pt x="26310" y="20239"/>
                </a:moveTo>
                <a:lnTo>
                  <a:pt x="26310" y="0"/>
                </a:lnTo>
              </a:path>
              <a:path w="554990" h="55879">
                <a:moveTo>
                  <a:pt x="529250" y="30358"/>
                </a:moveTo>
                <a:lnTo>
                  <a:pt x="26310" y="30358"/>
                </a:lnTo>
              </a:path>
              <a:path w="554990" h="55879">
                <a:moveTo>
                  <a:pt x="503951" y="55657"/>
                </a:moveTo>
                <a:lnTo>
                  <a:pt x="554549" y="5059"/>
                </a:lnTo>
              </a:path>
              <a:path w="554990" h="55879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5" name="object 6425"/>
          <p:cNvSpPr txBox="1"/>
          <p:nvPr/>
        </p:nvSpPr>
        <p:spPr>
          <a:xfrm>
            <a:off x="17084892" y="825807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2955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26" name="object 6426"/>
          <p:cNvSpPr/>
          <p:nvPr/>
        </p:nvSpPr>
        <p:spPr>
          <a:xfrm>
            <a:off x="16316366" y="8321950"/>
            <a:ext cx="606425" cy="60960"/>
          </a:xfrm>
          <a:custGeom>
            <a:avLst/>
            <a:gdLst/>
            <a:ahLst/>
            <a:cxnLst/>
            <a:rect l="l" t="t" r="r" b="b"/>
            <a:pathLst>
              <a:path w="606425" h="60959">
                <a:moveTo>
                  <a:pt x="579848" y="40478"/>
                </a:moveTo>
                <a:lnTo>
                  <a:pt x="579848" y="60717"/>
                </a:lnTo>
              </a:path>
              <a:path w="606425" h="60959">
                <a:moveTo>
                  <a:pt x="26310" y="20239"/>
                </a:moveTo>
                <a:lnTo>
                  <a:pt x="26310" y="0"/>
                </a:lnTo>
              </a:path>
              <a:path w="606425" h="60959">
                <a:moveTo>
                  <a:pt x="579848" y="30358"/>
                </a:moveTo>
                <a:lnTo>
                  <a:pt x="26310" y="30358"/>
                </a:lnTo>
              </a:path>
              <a:path w="606425" h="60959">
                <a:moveTo>
                  <a:pt x="554549" y="55657"/>
                </a:moveTo>
                <a:lnTo>
                  <a:pt x="606158" y="5059"/>
                </a:lnTo>
              </a:path>
              <a:path w="606425" h="60959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7" name="object 6427"/>
          <p:cNvSpPr txBox="1"/>
          <p:nvPr/>
        </p:nvSpPr>
        <p:spPr>
          <a:xfrm>
            <a:off x="16535403" y="825807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3255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28" name="object 6428"/>
          <p:cNvSpPr/>
          <p:nvPr/>
        </p:nvSpPr>
        <p:spPr>
          <a:xfrm>
            <a:off x="15802295" y="8321950"/>
            <a:ext cx="523240" cy="55880"/>
          </a:xfrm>
          <a:custGeom>
            <a:avLst/>
            <a:gdLst/>
            <a:ahLst/>
            <a:cxnLst/>
            <a:rect l="l" t="t" r="r" b="b"/>
            <a:pathLst>
              <a:path w="523240" h="55879">
                <a:moveTo>
                  <a:pt x="497880" y="20239"/>
                </a:moveTo>
                <a:lnTo>
                  <a:pt x="497880" y="0"/>
                </a:lnTo>
              </a:path>
              <a:path w="523240" h="55879">
                <a:moveTo>
                  <a:pt x="25298" y="20239"/>
                </a:moveTo>
                <a:lnTo>
                  <a:pt x="25298" y="0"/>
                </a:lnTo>
              </a:path>
              <a:path w="523240" h="55879">
                <a:moveTo>
                  <a:pt x="497880" y="30358"/>
                </a:moveTo>
                <a:lnTo>
                  <a:pt x="25298" y="30358"/>
                </a:lnTo>
              </a:path>
              <a:path w="523240" h="55879">
                <a:moveTo>
                  <a:pt x="471569" y="55657"/>
                </a:moveTo>
                <a:lnTo>
                  <a:pt x="523178" y="5059"/>
                </a:lnTo>
              </a:path>
              <a:path w="523240" h="55879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9" name="object 6429"/>
          <p:cNvSpPr txBox="1"/>
          <p:nvPr/>
        </p:nvSpPr>
        <p:spPr>
          <a:xfrm>
            <a:off x="15979841" y="825807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2770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30" name="object 6430"/>
          <p:cNvSpPr/>
          <p:nvPr/>
        </p:nvSpPr>
        <p:spPr>
          <a:xfrm>
            <a:off x="15235601" y="8321950"/>
            <a:ext cx="575945" cy="55880"/>
          </a:xfrm>
          <a:custGeom>
            <a:avLst/>
            <a:gdLst/>
            <a:ahLst/>
            <a:cxnLst/>
            <a:rect l="l" t="t" r="r" b="b"/>
            <a:pathLst>
              <a:path w="575944" h="55879">
                <a:moveTo>
                  <a:pt x="549489" y="20239"/>
                </a:moveTo>
                <a:lnTo>
                  <a:pt x="549489" y="0"/>
                </a:lnTo>
              </a:path>
              <a:path w="575944" h="55879">
                <a:moveTo>
                  <a:pt x="25298" y="20239"/>
                </a:moveTo>
                <a:lnTo>
                  <a:pt x="25298" y="0"/>
                </a:lnTo>
              </a:path>
              <a:path w="575944" h="55879">
                <a:moveTo>
                  <a:pt x="549489" y="30358"/>
                </a:moveTo>
                <a:lnTo>
                  <a:pt x="25298" y="30358"/>
                </a:lnTo>
              </a:path>
              <a:path w="575944" h="55879">
                <a:moveTo>
                  <a:pt x="524190" y="55657"/>
                </a:moveTo>
                <a:lnTo>
                  <a:pt x="575800" y="5059"/>
                </a:lnTo>
              </a:path>
              <a:path w="575944" h="55879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1" name="object 6431"/>
          <p:cNvSpPr txBox="1"/>
          <p:nvPr/>
        </p:nvSpPr>
        <p:spPr>
          <a:xfrm>
            <a:off x="15438448" y="825807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32" name="object 6432"/>
          <p:cNvSpPr/>
          <p:nvPr/>
        </p:nvSpPr>
        <p:spPr>
          <a:xfrm>
            <a:off x="14672957" y="8321950"/>
            <a:ext cx="570865" cy="55880"/>
          </a:xfrm>
          <a:custGeom>
            <a:avLst/>
            <a:gdLst/>
            <a:ahLst/>
            <a:cxnLst/>
            <a:rect l="l" t="t" r="r" b="b"/>
            <a:pathLst>
              <a:path w="570865" h="55879">
                <a:moveTo>
                  <a:pt x="545441" y="20239"/>
                </a:moveTo>
                <a:lnTo>
                  <a:pt x="545441" y="0"/>
                </a:lnTo>
              </a:path>
              <a:path w="570865" h="55879">
                <a:moveTo>
                  <a:pt x="26310" y="20239"/>
                </a:moveTo>
                <a:lnTo>
                  <a:pt x="26310" y="0"/>
                </a:lnTo>
              </a:path>
              <a:path w="570865" h="55879">
                <a:moveTo>
                  <a:pt x="545441" y="30358"/>
                </a:moveTo>
                <a:lnTo>
                  <a:pt x="26310" y="30358"/>
                </a:lnTo>
              </a:path>
              <a:path w="570865" h="55879">
                <a:moveTo>
                  <a:pt x="520143" y="55657"/>
                </a:moveTo>
                <a:lnTo>
                  <a:pt x="570740" y="5059"/>
                </a:lnTo>
              </a:path>
              <a:path w="570865" h="55879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3" name="object 6433"/>
          <p:cNvSpPr txBox="1"/>
          <p:nvPr/>
        </p:nvSpPr>
        <p:spPr>
          <a:xfrm>
            <a:off x="14874791" y="825807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34" name="object 6434"/>
          <p:cNvSpPr/>
          <p:nvPr/>
        </p:nvSpPr>
        <p:spPr>
          <a:xfrm>
            <a:off x="14111324" y="8321950"/>
            <a:ext cx="570865" cy="55880"/>
          </a:xfrm>
          <a:custGeom>
            <a:avLst/>
            <a:gdLst/>
            <a:ahLst/>
            <a:cxnLst/>
            <a:rect l="l" t="t" r="r" b="b"/>
            <a:pathLst>
              <a:path w="570865" h="55879">
                <a:moveTo>
                  <a:pt x="25298" y="20239"/>
                </a:moveTo>
                <a:lnTo>
                  <a:pt x="25298" y="0"/>
                </a:lnTo>
              </a:path>
              <a:path w="570865" h="55879">
                <a:moveTo>
                  <a:pt x="544429" y="20239"/>
                </a:moveTo>
                <a:lnTo>
                  <a:pt x="544429" y="0"/>
                </a:lnTo>
              </a:path>
              <a:path w="570865" h="55879">
                <a:moveTo>
                  <a:pt x="25298" y="30358"/>
                </a:moveTo>
                <a:lnTo>
                  <a:pt x="544429" y="30358"/>
                </a:lnTo>
              </a:path>
              <a:path w="570865" h="55879">
                <a:moveTo>
                  <a:pt x="50597" y="5059"/>
                </a:moveTo>
                <a:lnTo>
                  <a:pt x="0" y="55657"/>
                </a:lnTo>
              </a:path>
              <a:path w="570865" h="55879">
                <a:moveTo>
                  <a:pt x="519131" y="55657"/>
                </a:moveTo>
                <a:lnTo>
                  <a:pt x="57074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5" name="object 6435"/>
          <p:cNvSpPr txBox="1"/>
          <p:nvPr/>
        </p:nvSpPr>
        <p:spPr>
          <a:xfrm>
            <a:off x="14312146" y="825807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36" name="object 6436"/>
          <p:cNvSpPr/>
          <p:nvPr/>
        </p:nvSpPr>
        <p:spPr>
          <a:xfrm>
            <a:off x="13543619" y="8321950"/>
            <a:ext cx="575945" cy="60960"/>
          </a:xfrm>
          <a:custGeom>
            <a:avLst/>
            <a:gdLst/>
            <a:ahLst/>
            <a:cxnLst/>
            <a:rect l="l" t="t" r="r" b="b"/>
            <a:pathLst>
              <a:path w="575944" h="60959">
                <a:moveTo>
                  <a:pt x="550501" y="20239"/>
                </a:moveTo>
                <a:lnTo>
                  <a:pt x="550501" y="0"/>
                </a:lnTo>
              </a:path>
              <a:path w="575944" h="60959">
                <a:moveTo>
                  <a:pt x="26310" y="40478"/>
                </a:moveTo>
                <a:lnTo>
                  <a:pt x="26310" y="60717"/>
                </a:lnTo>
              </a:path>
              <a:path w="575944" h="60959">
                <a:moveTo>
                  <a:pt x="550501" y="30358"/>
                </a:moveTo>
                <a:lnTo>
                  <a:pt x="26310" y="30358"/>
                </a:lnTo>
              </a:path>
              <a:path w="575944" h="60959">
                <a:moveTo>
                  <a:pt x="525202" y="55657"/>
                </a:moveTo>
                <a:lnTo>
                  <a:pt x="575800" y="5059"/>
                </a:lnTo>
              </a:path>
              <a:path w="575944" h="60959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7" name="object 6437"/>
          <p:cNvSpPr txBox="1"/>
          <p:nvPr/>
        </p:nvSpPr>
        <p:spPr>
          <a:xfrm>
            <a:off x="13747477" y="825807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38" name="object 6438"/>
          <p:cNvSpPr/>
          <p:nvPr/>
        </p:nvSpPr>
        <p:spPr>
          <a:xfrm>
            <a:off x="12976927" y="8321950"/>
            <a:ext cx="575945" cy="55880"/>
          </a:xfrm>
          <a:custGeom>
            <a:avLst/>
            <a:gdLst/>
            <a:ahLst/>
            <a:cxnLst/>
            <a:rect l="l" t="t" r="r" b="b"/>
            <a:pathLst>
              <a:path w="575944" h="55879">
                <a:moveTo>
                  <a:pt x="25298" y="20239"/>
                </a:moveTo>
                <a:lnTo>
                  <a:pt x="25298" y="0"/>
                </a:lnTo>
              </a:path>
              <a:path w="575944" h="55879">
                <a:moveTo>
                  <a:pt x="550501" y="20239"/>
                </a:moveTo>
                <a:lnTo>
                  <a:pt x="550501" y="0"/>
                </a:lnTo>
              </a:path>
              <a:path w="575944" h="55879">
                <a:moveTo>
                  <a:pt x="25298" y="30358"/>
                </a:moveTo>
                <a:lnTo>
                  <a:pt x="550501" y="30358"/>
                </a:lnTo>
              </a:path>
              <a:path w="575944" h="55879">
                <a:moveTo>
                  <a:pt x="51609" y="5059"/>
                </a:moveTo>
                <a:lnTo>
                  <a:pt x="0" y="55657"/>
                </a:lnTo>
              </a:path>
              <a:path w="575944" h="55879">
                <a:moveTo>
                  <a:pt x="524190" y="55657"/>
                </a:moveTo>
                <a:lnTo>
                  <a:pt x="57580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9" name="object 6439"/>
          <p:cNvSpPr txBox="1"/>
          <p:nvPr/>
        </p:nvSpPr>
        <p:spPr>
          <a:xfrm>
            <a:off x="13180784" y="825807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40" name="object 6440"/>
          <p:cNvSpPr/>
          <p:nvPr/>
        </p:nvSpPr>
        <p:spPr>
          <a:xfrm>
            <a:off x="12415294" y="8321950"/>
            <a:ext cx="570230" cy="55880"/>
          </a:xfrm>
          <a:custGeom>
            <a:avLst/>
            <a:gdLst/>
            <a:ahLst/>
            <a:cxnLst/>
            <a:rect l="l" t="t" r="r" b="b"/>
            <a:pathLst>
              <a:path w="570229" h="55879">
                <a:moveTo>
                  <a:pt x="544429" y="20239"/>
                </a:moveTo>
                <a:lnTo>
                  <a:pt x="544429" y="0"/>
                </a:lnTo>
              </a:path>
              <a:path w="570229" h="55879">
                <a:moveTo>
                  <a:pt x="25298" y="20239"/>
                </a:moveTo>
                <a:lnTo>
                  <a:pt x="25298" y="0"/>
                </a:lnTo>
              </a:path>
              <a:path w="570229" h="55879">
                <a:moveTo>
                  <a:pt x="544429" y="30358"/>
                </a:moveTo>
                <a:lnTo>
                  <a:pt x="25298" y="30358"/>
                </a:lnTo>
              </a:path>
              <a:path w="570229" h="55879">
                <a:moveTo>
                  <a:pt x="519131" y="55657"/>
                </a:moveTo>
                <a:lnTo>
                  <a:pt x="569728" y="5059"/>
                </a:lnTo>
              </a:path>
              <a:path w="570229" h="55879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1" name="object 6441"/>
          <p:cNvSpPr txBox="1"/>
          <p:nvPr/>
        </p:nvSpPr>
        <p:spPr>
          <a:xfrm>
            <a:off x="12616115" y="825807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42" name="object 6442"/>
          <p:cNvSpPr/>
          <p:nvPr/>
        </p:nvSpPr>
        <p:spPr>
          <a:xfrm>
            <a:off x="11852649" y="8321950"/>
            <a:ext cx="570865" cy="55880"/>
          </a:xfrm>
          <a:custGeom>
            <a:avLst/>
            <a:gdLst/>
            <a:ahLst/>
            <a:cxnLst/>
            <a:rect l="l" t="t" r="r" b="b"/>
            <a:pathLst>
              <a:path w="570865" h="55879">
                <a:moveTo>
                  <a:pt x="545441" y="20239"/>
                </a:moveTo>
                <a:lnTo>
                  <a:pt x="545441" y="0"/>
                </a:lnTo>
              </a:path>
              <a:path w="570865" h="55879">
                <a:moveTo>
                  <a:pt x="25298" y="20239"/>
                </a:moveTo>
                <a:lnTo>
                  <a:pt x="25298" y="0"/>
                </a:lnTo>
              </a:path>
              <a:path w="570865" h="55879">
                <a:moveTo>
                  <a:pt x="545441" y="30358"/>
                </a:moveTo>
                <a:lnTo>
                  <a:pt x="25298" y="30358"/>
                </a:lnTo>
              </a:path>
              <a:path w="570865" h="55879">
                <a:moveTo>
                  <a:pt x="520143" y="55657"/>
                </a:moveTo>
                <a:lnTo>
                  <a:pt x="570740" y="5059"/>
                </a:lnTo>
              </a:path>
              <a:path w="570865" h="55879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3" name="object 6443"/>
          <p:cNvSpPr txBox="1"/>
          <p:nvPr/>
        </p:nvSpPr>
        <p:spPr>
          <a:xfrm>
            <a:off x="12053470" y="825807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44" name="object 6444"/>
          <p:cNvSpPr/>
          <p:nvPr/>
        </p:nvSpPr>
        <p:spPr>
          <a:xfrm>
            <a:off x="11291016" y="8321950"/>
            <a:ext cx="570865" cy="60960"/>
          </a:xfrm>
          <a:custGeom>
            <a:avLst/>
            <a:gdLst/>
            <a:ahLst/>
            <a:cxnLst/>
            <a:rect l="l" t="t" r="r" b="b"/>
            <a:pathLst>
              <a:path w="570865" h="60959">
                <a:moveTo>
                  <a:pt x="544429" y="40478"/>
                </a:moveTo>
                <a:lnTo>
                  <a:pt x="544429" y="60717"/>
                </a:lnTo>
              </a:path>
              <a:path w="570865" h="60959">
                <a:moveTo>
                  <a:pt x="25298" y="20239"/>
                </a:moveTo>
                <a:lnTo>
                  <a:pt x="25298" y="0"/>
                </a:lnTo>
              </a:path>
              <a:path w="570865" h="60959">
                <a:moveTo>
                  <a:pt x="544429" y="30358"/>
                </a:moveTo>
                <a:lnTo>
                  <a:pt x="25298" y="30358"/>
                </a:lnTo>
              </a:path>
              <a:path w="570865" h="60959">
                <a:moveTo>
                  <a:pt x="519131" y="55657"/>
                </a:moveTo>
                <a:lnTo>
                  <a:pt x="570740" y="5059"/>
                </a:lnTo>
              </a:path>
              <a:path w="570865" h="60959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5" name="object 6445"/>
          <p:cNvSpPr txBox="1"/>
          <p:nvPr/>
        </p:nvSpPr>
        <p:spPr>
          <a:xfrm>
            <a:off x="11491837" y="825807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46" name="object 6446"/>
          <p:cNvSpPr/>
          <p:nvPr/>
        </p:nvSpPr>
        <p:spPr>
          <a:xfrm>
            <a:off x="17098604" y="8928109"/>
            <a:ext cx="80010" cy="219075"/>
          </a:xfrm>
          <a:custGeom>
            <a:avLst/>
            <a:gdLst/>
            <a:ahLst/>
            <a:cxnLst/>
            <a:rect l="l" t="t" r="r" b="b"/>
            <a:pathLst>
              <a:path w="80009" h="219075">
                <a:moveTo>
                  <a:pt x="10119" y="166971"/>
                </a:moveTo>
                <a:lnTo>
                  <a:pt x="30358" y="166971"/>
                </a:lnTo>
              </a:path>
              <a:path w="80009" h="219075">
                <a:moveTo>
                  <a:pt x="10119" y="146732"/>
                </a:moveTo>
                <a:lnTo>
                  <a:pt x="30358" y="146732"/>
                </a:lnTo>
              </a:path>
              <a:path w="80009" h="219075">
                <a:moveTo>
                  <a:pt x="0" y="166971"/>
                </a:moveTo>
                <a:lnTo>
                  <a:pt x="0" y="218581"/>
                </a:lnTo>
              </a:path>
              <a:path w="80009" h="219075">
                <a:moveTo>
                  <a:pt x="0" y="146732"/>
                </a:moveTo>
                <a:lnTo>
                  <a:pt x="0" y="96135"/>
                </a:lnTo>
              </a:path>
              <a:path w="80009" h="219075">
                <a:moveTo>
                  <a:pt x="0" y="156852"/>
                </a:moveTo>
                <a:lnTo>
                  <a:pt x="79944" y="107266"/>
                </a:lnTo>
                <a:lnTo>
                  <a:pt x="7994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7" name="object 6447"/>
          <p:cNvSpPr txBox="1"/>
          <p:nvPr/>
        </p:nvSpPr>
        <p:spPr>
          <a:xfrm>
            <a:off x="17099784" y="8920482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48" name="object 6448"/>
          <p:cNvSpPr/>
          <p:nvPr/>
        </p:nvSpPr>
        <p:spPr>
          <a:xfrm>
            <a:off x="17067234" y="9049543"/>
            <a:ext cx="57150" cy="503555"/>
          </a:xfrm>
          <a:custGeom>
            <a:avLst/>
            <a:gdLst/>
            <a:ahLst/>
            <a:cxnLst/>
            <a:rect l="l" t="t" r="r" b="b"/>
            <a:pathLst>
              <a:path w="57150" h="503554">
                <a:moveTo>
                  <a:pt x="31370" y="45537"/>
                </a:moveTo>
                <a:lnTo>
                  <a:pt x="31370" y="25298"/>
                </a:lnTo>
              </a:path>
              <a:path w="57150" h="503554">
                <a:moveTo>
                  <a:pt x="56669" y="71848"/>
                </a:moveTo>
                <a:lnTo>
                  <a:pt x="5059" y="20239"/>
                </a:lnTo>
              </a:path>
              <a:path w="57150" h="503554">
                <a:moveTo>
                  <a:pt x="5059" y="0"/>
                </a:moveTo>
                <a:lnTo>
                  <a:pt x="56669" y="51609"/>
                </a:lnTo>
              </a:path>
              <a:path w="57150" h="503554">
                <a:moveTo>
                  <a:pt x="21250" y="45537"/>
                </a:moveTo>
                <a:lnTo>
                  <a:pt x="0" y="45537"/>
                </a:lnTo>
              </a:path>
              <a:path w="57150" h="503554">
                <a:moveTo>
                  <a:pt x="21250" y="476629"/>
                </a:moveTo>
                <a:lnTo>
                  <a:pt x="0" y="476629"/>
                </a:lnTo>
              </a:path>
              <a:path w="57150" h="503554">
                <a:moveTo>
                  <a:pt x="31370" y="45537"/>
                </a:moveTo>
                <a:lnTo>
                  <a:pt x="31370" y="476629"/>
                </a:lnTo>
              </a:path>
              <a:path w="57150" h="503554">
                <a:moveTo>
                  <a:pt x="56669" y="71848"/>
                </a:moveTo>
                <a:lnTo>
                  <a:pt x="5059" y="20239"/>
                </a:lnTo>
              </a:path>
              <a:path w="57150" h="503554">
                <a:moveTo>
                  <a:pt x="5059" y="451330"/>
                </a:moveTo>
                <a:lnTo>
                  <a:pt x="56669" y="5029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9" name="object 6449"/>
          <p:cNvSpPr txBox="1"/>
          <p:nvPr/>
        </p:nvSpPr>
        <p:spPr>
          <a:xfrm>
            <a:off x="17020852" y="9226664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2530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50" name="object 6450"/>
          <p:cNvSpPr/>
          <p:nvPr/>
        </p:nvSpPr>
        <p:spPr>
          <a:xfrm>
            <a:off x="15305427" y="8069974"/>
            <a:ext cx="55880" cy="1057910"/>
          </a:xfrm>
          <a:custGeom>
            <a:avLst/>
            <a:gdLst/>
            <a:ahLst/>
            <a:cxnLst/>
            <a:rect l="l" t="t" r="r" b="b"/>
            <a:pathLst>
              <a:path w="55880" h="1057909">
                <a:moveTo>
                  <a:pt x="16191" y="26310"/>
                </a:moveTo>
                <a:lnTo>
                  <a:pt x="55657" y="26310"/>
                </a:lnTo>
              </a:path>
              <a:path w="55880" h="1057909">
                <a:moveTo>
                  <a:pt x="16191" y="1032190"/>
                </a:moveTo>
                <a:lnTo>
                  <a:pt x="55657" y="1032190"/>
                </a:lnTo>
              </a:path>
              <a:path w="55880" h="1057909">
                <a:moveTo>
                  <a:pt x="25298" y="26310"/>
                </a:moveTo>
                <a:lnTo>
                  <a:pt x="25298" y="1032190"/>
                </a:lnTo>
              </a:path>
              <a:path w="55880" h="1057909">
                <a:moveTo>
                  <a:pt x="50597" y="51609"/>
                </a:moveTo>
                <a:lnTo>
                  <a:pt x="0" y="0"/>
                </a:lnTo>
              </a:path>
              <a:path w="55880" h="1057909">
                <a:moveTo>
                  <a:pt x="0" y="1006891"/>
                </a:moveTo>
                <a:lnTo>
                  <a:pt x="50597" y="10574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1" name="object 6451"/>
          <p:cNvSpPr txBox="1"/>
          <p:nvPr/>
        </p:nvSpPr>
        <p:spPr>
          <a:xfrm>
            <a:off x="15252972" y="8520421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5910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52" name="object 6452"/>
          <p:cNvSpPr/>
          <p:nvPr/>
        </p:nvSpPr>
        <p:spPr>
          <a:xfrm>
            <a:off x="14709387" y="8069974"/>
            <a:ext cx="107314" cy="1061720"/>
          </a:xfrm>
          <a:custGeom>
            <a:avLst/>
            <a:gdLst/>
            <a:ahLst/>
            <a:cxnLst/>
            <a:rect l="l" t="t" r="r" b="b"/>
            <a:pathLst>
              <a:path w="107315" h="1061720">
                <a:moveTo>
                  <a:pt x="0" y="26310"/>
                </a:moveTo>
                <a:lnTo>
                  <a:pt x="107266" y="26310"/>
                </a:lnTo>
              </a:path>
              <a:path w="107315" h="1061720">
                <a:moveTo>
                  <a:pt x="0" y="1036238"/>
                </a:moveTo>
                <a:lnTo>
                  <a:pt x="107266" y="1036238"/>
                </a:lnTo>
              </a:path>
              <a:path w="107315" h="1061720">
                <a:moveTo>
                  <a:pt x="76908" y="26310"/>
                </a:moveTo>
                <a:lnTo>
                  <a:pt x="76908" y="1036238"/>
                </a:lnTo>
              </a:path>
              <a:path w="107315" h="1061720">
                <a:moveTo>
                  <a:pt x="102207" y="51609"/>
                </a:moveTo>
                <a:lnTo>
                  <a:pt x="51609" y="0"/>
                </a:lnTo>
              </a:path>
              <a:path w="107315" h="1061720">
                <a:moveTo>
                  <a:pt x="51609" y="1009927"/>
                </a:moveTo>
                <a:lnTo>
                  <a:pt x="102207" y="10615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3" name="object 6453"/>
          <p:cNvSpPr txBox="1"/>
          <p:nvPr/>
        </p:nvSpPr>
        <p:spPr>
          <a:xfrm>
            <a:off x="14708544" y="8516275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5930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54" name="object 6454"/>
          <p:cNvSpPr/>
          <p:nvPr/>
        </p:nvSpPr>
        <p:spPr>
          <a:xfrm>
            <a:off x="14672957" y="9185144"/>
            <a:ext cx="767080" cy="55880"/>
          </a:xfrm>
          <a:custGeom>
            <a:avLst/>
            <a:gdLst/>
            <a:ahLst/>
            <a:cxnLst/>
            <a:rect l="l" t="t" r="r" b="b"/>
            <a:pathLst>
              <a:path w="767080" h="55879">
                <a:moveTo>
                  <a:pt x="741760" y="1011"/>
                </a:moveTo>
                <a:lnTo>
                  <a:pt x="741760" y="55657"/>
                </a:lnTo>
              </a:path>
              <a:path w="767080" h="55879">
                <a:moveTo>
                  <a:pt x="26310" y="1011"/>
                </a:moveTo>
                <a:lnTo>
                  <a:pt x="26310" y="55657"/>
                </a:lnTo>
              </a:path>
              <a:path w="767080" h="55879">
                <a:moveTo>
                  <a:pt x="741760" y="25298"/>
                </a:moveTo>
                <a:lnTo>
                  <a:pt x="26310" y="25298"/>
                </a:lnTo>
              </a:path>
              <a:path w="767080" h="55879">
                <a:moveTo>
                  <a:pt x="716461" y="50597"/>
                </a:moveTo>
                <a:lnTo>
                  <a:pt x="767059" y="0"/>
                </a:lnTo>
              </a:path>
              <a:path w="767080" h="55879">
                <a:moveTo>
                  <a:pt x="51609" y="0"/>
                </a:moveTo>
                <a:lnTo>
                  <a:pt x="0" y="505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5" name="object 6455"/>
          <p:cNvSpPr txBox="1"/>
          <p:nvPr/>
        </p:nvSpPr>
        <p:spPr>
          <a:xfrm>
            <a:off x="14969914" y="9116211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0" dirty="0">
                <a:latin typeface="Cambria"/>
                <a:cs typeface="Cambria"/>
              </a:rPr>
              <a:t>4200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56" name="object 6456"/>
          <p:cNvSpPr/>
          <p:nvPr/>
        </p:nvSpPr>
        <p:spPr>
          <a:xfrm>
            <a:off x="14786295" y="8939240"/>
            <a:ext cx="72390" cy="238125"/>
          </a:xfrm>
          <a:custGeom>
            <a:avLst/>
            <a:gdLst/>
            <a:ahLst/>
            <a:cxnLst/>
            <a:rect l="l" t="t" r="r" b="b"/>
            <a:pathLst>
              <a:path w="72390" h="238125">
                <a:moveTo>
                  <a:pt x="10119" y="166971"/>
                </a:moveTo>
                <a:lnTo>
                  <a:pt x="30358" y="166971"/>
                </a:lnTo>
              </a:path>
              <a:path w="72390" h="238125">
                <a:moveTo>
                  <a:pt x="10119" y="187211"/>
                </a:moveTo>
                <a:lnTo>
                  <a:pt x="30358" y="187211"/>
                </a:lnTo>
              </a:path>
              <a:path w="72390" h="238125">
                <a:moveTo>
                  <a:pt x="0" y="166971"/>
                </a:moveTo>
                <a:lnTo>
                  <a:pt x="0" y="115362"/>
                </a:lnTo>
              </a:path>
              <a:path w="72390" h="238125">
                <a:moveTo>
                  <a:pt x="0" y="187211"/>
                </a:moveTo>
                <a:lnTo>
                  <a:pt x="0" y="237808"/>
                </a:lnTo>
              </a:path>
              <a:path w="72390" h="238125">
                <a:moveTo>
                  <a:pt x="0" y="177091"/>
                </a:moveTo>
                <a:lnTo>
                  <a:pt x="71848" y="107266"/>
                </a:lnTo>
                <a:lnTo>
                  <a:pt x="7184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7" name="object 6457"/>
          <p:cNvSpPr txBox="1"/>
          <p:nvPr/>
        </p:nvSpPr>
        <p:spPr>
          <a:xfrm>
            <a:off x="14780392" y="8931614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58" name="object 6458"/>
          <p:cNvSpPr/>
          <p:nvPr/>
        </p:nvSpPr>
        <p:spPr>
          <a:xfrm>
            <a:off x="14755938" y="9079901"/>
            <a:ext cx="60960" cy="473075"/>
          </a:xfrm>
          <a:custGeom>
            <a:avLst/>
            <a:gdLst/>
            <a:ahLst/>
            <a:cxnLst/>
            <a:rect l="l" t="t" r="r" b="b"/>
            <a:pathLst>
              <a:path w="60959" h="473075">
                <a:moveTo>
                  <a:pt x="30358" y="26310"/>
                </a:moveTo>
                <a:lnTo>
                  <a:pt x="30358" y="46549"/>
                </a:lnTo>
              </a:path>
              <a:path w="60959" h="473075">
                <a:moveTo>
                  <a:pt x="5059" y="0"/>
                </a:moveTo>
                <a:lnTo>
                  <a:pt x="55657" y="51609"/>
                </a:lnTo>
              </a:path>
              <a:path w="60959" h="473075">
                <a:moveTo>
                  <a:pt x="55657" y="71848"/>
                </a:moveTo>
                <a:lnTo>
                  <a:pt x="5059" y="20239"/>
                </a:lnTo>
              </a:path>
              <a:path w="60959" h="473075">
                <a:moveTo>
                  <a:pt x="40478" y="46549"/>
                </a:moveTo>
                <a:lnTo>
                  <a:pt x="60717" y="46549"/>
                </a:lnTo>
              </a:path>
              <a:path w="60959" h="473075">
                <a:moveTo>
                  <a:pt x="32382" y="446270"/>
                </a:moveTo>
                <a:lnTo>
                  <a:pt x="0" y="446270"/>
                </a:lnTo>
              </a:path>
              <a:path w="60959" h="473075">
                <a:moveTo>
                  <a:pt x="30358" y="46549"/>
                </a:moveTo>
                <a:lnTo>
                  <a:pt x="30358" y="446270"/>
                </a:lnTo>
              </a:path>
              <a:path w="60959" h="473075">
                <a:moveTo>
                  <a:pt x="55657" y="71848"/>
                </a:moveTo>
                <a:lnTo>
                  <a:pt x="5059" y="20239"/>
                </a:lnTo>
              </a:path>
              <a:path w="60959" h="473075">
                <a:moveTo>
                  <a:pt x="5059" y="420971"/>
                </a:moveTo>
                <a:lnTo>
                  <a:pt x="55657" y="47258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9" name="object 6459"/>
          <p:cNvSpPr txBox="1"/>
          <p:nvPr/>
        </p:nvSpPr>
        <p:spPr>
          <a:xfrm>
            <a:off x="14708544" y="9241844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2350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60" name="object 6460"/>
          <p:cNvSpPr/>
          <p:nvPr/>
        </p:nvSpPr>
        <p:spPr>
          <a:xfrm>
            <a:off x="13993938" y="8069974"/>
            <a:ext cx="55880" cy="1057910"/>
          </a:xfrm>
          <a:custGeom>
            <a:avLst/>
            <a:gdLst/>
            <a:ahLst/>
            <a:cxnLst/>
            <a:rect l="l" t="t" r="r" b="b"/>
            <a:pathLst>
              <a:path w="55880" h="1057909">
                <a:moveTo>
                  <a:pt x="39466" y="26310"/>
                </a:moveTo>
                <a:lnTo>
                  <a:pt x="0" y="26310"/>
                </a:lnTo>
              </a:path>
              <a:path w="55880" h="1057909">
                <a:moveTo>
                  <a:pt x="39466" y="1032190"/>
                </a:moveTo>
                <a:lnTo>
                  <a:pt x="0" y="1032190"/>
                </a:lnTo>
              </a:path>
              <a:path w="55880" h="1057909">
                <a:moveTo>
                  <a:pt x="30358" y="26310"/>
                </a:moveTo>
                <a:lnTo>
                  <a:pt x="30358" y="1032190"/>
                </a:lnTo>
              </a:path>
              <a:path w="55880" h="1057909">
                <a:moveTo>
                  <a:pt x="55657" y="51609"/>
                </a:moveTo>
                <a:lnTo>
                  <a:pt x="5059" y="0"/>
                </a:lnTo>
              </a:path>
              <a:path w="55880" h="1057909">
                <a:moveTo>
                  <a:pt x="5059" y="1006891"/>
                </a:moveTo>
                <a:lnTo>
                  <a:pt x="55657" y="10574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1" name="object 6461"/>
          <p:cNvSpPr txBox="1"/>
          <p:nvPr/>
        </p:nvSpPr>
        <p:spPr>
          <a:xfrm>
            <a:off x="13946544" y="8520421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5910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62" name="object 6462"/>
          <p:cNvSpPr/>
          <p:nvPr/>
        </p:nvSpPr>
        <p:spPr>
          <a:xfrm>
            <a:off x="14538368" y="8069974"/>
            <a:ext cx="107314" cy="1061720"/>
          </a:xfrm>
          <a:custGeom>
            <a:avLst/>
            <a:gdLst/>
            <a:ahLst/>
            <a:cxnLst/>
            <a:rect l="l" t="t" r="r" b="b"/>
            <a:pathLst>
              <a:path w="107315" h="1061720">
                <a:moveTo>
                  <a:pt x="107266" y="26310"/>
                </a:moveTo>
                <a:lnTo>
                  <a:pt x="0" y="26310"/>
                </a:lnTo>
              </a:path>
              <a:path w="107315" h="1061720">
                <a:moveTo>
                  <a:pt x="107266" y="1036238"/>
                </a:moveTo>
                <a:lnTo>
                  <a:pt x="0" y="1036238"/>
                </a:lnTo>
              </a:path>
              <a:path w="107315" h="1061720">
                <a:moveTo>
                  <a:pt x="30358" y="26310"/>
                </a:moveTo>
                <a:lnTo>
                  <a:pt x="30358" y="1036238"/>
                </a:lnTo>
              </a:path>
              <a:path w="107315" h="1061720">
                <a:moveTo>
                  <a:pt x="55657" y="51609"/>
                </a:moveTo>
                <a:lnTo>
                  <a:pt x="5059" y="0"/>
                </a:lnTo>
              </a:path>
              <a:path w="107315" h="1061720">
                <a:moveTo>
                  <a:pt x="5059" y="1009927"/>
                </a:moveTo>
                <a:lnTo>
                  <a:pt x="55657" y="10615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3" name="object 6463"/>
          <p:cNvSpPr txBox="1"/>
          <p:nvPr/>
        </p:nvSpPr>
        <p:spPr>
          <a:xfrm>
            <a:off x="14490974" y="8516275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5930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64" name="object 6464"/>
          <p:cNvSpPr/>
          <p:nvPr/>
        </p:nvSpPr>
        <p:spPr>
          <a:xfrm>
            <a:off x="13902863" y="9185144"/>
            <a:ext cx="779780" cy="55880"/>
          </a:xfrm>
          <a:custGeom>
            <a:avLst/>
            <a:gdLst/>
            <a:ahLst/>
            <a:cxnLst/>
            <a:rect l="l" t="t" r="r" b="b"/>
            <a:pathLst>
              <a:path w="779780" h="55879">
                <a:moveTo>
                  <a:pt x="25298" y="1011"/>
                </a:moveTo>
                <a:lnTo>
                  <a:pt x="25298" y="55657"/>
                </a:lnTo>
              </a:path>
              <a:path w="779780" h="55879">
                <a:moveTo>
                  <a:pt x="752891" y="1011"/>
                </a:moveTo>
                <a:lnTo>
                  <a:pt x="752891" y="55657"/>
                </a:lnTo>
              </a:path>
              <a:path w="779780" h="55879">
                <a:moveTo>
                  <a:pt x="25298" y="25298"/>
                </a:moveTo>
                <a:lnTo>
                  <a:pt x="752891" y="25298"/>
                </a:lnTo>
              </a:path>
              <a:path w="779780" h="55879">
                <a:moveTo>
                  <a:pt x="50597" y="0"/>
                </a:moveTo>
                <a:lnTo>
                  <a:pt x="0" y="50597"/>
                </a:lnTo>
              </a:path>
              <a:path w="779780" h="55879">
                <a:moveTo>
                  <a:pt x="727593" y="50597"/>
                </a:moveTo>
                <a:lnTo>
                  <a:pt x="77920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5" name="object 6465"/>
          <p:cNvSpPr txBox="1"/>
          <p:nvPr/>
        </p:nvSpPr>
        <p:spPr>
          <a:xfrm>
            <a:off x="14205891" y="9116211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0" dirty="0">
                <a:latin typeface="Cambria"/>
                <a:cs typeface="Cambria"/>
              </a:rPr>
              <a:t>4275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66" name="object 6466"/>
          <p:cNvSpPr/>
          <p:nvPr/>
        </p:nvSpPr>
        <p:spPr>
          <a:xfrm>
            <a:off x="14496877" y="8939240"/>
            <a:ext cx="102235" cy="238125"/>
          </a:xfrm>
          <a:custGeom>
            <a:avLst/>
            <a:gdLst/>
            <a:ahLst/>
            <a:cxnLst/>
            <a:rect l="l" t="t" r="r" b="b"/>
            <a:pathLst>
              <a:path w="102234" h="238125">
                <a:moveTo>
                  <a:pt x="81968" y="166971"/>
                </a:moveTo>
                <a:lnTo>
                  <a:pt x="102207" y="166971"/>
                </a:lnTo>
              </a:path>
              <a:path w="102234" h="238125">
                <a:moveTo>
                  <a:pt x="81968" y="187211"/>
                </a:moveTo>
                <a:lnTo>
                  <a:pt x="102207" y="187211"/>
                </a:lnTo>
              </a:path>
              <a:path w="102234" h="238125">
                <a:moveTo>
                  <a:pt x="71848" y="166971"/>
                </a:moveTo>
                <a:lnTo>
                  <a:pt x="71848" y="115362"/>
                </a:lnTo>
              </a:path>
              <a:path w="102234" h="238125">
                <a:moveTo>
                  <a:pt x="71848" y="187211"/>
                </a:moveTo>
                <a:lnTo>
                  <a:pt x="71848" y="237808"/>
                </a:lnTo>
              </a:path>
              <a:path w="102234" h="238125">
                <a:moveTo>
                  <a:pt x="71848" y="177091"/>
                </a:moveTo>
                <a:lnTo>
                  <a:pt x="0" y="10726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7" name="object 6467"/>
          <p:cNvSpPr txBox="1"/>
          <p:nvPr/>
        </p:nvSpPr>
        <p:spPr>
          <a:xfrm>
            <a:off x="14418113" y="8931614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68" name="object 6468"/>
          <p:cNvSpPr/>
          <p:nvPr/>
        </p:nvSpPr>
        <p:spPr>
          <a:xfrm>
            <a:off x="14543427" y="9079901"/>
            <a:ext cx="55880" cy="473075"/>
          </a:xfrm>
          <a:custGeom>
            <a:avLst/>
            <a:gdLst/>
            <a:ahLst/>
            <a:cxnLst/>
            <a:rect l="l" t="t" r="r" b="b"/>
            <a:pathLst>
              <a:path w="55880" h="473075">
                <a:moveTo>
                  <a:pt x="25298" y="26310"/>
                </a:moveTo>
                <a:lnTo>
                  <a:pt x="25298" y="46549"/>
                </a:lnTo>
              </a:path>
              <a:path w="55880" h="473075">
                <a:moveTo>
                  <a:pt x="0" y="0"/>
                </a:moveTo>
                <a:lnTo>
                  <a:pt x="50597" y="51609"/>
                </a:lnTo>
              </a:path>
              <a:path w="55880" h="473075">
                <a:moveTo>
                  <a:pt x="50597" y="71848"/>
                </a:moveTo>
                <a:lnTo>
                  <a:pt x="0" y="20239"/>
                </a:lnTo>
              </a:path>
              <a:path w="55880" h="473075">
                <a:moveTo>
                  <a:pt x="35418" y="46549"/>
                </a:moveTo>
                <a:lnTo>
                  <a:pt x="55657" y="46549"/>
                </a:lnTo>
              </a:path>
              <a:path w="55880" h="473075">
                <a:moveTo>
                  <a:pt x="23274" y="446270"/>
                </a:moveTo>
                <a:lnTo>
                  <a:pt x="55657" y="446270"/>
                </a:lnTo>
              </a:path>
              <a:path w="55880" h="473075">
                <a:moveTo>
                  <a:pt x="25298" y="46549"/>
                </a:moveTo>
                <a:lnTo>
                  <a:pt x="25298" y="446270"/>
                </a:lnTo>
              </a:path>
              <a:path w="55880" h="473075">
                <a:moveTo>
                  <a:pt x="50597" y="71848"/>
                </a:moveTo>
                <a:lnTo>
                  <a:pt x="0" y="20239"/>
                </a:lnTo>
              </a:path>
              <a:path w="55880" h="473075">
                <a:moveTo>
                  <a:pt x="0" y="420971"/>
                </a:moveTo>
                <a:lnTo>
                  <a:pt x="50597" y="47258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9" name="object 6469"/>
          <p:cNvSpPr txBox="1"/>
          <p:nvPr/>
        </p:nvSpPr>
        <p:spPr>
          <a:xfrm>
            <a:off x="14490974" y="9241844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2350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70" name="object 6470"/>
          <p:cNvSpPr/>
          <p:nvPr/>
        </p:nvSpPr>
        <p:spPr>
          <a:xfrm>
            <a:off x="16295115" y="8740898"/>
            <a:ext cx="396875" cy="139700"/>
          </a:xfrm>
          <a:custGeom>
            <a:avLst/>
            <a:gdLst/>
            <a:ahLst/>
            <a:cxnLst/>
            <a:rect l="l" t="t" r="r" b="b"/>
            <a:pathLst>
              <a:path w="396875" h="139700">
                <a:moveTo>
                  <a:pt x="370374" y="119410"/>
                </a:moveTo>
                <a:lnTo>
                  <a:pt x="370374" y="0"/>
                </a:lnTo>
              </a:path>
              <a:path w="396875" h="139700">
                <a:moveTo>
                  <a:pt x="25298" y="139649"/>
                </a:moveTo>
                <a:lnTo>
                  <a:pt x="25298" y="0"/>
                </a:lnTo>
              </a:path>
              <a:path w="396875" h="139700">
                <a:moveTo>
                  <a:pt x="370374" y="30358"/>
                </a:moveTo>
                <a:lnTo>
                  <a:pt x="25298" y="30358"/>
                </a:lnTo>
              </a:path>
              <a:path w="396875" h="139700">
                <a:moveTo>
                  <a:pt x="345075" y="56669"/>
                </a:moveTo>
                <a:lnTo>
                  <a:pt x="396684" y="5059"/>
                </a:lnTo>
              </a:path>
              <a:path w="396875" h="139700">
                <a:moveTo>
                  <a:pt x="50597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1" name="object 6471"/>
          <p:cNvSpPr txBox="1"/>
          <p:nvPr/>
        </p:nvSpPr>
        <p:spPr>
          <a:xfrm>
            <a:off x="16408908" y="8677025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2030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72" name="object 6472"/>
          <p:cNvSpPr/>
          <p:nvPr/>
        </p:nvSpPr>
        <p:spPr>
          <a:xfrm>
            <a:off x="16640190" y="8740898"/>
            <a:ext cx="282575" cy="57150"/>
          </a:xfrm>
          <a:custGeom>
            <a:avLst/>
            <a:gdLst/>
            <a:ahLst/>
            <a:cxnLst/>
            <a:rect l="l" t="t" r="r" b="b"/>
            <a:pathLst>
              <a:path w="282575" h="57150">
                <a:moveTo>
                  <a:pt x="25298" y="20239"/>
                </a:moveTo>
                <a:lnTo>
                  <a:pt x="25298" y="0"/>
                </a:lnTo>
              </a:path>
              <a:path w="282575" h="57150">
                <a:moveTo>
                  <a:pt x="256023" y="20239"/>
                </a:moveTo>
                <a:lnTo>
                  <a:pt x="256023" y="0"/>
                </a:lnTo>
              </a:path>
              <a:path w="282575" h="57150">
                <a:moveTo>
                  <a:pt x="25298" y="30358"/>
                </a:moveTo>
                <a:lnTo>
                  <a:pt x="256023" y="30358"/>
                </a:lnTo>
              </a:path>
              <a:path w="282575" h="57150">
                <a:moveTo>
                  <a:pt x="51609" y="5059"/>
                </a:moveTo>
                <a:lnTo>
                  <a:pt x="0" y="56669"/>
                </a:lnTo>
              </a:path>
              <a:path w="282575" h="57150">
                <a:moveTo>
                  <a:pt x="230724" y="56669"/>
                </a:moveTo>
                <a:lnTo>
                  <a:pt x="282334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3" name="object 6473"/>
          <p:cNvSpPr txBox="1"/>
          <p:nvPr/>
        </p:nvSpPr>
        <p:spPr>
          <a:xfrm>
            <a:off x="16702374" y="8677025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1355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74" name="object 6474"/>
          <p:cNvSpPr/>
          <p:nvPr/>
        </p:nvSpPr>
        <p:spPr>
          <a:xfrm>
            <a:off x="15827593" y="9256993"/>
            <a:ext cx="1068705" cy="187325"/>
          </a:xfrm>
          <a:custGeom>
            <a:avLst/>
            <a:gdLst/>
            <a:ahLst/>
            <a:cxnLst/>
            <a:rect l="l" t="t" r="r" b="b"/>
            <a:pathLst>
              <a:path w="1068705" h="187325">
                <a:moveTo>
                  <a:pt x="0" y="0"/>
                </a:moveTo>
                <a:lnTo>
                  <a:pt x="0" y="187211"/>
                </a:lnTo>
              </a:path>
              <a:path w="1068705" h="187325">
                <a:moveTo>
                  <a:pt x="1068620" y="0"/>
                </a:moveTo>
                <a:lnTo>
                  <a:pt x="1068620" y="187211"/>
                </a:lnTo>
              </a:path>
              <a:path w="1068705" h="187325">
                <a:moveTo>
                  <a:pt x="0" y="155840"/>
                </a:moveTo>
                <a:lnTo>
                  <a:pt x="1068620" y="1558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5" name="object 6475"/>
          <p:cNvSpPr txBox="1"/>
          <p:nvPr/>
        </p:nvSpPr>
        <p:spPr>
          <a:xfrm>
            <a:off x="16273307" y="9318602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6275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76" name="object 6476"/>
          <p:cNvSpPr/>
          <p:nvPr/>
        </p:nvSpPr>
        <p:spPr>
          <a:xfrm>
            <a:off x="13432305" y="8126643"/>
            <a:ext cx="3490595" cy="1312545"/>
          </a:xfrm>
          <a:custGeom>
            <a:avLst/>
            <a:gdLst/>
            <a:ahLst/>
            <a:cxnLst/>
            <a:rect l="l" t="t" r="r" b="b"/>
            <a:pathLst>
              <a:path w="3490594" h="1312545">
                <a:moveTo>
                  <a:pt x="2421599" y="1260891"/>
                </a:moveTo>
                <a:lnTo>
                  <a:pt x="2369990" y="1312500"/>
                </a:lnTo>
              </a:path>
              <a:path w="3490594" h="1312545">
                <a:moveTo>
                  <a:pt x="3438610" y="1312500"/>
                </a:moveTo>
                <a:lnTo>
                  <a:pt x="3490220" y="1260891"/>
                </a:lnTo>
              </a:path>
              <a:path w="3490594" h="1312545">
                <a:moveTo>
                  <a:pt x="26310" y="25298"/>
                </a:moveTo>
                <a:lnTo>
                  <a:pt x="55657" y="25298"/>
                </a:lnTo>
              </a:path>
              <a:path w="3490594" h="1312545">
                <a:moveTo>
                  <a:pt x="26310" y="980580"/>
                </a:moveTo>
                <a:lnTo>
                  <a:pt x="55657" y="980580"/>
                </a:lnTo>
              </a:path>
              <a:path w="3490594" h="1312545">
                <a:moveTo>
                  <a:pt x="25298" y="25298"/>
                </a:moveTo>
                <a:lnTo>
                  <a:pt x="25298" y="980580"/>
                </a:lnTo>
              </a:path>
              <a:path w="3490594" h="1312545">
                <a:moveTo>
                  <a:pt x="50597" y="50597"/>
                </a:moveTo>
                <a:lnTo>
                  <a:pt x="0" y="0"/>
                </a:lnTo>
              </a:path>
              <a:path w="3490594" h="1312545">
                <a:moveTo>
                  <a:pt x="0" y="955282"/>
                </a:moveTo>
                <a:lnTo>
                  <a:pt x="50597" y="10068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7" name="object 6477"/>
          <p:cNvSpPr txBox="1"/>
          <p:nvPr/>
        </p:nvSpPr>
        <p:spPr>
          <a:xfrm>
            <a:off x="13379851" y="8550780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5610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78" name="object 6478"/>
          <p:cNvSpPr/>
          <p:nvPr/>
        </p:nvSpPr>
        <p:spPr>
          <a:xfrm>
            <a:off x="12865612" y="8126643"/>
            <a:ext cx="57150" cy="1007110"/>
          </a:xfrm>
          <a:custGeom>
            <a:avLst/>
            <a:gdLst/>
            <a:ahLst/>
            <a:cxnLst/>
            <a:rect l="l" t="t" r="r" b="b"/>
            <a:pathLst>
              <a:path w="57150" h="1007109">
                <a:moveTo>
                  <a:pt x="0" y="980580"/>
                </a:moveTo>
                <a:lnTo>
                  <a:pt x="31370" y="980580"/>
                </a:lnTo>
                <a:lnTo>
                  <a:pt x="31370" y="25298"/>
                </a:lnTo>
                <a:lnTo>
                  <a:pt x="0" y="25298"/>
                </a:lnTo>
              </a:path>
              <a:path w="57150" h="1007109">
                <a:moveTo>
                  <a:pt x="56669" y="50597"/>
                </a:moveTo>
                <a:lnTo>
                  <a:pt x="5059" y="0"/>
                </a:lnTo>
              </a:path>
              <a:path w="57150" h="1007109">
                <a:moveTo>
                  <a:pt x="5059" y="955282"/>
                </a:moveTo>
                <a:lnTo>
                  <a:pt x="56669" y="10068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9" name="object 6479"/>
          <p:cNvSpPr txBox="1"/>
          <p:nvPr/>
        </p:nvSpPr>
        <p:spPr>
          <a:xfrm>
            <a:off x="12819230" y="8550780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5610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80" name="object 6480"/>
          <p:cNvSpPr/>
          <p:nvPr/>
        </p:nvSpPr>
        <p:spPr>
          <a:xfrm>
            <a:off x="12314098" y="8126643"/>
            <a:ext cx="57150" cy="1003300"/>
          </a:xfrm>
          <a:custGeom>
            <a:avLst/>
            <a:gdLst/>
            <a:ahLst/>
            <a:cxnLst/>
            <a:rect l="l" t="t" r="r" b="b"/>
            <a:pathLst>
              <a:path w="57150" h="1003300">
                <a:moveTo>
                  <a:pt x="43513" y="25298"/>
                </a:moveTo>
                <a:lnTo>
                  <a:pt x="0" y="25298"/>
                </a:lnTo>
              </a:path>
              <a:path w="57150" h="1003300">
                <a:moveTo>
                  <a:pt x="43513" y="977545"/>
                </a:moveTo>
                <a:lnTo>
                  <a:pt x="0" y="977545"/>
                </a:lnTo>
              </a:path>
              <a:path w="57150" h="1003300">
                <a:moveTo>
                  <a:pt x="30358" y="25298"/>
                </a:moveTo>
                <a:lnTo>
                  <a:pt x="30358" y="977545"/>
                </a:lnTo>
              </a:path>
              <a:path w="57150" h="1003300">
                <a:moveTo>
                  <a:pt x="56669" y="50597"/>
                </a:moveTo>
                <a:lnTo>
                  <a:pt x="5059" y="0"/>
                </a:lnTo>
              </a:path>
              <a:path w="57150" h="1003300">
                <a:moveTo>
                  <a:pt x="5059" y="952246"/>
                </a:moveTo>
                <a:lnTo>
                  <a:pt x="56669" y="10028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1" name="object 6481"/>
          <p:cNvSpPr txBox="1"/>
          <p:nvPr/>
        </p:nvSpPr>
        <p:spPr>
          <a:xfrm>
            <a:off x="12266704" y="8543597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5590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82" name="object 6482"/>
          <p:cNvSpPr/>
          <p:nvPr/>
        </p:nvSpPr>
        <p:spPr>
          <a:xfrm>
            <a:off x="11743358" y="8126643"/>
            <a:ext cx="57150" cy="741045"/>
          </a:xfrm>
          <a:custGeom>
            <a:avLst/>
            <a:gdLst/>
            <a:ahLst/>
            <a:cxnLst/>
            <a:rect l="l" t="t" r="r" b="b"/>
            <a:pathLst>
              <a:path w="57150" h="741045">
                <a:moveTo>
                  <a:pt x="34406" y="25298"/>
                </a:moveTo>
                <a:lnTo>
                  <a:pt x="0" y="25298"/>
                </a:lnTo>
              </a:path>
              <a:path w="57150" h="741045">
                <a:moveTo>
                  <a:pt x="34406" y="715449"/>
                </a:moveTo>
                <a:lnTo>
                  <a:pt x="0" y="715449"/>
                </a:lnTo>
              </a:path>
              <a:path w="57150" h="741045">
                <a:moveTo>
                  <a:pt x="30358" y="25298"/>
                </a:moveTo>
                <a:lnTo>
                  <a:pt x="30358" y="715449"/>
                </a:lnTo>
              </a:path>
              <a:path w="57150" h="741045">
                <a:moveTo>
                  <a:pt x="56669" y="50597"/>
                </a:moveTo>
                <a:lnTo>
                  <a:pt x="5059" y="0"/>
                </a:lnTo>
              </a:path>
              <a:path w="57150" h="741045">
                <a:moveTo>
                  <a:pt x="5059" y="689138"/>
                </a:moveTo>
                <a:lnTo>
                  <a:pt x="56669" y="7407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3" name="object 6483"/>
          <p:cNvSpPr txBox="1"/>
          <p:nvPr/>
        </p:nvSpPr>
        <p:spPr>
          <a:xfrm>
            <a:off x="11695964" y="8410126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84" name="object 6484"/>
          <p:cNvSpPr/>
          <p:nvPr/>
        </p:nvSpPr>
        <p:spPr>
          <a:xfrm>
            <a:off x="11081542" y="8235934"/>
            <a:ext cx="177165" cy="648970"/>
          </a:xfrm>
          <a:custGeom>
            <a:avLst/>
            <a:gdLst/>
            <a:ahLst/>
            <a:cxnLst/>
            <a:rect l="l" t="t" r="r" b="b"/>
            <a:pathLst>
              <a:path w="177165" h="648970">
                <a:moveTo>
                  <a:pt x="177091" y="26310"/>
                </a:moveTo>
                <a:lnTo>
                  <a:pt x="110302" y="26310"/>
                </a:lnTo>
              </a:path>
              <a:path w="177165" h="648970">
                <a:moveTo>
                  <a:pt x="0" y="623362"/>
                </a:moveTo>
                <a:lnTo>
                  <a:pt x="172031" y="623362"/>
                </a:lnTo>
              </a:path>
              <a:path w="177165" h="648970">
                <a:moveTo>
                  <a:pt x="141673" y="26310"/>
                </a:moveTo>
                <a:lnTo>
                  <a:pt x="141673" y="623362"/>
                </a:lnTo>
              </a:path>
              <a:path w="177165" h="648970">
                <a:moveTo>
                  <a:pt x="166971" y="51609"/>
                </a:moveTo>
                <a:lnTo>
                  <a:pt x="116374" y="0"/>
                </a:lnTo>
              </a:path>
              <a:path w="177165" h="648970">
                <a:moveTo>
                  <a:pt x="116374" y="597051"/>
                </a:moveTo>
                <a:lnTo>
                  <a:pt x="166971" y="64866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5" name="object 6485"/>
          <p:cNvSpPr txBox="1"/>
          <p:nvPr/>
        </p:nvSpPr>
        <p:spPr>
          <a:xfrm>
            <a:off x="11145463" y="8475797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3505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86" name="object 6486"/>
          <p:cNvSpPr/>
          <p:nvPr/>
        </p:nvSpPr>
        <p:spPr>
          <a:xfrm>
            <a:off x="11082553" y="8832985"/>
            <a:ext cx="212725" cy="1267460"/>
          </a:xfrm>
          <a:custGeom>
            <a:avLst/>
            <a:gdLst/>
            <a:ahLst/>
            <a:cxnLst/>
            <a:rect l="l" t="t" r="r" b="b"/>
            <a:pathLst>
              <a:path w="212725" h="1267459">
                <a:moveTo>
                  <a:pt x="0" y="26310"/>
                </a:moveTo>
                <a:lnTo>
                  <a:pt x="171019" y="26310"/>
                </a:lnTo>
              </a:path>
              <a:path w="212725" h="1267459">
                <a:moveTo>
                  <a:pt x="3035" y="433115"/>
                </a:moveTo>
                <a:lnTo>
                  <a:pt x="171019" y="433115"/>
                </a:lnTo>
              </a:path>
              <a:path w="212725" h="1267459">
                <a:moveTo>
                  <a:pt x="140661" y="26310"/>
                </a:moveTo>
                <a:lnTo>
                  <a:pt x="140661" y="433115"/>
                </a:lnTo>
              </a:path>
              <a:path w="212725" h="1267459">
                <a:moveTo>
                  <a:pt x="165960" y="51609"/>
                </a:moveTo>
                <a:lnTo>
                  <a:pt x="115362" y="0"/>
                </a:lnTo>
              </a:path>
              <a:path w="212725" h="1267459">
                <a:moveTo>
                  <a:pt x="115362" y="406804"/>
                </a:moveTo>
                <a:lnTo>
                  <a:pt x="165960" y="458413"/>
                </a:lnTo>
              </a:path>
              <a:path w="212725" h="1267459">
                <a:moveTo>
                  <a:pt x="35418" y="433115"/>
                </a:moveTo>
                <a:lnTo>
                  <a:pt x="171019" y="433115"/>
                </a:lnTo>
              </a:path>
              <a:path w="212725" h="1267459">
                <a:moveTo>
                  <a:pt x="35418" y="453354"/>
                </a:moveTo>
                <a:lnTo>
                  <a:pt x="171019" y="453354"/>
                </a:lnTo>
              </a:path>
              <a:path w="212725" h="1267459">
                <a:moveTo>
                  <a:pt x="140661" y="433115"/>
                </a:moveTo>
                <a:lnTo>
                  <a:pt x="140661" y="381505"/>
                </a:lnTo>
              </a:path>
              <a:path w="212725" h="1267459">
                <a:moveTo>
                  <a:pt x="140661" y="453354"/>
                </a:moveTo>
                <a:lnTo>
                  <a:pt x="140661" y="503951"/>
                </a:lnTo>
              </a:path>
              <a:path w="212725" h="1267459">
                <a:moveTo>
                  <a:pt x="140661" y="443234"/>
                </a:moveTo>
                <a:lnTo>
                  <a:pt x="212509" y="401744"/>
                </a:lnTo>
                <a:lnTo>
                  <a:pt x="212509" y="294477"/>
                </a:lnTo>
              </a:path>
              <a:path w="212725" h="1267459">
                <a:moveTo>
                  <a:pt x="140661" y="433115"/>
                </a:moveTo>
                <a:lnTo>
                  <a:pt x="140661" y="453354"/>
                </a:lnTo>
              </a:path>
              <a:path w="212725" h="1267459">
                <a:moveTo>
                  <a:pt x="115362" y="406804"/>
                </a:moveTo>
                <a:lnTo>
                  <a:pt x="165960" y="458413"/>
                </a:lnTo>
              </a:path>
              <a:path w="212725" h="1267459">
                <a:moveTo>
                  <a:pt x="165960" y="478652"/>
                </a:moveTo>
                <a:lnTo>
                  <a:pt x="115362" y="428055"/>
                </a:lnTo>
              </a:path>
              <a:path w="212725" h="1267459">
                <a:moveTo>
                  <a:pt x="150780" y="453354"/>
                </a:moveTo>
                <a:lnTo>
                  <a:pt x="171019" y="453354"/>
                </a:lnTo>
              </a:path>
              <a:path w="212725" h="1267459">
                <a:moveTo>
                  <a:pt x="150780" y="1240652"/>
                </a:moveTo>
                <a:lnTo>
                  <a:pt x="171019" y="1240652"/>
                </a:lnTo>
              </a:path>
              <a:path w="212725" h="1267459">
                <a:moveTo>
                  <a:pt x="140661" y="453354"/>
                </a:moveTo>
                <a:lnTo>
                  <a:pt x="140661" y="1240652"/>
                </a:lnTo>
              </a:path>
              <a:path w="212725" h="1267459">
                <a:moveTo>
                  <a:pt x="165960" y="478652"/>
                </a:moveTo>
                <a:lnTo>
                  <a:pt x="115362" y="428055"/>
                </a:lnTo>
              </a:path>
              <a:path w="212725" h="1267459">
                <a:moveTo>
                  <a:pt x="115362" y="1215353"/>
                </a:moveTo>
                <a:lnTo>
                  <a:pt x="165960" y="1266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7" name="object 6487"/>
          <p:cNvSpPr txBox="1"/>
          <p:nvPr/>
        </p:nvSpPr>
        <p:spPr>
          <a:xfrm>
            <a:off x="11145463" y="9593097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4625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88" name="object 6488"/>
          <p:cNvSpPr/>
          <p:nvPr/>
        </p:nvSpPr>
        <p:spPr>
          <a:xfrm>
            <a:off x="11155414" y="9880355"/>
            <a:ext cx="98425" cy="236220"/>
          </a:xfrm>
          <a:custGeom>
            <a:avLst/>
            <a:gdLst/>
            <a:ahLst/>
            <a:cxnLst/>
            <a:rect l="l" t="t" r="r" b="b"/>
            <a:pathLst>
              <a:path w="98425" h="236220">
                <a:moveTo>
                  <a:pt x="77920" y="193282"/>
                </a:moveTo>
                <a:lnTo>
                  <a:pt x="98159" y="193282"/>
                </a:lnTo>
              </a:path>
              <a:path w="98425" h="236220">
                <a:moveTo>
                  <a:pt x="77920" y="235784"/>
                </a:moveTo>
                <a:lnTo>
                  <a:pt x="98159" y="235784"/>
                </a:lnTo>
              </a:path>
              <a:path w="98425" h="236220">
                <a:moveTo>
                  <a:pt x="67800" y="193282"/>
                </a:moveTo>
                <a:lnTo>
                  <a:pt x="67800" y="235784"/>
                </a:lnTo>
              </a:path>
              <a:path w="98425" h="236220">
                <a:moveTo>
                  <a:pt x="67800" y="214533"/>
                </a:moveTo>
                <a:lnTo>
                  <a:pt x="0" y="11738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9" name="object 6489"/>
          <p:cNvSpPr txBox="1"/>
          <p:nvPr/>
        </p:nvSpPr>
        <p:spPr>
          <a:xfrm>
            <a:off x="11076650" y="9872649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90" name="object 6490"/>
          <p:cNvSpPr/>
          <p:nvPr/>
        </p:nvSpPr>
        <p:spPr>
          <a:xfrm>
            <a:off x="11197916" y="10048339"/>
            <a:ext cx="261620" cy="795655"/>
          </a:xfrm>
          <a:custGeom>
            <a:avLst/>
            <a:gdLst/>
            <a:ahLst/>
            <a:cxnLst/>
            <a:rect l="l" t="t" r="r" b="b"/>
            <a:pathLst>
              <a:path w="261620" h="795654">
                <a:moveTo>
                  <a:pt x="50597" y="51609"/>
                </a:moveTo>
                <a:lnTo>
                  <a:pt x="0" y="0"/>
                </a:lnTo>
              </a:path>
              <a:path w="261620" h="795654">
                <a:moveTo>
                  <a:pt x="0" y="42501"/>
                </a:moveTo>
                <a:lnTo>
                  <a:pt x="50597" y="94111"/>
                </a:lnTo>
              </a:path>
              <a:path w="261620" h="795654">
                <a:moveTo>
                  <a:pt x="240844" y="587943"/>
                </a:moveTo>
                <a:lnTo>
                  <a:pt x="261083" y="587943"/>
                </a:lnTo>
              </a:path>
              <a:path w="261620" h="795654">
                <a:moveTo>
                  <a:pt x="240844" y="608182"/>
                </a:moveTo>
                <a:lnTo>
                  <a:pt x="261083" y="608182"/>
                </a:lnTo>
              </a:path>
              <a:path w="261620" h="795654">
                <a:moveTo>
                  <a:pt x="230724" y="587943"/>
                </a:moveTo>
                <a:lnTo>
                  <a:pt x="230724" y="608182"/>
                </a:lnTo>
              </a:path>
              <a:path w="261620" h="795654">
                <a:moveTo>
                  <a:pt x="230724" y="598063"/>
                </a:moveTo>
                <a:lnTo>
                  <a:pt x="161912" y="688126"/>
                </a:lnTo>
                <a:lnTo>
                  <a:pt x="161912" y="7953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1" name="object 6491"/>
          <p:cNvSpPr txBox="1"/>
          <p:nvPr/>
        </p:nvSpPr>
        <p:spPr>
          <a:xfrm>
            <a:off x="11076650" y="9279667"/>
            <a:ext cx="97155" cy="1847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  <a:tabLst>
                <a:tab pos="171450" algn="l"/>
              </a:tabLst>
            </a:pPr>
            <a:r>
              <a:rPr sz="550" u="sng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	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92" name="object 6492"/>
          <p:cNvSpPr txBox="1"/>
          <p:nvPr/>
        </p:nvSpPr>
        <p:spPr>
          <a:xfrm>
            <a:off x="11282076" y="10728839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93" name="object 6493"/>
          <p:cNvSpPr/>
          <p:nvPr/>
        </p:nvSpPr>
        <p:spPr>
          <a:xfrm>
            <a:off x="11398282" y="10609972"/>
            <a:ext cx="60960" cy="686435"/>
          </a:xfrm>
          <a:custGeom>
            <a:avLst/>
            <a:gdLst/>
            <a:ahLst/>
            <a:cxnLst/>
            <a:rect l="l" t="t" r="r" b="b"/>
            <a:pathLst>
              <a:path w="60959" h="686434">
                <a:moveTo>
                  <a:pt x="55657" y="51609"/>
                </a:moveTo>
                <a:lnTo>
                  <a:pt x="5059" y="0"/>
                </a:lnTo>
              </a:path>
              <a:path w="60959" h="686434">
                <a:moveTo>
                  <a:pt x="5059" y="21250"/>
                </a:moveTo>
                <a:lnTo>
                  <a:pt x="55657" y="71848"/>
                </a:lnTo>
              </a:path>
              <a:path w="60959" h="686434">
                <a:moveTo>
                  <a:pt x="40478" y="46549"/>
                </a:moveTo>
                <a:lnTo>
                  <a:pt x="60717" y="46549"/>
                </a:lnTo>
              </a:path>
              <a:path w="60959" h="686434">
                <a:moveTo>
                  <a:pt x="50597" y="660804"/>
                </a:moveTo>
                <a:lnTo>
                  <a:pt x="0" y="660804"/>
                </a:lnTo>
              </a:path>
              <a:path w="60959" h="686434">
                <a:moveTo>
                  <a:pt x="30358" y="46549"/>
                </a:moveTo>
                <a:lnTo>
                  <a:pt x="30358" y="660804"/>
                </a:lnTo>
              </a:path>
              <a:path w="60959" h="686434">
                <a:moveTo>
                  <a:pt x="55657" y="71848"/>
                </a:moveTo>
                <a:lnTo>
                  <a:pt x="5059" y="21250"/>
                </a:lnTo>
              </a:path>
              <a:path w="60959" h="686434">
                <a:moveTo>
                  <a:pt x="5059" y="634493"/>
                </a:moveTo>
                <a:lnTo>
                  <a:pt x="55657" y="6861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4" name="object 6494"/>
          <p:cNvSpPr txBox="1"/>
          <p:nvPr/>
        </p:nvSpPr>
        <p:spPr>
          <a:xfrm>
            <a:off x="11350889" y="10879181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3605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95" name="object 6495"/>
          <p:cNvSpPr/>
          <p:nvPr/>
        </p:nvSpPr>
        <p:spPr>
          <a:xfrm>
            <a:off x="11325422" y="10090841"/>
            <a:ext cx="133985" cy="570865"/>
          </a:xfrm>
          <a:custGeom>
            <a:avLst/>
            <a:gdLst/>
            <a:ahLst/>
            <a:cxnLst/>
            <a:rect l="l" t="t" r="r" b="b"/>
            <a:pathLst>
              <a:path w="133984" h="570865">
                <a:moveTo>
                  <a:pt x="123458" y="545441"/>
                </a:moveTo>
                <a:lnTo>
                  <a:pt x="72860" y="545441"/>
                </a:lnTo>
              </a:path>
              <a:path w="133984" h="570865">
                <a:moveTo>
                  <a:pt x="0" y="25298"/>
                </a:moveTo>
                <a:lnTo>
                  <a:pt x="133577" y="25298"/>
                </a:lnTo>
              </a:path>
              <a:path w="133984" h="570865">
                <a:moveTo>
                  <a:pt x="103219" y="545441"/>
                </a:moveTo>
                <a:lnTo>
                  <a:pt x="103219" y="25298"/>
                </a:lnTo>
              </a:path>
              <a:path w="133984" h="570865">
                <a:moveTo>
                  <a:pt x="77920" y="519131"/>
                </a:moveTo>
                <a:lnTo>
                  <a:pt x="128517" y="570740"/>
                </a:lnTo>
              </a:path>
              <a:path w="133984" h="570865">
                <a:moveTo>
                  <a:pt x="128517" y="51609"/>
                </a:moveTo>
                <a:lnTo>
                  <a:pt x="7792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6" name="object 6496"/>
          <p:cNvSpPr txBox="1"/>
          <p:nvPr/>
        </p:nvSpPr>
        <p:spPr>
          <a:xfrm>
            <a:off x="11350889" y="10292250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97" name="object 6497"/>
          <p:cNvSpPr/>
          <p:nvPr/>
        </p:nvSpPr>
        <p:spPr>
          <a:xfrm>
            <a:off x="11359829" y="11270776"/>
            <a:ext cx="99695" cy="207645"/>
          </a:xfrm>
          <a:custGeom>
            <a:avLst/>
            <a:gdLst/>
            <a:ahLst/>
            <a:cxnLst/>
            <a:rect l="l" t="t" r="r" b="b"/>
            <a:pathLst>
              <a:path w="99695" h="207645">
                <a:moveTo>
                  <a:pt x="78932" y="0"/>
                </a:moveTo>
                <a:lnTo>
                  <a:pt x="99171" y="0"/>
                </a:lnTo>
              </a:path>
              <a:path w="99695" h="207645">
                <a:moveTo>
                  <a:pt x="78932" y="20239"/>
                </a:moveTo>
                <a:lnTo>
                  <a:pt x="99171" y="20239"/>
                </a:lnTo>
              </a:path>
              <a:path w="99695" h="207645">
                <a:moveTo>
                  <a:pt x="68812" y="0"/>
                </a:moveTo>
                <a:lnTo>
                  <a:pt x="68812" y="20239"/>
                </a:lnTo>
              </a:path>
              <a:path w="99695" h="207645">
                <a:moveTo>
                  <a:pt x="68812" y="10119"/>
                </a:moveTo>
                <a:lnTo>
                  <a:pt x="0" y="100183"/>
                </a:lnTo>
                <a:lnTo>
                  <a:pt x="0" y="2074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8" name="object 6498"/>
          <p:cNvSpPr txBox="1"/>
          <p:nvPr/>
        </p:nvSpPr>
        <p:spPr>
          <a:xfrm>
            <a:off x="11282076" y="11363333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499" name="object 6499"/>
          <p:cNvSpPr/>
          <p:nvPr/>
        </p:nvSpPr>
        <p:spPr>
          <a:xfrm>
            <a:off x="11403342" y="11244465"/>
            <a:ext cx="55880" cy="671195"/>
          </a:xfrm>
          <a:custGeom>
            <a:avLst/>
            <a:gdLst/>
            <a:ahLst/>
            <a:cxnLst/>
            <a:rect l="l" t="t" r="r" b="b"/>
            <a:pathLst>
              <a:path w="55879" h="671195">
                <a:moveTo>
                  <a:pt x="50597" y="51609"/>
                </a:moveTo>
                <a:lnTo>
                  <a:pt x="0" y="0"/>
                </a:lnTo>
              </a:path>
              <a:path w="55879" h="671195">
                <a:moveTo>
                  <a:pt x="0" y="21250"/>
                </a:moveTo>
                <a:lnTo>
                  <a:pt x="50597" y="71848"/>
                </a:lnTo>
              </a:path>
              <a:path w="55879" h="671195">
                <a:moveTo>
                  <a:pt x="35418" y="46549"/>
                </a:moveTo>
                <a:lnTo>
                  <a:pt x="55657" y="46549"/>
                </a:lnTo>
              </a:path>
              <a:path w="55879" h="671195">
                <a:moveTo>
                  <a:pt x="35418" y="644613"/>
                </a:moveTo>
                <a:lnTo>
                  <a:pt x="55657" y="644613"/>
                </a:lnTo>
              </a:path>
              <a:path w="55879" h="671195">
                <a:moveTo>
                  <a:pt x="25298" y="46549"/>
                </a:moveTo>
                <a:lnTo>
                  <a:pt x="25298" y="644613"/>
                </a:lnTo>
              </a:path>
              <a:path w="55879" h="671195">
                <a:moveTo>
                  <a:pt x="50597" y="71848"/>
                </a:moveTo>
                <a:lnTo>
                  <a:pt x="0" y="21250"/>
                </a:lnTo>
              </a:path>
              <a:path w="55879" h="671195">
                <a:moveTo>
                  <a:pt x="0" y="619314"/>
                </a:moveTo>
                <a:lnTo>
                  <a:pt x="50597" y="6709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0" name="object 6500"/>
          <p:cNvSpPr txBox="1"/>
          <p:nvPr/>
        </p:nvSpPr>
        <p:spPr>
          <a:xfrm>
            <a:off x="11350889" y="11510738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3515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01" name="object 6501"/>
          <p:cNvSpPr/>
          <p:nvPr/>
        </p:nvSpPr>
        <p:spPr>
          <a:xfrm>
            <a:off x="11329470" y="9912737"/>
            <a:ext cx="129539" cy="229870"/>
          </a:xfrm>
          <a:custGeom>
            <a:avLst/>
            <a:gdLst/>
            <a:ahLst/>
            <a:cxnLst/>
            <a:rect l="l" t="t" r="r" b="b"/>
            <a:pathLst>
              <a:path w="129540" h="229870">
                <a:moveTo>
                  <a:pt x="0" y="203402"/>
                </a:moveTo>
                <a:lnTo>
                  <a:pt x="129529" y="203402"/>
                </a:lnTo>
              </a:path>
              <a:path w="129540" h="229870">
                <a:moveTo>
                  <a:pt x="0" y="26310"/>
                </a:moveTo>
                <a:lnTo>
                  <a:pt x="129529" y="26310"/>
                </a:lnTo>
              </a:path>
              <a:path w="129540" h="229870">
                <a:moveTo>
                  <a:pt x="99171" y="203402"/>
                </a:moveTo>
                <a:lnTo>
                  <a:pt x="99171" y="26310"/>
                </a:lnTo>
              </a:path>
              <a:path w="129540" h="229870">
                <a:moveTo>
                  <a:pt x="73872" y="178103"/>
                </a:moveTo>
                <a:lnTo>
                  <a:pt x="124470" y="229712"/>
                </a:lnTo>
              </a:path>
              <a:path w="129540" h="229870">
                <a:moveTo>
                  <a:pt x="124470" y="51609"/>
                </a:moveTo>
                <a:lnTo>
                  <a:pt x="7387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2" name="object 6502"/>
          <p:cNvSpPr txBox="1"/>
          <p:nvPr/>
        </p:nvSpPr>
        <p:spPr>
          <a:xfrm>
            <a:off x="11350889" y="9946186"/>
            <a:ext cx="9715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1045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03" name="object 6503"/>
          <p:cNvSpPr/>
          <p:nvPr/>
        </p:nvSpPr>
        <p:spPr>
          <a:xfrm>
            <a:off x="10502706" y="9276220"/>
            <a:ext cx="575310" cy="125730"/>
          </a:xfrm>
          <a:custGeom>
            <a:avLst/>
            <a:gdLst/>
            <a:ahLst/>
            <a:cxnLst/>
            <a:rect l="l" t="t" r="r" b="b"/>
            <a:pathLst>
              <a:path w="575309" h="125729">
                <a:moveTo>
                  <a:pt x="548477" y="23274"/>
                </a:moveTo>
                <a:lnTo>
                  <a:pt x="548477" y="125481"/>
                </a:lnTo>
              </a:path>
              <a:path w="575309" h="125729">
                <a:moveTo>
                  <a:pt x="25298" y="0"/>
                </a:moveTo>
                <a:lnTo>
                  <a:pt x="25298" y="125481"/>
                </a:lnTo>
              </a:path>
              <a:path w="575309" h="125729">
                <a:moveTo>
                  <a:pt x="548477" y="95123"/>
                </a:moveTo>
                <a:lnTo>
                  <a:pt x="25298" y="95123"/>
                </a:lnTo>
              </a:path>
              <a:path w="575309" h="125729">
                <a:moveTo>
                  <a:pt x="523178" y="120422"/>
                </a:moveTo>
                <a:lnTo>
                  <a:pt x="574788" y="69824"/>
                </a:lnTo>
              </a:path>
              <a:path w="575309" h="125729">
                <a:moveTo>
                  <a:pt x="50597" y="69824"/>
                </a:moveTo>
                <a:lnTo>
                  <a:pt x="0" y="1204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4" name="object 6504"/>
          <p:cNvSpPr txBox="1"/>
          <p:nvPr/>
        </p:nvSpPr>
        <p:spPr>
          <a:xfrm>
            <a:off x="10705551" y="9277112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3075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05" name="object 6505"/>
          <p:cNvSpPr/>
          <p:nvPr/>
        </p:nvSpPr>
        <p:spPr>
          <a:xfrm>
            <a:off x="10769861" y="10017980"/>
            <a:ext cx="503555" cy="45720"/>
          </a:xfrm>
          <a:custGeom>
            <a:avLst/>
            <a:gdLst/>
            <a:ahLst/>
            <a:cxnLst/>
            <a:rect l="l" t="t" r="r" b="b"/>
            <a:pathLst>
              <a:path w="503554" h="45720">
                <a:moveTo>
                  <a:pt x="502939" y="45537"/>
                </a:moveTo>
                <a:lnTo>
                  <a:pt x="502939" y="0"/>
                </a:lnTo>
              </a:path>
              <a:path w="503554" h="45720">
                <a:moveTo>
                  <a:pt x="0" y="45537"/>
                </a:moveTo>
                <a:lnTo>
                  <a:pt x="0" y="0"/>
                </a:lnTo>
              </a:path>
              <a:path w="503554" h="45720">
                <a:moveTo>
                  <a:pt x="502939" y="30358"/>
                </a:moveTo>
                <a:lnTo>
                  <a:pt x="0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6" name="object 6506"/>
          <p:cNvSpPr txBox="1"/>
          <p:nvPr/>
        </p:nvSpPr>
        <p:spPr>
          <a:xfrm>
            <a:off x="10937288" y="9954107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2955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07" name="object 6507"/>
          <p:cNvSpPr/>
          <p:nvPr/>
        </p:nvSpPr>
        <p:spPr>
          <a:xfrm>
            <a:off x="10528004" y="9616236"/>
            <a:ext cx="770255" cy="462915"/>
          </a:xfrm>
          <a:custGeom>
            <a:avLst/>
            <a:gdLst/>
            <a:ahLst/>
            <a:cxnLst/>
            <a:rect l="l" t="t" r="r" b="b"/>
            <a:pathLst>
              <a:path w="770254" h="462915">
                <a:moveTo>
                  <a:pt x="719497" y="457402"/>
                </a:moveTo>
                <a:lnTo>
                  <a:pt x="770094" y="406804"/>
                </a:lnTo>
              </a:path>
              <a:path w="770254" h="462915">
                <a:moveTo>
                  <a:pt x="267155" y="406804"/>
                </a:moveTo>
                <a:lnTo>
                  <a:pt x="216557" y="457402"/>
                </a:lnTo>
              </a:path>
              <a:path w="770254" h="462915">
                <a:moveTo>
                  <a:pt x="241856" y="419959"/>
                </a:moveTo>
                <a:lnTo>
                  <a:pt x="241856" y="462461"/>
                </a:lnTo>
              </a:path>
              <a:path w="770254" h="462915">
                <a:moveTo>
                  <a:pt x="0" y="0"/>
                </a:moveTo>
                <a:lnTo>
                  <a:pt x="0" y="462461"/>
                </a:lnTo>
              </a:path>
              <a:path w="770254" h="462915">
                <a:moveTo>
                  <a:pt x="241856" y="432103"/>
                </a:moveTo>
                <a:lnTo>
                  <a:pt x="0" y="4321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8" name="object 6508"/>
          <p:cNvSpPr txBox="1"/>
          <p:nvPr/>
        </p:nvSpPr>
        <p:spPr>
          <a:xfrm>
            <a:off x="10537567" y="9954107"/>
            <a:ext cx="16383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35" dirty="0">
                <a:latin typeface="Cambria"/>
                <a:cs typeface="Cambria"/>
              </a:rPr>
              <a:t>1420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09" name="object 6509"/>
          <p:cNvSpPr/>
          <p:nvPr/>
        </p:nvSpPr>
        <p:spPr>
          <a:xfrm>
            <a:off x="10204180" y="9626355"/>
            <a:ext cx="591185" cy="447675"/>
          </a:xfrm>
          <a:custGeom>
            <a:avLst/>
            <a:gdLst/>
            <a:ahLst/>
            <a:cxnLst/>
            <a:rect l="l" t="t" r="r" b="b"/>
            <a:pathLst>
              <a:path w="591184" h="447675">
                <a:moveTo>
                  <a:pt x="540382" y="447282"/>
                </a:moveTo>
                <a:lnTo>
                  <a:pt x="590979" y="396684"/>
                </a:lnTo>
              </a:path>
              <a:path w="591184" h="447675">
                <a:moveTo>
                  <a:pt x="349123" y="396684"/>
                </a:moveTo>
                <a:lnTo>
                  <a:pt x="298525" y="447282"/>
                </a:lnTo>
              </a:path>
              <a:path w="591184" h="447675">
                <a:moveTo>
                  <a:pt x="25298" y="32382"/>
                </a:moveTo>
                <a:lnTo>
                  <a:pt x="25298" y="0"/>
                </a:lnTo>
              </a:path>
              <a:path w="591184" h="447675">
                <a:moveTo>
                  <a:pt x="256023" y="32382"/>
                </a:moveTo>
                <a:lnTo>
                  <a:pt x="256023" y="0"/>
                </a:lnTo>
              </a:path>
              <a:path w="591184" h="447675">
                <a:moveTo>
                  <a:pt x="25298" y="30358"/>
                </a:moveTo>
                <a:lnTo>
                  <a:pt x="256023" y="30358"/>
                </a:lnTo>
              </a:path>
              <a:path w="591184" h="447675">
                <a:moveTo>
                  <a:pt x="51609" y="5059"/>
                </a:moveTo>
                <a:lnTo>
                  <a:pt x="0" y="56669"/>
                </a:lnTo>
              </a:path>
              <a:path w="591184" h="447675">
                <a:moveTo>
                  <a:pt x="229712" y="56669"/>
                </a:moveTo>
                <a:lnTo>
                  <a:pt x="281322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0" name="object 6510"/>
          <p:cNvSpPr txBox="1"/>
          <p:nvPr/>
        </p:nvSpPr>
        <p:spPr>
          <a:xfrm>
            <a:off x="10265352" y="9562482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1350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11" name="object 6511"/>
          <p:cNvSpPr/>
          <p:nvPr/>
        </p:nvSpPr>
        <p:spPr>
          <a:xfrm>
            <a:off x="10744561" y="11178688"/>
            <a:ext cx="805815" cy="57785"/>
          </a:xfrm>
          <a:custGeom>
            <a:avLst/>
            <a:gdLst/>
            <a:ahLst/>
            <a:cxnLst/>
            <a:rect l="l" t="t" r="r" b="b"/>
            <a:pathLst>
              <a:path w="805815" h="57784">
                <a:moveTo>
                  <a:pt x="779202" y="57681"/>
                </a:moveTo>
                <a:lnTo>
                  <a:pt x="779202" y="0"/>
                </a:lnTo>
              </a:path>
              <a:path w="805815" h="57784">
                <a:moveTo>
                  <a:pt x="25298" y="57681"/>
                </a:moveTo>
                <a:lnTo>
                  <a:pt x="25298" y="0"/>
                </a:lnTo>
              </a:path>
              <a:path w="805815" h="57784">
                <a:moveTo>
                  <a:pt x="779202" y="30358"/>
                </a:moveTo>
                <a:lnTo>
                  <a:pt x="25298" y="30358"/>
                </a:lnTo>
              </a:path>
              <a:path w="805815" h="57784">
                <a:moveTo>
                  <a:pt x="753903" y="55657"/>
                </a:moveTo>
                <a:lnTo>
                  <a:pt x="805513" y="5059"/>
                </a:lnTo>
              </a:path>
              <a:path w="805815" h="57784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2" name="object 6512"/>
          <p:cNvSpPr txBox="1"/>
          <p:nvPr/>
        </p:nvSpPr>
        <p:spPr>
          <a:xfrm>
            <a:off x="11057710" y="11114815"/>
            <a:ext cx="17907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0" dirty="0">
                <a:latin typeface="Cambria"/>
                <a:cs typeface="Cambria"/>
              </a:rPr>
              <a:t>4430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13" name="object 6513"/>
          <p:cNvSpPr/>
          <p:nvPr/>
        </p:nvSpPr>
        <p:spPr>
          <a:xfrm>
            <a:off x="10744561" y="11638115"/>
            <a:ext cx="805815" cy="130810"/>
          </a:xfrm>
          <a:custGeom>
            <a:avLst/>
            <a:gdLst/>
            <a:ahLst/>
            <a:cxnLst/>
            <a:rect l="l" t="t" r="r" b="b"/>
            <a:pathLst>
              <a:path w="805815" h="130809">
                <a:moveTo>
                  <a:pt x="25298" y="0"/>
                </a:moveTo>
                <a:lnTo>
                  <a:pt x="25298" y="130541"/>
                </a:lnTo>
              </a:path>
              <a:path w="805815" h="130809">
                <a:moveTo>
                  <a:pt x="779202" y="0"/>
                </a:moveTo>
                <a:lnTo>
                  <a:pt x="779202" y="130541"/>
                </a:lnTo>
              </a:path>
              <a:path w="805815" h="130809">
                <a:moveTo>
                  <a:pt x="25298" y="100183"/>
                </a:moveTo>
                <a:lnTo>
                  <a:pt x="779202" y="100183"/>
                </a:lnTo>
              </a:path>
              <a:path w="805815" h="130809">
                <a:moveTo>
                  <a:pt x="50597" y="74884"/>
                </a:moveTo>
                <a:lnTo>
                  <a:pt x="0" y="125481"/>
                </a:lnTo>
              </a:path>
              <a:path w="805815" h="130809">
                <a:moveTo>
                  <a:pt x="753903" y="125481"/>
                </a:moveTo>
                <a:lnTo>
                  <a:pt x="805513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4" name="object 6514"/>
          <p:cNvSpPr txBox="1"/>
          <p:nvPr/>
        </p:nvSpPr>
        <p:spPr>
          <a:xfrm>
            <a:off x="11016220" y="11513898"/>
            <a:ext cx="229870" cy="24130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14,87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  <a:p>
            <a:pPr marL="53975">
              <a:lnSpc>
                <a:spcPct val="100000"/>
              </a:lnSpc>
              <a:spcBef>
                <a:spcPts val="270"/>
              </a:spcBef>
            </a:pPr>
            <a:r>
              <a:rPr sz="550" spc="-10" dirty="0">
                <a:latin typeface="Cambria"/>
                <a:cs typeface="Cambria"/>
              </a:rPr>
              <a:t>4430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15" name="object 6515"/>
          <p:cNvSpPr/>
          <p:nvPr/>
        </p:nvSpPr>
        <p:spPr>
          <a:xfrm>
            <a:off x="10446036" y="11189820"/>
            <a:ext cx="281940" cy="55880"/>
          </a:xfrm>
          <a:custGeom>
            <a:avLst/>
            <a:gdLst/>
            <a:ahLst/>
            <a:cxnLst/>
            <a:rect l="l" t="t" r="r" b="b"/>
            <a:pathLst>
              <a:path w="281940" h="55879">
                <a:moveTo>
                  <a:pt x="256023" y="31370"/>
                </a:moveTo>
                <a:lnTo>
                  <a:pt x="256023" y="55657"/>
                </a:lnTo>
              </a:path>
              <a:path w="281940" h="55879">
                <a:moveTo>
                  <a:pt x="25298" y="31370"/>
                </a:moveTo>
                <a:lnTo>
                  <a:pt x="25298" y="55657"/>
                </a:lnTo>
              </a:path>
              <a:path w="281940" h="55879">
                <a:moveTo>
                  <a:pt x="256023" y="25298"/>
                </a:moveTo>
                <a:lnTo>
                  <a:pt x="25298" y="25298"/>
                </a:lnTo>
              </a:path>
              <a:path w="281940" h="55879">
                <a:moveTo>
                  <a:pt x="229712" y="50597"/>
                </a:moveTo>
                <a:lnTo>
                  <a:pt x="281322" y="0"/>
                </a:lnTo>
              </a:path>
              <a:path w="281940" h="55879">
                <a:moveTo>
                  <a:pt x="51609" y="0"/>
                </a:moveTo>
                <a:lnTo>
                  <a:pt x="0" y="505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6" name="object 6516"/>
          <p:cNvSpPr txBox="1"/>
          <p:nvPr/>
        </p:nvSpPr>
        <p:spPr>
          <a:xfrm>
            <a:off x="10507209" y="11120887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1350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17" name="object 6517"/>
          <p:cNvSpPr/>
          <p:nvPr/>
        </p:nvSpPr>
        <p:spPr>
          <a:xfrm>
            <a:off x="16877999" y="10220371"/>
            <a:ext cx="251460" cy="368935"/>
          </a:xfrm>
          <a:custGeom>
            <a:avLst/>
            <a:gdLst/>
            <a:ahLst/>
            <a:cxnLst/>
            <a:rect l="l" t="t" r="r" b="b"/>
            <a:pathLst>
              <a:path w="251459" h="368934">
                <a:moveTo>
                  <a:pt x="0" y="342039"/>
                </a:moveTo>
                <a:lnTo>
                  <a:pt x="250963" y="342039"/>
                </a:lnTo>
              </a:path>
              <a:path w="251459" h="368934">
                <a:moveTo>
                  <a:pt x="0" y="25298"/>
                </a:moveTo>
                <a:lnTo>
                  <a:pt x="250963" y="25298"/>
                </a:lnTo>
              </a:path>
              <a:path w="251459" h="368934">
                <a:moveTo>
                  <a:pt x="220605" y="342039"/>
                </a:moveTo>
                <a:lnTo>
                  <a:pt x="220605" y="25298"/>
                </a:lnTo>
              </a:path>
              <a:path w="251459" h="368934">
                <a:moveTo>
                  <a:pt x="194294" y="316740"/>
                </a:moveTo>
                <a:lnTo>
                  <a:pt x="245904" y="368350"/>
                </a:lnTo>
              </a:path>
              <a:path w="251459" h="368934">
                <a:moveTo>
                  <a:pt x="245904" y="51609"/>
                </a:moveTo>
                <a:lnTo>
                  <a:pt x="19429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8" name="object 6518"/>
          <p:cNvSpPr txBox="1"/>
          <p:nvPr/>
        </p:nvSpPr>
        <p:spPr>
          <a:xfrm>
            <a:off x="17020852" y="10324705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19" name="object 6519"/>
          <p:cNvSpPr/>
          <p:nvPr/>
        </p:nvSpPr>
        <p:spPr>
          <a:xfrm>
            <a:off x="16248566" y="10576577"/>
            <a:ext cx="200660" cy="179705"/>
          </a:xfrm>
          <a:custGeom>
            <a:avLst/>
            <a:gdLst/>
            <a:ahLst/>
            <a:cxnLst/>
            <a:rect l="l" t="t" r="r" b="b"/>
            <a:pathLst>
              <a:path w="200659" h="179704">
                <a:moveTo>
                  <a:pt x="71848" y="0"/>
                </a:moveTo>
                <a:lnTo>
                  <a:pt x="71848" y="179115"/>
                </a:lnTo>
              </a:path>
              <a:path w="200659" h="179704">
                <a:moveTo>
                  <a:pt x="51609" y="0"/>
                </a:moveTo>
                <a:lnTo>
                  <a:pt x="51609" y="179115"/>
                </a:lnTo>
              </a:path>
              <a:path w="200659" h="179704">
                <a:moveTo>
                  <a:pt x="71848" y="148756"/>
                </a:moveTo>
                <a:lnTo>
                  <a:pt x="122446" y="148756"/>
                </a:lnTo>
              </a:path>
              <a:path w="200659" h="179704">
                <a:moveTo>
                  <a:pt x="51609" y="148756"/>
                </a:moveTo>
                <a:lnTo>
                  <a:pt x="0" y="148756"/>
                </a:lnTo>
              </a:path>
              <a:path w="200659" h="179704">
                <a:moveTo>
                  <a:pt x="61729" y="148756"/>
                </a:moveTo>
                <a:lnTo>
                  <a:pt x="93099" y="77920"/>
                </a:lnTo>
                <a:lnTo>
                  <a:pt x="200366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0" name="object 6520"/>
          <p:cNvSpPr txBox="1"/>
          <p:nvPr/>
        </p:nvSpPr>
        <p:spPr>
          <a:xfrm>
            <a:off x="16334024" y="10560266"/>
            <a:ext cx="12255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21" name="object 6521"/>
          <p:cNvSpPr/>
          <p:nvPr/>
        </p:nvSpPr>
        <p:spPr>
          <a:xfrm>
            <a:off x="15802295" y="10700036"/>
            <a:ext cx="543560" cy="524510"/>
          </a:xfrm>
          <a:custGeom>
            <a:avLst/>
            <a:gdLst/>
            <a:ahLst/>
            <a:cxnLst/>
            <a:rect l="l" t="t" r="r" b="b"/>
            <a:pathLst>
              <a:path w="543559" h="524509">
                <a:moveTo>
                  <a:pt x="518119" y="25298"/>
                </a:moveTo>
                <a:lnTo>
                  <a:pt x="497880" y="25298"/>
                </a:lnTo>
              </a:path>
              <a:path w="543559" h="524509">
                <a:moveTo>
                  <a:pt x="543417" y="0"/>
                </a:moveTo>
                <a:lnTo>
                  <a:pt x="492820" y="50597"/>
                </a:lnTo>
              </a:path>
              <a:path w="543559" h="524509">
                <a:moveTo>
                  <a:pt x="471569" y="50597"/>
                </a:moveTo>
                <a:lnTo>
                  <a:pt x="523178" y="0"/>
                </a:lnTo>
              </a:path>
              <a:path w="543559" h="524509">
                <a:moveTo>
                  <a:pt x="25298" y="339003"/>
                </a:moveTo>
                <a:lnTo>
                  <a:pt x="25298" y="524190"/>
                </a:lnTo>
              </a:path>
              <a:path w="543559" h="524509">
                <a:moveTo>
                  <a:pt x="266143" y="339003"/>
                </a:moveTo>
                <a:lnTo>
                  <a:pt x="266143" y="524190"/>
                </a:lnTo>
              </a:path>
              <a:path w="543559" h="524509">
                <a:moveTo>
                  <a:pt x="25298" y="493832"/>
                </a:moveTo>
                <a:lnTo>
                  <a:pt x="266143" y="493832"/>
                </a:lnTo>
              </a:path>
              <a:path w="543559" h="524509">
                <a:moveTo>
                  <a:pt x="51609" y="468533"/>
                </a:moveTo>
                <a:lnTo>
                  <a:pt x="0" y="519131"/>
                </a:lnTo>
              </a:path>
              <a:path w="543559" h="524509">
                <a:moveTo>
                  <a:pt x="240844" y="519131"/>
                </a:moveTo>
                <a:lnTo>
                  <a:pt x="291441" y="4685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2" name="object 6522"/>
          <p:cNvSpPr txBox="1"/>
          <p:nvPr/>
        </p:nvSpPr>
        <p:spPr>
          <a:xfrm>
            <a:off x="15871563" y="11099636"/>
            <a:ext cx="15367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55" dirty="0">
                <a:latin typeface="Cambria"/>
                <a:cs typeface="Cambria"/>
              </a:rPr>
              <a:t>1410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23" name="object 6523"/>
          <p:cNvSpPr/>
          <p:nvPr/>
        </p:nvSpPr>
        <p:spPr>
          <a:xfrm>
            <a:off x="16016828" y="11042075"/>
            <a:ext cx="207010" cy="221615"/>
          </a:xfrm>
          <a:custGeom>
            <a:avLst/>
            <a:gdLst/>
            <a:ahLst/>
            <a:cxnLst/>
            <a:rect l="l" t="t" r="r" b="b"/>
            <a:pathLst>
              <a:path w="207009" h="221615">
                <a:moveTo>
                  <a:pt x="51609" y="0"/>
                </a:moveTo>
                <a:lnTo>
                  <a:pt x="51609" y="182151"/>
                </a:lnTo>
              </a:path>
              <a:path w="207009" h="221615">
                <a:moveTo>
                  <a:pt x="71848" y="0"/>
                </a:moveTo>
                <a:lnTo>
                  <a:pt x="71848" y="182151"/>
                </a:lnTo>
              </a:path>
              <a:path w="207009" h="221615">
                <a:moveTo>
                  <a:pt x="51609" y="151792"/>
                </a:moveTo>
                <a:lnTo>
                  <a:pt x="0" y="151792"/>
                </a:lnTo>
              </a:path>
              <a:path w="207009" h="221615">
                <a:moveTo>
                  <a:pt x="71848" y="151792"/>
                </a:moveTo>
                <a:lnTo>
                  <a:pt x="123458" y="151792"/>
                </a:lnTo>
              </a:path>
              <a:path w="207009" h="221615">
                <a:moveTo>
                  <a:pt x="61729" y="151792"/>
                </a:moveTo>
                <a:lnTo>
                  <a:pt x="99171" y="221617"/>
                </a:lnTo>
                <a:lnTo>
                  <a:pt x="206438" y="22161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4" name="object 6524"/>
          <p:cNvSpPr txBox="1"/>
          <p:nvPr/>
        </p:nvSpPr>
        <p:spPr>
          <a:xfrm>
            <a:off x="16108359" y="11169460"/>
            <a:ext cx="12255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25" name="object 6525"/>
          <p:cNvSpPr/>
          <p:nvPr/>
        </p:nvSpPr>
        <p:spPr>
          <a:xfrm>
            <a:off x="16043140" y="11042075"/>
            <a:ext cx="519430" cy="182245"/>
          </a:xfrm>
          <a:custGeom>
            <a:avLst/>
            <a:gdLst/>
            <a:ahLst/>
            <a:cxnLst/>
            <a:rect l="l" t="t" r="r" b="b"/>
            <a:pathLst>
              <a:path w="519430" h="182245">
                <a:moveTo>
                  <a:pt x="25298" y="151792"/>
                </a:moveTo>
                <a:lnTo>
                  <a:pt x="45537" y="151792"/>
                </a:lnTo>
              </a:path>
              <a:path w="519430" h="182245">
                <a:moveTo>
                  <a:pt x="0" y="177091"/>
                </a:moveTo>
                <a:lnTo>
                  <a:pt x="50597" y="126493"/>
                </a:lnTo>
              </a:path>
              <a:path w="519430" h="182245">
                <a:moveTo>
                  <a:pt x="70836" y="126493"/>
                </a:moveTo>
                <a:lnTo>
                  <a:pt x="20239" y="177091"/>
                </a:lnTo>
              </a:path>
              <a:path w="519430" h="182245">
                <a:moveTo>
                  <a:pt x="45537" y="0"/>
                </a:moveTo>
                <a:lnTo>
                  <a:pt x="45537" y="182151"/>
                </a:lnTo>
              </a:path>
              <a:path w="519430" h="182245">
                <a:moveTo>
                  <a:pt x="493832" y="20239"/>
                </a:moveTo>
                <a:lnTo>
                  <a:pt x="493832" y="182151"/>
                </a:lnTo>
              </a:path>
              <a:path w="519430" h="182245">
                <a:moveTo>
                  <a:pt x="45537" y="151792"/>
                </a:moveTo>
                <a:lnTo>
                  <a:pt x="493832" y="151792"/>
                </a:lnTo>
              </a:path>
              <a:path w="519430" h="182245">
                <a:moveTo>
                  <a:pt x="70836" y="126493"/>
                </a:moveTo>
                <a:lnTo>
                  <a:pt x="20239" y="177091"/>
                </a:lnTo>
              </a:path>
              <a:path w="519430" h="182245">
                <a:moveTo>
                  <a:pt x="468533" y="177091"/>
                </a:moveTo>
                <a:lnTo>
                  <a:pt x="519131" y="1264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6" name="object 6526"/>
          <p:cNvSpPr txBox="1"/>
          <p:nvPr/>
        </p:nvSpPr>
        <p:spPr>
          <a:xfrm>
            <a:off x="16228781" y="1109963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2630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27" name="object 6527"/>
          <p:cNvSpPr/>
          <p:nvPr/>
        </p:nvSpPr>
        <p:spPr>
          <a:xfrm>
            <a:off x="16485362" y="11193868"/>
            <a:ext cx="205740" cy="69850"/>
          </a:xfrm>
          <a:custGeom>
            <a:avLst/>
            <a:gdLst/>
            <a:ahLst/>
            <a:cxnLst/>
            <a:rect l="l" t="t" r="r" b="b"/>
            <a:pathLst>
              <a:path w="205740" h="69850">
                <a:moveTo>
                  <a:pt x="51609" y="10119"/>
                </a:moveTo>
                <a:lnTo>
                  <a:pt x="51609" y="30358"/>
                </a:lnTo>
              </a:path>
              <a:path w="205740" h="69850">
                <a:moveTo>
                  <a:pt x="71848" y="10119"/>
                </a:moveTo>
                <a:lnTo>
                  <a:pt x="71848" y="30358"/>
                </a:lnTo>
              </a:path>
              <a:path w="205740" h="69850">
                <a:moveTo>
                  <a:pt x="51609" y="0"/>
                </a:moveTo>
                <a:lnTo>
                  <a:pt x="0" y="0"/>
                </a:lnTo>
              </a:path>
              <a:path w="205740" h="69850">
                <a:moveTo>
                  <a:pt x="71848" y="0"/>
                </a:moveTo>
                <a:lnTo>
                  <a:pt x="122446" y="0"/>
                </a:lnTo>
              </a:path>
              <a:path w="205740" h="69850">
                <a:moveTo>
                  <a:pt x="61729" y="0"/>
                </a:moveTo>
                <a:lnTo>
                  <a:pt x="98159" y="69824"/>
                </a:lnTo>
                <a:lnTo>
                  <a:pt x="205426" y="6982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8" name="object 6528"/>
          <p:cNvSpPr txBox="1"/>
          <p:nvPr/>
        </p:nvSpPr>
        <p:spPr>
          <a:xfrm>
            <a:off x="16575881" y="11169460"/>
            <a:ext cx="12255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29" name="object 6529"/>
          <p:cNvSpPr/>
          <p:nvPr/>
        </p:nvSpPr>
        <p:spPr>
          <a:xfrm>
            <a:off x="16511672" y="11163510"/>
            <a:ext cx="934085" cy="69850"/>
          </a:xfrm>
          <a:custGeom>
            <a:avLst/>
            <a:gdLst/>
            <a:ahLst/>
            <a:cxnLst/>
            <a:rect l="l" t="t" r="r" b="b"/>
            <a:pathLst>
              <a:path w="934084" h="69850">
                <a:moveTo>
                  <a:pt x="25298" y="30358"/>
                </a:moveTo>
                <a:lnTo>
                  <a:pt x="45537" y="30358"/>
                </a:lnTo>
              </a:path>
              <a:path w="934084" h="69850">
                <a:moveTo>
                  <a:pt x="0" y="55657"/>
                </a:moveTo>
                <a:lnTo>
                  <a:pt x="50597" y="5059"/>
                </a:lnTo>
              </a:path>
              <a:path w="934084" h="69850">
                <a:moveTo>
                  <a:pt x="70836" y="5059"/>
                </a:moveTo>
                <a:lnTo>
                  <a:pt x="20239" y="55657"/>
                </a:lnTo>
              </a:path>
              <a:path w="934084" h="69850">
                <a:moveTo>
                  <a:pt x="45537" y="20239"/>
                </a:moveTo>
                <a:lnTo>
                  <a:pt x="45537" y="0"/>
                </a:lnTo>
              </a:path>
              <a:path w="934084" h="69850">
                <a:moveTo>
                  <a:pt x="908732" y="69824"/>
                </a:moveTo>
                <a:lnTo>
                  <a:pt x="908732" y="0"/>
                </a:lnTo>
              </a:path>
              <a:path w="934084" h="69850">
                <a:moveTo>
                  <a:pt x="45537" y="30358"/>
                </a:moveTo>
                <a:lnTo>
                  <a:pt x="908732" y="30358"/>
                </a:lnTo>
              </a:path>
              <a:path w="934084" h="69850">
                <a:moveTo>
                  <a:pt x="70836" y="5059"/>
                </a:moveTo>
                <a:lnTo>
                  <a:pt x="20239" y="55657"/>
                </a:lnTo>
              </a:path>
              <a:path w="934084" h="69850">
                <a:moveTo>
                  <a:pt x="883433" y="55657"/>
                </a:moveTo>
                <a:lnTo>
                  <a:pt x="934031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0" name="object 6530"/>
          <p:cNvSpPr txBox="1"/>
          <p:nvPr/>
        </p:nvSpPr>
        <p:spPr>
          <a:xfrm>
            <a:off x="16904765" y="1109963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5070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31" name="object 6531"/>
          <p:cNvSpPr/>
          <p:nvPr/>
        </p:nvSpPr>
        <p:spPr>
          <a:xfrm>
            <a:off x="15637347" y="11163510"/>
            <a:ext cx="190500" cy="108585"/>
          </a:xfrm>
          <a:custGeom>
            <a:avLst/>
            <a:gdLst/>
            <a:ahLst/>
            <a:cxnLst/>
            <a:rect l="l" t="t" r="r" b="b"/>
            <a:pathLst>
              <a:path w="190500" h="108584">
                <a:moveTo>
                  <a:pt x="190246" y="20239"/>
                </a:moveTo>
                <a:lnTo>
                  <a:pt x="190246" y="0"/>
                </a:lnTo>
              </a:path>
              <a:path w="190500" h="108584">
                <a:moveTo>
                  <a:pt x="147744" y="20239"/>
                </a:moveTo>
                <a:lnTo>
                  <a:pt x="147744" y="0"/>
                </a:lnTo>
              </a:path>
              <a:path w="190500" h="108584">
                <a:moveTo>
                  <a:pt x="190246" y="30358"/>
                </a:moveTo>
                <a:lnTo>
                  <a:pt x="147744" y="30358"/>
                </a:lnTo>
              </a:path>
              <a:path w="190500" h="108584">
                <a:moveTo>
                  <a:pt x="168995" y="30358"/>
                </a:moveTo>
                <a:lnTo>
                  <a:pt x="117386" y="108278"/>
                </a:lnTo>
                <a:lnTo>
                  <a:pt x="0" y="1082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2" name="object 6532"/>
          <p:cNvSpPr txBox="1"/>
          <p:nvPr/>
        </p:nvSpPr>
        <p:spPr>
          <a:xfrm>
            <a:off x="15629706" y="11176544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33" name="object 6533"/>
          <p:cNvSpPr/>
          <p:nvPr/>
        </p:nvSpPr>
        <p:spPr>
          <a:xfrm>
            <a:off x="15213339" y="11163510"/>
            <a:ext cx="640715" cy="55880"/>
          </a:xfrm>
          <a:custGeom>
            <a:avLst/>
            <a:gdLst/>
            <a:ahLst/>
            <a:cxnLst/>
            <a:rect l="l" t="t" r="r" b="b"/>
            <a:pathLst>
              <a:path w="640715" h="55879">
                <a:moveTo>
                  <a:pt x="588955" y="55657"/>
                </a:moveTo>
                <a:lnTo>
                  <a:pt x="640565" y="5059"/>
                </a:lnTo>
              </a:path>
              <a:path w="640715" h="55879">
                <a:moveTo>
                  <a:pt x="598063" y="5059"/>
                </a:moveTo>
                <a:lnTo>
                  <a:pt x="546453" y="55657"/>
                </a:lnTo>
              </a:path>
              <a:path w="640715" h="55879">
                <a:moveTo>
                  <a:pt x="571752" y="20239"/>
                </a:moveTo>
                <a:lnTo>
                  <a:pt x="571752" y="0"/>
                </a:lnTo>
              </a:path>
              <a:path w="640715" h="55879">
                <a:moveTo>
                  <a:pt x="25298" y="20239"/>
                </a:moveTo>
                <a:lnTo>
                  <a:pt x="25298" y="0"/>
                </a:lnTo>
              </a:path>
              <a:path w="640715" h="55879">
                <a:moveTo>
                  <a:pt x="571752" y="30358"/>
                </a:moveTo>
                <a:lnTo>
                  <a:pt x="25298" y="30358"/>
                </a:lnTo>
              </a:path>
              <a:path w="640715" h="55879">
                <a:moveTo>
                  <a:pt x="546453" y="55657"/>
                </a:moveTo>
                <a:lnTo>
                  <a:pt x="598063" y="5059"/>
                </a:lnTo>
              </a:path>
              <a:path w="640715" h="55879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4" name="object 6534"/>
          <p:cNvSpPr txBox="1"/>
          <p:nvPr/>
        </p:nvSpPr>
        <p:spPr>
          <a:xfrm>
            <a:off x="15433388" y="11099636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3210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35" name="object 6535"/>
          <p:cNvSpPr/>
          <p:nvPr/>
        </p:nvSpPr>
        <p:spPr>
          <a:xfrm>
            <a:off x="15218399" y="11193868"/>
            <a:ext cx="164465" cy="78105"/>
          </a:xfrm>
          <a:custGeom>
            <a:avLst/>
            <a:gdLst/>
            <a:ahLst/>
            <a:cxnLst/>
            <a:rect l="l" t="t" r="r" b="b"/>
            <a:pathLst>
              <a:path w="164465" h="78104">
                <a:moveTo>
                  <a:pt x="20239" y="10119"/>
                </a:moveTo>
                <a:lnTo>
                  <a:pt x="20239" y="30358"/>
                </a:lnTo>
              </a:path>
              <a:path w="164465" h="78104">
                <a:moveTo>
                  <a:pt x="0" y="10119"/>
                </a:moveTo>
                <a:lnTo>
                  <a:pt x="0" y="30358"/>
                </a:lnTo>
              </a:path>
              <a:path w="164465" h="78104">
                <a:moveTo>
                  <a:pt x="20239" y="0"/>
                </a:moveTo>
                <a:lnTo>
                  <a:pt x="0" y="0"/>
                </a:lnTo>
              </a:path>
              <a:path w="164465" h="78104">
                <a:moveTo>
                  <a:pt x="10119" y="0"/>
                </a:moveTo>
                <a:lnTo>
                  <a:pt x="56669" y="77920"/>
                </a:lnTo>
                <a:lnTo>
                  <a:pt x="163936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6" name="object 6536"/>
          <p:cNvSpPr txBox="1"/>
          <p:nvPr/>
        </p:nvSpPr>
        <p:spPr>
          <a:xfrm>
            <a:off x="15267427" y="11176544"/>
            <a:ext cx="12255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37" name="object 6537"/>
          <p:cNvSpPr/>
          <p:nvPr/>
        </p:nvSpPr>
        <p:spPr>
          <a:xfrm>
            <a:off x="14672957" y="11163510"/>
            <a:ext cx="591185" cy="55880"/>
          </a:xfrm>
          <a:custGeom>
            <a:avLst/>
            <a:gdLst/>
            <a:ahLst/>
            <a:cxnLst/>
            <a:rect l="l" t="t" r="r" b="b"/>
            <a:pathLst>
              <a:path w="591184" h="55879">
                <a:moveTo>
                  <a:pt x="540382" y="55657"/>
                </a:moveTo>
                <a:lnTo>
                  <a:pt x="590979" y="5059"/>
                </a:lnTo>
              </a:path>
              <a:path w="591184" h="55879">
                <a:moveTo>
                  <a:pt x="570740" y="5059"/>
                </a:moveTo>
                <a:lnTo>
                  <a:pt x="520143" y="55657"/>
                </a:lnTo>
              </a:path>
              <a:path w="591184" h="55879">
                <a:moveTo>
                  <a:pt x="545441" y="20239"/>
                </a:moveTo>
                <a:lnTo>
                  <a:pt x="545441" y="0"/>
                </a:lnTo>
              </a:path>
              <a:path w="591184" h="55879">
                <a:moveTo>
                  <a:pt x="26310" y="20239"/>
                </a:moveTo>
                <a:lnTo>
                  <a:pt x="26310" y="0"/>
                </a:lnTo>
              </a:path>
              <a:path w="591184" h="55879">
                <a:moveTo>
                  <a:pt x="545441" y="30358"/>
                </a:moveTo>
                <a:lnTo>
                  <a:pt x="26310" y="30358"/>
                </a:lnTo>
              </a:path>
              <a:path w="591184" h="55879">
                <a:moveTo>
                  <a:pt x="520143" y="55657"/>
                </a:moveTo>
                <a:lnTo>
                  <a:pt x="570740" y="5059"/>
                </a:lnTo>
              </a:path>
              <a:path w="591184" h="55879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8" name="object 6538"/>
          <p:cNvSpPr txBox="1"/>
          <p:nvPr/>
        </p:nvSpPr>
        <p:spPr>
          <a:xfrm>
            <a:off x="14874791" y="1109963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6539" name="object 6539"/>
          <p:cNvGrpSpPr/>
          <p:nvPr/>
        </p:nvGrpSpPr>
        <p:grpSpPr>
          <a:xfrm>
            <a:off x="12212764" y="9135419"/>
            <a:ext cx="1249680" cy="2254250"/>
            <a:chOff x="12212764" y="9135419"/>
            <a:chExt cx="1249680" cy="2254250"/>
          </a:xfrm>
        </p:grpSpPr>
        <p:sp>
          <p:nvSpPr>
            <p:cNvPr id="6540" name="object 6540"/>
            <p:cNvSpPr/>
            <p:nvPr/>
          </p:nvSpPr>
          <p:spPr>
            <a:xfrm>
              <a:off x="13002225" y="1046627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13006273" y="10495621"/>
              <a:ext cx="453390" cy="3175"/>
            </a:xfrm>
            <a:custGeom>
              <a:avLst/>
              <a:gdLst/>
              <a:ahLst/>
              <a:cxnLst/>
              <a:rect l="l" t="t" r="r" b="b"/>
              <a:pathLst>
                <a:path w="453390" h="3175">
                  <a:moveTo>
                    <a:pt x="450318" y="0"/>
                  </a:moveTo>
                  <a:lnTo>
                    <a:pt x="0" y="3035"/>
                  </a:lnTo>
                  <a:lnTo>
                    <a:pt x="453354" y="3035"/>
                  </a:lnTo>
                  <a:lnTo>
                    <a:pt x="4503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13006273" y="10495621"/>
              <a:ext cx="453390" cy="3175"/>
            </a:xfrm>
            <a:custGeom>
              <a:avLst/>
              <a:gdLst/>
              <a:ahLst/>
              <a:cxnLst/>
              <a:rect l="l" t="t" r="r" b="b"/>
              <a:pathLst>
                <a:path w="453390" h="3175">
                  <a:moveTo>
                    <a:pt x="453354" y="3035"/>
                  </a:moveTo>
                  <a:lnTo>
                    <a:pt x="0" y="3035"/>
                  </a:lnTo>
                  <a:lnTo>
                    <a:pt x="450318" y="0"/>
                  </a:lnTo>
                  <a:lnTo>
                    <a:pt x="453354" y="3035"/>
                  </a:lnTo>
                  <a:close/>
                </a:path>
                <a:path w="453390" h="3175">
                  <a:moveTo>
                    <a:pt x="0" y="3035"/>
                  </a:moveTo>
                  <a:lnTo>
                    <a:pt x="450318" y="0"/>
                  </a:ln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13006273" y="10495621"/>
              <a:ext cx="453390" cy="3175"/>
            </a:xfrm>
            <a:custGeom>
              <a:avLst/>
              <a:gdLst/>
              <a:ahLst/>
              <a:cxnLst/>
              <a:rect l="l" t="t" r="r" b="b"/>
              <a:pathLst>
                <a:path w="453390" h="3175">
                  <a:moveTo>
                    <a:pt x="450318" y="0"/>
                  </a:moveTo>
                  <a:lnTo>
                    <a:pt x="450318" y="0"/>
                  </a:lnTo>
                </a:path>
                <a:path w="453390" h="3175">
                  <a:moveTo>
                    <a:pt x="0" y="0"/>
                  </a:moveTo>
                  <a:lnTo>
                    <a:pt x="0" y="0"/>
                  </a:lnTo>
                </a:path>
                <a:path w="453390" h="3175">
                  <a:moveTo>
                    <a:pt x="0" y="3035"/>
                  </a:moveTo>
                  <a:lnTo>
                    <a:pt x="0" y="3035"/>
                  </a:lnTo>
                </a:path>
                <a:path w="453390" h="3175">
                  <a:moveTo>
                    <a:pt x="453354" y="3035"/>
                  </a:moveTo>
                  <a:lnTo>
                    <a:pt x="453354" y="3035"/>
                  </a:lnTo>
                </a:path>
                <a:path w="453390" h="3175">
                  <a:moveTo>
                    <a:pt x="450318" y="0"/>
                  </a:moveTo>
                  <a:lnTo>
                    <a:pt x="450318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13006273" y="10497645"/>
              <a:ext cx="447675" cy="35560"/>
            </a:xfrm>
            <a:custGeom>
              <a:avLst/>
              <a:gdLst/>
              <a:ahLst/>
              <a:cxnLst/>
              <a:rect l="l" t="t" r="r" b="b"/>
              <a:pathLst>
                <a:path w="447675" h="35559">
                  <a:moveTo>
                    <a:pt x="5059" y="0"/>
                  </a:moveTo>
                  <a:lnTo>
                    <a:pt x="5059" y="0"/>
                  </a:lnTo>
                </a:path>
                <a:path w="447675" h="35559">
                  <a:moveTo>
                    <a:pt x="22262" y="0"/>
                  </a:moveTo>
                  <a:lnTo>
                    <a:pt x="22262" y="0"/>
                  </a:lnTo>
                </a:path>
                <a:path w="447675" h="35559">
                  <a:moveTo>
                    <a:pt x="38454" y="0"/>
                  </a:moveTo>
                  <a:lnTo>
                    <a:pt x="38454" y="0"/>
                  </a:lnTo>
                </a:path>
                <a:path w="447675" h="35559">
                  <a:moveTo>
                    <a:pt x="55657" y="0"/>
                  </a:moveTo>
                  <a:lnTo>
                    <a:pt x="55657" y="0"/>
                  </a:lnTo>
                </a:path>
                <a:path w="447675" h="35559">
                  <a:moveTo>
                    <a:pt x="72860" y="0"/>
                  </a:moveTo>
                  <a:lnTo>
                    <a:pt x="72860" y="0"/>
                  </a:lnTo>
                </a:path>
                <a:path w="447675" h="35559">
                  <a:moveTo>
                    <a:pt x="90063" y="0"/>
                  </a:moveTo>
                  <a:lnTo>
                    <a:pt x="90063" y="0"/>
                  </a:lnTo>
                </a:path>
                <a:path w="447675" h="35559">
                  <a:moveTo>
                    <a:pt x="107266" y="0"/>
                  </a:moveTo>
                  <a:lnTo>
                    <a:pt x="107266" y="0"/>
                  </a:lnTo>
                </a:path>
                <a:path w="447675" h="35559">
                  <a:moveTo>
                    <a:pt x="123458" y="0"/>
                  </a:moveTo>
                  <a:lnTo>
                    <a:pt x="123458" y="0"/>
                  </a:lnTo>
                </a:path>
                <a:path w="447675" h="35559">
                  <a:moveTo>
                    <a:pt x="311681" y="0"/>
                  </a:moveTo>
                  <a:lnTo>
                    <a:pt x="311681" y="0"/>
                  </a:lnTo>
                </a:path>
                <a:path w="447675" h="35559">
                  <a:moveTo>
                    <a:pt x="327872" y="0"/>
                  </a:moveTo>
                  <a:lnTo>
                    <a:pt x="327872" y="0"/>
                  </a:lnTo>
                </a:path>
                <a:path w="447675" h="35559">
                  <a:moveTo>
                    <a:pt x="345075" y="0"/>
                  </a:moveTo>
                  <a:lnTo>
                    <a:pt x="345075" y="0"/>
                  </a:lnTo>
                </a:path>
                <a:path w="447675" h="35559">
                  <a:moveTo>
                    <a:pt x="362278" y="0"/>
                  </a:moveTo>
                  <a:lnTo>
                    <a:pt x="362278" y="0"/>
                  </a:lnTo>
                </a:path>
                <a:path w="447675" h="35559">
                  <a:moveTo>
                    <a:pt x="379481" y="0"/>
                  </a:moveTo>
                  <a:lnTo>
                    <a:pt x="379481" y="0"/>
                  </a:lnTo>
                </a:path>
                <a:path w="447675" h="35559">
                  <a:moveTo>
                    <a:pt x="396684" y="0"/>
                  </a:moveTo>
                  <a:lnTo>
                    <a:pt x="396684" y="0"/>
                  </a:lnTo>
                </a:path>
                <a:path w="447675" h="35559">
                  <a:moveTo>
                    <a:pt x="413888" y="0"/>
                  </a:moveTo>
                  <a:lnTo>
                    <a:pt x="413888" y="0"/>
                  </a:lnTo>
                </a:path>
                <a:path w="447675" h="35559">
                  <a:moveTo>
                    <a:pt x="430079" y="0"/>
                  </a:moveTo>
                  <a:lnTo>
                    <a:pt x="430079" y="0"/>
                  </a:lnTo>
                </a:path>
                <a:path w="447675" h="35559">
                  <a:moveTo>
                    <a:pt x="447282" y="0"/>
                  </a:moveTo>
                  <a:lnTo>
                    <a:pt x="447282" y="0"/>
                  </a:lnTo>
                </a:path>
                <a:path w="447675" h="35559">
                  <a:moveTo>
                    <a:pt x="22262" y="35418"/>
                  </a:moveTo>
                  <a:lnTo>
                    <a:pt x="56669" y="1011"/>
                  </a:lnTo>
                </a:path>
                <a:path w="447675" h="35559">
                  <a:moveTo>
                    <a:pt x="85003" y="35418"/>
                  </a:moveTo>
                  <a:lnTo>
                    <a:pt x="119410" y="1011"/>
                  </a:lnTo>
                </a:path>
                <a:path w="447675" h="35559">
                  <a:moveTo>
                    <a:pt x="335967" y="35418"/>
                  </a:moveTo>
                  <a:lnTo>
                    <a:pt x="369362" y="1011"/>
                  </a:lnTo>
                </a:path>
                <a:path w="447675" h="35559">
                  <a:moveTo>
                    <a:pt x="398708" y="35418"/>
                  </a:moveTo>
                  <a:lnTo>
                    <a:pt x="432103" y="1011"/>
                  </a:lnTo>
                </a:path>
                <a:path w="447675" h="35559">
                  <a:moveTo>
                    <a:pt x="0" y="27322"/>
                  </a:moveTo>
                  <a:lnTo>
                    <a:pt x="21250" y="5059"/>
                  </a:lnTo>
                </a:path>
                <a:path w="447675" h="35559">
                  <a:moveTo>
                    <a:pt x="60717" y="28334"/>
                  </a:moveTo>
                  <a:lnTo>
                    <a:pt x="60717" y="28334"/>
                  </a:lnTo>
                </a:path>
                <a:path w="447675" h="35559">
                  <a:moveTo>
                    <a:pt x="68812" y="20239"/>
                  </a:moveTo>
                  <a:lnTo>
                    <a:pt x="88039" y="1011"/>
                  </a:lnTo>
                </a:path>
                <a:path w="447675" h="35559">
                  <a:moveTo>
                    <a:pt x="116374" y="35418"/>
                  </a:moveTo>
                  <a:lnTo>
                    <a:pt x="123458" y="28334"/>
                  </a:lnTo>
                </a:path>
                <a:path w="447675" h="35559">
                  <a:moveTo>
                    <a:pt x="130541" y="20239"/>
                  </a:moveTo>
                  <a:lnTo>
                    <a:pt x="130541" y="20239"/>
                  </a:lnTo>
                </a:path>
                <a:path w="447675" h="35559">
                  <a:moveTo>
                    <a:pt x="138637" y="13155"/>
                  </a:moveTo>
                  <a:lnTo>
                    <a:pt x="139649" y="12143"/>
                  </a:lnTo>
                </a:path>
                <a:path w="447675" h="35559">
                  <a:moveTo>
                    <a:pt x="310669" y="28334"/>
                  </a:moveTo>
                  <a:lnTo>
                    <a:pt x="334955" y="5059"/>
                  </a:lnTo>
                </a:path>
                <a:path w="447675" h="35559">
                  <a:moveTo>
                    <a:pt x="373410" y="28334"/>
                  </a:moveTo>
                  <a:lnTo>
                    <a:pt x="373410" y="28334"/>
                  </a:lnTo>
                </a:path>
                <a:path w="447675" h="35559">
                  <a:moveTo>
                    <a:pt x="381505" y="20239"/>
                  </a:moveTo>
                  <a:lnTo>
                    <a:pt x="400732" y="1011"/>
                  </a:lnTo>
                </a:path>
                <a:path w="447675" h="35559">
                  <a:moveTo>
                    <a:pt x="429067" y="35418"/>
                  </a:moveTo>
                  <a:lnTo>
                    <a:pt x="436151" y="28334"/>
                  </a:lnTo>
                </a:path>
                <a:path w="447675" h="35559">
                  <a:moveTo>
                    <a:pt x="444246" y="20239"/>
                  </a:moveTo>
                  <a:lnTo>
                    <a:pt x="444246" y="202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13002225" y="10495621"/>
              <a:ext cx="457834" cy="40640"/>
            </a:xfrm>
            <a:custGeom>
              <a:avLst/>
              <a:gdLst/>
              <a:ahLst/>
              <a:cxnLst/>
              <a:rect l="l" t="t" r="r" b="b"/>
              <a:pathLst>
                <a:path w="457834" h="40640">
                  <a:moveTo>
                    <a:pt x="454366" y="0"/>
                  </a:moveTo>
                  <a:lnTo>
                    <a:pt x="313704" y="0"/>
                  </a:lnTo>
                </a:path>
                <a:path w="457834" h="40640">
                  <a:moveTo>
                    <a:pt x="143697" y="0"/>
                  </a:moveTo>
                  <a:lnTo>
                    <a:pt x="4047" y="0"/>
                  </a:lnTo>
                </a:path>
                <a:path w="457834" h="40640">
                  <a:moveTo>
                    <a:pt x="4047" y="40478"/>
                  </a:moveTo>
                  <a:lnTo>
                    <a:pt x="143697" y="40478"/>
                  </a:lnTo>
                </a:path>
                <a:path w="457834" h="40640">
                  <a:moveTo>
                    <a:pt x="313704" y="40478"/>
                  </a:moveTo>
                  <a:lnTo>
                    <a:pt x="454366" y="40478"/>
                  </a:lnTo>
                </a:path>
                <a:path w="457834" h="40640">
                  <a:moveTo>
                    <a:pt x="457402" y="3035"/>
                  </a:moveTo>
                  <a:lnTo>
                    <a:pt x="313704" y="3035"/>
                  </a:lnTo>
                </a:path>
                <a:path w="457834" h="40640">
                  <a:moveTo>
                    <a:pt x="143697" y="3035"/>
                  </a:moveTo>
                  <a:lnTo>
                    <a:pt x="0" y="3035"/>
                  </a:lnTo>
                </a:path>
                <a:path w="457834" h="40640">
                  <a:moveTo>
                    <a:pt x="0" y="37442"/>
                  </a:moveTo>
                  <a:lnTo>
                    <a:pt x="143697" y="37442"/>
                  </a:lnTo>
                </a:path>
                <a:path w="457834" h="40640">
                  <a:moveTo>
                    <a:pt x="313704" y="37442"/>
                  </a:moveTo>
                  <a:lnTo>
                    <a:pt x="457402" y="374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13143899" y="10515860"/>
              <a:ext cx="174625" cy="558800"/>
            </a:xfrm>
            <a:custGeom>
              <a:avLst/>
              <a:gdLst/>
              <a:ahLst/>
              <a:cxnLst/>
              <a:rect l="l" t="t" r="r" b="b"/>
              <a:pathLst>
                <a:path w="174625" h="558800">
                  <a:moveTo>
                    <a:pt x="170007" y="558597"/>
                  </a:moveTo>
                  <a:lnTo>
                    <a:pt x="174055" y="558597"/>
                  </a:lnTo>
                </a:path>
                <a:path w="174625" h="558800">
                  <a:moveTo>
                    <a:pt x="0" y="558597"/>
                  </a:moveTo>
                  <a:lnTo>
                    <a:pt x="4047" y="558597"/>
                  </a:lnTo>
                </a:path>
                <a:path w="174625" h="558800">
                  <a:moveTo>
                    <a:pt x="0" y="558597"/>
                  </a:moveTo>
                  <a:lnTo>
                    <a:pt x="4047" y="558597"/>
                  </a:lnTo>
                </a:path>
                <a:path w="174625" h="558800">
                  <a:moveTo>
                    <a:pt x="170007" y="558597"/>
                  </a:moveTo>
                  <a:lnTo>
                    <a:pt x="174055" y="558597"/>
                  </a:lnTo>
                </a:path>
                <a:path w="174625" h="558800">
                  <a:moveTo>
                    <a:pt x="170007" y="0"/>
                  </a:moveTo>
                  <a:lnTo>
                    <a:pt x="174055" y="0"/>
                  </a:lnTo>
                </a:path>
                <a:path w="174625" h="558800">
                  <a:moveTo>
                    <a:pt x="0" y="0"/>
                  </a:moveTo>
                  <a:lnTo>
                    <a:pt x="4047" y="0"/>
                  </a:lnTo>
                </a:path>
                <a:path w="174625" h="558800">
                  <a:moveTo>
                    <a:pt x="0" y="0"/>
                  </a:moveTo>
                  <a:lnTo>
                    <a:pt x="4047" y="0"/>
                  </a:lnTo>
                </a:path>
                <a:path w="174625" h="558800">
                  <a:moveTo>
                    <a:pt x="170007" y="0"/>
                  </a:moveTo>
                  <a:lnTo>
                    <a:pt x="174055" y="0"/>
                  </a:lnTo>
                </a:path>
              </a:pathLst>
            </a:custGeom>
            <a:ln w="404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13132767" y="11048147"/>
              <a:ext cx="197485" cy="57785"/>
            </a:xfrm>
            <a:custGeom>
              <a:avLst/>
              <a:gdLst/>
              <a:ahLst/>
              <a:cxnLst/>
              <a:rect l="l" t="t" r="r" b="b"/>
              <a:pathLst>
                <a:path w="197484" h="57784">
                  <a:moveTo>
                    <a:pt x="13155" y="6071"/>
                  </a:moveTo>
                  <a:lnTo>
                    <a:pt x="0" y="6071"/>
                  </a:lnTo>
                  <a:lnTo>
                    <a:pt x="0" y="0"/>
                  </a:lnTo>
                  <a:lnTo>
                    <a:pt x="21250" y="0"/>
                  </a:lnTo>
                </a:path>
                <a:path w="197484" h="57784">
                  <a:moveTo>
                    <a:pt x="0" y="46549"/>
                  </a:moveTo>
                  <a:lnTo>
                    <a:pt x="0" y="52621"/>
                  </a:lnTo>
                  <a:lnTo>
                    <a:pt x="21250" y="52621"/>
                  </a:lnTo>
                  <a:lnTo>
                    <a:pt x="21250" y="0"/>
                  </a:lnTo>
                </a:path>
                <a:path w="197484" h="57784">
                  <a:moveTo>
                    <a:pt x="0" y="57681"/>
                  </a:moveTo>
                  <a:lnTo>
                    <a:pt x="197330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13313906" y="110744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</a:path>
                <a:path w="4444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13043715" y="11048147"/>
              <a:ext cx="374650" cy="338455"/>
            </a:xfrm>
            <a:custGeom>
              <a:avLst/>
              <a:gdLst/>
              <a:ahLst/>
              <a:cxnLst/>
              <a:rect l="l" t="t" r="r" b="b"/>
              <a:pathLst>
                <a:path w="374650" h="338454">
                  <a:moveTo>
                    <a:pt x="272214" y="6071"/>
                  </a:moveTo>
                  <a:lnTo>
                    <a:pt x="286382" y="6071"/>
                  </a:lnTo>
                  <a:lnTo>
                    <a:pt x="286382" y="0"/>
                  </a:lnTo>
                  <a:lnTo>
                    <a:pt x="264119" y="0"/>
                  </a:lnTo>
                </a:path>
                <a:path w="374650" h="338454">
                  <a:moveTo>
                    <a:pt x="286382" y="46549"/>
                  </a:moveTo>
                  <a:lnTo>
                    <a:pt x="286382" y="52621"/>
                  </a:lnTo>
                  <a:lnTo>
                    <a:pt x="264119" y="52621"/>
                  </a:lnTo>
                  <a:lnTo>
                    <a:pt x="264119" y="0"/>
                  </a:lnTo>
                </a:path>
                <a:path w="374650" h="338454">
                  <a:moveTo>
                    <a:pt x="89051" y="66788"/>
                  </a:moveTo>
                  <a:lnTo>
                    <a:pt x="286382" y="66788"/>
                  </a:lnTo>
                </a:path>
                <a:path w="374650" h="338454">
                  <a:moveTo>
                    <a:pt x="89051" y="57681"/>
                  </a:moveTo>
                  <a:lnTo>
                    <a:pt x="89051" y="74884"/>
                  </a:lnTo>
                  <a:lnTo>
                    <a:pt x="286382" y="74884"/>
                  </a:lnTo>
                  <a:lnTo>
                    <a:pt x="286382" y="57681"/>
                  </a:lnTo>
                </a:path>
                <a:path w="374650" h="338454">
                  <a:moveTo>
                    <a:pt x="187211" y="57681"/>
                  </a:moveTo>
                  <a:lnTo>
                    <a:pt x="187211" y="74884"/>
                  </a:lnTo>
                </a:path>
                <a:path w="374650" h="338454">
                  <a:moveTo>
                    <a:pt x="71848" y="337991"/>
                  </a:moveTo>
                  <a:lnTo>
                    <a:pt x="303585" y="337991"/>
                  </a:lnTo>
                </a:path>
                <a:path w="374650" h="338454">
                  <a:moveTo>
                    <a:pt x="71848" y="337991"/>
                  </a:moveTo>
                  <a:lnTo>
                    <a:pt x="71848" y="317752"/>
                  </a:lnTo>
                  <a:lnTo>
                    <a:pt x="303585" y="317752"/>
                  </a:lnTo>
                  <a:lnTo>
                    <a:pt x="303585" y="337991"/>
                  </a:lnTo>
                </a:path>
                <a:path w="374650" h="338454">
                  <a:moveTo>
                    <a:pt x="374422" y="308645"/>
                  </a:moveTo>
                  <a:lnTo>
                    <a:pt x="0" y="308645"/>
                  </a:lnTo>
                </a:path>
                <a:path w="374650" h="338454">
                  <a:moveTo>
                    <a:pt x="368350" y="302573"/>
                  </a:moveTo>
                  <a:lnTo>
                    <a:pt x="6071" y="302573"/>
                  </a:lnTo>
                </a:path>
                <a:path w="374650" h="338454">
                  <a:moveTo>
                    <a:pt x="0" y="308645"/>
                  </a:moveTo>
                  <a:lnTo>
                    <a:pt x="0" y="78932"/>
                  </a:lnTo>
                </a:path>
                <a:path w="374650" h="338454">
                  <a:moveTo>
                    <a:pt x="6071" y="302573"/>
                  </a:moveTo>
                  <a:lnTo>
                    <a:pt x="6071" y="85003"/>
                  </a:lnTo>
                </a:path>
                <a:path w="374650" h="338454">
                  <a:moveTo>
                    <a:pt x="374422" y="308645"/>
                  </a:moveTo>
                  <a:lnTo>
                    <a:pt x="374422" y="78932"/>
                  </a:lnTo>
                </a:path>
                <a:path w="374650" h="338454">
                  <a:moveTo>
                    <a:pt x="368350" y="302573"/>
                  </a:moveTo>
                  <a:lnTo>
                    <a:pt x="368350" y="85003"/>
                  </a:lnTo>
                </a:path>
                <a:path w="374650" h="338454">
                  <a:moveTo>
                    <a:pt x="374422" y="78932"/>
                  </a:moveTo>
                  <a:lnTo>
                    <a:pt x="264119" y="78932"/>
                  </a:lnTo>
                </a:path>
                <a:path w="374650" h="338454">
                  <a:moveTo>
                    <a:pt x="110302" y="78932"/>
                  </a:moveTo>
                  <a:lnTo>
                    <a:pt x="0" y="78932"/>
                  </a:lnTo>
                </a:path>
                <a:path w="374650" h="338454">
                  <a:moveTo>
                    <a:pt x="368350" y="85003"/>
                  </a:moveTo>
                  <a:lnTo>
                    <a:pt x="264119" y="85003"/>
                  </a:lnTo>
                </a:path>
                <a:path w="374650" h="338454">
                  <a:moveTo>
                    <a:pt x="110302" y="78932"/>
                  </a:moveTo>
                  <a:lnTo>
                    <a:pt x="110302" y="85003"/>
                  </a:lnTo>
                  <a:lnTo>
                    <a:pt x="6071" y="850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13307835" y="111270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3035" y="3035"/>
                  </a:moveTo>
                  <a:lnTo>
                    <a:pt x="3035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13049787" y="11133151"/>
              <a:ext cx="362585" cy="217804"/>
            </a:xfrm>
            <a:custGeom>
              <a:avLst/>
              <a:gdLst/>
              <a:ahLst/>
              <a:cxnLst/>
              <a:rect l="l" t="t" r="r" b="b"/>
              <a:pathLst>
                <a:path w="362584" h="217804">
                  <a:moveTo>
                    <a:pt x="0" y="0"/>
                  </a:moveTo>
                  <a:lnTo>
                    <a:pt x="362278" y="217569"/>
                  </a:lnTo>
                </a:path>
                <a:path w="362584" h="217804">
                  <a:moveTo>
                    <a:pt x="362278" y="0"/>
                  </a:moveTo>
                  <a:lnTo>
                    <a:pt x="0" y="2175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13143899" y="10515860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170007" y="0"/>
                  </a:moveTo>
                  <a:lnTo>
                    <a:pt x="174055" y="0"/>
                  </a:lnTo>
                </a:path>
                <a:path w="174625">
                  <a:moveTo>
                    <a:pt x="0" y="0"/>
                  </a:moveTo>
                  <a:lnTo>
                    <a:pt x="4047" y="0"/>
                  </a:lnTo>
                </a:path>
                <a:path w="174625">
                  <a:moveTo>
                    <a:pt x="0" y="0"/>
                  </a:moveTo>
                  <a:lnTo>
                    <a:pt x="4047" y="0"/>
                  </a:lnTo>
                </a:path>
                <a:path w="174625">
                  <a:moveTo>
                    <a:pt x="170007" y="0"/>
                  </a:moveTo>
                  <a:lnTo>
                    <a:pt x="174055" y="0"/>
                  </a:lnTo>
                </a:path>
              </a:pathLst>
            </a:custGeom>
            <a:ln w="404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13132767" y="10489549"/>
              <a:ext cx="21590" cy="52705"/>
            </a:xfrm>
            <a:custGeom>
              <a:avLst/>
              <a:gdLst/>
              <a:ahLst/>
              <a:cxnLst/>
              <a:rect l="l" t="t" r="r" b="b"/>
              <a:pathLst>
                <a:path w="21590" h="52704">
                  <a:moveTo>
                    <a:pt x="13155" y="46549"/>
                  </a:moveTo>
                  <a:lnTo>
                    <a:pt x="0" y="46549"/>
                  </a:lnTo>
                  <a:lnTo>
                    <a:pt x="0" y="52621"/>
                  </a:lnTo>
                  <a:lnTo>
                    <a:pt x="21250" y="52621"/>
                  </a:lnTo>
                </a:path>
                <a:path w="21590" h="52704">
                  <a:moveTo>
                    <a:pt x="0" y="6071"/>
                  </a:moveTo>
                  <a:lnTo>
                    <a:pt x="0" y="0"/>
                  </a:lnTo>
                  <a:lnTo>
                    <a:pt x="21250" y="0"/>
                  </a:lnTo>
                  <a:lnTo>
                    <a:pt x="21250" y="526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13313906" y="105158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</a:path>
                <a:path w="4444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13043715" y="10204179"/>
              <a:ext cx="374650" cy="338455"/>
            </a:xfrm>
            <a:custGeom>
              <a:avLst/>
              <a:gdLst/>
              <a:ahLst/>
              <a:cxnLst/>
              <a:rect l="l" t="t" r="r" b="b"/>
              <a:pathLst>
                <a:path w="374650" h="338454">
                  <a:moveTo>
                    <a:pt x="272214" y="331920"/>
                  </a:moveTo>
                  <a:lnTo>
                    <a:pt x="286382" y="331920"/>
                  </a:lnTo>
                  <a:lnTo>
                    <a:pt x="286382" y="337991"/>
                  </a:lnTo>
                  <a:lnTo>
                    <a:pt x="264119" y="337991"/>
                  </a:lnTo>
                </a:path>
                <a:path w="374650" h="338454">
                  <a:moveTo>
                    <a:pt x="286382" y="291441"/>
                  </a:moveTo>
                  <a:lnTo>
                    <a:pt x="286382" y="285370"/>
                  </a:lnTo>
                  <a:lnTo>
                    <a:pt x="264119" y="285370"/>
                  </a:lnTo>
                  <a:lnTo>
                    <a:pt x="264119" y="337991"/>
                  </a:lnTo>
                </a:path>
                <a:path w="374650" h="338454">
                  <a:moveTo>
                    <a:pt x="71848" y="0"/>
                  </a:moveTo>
                  <a:lnTo>
                    <a:pt x="303585" y="0"/>
                  </a:lnTo>
                </a:path>
                <a:path w="374650" h="338454">
                  <a:moveTo>
                    <a:pt x="71848" y="0"/>
                  </a:moveTo>
                  <a:lnTo>
                    <a:pt x="71848" y="20239"/>
                  </a:lnTo>
                  <a:lnTo>
                    <a:pt x="303585" y="20239"/>
                  </a:lnTo>
                  <a:lnTo>
                    <a:pt x="303585" y="0"/>
                  </a:lnTo>
                </a:path>
                <a:path w="374650" h="338454">
                  <a:moveTo>
                    <a:pt x="374422" y="29346"/>
                  </a:moveTo>
                  <a:lnTo>
                    <a:pt x="0" y="29346"/>
                  </a:lnTo>
                </a:path>
                <a:path w="374650" h="338454">
                  <a:moveTo>
                    <a:pt x="368350" y="35418"/>
                  </a:moveTo>
                  <a:lnTo>
                    <a:pt x="6071" y="35418"/>
                  </a:lnTo>
                </a:path>
                <a:path w="374650" h="338454">
                  <a:moveTo>
                    <a:pt x="0" y="29346"/>
                  </a:moveTo>
                  <a:lnTo>
                    <a:pt x="0" y="260071"/>
                  </a:lnTo>
                </a:path>
                <a:path w="374650" h="338454">
                  <a:moveTo>
                    <a:pt x="6071" y="35418"/>
                  </a:moveTo>
                  <a:lnTo>
                    <a:pt x="6071" y="253999"/>
                  </a:lnTo>
                </a:path>
                <a:path w="374650" h="338454">
                  <a:moveTo>
                    <a:pt x="374422" y="29346"/>
                  </a:moveTo>
                  <a:lnTo>
                    <a:pt x="374422" y="260071"/>
                  </a:lnTo>
                </a:path>
                <a:path w="374650" h="338454">
                  <a:moveTo>
                    <a:pt x="368350" y="35418"/>
                  </a:moveTo>
                  <a:lnTo>
                    <a:pt x="368350" y="253999"/>
                  </a:lnTo>
                </a:path>
                <a:path w="374650" h="338454">
                  <a:moveTo>
                    <a:pt x="374422" y="260071"/>
                  </a:moveTo>
                  <a:lnTo>
                    <a:pt x="264119" y="260071"/>
                  </a:lnTo>
                </a:path>
                <a:path w="374650" h="338454">
                  <a:moveTo>
                    <a:pt x="110302" y="260071"/>
                  </a:moveTo>
                  <a:lnTo>
                    <a:pt x="0" y="260071"/>
                  </a:lnTo>
                </a:path>
                <a:path w="374650" h="338454">
                  <a:moveTo>
                    <a:pt x="368350" y="253999"/>
                  </a:moveTo>
                  <a:lnTo>
                    <a:pt x="264119" y="253999"/>
                  </a:lnTo>
                </a:path>
                <a:path w="374650" h="338454">
                  <a:moveTo>
                    <a:pt x="110302" y="260071"/>
                  </a:moveTo>
                  <a:lnTo>
                    <a:pt x="110302" y="253999"/>
                  </a:lnTo>
                  <a:lnTo>
                    <a:pt x="6071" y="2539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13307835" y="104581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3035" y="3035"/>
                  </a:moveTo>
                  <a:lnTo>
                    <a:pt x="3035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12215939" y="9138594"/>
              <a:ext cx="1196340" cy="1346200"/>
            </a:xfrm>
            <a:custGeom>
              <a:avLst/>
              <a:gdLst/>
              <a:ahLst/>
              <a:cxnLst/>
              <a:rect l="l" t="t" r="r" b="b"/>
              <a:pathLst>
                <a:path w="1196340" h="1346200">
                  <a:moveTo>
                    <a:pt x="833847" y="1319584"/>
                  </a:moveTo>
                  <a:lnTo>
                    <a:pt x="1196126" y="1101003"/>
                  </a:lnTo>
                </a:path>
                <a:path w="1196340" h="1346200">
                  <a:moveTo>
                    <a:pt x="1196126" y="1319584"/>
                  </a:moveTo>
                  <a:lnTo>
                    <a:pt x="833847" y="1101003"/>
                  </a:lnTo>
                </a:path>
                <a:path w="1196340" h="1346200">
                  <a:moveTo>
                    <a:pt x="916827" y="1345895"/>
                  </a:moveTo>
                  <a:lnTo>
                    <a:pt x="1114158" y="1345895"/>
                  </a:lnTo>
                </a:path>
                <a:path w="1196340" h="1346200">
                  <a:moveTo>
                    <a:pt x="916827" y="1337799"/>
                  </a:moveTo>
                  <a:lnTo>
                    <a:pt x="1114158" y="1337799"/>
                  </a:lnTo>
                </a:path>
                <a:path w="1196340" h="1346200">
                  <a:moveTo>
                    <a:pt x="916827" y="1345895"/>
                  </a:moveTo>
                  <a:lnTo>
                    <a:pt x="916827" y="1328692"/>
                  </a:lnTo>
                  <a:lnTo>
                    <a:pt x="1114158" y="1328692"/>
                  </a:lnTo>
                  <a:lnTo>
                    <a:pt x="1114158" y="1345895"/>
                  </a:lnTo>
                </a:path>
                <a:path w="1196340" h="1346200">
                  <a:moveTo>
                    <a:pt x="1014987" y="1345895"/>
                  </a:moveTo>
                  <a:lnTo>
                    <a:pt x="1014987" y="1328692"/>
                  </a:lnTo>
                </a:path>
                <a:path w="1196340" h="1346200">
                  <a:moveTo>
                    <a:pt x="945162" y="0"/>
                  </a:moveTo>
                  <a:lnTo>
                    <a:pt x="945162" y="110302"/>
                  </a:lnTo>
                </a:path>
                <a:path w="1196340" h="1346200">
                  <a:moveTo>
                    <a:pt x="25298" y="3035"/>
                  </a:moveTo>
                  <a:lnTo>
                    <a:pt x="25298" y="110302"/>
                  </a:lnTo>
                </a:path>
                <a:path w="1196340" h="1346200">
                  <a:moveTo>
                    <a:pt x="945162" y="79944"/>
                  </a:moveTo>
                  <a:lnTo>
                    <a:pt x="25298" y="79944"/>
                  </a:lnTo>
                </a:path>
                <a:path w="1196340" h="1346200">
                  <a:moveTo>
                    <a:pt x="919863" y="105242"/>
                  </a:moveTo>
                  <a:lnTo>
                    <a:pt x="970461" y="54645"/>
                  </a:lnTo>
                </a:path>
                <a:path w="1196340" h="1346200">
                  <a:moveTo>
                    <a:pt x="50597" y="54645"/>
                  </a:moveTo>
                  <a:lnTo>
                    <a:pt x="0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58" name="object 6558"/>
          <p:cNvSpPr txBox="1"/>
          <p:nvPr/>
        </p:nvSpPr>
        <p:spPr>
          <a:xfrm>
            <a:off x="12614091" y="9124307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5400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59" name="object 6559"/>
          <p:cNvSpPr/>
          <p:nvPr/>
        </p:nvSpPr>
        <p:spPr>
          <a:xfrm>
            <a:off x="12931388" y="9102164"/>
            <a:ext cx="57150" cy="450850"/>
          </a:xfrm>
          <a:custGeom>
            <a:avLst/>
            <a:gdLst/>
            <a:ahLst/>
            <a:cxnLst/>
            <a:rect l="l" t="t" r="r" b="b"/>
            <a:pathLst>
              <a:path w="57150" h="450850">
                <a:moveTo>
                  <a:pt x="29346" y="25298"/>
                </a:moveTo>
                <a:lnTo>
                  <a:pt x="56669" y="25298"/>
                </a:lnTo>
              </a:path>
              <a:path w="57150" h="450850">
                <a:moveTo>
                  <a:pt x="29346" y="424007"/>
                </a:moveTo>
                <a:lnTo>
                  <a:pt x="56669" y="424007"/>
                </a:lnTo>
              </a:path>
              <a:path w="57150" h="450850">
                <a:moveTo>
                  <a:pt x="25298" y="25298"/>
                </a:moveTo>
                <a:lnTo>
                  <a:pt x="25298" y="424007"/>
                </a:lnTo>
              </a:path>
              <a:path w="57150" h="450850">
                <a:moveTo>
                  <a:pt x="51609" y="51609"/>
                </a:moveTo>
                <a:lnTo>
                  <a:pt x="0" y="0"/>
                </a:lnTo>
              </a:path>
              <a:path w="57150" h="450850">
                <a:moveTo>
                  <a:pt x="0" y="398708"/>
                </a:moveTo>
                <a:lnTo>
                  <a:pt x="51609" y="4503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0" name="object 6560"/>
          <p:cNvSpPr txBox="1"/>
          <p:nvPr/>
        </p:nvSpPr>
        <p:spPr>
          <a:xfrm>
            <a:off x="12878935" y="9240783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2340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61" name="object 6561"/>
          <p:cNvSpPr/>
          <p:nvPr/>
        </p:nvSpPr>
        <p:spPr>
          <a:xfrm>
            <a:off x="16531911" y="11799015"/>
            <a:ext cx="914400" cy="55880"/>
          </a:xfrm>
          <a:custGeom>
            <a:avLst/>
            <a:gdLst/>
            <a:ahLst/>
            <a:cxnLst/>
            <a:rect l="l" t="t" r="r" b="b"/>
            <a:pathLst>
              <a:path w="914400" h="55879">
                <a:moveTo>
                  <a:pt x="888493" y="20239"/>
                </a:moveTo>
                <a:lnTo>
                  <a:pt x="888493" y="0"/>
                </a:lnTo>
              </a:path>
              <a:path w="914400" h="55879">
                <a:moveTo>
                  <a:pt x="25298" y="20239"/>
                </a:moveTo>
                <a:lnTo>
                  <a:pt x="25298" y="0"/>
                </a:lnTo>
              </a:path>
              <a:path w="914400" h="55879">
                <a:moveTo>
                  <a:pt x="888493" y="30358"/>
                </a:moveTo>
                <a:lnTo>
                  <a:pt x="25298" y="30358"/>
                </a:lnTo>
              </a:path>
              <a:path w="914400" h="55879">
                <a:moveTo>
                  <a:pt x="863194" y="55657"/>
                </a:moveTo>
                <a:lnTo>
                  <a:pt x="913792" y="5059"/>
                </a:lnTo>
              </a:path>
              <a:path w="914400" h="55879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2" name="object 6562"/>
          <p:cNvSpPr txBox="1"/>
          <p:nvPr/>
        </p:nvSpPr>
        <p:spPr>
          <a:xfrm>
            <a:off x="16904765" y="11735141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5070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63" name="object 6563"/>
          <p:cNvSpPr/>
          <p:nvPr/>
        </p:nvSpPr>
        <p:spPr>
          <a:xfrm>
            <a:off x="15802295" y="11799015"/>
            <a:ext cx="760095" cy="55880"/>
          </a:xfrm>
          <a:custGeom>
            <a:avLst/>
            <a:gdLst/>
            <a:ahLst/>
            <a:cxnLst/>
            <a:rect l="l" t="t" r="r" b="b"/>
            <a:pathLst>
              <a:path w="760094" h="55879">
                <a:moveTo>
                  <a:pt x="734676" y="20239"/>
                </a:moveTo>
                <a:lnTo>
                  <a:pt x="734676" y="0"/>
                </a:lnTo>
              </a:path>
              <a:path w="760094" h="55879">
                <a:moveTo>
                  <a:pt x="25298" y="20239"/>
                </a:moveTo>
                <a:lnTo>
                  <a:pt x="25298" y="0"/>
                </a:lnTo>
              </a:path>
              <a:path w="760094" h="55879">
                <a:moveTo>
                  <a:pt x="734676" y="30358"/>
                </a:moveTo>
                <a:lnTo>
                  <a:pt x="25298" y="30358"/>
                </a:lnTo>
              </a:path>
              <a:path w="760094" h="55879">
                <a:moveTo>
                  <a:pt x="709377" y="55657"/>
                </a:moveTo>
                <a:lnTo>
                  <a:pt x="759975" y="5059"/>
                </a:lnTo>
              </a:path>
              <a:path w="760094" h="55879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4" name="object 6564"/>
          <p:cNvSpPr txBox="1"/>
          <p:nvPr/>
        </p:nvSpPr>
        <p:spPr>
          <a:xfrm>
            <a:off x="16100263" y="11735141"/>
            <a:ext cx="16383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0" dirty="0">
                <a:latin typeface="Cambria"/>
                <a:cs typeface="Cambria"/>
              </a:rPr>
              <a:t>4160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65" name="object 6565"/>
          <p:cNvSpPr/>
          <p:nvPr/>
        </p:nvSpPr>
        <p:spPr>
          <a:xfrm>
            <a:off x="15759793" y="11757524"/>
            <a:ext cx="219075" cy="72390"/>
          </a:xfrm>
          <a:custGeom>
            <a:avLst/>
            <a:gdLst/>
            <a:ahLst/>
            <a:cxnLst/>
            <a:rect l="l" t="t" r="r" b="b"/>
            <a:pathLst>
              <a:path w="219075" h="72390">
                <a:moveTo>
                  <a:pt x="67800" y="61729"/>
                </a:moveTo>
                <a:lnTo>
                  <a:pt x="67800" y="41490"/>
                </a:lnTo>
              </a:path>
              <a:path w="219075" h="72390">
                <a:moveTo>
                  <a:pt x="0" y="61729"/>
                </a:moveTo>
                <a:lnTo>
                  <a:pt x="0" y="41490"/>
                </a:lnTo>
              </a:path>
              <a:path w="219075" h="72390">
                <a:moveTo>
                  <a:pt x="67800" y="71848"/>
                </a:moveTo>
                <a:lnTo>
                  <a:pt x="0" y="71848"/>
                </a:lnTo>
              </a:path>
              <a:path w="219075" h="72390">
                <a:moveTo>
                  <a:pt x="34406" y="71848"/>
                </a:moveTo>
                <a:lnTo>
                  <a:pt x="96135" y="0"/>
                </a:lnTo>
                <a:lnTo>
                  <a:pt x="21858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6" name="object 6566"/>
          <p:cNvSpPr txBox="1"/>
          <p:nvPr/>
        </p:nvSpPr>
        <p:spPr>
          <a:xfrm>
            <a:off x="15848288" y="11663293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67" name="object 6567"/>
          <p:cNvSpPr/>
          <p:nvPr/>
        </p:nvSpPr>
        <p:spPr>
          <a:xfrm>
            <a:off x="14672957" y="11799015"/>
            <a:ext cx="1181100" cy="60960"/>
          </a:xfrm>
          <a:custGeom>
            <a:avLst/>
            <a:gdLst/>
            <a:ahLst/>
            <a:cxnLst/>
            <a:rect l="l" t="t" r="r" b="b"/>
            <a:pathLst>
              <a:path w="1181100" h="60959">
                <a:moveTo>
                  <a:pt x="1129337" y="55657"/>
                </a:moveTo>
                <a:lnTo>
                  <a:pt x="1180947" y="5059"/>
                </a:lnTo>
              </a:path>
              <a:path w="1181100" h="60959">
                <a:moveTo>
                  <a:pt x="1112134" y="5059"/>
                </a:moveTo>
                <a:lnTo>
                  <a:pt x="1061536" y="55657"/>
                </a:lnTo>
              </a:path>
              <a:path w="1181100" h="60959">
                <a:moveTo>
                  <a:pt x="1086835" y="20239"/>
                </a:moveTo>
                <a:lnTo>
                  <a:pt x="1086835" y="0"/>
                </a:lnTo>
              </a:path>
              <a:path w="1181100" h="60959">
                <a:moveTo>
                  <a:pt x="26310" y="60717"/>
                </a:moveTo>
                <a:lnTo>
                  <a:pt x="26310" y="30358"/>
                </a:lnTo>
                <a:lnTo>
                  <a:pt x="1086835" y="30358"/>
                </a:lnTo>
              </a:path>
              <a:path w="1181100" h="60959">
                <a:moveTo>
                  <a:pt x="1061536" y="55657"/>
                </a:moveTo>
                <a:lnTo>
                  <a:pt x="1112134" y="5059"/>
                </a:lnTo>
              </a:path>
              <a:path w="1181100" h="60959">
                <a:moveTo>
                  <a:pt x="51609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8" name="object 6568"/>
          <p:cNvSpPr txBox="1"/>
          <p:nvPr/>
        </p:nvSpPr>
        <p:spPr>
          <a:xfrm>
            <a:off x="15144982" y="11735141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6230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69" name="object 6569"/>
          <p:cNvSpPr/>
          <p:nvPr/>
        </p:nvSpPr>
        <p:spPr>
          <a:xfrm>
            <a:off x="15290248" y="10318530"/>
            <a:ext cx="79375" cy="1334135"/>
          </a:xfrm>
          <a:custGeom>
            <a:avLst/>
            <a:gdLst/>
            <a:ahLst/>
            <a:cxnLst/>
            <a:rect l="l" t="t" r="r" b="b"/>
            <a:pathLst>
              <a:path w="79375" h="1334134">
                <a:moveTo>
                  <a:pt x="0" y="25298"/>
                </a:moveTo>
                <a:lnTo>
                  <a:pt x="78932" y="25298"/>
                </a:lnTo>
              </a:path>
              <a:path w="79375" h="1334134">
                <a:moveTo>
                  <a:pt x="0" y="1307441"/>
                </a:moveTo>
                <a:lnTo>
                  <a:pt x="78932" y="1307441"/>
                </a:lnTo>
              </a:path>
              <a:path w="79375" h="1334134">
                <a:moveTo>
                  <a:pt x="48573" y="25298"/>
                </a:moveTo>
                <a:lnTo>
                  <a:pt x="48573" y="1307441"/>
                </a:lnTo>
              </a:path>
              <a:path w="79375" h="1334134">
                <a:moveTo>
                  <a:pt x="73872" y="50597"/>
                </a:moveTo>
                <a:lnTo>
                  <a:pt x="23274" y="0"/>
                </a:lnTo>
              </a:path>
              <a:path w="79375" h="1334134">
                <a:moveTo>
                  <a:pt x="23274" y="1282142"/>
                </a:moveTo>
                <a:lnTo>
                  <a:pt x="73872" y="13337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0" name="object 6570"/>
          <p:cNvSpPr txBox="1"/>
          <p:nvPr/>
        </p:nvSpPr>
        <p:spPr>
          <a:xfrm>
            <a:off x="15261068" y="10901444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7530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71" name="object 6571"/>
          <p:cNvSpPr/>
          <p:nvPr/>
        </p:nvSpPr>
        <p:spPr>
          <a:xfrm>
            <a:off x="14709387" y="11669485"/>
            <a:ext cx="149860" cy="309880"/>
          </a:xfrm>
          <a:custGeom>
            <a:avLst/>
            <a:gdLst/>
            <a:ahLst/>
            <a:cxnLst/>
            <a:rect l="l" t="t" r="r" b="b"/>
            <a:pathLst>
              <a:path w="149859" h="309879">
                <a:moveTo>
                  <a:pt x="0" y="240844"/>
                </a:moveTo>
                <a:lnTo>
                  <a:pt x="110302" y="240844"/>
                </a:lnTo>
              </a:path>
              <a:path w="149859" h="309879">
                <a:moveTo>
                  <a:pt x="0" y="25298"/>
                </a:moveTo>
                <a:lnTo>
                  <a:pt x="110302" y="25298"/>
                </a:lnTo>
              </a:path>
              <a:path w="149859" h="309879">
                <a:moveTo>
                  <a:pt x="79944" y="240844"/>
                </a:moveTo>
                <a:lnTo>
                  <a:pt x="79944" y="25298"/>
                </a:lnTo>
              </a:path>
              <a:path w="149859" h="309879">
                <a:moveTo>
                  <a:pt x="54645" y="215545"/>
                </a:moveTo>
                <a:lnTo>
                  <a:pt x="105242" y="267155"/>
                </a:lnTo>
              </a:path>
              <a:path w="149859" h="309879">
                <a:moveTo>
                  <a:pt x="105242" y="50597"/>
                </a:moveTo>
                <a:lnTo>
                  <a:pt x="54645" y="0"/>
                </a:lnTo>
              </a:path>
              <a:path w="149859" h="309879">
                <a:moveTo>
                  <a:pt x="90063" y="240844"/>
                </a:moveTo>
                <a:lnTo>
                  <a:pt x="110302" y="240844"/>
                </a:lnTo>
              </a:path>
              <a:path w="149859" h="309879">
                <a:moveTo>
                  <a:pt x="90063" y="309657"/>
                </a:moveTo>
                <a:lnTo>
                  <a:pt x="110302" y="309657"/>
                </a:lnTo>
              </a:path>
              <a:path w="149859" h="309879">
                <a:moveTo>
                  <a:pt x="79944" y="240844"/>
                </a:moveTo>
                <a:lnTo>
                  <a:pt x="79944" y="309657"/>
                </a:lnTo>
              </a:path>
              <a:path w="149859" h="309879">
                <a:moveTo>
                  <a:pt x="79944" y="275250"/>
                </a:moveTo>
                <a:lnTo>
                  <a:pt x="149768" y="194294"/>
                </a:lnTo>
                <a:lnTo>
                  <a:pt x="149768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2" name="object 6572"/>
          <p:cNvSpPr txBox="1"/>
          <p:nvPr/>
        </p:nvSpPr>
        <p:spPr>
          <a:xfrm>
            <a:off x="14711579" y="11723222"/>
            <a:ext cx="16700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5"/>
              </a:lnSpc>
            </a:pPr>
            <a:r>
              <a:rPr sz="550" dirty="0">
                <a:latin typeface="Cambria"/>
                <a:cs typeface="Cambria"/>
              </a:rPr>
              <a:t>1270</a:t>
            </a:r>
            <a:endParaRPr sz="550">
              <a:latin typeface="Cambria"/>
              <a:cs typeface="Cambria"/>
            </a:endParaRPr>
          </a:p>
          <a:p>
            <a:pPr marL="22225">
              <a:lnSpc>
                <a:spcPts val="605"/>
              </a:lnSpc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73" name="object 6573"/>
          <p:cNvSpPr/>
          <p:nvPr/>
        </p:nvSpPr>
        <p:spPr>
          <a:xfrm>
            <a:off x="14764033" y="11443820"/>
            <a:ext cx="94615" cy="560705"/>
          </a:xfrm>
          <a:custGeom>
            <a:avLst/>
            <a:gdLst/>
            <a:ahLst/>
            <a:cxnLst/>
            <a:rect l="l" t="t" r="r" b="b"/>
            <a:pathLst>
              <a:path w="94615" h="560704">
                <a:moveTo>
                  <a:pt x="50597" y="492820"/>
                </a:moveTo>
                <a:lnTo>
                  <a:pt x="0" y="441210"/>
                </a:lnTo>
              </a:path>
              <a:path w="94615" h="560704">
                <a:moveTo>
                  <a:pt x="0" y="510023"/>
                </a:moveTo>
                <a:lnTo>
                  <a:pt x="50597" y="560621"/>
                </a:lnTo>
              </a:path>
              <a:path w="94615" h="560704">
                <a:moveTo>
                  <a:pt x="35418" y="250963"/>
                </a:moveTo>
                <a:lnTo>
                  <a:pt x="55657" y="250963"/>
                </a:lnTo>
              </a:path>
              <a:path w="94615" h="560704">
                <a:moveTo>
                  <a:pt x="35418" y="182151"/>
                </a:moveTo>
                <a:lnTo>
                  <a:pt x="55657" y="182151"/>
                </a:lnTo>
              </a:path>
              <a:path w="94615" h="560704">
                <a:moveTo>
                  <a:pt x="25298" y="250963"/>
                </a:moveTo>
                <a:lnTo>
                  <a:pt x="25298" y="182151"/>
                </a:lnTo>
              </a:path>
              <a:path w="94615" h="560704">
                <a:moveTo>
                  <a:pt x="25298" y="216557"/>
                </a:moveTo>
                <a:lnTo>
                  <a:pt x="94111" y="122446"/>
                </a:lnTo>
                <a:lnTo>
                  <a:pt x="941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4" name="object 6574"/>
          <p:cNvSpPr txBox="1"/>
          <p:nvPr/>
        </p:nvSpPr>
        <p:spPr>
          <a:xfrm>
            <a:off x="14780392" y="11436181"/>
            <a:ext cx="9715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75" name="object 6575"/>
          <p:cNvSpPr/>
          <p:nvPr/>
        </p:nvSpPr>
        <p:spPr>
          <a:xfrm>
            <a:off x="14764033" y="10538124"/>
            <a:ext cx="55880" cy="1182370"/>
          </a:xfrm>
          <a:custGeom>
            <a:avLst/>
            <a:gdLst/>
            <a:ahLst/>
            <a:cxnLst/>
            <a:rect l="l" t="t" r="r" b="b"/>
            <a:pathLst>
              <a:path w="55880" h="1182370">
                <a:moveTo>
                  <a:pt x="0" y="1131361"/>
                </a:moveTo>
                <a:lnTo>
                  <a:pt x="50597" y="1181959"/>
                </a:lnTo>
              </a:path>
              <a:path w="55880" h="1182370">
                <a:moveTo>
                  <a:pt x="50597" y="1114158"/>
                </a:moveTo>
                <a:lnTo>
                  <a:pt x="0" y="1062548"/>
                </a:lnTo>
              </a:path>
              <a:path w="55880" h="1182370">
                <a:moveTo>
                  <a:pt x="35418" y="1087847"/>
                </a:moveTo>
                <a:lnTo>
                  <a:pt x="55657" y="1087847"/>
                </a:lnTo>
              </a:path>
              <a:path w="55880" h="1182370">
                <a:moveTo>
                  <a:pt x="31370" y="25298"/>
                </a:moveTo>
                <a:lnTo>
                  <a:pt x="55657" y="25298"/>
                </a:lnTo>
              </a:path>
              <a:path w="55880" h="1182370">
                <a:moveTo>
                  <a:pt x="25298" y="1087847"/>
                </a:moveTo>
                <a:lnTo>
                  <a:pt x="25298" y="25298"/>
                </a:lnTo>
              </a:path>
              <a:path w="55880" h="1182370">
                <a:moveTo>
                  <a:pt x="0" y="1062548"/>
                </a:moveTo>
                <a:lnTo>
                  <a:pt x="50597" y="1114158"/>
                </a:lnTo>
              </a:path>
              <a:path w="55880" h="1182370">
                <a:moveTo>
                  <a:pt x="50597" y="5059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6" name="object 6576"/>
          <p:cNvSpPr txBox="1"/>
          <p:nvPr/>
        </p:nvSpPr>
        <p:spPr>
          <a:xfrm>
            <a:off x="14711579" y="11008662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6240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77" name="object 6577"/>
          <p:cNvSpPr/>
          <p:nvPr/>
        </p:nvSpPr>
        <p:spPr>
          <a:xfrm>
            <a:off x="14789331" y="10370139"/>
            <a:ext cx="67310" cy="193675"/>
          </a:xfrm>
          <a:custGeom>
            <a:avLst/>
            <a:gdLst/>
            <a:ahLst/>
            <a:cxnLst/>
            <a:rect l="l" t="t" r="r" b="b"/>
            <a:pathLst>
              <a:path w="67309" h="193675">
                <a:moveTo>
                  <a:pt x="10119" y="193282"/>
                </a:moveTo>
                <a:lnTo>
                  <a:pt x="30358" y="193282"/>
                </a:lnTo>
              </a:path>
              <a:path w="67309" h="193675">
                <a:moveTo>
                  <a:pt x="10119" y="173043"/>
                </a:moveTo>
                <a:lnTo>
                  <a:pt x="30358" y="173043"/>
                </a:lnTo>
              </a:path>
              <a:path w="67309" h="193675">
                <a:moveTo>
                  <a:pt x="0" y="193282"/>
                </a:moveTo>
                <a:lnTo>
                  <a:pt x="0" y="173043"/>
                </a:lnTo>
              </a:path>
              <a:path w="67309" h="193675">
                <a:moveTo>
                  <a:pt x="0" y="183163"/>
                </a:moveTo>
                <a:lnTo>
                  <a:pt x="66788" y="107266"/>
                </a:lnTo>
                <a:lnTo>
                  <a:pt x="6678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8" name="object 6578"/>
          <p:cNvSpPr txBox="1"/>
          <p:nvPr/>
        </p:nvSpPr>
        <p:spPr>
          <a:xfrm>
            <a:off x="14778367" y="10362513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79" name="object 6579"/>
          <p:cNvSpPr/>
          <p:nvPr/>
        </p:nvSpPr>
        <p:spPr>
          <a:xfrm>
            <a:off x="14759985" y="9912737"/>
            <a:ext cx="60325" cy="676275"/>
          </a:xfrm>
          <a:custGeom>
            <a:avLst/>
            <a:gdLst/>
            <a:ahLst/>
            <a:cxnLst/>
            <a:rect l="l" t="t" r="r" b="b"/>
            <a:pathLst>
              <a:path w="60325" h="676275">
                <a:moveTo>
                  <a:pt x="4047" y="625385"/>
                </a:moveTo>
                <a:lnTo>
                  <a:pt x="54645" y="675983"/>
                </a:lnTo>
              </a:path>
              <a:path w="60325" h="676275">
                <a:moveTo>
                  <a:pt x="54645" y="655744"/>
                </a:moveTo>
                <a:lnTo>
                  <a:pt x="4047" y="605146"/>
                </a:lnTo>
              </a:path>
              <a:path w="60325" h="676275">
                <a:moveTo>
                  <a:pt x="0" y="26310"/>
                </a:moveTo>
                <a:lnTo>
                  <a:pt x="59705" y="26310"/>
                </a:lnTo>
              </a:path>
              <a:path w="60325" h="676275">
                <a:moveTo>
                  <a:pt x="2023" y="630445"/>
                </a:moveTo>
                <a:lnTo>
                  <a:pt x="59705" y="630445"/>
                </a:lnTo>
              </a:path>
              <a:path w="60325" h="676275">
                <a:moveTo>
                  <a:pt x="29346" y="26310"/>
                </a:moveTo>
                <a:lnTo>
                  <a:pt x="29346" y="630445"/>
                </a:lnTo>
              </a:path>
              <a:path w="60325" h="676275">
                <a:moveTo>
                  <a:pt x="54645" y="51609"/>
                </a:moveTo>
                <a:lnTo>
                  <a:pt x="4047" y="0"/>
                </a:lnTo>
              </a:path>
              <a:path w="60325" h="676275">
                <a:moveTo>
                  <a:pt x="4047" y="605146"/>
                </a:moveTo>
                <a:lnTo>
                  <a:pt x="54645" y="65574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0" name="object 6580"/>
          <p:cNvSpPr txBox="1"/>
          <p:nvPr/>
        </p:nvSpPr>
        <p:spPr>
          <a:xfrm>
            <a:off x="14711579" y="10156648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3550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81" name="object 6581"/>
          <p:cNvSpPr/>
          <p:nvPr/>
        </p:nvSpPr>
        <p:spPr>
          <a:xfrm>
            <a:off x="14755938" y="9895534"/>
            <a:ext cx="104775" cy="221615"/>
          </a:xfrm>
          <a:custGeom>
            <a:avLst/>
            <a:gdLst/>
            <a:ahLst/>
            <a:cxnLst/>
            <a:rect l="l" t="t" r="r" b="b"/>
            <a:pathLst>
              <a:path w="104775" h="221615">
                <a:moveTo>
                  <a:pt x="0" y="0"/>
                </a:moveTo>
                <a:lnTo>
                  <a:pt x="63752" y="0"/>
                </a:lnTo>
              </a:path>
              <a:path w="104775" h="221615">
                <a:moveTo>
                  <a:pt x="1011" y="43513"/>
                </a:moveTo>
                <a:lnTo>
                  <a:pt x="63752" y="43513"/>
                </a:lnTo>
              </a:path>
              <a:path w="104775" h="221615">
                <a:moveTo>
                  <a:pt x="33394" y="0"/>
                </a:moveTo>
                <a:lnTo>
                  <a:pt x="33394" y="43513"/>
                </a:lnTo>
              </a:path>
              <a:path w="104775" h="221615">
                <a:moveTo>
                  <a:pt x="33394" y="22262"/>
                </a:moveTo>
                <a:lnTo>
                  <a:pt x="104230" y="104230"/>
                </a:lnTo>
                <a:lnTo>
                  <a:pt x="104230" y="22161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2" name="object 6582"/>
          <p:cNvSpPr txBox="1"/>
          <p:nvPr/>
        </p:nvSpPr>
        <p:spPr>
          <a:xfrm>
            <a:off x="14782415" y="9992059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83" name="object 6583"/>
          <p:cNvSpPr/>
          <p:nvPr/>
        </p:nvSpPr>
        <p:spPr>
          <a:xfrm>
            <a:off x="14764033" y="9870236"/>
            <a:ext cx="444500" cy="525780"/>
          </a:xfrm>
          <a:custGeom>
            <a:avLst/>
            <a:gdLst/>
            <a:ahLst/>
            <a:cxnLst/>
            <a:rect l="l" t="t" r="r" b="b"/>
            <a:pathLst>
              <a:path w="444500" h="525779">
                <a:moveTo>
                  <a:pt x="50597" y="51609"/>
                </a:moveTo>
                <a:lnTo>
                  <a:pt x="0" y="0"/>
                </a:lnTo>
              </a:path>
              <a:path w="444500" h="525779">
                <a:moveTo>
                  <a:pt x="0" y="42501"/>
                </a:moveTo>
                <a:lnTo>
                  <a:pt x="50597" y="94111"/>
                </a:lnTo>
              </a:path>
              <a:path w="444500" h="525779">
                <a:moveTo>
                  <a:pt x="444246" y="68812"/>
                </a:moveTo>
                <a:lnTo>
                  <a:pt x="345075" y="68812"/>
                </a:lnTo>
              </a:path>
              <a:path w="444500" h="525779">
                <a:moveTo>
                  <a:pt x="440198" y="453354"/>
                </a:moveTo>
                <a:lnTo>
                  <a:pt x="345075" y="453354"/>
                </a:lnTo>
              </a:path>
              <a:path w="444500" h="525779">
                <a:moveTo>
                  <a:pt x="375433" y="68812"/>
                </a:moveTo>
                <a:lnTo>
                  <a:pt x="375433" y="453354"/>
                </a:lnTo>
              </a:path>
              <a:path w="444500" h="525779">
                <a:moveTo>
                  <a:pt x="401744" y="94111"/>
                </a:moveTo>
                <a:lnTo>
                  <a:pt x="350135" y="42501"/>
                </a:lnTo>
              </a:path>
              <a:path w="444500" h="525779">
                <a:moveTo>
                  <a:pt x="350135" y="428055"/>
                </a:moveTo>
                <a:lnTo>
                  <a:pt x="401744" y="478652"/>
                </a:lnTo>
              </a:path>
              <a:path w="444500" h="525779">
                <a:moveTo>
                  <a:pt x="440198" y="453354"/>
                </a:moveTo>
                <a:lnTo>
                  <a:pt x="345075" y="453354"/>
                </a:lnTo>
              </a:path>
              <a:path w="444500" h="525779">
                <a:moveTo>
                  <a:pt x="440198" y="473593"/>
                </a:moveTo>
                <a:lnTo>
                  <a:pt x="345075" y="473593"/>
                </a:lnTo>
              </a:path>
              <a:path w="444500" h="525779">
                <a:moveTo>
                  <a:pt x="375433" y="453354"/>
                </a:moveTo>
                <a:lnTo>
                  <a:pt x="375433" y="401744"/>
                </a:lnTo>
              </a:path>
              <a:path w="444500" h="525779">
                <a:moveTo>
                  <a:pt x="375433" y="473593"/>
                </a:moveTo>
                <a:lnTo>
                  <a:pt x="375433" y="525202"/>
                </a:lnTo>
              </a:path>
              <a:path w="444500" h="525779">
                <a:moveTo>
                  <a:pt x="375433" y="463473"/>
                </a:moveTo>
                <a:lnTo>
                  <a:pt x="443234" y="427043"/>
                </a:lnTo>
                <a:lnTo>
                  <a:pt x="443234" y="31977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4" name="object 6584"/>
          <p:cNvSpPr txBox="1"/>
          <p:nvPr/>
        </p:nvSpPr>
        <p:spPr>
          <a:xfrm>
            <a:off x="15061714" y="10046345"/>
            <a:ext cx="165100" cy="25907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02235">
              <a:lnSpc>
                <a:spcPts val="580"/>
              </a:lnSpc>
            </a:pPr>
            <a:r>
              <a:rPr sz="550" dirty="0">
                <a:latin typeface="Cambria"/>
                <a:cs typeface="Cambria"/>
              </a:rPr>
              <a:t>2260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595"/>
              </a:lnSpc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85" name="object 6585"/>
          <p:cNvSpPr/>
          <p:nvPr/>
        </p:nvSpPr>
        <p:spPr>
          <a:xfrm>
            <a:off x="15109108" y="10298291"/>
            <a:ext cx="95250" cy="270510"/>
          </a:xfrm>
          <a:custGeom>
            <a:avLst/>
            <a:gdLst/>
            <a:ahLst/>
            <a:cxnLst/>
            <a:rect l="l" t="t" r="r" b="b"/>
            <a:pathLst>
              <a:path w="95250" h="270509">
                <a:moveTo>
                  <a:pt x="30358" y="25298"/>
                </a:moveTo>
                <a:lnTo>
                  <a:pt x="30358" y="45537"/>
                </a:lnTo>
              </a:path>
              <a:path w="95250" h="270509">
                <a:moveTo>
                  <a:pt x="5059" y="0"/>
                </a:moveTo>
                <a:lnTo>
                  <a:pt x="56669" y="50597"/>
                </a:lnTo>
              </a:path>
              <a:path w="95250" h="270509">
                <a:moveTo>
                  <a:pt x="56669" y="70836"/>
                </a:moveTo>
                <a:lnTo>
                  <a:pt x="5059" y="20239"/>
                </a:lnTo>
              </a:path>
              <a:path w="95250" h="270509">
                <a:moveTo>
                  <a:pt x="95123" y="45537"/>
                </a:moveTo>
                <a:lnTo>
                  <a:pt x="0" y="45537"/>
                </a:lnTo>
              </a:path>
              <a:path w="95250" h="270509">
                <a:moveTo>
                  <a:pt x="95123" y="244892"/>
                </a:moveTo>
                <a:lnTo>
                  <a:pt x="0" y="244892"/>
                </a:lnTo>
              </a:path>
              <a:path w="95250" h="270509">
                <a:moveTo>
                  <a:pt x="30358" y="45537"/>
                </a:moveTo>
                <a:lnTo>
                  <a:pt x="30358" y="244892"/>
                </a:lnTo>
              </a:path>
              <a:path w="95250" h="270509">
                <a:moveTo>
                  <a:pt x="56669" y="70836"/>
                </a:moveTo>
                <a:lnTo>
                  <a:pt x="5059" y="20239"/>
                </a:lnTo>
              </a:path>
              <a:path w="95250" h="270509">
                <a:moveTo>
                  <a:pt x="5059" y="219593"/>
                </a:moveTo>
                <a:lnTo>
                  <a:pt x="56669" y="2701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6" name="object 6586"/>
          <p:cNvSpPr txBox="1"/>
          <p:nvPr/>
        </p:nvSpPr>
        <p:spPr>
          <a:xfrm>
            <a:off x="15061714" y="10369330"/>
            <a:ext cx="97155" cy="1485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1170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6587" name="object 6587"/>
          <p:cNvGrpSpPr/>
          <p:nvPr/>
        </p:nvGrpSpPr>
        <p:grpSpPr>
          <a:xfrm>
            <a:off x="11365761" y="8833858"/>
            <a:ext cx="1592580" cy="2327275"/>
            <a:chOff x="11365761" y="8833858"/>
            <a:chExt cx="1592580" cy="2327275"/>
          </a:xfrm>
        </p:grpSpPr>
        <p:sp>
          <p:nvSpPr>
            <p:cNvPr id="6588" name="object 6588"/>
            <p:cNvSpPr/>
            <p:nvPr/>
          </p:nvSpPr>
          <p:spPr>
            <a:xfrm>
              <a:off x="12678401" y="10700036"/>
              <a:ext cx="278765" cy="459740"/>
            </a:xfrm>
            <a:custGeom>
              <a:avLst/>
              <a:gdLst/>
              <a:ahLst/>
              <a:cxnLst/>
              <a:rect l="l" t="t" r="r" b="b"/>
              <a:pathLst>
                <a:path w="278765" h="459740">
                  <a:moveTo>
                    <a:pt x="43513" y="459425"/>
                  </a:moveTo>
                  <a:lnTo>
                    <a:pt x="278286" y="459425"/>
                  </a:lnTo>
                </a:path>
                <a:path w="278765" h="459740">
                  <a:moveTo>
                    <a:pt x="43513" y="408828"/>
                  </a:moveTo>
                  <a:lnTo>
                    <a:pt x="278286" y="408828"/>
                  </a:lnTo>
                </a:path>
                <a:path w="278765" h="459740">
                  <a:moveTo>
                    <a:pt x="278286" y="306621"/>
                  </a:moveTo>
                  <a:lnTo>
                    <a:pt x="171019" y="306621"/>
                  </a:lnTo>
                </a:path>
                <a:path w="278765" h="459740">
                  <a:moveTo>
                    <a:pt x="128517" y="306621"/>
                  </a:moveTo>
                  <a:lnTo>
                    <a:pt x="43513" y="306621"/>
                  </a:lnTo>
                  <a:lnTo>
                    <a:pt x="128517" y="306621"/>
                  </a:lnTo>
                </a:path>
                <a:path w="278765" h="459740">
                  <a:moveTo>
                    <a:pt x="171019" y="306621"/>
                  </a:moveTo>
                  <a:lnTo>
                    <a:pt x="278286" y="306621"/>
                  </a:lnTo>
                </a:path>
                <a:path w="278765" h="459740">
                  <a:moveTo>
                    <a:pt x="278286" y="102207"/>
                  </a:moveTo>
                  <a:lnTo>
                    <a:pt x="43513" y="102207"/>
                  </a:lnTo>
                  <a:lnTo>
                    <a:pt x="278286" y="102207"/>
                  </a:lnTo>
                </a:path>
                <a:path w="278765" h="459740">
                  <a:moveTo>
                    <a:pt x="278286" y="50597"/>
                  </a:moveTo>
                  <a:lnTo>
                    <a:pt x="43513" y="50597"/>
                  </a:lnTo>
                </a:path>
                <a:path w="278765" h="459740">
                  <a:moveTo>
                    <a:pt x="149768" y="0"/>
                  </a:moveTo>
                  <a:lnTo>
                    <a:pt x="0" y="0"/>
                  </a:lnTo>
                </a:path>
                <a:path w="278765" h="459740">
                  <a:moveTo>
                    <a:pt x="43513" y="50597"/>
                  </a:moveTo>
                  <a:lnTo>
                    <a:pt x="278286" y="50597"/>
                  </a:lnTo>
                </a:path>
                <a:path w="278765" h="459740">
                  <a:moveTo>
                    <a:pt x="0" y="0"/>
                  </a:moveTo>
                  <a:lnTo>
                    <a:pt x="1497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11368936" y="8837033"/>
              <a:ext cx="128905" cy="452755"/>
            </a:xfrm>
            <a:custGeom>
              <a:avLst/>
              <a:gdLst/>
              <a:ahLst/>
              <a:cxnLst/>
              <a:rect l="l" t="t" r="r" b="b"/>
              <a:pathLst>
                <a:path w="128904" h="452754">
                  <a:moveTo>
                    <a:pt x="128517" y="25298"/>
                  </a:moveTo>
                  <a:lnTo>
                    <a:pt x="0" y="25298"/>
                  </a:lnTo>
                </a:path>
                <a:path w="128904" h="452754">
                  <a:moveTo>
                    <a:pt x="128517" y="427043"/>
                  </a:moveTo>
                  <a:lnTo>
                    <a:pt x="0" y="427043"/>
                  </a:lnTo>
                </a:path>
                <a:path w="128904" h="452754">
                  <a:moveTo>
                    <a:pt x="30358" y="25298"/>
                  </a:moveTo>
                  <a:lnTo>
                    <a:pt x="30358" y="427043"/>
                  </a:lnTo>
                </a:path>
                <a:path w="128904" h="452754">
                  <a:moveTo>
                    <a:pt x="56669" y="50597"/>
                  </a:moveTo>
                  <a:lnTo>
                    <a:pt x="5059" y="0"/>
                  </a:lnTo>
                </a:path>
                <a:path w="128904" h="452754">
                  <a:moveTo>
                    <a:pt x="5059" y="401744"/>
                  </a:moveTo>
                  <a:lnTo>
                    <a:pt x="56669" y="4523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90" name="object 6590"/>
          <p:cNvSpPr txBox="1"/>
          <p:nvPr/>
        </p:nvSpPr>
        <p:spPr>
          <a:xfrm>
            <a:off x="11145463" y="8977724"/>
            <a:ext cx="273050" cy="264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08585">
              <a:lnSpc>
                <a:spcPts val="595"/>
              </a:lnSpc>
            </a:pPr>
            <a:r>
              <a:rPr sz="550" dirty="0">
                <a:latin typeface="Cambria"/>
                <a:cs typeface="Cambria"/>
              </a:rPr>
              <a:t>2390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15"/>
              </a:lnSpc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  <a:p>
            <a:pPr marL="107314">
              <a:lnSpc>
                <a:spcPct val="100000"/>
              </a:lnSpc>
              <a:spcBef>
                <a:spcPts val="160"/>
              </a:spcBef>
            </a:pPr>
            <a:r>
              <a:rPr sz="550" dirty="0">
                <a:latin typeface="Cambria"/>
                <a:cs typeface="Cambria"/>
              </a:rPr>
              <a:t>2360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91" name="object 6591"/>
          <p:cNvSpPr/>
          <p:nvPr/>
        </p:nvSpPr>
        <p:spPr>
          <a:xfrm>
            <a:off x="11671510" y="9238777"/>
            <a:ext cx="154305" cy="314325"/>
          </a:xfrm>
          <a:custGeom>
            <a:avLst/>
            <a:gdLst/>
            <a:ahLst/>
            <a:cxnLst/>
            <a:rect l="l" t="t" r="r" b="b"/>
            <a:pathLst>
              <a:path w="154304" h="314325">
                <a:moveTo>
                  <a:pt x="153816" y="25298"/>
                </a:moveTo>
                <a:lnTo>
                  <a:pt x="0" y="25298"/>
                </a:lnTo>
              </a:path>
              <a:path w="154304" h="314325">
                <a:moveTo>
                  <a:pt x="153816" y="287394"/>
                </a:moveTo>
                <a:lnTo>
                  <a:pt x="0" y="287394"/>
                </a:lnTo>
              </a:path>
              <a:path w="154304" h="314325">
                <a:moveTo>
                  <a:pt x="30358" y="25298"/>
                </a:moveTo>
                <a:lnTo>
                  <a:pt x="30358" y="287394"/>
                </a:lnTo>
              </a:path>
              <a:path w="154304" h="314325">
                <a:moveTo>
                  <a:pt x="55657" y="50597"/>
                </a:moveTo>
                <a:lnTo>
                  <a:pt x="5059" y="0"/>
                </a:lnTo>
              </a:path>
              <a:path w="154304" h="314325">
                <a:moveTo>
                  <a:pt x="5059" y="262095"/>
                </a:moveTo>
                <a:lnTo>
                  <a:pt x="55657" y="3137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2" name="object 6592"/>
          <p:cNvSpPr txBox="1"/>
          <p:nvPr/>
        </p:nvSpPr>
        <p:spPr>
          <a:xfrm>
            <a:off x="11624116" y="9313716"/>
            <a:ext cx="9715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1540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93" name="object 6593"/>
          <p:cNvSpPr/>
          <p:nvPr/>
        </p:nvSpPr>
        <p:spPr>
          <a:xfrm>
            <a:off x="11473167" y="11669485"/>
            <a:ext cx="205740" cy="69215"/>
          </a:xfrm>
          <a:custGeom>
            <a:avLst/>
            <a:gdLst/>
            <a:ahLst/>
            <a:cxnLst/>
            <a:rect l="l" t="t" r="r" b="b"/>
            <a:pathLst>
              <a:path w="205740" h="69215">
                <a:moveTo>
                  <a:pt x="50597" y="58693"/>
                </a:moveTo>
                <a:lnTo>
                  <a:pt x="50597" y="38454"/>
                </a:lnTo>
              </a:path>
              <a:path w="205740" h="69215">
                <a:moveTo>
                  <a:pt x="71848" y="58693"/>
                </a:moveTo>
                <a:lnTo>
                  <a:pt x="71848" y="38454"/>
                </a:lnTo>
              </a:path>
              <a:path w="205740" h="69215">
                <a:moveTo>
                  <a:pt x="50597" y="68812"/>
                </a:moveTo>
                <a:lnTo>
                  <a:pt x="0" y="68812"/>
                </a:lnTo>
              </a:path>
              <a:path w="205740" h="69215">
                <a:moveTo>
                  <a:pt x="71848" y="68812"/>
                </a:moveTo>
                <a:lnTo>
                  <a:pt x="122446" y="68812"/>
                </a:lnTo>
              </a:path>
              <a:path w="205740" h="69215">
                <a:moveTo>
                  <a:pt x="61729" y="68812"/>
                </a:moveTo>
                <a:lnTo>
                  <a:pt x="98159" y="0"/>
                </a:lnTo>
                <a:lnTo>
                  <a:pt x="20542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4" name="object 6594"/>
          <p:cNvSpPr txBox="1"/>
          <p:nvPr/>
        </p:nvSpPr>
        <p:spPr>
          <a:xfrm>
            <a:off x="11563686" y="11575253"/>
            <a:ext cx="12255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95" name="object 6595"/>
          <p:cNvSpPr/>
          <p:nvPr/>
        </p:nvSpPr>
        <p:spPr>
          <a:xfrm>
            <a:off x="11498466" y="11707939"/>
            <a:ext cx="923925" cy="60960"/>
          </a:xfrm>
          <a:custGeom>
            <a:avLst/>
            <a:gdLst/>
            <a:ahLst/>
            <a:cxnLst/>
            <a:rect l="l" t="t" r="r" b="b"/>
            <a:pathLst>
              <a:path w="923925" h="60959">
                <a:moveTo>
                  <a:pt x="25298" y="30358"/>
                </a:moveTo>
                <a:lnTo>
                  <a:pt x="46549" y="30358"/>
                </a:lnTo>
              </a:path>
              <a:path w="923925" h="60959">
                <a:moveTo>
                  <a:pt x="0" y="55657"/>
                </a:moveTo>
                <a:lnTo>
                  <a:pt x="51609" y="5059"/>
                </a:lnTo>
              </a:path>
              <a:path w="923925" h="60959">
                <a:moveTo>
                  <a:pt x="71848" y="5059"/>
                </a:moveTo>
                <a:lnTo>
                  <a:pt x="20239" y="55657"/>
                </a:lnTo>
              </a:path>
              <a:path w="923925" h="60959">
                <a:moveTo>
                  <a:pt x="46549" y="40478"/>
                </a:moveTo>
                <a:lnTo>
                  <a:pt x="46549" y="60717"/>
                </a:lnTo>
              </a:path>
              <a:path w="923925" h="60959">
                <a:moveTo>
                  <a:pt x="898612" y="20239"/>
                </a:moveTo>
                <a:lnTo>
                  <a:pt x="898612" y="0"/>
                </a:lnTo>
              </a:path>
              <a:path w="923925" h="60959">
                <a:moveTo>
                  <a:pt x="46549" y="30358"/>
                </a:moveTo>
                <a:lnTo>
                  <a:pt x="898612" y="30358"/>
                </a:lnTo>
              </a:path>
              <a:path w="923925" h="60959">
                <a:moveTo>
                  <a:pt x="71848" y="5059"/>
                </a:moveTo>
                <a:lnTo>
                  <a:pt x="20239" y="55657"/>
                </a:lnTo>
              </a:path>
              <a:path w="923925" h="60959">
                <a:moveTo>
                  <a:pt x="873314" y="55657"/>
                </a:moveTo>
                <a:lnTo>
                  <a:pt x="923911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6" name="object 6596"/>
          <p:cNvSpPr txBox="1"/>
          <p:nvPr/>
        </p:nvSpPr>
        <p:spPr>
          <a:xfrm>
            <a:off x="11886498" y="1164406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5005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97" name="object 6597"/>
          <p:cNvSpPr/>
          <p:nvPr/>
        </p:nvSpPr>
        <p:spPr>
          <a:xfrm>
            <a:off x="11715023" y="9912737"/>
            <a:ext cx="110489" cy="923290"/>
          </a:xfrm>
          <a:custGeom>
            <a:avLst/>
            <a:gdLst/>
            <a:ahLst/>
            <a:cxnLst/>
            <a:rect l="l" t="t" r="r" b="b"/>
            <a:pathLst>
              <a:path w="110490" h="923290">
                <a:moveTo>
                  <a:pt x="110302" y="26310"/>
                </a:moveTo>
                <a:lnTo>
                  <a:pt x="0" y="26310"/>
                </a:lnTo>
              </a:path>
              <a:path w="110490" h="923290">
                <a:moveTo>
                  <a:pt x="110302" y="897600"/>
                </a:moveTo>
                <a:lnTo>
                  <a:pt x="0" y="897600"/>
                </a:lnTo>
              </a:path>
              <a:path w="110490" h="923290">
                <a:moveTo>
                  <a:pt x="31370" y="26310"/>
                </a:moveTo>
                <a:lnTo>
                  <a:pt x="31370" y="897600"/>
                </a:lnTo>
              </a:path>
              <a:path w="110490" h="923290">
                <a:moveTo>
                  <a:pt x="56669" y="51609"/>
                </a:moveTo>
                <a:lnTo>
                  <a:pt x="5059" y="0"/>
                </a:lnTo>
              </a:path>
              <a:path w="110490" h="923290">
                <a:moveTo>
                  <a:pt x="5059" y="872302"/>
                </a:moveTo>
                <a:lnTo>
                  <a:pt x="56669" y="92289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8" name="object 6598"/>
          <p:cNvSpPr txBox="1"/>
          <p:nvPr/>
        </p:nvSpPr>
        <p:spPr>
          <a:xfrm>
            <a:off x="11667629" y="10300543"/>
            <a:ext cx="97155" cy="1485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5115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599" name="object 6599"/>
          <p:cNvSpPr/>
          <p:nvPr/>
        </p:nvSpPr>
        <p:spPr>
          <a:xfrm>
            <a:off x="11715023" y="10785040"/>
            <a:ext cx="110489" cy="1130935"/>
          </a:xfrm>
          <a:custGeom>
            <a:avLst/>
            <a:gdLst/>
            <a:ahLst/>
            <a:cxnLst/>
            <a:rect l="l" t="t" r="r" b="b"/>
            <a:pathLst>
              <a:path w="110490" h="1130934">
                <a:moveTo>
                  <a:pt x="110302" y="25298"/>
                </a:moveTo>
                <a:lnTo>
                  <a:pt x="0" y="25298"/>
                </a:lnTo>
              </a:path>
              <a:path w="110490" h="1130934">
                <a:moveTo>
                  <a:pt x="110302" y="1104038"/>
                </a:moveTo>
                <a:lnTo>
                  <a:pt x="0" y="1104038"/>
                </a:lnTo>
              </a:path>
              <a:path w="110490" h="1130934">
                <a:moveTo>
                  <a:pt x="31370" y="25298"/>
                </a:moveTo>
                <a:lnTo>
                  <a:pt x="31370" y="1104038"/>
                </a:lnTo>
              </a:path>
              <a:path w="110490" h="1130934">
                <a:moveTo>
                  <a:pt x="56669" y="50597"/>
                </a:moveTo>
                <a:lnTo>
                  <a:pt x="5059" y="0"/>
                </a:lnTo>
              </a:path>
              <a:path w="110490" h="1130934">
                <a:moveTo>
                  <a:pt x="5059" y="1078740"/>
                </a:moveTo>
                <a:lnTo>
                  <a:pt x="56669" y="11303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0" name="object 6600"/>
          <p:cNvSpPr txBox="1"/>
          <p:nvPr/>
        </p:nvSpPr>
        <p:spPr>
          <a:xfrm>
            <a:off x="11667629" y="11262661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6340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01" name="object 6601"/>
          <p:cNvSpPr/>
          <p:nvPr/>
        </p:nvSpPr>
        <p:spPr>
          <a:xfrm>
            <a:off x="11746393" y="11889078"/>
            <a:ext cx="30480" cy="243204"/>
          </a:xfrm>
          <a:custGeom>
            <a:avLst/>
            <a:gdLst/>
            <a:ahLst/>
            <a:cxnLst/>
            <a:rect l="l" t="t" r="r" b="b"/>
            <a:pathLst>
              <a:path w="30479" h="243204">
                <a:moveTo>
                  <a:pt x="10119" y="0"/>
                </a:moveTo>
                <a:lnTo>
                  <a:pt x="30358" y="0"/>
                </a:lnTo>
              </a:path>
              <a:path w="30479" h="243204">
                <a:moveTo>
                  <a:pt x="10119" y="68812"/>
                </a:moveTo>
                <a:lnTo>
                  <a:pt x="30358" y="68812"/>
                </a:lnTo>
              </a:path>
              <a:path w="30479" h="243204">
                <a:moveTo>
                  <a:pt x="0" y="0"/>
                </a:moveTo>
                <a:lnTo>
                  <a:pt x="0" y="68812"/>
                </a:lnTo>
                <a:lnTo>
                  <a:pt x="0" y="2428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2" name="object 6602"/>
          <p:cNvSpPr txBox="1"/>
          <p:nvPr/>
        </p:nvSpPr>
        <p:spPr>
          <a:xfrm>
            <a:off x="11667629" y="12001861"/>
            <a:ext cx="9715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03" name="object 6603"/>
          <p:cNvSpPr/>
          <p:nvPr/>
        </p:nvSpPr>
        <p:spPr>
          <a:xfrm>
            <a:off x="11720083" y="10520920"/>
            <a:ext cx="1265555" cy="1462405"/>
          </a:xfrm>
          <a:custGeom>
            <a:avLst/>
            <a:gdLst/>
            <a:ahLst/>
            <a:cxnLst/>
            <a:rect l="l" t="t" r="r" b="b"/>
            <a:pathLst>
              <a:path w="1265554" h="1462404">
                <a:moveTo>
                  <a:pt x="51609" y="1394468"/>
                </a:moveTo>
                <a:lnTo>
                  <a:pt x="0" y="1342859"/>
                </a:lnTo>
              </a:path>
              <a:path w="1265554" h="1462404">
                <a:moveTo>
                  <a:pt x="0" y="1411672"/>
                </a:moveTo>
                <a:lnTo>
                  <a:pt x="51609" y="1462269"/>
                </a:lnTo>
              </a:path>
              <a:path w="1265554" h="1462404">
                <a:moveTo>
                  <a:pt x="958317" y="117386"/>
                </a:moveTo>
                <a:lnTo>
                  <a:pt x="958317" y="41490"/>
                </a:lnTo>
              </a:path>
              <a:path w="1265554" h="1462404">
                <a:moveTo>
                  <a:pt x="719497" y="117386"/>
                </a:moveTo>
                <a:lnTo>
                  <a:pt x="719497" y="41490"/>
                </a:lnTo>
              </a:path>
              <a:path w="1265554" h="1462404">
                <a:moveTo>
                  <a:pt x="958317" y="71848"/>
                </a:moveTo>
                <a:lnTo>
                  <a:pt x="719497" y="71848"/>
                </a:lnTo>
              </a:path>
              <a:path w="1265554" h="1462404">
                <a:moveTo>
                  <a:pt x="932007" y="97147"/>
                </a:moveTo>
                <a:lnTo>
                  <a:pt x="983616" y="46549"/>
                </a:lnTo>
              </a:path>
              <a:path w="1265554" h="1462404">
                <a:moveTo>
                  <a:pt x="744796" y="46549"/>
                </a:moveTo>
                <a:lnTo>
                  <a:pt x="694198" y="97147"/>
                </a:lnTo>
              </a:path>
              <a:path w="1265554" h="1462404">
                <a:moveTo>
                  <a:pt x="1001831" y="168995"/>
                </a:moveTo>
                <a:lnTo>
                  <a:pt x="1001831" y="41490"/>
                </a:lnTo>
              </a:path>
              <a:path w="1265554" h="1462404">
                <a:moveTo>
                  <a:pt x="1239640" y="117386"/>
                </a:moveTo>
                <a:lnTo>
                  <a:pt x="1239640" y="41490"/>
                </a:lnTo>
              </a:path>
              <a:path w="1265554" h="1462404">
                <a:moveTo>
                  <a:pt x="1001831" y="71848"/>
                </a:moveTo>
                <a:lnTo>
                  <a:pt x="1239640" y="71848"/>
                </a:lnTo>
              </a:path>
              <a:path w="1265554" h="1462404">
                <a:moveTo>
                  <a:pt x="1027130" y="46549"/>
                </a:moveTo>
                <a:lnTo>
                  <a:pt x="975521" y="97147"/>
                </a:lnTo>
              </a:path>
              <a:path w="1265554" h="1462404">
                <a:moveTo>
                  <a:pt x="1214341" y="97147"/>
                </a:moveTo>
                <a:lnTo>
                  <a:pt x="1264939" y="46549"/>
                </a:lnTo>
              </a:path>
              <a:path w="1265554" h="1462404">
                <a:moveTo>
                  <a:pt x="1001831" y="61729"/>
                </a:moveTo>
                <a:lnTo>
                  <a:pt x="1001831" y="41490"/>
                </a:lnTo>
              </a:path>
              <a:path w="1265554" h="1462404">
                <a:moveTo>
                  <a:pt x="958317" y="61729"/>
                </a:moveTo>
                <a:lnTo>
                  <a:pt x="958317" y="41490"/>
                </a:lnTo>
              </a:path>
              <a:path w="1265554" h="1462404">
                <a:moveTo>
                  <a:pt x="1001831" y="71848"/>
                </a:moveTo>
                <a:lnTo>
                  <a:pt x="958317" y="71848"/>
                </a:lnTo>
              </a:path>
              <a:path w="1265554" h="1462404">
                <a:moveTo>
                  <a:pt x="979568" y="71848"/>
                </a:moveTo>
                <a:lnTo>
                  <a:pt x="929983" y="0"/>
                </a:lnTo>
                <a:lnTo>
                  <a:pt x="81259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4" name="object 6604"/>
          <p:cNvSpPr txBox="1"/>
          <p:nvPr/>
        </p:nvSpPr>
        <p:spPr>
          <a:xfrm>
            <a:off x="12452077" y="10359579"/>
            <a:ext cx="508000" cy="250190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L="85090">
              <a:lnSpc>
                <a:spcPct val="100000"/>
              </a:lnSpc>
              <a:spcBef>
                <a:spcPts val="320"/>
              </a:spcBef>
            </a:pPr>
            <a:r>
              <a:rPr sz="825" spc="-37" baseline="-30303" dirty="0">
                <a:latin typeface="Cambria"/>
                <a:cs typeface="Cambria"/>
              </a:rPr>
              <a:t>255    </a:t>
            </a:r>
            <a:r>
              <a:rPr sz="825" spc="-52" baseline="-30303" dirty="0">
                <a:latin typeface="Cambria"/>
                <a:cs typeface="Cambria"/>
              </a:rPr>
              <a:t> </a:t>
            </a:r>
            <a:r>
              <a:rPr sz="450" spc="-35" dirty="0">
                <a:latin typeface="Cambria"/>
                <a:cs typeface="Cambria"/>
              </a:rPr>
              <a:t>21,17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  <a:p>
            <a:pPr marL="38100">
              <a:lnSpc>
                <a:spcPct val="100000"/>
              </a:lnSpc>
              <a:spcBef>
                <a:spcPts val="225"/>
              </a:spcBef>
              <a:tabLst>
                <a:tab pos="318770" algn="l"/>
              </a:tabLst>
            </a:pPr>
            <a:r>
              <a:rPr sz="550" spc="-35" dirty="0">
                <a:latin typeface="Cambria"/>
                <a:cs typeface="Cambria"/>
              </a:rPr>
              <a:t>1400	1400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05" name="object 6605"/>
          <p:cNvSpPr/>
          <p:nvPr/>
        </p:nvSpPr>
        <p:spPr>
          <a:xfrm>
            <a:off x="11830386" y="10567470"/>
            <a:ext cx="916940" cy="372745"/>
          </a:xfrm>
          <a:custGeom>
            <a:avLst/>
            <a:gdLst/>
            <a:ahLst/>
            <a:cxnLst/>
            <a:rect l="l" t="t" r="r" b="b"/>
            <a:pathLst>
              <a:path w="916940" h="372745">
                <a:moveTo>
                  <a:pt x="865218" y="50597"/>
                </a:moveTo>
                <a:lnTo>
                  <a:pt x="916827" y="0"/>
                </a:lnTo>
              </a:path>
              <a:path w="916940" h="372745">
                <a:moveTo>
                  <a:pt x="873314" y="0"/>
                </a:moveTo>
                <a:lnTo>
                  <a:pt x="821704" y="50597"/>
                </a:lnTo>
              </a:path>
              <a:path w="916940" h="372745">
                <a:moveTo>
                  <a:pt x="26310" y="252987"/>
                </a:moveTo>
                <a:lnTo>
                  <a:pt x="26310" y="372398"/>
                </a:lnTo>
              </a:path>
              <a:path w="916940" h="372745">
                <a:moveTo>
                  <a:pt x="566692" y="252987"/>
                </a:moveTo>
                <a:lnTo>
                  <a:pt x="566692" y="372398"/>
                </a:lnTo>
              </a:path>
              <a:path w="916940" h="372745">
                <a:moveTo>
                  <a:pt x="26310" y="342039"/>
                </a:moveTo>
                <a:lnTo>
                  <a:pt x="566692" y="342039"/>
                </a:lnTo>
              </a:path>
              <a:path w="916940" h="372745">
                <a:moveTo>
                  <a:pt x="51609" y="316740"/>
                </a:moveTo>
                <a:lnTo>
                  <a:pt x="0" y="367338"/>
                </a:lnTo>
              </a:path>
              <a:path w="916940" h="372745">
                <a:moveTo>
                  <a:pt x="541393" y="367338"/>
                </a:moveTo>
                <a:lnTo>
                  <a:pt x="591991" y="3167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6" name="object 6606"/>
          <p:cNvSpPr txBox="1"/>
          <p:nvPr/>
        </p:nvSpPr>
        <p:spPr>
          <a:xfrm>
            <a:off x="12047398" y="10815277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3175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07" name="object 6607"/>
          <p:cNvSpPr/>
          <p:nvPr/>
        </p:nvSpPr>
        <p:spPr>
          <a:xfrm>
            <a:off x="11784848" y="10820458"/>
            <a:ext cx="205740" cy="212090"/>
          </a:xfrm>
          <a:custGeom>
            <a:avLst/>
            <a:gdLst/>
            <a:ahLst/>
            <a:cxnLst/>
            <a:rect l="l" t="t" r="r" b="b"/>
            <a:pathLst>
              <a:path w="205740" h="212090">
                <a:moveTo>
                  <a:pt x="50597" y="0"/>
                </a:moveTo>
                <a:lnTo>
                  <a:pt x="50597" y="119410"/>
                </a:lnTo>
              </a:path>
              <a:path w="205740" h="212090">
                <a:moveTo>
                  <a:pt x="71848" y="0"/>
                </a:moveTo>
                <a:lnTo>
                  <a:pt x="71848" y="119410"/>
                </a:lnTo>
              </a:path>
              <a:path w="205740" h="212090">
                <a:moveTo>
                  <a:pt x="50597" y="89051"/>
                </a:moveTo>
                <a:lnTo>
                  <a:pt x="0" y="89051"/>
                </a:lnTo>
              </a:path>
              <a:path w="205740" h="212090">
                <a:moveTo>
                  <a:pt x="71848" y="89051"/>
                </a:moveTo>
                <a:lnTo>
                  <a:pt x="122446" y="89051"/>
                </a:lnTo>
              </a:path>
              <a:path w="205740" h="212090">
                <a:moveTo>
                  <a:pt x="61729" y="89051"/>
                </a:moveTo>
                <a:lnTo>
                  <a:pt x="98159" y="211497"/>
                </a:lnTo>
                <a:lnTo>
                  <a:pt x="205426" y="2114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8" name="object 6608"/>
          <p:cNvSpPr txBox="1"/>
          <p:nvPr/>
        </p:nvSpPr>
        <p:spPr>
          <a:xfrm>
            <a:off x="11875367" y="10937723"/>
            <a:ext cx="12255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09" name="object 6609"/>
          <p:cNvSpPr/>
          <p:nvPr/>
        </p:nvSpPr>
        <p:spPr>
          <a:xfrm>
            <a:off x="11290003" y="10546219"/>
            <a:ext cx="592455" cy="388620"/>
          </a:xfrm>
          <a:custGeom>
            <a:avLst/>
            <a:gdLst/>
            <a:ahLst/>
            <a:cxnLst/>
            <a:rect l="l" t="t" r="r" b="b"/>
            <a:pathLst>
              <a:path w="592454" h="388620">
                <a:moveTo>
                  <a:pt x="545441" y="363290"/>
                </a:moveTo>
                <a:lnTo>
                  <a:pt x="566692" y="363290"/>
                </a:lnTo>
              </a:path>
              <a:path w="592454" h="388620">
                <a:moveTo>
                  <a:pt x="520143" y="388589"/>
                </a:moveTo>
                <a:lnTo>
                  <a:pt x="571752" y="337991"/>
                </a:lnTo>
              </a:path>
              <a:path w="592454" h="388620">
                <a:moveTo>
                  <a:pt x="591991" y="337991"/>
                </a:moveTo>
                <a:lnTo>
                  <a:pt x="540382" y="388589"/>
                </a:lnTo>
              </a:path>
              <a:path w="592454" h="388620">
                <a:moveTo>
                  <a:pt x="25298" y="26310"/>
                </a:moveTo>
                <a:lnTo>
                  <a:pt x="25298" y="0"/>
                </a:lnTo>
              </a:path>
              <a:path w="592454" h="388620">
                <a:moveTo>
                  <a:pt x="545441" y="26310"/>
                </a:moveTo>
                <a:lnTo>
                  <a:pt x="545441" y="0"/>
                </a:lnTo>
              </a:path>
              <a:path w="592454" h="388620">
                <a:moveTo>
                  <a:pt x="25298" y="30358"/>
                </a:moveTo>
                <a:lnTo>
                  <a:pt x="545441" y="30358"/>
                </a:lnTo>
              </a:path>
              <a:path w="592454" h="388620">
                <a:moveTo>
                  <a:pt x="50597" y="5059"/>
                </a:moveTo>
                <a:lnTo>
                  <a:pt x="0" y="55657"/>
                </a:lnTo>
              </a:path>
              <a:path w="592454" h="388620">
                <a:moveTo>
                  <a:pt x="520143" y="55657"/>
                </a:moveTo>
                <a:lnTo>
                  <a:pt x="571752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0" name="object 6610"/>
          <p:cNvSpPr txBox="1"/>
          <p:nvPr/>
        </p:nvSpPr>
        <p:spPr>
          <a:xfrm>
            <a:off x="11491837" y="1048234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11" name="object 6611"/>
          <p:cNvSpPr/>
          <p:nvPr/>
        </p:nvSpPr>
        <p:spPr>
          <a:xfrm>
            <a:off x="12976927" y="10937844"/>
            <a:ext cx="508000" cy="76200"/>
          </a:xfrm>
          <a:custGeom>
            <a:avLst/>
            <a:gdLst/>
            <a:ahLst/>
            <a:cxnLst/>
            <a:rect l="l" t="t" r="r" b="b"/>
            <a:pathLst>
              <a:path w="508000" h="76200">
                <a:moveTo>
                  <a:pt x="482700" y="75896"/>
                </a:moveTo>
                <a:lnTo>
                  <a:pt x="482700" y="0"/>
                </a:lnTo>
              </a:path>
              <a:path w="508000" h="76200">
                <a:moveTo>
                  <a:pt x="25298" y="75896"/>
                </a:moveTo>
                <a:lnTo>
                  <a:pt x="25298" y="0"/>
                </a:lnTo>
              </a:path>
              <a:path w="508000" h="76200">
                <a:moveTo>
                  <a:pt x="482700" y="31370"/>
                </a:moveTo>
                <a:lnTo>
                  <a:pt x="25298" y="31370"/>
                </a:lnTo>
              </a:path>
              <a:path w="508000" h="76200">
                <a:moveTo>
                  <a:pt x="457402" y="56669"/>
                </a:moveTo>
                <a:lnTo>
                  <a:pt x="507999" y="5059"/>
                </a:lnTo>
              </a:path>
              <a:path w="508000" h="76200">
                <a:moveTo>
                  <a:pt x="51609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2" name="object 6612"/>
          <p:cNvSpPr txBox="1"/>
          <p:nvPr/>
        </p:nvSpPr>
        <p:spPr>
          <a:xfrm>
            <a:off x="13147389" y="10873971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2685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13" name="object 6613"/>
          <p:cNvSpPr/>
          <p:nvPr/>
        </p:nvSpPr>
        <p:spPr>
          <a:xfrm>
            <a:off x="13063954" y="10507765"/>
            <a:ext cx="62230" cy="575945"/>
          </a:xfrm>
          <a:custGeom>
            <a:avLst/>
            <a:gdLst/>
            <a:ahLst/>
            <a:cxnLst/>
            <a:rect l="l" t="t" r="r" b="b"/>
            <a:pathLst>
              <a:path w="62230" h="575945">
                <a:moveTo>
                  <a:pt x="0" y="25298"/>
                </a:moveTo>
                <a:lnTo>
                  <a:pt x="61729" y="25298"/>
                </a:lnTo>
              </a:path>
              <a:path w="62230" h="575945">
                <a:moveTo>
                  <a:pt x="0" y="549489"/>
                </a:moveTo>
                <a:lnTo>
                  <a:pt x="61729" y="549489"/>
                </a:lnTo>
              </a:path>
              <a:path w="62230" h="575945">
                <a:moveTo>
                  <a:pt x="31370" y="25298"/>
                </a:moveTo>
                <a:lnTo>
                  <a:pt x="31370" y="549489"/>
                </a:lnTo>
              </a:path>
              <a:path w="62230" h="575945">
                <a:moveTo>
                  <a:pt x="56669" y="50597"/>
                </a:moveTo>
                <a:lnTo>
                  <a:pt x="5059" y="0"/>
                </a:lnTo>
              </a:path>
              <a:path w="62230" h="575945">
                <a:moveTo>
                  <a:pt x="5059" y="524190"/>
                </a:moveTo>
                <a:lnTo>
                  <a:pt x="56669" y="57580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4" name="object 6614"/>
          <p:cNvSpPr txBox="1"/>
          <p:nvPr/>
        </p:nvSpPr>
        <p:spPr>
          <a:xfrm>
            <a:off x="12709214" y="10627825"/>
            <a:ext cx="277495" cy="42100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41605">
              <a:lnSpc>
                <a:spcPct val="100000"/>
              </a:lnSpc>
              <a:spcBef>
                <a:spcPts val="114"/>
              </a:spcBef>
            </a:pP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3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4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3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tabLst>
                <a:tab pos="261620" algn="l"/>
              </a:tabLst>
            </a:pPr>
            <a:r>
              <a:rPr sz="4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endParaRPr sz="450">
              <a:latin typeface="Times New Roman"/>
              <a:cs typeface="Times New Roman"/>
            </a:endParaRPr>
          </a:p>
          <a:p>
            <a:pPr marL="12700">
              <a:lnSpc>
                <a:spcPts val="560"/>
              </a:lnSpc>
              <a:spcBef>
                <a:spcPts val="30"/>
              </a:spcBef>
              <a:tabLst>
                <a:tab pos="264160" algn="l"/>
              </a:tabLst>
            </a:pPr>
            <a:r>
              <a:rPr sz="5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	</a:t>
            </a:r>
            <a:endParaRPr sz="550">
              <a:latin typeface="Cambria"/>
              <a:cs typeface="Cambria"/>
            </a:endParaRPr>
          </a:p>
          <a:p>
            <a:pPr marL="21590">
              <a:lnSpc>
                <a:spcPts val="480"/>
              </a:lnSpc>
              <a:tabLst>
                <a:tab pos="264160" algn="l"/>
              </a:tabLst>
            </a:pPr>
            <a:r>
              <a:rPr sz="5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	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580"/>
              </a:lnSpc>
              <a:tabLst>
                <a:tab pos="231140" algn="l"/>
              </a:tabLst>
            </a:pPr>
            <a:r>
              <a:rPr sz="5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	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15" name="object 6615"/>
          <p:cNvSpPr txBox="1"/>
          <p:nvPr/>
        </p:nvSpPr>
        <p:spPr>
          <a:xfrm>
            <a:off x="14127971" y="10873971"/>
            <a:ext cx="26733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54000" algn="l"/>
              </a:tabLst>
            </a:pPr>
            <a:r>
              <a:rPr sz="5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	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16" name="object 6616"/>
          <p:cNvSpPr txBox="1"/>
          <p:nvPr/>
        </p:nvSpPr>
        <p:spPr>
          <a:xfrm>
            <a:off x="13016560" y="10711197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3080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17" name="object 6617"/>
          <p:cNvSpPr/>
          <p:nvPr/>
        </p:nvSpPr>
        <p:spPr>
          <a:xfrm>
            <a:off x="13507189" y="11066362"/>
            <a:ext cx="231775" cy="356235"/>
          </a:xfrm>
          <a:custGeom>
            <a:avLst/>
            <a:gdLst/>
            <a:ahLst/>
            <a:cxnLst/>
            <a:rect l="l" t="t" r="r" b="b"/>
            <a:pathLst>
              <a:path w="231775" h="356234">
                <a:moveTo>
                  <a:pt x="0" y="25298"/>
                </a:moveTo>
                <a:lnTo>
                  <a:pt x="231736" y="25298"/>
                </a:lnTo>
              </a:path>
              <a:path w="231775" h="356234">
                <a:moveTo>
                  <a:pt x="7083" y="329896"/>
                </a:moveTo>
                <a:lnTo>
                  <a:pt x="231736" y="329896"/>
                </a:lnTo>
              </a:path>
              <a:path w="231775" h="356234">
                <a:moveTo>
                  <a:pt x="201378" y="25298"/>
                </a:moveTo>
                <a:lnTo>
                  <a:pt x="201378" y="329896"/>
                </a:lnTo>
              </a:path>
              <a:path w="231775" h="356234">
                <a:moveTo>
                  <a:pt x="226677" y="50597"/>
                </a:moveTo>
                <a:lnTo>
                  <a:pt x="175067" y="0"/>
                </a:lnTo>
              </a:path>
              <a:path w="231775" h="356234">
                <a:moveTo>
                  <a:pt x="175067" y="304597"/>
                </a:moveTo>
                <a:lnTo>
                  <a:pt x="226677" y="3562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8" name="object 6618"/>
          <p:cNvSpPr txBox="1"/>
          <p:nvPr/>
        </p:nvSpPr>
        <p:spPr>
          <a:xfrm>
            <a:off x="13630816" y="11164625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1790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19" name="object 6619"/>
          <p:cNvSpPr/>
          <p:nvPr/>
        </p:nvSpPr>
        <p:spPr>
          <a:xfrm>
            <a:off x="13487962" y="10567470"/>
            <a:ext cx="251460" cy="549910"/>
          </a:xfrm>
          <a:custGeom>
            <a:avLst/>
            <a:gdLst/>
            <a:ahLst/>
            <a:cxnLst/>
            <a:rect l="l" t="t" r="r" b="b"/>
            <a:pathLst>
              <a:path w="251459" h="549909">
                <a:moveTo>
                  <a:pt x="19227" y="524190"/>
                </a:moveTo>
                <a:lnTo>
                  <a:pt x="250963" y="524190"/>
                </a:lnTo>
              </a:path>
              <a:path w="251459" h="549909">
                <a:moveTo>
                  <a:pt x="19227" y="489784"/>
                </a:moveTo>
                <a:lnTo>
                  <a:pt x="250963" y="489784"/>
                </a:lnTo>
              </a:path>
              <a:path w="251459" h="549909">
                <a:moveTo>
                  <a:pt x="220605" y="524190"/>
                </a:moveTo>
                <a:lnTo>
                  <a:pt x="220605" y="489784"/>
                </a:lnTo>
              </a:path>
              <a:path w="251459" h="549909">
                <a:moveTo>
                  <a:pt x="220605" y="506987"/>
                </a:moveTo>
                <a:lnTo>
                  <a:pt x="146732" y="473593"/>
                </a:lnTo>
                <a:lnTo>
                  <a:pt x="146732" y="356206"/>
                </a:lnTo>
              </a:path>
              <a:path w="251459" h="549909">
                <a:moveTo>
                  <a:pt x="194294" y="498892"/>
                </a:moveTo>
                <a:lnTo>
                  <a:pt x="245904" y="549489"/>
                </a:lnTo>
              </a:path>
              <a:path w="251459" h="549909">
                <a:moveTo>
                  <a:pt x="245904" y="516095"/>
                </a:moveTo>
                <a:lnTo>
                  <a:pt x="194294" y="464485"/>
                </a:lnTo>
              </a:path>
              <a:path w="251459" h="549909">
                <a:moveTo>
                  <a:pt x="16191" y="281322"/>
                </a:moveTo>
                <a:lnTo>
                  <a:pt x="250963" y="281322"/>
                </a:lnTo>
              </a:path>
              <a:path w="251459" h="549909">
                <a:moveTo>
                  <a:pt x="16191" y="489784"/>
                </a:moveTo>
                <a:lnTo>
                  <a:pt x="250963" y="489784"/>
                </a:lnTo>
              </a:path>
              <a:path w="251459" h="549909">
                <a:moveTo>
                  <a:pt x="220605" y="281322"/>
                </a:moveTo>
                <a:lnTo>
                  <a:pt x="220605" y="489784"/>
                </a:lnTo>
              </a:path>
              <a:path w="251459" h="549909">
                <a:moveTo>
                  <a:pt x="245904" y="306621"/>
                </a:moveTo>
                <a:lnTo>
                  <a:pt x="194294" y="256023"/>
                </a:lnTo>
              </a:path>
              <a:path w="251459" h="549909">
                <a:moveTo>
                  <a:pt x="194294" y="464485"/>
                </a:moveTo>
                <a:lnTo>
                  <a:pt x="245904" y="516095"/>
                </a:lnTo>
              </a:path>
              <a:path w="251459" h="549909">
                <a:moveTo>
                  <a:pt x="0" y="25298"/>
                </a:moveTo>
                <a:lnTo>
                  <a:pt x="250963" y="25298"/>
                </a:lnTo>
              </a:path>
              <a:path w="251459" h="549909">
                <a:moveTo>
                  <a:pt x="0" y="281322"/>
                </a:moveTo>
                <a:lnTo>
                  <a:pt x="250963" y="281322"/>
                </a:lnTo>
              </a:path>
              <a:path w="251459" h="549909">
                <a:moveTo>
                  <a:pt x="220605" y="25298"/>
                </a:moveTo>
                <a:lnTo>
                  <a:pt x="220605" y="281322"/>
                </a:lnTo>
              </a:path>
              <a:path w="251459" h="549909">
                <a:moveTo>
                  <a:pt x="245904" y="51609"/>
                </a:moveTo>
                <a:lnTo>
                  <a:pt x="194294" y="0"/>
                </a:lnTo>
              </a:path>
              <a:path w="251459" h="549909">
                <a:moveTo>
                  <a:pt x="194294" y="256023"/>
                </a:moveTo>
                <a:lnTo>
                  <a:pt x="245904" y="30662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0" name="object 6620"/>
          <p:cNvSpPr txBox="1"/>
          <p:nvPr/>
        </p:nvSpPr>
        <p:spPr>
          <a:xfrm>
            <a:off x="13555930" y="10641446"/>
            <a:ext cx="172085" cy="407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05"/>
              </a:lnSpc>
            </a:pPr>
            <a:r>
              <a:rPr sz="550" spc="-25" dirty="0">
                <a:latin typeface="Cambria"/>
                <a:cs typeface="Cambria"/>
              </a:rPr>
              <a:t>200</a:t>
            </a:r>
            <a:endParaRPr sz="550">
              <a:latin typeface="Cambria"/>
              <a:cs typeface="Cambria"/>
            </a:endParaRPr>
          </a:p>
          <a:p>
            <a:pPr marL="28575">
              <a:lnSpc>
                <a:spcPts val="625"/>
              </a:lnSpc>
            </a:pPr>
            <a:r>
              <a:rPr sz="550" dirty="0">
                <a:latin typeface="Cambria"/>
                <a:cs typeface="Cambria"/>
              </a:rPr>
              <a:t>1225     </a:t>
            </a:r>
            <a:r>
              <a:rPr sz="550" spc="55" dirty="0">
                <a:latin typeface="Cambria"/>
                <a:cs typeface="Cambria"/>
              </a:rPr>
              <a:t> </a:t>
            </a:r>
            <a:r>
              <a:rPr sz="550" dirty="0">
                <a:latin typeface="Cambria"/>
                <a:cs typeface="Cambria"/>
              </a:rPr>
              <a:t>1500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21" name="object 6621"/>
          <p:cNvSpPr/>
          <p:nvPr/>
        </p:nvSpPr>
        <p:spPr>
          <a:xfrm>
            <a:off x="13503141" y="10168761"/>
            <a:ext cx="274320" cy="450850"/>
          </a:xfrm>
          <a:custGeom>
            <a:avLst/>
            <a:gdLst/>
            <a:ahLst/>
            <a:cxnLst/>
            <a:rect l="l" t="t" r="r" b="b"/>
            <a:pathLst>
              <a:path w="274319" h="450850">
                <a:moveTo>
                  <a:pt x="0" y="424007"/>
                </a:moveTo>
                <a:lnTo>
                  <a:pt x="235784" y="424007"/>
                </a:lnTo>
              </a:path>
              <a:path w="274319" h="450850">
                <a:moveTo>
                  <a:pt x="1011" y="364302"/>
                </a:moveTo>
                <a:lnTo>
                  <a:pt x="235784" y="364302"/>
                </a:lnTo>
              </a:path>
              <a:path w="274319" h="450850">
                <a:moveTo>
                  <a:pt x="205426" y="424007"/>
                </a:moveTo>
                <a:lnTo>
                  <a:pt x="205426" y="364302"/>
                </a:lnTo>
              </a:path>
              <a:path w="274319" h="450850">
                <a:moveTo>
                  <a:pt x="205426" y="394661"/>
                </a:moveTo>
                <a:lnTo>
                  <a:pt x="274238" y="313704"/>
                </a:lnTo>
                <a:lnTo>
                  <a:pt x="274238" y="196318"/>
                </a:lnTo>
              </a:path>
              <a:path w="274319" h="450850">
                <a:moveTo>
                  <a:pt x="179115" y="398708"/>
                </a:moveTo>
                <a:lnTo>
                  <a:pt x="230724" y="450318"/>
                </a:lnTo>
              </a:path>
              <a:path w="274319" h="450850">
                <a:moveTo>
                  <a:pt x="230724" y="389601"/>
                </a:moveTo>
                <a:lnTo>
                  <a:pt x="179115" y="339003"/>
                </a:lnTo>
              </a:path>
              <a:path w="274319" h="450850">
                <a:moveTo>
                  <a:pt x="1011" y="364302"/>
                </a:moveTo>
                <a:lnTo>
                  <a:pt x="235784" y="364302"/>
                </a:lnTo>
              </a:path>
              <a:path w="274319" h="450850">
                <a:moveTo>
                  <a:pt x="1011" y="329896"/>
                </a:moveTo>
                <a:lnTo>
                  <a:pt x="235784" y="329896"/>
                </a:lnTo>
              </a:path>
              <a:path w="274319" h="450850">
                <a:moveTo>
                  <a:pt x="205426" y="364302"/>
                </a:moveTo>
                <a:lnTo>
                  <a:pt x="205426" y="329896"/>
                </a:lnTo>
                <a:lnTo>
                  <a:pt x="205426" y="160900"/>
                </a:lnTo>
              </a:path>
              <a:path w="274319" h="450850">
                <a:moveTo>
                  <a:pt x="179115" y="339003"/>
                </a:moveTo>
                <a:lnTo>
                  <a:pt x="230724" y="389601"/>
                </a:lnTo>
              </a:path>
              <a:path w="274319" h="450850">
                <a:moveTo>
                  <a:pt x="230724" y="355194"/>
                </a:moveTo>
                <a:lnTo>
                  <a:pt x="179115" y="304597"/>
                </a:lnTo>
              </a:path>
              <a:path w="274319" h="450850">
                <a:moveTo>
                  <a:pt x="4047" y="329896"/>
                </a:moveTo>
                <a:lnTo>
                  <a:pt x="162924" y="329896"/>
                </a:lnTo>
              </a:path>
              <a:path w="274319" h="450850">
                <a:moveTo>
                  <a:pt x="4047" y="25298"/>
                </a:moveTo>
                <a:lnTo>
                  <a:pt x="162924" y="25298"/>
                </a:lnTo>
              </a:path>
              <a:path w="274319" h="450850">
                <a:moveTo>
                  <a:pt x="132565" y="329896"/>
                </a:moveTo>
                <a:lnTo>
                  <a:pt x="132565" y="25298"/>
                </a:lnTo>
              </a:path>
              <a:path w="274319" h="450850">
                <a:moveTo>
                  <a:pt x="107266" y="304597"/>
                </a:moveTo>
                <a:lnTo>
                  <a:pt x="157864" y="355194"/>
                </a:lnTo>
              </a:path>
              <a:path w="274319" h="450850">
                <a:moveTo>
                  <a:pt x="157864" y="50597"/>
                </a:moveTo>
                <a:lnTo>
                  <a:pt x="10726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2" name="object 6622"/>
          <p:cNvSpPr txBox="1"/>
          <p:nvPr/>
        </p:nvSpPr>
        <p:spPr>
          <a:xfrm>
            <a:off x="13557955" y="10267024"/>
            <a:ext cx="238760" cy="2235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76835">
              <a:lnSpc>
                <a:spcPts val="600"/>
              </a:lnSpc>
            </a:pPr>
            <a:r>
              <a:rPr sz="550" dirty="0">
                <a:latin typeface="Cambria"/>
                <a:cs typeface="Cambria"/>
              </a:rPr>
              <a:t>1790</a:t>
            </a:r>
            <a:endParaRPr sz="550">
              <a:latin typeface="Cambria"/>
              <a:cs typeface="Cambria"/>
            </a:endParaRPr>
          </a:p>
          <a:p>
            <a:pPr marL="47625">
              <a:lnSpc>
                <a:spcPts val="560"/>
              </a:lnSpc>
            </a:pPr>
            <a:r>
              <a:rPr sz="550" spc="-25" dirty="0">
                <a:latin typeface="Cambria"/>
                <a:cs typeface="Cambria"/>
              </a:rPr>
              <a:t>200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00"/>
              </a:lnSpc>
            </a:pPr>
            <a:r>
              <a:rPr sz="550" spc="-25" dirty="0">
                <a:latin typeface="Cambria"/>
                <a:cs typeface="Cambria"/>
              </a:rPr>
              <a:t>355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23" name="object 6623"/>
          <p:cNvSpPr/>
          <p:nvPr/>
        </p:nvSpPr>
        <p:spPr>
          <a:xfrm>
            <a:off x="13468736" y="11292027"/>
            <a:ext cx="650875" cy="94615"/>
          </a:xfrm>
          <a:custGeom>
            <a:avLst/>
            <a:gdLst/>
            <a:ahLst/>
            <a:cxnLst/>
            <a:rect l="l" t="t" r="r" b="b"/>
            <a:pathLst>
              <a:path w="650875" h="94615">
                <a:moveTo>
                  <a:pt x="25298" y="94111"/>
                </a:moveTo>
                <a:lnTo>
                  <a:pt x="25298" y="0"/>
                </a:lnTo>
              </a:path>
              <a:path w="650875" h="94615">
                <a:moveTo>
                  <a:pt x="625385" y="94111"/>
                </a:moveTo>
                <a:lnTo>
                  <a:pt x="625385" y="0"/>
                </a:lnTo>
              </a:path>
              <a:path w="650875" h="94615">
                <a:moveTo>
                  <a:pt x="25298" y="30358"/>
                </a:moveTo>
                <a:lnTo>
                  <a:pt x="625385" y="30358"/>
                </a:lnTo>
              </a:path>
              <a:path w="650875" h="94615">
                <a:moveTo>
                  <a:pt x="50597" y="5059"/>
                </a:moveTo>
                <a:lnTo>
                  <a:pt x="0" y="55657"/>
                </a:lnTo>
              </a:path>
              <a:path w="650875" h="94615">
                <a:moveTo>
                  <a:pt x="600087" y="55657"/>
                </a:moveTo>
                <a:lnTo>
                  <a:pt x="650684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4" name="object 6624"/>
          <p:cNvSpPr txBox="1"/>
          <p:nvPr/>
        </p:nvSpPr>
        <p:spPr>
          <a:xfrm>
            <a:off x="13710034" y="11228154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3525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6625" name="object 6625"/>
          <p:cNvGrpSpPr/>
          <p:nvPr/>
        </p:nvGrpSpPr>
        <p:grpSpPr>
          <a:xfrm>
            <a:off x="14108149" y="10517745"/>
            <a:ext cx="577215" cy="760730"/>
            <a:chOff x="14108149" y="10517745"/>
            <a:chExt cx="577215" cy="760730"/>
          </a:xfrm>
        </p:grpSpPr>
        <p:sp>
          <p:nvSpPr>
            <p:cNvPr id="6626" name="object 6626"/>
            <p:cNvSpPr/>
            <p:nvPr/>
          </p:nvSpPr>
          <p:spPr>
            <a:xfrm>
              <a:off x="14373420" y="10969215"/>
              <a:ext cx="279400" cy="190500"/>
            </a:xfrm>
            <a:custGeom>
              <a:avLst/>
              <a:gdLst/>
              <a:ahLst/>
              <a:cxnLst/>
              <a:rect l="l" t="t" r="r" b="b"/>
              <a:pathLst>
                <a:path w="279400" h="190500">
                  <a:moveTo>
                    <a:pt x="2023" y="186199"/>
                  </a:moveTo>
                  <a:lnTo>
                    <a:pt x="2023" y="135601"/>
                  </a:lnTo>
                  <a:lnTo>
                    <a:pt x="2023" y="83991"/>
                  </a:lnTo>
                  <a:lnTo>
                    <a:pt x="2023" y="33394"/>
                  </a:lnTo>
                  <a:lnTo>
                    <a:pt x="2023" y="0"/>
                  </a:lnTo>
                </a:path>
                <a:path w="279400" h="190500">
                  <a:moveTo>
                    <a:pt x="279298" y="190246"/>
                  </a:moveTo>
                  <a:lnTo>
                    <a:pt x="44525" y="190246"/>
                  </a:lnTo>
                </a:path>
                <a:path w="279400" h="190500">
                  <a:moveTo>
                    <a:pt x="46549" y="190246"/>
                  </a:moveTo>
                  <a:lnTo>
                    <a:pt x="0" y="190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14375444" y="1115541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517" y="2023"/>
                  </a:moveTo>
                  <a:lnTo>
                    <a:pt x="151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14140671" y="10648426"/>
              <a:ext cx="513080" cy="628650"/>
            </a:xfrm>
            <a:custGeom>
              <a:avLst/>
              <a:gdLst/>
              <a:ahLst/>
              <a:cxnLst/>
              <a:rect l="l" t="t" r="r" b="b"/>
              <a:pathLst>
                <a:path w="513080" h="628650">
                  <a:moveTo>
                    <a:pt x="512047" y="460437"/>
                  </a:moveTo>
                  <a:lnTo>
                    <a:pt x="277274" y="460437"/>
                  </a:lnTo>
                  <a:lnTo>
                    <a:pt x="277274" y="511035"/>
                  </a:lnTo>
                  <a:lnTo>
                    <a:pt x="512047" y="511035"/>
                  </a:lnTo>
                </a:path>
                <a:path w="513080" h="628650">
                  <a:moveTo>
                    <a:pt x="512047" y="408828"/>
                  </a:moveTo>
                  <a:lnTo>
                    <a:pt x="277274" y="408828"/>
                  </a:lnTo>
                  <a:lnTo>
                    <a:pt x="277274" y="460437"/>
                  </a:lnTo>
                  <a:lnTo>
                    <a:pt x="512047" y="460437"/>
                  </a:lnTo>
                </a:path>
                <a:path w="513080" h="628650">
                  <a:moveTo>
                    <a:pt x="512047" y="358230"/>
                  </a:moveTo>
                  <a:lnTo>
                    <a:pt x="277274" y="358230"/>
                  </a:lnTo>
                  <a:lnTo>
                    <a:pt x="277274" y="408828"/>
                  </a:lnTo>
                  <a:lnTo>
                    <a:pt x="512047" y="408828"/>
                  </a:lnTo>
                </a:path>
                <a:path w="513080" h="628650">
                  <a:moveTo>
                    <a:pt x="512047" y="306621"/>
                  </a:moveTo>
                  <a:lnTo>
                    <a:pt x="277274" y="306621"/>
                  </a:lnTo>
                  <a:lnTo>
                    <a:pt x="277274" y="358230"/>
                  </a:lnTo>
                  <a:lnTo>
                    <a:pt x="512047" y="358230"/>
                  </a:lnTo>
                </a:path>
                <a:path w="513080" h="628650">
                  <a:moveTo>
                    <a:pt x="512047" y="256023"/>
                  </a:moveTo>
                  <a:lnTo>
                    <a:pt x="277274" y="256023"/>
                  </a:lnTo>
                  <a:lnTo>
                    <a:pt x="277274" y="306621"/>
                  </a:lnTo>
                  <a:lnTo>
                    <a:pt x="512047" y="306621"/>
                  </a:lnTo>
                </a:path>
                <a:path w="513080" h="628650">
                  <a:moveTo>
                    <a:pt x="512047" y="204414"/>
                  </a:moveTo>
                  <a:lnTo>
                    <a:pt x="277274" y="204414"/>
                  </a:lnTo>
                  <a:lnTo>
                    <a:pt x="277274" y="256023"/>
                  </a:lnTo>
                  <a:lnTo>
                    <a:pt x="512047" y="256023"/>
                  </a:lnTo>
                </a:path>
                <a:path w="513080" h="628650">
                  <a:moveTo>
                    <a:pt x="512047" y="153816"/>
                  </a:moveTo>
                  <a:lnTo>
                    <a:pt x="277274" y="153816"/>
                  </a:lnTo>
                  <a:lnTo>
                    <a:pt x="277274" y="204414"/>
                  </a:lnTo>
                  <a:lnTo>
                    <a:pt x="512047" y="204414"/>
                  </a:lnTo>
                </a:path>
                <a:path w="513080" h="628650">
                  <a:moveTo>
                    <a:pt x="512047" y="102207"/>
                  </a:moveTo>
                  <a:lnTo>
                    <a:pt x="277274" y="102207"/>
                  </a:lnTo>
                  <a:lnTo>
                    <a:pt x="277274" y="153816"/>
                  </a:lnTo>
                  <a:lnTo>
                    <a:pt x="512047" y="153816"/>
                  </a:lnTo>
                </a:path>
                <a:path w="513080" h="628650">
                  <a:moveTo>
                    <a:pt x="513059" y="51609"/>
                  </a:moveTo>
                  <a:lnTo>
                    <a:pt x="234772" y="51609"/>
                  </a:lnTo>
                </a:path>
                <a:path w="513080" h="628650">
                  <a:moveTo>
                    <a:pt x="277274" y="0"/>
                  </a:moveTo>
                  <a:lnTo>
                    <a:pt x="277274" y="102207"/>
                  </a:lnTo>
                  <a:lnTo>
                    <a:pt x="512047" y="102207"/>
                  </a:lnTo>
                </a:path>
                <a:path w="513080" h="628650">
                  <a:moveTo>
                    <a:pt x="234772" y="51609"/>
                  </a:moveTo>
                  <a:lnTo>
                    <a:pt x="512047" y="51609"/>
                  </a:lnTo>
                </a:path>
                <a:path w="513080" h="628650">
                  <a:moveTo>
                    <a:pt x="234772" y="320788"/>
                  </a:moveTo>
                  <a:lnTo>
                    <a:pt x="127505" y="367338"/>
                  </a:lnTo>
                </a:path>
                <a:path w="513080" h="628650">
                  <a:moveTo>
                    <a:pt x="104230" y="377457"/>
                  </a:moveTo>
                  <a:lnTo>
                    <a:pt x="0" y="422995"/>
                  </a:lnTo>
                </a:path>
                <a:path w="513080" h="628650">
                  <a:moveTo>
                    <a:pt x="116374" y="385553"/>
                  </a:moveTo>
                  <a:lnTo>
                    <a:pt x="116374" y="506987"/>
                  </a:lnTo>
                  <a:lnTo>
                    <a:pt x="116374" y="628421"/>
                  </a:lnTo>
                  <a:lnTo>
                    <a:pt x="395672" y="628421"/>
                  </a:lnTo>
                  <a:lnTo>
                    <a:pt x="395672" y="511035"/>
                  </a:lnTo>
                  <a:lnTo>
                    <a:pt x="395672" y="51609"/>
                  </a:lnTo>
                  <a:lnTo>
                    <a:pt x="395672" y="0"/>
                  </a:lnTo>
                  <a:lnTo>
                    <a:pt x="353171" y="42501"/>
                  </a:lnTo>
                </a:path>
                <a:path w="513080" h="628650">
                  <a:moveTo>
                    <a:pt x="395672" y="0"/>
                  </a:moveTo>
                  <a:lnTo>
                    <a:pt x="438174" y="42501"/>
                  </a:lnTo>
                </a:path>
                <a:path w="513080" h="628650">
                  <a:moveTo>
                    <a:pt x="116880" y="384541"/>
                  </a:moveTo>
                  <a:lnTo>
                    <a:pt x="123866" y="384541"/>
                  </a:lnTo>
                  <a:lnTo>
                    <a:pt x="129529" y="378878"/>
                  </a:lnTo>
                  <a:lnTo>
                    <a:pt x="129529" y="371892"/>
                  </a:lnTo>
                  <a:lnTo>
                    <a:pt x="129529" y="364906"/>
                  </a:lnTo>
                  <a:lnTo>
                    <a:pt x="123866" y="359242"/>
                  </a:lnTo>
                  <a:lnTo>
                    <a:pt x="116880" y="359242"/>
                  </a:lnTo>
                </a:path>
                <a:path w="513080" h="628650">
                  <a:moveTo>
                    <a:pt x="116880" y="359242"/>
                  </a:moveTo>
                  <a:lnTo>
                    <a:pt x="109894" y="359242"/>
                  </a:lnTo>
                  <a:lnTo>
                    <a:pt x="104230" y="364906"/>
                  </a:lnTo>
                  <a:lnTo>
                    <a:pt x="104230" y="371892"/>
                  </a:lnTo>
                  <a:lnTo>
                    <a:pt x="104230" y="378878"/>
                  </a:lnTo>
                  <a:lnTo>
                    <a:pt x="109894" y="384541"/>
                  </a:lnTo>
                  <a:lnTo>
                    <a:pt x="116880" y="384541"/>
                  </a:lnTo>
                </a:path>
                <a:path w="513080" h="628650">
                  <a:moveTo>
                    <a:pt x="0" y="404780"/>
                  </a:moveTo>
                  <a:lnTo>
                    <a:pt x="234772" y="302573"/>
                  </a:lnTo>
                  <a:lnTo>
                    <a:pt x="234772" y="251975"/>
                  </a:lnTo>
                  <a:lnTo>
                    <a:pt x="234772" y="200366"/>
                  </a:lnTo>
                  <a:lnTo>
                    <a:pt x="234772" y="149768"/>
                  </a:lnTo>
                  <a:lnTo>
                    <a:pt x="234772" y="98159"/>
                  </a:lnTo>
                  <a:lnTo>
                    <a:pt x="234772" y="51609"/>
                  </a:lnTo>
                </a:path>
                <a:path w="513080" h="628650">
                  <a:moveTo>
                    <a:pt x="116374" y="59705"/>
                  </a:moveTo>
                  <a:lnTo>
                    <a:pt x="116374" y="98159"/>
                  </a:lnTo>
                  <a:lnTo>
                    <a:pt x="116374" y="354182"/>
                  </a:lnTo>
                  <a:lnTo>
                    <a:pt x="158876" y="311681"/>
                  </a:lnTo>
                </a:path>
                <a:path w="513080" h="628650">
                  <a:moveTo>
                    <a:pt x="116374" y="354182"/>
                  </a:moveTo>
                  <a:lnTo>
                    <a:pt x="73872" y="311681"/>
                  </a:lnTo>
                </a:path>
                <a:path w="513080" h="628650">
                  <a:moveTo>
                    <a:pt x="116880" y="59705"/>
                  </a:moveTo>
                  <a:lnTo>
                    <a:pt x="123866" y="59705"/>
                  </a:lnTo>
                  <a:lnTo>
                    <a:pt x="129529" y="54041"/>
                  </a:lnTo>
                  <a:lnTo>
                    <a:pt x="129529" y="47055"/>
                  </a:lnTo>
                  <a:lnTo>
                    <a:pt x="129529" y="40069"/>
                  </a:lnTo>
                  <a:lnTo>
                    <a:pt x="123866" y="34406"/>
                  </a:lnTo>
                  <a:lnTo>
                    <a:pt x="116880" y="34406"/>
                  </a:lnTo>
                </a:path>
                <a:path w="513080" h="628650">
                  <a:moveTo>
                    <a:pt x="116880" y="34406"/>
                  </a:moveTo>
                  <a:lnTo>
                    <a:pt x="109894" y="34406"/>
                  </a:lnTo>
                  <a:lnTo>
                    <a:pt x="104230" y="40069"/>
                  </a:lnTo>
                  <a:lnTo>
                    <a:pt x="104230" y="47055"/>
                  </a:lnTo>
                  <a:lnTo>
                    <a:pt x="104230" y="54041"/>
                  </a:lnTo>
                  <a:lnTo>
                    <a:pt x="109894" y="59705"/>
                  </a:lnTo>
                  <a:lnTo>
                    <a:pt x="116880" y="59705"/>
                  </a:lnTo>
                </a:path>
                <a:path w="513080" h="628650">
                  <a:moveTo>
                    <a:pt x="234772" y="511035"/>
                  </a:moveTo>
                  <a:lnTo>
                    <a:pt x="0" y="511035"/>
                  </a:lnTo>
                </a:path>
                <a:path w="513080" h="628650">
                  <a:moveTo>
                    <a:pt x="234772" y="460437"/>
                  </a:moveTo>
                  <a:lnTo>
                    <a:pt x="0" y="460437"/>
                  </a:lnTo>
                </a:path>
                <a:path w="513080" h="628650">
                  <a:moveTo>
                    <a:pt x="234772" y="408828"/>
                  </a:moveTo>
                  <a:lnTo>
                    <a:pt x="32382" y="408828"/>
                  </a:lnTo>
                </a:path>
                <a:path w="513080" h="628650">
                  <a:moveTo>
                    <a:pt x="0" y="358230"/>
                  </a:moveTo>
                  <a:lnTo>
                    <a:pt x="106254" y="358230"/>
                  </a:lnTo>
                </a:path>
                <a:path w="513080" h="628650">
                  <a:moveTo>
                    <a:pt x="148756" y="358230"/>
                  </a:moveTo>
                  <a:lnTo>
                    <a:pt x="234772" y="358230"/>
                  </a:lnTo>
                  <a:lnTo>
                    <a:pt x="148756" y="358230"/>
                  </a:lnTo>
                </a:path>
                <a:path w="513080" h="628650">
                  <a:moveTo>
                    <a:pt x="106254" y="358230"/>
                  </a:moveTo>
                  <a:lnTo>
                    <a:pt x="0" y="358230"/>
                  </a:lnTo>
                </a:path>
                <a:path w="513080" h="628650">
                  <a:moveTo>
                    <a:pt x="0" y="256023"/>
                  </a:moveTo>
                  <a:lnTo>
                    <a:pt x="234772" y="256023"/>
                  </a:lnTo>
                  <a:lnTo>
                    <a:pt x="0" y="256023"/>
                  </a:lnTo>
                </a:path>
                <a:path w="513080" h="628650">
                  <a:moveTo>
                    <a:pt x="0" y="153816"/>
                  </a:moveTo>
                  <a:lnTo>
                    <a:pt x="234772" y="153816"/>
                  </a:lnTo>
                  <a:lnTo>
                    <a:pt x="0" y="153816"/>
                  </a:lnTo>
                </a:path>
                <a:path w="513080" h="628650">
                  <a:moveTo>
                    <a:pt x="0" y="51609"/>
                  </a:moveTo>
                  <a:lnTo>
                    <a:pt x="104230" y="51609"/>
                  </a:lnTo>
                </a:path>
                <a:path w="513080" h="628650">
                  <a:moveTo>
                    <a:pt x="128517" y="51609"/>
                  </a:moveTo>
                  <a:lnTo>
                    <a:pt x="278286" y="51609"/>
                  </a:lnTo>
                </a:path>
                <a:path w="513080" h="628650">
                  <a:moveTo>
                    <a:pt x="278286" y="51609"/>
                  </a:moveTo>
                  <a:lnTo>
                    <a:pt x="128517" y="51609"/>
                  </a:lnTo>
                </a:path>
                <a:path w="513080" h="628650">
                  <a:moveTo>
                    <a:pt x="104230" y="51609"/>
                  </a:moveTo>
                  <a:lnTo>
                    <a:pt x="0" y="516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14111324" y="10520920"/>
              <a:ext cx="570865" cy="169545"/>
            </a:xfrm>
            <a:custGeom>
              <a:avLst/>
              <a:gdLst/>
              <a:ahLst/>
              <a:cxnLst/>
              <a:rect l="l" t="t" r="r" b="b"/>
              <a:pathLst>
                <a:path w="570865" h="169545">
                  <a:moveTo>
                    <a:pt x="306621" y="117386"/>
                  </a:moveTo>
                  <a:lnTo>
                    <a:pt x="306621" y="41490"/>
                  </a:lnTo>
                </a:path>
                <a:path w="570865" h="169545">
                  <a:moveTo>
                    <a:pt x="544429" y="117386"/>
                  </a:moveTo>
                  <a:lnTo>
                    <a:pt x="544429" y="41490"/>
                  </a:lnTo>
                </a:path>
                <a:path w="570865" h="169545">
                  <a:moveTo>
                    <a:pt x="306621" y="71848"/>
                  </a:moveTo>
                  <a:lnTo>
                    <a:pt x="544429" y="71848"/>
                  </a:lnTo>
                </a:path>
                <a:path w="570865" h="169545">
                  <a:moveTo>
                    <a:pt x="331920" y="46549"/>
                  </a:moveTo>
                  <a:lnTo>
                    <a:pt x="281322" y="97147"/>
                  </a:lnTo>
                </a:path>
                <a:path w="570865" h="169545">
                  <a:moveTo>
                    <a:pt x="519131" y="97147"/>
                  </a:moveTo>
                  <a:lnTo>
                    <a:pt x="570740" y="46549"/>
                  </a:lnTo>
                </a:path>
                <a:path w="570865" h="169545">
                  <a:moveTo>
                    <a:pt x="264119" y="168995"/>
                  </a:moveTo>
                  <a:lnTo>
                    <a:pt x="264119" y="41490"/>
                  </a:lnTo>
                </a:path>
                <a:path w="570865" h="169545">
                  <a:moveTo>
                    <a:pt x="25298" y="117386"/>
                  </a:moveTo>
                  <a:lnTo>
                    <a:pt x="25298" y="41490"/>
                  </a:lnTo>
                </a:path>
                <a:path w="570865" h="169545">
                  <a:moveTo>
                    <a:pt x="264119" y="71848"/>
                  </a:moveTo>
                  <a:lnTo>
                    <a:pt x="25298" y="71848"/>
                  </a:lnTo>
                </a:path>
                <a:path w="570865" h="169545">
                  <a:moveTo>
                    <a:pt x="238820" y="97147"/>
                  </a:moveTo>
                  <a:lnTo>
                    <a:pt x="289418" y="46549"/>
                  </a:lnTo>
                </a:path>
                <a:path w="570865" h="169545">
                  <a:moveTo>
                    <a:pt x="50597" y="46549"/>
                  </a:moveTo>
                  <a:lnTo>
                    <a:pt x="0" y="97147"/>
                  </a:lnTo>
                </a:path>
                <a:path w="570865" h="169545">
                  <a:moveTo>
                    <a:pt x="264119" y="81968"/>
                  </a:moveTo>
                  <a:lnTo>
                    <a:pt x="264119" y="102207"/>
                  </a:lnTo>
                </a:path>
                <a:path w="570865" h="169545">
                  <a:moveTo>
                    <a:pt x="306621" y="61729"/>
                  </a:moveTo>
                  <a:lnTo>
                    <a:pt x="306621" y="41490"/>
                  </a:lnTo>
                </a:path>
                <a:path w="570865" h="169545">
                  <a:moveTo>
                    <a:pt x="264119" y="71848"/>
                  </a:moveTo>
                  <a:lnTo>
                    <a:pt x="306621" y="71848"/>
                  </a:lnTo>
                </a:path>
                <a:path w="570865" h="169545">
                  <a:moveTo>
                    <a:pt x="285370" y="71848"/>
                  </a:moveTo>
                  <a:lnTo>
                    <a:pt x="335967" y="0"/>
                  </a:lnTo>
                  <a:lnTo>
                    <a:pt x="4533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30" name="object 6630"/>
          <p:cNvSpPr txBox="1"/>
          <p:nvPr/>
        </p:nvSpPr>
        <p:spPr>
          <a:xfrm>
            <a:off x="14125289" y="10262114"/>
            <a:ext cx="518795" cy="34798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marL="116205">
              <a:lnSpc>
                <a:spcPct val="100000"/>
              </a:lnSpc>
              <a:spcBef>
                <a:spcPts val="325"/>
              </a:spcBef>
            </a:pPr>
            <a:r>
              <a:rPr sz="450" spc="-15" dirty="0">
                <a:latin typeface="Cambria"/>
                <a:cs typeface="Cambria"/>
              </a:rPr>
              <a:t>05</a:t>
            </a:r>
            <a:endParaRPr sz="450">
              <a:latin typeface="Cambria"/>
              <a:cs typeface="Cambria"/>
            </a:endParaRPr>
          </a:p>
          <a:p>
            <a:pPr marL="50800">
              <a:lnSpc>
                <a:spcPct val="100000"/>
              </a:lnSpc>
              <a:spcBef>
                <a:spcPts val="270"/>
              </a:spcBef>
            </a:pPr>
            <a:r>
              <a:rPr sz="450" spc="-35" dirty="0">
                <a:latin typeface="Cambria"/>
                <a:cs typeface="Cambria"/>
              </a:rPr>
              <a:t>21,13</a:t>
            </a:r>
            <a:r>
              <a:rPr sz="450" spc="30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r>
              <a:rPr sz="450" spc="120" dirty="0">
                <a:latin typeface="Cambria"/>
                <a:cs typeface="Cambria"/>
              </a:rPr>
              <a:t>   </a:t>
            </a:r>
            <a:r>
              <a:rPr sz="825" spc="-37" baseline="-25252" dirty="0">
                <a:latin typeface="Cambria"/>
                <a:cs typeface="Cambria"/>
              </a:rPr>
              <a:t>250</a:t>
            </a:r>
            <a:endParaRPr sz="825" baseline="-25252">
              <a:latin typeface="Cambria"/>
              <a:cs typeface="Cambria"/>
            </a:endParaRPr>
          </a:p>
          <a:p>
            <a:pPr marL="61594">
              <a:lnSpc>
                <a:spcPct val="100000"/>
              </a:lnSpc>
              <a:spcBef>
                <a:spcPts val="175"/>
              </a:spcBef>
              <a:tabLst>
                <a:tab pos="341630" algn="l"/>
              </a:tabLst>
            </a:pPr>
            <a:r>
              <a:rPr sz="550" spc="-35" dirty="0">
                <a:latin typeface="Cambria"/>
                <a:cs typeface="Cambria"/>
              </a:rPr>
              <a:t>1400	1400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6631" name="object 6631"/>
          <p:cNvGrpSpPr/>
          <p:nvPr/>
        </p:nvGrpSpPr>
        <p:grpSpPr>
          <a:xfrm>
            <a:off x="14008979" y="10165586"/>
            <a:ext cx="645795" cy="1260475"/>
            <a:chOff x="14008979" y="10165586"/>
            <a:chExt cx="645795" cy="1260475"/>
          </a:xfrm>
        </p:grpSpPr>
        <p:sp>
          <p:nvSpPr>
            <p:cNvPr id="6632" name="object 6632"/>
            <p:cNvSpPr/>
            <p:nvPr/>
          </p:nvSpPr>
          <p:spPr>
            <a:xfrm>
              <a:off x="14350145" y="10567470"/>
              <a:ext cx="93345" cy="50800"/>
            </a:xfrm>
            <a:custGeom>
              <a:avLst/>
              <a:gdLst/>
              <a:ahLst/>
              <a:cxnLst/>
              <a:rect l="l" t="t" r="r" b="b"/>
              <a:pathLst>
                <a:path w="93344" h="50800">
                  <a:moveTo>
                    <a:pt x="50597" y="0"/>
                  </a:moveTo>
                  <a:lnTo>
                    <a:pt x="0" y="50597"/>
                  </a:lnTo>
                </a:path>
                <a:path w="93344" h="50800">
                  <a:moveTo>
                    <a:pt x="42501" y="50597"/>
                  </a:moveTo>
                  <a:lnTo>
                    <a:pt x="930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14417946" y="10648426"/>
              <a:ext cx="234950" cy="0"/>
            </a:xfrm>
            <a:custGeom>
              <a:avLst/>
              <a:gdLst/>
              <a:ahLst/>
              <a:cxnLst/>
              <a:rect l="l" t="t" r="r" b="b"/>
              <a:pathLst>
                <a:path w="234950">
                  <a:moveTo>
                    <a:pt x="234772" y="0"/>
                  </a:moveTo>
                  <a:lnTo>
                    <a:pt x="0" y="0"/>
                  </a:lnTo>
                  <a:lnTo>
                    <a:pt x="2347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14012154" y="10168761"/>
              <a:ext cx="57150" cy="1254125"/>
            </a:xfrm>
            <a:custGeom>
              <a:avLst/>
              <a:gdLst/>
              <a:ahLst/>
              <a:cxnLst/>
              <a:rect l="l" t="t" r="r" b="b"/>
              <a:pathLst>
                <a:path w="57150" h="1254125">
                  <a:moveTo>
                    <a:pt x="56669" y="25298"/>
                  </a:moveTo>
                  <a:lnTo>
                    <a:pt x="0" y="25298"/>
                  </a:lnTo>
                </a:path>
                <a:path w="57150" h="1254125">
                  <a:moveTo>
                    <a:pt x="56669" y="1227497"/>
                  </a:moveTo>
                  <a:lnTo>
                    <a:pt x="0" y="1227497"/>
                  </a:lnTo>
                </a:path>
                <a:path w="57150" h="1254125">
                  <a:moveTo>
                    <a:pt x="31370" y="25298"/>
                  </a:moveTo>
                  <a:lnTo>
                    <a:pt x="31370" y="1227497"/>
                  </a:lnTo>
                </a:path>
                <a:path w="57150" h="1254125">
                  <a:moveTo>
                    <a:pt x="56669" y="50597"/>
                  </a:moveTo>
                  <a:lnTo>
                    <a:pt x="5059" y="0"/>
                  </a:lnTo>
                </a:path>
                <a:path w="57150" h="1254125">
                  <a:moveTo>
                    <a:pt x="5059" y="1202198"/>
                  </a:moveTo>
                  <a:lnTo>
                    <a:pt x="56669" y="12538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35" name="object 6635"/>
          <p:cNvSpPr txBox="1"/>
          <p:nvPr/>
        </p:nvSpPr>
        <p:spPr>
          <a:xfrm>
            <a:off x="13964760" y="10711197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7060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36" name="object 6636"/>
          <p:cNvSpPr/>
          <p:nvPr/>
        </p:nvSpPr>
        <p:spPr>
          <a:xfrm>
            <a:off x="12155222" y="9543375"/>
            <a:ext cx="55880" cy="379095"/>
          </a:xfrm>
          <a:custGeom>
            <a:avLst/>
            <a:gdLst/>
            <a:ahLst/>
            <a:cxnLst/>
            <a:rect l="l" t="t" r="r" b="b"/>
            <a:pathLst>
              <a:path w="55879" h="379095">
                <a:moveTo>
                  <a:pt x="10119" y="25298"/>
                </a:moveTo>
                <a:lnTo>
                  <a:pt x="55657" y="25298"/>
                </a:lnTo>
              </a:path>
              <a:path w="55879" h="379095">
                <a:moveTo>
                  <a:pt x="10119" y="352159"/>
                </a:moveTo>
                <a:lnTo>
                  <a:pt x="55657" y="352159"/>
                </a:lnTo>
              </a:path>
              <a:path w="55879" h="379095">
                <a:moveTo>
                  <a:pt x="25298" y="25298"/>
                </a:moveTo>
                <a:lnTo>
                  <a:pt x="25298" y="352159"/>
                </a:lnTo>
              </a:path>
              <a:path w="55879" h="379095">
                <a:moveTo>
                  <a:pt x="50597" y="51609"/>
                </a:moveTo>
                <a:lnTo>
                  <a:pt x="0" y="0"/>
                </a:lnTo>
              </a:path>
              <a:path w="55879" h="379095">
                <a:moveTo>
                  <a:pt x="0" y="326860"/>
                </a:moveTo>
                <a:lnTo>
                  <a:pt x="50597" y="3784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7" name="object 6637"/>
          <p:cNvSpPr txBox="1"/>
          <p:nvPr/>
        </p:nvSpPr>
        <p:spPr>
          <a:xfrm>
            <a:off x="12102769" y="9653782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1920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6638" name="object 6638"/>
          <p:cNvSpPr/>
          <p:nvPr/>
        </p:nvSpPr>
        <p:spPr>
          <a:xfrm>
            <a:off x="12414281" y="10004825"/>
            <a:ext cx="2268220" cy="81280"/>
          </a:xfrm>
          <a:custGeom>
            <a:avLst/>
            <a:gdLst/>
            <a:ahLst/>
            <a:cxnLst/>
            <a:rect l="l" t="t" r="r" b="b"/>
            <a:pathLst>
              <a:path w="2268219" h="81279">
                <a:moveTo>
                  <a:pt x="2241472" y="0"/>
                </a:moveTo>
                <a:lnTo>
                  <a:pt x="2241472" y="80956"/>
                </a:lnTo>
              </a:path>
              <a:path w="2268219" h="81279">
                <a:moveTo>
                  <a:pt x="25298" y="0"/>
                </a:moveTo>
                <a:lnTo>
                  <a:pt x="25298" y="80956"/>
                </a:lnTo>
              </a:path>
              <a:path w="2268219" h="81279">
                <a:moveTo>
                  <a:pt x="2241472" y="50597"/>
                </a:moveTo>
                <a:lnTo>
                  <a:pt x="25298" y="50597"/>
                </a:lnTo>
              </a:path>
              <a:path w="2268219" h="81279">
                <a:moveTo>
                  <a:pt x="2216173" y="75896"/>
                </a:moveTo>
                <a:lnTo>
                  <a:pt x="2267783" y="25298"/>
                </a:lnTo>
              </a:path>
              <a:path w="2268219" h="81279">
                <a:moveTo>
                  <a:pt x="50597" y="25298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9" name="object 6639"/>
          <p:cNvSpPr txBox="1"/>
          <p:nvPr/>
        </p:nvSpPr>
        <p:spPr>
          <a:xfrm>
            <a:off x="13456034" y="9961191"/>
            <a:ext cx="1841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0" dirty="0">
                <a:latin typeface="Cambria"/>
                <a:cs typeface="Cambria"/>
              </a:rPr>
              <a:t>13015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6640" name="object 6640"/>
          <p:cNvGrpSpPr/>
          <p:nvPr/>
        </p:nvGrpSpPr>
        <p:grpSpPr>
          <a:xfrm>
            <a:off x="9620720" y="5732227"/>
            <a:ext cx="8136255" cy="6050280"/>
            <a:chOff x="9620720" y="5732227"/>
            <a:chExt cx="8136255" cy="6050280"/>
          </a:xfrm>
        </p:grpSpPr>
        <p:sp>
          <p:nvSpPr>
            <p:cNvPr id="6641" name="object 6641"/>
            <p:cNvSpPr/>
            <p:nvPr/>
          </p:nvSpPr>
          <p:spPr>
            <a:xfrm>
              <a:off x="9622308" y="11109876"/>
              <a:ext cx="8133080" cy="0"/>
            </a:xfrm>
            <a:custGeom>
              <a:avLst/>
              <a:gdLst/>
              <a:ahLst/>
              <a:cxnLst/>
              <a:rect l="l" t="t" r="r" b="b"/>
              <a:pathLst>
                <a:path w="8133080">
                  <a:moveTo>
                    <a:pt x="0" y="0"/>
                  </a:moveTo>
                  <a:lnTo>
                    <a:pt x="76908" y="0"/>
                  </a:lnTo>
                </a:path>
                <a:path w="8133080">
                  <a:moveTo>
                    <a:pt x="112326" y="0"/>
                  </a:moveTo>
                  <a:lnTo>
                    <a:pt x="112326" y="0"/>
                  </a:lnTo>
                </a:path>
                <a:path w="8133080">
                  <a:moveTo>
                    <a:pt x="146732" y="0"/>
                  </a:moveTo>
                  <a:lnTo>
                    <a:pt x="241856" y="0"/>
                  </a:lnTo>
                </a:path>
                <a:path w="8133080">
                  <a:moveTo>
                    <a:pt x="277274" y="0"/>
                  </a:moveTo>
                  <a:lnTo>
                    <a:pt x="277274" y="0"/>
                  </a:lnTo>
                </a:path>
                <a:path w="8133080">
                  <a:moveTo>
                    <a:pt x="311681" y="0"/>
                  </a:moveTo>
                  <a:lnTo>
                    <a:pt x="406804" y="0"/>
                  </a:lnTo>
                </a:path>
                <a:path w="8133080">
                  <a:moveTo>
                    <a:pt x="442222" y="0"/>
                  </a:moveTo>
                  <a:lnTo>
                    <a:pt x="442222" y="0"/>
                  </a:lnTo>
                </a:path>
                <a:path w="8133080">
                  <a:moveTo>
                    <a:pt x="475617" y="0"/>
                  </a:moveTo>
                  <a:lnTo>
                    <a:pt x="571752" y="0"/>
                  </a:lnTo>
                </a:path>
                <a:path w="8133080">
                  <a:moveTo>
                    <a:pt x="607170" y="0"/>
                  </a:moveTo>
                  <a:lnTo>
                    <a:pt x="607170" y="0"/>
                  </a:lnTo>
                </a:path>
                <a:path w="8133080">
                  <a:moveTo>
                    <a:pt x="640565" y="0"/>
                  </a:moveTo>
                  <a:lnTo>
                    <a:pt x="735688" y="0"/>
                  </a:lnTo>
                </a:path>
                <a:path w="8133080">
                  <a:moveTo>
                    <a:pt x="772118" y="0"/>
                  </a:moveTo>
                  <a:lnTo>
                    <a:pt x="772118" y="0"/>
                  </a:lnTo>
                </a:path>
                <a:path w="8133080">
                  <a:moveTo>
                    <a:pt x="805513" y="0"/>
                  </a:moveTo>
                  <a:lnTo>
                    <a:pt x="900636" y="0"/>
                  </a:lnTo>
                </a:path>
                <a:path w="8133080">
                  <a:moveTo>
                    <a:pt x="937066" y="0"/>
                  </a:moveTo>
                  <a:lnTo>
                    <a:pt x="937066" y="0"/>
                  </a:lnTo>
                </a:path>
                <a:path w="8133080">
                  <a:moveTo>
                    <a:pt x="970461" y="0"/>
                  </a:moveTo>
                  <a:lnTo>
                    <a:pt x="1065584" y="0"/>
                  </a:lnTo>
                </a:path>
                <a:path w="8133080">
                  <a:moveTo>
                    <a:pt x="1101003" y="0"/>
                  </a:moveTo>
                  <a:lnTo>
                    <a:pt x="1101003" y="0"/>
                  </a:lnTo>
                </a:path>
                <a:path w="8133080">
                  <a:moveTo>
                    <a:pt x="1135409" y="0"/>
                  </a:moveTo>
                  <a:lnTo>
                    <a:pt x="1230532" y="0"/>
                  </a:lnTo>
                </a:path>
                <a:path w="8133080">
                  <a:moveTo>
                    <a:pt x="1265951" y="0"/>
                  </a:moveTo>
                  <a:lnTo>
                    <a:pt x="1265951" y="0"/>
                  </a:lnTo>
                </a:path>
                <a:path w="8133080">
                  <a:moveTo>
                    <a:pt x="1300357" y="0"/>
                  </a:moveTo>
                  <a:lnTo>
                    <a:pt x="1395480" y="0"/>
                  </a:lnTo>
                </a:path>
                <a:path w="8133080">
                  <a:moveTo>
                    <a:pt x="1430899" y="0"/>
                  </a:moveTo>
                  <a:lnTo>
                    <a:pt x="1430899" y="0"/>
                  </a:lnTo>
                </a:path>
                <a:path w="8133080">
                  <a:moveTo>
                    <a:pt x="1464293" y="0"/>
                  </a:moveTo>
                  <a:lnTo>
                    <a:pt x="1560429" y="0"/>
                  </a:lnTo>
                </a:path>
                <a:path w="8133080">
                  <a:moveTo>
                    <a:pt x="1595847" y="0"/>
                  </a:moveTo>
                  <a:lnTo>
                    <a:pt x="1595847" y="0"/>
                  </a:lnTo>
                </a:path>
                <a:path w="8133080">
                  <a:moveTo>
                    <a:pt x="1629241" y="0"/>
                  </a:moveTo>
                  <a:lnTo>
                    <a:pt x="1724365" y="0"/>
                  </a:lnTo>
                </a:path>
                <a:path w="8133080">
                  <a:moveTo>
                    <a:pt x="1760795" y="0"/>
                  </a:moveTo>
                  <a:lnTo>
                    <a:pt x="1760795" y="0"/>
                  </a:lnTo>
                </a:path>
                <a:path w="8133080">
                  <a:moveTo>
                    <a:pt x="1794189" y="0"/>
                  </a:moveTo>
                  <a:lnTo>
                    <a:pt x="1889313" y="0"/>
                  </a:lnTo>
                </a:path>
                <a:path w="8133080">
                  <a:moveTo>
                    <a:pt x="1925743" y="0"/>
                  </a:moveTo>
                  <a:lnTo>
                    <a:pt x="1925743" y="0"/>
                  </a:lnTo>
                </a:path>
                <a:path w="8133080">
                  <a:moveTo>
                    <a:pt x="1959137" y="0"/>
                  </a:moveTo>
                  <a:lnTo>
                    <a:pt x="2054261" y="0"/>
                  </a:lnTo>
                </a:path>
                <a:path w="8133080">
                  <a:moveTo>
                    <a:pt x="2089679" y="0"/>
                  </a:moveTo>
                  <a:lnTo>
                    <a:pt x="2089679" y="0"/>
                  </a:lnTo>
                </a:path>
                <a:path w="8133080">
                  <a:moveTo>
                    <a:pt x="2124085" y="0"/>
                  </a:moveTo>
                  <a:lnTo>
                    <a:pt x="2219209" y="0"/>
                  </a:lnTo>
                </a:path>
                <a:path w="8133080">
                  <a:moveTo>
                    <a:pt x="2254627" y="0"/>
                  </a:moveTo>
                  <a:lnTo>
                    <a:pt x="2254627" y="0"/>
                  </a:lnTo>
                </a:path>
                <a:path w="8133080">
                  <a:moveTo>
                    <a:pt x="2289033" y="0"/>
                  </a:moveTo>
                  <a:lnTo>
                    <a:pt x="2384157" y="0"/>
                  </a:lnTo>
                </a:path>
                <a:path w="8133080">
                  <a:moveTo>
                    <a:pt x="2419575" y="0"/>
                  </a:moveTo>
                  <a:lnTo>
                    <a:pt x="2419575" y="0"/>
                  </a:lnTo>
                </a:path>
                <a:path w="8133080">
                  <a:moveTo>
                    <a:pt x="2452970" y="0"/>
                  </a:moveTo>
                  <a:lnTo>
                    <a:pt x="2549105" y="0"/>
                  </a:lnTo>
                </a:path>
                <a:path w="8133080">
                  <a:moveTo>
                    <a:pt x="2584523" y="0"/>
                  </a:moveTo>
                  <a:lnTo>
                    <a:pt x="2584523" y="0"/>
                  </a:lnTo>
                </a:path>
                <a:path w="8133080">
                  <a:moveTo>
                    <a:pt x="2617918" y="0"/>
                  </a:moveTo>
                  <a:lnTo>
                    <a:pt x="2714053" y="0"/>
                  </a:lnTo>
                </a:path>
                <a:path w="8133080">
                  <a:moveTo>
                    <a:pt x="2749471" y="0"/>
                  </a:moveTo>
                  <a:lnTo>
                    <a:pt x="2749471" y="0"/>
                  </a:lnTo>
                </a:path>
                <a:path w="8133080">
                  <a:moveTo>
                    <a:pt x="2782866" y="0"/>
                  </a:moveTo>
                  <a:lnTo>
                    <a:pt x="2877989" y="0"/>
                  </a:lnTo>
                </a:path>
                <a:path w="8133080">
                  <a:moveTo>
                    <a:pt x="2914419" y="0"/>
                  </a:moveTo>
                  <a:lnTo>
                    <a:pt x="2914419" y="0"/>
                  </a:lnTo>
                </a:path>
                <a:path w="8133080">
                  <a:moveTo>
                    <a:pt x="2947814" y="0"/>
                  </a:moveTo>
                  <a:lnTo>
                    <a:pt x="3042937" y="0"/>
                  </a:lnTo>
                </a:path>
                <a:path w="8133080">
                  <a:moveTo>
                    <a:pt x="3079368" y="0"/>
                  </a:moveTo>
                  <a:lnTo>
                    <a:pt x="3079368" y="0"/>
                  </a:lnTo>
                </a:path>
                <a:path w="8133080">
                  <a:moveTo>
                    <a:pt x="3112762" y="0"/>
                  </a:moveTo>
                  <a:lnTo>
                    <a:pt x="3207885" y="0"/>
                  </a:lnTo>
                </a:path>
                <a:path w="8133080">
                  <a:moveTo>
                    <a:pt x="3243304" y="0"/>
                  </a:moveTo>
                  <a:lnTo>
                    <a:pt x="3243304" y="0"/>
                  </a:lnTo>
                </a:path>
                <a:path w="8133080">
                  <a:moveTo>
                    <a:pt x="3277710" y="0"/>
                  </a:moveTo>
                  <a:lnTo>
                    <a:pt x="3372833" y="0"/>
                  </a:lnTo>
                </a:path>
                <a:path w="8133080">
                  <a:moveTo>
                    <a:pt x="3408252" y="0"/>
                  </a:moveTo>
                  <a:lnTo>
                    <a:pt x="3408252" y="0"/>
                  </a:lnTo>
                </a:path>
                <a:path w="8133080">
                  <a:moveTo>
                    <a:pt x="3441646" y="0"/>
                  </a:moveTo>
                  <a:lnTo>
                    <a:pt x="3537781" y="0"/>
                  </a:lnTo>
                </a:path>
                <a:path w="8133080">
                  <a:moveTo>
                    <a:pt x="3573200" y="0"/>
                  </a:moveTo>
                  <a:lnTo>
                    <a:pt x="3573200" y="0"/>
                  </a:lnTo>
                </a:path>
                <a:path w="8133080">
                  <a:moveTo>
                    <a:pt x="3606594" y="0"/>
                  </a:moveTo>
                  <a:lnTo>
                    <a:pt x="3702730" y="0"/>
                  </a:lnTo>
                </a:path>
                <a:path w="8133080">
                  <a:moveTo>
                    <a:pt x="3738148" y="0"/>
                  </a:moveTo>
                  <a:lnTo>
                    <a:pt x="3738148" y="0"/>
                  </a:lnTo>
                </a:path>
                <a:path w="8133080">
                  <a:moveTo>
                    <a:pt x="3771542" y="0"/>
                  </a:moveTo>
                  <a:lnTo>
                    <a:pt x="3866666" y="0"/>
                  </a:lnTo>
                </a:path>
                <a:path w="8133080">
                  <a:moveTo>
                    <a:pt x="3903096" y="0"/>
                  </a:moveTo>
                  <a:lnTo>
                    <a:pt x="3903096" y="0"/>
                  </a:lnTo>
                </a:path>
                <a:path w="8133080">
                  <a:moveTo>
                    <a:pt x="3936490" y="0"/>
                  </a:moveTo>
                  <a:lnTo>
                    <a:pt x="4031614" y="0"/>
                  </a:lnTo>
                </a:path>
                <a:path w="8133080">
                  <a:moveTo>
                    <a:pt x="4068044" y="0"/>
                  </a:moveTo>
                  <a:lnTo>
                    <a:pt x="4068044" y="0"/>
                  </a:lnTo>
                </a:path>
                <a:path w="8133080">
                  <a:moveTo>
                    <a:pt x="4101438" y="0"/>
                  </a:moveTo>
                  <a:lnTo>
                    <a:pt x="4196562" y="0"/>
                  </a:lnTo>
                </a:path>
                <a:path w="8133080">
                  <a:moveTo>
                    <a:pt x="4231980" y="0"/>
                  </a:moveTo>
                  <a:lnTo>
                    <a:pt x="4231980" y="0"/>
                  </a:lnTo>
                </a:path>
                <a:path w="8133080">
                  <a:moveTo>
                    <a:pt x="4266386" y="0"/>
                  </a:moveTo>
                  <a:lnTo>
                    <a:pt x="4361510" y="0"/>
                  </a:lnTo>
                </a:path>
                <a:path w="8133080">
                  <a:moveTo>
                    <a:pt x="4396928" y="0"/>
                  </a:moveTo>
                  <a:lnTo>
                    <a:pt x="4396928" y="0"/>
                  </a:lnTo>
                </a:path>
                <a:path w="8133080">
                  <a:moveTo>
                    <a:pt x="4431335" y="0"/>
                  </a:moveTo>
                  <a:lnTo>
                    <a:pt x="4526458" y="0"/>
                  </a:lnTo>
                </a:path>
                <a:path w="8133080">
                  <a:moveTo>
                    <a:pt x="4561876" y="0"/>
                  </a:moveTo>
                  <a:lnTo>
                    <a:pt x="4561876" y="0"/>
                  </a:lnTo>
                </a:path>
                <a:path w="8133080">
                  <a:moveTo>
                    <a:pt x="4595271" y="0"/>
                  </a:moveTo>
                  <a:lnTo>
                    <a:pt x="4691406" y="0"/>
                  </a:lnTo>
                </a:path>
                <a:path w="8133080">
                  <a:moveTo>
                    <a:pt x="4726824" y="0"/>
                  </a:moveTo>
                  <a:lnTo>
                    <a:pt x="4726824" y="0"/>
                  </a:lnTo>
                </a:path>
                <a:path w="8133080">
                  <a:moveTo>
                    <a:pt x="4760219" y="0"/>
                  </a:moveTo>
                  <a:lnTo>
                    <a:pt x="4855342" y="0"/>
                  </a:lnTo>
                </a:path>
                <a:path w="8133080">
                  <a:moveTo>
                    <a:pt x="4891772" y="0"/>
                  </a:moveTo>
                  <a:lnTo>
                    <a:pt x="4891772" y="0"/>
                  </a:lnTo>
                </a:path>
                <a:path w="8133080">
                  <a:moveTo>
                    <a:pt x="4925167" y="0"/>
                  </a:moveTo>
                  <a:lnTo>
                    <a:pt x="5020290" y="0"/>
                  </a:lnTo>
                </a:path>
                <a:path w="8133080">
                  <a:moveTo>
                    <a:pt x="5056720" y="0"/>
                  </a:moveTo>
                  <a:lnTo>
                    <a:pt x="5056720" y="0"/>
                  </a:lnTo>
                </a:path>
                <a:path w="8133080">
                  <a:moveTo>
                    <a:pt x="5090115" y="0"/>
                  </a:moveTo>
                  <a:lnTo>
                    <a:pt x="5185238" y="0"/>
                  </a:lnTo>
                </a:path>
                <a:path w="8133080">
                  <a:moveTo>
                    <a:pt x="5220657" y="0"/>
                  </a:moveTo>
                  <a:lnTo>
                    <a:pt x="5220657" y="0"/>
                  </a:lnTo>
                </a:path>
                <a:path w="8133080">
                  <a:moveTo>
                    <a:pt x="5255063" y="0"/>
                  </a:moveTo>
                  <a:lnTo>
                    <a:pt x="5350186" y="0"/>
                  </a:lnTo>
                </a:path>
                <a:path w="8133080">
                  <a:moveTo>
                    <a:pt x="5385605" y="0"/>
                  </a:moveTo>
                  <a:lnTo>
                    <a:pt x="5385605" y="0"/>
                  </a:lnTo>
                </a:path>
                <a:path w="8133080">
                  <a:moveTo>
                    <a:pt x="5420011" y="0"/>
                  </a:moveTo>
                  <a:lnTo>
                    <a:pt x="5515134" y="0"/>
                  </a:lnTo>
                </a:path>
                <a:path w="8133080">
                  <a:moveTo>
                    <a:pt x="5550553" y="0"/>
                  </a:moveTo>
                  <a:lnTo>
                    <a:pt x="5550553" y="0"/>
                  </a:lnTo>
                </a:path>
                <a:path w="8133080">
                  <a:moveTo>
                    <a:pt x="5583947" y="0"/>
                  </a:moveTo>
                  <a:lnTo>
                    <a:pt x="5680083" y="0"/>
                  </a:lnTo>
                </a:path>
                <a:path w="8133080">
                  <a:moveTo>
                    <a:pt x="5715501" y="0"/>
                  </a:moveTo>
                  <a:lnTo>
                    <a:pt x="5715501" y="0"/>
                  </a:lnTo>
                </a:path>
                <a:path w="8133080">
                  <a:moveTo>
                    <a:pt x="5748895" y="0"/>
                  </a:moveTo>
                  <a:lnTo>
                    <a:pt x="5844019" y="0"/>
                  </a:lnTo>
                </a:path>
                <a:path w="8133080">
                  <a:moveTo>
                    <a:pt x="5880449" y="0"/>
                  </a:moveTo>
                  <a:lnTo>
                    <a:pt x="5880449" y="0"/>
                  </a:lnTo>
                </a:path>
                <a:path w="8133080">
                  <a:moveTo>
                    <a:pt x="5913843" y="0"/>
                  </a:moveTo>
                  <a:lnTo>
                    <a:pt x="6008967" y="0"/>
                  </a:lnTo>
                </a:path>
                <a:path w="8133080">
                  <a:moveTo>
                    <a:pt x="6045397" y="0"/>
                  </a:moveTo>
                  <a:lnTo>
                    <a:pt x="6045397" y="0"/>
                  </a:lnTo>
                </a:path>
                <a:path w="8133080">
                  <a:moveTo>
                    <a:pt x="6078791" y="0"/>
                  </a:moveTo>
                  <a:lnTo>
                    <a:pt x="6173915" y="0"/>
                  </a:lnTo>
                </a:path>
                <a:path w="8133080">
                  <a:moveTo>
                    <a:pt x="6209333" y="0"/>
                  </a:moveTo>
                  <a:lnTo>
                    <a:pt x="6209333" y="0"/>
                  </a:lnTo>
                </a:path>
                <a:path w="8133080">
                  <a:moveTo>
                    <a:pt x="6243739" y="0"/>
                  </a:moveTo>
                  <a:lnTo>
                    <a:pt x="6338863" y="0"/>
                  </a:lnTo>
                </a:path>
                <a:path w="8133080">
                  <a:moveTo>
                    <a:pt x="6374281" y="0"/>
                  </a:moveTo>
                  <a:lnTo>
                    <a:pt x="6374281" y="0"/>
                  </a:lnTo>
                </a:path>
                <a:path w="8133080">
                  <a:moveTo>
                    <a:pt x="6408688" y="0"/>
                  </a:moveTo>
                  <a:lnTo>
                    <a:pt x="6503811" y="0"/>
                  </a:lnTo>
                </a:path>
                <a:path w="8133080">
                  <a:moveTo>
                    <a:pt x="6539229" y="0"/>
                  </a:moveTo>
                  <a:lnTo>
                    <a:pt x="6539229" y="0"/>
                  </a:lnTo>
                </a:path>
                <a:path w="8133080">
                  <a:moveTo>
                    <a:pt x="6572624" y="0"/>
                  </a:moveTo>
                  <a:lnTo>
                    <a:pt x="6668759" y="0"/>
                  </a:lnTo>
                </a:path>
                <a:path w="8133080">
                  <a:moveTo>
                    <a:pt x="6704177" y="0"/>
                  </a:moveTo>
                  <a:lnTo>
                    <a:pt x="6704177" y="0"/>
                  </a:lnTo>
                </a:path>
                <a:path w="8133080">
                  <a:moveTo>
                    <a:pt x="6737572" y="0"/>
                  </a:moveTo>
                  <a:lnTo>
                    <a:pt x="6833707" y="0"/>
                  </a:lnTo>
                </a:path>
                <a:path w="8133080">
                  <a:moveTo>
                    <a:pt x="6869125" y="0"/>
                  </a:moveTo>
                  <a:lnTo>
                    <a:pt x="6869125" y="0"/>
                  </a:lnTo>
                </a:path>
                <a:path w="8133080">
                  <a:moveTo>
                    <a:pt x="6902520" y="0"/>
                  </a:moveTo>
                  <a:lnTo>
                    <a:pt x="6997643" y="0"/>
                  </a:lnTo>
                </a:path>
                <a:path w="8133080">
                  <a:moveTo>
                    <a:pt x="7034073" y="0"/>
                  </a:moveTo>
                  <a:lnTo>
                    <a:pt x="7034073" y="0"/>
                  </a:lnTo>
                </a:path>
                <a:path w="8133080">
                  <a:moveTo>
                    <a:pt x="7067468" y="0"/>
                  </a:moveTo>
                  <a:lnTo>
                    <a:pt x="7162591" y="0"/>
                  </a:lnTo>
                </a:path>
                <a:path w="8133080">
                  <a:moveTo>
                    <a:pt x="7199022" y="0"/>
                  </a:moveTo>
                  <a:lnTo>
                    <a:pt x="7199022" y="0"/>
                  </a:lnTo>
                </a:path>
                <a:path w="8133080">
                  <a:moveTo>
                    <a:pt x="7232416" y="0"/>
                  </a:moveTo>
                  <a:lnTo>
                    <a:pt x="7327539" y="0"/>
                  </a:lnTo>
                </a:path>
                <a:path w="8133080">
                  <a:moveTo>
                    <a:pt x="7362958" y="0"/>
                  </a:moveTo>
                  <a:lnTo>
                    <a:pt x="7362958" y="0"/>
                  </a:lnTo>
                </a:path>
                <a:path w="8133080">
                  <a:moveTo>
                    <a:pt x="7397364" y="0"/>
                  </a:moveTo>
                  <a:lnTo>
                    <a:pt x="7492487" y="0"/>
                  </a:lnTo>
                </a:path>
                <a:path w="8133080">
                  <a:moveTo>
                    <a:pt x="7527906" y="0"/>
                  </a:moveTo>
                  <a:lnTo>
                    <a:pt x="7527906" y="0"/>
                  </a:lnTo>
                </a:path>
                <a:path w="8133080">
                  <a:moveTo>
                    <a:pt x="7561300" y="0"/>
                  </a:moveTo>
                  <a:lnTo>
                    <a:pt x="7657436" y="0"/>
                  </a:lnTo>
                </a:path>
                <a:path w="8133080">
                  <a:moveTo>
                    <a:pt x="7692854" y="0"/>
                  </a:moveTo>
                  <a:lnTo>
                    <a:pt x="7692854" y="0"/>
                  </a:lnTo>
                </a:path>
                <a:path w="8133080">
                  <a:moveTo>
                    <a:pt x="7726248" y="0"/>
                  </a:moveTo>
                  <a:lnTo>
                    <a:pt x="7822384" y="0"/>
                  </a:lnTo>
                </a:path>
                <a:path w="8133080">
                  <a:moveTo>
                    <a:pt x="7857802" y="0"/>
                  </a:moveTo>
                  <a:lnTo>
                    <a:pt x="7857802" y="0"/>
                  </a:lnTo>
                </a:path>
                <a:path w="8133080">
                  <a:moveTo>
                    <a:pt x="7891196" y="0"/>
                  </a:moveTo>
                  <a:lnTo>
                    <a:pt x="7986320" y="0"/>
                  </a:lnTo>
                </a:path>
                <a:path w="8133080">
                  <a:moveTo>
                    <a:pt x="8022750" y="0"/>
                  </a:moveTo>
                  <a:lnTo>
                    <a:pt x="8022750" y="0"/>
                  </a:lnTo>
                </a:path>
                <a:path w="8133080">
                  <a:moveTo>
                    <a:pt x="8056144" y="0"/>
                  </a:moveTo>
                  <a:lnTo>
                    <a:pt x="81330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11023860" y="8736850"/>
              <a:ext cx="5998210" cy="3042285"/>
            </a:xfrm>
            <a:custGeom>
              <a:avLst/>
              <a:gdLst/>
              <a:ahLst/>
              <a:cxnLst/>
              <a:rect l="l" t="t" r="r" b="b"/>
              <a:pathLst>
                <a:path w="5998209" h="3042284">
                  <a:moveTo>
                    <a:pt x="496868" y="2562260"/>
                  </a:moveTo>
                  <a:lnTo>
                    <a:pt x="395672" y="2663456"/>
                  </a:lnTo>
                </a:path>
                <a:path w="5998209" h="3042284">
                  <a:moveTo>
                    <a:pt x="524190" y="2292069"/>
                  </a:moveTo>
                  <a:lnTo>
                    <a:pt x="625385" y="2190874"/>
                  </a:lnTo>
                </a:path>
                <a:path w="5998209" h="3042284">
                  <a:moveTo>
                    <a:pt x="0" y="1911576"/>
                  </a:moveTo>
                  <a:lnTo>
                    <a:pt x="102207" y="2012771"/>
                  </a:lnTo>
                </a:path>
                <a:path w="5998209" h="3042284">
                  <a:moveTo>
                    <a:pt x="808549" y="1411672"/>
                  </a:moveTo>
                  <a:lnTo>
                    <a:pt x="719497" y="1321608"/>
                  </a:lnTo>
                </a:path>
                <a:path w="5998209" h="3042284">
                  <a:moveTo>
                    <a:pt x="599075" y="1155648"/>
                  </a:moveTo>
                  <a:lnTo>
                    <a:pt x="713425" y="1042309"/>
                  </a:lnTo>
                </a:path>
                <a:path w="5998209" h="3042284">
                  <a:moveTo>
                    <a:pt x="331920" y="835871"/>
                  </a:moveTo>
                  <a:lnTo>
                    <a:pt x="445258" y="949210"/>
                  </a:lnTo>
                </a:path>
                <a:path w="5998209" h="3042284">
                  <a:moveTo>
                    <a:pt x="51609" y="393649"/>
                  </a:moveTo>
                  <a:lnTo>
                    <a:pt x="140661" y="483712"/>
                  </a:lnTo>
                </a:path>
                <a:path w="5998209" h="3042284">
                  <a:moveTo>
                    <a:pt x="480676" y="252987"/>
                  </a:moveTo>
                  <a:lnTo>
                    <a:pt x="391625" y="342039"/>
                  </a:lnTo>
                </a:path>
                <a:path w="5998209" h="3042284">
                  <a:moveTo>
                    <a:pt x="317752" y="101195"/>
                  </a:moveTo>
                  <a:lnTo>
                    <a:pt x="418947" y="0"/>
                  </a:lnTo>
                </a:path>
                <a:path w="5998209" h="3042284">
                  <a:moveTo>
                    <a:pt x="1657576" y="835871"/>
                  </a:moveTo>
                  <a:lnTo>
                    <a:pt x="1770914" y="949210"/>
                  </a:lnTo>
                </a:path>
                <a:path w="5998209" h="3042284">
                  <a:moveTo>
                    <a:pt x="1220413" y="715449"/>
                  </a:moveTo>
                  <a:lnTo>
                    <a:pt x="1310477" y="626397"/>
                  </a:lnTo>
                </a:path>
                <a:path w="5998209" h="3042284">
                  <a:moveTo>
                    <a:pt x="1225473" y="394661"/>
                  </a:moveTo>
                  <a:lnTo>
                    <a:pt x="1326668" y="495856"/>
                  </a:lnTo>
                </a:path>
                <a:path w="5998209" h="3042284">
                  <a:moveTo>
                    <a:pt x="1739544" y="374422"/>
                  </a:moveTo>
                  <a:lnTo>
                    <a:pt x="1640373" y="275250"/>
                  </a:lnTo>
                </a:path>
                <a:path w="5998209" h="3042284">
                  <a:moveTo>
                    <a:pt x="2134205" y="667887"/>
                  </a:moveTo>
                  <a:lnTo>
                    <a:pt x="2044141" y="578836"/>
                  </a:lnTo>
                </a:path>
                <a:path w="5998209" h="3042284">
                  <a:moveTo>
                    <a:pt x="2129145" y="394661"/>
                  </a:moveTo>
                  <a:lnTo>
                    <a:pt x="2027950" y="495856"/>
                  </a:lnTo>
                </a:path>
                <a:path w="5998209" h="3042284">
                  <a:moveTo>
                    <a:pt x="3205861" y="835871"/>
                  </a:moveTo>
                  <a:lnTo>
                    <a:pt x="3319200" y="949210"/>
                  </a:lnTo>
                </a:path>
                <a:path w="5998209" h="3042284">
                  <a:moveTo>
                    <a:pt x="2896204" y="661816"/>
                  </a:moveTo>
                  <a:lnTo>
                    <a:pt x="2985256" y="572764"/>
                  </a:lnTo>
                </a:path>
                <a:path w="5998209" h="3042284">
                  <a:moveTo>
                    <a:pt x="3064188" y="365314"/>
                  </a:moveTo>
                  <a:lnTo>
                    <a:pt x="2962993" y="264119"/>
                  </a:lnTo>
                </a:path>
                <a:path w="5998209" h="3042284">
                  <a:moveTo>
                    <a:pt x="3275686" y="365314"/>
                  </a:moveTo>
                  <a:lnTo>
                    <a:pt x="3376881" y="264119"/>
                  </a:lnTo>
                </a:path>
                <a:path w="5998209" h="3042284">
                  <a:moveTo>
                    <a:pt x="4386809" y="535322"/>
                  </a:moveTo>
                  <a:lnTo>
                    <a:pt x="4297757" y="625385"/>
                  </a:lnTo>
                </a:path>
                <a:path w="5998209" h="3042284">
                  <a:moveTo>
                    <a:pt x="4071080" y="365314"/>
                  </a:moveTo>
                  <a:lnTo>
                    <a:pt x="3969885" y="264119"/>
                  </a:lnTo>
                </a:path>
                <a:path w="5998209" h="3042284">
                  <a:moveTo>
                    <a:pt x="4385797" y="365314"/>
                  </a:moveTo>
                  <a:lnTo>
                    <a:pt x="4283590" y="264119"/>
                  </a:lnTo>
                </a:path>
                <a:path w="5998209" h="3042284">
                  <a:moveTo>
                    <a:pt x="5896640" y="329896"/>
                  </a:moveTo>
                  <a:lnTo>
                    <a:pt x="5997835" y="228701"/>
                  </a:lnTo>
                </a:path>
                <a:path w="5998209" h="3042284">
                  <a:moveTo>
                    <a:pt x="5869317" y="715449"/>
                  </a:moveTo>
                  <a:lnTo>
                    <a:pt x="5780266" y="626397"/>
                  </a:lnTo>
                </a:path>
                <a:path w="5998209" h="3042284">
                  <a:moveTo>
                    <a:pt x="5575852" y="2312308"/>
                  </a:moveTo>
                  <a:lnTo>
                    <a:pt x="5675023" y="2410468"/>
                  </a:lnTo>
                </a:path>
                <a:path w="5998209" h="3042284">
                  <a:moveTo>
                    <a:pt x="3853510" y="2927575"/>
                  </a:moveTo>
                  <a:lnTo>
                    <a:pt x="3967861" y="3041925"/>
                  </a:lnTo>
                </a:path>
                <a:path w="5998209" h="3042284">
                  <a:moveTo>
                    <a:pt x="4374665" y="2927575"/>
                  </a:moveTo>
                  <a:lnTo>
                    <a:pt x="4489016" y="304192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13833037" y="10197096"/>
              <a:ext cx="87630" cy="87630"/>
            </a:xfrm>
            <a:custGeom>
              <a:avLst/>
              <a:gdLst/>
              <a:ahLst/>
              <a:cxnLst/>
              <a:rect l="l" t="t" r="r" b="b"/>
              <a:pathLst>
                <a:path w="87630" h="87629">
                  <a:moveTo>
                    <a:pt x="87027" y="0"/>
                  </a:moveTo>
                  <a:lnTo>
                    <a:pt x="0" y="870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13497069" y="106069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0"/>
                  </a:moveTo>
                  <a:lnTo>
                    <a:pt x="53633" y="526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14324846" y="579611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143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14349132" y="5769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14336989" y="5735402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0"/>
                  </a:lnTo>
                </a:path>
                <a:path h="12700">
                  <a:moveTo>
                    <a:pt x="0" y="12143"/>
                  </a:moveTo>
                  <a:lnTo>
                    <a:pt x="0" y="12143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14336989" y="5735402"/>
              <a:ext cx="531495" cy="167005"/>
            </a:xfrm>
            <a:custGeom>
              <a:avLst/>
              <a:gdLst/>
              <a:ahLst/>
              <a:cxnLst/>
              <a:rect l="l" t="t" r="r" b="b"/>
              <a:pathLst>
                <a:path w="531494" h="167004">
                  <a:moveTo>
                    <a:pt x="83991" y="45537"/>
                  </a:moveTo>
                  <a:lnTo>
                    <a:pt x="83991" y="45537"/>
                  </a:lnTo>
                </a:path>
                <a:path w="531494" h="167004">
                  <a:moveTo>
                    <a:pt x="68812" y="12143"/>
                  </a:moveTo>
                  <a:lnTo>
                    <a:pt x="68812" y="0"/>
                  </a:lnTo>
                </a:path>
                <a:path w="531494" h="167004">
                  <a:moveTo>
                    <a:pt x="0" y="130541"/>
                  </a:moveTo>
                  <a:lnTo>
                    <a:pt x="70836" y="59705"/>
                  </a:lnTo>
                </a:path>
                <a:path w="531494" h="167004">
                  <a:moveTo>
                    <a:pt x="217569" y="45537"/>
                  </a:moveTo>
                  <a:lnTo>
                    <a:pt x="217569" y="45537"/>
                  </a:lnTo>
                </a:path>
                <a:path w="531494" h="167004">
                  <a:moveTo>
                    <a:pt x="217569" y="12143"/>
                  </a:moveTo>
                  <a:lnTo>
                    <a:pt x="217569" y="0"/>
                  </a:lnTo>
                </a:path>
                <a:path w="531494" h="167004">
                  <a:moveTo>
                    <a:pt x="307633" y="45537"/>
                  </a:moveTo>
                  <a:lnTo>
                    <a:pt x="307633" y="45537"/>
                  </a:lnTo>
                </a:path>
                <a:path w="531494" h="167004">
                  <a:moveTo>
                    <a:pt x="265131" y="34406"/>
                  </a:moveTo>
                  <a:lnTo>
                    <a:pt x="265131" y="34406"/>
                  </a:lnTo>
                </a:path>
                <a:path w="531494" h="167004">
                  <a:moveTo>
                    <a:pt x="153816" y="19227"/>
                  </a:moveTo>
                  <a:lnTo>
                    <a:pt x="153816" y="19227"/>
                  </a:lnTo>
                </a:path>
                <a:path w="531494" h="167004">
                  <a:moveTo>
                    <a:pt x="183163" y="166971"/>
                  </a:moveTo>
                  <a:lnTo>
                    <a:pt x="290430" y="59705"/>
                  </a:lnTo>
                </a:path>
                <a:path w="531494" h="167004">
                  <a:moveTo>
                    <a:pt x="72860" y="166971"/>
                  </a:moveTo>
                  <a:lnTo>
                    <a:pt x="130541" y="110302"/>
                  </a:lnTo>
                </a:path>
                <a:path w="531494" h="167004">
                  <a:moveTo>
                    <a:pt x="157864" y="82980"/>
                  </a:moveTo>
                  <a:lnTo>
                    <a:pt x="157864" y="82980"/>
                  </a:lnTo>
                </a:path>
                <a:path w="531494" h="167004">
                  <a:moveTo>
                    <a:pt x="441210" y="45537"/>
                  </a:moveTo>
                  <a:lnTo>
                    <a:pt x="441210" y="45537"/>
                  </a:lnTo>
                </a:path>
                <a:path w="531494" h="167004">
                  <a:moveTo>
                    <a:pt x="406804" y="19227"/>
                  </a:moveTo>
                  <a:lnTo>
                    <a:pt x="406804" y="19227"/>
                  </a:lnTo>
                </a:path>
                <a:path w="531494" h="167004">
                  <a:moveTo>
                    <a:pt x="367338" y="12143"/>
                  </a:moveTo>
                  <a:lnTo>
                    <a:pt x="367338" y="0"/>
                  </a:lnTo>
                </a:path>
                <a:path w="531494" h="167004">
                  <a:moveTo>
                    <a:pt x="531274" y="45537"/>
                  </a:moveTo>
                  <a:lnTo>
                    <a:pt x="531274" y="45537"/>
                  </a:lnTo>
                </a:path>
                <a:path w="531494" h="167004">
                  <a:moveTo>
                    <a:pt x="518119" y="34406"/>
                  </a:moveTo>
                  <a:lnTo>
                    <a:pt x="518119" y="34406"/>
                  </a:lnTo>
                </a:path>
                <a:path w="531494" h="167004">
                  <a:moveTo>
                    <a:pt x="516095" y="12143"/>
                  </a:moveTo>
                  <a:lnTo>
                    <a:pt x="516095" y="0"/>
                  </a:lnTo>
                </a:path>
                <a:path w="531494" h="167004">
                  <a:moveTo>
                    <a:pt x="401744" y="166971"/>
                  </a:moveTo>
                  <a:lnTo>
                    <a:pt x="510023" y="59705"/>
                  </a:lnTo>
                </a:path>
                <a:path w="531494" h="167004">
                  <a:moveTo>
                    <a:pt x="295489" y="164948"/>
                  </a:moveTo>
                  <a:lnTo>
                    <a:pt x="377457" y="82980"/>
                  </a:lnTo>
                </a:path>
                <a:path w="531494" h="167004">
                  <a:moveTo>
                    <a:pt x="514071" y="164948"/>
                  </a:moveTo>
                  <a:lnTo>
                    <a:pt x="514071" y="1649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14336989" y="5735402"/>
              <a:ext cx="532765" cy="167005"/>
            </a:xfrm>
            <a:custGeom>
              <a:avLst/>
              <a:gdLst/>
              <a:ahLst/>
              <a:cxnLst/>
              <a:rect l="l" t="t" r="r" b="b"/>
              <a:pathLst>
                <a:path w="532765" h="167004">
                  <a:moveTo>
                    <a:pt x="532286" y="166971"/>
                  </a:moveTo>
                  <a:lnTo>
                    <a:pt x="115362" y="166971"/>
                  </a:lnTo>
                </a:path>
                <a:path w="532765" h="167004">
                  <a:moveTo>
                    <a:pt x="532286" y="0"/>
                  </a:moveTo>
                  <a:lnTo>
                    <a:pt x="0" y="0"/>
                  </a:lnTo>
                </a:path>
                <a:path w="532765" h="167004">
                  <a:moveTo>
                    <a:pt x="532286" y="59705"/>
                  </a:moveTo>
                  <a:lnTo>
                    <a:pt x="0" y="59705"/>
                  </a:lnTo>
                </a:path>
                <a:path w="532765" h="167004">
                  <a:moveTo>
                    <a:pt x="532286" y="12143"/>
                  </a:moveTo>
                  <a:lnTo>
                    <a:pt x="0" y="12143"/>
                  </a:lnTo>
                </a:path>
                <a:path w="532765" h="167004">
                  <a:moveTo>
                    <a:pt x="532286" y="58693"/>
                  </a:moveTo>
                  <a:lnTo>
                    <a:pt x="0" y="58693"/>
                  </a:lnTo>
                </a:path>
                <a:path w="532765" h="167004">
                  <a:moveTo>
                    <a:pt x="0" y="0"/>
                  </a:moveTo>
                  <a:lnTo>
                    <a:pt x="0" y="12143"/>
                  </a:lnTo>
                  <a:lnTo>
                    <a:pt x="0" y="58693"/>
                  </a:lnTo>
                  <a:lnTo>
                    <a:pt x="0" y="59705"/>
                  </a:lnTo>
                  <a:lnTo>
                    <a:pt x="0" y="1669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13874527" y="6004581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4" h="11429">
                  <a:moveTo>
                    <a:pt x="87027" y="0"/>
                  </a:moveTo>
                  <a:lnTo>
                    <a:pt x="0" y="0"/>
                  </a:lnTo>
                </a:path>
                <a:path w="93344" h="11429">
                  <a:moveTo>
                    <a:pt x="93099" y="0"/>
                  </a:moveTo>
                  <a:lnTo>
                    <a:pt x="93099" y="11131"/>
                  </a:lnTo>
                  <a:lnTo>
                    <a:pt x="6071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13961555" y="5926661"/>
              <a:ext cx="6350" cy="78105"/>
            </a:xfrm>
            <a:custGeom>
              <a:avLst/>
              <a:gdLst/>
              <a:ahLst/>
              <a:cxnLst/>
              <a:rect l="l" t="t" r="r" b="b"/>
              <a:pathLst>
                <a:path w="6350" h="78104">
                  <a:moveTo>
                    <a:pt x="0" y="77920"/>
                  </a:moveTo>
                  <a:lnTo>
                    <a:pt x="0" y="77920"/>
                  </a:lnTo>
                </a:path>
                <a:path w="6350" h="78104">
                  <a:moveTo>
                    <a:pt x="6071" y="77920"/>
                  </a:moveTo>
                  <a:lnTo>
                    <a:pt x="6071" y="77920"/>
                  </a:lnTo>
                </a:path>
                <a:path w="6350" h="78104">
                  <a:moveTo>
                    <a:pt x="0" y="0"/>
                  </a:moveTo>
                  <a:lnTo>
                    <a:pt x="0" y="0"/>
                  </a:lnTo>
                </a:path>
                <a:path w="6350" h="78104">
                  <a:moveTo>
                    <a:pt x="6071" y="0"/>
                  </a:moveTo>
                  <a:lnTo>
                    <a:pt x="6071" y="0"/>
                  </a:lnTo>
                </a:path>
                <a:path w="6350" h="781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13961555" y="5926661"/>
              <a:ext cx="6350" cy="78105"/>
            </a:xfrm>
            <a:custGeom>
              <a:avLst/>
              <a:gdLst/>
              <a:ahLst/>
              <a:cxnLst/>
              <a:rect l="l" t="t" r="r" b="b"/>
              <a:pathLst>
                <a:path w="6350" h="78104">
                  <a:moveTo>
                    <a:pt x="0" y="0"/>
                  </a:moveTo>
                  <a:lnTo>
                    <a:pt x="0" y="77920"/>
                  </a:lnTo>
                </a:path>
                <a:path w="6350" h="78104">
                  <a:moveTo>
                    <a:pt x="6071" y="0"/>
                  </a:moveTo>
                  <a:lnTo>
                    <a:pt x="6071" y="779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13952447" y="5914518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3035" y="0"/>
                  </a:moveTo>
                  <a:lnTo>
                    <a:pt x="3035" y="0"/>
                  </a:lnTo>
                </a:path>
                <a:path w="3175" h="12700">
                  <a:moveTo>
                    <a:pt x="2023" y="1011"/>
                  </a:moveTo>
                  <a:lnTo>
                    <a:pt x="2023" y="1011"/>
                  </a:lnTo>
                </a:path>
                <a:path w="3175" h="12700">
                  <a:moveTo>
                    <a:pt x="1011" y="2023"/>
                  </a:moveTo>
                  <a:lnTo>
                    <a:pt x="1011" y="2023"/>
                  </a:lnTo>
                </a:path>
                <a:path w="3175" h="12700">
                  <a:moveTo>
                    <a:pt x="1011" y="3035"/>
                  </a:moveTo>
                  <a:lnTo>
                    <a:pt x="1011" y="3035"/>
                  </a:lnTo>
                </a:path>
                <a:path w="3175" h="12700">
                  <a:moveTo>
                    <a:pt x="0" y="5059"/>
                  </a:moveTo>
                  <a:lnTo>
                    <a:pt x="0" y="5059"/>
                  </a:lnTo>
                </a:path>
                <a:path w="3175" h="12700">
                  <a:moveTo>
                    <a:pt x="0" y="6071"/>
                  </a:moveTo>
                  <a:lnTo>
                    <a:pt x="0" y="6071"/>
                  </a:lnTo>
                </a:path>
                <a:path w="3175" h="12700">
                  <a:moveTo>
                    <a:pt x="0" y="8095"/>
                  </a:moveTo>
                  <a:lnTo>
                    <a:pt x="0" y="8095"/>
                  </a:lnTo>
                </a:path>
                <a:path w="3175" h="12700">
                  <a:moveTo>
                    <a:pt x="1011" y="9107"/>
                  </a:moveTo>
                  <a:lnTo>
                    <a:pt x="1011" y="9107"/>
                  </a:lnTo>
                </a:path>
                <a:path w="3175" h="12700">
                  <a:moveTo>
                    <a:pt x="1011" y="10119"/>
                  </a:moveTo>
                  <a:lnTo>
                    <a:pt x="1011" y="10119"/>
                  </a:lnTo>
                </a:path>
                <a:path w="3175" h="12700">
                  <a:moveTo>
                    <a:pt x="2023" y="11131"/>
                  </a:moveTo>
                  <a:lnTo>
                    <a:pt x="2023" y="11131"/>
                  </a:lnTo>
                </a:path>
                <a:path w="3175" h="12700">
                  <a:moveTo>
                    <a:pt x="3035" y="12143"/>
                  </a:moveTo>
                  <a:lnTo>
                    <a:pt x="3035" y="12143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13958519" y="591451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13955483" y="59266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14146742" y="591451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12143"/>
                  </a:lnTo>
                </a:path>
                <a:path h="12700">
                  <a:moveTo>
                    <a:pt x="0" y="0"/>
                  </a:moveTo>
                  <a:lnTo>
                    <a:pt x="0" y="0"/>
                  </a:lnTo>
                </a:path>
                <a:path h="12700">
                  <a:moveTo>
                    <a:pt x="0" y="12143"/>
                  </a:moveTo>
                  <a:lnTo>
                    <a:pt x="0" y="12143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14107276" y="591451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13952447" y="5914518"/>
              <a:ext cx="194310" cy="12700"/>
            </a:xfrm>
            <a:custGeom>
              <a:avLst/>
              <a:gdLst/>
              <a:ahLst/>
              <a:cxnLst/>
              <a:rect l="l" t="t" r="r" b="b"/>
              <a:pathLst>
                <a:path w="194309" h="12700">
                  <a:moveTo>
                    <a:pt x="188222" y="0"/>
                  </a:moveTo>
                  <a:lnTo>
                    <a:pt x="3035" y="0"/>
                  </a:lnTo>
                </a:path>
                <a:path w="194309" h="12700">
                  <a:moveTo>
                    <a:pt x="194294" y="0"/>
                  </a:moveTo>
                  <a:lnTo>
                    <a:pt x="194294" y="12143"/>
                  </a:lnTo>
                  <a:lnTo>
                    <a:pt x="15179" y="12143"/>
                  </a:lnTo>
                </a:path>
                <a:path w="194309" h="12700">
                  <a:moveTo>
                    <a:pt x="3035" y="0"/>
                  </a:moveTo>
                  <a:lnTo>
                    <a:pt x="2023" y="1011"/>
                  </a:lnTo>
                  <a:lnTo>
                    <a:pt x="1011" y="2023"/>
                  </a:lnTo>
                  <a:lnTo>
                    <a:pt x="1011" y="3035"/>
                  </a:lnTo>
                  <a:lnTo>
                    <a:pt x="0" y="5059"/>
                  </a:lnTo>
                  <a:lnTo>
                    <a:pt x="0" y="6071"/>
                  </a:lnTo>
                  <a:lnTo>
                    <a:pt x="0" y="8095"/>
                  </a:lnTo>
                  <a:lnTo>
                    <a:pt x="1011" y="9107"/>
                  </a:lnTo>
                  <a:lnTo>
                    <a:pt x="1011" y="10119"/>
                  </a:lnTo>
                  <a:lnTo>
                    <a:pt x="2023" y="11131"/>
                  </a:lnTo>
                  <a:lnTo>
                    <a:pt x="3035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14140670" y="59145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0" y="0"/>
                  </a:lnTo>
                </a:path>
                <a:path w="6350">
                  <a:moveTo>
                    <a:pt x="6071" y="0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14140670" y="58851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14140670" y="583760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0" y="0"/>
                  </a:lnTo>
                </a:path>
                <a:path w="6350">
                  <a:moveTo>
                    <a:pt x="6071" y="0"/>
                  </a:moveTo>
                  <a:lnTo>
                    <a:pt x="6071" y="0"/>
                  </a:lnTo>
                </a:path>
                <a:path w="635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14140670" y="5837609"/>
              <a:ext cx="6350" cy="77470"/>
            </a:xfrm>
            <a:custGeom>
              <a:avLst/>
              <a:gdLst/>
              <a:ahLst/>
              <a:cxnLst/>
              <a:rect l="l" t="t" r="r" b="b"/>
              <a:pathLst>
                <a:path w="6350" h="77470">
                  <a:moveTo>
                    <a:pt x="0" y="0"/>
                  </a:moveTo>
                  <a:lnTo>
                    <a:pt x="0" y="76908"/>
                  </a:lnTo>
                </a:path>
                <a:path w="6350" h="77470">
                  <a:moveTo>
                    <a:pt x="6071" y="0"/>
                  </a:moveTo>
                  <a:lnTo>
                    <a:pt x="6071" y="769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13884647" y="5843681"/>
              <a:ext cx="452755" cy="274320"/>
            </a:xfrm>
            <a:custGeom>
              <a:avLst/>
              <a:gdLst/>
              <a:ahLst/>
              <a:cxnLst/>
              <a:rect l="l" t="t" r="r" b="b"/>
              <a:pathLst>
                <a:path w="452755" h="274320">
                  <a:moveTo>
                    <a:pt x="89051" y="91075"/>
                  </a:moveTo>
                  <a:lnTo>
                    <a:pt x="90063" y="89051"/>
                  </a:lnTo>
                </a:path>
                <a:path w="452755" h="274320">
                  <a:moveTo>
                    <a:pt x="0" y="179115"/>
                  </a:moveTo>
                  <a:lnTo>
                    <a:pt x="1011" y="178103"/>
                  </a:lnTo>
                </a:path>
                <a:path w="452755" h="274320">
                  <a:moveTo>
                    <a:pt x="267155" y="27322"/>
                  </a:moveTo>
                  <a:lnTo>
                    <a:pt x="295489" y="0"/>
                  </a:lnTo>
                </a:path>
                <a:path w="452755" h="274320">
                  <a:moveTo>
                    <a:pt x="38454" y="257035"/>
                  </a:moveTo>
                  <a:lnTo>
                    <a:pt x="120422" y="175067"/>
                  </a:lnTo>
                </a:path>
                <a:path w="452755" h="274320">
                  <a:moveTo>
                    <a:pt x="136613" y="274238"/>
                  </a:moveTo>
                  <a:lnTo>
                    <a:pt x="139649" y="272214"/>
                  </a:lnTo>
                </a:path>
                <a:path w="452755" h="274320">
                  <a:moveTo>
                    <a:pt x="167983" y="242868"/>
                  </a:moveTo>
                  <a:lnTo>
                    <a:pt x="167983" y="242868"/>
                  </a:lnTo>
                </a:path>
                <a:path w="452755" h="274320">
                  <a:moveTo>
                    <a:pt x="197330" y="214533"/>
                  </a:moveTo>
                  <a:lnTo>
                    <a:pt x="229712" y="181139"/>
                  </a:lnTo>
                </a:path>
                <a:path w="452755" h="274320">
                  <a:moveTo>
                    <a:pt x="236796" y="175067"/>
                  </a:moveTo>
                  <a:lnTo>
                    <a:pt x="342039" y="68812"/>
                  </a:lnTo>
                </a:path>
                <a:path w="452755" h="274320">
                  <a:moveTo>
                    <a:pt x="371386" y="40478"/>
                  </a:moveTo>
                  <a:lnTo>
                    <a:pt x="371386" y="40478"/>
                  </a:lnTo>
                </a:path>
                <a:path w="452755" h="274320">
                  <a:moveTo>
                    <a:pt x="399720" y="11131"/>
                  </a:moveTo>
                  <a:lnTo>
                    <a:pt x="411864" y="0"/>
                  </a:lnTo>
                </a:path>
                <a:path w="452755" h="274320">
                  <a:moveTo>
                    <a:pt x="369362" y="157864"/>
                  </a:moveTo>
                  <a:lnTo>
                    <a:pt x="452342" y="748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13883635" y="5843681"/>
              <a:ext cx="568960" cy="311150"/>
            </a:xfrm>
            <a:custGeom>
              <a:avLst/>
              <a:gdLst/>
              <a:ahLst/>
              <a:cxnLst/>
              <a:rect l="l" t="t" r="r" b="b"/>
              <a:pathLst>
                <a:path w="568959" h="311150">
                  <a:moveTo>
                    <a:pt x="453354" y="58693"/>
                  </a:moveTo>
                  <a:lnTo>
                    <a:pt x="427043" y="58693"/>
                  </a:lnTo>
                  <a:lnTo>
                    <a:pt x="427043" y="0"/>
                  </a:lnTo>
                  <a:lnTo>
                    <a:pt x="268167" y="0"/>
                  </a:lnTo>
                  <a:lnTo>
                    <a:pt x="268167" y="89051"/>
                  </a:lnTo>
                  <a:lnTo>
                    <a:pt x="90063" y="89051"/>
                  </a:lnTo>
                  <a:lnTo>
                    <a:pt x="90063" y="178103"/>
                  </a:lnTo>
                  <a:lnTo>
                    <a:pt x="0" y="178103"/>
                  </a:lnTo>
                </a:path>
                <a:path w="568959" h="311150">
                  <a:moveTo>
                    <a:pt x="568716" y="58693"/>
                  </a:moveTo>
                  <a:lnTo>
                    <a:pt x="381505" y="152804"/>
                  </a:lnTo>
                  <a:lnTo>
                    <a:pt x="367338" y="159888"/>
                  </a:lnTo>
                  <a:lnTo>
                    <a:pt x="336979" y="175067"/>
                  </a:lnTo>
                  <a:lnTo>
                    <a:pt x="307633" y="189234"/>
                  </a:lnTo>
                  <a:lnTo>
                    <a:pt x="292453" y="197330"/>
                  </a:lnTo>
                  <a:lnTo>
                    <a:pt x="247928" y="219593"/>
                  </a:lnTo>
                  <a:lnTo>
                    <a:pt x="203402" y="241856"/>
                  </a:lnTo>
                  <a:lnTo>
                    <a:pt x="188222" y="248940"/>
                  </a:lnTo>
                  <a:lnTo>
                    <a:pt x="157864" y="264119"/>
                  </a:lnTo>
                  <a:lnTo>
                    <a:pt x="128517" y="279298"/>
                  </a:lnTo>
                  <a:lnTo>
                    <a:pt x="113338" y="286382"/>
                  </a:lnTo>
                  <a:lnTo>
                    <a:pt x="68812" y="308645"/>
                  </a:lnTo>
                  <a:lnTo>
                    <a:pt x="65776" y="310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65" name="object 6665"/>
            <p:cNvPicPr/>
            <p:nvPr/>
          </p:nvPicPr>
          <p:blipFill>
            <a:blip r:embed="rId398" cstate="print"/>
            <a:stretch>
              <a:fillRect/>
            </a:stretch>
          </p:blipFill>
          <p:spPr>
            <a:xfrm>
              <a:off x="14130045" y="5733884"/>
              <a:ext cx="196318" cy="105242"/>
            </a:xfrm>
            <a:prstGeom prst="rect">
              <a:avLst/>
            </a:prstGeom>
          </p:spPr>
        </p:pic>
        <p:sp>
          <p:nvSpPr>
            <p:cNvPr id="6666" name="object 6666"/>
            <p:cNvSpPr/>
            <p:nvPr/>
          </p:nvSpPr>
          <p:spPr>
            <a:xfrm>
              <a:off x="14324846" y="5735402"/>
              <a:ext cx="544830" cy="167005"/>
            </a:xfrm>
            <a:custGeom>
              <a:avLst/>
              <a:gdLst/>
              <a:ahLst/>
              <a:cxnLst/>
              <a:rect l="l" t="t" r="r" b="b"/>
              <a:pathLst>
                <a:path w="544830" h="167004">
                  <a:moveTo>
                    <a:pt x="127505" y="166971"/>
                  </a:moveTo>
                  <a:lnTo>
                    <a:pt x="544429" y="166971"/>
                  </a:lnTo>
                </a:path>
                <a:path w="544830" h="167004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13454061" y="626566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3035" y="0"/>
                  </a:lnTo>
                </a:path>
                <a:path w="9525">
                  <a:moveTo>
                    <a:pt x="6071" y="0"/>
                  </a:moveTo>
                  <a:lnTo>
                    <a:pt x="9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13485938" y="625048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12143"/>
                  </a:lnTo>
                </a:path>
                <a:path h="127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13076097" y="6250485"/>
              <a:ext cx="410209" cy="12700"/>
            </a:xfrm>
            <a:custGeom>
              <a:avLst/>
              <a:gdLst/>
              <a:ahLst/>
              <a:cxnLst/>
              <a:rect l="l" t="t" r="r" b="b"/>
              <a:pathLst>
                <a:path w="410209" h="12700">
                  <a:moveTo>
                    <a:pt x="403768" y="0"/>
                  </a:moveTo>
                  <a:lnTo>
                    <a:pt x="0" y="0"/>
                  </a:lnTo>
                </a:path>
                <a:path w="410209" h="12700">
                  <a:moveTo>
                    <a:pt x="409840" y="0"/>
                  </a:moveTo>
                  <a:lnTo>
                    <a:pt x="409840" y="12143"/>
                  </a:lnTo>
                  <a:lnTo>
                    <a:pt x="0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13479866" y="6173577"/>
              <a:ext cx="6350" cy="77470"/>
            </a:xfrm>
            <a:custGeom>
              <a:avLst/>
              <a:gdLst/>
              <a:ahLst/>
              <a:cxnLst/>
              <a:rect l="l" t="t" r="r" b="b"/>
              <a:pathLst>
                <a:path w="6350" h="77470">
                  <a:moveTo>
                    <a:pt x="0" y="76908"/>
                  </a:moveTo>
                  <a:lnTo>
                    <a:pt x="0" y="76908"/>
                  </a:lnTo>
                </a:path>
                <a:path w="6350" h="77470">
                  <a:moveTo>
                    <a:pt x="6071" y="76908"/>
                  </a:moveTo>
                  <a:lnTo>
                    <a:pt x="6071" y="76908"/>
                  </a:lnTo>
                </a:path>
                <a:path w="6350" h="77470">
                  <a:moveTo>
                    <a:pt x="0" y="0"/>
                  </a:moveTo>
                  <a:lnTo>
                    <a:pt x="0" y="0"/>
                  </a:lnTo>
                </a:path>
                <a:path w="6350" h="77470">
                  <a:moveTo>
                    <a:pt x="6071" y="0"/>
                  </a:moveTo>
                  <a:lnTo>
                    <a:pt x="6071" y="0"/>
                  </a:lnTo>
                </a:path>
                <a:path w="6350" h="774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13479866" y="6173577"/>
              <a:ext cx="6350" cy="77470"/>
            </a:xfrm>
            <a:custGeom>
              <a:avLst/>
              <a:gdLst/>
              <a:ahLst/>
              <a:cxnLst/>
              <a:rect l="l" t="t" r="r" b="b"/>
              <a:pathLst>
                <a:path w="6350" h="77470">
                  <a:moveTo>
                    <a:pt x="0" y="0"/>
                  </a:moveTo>
                  <a:lnTo>
                    <a:pt x="0" y="76908"/>
                  </a:lnTo>
                </a:path>
                <a:path w="6350" h="77470">
                  <a:moveTo>
                    <a:pt x="6071" y="0"/>
                  </a:moveTo>
                  <a:lnTo>
                    <a:pt x="6071" y="769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13470759" y="6161434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3035" y="0"/>
                  </a:moveTo>
                  <a:lnTo>
                    <a:pt x="3035" y="0"/>
                  </a:lnTo>
                </a:path>
                <a:path w="3175" h="12700">
                  <a:moveTo>
                    <a:pt x="2023" y="1011"/>
                  </a:moveTo>
                  <a:lnTo>
                    <a:pt x="2023" y="1011"/>
                  </a:lnTo>
                </a:path>
                <a:path w="3175" h="12700">
                  <a:moveTo>
                    <a:pt x="1011" y="2023"/>
                  </a:moveTo>
                  <a:lnTo>
                    <a:pt x="1011" y="2023"/>
                  </a:lnTo>
                </a:path>
                <a:path w="3175" h="12700">
                  <a:moveTo>
                    <a:pt x="0" y="3035"/>
                  </a:moveTo>
                  <a:lnTo>
                    <a:pt x="0" y="3035"/>
                  </a:lnTo>
                </a:path>
                <a:path w="3175" h="12700">
                  <a:moveTo>
                    <a:pt x="0" y="4047"/>
                  </a:moveTo>
                  <a:lnTo>
                    <a:pt x="0" y="4047"/>
                  </a:lnTo>
                </a:path>
                <a:path w="3175" h="12700">
                  <a:moveTo>
                    <a:pt x="0" y="6071"/>
                  </a:moveTo>
                  <a:lnTo>
                    <a:pt x="0" y="6071"/>
                  </a:lnTo>
                </a:path>
                <a:path w="3175" h="12700">
                  <a:moveTo>
                    <a:pt x="0" y="7083"/>
                  </a:moveTo>
                  <a:lnTo>
                    <a:pt x="0" y="7083"/>
                  </a:lnTo>
                </a:path>
                <a:path w="3175" h="12700">
                  <a:moveTo>
                    <a:pt x="0" y="9107"/>
                  </a:moveTo>
                  <a:lnTo>
                    <a:pt x="0" y="9107"/>
                  </a:lnTo>
                </a:path>
                <a:path w="3175" h="12700">
                  <a:moveTo>
                    <a:pt x="1011" y="10119"/>
                  </a:moveTo>
                  <a:lnTo>
                    <a:pt x="1011" y="10119"/>
                  </a:lnTo>
                </a:path>
                <a:path w="3175" h="12700">
                  <a:moveTo>
                    <a:pt x="2023" y="11131"/>
                  </a:moveTo>
                  <a:lnTo>
                    <a:pt x="2023" y="11131"/>
                  </a:lnTo>
                </a:path>
                <a:path w="3175" h="12700">
                  <a:moveTo>
                    <a:pt x="3035" y="12143"/>
                  </a:moveTo>
                  <a:lnTo>
                    <a:pt x="3035" y="12143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13473795" y="617357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13664041" y="616143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12143"/>
                  </a:lnTo>
                </a:path>
                <a:path h="12700">
                  <a:moveTo>
                    <a:pt x="0" y="0"/>
                  </a:moveTo>
                  <a:lnTo>
                    <a:pt x="0" y="0"/>
                  </a:lnTo>
                </a:path>
                <a:path h="12700">
                  <a:moveTo>
                    <a:pt x="0" y="12143"/>
                  </a:moveTo>
                  <a:lnTo>
                    <a:pt x="0" y="12143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13536535" y="616143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13470759" y="6161434"/>
              <a:ext cx="193675" cy="107314"/>
            </a:xfrm>
            <a:custGeom>
              <a:avLst/>
              <a:gdLst/>
              <a:ahLst/>
              <a:cxnLst/>
              <a:rect l="l" t="t" r="r" b="b"/>
              <a:pathLst>
                <a:path w="193675" h="107314">
                  <a:moveTo>
                    <a:pt x="188222" y="0"/>
                  </a:moveTo>
                  <a:lnTo>
                    <a:pt x="3035" y="0"/>
                  </a:lnTo>
                </a:path>
                <a:path w="193675" h="107314">
                  <a:moveTo>
                    <a:pt x="193282" y="0"/>
                  </a:moveTo>
                  <a:lnTo>
                    <a:pt x="193282" y="12143"/>
                  </a:lnTo>
                  <a:lnTo>
                    <a:pt x="15179" y="12143"/>
                  </a:lnTo>
                </a:path>
                <a:path w="193675" h="107314">
                  <a:moveTo>
                    <a:pt x="3035" y="0"/>
                  </a:moveTo>
                  <a:lnTo>
                    <a:pt x="2023" y="1011"/>
                  </a:lnTo>
                  <a:lnTo>
                    <a:pt x="1011" y="2023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6071"/>
                  </a:lnTo>
                  <a:lnTo>
                    <a:pt x="0" y="7083"/>
                  </a:lnTo>
                  <a:lnTo>
                    <a:pt x="0" y="9107"/>
                  </a:lnTo>
                  <a:lnTo>
                    <a:pt x="1011" y="10119"/>
                  </a:lnTo>
                  <a:lnTo>
                    <a:pt x="2023" y="11131"/>
                  </a:lnTo>
                  <a:lnTo>
                    <a:pt x="3035" y="12143"/>
                  </a:lnTo>
                </a:path>
                <a:path w="193675" h="107314">
                  <a:moveTo>
                    <a:pt x="21250" y="107266"/>
                  </a:moveTo>
                  <a:lnTo>
                    <a:pt x="0" y="1072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13492010" y="6101729"/>
              <a:ext cx="172085" cy="198755"/>
            </a:xfrm>
            <a:custGeom>
              <a:avLst/>
              <a:gdLst/>
              <a:ahLst/>
              <a:cxnLst/>
              <a:rect l="l" t="t" r="r" b="b"/>
              <a:pathLst>
                <a:path w="172084" h="198754">
                  <a:moveTo>
                    <a:pt x="0" y="82980"/>
                  </a:moveTo>
                  <a:lnTo>
                    <a:pt x="5059" y="77920"/>
                  </a:lnTo>
                </a:path>
                <a:path w="172084" h="198754">
                  <a:moveTo>
                    <a:pt x="0" y="198342"/>
                  </a:moveTo>
                  <a:lnTo>
                    <a:pt x="53633" y="144709"/>
                  </a:lnTo>
                </a:path>
                <a:path w="172084" h="198754">
                  <a:moveTo>
                    <a:pt x="82980" y="115362"/>
                  </a:moveTo>
                  <a:lnTo>
                    <a:pt x="82980" y="115362"/>
                  </a:lnTo>
                </a:path>
                <a:path w="172084" h="198754">
                  <a:moveTo>
                    <a:pt x="111314" y="87027"/>
                  </a:moveTo>
                  <a:lnTo>
                    <a:pt x="120422" y="77920"/>
                  </a:lnTo>
                </a:path>
                <a:path w="172084" h="198754">
                  <a:moveTo>
                    <a:pt x="166971" y="0"/>
                  </a:moveTo>
                  <a:lnTo>
                    <a:pt x="1720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13652910" y="6072382"/>
              <a:ext cx="104775" cy="11430"/>
            </a:xfrm>
            <a:custGeom>
              <a:avLst/>
              <a:gdLst/>
              <a:ahLst/>
              <a:cxnLst/>
              <a:rect l="l" t="t" r="r" b="b"/>
              <a:pathLst>
                <a:path w="104775" h="11429">
                  <a:moveTo>
                    <a:pt x="98159" y="0"/>
                  </a:moveTo>
                  <a:lnTo>
                    <a:pt x="0" y="0"/>
                  </a:lnTo>
                </a:path>
                <a:path w="104775" h="11429">
                  <a:moveTo>
                    <a:pt x="104230" y="11131"/>
                  </a:moveTo>
                  <a:lnTo>
                    <a:pt x="11131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13559810" y="6089585"/>
              <a:ext cx="258445" cy="258445"/>
            </a:xfrm>
            <a:custGeom>
              <a:avLst/>
              <a:gdLst/>
              <a:ahLst/>
              <a:cxnLst/>
              <a:rect l="l" t="t" r="r" b="b"/>
              <a:pathLst>
                <a:path w="258444" h="258445">
                  <a:moveTo>
                    <a:pt x="110302" y="31370"/>
                  </a:moveTo>
                  <a:lnTo>
                    <a:pt x="142685" y="0"/>
                  </a:lnTo>
                </a:path>
                <a:path w="258444" h="258445">
                  <a:moveTo>
                    <a:pt x="0" y="258047"/>
                  </a:moveTo>
                  <a:lnTo>
                    <a:pt x="144709" y="113338"/>
                  </a:lnTo>
                </a:path>
                <a:path w="258444" h="258445">
                  <a:moveTo>
                    <a:pt x="174055" y="83991"/>
                  </a:moveTo>
                  <a:lnTo>
                    <a:pt x="174055" y="83991"/>
                  </a:lnTo>
                </a:path>
                <a:path w="258444" h="258445">
                  <a:moveTo>
                    <a:pt x="203402" y="55657"/>
                  </a:moveTo>
                  <a:lnTo>
                    <a:pt x="219593" y="38454"/>
                  </a:lnTo>
                </a:path>
                <a:path w="258444" h="258445">
                  <a:moveTo>
                    <a:pt x="218581" y="155840"/>
                  </a:moveTo>
                  <a:lnTo>
                    <a:pt x="258047" y="116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13470759" y="6089585"/>
              <a:ext cx="355600" cy="299085"/>
            </a:xfrm>
            <a:custGeom>
              <a:avLst/>
              <a:gdLst/>
              <a:ahLst/>
              <a:cxnLst/>
              <a:rect l="l" t="t" r="r" b="b"/>
              <a:pathLst>
                <a:path w="355600" h="299085">
                  <a:moveTo>
                    <a:pt x="21250" y="90063"/>
                  </a:moveTo>
                  <a:lnTo>
                    <a:pt x="21250" y="179115"/>
                  </a:lnTo>
                </a:path>
                <a:path w="355600" h="299085">
                  <a:moveTo>
                    <a:pt x="22262" y="298525"/>
                  </a:moveTo>
                  <a:lnTo>
                    <a:pt x="0" y="298525"/>
                  </a:lnTo>
                </a:path>
                <a:path w="355600" h="299085">
                  <a:moveTo>
                    <a:pt x="199354" y="90063"/>
                  </a:moveTo>
                  <a:lnTo>
                    <a:pt x="21250" y="90063"/>
                  </a:lnTo>
                </a:path>
                <a:path w="355600" h="299085">
                  <a:moveTo>
                    <a:pt x="289418" y="0"/>
                  </a:moveTo>
                  <a:lnTo>
                    <a:pt x="199354" y="0"/>
                  </a:lnTo>
                </a:path>
                <a:path w="355600" h="299085">
                  <a:moveTo>
                    <a:pt x="355194" y="131553"/>
                  </a:moveTo>
                  <a:lnTo>
                    <a:pt x="298525" y="160900"/>
                  </a:lnTo>
                  <a:lnTo>
                    <a:pt x="238820" y="190246"/>
                  </a:lnTo>
                  <a:lnTo>
                    <a:pt x="179115" y="220605"/>
                  </a:lnTo>
                  <a:lnTo>
                    <a:pt x="119410" y="249951"/>
                  </a:lnTo>
                  <a:lnTo>
                    <a:pt x="59705" y="279298"/>
                  </a:lnTo>
                  <a:lnTo>
                    <a:pt x="22262" y="2985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13055858" y="6268700"/>
              <a:ext cx="401320" cy="120014"/>
            </a:xfrm>
            <a:custGeom>
              <a:avLst/>
              <a:gdLst/>
              <a:ahLst/>
              <a:cxnLst/>
              <a:rect l="l" t="t" r="r" b="b"/>
              <a:pathLst>
                <a:path w="401319" h="120014">
                  <a:moveTo>
                    <a:pt x="54645" y="119410"/>
                  </a:moveTo>
                  <a:lnTo>
                    <a:pt x="173043" y="0"/>
                  </a:lnTo>
                </a:path>
                <a:path w="401319" h="120014">
                  <a:moveTo>
                    <a:pt x="273226" y="119410"/>
                  </a:moveTo>
                  <a:lnTo>
                    <a:pt x="392637" y="0"/>
                  </a:lnTo>
                </a:path>
                <a:path w="401319" h="120014">
                  <a:moveTo>
                    <a:pt x="0" y="63752"/>
                  </a:moveTo>
                  <a:lnTo>
                    <a:pt x="3035" y="60717"/>
                  </a:lnTo>
                </a:path>
                <a:path w="401319" h="120014">
                  <a:moveTo>
                    <a:pt x="44525" y="19227"/>
                  </a:moveTo>
                  <a:lnTo>
                    <a:pt x="44525" y="19227"/>
                  </a:lnTo>
                </a:path>
                <a:path w="401319" h="120014">
                  <a:moveTo>
                    <a:pt x="181139" y="102207"/>
                  </a:moveTo>
                  <a:lnTo>
                    <a:pt x="264119" y="19227"/>
                  </a:lnTo>
                </a:path>
                <a:path w="401319" h="120014">
                  <a:moveTo>
                    <a:pt x="400732" y="102207"/>
                  </a:moveTo>
                  <a:lnTo>
                    <a:pt x="400732" y="1022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13076097" y="6268700"/>
              <a:ext cx="394970" cy="120014"/>
            </a:xfrm>
            <a:custGeom>
              <a:avLst/>
              <a:gdLst/>
              <a:ahLst/>
              <a:cxnLst/>
              <a:rect l="l" t="t" r="r" b="b"/>
              <a:pathLst>
                <a:path w="394969" h="120014">
                  <a:moveTo>
                    <a:pt x="394661" y="119410"/>
                  </a:moveTo>
                  <a:lnTo>
                    <a:pt x="0" y="119410"/>
                  </a:lnTo>
                </a:path>
                <a:path w="394969" h="120014">
                  <a:moveTo>
                    <a:pt x="3946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13076097" y="6083513"/>
              <a:ext cx="594360" cy="304800"/>
            </a:xfrm>
            <a:custGeom>
              <a:avLst/>
              <a:gdLst/>
              <a:ahLst/>
              <a:cxnLst/>
              <a:rect l="l" t="t" r="r" b="b"/>
              <a:pathLst>
                <a:path w="594359" h="304800">
                  <a:moveTo>
                    <a:pt x="416923" y="304597"/>
                  </a:moveTo>
                  <a:lnTo>
                    <a:pt x="0" y="304597"/>
                  </a:lnTo>
                </a:path>
                <a:path w="594359" h="304800">
                  <a:moveTo>
                    <a:pt x="594015" y="96135"/>
                  </a:moveTo>
                  <a:lnTo>
                    <a:pt x="594015" y="6071"/>
                  </a:lnTo>
                </a:path>
                <a:path w="594359" h="304800">
                  <a:moveTo>
                    <a:pt x="587943" y="77920"/>
                  </a:moveTo>
                  <a:lnTo>
                    <a:pt x="587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13658981" y="6083514"/>
              <a:ext cx="5080" cy="78105"/>
            </a:xfrm>
            <a:custGeom>
              <a:avLst/>
              <a:gdLst/>
              <a:ahLst/>
              <a:cxnLst/>
              <a:rect l="l" t="t" r="r" b="b"/>
              <a:pathLst>
                <a:path w="5080" h="78104">
                  <a:moveTo>
                    <a:pt x="0" y="0"/>
                  </a:moveTo>
                  <a:lnTo>
                    <a:pt x="0" y="77920"/>
                  </a:lnTo>
                  <a:lnTo>
                    <a:pt x="5059" y="77920"/>
                  </a:lnTo>
                  <a:lnTo>
                    <a:pt x="0" y="0"/>
                  </a:lnTo>
                  <a:close/>
                </a:path>
                <a:path w="5080" h="78104">
                  <a:moveTo>
                    <a:pt x="5059" y="0"/>
                  </a:moveTo>
                  <a:lnTo>
                    <a:pt x="0" y="0"/>
                  </a:lnTo>
                  <a:lnTo>
                    <a:pt x="5059" y="7792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13658982" y="6083513"/>
              <a:ext cx="5080" cy="78105"/>
            </a:xfrm>
            <a:custGeom>
              <a:avLst/>
              <a:gdLst/>
              <a:ahLst/>
              <a:cxnLst/>
              <a:rect l="l" t="t" r="r" b="b"/>
              <a:pathLst>
                <a:path w="5080" h="78104">
                  <a:moveTo>
                    <a:pt x="0" y="0"/>
                  </a:moveTo>
                  <a:lnTo>
                    <a:pt x="0" y="0"/>
                  </a:lnTo>
                </a:path>
                <a:path w="5080" h="78104">
                  <a:moveTo>
                    <a:pt x="0" y="77920"/>
                  </a:moveTo>
                  <a:lnTo>
                    <a:pt x="0" y="77920"/>
                  </a:lnTo>
                </a:path>
                <a:path w="5080" h="78104">
                  <a:moveTo>
                    <a:pt x="5059" y="77920"/>
                  </a:moveTo>
                  <a:lnTo>
                    <a:pt x="5059" y="77920"/>
                  </a:lnTo>
                </a:path>
                <a:path w="5080" h="78104">
                  <a:moveTo>
                    <a:pt x="5059" y="0"/>
                  </a:moveTo>
                  <a:lnTo>
                    <a:pt x="5059" y="0"/>
                  </a:lnTo>
                </a:path>
                <a:path w="5080" h="781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13649874" y="6072382"/>
              <a:ext cx="9525" cy="89535"/>
            </a:xfrm>
            <a:custGeom>
              <a:avLst/>
              <a:gdLst/>
              <a:ahLst/>
              <a:cxnLst/>
              <a:rect l="l" t="t" r="r" b="b"/>
              <a:pathLst>
                <a:path w="9525" h="89535">
                  <a:moveTo>
                    <a:pt x="3035" y="0"/>
                  </a:moveTo>
                  <a:lnTo>
                    <a:pt x="2023" y="0"/>
                  </a:lnTo>
                  <a:lnTo>
                    <a:pt x="1011" y="2023"/>
                  </a:lnTo>
                  <a:lnTo>
                    <a:pt x="0" y="3035"/>
                  </a:lnTo>
                  <a:lnTo>
                    <a:pt x="0" y="4047"/>
                  </a:lnTo>
                  <a:lnTo>
                    <a:pt x="0" y="5059"/>
                  </a:lnTo>
                  <a:lnTo>
                    <a:pt x="0" y="7083"/>
                  </a:lnTo>
                  <a:lnTo>
                    <a:pt x="0" y="8095"/>
                  </a:lnTo>
                  <a:lnTo>
                    <a:pt x="1011" y="9107"/>
                  </a:lnTo>
                  <a:lnTo>
                    <a:pt x="2023" y="10119"/>
                  </a:lnTo>
                  <a:lnTo>
                    <a:pt x="3035" y="11131"/>
                  </a:lnTo>
                  <a:lnTo>
                    <a:pt x="9107" y="11131"/>
                  </a:lnTo>
                  <a:lnTo>
                    <a:pt x="9107" y="89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13658982" y="6083513"/>
              <a:ext cx="140970" cy="340360"/>
            </a:xfrm>
            <a:custGeom>
              <a:avLst/>
              <a:gdLst/>
              <a:ahLst/>
              <a:cxnLst/>
              <a:rect l="l" t="t" r="r" b="b"/>
              <a:pathLst>
                <a:path w="140969" h="340360">
                  <a:moveTo>
                    <a:pt x="0" y="0"/>
                  </a:moveTo>
                  <a:lnTo>
                    <a:pt x="98159" y="0"/>
                  </a:lnTo>
                </a:path>
                <a:path w="140969" h="340360">
                  <a:moveTo>
                    <a:pt x="18215" y="92087"/>
                  </a:moveTo>
                  <a:lnTo>
                    <a:pt x="37442" y="82980"/>
                  </a:lnTo>
                </a:path>
                <a:path w="140969" h="340360">
                  <a:moveTo>
                    <a:pt x="65776" y="188222"/>
                  </a:moveTo>
                  <a:lnTo>
                    <a:pt x="85003" y="179115"/>
                  </a:lnTo>
                </a:path>
                <a:path w="140969" h="340360">
                  <a:moveTo>
                    <a:pt x="17203" y="93099"/>
                  </a:moveTo>
                  <a:lnTo>
                    <a:pt x="64764" y="189234"/>
                  </a:lnTo>
                  <a:lnTo>
                    <a:pt x="140661" y="3400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12654114" y="625048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43"/>
                  </a:moveTo>
                  <a:lnTo>
                    <a:pt x="0" y="12143"/>
                  </a:lnTo>
                </a:path>
                <a:path h="12700">
                  <a:moveTo>
                    <a:pt x="0" y="0"/>
                  </a:moveTo>
                  <a:lnTo>
                    <a:pt x="0" y="0"/>
                  </a:lnTo>
                </a:path>
                <a:path h="12700">
                  <a:moveTo>
                    <a:pt x="0" y="12143"/>
                  </a:moveTo>
                  <a:lnTo>
                    <a:pt x="0" y="12143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89" name="object 6689"/>
          <p:cNvSpPr txBox="1"/>
          <p:nvPr/>
        </p:nvSpPr>
        <p:spPr>
          <a:xfrm rot="3780000">
            <a:off x="13757349" y="6353988"/>
            <a:ext cx="8903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90"/>
              </a:lnSpc>
            </a:pPr>
            <a:r>
              <a:rPr sz="400" spc="-40" dirty="0">
                <a:latin typeface="Cambria"/>
                <a:cs typeface="Cambria"/>
              </a:rPr>
              <a:t>180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690" name="object 6690"/>
          <p:cNvSpPr/>
          <p:nvPr/>
        </p:nvSpPr>
        <p:spPr>
          <a:xfrm>
            <a:off x="13650886" y="5761713"/>
            <a:ext cx="687705" cy="519430"/>
          </a:xfrm>
          <a:custGeom>
            <a:avLst/>
            <a:gdLst/>
            <a:ahLst/>
            <a:cxnLst/>
            <a:rect l="l" t="t" r="r" b="b"/>
            <a:pathLst>
              <a:path w="687705" h="519429">
                <a:moveTo>
                  <a:pt x="489784" y="55657"/>
                </a:moveTo>
                <a:lnTo>
                  <a:pt x="489784" y="0"/>
                </a:lnTo>
              </a:path>
              <a:path w="687705" h="519429">
                <a:moveTo>
                  <a:pt x="667887" y="55657"/>
                </a:moveTo>
                <a:lnTo>
                  <a:pt x="667887" y="0"/>
                </a:lnTo>
              </a:path>
              <a:path w="687705" h="519429">
                <a:moveTo>
                  <a:pt x="489784" y="22262"/>
                </a:moveTo>
                <a:lnTo>
                  <a:pt x="667887" y="22262"/>
                </a:lnTo>
              </a:path>
              <a:path w="687705" h="519429">
                <a:moveTo>
                  <a:pt x="507999" y="4047"/>
                </a:moveTo>
                <a:lnTo>
                  <a:pt x="470557" y="40478"/>
                </a:lnTo>
              </a:path>
              <a:path w="687705" h="519429">
                <a:moveTo>
                  <a:pt x="649672" y="40478"/>
                </a:moveTo>
                <a:lnTo>
                  <a:pt x="687114" y="4047"/>
                </a:lnTo>
              </a:path>
              <a:path w="687705" h="519429">
                <a:moveTo>
                  <a:pt x="50597" y="422995"/>
                </a:moveTo>
                <a:lnTo>
                  <a:pt x="0" y="406804"/>
                </a:lnTo>
              </a:path>
              <a:path w="687705" h="519429">
                <a:moveTo>
                  <a:pt x="48573" y="501927"/>
                </a:moveTo>
                <a:lnTo>
                  <a:pt x="98159" y="5191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1" name="object 6691"/>
          <p:cNvSpPr txBox="1"/>
          <p:nvPr/>
        </p:nvSpPr>
        <p:spPr>
          <a:xfrm>
            <a:off x="14177556" y="5712089"/>
            <a:ext cx="104139" cy="88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00" spc="-20" dirty="0">
                <a:latin typeface="Cambria"/>
                <a:cs typeface="Cambria"/>
              </a:rPr>
              <a:t>300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692" name="object 6692"/>
          <p:cNvSpPr/>
          <p:nvPr/>
        </p:nvSpPr>
        <p:spPr>
          <a:xfrm>
            <a:off x="13452544" y="5721235"/>
            <a:ext cx="1441450" cy="514350"/>
          </a:xfrm>
          <a:custGeom>
            <a:avLst/>
            <a:gdLst/>
            <a:ahLst/>
            <a:cxnLst/>
            <a:rect l="l" t="t" r="r" b="b"/>
            <a:pathLst>
              <a:path w="1441450" h="514350">
                <a:moveTo>
                  <a:pt x="1416731" y="0"/>
                </a:moveTo>
                <a:lnTo>
                  <a:pt x="1416731" y="14167"/>
                </a:lnTo>
                <a:lnTo>
                  <a:pt x="1416731" y="86015"/>
                </a:lnTo>
                <a:lnTo>
                  <a:pt x="1441018" y="92087"/>
                </a:lnTo>
                <a:lnTo>
                  <a:pt x="1393457" y="104230"/>
                </a:lnTo>
                <a:lnTo>
                  <a:pt x="1416731" y="110302"/>
                </a:lnTo>
                <a:lnTo>
                  <a:pt x="1416731" y="181139"/>
                </a:lnTo>
                <a:lnTo>
                  <a:pt x="1416731" y="196318"/>
                </a:lnTo>
              </a:path>
              <a:path w="1441450" h="514350">
                <a:moveTo>
                  <a:pt x="415912" y="270191"/>
                </a:moveTo>
                <a:lnTo>
                  <a:pt x="421983" y="283346"/>
                </a:lnTo>
                <a:lnTo>
                  <a:pt x="454366" y="348111"/>
                </a:lnTo>
                <a:lnTo>
                  <a:pt x="478652" y="342039"/>
                </a:lnTo>
                <a:lnTo>
                  <a:pt x="441210" y="374422"/>
                </a:lnTo>
                <a:lnTo>
                  <a:pt x="465497" y="369362"/>
                </a:lnTo>
                <a:lnTo>
                  <a:pt x="497880" y="434127"/>
                </a:lnTo>
                <a:lnTo>
                  <a:pt x="503951" y="446270"/>
                </a:lnTo>
              </a:path>
              <a:path w="1441450" h="514350">
                <a:moveTo>
                  <a:pt x="292453" y="337991"/>
                </a:moveTo>
                <a:lnTo>
                  <a:pt x="298525" y="351147"/>
                </a:lnTo>
                <a:lnTo>
                  <a:pt x="330908" y="415912"/>
                </a:lnTo>
                <a:lnTo>
                  <a:pt x="355194" y="409840"/>
                </a:lnTo>
                <a:lnTo>
                  <a:pt x="317752" y="442222"/>
                </a:lnTo>
                <a:lnTo>
                  <a:pt x="341027" y="437162"/>
                </a:lnTo>
                <a:lnTo>
                  <a:pt x="373410" y="501927"/>
                </a:lnTo>
                <a:lnTo>
                  <a:pt x="380493" y="514071"/>
                </a:lnTo>
              </a:path>
              <a:path w="1441450" h="514350">
                <a:moveTo>
                  <a:pt x="18215" y="438174"/>
                </a:moveTo>
                <a:lnTo>
                  <a:pt x="18215" y="385553"/>
                </a:lnTo>
              </a:path>
              <a:path w="1441450" h="514350">
                <a:moveTo>
                  <a:pt x="206438" y="433115"/>
                </a:moveTo>
                <a:lnTo>
                  <a:pt x="206438" y="385553"/>
                </a:lnTo>
              </a:path>
              <a:path w="1441450" h="514350">
                <a:moveTo>
                  <a:pt x="18215" y="407816"/>
                </a:moveTo>
                <a:lnTo>
                  <a:pt x="206438" y="407816"/>
                </a:lnTo>
              </a:path>
              <a:path w="1441450" h="514350">
                <a:moveTo>
                  <a:pt x="36430" y="389601"/>
                </a:moveTo>
                <a:lnTo>
                  <a:pt x="0" y="427043"/>
                </a:lnTo>
              </a:path>
              <a:path w="1441450" h="514350">
                <a:moveTo>
                  <a:pt x="187211" y="427043"/>
                </a:moveTo>
                <a:lnTo>
                  <a:pt x="224653" y="3896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3" name="object 6693"/>
          <p:cNvSpPr txBox="1"/>
          <p:nvPr/>
        </p:nvSpPr>
        <p:spPr>
          <a:xfrm>
            <a:off x="13516751" y="6057165"/>
            <a:ext cx="96520" cy="88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00" spc="-40" dirty="0">
                <a:latin typeface="Cambria"/>
                <a:cs typeface="Cambria"/>
              </a:rPr>
              <a:t>315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694" name="object 6694"/>
          <p:cNvSpPr/>
          <p:nvPr/>
        </p:nvSpPr>
        <p:spPr>
          <a:xfrm>
            <a:off x="13954472" y="5939816"/>
            <a:ext cx="217170" cy="92710"/>
          </a:xfrm>
          <a:custGeom>
            <a:avLst/>
            <a:gdLst/>
            <a:ahLst/>
            <a:cxnLst/>
            <a:rect l="l" t="t" r="r" b="b"/>
            <a:pathLst>
              <a:path w="217169" h="92710">
                <a:moveTo>
                  <a:pt x="19227" y="0"/>
                </a:moveTo>
                <a:lnTo>
                  <a:pt x="19227" y="92087"/>
                </a:lnTo>
              </a:path>
              <a:path w="217169" h="92710">
                <a:moveTo>
                  <a:pt x="197330" y="0"/>
                </a:moveTo>
                <a:lnTo>
                  <a:pt x="197330" y="92087"/>
                </a:lnTo>
              </a:path>
              <a:path w="217169" h="92710">
                <a:moveTo>
                  <a:pt x="19227" y="69824"/>
                </a:moveTo>
                <a:lnTo>
                  <a:pt x="197330" y="69824"/>
                </a:lnTo>
              </a:path>
              <a:path w="217169" h="92710">
                <a:moveTo>
                  <a:pt x="37442" y="50597"/>
                </a:moveTo>
                <a:lnTo>
                  <a:pt x="0" y="88039"/>
                </a:lnTo>
              </a:path>
              <a:path w="217169" h="92710">
                <a:moveTo>
                  <a:pt x="179115" y="88039"/>
                </a:moveTo>
                <a:lnTo>
                  <a:pt x="216557" y="505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5" name="object 6695"/>
          <p:cNvSpPr txBox="1"/>
          <p:nvPr/>
        </p:nvSpPr>
        <p:spPr>
          <a:xfrm>
            <a:off x="13969903" y="5936743"/>
            <a:ext cx="175260" cy="88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53340">
              <a:lnSpc>
                <a:spcPct val="100000"/>
              </a:lnSpc>
              <a:spcBef>
                <a:spcPts val="110"/>
              </a:spcBef>
            </a:pPr>
            <a:r>
              <a:rPr sz="400" spc="-20" dirty="0">
                <a:latin typeface="Cambria"/>
                <a:cs typeface="Cambria"/>
              </a:rPr>
              <a:t>300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696" name="object 6696"/>
          <p:cNvSpPr/>
          <p:nvPr/>
        </p:nvSpPr>
        <p:spPr>
          <a:xfrm>
            <a:off x="14037451" y="5710103"/>
            <a:ext cx="107314" cy="222885"/>
          </a:xfrm>
          <a:custGeom>
            <a:avLst/>
            <a:gdLst/>
            <a:ahLst/>
            <a:cxnLst/>
            <a:rect l="l" t="t" r="r" b="b"/>
            <a:pathLst>
              <a:path w="107315" h="222885">
                <a:moveTo>
                  <a:pt x="107266" y="133577"/>
                </a:moveTo>
                <a:lnTo>
                  <a:pt x="0" y="133577"/>
                </a:lnTo>
              </a:path>
              <a:path w="107315" h="222885">
                <a:moveTo>
                  <a:pt x="107266" y="222629"/>
                </a:moveTo>
                <a:lnTo>
                  <a:pt x="0" y="222629"/>
                </a:lnTo>
              </a:path>
              <a:path w="107315" h="222885">
                <a:moveTo>
                  <a:pt x="22262" y="222629"/>
                </a:moveTo>
                <a:lnTo>
                  <a:pt x="22262" y="133577"/>
                </a:lnTo>
                <a:lnTo>
                  <a:pt x="2226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7" name="object 6697"/>
          <p:cNvSpPr txBox="1"/>
          <p:nvPr/>
        </p:nvSpPr>
        <p:spPr>
          <a:xfrm>
            <a:off x="13999850" y="5700406"/>
            <a:ext cx="78105" cy="9652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00" dirty="0">
                <a:latin typeface="Cambria"/>
                <a:cs typeface="Cambria"/>
              </a:rPr>
              <a:t>150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698" name="object 6698"/>
          <p:cNvSpPr/>
          <p:nvPr/>
        </p:nvSpPr>
        <p:spPr>
          <a:xfrm>
            <a:off x="13404981" y="5824454"/>
            <a:ext cx="673100" cy="426084"/>
          </a:xfrm>
          <a:custGeom>
            <a:avLst/>
            <a:gdLst/>
            <a:ahLst/>
            <a:cxnLst/>
            <a:rect l="l" t="t" r="r" b="b"/>
            <a:pathLst>
              <a:path w="673100" h="426085">
                <a:moveTo>
                  <a:pt x="672947" y="37442"/>
                </a:moveTo>
                <a:lnTo>
                  <a:pt x="636517" y="0"/>
                </a:lnTo>
              </a:path>
              <a:path w="673100" h="426085">
                <a:moveTo>
                  <a:pt x="636517" y="90063"/>
                </a:moveTo>
                <a:lnTo>
                  <a:pt x="672947" y="126493"/>
                </a:lnTo>
              </a:path>
              <a:path w="673100" h="426085">
                <a:moveTo>
                  <a:pt x="61729" y="336979"/>
                </a:moveTo>
                <a:lnTo>
                  <a:pt x="0" y="336979"/>
                </a:lnTo>
              </a:path>
              <a:path w="673100" h="426085">
                <a:moveTo>
                  <a:pt x="61729" y="426031"/>
                </a:moveTo>
                <a:lnTo>
                  <a:pt x="0" y="426031"/>
                </a:lnTo>
              </a:path>
              <a:path w="673100" h="426085">
                <a:moveTo>
                  <a:pt x="22262" y="426031"/>
                </a:moveTo>
                <a:lnTo>
                  <a:pt x="22262" y="336979"/>
                </a:lnTo>
                <a:lnTo>
                  <a:pt x="22262" y="1973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9" name="object 6699"/>
          <p:cNvSpPr txBox="1"/>
          <p:nvPr/>
        </p:nvSpPr>
        <p:spPr>
          <a:xfrm>
            <a:off x="13366370" y="6013099"/>
            <a:ext cx="78105" cy="9652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00" dirty="0">
                <a:latin typeface="Cambria"/>
                <a:cs typeface="Cambria"/>
              </a:rPr>
              <a:t>150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00" name="object 6700"/>
          <p:cNvSpPr/>
          <p:nvPr/>
        </p:nvSpPr>
        <p:spPr>
          <a:xfrm>
            <a:off x="13051811" y="5601825"/>
            <a:ext cx="1913889" cy="796925"/>
          </a:xfrm>
          <a:custGeom>
            <a:avLst/>
            <a:gdLst/>
            <a:ahLst/>
            <a:cxnLst/>
            <a:rect l="l" t="t" r="r" b="b"/>
            <a:pathLst>
              <a:path w="1913890" h="796925">
                <a:moveTo>
                  <a:pt x="393649" y="577824"/>
                </a:moveTo>
                <a:lnTo>
                  <a:pt x="356206" y="541393"/>
                </a:lnTo>
              </a:path>
              <a:path w="1913890" h="796925">
                <a:moveTo>
                  <a:pt x="356206" y="630445"/>
                </a:moveTo>
                <a:lnTo>
                  <a:pt x="393649" y="667887"/>
                </a:lnTo>
              </a:path>
              <a:path w="1913890" h="796925">
                <a:moveTo>
                  <a:pt x="24286" y="648660"/>
                </a:moveTo>
                <a:lnTo>
                  <a:pt x="24286" y="639553"/>
                </a:lnTo>
                <a:lnTo>
                  <a:pt x="24286" y="711401"/>
                </a:lnTo>
                <a:lnTo>
                  <a:pt x="47561" y="717473"/>
                </a:lnTo>
                <a:lnTo>
                  <a:pt x="0" y="729616"/>
                </a:lnTo>
                <a:lnTo>
                  <a:pt x="24286" y="735688"/>
                </a:lnTo>
                <a:lnTo>
                  <a:pt x="24286" y="796405"/>
                </a:lnTo>
                <a:lnTo>
                  <a:pt x="24286" y="786286"/>
                </a:lnTo>
              </a:path>
              <a:path w="1913890" h="796925">
                <a:moveTo>
                  <a:pt x="1824548" y="193282"/>
                </a:moveTo>
                <a:lnTo>
                  <a:pt x="1913600" y="193282"/>
                </a:lnTo>
              </a:path>
              <a:path w="1913890" h="796925">
                <a:moveTo>
                  <a:pt x="1824548" y="300549"/>
                </a:moveTo>
                <a:lnTo>
                  <a:pt x="1913600" y="300549"/>
                </a:lnTo>
              </a:path>
              <a:path w="1913890" h="796925">
                <a:moveTo>
                  <a:pt x="1891337" y="193282"/>
                </a:moveTo>
                <a:lnTo>
                  <a:pt x="1891337" y="300549"/>
                </a:lnTo>
              </a:path>
              <a:path w="1913890" h="796925">
                <a:moveTo>
                  <a:pt x="1910564" y="212509"/>
                </a:moveTo>
                <a:lnTo>
                  <a:pt x="1873121" y="175067"/>
                </a:lnTo>
              </a:path>
              <a:path w="1913890" h="796925">
                <a:moveTo>
                  <a:pt x="1873121" y="282334"/>
                </a:moveTo>
                <a:lnTo>
                  <a:pt x="1910564" y="319776"/>
                </a:lnTo>
              </a:path>
              <a:path w="1913890" h="796925">
                <a:moveTo>
                  <a:pt x="1824548" y="193282"/>
                </a:moveTo>
                <a:lnTo>
                  <a:pt x="1913600" y="193282"/>
                </a:lnTo>
              </a:path>
              <a:path w="1913890" h="796925">
                <a:moveTo>
                  <a:pt x="1824548" y="133577"/>
                </a:moveTo>
                <a:lnTo>
                  <a:pt x="1913600" y="133577"/>
                </a:lnTo>
              </a:path>
              <a:path w="1913890" h="796925">
                <a:moveTo>
                  <a:pt x="1891337" y="193282"/>
                </a:moveTo>
                <a:lnTo>
                  <a:pt x="1891337" y="133577"/>
                </a:lnTo>
                <a:lnTo>
                  <a:pt x="18913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1" name="object 6701"/>
          <p:cNvSpPr txBox="1"/>
          <p:nvPr/>
        </p:nvSpPr>
        <p:spPr>
          <a:xfrm>
            <a:off x="14883285" y="5593139"/>
            <a:ext cx="78105" cy="30416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  <a:tabLst>
                <a:tab pos="219710" algn="l"/>
              </a:tabLst>
            </a:pPr>
            <a:r>
              <a:rPr sz="400" dirty="0">
                <a:latin typeface="Cambria"/>
                <a:cs typeface="Cambria"/>
              </a:rPr>
              <a:t>180	100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02" name="object 6702"/>
          <p:cNvSpPr/>
          <p:nvPr/>
        </p:nvSpPr>
        <p:spPr>
          <a:xfrm>
            <a:off x="13008297" y="5717187"/>
            <a:ext cx="1954530" cy="689610"/>
          </a:xfrm>
          <a:custGeom>
            <a:avLst/>
            <a:gdLst/>
            <a:ahLst/>
            <a:cxnLst/>
            <a:rect l="l" t="t" r="r" b="b"/>
            <a:pathLst>
              <a:path w="1954530" h="689610">
                <a:moveTo>
                  <a:pt x="1916635" y="59705"/>
                </a:moveTo>
                <a:lnTo>
                  <a:pt x="1954078" y="97147"/>
                </a:lnTo>
              </a:path>
              <a:path w="1954530" h="689610">
                <a:moveTo>
                  <a:pt x="1954078" y="37442"/>
                </a:moveTo>
                <a:lnTo>
                  <a:pt x="1916635" y="0"/>
                </a:lnTo>
              </a:path>
              <a:path w="1954530" h="689610">
                <a:moveTo>
                  <a:pt x="59705" y="670923"/>
                </a:moveTo>
                <a:lnTo>
                  <a:pt x="0" y="670923"/>
                </a:lnTo>
              </a:path>
              <a:path w="1954530" h="689610">
                <a:moveTo>
                  <a:pt x="59705" y="551513"/>
                </a:moveTo>
                <a:lnTo>
                  <a:pt x="0" y="551513"/>
                </a:lnTo>
              </a:path>
              <a:path w="1954530" h="689610">
                <a:moveTo>
                  <a:pt x="22262" y="670923"/>
                </a:moveTo>
                <a:lnTo>
                  <a:pt x="22262" y="551513"/>
                </a:lnTo>
              </a:path>
              <a:path w="1954530" h="689610">
                <a:moveTo>
                  <a:pt x="4047" y="651696"/>
                </a:moveTo>
                <a:lnTo>
                  <a:pt x="41490" y="689138"/>
                </a:lnTo>
              </a:path>
              <a:path w="1954530" h="689610">
                <a:moveTo>
                  <a:pt x="41490" y="569728"/>
                </a:moveTo>
                <a:lnTo>
                  <a:pt x="4047" y="533298"/>
                </a:lnTo>
              </a:path>
              <a:path w="1954530" h="689610">
                <a:moveTo>
                  <a:pt x="59705" y="551513"/>
                </a:moveTo>
                <a:lnTo>
                  <a:pt x="0" y="551513"/>
                </a:lnTo>
              </a:path>
              <a:path w="1954530" h="689610">
                <a:moveTo>
                  <a:pt x="59705" y="533298"/>
                </a:moveTo>
                <a:lnTo>
                  <a:pt x="0" y="533298"/>
                </a:lnTo>
              </a:path>
              <a:path w="1954530" h="689610">
                <a:moveTo>
                  <a:pt x="22262" y="551513"/>
                </a:moveTo>
                <a:lnTo>
                  <a:pt x="22262" y="533298"/>
                </a:lnTo>
                <a:lnTo>
                  <a:pt x="22262" y="4341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3" name="object 6703"/>
          <p:cNvSpPr txBox="1"/>
          <p:nvPr/>
        </p:nvSpPr>
        <p:spPr>
          <a:xfrm>
            <a:off x="12970696" y="6143076"/>
            <a:ext cx="78105" cy="23749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00" dirty="0">
                <a:latin typeface="Cambria"/>
                <a:cs typeface="Cambria"/>
              </a:rPr>
              <a:t>200      </a:t>
            </a:r>
            <a:r>
              <a:rPr sz="400" spc="25" dirty="0">
                <a:latin typeface="Cambria"/>
                <a:cs typeface="Cambria"/>
              </a:rPr>
              <a:t> </a:t>
            </a:r>
            <a:r>
              <a:rPr sz="400" dirty="0">
                <a:latin typeface="Cambria"/>
                <a:cs typeface="Cambria"/>
              </a:rPr>
              <a:t>30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04" name="object 6704"/>
          <p:cNvSpPr/>
          <p:nvPr/>
        </p:nvSpPr>
        <p:spPr>
          <a:xfrm>
            <a:off x="13012345" y="5909458"/>
            <a:ext cx="1489075" cy="581025"/>
          </a:xfrm>
          <a:custGeom>
            <a:avLst/>
            <a:gdLst/>
            <a:ahLst/>
            <a:cxnLst/>
            <a:rect l="l" t="t" r="r" b="b"/>
            <a:pathLst>
              <a:path w="1489075" h="581025">
                <a:moveTo>
                  <a:pt x="0" y="341027"/>
                </a:moveTo>
                <a:lnTo>
                  <a:pt x="37442" y="377457"/>
                </a:lnTo>
              </a:path>
              <a:path w="1489075" h="581025">
                <a:moveTo>
                  <a:pt x="37442" y="360254"/>
                </a:moveTo>
                <a:lnTo>
                  <a:pt x="0" y="322812"/>
                </a:lnTo>
              </a:path>
              <a:path w="1489075" h="581025">
                <a:moveTo>
                  <a:pt x="1443042" y="0"/>
                </a:moveTo>
                <a:lnTo>
                  <a:pt x="1488580" y="90063"/>
                </a:lnTo>
              </a:path>
              <a:path w="1489075" h="581025">
                <a:moveTo>
                  <a:pt x="483712" y="484724"/>
                </a:moveTo>
                <a:lnTo>
                  <a:pt x="529250" y="575800"/>
                </a:lnTo>
              </a:path>
              <a:path w="1489075" h="581025">
                <a:moveTo>
                  <a:pt x="1478460" y="70836"/>
                </a:moveTo>
                <a:lnTo>
                  <a:pt x="519131" y="555561"/>
                </a:lnTo>
              </a:path>
              <a:path w="1489075" h="581025">
                <a:moveTo>
                  <a:pt x="1470365" y="95123"/>
                </a:moveTo>
                <a:lnTo>
                  <a:pt x="1486556" y="45537"/>
                </a:lnTo>
              </a:path>
              <a:path w="1489075" h="581025">
                <a:moveTo>
                  <a:pt x="528238" y="530262"/>
                </a:moveTo>
                <a:lnTo>
                  <a:pt x="511035" y="58086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5" name="object 6705"/>
          <p:cNvSpPr txBox="1"/>
          <p:nvPr/>
        </p:nvSpPr>
        <p:spPr>
          <a:xfrm rot="19980000">
            <a:off x="13943177" y="6178014"/>
            <a:ext cx="117284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95"/>
              </a:lnSpc>
            </a:pPr>
            <a:r>
              <a:rPr sz="400" spc="-20" dirty="0">
                <a:latin typeface="Cambria"/>
                <a:cs typeface="Cambria"/>
              </a:rPr>
              <a:t>3580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06" name="object 6706"/>
          <p:cNvSpPr/>
          <p:nvPr/>
        </p:nvSpPr>
        <p:spPr>
          <a:xfrm>
            <a:off x="13342241" y="6395194"/>
            <a:ext cx="301625" cy="132080"/>
          </a:xfrm>
          <a:custGeom>
            <a:avLst/>
            <a:gdLst/>
            <a:ahLst/>
            <a:cxnLst/>
            <a:rect l="l" t="t" r="r" b="b"/>
            <a:pathLst>
              <a:path w="301625" h="132079">
                <a:moveTo>
                  <a:pt x="150780" y="0"/>
                </a:moveTo>
                <a:lnTo>
                  <a:pt x="150780" y="131553"/>
                </a:lnTo>
              </a:path>
              <a:path w="301625" h="132079">
                <a:moveTo>
                  <a:pt x="301561" y="0"/>
                </a:moveTo>
                <a:lnTo>
                  <a:pt x="301561" y="131553"/>
                </a:lnTo>
              </a:path>
              <a:path w="301625" h="132079">
                <a:moveTo>
                  <a:pt x="301561" y="109290"/>
                </a:moveTo>
                <a:lnTo>
                  <a:pt x="150780" y="109290"/>
                </a:lnTo>
                <a:lnTo>
                  <a:pt x="0" y="1092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7" name="object 6707"/>
          <p:cNvSpPr txBox="1"/>
          <p:nvPr/>
        </p:nvSpPr>
        <p:spPr>
          <a:xfrm>
            <a:off x="13333589" y="6431587"/>
            <a:ext cx="104139" cy="88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00" spc="-20" dirty="0">
                <a:latin typeface="Cambria"/>
                <a:cs typeface="Cambria"/>
              </a:rPr>
              <a:t>255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08" name="object 6708"/>
          <p:cNvSpPr/>
          <p:nvPr/>
        </p:nvSpPr>
        <p:spPr>
          <a:xfrm>
            <a:off x="13474806" y="5664566"/>
            <a:ext cx="1310005" cy="858519"/>
          </a:xfrm>
          <a:custGeom>
            <a:avLst/>
            <a:gdLst/>
            <a:ahLst/>
            <a:cxnLst/>
            <a:rect l="l" t="t" r="r" b="b"/>
            <a:pathLst>
              <a:path w="1310005" h="858520">
                <a:moveTo>
                  <a:pt x="36430" y="820692"/>
                </a:moveTo>
                <a:lnTo>
                  <a:pt x="0" y="858134"/>
                </a:lnTo>
              </a:path>
              <a:path w="1310005" h="858520">
                <a:moveTo>
                  <a:pt x="150780" y="858134"/>
                </a:moveTo>
                <a:lnTo>
                  <a:pt x="187211" y="820692"/>
                </a:lnTo>
              </a:path>
              <a:path w="1310005" h="858520">
                <a:moveTo>
                  <a:pt x="1119218" y="70836"/>
                </a:moveTo>
                <a:lnTo>
                  <a:pt x="1142493" y="70836"/>
                </a:lnTo>
              </a:path>
              <a:path w="1310005" h="858520">
                <a:moveTo>
                  <a:pt x="1124277" y="70836"/>
                </a:moveTo>
                <a:lnTo>
                  <a:pt x="1124277" y="0"/>
                </a:lnTo>
                <a:lnTo>
                  <a:pt x="1309465" y="0"/>
                </a:lnTo>
              </a:path>
              <a:path w="1310005" h="858520">
                <a:moveTo>
                  <a:pt x="1088859" y="35418"/>
                </a:moveTo>
                <a:lnTo>
                  <a:pt x="1124277" y="70836"/>
                </a:lnTo>
                <a:lnTo>
                  <a:pt x="1160708" y="354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9" name="object 6709"/>
          <p:cNvSpPr txBox="1"/>
          <p:nvPr/>
        </p:nvSpPr>
        <p:spPr>
          <a:xfrm>
            <a:off x="14601564" y="5588631"/>
            <a:ext cx="180340" cy="88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00" spc="-30" dirty="0">
                <a:latin typeface="Cambria"/>
                <a:cs typeface="Cambria"/>
              </a:rPr>
              <a:t>+16,120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10" name="object 6710"/>
          <p:cNvSpPr/>
          <p:nvPr/>
        </p:nvSpPr>
        <p:spPr>
          <a:xfrm>
            <a:off x="13114552" y="6179649"/>
            <a:ext cx="220979" cy="71120"/>
          </a:xfrm>
          <a:custGeom>
            <a:avLst/>
            <a:gdLst/>
            <a:ahLst/>
            <a:cxnLst/>
            <a:rect l="l" t="t" r="r" b="b"/>
            <a:pathLst>
              <a:path w="220980" h="71120">
                <a:moveTo>
                  <a:pt x="185187" y="70836"/>
                </a:moveTo>
                <a:lnTo>
                  <a:pt x="185187" y="0"/>
                </a:lnTo>
                <a:lnTo>
                  <a:pt x="0" y="0"/>
                </a:lnTo>
              </a:path>
              <a:path w="220980" h="71120">
                <a:moveTo>
                  <a:pt x="220605" y="35418"/>
                </a:moveTo>
                <a:lnTo>
                  <a:pt x="185187" y="70836"/>
                </a:lnTo>
                <a:lnTo>
                  <a:pt x="149768" y="354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1" name="object 6711"/>
          <p:cNvSpPr txBox="1"/>
          <p:nvPr/>
        </p:nvSpPr>
        <p:spPr>
          <a:xfrm>
            <a:off x="13107923" y="6103715"/>
            <a:ext cx="199390" cy="88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00" spc="-10" dirty="0">
                <a:latin typeface="Cambria"/>
                <a:cs typeface="Cambria"/>
              </a:rPr>
              <a:t>+14,440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12" name="object 6712"/>
          <p:cNvSpPr/>
          <p:nvPr/>
        </p:nvSpPr>
        <p:spPr>
          <a:xfrm>
            <a:off x="13643802" y="5820406"/>
            <a:ext cx="0" cy="113664"/>
          </a:xfrm>
          <a:custGeom>
            <a:avLst/>
            <a:gdLst/>
            <a:ahLst/>
            <a:cxnLst/>
            <a:rect l="l" t="t" r="r" b="b"/>
            <a:pathLst>
              <a:path h="113664">
                <a:moveTo>
                  <a:pt x="0" y="0"/>
                </a:moveTo>
                <a:lnTo>
                  <a:pt x="0" y="1133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3" name="object 6713"/>
          <p:cNvSpPr/>
          <p:nvPr/>
        </p:nvSpPr>
        <p:spPr>
          <a:xfrm>
            <a:off x="13643802" y="60035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14" name="object 6714"/>
          <p:cNvGrpSpPr/>
          <p:nvPr/>
        </p:nvGrpSpPr>
        <p:grpSpPr>
          <a:xfrm>
            <a:off x="10374188" y="5300263"/>
            <a:ext cx="3271520" cy="1513205"/>
            <a:chOff x="10374188" y="5300263"/>
            <a:chExt cx="3271520" cy="1513205"/>
          </a:xfrm>
        </p:grpSpPr>
        <p:sp>
          <p:nvSpPr>
            <p:cNvPr id="6715" name="object 6715"/>
            <p:cNvSpPr/>
            <p:nvPr/>
          </p:nvSpPr>
          <p:spPr>
            <a:xfrm>
              <a:off x="13643803" y="5969163"/>
              <a:ext cx="0" cy="610235"/>
            </a:xfrm>
            <a:custGeom>
              <a:avLst/>
              <a:gdLst/>
              <a:ahLst/>
              <a:cxnLst/>
              <a:rect l="l" t="t" r="r" b="b"/>
              <a:pathLst>
                <a:path h="610234">
                  <a:moveTo>
                    <a:pt x="0" y="0"/>
                  </a:moveTo>
                  <a:lnTo>
                    <a:pt x="0" y="0"/>
                  </a:lnTo>
                </a:path>
                <a:path h="610234">
                  <a:moveTo>
                    <a:pt x="0" y="164948"/>
                  </a:moveTo>
                  <a:lnTo>
                    <a:pt x="0" y="164948"/>
                  </a:lnTo>
                </a:path>
                <a:path h="610234">
                  <a:moveTo>
                    <a:pt x="0" y="199354"/>
                  </a:moveTo>
                  <a:lnTo>
                    <a:pt x="0" y="294477"/>
                  </a:lnTo>
                </a:path>
                <a:path h="610234">
                  <a:moveTo>
                    <a:pt x="0" y="329896"/>
                  </a:moveTo>
                  <a:lnTo>
                    <a:pt x="0" y="329896"/>
                  </a:lnTo>
                </a:path>
                <a:path h="610234">
                  <a:moveTo>
                    <a:pt x="0" y="364302"/>
                  </a:moveTo>
                  <a:lnTo>
                    <a:pt x="0" y="459425"/>
                  </a:lnTo>
                </a:path>
                <a:path h="610234">
                  <a:moveTo>
                    <a:pt x="0" y="494844"/>
                  </a:moveTo>
                  <a:lnTo>
                    <a:pt x="0" y="494844"/>
                  </a:lnTo>
                </a:path>
                <a:path h="610234">
                  <a:moveTo>
                    <a:pt x="0" y="529250"/>
                  </a:moveTo>
                  <a:lnTo>
                    <a:pt x="0" y="610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16" name="object 6716"/>
            <p:cNvPicPr/>
            <p:nvPr/>
          </p:nvPicPr>
          <p:blipFill>
            <a:blip r:embed="rId399" cstate="print"/>
            <a:stretch>
              <a:fillRect/>
            </a:stretch>
          </p:blipFill>
          <p:spPr>
            <a:xfrm>
              <a:off x="10374188" y="5300263"/>
              <a:ext cx="1806333" cy="1512867"/>
            </a:xfrm>
            <a:prstGeom prst="rect">
              <a:avLst/>
            </a:prstGeom>
          </p:spPr>
        </p:pic>
      </p:grpSp>
      <p:sp>
        <p:nvSpPr>
          <p:cNvPr id="6717" name="object 6717"/>
          <p:cNvSpPr txBox="1"/>
          <p:nvPr/>
        </p:nvSpPr>
        <p:spPr>
          <a:xfrm>
            <a:off x="11442251" y="5885121"/>
            <a:ext cx="130810" cy="21399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480"/>
              </a:lnSpc>
              <a:spcBef>
                <a:spcPts val="110"/>
              </a:spcBef>
            </a:pPr>
            <a:r>
              <a:rPr sz="400" spc="-20" dirty="0">
                <a:latin typeface="Cambria"/>
                <a:cs typeface="Cambria"/>
              </a:rPr>
              <a:t>200</a:t>
            </a:r>
            <a:endParaRPr sz="400">
              <a:latin typeface="Cambria"/>
              <a:cs typeface="Cambria"/>
            </a:endParaRPr>
          </a:p>
          <a:p>
            <a:pPr marL="31750">
              <a:lnSpc>
                <a:spcPct val="100000"/>
              </a:lnSpc>
            </a:pPr>
            <a:r>
              <a:rPr sz="400" spc="-40" dirty="0">
                <a:latin typeface="Cambria"/>
                <a:cs typeface="Cambria"/>
              </a:rPr>
              <a:t>150</a:t>
            </a:r>
            <a:endParaRPr sz="400">
              <a:latin typeface="Cambria"/>
              <a:cs typeface="Cambria"/>
            </a:endParaRPr>
          </a:p>
          <a:p>
            <a:pPr marL="46990">
              <a:lnSpc>
                <a:spcPct val="100000"/>
              </a:lnSpc>
              <a:spcBef>
                <a:spcPts val="30"/>
              </a:spcBef>
            </a:pPr>
            <a:r>
              <a:rPr sz="400" spc="-40" dirty="0">
                <a:latin typeface="Cambria"/>
                <a:cs typeface="Cambria"/>
              </a:rPr>
              <a:t>100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18" name="object 6718"/>
          <p:cNvSpPr txBox="1"/>
          <p:nvPr/>
        </p:nvSpPr>
        <p:spPr>
          <a:xfrm>
            <a:off x="11938497" y="5910062"/>
            <a:ext cx="78105" cy="12255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00" dirty="0">
                <a:latin typeface="Cambria"/>
                <a:cs typeface="Cambria"/>
              </a:rPr>
              <a:t>1200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19" name="object 6719"/>
          <p:cNvSpPr txBox="1"/>
          <p:nvPr/>
        </p:nvSpPr>
        <p:spPr>
          <a:xfrm>
            <a:off x="12020466" y="5763329"/>
            <a:ext cx="78105" cy="12255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00" dirty="0">
                <a:latin typeface="Cambria"/>
                <a:cs typeface="Cambria"/>
              </a:rPr>
              <a:t>1200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20" name="object 6720"/>
          <p:cNvSpPr txBox="1"/>
          <p:nvPr/>
        </p:nvSpPr>
        <p:spPr>
          <a:xfrm>
            <a:off x="11540411" y="6662301"/>
            <a:ext cx="379095" cy="88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00" spc="-20" dirty="0">
                <a:latin typeface="Cambria"/>
                <a:cs typeface="Cambria"/>
              </a:rPr>
              <a:t>260      </a:t>
            </a:r>
            <a:r>
              <a:rPr sz="400" spc="-35" dirty="0">
                <a:latin typeface="Cambria"/>
                <a:cs typeface="Cambria"/>
              </a:rPr>
              <a:t> </a:t>
            </a:r>
            <a:r>
              <a:rPr sz="400" spc="-20" dirty="0">
                <a:latin typeface="Cambria"/>
                <a:cs typeface="Cambria"/>
              </a:rPr>
              <a:t>250</a:t>
            </a:r>
            <a:r>
              <a:rPr sz="400" dirty="0">
                <a:latin typeface="Cambria"/>
                <a:cs typeface="Cambria"/>
              </a:rPr>
              <a:t>    </a:t>
            </a:r>
            <a:r>
              <a:rPr sz="400" spc="-40" dirty="0">
                <a:latin typeface="Cambria"/>
                <a:cs typeface="Cambria"/>
              </a:rPr>
              <a:t> 175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21" name="object 6721"/>
          <p:cNvSpPr txBox="1"/>
          <p:nvPr/>
        </p:nvSpPr>
        <p:spPr>
          <a:xfrm>
            <a:off x="10422103" y="5144191"/>
            <a:ext cx="1210945" cy="7156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735" marR="231775">
              <a:lnSpc>
                <a:spcPct val="100000"/>
              </a:lnSpc>
              <a:spcBef>
                <a:spcPts val="110"/>
              </a:spcBef>
            </a:pPr>
            <a:r>
              <a:rPr sz="450" spc="-15" dirty="0">
                <a:latin typeface="Cambria"/>
                <a:cs typeface="Cambria"/>
              </a:rPr>
              <a:t>Гідроізоляційна</a:t>
            </a:r>
            <a:r>
              <a:rPr sz="450" spc="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мембрана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dirty="0">
                <a:latin typeface="Cambria"/>
                <a:cs typeface="Cambria"/>
              </a:rPr>
              <a:t>Roofer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10" dirty="0">
                <a:latin typeface="Cambria"/>
                <a:cs typeface="Cambria"/>
              </a:rPr>
              <a:t>в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20" dirty="0">
                <a:latin typeface="Cambria"/>
                <a:cs typeface="Cambria"/>
              </a:rPr>
              <a:t>2 </a:t>
            </a:r>
            <a:r>
              <a:rPr sz="450" spc="-15" dirty="0">
                <a:latin typeface="Cambria"/>
                <a:cs typeface="Cambria"/>
              </a:rPr>
              <a:t> </a:t>
            </a:r>
            <a:r>
              <a:rPr sz="450" spc="-20" dirty="0">
                <a:latin typeface="Cambria"/>
                <a:cs typeface="Cambria"/>
              </a:rPr>
              <a:t>шари</a:t>
            </a:r>
            <a:r>
              <a:rPr sz="450" spc="5" dirty="0">
                <a:latin typeface="Cambria"/>
                <a:cs typeface="Cambria"/>
              </a:rPr>
              <a:t> </a:t>
            </a:r>
            <a:r>
              <a:rPr sz="450" spc="80" dirty="0">
                <a:latin typeface="Cambria"/>
                <a:cs typeface="Cambria"/>
              </a:rPr>
              <a:t>-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35" dirty="0">
                <a:latin typeface="Cambria"/>
                <a:cs typeface="Cambria"/>
              </a:rPr>
              <a:t>9мм</a:t>
            </a:r>
            <a:endParaRPr sz="450">
              <a:latin typeface="Cambria"/>
              <a:cs typeface="Cambria"/>
            </a:endParaRPr>
          </a:p>
          <a:p>
            <a:pPr marL="38735">
              <a:lnSpc>
                <a:spcPts val="530"/>
              </a:lnSpc>
            </a:pPr>
            <a:r>
              <a:rPr sz="450" dirty="0">
                <a:latin typeface="Cambria"/>
                <a:cs typeface="Cambria"/>
              </a:rPr>
              <a:t>Цементна</a:t>
            </a:r>
            <a:r>
              <a:rPr sz="450" spc="20" dirty="0">
                <a:latin typeface="Cambria"/>
                <a:cs typeface="Cambria"/>
              </a:rPr>
              <a:t> </a:t>
            </a:r>
            <a:r>
              <a:rPr sz="450" spc="5" dirty="0">
                <a:latin typeface="Cambria"/>
                <a:cs typeface="Cambria"/>
              </a:rPr>
              <a:t>стяжка</a:t>
            </a:r>
            <a:r>
              <a:rPr sz="450" spc="25" dirty="0">
                <a:latin typeface="Cambria"/>
                <a:cs typeface="Cambria"/>
              </a:rPr>
              <a:t> </a:t>
            </a:r>
            <a:r>
              <a:rPr sz="450" dirty="0">
                <a:latin typeface="Cambria"/>
                <a:cs typeface="Cambria"/>
              </a:rPr>
              <a:t>на</a:t>
            </a:r>
            <a:r>
              <a:rPr sz="450" spc="2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основі</a:t>
            </a:r>
            <a:r>
              <a:rPr sz="450" spc="25" dirty="0">
                <a:latin typeface="Cambria"/>
                <a:cs typeface="Cambria"/>
              </a:rPr>
              <a:t> </a:t>
            </a:r>
            <a:r>
              <a:rPr sz="450" dirty="0">
                <a:latin typeface="Cambria"/>
                <a:cs typeface="Cambria"/>
              </a:rPr>
              <a:t>керамзиту   </a:t>
            </a:r>
            <a:r>
              <a:rPr sz="450" spc="70" dirty="0">
                <a:latin typeface="Cambria"/>
                <a:cs typeface="Cambria"/>
              </a:rPr>
              <a:t> </a:t>
            </a:r>
            <a:r>
              <a:rPr sz="600" spc="-60" baseline="-27777" dirty="0">
                <a:latin typeface="Cambria"/>
                <a:cs typeface="Cambria"/>
              </a:rPr>
              <a:t>150</a:t>
            </a:r>
            <a:endParaRPr sz="600" baseline="-27777">
              <a:latin typeface="Cambria"/>
              <a:cs typeface="Cambria"/>
            </a:endParaRPr>
          </a:p>
          <a:p>
            <a:pPr marL="38100" marR="381635" indent="635">
              <a:lnSpc>
                <a:spcPct val="98900"/>
              </a:lnSpc>
              <a:spcBef>
                <a:spcPts val="15"/>
              </a:spcBef>
            </a:pPr>
            <a:r>
              <a:rPr sz="450" spc="-5" dirty="0">
                <a:latin typeface="Cambria"/>
                <a:cs typeface="Cambria"/>
              </a:rPr>
              <a:t>Coral </a:t>
            </a:r>
            <a:r>
              <a:rPr sz="450" spc="-10" dirty="0">
                <a:latin typeface="Cambria"/>
                <a:cs typeface="Cambria"/>
              </a:rPr>
              <a:t>Pro-31 </a:t>
            </a:r>
            <a:r>
              <a:rPr sz="450" spc="-25" dirty="0">
                <a:latin typeface="Cambria"/>
                <a:cs typeface="Cambria"/>
              </a:rPr>
              <a:t>М35,</a:t>
            </a:r>
            <a:r>
              <a:rPr sz="450" spc="-20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F50. </a:t>
            </a:r>
            <a:r>
              <a:rPr sz="450" spc="80" dirty="0">
                <a:latin typeface="Cambria"/>
                <a:cs typeface="Cambria"/>
              </a:rPr>
              <a:t>- </a:t>
            </a:r>
            <a:r>
              <a:rPr sz="450" spc="-45" dirty="0">
                <a:latin typeface="Cambria"/>
                <a:cs typeface="Cambria"/>
              </a:rPr>
              <a:t>100мм </a:t>
            </a:r>
            <a:r>
              <a:rPr sz="450" spc="-40" dirty="0">
                <a:latin typeface="Cambria"/>
                <a:cs typeface="Cambria"/>
              </a:rPr>
              <a:t> </a:t>
            </a:r>
            <a:r>
              <a:rPr sz="450" spc="-10" dirty="0">
                <a:latin typeface="Cambria"/>
                <a:cs typeface="Cambria"/>
              </a:rPr>
              <a:t>Екструдований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пінополістирол  </a:t>
            </a:r>
            <a:r>
              <a:rPr sz="450" spc="-20" dirty="0">
                <a:latin typeface="Cambria"/>
                <a:cs typeface="Cambria"/>
              </a:rPr>
              <a:t>PENOPLEX</a:t>
            </a:r>
            <a:r>
              <a:rPr sz="450" spc="5" dirty="0">
                <a:latin typeface="Cambria"/>
                <a:cs typeface="Cambria"/>
              </a:rPr>
              <a:t> </a:t>
            </a:r>
            <a:r>
              <a:rPr sz="450" spc="80" dirty="0">
                <a:latin typeface="Cambria"/>
                <a:cs typeface="Cambria"/>
              </a:rPr>
              <a:t>-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30" dirty="0">
                <a:latin typeface="Cambria"/>
                <a:cs typeface="Cambria"/>
              </a:rPr>
              <a:t>200мм</a:t>
            </a:r>
            <a:endParaRPr sz="450">
              <a:latin typeface="Cambria"/>
              <a:cs typeface="Cambria"/>
            </a:endParaRPr>
          </a:p>
          <a:p>
            <a:pPr marL="38735">
              <a:lnSpc>
                <a:spcPts val="509"/>
              </a:lnSpc>
            </a:pPr>
            <a:r>
              <a:rPr sz="450" spc="-20" dirty="0">
                <a:latin typeface="Cambria"/>
                <a:cs typeface="Cambria"/>
              </a:rPr>
              <a:t>Покрівельна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10" dirty="0">
                <a:latin typeface="Cambria"/>
                <a:cs typeface="Cambria"/>
              </a:rPr>
              <a:t>ПВХ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мембрана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20" dirty="0">
                <a:latin typeface="Cambria"/>
                <a:cs typeface="Cambria"/>
              </a:rPr>
              <a:t>Ruvimat</a:t>
            </a:r>
            <a:endParaRPr sz="450">
              <a:latin typeface="Cambria"/>
              <a:cs typeface="Cambria"/>
            </a:endParaRPr>
          </a:p>
          <a:p>
            <a:pPr marL="38735">
              <a:lnSpc>
                <a:spcPts val="520"/>
              </a:lnSpc>
            </a:pPr>
            <a:r>
              <a:rPr sz="450" spc="-45" dirty="0">
                <a:latin typeface="Cambria"/>
                <a:cs typeface="Cambria"/>
              </a:rPr>
              <a:t>E12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80" dirty="0">
                <a:latin typeface="Cambria"/>
                <a:cs typeface="Cambria"/>
              </a:rPr>
              <a:t>-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35" dirty="0">
                <a:latin typeface="Cambria"/>
                <a:cs typeface="Cambria"/>
              </a:rPr>
              <a:t>3мм</a:t>
            </a:r>
            <a:endParaRPr sz="450">
              <a:latin typeface="Cambria"/>
              <a:cs typeface="Cambria"/>
            </a:endParaRPr>
          </a:p>
          <a:p>
            <a:pPr marL="40005" marR="273050">
              <a:lnSpc>
                <a:spcPts val="590"/>
              </a:lnSpc>
              <a:spcBef>
                <a:spcPts val="10"/>
              </a:spcBef>
            </a:pPr>
            <a:r>
              <a:rPr sz="500" spc="-25" dirty="0">
                <a:latin typeface="Cambria"/>
                <a:cs typeface="Cambria"/>
              </a:rPr>
              <a:t>Монолітна</a:t>
            </a:r>
            <a:r>
              <a:rPr sz="500" dirty="0">
                <a:latin typeface="Cambria"/>
                <a:cs typeface="Cambria"/>
              </a:rPr>
              <a:t> </a:t>
            </a:r>
            <a:r>
              <a:rPr sz="500" spc="-10" dirty="0">
                <a:latin typeface="Cambria"/>
                <a:cs typeface="Cambria"/>
              </a:rPr>
              <a:t>залізобетонна</a:t>
            </a:r>
            <a:r>
              <a:rPr sz="500" spc="5" dirty="0">
                <a:latin typeface="Cambria"/>
                <a:cs typeface="Cambria"/>
              </a:rPr>
              <a:t> </a:t>
            </a:r>
            <a:r>
              <a:rPr sz="500" spc="-5" dirty="0">
                <a:latin typeface="Cambria"/>
                <a:cs typeface="Cambria"/>
              </a:rPr>
              <a:t>плита </a:t>
            </a:r>
            <a:r>
              <a:rPr sz="500" spc="-100" dirty="0">
                <a:latin typeface="Cambria"/>
                <a:cs typeface="Cambria"/>
              </a:rPr>
              <a:t> </a:t>
            </a:r>
            <a:r>
              <a:rPr sz="500" spc="-10" dirty="0">
                <a:latin typeface="Cambria"/>
                <a:cs typeface="Cambria"/>
              </a:rPr>
              <a:t>покриття</a:t>
            </a:r>
            <a:r>
              <a:rPr sz="500" spc="5" dirty="0">
                <a:latin typeface="Cambria"/>
                <a:cs typeface="Cambria"/>
              </a:rPr>
              <a:t> </a:t>
            </a:r>
            <a:r>
              <a:rPr sz="500" spc="80" dirty="0">
                <a:latin typeface="Cambria"/>
                <a:cs typeface="Cambria"/>
              </a:rPr>
              <a:t>-</a:t>
            </a:r>
            <a:r>
              <a:rPr sz="500" spc="10" dirty="0">
                <a:latin typeface="Cambria"/>
                <a:cs typeface="Cambria"/>
              </a:rPr>
              <a:t> </a:t>
            </a:r>
            <a:r>
              <a:rPr sz="500" spc="-55" dirty="0">
                <a:latin typeface="Cambria"/>
                <a:cs typeface="Cambria"/>
              </a:rPr>
              <a:t>180мм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722" name="object 6722"/>
          <p:cNvSpPr txBox="1"/>
          <p:nvPr/>
        </p:nvSpPr>
        <p:spPr>
          <a:xfrm>
            <a:off x="11747861" y="5289967"/>
            <a:ext cx="116205" cy="210185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400" spc="-20" dirty="0">
                <a:latin typeface="Cambria"/>
                <a:cs typeface="Cambria"/>
              </a:rPr>
              <a:t>660</a:t>
            </a:r>
            <a:endParaRPr sz="400">
              <a:latin typeface="Cambria"/>
              <a:cs typeface="Cambria"/>
            </a:endParaRPr>
          </a:p>
          <a:p>
            <a:pPr marL="27305">
              <a:lnSpc>
                <a:spcPct val="100000"/>
              </a:lnSpc>
              <a:spcBef>
                <a:spcPts val="229"/>
              </a:spcBef>
            </a:pPr>
            <a:r>
              <a:rPr sz="450" spc="-30" dirty="0">
                <a:latin typeface="Cambria"/>
                <a:cs typeface="Cambria"/>
              </a:rPr>
              <a:t>5%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23" name="object 6723"/>
          <p:cNvSpPr txBox="1"/>
          <p:nvPr/>
        </p:nvSpPr>
        <p:spPr>
          <a:xfrm>
            <a:off x="10822937" y="5994412"/>
            <a:ext cx="187960" cy="88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00" spc="-20" dirty="0">
                <a:latin typeface="Cambria"/>
                <a:cs typeface="Cambria"/>
              </a:rPr>
              <a:t>+19,692</a:t>
            </a:r>
            <a:endParaRPr sz="400">
              <a:latin typeface="Cambria"/>
              <a:cs typeface="Cambria"/>
            </a:endParaRPr>
          </a:p>
        </p:txBody>
      </p:sp>
      <p:pic>
        <p:nvPicPr>
          <p:cNvPr id="6724" name="object 6724"/>
          <p:cNvPicPr/>
          <p:nvPr/>
        </p:nvPicPr>
        <p:blipFill>
          <a:blip r:embed="rId400" cstate="print"/>
          <a:stretch>
            <a:fillRect/>
          </a:stretch>
        </p:blipFill>
        <p:spPr>
          <a:xfrm>
            <a:off x="7050940" y="5604860"/>
            <a:ext cx="2679647" cy="1213329"/>
          </a:xfrm>
          <a:prstGeom prst="rect">
            <a:avLst/>
          </a:prstGeom>
        </p:spPr>
      </p:pic>
      <p:sp>
        <p:nvSpPr>
          <p:cNvPr id="6725" name="object 6725"/>
          <p:cNvSpPr txBox="1"/>
          <p:nvPr/>
        </p:nvSpPr>
        <p:spPr>
          <a:xfrm>
            <a:off x="7821490" y="5554218"/>
            <a:ext cx="122555" cy="88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00" spc="-35" dirty="0">
                <a:latin typeface="Cambria"/>
                <a:cs typeface="Cambria"/>
              </a:rPr>
              <a:t>1800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26" name="object 6726"/>
          <p:cNvSpPr txBox="1"/>
          <p:nvPr/>
        </p:nvSpPr>
        <p:spPr>
          <a:xfrm>
            <a:off x="9619108" y="5784761"/>
            <a:ext cx="93980" cy="160020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600" spc="-30" baseline="20833" dirty="0">
                <a:latin typeface="Cambria"/>
                <a:cs typeface="Cambria"/>
              </a:rPr>
              <a:t>50</a:t>
            </a:r>
            <a:r>
              <a:rPr sz="600" spc="15" baseline="20833" dirty="0">
                <a:latin typeface="Cambria"/>
                <a:cs typeface="Cambria"/>
              </a:rPr>
              <a:t> </a:t>
            </a:r>
            <a:r>
              <a:rPr sz="400" spc="-60" dirty="0">
                <a:latin typeface="Cambria"/>
                <a:cs typeface="Cambria"/>
              </a:rPr>
              <a:t>110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27" name="object 6727"/>
          <p:cNvSpPr txBox="1"/>
          <p:nvPr/>
        </p:nvSpPr>
        <p:spPr>
          <a:xfrm>
            <a:off x="9619108" y="5652636"/>
            <a:ext cx="78105" cy="70485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400" dirty="0">
                <a:latin typeface="Cambria"/>
                <a:cs typeface="Cambria"/>
              </a:rPr>
              <a:t>15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28" name="object 6728"/>
          <p:cNvSpPr txBox="1"/>
          <p:nvPr/>
        </p:nvSpPr>
        <p:spPr>
          <a:xfrm>
            <a:off x="9556367" y="5597627"/>
            <a:ext cx="78105" cy="373380"/>
          </a:xfrm>
          <a:prstGeom prst="rect">
            <a:avLst/>
          </a:prstGeom>
        </p:spPr>
        <p:txBody>
          <a:bodyPr vert="vert270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  <a:tabLst>
                <a:tab pos="307975" algn="l"/>
              </a:tabLst>
            </a:pPr>
            <a:r>
              <a:rPr sz="400" dirty="0">
                <a:latin typeface="Cambria"/>
                <a:cs typeface="Cambria"/>
              </a:rPr>
              <a:t>200	80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29" name="object 6729"/>
          <p:cNvSpPr txBox="1"/>
          <p:nvPr/>
        </p:nvSpPr>
        <p:spPr>
          <a:xfrm>
            <a:off x="8702899" y="6065962"/>
            <a:ext cx="1029969" cy="51562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4604" marR="117475">
              <a:lnSpc>
                <a:spcPts val="590"/>
              </a:lnSpc>
              <a:spcBef>
                <a:spcPts val="120"/>
              </a:spcBef>
            </a:pPr>
            <a:r>
              <a:rPr sz="500" spc="-25" dirty="0">
                <a:latin typeface="Cambria"/>
                <a:cs typeface="Cambria"/>
              </a:rPr>
              <a:t>Монолітна</a:t>
            </a:r>
            <a:r>
              <a:rPr sz="500" dirty="0">
                <a:latin typeface="Cambria"/>
                <a:cs typeface="Cambria"/>
              </a:rPr>
              <a:t> </a:t>
            </a:r>
            <a:r>
              <a:rPr sz="500" spc="-10" dirty="0">
                <a:latin typeface="Cambria"/>
                <a:cs typeface="Cambria"/>
              </a:rPr>
              <a:t>залізобетонна</a:t>
            </a:r>
            <a:r>
              <a:rPr sz="500" spc="5" dirty="0">
                <a:latin typeface="Cambria"/>
                <a:cs typeface="Cambria"/>
              </a:rPr>
              <a:t> </a:t>
            </a:r>
            <a:r>
              <a:rPr sz="500" spc="-5" dirty="0">
                <a:latin typeface="Cambria"/>
                <a:cs typeface="Cambria"/>
              </a:rPr>
              <a:t>плита </a:t>
            </a:r>
            <a:r>
              <a:rPr sz="500" spc="-95" dirty="0">
                <a:latin typeface="Cambria"/>
                <a:cs typeface="Cambria"/>
              </a:rPr>
              <a:t> </a:t>
            </a:r>
            <a:r>
              <a:rPr sz="500" spc="-10" dirty="0">
                <a:latin typeface="Cambria"/>
                <a:cs typeface="Cambria"/>
              </a:rPr>
              <a:t>покриття</a:t>
            </a:r>
            <a:r>
              <a:rPr sz="500" spc="5" dirty="0">
                <a:latin typeface="Cambria"/>
                <a:cs typeface="Cambria"/>
              </a:rPr>
              <a:t> </a:t>
            </a:r>
            <a:r>
              <a:rPr sz="500" spc="80" dirty="0">
                <a:latin typeface="Cambria"/>
                <a:cs typeface="Cambria"/>
              </a:rPr>
              <a:t>-</a:t>
            </a:r>
            <a:r>
              <a:rPr sz="500" spc="5" dirty="0">
                <a:latin typeface="Cambria"/>
                <a:cs typeface="Cambria"/>
              </a:rPr>
              <a:t> </a:t>
            </a:r>
            <a:r>
              <a:rPr sz="500" spc="-40" dirty="0">
                <a:latin typeface="Cambria"/>
                <a:cs typeface="Cambria"/>
              </a:rPr>
              <a:t>200мм</a:t>
            </a:r>
            <a:endParaRPr sz="500">
              <a:latin typeface="Cambria"/>
              <a:cs typeface="Cambria"/>
            </a:endParaRPr>
          </a:p>
          <a:p>
            <a:pPr marL="12700">
              <a:lnSpc>
                <a:spcPts val="505"/>
              </a:lnSpc>
            </a:pPr>
            <a:r>
              <a:rPr sz="450" spc="-10" dirty="0">
                <a:latin typeface="Cambria"/>
                <a:cs typeface="Cambria"/>
              </a:rPr>
              <a:t>Утеплювач</a:t>
            </a:r>
            <a:r>
              <a:rPr sz="450" spc="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мінераловатний</a:t>
            </a:r>
            <a:r>
              <a:rPr sz="450" spc="5" dirty="0">
                <a:latin typeface="Cambria"/>
                <a:cs typeface="Cambria"/>
              </a:rPr>
              <a:t> </a:t>
            </a:r>
            <a:r>
              <a:rPr sz="450" spc="80" dirty="0">
                <a:latin typeface="Cambria"/>
                <a:cs typeface="Cambria"/>
              </a:rPr>
              <a:t>-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20" dirty="0">
                <a:latin typeface="Cambria"/>
                <a:cs typeface="Cambria"/>
              </a:rPr>
              <a:t>50</a:t>
            </a:r>
            <a:r>
              <a:rPr sz="450" spc="5" dirty="0">
                <a:latin typeface="Cambria"/>
                <a:cs typeface="Cambria"/>
              </a:rPr>
              <a:t> </a:t>
            </a:r>
            <a:r>
              <a:rPr sz="450" spc="-45" dirty="0">
                <a:latin typeface="Cambria"/>
                <a:cs typeface="Cambria"/>
              </a:rPr>
              <a:t>мм</a:t>
            </a:r>
            <a:endParaRPr sz="450">
              <a:latin typeface="Cambria"/>
              <a:cs typeface="Cambria"/>
            </a:endParaRPr>
          </a:p>
          <a:p>
            <a:pPr marL="13335" marR="5080">
              <a:lnSpc>
                <a:spcPct val="100000"/>
              </a:lnSpc>
            </a:pPr>
            <a:r>
              <a:rPr sz="450" dirty="0">
                <a:latin typeface="Cambria"/>
                <a:cs typeface="Cambria"/>
              </a:rPr>
              <a:t>Цементна </a:t>
            </a:r>
            <a:r>
              <a:rPr sz="450" spc="5" dirty="0">
                <a:latin typeface="Cambria"/>
                <a:cs typeface="Cambria"/>
              </a:rPr>
              <a:t>стяжка</a:t>
            </a:r>
            <a:r>
              <a:rPr sz="450" dirty="0">
                <a:latin typeface="Cambria"/>
                <a:cs typeface="Cambria"/>
              </a:rPr>
              <a:t> на </a:t>
            </a:r>
            <a:r>
              <a:rPr sz="450" spc="-15" dirty="0">
                <a:latin typeface="Cambria"/>
                <a:cs typeface="Cambria"/>
              </a:rPr>
              <a:t>основі</a:t>
            </a:r>
            <a:r>
              <a:rPr sz="450" dirty="0">
                <a:latin typeface="Cambria"/>
                <a:cs typeface="Cambria"/>
              </a:rPr>
              <a:t> керамзиту </a:t>
            </a:r>
            <a:r>
              <a:rPr sz="450" spc="-85" dirty="0">
                <a:latin typeface="Cambria"/>
                <a:cs typeface="Cambria"/>
              </a:rPr>
              <a:t> </a:t>
            </a:r>
            <a:r>
              <a:rPr sz="450" spc="-5" dirty="0">
                <a:latin typeface="Cambria"/>
                <a:cs typeface="Cambria"/>
              </a:rPr>
              <a:t>Coral</a:t>
            </a:r>
            <a:r>
              <a:rPr sz="450" spc="5" dirty="0">
                <a:latin typeface="Cambria"/>
                <a:cs typeface="Cambria"/>
              </a:rPr>
              <a:t> </a:t>
            </a:r>
            <a:r>
              <a:rPr sz="450" spc="-10" dirty="0">
                <a:latin typeface="Cambria"/>
                <a:cs typeface="Cambria"/>
              </a:rPr>
              <a:t>Pro-31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25" dirty="0">
                <a:latin typeface="Cambria"/>
                <a:cs typeface="Cambria"/>
              </a:rPr>
              <a:t>М35,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F50.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80" dirty="0">
                <a:latin typeface="Cambria"/>
                <a:cs typeface="Cambria"/>
              </a:rPr>
              <a:t>-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55" dirty="0">
                <a:latin typeface="Cambria"/>
                <a:cs typeface="Cambria"/>
              </a:rPr>
              <a:t>110мм</a:t>
            </a:r>
            <a:endParaRPr sz="450">
              <a:latin typeface="Cambria"/>
              <a:cs typeface="Cambria"/>
            </a:endParaRPr>
          </a:p>
          <a:p>
            <a:pPr marL="13335">
              <a:lnSpc>
                <a:spcPts val="520"/>
              </a:lnSpc>
            </a:pPr>
            <a:r>
              <a:rPr sz="450" spc="-15" dirty="0">
                <a:latin typeface="Cambria"/>
                <a:cs typeface="Cambria"/>
              </a:rPr>
              <a:t>Гідроізоляційна</a:t>
            </a:r>
            <a:r>
              <a:rPr sz="450" spc="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мембрана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dirty="0">
                <a:latin typeface="Cambria"/>
                <a:cs typeface="Cambria"/>
              </a:rPr>
              <a:t>Roofer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10" dirty="0">
                <a:latin typeface="Cambria"/>
                <a:cs typeface="Cambria"/>
              </a:rPr>
              <a:t>в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20" dirty="0">
                <a:latin typeface="Cambria"/>
                <a:cs typeface="Cambria"/>
              </a:rPr>
              <a:t>3</a:t>
            </a:r>
            <a:endParaRPr sz="450">
              <a:latin typeface="Cambria"/>
              <a:cs typeface="Cambria"/>
            </a:endParaRPr>
          </a:p>
          <a:p>
            <a:pPr marL="13335">
              <a:lnSpc>
                <a:spcPct val="100000"/>
              </a:lnSpc>
              <a:spcBef>
                <a:spcPts val="10"/>
              </a:spcBef>
            </a:pPr>
            <a:r>
              <a:rPr sz="450" spc="-20" dirty="0">
                <a:latin typeface="Cambria"/>
                <a:cs typeface="Cambria"/>
              </a:rPr>
              <a:t>шари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80" dirty="0">
                <a:latin typeface="Cambria"/>
                <a:cs typeface="Cambria"/>
              </a:rPr>
              <a:t>-</a:t>
            </a:r>
            <a:r>
              <a:rPr sz="450" spc="10" dirty="0">
                <a:latin typeface="Cambria"/>
                <a:cs typeface="Cambria"/>
              </a:rPr>
              <a:t> </a:t>
            </a:r>
            <a:r>
              <a:rPr sz="450" spc="-50" dirty="0">
                <a:latin typeface="Cambria"/>
                <a:cs typeface="Cambria"/>
              </a:rPr>
              <a:t>15мм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30" name="object 6730"/>
          <p:cNvSpPr txBox="1"/>
          <p:nvPr/>
        </p:nvSpPr>
        <p:spPr>
          <a:xfrm>
            <a:off x="7934828" y="5608682"/>
            <a:ext cx="10096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0" dirty="0">
                <a:latin typeface="Cambria"/>
                <a:cs typeface="Cambria"/>
              </a:rPr>
              <a:t>5%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31" name="object 6731"/>
          <p:cNvSpPr txBox="1"/>
          <p:nvPr/>
        </p:nvSpPr>
        <p:spPr>
          <a:xfrm>
            <a:off x="8703911" y="6513320"/>
            <a:ext cx="869950" cy="23114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450" spc="-5" dirty="0">
                <a:latin typeface="Cambria"/>
                <a:cs typeface="Cambria"/>
              </a:rPr>
              <a:t>Бетонне </a:t>
            </a:r>
            <a:r>
              <a:rPr sz="450" dirty="0">
                <a:latin typeface="Cambria"/>
                <a:cs typeface="Cambria"/>
              </a:rPr>
              <a:t>покриття </a:t>
            </a:r>
            <a:r>
              <a:rPr sz="450" spc="5" dirty="0">
                <a:latin typeface="Cambria"/>
                <a:cs typeface="Cambria"/>
              </a:rPr>
              <a:t>ганку</a:t>
            </a:r>
            <a:r>
              <a:rPr sz="450" dirty="0">
                <a:latin typeface="Cambria"/>
                <a:cs typeface="Cambria"/>
              </a:rPr>
              <a:t> </a:t>
            </a:r>
            <a:r>
              <a:rPr sz="450" spc="80" dirty="0">
                <a:latin typeface="Cambria"/>
                <a:cs typeface="Cambria"/>
              </a:rPr>
              <a:t>-</a:t>
            </a:r>
            <a:r>
              <a:rPr sz="450" dirty="0">
                <a:latin typeface="Cambria"/>
                <a:cs typeface="Cambria"/>
              </a:rPr>
              <a:t> </a:t>
            </a:r>
            <a:r>
              <a:rPr sz="450" spc="-20" dirty="0">
                <a:latin typeface="Cambria"/>
                <a:cs typeface="Cambria"/>
              </a:rPr>
              <a:t>80</a:t>
            </a:r>
            <a:r>
              <a:rPr sz="450" dirty="0">
                <a:latin typeface="Cambria"/>
                <a:cs typeface="Cambria"/>
              </a:rPr>
              <a:t> </a:t>
            </a:r>
            <a:r>
              <a:rPr sz="450" spc="-45" dirty="0">
                <a:latin typeface="Cambria"/>
                <a:cs typeface="Cambria"/>
              </a:rPr>
              <a:t>мм</a:t>
            </a:r>
            <a:endParaRPr sz="450">
              <a:latin typeface="Cambria"/>
              <a:cs typeface="Cambria"/>
            </a:endParaRPr>
          </a:p>
          <a:p>
            <a:pPr marL="119380">
              <a:lnSpc>
                <a:spcPct val="100000"/>
              </a:lnSpc>
              <a:spcBef>
                <a:spcPts val="280"/>
              </a:spcBef>
            </a:pPr>
            <a:r>
              <a:rPr sz="400" spc="-35" dirty="0">
                <a:latin typeface="Cambria"/>
                <a:cs typeface="Cambria"/>
              </a:rPr>
              <a:t>1020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32" name="object 6732"/>
          <p:cNvSpPr txBox="1"/>
          <p:nvPr/>
        </p:nvSpPr>
        <p:spPr>
          <a:xfrm>
            <a:off x="8319369" y="6656233"/>
            <a:ext cx="226695" cy="88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00" spc="-40" dirty="0">
                <a:latin typeface="Cambria"/>
                <a:cs typeface="Cambria"/>
              </a:rPr>
              <a:t>175    </a:t>
            </a:r>
            <a:r>
              <a:rPr sz="400" spc="-35" dirty="0">
                <a:latin typeface="Cambria"/>
                <a:cs typeface="Cambria"/>
              </a:rPr>
              <a:t> </a:t>
            </a:r>
            <a:r>
              <a:rPr sz="400" spc="-20" dirty="0">
                <a:latin typeface="Cambria"/>
                <a:cs typeface="Cambria"/>
              </a:rPr>
              <a:t>250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33" name="object 6733"/>
          <p:cNvSpPr txBox="1"/>
          <p:nvPr/>
        </p:nvSpPr>
        <p:spPr>
          <a:xfrm>
            <a:off x="8888086" y="5559277"/>
            <a:ext cx="169545" cy="88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00" spc="-10" dirty="0">
                <a:latin typeface="Cambria"/>
                <a:cs typeface="Cambria"/>
              </a:rPr>
              <a:t>+0,050</a:t>
            </a:r>
            <a:endParaRPr sz="400">
              <a:latin typeface="Cambria"/>
              <a:cs typeface="Cambria"/>
            </a:endParaRPr>
          </a:p>
        </p:txBody>
      </p:sp>
      <p:sp>
        <p:nvSpPr>
          <p:cNvPr id="6734" name="object 6734"/>
          <p:cNvSpPr txBox="1"/>
          <p:nvPr/>
        </p:nvSpPr>
        <p:spPr>
          <a:xfrm>
            <a:off x="7062526" y="5568385"/>
            <a:ext cx="169545" cy="14986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00" dirty="0">
                <a:latin typeface="Cambria"/>
                <a:cs typeface="Cambria"/>
              </a:rPr>
              <a:t>-0,025</a:t>
            </a:r>
            <a:endParaRPr sz="400">
              <a:latin typeface="Cambria"/>
              <a:cs typeface="Cambria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400" spc="-20" dirty="0">
                <a:latin typeface="Cambria"/>
                <a:cs typeface="Cambria"/>
              </a:rPr>
              <a:t>102,20</a:t>
            </a:r>
            <a:endParaRPr sz="400">
              <a:latin typeface="Cambria"/>
              <a:cs typeface="Cambria"/>
            </a:endParaRPr>
          </a:p>
        </p:txBody>
      </p:sp>
      <p:grpSp>
        <p:nvGrpSpPr>
          <p:cNvPr id="6735" name="object 6735"/>
          <p:cNvGrpSpPr/>
          <p:nvPr/>
        </p:nvGrpSpPr>
        <p:grpSpPr>
          <a:xfrm>
            <a:off x="4711308" y="8043664"/>
            <a:ext cx="372745" cy="1155065"/>
            <a:chOff x="4711308" y="8043664"/>
            <a:chExt cx="372745" cy="1155065"/>
          </a:xfrm>
        </p:grpSpPr>
        <p:sp>
          <p:nvSpPr>
            <p:cNvPr id="6736" name="object 6736"/>
            <p:cNvSpPr/>
            <p:nvPr/>
          </p:nvSpPr>
          <p:spPr>
            <a:xfrm>
              <a:off x="5041204" y="8043664"/>
              <a:ext cx="42545" cy="1016000"/>
            </a:xfrm>
            <a:custGeom>
              <a:avLst/>
              <a:gdLst/>
              <a:ahLst/>
              <a:cxnLst/>
              <a:rect l="l" t="t" r="r" b="b"/>
              <a:pathLst>
                <a:path w="42545" h="1016000">
                  <a:moveTo>
                    <a:pt x="42501" y="152804"/>
                  </a:moveTo>
                  <a:lnTo>
                    <a:pt x="0" y="152804"/>
                  </a:lnTo>
                  <a:lnTo>
                    <a:pt x="0" y="0"/>
                  </a:lnTo>
                  <a:lnTo>
                    <a:pt x="42501" y="0"/>
                  </a:lnTo>
                  <a:lnTo>
                    <a:pt x="42501" y="152804"/>
                  </a:lnTo>
                </a:path>
                <a:path w="42545" h="1016000">
                  <a:moveTo>
                    <a:pt x="42501" y="1015999"/>
                  </a:moveTo>
                  <a:lnTo>
                    <a:pt x="0" y="1015999"/>
                  </a:lnTo>
                  <a:lnTo>
                    <a:pt x="0" y="863194"/>
                  </a:lnTo>
                  <a:lnTo>
                    <a:pt x="42501" y="863194"/>
                  </a:lnTo>
                  <a:lnTo>
                    <a:pt x="42501" y="1015999"/>
                  </a:lnTo>
                </a:path>
              </a:pathLst>
            </a:custGeom>
            <a:ln w="3175">
              <a:solidFill>
                <a:srgbClr val="FDF2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37" name="object 6737"/>
            <p:cNvPicPr/>
            <p:nvPr/>
          </p:nvPicPr>
          <p:blipFill>
            <a:blip r:embed="rId393" cstate="print"/>
            <a:stretch>
              <a:fillRect/>
            </a:stretch>
          </p:blipFill>
          <p:spPr>
            <a:xfrm>
              <a:off x="4711308" y="9057639"/>
              <a:ext cx="140661" cy="140661"/>
            </a:xfrm>
            <a:prstGeom prst="rect">
              <a:avLst/>
            </a:prstGeom>
          </p:spPr>
        </p:pic>
      </p:grpSp>
      <p:sp>
        <p:nvSpPr>
          <p:cNvPr id="6738" name="object 6738"/>
          <p:cNvSpPr txBox="1"/>
          <p:nvPr/>
        </p:nvSpPr>
        <p:spPr>
          <a:xfrm>
            <a:off x="4743134" y="9078525"/>
            <a:ext cx="768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0" dirty="0">
                <a:latin typeface="Cambria"/>
                <a:cs typeface="Cambria"/>
              </a:rPr>
              <a:t>10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39" name="object 6739"/>
          <p:cNvSpPr txBox="1"/>
          <p:nvPr/>
        </p:nvSpPr>
        <p:spPr>
          <a:xfrm>
            <a:off x="4654082" y="9193888"/>
            <a:ext cx="2552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2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100,5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3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6740" name="object 6740"/>
          <p:cNvPicPr/>
          <p:nvPr/>
        </p:nvPicPr>
        <p:blipFill>
          <a:blip r:embed="rId391" cstate="print"/>
          <a:stretch>
            <a:fillRect/>
          </a:stretch>
        </p:blipFill>
        <p:spPr>
          <a:xfrm>
            <a:off x="4679937" y="10537111"/>
            <a:ext cx="140661" cy="140661"/>
          </a:xfrm>
          <a:prstGeom prst="rect">
            <a:avLst/>
          </a:prstGeom>
        </p:spPr>
      </p:pic>
      <p:sp>
        <p:nvSpPr>
          <p:cNvPr id="6741" name="object 6741"/>
          <p:cNvSpPr txBox="1"/>
          <p:nvPr/>
        </p:nvSpPr>
        <p:spPr>
          <a:xfrm>
            <a:off x="4645986" y="10559010"/>
            <a:ext cx="208279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07</a:t>
            </a:r>
            <a:endParaRPr sz="4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450" u="sng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8,54</a:t>
            </a:r>
            <a:r>
              <a:rPr sz="45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6742" name="object 6742"/>
          <p:cNvPicPr/>
          <p:nvPr/>
        </p:nvPicPr>
        <p:blipFill>
          <a:blip r:embed="rId393" cstate="print"/>
          <a:stretch>
            <a:fillRect/>
          </a:stretch>
        </p:blipFill>
        <p:spPr>
          <a:xfrm>
            <a:off x="4140567" y="10134355"/>
            <a:ext cx="140661" cy="140661"/>
          </a:xfrm>
          <a:prstGeom prst="rect">
            <a:avLst/>
          </a:prstGeom>
        </p:spPr>
      </p:pic>
      <p:sp>
        <p:nvSpPr>
          <p:cNvPr id="6743" name="object 6743"/>
          <p:cNvSpPr txBox="1"/>
          <p:nvPr/>
        </p:nvSpPr>
        <p:spPr>
          <a:xfrm>
            <a:off x="4108640" y="10127486"/>
            <a:ext cx="217170" cy="226060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/>
          <a:p>
            <a:pPr marL="71120">
              <a:lnSpc>
                <a:spcPct val="100000"/>
              </a:lnSpc>
              <a:spcBef>
                <a:spcPts val="345"/>
              </a:spcBef>
            </a:pPr>
            <a:r>
              <a:rPr sz="450" spc="-15" dirty="0">
                <a:latin typeface="Cambria"/>
                <a:cs typeface="Cambria"/>
              </a:rPr>
              <a:t>08</a:t>
            </a:r>
            <a:endParaRPr sz="4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sz="45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21,1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7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6744" name="object 6744"/>
          <p:cNvPicPr/>
          <p:nvPr/>
        </p:nvPicPr>
        <p:blipFill>
          <a:blip r:embed="rId392" cstate="print"/>
          <a:stretch>
            <a:fillRect/>
          </a:stretch>
        </p:blipFill>
        <p:spPr>
          <a:xfrm>
            <a:off x="5846717" y="10181917"/>
            <a:ext cx="140661" cy="140661"/>
          </a:xfrm>
          <a:prstGeom prst="rect">
            <a:avLst/>
          </a:prstGeom>
        </p:spPr>
      </p:pic>
      <p:sp>
        <p:nvSpPr>
          <p:cNvPr id="6745" name="object 6745"/>
          <p:cNvSpPr txBox="1"/>
          <p:nvPr/>
        </p:nvSpPr>
        <p:spPr>
          <a:xfrm>
            <a:off x="5807706" y="10169987"/>
            <a:ext cx="217170" cy="244475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450" spc="-15" dirty="0">
                <a:latin typeface="Cambria"/>
                <a:cs typeface="Cambria"/>
              </a:rPr>
              <a:t>09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320"/>
              </a:spcBef>
            </a:pPr>
            <a:r>
              <a:rPr sz="45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21,1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3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6746" name="object 6746"/>
          <p:cNvGrpSpPr/>
          <p:nvPr/>
        </p:nvGrpSpPr>
        <p:grpSpPr>
          <a:xfrm>
            <a:off x="5632184" y="9782195"/>
            <a:ext cx="535940" cy="299720"/>
            <a:chOff x="5632184" y="9782195"/>
            <a:chExt cx="535940" cy="299720"/>
          </a:xfrm>
        </p:grpSpPr>
        <p:sp>
          <p:nvSpPr>
            <p:cNvPr id="6747" name="object 6747"/>
            <p:cNvSpPr/>
            <p:nvPr/>
          </p:nvSpPr>
          <p:spPr>
            <a:xfrm>
              <a:off x="5632184" y="9782195"/>
              <a:ext cx="535940" cy="299720"/>
            </a:xfrm>
            <a:custGeom>
              <a:avLst/>
              <a:gdLst/>
              <a:ahLst/>
              <a:cxnLst/>
              <a:rect l="l" t="t" r="r" b="b"/>
              <a:pathLst>
                <a:path w="535939" h="299720">
                  <a:moveTo>
                    <a:pt x="0" y="0"/>
                  </a:moveTo>
                  <a:lnTo>
                    <a:pt x="0" y="299537"/>
                  </a:lnTo>
                  <a:lnTo>
                    <a:pt x="535322" y="299537"/>
                  </a:lnTo>
                  <a:lnTo>
                    <a:pt x="5353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DF2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48" name="object 6748"/>
            <p:cNvPicPr/>
            <p:nvPr/>
          </p:nvPicPr>
          <p:blipFill>
            <a:blip r:embed="rId394" cstate="print"/>
            <a:stretch>
              <a:fillRect/>
            </a:stretch>
          </p:blipFill>
          <p:spPr>
            <a:xfrm>
              <a:off x="5845705" y="9812554"/>
              <a:ext cx="140661" cy="140661"/>
            </a:xfrm>
            <a:prstGeom prst="rect">
              <a:avLst/>
            </a:prstGeom>
          </p:spPr>
        </p:pic>
      </p:grpSp>
      <p:sp>
        <p:nvSpPr>
          <p:cNvPr id="6749" name="object 6749"/>
          <p:cNvSpPr txBox="1"/>
          <p:nvPr/>
        </p:nvSpPr>
        <p:spPr>
          <a:xfrm>
            <a:off x="5813778" y="9798602"/>
            <a:ext cx="204470" cy="248285"/>
          </a:xfrm>
          <a:prstGeom prst="rect">
            <a:avLst/>
          </a:prstGeom>
        </p:spPr>
        <p:txBody>
          <a:bodyPr vert="horz" wrap="square" lIns="0" tIns="381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"/>
              </a:spcBef>
            </a:pP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450" spc="-85" dirty="0">
                <a:latin typeface="Cambria"/>
                <a:cs typeface="Cambria"/>
              </a:rPr>
              <a:t>11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335"/>
              </a:spcBef>
            </a:pPr>
            <a:r>
              <a:rPr sz="45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5,5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3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6750" name="object 6750"/>
          <p:cNvGrpSpPr/>
          <p:nvPr/>
        </p:nvGrpSpPr>
        <p:grpSpPr>
          <a:xfrm>
            <a:off x="1762481" y="8043664"/>
            <a:ext cx="1068705" cy="657860"/>
            <a:chOff x="1762481" y="8043664"/>
            <a:chExt cx="1068705" cy="657860"/>
          </a:xfrm>
        </p:grpSpPr>
        <p:sp>
          <p:nvSpPr>
            <p:cNvPr id="6751" name="object 6751"/>
            <p:cNvSpPr/>
            <p:nvPr/>
          </p:nvSpPr>
          <p:spPr>
            <a:xfrm>
              <a:off x="2186489" y="8043664"/>
              <a:ext cx="645160" cy="153035"/>
            </a:xfrm>
            <a:custGeom>
              <a:avLst/>
              <a:gdLst/>
              <a:ahLst/>
              <a:cxnLst/>
              <a:rect l="l" t="t" r="r" b="b"/>
              <a:pathLst>
                <a:path w="645160" h="153034">
                  <a:moveTo>
                    <a:pt x="0" y="0"/>
                  </a:moveTo>
                  <a:lnTo>
                    <a:pt x="42501" y="0"/>
                  </a:lnTo>
                  <a:lnTo>
                    <a:pt x="42501" y="152804"/>
                  </a:lnTo>
                  <a:lnTo>
                    <a:pt x="0" y="152804"/>
                  </a:lnTo>
                  <a:lnTo>
                    <a:pt x="0" y="0"/>
                  </a:lnTo>
                </a:path>
                <a:path w="645160" h="153034">
                  <a:moveTo>
                    <a:pt x="602111" y="152804"/>
                  </a:moveTo>
                  <a:lnTo>
                    <a:pt x="602111" y="0"/>
                  </a:lnTo>
                  <a:lnTo>
                    <a:pt x="644613" y="0"/>
                  </a:lnTo>
                  <a:lnTo>
                    <a:pt x="644613" y="152804"/>
                  </a:lnTo>
                  <a:lnTo>
                    <a:pt x="602111" y="152804"/>
                  </a:lnTo>
                </a:path>
              </a:pathLst>
            </a:custGeom>
            <a:ln w="3175">
              <a:solidFill>
                <a:srgbClr val="FE847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52" name="object 6752"/>
            <p:cNvPicPr/>
            <p:nvPr/>
          </p:nvPicPr>
          <p:blipFill>
            <a:blip r:embed="rId394" cstate="print"/>
            <a:stretch>
              <a:fillRect/>
            </a:stretch>
          </p:blipFill>
          <p:spPr>
            <a:xfrm>
              <a:off x="1762481" y="8560771"/>
              <a:ext cx="140661" cy="140661"/>
            </a:xfrm>
            <a:prstGeom prst="rect">
              <a:avLst/>
            </a:prstGeom>
          </p:spPr>
        </p:pic>
      </p:grpSp>
      <p:sp>
        <p:nvSpPr>
          <p:cNvPr id="6753" name="object 6753"/>
          <p:cNvSpPr txBox="1"/>
          <p:nvPr/>
        </p:nvSpPr>
        <p:spPr>
          <a:xfrm>
            <a:off x="1790259" y="8581657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03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54" name="object 6754"/>
          <p:cNvSpPr txBox="1"/>
          <p:nvPr/>
        </p:nvSpPr>
        <p:spPr>
          <a:xfrm>
            <a:off x="1715375" y="8697020"/>
            <a:ext cx="23431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58,5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8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6755" name="object 6755"/>
          <p:cNvGrpSpPr/>
          <p:nvPr/>
        </p:nvGrpSpPr>
        <p:grpSpPr>
          <a:xfrm>
            <a:off x="6778724" y="8033544"/>
            <a:ext cx="2152650" cy="3808095"/>
            <a:chOff x="6778724" y="8033544"/>
            <a:chExt cx="2152650" cy="3808095"/>
          </a:xfrm>
        </p:grpSpPr>
        <p:sp>
          <p:nvSpPr>
            <p:cNvPr id="6756" name="object 6756"/>
            <p:cNvSpPr/>
            <p:nvPr/>
          </p:nvSpPr>
          <p:spPr>
            <a:xfrm>
              <a:off x="7299879" y="8033544"/>
              <a:ext cx="1631314" cy="3808095"/>
            </a:xfrm>
            <a:custGeom>
              <a:avLst/>
              <a:gdLst/>
              <a:ahLst/>
              <a:cxnLst/>
              <a:rect l="l" t="t" r="r" b="b"/>
              <a:pathLst>
                <a:path w="1631315" h="3808095">
                  <a:moveTo>
                    <a:pt x="0" y="1019035"/>
                  </a:moveTo>
                  <a:lnTo>
                    <a:pt x="0" y="873314"/>
                  </a:lnTo>
                </a:path>
                <a:path w="1631315" h="3808095">
                  <a:moveTo>
                    <a:pt x="0" y="873314"/>
                  </a:moveTo>
                  <a:lnTo>
                    <a:pt x="42501" y="873314"/>
                  </a:lnTo>
                </a:path>
                <a:path w="1631315" h="3808095">
                  <a:moveTo>
                    <a:pt x="42501" y="873314"/>
                  </a:moveTo>
                  <a:lnTo>
                    <a:pt x="42501" y="1019035"/>
                  </a:lnTo>
                </a:path>
                <a:path w="1631315" h="3808095">
                  <a:moveTo>
                    <a:pt x="45537" y="1019035"/>
                  </a:moveTo>
                  <a:lnTo>
                    <a:pt x="45537" y="3807973"/>
                  </a:lnTo>
                </a:path>
                <a:path w="1631315" h="3808095">
                  <a:moveTo>
                    <a:pt x="844979" y="3807973"/>
                  </a:moveTo>
                  <a:lnTo>
                    <a:pt x="1631265" y="3807973"/>
                  </a:lnTo>
                </a:path>
                <a:path w="1631315" h="3808095">
                  <a:moveTo>
                    <a:pt x="1631265" y="3807973"/>
                  </a:moveTo>
                  <a:lnTo>
                    <a:pt x="1631265" y="2031998"/>
                  </a:lnTo>
                </a:path>
                <a:path w="1631315" h="3808095">
                  <a:moveTo>
                    <a:pt x="1631265" y="2031998"/>
                  </a:moveTo>
                  <a:lnTo>
                    <a:pt x="1631265" y="2031998"/>
                  </a:lnTo>
                </a:path>
                <a:path w="1631315" h="3808095">
                  <a:moveTo>
                    <a:pt x="1631265" y="2031998"/>
                  </a:moveTo>
                  <a:lnTo>
                    <a:pt x="1631265" y="2035034"/>
                  </a:lnTo>
                </a:path>
                <a:path w="1631315" h="3808095">
                  <a:moveTo>
                    <a:pt x="1631265" y="2035034"/>
                  </a:moveTo>
                  <a:lnTo>
                    <a:pt x="788310" y="2035034"/>
                  </a:lnTo>
                </a:path>
                <a:path w="1631315" h="3808095">
                  <a:moveTo>
                    <a:pt x="788310" y="2035034"/>
                  </a:moveTo>
                  <a:lnTo>
                    <a:pt x="788310" y="1429887"/>
                  </a:lnTo>
                </a:path>
                <a:path w="1631315" h="3808095">
                  <a:moveTo>
                    <a:pt x="788310" y="1429887"/>
                  </a:moveTo>
                  <a:lnTo>
                    <a:pt x="511035" y="1429887"/>
                  </a:lnTo>
                </a:path>
                <a:path w="1631315" h="3808095">
                  <a:moveTo>
                    <a:pt x="511035" y="1429887"/>
                  </a:moveTo>
                  <a:lnTo>
                    <a:pt x="511035" y="0"/>
                  </a:lnTo>
                </a:path>
                <a:path w="1631315" h="3808095">
                  <a:moveTo>
                    <a:pt x="514071" y="2053249"/>
                  </a:moveTo>
                  <a:lnTo>
                    <a:pt x="556573" y="2053249"/>
                  </a:lnTo>
                  <a:lnTo>
                    <a:pt x="556573" y="2207065"/>
                  </a:lnTo>
                  <a:lnTo>
                    <a:pt x="514071" y="2207065"/>
                  </a:lnTo>
                  <a:lnTo>
                    <a:pt x="514071" y="2053249"/>
                  </a:lnTo>
                </a:path>
                <a:path w="1631315" h="3808095">
                  <a:moveTo>
                    <a:pt x="514071" y="2955909"/>
                  </a:moveTo>
                  <a:lnTo>
                    <a:pt x="514071" y="2803105"/>
                  </a:lnTo>
                  <a:lnTo>
                    <a:pt x="556573" y="2803105"/>
                  </a:lnTo>
                  <a:lnTo>
                    <a:pt x="556573" y="2955909"/>
                  </a:lnTo>
                  <a:lnTo>
                    <a:pt x="514071" y="2955909"/>
                  </a:lnTo>
                </a:path>
              </a:pathLst>
            </a:custGeom>
            <a:ln w="3175">
              <a:solidFill>
                <a:srgbClr val="FE847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57" name="object 6757"/>
            <p:cNvPicPr/>
            <p:nvPr/>
          </p:nvPicPr>
          <p:blipFill>
            <a:blip r:embed="rId392" cstate="print"/>
            <a:stretch>
              <a:fillRect/>
            </a:stretch>
          </p:blipFill>
          <p:spPr>
            <a:xfrm>
              <a:off x="8608333" y="10653486"/>
              <a:ext cx="140661" cy="140661"/>
            </a:xfrm>
            <a:prstGeom prst="rect">
              <a:avLst/>
            </a:prstGeom>
          </p:spPr>
        </p:pic>
        <p:sp>
          <p:nvSpPr>
            <p:cNvPr id="6758" name="object 6758"/>
            <p:cNvSpPr/>
            <p:nvPr/>
          </p:nvSpPr>
          <p:spPr>
            <a:xfrm>
              <a:off x="6778724" y="8033544"/>
              <a:ext cx="563880" cy="1019175"/>
            </a:xfrm>
            <a:custGeom>
              <a:avLst/>
              <a:gdLst/>
              <a:ahLst/>
              <a:cxnLst/>
              <a:rect l="l" t="t" r="r" b="b"/>
              <a:pathLst>
                <a:path w="563879" h="1019175">
                  <a:moveTo>
                    <a:pt x="563656" y="162924"/>
                  </a:moveTo>
                  <a:lnTo>
                    <a:pt x="521154" y="162924"/>
                  </a:lnTo>
                  <a:lnTo>
                    <a:pt x="521154" y="10119"/>
                  </a:lnTo>
                  <a:lnTo>
                    <a:pt x="563656" y="10119"/>
                  </a:lnTo>
                  <a:lnTo>
                    <a:pt x="563656" y="162924"/>
                  </a:lnTo>
                </a:path>
                <a:path w="563879" h="1019175">
                  <a:moveTo>
                    <a:pt x="0" y="0"/>
                  </a:moveTo>
                  <a:lnTo>
                    <a:pt x="0" y="1019035"/>
                  </a:lnTo>
                </a:path>
              </a:pathLst>
            </a:custGeom>
            <a:ln w="3175">
              <a:solidFill>
                <a:srgbClr val="FE847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59" name="object 6759"/>
          <p:cNvSpPr txBox="1"/>
          <p:nvPr/>
        </p:nvSpPr>
        <p:spPr>
          <a:xfrm>
            <a:off x="8549082" y="10675384"/>
            <a:ext cx="259715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06</a:t>
            </a:r>
            <a:endParaRPr sz="4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154,39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6760" name="object 6760"/>
          <p:cNvPicPr/>
          <p:nvPr/>
        </p:nvPicPr>
        <p:blipFill>
          <a:blip r:embed="rId391" cstate="print"/>
          <a:stretch>
            <a:fillRect/>
          </a:stretch>
        </p:blipFill>
        <p:spPr>
          <a:xfrm>
            <a:off x="4165866" y="8541543"/>
            <a:ext cx="140661" cy="140661"/>
          </a:xfrm>
          <a:prstGeom prst="rect">
            <a:avLst/>
          </a:prstGeom>
        </p:spPr>
      </p:pic>
      <p:sp>
        <p:nvSpPr>
          <p:cNvPr id="6761" name="object 6761"/>
          <p:cNvSpPr txBox="1"/>
          <p:nvPr/>
        </p:nvSpPr>
        <p:spPr>
          <a:xfrm>
            <a:off x="4116735" y="8522530"/>
            <a:ext cx="238125" cy="252095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5"/>
              </a:spcBef>
            </a:pPr>
            <a:endParaRPr sz="35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</a:pPr>
            <a:r>
              <a:rPr sz="450" dirty="0">
                <a:latin typeface="Cambria"/>
                <a:cs typeface="Cambria"/>
              </a:rPr>
              <a:t>04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350"/>
              </a:spcBef>
            </a:pPr>
            <a:r>
              <a:rPr sz="450" u="sng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75,4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6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6762" name="object 6762"/>
          <p:cNvPicPr/>
          <p:nvPr/>
        </p:nvPicPr>
        <p:blipFill>
          <a:blip r:embed="rId393" cstate="print"/>
          <a:stretch>
            <a:fillRect/>
          </a:stretch>
        </p:blipFill>
        <p:spPr>
          <a:xfrm>
            <a:off x="7906038" y="8024436"/>
            <a:ext cx="140661" cy="140661"/>
          </a:xfrm>
          <a:prstGeom prst="rect">
            <a:avLst/>
          </a:prstGeom>
        </p:spPr>
      </p:pic>
      <p:sp>
        <p:nvSpPr>
          <p:cNvPr id="6763" name="object 6763"/>
          <p:cNvSpPr txBox="1"/>
          <p:nvPr/>
        </p:nvSpPr>
        <p:spPr>
          <a:xfrm>
            <a:off x="7516893" y="8046335"/>
            <a:ext cx="300355" cy="9715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0"/>
              </a:spcBef>
            </a:pPr>
            <a:endParaRPr sz="4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      </a:t>
            </a:r>
            <a:r>
              <a:rPr sz="45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dirty="0">
                <a:latin typeface="Cambria"/>
                <a:cs typeface="Cambria"/>
              </a:rPr>
              <a:t>   </a:t>
            </a:r>
            <a:r>
              <a:rPr sz="450" spc="30" dirty="0">
                <a:latin typeface="Cambria"/>
                <a:cs typeface="Cambria"/>
              </a:rPr>
              <a:t> 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5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64" name="object 6764"/>
          <p:cNvSpPr txBox="1"/>
          <p:nvPr/>
        </p:nvSpPr>
        <p:spPr>
          <a:xfrm>
            <a:off x="7935840" y="8046335"/>
            <a:ext cx="8128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35" dirty="0">
                <a:latin typeface="Cambria"/>
                <a:cs typeface="Cambria"/>
              </a:rPr>
              <a:t>14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65" name="object 6765"/>
          <p:cNvSpPr txBox="1"/>
          <p:nvPr/>
        </p:nvSpPr>
        <p:spPr>
          <a:xfrm>
            <a:off x="8176685" y="8046335"/>
            <a:ext cx="13525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5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66" name="object 6766"/>
          <p:cNvSpPr txBox="1"/>
          <p:nvPr/>
        </p:nvSpPr>
        <p:spPr>
          <a:xfrm>
            <a:off x="7862979" y="8161697"/>
            <a:ext cx="2254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10,8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6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6767" name="object 6767"/>
          <p:cNvGrpSpPr/>
          <p:nvPr/>
        </p:nvGrpSpPr>
        <p:grpSpPr>
          <a:xfrm>
            <a:off x="5654447" y="8033544"/>
            <a:ext cx="1642745" cy="3808095"/>
            <a:chOff x="5654447" y="8033544"/>
            <a:chExt cx="1642745" cy="3808095"/>
          </a:xfrm>
        </p:grpSpPr>
        <p:sp>
          <p:nvSpPr>
            <p:cNvPr id="6768" name="object 6768"/>
            <p:cNvSpPr/>
            <p:nvPr/>
          </p:nvSpPr>
          <p:spPr>
            <a:xfrm>
              <a:off x="5654447" y="8033544"/>
              <a:ext cx="1642745" cy="3808095"/>
            </a:xfrm>
            <a:custGeom>
              <a:avLst/>
              <a:gdLst/>
              <a:ahLst/>
              <a:cxnLst/>
              <a:rect l="l" t="t" r="r" b="b"/>
              <a:pathLst>
                <a:path w="1642745" h="3808095">
                  <a:moveTo>
                    <a:pt x="562644" y="1699066"/>
                  </a:moveTo>
                  <a:lnTo>
                    <a:pt x="562644" y="2048189"/>
                  </a:lnTo>
                </a:path>
                <a:path w="1642745" h="3808095">
                  <a:moveTo>
                    <a:pt x="562644" y="2048189"/>
                  </a:moveTo>
                  <a:lnTo>
                    <a:pt x="562644" y="2932635"/>
                  </a:lnTo>
                </a:path>
                <a:path w="1642745" h="3808095">
                  <a:moveTo>
                    <a:pt x="562644" y="2959957"/>
                  </a:moveTo>
                  <a:lnTo>
                    <a:pt x="562644" y="3194730"/>
                  </a:lnTo>
                </a:path>
                <a:path w="1642745" h="3808095">
                  <a:moveTo>
                    <a:pt x="562644" y="3194730"/>
                  </a:moveTo>
                  <a:lnTo>
                    <a:pt x="562644" y="3807973"/>
                  </a:lnTo>
                </a:path>
                <a:path w="1642745" h="3808095">
                  <a:moveTo>
                    <a:pt x="562644" y="3807973"/>
                  </a:moveTo>
                  <a:lnTo>
                    <a:pt x="1642397" y="3807973"/>
                  </a:lnTo>
                </a:path>
                <a:path w="1642745" h="3808095">
                  <a:moveTo>
                    <a:pt x="1642397" y="1068620"/>
                  </a:moveTo>
                  <a:lnTo>
                    <a:pt x="1074692" y="1068620"/>
                  </a:lnTo>
                </a:path>
                <a:path w="1642745" h="3808095">
                  <a:moveTo>
                    <a:pt x="1074692" y="1068620"/>
                  </a:moveTo>
                  <a:lnTo>
                    <a:pt x="1074692" y="0"/>
                  </a:lnTo>
                </a:path>
                <a:path w="1642745" h="3808095">
                  <a:moveTo>
                    <a:pt x="625385" y="0"/>
                  </a:moveTo>
                  <a:lnTo>
                    <a:pt x="328884" y="0"/>
                  </a:lnTo>
                </a:path>
                <a:path w="1642745" h="3808095">
                  <a:moveTo>
                    <a:pt x="0" y="1699066"/>
                  </a:moveTo>
                  <a:lnTo>
                    <a:pt x="513059" y="16990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6170542" y="8043664"/>
              <a:ext cx="605155" cy="2946400"/>
            </a:xfrm>
            <a:custGeom>
              <a:avLst/>
              <a:gdLst/>
              <a:ahLst/>
              <a:cxnLst/>
              <a:rect l="l" t="t" r="r" b="b"/>
              <a:pathLst>
                <a:path w="605154" h="2946400">
                  <a:moveTo>
                    <a:pt x="42501" y="1015999"/>
                  </a:moveTo>
                  <a:lnTo>
                    <a:pt x="0" y="1015999"/>
                  </a:lnTo>
                  <a:lnTo>
                    <a:pt x="0" y="863194"/>
                  </a:lnTo>
                  <a:lnTo>
                    <a:pt x="42501" y="863194"/>
                  </a:lnTo>
                  <a:lnTo>
                    <a:pt x="42501" y="1015999"/>
                  </a:lnTo>
                </a:path>
                <a:path w="605154" h="2946400">
                  <a:moveTo>
                    <a:pt x="0" y="152804"/>
                  </a:moveTo>
                  <a:lnTo>
                    <a:pt x="0" y="0"/>
                  </a:lnTo>
                  <a:lnTo>
                    <a:pt x="42501" y="0"/>
                  </a:lnTo>
                  <a:lnTo>
                    <a:pt x="42501" y="152804"/>
                  </a:lnTo>
                  <a:lnTo>
                    <a:pt x="0" y="152804"/>
                  </a:lnTo>
                </a:path>
                <a:path w="605154" h="2946400">
                  <a:moveTo>
                    <a:pt x="605146" y="2196946"/>
                  </a:moveTo>
                  <a:lnTo>
                    <a:pt x="562644" y="2196946"/>
                  </a:lnTo>
                  <a:lnTo>
                    <a:pt x="562644" y="2043129"/>
                  </a:lnTo>
                  <a:lnTo>
                    <a:pt x="605146" y="2043129"/>
                  </a:lnTo>
                  <a:lnTo>
                    <a:pt x="605146" y="2196946"/>
                  </a:lnTo>
                </a:path>
                <a:path w="605154" h="2946400">
                  <a:moveTo>
                    <a:pt x="562644" y="2945790"/>
                  </a:moveTo>
                  <a:lnTo>
                    <a:pt x="562644" y="2792985"/>
                  </a:lnTo>
                  <a:lnTo>
                    <a:pt x="605146" y="2792985"/>
                  </a:lnTo>
                  <a:lnTo>
                    <a:pt x="605146" y="2945790"/>
                  </a:lnTo>
                  <a:lnTo>
                    <a:pt x="562644" y="2945790"/>
                  </a:lnTo>
                </a:path>
              </a:pathLst>
            </a:custGeom>
            <a:ln w="3175">
              <a:solidFill>
                <a:srgbClr val="FE847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6913314" y="9757909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084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71" name="object 6771"/>
          <p:cNvSpPr txBox="1"/>
          <p:nvPr/>
        </p:nvSpPr>
        <p:spPr>
          <a:xfrm>
            <a:off x="6990677" y="9549083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72" name="object 6772"/>
          <p:cNvSpPr/>
          <p:nvPr/>
        </p:nvSpPr>
        <p:spPr>
          <a:xfrm>
            <a:off x="6967959" y="9532244"/>
            <a:ext cx="132715" cy="66675"/>
          </a:xfrm>
          <a:custGeom>
            <a:avLst/>
            <a:gdLst/>
            <a:ahLst/>
            <a:cxnLst/>
            <a:rect l="l" t="t" r="r" b="b"/>
            <a:pathLst>
              <a:path w="132715" h="66675">
                <a:moveTo>
                  <a:pt x="132565" y="66282"/>
                </a:moveTo>
                <a:lnTo>
                  <a:pt x="127356" y="40482"/>
                </a:lnTo>
                <a:lnTo>
                  <a:pt x="113151" y="19413"/>
                </a:lnTo>
                <a:lnTo>
                  <a:pt x="92083" y="5208"/>
                </a:lnTo>
                <a:lnTo>
                  <a:pt x="66282" y="0"/>
                </a:lnTo>
                <a:lnTo>
                  <a:pt x="40482" y="5208"/>
                </a:lnTo>
                <a:lnTo>
                  <a:pt x="19413" y="19413"/>
                </a:lnTo>
                <a:lnTo>
                  <a:pt x="5208" y="40482"/>
                </a:lnTo>
                <a:lnTo>
                  <a:pt x="0" y="66282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3" name="object 6773"/>
          <p:cNvSpPr txBox="1"/>
          <p:nvPr/>
        </p:nvSpPr>
        <p:spPr>
          <a:xfrm>
            <a:off x="6905673" y="9664445"/>
            <a:ext cx="25527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20" dirty="0">
                <a:latin typeface="Cambria"/>
                <a:cs typeface="Cambria"/>
              </a:rPr>
              <a:t>152,90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6774" name="object 6774"/>
          <p:cNvGrpSpPr/>
          <p:nvPr/>
        </p:nvGrpSpPr>
        <p:grpSpPr>
          <a:xfrm>
            <a:off x="1721924" y="9594399"/>
            <a:ext cx="5382895" cy="1637664"/>
            <a:chOff x="1721924" y="9594399"/>
            <a:chExt cx="5382895" cy="1637664"/>
          </a:xfrm>
        </p:grpSpPr>
        <p:sp>
          <p:nvSpPr>
            <p:cNvPr id="6775" name="object 6775"/>
            <p:cNvSpPr/>
            <p:nvPr/>
          </p:nvSpPr>
          <p:spPr>
            <a:xfrm>
              <a:off x="3016289" y="10629199"/>
              <a:ext cx="891540" cy="125730"/>
            </a:xfrm>
            <a:custGeom>
              <a:avLst/>
              <a:gdLst/>
              <a:ahLst/>
              <a:cxnLst/>
              <a:rect l="l" t="t" r="r" b="b"/>
              <a:pathLst>
                <a:path w="891539" h="125729">
                  <a:moveTo>
                    <a:pt x="0" y="46549"/>
                  </a:moveTo>
                  <a:lnTo>
                    <a:pt x="26310" y="20239"/>
                  </a:lnTo>
                </a:path>
                <a:path w="891539" h="125729">
                  <a:moveTo>
                    <a:pt x="0" y="100183"/>
                  </a:moveTo>
                  <a:lnTo>
                    <a:pt x="42501" y="57681"/>
                  </a:lnTo>
                </a:path>
                <a:path w="891539" h="125729">
                  <a:moveTo>
                    <a:pt x="59705" y="40478"/>
                  </a:moveTo>
                  <a:lnTo>
                    <a:pt x="79944" y="20239"/>
                  </a:lnTo>
                </a:path>
                <a:path w="891539" h="125729">
                  <a:moveTo>
                    <a:pt x="29346" y="125481"/>
                  </a:moveTo>
                  <a:lnTo>
                    <a:pt x="42501" y="112326"/>
                  </a:lnTo>
                </a:path>
                <a:path w="891539" h="125729">
                  <a:moveTo>
                    <a:pt x="114350" y="40478"/>
                  </a:moveTo>
                  <a:lnTo>
                    <a:pt x="134589" y="20239"/>
                  </a:lnTo>
                </a:path>
                <a:path w="891539" h="125729">
                  <a:moveTo>
                    <a:pt x="167983" y="40478"/>
                  </a:moveTo>
                  <a:lnTo>
                    <a:pt x="189234" y="20239"/>
                  </a:lnTo>
                </a:path>
                <a:path w="891539" h="125729">
                  <a:moveTo>
                    <a:pt x="222629" y="40478"/>
                  </a:moveTo>
                  <a:lnTo>
                    <a:pt x="242868" y="20239"/>
                  </a:lnTo>
                </a:path>
                <a:path w="891539" h="125729">
                  <a:moveTo>
                    <a:pt x="277274" y="40478"/>
                  </a:moveTo>
                  <a:lnTo>
                    <a:pt x="297513" y="20239"/>
                  </a:lnTo>
                </a:path>
                <a:path w="891539" h="125729">
                  <a:moveTo>
                    <a:pt x="371386" y="0"/>
                  </a:moveTo>
                  <a:lnTo>
                    <a:pt x="355194" y="16191"/>
                  </a:lnTo>
                  <a:lnTo>
                    <a:pt x="330908" y="40478"/>
                  </a:lnTo>
                </a:path>
                <a:path w="891539" h="125729">
                  <a:moveTo>
                    <a:pt x="385553" y="40478"/>
                  </a:moveTo>
                  <a:lnTo>
                    <a:pt x="405792" y="20239"/>
                  </a:lnTo>
                </a:path>
                <a:path w="891539" h="125729">
                  <a:moveTo>
                    <a:pt x="439186" y="40478"/>
                  </a:moveTo>
                  <a:lnTo>
                    <a:pt x="459425" y="20239"/>
                  </a:lnTo>
                </a:path>
                <a:path w="891539" h="125729">
                  <a:moveTo>
                    <a:pt x="493832" y="40478"/>
                  </a:moveTo>
                  <a:lnTo>
                    <a:pt x="514071" y="20239"/>
                  </a:lnTo>
                </a:path>
                <a:path w="891539" h="125729">
                  <a:moveTo>
                    <a:pt x="547465" y="40478"/>
                  </a:moveTo>
                  <a:lnTo>
                    <a:pt x="567704" y="20239"/>
                  </a:lnTo>
                </a:path>
                <a:path w="891539" h="125729">
                  <a:moveTo>
                    <a:pt x="602111" y="40478"/>
                  </a:moveTo>
                  <a:lnTo>
                    <a:pt x="622350" y="20239"/>
                  </a:lnTo>
                </a:path>
                <a:path w="891539" h="125729">
                  <a:moveTo>
                    <a:pt x="655744" y="40478"/>
                  </a:moveTo>
                  <a:lnTo>
                    <a:pt x="676995" y="20239"/>
                  </a:lnTo>
                </a:path>
                <a:path w="891539" h="125729">
                  <a:moveTo>
                    <a:pt x="710389" y="40478"/>
                  </a:moveTo>
                  <a:lnTo>
                    <a:pt x="730628" y="20239"/>
                  </a:lnTo>
                </a:path>
                <a:path w="891539" h="125729">
                  <a:moveTo>
                    <a:pt x="764023" y="40478"/>
                  </a:moveTo>
                  <a:lnTo>
                    <a:pt x="785274" y="20239"/>
                  </a:lnTo>
                </a:path>
                <a:path w="891539" h="125729">
                  <a:moveTo>
                    <a:pt x="818668" y="40478"/>
                  </a:moveTo>
                  <a:lnTo>
                    <a:pt x="838907" y="20239"/>
                  </a:lnTo>
                </a:path>
                <a:path w="891539" h="125729">
                  <a:moveTo>
                    <a:pt x="873314" y="40478"/>
                  </a:moveTo>
                  <a:lnTo>
                    <a:pt x="891529" y="21250"/>
                  </a:lnTo>
                </a:path>
                <a:path w="891539" h="125729">
                  <a:moveTo>
                    <a:pt x="0" y="63752"/>
                  </a:moveTo>
                  <a:lnTo>
                    <a:pt x="44525" y="20239"/>
                  </a:lnTo>
                </a:path>
                <a:path w="891539" h="125729">
                  <a:moveTo>
                    <a:pt x="0" y="118398"/>
                  </a:moveTo>
                  <a:lnTo>
                    <a:pt x="42501" y="75896"/>
                  </a:lnTo>
                </a:path>
                <a:path w="891539" h="125729">
                  <a:moveTo>
                    <a:pt x="77920" y="40478"/>
                  </a:moveTo>
                  <a:lnTo>
                    <a:pt x="98159" y="20239"/>
                  </a:lnTo>
                </a:path>
                <a:path w="891539" h="125729">
                  <a:moveTo>
                    <a:pt x="132565" y="40478"/>
                  </a:moveTo>
                  <a:lnTo>
                    <a:pt x="152804" y="20239"/>
                  </a:lnTo>
                </a:path>
                <a:path w="891539" h="125729">
                  <a:moveTo>
                    <a:pt x="186199" y="40478"/>
                  </a:moveTo>
                  <a:lnTo>
                    <a:pt x="206438" y="20239"/>
                  </a:lnTo>
                </a:path>
                <a:path w="891539" h="125729">
                  <a:moveTo>
                    <a:pt x="240844" y="40478"/>
                  </a:moveTo>
                  <a:lnTo>
                    <a:pt x="261083" y="20239"/>
                  </a:lnTo>
                </a:path>
                <a:path w="891539" h="125729">
                  <a:moveTo>
                    <a:pt x="333943" y="1011"/>
                  </a:moveTo>
                  <a:lnTo>
                    <a:pt x="335967" y="0"/>
                  </a:lnTo>
                </a:path>
                <a:path w="891539" h="125729">
                  <a:moveTo>
                    <a:pt x="294477" y="40478"/>
                  </a:moveTo>
                  <a:lnTo>
                    <a:pt x="315728" y="20239"/>
                  </a:lnTo>
                </a:path>
                <a:path w="891539" h="125729">
                  <a:moveTo>
                    <a:pt x="349123" y="40478"/>
                  </a:moveTo>
                  <a:lnTo>
                    <a:pt x="355194" y="34406"/>
                  </a:lnTo>
                  <a:lnTo>
                    <a:pt x="376445" y="13155"/>
                  </a:lnTo>
                </a:path>
                <a:path w="891539" h="125729">
                  <a:moveTo>
                    <a:pt x="402756" y="40478"/>
                  </a:moveTo>
                  <a:lnTo>
                    <a:pt x="424007" y="20239"/>
                  </a:lnTo>
                </a:path>
                <a:path w="891539" h="125729">
                  <a:moveTo>
                    <a:pt x="457402" y="40478"/>
                  </a:moveTo>
                  <a:lnTo>
                    <a:pt x="477641" y="20239"/>
                  </a:lnTo>
                </a:path>
                <a:path w="891539" h="125729">
                  <a:moveTo>
                    <a:pt x="512047" y="40478"/>
                  </a:moveTo>
                  <a:lnTo>
                    <a:pt x="532286" y="20239"/>
                  </a:lnTo>
                </a:path>
                <a:path w="891539" h="125729">
                  <a:moveTo>
                    <a:pt x="565680" y="40478"/>
                  </a:moveTo>
                  <a:lnTo>
                    <a:pt x="585919" y="20239"/>
                  </a:lnTo>
                </a:path>
                <a:path w="891539" h="125729">
                  <a:moveTo>
                    <a:pt x="620326" y="40478"/>
                  </a:moveTo>
                  <a:lnTo>
                    <a:pt x="640565" y="20239"/>
                  </a:lnTo>
                </a:path>
                <a:path w="891539" h="125729">
                  <a:moveTo>
                    <a:pt x="673959" y="40478"/>
                  </a:moveTo>
                  <a:lnTo>
                    <a:pt x="694198" y="20239"/>
                  </a:lnTo>
                </a:path>
                <a:path w="891539" h="125729">
                  <a:moveTo>
                    <a:pt x="728604" y="40478"/>
                  </a:moveTo>
                  <a:lnTo>
                    <a:pt x="748844" y="20239"/>
                  </a:lnTo>
                </a:path>
                <a:path w="891539" h="125729">
                  <a:moveTo>
                    <a:pt x="782238" y="40478"/>
                  </a:moveTo>
                  <a:lnTo>
                    <a:pt x="803489" y="20239"/>
                  </a:lnTo>
                </a:path>
                <a:path w="891539" h="125729">
                  <a:moveTo>
                    <a:pt x="836883" y="40478"/>
                  </a:moveTo>
                  <a:lnTo>
                    <a:pt x="857122" y="20239"/>
                  </a:lnTo>
                </a:path>
                <a:path w="891539" h="125729">
                  <a:moveTo>
                    <a:pt x="890517" y="40478"/>
                  </a:moveTo>
                  <a:lnTo>
                    <a:pt x="891529" y="3946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1726051" y="10784028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10">
                  <a:moveTo>
                    <a:pt x="0" y="0"/>
                  </a:moveTo>
                  <a:lnTo>
                    <a:pt x="219593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3016289" y="10925701"/>
              <a:ext cx="42545" cy="302895"/>
            </a:xfrm>
            <a:custGeom>
              <a:avLst/>
              <a:gdLst/>
              <a:ahLst/>
              <a:cxnLst/>
              <a:rect l="l" t="t" r="r" b="b"/>
              <a:pathLst>
                <a:path w="42544" h="302895">
                  <a:moveTo>
                    <a:pt x="0" y="20239"/>
                  </a:moveTo>
                  <a:lnTo>
                    <a:pt x="21250" y="0"/>
                  </a:lnTo>
                </a:path>
                <a:path w="42544" h="302895">
                  <a:moveTo>
                    <a:pt x="33394" y="42501"/>
                  </a:moveTo>
                  <a:lnTo>
                    <a:pt x="42501" y="32382"/>
                  </a:lnTo>
                </a:path>
                <a:path w="42544" h="302895">
                  <a:moveTo>
                    <a:pt x="0" y="38454"/>
                  </a:moveTo>
                  <a:lnTo>
                    <a:pt x="39466" y="0"/>
                  </a:lnTo>
                </a:path>
                <a:path w="42544" h="302895">
                  <a:moveTo>
                    <a:pt x="0" y="237808"/>
                  </a:moveTo>
                  <a:lnTo>
                    <a:pt x="42501" y="195306"/>
                  </a:lnTo>
                </a:path>
                <a:path w="42544" h="302895">
                  <a:moveTo>
                    <a:pt x="0" y="291441"/>
                  </a:moveTo>
                  <a:lnTo>
                    <a:pt x="42501" y="248940"/>
                  </a:lnTo>
                </a:path>
                <a:path w="42544" h="302895">
                  <a:moveTo>
                    <a:pt x="0" y="201378"/>
                  </a:moveTo>
                  <a:lnTo>
                    <a:pt x="6071" y="195306"/>
                  </a:lnTo>
                </a:path>
                <a:path w="42544" h="302895">
                  <a:moveTo>
                    <a:pt x="0" y="255011"/>
                  </a:moveTo>
                  <a:lnTo>
                    <a:pt x="42501" y="212509"/>
                  </a:lnTo>
                </a:path>
                <a:path w="42544" h="302895">
                  <a:moveTo>
                    <a:pt x="7083" y="302573"/>
                  </a:moveTo>
                  <a:lnTo>
                    <a:pt x="42501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3016289" y="10968203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0"/>
                  </a:moveTo>
                  <a:lnTo>
                    <a:pt x="42501" y="0"/>
                  </a:lnTo>
                  <a:lnTo>
                    <a:pt x="42501" y="152804"/>
                  </a:lnTo>
                  <a:lnTo>
                    <a:pt x="0" y="15280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E847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3350233" y="10240610"/>
              <a:ext cx="42545" cy="217804"/>
            </a:xfrm>
            <a:custGeom>
              <a:avLst/>
              <a:gdLst/>
              <a:ahLst/>
              <a:cxnLst/>
              <a:rect l="l" t="t" r="r" b="b"/>
              <a:pathLst>
                <a:path w="42545" h="217804">
                  <a:moveTo>
                    <a:pt x="0" y="46549"/>
                  </a:moveTo>
                  <a:lnTo>
                    <a:pt x="21250" y="25298"/>
                  </a:lnTo>
                  <a:lnTo>
                    <a:pt x="42501" y="4047"/>
                  </a:lnTo>
                </a:path>
                <a:path w="42545" h="217804">
                  <a:moveTo>
                    <a:pt x="42501" y="58693"/>
                  </a:moveTo>
                  <a:lnTo>
                    <a:pt x="21250" y="79944"/>
                  </a:lnTo>
                  <a:lnTo>
                    <a:pt x="0" y="101195"/>
                  </a:lnTo>
                </a:path>
                <a:path w="42545" h="217804">
                  <a:moveTo>
                    <a:pt x="21250" y="133577"/>
                  </a:moveTo>
                  <a:lnTo>
                    <a:pt x="42501" y="112326"/>
                  </a:lnTo>
                </a:path>
                <a:path w="42545" h="217804">
                  <a:moveTo>
                    <a:pt x="0" y="154828"/>
                  </a:moveTo>
                  <a:lnTo>
                    <a:pt x="21250" y="133577"/>
                  </a:lnTo>
                </a:path>
                <a:path w="42545" h="217804">
                  <a:moveTo>
                    <a:pt x="21250" y="188222"/>
                  </a:moveTo>
                  <a:lnTo>
                    <a:pt x="42501" y="166971"/>
                  </a:lnTo>
                </a:path>
                <a:path w="42545" h="217804">
                  <a:moveTo>
                    <a:pt x="0" y="209473"/>
                  </a:moveTo>
                  <a:lnTo>
                    <a:pt x="21250" y="188222"/>
                  </a:lnTo>
                </a:path>
                <a:path w="42545" h="217804">
                  <a:moveTo>
                    <a:pt x="0" y="10119"/>
                  </a:moveTo>
                  <a:lnTo>
                    <a:pt x="11131" y="0"/>
                  </a:lnTo>
                </a:path>
                <a:path w="42545" h="217804">
                  <a:moveTo>
                    <a:pt x="0" y="64764"/>
                  </a:moveTo>
                  <a:lnTo>
                    <a:pt x="21250" y="43513"/>
                  </a:lnTo>
                  <a:lnTo>
                    <a:pt x="42501" y="22262"/>
                  </a:lnTo>
                </a:path>
                <a:path w="42545" h="217804">
                  <a:moveTo>
                    <a:pt x="42501" y="75896"/>
                  </a:moveTo>
                  <a:lnTo>
                    <a:pt x="21250" y="98159"/>
                  </a:lnTo>
                  <a:lnTo>
                    <a:pt x="0" y="119410"/>
                  </a:lnTo>
                </a:path>
                <a:path w="42545" h="217804">
                  <a:moveTo>
                    <a:pt x="21250" y="151792"/>
                  </a:moveTo>
                  <a:lnTo>
                    <a:pt x="42501" y="130541"/>
                  </a:lnTo>
                </a:path>
                <a:path w="42545" h="217804">
                  <a:moveTo>
                    <a:pt x="0" y="173043"/>
                  </a:moveTo>
                  <a:lnTo>
                    <a:pt x="21250" y="151792"/>
                  </a:lnTo>
                </a:path>
                <a:path w="42545" h="217804">
                  <a:moveTo>
                    <a:pt x="42501" y="185187"/>
                  </a:moveTo>
                  <a:lnTo>
                    <a:pt x="21250" y="206438"/>
                  </a:lnTo>
                  <a:lnTo>
                    <a:pt x="9107" y="2175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2241134" y="10968203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42501" y="152804"/>
                  </a:moveTo>
                  <a:lnTo>
                    <a:pt x="0" y="152804"/>
                  </a:lnTo>
                  <a:lnTo>
                    <a:pt x="0" y="0"/>
                  </a:lnTo>
                  <a:lnTo>
                    <a:pt x="42501" y="0"/>
                  </a:lnTo>
                  <a:lnTo>
                    <a:pt x="42501" y="152804"/>
                  </a:lnTo>
                </a:path>
              </a:pathLst>
            </a:custGeom>
            <a:ln w="3175">
              <a:solidFill>
                <a:srgbClr val="FE847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6967959" y="9598527"/>
              <a:ext cx="132715" cy="66675"/>
            </a:xfrm>
            <a:custGeom>
              <a:avLst/>
              <a:gdLst/>
              <a:ahLst/>
              <a:cxnLst/>
              <a:rect l="l" t="t" r="r" b="b"/>
              <a:pathLst>
                <a:path w="132715" h="66675">
                  <a:moveTo>
                    <a:pt x="0" y="0"/>
                  </a:moveTo>
                  <a:lnTo>
                    <a:pt x="5208" y="25800"/>
                  </a:lnTo>
                  <a:lnTo>
                    <a:pt x="19413" y="46869"/>
                  </a:lnTo>
                  <a:lnTo>
                    <a:pt x="40482" y="61074"/>
                  </a:lnTo>
                  <a:lnTo>
                    <a:pt x="66282" y="66282"/>
                  </a:lnTo>
                  <a:lnTo>
                    <a:pt x="92083" y="61074"/>
                  </a:lnTo>
                  <a:lnTo>
                    <a:pt x="113151" y="46869"/>
                  </a:lnTo>
                  <a:lnTo>
                    <a:pt x="127356" y="25800"/>
                  </a:lnTo>
                  <a:lnTo>
                    <a:pt x="132565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82" name="object 6782"/>
          <p:cNvSpPr txBox="1"/>
          <p:nvPr/>
        </p:nvSpPr>
        <p:spPr>
          <a:xfrm>
            <a:off x="1719423" y="10541374"/>
            <a:ext cx="234315" cy="246379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0"/>
              </a:spcBef>
            </a:pP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450" spc="-50" dirty="0">
                <a:latin typeface="Cambria"/>
                <a:cs typeface="Cambria"/>
              </a:rPr>
              <a:t>01</a:t>
            </a:r>
            <a:endParaRPr sz="4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sz="450" spc="-10" dirty="0">
                <a:latin typeface="Cambria"/>
                <a:cs typeface="Cambria"/>
              </a:rPr>
              <a:t>85,93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6783" name="object 6783"/>
          <p:cNvPicPr/>
          <p:nvPr/>
        </p:nvPicPr>
        <p:blipFill>
          <a:blip r:embed="rId392" cstate="print"/>
          <a:stretch>
            <a:fillRect/>
          </a:stretch>
        </p:blipFill>
        <p:spPr>
          <a:xfrm>
            <a:off x="1766529" y="10554315"/>
            <a:ext cx="140661" cy="140661"/>
          </a:xfrm>
          <a:prstGeom prst="rect">
            <a:avLst/>
          </a:prstGeom>
        </p:spPr>
      </p:pic>
      <p:sp>
        <p:nvSpPr>
          <p:cNvPr id="6784" name="object 6784"/>
          <p:cNvSpPr txBox="1"/>
          <p:nvPr/>
        </p:nvSpPr>
        <p:spPr>
          <a:xfrm>
            <a:off x="3035972" y="11315950"/>
            <a:ext cx="768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0" dirty="0">
                <a:latin typeface="Cambria"/>
                <a:cs typeface="Cambria"/>
              </a:rPr>
              <a:t>12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6785" name="object 6785"/>
          <p:cNvPicPr/>
          <p:nvPr/>
        </p:nvPicPr>
        <p:blipFill>
          <a:blip r:embed="rId391" cstate="print"/>
          <a:stretch>
            <a:fillRect/>
          </a:stretch>
        </p:blipFill>
        <p:spPr>
          <a:xfrm>
            <a:off x="3004146" y="11290003"/>
            <a:ext cx="140661" cy="140661"/>
          </a:xfrm>
          <a:prstGeom prst="rect">
            <a:avLst/>
          </a:prstGeom>
        </p:spPr>
      </p:pic>
      <p:sp>
        <p:nvSpPr>
          <p:cNvPr id="6786" name="object 6786"/>
          <p:cNvSpPr txBox="1"/>
          <p:nvPr/>
        </p:nvSpPr>
        <p:spPr>
          <a:xfrm>
            <a:off x="1982530" y="11300770"/>
            <a:ext cx="7683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50" dirty="0">
                <a:latin typeface="Cambria"/>
                <a:cs typeface="Cambria"/>
              </a:rPr>
              <a:t>13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6787" name="object 6787"/>
          <p:cNvGrpSpPr/>
          <p:nvPr/>
        </p:nvGrpSpPr>
        <p:grpSpPr>
          <a:xfrm>
            <a:off x="1655215" y="9098989"/>
            <a:ext cx="1698625" cy="2416175"/>
            <a:chOff x="1655215" y="9098989"/>
            <a:chExt cx="1698625" cy="2416175"/>
          </a:xfrm>
        </p:grpSpPr>
        <p:sp>
          <p:nvSpPr>
            <p:cNvPr id="6788" name="object 6788"/>
            <p:cNvSpPr/>
            <p:nvPr/>
          </p:nvSpPr>
          <p:spPr>
            <a:xfrm>
              <a:off x="2809851" y="9102164"/>
              <a:ext cx="540385" cy="979805"/>
            </a:xfrm>
            <a:custGeom>
              <a:avLst/>
              <a:gdLst/>
              <a:ahLst/>
              <a:cxnLst/>
              <a:rect l="l" t="t" r="r" b="b"/>
              <a:pathLst>
                <a:path w="540385" h="979804">
                  <a:moveTo>
                    <a:pt x="246916" y="340015"/>
                  </a:moveTo>
                  <a:lnTo>
                    <a:pt x="267155" y="319776"/>
                  </a:lnTo>
                </a:path>
                <a:path w="540385" h="979804">
                  <a:moveTo>
                    <a:pt x="301561" y="340015"/>
                  </a:moveTo>
                  <a:lnTo>
                    <a:pt x="321800" y="319776"/>
                  </a:lnTo>
                </a:path>
                <a:path w="540385" h="979804">
                  <a:moveTo>
                    <a:pt x="355194" y="340015"/>
                  </a:moveTo>
                  <a:lnTo>
                    <a:pt x="375433" y="319776"/>
                  </a:lnTo>
                </a:path>
                <a:path w="540385" h="979804">
                  <a:moveTo>
                    <a:pt x="409840" y="340015"/>
                  </a:moveTo>
                  <a:lnTo>
                    <a:pt x="430079" y="319776"/>
                  </a:lnTo>
                </a:path>
                <a:path w="540385" h="979804">
                  <a:moveTo>
                    <a:pt x="463473" y="340015"/>
                  </a:moveTo>
                  <a:lnTo>
                    <a:pt x="484724" y="319776"/>
                  </a:lnTo>
                </a:path>
                <a:path w="540385" h="979804">
                  <a:moveTo>
                    <a:pt x="518119" y="340015"/>
                  </a:moveTo>
                  <a:lnTo>
                    <a:pt x="540382" y="317752"/>
                  </a:lnTo>
                </a:path>
                <a:path w="540385" h="979804">
                  <a:moveTo>
                    <a:pt x="537346" y="375433"/>
                  </a:moveTo>
                  <a:lnTo>
                    <a:pt x="540382" y="372398"/>
                  </a:lnTo>
                </a:path>
                <a:path w="540385" h="979804">
                  <a:moveTo>
                    <a:pt x="214533" y="335967"/>
                  </a:moveTo>
                  <a:lnTo>
                    <a:pt x="231736" y="319776"/>
                  </a:lnTo>
                </a:path>
                <a:path w="540385" h="979804">
                  <a:moveTo>
                    <a:pt x="265131" y="340015"/>
                  </a:moveTo>
                  <a:lnTo>
                    <a:pt x="285370" y="319776"/>
                  </a:lnTo>
                </a:path>
                <a:path w="540385" h="979804">
                  <a:moveTo>
                    <a:pt x="319776" y="340015"/>
                  </a:moveTo>
                  <a:lnTo>
                    <a:pt x="340015" y="319776"/>
                  </a:lnTo>
                </a:path>
                <a:path w="540385" h="979804">
                  <a:moveTo>
                    <a:pt x="373410" y="340015"/>
                  </a:moveTo>
                  <a:lnTo>
                    <a:pt x="393649" y="319776"/>
                  </a:lnTo>
                </a:path>
                <a:path w="540385" h="979804">
                  <a:moveTo>
                    <a:pt x="428055" y="340015"/>
                  </a:moveTo>
                  <a:lnTo>
                    <a:pt x="448294" y="319776"/>
                  </a:lnTo>
                </a:path>
                <a:path w="540385" h="979804">
                  <a:moveTo>
                    <a:pt x="481688" y="340015"/>
                  </a:moveTo>
                  <a:lnTo>
                    <a:pt x="501927" y="319776"/>
                  </a:lnTo>
                </a:path>
                <a:path w="540385" h="979804">
                  <a:moveTo>
                    <a:pt x="537346" y="50597"/>
                  </a:moveTo>
                  <a:lnTo>
                    <a:pt x="540382" y="47561"/>
                  </a:lnTo>
                </a:path>
                <a:path w="540385" h="979804">
                  <a:moveTo>
                    <a:pt x="537346" y="14167"/>
                  </a:moveTo>
                  <a:lnTo>
                    <a:pt x="540382" y="11131"/>
                  </a:lnTo>
                </a:path>
                <a:path w="540385" h="979804">
                  <a:moveTo>
                    <a:pt x="537346" y="104230"/>
                  </a:moveTo>
                  <a:lnTo>
                    <a:pt x="540382" y="101195"/>
                  </a:lnTo>
                </a:path>
                <a:path w="540385" h="979804">
                  <a:moveTo>
                    <a:pt x="537346" y="68812"/>
                  </a:moveTo>
                  <a:lnTo>
                    <a:pt x="540382" y="64764"/>
                  </a:lnTo>
                </a:path>
                <a:path w="540385" h="979804">
                  <a:moveTo>
                    <a:pt x="537346" y="158876"/>
                  </a:moveTo>
                  <a:lnTo>
                    <a:pt x="540382" y="155840"/>
                  </a:lnTo>
                </a:path>
                <a:path w="540385" h="979804">
                  <a:moveTo>
                    <a:pt x="537346" y="122446"/>
                  </a:moveTo>
                  <a:lnTo>
                    <a:pt x="540382" y="119410"/>
                  </a:lnTo>
                </a:path>
                <a:path w="540385" h="979804">
                  <a:moveTo>
                    <a:pt x="537346" y="213521"/>
                  </a:moveTo>
                  <a:lnTo>
                    <a:pt x="540382" y="209473"/>
                  </a:lnTo>
                </a:path>
                <a:path w="540385" h="979804">
                  <a:moveTo>
                    <a:pt x="537346" y="177091"/>
                  </a:moveTo>
                  <a:lnTo>
                    <a:pt x="540382" y="173043"/>
                  </a:lnTo>
                </a:path>
                <a:path w="540385" h="979804">
                  <a:moveTo>
                    <a:pt x="537346" y="267155"/>
                  </a:moveTo>
                  <a:lnTo>
                    <a:pt x="540382" y="264119"/>
                  </a:lnTo>
                </a:path>
                <a:path w="540385" h="979804">
                  <a:moveTo>
                    <a:pt x="537346" y="230724"/>
                  </a:moveTo>
                  <a:lnTo>
                    <a:pt x="540382" y="227689"/>
                  </a:lnTo>
                </a:path>
                <a:path w="540385" h="979804">
                  <a:moveTo>
                    <a:pt x="537346" y="285370"/>
                  </a:moveTo>
                  <a:lnTo>
                    <a:pt x="540382" y="282334"/>
                  </a:lnTo>
                </a:path>
                <a:path w="540385" h="979804">
                  <a:moveTo>
                    <a:pt x="536334" y="340015"/>
                  </a:moveTo>
                  <a:lnTo>
                    <a:pt x="540382" y="335967"/>
                  </a:lnTo>
                </a:path>
                <a:path w="540385" h="979804">
                  <a:moveTo>
                    <a:pt x="537346" y="430079"/>
                  </a:moveTo>
                  <a:lnTo>
                    <a:pt x="540382" y="426031"/>
                  </a:lnTo>
                </a:path>
                <a:path w="540385" h="979804">
                  <a:moveTo>
                    <a:pt x="537346" y="393649"/>
                  </a:moveTo>
                  <a:lnTo>
                    <a:pt x="540382" y="390613"/>
                  </a:lnTo>
                </a:path>
                <a:path w="540385" h="979804">
                  <a:moveTo>
                    <a:pt x="537346" y="483712"/>
                  </a:moveTo>
                  <a:lnTo>
                    <a:pt x="540382" y="480676"/>
                  </a:lnTo>
                </a:path>
                <a:path w="540385" h="979804">
                  <a:moveTo>
                    <a:pt x="537346" y="448294"/>
                  </a:moveTo>
                  <a:lnTo>
                    <a:pt x="540382" y="444246"/>
                  </a:lnTo>
                </a:path>
                <a:path w="540385" h="979804">
                  <a:moveTo>
                    <a:pt x="537346" y="538358"/>
                  </a:moveTo>
                  <a:lnTo>
                    <a:pt x="540382" y="534310"/>
                  </a:lnTo>
                </a:path>
                <a:path w="540385" h="979804">
                  <a:moveTo>
                    <a:pt x="537346" y="501927"/>
                  </a:moveTo>
                  <a:lnTo>
                    <a:pt x="540382" y="498892"/>
                  </a:lnTo>
                </a:path>
                <a:path w="540385" h="979804">
                  <a:moveTo>
                    <a:pt x="537346" y="591991"/>
                  </a:moveTo>
                  <a:lnTo>
                    <a:pt x="540382" y="588955"/>
                  </a:lnTo>
                </a:path>
                <a:path w="540385" h="979804">
                  <a:moveTo>
                    <a:pt x="537346" y="556573"/>
                  </a:moveTo>
                  <a:lnTo>
                    <a:pt x="540382" y="552525"/>
                  </a:lnTo>
                </a:path>
                <a:path w="540385" h="979804">
                  <a:moveTo>
                    <a:pt x="537346" y="646636"/>
                  </a:moveTo>
                  <a:lnTo>
                    <a:pt x="540382" y="643601"/>
                  </a:lnTo>
                </a:path>
                <a:path w="540385" h="979804">
                  <a:moveTo>
                    <a:pt x="537346" y="610206"/>
                  </a:moveTo>
                  <a:lnTo>
                    <a:pt x="540382" y="607170"/>
                  </a:lnTo>
                </a:path>
                <a:path w="540385" h="979804">
                  <a:moveTo>
                    <a:pt x="537346" y="701282"/>
                  </a:moveTo>
                  <a:lnTo>
                    <a:pt x="540382" y="697234"/>
                  </a:lnTo>
                </a:path>
                <a:path w="540385" h="979804">
                  <a:moveTo>
                    <a:pt x="537346" y="664852"/>
                  </a:moveTo>
                  <a:lnTo>
                    <a:pt x="540382" y="660804"/>
                  </a:lnTo>
                </a:path>
                <a:path w="540385" h="979804">
                  <a:moveTo>
                    <a:pt x="537346" y="754915"/>
                  </a:moveTo>
                  <a:lnTo>
                    <a:pt x="540382" y="751879"/>
                  </a:lnTo>
                </a:path>
                <a:path w="540385" h="979804">
                  <a:moveTo>
                    <a:pt x="537346" y="718485"/>
                  </a:moveTo>
                  <a:lnTo>
                    <a:pt x="540382" y="715449"/>
                  </a:lnTo>
                </a:path>
                <a:path w="540385" h="979804">
                  <a:moveTo>
                    <a:pt x="537346" y="809561"/>
                  </a:moveTo>
                  <a:lnTo>
                    <a:pt x="540382" y="805513"/>
                  </a:lnTo>
                </a:path>
                <a:path w="540385" h="979804">
                  <a:moveTo>
                    <a:pt x="537346" y="773130"/>
                  </a:moveTo>
                  <a:lnTo>
                    <a:pt x="540382" y="770094"/>
                  </a:lnTo>
                </a:path>
                <a:path w="540385" h="979804">
                  <a:moveTo>
                    <a:pt x="537346" y="863194"/>
                  </a:moveTo>
                  <a:lnTo>
                    <a:pt x="540382" y="860158"/>
                  </a:lnTo>
                </a:path>
                <a:path w="540385" h="979804">
                  <a:moveTo>
                    <a:pt x="537346" y="826764"/>
                  </a:moveTo>
                  <a:lnTo>
                    <a:pt x="540382" y="823728"/>
                  </a:lnTo>
                </a:path>
                <a:path w="540385" h="979804">
                  <a:moveTo>
                    <a:pt x="537346" y="917839"/>
                  </a:moveTo>
                  <a:lnTo>
                    <a:pt x="540382" y="913792"/>
                  </a:lnTo>
                </a:path>
                <a:path w="540385" h="979804">
                  <a:moveTo>
                    <a:pt x="537346" y="881409"/>
                  </a:moveTo>
                  <a:lnTo>
                    <a:pt x="540382" y="878373"/>
                  </a:lnTo>
                </a:path>
                <a:path w="540385" h="979804">
                  <a:moveTo>
                    <a:pt x="537346" y="971473"/>
                  </a:moveTo>
                  <a:lnTo>
                    <a:pt x="540382" y="968437"/>
                  </a:lnTo>
                </a:path>
                <a:path w="540385" h="979804">
                  <a:moveTo>
                    <a:pt x="537346" y="936055"/>
                  </a:moveTo>
                  <a:lnTo>
                    <a:pt x="540382" y="932007"/>
                  </a:lnTo>
                </a:path>
                <a:path w="540385" h="979804">
                  <a:moveTo>
                    <a:pt x="0" y="45537"/>
                  </a:moveTo>
                  <a:lnTo>
                    <a:pt x="20239" y="25298"/>
                  </a:lnTo>
                </a:path>
                <a:path w="540385" h="979804">
                  <a:moveTo>
                    <a:pt x="0" y="100183"/>
                  </a:moveTo>
                  <a:lnTo>
                    <a:pt x="20239" y="79944"/>
                  </a:lnTo>
                </a:path>
                <a:path w="540385" h="979804">
                  <a:moveTo>
                    <a:pt x="0" y="153816"/>
                  </a:moveTo>
                  <a:lnTo>
                    <a:pt x="20239" y="133577"/>
                  </a:lnTo>
                </a:path>
                <a:path w="540385" h="979804">
                  <a:moveTo>
                    <a:pt x="0" y="208461"/>
                  </a:moveTo>
                  <a:lnTo>
                    <a:pt x="20239" y="188222"/>
                  </a:lnTo>
                </a:path>
                <a:path w="540385" h="979804">
                  <a:moveTo>
                    <a:pt x="0" y="263107"/>
                  </a:moveTo>
                  <a:lnTo>
                    <a:pt x="20239" y="241856"/>
                  </a:lnTo>
                </a:path>
                <a:path w="540385" h="979804">
                  <a:moveTo>
                    <a:pt x="0" y="316740"/>
                  </a:moveTo>
                  <a:lnTo>
                    <a:pt x="20239" y="296501"/>
                  </a:lnTo>
                </a:path>
                <a:path w="540385" h="979804">
                  <a:moveTo>
                    <a:pt x="0" y="371386"/>
                  </a:moveTo>
                  <a:lnTo>
                    <a:pt x="20239" y="350135"/>
                  </a:lnTo>
                </a:path>
                <a:path w="540385" h="979804">
                  <a:moveTo>
                    <a:pt x="33394" y="336979"/>
                  </a:moveTo>
                  <a:lnTo>
                    <a:pt x="44525" y="325848"/>
                  </a:lnTo>
                </a:path>
                <a:path w="540385" h="979804">
                  <a:moveTo>
                    <a:pt x="0" y="425019"/>
                  </a:moveTo>
                  <a:lnTo>
                    <a:pt x="20239" y="404780"/>
                  </a:lnTo>
                </a:path>
                <a:path w="540385" h="979804">
                  <a:moveTo>
                    <a:pt x="0" y="479664"/>
                  </a:moveTo>
                  <a:lnTo>
                    <a:pt x="20239" y="459425"/>
                  </a:lnTo>
                </a:path>
                <a:path w="540385" h="979804">
                  <a:moveTo>
                    <a:pt x="0" y="533298"/>
                  </a:moveTo>
                  <a:lnTo>
                    <a:pt x="20239" y="513059"/>
                  </a:lnTo>
                </a:path>
                <a:path w="540385" h="979804">
                  <a:moveTo>
                    <a:pt x="0" y="587943"/>
                  </a:moveTo>
                  <a:lnTo>
                    <a:pt x="20239" y="567704"/>
                  </a:lnTo>
                </a:path>
                <a:path w="540385" h="979804">
                  <a:moveTo>
                    <a:pt x="0" y="641577"/>
                  </a:moveTo>
                  <a:lnTo>
                    <a:pt x="20239" y="621338"/>
                  </a:lnTo>
                </a:path>
                <a:path w="540385" h="979804">
                  <a:moveTo>
                    <a:pt x="0" y="696222"/>
                  </a:moveTo>
                  <a:lnTo>
                    <a:pt x="20239" y="675983"/>
                  </a:lnTo>
                </a:path>
                <a:path w="540385" h="979804">
                  <a:moveTo>
                    <a:pt x="0" y="750867"/>
                  </a:moveTo>
                  <a:lnTo>
                    <a:pt x="20239" y="729616"/>
                  </a:lnTo>
                </a:path>
                <a:path w="540385" h="979804">
                  <a:moveTo>
                    <a:pt x="0" y="10119"/>
                  </a:moveTo>
                  <a:lnTo>
                    <a:pt x="10119" y="0"/>
                  </a:lnTo>
                </a:path>
                <a:path w="540385" h="979804">
                  <a:moveTo>
                    <a:pt x="0" y="63752"/>
                  </a:moveTo>
                  <a:lnTo>
                    <a:pt x="20239" y="43513"/>
                  </a:lnTo>
                </a:path>
                <a:path w="540385" h="979804">
                  <a:moveTo>
                    <a:pt x="0" y="118398"/>
                  </a:moveTo>
                  <a:lnTo>
                    <a:pt x="20239" y="98159"/>
                  </a:lnTo>
                </a:path>
                <a:path w="540385" h="979804">
                  <a:moveTo>
                    <a:pt x="0" y="172031"/>
                  </a:moveTo>
                  <a:lnTo>
                    <a:pt x="20239" y="151792"/>
                  </a:lnTo>
                </a:path>
                <a:path w="540385" h="979804">
                  <a:moveTo>
                    <a:pt x="0" y="226677"/>
                  </a:moveTo>
                  <a:lnTo>
                    <a:pt x="20239" y="206438"/>
                  </a:lnTo>
                </a:path>
                <a:path w="540385" h="979804">
                  <a:moveTo>
                    <a:pt x="0" y="280310"/>
                  </a:moveTo>
                  <a:lnTo>
                    <a:pt x="20239" y="260071"/>
                  </a:lnTo>
                </a:path>
                <a:path w="540385" h="979804">
                  <a:moveTo>
                    <a:pt x="0" y="334955"/>
                  </a:moveTo>
                  <a:lnTo>
                    <a:pt x="20239" y="314716"/>
                  </a:lnTo>
                </a:path>
                <a:path w="540385" h="979804">
                  <a:moveTo>
                    <a:pt x="0" y="389601"/>
                  </a:moveTo>
                  <a:lnTo>
                    <a:pt x="20239" y="368350"/>
                  </a:lnTo>
                </a:path>
                <a:path w="540385" h="979804">
                  <a:moveTo>
                    <a:pt x="0" y="443234"/>
                  </a:moveTo>
                  <a:lnTo>
                    <a:pt x="20239" y="422995"/>
                  </a:lnTo>
                </a:path>
                <a:path w="540385" h="979804">
                  <a:moveTo>
                    <a:pt x="0" y="497880"/>
                  </a:moveTo>
                  <a:lnTo>
                    <a:pt x="20239" y="476629"/>
                  </a:lnTo>
                </a:path>
                <a:path w="540385" h="979804">
                  <a:moveTo>
                    <a:pt x="0" y="551513"/>
                  </a:moveTo>
                  <a:lnTo>
                    <a:pt x="20239" y="531274"/>
                  </a:lnTo>
                </a:path>
                <a:path w="540385" h="979804">
                  <a:moveTo>
                    <a:pt x="0" y="606158"/>
                  </a:moveTo>
                  <a:lnTo>
                    <a:pt x="20239" y="585919"/>
                  </a:lnTo>
                </a:path>
                <a:path w="540385" h="979804">
                  <a:moveTo>
                    <a:pt x="0" y="659792"/>
                  </a:moveTo>
                  <a:lnTo>
                    <a:pt x="20239" y="639553"/>
                  </a:lnTo>
                </a:path>
                <a:path w="540385" h="979804">
                  <a:moveTo>
                    <a:pt x="0" y="714437"/>
                  </a:moveTo>
                  <a:lnTo>
                    <a:pt x="20239" y="694198"/>
                  </a:lnTo>
                </a:path>
                <a:path w="540385" h="979804">
                  <a:moveTo>
                    <a:pt x="0" y="768071"/>
                  </a:moveTo>
                  <a:lnTo>
                    <a:pt x="20239" y="747832"/>
                  </a:lnTo>
                </a:path>
                <a:path w="540385" h="979804">
                  <a:moveTo>
                    <a:pt x="0" y="967425"/>
                  </a:moveTo>
                  <a:lnTo>
                    <a:pt x="20239" y="947186"/>
                  </a:lnTo>
                </a:path>
                <a:path w="540385" h="979804">
                  <a:moveTo>
                    <a:pt x="5059" y="979568"/>
                  </a:moveTo>
                  <a:lnTo>
                    <a:pt x="20239" y="9643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1655215" y="9102164"/>
              <a:ext cx="1692275" cy="979805"/>
            </a:xfrm>
            <a:custGeom>
              <a:avLst/>
              <a:gdLst/>
              <a:ahLst/>
              <a:cxnLst/>
              <a:rect l="l" t="t" r="r" b="b"/>
              <a:pathLst>
                <a:path w="1692275" h="979804">
                  <a:moveTo>
                    <a:pt x="0" y="0"/>
                  </a:moveTo>
                  <a:lnTo>
                    <a:pt x="0" y="979568"/>
                  </a:lnTo>
                  <a:lnTo>
                    <a:pt x="1691982" y="979568"/>
                  </a:lnTo>
                  <a:lnTo>
                    <a:pt x="16919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E847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90" name="object 6790"/>
            <p:cNvPicPr/>
            <p:nvPr/>
          </p:nvPicPr>
          <p:blipFill>
            <a:blip r:embed="rId401" cstate="print"/>
            <a:stretch>
              <a:fillRect/>
            </a:stretch>
          </p:blipFill>
          <p:spPr>
            <a:xfrm>
              <a:off x="1950704" y="11280895"/>
              <a:ext cx="140661" cy="74378"/>
            </a:xfrm>
            <a:prstGeom prst="rect">
              <a:avLst/>
            </a:prstGeom>
          </p:spPr>
        </p:pic>
        <p:pic>
          <p:nvPicPr>
            <p:cNvPr id="6791" name="object 6791"/>
            <p:cNvPicPr/>
            <p:nvPr/>
          </p:nvPicPr>
          <p:blipFill>
            <a:blip r:embed="rId402" cstate="print"/>
            <a:stretch>
              <a:fillRect/>
            </a:stretch>
          </p:blipFill>
          <p:spPr>
            <a:xfrm>
              <a:off x="1950704" y="11347178"/>
              <a:ext cx="140661" cy="74378"/>
            </a:xfrm>
            <a:prstGeom prst="rect">
              <a:avLst/>
            </a:prstGeom>
          </p:spPr>
        </p:pic>
        <p:sp>
          <p:nvSpPr>
            <p:cNvPr id="6792" name="object 6792"/>
            <p:cNvSpPr/>
            <p:nvPr/>
          </p:nvSpPr>
          <p:spPr>
            <a:xfrm>
              <a:off x="1920346" y="11510608"/>
              <a:ext cx="201930" cy="0"/>
            </a:xfrm>
            <a:custGeom>
              <a:avLst/>
              <a:gdLst/>
              <a:ahLst/>
              <a:cxnLst/>
              <a:rect l="l" t="t" r="r" b="b"/>
              <a:pathLst>
                <a:path w="201930">
                  <a:moveTo>
                    <a:pt x="0" y="0"/>
                  </a:moveTo>
                  <a:lnTo>
                    <a:pt x="201378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93" name="object 6793"/>
          <p:cNvSpPr txBox="1"/>
          <p:nvPr/>
        </p:nvSpPr>
        <p:spPr>
          <a:xfrm>
            <a:off x="2012889" y="9338597"/>
            <a:ext cx="85090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Cambria"/>
                <a:cs typeface="Cambria"/>
              </a:rPr>
              <a:t>02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94" name="object 6794"/>
          <p:cNvSpPr/>
          <p:nvPr/>
        </p:nvSpPr>
        <p:spPr>
          <a:xfrm>
            <a:off x="1950704" y="9550459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5" name="object 6795"/>
          <p:cNvSpPr txBox="1"/>
          <p:nvPr/>
        </p:nvSpPr>
        <p:spPr>
          <a:xfrm>
            <a:off x="1943064" y="9456995"/>
            <a:ext cx="225425" cy="9715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20" dirty="0">
                <a:latin typeface="Cambria"/>
                <a:cs typeface="Cambria"/>
              </a:rPr>
              <a:t>57,18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6796" name="object 6796"/>
          <p:cNvGrpSpPr/>
          <p:nvPr/>
        </p:nvGrpSpPr>
        <p:grpSpPr>
          <a:xfrm>
            <a:off x="1574259" y="7951953"/>
            <a:ext cx="7435850" cy="4110354"/>
            <a:chOff x="1574259" y="7951953"/>
            <a:chExt cx="7435850" cy="4110354"/>
          </a:xfrm>
        </p:grpSpPr>
        <p:pic>
          <p:nvPicPr>
            <p:cNvPr id="6797" name="object 6797"/>
            <p:cNvPicPr/>
            <p:nvPr/>
          </p:nvPicPr>
          <p:blipFill>
            <a:blip r:embed="rId403" cstate="print"/>
            <a:stretch>
              <a:fillRect/>
            </a:stretch>
          </p:blipFill>
          <p:spPr>
            <a:xfrm>
              <a:off x="4454778" y="7952588"/>
              <a:ext cx="630951" cy="82980"/>
            </a:xfrm>
            <a:prstGeom prst="rect">
              <a:avLst/>
            </a:prstGeom>
          </p:spPr>
        </p:pic>
        <p:sp>
          <p:nvSpPr>
            <p:cNvPr id="6798" name="object 6798"/>
            <p:cNvSpPr/>
            <p:nvPr/>
          </p:nvSpPr>
          <p:spPr>
            <a:xfrm>
              <a:off x="4474511" y="8029496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5" h="4445">
                  <a:moveTo>
                    <a:pt x="42501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42501" y="0"/>
                  </a:lnTo>
                  <a:close/>
                </a:path>
                <a:path w="42545" h="4445">
                  <a:moveTo>
                    <a:pt x="42501" y="0"/>
                  </a:moveTo>
                  <a:lnTo>
                    <a:pt x="0" y="4047"/>
                  </a:lnTo>
                  <a:lnTo>
                    <a:pt x="42501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4474511" y="8029496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5" h="4445">
                  <a:moveTo>
                    <a:pt x="0" y="4047"/>
                  </a:moveTo>
                  <a:lnTo>
                    <a:pt x="0" y="4047"/>
                  </a:lnTo>
                </a:path>
                <a:path w="42545" h="4445">
                  <a:moveTo>
                    <a:pt x="42501" y="4047"/>
                  </a:moveTo>
                  <a:lnTo>
                    <a:pt x="42501" y="4047"/>
                  </a:lnTo>
                </a:path>
                <a:path w="42545" h="4445">
                  <a:moveTo>
                    <a:pt x="42501" y="0"/>
                  </a:moveTo>
                  <a:lnTo>
                    <a:pt x="42501" y="0"/>
                  </a:lnTo>
                </a:path>
                <a:path w="42545" h="4445">
                  <a:moveTo>
                    <a:pt x="0" y="0"/>
                  </a:moveTo>
                  <a:lnTo>
                    <a:pt x="0" y="0"/>
                  </a:lnTo>
                </a:path>
                <a:path w="42545" h="4445">
                  <a:moveTo>
                    <a:pt x="0" y="4047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4502846" y="802949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1605629" y="11661390"/>
              <a:ext cx="2809240" cy="400050"/>
            </a:xfrm>
            <a:custGeom>
              <a:avLst/>
              <a:gdLst/>
              <a:ahLst/>
              <a:cxnLst/>
              <a:rect l="l" t="t" r="r" b="b"/>
              <a:pathLst>
                <a:path w="2809240" h="400050">
                  <a:moveTo>
                    <a:pt x="2809177" y="399720"/>
                  </a:moveTo>
                  <a:lnTo>
                    <a:pt x="0" y="399720"/>
                  </a:lnTo>
                  <a:lnTo>
                    <a:pt x="0" y="0"/>
                  </a:lnTo>
                  <a:lnTo>
                    <a:pt x="2165575" y="0"/>
                  </a:lnTo>
                </a:path>
              </a:pathLst>
            </a:custGeom>
            <a:ln w="3175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02" name="object 6802"/>
            <p:cNvPicPr/>
            <p:nvPr/>
          </p:nvPicPr>
          <p:blipFill>
            <a:blip r:embed="rId404" cstate="print"/>
            <a:stretch>
              <a:fillRect/>
            </a:stretch>
          </p:blipFill>
          <p:spPr>
            <a:xfrm>
              <a:off x="2182947" y="11613828"/>
              <a:ext cx="873820" cy="78932"/>
            </a:xfrm>
            <a:prstGeom prst="rect">
              <a:avLst/>
            </a:prstGeom>
          </p:spPr>
        </p:pic>
        <p:pic>
          <p:nvPicPr>
            <p:cNvPr id="6803" name="object 6803"/>
            <p:cNvPicPr/>
            <p:nvPr/>
          </p:nvPicPr>
          <p:blipFill>
            <a:blip r:embed="rId405" cstate="print"/>
            <a:stretch>
              <a:fillRect/>
            </a:stretch>
          </p:blipFill>
          <p:spPr>
            <a:xfrm>
              <a:off x="3226775" y="11613828"/>
              <a:ext cx="758963" cy="78932"/>
            </a:xfrm>
            <a:prstGeom prst="rect">
              <a:avLst/>
            </a:prstGeom>
          </p:spPr>
        </p:pic>
        <p:pic>
          <p:nvPicPr>
            <p:cNvPr id="6804" name="object 6804"/>
            <p:cNvPicPr/>
            <p:nvPr/>
          </p:nvPicPr>
          <p:blipFill>
            <a:blip r:embed="rId406" cstate="print"/>
            <a:stretch>
              <a:fillRect/>
            </a:stretch>
          </p:blipFill>
          <p:spPr>
            <a:xfrm>
              <a:off x="1574259" y="10768343"/>
              <a:ext cx="284864" cy="924417"/>
            </a:xfrm>
            <a:prstGeom prst="rect">
              <a:avLst/>
            </a:prstGeom>
          </p:spPr>
        </p:pic>
        <p:pic>
          <p:nvPicPr>
            <p:cNvPr id="6805" name="object 6805"/>
            <p:cNvPicPr/>
            <p:nvPr/>
          </p:nvPicPr>
          <p:blipFill>
            <a:blip r:embed="rId407" cstate="print"/>
            <a:stretch>
              <a:fillRect/>
            </a:stretch>
          </p:blipFill>
          <p:spPr>
            <a:xfrm>
              <a:off x="3905795" y="9741718"/>
              <a:ext cx="1108086" cy="1633289"/>
            </a:xfrm>
            <a:prstGeom prst="rect">
              <a:avLst/>
            </a:prstGeom>
          </p:spPr>
        </p:pic>
        <p:sp>
          <p:nvSpPr>
            <p:cNvPr id="6806" name="object 6806"/>
            <p:cNvSpPr/>
            <p:nvPr/>
          </p:nvSpPr>
          <p:spPr>
            <a:xfrm>
              <a:off x="3901747" y="9281280"/>
              <a:ext cx="568960" cy="21590"/>
            </a:xfrm>
            <a:custGeom>
              <a:avLst/>
              <a:gdLst/>
              <a:ahLst/>
              <a:cxnLst/>
              <a:rect l="l" t="t" r="r" b="b"/>
              <a:pathLst>
                <a:path w="568960" h="21590">
                  <a:moveTo>
                    <a:pt x="0" y="21250"/>
                  </a:moveTo>
                  <a:lnTo>
                    <a:pt x="20239" y="0"/>
                  </a:lnTo>
                </a:path>
                <a:path w="568960" h="21590">
                  <a:moveTo>
                    <a:pt x="54645" y="21250"/>
                  </a:moveTo>
                  <a:lnTo>
                    <a:pt x="74884" y="0"/>
                  </a:lnTo>
                </a:path>
                <a:path w="568960" h="21590">
                  <a:moveTo>
                    <a:pt x="108278" y="21250"/>
                  </a:moveTo>
                  <a:lnTo>
                    <a:pt x="129529" y="0"/>
                  </a:lnTo>
                </a:path>
                <a:path w="568960" h="21590">
                  <a:moveTo>
                    <a:pt x="162924" y="21250"/>
                  </a:moveTo>
                  <a:lnTo>
                    <a:pt x="183163" y="0"/>
                  </a:lnTo>
                </a:path>
                <a:path w="568960" h="21590">
                  <a:moveTo>
                    <a:pt x="216557" y="21250"/>
                  </a:moveTo>
                  <a:lnTo>
                    <a:pt x="237808" y="0"/>
                  </a:lnTo>
                </a:path>
                <a:path w="568960" h="21590">
                  <a:moveTo>
                    <a:pt x="271202" y="21250"/>
                  </a:moveTo>
                  <a:lnTo>
                    <a:pt x="291441" y="0"/>
                  </a:lnTo>
                </a:path>
                <a:path w="568960" h="21590">
                  <a:moveTo>
                    <a:pt x="325848" y="21250"/>
                  </a:moveTo>
                  <a:lnTo>
                    <a:pt x="346087" y="0"/>
                  </a:lnTo>
                </a:path>
                <a:path w="568960" h="21590">
                  <a:moveTo>
                    <a:pt x="379481" y="21250"/>
                  </a:moveTo>
                  <a:lnTo>
                    <a:pt x="399720" y="0"/>
                  </a:lnTo>
                </a:path>
                <a:path w="568960" h="21590">
                  <a:moveTo>
                    <a:pt x="434127" y="21250"/>
                  </a:moveTo>
                  <a:lnTo>
                    <a:pt x="454366" y="0"/>
                  </a:lnTo>
                </a:path>
                <a:path w="568960" h="21590">
                  <a:moveTo>
                    <a:pt x="487760" y="21250"/>
                  </a:moveTo>
                  <a:lnTo>
                    <a:pt x="507999" y="0"/>
                  </a:lnTo>
                </a:path>
                <a:path w="568960" h="21590">
                  <a:moveTo>
                    <a:pt x="542405" y="21250"/>
                  </a:moveTo>
                  <a:lnTo>
                    <a:pt x="562644" y="0"/>
                  </a:lnTo>
                </a:path>
                <a:path w="568960" h="21590">
                  <a:moveTo>
                    <a:pt x="18215" y="21250"/>
                  </a:moveTo>
                  <a:lnTo>
                    <a:pt x="31370" y="8095"/>
                  </a:lnTo>
                  <a:lnTo>
                    <a:pt x="38454" y="0"/>
                  </a:lnTo>
                </a:path>
                <a:path w="568960" h="21590">
                  <a:moveTo>
                    <a:pt x="72860" y="21250"/>
                  </a:moveTo>
                  <a:lnTo>
                    <a:pt x="93099" y="0"/>
                  </a:lnTo>
                </a:path>
                <a:path w="568960" h="21590">
                  <a:moveTo>
                    <a:pt x="126493" y="21250"/>
                  </a:moveTo>
                  <a:lnTo>
                    <a:pt x="146732" y="0"/>
                  </a:lnTo>
                </a:path>
                <a:path w="568960" h="21590">
                  <a:moveTo>
                    <a:pt x="181139" y="21250"/>
                  </a:moveTo>
                  <a:lnTo>
                    <a:pt x="201378" y="0"/>
                  </a:lnTo>
                </a:path>
                <a:path w="568960" h="21590">
                  <a:moveTo>
                    <a:pt x="234772" y="21250"/>
                  </a:moveTo>
                  <a:lnTo>
                    <a:pt x="256023" y="0"/>
                  </a:lnTo>
                </a:path>
                <a:path w="568960" h="21590">
                  <a:moveTo>
                    <a:pt x="289418" y="21250"/>
                  </a:moveTo>
                  <a:lnTo>
                    <a:pt x="309657" y="0"/>
                  </a:lnTo>
                </a:path>
                <a:path w="568960" h="21590">
                  <a:moveTo>
                    <a:pt x="343051" y="21250"/>
                  </a:moveTo>
                  <a:lnTo>
                    <a:pt x="364302" y="0"/>
                  </a:lnTo>
                </a:path>
                <a:path w="568960" h="21590">
                  <a:moveTo>
                    <a:pt x="397696" y="21250"/>
                  </a:moveTo>
                  <a:lnTo>
                    <a:pt x="417935" y="0"/>
                  </a:lnTo>
                </a:path>
                <a:path w="568960" h="21590">
                  <a:moveTo>
                    <a:pt x="452342" y="21250"/>
                  </a:moveTo>
                  <a:lnTo>
                    <a:pt x="472581" y="0"/>
                  </a:lnTo>
                </a:path>
                <a:path w="568960" h="21590">
                  <a:moveTo>
                    <a:pt x="505975" y="21250"/>
                  </a:moveTo>
                  <a:lnTo>
                    <a:pt x="526214" y="0"/>
                  </a:lnTo>
                </a:path>
                <a:path w="568960" h="21590">
                  <a:moveTo>
                    <a:pt x="560621" y="21250"/>
                  </a:moveTo>
                  <a:lnTo>
                    <a:pt x="568716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4470463" y="8033544"/>
              <a:ext cx="0" cy="2048510"/>
            </a:xfrm>
            <a:custGeom>
              <a:avLst/>
              <a:gdLst/>
              <a:ahLst/>
              <a:cxnLst/>
              <a:rect l="l" t="t" r="r" b="b"/>
              <a:pathLst>
                <a:path h="2048509">
                  <a:moveTo>
                    <a:pt x="0" y="0"/>
                  </a:moveTo>
                  <a:lnTo>
                    <a:pt x="0" y="2048189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4470463" y="8033544"/>
              <a:ext cx="4445" cy="2048510"/>
            </a:xfrm>
            <a:custGeom>
              <a:avLst/>
              <a:gdLst/>
              <a:ahLst/>
              <a:cxnLst/>
              <a:rect l="l" t="t" r="r" b="b"/>
              <a:pathLst>
                <a:path w="4445" h="2048509">
                  <a:moveTo>
                    <a:pt x="0" y="0"/>
                  </a:moveTo>
                  <a:lnTo>
                    <a:pt x="0" y="2048189"/>
                  </a:lnTo>
                  <a:lnTo>
                    <a:pt x="4047" y="2048189"/>
                  </a:lnTo>
                  <a:lnTo>
                    <a:pt x="0" y="0"/>
                  </a:lnTo>
                  <a:close/>
                </a:path>
                <a:path w="4445" h="2048509">
                  <a:moveTo>
                    <a:pt x="4047" y="0"/>
                  </a:moveTo>
                  <a:lnTo>
                    <a:pt x="0" y="0"/>
                  </a:lnTo>
                  <a:lnTo>
                    <a:pt x="4047" y="2048189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4470463" y="8033544"/>
              <a:ext cx="4445" cy="2048510"/>
            </a:xfrm>
            <a:custGeom>
              <a:avLst/>
              <a:gdLst/>
              <a:ahLst/>
              <a:cxnLst/>
              <a:rect l="l" t="t" r="r" b="b"/>
              <a:pathLst>
                <a:path w="4445" h="2048509">
                  <a:moveTo>
                    <a:pt x="4047" y="0"/>
                  </a:moveTo>
                  <a:lnTo>
                    <a:pt x="4047" y="2048189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2048509">
                  <a:moveTo>
                    <a:pt x="4047" y="2048189"/>
                  </a:moveTo>
                  <a:lnTo>
                    <a:pt x="0" y="0"/>
                  </a:lnTo>
                  <a:lnTo>
                    <a:pt x="0" y="2048189"/>
                  </a:lnTo>
                  <a:lnTo>
                    <a:pt x="4047" y="2048189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4470463" y="8033544"/>
              <a:ext cx="50165" cy="2048510"/>
            </a:xfrm>
            <a:custGeom>
              <a:avLst/>
              <a:gdLst/>
              <a:ahLst/>
              <a:cxnLst/>
              <a:rect l="l" t="t" r="r" b="b"/>
              <a:pathLst>
                <a:path w="50164" h="2048509">
                  <a:moveTo>
                    <a:pt x="0" y="0"/>
                  </a:moveTo>
                  <a:lnTo>
                    <a:pt x="0" y="0"/>
                  </a:lnTo>
                </a:path>
                <a:path w="50164" h="2048509">
                  <a:moveTo>
                    <a:pt x="0" y="2048189"/>
                  </a:moveTo>
                  <a:lnTo>
                    <a:pt x="0" y="2048189"/>
                  </a:lnTo>
                </a:path>
                <a:path w="50164" h="2048509">
                  <a:moveTo>
                    <a:pt x="4047" y="2048189"/>
                  </a:moveTo>
                  <a:lnTo>
                    <a:pt x="4047" y="2048189"/>
                  </a:lnTo>
                </a:path>
                <a:path w="50164" h="2048509">
                  <a:moveTo>
                    <a:pt x="4047" y="0"/>
                  </a:moveTo>
                  <a:lnTo>
                    <a:pt x="4047" y="0"/>
                  </a:lnTo>
                </a:path>
                <a:path w="50164" h="2048509">
                  <a:moveTo>
                    <a:pt x="0" y="0"/>
                  </a:moveTo>
                  <a:lnTo>
                    <a:pt x="0" y="0"/>
                  </a:lnTo>
                </a:path>
                <a:path w="50164" h="2048509">
                  <a:moveTo>
                    <a:pt x="49585" y="2048189"/>
                  </a:moveTo>
                  <a:lnTo>
                    <a:pt x="49585" y="2048189"/>
                  </a:lnTo>
                </a:path>
                <a:path w="50164" h="2048509">
                  <a:moveTo>
                    <a:pt x="49585" y="0"/>
                  </a:moveTo>
                  <a:lnTo>
                    <a:pt x="49585" y="0"/>
                  </a:lnTo>
                </a:path>
                <a:path w="50164" h="2048509">
                  <a:moveTo>
                    <a:pt x="46549" y="0"/>
                  </a:moveTo>
                  <a:lnTo>
                    <a:pt x="46549" y="0"/>
                  </a:lnTo>
                </a:path>
                <a:path w="50164" h="2048509">
                  <a:moveTo>
                    <a:pt x="46549" y="2048189"/>
                  </a:moveTo>
                  <a:lnTo>
                    <a:pt x="46549" y="2048189"/>
                  </a:lnTo>
                </a:path>
                <a:path w="50164" h="2048509">
                  <a:moveTo>
                    <a:pt x="49585" y="2048189"/>
                  </a:moveTo>
                  <a:lnTo>
                    <a:pt x="49585" y="2048189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4517013" y="8053783"/>
              <a:ext cx="0" cy="2007235"/>
            </a:xfrm>
            <a:custGeom>
              <a:avLst/>
              <a:gdLst/>
              <a:ahLst/>
              <a:cxnLst/>
              <a:rect l="l" t="t" r="r" b="b"/>
              <a:pathLst>
                <a:path h="2007234">
                  <a:moveTo>
                    <a:pt x="0" y="0"/>
                  </a:moveTo>
                  <a:lnTo>
                    <a:pt x="0" y="0"/>
                  </a:lnTo>
                </a:path>
                <a:path h="2007234">
                  <a:moveTo>
                    <a:pt x="0" y="30358"/>
                  </a:moveTo>
                  <a:lnTo>
                    <a:pt x="0" y="30358"/>
                  </a:lnTo>
                </a:path>
                <a:path h="2007234">
                  <a:moveTo>
                    <a:pt x="0" y="59705"/>
                  </a:moveTo>
                  <a:lnTo>
                    <a:pt x="0" y="59705"/>
                  </a:lnTo>
                </a:path>
                <a:path h="2007234">
                  <a:moveTo>
                    <a:pt x="0" y="89051"/>
                  </a:moveTo>
                  <a:lnTo>
                    <a:pt x="0" y="89051"/>
                  </a:lnTo>
                </a:path>
                <a:path h="2007234">
                  <a:moveTo>
                    <a:pt x="0" y="118398"/>
                  </a:moveTo>
                  <a:lnTo>
                    <a:pt x="0" y="118398"/>
                  </a:lnTo>
                </a:path>
                <a:path h="2007234">
                  <a:moveTo>
                    <a:pt x="0" y="147744"/>
                  </a:moveTo>
                  <a:lnTo>
                    <a:pt x="0" y="147744"/>
                  </a:lnTo>
                </a:path>
                <a:path h="2007234">
                  <a:moveTo>
                    <a:pt x="0" y="177091"/>
                  </a:moveTo>
                  <a:lnTo>
                    <a:pt x="0" y="177091"/>
                  </a:lnTo>
                </a:path>
                <a:path h="2007234">
                  <a:moveTo>
                    <a:pt x="0" y="207450"/>
                  </a:moveTo>
                  <a:lnTo>
                    <a:pt x="0" y="207450"/>
                  </a:lnTo>
                </a:path>
                <a:path h="2007234">
                  <a:moveTo>
                    <a:pt x="0" y="236796"/>
                  </a:moveTo>
                  <a:lnTo>
                    <a:pt x="0" y="236796"/>
                  </a:lnTo>
                </a:path>
                <a:path h="2007234">
                  <a:moveTo>
                    <a:pt x="0" y="266143"/>
                  </a:moveTo>
                  <a:lnTo>
                    <a:pt x="0" y="266143"/>
                  </a:lnTo>
                </a:path>
                <a:path h="2007234">
                  <a:moveTo>
                    <a:pt x="0" y="295489"/>
                  </a:moveTo>
                  <a:lnTo>
                    <a:pt x="0" y="295489"/>
                  </a:lnTo>
                </a:path>
                <a:path h="2007234">
                  <a:moveTo>
                    <a:pt x="0" y="324836"/>
                  </a:moveTo>
                  <a:lnTo>
                    <a:pt x="0" y="324836"/>
                  </a:lnTo>
                </a:path>
                <a:path h="2007234">
                  <a:moveTo>
                    <a:pt x="0" y="354182"/>
                  </a:moveTo>
                  <a:lnTo>
                    <a:pt x="0" y="354182"/>
                  </a:lnTo>
                </a:path>
                <a:path h="2007234">
                  <a:moveTo>
                    <a:pt x="0" y="383529"/>
                  </a:moveTo>
                  <a:lnTo>
                    <a:pt x="0" y="383529"/>
                  </a:lnTo>
                </a:path>
                <a:path h="2007234">
                  <a:moveTo>
                    <a:pt x="0" y="413888"/>
                  </a:moveTo>
                  <a:lnTo>
                    <a:pt x="0" y="413888"/>
                  </a:lnTo>
                </a:path>
                <a:path h="2007234">
                  <a:moveTo>
                    <a:pt x="0" y="443234"/>
                  </a:moveTo>
                  <a:lnTo>
                    <a:pt x="0" y="443234"/>
                  </a:lnTo>
                </a:path>
                <a:path h="2007234">
                  <a:moveTo>
                    <a:pt x="0" y="472581"/>
                  </a:moveTo>
                  <a:lnTo>
                    <a:pt x="0" y="472581"/>
                  </a:lnTo>
                </a:path>
                <a:path h="2007234">
                  <a:moveTo>
                    <a:pt x="0" y="501927"/>
                  </a:moveTo>
                  <a:lnTo>
                    <a:pt x="0" y="501927"/>
                  </a:lnTo>
                </a:path>
                <a:path h="2007234">
                  <a:moveTo>
                    <a:pt x="0" y="531274"/>
                  </a:moveTo>
                  <a:lnTo>
                    <a:pt x="0" y="531274"/>
                  </a:lnTo>
                </a:path>
                <a:path h="2007234">
                  <a:moveTo>
                    <a:pt x="0" y="560621"/>
                  </a:moveTo>
                  <a:lnTo>
                    <a:pt x="0" y="560621"/>
                  </a:lnTo>
                </a:path>
                <a:path h="2007234">
                  <a:moveTo>
                    <a:pt x="0" y="589967"/>
                  </a:moveTo>
                  <a:lnTo>
                    <a:pt x="0" y="589967"/>
                  </a:lnTo>
                </a:path>
                <a:path h="2007234">
                  <a:moveTo>
                    <a:pt x="0" y="620326"/>
                  </a:moveTo>
                  <a:lnTo>
                    <a:pt x="0" y="620326"/>
                  </a:lnTo>
                </a:path>
                <a:path h="2007234">
                  <a:moveTo>
                    <a:pt x="0" y="649672"/>
                  </a:moveTo>
                  <a:lnTo>
                    <a:pt x="0" y="649672"/>
                  </a:lnTo>
                </a:path>
                <a:path h="2007234">
                  <a:moveTo>
                    <a:pt x="0" y="679019"/>
                  </a:moveTo>
                  <a:lnTo>
                    <a:pt x="0" y="679019"/>
                  </a:lnTo>
                </a:path>
                <a:path h="2007234">
                  <a:moveTo>
                    <a:pt x="0" y="708365"/>
                  </a:moveTo>
                  <a:lnTo>
                    <a:pt x="0" y="708365"/>
                  </a:lnTo>
                </a:path>
                <a:path h="2007234">
                  <a:moveTo>
                    <a:pt x="0" y="737712"/>
                  </a:moveTo>
                  <a:lnTo>
                    <a:pt x="0" y="737712"/>
                  </a:lnTo>
                </a:path>
                <a:path h="2007234">
                  <a:moveTo>
                    <a:pt x="0" y="767059"/>
                  </a:moveTo>
                  <a:lnTo>
                    <a:pt x="0" y="767059"/>
                  </a:lnTo>
                </a:path>
                <a:path h="2007234">
                  <a:moveTo>
                    <a:pt x="0" y="797417"/>
                  </a:moveTo>
                  <a:lnTo>
                    <a:pt x="0" y="797417"/>
                  </a:lnTo>
                </a:path>
                <a:path h="2007234">
                  <a:moveTo>
                    <a:pt x="0" y="826764"/>
                  </a:moveTo>
                  <a:lnTo>
                    <a:pt x="0" y="826764"/>
                  </a:lnTo>
                </a:path>
                <a:path h="2007234">
                  <a:moveTo>
                    <a:pt x="0" y="856110"/>
                  </a:moveTo>
                  <a:lnTo>
                    <a:pt x="0" y="856110"/>
                  </a:lnTo>
                </a:path>
                <a:path h="2007234">
                  <a:moveTo>
                    <a:pt x="0" y="885457"/>
                  </a:moveTo>
                  <a:lnTo>
                    <a:pt x="0" y="885457"/>
                  </a:lnTo>
                </a:path>
                <a:path h="2007234">
                  <a:moveTo>
                    <a:pt x="0" y="914804"/>
                  </a:moveTo>
                  <a:lnTo>
                    <a:pt x="0" y="914804"/>
                  </a:lnTo>
                </a:path>
                <a:path h="2007234">
                  <a:moveTo>
                    <a:pt x="0" y="944150"/>
                  </a:moveTo>
                  <a:lnTo>
                    <a:pt x="0" y="944150"/>
                  </a:lnTo>
                </a:path>
                <a:path h="2007234">
                  <a:moveTo>
                    <a:pt x="0" y="973497"/>
                  </a:moveTo>
                  <a:lnTo>
                    <a:pt x="0" y="973497"/>
                  </a:lnTo>
                </a:path>
                <a:path h="2007234">
                  <a:moveTo>
                    <a:pt x="0" y="1003855"/>
                  </a:moveTo>
                  <a:lnTo>
                    <a:pt x="0" y="1003855"/>
                  </a:lnTo>
                </a:path>
                <a:path h="2007234">
                  <a:moveTo>
                    <a:pt x="0" y="1033202"/>
                  </a:moveTo>
                  <a:lnTo>
                    <a:pt x="0" y="1033202"/>
                  </a:lnTo>
                </a:path>
                <a:path h="2007234">
                  <a:moveTo>
                    <a:pt x="0" y="1062548"/>
                  </a:moveTo>
                  <a:lnTo>
                    <a:pt x="0" y="1062548"/>
                  </a:lnTo>
                </a:path>
                <a:path h="2007234">
                  <a:moveTo>
                    <a:pt x="0" y="1091895"/>
                  </a:moveTo>
                  <a:lnTo>
                    <a:pt x="0" y="1091895"/>
                  </a:lnTo>
                </a:path>
                <a:path h="2007234">
                  <a:moveTo>
                    <a:pt x="0" y="1121242"/>
                  </a:moveTo>
                  <a:lnTo>
                    <a:pt x="0" y="1121242"/>
                  </a:lnTo>
                </a:path>
                <a:path h="2007234">
                  <a:moveTo>
                    <a:pt x="0" y="1150588"/>
                  </a:moveTo>
                  <a:lnTo>
                    <a:pt x="0" y="1150588"/>
                  </a:lnTo>
                </a:path>
                <a:path h="2007234">
                  <a:moveTo>
                    <a:pt x="0" y="1179935"/>
                  </a:moveTo>
                  <a:lnTo>
                    <a:pt x="0" y="1179935"/>
                  </a:lnTo>
                </a:path>
                <a:path h="2007234">
                  <a:moveTo>
                    <a:pt x="0" y="1210293"/>
                  </a:moveTo>
                  <a:lnTo>
                    <a:pt x="0" y="1210293"/>
                  </a:lnTo>
                </a:path>
                <a:path h="2007234">
                  <a:moveTo>
                    <a:pt x="0" y="1239640"/>
                  </a:moveTo>
                  <a:lnTo>
                    <a:pt x="0" y="1239640"/>
                  </a:lnTo>
                </a:path>
                <a:path h="2007234">
                  <a:moveTo>
                    <a:pt x="0" y="1268987"/>
                  </a:moveTo>
                  <a:lnTo>
                    <a:pt x="0" y="1268987"/>
                  </a:lnTo>
                </a:path>
                <a:path h="2007234">
                  <a:moveTo>
                    <a:pt x="0" y="1298333"/>
                  </a:moveTo>
                  <a:lnTo>
                    <a:pt x="0" y="1298333"/>
                  </a:lnTo>
                </a:path>
                <a:path h="2007234">
                  <a:moveTo>
                    <a:pt x="0" y="1327680"/>
                  </a:moveTo>
                  <a:lnTo>
                    <a:pt x="0" y="1327680"/>
                  </a:lnTo>
                </a:path>
                <a:path h="2007234">
                  <a:moveTo>
                    <a:pt x="0" y="1357026"/>
                  </a:moveTo>
                  <a:lnTo>
                    <a:pt x="0" y="1357026"/>
                  </a:lnTo>
                </a:path>
                <a:path h="2007234">
                  <a:moveTo>
                    <a:pt x="0" y="1387385"/>
                  </a:moveTo>
                  <a:lnTo>
                    <a:pt x="0" y="1387385"/>
                  </a:lnTo>
                </a:path>
                <a:path h="2007234">
                  <a:moveTo>
                    <a:pt x="0" y="1416731"/>
                  </a:moveTo>
                  <a:lnTo>
                    <a:pt x="0" y="1416731"/>
                  </a:lnTo>
                </a:path>
                <a:path h="2007234">
                  <a:moveTo>
                    <a:pt x="0" y="1446078"/>
                  </a:moveTo>
                  <a:lnTo>
                    <a:pt x="0" y="1446078"/>
                  </a:lnTo>
                </a:path>
                <a:path h="2007234">
                  <a:moveTo>
                    <a:pt x="0" y="1475425"/>
                  </a:moveTo>
                  <a:lnTo>
                    <a:pt x="0" y="1475425"/>
                  </a:lnTo>
                </a:path>
                <a:path h="2007234">
                  <a:moveTo>
                    <a:pt x="0" y="1504771"/>
                  </a:moveTo>
                  <a:lnTo>
                    <a:pt x="0" y="1504771"/>
                  </a:lnTo>
                </a:path>
                <a:path h="2007234">
                  <a:moveTo>
                    <a:pt x="0" y="1534118"/>
                  </a:moveTo>
                  <a:lnTo>
                    <a:pt x="0" y="1534118"/>
                  </a:lnTo>
                </a:path>
                <a:path h="2007234">
                  <a:moveTo>
                    <a:pt x="0" y="1563464"/>
                  </a:moveTo>
                  <a:lnTo>
                    <a:pt x="0" y="1563464"/>
                  </a:lnTo>
                </a:path>
                <a:path h="2007234">
                  <a:moveTo>
                    <a:pt x="0" y="1593823"/>
                  </a:moveTo>
                  <a:lnTo>
                    <a:pt x="0" y="1593823"/>
                  </a:lnTo>
                </a:path>
                <a:path h="2007234">
                  <a:moveTo>
                    <a:pt x="0" y="1623169"/>
                  </a:moveTo>
                  <a:lnTo>
                    <a:pt x="0" y="1623169"/>
                  </a:lnTo>
                </a:path>
                <a:path h="2007234">
                  <a:moveTo>
                    <a:pt x="0" y="1652516"/>
                  </a:moveTo>
                  <a:lnTo>
                    <a:pt x="0" y="1652516"/>
                  </a:lnTo>
                </a:path>
                <a:path h="2007234">
                  <a:moveTo>
                    <a:pt x="0" y="1681863"/>
                  </a:moveTo>
                  <a:lnTo>
                    <a:pt x="0" y="1681863"/>
                  </a:lnTo>
                </a:path>
                <a:path h="2007234">
                  <a:moveTo>
                    <a:pt x="0" y="1711209"/>
                  </a:moveTo>
                  <a:lnTo>
                    <a:pt x="0" y="1711209"/>
                  </a:lnTo>
                </a:path>
                <a:path h="2007234">
                  <a:moveTo>
                    <a:pt x="0" y="1740556"/>
                  </a:moveTo>
                  <a:lnTo>
                    <a:pt x="0" y="1740556"/>
                  </a:lnTo>
                </a:path>
                <a:path h="2007234">
                  <a:moveTo>
                    <a:pt x="0" y="1769902"/>
                  </a:moveTo>
                  <a:lnTo>
                    <a:pt x="0" y="1769902"/>
                  </a:lnTo>
                </a:path>
                <a:path h="2007234">
                  <a:moveTo>
                    <a:pt x="0" y="1800261"/>
                  </a:moveTo>
                  <a:lnTo>
                    <a:pt x="0" y="1800261"/>
                  </a:lnTo>
                </a:path>
                <a:path h="2007234">
                  <a:moveTo>
                    <a:pt x="0" y="1829608"/>
                  </a:moveTo>
                  <a:lnTo>
                    <a:pt x="0" y="1829608"/>
                  </a:lnTo>
                </a:path>
                <a:path h="2007234">
                  <a:moveTo>
                    <a:pt x="0" y="1858954"/>
                  </a:moveTo>
                  <a:lnTo>
                    <a:pt x="0" y="1858954"/>
                  </a:lnTo>
                </a:path>
                <a:path h="2007234">
                  <a:moveTo>
                    <a:pt x="0" y="1888301"/>
                  </a:moveTo>
                  <a:lnTo>
                    <a:pt x="0" y="1888301"/>
                  </a:lnTo>
                </a:path>
                <a:path h="2007234">
                  <a:moveTo>
                    <a:pt x="0" y="1917647"/>
                  </a:moveTo>
                  <a:lnTo>
                    <a:pt x="0" y="1917647"/>
                  </a:lnTo>
                </a:path>
                <a:path h="2007234">
                  <a:moveTo>
                    <a:pt x="0" y="1946994"/>
                  </a:moveTo>
                  <a:lnTo>
                    <a:pt x="0" y="1946994"/>
                  </a:lnTo>
                </a:path>
                <a:path h="2007234">
                  <a:moveTo>
                    <a:pt x="0" y="1977352"/>
                  </a:moveTo>
                  <a:lnTo>
                    <a:pt x="0" y="1977352"/>
                  </a:lnTo>
                </a:path>
                <a:path h="2007234">
                  <a:moveTo>
                    <a:pt x="0" y="2006699"/>
                  </a:moveTo>
                  <a:lnTo>
                    <a:pt x="0" y="2006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4474511" y="8033544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59">
                  <a:moveTo>
                    <a:pt x="0" y="0"/>
                  </a:moveTo>
                  <a:lnTo>
                    <a:pt x="0" y="0"/>
                  </a:lnTo>
                </a:path>
                <a:path w="42545" h="10159">
                  <a:moveTo>
                    <a:pt x="0" y="10119"/>
                  </a:moveTo>
                  <a:lnTo>
                    <a:pt x="0" y="10119"/>
                  </a:lnTo>
                </a:path>
                <a:path w="42545" h="10159">
                  <a:moveTo>
                    <a:pt x="42501" y="10119"/>
                  </a:moveTo>
                  <a:lnTo>
                    <a:pt x="42501" y="10119"/>
                  </a:lnTo>
                </a:path>
                <a:path w="42545" h="10159">
                  <a:moveTo>
                    <a:pt x="42501" y="0"/>
                  </a:moveTo>
                  <a:lnTo>
                    <a:pt x="42501" y="0"/>
                  </a:lnTo>
                </a:path>
                <a:path w="42545" h="1015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4491714" y="8033544"/>
              <a:ext cx="25400" cy="10160"/>
            </a:xfrm>
            <a:custGeom>
              <a:avLst/>
              <a:gdLst/>
              <a:ahLst/>
              <a:cxnLst/>
              <a:rect l="l" t="t" r="r" b="b"/>
              <a:pathLst>
                <a:path w="25400" h="10159">
                  <a:moveTo>
                    <a:pt x="18215" y="10119"/>
                  </a:moveTo>
                  <a:lnTo>
                    <a:pt x="25298" y="3035"/>
                  </a:lnTo>
                </a:path>
                <a:path w="25400" h="10159">
                  <a:moveTo>
                    <a:pt x="0" y="10119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4474511" y="9059663"/>
              <a:ext cx="42545" cy="1022350"/>
            </a:xfrm>
            <a:custGeom>
              <a:avLst/>
              <a:gdLst/>
              <a:ahLst/>
              <a:cxnLst/>
              <a:rect l="l" t="t" r="r" b="b"/>
              <a:pathLst>
                <a:path w="42545" h="1022350">
                  <a:moveTo>
                    <a:pt x="0" y="1022070"/>
                  </a:moveTo>
                  <a:lnTo>
                    <a:pt x="0" y="1022070"/>
                  </a:lnTo>
                </a:path>
                <a:path w="42545" h="1022350">
                  <a:moveTo>
                    <a:pt x="42501" y="1022070"/>
                  </a:moveTo>
                  <a:lnTo>
                    <a:pt x="42501" y="1022070"/>
                  </a:lnTo>
                </a:path>
                <a:path w="42545" h="1022350">
                  <a:moveTo>
                    <a:pt x="42501" y="0"/>
                  </a:moveTo>
                  <a:lnTo>
                    <a:pt x="42501" y="0"/>
                  </a:lnTo>
                </a:path>
                <a:path w="42545" h="1022350">
                  <a:moveTo>
                    <a:pt x="0" y="0"/>
                  </a:moveTo>
                  <a:lnTo>
                    <a:pt x="0" y="0"/>
                  </a:lnTo>
                </a:path>
                <a:path w="42545" h="1022350">
                  <a:moveTo>
                    <a:pt x="0" y="1022070"/>
                  </a:moveTo>
                  <a:lnTo>
                    <a:pt x="0" y="102207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4474511" y="9059663"/>
              <a:ext cx="42545" cy="1022350"/>
            </a:xfrm>
            <a:custGeom>
              <a:avLst/>
              <a:gdLst/>
              <a:ahLst/>
              <a:cxnLst/>
              <a:rect l="l" t="t" r="r" b="b"/>
              <a:pathLst>
                <a:path w="42545" h="1022350">
                  <a:moveTo>
                    <a:pt x="0" y="49585"/>
                  </a:moveTo>
                  <a:lnTo>
                    <a:pt x="42501" y="7083"/>
                  </a:lnTo>
                </a:path>
                <a:path w="42545" h="1022350">
                  <a:moveTo>
                    <a:pt x="0" y="103219"/>
                  </a:moveTo>
                  <a:lnTo>
                    <a:pt x="42501" y="60717"/>
                  </a:lnTo>
                </a:path>
                <a:path w="42545" h="1022350">
                  <a:moveTo>
                    <a:pt x="0" y="157864"/>
                  </a:moveTo>
                  <a:lnTo>
                    <a:pt x="42501" y="115362"/>
                  </a:lnTo>
                </a:path>
                <a:path w="42545" h="1022350">
                  <a:moveTo>
                    <a:pt x="0" y="211497"/>
                  </a:moveTo>
                  <a:lnTo>
                    <a:pt x="42501" y="168995"/>
                  </a:lnTo>
                </a:path>
                <a:path w="42545" h="1022350">
                  <a:moveTo>
                    <a:pt x="0" y="266143"/>
                  </a:moveTo>
                  <a:lnTo>
                    <a:pt x="42501" y="223641"/>
                  </a:lnTo>
                </a:path>
                <a:path w="42545" h="1022350">
                  <a:moveTo>
                    <a:pt x="0" y="320788"/>
                  </a:moveTo>
                  <a:lnTo>
                    <a:pt x="42501" y="277274"/>
                  </a:lnTo>
                </a:path>
                <a:path w="42545" h="1022350">
                  <a:moveTo>
                    <a:pt x="0" y="374422"/>
                  </a:moveTo>
                  <a:lnTo>
                    <a:pt x="42501" y="331920"/>
                  </a:lnTo>
                </a:path>
                <a:path w="42545" h="1022350">
                  <a:moveTo>
                    <a:pt x="0" y="429067"/>
                  </a:moveTo>
                  <a:lnTo>
                    <a:pt x="42501" y="386565"/>
                  </a:lnTo>
                </a:path>
                <a:path w="42545" h="1022350">
                  <a:moveTo>
                    <a:pt x="0" y="482700"/>
                  </a:moveTo>
                  <a:lnTo>
                    <a:pt x="42501" y="440198"/>
                  </a:lnTo>
                </a:path>
                <a:path w="42545" h="1022350">
                  <a:moveTo>
                    <a:pt x="0" y="537346"/>
                  </a:moveTo>
                  <a:lnTo>
                    <a:pt x="42501" y="494844"/>
                  </a:lnTo>
                </a:path>
                <a:path w="42545" h="1022350">
                  <a:moveTo>
                    <a:pt x="0" y="590979"/>
                  </a:moveTo>
                  <a:lnTo>
                    <a:pt x="42501" y="548477"/>
                  </a:lnTo>
                </a:path>
                <a:path w="42545" h="1022350">
                  <a:moveTo>
                    <a:pt x="0" y="645624"/>
                  </a:moveTo>
                  <a:lnTo>
                    <a:pt x="42501" y="603123"/>
                  </a:lnTo>
                </a:path>
                <a:path w="42545" h="1022350">
                  <a:moveTo>
                    <a:pt x="0" y="699258"/>
                  </a:moveTo>
                  <a:lnTo>
                    <a:pt x="42501" y="656756"/>
                  </a:lnTo>
                </a:path>
                <a:path w="42545" h="1022350">
                  <a:moveTo>
                    <a:pt x="0" y="753903"/>
                  </a:moveTo>
                  <a:lnTo>
                    <a:pt x="42501" y="711401"/>
                  </a:lnTo>
                </a:path>
                <a:path w="42545" h="1022350">
                  <a:moveTo>
                    <a:pt x="0" y="808549"/>
                  </a:moveTo>
                  <a:lnTo>
                    <a:pt x="42501" y="765035"/>
                  </a:lnTo>
                </a:path>
                <a:path w="42545" h="1022350">
                  <a:moveTo>
                    <a:pt x="0" y="862182"/>
                  </a:moveTo>
                  <a:lnTo>
                    <a:pt x="42501" y="819680"/>
                  </a:lnTo>
                </a:path>
                <a:path w="42545" h="1022350">
                  <a:moveTo>
                    <a:pt x="0" y="916827"/>
                  </a:moveTo>
                  <a:lnTo>
                    <a:pt x="42501" y="874325"/>
                  </a:lnTo>
                </a:path>
                <a:path w="42545" h="1022350">
                  <a:moveTo>
                    <a:pt x="0" y="970461"/>
                  </a:moveTo>
                  <a:lnTo>
                    <a:pt x="42501" y="927959"/>
                  </a:lnTo>
                </a:path>
                <a:path w="42545" h="1022350">
                  <a:moveTo>
                    <a:pt x="2023" y="1022070"/>
                  </a:moveTo>
                  <a:lnTo>
                    <a:pt x="42501" y="982604"/>
                  </a:lnTo>
                </a:path>
                <a:path w="42545" h="1022350">
                  <a:moveTo>
                    <a:pt x="0" y="31370"/>
                  </a:moveTo>
                  <a:lnTo>
                    <a:pt x="30358" y="0"/>
                  </a:lnTo>
                </a:path>
                <a:path w="42545" h="1022350">
                  <a:moveTo>
                    <a:pt x="0" y="85003"/>
                  </a:moveTo>
                  <a:lnTo>
                    <a:pt x="42501" y="42501"/>
                  </a:lnTo>
                </a:path>
                <a:path w="42545" h="1022350">
                  <a:moveTo>
                    <a:pt x="0" y="139649"/>
                  </a:moveTo>
                  <a:lnTo>
                    <a:pt x="42501" y="97147"/>
                  </a:lnTo>
                </a:path>
                <a:path w="42545" h="1022350">
                  <a:moveTo>
                    <a:pt x="0" y="194294"/>
                  </a:moveTo>
                  <a:lnTo>
                    <a:pt x="42501" y="151792"/>
                  </a:lnTo>
                </a:path>
                <a:path w="42545" h="1022350">
                  <a:moveTo>
                    <a:pt x="0" y="247928"/>
                  </a:moveTo>
                  <a:lnTo>
                    <a:pt x="42501" y="205426"/>
                  </a:lnTo>
                </a:path>
                <a:path w="42545" h="1022350">
                  <a:moveTo>
                    <a:pt x="0" y="302573"/>
                  </a:moveTo>
                  <a:lnTo>
                    <a:pt x="42501" y="260071"/>
                  </a:lnTo>
                </a:path>
                <a:path w="42545" h="1022350">
                  <a:moveTo>
                    <a:pt x="0" y="356206"/>
                  </a:moveTo>
                  <a:lnTo>
                    <a:pt x="42501" y="313704"/>
                  </a:lnTo>
                </a:path>
                <a:path w="42545" h="1022350">
                  <a:moveTo>
                    <a:pt x="0" y="410852"/>
                  </a:moveTo>
                  <a:lnTo>
                    <a:pt x="42501" y="368350"/>
                  </a:lnTo>
                </a:path>
                <a:path w="42545" h="1022350">
                  <a:moveTo>
                    <a:pt x="0" y="464485"/>
                  </a:moveTo>
                  <a:lnTo>
                    <a:pt x="42501" y="421983"/>
                  </a:lnTo>
                </a:path>
                <a:path w="42545" h="1022350">
                  <a:moveTo>
                    <a:pt x="0" y="519131"/>
                  </a:moveTo>
                  <a:lnTo>
                    <a:pt x="42501" y="476629"/>
                  </a:lnTo>
                </a:path>
                <a:path w="42545" h="1022350">
                  <a:moveTo>
                    <a:pt x="0" y="572764"/>
                  </a:moveTo>
                  <a:lnTo>
                    <a:pt x="42501" y="530262"/>
                  </a:lnTo>
                </a:path>
                <a:path w="42545" h="1022350">
                  <a:moveTo>
                    <a:pt x="0" y="627409"/>
                  </a:moveTo>
                  <a:lnTo>
                    <a:pt x="42501" y="584907"/>
                  </a:lnTo>
                </a:path>
                <a:path w="42545" h="1022350">
                  <a:moveTo>
                    <a:pt x="0" y="682055"/>
                  </a:moveTo>
                  <a:lnTo>
                    <a:pt x="42501" y="638541"/>
                  </a:lnTo>
                </a:path>
                <a:path w="42545" h="1022350">
                  <a:moveTo>
                    <a:pt x="0" y="735688"/>
                  </a:moveTo>
                  <a:lnTo>
                    <a:pt x="42501" y="693186"/>
                  </a:lnTo>
                </a:path>
                <a:path w="42545" h="1022350">
                  <a:moveTo>
                    <a:pt x="0" y="790334"/>
                  </a:moveTo>
                  <a:lnTo>
                    <a:pt x="42501" y="747832"/>
                  </a:lnTo>
                </a:path>
                <a:path w="42545" h="1022350">
                  <a:moveTo>
                    <a:pt x="0" y="843967"/>
                  </a:moveTo>
                  <a:lnTo>
                    <a:pt x="42501" y="801465"/>
                  </a:lnTo>
                </a:path>
                <a:path w="42545" h="1022350">
                  <a:moveTo>
                    <a:pt x="0" y="898612"/>
                  </a:moveTo>
                  <a:lnTo>
                    <a:pt x="42501" y="856110"/>
                  </a:lnTo>
                </a:path>
                <a:path w="42545" h="1022350">
                  <a:moveTo>
                    <a:pt x="0" y="952246"/>
                  </a:moveTo>
                  <a:lnTo>
                    <a:pt x="42501" y="909744"/>
                  </a:lnTo>
                </a:path>
                <a:path w="42545" h="1022350">
                  <a:moveTo>
                    <a:pt x="0" y="1006891"/>
                  </a:moveTo>
                  <a:lnTo>
                    <a:pt x="42501" y="964389"/>
                  </a:lnTo>
                </a:path>
                <a:path w="42545" h="1022350">
                  <a:moveTo>
                    <a:pt x="38454" y="1022070"/>
                  </a:moveTo>
                  <a:lnTo>
                    <a:pt x="42501" y="1018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4474511" y="8196468"/>
              <a:ext cx="42545" cy="710565"/>
            </a:xfrm>
            <a:custGeom>
              <a:avLst/>
              <a:gdLst/>
              <a:ahLst/>
              <a:cxnLst/>
              <a:rect l="l" t="t" r="r" b="b"/>
              <a:pathLst>
                <a:path w="42545" h="710565">
                  <a:moveTo>
                    <a:pt x="42501" y="0"/>
                  </a:moveTo>
                  <a:lnTo>
                    <a:pt x="42501" y="0"/>
                  </a:lnTo>
                </a:path>
                <a:path w="42545" h="710565">
                  <a:moveTo>
                    <a:pt x="0" y="0"/>
                  </a:moveTo>
                  <a:lnTo>
                    <a:pt x="0" y="0"/>
                  </a:lnTo>
                </a:path>
                <a:path w="42545" h="710565">
                  <a:moveTo>
                    <a:pt x="0" y="710389"/>
                  </a:moveTo>
                  <a:lnTo>
                    <a:pt x="0" y="710389"/>
                  </a:lnTo>
                </a:path>
                <a:path w="42545" h="710565">
                  <a:moveTo>
                    <a:pt x="42501" y="710389"/>
                  </a:moveTo>
                  <a:lnTo>
                    <a:pt x="42501" y="710389"/>
                  </a:lnTo>
                </a:path>
                <a:path w="42545" h="710565">
                  <a:moveTo>
                    <a:pt x="42501" y="0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4474511" y="8196468"/>
              <a:ext cx="42545" cy="710565"/>
            </a:xfrm>
            <a:custGeom>
              <a:avLst/>
              <a:gdLst/>
              <a:ahLst/>
              <a:cxnLst/>
              <a:rect l="l" t="t" r="r" b="b"/>
              <a:pathLst>
                <a:path w="42545" h="710565">
                  <a:moveTo>
                    <a:pt x="0" y="45537"/>
                  </a:moveTo>
                  <a:lnTo>
                    <a:pt x="42501" y="3035"/>
                  </a:lnTo>
                </a:path>
                <a:path w="42545" h="710565">
                  <a:moveTo>
                    <a:pt x="0" y="99171"/>
                  </a:moveTo>
                  <a:lnTo>
                    <a:pt x="42501" y="56669"/>
                  </a:lnTo>
                </a:path>
                <a:path w="42545" h="710565">
                  <a:moveTo>
                    <a:pt x="0" y="153816"/>
                  </a:moveTo>
                  <a:lnTo>
                    <a:pt x="42501" y="111314"/>
                  </a:lnTo>
                </a:path>
                <a:path w="42545" h="710565">
                  <a:moveTo>
                    <a:pt x="0" y="208461"/>
                  </a:moveTo>
                  <a:lnTo>
                    <a:pt x="42501" y="165960"/>
                  </a:lnTo>
                </a:path>
                <a:path w="42545" h="710565">
                  <a:moveTo>
                    <a:pt x="0" y="262095"/>
                  </a:moveTo>
                  <a:lnTo>
                    <a:pt x="42501" y="219593"/>
                  </a:lnTo>
                </a:path>
                <a:path w="42545" h="710565">
                  <a:moveTo>
                    <a:pt x="0" y="316740"/>
                  </a:moveTo>
                  <a:lnTo>
                    <a:pt x="42501" y="274238"/>
                  </a:lnTo>
                </a:path>
                <a:path w="42545" h="710565">
                  <a:moveTo>
                    <a:pt x="0" y="370374"/>
                  </a:moveTo>
                  <a:lnTo>
                    <a:pt x="42501" y="327872"/>
                  </a:lnTo>
                </a:path>
                <a:path w="42545" h="710565">
                  <a:moveTo>
                    <a:pt x="0" y="425019"/>
                  </a:moveTo>
                  <a:lnTo>
                    <a:pt x="42501" y="382517"/>
                  </a:lnTo>
                </a:path>
                <a:path w="42545" h="710565">
                  <a:moveTo>
                    <a:pt x="0" y="478652"/>
                  </a:moveTo>
                  <a:lnTo>
                    <a:pt x="42501" y="436151"/>
                  </a:lnTo>
                </a:path>
                <a:path w="42545" h="710565">
                  <a:moveTo>
                    <a:pt x="0" y="533298"/>
                  </a:moveTo>
                  <a:lnTo>
                    <a:pt x="42501" y="490796"/>
                  </a:lnTo>
                </a:path>
                <a:path w="42545" h="710565">
                  <a:moveTo>
                    <a:pt x="0" y="586931"/>
                  </a:moveTo>
                  <a:lnTo>
                    <a:pt x="42501" y="544429"/>
                  </a:lnTo>
                </a:path>
                <a:path w="42545" h="710565">
                  <a:moveTo>
                    <a:pt x="0" y="641577"/>
                  </a:moveTo>
                  <a:lnTo>
                    <a:pt x="42501" y="599075"/>
                  </a:lnTo>
                </a:path>
                <a:path w="42545" h="710565">
                  <a:moveTo>
                    <a:pt x="0" y="696222"/>
                  </a:moveTo>
                  <a:lnTo>
                    <a:pt x="42501" y="652708"/>
                  </a:lnTo>
                </a:path>
                <a:path w="42545" h="710565">
                  <a:moveTo>
                    <a:pt x="39466" y="710389"/>
                  </a:moveTo>
                  <a:lnTo>
                    <a:pt x="42501" y="707354"/>
                  </a:lnTo>
                </a:path>
                <a:path w="42545" h="710565">
                  <a:moveTo>
                    <a:pt x="0" y="27322"/>
                  </a:moveTo>
                  <a:lnTo>
                    <a:pt x="27322" y="0"/>
                  </a:lnTo>
                </a:path>
                <a:path w="42545" h="710565">
                  <a:moveTo>
                    <a:pt x="0" y="81968"/>
                  </a:moveTo>
                  <a:lnTo>
                    <a:pt x="42501" y="39466"/>
                  </a:lnTo>
                </a:path>
                <a:path w="42545" h="710565">
                  <a:moveTo>
                    <a:pt x="0" y="135601"/>
                  </a:moveTo>
                  <a:lnTo>
                    <a:pt x="42501" y="93099"/>
                  </a:lnTo>
                </a:path>
                <a:path w="42545" h="710565">
                  <a:moveTo>
                    <a:pt x="0" y="190246"/>
                  </a:moveTo>
                  <a:lnTo>
                    <a:pt x="42501" y="147744"/>
                  </a:lnTo>
                </a:path>
                <a:path w="42545" h="710565">
                  <a:moveTo>
                    <a:pt x="0" y="243880"/>
                  </a:moveTo>
                  <a:lnTo>
                    <a:pt x="42501" y="201378"/>
                  </a:lnTo>
                </a:path>
                <a:path w="42545" h="710565">
                  <a:moveTo>
                    <a:pt x="0" y="298525"/>
                  </a:moveTo>
                  <a:lnTo>
                    <a:pt x="42501" y="256023"/>
                  </a:lnTo>
                </a:path>
                <a:path w="42545" h="710565">
                  <a:moveTo>
                    <a:pt x="0" y="352159"/>
                  </a:moveTo>
                  <a:lnTo>
                    <a:pt x="42501" y="309657"/>
                  </a:lnTo>
                </a:path>
                <a:path w="42545" h="710565">
                  <a:moveTo>
                    <a:pt x="0" y="406804"/>
                  </a:moveTo>
                  <a:lnTo>
                    <a:pt x="42501" y="364302"/>
                  </a:lnTo>
                </a:path>
                <a:path w="42545" h="710565">
                  <a:moveTo>
                    <a:pt x="0" y="461449"/>
                  </a:moveTo>
                  <a:lnTo>
                    <a:pt x="42501" y="417935"/>
                  </a:lnTo>
                </a:path>
                <a:path w="42545" h="710565">
                  <a:moveTo>
                    <a:pt x="0" y="515083"/>
                  </a:moveTo>
                  <a:lnTo>
                    <a:pt x="42501" y="472581"/>
                  </a:lnTo>
                </a:path>
                <a:path w="42545" h="710565">
                  <a:moveTo>
                    <a:pt x="0" y="569728"/>
                  </a:moveTo>
                  <a:lnTo>
                    <a:pt x="42501" y="527226"/>
                  </a:lnTo>
                </a:path>
                <a:path w="42545" h="710565">
                  <a:moveTo>
                    <a:pt x="0" y="623362"/>
                  </a:moveTo>
                  <a:lnTo>
                    <a:pt x="42501" y="580860"/>
                  </a:lnTo>
                </a:path>
                <a:path w="42545" h="710565">
                  <a:moveTo>
                    <a:pt x="0" y="678007"/>
                  </a:moveTo>
                  <a:lnTo>
                    <a:pt x="42501" y="635505"/>
                  </a:lnTo>
                </a:path>
                <a:path w="42545" h="710565">
                  <a:moveTo>
                    <a:pt x="21250" y="710389"/>
                  </a:moveTo>
                  <a:lnTo>
                    <a:pt x="42501" y="6891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3951332" y="10083757"/>
              <a:ext cx="568325" cy="0"/>
            </a:xfrm>
            <a:custGeom>
              <a:avLst/>
              <a:gdLst/>
              <a:ahLst/>
              <a:cxnLst/>
              <a:rect l="l" t="t" r="r" b="b"/>
              <a:pathLst>
                <a:path w="568325">
                  <a:moveTo>
                    <a:pt x="563656" y="0"/>
                  </a:moveTo>
                  <a:lnTo>
                    <a:pt x="567704" y="0"/>
                  </a:lnTo>
                </a:path>
                <a:path w="56832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4474511" y="1008578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4474511" y="80294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3956392" y="8029496"/>
              <a:ext cx="563880" cy="2056764"/>
            </a:xfrm>
            <a:custGeom>
              <a:avLst/>
              <a:gdLst/>
              <a:ahLst/>
              <a:cxnLst/>
              <a:rect l="l" t="t" r="r" b="b"/>
              <a:pathLst>
                <a:path w="563879" h="2056765">
                  <a:moveTo>
                    <a:pt x="560621" y="4047"/>
                  </a:moveTo>
                  <a:lnTo>
                    <a:pt x="560621" y="0"/>
                  </a:lnTo>
                  <a:lnTo>
                    <a:pt x="518119" y="0"/>
                  </a:lnTo>
                </a:path>
                <a:path w="563879" h="2056765">
                  <a:moveTo>
                    <a:pt x="563656" y="2052237"/>
                  </a:moveTo>
                  <a:lnTo>
                    <a:pt x="563656" y="4047"/>
                  </a:lnTo>
                </a:path>
                <a:path w="563879" h="2056765">
                  <a:moveTo>
                    <a:pt x="518119" y="166971"/>
                  </a:moveTo>
                  <a:lnTo>
                    <a:pt x="518119" y="877361"/>
                  </a:lnTo>
                </a:path>
                <a:path w="563879" h="2056765">
                  <a:moveTo>
                    <a:pt x="514071" y="4047"/>
                  </a:moveTo>
                  <a:lnTo>
                    <a:pt x="514071" y="1251783"/>
                  </a:lnTo>
                </a:path>
                <a:path w="563879" h="2056765">
                  <a:moveTo>
                    <a:pt x="514071" y="1276070"/>
                  </a:moveTo>
                  <a:lnTo>
                    <a:pt x="514071" y="1715257"/>
                  </a:lnTo>
                </a:path>
                <a:path w="563879" h="2056765">
                  <a:moveTo>
                    <a:pt x="0" y="1739544"/>
                  </a:moveTo>
                  <a:lnTo>
                    <a:pt x="0" y="2052237"/>
                  </a:lnTo>
                </a:path>
                <a:path w="563879" h="2056765">
                  <a:moveTo>
                    <a:pt x="518119" y="1030166"/>
                  </a:moveTo>
                  <a:lnTo>
                    <a:pt x="518119" y="20562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22" name="object 6822"/>
            <p:cNvPicPr/>
            <p:nvPr/>
          </p:nvPicPr>
          <p:blipFill>
            <a:blip r:embed="rId408" cstate="print"/>
            <a:stretch>
              <a:fillRect/>
            </a:stretch>
          </p:blipFill>
          <p:spPr>
            <a:xfrm>
              <a:off x="1577294" y="7952588"/>
              <a:ext cx="670417" cy="82980"/>
            </a:xfrm>
            <a:prstGeom prst="rect">
              <a:avLst/>
            </a:prstGeom>
          </p:spPr>
        </p:pic>
        <p:pic>
          <p:nvPicPr>
            <p:cNvPr id="6823" name="object 6823"/>
            <p:cNvPicPr/>
            <p:nvPr/>
          </p:nvPicPr>
          <p:blipFill>
            <a:blip r:embed="rId393" cstate="print"/>
            <a:stretch>
              <a:fillRect/>
            </a:stretch>
          </p:blipFill>
          <p:spPr>
            <a:xfrm>
              <a:off x="1986123" y="9319734"/>
              <a:ext cx="140661" cy="140661"/>
            </a:xfrm>
            <a:prstGeom prst="rect">
              <a:avLst/>
            </a:prstGeom>
          </p:spPr>
        </p:pic>
        <p:pic>
          <p:nvPicPr>
            <p:cNvPr id="6824" name="object 6824"/>
            <p:cNvPicPr/>
            <p:nvPr/>
          </p:nvPicPr>
          <p:blipFill>
            <a:blip r:embed="rId409" cstate="print"/>
            <a:stretch>
              <a:fillRect/>
            </a:stretch>
          </p:blipFill>
          <p:spPr>
            <a:xfrm>
              <a:off x="1574259" y="9583347"/>
              <a:ext cx="82980" cy="843967"/>
            </a:xfrm>
            <a:prstGeom prst="rect">
              <a:avLst/>
            </a:prstGeom>
          </p:spPr>
        </p:pic>
        <p:pic>
          <p:nvPicPr>
            <p:cNvPr id="6825" name="object 6825"/>
            <p:cNvPicPr/>
            <p:nvPr/>
          </p:nvPicPr>
          <p:blipFill>
            <a:blip r:embed="rId410" cstate="print"/>
            <a:stretch>
              <a:fillRect/>
            </a:stretch>
          </p:blipFill>
          <p:spPr>
            <a:xfrm>
              <a:off x="1574259" y="7958660"/>
              <a:ext cx="82980" cy="1283660"/>
            </a:xfrm>
            <a:prstGeom prst="rect">
              <a:avLst/>
            </a:prstGeom>
          </p:spPr>
        </p:pic>
        <p:sp>
          <p:nvSpPr>
            <p:cNvPr id="6826" name="object 6826"/>
            <p:cNvSpPr/>
            <p:nvPr/>
          </p:nvSpPr>
          <p:spPr>
            <a:xfrm>
              <a:off x="3395771" y="9281280"/>
              <a:ext cx="321310" cy="21590"/>
            </a:xfrm>
            <a:custGeom>
              <a:avLst/>
              <a:gdLst/>
              <a:ahLst/>
              <a:cxnLst/>
              <a:rect l="l" t="t" r="r" b="b"/>
              <a:pathLst>
                <a:path w="321310" h="21590">
                  <a:moveTo>
                    <a:pt x="18215" y="21250"/>
                  </a:moveTo>
                  <a:lnTo>
                    <a:pt x="39466" y="0"/>
                  </a:lnTo>
                </a:path>
                <a:path w="321310" h="21590">
                  <a:moveTo>
                    <a:pt x="72860" y="21250"/>
                  </a:moveTo>
                  <a:lnTo>
                    <a:pt x="93099" y="0"/>
                  </a:lnTo>
                </a:path>
                <a:path w="321310" h="21590">
                  <a:moveTo>
                    <a:pt x="126493" y="21250"/>
                  </a:moveTo>
                  <a:lnTo>
                    <a:pt x="147744" y="0"/>
                  </a:lnTo>
                </a:path>
                <a:path w="321310" h="21590">
                  <a:moveTo>
                    <a:pt x="181139" y="21250"/>
                  </a:moveTo>
                  <a:lnTo>
                    <a:pt x="201378" y="0"/>
                  </a:lnTo>
                </a:path>
                <a:path w="321310" h="21590">
                  <a:moveTo>
                    <a:pt x="234772" y="21250"/>
                  </a:moveTo>
                  <a:lnTo>
                    <a:pt x="256023" y="0"/>
                  </a:lnTo>
                </a:path>
                <a:path w="321310" h="21590">
                  <a:moveTo>
                    <a:pt x="289418" y="21250"/>
                  </a:moveTo>
                  <a:lnTo>
                    <a:pt x="309657" y="0"/>
                  </a:lnTo>
                </a:path>
                <a:path w="321310" h="21590">
                  <a:moveTo>
                    <a:pt x="0" y="3035"/>
                  </a:moveTo>
                  <a:lnTo>
                    <a:pt x="3035" y="0"/>
                  </a:lnTo>
                </a:path>
                <a:path w="321310" h="21590">
                  <a:moveTo>
                    <a:pt x="36430" y="21250"/>
                  </a:moveTo>
                  <a:lnTo>
                    <a:pt x="56669" y="0"/>
                  </a:lnTo>
                </a:path>
                <a:path w="321310" h="21590">
                  <a:moveTo>
                    <a:pt x="91075" y="21250"/>
                  </a:moveTo>
                  <a:lnTo>
                    <a:pt x="111314" y="0"/>
                  </a:lnTo>
                </a:path>
                <a:path w="321310" h="21590">
                  <a:moveTo>
                    <a:pt x="144709" y="21250"/>
                  </a:moveTo>
                  <a:lnTo>
                    <a:pt x="164948" y="0"/>
                  </a:lnTo>
                </a:path>
                <a:path w="321310" h="21590">
                  <a:moveTo>
                    <a:pt x="199354" y="21250"/>
                  </a:moveTo>
                  <a:lnTo>
                    <a:pt x="203402" y="16191"/>
                  </a:lnTo>
                  <a:lnTo>
                    <a:pt x="219593" y="0"/>
                  </a:lnTo>
                </a:path>
                <a:path w="321310" h="21590">
                  <a:moveTo>
                    <a:pt x="252987" y="21250"/>
                  </a:moveTo>
                  <a:lnTo>
                    <a:pt x="274238" y="0"/>
                  </a:lnTo>
                </a:path>
                <a:path w="321310" h="21590">
                  <a:moveTo>
                    <a:pt x="307633" y="21250"/>
                  </a:moveTo>
                  <a:lnTo>
                    <a:pt x="320788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3347197" y="9055615"/>
              <a:ext cx="3175" cy="42545"/>
            </a:xfrm>
            <a:custGeom>
              <a:avLst/>
              <a:gdLst/>
              <a:ahLst/>
              <a:cxnLst/>
              <a:rect l="l" t="t" r="r" b="b"/>
              <a:pathLst>
                <a:path w="3175" h="42545">
                  <a:moveTo>
                    <a:pt x="3035" y="42501"/>
                  </a:moveTo>
                  <a:lnTo>
                    <a:pt x="3035" y="42501"/>
                  </a:lnTo>
                </a:path>
                <a:path w="3175" h="42545">
                  <a:moveTo>
                    <a:pt x="3035" y="0"/>
                  </a:moveTo>
                  <a:lnTo>
                    <a:pt x="3035" y="0"/>
                  </a:lnTo>
                </a:path>
                <a:path w="3175" h="42545">
                  <a:moveTo>
                    <a:pt x="0" y="0"/>
                  </a:moveTo>
                  <a:lnTo>
                    <a:pt x="0" y="0"/>
                  </a:lnTo>
                </a:path>
                <a:path w="3175" h="42545">
                  <a:moveTo>
                    <a:pt x="0" y="42501"/>
                  </a:moveTo>
                  <a:lnTo>
                    <a:pt x="0" y="42501"/>
                  </a:lnTo>
                </a:path>
                <a:path w="3175" h="42545">
                  <a:moveTo>
                    <a:pt x="3035" y="42501"/>
                  </a:moveTo>
                  <a:lnTo>
                    <a:pt x="3035" y="42501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4474511" y="8033544"/>
              <a:ext cx="42545" cy="873760"/>
            </a:xfrm>
            <a:custGeom>
              <a:avLst/>
              <a:gdLst/>
              <a:ahLst/>
              <a:cxnLst/>
              <a:rect l="l" t="t" r="r" b="b"/>
              <a:pathLst>
                <a:path w="42545" h="873759">
                  <a:moveTo>
                    <a:pt x="0" y="0"/>
                  </a:moveTo>
                  <a:lnTo>
                    <a:pt x="0" y="10119"/>
                  </a:lnTo>
                </a:path>
                <a:path w="42545" h="873759">
                  <a:moveTo>
                    <a:pt x="42501" y="873314"/>
                  </a:moveTo>
                  <a:lnTo>
                    <a:pt x="42501" y="16292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3347197" y="9076866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90">
                  <a:moveTo>
                    <a:pt x="0" y="21250"/>
                  </a:moveTo>
                  <a:lnTo>
                    <a:pt x="3035" y="18215"/>
                  </a:lnTo>
                </a:path>
                <a:path w="3175" h="21590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1651167" y="9055615"/>
              <a:ext cx="4445" cy="42545"/>
            </a:xfrm>
            <a:custGeom>
              <a:avLst/>
              <a:gdLst/>
              <a:ahLst/>
              <a:cxnLst/>
              <a:rect l="l" t="t" r="r" b="b"/>
              <a:pathLst>
                <a:path w="4444" h="42545">
                  <a:moveTo>
                    <a:pt x="4047" y="42501"/>
                  </a:moveTo>
                  <a:lnTo>
                    <a:pt x="4047" y="42501"/>
                  </a:lnTo>
                </a:path>
                <a:path w="4444" h="42545">
                  <a:moveTo>
                    <a:pt x="4047" y="0"/>
                  </a:moveTo>
                  <a:lnTo>
                    <a:pt x="4047" y="0"/>
                  </a:lnTo>
                </a:path>
                <a:path w="4444" h="42545">
                  <a:moveTo>
                    <a:pt x="0" y="0"/>
                  </a:moveTo>
                  <a:lnTo>
                    <a:pt x="0" y="0"/>
                  </a:lnTo>
                </a:path>
                <a:path w="4444" h="42545">
                  <a:moveTo>
                    <a:pt x="0" y="42501"/>
                  </a:moveTo>
                  <a:lnTo>
                    <a:pt x="0" y="42501"/>
                  </a:lnTo>
                </a:path>
                <a:path w="4444" h="42545">
                  <a:moveTo>
                    <a:pt x="4047" y="42501"/>
                  </a:moveTo>
                  <a:lnTo>
                    <a:pt x="4047" y="42501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4517013" y="8033544"/>
              <a:ext cx="0" cy="2048510"/>
            </a:xfrm>
            <a:custGeom>
              <a:avLst/>
              <a:gdLst/>
              <a:ahLst/>
              <a:cxnLst/>
              <a:rect l="l" t="t" r="r" b="b"/>
              <a:pathLst>
                <a:path h="2048509">
                  <a:moveTo>
                    <a:pt x="0" y="2048189"/>
                  </a:moveTo>
                  <a:lnTo>
                    <a:pt x="0" y="1026118"/>
                  </a:lnTo>
                </a:path>
                <a:path h="204850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1651167" y="9056627"/>
              <a:ext cx="4445" cy="40005"/>
            </a:xfrm>
            <a:custGeom>
              <a:avLst/>
              <a:gdLst/>
              <a:ahLst/>
              <a:cxnLst/>
              <a:rect l="l" t="t" r="r" b="b"/>
              <a:pathLst>
                <a:path w="4444" h="40004">
                  <a:moveTo>
                    <a:pt x="0" y="3035"/>
                  </a:moveTo>
                  <a:lnTo>
                    <a:pt x="4047" y="0"/>
                  </a:lnTo>
                </a:path>
                <a:path w="4444" h="40004">
                  <a:moveTo>
                    <a:pt x="0" y="39466"/>
                  </a:moveTo>
                  <a:lnTo>
                    <a:pt x="4047" y="354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1655215" y="9102165"/>
              <a:ext cx="1692275" cy="0"/>
            </a:xfrm>
            <a:custGeom>
              <a:avLst/>
              <a:gdLst/>
              <a:ahLst/>
              <a:cxnLst/>
              <a:rect l="l" t="t" r="r" b="b"/>
              <a:pathLst>
                <a:path w="1692275">
                  <a:moveTo>
                    <a:pt x="0" y="0"/>
                  </a:moveTo>
                  <a:lnTo>
                    <a:pt x="1691982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1655215" y="9098117"/>
              <a:ext cx="1692275" cy="4445"/>
            </a:xfrm>
            <a:custGeom>
              <a:avLst/>
              <a:gdLst/>
              <a:ahLst/>
              <a:cxnLst/>
              <a:rect l="l" t="t" r="r" b="b"/>
              <a:pathLst>
                <a:path w="1692275" h="4445">
                  <a:moveTo>
                    <a:pt x="1691982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1691982" y="0"/>
                  </a:lnTo>
                  <a:close/>
                </a:path>
                <a:path w="1692275" h="4445">
                  <a:moveTo>
                    <a:pt x="1691982" y="0"/>
                  </a:moveTo>
                  <a:lnTo>
                    <a:pt x="0" y="4047"/>
                  </a:lnTo>
                  <a:lnTo>
                    <a:pt x="1691982" y="4047"/>
                  </a:lnTo>
                  <a:lnTo>
                    <a:pt x="16919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1655215" y="9098117"/>
              <a:ext cx="1692275" cy="4445"/>
            </a:xfrm>
            <a:custGeom>
              <a:avLst/>
              <a:gdLst/>
              <a:ahLst/>
              <a:cxnLst/>
              <a:rect l="l" t="t" r="r" b="b"/>
              <a:pathLst>
                <a:path w="1692275" h="4445">
                  <a:moveTo>
                    <a:pt x="0" y="0"/>
                  </a:moveTo>
                  <a:lnTo>
                    <a:pt x="1691982" y="0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1692275" h="4445">
                  <a:moveTo>
                    <a:pt x="1691982" y="0"/>
                  </a:moveTo>
                  <a:lnTo>
                    <a:pt x="0" y="4047"/>
                  </a:lnTo>
                  <a:lnTo>
                    <a:pt x="1691982" y="4047"/>
                  </a:lnTo>
                  <a:lnTo>
                    <a:pt x="169198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1655215" y="9098117"/>
              <a:ext cx="1692275" cy="4445"/>
            </a:xfrm>
            <a:custGeom>
              <a:avLst/>
              <a:gdLst/>
              <a:ahLst/>
              <a:cxnLst/>
              <a:rect l="l" t="t" r="r" b="b"/>
              <a:pathLst>
                <a:path w="1692275" h="4445">
                  <a:moveTo>
                    <a:pt x="0" y="4047"/>
                  </a:moveTo>
                  <a:lnTo>
                    <a:pt x="0" y="4047"/>
                  </a:lnTo>
                </a:path>
                <a:path w="1692275" h="4445">
                  <a:moveTo>
                    <a:pt x="1691982" y="4047"/>
                  </a:moveTo>
                  <a:lnTo>
                    <a:pt x="1691982" y="4047"/>
                  </a:lnTo>
                </a:path>
                <a:path w="1692275" h="4445">
                  <a:moveTo>
                    <a:pt x="1691982" y="0"/>
                  </a:moveTo>
                  <a:lnTo>
                    <a:pt x="1691982" y="0"/>
                  </a:lnTo>
                </a:path>
                <a:path w="1692275" h="4445">
                  <a:moveTo>
                    <a:pt x="0" y="0"/>
                  </a:moveTo>
                  <a:lnTo>
                    <a:pt x="0" y="0"/>
                  </a:lnTo>
                </a:path>
                <a:path w="1692275" h="4445">
                  <a:moveTo>
                    <a:pt x="0" y="4047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1664322" y="9101153"/>
              <a:ext cx="1668780" cy="0"/>
            </a:xfrm>
            <a:custGeom>
              <a:avLst/>
              <a:gdLst/>
              <a:ahLst/>
              <a:cxnLst/>
              <a:rect l="l" t="t" r="r" b="b"/>
              <a:pathLst>
                <a:path w="1668779">
                  <a:moveTo>
                    <a:pt x="0" y="0"/>
                  </a:moveTo>
                  <a:lnTo>
                    <a:pt x="0" y="0"/>
                  </a:lnTo>
                </a:path>
                <a:path w="1668779">
                  <a:moveTo>
                    <a:pt x="17203" y="0"/>
                  </a:moveTo>
                  <a:lnTo>
                    <a:pt x="17203" y="0"/>
                  </a:lnTo>
                </a:path>
                <a:path w="1668779">
                  <a:moveTo>
                    <a:pt x="34406" y="0"/>
                  </a:moveTo>
                  <a:lnTo>
                    <a:pt x="34406" y="0"/>
                  </a:lnTo>
                </a:path>
                <a:path w="1668779">
                  <a:moveTo>
                    <a:pt x="50597" y="0"/>
                  </a:moveTo>
                  <a:lnTo>
                    <a:pt x="50597" y="0"/>
                  </a:lnTo>
                </a:path>
                <a:path w="1668779">
                  <a:moveTo>
                    <a:pt x="67800" y="0"/>
                  </a:moveTo>
                  <a:lnTo>
                    <a:pt x="67800" y="0"/>
                  </a:lnTo>
                </a:path>
                <a:path w="1668779">
                  <a:moveTo>
                    <a:pt x="85003" y="0"/>
                  </a:moveTo>
                  <a:lnTo>
                    <a:pt x="85003" y="0"/>
                  </a:lnTo>
                </a:path>
                <a:path w="1668779">
                  <a:moveTo>
                    <a:pt x="102207" y="0"/>
                  </a:moveTo>
                  <a:lnTo>
                    <a:pt x="102207" y="0"/>
                  </a:lnTo>
                </a:path>
                <a:path w="1668779">
                  <a:moveTo>
                    <a:pt x="119410" y="0"/>
                  </a:moveTo>
                  <a:lnTo>
                    <a:pt x="119410" y="0"/>
                  </a:lnTo>
                </a:path>
                <a:path w="1668779">
                  <a:moveTo>
                    <a:pt x="135601" y="0"/>
                  </a:moveTo>
                  <a:lnTo>
                    <a:pt x="135601" y="0"/>
                  </a:lnTo>
                </a:path>
                <a:path w="1668779">
                  <a:moveTo>
                    <a:pt x="152804" y="0"/>
                  </a:moveTo>
                  <a:lnTo>
                    <a:pt x="152804" y="0"/>
                  </a:lnTo>
                </a:path>
                <a:path w="1668779">
                  <a:moveTo>
                    <a:pt x="170007" y="0"/>
                  </a:moveTo>
                  <a:lnTo>
                    <a:pt x="170007" y="0"/>
                  </a:lnTo>
                </a:path>
                <a:path w="1668779">
                  <a:moveTo>
                    <a:pt x="187211" y="0"/>
                  </a:moveTo>
                  <a:lnTo>
                    <a:pt x="187211" y="0"/>
                  </a:lnTo>
                </a:path>
                <a:path w="1668779">
                  <a:moveTo>
                    <a:pt x="204414" y="0"/>
                  </a:moveTo>
                  <a:lnTo>
                    <a:pt x="204414" y="0"/>
                  </a:lnTo>
                </a:path>
                <a:path w="1668779">
                  <a:moveTo>
                    <a:pt x="221617" y="0"/>
                  </a:moveTo>
                  <a:lnTo>
                    <a:pt x="221617" y="0"/>
                  </a:lnTo>
                </a:path>
                <a:path w="1668779">
                  <a:moveTo>
                    <a:pt x="237808" y="0"/>
                  </a:moveTo>
                  <a:lnTo>
                    <a:pt x="237808" y="0"/>
                  </a:lnTo>
                </a:path>
                <a:path w="1668779">
                  <a:moveTo>
                    <a:pt x="255011" y="0"/>
                  </a:moveTo>
                  <a:lnTo>
                    <a:pt x="255011" y="0"/>
                  </a:lnTo>
                </a:path>
                <a:path w="1668779">
                  <a:moveTo>
                    <a:pt x="272214" y="0"/>
                  </a:moveTo>
                  <a:lnTo>
                    <a:pt x="272214" y="0"/>
                  </a:lnTo>
                </a:path>
                <a:path w="1668779">
                  <a:moveTo>
                    <a:pt x="289418" y="0"/>
                  </a:moveTo>
                  <a:lnTo>
                    <a:pt x="289418" y="0"/>
                  </a:lnTo>
                </a:path>
                <a:path w="1668779">
                  <a:moveTo>
                    <a:pt x="306621" y="0"/>
                  </a:moveTo>
                  <a:lnTo>
                    <a:pt x="306621" y="0"/>
                  </a:lnTo>
                </a:path>
                <a:path w="1668779">
                  <a:moveTo>
                    <a:pt x="323824" y="0"/>
                  </a:moveTo>
                  <a:lnTo>
                    <a:pt x="323824" y="0"/>
                  </a:lnTo>
                </a:path>
                <a:path w="1668779">
                  <a:moveTo>
                    <a:pt x="340015" y="0"/>
                  </a:moveTo>
                  <a:lnTo>
                    <a:pt x="340015" y="0"/>
                  </a:lnTo>
                </a:path>
                <a:path w="1668779">
                  <a:moveTo>
                    <a:pt x="357218" y="0"/>
                  </a:moveTo>
                  <a:lnTo>
                    <a:pt x="357218" y="0"/>
                  </a:lnTo>
                </a:path>
                <a:path w="1668779">
                  <a:moveTo>
                    <a:pt x="374422" y="0"/>
                  </a:moveTo>
                  <a:lnTo>
                    <a:pt x="374422" y="0"/>
                  </a:lnTo>
                </a:path>
                <a:path w="1668779">
                  <a:moveTo>
                    <a:pt x="391625" y="0"/>
                  </a:moveTo>
                  <a:lnTo>
                    <a:pt x="391625" y="0"/>
                  </a:lnTo>
                </a:path>
                <a:path w="1668779">
                  <a:moveTo>
                    <a:pt x="408828" y="0"/>
                  </a:moveTo>
                  <a:lnTo>
                    <a:pt x="408828" y="0"/>
                  </a:lnTo>
                </a:path>
                <a:path w="1668779">
                  <a:moveTo>
                    <a:pt x="426031" y="0"/>
                  </a:moveTo>
                  <a:lnTo>
                    <a:pt x="426031" y="0"/>
                  </a:lnTo>
                </a:path>
                <a:path w="1668779">
                  <a:moveTo>
                    <a:pt x="442222" y="0"/>
                  </a:moveTo>
                  <a:lnTo>
                    <a:pt x="442222" y="0"/>
                  </a:lnTo>
                </a:path>
                <a:path w="1668779">
                  <a:moveTo>
                    <a:pt x="459425" y="0"/>
                  </a:moveTo>
                  <a:lnTo>
                    <a:pt x="459425" y="0"/>
                  </a:lnTo>
                </a:path>
                <a:path w="1668779">
                  <a:moveTo>
                    <a:pt x="476629" y="0"/>
                  </a:moveTo>
                  <a:lnTo>
                    <a:pt x="476629" y="0"/>
                  </a:lnTo>
                </a:path>
                <a:path w="1668779">
                  <a:moveTo>
                    <a:pt x="493832" y="0"/>
                  </a:moveTo>
                  <a:lnTo>
                    <a:pt x="493832" y="0"/>
                  </a:lnTo>
                </a:path>
                <a:path w="1668779">
                  <a:moveTo>
                    <a:pt x="511035" y="0"/>
                  </a:moveTo>
                  <a:lnTo>
                    <a:pt x="511035" y="0"/>
                  </a:lnTo>
                </a:path>
                <a:path w="1668779">
                  <a:moveTo>
                    <a:pt x="528238" y="0"/>
                  </a:moveTo>
                  <a:lnTo>
                    <a:pt x="528238" y="0"/>
                  </a:lnTo>
                </a:path>
                <a:path w="1668779">
                  <a:moveTo>
                    <a:pt x="544429" y="0"/>
                  </a:moveTo>
                  <a:lnTo>
                    <a:pt x="544429" y="0"/>
                  </a:lnTo>
                </a:path>
                <a:path w="1668779">
                  <a:moveTo>
                    <a:pt x="561633" y="0"/>
                  </a:moveTo>
                  <a:lnTo>
                    <a:pt x="561633" y="0"/>
                  </a:lnTo>
                </a:path>
                <a:path w="1668779">
                  <a:moveTo>
                    <a:pt x="578836" y="0"/>
                  </a:moveTo>
                  <a:lnTo>
                    <a:pt x="578836" y="0"/>
                  </a:lnTo>
                </a:path>
                <a:path w="1668779">
                  <a:moveTo>
                    <a:pt x="596039" y="0"/>
                  </a:moveTo>
                  <a:lnTo>
                    <a:pt x="596039" y="0"/>
                  </a:lnTo>
                </a:path>
                <a:path w="1668779">
                  <a:moveTo>
                    <a:pt x="613242" y="0"/>
                  </a:moveTo>
                  <a:lnTo>
                    <a:pt x="613242" y="0"/>
                  </a:lnTo>
                </a:path>
                <a:path w="1668779">
                  <a:moveTo>
                    <a:pt x="630445" y="0"/>
                  </a:moveTo>
                  <a:lnTo>
                    <a:pt x="630445" y="0"/>
                  </a:lnTo>
                </a:path>
                <a:path w="1668779">
                  <a:moveTo>
                    <a:pt x="646636" y="0"/>
                  </a:moveTo>
                  <a:lnTo>
                    <a:pt x="646636" y="0"/>
                  </a:lnTo>
                </a:path>
                <a:path w="1668779">
                  <a:moveTo>
                    <a:pt x="663840" y="0"/>
                  </a:moveTo>
                  <a:lnTo>
                    <a:pt x="663840" y="0"/>
                  </a:lnTo>
                </a:path>
                <a:path w="1668779">
                  <a:moveTo>
                    <a:pt x="681043" y="0"/>
                  </a:moveTo>
                  <a:lnTo>
                    <a:pt x="681043" y="0"/>
                  </a:lnTo>
                </a:path>
                <a:path w="1668779">
                  <a:moveTo>
                    <a:pt x="698246" y="0"/>
                  </a:moveTo>
                  <a:lnTo>
                    <a:pt x="698246" y="0"/>
                  </a:lnTo>
                </a:path>
                <a:path w="1668779">
                  <a:moveTo>
                    <a:pt x="715449" y="0"/>
                  </a:moveTo>
                  <a:lnTo>
                    <a:pt x="715449" y="0"/>
                  </a:lnTo>
                </a:path>
                <a:path w="1668779">
                  <a:moveTo>
                    <a:pt x="732652" y="0"/>
                  </a:moveTo>
                  <a:lnTo>
                    <a:pt x="732652" y="0"/>
                  </a:lnTo>
                </a:path>
                <a:path w="1668779">
                  <a:moveTo>
                    <a:pt x="748844" y="0"/>
                  </a:moveTo>
                  <a:lnTo>
                    <a:pt x="748844" y="0"/>
                  </a:lnTo>
                </a:path>
                <a:path w="1668779">
                  <a:moveTo>
                    <a:pt x="766047" y="0"/>
                  </a:moveTo>
                  <a:lnTo>
                    <a:pt x="766047" y="0"/>
                  </a:lnTo>
                </a:path>
                <a:path w="1668779">
                  <a:moveTo>
                    <a:pt x="783250" y="0"/>
                  </a:moveTo>
                  <a:lnTo>
                    <a:pt x="783250" y="0"/>
                  </a:lnTo>
                </a:path>
                <a:path w="1668779">
                  <a:moveTo>
                    <a:pt x="800453" y="0"/>
                  </a:moveTo>
                  <a:lnTo>
                    <a:pt x="800453" y="0"/>
                  </a:lnTo>
                </a:path>
                <a:path w="1668779">
                  <a:moveTo>
                    <a:pt x="817656" y="0"/>
                  </a:moveTo>
                  <a:lnTo>
                    <a:pt x="817656" y="0"/>
                  </a:lnTo>
                </a:path>
                <a:path w="1668779">
                  <a:moveTo>
                    <a:pt x="834859" y="0"/>
                  </a:moveTo>
                  <a:lnTo>
                    <a:pt x="834859" y="0"/>
                  </a:lnTo>
                </a:path>
                <a:path w="1668779">
                  <a:moveTo>
                    <a:pt x="851051" y="0"/>
                  </a:moveTo>
                  <a:lnTo>
                    <a:pt x="851051" y="0"/>
                  </a:lnTo>
                </a:path>
                <a:path w="1668779">
                  <a:moveTo>
                    <a:pt x="868254" y="0"/>
                  </a:moveTo>
                  <a:lnTo>
                    <a:pt x="868254" y="0"/>
                  </a:lnTo>
                </a:path>
                <a:path w="1668779">
                  <a:moveTo>
                    <a:pt x="885457" y="0"/>
                  </a:moveTo>
                  <a:lnTo>
                    <a:pt x="885457" y="0"/>
                  </a:lnTo>
                </a:path>
                <a:path w="1668779">
                  <a:moveTo>
                    <a:pt x="902660" y="0"/>
                  </a:moveTo>
                  <a:lnTo>
                    <a:pt x="902660" y="0"/>
                  </a:lnTo>
                </a:path>
                <a:path w="1668779">
                  <a:moveTo>
                    <a:pt x="919863" y="0"/>
                  </a:moveTo>
                  <a:lnTo>
                    <a:pt x="919863" y="0"/>
                  </a:lnTo>
                </a:path>
                <a:path w="1668779">
                  <a:moveTo>
                    <a:pt x="937066" y="0"/>
                  </a:moveTo>
                  <a:lnTo>
                    <a:pt x="937066" y="0"/>
                  </a:lnTo>
                </a:path>
                <a:path w="1668779">
                  <a:moveTo>
                    <a:pt x="953258" y="0"/>
                  </a:moveTo>
                  <a:lnTo>
                    <a:pt x="953258" y="0"/>
                  </a:lnTo>
                </a:path>
                <a:path w="1668779">
                  <a:moveTo>
                    <a:pt x="970461" y="0"/>
                  </a:moveTo>
                  <a:lnTo>
                    <a:pt x="970461" y="0"/>
                  </a:lnTo>
                </a:path>
                <a:path w="1668779">
                  <a:moveTo>
                    <a:pt x="987664" y="0"/>
                  </a:moveTo>
                  <a:lnTo>
                    <a:pt x="987664" y="0"/>
                  </a:lnTo>
                </a:path>
                <a:path w="1668779">
                  <a:moveTo>
                    <a:pt x="1004867" y="0"/>
                  </a:moveTo>
                  <a:lnTo>
                    <a:pt x="1004867" y="0"/>
                  </a:lnTo>
                </a:path>
                <a:path w="1668779">
                  <a:moveTo>
                    <a:pt x="1022070" y="0"/>
                  </a:moveTo>
                  <a:lnTo>
                    <a:pt x="1022070" y="0"/>
                  </a:lnTo>
                </a:path>
                <a:path w="1668779">
                  <a:moveTo>
                    <a:pt x="1038262" y="0"/>
                  </a:moveTo>
                  <a:lnTo>
                    <a:pt x="1038262" y="0"/>
                  </a:lnTo>
                </a:path>
                <a:path w="1668779">
                  <a:moveTo>
                    <a:pt x="1055465" y="0"/>
                  </a:moveTo>
                  <a:lnTo>
                    <a:pt x="1055465" y="0"/>
                  </a:lnTo>
                </a:path>
                <a:path w="1668779">
                  <a:moveTo>
                    <a:pt x="1072668" y="0"/>
                  </a:moveTo>
                  <a:lnTo>
                    <a:pt x="1072668" y="0"/>
                  </a:lnTo>
                </a:path>
                <a:path w="1668779">
                  <a:moveTo>
                    <a:pt x="1089871" y="0"/>
                  </a:moveTo>
                  <a:lnTo>
                    <a:pt x="1089871" y="0"/>
                  </a:lnTo>
                </a:path>
                <a:path w="1668779">
                  <a:moveTo>
                    <a:pt x="1107074" y="0"/>
                  </a:moveTo>
                  <a:lnTo>
                    <a:pt x="1107074" y="0"/>
                  </a:lnTo>
                </a:path>
                <a:path w="1668779">
                  <a:moveTo>
                    <a:pt x="1124277" y="0"/>
                  </a:moveTo>
                  <a:lnTo>
                    <a:pt x="1124277" y="0"/>
                  </a:lnTo>
                </a:path>
                <a:path w="1668779">
                  <a:moveTo>
                    <a:pt x="1140469" y="0"/>
                  </a:moveTo>
                  <a:lnTo>
                    <a:pt x="1140469" y="0"/>
                  </a:lnTo>
                </a:path>
                <a:path w="1668779">
                  <a:moveTo>
                    <a:pt x="1157672" y="0"/>
                  </a:moveTo>
                  <a:lnTo>
                    <a:pt x="1157672" y="0"/>
                  </a:lnTo>
                </a:path>
                <a:path w="1668779">
                  <a:moveTo>
                    <a:pt x="1174875" y="0"/>
                  </a:moveTo>
                  <a:lnTo>
                    <a:pt x="1174875" y="0"/>
                  </a:lnTo>
                </a:path>
                <a:path w="1668779">
                  <a:moveTo>
                    <a:pt x="1192078" y="0"/>
                  </a:moveTo>
                  <a:lnTo>
                    <a:pt x="1192078" y="0"/>
                  </a:lnTo>
                </a:path>
                <a:path w="1668779">
                  <a:moveTo>
                    <a:pt x="1209281" y="0"/>
                  </a:moveTo>
                  <a:lnTo>
                    <a:pt x="1209281" y="0"/>
                  </a:lnTo>
                </a:path>
                <a:path w="1668779">
                  <a:moveTo>
                    <a:pt x="1226485" y="0"/>
                  </a:moveTo>
                  <a:lnTo>
                    <a:pt x="1226485" y="0"/>
                  </a:lnTo>
                </a:path>
                <a:path w="1668779">
                  <a:moveTo>
                    <a:pt x="1242676" y="0"/>
                  </a:moveTo>
                  <a:lnTo>
                    <a:pt x="1242676" y="0"/>
                  </a:lnTo>
                </a:path>
                <a:path w="1668779">
                  <a:moveTo>
                    <a:pt x="1259879" y="0"/>
                  </a:moveTo>
                  <a:lnTo>
                    <a:pt x="1259879" y="0"/>
                  </a:lnTo>
                </a:path>
                <a:path w="1668779">
                  <a:moveTo>
                    <a:pt x="1277082" y="0"/>
                  </a:moveTo>
                  <a:lnTo>
                    <a:pt x="1277082" y="0"/>
                  </a:lnTo>
                </a:path>
                <a:path w="1668779">
                  <a:moveTo>
                    <a:pt x="1294285" y="0"/>
                  </a:moveTo>
                  <a:lnTo>
                    <a:pt x="1294285" y="0"/>
                  </a:lnTo>
                </a:path>
                <a:path w="1668779">
                  <a:moveTo>
                    <a:pt x="1311488" y="0"/>
                  </a:moveTo>
                  <a:lnTo>
                    <a:pt x="1311488" y="0"/>
                  </a:lnTo>
                </a:path>
                <a:path w="1668779">
                  <a:moveTo>
                    <a:pt x="1328692" y="0"/>
                  </a:moveTo>
                  <a:lnTo>
                    <a:pt x="1328692" y="0"/>
                  </a:lnTo>
                </a:path>
                <a:path w="1668779">
                  <a:moveTo>
                    <a:pt x="1344883" y="0"/>
                  </a:moveTo>
                  <a:lnTo>
                    <a:pt x="1344883" y="0"/>
                  </a:lnTo>
                </a:path>
                <a:path w="1668779">
                  <a:moveTo>
                    <a:pt x="1362086" y="0"/>
                  </a:moveTo>
                  <a:lnTo>
                    <a:pt x="1362086" y="0"/>
                  </a:lnTo>
                </a:path>
                <a:path w="1668779">
                  <a:moveTo>
                    <a:pt x="1379289" y="0"/>
                  </a:moveTo>
                  <a:lnTo>
                    <a:pt x="1379289" y="0"/>
                  </a:lnTo>
                </a:path>
                <a:path w="1668779">
                  <a:moveTo>
                    <a:pt x="1396492" y="0"/>
                  </a:moveTo>
                  <a:lnTo>
                    <a:pt x="1396492" y="0"/>
                  </a:lnTo>
                </a:path>
                <a:path w="1668779">
                  <a:moveTo>
                    <a:pt x="1413696" y="0"/>
                  </a:moveTo>
                  <a:lnTo>
                    <a:pt x="1413696" y="0"/>
                  </a:lnTo>
                </a:path>
                <a:path w="1668779">
                  <a:moveTo>
                    <a:pt x="1430899" y="0"/>
                  </a:moveTo>
                  <a:lnTo>
                    <a:pt x="1430899" y="0"/>
                  </a:lnTo>
                </a:path>
                <a:path w="1668779">
                  <a:moveTo>
                    <a:pt x="1447090" y="0"/>
                  </a:moveTo>
                  <a:lnTo>
                    <a:pt x="1447090" y="0"/>
                  </a:lnTo>
                </a:path>
                <a:path w="1668779">
                  <a:moveTo>
                    <a:pt x="1464293" y="0"/>
                  </a:moveTo>
                  <a:lnTo>
                    <a:pt x="1464293" y="0"/>
                  </a:lnTo>
                </a:path>
                <a:path w="1668779">
                  <a:moveTo>
                    <a:pt x="1481496" y="0"/>
                  </a:moveTo>
                  <a:lnTo>
                    <a:pt x="1481496" y="0"/>
                  </a:lnTo>
                </a:path>
                <a:path w="1668779">
                  <a:moveTo>
                    <a:pt x="1498699" y="0"/>
                  </a:moveTo>
                  <a:lnTo>
                    <a:pt x="1498699" y="0"/>
                  </a:lnTo>
                </a:path>
                <a:path w="1668779">
                  <a:moveTo>
                    <a:pt x="1515903" y="0"/>
                  </a:moveTo>
                  <a:lnTo>
                    <a:pt x="1515903" y="0"/>
                  </a:lnTo>
                </a:path>
                <a:path w="1668779">
                  <a:moveTo>
                    <a:pt x="1533106" y="0"/>
                  </a:moveTo>
                  <a:lnTo>
                    <a:pt x="1533106" y="0"/>
                  </a:lnTo>
                </a:path>
                <a:path w="1668779">
                  <a:moveTo>
                    <a:pt x="1549297" y="0"/>
                  </a:moveTo>
                  <a:lnTo>
                    <a:pt x="1549297" y="0"/>
                  </a:lnTo>
                </a:path>
                <a:path w="1668779">
                  <a:moveTo>
                    <a:pt x="1566500" y="0"/>
                  </a:moveTo>
                  <a:lnTo>
                    <a:pt x="1566500" y="0"/>
                  </a:lnTo>
                </a:path>
                <a:path w="1668779">
                  <a:moveTo>
                    <a:pt x="1583703" y="0"/>
                  </a:moveTo>
                  <a:lnTo>
                    <a:pt x="1583703" y="0"/>
                  </a:lnTo>
                </a:path>
                <a:path w="1668779">
                  <a:moveTo>
                    <a:pt x="1600907" y="0"/>
                  </a:moveTo>
                  <a:lnTo>
                    <a:pt x="1600907" y="0"/>
                  </a:lnTo>
                </a:path>
                <a:path w="1668779">
                  <a:moveTo>
                    <a:pt x="1618110" y="0"/>
                  </a:moveTo>
                  <a:lnTo>
                    <a:pt x="1618110" y="0"/>
                  </a:lnTo>
                </a:path>
                <a:path w="1668779">
                  <a:moveTo>
                    <a:pt x="1635313" y="0"/>
                  </a:moveTo>
                  <a:lnTo>
                    <a:pt x="1635313" y="0"/>
                  </a:lnTo>
                </a:path>
                <a:path w="1668779">
                  <a:moveTo>
                    <a:pt x="1651504" y="0"/>
                  </a:moveTo>
                  <a:lnTo>
                    <a:pt x="1651504" y="0"/>
                  </a:lnTo>
                </a:path>
                <a:path w="1668779">
                  <a:moveTo>
                    <a:pt x="1668707" y="0"/>
                  </a:moveTo>
                  <a:lnTo>
                    <a:pt x="16687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1655215" y="9052579"/>
              <a:ext cx="1692275" cy="45720"/>
            </a:xfrm>
            <a:custGeom>
              <a:avLst/>
              <a:gdLst/>
              <a:ahLst/>
              <a:cxnLst/>
              <a:rect l="l" t="t" r="r" b="b"/>
              <a:pathLst>
                <a:path w="1692275" h="45720">
                  <a:moveTo>
                    <a:pt x="0" y="0"/>
                  </a:moveTo>
                  <a:lnTo>
                    <a:pt x="0" y="0"/>
                  </a:lnTo>
                </a:path>
                <a:path w="1692275" h="45720">
                  <a:moveTo>
                    <a:pt x="0" y="3035"/>
                  </a:moveTo>
                  <a:lnTo>
                    <a:pt x="0" y="3035"/>
                  </a:lnTo>
                </a:path>
                <a:path w="1692275" h="45720">
                  <a:moveTo>
                    <a:pt x="531274" y="3035"/>
                  </a:moveTo>
                  <a:lnTo>
                    <a:pt x="531274" y="3035"/>
                  </a:lnTo>
                </a:path>
                <a:path w="1692275" h="45720">
                  <a:moveTo>
                    <a:pt x="531274" y="0"/>
                  </a:moveTo>
                  <a:lnTo>
                    <a:pt x="531274" y="0"/>
                  </a:lnTo>
                </a:path>
                <a:path w="1692275" h="45720">
                  <a:moveTo>
                    <a:pt x="0" y="0"/>
                  </a:moveTo>
                  <a:lnTo>
                    <a:pt x="0" y="0"/>
                  </a:lnTo>
                </a:path>
                <a:path w="1692275" h="45720">
                  <a:moveTo>
                    <a:pt x="573776" y="3035"/>
                  </a:moveTo>
                  <a:lnTo>
                    <a:pt x="573776" y="3035"/>
                  </a:lnTo>
                </a:path>
                <a:path w="1692275" h="45720">
                  <a:moveTo>
                    <a:pt x="1133385" y="3035"/>
                  </a:moveTo>
                  <a:lnTo>
                    <a:pt x="1133385" y="3035"/>
                  </a:lnTo>
                </a:path>
                <a:path w="1692275" h="45720">
                  <a:moveTo>
                    <a:pt x="1133385" y="0"/>
                  </a:moveTo>
                  <a:lnTo>
                    <a:pt x="1133385" y="0"/>
                  </a:lnTo>
                </a:path>
                <a:path w="1692275" h="45720">
                  <a:moveTo>
                    <a:pt x="573776" y="0"/>
                  </a:moveTo>
                  <a:lnTo>
                    <a:pt x="573776" y="0"/>
                  </a:lnTo>
                </a:path>
                <a:path w="1692275" h="45720">
                  <a:moveTo>
                    <a:pt x="573776" y="3035"/>
                  </a:moveTo>
                  <a:lnTo>
                    <a:pt x="573776" y="3035"/>
                  </a:lnTo>
                </a:path>
                <a:path w="1692275" h="45720">
                  <a:moveTo>
                    <a:pt x="0" y="45537"/>
                  </a:moveTo>
                  <a:lnTo>
                    <a:pt x="0" y="45537"/>
                  </a:lnTo>
                </a:path>
                <a:path w="1692275" h="45720">
                  <a:moveTo>
                    <a:pt x="1691982" y="45537"/>
                  </a:moveTo>
                  <a:lnTo>
                    <a:pt x="1691982" y="45537"/>
                  </a:lnTo>
                </a:path>
                <a:path w="1692275" h="45720">
                  <a:moveTo>
                    <a:pt x="1691982" y="3035"/>
                  </a:moveTo>
                  <a:lnTo>
                    <a:pt x="1691982" y="3035"/>
                  </a:lnTo>
                </a:path>
                <a:path w="1692275" h="45720">
                  <a:moveTo>
                    <a:pt x="1175887" y="3035"/>
                  </a:moveTo>
                  <a:lnTo>
                    <a:pt x="1175887" y="3035"/>
                  </a:lnTo>
                </a:path>
                <a:path w="1692275" h="45720">
                  <a:moveTo>
                    <a:pt x="1175887" y="7083"/>
                  </a:moveTo>
                  <a:lnTo>
                    <a:pt x="1175887" y="7083"/>
                  </a:lnTo>
                </a:path>
                <a:path w="1692275" h="45720">
                  <a:moveTo>
                    <a:pt x="1133385" y="7083"/>
                  </a:moveTo>
                  <a:lnTo>
                    <a:pt x="1133385" y="7083"/>
                  </a:lnTo>
                </a:path>
                <a:path w="1692275" h="45720">
                  <a:moveTo>
                    <a:pt x="1133385" y="3035"/>
                  </a:moveTo>
                  <a:lnTo>
                    <a:pt x="1133385" y="3035"/>
                  </a:lnTo>
                </a:path>
                <a:path w="1692275" h="45720">
                  <a:moveTo>
                    <a:pt x="573776" y="3035"/>
                  </a:moveTo>
                  <a:lnTo>
                    <a:pt x="573776" y="3035"/>
                  </a:lnTo>
                </a:path>
                <a:path w="1692275" h="45720">
                  <a:moveTo>
                    <a:pt x="573776" y="7083"/>
                  </a:moveTo>
                  <a:lnTo>
                    <a:pt x="573776" y="7083"/>
                  </a:lnTo>
                </a:path>
                <a:path w="1692275" h="45720">
                  <a:moveTo>
                    <a:pt x="531274" y="7083"/>
                  </a:moveTo>
                  <a:lnTo>
                    <a:pt x="531274" y="7083"/>
                  </a:lnTo>
                </a:path>
                <a:path w="1692275" h="45720">
                  <a:moveTo>
                    <a:pt x="531274" y="3035"/>
                  </a:moveTo>
                  <a:lnTo>
                    <a:pt x="531274" y="3035"/>
                  </a:lnTo>
                </a:path>
                <a:path w="1692275" h="45720">
                  <a:moveTo>
                    <a:pt x="0" y="3035"/>
                  </a:moveTo>
                  <a:lnTo>
                    <a:pt x="0" y="3035"/>
                  </a:lnTo>
                </a:path>
                <a:path w="1692275" h="45720">
                  <a:moveTo>
                    <a:pt x="0" y="45537"/>
                  </a:moveTo>
                  <a:lnTo>
                    <a:pt x="0" y="45537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1655215" y="9055615"/>
              <a:ext cx="1692275" cy="42545"/>
            </a:xfrm>
            <a:custGeom>
              <a:avLst/>
              <a:gdLst/>
              <a:ahLst/>
              <a:cxnLst/>
              <a:rect l="l" t="t" r="r" b="b"/>
              <a:pathLst>
                <a:path w="1692275" h="42545">
                  <a:moveTo>
                    <a:pt x="0" y="1011"/>
                  </a:moveTo>
                  <a:lnTo>
                    <a:pt x="0" y="0"/>
                  </a:lnTo>
                </a:path>
                <a:path w="1692275" h="42545">
                  <a:moveTo>
                    <a:pt x="11131" y="42501"/>
                  </a:moveTo>
                  <a:lnTo>
                    <a:pt x="54645" y="0"/>
                  </a:lnTo>
                </a:path>
                <a:path w="1692275" h="42545">
                  <a:moveTo>
                    <a:pt x="65776" y="42501"/>
                  </a:moveTo>
                  <a:lnTo>
                    <a:pt x="108278" y="0"/>
                  </a:lnTo>
                </a:path>
                <a:path w="1692275" h="42545">
                  <a:moveTo>
                    <a:pt x="120422" y="42501"/>
                  </a:moveTo>
                  <a:lnTo>
                    <a:pt x="162924" y="0"/>
                  </a:lnTo>
                </a:path>
                <a:path w="1692275" h="42545">
                  <a:moveTo>
                    <a:pt x="174055" y="42501"/>
                  </a:moveTo>
                  <a:lnTo>
                    <a:pt x="216557" y="0"/>
                  </a:lnTo>
                </a:path>
                <a:path w="1692275" h="42545">
                  <a:moveTo>
                    <a:pt x="228701" y="42501"/>
                  </a:moveTo>
                  <a:lnTo>
                    <a:pt x="271202" y="0"/>
                  </a:lnTo>
                </a:path>
                <a:path w="1692275" h="42545">
                  <a:moveTo>
                    <a:pt x="282334" y="42501"/>
                  </a:moveTo>
                  <a:lnTo>
                    <a:pt x="324836" y="0"/>
                  </a:lnTo>
                </a:path>
                <a:path w="1692275" h="42545">
                  <a:moveTo>
                    <a:pt x="336979" y="42501"/>
                  </a:moveTo>
                  <a:lnTo>
                    <a:pt x="379481" y="0"/>
                  </a:lnTo>
                </a:path>
                <a:path w="1692275" h="42545">
                  <a:moveTo>
                    <a:pt x="390613" y="42501"/>
                  </a:moveTo>
                  <a:lnTo>
                    <a:pt x="433115" y="0"/>
                  </a:lnTo>
                </a:path>
                <a:path w="1692275" h="42545">
                  <a:moveTo>
                    <a:pt x="445258" y="42501"/>
                  </a:moveTo>
                  <a:lnTo>
                    <a:pt x="487760" y="0"/>
                  </a:lnTo>
                </a:path>
                <a:path w="1692275" h="42545">
                  <a:moveTo>
                    <a:pt x="498892" y="42501"/>
                  </a:moveTo>
                  <a:lnTo>
                    <a:pt x="537346" y="4047"/>
                  </a:lnTo>
                </a:path>
                <a:path w="1692275" h="42545">
                  <a:moveTo>
                    <a:pt x="553537" y="42501"/>
                  </a:moveTo>
                  <a:lnTo>
                    <a:pt x="596039" y="0"/>
                  </a:lnTo>
                </a:path>
                <a:path w="1692275" h="42545">
                  <a:moveTo>
                    <a:pt x="608182" y="42501"/>
                  </a:moveTo>
                  <a:lnTo>
                    <a:pt x="650684" y="0"/>
                  </a:lnTo>
                </a:path>
                <a:path w="1692275" h="42545">
                  <a:moveTo>
                    <a:pt x="661816" y="42501"/>
                  </a:moveTo>
                  <a:lnTo>
                    <a:pt x="704318" y="0"/>
                  </a:lnTo>
                </a:path>
                <a:path w="1692275" h="42545">
                  <a:moveTo>
                    <a:pt x="716461" y="42501"/>
                  </a:moveTo>
                  <a:lnTo>
                    <a:pt x="758963" y="0"/>
                  </a:lnTo>
                </a:path>
                <a:path w="1692275" h="42545">
                  <a:moveTo>
                    <a:pt x="770094" y="42501"/>
                  </a:moveTo>
                  <a:lnTo>
                    <a:pt x="812596" y="0"/>
                  </a:lnTo>
                </a:path>
                <a:path w="1692275" h="42545">
                  <a:moveTo>
                    <a:pt x="824740" y="42501"/>
                  </a:moveTo>
                  <a:lnTo>
                    <a:pt x="867242" y="0"/>
                  </a:lnTo>
                </a:path>
                <a:path w="1692275" h="42545">
                  <a:moveTo>
                    <a:pt x="878373" y="42501"/>
                  </a:moveTo>
                  <a:lnTo>
                    <a:pt x="920875" y="0"/>
                  </a:lnTo>
                </a:path>
                <a:path w="1692275" h="42545">
                  <a:moveTo>
                    <a:pt x="933019" y="42501"/>
                  </a:moveTo>
                  <a:lnTo>
                    <a:pt x="975521" y="0"/>
                  </a:lnTo>
                </a:path>
                <a:path w="1692275" h="42545">
                  <a:moveTo>
                    <a:pt x="986652" y="42501"/>
                  </a:moveTo>
                  <a:lnTo>
                    <a:pt x="1029154" y="0"/>
                  </a:lnTo>
                </a:path>
                <a:path w="1692275" h="42545">
                  <a:moveTo>
                    <a:pt x="1041297" y="42501"/>
                  </a:moveTo>
                  <a:lnTo>
                    <a:pt x="1083799" y="0"/>
                  </a:lnTo>
                </a:path>
                <a:path w="1692275" h="42545">
                  <a:moveTo>
                    <a:pt x="1095943" y="42501"/>
                  </a:moveTo>
                  <a:lnTo>
                    <a:pt x="1133385" y="4047"/>
                  </a:lnTo>
                </a:path>
                <a:path w="1692275" h="42545">
                  <a:moveTo>
                    <a:pt x="1149576" y="42501"/>
                  </a:moveTo>
                  <a:lnTo>
                    <a:pt x="1192078" y="0"/>
                  </a:lnTo>
                </a:path>
                <a:path w="1692275" h="42545">
                  <a:moveTo>
                    <a:pt x="1204222" y="42501"/>
                  </a:moveTo>
                  <a:lnTo>
                    <a:pt x="1246724" y="0"/>
                  </a:lnTo>
                </a:path>
                <a:path w="1692275" h="42545">
                  <a:moveTo>
                    <a:pt x="1257855" y="42501"/>
                  </a:moveTo>
                  <a:lnTo>
                    <a:pt x="1300357" y="0"/>
                  </a:lnTo>
                </a:path>
                <a:path w="1692275" h="42545">
                  <a:moveTo>
                    <a:pt x="1312500" y="42501"/>
                  </a:moveTo>
                  <a:lnTo>
                    <a:pt x="1355002" y="0"/>
                  </a:lnTo>
                </a:path>
                <a:path w="1692275" h="42545">
                  <a:moveTo>
                    <a:pt x="1366134" y="42501"/>
                  </a:moveTo>
                  <a:lnTo>
                    <a:pt x="1408636" y="0"/>
                  </a:lnTo>
                </a:path>
                <a:path w="1692275" h="42545">
                  <a:moveTo>
                    <a:pt x="1420779" y="42501"/>
                  </a:moveTo>
                  <a:lnTo>
                    <a:pt x="1463281" y="0"/>
                  </a:lnTo>
                </a:path>
                <a:path w="1692275" h="42545">
                  <a:moveTo>
                    <a:pt x="1474413" y="42501"/>
                  </a:moveTo>
                  <a:lnTo>
                    <a:pt x="1516915" y="0"/>
                  </a:lnTo>
                </a:path>
                <a:path w="1692275" h="42545">
                  <a:moveTo>
                    <a:pt x="1529058" y="42501"/>
                  </a:moveTo>
                  <a:lnTo>
                    <a:pt x="1571560" y="0"/>
                  </a:lnTo>
                </a:path>
                <a:path w="1692275" h="42545">
                  <a:moveTo>
                    <a:pt x="1582691" y="42501"/>
                  </a:moveTo>
                  <a:lnTo>
                    <a:pt x="1626205" y="0"/>
                  </a:lnTo>
                </a:path>
                <a:path w="1692275" h="42545">
                  <a:moveTo>
                    <a:pt x="1637337" y="42501"/>
                  </a:moveTo>
                  <a:lnTo>
                    <a:pt x="1679839" y="0"/>
                  </a:lnTo>
                </a:path>
                <a:path w="1692275" h="42545">
                  <a:moveTo>
                    <a:pt x="1691982" y="42501"/>
                  </a:moveTo>
                  <a:lnTo>
                    <a:pt x="1691982" y="42501"/>
                  </a:lnTo>
                </a:path>
                <a:path w="1692275" h="42545">
                  <a:moveTo>
                    <a:pt x="0" y="36430"/>
                  </a:moveTo>
                  <a:lnTo>
                    <a:pt x="36430" y="0"/>
                  </a:lnTo>
                </a:path>
                <a:path w="1692275" h="42545">
                  <a:moveTo>
                    <a:pt x="47561" y="42501"/>
                  </a:moveTo>
                  <a:lnTo>
                    <a:pt x="90063" y="0"/>
                  </a:lnTo>
                </a:path>
                <a:path w="1692275" h="42545">
                  <a:moveTo>
                    <a:pt x="102207" y="42501"/>
                  </a:moveTo>
                  <a:lnTo>
                    <a:pt x="144709" y="0"/>
                  </a:lnTo>
                </a:path>
                <a:path w="1692275" h="42545">
                  <a:moveTo>
                    <a:pt x="155840" y="42501"/>
                  </a:moveTo>
                  <a:lnTo>
                    <a:pt x="198342" y="0"/>
                  </a:lnTo>
                </a:path>
                <a:path w="1692275" h="42545">
                  <a:moveTo>
                    <a:pt x="210485" y="42501"/>
                  </a:moveTo>
                  <a:lnTo>
                    <a:pt x="252987" y="0"/>
                  </a:lnTo>
                </a:path>
                <a:path w="1692275" h="42545">
                  <a:moveTo>
                    <a:pt x="264119" y="42501"/>
                  </a:moveTo>
                  <a:lnTo>
                    <a:pt x="306621" y="0"/>
                  </a:lnTo>
                </a:path>
                <a:path w="1692275" h="42545">
                  <a:moveTo>
                    <a:pt x="318764" y="42501"/>
                  </a:moveTo>
                  <a:lnTo>
                    <a:pt x="361266" y="0"/>
                  </a:lnTo>
                </a:path>
                <a:path w="1692275" h="42545">
                  <a:moveTo>
                    <a:pt x="372398" y="42501"/>
                  </a:moveTo>
                  <a:lnTo>
                    <a:pt x="415912" y="0"/>
                  </a:lnTo>
                </a:path>
                <a:path w="1692275" h="42545">
                  <a:moveTo>
                    <a:pt x="427043" y="42501"/>
                  </a:moveTo>
                  <a:lnTo>
                    <a:pt x="469545" y="0"/>
                  </a:lnTo>
                </a:path>
                <a:path w="1692275" h="42545">
                  <a:moveTo>
                    <a:pt x="481688" y="42501"/>
                  </a:moveTo>
                  <a:lnTo>
                    <a:pt x="524190" y="0"/>
                  </a:lnTo>
                </a:path>
                <a:path w="1692275" h="42545">
                  <a:moveTo>
                    <a:pt x="535322" y="42501"/>
                  </a:moveTo>
                  <a:lnTo>
                    <a:pt x="577824" y="0"/>
                  </a:lnTo>
                </a:path>
                <a:path w="1692275" h="42545">
                  <a:moveTo>
                    <a:pt x="589967" y="42501"/>
                  </a:moveTo>
                  <a:lnTo>
                    <a:pt x="632469" y="0"/>
                  </a:lnTo>
                </a:path>
                <a:path w="1692275" h="42545">
                  <a:moveTo>
                    <a:pt x="643601" y="42501"/>
                  </a:moveTo>
                  <a:lnTo>
                    <a:pt x="686103" y="0"/>
                  </a:lnTo>
                </a:path>
                <a:path w="1692275" h="42545">
                  <a:moveTo>
                    <a:pt x="698246" y="42501"/>
                  </a:moveTo>
                  <a:lnTo>
                    <a:pt x="740748" y="0"/>
                  </a:lnTo>
                </a:path>
                <a:path w="1692275" h="42545">
                  <a:moveTo>
                    <a:pt x="751879" y="42501"/>
                  </a:moveTo>
                  <a:lnTo>
                    <a:pt x="794381" y="0"/>
                  </a:lnTo>
                </a:path>
                <a:path w="1692275" h="42545">
                  <a:moveTo>
                    <a:pt x="806525" y="42501"/>
                  </a:moveTo>
                  <a:lnTo>
                    <a:pt x="849027" y="0"/>
                  </a:lnTo>
                </a:path>
                <a:path w="1692275" h="42545">
                  <a:moveTo>
                    <a:pt x="860158" y="42501"/>
                  </a:moveTo>
                  <a:lnTo>
                    <a:pt x="903672" y="0"/>
                  </a:lnTo>
                </a:path>
                <a:path w="1692275" h="42545">
                  <a:moveTo>
                    <a:pt x="914804" y="42501"/>
                  </a:moveTo>
                  <a:lnTo>
                    <a:pt x="957305" y="0"/>
                  </a:lnTo>
                </a:path>
                <a:path w="1692275" h="42545">
                  <a:moveTo>
                    <a:pt x="969449" y="42501"/>
                  </a:moveTo>
                  <a:lnTo>
                    <a:pt x="1011951" y="0"/>
                  </a:lnTo>
                </a:path>
                <a:path w="1692275" h="42545">
                  <a:moveTo>
                    <a:pt x="1023082" y="42501"/>
                  </a:moveTo>
                  <a:lnTo>
                    <a:pt x="1065584" y="0"/>
                  </a:lnTo>
                </a:path>
                <a:path w="1692275" h="42545">
                  <a:moveTo>
                    <a:pt x="1077728" y="42501"/>
                  </a:moveTo>
                  <a:lnTo>
                    <a:pt x="1120230" y="0"/>
                  </a:lnTo>
                </a:path>
                <a:path w="1692275" h="42545">
                  <a:moveTo>
                    <a:pt x="1131361" y="42501"/>
                  </a:moveTo>
                  <a:lnTo>
                    <a:pt x="1169815" y="4047"/>
                  </a:lnTo>
                </a:path>
                <a:path w="1692275" h="42545">
                  <a:moveTo>
                    <a:pt x="1186007" y="42501"/>
                  </a:moveTo>
                  <a:lnTo>
                    <a:pt x="1228508" y="0"/>
                  </a:lnTo>
                </a:path>
                <a:path w="1692275" h="42545">
                  <a:moveTo>
                    <a:pt x="1239640" y="42501"/>
                  </a:moveTo>
                  <a:lnTo>
                    <a:pt x="1282142" y="0"/>
                  </a:lnTo>
                </a:path>
                <a:path w="1692275" h="42545">
                  <a:moveTo>
                    <a:pt x="1294285" y="42501"/>
                  </a:moveTo>
                  <a:lnTo>
                    <a:pt x="1336787" y="0"/>
                  </a:lnTo>
                </a:path>
                <a:path w="1692275" h="42545">
                  <a:moveTo>
                    <a:pt x="1347919" y="42501"/>
                  </a:moveTo>
                  <a:lnTo>
                    <a:pt x="1391433" y="0"/>
                  </a:lnTo>
                </a:path>
                <a:path w="1692275" h="42545">
                  <a:moveTo>
                    <a:pt x="1402564" y="42501"/>
                  </a:moveTo>
                  <a:lnTo>
                    <a:pt x="1445066" y="0"/>
                  </a:lnTo>
                </a:path>
                <a:path w="1692275" h="42545">
                  <a:moveTo>
                    <a:pt x="1457209" y="42501"/>
                  </a:moveTo>
                  <a:lnTo>
                    <a:pt x="1499711" y="0"/>
                  </a:lnTo>
                </a:path>
                <a:path w="1692275" h="42545">
                  <a:moveTo>
                    <a:pt x="1510843" y="42501"/>
                  </a:moveTo>
                  <a:lnTo>
                    <a:pt x="1553345" y="0"/>
                  </a:lnTo>
                </a:path>
                <a:path w="1692275" h="42545">
                  <a:moveTo>
                    <a:pt x="1565488" y="42501"/>
                  </a:moveTo>
                  <a:lnTo>
                    <a:pt x="1607990" y="0"/>
                  </a:lnTo>
                </a:path>
                <a:path w="1692275" h="42545">
                  <a:moveTo>
                    <a:pt x="1619122" y="42501"/>
                  </a:moveTo>
                  <a:lnTo>
                    <a:pt x="1661624" y="0"/>
                  </a:lnTo>
                </a:path>
                <a:path w="1692275" h="42545">
                  <a:moveTo>
                    <a:pt x="1673767" y="42501"/>
                  </a:moveTo>
                  <a:lnTo>
                    <a:pt x="1691982" y="242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1655203" y="9052584"/>
              <a:ext cx="531495" cy="3175"/>
            </a:xfrm>
            <a:custGeom>
              <a:avLst/>
              <a:gdLst/>
              <a:ahLst/>
              <a:cxnLst/>
              <a:rect l="l" t="t" r="r" b="b"/>
              <a:pathLst>
                <a:path w="531494" h="3175">
                  <a:moveTo>
                    <a:pt x="531279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531279" y="3035"/>
                  </a:lnTo>
                  <a:lnTo>
                    <a:pt x="5312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1655215" y="9052579"/>
              <a:ext cx="531495" cy="3175"/>
            </a:xfrm>
            <a:custGeom>
              <a:avLst/>
              <a:gdLst/>
              <a:ahLst/>
              <a:cxnLst/>
              <a:rect l="l" t="t" r="r" b="b"/>
              <a:pathLst>
                <a:path w="531494" h="3175">
                  <a:moveTo>
                    <a:pt x="531274" y="0"/>
                  </a:moveTo>
                  <a:lnTo>
                    <a:pt x="0" y="0"/>
                  </a:lnTo>
                  <a:lnTo>
                    <a:pt x="531274" y="3035"/>
                  </a:lnTo>
                  <a:lnTo>
                    <a:pt x="531274" y="0"/>
                  </a:lnTo>
                  <a:close/>
                </a:path>
                <a:path w="531494" h="3175">
                  <a:moveTo>
                    <a:pt x="0" y="0"/>
                  </a:moveTo>
                  <a:lnTo>
                    <a:pt x="531274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2228989" y="9052584"/>
              <a:ext cx="560070" cy="3175"/>
            </a:xfrm>
            <a:custGeom>
              <a:avLst/>
              <a:gdLst/>
              <a:ahLst/>
              <a:cxnLst/>
              <a:rect l="l" t="t" r="r" b="b"/>
              <a:pathLst>
                <a:path w="560069" h="3175">
                  <a:moveTo>
                    <a:pt x="559600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559600" y="3035"/>
                  </a:lnTo>
                  <a:lnTo>
                    <a:pt x="5596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2228991" y="9052579"/>
              <a:ext cx="560070" cy="3175"/>
            </a:xfrm>
            <a:custGeom>
              <a:avLst/>
              <a:gdLst/>
              <a:ahLst/>
              <a:cxnLst/>
              <a:rect l="l" t="t" r="r" b="b"/>
              <a:pathLst>
                <a:path w="560069" h="3175">
                  <a:moveTo>
                    <a:pt x="559609" y="0"/>
                  </a:moveTo>
                  <a:lnTo>
                    <a:pt x="0" y="0"/>
                  </a:lnTo>
                  <a:lnTo>
                    <a:pt x="559609" y="3035"/>
                  </a:lnTo>
                  <a:lnTo>
                    <a:pt x="559609" y="0"/>
                  </a:lnTo>
                  <a:close/>
                </a:path>
                <a:path w="560069" h="3175">
                  <a:moveTo>
                    <a:pt x="0" y="0"/>
                  </a:moveTo>
                  <a:lnTo>
                    <a:pt x="55960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2831096" y="9052584"/>
              <a:ext cx="516255" cy="3175"/>
            </a:xfrm>
            <a:custGeom>
              <a:avLst/>
              <a:gdLst/>
              <a:ahLst/>
              <a:cxnLst/>
              <a:rect l="l" t="t" r="r" b="b"/>
              <a:pathLst>
                <a:path w="516254" h="3175">
                  <a:moveTo>
                    <a:pt x="516089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516089" y="3035"/>
                  </a:lnTo>
                  <a:lnTo>
                    <a:pt x="5160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2831102" y="9052579"/>
              <a:ext cx="516255" cy="3175"/>
            </a:xfrm>
            <a:custGeom>
              <a:avLst/>
              <a:gdLst/>
              <a:ahLst/>
              <a:cxnLst/>
              <a:rect l="l" t="t" r="r" b="b"/>
              <a:pathLst>
                <a:path w="516254" h="3175">
                  <a:moveTo>
                    <a:pt x="516095" y="0"/>
                  </a:moveTo>
                  <a:lnTo>
                    <a:pt x="0" y="0"/>
                  </a:lnTo>
                  <a:lnTo>
                    <a:pt x="516095" y="3035"/>
                  </a:lnTo>
                  <a:lnTo>
                    <a:pt x="516095" y="0"/>
                  </a:lnTo>
                  <a:close/>
                </a:path>
                <a:path w="516254" h="3175">
                  <a:moveTo>
                    <a:pt x="0" y="0"/>
                  </a:moveTo>
                  <a:lnTo>
                    <a:pt x="51609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1651167" y="9052579"/>
              <a:ext cx="1699260" cy="50165"/>
            </a:xfrm>
            <a:custGeom>
              <a:avLst/>
              <a:gdLst/>
              <a:ahLst/>
              <a:cxnLst/>
              <a:rect l="l" t="t" r="r" b="b"/>
              <a:pathLst>
                <a:path w="1699260" h="50165">
                  <a:moveTo>
                    <a:pt x="1699066" y="3035"/>
                  </a:moveTo>
                  <a:lnTo>
                    <a:pt x="1696030" y="3035"/>
                  </a:lnTo>
                </a:path>
                <a:path w="1699260" h="50165">
                  <a:moveTo>
                    <a:pt x="1696030" y="45537"/>
                  </a:moveTo>
                  <a:lnTo>
                    <a:pt x="1699066" y="45537"/>
                  </a:lnTo>
                </a:path>
                <a:path w="1699260" h="50165">
                  <a:moveTo>
                    <a:pt x="0" y="45537"/>
                  </a:moveTo>
                  <a:lnTo>
                    <a:pt x="4047" y="45537"/>
                  </a:lnTo>
                </a:path>
                <a:path w="1699260" h="50165">
                  <a:moveTo>
                    <a:pt x="1696030" y="0"/>
                  </a:moveTo>
                  <a:lnTo>
                    <a:pt x="1182971" y="0"/>
                  </a:lnTo>
                </a:path>
                <a:path w="1699260" h="50165">
                  <a:moveTo>
                    <a:pt x="1133385" y="0"/>
                  </a:moveTo>
                  <a:lnTo>
                    <a:pt x="577824" y="0"/>
                  </a:lnTo>
                </a:path>
                <a:path w="1699260" h="50165">
                  <a:moveTo>
                    <a:pt x="4047" y="3035"/>
                  </a:moveTo>
                  <a:lnTo>
                    <a:pt x="0" y="3035"/>
                  </a:lnTo>
                </a:path>
                <a:path w="1699260" h="50165">
                  <a:moveTo>
                    <a:pt x="535322" y="0"/>
                  </a:moveTo>
                  <a:lnTo>
                    <a:pt x="4047" y="0"/>
                  </a:lnTo>
                </a:path>
                <a:path w="1699260" h="50165">
                  <a:moveTo>
                    <a:pt x="4047" y="45537"/>
                  </a:moveTo>
                  <a:lnTo>
                    <a:pt x="1696030" y="45537"/>
                  </a:lnTo>
                </a:path>
                <a:path w="1699260" h="50165">
                  <a:moveTo>
                    <a:pt x="1137433" y="3035"/>
                  </a:moveTo>
                  <a:lnTo>
                    <a:pt x="577824" y="3035"/>
                  </a:lnTo>
                </a:path>
                <a:path w="1699260" h="50165">
                  <a:moveTo>
                    <a:pt x="4047" y="49585"/>
                  </a:moveTo>
                  <a:lnTo>
                    <a:pt x="1696030" y="49585"/>
                  </a:lnTo>
                </a:path>
                <a:path w="1699260" h="50165">
                  <a:moveTo>
                    <a:pt x="535322" y="3035"/>
                  </a:moveTo>
                  <a:lnTo>
                    <a:pt x="4047" y="3035"/>
                  </a:lnTo>
                </a:path>
                <a:path w="1699260" h="50165">
                  <a:moveTo>
                    <a:pt x="1696030" y="3035"/>
                  </a:moveTo>
                  <a:lnTo>
                    <a:pt x="1179935" y="303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47" name="object 6847"/>
            <p:cNvPicPr/>
            <p:nvPr/>
          </p:nvPicPr>
          <p:blipFill>
            <a:blip r:embed="rId411" cstate="print"/>
            <a:stretch>
              <a:fillRect/>
            </a:stretch>
          </p:blipFill>
          <p:spPr>
            <a:xfrm>
              <a:off x="3905795" y="10983382"/>
              <a:ext cx="79944" cy="704318"/>
            </a:xfrm>
            <a:prstGeom prst="rect">
              <a:avLst/>
            </a:prstGeom>
          </p:spPr>
        </p:pic>
        <p:sp>
          <p:nvSpPr>
            <p:cNvPr id="6848" name="object 6848"/>
            <p:cNvSpPr/>
            <p:nvPr/>
          </p:nvSpPr>
          <p:spPr>
            <a:xfrm>
              <a:off x="1651167" y="11231310"/>
              <a:ext cx="4445" cy="42545"/>
            </a:xfrm>
            <a:custGeom>
              <a:avLst/>
              <a:gdLst/>
              <a:ahLst/>
              <a:cxnLst/>
              <a:rect l="l" t="t" r="r" b="b"/>
              <a:pathLst>
                <a:path w="4444" h="42545">
                  <a:moveTo>
                    <a:pt x="0" y="0"/>
                  </a:moveTo>
                  <a:lnTo>
                    <a:pt x="0" y="42501"/>
                  </a:lnTo>
                  <a:lnTo>
                    <a:pt x="4047" y="42501"/>
                  </a:lnTo>
                  <a:lnTo>
                    <a:pt x="0" y="0"/>
                  </a:lnTo>
                  <a:close/>
                </a:path>
                <a:path w="4444" h="42545">
                  <a:moveTo>
                    <a:pt x="4047" y="0"/>
                  </a:moveTo>
                  <a:lnTo>
                    <a:pt x="0" y="0"/>
                  </a:lnTo>
                  <a:lnTo>
                    <a:pt x="4047" y="4250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1651167" y="11231310"/>
              <a:ext cx="4445" cy="42545"/>
            </a:xfrm>
            <a:custGeom>
              <a:avLst/>
              <a:gdLst/>
              <a:ahLst/>
              <a:cxnLst/>
              <a:rect l="l" t="t" r="r" b="b"/>
              <a:pathLst>
                <a:path w="4444" h="42545">
                  <a:moveTo>
                    <a:pt x="4047" y="42501"/>
                  </a:moveTo>
                  <a:lnTo>
                    <a:pt x="4047" y="42501"/>
                  </a:lnTo>
                </a:path>
                <a:path w="4444" h="42545">
                  <a:moveTo>
                    <a:pt x="4047" y="0"/>
                  </a:moveTo>
                  <a:lnTo>
                    <a:pt x="4047" y="0"/>
                  </a:lnTo>
                </a:path>
                <a:path w="4444" h="42545">
                  <a:moveTo>
                    <a:pt x="0" y="0"/>
                  </a:moveTo>
                  <a:lnTo>
                    <a:pt x="0" y="0"/>
                  </a:lnTo>
                </a:path>
                <a:path w="4444" h="42545">
                  <a:moveTo>
                    <a:pt x="0" y="42501"/>
                  </a:moveTo>
                  <a:lnTo>
                    <a:pt x="0" y="42501"/>
                  </a:lnTo>
                </a:path>
                <a:path w="4444" h="42545">
                  <a:moveTo>
                    <a:pt x="4047" y="42501"/>
                  </a:moveTo>
                  <a:lnTo>
                    <a:pt x="4047" y="42501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1651167" y="1126065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3035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1655215" y="11277860"/>
              <a:ext cx="2256790" cy="0"/>
            </a:xfrm>
            <a:custGeom>
              <a:avLst/>
              <a:gdLst/>
              <a:ahLst/>
              <a:cxnLst/>
              <a:rect l="l" t="t" r="r" b="b"/>
              <a:pathLst>
                <a:path w="2256790">
                  <a:moveTo>
                    <a:pt x="0" y="0"/>
                  </a:moveTo>
                  <a:lnTo>
                    <a:pt x="2256651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1655215" y="11273813"/>
              <a:ext cx="2256790" cy="4445"/>
            </a:xfrm>
            <a:custGeom>
              <a:avLst/>
              <a:gdLst/>
              <a:ahLst/>
              <a:cxnLst/>
              <a:rect l="l" t="t" r="r" b="b"/>
              <a:pathLst>
                <a:path w="2256790" h="4445">
                  <a:moveTo>
                    <a:pt x="2256651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2256651" y="0"/>
                  </a:lnTo>
                  <a:close/>
                </a:path>
                <a:path w="2256790" h="4445">
                  <a:moveTo>
                    <a:pt x="2256651" y="0"/>
                  </a:moveTo>
                  <a:lnTo>
                    <a:pt x="0" y="4047"/>
                  </a:lnTo>
                  <a:lnTo>
                    <a:pt x="2256651" y="4047"/>
                  </a:lnTo>
                  <a:lnTo>
                    <a:pt x="22566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1655215" y="11273812"/>
              <a:ext cx="2256790" cy="4445"/>
            </a:xfrm>
            <a:custGeom>
              <a:avLst/>
              <a:gdLst/>
              <a:ahLst/>
              <a:cxnLst/>
              <a:rect l="l" t="t" r="r" b="b"/>
              <a:pathLst>
                <a:path w="2256790" h="4445">
                  <a:moveTo>
                    <a:pt x="0" y="0"/>
                  </a:moveTo>
                  <a:lnTo>
                    <a:pt x="2256651" y="0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2256790" h="4445">
                  <a:moveTo>
                    <a:pt x="2256651" y="0"/>
                  </a:moveTo>
                  <a:lnTo>
                    <a:pt x="0" y="4047"/>
                  </a:lnTo>
                  <a:lnTo>
                    <a:pt x="2256651" y="4047"/>
                  </a:lnTo>
                  <a:lnTo>
                    <a:pt x="225665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1655215" y="11273812"/>
              <a:ext cx="2256790" cy="4445"/>
            </a:xfrm>
            <a:custGeom>
              <a:avLst/>
              <a:gdLst/>
              <a:ahLst/>
              <a:cxnLst/>
              <a:rect l="l" t="t" r="r" b="b"/>
              <a:pathLst>
                <a:path w="2256790" h="4445">
                  <a:moveTo>
                    <a:pt x="0" y="4047"/>
                  </a:moveTo>
                  <a:lnTo>
                    <a:pt x="0" y="4047"/>
                  </a:lnTo>
                </a:path>
                <a:path w="2256790" h="4445">
                  <a:moveTo>
                    <a:pt x="2256651" y="4047"/>
                  </a:moveTo>
                  <a:lnTo>
                    <a:pt x="2256651" y="4047"/>
                  </a:lnTo>
                </a:path>
                <a:path w="2256790" h="4445">
                  <a:moveTo>
                    <a:pt x="2256651" y="0"/>
                  </a:moveTo>
                  <a:lnTo>
                    <a:pt x="2256651" y="0"/>
                  </a:lnTo>
                </a:path>
                <a:path w="2256790" h="4445">
                  <a:moveTo>
                    <a:pt x="0" y="0"/>
                  </a:moveTo>
                  <a:lnTo>
                    <a:pt x="0" y="0"/>
                  </a:lnTo>
                </a:path>
                <a:path w="2256790" h="4445">
                  <a:moveTo>
                    <a:pt x="0" y="4047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1655215" y="11228275"/>
              <a:ext cx="2256790" cy="0"/>
            </a:xfrm>
            <a:custGeom>
              <a:avLst/>
              <a:gdLst/>
              <a:ahLst/>
              <a:cxnLst/>
              <a:rect l="l" t="t" r="r" b="b"/>
              <a:pathLst>
                <a:path w="2256790">
                  <a:moveTo>
                    <a:pt x="22566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1655203" y="11228285"/>
              <a:ext cx="2256790" cy="3175"/>
            </a:xfrm>
            <a:custGeom>
              <a:avLst/>
              <a:gdLst/>
              <a:ahLst/>
              <a:cxnLst/>
              <a:rect l="l" t="t" r="r" b="b"/>
              <a:pathLst>
                <a:path w="2256790" h="3175">
                  <a:moveTo>
                    <a:pt x="2256650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2256650" y="3035"/>
                  </a:lnTo>
                  <a:lnTo>
                    <a:pt x="22566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1655215" y="11228275"/>
              <a:ext cx="2256790" cy="3175"/>
            </a:xfrm>
            <a:custGeom>
              <a:avLst/>
              <a:gdLst/>
              <a:ahLst/>
              <a:cxnLst/>
              <a:rect l="l" t="t" r="r" b="b"/>
              <a:pathLst>
                <a:path w="2256790" h="3175">
                  <a:moveTo>
                    <a:pt x="2256651" y="3035"/>
                  </a:moveTo>
                  <a:lnTo>
                    <a:pt x="0" y="3035"/>
                  </a:lnTo>
                  <a:lnTo>
                    <a:pt x="2256651" y="0"/>
                  </a:lnTo>
                  <a:lnTo>
                    <a:pt x="2256651" y="3035"/>
                  </a:lnTo>
                  <a:close/>
                </a:path>
                <a:path w="2256790" h="3175">
                  <a:moveTo>
                    <a:pt x="0" y="3035"/>
                  </a:moveTo>
                  <a:lnTo>
                    <a:pt x="2256651" y="0"/>
                  </a:ln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1655215" y="11228275"/>
              <a:ext cx="2256790" cy="3175"/>
            </a:xfrm>
            <a:custGeom>
              <a:avLst/>
              <a:gdLst/>
              <a:ahLst/>
              <a:cxnLst/>
              <a:rect l="l" t="t" r="r" b="b"/>
              <a:pathLst>
                <a:path w="2256790" h="3175">
                  <a:moveTo>
                    <a:pt x="2256651" y="0"/>
                  </a:moveTo>
                  <a:lnTo>
                    <a:pt x="2256651" y="0"/>
                  </a:lnTo>
                </a:path>
                <a:path w="2256790" h="3175">
                  <a:moveTo>
                    <a:pt x="0" y="0"/>
                  </a:moveTo>
                  <a:lnTo>
                    <a:pt x="0" y="0"/>
                  </a:lnTo>
                </a:path>
                <a:path w="2256790" h="3175">
                  <a:moveTo>
                    <a:pt x="0" y="3035"/>
                  </a:moveTo>
                  <a:lnTo>
                    <a:pt x="0" y="3035"/>
                  </a:lnTo>
                </a:path>
                <a:path w="2256790" h="3175">
                  <a:moveTo>
                    <a:pt x="2256651" y="3035"/>
                  </a:moveTo>
                  <a:lnTo>
                    <a:pt x="2256651" y="3035"/>
                  </a:lnTo>
                </a:path>
                <a:path w="2256790" h="3175">
                  <a:moveTo>
                    <a:pt x="2256651" y="0"/>
                  </a:moveTo>
                  <a:lnTo>
                    <a:pt x="2256651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1655215" y="11273812"/>
              <a:ext cx="2256790" cy="0"/>
            </a:xfrm>
            <a:custGeom>
              <a:avLst/>
              <a:gdLst/>
              <a:ahLst/>
              <a:cxnLst/>
              <a:rect l="l" t="t" r="r" b="b"/>
              <a:pathLst>
                <a:path w="2256790">
                  <a:moveTo>
                    <a:pt x="0" y="0"/>
                  </a:moveTo>
                  <a:lnTo>
                    <a:pt x="2256651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1655215" y="11231310"/>
              <a:ext cx="2256790" cy="42545"/>
            </a:xfrm>
            <a:custGeom>
              <a:avLst/>
              <a:gdLst/>
              <a:ahLst/>
              <a:cxnLst/>
              <a:rect l="l" t="t" r="r" b="b"/>
              <a:pathLst>
                <a:path w="2256790" h="42545">
                  <a:moveTo>
                    <a:pt x="2256651" y="0"/>
                  </a:moveTo>
                  <a:lnTo>
                    <a:pt x="0" y="0"/>
                  </a:lnTo>
                  <a:lnTo>
                    <a:pt x="0" y="42501"/>
                  </a:lnTo>
                  <a:lnTo>
                    <a:pt x="2256651" y="0"/>
                  </a:lnTo>
                  <a:close/>
                </a:path>
                <a:path w="2256790" h="42545">
                  <a:moveTo>
                    <a:pt x="2256651" y="0"/>
                  </a:moveTo>
                  <a:lnTo>
                    <a:pt x="0" y="42501"/>
                  </a:lnTo>
                  <a:lnTo>
                    <a:pt x="2256651" y="42501"/>
                  </a:lnTo>
                  <a:lnTo>
                    <a:pt x="22566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1655215" y="11231310"/>
              <a:ext cx="2256790" cy="42545"/>
            </a:xfrm>
            <a:custGeom>
              <a:avLst/>
              <a:gdLst/>
              <a:ahLst/>
              <a:cxnLst/>
              <a:rect l="l" t="t" r="r" b="b"/>
              <a:pathLst>
                <a:path w="2256790" h="42545">
                  <a:moveTo>
                    <a:pt x="0" y="0"/>
                  </a:moveTo>
                  <a:lnTo>
                    <a:pt x="2256651" y="0"/>
                  </a:lnTo>
                  <a:lnTo>
                    <a:pt x="0" y="42501"/>
                  </a:lnTo>
                  <a:lnTo>
                    <a:pt x="0" y="0"/>
                  </a:lnTo>
                  <a:close/>
                </a:path>
                <a:path w="2256790" h="42545">
                  <a:moveTo>
                    <a:pt x="2256651" y="0"/>
                  </a:moveTo>
                  <a:lnTo>
                    <a:pt x="0" y="42501"/>
                  </a:lnTo>
                  <a:lnTo>
                    <a:pt x="2256651" y="42501"/>
                  </a:lnTo>
                  <a:lnTo>
                    <a:pt x="225665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1655215" y="11231310"/>
              <a:ext cx="2256790" cy="42545"/>
            </a:xfrm>
            <a:custGeom>
              <a:avLst/>
              <a:gdLst/>
              <a:ahLst/>
              <a:cxnLst/>
              <a:rect l="l" t="t" r="r" b="b"/>
              <a:pathLst>
                <a:path w="2256790" h="42545">
                  <a:moveTo>
                    <a:pt x="0" y="42501"/>
                  </a:moveTo>
                  <a:lnTo>
                    <a:pt x="0" y="42501"/>
                  </a:lnTo>
                </a:path>
                <a:path w="2256790" h="42545">
                  <a:moveTo>
                    <a:pt x="2256651" y="42501"/>
                  </a:moveTo>
                  <a:lnTo>
                    <a:pt x="2256651" y="42501"/>
                  </a:lnTo>
                </a:path>
                <a:path w="2256790" h="42545">
                  <a:moveTo>
                    <a:pt x="2256651" y="0"/>
                  </a:moveTo>
                  <a:lnTo>
                    <a:pt x="2256651" y="0"/>
                  </a:lnTo>
                </a:path>
                <a:path w="2256790" h="42545">
                  <a:moveTo>
                    <a:pt x="0" y="0"/>
                  </a:moveTo>
                  <a:lnTo>
                    <a:pt x="0" y="0"/>
                  </a:lnTo>
                </a:path>
                <a:path w="2256790" h="42545">
                  <a:moveTo>
                    <a:pt x="0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1655215" y="11231310"/>
              <a:ext cx="2256790" cy="42545"/>
            </a:xfrm>
            <a:custGeom>
              <a:avLst/>
              <a:gdLst/>
              <a:ahLst/>
              <a:cxnLst/>
              <a:rect l="l" t="t" r="r" b="b"/>
              <a:pathLst>
                <a:path w="2256790" h="42545">
                  <a:moveTo>
                    <a:pt x="4047" y="42501"/>
                  </a:moveTo>
                  <a:lnTo>
                    <a:pt x="46549" y="0"/>
                  </a:lnTo>
                </a:path>
                <a:path w="2256790" h="42545">
                  <a:moveTo>
                    <a:pt x="57681" y="42501"/>
                  </a:moveTo>
                  <a:lnTo>
                    <a:pt x="100183" y="0"/>
                  </a:lnTo>
                </a:path>
                <a:path w="2256790" h="42545">
                  <a:moveTo>
                    <a:pt x="112326" y="42501"/>
                  </a:moveTo>
                  <a:lnTo>
                    <a:pt x="154828" y="0"/>
                  </a:lnTo>
                </a:path>
                <a:path w="2256790" h="42545">
                  <a:moveTo>
                    <a:pt x="165960" y="42501"/>
                  </a:moveTo>
                  <a:lnTo>
                    <a:pt x="208461" y="0"/>
                  </a:lnTo>
                </a:path>
                <a:path w="2256790" h="42545">
                  <a:moveTo>
                    <a:pt x="220605" y="42501"/>
                  </a:moveTo>
                  <a:lnTo>
                    <a:pt x="263107" y="0"/>
                  </a:lnTo>
                </a:path>
                <a:path w="2256790" h="42545">
                  <a:moveTo>
                    <a:pt x="274238" y="42501"/>
                  </a:moveTo>
                  <a:lnTo>
                    <a:pt x="316740" y="0"/>
                  </a:lnTo>
                </a:path>
                <a:path w="2256790" h="42545">
                  <a:moveTo>
                    <a:pt x="328884" y="42501"/>
                  </a:moveTo>
                  <a:lnTo>
                    <a:pt x="371386" y="0"/>
                  </a:lnTo>
                </a:path>
                <a:path w="2256790" h="42545">
                  <a:moveTo>
                    <a:pt x="382517" y="42501"/>
                  </a:moveTo>
                  <a:lnTo>
                    <a:pt x="425019" y="0"/>
                  </a:lnTo>
                </a:path>
                <a:path w="2256790" h="42545">
                  <a:moveTo>
                    <a:pt x="437162" y="42501"/>
                  </a:moveTo>
                  <a:lnTo>
                    <a:pt x="479664" y="0"/>
                  </a:lnTo>
                </a:path>
                <a:path w="2256790" h="42545">
                  <a:moveTo>
                    <a:pt x="491808" y="42501"/>
                  </a:moveTo>
                  <a:lnTo>
                    <a:pt x="534310" y="0"/>
                  </a:lnTo>
                </a:path>
                <a:path w="2256790" h="42545">
                  <a:moveTo>
                    <a:pt x="545441" y="42501"/>
                  </a:moveTo>
                  <a:lnTo>
                    <a:pt x="587943" y="0"/>
                  </a:lnTo>
                </a:path>
                <a:path w="2256790" h="42545">
                  <a:moveTo>
                    <a:pt x="600087" y="42501"/>
                  </a:moveTo>
                  <a:lnTo>
                    <a:pt x="642589" y="0"/>
                  </a:lnTo>
                </a:path>
                <a:path w="2256790" h="42545">
                  <a:moveTo>
                    <a:pt x="653720" y="42501"/>
                  </a:moveTo>
                  <a:lnTo>
                    <a:pt x="696222" y="0"/>
                  </a:lnTo>
                </a:path>
                <a:path w="2256790" h="42545">
                  <a:moveTo>
                    <a:pt x="708365" y="42501"/>
                  </a:moveTo>
                  <a:lnTo>
                    <a:pt x="750867" y="0"/>
                  </a:lnTo>
                </a:path>
                <a:path w="2256790" h="42545">
                  <a:moveTo>
                    <a:pt x="761999" y="42501"/>
                  </a:moveTo>
                  <a:lnTo>
                    <a:pt x="804501" y="0"/>
                  </a:lnTo>
                </a:path>
                <a:path w="2256790" h="42545">
                  <a:moveTo>
                    <a:pt x="816644" y="42501"/>
                  </a:moveTo>
                  <a:lnTo>
                    <a:pt x="859146" y="0"/>
                  </a:lnTo>
                </a:path>
                <a:path w="2256790" h="42545">
                  <a:moveTo>
                    <a:pt x="870278" y="42501"/>
                  </a:moveTo>
                  <a:lnTo>
                    <a:pt x="912780" y="0"/>
                  </a:lnTo>
                </a:path>
                <a:path w="2256790" h="42545">
                  <a:moveTo>
                    <a:pt x="924923" y="42501"/>
                  </a:moveTo>
                  <a:lnTo>
                    <a:pt x="967425" y="0"/>
                  </a:lnTo>
                </a:path>
                <a:path w="2256790" h="42545">
                  <a:moveTo>
                    <a:pt x="978556" y="42501"/>
                  </a:moveTo>
                  <a:lnTo>
                    <a:pt x="1022070" y="0"/>
                  </a:lnTo>
                </a:path>
                <a:path w="2256790" h="42545">
                  <a:moveTo>
                    <a:pt x="1033202" y="42501"/>
                  </a:moveTo>
                  <a:lnTo>
                    <a:pt x="1075704" y="0"/>
                  </a:lnTo>
                </a:path>
                <a:path w="2256790" h="42545">
                  <a:moveTo>
                    <a:pt x="1087847" y="42501"/>
                  </a:moveTo>
                  <a:lnTo>
                    <a:pt x="1130349" y="0"/>
                  </a:lnTo>
                </a:path>
                <a:path w="2256790" h="42545">
                  <a:moveTo>
                    <a:pt x="1141481" y="42501"/>
                  </a:moveTo>
                  <a:lnTo>
                    <a:pt x="1183983" y="0"/>
                  </a:lnTo>
                </a:path>
                <a:path w="2256790" h="42545">
                  <a:moveTo>
                    <a:pt x="1196126" y="42501"/>
                  </a:moveTo>
                  <a:lnTo>
                    <a:pt x="1238628" y="0"/>
                  </a:lnTo>
                </a:path>
                <a:path w="2256790" h="42545">
                  <a:moveTo>
                    <a:pt x="1249759" y="42501"/>
                  </a:moveTo>
                  <a:lnTo>
                    <a:pt x="1292261" y="0"/>
                  </a:lnTo>
                </a:path>
                <a:path w="2256790" h="42545">
                  <a:moveTo>
                    <a:pt x="1304405" y="42501"/>
                  </a:moveTo>
                  <a:lnTo>
                    <a:pt x="1346907" y="0"/>
                  </a:lnTo>
                </a:path>
                <a:path w="2256790" h="42545">
                  <a:moveTo>
                    <a:pt x="1358038" y="42501"/>
                  </a:moveTo>
                  <a:lnTo>
                    <a:pt x="1400540" y="0"/>
                  </a:lnTo>
                </a:path>
                <a:path w="2256790" h="42545">
                  <a:moveTo>
                    <a:pt x="1412684" y="42501"/>
                  </a:moveTo>
                  <a:lnTo>
                    <a:pt x="1455186" y="0"/>
                  </a:lnTo>
                </a:path>
                <a:path w="2256790" h="42545">
                  <a:moveTo>
                    <a:pt x="1466317" y="42501"/>
                  </a:moveTo>
                  <a:lnTo>
                    <a:pt x="1509831" y="0"/>
                  </a:lnTo>
                </a:path>
                <a:path w="2256790" h="42545">
                  <a:moveTo>
                    <a:pt x="1520962" y="42501"/>
                  </a:moveTo>
                  <a:lnTo>
                    <a:pt x="1563464" y="0"/>
                  </a:lnTo>
                </a:path>
                <a:path w="2256790" h="42545">
                  <a:moveTo>
                    <a:pt x="1575608" y="42501"/>
                  </a:moveTo>
                  <a:lnTo>
                    <a:pt x="1618110" y="0"/>
                  </a:lnTo>
                </a:path>
                <a:path w="2256790" h="42545">
                  <a:moveTo>
                    <a:pt x="1629241" y="42501"/>
                  </a:moveTo>
                  <a:lnTo>
                    <a:pt x="1671743" y="0"/>
                  </a:lnTo>
                </a:path>
                <a:path w="2256790" h="42545">
                  <a:moveTo>
                    <a:pt x="1683887" y="42501"/>
                  </a:moveTo>
                  <a:lnTo>
                    <a:pt x="1726389" y="0"/>
                  </a:lnTo>
                </a:path>
                <a:path w="2256790" h="42545">
                  <a:moveTo>
                    <a:pt x="1737520" y="42501"/>
                  </a:moveTo>
                  <a:lnTo>
                    <a:pt x="1780022" y="0"/>
                  </a:lnTo>
                </a:path>
                <a:path w="2256790" h="42545">
                  <a:moveTo>
                    <a:pt x="1792165" y="42501"/>
                  </a:moveTo>
                  <a:lnTo>
                    <a:pt x="1834667" y="0"/>
                  </a:lnTo>
                </a:path>
                <a:path w="2256790" h="42545">
                  <a:moveTo>
                    <a:pt x="1845799" y="42501"/>
                  </a:moveTo>
                  <a:lnTo>
                    <a:pt x="1888301" y="0"/>
                  </a:lnTo>
                </a:path>
                <a:path w="2256790" h="42545">
                  <a:moveTo>
                    <a:pt x="1900444" y="42501"/>
                  </a:moveTo>
                  <a:lnTo>
                    <a:pt x="1942946" y="0"/>
                  </a:lnTo>
                </a:path>
                <a:path w="2256790" h="42545">
                  <a:moveTo>
                    <a:pt x="1954078" y="42501"/>
                  </a:moveTo>
                  <a:lnTo>
                    <a:pt x="1997592" y="0"/>
                  </a:lnTo>
                </a:path>
                <a:path w="2256790" h="42545">
                  <a:moveTo>
                    <a:pt x="2008723" y="42501"/>
                  </a:moveTo>
                  <a:lnTo>
                    <a:pt x="2051225" y="0"/>
                  </a:lnTo>
                </a:path>
                <a:path w="2256790" h="42545">
                  <a:moveTo>
                    <a:pt x="2063368" y="42501"/>
                  </a:moveTo>
                  <a:lnTo>
                    <a:pt x="2105870" y="0"/>
                  </a:lnTo>
                </a:path>
                <a:path w="2256790" h="42545">
                  <a:moveTo>
                    <a:pt x="2117002" y="42501"/>
                  </a:moveTo>
                  <a:lnTo>
                    <a:pt x="2159504" y="0"/>
                  </a:lnTo>
                </a:path>
                <a:path w="2256790" h="42545">
                  <a:moveTo>
                    <a:pt x="2171647" y="42501"/>
                  </a:moveTo>
                  <a:lnTo>
                    <a:pt x="2214149" y="0"/>
                  </a:lnTo>
                </a:path>
                <a:path w="2256790" h="42545">
                  <a:moveTo>
                    <a:pt x="2225281" y="42501"/>
                  </a:moveTo>
                  <a:lnTo>
                    <a:pt x="2256651" y="12143"/>
                  </a:lnTo>
                </a:path>
                <a:path w="2256790" h="42545">
                  <a:moveTo>
                    <a:pt x="0" y="29346"/>
                  </a:moveTo>
                  <a:lnTo>
                    <a:pt x="28334" y="0"/>
                  </a:lnTo>
                </a:path>
                <a:path w="2256790" h="42545">
                  <a:moveTo>
                    <a:pt x="39466" y="42501"/>
                  </a:moveTo>
                  <a:lnTo>
                    <a:pt x="81968" y="0"/>
                  </a:lnTo>
                </a:path>
                <a:path w="2256790" h="42545">
                  <a:moveTo>
                    <a:pt x="94111" y="42501"/>
                  </a:moveTo>
                  <a:lnTo>
                    <a:pt x="136613" y="0"/>
                  </a:lnTo>
                </a:path>
                <a:path w="2256790" h="42545">
                  <a:moveTo>
                    <a:pt x="147744" y="42501"/>
                  </a:moveTo>
                  <a:lnTo>
                    <a:pt x="190246" y="0"/>
                  </a:lnTo>
                </a:path>
                <a:path w="2256790" h="42545">
                  <a:moveTo>
                    <a:pt x="202390" y="42501"/>
                  </a:moveTo>
                  <a:lnTo>
                    <a:pt x="244892" y="0"/>
                  </a:lnTo>
                </a:path>
                <a:path w="2256790" h="42545">
                  <a:moveTo>
                    <a:pt x="256023" y="42501"/>
                  </a:moveTo>
                  <a:lnTo>
                    <a:pt x="299537" y="0"/>
                  </a:lnTo>
                </a:path>
                <a:path w="2256790" h="42545">
                  <a:moveTo>
                    <a:pt x="310669" y="42501"/>
                  </a:moveTo>
                  <a:lnTo>
                    <a:pt x="353171" y="0"/>
                  </a:lnTo>
                </a:path>
                <a:path w="2256790" h="42545">
                  <a:moveTo>
                    <a:pt x="365314" y="42501"/>
                  </a:moveTo>
                  <a:lnTo>
                    <a:pt x="407816" y="0"/>
                  </a:lnTo>
                </a:path>
                <a:path w="2256790" h="42545">
                  <a:moveTo>
                    <a:pt x="418947" y="42501"/>
                  </a:moveTo>
                  <a:lnTo>
                    <a:pt x="461449" y="0"/>
                  </a:lnTo>
                </a:path>
                <a:path w="2256790" h="42545">
                  <a:moveTo>
                    <a:pt x="473593" y="42501"/>
                  </a:moveTo>
                  <a:lnTo>
                    <a:pt x="516095" y="0"/>
                  </a:lnTo>
                </a:path>
                <a:path w="2256790" h="42545">
                  <a:moveTo>
                    <a:pt x="527226" y="42501"/>
                  </a:moveTo>
                  <a:lnTo>
                    <a:pt x="569728" y="0"/>
                  </a:lnTo>
                </a:path>
                <a:path w="2256790" h="42545">
                  <a:moveTo>
                    <a:pt x="581872" y="42501"/>
                  </a:moveTo>
                  <a:lnTo>
                    <a:pt x="624373" y="0"/>
                  </a:lnTo>
                </a:path>
                <a:path w="2256790" h="42545">
                  <a:moveTo>
                    <a:pt x="635505" y="42501"/>
                  </a:moveTo>
                  <a:lnTo>
                    <a:pt x="678007" y="0"/>
                  </a:lnTo>
                </a:path>
                <a:path w="2256790" h="42545">
                  <a:moveTo>
                    <a:pt x="690150" y="42501"/>
                  </a:moveTo>
                  <a:lnTo>
                    <a:pt x="732652" y="0"/>
                  </a:lnTo>
                </a:path>
                <a:path w="2256790" h="42545">
                  <a:moveTo>
                    <a:pt x="743784" y="42501"/>
                  </a:moveTo>
                  <a:lnTo>
                    <a:pt x="786286" y="0"/>
                  </a:lnTo>
                </a:path>
                <a:path w="2256790" h="42545">
                  <a:moveTo>
                    <a:pt x="798429" y="42501"/>
                  </a:moveTo>
                  <a:lnTo>
                    <a:pt x="840931" y="0"/>
                  </a:lnTo>
                </a:path>
                <a:path w="2256790" h="42545">
                  <a:moveTo>
                    <a:pt x="853075" y="42501"/>
                  </a:moveTo>
                  <a:lnTo>
                    <a:pt x="895576" y="0"/>
                  </a:lnTo>
                </a:path>
                <a:path w="2256790" h="42545">
                  <a:moveTo>
                    <a:pt x="906708" y="42501"/>
                  </a:moveTo>
                  <a:lnTo>
                    <a:pt x="949210" y="0"/>
                  </a:lnTo>
                </a:path>
                <a:path w="2256790" h="42545">
                  <a:moveTo>
                    <a:pt x="961353" y="42501"/>
                  </a:moveTo>
                  <a:lnTo>
                    <a:pt x="1003855" y="0"/>
                  </a:lnTo>
                </a:path>
                <a:path w="2256790" h="42545">
                  <a:moveTo>
                    <a:pt x="1014987" y="42501"/>
                  </a:moveTo>
                  <a:lnTo>
                    <a:pt x="1057489" y="0"/>
                  </a:lnTo>
                </a:path>
                <a:path w="2256790" h="42545">
                  <a:moveTo>
                    <a:pt x="1069632" y="42501"/>
                  </a:moveTo>
                  <a:lnTo>
                    <a:pt x="1112134" y="0"/>
                  </a:lnTo>
                </a:path>
                <a:path w="2256790" h="42545">
                  <a:moveTo>
                    <a:pt x="1123266" y="42501"/>
                  </a:moveTo>
                  <a:lnTo>
                    <a:pt x="1165767" y="0"/>
                  </a:lnTo>
                </a:path>
                <a:path w="2256790" h="42545">
                  <a:moveTo>
                    <a:pt x="1177911" y="42501"/>
                  </a:moveTo>
                  <a:lnTo>
                    <a:pt x="1220413" y="0"/>
                  </a:lnTo>
                </a:path>
                <a:path w="2256790" h="42545">
                  <a:moveTo>
                    <a:pt x="1231544" y="42501"/>
                  </a:moveTo>
                  <a:lnTo>
                    <a:pt x="1274046" y="0"/>
                  </a:lnTo>
                </a:path>
                <a:path w="2256790" h="42545">
                  <a:moveTo>
                    <a:pt x="1286190" y="42501"/>
                  </a:moveTo>
                  <a:lnTo>
                    <a:pt x="1328692" y="0"/>
                  </a:lnTo>
                </a:path>
                <a:path w="2256790" h="42545">
                  <a:moveTo>
                    <a:pt x="1340835" y="42501"/>
                  </a:moveTo>
                  <a:lnTo>
                    <a:pt x="1383337" y="0"/>
                  </a:lnTo>
                </a:path>
                <a:path w="2256790" h="42545">
                  <a:moveTo>
                    <a:pt x="1394468" y="42501"/>
                  </a:moveTo>
                  <a:lnTo>
                    <a:pt x="1436970" y="0"/>
                  </a:lnTo>
                </a:path>
                <a:path w="2256790" h="42545">
                  <a:moveTo>
                    <a:pt x="1449114" y="42501"/>
                  </a:moveTo>
                  <a:lnTo>
                    <a:pt x="1491616" y="0"/>
                  </a:lnTo>
                </a:path>
                <a:path w="2256790" h="42545">
                  <a:moveTo>
                    <a:pt x="1502747" y="42501"/>
                  </a:moveTo>
                  <a:lnTo>
                    <a:pt x="1545249" y="0"/>
                  </a:lnTo>
                </a:path>
                <a:path w="2256790" h="42545">
                  <a:moveTo>
                    <a:pt x="1557393" y="42501"/>
                  </a:moveTo>
                  <a:lnTo>
                    <a:pt x="1599895" y="0"/>
                  </a:lnTo>
                </a:path>
                <a:path w="2256790" h="42545">
                  <a:moveTo>
                    <a:pt x="1611026" y="42501"/>
                  </a:moveTo>
                  <a:lnTo>
                    <a:pt x="1653528" y="0"/>
                  </a:lnTo>
                </a:path>
                <a:path w="2256790" h="42545">
                  <a:moveTo>
                    <a:pt x="1665671" y="42501"/>
                  </a:moveTo>
                  <a:lnTo>
                    <a:pt x="1708173" y="0"/>
                  </a:lnTo>
                </a:path>
                <a:path w="2256790" h="42545">
                  <a:moveTo>
                    <a:pt x="1719305" y="42501"/>
                  </a:moveTo>
                  <a:lnTo>
                    <a:pt x="1761807" y="0"/>
                  </a:lnTo>
                </a:path>
                <a:path w="2256790" h="42545">
                  <a:moveTo>
                    <a:pt x="1773950" y="42501"/>
                  </a:moveTo>
                  <a:lnTo>
                    <a:pt x="1816452" y="0"/>
                  </a:lnTo>
                </a:path>
                <a:path w="2256790" h="42545">
                  <a:moveTo>
                    <a:pt x="1827584" y="42501"/>
                  </a:moveTo>
                  <a:lnTo>
                    <a:pt x="1871098" y="0"/>
                  </a:lnTo>
                </a:path>
                <a:path w="2256790" h="42545">
                  <a:moveTo>
                    <a:pt x="1882229" y="42501"/>
                  </a:moveTo>
                  <a:lnTo>
                    <a:pt x="1924731" y="0"/>
                  </a:lnTo>
                </a:path>
                <a:path w="2256790" h="42545">
                  <a:moveTo>
                    <a:pt x="1936874" y="42501"/>
                  </a:moveTo>
                  <a:lnTo>
                    <a:pt x="1979376" y="0"/>
                  </a:lnTo>
                </a:path>
                <a:path w="2256790" h="42545">
                  <a:moveTo>
                    <a:pt x="1990508" y="42501"/>
                  </a:moveTo>
                  <a:lnTo>
                    <a:pt x="2033010" y="0"/>
                  </a:lnTo>
                </a:path>
                <a:path w="2256790" h="42545">
                  <a:moveTo>
                    <a:pt x="2045153" y="42501"/>
                  </a:moveTo>
                  <a:lnTo>
                    <a:pt x="2087655" y="0"/>
                  </a:lnTo>
                </a:path>
                <a:path w="2256790" h="42545">
                  <a:moveTo>
                    <a:pt x="2098787" y="42501"/>
                  </a:moveTo>
                  <a:lnTo>
                    <a:pt x="2141289" y="0"/>
                  </a:lnTo>
                </a:path>
                <a:path w="2256790" h="42545">
                  <a:moveTo>
                    <a:pt x="2153432" y="42501"/>
                  </a:moveTo>
                  <a:lnTo>
                    <a:pt x="2195934" y="0"/>
                  </a:lnTo>
                </a:path>
                <a:path w="2256790" h="42545">
                  <a:moveTo>
                    <a:pt x="2207065" y="42501"/>
                  </a:moveTo>
                  <a:lnTo>
                    <a:pt x="22495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1655215" y="11273813"/>
              <a:ext cx="2256790" cy="4445"/>
            </a:xfrm>
            <a:custGeom>
              <a:avLst/>
              <a:gdLst/>
              <a:ahLst/>
              <a:cxnLst/>
              <a:rect l="l" t="t" r="r" b="b"/>
              <a:pathLst>
                <a:path w="2256790" h="4445">
                  <a:moveTo>
                    <a:pt x="0" y="0"/>
                  </a:moveTo>
                  <a:lnTo>
                    <a:pt x="0" y="4047"/>
                  </a:lnTo>
                  <a:lnTo>
                    <a:pt x="2256651" y="4047"/>
                  </a:lnTo>
                  <a:lnTo>
                    <a:pt x="0" y="0"/>
                  </a:lnTo>
                  <a:close/>
                </a:path>
                <a:path w="2256790" h="4445">
                  <a:moveTo>
                    <a:pt x="2256651" y="0"/>
                  </a:moveTo>
                  <a:lnTo>
                    <a:pt x="0" y="0"/>
                  </a:lnTo>
                  <a:lnTo>
                    <a:pt x="2256651" y="4047"/>
                  </a:lnTo>
                  <a:lnTo>
                    <a:pt x="22566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1655215" y="11273812"/>
              <a:ext cx="2256790" cy="4445"/>
            </a:xfrm>
            <a:custGeom>
              <a:avLst/>
              <a:gdLst/>
              <a:ahLst/>
              <a:cxnLst/>
              <a:rect l="l" t="t" r="r" b="b"/>
              <a:pathLst>
                <a:path w="2256790" h="4445">
                  <a:moveTo>
                    <a:pt x="2256651" y="0"/>
                  </a:moveTo>
                  <a:lnTo>
                    <a:pt x="0" y="0"/>
                  </a:lnTo>
                  <a:lnTo>
                    <a:pt x="2256651" y="4047"/>
                  </a:lnTo>
                  <a:lnTo>
                    <a:pt x="2256651" y="0"/>
                  </a:lnTo>
                  <a:close/>
                </a:path>
                <a:path w="2256790" h="4445">
                  <a:moveTo>
                    <a:pt x="0" y="0"/>
                  </a:moveTo>
                  <a:lnTo>
                    <a:pt x="225665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1655203" y="11228285"/>
              <a:ext cx="2256790" cy="3175"/>
            </a:xfrm>
            <a:custGeom>
              <a:avLst/>
              <a:gdLst/>
              <a:ahLst/>
              <a:cxnLst/>
              <a:rect l="l" t="t" r="r" b="b"/>
              <a:pathLst>
                <a:path w="2256790" h="3175">
                  <a:moveTo>
                    <a:pt x="2256650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2256650" y="3035"/>
                  </a:lnTo>
                  <a:lnTo>
                    <a:pt x="22566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1655215" y="11228275"/>
              <a:ext cx="2256790" cy="3175"/>
            </a:xfrm>
            <a:custGeom>
              <a:avLst/>
              <a:gdLst/>
              <a:ahLst/>
              <a:cxnLst/>
              <a:rect l="l" t="t" r="r" b="b"/>
              <a:pathLst>
                <a:path w="2256790" h="3175">
                  <a:moveTo>
                    <a:pt x="2256651" y="0"/>
                  </a:moveTo>
                  <a:lnTo>
                    <a:pt x="0" y="0"/>
                  </a:lnTo>
                  <a:lnTo>
                    <a:pt x="2256651" y="3035"/>
                  </a:lnTo>
                  <a:lnTo>
                    <a:pt x="2256651" y="0"/>
                  </a:lnTo>
                  <a:close/>
                </a:path>
                <a:path w="2256790" h="3175">
                  <a:moveTo>
                    <a:pt x="0" y="0"/>
                  </a:moveTo>
                  <a:lnTo>
                    <a:pt x="225665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1651167" y="11228275"/>
              <a:ext cx="2261235" cy="50165"/>
            </a:xfrm>
            <a:custGeom>
              <a:avLst/>
              <a:gdLst/>
              <a:ahLst/>
              <a:cxnLst/>
              <a:rect l="l" t="t" r="r" b="b"/>
              <a:pathLst>
                <a:path w="2261235" h="50165">
                  <a:moveTo>
                    <a:pt x="2260699" y="0"/>
                  </a:moveTo>
                  <a:lnTo>
                    <a:pt x="1407624" y="0"/>
                  </a:lnTo>
                </a:path>
                <a:path w="2261235" h="50165">
                  <a:moveTo>
                    <a:pt x="1365122" y="0"/>
                  </a:moveTo>
                  <a:lnTo>
                    <a:pt x="4047" y="0"/>
                  </a:lnTo>
                </a:path>
                <a:path w="2261235" h="50165">
                  <a:moveTo>
                    <a:pt x="4047" y="49585"/>
                  </a:moveTo>
                  <a:lnTo>
                    <a:pt x="2260699" y="49585"/>
                  </a:lnTo>
                </a:path>
                <a:path w="2261235" h="50165">
                  <a:moveTo>
                    <a:pt x="0" y="45537"/>
                  </a:moveTo>
                  <a:lnTo>
                    <a:pt x="4047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3911866" y="1127381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1651167" y="11231310"/>
              <a:ext cx="2261235" cy="42545"/>
            </a:xfrm>
            <a:custGeom>
              <a:avLst/>
              <a:gdLst/>
              <a:ahLst/>
              <a:cxnLst/>
              <a:rect l="l" t="t" r="r" b="b"/>
              <a:pathLst>
                <a:path w="2261235" h="42545">
                  <a:moveTo>
                    <a:pt x="4047" y="0"/>
                  </a:moveTo>
                  <a:lnTo>
                    <a:pt x="0" y="0"/>
                  </a:lnTo>
                </a:path>
                <a:path w="2261235" h="42545">
                  <a:moveTo>
                    <a:pt x="2260699" y="42501"/>
                  </a:moveTo>
                  <a:lnTo>
                    <a:pt x="2260699" y="0"/>
                  </a:lnTo>
                </a:path>
                <a:path w="2261235" h="42545">
                  <a:moveTo>
                    <a:pt x="0" y="0"/>
                  </a:moveTo>
                  <a:lnTo>
                    <a:pt x="0" y="42501"/>
                  </a:lnTo>
                </a:path>
                <a:path w="2261235" h="42545">
                  <a:moveTo>
                    <a:pt x="4047" y="42501"/>
                  </a:moveTo>
                  <a:lnTo>
                    <a:pt x="2260699" y="4250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3911866" y="112282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2471859" y="11615852"/>
              <a:ext cx="42545" cy="3175"/>
            </a:xfrm>
            <a:custGeom>
              <a:avLst/>
              <a:gdLst/>
              <a:ahLst/>
              <a:cxnLst/>
              <a:rect l="l" t="t" r="r" b="b"/>
              <a:pathLst>
                <a:path w="42544" h="3175">
                  <a:moveTo>
                    <a:pt x="4250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42501" y="0"/>
                  </a:lnTo>
                  <a:close/>
                </a:path>
                <a:path w="42544" h="3175">
                  <a:moveTo>
                    <a:pt x="42501" y="0"/>
                  </a:moveTo>
                  <a:lnTo>
                    <a:pt x="0" y="3035"/>
                  </a:lnTo>
                  <a:lnTo>
                    <a:pt x="42501" y="3035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2471859" y="11615852"/>
              <a:ext cx="42545" cy="3175"/>
            </a:xfrm>
            <a:custGeom>
              <a:avLst/>
              <a:gdLst/>
              <a:ahLst/>
              <a:cxnLst/>
              <a:rect l="l" t="t" r="r" b="b"/>
              <a:pathLst>
                <a:path w="42544" h="3175">
                  <a:moveTo>
                    <a:pt x="42501" y="0"/>
                  </a:moveTo>
                  <a:lnTo>
                    <a:pt x="42501" y="0"/>
                  </a:lnTo>
                </a:path>
                <a:path w="42544" h="3175">
                  <a:moveTo>
                    <a:pt x="0" y="0"/>
                  </a:moveTo>
                  <a:lnTo>
                    <a:pt x="0" y="0"/>
                  </a:lnTo>
                </a:path>
                <a:path w="42544" h="3175">
                  <a:moveTo>
                    <a:pt x="0" y="3035"/>
                  </a:moveTo>
                  <a:lnTo>
                    <a:pt x="0" y="3035"/>
                  </a:lnTo>
                </a:path>
                <a:path w="42544" h="3175">
                  <a:moveTo>
                    <a:pt x="42501" y="3035"/>
                  </a:moveTo>
                  <a:lnTo>
                    <a:pt x="42501" y="3035"/>
                  </a:lnTo>
                </a:path>
                <a:path w="42544" h="3175">
                  <a:moveTo>
                    <a:pt x="42501" y="0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1655215" y="11231310"/>
              <a:ext cx="2256790" cy="0"/>
            </a:xfrm>
            <a:custGeom>
              <a:avLst/>
              <a:gdLst/>
              <a:ahLst/>
              <a:cxnLst/>
              <a:rect l="l" t="t" r="r" b="b"/>
              <a:pathLst>
                <a:path w="2256790">
                  <a:moveTo>
                    <a:pt x="225665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2488051" y="11615852"/>
              <a:ext cx="22860" cy="3175"/>
            </a:xfrm>
            <a:custGeom>
              <a:avLst/>
              <a:gdLst/>
              <a:ahLst/>
              <a:cxnLst/>
              <a:rect l="l" t="t" r="r" b="b"/>
              <a:pathLst>
                <a:path w="22860" h="3175">
                  <a:moveTo>
                    <a:pt x="18215" y="3035"/>
                  </a:moveTo>
                  <a:lnTo>
                    <a:pt x="22262" y="0"/>
                  </a:lnTo>
                </a:path>
                <a:path w="22860" h="3175">
                  <a:moveTo>
                    <a:pt x="0" y="3035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2517397" y="11273812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5">
                  <a:moveTo>
                    <a:pt x="0" y="3420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2514358" y="11273814"/>
              <a:ext cx="3175" cy="342265"/>
            </a:xfrm>
            <a:custGeom>
              <a:avLst/>
              <a:gdLst/>
              <a:ahLst/>
              <a:cxnLst/>
              <a:rect l="l" t="t" r="r" b="b"/>
              <a:pathLst>
                <a:path w="3175" h="342265">
                  <a:moveTo>
                    <a:pt x="3035" y="0"/>
                  </a:moveTo>
                  <a:lnTo>
                    <a:pt x="0" y="0"/>
                  </a:lnTo>
                  <a:lnTo>
                    <a:pt x="0" y="342049"/>
                  </a:lnTo>
                  <a:lnTo>
                    <a:pt x="3035" y="342049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2514361" y="11273812"/>
              <a:ext cx="3175" cy="342265"/>
            </a:xfrm>
            <a:custGeom>
              <a:avLst/>
              <a:gdLst/>
              <a:ahLst/>
              <a:cxnLst/>
              <a:rect l="l" t="t" r="r" b="b"/>
              <a:pathLst>
                <a:path w="3175" h="342265">
                  <a:moveTo>
                    <a:pt x="0" y="342039"/>
                  </a:moveTo>
                  <a:lnTo>
                    <a:pt x="0" y="0"/>
                  </a:lnTo>
                  <a:lnTo>
                    <a:pt x="3035" y="342039"/>
                  </a:lnTo>
                  <a:lnTo>
                    <a:pt x="0" y="342039"/>
                  </a:lnTo>
                  <a:close/>
                </a:path>
                <a:path w="3175" h="342265">
                  <a:moveTo>
                    <a:pt x="0" y="0"/>
                  </a:moveTo>
                  <a:lnTo>
                    <a:pt x="3035" y="342039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2514361" y="11273812"/>
              <a:ext cx="3175" cy="342265"/>
            </a:xfrm>
            <a:custGeom>
              <a:avLst/>
              <a:gdLst/>
              <a:ahLst/>
              <a:cxnLst/>
              <a:rect l="l" t="t" r="r" b="b"/>
              <a:pathLst>
                <a:path w="3175" h="342265">
                  <a:moveTo>
                    <a:pt x="3035" y="342039"/>
                  </a:moveTo>
                  <a:lnTo>
                    <a:pt x="3035" y="342039"/>
                  </a:lnTo>
                </a:path>
                <a:path w="3175" h="342265">
                  <a:moveTo>
                    <a:pt x="3035" y="0"/>
                  </a:moveTo>
                  <a:lnTo>
                    <a:pt x="3035" y="0"/>
                  </a:lnTo>
                </a:path>
                <a:path w="3175" h="342265">
                  <a:moveTo>
                    <a:pt x="0" y="0"/>
                  </a:moveTo>
                  <a:lnTo>
                    <a:pt x="0" y="0"/>
                  </a:lnTo>
                </a:path>
                <a:path w="3175" h="342265">
                  <a:moveTo>
                    <a:pt x="0" y="342039"/>
                  </a:moveTo>
                  <a:lnTo>
                    <a:pt x="0" y="342039"/>
                  </a:lnTo>
                </a:path>
                <a:path w="3175" h="342265">
                  <a:moveTo>
                    <a:pt x="3035" y="342039"/>
                  </a:moveTo>
                  <a:lnTo>
                    <a:pt x="3035" y="342039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2515373" y="11283932"/>
              <a:ext cx="0" cy="325120"/>
            </a:xfrm>
            <a:custGeom>
              <a:avLst/>
              <a:gdLst/>
              <a:ahLst/>
              <a:cxnLst/>
              <a:rect l="l" t="t" r="r" b="b"/>
              <a:pathLst>
                <a:path h="325120">
                  <a:moveTo>
                    <a:pt x="0" y="0"/>
                  </a:moveTo>
                  <a:lnTo>
                    <a:pt x="0" y="0"/>
                  </a:lnTo>
                </a:path>
                <a:path h="325120">
                  <a:moveTo>
                    <a:pt x="0" y="30358"/>
                  </a:moveTo>
                  <a:lnTo>
                    <a:pt x="0" y="30358"/>
                  </a:lnTo>
                </a:path>
                <a:path h="325120">
                  <a:moveTo>
                    <a:pt x="0" y="59705"/>
                  </a:moveTo>
                  <a:lnTo>
                    <a:pt x="0" y="59705"/>
                  </a:lnTo>
                </a:path>
                <a:path h="325120">
                  <a:moveTo>
                    <a:pt x="0" y="89051"/>
                  </a:moveTo>
                  <a:lnTo>
                    <a:pt x="0" y="89051"/>
                  </a:lnTo>
                </a:path>
                <a:path h="325120">
                  <a:moveTo>
                    <a:pt x="0" y="118398"/>
                  </a:moveTo>
                  <a:lnTo>
                    <a:pt x="0" y="118398"/>
                  </a:lnTo>
                </a:path>
                <a:path h="325120">
                  <a:moveTo>
                    <a:pt x="0" y="147744"/>
                  </a:moveTo>
                  <a:lnTo>
                    <a:pt x="0" y="147744"/>
                  </a:lnTo>
                </a:path>
                <a:path h="325120">
                  <a:moveTo>
                    <a:pt x="0" y="177091"/>
                  </a:moveTo>
                  <a:lnTo>
                    <a:pt x="0" y="177091"/>
                  </a:lnTo>
                </a:path>
                <a:path h="325120">
                  <a:moveTo>
                    <a:pt x="0" y="207450"/>
                  </a:moveTo>
                  <a:lnTo>
                    <a:pt x="0" y="207450"/>
                  </a:lnTo>
                </a:path>
                <a:path h="325120">
                  <a:moveTo>
                    <a:pt x="0" y="236796"/>
                  </a:moveTo>
                  <a:lnTo>
                    <a:pt x="0" y="236796"/>
                  </a:lnTo>
                </a:path>
                <a:path h="325120">
                  <a:moveTo>
                    <a:pt x="0" y="266143"/>
                  </a:moveTo>
                  <a:lnTo>
                    <a:pt x="0" y="266143"/>
                  </a:lnTo>
                </a:path>
                <a:path h="325120">
                  <a:moveTo>
                    <a:pt x="0" y="295489"/>
                  </a:moveTo>
                  <a:lnTo>
                    <a:pt x="0" y="295489"/>
                  </a:lnTo>
                </a:path>
                <a:path h="325120">
                  <a:moveTo>
                    <a:pt x="0" y="324836"/>
                  </a:moveTo>
                  <a:lnTo>
                    <a:pt x="0" y="324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2467812" y="11273812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5">
                  <a:moveTo>
                    <a:pt x="0" y="0"/>
                  </a:moveTo>
                  <a:lnTo>
                    <a:pt x="0" y="342039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2467812" y="11273813"/>
              <a:ext cx="4445" cy="342265"/>
            </a:xfrm>
            <a:custGeom>
              <a:avLst/>
              <a:gdLst/>
              <a:ahLst/>
              <a:cxnLst/>
              <a:rect l="l" t="t" r="r" b="b"/>
              <a:pathLst>
                <a:path w="4444" h="342265">
                  <a:moveTo>
                    <a:pt x="0" y="0"/>
                  </a:moveTo>
                  <a:lnTo>
                    <a:pt x="0" y="342039"/>
                  </a:lnTo>
                  <a:lnTo>
                    <a:pt x="4047" y="342039"/>
                  </a:lnTo>
                  <a:lnTo>
                    <a:pt x="0" y="0"/>
                  </a:lnTo>
                  <a:close/>
                </a:path>
                <a:path w="4444" h="342265">
                  <a:moveTo>
                    <a:pt x="4047" y="0"/>
                  </a:moveTo>
                  <a:lnTo>
                    <a:pt x="0" y="0"/>
                  </a:lnTo>
                  <a:lnTo>
                    <a:pt x="4047" y="342039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2467812" y="11273812"/>
              <a:ext cx="4445" cy="342265"/>
            </a:xfrm>
            <a:custGeom>
              <a:avLst/>
              <a:gdLst/>
              <a:ahLst/>
              <a:cxnLst/>
              <a:rect l="l" t="t" r="r" b="b"/>
              <a:pathLst>
                <a:path w="4444" h="342265">
                  <a:moveTo>
                    <a:pt x="4047" y="0"/>
                  </a:moveTo>
                  <a:lnTo>
                    <a:pt x="4047" y="342039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 h="342265">
                  <a:moveTo>
                    <a:pt x="4047" y="342039"/>
                  </a:moveTo>
                  <a:lnTo>
                    <a:pt x="0" y="0"/>
                  </a:lnTo>
                  <a:lnTo>
                    <a:pt x="0" y="342039"/>
                  </a:lnTo>
                  <a:lnTo>
                    <a:pt x="4047" y="342039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2467812" y="11273812"/>
              <a:ext cx="4445" cy="342265"/>
            </a:xfrm>
            <a:custGeom>
              <a:avLst/>
              <a:gdLst/>
              <a:ahLst/>
              <a:cxnLst/>
              <a:rect l="l" t="t" r="r" b="b"/>
              <a:pathLst>
                <a:path w="4444" h="342265">
                  <a:moveTo>
                    <a:pt x="0" y="0"/>
                  </a:moveTo>
                  <a:lnTo>
                    <a:pt x="0" y="0"/>
                  </a:lnTo>
                </a:path>
                <a:path w="4444" h="342265">
                  <a:moveTo>
                    <a:pt x="0" y="342039"/>
                  </a:moveTo>
                  <a:lnTo>
                    <a:pt x="0" y="342039"/>
                  </a:lnTo>
                </a:path>
                <a:path w="4444" h="342265">
                  <a:moveTo>
                    <a:pt x="4047" y="342039"/>
                  </a:moveTo>
                  <a:lnTo>
                    <a:pt x="4047" y="342039"/>
                  </a:lnTo>
                </a:path>
                <a:path w="4444" h="342265">
                  <a:moveTo>
                    <a:pt x="4047" y="0"/>
                  </a:moveTo>
                  <a:lnTo>
                    <a:pt x="4047" y="0"/>
                  </a:lnTo>
                </a:path>
                <a:path w="4444" h="3422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2514361" y="11273812"/>
              <a:ext cx="0" cy="342265"/>
            </a:xfrm>
            <a:custGeom>
              <a:avLst/>
              <a:gdLst/>
              <a:ahLst/>
              <a:cxnLst/>
              <a:rect l="l" t="t" r="r" b="b"/>
              <a:pathLst>
                <a:path h="342265">
                  <a:moveTo>
                    <a:pt x="0" y="3420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2471859" y="11273813"/>
              <a:ext cx="42545" cy="342265"/>
            </a:xfrm>
            <a:custGeom>
              <a:avLst/>
              <a:gdLst/>
              <a:ahLst/>
              <a:cxnLst/>
              <a:rect l="l" t="t" r="r" b="b"/>
              <a:pathLst>
                <a:path w="42544" h="342265">
                  <a:moveTo>
                    <a:pt x="0" y="0"/>
                  </a:moveTo>
                  <a:lnTo>
                    <a:pt x="0" y="342039"/>
                  </a:lnTo>
                  <a:lnTo>
                    <a:pt x="42501" y="342039"/>
                  </a:lnTo>
                  <a:lnTo>
                    <a:pt x="0" y="0"/>
                  </a:lnTo>
                  <a:close/>
                </a:path>
                <a:path w="42544" h="342265">
                  <a:moveTo>
                    <a:pt x="42501" y="0"/>
                  </a:moveTo>
                  <a:lnTo>
                    <a:pt x="0" y="0"/>
                  </a:lnTo>
                  <a:lnTo>
                    <a:pt x="42501" y="342039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2471859" y="11273812"/>
              <a:ext cx="42545" cy="342265"/>
            </a:xfrm>
            <a:custGeom>
              <a:avLst/>
              <a:gdLst/>
              <a:ahLst/>
              <a:cxnLst/>
              <a:rect l="l" t="t" r="r" b="b"/>
              <a:pathLst>
                <a:path w="42544" h="342265">
                  <a:moveTo>
                    <a:pt x="0" y="342039"/>
                  </a:moveTo>
                  <a:lnTo>
                    <a:pt x="0" y="0"/>
                  </a:lnTo>
                  <a:lnTo>
                    <a:pt x="42501" y="342039"/>
                  </a:lnTo>
                  <a:lnTo>
                    <a:pt x="0" y="342039"/>
                  </a:lnTo>
                  <a:close/>
                </a:path>
                <a:path w="42544" h="342265">
                  <a:moveTo>
                    <a:pt x="0" y="0"/>
                  </a:moveTo>
                  <a:lnTo>
                    <a:pt x="42501" y="342039"/>
                  </a:lnTo>
                  <a:lnTo>
                    <a:pt x="4250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2471859" y="11273812"/>
              <a:ext cx="42545" cy="342265"/>
            </a:xfrm>
            <a:custGeom>
              <a:avLst/>
              <a:gdLst/>
              <a:ahLst/>
              <a:cxnLst/>
              <a:rect l="l" t="t" r="r" b="b"/>
              <a:pathLst>
                <a:path w="42544" h="342265">
                  <a:moveTo>
                    <a:pt x="42501" y="342039"/>
                  </a:moveTo>
                  <a:lnTo>
                    <a:pt x="42501" y="342039"/>
                  </a:lnTo>
                </a:path>
                <a:path w="42544" h="342265">
                  <a:moveTo>
                    <a:pt x="42501" y="0"/>
                  </a:moveTo>
                  <a:lnTo>
                    <a:pt x="42501" y="0"/>
                  </a:lnTo>
                </a:path>
                <a:path w="42544" h="342265">
                  <a:moveTo>
                    <a:pt x="0" y="0"/>
                  </a:moveTo>
                  <a:lnTo>
                    <a:pt x="0" y="0"/>
                  </a:lnTo>
                </a:path>
                <a:path w="42544" h="342265">
                  <a:moveTo>
                    <a:pt x="0" y="342039"/>
                  </a:moveTo>
                  <a:lnTo>
                    <a:pt x="0" y="342039"/>
                  </a:lnTo>
                </a:path>
                <a:path w="42544" h="342265">
                  <a:moveTo>
                    <a:pt x="42501" y="342039"/>
                  </a:moveTo>
                  <a:lnTo>
                    <a:pt x="42501" y="342039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2471859" y="11273812"/>
              <a:ext cx="42545" cy="342265"/>
            </a:xfrm>
            <a:custGeom>
              <a:avLst/>
              <a:gdLst/>
              <a:ahLst/>
              <a:cxnLst/>
              <a:rect l="l" t="t" r="r" b="b"/>
              <a:pathLst>
                <a:path w="42544" h="342265">
                  <a:moveTo>
                    <a:pt x="0" y="1011"/>
                  </a:moveTo>
                  <a:lnTo>
                    <a:pt x="0" y="0"/>
                  </a:lnTo>
                </a:path>
                <a:path w="42544" h="342265">
                  <a:moveTo>
                    <a:pt x="0" y="54645"/>
                  </a:moveTo>
                  <a:lnTo>
                    <a:pt x="42501" y="12143"/>
                  </a:lnTo>
                </a:path>
                <a:path w="42544" h="342265">
                  <a:moveTo>
                    <a:pt x="0" y="109290"/>
                  </a:moveTo>
                  <a:lnTo>
                    <a:pt x="42501" y="66788"/>
                  </a:lnTo>
                </a:path>
                <a:path w="42544" h="342265">
                  <a:moveTo>
                    <a:pt x="0" y="162924"/>
                  </a:moveTo>
                  <a:lnTo>
                    <a:pt x="42501" y="120422"/>
                  </a:lnTo>
                </a:path>
                <a:path w="42544" h="342265">
                  <a:moveTo>
                    <a:pt x="0" y="217569"/>
                  </a:moveTo>
                  <a:lnTo>
                    <a:pt x="42501" y="175067"/>
                  </a:lnTo>
                </a:path>
                <a:path w="42544" h="342265">
                  <a:moveTo>
                    <a:pt x="0" y="272214"/>
                  </a:moveTo>
                  <a:lnTo>
                    <a:pt x="42501" y="228701"/>
                  </a:lnTo>
                </a:path>
                <a:path w="42544" h="342265">
                  <a:moveTo>
                    <a:pt x="0" y="325848"/>
                  </a:moveTo>
                  <a:lnTo>
                    <a:pt x="42501" y="283346"/>
                  </a:lnTo>
                </a:path>
                <a:path w="42544" h="342265">
                  <a:moveTo>
                    <a:pt x="38454" y="342039"/>
                  </a:moveTo>
                  <a:lnTo>
                    <a:pt x="42501" y="337991"/>
                  </a:lnTo>
                </a:path>
                <a:path w="42544" h="342265">
                  <a:moveTo>
                    <a:pt x="0" y="36430"/>
                  </a:moveTo>
                  <a:lnTo>
                    <a:pt x="36430" y="0"/>
                  </a:lnTo>
                </a:path>
                <a:path w="42544" h="342265">
                  <a:moveTo>
                    <a:pt x="0" y="91075"/>
                  </a:moveTo>
                  <a:lnTo>
                    <a:pt x="42501" y="48573"/>
                  </a:lnTo>
                </a:path>
                <a:path w="42544" h="342265">
                  <a:moveTo>
                    <a:pt x="0" y="145720"/>
                  </a:moveTo>
                  <a:lnTo>
                    <a:pt x="42501" y="102207"/>
                  </a:lnTo>
                </a:path>
                <a:path w="42544" h="342265">
                  <a:moveTo>
                    <a:pt x="0" y="199354"/>
                  </a:moveTo>
                  <a:lnTo>
                    <a:pt x="42501" y="156852"/>
                  </a:lnTo>
                </a:path>
                <a:path w="42544" h="342265">
                  <a:moveTo>
                    <a:pt x="0" y="253999"/>
                  </a:moveTo>
                  <a:lnTo>
                    <a:pt x="42501" y="211497"/>
                  </a:lnTo>
                </a:path>
                <a:path w="42544" h="342265">
                  <a:moveTo>
                    <a:pt x="0" y="307633"/>
                  </a:moveTo>
                  <a:lnTo>
                    <a:pt x="42501" y="265131"/>
                  </a:lnTo>
                </a:path>
                <a:path w="42544" h="342265">
                  <a:moveTo>
                    <a:pt x="20239" y="342039"/>
                  </a:moveTo>
                  <a:lnTo>
                    <a:pt x="42501" y="3197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2467812" y="11273812"/>
              <a:ext cx="50165" cy="342265"/>
            </a:xfrm>
            <a:custGeom>
              <a:avLst/>
              <a:gdLst/>
              <a:ahLst/>
              <a:cxnLst/>
              <a:rect l="l" t="t" r="r" b="b"/>
              <a:pathLst>
                <a:path w="50164" h="342265">
                  <a:moveTo>
                    <a:pt x="0" y="0"/>
                  </a:moveTo>
                  <a:lnTo>
                    <a:pt x="0" y="342039"/>
                  </a:lnTo>
                </a:path>
                <a:path w="50164" h="342265">
                  <a:moveTo>
                    <a:pt x="49585" y="342039"/>
                  </a:moveTo>
                  <a:lnTo>
                    <a:pt x="4958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2514361" y="116158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2467812" y="11273812"/>
              <a:ext cx="50165" cy="345440"/>
            </a:xfrm>
            <a:custGeom>
              <a:avLst/>
              <a:gdLst/>
              <a:ahLst/>
              <a:cxnLst/>
              <a:rect l="l" t="t" r="r" b="b"/>
              <a:pathLst>
                <a:path w="50164" h="345440">
                  <a:moveTo>
                    <a:pt x="49585" y="0"/>
                  </a:moveTo>
                  <a:lnTo>
                    <a:pt x="46549" y="0"/>
                  </a:lnTo>
                </a:path>
                <a:path w="50164" h="345440">
                  <a:moveTo>
                    <a:pt x="4047" y="342039"/>
                  </a:moveTo>
                  <a:lnTo>
                    <a:pt x="4047" y="345075"/>
                  </a:lnTo>
                  <a:lnTo>
                    <a:pt x="46549" y="345075"/>
                  </a:lnTo>
                </a:path>
                <a:path w="50164" h="345440">
                  <a:moveTo>
                    <a:pt x="46549" y="342039"/>
                  </a:moveTo>
                  <a:lnTo>
                    <a:pt x="46549" y="0"/>
                  </a:lnTo>
                  <a:lnTo>
                    <a:pt x="4047" y="0"/>
                  </a:lnTo>
                  <a:lnTo>
                    <a:pt x="0" y="0"/>
                  </a:lnTo>
                </a:path>
                <a:path w="50164" h="345440">
                  <a:moveTo>
                    <a:pt x="4047" y="0"/>
                  </a:moveTo>
                  <a:lnTo>
                    <a:pt x="4047" y="34203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93" name="object 6893"/>
            <p:cNvPicPr/>
            <p:nvPr/>
          </p:nvPicPr>
          <p:blipFill>
            <a:blip r:embed="rId412" cstate="print"/>
            <a:stretch>
              <a:fillRect/>
            </a:stretch>
          </p:blipFill>
          <p:spPr>
            <a:xfrm>
              <a:off x="5081682" y="7955624"/>
              <a:ext cx="108784" cy="79944"/>
            </a:xfrm>
            <a:prstGeom prst="rect">
              <a:avLst/>
            </a:prstGeom>
          </p:spPr>
        </p:pic>
        <p:sp>
          <p:nvSpPr>
            <p:cNvPr id="6894" name="object 6894"/>
            <p:cNvSpPr/>
            <p:nvPr/>
          </p:nvSpPr>
          <p:spPr>
            <a:xfrm>
              <a:off x="3350233" y="10081734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5" h="4445">
                  <a:moveTo>
                    <a:pt x="42501" y="0"/>
                  </a:moveTo>
                  <a:lnTo>
                    <a:pt x="42501" y="0"/>
                  </a:lnTo>
                </a:path>
                <a:path w="42545" h="4445">
                  <a:moveTo>
                    <a:pt x="0" y="0"/>
                  </a:moveTo>
                  <a:lnTo>
                    <a:pt x="0" y="0"/>
                  </a:lnTo>
                </a:path>
                <a:path w="42545" h="4445">
                  <a:moveTo>
                    <a:pt x="0" y="4047"/>
                  </a:moveTo>
                  <a:lnTo>
                    <a:pt x="0" y="4047"/>
                  </a:lnTo>
                </a:path>
                <a:path w="42545" h="4445">
                  <a:moveTo>
                    <a:pt x="42501" y="4047"/>
                  </a:moveTo>
                  <a:lnTo>
                    <a:pt x="42501" y="4047"/>
                  </a:lnTo>
                </a:path>
                <a:path w="42545" h="4445">
                  <a:moveTo>
                    <a:pt x="42501" y="0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3371484" y="10081734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5">
                  <a:moveTo>
                    <a:pt x="18215" y="4047"/>
                  </a:moveTo>
                  <a:lnTo>
                    <a:pt x="21250" y="0"/>
                  </a:lnTo>
                </a:path>
                <a:path w="21589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96" name="object 6896"/>
            <p:cNvPicPr/>
            <p:nvPr/>
          </p:nvPicPr>
          <p:blipFill>
            <a:blip r:embed="rId413" cstate="print"/>
            <a:stretch>
              <a:fillRect/>
            </a:stretch>
          </p:blipFill>
          <p:spPr>
            <a:xfrm>
              <a:off x="2588740" y="7952588"/>
              <a:ext cx="823728" cy="82980"/>
            </a:xfrm>
            <a:prstGeom prst="rect">
              <a:avLst/>
            </a:prstGeom>
          </p:spPr>
        </p:pic>
        <p:sp>
          <p:nvSpPr>
            <p:cNvPr id="6897" name="object 6897"/>
            <p:cNvSpPr/>
            <p:nvPr/>
          </p:nvSpPr>
          <p:spPr>
            <a:xfrm>
              <a:off x="3350233" y="8029496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5" h="4445">
                  <a:moveTo>
                    <a:pt x="42501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42501" y="0"/>
                  </a:lnTo>
                  <a:close/>
                </a:path>
                <a:path w="42545" h="4445">
                  <a:moveTo>
                    <a:pt x="42501" y="0"/>
                  </a:moveTo>
                  <a:lnTo>
                    <a:pt x="0" y="4047"/>
                  </a:lnTo>
                  <a:lnTo>
                    <a:pt x="42501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3350233" y="8029496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5" h="4445">
                  <a:moveTo>
                    <a:pt x="0" y="4047"/>
                  </a:moveTo>
                  <a:lnTo>
                    <a:pt x="0" y="4047"/>
                  </a:lnTo>
                </a:path>
                <a:path w="42545" h="4445">
                  <a:moveTo>
                    <a:pt x="42501" y="4047"/>
                  </a:moveTo>
                  <a:lnTo>
                    <a:pt x="42501" y="4047"/>
                  </a:lnTo>
                </a:path>
                <a:path w="42545" h="4445">
                  <a:moveTo>
                    <a:pt x="42501" y="0"/>
                  </a:moveTo>
                  <a:lnTo>
                    <a:pt x="42501" y="0"/>
                  </a:lnTo>
                </a:path>
                <a:path w="42545" h="4445">
                  <a:moveTo>
                    <a:pt x="0" y="0"/>
                  </a:moveTo>
                  <a:lnTo>
                    <a:pt x="0" y="0"/>
                  </a:lnTo>
                </a:path>
                <a:path w="42545" h="4445">
                  <a:moveTo>
                    <a:pt x="0" y="4047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3364400" y="8029496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5">
                  <a:moveTo>
                    <a:pt x="18215" y="4047"/>
                  </a:moveTo>
                  <a:lnTo>
                    <a:pt x="21250" y="0"/>
                  </a:lnTo>
                </a:path>
                <a:path w="21589" h="4445">
                  <a:moveTo>
                    <a:pt x="0" y="4047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3347197" y="8033544"/>
              <a:ext cx="3175" cy="1068705"/>
            </a:xfrm>
            <a:custGeom>
              <a:avLst/>
              <a:gdLst/>
              <a:ahLst/>
              <a:cxnLst/>
              <a:rect l="l" t="t" r="r" b="b"/>
              <a:pathLst>
                <a:path w="3175" h="1068704">
                  <a:moveTo>
                    <a:pt x="3035" y="1019035"/>
                  </a:moveTo>
                  <a:lnTo>
                    <a:pt x="3035" y="1019035"/>
                  </a:lnTo>
                </a:path>
                <a:path w="3175" h="1068704">
                  <a:moveTo>
                    <a:pt x="3035" y="0"/>
                  </a:moveTo>
                  <a:lnTo>
                    <a:pt x="3035" y="0"/>
                  </a:lnTo>
                </a:path>
                <a:path w="3175" h="1068704">
                  <a:moveTo>
                    <a:pt x="0" y="0"/>
                  </a:moveTo>
                  <a:lnTo>
                    <a:pt x="0" y="0"/>
                  </a:lnTo>
                </a:path>
                <a:path w="3175" h="1068704">
                  <a:moveTo>
                    <a:pt x="0" y="1019035"/>
                  </a:moveTo>
                  <a:lnTo>
                    <a:pt x="0" y="1019035"/>
                  </a:lnTo>
                </a:path>
                <a:path w="3175" h="1068704">
                  <a:moveTo>
                    <a:pt x="3035" y="1019035"/>
                  </a:moveTo>
                  <a:lnTo>
                    <a:pt x="3035" y="1019035"/>
                  </a:lnTo>
                </a:path>
                <a:path w="3175" h="1068704">
                  <a:moveTo>
                    <a:pt x="3035" y="1022070"/>
                  </a:moveTo>
                  <a:lnTo>
                    <a:pt x="3035" y="1022070"/>
                  </a:lnTo>
                </a:path>
                <a:path w="3175" h="1068704">
                  <a:moveTo>
                    <a:pt x="3035" y="1019035"/>
                  </a:moveTo>
                  <a:lnTo>
                    <a:pt x="3035" y="1019035"/>
                  </a:lnTo>
                </a:path>
                <a:path w="3175" h="1068704">
                  <a:moveTo>
                    <a:pt x="0" y="1019035"/>
                  </a:moveTo>
                  <a:lnTo>
                    <a:pt x="0" y="1019035"/>
                  </a:lnTo>
                </a:path>
                <a:path w="3175" h="1068704">
                  <a:moveTo>
                    <a:pt x="0" y="1022070"/>
                  </a:moveTo>
                  <a:lnTo>
                    <a:pt x="0" y="1022070"/>
                  </a:lnTo>
                </a:path>
                <a:path w="3175" h="1068704">
                  <a:moveTo>
                    <a:pt x="3035" y="1022070"/>
                  </a:moveTo>
                  <a:lnTo>
                    <a:pt x="3035" y="1022070"/>
                  </a:lnTo>
                </a:path>
                <a:path w="3175" h="1068704">
                  <a:moveTo>
                    <a:pt x="3035" y="1068620"/>
                  </a:moveTo>
                  <a:lnTo>
                    <a:pt x="3035" y="1068620"/>
                  </a:lnTo>
                </a:path>
                <a:path w="3175" h="1068704">
                  <a:moveTo>
                    <a:pt x="3035" y="1064572"/>
                  </a:moveTo>
                  <a:lnTo>
                    <a:pt x="3035" y="1064572"/>
                  </a:lnTo>
                </a:path>
                <a:path w="3175" h="1068704">
                  <a:moveTo>
                    <a:pt x="0" y="1064572"/>
                  </a:moveTo>
                  <a:lnTo>
                    <a:pt x="0" y="1064572"/>
                  </a:lnTo>
                </a:path>
                <a:path w="3175" h="1068704">
                  <a:moveTo>
                    <a:pt x="0" y="1068620"/>
                  </a:moveTo>
                  <a:lnTo>
                    <a:pt x="0" y="1068620"/>
                  </a:lnTo>
                </a:path>
                <a:path w="3175" h="1068704">
                  <a:moveTo>
                    <a:pt x="3035" y="1068620"/>
                  </a:moveTo>
                  <a:lnTo>
                    <a:pt x="3035" y="106862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3347197" y="9102165"/>
              <a:ext cx="0" cy="979805"/>
            </a:xfrm>
            <a:custGeom>
              <a:avLst/>
              <a:gdLst/>
              <a:ahLst/>
              <a:cxnLst/>
              <a:rect l="l" t="t" r="r" b="b"/>
              <a:pathLst>
                <a:path h="979804">
                  <a:moveTo>
                    <a:pt x="0" y="0"/>
                  </a:moveTo>
                  <a:lnTo>
                    <a:pt x="0" y="979568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3347186" y="9102165"/>
              <a:ext cx="3175" cy="979805"/>
            </a:xfrm>
            <a:custGeom>
              <a:avLst/>
              <a:gdLst/>
              <a:ahLst/>
              <a:cxnLst/>
              <a:rect l="l" t="t" r="r" b="b"/>
              <a:pathLst>
                <a:path w="3175" h="979804">
                  <a:moveTo>
                    <a:pt x="3035" y="0"/>
                  </a:moveTo>
                  <a:lnTo>
                    <a:pt x="0" y="0"/>
                  </a:lnTo>
                  <a:lnTo>
                    <a:pt x="0" y="979576"/>
                  </a:lnTo>
                  <a:lnTo>
                    <a:pt x="3035" y="97957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3347197" y="9102165"/>
              <a:ext cx="3175" cy="979805"/>
            </a:xfrm>
            <a:custGeom>
              <a:avLst/>
              <a:gdLst/>
              <a:ahLst/>
              <a:cxnLst/>
              <a:rect l="l" t="t" r="r" b="b"/>
              <a:pathLst>
                <a:path w="3175" h="979804">
                  <a:moveTo>
                    <a:pt x="3035" y="0"/>
                  </a:moveTo>
                  <a:lnTo>
                    <a:pt x="3035" y="979568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979804">
                  <a:moveTo>
                    <a:pt x="3035" y="979568"/>
                  </a:moveTo>
                  <a:lnTo>
                    <a:pt x="0" y="0"/>
                  </a:lnTo>
                  <a:lnTo>
                    <a:pt x="0" y="979568"/>
                  </a:lnTo>
                  <a:lnTo>
                    <a:pt x="3035" y="979568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3347197" y="9102165"/>
              <a:ext cx="3175" cy="979805"/>
            </a:xfrm>
            <a:custGeom>
              <a:avLst/>
              <a:gdLst/>
              <a:ahLst/>
              <a:cxnLst/>
              <a:rect l="l" t="t" r="r" b="b"/>
              <a:pathLst>
                <a:path w="3175" h="979804">
                  <a:moveTo>
                    <a:pt x="0" y="0"/>
                  </a:moveTo>
                  <a:lnTo>
                    <a:pt x="0" y="0"/>
                  </a:lnTo>
                </a:path>
                <a:path w="3175" h="979804">
                  <a:moveTo>
                    <a:pt x="0" y="979568"/>
                  </a:moveTo>
                  <a:lnTo>
                    <a:pt x="0" y="979568"/>
                  </a:lnTo>
                </a:path>
                <a:path w="3175" h="979804">
                  <a:moveTo>
                    <a:pt x="3035" y="979568"/>
                  </a:moveTo>
                  <a:lnTo>
                    <a:pt x="3035" y="979568"/>
                  </a:lnTo>
                </a:path>
                <a:path w="3175" h="979804">
                  <a:moveTo>
                    <a:pt x="3035" y="0"/>
                  </a:moveTo>
                  <a:lnTo>
                    <a:pt x="3035" y="0"/>
                  </a:lnTo>
                </a:path>
                <a:path w="3175" h="9798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3395771" y="8033544"/>
              <a:ext cx="0" cy="2048510"/>
            </a:xfrm>
            <a:custGeom>
              <a:avLst/>
              <a:gdLst/>
              <a:ahLst/>
              <a:cxnLst/>
              <a:rect l="l" t="t" r="r" b="b"/>
              <a:pathLst>
                <a:path h="2048509">
                  <a:moveTo>
                    <a:pt x="0" y="20481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3392729" y="8033549"/>
              <a:ext cx="3175" cy="2048510"/>
            </a:xfrm>
            <a:custGeom>
              <a:avLst/>
              <a:gdLst/>
              <a:ahLst/>
              <a:cxnLst/>
              <a:rect l="l" t="t" r="r" b="b"/>
              <a:pathLst>
                <a:path w="3175" h="2048509">
                  <a:moveTo>
                    <a:pt x="3035" y="0"/>
                  </a:moveTo>
                  <a:lnTo>
                    <a:pt x="0" y="0"/>
                  </a:lnTo>
                  <a:lnTo>
                    <a:pt x="0" y="2048192"/>
                  </a:lnTo>
                  <a:lnTo>
                    <a:pt x="3035" y="2048192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3392735" y="8033544"/>
              <a:ext cx="3175" cy="2048510"/>
            </a:xfrm>
            <a:custGeom>
              <a:avLst/>
              <a:gdLst/>
              <a:ahLst/>
              <a:cxnLst/>
              <a:rect l="l" t="t" r="r" b="b"/>
              <a:pathLst>
                <a:path w="3175" h="2048509">
                  <a:moveTo>
                    <a:pt x="0" y="2048189"/>
                  </a:moveTo>
                  <a:lnTo>
                    <a:pt x="0" y="0"/>
                  </a:lnTo>
                  <a:lnTo>
                    <a:pt x="3035" y="2048189"/>
                  </a:lnTo>
                  <a:lnTo>
                    <a:pt x="0" y="2048189"/>
                  </a:lnTo>
                  <a:close/>
                </a:path>
                <a:path w="3175" h="2048509">
                  <a:moveTo>
                    <a:pt x="0" y="0"/>
                  </a:moveTo>
                  <a:lnTo>
                    <a:pt x="3035" y="2048189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3392735" y="8033544"/>
              <a:ext cx="3175" cy="2048510"/>
            </a:xfrm>
            <a:custGeom>
              <a:avLst/>
              <a:gdLst/>
              <a:ahLst/>
              <a:cxnLst/>
              <a:rect l="l" t="t" r="r" b="b"/>
              <a:pathLst>
                <a:path w="3175" h="2048509">
                  <a:moveTo>
                    <a:pt x="3035" y="2048189"/>
                  </a:moveTo>
                  <a:lnTo>
                    <a:pt x="3035" y="2048189"/>
                  </a:lnTo>
                </a:path>
                <a:path w="3175" h="2048509">
                  <a:moveTo>
                    <a:pt x="3035" y="0"/>
                  </a:moveTo>
                  <a:lnTo>
                    <a:pt x="3035" y="0"/>
                  </a:lnTo>
                </a:path>
                <a:path w="3175" h="2048509">
                  <a:moveTo>
                    <a:pt x="0" y="0"/>
                  </a:moveTo>
                  <a:lnTo>
                    <a:pt x="0" y="0"/>
                  </a:lnTo>
                </a:path>
                <a:path w="3175" h="2048509">
                  <a:moveTo>
                    <a:pt x="0" y="2048189"/>
                  </a:moveTo>
                  <a:lnTo>
                    <a:pt x="0" y="2048189"/>
                  </a:lnTo>
                </a:path>
                <a:path w="3175" h="2048509">
                  <a:moveTo>
                    <a:pt x="3035" y="2048189"/>
                  </a:moveTo>
                  <a:lnTo>
                    <a:pt x="3035" y="2048189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3392735" y="8053783"/>
              <a:ext cx="0" cy="2007235"/>
            </a:xfrm>
            <a:custGeom>
              <a:avLst/>
              <a:gdLst/>
              <a:ahLst/>
              <a:cxnLst/>
              <a:rect l="l" t="t" r="r" b="b"/>
              <a:pathLst>
                <a:path h="2007234">
                  <a:moveTo>
                    <a:pt x="0" y="0"/>
                  </a:moveTo>
                  <a:lnTo>
                    <a:pt x="0" y="0"/>
                  </a:lnTo>
                </a:path>
                <a:path h="2007234">
                  <a:moveTo>
                    <a:pt x="0" y="30358"/>
                  </a:moveTo>
                  <a:lnTo>
                    <a:pt x="0" y="30358"/>
                  </a:lnTo>
                </a:path>
                <a:path h="2007234">
                  <a:moveTo>
                    <a:pt x="0" y="59705"/>
                  </a:moveTo>
                  <a:lnTo>
                    <a:pt x="0" y="59705"/>
                  </a:lnTo>
                </a:path>
                <a:path h="2007234">
                  <a:moveTo>
                    <a:pt x="0" y="89051"/>
                  </a:moveTo>
                  <a:lnTo>
                    <a:pt x="0" y="89051"/>
                  </a:lnTo>
                </a:path>
                <a:path h="2007234">
                  <a:moveTo>
                    <a:pt x="0" y="118398"/>
                  </a:moveTo>
                  <a:lnTo>
                    <a:pt x="0" y="118398"/>
                  </a:lnTo>
                </a:path>
                <a:path h="2007234">
                  <a:moveTo>
                    <a:pt x="0" y="147744"/>
                  </a:moveTo>
                  <a:lnTo>
                    <a:pt x="0" y="147744"/>
                  </a:lnTo>
                </a:path>
                <a:path h="2007234">
                  <a:moveTo>
                    <a:pt x="0" y="177091"/>
                  </a:moveTo>
                  <a:lnTo>
                    <a:pt x="0" y="177091"/>
                  </a:lnTo>
                </a:path>
                <a:path h="2007234">
                  <a:moveTo>
                    <a:pt x="0" y="207450"/>
                  </a:moveTo>
                  <a:lnTo>
                    <a:pt x="0" y="207450"/>
                  </a:lnTo>
                </a:path>
                <a:path h="2007234">
                  <a:moveTo>
                    <a:pt x="0" y="236796"/>
                  </a:moveTo>
                  <a:lnTo>
                    <a:pt x="0" y="236796"/>
                  </a:lnTo>
                </a:path>
                <a:path h="2007234">
                  <a:moveTo>
                    <a:pt x="0" y="266143"/>
                  </a:moveTo>
                  <a:lnTo>
                    <a:pt x="0" y="266143"/>
                  </a:lnTo>
                </a:path>
                <a:path h="2007234">
                  <a:moveTo>
                    <a:pt x="0" y="295489"/>
                  </a:moveTo>
                  <a:lnTo>
                    <a:pt x="0" y="295489"/>
                  </a:lnTo>
                </a:path>
                <a:path h="2007234">
                  <a:moveTo>
                    <a:pt x="0" y="324836"/>
                  </a:moveTo>
                  <a:lnTo>
                    <a:pt x="0" y="324836"/>
                  </a:lnTo>
                </a:path>
                <a:path h="2007234">
                  <a:moveTo>
                    <a:pt x="0" y="354182"/>
                  </a:moveTo>
                  <a:lnTo>
                    <a:pt x="0" y="354182"/>
                  </a:lnTo>
                </a:path>
                <a:path h="2007234">
                  <a:moveTo>
                    <a:pt x="0" y="383529"/>
                  </a:moveTo>
                  <a:lnTo>
                    <a:pt x="0" y="383529"/>
                  </a:lnTo>
                </a:path>
                <a:path h="2007234">
                  <a:moveTo>
                    <a:pt x="0" y="413888"/>
                  </a:moveTo>
                  <a:lnTo>
                    <a:pt x="0" y="413888"/>
                  </a:lnTo>
                </a:path>
                <a:path h="2007234">
                  <a:moveTo>
                    <a:pt x="0" y="443234"/>
                  </a:moveTo>
                  <a:lnTo>
                    <a:pt x="0" y="443234"/>
                  </a:lnTo>
                </a:path>
                <a:path h="2007234">
                  <a:moveTo>
                    <a:pt x="0" y="472581"/>
                  </a:moveTo>
                  <a:lnTo>
                    <a:pt x="0" y="472581"/>
                  </a:lnTo>
                </a:path>
                <a:path h="2007234">
                  <a:moveTo>
                    <a:pt x="0" y="501927"/>
                  </a:moveTo>
                  <a:lnTo>
                    <a:pt x="0" y="501927"/>
                  </a:lnTo>
                </a:path>
                <a:path h="2007234">
                  <a:moveTo>
                    <a:pt x="0" y="531274"/>
                  </a:moveTo>
                  <a:lnTo>
                    <a:pt x="0" y="531274"/>
                  </a:lnTo>
                </a:path>
                <a:path h="2007234">
                  <a:moveTo>
                    <a:pt x="0" y="560621"/>
                  </a:moveTo>
                  <a:lnTo>
                    <a:pt x="0" y="560621"/>
                  </a:lnTo>
                </a:path>
                <a:path h="2007234">
                  <a:moveTo>
                    <a:pt x="0" y="589967"/>
                  </a:moveTo>
                  <a:lnTo>
                    <a:pt x="0" y="589967"/>
                  </a:lnTo>
                </a:path>
                <a:path h="2007234">
                  <a:moveTo>
                    <a:pt x="0" y="620326"/>
                  </a:moveTo>
                  <a:lnTo>
                    <a:pt x="0" y="620326"/>
                  </a:lnTo>
                </a:path>
                <a:path h="2007234">
                  <a:moveTo>
                    <a:pt x="0" y="649672"/>
                  </a:moveTo>
                  <a:lnTo>
                    <a:pt x="0" y="649672"/>
                  </a:lnTo>
                </a:path>
                <a:path h="2007234">
                  <a:moveTo>
                    <a:pt x="0" y="679019"/>
                  </a:moveTo>
                  <a:lnTo>
                    <a:pt x="0" y="679019"/>
                  </a:lnTo>
                </a:path>
                <a:path h="2007234">
                  <a:moveTo>
                    <a:pt x="0" y="708365"/>
                  </a:moveTo>
                  <a:lnTo>
                    <a:pt x="0" y="708365"/>
                  </a:lnTo>
                </a:path>
                <a:path h="2007234">
                  <a:moveTo>
                    <a:pt x="0" y="737712"/>
                  </a:moveTo>
                  <a:lnTo>
                    <a:pt x="0" y="737712"/>
                  </a:lnTo>
                </a:path>
                <a:path h="2007234">
                  <a:moveTo>
                    <a:pt x="0" y="767059"/>
                  </a:moveTo>
                  <a:lnTo>
                    <a:pt x="0" y="767059"/>
                  </a:lnTo>
                </a:path>
                <a:path h="2007234">
                  <a:moveTo>
                    <a:pt x="0" y="797417"/>
                  </a:moveTo>
                  <a:lnTo>
                    <a:pt x="0" y="797417"/>
                  </a:lnTo>
                </a:path>
                <a:path h="2007234">
                  <a:moveTo>
                    <a:pt x="0" y="826764"/>
                  </a:moveTo>
                  <a:lnTo>
                    <a:pt x="0" y="826764"/>
                  </a:lnTo>
                </a:path>
                <a:path h="2007234">
                  <a:moveTo>
                    <a:pt x="0" y="856110"/>
                  </a:moveTo>
                  <a:lnTo>
                    <a:pt x="0" y="856110"/>
                  </a:lnTo>
                </a:path>
                <a:path h="2007234">
                  <a:moveTo>
                    <a:pt x="0" y="885457"/>
                  </a:moveTo>
                  <a:lnTo>
                    <a:pt x="0" y="885457"/>
                  </a:lnTo>
                </a:path>
                <a:path h="2007234">
                  <a:moveTo>
                    <a:pt x="0" y="914804"/>
                  </a:moveTo>
                  <a:lnTo>
                    <a:pt x="0" y="914804"/>
                  </a:lnTo>
                </a:path>
                <a:path h="2007234">
                  <a:moveTo>
                    <a:pt x="0" y="944150"/>
                  </a:moveTo>
                  <a:lnTo>
                    <a:pt x="0" y="944150"/>
                  </a:lnTo>
                </a:path>
                <a:path h="2007234">
                  <a:moveTo>
                    <a:pt x="0" y="973497"/>
                  </a:moveTo>
                  <a:lnTo>
                    <a:pt x="0" y="973497"/>
                  </a:lnTo>
                </a:path>
                <a:path h="2007234">
                  <a:moveTo>
                    <a:pt x="0" y="1003855"/>
                  </a:moveTo>
                  <a:lnTo>
                    <a:pt x="0" y="1003855"/>
                  </a:lnTo>
                </a:path>
                <a:path h="2007234">
                  <a:moveTo>
                    <a:pt x="0" y="1033202"/>
                  </a:moveTo>
                  <a:lnTo>
                    <a:pt x="0" y="1033202"/>
                  </a:lnTo>
                </a:path>
                <a:path h="2007234">
                  <a:moveTo>
                    <a:pt x="0" y="1062548"/>
                  </a:moveTo>
                  <a:lnTo>
                    <a:pt x="0" y="1062548"/>
                  </a:lnTo>
                </a:path>
                <a:path h="2007234">
                  <a:moveTo>
                    <a:pt x="0" y="1091895"/>
                  </a:moveTo>
                  <a:lnTo>
                    <a:pt x="0" y="1091895"/>
                  </a:lnTo>
                </a:path>
                <a:path h="2007234">
                  <a:moveTo>
                    <a:pt x="0" y="1121242"/>
                  </a:moveTo>
                  <a:lnTo>
                    <a:pt x="0" y="1121242"/>
                  </a:lnTo>
                </a:path>
                <a:path h="2007234">
                  <a:moveTo>
                    <a:pt x="0" y="1150588"/>
                  </a:moveTo>
                  <a:lnTo>
                    <a:pt x="0" y="1150588"/>
                  </a:lnTo>
                </a:path>
                <a:path h="2007234">
                  <a:moveTo>
                    <a:pt x="0" y="1179935"/>
                  </a:moveTo>
                  <a:lnTo>
                    <a:pt x="0" y="1179935"/>
                  </a:lnTo>
                </a:path>
                <a:path h="2007234">
                  <a:moveTo>
                    <a:pt x="0" y="1210293"/>
                  </a:moveTo>
                  <a:lnTo>
                    <a:pt x="0" y="1210293"/>
                  </a:lnTo>
                </a:path>
                <a:path h="2007234">
                  <a:moveTo>
                    <a:pt x="0" y="1239640"/>
                  </a:moveTo>
                  <a:lnTo>
                    <a:pt x="0" y="1239640"/>
                  </a:lnTo>
                </a:path>
                <a:path h="2007234">
                  <a:moveTo>
                    <a:pt x="0" y="1268987"/>
                  </a:moveTo>
                  <a:lnTo>
                    <a:pt x="0" y="1268987"/>
                  </a:lnTo>
                </a:path>
                <a:path h="2007234">
                  <a:moveTo>
                    <a:pt x="0" y="1298333"/>
                  </a:moveTo>
                  <a:lnTo>
                    <a:pt x="0" y="1298333"/>
                  </a:lnTo>
                </a:path>
                <a:path h="2007234">
                  <a:moveTo>
                    <a:pt x="0" y="1327680"/>
                  </a:moveTo>
                  <a:lnTo>
                    <a:pt x="0" y="1327680"/>
                  </a:lnTo>
                </a:path>
                <a:path h="2007234">
                  <a:moveTo>
                    <a:pt x="0" y="1357026"/>
                  </a:moveTo>
                  <a:lnTo>
                    <a:pt x="0" y="1357026"/>
                  </a:lnTo>
                </a:path>
                <a:path h="2007234">
                  <a:moveTo>
                    <a:pt x="0" y="1387385"/>
                  </a:moveTo>
                  <a:lnTo>
                    <a:pt x="0" y="1387385"/>
                  </a:lnTo>
                </a:path>
                <a:path h="2007234">
                  <a:moveTo>
                    <a:pt x="0" y="1416731"/>
                  </a:moveTo>
                  <a:lnTo>
                    <a:pt x="0" y="1416731"/>
                  </a:lnTo>
                </a:path>
                <a:path h="2007234">
                  <a:moveTo>
                    <a:pt x="0" y="1446078"/>
                  </a:moveTo>
                  <a:lnTo>
                    <a:pt x="0" y="1446078"/>
                  </a:lnTo>
                </a:path>
                <a:path h="2007234">
                  <a:moveTo>
                    <a:pt x="0" y="1475425"/>
                  </a:moveTo>
                  <a:lnTo>
                    <a:pt x="0" y="1475425"/>
                  </a:lnTo>
                </a:path>
                <a:path h="2007234">
                  <a:moveTo>
                    <a:pt x="0" y="1504771"/>
                  </a:moveTo>
                  <a:lnTo>
                    <a:pt x="0" y="1504771"/>
                  </a:lnTo>
                </a:path>
                <a:path h="2007234">
                  <a:moveTo>
                    <a:pt x="0" y="1534118"/>
                  </a:moveTo>
                  <a:lnTo>
                    <a:pt x="0" y="1534118"/>
                  </a:lnTo>
                </a:path>
                <a:path h="2007234">
                  <a:moveTo>
                    <a:pt x="0" y="1563464"/>
                  </a:moveTo>
                  <a:lnTo>
                    <a:pt x="0" y="1563464"/>
                  </a:lnTo>
                </a:path>
                <a:path h="2007234">
                  <a:moveTo>
                    <a:pt x="0" y="1593823"/>
                  </a:moveTo>
                  <a:lnTo>
                    <a:pt x="0" y="1593823"/>
                  </a:lnTo>
                </a:path>
                <a:path h="2007234">
                  <a:moveTo>
                    <a:pt x="0" y="1623169"/>
                  </a:moveTo>
                  <a:lnTo>
                    <a:pt x="0" y="1623169"/>
                  </a:lnTo>
                </a:path>
                <a:path h="2007234">
                  <a:moveTo>
                    <a:pt x="0" y="1652516"/>
                  </a:moveTo>
                  <a:lnTo>
                    <a:pt x="0" y="1652516"/>
                  </a:lnTo>
                </a:path>
                <a:path h="2007234">
                  <a:moveTo>
                    <a:pt x="0" y="1681863"/>
                  </a:moveTo>
                  <a:lnTo>
                    <a:pt x="0" y="1681863"/>
                  </a:lnTo>
                </a:path>
                <a:path h="2007234">
                  <a:moveTo>
                    <a:pt x="0" y="1711209"/>
                  </a:moveTo>
                  <a:lnTo>
                    <a:pt x="0" y="1711209"/>
                  </a:lnTo>
                </a:path>
                <a:path h="2007234">
                  <a:moveTo>
                    <a:pt x="0" y="1740556"/>
                  </a:moveTo>
                  <a:lnTo>
                    <a:pt x="0" y="1740556"/>
                  </a:lnTo>
                </a:path>
                <a:path h="2007234">
                  <a:moveTo>
                    <a:pt x="0" y="1769902"/>
                  </a:moveTo>
                  <a:lnTo>
                    <a:pt x="0" y="1769902"/>
                  </a:lnTo>
                </a:path>
                <a:path h="2007234">
                  <a:moveTo>
                    <a:pt x="0" y="1800261"/>
                  </a:moveTo>
                  <a:lnTo>
                    <a:pt x="0" y="1800261"/>
                  </a:lnTo>
                </a:path>
                <a:path h="2007234">
                  <a:moveTo>
                    <a:pt x="0" y="1829608"/>
                  </a:moveTo>
                  <a:lnTo>
                    <a:pt x="0" y="1829608"/>
                  </a:lnTo>
                </a:path>
                <a:path h="2007234">
                  <a:moveTo>
                    <a:pt x="0" y="1858954"/>
                  </a:moveTo>
                  <a:lnTo>
                    <a:pt x="0" y="1858954"/>
                  </a:lnTo>
                </a:path>
                <a:path h="2007234">
                  <a:moveTo>
                    <a:pt x="0" y="1888301"/>
                  </a:moveTo>
                  <a:lnTo>
                    <a:pt x="0" y="1888301"/>
                  </a:lnTo>
                </a:path>
                <a:path h="2007234">
                  <a:moveTo>
                    <a:pt x="0" y="1917647"/>
                  </a:moveTo>
                  <a:lnTo>
                    <a:pt x="0" y="1917647"/>
                  </a:lnTo>
                </a:path>
                <a:path h="2007234">
                  <a:moveTo>
                    <a:pt x="0" y="1946994"/>
                  </a:moveTo>
                  <a:lnTo>
                    <a:pt x="0" y="1946994"/>
                  </a:lnTo>
                </a:path>
                <a:path h="2007234">
                  <a:moveTo>
                    <a:pt x="0" y="1977352"/>
                  </a:moveTo>
                  <a:lnTo>
                    <a:pt x="0" y="1977352"/>
                  </a:lnTo>
                </a:path>
                <a:path h="2007234">
                  <a:moveTo>
                    <a:pt x="0" y="2006699"/>
                  </a:moveTo>
                  <a:lnTo>
                    <a:pt x="0" y="2006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3347197" y="9052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3347197" y="9052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  <a:path w="3175" h="3175">
                  <a:moveTo>
                    <a:pt x="0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3350233" y="8033544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59">
                  <a:moveTo>
                    <a:pt x="0" y="10119"/>
                  </a:moveTo>
                  <a:lnTo>
                    <a:pt x="0" y="10119"/>
                  </a:lnTo>
                </a:path>
                <a:path w="42545" h="10159">
                  <a:moveTo>
                    <a:pt x="42501" y="10119"/>
                  </a:moveTo>
                  <a:lnTo>
                    <a:pt x="42501" y="10119"/>
                  </a:lnTo>
                </a:path>
                <a:path w="42545" h="10159">
                  <a:moveTo>
                    <a:pt x="42501" y="0"/>
                  </a:moveTo>
                  <a:lnTo>
                    <a:pt x="42501" y="0"/>
                  </a:lnTo>
                </a:path>
                <a:path w="42545" h="10159">
                  <a:moveTo>
                    <a:pt x="0" y="0"/>
                  </a:moveTo>
                  <a:lnTo>
                    <a:pt x="0" y="0"/>
                  </a:lnTo>
                </a:path>
                <a:path w="42545" h="10159">
                  <a:moveTo>
                    <a:pt x="0" y="10119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3354281" y="8033544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59">
                  <a:moveTo>
                    <a:pt x="18215" y="10119"/>
                  </a:moveTo>
                  <a:lnTo>
                    <a:pt x="28334" y="0"/>
                  </a:lnTo>
                </a:path>
                <a:path w="28575" h="10159">
                  <a:moveTo>
                    <a:pt x="0" y="10119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3347197" y="909811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  <a:path w="3175" h="4445">
                  <a:moveTo>
                    <a:pt x="3035" y="0"/>
                  </a:moveTo>
                  <a:lnTo>
                    <a:pt x="0" y="0"/>
                  </a:lnTo>
                  <a:lnTo>
                    <a:pt x="3035" y="404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3347197" y="909811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0" y="0"/>
                  </a:lnTo>
                  <a:lnTo>
                    <a:pt x="3035" y="4047"/>
                  </a:lnTo>
                  <a:lnTo>
                    <a:pt x="3035" y="0"/>
                  </a:lnTo>
                  <a:close/>
                </a:path>
                <a:path w="3175" h="4445">
                  <a:moveTo>
                    <a:pt x="0" y="0"/>
                  </a:moveTo>
                  <a:lnTo>
                    <a:pt x="3035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3350233" y="8196468"/>
              <a:ext cx="42545" cy="710565"/>
            </a:xfrm>
            <a:custGeom>
              <a:avLst/>
              <a:gdLst/>
              <a:ahLst/>
              <a:cxnLst/>
              <a:rect l="l" t="t" r="r" b="b"/>
              <a:pathLst>
                <a:path w="42545" h="710565">
                  <a:moveTo>
                    <a:pt x="42501" y="0"/>
                  </a:moveTo>
                  <a:lnTo>
                    <a:pt x="42501" y="0"/>
                  </a:lnTo>
                </a:path>
                <a:path w="42545" h="710565">
                  <a:moveTo>
                    <a:pt x="0" y="0"/>
                  </a:moveTo>
                  <a:lnTo>
                    <a:pt x="0" y="0"/>
                  </a:lnTo>
                </a:path>
                <a:path w="42545" h="710565">
                  <a:moveTo>
                    <a:pt x="0" y="710389"/>
                  </a:moveTo>
                  <a:lnTo>
                    <a:pt x="0" y="710389"/>
                  </a:lnTo>
                </a:path>
                <a:path w="42545" h="710565">
                  <a:moveTo>
                    <a:pt x="42501" y="710389"/>
                  </a:moveTo>
                  <a:lnTo>
                    <a:pt x="42501" y="710389"/>
                  </a:lnTo>
                </a:path>
                <a:path w="42545" h="710565">
                  <a:moveTo>
                    <a:pt x="42501" y="0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3350233" y="8196468"/>
              <a:ext cx="42545" cy="710565"/>
            </a:xfrm>
            <a:custGeom>
              <a:avLst/>
              <a:gdLst/>
              <a:ahLst/>
              <a:cxnLst/>
              <a:rect l="l" t="t" r="r" b="b"/>
              <a:pathLst>
                <a:path w="42545" h="710565">
                  <a:moveTo>
                    <a:pt x="0" y="31370"/>
                  </a:moveTo>
                  <a:lnTo>
                    <a:pt x="31370" y="0"/>
                  </a:lnTo>
                </a:path>
                <a:path w="42545" h="710565">
                  <a:moveTo>
                    <a:pt x="0" y="86015"/>
                  </a:moveTo>
                  <a:lnTo>
                    <a:pt x="42501" y="43513"/>
                  </a:lnTo>
                </a:path>
                <a:path w="42545" h="710565">
                  <a:moveTo>
                    <a:pt x="0" y="139649"/>
                  </a:moveTo>
                  <a:lnTo>
                    <a:pt x="42501" y="97147"/>
                  </a:lnTo>
                </a:path>
                <a:path w="42545" h="710565">
                  <a:moveTo>
                    <a:pt x="0" y="194294"/>
                  </a:moveTo>
                  <a:lnTo>
                    <a:pt x="42501" y="151792"/>
                  </a:lnTo>
                </a:path>
                <a:path w="42545" h="710565">
                  <a:moveTo>
                    <a:pt x="0" y="247928"/>
                  </a:moveTo>
                  <a:lnTo>
                    <a:pt x="42501" y="205426"/>
                  </a:lnTo>
                </a:path>
                <a:path w="42545" h="710565">
                  <a:moveTo>
                    <a:pt x="0" y="302573"/>
                  </a:moveTo>
                  <a:lnTo>
                    <a:pt x="42501" y="260071"/>
                  </a:lnTo>
                </a:path>
                <a:path w="42545" h="710565">
                  <a:moveTo>
                    <a:pt x="0" y="356206"/>
                  </a:moveTo>
                  <a:lnTo>
                    <a:pt x="42501" y="313704"/>
                  </a:lnTo>
                </a:path>
                <a:path w="42545" h="710565">
                  <a:moveTo>
                    <a:pt x="0" y="410852"/>
                  </a:moveTo>
                  <a:lnTo>
                    <a:pt x="42501" y="368350"/>
                  </a:lnTo>
                </a:path>
                <a:path w="42545" h="710565">
                  <a:moveTo>
                    <a:pt x="0" y="465497"/>
                  </a:moveTo>
                  <a:lnTo>
                    <a:pt x="42501" y="421983"/>
                  </a:lnTo>
                </a:path>
                <a:path w="42545" h="710565">
                  <a:moveTo>
                    <a:pt x="0" y="519131"/>
                  </a:moveTo>
                  <a:lnTo>
                    <a:pt x="42501" y="476629"/>
                  </a:lnTo>
                </a:path>
                <a:path w="42545" h="710565">
                  <a:moveTo>
                    <a:pt x="0" y="573776"/>
                  </a:moveTo>
                  <a:lnTo>
                    <a:pt x="42501" y="531274"/>
                  </a:lnTo>
                </a:path>
                <a:path w="42545" h="710565">
                  <a:moveTo>
                    <a:pt x="0" y="627409"/>
                  </a:moveTo>
                  <a:lnTo>
                    <a:pt x="42501" y="584907"/>
                  </a:lnTo>
                </a:path>
                <a:path w="42545" h="710565">
                  <a:moveTo>
                    <a:pt x="0" y="682055"/>
                  </a:moveTo>
                  <a:lnTo>
                    <a:pt x="42501" y="639553"/>
                  </a:lnTo>
                </a:path>
                <a:path w="42545" h="710565">
                  <a:moveTo>
                    <a:pt x="25298" y="710389"/>
                  </a:moveTo>
                  <a:lnTo>
                    <a:pt x="42501" y="693186"/>
                  </a:lnTo>
                </a:path>
                <a:path w="42545" h="710565">
                  <a:moveTo>
                    <a:pt x="0" y="13155"/>
                  </a:moveTo>
                  <a:lnTo>
                    <a:pt x="13155" y="0"/>
                  </a:lnTo>
                </a:path>
                <a:path w="42545" h="710565">
                  <a:moveTo>
                    <a:pt x="0" y="67800"/>
                  </a:moveTo>
                  <a:lnTo>
                    <a:pt x="42501" y="25298"/>
                  </a:lnTo>
                </a:path>
                <a:path w="42545" h="710565">
                  <a:moveTo>
                    <a:pt x="0" y="121434"/>
                  </a:moveTo>
                  <a:lnTo>
                    <a:pt x="42501" y="78932"/>
                  </a:lnTo>
                </a:path>
                <a:path w="42545" h="710565">
                  <a:moveTo>
                    <a:pt x="0" y="176079"/>
                  </a:moveTo>
                  <a:lnTo>
                    <a:pt x="42501" y="133577"/>
                  </a:lnTo>
                </a:path>
                <a:path w="42545" h="710565">
                  <a:moveTo>
                    <a:pt x="0" y="229712"/>
                  </a:moveTo>
                  <a:lnTo>
                    <a:pt x="42501" y="187211"/>
                  </a:lnTo>
                </a:path>
                <a:path w="42545" h="710565">
                  <a:moveTo>
                    <a:pt x="0" y="284358"/>
                  </a:moveTo>
                  <a:lnTo>
                    <a:pt x="42501" y="241856"/>
                  </a:lnTo>
                </a:path>
                <a:path w="42545" h="710565">
                  <a:moveTo>
                    <a:pt x="0" y="339003"/>
                  </a:moveTo>
                  <a:lnTo>
                    <a:pt x="42501" y="295489"/>
                  </a:lnTo>
                </a:path>
                <a:path w="42545" h="710565">
                  <a:moveTo>
                    <a:pt x="0" y="392637"/>
                  </a:moveTo>
                  <a:lnTo>
                    <a:pt x="42501" y="350135"/>
                  </a:lnTo>
                </a:path>
                <a:path w="42545" h="710565">
                  <a:moveTo>
                    <a:pt x="0" y="447282"/>
                  </a:moveTo>
                  <a:lnTo>
                    <a:pt x="42501" y="404780"/>
                  </a:lnTo>
                </a:path>
                <a:path w="42545" h="710565">
                  <a:moveTo>
                    <a:pt x="0" y="500915"/>
                  </a:moveTo>
                  <a:lnTo>
                    <a:pt x="42501" y="458413"/>
                  </a:lnTo>
                </a:path>
                <a:path w="42545" h="710565">
                  <a:moveTo>
                    <a:pt x="0" y="555561"/>
                  </a:moveTo>
                  <a:lnTo>
                    <a:pt x="42501" y="513059"/>
                  </a:lnTo>
                </a:path>
                <a:path w="42545" h="710565">
                  <a:moveTo>
                    <a:pt x="0" y="609194"/>
                  </a:moveTo>
                  <a:lnTo>
                    <a:pt x="42501" y="566692"/>
                  </a:lnTo>
                </a:path>
                <a:path w="42545" h="710565">
                  <a:moveTo>
                    <a:pt x="0" y="663840"/>
                  </a:moveTo>
                  <a:lnTo>
                    <a:pt x="42501" y="621338"/>
                  </a:lnTo>
                </a:path>
                <a:path w="42545" h="710565">
                  <a:moveTo>
                    <a:pt x="7083" y="710389"/>
                  </a:moveTo>
                  <a:lnTo>
                    <a:pt x="42501" y="6749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3350233" y="9059663"/>
              <a:ext cx="42545" cy="38735"/>
            </a:xfrm>
            <a:custGeom>
              <a:avLst/>
              <a:gdLst/>
              <a:ahLst/>
              <a:cxnLst/>
              <a:rect l="l" t="t" r="r" b="b"/>
              <a:pathLst>
                <a:path w="42545" h="38734">
                  <a:moveTo>
                    <a:pt x="0" y="38454"/>
                  </a:moveTo>
                  <a:lnTo>
                    <a:pt x="0" y="38454"/>
                  </a:lnTo>
                </a:path>
                <a:path w="42545" h="38734">
                  <a:moveTo>
                    <a:pt x="42501" y="38454"/>
                  </a:moveTo>
                  <a:lnTo>
                    <a:pt x="42501" y="38454"/>
                  </a:lnTo>
                </a:path>
                <a:path w="42545" h="38734">
                  <a:moveTo>
                    <a:pt x="42501" y="0"/>
                  </a:moveTo>
                  <a:lnTo>
                    <a:pt x="42501" y="0"/>
                  </a:lnTo>
                </a:path>
                <a:path w="42545" h="38734">
                  <a:moveTo>
                    <a:pt x="0" y="0"/>
                  </a:moveTo>
                  <a:lnTo>
                    <a:pt x="0" y="0"/>
                  </a:lnTo>
                </a:path>
                <a:path w="42545" h="38734">
                  <a:moveTo>
                    <a:pt x="0" y="38454"/>
                  </a:moveTo>
                  <a:lnTo>
                    <a:pt x="0" y="38454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3350233" y="9059663"/>
              <a:ext cx="42545" cy="38735"/>
            </a:xfrm>
            <a:custGeom>
              <a:avLst/>
              <a:gdLst/>
              <a:ahLst/>
              <a:cxnLst/>
              <a:rect l="l" t="t" r="r" b="b"/>
              <a:pathLst>
                <a:path w="42545" h="38734">
                  <a:moveTo>
                    <a:pt x="0" y="35418"/>
                  </a:moveTo>
                  <a:lnTo>
                    <a:pt x="35418" y="0"/>
                  </a:lnTo>
                </a:path>
                <a:path w="42545" h="38734">
                  <a:moveTo>
                    <a:pt x="0" y="17203"/>
                  </a:moveTo>
                  <a:lnTo>
                    <a:pt x="17203" y="0"/>
                  </a:lnTo>
                </a:path>
                <a:path w="42545" h="38734">
                  <a:moveTo>
                    <a:pt x="32382" y="38454"/>
                  </a:moveTo>
                  <a:lnTo>
                    <a:pt x="42501" y="29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3350233" y="9098117"/>
              <a:ext cx="0" cy="983615"/>
            </a:xfrm>
            <a:custGeom>
              <a:avLst/>
              <a:gdLst/>
              <a:ahLst/>
              <a:cxnLst/>
              <a:rect l="l" t="t" r="r" b="b"/>
              <a:pathLst>
                <a:path h="983615">
                  <a:moveTo>
                    <a:pt x="0" y="0"/>
                  </a:moveTo>
                  <a:lnTo>
                    <a:pt x="0" y="983616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3350233" y="9098117"/>
              <a:ext cx="42545" cy="983615"/>
            </a:xfrm>
            <a:custGeom>
              <a:avLst/>
              <a:gdLst/>
              <a:ahLst/>
              <a:cxnLst/>
              <a:rect l="l" t="t" r="r" b="b"/>
              <a:pathLst>
                <a:path w="42545" h="983615">
                  <a:moveTo>
                    <a:pt x="0" y="0"/>
                  </a:moveTo>
                  <a:lnTo>
                    <a:pt x="0" y="983616"/>
                  </a:lnTo>
                  <a:lnTo>
                    <a:pt x="42501" y="983616"/>
                  </a:lnTo>
                  <a:lnTo>
                    <a:pt x="0" y="0"/>
                  </a:lnTo>
                  <a:close/>
                </a:path>
                <a:path w="42545" h="983615">
                  <a:moveTo>
                    <a:pt x="42501" y="0"/>
                  </a:moveTo>
                  <a:lnTo>
                    <a:pt x="0" y="0"/>
                  </a:lnTo>
                  <a:lnTo>
                    <a:pt x="42501" y="983616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3350233" y="9098117"/>
              <a:ext cx="42545" cy="983615"/>
            </a:xfrm>
            <a:custGeom>
              <a:avLst/>
              <a:gdLst/>
              <a:ahLst/>
              <a:cxnLst/>
              <a:rect l="l" t="t" r="r" b="b"/>
              <a:pathLst>
                <a:path w="42545" h="983615">
                  <a:moveTo>
                    <a:pt x="42501" y="0"/>
                  </a:moveTo>
                  <a:lnTo>
                    <a:pt x="42501" y="983616"/>
                  </a:lnTo>
                  <a:lnTo>
                    <a:pt x="0" y="0"/>
                  </a:lnTo>
                  <a:lnTo>
                    <a:pt x="42501" y="0"/>
                  </a:lnTo>
                  <a:close/>
                </a:path>
                <a:path w="42545" h="983615">
                  <a:moveTo>
                    <a:pt x="42501" y="983616"/>
                  </a:moveTo>
                  <a:lnTo>
                    <a:pt x="0" y="0"/>
                  </a:lnTo>
                  <a:lnTo>
                    <a:pt x="0" y="983616"/>
                  </a:lnTo>
                  <a:lnTo>
                    <a:pt x="42501" y="983616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3350233" y="9098117"/>
              <a:ext cx="42545" cy="983615"/>
            </a:xfrm>
            <a:custGeom>
              <a:avLst/>
              <a:gdLst/>
              <a:ahLst/>
              <a:cxnLst/>
              <a:rect l="l" t="t" r="r" b="b"/>
              <a:pathLst>
                <a:path w="42545" h="983615">
                  <a:moveTo>
                    <a:pt x="0" y="0"/>
                  </a:moveTo>
                  <a:lnTo>
                    <a:pt x="0" y="0"/>
                  </a:lnTo>
                </a:path>
                <a:path w="42545" h="983615">
                  <a:moveTo>
                    <a:pt x="0" y="983616"/>
                  </a:moveTo>
                  <a:lnTo>
                    <a:pt x="0" y="983616"/>
                  </a:lnTo>
                </a:path>
                <a:path w="42545" h="983615">
                  <a:moveTo>
                    <a:pt x="42501" y="983616"/>
                  </a:moveTo>
                  <a:lnTo>
                    <a:pt x="42501" y="983616"/>
                  </a:lnTo>
                </a:path>
                <a:path w="42545" h="983615">
                  <a:moveTo>
                    <a:pt x="42501" y="0"/>
                  </a:moveTo>
                  <a:lnTo>
                    <a:pt x="42501" y="0"/>
                  </a:lnTo>
                </a:path>
                <a:path w="42545" h="98361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3350233" y="9098117"/>
              <a:ext cx="42545" cy="983615"/>
            </a:xfrm>
            <a:custGeom>
              <a:avLst/>
              <a:gdLst/>
              <a:ahLst/>
              <a:cxnLst/>
              <a:rect l="l" t="t" r="r" b="b"/>
              <a:pathLst>
                <a:path w="42545" h="983615">
                  <a:moveTo>
                    <a:pt x="0" y="51609"/>
                  </a:moveTo>
                  <a:lnTo>
                    <a:pt x="42501" y="8095"/>
                  </a:lnTo>
                </a:path>
                <a:path w="42545" h="983615">
                  <a:moveTo>
                    <a:pt x="0" y="105242"/>
                  </a:moveTo>
                  <a:lnTo>
                    <a:pt x="42501" y="62740"/>
                  </a:lnTo>
                </a:path>
                <a:path w="42545" h="983615">
                  <a:moveTo>
                    <a:pt x="0" y="159888"/>
                  </a:moveTo>
                  <a:lnTo>
                    <a:pt x="42501" y="117386"/>
                  </a:lnTo>
                </a:path>
                <a:path w="42545" h="983615">
                  <a:moveTo>
                    <a:pt x="0" y="213521"/>
                  </a:moveTo>
                  <a:lnTo>
                    <a:pt x="42501" y="171019"/>
                  </a:lnTo>
                </a:path>
                <a:path w="42545" h="983615">
                  <a:moveTo>
                    <a:pt x="0" y="268167"/>
                  </a:moveTo>
                  <a:lnTo>
                    <a:pt x="42501" y="225665"/>
                  </a:lnTo>
                </a:path>
                <a:path w="42545" h="983615">
                  <a:moveTo>
                    <a:pt x="0" y="321800"/>
                  </a:moveTo>
                  <a:lnTo>
                    <a:pt x="42501" y="279298"/>
                  </a:lnTo>
                </a:path>
                <a:path w="42545" h="983615">
                  <a:moveTo>
                    <a:pt x="0" y="376445"/>
                  </a:moveTo>
                  <a:lnTo>
                    <a:pt x="42501" y="333943"/>
                  </a:lnTo>
                </a:path>
                <a:path w="42545" h="983615">
                  <a:moveTo>
                    <a:pt x="0" y="430079"/>
                  </a:moveTo>
                  <a:lnTo>
                    <a:pt x="42501" y="387577"/>
                  </a:lnTo>
                </a:path>
                <a:path w="42545" h="983615">
                  <a:moveTo>
                    <a:pt x="0" y="484724"/>
                  </a:moveTo>
                  <a:lnTo>
                    <a:pt x="42501" y="442222"/>
                  </a:lnTo>
                </a:path>
                <a:path w="42545" h="983615">
                  <a:moveTo>
                    <a:pt x="0" y="538358"/>
                  </a:moveTo>
                  <a:lnTo>
                    <a:pt x="42501" y="495856"/>
                  </a:lnTo>
                </a:path>
                <a:path w="42545" h="983615">
                  <a:moveTo>
                    <a:pt x="0" y="593003"/>
                  </a:moveTo>
                  <a:lnTo>
                    <a:pt x="42501" y="550501"/>
                  </a:lnTo>
                </a:path>
                <a:path w="42545" h="983615">
                  <a:moveTo>
                    <a:pt x="0" y="647648"/>
                  </a:moveTo>
                  <a:lnTo>
                    <a:pt x="42501" y="605146"/>
                  </a:lnTo>
                </a:path>
                <a:path w="42545" h="983615">
                  <a:moveTo>
                    <a:pt x="0" y="701282"/>
                  </a:moveTo>
                  <a:lnTo>
                    <a:pt x="42501" y="658780"/>
                  </a:lnTo>
                </a:path>
                <a:path w="42545" h="983615">
                  <a:moveTo>
                    <a:pt x="0" y="755927"/>
                  </a:moveTo>
                  <a:lnTo>
                    <a:pt x="42501" y="713425"/>
                  </a:lnTo>
                </a:path>
                <a:path w="42545" h="983615">
                  <a:moveTo>
                    <a:pt x="0" y="809561"/>
                  </a:moveTo>
                  <a:lnTo>
                    <a:pt x="42501" y="767059"/>
                  </a:lnTo>
                </a:path>
                <a:path w="42545" h="983615">
                  <a:moveTo>
                    <a:pt x="0" y="864206"/>
                  </a:moveTo>
                  <a:lnTo>
                    <a:pt x="42501" y="821704"/>
                  </a:lnTo>
                </a:path>
                <a:path w="42545" h="983615">
                  <a:moveTo>
                    <a:pt x="0" y="917839"/>
                  </a:moveTo>
                  <a:lnTo>
                    <a:pt x="42501" y="875337"/>
                  </a:lnTo>
                </a:path>
                <a:path w="42545" h="983615">
                  <a:moveTo>
                    <a:pt x="0" y="972485"/>
                  </a:moveTo>
                  <a:lnTo>
                    <a:pt x="42501" y="929983"/>
                  </a:lnTo>
                </a:path>
                <a:path w="42545" h="983615">
                  <a:moveTo>
                    <a:pt x="0" y="33394"/>
                  </a:moveTo>
                  <a:lnTo>
                    <a:pt x="32382" y="0"/>
                  </a:lnTo>
                </a:path>
                <a:path w="42545" h="983615">
                  <a:moveTo>
                    <a:pt x="0" y="87027"/>
                  </a:moveTo>
                  <a:lnTo>
                    <a:pt x="42501" y="44525"/>
                  </a:lnTo>
                </a:path>
                <a:path w="42545" h="983615">
                  <a:moveTo>
                    <a:pt x="0" y="141673"/>
                  </a:moveTo>
                  <a:lnTo>
                    <a:pt x="42501" y="99171"/>
                  </a:lnTo>
                </a:path>
                <a:path w="42545" h="983615">
                  <a:moveTo>
                    <a:pt x="0" y="195306"/>
                  </a:moveTo>
                  <a:lnTo>
                    <a:pt x="42501" y="152804"/>
                  </a:lnTo>
                </a:path>
                <a:path w="42545" h="983615">
                  <a:moveTo>
                    <a:pt x="0" y="249951"/>
                  </a:moveTo>
                  <a:lnTo>
                    <a:pt x="42501" y="207450"/>
                  </a:lnTo>
                </a:path>
                <a:path w="42545" h="983615">
                  <a:moveTo>
                    <a:pt x="0" y="303585"/>
                  </a:moveTo>
                  <a:lnTo>
                    <a:pt x="42501" y="261083"/>
                  </a:lnTo>
                </a:path>
                <a:path w="42545" h="983615">
                  <a:moveTo>
                    <a:pt x="0" y="358230"/>
                  </a:moveTo>
                  <a:lnTo>
                    <a:pt x="42501" y="315728"/>
                  </a:lnTo>
                </a:path>
                <a:path w="42545" h="983615">
                  <a:moveTo>
                    <a:pt x="0" y="412876"/>
                  </a:moveTo>
                  <a:lnTo>
                    <a:pt x="42501" y="369362"/>
                  </a:lnTo>
                </a:path>
                <a:path w="42545" h="983615">
                  <a:moveTo>
                    <a:pt x="0" y="466509"/>
                  </a:moveTo>
                  <a:lnTo>
                    <a:pt x="42501" y="424007"/>
                  </a:lnTo>
                </a:path>
                <a:path w="42545" h="983615">
                  <a:moveTo>
                    <a:pt x="0" y="521154"/>
                  </a:moveTo>
                  <a:lnTo>
                    <a:pt x="42501" y="478652"/>
                  </a:lnTo>
                </a:path>
                <a:path w="42545" h="983615">
                  <a:moveTo>
                    <a:pt x="0" y="574788"/>
                  </a:moveTo>
                  <a:lnTo>
                    <a:pt x="42501" y="532286"/>
                  </a:lnTo>
                </a:path>
                <a:path w="42545" h="983615">
                  <a:moveTo>
                    <a:pt x="0" y="629433"/>
                  </a:moveTo>
                  <a:lnTo>
                    <a:pt x="42501" y="586931"/>
                  </a:lnTo>
                </a:path>
                <a:path w="42545" h="983615">
                  <a:moveTo>
                    <a:pt x="0" y="683067"/>
                  </a:moveTo>
                  <a:lnTo>
                    <a:pt x="42501" y="640565"/>
                  </a:lnTo>
                </a:path>
                <a:path w="42545" h="983615">
                  <a:moveTo>
                    <a:pt x="0" y="737712"/>
                  </a:moveTo>
                  <a:lnTo>
                    <a:pt x="42501" y="695210"/>
                  </a:lnTo>
                </a:path>
                <a:path w="42545" h="983615">
                  <a:moveTo>
                    <a:pt x="0" y="791345"/>
                  </a:moveTo>
                  <a:lnTo>
                    <a:pt x="42501" y="748844"/>
                  </a:lnTo>
                </a:path>
                <a:path w="42545" h="983615">
                  <a:moveTo>
                    <a:pt x="0" y="845991"/>
                  </a:moveTo>
                  <a:lnTo>
                    <a:pt x="42501" y="803489"/>
                  </a:lnTo>
                </a:path>
                <a:path w="42545" h="983615">
                  <a:moveTo>
                    <a:pt x="0" y="900636"/>
                  </a:moveTo>
                  <a:lnTo>
                    <a:pt x="42501" y="857122"/>
                  </a:lnTo>
                </a:path>
                <a:path w="42545" h="983615">
                  <a:moveTo>
                    <a:pt x="0" y="954270"/>
                  </a:moveTo>
                  <a:lnTo>
                    <a:pt x="42501" y="911768"/>
                  </a:lnTo>
                </a:path>
                <a:path w="42545" h="983615">
                  <a:moveTo>
                    <a:pt x="24286" y="983616"/>
                  </a:moveTo>
                  <a:lnTo>
                    <a:pt x="42501" y="9664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3348209" y="8031520"/>
              <a:ext cx="46990" cy="2052320"/>
            </a:xfrm>
            <a:custGeom>
              <a:avLst/>
              <a:gdLst/>
              <a:ahLst/>
              <a:cxnLst/>
              <a:rect l="l" t="t" r="r" b="b"/>
              <a:pathLst>
                <a:path w="46989" h="2052320">
                  <a:moveTo>
                    <a:pt x="42501" y="2052237"/>
                  </a:moveTo>
                  <a:lnTo>
                    <a:pt x="46549" y="2052237"/>
                  </a:lnTo>
                </a:path>
                <a:path w="46989" h="2052320">
                  <a:moveTo>
                    <a:pt x="0" y="2052237"/>
                  </a:moveTo>
                  <a:lnTo>
                    <a:pt x="4047" y="2052237"/>
                  </a:lnTo>
                </a:path>
                <a:path w="46989" h="2052320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3347197" y="8029496"/>
              <a:ext cx="48895" cy="2052320"/>
            </a:xfrm>
            <a:custGeom>
              <a:avLst/>
              <a:gdLst/>
              <a:ahLst/>
              <a:cxnLst/>
              <a:rect l="l" t="t" r="r" b="b"/>
              <a:pathLst>
                <a:path w="48895" h="2052320">
                  <a:moveTo>
                    <a:pt x="45537" y="4047"/>
                  </a:moveTo>
                  <a:lnTo>
                    <a:pt x="45537" y="0"/>
                  </a:lnTo>
                  <a:lnTo>
                    <a:pt x="3035" y="0"/>
                  </a:lnTo>
                </a:path>
                <a:path w="48895" h="2052320">
                  <a:moveTo>
                    <a:pt x="3035" y="1026118"/>
                  </a:moveTo>
                  <a:lnTo>
                    <a:pt x="0" y="1026118"/>
                  </a:lnTo>
                </a:path>
                <a:path w="48895" h="2052320">
                  <a:moveTo>
                    <a:pt x="0" y="1068620"/>
                  </a:moveTo>
                  <a:lnTo>
                    <a:pt x="3035" y="1068620"/>
                  </a:lnTo>
                </a:path>
                <a:path w="48895" h="2052320">
                  <a:moveTo>
                    <a:pt x="45537" y="877361"/>
                  </a:moveTo>
                  <a:lnTo>
                    <a:pt x="45537" y="166971"/>
                  </a:lnTo>
                </a:path>
                <a:path w="48895" h="2052320">
                  <a:moveTo>
                    <a:pt x="45537" y="14167"/>
                  </a:moveTo>
                  <a:lnTo>
                    <a:pt x="45537" y="4047"/>
                  </a:lnTo>
                </a:path>
                <a:path w="48895" h="2052320">
                  <a:moveTo>
                    <a:pt x="48573" y="2052237"/>
                  </a:moveTo>
                  <a:lnTo>
                    <a:pt x="48573" y="1578644"/>
                  </a:lnTo>
                  <a:lnTo>
                    <a:pt x="48573" y="1276070"/>
                  </a:lnTo>
                </a:path>
                <a:path w="48895" h="2052320">
                  <a:moveTo>
                    <a:pt x="48573" y="1251783"/>
                  </a:moveTo>
                  <a:lnTo>
                    <a:pt x="48573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2788600" y="8693336"/>
              <a:ext cx="558800" cy="213995"/>
            </a:xfrm>
            <a:custGeom>
              <a:avLst/>
              <a:gdLst/>
              <a:ahLst/>
              <a:cxnLst/>
              <a:rect l="l" t="t" r="r" b="b"/>
              <a:pathLst>
                <a:path w="558800" h="213995">
                  <a:moveTo>
                    <a:pt x="0" y="42501"/>
                  </a:moveTo>
                  <a:lnTo>
                    <a:pt x="21250" y="21250"/>
                  </a:lnTo>
                  <a:lnTo>
                    <a:pt x="42501" y="0"/>
                  </a:lnTo>
                </a:path>
                <a:path w="558800" h="213995">
                  <a:moveTo>
                    <a:pt x="0" y="96135"/>
                  </a:moveTo>
                  <a:lnTo>
                    <a:pt x="21250" y="74884"/>
                  </a:lnTo>
                </a:path>
                <a:path w="558800" h="213995">
                  <a:moveTo>
                    <a:pt x="57681" y="39466"/>
                  </a:moveTo>
                  <a:lnTo>
                    <a:pt x="65776" y="30358"/>
                  </a:lnTo>
                </a:path>
                <a:path w="558800" h="213995">
                  <a:moveTo>
                    <a:pt x="21250" y="74884"/>
                  </a:moveTo>
                  <a:lnTo>
                    <a:pt x="42501" y="53633"/>
                  </a:lnTo>
                </a:path>
                <a:path w="558800" h="213995">
                  <a:moveTo>
                    <a:pt x="0" y="150780"/>
                  </a:moveTo>
                  <a:lnTo>
                    <a:pt x="21250" y="129529"/>
                  </a:lnTo>
                  <a:lnTo>
                    <a:pt x="42501" y="108278"/>
                  </a:lnTo>
                </a:path>
                <a:path w="558800" h="213995">
                  <a:moveTo>
                    <a:pt x="0" y="205426"/>
                  </a:moveTo>
                  <a:lnTo>
                    <a:pt x="21250" y="184175"/>
                  </a:lnTo>
                  <a:lnTo>
                    <a:pt x="42501" y="162924"/>
                  </a:lnTo>
                </a:path>
                <a:path w="558800" h="213995">
                  <a:moveTo>
                    <a:pt x="235784" y="22262"/>
                  </a:moveTo>
                  <a:lnTo>
                    <a:pt x="259059" y="0"/>
                  </a:lnTo>
                </a:path>
                <a:path w="558800" h="213995">
                  <a:moveTo>
                    <a:pt x="274238" y="39466"/>
                  </a:moveTo>
                  <a:lnTo>
                    <a:pt x="313704" y="0"/>
                  </a:lnTo>
                </a:path>
                <a:path w="558800" h="213995">
                  <a:moveTo>
                    <a:pt x="327872" y="39466"/>
                  </a:moveTo>
                  <a:lnTo>
                    <a:pt x="367338" y="0"/>
                  </a:lnTo>
                </a:path>
                <a:path w="558800" h="213995">
                  <a:moveTo>
                    <a:pt x="382517" y="39466"/>
                  </a:moveTo>
                  <a:lnTo>
                    <a:pt x="421983" y="0"/>
                  </a:lnTo>
                </a:path>
                <a:path w="558800" h="213995">
                  <a:moveTo>
                    <a:pt x="436151" y="39466"/>
                  </a:moveTo>
                  <a:lnTo>
                    <a:pt x="475617" y="0"/>
                  </a:lnTo>
                </a:path>
                <a:path w="558800" h="213995">
                  <a:moveTo>
                    <a:pt x="490796" y="39466"/>
                  </a:moveTo>
                  <a:lnTo>
                    <a:pt x="530262" y="0"/>
                  </a:lnTo>
                </a:path>
                <a:path w="558800" h="213995">
                  <a:moveTo>
                    <a:pt x="545441" y="39466"/>
                  </a:moveTo>
                  <a:lnTo>
                    <a:pt x="558597" y="25298"/>
                  </a:lnTo>
                </a:path>
                <a:path w="558800" h="213995">
                  <a:moveTo>
                    <a:pt x="0" y="6071"/>
                  </a:moveTo>
                  <a:lnTo>
                    <a:pt x="6071" y="0"/>
                  </a:lnTo>
                </a:path>
                <a:path w="558800" h="213995">
                  <a:moveTo>
                    <a:pt x="0" y="60717"/>
                  </a:moveTo>
                  <a:lnTo>
                    <a:pt x="21250" y="39466"/>
                  </a:lnTo>
                  <a:lnTo>
                    <a:pt x="60717" y="0"/>
                  </a:lnTo>
                </a:path>
                <a:path w="558800" h="213995">
                  <a:moveTo>
                    <a:pt x="0" y="114350"/>
                  </a:moveTo>
                  <a:lnTo>
                    <a:pt x="21250" y="93099"/>
                  </a:lnTo>
                  <a:lnTo>
                    <a:pt x="42501" y="71848"/>
                  </a:lnTo>
                </a:path>
                <a:path w="558800" h="213995">
                  <a:moveTo>
                    <a:pt x="0" y="168995"/>
                  </a:moveTo>
                  <a:lnTo>
                    <a:pt x="21250" y="147744"/>
                  </a:lnTo>
                  <a:lnTo>
                    <a:pt x="42501" y="126493"/>
                  </a:lnTo>
                </a:path>
                <a:path w="558800" h="213995">
                  <a:moveTo>
                    <a:pt x="9107" y="213521"/>
                  </a:moveTo>
                  <a:lnTo>
                    <a:pt x="21250" y="201378"/>
                  </a:lnTo>
                  <a:lnTo>
                    <a:pt x="42501" y="180127"/>
                  </a:lnTo>
                </a:path>
                <a:path w="558800" h="213995">
                  <a:moveTo>
                    <a:pt x="237808" y="39466"/>
                  </a:moveTo>
                  <a:lnTo>
                    <a:pt x="277274" y="0"/>
                  </a:lnTo>
                </a:path>
                <a:path w="558800" h="213995">
                  <a:moveTo>
                    <a:pt x="292453" y="39466"/>
                  </a:moveTo>
                  <a:lnTo>
                    <a:pt x="330908" y="0"/>
                  </a:lnTo>
                </a:path>
                <a:path w="558800" h="213995">
                  <a:moveTo>
                    <a:pt x="346087" y="39466"/>
                  </a:moveTo>
                  <a:lnTo>
                    <a:pt x="385553" y="0"/>
                  </a:lnTo>
                </a:path>
                <a:path w="558800" h="213995">
                  <a:moveTo>
                    <a:pt x="400732" y="39466"/>
                  </a:moveTo>
                  <a:lnTo>
                    <a:pt x="440198" y="0"/>
                  </a:lnTo>
                </a:path>
                <a:path w="558800" h="213995">
                  <a:moveTo>
                    <a:pt x="454366" y="39466"/>
                  </a:moveTo>
                  <a:lnTo>
                    <a:pt x="493832" y="0"/>
                  </a:lnTo>
                </a:path>
                <a:path w="558800" h="213995">
                  <a:moveTo>
                    <a:pt x="509011" y="39466"/>
                  </a:moveTo>
                  <a:lnTo>
                    <a:pt x="54847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3347197" y="8033544"/>
              <a:ext cx="45720" cy="2048510"/>
            </a:xfrm>
            <a:custGeom>
              <a:avLst/>
              <a:gdLst/>
              <a:ahLst/>
              <a:cxnLst/>
              <a:rect l="l" t="t" r="r" b="b"/>
              <a:pathLst>
                <a:path w="45720" h="2048509">
                  <a:moveTo>
                    <a:pt x="0" y="0"/>
                  </a:moveTo>
                  <a:lnTo>
                    <a:pt x="0" y="1019035"/>
                  </a:lnTo>
                </a:path>
                <a:path w="45720" h="2048509">
                  <a:moveTo>
                    <a:pt x="3035" y="162924"/>
                  </a:moveTo>
                  <a:lnTo>
                    <a:pt x="3035" y="873314"/>
                  </a:lnTo>
                </a:path>
                <a:path w="45720" h="2048509">
                  <a:moveTo>
                    <a:pt x="0" y="1068620"/>
                  </a:moveTo>
                  <a:lnTo>
                    <a:pt x="0" y="1385361"/>
                  </a:lnTo>
                </a:path>
                <a:path w="45720" h="2048509">
                  <a:moveTo>
                    <a:pt x="0" y="1408636"/>
                  </a:moveTo>
                  <a:lnTo>
                    <a:pt x="0" y="2048189"/>
                  </a:lnTo>
                </a:path>
                <a:path w="45720" h="2048509">
                  <a:moveTo>
                    <a:pt x="3035" y="0"/>
                  </a:moveTo>
                  <a:lnTo>
                    <a:pt x="3035" y="10119"/>
                  </a:lnTo>
                </a:path>
                <a:path w="45720" h="2048509">
                  <a:moveTo>
                    <a:pt x="45537" y="1064572"/>
                  </a:moveTo>
                  <a:lnTo>
                    <a:pt x="45537" y="102611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1651167" y="10085782"/>
              <a:ext cx="4445" cy="42545"/>
            </a:xfrm>
            <a:custGeom>
              <a:avLst/>
              <a:gdLst/>
              <a:ahLst/>
              <a:cxnLst/>
              <a:rect l="l" t="t" r="r" b="b"/>
              <a:pathLst>
                <a:path w="4444" h="42545">
                  <a:moveTo>
                    <a:pt x="0" y="0"/>
                  </a:moveTo>
                  <a:lnTo>
                    <a:pt x="0" y="42501"/>
                  </a:lnTo>
                  <a:lnTo>
                    <a:pt x="4047" y="42501"/>
                  </a:lnTo>
                  <a:lnTo>
                    <a:pt x="0" y="0"/>
                  </a:lnTo>
                  <a:close/>
                </a:path>
                <a:path w="4444" h="42545">
                  <a:moveTo>
                    <a:pt x="4047" y="0"/>
                  </a:moveTo>
                  <a:lnTo>
                    <a:pt x="0" y="0"/>
                  </a:lnTo>
                  <a:lnTo>
                    <a:pt x="4047" y="4250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1651167" y="10085781"/>
              <a:ext cx="4445" cy="42545"/>
            </a:xfrm>
            <a:custGeom>
              <a:avLst/>
              <a:gdLst/>
              <a:ahLst/>
              <a:cxnLst/>
              <a:rect l="l" t="t" r="r" b="b"/>
              <a:pathLst>
                <a:path w="4444" h="42545">
                  <a:moveTo>
                    <a:pt x="4047" y="42501"/>
                  </a:moveTo>
                  <a:lnTo>
                    <a:pt x="4047" y="42501"/>
                  </a:lnTo>
                </a:path>
                <a:path w="4444" h="42545">
                  <a:moveTo>
                    <a:pt x="4047" y="0"/>
                  </a:moveTo>
                  <a:lnTo>
                    <a:pt x="4047" y="0"/>
                  </a:lnTo>
                </a:path>
                <a:path w="4444" h="42545">
                  <a:moveTo>
                    <a:pt x="0" y="0"/>
                  </a:moveTo>
                  <a:lnTo>
                    <a:pt x="0" y="0"/>
                  </a:lnTo>
                </a:path>
                <a:path w="4444" h="42545">
                  <a:moveTo>
                    <a:pt x="0" y="42501"/>
                  </a:moveTo>
                  <a:lnTo>
                    <a:pt x="0" y="42501"/>
                  </a:lnTo>
                </a:path>
                <a:path w="4444" h="42545">
                  <a:moveTo>
                    <a:pt x="4047" y="42501"/>
                  </a:moveTo>
                  <a:lnTo>
                    <a:pt x="4047" y="42501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3392735" y="9098117"/>
              <a:ext cx="0" cy="983615"/>
            </a:xfrm>
            <a:custGeom>
              <a:avLst/>
              <a:gdLst/>
              <a:ahLst/>
              <a:cxnLst/>
              <a:rect l="l" t="t" r="r" b="b"/>
              <a:pathLst>
                <a:path h="983615">
                  <a:moveTo>
                    <a:pt x="0" y="9836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1651167" y="10085781"/>
              <a:ext cx="4445" cy="40005"/>
            </a:xfrm>
            <a:custGeom>
              <a:avLst/>
              <a:gdLst/>
              <a:ahLst/>
              <a:cxnLst/>
              <a:rect l="l" t="t" r="r" b="b"/>
              <a:pathLst>
                <a:path w="4444" h="40004">
                  <a:moveTo>
                    <a:pt x="0" y="4047"/>
                  </a:moveTo>
                  <a:lnTo>
                    <a:pt x="4047" y="0"/>
                  </a:lnTo>
                </a:path>
                <a:path w="4444" h="40004">
                  <a:moveTo>
                    <a:pt x="0" y="39466"/>
                  </a:moveTo>
                  <a:lnTo>
                    <a:pt x="4047" y="364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1655215" y="10128283"/>
              <a:ext cx="586105" cy="3175"/>
            </a:xfrm>
            <a:custGeom>
              <a:avLst/>
              <a:gdLst/>
              <a:ahLst/>
              <a:cxnLst/>
              <a:rect l="l" t="t" r="r" b="b"/>
              <a:pathLst>
                <a:path w="586105" h="3175">
                  <a:moveTo>
                    <a:pt x="0" y="3035"/>
                  </a:moveTo>
                  <a:lnTo>
                    <a:pt x="0" y="3035"/>
                  </a:lnTo>
                </a:path>
                <a:path w="586105" h="3175">
                  <a:moveTo>
                    <a:pt x="585919" y="3035"/>
                  </a:moveTo>
                  <a:lnTo>
                    <a:pt x="585919" y="3035"/>
                  </a:lnTo>
                </a:path>
                <a:path w="586105" h="3175">
                  <a:moveTo>
                    <a:pt x="585919" y="0"/>
                  </a:moveTo>
                  <a:lnTo>
                    <a:pt x="585919" y="0"/>
                  </a:lnTo>
                </a:path>
                <a:path w="586105" h="3175">
                  <a:moveTo>
                    <a:pt x="0" y="0"/>
                  </a:moveTo>
                  <a:lnTo>
                    <a:pt x="0" y="0"/>
                  </a:lnTo>
                </a:path>
                <a:path w="586105" h="3175">
                  <a:moveTo>
                    <a:pt x="0" y="3035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3350233" y="9098117"/>
              <a:ext cx="0" cy="983615"/>
            </a:xfrm>
            <a:custGeom>
              <a:avLst/>
              <a:gdLst/>
              <a:ahLst/>
              <a:cxnLst/>
              <a:rect l="l" t="t" r="r" b="b"/>
              <a:pathLst>
                <a:path h="983615">
                  <a:moveTo>
                    <a:pt x="0" y="0"/>
                  </a:moveTo>
                  <a:lnTo>
                    <a:pt x="0" y="9836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2283636" y="10128283"/>
              <a:ext cx="1066800" cy="3175"/>
            </a:xfrm>
            <a:custGeom>
              <a:avLst/>
              <a:gdLst/>
              <a:ahLst/>
              <a:cxnLst/>
              <a:rect l="l" t="t" r="r" b="b"/>
              <a:pathLst>
                <a:path w="1066800" h="3175">
                  <a:moveTo>
                    <a:pt x="0" y="3035"/>
                  </a:moveTo>
                  <a:lnTo>
                    <a:pt x="0" y="3035"/>
                  </a:lnTo>
                </a:path>
                <a:path w="1066800" h="3175">
                  <a:moveTo>
                    <a:pt x="504963" y="3035"/>
                  </a:moveTo>
                  <a:lnTo>
                    <a:pt x="504963" y="3035"/>
                  </a:lnTo>
                </a:path>
                <a:path w="1066800" h="3175">
                  <a:moveTo>
                    <a:pt x="504963" y="0"/>
                  </a:moveTo>
                  <a:lnTo>
                    <a:pt x="504963" y="0"/>
                  </a:lnTo>
                </a:path>
                <a:path w="1066800" h="3175">
                  <a:moveTo>
                    <a:pt x="0" y="0"/>
                  </a:moveTo>
                  <a:lnTo>
                    <a:pt x="0" y="0"/>
                  </a:lnTo>
                </a:path>
                <a:path w="1066800" h="3175">
                  <a:moveTo>
                    <a:pt x="0" y="3035"/>
                  </a:moveTo>
                  <a:lnTo>
                    <a:pt x="0" y="3035"/>
                  </a:lnTo>
                </a:path>
                <a:path w="1066800" h="3175">
                  <a:moveTo>
                    <a:pt x="547465" y="3035"/>
                  </a:moveTo>
                  <a:lnTo>
                    <a:pt x="547465" y="3035"/>
                  </a:lnTo>
                </a:path>
                <a:path w="1066800" h="3175">
                  <a:moveTo>
                    <a:pt x="1066596" y="3035"/>
                  </a:moveTo>
                  <a:lnTo>
                    <a:pt x="1066596" y="3035"/>
                  </a:lnTo>
                </a:path>
                <a:path w="1066800" h="3175">
                  <a:moveTo>
                    <a:pt x="1066596" y="0"/>
                  </a:moveTo>
                  <a:lnTo>
                    <a:pt x="1066596" y="0"/>
                  </a:lnTo>
                </a:path>
                <a:path w="1066800" h="3175">
                  <a:moveTo>
                    <a:pt x="547465" y="0"/>
                  </a:moveTo>
                  <a:lnTo>
                    <a:pt x="547465" y="0"/>
                  </a:lnTo>
                </a:path>
                <a:path w="1066800" h="3175">
                  <a:moveTo>
                    <a:pt x="547465" y="3035"/>
                  </a:moveTo>
                  <a:lnTo>
                    <a:pt x="547465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3392735" y="10131319"/>
              <a:ext cx="519430" cy="0"/>
            </a:xfrm>
            <a:custGeom>
              <a:avLst/>
              <a:gdLst/>
              <a:ahLst/>
              <a:cxnLst/>
              <a:rect l="l" t="t" r="r" b="b"/>
              <a:pathLst>
                <a:path w="519429">
                  <a:moveTo>
                    <a:pt x="0" y="0"/>
                  </a:moveTo>
                  <a:lnTo>
                    <a:pt x="519131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3392729" y="10128287"/>
              <a:ext cx="519430" cy="3175"/>
            </a:xfrm>
            <a:custGeom>
              <a:avLst/>
              <a:gdLst/>
              <a:ahLst/>
              <a:cxnLst/>
              <a:rect l="l" t="t" r="r" b="b"/>
              <a:pathLst>
                <a:path w="519429" h="3175">
                  <a:moveTo>
                    <a:pt x="519125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519125" y="3035"/>
                  </a:lnTo>
                  <a:lnTo>
                    <a:pt x="5191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3392735" y="10128283"/>
              <a:ext cx="519430" cy="3175"/>
            </a:xfrm>
            <a:custGeom>
              <a:avLst/>
              <a:gdLst/>
              <a:ahLst/>
              <a:cxnLst/>
              <a:rect l="l" t="t" r="r" b="b"/>
              <a:pathLst>
                <a:path w="519429" h="3175">
                  <a:moveTo>
                    <a:pt x="0" y="0"/>
                  </a:moveTo>
                  <a:lnTo>
                    <a:pt x="519131" y="0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519429" h="3175">
                  <a:moveTo>
                    <a:pt x="519131" y="0"/>
                  </a:moveTo>
                  <a:lnTo>
                    <a:pt x="0" y="3035"/>
                  </a:lnTo>
                  <a:lnTo>
                    <a:pt x="519131" y="3035"/>
                  </a:lnTo>
                  <a:lnTo>
                    <a:pt x="51913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3392735" y="10128283"/>
              <a:ext cx="519430" cy="3175"/>
            </a:xfrm>
            <a:custGeom>
              <a:avLst/>
              <a:gdLst/>
              <a:ahLst/>
              <a:cxnLst/>
              <a:rect l="l" t="t" r="r" b="b"/>
              <a:pathLst>
                <a:path w="519429" h="3175">
                  <a:moveTo>
                    <a:pt x="0" y="3035"/>
                  </a:moveTo>
                  <a:lnTo>
                    <a:pt x="0" y="3035"/>
                  </a:lnTo>
                </a:path>
                <a:path w="519429" h="3175">
                  <a:moveTo>
                    <a:pt x="519131" y="3035"/>
                  </a:moveTo>
                  <a:lnTo>
                    <a:pt x="519131" y="3035"/>
                  </a:lnTo>
                </a:path>
                <a:path w="519429" h="3175">
                  <a:moveTo>
                    <a:pt x="519131" y="0"/>
                  </a:moveTo>
                  <a:lnTo>
                    <a:pt x="519131" y="0"/>
                  </a:lnTo>
                </a:path>
                <a:path w="519429" h="3175">
                  <a:moveTo>
                    <a:pt x="0" y="0"/>
                  </a:moveTo>
                  <a:lnTo>
                    <a:pt x="0" y="0"/>
                  </a:lnTo>
                </a:path>
                <a:path w="519429" h="3175">
                  <a:moveTo>
                    <a:pt x="0" y="3035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1655203" y="10128287"/>
              <a:ext cx="586105" cy="3175"/>
            </a:xfrm>
            <a:custGeom>
              <a:avLst/>
              <a:gdLst/>
              <a:ahLst/>
              <a:cxnLst/>
              <a:rect l="l" t="t" r="r" b="b"/>
              <a:pathLst>
                <a:path w="586105" h="3175">
                  <a:moveTo>
                    <a:pt x="585927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585927" y="3035"/>
                  </a:lnTo>
                  <a:lnTo>
                    <a:pt x="5859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1655215" y="10128283"/>
              <a:ext cx="586105" cy="3175"/>
            </a:xfrm>
            <a:custGeom>
              <a:avLst/>
              <a:gdLst/>
              <a:ahLst/>
              <a:cxnLst/>
              <a:rect l="l" t="t" r="r" b="b"/>
              <a:pathLst>
                <a:path w="586105" h="3175">
                  <a:moveTo>
                    <a:pt x="585919" y="0"/>
                  </a:moveTo>
                  <a:lnTo>
                    <a:pt x="0" y="0"/>
                  </a:lnTo>
                  <a:lnTo>
                    <a:pt x="585919" y="3035"/>
                  </a:lnTo>
                  <a:lnTo>
                    <a:pt x="585919" y="0"/>
                  </a:lnTo>
                  <a:close/>
                </a:path>
                <a:path w="586105" h="3175">
                  <a:moveTo>
                    <a:pt x="0" y="0"/>
                  </a:moveTo>
                  <a:lnTo>
                    <a:pt x="58591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1655215" y="10081734"/>
              <a:ext cx="1692275" cy="0"/>
            </a:xfrm>
            <a:custGeom>
              <a:avLst/>
              <a:gdLst/>
              <a:ahLst/>
              <a:cxnLst/>
              <a:rect l="l" t="t" r="r" b="b"/>
              <a:pathLst>
                <a:path w="1692275">
                  <a:moveTo>
                    <a:pt x="16919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1655215" y="10081734"/>
              <a:ext cx="1692275" cy="4445"/>
            </a:xfrm>
            <a:custGeom>
              <a:avLst/>
              <a:gdLst/>
              <a:ahLst/>
              <a:cxnLst/>
              <a:rect l="l" t="t" r="r" b="b"/>
              <a:pathLst>
                <a:path w="1692275" h="4445">
                  <a:moveTo>
                    <a:pt x="1691982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1691982" y="0"/>
                  </a:lnTo>
                  <a:close/>
                </a:path>
                <a:path w="1692275" h="4445">
                  <a:moveTo>
                    <a:pt x="1691982" y="0"/>
                  </a:moveTo>
                  <a:lnTo>
                    <a:pt x="0" y="4047"/>
                  </a:lnTo>
                  <a:lnTo>
                    <a:pt x="1691982" y="4047"/>
                  </a:lnTo>
                  <a:lnTo>
                    <a:pt x="16919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1655215" y="10081734"/>
              <a:ext cx="1692275" cy="4445"/>
            </a:xfrm>
            <a:custGeom>
              <a:avLst/>
              <a:gdLst/>
              <a:ahLst/>
              <a:cxnLst/>
              <a:rect l="l" t="t" r="r" b="b"/>
              <a:pathLst>
                <a:path w="1692275" h="4445">
                  <a:moveTo>
                    <a:pt x="1691982" y="4047"/>
                  </a:moveTo>
                  <a:lnTo>
                    <a:pt x="0" y="4047"/>
                  </a:lnTo>
                  <a:lnTo>
                    <a:pt x="1691982" y="0"/>
                  </a:lnTo>
                  <a:lnTo>
                    <a:pt x="1691982" y="4047"/>
                  </a:lnTo>
                  <a:close/>
                </a:path>
                <a:path w="1692275" h="4445">
                  <a:moveTo>
                    <a:pt x="0" y="4047"/>
                  </a:moveTo>
                  <a:lnTo>
                    <a:pt x="1691982" y="0"/>
                  </a:lnTo>
                  <a:lnTo>
                    <a:pt x="0" y="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1655215" y="10081734"/>
              <a:ext cx="1692275" cy="4445"/>
            </a:xfrm>
            <a:custGeom>
              <a:avLst/>
              <a:gdLst/>
              <a:ahLst/>
              <a:cxnLst/>
              <a:rect l="l" t="t" r="r" b="b"/>
              <a:pathLst>
                <a:path w="1692275" h="4445">
                  <a:moveTo>
                    <a:pt x="1691982" y="0"/>
                  </a:moveTo>
                  <a:lnTo>
                    <a:pt x="1691982" y="0"/>
                  </a:lnTo>
                </a:path>
                <a:path w="1692275" h="4445">
                  <a:moveTo>
                    <a:pt x="0" y="0"/>
                  </a:moveTo>
                  <a:lnTo>
                    <a:pt x="0" y="0"/>
                  </a:lnTo>
                </a:path>
                <a:path w="1692275" h="4445">
                  <a:moveTo>
                    <a:pt x="0" y="4047"/>
                  </a:moveTo>
                  <a:lnTo>
                    <a:pt x="0" y="4047"/>
                  </a:lnTo>
                </a:path>
                <a:path w="1692275" h="4445">
                  <a:moveTo>
                    <a:pt x="1691982" y="4047"/>
                  </a:moveTo>
                  <a:lnTo>
                    <a:pt x="1691982" y="4047"/>
                  </a:lnTo>
                </a:path>
                <a:path w="1692275" h="4445">
                  <a:moveTo>
                    <a:pt x="1691982" y="0"/>
                  </a:moveTo>
                  <a:lnTo>
                    <a:pt x="1691982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2283625" y="10128287"/>
              <a:ext cx="505459" cy="3175"/>
            </a:xfrm>
            <a:custGeom>
              <a:avLst/>
              <a:gdLst/>
              <a:ahLst/>
              <a:cxnLst/>
              <a:rect l="l" t="t" r="r" b="b"/>
              <a:pathLst>
                <a:path w="505460" h="3175">
                  <a:moveTo>
                    <a:pt x="504964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504964" y="3035"/>
                  </a:lnTo>
                  <a:lnTo>
                    <a:pt x="5049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2283636" y="10128283"/>
              <a:ext cx="505459" cy="3175"/>
            </a:xfrm>
            <a:custGeom>
              <a:avLst/>
              <a:gdLst/>
              <a:ahLst/>
              <a:cxnLst/>
              <a:rect l="l" t="t" r="r" b="b"/>
              <a:pathLst>
                <a:path w="505460" h="3175">
                  <a:moveTo>
                    <a:pt x="504963" y="0"/>
                  </a:moveTo>
                  <a:lnTo>
                    <a:pt x="0" y="0"/>
                  </a:lnTo>
                  <a:lnTo>
                    <a:pt x="504963" y="3035"/>
                  </a:lnTo>
                  <a:lnTo>
                    <a:pt x="504963" y="0"/>
                  </a:lnTo>
                  <a:close/>
                </a:path>
                <a:path w="505460" h="3175">
                  <a:moveTo>
                    <a:pt x="0" y="0"/>
                  </a:moveTo>
                  <a:lnTo>
                    <a:pt x="50496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3347197" y="1008173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0"/>
                  </a:lnTo>
                </a:path>
                <a:path w="3175" h="4445">
                  <a:moveTo>
                    <a:pt x="0" y="0"/>
                  </a:moveTo>
                  <a:lnTo>
                    <a:pt x="0" y="0"/>
                  </a:lnTo>
                </a:path>
                <a:path w="3175" h="4445">
                  <a:moveTo>
                    <a:pt x="0" y="4047"/>
                  </a:moveTo>
                  <a:lnTo>
                    <a:pt x="0" y="4047"/>
                  </a:lnTo>
                </a:path>
                <a:path w="3175" h="4445">
                  <a:moveTo>
                    <a:pt x="3035" y="4047"/>
                  </a:moveTo>
                  <a:lnTo>
                    <a:pt x="3035" y="4047"/>
                  </a:lnTo>
                </a:path>
                <a:path w="3175" h="4445">
                  <a:moveTo>
                    <a:pt x="3035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2831096" y="10128287"/>
              <a:ext cx="519430" cy="3175"/>
            </a:xfrm>
            <a:custGeom>
              <a:avLst/>
              <a:gdLst/>
              <a:ahLst/>
              <a:cxnLst/>
              <a:rect l="l" t="t" r="r" b="b"/>
              <a:pathLst>
                <a:path w="519429" h="3175">
                  <a:moveTo>
                    <a:pt x="519125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519125" y="3035"/>
                  </a:lnTo>
                  <a:lnTo>
                    <a:pt x="5191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2831102" y="10128283"/>
              <a:ext cx="519430" cy="3175"/>
            </a:xfrm>
            <a:custGeom>
              <a:avLst/>
              <a:gdLst/>
              <a:ahLst/>
              <a:cxnLst/>
              <a:rect l="l" t="t" r="r" b="b"/>
              <a:pathLst>
                <a:path w="519429" h="3175">
                  <a:moveTo>
                    <a:pt x="519131" y="0"/>
                  </a:moveTo>
                  <a:lnTo>
                    <a:pt x="0" y="0"/>
                  </a:lnTo>
                  <a:lnTo>
                    <a:pt x="519131" y="3035"/>
                  </a:lnTo>
                  <a:lnTo>
                    <a:pt x="519131" y="0"/>
                  </a:lnTo>
                  <a:close/>
                </a:path>
                <a:path w="519429" h="3175">
                  <a:moveTo>
                    <a:pt x="0" y="0"/>
                  </a:moveTo>
                  <a:lnTo>
                    <a:pt x="51913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3392735" y="1008173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0"/>
                  </a:lnTo>
                </a:path>
                <a:path w="3175" h="4445">
                  <a:moveTo>
                    <a:pt x="0" y="0"/>
                  </a:moveTo>
                  <a:lnTo>
                    <a:pt x="0" y="0"/>
                  </a:lnTo>
                </a:path>
                <a:path w="3175" h="4445">
                  <a:moveTo>
                    <a:pt x="0" y="4047"/>
                  </a:moveTo>
                  <a:lnTo>
                    <a:pt x="0" y="4047"/>
                  </a:lnTo>
                </a:path>
                <a:path w="3175" h="4445">
                  <a:moveTo>
                    <a:pt x="3035" y="4047"/>
                  </a:moveTo>
                  <a:lnTo>
                    <a:pt x="3035" y="4047"/>
                  </a:lnTo>
                </a:path>
                <a:path w="3175" h="4445">
                  <a:moveTo>
                    <a:pt x="3035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3392729" y="10128287"/>
              <a:ext cx="519430" cy="3175"/>
            </a:xfrm>
            <a:custGeom>
              <a:avLst/>
              <a:gdLst/>
              <a:ahLst/>
              <a:cxnLst/>
              <a:rect l="l" t="t" r="r" b="b"/>
              <a:pathLst>
                <a:path w="519429" h="3175">
                  <a:moveTo>
                    <a:pt x="519125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519125" y="3035"/>
                  </a:lnTo>
                  <a:lnTo>
                    <a:pt x="5191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3392735" y="10128283"/>
              <a:ext cx="519430" cy="3175"/>
            </a:xfrm>
            <a:custGeom>
              <a:avLst/>
              <a:gdLst/>
              <a:ahLst/>
              <a:cxnLst/>
              <a:rect l="l" t="t" r="r" b="b"/>
              <a:pathLst>
                <a:path w="519429" h="3175">
                  <a:moveTo>
                    <a:pt x="519131" y="0"/>
                  </a:moveTo>
                  <a:lnTo>
                    <a:pt x="0" y="0"/>
                  </a:lnTo>
                  <a:lnTo>
                    <a:pt x="519131" y="3035"/>
                  </a:lnTo>
                  <a:lnTo>
                    <a:pt x="519131" y="0"/>
                  </a:lnTo>
                  <a:close/>
                </a:path>
                <a:path w="519429" h="3175">
                  <a:moveTo>
                    <a:pt x="0" y="0"/>
                  </a:moveTo>
                  <a:lnTo>
                    <a:pt x="51913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1655215" y="10081734"/>
              <a:ext cx="1692275" cy="4445"/>
            </a:xfrm>
            <a:custGeom>
              <a:avLst/>
              <a:gdLst/>
              <a:ahLst/>
              <a:cxnLst/>
              <a:rect l="l" t="t" r="r" b="b"/>
              <a:pathLst>
                <a:path w="1692275" h="4445">
                  <a:moveTo>
                    <a:pt x="0" y="0"/>
                  </a:moveTo>
                  <a:lnTo>
                    <a:pt x="0" y="4047"/>
                  </a:lnTo>
                  <a:lnTo>
                    <a:pt x="1691982" y="4047"/>
                  </a:lnTo>
                  <a:lnTo>
                    <a:pt x="0" y="0"/>
                  </a:lnTo>
                  <a:close/>
                </a:path>
                <a:path w="1692275" h="4445">
                  <a:moveTo>
                    <a:pt x="1691982" y="0"/>
                  </a:moveTo>
                  <a:lnTo>
                    <a:pt x="0" y="0"/>
                  </a:lnTo>
                  <a:lnTo>
                    <a:pt x="1691982" y="4047"/>
                  </a:lnTo>
                  <a:lnTo>
                    <a:pt x="16919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1655215" y="10081734"/>
              <a:ext cx="1692275" cy="4445"/>
            </a:xfrm>
            <a:custGeom>
              <a:avLst/>
              <a:gdLst/>
              <a:ahLst/>
              <a:cxnLst/>
              <a:rect l="l" t="t" r="r" b="b"/>
              <a:pathLst>
                <a:path w="1692275" h="4445">
                  <a:moveTo>
                    <a:pt x="1691982" y="0"/>
                  </a:moveTo>
                  <a:lnTo>
                    <a:pt x="0" y="0"/>
                  </a:lnTo>
                  <a:lnTo>
                    <a:pt x="1691982" y="4047"/>
                  </a:lnTo>
                  <a:lnTo>
                    <a:pt x="1691982" y="0"/>
                  </a:lnTo>
                  <a:close/>
                </a:path>
                <a:path w="1692275" h="4445">
                  <a:moveTo>
                    <a:pt x="0" y="0"/>
                  </a:moveTo>
                  <a:lnTo>
                    <a:pt x="1691982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1655215" y="10085781"/>
              <a:ext cx="1695450" cy="42545"/>
            </a:xfrm>
            <a:custGeom>
              <a:avLst/>
              <a:gdLst/>
              <a:ahLst/>
              <a:cxnLst/>
              <a:rect l="l" t="t" r="r" b="b"/>
              <a:pathLst>
                <a:path w="1695450" h="42545">
                  <a:moveTo>
                    <a:pt x="1695018" y="0"/>
                  </a:moveTo>
                  <a:lnTo>
                    <a:pt x="1695018" y="0"/>
                  </a:lnTo>
                </a:path>
                <a:path w="1695450" h="42545">
                  <a:moveTo>
                    <a:pt x="0" y="0"/>
                  </a:moveTo>
                  <a:lnTo>
                    <a:pt x="0" y="0"/>
                  </a:lnTo>
                </a:path>
                <a:path w="1695450" h="42545">
                  <a:moveTo>
                    <a:pt x="0" y="42501"/>
                  </a:moveTo>
                  <a:lnTo>
                    <a:pt x="0" y="42501"/>
                  </a:lnTo>
                </a:path>
                <a:path w="1695450" h="42545">
                  <a:moveTo>
                    <a:pt x="585919" y="42501"/>
                  </a:moveTo>
                  <a:lnTo>
                    <a:pt x="585919" y="42501"/>
                  </a:lnTo>
                </a:path>
                <a:path w="1695450" h="42545">
                  <a:moveTo>
                    <a:pt x="585919" y="1011"/>
                  </a:moveTo>
                  <a:lnTo>
                    <a:pt x="585919" y="1011"/>
                  </a:lnTo>
                </a:path>
                <a:path w="1695450" h="42545">
                  <a:moveTo>
                    <a:pt x="628421" y="1011"/>
                  </a:moveTo>
                  <a:lnTo>
                    <a:pt x="628421" y="1011"/>
                  </a:lnTo>
                </a:path>
                <a:path w="1695450" h="42545">
                  <a:moveTo>
                    <a:pt x="628421" y="42501"/>
                  </a:moveTo>
                  <a:lnTo>
                    <a:pt x="628421" y="42501"/>
                  </a:lnTo>
                </a:path>
                <a:path w="1695450" h="42545">
                  <a:moveTo>
                    <a:pt x="1133385" y="42501"/>
                  </a:moveTo>
                  <a:lnTo>
                    <a:pt x="1133385" y="42501"/>
                  </a:lnTo>
                </a:path>
                <a:path w="1695450" h="42545">
                  <a:moveTo>
                    <a:pt x="1133385" y="1011"/>
                  </a:moveTo>
                  <a:lnTo>
                    <a:pt x="1133385" y="1011"/>
                  </a:lnTo>
                </a:path>
                <a:path w="1695450" h="42545">
                  <a:moveTo>
                    <a:pt x="1175887" y="1011"/>
                  </a:moveTo>
                  <a:lnTo>
                    <a:pt x="1175887" y="1011"/>
                  </a:lnTo>
                </a:path>
                <a:path w="1695450" h="42545">
                  <a:moveTo>
                    <a:pt x="1175887" y="42501"/>
                  </a:moveTo>
                  <a:lnTo>
                    <a:pt x="1175887" y="42501"/>
                  </a:lnTo>
                </a:path>
                <a:path w="1695450" h="42545">
                  <a:moveTo>
                    <a:pt x="1695018" y="42501"/>
                  </a:moveTo>
                  <a:lnTo>
                    <a:pt x="1695018" y="42501"/>
                  </a:lnTo>
                </a:path>
                <a:path w="1695450" h="42545">
                  <a:moveTo>
                    <a:pt x="1695018" y="0"/>
                  </a:moveTo>
                  <a:lnTo>
                    <a:pt x="1695018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1655215" y="10085781"/>
              <a:ext cx="1695450" cy="42545"/>
            </a:xfrm>
            <a:custGeom>
              <a:avLst/>
              <a:gdLst/>
              <a:ahLst/>
              <a:cxnLst/>
              <a:rect l="l" t="t" r="r" b="b"/>
              <a:pathLst>
                <a:path w="1695450" h="42545">
                  <a:moveTo>
                    <a:pt x="0" y="0"/>
                  </a:moveTo>
                  <a:lnTo>
                    <a:pt x="0" y="0"/>
                  </a:lnTo>
                </a:path>
                <a:path w="1695450" h="42545">
                  <a:moveTo>
                    <a:pt x="12143" y="42501"/>
                  </a:moveTo>
                  <a:lnTo>
                    <a:pt x="54645" y="0"/>
                  </a:lnTo>
                </a:path>
                <a:path w="1695450" h="42545">
                  <a:moveTo>
                    <a:pt x="65776" y="42501"/>
                  </a:moveTo>
                  <a:lnTo>
                    <a:pt x="108278" y="0"/>
                  </a:lnTo>
                </a:path>
                <a:path w="1695450" h="42545">
                  <a:moveTo>
                    <a:pt x="120422" y="42501"/>
                  </a:moveTo>
                  <a:lnTo>
                    <a:pt x="162924" y="0"/>
                  </a:lnTo>
                </a:path>
                <a:path w="1695450" h="42545">
                  <a:moveTo>
                    <a:pt x="174055" y="42501"/>
                  </a:moveTo>
                  <a:lnTo>
                    <a:pt x="216557" y="0"/>
                  </a:lnTo>
                </a:path>
                <a:path w="1695450" h="42545">
                  <a:moveTo>
                    <a:pt x="228701" y="42501"/>
                  </a:moveTo>
                  <a:lnTo>
                    <a:pt x="271202" y="0"/>
                  </a:lnTo>
                </a:path>
                <a:path w="1695450" h="42545">
                  <a:moveTo>
                    <a:pt x="282334" y="42501"/>
                  </a:moveTo>
                  <a:lnTo>
                    <a:pt x="324836" y="0"/>
                  </a:lnTo>
                </a:path>
                <a:path w="1695450" h="42545">
                  <a:moveTo>
                    <a:pt x="336979" y="42501"/>
                  </a:moveTo>
                  <a:lnTo>
                    <a:pt x="379481" y="0"/>
                  </a:lnTo>
                </a:path>
                <a:path w="1695450" h="42545">
                  <a:moveTo>
                    <a:pt x="390613" y="42501"/>
                  </a:moveTo>
                  <a:lnTo>
                    <a:pt x="434127" y="0"/>
                  </a:lnTo>
                </a:path>
                <a:path w="1695450" h="42545">
                  <a:moveTo>
                    <a:pt x="445258" y="42501"/>
                  </a:moveTo>
                  <a:lnTo>
                    <a:pt x="487760" y="0"/>
                  </a:lnTo>
                </a:path>
                <a:path w="1695450" h="42545">
                  <a:moveTo>
                    <a:pt x="499903" y="42501"/>
                  </a:moveTo>
                  <a:lnTo>
                    <a:pt x="542405" y="0"/>
                  </a:lnTo>
                </a:path>
                <a:path w="1695450" h="42545">
                  <a:moveTo>
                    <a:pt x="553537" y="42501"/>
                  </a:moveTo>
                  <a:lnTo>
                    <a:pt x="585919" y="9107"/>
                  </a:lnTo>
                </a:path>
                <a:path w="1695450" h="42545">
                  <a:moveTo>
                    <a:pt x="595027" y="1011"/>
                  </a:moveTo>
                  <a:lnTo>
                    <a:pt x="596039" y="0"/>
                  </a:lnTo>
                </a:path>
                <a:path w="1695450" h="42545">
                  <a:moveTo>
                    <a:pt x="628421" y="21250"/>
                  </a:moveTo>
                  <a:lnTo>
                    <a:pt x="650684" y="0"/>
                  </a:lnTo>
                </a:path>
                <a:path w="1695450" h="42545">
                  <a:moveTo>
                    <a:pt x="661816" y="42501"/>
                  </a:moveTo>
                  <a:lnTo>
                    <a:pt x="704318" y="0"/>
                  </a:lnTo>
                </a:path>
                <a:path w="1695450" h="42545">
                  <a:moveTo>
                    <a:pt x="716461" y="42501"/>
                  </a:moveTo>
                  <a:lnTo>
                    <a:pt x="758963" y="0"/>
                  </a:lnTo>
                </a:path>
                <a:path w="1695450" h="42545">
                  <a:moveTo>
                    <a:pt x="770094" y="42501"/>
                  </a:moveTo>
                  <a:lnTo>
                    <a:pt x="812596" y="0"/>
                  </a:lnTo>
                </a:path>
                <a:path w="1695450" h="42545">
                  <a:moveTo>
                    <a:pt x="824740" y="42501"/>
                  </a:moveTo>
                  <a:lnTo>
                    <a:pt x="867242" y="0"/>
                  </a:lnTo>
                </a:path>
                <a:path w="1695450" h="42545">
                  <a:moveTo>
                    <a:pt x="878373" y="42501"/>
                  </a:moveTo>
                  <a:lnTo>
                    <a:pt x="921887" y="0"/>
                  </a:lnTo>
                </a:path>
                <a:path w="1695450" h="42545">
                  <a:moveTo>
                    <a:pt x="933019" y="42501"/>
                  </a:moveTo>
                  <a:lnTo>
                    <a:pt x="975521" y="0"/>
                  </a:lnTo>
                </a:path>
                <a:path w="1695450" h="42545">
                  <a:moveTo>
                    <a:pt x="987664" y="42501"/>
                  </a:moveTo>
                  <a:lnTo>
                    <a:pt x="1030166" y="0"/>
                  </a:lnTo>
                </a:path>
                <a:path w="1695450" h="42545">
                  <a:moveTo>
                    <a:pt x="1041297" y="42501"/>
                  </a:moveTo>
                  <a:lnTo>
                    <a:pt x="1083799" y="0"/>
                  </a:lnTo>
                </a:path>
                <a:path w="1695450" h="42545">
                  <a:moveTo>
                    <a:pt x="1095943" y="42501"/>
                  </a:moveTo>
                  <a:lnTo>
                    <a:pt x="1133385" y="5059"/>
                  </a:lnTo>
                </a:path>
                <a:path w="1695450" h="42545">
                  <a:moveTo>
                    <a:pt x="1136421" y="1011"/>
                  </a:moveTo>
                  <a:lnTo>
                    <a:pt x="1138445" y="0"/>
                  </a:lnTo>
                </a:path>
                <a:path w="1695450" h="42545">
                  <a:moveTo>
                    <a:pt x="1175887" y="16191"/>
                  </a:moveTo>
                  <a:lnTo>
                    <a:pt x="1192078" y="0"/>
                  </a:lnTo>
                </a:path>
                <a:path w="1695450" h="42545">
                  <a:moveTo>
                    <a:pt x="1204222" y="42501"/>
                  </a:moveTo>
                  <a:lnTo>
                    <a:pt x="1246724" y="0"/>
                  </a:lnTo>
                </a:path>
                <a:path w="1695450" h="42545">
                  <a:moveTo>
                    <a:pt x="1257855" y="42501"/>
                  </a:moveTo>
                  <a:lnTo>
                    <a:pt x="1300357" y="0"/>
                  </a:lnTo>
                </a:path>
                <a:path w="1695450" h="42545">
                  <a:moveTo>
                    <a:pt x="1312500" y="42501"/>
                  </a:moveTo>
                  <a:lnTo>
                    <a:pt x="1355002" y="0"/>
                  </a:lnTo>
                </a:path>
                <a:path w="1695450" h="42545">
                  <a:moveTo>
                    <a:pt x="1366134" y="42501"/>
                  </a:moveTo>
                  <a:lnTo>
                    <a:pt x="1408636" y="0"/>
                  </a:lnTo>
                </a:path>
                <a:path w="1695450" h="42545">
                  <a:moveTo>
                    <a:pt x="1420779" y="42501"/>
                  </a:moveTo>
                  <a:lnTo>
                    <a:pt x="1463281" y="0"/>
                  </a:lnTo>
                </a:path>
                <a:path w="1695450" h="42545">
                  <a:moveTo>
                    <a:pt x="1475425" y="42501"/>
                  </a:moveTo>
                  <a:lnTo>
                    <a:pt x="1517927" y="0"/>
                  </a:lnTo>
                </a:path>
                <a:path w="1695450" h="42545">
                  <a:moveTo>
                    <a:pt x="1529058" y="42501"/>
                  </a:moveTo>
                  <a:lnTo>
                    <a:pt x="1571560" y="0"/>
                  </a:lnTo>
                </a:path>
                <a:path w="1695450" h="42545">
                  <a:moveTo>
                    <a:pt x="1583703" y="42501"/>
                  </a:moveTo>
                  <a:lnTo>
                    <a:pt x="1626205" y="0"/>
                  </a:lnTo>
                </a:path>
                <a:path w="1695450" h="42545">
                  <a:moveTo>
                    <a:pt x="1637337" y="42501"/>
                  </a:moveTo>
                  <a:lnTo>
                    <a:pt x="1679839" y="0"/>
                  </a:lnTo>
                </a:path>
                <a:path w="1695450" h="42545">
                  <a:moveTo>
                    <a:pt x="1691982" y="42501"/>
                  </a:moveTo>
                  <a:lnTo>
                    <a:pt x="1695018" y="38454"/>
                  </a:lnTo>
                </a:path>
                <a:path w="1695450" h="42545">
                  <a:moveTo>
                    <a:pt x="0" y="36430"/>
                  </a:moveTo>
                  <a:lnTo>
                    <a:pt x="36430" y="0"/>
                  </a:lnTo>
                </a:path>
                <a:path w="1695450" h="42545">
                  <a:moveTo>
                    <a:pt x="47561" y="42501"/>
                  </a:moveTo>
                  <a:lnTo>
                    <a:pt x="90063" y="0"/>
                  </a:lnTo>
                </a:path>
                <a:path w="1695450" h="42545">
                  <a:moveTo>
                    <a:pt x="102207" y="42501"/>
                  </a:moveTo>
                  <a:lnTo>
                    <a:pt x="144709" y="0"/>
                  </a:lnTo>
                </a:path>
                <a:path w="1695450" h="42545">
                  <a:moveTo>
                    <a:pt x="155840" y="42501"/>
                  </a:moveTo>
                  <a:lnTo>
                    <a:pt x="198342" y="0"/>
                  </a:lnTo>
                </a:path>
                <a:path w="1695450" h="42545">
                  <a:moveTo>
                    <a:pt x="210485" y="42501"/>
                  </a:moveTo>
                  <a:lnTo>
                    <a:pt x="252987" y="0"/>
                  </a:lnTo>
                </a:path>
                <a:path w="1695450" h="42545">
                  <a:moveTo>
                    <a:pt x="264119" y="42501"/>
                  </a:moveTo>
                  <a:lnTo>
                    <a:pt x="307633" y="0"/>
                  </a:lnTo>
                </a:path>
                <a:path w="1695450" h="42545">
                  <a:moveTo>
                    <a:pt x="318764" y="42501"/>
                  </a:moveTo>
                  <a:lnTo>
                    <a:pt x="361266" y="0"/>
                  </a:lnTo>
                </a:path>
                <a:path w="1695450" h="42545">
                  <a:moveTo>
                    <a:pt x="373410" y="42501"/>
                  </a:moveTo>
                  <a:lnTo>
                    <a:pt x="415912" y="0"/>
                  </a:lnTo>
                </a:path>
                <a:path w="1695450" h="42545">
                  <a:moveTo>
                    <a:pt x="427043" y="42501"/>
                  </a:moveTo>
                  <a:lnTo>
                    <a:pt x="469545" y="0"/>
                  </a:lnTo>
                </a:path>
                <a:path w="1695450" h="42545">
                  <a:moveTo>
                    <a:pt x="481688" y="42501"/>
                  </a:moveTo>
                  <a:lnTo>
                    <a:pt x="524190" y="0"/>
                  </a:lnTo>
                </a:path>
                <a:path w="1695450" h="42545">
                  <a:moveTo>
                    <a:pt x="535322" y="42501"/>
                  </a:moveTo>
                  <a:lnTo>
                    <a:pt x="577824" y="0"/>
                  </a:lnTo>
                </a:path>
                <a:path w="1695450" h="42545">
                  <a:moveTo>
                    <a:pt x="628421" y="3035"/>
                  </a:moveTo>
                  <a:lnTo>
                    <a:pt x="632469" y="0"/>
                  </a:lnTo>
                </a:path>
                <a:path w="1695450" h="42545">
                  <a:moveTo>
                    <a:pt x="643601" y="42501"/>
                  </a:moveTo>
                  <a:lnTo>
                    <a:pt x="686103" y="0"/>
                  </a:lnTo>
                </a:path>
                <a:path w="1695450" h="42545">
                  <a:moveTo>
                    <a:pt x="698246" y="42501"/>
                  </a:moveTo>
                  <a:lnTo>
                    <a:pt x="740748" y="0"/>
                  </a:lnTo>
                </a:path>
                <a:path w="1695450" h="42545">
                  <a:moveTo>
                    <a:pt x="751879" y="42501"/>
                  </a:moveTo>
                  <a:lnTo>
                    <a:pt x="795393" y="0"/>
                  </a:lnTo>
                </a:path>
                <a:path w="1695450" h="42545">
                  <a:moveTo>
                    <a:pt x="806525" y="42501"/>
                  </a:moveTo>
                  <a:lnTo>
                    <a:pt x="849027" y="0"/>
                  </a:lnTo>
                </a:path>
                <a:path w="1695450" h="42545">
                  <a:moveTo>
                    <a:pt x="861170" y="42501"/>
                  </a:moveTo>
                  <a:lnTo>
                    <a:pt x="903672" y="0"/>
                  </a:lnTo>
                </a:path>
                <a:path w="1695450" h="42545">
                  <a:moveTo>
                    <a:pt x="914804" y="42501"/>
                  </a:moveTo>
                  <a:lnTo>
                    <a:pt x="957305" y="0"/>
                  </a:lnTo>
                </a:path>
                <a:path w="1695450" h="42545">
                  <a:moveTo>
                    <a:pt x="969449" y="42501"/>
                  </a:moveTo>
                  <a:lnTo>
                    <a:pt x="1011951" y="0"/>
                  </a:lnTo>
                </a:path>
                <a:path w="1695450" h="42545">
                  <a:moveTo>
                    <a:pt x="1023082" y="42501"/>
                  </a:moveTo>
                  <a:lnTo>
                    <a:pt x="1065584" y="0"/>
                  </a:lnTo>
                </a:path>
                <a:path w="1695450" h="42545">
                  <a:moveTo>
                    <a:pt x="1077728" y="42501"/>
                  </a:moveTo>
                  <a:lnTo>
                    <a:pt x="1120230" y="0"/>
                  </a:lnTo>
                </a:path>
                <a:path w="1695450" h="42545">
                  <a:moveTo>
                    <a:pt x="1131361" y="42501"/>
                  </a:moveTo>
                  <a:lnTo>
                    <a:pt x="1133385" y="40478"/>
                  </a:lnTo>
                </a:path>
                <a:path w="1695450" h="42545">
                  <a:moveTo>
                    <a:pt x="1172851" y="1011"/>
                  </a:moveTo>
                  <a:lnTo>
                    <a:pt x="1173863" y="0"/>
                  </a:lnTo>
                </a:path>
                <a:path w="1695450" h="42545">
                  <a:moveTo>
                    <a:pt x="1186007" y="42501"/>
                  </a:moveTo>
                  <a:lnTo>
                    <a:pt x="1228508" y="0"/>
                  </a:lnTo>
                </a:path>
                <a:path w="1695450" h="42545">
                  <a:moveTo>
                    <a:pt x="1239640" y="42501"/>
                  </a:moveTo>
                  <a:lnTo>
                    <a:pt x="1283154" y="0"/>
                  </a:lnTo>
                </a:path>
                <a:path w="1695450" h="42545">
                  <a:moveTo>
                    <a:pt x="1294285" y="42501"/>
                  </a:moveTo>
                  <a:lnTo>
                    <a:pt x="1336787" y="0"/>
                  </a:lnTo>
                </a:path>
                <a:path w="1695450" h="42545">
                  <a:moveTo>
                    <a:pt x="1348931" y="42501"/>
                  </a:moveTo>
                  <a:lnTo>
                    <a:pt x="1391433" y="0"/>
                  </a:lnTo>
                </a:path>
                <a:path w="1695450" h="42545">
                  <a:moveTo>
                    <a:pt x="1402564" y="42501"/>
                  </a:moveTo>
                  <a:lnTo>
                    <a:pt x="1445066" y="0"/>
                  </a:lnTo>
                </a:path>
                <a:path w="1695450" h="42545">
                  <a:moveTo>
                    <a:pt x="1457209" y="42501"/>
                  </a:moveTo>
                  <a:lnTo>
                    <a:pt x="1499711" y="0"/>
                  </a:lnTo>
                </a:path>
                <a:path w="1695450" h="42545">
                  <a:moveTo>
                    <a:pt x="1510843" y="42501"/>
                  </a:moveTo>
                  <a:lnTo>
                    <a:pt x="1553345" y="0"/>
                  </a:lnTo>
                </a:path>
                <a:path w="1695450" h="42545">
                  <a:moveTo>
                    <a:pt x="1565488" y="42501"/>
                  </a:moveTo>
                  <a:lnTo>
                    <a:pt x="1607990" y="0"/>
                  </a:lnTo>
                </a:path>
                <a:path w="1695450" h="42545">
                  <a:moveTo>
                    <a:pt x="1619122" y="42501"/>
                  </a:moveTo>
                  <a:lnTo>
                    <a:pt x="1661624" y="0"/>
                  </a:lnTo>
                </a:path>
                <a:path w="1695450" h="42545">
                  <a:moveTo>
                    <a:pt x="1673767" y="42501"/>
                  </a:moveTo>
                  <a:lnTo>
                    <a:pt x="1695018" y="212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3347197" y="1008173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  <a:path w="3175" h="4445">
                  <a:moveTo>
                    <a:pt x="3035" y="0"/>
                  </a:moveTo>
                  <a:lnTo>
                    <a:pt x="0" y="0"/>
                  </a:lnTo>
                  <a:lnTo>
                    <a:pt x="3035" y="404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3347197" y="1008173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0" y="0"/>
                  </a:lnTo>
                  <a:lnTo>
                    <a:pt x="3035" y="4047"/>
                  </a:lnTo>
                  <a:lnTo>
                    <a:pt x="3035" y="0"/>
                  </a:lnTo>
                  <a:close/>
                </a:path>
                <a:path w="3175" h="4445">
                  <a:moveTo>
                    <a:pt x="0" y="0"/>
                  </a:moveTo>
                  <a:lnTo>
                    <a:pt x="3035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3350233" y="10085781"/>
              <a:ext cx="42545" cy="1270"/>
            </a:xfrm>
            <a:custGeom>
              <a:avLst/>
              <a:gdLst/>
              <a:ahLst/>
              <a:cxnLst/>
              <a:rect l="l" t="t" r="r" b="b"/>
              <a:pathLst>
                <a:path w="42545" h="1270">
                  <a:moveTo>
                    <a:pt x="42501" y="0"/>
                  </a:moveTo>
                  <a:lnTo>
                    <a:pt x="42501" y="0"/>
                  </a:lnTo>
                </a:path>
                <a:path w="42545" h="1270">
                  <a:moveTo>
                    <a:pt x="0" y="0"/>
                  </a:moveTo>
                  <a:lnTo>
                    <a:pt x="0" y="0"/>
                  </a:lnTo>
                </a:path>
                <a:path w="42545" h="1270">
                  <a:moveTo>
                    <a:pt x="0" y="1011"/>
                  </a:moveTo>
                  <a:lnTo>
                    <a:pt x="0" y="1011"/>
                  </a:lnTo>
                </a:path>
                <a:path w="42545" h="1270">
                  <a:moveTo>
                    <a:pt x="42501" y="1011"/>
                  </a:moveTo>
                  <a:lnTo>
                    <a:pt x="42501" y="1011"/>
                  </a:lnTo>
                </a:path>
                <a:path w="42545" h="1270">
                  <a:moveTo>
                    <a:pt x="42501" y="0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3392735" y="1008173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  <a:path w="3175" h="4445">
                  <a:moveTo>
                    <a:pt x="3035" y="0"/>
                  </a:moveTo>
                  <a:lnTo>
                    <a:pt x="0" y="0"/>
                  </a:lnTo>
                  <a:lnTo>
                    <a:pt x="3035" y="404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3392735" y="1008173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0" y="0"/>
                  </a:lnTo>
                  <a:lnTo>
                    <a:pt x="3035" y="4047"/>
                  </a:lnTo>
                  <a:lnTo>
                    <a:pt x="3035" y="0"/>
                  </a:lnTo>
                  <a:close/>
                </a:path>
                <a:path w="3175" h="4445">
                  <a:moveTo>
                    <a:pt x="0" y="0"/>
                  </a:moveTo>
                  <a:lnTo>
                    <a:pt x="3035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3369460" y="10085781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18215" y="1011"/>
                  </a:moveTo>
                  <a:lnTo>
                    <a:pt x="20239" y="0"/>
                  </a:lnTo>
                </a:path>
                <a:path w="20320" h="1270">
                  <a:moveTo>
                    <a:pt x="0" y="1011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3392735" y="10128283"/>
              <a:ext cx="519430" cy="0"/>
            </a:xfrm>
            <a:custGeom>
              <a:avLst/>
              <a:gdLst/>
              <a:ahLst/>
              <a:cxnLst/>
              <a:rect l="l" t="t" r="r" b="b"/>
              <a:pathLst>
                <a:path w="519429">
                  <a:moveTo>
                    <a:pt x="0" y="0"/>
                  </a:moveTo>
                  <a:lnTo>
                    <a:pt x="519131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3392735" y="10085782"/>
              <a:ext cx="519430" cy="42545"/>
            </a:xfrm>
            <a:custGeom>
              <a:avLst/>
              <a:gdLst/>
              <a:ahLst/>
              <a:cxnLst/>
              <a:rect l="l" t="t" r="r" b="b"/>
              <a:pathLst>
                <a:path w="519429" h="42545">
                  <a:moveTo>
                    <a:pt x="519131" y="0"/>
                  </a:moveTo>
                  <a:lnTo>
                    <a:pt x="0" y="0"/>
                  </a:lnTo>
                  <a:lnTo>
                    <a:pt x="0" y="42501"/>
                  </a:lnTo>
                  <a:lnTo>
                    <a:pt x="519131" y="0"/>
                  </a:lnTo>
                  <a:close/>
                </a:path>
                <a:path w="519429" h="42545">
                  <a:moveTo>
                    <a:pt x="519131" y="0"/>
                  </a:moveTo>
                  <a:lnTo>
                    <a:pt x="0" y="42501"/>
                  </a:lnTo>
                  <a:lnTo>
                    <a:pt x="519131" y="42501"/>
                  </a:lnTo>
                  <a:lnTo>
                    <a:pt x="519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3392735" y="10085781"/>
              <a:ext cx="519430" cy="42545"/>
            </a:xfrm>
            <a:custGeom>
              <a:avLst/>
              <a:gdLst/>
              <a:ahLst/>
              <a:cxnLst/>
              <a:rect l="l" t="t" r="r" b="b"/>
              <a:pathLst>
                <a:path w="519429" h="42545">
                  <a:moveTo>
                    <a:pt x="0" y="0"/>
                  </a:moveTo>
                  <a:lnTo>
                    <a:pt x="519131" y="0"/>
                  </a:lnTo>
                  <a:lnTo>
                    <a:pt x="0" y="42501"/>
                  </a:lnTo>
                  <a:lnTo>
                    <a:pt x="0" y="0"/>
                  </a:lnTo>
                  <a:close/>
                </a:path>
                <a:path w="519429" h="42545">
                  <a:moveTo>
                    <a:pt x="519131" y="0"/>
                  </a:moveTo>
                  <a:lnTo>
                    <a:pt x="0" y="42501"/>
                  </a:lnTo>
                  <a:lnTo>
                    <a:pt x="519131" y="42501"/>
                  </a:lnTo>
                  <a:lnTo>
                    <a:pt x="519131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3392735" y="10085781"/>
              <a:ext cx="519430" cy="42545"/>
            </a:xfrm>
            <a:custGeom>
              <a:avLst/>
              <a:gdLst/>
              <a:ahLst/>
              <a:cxnLst/>
              <a:rect l="l" t="t" r="r" b="b"/>
              <a:pathLst>
                <a:path w="519429" h="42545">
                  <a:moveTo>
                    <a:pt x="0" y="42501"/>
                  </a:moveTo>
                  <a:lnTo>
                    <a:pt x="0" y="42501"/>
                  </a:lnTo>
                </a:path>
                <a:path w="519429" h="42545">
                  <a:moveTo>
                    <a:pt x="519131" y="42501"/>
                  </a:moveTo>
                  <a:lnTo>
                    <a:pt x="519131" y="42501"/>
                  </a:lnTo>
                </a:path>
                <a:path w="519429" h="42545">
                  <a:moveTo>
                    <a:pt x="519131" y="0"/>
                  </a:moveTo>
                  <a:lnTo>
                    <a:pt x="519131" y="0"/>
                  </a:lnTo>
                </a:path>
                <a:path w="519429" h="42545">
                  <a:moveTo>
                    <a:pt x="0" y="0"/>
                  </a:moveTo>
                  <a:lnTo>
                    <a:pt x="0" y="0"/>
                  </a:lnTo>
                </a:path>
                <a:path w="519429" h="42545">
                  <a:moveTo>
                    <a:pt x="0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3395771" y="10081734"/>
              <a:ext cx="516255" cy="4445"/>
            </a:xfrm>
            <a:custGeom>
              <a:avLst/>
              <a:gdLst/>
              <a:ahLst/>
              <a:cxnLst/>
              <a:rect l="l" t="t" r="r" b="b"/>
              <a:pathLst>
                <a:path w="516254" h="4445">
                  <a:moveTo>
                    <a:pt x="0" y="0"/>
                  </a:moveTo>
                  <a:lnTo>
                    <a:pt x="0" y="4047"/>
                  </a:lnTo>
                  <a:lnTo>
                    <a:pt x="516095" y="4047"/>
                  </a:lnTo>
                  <a:lnTo>
                    <a:pt x="0" y="0"/>
                  </a:lnTo>
                  <a:close/>
                </a:path>
                <a:path w="516254" h="4445">
                  <a:moveTo>
                    <a:pt x="516095" y="0"/>
                  </a:moveTo>
                  <a:lnTo>
                    <a:pt x="0" y="0"/>
                  </a:lnTo>
                  <a:lnTo>
                    <a:pt x="516095" y="4047"/>
                  </a:lnTo>
                  <a:lnTo>
                    <a:pt x="516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3395771" y="10081734"/>
              <a:ext cx="516255" cy="4445"/>
            </a:xfrm>
            <a:custGeom>
              <a:avLst/>
              <a:gdLst/>
              <a:ahLst/>
              <a:cxnLst/>
              <a:rect l="l" t="t" r="r" b="b"/>
              <a:pathLst>
                <a:path w="516254" h="4445">
                  <a:moveTo>
                    <a:pt x="516095" y="0"/>
                  </a:moveTo>
                  <a:lnTo>
                    <a:pt x="0" y="0"/>
                  </a:lnTo>
                  <a:lnTo>
                    <a:pt x="516095" y="4047"/>
                  </a:lnTo>
                  <a:lnTo>
                    <a:pt x="516095" y="0"/>
                  </a:lnTo>
                  <a:close/>
                </a:path>
                <a:path w="516254" h="4445">
                  <a:moveTo>
                    <a:pt x="0" y="0"/>
                  </a:moveTo>
                  <a:lnTo>
                    <a:pt x="516095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3392735" y="10085781"/>
              <a:ext cx="519430" cy="42545"/>
            </a:xfrm>
            <a:custGeom>
              <a:avLst/>
              <a:gdLst/>
              <a:ahLst/>
              <a:cxnLst/>
              <a:rect l="l" t="t" r="r" b="b"/>
              <a:pathLst>
                <a:path w="519429" h="42545">
                  <a:moveTo>
                    <a:pt x="8095" y="42501"/>
                  </a:moveTo>
                  <a:lnTo>
                    <a:pt x="50597" y="0"/>
                  </a:lnTo>
                </a:path>
                <a:path w="519429" h="42545">
                  <a:moveTo>
                    <a:pt x="62740" y="42501"/>
                  </a:moveTo>
                  <a:lnTo>
                    <a:pt x="105242" y="0"/>
                  </a:lnTo>
                </a:path>
                <a:path w="519429" h="42545">
                  <a:moveTo>
                    <a:pt x="116374" y="42501"/>
                  </a:moveTo>
                  <a:lnTo>
                    <a:pt x="158876" y="0"/>
                  </a:lnTo>
                </a:path>
                <a:path w="519429" h="42545">
                  <a:moveTo>
                    <a:pt x="171019" y="42501"/>
                  </a:moveTo>
                  <a:lnTo>
                    <a:pt x="213521" y="0"/>
                  </a:lnTo>
                </a:path>
                <a:path w="519429" h="42545">
                  <a:moveTo>
                    <a:pt x="225665" y="42501"/>
                  </a:moveTo>
                  <a:lnTo>
                    <a:pt x="268167" y="0"/>
                  </a:lnTo>
                </a:path>
                <a:path w="519429" h="42545">
                  <a:moveTo>
                    <a:pt x="279298" y="42501"/>
                  </a:moveTo>
                  <a:lnTo>
                    <a:pt x="321800" y="0"/>
                  </a:lnTo>
                </a:path>
                <a:path w="519429" h="42545">
                  <a:moveTo>
                    <a:pt x="333943" y="42501"/>
                  </a:moveTo>
                  <a:lnTo>
                    <a:pt x="376445" y="0"/>
                  </a:lnTo>
                </a:path>
                <a:path w="519429" h="42545">
                  <a:moveTo>
                    <a:pt x="387577" y="42501"/>
                  </a:moveTo>
                  <a:lnTo>
                    <a:pt x="430079" y="0"/>
                  </a:lnTo>
                </a:path>
                <a:path w="519429" h="42545">
                  <a:moveTo>
                    <a:pt x="442222" y="42501"/>
                  </a:moveTo>
                  <a:lnTo>
                    <a:pt x="484724" y="0"/>
                  </a:lnTo>
                </a:path>
                <a:path w="519429" h="42545">
                  <a:moveTo>
                    <a:pt x="495856" y="42501"/>
                  </a:moveTo>
                  <a:lnTo>
                    <a:pt x="519131" y="19227"/>
                  </a:lnTo>
                </a:path>
                <a:path w="519429" h="42545">
                  <a:moveTo>
                    <a:pt x="0" y="32382"/>
                  </a:moveTo>
                  <a:lnTo>
                    <a:pt x="33394" y="0"/>
                  </a:lnTo>
                </a:path>
                <a:path w="519429" h="42545">
                  <a:moveTo>
                    <a:pt x="44525" y="42501"/>
                  </a:moveTo>
                  <a:lnTo>
                    <a:pt x="87027" y="0"/>
                  </a:lnTo>
                </a:path>
                <a:path w="519429" h="42545">
                  <a:moveTo>
                    <a:pt x="99171" y="42501"/>
                  </a:moveTo>
                  <a:lnTo>
                    <a:pt x="141673" y="0"/>
                  </a:lnTo>
                </a:path>
                <a:path w="519429" h="42545">
                  <a:moveTo>
                    <a:pt x="152804" y="42501"/>
                  </a:moveTo>
                  <a:lnTo>
                    <a:pt x="195306" y="0"/>
                  </a:lnTo>
                </a:path>
                <a:path w="519429" h="42545">
                  <a:moveTo>
                    <a:pt x="207450" y="42501"/>
                  </a:moveTo>
                  <a:lnTo>
                    <a:pt x="249951" y="0"/>
                  </a:lnTo>
                </a:path>
                <a:path w="519429" h="42545">
                  <a:moveTo>
                    <a:pt x="261083" y="42501"/>
                  </a:moveTo>
                  <a:lnTo>
                    <a:pt x="303585" y="0"/>
                  </a:lnTo>
                </a:path>
                <a:path w="519429" h="42545">
                  <a:moveTo>
                    <a:pt x="315728" y="42501"/>
                  </a:moveTo>
                  <a:lnTo>
                    <a:pt x="358230" y="0"/>
                  </a:lnTo>
                </a:path>
                <a:path w="519429" h="42545">
                  <a:moveTo>
                    <a:pt x="369362" y="42501"/>
                  </a:moveTo>
                  <a:lnTo>
                    <a:pt x="411864" y="0"/>
                  </a:lnTo>
                </a:path>
                <a:path w="519429" h="42545">
                  <a:moveTo>
                    <a:pt x="424007" y="42501"/>
                  </a:moveTo>
                  <a:lnTo>
                    <a:pt x="466509" y="0"/>
                  </a:lnTo>
                </a:path>
                <a:path w="519429" h="42545">
                  <a:moveTo>
                    <a:pt x="477641" y="42501"/>
                  </a:moveTo>
                  <a:lnTo>
                    <a:pt x="519131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1651167" y="10085781"/>
              <a:ext cx="4445" cy="42545"/>
            </a:xfrm>
            <a:custGeom>
              <a:avLst/>
              <a:gdLst/>
              <a:ahLst/>
              <a:cxnLst/>
              <a:rect l="l" t="t" r="r" b="b"/>
              <a:pathLst>
                <a:path w="4444" h="42545">
                  <a:moveTo>
                    <a:pt x="0" y="42501"/>
                  </a:moveTo>
                  <a:lnTo>
                    <a:pt x="4047" y="42501"/>
                  </a:lnTo>
                </a:path>
                <a:path w="4444" h="42545">
                  <a:moveTo>
                    <a:pt x="4047" y="0"/>
                  </a:moveTo>
                  <a:lnTo>
                    <a:pt x="0" y="0"/>
                  </a:lnTo>
                  <a:lnTo>
                    <a:pt x="0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3392735" y="10081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1655215" y="10081734"/>
              <a:ext cx="2275205" cy="50165"/>
            </a:xfrm>
            <a:custGeom>
              <a:avLst/>
              <a:gdLst/>
              <a:ahLst/>
              <a:cxnLst/>
              <a:rect l="l" t="t" r="r" b="b"/>
              <a:pathLst>
                <a:path w="2275204" h="50165">
                  <a:moveTo>
                    <a:pt x="1695018" y="0"/>
                  </a:moveTo>
                  <a:lnTo>
                    <a:pt x="1695018" y="4047"/>
                  </a:lnTo>
                  <a:lnTo>
                    <a:pt x="0" y="4047"/>
                  </a:lnTo>
                </a:path>
                <a:path w="2275204" h="50165">
                  <a:moveTo>
                    <a:pt x="2274866" y="0"/>
                  </a:moveTo>
                  <a:lnTo>
                    <a:pt x="1740556" y="0"/>
                  </a:lnTo>
                </a:path>
                <a:path w="2275204" h="50165">
                  <a:moveTo>
                    <a:pt x="1691982" y="0"/>
                  </a:moveTo>
                  <a:lnTo>
                    <a:pt x="0" y="0"/>
                  </a:lnTo>
                </a:path>
                <a:path w="2275204" h="50165">
                  <a:moveTo>
                    <a:pt x="1175887" y="46549"/>
                  </a:moveTo>
                  <a:lnTo>
                    <a:pt x="1695018" y="46549"/>
                  </a:lnTo>
                </a:path>
                <a:path w="2275204" h="50165">
                  <a:moveTo>
                    <a:pt x="0" y="49585"/>
                  </a:moveTo>
                  <a:lnTo>
                    <a:pt x="585919" y="49585"/>
                  </a:lnTo>
                </a:path>
                <a:path w="2275204" h="50165">
                  <a:moveTo>
                    <a:pt x="0" y="46549"/>
                  </a:moveTo>
                  <a:lnTo>
                    <a:pt x="585919" y="46549"/>
                  </a:lnTo>
                </a:path>
                <a:path w="2275204" h="50165">
                  <a:moveTo>
                    <a:pt x="628421" y="46549"/>
                  </a:moveTo>
                  <a:lnTo>
                    <a:pt x="1133385" y="46549"/>
                  </a:lnTo>
                </a:path>
                <a:path w="2275204" h="50165">
                  <a:moveTo>
                    <a:pt x="628421" y="49585"/>
                  </a:moveTo>
                  <a:lnTo>
                    <a:pt x="1133385" y="49585"/>
                  </a:lnTo>
                </a:path>
                <a:path w="2275204" h="50165">
                  <a:moveTo>
                    <a:pt x="2256651" y="4047"/>
                  </a:moveTo>
                  <a:lnTo>
                    <a:pt x="1737520" y="4047"/>
                  </a:lnTo>
                </a:path>
                <a:path w="2275204" h="50165">
                  <a:moveTo>
                    <a:pt x="1175887" y="49585"/>
                  </a:moveTo>
                  <a:lnTo>
                    <a:pt x="1691982" y="49585"/>
                  </a:lnTo>
                </a:path>
                <a:path w="2275204" h="50165">
                  <a:moveTo>
                    <a:pt x="1737520" y="46549"/>
                  </a:moveTo>
                  <a:lnTo>
                    <a:pt x="2256651" y="46549"/>
                  </a:lnTo>
                </a:path>
                <a:path w="2275204" h="50165">
                  <a:moveTo>
                    <a:pt x="1740556" y="49585"/>
                  </a:moveTo>
                  <a:lnTo>
                    <a:pt x="2256651" y="49585"/>
                  </a:lnTo>
                  <a:lnTo>
                    <a:pt x="2256651" y="46549"/>
                  </a:lnTo>
                  <a:lnTo>
                    <a:pt x="2256651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3983715" y="11399294"/>
              <a:ext cx="267335" cy="3175"/>
            </a:xfrm>
            <a:custGeom>
              <a:avLst/>
              <a:gdLst/>
              <a:ahLst/>
              <a:cxnLst/>
              <a:rect l="l" t="t" r="r" b="b"/>
              <a:pathLst>
                <a:path w="267335" h="3175">
                  <a:moveTo>
                    <a:pt x="0" y="3035"/>
                  </a:moveTo>
                  <a:lnTo>
                    <a:pt x="0" y="3035"/>
                  </a:lnTo>
                </a:path>
                <a:path w="267335" h="3175">
                  <a:moveTo>
                    <a:pt x="7083" y="3035"/>
                  </a:moveTo>
                  <a:lnTo>
                    <a:pt x="7083" y="3035"/>
                  </a:lnTo>
                </a:path>
                <a:path w="267335" h="3175">
                  <a:moveTo>
                    <a:pt x="7083" y="0"/>
                  </a:moveTo>
                  <a:lnTo>
                    <a:pt x="7083" y="0"/>
                  </a:lnTo>
                </a:path>
                <a:path w="267335" h="3175">
                  <a:moveTo>
                    <a:pt x="0" y="0"/>
                  </a:moveTo>
                  <a:lnTo>
                    <a:pt x="0" y="0"/>
                  </a:lnTo>
                </a:path>
                <a:path w="267335" h="3175">
                  <a:moveTo>
                    <a:pt x="0" y="3035"/>
                  </a:moveTo>
                  <a:lnTo>
                    <a:pt x="0" y="3035"/>
                  </a:lnTo>
                </a:path>
                <a:path w="267335" h="3175">
                  <a:moveTo>
                    <a:pt x="194294" y="0"/>
                  </a:moveTo>
                  <a:lnTo>
                    <a:pt x="194294" y="0"/>
                  </a:lnTo>
                </a:path>
                <a:path w="267335" h="3175">
                  <a:moveTo>
                    <a:pt x="194294" y="3035"/>
                  </a:moveTo>
                  <a:lnTo>
                    <a:pt x="194294" y="3035"/>
                  </a:lnTo>
                </a:path>
                <a:path w="267335" h="3175">
                  <a:moveTo>
                    <a:pt x="267155" y="3035"/>
                  </a:moveTo>
                  <a:lnTo>
                    <a:pt x="267155" y="3035"/>
                  </a:lnTo>
                </a:path>
                <a:path w="267335" h="3175">
                  <a:moveTo>
                    <a:pt x="267155" y="0"/>
                  </a:moveTo>
                  <a:lnTo>
                    <a:pt x="267155" y="0"/>
                  </a:lnTo>
                </a:path>
                <a:path w="267335" h="3175">
                  <a:moveTo>
                    <a:pt x="194294" y="0"/>
                  </a:moveTo>
                  <a:lnTo>
                    <a:pt x="194294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4185093" y="11402330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0" y="0"/>
                  </a:lnTo>
                </a:path>
                <a:path w="50800">
                  <a:moveTo>
                    <a:pt x="17203" y="0"/>
                  </a:moveTo>
                  <a:lnTo>
                    <a:pt x="17203" y="0"/>
                  </a:lnTo>
                </a:path>
                <a:path w="50800">
                  <a:moveTo>
                    <a:pt x="33394" y="0"/>
                  </a:moveTo>
                  <a:lnTo>
                    <a:pt x="33394" y="0"/>
                  </a:lnTo>
                </a:path>
                <a:path w="50800">
                  <a:moveTo>
                    <a:pt x="50597" y="0"/>
                  </a:moveTo>
                  <a:lnTo>
                    <a:pt x="505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3979667" y="113992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1" y="0"/>
                  </a:moveTo>
                  <a:lnTo>
                    <a:pt x="1011" y="0"/>
                  </a:lnTo>
                </a:path>
                <a:path w="1270">
                  <a:moveTo>
                    <a:pt x="0" y="0"/>
                  </a:moveTo>
                  <a:lnTo>
                    <a:pt x="0" y="0"/>
                  </a:lnTo>
                </a:path>
                <a:path w="1270">
                  <a:moveTo>
                    <a:pt x="1011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3983715" y="1139929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3983715" y="1139929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3983715" y="11399294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0"/>
                  </a:moveTo>
                  <a:lnTo>
                    <a:pt x="0" y="3035"/>
                  </a:lnTo>
                  <a:lnTo>
                    <a:pt x="7083" y="3035"/>
                  </a:lnTo>
                  <a:lnTo>
                    <a:pt x="0" y="0"/>
                  </a:lnTo>
                  <a:close/>
                </a:path>
                <a:path w="7620" h="3175">
                  <a:moveTo>
                    <a:pt x="7083" y="0"/>
                  </a:moveTo>
                  <a:lnTo>
                    <a:pt x="0" y="0"/>
                  </a:lnTo>
                  <a:lnTo>
                    <a:pt x="7083" y="3035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3983715" y="11399294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7083" y="0"/>
                  </a:moveTo>
                  <a:lnTo>
                    <a:pt x="0" y="0"/>
                  </a:lnTo>
                  <a:lnTo>
                    <a:pt x="7083" y="3035"/>
                  </a:lnTo>
                  <a:lnTo>
                    <a:pt x="7083" y="0"/>
                  </a:lnTo>
                  <a:close/>
                </a:path>
                <a:path w="7620" h="3175">
                  <a:moveTo>
                    <a:pt x="0" y="0"/>
                  </a:moveTo>
                  <a:lnTo>
                    <a:pt x="708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3980679" y="11399294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>
                  <a:moveTo>
                    <a:pt x="0" y="0"/>
                  </a:moveTo>
                  <a:lnTo>
                    <a:pt x="0" y="0"/>
                  </a:lnTo>
                </a:path>
                <a:path w="270510">
                  <a:moveTo>
                    <a:pt x="10119" y="0"/>
                  </a:moveTo>
                  <a:lnTo>
                    <a:pt x="10119" y="0"/>
                  </a:lnTo>
                </a:path>
                <a:path w="270510">
                  <a:moveTo>
                    <a:pt x="0" y="0"/>
                  </a:moveTo>
                  <a:lnTo>
                    <a:pt x="0" y="0"/>
                  </a:lnTo>
                </a:path>
                <a:path w="270510">
                  <a:moveTo>
                    <a:pt x="197330" y="0"/>
                  </a:moveTo>
                  <a:lnTo>
                    <a:pt x="197330" y="0"/>
                  </a:lnTo>
                </a:path>
                <a:path w="270510">
                  <a:moveTo>
                    <a:pt x="270191" y="0"/>
                  </a:moveTo>
                  <a:lnTo>
                    <a:pt x="270191" y="0"/>
                  </a:lnTo>
                </a:path>
                <a:path w="270510">
                  <a:moveTo>
                    <a:pt x="197330" y="0"/>
                  </a:moveTo>
                  <a:lnTo>
                    <a:pt x="19733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3979667" y="113992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127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3979667" y="113992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127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3985739" y="11398282"/>
              <a:ext cx="251460" cy="1270"/>
            </a:xfrm>
            <a:custGeom>
              <a:avLst/>
              <a:gdLst/>
              <a:ahLst/>
              <a:cxnLst/>
              <a:rect l="l" t="t" r="r" b="b"/>
              <a:pathLst>
                <a:path w="251460" h="1270">
                  <a:moveTo>
                    <a:pt x="0" y="1011"/>
                  </a:moveTo>
                  <a:lnTo>
                    <a:pt x="1011" y="0"/>
                  </a:lnTo>
                </a:path>
                <a:path w="251460" h="1270">
                  <a:moveTo>
                    <a:pt x="219593" y="1011"/>
                  </a:moveTo>
                  <a:lnTo>
                    <a:pt x="219593" y="0"/>
                  </a:lnTo>
                </a:path>
                <a:path w="251460" h="1270">
                  <a:moveTo>
                    <a:pt x="250963" y="1011"/>
                  </a:moveTo>
                  <a:lnTo>
                    <a:pt x="2509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3980679" y="1139929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6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6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3980679" y="1139929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6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>
                  <a:moveTo>
                    <a:pt x="0" y="0"/>
                  </a:moveTo>
                  <a:lnTo>
                    <a:pt x="10119" y="0"/>
                  </a:lnTo>
                  <a:lnTo>
                    <a:pt x="0" y="0"/>
                  </a:lnTo>
                  <a:close/>
                </a:path>
                <a:path w="1016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4178009" y="11399294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0" y="0"/>
                  </a:moveTo>
                  <a:lnTo>
                    <a:pt x="72860" y="0"/>
                  </a:lnTo>
                  <a:lnTo>
                    <a:pt x="0" y="0"/>
                  </a:lnTo>
                  <a:close/>
                </a:path>
                <a:path w="73025">
                  <a:moveTo>
                    <a:pt x="72860" y="0"/>
                  </a:moveTo>
                  <a:lnTo>
                    <a:pt x="0" y="0"/>
                  </a:lnTo>
                  <a:lnTo>
                    <a:pt x="728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4178009" y="11399294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0" y="0"/>
                  </a:moveTo>
                  <a:lnTo>
                    <a:pt x="72860" y="0"/>
                  </a:lnTo>
                  <a:lnTo>
                    <a:pt x="0" y="0"/>
                  </a:lnTo>
                  <a:close/>
                </a:path>
                <a:path w="73025">
                  <a:moveTo>
                    <a:pt x="72860" y="0"/>
                  </a:moveTo>
                  <a:lnTo>
                    <a:pt x="0" y="0"/>
                  </a:lnTo>
                  <a:lnTo>
                    <a:pt x="7286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3979667" y="11372984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11131" y="0"/>
                  </a:moveTo>
                  <a:lnTo>
                    <a:pt x="11131" y="0"/>
                  </a:lnTo>
                </a:path>
                <a:path w="11429" h="25400">
                  <a:moveTo>
                    <a:pt x="0" y="0"/>
                  </a:moveTo>
                  <a:lnTo>
                    <a:pt x="0" y="0"/>
                  </a:lnTo>
                </a:path>
                <a:path w="11429" h="25400">
                  <a:moveTo>
                    <a:pt x="0" y="25298"/>
                  </a:moveTo>
                  <a:lnTo>
                    <a:pt x="0" y="25298"/>
                  </a:lnTo>
                </a:path>
                <a:path w="11429" h="25400">
                  <a:moveTo>
                    <a:pt x="11131" y="25298"/>
                  </a:moveTo>
                  <a:lnTo>
                    <a:pt x="11131" y="25298"/>
                  </a:lnTo>
                </a:path>
                <a:path w="11429" h="25400">
                  <a:moveTo>
                    <a:pt x="11131" y="3035"/>
                  </a:moveTo>
                  <a:lnTo>
                    <a:pt x="11131" y="3035"/>
                  </a:lnTo>
                </a:path>
                <a:path w="11429" h="25400">
                  <a:moveTo>
                    <a:pt x="11131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3979667" y="11373996"/>
              <a:ext cx="11430" cy="24765"/>
            </a:xfrm>
            <a:custGeom>
              <a:avLst/>
              <a:gdLst/>
              <a:ahLst/>
              <a:cxnLst/>
              <a:rect l="l" t="t" r="r" b="b"/>
              <a:pathLst>
                <a:path w="11429" h="24765">
                  <a:moveTo>
                    <a:pt x="0" y="14167"/>
                  </a:moveTo>
                  <a:lnTo>
                    <a:pt x="3035" y="9107"/>
                  </a:lnTo>
                </a:path>
                <a:path w="11429" h="24765">
                  <a:moveTo>
                    <a:pt x="9107" y="14167"/>
                  </a:moveTo>
                  <a:lnTo>
                    <a:pt x="6071" y="9107"/>
                  </a:lnTo>
                </a:path>
                <a:path w="11429" h="24765">
                  <a:moveTo>
                    <a:pt x="11131" y="16191"/>
                  </a:moveTo>
                  <a:lnTo>
                    <a:pt x="10119" y="17203"/>
                  </a:lnTo>
                  <a:lnTo>
                    <a:pt x="11131" y="19227"/>
                  </a:lnTo>
                </a:path>
                <a:path w="11429" h="24765">
                  <a:moveTo>
                    <a:pt x="0" y="21250"/>
                  </a:moveTo>
                  <a:lnTo>
                    <a:pt x="1011" y="23274"/>
                  </a:lnTo>
                  <a:lnTo>
                    <a:pt x="4047" y="24286"/>
                  </a:lnTo>
                  <a:lnTo>
                    <a:pt x="8095" y="23274"/>
                  </a:lnTo>
                  <a:lnTo>
                    <a:pt x="10119" y="20239"/>
                  </a:lnTo>
                  <a:lnTo>
                    <a:pt x="10119" y="17203"/>
                  </a:lnTo>
                  <a:lnTo>
                    <a:pt x="9107" y="14167"/>
                  </a:lnTo>
                </a:path>
                <a:path w="11429" h="24765">
                  <a:moveTo>
                    <a:pt x="10119" y="0"/>
                  </a:moveTo>
                  <a:lnTo>
                    <a:pt x="9107" y="0"/>
                  </a:lnTo>
                  <a:lnTo>
                    <a:pt x="7083" y="1011"/>
                  </a:lnTo>
                  <a:lnTo>
                    <a:pt x="6071" y="2023"/>
                  </a:lnTo>
                  <a:lnTo>
                    <a:pt x="5059" y="3035"/>
                  </a:lnTo>
                  <a:lnTo>
                    <a:pt x="4047" y="5059"/>
                  </a:lnTo>
                  <a:lnTo>
                    <a:pt x="4047" y="6071"/>
                  </a:lnTo>
                  <a:lnTo>
                    <a:pt x="5059" y="8095"/>
                  </a:lnTo>
                  <a:lnTo>
                    <a:pt x="6071" y="9107"/>
                  </a:lnTo>
                </a:path>
                <a:path w="11429" h="24765">
                  <a:moveTo>
                    <a:pt x="3035" y="9107"/>
                  </a:moveTo>
                  <a:lnTo>
                    <a:pt x="4047" y="8095"/>
                  </a:lnTo>
                  <a:lnTo>
                    <a:pt x="4047" y="6071"/>
                  </a:lnTo>
                  <a:lnTo>
                    <a:pt x="4047" y="5059"/>
                  </a:lnTo>
                  <a:lnTo>
                    <a:pt x="4047" y="3035"/>
                  </a:lnTo>
                  <a:lnTo>
                    <a:pt x="3035" y="2023"/>
                  </a:lnTo>
                  <a:lnTo>
                    <a:pt x="2023" y="1011"/>
                  </a:lnTo>
                  <a:lnTo>
                    <a:pt x="0" y="0"/>
                  </a:lnTo>
                </a:path>
                <a:path w="11429" h="24765">
                  <a:moveTo>
                    <a:pt x="11131" y="0"/>
                  </a:moveTo>
                  <a:lnTo>
                    <a:pt x="10119" y="0"/>
                  </a:lnTo>
                </a:path>
                <a:path w="11429" h="247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4178009" y="11372984"/>
              <a:ext cx="73025" cy="25400"/>
            </a:xfrm>
            <a:custGeom>
              <a:avLst/>
              <a:gdLst/>
              <a:ahLst/>
              <a:cxnLst/>
              <a:rect l="l" t="t" r="r" b="b"/>
              <a:pathLst>
                <a:path w="73025" h="25400">
                  <a:moveTo>
                    <a:pt x="0" y="0"/>
                  </a:moveTo>
                  <a:lnTo>
                    <a:pt x="0" y="0"/>
                  </a:lnTo>
                </a:path>
                <a:path w="73025" h="25400">
                  <a:moveTo>
                    <a:pt x="0" y="3035"/>
                  </a:moveTo>
                  <a:lnTo>
                    <a:pt x="0" y="3035"/>
                  </a:lnTo>
                </a:path>
                <a:path w="73025" h="25400">
                  <a:moveTo>
                    <a:pt x="0" y="25298"/>
                  </a:moveTo>
                  <a:lnTo>
                    <a:pt x="0" y="25298"/>
                  </a:lnTo>
                </a:path>
                <a:path w="73025" h="25400">
                  <a:moveTo>
                    <a:pt x="72860" y="25298"/>
                  </a:moveTo>
                  <a:lnTo>
                    <a:pt x="72860" y="25298"/>
                  </a:lnTo>
                </a:path>
                <a:path w="73025" h="25400">
                  <a:moveTo>
                    <a:pt x="72860" y="3035"/>
                  </a:moveTo>
                  <a:lnTo>
                    <a:pt x="72860" y="3035"/>
                  </a:lnTo>
                </a:path>
                <a:path w="73025" h="25400">
                  <a:moveTo>
                    <a:pt x="72860" y="0"/>
                  </a:moveTo>
                  <a:lnTo>
                    <a:pt x="72860" y="0"/>
                  </a:lnTo>
                </a:path>
                <a:path w="73025" h="25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4178009" y="11373996"/>
              <a:ext cx="73025" cy="24765"/>
            </a:xfrm>
            <a:custGeom>
              <a:avLst/>
              <a:gdLst/>
              <a:ahLst/>
              <a:cxnLst/>
              <a:rect l="l" t="t" r="r" b="b"/>
              <a:pathLst>
                <a:path w="73025" h="24765">
                  <a:moveTo>
                    <a:pt x="68812" y="14167"/>
                  </a:moveTo>
                  <a:lnTo>
                    <a:pt x="72860" y="9107"/>
                  </a:lnTo>
                </a:path>
                <a:path w="73025" h="24765">
                  <a:moveTo>
                    <a:pt x="56669" y="14167"/>
                  </a:moveTo>
                  <a:lnTo>
                    <a:pt x="60717" y="9107"/>
                  </a:lnTo>
                </a:path>
                <a:path w="73025" h="24765">
                  <a:moveTo>
                    <a:pt x="44525" y="14167"/>
                  </a:moveTo>
                  <a:lnTo>
                    <a:pt x="48573" y="9107"/>
                  </a:lnTo>
                </a:path>
                <a:path w="73025" h="24765">
                  <a:moveTo>
                    <a:pt x="32382" y="14167"/>
                  </a:moveTo>
                  <a:lnTo>
                    <a:pt x="36430" y="9107"/>
                  </a:lnTo>
                </a:path>
                <a:path w="73025" h="24765">
                  <a:moveTo>
                    <a:pt x="20239" y="14167"/>
                  </a:moveTo>
                  <a:lnTo>
                    <a:pt x="24286" y="9107"/>
                  </a:lnTo>
                </a:path>
                <a:path w="73025" h="24765">
                  <a:moveTo>
                    <a:pt x="8095" y="14167"/>
                  </a:moveTo>
                  <a:lnTo>
                    <a:pt x="12143" y="9107"/>
                  </a:lnTo>
                </a:path>
                <a:path w="73025" h="24765">
                  <a:moveTo>
                    <a:pt x="66788" y="14167"/>
                  </a:moveTo>
                  <a:lnTo>
                    <a:pt x="62740" y="9107"/>
                  </a:lnTo>
                </a:path>
                <a:path w="73025" h="24765">
                  <a:moveTo>
                    <a:pt x="54645" y="14167"/>
                  </a:moveTo>
                  <a:lnTo>
                    <a:pt x="50597" y="9107"/>
                  </a:lnTo>
                </a:path>
                <a:path w="73025" h="24765">
                  <a:moveTo>
                    <a:pt x="42501" y="14167"/>
                  </a:moveTo>
                  <a:lnTo>
                    <a:pt x="38454" y="9107"/>
                  </a:lnTo>
                </a:path>
                <a:path w="73025" h="24765">
                  <a:moveTo>
                    <a:pt x="30358" y="14167"/>
                  </a:moveTo>
                  <a:lnTo>
                    <a:pt x="26310" y="9107"/>
                  </a:lnTo>
                </a:path>
                <a:path w="73025" h="24765">
                  <a:moveTo>
                    <a:pt x="18215" y="14167"/>
                  </a:moveTo>
                  <a:lnTo>
                    <a:pt x="14167" y="9107"/>
                  </a:lnTo>
                </a:path>
                <a:path w="73025" h="24765">
                  <a:moveTo>
                    <a:pt x="6071" y="14167"/>
                  </a:moveTo>
                  <a:lnTo>
                    <a:pt x="2023" y="9107"/>
                  </a:lnTo>
                </a:path>
                <a:path w="73025" h="24765">
                  <a:moveTo>
                    <a:pt x="68812" y="14167"/>
                  </a:moveTo>
                  <a:lnTo>
                    <a:pt x="67800" y="17203"/>
                  </a:lnTo>
                </a:path>
                <a:path w="73025" h="24765">
                  <a:moveTo>
                    <a:pt x="56669" y="14167"/>
                  </a:moveTo>
                  <a:lnTo>
                    <a:pt x="55657" y="17203"/>
                  </a:lnTo>
                </a:path>
                <a:path w="73025" h="24765">
                  <a:moveTo>
                    <a:pt x="44525" y="14167"/>
                  </a:moveTo>
                  <a:lnTo>
                    <a:pt x="43513" y="17203"/>
                  </a:lnTo>
                </a:path>
                <a:path w="73025" h="24765">
                  <a:moveTo>
                    <a:pt x="32382" y="14167"/>
                  </a:moveTo>
                  <a:lnTo>
                    <a:pt x="31370" y="17203"/>
                  </a:lnTo>
                </a:path>
                <a:path w="73025" h="24765">
                  <a:moveTo>
                    <a:pt x="20239" y="14167"/>
                  </a:moveTo>
                  <a:lnTo>
                    <a:pt x="19227" y="17203"/>
                  </a:lnTo>
                </a:path>
                <a:path w="73025" h="24765">
                  <a:moveTo>
                    <a:pt x="8095" y="14167"/>
                  </a:moveTo>
                  <a:lnTo>
                    <a:pt x="7083" y="17203"/>
                  </a:lnTo>
                </a:path>
                <a:path w="73025" h="24765">
                  <a:moveTo>
                    <a:pt x="67800" y="17203"/>
                  </a:moveTo>
                  <a:lnTo>
                    <a:pt x="67800" y="20239"/>
                  </a:lnTo>
                </a:path>
                <a:path w="73025" h="24765">
                  <a:moveTo>
                    <a:pt x="55657" y="17203"/>
                  </a:moveTo>
                  <a:lnTo>
                    <a:pt x="55657" y="20239"/>
                  </a:lnTo>
                </a:path>
                <a:path w="73025" h="24765">
                  <a:moveTo>
                    <a:pt x="43513" y="17203"/>
                  </a:moveTo>
                  <a:lnTo>
                    <a:pt x="43513" y="20239"/>
                  </a:lnTo>
                </a:path>
                <a:path w="73025" h="24765">
                  <a:moveTo>
                    <a:pt x="31370" y="17203"/>
                  </a:moveTo>
                  <a:lnTo>
                    <a:pt x="31370" y="20239"/>
                  </a:lnTo>
                </a:path>
                <a:path w="73025" h="24765">
                  <a:moveTo>
                    <a:pt x="19227" y="17203"/>
                  </a:moveTo>
                  <a:lnTo>
                    <a:pt x="19227" y="20239"/>
                  </a:lnTo>
                </a:path>
                <a:path w="73025" h="24765">
                  <a:moveTo>
                    <a:pt x="7083" y="17203"/>
                  </a:moveTo>
                  <a:lnTo>
                    <a:pt x="7083" y="20239"/>
                  </a:lnTo>
                </a:path>
                <a:path w="73025" h="24765">
                  <a:moveTo>
                    <a:pt x="67800" y="20239"/>
                  </a:moveTo>
                  <a:lnTo>
                    <a:pt x="70836" y="23274"/>
                  </a:lnTo>
                </a:path>
                <a:path w="73025" h="24765">
                  <a:moveTo>
                    <a:pt x="55657" y="20239"/>
                  </a:moveTo>
                  <a:lnTo>
                    <a:pt x="58693" y="23274"/>
                  </a:lnTo>
                </a:path>
                <a:path w="73025" h="24765">
                  <a:moveTo>
                    <a:pt x="43513" y="20239"/>
                  </a:moveTo>
                  <a:lnTo>
                    <a:pt x="46549" y="23274"/>
                  </a:lnTo>
                </a:path>
                <a:path w="73025" h="24765">
                  <a:moveTo>
                    <a:pt x="31370" y="20239"/>
                  </a:moveTo>
                  <a:lnTo>
                    <a:pt x="34406" y="23274"/>
                  </a:lnTo>
                </a:path>
                <a:path w="73025" h="24765">
                  <a:moveTo>
                    <a:pt x="19227" y="20239"/>
                  </a:moveTo>
                  <a:lnTo>
                    <a:pt x="22262" y="23274"/>
                  </a:lnTo>
                </a:path>
                <a:path w="73025" h="24765">
                  <a:moveTo>
                    <a:pt x="7083" y="20239"/>
                  </a:moveTo>
                  <a:lnTo>
                    <a:pt x="10119" y="23274"/>
                  </a:lnTo>
                </a:path>
                <a:path w="73025" h="24765">
                  <a:moveTo>
                    <a:pt x="70836" y="23274"/>
                  </a:moveTo>
                  <a:lnTo>
                    <a:pt x="72860" y="23274"/>
                  </a:lnTo>
                </a:path>
                <a:path w="73025" h="24765">
                  <a:moveTo>
                    <a:pt x="58693" y="23274"/>
                  </a:moveTo>
                  <a:lnTo>
                    <a:pt x="61729" y="24286"/>
                  </a:lnTo>
                </a:path>
                <a:path w="73025" h="24765">
                  <a:moveTo>
                    <a:pt x="46549" y="23274"/>
                  </a:moveTo>
                  <a:lnTo>
                    <a:pt x="49585" y="24286"/>
                  </a:lnTo>
                </a:path>
                <a:path w="73025" h="24765">
                  <a:moveTo>
                    <a:pt x="34406" y="23274"/>
                  </a:moveTo>
                  <a:lnTo>
                    <a:pt x="37442" y="24286"/>
                  </a:lnTo>
                </a:path>
                <a:path w="73025" h="24765">
                  <a:moveTo>
                    <a:pt x="22262" y="23274"/>
                  </a:moveTo>
                  <a:lnTo>
                    <a:pt x="25298" y="24286"/>
                  </a:lnTo>
                </a:path>
                <a:path w="73025" h="24765">
                  <a:moveTo>
                    <a:pt x="10119" y="23274"/>
                  </a:moveTo>
                  <a:lnTo>
                    <a:pt x="13155" y="24286"/>
                  </a:lnTo>
                </a:path>
                <a:path w="73025" h="24765">
                  <a:moveTo>
                    <a:pt x="0" y="24286"/>
                  </a:moveTo>
                  <a:lnTo>
                    <a:pt x="1011" y="24286"/>
                  </a:lnTo>
                </a:path>
                <a:path w="73025" h="24765">
                  <a:moveTo>
                    <a:pt x="61729" y="24286"/>
                  </a:moveTo>
                  <a:lnTo>
                    <a:pt x="64764" y="23274"/>
                  </a:lnTo>
                </a:path>
                <a:path w="73025" h="24765">
                  <a:moveTo>
                    <a:pt x="49585" y="24286"/>
                  </a:moveTo>
                  <a:lnTo>
                    <a:pt x="52621" y="23274"/>
                  </a:lnTo>
                </a:path>
                <a:path w="73025" h="24765">
                  <a:moveTo>
                    <a:pt x="37442" y="24286"/>
                  </a:moveTo>
                  <a:lnTo>
                    <a:pt x="40478" y="23274"/>
                  </a:lnTo>
                </a:path>
                <a:path w="73025" h="24765">
                  <a:moveTo>
                    <a:pt x="25298" y="24286"/>
                  </a:moveTo>
                  <a:lnTo>
                    <a:pt x="28334" y="23274"/>
                  </a:lnTo>
                </a:path>
                <a:path w="73025" h="24765">
                  <a:moveTo>
                    <a:pt x="13155" y="24286"/>
                  </a:moveTo>
                  <a:lnTo>
                    <a:pt x="16191" y="23274"/>
                  </a:lnTo>
                </a:path>
                <a:path w="73025" h="24765">
                  <a:moveTo>
                    <a:pt x="1011" y="24286"/>
                  </a:moveTo>
                  <a:lnTo>
                    <a:pt x="4047" y="23274"/>
                  </a:lnTo>
                </a:path>
                <a:path w="73025" h="24765">
                  <a:moveTo>
                    <a:pt x="64764" y="23274"/>
                  </a:moveTo>
                  <a:lnTo>
                    <a:pt x="66788" y="20239"/>
                  </a:lnTo>
                </a:path>
                <a:path w="73025" h="24765">
                  <a:moveTo>
                    <a:pt x="52621" y="23274"/>
                  </a:moveTo>
                  <a:lnTo>
                    <a:pt x="54645" y="20239"/>
                  </a:lnTo>
                </a:path>
                <a:path w="73025" h="24765">
                  <a:moveTo>
                    <a:pt x="40478" y="23274"/>
                  </a:moveTo>
                  <a:lnTo>
                    <a:pt x="42501" y="20239"/>
                  </a:lnTo>
                </a:path>
                <a:path w="73025" h="24765">
                  <a:moveTo>
                    <a:pt x="28334" y="23274"/>
                  </a:moveTo>
                  <a:lnTo>
                    <a:pt x="30358" y="20239"/>
                  </a:lnTo>
                </a:path>
                <a:path w="73025" h="24765">
                  <a:moveTo>
                    <a:pt x="16191" y="23274"/>
                  </a:moveTo>
                  <a:lnTo>
                    <a:pt x="18215" y="20239"/>
                  </a:lnTo>
                </a:path>
                <a:path w="73025" h="24765">
                  <a:moveTo>
                    <a:pt x="4047" y="23274"/>
                  </a:moveTo>
                  <a:lnTo>
                    <a:pt x="6071" y="20239"/>
                  </a:lnTo>
                </a:path>
                <a:path w="73025" h="24765">
                  <a:moveTo>
                    <a:pt x="66788" y="20239"/>
                  </a:moveTo>
                  <a:lnTo>
                    <a:pt x="67800" y="17203"/>
                  </a:lnTo>
                </a:path>
                <a:path w="73025" h="24765">
                  <a:moveTo>
                    <a:pt x="54645" y="20239"/>
                  </a:moveTo>
                  <a:lnTo>
                    <a:pt x="55657" y="17203"/>
                  </a:lnTo>
                </a:path>
                <a:path w="73025" h="24765">
                  <a:moveTo>
                    <a:pt x="42501" y="20239"/>
                  </a:moveTo>
                  <a:lnTo>
                    <a:pt x="43513" y="17203"/>
                  </a:lnTo>
                </a:path>
                <a:path w="73025" h="24765">
                  <a:moveTo>
                    <a:pt x="30358" y="20239"/>
                  </a:moveTo>
                  <a:lnTo>
                    <a:pt x="31370" y="17203"/>
                  </a:lnTo>
                </a:path>
                <a:path w="73025" h="24765">
                  <a:moveTo>
                    <a:pt x="18215" y="20239"/>
                  </a:moveTo>
                  <a:lnTo>
                    <a:pt x="19227" y="17203"/>
                  </a:lnTo>
                </a:path>
                <a:path w="73025" h="24765">
                  <a:moveTo>
                    <a:pt x="6071" y="20239"/>
                  </a:moveTo>
                  <a:lnTo>
                    <a:pt x="7083" y="17203"/>
                  </a:lnTo>
                </a:path>
                <a:path w="73025" h="24765">
                  <a:moveTo>
                    <a:pt x="67800" y="17203"/>
                  </a:moveTo>
                  <a:lnTo>
                    <a:pt x="66788" y="14167"/>
                  </a:lnTo>
                </a:path>
                <a:path w="73025" h="24765">
                  <a:moveTo>
                    <a:pt x="55657" y="17203"/>
                  </a:moveTo>
                  <a:lnTo>
                    <a:pt x="54645" y="14167"/>
                  </a:lnTo>
                </a:path>
                <a:path w="73025" h="24765">
                  <a:moveTo>
                    <a:pt x="43513" y="17203"/>
                  </a:moveTo>
                  <a:lnTo>
                    <a:pt x="42501" y="14167"/>
                  </a:lnTo>
                </a:path>
                <a:path w="73025" h="24765">
                  <a:moveTo>
                    <a:pt x="31370" y="17203"/>
                  </a:moveTo>
                  <a:lnTo>
                    <a:pt x="30358" y="14167"/>
                  </a:lnTo>
                </a:path>
                <a:path w="73025" h="24765">
                  <a:moveTo>
                    <a:pt x="19227" y="17203"/>
                  </a:moveTo>
                  <a:lnTo>
                    <a:pt x="18215" y="14167"/>
                  </a:lnTo>
                </a:path>
                <a:path w="73025" h="24765">
                  <a:moveTo>
                    <a:pt x="7083" y="17203"/>
                  </a:moveTo>
                  <a:lnTo>
                    <a:pt x="6071" y="14167"/>
                  </a:lnTo>
                </a:path>
                <a:path w="73025" h="24765">
                  <a:moveTo>
                    <a:pt x="67800" y="0"/>
                  </a:moveTo>
                  <a:lnTo>
                    <a:pt x="65776" y="0"/>
                  </a:lnTo>
                </a:path>
                <a:path w="73025" h="24765">
                  <a:moveTo>
                    <a:pt x="55657" y="0"/>
                  </a:moveTo>
                  <a:lnTo>
                    <a:pt x="53633" y="0"/>
                  </a:lnTo>
                </a:path>
                <a:path w="73025" h="24765">
                  <a:moveTo>
                    <a:pt x="43513" y="0"/>
                  </a:moveTo>
                  <a:lnTo>
                    <a:pt x="41490" y="0"/>
                  </a:lnTo>
                </a:path>
                <a:path w="73025" h="24765">
                  <a:moveTo>
                    <a:pt x="31370" y="0"/>
                  </a:moveTo>
                  <a:lnTo>
                    <a:pt x="29346" y="0"/>
                  </a:lnTo>
                </a:path>
                <a:path w="73025" h="24765">
                  <a:moveTo>
                    <a:pt x="19227" y="0"/>
                  </a:moveTo>
                  <a:lnTo>
                    <a:pt x="17203" y="0"/>
                  </a:lnTo>
                </a:path>
                <a:path w="73025" h="24765">
                  <a:moveTo>
                    <a:pt x="7083" y="0"/>
                  </a:moveTo>
                  <a:lnTo>
                    <a:pt x="5059" y="0"/>
                  </a:lnTo>
                </a:path>
                <a:path w="73025" h="24765">
                  <a:moveTo>
                    <a:pt x="65776" y="0"/>
                  </a:moveTo>
                  <a:lnTo>
                    <a:pt x="64764" y="1011"/>
                  </a:lnTo>
                </a:path>
                <a:path w="73025" h="24765">
                  <a:moveTo>
                    <a:pt x="53633" y="0"/>
                  </a:moveTo>
                  <a:lnTo>
                    <a:pt x="52621" y="1011"/>
                  </a:lnTo>
                </a:path>
                <a:path w="73025" h="24765">
                  <a:moveTo>
                    <a:pt x="41490" y="0"/>
                  </a:moveTo>
                  <a:lnTo>
                    <a:pt x="40478" y="1011"/>
                  </a:lnTo>
                </a:path>
                <a:path w="73025" h="24765">
                  <a:moveTo>
                    <a:pt x="29346" y="0"/>
                  </a:moveTo>
                  <a:lnTo>
                    <a:pt x="28334" y="1011"/>
                  </a:lnTo>
                </a:path>
                <a:path w="73025" h="24765">
                  <a:moveTo>
                    <a:pt x="17203" y="0"/>
                  </a:moveTo>
                  <a:lnTo>
                    <a:pt x="16191" y="1011"/>
                  </a:lnTo>
                </a:path>
                <a:path w="73025" h="24765">
                  <a:moveTo>
                    <a:pt x="5059" y="0"/>
                  </a:moveTo>
                  <a:lnTo>
                    <a:pt x="4047" y="1011"/>
                  </a:lnTo>
                </a:path>
                <a:path w="73025" h="24765">
                  <a:moveTo>
                    <a:pt x="64764" y="1011"/>
                  </a:moveTo>
                  <a:lnTo>
                    <a:pt x="62740" y="2023"/>
                  </a:lnTo>
                </a:path>
                <a:path w="73025" h="24765">
                  <a:moveTo>
                    <a:pt x="52621" y="1011"/>
                  </a:moveTo>
                  <a:lnTo>
                    <a:pt x="50597" y="2023"/>
                  </a:lnTo>
                </a:path>
                <a:path w="73025" h="24765">
                  <a:moveTo>
                    <a:pt x="40478" y="1011"/>
                  </a:moveTo>
                  <a:lnTo>
                    <a:pt x="38454" y="2023"/>
                  </a:lnTo>
                </a:path>
                <a:path w="73025" h="24765">
                  <a:moveTo>
                    <a:pt x="28334" y="1011"/>
                  </a:moveTo>
                  <a:lnTo>
                    <a:pt x="26310" y="2023"/>
                  </a:lnTo>
                </a:path>
                <a:path w="73025" h="24765">
                  <a:moveTo>
                    <a:pt x="16191" y="1011"/>
                  </a:moveTo>
                  <a:lnTo>
                    <a:pt x="14167" y="2023"/>
                  </a:lnTo>
                </a:path>
                <a:path w="73025" h="24765">
                  <a:moveTo>
                    <a:pt x="4047" y="1011"/>
                  </a:moveTo>
                  <a:lnTo>
                    <a:pt x="2023" y="2023"/>
                  </a:lnTo>
                </a:path>
                <a:path w="73025" h="24765">
                  <a:moveTo>
                    <a:pt x="62740" y="2023"/>
                  </a:moveTo>
                  <a:lnTo>
                    <a:pt x="61729" y="3035"/>
                  </a:lnTo>
                </a:path>
                <a:path w="73025" h="24765">
                  <a:moveTo>
                    <a:pt x="50597" y="2023"/>
                  </a:moveTo>
                  <a:lnTo>
                    <a:pt x="49585" y="3035"/>
                  </a:lnTo>
                </a:path>
                <a:path w="73025" h="24765">
                  <a:moveTo>
                    <a:pt x="38454" y="2023"/>
                  </a:moveTo>
                  <a:lnTo>
                    <a:pt x="37442" y="3035"/>
                  </a:lnTo>
                </a:path>
                <a:path w="73025" h="24765">
                  <a:moveTo>
                    <a:pt x="26310" y="2023"/>
                  </a:moveTo>
                  <a:lnTo>
                    <a:pt x="25298" y="3035"/>
                  </a:lnTo>
                </a:path>
                <a:path w="73025" h="24765">
                  <a:moveTo>
                    <a:pt x="14167" y="2023"/>
                  </a:moveTo>
                  <a:lnTo>
                    <a:pt x="13155" y="3035"/>
                  </a:lnTo>
                </a:path>
                <a:path w="73025" h="24765">
                  <a:moveTo>
                    <a:pt x="2023" y="2023"/>
                  </a:moveTo>
                  <a:lnTo>
                    <a:pt x="1011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4178515" y="11378043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60717" y="0"/>
                  </a:moveTo>
                  <a:lnTo>
                    <a:pt x="61729" y="0"/>
                  </a:lnTo>
                </a:path>
                <a:path w="62229">
                  <a:moveTo>
                    <a:pt x="48573" y="0"/>
                  </a:moveTo>
                  <a:lnTo>
                    <a:pt x="49585" y="0"/>
                  </a:lnTo>
                </a:path>
                <a:path w="62229">
                  <a:moveTo>
                    <a:pt x="36430" y="0"/>
                  </a:moveTo>
                  <a:lnTo>
                    <a:pt x="37442" y="0"/>
                  </a:lnTo>
                </a:path>
                <a:path w="62229">
                  <a:moveTo>
                    <a:pt x="24286" y="0"/>
                  </a:moveTo>
                  <a:lnTo>
                    <a:pt x="25298" y="0"/>
                  </a:lnTo>
                </a:path>
                <a:path w="62229">
                  <a:moveTo>
                    <a:pt x="12143" y="0"/>
                  </a:moveTo>
                  <a:lnTo>
                    <a:pt x="13155" y="0"/>
                  </a:lnTo>
                </a:path>
                <a:path w="6222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4178515" y="11379561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60717" y="0"/>
                  </a:moveTo>
                  <a:lnTo>
                    <a:pt x="61729" y="0"/>
                  </a:lnTo>
                </a:path>
                <a:path w="62229">
                  <a:moveTo>
                    <a:pt x="48573" y="0"/>
                  </a:moveTo>
                  <a:lnTo>
                    <a:pt x="49585" y="0"/>
                  </a:lnTo>
                </a:path>
                <a:path w="62229">
                  <a:moveTo>
                    <a:pt x="36430" y="0"/>
                  </a:moveTo>
                  <a:lnTo>
                    <a:pt x="37442" y="0"/>
                  </a:lnTo>
                </a:path>
                <a:path w="62229">
                  <a:moveTo>
                    <a:pt x="24286" y="0"/>
                  </a:moveTo>
                  <a:lnTo>
                    <a:pt x="25298" y="0"/>
                  </a:lnTo>
                </a:path>
                <a:path w="62229">
                  <a:moveTo>
                    <a:pt x="12143" y="0"/>
                  </a:moveTo>
                  <a:lnTo>
                    <a:pt x="13155" y="0"/>
                  </a:lnTo>
                </a:path>
                <a:path w="6222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4178515" y="11381079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60717" y="0"/>
                  </a:moveTo>
                  <a:lnTo>
                    <a:pt x="61729" y="0"/>
                  </a:lnTo>
                </a:path>
                <a:path w="62229">
                  <a:moveTo>
                    <a:pt x="48573" y="0"/>
                  </a:moveTo>
                  <a:lnTo>
                    <a:pt x="49585" y="0"/>
                  </a:lnTo>
                </a:path>
                <a:path w="62229">
                  <a:moveTo>
                    <a:pt x="36430" y="0"/>
                  </a:moveTo>
                  <a:lnTo>
                    <a:pt x="37442" y="0"/>
                  </a:lnTo>
                </a:path>
                <a:path w="62229">
                  <a:moveTo>
                    <a:pt x="24286" y="0"/>
                  </a:moveTo>
                  <a:lnTo>
                    <a:pt x="25298" y="0"/>
                  </a:lnTo>
                </a:path>
                <a:path w="62229">
                  <a:moveTo>
                    <a:pt x="12143" y="0"/>
                  </a:moveTo>
                  <a:lnTo>
                    <a:pt x="13155" y="0"/>
                  </a:lnTo>
                </a:path>
                <a:path w="6222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4179021" y="11382091"/>
              <a:ext cx="62230" cy="1270"/>
            </a:xfrm>
            <a:custGeom>
              <a:avLst/>
              <a:gdLst/>
              <a:ahLst/>
              <a:cxnLst/>
              <a:rect l="l" t="t" r="r" b="b"/>
              <a:pathLst>
                <a:path w="62229" h="1270">
                  <a:moveTo>
                    <a:pt x="60717" y="0"/>
                  </a:moveTo>
                  <a:lnTo>
                    <a:pt x="61729" y="1011"/>
                  </a:lnTo>
                </a:path>
                <a:path w="62229" h="1270">
                  <a:moveTo>
                    <a:pt x="48573" y="0"/>
                  </a:moveTo>
                  <a:lnTo>
                    <a:pt x="49585" y="1011"/>
                  </a:lnTo>
                </a:path>
                <a:path w="62229" h="1270">
                  <a:moveTo>
                    <a:pt x="36430" y="0"/>
                  </a:moveTo>
                  <a:lnTo>
                    <a:pt x="37442" y="1011"/>
                  </a:lnTo>
                </a:path>
                <a:path w="62229" h="1270">
                  <a:moveTo>
                    <a:pt x="24286" y="0"/>
                  </a:moveTo>
                  <a:lnTo>
                    <a:pt x="25298" y="1011"/>
                  </a:lnTo>
                </a:path>
                <a:path w="62229" h="1270">
                  <a:moveTo>
                    <a:pt x="12143" y="0"/>
                  </a:moveTo>
                  <a:lnTo>
                    <a:pt x="13155" y="1011"/>
                  </a:lnTo>
                </a:path>
                <a:path w="62229" h="1270">
                  <a:moveTo>
                    <a:pt x="0" y="0"/>
                  </a:moveTo>
                  <a:lnTo>
                    <a:pt x="1011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4177504" y="11382597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60717" y="0"/>
                  </a:moveTo>
                  <a:lnTo>
                    <a:pt x="61729" y="0"/>
                  </a:lnTo>
                </a:path>
                <a:path w="62229">
                  <a:moveTo>
                    <a:pt x="48573" y="0"/>
                  </a:moveTo>
                  <a:lnTo>
                    <a:pt x="49585" y="0"/>
                  </a:lnTo>
                </a:path>
                <a:path w="62229">
                  <a:moveTo>
                    <a:pt x="36430" y="0"/>
                  </a:moveTo>
                  <a:lnTo>
                    <a:pt x="37442" y="0"/>
                  </a:lnTo>
                </a:path>
                <a:path w="62229">
                  <a:moveTo>
                    <a:pt x="24286" y="0"/>
                  </a:moveTo>
                  <a:lnTo>
                    <a:pt x="25298" y="0"/>
                  </a:lnTo>
                </a:path>
                <a:path w="62229">
                  <a:moveTo>
                    <a:pt x="12143" y="0"/>
                  </a:moveTo>
                  <a:lnTo>
                    <a:pt x="13155" y="0"/>
                  </a:lnTo>
                </a:path>
                <a:path w="6222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4178009" y="11380067"/>
              <a:ext cx="62230" cy="2540"/>
            </a:xfrm>
            <a:custGeom>
              <a:avLst/>
              <a:gdLst/>
              <a:ahLst/>
              <a:cxnLst/>
              <a:rect l="l" t="t" r="r" b="b"/>
              <a:pathLst>
                <a:path w="62229" h="2540">
                  <a:moveTo>
                    <a:pt x="60717" y="2023"/>
                  </a:moveTo>
                  <a:lnTo>
                    <a:pt x="61729" y="0"/>
                  </a:lnTo>
                </a:path>
                <a:path w="62229" h="2540">
                  <a:moveTo>
                    <a:pt x="48573" y="2023"/>
                  </a:moveTo>
                  <a:lnTo>
                    <a:pt x="49585" y="0"/>
                  </a:lnTo>
                </a:path>
                <a:path w="62229" h="2540">
                  <a:moveTo>
                    <a:pt x="36430" y="2023"/>
                  </a:moveTo>
                  <a:lnTo>
                    <a:pt x="37442" y="0"/>
                  </a:lnTo>
                </a:path>
                <a:path w="62229" h="2540">
                  <a:moveTo>
                    <a:pt x="24286" y="2023"/>
                  </a:moveTo>
                  <a:lnTo>
                    <a:pt x="25298" y="0"/>
                  </a:lnTo>
                </a:path>
                <a:path w="62229" h="2540">
                  <a:moveTo>
                    <a:pt x="12143" y="2023"/>
                  </a:moveTo>
                  <a:lnTo>
                    <a:pt x="13155" y="0"/>
                  </a:lnTo>
                </a:path>
                <a:path w="62229" h="2540">
                  <a:moveTo>
                    <a:pt x="0" y="2023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4178515" y="11379561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60717" y="0"/>
                  </a:moveTo>
                  <a:lnTo>
                    <a:pt x="61729" y="0"/>
                  </a:lnTo>
                </a:path>
                <a:path w="62229">
                  <a:moveTo>
                    <a:pt x="48573" y="0"/>
                  </a:moveTo>
                  <a:lnTo>
                    <a:pt x="49585" y="0"/>
                  </a:lnTo>
                </a:path>
                <a:path w="62229">
                  <a:moveTo>
                    <a:pt x="36430" y="0"/>
                  </a:moveTo>
                  <a:lnTo>
                    <a:pt x="37442" y="0"/>
                  </a:lnTo>
                </a:path>
                <a:path w="62229">
                  <a:moveTo>
                    <a:pt x="24286" y="0"/>
                  </a:moveTo>
                  <a:lnTo>
                    <a:pt x="25298" y="0"/>
                  </a:lnTo>
                </a:path>
                <a:path w="62229">
                  <a:moveTo>
                    <a:pt x="12143" y="0"/>
                  </a:moveTo>
                  <a:lnTo>
                    <a:pt x="13155" y="0"/>
                  </a:lnTo>
                </a:path>
                <a:path w="62229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4178009" y="11373996"/>
              <a:ext cx="73025" cy="5080"/>
            </a:xfrm>
            <a:custGeom>
              <a:avLst/>
              <a:gdLst/>
              <a:ahLst/>
              <a:cxnLst/>
              <a:rect l="l" t="t" r="r" b="b"/>
              <a:pathLst>
                <a:path w="73025" h="5079">
                  <a:moveTo>
                    <a:pt x="61729" y="5059"/>
                  </a:moveTo>
                  <a:lnTo>
                    <a:pt x="60717" y="3035"/>
                  </a:lnTo>
                </a:path>
                <a:path w="73025" h="5079">
                  <a:moveTo>
                    <a:pt x="49585" y="5059"/>
                  </a:moveTo>
                  <a:lnTo>
                    <a:pt x="48573" y="3035"/>
                  </a:lnTo>
                </a:path>
                <a:path w="73025" h="5079">
                  <a:moveTo>
                    <a:pt x="37442" y="5059"/>
                  </a:moveTo>
                  <a:lnTo>
                    <a:pt x="36430" y="3035"/>
                  </a:lnTo>
                </a:path>
                <a:path w="73025" h="5079">
                  <a:moveTo>
                    <a:pt x="25298" y="5059"/>
                  </a:moveTo>
                  <a:lnTo>
                    <a:pt x="24286" y="3035"/>
                  </a:lnTo>
                </a:path>
                <a:path w="73025" h="5079">
                  <a:moveTo>
                    <a:pt x="13155" y="5059"/>
                  </a:moveTo>
                  <a:lnTo>
                    <a:pt x="12143" y="3035"/>
                  </a:lnTo>
                </a:path>
                <a:path w="73025" h="5079">
                  <a:moveTo>
                    <a:pt x="1011" y="5059"/>
                  </a:moveTo>
                  <a:lnTo>
                    <a:pt x="0" y="3035"/>
                  </a:lnTo>
                </a:path>
                <a:path w="73025" h="5079">
                  <a:moveTo>
                    <a:pt x="72860" y="2023"/>
                  </a:moveTo>
                  <a:lnTo>
                    <a:pt x="71848" y="2023"/>
                  </a:lnTo>
                </a:path>
                <a:path w="73025" h="5079">
                  <a:moveTo>
                    <a:pt x="60717" y="3035"/>
                  </a:moveTo>
                  <a:lnTo>
                    <a:pt x="59705" y="2023"/>
                  </a:lnTo>
                </a:path>
                <a:path w="73025" h="5079">
                  <a:moveTo>
                    <a:pt x="48573" y="3035"/>
                  </a:moveTo>
                  <a:lnTo>
                    <a:pt x="47561" y="2023"/>
                  </a:lnTo>
                </a:path>
                <a:path w="73025" h="5079">
                  <a:moveTo>
                    <a:pt x="36430" y="3035"/>
                  </a:moveTo>
                  <a:lnTo>
                    <a:pt x="35418" y="2023"/>
                  </a:lnTo>
                </a:path>
                <a:path w="73025" h="5079">
                  <a:moveTo>
                    <a:pt x="24286" y="3035"/>
                  </a:moveTo>
                  <a:lnTo>
                    <a:pt x="23274" y="2023"/>
                  </a:lnTo>
                </a:path>
                <a:path w="73025" h="5079">
                  <a:moveTo>
                    <a:pt x="12143" y="3035"/>
                  </a:moveTo>
                  <a:lnTo>
                    <a:pt x="11131" y="2023"/>
                  </a:lnTo>
                </a:path>
                <a:path w="73025" h="5079">
                  <a:moveTo>
                    <a:pt x="0" y="3035"/>
                  </a:moveTo>
                  <a:lnTo>
                    <a:pt x="0" y="3035"/>
                  </a:lnTo>
                </a:path>
                <a:path w="73025" h="5079">
                  <a:moveTo>
                    <a:pt x="71848" y="2023"/>
                  </a:moveTo>
                  <a:lnTo>
                    <a:pt x="70836" y="1011"/>
                  </a:lnTo>
                </a:path>
                <a:path w="73025" h="5079">
                  <a:moveTo>
                    <a:pt x="59705" y="2023"/>
                  </a:moveTo>
                  <a:lnTo>
                    <a:pt x="58693" y="1011"/>
                  </a:lnTo>
                </a:path>
                <a:path w="73025" h="5079">
                  <a:moveTo>
                    <a:pt x="47561" y="2023"/>
                  </a:moveTo>
                  <a:lnTo>
                    <a:pt x="46549" y="1011"/>
                  </a:lnTo>
                </a:path>
                <a:path w="73025" h="5079">
                  <a:moveTo>
                    <a:pt x="35418" y="2023"/>
                  </a:moveTo>
                  <a:lnTo>
                    <a:pt x="34406" y="1011"/>
                  </a:lnTo>
                </a:path>
                <a:path w="73025" h="5079">
                  <a:moveTo>
                    <a:pt x="23274" y="2023"/>
                  </a:moveTo>
                  <a:lnTo>
                    <a:pt x="22262" y="1011"/>
                  </a:lnTo>
                </a:path>
                <a:path w="73025" h="5079">
                  <a:moveTo>
                    <a:pt x="11131" y="2023"/>
                  </a:moveTo>
                  <a:lnTo>
                    <a:pt x="10119" y="1011"/>
                  </a:lnTo>
                </a:path>
                <a:path w="73025" h="5079">
                  <a:moveTo>
                    <a:pt x="70836" y="1011"/>
                  </a:moveTo>
                  <a:lnTo>
                    <a:pt x="68812" y="0"/>
                  </a:lnTo>
                </a:path>
                <a:path w="73025" h="5079">
                  <a:moveTo>
                    <a:pt x="58693" y="1011"/>
                  </a:moveTo>
                  <a:lnTo>
                    <a:pt x="56669" y="0"/>
                  </a:lnTo>
                </a:path>
                <a:path w="73025" h="5079">
                  <a:moveTo>
                    <a:pt x="46549" y="1011"/>
                  </a:moveTo>
                  <a:lnTo>
                    <a:pt x="44525" y="0"/>
                  </a:lnTo>
                </a:path>
                <a:path w="73025" h="5079">
                  <a:moveTo>
                    <a:pt x="34406" y="1011"/>
                  </a:moveTo>
                  <a:lnTo>
                    <a:pt x="32382" y="0"/>
                  </a:lnTo>
                </a:path>
                <a:path w="73025" h="5079">
                  <a:moveTo>
                    <a:pt x="22262" y="1011"/>
                  </a:moveTo>
                  <a:lnTo>
                    <a:pt x="20239" y="0"/>
                  </a:lnTo>
                </a:path>
                <a:path w="73025" h="5079">
                  <a:moveTo>
                    <a:pt x="10119" y="1011"/>
                  </a:moveTo>
                  <a:lnTo>
                    <a:pt x="8095" y="0"/>
                  </a:lnTo>
                </a:path>
                <a:path w="73025" h="5079">
                  <a:moveTo>
                    <a:pt x="68812" y="0"/>
                  </a:moveTo>
                  <a:lnTo>
                    <a:pt x="67800" y="0"/>
                  </a:lnTo>
                </a:path>
                <a:path w="73025" h="5079">
                  <a:moveTo>
                    <a:pt x="56669" y="0"/>
                  </a:moveTo>
                  <a:lnTo>
                    <a:pt x="55657" y="0"/>
                  </a:lnTo>
                </a:path>
                <a:path w="73025" h="5079">
                  <a:moveTo>
                    <a:pt x="44525" y="0"/>
                  </a:moveTo>
                  <a:lnTo>
                    <a:pt x="43513" y="0"/>
                  </a:lnTo>
                </a:path>
                <a:path w="73025" h="5079">
                  <a:moveTo>
                    <a:pt x="32382" y="0"/>
                  </a:moveTo>
                  <a:lnTo>
                    <a:pt x="31370" y="0"/>
                  </a:lnTo>
                </a:path>
                <a:path w="73025" h="5079">
                  <a:moveTo>
                    <a:pt x="20239" y="0"/>
                  </a:moveTo>
                  <a:lnTo>
                    <a:pt x="19227" y="0"/>
                  </a:lnTo>
                </a:path>
                <a:path w="73025" h="5079">
                  <a:moveTo>
                    <a:pt x="8095" y="0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01" name="object 7001"/>
            <p:cNvPicPr/>
            <p:nvPr/>
          </p:nvPicPr>
          <p:blipFill>
            <a:blip r:embed="rId414" cstate="print"/>
            <a:stretch>
              <a:fillRect/>
            </a:stretch>
          </p:blipFill>
          <p:spPr>
            <a:xfrm>
              <a:off x="4428973" y="11325422"/>
              <a:ext cx="730122" cy="78932"/>
            </a:xfrm>
            <a:prstGeom prst="rect">
              <a:avLst/>
            </a:prstGeom>
          </p:spPr>
        </p:pic>
        <p:sp>
          <p:nvSpPr>
            <p:cNvPr id="7002" name="object 7002"/>
            <p:cNvSpPr/>
            <p:nvPr/>
          </p:nvSpPr>
          <p:spPr>
            <a:xfrm>
              <a:off x="3957404" y="113274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3957404" y="11327446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0" y="0"/>
                  </a:moveTo>
                  <a:lnTo>
                    <a:pt x="0" y="3035"/>
                  </a:lnTo>
                  <a:lnTo>
                    <a:pt x="33394" y="3035"/>
                  </a:lnTo>
                  <a:lnTo>
                    <a:pt x="0" y="0"/>
                  </a:lnTo>
                  <a:close/>
                </a:path>
                <a:path w="33654" h="3175">
                  <a:moveTo>
                    <a:pt x="33394" y="0"/>
                  </a:moveTo>
                  <a:lnTo>
                    <a:pt x="0" y="0"/>
                  </a:lnTo>
                  <a:lnTo>
                    <a:pt x="33394" y="303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3957404" y="11327446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33394" y="0"/>
                  </a:moveTo>
                  <a:lnTo>
                    <a:pt x="33394" y="3035"/>
                  </a:lnTo>
                  <a:lnTo>
                    <a:pt x="0" y="0"/>
                  </a:lnTo>
                  <a:lnTo>
                    <a:pt x="33394" y="0"/>
                  </a:lnTo>
                  <a:close/>
                </a:path>
                <a:path w="33654" h="3175">
                  <a:moveTo>
                    <a:pt x="33394" y="3035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33394" y="303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3957404" y="11327446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0" y="0"/>
                  </a:moveTo>
                  <a:lnTo>
                    <a:pt x="0" y="0"/>
                  </a:lnTo>
                </a:path>
                <a:path w="33654" h="3175">
                  <a:moveTo>
                    <a:pt x="0" y="3035"/>
                  </a:moveTo>
                  <a:lnTo>
                    <a:pt x="0" y="3035"/>
                  </a:lnTo>
                </a:path>
                <a:path w="33654" h="3175">
                  <a:moveTo>
                    <a:pt x="33394" y="3035"/>
                  </a:moveTo>
                  <a:lnTo>
                    <a:pt x="33394" y="3035"/>
                  </a:lnTo>
                </a:path>
                <a:path w="33654" h="3175">
                  <a:moveTo>
                    <a:pt x="33394" y="0"/>
                  </a:moveTo>
                  <a:lnTo>
                    <a:pt x="33394" y="0"/>
                  </a:lnTo>
                </a:path>
                <a:path w="33654" h="31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3971571" y="1132845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0" y="0"/>
                  </a:lnTo>
                </a:path>
                <a:path w="17779">
                  <a:moveTo>
                    <a:pt x="17203" y="0"/>
                  </a:move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4192177" y="10365080"/>
              <a:ext cx="43815" cy="962660"/>
            </a:xfrm>
            <a:custGeom>
              <a:avLst/>
              <a:gdLst/>
              <a:ahLst/>
              <a:cxnLst/>
              <a:rect l="l" t="t" r="r" b="b"/>
              <a:pathLst>
                <a:path w="43814" h="962659">
                  <a:moveTo>
                    <a:pt x="0" y="1011"/>
                  </a:moveTo>
                  <a:lnTo>
                    <a:pt x="1011" y="0"/>
                  </a:lnTo>
                </a:path>
                <a:path w="43814" h="962659">
                  <a:moveTo>
                    <a:pt x="0" y="55657"/>
                  </a:moveTo>
                  <a:lnTo>
                    <a:pt x="43513" y="12143"/>
                  </a:lnTo>
                </a:path>
                <a:path w="43814" h="962659">
                  <a:moveTo>
                    <a:pt x="0" y="109290"/>
                  </a:moveTo>
                  <a:lnTo>
                    <a:pt x="43513" y="65776"/>
                  </a:lnTo>
                </a:path>
                <a:path w="43814" h="962659">
                  <a:moveTo>
                    <a:pt x="0" y="163936"/>
                  </a:moveTo>
                  <a:lnTo>
                    <a:pt x="43513" y="120422"/>
                  </a:lnTo>
                </a:path>
                <a:path w="43814" h="962659">
                  <a:moveTo>
                    <a:pt x="0" y="218581"/>
                  </a:moveTo>
                  <a:lnTo>
                    <a:pt x="43513" y="175067"/>
                  </a:lnTo>
                </a:path>
                <a:path w="43814" h="962659">
                  <a:moveTo>
                    <a:pt x="0" y="272214"/>
                  </a:moveTo>
                  <a:lnTo>
                    <a:pt x="43513" y="228701"/>
                  </a:lnTo>
                </a:path>
                <a:path w="43814" h="962659">
                  <a:moveTo>
                    <a:pt x="0" y="326860"/>
                  </a:moveTo>
                  <a:lnTo>
                    <a:pt x="43513" y="283346"/>
                  </a:lnTo>
                </a:path>
                <a:path w="43814" h="962659">
                  <a:moveTo>
                    <a:pt x="0" y="380493"/>
                  </a:moveTo>
                  <a:lnTo>
                    <a:pt x="43513" y="336979"/>
                  </a:lnTo>
                </a:path>
                <a:path w="43814" h="962659">
                  <a:moveTo>
                    <a:pt x="0" y="435139"/>
                  </a:moveTo>
                  <a:lnTo>
                    <a:pt x="43513" y="391625"/>
                  </a:lnTo>
                </a:path>
                <a:path w="43814" h="962659">
                  <a:moveTo>
                    <a:pt x="0" y="488772"/>
                  </a:moveTo>
                  <a:lnTo>
                    <a:pt x="43513" y="445258"/>
                  </a:lnTo>
                </a:path>
                <a:path w="43814" h="962659">
                  <a:moveTo>
                    <a:pt x="0" y="543417"/>
                  </a:moveTo>
                  <a:lnTo>
                    <a:pt x="43513" y="499903"/>
                  </a:lnTo>
                </a:path>
                <a:path w="43814" h="962659">
                  <a:moveTo>
                    <a:pt x="0" y="597051"/>
                  </a:moveTo>
                  <a:lnTo>
                    <a:pt x="43513" y="553537"/>
                  </a:lnTo>
                </a:path>
                <a:path w="43814" h="962659">
                  <a:moveTo>
                    <a:pt x="0" y="651696"/>
                  </a:moveTo>
                  <a:lnTo>
                    <a:pt x="43513" y="608182"/>
                  </a:lnTo>
                </a:path>
                <a:path w="43814" h="962659">
                  <a:moveTo>
                    <a:pt x="0" y="705330"/>
                  </a:moveTo>
                  <a:lnTo>
                    <a:pt x="27322" y="679019"/>
                  </a:lnTo>
                  <a:lnTo>
                    <a:pt x="33394" y="672947"/>
                  </a:lnTo>
                  <a:lnTo>
                    <a:pt x="43513" y="662828"/>
                  </a:lnTo>
                </a:path>
                <a:path w="43814" h="962659">
                  <a:moveTo>
                    <a:pt x="0" y="759975"/>
                  </a:moveTo>
                  <a:lnTo>
                    <a:pt x="43513" y="716461"/>
                  </a:lnTo>
                </a:path>
                <a:path w="43814" h="962659">
                  <a:moveTo>
                    <a:pt x="0" y="814620"/>
                  </a:moveTo>
                  <a:lnTo>
                    <a:pt x="43513" y="771106"/>
                  </a:lnTo>
                </a:path>
                <a:path w="43814" h="962659">
                  <a:moveTo>
                    <a:pt x="0" y="868254"/>
                  </a:moveTo>
                  <a:lnTo>
                    <a:pt x="43513" y="824740"/>
                  </a:lnTo>
                </a:path>
                <a:path w="43814" h="962659">
                  <a:moveTo>
                    <a:pt x="0" y="922899"/>
                  </a:moveTo>
                  <a:lnTo>
                    <a:pt x="43513" y="879385"/>
                  </a:lnTo>
                </a:path>
                <a:path w="43814" h="962659">
                  <a:moveTo>
                    <a:pt x="15179" y="962365"/>
                  </a:moveTo>
                  <a:lnTo>
                    <a:pt x="43513" y="933019"/>
                  </a:lnTo>
                </a:path>
                <a:path w="43814" h="962659">
                  <a:moveTo>
                    <a:pt x="0" y="19227"/>
                  </a:moveTo>
                  <a:lnTo>
                    <a:pt x="19227" y="0"/>
                  </a:lnTo>
                </a:path>
                <a:path w="43814" h="962659">
                  <a:moveTo>
                    <a:pt x="0" y="73872"/>
                  </a:moveTo>
                  <a:lnTo>
                    <a:pt x="43513" y="30358"/>
                  </a:lnTo>
                </a:path>
                <a:path w="43814" h="962659">
                  <a:moveTo>
                    <a:pt x="0" y="127505"/>
                  </a:moveTo>
                  <a:lnTo>
                    <a:pt x="43513" y="83991"/>
                  </a:lnTo>
                </a:path>
                <a:path w="43814" h="962659">
                  <a:moveTo>
                    <a:pt x="0" y="182151"/>
                  </a:moveTo>
                  <a:lnTo>
                    <a:pt x="43513" y="138637"/>
                  </a:lnTo>
                </a:path>
                <a:path w="43814" h="962659">
                  <a:moveTo>
                    <a:pt x="0" y="235784"/>
                  </a:moveTo>
                  <a:lnTo>
                    <a:pt x="43513" y="192270"/>
                  </a:lnTo>
                </a:path>
                <a:path w="43814" h="962659">
                  <a:moveTo>
                    <a:pt x="0" y="290430"/>
                  </a:moveTo>
                  <a:lnTo>
                    <a:pt x="43513" y="246916"/>
                  </a:lnTo>
                </a:path>
                <a:path w="43814" h="962659">
                  <a:moveTo>
                    <a:pt x="0" y="344063"/>
                  </a:moveTo>
                  <a:lnTo>
                    <a:pt x="43513" y="301561"/>
                  </a:lnTo>
                </a:path>
                <a:path w="43814" h="962659">
                  <a:moveTo>
                    <a:pt x="0" y="398708"/>
                  </a:moveTo>
                  <a:lnTo>
                    <a:pt x="43513" y="355194"/>
                  </a:lnTo>
                </a:path>
                <a:path w="43814" h="962659">
                  <a:moveTo>
                    <a:pt x="0" y="453354"/>
                  </a:moveTo>
                  <a:lnTo>
                    <a:pt x="43513" y="409840"/>
                  </a:lnTo>
                </a:path>
                <a:path w="43814" h="962659">
                  <a:moveTo>
                    <a:pt x="0" y="506987"/>
                  </a:moveTo>
                  <a:lnTo>
                    <a:pt x="43513" y="463473"/>
                  </a:lnTo>
                </a:path>
                <a:path w="43814" h="962659">
                  <a:moveTo>
                    <a:pt x="0" y="561633"/>
                  </a:moveTo>
                  <a:lnTo>
                    <a:pt x="43513" y="518119"/>
                  </a:lnTo>
                </a:path>
                <a:path w="43814" h="962659">
                  <a:moveTo>
                    <a:pt x="0" y="615266"/>
                  </a:moveTo>
                  <a:lnTo>
                    <a:pt x="43513" y="571752"/>
                  </a:lnTo>
                </a:path>
                <a:path w="43814" h="962659">
                  <a:moveTo>
                    <a:pt x="0" y="669911"/>
                  </a:moveTo>
                  <a:lnTo>
                    <a:pt x="43513" y="626397"/>
                  </a:lnTo>
                </a:path>
                <a:path w="43814" h="962659">
                  <a:moveTo>
                    <a:pt x="0" y="723545"/>
                  </a:moveTo>
                  <a:lnTo>
                    <a:pt x="43513" y="680031"/>
                  </a:lnTo>
                </a:path>
                <a:path w="43814" h="962659">
                  <a:moveTo>
                    <a:pt x="0" y="778190"/>
                  </a:moveTo>
                  <a:lnTo>
                    <a:pt x="43513" y="734676"/>
                  </a:lnTo>
                </a:path>
                <a:path w="43814" h="962659">
                  <a:moveTo>
                    <a:pt x="0" y="831824"/>
                  </a:moveTo>
                  <a:lnTo>
                    <a:pt x="43513" y="789322"/>
                  </a:lnTo>
                </a:path>
                <a:path w="43814" h="962659">
                  <a:moveTo>
                    <a:pt x="0" y="886469"/>
                  </a:moveTo>
                  <a:lnTo>
                    <a:pt x="43513" y="842955"/>
                  </a:lnTo>
                </a:path>
                <a:path w="43814" h="962659">
                  <a:moveTo>
                    <a:pt x="0" y="941114"/>
                  </a:moveTo>
                  <a:lnTo>
                    <a:pt x="43513" y="897600"/>
                  </a:lnTo>
                </a:path>
                <a:path w="43814" h="962659">
                  <a:moveTo>
                    <a:pt x="33394" y="962365"/>
                  </a:moveTo>
                  <a:lnTo>
                    <a:pt x="43513" y="9512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4178009" y="11327446"/>
              <a:ext cx="73025" cy="3175"/>
            </a:xfrm>
            <a:custGeom>
              <a:avLst/>
              <a:gdLst/>
              <a:ahLst/>
              <a:cxnLst/>
              <a:rect l="l" t="t" r="r" b="b"/>
              <a:pathLst>
                <a:path w="73025" h="3175">
                  <a:moveTo>
                    <a:pt x="0" y="0"/>
                  </a:moveTo>
                  <a:lnTo>
                    <a:pt x="0" y="3035"/>
                  </a:lnTo>
                  <a:lnTo>
                    <a:pt x="72860" y="3035"/>
                  </a:lnTo>
                  <a:lnTo>
                    <a:pt x="0" y="0"/>
                  </a:lnTo>
                  <a:close/>
                </a:path>
                <a:path w="73025" h="3175">
                  <a:moveTo>
                    <a:pt x="72860" y="0"/>
                  </a:moveTo>
                  <a:lnTo>
                    <a:pt x="0" y="0"/>
                  </a:lnTo>
                  <a:lnTo>
                    <a:pt x="72860" y="3035"/>
                  </a:lnTo>
                  <a:lnTo>
                    <a:pt x="728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4178009" y="11327446"/>
              <a:ext cx="73025" cy="3175"/>
            </a:xfrm>
            <a:custGeom>
              <a:avLst/>
              <a:gdLst/>
              <a:ahLst/>
              <a:cxnLst/>
              <a:rect l="l" t="t" r="r" b="b"/>
              <a:pathLst>
                <a:path w="73025" h="3175">
                  <a:moveTo>
                    <a:pt x="72860" y="0"/>
                  </a:moveTo>
                  <a:lnTo>
                    <a:pt x="72860" y="3035"/>
                  </a:lnTo>
                  <a:lnTo>
                    <a:pt x="0" y="0"/>
                  </a:lnTo>
                  <a:lnTo>
                    <a:pt x="72860" y="0"/>
                  </a:lnTo>
                  <a:close/>
                </a:path>
                <a:path w="73025" h="3175">
                  <a:moveTo>
                    <a:pt x="72860" y="3035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72860" y="303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4178009" y="11327446"/>
              <a:ext cx="73025" cy="3175"/>
            </a:xfrm>
            <a:custGeom>
              <a:avLst/>
              <a:gdLst/>
              <a:ahLst/>
              <a:cxnLst/>
              <a:rect l="l" t="t" r="r" b="b"/>
              <a:pathLst>
                <a:path w="73025" h="3175">
                  <a:moveTo>
                    <a:pt x="0" y="0"/>
                  </a:moveTo>
                  <a:lnTo>
                    <a:pt x="0" y="0"/>
                  </a:lnTo>
                </a:path>
                <a:path w="73025" h="3175">
                  <a:moveTo>
                    <a:pt x="0" y="3035"/>
                  </a:moveTo>
                  <a:lnTo>
                    <a:pt x="0" y="3035"/>
                  </a:lnTo>
                </a:path>
                <a:path w="73025" h="3175">
                  <a:moveTo>
                    <a:pt x="72860" y="3035"/>
                  </a:moveTo>
                  <a:lnTo>
                    <a:pt x="72860" y="3035"/>
                  </a:lnTo>
                </a:path>
                <a:path w="73025" h="3175">
                  <a:moveTo>
                    <a:pt x="72860" y="0"/>
                  </a:moveTo>
                  <a:lnTo>
                    <a:pt x="72860" y="0"/>
                  </a:lnTo>
                </a:path>
                <a:path w="73025" h="31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3924010" y="11328458"/>
              <a:ext cx="327025" cy="57150"/>
            </a:xfrm>
            <a:custGeom>
              <a:avLst/>
              <a:gdLst/>
              <a:ahLst/>
              <a:cxnLst/>
              <a:rect l="l" t="t" r="r" b="b"/>
              <a:pathLst>
                <a:path w="327025" h="57150">
                  <a:moveTo>
                    <a:pt x="269179" y="0"/>
                  </a:moveTo>
                  <a:lnTo>
                    <a:pt x="269179" y="0"/>
                  </a:lnTo>
                </a:path>
                <a:path w="327025" h="57150">
                  <a:moveTo>
                    <a:pt x="286382" y="0"/>
                  </a:moveTo>
                  <a:lnTo>
                    <a:pt x="286382" y="0"/>
                  </a:lnTo>
                </a:path>
                <a:path w="327025" h="57150">
                  <a:moveTo>
                    <a:pt x="303585" y="0"/>
                  </a:moveTo>
                  <a:lnTo>
                    <a:pt x="303585" y="0"/>
                  </a:lnTo>
                </a:path>
                <a:path w="327025" h="57150">
                  <a:moveTo>
                    <a:pt x="320788" y="0"/>
                  </a:moveTo>
                  <a:lnTo>
                    <a:pt x="320788" y="0"/>
                  </a:lnTo>
                </a:path>
                <a:path w="327025" h="57150">
                  <a:moveTo>
                    <a:pt x="12143" y="26310"/>
                  </a:moveTo>
                  <a:lnTo>
                    <a:pt x="30358" y="8095"/>
                  </a:lnTo>
                </a:path>
                <a:path w="327025" h="57150">
                  <a:moveTo>
                    <a:pt x="0" y="8095"/>
                  </a:moveTo>
                  <a:lnTo>
                    <a:pt x="0" y="8095"/>
                  </a:lnTo>
                </a:path>
                <a:path w="327025" h="57150">
                  <a:moveTo>
                    <a:pt x="30358" y="8095"/>
                  </a:moveTo>
                  <a:lnTo>
                    <a:pt x="36430" y="2023"/>
                  </a:lnTo>
                </a:path>
                <a:path w="327025" h="57150">
                  <a:moveTo>
                    <a:pt x="56669" y="44525"/>
                  </a:moveTo>
                  <a:lnTo>
                    <a:pt x="66788" y="34406"/>
                  </a:lnTo>
                </a:path>
                <a:path w="327025" h="57150">
                  <a:moveTo>
                    <a:pt x="31370" y="38454"/>
                  </a:moveTo>
                  <a:lnTo>
                    <a:pt x="31370" y="38454"/>
                  </a:lnTo>
                </a:path>
                <a:path w="327025" h="57150">
                  <a:moveTo>
                    <a:pt x="38454" y="31370"/>
                  </a:moveTo>
                  <a:lnTo>
                    <a:pt x="62740" y="8095"/>
                  </a:lnTo>
                </a:path>
                <a:path w="327025" h="57150">
                  <a:moveTo>
                    <a:pt x="253999" y="35418"/>
                  </a:moveTo>
                  <a:lnTo>
                    <a:pt x="287394" y="2023"/>
                  </a:lnTo>
                </a:path>
                <a:path w="327025" h="57150">
                  <a:moveTo>
                    <a:pt x="306621" y="44525"/>
                  </a:moveTo>
                  <a:lnTo>
                    <a:pt x="326860" y="25298"/>
                  </a:lnTo>
                </a:path>
                <a:path w="327025" h="57150">
                  <a:moveTo>
                    <a:pt x="253999" y="4047"/>
                  </a:moveTo>
                  <a:lnTo>
                    <a:pt x="256023" y="2023"/>
                  </a:lnTo>
                </a:path>
                <a:path w="327025" h="57150">
                  <a:moveTo>
                    <a:pt x="281322" y="38454"/>
                  </a:moveTo>
                  <a:lnTo>
                    <a:pt x="304597" y="15179"/>
                  </a:lnTo>
                </a:path>
                <a:path w="327025" h="57150">
                  <a:moveTo>
                    <a:pt x="312692" y="8095"/>
                  </a:moveTo>
                  <a:lnTo>
                    <a:pt x="312692" y="8095"/>
                  </a:lnTo>
                </a:path>
                <a:path w="327025" h="57150">
                  <a:moveTo>
                    <a:pt x="326860" y="56669"/>
                  </a:moveTo>
                  <a:lnTo>
                    <a:pt x="326860" y="556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4250870" y="11376019"/>
              <a:ext cx="4445" cy="26670"/>
            </a:xfrm>
            <a:custGeom>
              <a:avLst/>
              <a:gdLst/>
              <a:ahLst/>
              <a:cxnLst/>
              <a:rect l="l" t="t" r="r" b="b"/>
              <a:pathLst>
                <a:path w="4445" h="26670">
                  <a:moveTo>
                    <a:pt x="0" y="23274"/>
                  </a:moveTo>
                  <a:lnTo>
                    <a:pt x="0" y="23274"/>
                  </a:lnTo>
                </a:path>
                <a:path w="4445" h="26670">
                  <a:moveTo>
                    <a:pt x="0" y="0"/>
                  </a:moveTo>
                  <a:lnTo>
                    <a:pt x="0" y="0"/>
                  </a:lnTo>
                </a:path>
                <a:path w="4445" h="26670">
                  <a:moveTo>
                    <a:pt x="0" y="23274"/>
                  </a:moveTo>
                  <a:lnTo>
                    <a:pt x="0" y="23274"/>
                  </a:lnTo>
                </a:path>
                <a:path w="4445" h="26670">
                  <a:moveTo>
                    <a:pt x="0" y="26310"/>
                  </a:moveTo>
                  <a:lnTo>
                    <a:pt x="0" y="26310"/>
                  </a:lnTo>
                </a:path>
                <a:path w="4445" h="26670">
                  <a:moveTo>
                    <a:pt x="4047" y="26310"/>
                  </a:moveTo>
                  <a:lnTo>
                    <a:pt x="4047" y="26310"/>
                  </a:lnTo>
                </a:path>
                <a:path w="4445" h="26670">
                  <a:moveTo>
                    <a:pt x="4047" y="0"/>
                  </a:moveTo>
                  <a:lnTo>
                    <a:pt x="4047" y="0"/>
                  </a:lnTo>
                </a:path>
                <a:path w="4445" h="26670">
                  <a:moveTo>
                    <a:pt x="0" y="0"/>
                  </a:moveTo>
                  <a:lnTo>
                    <a:pt x="0" y="0"/>
                  </a:lnTo>
                </a:path>
                <a:path w="4445" h="26670">
                  <a:moveTo>
                    <a:pt x="0" y="23274"/>
                  </a:moveTo>
                  <a:lnTo>
                    <a:pt x="0" y="23274"/>
                  </a:lnTo>
                </a:path>
                <a:path w="4445" h="26670">
                  <a:moveTo>
                    <a:pt x="0" y="26310"/>
                  </a:moveTo>
                  <a:lnTo>
                    <a:pt x="0" y="2631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4252894" y="114023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4250870" y="1137601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  <a:lnTo>
                    <a:pt x="0" y="0"/>
                  </a:lnTo>
                  <a:close/>
                </a:path>
                <a:path h="23495">
                  <a:moveTo>
                    <a:pt x="0" y="23274"/>
                  </a:moveTo>
                  <a:lnTo>
                    <a:pt x="0" y="0"/>
                  </a:lnTo>
                  <a:lnTo>
                    <a:pt x="0" y="232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4250870" y="1137601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  <a:lnTo>
                    <a:pt x="0" y="0"/>
                  </a:lnTo>
                  <a:close/>
                </a:path>
                <a:path h="23495">
                  <a:moveTo>
                    <a:pt x="0" y="23274"/>
                  </a:moveTo>
                  <a:lnTo>
                    <a:pt x="0" y="0"/>
                  </a:lnTo>
                  <a:lnTo>
                    <a:pt x="0" y="2327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4250870" y="113992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4250870" y="113992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4250870" y="11327446"/>
              <a:ext cx="3175" cy="28575"/>
            </a:xfrm>
            <a:custGeom>
              <a:avLst/>
              <a:gdLst/>
              <a:ahLst/>
              <a:cxnLst/>
              <a:rect l="l" t="t" r="r" b="b"/>
              <a:pathLst>
                <a:path w="3175" h="28575">
                  <a:moveTo>
                    <a:pt x="3035" y="0"/>
                  </a:moveTo>
                  <a:lnTo>
                    <a:pt x="3035" y="0"/>
                  </a:lnTo>
                </a:path>
                <a:path w="3175" h="28575">
                  <a:moveTo>
                    <a:pt x="0" y="0"/>
                  </a:moveTo>
                  <a:lnTo>
                    <a:pt x="0" y="0"/>
                  </a:lnTo>
                </a:path>
                <a:path w="3175" h="28575">
                  <a:moveTo>
                    <a:pt x="0" y="3035"/>
                  </a:moveTo>
                  <a:lnTo>
                    <a:pt x="0" y="3035"/>
                  </a:lnTo>
                </a:path>
                <a:path w="3175" h="28575">
                  <a:moveTo>
                    <a:pt x="0" y="28334"/>
                  </a:moveTo>
                  <a:lnTo>
                    <a:pt x="0" y="28334"/>
                  </a:lnTo>
                </a:path>
                <a:path w="3175" h="28575">
                  <a:moveTo>
                    <a:pt x="3035" y="28334"/>
                  </a:moveTo>
                  <a:lnTo>
                    <a:pt x="3035" y="28334"/>
                  </a:lnTo>
                </a:path>
                <a:path w="3175" h="28575">
                  <a:moveTo>
                    <a:pt x="3035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4176998" y="11343637"/>
              <a:ext cx="76200" cy="52069"/>
            </a:xfrm>
            <a:custGeom>
              <a:avLst/>
              <a:gdLst/>
              <a:ahLst/>
              <a:cxnLst/>
              <a:rect l="l" t="t" r="r" b="b"/>
              <a:pathLst>
                <a:path w="76200" h="52070">
                  <a:moveTo>
                    <a:pt x="75896" y="0"/>
                  </a:moveTo>
                  <a:lnTo>
                    <a:pt x="75896" y="0"/>
                  </a:lnTo>
                </a:path>
                <a:path w="76200" h="52070">
                  <a:moveTo>
                    <a:pt x="0" y="51609"/>
                  </a:moveTo>
                  <a:lnTo>
                    <a:pt x="1011" y="516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4173962" y="11376019"/>
              <a:ext cx="4445" cy="26670"/>
            </a:xfrm>
            <a:custGeom>
              <a:avLst/>
              <a:gdLst/>
              <a:ahLst/>
              <a:cxnLst/>
              <a:rect l="l" t="t" r="r" b="b"/>
              <a:pathLst>
                <a:path w="4445" h="26670">
                  <a:moveTo>
                    <a:pt x="4047" y="23274"/>
                  </a:moveTo>
                  <a:lnTo>
                    <a:pt x="4047" y="23274"/>
                  </a:lnTo>
                </a:path>
                <a:path w="4445" h="26670">
                  <a:moveTo>
                    <a:pt x="3035" y="23274"/>
                  </a:moveTo>
                  <a:lnTo>
                    <a:pt x="3035" y="23274"/>
                  </a:lnTo>
                </a:path>
                <a:path w="4445" h="26670">
                  <a:moveTo>
                    <a:pt x="3035" y="0"/>
                  </a:moveTo>
                  <a:lnTo>
                    <a:pt x="3035" y="0"/>
                  </a:lnTo>
                </a:path>
                <a:path w="4445" h="26670">
                  <a:moveTo>
                    <a:pt x="3035" y="23274"/>
                  </a:moveTo>
                  <a:lnTo>
                    <a:pt x="3035" y="23274"/>
                  </a:lnTo>
                </a:path>
                <a:path w="4445" h="26670">
                  <a:moveTo>
                    <a:pt x="4047" y="23274"/>
                  </a:moveTo>
                  <a:lnTo>
                    <a:pt x="4047" y="23274"/>
                  </a:lnTo>
                </a:path>
                <a:path w="4445" h="26670">
                  <a:moveTo>
                    <a:pt x="4047" y="26310"/>
                  </a:moveTo>
                  <a:lnTo>
                    <a:pt x="4047" y="26310"/>
                  </a:lnTo>
                </a:path>
                <a:path w="4445" h="26670">
                  <a:moveTo>
                    <a:pt x="4047" y="23274"/>
                  </a:moveTo>
                  <a:lnTo>
                    <a:pt x="4047" y="23274"/>
                  </a:lnTo>
                </a:path>
                <a:path w="4445" h="26670">
                  <a:moveTo>
                    <a:pt x="3035" y="23274"/>
                  </a:moveTo>
                  <a:lnTo>
                    <a:pt x="3035" y="23274"/>
                  </a:lnTo>
                </a:path>
                <a:path w="4445" h="26670">
                  <a:moveTo>
                    <a:pt x="3035" y="0"/>
                  </a:moveTo>
                  <a:lnTo>
                    <a:pt x="3035" y="0"/>
                  </a:lnTo>
                </a:path>
                <a:path w="4445" h="26670">
                  <a:moveTo>
                    <a:pt x="0" y="0"/>
                  </a:moveTo>
                  <a:lnTo>
                    <a:pt x="0" y="0"/>
                  </a:lnTo>
                </a:path>
                <a:path w="4445" h="26670">
                  <a:moveTo>
                    <a:pt x="0" y="26310"/>
                  </a:moveTo>
                  <a:lnTo>
                    <a:pt x="0" y="26310"/>
                  </a:lnTo>
                </a:path>
                <a:path w="4445" h="26670">
                  <a:moveTo>
                    <a:pt x="4047" y="26310"/>
                  </a:moveTo>
                  <a:lnTo>
                    <a:pt x="4047" y="2631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3990798" y="11387151"/>
              <a:ext cx="185420" cy="7620"/>
            </a:xfrm>
            <a:custGeom>
              <a:avLst/>
              <a:gdLst/>
              <a:ahLst/>
              <a:cxnLst/>
              <a:rect l="l" t="t" r="r" b="b"/>
              <a:pathLst>
                <a:path w="185420" h="7620">
                  <a:moveTo>
                    <a:pt x="185187" y="0"/>
                  </a:moveTo>
                  <a:lnTo>
                    <a:pt x="185187" y="0"/>
                  </a:lnTo>
                </a:path>
                <a:path w="185420" h="7620">
                  <a:moveTo>
                    <a:pt x="0" y="7083"/>
                  </a:moveTo>
                  <a:lnTo>
                    <a:pt x="0" y="7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3990798" y="11376019"/>
              <a:ext cx="4445" cy="26670"/>
            </a:xfrm>
            <a:custGeom>
              <a:avLst/>
              <a:gdLst/>
              <a:ahLst/>
              <a:cxnLst/>
              <a:rect l="l" t="t" r="r" b="b"/>
              <a:pathLst>
                <a:path w="4445" h="26670">
                  <a:moveTo>
                    <a:pt x="0" y="23274"/>
                  </a:moveTo>
                  <a:lnTo>
                    <a:pt x="0" y="23274"/>
                  </a:lnTo>
                </a:path>
                <a:path w="4445" h="26670">
                  <a:moveTo>
                    <a:pt x="0" y="0"/>
                  </a:moveTo>
                  <a:lnTo>
                    <a:pt x="0" y="0"/>
                  </a:lnTo>
                </a:path>
                <a:path w="4445" h="26670">
                  <a:moveTo>
                    <a:pt x="0" y="23274"/>
                  </a:moveTo>
                  <a:lnTo>
                    <a:pt x="0" y="23274"/>
                  </a:lnTo>
                </a:path>
                <a:path w="4445" h="26670">
                  <a:moveTo>
                    <a:pt x="4047" y="26310"/>
                  </a:moveTo>
                  <a:lnTo>
                    <a:pt x="4047" y="26310"/>
                  </a:lnTo>
                </a:path>
                <a:path w="4445" h="26670">
                  <a:moveTo>
                    <a:pt x="4047" y="0"/>
                  </a:moveTo>
                  <a:lnTo>
                    <a:pt x="4047" y="0"/>
                  </a:lnTo>
                </a:path>
                <a:path w="4445" h="26670">
                  <a:moveTo>
                    <a:pt x="0" y="0"/>
                  </a:moveTo>
                  <a:lnTo>
                    <a:pt x="0" y="0"/>
                  </a:lnTo>
                </a:path>
                <a:path w="4445" h="26670">
                  <a:moveTo>
                    <a:pt x="0" y="23274"/>
                  </a:moveTo>
                  <a:lnTo>
                    <a:pt x="0" y="23274"/>
                  </a:lnTo>
                </a:path>
                <a:path w="4445" h="26670">
                  <a:moveTo>
                    <a:pt x="0" y="26310"/>
                  </a:moveTo>
                  <a:lnTo>
                    <a:pt x="0" y="26310"/>
                  </a:lnTo>
                </a:path>
                <a:path w="4445" h="26670">
                  <a:moveTo>
                    <a:pt x="4047" y="26310"/>
                  </a:moveTo>
                  <a:lnTo>
                    <a:pt x="4047" y="2631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4176998" y="1137601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  <a:lnTo>
                    <a:pt x="0" y="0"/>
                  </a:lnTo>
                  <a:close/>
                </a:path>
                <a:path h="23495">
                  <a:moveTo>
                    <a:pt x="0" y="23274"/>
                  </a:moveTo>
                  <a:lnTo>
                    <a:pt x="0" y="0"/>
                  </a:lnTo>
                  <a:lnTo>
                    <a:pt x="0" y="232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4176998" y="1137601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  <a:lnTo>
                    <a:pt x="0" y="0"/>
                  </a:lnTo>
                  <a:close/>
                </a:path>
                <a:path h="23495">
                  <a:moveTo>
                    <a:pt x="0" y="23274"/>
                  </a:moveTo>
                  <a:lnTo>
                    <a:pt x="0" y="0"/>
                  </a:lnTo>
                  <a:lnTo>
                    <a:pt x="0" y="2327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4176998" y="113992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4176998" y="113992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7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4174974" y="11327446"/>
              <a:ext cx="3175" cy="28575"/>
            </a:xfrm>
            <a:custGeom>
              <a:avLst/>
              <a:gdLst/>
              <a:ahLst/>
              <a:cxnLst/>
              <a:rect l="l" t="t" r="r" b="b"/>
              <a:pathLst>
                <a:path w="3175" h="28575">
                  <a:moveTo>
                    <a:pt x="0" y="0"/>
                  </a:moveTo>
                  <a:lnTo>
                    <a:pt x="0" y="0"/>
                  </a:lnTo>
                </a:path>
                <a:path w="3175" h="28575">
                  <a:moveTo>
                    <a:pt x="0" y="28334"/>
                  </a:moveTo>
                  <a:lnTo>
                    <a:pt x="0" y="28334"/>
                  </a:lnTo>
                </a:path>
                <a:path w="3175" h="28575">
                  <a:moveTo>
                    <a:pt x="3035" y="28334"/>
                  </a:moveTo>
                  <a:lnTo>
                    <a:pt x="3035" y="28334"/>
                  </a:lnTo>
                </a:path>
                <a:path w="3175" h="28575">
                  <a:moveTo>
                    <a:pt x="3035" y="3035"/>
                  </a:moveTo>
                  <a:lnTo>
                    <a:pt x="3035" y="3035"/>
                  </a:lnTo>
                </a:path>
                <a:path w="3175" h="28575">
                  <a:moveTo>
                    <a:pt x="3035" y="0"/>
                  </a:moveTo>
                  <a:lnTo>
                    <a:pt x="3035" y="0"/>
                  </a:lnTo>
                </a:path>
                <a:path w="3175" h="285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4175986" y="113284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3990798" y="11327446"/>
              <a:ext cx="3175" cy="28575"/>
            </a:xfrm>
            <a:custGeom>
              <a:avLst/>
              <a:gdLst/>
              <a:ahLst/>
              <a:cxnLst/>
              <a:rect l="l" t="t" r="r" b="b"/>
              <a:pathLst>
                <a:path w="3175" h="28575">
                  <a:moveTo>
                    <a:pt x="0" y="0"/>
                  </a:moveTo>
                  <a:lnTo>
                    <a:pt x="0" y="0"/>
                  </a:lnTo>
                </a:path>
                <a:path w="3175" h="28575">
                  <a:moveTo>
                    <a:pt x="0" y="3035"/>
                  </a:moveTo>
                  <a:lnTo>
                    <a:pt x="0" y="3035"/>
                  </a:lnTo>
                </a:path>
                <a:path w="3175" h="28575">
                  <a:moveTo>
                    <a:pt x="0" y="28334"/>
                  </a:moveTo>
                  <a:lnTo>
                    <a:pt x="0" y="28334"/>
                  </a:lnTo>
                </a:path>
                <a:path w="3175" h="28575">
                  <a:moveTo>
                    <a:pt x="3035" y="28334"/>
                  </a:moveTo>
                  <a:lnTo>
                    <a:pt x="3035" y="28334"/>
                  </a:lnTo>
                </a:path>
                <a:path w="3175" h="28575">
                  <a:moveTo>
                    <a:pt x="3035" y="0"/>
                  </a:moveTo>
                  <a:lnTo>
                    <a:pt x="3035" y="0"/>
                  </a:lnTo>
                </a:path>
                <a:path w="3175" h="285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3990798" y="1137601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  <a:lnTo>
                    <a:pt x="0" y="0"/>
                  </a:lnTo>
                  <a:close/>
                </a:path>
                <a:path h="23495">
                  <a:moveTo>
                    <a:pt x="0" y="23274"/>
                  </a:moveTo>
                  <a:lnTo>
                    <a:pt x="0" y="0"/>
                  </a:lnTo>
                  <a:lnTo>
                    <a:pt x="0" y="232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3990798" y="1137601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74"/>
                  </a:lnTo>
                  <a:lnTo>
                    <a:pt x="0" y="0"/>
                  </a:lnTo>
                  <a:close/>
                </a:path>
                <a:path h="23495">
                  <a:moveTo>
                    <a:pt x="0" y="23274"/>
                  </a:moveTo>
                  <a:lnTo>
                    <a:pt x="0" y="0"/>
                  </a:lnTo>
                  <a:lnTo>
                    <a:pt x="0" y="2327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3990798" y="113992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3990798" y="113992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3911866" y="11327446"/>
              <a:ext cx="343535" cy="74930"/>
            </a:xfrm>
            <a:custGeom>
              <a:avLst/>
              <a:gdLst/>
              <a:ahLst/>
              <a:cxnLst/>
              <a:rect l="l" t="t" r="r" b="b"/>
              <a:pathLst>
                <a:path w="343535" h="74929">
                  <a:moveTo>
                    <a:pt x="68812" y="71848"/>
                  </a:moveTo>
                  <a:lnTo>
                    <a:pt x="71848" y="71848"/>
                  </a:lnTo>
                  <a:lnTo>
                    <a:pt x="71848" y="74884"/>
                  </a:lnTo>
                </a:path>
                <a:path w="343535" h="74929">
                  <a:moveTo>
                    <a:pt x="67800" y="71848"/>
                  </a:moveTo>
                  <a:lnTo>
                    <a:pt x="67800" y="71848"/>
                  </a:lnTo>
                </a:path>
                <a:path w="343535" h="74929">
                  <a:moveTo>
                    <a:pt x="266143" y="71848"/>
                  </a:moveTo>
                  <a:lnTo>
                    <a:pt x="339003" y="71848"/>
                  </a:lnTo>
                </a:path>
                <a:path w="343535" h="74929">
                  <a:moveTo>
                    <a:pt x="71848" y="71848"/>
                  </a:moveTo>
                  <a:lnTo>
                    <a:pt x="78932" y="71848"/>
                  </a:lnTo>
                </a:path>
                <a:path w="343535" h="74929">
                  <a:moveTo>
                    <a:pt x="67800" y="70836"/>
                  </a:moveTo>
                  <a:lnTo>
                    <a:pt x="67800" y="70836"/>
                  </a:lnTo>
                </a:path>
                <a:path w="343535" h="74929">
                  <a:moveTo>
                    <a:pt x="266143" y="71848"/>
                  </a:moveTo>
                  <a:lnTo>
                    <a:pt x="339003" y="71848"/>
                  </a:lnTo>
                </a:path>
                <a:path w="343535" h="74929">
                  <a:moveTo>
                    <a:pt x="67800" y="71848"/>
                  </a:moveTo>
                  <a:lnTo>
                    <a:pt x="78932" y="71848"/>
                  </a:lnTo>
                </a:path>
                <a:path w="343535" h="74929">
                  <a:moveTo>
                    <a:pt x="42501" y="45537"/>
                  </a:moveTo>
                  <a:lnTo>
                    <a:pt x="67800" y="45537"/>
                  </a:lnTo>
                  <a:lnTo>
                    <a:pt x="67800" y="70836"/>
                  </a:lnTo>
                </a:path>
                <a:path w="343535" h="74929">
                  <a:moveTo>
                    <a:pt x="266143" y="70836"/>
                  </a:moveTo>
                  <a:lnTo>
                    <a:pt x="339003" y="70836"/>
                  </a:lnTo>
                </a:path>
                <a:path w="343535" h="74929">
                  <a:moveTo>
                    <a:pt x="67800" y="70836"/>
                  </a:moveTo>
                  <a:lnTo>
                    <a:pt x="78932" y="70836"/>
                  </a:lnTo>
                </a:path>
                <a:path w="343535" h="74929">
                  <a:moveTo>
                    <a:pt x="0" y="0"/>
                  </a:moveTo>
                  <a:lnTo>
                    <a:pt x="0" y="74884"/>
                  </a:lnTo>
                </a:path>
                <a:path w="343535" h="74929">
                  <a:moveTo>
                    <a:pt x="339003" y="3035"/>
                  </a:moveTo>
                  <a:lnTo>
                    <a:pt x="266143" y="3035"/>
                  </a:lnTo>
                </a:path>
                <a:path w="343535" h="74929">
                  <a:moveTo>
                    <a:pt x="78932" y="3035"/>
                  </a:moveTo>
                  <a:lnTo>
                    <a:pt x="42501" y="3035"/>
                  </a:lnTo>
                </a:path>
                <a:path w="343535" h="74929">
                  <a:moveTo>
                    <a:pt x="266143" y="45537"/>
                  </a:moveTo>
                  <a:lnTo>
                    <a:pt x="339003" y="45537"/>
                  </a:lnTo>
                </a:path>
                <a:path w="343535" h="74929">
                  <a:moveTo>
                    <a:pt x="67800" y="45537"/>
                  </a:moveTo>
                  <a:lnTo>
                    <a:pt x="78932" y="45537"/>
                  </a:lnTo>
                </a:path>
                <a:path w="343535" h="74929">
                  <a:moveTo>
                    <a:pt x="339003" y="3035"/>
                  </a:moveTo>
                  <a:lnTo>
                    <a:pt x="339003" y="28334"/>
                  </a:lnTo>
                  <a:lnTo>
                    <a:pt x="342039" y="28334"/>
                  </a:lnTo>
                  <a:lnTo>
                    <a:pt x="342039" y="0"/>
                  </a:lnTo>
                  <a:lnTo>
                    <a:pt x="339003" y="0"/>
                  </a:lnTo>
                </a:path>
                <a:path w="343535" h="74929">
                  <a:moveTo>
                    <a:pt x="339003" y="48573"/>
                  </a:moveTo>
                  <a:lnTo>
                    <a:pt x="343051" y="48573"/>
                  </a:lnTo>
                  <a:lnTo>
                    <a:pt x="343051" y="74884"/>
                  </a:lnTo>
                  <a:lnTo>
                    <a:pt x="339003" y="7488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4250870" y="1137601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-2023" y="11637"/>
                  </a:moveTo>
                  <a:lnTo>
                    <a:pt x="2023" y="11637"/>
                  </a:lnTo>
                </a:path>
              </a:pathLst>
            </a:custGeom>
            <a:ln w="232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4250870" y="113557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-2023" y="10119"/>
                  </a:moveTo>
                  <a:lnTo>
                    <a:pt x="2023" y="10119"/>
                  </a:lnTo>
                </a:path>
              </a:pathLst>
            </a:custGeom>
            <a:ln w="20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3990798" y="11327446"/>
              <a:ext cx="187325" cy="74930"/>
            </a:xfrm>
            <a:custGeom>
              <a:avLst/>
              <a:gdLst/>
              <a:ahLst/>
              <a:cxnLst/>
              <a:rect l="l" t="t" r="r" b="b"/>
              <a:pathLst>
                <a:path w="187325" h="74929">
                  <a:moveTo>
                    <a:pt x="0" y="3035"/>
                  </a:moveTo>
                  <a:lnTo>
                    <a:pt x="0" y="28334"/>
                  </a:lnTo>
                  <a:lnTo>
                    <a:pt x="3035" y="28334"/>
                  </a:lnTo>
                  <a:lnTo>
                    <a:pt x="3035" y="0"/>
                  </a:lnTo>
                  <a:lnTo>
                    <a:pt x="0" y="0"/>
                  </a:lnTo>
                </a:path>
                <a:path w="187325" h="74929">
                  <a:moveTo>
                    <a:pt x="187211" y="3035"/>
                  </a:moveTo>
                  <a:lnTo>
                    <a:pt x="187211" y="28334"/>
                  </a:lnTo>
                  <a:lnTo>
                    <a:pt x="184175" y="28334"/>
                  </a:lnTo>
                  <a:lnTo>
                    <a:pt x="184175" y="0"/>
                  </a:lnTo>
                  <a:lnTo>
                    <a:pt x="187211" y="0"/>
                  </a:lnTo>
                </a:path>
                <a:path w="187325" h="74929">
                  <a:moveTo>
                    <a:pt x="0" y="48573"/>
                  </a:moveTo>
                  <a:lnTo>
                    <a:pt x="4047" y="48573"/>
                  </a:lnTo>
                  <a:lnTo>
                    <a:pt x="4047" y="74884"/>
                  </a:lnTo>
                  <a:lnTo>
                    <a:pt x="0" y="7488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3990798" y="1137601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-2023" y="11637"/>
                  </a:moveTo>
                  <a:lnTo>
                    <a:pt x="2023" y="11637"/>
                  </a:lnTo>
                </a:path>
              </a:pathLst>
            </a:custGeom>
            <a:ln w="232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4173962" y="11327446"/>
              <a:ext cx="77470" cy="74930"/>
            </a:xfrm>
            <a:custGeom>
              <a:avLst/>
              <a:gdLst/>
              <a:ahLst/>
              <a:cxnLst/>
              <a:rect l="l" t="t" r="r" b="b"/>
              <a:pathLst>
                <a:path w="77470" h="74929">
                  <a:moveTo>
                    <a:pt x="3035" y="48573"/>
                  </a:moveTo>
                  <a:lnTo>
                    <a:pt x="0" y="48573"/>
                  </a:lnTo>
                  <a:lnTo>
                    <a:pt x="0" y="74884"/>
                  </a:lnTo>
                  <a:lnTo>
                    <a:pt x="4047" y="74884"/>
                  </a:lnTo>
                </a:path>
                <a:path w="77470" h="74929">
                  <a:moveTo>
                    <a:pt x="3035" y="48573"/>
                  </a:moveTo>
                  <a:lnTo>
                    <a:pt x="3035" y="71848"/>
                  </a:lnTo>
                  <a:lnTo>
                    <a:pt x="4047" y="71848"/>
                  </a:lnTo>
                  <a:lnTo>
                    <a:pt x="3035" y="71848"/>
                  </a:lnTo>
                  <a:lnTo>
                    <a:pt x="3035" y="48573"/>
                  </a:lnTo>
                  <a:lnTo>
                    <a:pt x="4047" y="48573"/>
                  </a:lnTo>
                </a:path>
                <a:path w="77470" h="74929">
                  <a:moveTo>
                    <a:pt x="4047" y="70836"/>
                  </a:moveTo>
                  <a:lnTo>
                    <a:pt x="4047" y="48573"/>
                  </a:lnTo>
                </a:path>
                <a:path w="77470" h="74929">
                  <a:moveTo>
                    <a:pt x="76908" y="0"/>
                  </a:moveTo>
                  <a:lnTo>
                    <a:pt x="65776" y="0"/>
                  </a:lnTo>
                </a:path>
                <a:path w="77470" h="74929">
                  <a:moveTo>
                    <a:pt x="15179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3990798" y="113557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-2023" y="10119"/>
                  </a:moveTo>
                  <a:lnTo>
                    <a:pt x="2023" y="10119"/>
                  </a:lnTo>
                </a:path>
              </a:pathLst>
            </a:custGeom>
            <a:ln w="20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3957404" y="1132744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39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4178009" y="113729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3983715" y="11327446"/>
              <a:ext cx="273685" cy="74930"/>
            </a:xfrm>
            <a:custGeom>
              <a:avLst/>
              <a:gdLst/>
              <a:ahLst/>
              <a:cxnLst/>
              <a:rect l="l" t="t" r="r" b="b"/>
              <a:pathLst>
                <a:path w="273685" h="74929">
                  <a:moveTo>
                    <a:pt x="0" y="74884"/>
                  </a:moveTo>
                  <a:lnTo>
                    <a:pt x="7083" y="74884"/>
                  </a:lnTo>
                </a:path>
                <a:path w="273685" h="74929">
                  <a:moveTo>
                    <a:pt x="194294" y="28334"/>
                  </a:moveTo>
                  <a:lnTo>
                    <a:pt x="194294" y="45537"/>
                  </a:lnTo>
                </a:path>
                <a:path w="273685" h="74929">
                  <a:moveTo>
                    <a:pt x="194294" y="74884"/>
                  </a:moveTo>
                  <a:lnTo>
                    <a:pt x="267155" y="74884"/>
                  </a:lnTo>
                </a:path>
                <a:path w="273685" h="74929">
                  <a:moveTo>
                    <a:pt x="273226" y="28334"/>
                  </a:moveTo>
                  <a:lnTo>
                    <a:pt x="273226" y="41490"/>
                  </a:lnTo>
                  <a:lnTo>
                    <a:pt x="271202" y="41490"/>
                  </a:lnTo>
                  <a:lnTo>
                    <a:pt x="271202" y="48573"/>
                  </a:lnTo>
                  <a:lnTo>
                    <a:pt x="267155" y="48573"/>
                  </a:lnTo>
                  <a:lnTo>
                    <a:pt x="267155" y="28334"/>
                  </a:lnTo>
                  <a:lnTo>
                    <a:pt x="273226" y="28334"/>
                  </a:lnTo>
                </a:path>
                <a:path w="273685" h="74929">
                  <a:moveTo>
                    <a:pt x="267155" y="48573"/>
                  </a:moveTo>
                  <a:lnTo>
                    <a:pt x="267155" y="45537"/>
                  </a:lnTo>
                  <a:lnTo>
                    <a:pt x="267155" y="28334"/>
                  </a:lnTo>
                  <a:lnTo>
                    <a:pt x="267155" y="45537"/>
                  </a:lnTo>
                  <a:lnTo>
                    <a:pt x="267155" y="48573"/>
                  </a:lnTo>
                </a:path>
                <a:path w="273685" h="74929">
                  <a:moveTo>
                    <a:pt x="267155" y="74884"/>
                  </a:moveTo>
                  <a:lnTo>
                    <a:pt x="271202" y="74884"/>
                  </a:lnTo>
                  <a:lnTo>
                    <a:pt x="271202" y="48573"/>
                  </a:lnTo>
                </a:path>
                <a:path w="273685" h="74929">
                  <a:moveTo>
                    <a:pt x="267155" y="0"/>
                  </a:moveTo>
                  <a:lnTo>
                    <a:pt x="270191" y="0"/>
                  </a:lnTo>
                  <a:lnTo>
                    <a:pt x="270191" y="28334"/>
                  </a:lnTo>
                </a:path>
                <a:path w="273685" h="74929">
                  <a:moveTo>
                    <a:pt x="187211" y="28334"/>
                  </a:moveTo>
                  <a:lnTo>
                    <a:pt x="187211" y="41490"/>
                  </a:lnTo>
                  <a:lnTo>
                    <a:pt x="189234" y="41490"/>
                  </a:lnTo>
                  <a:lnTo>
                    <a:pt x="189234" y="48573"/>
                  </a:lnTo>
                  <a:lnTo>
                    <a:pt x="194294" y="48573"/>
                  </a:lnTo>
                  <a:lnTo>
                    <a:pt x="194294" y="28334"/>
                  </a:lnTo>
                  <a:lnTo>
                    <a:pt x="187211" y="28334"/>
                  </a:lnTo>
                </a:path>
                <a:path w="273685" h="74929">
                  <a:moveTo>
                    <a:pt x="7083" y="28334"/>
                  </a:moveTo>
                  <a:lnTo>
                    <a:pt x="7083" y="48573"/>
                  </a:lnTo>
                  <a:lnTo>
                    <a:pt x="12143" y="48573"/>
                  </a:lnTo>
                  <a:lnTo>
                    <a:pt x="12143" y="41490"/>
                  </a:lnTo>
                  <a:lnTo>
                    <a:pt x="14167" y="41490"/>
                  </a:lnTo>
                  <a:lnTo>
                    <a:pt x="14167" y="28334"/>
                  </a:lnTo>
                  <a:lnTo>
                    <a:pt x="7083" y="28334"/>
                  </a:lnTo>
                </a:path>
                <a:path w="273685" h="74929">
                  <a:moveTo>
                    <a:pt x="194294" y="48573"/>
                  </a:moveTo>
                  <a:lnTo>
                    <a:pt x="194294" y="45537"/>
                  </a:lnTo>
                  <a:lnTo>
                    <a:pt x="194294" y="28334"/>
                  </a:lnTo>
                  <a:lnTo>
                    <a:pt x="194294" y="45537"/>
                  </a:lnTo>
                  <a:lnTo>
                    <a:pt x="194294" y="48573"/>
                  </a:lnTo>
                </a:path>
                <a:path w="273685" h="74929">
                  <a:moveTo>
                    <a:pt x="7083" y="48573"/>
                  </a:moveTo>
                  <a:lnTo>
                    <a:pt x="7083" y="45537"/>
                  </a:lnTo>
                  <a:lnTo>
                    <a:pt x="7083" y="28334"/>
                  </a:lnTo>
                  <a:lnTo>
                    <a:pt x="7083" y="45537"/>
                  </a:lnTo>
                  <a:lnTo>
                    <a:pt x="7083" y="48573"/>
                  </a:lnTo>
                </a:path>
                <a:path w="273685" h="74929">
                  <a:moveTo>
                    <a:pt x="194294" y="74884"/>
                  </a:moveTo>
                  <a:lnTo>
                    <a:pt x="190246" y="74884"/>
                  </a:lnTo>
                  <a:lnTo>
                    <a:pt x="190246" y="48573"/>
                  </a:lnTo>
                </a:path>
                <a:path w="273685" h="74929">
                  <a:moveTo>
                    <a:pt x="7083" y="74884"/>
                  </a:moveTo>
                  <a:lnTo>
                    <a:pt x="11131" y="74884"/>
                  </a:lnTo>
                  <a:lnTo>
                    <a:pt x="11131" y="48573"/>
                  </a:lnTo>
                </a:path>
                <a:path w="273685" h="74929">
                  <a:moveTo>
                    <a:pt x="194294" y="0"/>
                  </a:moveTo>
                  <a:lnTo>
                    <a:pt x="191258" y="0"/>
                  </a:lnTo>
                </a:path>
                <a:path w="273685" h="74929">
                  <a:moveTo>
                    <a:pt x="191258" y="28334"/>
                  </a:moveTo>
                  <a:lnTo>
                    <a:pt x="191258" y="0"/>
                  </a:lnTo>
                </a:path>
                <a:path w="273685" h="74929">
                  <a:moveTo>
                    <a:pt x="7083" y="0"/>
                  </a:moveTo>
                  <a:lnTo>
                    <a:pt x="10119" y="0"/>
                  </a:lnTo>
                  <a:lnTo>
                    <a:pt x="10119" y="2833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4517013" y="10991478"/>
              <a:ext cx="457834" cy="33655"/>
            </a:xfrm>
            <a:custGeom>
              <a:avLst/>
              <a:gdLst/>
              <a:ahLst/>
              <a:cxnLst/>
              <a:rect l="l" t="t" r="r" b="b"/>
              <a:pathLst>
                <a:path w="457835" h="33654">
                  <a:moveTo>
                    <a:pt x="453354" y="17203"/>
                  </a:moveTo>
                  <a:lnTo>
                    <a:pt x="457402" y="14167"/>
                  </a:lnTo>
                </a:path>
                <a:path w="457835" h="33654">
                  <a:moveTo>
                    <a:pt x="0" y="33394"/>
                  </a:moveTo>
                  <a:lnTo>
                    <a:pt x="3035" y="29346"/>
                  </a:lnTo>
                </a:path>
                <a:path w="457835" h="33654">
                  <a:moveTo>
                    <a:pt x="2023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4520049" y="10988442"/>
              <a:ext cx="140970" cy="3175"/>
            </a:xfrm>
            <a:custGeom>
              <a:avLst/>
              <a:gdLst/>
              <a:ahLst/>
              <a:cxnLst/>
              <a:rect l="l" t="t" r="r" b="b"/>
              <a:pathLst>
                <a:path w="140970" h="3175">
                  <a:moveTo>
                    <a:pt x="0" y="0"/>
                  </a:moveTo>
                  <a:lnTo>
                    <a:pt x="0" y="0"/>
                  </a:lnTo>
                </a:path>
                <a:path w="140970" h="3175">
                  <a:moveTo>
                    <a:pt x="0" y="3035"/>
                  </a:moveTo>
                  <a:lnTo>
                    <a:pt x="0" y="3035"/>
                  </a:lnTo>
                </a:path>
                <a:path w="140970" h="3175">
                  <a:moveTo>
                    <a:pt x="140661" y="3035"/>
                  </a:moveTo>
                  <a:lnTo>
                    <a:pt x="140661" y="3035"/>
                  </a:lnTo>
                </a:path>
                <a:path w="140970" h="3175">
                  <a:moveTo>
                    <a:pt x="140661" y="0"/>
                  </a:moveTo>
                  <a:lnTo>
                    <a:pt x="140661" y="0"/>
                  </a:lnTo>
                </a:path>
                <a:path w="140970" h="31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4525109" y="1098945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>
                  <a:moveTo>
                    <a:pt x="0" y="0"/>
                  </a:moveTo>
                  <a:lnTo>
                    <a:pt x="0" y="0"/>
                  </a:lnTo>
                </a:path>
                <a:path w="120014">
                  <a:moveTo>
                    <a:pt x="17203" y="0"/>
                  </a:moveTo>
                  <a:lnTo>
                    <a:pt x="17203" y="0"/>
                  </a:lnTo>
                </a:path>
                <a:path w="120014">
                  <a:moveTo>
                    <a:pt x="34406" y="0"/>
                  </a:moveTo>
                  <a:lnTo>
                    <a:pt x="34406" y="0"/>
                  </a:lnTo>
                </a:path>
                <a:path w="120014">
                  <a:moveTo>
                    <a:pt x="51609" y="0"/>
                  </a:moveTo>
                  <a:lnTo>
                    <a:pt x="51609" y="0"/>
                  </a:lnTo>
                </a:path>
                <a:path w="120014">
                  <a:moveTo>
                    <a:pt x="68812" y="0"/>
                  </a:moveTo>
                  <a:lnTo>
                    <a:pt x="68812" y="0"/>
                  </a:lnTo>
                </a:path>
                <a:path w="120014">
                  <a:moveTo>
                    <a:pt x="85003" y="0"/>
                  </a:moveTo>
                  <a:lnTo>
                    <a:pt x="85003" y="0"/>
                  </a:lnTo>
                </a:path>
                <a:path w="120014">
                  <a:moveTo>
                    <a:pt x="102207" y="0"/>
                  </a:moveTo>
                  <a:lnTo>
                    <a:pt x="102207" y="0"/>
                  </a:lnTo>
                </a:path>
                <a:path w="120014">
                  <a:moveTo>
                    <a:pt x="119410" y="0"/>
                  </a:moveTo>
                  <a:lnTo>
                    <a:pt x="1194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4830718" y="10988442"/>
              <a:ext cx="139700" cy="3175"/>
            </a:xfrm>
            <a:custGeom>
              <a:avLst/>
              <a:gdLst/>
              <a:ahLst/>
              <a:cxnLst/>
              <a:rect l="l" t="t" r="r" b="b"/>
              <a:pathLst>
                <a:path w="139700" h="3175">
                  <a:moveTo>
                    <a:pt x="0" y="3035"/>
                  </a:moveTo>
                  <a:lnTo>
                    <a:pt x="0" y="3035"/>
                  </a:lnTo>
                </a:path>
                <a:path w="139700" h="3175">
                  <a:moveTo>
                    <a:pt x="139649" y="3035"/>
                  </a:moveTo>
                  <a:lnTo>
                    <a:pt x="139649" y="3035"/>
                  </a:lnTo>
                </a:path>
                <a:path w="139700" h="3175">
                  <a:moveTo>
                    <a:pt x="139649" y="0"/>
                  </a:moveTo>
                  <a:lnTo>
                    <a:pt x="139649" y="0"/>
                  </a:lnTo>
                </a:path>
                <a:path w="139700" h="3175">
                  <a:moveTo>
                    <a:pt x="0" y="0"/>
                  </a:moveTo>
                  <a:lnTo>
                    <a:pt x="0" y="0"/>
                  </a:lnTo>
                </a:path>
                <a:path w="139700" h="3175">
                  <a:moveTo>
                    <a:pt x="0" y="3035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4831730" y="1098945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60">
                  <a:moveTo>
                    <a:pt x="0" y="0"/>
                  </a:moveTo>
                  <a:lnTo>
                    <a:pt x="0" y="0"/>
                  </a:lnTo>
                </a:path>
                <a:path w="137160">
                  <a:moveTo>
                    <a:pt x="17203" y="0"/>
                  </a:moveTo>
                  <a:lnTo>
                    <a:pt x="17203" y="0"/>
                  </a:lnTo>
                </a:path>
                <a:path w="137160">
                  <a:moveTo>
                    <a:pt x="34406" y="0"/>
                  </a:moveTo>
                  <a:lnTo>
                    <a:pt x="34406" y="0"/>
                  </a:lnTo>
                </a:path>
                <a:path w="137160">
                  <a:moveTo>
                    <a:pt x="51609" y="0"/>
                  </a:moveTo>
                  <a:lnTo>
                    <a:pt x="51609" y="0"/>
                  </a:lnTo>
                </a:path>
                <a:path w="137160">
                  <a:moveTo>
                    <a:pt x="68812" y="0"/>
                  </a:moveTo>
                  <a:lnTo>
                    <a:pt x="68812" y="0"/>
                  </a:lnTo>
                </a:path>
                <a:path w="137160">
                  <a:moveTo>
                    <a:pt x="85003" y="0"/>
                  </a:moveTo>
                  <a:lnTo>
                    <a:pt x="85003" y="0"/>
                  </a:lnTo>
                </a:path>
                <a:path w="137160">
                  <a:moveTo>
                    <a:pt x="102207" y="0"/>
                  </a:moveTo>
                  <a:lnTo>
                    <a:pt x="102207" y="0"/>
                  </a:lnTo>
                </a:path>
                <a:path w="137160">
                  <a:moveTo>
                    <a:pt x="119410" y="0"/>
                  </a:moveTo>
                  <a:lnTo>
                    <a:pt x="119410" y="0"/>
                  </a:lnTo>
                </a:path>
                <a:path w="137160">
                  <a:moveTo>
                    <a:pt x="136613" y="0"/>
                  </a:moveTo>
                  <a:lnTo>
                    <a:pt x="1366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4520049" y="11025884"/>
              <a:ext cx="450850" cy="3175"/>
            </a:xfrm>
            <a:custGeom>
              <a:avLst/>
              <a:gdLst/>
              <a:ahLst/>
              <a:cxnLst/>
              <a:rect l="l" t="t" r="r" b="b"/>
              <a:pathLst>
                <a:path w="450850" h="3175">
                  <a:moveTo>
                    <a:pt x="140661" y="0"/>
                  </a:moveTo>
                  <a:lnTo>
                    <a:pt x="140661" y="0"/>
                  </a:lnTo>
                </a:path>
                <a:path w="450850" h="3175">
                  <a:moveTo>
                    <a:pt x="0" y="0"/>
                  </a:moveTo>
                  <a:lnTo>
                    <a:pt x="0" y="0"/>
                  </a:lnTo>
                </a:path>
                <a:path w="450850" h="3175">
                  <a:moveTo>
                    <a:pt x="0" y="3035"/>
                  </a:moveTo>
                  <a:lnTo>
                    <a:pt x="0" y="3035"/>
                  </a:lnTo>
                </a:path>
                <a:path w="450850" h="3175">
                  <a:moveTo>
                    <a:pt x="140661" y="3035"/>
                  </a:moveTo>
                  <a:lnTo>
                    <a:pt x="140661" y="3035"/>
                  </a:lnTo>
                </a:path>
                <a:path w="450850" h="3175">
                  <a:moveTo>
                    <a:pt x="140661" y="0"/>
                  </a:moveTo>
                  <a:lnTo>
                    <a:pt x="140661" y="0"/>
                  </a:lnTo>
                </a:path>
                <a:path w="450850" h="3175">
                  <a:moveTo>
                    <a:pt x="450318" y="0"/>
                  </a:moveTo>
                  <a:lnTo>
                    <a:pt x="450318" y="0"/>
                  </a:lnTo>
                </a:path>
                <a:path w="450850" h="3175">
                  <a:moveTo>
                    <a:pt x="310669" y="0"/>
                  </a:moveTo>
                  <a:lnTo>
                    <a:pt x="310669" y="0"/>
                  </a:lnTo>
                </a:path>
                <a:path w="450850" h="3175">
                  <a:moveTo>
                    <a:pt x="310669" y="3035"/>
                  </a:moveTo>
                  <a:lnTo>
                    <a:pt x="310669" y="3035"/>
                  </a:lnTo>
                </a:path>
                <a:path w="450850" h="3175">
                  <a:moveTo>
                    <a:pt x="450318" y="3035"/>
                  </a:moveTo>
                  <a:lnTo>
                    <a:pt x="450318" y="3035"/>
                  </a:lnTo>
                </a:path>
                <a:path w="450850" h="3175">
                  <a:moveTo>
                    <a:pt x="450318" y="0"/>
                  </a:moveTo>
                  <a:lnTo>
                    <a:pt x="450318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4520049" y="10991478"/>
              <a:ext cx="450850" cy="34925"/>
            </a:xfrm>
            <a:custGeom>
              <a:avLst/>
              <a:gdLst/>
              <a:ahLst/>
              <a:cxnLst/>
              <a:rect l="l" t="t" r="r" b="b"/>
              <a:pathLst>
                <a:path w="450850" h="34925">
                  <a:moveTo>
                    <a:pt x="0" y="29346"/>
                  </a:moveTo>
                  <a:lnTo>
                    <a:pt x="30358" y="0"/>
                  </a:lnTo>
                </a:path>
                <a:path w="450850" h="34925">
                  <a:moveTo>
                    <a:pt x="58693" y="34406"/>
                  </a:moveTo>
                  <a:lnTo>
                    <a:pt x="92087" y="0"/>
                  </a:lnTo>
                </a:path>
                <a:path w="450850" h="34925">
                  <a:moveTo>
                    <a:pt x="121434" y="34406"/>
                  </a:moveTo>
                  <a:lnTo>
                    <a:pt x="140661" y="15179"/>
                  </a:lnTo>
                </a:path>
                <a:path w="450850" h="34925">
                  <a:moveTo>
                    <a:pt x="30358" y="31370"/>
                  </a:moveTo>
                  <a:lnTo>
                    <a:pt x="30358" y="31370"/>
                  </a:lnTo>
                </a:path>
                <a:path w="450850" h="34925">
                  <a:moveTo>
                    <a:pt x="37442" y="23274"/>
                  </a:moveTo>
                  <a:lnTo>
                    <a:pt x="60717" y="0"/>
                  </a:lnTo>
                </a:path>
                <a:path w="450850" h="34925">
                  <a:moveTo>
                    <a:pt x="90063" y="34406"/>
                  </a:moveTo>
                  <a:lnTo>
                    <a:pt x="92087" y="31370"/>
                  </a:lnTo>
                </a:path>
                <a:path w="450850" h="34925">
                  <a:moveTo>
                    <a:pt x="100183" y="23274"/>
                  </a:moveTo>
                  <a:lnTo>
                    <a:pt x="100183" y="23274"/>
                  </a:lnTo>
                </a:path>
                <a:path w="450850" h="34925">
                  <a:moveTo>
                    <a:pt x="108278" y="16191"/>
                  </a:moveTo>
                  <a:lnTo>
                    <a:pt x="123458" y="0"/>
                  </a:lnTo>
                </a:path>
                <a:path w="450850" h="34925">
                  <a:moveTo>
                    <a:pt x="310669" y="32382"/>
                  </a:moveTo>
                  <a:lnTo>
                    <a:pt x="343051" y="0"/>
                  </a:lnTo>
                </a:path>
                <a:path w="450850" h="34925">
                  <a:moveTo>
                    <a:pt x="371386" y="34406"/>
                  </a:moveTo>
                  <a:lnTo>
                    <a:pt x="405792" y="0"/>
                  </a:lnTo>
                </a:path>
                <a:path w="450850" h="34925">
                  <a:moveTo>
                    <a:pt x="434127" y="34406"/>
                  </a:moveTo>
                  <a:lnTo>
                    <a:pt x="450318" y="17203"/>
                  </a:lnTo>
                </a:path>
                <a:path w="450850" h="34925">
                  <a:moveTo>
                    <a:pt x="311681" y="0"/>
                  </a:moveTo>
                  <a:lnTo>
                    <a:pt x="311681" y="0"/>
                  </a:lnTo>
                </a:path>
                <a:path w="450850" h="34925">
                  <a:moveTo>
                    <a:pt x="343051" y="31370"/>
                  </a:moveTo>
                  <a:lnTo>
                    <a:pt x="343051" y="31370"/>
                  </a:lnTo>
                </a:path>
                <a:path w="450850" h="34925">
                  <a:moveTo>
                    <a:pt x="351147" y="23274"/>
                  </a:moveTo>
                  <a:lnTo>
                    <a:pt x="374422" y="0"/>
                  </a:lnTo>
                </a:path>
                <a:path w="450850" h="34925">
                  <a:moveTo>
                    <a:pt x="402756" y="34406"/>
                  </a:moveTo>
                  <a:lnTo>
                    <a:pt x="405792" y="31370"/>
                  </a:lnTo>
                </a:path>
                <a:path w="450850" h="34925">
                  <a:moveTo>
                    <a:pt x="413888" y="23274"/>
                  </a:moveTo>
                  <a:lnTo>
                    <a:pt x="413888" y="23274"/>
                  </a:lnTo>
                </a:path>
                <a:path w="450850" h="34925">
                  <a:moveTo>
                    <a:pt x="420971" y="16191"/>
                  </a:moveTo>
                  <a:lnTo>
                    <a:pt x="437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4520044" y="11025885"/>
              <a:ext cx="140970" cy="3175"/>
            </a:xfrm>
            <a:custGeom>
              <a:avLst/>
              <a:gdLst/>
              <a:ahLst/>
              <a:cxnLst/>
              <a:rect l="l" t="t" r="r" b="b"/>
              <a:pathLst>
                <a:path w="140970" h="3175">
                  <a:moveTo>
                    <a:pt x="140665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40665" y="3035"/>
                  </a:lnTo>
                  <a:lnTo>
                    <a:pt x="1406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4520049" y="11025884"/>
              <a:ext cx="140970" cy="3175"/>
            </a:xfrm>
            <a:custGeom>
              <a:avLst/>
              <a:gdLst/>
              <a:ahLst/>
              <a:cxnLst/>
              <a:rect l="l" t="t" r="r" b="b"/>
              <a:pathLst>
                <a:path w="140970" h="3175">
                  <a:moveTo>
                    <a:pt x="140661" y="0"/>
                  </a:moveTo>
                  <a:lnTo>
                    <a:pt x="0" y="0"/>
                  </a:lnTo>
                  <a:lnTo>
                    <a:pt x="140661" y="3035"/>
                  </a:lnTo>
                  <a:lnTo>
                    <a:pt x="140661" y="0"/>
                  </a:lnTo>
                  <a:close/>
                </a:path>
                <a:path w="140970" h="3175">
                  <a:moveTo>
                    <a:pt x="0" y="0"/>
                  </a:moveTo>
                  <a:lnTo>
                    <a:pt x="14066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4830711" y="11025885"/>
              <a:ext cx="139700" cy="3175"/>
            </a:xfrm>
            <a:custGeom>
              <a:avLst/>
              <a:gdLst/>
              <a:ahLst/>
              <a:cxnLst/>
              <a:rect l="l" t="t" r="r" b="b"/>
              <a:pathLst>
                <a:path w="139700" h="3175">
                  <a:moveTo>
                    <a:pt x="139649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39649" y="3035"/>
                  </a:lnTo>
                  <a:lnTo>
                    <a:pt x="1396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4830718" y="11025884"/>
              <a:ext cx="139700" cy="3175"/>
            </a:xfrm>
            <a:custGeom>
              <a:avLst/>
              <a:gdLst/>
              <a:ahLst/>
              <a:cxnLst/>
              <a:rect l="l" t="t" r="r" b="b"/>
              <a:pathLst>
                <a:path w="139700" h="3175">
                  <a:moveTo>
                    <a:pt x="139649" y="0"/>
                  </a:moveTo>
                  <a:lnTo>
                    <a:pt x="0" y="0"/>
                  </a:lnTo>
                  <a:lnTo>
                    <a:pt x="139649" y="3035"/>
                  </a:lnTo>
                  <a:lnTo>
                    <a:pt x="139649" y="0"/>
                  </a:lnTo>
                  <a:close/>
                </a:path>
                <a:path w="139700" h="3175">
                  <a:moveTo>
                    <a:pt x="0" y="0"/>
                  </a:moveTo>
                  <a:lnTo>
                    <a:pt x="13964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4517013" y="10988442"/>
              <a:ext cx="457834" cy="37465"/>
            </a:xfrm>
            <a:custGeom>
              <a:avLst/>
              <a:gdLst/>
              <a:ahLst/>
              <a:cxnLst/>
              <a:rect l="l" t="t" r="r" b="b"/>
              <a:pathLst>
                <a:path w="457835" h="37465">
                  <a:moveTo>
                    <a:pt x="457402" y="3035"/>
                  </a:moveTo>
                  <a:lnTo>
                    <a:pt x="453354" y="3035"/>
                  </a:lnTo>
                </a:path>
                <a:path w="457835" h="37465">
                  <a:moveTo>
                    <a:pt x="453354" y="37442"/>
                  </a:moveTo>
                  <a:lnTo>
                    <a:pt x="457402" y="37442"/>
                  </a:lnTo>
                </a:path>
                <a:path w="457835" h="37465">
                  <a:moveTo>
                    <a:pt x="0" y="37442"/>
                  </a:moveTo>
                  <a:lnTo>
                    <a:pt x="3035" y="37442"/>
                  </a:lnTo>
                </a:path>
                <a:path w="457835" h="37465">
                  <a:moveTo>
                    <a:pt x="3035" y="3035"/>
                  </a:moveTo>
                  <a:lnTo>
                    <a:pt x="0" y="3035"/>
                  </a:lnTo>
                </a:path>
                <a:path w="457835" h="37465">
                  <a:moveTo>
                    <a:pt x="453354" y="3035"/>
                  </a:moveTo>
                  <a:lnTo>
                    <a:pt x="313704" y="3035"/>
                  </a:lnTo>
                </a:path>
                <a:path w="457835" h="37465">
                  <a:moveTo>
                    <a:pt x="143697" y="3035"/>
                  </a:moveTo>
                  <a:lnTo>
                    <a:pt x="3035" y="3035"/>
                  </a:lnTo>
                </a:path>
                <a:path w="457835" h="37465">
                  <a:moveTo>
                    <a:pt x="313704" y="37442"/>
                  </a:moveTo>
                  <a:lnTo>
                    <a:pt x="453354" y="37442"/>
                  </a:lnTo>
                </a:path>
                <a:path w="457835" h="37465">
                  <a:moveTo>
                    <a:pt x="3035" y="37442"/>
                  </a:moveTo>
                  <a:lnTo>
                    <a:pt x="143697" y="37442"/>
                  </a:lnTo>
                </a:path>
                <a:path w="457835" h="37465">
                  <a:moveTo>
                    <a:pt x="453354" y="0"/>
                  </a:moveTo>
                  <a:lnTo>
                    <a:pt x="31370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4830718" y="110258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4520049" y="10988442"/>
              <a:ext cx="311150" cy="40640"/>
            </a:xfrm>
            <a:custGeom>
              <a:avLst/>
              <a:gdLst/>
              <a:ahLst/>
              <a:cxnLst/>
              <a:rect l="l" t="t" r="r" b="b"/>
              <a:pathLst>
                <a:path w="311150" h="40640">
                  <a:moveTo>
                    <a:pt x="140661" y="0"/>
                  </a:moveTo>
                  <a:lnTo>
                    <a:pt x="0" y="0"/>
                  </a:lnTo>
                </a:path>
                <a:path w="311150" h="40640">
                  <a:moveTo>
                    <a:pt x="310669" y="3035"/>
                  </a:moveTo>
                  <a:lnTo>
                    <a:pt x="310669" y="37442"/>
                  </a:lnTo>
                </a:path>
                <a:path w="311150" h="40640">
                  <a:moveTo>
                    <a:pt x="0" y="40478"/>
                  </a:moveTo>
                  <a:lnTo>
                    <a:pt x="140661" y="4047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4830718" y="109884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4830718" y="11028920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64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4660710" y="10988442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40">
                  <a:moveTo>
                    <a:pt x="-2023" y="20239"/>
                  </a:moveTo>
                  <a:lnTo>
                    <a:pt x="2023" y="20239"/>
                  </a:lnTo>
                </a:path>
              </a:pathLst>
            </a:custGeom>
            <a:ln w="404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4660710" y="109884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4660710" y="1099147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4658686" y="10989960"/>
              <a:ext cx="174625" cy="37465"/>
            </a:xfrm>
            <a:custGeom>
              <a:avLst/>
              <a:gdLst/>
              <a:ahLst/>
              <a:cxnLst/>
              <a:rect l="l" t="t" r="r" b="b"/>
              <a:pathLst>
                <a:path w="174625" h="37465">
                  <a:moveTo>
                    <a:pt x="0" y="37442"/>
                  </a:moveTo>
                  <a:lnTo>
                    <a:pt x="4047" y="37442"/>
                  </a:lnTo>
                </a:path>
                <a:path w="174625" h="37465">
                  <a:moveTo>
                    <a:pt x="170007" y="0"/>
                  </a:moveTo>
                  <a:lnTo>
                    <a:pt x="1740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4830718" y="1099147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40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3350233" y="8043664"/>
              <a:ext cx="42545" cy="146050"/>
            </a:xfrm>
            <a:custGeom>
              <a:avLst/>
              <a:gdLst/>
              <a:ahLst/>
              <a:cxnLst/>
              <a:rect l="l" t="t" r="r" b="b"/>
              <a:pathLst>
                <a:path w="42545" h="146050">
                  <a:moveTo>
                    <a:pt x="0" y="14167"/>
                  </a:moveTo>
                  <a:lnTo>
                    <a:pt x="15179" y="0"/>
                  </a:lnTo>
                </a:path>
                <a:path w="42545" h="146050">
                  <a:moveTo>
                    <a:pt x="0" y="76908"/>
                  </a:moveTo>
                  <a:lnTo>
                    <a:pt x="42501" y="34406"/>
                  </a:lnTo>
                </a:path>
                <a:path w="42545" h="146050">
                  <a:moveTo>
                    <a:pt x="0" y="139649"/>
                  </a:moveTo>
                  <a:lnTo>
                    <a:pt x="42501" y="97147"/>
                  </a:lnTo>
                </a:path>
                <a:path w="42545" h="146050">
                  <a:moveTo>
                    <a:pt x="2023" y="43513"/>
                  </a:moveTo>
                  <a:lnTo>
                    <a:pt x="25298" y="20239"/>
                  </a:lnTo>
                </a:path>
                <a:path w="42545" h="146050">
                  <a:moveTo>
                    <a:pt x="33394" y="12143"/>
                  </a:moveTo>
                  <a:lnTo>
                    <a:pt x="33394" y="12143"/>
                  </a:lnTo>
                </a:path>
                <a:path w="42545" h="146050">
                  <a:moveTo>
                    <a:pt x="41490" y="5059"/>
                  </a:moveTo>
                  <a:lnTo>
                    <a:pt x="42501" y="3035"/>
                  </a:lnTo>
                </a:path>
                <a:path w="42545" h="146050">
                  <a:moveTo>
                    <a:pt x="0" y="108278"/>
                  </a:moveTo>
                  <a:lnTo>
                    <a:pt x="17203" y="91075"/>
                  </a:lnTo>
                </a:path>
                <a:path w="42545" h="146050">
                  <a:moveTo>
                    <a:pt x="25298" y="82980"/>
                  </a:moveTo>
                  <a:lnTo>
                    <a:pt x="25298" y="82980"/>
                  </a:lnTo>
                </a:path>
                <a:path w="42545" h="146050">
                  <a:moveTo>
                    <a:pt x="33394" y="74884"/>
                  </a:moveTo>
                  <a:lnTo>
                    <a:pt x="42501" y="65776"/>
                  </a:lnTo>
                </a:path>
                <a:path w="42545" h="146050">
                  <a:moveTo>
                    <a:pt x="25298" y="145720"/>
                  </a:moveTo>
                  <a:lnTo>
                    <a:pt x="42501" y="128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3350233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4830718" y="110258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2788600" y="8043664"/>
              <a:ext cx="42545" cy="146050"/>
            </a:xfrm>
            <a:custGeom>
              <a:avLst/>
              <a:gdLst/>
              <a:ahLst/>
              <a:cxnLst/>
              <a:rect l="l" t="t" r="r" b="b"/>
              <a:pathLst>
                <a:path w="42544" h="146050">
                  <a:moveTo>
                    <a:pt x="0" y="13155"/>
                  </a:moveTo>
                  <a:lnTo>
                    <a:pt x="13155" y="0"/>
                  </a:lnTo>
                </a:path>
                <a:path w="42544" h="146050">
                  <a:moveTo>
                    <a:pt x="0" y="75896"/>
                  </a:moveTo>
                  <a:lnTo>
                    <a:pt x="42501" y="33394"/>
                  </a:lnTo>
                </a:path>
                <a:path w="42544" h="146050">
                  <a:moveTo>
                    <a:pt x="0" y="138637"/>
                  </a:moveTo>
                  <a:lnTo>
                    <a:pt x="42501" y="95123"/>
                  </a:lnTo>
                </a:path>
                <a:path w="42544" h="146050">
                  <a:moveTo>
                    <a:pt x="0" y="43513"/>
                  </a:moveTo>
                  <a:lnTo>
                    <a:pt x="0" y="43513"/>
                  </a:lnTo>
                </a:path>
                <a:path w="42544" h="146050">
                  <a:moveTo>
                    <a:pt x="8095" y="36430"/>
                  </a:moveTo>
                  <a:lnTo>
                    <a:pt x="31370" y="12143"/>
                  </a:lnTo>
                </a:path>
                <a:path w="42544" h="146050">
                  <a:moveTo>
                    <a:pt x="39466" y="5059"/>
                  </a:moveTo>
                  <a:lnTo>
                    <a:pt x="39466" y="5059"/>
                  </a:lnTo>
                </a:path>
                <a:path w="42544" h="146050">
                  <a:moveTo>
                    <a:pt x="0" y="106254"/>
                  </a:moveTo>
                  <a:lnTo>
                    <a:pt x="23274" y="82980"/>
                  </a:lnTo>
                </a:path>
                <a:path w="42544" h="146050">
                  <a:moveTo>
                    <a:pt x="31370" y="74884"/>
                  </a:moveTo>
                  <a:lnTo>
                    <a:pt x="31370" y="74884"/>
                  </a:lnTo>
                </a:path>
                <a:path w="42544" h="146050">
                  <a:moveTo>
                    <a:pt x="39466" y="66788"/>
                  </a:moveTo>
                  <a:lnTo>
                    <a:pt x="42501" y="63752"/>
                  </a:lnTo>
                </a:path>
                <a:path w="42544" h="146050">
                  <a:moveTo>
                    <a:pt x="23274" y="145720"/>
                  </a:moveTo>
                  <a:lnTo>
                    <a:pt x="23274" y="145720"/>
                  </a:lnTo>
                </a:path>
                <a:path w="42544" h="146050">
                  <a:moveTo>
                    <a:pt x="31370" y="137625"/>
                  </a:moveTo>
                  <a:lnTo>
                    <a:pt x="42501" y="1264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2788600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4474511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7203"/>
                  </a:moveTo>
                  <a:lnTo>
                    <a:pt x="17203" y="0"/>
                  </a:lnTo>
                </a:path>
                <a:path w="42545" h="153034">
                  <a:moveTo>
                    <a:pt x="0" y="79944"/>
                  </a:moveTo>
                  <a:lnTo>
                    <a:pt x="42501" y="37442"/>
                  </a:lnTo>
                </a:path>
                <a:path w="42545" h="153034">
                  <a:moveTo>
                    <a:pt x="0" y="142685"/>
                  </a:moveTo>
                  <a:lnTo>
                    <a:pt x="42501" y="100183"/>
                  </a:lnTo>
                </a:path>
                <a:path w="42545" h="153034">
                  <a:moveTo>
                    <a:pt x="0" y="48573"/>
                  </a:moveTo>
                  <a:lnTo>
                    <a:pt x="13155" y="36430"/>
                  </a:lnTo>
                </a:path>
                <a:path w="42545" h="153034">
                  <a:moveTo>
                    <a:pt x="20239" y="28334"/>
                  </a:moveTo>
                  <a:lnTo>
                    <a:pt x="20239" y="28334"/>
                  </a:lnTo>
                </a:path>
                <a:path w="42545" h="153034">
                  <a:moveTo>
                    <a:pt x="28334" y="20239"/>
                  </a:moveTo>
                  <a:lnTo>
                    <a:pt x="42501" y="6071"/>
                  </a:lnTo>
                </a:path>
                <a:path w="42545" h="153034">
                  <a:moveTo>
                    <a:pt x="0" y="111314"/>
                  </a:moveTo>
                  <a:lnTo>
                    <a:pt x="5059" y="106254"/>
                  </a:lnTo>
                </a:path>
                <a:path w="42545" h="153034">
                  <a:moveTo>
                    <a:pt x="13155" y="98159"/>
                  </a:moveTo>
                  <a:lnTo>
                    <a:pt x="13155" y="98159"/>
                  </a:lnTo>
                </a:path>
                <a:path w="42545" h="153034">
                  <a:moveTo>
                    <a:pt x="20239" y="91075"/>
                  </a:moveTo>
                  <a:lnTo>
                    <a:pt x="42501" y="68812"/>
                  </a:lnTo>
                </a:path>
                <a:path w="42545" h="153034">
                  <a:moveTo>
                    <a:pt x="21250" y="152804"/>
                  </a:moveTo>
                  <a:lnTo>
                    <a:pt x="36430" y="1376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4474511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3350233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5" h="154304">
                  <a:moveTo>
                    <a:pt x="0" y="37442"/>
                  </a:moveTo>
                  <a:lnTo>
                    <a:pt x="37442" y="0"/>
                  </a:lnTo>
                </a:path>
                <a:path w="42545" h="154304">
                  <a:moveTo>
                    <a:pt x="0" y="100183"/>
                  </a:moveTo>
                  <a:lnTo>
                    <a:pt x="42501" y="57681"/>
                  </a:lnTo>
                </a:path>
                <a:path w="42545" h="154304">
                  <a:moveTo>
                    <a:pt x="9107" y="153816"/>
                  </a:moveTo>
                  <a:lnTo>
                    <a:pt x="42501" y="120422"/>
                  </a:lnTo>
                </a:path>
                <a:path w="42545" h="154304">
                  <a:moveTo>
                    <a:pt x="0" y="7083"/>
                  </a:moveTo>
                  <a:lnTo>
                    <a:pt x="6071" y="0"/>
                  </a:lnTo>
                </a:path>
                <a:path w="42545" h="154304">
                  <a:moveTo>
                    <a:pt x="0" y="68812"/>
                  </a:moveTo>
                  <a:lnTo>
                    <a:pt x="2023" y="66788"/>
                  </a:lnTo>
                </a:path>
                <a:path w="42545" h="154304">
                  <a:moveTo>
                    <a:pt x="10119" y="59705"/>
                  </a:moveTo>
                  <a:lnTo>
                    <a:pt x="10119" y="59705"/>
                  </a:lnTo>
                </a:path>
                <a:path w="42545" h="154304">
                  <a:moveTo>
                    <a:pt x="17203" y="51609"/>
                  </a:moveTo>
                  <a:lnTo>
                    <a:pt x="41490" y="28334"/>
                  </a:lnTo>
                </a:path>
                <a:path w="42545" h="154304">
                  <a:moveTo>
                    <a:pt x="2023" y="129529"/>
                  </a:moveTo>
                  <a:lnTo>
                    <a:pt x="2023" y="129529"/>
                  </a:lnTo>
                </a:path>
                <a:path w="42545" h="154304">
                  <a:moveTo>
                    <a:pt x="10119" y="122446"/>
                  </a:moveTo>
                  <a:lnTo>
                    <a:pt x="33394" y="98159"/>
                  </a:lnTo>
                </a:path>
                <a:path w="42545" h="154304">
                  <a:moveTo>
                    <a:pt x="41490" y="91075"/>
                  </a:moveTo>
                  <a:lnTo>
                    <a:pt x="41490" y="91075"/>
                  </a:lnTo>
                </a:path>
                <a:path w="42545" h="154304">
                  <a:moveTo>
                    <a:pt x="41490" y="153816"/>
                  </a:moveTo>
                  <a:lnTo>
                    <a:pt x="42501" y="1517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3350233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5" h="154304">
                  <a:moveTo>
                    <a:pt x="0" y="153816"/>
                  </a:moveTo>
                  <a:lnTo>
                    <a:pt x="42501" y="153816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3816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2788600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4" h="154304">
                  <a:moveTo>
                    <a:pt x="0" y="36430"/>
                  </a:moveTo>
                  <a:lnTo>
                    <a:pt x="35418" y="0"/>
                  </a:lnTo>
                </a:path>
                <a:path w="42544" h="154304">
                  <a:moveTo>
                    <a:pt x="0" y="99171"/>
                  </a:moveTo>
                  <a:lnTo>
                    <a:pt x="42501" y="56669"/>
                  </a:lnTo>
                </a:path>
                <a:path w="42544" h="154304">
                  <a:moveTo>
                    <a:pt x="7083" y="153816"/>
                  </a:moveTo>
                  <a:lnTo>
                    <a:pt x="42501" y="119410"/>
                  </a:lnTo>
                </a:path>
                <a:path w="42544" h="154304">
                  <a:moveTo>
                    <a:pt x="0" y="5059"/>
                  </a:moveTo>
                  <a:lnTo>
                    <a:pt x="4047" y="0"/>
                  </a:lnTo>
                </a:path>
                <a:path w="42544" h="154304">
                  <a:moveTo>
                    <a:pt x="0" y="67800"/>
                  </a:moveTo>
                  <a:lnTo>
                    <a:pt x="8095" y="59705"/>
                  </a:lnTo>
                </a:path>
                <a:path w="42544" h="154304">
                  <a:moveTo>
                    <a:pt x="16191" y="51609"/>
                  </a:moveTo>
                  <a:lnTo>
                    <a:pt x="16191" y="51609"/>
                  </a:lnTo>
                </a:path>
                <a:path w="42544" h="154304">
                  <a:moveTo>
                    <a:pt x="23274" y="43513"/>
                  </a:moveTo>
                  <a:lnTo>
                    <a:pt x="42501" y="25298"/>
                  </a:lnTo>
                </a:path>
                <a:path w="42544" h="154304">
                  <a:moveTo>
                    <a:pt x="0" y="130541"/>
                  </a:moveTo>
                  <a:lnTo>
                    <a:pt x="0" y="129529"/>
                  </a:lnTo>
                </a:path>
                <a:path w="42544" h="154304">
                  <a:moveTo>
                    <a:pt x="8095" y="122446"/>
                  </a:moveTo>
                  <a:lnTo>
                    <a:pt x="8095" y="122446"/>
                  </a:lnTo>
                </a:path>
                <a:path w="42544" h="154304">
                  <a:moveTo>
                    <a:pt x="16191" y="114350"/>
                  </a:moveTo>
                  <a:lnTo>
                    <a:pt x="39466" y="91075"/>
                  </a:lnTo>
                </a:path>
                <a:path w="42544" h="154304">
                  <a:moveTo>
                    <a:pt x="39466" y="153816"/>
                  </a:moveTo>
                  <a:lnTo>
                    <a:pt x="39466" y="1538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2788600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4" h="154304">
                  <a:moveTo>
                    <a:pt x="0" y="153816"/>
                  </a:moveTo>
                  <a:lnTo>
                    <a:pt x="42501" y="153816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3816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76" name="object 7076"/>
            <p:cNvPicPr/>
            <p:nvPr/>
          </p:nvPicPr>
          <p:blipFill>
            <a:blip r:embed="rId415" cstate="print"/>
            <a:stretch>
              <a:fillRect/>
            </a:stretch>
          </p:blipFill>
          <p:spPr>
            <a:xfrm>
              <a:off x="3753496" y="7952588"/>
              <a:ext cx="360254" cy="82980"/>
            </a:xfrm>
            <a:prstGeom prst="rect">
              <a:avLst/>
            </a:prstGeom>
          </p:spPr>
        </p:pic>
        <p:sp>
          <p:nvSpPr>
            <p:cNvPr id="7077" name="object 7077"/>
            <p:cNvSpPr/>
            <p:nvPr/>
          </p:nvSpPr>
          <p:spPr>
            <a:xfrm>
              <a:off x="3911866" y="8043664"/>
              <a:ext cx="43815" cy="153035"/>
            </a:xfrm>
            <a:custGeom>
              <a:avLst/>
              <a:gdLst/>
              <a:ahLst/>
              <a:cxnLst/>
              <a:rect l="l" t="t" r="r" b="b"/>
              <a:pathLst>
                <a:path w="43814" h="153034">
                  <a:moveTo>
                    <a:pt x="0" y="16191"/>
                  </a:moveTo>
                  <a:lnTo>
                    <a:pt x="17203" y="0"/>
                  </a:lnTo>
                </a:path>
                <a:path w="43814" h="153034">
                  <a:moveTo>
                    <a:pt x="0" y="78932"/>
                  </a:moveTo>
                  <a:lnTo>
                    <a:pt x="43513" y="36430"/>
                  </a:lnTo>
                </a:path>
                <a:path w="43814" h="153034">
                  <a:moveTo>
                    <a:pt x="0" y="141673"/>
                  </a:moveTo>
                  <a:lnTo>
                    <a:pt x="43513" y="99171"/>
                  </a:lnTo>
                </a:path>
                <a:path w="43814" h="153034">
                  <a:moveTo>
                    <a:pt x="0" y="47561"/>
                  </a:moveTo>
                  <a:lnTo>
                    <a:pt x="19227" y="28334"/>
                  </a:lnTo>
                </a:path>
                <a:path w="43814" h="153034">
                  <a:moveTo>
                    <a:pt x="27322" y="20239"/>
                  </a:moveTo>
                  <a:lnTo>
                    <a:pt x="27322" y="20239"/>
                  </a:lnTo>
                </a:path>
                <a:path w="43814" h="153034">
                  <a:moveTo>
                    <a:pt x="35418" y="12143"/>
                  </a:moveTo>
                  <a:lnTo>
                    <a:pt x="43513" y="5059"/>
                  </a:lnTo>
                </a:path>
                <a:path w="43814" h="153034">
                  <a:moveTo>
                    <a:pt x="0" y="110302"/>
                  </a:moveTo>
                  <a:lnTo>
                    <a:pt x="12143" y="98159"/>
                  </a:lnTo>
                </a:path>
                <a:path w="43814" h="153034">
                  <a:moveTo>
                    <a:pt x="19227" y="91075"/>
                  </a:moveTo>
                  <a:lnTo>
                    <a:pt x="19227" y="91075"/>
                  </a:lnTo>
                </a:path>
                <a:path w="43814" h="153034">
                  <a:moveTo>
                    <a:pt x="27322" y="82980"/>
                  </a:moveTo>
                  <a:lnTo>
                    <a:pt x="43513" y="67800"/>
                  </a:lnTo>
                </a:path>
                <a:path w="43814" h="153034">
                  <a:moveTo>
                    <a:pt x="20239" y="152804"/>
                  </a:moveTo>
                  <a:lnTo>
                    <a:pt x="43513" y="1295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3911866" y="8043664"/>
              <a:ext cx="43815" cy="153035"/>
            </a:xfrm>
            <a:custGeom>
              <a:avLst/>
              <a:gdLst/>
              <a:ahLst/>
              <a:cxnLst/>
              <a:rect l="l" t="t" r="r" b="b"/>
              <a:pathLst>
                <a:path w="43814" h="153034">
                  <a:moveTo>
                    <a:pt x="0" y="152804"/>
                  </a:moveTo>
                  <a:lnTo>
                    <a:pt x="43513" y="152804"/>
                  </a:lnTo>
                  <a:lnTo>
                    <a:pt x="43513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5041204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4167"/>
                  </a:moveTo>
                  <a:lnTo>
                    <a:pt x="14167" y="0"/>
                  </a:lnTo>
                </a:path>
                <a:path w="42545" h="153034">
                  <a:moveTo>
                    <a:pt x="0" y="76908"/>
                  </a:moveTo>
                  <a:lnTo>
                    <a:pt x="42501" y="34406"/>
                  </a:lnTo>
                </a:path>
                <a:path w="42545" h="153034">
                  <a:moveTo>
                    <a:pt x="0" y="139649"/>
                  </a:moveTo>
                  <a:lnTo>
                    <a:pt x="42501" y="97147"/>
                  </a:lnTo>
                </a:path>
                <a:path w="42545" h="153034">
                  <a:moveTo>
                    <a:pt x="0" y="45537"/>
                  </a:moveTo>
                  <a:lnTo>
                    <a:pt x="2023" y="43513"/>
                  </a:lnTo>
                </a:path>
                <a:path w="42545" h="153034">
                  <a:moveTo>
                    <a:pt x="10119" y="36430"/>
                  </a:moveTo>
                  <a:lnTo>
                    <a:pt x="10119" y="36430"/>
                  </a:lnTo>
                </a:path>
                <a:path w="42545" h="153034">
                  <a:moveTo>
                    <a:pt x="17203" y="28334"/>
                  </a:moveTo>
                  <a:lnTo>
                    <a:pt x="41490" y="5059"/>
                  </a:lnTo>
                </a:path>
                <a:path w="42545" h="153034">
                  <a:moveTo>
                    <a:pt x="2023" y="106254"/>
                  </a:moveTo>
                  <a:lnTo>
                    <a:pt x="2023" y="106254"/>
                  </a:lnTo>
                </a:path>
                <a:path w="42545" h="153034">
                  <a:moveTo>
                    <a:pt x="10119" y="98159"/>
                  </a:moveTo>
                  <a:lnTo>
                    <a:pt x="33394" y="74884"/>
                  </a:lnTo>
                </a:path>
                <a:path w="42545" h="153034">
                  <a:moveTo>
                    <a:pt x="41490" y="66788"/>
                  </a:moveTo>
                  <a:lnTo>
                    <a:pt x="41490" y="66788"/>
                  </a:lnTo>
                </a:path>
                <a:path w="42545" h="153034">
                  <a:moveTo>
                    <a:pt x="18215" y="152804"/>
                  </a:moveTo>
                  <a:lnTo>
                    <a:pt x="25298" y="145720"/>
                  </a:lnTo>
                </a:path>
                <a:path w="42545" h="153034">
                  <a:moveTo>
                    <a:pt x="33394" y="137625"/>
                  </a:moveTo>
                  <a:lnTo>
                    <a:pt x="33394" y="137625"/>
                  </a:lnTo>
                </a:path>
                <a:path w="42545" h="153034">
                  <a:moveTo>
                    <a:pt x="41490" y="129529"/>
                  </a:moveTo>
                  <a:lnTo>
                    <a:pt x="42501" y="128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5041204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2241135" y="10968203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15179"/>
                  </a:moveTo>
                  <a:lnTo>
                    <a:pt x="15179" y="0"/>
                  </a:lnTo>
                </a:path>
                <a:path w="42544" h="153034">
                  <a:moveTo>
                    <a:pt x="0" y="76908"/>
                  </a:moveTo>
                  <a:lnTo>
                    <a:pt x="42501" y="34406"/>
                  </a:lnTo>
                </a:path>
                <a:path w="42544" h="153034">
                  <a:moveTo>
                    <a:pt x="0" y="139649"/>
                  </a:moveTo>
                  <a:lnTo>
                    <a:pt x="42501" y="97147"/>
                  </a:lnTo>
                </a:path>
                <a:path w="42544" h="153034">
                  <a:moveTo>
                    <a:pt x="0" y="46549"/>
                  </a:moveTo>
                  <a:lnTo>
                    <a:pt x="7083" y="39466"/>
                  </a:lnTo>
                </a:path>
                <a:path w="42544" h="153034">
                  <a:moveTo>
                    <a:pt x="15179" y="31370"/>
                  </a:moveTo>
                  <a:lnTo>
                    <a:pt x="15179" y="31370"/>
                  </a:lnTo>
                </a:path>
                <a:path w="42544" h="153034">
                  <a:moveTo>
                    <a:pt x="23274" y="23274"/>
                  </a:moveTo>
                  <a:lnTo>
                    <a:pt x="42501" y="3035"/>
                  </a:lnTo>
                </a:path>
                <a:path w="42544" h="153034">
                  <a:moveTo>
                    <a:pt x="7083" y="102207"/>
                  </a:moveTo>
                  <a:lnTo>
                    <a:pt x="7083" y="102207"/>
                  </a:lnTo>
                </a:path>
                <a:path w="42544" h="153034">
                  <a:moveTo>
                    <a:pt x="15179" y="94111"/>
                  </a:moveTo>
                  <a:lnTo>
                    <a:pt x="38454" y="70836"/>
                  </a:lnTo>
                </a:path>
                <a:path w="42544" h="153034">
                  <a:moveTo>
                    <a:pt x="19227" y="152804"/>
                  </a:moveTo>
                  <a:lnTo>
                    <a:pt x="30358" y="140661"/>
                  </a:lnTo>
                </a:path>
                <a:path w="42544" h="153034">
                  <a:moveTo>
                    <a:pt x="38454" y="132565"/>
                  </a:moveTo>
                  <a:lnTo>
                    <a:pt x="38454" y="1325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2241135" y="10968203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2241135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4" h="154304">
                  <a:moveTo>
                    <a:pt x="0" y="19227"/>
                  </a:moveTo>
                  <a:lnTo>
                    <a:pt x="19227" y="0"/>
                  </a:lnTo>
                </a:path>
                <a:path w="42544" h="154304">
                  <a:moveTo>
                    <a:pt x="0" y="81968"/>
                  </a:moveTo>
                  <a:lnTo>
                    <a:pt x="42501" y="39466"/>
                  </a:lnTo>
                </a:path>
                <a:path w="42544" h="154304">
                  <a:moveTo>
                    <a:pt x="0" y="144709"/>
                  </a:moveTo>
                  <a:lnTo>
                    <a:pt x="42501" y="102207"/>
                  </a:lnTo>
                </a:path>
                <a:path w="42544" h="154304">
                  <a:moveTo>
                    <a:pt x="7083" y="43513"/>
                  </a:moveTo>
                  <a:lnTo>
                    <a:pt x="7083" y="43513"/>
                  </a:lnTo>
                </a:path>
                <a:path w="42544" h="154304">
                  <a:moveTo>
                    <a:pt x="15179" y="36430"/>
                  </a:moveTo>
                  <a:lnTo>
                    <a:pt x="38454" y="12143"/>
                  </a:lnTo>
                </a:path>
                <a:path w="42544" h="154304">
                  <a:moveTo>
                    <a:pt x="7083" y="106254"/>
                  </a:moveTo>
                  <a:lnTo>
                    <a:pt x="30358" y="82980"/>
                  </a:lnTo>
                </a:path>
                <a:path w="42544" h="154304">
                  <a:moveTo>
                    <a:pt x="38454" y="74884"/>
                  </a:moveTo>
                  <a:lnTo>
                    <a:pt x="38454" y="74884"/>
                  </a:lnTo>
                </a:path>
                <a:path w="42544" h="154304">
                  <a:moveTo>
                    <a:pt x="22262" y="153816"/>
                  </a:moveTo>
                  <a:lnTo>
                    <a:pt x="23274" y="153816"/>
                  </a:lnTo>
                </a:path>
                <a:path w="42544" h="154304">
                  <a:moveTo>
                    <a:pt x="30358" y="145720"/>
                  </a:moveTo>
                  <a:lnTo>
                    <a:pt x="30358" y="145720"/>
                  </a:lnTo>
                </a:path>
                <a:path w="42544" h="154304">
                  <a:moveTo>
                    <a:pt x="38454" y="137625"/>
                  </a:moveTo>
                  <a:lnTo>
                    <a:pt x="42501" y="1335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2241135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4" h="154304">
                  <a:moveTo>
                    <a:pt x="0" y="153816"/>
                  </a:moveTo>
                  <a:lnTo>
                    <a:pt x="42501" y="153816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3816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3016289" y="10968203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53633"/>
                  </a:moveTo>
                  <a:lnTo>
                    <a:pt x="42501" y="11131"/>
                  </a:lnTo>
                </a:path>
                <a:path w="42544" h="153034">
                  <a:moveTo>
                    <a:pt x="0" y="116374"/>
                  </a:moveTo>
                  <a:lnTo>
                    <a:pt x="42501" y="73872"/>
                  </a:lnTo>
                </a:path>
                <a:path w="42544" h="153034">
                  <a:moveTo>
                    <a:pt x="26310" y="152804"/>
                  </a:moveTo>
                  <a:lnTo>
                    <a:pt x="42501" y="136613"/>
                  </a:lnTo>
                </a:path>
                <a:path w="42544" h="153034">
                  <a:moveTo>
                    <a:pt x="7083" y="15179"/>
                  </a:moveTo>
                  <a:lnTo>
                    <a:pt x="7083" y="15179"/>
                  </a:lnTo>
                </a:path>
                <a:path w="42544" h="153034">
                  <a:moveTo>
                    <a:pt x="15179" y="8095"/>
                  </a:moveTo>
                  <a:lnTo>
                    <a:pt x="23274" y="0"/>
                  </a:lnTo>
                </a:path>
                <a:path w="42544" h="153034">
                  <a:moveTo>
                    <a:pt x="7083" y="77920"/>
                  </a:moveTo>
                  <a:lnTo>
                    <a:pt x="30358" y="54645"/>
                  </a:lnTo>
                </a:path>
                <a:path w="42544" h="153034">
                  <a:moveTo>
                    <a:pt x="38454" y="46549"/>
                  </a:moveTo>
                  <a:lnTo>
                    <a:pt x="38454" y="46549"/>
                  </a:lnTo>
                </a:path>
                <a:path w="42544" h="153034">
                  <a:moveTo>
                    <a:pt x="0" y="147744"/>
                  </a:moveTo>
                  <a:lnTo>
                    <a:pt x="23274" y="125481"/>
                  </a:lnTo>
                </a:path>
                <a:path w="42544" h="153034">
                  <a:moveTo>
                    <a:pt x="30358" y="117386"/>
                  </a:moveTo>
                  <a:lnTo>
                    <a:pt x="30358" y="117386"/>
                  </a:lnTo>
                </a:path>
                <a:path w="42544" h="153034">
                  <a:moveTo>
                    <a:pt x="38454" y="109290"/>
                  </a:moveTo>
                  <a:lnTo>
                    <a:pt x="42501" y="1052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3016289" y="10968203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3911866" y="8906858"/>
              <a:ext cx="43815" cy="153035"/>
            </a:xfrm>
            <a:custGeom>
              <a:avLst/>
              <a:gdLst/>
              <a:ahLst/>
              <a:cxnLst/>
              <a:rect l="l" t="t" r="r" b="b"/>
              <a:pathLst>
                <a:path w="43814" h="153034">
                  <a:moveTo>
                    <a:pt x="0" y="29346"/>
                  </a:moveTo>
                  <a:lnTo>
                    <a:pt x="30358" y="0"/>
                  </a:lnTo>
                </a:path>
                <a:path w="43814" h="153034">
                  <a:moveTo>
                    <a:pt x="0" y="92087"/>
                  </a:moveTo>
                  <a:lnTo>
                    <a:pt x="43513" y="49585"/>
                  </a:lnTo>
                </a:path>
                <a:path w="43814" h="153034">
                  <a:moveTo>
                    <a:pt x="2023" y="152804"/>
                  </a:moveTo>
                  <a:lnTo>
                    <a:pt x="43513" y="112326"/>
                  </a:lnTo>
                </a:path>
                <a:path w="43814" h="153034">
                  <a:moveTo>
                    <a:pt x="4047" y="57681"/>
                  </a:moveTo>
                  <a:lnTo>
                    <a:pt x="27322" y="33394"/>
                  </a:lnTo>
                </a:path>
                <a:path w="43814" h="153034">
                  <a:moveTo>
                    <a:pt x="35418" y="26310"/>
                  </a:moveTo>
                  <a:lnTo>
                    <a:pt x="35418" y="26310"/>
                  </a:lnTo>
                </a:path>
                <a:path w="43814" h="153034">
                  <a:moveTo>
                    <a:pt x="0" y="123458"/>
                  </a:moveTo>
                  <a:lnTo>
                    <a:pt x="19227" y="104230"/>
                  </a:lnTo>
                </a:path>
                <a:path w="43814" h="153034">
                  <a:moveTo>
                    <a:pt x="27322" y="96135"/>
                  </a:moveTo>
                  <a:lnTo>
                    <a:pt x="27322" y="96135"/>
                  </a:lnTo>
                </a:path>
                <a:path w="43814" h="153034">
                  <a:moveTo>
                    <a:pt x="35418" y="89051"/>
                  </a:moveTo>
                  <a:lnTo>
                    <a:pt x="43513" y="80956"/>
                  </a:lnTo>
                </a:path>
                <a:path w="43814" h="153034">
                  <a:moveTo>
                    <a:pt x="33394" y="152804"/>
                  </a:moveTo>
                  <a:lnTo>
                    <a:pt x="43513" y="1436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3911866" y="8906858"/>
              <a:ext cx="43815" cy="153035"/>
            </a:xfrm>
            <a:custGeom>
              <a:avLst/>
              <a:gdLst/>
              <a:ahLst/>
              <a:cxnLst/>
              <a:rect l="l" t="t" r="r" b="b"/>
              <a:pathLst>
                <a:path w="43814" h="153034">
                  <a:moveTo>
                    <a:pt x="0" y="152804"/>
                  </a:moveTo>
                  <a:lnTo>
                    <a:pt x="43513" y="152804"/>
                  </a:lnTo>
                  <a:lnTo>
                    <a:pt x="43513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3350233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28334"/>
                  </a:moveTo>
                  <a:lnTo>
                    <a:pt x="28334" y="0"/>
                  </a:lnTo>
                </a:path>
                <a:path w="42545" h="153034">
                  <a:moveTo>
                    <a:pt x="0" y="91075"/>
                  </a:moveTo>
                  <a:lnTo>
                    <a:pt x="42501" y="47561"/>
                  </a:lnTo>
                </a:path>
                <a:path w="42545" h="153034">
                  <a:moveTo>
                    <a:pt x="0" y="152804"/>
                  </a:moveTo>
                  <a:lnTo>
                    <a:pt x="42501" y="110302"/>
                  </a:lnTo>
                </a:path>
                <a:path w="42545" h="153034">
                  <a:moveTo>
                    <a:pt x="2023" y="57681"/>
                  </a:moveTo>
                  <a:lnTo>
                    <a:pt x="2023" y="57681"/>
                  </a:lnTo>
                </a:path>
                <a:path w="42545" h="153034">
                  <a:moveTo>
                    <a:pt x="10119" y="49585"/>
                  </a:moveTo>
                  <a:lnTo>
                    <a:pt x="33394" y="26310"/>
                  </a:lnTo>
                </a:path>
                <a:path w="42545" h="153034">
                  <a:moveTo>
                    <a:pt x="41490" y="18215"/>
                  </a:moveTo>
                  <a:lnTo>
                    <a:pt x="41490" y="18215"/>
                  </a:lnTo>
                </a:path>
                <a:path w="42545" h="153034">
                  <a:moveTo>
                    <a:pt x="2023" y="120422"/>
                  </a:moveTo>
                  <a:lnTo>
                    <a:pt x="25298" y="96135"/>
                  </a:lnTo>
                </a:path>
                <a:path w="42545" h="153034">
                  <a:moveTo>
                    <a:pt x="33394" y="89051"/>
                  </a:moveTo>
                  <a:lnTo>
                    <a:pt x="33394" y="89051"/>
                  </a:lnTo>
                </a:path>
                <a:path w="42545" h="153034">
                  <a:moveTo>
                    <a:pt x="41490" y="80956"/>
                  </a:moveTo>
                  <a:lnTo>
                    <a:pt x="42501" y="78932"/>
                  </a:lnTo>
                </a:path>
                <a:path w="42545" h="153034">
                  <a:moveTo>
                    <a:pt x="33394" y="150780"/>
                  </a:moveTo>
                  <a:lnTo>
                    <a:pt x="42501" y="1416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3350233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2788600" y="8906858"/>
              <a:ext cx="42545" cy="152400"/>
            </a:xfrm>
            <a:custGeom>
              <a:avLst/>
              <a:gdLst/>
              <a:ahLst/>
              <a:cxnLst/>
              <a:rect l="l" t="t" r="r" b="b"/>
              <a:pathLst>
                <a:path w="42544" h="152400">
                  <a:moveTo>
                    <a:pt x="0" y="26310"/>
                  </a:moveTo>
                  <a:lnTo>
                    <a:pt x="26310" y="0"/>
                  </a:lnTo>
                </a:path>
                <a:path w="42544" h="152400">
                  <a:moveTo>
                    <a:pt x="0" y="89051"/>
                  </a:moveTo>
                  <a:lnTo>
                    <a:pt x="42501" y="46549"/>
                  </a:lnTo>
                </a:path>
                <a:path w="42544" h="152400">
                  <a:moveTo>
                    <a:pt x="0" y="151792"/>
                  </a:moveTo>
                  <a:lnTo>
                    <a:pt x="42501" y="109290"/>
                  </a:lnTo>
                </a:path>
                <a:path w="42544" h="152400">
                  <a:moveTo>
                    <a:pt x="0" y="57681"/>
                  </a:moveTo>
                  <a:lnTo>
                    <a:pt x="0" y="57681"/>
                  </a:lnTo>
                </a:path>
                <a:path w="42544" h="152400">
                  <a:moveTo>
                    <a:pt x="8095" y="49585"/>
                  </a:moveTo>
                  <a:lnTo>
                    <a:pt x="8095" y="49585"/>
                  </a:lnTo>
                </a:path>
                <a:path w="42544" h="152400">
                  <a:moveTo>
                    <a:pt x="16191" y="41490"/>
                  </a:moveTo>
                  <a:lnTo>
                    <a:pt x="39466" y="18215"/>
                  </a:lnTo>
                </a:path>
                <a:path w="42544" h="152400">
                  <a:moveTo>
                    <a:pt x="0" y="120422"/>
                  </a:moveTo>
                  <a:lnTo>
                    <a:pt x="0" y="120422"/>
                  </a:lnTo>
                </a:path>
                <a:path w="42544" h="152400">
                  <a:moveTo>
                    <a:pt x="8095" y="112326"/>
                  </a:moveTo>
                  <a:lnTo>
                    <a:pt x="31370" y="89051"/>
                  </a:lnTo>
                </a:path>
                <a:path w="42544" h="152400">
                  <a:moveTo>
                    <a:pt x="39466" y="80956"/>
                  </a:moveTo>
                  <a:lnTo>
                    <a:pt x="39466" y="80956"/>
                  </a:lnTo>
                </a:path>
                <a:path w="42544" h="152400">
                  <a:moveTo>
                    <a:pt x="31370" y="150780"/>
                  </a:moveTo>
                  <a:lnTo>
                    <a:pt x="31370" y="150780"/>
                  </a:lnTo>
                </a:path>
                <a:path w="42544" h="152400">
                  <a:moveTo>
                    <a:pt x="39466" y="143697"/>
                  </a:moveTo>
                  <a:lnTo>
                    <a:pt x="42501" y="1406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2788600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4474511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31370"/>
                  </a:moveTo>
                  <a:lnTo>
                    <a:pt x="31370" y="0"/>
                  </a:lnTo>
                </a:path>
                <a:path w="42545" h="153034">
                  <a:moveTo>
                    <a:pt x="0" y="94111"/>
                  </a:moveTo>
                  <a:lnTo>
                    <a:pt x="42501" y="51609"/>
                  </a:lnTo>
                </a:path>
                <a:path w="42545" h="153034">
                  <a:moveTo>
                    <a:pt x="3035" y="152804"/>
                  </a:moveTo>
                  <a:lnTo>
                    <a:pt x="42501" y="113338"/>
                  </a:lnTo>
                </a:path>
                <a:path w="42545" h="153034">
                  <a:moveTo>
                    <a:pt x="0" y="62740"/>
                  </a:moveTo>
                  <a:lnTo>
                    <a:pt x="20239" y="41490"/>
                  </a:lnTo>
                </a:path>
                <a:path w="42545" h="153034">
                  <a:moveTo>
                    <a:pt x="28334" y="33394"/>
                  </a:moveTo>
                  <a:lnTo>
                    <a:pt x="28334" y="33394"/>
                  </a:lnTo>
                </a:path>
                <a:path w="42545" h="153034">
                  <a:moveTo>
                    <a:pt x="36430" y="26310"/>
                  </a:moveTo>
                  <a:lnTo>
                    <a:pt x="42501" y="20239"/>
                  </a:lnTo>
                </a:path>
                <a:path w="42545" h="153034">
                  <a:moveTo>
                    <a:pt x="0" y="125481"/>
                  </a:moveTo>
                  <a:lnTo>
                    <a:pt x="13155" y="112326"/>
                  </a:lnTo>
                </a:path>
                <a:path w="42545" h="153034">
                  <a:moveTo>
                    <a:pt x="20239" y="104230"/>
                  </a:moveTo>
                  <a:lnTo>
                    <a:pt x="20239" y="104230"/>
                  </a:lnTo>
                </a:path>
                <a:path w="42545" h="153034">
                  <a:moveTo>
                    <a:pt x="28334" y="96135"/>
                  </a:moveTo>
                  <a:lnTo>
                    <a:pt x="42501" y="82980"/>
                  </a:lnTo>
                </a:path>
                <a:path w="42545" h="153034">
                  <a:moveTo>
                    <a:pt x="34406" y="152804"/>
                  </a:moveTo>
                  <a:lnTo>
                    <a:pt x="42501" y="1447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4474511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5041204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27322"/>
                  </a:moveTo>
                  <a:lnTo>
                    <a:pt x="28334" y="0"/>
                  </a:lnTo>
                </a:path>
                <a:path w="42545" h="153034">
                  <a:moveTo>
                    <a:pt x="0" y="90063"/>
                  </a:moveTo>
                  <a:lnTo>
                    <a:pt x="42501" y="47561"/>
                  </a:lnTo>
                </a:path>
                <a:path w="42545" h="153034">
                  <a:moveTo>
                    <a:pt x="0" y="152804"/>
                  </a:moveTo>
                  <a:lnTo>
                    <a:pt x="42501" y="110302"/>
                  </a:lnTo>
                </a:path>
                <a:path w="42545" h="153034">
                  <a:moveTo>
                    <a:pt x="0" y="58693"/>
                  </a:moveTo>
                  <a:lnTo>
                    <a:pt x="10119" y="49585"/>
                  </a:lnTo>
                </a:path>
                <a:path w="42545" h="153034">
                  <a:moveTo>
                    <a:pt x="17203" y="41490"/>
                  </a:moveTo>
                  <a:lnTo>
                    <a:pt x="17203" y="41490"/>
                  </a:lnTo>
                </a:path>
                <a:path w="42545" h="153034">
                  <a:moveTo>
                    <a:pt x="25298" y="33394"/>
                  </a:moveTo>
                  <a:lnTo>
                    <a:pt x="42501" y="16191"/>
                  </a:lnTo>
                </a:path>
                <a:path w="42545" h="153034">
                  <a:moveTo>
                    <a:pt x="0" y="121434"/>
                  </a:moveTo>
                  <a:lnTo>
                    <a:pt x="2023" y="120422"/>
                  </a:lnTo>
                </a:path>
                <a:path w="42545" h="153034">
                  <a:moveTo>
                    <a:pt x="10119" y="112326"/>
                  </a:moveTo>
                  <a:lnTo>
                    <a:pt x="10119" y="112326"/>
                  </a:lnTo>
                </a:path>
                <a:path w="42545" h="153034">
                  <a:moveTo>
                    <a:pt x="17203" y="104230"/>
                  </a:moveTo>
                  <a:lnTo>
                    <a:pt x="41490" y="80956"/>
                  </a:lnTo>
                </a:path>
                <a:path w="42545" h="153034">
                  <a:moveTo>
                    <a:pt x="31370" y="152804"/>
                  </a:moveTo>
                  <a:lnTo>
                    <a:pt x="33394" y="150780"/>
                  </a:lnTo>
                </a:path>
                <a:path w="42545" h="153034">
                  <a:moveTo>
                    <a:pt x="41490" y="143697"/>
                  </a:moveTo>
                  <a:lnTo>
                    <a:pt x="41490" y="1436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5041204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1608665" y="10968203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21250"/>
                  </a:moveTo>
                  <a:lnTo>
                    <a:pt x="22262" y="0"/>
                  </a:lnTo>
                </a:path>
                <a:path w="42544" h="153034">
                  <a:moveTo>
                    <a:pt x="0" y="83991"/>
                  </a:moveTo>
                  <a:lnTo>
                    <a:pt x="42501" y="41490"/>
                  </a:lnTo>
                </a:path>
                <a:path w="42544" h="153034">
                  <a:moveTo>
                    <a:pt x="0" y="146732"/>
                  </a:moveTo>
                  <a:lnTo>
                    <a:pt x="42501" y="104230"/>
                  </a:lnTo>
                </a:path>
                <a:path w="42544" h="153034">
                  <a:moveTo>
                    <a:pt x="0" y="52621"/>
                  </a:moveTo>
                  <a:lnTo>
                    <a:pt x="13155" y="39466"/>
                  </a:lnTo>
                </a:path>
                <a:path w="42544" h="153034">
                  <a:moveTo>
                    <a:pt x="21250" y="31370"/>
                  </a:moveTo>
                  <a:lnTo>
                    <a:pt x="21250" y="31370"/>
                  </a:lnTo>
                </a:path>
                <a:path w="42544" h="153034">
                  <a:moveTo>
                    <a:pt x="29346" y="23274"/>
                  </a:moveTo>
                  <a:lnTo>
                    <a:pt x="42501" y="10119"/>
                  </a:lnTo>
                </a:path>
                <a:path w="42544" h="153034">
                  <a:moveTo>
                    <a:pt x="0" y="115362"/>
                  </a:moveTo>
                  <a:lnTo>
                    <a:pt x="6071" y="109290"/>
                  </a:lnTo>
                </a:path>
                <a:path w="42544" h="153034">
                  <a:moveTo>
                    <a:pt x="13155" y="102207"/>
                  </a:moveTo>
                  <a:lnTo>
                    <a:pt x="13155" y="102207"/>
                  </a:lnTo>
                </a:path>
                <a:path w="42544" h="153034">
                  <a:moveTo>
                    <a:pt x="21250" y="94111"/>
                  </a:moveTo>
                  <a:lnTo>
                    <a:pt x="42501" y="72860"/>
                  </a:lnTo>
                </a:path>
                <a:path w="42544" h="153034">
                  <a:moveTo>
                    <a:pt x="25298" y="152804"/>
                  </a:moveTo>
                  <a:lnTo>
                    <a:pt x="37442" y="1406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1608665" y="10968203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1608665" y="11823302"/>
              <a:ext cx="204470" cy="42545"/>
            </a:xfrm>
            <a:custGeom>
              <a:avLst/>
              <a:gdLst/>
              <a:ahLst/>
              <a:cxnLst/>
              <a:rect l="l" t="t" r="r" b="b"/>
              <a:pathLst>
                <a:path w="204469" h="42545">
                  <a:moveTo>
                    <a:pt x="0" y="42501"/>
                  </a:moveTo>
                  <a:lnTo>
                    <a:pt x="42501" y="0"/>
                  </a:lnTo>
                </a:path>
                <a:path w="204469" h="42545">
                  <a:moveTo>
                    <a:pt x="62740" y="42501"/>
                  </a:moveTo>
                  <a:lnTo>
                    <a:pt x="105242" y="0"/>
                  </a:lnTo>
                </a:path>
                <a:path w="204469" h="42545">
                  <a:moveTo>
                    <a:pt x="125481" y="42501"/>
                  </a:moveTo>
                  <a:lnTo>
                    <a:pt x="167983" y="0"/>
                  </a:lnTo>
                </a:path>
                <a:path w="204469" h="42545">
                  <a:moveTo>
                    <a:pt x="188222" y="42501"/>
                  </a:moveTo>
                  <a:lnTo>
                    <a:pt x="204414" y="26310"/>
                  </a:lnTo>
                </a:path>
                <a:path w="204469" h="42545">
                  <a:moveTo>
                    <a:pt x="6071" y="6071"/>
                  </a:moveTo>
                  <a:lnTo>
                    <a:pt x="11131" y="0"/>
                  </a:lnTo>
                </a:path>
                <a:path w="204469" h="42545">
                  <a:moveTo>
                    <a:pt x="37442" y="37442"/>
                  </a:moveTo>
                  <a:lnTo>
                    <a:pt x="60717" y="14167"/>
                  </a:lnTo>
                </a:path>
                <a:path w="204469" h="42545">
                  <a:moveTo>
                    <a:pt x="68812" y="6071"/>
                  </a:moveTo>
                  <a:lnTo>
                    <a:pt x="68812" y="6071"/>
                  </a:lnTo>
                </a:path>
                <a:path w="204469" h="42545">
                  <a:moveTo>
                    <a:pt x="100183" y="37442"/>
                  </a:moveTo>
                  <a:lnTo>
                    <a:pt x="100183" y="37442"/>
                  </a:lnTo>
                </a:path>
                <a:path w="204469" h="42545">
                  <a:moveTo>
                    <a:pt x="107266" y="29346"/>
                  </a:moveTo>
                  <a:lnTo>
                    <a:pt x="130541" y="6071"/>
                  </a:lnTo>
                </a:path>
                <a:path w="204469" h="42545">
                  <a:moveTo>
                    <a:pt x="156852" y="42501"/>
                  </a:moveTo>
                  <a:lnTo>
                    <a:pt x="161912" y="37442"/>
                  </a:lnTo>
                </a:path>
                <a:path w="204469" h="42545">
                  <a:moveTo>
                    <a:pt x="170007" y="29346"/>
                  </a:moveTo>
                  <a:lnTo>
                    <a:pt x="170007" y="29346"/>
                  </a:lnTo>
                </a:path>
                <a:path w="204469" h="42545">
                  <a:moveTo>
                    <a:pt x="178103" y="21250"/>
                  </a:moveTo>
                  <a:lnTo>
                    <a:pt x="1993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1608665" y="11823302"/>
              <a:ext cx="204470" cy="42545"/>
            </a:xfrm>
            <a:custGeom>
              <a:avLst/>
              <a:gdLst/>
              <a:ahLst/>
              <a:cxnLst/>
              <a:rect l="l" t="t" r="r" b="b"/>
              <a:pathLst>
                <a:path w="204469" h="42545">
                  <a:moveTo>
                    <a:pt x="0" y="0"/>
                  </a:moveTo>
                  <a:lnTo>
                    <a:pt x="0" y="42501"/>
                  </a:lnTo>
                  <a:lnTo>
                    <a:pt x="204414" y="42501"/>
                  </a:lnTo>
                  <a:lnTo>
                    <a:pt x="204414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2241135" y="11823302"/>
              <a:ext cx="256540" cy="42545"/>
            </a:xfrm>
            <a:custGeom>
              <a:avLst/>
              <a:gdLst/>
              <a:ahLst/>
              <a:cxnLst/>
              <a:rect l="l" t="t" r="r" b="b"/>
              <a:pathLst>
                <a:path w="256539" h="42545">
                  <a:moveTo>
                    <a:pt x="0" y="36430"/>
                  </a:moveTo>
                  <a:lnTo>
                    <a:pt x="36430" y="0"/>
                  </a:lnTo>
                </a:path>
                <a:path w="256539" h="42545">
                  <a:moveTo>
                    <a:pt x="56669" y="42501"/>
                  </a:moveTo>
                  <a:lnTo>
                    <a:pt x="99171" y="0"/>
                  </a:lnTo>
                </a:path>
                <a:path w="256539" h="42545">
                  <a:moveTo>
                    <a:pt x="119410" y="42501"/>
                  </a:moveTo>
                  <a:lnTo>
                    <a:pt x="161912" y="0"/>
                  </a:lnTo>
                </a:path>
                <a:path w="256539" h="42545">
                  <a:moveTo>
                    <a:pt x="182151" y="42501"/>
                  </a:moveTo>
                  <a:lnTo>
                    <a:pt x="224653" y="0"/>
                  </a:lnTo>
                </a:path>
                <a:path w="256539" h="42545">
                  <a:moveTo>
                    <a:pt x="244892" y="42501"/>
                  </a:moveTo>
                  <a:lnTo>
                    <a:pt x="256023" y="31370"/>
                  </a:lnTo>
                </a:path>
                <a:path w="256539" h="42545">
                  <a:moveTo>
                    <a:pt x="0" y="5059"/>
                  </a:moveTo>
                  <a:lnTo>
                    <a:pt x="5059" y="0"/>
                  </a:lnTo>
                </a:path>
                <a:path w="256539" h="42545">
                  <a:moveTo>
                    <a:pt x="30358" y="37442"/>
                  </a:moveTo>
                  <a:lnTo>
                    <a:pt x="54645" y="14167"/>
                  </a:lnTo>
                </a:path>
                <a:path w="256539" h="42545">
                  <a:moveTo>
                    <a:pt x="61729" y="6071"/>
                  </a:moveTo>
                  <a:lnTo>
                    <a:pt x="61729" y="6071"/>
                  </a:lnTo>
                </a:path>
                <a:path w="256539" h="42545">
                  <a:moveTo>
                    <a:pt x="93099" y="37442"/>
                  </a:moveTo>
                  <a:lnTo>
                    <a:pt x="93099" y="37442"/>
                  </a:lnTo>
                </a:path>
                <a:path w="256539" h="42545">
                  <a:moveTo>
                    <a:pt x="101195" y="29346"/>
                  </a:moveTo>
                  <a:lnTo>
                    <a:pt x="124470" y="6071"/>
                  </a:lnTo>
                </a:path>
                <a:path w="256539" h="42545">
                  <a:moveTo>
                    <a:pt x="150780" y="42501"/>
                  </a:moveTo>
                  <a:lnTo>
                    <a:pt x="155840" y="37442"/>
                  </a:lnTo>
                </a:path>
                <a:path w="256539" h="42545">
                  <a:moveTo>
                    <a:pt x="163936" y="29346"/>
                  </a:moveTo>
                  <a:lnTo>
                    <a:pt x="163936" y="29346"/>
                  </a:lnTo>
                </a:path>
                <a:path w="256539" h="42545">
                  <a:moveTo>
                    <a:pt x="172031" y="21250"/>
                  </a:moveTo>
                  <a:lnTo>
                    <a:pt x="193282" y="0"/>
                  </a:lnTo>
                </a:path>
                <a:path w="256539" h="42545">
                  <a:moveTo>
                    <a:pt x="213521" y="42501"/>
                  </a:moveTo>
                  <a:lnTo>
                    <a:pt x="226677" y="29346"/>
                  </a:lnTo>
                </a:path>
                <a:path w="256539" h="42545">
                  <a:moveTo>
                    <a:pt x="234772" y="21250"/>
                  </a:moveTo>
                  <a:lnTo>
                    <a:pt x="234772" y="21250"/>
                  </a:lnTo>
                </a:path>
                <a:path w="256539" h="42545">
                  <a:moveTo>
                    <a:pt x="241856" y="14167"/>
                  </a:moveTo>
                  <a:lnTo>
                    <a:pt x="256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2241135" y="11823302"/>
              <a:ext cx="256540" cy="42545"/>
            </a:xfrm>
            <a:custGeom>
              <a:avLst/>
              <a:gdLst/>
              <a:ahLst/>
              <a:cxnLst/>
              <a:rect l="l" t="t" r="r" b="b"/>
              <a:pathLst>
                <a:path w="256539" h="42545">
                  <a:moveTo>
                    <a:pt x="0" y="0"/>
                  </a:moveTo>
                  <a:lnTo>
                    <a:pt x="0" y="42501"/>
                  </a:lnTo>
                  <a:lnTo>
                    <a:pt x="256023" y="42501"/>
                  </a:lnTo>
                  <a:lnTo>
                    <a:pt x="256023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3269277" y="11823302"/>
              <a:ext cx="204470" cy="42545"/>
            </a:xfrm>
            <a:custGeom>
              <a:avLst/>
              <a:gdLst/>
              <a:ahLst/>
              <a:cxnLst/>
              <a:rect l="l" t="t" r="r" b="b"/>
              <a:pathLst>
                <a:path w="204470" h="42545">
                  <a:moveTo>
                    <a:pt x="0" y="10119"/>
                  </a:moveTo>
                  <a:lnTo>
                    <a:pt x="10119" y="0"/>
                  </a:lnTo>
                </a:path>
                <a:path w="204470" h="42545">
                  <a:moveTo>
                    <a:pt x="30358" y="42501"/>
                  </a:moveTo>
                  <a:lnTo>
                    <a:pt x="72860" y="0"/>
                  </a:lnTo>
                </a:path>
                <a:path w="204470" h="42545">
                  <a:moveTo>
                    <a:pt x="93099" y="42501"/>
                  </a:moveTo>
                  <a:lnTo>
                    <a:pt x="135601" y="0"/>
                  </a:lnTo>
                </a:path>
                <a:path w="204470" h="42545">
                  <a:moveTo>
                    <a:pt x="155840" y="42501"/>
                  </a:moveTo>
                  <a:lnTo>
                    <a:pt x="198342" y="0"/>
                  </a:lnTo>
                </a:path>
                <a:path w="204470" h="42545">
                  <a:moveTo>
                    <a:pt x="5059" y="37442"/>
                  </a:moveTo>
                  <a:lnTo>
                    <a:pt x="5059" y="37442"/>
                  </a:lnTo>
                </a:path>
                <a:path w="204470" h="42545">
                  <a:moveTo>
                    <a:pt x="12143" y="29346"/>
                  </a:moveTo>
                  <a:lnTo>
                    <a:pt x="36430" y="6071"/>
                  </a:lnTo>
                </a:path>
                <a:path w="204470" h="42545">
                  <a:moveTo>
                    <a:pt x="61729" y="42501"/>
                  </a:moveTo>
                  <a:lnTo>
                    <a:pt x="67800" y="37442"/>
                  </a:lnTo>
                </a:path>
                <a:path w="204470" h="42545">
                  <a:moveTo>
                    <a:pt x="74884" y="29346"/>
                  </a:moveTo>
                  <a:lnTo>
                    <a:pt x="74884" y="29346"/>
                  </a:lnTo>
                </a:path>
                <a:path w="204470" h="42545">
                  <a:moveTo>
                    <a:pt x="82980" y="21250"/>
                  </a:moveTo>
                  <a:lnTo>
                    <a:pt x="104230" y="0"/>
                  </a:lnTo>
                </a:path>
                <a:path w="204470" h="42545">
                  <a:moveTo>
                    <a:pt x="124470" y="42501"/>
                  </a:moveTo>
                  <a:lnTo>
                    <a:pt x="137625" y="29346"/>
                  </a:lnTo>
                </a:path>
                <a:path w="204470" h="42545">
                  <a:moveTo>
                    <a:pt x="145720" y="21250"/>
                  </a:moveTo>
                  <a:lnTo>
                    <a:pt x="145720" y="21250"/>
                  </a:lnTo>
                </a:path>
                <a:path w="204470" h="42545">
                  <a:moveTo>
                    <a:pt x="153816" y="14167"/>
                  </a:moveTo>
                  <a:lnTo>
                    <a:pt x="166971" y="0"/>
                  </a:lnTo>
                </a:path>
                <a:path w="204470" h="42545">
                  <a:moveTo>
                    <a:pt x="187211" y="42501"/>
                  </a:moveTo>
                  <a:lnTo>
                    <a:pt x="204414" y="252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3269277" y="11823302"/>
              <a:ext cx="204470" cy="42545"/>
            </a:xfrm>
            <a:custGeom>
              <a:avLst/>
              <a:gdLst/>
              <a:ahLst/>
              <a:cxnLst/>
              <a:rect l="l" t="t" r="r" b="b"/>
              <a:pathLst>
                <a:path w="204470" h="42545">
                  <a:moveTo>
                    <a:pt x="0" y="0"/>
                  </a:moveTo>
                  <a:lnTo>
                    <a:pt x="0" y="42501"/>
                  </a:lnTo>
                  <a:lnTo>
                    <a:pt x="204414" y="42501"/>
                  </a:lnTo>
                  <a:lnTo>
                    <a:pt x="204414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3749954" y="11823302"/>
              <a:ext cx="204470" cy="42545"/>
            </a:xfrm>
            <a:custGeom>
              <a:avLst/>
              <a:gdLst/>
              <a:ahLst/>
              <a:cxnLst/>
              <a:rect l="l" t="t" r="r" b="b"/>
              <a:pathLst>
                <a:path w="204470" h="42545">
                  <a:moveTo>
                    <a:pt x="0" y="31370"/>
                  </a:moveTo>
                  <a:lnTo>
                    <a:pt x="30358" y="0"/>
                  </a:lnTo>
                </a:path>
                <a:path w="204470" h="42545">
                  <a:moveTo>
                    <a:pt x="50597" y="42501"/>
                  </a:moveTo>
                  <a:lnTo>
                    <a:pt x="93099" y="0"/>
                  </a:lnTo>
                </a:path>
                <a:path w="204470" h="42545">
                  <a:moveTo>
                    <a:pt x="113338" y="42501"/>
                  </a:moveTo>
                  <a:lnTo>
                    <a:pt x="155840" y="0"/>
                  </a:lnTo>
                </a:path>
                <a:path w="204470" h="42545">
                  <a:moveTo>
                    <a:pt x="176079" y="42501"/>
                  </a:moveTo>
                  <a:lnTo>
                    <a:pt x="204414" y="15179"/>
                  </a:lnTo>
                </a:path>
                <a:path w="204470" h="42545">
                  <a:moveTo>
                    <a:pt x="19227" y="42501"/>
                  </a:moveTo>
                  <a:lnTo>
                    <a:pt x="40478" y="21250"/>
                  </a:lnTo>
                </a:path>
                <a:path w="204470" h="42545">
                  <a:moveTo>
                    <a:pt x="48573" y="14167"/>
                  </a:moveTo>
                  <a:lnTo>
                    <a:pt x="48573" y="14167"/>
                  </a:lnTo>
                </a:path>
                <a:path w="204470" h="42545">
                  <a:moveTo>
                    <a:pt x="56669" y="6071"/>
                  </a:moveTo>
                  <a:lnTo>
                    <a:pt x="61729" y="0"/>
                  </a:lnTo>
                </a:path>
                <a:path w="204470" h="42545">
                  <a:moveTo>
                    <a:pt x="88039" y="37442"/>
                  </a:moveTo>
                  <a:lnTo>
                    <a:pt x="111314" y="14167"/>
                  </a:lnTo>
                </a:path>
                <a:path w="204470" h="42545">
                  <a:moveTo>
                    <a:pt x="119410" y="6071"/>
                  </a:moveTo>
                  <a:lnTo>
                    <a:pt x="119410" y="6071"/>
                  </a:lnTo>
                </a:path>
                <a:path w="204470" h="42545">
                  <a:moveTo>
                    <a:pt x="149768" y="37442"/>
                  </a:moveTo>
                  <a:lnTo>
                    <a:pt x="149768" y="37442"/>
                  </a:lnTo>
                </a:path>
                <a:path w="204470" h="42545">
                  <a:moveTo>
                    <a:pt x="157864" y="29346"/>
                  </a:moveTo>
                  <a:lnTo>
                    <a:pt x="181139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3749954" y="11823302"/>
              <a:ext cx="204470" cy="42545"/>
            </a:xfrm>
            <a:custGeom>
              <a:avLst/>
              <a:gdLst/>
              <a:ahLst/>
              <a:cxnLst/>
              <a:rect l="l" t="t" r="r" b="b"/>
              <a:pathLst>
                <a:path w="204470" h="42545">
                  <a:moveTo>
                    <a:pt x="0" y="0"/>
                  </a:moveTo>
                  <a:lnTo>
                    <a:pt x="0" y="42501"/>
                  </a:lnTo>
                  <a:lnTo>
                    <a:pt x="204414" y="42501"/>
                  </a:lnTo>
                  <a:lnTo>
                    <a:pt x="204414" y="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1608665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2023"/>
                  </a:moveTo>
                  <a:lnTo>
                    <a:pt x="3035" y="0"/>
                  </a:lnTo>
                </a:path>
                <a:path w="42544" h="153034">
                  <a:moveTo>
                    <a:pt x="0" y="64764"/>
                  </a:moveTo>
                  <a:lnTo>
                    <a:pt x="42501" y="22262"/>
                  </a:lnTo>
                </a:path>
                <a:path w="42544" h="153034">
                  <a:moveTo>
                    <a:pt x="0" y="127505"/>
                  </a:moveTo>
                  <a:lnTo>
                    <a:pt x="42501" y="85003"/>
                  </a:lnTo>
                </a:path>
                <a:path w="42544" h="153034">
                  <a:moveTo>
                    <a:pt x="37442" y="152804"/>
                  </a:moveTo>
                  <a:lnTo>
                    <a:pt x="42501" y="147744"/>
                  </a:lnTo>
                </a:path>
                <a:path w="42544" h="153034">
                  <a:moveTo>
                    <a:pt x="6071" y="28334"/>
                  </a:moveTo>
                  <a:lnTo>
                    <a:pt x="29346" y="5059"/>
                  </a:lnTo>
                </a:path>
                <a:path w="42544" h="153034">
                  <a:moveTo>
                    <a:pt x="0" y="96135"/>
                  </a:moveTo>
                  <a:lnTo>
                    <a:pt x="21250" y="74884"/>
                  </a:lnTo>
                </a:path>
                <a:path w="42544" h="153034">
                  <a:moveTo>
                    <a:pt x="29346" y="66788"/>
                  </a:moveTo>
                  <a:lnTo>
                    <a:pt x="29346" y="66788"/>
                  </a:lnTo>
                </a:path>
                <a:path w="42544" h="153034">
                  <a:moveTo>
                    <a:pt x="37442" y="59705"/>
                  </a:moveTo>
                  <a:lnTo>
                    <a:pt x="42501" y="53633"/>
                  </a:lnTo>
                </a:path>
                <a:path w="42544" h="153034">
                  <a:moveTo>
                    <a:pt x="6071" y="152804"/>
                  </a:moveTo>
                  <a:lnTo>
                    <a:pt x="13155" y="145720"/>
                  </a:lnTo>
                </a:path>
                <a:path w="42544" h="153034">
                  <a:moveTo>
                    <a:pt x="21250" y="137625"/>
                  </a:moveTo>
                  <a:lnTo>
                    <a:pt x="21250" y="137625"/>
                  </a:lnTo>
                </a:path>
                <a:path w="42544" h="153034">
                  <a:moveTo>
                    <a:pt x="29346" y="129529"/>
                  </a:moveTo>
                  <a:lnTo>
                    <a:pt x="42501" y="116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1608665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1608665" y="8906858"/>
              <a:ext cx="42545" cy="204470"/>
            </a:xfrm>
            <a:custGeom>
              <a:avLst/>
              <a:gdLst/>
              <a:ahLst/>
              <a:cxnLst/>
              <a:rect l="l" t="t" r="r" b="b"/>
              <a:pathLst>
                <a:path w="42544" h="204470">
                  <a:moveTo>
                    <a:pt x="0" y="16191"/>
                  </a:moveTo>
                  <a:lnTo>
                    <a:pt x="16191" y="0"/>
                  </a:lnTo>
                </a:path>
                <a:path w="42544" h="204470">
                  <a:moveTo>
                    <a:pt x="0" y="78932"/>
                  </a:moveTo>
                  <a:lnTo>
                    <a:pt x="42501" y="36430"/>
                  </a:lnTo>
                </a:path>
                <a:path w="42544" h="204470">
                  <a:moveTo>
                    <a:pt x="0" y="141673"/>
                  </a:moveTo>
                  <a:lnTo>
                    <a:pt x="42501" y="99171"/>
                  </a:lnTo>
                </a:path>
                <a:path w="42544" h="204470">
                  <a:moveTo>
                    <a:pt x="0" y="203402"/>
                  </a:moveTo>
                  <a:lnTo>
                    <a:pt x="42501" y="160900"/>
                  </a:lnTo>
                </a:path>
                <a:path w="42544" h="204470">
                  <a:moveTo>
                    <a:pt x="6071" y="41490"/>
                  </a:moveTo>
                  <a:lnTo>
                    <a:pt x="6071" y="41490"/>
                  </a:lnTo>
                </a:path>
                <a:path w="42544" h="204470">
                  <a:moveTo>
                    <a:pt x="13155" y="33394"/>
                  </a:moveTo>
                  <a:lnTo>
                    <a:pt x="37442" y="10119"/>
                  </a:lnTo>
                </a:path>
                <a:path w="42544" h="204470">
                  <a:moveTo>
                    <a:pt x="6071" y="104230"/>
                  </a:moveTo>
                  <a:lnTo>
                    <a:pt x="29346" y="80956"/>
                  </a:lnTo>
                </a:path>
                <a:path w="42544" h="204470">
                  <a:moveTo>
                    <a:pt x="37442" y="72860"/>
                  </a:moveTo>
                  <a:lnTo>
                    <a:pt x="37442" y="72860"/>
                  </a:lnTo>
                </a:path>
                <a:path w="42544" h="204470">
                  <a:moveTo>
                    <a:pt x="0" y="173043"/>
                  </a:moveTo>
                  <a:lnTo>
                    <a:pt x="21250" y="150780"/>
                  </a:lnTo>
                </a:path>
                <a:path w="42544" h="204470">
                  <a:moveTo>
                    <a:pt x="29346" y="143697"/>
                  </a:moveTo>
                  <a:lnTo>
                    <a:pt x="29346" y="143697"/>
                  </a:lnTo>
                </a:path>
                <a:path w="42544" h="204470">
                  <a:moveTo>
                    <a:pt x="37442" y="135601"/>
                  </a:moveTo>
                  <a:lnTo>
                    <a:pt x="42501" y="129529"/>
                  </a:lnTo>
                </a:path>
                <a:path w="42544" h="204470">
                  <a:moveTo>
                    <a:pt x="31370" y="204414"/>
                  </a:moveTo>
                  <a:lnTo>
                    <a:pt x="42501" y="1922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1608665" y="8906858"/>
              <a:ext cx="42545" cy="204470"/>
            </a:xfrm>
            <a:custGeom>
              <a:avLst/>
              <a:gdLst/>
              <a:ahLst/>
              <a:cxnLst/>
              <a:rect l="l" t="t" r="r" b="b"/>
              <a:pathLst>
                <a:path w="42544" h="204470">
                  <a:moveTo>
                    <a:pt x="0" y="204414"/>
                  </a:moveTo>
                  <a:lnTo>
                    <a:pt x="42501" y="20441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20441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1608665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4" h="154304">
                  <a:moveTo>
                    <a:pt x="0" y="26310"/>
                  </a:moveTo>
                  <a:lnTo>
                    <a:pt x="25298" y="0"/>
                  </a:lnTo>
                </a:path>
                <a:path w="42544" h="154304">
                  <a:moveTo>
                    <a:pt x="0" y="88039"/>
                  </a:moveTo>
                  <a:lnTo>
                    <a:pt x="42501" y="45537"/>
                  </a:lnTo>
                </a:path>
                <a:path w="42544" h="154304">
                  <a:moveTo>
                    <a:pt x="0" y="150780"/>
                  </a:moveTo>
                  <a:lnTo>
                    <a:pt x="42501" y="108278"/>
                  </a:lnTo>
                </a:path>
                <a:path w="42544" h="154304">
                  <a:moveTo>
                    <a:pt x="0" y="57681"/>
                  </a:moveTo>
                  <a:lnTo>
                    <a:pt x="6071" y="51609"/>
                  </a:lnTo>
                </a:path>
                <a:path w="42544" h="154304">
                  <a:moveTo>
                    <a:pt x="13155" y="43513"/>
                  </a:moveTo>
                  <a:lnTo>
                    <a:pt x="13155" y="43513"/>
                  </a:lnTo>
                </a:path>
                <a:path w="42544" h="154304">
                  <a:moveTo>
                    <a:pt x="21250" y="36430"/>
                  </a:moveTo>
                  <a:lnTo>
                    <a:pt x="42501" y="14167"/>
                  </a:lnTo>
                </a:path>
                <a:path w="42544" h="154304">
                  <a:moveTo>
                    <a:pt x="6071" y="114350"/>
                  </a:moveTo>
                  <a:lnTo>
                    <a:pt x="6071" y="114350"/>
                  </a:lnTo>
                </a:path>
                <a:path w="42544" h="154304">
                  <a:moveTo>
                    <a:pt x="13155" y="106254"/>
                  </a:moveTo>
                  <a:lnTo>
                    <a:pt x="37442" y="82980"/>
                  </a:lnTo>
                </a:path>
                <a:path w="42544" h="154304">
                  <a:moveTo>
                    <a:pt x="29346" y="153816"/>
                  </a:moveTo>
                  <a:lnTo>
                    <a:pt x="29346" y="153816"/>
                  </a:lnTo>
                </a:path>
                <a:path w="42544" h="154304">
                  <a:moveTo>
                    <a:pt x="37442" y="145720"/>
                  </a:moveTo>
                  <a:lnTo>
                    <a:pt x="37442" y="1457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1608665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4" h="154304">
                  <a:moveTo>
                    <a:pt x="0" y="153816"/>
                  </a:moveTo>
                  <a:lnTo>
                    <a:pt x="42501" y="153816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3816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2186489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2023"/>
                  </a:moveTo>
                  <a:lnTo>
                    <a:pt x="2023" y="0"/>
                  </a:lnTo>
                </a:path>
                <a:path w="42544" h="153034">
                  <a:moveTo>
                    <a:pt x="0" y="64764"/>
                  </a:moveTo>
                  <a:lnTo>
                    <a:pt x="42501" y="22262"/>
                  </a:lnTo>
                </a:path>
                <a:path w="42544" h="153034">
                  <a:moveTo>
                    <a:pt x="0" y="127505"/>
                  </a:moveTo>
                  <a:lnTo>
                    <a:pt x="42501" y="85003"/>
                  </a:lnTo>
                </a:path>
                <a:path w="42544" h="153034">
                  <a:moveTo>
                    <a:pt x="36430" y="152804"/>
                  </a:moveTo>
                  <a:lnTo>
                    <a:pt x="42501" y="147744"/>
                  </a:lnTo>
                </a:path>
                <a:path w="42544" h="153034">
                  <a:moveTo>
                    <a:pt x="0" y="33394"/>
                  </a:moveTo>
                  <a:lnTo>
                    <a:pt x="15179" y="18215"/>
                  </a:lnTo>
                </a:path>
                <a:path w="42544" h="153034">
                  <a:moveTo>
                    <a:pt x="23274" y="10119"/>
                  </a:moveTo>
                  <a:lnTo>
                    <a:pt x="23274" y="10119"/>
                  </a:lnTo>
                </a:path>
                <a:path w="42544" h="153034">
                  <a:moveTo>
                    <a:pt x="30358" y="3035"/>
                  </a:moveTo>
                  <a:lnTo>
                    <a:pt x="33394" y="0"/>
                  </a:lnTo>
                </a:path>
                <a:path w="42544" h="153034">
                  <a:moveTo>
                    <a:pt x="0" y="96135"/>
                  </a:moveTo>
                  <a:lnTo>
                    <a:pt x="7083" y="89051"/>
                  </a:lnTo>
                </a:path>
                <a:path w="42544" h="153034">
                  <a:moveTo>
                    <a:pt x="15179" y="80956"/>
                  </a:moveTo>
                  <a:lnTo>
                    <a:pt x="15179" y="80956"/>
                  </a:lnTo>
                </a:path>
                <a:path w="42544" h="153034">
                  <a:moveTo>
                    <a:pt x="23274" y="72860"/>
                  </a:moveTo>
                  <a:lnTo>
                    <a:pt x="42501" y="53633"/>
                  </a:lnTo>
                </a:path>
                <a:path w="42544" h="153034">
                  <a:moveTo>
                    <a:pt x="7083" y="150780"/>
                  </a:moveTo>
                  <a:lnTo>
                    <a:pt x="7083" y="150780"/>
                  </a:lnTo>
                </a:path>
                <a:path w="42544" h="153034">
                  <a:moveTo>
                    <a:pt x="15179" y="143697"/>
                  </a:moveTo>
                  <a:lnTo>
                    <a:pt x="38454" y="1204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2186489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2186489" y="8048723"/>
              <a:ext cx="42545" cy="147955"/>
            </a:xfrm>
            <a:custGeom>
              <a:avLst/>
              <a:gdLst/>
              <a:ahLst/>
              <a:cxnLst/>
              <a:rect l="l" t="t" r="r" b="b"/>
              <a:pathLst>
                <a:path w="42544" h="147954">
                  <a:moveTo>
                    <a:pt x="0" y="46549"/>
                  </a:moveTo>
                  <a:lnTo>
                    <a:pt x="42501" y="4047"/>
                  </a:lnTo>
                </a:path>
                <a:path w="42544" h="147954">
                  <a:moveTo>
                    <a:pt x="0" y="109290"/>
                  </a:moveTo>
                  <a:lnTo>
                    <a:pt x="42501" y="66788"/>
                  </a:lnTo>
                </a:path>
                <a:path w="42544" h="147954">
                  <a:moveTo>
                    <a:pt x="23274" y="147744"/>
                  </a:moveTo>
                  <a:lnTo>
                    <a:pt x="42501" y="128517"/>
                  </a:lnTo>
                </a:path>
                <a:path w="42544" h="147954">
                  <a:moveTo>
                    <a:pt x="0" y="15179"/>
                  </a:moveTo>
                  <a:lnTo>
                    <a:pt x="7083" y="7083"/>
                  </a:lnTo>
                </a:path>
                <a:path w="42544" h="147954">
                  <a:moveTo>
                    <a:pt x="15179" y="0"/>
                  </a:moveTo>
                  <a:lnTo>
                    <a:pt x="15179" y="0"/>
                  </a:lnTo>
                </a:path>
                <a:path w="42544" h="147954">
                  <a:moveTo>
                    <a:pt x="7083" y="69824"/>
                  </a:moveTo>
                  <a:lnTo>
                    <a:pt x="7083" y="69824"/>
                  </a:lnTo>
                </a:path>
                <a:path w="42544" h="147954">
                  <a:moveTo>
                    <a:pt x="15179" y="61729"/>
                  </a:moveTo>
                  <a:lnTo>
                    <a:pt x="38454" y="38454"/>
                  </a:lnTo>
                </a:path>
                <a:path w="42544" h="147954">
                  <a:moveTo>
                    <a:pt x="7083" y="132565"/>
                  </a:moveTo>
                  <a:lnTo>
                    <a:pt x="30358" y="109290"/>
                  </a:lnTo>
                </a:path>
                <a:path w="42544" h="147954">
                  <a:moveTo>
                    <a:pt x="38454" y="101195"/>
                  </a:moveTo>
                  <a:lnTo>
                    <a:pt x="38454" y="1011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2186489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4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6170542" y="11372984"/>
              <a:ext cx="2809240" cy="688340"/>
            </a:xfrm>
            <a:custGeom>
              <a:avLst/>
              <a:gdLst/>
              <a:ahLst/>
              <a:cxnLst/>
              <a:rect l="l" t="t" r="r" b="b"/>
              <a:pathLst>
                <a:path w="2809240" h="688340">
                  <a:moveTo>
                    <a:pt x="0" y="0"/>
                  </a:moveTo>
                  <a:lnTo>
                    <a:pt x="0" y="514071"/>
                  </a:lnTo>
                  <a:lnTo>
                    <a:pt x="2809177" y="514071"/>
                  </a:lnTo>
                  <a:lnTo>
                    <a:pt x="2809177" y="688126"/>
                  </a:lnTo>
                  <a:lnTo>
                    <a:pt x="932007" y="688126"/>
                  </a:lnTo>
                </a:path>
                <a:path w="2809240" h="68834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5651410" y="8438325"/>
              <a:ext cx="2437130" cy="2889250"/>
            </a:xfrm>
            <a:custGeom>
              <a:avLst/>
              <a:gdLst/>
              <a:ahLst/>
              <a:cxnLst/>
              <a:rect l="l" t="t" r="r" b="b"/>
              <a:pathLst>
                <a:path w="2437129" h="2889250">
                  <a:moveTo>
                    <a:pt x="0" y="2653336"/>
                  </a:moveTo>
                  <a:lnTo>
                    <a:pt x="236796" y="2653336"/>
                  </a:lnTo>
                </a:path>
                <a:path w="2437129" h="2889250">
                  <a:moveTo>
                    <a:pt x="516095" y="2653336"/>
                  </a:moveTo>
                  <a:lnTo>
                    <a:pt x="282334" y="2653336"/>
                  </a:lnTo>
                  <a:lnTo>
                    <a:pt x="236796" y="2653336"/>
                  </a:lnTo>
                  <a:lnTo>
                    <a:pt x="0" y="2653336"/>
                  </a:lnTo>
                </a:path>
                <a:path w="2437129" h="2889250">
                  <a:moveTo>
                    <a:pt x="3035" y="2655360"/>
                  </a:moveTo>
                  <a:lnTo>
                    <a:pt x="3035" y="2889121"/>
                  </a:lnTo>
                  <a:lnTo>
                    <a:pt x="516095" y="2889121"/>
                  </a:lnTo>
                  <a:lnTo>
                    <a:pt x="516095" y="2655360"/>
                  </a:lnTo>
                </a:path>
                <a:path w="2437129" h="2889250">
                  <a:moveTo>
                    <a:pt x="282334" y="2653336"/>
                  </a:moveTo>
                  <a:lnTo>
                    <a:pt x="516095" y="2653336"/>
                  </a:lnTo>
                </a:path>
                <a:path w="2437129" h="2889250">
                  <a:moveTo>
                    <a:pt x="118398" y="2155456"/>
                  </a:moveTo>
                  <a:lnTo>
                    <a:pt x="119410" y="2653336"/>
                  </a:lnTo>
                </a:path>
                <a:path w="2437129" h="2889250">
                  <a:moveTo>
                    <a:pt x="119410" y="2655360"/>
                  </a:moveTo>
                  <a:lnTo>
                    <a:pt x="119410" y="2771734"/>
                  </a:lnTo>
                  <a:lnTo>
                    <a:pt x="397696" y="2771734"/>
                  </a:lnTo>
                  <a:lnTo>
                    <a:pt x="397696" y="2193910"/>
                  </a:lnTo>
                </a:path>
                <a:path w="2437129" h="2889250">
                  <a:moveTo>
                    <a:pt x="118904" y="2155456"/>
                  </a:moveTo>
                  <a:lnTo>
                    <a:pt x="125890" y="2155456"/>
                  </a:lnTo>
                  <a:lnTo>
                    <a:pt x="131553" y="2149793"/>
                  </a:lnTo>
                  <a:lnTo>
                    <a:pt x="131553" y="2142807"/>
                  </a:lnTo>
                  <a:lnTo>
                    <a:pt x="131553" y="2135820"/>
                  </a:lnTo>
                  <a:lnTo>
                    <a:pt x="125890" y="2130157"/>
                  </a:lnTo>
                  <a:lnTo>
                    <a:pt x="118904" y="2130157"/>
                  </a:lnTo>
                </a:path>
                <a:path w="2437129" h="2889250">
                  <a:moveTo>
                    <a:pt x="118904" y="2130157"/>
                  </a:moveTo>
                  <a:lnTo>
                    <a:pt x="111918" y="2130157"/>
                  </a:lnTo>
                  <a:lnTo>
                    <a:pt x="106254" y="2135820"/>
                  </a:lnTo>
                  <a:lnTo>
                    <a:pt x="106254" y="2142807"/>
                  </a:lnTo>
                  <a:lnTo>
                    <a:pt x="106254" y="2149793"/>
                  </a:lnTo>
                  <a:lnTo>
                    <a:pt x="111918" y="2155456"/>
                  </a:lnTo>
                  <a:lnTo>
                    <a:pt x="118904" y="2155456"/>
                  </a:lnTo>
                </a:path>
                <a:path w="2437129" h="2889250">
                  <a:moveTo>
                    <a:pt x="2204030" y="107266"/>
                  </a:moveTo>
                  <a:lnTo>
                    <a:pt x="2436778" y="107266"/>
                  </a:lnTo>
                  <a:lnTo>
                    <a:pt x="2436778" y="157864"/>
                  </a:lnTo>
                  <a:lnTo>
                    <a:pt x="2204030" y="157864"/>
                  </a:lnTo>
                  <a:lnTo>
                    <a:pt x="2436778" y="157864"/>
                  </a:lnTo>
                  <a:lnTo>
                    <a:pt x="2436778" y="209473"/>
                  </a:lnTo>
                  <a:lnTo>
                    <a:pt x="2204030" y="209473"/>
                  </a:lnTo>
                  <a:lnTo>
                    <a:pt x="2436778" y="209473"/>
                  </a:lnTo>
                  <a:lnTo>
                    <a:pt x="2436778" y="260071"/>
                  </a:lnTo>
                  <a:lnTo>
                    <a:pt x="2204030" y="260071"/>
                  </a:lnTo>
                  <a:lnTo>
                    <a:pt x="2436778" y="260071"/>
                  </a:lnTo>
                  <a:lnTo>
                    <a:pt x="2436778" y="311681"/>
                  </a:lnTo>
                  <a:lnTo>
                    <a:pt x="2204030" y="311681"/>
                  </a:lnTo>
                  <a:lnTo>
                    <a:pt x="2436778" y="311681"/>
                  </a:lnTo>
                  <a:lnTo>
                    <a:pt x="2436778" y="362278"/>
                  </a:lnTo>
                  <a:lnTo>
                    <a:pt x="2204030" y="362278"/>
                  </a:lnTo>
                  <a:lnTo>
                    <a:pt x="2436778" y="362278"/>
                  </a:lnTo>
                  <a:lnTo>
                    <a:pt x="2436778" y="412876"/>
                  </a:lnTo>
                  <a:lnTo>
                    <a:pt x="2204030" y="412876"/>
                  </a:lnTo>
                  <a:lnTo>
                    <a:pt x="2436778" y="412876"/>
                  </a:lnTo>
                  <a:lnTo>
                    <a:pt x="2436778" y="464485"/>
                  </a:lnTo>
                  <a:lnTo>
                    <a:pt x="2204030" y="464485"/>
                  </a:lnTo>
                  <a:lnTo>
                    <a:pt x="2436778" y="464485"/>
                  </a:lnTo>
                  <a:lnTo>
                    <a:pt x="2436778" y="515083"/>
                  </a:lnTo>
                  <a:lnTo>
                    <a:pt x="2204030" y="515083"/>
                  </a:lnTo>
                  <a:lnTo>
                    <a:pt x="2436778" y="515083"/>
                  </a:lnTo>
                  <a:lnTo>
                    <a:pt x="2436778" y="566692"/>
                  </a:lnTo>
                  <a:lnTo>
                    <a:pt x="2204030" y="566692"/>
                  </a:lnTo>
                  <a:lnTo>
                    <a:pt x="2436778" y="566692"/>
                  </a:lnTo>
                  <a:lnTo>
                    <a:pt x="2436778" y="617290"/>
                  </a:lnTo>
                  <a:lnTo>
                    <a:pt x="2204030" y="617290"/>
                  </a:lnTo>
                  <a:lnTo>
                    <a:pt x="2436778" y="617290"/>
                  </a:lnTo>
                  <a:lnTo>
                    <a:pt x="2436778" y="668899"/>
                  </a:lnTo>
                  <a:lnTo>
                    <a:pt x="2204030" y="668899"/>
                  </a:lnTo>
                  <a:lnTo>
                    <a:pt x="2436778" y="668899"/>
                  </a:lnTo>
                  <a:lnTo>
                    <a:pt x="2436778" y="719497"/>
                  </a:lnTo>
                  <a:lnTo>
                    <a:pt x="2204030" y="719497"/>
                  </a:lnTo>
                  <a:lnTo>
                    <a:pt x="2436778" y="719497"/>
                  </a:lnTo>
                  <a:lnTo>
                    <a:pt x="2436778" y="771106"/>
                  </a:lnTo>
                  <a:lnTo>
                    <a:pt x="2204030" y="771106"/>
                  </a:lnTo>
                  <a:lnTo>
                    <a:pt x="2436778" y="771106"/>
                  </a:lnTo>
                  <a:lnTo>
                    <a:pt x="2436778" y="821704"/>
                  </a:lnTo>
                  <a:lnTo>
                    <a:pt x="2204030" y="821704"/>
                  </a:lnTo>
                  <a:lnTo>
                    <a:pt x="2436778" y="821704"/>
                  </a:lnTo>
                  <a:lnTo>
                    <a:pt x="2436778" y="873314"/>
                  </a:lnTo>
                  <a:lnTo>
                    <a:pt x="2204030" y="873314"/>
                  </a:lnTo>
                  <a:lnTo>
                    <a:pt x="2436778" y="873314"/>
                  </a:lnTo>
                  <a:lnTo>
                    <a:pt x="2436778" y="923911"/>
                  </a:lnTo>
                  <a:lnTo>
                    <a:pt x="2204030" y="923911"/>
                  </a:lnTo>
                  <a:lnTo>
                    <a:pt x="2204030" y="975521"/>
                  </a:lnTo>
                  <a:lnTo>
                    <a:pt x="2436778" y="975521"/>
                  </a:lnTo>
                  <a:lnTo>
                    <a:pt x="2436778" y="923911"/>
                  </a:lnTo>
                  <a:lnTo>
                    <a:pt x="2204030" y="923911"/>
                  </a:lnTo>
                  <a:lnTo>
                    <a:pt x="2204030" y="873314"/>
                  </a:lnTo>
                  <a:lnTo>
                    <a:pt x="2204030" y="157864"/>
                  </a:lnTo>
                  <a:lnTo>
                    <a:pt x="2204030" y="107266"/>
                  </a:lnTo>
                </a:path>
                <a:path w="2437129" h="2889250">
                  <a:moveTo>
                    <a:pt x="2204030" y="55657"/>
                  </a:moveTo>
                  <a:lnTo>
                    <a:pt x="2204030" y="5059"/>
                  </a:lnTo>
                  <a:lnTo>
                    <a:pt x="2204030" y="0"/>
                  </a:lnTo>
                  <a:lnTo>
                    <a:pt x="2436778" y="0"/>
                  </a:lnTo>
                  <a:lnTo>
                    <a:pt x="2436778" y="5059"/>
                  </a:lnTo>
                  <a:lnTo>
                    <a:pt x="2436778" y="55657"/>
                  </a:lnTo>
                  <a:lnTo>
                    <a:pt x="2204030" y="55657"/>
                  </a:lnTo>
                  <a:lnTo>
                    <a:pt x="2204030" y="107266"/>
                  </a:lnTo>
                  <a:lnTo>
                    <a:pt x="2436778" y="107266"/>
                  </a:lnTo>
                  <a:lnTo>
                    <a:pt x="2436778" y="55657"/>
                  </a:lnTo>
                  <a:lnTo>
                    <a:pt x="2204030" y="55657"/>
                  </a:lnTo>
                </a:path>
                <a:path w="2437129" h="2889250">
                  <a:moveTo>
                    <a:pt x="2320404" y="975521"/>
                  </a:moveTo>
                  <a:lnTo>
                    <a:pt x="2320404" y="923911"/>
                  </a:lnTo>
                  <a:lnTo>
                    <a:pt x="2320404" y="55657"/>
                  </a:lnTo>
                  <a:lnTo>
                    <a:pt x="2320404" y="5059"/>
                  </a:lnTo>
                  <a:lnTo>
                    <a:pt x="2277902" y="47561"/>
                  </a:lnTo>
                </a:path>
                <a:path w="2437129" h="2889250">
                  <a:moveTo>
                    <a:pt x="2320404" y="5059"/>
                  </a:moveTo>
                  <a:lnTo>
                    <a:pt x="2362906" y="47561"/>
                  </a:lnTo>
                </a:path>
                <a:path w="2437129" h="2889250">
                  <a:moveTo>
                    <a:pt x="2320910" y="987664"/>
                  </a:moveTo>
                  <a:lnTo>
                    <a:pt x="2327896" y="987664"/>
                  </a:lnTo>
                  <a:lnTo>
                    <a:pt x="2333559" y="982000"/>
                  </a:lnTo>
                  <a:lnTo>
                    <a:pt x="2333559" y="975015"/>
                  </a:lnTo>
                  <a:lnTo>
                    <a:pt x="2333559" y="968029"/>
                  </a:lnTo>
                  <a:lnTo>
                    <a:pt x="2327896" y="962365"/>
                  </a:lnTo>
                  <a:lnTo>
                    <a:pt x="2320910" y="962365"/>
                  </a:lnTo>
                </a:path>
                <a:path w="2437129" h="2889250">
                  <a:moveTo>
                    <a:pt x="2320910" y="962365"/>
                  </a:moveTo>
                  <a:lnTo>
                    <a:pt x="2313924" y="962365"/>
                  </a:lnTo>
                  <a:lnTo>
                    <a:pt x="2308261" y="968029"/>
                  </a:lnTo>
                  <a:lnTo>
                    <a:pt x="2308261" y="975015"/>
                  </a:lnTo>
                  <a:lnTo>
                    <a:pt x="2308261" y="982000"/>
                  </a:lnTo>
                  <a:lnTo>
                    <a:pt x="2313924" y="987664"/>
                  </a:lnTo>
                  <a:lnTo>
                    <a:pt x="2320910" y="987664"/>
                  </a:lnTo>
                </a:path>
                <a:path w="2437129" h="2889250">
                  <a:moveTo>
                    <a:pt x="516095" y="2638157"/>
                  </a:moveTo>
                  <a:lnTo>
                    <a:pt x="516095" y="2638157"/>
                  </a:lnTo>
                  <a:lnTo>
                    <a:pt x="516095" y="2196946"/>
                  </a:lnTo>
                  <a:lnTo>
                    <a:pt x="516095" y="21928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19" name="object 7119"/>
            <p:cNvPicPr/>
            <p:nvPr/>
          </p:nvPicPr>
          <p:blipFill>
            <a:blip r:embed="rId416" cstate="print"/>
            <a:stretch>
              <a:fillRect/>
            </a:stretch>
          </p:blipFill>
          <p:spPr>
            <a:xfrm>
              <a:off x="8929121" y="7955624"/>
              <a:ext cx="77920" cy="2111942"/>
            </a:xfrm>
            <a:prstGeom prst="rect">
              <a:avLst/>
            </a:prstGeom>
          </p:spPr>
        </p:pic>
        <p:sp>
          <p:nvSpPr>
            <p:cNvPr id="7120" name="object 7120"/>
            <p:cNvSpPr/>
            <p:nvPr/>
          </p:nvSpPr>
          <p:spPr>
            <a:xfrm>
              <a:off x="8931145" y="7986994"/>
              <a:ext cx="46990" cy="2035175"/>
            </a:xfrm>
            <a:custGeom>
              <a:avLst/>
              <a:gdLst/>
              <a:ahLst/>
              <a:cxnLst/>
              <a:rect l="l" t="t" r="r" b="b"/>
              <a:pathLst>
                <a:path w="46990" h="2035175">
                  <a:moveTo>
                    <a:pt x="4047" y="42501"/>
                  </a:moveTo>
                  <a:lnTo>
                    <a:pt x="4047" y="2009735"/>
                  </a:lnTo>
                </a:path>
                <a:path w="46990" h="2035175">
                  <a:moveTo>
                    <a:pt x="46549" y="2035034"/>
                  </a:moveTo>
                  <a:lnTo>
                    <a:pt x="46549" y="42501"/>
                  </a:lnTo>
                  <a:lnTo>
                    <a:pt x="46549" y="0"/>
                  </a:lnTo>
                </a:path>
                <a:path w="46990" h="2035175">
                  <a:moveTo>
                    <a:pt x="0" y="46549"/>
                  </a:moveTo>
                  <a:lnTo>
                    <a:pt x="0" y="200568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21" name="object 7121"/>
            <p:cNvPicPr/>
            <p:nvPr/>
          </p:nvPicPr>
          <p:blipFill>
            <a:blip r:embed="rId417" cstate="print"/>
            <a:stretch>
              <a:fillRect/>
            </a:stretch>
          </p:blipFill>
          <p:spPr>
            <a:xfrm>
              <a:off x="8086166" y="7957648"/>
              <a:ext cx="923911" cy="2112954"/>
            </a:xfrm>
            <a:prstGeom prst="rect">
              <a:avLst/>
            </a:prstGeom>
          </p:spPr>
        </p:pic>
        <p:sp>
          <p:nvSpPr>
            <p:cNvPr id="7122" name="object 7122"/>
            <p:cNvSpPr/>
            <p:nvPr/>
          </p:nvSpPr>
          <p:spPr>
            <a:xfrm>
              <a:off x="8160038" y="8029496"/>
              <a:ext cx="1270" cy="1967230"/>
            </a:xfrm>
            <a:custGeom>
              <a:avLst/>
              <a:gdLst/>
              <a:ahLst/>
              <a:cxnLst/>
              <a:rect l="l" t="t" r="r" b="b"/>
              <a:pathLst>
                <a:path w="1270" h="1967229">
                  <a:moveTo>
                    <a:pt x="1011" y="0"/>
                  </a:moveTo>
                  <a:lnTo>
                    <a:pt x="1011" y="1963185"/>
                  </a:lnTo>
                  <a:lnTo>
                    <a:pt x="1011" y="1967233"/>
                  </a:lnTo>
                </a:path>
                <a:path w="1270" h="1967229">
                  <a:moveTo>
                    <a:pt x="0" y="1967233"/>
                  </a:moveTo>
                  <a:lnTo>
                    <a:pt x="0" y="196723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8160038" y="8029496"/>
              <a:ext cx="1270" cy="1967230"/>
            </a:xfrm>
            <a:custGeom>
              <a:avLst/>
              <a:gdLst/>
              <a:ahLst/>
              <a:cxnLst/>
              <a:rect l="l" t="t" r="r" b="b"/>
              <a:pathLst>
                <a:path w="1270" h="1967229">
                  <a:moveTo>
                    <a:pt x="505" y="-2023"/>
                  </a:moveTo>
                  <a:lnTo>
                    <a:pt x="505" y="196925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8088190" y="7986994"/>
              <a:ext cx="76200" cy="2078989"/>
            </a:xfrm>
            <a:custGeom>
              <a:avLst/>
              <a:gdLst/>
              <a:ahLst/>
              <a:cxnLst/>
              <a:rect l="l" t="t" r="r" b="b"/>
              <a:pathLst>
                <a:path w="76200" h="2078990">
                  <a:moveTo>
                    <a:pt x="46549" y="2009735"/>
                  </a:moveTo>
                  <a:lnTo>
                    <a:pt x="46549" y="2035034"/>
                  </a:lnTo>
                </a:path>
                <a:path w="76200" h="2078990">
                  <a:moveTo>
                    <a:pt x="71848" y="2009735"/>
                  </a:moveTo>
                  <a:lnTo>
                    <a:pt x="71848" y="42501"/>
                  </a:lnTo>
                  <a:lnTo>
                    <a:pt x="46549" y="42501"/>
                  </a:lnTo>
                </a:path>
                <a:path w="76200" h="2078990">
                  <a:moveTo>
                    <a:pt x="4047" y="1429887"/>
                  </a:moveTo>
                  <a:lnTo>
                    <a:pt x="0" y="1429887"/>
                  </a:lnTo>
                </a:path>
                <a:path w="76200" h="2078990">
                  <a:moveTo>
                    <a:pt x="0" y="1472389"/>
                  </a:moveTo>
                  <a:lnTo>
                    <a:pt x="4047" y="1472389"/>
                  </a:lnTo>
                  <a:lnTo>
                    <a:pt x="4047" y="1429887"/>
                  </a:lnTo>
                </a:path>
                <a:path w="76200" h="2078990">
                  <a:moveTo>
                    <a:pt x="4047" y="0"/>
                  </a:moveTo>
                  <a:lnTo>
                    <a:pt x="0" y="0"/>
                  </a:lnTo>
                </a:path>
                <a:path w="76200" h="2078990">
                  <a:moveTo>
                    <a:pt x="4047" y="1472389"/>
                  </a:moveTo>
                  <a:lnTo>
                    <a:pt x="4047" y="2035034"/>
                  </a:lnTo>
                  <a:lnTo>
                    <a:pt x="4047" y="2078548"/>
                  </a:lnTo>
                </a:path>
                <a:path w="76200" h="2078990">
                  <a:moveTo>
                    <a:pt x="4047" y="42501"/>
                  </a:moveTo>
                  <a:lnTo>
                    <a:pt x="4047" y="1429887"/>
                  </a:lnTo>
                </a:path>
                <a:path w="76200" h="2078990">
                  <a:moveTo>
                    <a:pt x="75896" y="2005687"/>
                  </a:moveTo>
                  <a:lnTo>
                    <a:pt x="75896" y="46549"/>
                  </a:lnTo>
                </a:path>
                <a:path w="76200" h="2078990">
                  <a:moveTo>
                    <a:pt x="46549" y="2009735"/>
                  </a:moveTo>
                  <a:lnTo>
                    <a:pt x="46549" y="42501"/>
                  </a:lnTo>
                </a:path>
                <a:path w="76200" h="2078990">
                  <a:moveTo>
                    <a:pt x="0" y="0"/>
                  </a:moveTo>
                  <a:lnTo>
                    <a:pt x="0" y="1426851"/>
                  </a:lnTo>
                </a:path>
                <a:path w="76200" h="2078990">
                  <a:moveTo>
                    <a:pt x="4047" y="0"/>
                  </a:moveTo>
                  <a:lnTo>
                    <a:pt x="4047" y="42501"/>
                  </a:lnTo>
                </a:path>
                <a:path w="76200" h="2078990">
                  <a:moveTo>
                    <a:pt x="0" y="1476437"/>
                  </a:moveTo>
                  <a:lnTo>
                    <a:pt x="0" y="2078548"/>
                  </a:lnTo>
                </a:path>
                <a:path w="76200" h="2078990">
                  <a:moveTo>
                    <a:pt x="30358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6407338" y="10969215"/>
              <a:ext cx="885825" cy="20320"/>
            </a:xfrm>
            <a:custGeom>
              <a:avLst/>
              <a:gdLst/>
              <a:ahLst/>
              <a:cxnLst/>
              <a:rect l="l" t="t" r="r" b="b"/>
              <a:pathLst>
                <a:path w="885825" h="20320">
                  <a:moveTo>
                    <a:pt x="0" y="0"/>
                  </a:moveTo>
                  <a:lnTo>
                    <a:pt x="0" y="0"/>
                  </a:lnTo>
                </a:path>
                <a:path w="885825" h="20320">
                  <a:moveTo>
                    <a:pt x="34406" y="20239"/>
                  </a:moveTo>
                  <a:lnTo>
                    <a:pt x="54645" y="0"/>
                  </a:lnTo>
                </a:path>
                <a:path w="885825" h="20320">
                  <a:moveTo>
                    <a:pt x="88039" y="20239"/>
                  </a:moveTo>
                  <a:lnTo>
                    <a:pt x="108278" y="0"/>
                  </a:lnTo>
                </a:path>
                <a:path w="885825" h="20320">
                  <a:moveTo>
                    <a:pt x="142685" y="20239"/>
                  </a:moveTo>
                  <a:lnTo>
                    <a:pt x="162924" y="0"/>
                  </a:lnTo>
                </a:path>
                <a:path w="885825" h="20320">
                  <a:moveTo>
                    <a:pt x="196318" y="20239"/>
                  </a:moveTo>
                  <a:lnTo>
                    <a:pt x="216557" y="0"/>
                  </a:lnTo>
                </a:path>
                <a:path w="885825" h="20320">
                  <a:moveTo>
                    <a:pt x="250963" y="20239"/>
                  </a:moveTo>
                  <a:lnTo>
                    <a:pt x="271202" y="0"/>
                  </a:lnTo>
                </a:path>
                <a:path w="885825" h="20320">
                  <a:moveTo>
                    <a:pt x="304597" y="20239"/>
                  </a:moveTo>
                  <a:lnTo>
                    <a:pt x="324836" y="0"/>
                  </a:lnTo>
                </a:path>
                <a:path w="885825" h="20320">
                  <a:moveTo>
                    <a:pt x="368350" y="12143"/>
                  </a:moveTo>
                  <a:lnTo>
                    <a:pt x="379481" y="0"/>
                  </a:lnTo>
                </a:path>
                <a:path w="885825" h="20320">
                  <a:moveTo>
                    <a:pt x="412876" y="20239"/>
                  </a:moveTo>
                  <a:lnTo>
                    <a:pt x="434127" y="0"/>
                  </a:lnTo>
                </a:path>
                <a:path w="885825" h="20320">
                  <a:moveTo>
                    <a:pt x="467521" y="20239"/>
                  </a:moveTo>
                  <a:lnTo>
                    <a:pt x="487760" y="0"/>
                  </a:lnTo>
                </a:path>
                <a:path w="885825" h="20320">
                  <a:moveTo>
                    <a:pt x="522166" y="20239"/>
                  </a:moveTo>
                  <a:lnTo>
                    <a:pt x="542405" y="0"/>
                  </a:lnTo>
                </a:path>
                <a:path w="885825" h="20320">
                  <a:moveTo>
                    <a:pt x="575800" y="20239"/>
                  </a:moveTo>
                  <a:lnTo>
                    <a:pt x="596039" y="0"/>
                  </a:lnTo>
                </a:path>
                <a:path w="885825" h="20320">
                  <a:moveTo>
                    <a:pt x="630445" y="20239"/>
                  </a:moveTo>
                  <a:lnTo>
                    <a:pt x="650684" y="0"/>
                  </a:lnTo>
                </a:path>
                <a:path w="885825" h="20320">
                  <a:moveTo>
                    <a:pt x="684079" y="20239"/>
                  </a:moveTo>
                  <a:lnTo>
                    <a:pt x="704318" y="0"/>
                  </a:lnTo>
                </a:path>
                <a:path w="885825" h="20320">
                  <a:moveTo>
                    <a:pt x="738724" y="20239"/>
                  </a:moveTo>
                  <a:lnTo>
                    <a:pt x="758963" y="0"/>
                  </a:lnTo>
                </a:path>
                <a:path w="885825" h="20320">
                  <a:moveTo>
                    <a:pt x="792357" y="20239"/>
                  </a:moveTo>
                  <a:lnTo>
                    <a:pt x="812596" y="0"/>
                  </a:lnTo>
                </a:path>
                <a:path w="885825" h="20320">
                  <a:moveTo>
                    <a:pt x="847003" y="20239"/>
                  </a:moveTo>
                  <a:lnTo>
                    <a:pt x="867242" y="0"/>
                  </a:lnTo>
                </a:path>
                <a:path w="885825" h="20320">
                  <a:moveTo>
                    <a:pt x="0" y="18215"/>
                  </a:moveTo>
                  <a:lnTo>
                    <a:pt x="18215" y="0"/>
                  </a:lnTo>
                </a:path>
                <a:path w="885825" h="20320">
                  <a:moveTo>
                    <a:pt x="51609" y="20239"/>
                  </a:moveTo>
                  <a:lnTo>
                    <a:pt x="72860" y="0"/>
                  </a:lnTo>
                </a:path>
                <a:path w="885825" h="20320">
                  <a:moveTo>
                    <a:pt x="106254" y="20239"/>
                  </a:moveTo>
                  <a:lnTo>
                    <a:pt x="126493" y="0"/>
                  </a:lnTo>
                </a:path>
                <a:path w="885825" h="20320">
                  <a:moveTo>
                    <a:pt x="159888" y="20239"/>
                  </a:moveTo>
                  <a:lnTo>
                    <a:pt x="181139" y="0"/>
                  </a:lnTo>
                </a:path>
                <a:path w="885825" h="20320">
                  <a:moveTo>
                    <a:pt x="214533" y="20239"/>
                  </a:moveTo>
                  <a:lnTo>
                    <a:pt x="234772" y="0"/>
                  </a:lnTo>
                </a:path>
                <a:path w="885825" h="20320">
                  <a:moveTo>
                    <a:pt x="269179" y="20239"/>
                  </a:moveTo>
                  <a:lnTo>
                    <a:pt x="289418" y="0"/>
                  </a:lnTo>
                </a:path>
                <a:path w="885825" h="20320">
                  <a:moveTo>
                    <a:pt x="322812" y="20239"/>
                  </a:moveTo>
                  <a:lnTo>
                    <a:pt x="325848" y="18215"/>
                  </a:lnTo>
                </a:path>
                <a:path w="885825" h="20320">
                  <a:moveTo>
                    <a:pt x="377457" y="20239"/>
                  </a:moveTo>
                  <a:lnTo>
                    <a:pt x="397696" y="0"/>
                  </a:lnTo>
                </a:path>
                <a:path w="885825" h="20320">
                  <a:moveTo>
                    <a:pt x="431091" y="20239"/>
                  </a:moveTo>
                  <a:lnTo>
                    <a:pt x="451330" y="0"/>
                  </a:lnTo>
                </a:path>
                <a:path w="885825" h="20320">
                  <a:moveTo>
                    <a:pt x="485736" y="20239"/>
                  </a:moveTo>
                  <a:lnTo>
                    <a:pt x="505975" y="0"/>
                  </a:lnTo>
                </a:path>
                <a:path w="885825" h="20320">
                  <a:moveTo>
                    <a:pt x="539370" y="20239"/>
                  </a:moveTo>
                  <a:lnTo>
                    <a:pt x="560621" y="0"/>
                  </a:lnTo>
                </a:path>
                <a:path w="885825" h="20320">
                  <a:moveTo>
                    <a:pt x="594015" y="20239"/>
                  </a:moveTo>
                  <a:lnTo>
                    <a:pt x="614254" y="0"/>
                  </a:lnTo>
                </a:path>
                <a:path w="885825" h="20320">
                  <a:moveTo>
                    <a:pt x="647648" y="20239"/>
                  </a:moveTo>
                  <a:lnTo>
                    <a:pt x="668899" y="0"/>
                  </a:lnTo>
                </a:path>
                <a:path w="885825" h="20320">
                  <a:moveTo>
                    <a:pt x="702294" y="20239"/>
                  </a:moveTo>
                  <a:lnTo>
                    <a:pt x="722533" y="0"/>
                  </a:lnTo>
                </a:path>
                <a:path w="885825" h="20320">
                  <a:moveTo>
                    <a:pt x="756939" y="20239"/>
                  </a:moveTo>
                  <a:lnTo>
                    <a:pt x="777178" y="0"/>
                  </a:lnTo>
                </a:path>
                <a:path w="885825" h="20320">
                  <a:moveTo>
                    <a:pt x="810573" y="20239"/>
                  </a:moveTo>
                  <a:lnTo>
                    <a:pt x="830812" y="0"/>
                  </a:lnTo>
                </a:path>
                <a:path w="885825" h="20320">
                  <a:moveTo>
                    <a:pt x="865218" y="20239"/>
                  </a:moveTo>
                  <a:lnTo>
                    <a:pt x="8854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26" name="object 7126"/>
            <p:cNvPicPr/>
            <p:nvPr/>
          </p:nvPicPr>
          <p:blipFill>
            <a:blip r:embed="rId418" cstate="print"/>
            <a:stretch>
              <a:fillRect/>
            </a:stretch>
          </p:blipFill>
          <p:spPr>
            <a:xfrm>
              <a:off x="5602837" y="8027472"/>
              <a:ext cx="637529" cy="3347535"/>
            </a:xfrm>
            <a:prstGeom prst="rect">
              <a:avLst/>
            </a:prstGeom>
          </p:spPr>
        </p:pic>
        <p:sp>
          <p:nvSpPr>
            <p:cNvPr id="7127" name="object 7127"/>
            <p:cNvSpPr/>
            <p:nvPr/>
          </p:nvSpPr>
          <p:spPr>
            <a:xfrm>
              <a:off x="7810915" y="9413846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49585" y="0"/>
                  </a:moveTo>
                  <a:lnTo>
                    <a:pt x="49585" y="0"/>
                  </a:lnTo>
                </a:path>
                <a:path w="50165" h="50165">
                  <a:moveTo>
                    <a:pt x="45537" y="3035"/>
                  </a:moveTo>
                  <a:lnTo>
                    <a:pt x="45537" y="3035"/>
                  </a:lnTo>
                </a:path>
                <a:path w="50165" h="50165">
                  <a:moveTo>
                    <a:pt x="49585" y="3035"/>
                  </a:moveTo>
                  <a:lnTo>
                    <a:pt x="49585" y="3035"/>
                  </a:lnTo>
                </a:path>
                <a:path w="50165" h="50165">
                  <a:moveTo>
                    <a:pt x="49585" y="0"/>
                  </a:moveTo>
                  <a:lnTo>
                    <a:pt x="49585" y="0"/>
                  </a:lnTo>
                </a:path>
                <a:path w="50165" h="50165">
                  <a:moveTo>
                    <a:pt x="3035" y="45537"/>
                  </a:moveTo>
                  <a:lnTo>
                    <a:pt x="3035" y="45537"/>
                  </a:lnTo>
                </a:path>
                <a:path w="50165" h="50165">
                  <a:moveTo>
                    <a:pt x="0" y="49585"/>
                  </a:moveTo>
                  <a:lnTo>
                    <a:pt x="0" y="49585"/>
                  </a:lnTo>
                </a:path>
                <a:path w="50165" h="50165">
                  <a:moveTo>
                    <a:pt x="3035" y="49585"/>
                  </a:moveTo>
                  <a:lnTo>
                    <a:pt x="3035" y="49585"/>
                  </a:lnTo>
                </a:path>
                <a:path w="50165" h="50165">
                  <a:moveTo>
                    <a:pt x="3035" y="45537"/>
                  </a:moveTo>
                  <a:lnTo>
                    <a:pt x="3035" y="45537"/>
                  </a:lnTo>
                </a:path>
                <a:path w="50165" h="50165">
                  <a:moveTo>
                    <a:pt x="45537" y="3035"/>
                  </a:moveTo>
                  <a:lnTo>
                    <a:pt x="45537" y="3035"/>
                  </a:lnTo>
                </a:path>
                <a:path w="50165" h="50165">
                  <a:moveTo>
                    <a:pt x="3035" y="45537"/>
                  </a:moveTo>
                  <a:lnTo>
                    <a:pt x="3035" y="45537"/>
                  </a:lnTo>
                </a:path>
                <a:path w="50165" h="50165">
                  <a:moveTo>
                    <a:pt x="45537" y="45537"/>
                  </a:moveTo>
                  <a:lnTo>
                    <a:pt x="45537" y="45537"/>
                  </a:lnTo>
                </a:path>
                <a:path w="50165" h="50165">
                  <a:moveTo>
                    <a:pt x="45537" y="3035"/>
                  </a:moveTo>
                  <a:lnTo>
                    <a:pt x="45537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7845321" y="9447240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0" y="12143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7813951" y="8029496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5" h="4445">
                  <a:moveTo>
                    <a:pt x="0" y="4047"/>
                  </a:moveTo>
                  <a:lnTo>
                    <a:pt x="0" y="4047"/>
                  </a:lnTo>
                </a:path>
                <a:path w="42545" h="4445">
                  <a:moveTo>
                    <a:pt x="42501" y="4047"/>
                  </a:moveTo>
                  <a:lnTo>
                    <a:pt x="42501" y="4047"/>
                  </a:lnTo>
                </a:path>
                <a:path w="42545" h="4445">
                  <a:moveTo>
                    <a:pt x="42501" y="0"/>
                  </a:moveTo>
                  <a:lnTo>
                    <a:pt x="42501" y="0"/>
                  </a:lnTo>
                </a:path>
                <a:path w="42545" h="4445">
                  <a:moveTo>
                    <a:pt x="0" y="0"/>
                  </a:moveTo>
                  <a:lnTo>
                    <a:pt x="0" y="0"/>
                  </a:lnTo>
                </a:path>
                <a:path w="42545" h="4445">
                  <a:moveTo>
                    <a:pt x="0" y="4047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7856453" y="941384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3035"/>
                  </a:lnTo>
                  <a:lnTo>
                    <a:pt x="4047" y="303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7856453" y="941384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4047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7826094" y="80294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7810915" y="8033544"/>
              <a:ext cx="3175" cy="1426210"/>
            </a:xfrm>
            <a:custGeom>
              <a:avLst/>
              <a:gdLst/>
              <a:ahLst/>
              <a:cxnLst/>
              <a:rect l="l" t="t" r="r" b="b"/>
              <a:pathLst>
                <a:path w="3175" h="1426209">
                  <a:moveTo>
                    <a:pt x="0" y="1425839"/>
                  </a:moveTo>
                  <a:lnTo>
                    <a:pt x="0" y="1425839"/>
                  </a:lnTo>
                </a:path>
                <a:path w="3175" h="1426209">
                  <a:moveTo>
                    <a:pt x="3035" y="1425839"/>
                  </a:moveTo>
                  <a:lnTo>
                    <a:pt x="3035" y="1425839"/>
                  </a:lnTo>
                </a:path>
                <a:path w="3175" h="1426209">
                  <a:moveTo>
                    <a:pt x="3035" y="1026118"/>
                  </a:moveTo>
                  <a:lnTo>
                    <a:pt x="3035" y="1026118"/>
                  </a:lnTo>
                </a:path>
                <a:path w="3175" h="1426209">
                  <a:moveTo>
                    <a:pt x="3035" y="873314"/>
                  </a:moveTo>
                  <a:lnTo>
                    <a:pt x="3035" y="873314"/>
                  </a:lnTo>
                </a:path>
                <a:path w="3175" h="1426209">
                  <a:moveTo>
                    <a:pt x="3035" y="162924"/>
                  </a:moveTo>
                  <a:lnTo>
                    <a:pt x="3035" y="162924"/>
                  </a:lnTo>
                </a:path>
                <a:path w="3175" h="1426209">
                  <a:moveTo>
                    <a:pt x="3035" y="10119"/>
                  </a:moveTo>
                  <a:lnTo>
                    <a:pt x="3035" y="10119"/>
                  </a:lnTo>
                </a:path>
                <a:path w="3175" h="1426209">
                  <a:moveTo>
                    <a:pt x="3035" y="0"/>
                  </a:moveTo>
                  <a:lnTo>
                    <a:pt x="3035" y="0"/>
                  </a:lnTo>
                </a:path>
                <a:path w="3175" h="1426209">
                  <a:moveTo>
                    <a:pt x="0" y="0"/>
                  </a:moveTo>
                  <a:lnTo>
                    <a:pt x="0" y="0"/>
                  </a:lnTo>
                </a:path>
                <a:path w="3175" h="1426209">
                  <a:moveTo>
                    <a:pt x="0" y="1425839"/>
                  </a:moveTo>
                  <a:lnTo>
                    <a:pt x="0" y="1425839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7812939" y="8039616"/>
              <a:ext cx="0" cy="1416050"/>
            </a:xfrm>
            <a:custGeom>
              <a:avLst/>
              <a:gdLst/>
              <a:ahLst/>
              <a:cxnLst/>
              <a:rect l="l" t="t" r="r" b="b"/>
              <a:pathLst>
                <a:path h="1416050">
                  <a:moveTo>
                    <a:pt x="0" y="0"/>
                  </a:moveTo>
                  <a:lnTo>
                    <a:pt x="0" y="0"/>
                  </a:lnTo>
                </a:path>
                <a:path h="1416050">
                  <a:moveTo>
                    <a:pt x="0" y="29346"/>
                  </a:moveTo>
                  <a:lnTo>
                    <a:pt x="0" y="29346"/>
                  </a:lnTo>
                </a:path>
                <a:path h="1416050">
                  <a:moveTo>
                    <a:pt x="0" y="58693"/>
                  </a:moveTo>
                  <a:lnTo>
                    <a:pt x="0" y="58693"/>
                  </a:lnTo>
                </a:path>
                <a:path h="1416050">
                  <a:moveTo>
                    <a:pt x="0" y="88039"/>
                  </a:moveTo>
                  <a:lnTo>
                    <a:pt x="0" y="88039"/>
                  </a:lnTo>
                </a:path>
                <a:path h="1416050">
                  <a:moveTo>
                    <a:pt x="0" y="117386"/>
                  </a:moveTo>
                  <a:lnTo>
                    <a:pt x="0" y="117386"/>
                  </a:lnTo>
                </a:path>
                <a:path h="1416050">
                  <a:moveTo>
                    <a:pt x="0" y="147744"/>
                  </a:moveTo>
                  <a:lnTo>
                    <a:pt x="0" y="147744"/>
                  </a:lnTo>
                </a:path>
                <a:path h="1416050">
                  <a:moveTo>
                    <a:pt x="0" y="177091"/>
                  </a:moveTo>
                  <a:lnTo>
                    <a:pt x="0" y="177091"/>
                  </a:lnTo>
                </a:path>
                <a:path h="1416050">
                  <a:moveTo>
                    <a:pt x="0" y="206438"/>
                  </a:moveTo>
                  <a:lnTo>
                    <a:pt x="0" y="206438"/>
                  </a:lnTo>
                </a:path>
                <a:path h="1416050">
                  <a:moveTo>
                    <a:pt x="0" y="235784"/>
                  </a:moveTo>
                  <a:lnTo>
                    <a:pt x="0" y="235784"/>
                  </a:lnTo>
                </a:path>
                <a:path h="1416050">
                  <a:moveTo>
                    <a:pt x="0" y="265131"/>
                  </a:moveTo>
                  <a:lnTo>
                    <a:pt x="0" y="265131"/>
                  </a:lnTo>
                </a:path>
                <a:path h="1416050">
                  <a:moveTo>
                    <a:pt x="0" y="294477"/>
                  </a:moveTo>
                  <a:lnTo>
                    <a:pt x="0" y="294477"/>
                  </a:lnTo>
                </a:path>
                <a:path h="1416050">
                  <a:moveTo>
                    <a:pt x="0" y="324836"/>
                  </a:moveTo>
                  <a:lnTo>
                    <a:pt x="0" y="324836"/>
                  </a:lnTo>
                </a:path>
                <a:path h="1416050">
                  <a:moveTo>
                    <a:pt x="0" y="354182"/>
                  </a:moveTo>
                  <a:lnTo>
                    <a:pt x="0" y="354182"/>
                  </a:lnTo>
                </a:path>
                <a:path h="1416050">
                  <a:moveTo>
                    <a:pt x="0" y="383529"/>
                  </a:moveTo>
                  <a:lnTo>
                    <a:pt x="0" y="383529"/>
                  </a:lnTo>
                </a:path>
                <a:path h="1416050">
                  <a:moveTo>
                    <a:pt x="0" y="412876"/>
                  </a:moveTo>
                  <a:lnTo>
                    <a:pt x="0" y="412876"/>
                  </a:lnTo>
                </a:path>
                <a:path h="1416050">
                  <a:moveTo>
                    <a:pt x="0" y="442222"/>
                  </a:moveTo>
                  <a:lnTo>
                    <a:pt x="0" y="442222"/>
                  </a:lnTo>
                </a:path>
                <a:path h="1416050">
                  <a:moveTo>
                    <a:pt x="0" y="471569"/>
                  </a:moveTo>
                  <a:lnTo>
                    <a:pt x="0" y="471569"/>
                  </a:lnTo>
                </a:path>
                <a:path h="1416050">
                  <a:moveTo>
                    <a:pt x="0" y="500915"/>
                  </a:moveTo>
                  <a:lnTo>
                    <a:pt x="0" y="500915"/>
                  </a:lnTo>
                </a:path>
                <a:path h="1416050">
                  <a:moveTo>
                    <a:pt x="0" y="531274"/>
                  </a:moveTo>
                  <a:lnTo>
                    <a:pt x="0" y="531274"/>
                  </a:lnTo>
                </a:path>
                <a:path h="1416050">
                  <a:moveTo>
                    <a:pt x="0" y="560621"/>
                  </a:moveTo>
                  <a:lnTo>
                    <a:pt x="0" y="560621"/>
                  </a:lnTo>
                </a:path>
                <a:path h="1416050">
                  <a:moveTo>
                    <a:pt x="0" y="589967"/>
                  </a:moveTo>
                  <a:lnTo>
                    <a:pt x="0" y="589967"/>
                  </a:lnTo>
                </a:path>
                <a:path h="1416050">
                  <a:moveTo>
                    <a:pt x="0" y="619314"/>
                  </a:moveTo>
                  <a:lnTo>
                    <a:pt x="0" y="619314"/>
                  </a:lnTo>
                </a:path>
                <a:path h="1416050">
                  <a:moveTo>
                    <a:pt x="0" y="648660"/>
                  </a:moveTo>
                  <a:lnTo>
                    <a:pt x="0" y="648660"/>
                  </a:lnTo>
                </a:path>
                <a:path h="1416050">
                  <a:moveTo>
                    <a:pt x="0" y="678007"/>
                  </a:moveTo>
                  <a:lnTo>
                    <a:pt x="0" y="678007"/>
                  </a:lnTo>
                </a:path>
                <a:path h="1416050">
                  <a:moveTo>
                    <a:pt x="0" y="707354"/>
                  </a:moveTo>
                  <a:lnTo>
                    <a:pt x="0" y="707354"/>
                  </a:lnTo>
                </a:path>
                <a:path h="1416050">
                  <a:moveTo>
                    <a:pt x="0" y="737712"/>
                  </a:moveTo>
                  <a:lnTo>
                    <a:pt x="0" y="737712"/>
                  </a:lnTo>
                </a:path>
                <a:path h="1416050">
                  <a:moveTo>
                    <a:pt x="0" y="767059"/>
                  </a:moveTo>
                  <a:lnTo>
                    <a:pt x="0" y="767059"/>
                  </a:lnTo>
                </a:path>
                <a:path h="1416050">
                  <a:moveTo>
                    <a:pt x="0" y="796405"/>
                  </a:moveTo>
                  <a:lnTo>
                    <a:pt x="0" y="796405"/>
                  </a:lnTo>
                </a:path>
                <a:path h="1416050">
                  <a:moveTo>
                    <a:pt x="0" y="825752"/>
                  </a:moveTo>
                  <a:lnTo>
                    <a:pt x="0" y="825752"/>
                  </a:lnTo>
                </a:path>
                <a:path h="1416050">
                  <a:moveTo>
                    <a:pt x="0" y="855098"/>
                  </a:moveTo>
                  <a:lnTo>
                    <a:pt x="0" y="855098"/>
                  </a:lnTo>
                </a:path>
                <a:path h="1416050">
                  <a:moveTo>
                    <a:pt x="0" y="884445"/>
                  </a:moveTo>
                  <a:lnTo>
                    <a:pt x="0" y="884445"/>
                  </a:lnTo>
                </a:path>
                <a:path h="1416050">
                  <a:moveTo>
                    <a:pt x="0" y="914804"/>
                  </a:moveTo>
                  <a:lnTo>
                    <a:pt x="0" y="914804"/>
                  </a:lnTo>
                </a:path>
                <a:path h="1416050">
                  <a:moveTo>
                    <a:pt x="0" y="944150"/>
                  </a:moveTo>
                  <a:lnTo>
                    <a:pt x="0" y="944150"/>
                  </a:lnTo>
                </a:path>
                <a:path h="1416050">
                  <a:moveTo>
                    <a:pt x="0" y="973497"/>
                  </a:moveTo>
                  <a:lnTo>
                    <a:pt x="0" y="973497"/>
                  </a:lnTo>
                </a:path>
                <a:path h="1416050">
                  <a:moveTo>
                    <a:pt x="0" y="1002843"/>
                  </a:moveTo>
                  <a:lnTo>
                    <a:pt x="0" y="1002843"/>
                  </a:lnTo>
                </a:path>
                <a:path h="1416050">
                  <a:moveTo>
                    <a:pt x="0" y="1032190"/>
                  </a:moveTo>
                  <a:lnTo>
                    <a:pt x="0" y="1032190"/>
                  </a:lnTo>
                </a:path>
                <a:path h="1416050">
                  <a:moveTo>
                    <a:pt x="0" y="1061536"/>
                  </a:moveTo>
                  <a:lnTo>
                    <a:pt x="0" y="1061536"/>
                  </a:lnTo>
                </a:path>
                <a:path h="1416050">
                  <a:moveTo>
                    <a:pt x="0" y="1090883"/>
                  </a:moveTo>
                  <a:lnTo>
                    <a:pt x="0" y="1090883"/>
                  </a:lnTo>
                </a:path>
                <a:path h="1416050">
                  <a:moveTo>
                    <a:pt x="0" y="1121242"/>
                  </a:moveTo>
                  <a:lnTo>
                    <a:pt x="0" y="1121242"/>
                  </a:lnTo>
                </a:path>
                <a:path h="1416050">
                  <a:moveTo>
                    <a:pt x="0" y="1150588"/>
                  </a:moveTo>
                  <a:lnTo>
                    <a:pt x="0" y="1150588"/>
                  </a:lnTo>
                </a:path>
                <a:path h="1416050">
                  <a:moveTo>
                    <a:pt x="0" y="1179935"/>
                  </a:moveTo>
                  <a:lnTo>
                    <a:pt x="0" y="1179935"/>
                  </a:lnTo>
                </a:path>
                <a:path h="1416050">
                  <a:moveTo>
                    <a:pt x="0" y="1209281"/>
                  </a:moveTo>
                  <a:lnTo>
                    <a:pt x="0" y="1209281"/>
                  </a:lnTo>
                </a:path>
                <a:path h="1416050">
                  <a:moveTo>
                    <a:pt x="0" y="1238628"/>
                  </a:moveTo>
                  <a:lnTo>
                    <a:pt x="0" y="1238628"/>
                  </a:lnTo>
                </a:path>
                <a:path h="1416050">
                  <a:moveTo>
                    <a:pt x="0" y="1267975"/>
                  </a:moveTo>
                  <a:lnTo>
                    <a:pt x="0" y="1267975"/>
                  </a:lnTo>
                </a:path>
                <a:path h="1416050">
                  <a:moveTo>
                    <a:pt x="0" y="1298333"/>
                  </a:moveTo>
                  <a:lnTo>
                    <a:pt x="0" y="1298333"/>
                  </a:lnTo>
                </a:path>
                <a:path h="1416050">
                  <a:moveTo>
                    <a:pt x="0" y="1327680"/>
                  </a:moveTo>
                  <a:lnTo>
                    <a:pt x="0" y="1327680"/>
                  </a:lnTo>
                </a:path>
                <a:path h="1416050">
                  <a:moveTo>
                    <a:pt x="0" y="1357026"/>
                  </a:moveTo>
                  <a:lnTo>
                    <a:pt x="0" y="1357026"/>
                  </a:lnTo>
                </a:path>
                <a:path h="1416050">
                  <a:moveTo>
                    <a:pt x="0" y="1386373"/>
                  </a:moveTo>
                  <a:lnTo>
                    <a:pt x="0" y="1386373"/>
                  </a:lnTo>
                </a:path>
                <a:path h="1416050">
                  <a:moveTo>
                    <a:pt x="0" y="1415719"/>
                  </a:moveTo>
                  <a:lnTo>
                    <a:pt x="0" y="14157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7810915" y="945938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0" y="4047"/>
                  </a:lnTo>
                  <a:lnTo>
                    <a:pt x="3035" y="404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7810915" y="945938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7810915" y="945938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7810915" y="945938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0" y="0"/>
                  </a:lnTo>
                </a:path>
                <a:path w="3175" h="4445">
                  <a:moveTo>
                    <a:pt x="0" y="4047"/>
                  </a:moveTo>
                  <a:lnTo>
                    <a:pt x="0" y="4047"/>
                  </a:lnTo>
                </a:path>
                <a:path w="3175" h="4445">
                  <a:moveTo>
                    <a:pt x="3035" y="0"/>
                  </a:moveTo>
                  <a:lnTo>
                    <a:pt x="3035" y="0"/>
                  </a:lnTo>
                </a:path>
                <a:path w="3175" h="444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7860500" y="8033544"/>
              <a:ext cx="0" cy="1380490"/>
            </a:xfrm>
            <a:custGeom>
              <a:avLst/>
              <a:gdLst/>
              <a:ahLst/>
              <a:cxnLst/>
              <a:rect l="l" t="t" r="r" b="b"/>
              <a:pathLst>
                <a:path h="1380490">
                  <a:moveTo>
                    <a:pt x="0" y="13803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7856452" y="8033544"/>
              <a:ext cx="4445" cy="1380490"/>
            </a:xfrm>
            <a:custGeom>
              <a:avLst/>
              <a:gdLst/>
              <a:ahLst/>
              <a:cxnLst/>
              <a:rect l="l" t="t" r="r" b="b"/>
              <a:pathLst>
                <a:path w="4445" h="1380490">
                  <a:moveTo>
                    <a:pt x="0" y="0"/>
                  </a:moveTo>
                  <a:lnTo>
                    <a:pt x="0" y="1380301"/>
                  </a:lnTo>
                  <a:lnTo>
                    <a:pt x="4047" y="1380301"/>
                  </a:lnTo>
                  <a:lnTo>
                    <a:pt x="0" y="0"/>
                  </a:lnTo>
                  <a:close/>
                </a:path>
                <a:path w="4445" h="1380490">
                  <a:moveTo>
                    <a:pt x="4047" y="0"/>
                  </a:moveTo>
                  <a:lnTo>
                    <a:pt x="0" y="0"/>
                  </a:lnTo>
                  <a:lnTo>
                    <a:pt x="4047" y="138030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7856453" y="8033544"/>
              <a:ext cx="4445" cy="1380490"/>
            </a:xfrm>
            <a:custGeom>
              <a:avLst/>
              <a:gdLst/>
              <a:ahLst/>
              <a:cxnLst/>
              <a:rect l="l" t="t" r="r" b="b"/>
              <a:pathLst>
                <a:path w="4445" h="1380490">
                  <a:moveTo>
                    <a:pt x="0" y="1380301"/>
                  </a:moveTo>
                  <a:lnTo>
                    <a:pt x="0" y="0"/>
                  </a:lnTo>
                  <a:lnTo>
                    <a:pt x="4047" y="1380301"/>
                  </a:lnTo>
                  <a:lnTo>
                    <a:pt x="0" y="1380301"/>
                  </a:lnTo>
                  <a:close/>
                </a:path>
                <a:path w="4445" h="1380490">
                  <a:moveTo>
                    <a:pt x="0" y="0"/>
                  </a:moveTo>
                  <a:lnTo>
                    <a:pt x="4047" y="1380301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7856453" y="8033544"/>
              <a:ext cx="4445" cy="1380490"/>
            </a:xfrm>
            <a:custGeom>
              <a:avLst/>
              <a:gdLst/>
              <a:ahLst/>
              <a:cxnLst/>
              <a:rect l="l" t="t" r="r" b="b"/>
              <a:pathLst>
                <a:path w="4445" h="1380490">
                  <a:moveTo>
                    <a:pt x="4047" y="1380301"/>
                  </a:moveTo>
                  <a:lnTo>
                    <a:pt x="4047" y="1380301"/>
                  </a:lnTo>
                </a:path>
                <a:path w="4445" h="1380490">
                  <a:moveTo>
                    <a:pt x="4047" y="0"/>
                  </a:moveTo>
                  <a:lnTo>
                    <a:pt x="4047" y="0"/>
                  </a:lnTo>
                </a:path>
                <a:path w="4445" h="1380490">
                  <a:moveTo>
                    <a:pt x="0" y="0"/>
                  </a:moveTo>
                  <a:lnTo>
                    <a:pt x="0" y="0"/>
                  </a:lnTo>
                </a:path>
                <a:path w="4445" h="1380490">
                  <a:moveTo>
                    <a:pt x="0" y="1380301"/>
                  </a:moveTo>
                  <a:lnTo>
                    <a:pt x="0" y="1380301"/>
                  </a:lnTo>
                </a:path>
                <a:path w="4445" h="1380490">
                  <a:moveTo>
                    <a:pt x="4047" y="1380301"/>
                  </a:moveTo>
                  <a:lnTo>
                    <a:pt x="4047" y="1380301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7856453" y="941384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7813951" y="8033544"/>
              <a:ext cx="46990" cy="1383665"/>
            </a:xfrm>
            <a:custGeom>
              <a:avLst/>
              <a:gdLst/>
              <a:ahLst/>
              <a:cxnLst/>
              <a:rect l="l" t="t" r="r" b="b"/>
              <a:pathLst>
                <a:path w="46990" h="1383665">
                  <a:moveTo>
                    <a:pt x="42501" y="1380301"/>
                  </a:moveTo>
                  <a:lnTo>
                    <a:pt x="42501" y="1380301"/>
                  </a:lnTo>
                </a:path>
                <a:path w="46990" h="1383665">
                  <a:moveTo>
                    <a:pt x="42501" y="1383337"/>
                  </a:moveTo>
                  <a:lnTo>
                    <a:pt x="42501" y="1383337"/>
                  </a:lnTo>
                </a:path>
                <a:path w="46990" h="1383665">
                  <a:moveTo>
                    <a:pt x="46549" y="1380301"/>
                  </a:moveTo>
                  <a:lnTo>
                    <a:pt x="46549" y="1380301"/>
                  </a:lnTo>
                </a:path>
                <a:path w="46990" h="1383665">
                  <a:moveTo>
                    <a:pt x="42501" y="1380301"/>
                  </a:moveTo>
                  <a:lnTo>
                    <a:pt x="42501" y="1380301"/>
                  </a:lnTo>
                </a:path>
                <a:path w="46990" h="1383665">
                  <a:moveTo>
                    <a:pt x="0" y="873314"/>
                  </a:moveTo>
                  <a:lnTo>
                    <a:pt x="0" y="873314"/>
                  </a:lnTo>
                </a:path>
                <a:path w="46990" h="1383665">
                  <a:moveTo>
                    <a:pt x="42501" y="873314"/>
                  </a:moveTo>
                  <a:lnTo>
                    <a:pt x="42501" y="873314"/>
                  </a:lnTo>
                </a:path>
                <a:path w="46990" h="1383665">
                  <a:moveTo>
                    <a:pt x="42501" y="1026118"/>
                  </a:moveTo>
                  <a:lnTo>
                    <a:pt x="42501" y="1026118"/>
                  </a:lnTo>
                </a:path>
                <a:path w="46990" h="1383665">
                  <a:moveTo>
                    <a:pt x="0" y="1026118"/>
                  </a:moveTo>
                  <a:lnTo>
                    <a:pt x="0" y="1026118"/>
                  </a:lnTo>
                </a:path>
                <a:path w="46990" h="1383665">
                  <a:moveTo>
                    <a:pt x="0" y="1383337"/>
                  </a:moveTo>
                  <a:lnTo>
                    <a:pt x="0" y="1383337"/>
                  </a:lnTo>
                </a:path>
                <a:path w="46990" h="1383665">
                  <a:moveTo>
                    <a:pt x="42501" y="1383337"/>
                  </a:moveTo>
                  <a:lnTo>
                    <a:pt x="42501" y="1383337"/>
                  </a:lnTo>
                </a:path>
                <a:path w="46990" h="1383665">
                  <a:moveTo>
                    <a:pt x="42501" y="0"/>
                  </a:moveTo>
                  <a:lnTo>
                    <a:pt x="42501" y="0"/>
                  </a:lnTo>
                </a:path>
                <a:path w="46990" h="1383665">
                  <a:moveTo>
                    <a:pt x="0" y="0"/>
                  </a:moveTo>
                  <a:lnTo>
                    <a:pt x="0" y="0"/>
                  </a:lnTo>
                </a:path>
                <a:path w="46990" h="1383665">
                  <a:moveTo>
                    <a:pt x="0" y="10119"/>
                  </a:moveTo>
                  <a:lnTo>
                    <a:pt x="0" y="10119"/>
                  </a:lnTo>
                </a:path>
                <a:path w="46990" h="1383665">
                  <a:moveTo>
                    <a:pt x="42501" y="10119"/>
                  </a:moveTo>
                  <a:lnTo>
                    <a:pt x="42501" y="10119"/>
                  </a:lnTo>
                </a:path>
                <a:path w="46990" h="1383665">
                  <a:moveTo>
                    <a:pt x="42501" y="162924"/>
                  </a:moveTo>
                  <a:lnTo>
                    <a:pt x="42501" y="162924"/>
                  </a:lnTo>
                </a:path>
                <a:path w="46990" h="1383665">
                  <a:moveTo>
                    <a:pt x="0" y="162924"/>
                  </a:moveTo>
                  <a:lnTo>
                    <a:pt x="0" y="162924"/>
                  </a:lnTo>
                </a:path>
                <a:path w="46990" h="1383665">
                  <a:moveTo>
                    <a:pt x="0" y="873314"/>
                  </a:moveTo>
                  <a:lnTo>
                    <a:pt x="0" y="873314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7813951" y="8033544"/>
              <a:ext cx="42545" cy="1383665"/>
            </a:xfrm>
            <a:custGeom>
              <a:avLst/>
              <a:gdLst/>
              <a:ahLst/>
              <a:cxnLst/>
              <a:rect l="l" t="t" r="r" b="b"/>
              <a:pathLst>
                <a:path w="42545" h="1383665">
                  <a:moveTo>
                    <a:pt x="2023" y="10119"/>
                  </a:moveTo>
                  <a:lnTo>
                    <a:pt x="12143" y="0"/>
                  </a:lnTo>
                </a:path>
                <a:path w="42545" h="1383665">
                  <a:moveTo>
                    <a:pt x="42501" y="23274"/>
                  </a:moveTo>
                  <a:lnTo>
                    <a:pt x="42501" y="23274"/>
                  </a:lnTo>
                </a:path>
                <a:path w="42545" h="1383665">
                  <a:moveTo>
                    <a:pt x="42501" y="77920"/>
                  </a:moveTo>
                  <a:lnTo>
                    <a:pt x="42501" y="76908"/>
                  </a:lnTo>
                </a:path>
                <a:path w="42545" h="1383665">
                  <a:moveTo>
                    <a:pt x="0" y="174055"/>
                  </a:moveTo>
                  <a:lnTo>
                    <a:pt x="11131" y="162924"/>
                  </a:lnTo>
                </a:path>
                <a:path w="42545" h="1383665">
                  <a:moveTo>
                    <a:pt x="42501" y="131553"/>
                  </a:moveTo>
                  <a:lnTo>
                    <a:pt x="42501" y="131553"/>
                  </a:lnTo>
                </a:path>
                <a:path w="42545" h="1383665">
                  <a:moveTo>
                    <a:pt x="0" y="228701"/>
                  </a:moveTo>
                  <a:lnTo>
                    <a:pt x="42501" y="186199"/>
                  </a:lnTo>
                </a:path>
                <a:path w="42545" h="1383665">
                  <a:moveTo>
                    <a:pt x="0" y="282334"/>
                  </a:moveTo>
                  <a:lnTo>
                    <a:pt x="42501" y="239832"/>
                  </a:lnTo>
                </a:path>
                <a:path w="42545" h="1383665">
                  <a:moveTo>
                    <a:pt x="0" y="336979"/>
                  </a:moveTo>
                  <a:lnTo>
                    <a:pt x="42501" y="294477"/>
                  </a:lnTo>
                </a:path>
                <a:path w="42545" h="1383665">
                  <a:moveTo>
                    <a:pt x="0" y="390613"/>
                  </a:moveTo>
                  <a:lnTo>
                    <a:pt x="42501" y="348111"/>
                  </a:lnTo>
                </a:path>
                <a:path w="42545" h="1383665">
                  <a:moveTo>
                    <a:pt x="0" y="445258"/>
                  </a:moveTo>
                  <a:lnTo>
                    <a:pt x="42501" y="402756"/>
                  </a:lnTo>
                </a:path>
                <a:path w="42545" h="1383665">
                  <a:moveTo>
                    <a:pt x="0" y="498892"/>
                  </a:moveTo>
                  <a:lnTo>
                    <a:pt x="42501" y="456390"/>
                  </a:lnTo>
                </a:path>
                <a:path w="42545" h="1383665">
                  <a:moveTo>
                    <a:pt x="0" y="553537"/>
                  </a:moveTo>
                  <a:lnTo>
                    <a:pt x="42501" y="511035"/>
                  </a:lnTo>
                </a:path>
                <a:path w="42545" h="1383665">
                  <a:moveTo>
                    <a:pt x="0" y="608182"/>
                  </a:moveTo>
                  <a:lnTo>
                    <a:pt x="42501" y="564668"/>
                  </a:lnTo>
                </a:path>
                <a:path w="42545" h="1383665">
                  <a:moveTo>
                    <a:pt x="0" y="661816"/>
                  </a:moveTo>
                  <a:lnTo>
                    <a:pt x="42501" y="619314"/>
                  </a:lnTo>
                </a:path>
                <a:path w="42545" h="1383665">
                  <a:moveTo>
                    <a:pt x="0" y="716461"/>
                  </a:moveTo>
                  <a:lnTo>
                    <a:pt x="42501" y="673959"/>
                  </a:lnTo>
                </a:path>
                <a:path w="42545" h="1383665">
                  <a:moveTo>
                    <a:pt x="0" y="770094"/>
                  </a:moveTo>
                  <a:lnTo>
                    <a:pt x="42501" y="727593"/>
                  </a:lnTo>
                </a:path>
                <a:path w="42545" h="1383665">
                  <a:moveTo>
                    <a:pt x="0" y="824740"/>
                  </a:moveTo>
                  <a:lnTo>
                    <a:pt x="42501" y="782238"/>
                  </a:lnTo>
                </a:path>
                <a:path w="42545" h="1383665">
                  <a:moveTo>
                    <a:pt x="6071" y="873314"/>
                  </a:moveTo>
                  <a:lnTo>
                    <a:pt x="42501" y="835871"/>
                  </a:lnTo>
                </a:path>
                <a:path w="42545" h="1383665">
                  <a:moveTo>
                    <a:pt x="42501" y="890517"/>
                  </a:moveTo>
                  <a:lnTo>
                    <a:pt x="42501" y="890517"/>
                  </a:lnTo>
                </a:path>
                <a:path w="42545" h="1383665">
                  <a:moveTo>
                    <a:pt x="42501" y="945162"/>
                  </a:moveTo>
                  <a:lnTo>
                    <a:pt x="42501" y="944150"/>
                  </a:lnTo>
                </a:path>
                <a:path w="42545" h="1383665">
                  <a:moveTo>
                    <a:pt x="0" y="1041297"/>
                  </a:moveTo>
                  <a:lnTo>
                    <a:pt x="15179" y="1026118"/>
                  </a:lnTo>
                </a:path>
                <a:path w="42545" h="1383665">
                  <a:moveTo>
                    <a:pt x="42501" y="998796"/>
                  </a:moveTo>
                  <a:lnTo>
                    <a:pt x="42501" y="998796"/>
                  </a:lnTo>
                </a:path>
                <a:path w="42545" h="1383665">
                  <a:moveTo>
                    <a:pt x="0" y="1095943"/>
                  </a:moveTo>
                  <a:lnTo>
                    <a:pt x="42501" y="1052429"/>
                  </a:lnTo>
                </a:path>
                <a:path w="42545" h="1383665">
                  <a:moveTo>
                    <a:pt x="0" y="1149576"/>
                  </a:moveTo>
                  <a:lnTo>
                    <a:pt x="42501" y="1107074"/>
                  </a:lnTo>
                </a:path>
                <a:path w="42545" h="1383665">
                  <a:moveTo>
                    <a:pt x="0" y="1204222"/>
                  </a:moveTo>
                  <a:lnTo>
                    <a:pt x="42501" y="1161720"/>
                  </a:lnTo>
                </a:path>
                <a:path w="42545" h="1383665">
                  <a:moveTo>
                    <a:pt x="0" y="1257855"/>
                  </a:moveTo>
                  <a:lnTo>
                    <a:pt x="42501" y="1215353"/>
                  </a:lnTo>
                </a:path>
                <a:path w="42545" h="1383665">
                  <a:moveTo>
                    <a:pt x="0" y="1312500"/>
                  </a:moveTo>
                  <a:lnTo>
                    <a:pt x="42501" y="1269998"/>
                  </a:lnTo>
                </a:path>
                <a:path w="42545" h="1383665">
                  <a:moveTo>
                    <a:pt x="0" y="1366134"/>
                  </a:moveTo>
                  <a:lnTo>
                    <a:pt x="42501" y="1323632"/>
                  </a:lnTo>
                </a:path>
                <a:path w="42545" h="1383665">
                  <a:moveTo>
                    <a:pt x="37442" y="1383337"/>
                  </a:moveTo>
                  <a:lnTo>
                    <a:pt x="42501" y="1378277"/>
                  </a:lnTo>
                </a:path>
                <a:path w="42545" h="1383665">
                  <a:moveTo>
                    <a:pt x="38454" y="10119"/>
                  </a:moveTo>
                  <a:lnTo>
                    <a:pt x="42501" y="5059"/>
                  </a:lnTo>
                </a:path>
                <a:path w="42545" h="1383665">
                  <a:moveTo>
                    <a:pt x="42501" y="59705"/>
                  </a:moveTo>
                  <a:lnTo>
                    <a:pt x="42501" y="59705"/>
                  </a:lnTo>
                </a:path>
                <a:path w="42545" h="1383665">
                  <a:moveTo>
                    <a:pt x="42501" y="113338"/>
                  </a:moveTo>
                  <a:lnTo>
                    <a:pt x="42501" y="113338"/>
                  </a:lnTo>
                </a:path>
                <a:path w="42545" h="1383665">
                  <a:moveTo>
                    <a:pt x="0" y="210485"/>
                  </a:moveTo>
                  <a:lnTo>
                    <a:pt x="42501" y="167983"/>
                  </a:lnTo>
                </a:path>
                <a:path w="42545" h="1383665">
                  <a:moveTo>
                    <a:pt x="0" y="264119"/>
                  </a:moveTo>
                  <a:lnTo>
                    <a:pt x="42501" y="221617"/>
                  </a:lnTo>
                </a:path>
                <a:path w="42545" h="1383665">
                  <a:moveTo>
                    <a:pt x="0" y="318764"/>
                  </a:moveTo>
                  <a:lnTo>
                    <a:pt x="42501" y="276262"/>
                  </a:lnTo>
                </a:path>
                <a:path w="42545" h="1383665">
                  <a:moveTo>
                    <a:pt x="0" y="372398"/>
                  </a:moveTo>
                  <a:lnTo>
                    <a:pt x="42501" y="329896"/>
                  </a:lnTo>
                </a:path>
                <a:path w="42545" h="1383665">
                  <a:moveTo>
                    <a:pt x="0" y="427043"/>
                  </a:moveTo>
                  <a:lnTo>
                    <a:pt x="42501" y="384541"/>
                  </a:lnTo>
                </a:path>
                <a:path w="42545" h="1383665">
                  <a:moveTo>
                    <a:pt x="0" y="481688"/>
                  </a:moveTo>
                  <a:lnTo>
                    <a:pt x="42501" y="439186"/>
                  </a:lnTo>
                </a:path>
                <a:path w="42545" h="1383665">
                  <a:moveTo>
                    <a:pt x="0" y="535322"/>
                  </a:moveTo>
                  <a:lnTo>
                    <a:pt x="42501" y="492820"/>
                  </a:lnTo>
                </a:path>
                <a:path w="42545" h="1383665">
                  <a:moveTo>
                    <a:pt x="0" y="589967"/>
                  </a:moveTo>
                  <a:lnTo>
                    <a:pt x="42501" y="547465"/>
                  </a:lnTo>
                </a:path>
                <a:path w="42545" h="1383665">
                  <a:moveTo>
                    <a:pt x="0" y="643601"/>
                  </a:moveTo>
                  <a:lnTo>
                    <a:pt x="42501" y="601099"/>
                  </a:lnTo>
                </a:path>
                <a:path w="42545" h="1383665">
                  <a:moveTo>
                    <a:pt x="0" y="698246"/>
                  </a:moveTo>
                  <a:lnTo>
                    <a:pt x="42501" y="655744"/>
                  </a:lnTo>
                </a:path>
                <a:path w="42545" h="1383665">
                  <a:moveTo>
                    <a:pt x="0" y="751879"/>
                  </a:moveTo>
                  <a:lnTo>
                    <a:pt x="42501" y="709377"/>
                  </a:lnTo>
                </a:path>
                <a:path w="42545" h="1383665">
                  <a:moveTo>
                    <a:pt x="0" y="806525"/>
                  </a:moveTo>
                  <a:lnTo>
                    <a:pt x="42501" y="764023"/>
                  </a:lnTo>
                </a:path>
                <a:path w="42545" h="1383665">
                  <a:moveTo>
                    <a:pt x="0" y="860158"/>
                  </a:moveTo>
                  <a:lnTo>
                    <a:pt x="42501" y="817656"/>
                  </a:lnTo>
                </a:path>
                <a:path w="42545" h="1383665">
                  <a:moveTo>
                    <a:pt x="41490" y="873314"/>
                  </a:moveTo>
                  <a:lnTo>
                    <a:pt x="42501" y="872302"/>
                  </a:lnTo>
                </a:path>
                <a:path w="42545" h="1383665">
                  <a:moveTo>
                    <a:pt x="42501" y="926947"/>
                  </a:moveTo>
                  <a:lnTo>
                    <a:pt x="42501" y="925935"/>
                  </a:lnTo>
                </a:path>
                <a:path w="42545" h="1383665">
                  <a:moveTo>
                    <a:pt x="42501" y="980580"/>
                  </a:moveTo>
                  <a:lnTo>
                    <a:pt x="42501" y="980580"/>
                  </a:lnTo>
                </a:path>
                <a:path w="42545" h="1383665">
                  <a:moveTo>
                    <a:pt x="0" y="1077728"/>
                  </a:moveTo>
                  <a:lnTo>
                    <a:pt x="42501" y="1035226"/>
                  </a:lnTo>
                </a:path>
                <a:path w="42545" h="1383665">
                  <a:moveTo>
                    <a:pt x="0" y="1131361"/>
                  </a:moveTo>
                  <a:lnTo>
                    <a:pt x="42501" y="1088859"/>
                  </a:lnTo>
                </a:path>
                <a:path w="42545" h="1383665">
                  <a:moveTo>
                    <a:pt x="0" y="1186007"/>
                  </a:moveTo>
                  <a:lnTo>
                    <a:pt x="42501" y="1143505"/>
                  </a:lnTo>
                </a:path>
                <a:path w="42545" h="1383665">
                  <a:moveTo>
                    <a:pt x="0" y="1239640"/>
                  </a:moveTo>
                  <a:lnTo>
                    <a:pt x="42501" y="1197138"/>
                  </a:lnTo>
                </a:path>
                <a:path w="42545" h="1383665">
                  <a:moveTo>
                    <a:pt x="0" y="1294285"/>
                  </a:moveTo>
                  <a:lnTo>
                    <a:pt x="42501" y="1251783"/>
                  </a:lnTo>
                </a:path>
                <a:path w="42545" h="1383665">
                  <a:moveTo>
                    <a:pt x="0" y="1347919"/>
                  </a:moveTo>
                  <a:lnTo>
                    <a:pt x="42501" y="1305417"/>
                  </a:lnTo>
                </a:path>
                <a:path w="42545" h="1383665">
                  <a:moveTo>
                    <a:pt x="19227" y="1383337"/>
                  </a:moveTo>
                  <a:lnTo>
                    <a:pt x="42501" y="13600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7810915" y="945938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7810915" y="945938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3035" y="0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7813951" y="9416881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5" h="42545">
                  <a:moveTo>
                    <a:pt x="42501" y="0"/>
                  </a:moveTo>
                  <a:lnTo>
                    <a:pt x="0" y="0"/>
                  </a:lnTo>
                  <a:lnTo>
                    <a:pt x="0" y="42501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7813951" y="9416881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5" h="42545">
                  <a:moveTo>
                    <a:pt x="0" y="0"/>
                  </a:moveTo>
                  <a:lnTo>
                    <a:pt x="0" y="0"/>
                  </a:lnTo>
                </a:path>
                <a:path w="42545" h="42545">
                  <a:moveTo>
                    <a:pt x="0" y="42501"/>
                  </a:moveTo>
                  <a:lnTo>
                    <a:pt x="0" y="42501"/>
                  </a:lnTo>
                </a:path>
                <a:path w="42545" h="42545">
                  <a:moveTo>
                    <a:pt x="42501" y="0"/>
                  </a:moveTo>
                  <a:lnTo>
                    <a:pt x="42501" y="0"/>
                  </a:lnTo>
                </a:path>
                <a:path w="42545" h="4254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7813951" y="941688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7442"/>
                  </a:moveTo>
                  <a:lnTo>
                    <a:pt x="37442" y="0"/>
                  </a:lnTo>
                </a:path>
                <a:path w="37465" h="37465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7856453" y="941384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7856453" y="941384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0"/>
                  </a:moveTo>
                  <a:lnTo>
                    <a:pt x="4047" y="0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7810915" y="9416881"/>
              <a:ext cx="50165" cy="46990"/>
            </a:xfrm>
            <a:custGeom>
              <a:avLst/>
              <a:gdLst/>
              <a:ahLst/>
              <a:cxnLst/>
              <a:rect l="l" t="t" r="r" b="b"/>
              <a:pathLst>
                <a:path w="50165" h="46990">
                  <a:moveTo>
                    <a:pt x="0" y="46549"/>
                  </a:moveTo>
                  <a:lnTo>
                    <a:pt x="3035" y="46549"/>
                  </a:lnTo>
                </a:path>
                <a:path w="50165" h="46990">
                  <a:moveTo>
                    <a:pt x="45537" y="0"/>
                  </a:moveTo>
                  <a:lnTo>
                    <a:pt x="49585" y="0"/>
                  </a:lnTo>
                </a:path>
                <a:path w="50165" h="46990">
                  <a:moveTo>
                    <a:pt x="3035" y="42501"/>
                  </a:moveTo>
                  <a:lnTo>
                    <a:pt x="45537" y="4250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7813951" y="80294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7810915" y="8029496"/>
              <a:ext cx="50165" cy="1434465"/>
            </a:xfrm>
            <a:custGeom>
              <a:avLst/>
              <a:gdLst/>
              <a:ahLst/>
              <a:cxnLst/>
              <a:rect l="l" t="t" r="r" b="b"/>
              <a:pathLst>
                <a:path w="50165" h="1434465">
                  <a:moveTo>
                    <a:pt x="45537" y="4047"/>
                  </a:moveTo>
                  <a:lnTo>
                    <a:pt x="45537" y="0"/>
                  </a:lnTo>
                  <a:lnTo>
                    <a:pt x="3035" y="0"/>
                  </a:lnTo>
                </a:path>
                <a:path w="50165" h="1434465">
                  <a:moveTo>
                    <a:pt x="49585" y="1384349"/>
                  </a:moveTo>
                  <a:lnTo>
                    <a:pt x="49585" y="4047"/>
                  </a:lnTo>
                </a:path>
                <a:path w="50165" h="1434465">
                  <a:moveTo>
                    <a:pt x="0" y="4047"/>
                  </a:moveTo>
                  <a:lnTo>
                    <a:pt x="0" y="1433935"/>
                  </a:lnTo>
                </a:path>
                <a:path w="50165" h="1434465">
                  <a:moveTo>
                    <a:pt x="45537" y="1387385"/>
                  </a:moveTo>
                  <a:lnTo>
                    <a:pt x="45537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8088189" y="9416882"/>
              <a:ext cx="4445" cy="42545"/>
            </a:xfrm>
            <a:custGeom>
              <a:avLst/>
              <a:gdLst/>
              <a:ahLst/>
              <a:cxnLst/>
              <a:rect l="l" t="t" r="r" b="b"/>
              <a:pathLst>
                <a:path w="4445" h="42545">
                  <a:moveTo>
                    <a:pt x="0" y="0"/>
                  </a:moveTo>
                  <a:lnTo>
                    <a:pt x="0" y="42501"/>
                  </a:lnTo>
                  <a:lnTo>
                    <a:pt x="4047" y="42501"/>
                  </a:lnTo>
                  <a:lnTo>
                    <a:pt x="0" y="0"/>
                  </a:lnTo>
                  <a:close/>
                </a:path>
                <a:path w="4445" h="42545">
                  <a:moveTo>
                    <a:pt x="4047" y="0"/>
                  </a:moveTo>
                  <a:lnTo>
                    <a:pt x="0" y="0"/>
                  </a:lnTo>
                  <a:lnTo>
                    <a:pt x="4047" y="4250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8088190" y="9416881"/>
              <a:ext cx="4445" cy="42545"/>
            </a:xfrm>
            <a:custGeom>
              <a:avLst/>
              <a:gdLst/>
              <a:ahLst/>
              <a:cxnLst/>
              <a:rect l="l" t="t" r="r" b="b"/>
              <a:pathLst>
                <a:path w="4445" h="42545">
                  <a:moveTo>
                    <a:pt x="0" y="0"/>
                  </a:moveTo>
                  <a:lnTo>
                    <a:pt x="0" y="0"/>
                  </a:lnTo>
                </a:path>
                <a:path w="4445" h="42545">
                  <a:moveTo>
                    <a:pt x="0" y="42501"/>
                  </a:moveTo>
                  <a:lnTo>
                    <a:pt x="0" y="42501"/>
                  </a:lnTo>
                </a:path>
                <a:path w="4445" h="42545">
                  <a:moveTo>
                    <a:pt x="4047" y="42501"/>
                  </a:moveTo>
                  <a:lnTo>
                    <a:pt x="4047" y="42501"/>
                  </a:lnTo>
                </a:path>
                <a:path w="4445" h="42545">
                  <a:moveTo>
                    <a:pt x="4047" y="0"/>
                  </a:moveTo>
                  <a:lnTo>
                    <a:pt x="4047" y="0"/>
                  </a:lnTo>
                </a:path>
                <a:path w="4445" h="4254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7813951" y="8033544"/>
              <a:ext cx="0" cy="873760"/>
            </a:xfrm>
            <a:custGeom>
              <a:avLst/>
              <a:gdLst/>
              <a:ahLst/>
              <a:cxnLst/>
              <a:rect l="l" t="t" r="r" b="b"/>
              <a:pathLst>
                <a:path h="873759">
                  <a:moveTo>
                    <a:pt x="0" y="162924"/>
                  </a:moveTo>
                  <a:lnTo>
                    <a:pt x="0" y="873314"/>
                  </a:lnTo>
                </a:path>
                <a:path h="873759">
                  <a:moveTo>
                    <a:pt x="0" y="0"/>
                  </a:moveTo>
                  <a:lnTo>
                    <a:pt x="0" y="1011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8088190" y="942902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59">
                  <a:moveTo>
                    <a:pt x="0" y="22262"/>
                  </a:moveTo>
                  <a:lnTo>
                    <a:pt x="4047" y="18215"/>
                  </a:lnTo>
                </a:path>
                <a:path w="4445" h="22859">
                  <a:moveTo>
                    <a:pt x="0" y="4047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7813951" y="9059663"/>
              <a:ext cx="0" cy="357505"/>
            </a:xfrm>
            <a:custGeom>
              <a:avLst/>
              <a:gdLst/>
              <a:ahLst/>
              <a:cxnLst/>
              <a:rect l="l" t="t" r="r" b="b"/>
              <a:pathLst>
                <a:path h="357504">
                  <a:moveTo>
                    <a:pt x="0" y="0"/>
                  </a:moveTo>
                  <a:lnTo>
                    <a:pt x="0" y="35721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7860500" y="9416881"/>
              <a:ext cx="227965" cy="0"/>
            </a:xfrm>
            <a:custGeom>
              <a:avLst/>
              <a:gdLst/>
              <a:ahLst/>
              <a:cxnLst/>
              <a:rect l="l" t="t" r="r" b="b"/>
              <a:pathLst>
                <a:path w="227965">
                  <a:moveTo>
                    <a:pt x="0" y="0"/>
                  </a:moveTo>
                  <a:lnTo>
                    <a:pt x="227689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7860500" y="9413849"/>
              <a:ext cx="227965" cy="3175"/>
            </a:xfrm>
            <a:custGeom>
              <a:avLst/>
              <a:gdLst/>
              <a:ahLst/>
              <a:cxnLst/>
              <a:rect l="l" t="t" r="r" b="b"/>
              <a:pathLst>
                <a:path w="227965" h="3175">
                  <a:moveTo>
                    <a:pt x="227685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227685" y="3035"/>
                  </a:lnTo>
                  <a:lnTo>
                    <a:pt x="2276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7860500" y="9413846"/>
              <a:ext cx="227965" cy="3175"/>
            </a:xfrm>
            <a:custGeom>
              <a:avLst/>
              <a:gdLst/>
              <a:ahLst/>
              <a:cxnLst/>
              <a:rect l="l" t="t" r="r" b="b"/>
              <a:pathLst>
                <a:path w="227965" h="3175">
                  <a:moveTo>
                    <a:pt x="0" y="0"/>
                  </a:moveTo>
                  <a:lnTo>
                    <a:pt x="227689" y="0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227965" h="3175">
                  <a:moveTo>
                    <a:pt x="227689" y="0"/>
                  </a:moveTo>
                  <a:lnTo>
                    <a:pt x="0" y="3035"/>
                  </a:lnTo>
                  <a:lnTo>
                    <a:pt x="227689" y="3035"/>
                  </a:lnTo>
                  <a:lnTo>
                    <a:pt x="22768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7860500" y="9413846"/>
              <a:ext cx="227965" cy="3175"/>
            </a:xfrm>
            <a:custGeom>
              <a:avLst/>
              <a:gdLst/>
              <a:ahLst/>
              <a:cxnLst/>
              <a:rect l="l" t="t" r="r" b="b"/>
              <a:pathLst>
                <a:path w="227965" h="3175">
                  <a:moveTo>
                    <a:pt x="0" y="3035"/>
                  </a:moveTo>
                  <a:lnTo>
                    <a:pt x="0" y="3035"/>
                  </a:lnTo>
                </a:path>
                <a:path w="227965" h="3175">
                  <a:moveTo>
                    <a:pt x="227689" y="3035"/>
                  </a:moveTo>
                  <a:lnTo>
                    <a:pt x="227689" y="3035"/>
                  </a:lnTo>
                </a:path>
                <a:path w="227965" h="3175">
                  <a:moveTo>
                    <a:pt x="227689" y="0"/>
                  </a:moveTo>
                  <a:lnTo>
                    <a:pt x="227689" y="0"/>
                  </a:lnTo>
                </a:path>
                <a:path w="227965" h="3175">
                  <a:moveTo>
                    <a:pt x="0" y="0"/>
                  </a:moveTo>
                  <a:lnTo>
                    <a:pt x="0" y="0"/>
                  </a:lnTo>
                </a:path>
                <a:path w="227965" h="3175">
                  <a:moveTo>
                    <a:pt x="0" y="3035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7813951" y="9416881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250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7813951" y="9459383"/>
              <a:ext cx="274320" cy="4445"/>
            </a:xfrm>
            <a:custGeom>
              <a:avLst/>
              <a:gdLst/>
              <a:ahLst/>
              <a:cxnLst/>
              <a:rect l="l" t="t" r="r" b="b"/>
              <a:pathLst>
                <a:path w="274320" h="4445">
                  <a:moveTo>
                    <a:pt x="0" y="0"/>
                  </a:moveTo>
                  <a:lnTo>
                    <a:pt x="0" y="0"/>
                  </a:lnTo>
                </a:path>
                <a:path w="274320" h="4445">
                  <a:moveTo>
                    <a:pt x="0" y="4047"/>
                  </a:moveTo>
                  <a:lnTo>
                    <a:pt x="0" y="4047"/>
                  </a:lnTo>
                </a:path>
                <a:path w="274320" h="4445">
                  <a:moveTo>
                    <a:pt x="274238" y="4047"/>
                  </a:moveTo>
                  <a:lnTo>
                    <a:pt x="274238" y="4047"/>
                  </a:lnTo>
                </a:path>
                <a:path w="274320" h="4445">
                  <a:moveTo>
                    <a:pt x="274238" y="0"/>
                  </a:moveTo>
                  <a:lnTo>
                    <a:pt x="274238" y="0"/>
                  </a:lnTo>
                </a:path>
                <a:path w="274320" h="444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7856452" y="9416882"/>
              <a:ext cx="231775" cy="42545"/>
            </a:xfrm>
            <a:custGeom>
              <a:avLst/>
              <a:gdLst/>
              <a:ahLst/>
              <a:cxnLst/>
              <a:rect l="l" t="t" r="r" b="b"/>
              <a:pathLst>
                <a:path w="231775" h="42545">
                  <a:moveTo>
                    <a:pt x="231736" y="0"/>
                  </a:moveTo>
                  <a:lnTo>
                    <a:pt x="0" y="0"/>
                  </a:lnTo>
                  <a:lnTo>
                    <a:pt x="0" y="42501"/>
                  </a:lnTo>
                  <a:lnTo>
                    <a:pt x="231736" y="0"/>
                  </a:lnTo>
                  <a:close/>
                </a:path>
                <a:path w="231775" h="42545">
                  <a:moveTo>
                    <a:pt x="231736" y="0"/>
                  </a:moveTo>
                  <a:lnTo>
                    <a:pt x="0" y="42501"/>
                  </a:lnTo>
                  <a:lnTo>
                    <a:pt x="231736" y="42501"/>
                  </a:lnTo>
                  <a:lnTo>
                    <a:pt x="2317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7856453" y="9416881"/>
              <a:ext cx="231775" cy="42545"/>
            </a:xfrm>
            <a:custGeom>
              <a:avLst/>
              <a:gdLst/>
              <a:ahLst/>
              <a:cxnLst/>
              <a:rect l="l" t="t" r="r" b="b"/>
              <a:pathLst>
                <a:path w="231775" h="42545">
                  <a:moveTo>
                    <a:pt x="0" y="0"/>
                  </a:moveTo>
                  <a:lnTo>
                    <a:pt x="231736" y="0"/>
                  </a:lnTo>
                  <a:lnTo>
                    <a:pt x="0" y="42501"/>
                  </a:lnTo>
                  <a:lnTo>
                    <a:pt x="0" y="0"/>
                  </a:lnTo>
                  <a:close/>
                </a:path>
                <a:path w="231775" h="42545">
                  <a:moveTo>
                    <a:pt x="231736" y="0"/>
                  </a:moveTo>
                  <a:lnTo>
                    <a:pt x="0" y="42501"/>
                  </a:lnTo>
                  <a:lnTo>
                    <a:pt x="231736" y="42501"/>
                  </a:lnTo>
                  <a:lnTo>
                    <a:pt x="231736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7856453" y="9416881"/>
              <a:ext cx="231775" cy="42545"/>
            </a:xfrm>
            <a:custGeom>
              <a:avLst/>
              <a:gdLst/>
              <a:ahLst/>
              <a:cxnLst/>
              <a:rect l="l" t="t" r="r" b="b"/>
              <a:pathLst>
                <a:path w="231775" h="42545">
                  <a:moveTo>
                    <a:pt x="0" y="42501"/>
                  </a:moveTo>
                  <a:lnTo>
                    <a:pt x="0" y="42501"/>
                  </a:lnTo>
                </a:path>
                <a:path w="231775" h="42545">
                  <a:moveTo>
                    <a:pt x="231736" y="42501"/>
                  </a:moveTo>
                  <a:lnTo>
                    <a:pt x="231736" y="42501"/>
                  </a:lnTo>
                </a:path>
                <a:path w="231775" h="42545">
                  <a:moveTo>
                    <a:pt x="231736" y="0"/>
                  </a:moveTo>
                  <a:lnTo>
                    <a:pt x="231736" y="0"/>
                  </a:lnTo>
                </a:path>
                <a:path w="231775" h="42545">
                  <a:moveTo>
                    <a:pt x="0" y="0"/>
                  </a:moveTo>
                  <a:lnTo>
                    <a:pt x="0" y="0"/>
                  </a:lnTo>
                </a:path>
                <a:path w="231775" h="42545">
                  <a:moveTo>
                    <a:pt x="0" y="42501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7856453" y="9416881"/>
              <a:ext cx="231775" cy="42545"/>
            </a:xfrm>
            <a:custGeom>
              <a:avLst/>
              <a:gdLst/>
              <a:ahLst/>
              <a:cxnLst/>
              <a:rect l="l" t="t" r="r" b="b"/>
              <a:pathLst>
                <a:path w="231775" h="42545">
                  <a:moveTo>
                    <a:pt x="6071" y="42501"/>
                  </a:moveTo>
                  <a:lnTo>
                    <a:pt x="49585" y="0"/>
                  </a:lnTo>
                </a:path>
                <a:path w="231775" h="42545">
                  <a:moveTo>
                    <a:pt x="60717" y="42501"/>
                  </a:moveTo>
                  <a:lnTo>
                    <a:pt x="103219" y="0"/>
                  </a:lnTo>
                </a:path>
                <a:path w="231775" h="42545">
                  <a:moveTo>
                    <a:pt x="115362" y="42501"/>
                  </a:moveTo>
                  <a:lnTo>
                    <a:pt x="157864" y="0"/>
                  </a:lnTo>
                </a:path>
                <a:path w="231775" h="42545">
                  <a:moveTo>
                    <a:pt x="168995" y="42501"/>
                  </a:moveTo>
                  <a:lnTo>
                    <a:pt x="211497" y="0"/>
                  </a:lnTo>
                </a:path>
                <a:path w="231775" h="42545">
                  <a:moveTo>
                    <a:pt x="223641" y="42501"/>
                  </a:moveTo>
                  <a:lnTo>
                    <a:pt x="231736" y="34406"/>
                  </a:lnTo>
                </a:path>
                <a:path w="231775" h="42545">
                  <a:moveTo>
                    <a:pt x="0" y="30358"/>
                  </a:moveTo>
                  <a:lnTo>
                    <a:pt x="31370" y="0"/>
                  </a:lnTo>
                </a:path>
                <a:path w="231775" h="42545">
                  <a:moveTo>
                    <a:pt x="42501" y="42501"/>
                  </a:moveTo>
                  <a:lnTo>
                    <a:pt x="85003" y="0"/>
                  </a:lnTo>
                </a:path>
                <a:path w="231775" h="42545">
                  <a:moveTo>
                    <a:pt x="97147" y="42501"/>
                  </a:moveTo>
                  <a:lnTo>
                    <a:pt x="139649" y="0"/>
                  </a:lnTo>
                </a:path>
                <a:path w="231775" h="42545">
                  <a:moveTo>
                    <a:pt x="150780" y="42501"/>
                  </a:moveTo>
                  <a:lnTo>
                    <a:pt x="193282" y="0"/>
                  </a:lnTo>
                </a:path>
                <a:path w="231775" h="42545">
                  <a:moveTo>
                    <a:pt x="205426" y="42501"/>
                  </a:moveTo>
                  <a:lnTo>
                    <a:pt x="231736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7860500" y="9413849"/>
              <a:ext cx="227965" cy="3175"/>
            </a:xfrm>
            <a:custGeom>
              <a:avLst/>
              <a:gdLst/>
              <a:ahLst/>
              <a:cxnLst/>
              <a:rect l="l" t="t" r="r" b="b"/>
              <a:pathLst>
                <a:path w="227965" h="3175">
                  <a:moveTo>
                    <a:pt x="227685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227685" y="3035"/>
                  </a:lnTo>
                  <a:lnTo>
                    <a:pt x="2276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7860500" y="9413846"/>
              <a:ext cx="227965" cy="3175"/>
            </a:xfrm>
            <a:custGeom>
              <a:avLst/>
              <a:gdLst/>
              <a:ahLst/>
              <a:cxnLst/>
              <a:rect l="l" t="t" r="r" b="b"/>
              <a:pathLst>
                <a:path w="227965" h="3175">
                  <a:moveTo>
                    <a:pt x="227689" y="0"/>
                  </a:moveTo>
                  <a:lnTo>
                    <a:pt x="0" y="0"/>
                  </a:lnTo>
                  <a:lnTo>
                    <a:pt x="227689" y="3035"/>
                  </a:lnTo>
                  <a:lnTo>
                    <a:pt x="227689" y="0"/>
                  </a:lnTo>
                  <a:close/>
                </a:path>
                <a:path w="227965" h="3175">
                  <a:moveTo>
                    <a:pt x="0" y="0"/>
                  </a:moveTo>
                  <a:lnTo>
                    <a:pt x="22768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7813951" y="9459384"/>
              <a:ext cx="274320" cy="4445"/>
            </a:xfrm>
            <a:custGeom>
              <a:avLst/>
              <a:gdLst/>
              <a:ahLst/>
              <a:cxnLst/>
              <a:rect l="l" t="t" r="r" b="b"/>
              <a:pathLst>
                <a:path w="274320" h="4445">
                  <a:moveTo>
                    <a:pt x="0" y="0"/>
                  </a:moveTo>
                  <a:lnTo>
                    <a:pt x="0" y="4047"/>
                  </a:lnTo>
                  <a:lnTo>
                    <a:pt x="274238" y="4047"/>
                  </a:lnTo>
                  <a:lnTo>
                    <a:pt x="0" y="0"/>
                  </a:lnTo>
                  <a:close/>
                </a:path>
                <a:path w="274320" h="4445">
                  <a:moveTo>
                    <a:pt x="274238" y="0"/>
                  </a:moveTo>
                  <a:lnTo>
                    <a:pt x="0" y="0"/>
                  </a:lnTo>
                  <a:lnTo>
                    <a:pt x="274238" y="4047"/>
                  </a:lnTo>
                  <a:lnTo>
                    <a:pt x="2742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7813951" y="9459383"/>
              <a:ext cx="274320" cy="4445"/>
            </a:xfrm>
            <a:custGeom>
              <a:avLst/>
              <a:gdLst/>
              <a:ahLst/>
              <a:cxnLst/>
              <a:rect l="l" t="t" r="r" b="b"/>
              <a:pathLst>
                <a:path w="274320" h="4445">
                  <a:moveTo>
                    <a:pt x="274238" y="0"/>
                  </a:moveTo>
                  <a:lnTo>
                    <a:pt x="0" y="0"/>
                  </a:lnTo>
                  <a:lnTo>
                    <a:pt x="274238" y="4047"/>
                  </a:lnTo>
                  <a:lnTo>
                    <a:pt x="274238" y="0"/>
                  </a:lnTo>
                  <a:close/>
                </a:path>
                <a:path w="274320" h="4445">
                  <a:moveTo>
                    <a:pt x="0" y="0"/>
                  </a:moveTo>
                  <a:lnTo>
                    <a:pt x="274238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7813951" y="9413846"/>
              <a:ext cx="278765" cy="50165"/>
            </a:xfrm>
            <a:custGeom>
              <a:avLst/>
              <a:gdLst/>
              <a:ahLst/>
              <a:cxnLst/>
              <a:rect l="l" t="t" r="r" b="b"/>
              <a:pathLst>
                <a:path w="278765" h="50165">
                  <a:moveTo>
                    <a:pt x="278286" y="3035"/>
                  </a:moveTo>
                  <a:lnTo>
                    <a:pt x="274238" y="3035"/>
                  </a:lnTo>
                </a:path>
                <a:path w="278765" h="50165">
                  <a:moveTo>
                    <a:pt x="274238" y="45537"/>
                  </a:moveTo>
                  <a:lnTo>
                    <a:pt x="278286" y="45537"/>
                  </a:lnTo>
                </a:path>
                <a:path w="278765" h="50165">
                  <a:moveTo>
                    <a:pt x="0" y="49585"/>
                  </a:moveTo>
                  <a:lnTo>
                    <a:pt x="274238" y="49585"/>
                  </a:lnTo>
                </a:path>
                <a:path w="278765" h="50165">
                  <a:moveTo>
                    <a:pt x="278286" y="45537"/>
                  </a:moveTo>
                  <a:lnTo>
                    <a:pt x="278286" y="3035"/>
                  </a:lnTo>
                </a:path>
                <a:path w="278765" h="50165">
                  <a:moveTo>
                    <a:pt x="274238" y="0"/>
                  </a:moveTo>
                  <a:lnTo>
                    <a:pt x="46549" y="0"/>
                  </a:lnTo>
                </a:path>
                <a:path w="278765" h="50165">
                  <a:moveTo>
                    <a:pt x="42501" y="3035"/>
                  </a:moveTo>
                  <a:lnTo>
                    <a:pt x="46549" y="3035"/>
                  </a:lnTo>
                </a:path>
                <a:path w="278765" h="50165">
                  <a:moveTo>
                    <a:pt x="42501" y="45537"/>
                  </a:moveTo>
                  <a:lnTo>
                    <a:pt x="274238" y="45537"/>
                  </a:lnTo>
                </a:path>
                <a:path w="278765" h="50165">
                  <a:moveTo>
                    <a:pt x="274238" y="3035"/>
                  </a:moveTo>
                  <a:lnTo>
                    <a:pt x="46549" y="3035"/>
                  </a:lnTo>
                </a:path>
                <a:path w="278765" h="50165">
                  <a:moveTo>
                    <a:pt x="0" y="45537"/>
                  </a:moveTo>
                  <a:lnTo>
                    <a:pt x="42501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5629148" y="1003720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0"/>
                  </a:moveTo>
                  <a:lnTo>
                    <a:pt x="0" y="48573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5629147" y="10037208"/>
              <a:ext cx="3175" cy="48895"/>
            </a:xfrm>
            <a:custGeom>
              <a:avLst/>
              <a:gdLst/>
              <a:ahLst/>
              <a:cxnLst/>
              <a:rect l="l" t="t" r="r" b="b"/>
              <a:pathLst>
                <a:path w="3175" h="48895">
                  <a:moveTo>
                    <a:pt x="0" y="0"/>
                  </a:moveTo>
                  <a:lnTo>
                    <a:pt x="0" y="48573"/>
                  </a:lnTo>
                  <a:lnTo>
                    <a:pt x="3035" y="48573"/>
                  </a:lnTo>
                  <a:lnTo>
                    <a:pt x="0" y="0"/>
                  </a:lnTo>
                  <a:close/>
                </a:path>
                <a:path w="3175" h="48895">
                  <a:moveTo>
                    <a:pt x="3035" y="0"/>
                  </a:moveTo>
                  <a:lnTo>
                    <a:pt x="0" y="0"/>
                  </a:lnTo>
                  <a:lnTo>
                    <a:pt x="3035" y="48573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5629148" y="10037208"/>
              <a:ext cx="3175" cy="48895"/>
            </a:xfrm>
            <a:custGeom>
              <a:avLst/>
              <a:gdLst/>
              <a:ahLst/>
              <a:cxnLst/>
              <a:rect l="l" t="t" r="r" b="b"/>
              <a:pathLst>
                <a:path w="3175" h="48895">
                  <a:moveTo>
                    <a:pt x="3035" y="0"/>
                  </a:moveTo>
                  <a:lnTo>
                    <a:pt x="3035" y="48573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48895">
                  <a:moveTo>
                    <a:pt x="3035" y="48573"/>
                  </a:moveTo>
                  <a:lnTo>
                    <a:pt x="0" y="0"/>
                  </a:lnTo>
                  <a:lnTo>
                    <a:pt x="0" y="48573"/>
                  </a:lnTo>
                  <a:lnTo>
                    <a:pt x="3035" y="4857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5629148" y="9782196"/>
              <a:ext cx="3175" cy="304165"/>
            </a:xfrm>
            <a:custGeom>
              <a:avLst/>
              <a:gdLst/>
              <a:ahLst/>
              <a:cxnLst/>
              <a:rect l="l" t="t" r="r" b="b"/>
              <a:pathLst>
                <a:path w="3175" h="304165">
                  <a:moveTo>
                    <a:pt x="0" y="255011"/>
                  </a:moveTo>
                  <a:lnTo>
                    <a:pt x="0" y="255011"/>
                  </a:lnTo>
                </a:path>
                <a:path w="3175" h="304165">
                  <a:moveTo>
                    <a:pt x="0" y="303585"/>
                  </a:moveTo>
                  <a:lnTo>
                    <a:pt x="0" y="303585"/>
                  </a:lnTo>
                </a:path>
                <a:path w="3175" h="304165">
                  <a:moveTo>
                    <a:pt x="3035" y="303585"/>
                  </a:moveTo>
                  <a:lnTo>
                    <a:pt x="3035" y="303585"/>
                  </a:lnTo>
                </a:path>
                <a:path w="3175" h="304165">
                  <a:moveTo>
                    <a:pt x="3035" y="255011"/>
                  </a:moveTo>
                  <a:lnTo>
                    <a:pt x="3035" y="255011"/>
                  </a:lnTo>
                </a:path>
                <a:path w="3175" h="304165">
                  <a:moveTo>
                    <a:pt x="0" y="255011"/>
                  </a:moveTo>
                  <a:lnTo>
                    <a:pt x="0" y="255011"/>
                  </a:lnTo>
                </a:path>
                <a:path w="3175" h="304165">
                  <a:moveTo>
                    <a:pt x="0" y="85003"/>
                  </a:moveTo>
                  <a:lnTo>
                    <a:pt x="0" y="85003"/>
                  </a:lnTo>
                </a:path>
                <a:path w="3175" h="304165">
                  <a:moveTo>
                    <a:pt x="3035" y="85003"/>
                  </a:moveTo>
                  <a:lnTo>
                    <a:pt x="3035" y="85003"/>
                  </a:lnTo>
                </a:path>
                <a:path w="3175" h="304165">
                  <a:moveTo>
                    <a:pt x="3035" y="0"/>
                  </a:moveTo>
                  <a:lnTo>
                    <a:pt x="3035" y="0"/>
                  </a:lnTo>
                </a:path>
                <a:path w="3175" h="304165">
                  <a:moveTo>
                    <a:pt x="0" y="0"/>
                  </a:moveTo>
                  <a:lnTo>
                    <a:pt x="0" y="0"/>
                  </a:lnTo>
                </a:path>
                <a:path w="3175" h="304165">
                  <a:moveTo>
                    <a:pt x="0" y="85003"/>
                  </a:moveTo>
                  <a:lnTo>
                    <a:pt x="0" y="85003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5606885" y="9794339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0"/>
                  </a:lnTo>
                </a:path>
                <a:path h="60325">
                  <a:moveTo>
                    <a:pt x="0" y="29346"/>
                  </a:moveTo>
                  <a:lnTo>
                    <a:pt x="0" y="29346"/>
                  </a:lnTo>
                </a:path>
                <a:path h="60325">
                  <a:moveTo>
                    <a:pt x="0" y="59705"/>
                  </a:moveTo>
                  <a:lnTo>
                    <a:pt x="0" y="597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5604861" y="10037208"/>
              <a:ext cx="4445" cy="48895"/>
            </a:xfrm>
            <a:custGeom>
              <a:avLst/>
              <a:gdLst/>
              <a:ahLst/>
              <a:cxnLst/>
              <a:rect l="l" t="t" r="r" b="b"/>
              <a:pathLst>
                <a:path w="4445" h="48895">
                  <a:moveTo>
                    <a:pt x="4047" y="0"/>
                  </a:moveTo>
                  <a:lnTo>
                    <a:pt x="0" y="0"/>
                  </a:lnTo>
                  <a:lnTo>
                    <a:pt x="0" y="48573"/>
                  </a:lnTo>
                  <a:lnTo>
                    <a:pt x="4047" y="0"/>
                  </a:lnTo>
                  <a:close/>
                </a:path>
                <a:path w="4445" h="48895">
                  <a:moveTo>
                    <a:pt x="4047" y="0"/>
                  </a:moveTo>
                  <a:lnTo>
                    <a:pt x="0" y="48573"/>
                  </a:lnTo>
                  <a:lnTo>
                    <a:pt x="4047" y="4857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5604861" y="10037208"/>
              <a:ext cx="4445" cy="48895"/>
            </a:xfrm>
            <a:custGeom>
              <a:avLst/>
              <a:gdLst/>
              <a:ahLst/>
              <a:cxnLst/>
              <a:rect l="l" t="t" r="r" b="b"/>
              <a:pathLst>
                <a:path w="4445" h="48895">
                  <a:moveTo>
                    <a:pt x="0" y="0"/>
                  </a:moveTo>
                  <a:lnTo>
                    <a:pt x="4047" y="0"/>
                  </a:lnTo>
                  <a:lnTo>
                    <a:pt x="0" y="48573"/>
                  </a:lnTo>
                  <a:lnTo>
                    <a:pt x="0" y="0"/>
                  </a:lnTo>
                  <a:close/>
                </a:path>
                <a:path w="4445" h="48895">
                  <a:moveTo>
                    <a:pt x="4047" y="0"/>
                  </a:moveTo>
                  <a:lnTo>
                    <a:pt x="0" y="48573"/>
                  </a:lnTo>
                  <a:lnTo>
                    <a:pt x="4047" y="4857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5604861" y="10037208"/>
              <a:ext cx="4445" cy="48895"/>
            </a:xfrm>
            <a:custGeom>
              <a:avLst/>
              <a:gdLst/>
              <a:ahLst/>
              <a:cxnLst/>
              <a:rect l="l" t="t" r="r" b="b"/>
              <a:pathLst>
                <a:path w="4445" h="48895">
                  <a:moveTo>
                    <a:pt x="0" y="48573"/>
                  </a:moveTo>
                  <a:lnTo>
                    <a:pt x="0" y="48573"/>
                  </a:lnTo>
                </a:path>
                <a:path w="4445" h="48895">
                  <a:moveTo>
                    <a:pt x="4047" y="48573"/>
                  </a:moveTo>
                  <a:lnTo>
                    <a:pt x="4047" y="48573"/>
                  </a:lnTo>
                </a:path>
                <a:path w="4445" h="48895">
                  <a:moveTo>
                    <a:pt x="4047" y="0"/>
                  </a:moveTo>
                  <a:lnTo>
                    <a:pt x="4047" y="0"/>
                  </a:lnTo>
                </a:path>
                <a:path w="4445" h="48895">
                  <a:moveTo>
                    <a:pt x="0" y="0"/>
                  </a:moveTo>
                  <a:lnTo>
                    <a:pt x="0" y="0"/>
                  </a:lnTo>
                </a:path>
                <a:path w="4445" h="48895">
                  <a:moveTo>
                    <a:pt x="0" y="48573"/>
                  </a:moveTo>
                  <a:lnTo>
                    <a:pt x="0" y="48573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5606885" y="9782196"/>
              <a:ext cx="22860" cy="278765"/>
            </a:xfrm>
            <a:custGeom>
              <a:avLst/>
              <a:gdLst/>
              <a:ahLst/>
              <a:cxnLst/>
              <a:rect l="l" t="t" r="r" b="b"/>
              <a:pathLst>
                <a:path w="22860" h="278765">
                  <a:moveTo>
                    <a:pt x="0" y="278286"/>
                  </a:moveTo>
                  <a:lnTo>
                    <a:pt x="0" y="278286"/>
                  </a:lnTo>
                </a:path>
                <a:path w="22860" h="278765">
                  <a:moveTo>
                    <a:pt x="2023" y="35418"/>
                  </a:moveTo>
                  <a:lnTo>
                    <a:pt x="22262" y="15179"/>
                  </a:lnTo>
                </a:path>
                <a:path w="22860" h="278765">
                  <a:moveTo>
                    <a:pt x="6071" y="85003"/>
                  </a:moveTo>
                  <a:lnTo>
                    <a:pt x="22262" y="68812"/>
                  </a:lnTo>
                </a:path>
                <a:path w="22860" h="278765">
                  <a:moveTo>
                    <a:pt x="2023" y="17203"/>
                  </a:moveTo>
                  <a:lnTo>
                    <a:pt x="18215" y="0"/>
                  </a:lnTo>
                </a:path>
                <a:path w="22860" h="278765">
                  <a:moveTo>
                    <a:pt x="2023" y="70836"/>
                  </a:moveTo>
                  <a:lnTo>
                    <a:pt x="22262" y="505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5608908" y="10037208"/>
              <a:ext cx="20320" cy="48895"/>
            </a:xfrm>
            <a:custGeom>
              <a:avLst/>
              <a:gdLst/>
              <a:ahLst/>
              <a:cxnLst/>
              <a:rect l="l" t="t" r="r" b="b"/>
              <a:pathLst>
                <a:path w="20320" h="48895">
                  <a:moveTo>
                    <a:pt x="20239" y="0"/>
                  </a:moveTo>
                  <a:lnTo>
                    <a:pt x="13155" y="0"/>
                  </a:lnTo>
                  <a:lnTo>
                    <a:pt x="0" y="48573"/>
                  </a:lnTo>
                  <a:lnTo>
                    <a:pt x="20239" y="0"/>
                  </a:lnTo>
                  <a:close/>
                </a:path>
                <a:path w="20320" h="48895">
                  <a:moveTo>
                    <a:pt x="20239" y="0"/>
                  </a:moveTo>
                  <a:lnTo>
                    <a:pt x="0" y="48573"/>
                  </a:lnTo>
                  <a:lnTo>
                    <a:pt x="20239" y="4857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5608909" y="10037208"/>
              <a:ext cx="20320" cy="48895"/>
            </a:xfrm>
            <a:custGeom>
              <a:avLst/>
              <a:gdLst/>
              <a:ahLst/>
              <a:cxnLst/>
              <a:rect l="l" t="t" r="r" b="b"/>
              <a:pathLst>
                <a:path w="20320" h="48895">
                  <a:moveTo>
                    <a:pt x="13155" y="0"/>
                  </a:moveTo>
                  <a:lnTo>
                    <a:pt x="20239" y="0"/>
                  </a:lnTo>
                  <a:lnTo>
                    <a:pt x="0" y="48573"/>
                  </a:lnTo>
                  <a:lnTo>
                    <a:pt x="13155" y="0"/>
                  </a:lnTo>
                  <a:close/>
                </a:path>
                <a:path w="20320" h="48895">
                  <a:moveTo>
                    <a:pt x="20239" y="0"/>
                  </a:moveTo>
                  <a:lnTo>
                    <a:pt x="0" y="48573"/>
                  </a:lnTo>
                  <a:lnTo>
                    <a:pt x="20239" y="48573"/>
                  </a:lnTo>
                  <a:lnTo>
                    <a:pt x="20239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5608909" y="10037208"/>
              <a:ext cx="13335" cy="48895"/>
            </a:xfrm>
            <a:custGeom>
              <a:avLst/>
              <a:gdLst/>
              <a:ahLst/>
              <a:cxnLst/>
              <a:rect l="l" t="t" r="r" b="b"/>
              <a:pathLst>
                <a:path w="13335" h="48895">
                  <a:moveTo>
                    <a:pt x="13155" y="0"/>
                  </a:moveTo>
                  <a:lnTo>
                    <a:pt x="0" y="0"/>
                  </a:lnTo>
                  <a:lnTo>
                    <a:pt x="0" y="48573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5608909" y="10037208"/>
              <a:ext cx="13335" cy="48895"/>
            </a:xfrm>
            <a:custGeom>
              <a:avLst/>
              <a:gdLst/>
              <a:ahLst/>
              <a:cxnLst/>
              <a:rect l="l" t="t" r="r" b="b"/>
              <a:pathLst>
                <a:path w="13335" h="48895">
                  <a:moveTo>
                    <a:pt x="0" y="0"/>
                  </a:moveTo>
                  <a:lnTo>
                    <a:pt x="0" y="48573"/>
                  </a:lnTo>
                  <a:lnTo>
                    <a:pt x="1315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5608909" y="10037208"/>
              <a:ext cx="20320" cy="48895"/>
            </a:xfrm>
            <a:custGeom>
              <a:avLst/>
              <a:gdLst/>
              <a:ahLst/>
              <a:cxnLst/>
              <a:rect l="l" t="t" r="r" b="b"/>
              <a:pathLst>
                <a:path w="20320" h="48895">
                  <a:moveTo>
                    <a:pt x="0" y="0"/>
                  </a:moveTo>
                  <a:lnTo>
                    <a:pt x="0" y="0"/>
                  </a:lnTo>
                </a:path>
                <a:path w="20320" h="48895">
                  <a:moveTo>
                    <a:pt x="0" y="48573"/>
                  </a:moveTo>
                  <a:lnTo>
                    <a:pt x="0" y="48573"/>
                  </a:lnTo>
                </a:path>
                <a:path w="20320" h="48895">
                  <a:moveTo>
                    <a:pt x="20239" y="48573"/>
                  </a:moveTo>
                  <a:lnTo>
                    <a:pt x="20239" y="48573"/>
                  </a:lnTo>
                </a:path>
                <a:path w="20320" h="48895">
                  <a:moveTo>
                    <a:pt x="20239" y="0"/>
                  </a:moveTo>
                  <a:lnTo>
                    <a:pt x="20239" y="0"/>
                  </a:lnTo>
                </a:path>
                <a:path w="20320" h="48895">
                  <a:moveTo>
                    <a:pt x="13155" y="0"/>
                  </a:moveTo>
                  <a:lnTo>
                    <a:pt x="13155" y="0"/>
                  </a:lnTo>
                </a:path>
                <a:path w="20320" h="488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5608909" y="10049351"/>
              <a:ext cx="20320" cy="36830"/>
            </a:xfrm>
            <a:custGeom>
              <a:avLst/>
              <a:gdLst/>
              <a:ahLst/>
              <a:cxnLst/>
              <a:rect l="l" t="t" r="r" b="b"/>
              <a:pathLst>
                <a:path w="20320" h="36829">
                  <a:moveTo>
                    <a:pt x="3035" y="36430"/>
                  </a:moveTo>
                  <a:lnTo>
                    <a:pt x="20239" y="18215"/>
                  </a:lnTo>
                </a:path>
                <a:path w="20320" h="36829">
                  <a:moveTo>
                    <a:pt x="0" y="21250"/>
                  </a:moveTo>
                  <a:lnTo>
                    <a:pt x="202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5622064" y="9867200"/>
              <a:ext cx="10160" cy="170180"/>
            </a:xfrm>
            <a:custGeom>
              <a:avLst/>
              <a:gdLst/>
              <a:ahLst/>
              <a:cxnLst/>
              <a:rect l="l" t="t" r="r" b="b"/>
              <a:pathLst>
                <a:path w="10160" h="170179">
                  <a:moveTo>
                    <a:pt x="10119" y="0"/>
                  </a:moveTo>
                  <a:lnTo>
                    <a:pt x="10119" y="0"/>
                  </a:lnTo>
                </a:path>
                <a:path w="10160" h="170179">
                  <a:moveTo>
                    <a:pt x="7083" y="0"/>
                  </a:moveTo>
                  <a:lnTo>
                    <a:pt x="7083" y="0"/>
                  </a:lnTo>
                </a:path>
                <a:path w="10160" h="170179">
                  <a:moveTo>
                    <a:pt x="0" y="0"/>
                  </a:moveTo>
                  <a:lnTo>
                    <a:pt x="0" y="0"/>
                  </a:lnTo>
                </a:path>
                <a:path w="10160" h="170179">
                  <a:moveTo>
                    <a:pt x="0" y="3035"/>
                  </a:moveTo>
                  <a:lnTo>
                    <a:pt x="0" y="3035"/>
                  </a:lnTo>
                </a:path>
                <a:path w="10160" h="170179">
                  <a:moveTo>
                    <a:pt x="10119" y="3035"/>
                  </a:moveTo>
                  <a:lnTo>
                    <a:pt x="10119" y="3035"/>
                  </a:lnTo>
                </a:path>
                <a:path w="10160" h="170179">
                  <a:moveTo>
                    <a:pt x="10119" y="0"/>
                  </a:moveTo>
                  <a:lnTo>
                    <a:pt x="10119" y="0"/>
                  </a:lnTo>
                </a:path>
                <a:path w="10160" h="170179">
                  <a:moveTo>
                    <a:pt x="10119" y="166971"/>
                  </a:moveTo>
                  <a:lnTo>
                    <a:pt x="10119" y="166971"/>
                  </a:lnTo>
                </a:path>
                <a:path w="10160" h="170179">
                  <a:moveTo>
                    <a:pt x="0" y="166971"/>
                  </a:moveTo>
                  <a:lnTo>
                    <a:pt x="0" y="166971"/>
                  </a:lnTo>
                </a:path>
                <a:path w="10160" h="170179">
                  <a:moveTo>
                    <a:pt x="0" y="170007"/>
                  </a:moveTo>
                  <a:lnTo>
                    <a:pt x="0" y="170007"/>
                  </a:lnTo>
                </a:path>
                <a:path w="10160" h="170179">
                  <a:moveTo>
                    <a:pt x="7083" y="170007"/>
                  </a:moveTo>
                  <a:lnTo>
                    <a:pt x="7083" y="170007"/>
                  </a:lnTo>
                </a:path>
                <a:path w="10160" h="170179">
                  <a:moveTo>
                    <a:pt x="10119" y="170007"/>
                  </a:moveTo>
                  <a:lnTo>
                    <a:pt x="10119" y="170007"/>
                  </a:lnTo>
                </a:path>
                <a:path w="10160" h="170179">
                  <a:moveTo>
                    <a:pt x="10119" y="166971"/>
                  </a:moveTo>
                  <a:lnTo>
                    <a:pt x="10119" y="166971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5622064" y="9867200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0" y="0"/>
                  </a:moveTo>
                  <a:lnTo>
                    <a:pt x="0" y="3035"/>
                  </a:lnTo>
                  <a:lnTo>
                    <a:pt x="10119" y="3035"/>
                  </a:lnTo>
                  <a:lnTo>
                    <a:pt x="0" y="0"/>
                  </a:lnTo>
                  <a:close/>
                </a:path>
                <a:path w="10160" h="3175">
                  <a:moveTo>
                    <a:pt x="10119" y="0"/>
                  </a:moveTo>
                  <a:lnTo>
                    <a:pt x="0" y="0"/>
                  </a:lnTo>
                  <a:lnTo>
                    <a:pt x="10119" y="3035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5622064" y="9867200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10119" y="0"/>
                  </a:moveTo>
                  <a:lnTo>
                    <a:pt x="0" y="0"/>
                  </a:lnTo>
                  <a:lnTo>
                    <a:pt x="10119" y="3035"/>
                  </a:lnTo>
                  <a:lnTo>
                    <a:pt x="10119" y="0"/>
                  </a:lnTo>
                  <a:close/>
                </a:path>
                <a:path w="10160" h="3175">
                  <a:moveTo>
                    <a:pt x="0" y="0"/>
                  </a:moveTo>
                  <a:lnTo>
                    <a:pt x="1011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5622064" y="10034172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0" y="0"/>
                  </a:moveTo>
                  <a:lnTo>
                    <a:pt x="0" y="3035"/>
                  </a:lnTo>
                  <a:lnTo>
                    <a:pt x="10119" y="3035"/>
                  </a:lnTo>
                  <a:lnTo>
                    <a:pt x="0" y="0"/>
                  </a:lnTo>
                  <a:close/>
                </a:path>
                <a:path w="10160" h="3175">
                  <a:moveTo>
                    <a:pt x="10119" y="0"/>
                  </a:moveTo>
                  <a:lnTo>
                    <a:pt x="0" y="0"/>
                  </a:lnTo>
                  <a:lnTo>
                    <a:pt x="10119" y="3035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5622064" y="10034172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10119" y="0"/>
                  </a:moveTo>
                  <a:lnTo>
                    <a:pt x="0" y="0"/>
                  </a:lnTo>
                  <a:lnTo>
                    <a:pt x="10119" y="3035"/>
                  </a:lnTo>
                  <a:lnTo>
                    <a:pt x="10119" y="0"/>
                  </a:lnTo>
                  <a:close/>
                </a:path>
                <a:path w="10160" h="3175">
                  <a:moveTo>
                    <a:pt x="0" y="0"/>
                  </a:moveTo>
                  <a:lnTo>
                    <a:pt x="1011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5604861" y="9779160"/>
              <a:ext cx="27940" cy="306705"/>
            </a:xfrm>
            <a:custGeom>
              <a:avLst/>
              <a:gdLst/>
              <a:ahLst/>
              <a:cxnLst/>
              <a:rect l="l" t="t" r="r" b="b"/>
              <a:pathLst>
                <a:path w="27939" h="306704">
                  <a:moveTo>
                    <a:pt x="24286" y="306621"/>
                  </a:moveTo>
                  <a:lnTo>
                    <a:pt x="24286" y="258047"/>
                  </a:lnTo>
                </a:path>
                <a:path w="27939" h="306704">
                  <a:moveTo>
                    <a:pt x="24286" y="88039"/>
                  </a:moveTo>
                  <a:lnTo>
                    <a:pt x="24286" y="0"/>
                  </a:lnTo>
                </a:path>
                <a:path w="27939" h="306704">
                  <a:moveTo>
                    <a:pt x="4047" y="258047"/>
                  </a:moveTo>
                  <a:lnTo>
                    <a:pt x="4047" y="306621"/>
                  </a:lnTo>
                </a:path>
                <a:path w="27939" h="306704">
                  <a:moveTo>
                    <a:pt x="4047" y="0"/>
                  </a:moveTo>
                  <a:lnTo>
                    <a:pt x="4047" y="88039"/>
                  </a:lnTo>
                </a:path>
                <a:path w="27939" h="306704">
                  <a:moveTo>
                    <a:pt x="24286" y="258047"/>
                  </a:moveTo>
                  <a:lnTo>
                    <a:pt x="17203" y="258047"/>
                  </a:lnTo>
                  <a:lnTo>
                    <a:pt x="17203" y="255011"/>
                  </a:lnTo>
                  <a:lnTo>
                    <a:pt x="27322" y="255011"/>
                  </a:lnTo>
                  <a:lnTo>
                    <a:pt x="27322" y="258047"/>
                  </a:lnTo>
                </a:path>
                <a:path w="27939" h="306704">
                  <a:moveTo>
                    <a:pt x="17203" y="91075"/>
                  </a:moveTo>
                  <a:lnTo>
                    <a:pt x="27322" y="91075"/>
                  </a:lnTo>
                  <a:lnTo>
                    <a:pt x="27322" y="88039"/>
                  </a:lnTo>
                </a:path>
                <a:path w="27939" h="306704">
                  <a:moveTo>
                    <a:pt x="0" y="3035"/>
                  </a:moveTo>
                  <a:lnTo>
                    <a:pt x="0" y="88039"/>
                  </a:lnTo>
                </a:path>
                <a:path w="27939" h="306704">
                  <a:moveTo>
                    <a:pt x="24286" y="88039"/>
                  </a:moveTo>
                  <a:lnTo>
                    <a:pt x="17203" y="88039"/>
                  </a:lnTo>
                  <a:lnTo>
                    <a:pt x="17203" y="91075"/>
                  </a:lnTo>
                </a:path>
                <a:path w="27939" h="306704">
                  <a:moveTo>
                    <a:pt x="0" y="258047"/>
                  </a:moveTo>
                  <a:lnTo>
                    <a:pt x="0" y="306621"/>
                  </a:lnTo>
                  <a:lnTo>
                    <a:pt x="27322" y="306621"/>
                  </a:lnTo>
                </a:path>
                <a:path w="27939" h="306704">
                  <a:moveTo>
                    <a:pt x="0" y="258047"/>
                  </a:moveTo>
                  <a:lnTo>
                    <a:pt x="4047" y="258047"/>
                  </a:lnTo>
                  <a:lnTo>
                    <a:pt x="17203" y="258047"/>
                  </a:lnTo>
                </a:path>
                <a:path w="27939" h="306704">
                  <a:moveTo>
                    <a:pt x="27322" y="306621"/>
                  </a:moveTo>
                  <a:lnTo>
                    <a:pt x="27322" y="258047"/>
                  </a:lnTo>
                </a:path>
                <a:path w="27939" h="306704">
                  <a:moveTo>
                    <a:pt x="4047" y="88039"/>
                  </a:moveTo>
                  <a:lnTo>
                    <a:pt x="17203" y="88039"/>
                  </a:lnTo>
                </a:path>
                <a:path w="27939" h="306704">
                  <a:moveTo>
                    <a:pt x="27322" y="88039"/>
                  </a:moveTo>
                  <a:lnTo>
                    <a:pt x="27322" y="3035"/>
                  </a:lnTo>
                </a:path>
                <a:path w="27939" h="306704">
                  <a:moveTo>
                    <a:pt x="0" y="88039"/>
                  </a:moveTo>
                  <a:lnTo>
                    <a:pt x="4047" y="8803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5604861" y="9867200"/>
              <a:ext cx="17780" cy="170180"/>
            </a:xfrm>
            <a:custGeom>
              <a:avLst/>
              <a:gdLst/>
              <a:ahLst/>
              <a:cxnLst/>
              <a:rect l="l" t="t" r="r" b="b"/>
              <a:pathLst>
                <a:path w="17779" h="170179">
                  <a:moveTo>
                    <a:pt x="17203" y="7083"/>
                  </a:moveTo>
                  <a:lnTo>
                    <a:pt x="7083" y="7083"/>
                  </a:lnTo>
                  <a:lnTo>
                    <a:pt x="7083" y="5059"/>
                  </a:lnTo>
                  <a:lnTo>
                    <a:pt x="0" y="5059"/>
                  </a:lnTo>
                  <a:lnTo>
                    <a:pt x="0" y="0"/>
                  </a:lnTo>
                  <a:lnTo>
                    <a:pt x="17203" y="0"/>
                  </a:lnTo>
                  <a:lnTo>
                    <a:pt x="17203" y="7083"/>
                  </a:lnTo>
                </a:path>
                <a:path w="17779" h="170179">
                  <a:moveTo>
                    <a:pt x="17203" y="170007"/>
                  </a:moveTo>
                  <a:lnTo>
                    <a:pt x="0" y="170007"/>
                  </a:lnTo>
                  <a:lnTo>
                    <a:pt x="0" y="164948"/>
                  </a:lnTo>
                  <a:lnTo>
                    <a:pt x="7083" y="164948"/>
                  </a:lnTo>
                  <a:lnTo>
                    <a:pt x="7083" y="162924"/>
                  </a:lnTo>
                  <a:lnTo>
                    <a:pt x="17203" y="162924"/>
                  </a:lnTo>
                  <a:lnTo>
                    <a:pt x="17203" y="170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5604861" y="9867200"/>
              <a:ext cx="17780" cy="170180"/>
            </a:xfrm>
            <a:custGeom>
              <a:avLst/>
              <a:gdLst/>
              <a:ahLst/>
              <a:cxnLst/>
              <a:rect l="l" t="t" r="r" b="b"/>
              <a:pathLst>
                <a:path w="17779" h="170179">
                  <a:moveTo>
                    <a:pt x="17203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4047" y="0"/>
                  </a:lnTo>
                  <a:lnTo>
                    <a:pt x="17203" y="0"/>
                  </a:lnTo>
                </a:path>
                <a:path w="17779" h="170179">
                  <a:moveTo>
                    <a:pt x="4047" y="170007"/>
                  </a:moveTo>
                  <a:lnTo>
                    <a:pt x="0" y="170007"/>
                  </a:lnTo>
                  <a:lnTo>
                    <a:pt x="4047" y="170007"/>
                  </a:lnTo>
                </a:path>
                <a:path w="17779" h="170179">
                  <a:moveTo>
                    <a:pt x="17203" y="170007"/>
                  </a:moveTo>
                  <a:lnTo>
                    <a:pt x="4047" y="170007"/>
                  </a:lnTo>
                  <a:lnTo>
                    <a:pt x="17203" y="1700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5632184" y="98672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5622064" y="98702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5632184" y="100341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5622064" y="100341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0" y="0"/>
                  </a:moveTo>
                  <a:lnTo>
                    <a:pt x="101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03" name="object 7203"/>
            <p:cNvPicPr/>
            <p:nvPr/>
          </p:nvPicPr>
          <p:blipFill>
            <a:blip r:embed="rId419" cstate="print"/>
            <a:stretch>
              <a:fillRect/>
            </a:stretch>
          </p:blipFill>
          <p:spPr>
            <a:xfrm>
              <a:off x="6139171" y="11370960"/>
              <a:ext cx="79944" cy="548477"/>
            </a:xfrm>
            <a:prstGeom prst="rect">
              <a:avLst/>
            </a:prstGeom>
          </p:spPr>
        </p:pic>
        <p:pic>
          <p:nvPicPr>
            <p:cNvPr id="7204" name="object 7204"/>
            <p:cNvPicPr/>
            <p:nvPr/>
          </p:nvPicPr>
          <p:blipFill>
            <a:blip r:embed="rId420" cstate="print"/>
            <a:stretch>
              <a:fillRect/>
            </a:stretch>
          </p:blipFill>
          <p:spPr>
            <a:xfrm>
              <a:off x="8929121" y="10063518"/>
              <a:ext cx="79944" cy="1855918"/>
            </a:xfrm>
            <a:prstGeom prst="rect">
              <a:avLst/>
            </a:prstGeom>
          </p:spPr>
        </p:pic>
        <p:pic>
          <p:nvPicPr>
            <p:cNvPr id="7205" name="object 7205"/>
            <p:cNvPicPr/>
            <p:nvPr/>
          </p:nvPicPr>
          <p:blipFill>
            <a:blip r:embed="rId421" cstate="print"/>
            <a:stretch>
              <a:fillRect/>
            </a:stretch>
          </p:blipFill>
          <p:spPr>
            <a:xfrm>
              <a:off x="8080094" y="7952588"/>
              <a:ext cx="923911" cy="82980"/>
            </a:xfrm>
            <a:prstGeom prst="rect">
              <a:avLst/>
            </a:prstGeom>
          </p:spPr>
        </p:pic>
        <p:pic>
          <p:nvPicPr>
            <p:cNvPr id="7206" name="object 7206"/>
            <p:cNvPicPr/>
            <p:nvPr/>
          </p:nvPicPr>
          <p:blipFill>
            <a:blip r:embed="rId422" cstate="print"/>
            <a:stretch>
              <a:fillRect/>
            </a:stretch>
          </p:blipFill>
          <p:spPr>
            <a:xfrm>
              <a:off x="5429287" y="7952588"/>
              <a:ext cx="855098" cy="82980"/>
            </a:xfrm>
            <a:prstGeom prst="rect">
              <a:avLst/>
            </a:prstGeom>
          </p:spPr>
        </p:pic>
        <p:sp>
          <p:nvSpPr>
            <p:cNvPr id="7207" name="object 7207"/>
            <p:cNvSpPr/>
            <p:nvPr/>
          </p:nvSpPr>
          <p:spPr>
            <a:xfrm>
              <a:off x="7299879" y="8196468"/>
              <a:ext cx="42545" cy="710565"/>
            </a:xfrm>
            <a:custGeom>
              <a:avLst/>
              <a:gdLst/>
              <a:ahLst/>
              <a:cxnLst/>
              <a:rect l="l" t="t" r="r" b="b"/>
              <a:pathLst>
                <a:path w="42545" h="710565">
                  <a:moveTo>
                    <a:pt x="0" y="38454"/>
                  </a:moveTo>
                  <a:lnTo>
                    <a:pt x="21250" y="17203"/>
                  </a:lnTo>
                  <a:lnTo>
                    <a:pt x="37442" y="0"/>
                  </a:lnTo>
                </a:path>
                <a:path w="42545" h="710565">
                  <a:moveTo>
                    <a:pt x="0" y="92087"/>
                  </a:moveTo>
                  <a:lnTo>
                    <a:pt x="21250" y="70836"/>
                  </a:lnTo>
                  <a:lnTo>
                    <a:pt x="42501" y="49585"/>
                  </a:lnTo>
                </a:path>
                <a:path w="42545" h="710565">
                  <a:moveTo>
                    <a:pt x="0" y="146732"/>
                  </a:moveTo>
                  <a:lnTo>
                    <a:pt x="21250" y="125481"/>
                  </a:lnTo>
                  <a:lnTo>
                    <a:pt x="42501" y="104230"/>
                  </a:lnTo>
                </a:path>
                <a:path w="42545" h="710565">
                  <a:moveTo>
                    <a:pt x="0" y="200366"/>
                  </a:moveTo>
                  <a:lnTo>
                    <a:pt x="21250" y="179115"/>
                  </a:lnTo>
                  <a:lnTo>
                    <a:pt x="42501" y="157864"/>
                  </a:lnTo>
                </a:path>
                <a:path w="42545" h="710565">
                  <a:moveTo>
                    <a:pt x="0" y="255011"/>
                  </a:moveTo>
                  <a:lnTo>
                    <a:pt x="21250" y="233760"/>
                  </a:lnTo>
                  <a:lnTo>
                    <a:pt x="42501" y="212509"/>
                  </a:lnTo>
                </a:path>
                <a:path w="42545" h="710565">
                  <a:moveTo>
                    <a:pt x="0" y="308645"/>
                  </a:moveTo>
                  <a:lnTo>
                    <a:pt x="21250" y="287394"/>
                  </a:lnTo>
                  <a:lnTo>
                    <a:pt x="42501" y="266143"/>
                  </a:lnTo>
                </a:path>
                <a:path w="42545" h="710565">
                  <a:moveTo>
                    <a:pt x="0" y="363290"/>
                  </a:moveTo>
                  <a:lnTo>
                    <a:pt x="21250" y="342039"/>
                  </a:lnTo>
                  <a:lnTo>
                    <a:pt x="42501" y="320788"/>
                  </a:lnTo>
                </a:path>
                <a:path w="42545" h="710565">
                  <a:moveTo>
                    <a:pt x="0" y="579848"/>
                  </a:moveTo>
                  <a:lnTo>
                    <a:pt x="21250" y="558597"/>
                  </a:lnTo>
                  <a:lnTo>
                    <a:pt x="39466" y="540382"/>
                  </a:lnTo>
                </a:path>
                <a:path w="42545" h="710565">
                  <a:moveTo>
                    <a:pt x="0" y="634493"/>
                  </a:moveTo>
                  <a:lnTo>
                    <a:pt x="21250" y="613242"/>
                  </a:lnTo>
                  <a:lnTo>
                    <a:pt x="42501" y="591991"/>
                  </a:lnTo>
                </a:path>
                <a:path w="42545" h="710565">
                  <a:moveTo>
                    <a:pt x="0" y="688126"/>
                  </a:moveTo>
                  <a:lnTo>
                    <a:pt x="21250" y="666875"/>
                  </a:lnTo>
                  <a:lnTo>
                    <a:pt x="42501" y="645624"/>
                  </a:lnTo>
                </a:path>
                <a:path w="42545" h="710565">
                  <a:moveTo>
                    <a:pt x="32382" y="710389"/>
                  </a:moveTo>
                  <a:lnTo>
                    <a:pt x="42501" y="700270"/>
                  </a:lnTo>
                </a:path>
                <a:path w="42545" h="710565">
                  <a:moveTo>
                    <a:pt x="0" y="2023"/>
                  </a:moveTo>
                  <a:lnTo>
                    <a:pt x="2023" y="0"/>
                  </a:lnTo>
                </a:path>
                <a:path w="42545" h="710565">
                  <a:moveTo>
                    <a:pt x="0" y="55657"/>
                  </a:moveTo>
                  <a:lnTo>
                    <a:pt x="21250" y="34406"/>
                  </a:lnTo>
                  <a:lnTo>
                    <a:pt x="42501" y="13155"/>
                  </a:lnTo>
                </a:path>
                <a:path w="42545" h="710565">
                  <a:moveTo>
                    <a:pt x="0" y="110302"/>
                  </a:moveTo>
                  <a:lnTo>
                    <a:pt x="21250" y="89051"/>
                  </a:lnTo>
                  <a:lnTo>
                    <a:pt x="42501" y="67800"/>
                  </a:lnTo>
                </a:path>
                <a:path w="42545" h="710565">
                  <a:moveTo>
                    <a:pt x="0" y="164948"/>
                  </a:moveTo>
                  <a:lnTo>
                    <a:pt x="21250" y="142685"/>
                  </a:lnTo>
                  <a:lnTo>
                    <a:pt x="42501" y="121434"/>
                  </a:lnTo>
                </a:path>
                <a:path w="42545" h="710565">
                  <a:moveTo>
                    <a:pt x="0" y="218581"/>
                  </a:moveTo>
                  <a:lnTo>
                    <a:pt x="21250" y="197330"/>
                  </a:lnTo>
                  <a:lnTo>
                    <a:pt x="42501" y="176079"/>
                  </a:lnTo>
                </a:path>
                <a:path w="42545" h="710565">
                  <a:moveTo>
                    <a:pt x="0" y="273226"/>
                  </a:moveTo>
                  <a:lnTo>
                    <a:pt x="21250" y="251975"/>
                  </a:lnTo>
                  <a:lnTo>
                    <a:pt x="42501" y="230724"/>
                  </a:lnTo>
                </a:path>
                <a:path w="42545" h="710565">
                  <a:moveTo>
                    <a:pt x="0" y="326860"/>
                  </a:moveTo>
                  <a:lnTo>
                    <a:pt x="21250" y="305609"/>
                  </a:lnTo>
                  <a:lnTo>
                    <a:pt x="42501" y="284358"/>
                  </a:lnTo>
                </a:path>
                <a:path w="42545" h="710565">
                  <a:moveTo>
                    <a:pt x="11131" y="369362"/>
                  </a:moveTo>
                  <a:lnTo>
                    <a:pt x="21250" y="360254"/>
                  </a:lnTo>
                  <a:lnTo>
                    <a:pt x="42501" y="339003"/>
                  </a:lnTo>
                </a:path>
                <a:path w="42545" h="710565">
                  <a:moveTo>
                    <a:pt x="0" y="543417"/>
                  </a:moveTo>
                  <a:lnTo>
                    <a:pt x="4047" y="540382"/>
                  </a:lnTo>
                </a:path>
                <a:path w="42545" h="710565">
                  <a:moveTo>
                    <a:pt x="0" y="598063"/>
                  </a:moveTo>
                  <a:lnTo>
                    <a:pt x="21250" y="576812"/>
                  </a:lnTo>
                  <a:lnTo>
                    <a:pt x="42501" y="555561"/>
                  </a:lnTo>
                </a:path>
                <a:path w="42545" h="710565">
                  <a:moveTo>
                    <a:pt x="0" y="652708"/>
                  </a:moveTo>
                  <a:lnTo>
                    <a:pt x="21250" y="630445"/>
                  </a:lnTo>
                  <a:lnTo>
                    <a:pt x="42501" y="609194"/>
                  </a:lnTo>
                </a:path>
                <a:path w="42545" h="710565">
                  <a:moveTo>
                    <a:pt x="0" y="706342"/>
                  </a:moveTo>
                  <a:lnTo>
                    <a:pt x="21250" y="685091"/>
                  </a:lnTo>
                  <a:lnTo>
                    <a:pt x="42501" y="6638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08" name="object 7208"/>
            <p:cNvPicPr/>
            <p:nvPr/>
          </p:nvPicPr>
          <p:blipFill>
            <a:blip r:embed="rId423" cstate="print"/>
            <a:stretch>
              <a:fillRect/>
            </a:stretch>
          </p:blipFill>
          <p:spPr>
            <a:xfrm>
              <a:off x="6523207" y="7952588"/>
              <a:ext cx="859146" cy="94111"/>
            </a:xfrm>
            <a:prstGeom prst="rect">
              <a:avLst/>
            </a:prstGeom>
          </p:spPr>
        </p:pic>
        <p:pic>
          <p:nvPicPr>
            <p:cNvPr id="7209" name="object 7209"/>
            <p:cNvPicPr/>
            <p:nvPr/>
          </p:nvPicPr>
          <p:blipFill>
            <a:blip r:embed="rId424" cstate="print"/>
            <a:stretch>
              <a:fillRect/>
            </a:stretch>
          </p:blipFill>
          <p:spPr>
            <a:xfrm>
              <a:off x="7621174" y="7952588"/>
              <a:ext cx="306115" cy="82980"/>
            </a:xfrm>
            <a:prstGeom prst="rect">
              <a:avLst/>
            </a:prstGeom>
          </p:spPr>
        </p:pic>
        <p:sp>
          <p:nvSpPr>
            <p:cNvPr id="7210" name="object 7210"/>
            <p:cNvSpPr/>
            <p:nvPr/>
          </p:nvSpPr>
          <p:spPr>
            <a:xfrm>
              <a:off x="7296843" y="9059663"/>
              <a:ext cx="41910" cy="42545"/>
            </a:xfrm>
            <a:custGeom>
              <a:avLst/>
              <a:gdLst/>
              <a:ahLst/>
              <a:cxnLst/>
              <a:rect l="l" t="t" r="r" b="b"/>
              <a:pathLst>
                <a:path w="41909" h="42545">
                  <a:moveTo>
                    <a:pt x="0" y="38454"/>
                  </a:moveTo>
                  <a:lnTo>
                    <a:pt x="0" y="38454"/>
                  </a:lnTo>
                </a:path>
                <a:path w="41909" h="42545">
                  <a:moveTo>
                    <a:pt x="0" y="42501"/>
                  </a:moveTo>
                  <a:lnTo>
                    <a:pt x="0" y="42501"/>
                  </a:lnTo>
                </a:path>
                <a:path w="41909" h="42545">
                  <a:moveTo>
                    <a:pt x="3035" y="38454"/>
                  </a:moveTo>
                  <a:lnTo>
                    <a:pt x="3035" y="38454"/>
                  </a:lnTo>
                </a:path>
                <a:path w="41909" h="42545">
                  <a:moveTo>
                    <a:pt x="0" y="38454"/>
                  </a:moveTo>
                  <a:lnTo>
                    <a:pt x="0" y="38454"/>
                  </a:lnTo>
                </a:path>
                <a:path w="41909" h="42545">
                  <a:moveTo>
                    <a:pt x="3035" y="38454"/>
                  </a:moveTo>
                  <a:lnTo>
                    <a:pt x="3035" y="38454"/>
                  </a:lnTo>
                </a:path>
                <a:path w="41909" h="42545">
                  <a:moveTo>
                    <a:pt x="41490" y="0"/>
                  </a:moveTo>
                  <a:lnTo>
                    <a:pt x="41490" y="0"/>
                  </a:lnTo>
                </a:path>
                <a:path w="41909" h="42545">
                  <a:moveTo>
                    <a:pt x="3035" y="0"/>
                  </a:moveTo>
                  <a:lnTo>
                    <a:pt x="3035" y="0"/>
                  </a:lnTo>
                </a:path>
                <a:path w="41909" h="42545">
                  <a:moveTo>
                    <a:pt x="3035" y="38454"/>
                  </a:moveTo>
                  <a:lnTo>
                    <a:pt x="3035" y="38454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7299879" y="9059663"/>
              <a:ext cx="23495" cy="24765"/>
            </a:xfrm>
            <a:custGeom>
              <a:avLst/>
              <a:gdLst/>
              <a:ahLst/>
              <a:cxnLst/>
              <a:rect l="l" t="t" r="r" b="b"/>
              <a:pathLst>
                <a:path w="23495" h="24765">
                  <a:moveTo>
                    <a:pt x="0" y="24286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7296843" y="909811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47"/>
                  </a:moveTo>
                  <a:lnTo>
                    <a:pt x="0" y="4047"/>
                  </a:lnTo>
                </a:path>
                <a:path w="3175" h="4445">
                  <a:moveTo>
                    <a:pt x="3035" y="4047"/>
                  </a:moveTo>
                  <a:lnTo>
                    <a:pt x="3035" y="4047"/>
                  </a:lnTo>
                </a:path>
                <a:path w="3175" h="4445">
                  <a:moveTo>
                    <a:pt x="3035" y="0"/>
                  </a:moveTo>
                  <a:lnTo>
                    <a:pt x="3035" y="0"/>
                  </a:lnTo>
                </a:path>
                <a:path w="3175" h="4445">
                  <a:moveTo>
                    <a:pt x="0" y="4047"/>
                  </a:moveTo>
                  <a:lnTo>
                    <a:pt x="0" y="4047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7296843" y="909811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7296843" y="909811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3035" y="0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7342381" y="9052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7342381" y="9052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035" y="0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7342381" y="9052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7342381" y="9052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0" y="3035"/>
                  </a:lnTo>
                </a:path>
                <a:path w="3175" h="3175">
                  <a:moveTo>
                    <a:pt x="3035" y="3035"/>
                  </a:moveTo>
                  <a:lnTo>
                    <a:pt x="3035" y="3035"/>
                  </a:lnTo>
                </a:path>
                <a:path w="3175" h="3175">
                  <a:moveTo>
                    <a:pt x="3035" y="0"/>
                  </a:moveTo>
                  <a:lnTo>
                    <a:pt x="3035" y="0"/>
                  </a:lnTo>
                </a:path>
                <a:path w="3175" h="3175">
                  <a:moveTo>
                    <a:pt x="0" y="3035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7342381" y="9055615"/>
              <a:ext cx="0" cy="2786380"/>
            </a:xfrm>
            <a:custGeom>
              <a:avLst/>
              <a:gdLst/>
              <a:ahLst/>
              <a:cxnLst/>
              <a:rect l="l" t="t" r="r" b="b"/>
              <a:pathLst>
                <a:path h="2786379">
                  <a:moveTo>
                    <a:pt x="0" y="0"/>
                  </a:moveTo>
                  <a:lnTo>
                    <a:pt x="0" y="2785902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7342378" y="9055620"/>
              <a:ext cx="3175" cy="2786380"/>
            </a:xfrm>
            <a:custGeom>
              <a:avLst/>
              <a:gdLst/>
              <a:ahLst/>
              <a:cxnLst/>
              <a:rect l="l" t="t" r="r" b="b"/>
              <a:pathLst>
                <a:path w="3175" h="2786379">
                  <a:moveTo>
                    <a:pt x="3035" y="0"/>
                  </a:moveTo>
                  <a:lnTo>
                    <a:pt x="0" y="0"/>
                  </a:lnTo>
                  <a:lnTo>
                    <a:pt x="0" y="2785897"/>
                  </a:lnTo>
                  <a:lnTo>
                    <a:pt x="3035" y="278589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7342381" y="9055615"/>
              <a:ext cx="3175" cy="2786380"/>
            </a:xfrm>
            <a:custGeom>
              <a:avLst/>
              <a:gdLst/>
              <a:ahLst/>
              <a:cxnLst/>
              <a:rect l="l" t="t" r="r" b="b"/>
              <a:pathLst>
                <a:path w="3175" h="2786379">
                  <a:moveTo>
                    <a:pt x="3035" y="0"/>
                  </a:moveTo>
                  <a:lnTo>
                    <a:pt x="3035" y="2785902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2786379">
                  <a:moveTo>
                    <a:pt x="3035" y="2785902"/>
                  </a:moveTo>
                  <a:lnTo>
                    <a:pt x="0" y="0"/>
                  </a:lnTo>
                  <a:lnTo>
                    <a:pt x="0" y="2785902"/>
                  </a:lnTo>
                  <a:lnTo>
                    <a:pt x="3035" y="2785902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7342381" y="9055615"/>
              <a:ext cx="3175" cy="2786380"/>
            </a:xfrm>
            <a:custGeom>
              <a:avLst/>
              <a:gdLst/>
              <a:ahLst/>
              <a:cxnLst/>
              <a:rect l="l" t="t" r="r" b="b"/>
              <a:pathLst>
                <a:path w="3175" h="2786379">
                  <a:moveTo>
                    <a:pt x="0" y="0"/>
                  </a:moveTo>
                  <a:lnTo>
                    <a:pt x="0" y="0"/>
                  </a:lnTo>
                </a:path>
                <a:path w="3175" h="2786379">
                  <a:moveTo>
                    <a:pt x="0" y="2785902"/>
                  </a:moveTo>
                  <a:lnTo>
                    <a:pt x="0" y="2785902"/>
                  </a:lnTo>
                </a:path>
                <a:path w="3175" h="2786379">
                  <a:moveTo>
                    <a:pt x="3035" y="2785902"/>
                  </a:moveTo>
                  <a:lnTo>
                    <a:pt x="3035" y="2785902"/>
                  </a:lnTo>
                </a:path>
                <a:path w="3175" h="2786379">
                  <a:moveTo>
                    <a:pt x="3035" y="0"/>
                  </a:moveTo>
                  <a:lnTo>
                    <a:pt x="3035" y="0"/>
                  </a:lnTo>
                </a:path>
                <a:path w="3175" h="278637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7344405" y="9057639"/>
              <a:ext cx="0" cy="2773045"/>
            </a:xfrm>
            <a:custGeom>
              <a:avLst/>
              <a:gdLst/>
              <a:ahLst/>
              <a:cxnLst/>
              <a:rect l="l" t="t" r="r" b="b"/>
              <a:pathLst>
                <a:path h="2773045">
                  <a:moveTo>
                    <a:pt x="0" y="0"/>
                  </a:moveTo>
                  <a:lnTo>
                    <a:pt x="0" y="0"/>
                  </a:lnTo>
                </a:path>
                <a:path h="2773045">
                  <a:moveTo>
                    <a:pt x="0" y="29346"/>
                  </a:moveTo>
                  <a:lnTo>
                    <a:pt x="0" y="29346"/>
                  </a:lnTo>
                </a:path>
                <a:path h="2773045">
                  <a:moveTo>
                    <a:pt x="0" y="58693"/>
                  </a:moveTo>
                  <a:lnTo>
                    <a:pt x="0" y="58693"/>
                  </a:lnTo>
                </a:path>
                <a:path h="2773045">
                  <a:moveTo>
                    <a:pt x="0" y="88039"/>
                  </a:moveTo>
                  <a:lnTo>
                    <a:pt x="0" y="88039"/>
                  </a:lnTo>
                </a:path>
                <a:path h="2773045">
                  <a:moveTo>
                    <a:pt x="0" y="117386"/>
                  </a:moveTo>
                  <a:lnTo>
                    <a:pt x="0" y="117386"/>
                  </a:lnTo>
                </a:path>
                <a:path h="2773045">
                  <a:moveTo>
                    <a:pt x="0" y="146732"/>
                  </a:moveTo>
                  <a:lnTo>
                    <a:pt x="0" y="146732"/>
                  </a:lnTo>
                </a:path>
                <a:path h="2773045">
                  <a:moveTo>
                    <a:pt x="0" y="176079"/>
                  </a:moveTo>
                  <a:lnTo>
                    <a:pt x="0" y="176079"/>
                  </a:lnTo>
                </a:path>
                <a:path h="2773045">
                  <a:moveTo>
                    <a:pt x="0" y="206438"/>
                  </a:moveTo>
                  <a:lnTo>
                    <a:pt x="0" y="206438"/>
                  </a:lnTo>
                </a:path>
                <a:path h="2773045">
                  <a:moveTo>
                    <a:pt x="0" y="235784"/>
                  </a:moveTo>
                  <a:lnTo>
                    <a:pt x="0" y="235784"/>
                  </a:lnTo>
                </a:path>
                <a:path h="2773045">
                  <a:moveTo>
                    <a:pt x="0" y="265131"/>
                  </a:moveTo>
                  <a:lnTo>
                    <a:pt x="0" y="265131"/>
                  </a:lnTo>
                </a:path>
                <a:path h="2773045">
                  <a:moveTo>
                    <a:pt x="0" y="294477"/>
                  </a:moveTo>
                  <a:lnTo>
                    <a:pt x="0" y="294477"/>
                  </a:lnTo>
                </a:path>
                <a:path h="2773045">
                  <a:moveTo>
                    <a:pt x="0" y="323824"/>
                  </a:moveTo>
                  <a:lnTo>
                    <a:pt x="0" y="323824"/>
                  </a:lnTo>
                </a:path>
                <a:path h="2773045">
                  <a:moveTo>
                    <a:pt x="0" y="353171"/>
                  </a:moveTo>
                  <a:lnTo>
                    <a:pt x="0" y="353171"/>
                  </a:lnTo>
                </a:path>
                <a:path h="2773045">
                  <a:moveTo>
                    <a:pt x="0" y="383529"/>
                  </a:moveTo>
                  <a:lnTo>
                    <a:pt x="0" y="383529"/>
                  </a:lnTo>
                </a:path>
                <a:path h="2773045">
                  <a:moveTo>
                    <a:pt x="0" y="412876"/>
                  </a:moveTo>
                  <a:lnTo>
                    <a:pt x="0" y="412876"/>
                  </a:lnTo>
                </a:path>
                <a:path h="2773045">
                  <a:moveTo>
                    <a:pt x="0" y="442222"/>
                  </a:moveTo>
                  <a:lnTo>
                    <a:pt x="0" y="442222"/>
                  </a:lnTo>
                </a:path>
                <a:path h="2773045">
                  <a:moveTo>
                    <a:pt x="0" y="471569"/>
                  </a:moveTo>
                  <a:lnTo>
                    <a:pt x="0" y="471569"/>
                  </a:lnTo>
                </a:path>
                <a:path h="2773045">
                  <a:moveTo>
                    <a:pt x="0" y="500915"/>
                  </a:moveTo>
                  <a:lnTo>
                    <a:pt x="0" y="500915"/>
                  </a:lnTo>
                </a:path>
                <a:path h="2773045">
                  <a:moveTo>
                    <a:pt x="0" y="530262"/>
                  </a:moveTo>
                  <a:lnTo>
                    <a:pt x="0" y="530262"/>
                  </a:lnTo>
                </a:path>
                <a:path h="2773045">
                  <a:moveTo>
                    <a:pt x="0" y="559609"/>
                  </a:moveTo>
                  <a:lnTo>
                    <a:pt x="0" y="559609"/>
                  </a:lnTo>
                </a:path>
                <a:path h="2773045">
                  <a:moveTo>
                    <a:pt x="0" y="589967"/>
                  </a:moveTo>
                  <a:lnTo>
                    <a:pt x="0" y="589967"/>
                  </a:lnTo>
                </a:path>
                <a:path h="2773045">
                  <a:moveTo>
                    <a:pt x="0" y="619314"/>
                  </a:moveTo>
                  <a:lnTo>
                    <a:pt x="0" y="619314"/>
                  </a:lnTo>
                </a:path>
                <a:path h="2773045">
                  <a:moveTo>
                    <a:pt x="0" y="648660"/>
                  </a:moveTo>
                  <a:lnTo>
                    <a:pt x="0" y="648660"/>
                  </a:lnTo>
                </a:path>
                <a:path h="2773045">
                  <a:moveTo>
                    <a:pt x="0" y="678007"/>
                  </a:moveTo>
                  <a:lnTo>
                    <a:pt x="0" y="678007"/>
                  </a:lnTo>
                </a:path>
                <a:path h="2773045">
                  <a:moveTo>
                    <a:pt x="0" y="707354"/>
                  </a:moveTo>
                  <a:lnTo>
                    <a:pt x="0" y="707354"/>
                  </a:lnTo>
                </a:path>
                <a:path h="2773045">
                  <a:moveTo>
                    <a:pt x="0" y="736700"/>
                  </a:moveTo>
                  <a:lnTo>
                    <a:pt x="0" y="736700"/>
                  </a:lnTo>
                </a:path>
                <a:path h="2773045">
                  <a:moveTo>
                    <a:pt x="0" y="766047"/>
                  </a:moveTo>
                  <a:lnTo>
                    <a:pt x="0" y="766047"/>
                  </a:lnTo>
                </a:path>
                <a:path h="2773045">
                  <a:moveTo>
                    <a:pt x="0" y="796405"/>
                  </a:moveTo>
                  <a:lnTo>
                    <a:pt x="0" y="796405"/>
                  </a:lnTo>
                </a:path>
                <a:path h="2773045">
                  <a:moveTo>
                    <a:pt x="0" y="825752"/>
                  </a:moveTo>
                  <a:lnTo>
                    <a:pt x="0" y="825752"/>
                  </a:lnTo>
                </a:path>
                <a:path h="2773045">
                  <a:moveTo>
                    <a:pt x="0" y="855098"/>
                  </a:moveTo>
                  <a:lnTo>
                    <a:pt x="0" y="855098"/>
                  </a:lnTo>
                </a:path>
                <a:path h="2773045">
                  <a:moveTo>
                    <a:pt x="0" y="884445"/>
                  </a:moveTo>
                  <a:lnTo>
                    <a:pt x="0" y="884445"/>
                  </a:lnTo>
                </a:path>
                <a:path h="2773045">
                  <a:moveTo>
                    <a:pt x="0" y="913792"/>
                  </a:moveTo>
                  <a:lnTo>
                    <a:pt x="0" y="913792"/>
                  </a:lnTo>
                </a:path>
                <a:path h="2773045">
                  <a:moveTo>
                    <a:pt x="0" y="943138"/>
                  </a:moveTo>
                  <a:lnTo>
                    <a:pt x="0" y="943138"/>
                  </a:lnTo>
                </a:path>
                <a:path h="2773045">
                  <a:moveTo>
                    <a:pt x="0" y="973497"/>
                  </a:moveTo>
                  <a:lnTo>
                    <a:pt x="0" y="973497"/>
                  </a:lnTo>
                </a:path>
                <a:path h="2773045">
                  <a:moveTo>
                    <a:pt x="0" y="1002843"/>
                  </a:moveTo>
                  <a:lnTo>
                    <a:pt x="0" y="1002843"/>
                  </a:lnTo>
                </a:path>
                <a:path h="2773045">
                  <a:moveTo>
                    <a:pt x="0" y="1032190"/>
                  </a:moveTo>
                  <a:lnTo>
                    <a:pt x="0" y="1032190"/>
                  </a:lnTo>
                </a:path>
                <a:path h="2773045">
                  <a:moveTo>
                    <a:pt x="0" y="1061536"/>
                  </a:moveTo>
                  <a:lnTo>
                    <a:pt x="0" y="1061536"/>
                  </a:lnTo>
                </a:path>
                <a:path h="2773045">
                  <a:moveTo>
                    <a:pt x="0" y="1090883"/>
                  </a:moveTo>
                  <a:lnTo>
                    <a:pt x="0" y="1090883"/>
                  </a:lnTo>
                </a:path>
                <a:path h="2773045">
                  <a:moveTo>
                    <a:pt x="0" y="1120230"/>
                  </a:moveTo>
                  <a:lnTo>
                    <a:pt x="0" y="1120230"/>
                  </a:lnTo>
                </a:path>
                <a:path h="2773045">
                  <a:moveTo>
                    <a:pt x="0" y="1149576"/>
                  </a:moveTo>
                  <a:lnTo>
                    <a:pt x="0" y="1149576"/>
                  </a:lnTo>
                </a:path>
                <a:path h="2773045">
                  <a:moveTo>
                    <a:pt x="0" y="1179935"/>
                  </a:moveTo>
                  <a:lnTo>
                    <a:pt x="0" y="1179935"/>
                  </a:lnTo>
                </a:path>
                <a:path h="2773045">
                  <a:moveTo>
                    <a:pt x="0" y="1209281"/>
                  </a:moveTo>
                  <a:lnTo>
                    <a:pt x="0" y="1209281"/>
                  </a:lnTo>
                </a:path>
                <a:path h="2773045">
                  <a:moveTo>
                    <a:pt x="0" y="1238628"/>
                  </a:moveTo>
                  <a:lnTo>
                    <a:pt x="0" y="1238628"/>
                  </a:lnTo>
                </a:path>
                <a:path h="2773045">
                  <a:moveTo>
                    <a:pt x="0" y="1267975"/>
                  </a:moveTo>
                  <a:lnTo>
                    <a:pt x="0" y="1267975"/>
                  </a:lnTo>
                </a:path>
                <a:path h="2773045">
                  <a:moveTo>
                    <a:pt x="0" y="1297321"/>
                  </a:moveTo>
                  <a:lnTo>
                    <a:pt x="0" y="1297321"/>
                  </a:lnTo>
                </a:path>
                <a:path h="2773045">
                  <a:moveTo>
                    <a:pt x="0" y="1326668"/>
                  </a:moveTo>
                  <a:lnTo>
                    <a:pt x="0" y="1326668"/>
                  </a:lnTo>
                </a:path>
                <a:path h="2773045">
                  <a:moveTo>
                    <a:pt x="0" y="1357026"/>
                  </a:moveTo>
                  <a:lnTo>
                    <a:pt x="0" y="1357026"/>
                  </a:lnTo>
                </a:path>
                <a:path h="2773045">
                  <a:moveTo>
                    <a:pt x="0" y="1386373"/>
                  </a:moveTo>
                  <a:lnTo>
                    <a:pt x="0" y="1386373"/>
                  </a:lnTo>
                </a:path>
                <a:path h="2773045">
                  <a:moveTo>
                    <a:pt x="0" y="1415719"/>
                  </a:moveTo>
                  <a:lnTo>
                    <a:pt x="0" y="1415719"/>
                  </a:lnTo>
                </a:path>
                <a:path h="2773045">
                  <a:moveTo>
                    <a:pt x="0" y="1445066"/>
                  </a:moveTo>
                  <a:lnTo>
                    <a:pt x="0" y="1445066"/>
                  </a:lnTo>
                </a:path>
                <a:path h="2773045">
                  <a:moveTo>
                    <a:pt x="0" y="1474413"/>
                  </a:moveTo>
                  <a:lnTo>
                    <a:pt x="0" y="1474413"/>
                  </a:lnTo>
                </a:path>
                <a:path h="2773045">
                  <a:moveTo>
                    <a:pt x="0" y="1503759"/>
                  </a:moveTo>
                  <a:lnTo>
                    <a:pt x="0" y="1503759"/>
                  </a:lnTo>
                </a:path>
                <a:path h="2773045">
                  <a:moveTo>
                    <a:pt x="0" y="1533106"/>
                  </a:moveTo>
                  <a:lnTo>
                    <a:pt x="0" y="1533106"/>
                  </a:lnTo>
                </a:path>
                <a:path h="2773045">
                  <a:moveTo>
                    <a:pt x="0" y="1563464"/>
                  </a:moveTo>
                  <a:lnTo>
                    <a:pt x="0" y="1563464"/>
                  </a:lnTo>
                </a:path>
                <a:path h="2773045">
                  <a:moveTo>
                    <a:pt x="0" y="1592811"/>
                  </a:moveTo>
                  <a:lnTo>
                    <a:pt x="0" y="1592811"/>
                  </a:lnTo>
                </a:path>
                <a:path h="2773045">
                  <a:moveTo>
                    <a:pt x="0" y="1622158"/>
                  </a:moveTo>
                  <a:lnTo>
                    <a:pt x="0" y="1622158"/>
                  </a:lnTo>
                </a:path>
                <a:path h="2773045">
                  <a:moveTo>
                    <a:pt x="0" y="1651504"/>
                  </a:moveTo>
                  <a:lnTo>
                    <a:pt x="0" y="1651504"/>
                  </a:lnTo>
                </a:path>
                <a:path h="2773045">
                  <a:moveTo>
                    <a:pt x="0" y="1680851"/>
                  </a:moveTo>
                  <a:lnTo>
                    <a:pt x="0" y="1680851"/>
                  </a:lnTo>
                </a:path>
                <a:path h="2773045">
                  <a:moveTo>
                    <a:pt x="0" y="1710197"/>
                  </a:moveTo>
                  <a:lnTo>
                    <a:pt x="0" y="1710197"/>
                  </a:lnTo>
                </a:path>
                <a:path h="2773045">
                  <a:moveTo>
                    <a:pt x="0" y="1739544"/>
                  </a:moveTo>
                  <a:lnTo>
                    <a:pt x="0" y="1739544"/>
                  </a:lnTo>
                </a:path>
                <a:path h="2773045">
                  <a:moveTo>
                    <a:pt x="0" y="1769902"/>
                  </a:moveTo>
                  <a:lnTo>
                    <a:pt x="0" y="1769902"/>
                  </a:lnTo>
                </a:path>
                <a:path h="2773045">
                  <a:moveTo>
                    <a:pt x="0" y="1799249"/>
                  </a:moveTo>
                  <a:lnTo>
                    <a:pt x="0" y="1799249"/>
                  </a:lnTo>
                </a:path>
                <a:path h="2773045">
                  <a:moveTo>
                    <a:pt x="0" y="1828596"/>
                  </a:moveTo>
                  <a:lnTo>
                    <a:pt x="0" y="1828596"/>
                  </a:lnTo>
                </a:path>
                <a:path h="2773045">
                  <a:moveTo>
                    <a:pt x="0" y="1857942"/>
                  </a:moveTo>
                  <a:lnTo>
                    <a:pt x="0" y="1857942"/>
                  </a:lnTo>
                </a:path>
                <a:path h="2773045">
                  <a:moveTo>
                    <a:pt x="0" y="1887289"/>
                  </a:moveTo>
                  <a:lnTo>
                    <a:pt x="0" y="1887289"/>
                  </a:lnTo>
                </a:path>
                <a:path h="2773045">
                  <a:moveTo>
                    <a:pt x="0" y="1916635"/>
                  </a:moveTo>
                  <a:lnTo>
                    <a:pt x="0" y="1916635"/>
                  </a:lnTo>
                </a:path>
                <a:path h="2773045">
                  <a:moveTo>
                    <a:pt x="0" y="1946994"/>
                  </a:moveTo>
                  <a:lnTo>
                    <a:pt x="0" y="1946994"/>
                  </a:lnTo>
                </a:path>
                <a:path h="2773045">
                  <a:moveTo>
                    <a:pt x="0" y="1976341"/>
                  </a:moveTo>
                  <a:lnTo>
                    <a:pt x="0" y="1976341"/>
                  </a:lnTo>
                </a:path>
                <a:path h="2773045">
                  <a:moveTo>
                    <a:pt x="0" y="2005687"/>
                  </a:moveTo>
                  <a:lnTo>
                    <a:pt x="0" y="2005687"/>
                  </a:lnTo>
                </a:path>
                <a:path h="2773045">
                  <a:moveTo>
                    <a:pt x="0" y="2035034"/>
                  </a:moveTo>
                  <a:lnTo>
                    <a:pt x="0" y="2035034"/>
                  </a:lnTo>
                </a:path>
                <a:path h="2773045">
                  <a:moveTo>
                    <a:pt x="0" y="2064380"/>
                  </a:moveTo>
                  <a:lnTo>
                    <a:pt x="0" y="2064380"/>
                  </a:lnTo>
                </a:path>
                <a:path h="2773045">
                  <a:moveTo>
                    <a:pt x="0" y="2093727"/>
                  </a:moveTo>
                  <a:lnTo>
                    <a:pt x="0" y="2093727"/>
                  </a:lnTo>
                </a:path>
                <a:path h="2773045">
                  <a:moveTo>
                    <a:pt x="0" y="2123073"/>
                  </a:moveTo>
                  <a:lnTo>
                    <a:pt x="0" y="2123073"/>
                  </a:lnTo>
                </a:path>
                <a:path h="2773045">
                  <a:moveTo>
                    <a:pt x="0" y="2153432"/>
                  </a:moveTo>
                  <a:lnTo>
                    <a:pt x="0" y="2153432"/>
                  </a:lnTo>
                </a:path>
                <a:path h="2773045">
                  <a:moveTo>
                    <a:pt x="0" y="2182779"/>
                  </a:moveTo>
                  <a:lnTo>
                    <a:pt x="0" y="2182779"/>
                  </a:lnTo>
                </a:path>
                <a:path h="2773045">
                  <a:moveTo>
                    <a:pt x="0" y="2212125"/>
                  </a:moveTo>
                  <a:lnTo>
                    <a:pt x="0" y="2212125"/>
                  </a:lnTo>
                </a:path>
                <a:path h="2773045">
                  <a:moveTo>
                    <a:pt x="0" y="2241472"/>
                  </a:moveTo>
                  <a:lnTo>
                    <a:pt x="0" y="2241472"/>
                  </a:lnTo>
                </a:path>
                <a:path h="2773045">
                  <a:moveTo>
                    <a:pt x="0" y="2270818"/>
                  </a:moveTo>
                  <a:lnTo>
                    <a:pt x="0" y="2270818"/>
                  </a:lnTo>
                </a:path>
                <a:path h="2773045">
                  <a:moveTo>
                    <a:pt x="0" y="2300165"/>
                  </a:moveTo>
                  <a:lnTo>
                    <a:pt x="0" y="2300165"/>
                  </a:lnTo>
                </a:path>
                <a:path h="2773045">
                  <a:moveTo>
                    <a:pt x="0" y="2329512"/>
                  </a:moveTo>
                  <a:lnTo>
                    <a:pt x="0" y="2329512"/>
                  </a:lnTo>
                </a:path>
                <a:path h="2773045">
                  <a:moveTo>
                    <a:pt x="0" y="2359870"/>
                  </a:moveTo>
                  <a:lnTo>
                    <a:pt x="0" y="2359870"/>
                  </a:lnTo>
                </a:path>
                <a:path h="2773045">
                  <a:moveTo>
                    <a:pt x="0" y="2389217"/>
                  </a:moveTo>
                  <a:lnTo>
                    <a:pt x="0" y="2389217"/>
                  </a:lnTo>
                </a:path>
                <a:path h="2773045">
                  <a:moveTo>
                    <a:pt x="0" y="2418563"/>
                  </a:moveTo>
                  <a:lnTo>
                    <a:pt x="0" y="2418563"/>
                  </a:lnTo>
                </a:path>
                <a:path h="2773045">
                  <a:moveTo>
                    <a:pt x="0" y="2447910"/>
                  </a:moveTo>
                  <a:lnTo>
                    <a:pt x="0" y="2447910"/>
                  </a:lnTo>
                </a:path>
                <a:path h="2773045">
                  <a:moveTo>
                    <a:pt x="0" y="2477256"/>
                  </a:moveTo>
                  <a:lnTo>
                    <a:pt x="0" y="2477256"/>
                  </a:lnTo>
                </a:path>
                <a:path h="2773045">
                  <a:moveTo>
                    <a:pt x="0" y="2506603"/>
                  </a:moveTo>
                  <a:lnTo>
                    <a:pt x="0" y="2506603"/>
                  </a:lnTo>
                </a:path>
                <a:path h="2773045">
                  <a:moveTo>
                    <a:pt x="0" y="2536962"/>
                  </a:moveTo>
                  <a:lnTo>
                    <a:pt x="0" y="2536962"/>
                  </a:lnTo>
                </a:path>
                <a:path h="2773045">
                  <a:moveTo>
                    <a:pt x="0" y="2566308"/>
                  </a:moveTo>
                  <a:lnTo>
                    <a:pt x="0" y="2566308"/>
                  </a:lnTo>
                </a:path>
                <a:path h="2773045">
                  <a:moveTo>
                    <a:pt x="0" y="2595655"/>
                  </a:moveTo>
                  <a:lnTo>
                    <a:pt x="0" y="2595655"/>
                  </a:lnTo>
                </a:path>
                <a:path h="2773045">
                  <a:moveTo>
                    <a:pt x="0" y="2625001"/>
                  </a:moveTo>
                  <a:lnTo>
                    <a:pt x="0" y="2625001"/>
                  </a:lnTo>
                </a:path>
                <a:path h="2773045">
                  <a:moveTo>
                    <a:pt x="0" y="2654348"/>
                  </a:moveTo>
                  <a:lnTo>
                    <a:pt x="0" y="2654348"/>
                  </a:lnTo>
                </a:path>
                <a:path h="2773045">
                  <a:moveTo>
                    <a:pt x="0" y="2683695"/>
                  </a:moveTo>
                  <a:lnTo>
                    <a:pt x="0" y="2683695"/>
                  </a:lnTo>
                </a:path>
                <a:path h="2773045">
                  <a:moveTo>
                    <a:pt x="0" y="2713041"/>
                  </a:moveTo>
                  <a:lnTo>
                    <a:pt x="0" y="2713041"/>
                  </a:lnTo>
                </a:path>
                <a:path h="2773045">
                  <a:moveTo>
                    <a:pt x="0" y="2743400"/>
                  </a:moveTo>
                  <a:lnTo>
                    <a:pt x="0" y="2743400"/>
                  </a:lnTo>
                </a:path>
                <a:path h="2773045">
                  <a:moveTo>
                    <a:pt x="0" y="2772746"/>
                  </a:moveTo>
                  <a:lnTo>
                    <a:pt x="0" y="27727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7296843" y="909811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0" y="4047"/>
                  </a:lnTo>
                  <a:lnTo>
                    <a:pt x="3035" y="404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7296843" y="909811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0"/>
                  </a:moveTo>
                  <a:lnTo>
                    <a:pt x="303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7299879" y="9059663"/>
              <a:ext cx="42545" cy="38735"/>
            </a:xfrm>
            <a:custGeom>
              <a:avLst/>
              <a:gdLst/>
              <a:ahLst/>
              <a:cxnLst/>
              <a:rect l="l" t="t" r="r" b="b"/>
              <a:pathLst>
                <a:path w="42545" h="38734">
                  <a:moveTo>
                    <a:pt x="42501" y="0"/>
                  </a:moveTo>
                  <a:lnTo>
                    <a:pt x="38454" y="0"/>
                  </a:lnTo>
                  <a:lnTo>
                    <a:pt x="0" y="38454"/>
                  </a:lnTo>
                  <a:lnTo>
                    <a:pt x="42501" y="0"/>
                  </a:lnTo>
                  <a:close/>
                </a:path>
                <a:path w="42545" h="38734">
                  <a:moveTo>
                    <a:pt x="42501" y="0"/>
                  </a:moveTo>
                  <a:lnTo>
                    <a:pt x="0" y="38454"/>
                  </a:lnTo>
                  <a:lnTo>
                    <a:pt x="42501" y="38454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7299879" y="9059663"/>
              <a:ext cx="42545" cy="38735"/>
            </a:xfrm>
            <a:custGeom>
              <a:avLst/>
              <a:gdLst/>
              <a:ahLst/>
              <a:cxnLst/>
              <a:rect l="l" t="t" r="r" b="b"/>
              <a:pathLst>
                <a:path w="42545" h="38734">
                  <a:moveTo>
                    <a:pt x="0" y="38454"/>
                  </a:moveTo>
                  <a:lnTo>
                    <a:pt x="0" y="38454"/>
                  </a:lnTo>
                </a:path>
                <a:path w="42545" h="38734">
                  <a:moveTo>
                    <a:pt x="42501" y="38454"/>
                  </a:moveTo>
                  <a:lnTo>
                    <a:pt x="42501" y="38454"/>
                  </a:lnTo>
                </a:path>
                <a:path w="42545" h="38734">
                  <a:moveTo>
                    <a:pt x="42501" y="0"/>
                  </a:moveTo>
                  <a:lnTo>
                    <a:pt x="42501" y="0"/>
                  </a:lnTo>
                </a:path>
                <a:path w="42545" h="38734">
                  <a:moveTo>
                    <a:pt x="38454" y="0"/>
                  </a:moveTo>
                  <a:lnTo>
                    <a:pt x="38454" y="0"/>
                  </a:lnTo>
                </a:path>
                <a:path w="42545" h="38734">
                  <a:moveTo>
                    <a:pt x="0" y="38454"/>
                  </a:moveTo>
                  <a:lnTo>
                    <a:pt x="0" y="38454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7302915" y="9059663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4">
                  <a:moveTo>
                    <a:pt x="0" y="38454"/>
                  </a:moveTo>
                  <a:lnTo>
                    <a:pt x="38454" y="0"/>
                  </a:lnTo>
                </a:path>
                <a:path w="40004" h="38734">
                  <a:moveTo>
                    <a:pt x="36430" y="38454"/>
                  </a:moveTo>
                  <a:lnTo>
                    <a:pt x="39466" y="354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7299879" y="9098117"/>
              <a:ext cx="42545" cy="988694"/>
            </a:xfrm>
            <a:custGeom>
              <a:avLst/>
              <a:gdLst/>
              <a:ahLst/>
              <a:cxnLst/>
              <a:rect l="l" t="t" r="r" b="b"/>
              <a:pathLst>
                <a:path w="42545" h="988695">
                  <a:moveTo>
                    <a:pt x="0" y="0"/>
                  </a:moveTo>
                  <a:lnTo>
                    <a:pt x="0" y="0"/>
                  </a:lnTo>
                </a:path>
                <a:path w="42545" h="988695">
                  <a:moveTo>
                    <a:pt x="0" y="988676"/>
                  </a:moveTo>
                  <a:lnTo>
                    <a:pt x="0" y="988676"/>
                  </a:lnTo>
                </a:path>
                <a:path w="42545" h="988695">
                  <a:moveTo>
                    <a:pt x="42501" y="988676"/>
                  </a:moveTo>
                  <a:lnTo>
                    <a:pt x="42501" y="988676"/>
                  </a:lnTo>
                </a:path>
                <a:path w="42545" h="988695">
                  <a:moveTo>
                    <a:pt x="42501" y="0"/>
                  </a:moveTo>
                  <a:lnTo>
                    <a:pt x="42501" y="0"/>
                  </a:lnTo>
                </a:path>
                <a:path w="42545" h="9886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7299879" y="9098117"/>
              <a:ext cx="42545" cy="988694"/>
            </a:xfrm>
            <a:custGeom>
              <a:avLst/>
              <a:gdLst/>
              <a:ahLst/>
              <a:cxnLst/>
              <a:rect l="l" t="t" r="r" b="b"/>
              <a:pathLst>
                <a:path w="42545" h="988695">
                  <a:moveTo>
                    <a:pt x="0" y="3035"/>
                  </a:moveTo>
                  <a:lnTo>
                    <a:pt x="3035" y="0"/>
                  </a:lnTo>
                </a:path>
                <a:path w="42545" h="988695">
                  <a:moveTo>
                    <a:pt x="0" y="57681"/>
                  </a:moveTo>
                  <a:lnTo>
                    <a:pt x="42501" y="15179"/>
                  </a:lnTo>
                </a:path>
                <a:path w="42545" h="988695">
                  <a:moveTo>
                    <a:pt x="0" y="112326"/>
                  </a:moveTo>
                  <a:lnTo>
                    <a:pt x="42501" y="68812"/>
                  </a:lnTo>
                </a:path>
                <a:path w="42545" h="988695">
                  <a:moveTo>
                    <a:pt x="0" y="165960"/>
                  </a:moveTo>
                  <a:lnTo>
                    <a:pt x="42501" y="123458"/>
                  </a:lnTo>
                </a:path>
                <a:path w="42545" h="988695">
                  <a:moveTo>
                    <a:pt x="0" y="220605"/>
                  </a:moveTo>
                  <a:lnTo>
                    <a:pt x="42501" y="178103"/>
                  </a:lnTo>
                </a:path>
                <a:path w="42545" h="988695">
                  <a:moveTo>
                    <a:pt x="0" y="274238"/>
                  </a:moveTo>
                  <a:lnTo>
                    <a:pt x="42501" y="231736"/>
                  </a:lnTo>
                </a:path>
                <a:path w="42545" h="988695">
                  <a:moveTo>
                    <a:pt x="0" y="328884"/>
                  </a:moveTo>
                  <a:lnTo>
                    <a:pt x="42501" y="286382"/>
                  </a:lnTo>
                </a:path>
                <a:path w="42545" h="988695">
                  <a:moveTo>
                    <a:pt x="0" y="382517"/>
                  </a:moveTo>
                  <a:lnTo>
                    <a:pt x="42501" y="340015"/>
                  </a:lnTo>
                </a:path>
                <a:path w="42545" h="988695">
                  <a:moveTo>
                    <a:pt x="0" y="437162"/>
                  </a:moveTo>
                  <a:lnTo>
                    <a:pt x="42501" y="394661"/>
                  </a:lnTo>
                </a:path>
                <a:path w="42545" h="988695">
                  <a:moveTo>
                    <a:pt x="0" y="490796"/>
                  </a:moveTo>
                  <a:lnTo>
                    <a:pt x="42501" y="448294"/>
                  </a:lnTo>
                </a:path>
                <a:path w="42545" h="988695">
                  <a:moveTo>
                    <a:pt x="0" y="545441"/>
                  </a:moveTo>
                  <a:lnTo>
                    <a:pt x="42501" y="502939"/>
                  </a:lnTo>
                </a:path>
                <a:path w="42545" h="988695">
                  <a:moveTo>
                    <a:pt x="0" y="600087"/>
                  </a:moveTo>
                  <a:lnTo>
                    <a:pt x="42501" y="556573"/>
                  </a:lnTo>
                </a:path>
                <a:path w="42545" h="988695">
                  <a:moveTo>
                    <a:pt x="0" y="653720"/>
                  </a:moveTo>
                  <a:lnTo>
                    <a:pt x="42501" y="611218"/>
                  </a:lnTo>
                </a:path>
                <a:path w="42545" h="988695">
                  <a:moveTo>
                    <a:pt x="0" y="708365"/>
                  </a:moveTo>
                  <a:lnTo>
                    <a:pt x="42501" y="665864"/>
                  </a:lnTo>
                </a:path>
                <a:path w="42545" h="988695">
                  <a:moveTo>
                    <a:pt x="0" y="761999"/>
                  </a:moveTo>
                  <a:lnTo>
                    <a:pt x="42501" y="719497"/>
                  </a:lnTo>
                </a:path>
                <a:path w="42545" h="988695">
                  <a:moveTo>
                    <a:pt x="0" y="816644"/>
                  </a:moveTo>
                  <a:lnTo>
                    <a:pt x="42501" y="774142"/>
                  </a:lnTo>
                </a:path>
                <a:path w="42545" h="988695">
                  <a:moveTo>
                    <a:pt x="0" y="870278"/>
                  </a:moveTo>
                  <a:lnTo>
                    <a:pt x="42501" y="827776"/>
                  </a:lnTo>
                </a:path>
                <a:path w="42545" h="988695">
                  <a:moveTo>
                    <a:pt x="0" y="924923"/>
                  </a:moveTo>
                  <a:lnTo>
                    <a:pt x="42501" y="882421"/>
                  </a:lnTo>
                </a:path>
                <a:path w="42545" h="988695">
                  <a:moveTo>
                    <a:pt x="0" y="978556"/>
                  </a:moveTo>
                  <a:lnTo>
                    <a:pt x="42501" y="936055"/>
                  </a:lnTo>
                </a:path>
                <a:path w="42545" h="988695">
                  <a:moveTo>
                    <a:pt x="0" y="39466"/>
                  </a:moveTo>
                  <a:lnTo>
                    <a:pt x="39466" y="0"/>
                  </a:lnTo>
                </a:path>
                <a:path w="42545" h="988695">
                  <a:moveTo>
                    <a:pt x="0" y="94111"/>
                  </a:moveTo>
                  <a:lnTo>
                    <a:pt x="42501" y="51609"/>
                  </a:lnTo>
                </a:path>
                <a:path w="42545" h="988695">
                  <a:moveTo>
                    <a:pt x="0" y="147744"/>
                  </a:moveTo>
                  <a:lnTo>
                    <a:pt x="42501" y="105242"/>
                  </a:lnTo>
                </a:path>
                <a:path w="42545" h="988695">
                  <a:moveTo>
                    <a:pt x="0" y="202390"/>
                  </a:moveTo>
                  <a:lnTo>
                    <a:pt x="42501" y="159888"/>
                  </a:lnTo>
                </a:path>
                <a:path w="42545" h="988695">
                  <a:moveTo>
                    <a:pt x="0" y="256023"/>
                  </a:moveTo>
                  <a:lnTo>
                    <a:pt x="42501" y="213521"/>
                  </a:lnTo>
                </a:path>
                <a:path w="42545" h="988695">
                  <a:moveTo>
                    <a:pt x="0" y="310669"/>
                  </a:moveTo>
                  <a:lnTo>
                    <a:pt x="42501" y="268167"/>
                  </a:lnTo>
                </a:path>
                <a:path w="42545" h="988695">
                  <a:moveTo>
                    <a:pt x="0" y="364302"/>
                  </a:moveTo>
                  <a:lnTo>
                    <a:pt x="42501" y="321800"/>
                  </a:lnTo>
                </a:path>
                <a:path w="42545" h="988695">
                  <a:moveTo>
                    <a:pt x="0" y="418947"/>
                  </a:moveTo>
                  <a:lnTo>
                    <a:pt x="42501" y="376445"/>
                  </a:lnTo>
                </a:path>
                <a:path w="42545" h="988695">
                  <a:moveTo>
                    <a:pt x="0" y="473593"/>
                  </a:moveTo>
                  <a:lnTo>
                    <a:pt x="42501" y="430079"/>
                  </a:lnTo>
                </a:path>
                <a:path w="42545" h="988695">
                  <a:moveTo>
                    <a:pt x="0" y="527226"/>
                  </a:moveTo>
                  <a:lnTo>
                    <a:pt x="42501" y="484724"/>
                  </a:lnTo>
                </a:path>
                <a:path w="42545" h="988695">
                  <a:moveTo>
                    <a:pt x="0" y="581872"/>
                  </a:moveTo>
                  <a:lnTo>
                    <a:pt x="42501" y="539370"/>
                  </a:lnTo>
                </a:path>
                <a:path w="42545" h="988695">
                  <a:moveTo>
                    <a:pt x="0" y="635505"/>
                  </a:moveTo>
                  <a:lnTo>
                    <a:pt x="42501" y="593003"/>
                  </a:lnTo>
                </a:path>
                <a:path w="42545" h="988695">
                  <a:moveTo>
                    <a:pt x="0" y="690150"/>
                  </a:moveTo>
                  <a:lnTo>
                    <a:pt x="42501" y="647648"/>
                  </a:lnTo>
                </a:path>
                <a:path w="42545" h="988695">
                  <a:moveTo>
                    <a:pt x="0" y="743784"/>
                  </a:moveTo>
                  <a:lnTo>
                    <a:pt x="42501" y="701282"/>
                  </a:lnTo>
                </a:path>
                <a:path w="42545" h="988695">
                  <a:moveTo>
                    <a:pt x="0" y="798429"/>
                  </a:moveTo>
                  <a:lnTo>
                    <a:pt x="42501" y="755927"/>
                  </a:lnTo>
                </a:path>
                <a:path w="42545" h="988695">
                  <a:moveTo>
                    <a:pt x="0" y="852063"/>
                  </a:moveTo>
                  <a:lnTo>
                    <a:pt x="42501" y="809561"/>
                  </a:lnTo>
                </a:path>
                <a:path w="42545" h="988695">
                  <a:moveTo>
                    <a:pt x="0" y="906708"/>
                  </a:moveTo>
                  <a:lnTo>
                    <a:pt x="42501" y="864206"/>
                  </a:lnTo>
                </a:path>
                <a:path w="42545" h="988695">
                  <a:moveTo>
                    <a:pt x="0" y="961353"/>
                  </a:moveTo>
                  <a:lnTo>
                    <a:pt x="42501" y="917839"/>
                  </a:lnTo>
                </a:path>
                <a:path w="42545" h="988695">
                  <a:moveTo>
                    <a:pt x="26310" y="988676"/>
                  </a:moveTo>
                  <a:lnTo>
                    <a:pt x="42501" y="97248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7342381" y="9052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0" y="3035"/>
                  </a:lnTo>
                  <a:lnTo>
                    <a:pt x="3035" y="3035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7342381" y="9052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35" y="0"/>
                  </a:moveTo>
                  <a:lnTo>
                    <a:pt x="3035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7299879" y="10240610"/>
              <a:ext cx="42545" cy="596265"/>
            </a:xfrm>
            <a:custGeom>
              <a:avLst/>
              <a:gdLst/>
              <a:ahLst/>
              <a:cxnLst/>
              <a:rect l="l" t="t" r="r" b="b"/>
              <a:pathLst>
                <a:path w="42545" h="596265">
                  <a:moveTo>
                    <a:pt x="0" y="596039"/>
                  </a:moveTo>
                  <a:lnTo>
                    <a:pt x="0" y="596039"/>
                  </a:lnTo>
                </a:path>
                <a:path w="42545" h="596265">
                  <a:moveTo>
                    <a:pt x="42501" y="596039"/>
                  </a:moveTo>
                  <a:lnTo>
                    <a:pt x="42501" y="596039"/>
                  </a:lnTo>
                </a:path>
                <a:path w="42545" h="596265">
                  <a:moveTo>
                    <a:pt x="42501" y="0"/>
                  </a:moveTo>
                  <a:lnTo>
                    <a:pt x="42501" y="0"/>
                  </a:lnTo>
                </a:path>
                <a:path w="42545" h="596265">
                  <a:moveTo>
                    <a:pt x="0" y="0"/>
                  </a:moveTo>
                  <a:lnTo>
                    <a:pt x="0" y="0"/>
                  </a:lnTo>
                </a:path>
                <a:path w="42545" h="596265">
                  <a:moveTo>
                    <a:pt x="0" y="596039"/>
                  </a:moveTo>
                  <a:lnTo>
                    <a:pt x="0" y="596039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7299879" y="10240610"/>
              <a:ext cx="42545" cy="596265"/>
            </a:xfrm>
            <a:custGeom>
              <a:avLst/>
              <a:gdLst/>
              <a:ahLst/>
              <a:cxnLst/>
              <a:rect l="l" t="t" r="r" b="b"/>
              <a:pathLst>
                <a:path w="42545" h="596265">
                  <a:moveTo>
                    <a:pt x="0" y="53633"/>
                  </a:moveTo>
                  <a:lnTo>
                    <a:pt x="42501" y="11131"/>
                  </a:lnTo>
                </a:path>
                <a:path w="42545" h="596265">
                  <a:moveTo>
                    <a:pt x="0" y="107266"/>
                  </a:moveTo>
                  <a:lnTo>
                    <a:pt x="42501" y="64764"/>
                  </a:lnTo>
                </a:path>
                <a:path w="42545" h="596265">
                  <a:moveTo>
                    <a:pt x="0" y="161912"/>
                  </a:moveTo>
                  <a:lnTo>
                    <a:pt x="42501" y="119410"/>
                  </a:lnTo>
                </a:path>
                <a:path w="42545" h="596265">
                  <a:moveTo>
                    <a:pt x="0" y="215545"/>
                  </a:moveTo>
                  <a:lnTo>
                    <a:pt x="42501" y="173043"/>
                  </a:lnTo>
                </a:path>
                <a:path w="42545" h="596265">
                  <a:moveTo>
                    <a:pt x="0" y="270191"/>
                  </a:moveTo>
                  <a:lnTo>
                    <a:pt x="42501" y="227689"/>
                  </a:lnTo>
                </a:path>
                <a:path w="42545" h="596265">
                  <a:moveTo>
                    <a:pt x="0" y="323824"/>
                  </a:moveTo>
                  <a:lnTo>
                    <a:pt x="42501" y="281322"/>
                  </a:lnTo>
                </a:path>
                <a:path w="42545" h="596265">
                  <a:moveTo>
                    <a:pt x="0" y="378469"/>
                  </a:moveTo>
                  <a:lnTo>
                    <a:pt x="42501" y="335967"/>
                  </a:lnTo>
                </a:path>
                <a:path w="42545" h="596265">
                  <a:moveTo>
                    <a:pt x="0" y="432103"/>
                  </a:moveTo>
                  <a:lnTo>
                    <a:pt x="42501" y="389601"/>
                  </a:lnTo>
                </a:path>
                <a:path w="42545" h="596265">
                  <a:moveTo>
                    <a:pt x="0" y="486748"/>
                  </a:moveTo>
                  <a:lnTo>
                    <a:pt x="42501" y="444246"/>
                  </a:lnTo>
                </a:path>
                <a:path w="42545" h="596265">
                  <a:moveTo>
                    <a:pt x="0" y="541393"/>
                  </a:moveTo>
                  <a:lnTo>
                    <a:pt x="42501" y="498892"/>
                  </a:lnTo>
                </a:path>
                <a:path w="42545" h="596265">
                  <a:moveTo>
                    <a:pt x="0" y="595027"/>
                  </a:moveTo>
                  <a:lnTo>
                    <a:pt x="42501" y="552525"/>
                  </a:lnTo>
                </a:path>
                <a:path w="42545" h="596265">
                  <a:moveTo>
                    <a:pt x="0" y="35418"/>
                  </a:moveTo>
                  <a:lnTo>
                    <a:pt x="35418" y="0"/>
                  </a:lnTo>
                </a:path>
                <a:path w="42545" h="596265">
                  <a:moveTo>
                    <a:pt x="0" y="89051"/>
                  </a:moveTo>
                  <a:lnTo>
                    <a:pt x="42501" y="46549"/>
                  </a:lnTo>
                </a:path>
                <a:path w="42545" h="596265">
                  <a:moveTo>
                    <a:pt x="0" y="143697"/>
                  </a:moveTo>
                  <a:lnTo>
                    <a:pt x="42501" y="101195"/>
                  </a:lnTo>
                </a:path>
                <a:path w="42545" h="596265">
                  <a:moveTo>
                    <a:pt x="0" y="197330"/>
                  </a:moveTo>
                  <a:lnTo>
                    <a:pt x="42501" y="154828"/>
                  </a:lnTo>
                </a:path>
                <a:path w="42545" h="596265">
                  <a:moveTo>
                    <a:pt x="0" y="251975"/>
                  </a:moveTo>
                  <a:lnTo>
                    <a:pt x="42501" y="209473"/>
                  </a:lnTo>
                </a:path>
                <a:path w="42545" h="596265">
                  <a:moveTo>
                    <a:pt x="0" y="306621"/>
                  </a:moveTo>
                  <a:lnTo>
                    <a:pt x="42501" y="263107"/>
                  </a:lnTo>
                </a:path>
                <a:path w="42545" h="596265">
                  <a:moveTo>
                    <a:pt x="0" y="360254"/>
                  </a:moveTo>
                  <a:lnTo>
                    <a:pt x="42501" y="317752"/>
                  </a:lnTo>
                </a:path>
                <a:path w="42545" h="596265">
                  <a:moveTo>
                    <a:pt x="0" y="414900"/>
                  </a:moveTo>
                  <a:lnTo>
                    <a:pt x="42501" y="372398"/>
                  </a:lnTo>
                </a:path>
                <a:path w="42545" h="596265">
                  <a:moveTo>
                    <a:pt x="0" y="468533"/>
                  </a:moveTo>
                  <a:lnTo>
                    <a:pt x="42501" y="426031"/>
                  </a:lnTo>
                </a:path>
                <a:path w="42545" h="596265">
                  <a:moveTo>
                    <a:pt x="0" y="523178"/>
                  </a:moveTo>
                  <a:lnTo>
                    <a:pt x="42501" y="480676"/>
                  </a:lnTo>
                </a:path>
                <a:path w="42545" h="596265">
                  <a:moveTo>
                    <a:pt x="0" y="576812"/>
                  </a:moveTo>
                  <a:lnTo>
                    <a:pt x="42501" y="534310"/>
                  </a:lnTo>
                </a:path>
                <a:path w="42545" h="596265">
                  <a:moveTo>
                    <a:pt x="35418" y="596039"/>
                  </a:moveTo>
                  <a:lnTo>
                    <a:pt x="42501" y="5889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7299879" y="10989454"/>
              <a:ext cx="42545" cy="690245"/>
            </a:xfrm>
            <a:custGeom>
              <a:avLst/>
              <a:gdLst/>
              <a:ahLst/>
              <a:cxnLst/>
              <a:rect l="l" t="t" r="r" b="b"/>
              <a:pathLst>
                <a:path w="42545" h="690245">
                  <a:moveTo>
                    <a:pt x="42501" y="0"/>
                  </a:moveTo>
                  <a:lnTo>
                    <a:pt x="0" y="0"/>
                  </a:lnTo>
                  <a:lnTo>
                    <a:pt x="0" y="690150"/>
                  </a:lnTo>
                  <a:lnTo>
                    <a:pt x="42501" y="0"/>
                  </a:lnTo>
                  <a:close/>
                </a:path>
                <a:path w="42545" h="690245">
                  <a:moveTo>
                    <a:pt x="42501" y="0"/>
                  </a:moveTo>
                  <a:lnTo>
                    <a:pt x="0" y="690150"/>
                  </a:lnTo>
                  <a:lnTo>
                    <a:pt x="42501" y="690150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7299879" y="10989454"/>
              <a:ext cx="42545" cy="690245"/>
            </a:xfrm>
            <a:custGeom>
              <a:avLst/>
              <a:gdLst/>
              <a:ahLst/>
              <a:cxnLst/>
              <a:rect l="l" t="t" r="r" b="b"/>
              <a:pathLst>
                <a:path w="42545" h="690245">
                  <a:moveTo>
                    <a:pt x="42501" y="690150"/>
                  </a:moveTo>
                  <a:lnTo>
                    <a:pt x="0" y="690150"/>
                  </a:lnTo>
                  <a:lnTo>
                    <a:pt x="42501" y="0"/>
                  </a:lnTo>
                  <a:lnTo>
                    <a:pt x="42501" y="690150"/>
                  </a:lnTo>
                  <a:close/>
                </a:path>
                <a:path w="42545" h="690245">
                  <a:moveTo>
                    <a:pt x="0" y="690150"/>
                  </a:moveTo>
                  <a:lnTo>
                    <a:pt x="42501" y="0"/>
                  </a:lnTo>
                  <a:lnTo>
                    <a:pt x="0" y="0"/>
                  </a:lnTo>
                  <a:lnTo>
                    <a:pt x="0" y="69015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7299879" y="10989454"/>
              <a:ext cx="42545" cy="690245"/>
            </a:xfrm>
            <a:custGeom>
              <a:avLst/>
              <a:gdLst/>
              <a:ahLst/>
              <a:cxnLst/>
              <a:rect l="l" t="t" r="r" b="b"/>
              <a:pathLst>
                <a:path w="42545" h="690245">
                  <a:moveTo>
                    <a:pt x="42501" y="0"/>
                  </a:moveTo>
                  <a:lnTo>
                    <a:pt x="42501" y="0"/>
                  </a:lnTo>
                </a:path>
                <a:path w="42545" h="690245">
                  <a:moveTo>
                    <a:pt x="0" y="0"/>
                  </a:moveTo>
                  <a:lnTo>
                    <a:pt x="0" y="0"/>
                  </a:lnTo>
                </a:path>
                <a:path w="42545" h="690245">
                  <a:moveTo>
                    <a:pt x="0" y="690150"/>
                  </a:moveTo>
                  <a:lnTo>
                    <a:pt x="0" y="690150"/>
                  </a:lnTo>
                </a:path>
                <a:path w="42545" h="690245">
                  <a:moveTo>
                    <a:pt x="42501" y="690150"/>
                  </a:moveTo>
                  <a:lnTo>
                    <a:pt x="42501" y="690150"/>
                  </a:lnTo>
                </a:path>
                <a:path w="42545" h="690245">
                  <a:moveTo>
                    <a:pt x="42501" y="0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7299879" y="10989454"/>
              <a:ext cx="42545" cy="690245"/>
            </a:xfrm>
            <a:custGeom>
              <a:avLst/>
              <a:gdLst/>
              <a:ahLst/>
              <a:cxnLst/>
              <a:rect l="l" t="t" r="r" b="b"/>
              <a:pathLst>
                <a:path w="42545" h="690245">
                  <a:moveTo>
                    <a:pt x="0" y="9107"/>
                  </a:moveTo>
                  <a:lnTo>
                    <a:pt x="8095" y="0"/>
                  </a:lnTo>
                </a:path>
                <a:path w="42545" h="690245">
                  <a:moveTo>
                    <a:pt x="0" y="62740"/>
                  </a:moveTo>
                  <a:lnTo>
                    <a:pt x="42501" y="20239"/>
                  </a:lnTo>
                </a:path>
                <a:path w="42545" h="690245">
                  <a:moveTo>
                    <a:pt x="0" y="117386"/>
                  </a:moveTo>
                  <a:lnTo>
                    <a:pt x="42501" y="74884"/>
                  </a:lnTo>
                </a:path>
                <a:path w="42545" h="690245">
                  <a:moveTo>
                    <a:pt x="0" y="171019"/>
                  </a:moveTo>
                  <a:lnTo>
                    <a:pt x="42501" y="128517"/>
                  </a:lnTo>
                </a:path>
                <a:path w="42545" h="690245">
                  <a:moveTo>
                    <a:pt x="0" y="225665"/>
                  </a:moveTo>
                  <a:lnTo>
                    <a:pt x="42501" y="183163"/>
                  </a:lnTo>
                </a:path>
                <a:path w="42545" h="690245">
                  <a:moveTo>
                    <a:pt x="0" y="280310"/>
                  </a:moveTo>
                  <a:lnTo>
                    <a:pt x="42501" y="236796"/>
                  </a:lnTo>
                </a:path>
                <a:path w="42545" h="690245">
                  <a:moveTo>
                    <a:pt x="0" y="333943"/>
                  </a:moveTo>
                  <a:lnTo>
                    <a:pt x="42501" y="291441"/>
                  </a:lnTo>
                </a:path>
                <a:path w="42545" h="690245">
                  <a:moveTo>
                    <a:pt x="0" y="388589"/>
                  </a:moveTo>
                  <a:lnTo>
                    <a:pt x="42501" y="346087"/>
                  </a:lnTo>
                </a:path>
                <a:path w="42545" h="690245">
                  <a:moveTo>
                    <a:pt x="0" y="442222"/>
                  </a:moveTo>
                  <a:lnTo>
                    <a:pt x="42501" y="399720"/>
                  </a:lnTo>
                </a:path>
                <a:path w="42545" h="690245">
                  <a:moveTo>
                    <a:pt x="0" y="496868"/>
                  </a:moveTo>
                  <a:lnTo>
                    <a:pt x="42501" y="454366"/>
                  </a:lnTo>
                </a:path>
                <a:path w="42545" h="690245">
                  <a:moveTo>
                    <a:pt x="0" y="550501"/>
                  </a:moveTo>
                  <a:lnTo>
                    <a:pt x="42501" y="507999"/>
                  </a:lnTo>
                </a:path>
                <a:path w="42545" h="690245">
                  <a:moveTo>
                    <a:pt x="0" y="605146"/>
                  </a:moveTo>
                  <a:lnTo>
                    <a:pt x="42501" y="562644"/>
                  </a:lnTo>
                </a:path>
                <a:path w="42545" h="690245">
                  <a:moveTo>
                    <a:pt x="0" y="658780"/>
                  </a:moveTo>
                  <a:lnTo>
                    <a:pt x="42501" y="616278"/>
                  </a:lnTo>
                </a:path>
                <a:path w="42545" h="690245">
                  <a:moveTo>
                    <a:pt x="23274" y="690150"/>
                  </a:moveTo>
                  <a:lnTo>
                    <a:pt x="42501" y="670923"/>
                  </a:lnTo>
                </a:path>
                <a:path w="42545" h="690245">
                  <a:moveTo>
                    <a:pt x="0" y="45537"/>
                  </a:moveTo>
                  <a:lnTo>
                    <a:pt x="42501" y="2023"/>
                  </a:lnTo>
                </a:path>
                <a:path w="42545" h="690245">
                  <a:moveTo>
                    <a:pt x="0" y="99171"/>
                  </a:moveTo>
                  <a:lnTo>
                    <a:pt x="42501" y="56669"/>
                  </a:lnTo>
                </a:path>
                <a:path w="42545" h="690245">
                  <a:moveTo>
                    <a:pt x="0" y="153816"/>
                  </a:moveTo>
                  <a:lnTo>
                    <a:pt x="42501" y="111314"/>
                  </a:lnTo>
                </a:path>
                <a:path w="42545" h="690245">
                  <a:moveTo>
                    <a:pt x="0" y="207450"/>
                  </a:moveTo>
                  <a:lnTo>
                    <a:pt x="42501" y="164948"/>
                  </a:lnTo>
                </a:path>
                <a:path w="42545" h="690245">
                  <a:moveTo>
                    <a:pt x="0" y="262095"/>
                  </a:moveTo>
                  <a:lnTo>
                    <a:pt x="42501" y="219593"/>
                  </a:lnTo>
                </a:path>
                <a:path w="42545" h="690245">
                  <a:moveTo>
                    <a:pt x="0" y="315728"/>
                  </a:moveTo>
                  <a:lnTo>
                    <a:pt x="42501" y="273226"/>
                  </a:lnTo>
                </a:path>
                <a:path w="42545" h="690245">
                  <a:moveTo>
                    <a:pt x="0" y="370374"/>
                  </a:moveTo>
                  <a:lnTo>
                    <a:pt x="42501" y="327872"/>
                  </a:lnTo>
                </a:path>
                <a:path w="42545" h="690245">
                  <a:moveTo>
                    <a:pt x="0" y="424007"/>
                  </a:moveTo>
                  <a:lnTo>
                    <a:pt x="42501" y="381505"/>
                  </a:lnTo>
                </a:path>
                <a:path w="42545" h="690245">
                  <a:moveTo>
                    <a:pt x="0" y="478652"/>
                  </a:moveTo>
                  <a:lnTo>
                    <a:pt x="42501" y="436151"/>
                  </a:lnTo>
                </a:path>
                <a:path w="42545" h="690245">
                  <a:moveTo>
                    <a:pt x="0" y="532286"/>
                  </a:moveTo>
                  <a:lnTo>
                    <a:pt x="42501" y="489784"/>
                  </a:lnTo>
                </a:path>
                <a:path w="42545" h="690245">
                  <a:moveTo>
                    <a:pt x="0" y="586931"/>
                  </a:moveTo>
                  <a:lnTo>
                    <a:pt x="42501" y="544429"/>
                  </a:lnTo>
                </a:path>
                <a:path w="42545" h="690245">
                  <a:moveTo>
                    <a:pt x="0" y="641577"/>
                  </a:moveTo>
                  <a:lnTo>
                    <a:pt x="42501" y="599075"/>
                  </a:lnTo>
                </a:path>
                <a:path w="42545" h="690245">
                  <a:moveTo>
                    <a:pt x="5059" y="690150"/>
                  </a:moveTo>
                  <a:lnTo>
                    <a:pt x="42501" y="6527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7296843" y="8731790"/>
              <a:ext cx="48895" cy="3110230"/>
            </a:xfrm>
            <a:custGeom>
              <a:avLst/>
              <a:gdLst/>
              <a:ahLst/>
              <a:cxnLst/>
              <a:rect l="l" t="t" r="r" b="b"/>
              <a:pathLst>
                <a:path w="48895" h="3110229">
                  <a:moveTo>
                    <a:pt x="3035" y="366326"/>
                  </a:moveTo>
                  <a:lnTo>
                    <a:pt x="0" y="366326"/>
                  </a:lnTo>
                </a:path>
                <a:path w="48895" h="3110229">
                  <a:moveTo>
                    <a:pt x="45537" y="366326"/>
                  </a:moveTo>
                  <a:lnTo>
                    <a:pt x="45537" y="327872"/>
                  </a:lnTo>
                </a:path>
                <a:path w="48895" h="3110229">
                  <a:moveTo>
                    <a:pt x="45537" y="2947814"/>
                  </a:moveTo>
                  <a:lnTo>
                    <a:pt x="45537" y="2257663"/>
                  </a:lnTo>
                </a:path>
                <a:path w="48895" h="3110229">
                  <a:moveTo>
                    <a:pt x="48573" y="3109726"/>
                  </a:moveTo>
                  <a:lnTo>
                    <a:pt x="4857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40" name="object 7240"/>
            <p:cNvPicPr/>
            <p:nvPr/>
          </p:nvPicPr>
          <p:blipFill>
            <a:blip r:embed="rId425" cstate="print"/>
            <a:stretch>
              <a:fillRect/>
            </a:stretch>
          </p:blipFill>
          <p:spPr>
            <a:xfrm>
              <a:off x="5449526" y="11325422"/>
              <a:ext cx="769589" cy="78932"/>
            </a:xfrm>
            <a:prstGeom prst="rect">
              <a:avLst/>
            </a:prstGeom>
          </p:spPr>
        </p:pic>
        <p:pic>
          <p:nvPicPr>
            <p:cNvPr id="7241" name="object 7241"/>
            <p:cNvPicPr/>
            <p:nvPr/>
          </p:nvPicPr>
          <p:blipFill>
            <a:blip r:embed="rId426" cstate="print"/>
            <a:stretch>
              <a:fillRect/>
            </a:stretch>
          </p:blipFill>
          <p:spPr>
            <a:xfrm>
              <a:off x="6520677" y="8027472"/>
              <a:ext cx="1039274" cy="3891964"/>
            </a:xfrm>
            <a:prstGeom prst="rect">
              <a:avLst/>
            </a:prstGeom>
          </p:spPr>
        </p:pic>
        <p:pic>
          <p:nvPicPr>
            <p:cNvPr id="7242" name="object 7242"/>
            <p:cNvPicPr/>
            <p:nvPr/>
          </p:nvPicPr>
          <p:blipFill>
            <a:blip r:embed="rId427" cstate="print"/>
            <a:stretch>
              <a:fillRect/>
            </a:stretch>
          </p:blipFill>
          <p:spPr>
            <a:xfrm>
              <a:off x="6144231" y="11555641"/>
              <a:ext cx="207450" cy="363796"/>
            </a:xfrm>
            <a:prstGeom prst="rect">
              <a:avLst/>
            </a:prstGeom>
          </p:spPr>
        </p:pic>
        <p:pic>
          <p:nvPicPr>
            <p:cNvPr id="7243" name="object 7243"/>
            <p:cNvPicPr/>
            <p:nvPr/>
          </p:nvPicPr>
          <p:blipFill>
            <a:blip r:embed="rId428" cstate="print"/>
            <a:stretch>
              <a:fillRect/>
            </a:stretch>
          </p:blipFill>
          <p:spPr>
            <a:xfrm>
              <a:off x="7728947" y="11818242"/>
              <a:ext cx="1275058" cy="101195"/>
            </a:xfrm>
            <a:prstGeom prst="rect">
              <a:avLst/>
            </a:prstGeom>
          </p:spPr>
        </p:pic>
        <p:sp>
          <p:nvSpPr>
            <p:cNvPr id="7244" name="object 7244"/>
            <p:cNvSpPr/>
            <p:nvPr/>
          </p:nvSpPr>
          <p:spPr>
            <a:xfrm>
              <a:off x="5608909" y="8043664"/>
              <a:ext cx="42545" cy="146050"/>
            </a:xfrm>
            <a:custGeom>
              <a:avLst/>
              <a:gdLst/>
              <a:ahLst/>
              <a:cxnLst/>
              <a:rect l="l" t="t" r="r" b="b"/>
              <a:pathLst>
                <a:path w="42545" h="146050">
                  <a:moveTo>
                    <a:pt x="0" y="10119"/>
                  </a:moveTo>
                  <a:lnTo>
                    <a:pt x="10119" y="0"/>
                  </a:lnTo>
                </a:path>
                <a:path w="42545" h="146050">
                  <a:moveTo>
                    <a:pt x="0" y="72860"/>
                  </a:moveTo>
                  <a:lnTo>
                    <a:pt x="42501" y="30358"/>
                  </a:lnTo>
                </a:path>
                <a:path w="42545" h="146050">
                  <a:moveTo>
                    <a:pt x="0" y="135601"/>
                  </a:moveTo>
                  <a:lnTo>
                    <a:pt x="42501" y="93099"/>
                  </a:lnTo>
                </a:path>
                <a:path w="42545" h="146050">
                  <a:moveTo>
                    <a:pt x="6071" y="36430"/>
                  </a:moveTo>
                  <a:lnTo>
                    <a:pt x="29346" y="12143"/>
                  </a:lnTo>
                </a:path>
                <a:path w="42545" h="146050">
                  <a:moveTo>
                    <a:pt x="37442" y="5059"/>
                  </a:moveTo>
                  <a:lnTo>
                    <a:pt x="37442" y="5059"/>
                  </a:lnTo>
                </a:path>
                <a:path w="42545" h="146050">
                  <a:moveTo>
                    <a:pt x="0" y="104230"/>
                  </a:moveTo>
                  <a:lnTo>
                    <a:pt x="21250" y="82980"/>
                  </a:lnTo>
                </a:path>
                <a:path w="42545" h="146050">
                  <a:moveTo>
                    <a:pt x="29346" y="74884"/>
                  </a:moveTo>
                  <a:lnTo>
                    <a:pt x="29346" y="74884"/>
                  </a:lnTo>
                </a:path>
                <a:path w="42545" h="146050">
                  <a:moveTo>
                    <a:pt x="37442" y="66788"/>
                  </a:moveTo>
                  <a:lnTo>
                    <a:pt x="42501" y="61729"/>
                  </a:lnTo>
                </a:path>
                <a:path w="42545" h="146050">
                  <a:moveTo>
                    <a:pt x="21250" y="145720"/>
                  </a:moveTo>
                  <a:lnTo>
                    <a:pt x="21250" y="145720"/>
                  </a:lnTo>
                </a:path>
                <a:path w="42545" h="146050">
                  <a:moveTo>
                    <a:pt x="29346" y="137625"/>
                  </a:moveTo>
                  <a:lnTo>
                    <a:pt x="42501" y="1244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5608909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7813951" y="8048723"/>
              <a:ext cx="42545" cy="147955"/>
            </a:xfrm>
            <a:custGeom>
              <a:avLst/>
              <a:gdLst/>
              <a:ahLst/>
              <a:cxnLst/>
              <a:rect l="l" t="t" r="r" b="b"/>
              <a:pathLst>
                <a:path w="42545" h="147954">
                  <a:moveTo>
                    <a:pt x="0" y="54645"/>
                  </a:moveTo>
                  <a:lnTo>
                    <a:pt x="42501" y="12143"/>
                  </a:lnTo>
                </a:path>
                <a:path w="42545" h="147954">
                  <a:moveTo>
                    <a:pt x="0" y="117386"/>
                  </a:moveTo>
                  <a:lnTo>
                    <a:pt x="42501" y="74884"/>
                  </a:lnTo>
                </a:path>
                <a:path w="42545" h="147954">
                  <a:moveTo>
                    <a:pt x="32382" y="147744"/>
                  </a:moveTo>
                  <a:lnTo>
                    <a:pt x="42501" y="136613"/>
                  </a:lnTo>
                </a:path>
                <a:path w="42545" h="147954">
                  <a:moveTo>
                    <a:pt x="0" y="23274"/>
                  </a:moveTo>
                  <a:lnTo>
                    <a:pt x="16191" y="7083"/>
                  </a:lnTo>
                </a:path>
                <a:path w="42545" h="147954">
                  <a:moveTo>
                    <a:pt x="23274" y="0"/>
                  </a:moveTo>
                  <a:lnTo>
                    <a:pt x="23274" y="0"/>
                  </a:lnTo>
                </a:path>
                <a:path w="42545" h="147954">
                  <a:moveTo>
                    <a:pt x="0" y="86015"/>
                  </a:moveTo>
                  <a:lnTo>
                    <a:pt x="8095" y="77920"/>
                  </a:lnTo>
                </a:path>
                <a:path w="42545" h="147954">
                  <a:moveTo>
                    <a:pt x="16191" y="69824"/>
                  </a:moveTo>
                  <a:lnTo>
                    <a:pt x="16191" y="69824"/>
                  </a:lnTo>
                </a:path>
                <a:path w="42545" h="147954">
                  <a:moveTo>
                    <a:pt x="23274" y="61729"/>
                  </a:moveTo>
                  <a:lnTo>
                    <a:pt x="42501" y="43513"/>
                  </a:lnTo>
                </a:path>
                <a:path w="42545" h="147954">
                  <a:moveTo>
                    <a:pt x="8095" y="140661"/>
                  </a:moveTo>
                  <a:lnTo>
                    <a:pt x="8095" y="140661"/>
                  </a:lnTo>
                </a:path>
                <a:path w="42545" h="147954">
                  <a:moveTo>
                    <a:pt x="16191" y="132565"/>
                  </a:moveTo>
                  <a:lnTo>
                    <a:pt x="39466" y="109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7813951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7813951" y="10836649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22262"/>
                  </a:moveTo>
                  <a:lnTo>
                    <a:pt x="22262" y="0"/>
                  </a:lnTo>
                </a:path>
                <a:path w="42545" h="153034">
                  <a:moveTo>
                    <a:pt x="0" y="85003"/>
                  </a:moveTo>
                  <a:lnTo>
                    <a:pt x="42501" y="41490"/>
                  </a:lnTo>
                </a:path>
                <a:path w="42545" h="153034">
                  <a:moveTo>
                    <a:pt x="0" y="146732"/>
                  </a:moveTo>
                  <a:lnTo>
                    <a:pt x="42501" y="104230"/>
                  </a:lnTo>
                </a:path>
                <a:path w="42545" h="153034">
                  <a:moveTo>
                    <a:pt x="0" y="53633"/>
                  </a:moveTo>
                  <a:lnTo>
                    <a:pt x="16191" y="37442"/>
                  </a:lnTo>
                </a:path>
                <a:path w="42545" h="153034">
                  <a:moveTo>
                    <a:pt x="23274" y="29346"/>
                  </a:moveTo>
                  <a:lnTo>
                    <a:pt x="23274" y="29346"/>
                  </a:lnTo>
                </a:path>
                <a:path w="42545" h="153034">
                  <a:moveTo>
                    <a:pt x="31370" y="22262"/>
                  </a:moveTo>
                  <a:lnTo>
                    <a:pt x="42501" y="11131"/>
                  </a:lnTo>
                </a:path>
                <a:path w="42545" h="153034">
                  <a:moveTo>
                    <a:pt x="0" y="115362"/>
                  </a:moveTo>
                  <a:lnTo>
                    <a:pt x="8095" y="108278"/>
                  </a:lnTo>
                </a:path>
                <a:path w="42545" h="153034">
                  <a:moveTo>
                    <a:pt x="16191" y="100183"/>
                  </a:moveTo>
                  <a:lnTo>
                    <a:pt x="16191" y="100183"/>
                  </a:lnTo>
                </a:path>
                <a:path w="42545" h="153034">
                  <a:moveTo>
                    <a:pt x="23274" y="92087"/>
                  </a:moveTo>
                  <a:lnTo>
                    <a:pt x="42501" y="72860"/>
                  </a:lnTo>
                </a:path>
                <a:path w="42545" h="153034">
                  <a:moveTo>
                    <a:pt x="25298" y="152804"/>
                  </a:moveTo>
                  <a:lnTo>
                    <a:pt x="39466" y="1396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7813951" y="10836649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8935193" y="10836649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28334"/>
                  </a:moveTo>
                  <a:lnTo>
                    <a:pt x="28334" y="0"/>
                  </a:lnTo>
                </a:path>
                <a:path w="42545" h="153034">
                  <a:moveTo>
                    <a:pt x="0" y="91075"/>
                  </a:moveTo>
                  <a:lnTo>
                    <a:pt x="42501" y="48573"/>
                  </a:lnTo>
                </a:path>
                <a:path w="42545" h="153034">
                  <a:moveTo>
                    <a:pt x="0" y="152804"/>
                  </a:moveTo>
                  <a:lnTo>
                    <a:pt x="42501" y="111314"/>
                  </a:lnTo>
                </a:path>
                <a:path w="42545" h="153034">
                  <a:moveTo>
                    <a:pt x="0" y="59705"/>
                  </a:moveTo>
                  <a:lnTo>
                    <a:pt x="6071" y="53633"/>
                  </a:lnTo>
                </a:path>
                <a:path w="42545" h="153034">
                  <a:moveTo>
                    <a:pt x="14167" y="45537"/>
                  </a:moveTo>
                  <a:lnTo>
                    <a:pt x="14167" y="45537"/>
                  </a:lnTo>
                </a:path>
                <a:path w="42545" h="153034">
                  <a:moveTo>
                    <a:pt x="22262" y="37442"/>
                  </a:moveTo>
                  <a:lnTo>
                    <a:pt x="42501" y="17203"/>
                  </a:lnTo>
                </a:path>
                <a:path w="42545" h="153034">
                  <a:moveTo>
                    <a:pt x="6071" y="115362"/>
                  </a:moveTo>
                  <a:lnTo>
                    <a:pt x="6071" y="115362"/>
                  </a:lnTo>
                </a:path>
                <a:path w="42545" h="153034">
                  <a:moveTo>
                    <a:pt x="14167" y="108278"/>
                  </a:moveTo>
                  <a:lnTo>
                    <a:pt x="37442" y="85003"/>
                  </a:lnTo>
                </a:path>
                <a:path w="42545" h="153034">
                  <a:moveTo>
                    <a:pt x="37442" y="146732"/>
                  </a:moveTo>
                  <a:lnTo>
                    <a:pt x="37442" y="1467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8935193" y="10836649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8935193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5" h="154304">
                  <a:moveTo>
                    <a:pt x="0" y="27322"/>
                  </a:moveTo>
                  <a:lnTo>
                    <a:pt x="26310" y="0"/>
                  </a:lnTo>
                </a:path>
                <a:path w="42545" h="154304">
                  <a:moveTo>
                    <a:pt x="0" y="89051"/>
                  </a:moveTo>
                  <a:lnTo>
                    <a:pt x="42501" y="46549"/>
                  </a:lnTo>
                </a:path>
                <a:path w="42545" h="154304">
                  <a:moveTo>
                    <a:pt x="0" y="151792"/>
                  </a:moveTo>
                  <a:lnTo>
                    <a:pt x="42501" y="109290"/>
                  </a:lnTo>
                </a:path>
                <a:path w="42545" h="154304">
                  <a:moveTo>
                    <a:pt x="0" y="57681"/>
                  </a:moveTo>
                  <a:lnTo>
                    <a:pt x="22262" y="36430"/>
                  </a:lnTo>
                </a:path>
                <a:path w="42545" h="154304">
                  <a:moveTo>
                    <a:pt x="29346" y="28334"/>
                  </a:moveTo>
                  <a:lnTo>
                    <a:pt x="29346" y="28334"/>
                  </a:lnTo>
                </a:path>
                <a:path w="42545" h="154304">
                  <a:moveTo>
                    <a:pt x="37442" y="20239"/>
                  </a:moveTo>
                  <a:lnTo>
                    <a:pt x="42501" y="15179"/>
                  </a:lnTo>
                </a:path>
                <a:path w="42545" h="154304">
                  <a:moveTo>
                    <a:pt x="0" y="120422"/>
                  </a:moveTo>
                  <a:lnTo>
                    <a:pt x="14167" y="106254"/>
                  </a:lnTo>
                </a:path>
                <a:path w="42545" h="154304">
                  <a:moveTo>
                    <a:pt x="22262" y="98159"/>
                  </a:moveTo>
                  <a:lnTo>
                    <a:pt x="22262" y="98159"/>
                  </a:lnTo>
                </a:path>
                <a:path w="42545" h="154304">
                  <a:moveTo>
                    <a:pt x="29346" y="91075"/>
                  </a:moveTo>
                  <a:lnTo>
                    <a:pt x="42501" y="77920"/>
                  </a:lnTo>
                </a:path>
                <a:path w="42545" h="154304">
                  <a:moveTo>
                    <a:pt x="29346" y="153816"/>
                  </a:moveTo>
                  <a:lnTo>
                    <a:pt x="42501" y="1406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8935193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5" h="154304">
                  <a:moveTo>
                    <a:pt x="0" y="153816"/>
                  </a:moveTo>
                  <a:lnTo>
                    <a:pt x="42501" y="153816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3816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6170542" y="8043664"/>
              <a:ext cx="42545" cy="146050"/>
            </a:xfrm>
            <a:custGeom>
              <a:avLst/>
              <a:gdLst/>
              <a:ahLst/>
              <a:cxnLst/>
              <a:rect l="l" t="t" r="r" b="b"/>
              <a:pathLst>
                <a:path w="42545" h="146050">
                  <a:moveTo>
                    <a:pt x="0" y="12143"/>
                  </a:moveTo>
                  <a:lnTo>
                    <a:pt x="12143" y="0"/>
                  </a:lnTo>
                </a:path>
                <a:path w="42545" h="146050">
                  <a:moveTo>
                    <a:pt x="0" y="74884"/>
                  </a:moveTo>
                  <a:lnTo>
                    <a:pt x="42501" y="32382"/>
                  </a:lnTo>
                </a:path>
                <a:path w="42545" h="146050">
                  <a:moveTo>
                    <a:pt x="0" y="137625"/>
                  </a:moveTo>
                  <a:lnTo>
                    <a:pt x="42501" y="95123"/>
                  </a:lnTo>
                </a:path>
                <a:path w="42545" h="146050">
                  <a:moveTo>
                    <a:pt x="0" y="43513"/>
                  </a:moveTo>
                  <a:lnTo>
                    <a:pt x="23274" y="20239"/>
                  </a:lnTo>
                </a:path>
                <a:path w="42545" h="146050">
                  <a:moveTo>
                    <a:pt x="31370" y="12143"/>
                  </a:moveTo>
                  <a:lnTo>
                    <a:pt x="31370" y="12143"/>
                  </a:lnTo>
                </a:path>
                <a:path w="42545" h="146050">
                  <a:moveTo>
                    <a:pt x="38454" y="5059"/>
                  </a:moveTo>
                  <a:lnTo>
                    <a:pt x="42501" y="1011"/>
                  </a:lnTo>
                </a:path>
                <a:path w="42545" h="146050">
                  <a:moveTo>
                    <a:pt x="0" y="106254"/>
                  </a:moveTo>
                  <a:lnTo>
                    <a:pt x="15179" y="91075"/>
                  </a:lnTo>
                </a:path>
                <a:path w="42545" h="146050">
                  <a:moveTo>
                    <a:pt x="23274" y="82980"/>
                  </a:moveTo>
                  <a:lnTo>
                    <a:pt x="23274" y="82980"/>
                  </a:lnTo>
                </a:path>
                <a:path w="42545" h="146050">
                  <a:moveTo>
                    <a:pt x="31370" y="74884"/>
                  </a:moveTo>
                  <a:lnTo>
                    <a:pt x="42501" y="63752"/>
                  </a:lnTo>
                </a:path>
                <a:path w="42545" h="146050">
                  <a:moveTo>
                    <a:pt x="23274" y="145720"/>
                  </a:moveTo>
                  <a:lnTo>
                    <a:pt x="42501" y="1264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6170542" y="8043664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7813951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5" h="154304">
                  <a:moveTo>
                    <a:pt x="0" y="20239"/>
                  </a:moveTo>
                  <a:lnTo>
                    <a:pt x="20239" y="0"/>
                  </a:lnTo>
                </a:path>
                <a:path w="42545" h="154304">
                  <a:moveTo>
                    <a:pt x="0" y="82980"/>
                  </a:moveTo>
                  <a:lnTo>
                    <a:pt x="42501" y="40478"/>
                  </a:lnTo>
                </a:path>
                <a:path w="42545" h="154304">
                  <a:moveTo>
                    <a:pt x="0" y="145720"/>
                  </a:moveTo>
                  <a:lnTo>
                    <a:pt x="42501" y="103219"/>
                  </a:lnTo>
                </a:path>
                <a:path w="42545" h="154304">
                  <a:moveTo>
                    <a:pt x="8095" y="43513"/>
                  </a:moveTo>
                  <a:lnTo>
                    <a:pt x="31370" y="20239"/>
                  </a:lnTo>
                </a:path>
                <a:path w="42545" h="154304">
                  <a:moveTo>
                    <a:pt x="39466" y="12143"/>
                  </a:moveTo>
                  <a:lnTo>
                    <a:pt x="39466" y="12143"/>
                  </a:lnTo>
                </a:path>
                <a:path w="42545" h="154304">
                  <a:moveTo>
                    <a:pt x="0" y="114350"/>
                  </a:moveTo>
                  <a:lnTo>
                    <a:pt x="23274" y="91075"/>
                  </a:lnTo>
                </a:path>
                <a:path w="42545" h="154304">
                  <a:moveTo>
                    <a:pt x="31370" y="82980"/>
                  </a:moveTo>
                  <a:lnTo>
                    <a:pt x="31370" y="82980"/>
                  </a:lnTo>
                </a:path>
                <a:path w="42545" h="154304">
                  <a:moveTo>
                    <a:pt x="39466" y="74884"/>
                  </a:moveTo>
                  <a:lnTo>
                    <a:pt x="42501" y="71848"/>
                  </a:lnTo>
                </a:path>
                <a:path w="42545" h="154304">
                  <a:moveTo>
                    <a:pt x="23274" y="153816"/>
                  </a:moveTo>
                  <a:lnTo>
                    <a:pt x="23274" y="153816"/>
                  </a:lnTo>
                </a:path>
                <a:path w="42545" h="154304">
                  <a:moveTo>
                    <a:pt x="31370" y="145720"/>
                  </a:moveTo>
                  <a:lnTo>
                    <a:pt x="42501" y="1345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7813951" y="10086793"/>
              <a:ext cx="42545" cy="154305"/>
            </a:xfrm>
            <a:custGeom>
              <a:avLst/>
              <a:gdLst/>
              <a:ahLst/>
              <a:cxnLst/>
              <a:rect l="l" t="t" r="r" b="b"/>
              <a:pathLst>
                <a:path w="42545" h="154304">
                  <a:moveTo>
                    <a:pt x="0" y="153816"/>
                  </a:moveTo>
                  <a:lnTo>
                    <a:pt x="42501" y="153816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3816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5608909" y="8906858"/>
              <a:ext cx="42545" cy="151130"/>
            </a:xfrm>
            <a:custGeom>
              <a:avLst/>
              <a:gdLst/>
              <a:ahLst/>
              <a:cxnLst/>
              <a:rect l="l" t="t" r="r" b="b"/>
              <a:pathLst>
                <a:path w="42545" h="151129">
                  <a:moveTo>
                    <a:pt x="0" y="24286"/>
                  </a:moveTo>
                  <a:lnTo>
                    <a:pt x="24286" y="0"/>
                  </a:lnTo>
                </a:path>
                <a:path w="42545" h="151129">
                  <a:moveTo>
                    <a:pt x="0" y="87027"/>
                  </a:moveTo>
                  <a:lnTo>
                    <a:pt x="42501" y="44525"/>
                  </a:lnTo>
                </a:path>
                <a:path w="42545" h="151129">
                  <a:moveTo>
                    <a:pt x="0" y="149768"/>
                  </a:moveTo>
                  <a:lnTo>
                    <a:pt x="42501" y="107266"/>
                  </a:lnTo>
                </a:path>
                <a:path w="42545" h="151129">
                  <a:moveTo>
                    <a:pt x="6071" y="49585"/>
                  </a:moveTo>
                  <a:lnTo>
                    <a:pt x="6071" y="49585"/>
                  </a:lnTo>
                </a:path>
                <a:path w="42545" h="151129">
                  <a:moveTo>
                    <a:pt x="13155" y="41490"/>
                  </a:moveTo>
                  <a:lnTo>
                    <a:pt x="37442" y="18215"/>
                  </a:lnTo>
                </a:path>
                <a:path w="42545" h="151129">
                  <a:moveTo>
                    <a:pt x="6071" y="112326"/>
                  </a:moveTo>
                  <a:lnTo>
                    <a:pt x="29346" y="89051"/>
                  </a:lnTo>
                </a:path>
                <a:path w="42545" h="151129">
                  <a:moveTo>
                    <a:pt x="37442" y="80956"/>
                  </a:moveTo>
                  <a:lnTo>
                    <a:pt x="37442" y="80956"/>
                  </a:lnTo>
                </a:path>
                <a:path w="42545" h="151129">
                  <a:moveTo>
                    <a:pt x="29346" y="150780"/>
                  </a:moveTo>
                  <a:lnTo>
                    <a:pt x="29346" y="150780"/>
                  </a:lnTo>
                </a:path>
                <a:path w="42545" h="151129">
                  <a:moveTo>
                    <a:pt x="37442" y="143697"/>
                  </a:moveTo>
                  <a:lnTo>
                    <a:pt x="42501" y="1376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5608909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6170542" y="8906858"/>
              <a:ext cx="42545" cy="151130"/>
            </a:xfrm>
            <a:custGeom>
              <a:avLst/>
              <a:gdLst/>
              <a:ahLst/>
              <a:cxnLst/>
              <a:rect l="l" t="t" r="r" b="b"/>
              <a:pathLst>
                <a:path w="42545" h="151129">
                  <a:moveTo>
                    <a:pt x="0" y="25298"/>
                  </a:moveTo>
                  <a:lnTo>
                    <a:pt x="26310" y="0"/>
                  </a:lnTo>
                </a:path>
                <a:path w="42545" h="151129">
                  <a:moveTo>
                    <a:pt x="0" y="88039"/>
                  </a:moveTo>
                  <a:lnTo>
                    <a:pt x="42501" y="45537"/>
                  </a:lnTo>
                </a:path>
                <a:path w="42545" h="151129">
                  <a:moveTo>
                    <a:pt x="0" y="150780"/>
                  </a:moveTo>
                  <a:lnTo>
                    <a:pt x="42501" y="108278"/>
                  </a:lnTo>
                </a:path>
                <a:path w="42545" h="151129">
                  <a:moveTo>
                    <a:pt x="8095" y="49585"/>
                  </a:moveTo>
                  <a:lnTo>
                    <a:pt x="31370" y="26310"/>
                  </a:lnTo>
                </a:path>
                <a:path w="42545" h="151129">
                  <a:moveTo>
                    <a:pt x="38454" y="18215"/>
                  </a:moveTo>
                  <a:lnTo>
                    <a:pt x="38454" y="18215"/>
                  </a:lnTo>
                </a:path>
                <a:path w="42545" h="151129">
                  <a:moveTo>
                    <a:pt x="0" y="119410"/>
                  </a:moveTo>
                  <a:lnTo>
                    <a:pt x="23274" y="96135"/>
                  </a:lnTo>
                </a:path>
                <a:path w="42545" h="151129">
                  <a:moveTo>
                    <a:pt x="31370" y="89051"/>
                  </a:moveTo>
                  <a:lnTo>
                    <a:pt x="31370" y="89051"/>
                  </a:lnTo>
                </a:path>
                <a:path w="42545" h="151129">
                  <a:moveTo>
                    <a:pt x="38454" y="80956"/>
                  </a:moveTo>
                  <a:lnTo>
                    <a:pt x="42501" y="76908"/>
                  </a:lnTo>
                </a:path>
                <a:path w="42545" h="151129">
                  <a:moveTo>
                    <a:pt x="31370" y="150780"/>
                  </a:moveTo>
                  <a:lnTo>
                    <a:pt x="42501" y="1396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6170542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7813951" y="8906858"/>
              <a:ext cx="42545" cy="151130"/>
            </a:xfrm>
            <a:custGeom>
              <a:avLst/>
              <a:gdLst/>
              <a:ahLst/>
              <a:cxnLst/>
              <a:rect l="l" t="t" r="r" b="b"/>
              <a:pathLst>
                <a:path w="42545" h="151129">
                  <a:moveTo>
                    <a:pt x="0" y="10119"/>
                  </a:moveTo>
                  <a:lnTo>
                    <a:pt x="10119" y="0"/>
                  </a:lnTo>
                </a:path>
                <a:path w="42545" h="151129">
                  <a:moveTo>
                    <a:pt x="0" y="72860"/>
                  </a:moveTo>
                  <a:lnTo>
                    <a:pt x="42501" y="30358"/>
                  </a:lnTo>
                </a:path>
                <a:path w="42545" h="151129">
                  <a:moveTo>
                    <a:pt x="0" y="135601"/>
                  </a:moveTo>
                  <a:lnTo>
                    <a:pt x="42501" y="93099"/>
                  </a:lnTo>
                </a:path>
                <a:path w="42545" h="151129">
                  <a:moveTo>
                    <a:pt x="0" y="41490"/>
                  </a:moveTo>
                  <a:lnTo>
                    <a:pt x="23274" y="18215"/>
                  </a:lnTo>
                </a:path>
                <a:path w="42545" h="151129">
                  <a:moveTo>
                    <a:pt x="31370" y="10119"/>
                  </a:moveTo>
                  <a:lnTo>
                    <a:pt x="31370" y="10119"/>
                  </a:lnTo>
                </a:path>
                <a:path w="42545" h="151129">
                  <a:moveTo>
                    <a:pt x="39466" y="3035"/>
                  </a:moveTo>
                  <a:lnTo>
                    <a:pt x="41490" y="0"/>
                  </a:lnTo>
                </a:path>
                <a:path w="42545" h="151129">
                  <a:moveTo>
                    <a:pt x="0" y="104230"/>
                  </a:moveTo>
                  <a:lnTo>
                    <a:pt x="16191" y="89051"/>
                  </a:lnTo>
                </a:path>
                <a:path w="42545" h="151129">
                  <a:moveTo>
                    <a:pt x="23274" y="80956"/>
                  </a:moveTo>
                  <a:lnTo>
                    <a:pt x="23274" y="80956"/>
                  </a:lnTo>
                </a:path>
                <a:path w="42545" h="151129">
                  <a:moveTo>
                    <a:pt x="31370" y="72860"/>
                  </a:moveTo>
                  <a:lnTo>
                    <a:pt x="42501" y="61729"/>
                  </a:lnTo>
                </a:path>
                <a:path w="42545" h="151129">
                  <a:moveTo>
                    <a:pt x="16191" y="150780"/>
                  </a:moveTo>
                  <a:lnTo>
                    <a:pt x="16191" y="150780"/>
                  </a:lnTo>
                </a:path>
                <a:path w="42545" h="151129">
                  <a:moveTo>
                    <a:pt x="23274" y="143697"/>
                  </a:moveTo>
                  <a:lnTo>
                    <a:pt x="42501" y="1244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7813951" y="8906858"/>
              <a:ext cx="42545" cy="153035"/>
            </a:xfrm>
            <a:custGeom>
              <a:avLst/>
              <a:gdLst/>
              <a:ahLst/>
              <a:cxnLst/>
              <a:rect l="l" t="t" r="r" b="b"/>
              <a:pathLst>
                <a:path w="42545" h="153034">
                  <a:moveTo>
                    <a:pt x="0" y="152804"/>
                  </a:moveTo>
                  <a:lnTo>
                    <a:pt x="42501" y="152804"/>
                  </a:lnTo>
                  <a:lnTo>
                    <a:pt x="42501" y="0"/>
                  </a:lnTo>
                  <a:lnTo>
                    <a:pt x="0" y="0"/>
                  </a:lnTo>
                  <a:lnTo>
                    <a:pt x="0" y="152804"/>
                  </a:lnTo>
                </a:path>
              </a:pathLst>
            </a:custGeom>
            <a:ln w="9107">
              <a:solidFill>
                <a:srgbClr val="F00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3983715" y="7952588"/>
              <a:ext cx="2157730" cy="3943985"/>
            </a:xfrm>
            <a:custGeom>
              <a:avLst/>
              <a:gdLst/>
              <a:ahLst/>
              <a:cxnLst/>
              <a:rect l="l" t="t" r="r" b="b"/>
              <a:pathLst>
                <a:path w="2157729" h="3943984">
                  <a:moveTo>
                    <a:pt x="4047" y="3943574"/>
                  </a:moveTo>
                  <a:lnTo>
                    <a:pt x="2157480" y="3943574"/>
                  </a:lnTo>
                </a:path>
                <a:path w="2157729" h="3943984">
                  <a:moveTo>
                    <a:pt x="0" y="3943574"/>
                  </a:moveTo>
                  <a:lnTo>
                    <a:pt x="0" y="3449742"/>
                  </a:lnTo>
                  <a:lnTo>
                    <a:pt x="2157480" y="3449742"/>
                  </a:lnTo>
                  <a:lnTo>
                    <a:pt x="2157480" y="3943574"/>
                  </a:lnTo>
                </a:path>
                <a:path w="2157729" h="3943984">
                  <a:moveTo>
                    <a:pt x="72860" y="3927383"/>
                  </a:moveTo>
                  <a:lnTo>
                    <a:pt x="4047" y="3927383"/>
                  </a:lnTo>
                </a:path>
                <a:path w="2157729" h="3943984">
                  <a:moveTo>
                    <a:pt x="72860" y="3927383"/>
                  </a:moveTo>
                  <a:lnTo>
                    <a:pt x="72860" y="3859582"/>
                  </a:lnTo>
                  <a:lnTo>
                    <a:pt x="4047" y="3859582"/>
                  </a:lnTo>
                  <a:lnTo>
                    <a:pt x="4047" y="3927383"/>
                  </a:lnTo>
                </a:path>
                <a:path w="2157729" h="3943984">
                  <a:moveTo>
                    <a:pt x="1078740" y="3926371"/>
                  </a:moveTo>
                  <a:lnTo>
                    <a:pt x="1010939" y="3926371"/>
                  </a:lnTo>
                </a:path>
                <a:path w="2157729" h="3943984">
                  <a:moveTo>
                    <a:pt x="1078740" y="3926371"/>
                  </a:moveTo>
                  <a:lnTo>
                    <a:pt x="1078740" y="3858570"/>
                  </a:lnTo>
                  <a:lnTo>
                    <a:pt x="1010939" y="3858570"/>
                  </a:lnTo>
                  <a:lnTo>
                    <a:pt x="1010939" y="3926371"/>
                  </a:lnTo>
                </a:path>
                <a:path w="2157729" h="3943984">
                  <a:moveTo>
                    <a:pt x="2157480" y="3926371"/>
                  </a:moveTo>
                  <a:lnTo>
                    <a:pt x="2089679" y="3926371"/>
                  </a:lnTo>
                </a:path>
                <a:path w="2157729" h="3943984">
                  <a:moveTo>
                    <a:pt x="2157480" y="3926371"/>
                  </a:moveTo>
                  <a:lnTo>
                    <a:pt x="2157480" y="3858570"/>
                  </a:lnTo>
                  <a:lnTo>
                    <a:pt x="2089679" y="3858570"/>
                  </a:lnTo>
                  <a:lnTo>
                    <a:pt x="2089679" y="3926371"/>
                  </a:lnTo>
                </a:path>
                <a:path w="2157729" h="3943984">
                  <a:moveTo>
                    <a:pt x="1164756" y="2023"/>
                  </a:moveTo>
                  <a:lnTo>
                    <a:pt x="1199162" y="2023"/>
                  </a:lnTo>
                </a:path>
                <a:path w="2157729" h="3943984">
                  <a:moveTo>
                    <a:pt x="1164756" y="2023"/>
                  </a:moveTo>
                  <a:lnTo>
                    <a:pt x="1164756" y="5059"/>
                  </a:lnTo>
                  <a:lnTo>
                    <a:pt x="1199162" y="5059"/>
                  </a:lnTo>
                </a:path>
                <a:path w="2157729" h="3943984">
                  <a:moveTo>
                    <a:pt x="1199162" y="2023"/>
                  </a:moveTo>
                  <a:lnTo>
                    <a:pt x="1199162" y="13155"/>
                  </a:lnTo>
                </a:path>
                <a:path w="2157729" h="3943984">
                  <a:moveTo>
                    <a:pt x="1182971" y="0"/>
                  </a:moveTo>
                  <a:lnTo>
                    <a:pt x="1180947" y="0"/>
                  </a:lnTo>
                  <a:lnTo>
                    <a:pt x="1178923" y="0"/>
                  </a:lnTo>
                  <a:lnTo>
                    <a:pt x="1177911" y="0"/>
                  </a:lnTo>
                  <a:lnTo>
                    <a:pt x="1176899" y="0"/>
                  </a:lnTo>
                  <a:lnTo>
                    <a:pt x="1176899" y="2023"/>
                  </a:lnTo>
                  <a:lnTo>
                    <a:pt x="1177911" y="2023"/>
                  </a:lnTo>
                  <a:lnTo>
                    <a:pt x="1178923" y="2023"/>
                  </a:lnTo>
                  <a:lnTo>
                    <a:pt x="1180947" y="2023"/>
                  </a:lnTo>
                  <a:lnTo>
                    <a:pt x="1182971" y="2023"/>
                  </a:lnTo>
                  <a:lnTo>
                    <a:pt x="1183983" y="2023"/>
                  </a:lnTo>
                </a:path>
                <a:path w="2157729" h="3943984">
                  <a:moveTo>
                    <a:pt x="1182971" y="0"/>
                  </a:moveTo>
                  <a:lnTo>
                    <a:pt x="1183983" y="0"/>
                  </a:lnTo>
                  <a:lnTo>
                    <a:pt x="1184995" y="0"/>
                  </a:lnTo>
                  <a:lnTo>
                    <a:pt x="1184995" y="2023"/>
                  </a:lnTo>
                  <a:lnTo>
                    <a:pt x="1183983" y="2023"/>
                  </a:lnTo>
                </a:path>
                <a:path w="2157729" h="3943984">
                  <a:moveTo>
                    <a:pt x="1563464" y="3926371"/>
                  </a:moveTo>
                  <a:lnTo>
                    <a:pt x="1632277" y="3926371"/>
                  </a:lnTo>
                </a:path>
                <a:path w="2157729" h="3943984">
                  <a:moveTo>
                    <a:pt x="1563464" y="3926371"/>
                  </a:moveTo>
                  <a:lnTo>
                    <a:pt x="1563464" y="3858570"/>
                  </a:lnTo>
                  <a:lnTo>
                    <a:pt x="1632277" y="3858570"/>
                  </a:lnTo>
                  <a:lnTo>
                    <a:pt x="1632277" y="3926371"/>
                  </a:lnTo>
                </a:path>
                <a:path w="2157729" h="3943984">
                  <a:moveTo>
                    <a:pt x="526214" y="3926371"/>
                  </a:moveTo>
                  <a:lnTo>
                    <a:pt x="458413" y="3926371"/>
                  </a:lnTo>
                </a:path>
                <a:path w="2157729" h="3943984">
                  <a:moveTo>
                    <a:pt x="526214" y="3926371"/>
                  </a:moveTo>
                  <a:lnTo>
                    <a:pt x="526214" y="3858570"/>
                  </a:lnTo>
                  <a:lnTo>
                    <a:pt x="458413" y="3858570"/>
                  </a:lnTo>
                  <a:lnTo>
                    <a:pt x="458413" y="3926371"/>
                  </a:lnTo>
                </a:path>
                <a:path w="2157729" h="3943984">
                  <a:moveTo>
                    <a:pt x="205426" y="2412492"/>
                  </a:moveTo>
                  <a:lnTo>
                    <a:pt x="205426" y="2466125"/>
                  </a:lnTo>
                </a:path>
                <a:path w="2157729" h="3943984">
                  <a:moveTo>
                    <a:pt x="205426" y="2776794"/>
                  </a:moveTo>
                  <a:lnTo>
                    <a:pt x="205426" y="3374857"/>
                  </a:lnTo>
                </a:path>
                <a:path w="2157729" h="3943984">
                  <a:moveTo>
                    <a:pt x="208461" y="2412492"/>
                  </a:moveTo>
                  <a:lnTo>
                    <a:pt x="208461" y="3377893"/>
                  </a:lnTo>
                </a:path>
                <a:path w="2157729" h="3943984">
                  <a:moveTo>
                    <a:pt x="207450" y="3377893"/>
                  </a:moveTo>
                  <a:lnTo>
                    <a:pt x="210485" y="3377893"/>
                  </a:lnTo>
                </a:path>
                <a:path w="2157729" h="3943984">
                  <a:moveTo>
                    <a:pt x="208461" y="2412492"/>
                  </a:moveTo>
                  <a:lnTo>
                    <a:pt x="208461" y="3377893"/>
                  </a:lnTo>
                </a:path>
                <a:path w="2157729" h="3943984">
                  <a:moveTo>
                    <a:pt x="205426" y="2412492"/>
                  </a:moveTo>
                  <a:lnTo>
                    <a:pt x="256023" y="2412492"/>
                  </a:lnTo>
                </a:path>
                <a:path w="2157729" h="3943984">
                  <a:moveTo>
                    <a:pt x="251975" y="2412492"/>
                  </a:moveTo>
                  <a:lnTo>
                    <a:pt x="251975" y="3377893"/>
                  </a:lnTo>
                </a:path>
                <a:path w="2157729" h="3943984">
                  <a:moveTo>
                    <a:pt x="210485" y="3377893"/>
                  </a:moveTo>
                  <a:lnTo>
                    <a:pt x="230724" y="3377893"/>
                  </a:lnTo>
                </a:path>
                <a:path w="2157729" h="3943984">
                  <a:moveTo>
                    <a:pt x="251975" y="2412492"/>
                  </a:moveTo>
                  <a:lnTo>
                    <a:pt x="251975" y="3377893"/>
                  </a:lnTo>
                </a:path>
                <a:path w="2157729" h="3943984">
                  <a:moveTo>
                    <a:pt x="256023" y="2412492"/>
                  </a:moveTo>
                  <a:lnTo>
                    <a:pt x="256023" y="2466125"/>
                  </a:lnTo>
                </a:path>
                <a:path w="2157729" h="3943984">
                  <a:moveTo>
                    <a:pt x="256023" y="3079368"/>
                  </a:moveTo>
                  <a:lnTo>
                    <a:pt x="256023" y="3374857"/>
                  </a:lnTo>
                </a:path>
                <a:path w="2157729" h="3943984">
                  <a:moveTo>
                    <a:pt x="230724" y="3377893"/>
                  </a:moveTo>
                  <a:lnTo>
                    <a:pt x="234772" y="33778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65" name="object 7265"/>
          <p:cNvSpPr txBox="1"/>
          <p:nvPr/>
        </p:nvSpPr>
        <p:spPr>
          <a:xfrm>
            <a:off x="817774" y="11778893"/>
            <a:ext cx="793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15" dirty="0">
                <a:latin typeface="Cambria"/>
                <a:cs typeface="Cambria"/>
              </a:rPr>
              <a:t>А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7266" name="object 7266"/>
          <p:cNvGrpSpPr/>
          <p:nvPr/>
        </p:nvGrpSpPr>
        <p:grpSpPr>
          <a:xfrm>
            <a:off x="768606" y="11755362"/>
            <a:ext cx="8502650" cy="177800"/>
            <a:chOff x="768606" y="11755362"/>
            <a:chExt cx="8502650" cy="177800"/>
          </a:xfrm>
        </p:grpSpPr>
        <p:sp>
          <p:nvSpPr>
            <p:cNvPr id="7267" name="object 7267"/>
            <p:cNvSpPr/>
            <p:nvPr/>
          </p:nvSpPr>
          <p:spPr>
            <a:xfrm>
              <a:off x="941789" y="11844553"/>
              <a:ext cx="8327390" cy="0"/>
            </a:xfrm>
            <a:custGeom>
              <a:avLst/>
              <a:gdLst/>
              <a:ahLst/>
              <a:cxnLst/>
              <a:rect l="l" t="t" r="r" b="b"/>
              <a:pathLst>
                <a:path w="8327390">
                  <a:moveTo>
                    <a:pt x="0" y="0"/>
                  </a:moveTo>
                  <a:lnTo>
                    <a:pt x="92087" y="0"/>
                  </a:lnTo>
                </a:path>
                <a:path w="8327390">
                  <a:moveTo>
                    <a:pt x="127505" y="0"/>
                  </a:moveTo>
                  <a:lnTo>
                    <a:pt x="127505" y="0"/>
                  </a:lnTo>
                </a:path>
                <a:path w="8327390">
                  <a:moveTo>
                    <a:pt x="161912" y="0"/>
                  </a:moveTo>
                  <a:lnTo>
                    <a:pt x="257035" y="0"/>
                  </a:lnTo>
                </a:path>
                <a:path w="8327390">
                  <a:moveTo>
                    <a:pt x="292453" y="0"/>
                  </a:moveTo>
                  <a:lnTo>
                    <a:pt x="292453" y="0"/>
                  </a:lnTo>
                </a:path>
                <a:path w="8327390">
                  <a:moveTo>
                    <a:pt x="325848" y="0"/>
                  </a:moveTo>
                  <a:lnTo>
                    <a:pt x="421983" y="0"/>
                  </a:lnTo>
                </a:path>
                <a:path w="8327390">
                  <a:moveTo>
                    <a:pt x="457402" y="0"/>
                  </a:moveTo>
                  <a:lnTo>
                    <a:pt x="457402" y="0"/>
                  </a:lnTo>
                </a:path>
                <a:path w="8327390">
                  <a:moveTo>
                    <a:pt x="490796" y="0"/>
                  </a:moveTo>
                  <a:lnTo>
                    <a:pt x="585919" y="0"/>
                  </a:lnTo>
                </a:path>
                <a:path w="8327390">
                  <a:moveTo>
                    <a:pt x="622350" y="0"/>
                  </a:moveTo>
                  <a:lnTo>
                    <a:pt x="622350" y="0"/>
                  </a:lnTo>
                </a:path>
                <a:path w="8327390">
                  <a:moveTo>
                    <a:pt x="655744" y="0"/>
                  </a:moveTo>
                  <a:lnTo>
                    <a:pt x="750867" y="0"/>
                  </a:lnTo>
                </a:path>
                <a:path w="8327390">
                  <a:moveTo>
                    <a:pt x="787298" y="0"/>
                  </a:moveTo>
                  <a:lnTo>
                    <a:pt x="787298" y="0"/>
                  </a:lnTo>
                </a:path>
                <a:path w="8327390">
                  <a:moveTo>
                    <a:pt x="820692" y="0"/>
                  </a:moveTo>
                  <a:lnTo>
                    <a:pt x="915815" y="0"/>
                  </a:lnTo>
                </a:path>
                <a:path w="8327390">
                  <a:moveTo>
                    <a:pt x="952246" y="0"/>
                  </a:moveTo>
                  <a:lnTo>
                    <a:pt x="952246" y="0"/>
                  </a:lnTo>
                </a:path>
                <a:path w="8327390">
                  <a:moveTo>
                    <a:pt x="985640" y="0"/>
                  </a:moveTo>
                  <a:lnTo>
                    <a:pt x="1080764" y="0"/>
                  </a:lnTo>
                </a:path>
                <a:path w="8327390">
                  <a:moveTo>
                    <a:pt x="1116182" y="0"/>
                  </a:moveTo>
                  <a:lnTo>
                    <a:pt x="1116182" y="0"/>
                  </a:lnTo>
                </a:path>
                <a:path w="8327390">
                  <a:moveTo>
                    <a:pt x="1150588" y="0"/>
                  </a:moveTo>
                  <a:lnTo>
                    <a:pt x="1245712" y="0"/>
                  </a:lnTo>
                </a:path>
                <a:path w="8327390">
                  <a:moveTo>
                    <a:pt x="1281130" y="0"/>
                  </a:moveTo>
                  <a:lnTo>
                    <a:pt x="1281130" y="0"/>
                  </a:lnTo>
                </a:path>
                <a:path w="8327390">
                  <a:moveTo>
                    <a:pt x="1314524" y="0"/>
                  </a:moveTo>
                  <a:lnTo>
                    <a:pt x="1410660" y="0"/>
                  </a:lnTo>
                </a:path>
                <a:path w="8327390">
                  <a:moveTo>
                    <a:pt x="1446078" y="0"/>
                  </a:moveTo>
                  <a:lnTo>
                    <a:pt x="1446078" y="0"/>
                  </a:lnTo>
                </a:path>
                <a:path w="8327390">
                  <a:moveTo>
                    <a:pt x="1479472" y="0"/>
                  </a:moveTo>
                  <a:lnTo>
                    <a:pt x="1575608" y="0"/>
                  </a:lnTo>
                </a:path>
                <a:path w="8327390">
                  <a:moveTo>
                    <a:pt x="1611026" y="0"/>
                  </a:moveTo>
                  <a:lnTo>
                    <a:pt x="1611026" y="0"/>
                  </a:lnTo>
                </a:path>
                <a:path w="8327390">
                  <a:moveTo>
                    <a:pt x="1644420" y="0"/>
                  </a:moveTo>
                  <a:lnTo>
                    <a:pt x="1739544" y="0"/>
                  </a:lnTo>
                </a:path>
                <a:path w="8327390">
                  <a:moveTo>
                    <a:pt x="1775974" y="0"/>
                  </a:moveTo>
                  <a:lnTo>
                    <a:pt x="1775974" y="0"/>
                  </a:lnTo>
                </a:path>
                <a:path w="8327390">
                  <a:moveTo>
                    <a:pt x="1809369" y="0"/>
                  </a:moveTo>
                  <a:lnTo>
                    <a:pt x="1904492" y="0"/>
                  </a:lnTo>
                </a:path>
                <a:path w="8327390">
                  <a:moveTo>
                    <a:pt x="1940922" y="0"/>
                  </a:moveTo>
                  <a:lnTo>
                    <a:pt x="1940922" y="0"/>
                  </a:lnTo>
                </a:path>
                <a:path w="8327390">
                  <a:moveTo>
                    <a:pt x="1974317" y="0"/>
                  </a:moveTo>
                  <a:lnTo>
                    <a:pt x="2069440" y="0"/>
                  </a:lnTo>
                </a:path>
                <a:path w="8327390">
                  <a:moveTo>
                    <a:pt x="2104858" y="0"/>
                  </a:moveTo>
                  <a:lnTo>
                    <a:pt x="2104858" y="0"/>
                  </a:lnTo>
                </a:path>
                <a:path w="8327390">
                  <a:moveTo>
                    <a:pt x="2139265" y="0"/>
                  </a:moveTo>
                  <a:lnTo>
                    <a:pt x="2234388" y="0"/>
                  </a:lnTo>
                </a:path>
                <a:path w="8327390">
                  <a:moveTo>
                    <a:pt x="2269806" y="0"/>
                  </a:moveTo>
                  <a:lnTo>
                    <a:pt x="2269806" y="0"/>
                  </a:lnTo>
                </a:path>
                <a:path w="8327390">
                  <a:moveTo>
                    <a:pt x="2303201" y="0"/>
                  </a:moveTo>
                  <a:lnTo>
                    <a:pt x="2399336" y="0"/>
                  </a:lnTo>
                </a:path>
                <a:path w="8327390">
                  <a:moveTo>
                    <a:pt x="2434754" y="0"/>
                  </a:moveTo>
                  <a:lnTo>
                    <a:pt x="2434754" y="0"/>
                  </a:lnTo>
                </a:path>
                <a:path w="8327390">
                  <a:moveTo>
                    <a:pt x="2468149" y="0"/>
                  </a:moveTo>
                  <a:lnTo>
                    <a:pt x="2564284" y="0"/>
                  </a:lnTo>
                </a:path>
                <a:path w="8327390">
                  <a:moveTo>
                    <a:pt x="2599703" y="0"/>
                  </a:moveTo>
                  <a:lnTo>
                    <a:pt x="2599703" y="0"/>
                  </a:lnTo>
                </a:path>
                <a:path w="8327390">
                  <a:moveTo>
                    <a:pt x="2633097" y="0"/>
                  </a:moveTo>
                  <a:lnTo>
                    <a:pt x="2728220" y="0"/>
                  </a:lnTo>
                </a:path>
                <a:path w="8327390">
                  <a:moveTo>
                    <a:pt x="2764651" y="0"/>
                  </a:moveTo>
                  <a:lnTo>
                    <a:pt x="2764651" y="0"/>
                  </a:lnTo>
                </a:path>
                <a:path w="8327390">
                  <a:moveTo>
                    <a:pt x="2798045" y="0"/>
                  </a:moveTo>
                  <a:lnTo>
                    <a:pt x="2893168" y="0"/>
                  </a:lnTo>
                </a:path>
                <a:path w="8327390">
                  <a:moveTo>
                    <a:pt x="2929599" y="0"/>
                  </a:moveTo>
                  <a:lnTo>
                    <a:pt x="2929599" y="0"/>
                  </a:lnTo>
                </a:path>
                <a:path w="8327390">
                  <a:moveTo>
                    <a:pt x="2962993" y="0"/>
                  </a:moveTo>
                  <a:lnTo>
                    <a:pt x="3058117" y="0"/>
                  </a:lnTo>
                </a:path>
                <a:path w="8327390">
                  <a:moveTo>
                    <a:pt x="3093535" y="0"/>
                  </a:moveTo>
                  <a:lnTo>
                    <a:pt x="3093535" y="0"/>
                  </a:lnTo>
                </a:path>
                <a:path w="8327390">
                  <a:moveTo>
                    <a:pt x="3127941" y="0"/>
                  </a:moveTo>
                  <a:lnTo>
                    <a:pt x="3223065" y="0"/>
                  </a:lnTo>
                </a:path>
                <a:path w="8327390">
                  <a:moveTo>
                    <a:pt x="3258483" y="0"/>
                  </a:moveTo>
                  <a:lnTo>
                    <a:pt x="3258483" y="0"/>
                  </a:lnTo>
                </a:path>
                <a:path w="8327390">
                  <a:moveTo>
                    <a:pt x="3292889" y="0"/>
                  </a:moveTo>
                  <a:lnTo>
                    <a:pt x="3388013" y="0"/>
                  </a:lnTo>
                </a:path>
                <a:path w="8327390">
                  <a:moveTo>
                    <a:pt x="3423431" y="0"/>
                  </a:moveTo>
                  <a:lnTo>
                    <a:pt x="3423431" y="0"/>
                  </a:lnTo>
                </a:path>
                <a:path w="8327390">
                  <a:moveTo>
                    <a:pt x="3456825" y="0"/>
                  </a:moveTo>
                  <a:lnTo>
                    <a:pt x="3552961" y="0"/>
                  </a:lnTo>
                </a:path>
                <a:path w="8327390">
                  <a:moveTo>
                    <a:pt x="3588379" y="0"/>
                  </a:moveTo>
                  <a:lnTo>
                    <a:pt x="3588379" y="0"/>
                  </a:lnTo>
                </a:path>
                <a:path w="8327390">
                  <a:moveTo>
                    <a:pt x="3621773" y="0"/>
                  </a:moveTo>
                  <a:lnTo>
                    <a:pt x="3716897" y="0"/>
                  </a:lnTo>
                </a:path>
                <a:path w="8327390">
                  <a:moveTo>
                    <a:pt x="3753327" y="0"/>
                  </a:moveTo>
                  <a:lnTo>
                    <a:pt x="3753327" y="0"/>
                  </a:lnTo>
                </a:path>
                <a:path w="8327390">
                  <a:moveTo>
                    <a:pt x="3786722" y="0"/>
                  </a:moveTo>
                  <a:lnTo>
                    <a:pt x="3881845" y="0"/>
                  </a:lnTo>
                </a:path>
                <a:path w="8327390">
                  <a:moveTo>
                    <a:pt x="3918275" y="0"/>
                  </a:moveTo>
                  <a:lnTo>
                    <a:pt x="3918275" y="0"/>
                  </a:lnTo>
                </a:path>
                <a:path w="8327390">
                  <a:moveTo>
                    <a:pt x="3951670" y="0"/>
                  </a:moveTo>
                  <a:lnTo>
                    <a:pt x="4046793" y="0"/>
                  </a:lnTo>
                </a:path>
                <a:path w="8327390">
                  <a:moveTo>
                    <a:pt x="4083223" y="0"/>
                  </a:moveTo>
                  <a:lnTo>
                    <a:pt x="4083223" y="0"/>
                  </a:lnTo>
                </a:path>
                <a:path w="8327390">
                  <a:moveTo>
                    <a:pt x="4116618" y="0"/>
                  </a:moveTo>
                  <a:lnTo>
                    <a:pt x="4211741" y="0"/>
                  </a:lnTo>
                </a:path>
                <a:path w="8327390">
                  <a:moveTo>
                    <a:pt x="4247159" y="0"/>
                  </a:moveTo>
                  <a:lnTo>
                    <a:pt x="4247159" y="0"/>
                  </a:lnTo>
                </a:path>
                <a:path w="8327390">
                  <a:moveTo>
                    <a:pt x="4281566" y="0"/>
                  </a:moveTo>
                  <a:lnTo>
                    <a:pt x="4376689" y="0"/>
                  </a:lnTo>
                </a:path>
                <a:path w="8327390">
                  <a:moveTo>
                    <a:pt x="4412107" y="0"/>
                  </a:moveTo>
                  <a:lnTo>
                    <a:pt x="4412107" y="0"/>
                  </a:lnTo>
                </a:path>
                <a:path w="8327390">
                  <a:moveTo>
                    <a:pt x="4445502" y="0"/>
                  </a:moveTo>
                  <a:lnTo>
                    <a:pt x="4541637" y="0"/>
                  </a:lnTo>
                </a:path>
                <a:path w="8327390">
                  <a:moveTo>
                    <a:pt x="4577056" y="0"/>
                  </a:moveTo>
                  <a:lnTo>
                    <a:pt x="4577056" y="0"/>
                  </a:lnTo>
                </a:path>
                <a:path w="8327390">
                  <a:moveTo>
                    <a:pt x="4610450" y="0"/>
                  </a:moveTo>
                  <a:lnTo>
                    <a:pt x="4706585" y="0"/>
                  </a:lnTo>
                </a:path>
                <a:path w="8327390">
                  <a:moveTo>
                    <a:pt x="4742004" y="0"/>
                  </a:moveTo>
                  <a:lnTo>
                    <a:pt x="4742004" y="0"/>
                  </a:lnTo>
                </a:path>
                <a:path w="8327390">
                  <a:moveTo>
                    <a:pt x="4775398" y="0"/>
                  </a:moveTo>
                  <a:lnTo>
                    <a:pt x="4870521" y="0"/>
                  </a:lnTo>
                </a:path>
                <a:path w="8327390">
                  <a:moveTo>
                    <a:pt x="4906952" y="0"/>
                  </a:moveTo>
                  <a:lnTo>
                    <a:pt x="4906952" y="0"/>
                  </a:lnTo>
                </a:path>
                <a:path w="8327390">
                  <a:moveTo>
                    <a:pt x="4940346" y="0"/>
                  </a:moveTo>
                  <a:lnTo>
                    <a:pt x="5035470" y="0"/>
                  </a:lnTo>
                </a:path>
                <a:path w="8327390">
                  <a:moveTo>
                    <a:pt x="5071900" y="0"/>
                  </a:moveTo>
                  <a:lnTo>
                    <a:pt x="5071900" y="0"/>
                  </a:lnTo>
                </a:path>
                <a:path w="8327390">
                  <a:moveTo>
                    <a:pt x="5105294" y="0"/>
                  </a:moveTo>
                  <a:lnTo>
                    <a:pt x="5200418" y="0"/>
                  </a:lnTo>
                </a:path>
                <a:path w="8327390">
                  <a:moveTo>
                    <a:pt x="5235836" y="0"/>
                  </a:moveTo>
                  <a:lnTo>
                    <a:pt x="5235836" y="0"/>
                  </a:lnTo>
                </a:path>
                <a:path w="8327390">
                  <a:moveTo>
                    <a:pt x="5270242" y="0"/>
                  </a:moveTo>
                  <a:lnTo>
                    <a:pt x="5365366" y="0"/>
                  </a:lnTo>
                </a:path>
                <a:path w="8327390">
                  <a:moveTo>
                    <a:pt x="5400784" y="0"/>
                  </a:moveTo>
                  <a:lnTo>
                    <a:pt x="5400784" y="0"/>
                  </a:lnTo>
                </a:path>
                <a:path w="8327390">
                  <a:moveTo>
                    <a:pt x="5434178" y="0"/>
                  </a:moveTo>
                  <a:lnTo>
                    <a:pt x="5530314" y="0"/>
                  </a:lnTo>
                </a:path>
                <a:path w="8327390">
                  <a:moveTo>
                    <a:pt x="5565732" y="0"/>
                  </a:moveTo>
                  <a:lnTo>
                    <a:pt x="5565732" y="0"/>
                  </a:lnTo>
                </a:path>
                <a:path w="8327390">
                  <a:moveTo>
                    <a:pt x="5599126" y="0"/>
                  </a:moveTo>
                  <a:lnTo>
                    <a:pt x="5695262" y="0"/>
                  </a:lnTo>
                </a:path>
                <a:path w="8327390">
                  <a:moveTo>
                    <a:pt x="5730680" y="0"/>
                  </a:moveTo>
                  <a:lnTo>
                    <a:pt x="5730680" y="0"/>
                  </a:lnTo>
                </a:path>
                <a:path w="8327390">
                  <a:moveTo>
                    <a:pt x="5764075" y="0"/>
                  </a:moveTo>
                  <a:lnTo>
                    <a:pt x="5859198" y="0"/>
                  </a:lnTo>
                </a:path>
                <a:path w="8327390">
                  <a:moveTo>
                    <a:pt x="5895628" y="0"/>
                  </a:moveTo>
                  <a:lnTo>
                    <a:pt x="5895628" y="0"/>
                  </a:lnTo>
                </a:path>
                <a:path w="8327390">
                  <a:moveTo>
                    <a:pt x="5929023" y="0"/>
                  </a:moveTo>
                  <a:lnTo>
                    <a:pt x="6024146" y="0"/>
                  </a:lnTo>
                </a:path>
                <a:path w="8327390">
                  <a:moveTo>
                    <a:pt x="6060576" y="0"/>
                  </a:moveTo>
                  <a:lnTo>
                    <a:pt x="6060576" y="0"/>
                  </a:lnTo>
                </a:path>
                <a:path w="8327390">
                  <a:moveTo>
                    <a:pt x="6093971" y="0"/>
                  </a:moveTo>
                  <a:lnTo>
                    <a:pt x="6189094" y="0"/>
                  </a:lnTo>
                </a:path>
                <a:path w="8327390">
                  <a:moveTo>
                    <a:pt x="6224512" y="0"/>
                  </a:moveTo>
                  <a:lnTo>
                    <a:pt x="6224512" y="0"/>
                  </a:lnTo>
                </a:path>
                <a:path w="8327390">
                  <a:moveTo>
                    <a:pt x="6258919" y="0"/>
                  </a:moveTo>
                  <a:lnTo>
                    <a:pt x="6354042" y="0"/>
                  </a:lnTo>
                </a:path>
                <a:path w="8327390">
                  <a:moveTo>
                    <a:pt x="6389460" y="0"/>
                  </a:moveTo>
                  <a:lnTo>
                    <a:pt x="6389460" y="0"/>
                  </a:lnTo>
                </a:path>
                <a:path w="8327390">
                  <a:moveTo>
                    <a:pt x="6423867" y="0"/>
                  </a:moveTo>
                  <a:lnTo>
                    <a:pt x="6518990" y="0"/>
                  </a:lnTo>
                </a:path>
                <a:path w="8327390">
                  <a:moveTo>
                    <a:pt x="6554409" y="0"/>
                  </a:moveTo>
                  <a:lnTo>
                    <a:pt x="6554409" y="0"/>
                  </a:lnTo>
                </a:path>
                <a:path w="8327390">
                  <a:moveTo>
                    <a:pt x="6587803" y="0"/>
                  </a:moveTo>
                  <a:lnTo>
                    <a:pt x="6683938" y="0"/>
                  </a:lnTo>
                </a:path>
                <a:path w="8327390">
                  <a:moveTo>
                    <a:pt x="6719357" y="0"/>
                  </a:moveTo>
                  <a:lnTo>
                    <a:pt x="6719357" y="0"/>
                  </a:lnTo>
                </a:path>
                <a:path w="8327390">
                  <a:moveTo>
                    <a:pt x="6752751" y="0"/>
                  </a:moveTo>
                  <a:lnTo>
                    <a:pt x="6847874" y="0"/>
                  </a:lnTo>
                </a:path>
                <a:path w="8327390">
                  <a:moveTo>
                    <a:pt x="6884305" y="0"/>
                  </a:moveTo>
                  <a:lnTo>
                    <a:pt x="6884305" y="0"/>
                  </a:lnTo>
                </a:path>
                <a:path w="8327390">
                  <a:moveTo>
                    <a:pt x="6917699" y="0"/>
                  </a:moveTo>
                  <a:lnTo>
                    <a:pt x="7012822" y="0"/>
                  </a:lnTo>
                </a:path>
                <a:path w="8327390">
                  <a:moveTo>
                    <a:pt x="7049253" y="0"/>
                  </a:moveTo>
                  <a:lnTo>
                    <a:pt x="7049253" y="0"/>
                  </a:lnTo>
                </a:path>
                <a:path w="8327390">
                  <a:moveTo>
                    <a:pt x="7082647" y="0"/>
                  </a:moveTo>
                  <a:lnTo>
                    <a:pt x="7177771" y="0"/>
                  </a:lnTo>
                </a:path>
                <a:path w="8327390">
                  <a:moveTo>
                    <a:pt x="7214201" y="0"/>
                  </a:moveTo>
                  <a:lnTo>
                    <a:pt x="7214201" y="0"/>
                  </a:lnTo>
                </a:path>
                <a:path w="8327390">
                  <a:moveTo>
                    <a:pt x="7247595" y="0"/>
                  </a:moveTo>
                  <a:lnTo>
                    <a:pt x="7342719" y="0"/>
                  </a:lnTo>
                </a:path>
                <a:path w="8327390">
                  <a:moveTo>
                    <a:pt x="7378137" y="0"/>
                  </a:moveTo>
                  <a:lnTo>
                    <a:pt x="7378137" y="0"/>
                  </a:lnTo>
                </a:path>
                <a:path w="8327390">
                  <a:moveTo>
                    <a:pt x="7412543" y="0"/>
                  </a:moveTo>
                  <a:lnTo>
                    <a:pt x="7507667" y="0"/>
                  </a:lnTo>
                </a:path>
                <a:path w="8327390">
                  <a:moveTo>
                    <a:pt x="7543085" y="0"/>
                  </a:moveTo>
                  <a:lnTo>
                    <a:pt x="7543085" y="0"/>
                  </a:lnTo>
                </a:path>
                <a:path w="8327390">
                  <a:moveTo>
                    <a:pt x="7576479" y="0"/>
                  </a:moveTo>
                  <a:lnTo>
                    <a:pt x="7672615" y="0"/>
                  </a:lnTo>
                </a:path>
                <a:path w="8327390">
                  <a:moveTo>
                    <a:pt x="7708033" y="0"/>
                  </a:moveTo>
                  <a:lnTo>
                    <a:pt x="7708033" y="0"/>
                  </a:lnTo>
                </a:path>
                <a:path w="8327390">
                  <a:moveTo>
                    <a:pt x="7741427" y="0"/>
                  </a:moveTo>
                  <a:lnTo>
                    <a:pt x="7837563" y="0"/>
                  </a:lnTo>
                </a:path>
                <a:path w="8327390">
                  <a:moveTo>
                    <a:pt x="7872981" y="0"/>
                  </a:moveTo>
                  <a:lnTo>
                    <a:pt x="7872981" y="0"/>
                  </a:lnTo>
                </a:path>
                <a:path w="8327390">
                  <a:moveTo>
                    <a:pt x="7906376" y="0"/>
                  </a:moveTo>
                  <a:lnTo>
                    <a:pt x="8001499" y="0"/>
                  </a:lnTo>
                </a:path>
                <a:path w="8327390">
                  <a:moveTo>
                    <a:pt x="8037929" y="0"/>
                  </a:moveTo>
                  <a:lnTo>
                    <a:pt x="8037929" y="0"/>
                  </a:lnTo>
                </a:path>
                <a:path w="8327390">
                  <a:moveTo>
                    <a:pt x="8071324" y="0"/>
                  </a:moveTo>
                  <a:lnTo>
                    <a:pt x="8166447" y="0"/>
                  </a:lnTo>
                </a:path>
                <a:path w="8327390">
                  <a:moveTo>
                    <a:pt x="8202877" y="0"/>
                  </a:moveTo>
                  <a:lnTo>
                    <a:pt x="8202877" y="0"/>
                  </a:lnTo>
                </a:path>
                <a:path w="8327390">
                  <a:moveTo>
                    <a:pt x="8236272" y="0"/>
                  </a:moveTo>
                  <a:lnTo>
                    <a:pt x="83273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941789" y="11844553"/>
              <a:ext cx="8327390" cy="0"/>
            </a:xfrm>
            <a:custGeom>
              <a:avLst/>
              <a:gdLst/>
              <a:ahLst/>
              <a:cxnLst/>
              <a:rect l="l" t="t" r="r" b="b"/>
              <a:pathLst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8327347" y="0"/>
                  </a:moveTo>
                  <a:lnTo>
                    <a:pt x="83273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771781" y="11758537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70" name="object 7270"/>
          <p:cNvSpPr txBox="1"/>
          <p:nvPr/>
        </p:nvSpPr>
        <p:spPr>
          <a:xfrm>
            <a:off x="1596977" y="12568215"/>
            <a:ext cx="5524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30" dirty="0">
                <a:latin typeface="Cambria"/>
                <a:cs typeface="Cambria"/>
              </a:rPr>
              <a:t>1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271" name="object 7271"/>
          <p:cNvSpPr/>
          <p:nvPr/>
        </p:nvSpPr>
        <p:spPr>
          <a:xfrm>
            <a:off x="1629916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2" name="object 7272"/>
          <p:cNvSpPr/>
          <p:nvPr/>
        </p:nvSpPr>
        <p:spPr>
          <a:xfrm>
            <a:off x="1629916" y="1131024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3" name="object 7273"/>
          <p:cNvSpPr/>
          <p:nvPr/>
        </p:nvSpPr>
        <p:spPr>
          <a:xfrm>
            <a:off x="1629916" y="111463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4" name="object 7274"/>
          <p:cNvSpPr/>
          <p:nvPr/>
        </p:nvSpPr>
        <p:spPr>
          <a:xfrm>
            <a:off x="1629916" y="10816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5" name="object 7275"/>
          <p:cNvSpPr/>
          <p:nvPr/>
        </p:nvSpPr>
        <p:spPr>
          <a:xfrm>
            <a:off x="1629916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6" name="object 7276"/>
          <p:cNvSpPr/>
          <p:nvPr/>
        </p:nvSpPr>
        <p:spPr>
          <a:xfrm>
            <a:off x="1629916" y="104865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7" name="object 7277"/>
          <p:cNvSpPr/>
          <p:nvPr/>
        </p:nvSpPr>
        <p:spPr>
          <a:xfrm>
            <a:off x="1629916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8" name="object 7278"/>
          <p:cNvSpPr/>
          <p:nvPr/>
        </p:nvSpPr>
        <p:spPr>
          <a:xfrm>
            <a:off x="1629916" y="98277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9" name="object 7279"/>
          <p:cNvSpPr/>
          <p:nvPr/>
        </p:nvSpPr>
        <p:spPr>
          <a:xfrm>
            <a:off x="1629916" y="96627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0" name="object 7280"/>
          <p:cNvSpPr/>
          <p:nvPr/>
        </p:nvSpPr>
        <p:spPr>
          <a:xfrm>
            <a:off x="1629916" y="94978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1" name="object 7281"/>
          <p:cNvSpPr/>
          <p:nvPr/>
        </p:nvSpPr>
        <p:spPr>
          <a:xfrm>
            <a:off x="1629916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2" name="object 7282"/>
          <p:cNvSpPr/>
          <p:nvPr/>
        </p:nvSpPr>
        <p:spPr>
          <a:xfrm>
            <a:off x="1629916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3" name="object 7283"/>
          <p:cNvSpPr/>
          <p:nvPr/>
        </p:nvSpPr>
        <p:spPr>
          <a:xfrm>
            <a:off x="1629916" y="90040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4" name="object 7284"/>
          <p:cNvSpPr/>
          <p:nvPr/>
        </p:nvSpPr>
        <p:spPr>
          <a:xfrm>
            <a:off x="1629916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5" name="object 7285"/>
          <p:cNvSpPr/>
          <p:nvPr/>
        </p:nvSpPr>
        <p:spPr>
          <a:xfrm>
            <a:off x="1629916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86" name="object 7286"/>
          <p:cNvGrpSpPr/>
          <p:nvPr/>
        </p:nvGrpSpPr>
        <p:grpSpPr>
          <a:xfrm>
            <a:off x="1541737" y="7934809"/>
            <a:ext cx="177800" cy="4787265"/>
            <a:chOff x="1541737" y="7934809"/>
            <a:chExt cx="177800" cy="4787265"/>
          </a:xfrm>
        </p:grpSpPr>
        <p:sp>
          <p:nvSpPr>
            <p:cNvPr id="7287" name="object 7287"/>
            <p:cNvSpPr/>
            <p:nvPr/>
          </p:nvSpPr>
          <p:spPr>
            <a:xfrm>
              <a:off x="1629916" y="8025448"/>
              <a:ext cx="0" cy="4523740"/>
            </a:xfrm>
            <a:custGeom>
              <a:avLst/>
              <a:gdLst/>
              <a:ahLst/>
              <a:cxnLst/>
              <a:rect l="l" t="t" r="r" b="b"/>
              <a:pathLst>
                <a:path h="4523740">
                  <a:moveTo>
                    <a:pt x="0" y="4523422"/>
                  </a:moveTo>
                  <a:lnTo>
                    <a:pt x="0" y="4438418"/>
                  </a:lnTo>
                </a:path>
                <a:path h="4523740">
                  <a:moveTo>
                    <a:pt x="0" y="4403000"/>
                  </a:moveTo>
                  <a:lnTo>
                    <a:pt x="0" y="4403000"/>
                  </a:lnTo>
                </a:path>
                <a:path h="4523740">
                  <a:moveTo>
                    <a:pt x="0" y="4369606"/>
                  </a:moveTo>
                  <a:lnTo>
                    <a:pt x="0" y="4273470"/>
                  </a:lnTo>
                </a:path>
                <a:path h="4523740">
                  <a:moveTo>
                    <a:pt x="0" y="4238052"/>
                  </a:moveTo>
                  <a:lnTo>
                    <a:pt x="0" y="4238052"/>
                  </a:lnTo>
                </a:path>
                <a:path h="4523740">
                  <a:moveTo>
                    <a:pt x="0" y="4204657"/>
                  </a:moveTo>
                  <a:lnTo>
                    <a:pt x="0" y="4109534"/>
                  </a:lnTo>
                </a:path>
                <a:path h="4523740">
                  <a:moveTo>
                    <a:pt x="0" y="4073104"/>
                  </a:moveTo>
                  <a:lnTo>
                    <a:pt x="0" y="4073104"/>
                  </a:lnTo>
                </a:path>
                <a:path h="4523740">
                  <a:moveTo>
                    <a:pt x="0" y="4039709"/>
                  </a:moveTo>
                  <a:lnTo>
                    <a:pt x="0" y="3944586"/>
                  </a:lnTo>
                </a:path>
                <a:path h="4523740">
                  <a:moveTo>
                    <a:pt x="0" y="3908156"/>
                  </a:moveTo>
                  <a:lnTo>
                    <a:pt x="0" y="3908156"/>
                  </a:lnTo>
                </a:path>
                <a:path h="4523740">
                  <a:moveTo>
                    <a:pt x="0" y="3874761"/>
                  </a:moveTo>
                  <a:lnTo>
                    <a:pt x="0" y="3779638"/>
                  </a:lnTo>
                </a:path>
                <a:path h="4523740">
                  <a:moveTo>
                    <a:pt x="0" y="3744220"/>
                  </a:moveTo>
                  <a:lnTo>
                    <a:pt x="0" y="3744220"/>
                  </a:lnTo>
                </a:path>
                <a:path h="4523740">
                  <a:moveTo>
                    <a:pt x="0" y="3709813"/>
                  </a:moveTo>
                  <a:lnTo>
                    <a:pt x="0" y="3614690"/>
                  </a:lnTo>
                </a:path>
                <a:path h="4523740">
                  <a:moveTo>
                    <a:pt x="0" y="3579271"/>
                  </a:moveTo>
                  <a:lnTo>
                    <a:pt x="0" y="3579271"/>
                  </a:lnTo>
                </a:path>
                <a:path h="4523740">
                  <a:moveTo>
                    <a:pt x="0" y="3414323"/>
                  </a:moveTo>
                  <a:lnTo>
                    <a:pt x="0" y="3414323"/>
                  </a:lnTo>
                </a:path>
                <a:path h="4523740">
                  <a:moveTo>
                    <a:pt x="0" y="3249375"/>
                  </a:moveTo>
                  <a:lnTo>
                    <a:pt x="0" y="3249375"/>
                  </a:lnTo>
                </a:path>
                <a:path h="4523740">
                  <a:moveTo>
                    <a:pt x="0" y="3084427"/>
                  </a:moveTo>
                  <a:lnTo>
                    <a:pt x="0" y="3084427"/>
                  </a:lnTo>
                </a:path>
                <a:path h="4523740">
                  <a:moveTo>
                    <a:pt x="0" y="3051033"/>
                  </a:moveTo>
                  <a:lnTo>
                    <a:pt x="0" y="2955909"/>
                  </a:lnTo>
                </a:path>
                <a:path h="4523740">
                  <a:moveTo>
                    <a:pt x="0" y="2919479"/>
                  </a:moveTo>
                  <a:lnTo>
                    <a:pt x="0" y="2919479"/>
                  </a:lnTo>
                </a:path>
                <a:path h="4523740">
                  <a:moveTo>
                    <a:pt x="0" y="2755543"/>
                  </a:moveTo>
                  <a:lnTo>
                    <a:pt x="0" y="2755543"/>
                  </a:lnTo>
                </a:path>
                <a:path h="4523740">
                  <a:moveTo>
                    <a:pt x="0" y="2590595"/>
                  </a:moveTo>
                  <a:lnTo>
                    <a:pt x="0" y="2590595"/>
                  </a:lnTo>
                </a:path>
                <a:path h="4523740">
                  <a:moveTo>
                    <a:pt x="0" y="2425647"/>
                  </a:moveTo>
                  <a:lnTo>
                    <a:pt x="0" y="2425647"/>
                  </a:lnTo>
                </a:path>
                <a:path h="4523740">
                  <a:moveTo>
                    <a:pt x="0" y="2260699"/>
                  </a:moveTo>
                  <a:lnTo>
                    <a:pt x="0" y="2260699"/>
                  </a:lnTo>
                </a:path>
                <a:path h="4523740">
                  <a:moveTo>
                    <a:pt x="0" y="2227304"/>
                  </a:moveTo>
                  <a:lnTo>
                    <a:pt x="0" y="2131169"/>
                  </a:lnTo>
                </a:path>
                <a:path h="4523740">
                  <a:moveTo>
                    <a:pt x="0" y="2095751"/>
                  </a:moveTo>
                  <a:lnTo>
                    <a:pt x="0" y="2095751"/>
                  </a:lnTo>
                </a:path>
                <a:path h="4523740">
                  <a:moveTo>
                    <a:pt x="0" y="2062356"/>
                  </a:moveTo>
                  <a:lnTo>
                    <a:pt x="0" y="1967233"/>
                  </a:lnTo>
                </a:path>
                <a:path h="4523740">
                  <a:moveTo>
                    <a:pt x="0" y="1930803"/>
                  </a:moveTo>
                  <a:lnTo>
                    <a:pt x="0" y="1930803"/>
                  </a:lnTo>
                </a:path>
                <a:path h="4523740">
                  <a:moveTo>
                    <a:pt x="0" y="1765855"/>
                  </a:moveTo>
                  <a:lnTo>
                    <a:pt x="0" y="1765855"/>
                  </a:lnTo>
                </a:path>
                <a:path h="4523740">
                  <a:moveTo>
                    <a:pt x="0" y="1601919"/>
                  </a:moveTo>
                  <a:lnTo>
                    <a:pt x="0" y="1601919"/>
                  </a:lnTo>
                </a:path>
                <a:path h="4523740">
                  <a:moveTo>
                    <a:pt x="0" y="1436970"/>
                  </a:moveTo>
                  <a:lnTo>
                    <a:pt x="0" y="1436970"/>
                  </a:lnTo>
                </a:path>
                <a:path h="4523740">
                  <a:moveTo>
                    <a:pt x="0" y="1272022"/>
                  </a:moveTo>
                  <a:lnTo>
                    <a:pt x="0" y="1272022"/>
                  </a:lnTo>
                </a:path>
                <a:path h="4523740">
                  <a:moveTo>
                    <a:pt x="0" y="1107074"/>
                  </a:moveTo>
                  <a:lnTo>
                    <a:pt x="0" y="1107074"/>
                  </a:lnTo>
                </a:path>
                <a:path h="4523740">
                  <a:moveTo>
                    <a:pt x="0" y="942126"/>
                  </a:moveTo>
                  <a:lnTo>
                    <a:pt x="0" y="942126"/>
                  </a:lnTo>
                </a:path>
                <a:path h="4523740">
                  <a:moveTo>
                    <a:pt x="0" y="908732"/>
                  </a:moveTo>
                  <a:lnTo>
                    <a:pt x="0" y="813608"/>
                  </a:lnTo>
                </a:path>
                <a:path h="4523740">
                  <a:moveTo>
                    <a:pt x="0" y="777178"/>
                  </a:moveTo>
                  <a:lnTo>
                    <a:pt x="0" y="777178"/>
                  </a:lnTo>
                </a:path>
                <a:path h="4523740">
                  <a:moveTo>
                    <a:pt x="0" y="613242"/>
                  </a:moveTo>
                  <a:lnTo>
                    <a:pt x="0" y="613242"/>
                  </a:lnTo>
                </a:path>
                <a:path h="4523740">
                  <a:moveTo>
                    <a:pt x="0" y="448294"/>
                  </a:moveTo>
                  <a:lnTo>
                    <a:pt x="0" y="448294"/>
                  </a:lnTo>
                </a:path>
                <a:path h="4523740">
                  <a:moveTo>
                    <a:pt x="0" y="413888"/>
                  </a:moveTo>
                  <a:lnTo>
                    <a:pt x="0" y="318764"/>
                  </a:lnTo>
                </a:path>
                <a:path h="4523740">
                  <a:moveTo>
                    <a:pt x="0" y="283346"/>
                  </a:moveTo>
                  <a:lnTo>
                    <a:pt x="0" y="283346"/>
                  </a:lnTo>
                </a:path>
                <a:path h="4523740">
                  <a:moveTo>
                    <a:pt x="0" y="249951"/>
                  </a:moveTo>
                  <a:lnTo>
                    <a:pt x="0" y="153816"/>
                  </a:lnTo>
                </a:path>
                <a:path h="4523740">
                  <a:moveTo>
                    <a:pt x="0" y="118398"/>
                  </a:moveTo>
                  <a:lnTo>
                    <a:pt x="0" y="118398"/>
                  </a:lnTo>
                </a:path>
                <a:path h="452374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1629916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1629916" y="7936396"/>
              <a:ext cx="0" cy="4612640"/>
            </a:xfrm>
            <a:custGeom>
              <a:avLst/>
              <a:gdLst/>
              <a:ahLst/>
              <a:cxnLst/>
              <a:rect l="l" t="t" r="r" b="b"/>
              <a:pathLst>
                <a:path h="4612640">
                  <a:moveTo>
                    <a:pt x="0" y="4523422"/>
                  </a:moveTo>
                  <a:lnTo>
                    <a:pt x="0" y="4612474"/>
                  </a:lnTo>
                </a:path>
                <a:path h="4612640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1544912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91" name="object 7291"/>
          <p:cNvSpPr txBox="1"/>
          <p:nvPr/>
        </p:nvSpPr>
        <p:spPr>
          <a:xfrm>
            <a:off x="820810" y="10978439"/>
            <a:ext cx="7366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5" dirty="0">
                <a:latin typeface="Cambria"/>
                <a:cs typeface="Cambria"/>
              </a:rPr>
              <a:t>Б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7292" name="object 7292"/>
          <p:cNvGrpSpPr/>
          <p:nvPr/>
        </p:nvGrpSpPr>
        <p:grpSpPr>
          <a:xfrm>
            <a:off x="768606" y="10954908"/>
            <a:ext cx="8502650" cy="177800"/>
            <a:chOff x="768606" y="10954908"/>
            <a:chExt cx="8502650" cy="177800"/>
          </a:xfrm>
        </p:grpSpPr>
        <p:sp>
          <p:nvSpPr>
            <p:cNvPr id="7293" name="object 7293"/>
            <p:cNvSpPr/>
            <p:nvPr/>
          </p:nvSpPr>
          <p:spPr>
            <a:xfrm>
              <a:off x="941789" y="11044099"/>
              <a:ext cx="8327390" cy="0"/>
            </a:xfrm>
            <a:custGeom>
              <a:avLst/>
              <a:gdLst/>
              <a:ahLst/>
              <a:cxnLst/>
              <a:rect l="l" t="t" r="r" b="b"/>
              <a:pathLst>
                <a:path w="8327390">
                  <a:moveTo>
                    <a:pt x="0" y="0"/>
                  </a:moveTo>
                  <a:lnTo>
                    <a:pt x="92087" y="0"/>
                  </a:lnTo>
                </a:path>
                <a:path w="8327390">
                  <a:moveTo>
                    <a:pt x="127505" y="0"/>
                  </a:moveTo>
                  <a:lnTo>
                    <a:pt x="127505" y="0"/>
                  </a:lnTo>
                </a:path>
                <a:path w="8327390">
                  <a:moveTo>
                    <a:pt x="161912" y="0"/>
                  </a:moveTo>
                  <a:lnTo>
                    <a:pt x="257035" y="0"/>
                  </a:lnTo>
                </a:path>
                <a:path w="8327390">
                  <a:moveTo>
                    <a:pt x="292453" y="0"/>
                  </a:moveTo>
                  <a:lnTo>
                    <a:pt x="292453" y="0"/>
                  </a:lnTo>
                </a:path>
                <a:path w="8327390">
                  <a:moveTo>
                    <a:pt x="325848" y="0"/>
                  </a:moveTo>
                  <a:lnTo>
                    <a:pt x="421983" y="0"/>
                  </a:lnTo>
                </a:path>
                <a:path w="8327390">
                  <a:moveTo>
                    <a:pt x="457402" y="0"/>
                  </a:moveTo>
                  <a:lnTo>
                    <a:pt x="457402" y="0"/>
                  </a:lnTo>
                </a:path>
                <a:path w="8327390">
                  <a:moveTo>
                    <a:pt x="490796" y="0"/>
                  </a:moveTo>
                  <a:lnTo>
                    <a:pt x="585919" y="0"/>
                  </a:lnTo>
                </a:path>
                <a:path w="8327390">
                  <a:moveTo>
                    <a:pt x="622350" y="0"/>
                  </a:moveTo>
                  <a:lnTo>
                    <a:pt x="622350" y="0"/>
                  </a:lnTo>
                </a:path>
                <a:path w="8327390">
                  <a:moveTo>
                    <a:pt x="655744" y="0"/>
                  </a:moveTo>
                  <a:lnTo>
                    <a:pt x="750867" y="0"/>
                  </a:lnTo>
                </a:path>
                <a:path w="8327390">
                  <a:moveTo>
                    <a:pt x="787298" y="0"/>
                  </a:moveTo>
                  <a:lnTo>
                    <a:pt x="787298" y="0"/>
                  </a:lnTo>
                </a:path>
                <a:path w="8327390">
                  <a:moveTo>
                    <a:pt x="820692" y="0"/>
                  </a:moveTo>
                  <a:lnTo>
                    <a:pt x="915815" y="0"/>
                  </a:lnTo>
                </a:path>
                <a:path w="8327390">
                  <a:moveTo>
                    <a:pt x="952246" y="0"/>
                  </a:moveTo>
                  <a:lnTo>
                    <a:pt x="952246" y="0"/>
                  </a:lnTo>
                </a:path>
                <a:path w="8327390">
                  <a:moveTo>
                    <a:pt x="985640" y="0"/>
                  </a:moveTo>
                  <a:lnTo>
                    <a:pt x="1080764" y="0"/>
                  </a:lnTo>
                </a:path>
                <a:path w="8327390">
                  <a:moveTo>
                    <a:pt x="1116182" y="0"/>
                  </a:moveTo>
                  <a:lnTo>
                    <a:pt x="1116182" y="0"/>
                  </a:lnTo>
                </a:path>
                <a:path w="8327390">
                  <a:moveTo>
                    <a:pt x="1150588" y="0"/>
                  </a:moveTo>
                  <a:lnTo>
                    <a:pt x="1245712" y="0"/>
                  </a:lnTo>
                </a:path>
                <a:path w="8327390">
                  <a:moveTo>
                    <a:pt x="1281130" y="0"/>
                  </a:moveTo>
                  <a:lnTo>
                    <a:pt x="1281130" y="0"/>
                  </a:lnTo>
                </a:path>
                <a:path w="8327390">
                  <a:moveTo>
                    <a:pt x="1314524" y="0"/>
                  </a:moveTo>
                  <a:lnTo>
                    <a:pt x="1410660" y="0"/>
                  </a:lnTo>
                </a:path>
                <a:path w="8327390">
                  <a:moveTo>
                    <a:pt x="1446078" y="0"/>
                  </a:moveTo>
                  <a:lnTo>
                    <a:pt x="1446078" y="0"/>
                  </a:lnTo>
                </a:path>
                <a:path w="8327390">
                  <a:moveTo>
                    <a:pt x="1479472" y="0"/>
                  </a:moveTo>
                  <a:lnTo>
                    <a:pt x="1575608" y="0"/>
                  </a:lnTo>
                </a:path>
                <a:path w="8327390">
                  <a:moveTo>
                    <a:pt x="1611026" y="0"/>
                  </a:moveTo>
                  <a:lnTo>
                    <a:pt x="1611026" y="0"/>
                  </a:lnTo>
                </a:path>
                <a:path w="8327390">
                  <a:moveTo>
                    <a:pt x="1644420" y="0"/>
                  </a:moveTo>
                  <a:lnTo>
                    <a:pt x="1739544" y="0"/>
                  </a:lnTo>
                </a:path>
                <a:path w="8327390">
                  <a:moveTo>
                    <a:pt x="1775974" y="0"/>
                  </a:moveTo>
                  <a:lnTo>
                    <a:pt x="1775974" y="0"/>
                  </a:lnTo>
                </a:path>
                <a:path w="8327390">
                  <a:moveTo>
                    <a:pt x="1809369" y="0"/>
                  </a:moveTo>
                  <a:lnTo>
                    <a:pt x="1904492" y="0"/>
                  </a:lnTo>
                </a:path>
                <a:path w="8327390">
                  <a:moveTo>
                    <a:pt x="1940922" y="0"/>
                  </a:moveTo>
                  <a:lnTo>
                    <a:pt x="1940922" y="0"/>
                  </a:lnTo>
                </a:path>
                <a:path w="8327390">
                  <a:moveTo>
                    <a:pt x="1974317" y="0"/>
                  </a:moveTo>
                  <a:lnTo>
                    <a:pt x="2069440" y="0"/>
                  </a:lnTo>
                </a:path>
                <a:path w="8327390">
                  <a:moveTo>
                    <a:pt x="2104858" y="0"/>
                  </a:moveTo>
                  <a:lnTo>
                    <a:pt x="2104858" y="0"/>
                  </a:lnTo>
                </a:path>
                <a:path w="8327390">
                  <a:moveTo>
                    <a:pt x="2269806" y="0"/>
                  </a:moveTo>
                  <a:lnTo>
                    <a:pt x="2269806" y="0"/>
                  </a:lnTo>
                </a:path>
                <a:path w="8327390">
                  <a:moveTo>
                    <a:pt x="2303201" y="0"/>
                  </a:moveTo>
                  <a:lnTo>
                    <a:pt x="2399336" y="0"/>
                  </a:lnTo>
                </a:path>
                <a:path w="8327390">
                  <a:moveTo>
                    <a:pt x="2434754" y="0"/>
                  </a:moveTo>
                  <a:lnTo>
                    <a:pt x="2434754" y="0"/>
                  </a:lnTo>
                </a:path>
                <a:path w="8327390">
                  <a:moveTo>
                    <a:pt x="2599703" y="0"/>
                  </a:moveTo>
                  <a:lnTo>
                    <a:pt x="2599703" y="0"/>
                  </a:lnTo>
                </a:path>
                <a:path w="8327390">
                  <a:moveTo>
                    <a:pt x="2764651" y="0"/>
                  </a:moveTo>
                  <a:lnTo>
                    <a:pt x="2764651" y="0"/>
                  </a:lnTo>
                </a:path>
                <a:path w="8327390">
                  <a:moveTo>
                    <a:pt x="2929599" y="0"/>
                  </a:moveTo>
                  <a:lnTo>
                    <a:pt x="2929599" y="0"/>
                  </a:lnTo>
                </a:path>
                <a:path w="8327390">
                  <a:moveTo>
                    <a:pt x="2962993" y="0"/>
                  </a:moveTo>
                  <a:lnTo>
                    <a:pt x="3058117" y="0"/>
                  </a:lnTo>
                </a:path>
                <a:path w="8327390">
                  <a:moveTo>
                    <a:pt x="3093535" y="0"/>
                  </a:moveTo>
                  <a:lnTo>
                    <a:pt x="3093535" y="0"/>
                  </a:lnTo>
                </a:path>
                <a:path w="8327390">
                  <a:moveTo>
                    <a:pt x="3127941" y="0"/>
                  </a:moveTo>
                  <a:lnTo>
                    <a:pt x="3223065" y="0"/>
                  </a:lnTo>
                </a:path>
                <a:path w="8327390">
                  <a:moveTo>
                    <a:pt x="3258483" y="0"/>
                  </a:moveTo>
                  <a:lnTo>
                    <a:pt x="3258483" y="0"/>
                  </a:lnTo>
                </a:path>
                <a:path w="8327390">
                  <a:moveTo>
                    <a:pt x="3292889" y="0"/>
                  </a:moveTo>
                  <a:lnTo>
                    <a:pt x="3388013" y="0"/>
                  </a:lnTo>
                </a:path>
                <a:path w="8327390">
                  <a:moveTo>
                    <a:pt x="3423431" y="0"/>
                  </a:moveTo>
                  <a:lnTo>
                    <a:pt x="3423431" y="0"/>
                  </a:lnTo>
                </a:path>
                <a:path w="8327390">
                  <a:moveTo>
                    <a:pt x="3456825" y="0"/>
                  </a:moveTo>
                  <a:lnTo>
                    <a:pt x="3552961" y="0"/>
                  </a:lnTo>
                </a:path>
                <a:path w="8327390">
                  <a:moveTo>
                    <a:pt x="3588379" y="0"/>
                  </a:moveTo>
                  <a:lnTo>
                    <a:pt x="3588379" y="0"/>
                  </a:lnTo>
                </a:path>
                <a:path w="8327390">
                  <a:moveTo>
                    <a:pt x="3621773" y="0"/>
                  </a:moveTo>
                  <a:lnTo>
                    <a:pt x="3716897" y="0"/>
                  </a:lnTo>
                </a:path>
                <a:path w="8327390">
                  <a:moveTo>
                    <a:pt x="3753327" y="0"/>
                  </a:moveTo>
                  <a:lnTo>
                    <a:pt x="3753327" y="0"/>
                  </a:lnTo>
                </a:path>
                <a:path w="8327390">
                  <a:moveTo>
                    <a:pt x="3786722" y="0"/>
                  </a:moveTo>
                  <a:lnTo>
                    <a:pt x="3881845" y="0"/>
                  </a:lnTo>
                </a:path>
                <a:path w="8327390">
                  <a:moveTo>
                    <a:pt x="3918275" y="0"/>
                  </a:moveTo>
                  <a:lnTo>
                    <a:pt x="3918275" y="0"/>
                  </a:lnTo>
                </a:path>
                <a:path w="8327390">
                  <a:moveTo>
                    <a:pt x="3951670" y="0"/>
                  </a:moveTo>
                  <a:lnTo>
                    <a:pt x="4046793" y="0"/>
                  </a:lnTo>
                </a:path>
                <a:path w="8327390">
                  <a:moveTo>
                    <a:pt x="4083223" y="0"/>
                  </a:moveTo>
                  <a:lnTo>
                    <a:pt x="4083223" y="0"/>
                  </a:lnTo>
                </a:path>
                <a:path w="8327390">
                  <a:moveTo>
                    <a:pt x="4116618" y="0"/>
                  </a:moveTo>
                  <a:lnTo>
                    <a:pt x="4211741" y="0"/>
                  </a:lnTo>
                </a:path>
                <a:path w="8327390">
                  <a:moveTo>
                    <a:pt x="4247159" y="0"/>
                  </a:moveTo>
                  <a:lnTo>
                    <a:pt x="4247159" y="0"/>
                  </a:lnTo>
                </a:path>
                <a:path w="8327390">
                  <a:moveTo>
                    <a:pt x="4281566" y="0"/>
                  </a:moveTo>
                  <a:lnTo>
                    <a:pt x="4376689" y="0"/>
                  </a:lnTo>
                </a:path>
                <a:path w="8327390">
                  <a:moveTo>
                    <a:pt x="4412107" y="0"/>
                  </a:moveTo>
                  <a:lnTo>
                    <a:pt x="4412107" y="0"/>
                  </a:lnTo>
                </a:path>
                <a:path w="8327390">
                  <a:moveTo>
                    <a:pt x="4445502" y="0"/>
                  </a:moveTo>
                  <a:lnTo>
                    <a:pt x="4541637" y="0"/>
                  </a:lnTo>
                </a:path>
                <a:path w="8327390">
                  <a:moveTo>
                    <a:pt x="4577056" y="0"/>
                  </a:moveTo>
                  <a:lnTo>
                    <a:pt x="4577056" y="0"/>
                  </a:lnTo>
                </a:path>
                <a:path w="8327390">
                  <a:moveTo>
                    <a:pt x="4610450" y="0"/>
                  </a:moveTo>
                  <a:lnTo>
                    <a:pt x="4706585" y="0"/>
                  </a:lnTo>
                </a:path>
                <a:path w="8327390">
                  <a:moveTo>
                    <a:pt x="4742004" y="0"/>
                  </a:moveTo>
                  <a:lnTo>
                    <a:pt x="4742004" y="0"/>
                  </a:lnTo>
                </a:path>
                <a:path w="8327390">
                  <a:moveTo>
                    <a:pt x="4775398" y="0"/>
                  </a:moveTo>
                  <a:lnTo>
                    <a:pt x="4870521" y="0"/>
                  </a:lnTo>
                </a:path>
                <a:path w="8327390">
                  <a:moveTo>
                    <a:pt x="4906952" y="0"/>
                  </a:moveTo>
                  <a:lnTo>
                    <a:pt x="4906952" y="0"/>
                  </a:lnTo>
                </a:path>
                <a:path w="8327390">
                  <a:moveTo>
                    <a:pt x="4940346" y="0"/>
                  </a:moveTo>
                  <a:lnTo>
                    <a:pt x="5035470" y="0"/>
                  </a:lnTo>
                </a:path>
                <a:path w="8327390">
                  <a:moveTo>
                    <a:pt x="5071900" y="0"/>
                  </a:moveTo>
                  <a:lnTo>
                    <a:pt x="5071900" y="0"/>
                  </a:lnTo>
                </a:path>
                <a:path w="8327390">
                  <a:moveTo>
                    <a:pt x="5105294" y="0"/>
                  </a:moveTo>
                  <a:lnTo>
                    <a:pt x="5200418" y="0"/>
                  </a:lnTo>
                </a:path>
                <a:path w="8327390">
                  <a:moveTo>
                    <a:pt x="5235836" y="0"/>
                  </a:moveTo>
                  <a:lnTo>
                    <a:pt x="5235836" y="0"/>
                  </a:lnTo>
                </a:path>
                <a:path w="8327390">
                  <a:moveTo>
                    <a:pt x="5270242" y="0"/>
                  </a:moveTo>
                  <a:lnTo>
                    <a:pt x="5365366" y="0"/>
                  </a:lnTo>
                </a:path>
                <a:path w="8327390">
                  <a:moveTo>
                    <a:pt x="5400784" y="0"/>
                  </a:moveTo>
                  <a:lnTo>
                    <a:pt x="5400784" y="0"/>
                  </a:lnTo>
                </a:path>
                <a:path w="8327390">
                  <a:moveTo>
                    <a:pt x="5434178" y="0"/>
                  </a:moveTo>
                  <a:lnTo>
                    <a:pt x="5530314" y="0"/>
                  </a:lnTo>
                </a:path>
                <a:path w="8327390">
                  <a:moveTo>
                    <a:pt x="5565732" y="0"/>
                  </a:moveTo>
                  <a:lnTo>
                    <a:pt x="5565732" y="0"/>
                  </a:lnTo>
                </a:path>
                <a:path w="8327390">
                  <a:moveTo>
                    <a:pt x="5599126" y="0"/>
                  </a:moveTo>
                  <a:lnTo>
                    <a:pt x="5695262" y="0"/>
                  </a:lnTo>
                </a:path>
                <a:path w="8327390">
                  <a:moveTo>
                    <a:pt x="5730680" y="0"/>
                  </a:moveTo>
                  <a:lnTo>
                    <a:pt x="5730680" y="0"/>
                  </a:lnTo>
                </a:path>
                <a:path w="8327390">
                  <a:moveTo>
                    <a:pt x="5764075" y="0"/>
                  </a:moveTo>
                  <a:lnTo>
                    <a:pt x="5859198" y="0"/>
                  </a:lnTo>
                </a:path>
                <a:path w="8327390">
                  <a:moveTo>
                    <a:pt x="5895628" y="0"/>
                  </a:moveTo>
                  <a:lnTo>
                    <a:pt x="5895628" y="0"/>
                  </a:lnTo>
                </a:path>
                <a:path w="8327390">
                  <a:moveTo>
                    <a:pt x="5929023" y="0"/>
                  </a:moveTo>
                  <a:lnTo>
                    <a:pt x="6024146" y="0"/>
                  </a:lnTo>
                </a:path>
                <a:path w="8327390">
                  <a:moveTo>
                    <a:pt x="6060576" y="0"/>
                  </a:moveTo>
                  <a:lnTo>
                    <a:pt x="6060576" y="0"/>
                  </a:lnTo>
                </a:path>
                <a:path w="8327390">
                  <a:moveTo>
                    <a:pt x="6093971" y="0"/>
                  </a:moveTo>
                  <a:lnTo>
                    <a:pt x="6189094" y="0"/>
                  </a:lnTo>
                </a:path>
                <a:path w="8327390">
                  <a:moveTo>
                    <a:pt x="6224512" y="0"/>
                  </a:moveTo>
                  <a:lnTo>
                    <a:pt x="6224512" y="0"/>
                  </a:lnTo>
                </a:path>
                <a:path w="8327390">
                  <a:moveTo>
                    <a:pt x="6258919" y="0"/>
                  </a:moveTo>
                  <a:lnTo>
                    <a:pt x="6354042" y="0"/>
                  </a:lnTo>
                </a:path>
                <a:path w="8327390">
                  <a:moveTo>
                    <a:pt x="6389460" y="0"/>
                  </a:moveTo>
                  <a:lnTo>
                    <a:pt x="6389460" y="0"/>
                  </a:lnTo>
                </a:path>
                <a:path w="8327390">
                  <a:moveTo>
                    <a:pt x="6423867" y="0"/>
                  </a:moveTo>
                  <a:lnTo>
                    <a:pt x="6518990" y="0"/>
                  </a:lnTo>
                </a:path>
                <a:path w="8327390">
                  <a:moveTo>
                    <a:pt x="6554409" y="0"/>
                  </a:moveTo>
                  <a:lnTo>
                    <a:pt x="6554409" y="0"/>
                  </a:lnTo>
                </a:path>
                <a:path w="8327390">
                  <a:moveTo>
                    <a:pt x="6587803" y="0"/>
                  </a:moveTo>
                  <a:lnTo>
                    <a:pt x="6683938" y="0"/>
                  </a:lnTo>
                </a:path>
                <a:path w="8327390">
                  <a:moveTo>
                    <a:pt x="6719357" y="0"/>
                  </a:moveTo>
                  <a:lnTo>
                    <a:pt x="6719357" y="0"/>
                  </a:lnTo>
                </a:path>
                <a:path w="8327390">
                  <a:moveTo>
                    <a:pt x="6752751" y="0"/>
                  </a:moveTo>
                  <a:lnTo>
                    <a:pt x="6847874" y="0"/>
                  </a:lnTo>
                </a:path>
                <a:path w="8327390">
                  <a:moveTo>
                    <a:pt x="6884305" y="0"/>
                  </a:moveTo>
                  <a:lnTo>
                    <a:pt x="6884305" y="0"/>
                  </a:lnTo>
                </a:path>
                <a:path w="8327390">
                  <a:moveTo>
                    <a:pt x="6917699" y="0"/>
                  </a:moveTo>
                  <a:lnTo>
                    <a:pt x="7012822" y="0"/>
                  </a:lnTo>
                </a:path>
                <a:path w="8327390">
                  <a:moveTo>
                    <a:pt x="7049253" y="0"/>
                  </a:moveTo>
                  <a:lnTo>
                    <a:pt x="7049253" y="0"/>
                  </a:lnTo>
                </a:path>
                <a:path w="8327390">
                  <a:moveTo>
                    <a:pt x="7082647" y="0"/>
                  </a:moveTo>
                  <a:lnTo>
                    <a:pt x="7177771" y="0"/>
                  </a:lnTo>
                </a:path>
                <a:path w="8327390">
                  <a:moveTo>
                    <a:pt x="7214201" y="0"/>
                  </a:moveTo>
                  <a:lnTo>
                    <a:pt x="7214201" y="0"/>
                  </a:lnTo>
                </a:path>
                <a:path w="8327390">
                  <a:moveTo>
                    <a:pt x="7247595" y="0"/>
                  </a:moveTo>
                  <a:lnTo>
                    <a:pt x="7342719" y="0"/>
                  </a:lnTo>
                </a:path>
                <a:path w="8327390">
                  <a:moveTo>
                    <a:pt x="7378137" y="0"/>
                  </a:moveTo>
                  <a:lnTo>
                    <a:pt x="7378137" y="0"/>
                  </a:lnTo>
                </a:path>
                <a:path w="8327390">
                  <a:moveTo>
                    <a:pt x="7412543" y="0"/>
                  </a:moveTo>
                  <a:lnTo>
                    <a:pt x="7507667" y="0"/>
                  </a:lnTo>
                </a:path>
                <a:path w="8327390">
                  <a:moveTo>
                    <a:pt x="7543085" y="0"/>
                  </a:moveTo>
                  <a:lnTo>
                    <a:pt x="7543085" y="0"/>
                  </a:lnTo>
                </a:path>
                <a:path w="8327390">
                  <a:moveTo>
                    <a:pt x="7576479" y="0"/>
                  </a:moveTo>
                  <a:lnTo>
                    <a:pt x="7672615" y="0"/>
                  </a:lnTo>
                </a:path>
                <a:path w="8327390">
                  <a:moveTo>
                    <a:pt x="7708033" y="0"/>
                  </a:moveTo>
                  <a:lnTo>
                    <a:pt x="7708033" y="0"/>
                  </a:lnTo>
                </a:path>
                <a:path w="8327390">
                  <a:moveTo>
                    <a:pt x="7741427" y="0"/>
                  </a:moveTo>
                  <a:lnTo>
                    <a:pt x="7837563" y="0"/>
                  </a:lnTo>
                </a:path>
                <a:path w="8327390">
                  <a:moveTo>
                    <a:pt x="7872981" y="0"/>
                  </a:moveTo>
                  <a:lnTo>
                    <a:pt x="7872981" y="0"/>
                  </a:lnTo>
                </a:path>
                <a:path w="8327390">
                  <a:moveTo>
                    <a:pt x="7906376" y="0"/>
                  </a:moveTo>
                  <a:lnTo>
                    <a:pt x="8001499" y="0"/>
                  </a:lnTo>
                </a:path>
                <a:path w="8327390">
                  <a:moveTo>
                    <a:pt x="8037929" y="0"/>
                  </a:moveTo>
                  <a:lnTo>
                    <a:pt x="8037929" y="0"/>
                  </a:lnTo>
                </a:path>
                <a:path w="8327390">
                  <a:moveTo>
                    <a:pt x="8071324" y="0"/>
                  </a:moveTo>
                  <a:lnTo>
                    <a:pt x="8166447" y="0"/>
                  </a:lnTo>
                </a:path>
                <a:path w="8327390">
                  <a:moveTo>
                    <a:pt x="8202877" y="0"/>
                  </a:moveTo>
                  <a:lnTo>
                    <a:pt x="8202877" y="0"/>
                  </a:lnTo>
                </a:path>
                <a:path w="8327390">
                  <a:moveTo>
                    <a:pt x="8236272" y="0"/>
                  </a:moveTo>
                  <a:lnTo>
                    <a:pt x="83273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941789" y="11044099"/>
              <a:ext cx="8327390" cy="0"/>
            </a:xfrm>
            <a:custGeom>
              <a:avLst/>
              <a:gdLst/>
              <a:ahLst/>
              <a:cxnLst/>
              <a:rect l="l" t="t" r="r" b="b"/>
              <a:pathLst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8327347" y="0"/>
                  </a:moveTo>
                  <a:lnTo>
                    <a:pt x="83273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771781" y="10958083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96" name="object 7296"/>
          <p:cNvSpPr txBox="1"/>
          <p:nvPr/>
        </p:nvSpPr>
        <p:spPr>
          <a:xfrm>
            <a:off x="822834" y="10098042"/>
            <a:ext cx="7366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5" dirty="0">
                <a:latin typeface="Cambria"/>
                <a:cs typeface="Cambria"/>
              </a:rPr>
              <a:t>В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7297" name="object 7297"/>
          <p:cNvGrpSpPr/>
          <p:nvPr/>
        </p:nvGrpSpPr>
        <p:grpSpPr>
          <a:xfrm>
            <a:off x="768606" y="10074510"/>
            <a:ext cx="8502650" cy="177800"/>
            <a:chOff x="768606" y="10074510"/>
            <a:chExt cx="8502650" cy="177800"/>
          </a:xfrm>
        </p:grpSpPr>
        <p:sp>
          <p:nvSpPr>
            <p:cNvPr id="7298" name="object 7298"/>
            <p:cNvSpPr/>
            <p:nvPr/>
          </p:nvSpPr>
          <p:spPr>
            <a:xfrm>
              <a:off x="941789" y="10163701"/>
              <a:ext cx="8327390" cy="0"/>
            </a:xfrm>
            <a:custGeom>
              <a:avLst/>
              <a:gdLst/>
              <a:ahLst/>
              <a:cxnLst/>
              <a:rect l="l" t="t" r="r" b="b"/>
              <a:pathLst>
                <a:path w="8327390">
                  <a:moveTo>
                    <a:pt x="0" y="0"/>
                  </a:moveTo>
                  <a:lnTo>
                    <a:pt x="92087" y="0"/>
                  </a:lnTo>
                </a:path>
                <a:path w="8327390">
                  <a:moveTo>
                    <a:pt x="127505" y="0"/>
                  </a:moveTo>
                  <a:lnTo>
                    <a:pt x="127505" y="0"/>
                  </a:lnTo>
                </a:path>
                <a:path w="8327390">
                  <a:moveTo>
                    <a:pt x="161912" y="0"/>
                  </a:moveTo>
                  <a:lnTo>
                    <a:pt x="257035" y="0"/>
                  </a:lnTo>
                </a:path>
                <a:path w="8327390">
                  <a:moveTo>
                    <a:pt x="292453" y="0"/>
                  </a:moveTo>
                  <a:lnTo>
                    <a:pt x="292453" y="0"/>
                  </a:lnTo>
                </a:path>
                <a:path w="8327390">
                  <a:moveTo>
                    <a:pt x="325848" y="0"/>
                  </a:moveTo>
                  <a:lnTo>
                    <a:pt x="421983" y="0"/>
                  </a:lnTo>
                </a:path>
                <a:path w="8327390">
                  <a:moveTo>
                    <a:pt x="457402" y="0"/>
                  </a:moveTo>
                  <a:lnTo>
                    <a:pt x="457402" y="0"/>
                  </a:lnTo>
                </a:path>
                <a:path w="8327390">
                  <a:moveTo>
                    <a:pt x="490796" y="0"/>
                  </a:moveTo>
                  <a:lnTo>
                    <a:pt x="585919" y="0"/>
                  </a:lnTo>
                </a:path>
                <a:path w="8327390">
                  <a:moveTo>
                    <a:pt x="622350" y="0"/>
                  </a:moveTo>
                  <a:lnTo>
                    <a:pt x="622350" y="0"/>
                  </a:lnTo>
                </a:path>
                <a:path w="8327390">
                  <a:moveTo>
                    <a:pt x="655744" y="0"/>
                  </a:moveTo>
                  <a:lnTo>
                    <a:pt x="750867" y="0"/>
                  </a:lnTo>
                </a:path>
                <a:path w="8327390">
                  <a:moveTo>
                    <a:pt x="787298" y="0"/>
                  </a:moveTo>
                  <a:lnTo>
                    <a:pt x="787298" y="0"/>
                  </a:lnTo>
                </a:path>
                <a:path w="8327390">
                  <a:moveTo>
                    <a:pt x="820692" y="0"/>
                  </a:moveTo>
                  <a:lnTo>
                    <a:pt x="915815" y="0"/>
                  </a:lnTo>
                </a:path>
                <a:path w="8327390">
                  <a:moveTo>
                    <a:pt x="952246" y="0"/>
                  </a:moveTo>
                  <a:lnTo>
                    <a:pt x="952246" y="0"/>
                  </a:lnTo>
                </a:path>
                <a:path w="8327390">
                  <a:moveTo>
                    <a:pt x="985640" y="0"/>
                  </a:moveTo>
                  <a:lnTo>
                    <a:pt x="1080764" y="0"/>
                  </a:lnTo>
                </a:path>
                <a:path w="8327390">
                  <a:moveTo>
                    <a:pt x="1116182" y="0"/>
                  </a:moveTo>
                  <a:lnTo>
                    <a:pt x="1116182" y="0"/>
                  </a:lnTo>
                </a:path>
                <a:path w="8327390">
                  <a:moveTo>
                    <a:pt x="1150588" y="0"/>
                  </a:moveTo>
                  <a:lnTo>
                    <a:pt x="1245712" y="0"/>
                  </a:lnTo>
                </a:path>
                <a:path w="8327390">
                  <a:moveTo>
                    <a:pt x="1281130" y="0"/>
                  </a:moveTo>
                  <a:lnTo>
                    <a:pt x="1281130" y="0"/>
                  </a:lnTo>
                </a:path>
                <a:path w="8327390">
                  <a:moveTo>
                    <a:pt x="1314524" y="0"/>
                  </a:moveTo>
                  <a:lnTo>
                    <a:pt x="1410660" y="0"/>
                  </a:lnTo>
                </a:path>
                <a:path w="8327390">
                  <a:moveTo>
                    <a:pt x="1446078" y="0"/>
                  </a:moveTo>
                  <a:lnTo>
                    <a:pt x="1446078" y="0"/>
                  </a:lnTo>
                </a:path>
                <a:path w="8327390">
                  <a:moveTo>
                    <a:pt x="1479472" y="0"/>
                  </a:moveTo>
                  <a:lnTo>
                    <a:pt x="1575608" y="0"/>
                  </a:lnTo>
                </a:path>
                <a:path w="8327390">
                  <a:moveTo>
                    <a:pt x="1611026" y="0"/>
                  </a:moveTo>
                  <a:lnTo>
                    <a:pt x="1611026" y="0"/>
                  </a:lnTo>
                </a:path>
                <a:path w="8327390">
                  <a:moveTo>
                    <a:pt x="1644420" y="0"/>
                  </a:moveTo>
                  <a:lnTo>
                    <a:pt x="1739544" y="0"/>
                  </a:lnTo>
                </a:path>
                <a:path w="8327390">
                  <a:moveTo>
                    <a:pt x="1775974" y="0"/>
                  </a:moveTo>
                  <a:lnTo>
                    <a:pt x="1775974" y="0"/>
                  </a:lnTo>
                </a:path>
                <a:path w="8327390">
                  <a:moveTo>
                    <a:pt x="1809369" y="0"/>
                  </a:moveTo>
                  <a:lnTo>
                    <a:pt x="1904492" y="0"/>
                  </a:lnTo>
                </a:path>
                <a:path w="8327390">
                  <a:moveTo>
                    <a:pt x="1940922" y="0"/>
                  </a:moveTo>
                  <a:lnTo>
                    <a:pt x="1940922" y="0"/>
                  </a:lnTo>
                </a:path>
                <a:path w="8327390">
                  <a:moveTo>
                    <a:pt x="1974317" y="0"/>
                  </a:moveTo>
                  <a:lnTo>
                    <a:pt x="2069440" y="0"/>
                  </a:lnTo>
                </a:path>
                <a:path w="8327390">
                  <a:moveTo>
                    <a:pt x="2104858" y="0"/>
                  </a:moveTo>
                  <a:lnTo>
                    <a:pt x="2104858" y="0"/>
                  </a:lnTo>
                </a:path>
                <a:path w="8327390">
                  <a:moveTo>
                    <a:pt x="2139265" y="0"/>
                  </a:moveTo>
                  <a:lnTo>
                    <a:pt x="2234388" y="0"/>
                  </a:lnTo>
                </a:path>
                <a:path w="8327390">
                  <a:moveTo>
                    <a:pt x="2269806" y="0"/>
                  </a:moveTo>
                  <a:lnTo>
                    <a:pt x="2269806" y="0"/>
                  </a:lnTo>
                </a:path>
                <a:path w="8327390">
                  <a:moveTo>
                    <a:pt x="2303201" y="0"/>
                  </a:moveTo>
                  <a:lnTo>
                    <a:pt x="2399336" y="0"/>
                  </a:lnTo>
                </a:path>
                <a:path w="8327390">
                  <a:moveTo>
                    <a:pt x="2434754" y="0"/>
                  </a:moveTo>
                  <a:lnTo>
                    <a:pt x="2434754" y="0"/>
                  </a:lnTo>
                </a:path>
                <a:path w="8327390">
                  <a:moveTo>
                    <a:pt x="2468149" y="0"/>
                  </a:moveTo>
                  <a:lnTo>
                    <a:pt x="2564284" y="0"/>
                  </a:lnTo>
                </a:path>
                <a:path w="8327390">
                  <a:moveTo>
                    <a:pt x="2599703" y="0"/>
                  </a:moveTo>
                  <a:lnTo>
                    <a:pt x="2599703" y="0"/>
                  </a:lnTo>
                </a:path>
                <a:path w="8327390">
                  <a:moveTo>
                    <a:pt x="2633097" y="0"/>
                  </a:moveTo>
                  <a:lnTo>
                    <a:pt x="2728220" y="0"/>
                  </a:lnTo>
                </a:path>
                <a:path w="8327390">
                  <a:moveTo>
                    <a:pt x="2764651" y="0"/>
                  </a:moveTo>
                  <a:lnTo>
                    <a:pt x="2764651" y="0"/>
                  </a:lnTo>
                </a:path>
                <a:path w="8327390">
                  <a:moveTo>
                    <a:pt x="2798045" y="0"/>
                  </a:moveTo>
                  <a:lnTo>
                    <a:pt x="2893168" y="0"/>
                  </a:lnTo>
                </a:path>
                <a:path w="8327390">
                  <a:moveTo>
                    <a:pt x="2929599" y="0"/>
                  </a:moveTo>
                  <a:lnTo>
                    <a:pt x="2929599" y="0"/>
                  </a:lnTo>
                </a:path>
                <a:path w="8327390">
                  <a:moveTo>
                    <a:pt x="2962993" y="0"/>
                  </a:moveTo>
                  <a:lnTo>
                    <a:pt x="3058117" y="0"/>
                  </a:lnTo>
                </a:path>
                <a:path w="8327390">
                  <a:moveTo>
                    <a:pt x="3093535" y="0"/>
                  </a:moveTo>
                  <a:lnTo>
                    <a:pt x="3093535" y="0"/>
                  </a:lnTo>
                </a:path>
                <a:path w="8327390">
                  <a:moveTo>
                    <a:pt x="3127941" y="0"/>
                  </a:moveTo>
                  <a:lnTo>
                    <a:pt x="3223065" y="0"/>
                  </a:lnTo>
                </a:path>
                <a:path w="8327390">
                  <a:moveTo>
                    <a:pt x="3258483" y="0"/>
                  </a:moveTo>
                  <a:lnTo>
                    <a:pt x="3258483" y="0"/>
                  </a:lnTo>
                </a:path>
                <a:path w="8327390">
                  <a:moveTo>
                    <a:pt x="3292889" y="0"/>
                  </a:moveTo>
                  <a:lnTo>
                    <a:pt x="3388013" y="0"/>
                  </a:lnTo>
                </a:path>
                <a:path w="8327390">
                  <a:moveTo>
                    <a:pt x="3423431" y="0"/>
                  </a:moveTo>
                  <a:lnTo>
                    <a:pt x="3423431" y="0"/>
                  </a:lnTo>
                </a:path>
                <a:path w="8327390">
                  <a:moveTo>
                    <a:pt x="3456825" y="0"/>
                  </a:moveTo>
                  <a:lnTo>
                    <a:pt x="3552961" y="0"/>
                  </a:lnTo>
                </a:path>
                <a:path w="8327390">
                  <a:moveTo>
                    <a:pt x="3588379" y="0"/>
                  </a:moveTo>
                  <a:lnTo>
                    <a:pt x="3588379" y="0"/>
                  </a:lnTo>
                </a:path>
                <a:path w="8327390">
                  <a:moveTo>
                    <a:pt x="3621773" y="0"/>
                  </a:moveTo>
                  <a:lnTo>
                    <a:pt x="3716897" y="0"/>
                  </a:lnTo>
                </a:path>
                <a:path w="8327390">
                  <a:moveTo>
                    <a:pt x="3753327" y="0"/>
                  </a:moveTo>
                  <a:lnTo>
                    <a:pt x="3753327" y="0"/>
                  </a:lnTo>
                </a:path>
                <a:path w="8327390">
                  <a:moveTo>
                    <a:pt x="3786722" y="0"/>
                  </a:moveTo>
                  <a:lnTo>
                    <a:pt x="3881845" y="0"/>
                  </a:lnTo>
                </a:path>
                <a:path w="8327390">
                  <a:moveTo>
                    <a:pt x="3918275" y="0"/>
                  </a:moveTo>
                  <a:lnTo>
                    <a:pt x="3918275" y="0"/>
                  </a:lnTo>
                </a:path>
                <a:path w="8327390">
                  <a:moveTo>
                    <a:pt x="3951670" y="0"/>
                  </a:moveTo>
                  <a:lnTo>
                    <a:pt x="4046793" y="0"/>
                  </a:lnTo>
                </a:path>
                <a:path w="8327390">
                  <a:moveTo>
                    <a:pt x="4083223" y="0"/>
                  </a:moveTo>
                  <a:lnTo>
                    <a:pt x="4083223" y="0"/>
                  </a:lnTo>
                </a:path>
                <a:path w="8327390">
                  <a:moveTo>
                    <a:pt x="4116618" y="0"/>
                  </a:moveTo>
                  <a:lnTo>
                    <a:pt x="4211741" y="0"/>
                  </a:lnTo>
                </a:path>
                <a:path w="8327390">
                  <a:moveTo>
                    <a:pt x="4247159" y="0"/>
                  </a:moveTo>
                  <a:lnTo>
                    <a:pt x="4247159" y="0"/>
                  </a:lnTo>
                </a:path>
                <a:path w="8327390">
                  <a:moveTo>
                    <a:pt x="4281566" y="0"/>
                  </a:moveTo>
                  <a:lnTo>
                    <a:pt x="4376689" y="0"/>
                  </a:lnTo>
                </a:path>
                <a:path w="8327390">
                  <a:moveTo>
                    <a:pt x="4412107" y="0"/>
                  </a:moveTo>
                  <a:lnTo>
                    <a:pt x="4412107" y="0"/>
                  </a:lnTo>
                </a:path>
                <a:path w="8327390">
                  <a:moveTo>
                    <a:pt x="4445502" y="0"/>
                  </a:moveTo>
                  <a:lnTo>
                    <a:pt x="4541637" y="0"/>
                  </a:lnTo>
                </a:path>
                <a:path w="8327390">
                  <a:moveTo>
                    <a:pt x="4577056" y="0"/>
                  </a:moveTo>
                  <a:lnTo>
                    <a:pt x="4577056" y="0"/>
                  </a:lnTo>
                </a:path>
                <a:path w="8327390">
                  <a:moveTo>
                    <a:pt x="4610450" y="0"/>
                  </a:moveTo>
                  <a:lnTo>
                    <a:pt x="4706585" y="0"/>
                  </a:lnTo>
                </a:path>
                <a:path w="8327390">
                  <a:moveTo>
                    <a:pt x="4742004" y="0"/>
                  </a:moveTo>
                  <a:lnTo>
                    <a:pt x="4742004" y="0"/>
                  </a:lnTo>
                </a:path>
                <a:path w="8327390">
                  <a:moveTo>
                    <a:pt x="4775398" y="0"/>
                  </a:moveTo>
                  <a:lnTo>
                    <a:pt x="4870521" y="0"/>
                  </a:lnTo>
                </a:path>
                <a:path w="8327390">
                  <a:moveTo>
                    <a:pt x="4906952" y="0"/>
                  </a:moveTo>
                  <a:lnTo>
                    <a:pt x="4906952" y="0"/>
                  </a:lnTo>
                </a:path>
                <a:path w="8327390">
                  <a:moveTo>
                    <a:pt x="4940346" y="0"/>
                  </a:moveTo>
                  <a:lnTo>
                    <a:pt x="5035470" y="0"/>
                  </a:lnTo>
                </a:path>
                <a:path w="8327390">
                  <a:moveTo>
                    <a:pt x="5071900" y="0"/>
                  </a:moveTo>
                  <a:lnTo>
                    <a:pt x="5071900" y="0"/>
                  </a:lnTo>
                </a:path>
                <a:path w="8327390">
                  <a:moveTo>
                    <a:pt x="5105294" y="0"/>
                  </a:moveTo>
                  <a:lnTo>
                    <a:pt x="5200418" y="0"/>
                  </a:lnTo>
                </a:path>
                <a:path w="8327390">
                  <a:moveTo>
                    <a:pt x="5235836" y="0"/>
                  </a:moveTo>
                  <a:lnTo>
                    <a:pt x="5235836" y="0"/>
                  </a:lnTo>
                </a:path>
                <a:path w="8327390">
                  <a:moveTo>
                    <a:pt x="5270242" y="0"/>
                  </a:moveTo>
                  <a:lnTo>
                    <a:pt x="5365366" y="0"/>
                  </a:lnTo>
                </a:path>
                <a:path w="8327390">
                  <a:moveTo>
                    <a:pt x="5400784" y="0"/>
                  </a:moveTo>
                  <a:lnTo>
                    <a:pt x="5400784" y="0"/>
                  </a:lnTo>
                </a:path>
                <a:path w="8327390">
                  <a:moveTo>
                    <a:pt x="5434178" y="0"/>
                  </a:moveTo>
                  <a:lnTo>
                    <a:pt x="5530314" y="0"/>
                  </a:lnTo>
                </a:path>
                <a:path w="8327390">
                  <a:moveTo>
                    <a:pt x="5565732" y="0"/>
                  </a:moveTo>
                  <a:lnTo>
                    <a:pt x="5565732" y="0"/>
                  </a:lnTo>
                </a:path>
                <a:path w="8327390">
                  <a:moveTo>
                    <a:pt x="5599126" y="0"/>
                  </a:moveTo>
                  <a:lnTo>
                    <a:pt x="5695262" y="0"/>
                  </a:lnTo>
                </a:path>
                <a:path w="8327390">
                  <a:moveTo>
                    <a:pt x="5730680" y="0"/>
                  </a:moveTo>
                  <a:lnTo>
                    <a:pt x="5730680" y="0"/>
                  </a:lnTo>
                </a:path>
                <a:path w="8327390">
                  <a:moveTo>
                    <a:pt x="5764075" y="0"/>
                  </a:moveTo>
                  <a:lnTo>
                    <a:pt x="5859198" y="0"/>
                  </a:lnTo>
                </a:path>
                <a:path w="8327390">
                  <a:moveTo>
                    <a:pt x="5895628" y="0"/>
                  </a:moveTo>
                  <a:lnTo>
                    <a:pt x="5895628" y="0"/>
                  </a:lnTo>
                </a:path>
                <a:path w="8327390">
                  <a:moveTo>
                    <a:pt x="5929023" y="0"/>
                  </a:moveTo>
                  <a:lnTo>
                    <a:pt x="6024146" y="0"/>
                  </a:lnTo>
                </a:path>
                <a:path w="8327390">
                  <a:moveTo>
                    <a:pt x="6060576" y="0"/>
                  </a:moveTo>
                  <a:lnTo>
                    <a:pt x="6060576" y="0"/>
                  </a:lnTo>
                </a:path>
                <a:path w="8327390">
                  <a:moveTo>
                    <a:pt x="6093971" y="0"/>
                  </a:moveTo>
                  <a:lnTo>
                    <a:pt x="6189094" y="0"/>
                  </a:lnTo>
                </a:path>
                <a:path w="8327390">
                  <a:moveTo>
                    <a:pt x="6224512" y="0"/>
                  </a:moveTo>
                  <a:lnTo>
                    <a:pt x="6224512" y="0"/>
                  </a:lnTo>
                </a:path>
                <a:path w="8327390">
                  <a:moveTo>
                    <a:pt x="6258919" y="0"/>
                  </a:moveTo>
                  <a:lnTo>
                    <a:pt x="6354042" y="0"/>
                  </a:lnTo>
                </a:path>
                <a:path w="8327390">
                  <a:moveTo>
                    <a:pt x="6389460" y="0"/>
                  </a:moveTo>
                  <a:lnTo>
                    <a:pt x="6389460" y="0"/>
                  </a:lnTo>
                </a:path>
                <a:path w="8327390">
                  <a:moveTo>
                    <a:pt x="6423867" y="0"/>
                  </a:moveTo>
                  <a:lnTo>
                    <a:pt x="6518990" y="0"/>
                  </a:lnTo>
                </a:path>
                <a:path w="8327390">
                  <a:moveTo>
                    <a:pt x="6554409" y="0"/>
                  </a:moveTo>
                  <a:lnTo>
                    <a:pt x="6554409" y="0"/>
                  </a:lnTo>
                </a:path>
                <a:path w="8327390">
                  <a:moveTo>
                    <a:pt x="6587803" y="0"/>
                  </a:moveTo>
                  <a:lnTo>
                    <a:pt x="6683938" y="0"/>
                  </a:lnTo>
                </a:path>
                <a:path w="8327390">
                  <a:moveTo>
                    <a:pt x="6719357" y="0"/>
                  </a:moveTo>
                  <a:lnTo>
                    <a:pt x="6719357" y="0"/>
                  </a:lnTo>
                </a:path>
                <a:path w="8327390">
                  <a:moveTo>
                    <a:pt x="6752751" y="0"/>
                  </a:moveTo>
                  <a:lnTo>
                    <a:pt x="6847874" y="0"/>
                  </a:lnTo>
                </a:path>
                <a:path w="8327390">
                  <a:moveTo>
                    <a:pt x="6884305" y="0"/>
                  </a:moveTo>
                  <a:lnTo>
                    <a:pt x="6884305" y="0"/>
                  </a:lnTo>
                </a:path>
                <a:path w="8327390">
                  <a:moveTo>
                    <a:pt x="6917699" y="0"/>
                  </a:moveTo>
                  <a:lnTo>
                    <a:pt x="7012822" y="0"/>
                  </a:lnTo>
                </a:path>
                <a:path w="8327390">
                  <a:moveTo>
                    <a:pt x="7049253" y="0"/>
                  </a:moveTo>
                  <a:lnTo>
                    <a:pt x="7049253" y="0"/>
                  </a:lnTo>
                </a:path>
                <a:path w="8327390">
                  <a:moveTo>
                    <a:pt x="7082647" y="0"/>
                  </a:moveTo>
                  <a:lnTo>
                    <a:pt x="7177771" y="0"/>
                  </a:lnTo>
                </a:path>
                <a:path w="8327390">
                  <a:moveTo>
                    <a:pt x="7214201" y="0"/>
                  </a:moveTo>
                  <a:lnTo>
                    <a:pt x="7214201" y="0"/>
                  </a:lnTo>
                </a:path>
                <a:path w="8327390">
                  <a:moveTo>
                    <a:pt x="7247595" y="0"/>
                  </a:moveTo>
                  <a:lnTo>
                    <a:pt x="7342719" y="0"/>
                  </a:lnTo>
                </a:path>
                <a:path w="8327390">
                  <a:moveTo>
                    <a:pt x="7378137" y="0"/>
                  </a:moveTo>
                  <a:lnTo>
                    <a:pt x="7378137" y="0"/>
                  </a:lnTo>
                </a:path>
                <a:path w="8327390">
                  <a:moveTo>
                    <a:pt x="7412543" y="0"/>
                  </a:moveTo>
                  <a:lnTo>
                    <a:pt x="7507667" y="0"/>
                  </a:lnTo>
                </a:path>
                <a:path w="8327390">
                  <a:moveTo>
                    <a:pt x="7543085" y="0"/>
                  </a:moveTo>
                  <a:lnTo>
                    <a:pt x="7543085" y="0"/>
                  </a:lnTo>
                </a:path>
                <a:path w="8327390">
                  <a:moveTo>
                    <a:pt x="7576479" y="0"/>
                  </a:moveTo>
                  <a:lnTo>
                    <a:pt x="7672615" y="0"/>
                  </a:lnTo>
                </a:path>
                <a:path w="8327390">
                  <a:moveTo>
                    <a:pt x="7708033" y="0"/>
                  </a:moveTo>
                  <a:lnTo>
                    <a:pt x="7708033" y="0"/>
                  </a:lnTo>
                </a:path>
                <a:path w="8327390">
                  <a:moveTo>
                    <a:pt x="7741427" y="0"/>
                  </a:moveTo>
                  <a:lnTo>
                    <a:pt x="7837563" y="0"/>
                  </a:lnTo>
                </a:path>
                <a:path w="8327390">
                  <a:moveTo>
                    <a:pt x="7872981" y="0"/>
                  </a:moveTo>
                  <a:lnTo>
                    <a:pt x="7872981" y="0"/>
                  </a:lnTo>
                </a:path>
                <a:path w="8327390">
                  <a:moveTo>
                    <a:pt x="7906376" y="0"/>
                  </a:moveTo>
                  <a:lnTo>
                    <a:pt x="8001499" y="0"/>
                  </a:lnTo>
                </a:path>
                <a:path w="8327390">
                  <a:moveTo>
                    <a:pt x="8037929" y="0"/>
                  </a:moveTo>
                  <a:lnTo>
                    <a:pt x="8037929" y="0"/>
                  </a:lnTo>
                </a:path>
                <a:path w="8327390">
                  <a:moveTo>
                    <a:pt x="8071324" y="0"/>
                  </a:moveTo>
                  <a:lnTo>
                    <a:pt x="8166447" y="0"/>
                  </a:lnTo>
                </a:path>
                <a:path w="8327390">
                  <a:moveTo>
                    <a:pt x="8202877" y="0"/>
                  </a:moveTo>
                  <a:lnTo>
                    <a:pt x="8202877" y="0"/>
                  </a:lnTo>
                </a:path>
                <a:path w="8327390">
                  <a:moveTo>
                    <a:pt x="8236272" y="0"/>
                  </a:moveTo>
                  <a:lnTo>
                    <a:pt x="83273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941789" y="10163701"/>
              <a:ext cx="8327390" cy="0"/>
            </a:xfrm>
            <a:custGeom>
              <a:avLst/>
              <a:gdLst/>
              <a:ahLst/>
              <a:cxnLst/>
              <a:rect l="l" t="t" r="r" b="b"/>
              <a:pathLst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8327347" y="0"/>
                  </a:moveTo>
                  <a:lnTo>
                    <a:pt x="83273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771781" y="10077685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01" name="object 7301"/>
          <p:cNvSpPr txBox="1"/>
          <p:nvPr/>
        </p:nvSpPr>
        <p:spPr>
          <a:xfrm>
            <a:off x="825870" y="8917095"/>
            <a:ext cx="673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0" dirty="0">
                <a:latin typeface="Cambria"/>
                <a:cs typeface="Cambria"/>
              </a:rPr>
              <a:t>Г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7302" name="object 7302"/>
          <p:cNvGrpSpPr/>
          <p:nvPr/>
        </p:nvGrpSpPr>
        <p:grpSpPr>
          <a:xfrm>
            <a:off x="768606" y="8117972"/>
            <a:ext cx="8502650" cy="954405"/>
            <a:chOff x="768606" y="8117972"/>
            <a:chExt cx="8502650" cy="954405"/>
          </a:xfrm>
        </p:grpSpPr>
        <p:sp>
          <p:nvSpPr>
            <p:cNvPr id="7303" name="object 7303"/>
            <p:cNvSpPr/>
            <p:nvPr/>
          </p:nvSpPr>
          <p:spPr>
            <a:xfrm>
              <a:off x="941789" y="8983766"/>
              <a:ext cx="8327390" cy="0"/>
            </a:xfrm>
            <a:custGeom>
              <a:avLst/>
              <a:gdLst/>
              <a:ahLst/>
              <a:cxnLst/>
              <a:rect l="l" t="t" r="r" b="b"/>
              <a:pathLst>
                <a:path w="8327390">
                  <a:moveTo>
                    <a:pt x="0" y="0"/>
                  </a:moveTo>
                  <a:lnTo>
                    <a:pt x="92087" y="0"/>
                  </a:lnTo>
                </a:path>
                <a:path w="8327390">
                  <a:moveTo>
                    <a:pt x="127505" y="0"/>
                  </a:moveTo>
                  <a:lnTo>
                    <a:pt x="127505" y="0"/>
                  </a:lnTo>
                </a:path>
                <a:path w="8327390">
                  <a:moveTo>
                    <a:pt x="161912" y="0"/>
                  </a:moveTo>
                  <a:lnTo>
                    <a:pt x="257035" y="0"/>
                  </a:lnTo>
                </a:path>
                <a:path w="8327390">
                  <a:moveTo>
                    <a:pt x="292453" y="0"/>
                  </a:moveTo>
                  <a:lnTo>
                    <a:pt x="292453" y="0"/>
                  </a:lnTo>
                </a:path>
                <a:path w="8327390">
                  <a:moveTo>
                    <a:pt x="325848" y="0"/>
                  </a:moveTo>
                  <a:lnTo>
                    <a:pt x="421983" y="0"/>
                  </a:lnTo>
                </a:path>
                <a:path w="8327390">
                  <a:moveTo>
                    <a:pt x="457402" y="0"/>
                  </a:moveTo>
                  <a:lnTo>
                    <a:pt x="457402" y="0"/>
                  </a:lnTo>
                </a:path>
                <a:path w="8327390">
                  <a:moveTo>
                    <a:pt x="490796" y="0"/>
                  </a:moveTo>
                  <a:lnTo>
                    <a:pt x="585919" y="0"/>
                  </a:lnTo>
                </a:path>
                <a:path w="8327390">
                  <a:moveTo>
                    <a:pt x="622350" y="0"/>
                  </a:moveTo>
                  <a:lnTo>
                    <a:pt x="622350" y="0"/>
                  </a:lnTo>
                </a:path>
                <a:path w="8327390">
                  <a:moveTo>
                    <a:pt x="655744" y="0"/>
                  </a:moveTo>
                  <a:lnTo>
                    <a:pt x="750867" y="0"/>
                  </a:lnTo>
                </a:path>
                <a:path w="8327390">
                  <a:moveTo>
                    <a:pt x="787298" y="0"/>
                  </a:moveTo>
                  <a:lnTo>
                    <a:pt x="787298" y="0"/>
                  </a:lnTo>
                </a:path>
                <a:path w="8327390">
                  <a:moveTo>
                    <a:pt x="820692" y="0"/>
                  </a:moveTo>
                  <a:lnTo>
                    <a:pt x="915815" y="0"/>
                  </a:lnTo>
                </a:path>
                <a:path w="8327390">
                  <a:moveTo>
                    <a:pt x="952246" y="0"/>
                  </a:moveTo>
                  <a:lnTo>
                    <a:pt x="952246" y="0"/>
                  </a:lnTo>
                </a:path>
                <a:path w="8327390">
                  <a:moveTo>
                    <a:pt x="985640" y="0"/>
                  </a:moveTo>
                  <a:lnTo>
                    <a:pt x="1080764" y="0"/>
                  </a:lnTo>
                </a:path>
                <a:path w="8327390">
                  <a:moveTo>
                    <a:pt x="1116182" y="0"/>
                  </a:moveTo>
                  <a:lnTo>
                    <a:pt x="1116182" y="0"/>
                  </a:lnTo>
                </a:path>
                <a:path w="8327390">
                  <a:moveTo>
                    <a:pt x="1150588" y="0"/>
                  </a:moveTo>
                  <a:lnTo>
                    <a:pt x="1245712" y="0"/>
                  </a:lnTo>
                </a:path>
                <a:path w="8327390">
                  <a:moveTo>
                    <a:pt x="1281130" y="0"/>
                  </a:moveTo>
                  <a:lnTo>
                    <a:pt x="1281130" y="0"/>
                  </a:lnTo>
                </a:path>
                <a:path w="8327390">
                  <a:moveTo>
                    <a:pt x="1314524" y="0"/>
                  </a:moveTo>
                  <a:lnTo>
                    <a:pt x="1410660" y="0"/>
                  </a:lnTo>
                </a:path>
                <a:path w="8327390">
                  <a:moveTo>
                    <a:pt x="1446078" y="0"/>
                  </a:moveTo>
                  <a:lnTo>
                    <a:pt x="1446078" y="0"/>
                  </a:lnTo>
                </a:path>
                <a:path w="8327390">
                  <a:moveTo>
                    <a:pt x="1479472" y="0"/>
                  </a:moveTo>
                  <a:lnTo>
                    <a:pt x="1575608" y="0"/>
                  </a:lnTo>
                </a:path>
                <a:path w="8327390">
                  <a:moveTo>
                    <a:pt x="1611026" y="0"/>
                  </a:moveTo>
                  <a:lnTo>
                    <a:pt x="1611026" y="0"/>
                  </a:lnTo>
                </a:path>
                <a:path w="8327390">
                  <a:moveTo>
                    <a:pt x="1644420" y="0"/>
                  </a:moveTo>
                  <a:lnTo>
                    <a:pt x="1739544" y="0"/>
                  </a:lnTo>
                </a:path>
                <a:path w="8327390">
                  <a:moveTo>
                    <a:pt x="1775974" y="0"/>
                  </a:moveTo>
                  <a:lnTo>
                    <a:pt x="1775974" y="0"/>
                  </a:lnTo>
                </a:path>
                <a:path w="8327390">
                  <a:moveTo>
                    <a:pt x="1809369" y="0"/>
                  </a:moveTo>
                  <a:lnTo>
                    <a:pt x="1904492" y="0"/>
                  </a:lnTo>
                </a:path>
                <a:path w="8327390">
                  <a:moveTo>
                    <a:pt x="1940922" y="0"/>
                  </a:moveTo>
                  <a:lnTo>
                    <a:pt x="1940922" y="0"/>
                  </a:lnTo>
                </a:path>
                <a:path w="8327390">
                  <a:moveTo>
                    <a:pt x="1974317" y="0"/>
                  </a:moveTo>
                  <a:lnTo>
                    <a:pt x="2069440" y="0"/>
                  </a:lnTo>
                </a:path>
                <a:path w="8327390">
                  <a:moveTo>
                    <a:pt x="2104858" y="0"/>
                  </a:moveTo>
                  <a:lnTo>
                    <a:pt x="2104858" y="0"/>
                  </a:lnTo>
                </a:path>
                <a:path w="8327390">
                  <a:moveTo>
                    <a:pt x="2139265" y="0"/>
                  </a:moveTo>
                  <a:lnTo>
                    <a:pt x="2234388" y="0"/>
                  </a:lnTo>
                </a:path>
                <a:path w="8327390">
                  <a:moveTo>
                    <a:pt x="2269806" y="0"/>
                  </a:moveTo>
                  <a:lnTo>
                    <a:pt x="2269806" y="0"/>
                  </a:lnTo>
                </a:path>
                <a:path w="8327390">
                  <a:moveTo>
                    <a:pt x="2303201" y="0"/>
                  </a:moveTo>
                  <a:lnTo>
                    <a:pt x="2399336" y="0"/>
                  </a:lnTo>
                </a:path>
                <a:path w="8327390">
                  <a:moveTo>
                    <a:pt x="2434754" y="0"/>
                  </a:moveTo>
                  <a:lnTo>
                    <a:pt x="2434754" y="0"/>
                  </a:lnTo>
                </a:path>
                <a:path w="8327390">
                  <a:moveTo>
                    <a:pt x="2468149" y="0"/>
                  </a:moveTo>
                  <a:lnTo>
                    <a:pt x="2564284" y="0"/>
                  </a:lnTo>
                </a:path>
                <a:path w="8327390">
                  <a:moveTo>
                    <a:pt x="2599703" y="0"/>
                  </a:moveTo>
                  <a:lnTo>
                    <a:pt x="2599703" y="0"/>
                  </a:lnTo>
                </a:path>
                <a:path w="8327390">
                  <a:moveTo>
                    <a:pt x="2633097" y="0"/>
                  </a:moveTo>
                  <a:lnTo>
                    <a:pt x="2728220" y="0"/>
                  </a:lnTo>
                </a:path>
                <a:path w="8327390">
                  <a:moveTo>
                    <a:pt x="2764651" y="0"/>
                  </a:moveTo>
                  <a:lnTo>
                    <a:pt x="2764651" y="0"/>
                  </a:lnTo>
                </a:path>
                <a:path w="8327390">
                  <a:moveTo>
                    <a:pt x="2798045" y="0"/>
                  </a:moveTo>
                  <a:lnTo>
                    <a:pt x="2893168" y="0"/>
                  </a:lnTo>
                </a:path>
                <a:path w="8327390">
                  <a:moveTo>
                    <a:pt x="2929599" y="0"/>
                  </a:moveTo>
                  <a:lnTo>
                    <a:pt x="2929599" y="0"/>
                  </a:lnTo>
                </a:path>
                <a:path w="8327390">
                  <a:moveTo>
                    <a:pt x="2962993" y="0"/>
                  </a:moveTo>
                  <a:lnTo>
                    <a:pt x="3058117" y="0"/>
                  </a:lnTo>
                </a:path>
                <a:path w="8327390">
                  <a:moveTo>
                    <a:pt x="3093535" y="0"/>
                  </a:moveTo>
                  <a:lnTo>
                    <a:pt x="3093535" y="0"/>
                  </a:lnTo>
                </a:path>
                <a:path w="8327390">
                  <a:moveTo>
                    <a:pt x="3127941" y="0"/>
                  </a:moveTo>
                  <a:lnTo>
                    <a:pt x="3223065" y="0"/>
                  </a:lnTo>
                </a:path>
                <a:path w="8327390">
                  <a:moveTo>
                    <a:pt x="3258483" y="0"/>
                  </a:moveTo>
                  <a:lnTo>
                    <a:pt x="3258483" y="0"/>
                  </a:lnTo>
                </a:path>
                <a:path w="8327390">
                  <a:moveTo>
                    <a:pt x="3292889" y="0"/>
                  </a:moveTo>
                  <a:lnTo>
                    <a:pt x="3388013" y="0"/>
                  </a:lnTo>
                </a:path>
                <a:path w="8327390">
                  <a:moveTo>
                    <a:pt x="3423431" y="0"/>
                  </a:moveTo>
                  <a:lnTo>
                    <a:pt x="3423431" y="0"/>
                  </a:lnTo>
                </a:path>
                <a:path w="8327390">
                  <a:moveTo>
                    <a:pt x="3456825" y="0"/>
                  </a:moveTo>
                  <a:lnTo>
                    <a:pt x="3552961" y="0"/>
                  </a:lnTo>
                </a:path>
                <a:path w="8327390">
                  <a:moveTo>
                    <a:pt x="3588379" y="0"/>
                  </a:moveTo>
                  <a:lnTo>
                    <a:pt x="3588379" y="0"/>
                  </a:lnTo>
                </a:path>
                <a:path w="8327390">
                  <a:moveTo>
                    <a:pt x="3621773" y="0"/>
                  </a:moveTo>
                  <a:lnTo>
                    <a:pt x="3716897" y="0"/>
                  </a:lnTo>
                </a:path>
                <a:path w="8327390">
                  <a:moveTo>
                    <a:pt x="3753327" y="0"/>
                  </a:moveTo>
                  <a:lnTo>
                    <a:pt x="3753327" y="0"/>
                  </a:lnTo>
                </a:path>
                <a:path w="8327390">
                  <a:moveTo>
                    <a:pt x="3786722" y="0"/>
                  </a:moveTo>
                  <a:lnTo>
                    <a:pt x="3881845" y="0"/>
                  </a:lnTo>
                </a:path>
                <a:path w="8327390">
                  <a:moveTo>
                    <a:pt x="3918275" y="0"/>
                  </a:moveTo>
                  <a:lnTo>
                    <a:pt x="3918275" y="0"/>
                  </a:lnTo>
                </a:path>
                <a:path w="8327390">
                  <a:moveTo>
                    <a:pt x="3951670" y="0"/>
                  </a:moveTo>
                  <a:lnTo>
                    <a:pt x="4046793" y="0"/>
                  </a:lnTo>
                </a:path>
                <a:path w="8327390">
                  <a:moveTo>
                    <a:pt x="4083223" y="0"/>
                  </a:moveTo>
                  <a:lnTo>
                    <a:pt x="4083223" y="0"/>
                  </a:lnTo>
                </a:path>
                <a:path w="8327390">
                  <a:moveTo>
                    <a:pt x="4116618" y="0"/>
                  </a:moveTo>
                  <a:lnTo>
                    <a:pt x="4211741" y="0"/>
                  </a:lnTo>
                </a:path>
                <a:path w="8327390">
                  <a:moveTo>
                    <a:pt x="4247159" y="0"/>
                  </a:moveTo>
                  <a:lnTo>
                    <a:pt x="4247159" y="0"/>
                  </a:lnTo>
                </a:path>
                <a:path w="8327390">
                  <a:moveTo>
                    <a:pt x="4281566" y="0"/>
                  </a:moveTo>
                  <a:lnTo>
                    <a:pt x="4376689" y="0"/>
                  </a:lnTo>
                </a:path>
                <a:path w="8327390">
                  <a:moveTo>
                    <a:pt x="4412107" y="0"/>
                  </a:moveTo>
                  <a:lnTo>
                    <a:pt x="4412107" y="0"/>
                  </a:lnTo>
                </a:path>
                <a:path w="8327390">
                  <a:moveTo>
                    <a:pt x="4445502" y="0"/>
                  </a:moveTo>
                  <a:lnTo>
                    <a:pt x="4541637" y="0"/>
                  </a:lnTo>
                </a:path>
                <a:path w="8327390">
                  <a:moveTo>
                    <a:pt x="4577056" y="0"/>
                  </a:moveTo>
                  <a:lnTo>
                    <a:pt x="4577056" y="0"/>
                  </a:lnTo>
                </a:path>
                <a:path w="8327390">
                  <a:moveTo>
                    <a:pt x="4610450" y="0"/>
                  </a:moveTo>
                  <a:lnTo>
                    <a:pt x="4706585" y="0"/>
                  </a:lnTo>
                </a:path>
                <a:path w="8327390">
                  <a:moveTo>
                    <a:pt x="4742004" y="0"/>
                  </a:moveTo>
                  <a:lnTo>
                    <a:pt x="4742004" y="0"/>
                  </a:lnTo>
                </a:path>
                <a:path w="8327390">
                  <a:moveTo>
                    <a:pt x="4775398" y="0"/>
                  </a:moveTo>
                  <a:lnTo>
                    <a:pt x="4870521" y="0"/>
                  </a:lnTo>
                </a:path>
                <a:path w="8327390">
                  <a:moveTo>
                    <a:pt x="4906952" y="0"/>
                  </a:moveTo>
                  <a:lnTo>
                    <a:pt x="4906952" y="0"/>
                  </a:lnTo>
                </a:path>
                <a:path w="8327390">
                  <a:moveTo>
                    <a:pt x="4940346" y="0"/>
                  </a:moveTo>
                  <a:lnTo>
                    <a:pt x="5035470" y="0"/>
                  </a:lnTo>
                </a:path>
                <a:path w="8327390">
                  <a:moveTo>
                    <a:pt x="5071900" y="0"/>
                  </a:moveTo>
                  <a:lnTo>
                    <a:pt x="5071900" y="0"/>
                  </a:lnTo>
                </a:path>
                <a:path w="8327390">
                  <a:moveTo>
                    <a:pt x="5105294" y="0"/>
                  </a:moveTo>
                  <a:lnTo>
                    <a:pt x="5200418" y="0"/>
                  </a:lnTo>
                </a:path>
                <a:path w="8327390">
                  <a:moveTo>
                    <a:pt x="5235836" y="0"/>
                  </a:moveTo>
                  <a:lnTo>
                    <a:pt x="5235836" y="0"/>
                  </a:lnTo>
                </a:path>
                <a:path w="8327390">
                  <a:moveTo>
                    <a:pt x="5270242" y="0"/>
                  </a:moveTo>
                  <a:lnTo>
                    <a:pt x="5365366" y="0"/>
                  </a:lnTo>
                </a:path>
                <a:path w="8327390">
                  <a:moveTo>
                    <a:pt x="5400784" y="0"/>
                  </a:moveTo>
                  <a:lnTo>
                    <a:pt x="5400784" y="0"/>
                  </a:lnTo>
                </a:path>
                <a:path w="8327390">
                  <a:moveTo>
                    <a:pt x="5434178" y="0"/>
                  </a:moveTo>
                  <a:lnTo>
                    <a:pt x="5530314" y="0"/>
                  </a:lnTo>
                </a:path>
                <a:path w="8327390">
                  <a:moveTo>
                    <a:pt x="5565732" y="0"/>
                  </a:moveTo>
                  <a:lnTo>
                    <a:pt x="5565732" y="0"/>
                  </a:lnTo>
                </a:path>
                <a:path w="8327390">
                  <a:moveTo>
                    <a:pt x="5599126" y="0"/>
                  </a:moveTo>
                  <a:lnTo>
                    <a:pt x="5695262" y="0"/>
                  </a:lnTo>
                </a:path>
                <a:path w="8327390">
                  <a:moveTo>
                    <a:pt x="5730680" y="0"/>
                  </a:moveTo>
                  <a:lnTo>
                    <a:pt x="5730680" y="0"/>
                  </a:lnTo>
                </a:path>
                <a:path w="8327390">
                  <a:moveTo>
                    <a:pt x="5764075" y="0"/>
                  </a:moveTo>
                  <a:lnTo>
                    <a:pt x="5859198" y="0"/>
                  </a:lnTo>
                </a:path>
                <a:path w="8327390">
                  <a:moveTo>
                    <a:pt x="5895628" y="0"/>
                  </a:moveTo>
                  <a:lnTo>
                    <a:pt x="5895628" y="0"/>
                  </a:lnTo>
                </a:path>
                <a:path w="8327390">
                  <a:moveTo>
                    <a:pt x="5929023" y="0"/>
                  </a:moveTo>
                  <a:lnTo>
                    <a:pt x="6024146" y="0"/>
                  </a:lnTo>
                </a:path>
                <a:path w="8327390">
                  <a:moveTo>
                    <a:pt x="6060576" y="0"/>
                  </a:moveTo>
                  <a:lnTo>
                    <a:pt x="6060576" y="0"/>
                  </a:lnTo>
                </a:path>
                <a:path w="8327390">
                  <a:moveTo>
                    <a:pt x="6093971" y="0"/>
                  </a:moveTo>
                  <a:lnTo>
                    <a:pt x="6189094" y="0"/>
                  </a:lnTo>
                </a:path>
                <a:path w="8327390">
                  <a:moveTo>
                    <a:pt x="6224512" y="0"/>
                  </a:moveTo>
                  <a:lnTo>
                    <a:pt x="6224512" y="0"/>
                  </a:lnTo>
                </a:path>
                <a:path w="8327390">
                  <a:moveTo>
                    <a:pt x="6258919" y="0"/>
                  </a:moveTo>
                  <a:lnTo>
                    <a:pt x="6354042" y="0"/>
                  </a:lnTo>
                </a:path>
                <a:path w="8327390">
                  <a:moveTo>
                    <a:pt x="6389460" y="0"/>
                  </a:moveTo>
                  <a:lnTo>
                    <a:pt x="6389460" y="0"/>
                  </a:lnTo>
                </a:path>
                <a:path w="8327390">
                  <a:moveTo>
                    <a:pt x="6423867" y="0"/>
                  </a:moveTo>
                  <a:lnTo>
                    <a:pt x="6518990" y="0"/>
                  </a:lnTo>
                </a:path>
                <a:path w="8327390">
                  <a:moveTo>
                    <a:pt x="6554409" y="0"/>
                  </a:moveTo>
                  <a:lnTo>
                    <a:pt x="6554409" y="0"/>
                  </a:lnTo>
                </a:path>
                <a:path w="8327390">
                  <a:moveTo>
                    <a:pt x="6587803" y="0"/>
                  </a:moveTo>
                  <a:lnTo>
                    <a:pt x="6683938" y="0"/>
                  </a:lnTo>
                </a:path>
                <a:path w="8327390">
                  <a:moveTo>
                    <a:pt x="6719357" y="0"/>
                  </a:moveTo>
                  <a:lnTo>
                    <a:pt x="6719357" y="0"/>
                  </a:lnTo>
                </a:path>
                <a:path w="8327390">
                  <a:moveTo>
                    <a:pt x="6752751" y="0"/>
                  </a:moveTo>
                  <a:lnTo>
                    <a:pt x="6847874" y="0"/>
                  </a:lnTo>
                </a:path>
                <a:path w="8327390">
                  <a:moveTo>
                    <a:pt x="6884305" y="0"/>
                  </a:moveTo>
                  <a:lnTo>
                    <a:pt x="6884305" y="0"/>
                  </a:lnTo>
                </a:path>
                <a:path w="8327390">
                  <a:moveTo>
                    <a:pt x="6917699" y="0"/>
                  </a:moveTo>
                  <a:lnTo>
                    <a:pt x="7012822" y="0"/>
                  </a:lnTo>
                </a:path>
                <a:path w="8327390">
                  <a:moveTo>
                    <a:pt x="7049253" y="0"/>
                  </a:moveTo>
                  <a:lnTo>
                    <a:pt x="7049253" y="0"/>
                  </a:lnTo>
                </a:path>
                <a:path w="8327390">
                  <a:moveTo>
                    <a:pt x="7082647" y="0"/>
                  </a:moveTo>
                  <a:lnTo>
                    <a:pt x="7177771" y="0"/>
                  </a:lnTo>
                </a:path>
                <a:path w="8327390">
                  <a:moveTo>
                    <a:pt x="7214201" y="0"/>
                  </a:moveTo>
                  <a:lnTo>
                    <a:pt x="7214201" y="0"/>
                  </a:lnTo>
                </a:path>
                <a:path w="8327390">
                  <a:moveTo>
                    <a:pt x="7247595" y="0"/>
                  </a:moveTo>
                  <a:lnTo>
                    <a:pt x="7342719" y="0"/>
                  </a:lnTo>
                </a:path>
                <a:path w="8327390">
                  <a:moveTo>
                    <a:pt x="7378137" y="0"/>
                  </a:moveTo>
                  <a:lnTo>
                    <a:pt x="7378137" y="0"/>
                  </a:lnTo>
                </a:path>
                <a:path w="8327390">
                  <a:moveTo>
                    <a:pt x="7412543" y="0"/>
                  </a:moveTo>
                  <a:lnTo>
                    <a:pt x="7507667" y="0"/>
                  </a:lnTo>
                </a:path>
                <a:path w="8327390">
                  <a:moveTo>
                    <a:pt x="7543085" y="0"/>
                  </a:moveTo>
                  <a:lnTo>
                    <a:pt x="7543085" y="0"/>
                  </a:lnTo>
                </a:path>
                <a:path w="8327390">
                  <a:moveTo>
                    <a:pt x="7576479" y="0"/>
                  </a:moveTo>
                  <a:lnTo>
                    <a:pt x="7672615" y="0"/>
                  </a:lnTo>
                </a:path>
                <a:path w="8327390">
                  <a:moveTo>
                    <a:pt x="7708033" y="0"/>
                  </a:moveTo>
                  <a:lnTo>
                    <a:pt x="7708033" y="0"/>
                  </a:lnTo>
                </a:path>
                <a:path w="8327390">
                  <a:moveTo>
                    <a:pt x="7741427" y="0"/>
                  </a:moveTo>
                  <a:lnTo>
                    <a:pt x="7837563" y="0"/>
                  </a:lnTo>
                </a:path>
                <a:path w="8327390">
                  <a:moveTo>
                    <a:pt x="7872981" y="0"/>
                  </a:moveTo>
                  <a:lnTo>
                    <a:pt x="7872981" y="0"/>
                  </a:lnTo>
                </a:path>
                <a:path w="8327390">
                  <a:moveTo>
                    <a:pt x="7906376" y="0"/>
                  </a:moveTo>
                  <a:lnTo>
                    <a:pt x="8001499" y="0"/>
                  </a:lnTo>
                </a:path>
                <a:path w="8327390">
                  <a:moveTo>
                    <a:pt x="8037929" y="0"/>
                  </a:moveTo>
                  <a:lnTo>
                    <a:pt x="8037929" y="0"/>
                  </a:lnTo>
                </a:path>
                <a:path w="8327390">
                  <a:moveTo>
                    <a:pt x="8071324" y="0"/>
                  </a:moveTo>
                  <a:lnTo>
                    <a:pt x="8166447" y="0"/>
                  </a:lnTo>
                </a:path>
                <a:path w="8327390">
                  <a:moveTo>
                    <a:pt x="8202877" y="0"/>
                  </a:moveTo>
                  <a:lnTo>
                    <a:pt x="8202877" y="0"/>
                  </a:lnTo>
                </a:path>
                <a:path w="8327390">
                  <a:moveTo>
                    <a:pt x="8236272" y="0"/>
                  </a:moveTo>
                  <a:lnTo>
                    <a:pt x="83273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941789" y="8983766"/>
              <a:ext cx="8327390" cy="0"/>
            </a:xfrm>
            <a:custGeom>
              <a:avLst/>
              <a:gdLst/>
              <a:ahLst/>
              <a:cxnLst/>
              <a:rect l="l" t="t" r="r" b="b"/>
              <a:pathLst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8327347" y="0"/>
                  </a:moveTo>
                  <a:lnTo>
                    <a:pt x="83273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771781" y="8897750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941789" y="8119560"/>
              <a:ext cx="8327390" cy="0"/>
            </a:xfrm>
            <a:custGeom>
              <a:avLst/>
              <a:gdLst/>
              <a:ahLst/>
              <a:cxnLst/>
              <a:rect l="l" t="t" r="r" b="b"/>
              <a:pathLst>
                <a:path w="8327390">
                  <a:moveTo>
                    <a:pt x="0" y="0"/>
                  </a:moveTo>
                  <a:lnTo>
                    <a:pt x="92087" y="0"/>
                  </a:lnTo>
                </a:path>
                <a:path w="8327390">
                  <a:moveTo>
                    <a:pt x="127505" y="0"/>
                  </a:moveTo>
                  <a:lnTo>
                    <a:pt x="127505" y="0"/>
                  </a:lnTo>
                </a:path>
                <a:path w="8327390">
                  <a:moveTo>
                    <a:pt x="161912" y="0"/>
                  </a:moveTo>
                  <a:lnTo>
                    <a:pt x="257035" y="0"/>
                  </a:lnTo>
                </a:path>
                <a:path w="8327390">
                  <a:moveTo>
                    <a:pt x="292453" y="0"/>
                  </a:moveTo>
                  <a:lnTo>
                    <a:pt x="292453" y="0"/>
                  </a:lnTo>
                </a:path>
                <a:path w="8327390">
                  <a:moveTo>
                    <a:pt x="325848" y="0"/>
                  </a:moveTo>
                  <a:lnTo>
                    <a:pt x="421983" y="0"/>
                  </a:lnTo>
                </a:path>
                <a:path w="8327390">
                  <a:moveTo>
                    <a:pt x="457402" y="0"/>
                  </a:moveTo>
                  <a:lnTo>
                    <a:pt x="457402" y="0"/>
                  </a:lnTo>
                </a:path>
                <a:path w="8327390">
                  <a:moveTo>
                    <a:pt x="490796" y="0"/>
                  </a:moveTo>
                  <a:lnTo>
                    <a:pt x="585919" y="0"/>
                  </a:lnTo>
                </a:path>
                <a:path w="8327390">
                  <a:moveTo>
                    <a:pt x="622350" y="0"/>
                  </a:moveTo>
                  <a:lnTo>
                    <a:pt x="622350" y="0"/>
                  </a:lnTo>
                </a:path>
                <a:path w="8327390">
                  <a:moveTo>
                    <a:pt x="655744" y="0"/>
                  </a:moveTo>
                  <a:lnTo>
                    <a:pt x="750867" y="0"/>
                  </a:lnTo>
                </a:path>
                <a:path w="8327390">
                  <a:moveTo>
                    <a:pt x="787298" y="0"/>
                  </a:moveTo>
                  <a:lnTo>
                    <a:pt x="787298" y="0"/>
                  </a:lnTo>
                </a:path>
                <a:path w="8327390">
                  <a:moveTo>
                    <a:pt x="820692" y="0"/>
                  </a:moveTo>
                  <a:lnTo>
                    <a:pt x="915815" y="0"/>
                  </a:lnTo>
                </a:path>
                <a:path w="8327390">
                  <a:moveTo>
                    <a:pt x="952246" y="0"/>
                  </a:moveTo>
                  <a:lnTo>
                    <a:pt x="952246" y="0"/>
                  </a:lnTo>
                </a:path>
                <a:path w="8327390">
                  <a:moveTo>
                    <a:pt x="985640" y="0"/>
                  </a:moveTo>
                  <a:lnTo>
                    <a:pt x="1080764" y="0"/>
                  </a:lnTo>
                </a:path>
                <a:path w="8327390">
                  <a:moveTo>
                    <a:pt x="1116182" y="0"/>
                  </a:moveTo>
                  <a:lnTo>
                    <a:pt x="1116182" y="0"/>
                  </a:lnTo>
                </a:path>
                <a:path w="8327390">
                  <a:moveTo>
                    <a:pt x="1150588" y="0"/>
                  </a:moveTo>
                  <a:lnTo>
                    <a:pt x="1245712" y="0"/>
                  </a:lnTo>
                </a:path>
                <a:path w="8327390">
                  <a:moveTo>
                    <a:pt x="1281130" y="0"/>
                  </a:moveTo>
                  <a:lnTo>
                    <a:pt x="1281130" y="0"/>
                  </a:lnTo>
                </a:path>
                <a:path w="8327390">
                  <a:moveTo>
                    <a:pt x="1314524" y="0"/>
                  </a:moveTo>
                  <a:lnTo>
                    <a:pt x="1410660" y="0"/>
                  </a:lnTo>
                </a:path>
                <a:path w="8327390">
                  <a:moveTo>
                    <a:pt x="1446078" y="0"/>
                  </a:moveTo>
                  <a:lnTo>
                    <a:pt x="1446078" y="0"/>
                  </a:lnTo>
                </a:path>
                <a:path w="8327390">
                  <a:moveTo>
                    <a:pt x="1479472" y="0"/>
                  </a:moveTo>
                  <a:lnTo>
                    <a:pt x="1575608" y="0"/>
                  </a:lnTo>
                </a:path>
                <a:path w="8327390">
                  <a:moveTo>
                    <a:pt x="1611026" y="0"/>
                  </a:moveTo>
                  <a:lnTo>
                    <a:pt x="1611026" y="0"/>
                  </a:lnTo>
                </a:path>
                <a:path w="8327390">
                  <a:moveTo>
                    <a:pt x="1644420" y="0"/>
                  </a:moveTo>
                  <a:lnTo>
                    <a:pt x="1739544" y="0"/>
                  </a:lnTo>
                </a:path>
                <a:path w="8327390">
                  <a:moveTo>
                    <a:pt x="1775974" y="0"/>
                  </a:moveTo>
                  <a:lnTo>
                    <a:pt x="1775974" y="0"/>
                  </a:lnTo>
                </a:path>
                <a:path w="8327390">
                  <a:moveTo>
                    <a:pt x="1809369" y="0"/>
                  </a:moveTo>
                  <a:lnTo>
                    <a:pt x="1904492" y="0"/>
                  </a:lnTo>
                </a:path>
                <a:path w="8327390">
                  <a:moveTo>
                    <a:pt x="1940922" y="0"/>
                  </a:moveTo>
                  <a:lnTo>
                    <a:pt x="1940922" y="0"/>
                  </a:lnTo>
                </a:path>
                <a:path w="8327390">
                  <a:moveTo>
                    <a:pt x="1974317" y="0"/>
                  </a:moveTo>
                  <a:lnTo>
                    <a:pt x="2069440" y="0"/>
                  </a:lnTo>
                </a:path>
                <a:path w="8327390">
                  <a:moveTo>
                    <a:pt x="2104858" y="0"/>
                  </a:moveTo>
                  <a:lnTo>
                    <a:pt x="2104858" y="0"/>
                  </a:lnTo>
                </a:path>
                <a:path w="8327390">
                  <a:moveTo>
                    <a:pt x="2139265" y="0"/>
                  </a:moveTo>
                  <a:lnTo>
                    <a:pt x="2234388" y="0"/>
                  </a:lnTo>
                </a:path>
                <a:path w="8327390">
                  <a:moveTo>
                    <a:pt x="2269806" y="0"/>
                  </a:moveTo>
                  <a:lnTo>
                    <a:pt x="2269806" y="0"/>
                  </a:lnTo>
                </a:path>
                <a:path w="8327390">
                  <a:moveTo>
                    <a:pt x="2303201" y="0"/>
                  </a:moveTo>
                  <a:lnTo>
                    <a:pt x="2399336" y="0"/>
                  </a:lnTo>
                </a:path>
                <a:path w="8327390">
                  <a:moveTo>
                    <a:pt x="2434754" y="0"/>
                  </a:moveTo>
                  <a:lnTo>
                    <a:pt x="2434754" y="0"/>
                  </a:lnTo>
                </a:path>
                <a:path w="8327390">
                  <a:moveTo>
                    <a:pt x="2468149" y="0"/>
                  </a:moveTo>
                  <a:lnTo>
                    <a:pt x="2564284" y="0"/>
                  </a:lnTo>
                </a:path>
                <a:path w="8327390">
                  <a:moveTo>
                    <a:pt x="2599703" y="0"/>
                  </a:moveTo>
                  <a:lnTo>
                    <a:pt x="2599703" y="0"/>
                  </a:lnTo>
                </a:path>
                <a:path w="8327390">
                  <a:moveTo>
                    <a:pt x="2633097" y="0"/>
                  </a:moveTo>
                  <a:lnTo>
                    <a:pt x="2728220" y="0"/>
                  </a:lnTo>
                </a:path>
                <a:path w="8327390">
                  <a:moveTo>
                    <a:pt x="2764651" y="0"/>
                  </a:moveTo>
                  <a:lnTo>
                    <a:pt x="2764651" y="0"/>
                  </a:lnTo>
                </a:path>
                <a:path w="8327390">
                  <a:moveTo>
                    <a:pt x="2798045" y="0"/>
                  </a:moveTo>
                  <a:lnTo>
                    <a:pt x="2893168" y="0"/>
                  </a:lnTo>
                </a:path>
                <a:path w="8327390">
                  <a:moveTo>
                    <a:pt x="2929599" y="0"/>
                  </a:moveTo>
                  <a:lnTo>
                    <a:pt x="2929599" y="0"/>
                  </a:lnTo>
                </a:path>
                <a:path w="8327390">
                  <a:moveTo>
                    <a:pt x="2962993" y="0"/>
                  </a:moveTo>
                  <a:lnTo>
                    <a:pt x="3058117" y="0"/>
                  </a:lnTo>
                </a:path>
                <a:path w="8327390">
                  <a:moveTo>
                    <a:pt x="3093535" y="0"/>
                  </a:moveTo>
                  <a:lnTo>
                    <a:pt x="3093535" y="0"/>
                  </a:lnTo>
                </a:path>
                <a:path w="8327390">
                  <a:moveTo>
                    <a:pt x="3127941" y="0"/>
                  </a:moveTo>
                  <a:lnTo>
                    <a:pt x="3223065" y="0"/>
                  </a:lnTo>
                </a:path>
                <a:path w="8327390">
                  <a:moveTo>
                    <a:pt x="3258483" y="0"/>
                  </a:moveTo>
                  <a:lnTo>
                    <a:pt x="3258483" y="0"/>
                  </a:lnTo>
                </a:path>
                <a:path w="8327390">
                  <a:moveTo>
                    <a:pt x="3292889" y="0"/>
                  </a:moveTo>
                  <a:lnTo>
                    <a:pt x="3388013" y="0"/>
                  </a:lnTo>
                </a:path>
                <a:path w="8327390">
                  <a:moveTo>
                    <a:pt x="3423431" y="0"/>
                  </a:moveTo>
                  <a:lnTo>
                    <a:pt x="3423431" y="0"/>
                  </a:lnTo>
                </a:path>
                <a:path w="8327390">
                  <a:moveTo>
                    <a:pt x="3456825" y="0"/>
                  </a:moveTo>
                  <a:lnTo>
                    <a:pt x="3552961" y="0"/>
                  </a:lnTo>
                </a:path>
                <a:path w="8327390">
                  <a:moveTo>
                    <a:pt x="3588379" y="0"/>
                  </a:moveTo>
                  <a:lnTo>
                    <a:pt x="3588379" y="0"/>
                  </a:lnTo>
                </a:path>
                <a:path w="8327390">
                  <a:moveTo>
                    <a:pt x="3621773" y="0"/>
                  </a:moveTo>
                  <a:lnTo>
                    <a:pt x="3716897" y="0"/>
                  </a:lnTo>
                </a:path>
                <a:path w="8327390">
                  <a:moveTo>
                    <a:pt x="3753327" y="0"/>
                  </a:moveTo>
                  <a:lnTo>
                    <a:pt x="3753327" y="0"/>
                  </a:lnTo>
                </a:path>
                <a:path w="8327390">
                  <a:moveTo>
                    <a:pt x="3786722" y="0"/>
                  </a:moveTo>
                  <a:lnTo>
                    <a:pt x="3881845" y="0"/>
                  </a:lnTo>
                </a:path>
                <a:path w="8327390">
                  <a:moveTo>
                    <a:pt x="3918275" y="0"/>
                  </a:moveTo>
                  <a:lnTo>
                    <a:pt x="3918275" y="0"/>
                  </a:lnTo>
                </a:path>
                <a:path w="8327390">
                  <a:moveTo>
                    <a:pt x="3951670" y="0"/>
                  </a:moveTo>
                  <a:lnTo>
                    <a:pt x="4046793" y="0"/>
                  </a:lnTo>
                </a:path>
                <a:path w="8327390">
                  <a:moveTo>
                    <a:pt x="4083223" y="0"/>
                  </a:moveTo>
                  <a:lnTo>
                    <a:pt x="4083223" y="0"/>
                  </a:lnTo>
                </a:path>
                <a:path w="8327390">
                  <a:moveTo>
                    <a:pt x="4116618" y="0"/>
                  </a:moveTo>
                  <a:lnTo>
                    <a:pt x="4211741" y="0"/>
                  </a:lnTo>
                </a:path>
                <a:path w="8327390">
                  <a:moveTo>
                    <a:pt x="4247159" y="0"/>
                  </a:moveTo>
                  <a:lnTo>
                    <a:pt x="4247159" y="0"/>
                  </a:lnTo>
                </a:path>
                <a:path w="8327390">
                  <a:moveTo>
                    <a:pt x="4281566" y="0"/>
                  </a:moveTo>
                  <a:lnTo>
                    <a:pt x="4376689" y="0"/>
                  </a:lnTo>
                </a:path>
                <a:path w="8327390">
                  <a:moveTo>
                    <a:pt x="4412107" y="0"/>
                  </a:moveTo>
                  <a:lnTo>
                    <a:pt x="4412107" y="0"/>
                  </a:lnTo>
                </a:path>
                <a:path w="8327390">
                  <a:moveTo>
                    <a:pt x="4445502" y="0"/>
                  </a:moveTo>
                  <a:lnTo>
                    <a:pt x="4541637" y="0"/>
                  </a:lnTo>
                </a:path>
                <a:path w="8327390">
                  <a:moveTo>
                    <a:pt x="4577056" y="0"/>
                  </a:moveTo>
                  <a:lnTo>
                    <a:pt x="4577056" y="0"/>
                  </a:lnTo>
                </a:path>
                <a:path w="8327390">
                  <a:moveTo>
                    <a:pt x="4610450" y="0"/>
                  </a:moveTo>
                  <a:lnTo>
                    <a:pt x="4706585" y="0"/>
                  </a:lnTo>
                </a:path>
                <a:path w="8327390">
                  <a:moveTo>
                    <a:pt x="4742004" y="0"/>
                  </a:moveTo>
                  <a:lnTo>
                    <a:pt x="4742004" y="0"/>
                  </a:lnTo>
                </a:path>
                <a:path w="8327390">
                  <a:moveTo>
                    <a:pt x="4775398" y="0"/>
                  </a:moveTo>
                  <a:lnTo>
                    <a:pt x="4870521" y="0"/>
                  </a:lnTo>
                </a:path>
                <a:path w="8327390">
                  <a:moveTo>
                    <a:pt x="4906952" y="0"/>
                  </a:moveTo>
                  <a:lnTo>
                    <a:pt x="4906952" y="0"/>
                  </a:lnTo>
                </a:path>
                <a:path w="8327390">
                  <a:moveTo>
                    <a:pt x="4940346" y="0"/>
                  </a:moveTo>
                  <a:lnTo>
                    <a:pt x="5035470" y="0"/>
                  </a:lnTo>
                </a:path>
                <a:path w="8327390">
                  <a:moveTo>
                    <a:pt x="5071900" y="0"/>
                  </a:moveTo>
                  <a:lnTo>
                    <a:pt x="5071900" y="0"/>
                  </a:lnTo>
                </a:path>
                <a:path w="8327390">
                  <a:moveTo>
                    <a:pt x="5105294" y="0"/>
                  </a:moveTo>
                  <a:lnTo>
                    <a:pt x="5200418" y="0"/>
                  </a:lnTo>
                </a:path>
                <a:path w="8327390">
                  <a:moveTo>
                    <a:pt x="5235836" y="0"/>
                  </a:moveTo>
                  <a:lnTo>
                    <a:pt x="5235836" y="0"/>
                  </a:lnTo>
                </a:path>
                <a:path w="8327390">
                  <a:moveTo>
                    <a:pt x="5270242" y="0"/>
                  </a:moveTo>
                  <a:lnTo>
                    <a:pt x="5365366" y="0"/>
                  </a:lnTo>
                </a:path>
                <a:path w="8327390">
                  <a:moveTo>
                    <a:pt x="5400784" y="0"/>
                  </a:moveTo>
                  <a:lnTo>
                    <a:pt x="5400784" y="0"/>
                  </a:lnTo>
                </a:path>
                <a:path w="8327390">
                  <a:moveTo>
                    <a:pt x="5434178" y="0"/>
                  </a:moveTo>
                  <a:lnTo>
                    <a:pt x="5530314" y="0"/>
                  </a:lnTo>
                </a:path>
                <a:path w="8327390">
                  <a:moveTo>
                    <a:pt x="5565732" y="0"/>
                  </a:moveTo>
                  <a:lnTo>
                    <a:pt x="5565732" y="0"/>
                  </a:lnTo>
                </a:path>
                <a:path w="8327390">
                  <a:moveTo>
                    <a:pt x="5599126" y="0"/>
                  </a:moveTo>
                  <a:lnTo>
                    <a:pt x="5695262" y="0"/>
                  </a:lnTo>
                </a:path>
                <a:path w="8327390">
                  <a:moveTo>
                    <a:pt x="5730680" y="0"/>
                  </a:moveTo>
                  <a:lnTo>
                    <a:pt x="5730680" y="0"/>
                  </a:lnTo>
                </a:path>
                <a:path w="8327390">
                  <a:moveTo>
                    <a:pt x="5764075" y="0"/>
                  </a:moveTo>
                  <a:lnTo>
                    <a:pt x="5859198" y="0"/>
                  </a:lnTo>
                </a:path>
                <a:path w="8327390">
                  <a:moveTo>
                    <a:pt x="5895628" y="0"/>
                  </a:moveTo>
                  <a:lnTo>
                    <a:pt x="5895628" y="0"/>
                  </a:lnTo>
                </a:path>
                <a:path w="8327390">
                  <a:moveTo>
                    <a:pt x="5929023" y="0"/>
                  </a:moveTo>
                  <a:lnTo>
                    <a:pt x="6024146" y="0"/>
                  </a:lnTo>
                </a:path>
                <a:path w="8327390">
                  <a:moveTo>
                    <a:pt x="6060576" y="0"/>
                  </a:moveTo>
                  <a:lnTo>
                    <a:pt x="6060576" y="0"/>
                  </a:lnTo>
                </a:path>
                <a:path w="8327390">
                  <a:moveTo>
                    <a:pt x="6093971" y="0"/>
                  </a:moveTo>
                  <a:lnTo>
                    <a:pt x="6189094" y="0"/>
                  </a:lnTo>
                </a:path>
                <a:path w="8327390">
                  <a:moveTo>
                    <a:pt x="6224512" y="0"/>
                  </a:moveTo>
                  <a:lnTo>
                    <a:pt x="6224512" y="0"/>
                  </a:lnTo>
                </a:path>
                <a:path w="8327390">
                  <a:moveTo>
                    <a:pt x="6258919" y="0"/>
                  </a:moveTo>
                  <a:lnTo>
                    <a:pt x="6354042" y="0"/>
                  </a:lnTo>
                </a:path>
                <a:path w="8327390">
                  <a:moveTo>
                    <a:pt x="6389460" y="0"/>
                  </a:moveTo>
                  <a:lnTo>
                    <a:pt x="6389460" y="0"/>
                  </a:lnTo>
                </a:path>
                <a:path w="8327390">
                  <a:moveTo>
                    <a:pt x="6423867" y="0"/>
                  </a:moveTo>
                  <a:lnTo>
                    <a:pt x="6518990" y="0"/>
                  </a:lnTo>
                </a:path>
                <a:path w="8327390">
                  <a:moveTo>
                    <a:pt x="6554409" y="0"/>
                  </a:moveTo>
                  <a:lnTo>
                    <a:pt x="6554409" y="0"/>
                  </a:lnTo>
                </a:path>
                <a:path w="8327390">
                  <a:moveTo>
                    <a:pt x="6719357" y="0"/>
                  </a:moveTo>
                  <a:lnTo>
                    <a:pt x="6719357" y="0"/>
                  </a:lnTo>
                </a:path>
                <a:path w="8327390">
                  <a:moveTo>
                    <a:pt x="6884305" y="0"/>
                  </a:moveTo>
                  <a:lnTo>
                    <a:pt x="6884305" y="0"/>
                  </a:lnTo>
                </a:path>
                <a:path w="8327390">
                  <a:moveTo>
                    <a:pt x="6917699" y="0"/>
                  </a:moveTo>
                  <a:lnTo>
                    <a:pt x="7012822" y="0"/>
                  </a:lnTo>
                </a:path>
                <a:path w="8327390">
                  <a:moveTo>
                    <a:pt x="7049253" y="0"/>
                  </a:moveTo>
                  <a:lnTo>
                    <a:pt x="7049253" y="0"/>
                  </a:lnTo>
                </a:path>
                <a:path w="8327390">
                  <a:moveTo>
                    <a:pt x="7082647" y="0"/>
                  </a:moveTo>
                  <a:lnTo>
                    <a:pt x="7177771" y="0"/>
                  </a:lnTo>
                </a:path>
                <a:path w="8327390">
                  <a:moveTo>
                    <a:pt x="7214201" y="0"/>
                  </a:moveTo>
                  <a:lnTo>
                    <a:pt x="7214201" y="0"/>
                  </a:lnTo>
                </a:path>
                <a:path w="8327390">
                  <a:moveTo>
                    <a:pt x="7378137" y="0"/>
                  </a:moveTo>
                  <a:lnTo>
                    <a:pt x="7378137" y="0"/>
                  </a:lnTo>
                </a:path>
                <a:path w="8327390">
                  <a:moveTo>
                    <a:pt x="7412543" y="0"/>
                  </a:moveTo>
                  <a:lnTo>
                    <a:pt x="7507667" y="0"/>
                  </a:lnTo>
                </a:path>
                <a:path w="8327390">
                  <a:moveTo>
                    <a:pt x="7543085" y="0"/>
                  </a:moveTo>
                  <a:lnTo>
                    <a:pt x="7543085" y="0"/>
                  </a:lnTo>
                </a:path>
                <a:path w="8327390">
                  <a:moveTo>
                    <a:pt x="7576479" y="0"/>
                  </a:moveTo>
                  <a:lnTo>
                    <a:pt x="7672615" y="0"/>
                  </a:lnTo>
                </a:path>
                <a:path w="8327390">
                  <a:moveTo>
                    <a:pt x="7708033" y="0"/>
                  </a:moveTo>
                  <a:lnTo>
                    <a:pt x="7708033" y="0"/>
                  </a:lnTo>
                </a:path>
                <a:path w="8327390">
                  <a:moveTo>
                    <a:pt x="7741427" y="0"/>
                  </a:moveTo>
                  <a:lnTo>
                    <a:pt x="7837563" y="0"/>
                  </a:lnTo>
                </a:path>
                <a:path w="8327390">
                  <a:moveTo>
                    <a:pt x="7872981" y="0"/>
                  </a:moveTo>
                  <a:lnTo>
                    <a:pt x="7872981" y="0"/>
                  </a:lnTo>
                </a:path>
                <a:path w="8327390">
                  <a:moveTo>
                    <a:pt x="7906376" y="0"/>
                  </a:moveTo>
                  <a:lnTo>
                    <a:pt x="8001499" y="0"/>
                  </a:lnTo>
                </a:path>
                <a:path w="8327390">
                  <a:moveTo>
                    <a:pt x="8037929" y="0"/>
                  </a:moveTo>
                  <a:lnTo>
                    <a:pt x="8037929" y="0"/>
                  </a:lnTo>
                </a:path>
                <a:path w="8327390">
                  <a:moveTo>
                    <a:pt x="8071324" y="0"/>
                  </a:moveTo>
                  <a:lnTo>
                    <a:pt x="8166447" y="0"/>
                  </a:lnTo>
                </a:path>
                <a:path w="8327390">
                  <a:moveTo>
                    <a:pt x="8202877" y="0"/>
                  </a:moveTo>
                  <a:lnTo>
                    <a:pt x="8202877" y="0"/>
                  </a:lnTo>
                </a:path>
                <a:path w="8327390">
                  <a:moveTo>
                    <a:pt x="8236272" y="0"/>
                  </a:moveTo>
                  <a:lnTo>
                    <a:pt x="83273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07" name="object 7307"/>
          <p:cNvSpPr txBox="1"/>
          <p:nvPr/>
        </p:nvSpPr>
        <p:spPr>
          <a:xfrm>
            <a:off x="815750" y="8053900"/>
            <a:ext cx="793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Cambria"/>
                <a:cs typeface="Cambria"/>
              </a:rPr>
              <a:t>Д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7308" name="object 7308"/>
          <p:cNvGrpSpPr/>
          <p:nvPr/>
        </p:nvGrpSpPr>
        <p:grpSpPr>
          <a:xfrm>
            <a:off x="768606" y="8030369"/>
            <a:ext cx="177800" cy="177800"/>
            <a:chOff x="768606" y="8030369"/>
            <a:chExt cx="177800" cy="177800"/>
          </a:xfrm>
        </p:grpSpPr>
        <p:sp>
          <p:nvSpPr>
            <p:cNvPr id="7309" name="object 7309"/>
            <p:cNvSpPr/>
            <p:nvPr/>
          </p:nvSpPr>
          <p:spPr>
            <a:xfrm>
              <a:off x="941789" y="8119560"/>
              <a:ext cx="8327390" cy="0"/>
            </a:xfrm>
            <a:custGeom>
              <a:avLst/>
              <a:gdLst/>
              <a:ahLst/>
              <a:cxnLst/>
              <a:rect l="l" t="t" r="r" b="b"/>
              <a:pathLst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0" y="0"/>
                  </a:moveTo>
                  <a:lnTo>
                    <a:pt x="0" y="0"/>
                  </a:lnTo>
                </a:path>
                <a:path w="8327390">
                  <a:moveTo>
                    <a:pt x="8327347" y="0"/>
                  </a:moveTo>
                  <a:lnTo>
                    <a:pt x="83273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771781" y="8033544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11" name="object 7311"/>
          <p:cNvSpPr txBox="1"/>
          <p:nvPr/>
        </p:nvSpPr>
        <p:spPr>
          <a:xfrm>
            <a:off x="1988602" y="12568215"/>
            <a:ext cx="673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2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312" name="object 7312"/>
          <p:cNvSpPr/>
          <p:nvPr/>
        </p:nvSpPr>
        <p:spPr>
          <a:xfrm>
            <a:off x="2020529" y="1131024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3" name="object 7313"/>
          <p:cNvSpPr/>
          <p:nvPr/>
        </p:nvSpPr>
        <p:spPr>
          <a:xfrm>
            <a:off x="2020529" y="10816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4" name="object 7314"/>
          <p:cNvSpPr/>
          <p:nvPr/>
        </p:nvSpPr>
        <p:spPr>
          <a:xfrm>
            <a:off x="2020529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5" name="object 7315"/>
          <p:cNvSpPr/>
          <p:nvPr/>
        </p:nvSpPr>
        <p:spPr>
          <a:xfrm>
            <a:off x="2020529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6" name="object 7316"/>
          <p:cNvSpPr/>
          <p:nvPr/>
        </p:nvSpPr>
        <p:spPr>
          <a:xfrm>
            <a:off x="2020529" y="98277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7" name="object 7317"/>
          <p:cNvSpPr/>
          <p:nvPr/>
        </p:nvSpPr>
        <p:spPr>
          <a:xfrm>
            <a:off x="2020529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8" name="object 7318"/>
          <p:cNvSpPr/>
          <p:nvPr/>
        </p:nvSpPr>
        <p:spPr>
          <a:xfrm>
            <a:off x="2020529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9" name="object 7319"/>
          <p:cNvSpPr/>
          <p:nvPr/>
        </p:nvSpPr>
        <p:spPr>
          <a:xfrm>
            <a:off x="2020529" y="88390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0" name="object 7320"/>
          <p:cNvSpPr/>
          <p:nvPr/>
        </p:nvSpPr>
        <p:spPr>
          <a:xfrm>
            <a:off x="2020529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1" name="object 7321"/>
          <p:cNvSpPr/>
          <p:nvPr/>
        </p:nvSpPr>
        <p:spPr>
          <a:xfrm>
            <a:off x="2020529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2" name="object 7322"/>
          <p:cNvSpPr/>
          <p:nvPr/>
        </p:nvSpPr>
        <p:spPr>
          <a:xfrm>
            <a:off x="2020529" y="817926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3" name="object 7323"/>
          <p:cNvSpPr/>
          <p:nvPr/>
        </p:nvSpPr>
        <p:spPr>
          <a:xfrm>
            <a:off x="2020529" y="7936396"/>
            <a:ext cx="0" cy="174625"/>
          </a:xfrm>
          <a:custGeom>
            <a:avLst/>
            <a:gdLst/>
            <a:ahLst/>
            <a:cxnLst/>
            <a:rect l="l" t="t" r="r" b="b"/>
            <a:pathLst>
              <a:path h="174625">
                <a:moveTo>
                  <a:pt x="0" y="174055"/>
                </a:moveTo>
                <a:lnTo>
                  <a:pt x="0" y="89051"/>
                </a:lnTo>
              </a:path>
              <a:path h="174625">
                <a:moveTo>
                  <a:pt x="0" y="89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24" name="object 7324"/>
          <p:cNvGrpSpPr/>
          <p:nvPr/>
        </p:nvGrpSpPr>
        <p:grpSpPr>
          <a:xfrm>
            <a:off x="1932350" y="8142259"/>
            <a:ext cx="177800" cy="4580255"/>
            <a:chOff x="1932350" y="8142259"/>
            <a:chExt cx="177800" cy="4580255"/>
          </a:xfrm>
        </p:grpSpPr>
        <p:sp>
          <p:nvSpPr>
            <p:cNvPr id="7325" name="object 7325"/>
            <p:cNvSpPr/>
            <p:nvPr/>
          </p:nvSpPr>
          <p:spPr>
            <a:xfrm>
              <a:off x="2020529" y="8143847"/>
              <a:ext cx="0" cy="4405630"/>
            </a:xfrm>
            <a:custGeom>
              <a:avLst/>
              <a:gdLst/>
              <a:ahLst/>
              <a:cxnLst/>
              <a:rect l="l" t="t" r="r" b="b"/>
              <a:pathLst>
                <a:path h="4405630">
                  <a:moveTo>
                    <a:pt x="0" y="4405024"/>
                  </a:moveTo>
                  <a:lnTo>
                    <a:pt x="0" y="4320020"/>
                  </a:lnTo>
                </a:path>
                <a:path h="4405630">
                  <a:moveTo>
                    <a:pt x="0" y="4284602"/>
                  </a:moveTo>
                  <a:lnTo>
                    <a:pt x="0" y="4284602"/>
                  </a:lnTo>
                </a:path>
                <a:path h="4405630">
                  <a:moveTo>
                    <a:pt x="0" y="4251207"/>
                  </a:moveTo>
                  <a:lnTo>
                    <a:pt x="0" y="4155072"/>
                  </a:lnTo>
                </a:path>
                <a:path h="4405630">
                  <a:moveTo>
                    <a:pt x="0" y="4119654"/>
                  </a:moveTo>
                  <a:lnTo>
                    <a:pt x="0" y="4119654"/>
                  </a:lnTo>
                </a:path>
                <a:path h="4405630">
                  <a:moveTo>
                    <a:pt x="0" y="4086259"/>
                  </a:moveTo>
                  <a:lnTo>
                    <a:pt x="0" y="3991136"/>
                  </a:lnTo>
                </a:path>
                <a:path h="4405630">
                  <a:moveTo>
                    <a:pt x="0" y="3954705"/>
                  </a:moveTo>
                  <a:lnTo>
                    <a:pt x="0" y="3954705"/>
                  </a:lnTo>
                </a:path>
                <a:path h="4405630">
                  <a:moveTo>
                    <a:pt x="0" y="3921311"/>
                  </a:moveTo>
                  <a:lnTo>
                    <a:pt x="0" y="3826188"/>
                  </a:lnTo>
                </a:path>
                <a:path h="4405630">
                  <a:moveTo>
                    <a:pt x="0" y="3789757"/>
                  </a:moveTo>
                  <a:lnTo>
                    <a:pt x="0" y="3789757"/>
                  </a:lnTo>
                </a:path>
                <a:path h="4405630">
                  <a:moveTo>
                    <a:pt x="0" y="3756363"/>
                  </a:moveTo>
                  <a:lnTo>
                    <a:pt x="0" y="3661240"/>
                  </a:lnTo>
                </a:path>
                <a:path h="4405630">
                  <a:moveTo>
                    <a:pt x="0" y="3625821"/>
                  </a:moveTo>
                  <a:lnTo>
                    <a:pt x="0" y="3625821"/>
                  </a:lnTo>
                </a:path>
                <a:path h="4405630">
                  <a:moveTo>
                    <a:pt x="0" y="3591415"/>
                  </a:moveTo>
                  <a:lnTo>
                    <a:pt x="0" y="3496291"/>
                  </a:lnTo>
                </a:path>
                <a:path h="4405630">
                  <a:moveTo>
                    <a:pt x="0" y="3460873"/>
                  </a:moveTo>
                  <a:lnTo>
                    <a:pt x="0" y="3460873"/>
                  </a:lnTo>
                </a:path>
                <a:path h="4405630">
                  <a:moveTo>
                    <a:pt x="0" y="3426467"/>
                  </a:moveTo>
                  <a:lnTo>
                    <a:pt x="0" y="3331343"/>
                  </a:lnTo>
                </a:path>
                <a:path h="4405630">
                  <a:moveTo>
                    <a:pt x="0" y="3295925"/>
                  </a:moveTo>
                  <a:lnTo>
                    <a:pt x="0" y="3295925"/>
                  </a:lnTo>
                </a:path>
                <a:path h="4405630">
                  <a:moveTo>
                    <a:pt x="0" y="3130977"/>
                  </a:moveTo>
                  <a:lnTo>
                    <a:pt x="0" y="3130977"/>
                  </a:lnTo>
                </a:path>
                <a:path h="4405630">
                  <a:moveTo>
                    <a:pt x="0" y="3097583"/>
                  </a:moveTo>
                  <a:lnTo>
                    <a:pt x="0" y="3002459"/>
                  </a:lnTo>
                </a:path>
                <a:path h="4405630">
                  <a:moveTo>
                    <a:pt x="0" y="2966029"/>
                  </a:moveTo>
                  <a:lnTo>
                    <a:pt x="0" y="2966029"/>
                  </a:lnTo>
                </a:path>
                <a:path h="4405630">
                  <a:moveTo>
                    <a:pt x="0" y="2932635"/>
                  </a:moveTo>
                  <a:lnTo>
                    <a:pt x="0" y="2837511"/>
                  </a:lnTo>
                </a:path>
                <a:path h="4405630">
                  <a:moveTo>
                    <a:pt x="0" y="2801081"/>
                  </a:moveTo>
                  <a:lnTo>
                    <a:pt x="0" y="2801081"/>
                  </a:lnTo>
                </a:path>
                <a:path h="4405630">
                  <a:moveTo>
                    <a:pt x="0" y="2637145"/>
                  </a:moveTo>
                  <a:lnTo>
                    <a:pt x="0" y="2637145"/>
                  </a:lnTo>
                </a:path>
                <a:path h="4405630">
                  <a:moveTo>
                    <a:pt x="0" y="2472197"/>
                  </a:moveTo>
                  <a:lnTo>
                    <a:pt x="0" y="2472197"/>
                  </a:lnTo>
                </a:path>
                <a:path h="4405630">
                  <a:moveTo>
                    <a:pt x="0" y="2437790"/>
                  </a:moveTo>
                  <a:lnTo>
                    <a:pt x="0" y="2342667"/>
                  </a:lnTo>
                </a:path>
                <a:path h="4405630">
                  <a:moveTo>
                    <a:pt x="0" y="2307249"/>
                  </a:moveTo>
                  <a:lnTo>
                    <a:pt x="0" y="2307249"/>
                  </a:lnTo>
                </a:path>
                <a:path h="4405630">
                  <a:moveTo>
                    <a:pt x="0" y="2142301"/>
                  </a:moveTo>
                  <a:lnTo>
                    <a:pt x="0" y="2142301"/>
                  </a:lnTo>
                </a:path>
                <a:path h="4405630">
                  <a:moveTo>
                    <a:pt x="0" y="2108906"/>
                  </a:moveTo>
                  <a:lnTo>
                    <a:pt x="0" y="2012771"/>
                  </a:lnTo>
                </a:path>
                <a:path h="4405630">
                  <a:moveTo>
                    <a:pt x="0" y="1977352"/>
                  </a:moveTo>
                  <a:lnTo>
                    <a:pt x="0" y="1977352"/>
                  </a:lnTo>
                </a:path>
                <a:path h="4405630">
                  <a:moveTo>
                    <a:pt x="0" y="1943958"/>
                  </a:moveTo>
                  <a:lnTo>
                    <a:pt x="0" y="1848835"/>
                  </a:lnTo>
                </a:path>
                <a:path h="4405630">
                  <a:moveTo>
                    <a:pt x="0" y="1812404"/>
                  </a:moveTo>
                  <a:lnTo>
                    <a:pt x="0" y="1812404"/>
                  </a:lnTo>
                </a:path>
                <a:path h="4405630">
                  <a:moveTo>
                    <a:pt x="0" y="1647456"/>
                  </a:moveTo>
                  <a:lnTo>
                    <a:pt x="0" y="1647456"/>
                  </a:lnTo>
                </a:path>
                <a:path h="4405630">
                  <a:moveTo>
                    <a:pt x="0" y="1614062"/>
                  </a:moveTo>
                  <a:lnTo>
                    <a:pt x="0" y="1518939"/>
                  </a:lnTo>
                </a:path>
                <a:path h="4405630">
                  <a:moveTo>
                    <a:pt x="0" y="1483520"/>
                  </a:moveTo>
                  <a:lnTo>
                    <a:pt x="0" y="1483520"/>
                  </a:lnTo>
                </a:path>
                <a:path h="4405630">
                  <a:moveTo>
                    <a:pt x="0" y="1449114"/>
                  </a:moveTo>
                  <a:lnTo>
                    <a:pt x="0" y="1353990"/>
                  </a:lnTo>
                </a:path>
                <a:path h="4405630">
                  <a:moveTo>
                    <a:pt x="0" y="1318572"/>
                  </a:moveTo>
                  <a:lnTo>
                    <a:pt x="0" y="1318572"/>
                  </a:lnTo>
                </a:path>
                <a:path h="4405630">
                  <a:moveTo>
                    <a:pt x="0" y="1153624"/>
                  </a:moveTo>
                  <a:lnTo>
                    <a:pt x="0" y="1153624"/>
                  </a:lnTo>
                </a:path>
                <a:path h="4405630">
                  <a:moveTo>
                    <a:pt x="0" y="988676"/>
                  </a:moveTo>
                  <a:lnTo>
                    <a:pt x="0" y="988676"/>
                  </a:lnTo>
                </a:path>
                <a:path h="4405630">
                  <a:moveTo>
                    <a:pt x="0" y="955282"/>
                  </a:moveTo>
                  <a:lnTo>
                    <a:pt x="0" y="860158"/>
                  </a:lnTo>
                </a:path>
                <a:path h="4405630">
                  <a:moveTo>
                    <a:pt x="0" y="823728"/>
                  </a:moveTo>
                  <a:lnTo>
                    <a:pt x="0" y="823728"/>
                  </a:lnTo>
                </a:path>
                <a:path h="4405630">
                  <a:moveTo>
                    <a:pt x="0" y="658780"/>
                  </a:moveTo>
                  <a:lnTo>
                    <a:pt x="0" y="658780"/>
                  </a:lnTo>
                </a:path>
                <a:path h="4405630">
                  <a:moveTo>
                    <a:pt x="0" y="494844"/>
                  </a:moveTo>
                  <a:lnTo>
                    <a:pt x="0" y="494844"/>
                  </a:lnTo>
                </a:path>
                <a:path h="4405630">
                  <a:moveTo>
                    <a:pt x="0" y="329896"/>
                  </a:moveTo>
                  <a:lnTo>
                    <a:pt x="0" y="329896"/>
                  </a:lnTo>
                </a:path>
                <a:path h="4405630">
                  <a:moveTo>
                    <a:pt x="0" y="295489"/>
                  </a:moveTo>
                  <a:lnTo>
                    <a:pt x="0" y="200366"/>
                  </a:lnTo>
                </a:path>
                <a:path h="4405630">
                  <a:moveTo>
                    <a:pt x="0" y="164948"/>
                  </a:moveTo>
                  <a:lnTo>
                    <a:pt x="0" y="164948"/>
                  </a:lnTo>
                </a:path>
                <a:path h="440563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2020529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2020529" y="12459819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1935525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29" name="object 7329"/>
          <p:cNvSpPr txBox="1"/>
          <p:nvPr/>
        </p:nvSpPr>
        <p:spPr>
          <a:xfrm>
            <a:off x="2234506" y="12568215"/>
            <a:ext cx="673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3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330" name="object 7330"/>
          <p:cNvSpPr/>
          <p:nvPr/>
        </p:nvSpPr>
        <p:spPr>
          <a:xfrm>
            <a:off x="2262385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1" name="object 7331"/>
          <p:cNvSpPr/>
          <p:nvPr/>
        </p:nvSpPr>
        <p:spPr>
          <a:xfrm>
            <a:off x="2262385" y="1131024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2" name="object 7332"/>
          <p:cNvSpPr/>
          <p:nvPr/>
        </p:nvSpPr>
        <p:spPr>
          <a:xfrm>
            <a:off x="2262385" y="10816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3" name="object 7333"/>
          <p:cNvSpPr/>
          <p:nvPr/>
        </p:nvSpPr>
        <p:spPr>
          <a:xfrm>
            <a:off x="2262385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4" name="object 7334"/>
          <p:cNvSpPr/>
          <p:nvPr/>
        </p:nvSpPr>
        <p:spPr>
          <a:xfrm>
            <a:off x="2262385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5" name="object 7335"/>
          <p:cNvSpPr/>
          <p:nvPr/>
        </p:nvSpPr>
        <p:spPr>
          <a:xfrm>
            <a:off x="2262385" y="98277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6" name="object 7336"/>
          <p:cNvSpPr/>
          <p:nvPr/>
        </p:nvSpPr>
        <p:spPr>
          <a:xfrm>
            <a:off x="2262385" y="94978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7" name="object 7337"/>
          <p:cNvSpPr/>
          <p:nvPr/>
        </p:nvSpPr>
        <p:spPr>
          <a:xfrm>
            <a:off x="2262385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8" name="object 7338"/>
          <p:cNvSpPr/>
          <p:nvPr/>
        </p:nvSpPr>
        <p:spPr>
          <a:xfrm>
            <a:off x="2262385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9" name="object 7339"/>
          <p:cNvSpPr/>
          <p:nvPr/>
        </p:nvSpPr>
        <p:spPr>
          <a:xfrm>
            <a:off x="2262385" y="88390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0" name="object 7340"/>
          <p:cNvSpPr/>
          <p:nvPr/>
        </p:nvSpPr>
        <p:spPr>
          <a:xfrm>
            <a:off x="2262385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1" name="object 7341"/>
          <p:cNvSpPr/>
          <p:nvPr/>
        </p:nvSpPr>
        <p:spPr>
          <a:xfrm>
            <a:off x="2262385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2" name="object 7342"/>
          <p:cNvSpPr/>
          <p:nvPr/>
        </p:nvSpPr>
        <p:spPr>
          <a:xfrm>
            <a:off x="2262385" y="817926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3" name="object 7343"/>
          <p:cNvSpPr/>
          <p:nvPr/>
        </p:nvSpPr>
        <p:spPr>
          <a:xfrm>
            <a:off x="2262385" y="7936396"/>
            <a:ext cx="0" cy="174625"/>
          </a:xfrm>
          <a:custGeom>
            <a:avLst/>
            <a:gdLst/>
            <a:ahLst/>
            <a:cxnLst/>
            <a:rect l="l" t="t" r="r" b="b"/>
            <a:pathLst>
              <a:path h="174625">
                <a:moveTo>
                  <a:pt x="0" y="174055"/>
                </a:moveTo>
                <a:lnTo>
                  <a:pt x="0" y="89051"/>
                </a:lnTo>
              </a:path>
              <a:path h="174625">
                <a:moveTo>
                  <a:pt x="0" y="89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44" name="object 7344"/>
          <p:cNvGrpSpPr/>
          <p:nvPr/>
        </p:nvGrpSpPr>
        <p:grpSpPr>
          <a:xfrm>
            <a:off x="2174207" y="8142259"/>
            <a:ext cx="177800" cy="4580255"/>
            <a:chOff x="2174207" y="8142259"/>
            <a:chExt cx="177800" cy="4580255"/>
          </a:xfrm>
        </p:grpSpPr>
        <p:sp>
          <p:nvSpPr>
            <p:cNvPr id="7345" name="object 7345"/>
            <p:cNvSpPr/>
            <p:nvPr/>
          </p:nvSpPr>
          <p:spPr>
            <a:xfrm>
              <a:off x="2262385" y="8143847"/>
              <a:ext cx="0" cy="4405630"/>
            </a:xfrm>
            <a:custGeom>
              <a:avLst/>
              <a:gdLst/>
              <a:ahLst/>
              <a:cxnLst/>
              <a:rect l="l" t="t" r="r" b="b"/>
              <a:pathLst>
                <a:path h="4405630">
                  <a:moveTo>
                    <a:pt x="0" y="4405024"/>
                  </a:moveTo>
                  <a:lnTo>
                    <a:pt x="0" y="4320020"/>
                  </a:lnTo>
                </a:path>
                <a:path h="4405630">
                  <a:moveTo>
                    <a:pt x="0" y="4284602"/>
                  </a:moveTo>
                  <a:lnTo>
                    <a:pt x="0" y="4284602"/>
                  </a:lnTo>
                </a:path>
                <a:path h="4405630">
                  <a:moveTo>
                    <a:pt x="0" y="4251207"/>
                  </a:moveTo>
                  <a:lnTo>
                    <a:pt x="0" y="4155072"/>
                  </a:lnTo>
                </a:path>
                <a:path h="4405630">
                  <a:moveTo>
                    <a:pt x="0" y="4119654"/>
                  </a:moveTo>
                  <a:lnTo>
                    <a:pt x="0" y="4119654"/>
                  </a:lnTo>
                </a:path>
                <a:path h="4405630">
                  <a:moveTo>
                    <a:pt x="0" y="4086259"/>
                  </a:moveTo>
                  <a:lnTo>
                    <a:pt x="0" y="3991136"/>
                  </a:lnTo>
                </a:path>
                <a:path h="4405630">
                  <a:moveTo>
                    <a:pt x="0" y="3954705"/>
                  </a:moveTo>
                  <a:lnTo>
                    <a:pt x="0" y="3954705"/>
                  </a:lnTo>
                </a:path>
                <a:path h="4405630">
                  <a:moveTo>
                    <a:pt x="0" y="3921311"/>
                  </a:moveTo>
                  <a:lnTo>
                    <a:pt x="0" y="3826188"/>
                  </a:lnTo>
                </a:path>
                <a:path h="4405630">
                  <a:moveTo>
                    <a:pt x="0" y="3789757"/>
                  </a:moveTo>
                  <a:lnTo>
                    <a:pt x="0" y="3789757"/>
                  </a:lnTo>
                </a:path>
                <a:path h="4405630">
                  <a:moveTo>
                    <a:pt x="0" y="3756363"/>
                  </a:moveTo>
                  <a:lnTo>
                    <a:pt x="0" y="3661240"/>
                  </a:lnTo>
                </a:path>
                <a:path h="4405630">
                  <a:moveTo>
                    <a:pt x="0" y="3625821"/>
                  </a:moveTo>
                  <a:lnTo>
                    <a:pt x="0" y="3625821"/>
                  </a:lnTo>
                </a:path>
                <a:path h="4405630">
                  <a:moveTo>
                    <a:pt x="0" y="3591415"/>
                  </a:moveTo>
                  <a:lnTo>
                    <a:pt x="0" y="3496291"/>
                  </a:lnTo>
                </a:path>
                <a:path h="4405630">
                  <a:moveTo>
                    <a:pt x="0" y="3460873"/>
                  </a:moveTo>
                  <a:lnTo>
                    <a:pt x="0" y="3460873"/>
                  </a:lnTo>
                </a:path>
                <a:path h="4405630">
                  <a:moveTo>
                    <a:pt x="0" y="3295925"/>
                  </a:moveTo>
                  <a:lnTo>
                    <a:pt x="0" y="3295925"/>
                  </a:lnTo>
                </a:path>
                <a:path h="4405630">
                  <a:moveTo>
                    <a:pt x="0" y="3130977"/>
                  </a:moveTo>
                  <a:lnTo>
                    <a:pt x="0" y="3130977"/>
                  </a:lnTo>
                </a:path>
                <a:path h="4405630">
                  <a:moveTo>
                    <a:pt x="0" y="3097583"/>
                  </a:moveTo>
                  <a:lnTo>
                    <a:pt x="0" y="3002459"/>
                  </a:lnTo>
                </a:path>
                <a:path h="4405630">
                  <a:moveTo>
                    <a:pt x="0" y="2966029"/>
                  </a:moveTo>
                  <a:lnTo>
                    <a:pt x="0" y="2966029"/>
                  </a:lnTo>
                </a:path>
                <a:path h="4405630">
                  <a:moveTo>
                    <a:pt x="0" y="2932635"/>
                  </a:moveTo>
                  <a:lnTo>
                    <a:pt x="0" y="2837511"/>
                  </a:lnTo>
                </a:path>
                <a:path h="4405630">
                  <a:moveTo>
                    <a:pt x="0" y="2801081"/>
                  </a:moveTo>
                  <a:lnTo>
                    <a:pt x="0" y="2801081"/>
                  </a:lnTo>
                </a:path>
                <a:path h="4405630">
                  <a:moveTo>
                    <a:pt x="0" y="2637145"/>
                  </a:moveTo>
                  <a:lnTo>
                    <a:pt x="0" y="2637145"/>
                  </a:lnTo>
                </a:path>
                <a:path h="4405630">
                  <a:moveTo>
                    <a:pt x="0" y="2472197"/>
                  </a:moveTo>
                  <a:lnTo>
                    <a:pt x="0" y="2472197"/>
                  </a:lnTo>
                </a:path>
                <a:path h="4405630">
                  <a:moveTo>
                    <a:pt x="0" y="2437790"/>
                  </a:moveTo>
                  <a:lnTo>
                    <a:pt x="0" y="2342667"/>
                  </a:lnTo>
                </a:path>
                <a:path h="4405630">
                  <a:moveTo>
                    <a:pt x="0" y="2307249"/>
                  </a:moveTo>
                  <a:lnTo>
                    <a:pt x="0" y="2307249"/>
                  </a:lnTo>
                </a:path>
                <a:path h="4405630">
                  <a:moveTo>
                    <a:pt x="0" y="2142301"/>
                  </a:moveTo>
                  <a:lnTo>
                    <a:pt x="0" y="2142301"/>
                  </a:lnTo>
                </a:path>
                <a:path h="4405630">
                  <a:moveTo>
                    <a:pt x="0" y="2108906"/>
                  </a:moveTo>
                  <a:lnTo>
                    <a:pt x="0" y="2012771"/>
                  </a:lnTo>
                </a:path>
                <a:path h="4405630">
                  <a:moveTo>
                    <a:pt x="0" y="1977352"/>
                  </a:moveTo>
                  <a:lnTo>
                    <a:pt x="0" y="1977352"/>
                  </a:lnTo>
                </a:path>
                <a:path h="4405630">
                  <a:moveTo>
                    <a:pt x="0" y="1943958"/>
                  </a:moveTo>
                  <a:lnTo>
                    <a:pt x="0" y="1848835"/>
                  </a:lnTo>
                </a:path>
                <a:path h="4405630">
                  <a:moveTo>
                    <a:pt x="0" y="1812404"/>
                  </a:moveTo>
                  <a:lnTo>
                    <a:pt x="0" y="1812404"/>
                  </a:lnTo>
                </a:path>
                <a:path h="4405630">
                  <a:moveTo>
                    <a:pt x="0" y="1647456"/>
                  </a:moveTo>
                  <a:lnTo>
                    <a:pt x="0" y="1647456"/>
                  </a:lnTo>
                </a:path>
                <a:path h="4405630">
                  <a:moveTo>
                    <a:pt x="0" y="1614062"/>
                  </a:moveTo>
                  <a:lnTo>
                    <a:pt x="0" y="1518939"/>
                  </a:lnTo>
                </a:path>
                <a:path h="4405630">
                  <a:moveTo>
                    <a:pt x="0" y="1483520"/>
                  </a:moveTo>
                  <a:lnTo>
                    <a:pt x="0" y="1483520"/>
                  </a:lnTo>
                </a:path>
                <a:path h="4405630">
                  <a:moveTo>
                    <a:pt x="0" y="1318572"/>
                  </a:moveTo>
                  <a:lnTo>
                    <a:pt x="0" y="1318572"/>
                  </a:lnTo>
                </a:path>
                <a:path h="4405630">
                  <a:moveTo>
                    <a:pt x="0" y="1153624"/>
                  </a:moveTo>
                  <a:lnTo>
                    <a:pt x="0" y="1153624"/>
                  </a:lnTo>
                </a:path>
                <a:path h="4405630">
                  <a:moveTo>
                    <a:pt x="0" y="988676"/>
                  </a:moveTo>
                  <a:lnTo>
                    <a:pt x="0" y="988676"/>
                  </a:lnTo>
                </a:path>
                <a:path h="4405630">
                  <a:moveTo>
                    <a:pt x="0" y="955282"/>
                  </a:moveTo>
                  <a:lnTo>
                    <a:pt x="0" y="860158"/>
                  </a:lnTo>
                </a:path>
                <a:path h="4405630">
                  <a:moveTo>
                    <a:pt x="0" y="823728"/>
                  </a:moveTo>
                  <a:lnTo>
                    <a:pt x="0" y="823728"/>
                  </a:lnTo>
                </a:path>
                <a:path h="4405630">
                  <a:moveTo>
                    <a:pt x="0" y="658780"/>
                  </a:moveTo>
                  <a:lnTo>
                    <a:pt x="0" y="658780"/>
                  </a:lnTo>
                </a:path>
                <a:path h="4405630">
                  <a:moveTo>
                    <a:pt x="0" y="494844"/>
                  </a:moveTo>
                  <a:lnTo>
                    <a:pt x="0" y="494844"/>
                  </a:lnTo>
                </a:path>
                <a:path h="4405630">
                  <a:moveTo>
                    <a:pt x="0" y="329896"/>
                  </a:moveTo>
                  <a:lnTo>
                    <a:pt x="0" y="329896"/>
                  </a:lnTo>
                </a:path>
                <a:path h="4405630">
                  <a:moveTo>
                    <a:pt x="0" y="295489"/>
                  </a:moveTo>
                  <a:lnTo>
                    <a:pt x="0" y="200366"/>
                  </a:lnTo>
                </a:path>
                <a:path h="4405630">
                  <a:moveTo>
                    <a:pt x="0" y="164948"/>
                  </a:moveTo>
                  <a:lnTo>
                    <a:pt x="0" y="164948"/>
                  </a:lnTo>
                </a:path>
                <a:path h="440563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2262385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2262385" y="12459819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2177382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49" name="object 7349"/>
          <p:cNvSpPr txBox="1"/>
          <p:nvPr/>
        </p:nvSpPr>
        <p:spPr>
          <a:xfrm>
            <a:off x="2771852" y="12568215"/>
            <a:ext cx="7366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15" dirty="0">
                <a:latin typeface="Cambria"/>
                <a:cs typeface="Cambria"/>
              </a:rPr>
              <a:t>4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350" name="object 7350"/>
          <p:cNvSpPr/>
          <p:nvPr/>
        </p:nvSpPr>
        <p:spPr>
          <a:xfrm>
            <a:off x="2809851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1" name="object 7351"/>
          <p:cNvSpPr/>
          <p:nvPr/>
        </p:nvSpPr>
        <p:spPr>
          <a:xfrm>
            <a:off x="2809851" y="1131024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2" name="object 7352"/>
          <p:cNvSpPr/>
          <p:nvPr/>
        </p:nvSpPr>
        <p:spPr>
          <a:xfrm>
            <a:off x="2809851" y="10816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3" name="object 7353"/>
          <p:cNvSpPr/>
          <p:nvPr/>
        </p:nvSpPr>
        <p:spPr>
          <a:xfrm>
            <a:off x="2809851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4" name="object 7354"/>
          <p:cNvSpPr/>
          <p:nvPr/>
        </p:nvSpPr>
        <p:spPr>
          <a:xfrm>
            <a:off x="2809851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5" name="object 7355"/>
          <p:cNvSpPr/>
          <p:nvPr/>
        </p:nvSpPr>
        <p:spPr>
          <a:xfrm>
            <a:off x="3371484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6" name="object 7356"/>
          <p:cNvSpPr/>
          <p:nvPr/>
        </p:nvSpPr>
        <p:spPr>
          <a:xfrm>
            <a:off x="3371484" y="1131024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7" name="object 7357"/>
          <p:cNvSpPr/>
          <p:nvPr/>
        </p:nvSpPr>
        <p:spPr>
          <a:xfrm>
            <a:off x="3371484" y="1098135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8" name="object 7358"/>
          <p:cNvSpPr/>
          <p:nvPr/>
        </p:nvSpPr>
        <p:spPr>
          <a:xfrm>
            <a:off x="3371484" y="10816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9" name="object 7359"/>
          <p:cNvSpPr/>
          <p:nvPr/>
        </p:nvSpPr>
        <p:spPr>
          <a:xfrm>
            <a:off x="3371484" y="104865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0" name="object 7360"/>
          <p:cNvSpPr/>
          <p:nvPr/>
        </p:nvSpPr>
        <p:spPr>
          <a:xfrm>
            <a:off x="3371484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1" name="object 7361"/>
          <p:cNvSpPr/>
          <p:nvPr/>
        </p:nvSpPr>
        <p:spPr>
          <a:xfrm>
            <a:off x="3371484" y="98277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2" name="object 7362"/>
          <p:cNvSpPr/>
          <p:nvPr/>
        </p:nvSpPr>
        <p:spPr>
          <a:xfrm>
            <a:off x="3371484" y="96627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3" name="object 7363"/>
          <p:cNvSpPr/>
          <p:nvPr/>
        </p:nvSpPr>
        <p:spPr>
          <a:xfrm>
            <a:off x="3371484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4" name="object 7364"/>
          <p:cNvSpPr/>
          <p:nvPr/>
        </p:nvSpPr>
        <p:spPr>
          <a:xfrm>
            <a:off x="3371484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5" name="object 7365"/>
          <p:cNvSpPr/>
          <p:nvPr/>
        </p:nvSpPr>
        <p:spPr>
          <a:xfrm>
            <a:off x="3371484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6" name="object 7366"/>
          <p:cNvSpPr/>
          <p:nvPr/>
        </p:nvSpPr>
        <p:spPr>
          <a:xfrm>
            <a:off x="3371484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67" name="object 7367"/>
          <p:cNvGrpSpPr/>
          <p:nvPr/>
        </p:nvGrpSpPr>
        <p:grpSpPr>
          <a:xfrm>
            <a:off x="2721672" y="7934809"/>
            <a:ext cx="651510" cy="4787265"/>
            <a:chOff x="2721672" y="7934809"/>
            <a:chExt cx="651510" cy="4787265"/>
          </a:xfrm>
        </p:grpSpPr>
        <p:sp>
          <p:nvSpPr>
            <p:cNvPr id="7368" name="object 7368"/>
            <p:cNvSpPr/>
            <p:nvPr/>
          </p:nvSpPr>
          <p:spPr>
            <a:xfrm>
              <a:off x="2809851" y="8025448"/>
              <a:ext cx="0" cy="4523740"/>
            </a:xfrm>
            <a:custGeom>
              <a:avLst/>
              <a:gdLst/>
              <a:ahLst/>
              <a:cxnLst/>
              <a:rect l="l" t="t" r="r" b="b"/>
              <a:pathLst>
                <a:path h="4523740">
                  <a:moveTo>
                    <a:pt x="0" y="4523422"/>
                  </a:moveTo>
                  <a:lnTo>
                    <a:pt x="0" y="4438418"/>
                  </a:lnTo>
                </a:path>
                <a:path h="4523740">
                  <a:moveTo>
                    <a:pt x="0" y="4403000"/>
                  </a:moveTo>
                  <a:lnTo>
                    <a:pt x="0" y="4403000"/>
                  </a:lnTo>
                </a:path>
                <a:path h="4523740">
                  <a:moveTo>
                    <a:pt x="0" y="4369606"/>
                  </a:moveTo>
                  <a:lnTo>
                    <a:pt x="0" y="4273470"/>
                  </a:lnTo>
                </a:path>
                <a:path h="4523740">
                  <a:moveTo>
                    <a:pt x="0" y="4238052"/>
                  </a:moveTo>
                  <a:lnTo>
                    <a:pt x="0" y="4238052"/>
                  </a:lnTo>
                </a:path>
                <a:path h="4523740">
                  <a:moveTo>
                    <a:pt x="0" y="4204657"/>
                  </a:moveTo>
                  <a:lnTo>
                    <a:pt x="0" y="4109534"/>
                  </a:lnTo>
                </a:path>
                <a:path h="4523740">
                  <a:moveTo>
                    <a:pt x="0" y="4073104"/>
                  </a:moveTo>
                  <a:lnTo>
                    <a:pt x="0" y="4073104"/>
                  </a:lnTo>
                </a:path>
                <a:path h="4523740">
                  <a:moveTo>
                    <a:pt x="0" y="4039709"/>
                  </a:moveTo>
                  <a:lnTo>
                    <a:pt x="0" y="3944586"/>
                  </a:lnTo>
                </a:path>
                <a:path h="4523740">
                  <a:moveTo>
                    <a:pt x="0" y="3908156"/>
                  </a:moveTo>
                  <a:lnTo>
                    <a:pt x="0" y="3908156"/>
                  </a:lnTo>
                </a:path>
                <a:path h="4523740">
                  <a:moveTo>
                    <a:pt x="0" y="3874761"/>
                  </a:moveTo>
                  <a:lnTo>
                    <a:pt x="0" y="3779638"/>
                  </a:lnTo>
                </a:path>
                <a:path h="4523740">
                  <a:moveTo>
                    <a:pt x="0" y="3744220"/>
                  </a:moveTo>
                  <a:lnTo>
                    <a:pt x="0" y="3744220"/>
                  </a:lnTo>
                </a:path>
                <a:path h="4523740">
                  <a:moveTo>
                    <a:pt x="0" y="3709813"/>
                  </a:moveTo>
                  <a:lnTo>
                    <a:pt x="0" y="3614690"/>
                  </a:lnTo>
                </a:path>
                <a:path h="4523740">
                  <a:moveTo>
                    <a:pt x="0" y="3579271"/>
                  </a:moveTo>
                  <a:lnTo>
                    <a:pt x="0" y="3579271"/>
                  </a:lnTo>
                </a:path>
                <a:path h="4523740">
                  <a:moveTo>
                    <a:pt x="0" y="3414323"/>
                  </a:moveTo>
                  <a:lnTo>
                    <a:pt x="0" y="3414323"/>
                  </a:lnTo>
                </a:path>
                <a:path h="4523740">
                  <a:moveTo>
                    <a:pt x="0" y="3249375"/>
                  </a:moveTo>
                  <a:lnTo>
                    <a:pt x="0" y="3249375"/>
                  </a:lnTo>
                </a:path>
                <a:path h="4523740">
                  <a:moveTo>
                    <a:pt x="0" y="3215981"/>
                  </a:moveTo>
                  <a:lnTo>
                    <a:pt x="0" y="3120858"/>
                  </a:lnTo>
                </a:path>
                <a:path h="4523740">
                  <a:moveTo>
                    <a:pt x="0" y="3084427"/>
                  </a:moveTo>
                  <a:lnTo>
                    <a:pt x="0" y="3084427"/>
                  </a:lnTo>
                </a:path>
                <a:path h="4523740">
                  <a:moveTo>
                    <a:pt x="0" y="3051033"/>
                  </a:moveTo>
                  <a:lnTo>
                    <a:pt x="0" y="2955909"/>
                  </a:lnTo>
                </a:path>
                <a:path h="4523740">
                  <a:moveTo>
                    <a:pt x="0" y="2919479"/>
                  </a:moveTo>
                  <a:lnTo>
                    <a:pt x="0" y="2919479"/>
                  </a:lnTo>
                </a:path>
                <a:path h="4523740">
                  <a:moveTo>
                    <a:pt x="0" y="2755543"/>
                  </a:moveTo>
                  <a:lnTo>
                    <a:pt x="0" y="2755543"/>
                  </a:lnTo>
                </a:path>
                <a:path h="4523740">
                  <a:moveTo>
                    <a:pt x="0" y="2721137"/>
                  </a:moveTo>
                  <a:lnTo>
                    <a:pt x="0" y="2626013"/>
                  </a:lnTo>
                </a:path>
                <a:path h="4523740">
                  <a:moveTo>
                    <a:pt x="0" y="2590595"/>
                  </a:moveTo>
                  <a:lnTo>
                    <a:pt x="0" y="2590595"/>
                  </a:lnTo>
                </a:path>
                <a:path h="4523740">
                  <a:moveTo>
                    <a:pt x="0" y="2556189"/>
                  </a:moveTo>
                  <a:lnTo>
                    <a:pt x="0" y="2461065"/>
                  </a:lnTo>
                </a:path>
                <a:path h="4523740">
                  <a:moveTo>
                    <a:pt x="0" y="2425647"/>
                  </a:moveTo>
                  <a:lnTo>
                    <a:pt x="0" y="2425647"/>
                  </a:lnTo>
                </a:path>
                <a:path h="4523740">
                  <a:moveTo>
                    <a:pt x="0" y="2260699"/>
                  </a:moveTo>
                  <a:lnTo>
                    <a:pt x="0" y="2260699"/>
                  </a:lnTo>
                </a:path>
                <a:path h="4523740">
                  <a:moveTo>
                    <a:pt x="0" y="2227304"/>
                  </a:moveTo>
                  <a:lnTo>
                    <a:pt x="0" y="2131169"/>
                  </a:lnTo>
                </a:path>
                <a:path h="4523740">
                  <a:moveTo>
                    <a:pt x="0" y="2095751"/>
                  </a:moveTo>
                  <a:lnTo>
                    <a:pt x="0" y="2095751"/>
                  </a:lnTo>
                </a:path>
                <a:path h="4523740">
                  <a:moveTo>
                    <a:pt x="0" y="2062356"/>
                  </a:moveTo>
                  <a:lnTo>
                    <a:pt x="0" y="1967233"/>
                  </a:lnTo>
                </a:path>
                <a:path h="4523740">
                  <a:moveTo>
                    <a:pt x="0" y="1930803"/>
                  </a:moveTo>
                  <a:lnTo>
                    <a:pt x="0" y="1930803"/>
                  </a:lnTo>
                </a:path>
                <a:path h="4523740">
                  <a:moveTo>
                    <a:pt x="0" y="1897408"/>
                  </a:moveTo>
                  <a:lnTo>
                    <a:pt x="0" y="1802285"/>
                  </a:lnTo>
                </a:path>
                <a:path h="4523740">
                  <a:moveTo>
                    <a:pt x="0" y="1765855"/>
                  </a:moveTo>
                  <a:lnTo>
                    <a:pt x="0" y="1765855"/>
                  </a:lnTo>
                </a:path>
                <a:path h="4523740">
                  <a:moveTo>
                    <a:pt x="0" y="1732460"/>
                  </a:moveTo>
                  <a:lnTo>
                    <a:pt x="0" y="1637337"/>
                  </a:lnTo>
                </a:path>
                <a:path h="4523740">
                  <a:moveTo>
                    <a:pt x="0" y="1601919"/>
                  </a:moveTo>
                  <a:lnTo>
                    <a:pt x="0" y="1601919"/>
                  </a:lnTo>
                </a:path>
                <a:path h="4523740">
                  <a:moveTo>
                    <a:pt x="0" y="1567512"/>
                  </a:moveTo>
                  <a:lnTo>
                    <a:pt x="0" y="1472389"/>
                  </a:lnTo>
                </a:path>
                <a:path h="4523740">
                  <a:moveTo>
                    <a:pt x="0" y="1436970"/>
                  </a:moveTo>
                  <a:lnTo>
                    <a:pt x="0" y="1436970"/>
                  </a:lnTo>
                </a:path>
                <a:path h="4523740">
                  <a:moveTo>
                    <a:pt x="0" y="1403576"/>
                  </a:moveTo>
                  <a:lnTo>
                    <a:pt x="0" y="1307441"/>
                  </a:lnTo>
                </a:path>
                <a:path h="4523740">
                  <a:moveTo>
                    <a:pt x="0" y="1272022"/>
                  </a:moveTo>
                  <a:lnTo>
                    <a:pt x="0" y="1272022"/>
                  </a:lnTo>
                </a:path>
                <a:path h="4523740">
                  <a:moveTo>
                    <a:pt x="0" y="1238628"/>
                  </a:moveTo>
                  <a:lnTo>
                    <a:pt x="0" y="1142493"/>
                  </a:lnTo>
                </a:path>
                <a:path h="4523740">
                  <a:moveTo>
                    <a:pt x="0" y="1107074"/>
                  </a:moveTo>
                  <a:lnTo>
                    <a:pt x="0" y="1107074"/>
                  </a:lnTo>
                </a:path>
                <a:path h="4523740">
                  <a:moveTo>
                    <a:pt x="0" y="1073680"/>
                  </a:moveTo>
                  <a:lnTo>
                    <a:pt x="0" y="978556"/>
                  </a:lnTo>
                </a:path>
                <a:path h="4523740">
                  <a:moveTo>
                    <a:pt x="0" y="942126"/>
                  </a:moveTo>
                  <a:lnTo>
                    <a:pt x="0" y="942126"/>
                  </a:lnTo>
                </a:path>
                <a:path h="4523740">
                  <a:moveTo>
                    <a:pt x="0" y="908732"/>
                  </a:moveTo>
                  <a:lnTo>
                    <a:pt x="0" y="813608"/>
                  </a:lnTo>
                </a:path>
                <a:path h="4523740">
                  <a:moveTo>
                    <a:pt x="0" y="777178"/>
                  </a:moveTo>
                  <a:lnTo>
                    <a:pt x="0" y="777178"/>
                  </a:lnTo>
                </a:path>
                <a:path h="4523740">
                  <a:moveTo>
                    <a:pt x="0" y="743784"/>
                  </a:moveTo>
                  <a:lnTo>
                    <a:pt x="0" y="648660"/>
                  </a:lnTo>
                </a:path>
                <a:path h="4523740">
                  <a:moveTo>
                    <a:pt x="0" y="613242"/>
                  </a:moveTo>
                  <a:lnTo>
                    <a:pt x="0" y="613242"/>
                  </a:lnTo>
                </a:path>
                <a:path h="4523740">
                  <a:moveTo>
                    <a:pt x="0" y="448294"/>
                  </a:moveTo>
                  <a:lnTo>
                    <a:pt x="0" y="448294"/>
                  </a:lnTo>
                </a:path>
                <a:path h="4523740">
                  <a:moveTo>
                    <a:pt x="0" y="413888"/>
                  </a:moveTo>
                  <a:lnTo>
                    <a:pt x="0" y="318764"/>
                  </a:lnTo>
                </a:path>
                <a:path h="4523740">
                  <a:moveTo>
                    <a:pt x="0" y="283346"/>
                  </a:moveTo>
                  <a:lnTo>
                    <a:pt x="0" y="283346"/>
                  </a:lnTo>
                </a:path>
                <a:path h="4523740">
                  <a:moveTo>
                    <a:pt x="0" y="249951"/>
                  </a:moveTo>
                  <a:lnTo>
                    <a:pt x="0" y="153816"/>
                  </a:lnTo>
                </a:path>
                <a:path h="4523740">
                  <a:moveTo>
                    <a:pt x="0" y="118398"/>
                  </a:moveTo>
                  <a:lnTo>
                    <a:pt x="0" y="118398"/>
                  </a:lnTo>
                </a:path>
                <a:path h="452374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2809851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2809851" y="7936396"/>
              <a:ext cx="0" cy="4612640"/>
            </a:xfrm>
            <a:custGeom>
              <a:avLst/>
              <a:gdLst/>
              <a:ahLst/>
              <a:cxnLst/>
              <a:rect l="l" t="t" r="r" b="b"/>
              <a:pathLst>
                <a:path h="4612640">
                  <a:moveTo>
                    <a:pt x="0" y="4523422"/>
                  </a:moveTo>
                  <a:lnTo>
                    <a:pt x="0" y="4612474"/>
                  </a:lnTo>
                </a:path>
                <a:path h="4612640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2724847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3371484" y="8025448"/>
              <a:ext cx="0" cy="4523740"/>
            </a:xfrm>
            <a:custGeom>
              <a:avLst/>
              <a:gdLst/>
              <a:ahLst/>
              <a:cxnLst/>
              <a:rect l="l" t="t" r="r" b="b"/>
              <a:pathLst>
                <a:path h="4523740">
                  <a:moveTo>
                    <a:pt x="0" y="4523422"/>
                  </a:moveTo>
                  <a:lnTo>
                    <a:pt x="0" y="4438418"/>
                  </a:lnTo>
                </a:path>
                <a:path h="4523740">
                  <a:moveTo>
                    <a:pt x="0" y="4403000"/>
                  </a:moveTo>
                  <a:lnTo>
                    <a:pt x="0" y="4403000"/>
                  </a:lnTo>
                </a:path>
                <a:path h="4523740">
                  <a:moveTo>
                    <a:pt x="0" y="4369606"/>
                  </a:moveTo>
                  <a:lnTo>
                    <a:pt x="0" y="4273470"/>
                  </a:lnTo>
                </a:path>
                <a:path h="4523740">
                  <a:moveTo>
                    <a:pt x="0" y="4238052"/>
                  </a:moveTo>
                  <a:lnTo>
                    <a:pt x="0" y="4238052"/>
                  </a:lnTo>
                </a:path>
                <a:path h="4523740">
                  <a:moveTo>
                    <a:pt x="0" y="4204657"/>
                  </a:moveTo>
                  <a:lnTo>
                    <a:pt x="0" y="4109534"/>
                  </a:lnTo>
                </a:path>
                <a:path h="4523740">
                  <a:moveTo>
                    <a:pt x="0" y="4073104"/>
                  </a:moveTo>
                  <a:lnTo>
                    <a:pt x="0" y="4073104"/>
                  </a:lnTo>
                </a:path>
                <a:path h="4523740">
                  <a:moveTo>
                    <a:pt x="0" y="4039709"/>
                  </a:moveTo>
                  <a:lnTo>
                    <a:pt x="0" y="3944586"/>
                  </a:lnTo>
                </a:path>
                <a:path h="4523740">
                  <a:moveTo>
                    <a:pt x="0" y="3908156"/>
                  </a:moveTo>
                  <a:lnTo>
                    <a:pt x="0" y="3908156"/>
                  </a:lnTo>
                </a:path>
                <a:path h="4523740">
                  <a:moveTo>
                    <a:pt x="0" y="3874761"/>
                  </a:moveTo>
                  <a:lnTo>
                    <a:pt x="0" y="3779638"/>
                  </a:lnTo>
                </a:path>
                <a:path h="4523740">
                  <a:moveTo>
                    <a:pt x="0" y="3744220"/>
                  </a:moveTo>
                  <a:lnTo>
                    <a:pt x="0" y="3744220"/>
                  </a:lnTo>
                </a:path>
                <a:path h="4523740">
                  <a:moveTo>
                    <a:pt x="0" y="3709813"/>
                  </a:moveTo>
                  <a:lnTo>
                    <a:pt x="0" y="3614690"/>
                  </a:lnTo>
                </a:path>
                <a:path h="4523740">
                  <a:moveTo>
                    <a:pt x="0" y="3579271"/>
                  </a:moveTo>
                  <a:lnTo>
                    <a:pt x="0" y="3579271"/>
                  </a:lnTo>
                </a:path>
                <a:path h="4523740">
                  <a:moveTo>
                    <a:pt x="0" y="3414323"/>
                  </a:moveTo>
                  <a:lnTo>
                    <a:pt x="0" y="3414323"/>
                  </a:lnTo>
                </a:path>
                <a:path h="4523740">
                  <a:moveTo>
                    <a:pt x="0" y="3249375"/>
                  </a:moveTo>
                  <a:lnTo>
                    <a:pt x="0" y="3249375"/>
                  </a:lnTo>
                </a:path>
                <a:path h="4523740">
                  <a:moveTo>
                    <a:pt x="0" y="3215981"/>
                  </a:moveTo>
                  <a:lnTo>
                    <a:pt x="0" y="3120858"/>
                  </a:lnTo>
                </a:path>
                <a:path h="4523740">
                  <a:moveTo>
                    <a:pt x="0" y="3084427"/>
                  </a:moveTo>
                  <a:lnTo>
                    <a:pt x="0" y="3084427"/>
                  </a:lnTo>
                </a:path>
                <a:path h="4523740">
                  <a:moveTo>
                    <a:pt x="0" y="2919479"/>
                  </a:moveTo>
                  <a:lnTo>
                    <a:pt x="0" y="2919479"/>
                  </a:lnTo>
                </a:path>
                <a:path h="4523740">
                  <a:moveTo>
                    <a:pt x="0" y="2755543"/>
                  </a:moveTo>
                  <a:lnTo>
                    <a:pt x="0" y="2755543"/>
                  </a:lnTo>
                </a:path>
                <a:path h="4523740">
                  <a:moveTo>
                    <a:pt x="0" y="2721137"/>
                  </a:moveTo>
                  <a:lnTo>
                    <a:pt x="0" y="2626013"/>
                  </a:lnTo>
                </a:path>
                <a:path h="4523740">
                  <a:moveTo>
                    <a:pt x="0" y="2590595"/>
                  </a:moveTo>
                  <a:lnTo>
                    <a:pt x="0" y="2590595"/>
                  </a:lnTo>
                </a:path>
                <a:path h="4523740">
                  <a:moveTo>
                    <a:pt x="0" y="2425647"/>
                  </a:moveTo>
                  <a:lnTo>
                    <a:pt x="0" y="2425647"/>
                  </a:lnTo>
                </a:path>
                <a:path h="4523740">
                  <a:moveTo>
                    <a:pt x="0" y="2260699"/>
                  </a:moveTo>
                  <a:lnTo>
                    <a:pt x="0" y="2260699"/>
                  </a:lnTo>
                </a:path>
                <a:path h="4523740">
                  <a:moveTo>
                    <a:pt x="0" y="2227304"/>
                  </a:moveTo>
                  <a:lnTo>
                    <a:pt x="0" y="2131169"/>
                  </a:lnTo>
                </a:path>
                <a:path h="4523740">
                  <a:moveTo>
                    <a:pt x="0" y="2095751"/>
                  </a:moveTo>
                  <a:lnTo>
                    <a:pt x="0" y="2095751"/>
                  </a:lnTo>
                </a:path>
                <a:path h="4523740">
                  <a:moveTo>
                    <a:pt x="0" y="2062356"/>
                  </a:moveTo>
                  <a:lnTo>
                    <a:pt x="0" y="1967233"/>
                  </a:lnTo>
                </a:path>
                <a:path h="4523740">
                  <a:moveTo>
                    <a:pt x="0" y="1930803"/>
                  </a:moveTo>
                  <a:lnTo>
                    <a:pt x="0" y="1930803"/>
                  </a:lnTo>
                </a:path>
                <a:path h="4523740">
                  <a:moveTo>
                    <a:pt x="0" y="1765855"/>
                  </a:moveTo>
                  <a:lnTo>
                    <a:pt x="0" y="1765855"/>
                  </a:lnTo>
                </a:path>
                <a:path h="4523740">
                  <a:moveTo>
                    <a:pt x="0" y="1601919"/>
                  </a:moveTo>
                  <a:lnTo>
                    <a:pt x="0" y="1601919"/>
                  </a:lnTo>
                </a:path>
                <a:path h="4523740">
                  <a:moveTo>
                    <a:pt x="0" y="1567512"/>
                  </a:moveTo>
                  <a:lnTo>
                    <a:pt x="0" y="1472389"/>
                  </a:lnTo>
                </a:path>
                <a:path h="4523740">
                  <a:moveTo>
                    <a:pt x="0" y="1436970"/>
                  </a:moveTo>
                  <a:lnTo>
                    <a:pt x="0" y="1436970"/>
                  </a:lnTo>
                </a:path>
                <a:path h="4523740">
                  <a:moveTo>
                    <a:pt x="0" y="1272022"/>
                  </a:moveTo>
                  <a:lnTo>
                    <a:pt x="0" y="1272022"/>
                  </a:lnTo>
                </a:path>
                <a:path h="4523740">
                  <a:moveTo>
                    <a:pt x="0" y="1107074"/>
                  </a:moveTo>
                  <a:lnTo>
                    <a:pt x="0" y="1107074"/>
                  </a:lnTo>
                </a:path>
                <a:path h="4523740">
                  <a:moveTo>
                    <a:pt x="0" y="1073680"/>
                  </a:moveTo>
                  <a:lnTo>
                    <a:pt x="0" y="978556"/>
                  </a:lnTo>
                </a:path>
                <a:path h="4523740">
                  <a:moveTo>
                    <a:pt x="0" y="942126"/>
                  </a:moveTo>
                  <a:lnTo>
                    <a:pt x="0" y="942126"/>
                  </a:lnTo>
                </a:path>
                <a:path h="4523740">
                  <a:moveTo>
                    <a:pt x="0" y="908732"/>
                  </a:moveTo>
                  <a:lnTo>
                    <a:pt x="0" y="813608"/>
                  </a:lnTo>
                </a:path>
                <a:path h="4523740">
                  <a:moveTo>
                    <a:pt x="0" y="777178"/>
                  </a:moveTo>
                  <a:lnTo>
                    <a:pt x="0" y="777178"/>
                  </a:lnTo>
                </a:path>
                <a:path h="4523740">
                  <a:moveTo>
                    <a:pt x="0" y="613242"/>
                  </a:moveTo>
                  <a:lnTo>
                    <a:pt x="0" y="613242"/>
                  </a:lnTo>
                </a:path>
                <a:path h="4523740">
                  <a:moveTo>
                    <a:pt x="0" y="448294"/>
                  </a:moveTo>
                  <a:lnTo>
                    <a:pt x="0" y="448294"/>
                  </a:lnTo>
                </a:path>
                <a:path h="4523740">
                  <a:moveTo>
                    <a:pt x="0" y="413888"/>
                  </a:moveTo>
                  <a:lnTo>
                    <a:pt x="0" y="318764"/>
                  </a:lnTo>
                </a:path>
                <a:path h="4523740">
                  <a:moveTo>
                    <a:pt x="0" y="283346"/>
                  </a:moveTo>
                  <a:lnTo>
                    <a:pt x="0" y="283346"/>
                  </a:lnTo>
                </a:path>
                <a:path h="4523740">
                  <a:moveTo>
                    <a:pt x="0" y="249951"/>
                  </a:moveTo>
                  <a:lnTo>
                    <a:pt x="0" y="153816"/>
                  </a:lnTo>
                </a:path>
                <a:path h="4523740">
                  <a:moveTo>
                    <a:pt x="0" y="118398"/>
                  </a:moveTo>
                  <a:lnTo>
                    <a:pt x="0" y="118398"/>
                  </a:lnTo>
                </a:path>
                <a:path h="452374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73" name="object 7373"/>
          <p:cNvSpPr txBox="1"/>
          <p:nvPr/>
        </p:nvSpPr>
        <p:spPr>
          <a:xfrm>
            <a:off x="3343605" y="12568215"/>
            <a:ext cx="673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5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374" name="object 7374"/>
          <p:cNvSpPr/>
          <p:nvPr/>
        </p:nvSpPr>
        <p:spPr>
          <a:xfrm>
            <a:off x="4495762" y="1197003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5" name="object 7375"/>
          <p:cNvSpPr/>
          <p:nvPr/>
        </p:nvSpPr>
        <p:spPr>
          <a:xfrm>
            <a:off x="4495762" y="1164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6" name="object 7376"/>
          <p:cNvSpPr/>
          <p:nvPr/>
        </p:nvSpPr>
        <p:spPr>
          <a:xfrm>
            <a:off x="4495762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7" name="object 7377"/>
          <p:cNvSpPr/>
          <p:nvPr/>
        </p:nvSpPr>
        <p:spPr>
          <a:xfrm>
            <a:off x="4495762" y="111463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8" name="object 7378"/>
          <p:cNvSpPr/>
          <p:nvPr/>
        </p:nvSpPr>
        <p:spPr>
          <a:xfrm>
            <a:off x="4495762" y="10816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9" name="object 7379"/>
          <p:cNvSpPr/>
          <p:nvPr/>
        </p:nvSpPr>
        <p:spPr>
          <a:xfrm>
            <a:off x="4495762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0" name="object 7380"/>
          <p:cNvSpPr/>
          <p:nvPr/>
        </p:nvSpPr>
        <p:spPr>
          <a:xfrm>
            <a:off x="4495762" y="104865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1" name="object 7381"/>
          <p:cNvSpPr/>
          <p:nvPr/>
        </p:nvSpPr>
        <p:spPr>
          <a:xfrm>
            <a:off x="4495762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2" name="object 7382"/>
          <p:cNvSpPr/>
          <p:nvPr/>
        </p:nvSpPr>
        <p:spPr>
          <a:xfrm>
            <a:off x="4495762" y="98277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3" name="object 7383"/>
          <p:cNvSpPr/>
          <p:nvPr/>
        </p:nvSpPr>
        <p:spPr>
          <a:xfrm>
            <a:off x="4495762" y="96627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4" name="object 7384"/>
          <p:cNvSpPr/>
          <p:nvPr/>
        </p:nvSpPr>
        <p:spPr>
          <a:xfrm>
            <a:off x="4495762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5" name="object 7385"/>
          <p:cNvSpPr/>
          <p:nvPr/>
        </p:nvSpPr>
        <p:spPr>
          <a:xfrm>
            <a:off x="4495762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6" name="object 7386"/>
          <p:cNvSpPr/>
          <p:nvPr/>
        </p:nvSpPr>
        <p:spPr>
          <a:xfrm>
            <a:off x="4495762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7" name="object 7387"/>
          <p:cNvSpPr/>
          <p:nvPr/>
        </p:nvSpPr>
        <p:spPr>
          <a:xfrm>
            <a:off x="4495762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88" name="object 7388"/>
          <p:cNvGrpSpPr/>
          <p:nvPr/>
        </p:nvGrpSpPr>
        <p:grpSpPr>
          <a:xfrm>
            <a:off x="3283305" y="7934809"/>
            <a:ext cx="1214120" cy="4787265"/>
            <a:chOff x="3283305" y="7934809"/>
            <a:chExt cx="1214120" cy="4787265"/>
          </a:xfrm>
        </p:grpSpPr>
        <p:sp>
          <p:nvSpPr>
            <p:cNvPr id="7389" name="object 7389"/>
            <p:cNvSpPr/>
            <p:nvPr/>
          </p:nvSpPr>
          <p:spPr>
            <a:xfrm>
              <a:off x="3371484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3371484" y="7936396"/>
              <a:ext cx="0" cy="4612640"/>
            </a:xfrm>
            <a:custGeom>
              <a:avLst/>
              <a:gdLst/>
              <a:ahLst/>
              <a:cxnLst/>
              <a:rect l="l" t="t" r="r" b="b"/>
              <a:pathLst>
                <a:path h="4612640">
                  <a:moveTo>
                    <a:pt x="0" y="4523422"/>
                  </a:moveTo>
                  <a:lnTo>
                    <a:pt x="0" y="4612474"/>
                  </a:lnTo>
                </a:path>
                <a:path h="4612640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3286480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4495762" y="8025448"/>
              <a:ext cx="0" cy="4523740"/>
            </a:xfrm>
            <a:custGeom>
              <a:avLst/>
              <a:gdLst/>
              <a:ahLst/>
              <a:cxnLst/>
              <a:rect l="l" t="t" r="r" b="b"/>
              <a:pathLst>
                <a:path h="4523740">
                  <a:moveTo>
                    <a:pt x="0" y="4523422"/>
                  </a:moveTo>
                  <a:lnTo>
                    <a:pt x="0" y="4438418"/>
                  </a:lnTo>
                </a:path>
                <a:path h="4523740">
                  <a:moveTo>
                    <a:pt x="0" y="4403000"/>
                  </a:moveTo>
                  <a:lnTo>
                    <a:pt x="0" y="4403000"/>
                  </a:lnTo>
                </a:path>
                <a:path h="4523740">
                  <a:moveTo>
                    <a:pt x="0" y="4369606"/>
                  </a:moveTo>
                  <a:lnTo>
                    <a:pt x="0" y="4273470"/>
                  </a:lnTo>
                </a:path>
                <a:path h="4523740">
                  <a:moveTo>
                    <a:pt x="0" y="4238052"/>
                  </a:moveTo>
                  <a:lnTo>
                    <a:pt x="0" y="4238052"/>
                  </a:lnTo>
                </a:path>
                <a:path h="4523740">
                  <a:moveTo>
                    <a:pt x="0" y="4204657"/>
                  </a:moveTo>
                  <a:lnTo>
                    <a:pt x="0" y="4109534"/>
                  </a:lnTo>
                </a:path>
                <a:path h="4523740">
                  <a:moveTo>
                    <a:pt x="0" y="4073104"/>
                  </a:moveTo>
                  <a:lnTo>
                    <a:pt x="0" y="4073104"/>
                  </a:lnTo>
                </a:path>
                <a:path h="4523740">
                  <a:moveTo>
                    <a:pt x="0" y="3908156"/>
                  </a:moveTo>
                  <a:lnTo>
                    <a:pt x="0" y="3908156"/>
                  </a:lnTo>
                </a:path>
                <a:path h="4523740">
                  <a:moveTo>
                    <a:pt x="0" y="3874761"/>
                  </a:moveTo>
                  <a:lnTo>
                    <a:pt x="0" y="3779638"/>
                  </a:lnTo>
                </a:path>
                <a:path h="4523740">
                  <a:moveTo>
                    <a:pt x="0" y="3744220"/>
                  </a:moveTo>
                  <a:lnTo>
                    <a:pt x="0" y="3744220"/>
                  </a:lnTo>
                </a:path>
                <a:path h="4523740">
                  <a:moveTo>
                    <a:pt x="0" y="3579271"/>
                  </a:moveTo>
                  <a:lnTo>
                    <a:pt x="0" y="3579271"/>
                  </a:lnTo>
                </a:path>
                <a:path h="4523740">
                  <a:moveTo>
                    <a:pt x="0" y="3414323"/>
                  </a:moveTo>
                  <a:lnTo>
                    <a:pt x="0" y="3414323"/>
                  </a:lnTo>
                </a:path>
                <a:path h="4523740">
                  <a:moveTo>
                    <a:pt x="0" y="3380929"/>
                  </a:moveTo>
                  <a:lnTo>
                    <a:pt x="0" y="3284794"/>
                  </a:lnTo>
                </a:path>
                <a:path h="4523740">
                  <a:moveTo>
                    <a:pt x="0" y="3249375"/>
                  </a:moveTo>
                  <a:lnTo>
                    <a:pt x="0" y="3249375"/>
                  </a:lnTo>
                </a:path>
                <a:path h="4523740">
                  <a:moveTo>
                    <a:pt x="0" y="3084427"/>
                  </a:moveTo>
                  <a:lnTo>
                    <a:pt x="0" y="3084427"/>
                  </a:lnTo>
                </a:path>
                <a:path h="4523740">
                  <a:moveTo>
                    <a:pt x="0" y="3051033"/>
                  </a:moveTo>
                  <a:lnTo>
                    <a:pt x="0" y="2955909"/>
                  </a:lnTo>
                </a:path>
                <a:path h="4523740">
                  <a:moveTo>
                    <a:pt x="0" y="2919479"/>
                  </a:moveTo>
                  <a:lnTo>
                    <a:pt x="0" y="2919479"/>
                  </a:lnTo>
                </a:path>
                <a:path h="4523740">
                  <a:moveTo>
                    <a:pt x="0" y="2755543"/>
                  </a:moveTo>
                  <a:lnTo>
                    <a:pt x="0" y="2755543"/>
                  </a:lnTo>
                </a:path>
                <a:path h="4523740">
                  <a:moveTo>
                    <a:pt x="0" y="2590595"/>
                  </a:moveTo>
                  <a:lnTo>
                    <a:pt x="0" y="2590595"/>
                  </a:lnTo>
                </a:path>
                <a:path h="4523740">
                  <a:moveTo>
                    <a:pt x="0" y="2425647"/>
                  </a:moveTo>
                  <a:lnTo>
                    <a:pt x="0" y="2425647"/>
                  </a:lnTo>
                </a:path>
                <a:path h="4523740">
                  <a:moveTo>
                    <a:pt x="0" y="2260699"/>
                  </a:moveTo>
                  <a:lnTo>
                    <a:pt x="0" y="2260699"/>
                  </a:lnTo>
                </a:path>
                <a:path h="4523740">
                  <a:moveTo>
                    <a:pt x="0" y="2227304"/>
                  </a:moveTo>
                  <a:lnTo>
                    <a:pt x="0" y="2131169"/>
                  </a:lnTo>
                </a:path>
                <a:path h="4523740">
                  <a:moveTo>
                    <a:pt x="0" y="2095751"/>
                  </a:moveTo>
                  <a:lnTo>
                    <a:pt x="0" y="2095751"/>
                  </a:lnTo>
                </a:path>
                <a:path h="4523740">
                  <a:moveTo>
                    <a:pt x="0" y="2062356"/>
                  </a:moveTo>
                  <a:lnTo>
                    <a:pt x="0" y="1967233"/>
                  </a:lnTo>
                </a:path>
                <a:path h="4523740">
                  <a:moveTo>
                    <a:pt x="0" y="1930803"/>
                  </a:moveTo>
                  <a:lnTo>
                    <a:pt x="0" y="1930803"/>
                  </a:lnTo>
                </a:path>
                <a:path h="4523740">
                  <a:moveTo>
                    <a:pt x="0" y="1765855"/>
                  </a:moveTo>
                  <a:lnTo>
                    <a:pt x="0" y="1765855"/>
                  </a:lnTo>
                </a:path>
                <a:path h="4523740">
                  <a:moveTo>
                    <a:pt x="0" y="1601919"/>
                  </a:moveTo>
                  <a:lnTo>
                    <a:pt x="0" y="1601919"/>
                  </a:lnTo>
                </a:path>
                <a:path h="4523740">
                  <a:moveTo>
                    <a:pt x="0" y="1567512"/>
                  </a:moveTo>
                  <a:lnTo>
                    <a:pt x="0" y="1472389"/>
                  </a:lnTo>
                </a:path>
                <a:path h="4523740">
                  <a:moveTo>
                    <a:pt x="0" y="1436970"/>
                  </a:moveTo>
                  <a:lnTo>
                    <a:pt x="0" y="1436970"/>
                  </a:lnTo>
                </a:path>
                <a:path h="4523740">
                  <a:moveTo>
                    <a:pt x="0" y="1272022"/>
                  </a:moveTo>
                  <a:lnTo>
                    <a:pt x="0" y="1272022"/>
                  </a:lnTo>
                </a:path>
                <a:path h="4523740">
                  <a:moveTo>
                    <a:pt x="0" y="1107074"/>
                  </a:moveTo>
                  <a:lnTo>
                    <a:pt x="0" y="1107074"/>
                  </a:lnTo>
                </a:path>
                <a:path h="4523740">
                  <a:moveTo>
                    <a:pt x="0" y="1073680"/>
                  </a:moveTo>
                  <a:lnTo>
                    <a:pt x="0" y="978556"/>
                  </a:lnTo>
                </a:path>
                <a:path h="4523740">
                  <a:moveTo>
                    <a:pt x="0" y="942126"/>
                  </a:moveTo>
                  <a:lnTo>
                    <a:pt x="0" y="942126"/>
                  </a:lnTo>
                </a:path>
                <a:path h="4523740">
                  <a:moveTo>
                    <a:pt x="0" y="908732"/>
                  </a:moveTo>
                  <a:lnTo>
                    <a:pt x="0" y="813608"/>
                  </a:lnTo>
                </a:path>
                <a:path h="4523740">
                  <a:moveTo>
                    <a:pt x="0" y="777178"/>
                  </a:moveTo>
                  <a:lnTo>
                    <a:pt x="0" y="777178"/>
                  </a:lnTo>
                </a:path>
                <a:path h="4523740">
                  <a:moveTo>
                    <a:pt x="0" y="613242"/>
                  </a:moveTo>
                  <a:lnTo>
                    <a:pt x="0" y="613242"/>
                  </a:lnTo>
                </a:path>
                <a:path h="4523740">
                  <a:moveTo>
                    <a:pt x="0" y="448294"/>
                  </a:moveTo>
                  <a:lnTo>
                    <a:pt x="0" y="448294"/>
                  </a:lnTo>
                </a:path>
                <a:path h="4523740">
                  <a:moveTo>
                    <a:pt x="0" y="413888"/>
                  </a:moveTo>
                  <a:lnTo>
                    <a:pt x="0" y="318764"/>
                  </a:lnTo>
                </a:path>
                <a:path h="4523740">
                  <a:moveTo>
                    <a:pt x="0" y="283346"/>
                  </a:moveTo>
                  <a:lnTo>
                    <a:pt x="0" y="283346"/>
                  </a:lnTo>
                </a:path>
                <a:path h="4523740">
                  <a:moveTo>
                    <a:pt x="0" y="249951"/>
                  </a:moveTo>
                  <a:lnTo>
                    <a:pt x="0" y="153816"/>
                  </a:lnTo>
                </a:path>
                <a:path h="4523740">
                  <a:moveTo>
                    <a:pt x="0" y="118398"/>
                  </a:moveTo>
                  <a:lnTo>
                    <a:pt x="0" y="118398"/>
                  </a:lnTo>
                </a:path>
                <a:path h="452374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93" name="object 7393"/>
          <p:cNvSpPr txBox="1"/>
          <p:nvPr/>
        </p:nvSpPr>
        <p:spPr>
          <a:xfrm>
            <a:off x="4461811" y="12568215"/>
            <a:ext cx="673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7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7394" name="object 7394"/>
          <p:cNvGrpSpPr/>
          <p:nvPr/>
        </p:nvGrpSpPr>
        <p:grpSpPr>
          <a:xfrm>
            <a:off x="4407583" y="7934809"/>
            <a:ext cx="177800" cy="4787265"/>
            <a:chOff x="4407583" y="7934809"/>
            <a:chExt cx="177800" cy="4787265"/>
          </a:xfrm>
        </p:grpSpPr>
        <p:sp>
          <p:nvSpPr>
            <p:cNvPr id="7395" name="object 7395"/>
            <p:cNvSpPr/>
            <p:nvPr/>
          </p:nvSpPr>
          <p:spPr>
            <a:xfrm>
              <a:off x="4495762" y="7936396"/>
              <a:ext cx="0" cy="4612640"/>
            </a:xfrm>
            <a:custGeom>
              <a:avLst/>
              <a:gdLst/>
              <a:ahLst/>
              <a:cxnLst/>
              <a:rect l="l" t="t" r="r" b="b"/>
              <a:pathLst>
                <a:path h="4612640">
                  <a:moveTo>
                    <a:pt x="0" y="4523422"/>
                  </a:moveTo>
                  <a:lnTo>
                    <a:pt x="0" y="4612474"/>
                  </a:lnTo>
                </a:path>
                <a:path h="4612640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4410758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97" name="object 7397"/>
          <p:cNvSpPr txBox="1"/>
          <p:nvPr/>
        </p:nvSpPr>
        <p:spPr>
          <a:xfrm>
            <a:off x="5031540" y="12568215"/>
            <a:ext cx="673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8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398" name="object 7398"/>
          <p:cNvSpPr/>
          <p:nvPr/>
        </p:nvSpPr>
        <p:spPr>
          <a:xfrm>
            <a:off x="5062455" y="1164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9" name="object 7399"/>
          <p:cNvSpPr/>
          <p:nvPr/>
        </p:nvSpPr>
        <p:spPr>
          <a:xfrm>
            <a:off x="5062455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0" name="object 7400"/>
          <p:cNvSpPr/>
          <p:nvPr/>
        </p:nvSpPr>
        <p:spPr>
          <a:xfrm>
            <a:off x="5062455" y="111463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1" name="object 7401"/>
          <p:cNvSpPr/>
          <p:nvPr/>
        </p:nvSpPr>
        <p:spPr>
          <a:xfrm>
            <a:off x="5062455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2" name="object 7402"/>
          <p:cNvSpPr/>
          <p:nvPr/>
        </p:nvSpPr>
        <p:spPr>
          <a:xfrm>
            <a:off x="5062455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3" name="object 7403"/>
          <p:cNvSpPr/>
          <p:nvPr/>
        </p:nvSpPr>
        <p:spPr>
          <a:xfrm>
            <a:off x="5062455" y="98277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4" name="object 7404"/>
          <p:cNvSpPr/>
          <p:nvPr/>
        </p:nvSpPr>
        <p:spPr>
          <a:xfrm>
            <a:off x="5062455" y="96627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5" name="object 7405"/>
          <p:cNvSpPr/>
          <p:nvPr/>
        </p:nvSpPr>
        <p:spPr>
          <a:xfrm>
            <a:off x="5062455" y="94978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6" name="object 7406"/>
          <p:cNvSpPr/>
          <p:nvPr/>
        </p:nvSpPr>
        <p:spPr>
          <a:xfrm>
            <a:off x="5062455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7" name="object 7407"/>
          <p:cNvSpPr/>
          <p:nvPr/>
        </p:nvSpPr>
        <p:spPr>
          <a:xfrm>
            <a:off x="5062455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8" name="object 7408"/>
          <p:cNvSpPr/>
          <p:nvPr/>
        </p:nvSpPr>
        <p:spPr>
          <a:xfrm>
            <a:off x="5062455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9" name="object 7409"/>
          <p:cNvSpPr/>
          <p:nvPr/>
        </p:nvSpPr>
        <p:spPr>
          <a:xfrm>
            <a:off x="5062455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0" name="object 7410"/>
          <p:cNvSpPr/>
          <p:nvPr/>
        </p:nvSpPr>
        <p:spPr>
          <a:xfrm>
            <a:off x="5630160" y="1197003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1" name="object 7411"/>
          <p:cNvSpPr/>
          <p:nvPr/>
        </p:nvSpPr>
        <p:spPr>
          <a:xfrm>
            <a:off x="5630160" y="1164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2" name="object 7412"/>
          <p:cNvSpPr/>
          <p:nvPr/>
        </p:nvSpPr>
        <p:spPr>
          <a:xfrm>
            <a:off x="5630160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3" name="object 7413"/>
          <p:cNvSpPr/>
          <p:nvPr/>
        </p:nvSpPr>
        <p:spPr>
          <a:xfrm>
            <a:off x="5630160" y="111463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4" name="object 7414"/>
          <p:cNvSpPr/>
          <p:nvPr/>
        </p:nvSpPr>
        <p:spPr>
          <a:xfrm>
            <a:off x="5630160" y="10816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5" name="object 7415"/>
          <p:cNvSpPr/>
          <p:nvPr/>
        </p:nvSpPr>
        <p:spPr>
          <a:xfrm>
            <a:off x="5630160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6" name="object 7416"/>
          <p:cNvSpPr/>
          <p:nvPr/>
        </p:nvSpPr>
        <p:spPr>
          <a:xfrm>
            <a:off x="5630160" y="104865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7" name="object 7417"/>
          <p:cNvSpPr/>
          <p:nvPr/>
        </p:nvSpPr>
        <p:spPr>
          <a:xfrm>
            <a:off x="5630160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8" name="object 7418"/>
          <p:cNvSpPr/>
          <p:nvPr/>
        </p:nvSpPr>
        <p:spPr>
          <a:xfrm>
            <a:off x="5630160" y="94978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9" name="object 7419"/>
          <p:cNvSpPr/>
          <p:nvPr/>
        </p:nvSpPr>
        <p:spPr>
          <a:xfrm>
            <a:off x="5630160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0" name="object 7420"/>
          <p:cNvSpPr/>
          <p:nvPr/>
        </p:nvSpPr>
        <p:spPr>
          <a:xfrm>
            <a:off x="5630160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1" name="object 7421"/>
          <p:cNvSpPr/>
          <p:nvPr/>
        </p:nvSpPr>
        <p:spPr>
          <a:xfrm>
            <a:off x="5630160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2" name="object 7422"/>
          <p:cNvSpPr/>
          <p:nvPr/>
        </p:nvSpPr>
        <p:spPr>
          <a:xfrm>
            <a:off x="5630160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23" name="object 7423"/>
          <p:cNvGrpSpPr/>
          <p:nvPr/>
        </p:nvGrpSpPr>
        <p:grpSpPr>
          <a:xfrm>
            <a:off x="4974276" y="7934809"/>
            <a:ext cx="657860" cy="4787265"/>
            <a:chOff x="4974276" y="7934809"/>
            <a:chExt cx="657860" cy="4787265"/>
          </a:xfrm>
        </p:grpSpPr>
        <p:sp>
          <p:nvSpPr>
            <p:cNvPr id="7424" name="object 7424"/>
            <p:cNvSpPr/>
            <p:nvPr/>
          </p:nvSpPr>
          <p:spPr>
            <a:xfrm>
              <a:off x="5062455" y="8025448"/>
              <a:ext cx="0" cy="4523740"/>
            </a:xfrm>
            <a:custGeom>
              <a:avLst/>
              <a:gdLst/>
              <a:ahLst/>
              <a:cxnLst/>
              <a:rect l="l" t="t" r="r" b="b"/>
              <a:pathLst>
                <a:path h="4523740">
                  <a:moveTo>
                    <a:pt x="0" y="4523422"/>
                  </a:moveTo>
                  <a:lnTo>
                    <a:pt x="0" y="4438418"/>
                  </a:lnTo>
                </a:path>
                <a:path h="4523740">
                  <a:moveTo>
                    <a:pt x="0" y="4403000"/>
                  </a:moveTo>
                  <a:lnTo>
                    <a:pt x="0" y="4403000"/>
                  </a:lnTo>
                </a:path>
                <a:path h="4523740">
                  <a:moveTo>
                    <a:pt x="0" y="4369606"/>
                  </a:moveTo>
                  <a:lnTo>
                    <a:pt x="0" y="4273470"/>
                  </a:lnTo>
                </a:path>
                <a:path h="4523740">
                  <a:moveTo>
                    <a:pt x="0" y="4238052"/>
                  </a:moveTo>
                  <a:lnTo>
                    <a:pt x="0" y="4238052"/>
                  </a:lnTo>
                </a:path>
                <a:path h="4523740">
                  <a:moveTo>
                    <a:pt x="0" y="4204657"/>
                  </a:moveTo>
                  <a:lnTo>
                    <a:pt x="0" y="4109534"/>
                  </a:lnTo>
                </a:path>
                <a:path h="4523740">
                  <a:moveTo>
                    <a:pt x="0" y="4073104"/>
                  </a:moveTo>
                  <a:lnTo>
                    <a:pt x="0" y="4073104"/>
                  </a:lnTo>
                </a:path>
                <a:path h="4523740">
                  <a:moveTo>
                    <a:pt x="0" y="4039709"/>
                  </a:moveTo>
                  <a:lnTo>
                    <a:pt x="0" y="3944586"/>
                  </a:lnTo>
                </a:path>
                <a:path h="4523740">
                  <a:moveTo>
                    <a:pt x="0" y="3908156"/>
                  </a:moveTo>
                  <a:lnTo>
                    <a:pt x="0" y="3908156"/>
                  </a:lnTo>
                </a:path>
                <a:path h="4523740">
                  <a:moveTo>
                    <a:pt x="0" y="3874761"/>
                  </a:moveTo>
                  <a:lnTo>
                    <a:pt x="0" y="3779638"/>
                  </a:lnTo>
                </a:path>
                <a:path h="4523740">
                  <a:moveTo>
                    <a:pt x="0" y="3744220"/>
                  </a:moveTo>
                  <a:lnTo>
                    <a:pt x="0" y="3744220"/>
                  </a:lnTo>
                </a:path>
                <a:path h="4523740">
                  <a:moveTo>
                    <a:pt x="0" y="3579271"/>
                  </a:moveTo>
                  <a:lnTo>
                    <a:pt x="0" y="3579271"/>
                  </a:lnTo>
                </a:path>
                <a:path h="4523740">
                  <a:moveTo>
                    <a:pt x="0" y="3414323"/>
                  </a:moveTo>
                  <a:lnTo>
                    <a:pt x="0" y="3414323"/>
                  </a:lnTo>
                </a:path>
                <a:path h="4523740">
                  <a:moveTo>
                    <a:pt x="0" y="3380929"/>
                  </a:moveTo>
                  <a:lnTo>
                    <a:pt x="0" y="3284794"/>
                  </a:lnTo>
                </a:path>
                <a:path h="4523740">
                  <a:moveTo>
                    <a:pt x="0" y="3249375"/>
                  </a:moveTo>
                  <a:lnTo>
                    <a:pt x="0" y="3249375"/>
                  </a:lnTo>
                </a:path>
                <a:path h="4523740">
                  <a:moveTo>
                    <a:pt x="0" y="3084427"/>
                  </a:moveTo>
                  <a:lnTo>
                    <a:pt x="0" y="3084427"/>
                  </a:lnTo>
                </a:path>
                <a:path h="4523740">
                  <a:moveTo>
                    <a:pt x="0" y="3051033"/>
                  </a:moveTo>
                  <a:lnTo>
                    <a:pt x="0" y="2955909"/>
                  </a:lnTo>
                </a:path>
                <a:path h="4523740">
                  <a:moveTo>
                    <a:pt x="0" y="2919479"/>
                  </a:moveTo>
                  <a:lnTo>
                    <a:pt x="0" y="2919479"/>
                  </a:lnTo>
                </a:path>
                <a:path h="4523740">
                  <a:moveTo>
                    <a:pt x="0" y="2886085"/>
                  </a:moveTo>
                  <a:lnTo>
                    <a:pt x="0" y="2790961"/>
                  </a:lnTo>
                </a:path>
                <a:path h="4523740">
                  <a:moveTo>
                    <a:pt x="0" y="2755543"/>
                  </a:moveTo>
                  <a:lnTo>
                    <a:pt x="0" y="2755543"/>
                  </a:lnTo>
                </a:path>
                <a:path h="4523740">
                  <a:moveTo>
                    <a:pt x="0" y="2590595"/>
                  </a:moveTo>
                  <a:lnTo>
                    <a:pt x="0" y="2590595"/>
                  </a:lnTo>
                </a:path>
                <a:path h="4523740">
                  <a:moveTo>
                    <a:pt x="0" y="2556189"/>
                  </a:moveTo>
                  <a:lnTo>
                    <a:pt x="0" y="2461065"/>
                  </a:lnTo>
                </a:path>
                <a:path h="4523740">
                  <a:moveTo>
                    <a:pt x="0" y="2425647"/>
                  </a:moveTo>
                  <a:lnTo>
                    <a:pt x="0" y="2425647"/>
                  </a:lnTo>
                </a:path>
                <a:path h="4523740">
                  <a:moveTo>
                    <a:pt x="0" y="2260699"/>
                  </a:moveTo>
                  <a:lnTo>
                    <a:pt x="0" y="2260699"/>
                  </a:lnTo>
                </a:path>
                <a:path h="4523740">
                  <a:moveTo>
                    <a:pt x="0" y="2227304"/>
                  </a:moveTo>
                  <a:lnTo>
                    <a:pt x="0" y="2131169"/>
                  </a:lnTo>
                </a:path>
                <a:path h="4523740">
                  <a:moveTo>
                    <a:pt x="0" y="2095751"/>
                  </a:moveTo>
                  <a:lnTo>
                    <a:pt x="0" y="2095751"/>
                  </a:lnTo>
                </a:path>
                <a:path h="4523740">
                  <a:moveTo>
                    <a:pt x="0" y="2062356"/>
                  </a:moveTo>
                  <a:lnTo>
                    <a:pt x="0" y="1967233"/>
                  </a:lnTo>
                </a:path>
                <a:path h="4523740">
                  <a:moveTo>
                    <a:pt x="0" y="1930803"/>
                  </a:moveTo>
                  <a:lnTo>
                    <a:pt x="0" y="1930803"/>
                  </a:lnTo>
                </a:path>
                <a:path h="4523740">
                  <a:moveTo>
                    <a:pt x="0" y="1765855"/>
                  </a:moveTo>
                  <a:lnTo>
                    <a:pt x="0" y="1765855"/>
                  </a:lnTo>
                </a:path>
                <a:path h="4523740">
                  <a:moveTo>
                    <a:pt x="0" y="1601919"/>
                  </a:moveTo>
                  <a:lnTo>
                    <a:pt x="0" y="1601919"/>
                  </a:lnTo>
                </a:path>
                <a:path h="4523740">
                  <a:moveTo>
                    <a:pt x="0" y="1436970"/>
                  </a:moveTo>
                  <a:lnTo>
                    <a:pt x="0" y="1436970"/>
                  </a:lnTo>
                </a:path>
                <a:path h="4523740">
                  <a:moveTo>
                    <a:pt x="0" y="1272022"/>
                  </a:moveTo>
                  <a:lnTo>
                    <a:pt x="0" y="1272022"/>
                  </a:lnTo>
                </a:path>
                <a:path h="4523740">
                  <a:moveTo>
                    <a:pt x="0" y="1107074"/>
                  </a:moveTo>
                  <a:lnTo>
                    <a:pt x="0" y="1107074"/>
                  </a:lnTo>
                </a:path>
                <a:path h="4523740">
                  <a:moveTo>
                    <a:pt x="0" y="1073680"/>
                  </a:moveTo>
                  <a:lnTo>
                    <a:pt x="0" y="978556"/>
                  </a:lnTo>
                </a:path>
                <a:path h="4523740">
                  <a:moveTo>
                    <a:pt x="0" y="942126"/>
                  </a:moveTo>
                  <a:lnTo>
                    <a:pt x="0" y="942126"/>
                  </a:lnTo>
                </a:path>
                <a:path h="4523740">
                  <a:moveTo>
                    <a:pt x="0" y="908732"/>
                  </a:moveTo>
                  <a:lnTo>
                    <a:pt x="0" y="813608"/>
                  </a:lnTo>
                </a:path>
                <a:path h="4523740">
                  <a:moveTo>
                    <a:pt x="0" y="777178"/>
                  </a:moveTo>
                  <a:lnTo>
                    <a:pt x="0" y="777178"/>
                  </a:lnTo>
                </a:path>
                <a:path h="4523740">
                  <a:moveTo>
                    <a:pt x="0" y="613242"/>
                  </a:moveTo>
                  <a:lnTo>
                    <a:pt x="0" y="613242"/>
                  </a:lnTo>
                </a:path>
                <a:path h="4523740">
                  <a:moveTo>
                    <a:pt x="0" y="448294"/>
                  </a:moveTo>
                  <a:lnTo>
                    <a:pt x="0" y="448294"/>
                  </a:lnTo>
                </a:path>
                <a:path h="4523740">
                  <a:moveTo>
                    <a:pt x="0" y="413888"/>
                  </a:moveTo>
                  <a:lnTo>
                    <a:pt x="0" y="318764"/>
                  </a:lnTo>
                </a:path>
                <a:path h="4523740">
                  <a:moveTo>
                    <a:pt x="0" y="283346"/>
                  </a:moveTo>
                  <a:lnTo>
                    <a:pt x="0" y="283346"/>
                  </a:lnTo>
                </a:path>
                <a:path h="4523740">
                  <a:moveTo>
                    <a:pt x="0" y="249951"/>
                  </a:moveTo>
                  <a:lnTo>
                    <a:pt x="0" y="153816"/>
                  </a:lnTo>
                </a:path>
                <a:path h="4523740">
                  <a:moveTo>
                    <a:pt x="0" y="118398"/>
                  </a:moveTo>
                  <a:lnTo>
                    <a:pt x="0" y="118398"/>
                  </a:lnTo>
                </a:path>
                <a:path h="452374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5062455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5062455" y="7936396"/>
              <a:ext cx="0" cy="4612640"/>
            </a:xfrm>
            <a:custGeom>
              <a:avLst/>
              <a:gdLst/>
              <a:ahLst/>
              <a:cxnLst/>
              <a:rect l="l" t="t" r="r" b="b"/>
              <a:pathLst>
                <a:path h="4612640">
                  <a:moveTo>
                    <a:pt x="0" y="4523422"/>
                  </a:moveTo>
                  <a:lnTo>
                    <a:pt x="0" y="4612474"/>
                  </a:lnTo>
                </a:path>
                <a:path h="4612640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4977451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5630160" y="8025448"/>
              <a:ext cx="0" cy="4523740"/>
            </a:xfrm>
            <a:custGeom>
              <a:avLst/>
              <a:gdLst/>
              <a:ahLst/>
              <a:cxnLst/>
              <a:rect l="l" t="t" r="r" b="b"/>
              <a:pathLst>
                <a:path h="4523740">
                  <a:moveTo>
                    <a:pt x="0" y="4523422"/>
                  </a:moveTo>
                  <a:lnTo>
                    <a:pt x="0" y="4438418"/>
                  </a:lnTo>
                </a:path>
                <a:path h="4523740">
                  <a:moveTo>
                    <a:pt x="0" y="4403000"/>
                  </a:moveTo>
                  <a:lnTo>
                    <a:pt x="0" y="4403000"/>
                  </a:lnTo>
                </a:path>
                <a:path h="4523740">
                  <a:moveTo>
                    <a:pt x="0" y="4369606"/>
                  </a:moveTo>
                  <a:lnTo>
                    <a:pt x="0" y="4273470"/>
                  </a:lnTo>
                </a:path>
                <a:path h="4523740">
                  <a:moveTo>
                    <a:pt x="0" y="4238052"/>
                  </a:moveTo>
                  <a:lnTo>
                    <a:pt x="0" y="4238052"/>
                  </a:lnTo>
                </a:path>
                <a:path h="4523740">
                  <a:moveTo>
                    <a:pt x="0" y="4204657"/>
                  </a:moveTo>
                  <a:lnTo>
                    <a:pt x="0" y="4109534"/>
                  </a:lnTo>
                </a:path>
                <a:path h="4523740">
                  <a:moveTo>
                    <a:pt x="0" y="4073104"/>
                  </a:moveTo>
                  <a:lnTo>
                    <a:pt x="0" y="4073104"/>
                  </a:lnTo>
                </a:path>
                <a:path h="4523740">
                  <a:moveTo>
                    <a:pt x="0" y="3908156"/>
                  </a:moveTo>
                  <a:lnTo>
                    <a:pt x="0" y="3908156"/>
                  </a:lnTo>
                </a:path>
                <a:path h="4523740">
                  <a:moveTo>
                    <a:pt x="0" y="3874761"/>
                  </a:moveTo>
                  <a:lnTo>
                    <a:pt x="0" y="3779638"/>
                  </a:lnTo>
                </a:path>
                <a:path h="4523740">
                  <a:moveTo>
                    <a:pt x="0" y="3744220"/>
                  </a:moveTo>
                  <a:lnTo>
                    <a:pt x="0" y="3744220"/>
                  </a:lnTo>
                </a:path>
                <a:path h="4523740">
                  <a:moveTo>
                    <a:pt x="0" y="3579271"/>
                  </a:moveTo>
                  <a:lnTo>
                    <a:pt x="0" y="3579271"/>
                  </a:lnTo>
                </a:path>
                <a:path h="4523740">
                  <a:moveTo>
                    <a:pt x="0" y="3414323"/>
                  </a:moveTo>
                  <a:lnTo>
                    <a:pt x="0" y="3414323"/>
                  </a:lnTo>
                </a:path>
                <a:path h="4523740">
                  <a:moveTo>
                    <a:pt x="0" y="3380929"/>
                  </a:moveTo>
                  <a:lnTo>
                    <a:pt x="0" y="3284794"/>
                  </a:lnTo>
                </a:path>
                <a:path h="4523740">
                  <a:moveTo>
                    <a:pt x="0" y="3249375"/>
                  </a:moveTo>
                  <a:lnTo>
                    <a:pt x="0" y="3249375"/>
                  </a:lnTo>
                </a:path>
                <a:path h="4523740">
                  <a:moveTo>
                    <a:pt x="0" y="3084427"/>
                  </a:moveTo>
                  <a:lnTo>
                    <a:pt x="0" y="3084427"/>
                  </a:lnTo>
                </a:path>
                <a:path h="4523740">
                  <a:moveTo>
                    <a:pt x="0" y="3051033"/>
                  </a:moveTo>
                  <a:lnTo>
                    <a:pt x="0" y="2955909"/>
                  </a:lnTo>
                </a:path>
                <a:path h="4523740">
                  <a:moveTo>
                    <a:pt x="0" y="2919479"/>
                  </a:moveTo>
                  <a:lnTo>
                    <a:pt x="0" y="2919479"/>
                  </a:lnTo>
                </a:path>
                <a:path h="4523740">
                  <a:moveTo>
                    <a:pt x="0" y="2755543"/>
                  </a:moveTo>
                  <a:lnTo>
                    <a:pt x="0" y="2755543"/>
                  </a:lnTo>
                </a:path>
                <a:path h="4523740">
                  <a:moveTo>
                    <a:pt x="0" y="2590595"/>
                  </a:moveTo>
                  <a:lnTo>
                    <a:pt x="0" y="2590595"/>
                  </a:lnTo>
                </a:path>
                <a:path h="4523740">
                  <a:moveTo>
                    <a:pt x="0" y="2425647"/>
                  </a:moveTo>
                  <a:lnTo>
                    <a:pt x="0" y="2425647"/>
                  </a:lnTo>
                </a:path>
                <a:path h="4523740">
                  <a:moveTo>
                    <a:pt x="0" y="2260699"/>
                  </a:moveTo>
                  <a:lnTo>
                    <a:pt x="0" y="2260699"/>
                  </a:lnTo>
                </a:path>
                <a:path h="4523740">
                  <a:moveTo>
                    <a:pt x="0" y="2227304"/>
                  </a:moveTo>
                  <a:lnTo>
                    <a:pt x="0" y="2131169"/>
                  </a:lnTo>
                </a:path>
                <a:path h="4523740">
                  <a:moveTo>
                    <a:pt x="0" y="2095751"/>
                  </a:moveTo>
                  <a:lnTo>
                    <a:pt x="0" y="2095751"/>
                  </a:lnTo>
                </a:path>
                <a:path h="4523740">
                  <a:moveTo>
                    <a:pt x="0" y="2062356"/>
                  </a:moveTo>
                  <a:lnTo>
                    <a:pt x="0" y="1967233"/>
                  </a:lnTo>
                </a:path>
                <a:path h="4523740">
                  <a:moveTo>
                    <a:pt x="0" y="1930803"/>
                  </a:moveTo>
                  <a:lnTo>
                    <a:pt x="0" y="1930803"/>
                  </a:lnTo>
                </a:path>
                <a:path h="4523740">
                  <a:moveTo>
                    <a:pt x="0" y="1897408"/>
                  </a:moveTo>
                  <a:lnTo>
                    <a:pt x="0" y="1802285"/>
                  </a:lnTo>
                </a:path>
                <a:path h="4523740">
                  <a:moveTo>
                    <a:pt x="0" y="1765855"/>
                  </a:moveTo>
                  <a:lnTo>
                    <a:pt x="0" y="1765855"/>
                  </a:lnTo>
                </a:path>
                <a:path h="4523740">
                  <a:moveTo>
                    <a:pt x="0" y="1732460"/>
                  </a:moveTo>
                  <a:lnTo>
                    <a:pt x="0" y="1637337"/>
                  </a:lnTo>
                </a:path>
                <a:path h="4523740">
                  <a:moveTo>
                    <a:pt x="0" y="1601919"/>
                  </a:moveTo>
                  <a:lnTo>
                    <a:pt x="0" y="1601919"/>
                  </a:lnTo>
                </a:path>
                <a:path h="4523740">
                  <a:moveTo>
                    <a:pt x="0" y="1436970"/>
                  </a:moveTo>
                  <a:lnTo>
                    <a:pt x="0" y="1436970"/>
                  </a:lnTo>
                </a:path>
                <a:path h="4523740">
                  <a:moveTo>
                    <a:pt x="0" y="1272022"/>
                  </a:moveTo>
                  <a:lnTo>
                    <a:pt x="0" y="1272022"/>
                  </a:lnTo>
                </a:path>
                <a:path h="4523740">
                  <a:moveTo>
                    <a:pt x="0" y="1107074"/>
                  </a:moveTo>
                  <a:lnTo>
                    <a:pt x="0" y="1107074"/>
                  </a:lnTo>
                </a:path>
                <a:path h="4523740">
                  <a:moveTo>
                    <a:pt x="0" y="1073680"/>
                  </a:moveTo>
                  <a:lnTo>
                    <a:pt x="0" y="978556"/>
                  </a:lnTo>
                </a:path>
                <a:path h="4523740">
                  <a:moveTo>
                    <a:pt x="0" y="942126"/>
                  </a:moveTo>
                  <a:lnTo>
                    <a:pt x="0" y="942126"/>
                  </a:lnTo>
                </a:path>
                <a:path h="4523740">
                  <a:moveTo>
                    <a:pt x="0" y="908732"/>
                  </a:moveTo>
                  <a:lnTo>
                    <a:pt x="0" y="813608"/>
                  </a:lnTo>
                </a:path>
                <a:path h="4523740">
                  <a:moveTo>
                    <a:pt x="0" y="777178"/>
                  </a:moveTo>
                  <a:lnTo>
                    <a:pt x="0" y="777178"/>
                  </a:lnTo>
                </a:path>
                <a:path h="4523740">
                  <a:moveTo>
                    <a:pt x="0" y="613242"/>
                  </a:moveTo>
                  <a:lnTo>
                    <a:pt x="0" y="613242"/>
                  </a:lnTo>
                </a:path>
                <a:path h="4523740">
                  <a:moveTo>
                    <a:pt x="0" y="448294"/>
                  </a:moveTo>
                  <a:lnTo>
                    <a:pt x="0" y="448294"/>
                  </a:lnTo>
                </a:path>
                <a:path h="4523740">
                  <a:moveTo>
                    <a:pt x="0" y="413888"/>
                  </a:moveTo>
                  <a:lnTo>
                    <a:pt x="0" y="318764"/>
                  </a:lnTo>
                </a:path>
                <a:path h="4523740">
                  <a:moveTo>
                    <a:pt x="0" y="283346"/>
                  </a:moveTo>
                  <a:lnTo>
                    <a:pt x="0" y="283346"/>
                  </a:lnTo>
                </a:path>
                <a:path h="4523740">
                  <a:moveTo>
                    <a:pt x="0" y="249951"/>
                  </a:moveTo>
                  <a:lnTo>
                    <a:pt x="0" y="153816"/>
                  </a:lnTo>
                </a:path>
                <a:path h="4523740">
                  <a:moveTo>
                    <a:pt x="0" y="118398"/>
                  </a:moveTo>
                  <a:lnTo>
                    <a:pt x="0" y="118398"/>
                  </a:lnTo>
                </a:path>
                <a:path h="452374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29" name="object 7429"/>
          <p:cNvSpPr txBox="1"/>
          <p:nvPr/>
        </p:nvSpPr>
        <p:spPr>
          <a:xfrm>
            <a:off x="5595196" y="12568215"/>
            <a:ext cx="673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9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7430" name="object 7430"/>
          <p:cNvGrpSpPr/>
          <p:nvPr/>
        </p:nvGrpSpPr>
        <p:grpSpPr>
          <a:xfrm>
            <a:off x="5541981" y="7934809"/>
            <a:ext cx="177800" cy="4787265"/>
            <a:chOff x="5541981" y="7934809"/>
            <a:chExt cx="177800" cy="4787265"/>
          </a:xfrm>
        </p:grpSpPr>
        <p:sp>
          <p:nvSpPr>
            <p:cNvPr id="7431" name="object 7431"/>
            <p:cNvSpPr/>
            <p:nvPr/>
          </p:nvSpPr>
          <p:spPr>
            <a:xfrm>
              <a:off x="5630160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5630160" y="7936396"/>
              <a:ext cx="0" cy="4612640"/>
            </a:xfrm>
            <a:custGeom>
              <a:avLst/>
              <a:gdLst/>
              <a:ahLst/>
              <a:cxnLst/>
              <a:rect l="l" t="t" r="r" b="b"/>
              <a:pathLst>
                <a:path h="4612640">
                  <a:moveTo>
                    <a:pt x="0" y="4523422"/>
                  </a:moveTo>
                  <a:lnTo>
                    <a:pt x="0" y="4612474"/>
                  </a:lnTo>
                </a:path>
                <a:path h="4612640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5545156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34" name="object 7434"/>
          <p:cNvSpPr txBox="1"/>
          <p:nvPr/>
        </p:nvSpPr>
        <p:spPr>
          <a:xfrm>
            <a:off x="6705307" y="12568215"/>
            <a:ext cx="8509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30" dirty="0">
                <a:latin typeface="Cambria"/>
                <a:cs typeface="Cambria"/>
              </a:rPr>
              <a:t>11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435" name="object 7435"/>
          <p:cNvSpPr/>
          <p:nvPr/>
        </p:nvSpPr>
        <p:spPr>
          <a:xfrm>
            <a:off x="6754438" y="1197003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6" name="object 7436"/>
          <p:cNvSpPr/>
          <p:nvPr/>
        </p:nvSpPr>
        <p:spPr>
          <a:xfrm>
            <a:off x="6754438" y="1164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7" name="object 7437"/>
          <p:cNvSpPr/>
          <p:nvPr/>
        </p:nvSpPr>
        <p:spPr>
          <a:xfrm>
            <a:off x="6754438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8" name="object 7438"/>
          <p:cNvSpPr/>
          <p:nvPr/>
        </p:nvSpPr>
        <p:spPr>
          <a:xfrm>
            <a:off x="6754438" y="1131024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9" name="object 7439"/>
          <p:cNvSpPr/>
          <p:nvPr/>
        </p:nvSpPr>
        <p:spPr>
          <a:xfrm>
            <a:off x="6754438" y="111463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0" name="object 7440"/>
          <p:cNvSpPr/>
          <p:nvPr/>
        </p:nvSpPr>
        <p:spPr>
          <a:xfrm>
            <a:off x="6754438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1" name="object 7441"/>
          <p:cNvSpPr/>
          <p:nvPr/>
        </p:nvSpPr>
        <p:spPr>
          <a:xfrm>
            <a:off x="6754438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2" name="object 7442"/>
          <p:cNvSpPr/>
          <p:nvPr/>
        </p:nvSpPr>
        <p:spPr>
          <a:xfrm>
            <a:off x="6754438" y="98277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3" name="object 7443"/>
          <p:cNvSpPr/>
          <p:nvPr/>
        </p:nvSpPr>
        <p:spPr>
          <a:xfrm>
            <a:off x="6754438" y="96627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4" name="object 7444"/>
          <p:cNvSpPr/>
          <p:nvPr/>
        </p:nvSpPr>
        <p:spPr>
          <a:xfrm>
            <a:off x="6754438" y="94978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5" name="object 7445"/>
          <p:cNvSpPr/>
          <p:nvPr/>
        </p:nvSpPr>
        <p:spPr>
          <a:xfrm>
            <a:off x="6754438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6" name="object 7446"/>
          <p:cNvSpPr/>
          <p:nvPr/>
        </p:nvSpPr>
        <p:spPr>
          <a:xfrm>
            <a:off x="6754438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7" name="object 7447"/>
          <p:cNvSpPr/>
          <p:nvPr/>
        </p:nvSpPr>
        <p:spPr>
          <a:xfrm>
            <a:off x="6754438" y="90040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8" name="object 7448"/>
          <p:cNvSpPr/>
          <p:nvPr/>
        </p:nvSpPr>
        <p:spPr>
          <a:xfrm>
            <a:off x="6754438" y="88390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9" name="object 7449"/>
          <p:cNvSpPr/>
          <p:nvPr/>
        </p:nvSpPr>
        <p:spPr>
          <a:xfrm>
            <a:off x="6754438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0" name="object 7450"/>
          <p:cNvSpPr/>
          <p:nvPr/>
        </p:nvSpPr>
        <p:spPr>
          <a:xfrm>
            <a:off x="6754438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1" name="object 7451"/>
          <p:cNvSpPr/>
          <p:nvPr/>
        </p:nvSpPr>
        <p:spPr>
          <a:xfrm>
            <a:off x="6754438" y="817926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2" name="object 7452"/>
          <p:cNvSpPr/>
          <p:nvPr/>
        </p:nvSpPr>
        <p:spPr>
          <a:xfrm>
            <a:off x="6754438" y="7936396"/>
            <a:ext cx="0" cy="174625"/>
          </a:xfrm>
          <a:custGeom>
            <a:avLst/>
            <a:gdLst/>
            <a:ahLst/>
            <a:cxnLst/>
            <a:rect l="l" t="t" r="r" b="b"/>
            <a:pathLst>
              <a:path h="174625">
                <a:moveTo>
                  <a:pt x="0" y="174055"/>
                </a:moveTo>
                <a:lnTo>
                  <a:pt x="0" y="89051"/>
                </a:lnTo>
              </a:path>
              <a:path h="174625">
                <a:moveTo>
                  <a:pt x="0" y="89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53" name="object 7453"/>
          <p:cNvGrpSpPr/>
          <p:nvPr/>
        </p:nvGrpSpPr>
        <p:grpSpPr>
          <a:xfrm>
            <a:off x="6666258" y="8142259"/>
            <a:ext cx="177800" cy="4580255"/>
            <a:chOff x="6666258" y="8142259"/>
            <a:chExt cx="177800" cy="4580255"/>
          </a:xfrm>
        </p:grpSpPr>
        <p:sp>
          <p:nvSpPr>
            <p:cNvPr id="7454" name="object 7454"/>
            <p:cNvSpPr/>
            <p:nvPr/>
          </p:nvSpPr>
          <p:spPr>
            <a:xfrm>
              <a:off x="6754437" y="8143847"/>
              <a:ext cx="0" cy="4405630"/>
            </a:xfrm>
            <a:custGeom>
              <a:avLst/>
              <a:gdLst/>
              <a:ahLst/>
              <a:cxnLst/>
              <a:rect l="l" t="t" r="r" b="b"/>
              <a:pathLst>
                <a:path h="4405630">
                  <a:moveTo>
                    <a:pt x="0" y="4405024"/>
                  </a:moveTo>
                  <a:lnTo>
                    <a:pt x="0" y="4320020"/>
                  </a:lnTo>
                </a:path>
                <a:path h="4405630">
                  <a:moveTo>
                    <a:pt x="0" y="4284602"/>
                  </a:moveTo>
                  <a:lnTo>
                    <a:pt x="0" y="4284602"/>
                  </a:lnTo>
                </a:path>
                <a:path h="4405630">
                  <a:moveTo>
                    <a:pt x="0" y="4251207"/>
                  </a:moveTo>
                  <a:lnTo>
                    <a:pt x="0" y="4155072"/>
                  </a:lnTo>
                </a:path>
                <a:path h="4405630">
                  <a:moveTo>
                    <a:pt x="0" y="4119654"/>
                  </a:moveTo>
                  <a:lnTo>
                    <a:pt x="0" y="4119654"/>
                  </a:lnTo>
                </a:path>
                <a:path h="4405630">
                  <a:moveTo>
                    <a:pt x="0" y="4086259"/>
                  </a:moveTo>
                  <a:lnTo>
                    <a:pt x="0" y="3991136"/>
                  </a:lnTo>
                </a:path>
                <a:path h="4405630">
                  <a:moveTo>
                    <a:pt x="0" y="3954705"/>
                  </a:moveTo>
                  <a:lnTo>
                    <a:pt x="0" y="3954705"/>
                  </a:lnTo>
                </a:path>
                <a:path h="4405630">
                  <a:moveTo>
                    <a:pt x="0" y="3789757"/>
                  </a:moveTo>
                  <a:lnTo>
                    <a:pt x="0" y="3789757"/>
                  </a:lnTo>
                </a:path>
                <a:path h="4405630">
                  <a:moveTo>
                    <a:pt x="0" y="3756363"/>
                  </a:moveTo>
                  <a:lnTo>
                    <a:pt x="0" y="3661240"/>
                  </a:lnTo>
                </a:path>
                <a:path h="4405630">
                  <a:moveTo>
                    <a:pt x="0" y="3625821"/>
                  </a:moveTo>
                  <a:lnTo>
                    <a:pt x="0" y="3625821"/>
                  </a:lnTo>
                </a:path>
                <a:path h="4405630">
                  <a:moveTo>
                    <a:pt x="0" y="3460873"/>
                  </a:moveTo>
                  <a:lnTo>
                    <a:pt x="0" y="3460873"/>
                  </a:lnTo>
                </a:path>
                <a:path h="4405630">
                  <a:moveTo>
                    <a:pt x="0" y="3295925"/>
                  </a:moveTo>
                  <a:lnTo>
                    <a:pt x="0" y="3295925"/>
                  </a:lnTo>
                </a:path>
                <a:path h="4405630">
                  <a:moveTo>
                    <a:pt x="0" y="3130977"/>
                  </a:moveTo>
                  <a:lnTo>
                    <a:pt x="0" y="3130977"/>
                  </a:lnTo>
                </a:path>
                <a:path h="4405630">
                  <a:moveTo>
                    <a:pt x="0" y="2966029"/>
                  </a:moveTo>
                  <a:lnTo>
                    <a:pt x="0" y="2966029"/>
                  </a:lnTo>
                </a:path>
                <a:path h="4405630">
                  <a:moveTo>
                    <a:pt x="0" y="2932635"/>
                  </a:moveTo>
                  <a:lnTo>
                    <a:pt x="0" y="2837511"/>
                  </a:lnTo>
                </a:path>
                <a:path h="4405630">
                  <a:moveTo>
                    <a:pt x="0" y="2801081"/>
                  </a:moveTo>
                  <a:lnTo>
                    <a:pt x="0" y="2801081"/>
                  </a:lnTo>
                </a:path>
                <a:path h="4405630">
                  <a:moveTo>
                    <a:pt x="0" y="2767686"/>
                  </a:moveTo>
                  <a:lnTo>
                    <a:pt x="0" y="2672563"/>
                  </a:lnTo>
                </a:path>
                <a:path h="4405630">
                  <a:moveTo>
                    <a:pt x="0" y="2637145"/>
                  </a:moveTo>
                  <a:lnTo>
                    <a:pt x="0" y="2637145"/>
                  </a:lnTo>
                </a:path>
                <a:path h="4405630">
                  <a:moveTo>
                    <a:pt x="0" y="2472197"/>
                  </a:moveTo>
                  <a:lnTo>
                    <a:pt x="0" y="2472197"/>
                  </a:lnTo>
                </a:path>
                <a:path h="4405630">
                  <a:moveTo>
                    <a:pt x="0" y="2437790"/>
                  </a:moveTo>
                  <a:lnTo>
                    <a:pt x="0" y="2342667"/>
                  </a:lnTo>
                </a:path>
                <a:path h="4405630">
                  <a:moveTo>
                    <a:pt x="0" y="2307249"/>
                  </a:moveTo>
                  <a:lnTo>
                    <a:pt x="0" y="2307249"/>
                  </a:lnTo>
                </a:path>
                <a:path h="4405630">
                  <a:moveTo>
                    <a:pt x="0" y="2142301"/>
                  </a:moveTo>
                  <a:lnTo>
                    <a:pt x="0" y="2142301"/>
                  </a:lnTo>
                </a:path>
                <a:path h="4405630">
                  <a:moveTo>
                    <a:pt x="0" y="2108906"/>
                  </a:moveTo>
                  <a:lnTo>
                    <a:pt x="0" y="2012771"/>
                  </a:lnTo>
                </a:path>
                <a:path h="4405630">
                  <a:moveTo>
                    <a:pt x="0" y="1977352"/>
                  </a:moveTo>
                  <a:lnTo>
                    <a:pt x="0" y="1977352"/>
                  </a:lnTo>
                </a:path>
                <a:path h="4405630">
                  <a:moveTo>
                    <a:pt x="0" y="1943958"/>
                  </a:moveTo>
                  <a:lnTo>
                    <a:pt x="0" y="1848835"/>
                  </a:lnTo>
                </a:path>
                <a:path h="4405630">
                  <a:moveTo>
                    <a:pt x="0" y="1812404"/>
                  </a:moveTo>
                  <a:lnTo>
                    <a:pt x="0" y="1812404"/>
                  </a:lnTo>
                </a:path>
                <a:path h="4405630">
                  <a:moveTo>
                    <a:pt x="0" y="1647456"/>
                  </a:moveTo>
                  <a:lnTo>
                    <a:pt x="0" y="1647456"/>
                  </a:lnTo>
                </a:path>
                <a:path h="4405630">
                  <a:moveTo>
                    <a:pt x="0" y="1483520"/>
                  </a:moveTo>
                  <a:lnTo>
                    <a:pt x="0" y="1483520"/>
                  </a:lnTo>
                </a:path>
                <a:path h="4405630">
                  <a:moveTo>
                    <a:pt x="0" y="1318572"/>
                  </a:moveTo>
                  <a:lnTo>
                    <a:pt x="0" y="1318572"/>
                  </a:lnTo>
                </a:path>
                <a:path h="4405630">
                  <a:moveTo>
                    <a:pt x="0" y="1153624"/>
                  </a:moveTo>
                  <a:lnTo>
                    <a:pt x="0" y="1153624"/>
                  </a:lnTo>
                </a:path>
                <a:path h="4405630">
                  <a:moveTo>
                    <a:pt x="0" y="988676"/>
                  </a:moveTo>
                  <a:lnTo>
                    <a:pt x="0" y="988676"/>
                  </a:lnTo>
                </a:path>
                <a:path h="4405630">
                  <a:moveTo>
                    <a:pt x="0" y="823728"/>
                  </a:moveTo>
                  <a:lnTo>
                    <a:pt x="0" y="823728"/>
                  </a:lnTo>
                </a:path>
                <a:path h="4405630">
                  <a:moveTo>
                    <a:pt x="0" y="658780"/>
                  </a:moveTo>
                  <a:lnTo>
                    <a:pt x="0" y="658780"/>
                  </a:lnTo>
                </a:path>
                <a:path h="4405630">
                  <a:moveTo>
                    <a:pt x="0" y="494844"/>
                  </a:moveTo>
                  <a:lnTo>
                    <a:pt x="0" y="494844"/>
                  </a:lnTo>
                </a:path>
                <a:path h="4405630">
                  <a:moveTo>
                    <a:pt x="0" y="329896"/>
                  </a:moveTo>
                  <a:lnTo>
                    <a:pt x="0" y="329896"/>
                  </a:lnTo>
                </a:path>
                <a:path h="4405630">
                  <a:moveTo>
                    <a:pt x="0" y="295489"/>
                  </a:moveTo>
                  <a:lnTo>
                    <a:pt x="0" y="200366"/>
                  </a:lnTo>
                </a:path>
                <a:path h="4405630">
                  <a:moveTo>
                    <a:pt x="0" y="164948"/>
                  </a:moveTo>
                  <a:lnTo>
                    <a:pt x="0" y="164948"/>
                  </a:lnTo>
                </a:path>
                <a:path h="440563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6754437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6754437" y="12459819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6669433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58" name="object 7458"/>
          <p:cNvSpPr txBox="1"/>
          <p:nvPr/>
        </p:nvSpPr>
        <p:spPr>
          <a:xfrm>
            <a:off x="7272000" y="12568215"/>
            <a:ext cx="971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80" dirty="0">
                <a:latin typeface="Cambria"/>
                <a:cs typeface="Cambria"/>
              </a:rPr>
              <a:t>12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459" name="object 7459"/>
          <p:cNvSpPr/>
          <p:nvPr/>
        </p:nvSpPr>
        <p:spPr>
          <a:xfrm>
            <a:off x="7321130" y="1164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0" name="object 7460"/>
          <p:cNvSpPr/>
          <p:nvPr/>
        </p:nvSpPr>
        <p:spPr>
          <a:xfrm>
            <a:off x="7321130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1" name="object 7461"/>
          <p:cNvSpPr/>
          <p:nvPr/>
        </p:nvSpPr>
        <p:spPr>
          <a:xfrm>
            <a:off x="7321130" y="1131024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2" name="object 7462"/>
          <p:cNvSpPr/>
          <p:nvPr/>
        </p:nvSpPr>
        <p:spPr>
          <a:xfrm>
            <a:off x="7321130" y="111463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3" name="object 7463"/>
          <p:cNvSpPr/>
          <p:nvPr/>
        </p:nvSpPr>
        <p:spPr>
          <a:xfrm>
            <a:off x="7321130" y="1098135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4" name="object 7464"/>
          <p:cNvSpPr/>
          <p:nvPr/>
        </p:nvSpPr>
        <p:spPr>
          <a:xfrm>
            <a:off x="7321130" y="10816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5" name="object 7465"/>
          <p:cNvSpPr/>
          <p:nvPr/>
        </p:nvSpPr>
        <p:spPr>
          <a:xfrm>
            <a:off x="7321130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6" name="object 7466"/>
          <p:cNvSpPr/>
          <p:nvPr/>
        </p:nvSpPr>
        <p:spPr>
          <a:xfrm>
            <a:off x="7321130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7" name="object 7467"/>
          <p:cNvSpPr/>
          <p:nvPr/>
        </p:nvSpPr>
        <p:spPr>
          <a:xfrm>
            <a:off x="7321130" y="1015661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8" name="object 7468"/>
          <p:cNvSpPr/>
          <p:nvPr/>
        </p:nvSpPr>
        <p:spPr>
          <a:xfrm>
            <a:off x="7321130" y="99926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9" name="object 7469"/>
          <p:cNvSpPr/>
          <p:nvPr/>
        </p:nvSpPr>
        <p:spPr>
          <a:xfrm>
            <a:off x="7321130" y="98277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0" name="object 7470"/>
          <p:cNvSpPr/>
          <p:nvPr/>
        </p:nvSpPr>
        <p:spPr>
          <a:xfrm>
            <a:off x="7321130" y="96627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1" name="object 7471"/>
          <p:cNvSpPr/>
          <p:nvPr/>
        </p:nvSpPr>
        <p:spPr>
          <a:xfrm>
            <a:off x="7321130" y="94978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2" name="object 7472"/>
          <p:cNvSpPr/>
          <p:nvPr/>
        </p:nvSpPr>
        <p:spPr>
          <a:xfrm>
            <a:off x="7321130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3" name="object 7473"/>
          <p:cNvSpPr/>
          <p:nvPr/>
        </p:nvSpPr>
        <p:spPr>
          <a:xfrm>
            <a:off x="7321130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4" name="object 7474"/>
          <p:cNvSpPr/>
          <p:nvPr/>
        </p:nvSpPr>
        <p:spPr>
          <a:xfrm>
            <a:off x="7321130" y="90040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5" name="object 7475"/>
          <p:cNvSpPr/>
          <p:nvPr/>
        </p:nvSpPr>
        <p:spPr>
          <a:xfrm>
            <a:off x="7835202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6" name="object 7476"/>
          <p:cNvSpPr/>
          <p:nvPr/>
        </p:nvSpPr>
        <p:spPr>
          <a:xfrm>
            <a:off x="7835202" y="111463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7" name="object 7477"/>
          <p:cNvSpPr/>
          <p:nvPr/>
        </p:nvSpPr>
        <p:spPr>
          <a:xfrm>
            <a:off x="7835202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8" name="object 7478"/>
          <p:cNvSpPr/>
          <p:nvPr/>
        </p:nvSpPr>
        <p:spPr>
          <a:xfrm>
            <a:off x="7835202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9" name="object 7479"/>
          <p:cNvSpPr/>
          <p:nvPr/>
        </p:nvSpPr>
        <p:spPr>
          <a:xfrm>
            <a:off x="7835202" y="98277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0" name="object 7480"/>
          <p:cNvSpPr/>
          <p:nvPr/>
        </p:nvSpPr>
        <p:spPr>
          <a:xfrm>
            <a:off x="7835202" y="96627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1" name="object 7481"/>
          <p:cNvSpPr/>
          <p:nvPr/>
        </p:nvSpPr>
        <p:spPr>
          <a:xfrm>
            <a:off x="7835202" y="94978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2" name="object 7482"/>
          <p:cNvSpPr/>
          <p:nvPr/>
        </p:nvSpPr>
        <p:spPr>
          <a:xfrm>
            <a:off x="7835202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3" name="object 7483"/>
          <p:cNvSpPr/>
          <p:nvPr/>
        </p:nvSpPr>
        <p:spPr>
          <a:xfrm>
            <a:off x="7835202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4" name="object 7484"/>
          <p:cNvSpPr/>
          <p:nvPr/>
        </p:nvSpPr>
        <p:spPr>
          <a:xfrm>
            <a:off x="7835202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5" name="object 7485"/>
          <p:cNvSpPr/>
          <p:nvPr/>
        </p:nvSpPr>
        <p:spPr>
          <a:xfrm>
            <a:off x="7835202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86" name="object 7486"/>
          <p:cNvGrpSpPr/>
          <p:nvPr/>
        </p:nvGrpSpPr>
        <p:grpSpPr>
          <a:xfrm>
            <a:off x="7232952" y="7934809"/>
            <a:ext cx="603885" cy="4787265"/>
            <a:chOff x="7232952" y="7934809"/>
            <a:chExt cx="603885" cy="4787265"/>
          </a:xfrm>
        </p:grpSpPr>
        <p:sp>
          <p:nvSpPr>
            <p:cNvPr id="7487" name="object 7487"/>
            <p:cNvSpPr/>
            <p:nvPr/>
          </p:nvSpPr>
          <p:spPr>
            <a:xfrm>
              <a:off x="7321131" y="8025448"/>
              <a:ext cx="0" cy="4523740"/>
            </a:xfrm>
            <a:custGeom>
              <a:avLst/>
              <a:gdLst/>
              <a:ahLst/>
              <a:cxnLst/>
              <a:rect l="l" t="t" r="r" b="b"/>
              <a:pathLst>
                <a:path h="4523740">
                  <a:moveTo>
                    <a:pt x="0" y="4523422"/>
                  </a:moveTo>
                  <a:lnTo>
                    <a:pt x="0" y="4438418"/>
                  </a:lnTo>
                </a:path>
                <a:path h="4523740">
                  <a:moveTo>
                    <a:pt x="0" y="4403000"/>
                  </a:moveTo>
                  <a:lnTo>
                    <a:pt x="0" y="4403000"/>
                  </a:lnTo>
                </a:path>
                <a:path h="4523740">
                  <a:moveTo>
                    <a:pt x="0" y="4369606"/>
                  </a:moveTo>
                  <a:lnTo>
                    <a:pt x="0" y="4273470"/>
                  </a:lnTo>
                </a:path>
                <a:path h="4523740">
                  <a:moveTo>
                    <a:pt x="0" y="4238052"/>
                  </a:moveTo>
                  <a:lnTo>
                    <a:pt x="0" y="4238052"/>
                  </a:lnTo>
                </a:path>
                <a:path h="4523740">
                  <a:moveTo>
                    <a:pt x="0" y="4204657"/>
                  </a:moveTo>
                  <a:lnTo>
                    <a:pt x="0" y="4109534"/>
                  </a:lnTo>
                </a:path>
                <a:path h="4523740">
                  <a:moveTo>
                    <a:pt x="0" y="4073104"/>
                  </a:moveTo>
                  <a:lnTo>
                    <a:pt x="0" y="4073104"/>
                  </a:lnTo>
                </a:path>
                <a:path h="4523740">
                  <a:moveTo>
                    <a:pt x="0" y="4039709"/>
                  </a:moveTo>
                  <a:lnTo>
                    <a:pt x="0" y="3944586"/>
                  </a:lnTo>
                </a:path>
                <a:path h="4523740">
                  <a:moveTo>
                    <a:pt x="0" y="3908156"/>
                  </a:moveTo>
                  <a:lnTo>
                    <a:pt x="0" y="3908156"/>
                  </a:lnTo>
                </a:path>
                <a:path h="4523740">
                  <a:moveTo>
                    <a:pt x="0" y="3874761"/>
                  </a:moveTo>
                  <a:lnTo>
                    <a:pt x="0" y="3779638"/>
                  </a:lnTo>
                </a:path>
                <a:path h="4523740">
                  <a:moveTo>
                    <a:pt x="0" y="3744220"/>
                  </a:moveTo>
                  <a:lnTo>
                    <a:pt x="0" y="3744220"/>
                  </a:lnTo>
                </a:path>
                <a:path h="4523740">
                  <a:moveTo>
                    <a:pt x="0" y="3579271"/>
                  </a:moveTo>
                  <a:lnTo>
                    <a:pt x="0" y="3579271"/>
                  </a:lnTo>
                </a:path>
                <a:path h="4523740">
                  <a:moveTo>
                    <a:pt x="0" y="3414323"/>
                  </a:moveTo>
                  <a:lnTo>
                    <a:pt x="0" y="3414323"/>
                  </a:lnTo>
                </a:path>
                <a:path h="4523740">
                  <a:moveTo>
                    <a:pt x="0" y="3249375"/>
                  </a:moveTo>
                  <a:lnTo>
                    <a:pt x="0" y="3249375"/>
                  </a:lnTo>
                </a:path>
                <a:path h="4523740">
                  <a:moveTo>
                    <a:pt x="0" y="3084427"/>
                  </a:moveTo>
                  <a:lnTo>
                    <a:pt x="0" y="3084427"/>
                  </a:lnTo>
                </a:path>
                <a:path h="4523740">
                  <a:moveTo>
                    <a:pt x="0" y="2919479"/>
                  </a:moveTo>
                  <a:lnTo>
                    <a:pt x="0" y="2919479"/>
                  </a:lnTo>
                </a:path>
                <a:path h="4523740">
                  <a:moveTo>
                    <a:pt x="0" y="2755543"/>
                  </a:moveTo>
                  <a:lnTo>
                    <a:pt x="0" y="2755543"/>
                  </a:lnTo>
                </a:path>
                <a:path h="4523740">
                  <a:moveTo>
                    <a:pt x="0" y="2590595"/>
                  </a:moveTo>
                  <a:lnTo>
                    <a:pt x="0" y="2590595"/>
                  </a:lnTo>
                </a:path>
                <a:path h="4523740">
                  <a:moveTo>
                    <a:pt x="0" y="2556189"/>
                  </a:moveTo>
                  <a:lnTo>
                    <a:pt x="0" y="2461065"/>
                  </a:lnTo>
                </a:path>
                <a:path h="4523740">
                  <a:moveTo>
                    <a:pt x="0" y="2425647"/>
                  </a:moveTo>
                  <a:lnTo>
                    <a:pt x="0" y="2425647"/>
                  </a:lnTo>
                </a:path>
                <a:path h="4523740">
                  <a:moveTo>
                    <a:pt x="0" y="2260699"/>
                  </a:moveTo>
                  <a:lnTo>
                    <a:pt x="0" y="2260699"/>
                  </a:lnTo>
                </a:path>
                <a:path h="4523740">
                  <a:moveTo>
                    <a:pt x="0" y="2095751"/>
                  </a:moveTo>
                  <a:lnTo>
                    <a:pt x="0" y="2095751"/>
                  </a:lnTo>
                </a:path>
                <a:path h="4523740">
                  <a:moveTo>
                    <a:pt x="0" y="1930803"/>
                  </a:moveTo>
                  <a:lnTo>
                    <a:pt x="0" y="1930803"/>
                  </a:lnTo>
                </a:path>
                <a:path h="4523740">
                  <a:moveTo>
                    <a:pt x="0" y="1765855"/>
                  </a:moveTo>
                  <a:lnTo>
                    <a:pt x="0" y="1765855"/>
                  </a:lnTo>
                </a:path>
                <a:path h="4523740">
                  <a:moveTo>
                    <a:pt x="0" y="1601919"/>
                  </a:moveTo>
                  <a:lnTo>
                    <a:pt x="0" y="1601919"/>
                  </a:lnTo>
                </a:path>
                <a:path h="4523740">
                  <a:moveTo>
                    <a:pt x="0" y="1436970"/>
                  </a:moveTo>
                  <a:lnTo>
                    <a:pt x="0" y="1436970"/>
                  </a:lnTo>
                </a:path>
                <a:path h="4523740">
                  <a:moveTo>
                    <a:pt x="0" y="1272022"/>
                  </a:moveTo>
                  <a:lnTo>
                    <a:pt x="0" y="1272022"/>
                  </a:lnTo>
                </a:path>
                <a:path h="4523740">
                  <a:moveTo>
                    <a:pt x="0" y="1107074"/>
                  </a:moveTo>
                  <a:lnTo>
                    <a:pt x="0" y="1107074"/>
                  </a:lnTo>
                </a:path>
                <a:path h="4523740">
                  <a:moveTo>
                    <a:pt x="0" y="942126"/>
                  </a:moveTo>
                  <a:lnTo>
                    <a:pt x="0" y="942126"/>
                  </a:lnTo>
                </a:path>
                <a:path h="4523740">
                  <a:moveTo>
                    <a:pt x="0" y="908732"/>
                  </a:moveTo>
                  <a:lnTo>
                    <a:pt x="0" y="813608"/>
                  </a:lnTo>
                </a:path>
                <a:path h="4523740">
                  <a:moveTo>
                    <a:pt x="0" y="777178"/>
                  </a:moveTo>
                  <a:lnTo>
                    <a:pt x="0" y="777178"/>
                  </a:lnTo>
                </a:path>
                <a:path h="4523740">
                  <a:moveTo>
                    <a:pt x="0" y="743784"/>
                  </a:moveTo>
                  <a:lnTo>
                    <a:pt x="0" y="648660"/>
                  </a:lnTo>
                </a:path>
                <a:path h="4523740">
                  <a:moveTo>
                    <a:pt x="0" y="613242"/>
                  </a:moveTo>
                  <a:lnTo>
                    <a:pt x="0" y="613242"/>
                  </a:lnTo>
                </a:path>
                <a:path h="4523740">
                  <a:moveTo>
                    <a:pt x="0" y="578836"/>
                  </a:moveTo>
                  <a:lnTo>
                    <a:pt x="0" y="483712"/>
                  </a:lnTo>
                </a:path>
                <a:path h="4523740">
                  <a:moveTo>
                    <a:pt x="0" y="448294"/>
                  </a:moveTo>
                  <a:lnTo>
                    <a:pt x="0" y="448294"/>
                  </a:lnTo>
                </a:path>
                <a:path h="4523740">
                  <a:moveTo>
                    <a:pt x="0" y="413888"/>
                  </a:moveTo>
                  <a:lnTo>
                    <a:pt x="0" y="318764"/>
                  </a:lnTo>
                </a:path>
                <a:path h="4523740">
                  <a:moveTo>
                    <a:pt x="0" y="283346"/>
                  </a:moveTo>
                  <a:lnTo>
                    <a:pt x="0" y="283346"/>
                  </a:lnTo>
                </a:path>
                <a:path h="4523740">
                  <a:moveTo>
                    <a:pt x="0" y="249951"/>
                  </a:moveTo>
                  <a:lnTo>
                    <a:pt x="0" y="153816"/>
                  </a:lnTo>
                </a:path>
                <a:path h="4523740">
                  <a:moveTo>
                    <a:pt x="0" y="118398"/>
                  </a:moveTo>
                  <a:lnTo>
                    <a:pt x="0" y="118398"/>
                  </a:lnTo>
                </a:path>
                <a:path h="452374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7321131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7321131" y="7936396"/>
              <a:ext cx="0" cy="4612640"/>
            </a:xfrm>
            <a:custGeom>
              <a:avLst/>
              <a:gdLst/>
              <a:ahLst/>
              <a:cxnLst/>
              <a:rect l="l" t="t" r="r" b="b"/>
              <a:pathLst>
                <a:path h="4612640">
                  <a:moveTo>
                    <a:pt x="0" y="4523422"/>
                  </a:moveTo>
                  <a:lnTo>
                    <a:pt x="0" y="4612474"/>
                  </a:lnTo>
                </a:path>
                <a:path h="4612640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7236127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7835202" y="8025448"/>
              <a:ext cx="0" cy="4523740"/>
            </a:xfrm>
            <a:custGeom>
              <a:avLst/>
              <a:gdLst/>
              <a:ahLst/>
              <a:cxnLst/>
              <a:rect l="l" t="t" r="r" b="b"/>
              <a:pathLst>
                <a:path h="4523740">
                  <a:moveTo>
                    <a:pt x="0" y="4523422"/>
                  </a:moveTo>
                  <a:lnTo>
                    <a:pt x="0" y="4438418"/>
                  </a:lnTo>
                </a:path>
                <a:path h="4523740">
                  <a:moveTo>
                    <a:pt x="0" y="4403000"/>
                  </a:moveTo>
                  <a:lnTo>
                    <a:pt x="0" y="4403000"/>
                  </a:lnTo>
                </a:path>
                <a:path h="4523740">
                  <a:moveTo>
                    <a:pt x="0" y="4369606"/>
                  </a:moveTo>
                  <a:lnTo>
                    <a:pt x="0" y="4273470"/>
                  </a:lnTo>
                </a:path>
                <a:path h="4523740">
                  <a:moveTo>
                    <a:pt x="0" y="4238052"/>
                  </a:moveTo>
                  <a:lnTo>
                    <a:pt x="0" y="4238052"/>
                  </a:lnTo>
                </a:path>
                <a:path h="4523740">
                  <a:moveTo>
                    <a:pt x="0" y="4204657"/>
                  </a:moveTo>
                  <a:lnTo>
                    <a:pt x="0" y="4109534"/>
                  </a:lnTo>
                </a:path>
                <a:path h="4523740">
                  <a:moveTo>
                    <a:pt x="0" y="4073104"/>
                  </a:moveTo>
                  <a:lnTo>
                    <a:pt x="0" y="4073104"/>
                  </a:lnTo>
                </a:path>
                <a:path h="4523740">
                  <a:moveTo>
                    <a:pt x="0" y="4039709"/>
                  </a:moveTo>
                  <a:lnTo>
                    <a:pt x="0" y="3944586"/>
                  </a:lnTo>
                </a:path>
                <a:path h="4523740">
                  <a:moveTo>
                    <a:pt x="0" y="3908156"/>
                  </a:moveTo>
                  <a:lnTo>
                    <a:pt x="0" y="3908156"/>
                  </a:lnTo>
                </a:path>
                <a:path h="4523740">
                  <a:moveTo>
                    <a:pt x="0" y="3874761"/>
                  </a:moveTo>
                  <a:lnTo>
                    <a:pt x="0" y="3779638"/>
                  </a:lnTo>
                </a:path>
                <a:path h="4523740">
                  <a:moveTo>
                    <a:pt x="0" y="3744220"/>
                  </a:moveTo>
                  <a:lnTo>
                    <a:pt x="0" y="3744220"/>
                  </a:lnTo>
                </a:path>
                <a:path h="4523740">
                  <a:moveTo>
                    <a:pt x="0" y="3709813"/>
                  </a:moveTo>
                  <a:lnTo>
                    <a:pt x="0" y="3614690"/>
                  </a:lnTo>
                </a:path>
                <a:path h="4523740">
                  <a:moveTo>
                    <a:pt x="0" y="3579271"/>
                  </a:moveTo>
                  <a:lnTo>
                    <a:pt x="0" y="3579271"/>
                  </a:lnTo>
                </a:path>
                <a:path h="4523740">
                  <a:moveTo>
                    <a:pt x="0" y="3414323"/>
                  </a:moveTo>
                  <a:lnTo>
                    <a:pt x="0" y="3414323"/>
                  </a:lnTo>
                </a:path>
                <a:path h="4523740">
                  <a:moveTo>
                    <a:pt x="0" y="3380929"/>
                  </a:moveTo>
                  <a:lnTo>
                    <a:pt x="0" y="3284794"/>
                  </a:lnTo>
                </a:path>
                <a:path h="4523740">
                  <a:moveTo>
                    <a:pt x="0" y="3249375"/>
                  </a:moveTo>
                  <a:lnTo>
                    <a:pt x="0" y="3249375"/>
                  </a:lnTo>
                </a:path>
                <a:path h="4523740">
                  <a:moveTo>
                    <a:pt x="0" y="3084427"/>
                  </a:moveTo>
                  <a:lnTo>
                    <a:pt x="0" y="3084427"/>
                  </a:lnTo>
                </a:path>
                <a:path h="4523740">
                  <a:moveTo>
                    <a:pt x="0" y="3051033"/>
                  </a:moveTo>
                  <a:lnTo>
                    <a:pt x="0" y="2955909"/>
                  </a:lnTo>
                </a:path>
                <a:path h="4523740">
                  <a:moveTo>
                    <a:pt x="0" y="2919479"/>
                  </a:moveTo>
                  <a:lnTo>
                    <a:pt x="0" y="2919479"/>
                  </a:lnTo>
                </a:path>
                <a:path h="4523740">
                  <a:moveTo>
                    <a:pt x="0" y="2886085"/>
                  </a:moveTo>
                  <a:lnTo>
                    <a:pt x="0" y="2790961"/>
                  </a:lnTo>
                </a:path>
                <a:path h="4523740">
                  <a:moveTo>
                    <a:pt x="0" y="2755543"/>
                  </a:moveTo>
                  <a:lnTo>
                    <a:pt x="0" y="2755543"/>
                  </a:lnTo>
                </a:path>
                <a:path h="4523740">
                  <a:moveTo>
                    <a:pt x="0" y="2590595"/>
                  </a:moveTo>
                  <a:lnTo>
                    <a:pt x="0" y="2590595"/>
                  </a:lnTo>
                </a:path>
                <a:path h="4523740">
                  <a:moveTo>
                    <a:pt x="0" y="2556189"/>
                  </a:moveTo>
                  <a:lnTo>
                    <a:pt x="0" y="2461065"/>
                  </a:lnTo>
                </a:path>
                <a:path h="4523740">
                  <a:moveTo>
                    <a:pt x="0" y="2425647"/>
                  </a:moveTo>
                  <a:lnTo>
                    <a:pt x="0" y="2425647"/>
                  </a:lnTo>
                </a:path>
                <a:path h="4523740">
                  <a:moveTo>
                    <a:pt x="0" y="2260699"/>
                  </a:moveTo>
                  <a:lnTo>
                    <a:pt x="0" y="2260699"/>
                  </a:lnTo>
                </a:path>
                <a:path h="4523740">
                  <a:moveTo>
                    <a:pt x="0" y="2227304"/>
                  </a:moveTo>
                  <a:lnTo>
                    <a:pt x="0" y="2131169"/>
                  </a:lnTo>
                </a:path>
                <a:path h="4523740">
                  <a:moveTo>
                    <a:pt x="0" y="2095751"/>
                  </a:moveTo>
                  <a:lnTo>
                    <a:pt x="0" y="2095751"/>
                  </a:lnTo>
                </a:path>
                <a:path h="4523740">
                  <a:moveTo>
                    <a:pt x="0" y="2062356"/>
                  </a:moveTo>
                  <a:lnTo>
                    <a:pt x="0" y="1967233"/>
                  </a:lnTo>
                </a:path>
                <a:path h="4523740">
                  <a:moveTo>
                    <a:pt x="0" y="1930803"/>
                  </a:moveTo>
                  <a:lnTo>
                    <a:pt x="0" y="1930803"/>
                  </a:lnTo>
                </a:path>
                <a:path h="4523740">
                  <a:moveTo>
                    <a:pt x="0" y="1765855"/>
                  </a:moveTo>
                  <a:lnTo>
                    <a:pt x="0" y="1765855"/>
                  </a:lnTo>
                </a:path>
                <a:path h="4523740">
                  <a:moveTo>
                    <a:pt x="0" y="1601919"/>
                  </a:moveTo>
                  <a:lnTo>
                    <a:pt x="0" y="1601919"/>
                  </a:lnTo>
                </a:path>
                <a:path h="4523740">
                  <a:moveTo>
                    <a:pt x="0" y="1436970"/>
                  </a:moveTo>
                  <a:lnTo>
                    <a:pt x="0" y="1436970"/>
                  </a:lnTo>
                </a:path>
                <a:path h="4523740">
                  <a:moveTo>
                    <a:pt x="0" y="1272022"/>
                  </a:moveTo>
                  <a:lnTo>
                    <a:pt x="0" y="1272022"/>
                  </a:lnTo>
                </a:path>
                <a:path h="4523740">
                  <a:moveTo>
                    <a:pt x="0" y="1107074"/>
                  </a:moveTo>
                  <a:lnTo>
                    <a:pt x="0" y="1107074"/>
                  </a:lnTo>
                </a:path>
                <a:path h="4523740">
                  <a:moveTo>
                    <a:pt x="0" y="1073680"/>
                  </a:moveTo>
                  <a:lnTo>
                    <a:pt x="0" y="978556"/>
                  </a:lnTo>
                </a:path>
                <a:path h="4523740">
                  <a:moveTo>
                    <a:pt x="0" y="942126"/>
                  </a:moveTo>
                  <a:lnTo>
                    <a:pt x="0" y="942126"/>
                  </a:lnTo>
                </a:path>
                <a:path h="4523740">
                  <a:moveTo>
                    <a:pt x="0" y="908732"/>
                  </a:moveTo>
                  <a:lnTo>
                    <a:pt x="0" y="813608"/>
                  </a:lnTo>
                </a:path>
                <a:path h="4523740">
                  <a:moveTo>
                    <a:pt x="0" y="777178"/>
                  </a:moveTo>
                  <a:lnTo>
                    <a:pt x="0" y="777178"/>
                  </a:lnTo>
                </a:path>
                <a:path h="4523740">
                  <a:moveTo>
                    <a:pt x="0" y="613242"/>
                  </a:moveTo>
                  <a:lnTo>
                    <a:pt x="0" y="613242"/>
                  </a:lnTo>
                </a:path>
                <a:path h="4523740">
                  <a:moveTo>
                    <a:pt x="0" y="448294"/>
                  </a:moveTo>
                  <a:lnTo>
                    <a:pt x="0" y="448294"/>
                  </a:lnTo>
                </a:path>
                <a:path h="4523740">
                  <a:moveTo>
                    <a:pt x="0" y="413888"/>
                  </a:moveTo>
                  <a:lnTo>
                    <a:pt x="0" y="318764"/>
                  </a:lnTo>
                </a:path>
                <a:path h="4523740">
                  <a:moveTo>
                    <a:pt x="0" y="283346"/>
                  </a:moveTo>
                  <a:lnTo>
                    <a:pt x="0" y="283346"/>
                  </a:lnTo>
                </a:path>
                <a:path h="4523740">
                  <a:moveTo>
                    <a:pt x="0" y="249951"/>
                  </a:moveTo>
                  <a:lnTo>
                    <a:pt x="0" y="153816"/>
                  </a:lnTo>
                </a:path>
                <a:path h="4523740">
                  <a:moveTo>
                    <a:pt x="0" y="118398"/>
                  </a:moveTo>
                  <a:lnTo>
                    <a:pt x="0" y="118398"/>
                  </a:lnTo>
                </a:path>
                <a:path h="452374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92" name="object 7492"/>
          <p:cNvSpPr txBox="1"/>
          <p:nvPr/>
        </p:nvSpPr>
        <p:spPr>
          <a:xfrm>
            <a:off x="7785059" y="12568215"/>
            <a:ext cx="971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80" dirty="0">
                <a:latin typeface="Cambria"/>
                <a:cs typeface="Cambria"/>
              </a:rPr>
              <a:t>13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493" name="object 7493"/>
          <p:cNvSpPr/>
          <p:nvPr/>
        </p:nvSpPr>
        <p:spPr>
          <a:xfrm>
            <a:off x="8411002" y="116694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4" name="object 7494"/>
          <p:cNvSpPr/>
          <p:nvPr/>
        </p:nvSpPr>
        <p:spPr>
          <a:xfrm>
            <a:off x="8411002" y="115045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5" name="object 7495"/>
          <p:cNvSpPr/>
          <p:nvPr/>
        </p:nvSpPr>
        <p:spPr>
          <a:xfrm>
            <a:off x="8411002" y="111756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6" name="object 7496"/>
          <p:cNvSpPr/>
          <p:nvPr/>
        </p:nvSpPr>
        <p:spPr>
          <a:xfrm>
            <a:off x="8411002" y="108457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7" name="object 7497"/>
          <p:cNvSpPr/>
          <p:nvPr/>
        </p:nvSpPr>
        <p:spPr>
          <a:xfrm>
            <a:off x="8411002" y="106808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8" name="object 7498"/>
          <p:cNvSpPr/>
          <p:nvPr/>
        </p:nvSpPr>
        <p:spPr>
          <a:xfrm>
            <a:off x="8411002" y="105158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9" name="object 7499"/>
          <p:cNvSpPr/>
          <p:nvPr/>
        </p:nvSpPr>
        <p:spPr>
          <a:xfrm>
            <a:off x="8411002" y="103509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0" name="object 7500"/>
          <p:cNvSpPr/>
          <p:nvPr/>
        </p:nvSpPr>
        <p:spPr>
          <a:xfrm>
            <a:off x="8411002" y="1018596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1" name="object 7501"/>
          <p:cNvSpPr/>
          <p:nvPr/>
        </p:nvSpPr>
        <p:spPr>
          <a:xfrm>
            <a:off x="8411002" y="985708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2" name="object 7502"/>
          <p:cNvSpPr/>
          <p:nvPr/>
        </p:nvSpPr>
        <p:spPr>
          <a:xfrm>
            <a:off x="8411002" y="96921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03" name="object 7503"/>
          <p:cNvGrpSpPr/>
          <p:nvPr/>
        </p:nvGrpSpPr>
        <p:grpSpPr>
          <a:xfrm>
            <a:off x="7747023" y="7934809"/>
            <a:ext cx="1187450" cy="4787265"/>
            <a:chOff x="7747023" y="7934809"/>
            <a:chExt cx="1187450" cy="4787265"/>
          </a:xfrm>
        </p:grpSpPr>
        <p:sp>
          <p:nvSpPr>
            <p:cNvPr id="7504" name="object 7504"/>
            <p:cNvSpPr/>
            <p:nvPr/>
          </p:nvSpPr>
          <p:spPr>
            <a:xfrm>
              <a:off x="7835202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7835202" y="7936396"/>
              <a:ext cx="0" cy="4612640"/>
            </a:xfrm>
            <a:custGeom>
              <a:avLst/>
              <a:gdLst/>
              <a:ahLst/>
              <a:cxnLst/>
              <a:rect l="l" t="t" r="r" b="b"/>
              <a:pathLst>
                <a:path h="4612640">
                  <a:moveTo>
                    <a:pt x="0" y="4523422"/>
                  </a:moveTo>
                  <a:lnTo>
                    <a:pt x="0" y="4612474"/>
                  </a:lnTo>
                </a:path>
                <a:path h="4612640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7750198" y="11341613"/>
              <a:ext cx="1181100" cy="1377315"/>
            </a:xfrm>
            <a:custGeom>
              <a:avLst/>
              <a:gdLst/>
              <a:ahLst/>
              <a:cxnLst/>
              <a:rect l="l" t="t" r="r" b="b"/>
              <a:pathLst>
                <a:path w="1181100" h="1377315">
                  <a:moveTo>
                    <a:pt x="171019" y="1291755"/>
                  </a:moveTo>
                  <a:lnTo>
                    <a:pt x="164299" y="1258471"/>
                  </a:lnTo>
                  <a:lnTo>
                    <a:pt x="145974" y="1231291"/>
                  </a:lnTo>
                  <a:lnTo>
                    <a:pt x="118794" y="1212965"/>
                  </a:lnTo>
                  <a:lnTo>
                    <a:pt x="85509" y="1206246"/>
                  </a:lnTo>
                  <a:lnTo>
                    <a:pt x="52225" y="1212965"/>
                  </a:lnTo>
                  <a:lnTo>
                    <a:pt x="25045" y="1231291"/>
                  </a:lnTo>
                  <a:lnTo>
                    <a:pt x="6719" y="1258471"/>
                  </a:lnTo>
                  <a:lnTo>
                    <a:pt x="0" y="1291755"/>
                  </a:lnTo>
                  <a:lnTo>
                    <a:pt x="6719" y="1325040"/>
                  </a:lnTo>
                  <a:lnTo>
                    <a:pt x="25045" y="1352220"/>
                  </a:lnTo>
                  <a:lnTo>
                    <a:pt x="52225" y="1370546"/>
                  </a:lnTo>
                  <a:lnTo>
                    <a:pt x="85509" y="1377265"/>
                  </a:lnTo>
                  <a:lnTo>
                    <a:pt x="118794" y="1370546"/>
                  </a:lnTo>
                  <a:lnTo>
                    <a:pt x="145974" y="1352220"/>
                  </a:lnTo>
                  <a:lnTo>
                    <a:pt x="164299" y="1325040"/>
                  </a:lnTo>
                  <a:lnTo>
                    <a:pt x="171019" y="1291755"/>
                  </a:lnTo>
                </a:path>
                <a:path w="1181100" h="1377315">
                  <a:moveTo>
                    <a:pt x="352159" y="46549"/>
                  </a:moveTo>
                  <a:lnTo>
                    <a:pt x="398708" y="0"/>
                  </a:lnTo>
                </a:path>
                <a:path w="1181100" h="1377315">
                  <a:moveTo>
                    <a:pt x="352159" y="101195"/>
                  </a:moveTo>
                  <a:lnTo>
                    <a:pt x="394661" y="58693"/>
                  </a:lnTo>
                </a:path>
                <a:path w="1181100" h="1377315">
                  <a:moveTo>
                    <a:pt x="410852" y="42501"/>
                  </a:moveTo>
                  <a:lnTo>
                    <a:pt x="453354" y="0"/>
                  </a:lnTo>
                </a:path>
                <a:path w="1181100" h="1377315">
                  <a:moveTo>
                    <a:pt x="352159" y="154828"/>
                  </a:moveTo>
                  <a:lnTo>
                    <a:pt x="394661" y="112326"/>
                  </a:lnTo>
                </a:path>
                <a:path w="1181100" h="1377315">
                  <a:moveTo>
                    <a:pt x="464485" y="42501"/>
                  </a:moveTo>
                  <a:lnTo>
                    <a:pt x="506987" y="0"/>
                  </a:lnTo>
                </a:path>
                <a:path w="1181100" h="1377315">
                  <a:moveTo>
                    <a:pt x="352159" y="209473"/>
                  </a:moveTo>
                  <a:lnTo>
                    <a:pt x="394661" y="166971"/>
                  </a:lnTo>
                </a:path>
                <a:path w="1181100" h="1377315">
                  <a:moveTo>
                    <a:pt x="519131" y="42501"/>
                  </a:moveTo>
                  <a:lnTo>
                    <a:pt x="561633" y="0"/>
                  </a:lnTo>
                </a:path>
                <a:path w="1181100" h="1377315">
                  <a:moveTo>
                    <a:pt x="352159" y="264119"/>
                  </a:moveTo>
                  <a:lnTo>
                    <a:pt x="394661" y="220605"/>
                  </a:lnTo>
                </a:path>
                <a:path w="1181100" h="1377315">
                  <a:moveTo>
                    <a:pt x="572764" y="42501"/>
                  </a:moveTo>
                  <a:lnTo>
                    <a:pt x="615266" y="0"/>
                  </a:lnTo>
                </a:path>
                <a:path w="1181100" h="1377315">
                  <a:moveTo>
                    <a:pt x="360254" y="309657"/>
                  </a:moveTo>
                  <a:lnTo>
                    <a:pt x="394661" y="275250"/>
                  </a:lnTo>
                </a:path>
                <a:path w="1181100" h="1377315">
                  <a:moveTo>
                    <a:pt x="669911" y="0"/>
                  </a:moveTo>
                  <a:lnTo>
                    <a:pt x="660804" y="9107"/>
                  </a:lnTo>
                  <a:lnTo>
                    <a:pt x="627409" y="42501"/>
                  </a:lnTo>
                </a:path>
                <a:path w="1181100" h="1377315">
                  <a:moveTo>
                    <a:pt x="681043" y="42501"/>
                  </a:moveTo>
                  <a:lnTo>
                    <a:pt x="723545" y="0"/>
                  </a:lnTo>
                </a:path>
                <a:path w="1181100" h="1377315">
                  <a:moveTo>
                    <a:pt x="735688" y="42501"/>
                  </a:moveTo>
                  <a:lnTo>
                    <a:pt x="778190" y="0"/>
                  </a:lnTo>
                </a:path>
                <a:path w="1181100" h="1377315">
                  <a:moveTo>
                    <a:pt x="789322" y="42501"/>
                  </a:moveTo>
                  <a:lnTo>
                    <a:pt x="831824" y="0"/>
                  </a:lnTo>
                </a:path>
                <a:path w="1181100" h="1377315">
                  <a:moveTo>
                    <a:pt x="843967" y="42501"/>
                  </a:moveTo>
                  <a:lnTo>
                    <a:pt x="886469" y="0"/>
                  </a:lnTo>
                </a:path>
                <a:path w="1181100" h="1377315">
                  <a:moveTo>
                    <a:pt x="897600" y="42501"/>
                  </a:moveTo>
                  <a:lnTo>
                    <a:pt x="941114" y="0"/>
                  </a:lnTo>
                </a:path>
                <a:path w="1181100" h="1377315">
                  <a:moveTo>
                    <a:pt x="952246" y="42501"/>
                  </a:moveTo>
                  <a:lnTo>
                    <a:pt x="994748" y="0"/>
                  </a:lnTo>
                </a:path>
                <a:path w="1181100" h="1377315">
                  <a:moveTo>
                    <a:pt x="1006891" y="42501"/>
                  </a:moveTo>
                  <a:lnTo>
                    <a:pt x="1049393" y="0"/>
                  </a:lnTo>
                </a:path>
                <a:path w="1181100" h="1377315">
                  <a:moveTo>
                    <a:pt x="1060525" y="42501"/>
                  </a:moveTo>
                  <a:lnTo>
                    <a:pt x="1103026" y="0"/>
                  </a:lnTo>
                </a:path>
                <a:path w="1181100" h="1377315">
                  <a:moveTo>
                    <a:pt x="1115170" y="42501"/>
                  </a:moveTo>
                  <a:lnTo>
                    <a:pt x="1157672" y="0"/>
                  </a:lnTo>
                </a:path>
                <a:path w="1181100" h="1377315">
                  <a:moveTo>
                    <a:pt x="1168803" y="42501"/>
                  </a:moveTo>
                  <a:lnTo>
                    <a:pt x="1180947" y="30358"/>
                  </a:lnTo>
                </a:path>
                <a:path w="1181100" h="1377315">
                  <a:moveTo>
                    <a:pt x="352159" y="11131"/>
                  </a:moveTo>
                  <a:lnTo>
                    <a:pt x="362278" y="0"/>
                  </a:lnTo>
                </a:path>
                <a:path w="1181100" h="1377315">
                  <a:moveTo>
                    <a:pt x="352159" y="64764"/>
                  </a:moveTo>
                  <a:lnTo>
                    <a:pt x="416923" y="0"/>
                  </a:lnTo>
                </a:path>
                <a:path w="1181100" h="1377315">
                  <a:moveTo>
                    <a:pt x="352159" y="119410"/>
                  </a:moveTo>
                  <a:lnTo>
                    <a:pt x="394661" y="76908"/>
                  </a:lnTo>
                </a:path>
                <a:path w="1181100" h="1377315">
                  <a:moveTo>
                    <a:pt x="428055" y="42501"/>
                  </a:moveTo>
                  <a:lnTo>
                    <a:pt x="470557" y="0"/>
                  </a:lnTo>
                </a:path>
                <a:path w="1181100" h="1377315">
                  <a:moveTo>
                    <a:pt x="352159" y="173043"/>
                  </a:moveTo>
                  <a:lnTo>
                    <a:pt x="394661" y="130541"/>
                  </a:lnTo>
                </a:path>
                <a:path w="1181100" h="1377315">
                  <a:moveTo>
                    <a:pt x="482700" y="42501"/>
                  </a:moveTo>
                  <a:lnTo>
                    <a:pt x="525202" y="0"/>
                  </a:lnTo>
                </a:path>
                <a:path w="1181100" h="1377315">
                  <a:moveTo>
                    <a:pt x="352159" y="227689"/>
                  </a:moveTo>
                  <a:lnTo>
                    <a:pt x="394661" y="185187"/>
                  </a:lnTo>
                </a:path>
                <a:path w="1181100" h="1377315">
                  <a:moveTo>
                    <a:pt x="536334" y="42501"/>
                  </a:moveTo>
                  <a:lnTo>
                    <a:pt x="579848" y="0"/>
                  </a:lnTo>
                </a:path>
                <a:path w="1181100" h="1377315">
                  <a:moveTo>
                    <a:pt x="352159" y="281322"/>
                  </a:moveTo>
                  <a:lnTo>
                    <a:pt x="394661" y="238820"/>
                  </a:lnTo>
                </a:path>
                <a:path w="1181100" h="1377315">
                  <a:moveTo>
                    <a:pt x="590979" y="42501"/>
                  </a:moveTo>
                  <a:lnTo>
                    <a:pt x="633481" y="0"/>
                  </a:lnTo>
                </a:path>
                <a:path w="1181100" h="1377315">
                  <a:moveTo>
                    <a:pt x="378469" y="309657"/>
                  </a:moveTo>
                  <a:lnTo>
                    <a:pt x="394661" y="293465"/>
                  </a:lnTo>
                </a:path>
                <a:path w="1181100" h="1377315">
                  <a:moveTo>
                    <a:pt x="688126" y="0"/>
                  </a:moveTo>
                  <a:lnTo>
                    <a:pt x="660804" y="26310"/>
                  </a:lnTo>
                  <a:lnTo>
                    <a:pt x="645624" y="42501"/>
                  </a:lnTo>
                </a:path>
                <a:path w="1181100" h="1377315">
                  <a:moveTo>
                    <a:pt x="699258" y="42501"/>
                  </a:moveTo>
                  <a:lnTo>
                    <a:pt x="741760" y="0"/>
                  </a:lnTo>
                </a:path>
                <a:path w="1181100" h="1377315">
                  <a:moveTo>
                    <a:pt x="753903" y="42501"/>
                  </a:moveTo>
                  <a:lnTo>
                    <a:pt x="796405" y="0"/>
                  </a:lnTo>
                </a:path>
                <a:path w="1181100" h="1377315">
                  <a:moveTo>
                    <a:pt x="807537" y="42501"/>
                  </a:moveTo>
                  <a:lnTo>
                    <a:pt x="850039" y="0"/>
                  </a:lnTo>
                </a:path>
                <a:path w="1181100" h="1377315">
                  <a:moveTo>
                    <a:pt x="862182" y="42501"/>
                  </a:moveTo>
                  <a:lnTo>
                    <a:pt x="904684" y="0"/>
                  </a:lnTo>
                </a:path>
                <a:path w="1181100" h="1377315">
                  <a:moveTo>
                    <a:pt x="915815" y="42501"/>
                  </a:moveTo>
                  <a:lnTo>
                    <a:pt x="958317" y="0"/>
                  </a:lnTo>
                </a:path>
                <a:path w="1181100" h="1377315">
                  <a:moveTo>
                    <a:pt x="970461" y="42501"/>
                  </a:moveTo>
                  <a:lnTo>
                    <a:pt x="1012963" y="0"/>
                  </a:lnTo>
                </a:path>
                <a:path w="1181100" h="1377315">
                  <a:moveTo>
                    <a:pt x="1024094" y="42501"/>
                  </a:moveTo>
                  <a:lnTo>
                    <a:pt x="1067608" y="0"/>
                  </a:lnTo>
                </a:path>
                <a:path w="1181100" h="1377315">
                  <a:moveTo>
                    <a:pt x="1078740" y="42501"/>
                  </a:moveTo>
                  <a:lnTo>
                    <a:pt x="1121242" y="0"/>
                  </a:lnTo>
                </a:path>
                <a:path w="1181100" h="1377315">
                  <a:moveTo>
                    <a:pt x="1133385" y="42501"/>
                  </a:moveTo>
                  <a:lnTo>
                    <a:pt x="117588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8411002" y="8084141"/>
              <a:ext cx="0" cy="4465320"/>
            </a:xfrm>
            <a:custGeom>
              <a:avLst/>
              <a:gdLst/>
              <a:ahLst/>
              <a:cxnLst/>
              <a:rect l="l" t="t" r="r" b="b"/>
              <a:pathLst>
                <a:path h="4465320">
                  <a:moveTo>
                    <a:pt x="0" y="4464729"/>
                  </a:moveTo>
                  <a:lnTo>
                    <a:pt x="0" y="4409072"/>
                  </a:lnTo>
                </a:path>
                <a:path h="4465320">
                  <a:moveTo>
                    <a:pt x="0" y="4373653"/>
                  </a:moveTo>
                  <a:lnTo>
                    <a:pt x="0" y="4373653"/>
                  </a:lnTo>
                </a:path>
                <a:path h="4465320">
                  <a:moveTo>
                    <a:pt x="0" y="4340259"/>
                  </a:moveTo>
                  <a:lnTo>
                    <a:pt x="0" y="4244124"/>
                  </a:lnTo>
                </a:path>
                <a:path h="4465320">
                  <a:moveTo>
                    <a:pt x="0" y="4208705"/>
                  </a:moveTo>
                  <a:lnTo>
                    <a:pt x="0" y="4208705"/>
                  </a:lnTo>
                </a:path>
                <a:path h="4465320">
                  <a:moveTo>
                    <a:pt x="0" y="4175311"/>
                  </a:moveTo>
                  <a:lnTo>
                    <a:pt x="0" y="4080187"/>
                  </a:lnTo>
                </a:path>
                <a:path h="4465320">
                  <a:moveTo>
                    <a:pt x="0" y="4043757"/>
                  </a:moveTo>
                  <a:lnTo>
                    <a:pt x="0" y="4043757"/>
                  </a:lnTo>
                </a:path>
                <a:path h="4465320">
                  <a:moveTo>
                    <a:pt x="0" y="4010363"/>
                  </a:moveTo>
                  <a:lnTo>
                    <a:pt x="0" y="3915239"/>
                  </a:lnTo>
                </a:path>
                <a:path h="4465320">
                  <a:moveTo>
                    <a:pt x="0" y="3878809"/>
                  </a:moveTo>
                  <a:lnTo>
                    <a:pt x="0" y="3878809"/>
                  </a:lnTo>
                </a:path>
                <a:path h="4465320">
                  <a:moveTo>
                    <a:pt x="0" y="3845415"/>
                  </a:moveTo>
                  <a:lnTo>
                    <a:pt x="0" y="3750291"/>
                  </a:lnTo>
                </a:path>
                <a:path h="4465320">
                  <a:moveTo>
                    <a:pt x="0" y="3714873"/>
                  </a:moveTo>
                  <a:lnTo>
                    <a:pt x="0" y="3714873"/>
                  </a:lnTo>
                </a:path>
                <a:path h="4465320">
                  <a:moveTo>
                    <a:pt x="0" y="3549925"/>
                  </a:moveTo>
                  <a:lnTo>
                    <a:pt x="0" y="3549925"/>
                  </a:lnTo>
                </a:path>
                <a:path h="4465320">
                  <a:moveTo>
                    <a:pt x="0" y="3384977"/>
                  </a:moveTo>
                  <a:lnTo>
                    <a:pt x="0" y="3384977"/>
                  </a:lnTo>
                </a:path>
                <a:path h="4465320">
                  <a:moveTo>
                    <a:pt x="0" y="3351582"/>
                  </a:moveTo>
                  <a:lnTo>
                    <a:pt x="0" y="3255447"/>
                  </a:lnTo>
                </a:path>
                <a:path h="4465320">
                  <a:moveTo>
                    <a:pt x="0" y="3220029"/>
                  </a:moveTo>
                  <a:lnTo>
                    <a:pt x="0" y="3220029"/>
                  </a:lnTo>
                </a:path>
                <a:path h="4465320">
                  <a:moveTo>
                    <a:pt x="0" y="3055081"/>
                  </a:moveTo>
                  <a:lnTo>
                    <a:pt x="0" y="3055081"/>
                  </a:lnTo>
                </a:path>
                <a:path h="4465320">
                  <a:moveTo>
                    <a:pt x="0" y="3021686"/>
                  </a:moveTo>
                  <a:lnTo>
                    <a:pt x="0" y="2926563"/>
                  </a:lnTo>
                </a:path>
                <a:path h="4465320">
                  <a:moveTo>
                    <a:pt x="0" y="2890133"/>
                  </a:moveTo>
                  <a:lnTo>
                    <a:pt x="0" y="2890133"/>
                  </a:lnTo>
                </a:path>
                <a:path h="4465320">
                  <a:moveTo>
                    <a:pt x="0" y="2726196"/>
                  </a:moveTo>
                  <a:lnTo>
                    <a:pt x="0" y="2726196"/>
                  </a:lnTo>
                </a:path>
                <a:path h="4465320">
                  <a:moveTo>
                    <a:pt x="0" y="2561248"/>
                  </a:moveTo>
                  <a:lnTo>
                    <a:pt x="0" y="2561248"/>
                  </a:lnTo>
                </a:path>
                <a:path h="4465320">
                  <a:moveTo>
                    <a:pt x="0" y="2396300"/>
                  </a:moveTo>
                  <a:lnTo>
                    <a:pt x="0" y="2396300"/>
                  </a:lnTo>
                </a:path>
                <a:path h="4465320">
                  <a:moveTo>
                    <a:pt x="0" y="2231352"/>
                  </a:moveTo>
                  <a:lnTo>
                    <a:pt x="0" y="2231352"/>
                  </a:lnTo>
                </a:path>
                <a:path h="4465320">
                  <a:moveTo>
                    <a:pt x="0" y="2066404"/>
                  </a:moveTo>
                  <a:lnTo>
                    <a:pt x="0" y="2066404"/>
                  </a:lnTo>
                </a:path>
                <a:path h="4465320">
                  <a:moveTo>
                    <a:pt x="0" y="2033010"/>
                  </a:moveTo>
                  <a:lnTo>
                    <a:pt x="0" y="1937886"/>
                  </a:lnTo>
                </a:path>
                <a:path h="4465320">
                  <a:moveTo>
                    <a:pt x="0" y="1901456"/>
                  </a:moveTo>
                  <a:lnTo>
                    <a:pt x="0" y="1901456"/>
                  </a:lnTo>
                </a:path>
                <a:path h="4465320">
                  <a:moveTo>
                    <a:pt x="0" y="1736508"/>
                  </a:moveTo>
                  <a:lnTo>
                    <a:pt x="0" y="1736508"/>
                  </a:lnTo>
                </a:path>
                <a:path h="4465320">
                  <a:moveTo>
                    <a:pt x="0" y="1572572"/>
                  </a:moveTo>
                  <a:lnTo>
                    <a:pt x="0" y="1572572"/>
                  </a:lnTo>
                </a:path>
                <a:path h="4465320">
                  <a:moveTo>
                    <a:pt x="0" y="1538166"/>
                  </a:moveTo>
                  <a:lnTo>
                    <a:pt x="0" y="1443042"/>
                  </a:lnTo>
                </a:path>
                <a:path h="4465320">
                  <a:moveTo>
                    <a:pt x="0" y="1407624"/>
                  </a:moveTo>
                  <a:lnTo>
                    <a:pt x="0" y="1407624"/>
                  </a:lnTo>
                </a:path>
                <a:path h="4465320">
                  <a:moveTo>
                    <a:pt x="0" y="1374229"/>
                  </a:moveTo>
                  <a:lnTo>
                    <a:pt x="0" y="1278094"/>
                  </a:lnTo>
                </a:path>
                <a:path h="4465320">
                  <a:moveTo>
                    <a:pt x="0" y="1242676"/>
                  </a:moveTo>
                  <a:lnTo>
                    <a:pt x="0" y="1242676"/>
                  </a:lnTo>
                </a:path>
                <a:path h="4465320">
                  <a:moveTo>
                    <a:pt x="0" y="1209281"/>
                  </a:moveTo>
                  <a:lnTo>
                    <a:pt x="0" y="1113146"/>
                  </a:lnTo>
                </a:path>
                <a:path h="4465320">
                  <a:moveTo>
                    <a:pt x="0" y="1077728"/>
                  </a:moveTo>
                  <a:lnTo>
                    <a:pt x="0" y="1077728"/>
                  </a:lnTo>
                </a:path>
                <a:path h="4465320">
                  <a:moveTo>
                    <a:pt x="0" y="1044333"/>
                  </a:moveTo>
                  <a:lnTo>
                    <a:pt x="0" y="949210"/>
                  </a:lnTo>
                </a:path>
                <a:path h="4465320">
                  <a:moveTo>
                    <a:pt x="0" y="912780"/>
                  </a:moveTo>
                  <a:lnTo>
                    <a:pt x="0" y="912780"/>
                  </a:lnTo>
                </a:path>
                <a:path h="4465320">
                  <a:moveTo>
                    <a:pt x="0" y="879385"/>
                  </a:moveTo>
                  <a:lnTo>
                    <a:pt x="0" y="784262"/>
                  </a:lnTo>
                </a:path>
                <a:path h="4465320">
                  <a:moveTo>
                    <a:pt x="0" y="747832"/>
                  </a:moveTo>
                  <a:lnTo>
                    <a:pt x="0" y="747832"/>
                  </a:lnTo>
                </a:path>
                <a:path h="4465320">
                  <a:moveTo>
                    <a:pt x="0" y="714437"/>
                  </a:moveTo>
                  <a:lnTo>
                    <a:pt x="0" y="619314"/>
                  </a:lnTo>
                </a:path>
                <a:path h="4465320">
                  <a:moveTo>
                    <a:pt x="0" y="583895"/>
                  </a:moveTo>
                  <a:lnTo>
                    <a:pt x="0" y="583895"/>
                  </a:lnTo>
                </a:path>
                <a:path h="4465320">
                  <a:moveTo>
                    <a:pt x="0" y="549489"/>
                  </a:moveTo>
                  <a:lnTo>
                    <a:pt x="0" y="454366"/>
                  </a:lnTo>
                </a:path>
                <a:path h="4465320">
                  <a:moveTo>
                    <a:pt x="0" y="418947"/>
                  </a:moveTo>
                  <a:lnTo>
                    <a:pt x="0" y="418947"/>
                  </a:lnTo>
                </a:path>
                <a:path h="4465320">
                  <a:moveTo>
                    <a:pt x="0" y="384541"/>
                  </a:moveTo>
                  <a:lnTo>
                    <a:pt x="0" y="289418"/>
                  </a:lnTo>
                </a:path>
                <a:path h="4465320">
                  <a:moveTo>
                    <a:pt x="0" y="253999"/>
                  </a:moveTo>
                  <a:lnTo>
                    <a:pt x="0" y="253999"/>
                  </a:lnTo>
                </a:path>
                <a:path h="4465320">
                  <a:moveTo>
                    <a:pt x="0" y="220605"/>
                  </a:moveTo>
                  <a:lnTo>
                    <a:pt x="0" y="124470"/>
                  </a:lnTo>
                </a:path>
                <a:path h="4465320">
                  <a:moveTo>
                    <a:pt x="0" y="89051"/>
                  </a:moveTo>
                  <a:lnTo>
                    <a:pt x="0" y="89051"/>
                  </a:lnTo>
                </a:path>
                <a:path h="4465320">
                  <a:moveTo>
                    <a:pt x="0" y="556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08" name="object 7508"/>
          <p:cNvSpPr txBox="1"/>
          <p:nvPr/>
        </p:nvSpPr>
        <p:spPr>
          <a:xfrm>
            <a:off x="8359847" y="12568215"/>
            <a:ext cx="10350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5" dirty="0">
                <a:latin typeface="Cambria"/>
                <a:cs typeface="Cambria"/>
              </a:rPr>
              <a:t>14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509" name="object 7509"/>
          <p:cNvSpPr/>
          <p:nvPr/>
        </p:nvSpPr>
        <p:spPr>
          <a:xfrm>
            <a:off x="8411002" y="7936396"/>
            <a:ext cx="0" cy="89535"/>
          </a:xfrm>
          <a:custGeom>
            <a:avLst/>
            <a:gdLst/>
            <a:ahLst/>
            <a:cxnLst/>
            <a:rect l="l" t="t" r="r" b="b"/>
            <a:pathLst>
              <a:path h="89534">
                <a:moveTo>
                  <a:pt x="0" y="89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10" name="object 7510"/>
          <p:cNvGrpSpPr/>
          <p:nvPr/>
        </p:nvGrpSpPr>
        <p:grpSpPr>
          <a:xfrm>
            <a:off x="8322823" y="12544683"/>
            <a:ext cx="177800" cy="177800"/>
            <a:chOff x="8322823" y="12544683"/>
            <a:chExt cx="177800" cy="177800"/>
          </a:xfrm>
        </p:grpSpPr>
        <p:sp>
          <p:nvSpPr>
            <p:cNvPr id="7511" name="object 7511"/>
            <p:cNvSpPr/>
            <p:nvPr/>
          </p:nvSpPr>
          <p:spPr>
            <a:xfrm>
              <a:off x="8411002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8325998" y="12547858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13" name="object 7513"/>
          <p:cNvSpPr txBox="1"/>
          <p:nvPr/>
        </p:nvSpPr>
        <p:spPr>
          <a:xfrm>
            <a:off x="8908326" y="12568215"/>
            <a:ext cx="971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80" dirty="0">
                <a:latin typeface="Cambria"/>
                <a:cs typeface="Cambria"/>
              </a:rPr>
              <a:t>15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514" name="object 7514"/>
          <p:cNvSpPr/>
          <p:nvPr/>
        </p:nvSpPr>
        <p:spPr>
          <a:xfrm>
            <a:off x="8956444" y="1164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5" name="object 7515"/>
          <p:cNvSpPr/>
          <p:nvPr/>
        </p:nvSpPr>
        <p:spPr>
          <a:xfrm>
            <a:off x="8956444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6" name="object 7516"/>
          <p:cNvSpPr/>
          <p:nvPr/>
        </p:nvSpPr>
        <p:spPr>
          <a:xfrm>
            <a:off x="8956444" y="1131024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7" name="object 7517"/>
          <p:cNvSpPr/>
          <p:nvPr/>
        </p:nvSpPr>
        <p:spPr>
          <a:xfrm>
            <a:off x="8956444" y="111463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8" name="object 7518"/>
          <p:cNvSpPr/>
          <p:nvPr/>
        </p:nvSpPr>
        <p:spPr>
          <a:xfrm>
            <a:off x="8956444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9" name="object 7519"/>
          <p:cNvSpPr/>
          <p:nvPr/>
        </p:nvSpPr>
        <p:spPr>
          <a:xfrm>
            <a:off x="8956444" y="104865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0" name="object 7520"/>
          <p:cNvSpPr/>
          <p:nvPr/>
        </p:nvSpPr>
        <p:spPr>
          <a:xfrm>
            <a:off x="8956444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1" name="object 7521"/>
          <p:cNvSpPr/>
          <p:nvPr/>
        </p:nvSpPr>
        <p:spPr>
          <a:xfrm>
            <a:off x="8956444" y="98277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2" name="object 7522"/>
          <p:cNvSpPr/>
          <p:nvPr/>
        </p:nvSpPr>
        <p:spPr>
          <a:xfrm>
            <a:off x="8956444" y="96627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3" name="object 7523"/>
          <p:cNvSpPr/>
          <p:nvPr/>
        </p:nvSpPr>
        <p:spPr>
          <a:xfrm>
            <a:off x="8956444" y="94978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4" name="object 7524"/>
          <p:cNvSpPr/>
          <p:nvPr/>
        </p:nvSpPr>
        <p:spPr>
          <a:xfrm>
            <a:off x="8956444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5" name="object 7525"/>
          <p:cNvSpPr/>
          <p:nvPr/>
        </p:nvSpPr>
        <p:spPr>
          <a:xfrm>
            <a:off x="8956444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6" name="object 7526"/>
          <p:cNvSpPr/>
          <p:nvPr/>
        </p:nvSpPr>
        <p:spPr>
          <a:xfrm>
            <a:off x="8956444" y="90040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7" name="object 7527"/>
          <p:cNvSpPr/>
          <p:nvPr/>
        </p:nvSpPr>
        <p:spPr>
          <a:xfrm>
            <a:off x="8956444" y="88390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8" name="object 7528"/>
          <p:cNvSpPr/>
          <p:nvPr/>
        </p:nvSpPr>
        <p:spPr>
          <a:xfrm>
            <a:off x="8956444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9" name="object 7529"/>
          <p:cNvSpPr/>
          <p:nvPr/>
        </p:nvSpPr>
        <p:spPr>
          <a:xfrm>
            <a:off x="8956444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0" name="object 7530"/>
          <p:cNvSpPr/>
          <p:nvPr/>
        </p:nvSpPr>
        <p:spPr>
          <a:xfrm>
            <a:off x="8956444" y="817926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31" name="object 7531"/>
          <p:cNvGrpSpPr/>
          <p:nvPr/>
        </p:nvGrpSpPr>
        <p:grpSpPr>
          <a:xfrm>
            <a:off x="8171923" y="7863699"/>
            <a:ext cx="891540" cy="4858385"/>
            <a:chOff x="8171923" y="7863699"/>
            <a:chExt cx="891540" cy="4858385"/>
          </a:xfrm>
        </p:grpSpPr>
        <p:sp>
          <p:nvSpPr>
            <p:cNvPr id="7532" name="object 7532"/>
            <p:cNvSpPr/>
            <p:nvPr/>
          </p:nvSpPr>
          <p:spPr>
            <a:xfrm>
              <a:off x="8956444" y="8025448"/>
              <a:ext cx="0" cy="4523740"/>
            </a:xfrm>
            <a:custGeom>
              <a:avLst/>
              <a:gdLst/>
              <a:ahLst/>
              <a:cxnLst/>
              <a:rect l="l" t="t" r="r" b="b"/>
              <a:pathLst>
                <a:path h="4523740">
                  <a:moveTo>
                    <a:pt x="0" y="4523422"/>
                  </a:moveTo>
                  <a:lnTo>
                    <a:pt x="0" y="4438418"/>
                  </a:lnTo>
                </a:path>
                <a:path h="4523740">
                  <a:moveTo>
                    <a:pt x="0" y="4403000"/>
                  </a:moveTo>
                  <a:lnTo>
                    <a:pt x="0" y="4403000"/>
                  </a:lnTo>
                </a:path>
                <a:path h="4523740">
                  <a:moveTo>
                    <a:pt x="0" y="4369606"/>
                  </a:moveTo>
                  <a:lnTo>
                    <a:pt x="0" y="4273470"/>
                  </a:lnTo>
                </a:path>
                <a:path h="4523740">
                  <a:moveTo>
                    <a:pt x="0" y="4238052"/>
                  </a:moveTo>
                  <a:lnTo>
                    <a:pt x="0" y="4238052"/>
                  </a:lnTo>
                </a:path>
                <a:path h="4523740">
                  <a:moveTo>
                    <a:pt x="0" y="4204657"/>
                  </a:moveTo>
                  <a:lnTo>
                    <a:pt x="0" y="4109534"/>
                  </a:lnTo>
                </a:path>
                <a:path h="4523740">
                  <a:moveTo>
                    <a:pt x="0" y="4073104"/>
                  </a:moveTo>
                  <a:lnTo>
                    <a:pt x="0" y="4073104"/>
                  </a:lnTo>
                </a:path>
                <a:path h="4523740">
                  <a:moveTo>
                    <a:pt x="0" y="4039709"/>
                  </a:moveTo>
                  <a:lnTo>
                    <a:pt x="0" y="3944586"/>
                  </a:lnTo>
                </a:path>
                <a:path h="4523740">
                  <a:moveTo>
                    <a:pt x="0" y="3908156"/>
                  </a:moveTo>
                  <a:lnTo>
                    <a:pt x="0" y="3908156"/>
                  </a:lnTo>
                </a:path>
                <a:path h="4523740">
                  <a:moveTo>
                    <a:pt x="0" y="3874761"/>
                  </a:moveTo>
                  <a:lnTo>
                    <a:pt x="0" y="3779638"/>
                  </a:lnTo>
                </a:path>
                <a:path h="4523740">
                  <a:moveTo>
                    <a:pt x="0" y="3744220"/>
                  </a:moveTo>
                  <a:lnTo>
                    <a:pt x="0" y="3744220"/>
                  </a:lnTo>
                </a:path>
                <a:path h="4523740">
                  <a:moveTo>
                    <a:pt x="0" y="3579271"/>
                  </a:moveTo>
                  <a:lnTo>
                    <a:pt x="0" y="3579271"/>
                  </a:lnTo>
                </a:path>
                <a:path h="4523740">
                  <a:moveTo>
                    <a:pt x="0" y="3414323"/>
                  </a:moveTo>
                  <a:lnTo>
                    <a:pt x="0" y="3414323"/>
                  </a:lnTo>
                </a:path>
                <a:path h="4523740">
                  <a:moveTo>
                    <a:pt x="0" y="3249375"/>
                  </a:moveTo>
                  <a:lnTo>
                    <a:pt x="0" y="3249375"/>
                  </a:lnTo>
                </a:path>
                <a:path h="4523740">
                  <a:moveTo>
                    <a:pt x="0" y="3084427"/>
                  </a:moveTo>
                  <a:lnTo>
                    <a:pt x="0" y="3084427"/>
                  </a:lnTo>
                </a:path>
                <a:path h="4523740">
                  <a:moveTo>
                    <a:pt x="0" y="3051033"/>
                  </a:moveTo>
                  <a:lnTo>
                    <a:pt x="0" y="2955909"/>
                  </a:lnTo>
                </a:path>
                <a:path h="4523740">
                  <a:moveTo>
                    <a:pt x="0" y="2919479"/>
                  </a:moveTo>
                  <a:lnTo>
                    <a:pt x="0" y="2919479"/>
                  </a:lnTo>
                </a:path>
                <a:path h="4523740">
                  <a:moveTo>
                    <a:pt x="0" y="2886085"/>
                  </a:moveTo>
                  <a:lnTo>
                    <a:pt x="0" y="2790961"/>
                  </a:lnTo>
                </a:path>
                <a:path h="4523740">
                  <a:moveTo>
                    <a:pt x="0" y="2755543"/>
                  </a:moveTo>
                  <a:lnTo>
                    <a:pt x="0" y="2755543"/>
                  </a:lnTo>
                </a:path>
                <a:path h="4523740">
                  <a:moveTo>
                    <a:pt x="0" y="2590595"/>
                  </a:moveTo>
                  <a:lnTo>
                    <a:pt x="0" y="2590595"/>
                  </a:lnTo>
                </a:path>
                <a:path h="4523740">
                  <a:moveTo>
                    <a:pt x="0" y="2425647"/>
                  </a:moveTo>
                  <a:lnTo>
                    <a:pt x="0" y="2425647"/>
                  </a:lnTo>
                </a:path>
                <a:path h="4523740">
                  <a:moveTo>
                    <a:pt x="0" y="2260699"/>
                  </a:moveTo>
                  <a:lnTo>
                    <a:pt x="0" y="2260699"/>
                  </a:lnTo>
                </a:path>
                <a:path h="4523740">
                  <a:moveTo>
                    <a:pt x="0" y="2227304"/>
                  </a:moveTo>
                  <a:lnTo>
                    <a:pt x="0" y="2131169"/>
                  </a:lnTo>
                </a:path>
                <a:path h="4523740">
                  <a:moveTo>
                    <a:pt x="0" y="2095751"/>
                  </a:moveTo>
                  <a:lnTo>
                    <a:pt x="0" y="2095751"/>
                  </a:lnTo>
                </a:path>
                <a:path h="4523740">
                  <a:moveTo>
                    <a:pt x="0" y="2062356"/>
                  </a:moveTo>
                  <a:lnTo>
                    <a:pt x="0" y="1967233"/>
                  </a:lnTo>
                </a:path>
                <a:path h="4523740">
                  <a:moveTo>
                    <a:pt x="0" y="1930803"/>
                  </a:moveTo>
                  <a:lnTo>
                    <a:pt x="0" y="1930803"/>
                  </a:lnTo>
                </a:path>
                <a:path h="4523740">
                  <a:moveTo>
                    <a:pt x="0" y="1765855"/>
                  </a:moveTo>
                  <a:lnTo>
                    <a:pt x="0" y="1765855"/>
                  </a:lnTo>
                </a:path>
                <a:path h="4523740">
                  <a:moveTo>
                    <a:pt x="0" y="1601919"/>
                  </a:moveTo>
                  <a:lnTo>
                    <a:pt x="0" y="1601919"/>
                  </a:lnTo>
                </a:path>
                <a:path h="4523740">
                  <a:moveTo>
                    <a:pt x="0" y="1436970"/>
                  </a:moveTo>
                  <a:lnTo>
                    <a:pt x="0" y="1436970"/>
                  </a:lnTo>
                </a:path>
                <a:path h="4523740">
                  <a:moveTo>
                    <a:pt x="0" y="1272022"/>
                  </a:moveTo>
                  <a:lnTo>
                    <a:pt x="0" y="1272022"/>
                  </a:lnTo>
                </a:path>
                <a:path h="4523740">
                  <a:moveTo>
                    <a:pt x="0" y="1107074"/>
                  </a:moveTo>
                  <a:lnTo>
                    <a:pt x="0" y="1107074"/>
                  </a:lnTo>
                </a:path>
                <a:path h="4523740">
                  <a:moveTo>
                    <a:pt x="0" y="942126"/>
                  </a:moveTo>
                  <a:lnTo>
                    <a:pt x="0" y="942126"/>
                  </a:lnTo>
                </a:path>
                <a:path h="4523740">
                  <a:moveTo>
                    <a:pt x="0" y="777178"/>
                  </a:moveTo>
                  <a:lnTo>
                    <a:pt x="0" y="777178"/>
                  </a:lnTo>
                </a:path>
                <a:path h="4523740">
                  <a:moveTo>
                    <a:pt x="0" y="613242"/>
                  </a:moveTo>
                  <a:lnTo>
                    <a:pt x="0" y="613242"/>
                  </a:lnTo>
                </a:path>
                <a:path h="4523740">
                  <a:moveTo>
                    <a:pt x="0" y="448294"/>
                  </a:moveTo>
                  <a:lnTo>
                    <a:pt x="0" y="448294"/>
                  </a:lnTo>
                </a:path>
                <a:path h="4523740">
                  <a:moveTo>
                    <a:pt x="0" y="413888"/>
                  </a:moveTo>
                  <a:lnTo>
                    <a:pt x="0" y="318764"/>
                  </a:lnTo>
                </a:path>
                <a:path h="4523740">
                  <a:moveTo>
                    <a:pt x="0" y="283346"/>
                  </a:moveTo>
                  <a:lnTo>
                    <a:pt x="0" y="283346"/>
                  </a:lnTo>
                </a:path>
                <a:path h="4523740">
                  <a:moveTo>
                    <a:pt x="0" y="118398"/>
                  </a:moveTo>
                  <a:lnTo>
                    <a:pt x="0" y="118398"/>
                  </a:lnTo>
                </a:path>
                <a:path h="452374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8956444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8956444" y="7936396"/>
              <a:ext cx="0" cy="4612640"/>
            </a:xfrm>
            <a:custGeom>
              <a:avLst/>
              <a:gdLst/>
              <a:ahLst/>
              <a:cxnLst/>
              <a:rect l="l" t="t" r="r" b="b"/>
              <a:pathLst>
                <a:path h="4612640">
                  <a:moveTo>
                    <a:pt x="0" y="4523422"/>
                  </a:moveTo>
                  <a:lnTo>
                    <a:pt x="0" y="4612474"/>
                  </a:lnTo>
                </a:path>
                <a:path h="4612640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8871440" y="12547858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8173193" y="7864969"/>
              <a:ext cx="889000" cy="85725"/>
            </a:xfrm>
            <a:custGeom>
              <a:avLst/>
              <a:gdLst/>
              <a:ahLst/>
              <a:cxnLst/>
              <a:rect l="l" t="t" r="r" b="b"/>
              <a:pathLst>
                <a:path w="889000" h="85725">
                  <a:moveTo>
                    <a:pt x="750867" y="85594"/>
                  </a:moveTo>
                  <a:lnTo>
                    <a:pt x="881409" y="85594"/>
                  </a:lnTo>
                </a:path>
                <a:path w="889000" h="85725">
                  <a:moveTo>
                    <a:pt x="881409" y="590"/>
                  </a:moveTo>
                  <a:lnTo>
                    <a:pt x="750867" y="590"/>
                  </a:lnTo>
                </a:path>
                <a:path w="889000" h="85725">
                  <a:moveTo>
                    <a:pt x="744796" y="29937"/>
                  </a:moveTo>
                  <a:lnTo>
                    <a:pt x="0" y="29937"/>
                  </a:lnTo>
                  <a:lnTo>
                    <a:pt x="0" y="55236"/>
                  </a:lnTo>
                  <a:lnTo>
                    <a:pt x="744796" y="55236"/>
                  </a:lnTo>
                  <a:lnTo>
                    <a:pt x="744796" y="29937"/>
                  </a:lnTo>
                </a:path>
                <a:path w="889000" h="85725">
                  <a:moveTo>
                    <a:pt x="751387" y="0"/>
                  </a:moveTo>
                  <a:lnTo>
                    <a:pt x="746444" y="21133"/>
                  </a:lnTo>
                  <a:lnTo>
                    <a:pt x="744796" y="42586"/>
                  </a:lnTo>
                  <a:lnTo>
                    <a:pt x="746444" y="64040"/>
                  </a:lnTo>
                  <a:lnTo>
                    <a:pt x="751387" y="85173"/>
                  </a:lnTo>
                </a:path>
                <a:path w="889000" h="85725">
                  <a:moveTo>
                    <a:pt x="881901" y="85173"/>
                  </a:moveTo>
                  <a:lnTo>
                    <a:pt x="886845" y="64040"/>
                  </a:lnTo>
                  <a:lnTo>
                    <a:pt x="888493" y="42586"/>
                  </a:lnTo>
                  <a:lnTo>
                    <a:pt x="886845" y="21133"/>
                  </a:lnTo>
                  <a:lnTo>
                    <a:pt x="881901" y="0"/>
                  </a:lnTo>
                </a:path>
              </a:pathLst>
            </a:custGeom>
            <a:ln w="3175">
              <a:solidFill>
                <a:srgbClr val="5F5F5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37" name="object 7537"/>
          <p:cNvSpPr txBox="1"/>
          <p:nvPr/>
        </p:nvSpPr>
        <p:spPr>
          <a:xfrm>
            <a:off x="6143674" y="12568215"/>
            <a:ext cx="971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80" dirty="0">
                <a:latin typeface="Cambria"/>
                <a:cs typeface="Cambria"/>
              </a:rPr>
              <a:t>10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538" name="object 7538"/>
          <p:cNvSpPr/>
          <p:nvPr/>
        </p:nvSpPr>
        <p:spPr>
          <a:xfrm>
            <a:off x="6191792" y="1197003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9" name="object 7539"/>
          <p:cNvSpPr/>
          <p:nvPr/>
        </p:nvSpPr>
        <p:spPr>
          <a:xfrm>
            <a:off x="6191792" y="1164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0" name="object 7540"/>
          <p:cNvSpPr/>
          <p:nvPr/>
        </p:nvSpPr>
        <p:spPr>
          <a:xfrm>
            <a:off x="6191792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1" name="object 7541"/>
          <p:cNvSpPr/>
          <p:nvPr/>
        </p:nvSpPr>
        <p:spPr>
          <a:xfrm>
            <a:off x="6191792" y="1131024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2" name="object 7542"/>
          <p:cNvSpPr/>
          <p:nvPr/>
        </p:nvSpPr>
        <p:spPr>
          <a:xfrm>
            <a:off x="6191792" y="111463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3" name="object 7543"/>
          <p:cNvSpPr/>
          <p:nvPr/>
        </p:nvSpPr>
        <p:spPr>
          <a:xfrm>
            <a:off x="6191792" y="1098135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4" name="object 7544"/>
          <p:cNvSpPr/>
          <p:nvPr/>
        </p:nvSpPr>
        <p:spPr>
          <a:xfrm>
            <a:off x="6191792" y="10816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5" name="object 7545"/>
          <p:cNvSpPr/>
          <p:nvPr/>
        </p:nvSpPr>
        <p:spPr>
          <a:xfrm>
            <a:off x="6191792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6" name="object 7546"/>
          <p:cNvSpPr/>
          <p:nvPr/>
        </p:nvSpPr>
        <p:spPr>
          <a:xfrm>
            <a:off x="6191792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7" name="object 7547"/>
          <p:cNvSpPr/>
          <p:nvPr/>
        </p:nvSpPr>
        <p:spPr>
          <a:xfrm>
            <a:off x="6191792" y="1015661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8" name="object 7548"/>
          <p:cNvSpPr/>
          <p:nvPr/>
        </p:nvSpPr>
        <p:spPr>
          <a:xfrm>
            <a:off x="6191792" y="99926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9" name="object 7549"/>
          <p:cNvSpPr/>
          <p:nvPr/>
        </p:nvSpPr>
        <p:spPr>
          <a:xfrm>
            <a:off x="6191792" y="98277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0" name="object 7550"/>
          <p:cNvSpPr/>
          <p:nvPr/>
        </p:nvSpPr>
        <p:spPr>
          <a:xfrm>
            <a:off x="6191792" y="96627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1" name="object 7551"/>
          <p:cNvSpPr/>
          <p:nvPr/>
        </p:nvSpPr>
        <p:spPr>
          <a:xfrm>
            <a:off x="6191792" y="94978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2" name="object 7552"/>
          <p:cNvSpPr/>
          <p:nvPr/>
        </p:nvSpPr>
        <p:spPr>
          <a:xfrm>
            <a:off x="6191792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3" name="object 7553"/>
          <p:cNvSpPr/>
          <p:nvPr/>
        </p:nvSpPr>
        <p:spPr>
          <a:xfrm>
            <a:off x="6191792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4" name="object 7554"/>
          <p:cNvSpPr/>
          <p:nvPr/>
        </p:nvSpPr>
        <p:spPr>
          <a:xfrm>
            <a:off x="6191792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5" name="object 7555"/>
          <p:cNvSpPr/>
          <p:nvPr/>
        </p:nvSpPr>
        <p:spPr>
          <a:xfrm>
            <a:off x="6191792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56" name="object 7556"/>
          <p:cNvGrpSpPr/>
          <p:nvPr/>
        </p:nvGrpSpPr>
        <p:grpSpPr>
          <a:xfrm>
            <a:off x="6103614" y="7934809"/>
            <a:ext cx="177800" cy="4787265"/>
            <a:chOff x="6103614" y="7934809"/>
            <a:chExt cx="177800" cy="4787265"/>
          </a:xfrm>
        </p:grpSpPr>
        <p:sp>
          <p:nvSpPr>
            <p:cNvPr id="7557" name="object 7557"/>
            <p:cNvSpPr/>
            <p:nvPr/>
          </p:nvSpPr>
          <p:spPr>
            <a:xfrm>
              <a:off x="6191793" y="8025448"/>
              <a:ext cx="0" cy="4523740"/>
            </a:xfrm>
            <a:custGeom>
              <a:avLst/>
              <a:gdLst/>
              <a:ahLst/>
              <a:cxnLst/>
              <a:rect l="l" t="t" r="r" b="b"/>
              <a:pathLst>
                <a:path h="4523740">
                  <a:moveTo>
                    <a:pt x="0" y="4523422"/>
                  </a:moveTo>
                  <a:lnTo>
                    <a:pt x="0" y="4438418"/>
                  </a:lnTo>
                </a:path>
                <a:path h="4523740">
                  <a:moveTo>
                    <a:pt x="0" y="4403000"/>
                  </a:moveTo>
                  <a:lnTo>
                    <a:pt x="0" y="4403000"/>
                  </a:lnTo>
                </a:path>
                <a:path h="4523740">
                  <a:moveTo>
                    <a:pt x="0" y="4369606"/>
                  </a:moveTo>
                  <a:lnTo>
                    <a:pt x="0" y="4273470"/>
                  </a:lnTo>
                </a:path>
                <a:path h="4523740">
                  <a:moveTo>
                    <a:pt x="0" y="4238052"/>
                  </a:moveTo>
                  <a:lnTo>
                    <a:pt x="0" y="4238052"/>
                  </a:lnTo>
                </a:path>
                <a:path h="4523740">
                  <a:moveTo>
                    <a:pt x="0" y="4204657"/>
                  </a:moveTo>
                  <a:lnTo>
                    <a:pt x="0" y="4109534"/>
                  </a:lnTo>
                </a:path>
                <a:path h="4523740">
                  <a:moveTo>
                    <a:pt x="0" y="4073104"/>
                  </a:moveTo>
                  <a:lnTo>
                    <a:pt x="0" y="4073104"/>
                  </a:lnTo>
                </a:path>
                <a:path h="4523740">
                  <a:moveTo>
                    <a:pt x="0" y="3908156"/>
                  </a:moveTo>
                  <a:lnTo>
                    <a:pt x="0" y="3908156"/>
                  </a:lnTo>
                </a:path>
                <a:path h="4523740">
                  <a:moveTo>
                    <a:pt x="0" y="3874761"/>
                  </a:moveTo>
                  <a:lnTo>
                    <a:pt x="0" y="3779638"/>
                  </a:lnTo>
                </a:path>
                <a:path h="4523740">
                  <a:moveTo>
                    <a:pt x="0" y="3744220"/>
                  </a:moveTo>
                  <a:lnTo>
                    <a:pt x="0" y="3744220"/>
                  </a:lnTo>
                </a:path>
                <a:path h="4523740">
                  <a:moveTo>
                    <a:pt x="0" y="3579271"/>
                  </a:moveTo>
                  <a:lnTo>
                    <a:pt x="0" y="3579271"/>
                  </a:lnTo>
                </a:path>
                <a:path h="4523740">
                  <a:moveTo>
                    <a:pt x="0" y="3414323"/>
                  </a:moveTo>
                  <a:lnTo>
                    <a:pt x="0" y="3414323"/>
                  </a:lnTo>
                </a:path>
                <a:path h="4523740">
                  <a:moveTo>
                    <a:pt x="0" y="3249375"/>
                  </a:moveTo>
                  <a:lnTo>
                    <a:pt x="0" y="3249375"/>
                  </a:lnTo>
                </a:path>
                <a:path h="4523740">
                  <a:moveTo>
                    <a:pt x="0" y="3084427"/>
                  </a:moveTo>
                  <a:lnTo>
                    <a:pt x="0" y="3084427"/>
                  </a:lnTo>
                </a:path>
                <a:path h="4523740">
                  <a:moveTo>
                    <a:pt x="0" y="2919479"/>
                  </a:moveTo>
                  <a:lnTo>
                    <a:pt x="0" y="2919479"/>
                  </a:lnTo>
                </a:path>
                <a:path h="4523740">
                  <a:moveTo>
                    <a:pt x="0" y="2755543"/>
                  </a:moveTo>
                  <a:lnTo>
                    <a:pt x="0" y="2755543"/>
                  </a:lnTo>
                </a:path>
                <a:path h="4523740">
                  <a:moveTo>
                    <a:pt x="0" y="2590595"/>
                  </a:moveTo>
                  <a:lnTo>
                    <a:pt x="0" y="2590595"/>
                  </a:lnTo>
                </a:path>
                <a:path h="4523740">
                  <a:moveTo>
                    <a:pt x="0" y="2556189"/>
                  </a:moveTo>
                  <a:lnTo>
                    <a:pt x="0" y="2461065"/>
                  </a:lnTo>
                </a:path>
                <a:path h="4523740">
                  <a:moveTo>
                    <a:pt x="0" y="2425647"/>
                  </a:moveTo>
                  <a:lnTo>
                    <a:pt x="0" y="2425647"/>
                  </a:lnTo>
                </a:path>
                <a:path h="4523740">
                  <a:moveTo>
                    <a:pt x="0" y="2260699"/>
                  </a:moveTo>
                  <a:lnTo>
                    <a:pt x="0" y="2260699"/>
                  </a:lnTo>
                </a:path>
                <a:path h="4523740">
                  <a:moveTo>
                    <a:pt x="0" y="2095751"/>
                  </a:moveTo>
                  <a:lnTo>
                    <a:pt x="0" y="2095751"/>
                  </a:lnTo>
                </a:path>
                <a:path h="4523740">
                  <a:moveTo>
                    <a:pt x="0" y="1930803"/>
                  </a:moveTo>
                  <a:lnTo>
                    <a:pt x="0" y="1930803"/>
                  </a:lnTo>
                </a:path>
                <a:path h="4523740">
                  <a:moveTo>
                    <a:pt x="0" y="1765855"/>
                  </a:moveTo>
                  <a:lnTo>
                    <a:pt x="0" y="1765855"/>
                  </a:lnTo>
                </a:path>
                <a:path h="4523740">
                  <a:moveTo>
                    <a:pt x="0" y="1601919"/>
                  </a:moveTo>
                  <a:lnTo>
                    <a:pt x="0" y="1601919"/>
                  </a:lnTo>
                </a:path>
                <a:path h="4523740">
                  <a:moveTo>
                    <a:pt x="0" y="1436970"/>
                  </a:moveTo>
                  <a:lnTo>
                    <a:pt x="0" y="1436970"/>
                  </a:lnTo>
                </a:path>
                <a:path h="4523740">
                  <a:moveTo>
                    <a:pt x="0" y="1272022"/>
                  </a:moveTo>
                  <a:lnTo>
                    <a:pt x="0" y="1272022"/>
                  </a:lnTo>
                </a:path>
                <a:path h="4523740">
                  <a:moveTo>
                    <a:pt x="0" y="1107074"/>
                  </a:moveTo>
                  <a:lnTo>
                    <a:pt x="0" y="1107074"/>
                  </a:lnTo>
                </a:path>
                <a:path h="4523740">
                  <a:moveTo>
                    <a:pt x="0" y="1073680"/>
                  </a:moveTo>
                  <a:lnTo>
                    <a:pt x="0" y="978556"/>
                  </a:lnTo>
                </a:path>
                <a:path h="4523740">
                  <a:moveTo>
                    <a:pt x="0" y="942126"/>
                  </a:moveTo>
                  <a:lnTo>
                    <a:pt x="0" y="942126"/>
                  </a:lnTo>
                </a:path>
                <a:path h="4523740">
                  <a:moveTo>
                    <a:pt x="0" y="908732"/>
                  </a:moveTo>
                  <a:lnTo>
                    <a:pt x="0" y="813608"/>
                  </a:lnTo>
                </a:path>
                <a:path h="4523740">
                  <a:moveTo>
                    <a:pt x="0" y="777178"/>
                  </a:moveTo>
                  <a:lnTo>
                    <a:pt x="0" y="777178"/>
                  </a:lnTo>
                </a:path>
                <a:path h="4523740">
                  <a:moveTo>
                    <a:pt x="0" y="613242"/>
                  </a:moveTo>
                  <a:lnTo>
                    <a:pt x="0" y="613242"/>
                  </a:lnTo>
                </a:path>
                <a:path h="4523740">
                  <a:moveTo>
                    <a:pt x="0" y="448294"/>
                  </a:moveTo>
                  <a:lnTo>
                    <a:pt x="0" y="448294"/>
                  </a:lnTo>
                </a:path>
                <a:path h="4523740">
                  <a:moveTo>
                    <a:pt x="0" y="413888"/>
                  </a:moveTo>
                  <a:lnTo>
                    <a:pt x="0" y="318764"/>
                  </a:lnTo>
                </a:path>
                <a:path h="4523740">
                  <a:moveTo>
                    <a:pt x="0" y="283346"/>
                  </a:moveTo>
                  <a:lnTo>
                    <a:pt x="0" y="283346"/>
                  </a:lnTo>
                </a:path>
                <a:path h="4523740">
                  <a:moveTo>
                    <a:pt x="0" y="249951"/>
                  </a:moveTo>
                  <a:lnTo>
                    <a:pt x="0" y="153816"/>
                  </a:lnTo>
                </a:path>
                <a:path h="4523740">
                  <a:moveTo>
                    <a:pt x="0" y="118398"/>
                  </a:moveTo>
                  <a:lnTo>
                    <a:pt x="0" y="118398"/>
                  </a:lnTo>
                </a:path>
                <a:path h="452374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6191793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6191793" y="7936396"/>
              <a:ext cx="0" cy="4612640"/>
            </a:xfrm>
            <a:custGeom>
              <a:avLst/>
              <a:gdLst/>
              <a:ahLst/>
              <a:cxnLst/>
              <a:rect l="l" t="t" r="r" b="b"/>
              <a:pathLst>
                <a:path h="4612640">
                  <a:moveTo>
                    <a:pt x="0" y="4523422"/>
                  </a:moveTo>
                  <a:lnTo>
                    <a:pt x="0" y="4612474"/>
                  </a:lnTo>
                </a:path>
                <a:path h="4612640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6106789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61" name="object 7561"/>
          <p:cNvSpPr txBox="1"/>
          <p:nvPr/>
        </p:nvSpPr>
        <p:spPr>
          <a:xfrm>
            <a:off x="3898154" y="12568215"/>
            <a:ext cx="673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6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7562" name="object 7562"/>
          <p:cNvSpPr/>
          <p:nvPr/>
        </p:nvSpPr>
        <p:spPr>
          <a:xfrm>
            <a:off x="3933117" y="116401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3" name="object 7563"/>
          <p:cNvSpPr/>
          <p:nvPr/>
        </p:nvSpPr>
        <p:spPr>
          <a:xfrm>
            <a:off x="3933117" y="114751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4" name="object 7564"/>
          <p:cNvSpPr/>
          <p:nvPr/>
        </p:nvSpPr>
        <p:spPr>
          <a:xfrm>
            <a:off x="3933117" y="111463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5" name="object 7565"/>
          <p:cNvSpPr/>
          <p:nvPr/>
        </p:nvSpPr>
        <p:spPr>
          <a:xfrm>
            <a:off x="3933117" y="108164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6" name="object 7566"/>
          <p:cNvSpPr/>
          <p:nvPr/>
        </p:nvSpPr>
        <p:spPr>
          <a:xfrm>
            <a:off x="3933117" y="106514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7" name="object 7567"/>
          <p:cNvSpPr/>
          <p:nvPr/>
        </p:nvSpPr>
        <p:spPr>
          <a:xfrm>
            <a:off x="3933117" y="104865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8" name="object 7568"/>
          <p:cNvSpPr/>
          <p:nvPr/>
        </p:nvSpPr>
        <p:spPr>
          <a:xfrm>
            <a:off x="3933117" y="1032156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9" name="object 7569"/>
          <p:cNvSpPr/>
          <p:nvPr/>
        </p:nvSpPr>
        <p:spPr>
          <a:xfrm>
            <a:off x="3933117" y="93328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0" name="object 7570"/>
          <p:cNvSpPr/>
          <p:nvPr/>
        </p:nvSpPr>
        <p:spPr>
          <a:xfrm>
            <a:off x="3933117" y="916794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1" name="object 7571"/>
          <p:cNvSpPr/>
          <p:nvPr/>
        </p:nvSpPr>
        <p:spPr>
          <a:xfrm>
            <a:off x="3933117" y="86741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2" name="object 7572"/>
          <p:cNvSpPr/>
          <p:nvPr/>
        </p:nvSpPr>
        <p:spPr>
          <a:xfrm>
            <a:off x="3933117" y="85091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73" name="object 7573"/>
          <p:cNvGrpSpPr/>
          <p:nvPr/>
        </p:nvGrpSpPr>
        <p:grpSpPr>
          <a:xfrm>
            <a:off x="1572968" y="7934809"/>
            <a:ext cx="7099934" cy="4787265"/>
            <a:chOff x="1572968" y="7934809"/>
            <a:chExt cx="7099934" cy="4787265"/>
          </a:xfrm>
        </p:grpSpPr>
        <p:sp>
          <p:nvSpPr>
            <p:cNvPr id="7574" name="object 7574"/>
            <p:cNvSpPr/>
            <p:nvPr/>
          </p:nvSpPr>
          <p:spPr>
            <a:xfrm>
              <a:off x="3933117" y="8025448"/>
              <a:ext cx="0" cy="4523740"/>
            </a:xfrm>
            <a:custGeom>
              <a:avLst/>
              <a:gdLst/>
              <a:ahLst/>
              <a:cxnLst/>
              <a:rect l="l" t="t" r="r" b="b"/>
              <a:pathLst>
                <a:path h="4523740">
                  <a:moveTo>
                    <a:pt x="0" y="4523422"/>
                  </a:moveTo>
                  <a:lnTo>
                    <a:pt x="0" y="4438418"/>
                  </a:lnTo>
                </a:path>
                <a:path h="4523740">
                  <a:moveTo>
                    <a:pt x="0" y="4403000"/>
                  </a:moveTo>
                  <a:lnTo>
                    <a:pt x="0" y="4403000"/>
                  </a:lnTo>
                </a:path>
                <a:path h="4523740">
                  <a:moveTo>
                    <a:pt x="0" y="4369606"/>
                  </a:moveTo>
                  <a:lnTo>
                    <a:pt x="0" y="4273470"/>
                  </a:lnTo>
                </a:path>
                <a:path h="4523740">
                  <a:moveTo>
                    <a:pt x="0" y="4238052"/>
                  </a:moveTo>
                  <a:lnTo>
                    <a:pt x="0" y="4238052"/>
                  </a:lnTo>
                </a:path>
                <a:path h="4523740">
                  <a:moveTo>
                    <a:pt x="0" y="4204657"/>
                  </a:moveTo>
                  <a:lnTo>
                    <a:pt x="0" y="4109534"/>
                  </a:lnTo>
                </a:path>
                <a:path h="4523740">
                  <a:moveTo>
                    <a:pt x="0" y="4073104"/>
                  </a:moveTo>
                  <a:lnTo>
                    <a:pt x="0" y="4073104"/>
                  </a:lnTo>
                </a:path>
                <a:path h="4523740">
                  <a:moveTo>
                    <a:pt x="0" y="4039709"/>
                  </a:moveTo>
                  <a:lnTo>
                    <a:pt x="0" y="3944586"/>
                  </a:lnTo>
                </a:path>
                <a:path h="4523740">
                  <a:moveTo>
                    <a:pt x="0" y="3908156"/>
                  </a:moveTo>
                  <a:lnTo>
                    <a:pt x="0" y="3908156"/>
                  </a:lnTo>
                </a:path>
                <a:path h="4523740">
                  <a:moveTo>
                    <a:pt x="0" y="3874761"/>
                  </a:moveTo>
                  <a:lnTo>
                    <a:pt x="0" y="3779638"/>
                  </a:lnTo>
                </a:path>
                <a:path h="4523740">
                  <a:moveTo>
                    <a:pt x="0" y="3744220"/>
                  </a:moveTo>
                  <a:lnTo>
                    <a:pt x="0" y="3744220"/>
                  </a:lnTo>
                </a:path>
                <a:path h="4523740">
                  <a:moveTo>
                    <a:pt x="0" y="3579271"/>
                  </a:moveTo>
                  <a:lnTo>
                    <a:pt x="0" y="3579271"/>
                  </a:lnTo>
                </a:path>
                <a:path h="4523740">
                  <a:moveTo>
                    <a:pt x="0" y="3414323"/>
                  </a:moveTo>
                  <a:lnTo>
                    <a:pt x="0" y="3414323"/>
                  </a:lnTo>
                </a:path>
                <a:path h="4523740">
                  <a:moveTo>
                    <a:pt x="0" y="3380929"/>
                  </a:moveTo>
                  <a:lnTo>
                    <a:pt x="0" y="3284794"/>
                  </a:lnTo>
                </a:path>
                <a:path h="4523740">
                  <a:moveTo>
                    <a:pt x="0" y="3249375"/>
                  </a:moveTo>
                  <a:lnTo>
                    <a:pt x="0" y="3249375"/>
                  </a:lnTo>
                </a:path>
                <a:path h="4523740">
                  <a:moveTo>
                    <a:pt x="0" y="3084427"/>
                  </a:moveTo>
                  <a:lnTo>
                    <a:pt x="0" y="3084427"/>
                  </a:lnTo>
                </a:path>
                <a:path h="4523740">
                  <a:moveTo>
                    <a:pt x="0" y="3051033"/>
                  </a:moveTo>
                  <a:lnTo>
                    <a:pt x="0" y="2955909"/>
                  </a:lnTo>
                </a:path>
                <a:path h="4523740">
                  <a:moveTo>
                    <a:pt x="0" y="2919479"/>
                  </a:moveTo>
                  <a:lnTo>
                    <a:pt x="0" y="2919479"/>
                  </a:lnTo>
                </a:path>
                <a:path h="4523740">
                  <a:moveTo>
                    <a:pt x="0" y="2755543"/>
                  </a:moveTo>
                  <a:lnTo>
                    <a:pt x="0" y="2755543"/>
                  </a:lnTo>
                </a:path>
                <a:path h="4523740">
                  <a:moveTo>
                    <a:pt x="0" y="2590595"/>
                  </a:moveTo>
                  <a:lnTo>
                    <a:pt x="0" y="2590595"/>
                  </a:lnTo>
                </a:path>
                <a:path h="4523740">
                  <a:moveTo>
                    <a:pt x="0" y="2425647"/>
                  </a:moveTo>
                  <a:lnTo>
                    <a:pt x="0" y="2425647"/>
                  </a:lnTo>
                </a:path>
                <a:path h="4523740">
                  <a:moveTo>
                    <a:pt x="0" y="2260699"/>
                  </a:moveTo>
                  <a:lnTo>
                    <a:pt x="0" y="2260699"/>
                  </a:lnTo>
                </a:path>
                <a:path h="4523740">
                  <a:moveTo>
                    <a:pt x="0" y="2227304"/>
                  </a:moveTo>
                  <a:lnTo>
                    <a:pt x="0" y="2131169"/>
                  </a:lnTo>
                </a:path>
                <a:path h="4523740">
                  <a:moveTo>
                    <a:pt x="0" y="2095751"/>
                  </a:moveTo>
                  <a:lnTo>
                    <a:pt x="0" y="2095751"/>
                  </a:lnTo>
                </a:path>
                <a:path h="4523740">
                  <a:moveTo>
                    <a:pt x="0" y="2062356"/>
                  </a:moveTo>
                  <a:lnTo>
                    <a:pt x="0" y="1967233"/>
                  </a:lnTo>
                </a:path>
                <a:path h="4523740">
                  <a:moveTo>
                    <a:pt x="0" y="1930803"/>
                  </a:moveTo>
                  <a:lnTo>
                    <a:pt x="0" y="1930803"/>
                  </a:lnTo>
                </a:path>
                <a:path h="4523740">
                  <a:moveTo>
                    <a:pt x="0" y="1897408"/>
                  </a:moveTo>
                  <a:lnTo>
                    <a:pt x="0" y="1802285"/>
                  </a:lnTo>
                </a:path>
                <a:path h="4523740">
                  <a:moveTo>
                    <a:pt x="0" y="1765855"/>
                  </a:moveTo>
                  <a:lnTo>
                    <a:pt x="0" y="1765855"/>
                  </a:lnTo>
                </a:path>
                <a:path h="4523740">
                  <a:moveTo>
                    <a:pt x="0" y="1732460"/>
                  </a:moveTo>
                  <a:lnTo>
                    <a:pt x="0" y="1637337"/>
                  </a:lnTo>
                </a:path>
                <a:path h="4523740">
                  <a:moveTo>
                    <a:pt x="0" y="1601919"/>
                  </a:moveTo>
                  <a:lnTo>
                    <a:pt x="0" y="1601919"/>
                  </a:lnTo>
                </a:path>
                <a:path h="4523740">
                  <a:moveTo>
                    <a:pt x="0" y="1567512"/>
                  </a:moveTo>
                  <a:lnTo>
                    <a:pt x="0" y="1472389"/>
                  </a:lnTo>
                </a:path>
                <a:path h="4523740">
                  <a:moveTo>
                    <a:pt x="0" y="1436970"/>
                  </a:moveTo>
                  <a:lnTo>
                    <a:pt x="0" y="1436970"/>
                  </a:lnTo>
                </a:path>
                <a:path h="4523740">
                  <a:moveTo>
                    <a:pt x="0" y="1272022"/>
                  </a:moveTo>
                  <a:lnTo>
                    <a:pt x="0" y="1272022"/>
                  </a:lnTo>
                </a:path>
                <a:path h="4523740">
                  <a:moveTo>
                    <a:pt x="0" y="1107074"/>
                  </a:moveTo>
                  <a:lnTo>
                    <a:pt x="0" y="1107074"/>
                  </a:lnTo>
                </a:path>
                <a:path h="4523740">
                  <a:moveTo>
                    <a:pt x="0" y="1073680"/>
                  </a:moveTo>
                  <a:lnTo>
                    <a:pt x="0" y="978556"/>
                  </a:lnTo>
                </a:path>
                <a:path h="4523740">
                  <a:moveTo>
                    <a:pt x="0" y="942126"/>
                  </a:moveTo>
                  <a:lnTo>
                    <a:pt x="0" y="942126"/>
                  </a:lnTo>
                </a:path>
                <a:path h="4523740">
                  <a:moveTo>
                    <a:pt x="0" y="908732"/>
                  </a:moveTo>
                  <a:lnTo>
                    <a:pt x="0" y="813608"/>
                  </a:lnTo>
                </a:path>
                <a:path h="4523740">
                  <a:moveTo>
                    <a:pt x="0" y="777178"/>
                  </a:moveTo>
                  <a:lnTo>
                    <a:pt x="0" y="777178"/>
                  </a:lnTo>
                </a:path>
                <a:path h="4523740">
                  <a:moveTo>
                    <a:pt x="0" y="613242"/>
                  </a:moveTo>
                  <a:lnTo>
                    <a:pt x="0" y="613242"/>
                  </a:lnTo>
                </a:path>
                <a:path h="4523740">
                  <a:moveTo>
                    <a:pt x="0" y="448294"/>
                  </a:moveTo>
                  <a:lnTo>
                    <a:pt x="0" y="448294"/>
                  </a:lnTo>
                </a:path>
                <a:path h="4523740">
                  <a:moveTo>
                    <a:pt x="0" y="413888"/>
                  </a:moveTo>
                  <a:lnTo>
                    <a:pt x="0" y="318764"/>
                  </a:lnTo>
                </a:path>
                <a:path h="4523740">
                  <a:moveTo>
                    <a:pt x="0" y="283346"/>
                  </a:moveTo>
                  <a:lnTo>
                    <a:pt x="0" y="283346"/>
                  </a:lnTo>
                </a:path>
                <a:path h="4523740">
                  <a:moveTo>
                    <a:pt x="0" y="249951"/>
                  </a:moveTo>
                  <a:lnTo>
                    <a:pt x="0" y="153816"/>
                  </a:lnTo>
                </a:path>
                <a:path h="4523740">
                  <a:moveTo>
                    <a:pt x="0" y="118398"/>
                  </a:moveTo>
                  <a:lnTo>
                    <a:pt x="0" y="118398"/>
                  </a:lnTo>
                </a:path>
                <a:path h="452374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3933117" y="12459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3933117" y="7936396"/>
              <a:ext cx="0" cy="4612640"/>
            </a:xfrm>
            <a:custGeom>
              <a:avLst/>
              <a:gdLst/>
              <a:ahLst/>
              <a:cxnLst/>
              <a:rect l="l" t="t" r="r" b="b"/>
              <a:pathLst>
                <a:path h="4612640">
                  <a:moveTo>
                    <a:pt x="0" y="4523422"/>
                  </a:moveTo>
                  <a:lnTo>
                    <a:pt x="0" y="4612474"/>
                  </a:lnTo>
                </a:path>
                <a:path h="4612640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3848113" y="12547859"/>
              <a:ext cx="171450" cy="171450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8" name="object 7578"/>
            <p:cNvSpPr/>
            <p:nvPr/>
          </p:nvSpPr>
          <p:spPr>
            <a:xfrm>
              <a:off x="8411002" y="8208611"/>
              <a:ext cx="0" cy="1435100"/>
            </a:xfrm>
            <a:custGeom>
              <a:avLst/>
              <a:gdLst/>
              <a:ahLst/>
              <a:cxnLst/>
              <a:rect l="l" t="t" r="r" b="b"/>
              <a:pathLst>
                <a:path h="1435100">
                  <a:moveTo>
                    <a:pt x="0" y="0"/>
                  </a:moveTo>
                  <a:lnTo>
                    <a:pt x="0" y="14349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8393798" y="9643558"/>
              <a:ext cx="34925" cy="64135"/>
            </a:xfrm>
            <a:custGeom>
              <a:avLst/>
              <a:gdLst/>
              <a:ahLst/>
              <a:cxnLst/>
              <a:rect l="l" t="t" r="r" b="b"/>
              <a:pathLst>
                <a:path w="34925" h="64134">
                  <a:moveTo>
                    <a:pt x="34406" y="0"/>
                  </a:moveTo>
                  <a:lnTo>
                    <a:pt x="0" y="0"/>
                  </a:lnTo>
                  <a:lnTo>
                    <a:pt x="17203" y="63752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8393798" y="9643558"/>
              <a:ext cx="34925" cy="64135"/>
            </a:xfrm>
            <a:custGeom>
              <a:avLst/>
              <a:gdLst/>
              <a:ahLst/>
              <a:cxnLst/>
              <a:rect l="l" t="t" r="r" b="b"/>
              <a:pathLst>
                <a:path w="34925" h="64134">
                  <a:moveTo>
                    <a:pt x="0" y="0"/>
                  </a:moveTo>
                  <a:lnTo>
                    <a:pt x="34406" y="0"/>
                  </a:lnTo>
                  <a:lnTo>
                    <a:pt x="17203" y="637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8393798" y="8272364"/>
              <a:ext cx="261620" cy="1435100"/>
            </a:xfrm>
            <a:custGeom>
              <a:avLst/>
              <a:gdLst/>
              <a:ahLst/>
              <a:cxnLst/>
              <a:rect l="l" t="t" r="r" b="b"/>
              <a:pathLst>
                <a:path w="261620" h="1435100">
                  <a:moveTo>
                    <a:pt x="34406" y="1371194"/>
                  </a:moveTo>
                  <a:lnTo>
                    <a:pt x="17203" y="1434947"/>
                  </a:lnTo>
                  <a:lnTo>
                    <a:pt x="0" y="1371194"/>
                  </a:lnTo>
                  <a:lnTo>
                    <a:pt x="34406" y="1371194"/>
                  </a:lnTo>
                </a:path>
                <a:path w="261620" h="1435100">
                  <a:moveTo>
                    <a:pt x="261083" y="0"/>
                  </a:moveTo>
                  <a:lnTo>
                    <a:pt x="261083" y="14349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8637679" y="8208611"/>
              <a:ext cx="34925" cy="64135"/>
            </a:xfrm>
            <a:custGeom>
              <a:avLst/>
              <a:gdLst/>
              <a:ahLst/>
              <a:cxnLst/>
              <a:rect l="l" t="t" r="r" b="b"/>
              <a:pathLst>
                <a:path w="34925" h="64134">
                  <a:moveTo>
                    <a:pt x="17203" y="0"/>
                  </a:moveTo>
                  <a:lnTo>
                    <a:pt x="0" y="63752"/>
                  </a:lnTo>
                  <a:lnTo>
                    <a:pt x="34406" y="63752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8637679" y="8208611"/>
              <a:ext cx="34925" cy="64135"/>
            </a:xfrm>
            <a:custGeom>
              <a:avLst/>
              <a:gdLst/>
              <a:ahLst/>
              <a:cxnLst/>
              <a:rect l="l" t="t" r="r" b="b"/>
              <a:pathLst>
                <a:path w="34925" h="64134">
                  <a:moveTo>
                    <a:pt x="17203" y="0"/>
                  </a:moveTo>
                  <a:lnTo>
                    <a:pt x="34406" y="63752"/>
                  </a:lnTo>
                  <a:lnTo>
                    <a:pt x="0" y="63752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8637679" y="827236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4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1579318" y="11610792"/>
              <a:ext cx="2404745" cy="284480"/>
            </a:xfrm>
            <a:custGeom>
              <a:avLst/>
              <a:gdLst/>
              <a:ahLst/>
              <a:cxnLst/>
              <a:rect l="l" t="t" r="r" b="b"/>
              <a:pathLst>
                <a:path w="2404745" h="284479">
                  <a:moveTo>
                    <a:pt x="0" y="0"/>
                  </a:moveTo>
                  <a:lnTo>
                    <a:pt x="0" y="284358"/>
                  </a:lnTo>
                  <a:lnTo>
                    <a:pt x="2404396" y="284358"/>
                  </a:lnTo>
                  <a:lnTo>
                    <a:pt x="2404396" y="79944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8637679" y="8208611"/>
              <a:ext cx="34925" cy="64135"/>
            </a:xfrm>
            <a:custGeom>
              <a:avLst/>
              <a:gdLst/>
              <a:ahLst/>
              <a:cxnLst/>
              <a:rect l="l" t="t" r="r" b="b"/>
              <a:pathLst>
                <a:path w="34925" h="64134">
                  <a:moveTo>
                    <a:pt x="0" y="63752"/>
                  </a:moveTo>
                  <a:lnTo>
                    <a:pt x="17203" y="0"/>
                  </a:lnTo>
                  <a:lnTo>
                    <a:pt x="34406" y="637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87" name="object 7587"/>
          <p:cNvSpPr txBox="1"/>
          <p:nvPr/>
        </p:nvSpPr>
        <p:spPr>
          <a:xfrm>
            <a:off x="6113315" y="7325055"/>
            <a:ext cx="5143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05" dirty="0">
                <a:latin typeface="Cambria"/>
                <a:cs typeface="Cambria"/>
              </a:rPr>
              <a:t>1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588" name="object 7588"/>
          <p:cNvSpPr txBox="1"/>
          <p:nvPr/>
        </p:nvSpPr>
        <p:spPr>
          <a:xfrm>
            <a:off x="6112304" y="12454636"/>
            <a:ext cx="5143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05" dirty="0">
                <a:latin typeface="Cambria"/>
                <a:cs typeface="Cambria"/>
              </a:rPr>
              <a:t>1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589" name="object 7589"/>
          <p:cNvSpPr/>
          <p:nvPr/>
        </p:nvSpPr>
        <p:spPr>
          <a:xfrm>
            <a:off x="6009641" y="7409170"/>
            <a:ext cx="12700" cy="170180"/>
          </a:xfrm>
          <a:custGeom>
            <a:avLst/>
            <a:gdLst/>
            <a:ahLst/>
            <a:cxnLst/>
            <a:rect l="l" t="t" r="r" b="b"/>
            <a:pathLst>
              <a:path w="12700" h="170179">
                <a:moveTo>
                  <a:pt x="0" y="0"/>
                </a:moveTo>
                <a:lnTo>
                  <a:pt x="12143" y="0"/>
                </a:lnTo>
                <a:lnTo>
                  <a:pt x="12143" y="170007"/>
                </a:lnTo>
              </a:path>
              <a:path w="12700" h="170179">
                <a:moveTo>
                  <a:pt x="12143" y="170007"/>
                </a:moveTo>
                <a:lnTo>
                  <a:pt x="0" y="1700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0" name="object 7590"/>
          <p:cNvSpPr/>
          <p:nvPr/>
        </p:nvSpPr>
        <p:spPr>
          <a:xfrm>
            <a:off x="3317851" y="8797567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18215"/>
                </a:lnTo>
              </a:path>
              <a:path h="36829">
                <a:moveTo>
                  <a:pt x="0" y="18215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91" name="object 7591"/>
          <p:cNvGrpSpPr/>
          <p:nvPr/>
        </p:nvGrpSpPr>
        <p:grpSpPr>
          <a:xfrm>
            <a:off x="1024630" y="7409170"/>
            <a:ext cx="7913370" cy="5090795"/>
            <a:chOff x="1024630" y="7409170"/>
            <a:chExt cx="7913370" cy="5090795"/>
          </a:xfrm>
        </p:grpSpPr>
        <p:sp>
          <p:nvSpPr>
            <p:cNvPr id="7592" name="object 7592"/>
            <p:cNvSpPr/>
            <p:nvPr/>
          </p:nvSpPr>
          <p:spPr>
            <a:xfrm>
              <a:off x="6021785" y="12439580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5" h="17779">
                  <a:moveTo>
                    <a:pt x="0" y="8095"/>
                  </a:moveTo>
                  <a:lnTo>
                    <a:pt x="102207" y="17203"/>
                  </a:lnTo>
                  <a:lnTo>
                    <a:pt x="102207" y="0"/>
                  </a:lnTo>
                  <a:lnTo>
                    <a:pt x="0" y="80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6009641" y="12329278"/>
              <a:ext cx="12700" cy="170180"/>
            </a:xfrm>
            <a:custGeom>
              <a:avLst/>
              <a:gdLst/>
              <a:ahLst/>
              <a:cxnLst/>
              <a:rect l="l" t="t" r="r" b="b"/>
              <a:pathLst>
                <a:path w="12700" h="170179">
                  <a:moveTo>
                    <a:pt x="0" y="0"/>
                  </a:moveTo>
                  <a:lnTo>
                    <a:pt x="0" y="170007"/>
                  </a:lnTo>
                  <a:lnTo>
                    <a:pt x="12143" y="170007"/>
                  </a:lnTo>
                  <a:lnTo>
                    <a:pt x="0" y="0"/>
                  </a:lnTo>
                  <a:close/>
                </a:path>
                <a:path w="12700" h="170179">
                  <a:moveTo>
                    <a:pt x="12143" y="0"/>
                  </a:moveTo>
                  <a:lnTo>
                    <a:pt x="0" y="0"/>
                  </a:lnTo>
                  <a:lnTo>
                    <a:pt x="12143" y="170007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6009641" y="12329277"/>
              <a:ext cx="12700" cy="170180"/>
            </a:xfrm>
            <a:custGeom>
              <a:avLst/>
              <a:gdLst/>
              <a:ahLst/>
              <a:cxnLst/>
              <a:rect l="l" t="t" r="r" b="b"/>
              <a:pathLst>
                <a:path w="12700" h="170179">
                  <a:moveTo>
                    <a:pt x="12143" y="0"/>
                  </a:moveTo>
                  <a:lnTo>
                    <a:pt x="0" y="0"/>
                  </a:lnTo>
                  <a:lnTo>
                    <a:pt x="12143" y="170007"/>
                  </a:lnTo>
                  <a:lnTo>
                    <a:pt x="12143" y="0"/>
                  </a:lnTo>
                  <a:close/>
                </a:path>
                <a:path w="12700" h="170179">
                  <a:moveTo>
                    <a:pt x="0" y="0"/>
                  </a:moveTo>
                  <a:lnTo>
                    <a:pt x="12143" y="170007"/>
                  </a:lnTo>
                  <a:lnTo>
                    <a:pt x="0" y="1700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6021784" y="12439580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5" h="17779">
                  <a:moveTo>
                    <a:pt x="102207" y="0"/>
                  </a:moveTo>
                  <a:lnTo>
                    <a:pt x="0" y="8095"/>
                  </a:lnTo>
                  <a:lnTo>
                    <a:pt x="102207" y="17203"/>
                  </a:lnTo>
                  <a:lnTo>
                    <a:pt x="1022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6021785" y="12439580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5" h="17779">
                  <a:moveTo>
                    <a:pt x="102207" y="0"/>
                  </a:moveTo>
                  <a:lnTo>
                    <a:pt x="102207" y="8095"/>
                  </a:lnTo>
                  <a:lnTo>
                    <a:pt x="0" y="8095"/>
                  </a:lnTo>
                  <a:lnTo>
                    <a:pt x="102207" y="0"/>
                  </a:lnTo>
                  <a:close/>
                </a:path>
                <a:path w="102235" h="17779">
                  <a:moveTo>
                    <a:pt x="102207" y="8095"/>
                  </a:moveTo>
                  <a:lnTo>
                    <a:pt x="0" y="8095"/>
                  </a:lnTo>
                  <a:lnTo>
                    <a:pt x="102207" y="17203"/>
                  </a:lnTo>
                  <a:lnTo>
                    <a:pt x="102207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5668614" y="9238778"/>
              <a:ext cx="558165" cy="3260725"/>
            </a:xfrm>
            <a:custGeom>
              <a:avLst/>
              <a:gdLst/>
              <a:ahLst/>
              <a:cxnLst/>
              <a:rect l="l" t="t" r="r" b="b"/>
              <a:pathLst>
                <a:path w="558164" h="3260725">
                  <a:moveTo>
                    <a:pt x="341027" y="3260507"/>
                  </a:moveTo>
                  <a:lnTo>
                    <a:pt x="353171" y="3260507"/>
                  </a:lnTo>
                  <a:lnTo>
                    <a:pt x="353171" y="3090499"/>
                  </a:lnTo>
                  <a:lnTo>
                    <a:pt x="341027" y="3090499"/>
                  </a:lnTo>
                  <a:lnTo>
                    <a:pt x="341027" y="3260507"/>
                  </a:lnTo>
                </a:path>
                <a:path w="558164" h="3260725">
                  <a:moveTo>
                    <a:pt x="455378" y="3208897"/>
                  </a:moveTo>
                  <a:lnTo>
                    <a:pt x="557585" y="3208897"/>
                  </a:lnTo>
                </a:path>
                <a:path w="558164" h="3260725">
                  <a:moveTo>
                    <a:pt x="3035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8931145" y="11328457"/>
              <a:ext cx="0" cy="513080"/>
            </a:xfrm>
            <a:custGeom>
              <a:avLst/>
              <a:gdLst/>
              <a:ahLst/>
              <a:cxnLst/>
              <a:rect l="l" t="t" r="r" b="b"/>
              <a:pathLst>
                <a:path h="513079">
                  <a:moveTo>
                    <a:pt x="0" y="513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8931145" y="1133857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0"/>
                  </a:lnTo>
                  <a:lnTo>
                    <a:pt x="4047" y="303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8931145" y="1133857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4047" y="303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8931145" y="1133857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3035"/>
                  </a:moveTo>
                  <a:lnTo>
                    <a:pt x="4047" y="3035"/>
                  </a:lnTo>
                </a:path>
                <a:path w="4445" h="3175">
                  <a:moveTo>
                    <a:pt x="4047" y="0"/>
                  </a:moveTo>
                  <a:lnTo>
                    <a:pt x="4047" y="0"/>
                  </a:lnTo>
                </a:path>
                <a:path w="4445" h="3175">
                  <a:moveTo>
                    <a:pt x="0" y="0"/>
                  </a:moveTo>
                  <a:lnTo>
                    <a:pt x="0" y="0"/>
                  </a:lnTo>
                </a:path>
                <a:path w="4445" h="3175">
                  <a:moveTo>
                    <a:pt x="4047" y="3035"/>
                  </a:moveTo>
                  <a:lnTo>
                    <a:pt x="4047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8931145" y="1138411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3035"/>
                  </a:lnTo>
                  <a:lnTo>
                    <a:pt x="4047" y="303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8931145" y="1138411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4047" y="0"/>
                  </a:lnTo>
                  <a:lnTo>
                    <a:pt x="4047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8931145" y="1138411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0" y="3035"/>
                  </a:lnTo>
                </a:path>
                <a:path w="4445" h="3175">
                  <a:moveTo>
                    <a:pt x="4047" y="0"/>
                  </a:moveTo>
                  <a:lnTo>
                    <a:pt x="4047" y="0"/>
                  </a:lnTo>
                </a:path>
                <a:path w="4445" h="3175">
                  <a:moveTo>
                    <a:pt x="4047" y="3035"/>
                  </a:moveTo>
                  <a:lnTo>
                    <a:pt x="4047" y="3035"/>
                  </a:lnTo>
                </a:path>
                <a:path w="4445" h="3175">
                  <a:moveTo>
                    <a:pt x="0" y="3035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8147895" y="11325421"/>
              <a:ext cx="787400" cy="519430"/>
            </a:xfrm>
            <a:custGeom>
              <a:avLst/>
              <a:gdLst/>
              <a:ahLst/>
              <a:cxnLst/>
              <a:rect l="l" t="t" r="r" b="b"/>
              <a:pathLst>
                <a:path w="787400" h="519429">
                  <a:moveTo>
                    <a:pt x="787298" y="0"/>
                  </a:moveTo>
                  <a:lnTo>
                    <a:pt x="787298" y="519131"/>
                  </a:lnTo>
                </a:path>
                <a:path w="787400" h="519429">
                  <a:moveTo>
                    <a:pt x="783250" y="61729"/>
                  </a:moveTo>
                  <a:lnTo>
                    <a:pt x="0" y="6172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8147895" y="11387151"/>
              <a:ext cx="783590" cy="204470"/>
            </a:xfrm>
            <a:custGeom>
              <a:avLst/>
              <a:gdLst/>
              <a:ahLst/>
              <a:cxnLst/>
              <a:rect l="l" t="t" r="r" b="b"/>
              <a:pathLst>
                <a:path w="783590" h="204470">
                  <a:moveTo>
                    <a:pt x="0" y="0"/>
                  </a:moveTo>
                  <a:lnTo>
                    <a:pt x="783250" y="0"/>
                  </a:lnTo>
                  <a:lnTo>
                    <a:pt x="783250" y="204414"/>
                  </a:lnTo>
                </a:path>
                <a:path w="783590" h="204470">
                  <a:moveTo>
                    <a:pt x="630445" y="204414"/>
                  </a:moveTo>
                  <a:lnTo>
                    <a:pt x="638541" y="2044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8436864" y="11820266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448" y="7083"/>
                  </a:moveTo>
                  <a:lnTo>
                    <a:pt x="448" y="4047"/>
                  </a:lnTo>
                </a:path>
                <a:path w="6350" h="7620">
                  <a:moveTo>
                    <a:pt x="4496" y="4047"/>
                  </a:moveTo>
                  <a:lnTo>
                    <a:pt x="4496" y="7083"/>
                  </a:lnTo>
                  <a:lnTo>
                    <a:pt x="448" y="7083"/>
                  </a:lnTo>
                </a:path>
                <a:path w="6350" h="7620">
                  <a:moveTo>
                    <a:pt x="5508" y="3541"/>
                  </a:moveTo>
                  <a:lnTo>
                    <a:pt x="5508" y="2144"/>
                  </a:lnTo>
                  <a:lnTo>
                    <a:pt x="4375" y="1011"/>
                  </a:lnTo>
                  <a:lnTo>
                    <a:pt x="2978" y="1011"/>
                  </a:lnTo>
                  <a:lnTo>
                    <a:pt x="1581" y="1011"/>
                  </a:lnTo>
                  <a:lnTo>
                    <a:pt x="448" y="2144"/>
                  </a:lnTo>
                  <a:lnTo>
                    <a:pt x="448" y="3541"/>
                  </a:lnTo>
                </a:path>
                <a:path w="6350" h="7620">
                  <a:moveTo>
                    <a:pt x="5957" y="1624"/>
                  </a:moveTo>
                  <a:lnTo>
                    <a:pt x="5304" y="611"/>
                  </a:lnTo>
                  <a:lnTo>
                    <a:pt x="4183" y="0"/>
                  </a:lnTo>
                  <a:lnTo>
                    <a:pt x="2978" y="0"/>
                  </a:lnTo>
                  <a:lnTo>
                    <a:pt x="1773" y="0"/>
                  </a:lnTo>
                  <a:lnTo>
                    <a:pt x="652" y="611"/>
                  </a:lnTo>
                  <a:lnTo>
                    <a:pt x="0" y="16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7296843" y="8196468"/>
              <a:ext cx="45720" cy="856615"/>
            </a:xfrm>
            <a:custGeom>
              <a:avLst/>
              <a:gdLst/>
              <a:ahLst/>
              <a:cxnLst/>
              <a:rect l="l" t="t" r="r" b="b"/>
              <a:pathLst>
                <a:path w="45720" h="856615">
                  <a:moveTo>
                    <a:pt x="3035" y="0"/>
                  </a:moveTo>
                  <a:lnTo>
                    <a:pt x="3035" y="369362"/>
                  </a:lnTo>
                </a:path>
                <a:path w="45720" h="856615">
                  <a:moveTo>
                    <a:pt x="45537" y="0"/>
                  </a:moveTo>
                  <a:lnTo>
                    <a:pt x="45537" y="369362"/>
                  </a:lnTo>
                </a:path>
                <a:path w="45720" h="856615">
                  <a:moveTo>
                    <a:pt x="0" y="536334"/>
                  </a:moveTo>
                  <a:lnTo>
                    <a:pt x="0" y="856110"/>
                  </a:lnTo>
                  <a:lnTo>
                    <a:pt x="0" y="85611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7299879" y="8565830"/>
              <a:ext cx="29845" cy="4445"/>
            </a:xfrm>
            <a:custGeom>
              <a:avLst/>
              <a:gdLst/>
              <a:ahLst/>
              <a:cxnLst/>
              <a:rect l="l" t="t" r="r" b="b"/>
              <a:pathLst>
                <a:path w="29845" h="4445">
                  <a:moveTo>
                    <a:pt x="18215" y="2512"/>
                  </a:moveTo>
                  <a:lnTo>
                    <a:pt x="18215" y="4047"/>
                  </a:lnTo>
                  <a:lnTo>
                    <a:pt x="29346" y="4047"/>
                  </a:lnTo>
                  <a:lnTo>
                    <a:pt x="18215" y="2512"/>
                  </a:lnTo>
                  <a:close/>
                </a:path>
                <a:path w="29845" h="4445">
                  <a:moveTo>
                    <a:pt x="18215" y="0"/>
                  </a:moveTo>
                  <a:lnTo>
                    <a:pt x="18215" y="2512"/>
                  </a:lnTo>
                  <a:lnTo>
                    <a:pt x="29346" y="4047"/>
                  </a:lnTo>
                  <a:lnTo>
                    <a:pt x="18215" y="0"/>
                  </a:lnTo>
                  <a:close/>
                </a:path>
                <a:path w="29845" h="4445">
                  <a:moveTo>
                    <a:pt x="29346" y="0"/>
                  </a:moveTo>
                  <a:lnTo>
                    <a:pt x="18215" y="0"/>
                  </a:lnTo>
                  <a:lnTo>
                    <a:pt x="29346" y="4047"/>
                  </a:lnTo>
                  <a:lnTo>
                    <a:pt x="29346" y="0"/>
                  </a:lnTo>
                  <a:close/>
                </a:path>
                <a:path w="29845" h="4445">
                  <a:moveTo>
                    <a:pt x="18215" y="0"/>
                  </a:moveTo>
                  <a:lnTo>
                    <a:pt x="0" y="0"/>
                  </a:lnTo>
                  <a:lnTo>
                    <a:pt x="18215" y="2512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7299879" y="8565830"/>
              <a:ext cx="29845" cy="4445"/>
            </a:xfrm>
            <a:custGeom>
              <a:avLst/>
              <a:gdLst/>
              <a:ahLst/>
              <a:cxnLst/>
              <a:rect l="l" t="t" r="r" b="b"/>
              <a:pathLst>
                <a:path w="29845" h="4445">
                  <a:moveTo>
                    <a:pt x="18215" y="4047"/>
                  </a:moveTo>
                  <a:lnTo>
                    <a:pt x="18215" y="0"/>
                  </a:lnTo>
                  <a:lnTo>
                    <a:pt x="29346" y="4047"/>
                  </a:lnTo>
                  <a:lnTo>
                    <a:pt x="18215" y="4047"/>
                  </a:lnTo>
                  <a:close/>
                </a:path>
                <a:path w="29845" h="4445">
                  <a:moveTo>
                    <a:pt x="18215" y="0"/>
                  </a:moveTo>
                  <a:lnTo>
                    <a:pt x="29346" y="4047"/>
                  </a:lnTo>
                  <a:lnTo>
                    <a:pt x="0" y="0"/>
                  </a:lnTo>
                  <a:lnTo>
                    <a:pt x="18215" y="0"/>
                  </a:lnTo>
                  <a:close/>
                </a:path>
                <a:path w="29845" h="4445">
                  <a:moveTo>
                    <a:pt x="29346" y="4047"/>
                  </a:moveTo>
                  <a:lnTo>
                    <a:pt x="0" y="0"/>
                  </a:lnTo>
                  <a:lnTo>
                    <a:pt x="29346" y="0"/>
                  </a:lnTo>
                  <a:lnTo>
                    <a:pt x="29346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7299879" y="8565830"/>
              <a:ext cx="29845" cy="4445"/>
            </a:xfrm>
            <a:custGeom>
              <a:avLst/>
              <a:gdLst/>
              <a:ahLst/>
              <a:cxnLst/>
              <a:rect l="l" t="t" r="r" b="b"/>
              <a:pathLst>
                <a:path w="29845" h="4445">
                  <a:moveTo>
                    <a:pt x="18215" y="0"/>
                  </a:moveTo>
                  <a:lnTo>
                    <a:pt x="18215" y="0"/>
                  </a:lnTo>
                </a:path>
                <a:path w="29845" h="4445">
                  <a:moveTo>
                    <a:pt x="0" y="0"/>
                  </a:moveTo>
                  <a:lnTo>
                    <a:pt x="0" y="0"/>
                  </a:lnTo>
                </a:path>
                <a:path w="29845" h="4445">
                  <a:moveTo>
                    <a:pt x="29346" y="0"/>
                  </a:moveTo>
                  <a:lnTo>
                    <a:pt x="29346" y="0"/>
                  </a:lnTo>
                </a:path>
                <a:path w="29845" h="4445">
                  <a:moveTo>
                    <a:pt x="29346" y="4047"/>
                  </a:moveTo>
                  <a:lnTo>
                    <a:pt x="29346" y="4047"/>
                  </a:lnTo>
                </a:path>
                <a:path w="29845" h="4445">
                  <a:moveTo>
                    <a:pt x="18215" y="4047"/>
                  </a:moveTo>
                  <a:lnTo>
                    <a:pt x="18215" y="4047"/>
                  </a:lnTo>
                </a:path>
                <a:path w="29845" h="4445">
                  <a:moveTo>
                    <a:pt x="18215" y="0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7299879" y="8565830"/>
              <a:ext cx="45720" cy="171450"/>
            </a:xfrm>
            <a:custGeom>
              <a:avLst/>
              <a:gdLst/>
              <a:ahLst/>
              <a:cxnLst/>
              <a:rect l="l" t="t" r="r" b="b"/>
              <a:pathLst>
                <a:path w="45720" h="171450">
                  <a:moveTo>
                    <a:pt x="29346" y="166971"/>
                  </a:moveTo>
                  <a:lnTo>
                    <a:pt x="18215" y="166971"/>
                  </a:lnTo>
                </a:path>
                <a:path w="45720" h="171450">
                  <a:moveTo>
                    <a:pt x="0" y="171019"/>
                  </a:moveTo>
                  <a:lnTo>
                    <a:pt x="29346" y="171019"/>
                  </a:lnTo>
                </a:path>
                <a:path w="45720" h="171450">
                  <a:moveTo>
                    <a:pt x="0" y="0"/>
                  </a:moveTo>
                  <a:lnTo>
                    <a:pt x="29346" y="0"/>
                  </a:lnTo>
                  <a:lnTo>
                    <a:pt x="29346" y="4047"/>
                  </a:lnTo>
                  <a:lnTo>
                    <a:pt x="18215" y="4047"/>
                  </a:lnTo>
                </a:path>
                <a:path w="45720" h="171450">
                  <a:moveTo>
                    <a:pt x="45537" y="171019"/>
                  </a:moveTo>
                  <a:lnTo>
                    <a:pt x="42501" y="171019"/>
                  </a:lnTo>
                  <a:lnTo>
                    <a:pt x="29346" y="171019"/>
                  </a:lnTo>
                </a:path>
                <a:path w="45720" h="171450">
                  <a:moveTo>
                    <a:pt x="42501" y="0"/>
                  </a:moveTo>
                  <a:lnTo>
                    <a:pt x="2934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7329226" y="8565830"/>
              <a:ext cx="16510" cy="171450"/>
            </a:xfrm>
            <a:custGeom>
              <a:avLst/>
              <a:gdLst/>
              <a:ahLst/>
              <a:cxnLst/>
              <a:rect l="l" t="t" r="r" b="b"/>
              <a:pathLst>
                <a:path w="16509" h="171450">
                  <a:moveTo>
                    <a:pt x="0" y="7083"/>
                  </a:moveTo>
                  <a:lnTo>
                    <a:pt x="10119" y="7083"/>
                  </a:lnTo>
                </a:path>
                <a:path w="16509" h="171450">
                  <a:moveTo>
                    <a:pt x="16191" y="5059"/>
                  </a:moveTo>
                  <a:lnTo>
                    <a:pt x="16191" y="0"/>
                  </a:lnTo>
                  <a:lnTo>
                    <a:pt x="0" y="0"/>
                  </a:lnTo>
                  <a:lnTo>
                    <a:pt x="0" y="7083"/>
                  </a:lnTo>
                </a:path>
                <a:path w="16509" h="171450">
                  <a:moveTo>
                    <a:pt x="0" y="171019"/>
                  </a:moveTo>
                  <a:lnTo>
                    <a:pt x="16191" y="171019"/>
                  </a:lnTo>
                </a:path>
                <a:path w="16509" h="171450">
                  <a:moveTo>
                    <a:pt x="16191" y="165960"/>
                  </a:moveTo>
                  <a:lnTo>
                    <a:pt x="10119" y="165960"/>
                  </a:lnTo>
                  <a:lnTo>
                    <a:pt x="10119" y="163936"/>
                  </a:lnTo>
                  <a:lnTo>
                    <a:pt x="0" y="163936"/>
                  </a:lnTo>
                  <a:lnTo>
                    <a:pt x="0" y="17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7296843" y="8565830"/>
              <a:ext cx="48895" cy="171450"/>
            </a:xfrm>
            <a:custGeom>
              <a:avLst/>
              <a:gdLst/>
              <a:ahLst/>
              <a:cxnLst/>
              <a:rect l="l" t="t" r="r" b="b"/>
              <a:pathLst>
                <a:path w="48895" h="171450">
                  <a:moveTo>
                    <a:pt x="32382" y="0"/>
                  </a:moveTo>
                  <a:lnTo>
                    <a:pt x="45537" y="0"/>
                  </a:lnTo>
                  <a:lnTo>
                    <a:pt x="48573" y="0"/>
                  </a:lnTo>
                  <a:lnTo>
                    <a:pt x="45537" y="0"/>
                  </a:lnTo>
                  <a:lnTo>
                    <a:pt x="32382" y="0"/>
                  </a:lnTo>
                </a:path>
                <a:path w="48895" h="171450">
                  <a:moveTo>
                    <a:pt x="32382" y="171019"/>
                  </a:moveTo>
                  <a:lnTo>
                    <a:pt x="45537" y="171019"/>
                  </a:lnTo>
                  <a:lnTo>
                    <a:pt x="48573" y="171019"/>
                  </a:lnTo>
                  <a:lnTo>
                    <a:pt x="45537" y="171019"/>
                  </a:lnTo>
                </a:path>
                <a:path w="48895" h="171450">
                  <a:moveTo>
                    <a:pt x="32382" y="4047"/>
                  </a:moveTo>
                  <a:lnTo>
                    <a:pt x="0" y="4047"/>
                  </a:lnTo>
                </a:path>
                <a:path w="48895" h="171450">
                  <a:moveTo>
                    <a:pt x="32382" y="166971"/>
                  </a:moveTo>
                  <a:lnTo>
                    <a:pt x="0" y="1669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7296843" y="8033544"/>
              <a:ext cx="45720" cy="873760"/>
            </a:xfrm>
            <a:custGeom>
              <a:avLst/>
              <a:gdLst/>
              <a:ahLst/>
              <a:cxnLst/>
              <a:rect l="l" t="t" r="r" b="b"/>
              <a:pathLst>
                <a:path w="45720" h="873759">
                  <a:moveTo>
                    <a:pt x="24286" y="873314"/>
                  </a:moveTo>
                  <a:lnTo>
                    <a:pt x="24286" y="703306"/>
                  </a:lnTo>
                </a:path>
                <a:path w="45720" h="873759">
                  <a:moveTo>
                    <a:pt x="0" y="536334"/>
                  </a:moveTo>
                  <a:lnTo>
                    <a:pt x="0" y="0"/>
                  </a:lnTo>
                </a:path>
                <a:path w="45720" h="873759">
                  <a:moveTo>
                    <a:pt x="45537" y="698246"/>
                  </a:moveTo>
                  <a:lnTo>
                    <a:pt x="45537" y="873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3135700" y="8735838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12143"/>
                  </a:moveTo>
                  <a:lnTo>
                    <a:pt x="6071" y="12143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3138735" y="8735838"/>
              <a:ext cx="208915" cy="316865"/>
            </a:xfrm>
            <a:custGeom>
              <a:avLst/>
              <a:gdLst/>
              <a:ahLst/>
              <a:cxnLst/>
              <a:rect l="l" t="t" r="r" b="b"/>
              <a:pathLst>
                <a:path w="208914" h="316865">
                  <a:moveTo>
                    <a:pt x="4047" y="316740"/>
                  </a:moveTo>
                  <a:lnTo>
                    <a:pt x="208461" y="316740"/>
                  </a:lnTo>
                </a:path>
                <a:path w="208914" h="316865">
                  <a:moveTo>
                    <a:pt x="4047" y="313704"/>
                  </a:moveTo>
                  <a:lnTo>
                    <a:pt x="208461" y="313704"/>
                  </a:lnTo>
                </a:path>
                <a:path w="208914" h="316865">
                  <a:moveTo>
                    <a:pt x="4047" y="159888"/>
                  </a:moveTo>
                  <a:lnTo>
                    <a:pt x="208461" y="159888"/>
                  </a:lnTo>
                </a:path>
                <a:path w="208914" h="316865">
                  <a:moveTo>
                    <a:pt x="4047" y="3035"/>
                  </a:moveTo>
                  <a:lnTo>
                    <a:pt x="208461" y="3035"/>
                  </a:lnTo>
                </a:path>
                <a:path w="208914" h="316865">
                  <a:moveTo>
                    <a:pt x="0" y="0"/>
                  </a:moveTo>
                  <a:lnTo>
                    <a:pt x="2084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3139747" y="9040435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07"/>
                  </a:moveTo>
                  <a:lnTo>
                    <a:pt x="6071" y="9107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9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3237907" y="8942276"/>
              <a:ext cx="82550" cy="60325"/>
            </a:xfrm>
            <a:custGeom>
              <a:avLst/>
              <a:gdLst/>
              <a:ahLst/>
              <a:cxnLst/>
              <a:rect l="l" t="t" r="r" b="b"/>
              <a:pathLst>
                <a:path w="82550" h="60325">
                  <a:moveTo>
                    <a:pt x="81968" y="56669"/>
                  </a:moveTo>
                  <a:lnTo>
                    <a:pt x="49585" y="59705"/>
                  </a:lnTo>
                  <a:lnTo>
                    <a:pt x="40478" y="59705"/>
                  </a:lnTo>
                  <a:lnTo>
                    <a:pt x="4047" y="43513"/>
                  </a:lnTo>
                  <a:lnTo>
                    <a:pt x="0" y="30358"/>
                  </a:lnTo>
                  <a:lnTo>
                    <a:pt x="1011" y="23274"/>
                  </a:lnTo>
                  <a:lnTo>
                    <a:pt x="40478" y="0"/>
                  </a:lnTo>
                  <a:lnTo>
                    <a:pt x="49585" y="1011"/>
                  </a:lnTo>
                  <a:lnTo>
                    <a:pt x="81968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3337078" y="89827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3239931" y="8958071"/>
              <a:ext cx="78105" cy="41910"/>
            </a:xfrm>
            <a:custGeom>
              <a:avLst/>
              <a:gdLst/>
              <a:ahLst/>
              <a:cxnLst/>
              <a:rect l="l" t="t" r="r" b="b"/>
              <a:pathLst>
                <a:path w="78104" h="41909">
                  <a:moveTo>
                    <a:pt x="4599" y="0"/>
                  </a:moveTo>
                  <a:lnTo>
                    <a:pt x="1638" y="4039"/>
                  </a:lnTo>
                  <a:lnTo>
                    <a:pt x="29" y="8910"/>
                  </a:lnTo>
                  <a:lnTo>
                    <a:pt x="0" y="13919"/>
                  </a:lnTo>
                </a:path>
                <a:path w="78104" h="41909">
                  <a:moveTo>
                    <a:pt x="39277" y="41866"/>
                  </a:moveTo>
                  <a:lnTo>
                    <a:pt x="49285" y="41408"/>
                  </a:lnTo>
                  <a:lnTo>
                    <a:pt x="59088" y="39584"/>
                  </a:lnTo>
                  <a:lnTo>
                    <a:pt x="68547" y="36430"/>
                  </a:lnTo>
                  <a:lnTo>
                    <a:pt x="77524" y="319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3138735" y="8899774"/>
              <a:ext cx="4445" cy="140970"/>
            </a:xfrm>
            <a:custGeom>
              <a:avLst/>
              <a:gdLst/>
              <a:ahLst/>
              <a:cxnLst/>
              <a:rect l="l" t="t" r="r" b="b"/>
              <a:pathLst>
                <a:path w="4444" h="140970">
                  <a:moveTo>
                    <a:pt x="0" y="0"/>
                  </a:moveTo>
                  <a:lnTo>
                    <a:pt x="4047" y="0"/>
                  </a:lnTo>
                </a:path>
                <a:path w="4444" h="140970">
                  <a:moveTo>
                    <a:pt x="0" y="140661"/>
                  </a:moveTo>
                  <a:lnTo>
                    <a:pt x="4047" y="1406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3237907" y="8786436"/>
              <a:ext cx="82550" cy="59055"/>
            </a:xfrm>
            <a:custGeom>
              <a:avLst/>
              <a:gdLst/>
              <a:ahLst/>
              <a:cxnLst/>
              <a:rect l="l" t="t" r="r" b="b"/>
              <a:pathLst>
                <a:path w="82550" h="59054">
                  <a:moveTo>
                    <a:pt x="81968" y="55657"/>
                  </a:moveTo>
                  <a:lnTo>
                    <a:pt x="49585" y="58693"/>
                  </a:lnTo>
                  <a:lnTo>
                    <a:pt x="40478" y="58693"/>
                  </a:lnTo>
                  <a:lnTo>
                    <a:pt x="31370" y="58693"/>
                  </a:lnTo>
                  <a:lnTo>
                    <a:pt x="23274" y="55657"/>
                  </a:lnTo>
                  <a:lnTo>
                    <a:pt x="15179" y="52621"/>
                  </a:lnTo>
                  <a:lnTo>
                    <a:pt x="9107" y="48573"/>
                  </a:lnTo>
                  <a:lnTo>
                    <a:pt x="4047" y="42501"/>
                  </a:lnTo>
                  <a:lnTo>
                    <a:pt x="1011" y="36430"/>
                  </a:lnTo>
                  <a:lnTo>
                    <a:pt x="0" y="29346"/>
                  </a:lnTo>
                  <a:lnTo>
                    <a:pt x="1011" y="22262"/>
                  </a:lnTo>
                  <a:lnTo>
                    <a:pt x="4047" y="16191"/>
                  </a:lnTo>
                  <a:lnTo>
                    <a:pt x="9107" y="10119"/>
                  </a:lnTo>
                  <a:lnTo>
                    <a:pt x="15179" y="6071"/>
                  </a:lnTo>
                  <a:lnTo>
                    <a:pt x="23274" y="3035"/>
                  </a:lnTo>
                  <a:lnTo>
                    <a:pt x="31370" y="0"/>
                  </a:lnTo>
                  <a:lnTo>
                    <a:pt x="40478" y="0"/>
                  </a:lnTo>
                  <a:lnTo>
                    <a:pt x="49585" y="0"/>
                  </a:lnTo>
                  <a:lnTo>
                    <a:pt x="81968" y="3035"/>
                  </a:lnTo>
                </a:path>
                <a:path w="82550" h="59054">
                  <a:moveTo>
                    <a:pt x="6039" y="42883"/>
                  </a:moveTo>
                  <a:lnTo>
                    <a:pt x="13443" y="49531"/>
                  </a:lnTo>
                  <a:lnTo>
                    <a:pt x="22038" y="54298"/>
                  </a:lnTo>
                  <a:lnTo>
                    <a:pt x="31476" y="57040"/>
                  </a:lnTo>
                  <a:lnTo>
                    <a:pt x="41410" y="57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3339102" y="88238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3138735" y="87429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3339102" y="88238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3239931" y="8781376"/>
              <a:ext cx="108585" cy="67945"/>
            </a:xfrm>
            <a:custGeom>
              <a:avLst/>
              <a:gdLst/>
              <a:ahLst/>
              <a:cxnLst/>
              <a:rect l="l" t="t" r="r" b="b"/>
              <a:pathLst>
                <a:path w="108585" h="67945">
                  <a:moveTo>
                    <a:pt x="4599" y="19842"/>
                  </a:moveTo>
                  <a:lnTo>
                    <a:pt x="1638" y="23882"/>
                  </a:lnTo>
                  <a:lnTo>
                    <a:pt x="29" y="28753"/>
                  </a:lnTo>
                  <a:lnTo>
                    <a:pt x="0" y="33761"/>
                  </a:lnTo>
                </a:path>
                <a:path w="108585" h="67945">
                  <a:moveTo>
                    <a:pt x="39386" y="5127"/>
                  </a:moveTo>
                  <a:lnTo>
                    <a:pt x="29452" y="5700"/>
                  </a:lnTo>
                  <a:lnTo>
                    <a:pt x="20014" y="8442"/>
                  </a:lnTo>
                  <a:lnTo>
                    <a:pt x="11418" y="13209"/>
                  </a:lnTo>
                  <a:lnTo>
                    <a:pt x="4014" y="19857"/>
                  </a:lnTo>
                </a:path>
                <a:path w="108585" h="67945">
                  <a:moveTo>
                    <a:pt x="102206" y="1011"/>
                  </a:moveTo>
                  <a:lnTo>
                    <a:pt x="87027" y="1011"/>
                  </a:lnTo>
                </a:path>
                <a:path w="108585" h="67945">
                  <a:moveTo>
                    <a:pt x="87533" y="1011"/>
                  </a:moveTo>
                  <a:lnTo>
                    <a:pt x="83728" y="1011"/>
                  </a:lnTo>
                  <a:lnTo>
                    <a:pt x="80511" y="3828"/>
                  </a:lnTo>
                  <a:lnTo>
                    <a:pt x="80009" y="7600"/>
                  </a:lnTo>
                </a:path>
                <a:path w="108585" h="67945">
                  <a:moveTo>
                    <a:pt x="79684" y="7267"/>
                  </a:moveTo>
                  <a:lnTo>
                    <a:pt x="78360" y="20562"/>
                  </a:lnTo>
                  <a:lnTo>
                    <a:pt x="77919" y="33900"/>
                  </a:lnTo>
                  <a:lnTo>
                    <a:pt x="78360" y="47238"/>
                  </a:lnTo>
                  <a:lnTo>
                    <a:pt x="79684" y="60532"/>
                  </a:lnTo>
                </a:path>
                <a:path w="108585" h="67945">
                  <a:moveTo>
                    <a:pt x="80009" y="60200"/>
                  </a:moveTo>
                  <a:lnTo>
                    <a:pt x="80511" y="63971"/>
                  </a:lnTo>
                  <a:lnTo>
                    <a:pt x="83728" y="66788"/>
                  </a:lnTo>
                  <a:lnTo>
                    <a:pt x="87533" y="66788"/>
                  </a:lnTo>
                </a:path>
                <a:path w="108585" h="67945">
                  <a:moveTo>
                    <a:pt x="87027" y="67800"/>
                  </a:moveTo>
                  <a:lnTo>
                    <a:pt x="102206" y="67800"/>
                  </a:lnTo>
                </a:path>
                <a:path w="108585" h="67945">
                  <a:moveTo>
                    <a:pt x="102712" y="67800"/>
                  </a:moveTo>
                  <a:lnTo>
                    <a:pt x="105786" y="67800"/>
                  </a:lnTo>
                  <a:lnTo>
                    <a:pt x="108278" y="65308"/>
                  </a:lnTo>
                  <a:lnTo>
                    <a:pt x="108278" y="62235"/>
                  </a:lnTo>
                </a:path>
                <a:path w="108585" h="67945">
                  <a:moveTo>
                    <a:pt x="107266" y="62740"/>
                  </a:moveTo>
                  <a:lnTo>
                    <a:pt x="107266" y="6071"/>
                  </a:lnTo>
                </a:path>
                <a:path w="108585" h="67945">
                  <a:moveTo>
                    <a:pt x="108278" y="5565"/>
                  </a:moveTo>
                  <a:lnTo>
                    <a:pt x="108278" y="2491"/>
                  </a:lnTo>
                  <a:lnTo>
                    <a:pt x="105786" y="0"/>
                  </a:lnTo>
                  <a:lnTo>
                    <a:pt x="102712" y="0"/>
                  </a:lnTo>
                </a:path>
                <a:path w="108585" h="67945">
                  <a:moveTo>
                    <a:pt x="0" y="34039"/>
                  </a:moveTo>
                  <a:lnTo>
                    <a:pt x="29" y="39047"/>
                  </a:lnTo>
                  <a:lnTo>
                    <a:pt x="1638" y="43918"/>
                  </a:lnTo>
                  <a:lnTo>
                    <a:pt x="4599" y="479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3138735" y="8747981"/>
              <a:ext cx="4445" cy="140970"/>
            </a:xfrm>
            <a:custGeom>
              <a:avLst/>
              <a:gdLst/>
              <a:ahLst/>
              <a:cxnLst/>
              <a:rect l="l" t="t" r="r" b="b"/>
              <a:pathLst>
                <a:path w="4444" h="140970">
                  <a:moveTo>
                    <a:pt x="4047" y="0"/>
                  </a:moveTo>
                  <a:lnTo>
                    <a:pt x="0" y="0"/>
                  </a:lnTo>
                </a:path>
                <a:path w="4444" h="140970">
                  <a:moveTo>
                    <a:pt x="0" y="140661"/>
                  </a:moveTo>
                  <a:lnTo>
                    <a:pt x="4047" y="140661"/>
                  </a:lnTo>
                </a:path>
                <a:path w="4444" h="140970">
                  <a:moveTo>
                    <a:pt x="0" y="135601"/>
                  </a:moveTo>
                  <a:lnTo>
                    <a:pt x="4047" y="1356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2788600" y="8693336"/>
              <a:ext cx="561975" cy="42545"/>
            </a:xfrm>
            <a:custGeom>
              <a:avLst/>
              <a:gdLst/>
              <a:ahLst/>
              <a:cxnLst/>
              <a:rect l="l" t="t" r="r" b="b"/>
              <a:pathLst>
                <a:path w="561975" h="42545">
                  <a:moveTo>
                    <a:pt x="235784" y="0"/>
                  </a:moveTo>
                  <a:lnTo>
                    <a:pt x="235784" y="20239"/>
                  </a:lnTo>
                </a:path>
                <a:path w="561975" h="42545">
                  <a:moveTo>
                    <a:pt x="45537" y="42501"/>
                  </a:moveTo>
                  <a:lnTo>
                    <a:pt x="69824" y="42501"/>
                  </a:lnTo>
                </a:path>
                <a:path w="561975" h="42545">
                  <a:moveTo>
                    <a:pt x="561633" y="0"/>
                  </a:moveTo>
                  <a:lnTo>
                    <a:pt x="235784" y="0"/>
                  </a:lnTo>
                </a:path>
                <a:path w="561975" h="42545">
                  <a:moveTo>
                    <a:pt x="65776" y="0"/>
                  </a:moveTo>
                  <a:lnTo>
                    <a:pt x="0" y="0"/>
                  </a:lnTo>
                </a:path>
                <a:path w="561975" h="42545">
                  <a:moveTo>
                    <a:pt x="235784" y="39466"/>
                  </a:moveTo>
                  <a:lnTo>
                    <a:pt x="561633" y="3946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3024385" y="870649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5059"/>
                  </a:moveTo>
                  <a:lnTo>
                    <a:pt x="0" y="5059"/>
                  </a:lnTo>
                </a:path>
              </a:pathLst>
            </a:custGeom>
            <a:ln w="1011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3021349" y="8706492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35" y="0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3035" y="0"/>
                  </a:lnTo>
                  <a:close/>
                </a:path>
                <a:path w="3175" h="10159">
                  <a:moveTo>
                    <a:pt x="3035" y="0"/>
                  </a:moveTo>
                  <a:lnTo>
                    <a:pt x="0" y="10119"/>
                  </a:lnTo>
                  <a:lnTo>
                    <a:pt x="3035" y="10119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3021349" y="8706491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3035" y="10119"/>
                  </a:moveTo>
                  <a:lnTo>
                    <a:pt x="3035" y="0"/>
                  </a:lnTo>
                  <a:lnTo>
                    <a:pt x="0" y="10119"/>
                  </a:lnTo>
                  <a:lnTo>
                    <a:pt x="3035" y="10119"/>
                  </a:lnTo>
                  <a:close/>
                </a:path>
                <a:path w="3175" h="10159">
                  <a:moveTo>
                    <a:pt x="3035" y="0"/>
                  </a:moveTo>
                  <a:lnTo>
                    <a:pt x="0" y="10119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2854377" y="8706491"/>
              <a:ext cx="170180" cy="10160"/>
            </a:xfrm>
            <a:custGeom>
              <a:avLst/>
              <a:gdLst/>
              <a:ahLst/>
              <a:cxnLst/>
              <a:rect l="l" t="t" r="r" b="b"/>
              <a:pathLst>
                <a:path w="170180" h="10159">
                  <a:moveTo>
                    <a:pt x="170007" y="10119"/>
                  </a:moveTo>
                  <a:lnTo>
                    <a:pt x="170007" y="10119"/>
                  </a:lnTo>
                </a:path>
                <a:path w="170180" h="10159">
                  <a:moveTo>
                    <a:pt x="170007" y="7083"/>
                  </a:moveTo>
                  <a:lnTo>
                    <a:pt x="170007" y="7083"/>
                  </a:lnTo>
                </a:path>
                <a:path w="170180" h="10159">
                  <a:moveTo>
                    <a:pt x="170007" y="0"/>
                  </a:moveTo>
                  <a:lnTo>
                    <a:pt x="170007" y="0"/>
                  </a:lnTo>
                </a:path>
                <a:path w="170180" h="10159">
                  <a:moveTo>
                    <a:pt x="166971" y="0"/>
                  </a:moveTo>
                  <a:lnTo>
                    <a:pt x="166971" y="0"/>
                  </a:lnTo>
                </a:path>
                <a:path w="170180" h="10159">
                  <a:moveTo>
                    <a:pt x="166971" y="10119"/>
                  </a:moveTo>
                  <a:lnTo>
                    <a:pt x="166971" y="10119"/>
                  </a:lnTo>
                </a:path>
                <a:path w="170180" h="10159">
                  <a:moveTo>
                    <a:pt x="170007" y="10119"/>
                  </a:moveTo>
                  <a:lnTo>
                    <a:pt x="170007" y="10119"/>
                  </a:lnTo>
                </a:path>
                <a:path w="170180" h="10159">
                  <a:moveTo>
                    <a:pt x="4047" y="10119"/>
                  </a:moveTo>
                  <a:lnTo>
                    <a:pt x="4047" y="10119"/>
                  </a:lnTo>
                </a:path>
                <a:path w="170180" h="10159">
                  <a:moveTo>
                    <a:pt x="4047" y="0"/>
                  </a:moveTo>
                  <a:lnTo>
                    <a:pt x="4047" y="0"/>
                  </a:lnTo>
                </a:path>
                <a:path w="170180" h="10159">
                  <a:moveTo>
                    <a:pt x="0" y="0"/>
                  </a:moveTo>
                  <a:lnTo>
                    <a:pt x="0" y="0"/>
                  </a:lnTo>
                </a:path>
                <a:path w="170180" h="10159">
                  <a:moveTo>
                    <a:pt x="0" y="7083"/>
                  </a:moveTo>
                  <a:lnTo>
                    <a:pt x="0" y="7083"/>
                  </a:lnTo>
                </a:path>
                <a:path w="170180" h="10159">
                  <a:moveTo>
                    <a:pt x="0" y="10119"/>
                  </a:moveTo>
                  <a:lnTo>
                    <a:pt x="0" y="10119"/>
                  </a:lnTo>
                </a:path>
                <a:path w="170180" h="10159">
                  <a:moveTo>
                    <a:pt x="4047" y="10119"/>
                  </a:moveTo>
                  <a:lnTo>
                    <a:pt x="4047" y="10119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2854377" y="8693336"/>
              <a:ext cx="167005" cy="23495"/>
            </a:xfrm>
            <a:custGeom>
              <a:avLst/>
              <a:gdLst/>
              <a:ahLst/>
              <a:cxnLst/>
              <a:rect l="l" t="t" r="r" b="b"/>
              <a:pathLst>
                <a:path w="167005" h="23495">
                  <a:moveTo>
                    <a:pt x="4047" y="13155"/>
                  </a:moveTo>
                  <a:lnTo>
                    <a:pt x="4047" y="23274"/>
                  </a:lnTo>
                </a:path>
                <a:path w="167005" h="23495">
                  <a:moveTo>
                    <a:pt x="166971" y="13155"/>
                  </a:moveTo>
                  <a:lnTo>
                    <a:pt x="166971" y="23274"/>
                  </a:lnTo>
                </a:path>
                <a:path w="167005" h="23495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3024385" y="86892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2854377" y="8689288"/>
              <a:ext cx="170180" cy="17780"/>
            </a:xfrm>
            <a:custGeom>
              <a:avLst/>
              <a:gdLst/>
              <a:ahLst/>
              <a:cxnLst/>
              <a:rect l="l" t="t" r="r" b="b"/>
              <a:pathLst>
                <a:path w="170180" h="17779">
                  <a:moveTo>
                    <a:pt x="163936" y="7083"/>
                  </a:moveTo>
                  <a:lnTo>
                    <a:pt x="165960" y="7083"/>
                  </a:lnTo>
                </a:path>
                <a:path w="170180" h="17779">
                  <a:moveTo>
                    <a:pt x="165960" y="0"/>
                  </a:moveTo>
                  <a:lnTo>
                    <a:pt x="170007" y="0"/>
                  </a:lnTo>
                </a:path>
                <a:path w="170180" h="17779">
                  <a:moveTo>
                    <a:pt x="170007" y="17203"/>
                  </a:moveTo>
                  <a:lnTo>
                    <a:pt x="163936" y="17203"/>
                  </a:lnTo>
                </a:path>
                <a:path w="170180" h="17779">
                  <a:moveTo>
                    <a:pt x="0" y="0"/>
                  </a:moveTo>
                  <a:lnTo>
                    <a:pt x="5059" y="0"/>
                  </a:lnTo>
                  <a:lnTo>
                    <a:pt x="5059" y="7083"/>
                  </a:lnTo>
                  <a:lnTo>
                    <a:pt x="7083" y="7083"/>
                  </a:lnTo>
                  <a:lnTo>
                    <a:pt x="7083" y="17203"/>
                  </a:lnTo>
                  <a:lnTo>
                    <a:pt x="0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2852353" y="8697890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170007" y="0"/>
                  </a:moveTo>
                  <a:lnTo>
                    <a:pt x="174055" y="0"/>
                  </a:lnTo>
                </a:path>
                <a:path w="17462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3021349" y="8706491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3135700" y="9040435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12143"/>
                  </a:moveTo>
                  <a:lnTo>
                    <a:pt x="6071" y="12143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2834138" y="8735838"/>
              <a:ext cx="0" cy="316865"/>
            </a:xfrm>
            <a:custGeom>
              <a:avLst/>
              <a:gdLst/>
              <a:ahLst/>
              <a:cxnLst/>
              <a:rect l="l" t="t" r="r" b="b"/>
              <a:pathLst>
                <a:path h="316865">
                  <a:moveTo>
                    <a:pt x="0" y="0"/>
                  </a:moveTo>
                  <a:lnTo>
                    <a:pt x="0" y="3167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41" name="object 7641"/>
            <p:cNvPicPr/>
            <p:nvPr/>
          </p:nvPicPr>
          <p:blipFill>
            <a:blip r:embed="rId429" cstate="print"/>
            <a:stretch>
              <a:fillRect/>
            </a:stretch>
          </p:blipFill>
          <p:spPr>
            <a:xfrm>
              <a:off x="2828066" y="8732802"/>
              <a:ext cx="82474" cy="263613"/>
            </a:xfrm>
            <a:prstGeom prst="rect">
              <a:avLst/>
            </a:prstGeom>
          </p:spPr>
        </p:pic>
        <p:sp>
          <p:nvSpPr>
            <p:cNvPr id="7642" name="object 7642"/>
            <p:cNvSpPr/>
            <p:nvPr/>
          </p:nvSpPr>
          <p:spPr>
            <a:xfrm>
              <a:off x="1027805" y="8094261"/>
              <a:ext cx="231775" cy="3776979"/>
            </a:xfrm>
            <a:custGeom>
              <a:avLst/>
              <a:gdLst/>
              <a:ahLst/>
              <a:cxnLst/>
              <a:rect l="l" t="t" r="r" b="b"/>
              <a:pathLst>
                <a:path w="231775" h="3776979">
                  <a:moveTo>
                    <a:pt x="231736" y="3750291"/>
                  </a:moveTo>
                  <a:lnTo>
                    <a:pt x="0" y="3750291"/>
                  </a:lnTo>
                </a:path>
                <a:path w="231775" h="3776979">
                  <a:moveTo>
                    <a:pt x="231736" y="25298"/>
                  </a:moveTo>
                  <a:lnTo>
                    <a:pt x="0" y="25298"/>
                  </a:lnTo>
                </a:path>
                <a:path w="231775" h="3776979">
                  <a:moveTo>
                    <a:pt x="31370" y="3750291"/>
                  </a:moveTo>
                  <a:lnTo>
                    <a:pt x="31370" y="25298"/>
                  </a:lnTo>
                </a:path>
                <a:path w="231775" h="3776979">
                  <a:moveTo>
                    <a:pt x="5059" y="3724992"/>
                  </a:moveTo>
                  <a:lnTo>
                    <a:pt x="56669" y="3776602"/>
                  </a:lnTo>
                </a:path>
                <a:path w="231775" h="3776979">
                  <a:moveTo>
                    <a:pt x="56669" y="51609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6021785" y="7451672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5" h="17779">
                  <a:moveTo>
                    <a:pt x="0" y="9107"/>
                  </a:moveTo>
                  <a:lnTo>
                    <a:pt x="102207" y="0"/>
                  </a:lnTo>
                  <a:lnTo>
                    <a:pt x="102207" y="17203"/>
                  </a:lnTo>
                  <a:lnTo>
                    <a:pt x="0" y="91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6009641" y="7409170"/>
              <a:ext cx="12700" cy="170180"/>
            </a:xfrm>
            <a:custGeom>
              <a:avLst/>
              <a:gdLst/>
              <a:ahLst/>
              <a:cxnLst/>
              <a:rect l="l" t="t" r="r" b="b"/>
              <a:pathLst>
                <a:path w="12700" h="170179">
                  <a:moveTo>
                    <a:pt x="0" y="0"/>
                  </a:moveTo>
                  <a:lnTo>
                    <a:pt x="0" y="170007"/>
                  </a:lnTo>
                  <a:lnTo>
                    <a:pt x="12143" y="170007"/>
                  </a:lnTo>
                  <a:lnTo>
                    <a:pt x="0" y="0"/>
                  </a:lnTo>
                  <a:close/>
                </a:path>
                <a:path w="12700" h="170179">
                  <a:moveTo>
                    <a:pt x="12143" y="0"/>
                  </a:moveTo>
                  <a:lnTo>
                    <a:pt x="0" y="0"/>
                  </a:lnTo>
                  <a:lnTo>
                    <a:pt x="12143" y="170007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6009641" y="7409170"/>
              <a:ext cx="12700" cy="170180"/>
            </a:xfrm>
            <a:custGeom>
              <a:avLst/>
              <a:gdLst/>
              <a:ahLst/>
              <a:cxnLst/>
              <a:rect l="l" t="t" r="r" b="b"/>
              <a:pathLst>
                <a:path w="12700" h="170179">
                  <a:moveTo>
                    <a:pt x="12143" y="0"/>
                  </a:moveTo>
                  <a:lnTo>
                    <a:pt x="0" y="0"/>
                  </a:lnTo>
                  <a:lnTo>
                    <a:pt x="12143" y="170007"/>
                  </a:lnTo>
                  <a:lnTo>
                    <a:pt x="12143" y="0"/>
                  </a:lnTo>
                  <a:close/>
                </a:path>
                <a:path w="12700" h="170179">
                  <a:moveTo>
                    <a:pt x="0" y="0"/>
                  </a:moveTo>
                  <a:lnTo>
                    <a:pt x="12143" y="170007"/>
                  </a:lnTo>
                  <a:lnTo>
                    <a:pt x="0" y="1700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6021784" y="7451672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5" h="17779">
                  <a:moveTo>
                    <a:pt x="102207" y="0"/>
                  </a:moveTo>
                  <a:lnTo>
                    <a:pt x="0" y="9107"/>
                  </a:lnTo>
                  <a:lnTo>
                    <a:pt x="102207" y="17203"/>
                  </a:lnTo>
                  <a:lnTo>
                    <a:pt x="1022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6021785" y="7451672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5" h="17779">
                  <a:moveTo>
                    <a:pt x="102207" y="0"/>
                  </a:moveTo>
                  <a:lnTo>
                    <a:pt x="102207" y="9107"/>
                  </a:lnTo>
                  <a:lnTo>
                    <a:pt x="0" y="9107"/>
                  </a:lnTo>
                  <a:lnTo>
                    <a:pt x="102207" y="0"/>
                  </a:lnTo>
                  <a:close/>
                </a:path>
                <a:path w="102235" h="17779">
                  <a:moveTo>
                    <a:pt x="102207" y="9107"/>
                  </a:moveTo>
                  <a:lnTo>
                    <a:pt x="0" y="9107"/>
                  </a:lnTo>
                  <a:lnTo>
                    <a:pt x="102207" y="17203"/>
                  </a:lnTo>
                  <a:lnTo>
                    <a:pt x="102207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6123992" y="7460779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5">
                  <a:moveTo>
                    <a:pt x="0" y="0"/>
                  </a:moveTo>
                  <a:lnTo>
                    <a:pt x="1022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49" name="object 7649"/>
          <p:cNvSpPr txBox="1"/>
          <p:nvPr/>
        </p:nvSpPr>
        <p:spPr>
          <a:xfrm>
            <a:off x="980409" y="9885178"/>
            <a:ext cx="97155" cy="1943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21870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7650" name="object 7650"/>
          <p:cNvGrpSpPr/>
          <p:nvPr/>
        </p:nvGrpSpPr>
        <p:grpSpPr>
          <a:xfrm>
            <a:off x="1152136" y="8091085"/>
            <a:ext cx="1752600" cy="921385"/>
            <a:chOff x="1152136" y="8091085"/>
            <a:chExt cx="1752600" cy="921385"/>
          </a:xfrm>
        </p:grpSpPr>
        <p:sp>
          <p:nvSpPr>
            <p:cNvPr id="7651" name="object 7651"/>
            <p:cNvSpPr/>
            <p:nvPr/>
          </p:nvSpPr>
          <p:spPr>
            <a:xfrm>
              <a:off x="2903963" y="8901798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0" y="870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1155311" y="8094260"/>
              <a:ext cx="147955" cy="915035"/>
            </a:xfrm>
            <a:custGeom>
              <a:avLst/>
              <a:gdLst/>
              <a:ahLst/>
              <a:cxnLst/>
              <a:rect l="l" t="t" r="r" b="b"/>
              <a:pathLst>
                <a:path w="147955" h="915034">
                  <a:moveTo>
                    <a:pt x="147744" y="25298"/>
                  </a:moveTo>
                  <a:lnTo>
                    <a:pt x="0" y="25298"/>
                  </a:lnTo>
                </a:path>
                <a:path w="147955" h="915034">
                  <a:moveTo>
                    <a:pt x="147744" y="889505"/>
                  </a:moveTo>
                  <a:lnTo>
                    <a:pt x="0" y="889505"/>
                  </a:lnTo>
                </a:path>
                <a:path w="147955" h="915034">
                  <a:moveTo>
                    <a:pt x="30358" y="25298"/>
                  </a:moveTo>
                  <a:lnTo>
                    <a:pt x="30358" y="889505"/>
                  </a:lnTo>
                </a:path>
                <a:path w="147955" h="915034">
                  <a:moveTo>
                    <a:pt x="56669" y="51609"/>
                  </a:moveTo>
                  <a:lnTo>
                    <a:pt x="5059" y="0"/>
                  </a:lnTo>
                </a:path>
                <a:path w="147955" h="915034">
                  <a:moveTo>
                    <a:pt x="5059" y="863194"/>
                  </a:moveTo>
                  <a:lnTo>
                    <a:pt x="56669" y="914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53" name="object 7653"/>
          <p:cNvSpPr txBox="1"/>
          <p:nvPr/>
        </p:nvSpPr>
        <p:spPr>
          <a:xfrm>
            <a:off x="1107915" y="8467695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5070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7654" name="object 7654"/>
          <p:cNvGrpSpPr/>
          <p:nvPr/>
        </p:nvGrpSpPr>
        <p:grpSpPr>
          <a:xfrm>
            <a:off x="1152136" y="8898127"/>
            <a:ext cx="1753870" cy="2976245"/>
            <a:chOff x="1152136" y="8898127"/>
            <a:chExt cx="1753870" cy="2976245"/>
          </a:xfrm>
        </p:grpSpPr>
        <p:sp>
          <p:nvSpPr>
            <p:cNvPr id="7655" name="object 7655"/>
            <p:cNvSpPr/>
            <p:nvPr/>
          </p:nvSpPr>
          <p:spPr>
            <a:xfrm>
              <a:off x="2853365" y="88987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29" y="0"/>
                  </a:moveTo>
                  <a:lnTo>
                    <a:pt x="1132" y="0"/>
                  </a:lnTo>
                  <a:lnTo>
                    <a:pt x="0" y="1132"/>
                  </a:lnTo>
                  <a:lnTo>
                    <a:pt x="0" y="25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1155311" y="8957455"/>
              <a:ext cx="82550" cy="1231900"/>
            </a:xfrm>
            <a:custGeom>
              <a:avLst/>
              <a:gdLst/>
              <a:ahLst/>
              <a:cxnLst/>
              <a:rect l="l" t="t" r="r" b="b"/>
              <a:pathLst>
                <a:path w="82550" h="1231900">
                  <a:moveTo>
                    <a:pt x="81968" y="26310"/>
                  </a:moveTo>
                  <a:lnTo>
                    <a:pt x="0" y="26310"/>
                  </a:lnTo>
                </a:path>
                <a:path w="82550" h="1231900">
                  <a:moveTo>
                    <a:pt x="81968" y="1206246"/>
                  </a:moveTo>
                  <a:lnTo>
                    <a:pt x="0" y="1206246"/>
                  </a:lnTo>
                </a:path>
                <a:path w="82550" h="1231900">
                  <a:moveTo>
                    <a:pt x="30358" y="26310"/>
                  </a:moveTo>
                  <a:lnTo>
                    <a:pt x="30358" y="1206246"/>
                  </a:lnTo>
                </a:path>
                <a:path w="82550" h="1231900">
                  <a:moveTo>
                    <a:pt x="56669" y="51609"/>
                  </a:moveTo>
                  <a:lnTo>
                    <a:pt x="5059" y="0"/>
                  </a:lnTo>
                </a:path>
                <a:path w="82550" h="1231900">
                  <a:moveTo>
                    <a:pt x="5059" y="1180947"/>
                  </a:moveTo>
                  <a:lnTo>
                    <a:pt x="56669" y="12315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2902445" y="88987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29" y="2529"/>
                  </a:moveTo>
                  <a:lnTo>
                    <a:pt x="2529" y="1132"/>
                  </a:lnTo>
                  <a:lnTo>
                    <a:pt x="139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1155311" y="10138402"/>
              <a:ext cx="62230" cy="931544"/>
            </a:xfrm>
            <a:custGeom>
              <a:avLst/>
              <a:gdLst/>
              <a:ahLst/>
              <a:cxnLst/>
              <a:rect l="l" t="t" r="r" b="b"/>
              <a:pathLst>
                <a:path w="62230" h="931545">
                  <a:moveTo>
                    <a:pt x="20239" y="25298"/>
                  </a:moveTo>
                  <a:lnTo>
                    <a:pt x="0" y="25298"/>
                  </a:lnTo>
                </a:path>
                <a:path w="62230" h="931545">
                  <a:moveTo>
                    <a:pt x="39466" y="905696"/>
                  </a:moveTo>
                  <a:lnTo>
                    <a:pt x="61729" y="905696"/>
                  </a:lnTo>
                </a:path>
                <a:path w="62230" h="931545">
                  <a:moveTo>
                    <a:pt x="30358" y="25298"/>
                  </a:moveTo>
                  <a:lnTo>
                    <a:pt x="30358" y="905696"/>
                  </a:lnTo>
                </a:path>
                <a:path w="62230" h="931545">
                  <a:moveTo>
                    <a:pt x="56669" y="50597"/>
                  </a:moveTo>
                  <a:lnTo>
                    <a:pt x="5059" y="0"/>
                  </a:lnTo>
                </a:path>
                <a:path w="62230" h="931545">
                  <a:moveTo>
                    <a:pt x="5059" y="880397"/>
                  </a:moveTo>
                  <a:lnTo>
                    <a:pt x="56669" y="9309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2853365" y="89883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397"/>
                  </a:lnTo>
                  <a:lnTo>
                    <a:pt x="1132" y="2529"/>
                  </a:lnTo>
                  <a:lnTo>
                    <a:pt x="2529" y="25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1155311" y="11018800"/>
              <a:ext cx="57150" cy="852169"/>
            </a:xfrm>
            <a:custGeom>
              <a:avLst/>
              <a:gdLst/>
              <a:ahLst/>
              <a:cxnLst/>
              <a:rect l="l" t="t" r="r" b="b"/>
              <a:pathLst>
                <a:path w="57150" h="852170">
                  <a:moveTo>
                    <a:pt x="24286" y="25298"/>
                  </a:moveTo>
                  <a:lnTo>
                    <a:pt x="0" y="25298"/>
                  </a:lnTo>
                </a:path>
                <a:path w="57150" h="852170">
                  <a:moveTo>
                    <a:pt x="24286" y="825752"/>
                  </a:moveTo>
                  <a:lnTo>
                    <a:pt x="0" y="825752"/>
                  </a:lnTo>
                </a:path>
                <a:path w="57150" h="852170">
                  <a:moveTo>
                    <a:pt x="30358" y="25298"/>
                  </a:moveTo>
                  <a:lnTo>
                    <a:pt x="30358" y="825752"/>
                  </a:lnTo>
                </a:path>
                <a:path w="57150" h="852170">
                  <a:moveTo>
                    <a:pt x="56669" y="50597"/>
                  </a:moveTo>
                  <a:lnTo>
                    <a:pt x="5059" y="0"/>
                  </a:lnTo>
                </a:path>
                <a:path w="57150" h="852170">
                  <a:moveTo>
                    <a:pt x="5059" y="800453"/>
                  </a:moveTo>
                  <a:lnTo>
                    <a:pt x="56669" y="8520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61" name="object 7661"/>
          <p:cNvSpPr txBox="1"/>
          <p:nvPr/>
        </p:nvSpPr>
        <p:spPr>
          <a:xfrm>
            <a:off x="1107915" y="11357934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4700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662" name="object 7662"/>
          <p:cNvSpPr/>
          <p:nvPr/>
        </p:nvSpPr>
        <p:spPr>
          <a:xfrm>
            <a:off x="1604617" y="12206831"/>
            <a:ext cx="7377430" cy="252095"/>
          </a:xfrm>
          <a:custGeom>
            <a:avLst/>
            <a:gdLst/>
            <a:ahLst/>
            <a:cxnLst/>
            <a:rect l="l" t="t" r="r" b="b"/>
            <a:pathLst>
              <a:path w="7377430" h="252095">
                <a:moveTo>
                  <a:pt x="25298" y="0"/>
                </a:moveTo>
                <a:lnTo>
                  <a:pt x="25298" y="251975"/>
                </a:lnTo>
              </a:path>
              <a:path w="7377430" h="252095">
                <a:moveTo>
                  <a:pt x="7351826" y="0"/>
                </a:moveTo>
                <a:lnTo>
                  <a:pt x="7351826" y="251975"/>
                </a:lnTo>
              </a:path>
              <a:path w="7377430" h="252095">
                <a:moveTo>
                  <a:pt x="25298" y="220605"/>
                </a:moveTo>
                <a:lnTo>
                  <a:pt x="7351826" y="220605"/>
                </a:lnTo>
              </a:path>
              <a:path w="7377430" h="252095">
                <a:moveTo>
                  <a:pt x="50597" y="195306"/>
                </a:moveTo>
                <a:lnTo>
                  <a:pt x="0" y="246916"/>
                </a:lnTo>
              </a:path>
              <a:path w="7377430" h="252095">
                <a:moveTo>
                  <a:pt x="7325515" y="246916"/>
                </a:moveTo>
                <a:lnTo>
                  <a:pt x="7377125" y="1953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3" name="object 7663"/>
          <p:cNvSpPr txBox="1"/>
          <p:nvPr/>
        </p:nvSpPr>
        <p:spPr>
          <a:xfrm>
            <a:off x="5193452" y="12333202"/>
            <a:ext cx="1993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0" dirty="0">
                <a:latin typeface="Cambria"/>
                <a:cs typeface="Cambria"/>
              </a:rPr>
              <a:t>43015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7664" name="object 7664"/>
          <p:cNvGrpSpPr/>
          <p:nvPr/>
        </p:nvGrpSpPr>
        <p:grpSpPr>
          <a:xfrm>
            <a:off x="1601442" y="8942653"/>
            <a:ext cx="1247775" cy="3387090"/>
            <a:chOff x="1601442" y="8942653"/>
            <a:chExt cx="1247775" cy="3387090"/>
          </a:xfrm>
        </p:grpSpPr>
        <p:sp>
          <p:nvSpPr>
            <p:cNvPr id="7665" name="object 7665"/>
            <p:cNvSpPr/>
            <p:nvPr/>
          </p:nvSpPr>
          <p:spPr>
            <a:xfrm>
              <a:off x="2848305" y="89432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1604617" y="12269572"/>
              <a:ext cx="442595" cy="57150"/>
            </a:xfrm>
            <a:custGeom>
              <a:avLst/>
              <a:gdLst/>
              <a:ahLst/>
              <a:cxnLst/>
              <a:rect l="l" t="t" r="r" b="b"/>
              <a:pathLst>
                <a:path w="442594" h="57150">
                  <a:moveTo>
                    <a:pt x="25298" y="51609"/>
                  </a:moveTo>
                  <a:lnTo>
                    <a:pt x="25298" y="0"/>
                  </a:lnTo>
                </a:path>
                <a:path w="442594" h="57150">
                  <a:moveTo>
                    <a:pt x="415912" y="20239"/>
                  </a:moveTo>
                  <a:lnTo>
                    <a:pt x="415912" y="0"/>
                  </a:lnTo>
                </a:path>
                <a:path w="442594" h="57150">
                  <a:moveTo>
                    <a:pt x="25298" y="31370"/>
                  </a:moveTo>
                  <a:lnTo>
                    <a:pt x="415912" y="31370"/>
                  </a:lnTo>
                </a:path>
                <a:path w="442594" h="57150">
                  <a:moveTo>
                    <a:pt x="50597" y="5059"/>
                  </a:moveTo>
                  <a:lnTo>
                    <a:pt x="0" y="56669"/>
                  </a:lnTo>
                </a:path>
                <a:path w="442594" h="57150">
                  <a:moveTo>
                    <a:pt x="390613" y="56669"/>
                  </a:moveTo>
                  <a:lnTo>
                    <a:pt x="442222" y="50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67" name="object 7667"/>
          <p:cNvSpPr txBox="1"/>
          <p:nvPr/>
        </p:nvSpPr>
        <p:spPr>
          <a:xfrm>
            <a:off x="1741686" y="1220569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2295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7668" name="object 7668"/>
          <p:cNvGrpSpPr/>
          <p:nvPr/>
        </p:nvGrpSpPr>
        <p:grpSpPr>
          <a:xfrm>
            <a:off x="1992055" y="8941641"/>
            <a:ext cx="862965" cy="3388360"/>
            <a:chOff x="1992055" y="8941641"/>
            <a:chExt cx="862965" cy="3388360"/>
          </a:xfrm>
        </p:grpSpPr>
        <p:sp>
          <p:nvSpPr>
            <p:cNvPr id="7669" name="object 7669"/>
            <p:cNvSpPr/>
            <p:nvPr/>
          </p:nvSpPr>
          <p:spPr>
            <a:xfrm>
              <a:off x="2851847" y="8942276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5059"/>
                  </a:moveTo>
                  <a:lnTo>
                    <a:pt x="1397" y="5059"/>
                  </a:lnTo>
                  <a:lnTo>
                    <a:pt x="2529" y="3927"/>
                  </a:lnTo>
                  <a:lnTo>
                    <a:pt x="2529" y="2529"/>
                  </a:lnTo>
                  <a:lnTo>
                    <a:pt x="2529" y="1132"/>
                  </a:lnTo>
                  <a:lnTo>
                    <a:pt x="139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1995230" y="12269572"/>
              <a:ext cx="294005" cy="57150"/>
            </a:xfrm>
            <a:custGeom>
              <a:avLst/>
              <a:gdLst/>
              <a:ahLst/>
              <a:cxnLst/>
              <a:rect l="l" t="t" r="r" b="b"/>
              <a:pathLst>
                <a:path w="294005" h="57150">
                  <a:moveTo>
                    <a:pt x="25298" y="45537"/>
                  </a:moveTo>
                  <a:lnTo>
                    <a:pt x="25298" y="0"/>
                  </a:lnTo>
                </a:path>
                <a:path w="294005" h="57150">
                  <a:moveTo>
                    <a:pt x="267155" y="45537"/>
                  </a:moveTo>
                  <a:lnTo>
                    <a:pt x="267155" y="0"/>
                  </a:lnTo>
                </a:path>
                <a:path w="294005" h="57150">
                  <a:moveTo>
                    <a:pt x="25298" y="31370"/>
                  </a:moveTo>
                  <a:lnTo>
                    <a:pt x="267155" y="31370"/>
                  </a:lnTo>
                </a:path>
                <a:path w="294005" h="57150">
                  <a:moveTo>
                    <a:pt x="51609" y="5059"/>
                  </a:moveTo>
                  <a:lnTo>
                    <a:pt x="0" y="56669"/>
                  </a:lnTo>
                </a:path>
                <a:path w="294005" h="57150">
                  <a:moveTo>
                    <a:pt x="241856" y="56669"/>
                  </a:moveTo>
                  <a:lnTo>
                    <a:pt x="293465" y="50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71" name="object 7671"/>
          <p:cNvSpPr txBox="1"/>
          <p:nvPr/>
        </p:nvSpPr>
        <p:spPr>
          <a:xfrm>
            <a:off x="2060450" y="12205696"/>
            <a:ext cx="16383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35" dirty="0">
                <a:latin typeface="Cambria"/>
                <a:cs typeface="Cambria"/>
              </a:rPr>
              <a:t>1420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7672" name="object 7672"/>
          <p:cNvGrpSpPr/>
          <p:nvPr/>
        </p:nvGrpSpPr>
        <p:grpSpPr>
          <a:xfrm>
            <a:off x="2853129" y="8941193"/>
            <a:ext cx="2806065" cy="3388360"/>
            <a:chOff x="2853129" y="8941193"/>
            <a:chExt cx="2806065" cy="3388360"/>
          </a:xfrm>
        </p:grpSpPr>
        <p:sp>
          <p:nvSpPr>
            <p:cNvPr id="7673" name="object 7673"/>
            <p:cNvSpPr/>
            <p:nvPr/>
          </p:nvSpPr>
          <p:spPr>
            <a:xfrm>
              <a:off x="2853764" y="894182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5956"/>
                  </a:moveTo>
                  <a:lnTo>
                    <a:pt x="1012" y="5304"/>
                  </a:lnTo>
                  <a:lnTo>
                    <a:pt x="1624" y="4182"/>
                  </a:lnTo>
                  <a:lnTo>
                    <a:pt x="1624" y="2978"/>
                  </a:lnTo>
                  <a:lnTo>
                    <a:pt x="1624" y="1773"/>
                  </a:lnTo>
                  <a:lnTo>
                    <a:pt x="1012" y="65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5037156" y="12269573"/>
              <a:ext cx="618490" cy="57150"/>
            </a:xfrm>
            <a:custGeom>
              <a:avLst/>
              <a:gdLst/>
              <a:ahLst/>
              <a:cxnLst/>
              <a:rect l="l" t="t" r="r" b="b"/>
              <a:pathLst>
                <a:path w="618489" h="57150">
                  <a:moveTo>
                    <a:pt x="593003" y="20239"/>
                  </a:moveTo>
                  <a:lnTo>
                    <a:pt x="593003" y="0"/>
                  </a:lnTo>
                </a:path>
                <a:path w="618489" h="57150">
                  <a:moveTo>
                    <a:pt x="25298" y="51609"/>
                  </a:moveTo>
                  <a:lnTo>
                    <a:pt x="25298" y="0"/>
                  </a:lnTo>
                </a:path>
                <a:path w="618489" h="57150">
                  <a:moveTo>
                    <a:pt x="593003" y="31370"/>
                  </a:moveTo>
                  <a:lnTo>
                    <a:pt x="25298" y="31370"/>
                  </a:lnTo>
                </a:path>
                <a:path w="618489" h="57150">
                  <a:moveTo>
                    <a:pt x="567704" y="56669"/>
                  </a:moveTo>
                  <a:lnTo>
                    <a:pt x="618302" y="5059"/>
                  </a:lnTo>
                </a:path>
                <a:path w="618489" h="57150">
                  <a:moveTo>
                    <a:pt x="51609" y="5059"/>
                  </a:moveTo>
                  <a:lnTo>
                    <a:pt x="0" y="566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75" name="object 7675"/>
          <p:cNvSpPr txBox="1"/>
          <p:nvPr/>
        </p:nvSpPr>
        <p:spPr>
          <a:xfrm>
            <a:off x="5262264" y="1220569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676" name="object 7676"/>
          <p:cNvSpPr/>
          <p:nvPr/>
        </p:nvSpPr>
        <p:spPr>
          <a:xfrm>
            <a:off x="4470463" y="12269572"/>
            <a:ext cx="618490" cy="57150"/>
          </a:xfrm>
          <a:custGeom>
            <a:avLst/>
            <a:gdLst/>
            <a:ahLst/>
            <a:cxnLst/>
            <a:rect l="l" t="t" r="r" b="b"/>
            <a:pathLst>
              <a:path w="618489" h="57150">
                <a:moveTo>
                  <a:pt x="591991" y="20239"/>
                </a:moveTo>
                <a:lnTo>
                  <a:pt x="591991" y="0"/>
                </a:lnTo>
              </a:path>
              <a:path w="618489" h="57150">
                <a:moveTo>
                  <a:pt x="25298" y="20239"/>
                </a:moveTo>
                <a:lnTo>
                  <a:pt x="25298" y="0"/>
                </a:lnTo>
              </a:path>
              <a:path w="618489" h="57150">
                <a:moveTo>
                  <a:pt x="591991" y="31370"/>
                </a:moveTo>
                <a:lnTo>
                  <a:pt x="25298" y="31370"/>
                </a:lnTo>
              </a:path>
              <a:path w="618489" h="57150">
                <a:moveTo>
                  <a:pt x="566692" y="56669"/>
                </a:moveTo>
                <a:lnTo>
                  <a:pt x="618302" y="5059"/>
                </a:lnTo>
              </a:path>
              <a:path w="618489" h="57150">
                <a:moveTo>
                  <a:pt x="50597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7" name="object 7677"/>
          <p:cNvSpPr txBox="1"/>
          <p:nvPr/>
        </p:nvSpPr>
        <p:spPr>
          <a:xfrm>
            <a:off x="4694560" y="1220569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3330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7678" name="object 7678"/>
          <p:cNvGrpSpPr/>
          <p:nvPr/>
        </p:nvGrpSpPr>
        <p:grpSpPr>
          <a:xfrm>
            <a:off x="2854754" y="8795920"/>
            <a:ext cx="1670050" cy="3538854"/>
            <a:chOff x="2854754" y="8795920"/>
            <a:chExt cx="1670050" cy="3538854"/>
          </a:xfrm>
        </p:grpSpPr>
        <p:sp>
          <p:nvSpPr>
            <p:cNvPr id="7679" name="object 7679"/>
            <p:cNvSpPr/>
            <p:nvPr/>
          </p:nvSpPr>
          <p:spPr>
            <a:xfrm>
              <a:off x="2855389" y="879655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89">
                  <a:moveTo>
                    <a:pt x="0" y="0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3346185" y="12269572"/>
              <a:ext cx="1175385" cy="62230"/>
            </a:xfrm>
            <a:custGeom>
              <a:avLst/>
              <a:gdLst/>
              <a:ahLst/>
              <a:cxnLst/>
              <a:rect l="l" t="t" r="r" b="b"/>
              <a:pathLst>
                <a:path w="1175385" h="62229">
                  <a:moveTo>
                    <a:pt x="1149576" y="34406"/>
                  </a:moveTo>
                  <a:lnTo>
                    <a:pt x="1149576" y="61729"/>
                  </a:lnTo>
                </a:path>
                <a:path w="1175385" h="62229">
                  <a:moveTo>
                    <a:pt x="586931" y="34406"/>
                  </a:moveTo>
                  <a:lnTo>
                    <a:pt x="586931" y="61729"/>
                  </a:lnTo>
                </a:path>
                <a:path w="1175385" h="62229">
                  <a:moveTo>
                    <a:pt x="1149576" y="31370"/>
                  </a:moveTo>
                  <a:lnTo>
                    <a:pt x="586931" y="31370"/>
                  </a:lnTo>
                </a:path>
                <a:path w="1175385" h="62229">
                  <a:moveTo>
                    <a:pt x="1124277" y="56669"/>
                  </a:moveTo>
                  <a:lnTo>
                    <a:pt x="1174875" y="5059"/>
                  </a:lnTo>
                </a:path>
                <a:path w="1175385" h="62229">
                  <a:moveTo>
                    <a:pt x="612230" y="5059"/>
                  </a:moveTo>
                  <a:lnTo>
                    <a:pt x="560621" y="56669"/>
                  </a:lnTo>
                </a:path>
                <a:path w="1175385" h="62229">
                  <a:moveTo>
                    <a:pt x="586931" y="20239"/>
                  </a:moveTo>
                  <a:lnTo>
                    <a:pt x="586931" y="0"/>
                  </a:lnTo>
                </a:path>
                <a:path w="1175385" h="62229">
                  <a:moveTo>
                    <a:pt x="25298" y="41490"/>
                  </a:moveTo>
                  <a:lnTo>
                    <a:pt x="25298" y="61729"/>
                  </a:lnTo>
                </a:path>
                <a:path w="1175385" h="62229">
                  <a:moveTo>
                    <a:pt x="586931" y="31370"/>
                  </a:moveTo>
                  <a:lnTo>
                    <a:pt x="25298" y="31370"/>
                  </a:lnTo>
                </a:path>
                <a:path w="1175385" h="62229">
                  <a:moveTo>
                    <a:pt x="560621" y="56669"/>
                  </a:moveTo>
                  <a:lnTo>
                    <a:pt x="612230" y="5059"/>
                  </a:lnTo>
                </a:path>
                <a:path w="1175385" h="62229">
                  <a:moveTo>
                    <a:pt x="50597" y="5059"/>
                  </a:moveTo>
                  <a:lnTo>
                    <a:pt x="0" y="566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81" name="object 7681"/>
          <p:cNvSpPr txBox="1"/>
          <p:nvPr/>
        </p:nvSpPr>
        <p:spPr>
          <a:xfrm>
            <a:off x="3568258" y="1220569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3295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682" name="object 7682"/>
          <p:cNvSpPr/>
          <p:nvPr/>
        </p:nvSpPr>
        <p:spPr>
          <a:xfrm>
            <a:off x="2783540" y="12274632"/>
            <a:ext cx="613410" cy="57150"/>
          </a:xfrm>
          <a:custGeom>
            <a:avLst/>
            <a:gdLst/>
            <a:ahLst/>
            <a:cxnLst/>
            <a:rect l="l" t="t" r="r" b="b"/>
            <a:pathLst>
              <a:path w="613410" h="57150">
                <a:moveTo>
                  <a:pt x="587943" y="36430"/>
                </a:moveTo>
                <a:lnTo>
                  <a:pt x="587943" y="56669"/>
                </a:lnTo>
              </a:path>
              <a:path w="613410" h="57150">
                <a:moveTo>
                  <a:pt x="26310" y="36430"/>
                </a:moveTo>
                <a:lnTo>
                  <a:pt x="26310" y="56669"/>
                </a:lnTo>
              </a:path>
              <a:path w="613410" h="57150">
                <a:moveTo>
                  <a:pt x="587943" y="26310"/>
                </a:moveTo>
                <a:lnTo>
                  <a:pt x="26310" y="26310"/>
                </a:lnTo>
              </a:path>
              <a:path w="613410" h="57150">
                <a:moveTo>
                  <a:pt x="562644" y="51609"/>
                </a:moveTo>
                <a:lnTo>
                  <a:pt x="613242" y="0"/>
                </a:lnTo>
              </a:path>
              <a:path w="613410" h="57150">
                <a:moveTo>
                  <a:pt x="51609" y="0"/>
                </a:moveTo>
                <a:lnTo>
                  <a:pt x="0" y="516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3" name="object 7683"/>
          <p:cNvSpPr txBox="1"/>
          <p:nvPr/>
        </p:nvSpPr>
        <p:spPr>
          <a:xfrm>
            <a:off x="3006625" y="1220569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684" name="object 7684"/>
          <p:cNvSpPr/>
          <p:nvPr/>
        </p:nvSpPr>
        <p:spPr>
          <a:xfrm>
            <a:off x="2237087" y="12269572"/>
            <a:ext cx="598170" cy="57150"/>
          </a:xfrm>
          <a:custGeom>
            <a:avLst/>
            <a:gdLst/>
            <a:ahLst/>
            <a:cxnLst/>
            <a:rect l="l" t="t" r="r" b="b"/>
            <a:pathLst>
              <a:path w="598169" h="57150">
                <a:moveTo>
                  <a:pt x="572764" y="20239"/>
                </a:moveTo>
                <a:lnTo>
                  <a:pt x="572764" y="0"/>
                </a:lnTo>
              </a:path>
              <a:path w="598169" h="57150">
                <a:moveTo>
                  <a:pt x="25298" y="20239"/>
                </a:moveTo>
                <a:lnTo>
                  <a:pt x="25298" y="0"/>
                </a:lnTo>
              </a:path>
              <a:path w="598169" h="57150">
                <a:moveTo>
                  <a:pt x="572764" y="31370"/>
                </a:moveTo>
                <a:lnTo>
                  <a:pt x="25298" y="31370"/>
                </a:lnTo>
              </a:path>
              <a:path w="598169" h="57150">
                <a:moveTo>
                  <a:pt x="546453" y="56669"/>
                </a:moveTo>
                <a:lnTo>
                  <a:pt x="598063" y="5059"/>
                </a:lnTo>
              </a:path>
              <a:path w="598169" h="57150">
                <a:moveTo>
                  <a:pt x="51609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5" name="object 7685"/>
          <p:cNvSpPr txBox="1"/>
          <p:nvPr/>
        </p:nvSpPr>
        <p:spPr>
          <a:xfrm>
            <a:off x="2457135" y="12205696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3210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686" name="object 7686"/>
          <p:cNvSpPr/>
          <p:nvPr/>
        </p:nvSpPr>
        <p:spPr>
          <a:xfrm>
            <a:off x="5604861" y="12269572"/>
            <a:ext cx="612775" cy="57150"/>
          </a:xfrm>
          <a:custGeom>
            <a:avLst/>
            <a:gdLst/>
            <a:ahLst/>
            <a:cxnLst/>
            <a:rect l="l" t="t" r="r" b="b"/>
            <a:pathLst>
              <a:path w="612775" h="57150">
                <a:moveTo>
                  <a:pt x="25298" y="20239"/>
                </a:moveTo>
                <a:lnTo>
                  <a:pt x="25298" y="0"/>
                </a:lnTo>
              </a:path>
              <a:path w="612775" h="57150">
                <a:moveTo>
                  <a:pt x="586931" y="20239"/>
                </a:moveTo>
                <a:lnTo>
                  <a:pt x="586931" y="0"/>
                </a:lnTo>
              </a:path>
              <a:path w="612775" h="57150">
                <a:moveTo>
                  <a:pt x="25298" y="31370"/>
                </a:moveTo>
                <a:lnTo>
                  <a:pt x="586931" y="31370"/>
                </a:lnTo>
              </a:path>
              <a:path w="612775" h="57150">
                <a:moveTo>
                  <a:pt x="50597" y="5059"/>
                </a:moveTo>
                <a:lnTo>
                  <a:pt x="0" y="56669"/>
                </a:lnTo>
              </a:path>
              <a:path w="612775" h="57150">
                <a:moveTo>
                  <a:pt x="561633" y="56669"/>
                </a:moveTo>
                <a:lnTo>
                  <a:pt x="61223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7" name="object 7687"/>
          <p:cNvSpPr txBox="1"/>
          <p:nvPr/>
        </p:nvSpPr>
        <p:spPr>
          <a:xfrm>
            <a:off x="5826933" y="1220569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688" name="object 7688"/>
          <p:cNvSpPr/>
          <p:nvPr/>
        </p:nvSpPr>
        <p:spPr>
          <a:xfrm>
            <a:off x="6166494" y="12269572"/>
            <a:ext cx="613410" cy="62230"/>
          </a:xfrm>
          <a:custGeom>
            <a:avLst/>
            <a:gdLst/>
            <a:ahLst/>
            <a:cxnLst/>
            <a:rect l="l" t="t" r="r" b="b"/>
            <a:pathLst>
              <a:path w="613409" h="62229">
                <a:moveTo>
                  <a:pt x="25298" y="20239"/>
                </a:moveTo>
                <a:lnTo>
                  <a:pt x="25298" y="0"/>
                </a:lnTo>
              </a:path>
              <a:path w="613409" h="62229">
                <a:moveTo>
                  <a:pt x="587943" y="41490"/>
                </a:moveTo>
                <a:lnTo>
                  <a:pt x="587943" y="61729"/>
                </a:lnTo>
              </a:path>
              <a:path w="613409" h="62229">
                <a:moveTo>
                  <a:pt x="25298" y="31370"/>
                </a:moveTo>
                <a:lnTo>
                  <a:pt x="587943" y="31370"/>
                </a:lnTo>
              </a:path>
              <a:path w="613409" h="62229">
                <a:moveTo>
                  <a:pt x="50597" y="5059"/>
                </a:moveTo>
                <a:lnTo>
                  <a:pt x="0" y="56669"/>
                </a:lnTo>
              </a:path>
              <a:path w="613409" h="62229">
                <a:moveTo>
                  <a:pt x="561633" y="56669"/>
                </a:moveTo>
                <a:lnTo>
                  <a:pt x="613242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9" name="object 7689"/>
          <p:cNvSpPr txBox="1"/>
          <p:nvPr/>
        </p:nvSpPr>
        <p:spPr>
          <a:xfrm>
            <a:off x="6388567" y="1220569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690" name="object 7690"/>
          <p:cNvSpPr/>
          <p:nvPr/>
        </p:nvSpPr>
        <p:spPr>
          <a:xfrm>
            <a:off x="6728127" y="12269572"/>
            <a:ext cx="618490" cy="57150"/>
          </a:xfrm>
          <a:custGeom>
            <a:avLst/>
            <a:gdLst/>
            <a:ahLst/>
            <a:cxnLst/>
            <a:rect l="l" t="t" r="r" b="b"/>
            <a:pathLst>
              <a:path w="618490" h="57150">
                <a:moveTo>
                  <a:pt x="26310" y="20239"/>
                </a:moveTo>
                <a:lnTo>
                  <a:pt x="26310" y="0"/>
                </a:lnTo>
              </a:path>
              <a:path w="618490" h="57150">
                <a:moveTo>
                  <a:pt x="593003" y="20239"/>
                </a:moveTo>
                <a:lnTo>
                  <a:pt x="593003" y="0"/>
                </a:lnTo>
              </a:path>
              <a:path w="618490" h="57150">
                <a:moveTo>
                  <a:pt x="26310" y="31370"/>
                </a:moveTo>
                <a:lnTo>
                  <a:pt x="593003" y="31370"/>
                </a:lnTo>
              </a:path>
              <a:path w="618490" h="57150">
                <a:moveTo>
                  <a:pt x="51609" y="5059"/>
                </a:moveTo>
                <a:lnTo>
                  <a:pt x="0" y="56669"/>
                </a:lnTo>
              </a:path>
              <a:path w="618490" h="57150">
                <a:moveTo>
                  <a:pt x="567704" y="56669"/>
                </a:moveTo>
                <a:lnTo>
                  <a:pt x="618302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1" name="object 7691"/>
          <p:cNvSpPr txBox="1"/>
          <p:nvPr/>
        </p:nvSpPr>
        <p:spPr>
          <a:xfrm>
            <a:off x="6953236" y="1220569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692" name="object 7692"/>
          <p:cNvSpPr/>
          <p:nvPr/>
        </p:nvSpPr>
        <p:spPr>
          <a:xfrm>
            <a:off x="7295832" y="12269572"/>
            <a:ext cx="565785" cy="57150"/>
          </a:xfrm>
          <a:custGeom>
            <a:avLst/>
            <a:gdLst/>
            <a:ahLst/>
            <a:cxnLst/>
            <a:rect l="l" t="t" r="r" b="b"/>
            <a:pathLst>
              <a:path w="565784" h="57150">
                <a:moveTo>
                  <a:pt x="25298" y="20239"/>
                </a:moveTo>
                <a:lnTo>
                  <a:pt x="25298" y="0"/>
                </a:lnTo>
              </a:path>
              <a:path w="565784" h="57150">
                <a:moveTo>
                  <a:pt x="539370" y="20239"/>
                </a:moveTo>
                <a:lnTo>
                  <a:pt x="539370" y="0"/>
                </a:lnTo>
              </a:path>
              <a:path w="565784" h="57150">
                <a:moveTo>
                  <a:pt x="25298" y="31370"/>
                </a:moveTo>
                <a:lnTo>
                  <a:pt x="539370" y="31370"/>
                </a:lnTo>
              </a:path>
              <a:path w="565784" h="57150">
                <a:moveTo>
                  <a:pt x="50597" y="5059"/>
                </a:moveTo>
                <a:lnTo>
                  <a:pt x="0" y="56669"/>
                </a:lnTo>
              </a:path>
              <a:path w="565784" h="57150">
                <a:moveTo>
                  <a:pt x="514071" y="56669"/>
                </a:moveTo>
                <a:lnTo>
                  <a:pt x="56568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3" name="object 7693"/>
          <p:cNvSpPr txBox="1"/>
          <p:nvPr/>
        </p:nvSpPr>
        <p:spPr>
          <a:xfrm>
            <a:off x="7493617" y="1220569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694" name="object 7694"/>
          <p:cNvSpPr/>
          <p:nvPr/>
        </p:nvSpPr>
        <p:spPr>
          <a:xfrm>
            <a:off x="7809903" y="12269572"/>
            <a:ext cx="626745" cy="79375"/>
          </a:xfrm>
          <a:custGeom>
            <a:avLst/>
            <a:gdLst/>
            <a:ahLst/>
            <a:cxnLst/>
            <a:rect l="l" t="t" r="r" b="b"/>
            <a:pathLst>
              <a:path w="626745" h="79375">
                <a:moveTo>
                  <a:pt x="25298" y="20239"/>
                </a:moveTo>
                <a:lnTo>
                  <a:pt x="25298" y="0"/>
                </a:lnTo>
              </a:path>
              <a:path w="626745" h="79375">
                <a:moveTo>
                  <a:pt x="601099" y="78932"/>
                </a:moveTo>
                <a:lnTo>
                  <a:pt x="601099" y="0"/>
                </a:lnTo>
              </a:path>
              <a:path w="626745" h="79375">
                <a:moveTo>
                  <a:pt x="25298" y="31370"/>
                </a:moveTo>
                <a:lnTo>
                  <a:pt x="601099" y="31370"/>
                </a:lnTo>
              </a:path>
              <a:path w="626745" h="79375">
                <a:moveTo>
                  <a:pt x="51609" y="5059"/>
                </a:moveTo>
                <a:lnTo>
                  <a:pt x="0" y="56669"/>
                </a:lnTo>
              </a:path>
              <a:path w="626745" h="79375">
                <a:moveTo>
                  <a:pt x="575800" y="56669"/>
                </a:moveTo>
                <a:lnTo>
                  <a:pt x="626397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5" name="object 7695"/>
          <p:cNvSpPr txBox="1"/>
          <p:nvPr/>
        </p:nvSpPr>
        <p:spPr>
          <a:xfrm>
            <a:off x="8039059" y="1220569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696" name="object 7696"/>
          <p:cNvSpPr/>
          <p:nvPr/>
        </p:nvSpPr>
        <p:spPr>
          <a:xfrm>
            <a:off x="8385703" y="12269572"/>
            <a:ext cx="596265" cy="62230"/>
          </a:xfrm>
          <a:custGeom>
            <a:avLst/>
            <a:gdLst/>
            <a:ahLst/>
            <a:cxnLst/>
            <a:rect l="l" t="t" r="r" b="b"/>
            <a:pathLst>
              <a:path w="596265" h="62229">
                <a:moveTo>
                  <a:pt x="25298" y="20239"/>
                </a:moveTo>
                <a:lnTo>
                  <a:pt x="25298" y="0"/>
                </a:lnTo>
              </a:path>
              <a:path w="596265" h="62229">
                <a:moveTo>
                  <a:pt x="570740" y="41490"/>
                </a:moveTo>
                <a:lnTo>
                  <a:pt x="570740" y="61729"/>
                </a:lnTo>
              </a:path>
              <a:path w="596265" h="62229">
                <a:moveTo>
                  <a:pt x="25298" y="31370"/>
                </a:moveTo>
                <a:lnTo>
                  <a:pt x="570740" y="31370"/>
                </a:lnTo>
              </a:path>
              <a:path w="596265" h="62229">
                <a:moveTo>
                  <a:pt x="50597" y="5059"/>
                </a:moveTo>
                <a:lnTo>
                  <a:pt x="0" y="56669"/>
                </a:lnTo>
              </a:path>
              <a:path w="596265" h="62229">
                <a:moveTo>
                  <a:pt x="544429" y="56669"/>
                </a:moveTo>
                <a:lnTo>
                  <a:pt x="596039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7" name="object 7697"/>
          <p:cNvSpPr txBox="1"/>
          <p:nvPr/>
        </p:nvSpPr>
        <p:spPr>
          <a:xfrm>
            <a:off x="8599680" y="1220569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3200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698" name="object 7698"/>
          <p:cNvSpPr/>
          <p:nvPr/>
        </p:nvSpPr>
        <p:spPr>
          <a:xfrm>
            <a:off x="6138159" y="9637486"/>
            <a:ext cx="0" cy="37465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0"/>
                </a:moveTo>
                <a:lnTo>
                  <a:pt x="0" y="19227"/>
                </a:lnTo>
              </a:path>
              <a:path h="37465">
                <a:moveTo>
                  <a:pt x="0" y="19227"/>
                </a:moveTo>
                <a:lnTo>
                  <a:pt x="0" y="374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9" name="object 7699"/>
          <p:cNvSpPr/>
          <p:nvPr/>
        </p:nvSpPr>
        <p:spPr>
          <a:xfrm>
            <a:off x="6138159" y="9480634"/>
            <a:ext cx="0" cy="37465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19227"/>
                </a:moveTo>
                <a:lnTo>
                  <a:pt x="0" y="37442"/>
                </a:lnTo>
              </a:path>
              <a:path h="37465">
                <a:moveTo>
                  <a:pt x="0" y="0"/>
                </a:moveTo>
                <a:lnTo>
                  <a:pt x="0" y="192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0" name="object 7700"/>
          <p:cNvSpPr/>
          <p:nvPr/>
        </p:nvSpPr>
        <p:spPr>
          <a:xfrm>
            <a:off x="6138159" y="9324794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18215"/>
                </a:moveTo>
                <a:lnTo>
                  <a:pt x="0" y="36430"/>
                </a:lnTo>
              </a:path>
              <a:path h="36829">
                <a:moveTo>
                  <a:pt x="0" y="0"/>
                </a:moveTo>
                <a:lnTo>
                  <a:pt x="0" y="18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1" name="object 7701"/>
          <p:cNvSpPr/>
          <p:nvPr/>
        </p:nvSpPr>
        <p:spPr>
          <a:xfrm>
            <a:off x="6138159" y="9167941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18215"/>
                </a:lnTo>
              </a:path>
              <a:path h="36829">
                <a:moveTo>
                  <a:pt x="0" y="18215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2" name="object 7702"/>
          <p:cNvSpPr/>
          <p:nvPr/>
        </p:nvSpPr>
        <p:spPr>
          <a:xfrm>
            <a:off x="6138159" y="9011089"/>
            <a:ext cx="0" cy="37465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0"/>
                </a:moveTo>
                <a:lnTo>
                  <a:pt x="0" y="18215"/>
                </a:lnTo>
              </a:path>
              <a:path h="37465">
                <a:moveTo>
                  <a:pt x="0" y="18215"/>
                </a:moveTo>
                <a:lnTo>
                  <a:pt x="0" y="374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3" name="object 7703"/>
          <p:cNvSpPr/>
          <p:nvPr/>
        </p:nvSpPr>
        <p:spPr>
          <a:xfrm>
            <a:off x="3347197" y="8944300"/>
            <a:ext cx="0" cy="57150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566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4" name="object 7704"/>
          <p:cNvSpPr/>
          <p:nvPr/>
        </p:nvSpPr>
        <p:spPr>
          <a:xfrm>
            <a:off x="3985739" y="9829758"/>
            <a:ext cx="0" cy="37465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19227"/>
                </a:moveTo>
                <a:lnTo>
                  <a:pt x="0" y="37442"/>
                </a:lnTo>
              </a:path>
              <a:path h="37465">
                <a:moveTo>
                  <a:pt x="0" y="0"/>
                </a:moveTo>
                <a:lnTo>
                  <a:pt x="0" y="192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5" name="object 7705"/>
          <p:cNvSpPr/>
          <p:nvPr/>
        </p:nvSpPr>
        <p:spPr>
          <a:xfrm>
            <a:off x="3317851" y="9319734"/>
            <a:ext cx="0" cy="37465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37442"/>
                </a:moveTo>
                <a:lnTo>
                  <a:pt x="0" y="19227"/>
                </a:lnTo>
              </a:path>
              <a:path h="37465">
                <a:moveTo>
                  <a:pt x="0" y="192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706" name="object 7706"/>
          <p:cNvGrpSpPr/>
          <p:nvPr/>
        </p:nvGrpSpPr>
        <p:grpSpPr>
          <a:xfrm>
            <a:off x="2179266" y="8026321"/>
            <a:ext cx="6759575" cy="3821429"/>
            <a:chOff x="2179266" y="8026321"/>
            <a:chExt cx="6759575" cy="3821429"/>
          </a:xfrm>
        </p:grpSpPr>
        <p:sp>
          <p:nvSpPr>
            <p:cNvPr id="7707" name="object 7707"/>
            <p:cNvSpPr/>
            <p:nvPr/>
          </p:nvSpPr>
          <p:spPr>
            <a:xfrm>
              <a:off x="5654446" y="9732610"/>
              <a:ext cx="513080" cy="0"/>
            </a:xfrm>
            <a:custGeom>
              <a:avLst/>
              <a:gdLst/>
              <a:ahLst/>
              <a:cxnLst/>
              <a:rect l="l" t="t" r="r" b="b"/>
              <a:pathLst>
                <a:path w="513079">
                  <a:moveTo>
                    <a:pt x="51305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6170542" y="8903822"/>
              <a:ext cx="46990" cy="833119"/>
            </a:xfrm>
            <a:custGeom>
              <a:avLst/>
              <a:gdLst/>
              <a:ahLst/>
              <a:cxnLst/>
              <a:rect l="l" t="t" r="r" b="b"/>
              <a:pathLst>
                <a:path w="46989" h="833120">
                  <a:moveTo>
                    <a:pt x="0" y="155840"/>
                  </a:moveTo>
                  <a:lnTo>
                    <a:pt x="0" y="832835"/>
                  </a:lnTo>
                </a:path>
                <a:path w="46989" h="833120">
                  <a:moveTo>
                    <a:pt x="42501" y="155840"/>
                  </a:moveTo>
                  <a:lnTo>
                    <a:pt x="42501" y="832835"/>
                  </a:lnTo>
                </a:path>
                <a:path w="46989" h="833120">
                  <a:moveTo>
                    <a:pt x="46549" y="828788"/>
                  </a:moveTo>
                  <a:lnTo>
                    <a:pt x="4654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5652423" y="8053783"/>
              <a:ext cx="0" cy="1682114"/>
            </a:xfrm>
            <a:custGeom>
              <a:avLst/>
              <a:gdLst/>
              <a:ahLst/>
              <a:cxnLst/>
              <a:rect l="l" t="t" r="r" b="b"/>
              <a:pathLst>
                <a:path h="1682115">
                  <a:moveTo>
                    <a:pt x="0" y="0"/>
                  </a:moveTo>
                  <a:lnTo>
                    <a:pt x="0" y="0"/>
                  </a:lnTo>
                </a:path>
                <a:path h="1682115">
                  <a:moveTo>
                    <a:pt x="0" y="30358"/>
                  </a:moveTo>
                  <a:lnTo>
                    <a:pt x="0" y="30358"/>
                  </a:lnTo>
                </a:path>
                <a:path h="1682115">
                  <a:moveTo>
                    <a:pt x="0" y="59705"/>
                  </a:moveTo>
                  <a:lnTo>
                    <a:pt x="0" y="59705"/>
                  </a:lnTo>
                </a:path>
                <a:path h="1682115">
                  <a:moveTo>
                    <a:pt x="0" y="89051"/>
                  </a:moveTo>
                  <a:lnTo>
                    <a:pt x="0" y="89051"/>
                  </a:lnTo>
                </a:path>
                <a:path h="1682115">
                  <a:moveTo>
                    <a:pt x="0" y="118398"/>
                  </a:moveTo>
                  <a:lnTo>
                    <a:pt x="0" y="118398"/>
                  </a:lnTo>
                </a:path>
                <a:path h="1682115">
                  <a:moveTo>
                    <a:pt x="0" y="147744"/>
                  </a:moveTo>
                  <a:lnTo>
                    <a:pt x="0" y="147744"/>
                  </a:lnTo>
                </a:path>
                <a:path h="1682115">
                  <a:moveTo>
                    <a:pt x="0" y="177091"/>
                  </a:moveTo>
                  <a:lnTo>
                    <a:pt x="0" y="177091"/>
                  </a:lnTo>
                </a:path>
                <a:path h="1682115">
                  <a:moveTo>
                    <a:pt x="0" y="207450"/>
                  </a:moveTo>
                  <a:lnTo>
                    <a:pt x="0" y="207450"/>
                  </a:lnTo>
                </a:path>
                <a:path h="1682115">
                  <a:moveTo>
                    <a:pt x="0" y="236796"/>
                  </a:moveTo>
                  <a:lnTo>
                    <a:pt x="0" y="236796"/>
                  </a:lnTo>
                </a:path>
                <a:path h="1682115">
                  <a:moveTo>
                    <a:pt x="0" y="266143"/>
                  </a:moveTo>
                  <a:lnTo>
                    <a:pt x="0" y="266143"/>
                  </a:lnTo>
                </a:path>
                <a:path h="1682115">
                  <a:moveTo>
                    <a:pt x="0" y="295489"/>
                  </a:moveTo>
                  <a:lnTo>
                    <a:pt x="0" y="295489"/>
                  </a:lnTo>
                </a:path>
                <a:path h="1682115">
                  <a:moveTo>
                    <a:pt x="0" y="324836"/>
                  </a:moveTo>
                  <a:lnTo>
                    <a:pt x="0" y="324836"/>
                  </a:lnTo>
                </a:path>
                <a:path h="1682115">
                  <a:moveTo>
                    <a:pt x="0" y="354182"/>
                  </a:moveTo>
                  <a:lnTo>
                    <a:pt x="0" y="354182"/>
                  </a:lnTo>
                </a:path>
                <a:path h="1682115">
                  <a:moveTo>
                    <a:pt x="0" y="383529"/>
                  </a:moveTo>
                  <a:lnTo>
                    <a:pt x="0" y="383529"/>
                  </a:lnTo>
                </a:path>
                <a:path h="1682115">
                  <a:moveTo>
                    <a:pt x="0" y="413888"/>
                  </a:moveTo>
                  <a:lnTo>
                    <a:pt x="0" y="413888"/>
                  </a:lnTo>
                </a:path>
                <a:path h="1682115">
                  <a:moveTo>
                    <a:pt x="0" y="443234"/>
                  </a:moveTo>
                  <a:lnTo>
                    <a:pt x="0" y="443234"/>
                  </a:lnTo>
                </a:path>
                <a:path h="1682115">
                  <a:moveTo>
                    <a:pt x="0" y="472581"/>
                  </a:moveTo>
                  <a:lnTo>
                    <a:pt x="0" y="472581"/>
                  </a:lnTo>
                </a:path>
                <a:path h="1682115">
                  <a:moveTo>
                    <a:pt x="0" y="501927"/>
                  </a:moveTo>
                  <a:lnTo>
                    <a:pt x="0" y="501927"/>
                  </a:lnTo>
                </a:path>
                <a:path h="1682115">
                  <a:moveTo>
                    <a:pt x="0" y="531274"/>
                  </a:moveTo>
                  <a:lnTo>
                    <a:pt x="0" y="531274"/>
                  </a:lnTo>
                </a:path>
                <a:path h="1682115">
                  <a:moveTo>
                    <a:pt x="0" y="560621"/>
                  </a:moveTo>
                  <a:lnTo>
                    <a:pt x="0" y="560621"/>
                  </a:lnTo>
                </a:path>
                <a:path h="1682115">
                  <a:moveTo>
                    <a:pt x="0" y="589967"/>
                  </a:moveTo>
                  <a:lnTo>
                    <a:pt x="0" y="589967"/>
                  </a:lnTo>
                </a:path>
                <a:path h="1682115">
                  <a:moveTo>
                    <a:pt x="0" y="620326"/>
                  </a:moveTo>
                  <a:lnTo>
                    <a:pt x="0" y="620326"/>
                  </a:lnTo>
                </a:path>
                <a:path h="1682115">
                  <a:moveTo>
                    <a:pt x="0" y="649672"/>
                  </a:moveTo>
                  <a:lnTo>
                    <a:pt x="0" y="649672"/>
                  </a:lnTo>
                </a:path>
                <a:path h="1682115">
                  <a:moveTo>
                    <a:pt x="0" y="679019"/>
                  </a:moveTo>
                  <a:lnTo>
                    <a:pt x="0" y="679019"/>
                  </a:lnTo>
                </a:path>
                <a:path h="1682115">
                  <a:moveTo>
                    <a:pt x="0" y="708365"/>
                  </a:moveTo>
                  <a:lnTo>
                    <a:pt x="0" y="708365"/>
                  </a:lnTo>
                </a:path>
                <a:path h="1682115">
                  <a:moveTo>
                    <a:pt x="0" y="737712"/>
                  </a:moveTo>
                  <a:lnTo>
                    <a:pt x="0" y="737712"/>
                  </a:lnTo>
                </a:path>
                <a:path h="1682115">
                  <a:moveTo>
                    <a:pt x="0" y="767059"/>
                  </a:moveTo>
                  <a:lnTo>
                    <a:pt x="0" y="767059"/>
                  </a:lnTo>
                </a:path>
                <a:path h="1682115">
                  <a:moveTo>
                    <a:pt x="0" y="797417"/>
                  </a:moveTo>
                  <a:lnTo>
                    <a:pt x="0" y="797417"/>
                  </a:lnTo>
                </a:path>
                <a:path h="1682115">
                  <a:moveTo>
                    <a:pt x="0" y="826764"/>
                  </a:moveTo>
                  <a:lnTo>
                    <a:pt x="0" y="826764"/>
                  </a:lnTo>
                </a:path>
                <a:path h="1682115">
                  <a:moveTo>
                    <a:pt x="0" y="856110"/>
                  </a:moveTo>
                  <a:lnTo>
                    <a:pt x="0" y="856110"/>
                  </a:lnTo>
                </a:path>
                <a:path h="1682115">
                  <a:moveTo>
                    <a:pt x="0" y="885457"/>
                  </a:moveTo>
                  <a:lnTo>
                    <a:pt x="0" y="885457"/>
                  </a:lnTo>
                </a:path>
                <a:path h="1682115">
                  <a:moveTo>
                    <a:pt x="0" y="914804"/>
                  </a:moveTo>
                  <a:lnTo>
                    <a:pt x="0" y="914804"/>
                  </a:lnTo>
                </a:path>
                <a:path h="1682115">
                  <a:moveTo>
                    <a:pt x="0" y="944150"/>
                  </a:moveTo>
                  <a:lnTo>
                    <a:pt x="0" y="944150"/>
                  </a:lnTo>
                </a:path>
                <a:path h="1682115">
                  <a:moveTo>
                    <a:pt x="0" y="973497"/>
                  </a:moveTo>
                  <a:lnTo>
                    <a:pt x="0" y="973497"/>
                  </a:lnTo>
                </a:path>
                <a:path h="1682115">
                  <a:moveTo>
                    <a:pt x="0" y="1003855"/>
                  </a:moveTo>
                  <a:lnTo>
                    <a:pt x="0" y="1003855"/>
                  </a:lnTo>
                </a:path>
                <a:path h="1682115">
                  <a:moveTo>
                    <a:pt x="0" y="1033202"/>
                  </a:moveTo>
                  <a:lnTo>
                    <a:pt x="0" y="1033202"/>
                  </a:lnTo>
                </a:path>
                <a:path h="1682115">
                  <a:moveTo>
                    <a:pt x="0" y="1062548"/>
                  </a:moveTo>
                  <a:lnTo>
                    <a:pt x="0" y="1062548"/>
                  </a:lnTo>
                </a:path>
                <a:path h="1682115">
                  <a:moveTo>
                    <a:pt x="0" y="1091895"/>
                  </a:moveTo>
                  <a:lnTo>
                    <a:pt x="0" y="1091895"/>
                  </a:lnTo>
                </a:path>
                <a:path h="1682115">
                  <a:moveTo>
                    <a:pt x="0" y="1121242"/>
                  </a:moveTo>
                  <a:lnTo>
                    <a:pt x="0" y="1121242"/>
                  </a:lnTo>
                </a:path>
                <a:path h="1682115">
                  <a:moveTo>
                    <a:pt x="0" y="1150588"/>
                  </a:moveTo>
                  <a:lnTo>
                    <a:pt x="0" y="1150588"/>
                  </a:lnTo>
                </a:path>
                <a:path h="1682115">
                  <a:moveTo>
                    <a:pt x="0" y="1179935"/>
                  </a:moveTo>
                  <a:lnTo>
                    <a:pt x="0" y="1179935"/>
                  </a:lnTo>
                </a:path>
                <a:path h="1682115">
                  <a:moveTo>
                    <a:pt x="0" y="1210293"/>
                  </a:moveTo>
                  <a:lnTo>
                    <a:pt x="0" y="1210293"/>
                  </a:lnTo>
                </a:path>
                <a:path h="1682115">
                  <a:moveTo>
                    <a:pt x="0" y="1239640"/>
                  </a:moveTo>
                  <a:lnTo>
                    <a:pt x="0" y="1239640"/>
                  </a:lnTo>
                </a:path>
                <a:path h="1682115">
                  <a:moveTo>
                    <a:pt x="0" y="1268987"/>
                  </a:moveTo>
                  <a:lnTo>
                    <a:pt x="0" y="1268987"/>
                  </a:lnTo>
                </a:path>
                <a:path h="1682115">
                  <a:moveTo>
                    <a:pt x="0" y="1298333"/>
                  </a:moveTo>
                  <a:lnTo>
                    <a:pt x="0" y="1298333"/>
                  </a:lnTo>
                </a:path>
                <a:path h="1682115">
                  <a:moveTo>
                    <a:pt x="0" y="1327680"/>
                  </a:moveTo>
                  <a:lnTo>
                    <a:pt x="0" y="1327680"/>
                  </a:lnTo>
                </a:path>
                <a:path h="1682115">
                  <a:moveTo>
                    <a:pt x="0" y="1357026"/>
                  </a:moveTo>
                  <a:lnTo>
                    <a:pt x="0" y="1357026"/>
                  </a:lnTo>
                </a:path>
                <a:path h="1682115">
                  <a:moveTo>
                    <a:pt x="0" y="1387385"/>
                  </a:moveTo>
                  <a:lnTo>
                    <a:pt x="0" y="1387385"/>
                  </a:lnTo>
                </a:path>
                <a:path h="1682115">
                  <a:moveTo>
                    <a:pt x="0" y="1416731"/>
                  </a:moveTo>
                  <a:lnTo>
                    <a:pt x="0" y="1416731"/>
                  </a:lnTo>
                </a:path>
                <a:path h="1682115">
                  <a:moveTo>
                    <a:pt x="0" y="1446078"/>
                  </a:moveTo>
                  <a:lnTo>
                    <a:pt x="0" y="1446078"/>
                  </a:lnTo>
                </a:path>
                <a:path h="1682115">
                  <a:moveTo>
                    <a:pt x="0" y="1475425"/>
                  </a:moveTo>
                  <a:lnTo>
                    <a:pt x="0" y="1475425"/>
                  </a:lnTo>
                </a:path>
                <a:path h="1682115">
                  <a:moveTo>
                    <a:pt x="0" y="1504771"/>
                  </a:moveTo>
                  <a:lnTo>
                    <a:pt x="0" y="1504771"/>
                  </a:lnTo>
                </a:path>
                <a:path h="1682115">
                  <a:moveTo>
                    <a:pt x="0" y="1534118"/>
                  </a:moveTo>
                  <a:lnTo>
                    <a:pt x="0" y="1534118"/>
                  </a:lnTo>
                </a:path>
                <a:path h="1682115">
                  <a:moveTo>
                    <a:pt x="0" y="1563464"/>
                  </a:moveTo>
                  <a:lnTo>
                    <a:pt x="0" y="1563464"/>
                  </a:lnTo>
                </a:path>
                <a:path h="1682115">
                  <a:moveTo>
                    <a:pt x="0" y="1593823"/>
                  </a:moveTo>
                  <a:lnTo>
                    <a:pt x="0" y="1593823"/>
                  </a:lnTo>
                </a:path>
                <a:path h="1682115">
                  <a:moveTo>
                    <a:pt x="0" y="1623169"/>
                  </a:moveTo>
                  <a:lnTo>
                    <a:pt x="0" y="1623169"/>
                  </a:lnTo>
                </a:path>
                <a:path h="1682115">
                  <a:moveTo>
                    <a:pt x="0" y="1652516"/>
                  </a:moveTo>
                  <a:lnTo>
                    <a:pt x="0" y="1652516"/>
                  </a:lnTo>
                </a:path>
                <a:path h="1682115">
                  <a:moveTo>
                    <a:pt x="0" y="1681863"/>
                  </a:moveTo>
                  <a:lnTo>
                    <a:pt x="0" y="16818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5963092" y="8903822"/>
              <a:ext cx="254000" cy="205740"/>
            </a:xfrm>
            <a:custGeom>
              <a:avLst/>
              <a:gdLst/>
              <a:ahLst/>
              <a:cxnLst/>
              <a:rect l="l" t="t" r="r" b="b"/>
              <a:pathLst>
                <a:path w="254000" h="205740">
                  <a:moveTo>
                    <a:pt x="253999" y="0"/>
                  </a:moveTo>
                  <a:lnTo>
                    <a:pt x="204414" y="0"/>
                  </a:lnTo>
                </a:path>
                <a:path w="254000" h="205740">
                  <a:moveTo>
                    <a:pt x="0" y="205426"/>
                  </a:moveTo>
                  <a:lnTo>
                    <a:pt x="204414" y="2054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6215068" y="9742730"/>
              <a:ext cx="0" cy="826135"/>
            </a:xfrm>
            <a:custGeom>
              <a:avLst/>
              <a:gdLst/>
              <a:ahLst/>
              <a:cxnLst/>
              <a:rect l="l" t="t" r="r" b="b"/>
              <a:pathLst>
                <a:path h="826134">
                  <a:moveTo>
                    <a:pt x="0" y="0"/>
                  </a:moveTo>
                  <a:lnTo>
                    <a:pt x="0" y="0"/>
                  </a:lnTo>
                </a:path>
                <a:path h="826134">
                  <a:moveTo>
                    <a:pt x="0" y="29346"/>
                  </a:moveTo>
                  <a:lnTo>
                    <a:pt x="0" y="29346"/>
                  </a:lnTo>
                </a:path>
                <a:path h="826134">
                  <a:moveTo>
                    <a:pt x="0" y="58693"/>
                  </a:moveTo>
                  <a:lnTo>
                    <a:pt x="0" y="58693"/>
                  </a:lnTo>
                </a:path>
                <a:path h="826134">
                  <a:moveTo>
                    <a:pt x="0" y="88039"/>
                  </a:moveTo>
                  <a:lnTo>
                    <a:pt x="0" y="88039"/>
                  </a:lnTo>
                </a:path>
                <a:path h="826134">
                  <a:moveTo>
                    <a:pt x="0" y="117386"/>
                  </a:moveTo>
                  <a:lnTo>
                    <a:pt x="0" y="117386"/>
                  </a:lnTo>
                </a:path>
                <a:path h="826134">
                  <a:moveTo>
                    <a:pt x="0" y="147744"/>
                  </a:moveTo>
                  <a:lnTo>
                    <a:pt x="0" y="147744"/>
                  </a:lnTo>
                </a:path>
                <a:path h="826134">
                  <a:moveTo>
                    <a:pt x="0" y="177091"/>
                  </a:moveTo>
                  <a:lnTo>
                    <a:pt x="0" y="177091"/>
                  </a:lnTo>
                </a:path>
                <a:path h="826134">
                  <a:moveTo>
                    <a:pt x="0" y="206438"/>
                  </a:moveTo>
                  <a:lnTo>
                    <a:pt x="0" y="206438"/>
                  </a:lnTo>
                </a:path>
                <a:path h="826134">
                  <a:moveTo>
                    <a:pt x="0" y="235784"/>
                  </a:moveTo>
                  <a:lnTo>
                    <a:pt x="0" y="235784"/>
                  </a:lnTo>
                </a:path>
                <a:path h="826134">
                  <a:moveTo>
                    <a:pt x="0" y="265131"/>
                  </a:moveTo>
                  <a:lnTo>
                    <a:pt x="0" y="265131"/>
                  </a:lnTo>
                </a:path>
                <a:path h="826134">
                  <a:moveTo>
                    <a:pt x="0" y="294477"/>
                  </a:moveTo>
                  <a:lnTo>
                    <a:pt x="0" y="294477"/>
                  </a:lnTo>
                </a:path>
                <a:path h="826134">
                  <a:moveTo>
                    <a:pt x="0" y="324836"/>
                  </a:moveTo>
                  <a:lnTo>
                    <a:pt x="0" y="324836"/>
                  </a:lnTo>
                </a:path>
                <a:path h="826134">
                  <a:moveTo>
                    <a:pt x="0" y="354182"/>
                  </a:moveTo>
                  <a:lnTo>
                    <a:pt x="0" y="354182"/>
                  </a:lnTo>
                </a:path>
                <a:path h="826134">
                  <a:moveTo>
                    <a:pt x="0" y="383529"/>
                  </a:moveTo>
                  <a:lnTo>
                    <a:pt x="0" y="383529"/>
                  </a:lnTo>
                </a:path>
                <a:path h="826134">
                  <a:moveTo>
                    <a:pt x="0" y="412876"/>
                  </a:moveTo>
                  <a:lnTo>
                    <a:pt x="0" y="412876"/>
                  </a:lnTo>
                </a:path>
                <a:path h="826134">
                  <a:moveTo>
                    <a:pt x="0" y="442222"/>
                  </a:moveTo>
                  <a:lnTo>
                    <a:pt x="0" y="442222"/>
                  </a:lnTo>
                </a:path>
                <a:path h="826134">
                  <a:moveTo>
                    <a:pt x="0" y="471569"/>
                  </a:moveTo>
                  <a:lnTo>
                    <a:pt x="0" y="471569"/>
                  </a:lnTo>
                </a:path>
                <a:path h="826134">
                  <a:moveTo>
                    <a:pt x="0" y="500915"/>
                  </a:moveTo>
                  <a:lnTo>
                    <a:pt x="0" y="500915"/>
                  </a:lnTo>
                </a:path>
                <a:path h="826134">
                  <a:moveTo>
                    <a:pt x="0" y="531274"/>
                  </a:moveTo>
                  <a:lnTo>
                    <a:pt x="0" y="531274"/>
                  </a:lnTo>
                </a:path>
                <a:path h="826134">
                  <a:moveTo>
                    <a:pt x="0" y="560621"/>
                  </a:moveTo>
                  <a:lnTo>
                    <a:pt x="0" y="560621"/>
                  </a:lnTo>
                </a:path>
                <a:path h="826134">
                  <a:moveTo>
                    <a:pt x="0" y="589967"/>
                  </a:moveTo>
                  <a:lnTo>
                    <a:pt x="0" y="589967"/>
                  </a:lnTo>
                </a:path>
                <a:path h="826134">
                  <a:moveTo>
                    <a:pt x="0" y="619314"/>
                  </a:moveTo>
                  <a:lnTo>
                    <a:pt x="0" y="619314"/>
                  </a:lnTo>
                </a:path>
                <a:path h="826134">
                  <a:moveTo>
                    <a:pt x="0" y="648660"/>
                  </a:moveTo>
                  <a:lnTo>
                    <a:pt x="0" y="648660"/>
                  </a:lnTo>
                </a:path>
                <a:path h="826134">
                  <a:moveTo>
                    <a:pt x="0" y="678007"/>
                  </a:moveTo>
                  <a:lnTo>
                    <a:pt x="0" y="678007"/>
                  </a:lnTo>
                </a:path>
                <a:path h="826134">
                  <a:moveTo>
                    <a:pt x="0" y="707354"/>
                  </a:moveTo>
                  <a:lnTo>
                    <a:pt x="0" y="707354"/>
                  </a:lnTo>
                </a:path>
                <a:path h="826134">
                  <a:moveTo>
                    <a:pt x="0" y="737712"/>
                  </a:moveTo>
                  <a:lnTo>
                    <a:pt x="0" y="737712"/>
                  </a:lnTo>
                </a:path>
                <a:path h="826134">
                  <a:moveTo>
                    <a:pt x="0" y="767059"/>
                  </a:moveTo>
                  <a:lnTo>
                    <a:pt x="0" y="767059"/>
                  </a:lnTo>
                </a:path>
                <a:path h="826134">
                  <a:moveTo>
                    <a:pt x="0" y="796405"/>
                  </a:moveTo>
                  <a:lnTo>
                    <a:pt x="0" y="796405"/>
                  </a:lnTo>
                </a:path>
                <a:path h="826134">
                  <a:moveTo>
                    <a:pt x="0" y="825752"/>
                  </a:moveTo>
                  <a:lnTo>
                    <a:pt x="0" y="8257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5963092" y="9419917"/>
              <a:ext cx="204470" cy="160020"/>
            </a:xfrm>
            <a:custGeom>
              <a:avLst/>
              <a:gdLst/>
              <a:ahLst/>
              <a:cxnLst/>
              <a:rect l="l" t="t" r="r" b="b"/>
              <a:pathLst>
                <a:path w="204470" h="160020">
                  <a:moveTo>
                    <a:pt x="0" y="0"/>
                  </a:moveTo>
                  <a:lnTo>
                    <a:pt x="204414" y="0"/>
                  </a:lnTo>
                </a:path>
                <a:path w="204470" h="160020">
                  <a:moveTo>
                    <a:pt x="0" y="159888"/>
                  </a:moveTo>
                  <a:lnTo>
                    <a:pt x="204414" y="159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6168518" y="8909894"/>
              <a:ext cx="46990" cy="2455545"/>
            </a:xfrm>
            <a:custGeom>
              <a:avLst/>
              <a:gdLst/>
              <a:ahLst/>
              <a:cxnLst/>
              <a:rect l="l" t="t" r="r" b="b"/>
              <a:pathLst>
                <a:path w="46989" h="2455545">
                  <a:moveTo>
                    <a:pt x="0" y="0"/>
                  </a:moveTo>
                  <a:lnTo>
                    <a:pt x="0" y="0"/>
                  </a:lnTo>
                </a:path>
                <a:path w="46989" h="2455545">
                  <a:moveTo>
                    <a:pt x="0" y="29346"/>
                  </a:moveTo>
                  <a:lnTo>
                    <a:pt x="0" y="29346"/>
                  </a:lnTo>
                </a:path>
                <a:path w="46989" h="2455545">
                  <a:moveTo>
                    <a:pt x="0" y="58693"/>
                  </a:moveTo>
                  <a:lnTo>
                    <a:pt x="0" y="58693"/>
                  </a:lnTo>
                </a:path>
                <a:path w="46989" h="2455545">
                  <a:moveTo>
                    <a:pt x="0" y="88039"/>
                  </a:moveTo>
                  <a:lnTo>
                    <a:pt x="0" y="88039"/>
                  </a:lnTo>
                </a:path>
                <a:path w="46989" h="2455545">
                  <a:moveTo>
                    <a:pt x="0" y="117386"/>
                  </a:moveTo>
                  <a:lnTo>
                    <a:pt x="0" y="117386"/>
                  </a:lnTo>
                </a:path>
                <a:path w="46989" h="2455545">
                  <a:moveTo>
                    <a:pt x="0" y="147744"/>
                  </a:moveTo>
                  <a:lnTo>
                    <a:pt x="0" y="147744"/>
                  </a:lnTo>
                </a:path>
                <a:path w="46989" h="2455545">
                  <a:moveTo>
                    <a:pt x="0" y="177091"/>
                  </a:moveTo>
                  <a:lnTo>
                    <a:pt x="0" y="177091"/>
                  </a:lnTo>
                </a:path>
                <a:path w="46989" h="2455545">
                  <a:moveTo>
                    <a:pt x="0" y="206438"/>
                  </a:moveTo>
                  <a:lnTo>
                    <a:pt x="0" y="206438"/>
                  </a:lnTo>
                </a:path>
                <a:path w="46989" h="2455545">
                  <a:moveTo>
                    <a:pt x="0" y="235784"/>
                  </a:moveTo>
                  <a:lnTo>
                    <a:pt x="0" y="235784"/>
                  </a:lnTo>
                </a:path>
                <a:path w="46989" h="2455545">
                  <a:moveTo>
                    <a:pt x="0" y="265131"/>
                  </a:moveTo>
                  <a:lnTo>
                    <a:pt x="0" y="265131"/>
                  </a:lnTo>
                </a:path>
                <a:path w="46989" h="2455545">
                  <a:moveTo>
                    <a:pt x="0" y="294477"/>
                  </a:moveTo>
                  <a:lnTo>
                    <a:pt x="0" y="294477"/>
                  </a:lnTo>
                </a:path>
                <a:path w="46989" h="2455545">
                  <a:moveTo>
                    <a:pt x="0" y="323824"/>
                  </a:moveTo>
                  <a:lnTo>
                    <a:pt x="0" y="323824"/>
                  </a:lnTo>
                </a:path>
                <a:path w="46989" h="2455545">
                  <a:moveTo>
                    <a:pt x="0" y="354182"/>
                  </a:moveTo>
                  <a:lnTo>
                    <a:pt x="0" y="354182"/>
                  </a:lnTo>
                </a:path>
                <a:path w="46989" h="2455545">
                  <a:moveTo>
                    <a:pt x="0" y="383529"/>
                  </a:moveTo>
                  <a:lnTo>
                    <a:pt x="0" y="383529"/>
                  </a:lnTo>
                </a:path>
                <a:path w="46989" h="2455545">
                  <a:moveTo>
                    <a:pt x="0" y="412876"/>
                  </a:moveTo>
                  <a:lnTo>
                    <a:pt x="0" y="412876"/>
                  </a:lnTo>
                </a:path>
                <a:path w="46989" h="2455545">
                  <a:moveTo>
                    <a:pt x="0" y="442222"/>
                  </a:moveTo>
                  <a:lnTo>
                    <a:pt x="0" y="442222"/>
                  </a:lnTo>
                </a:path>
                <a:path w="46989" h="2455545">
                  <a:moveTo>
                    <a:pt x="0" y="471569"/>
                  </a:moveTo>
                  <a:lnTo>
                    <a:pt x="0" y="471569"/>
                  </a:lnTo>
                </a:path>
                <a:path w="46989" h="2455545">
                  <a:moveTo>
                    <a:pt x="0" y="500915"/>
                  </a:moveTo>
                  <a:lnTo>
                    <a:pt x="0" y="500915"/>
                  </a:lnTo>
                </a:path>
                <a:path w="46989" h="2455545">
                  <a:moveTo>
                    <a:pt x="0" y="531274"/>
                  </a:moveTo>
                  <a:lnTo>
                    <a:pt x="0" y="531274"/>
                  </a:lnTo>
                </a:path>
                <a:path w="46989" h="2455545">
                  <a:moveTo>
                    <a:pt x="0" y="560621"/>
                  </a:moveTo>
                  <a:lnTo>
                    <a:pt x="0" y="560621"/>
                  </a:lnTo>
                </a:path>
                <a:path w="46989" h="2455545">
                  <a:moveTo>
                    <a:pt x="0" y="589967"/>
                  </a:moveTo>
                  <a:lnTo>
                    <a:pt x="0" y="589967"/>
                  </a:lnTo>
                </a:path>
                <a:path w="46989" h="2455545">
                  <a:moveTo>
                    <a:pt x="0" y="619314"/>
                  </a:moveTo>
                  <a:lnTo>
                    <a:pt x="0" y="619314"/>
                  </a:lnTo>
                </a:path>
                <a:path w="46989" h="2455545">
                  <a:moveTo>
                    <a:pt x="0" y="648660"/>
                  </a:moveTo>
                  <a:lnTo>
                    <a:pt x="0" y="648660"/>
                  </a:lnTo>
                </a:path>
                <a:path w="46989" h="2455545">
                  <a:moveTo>
                    <a:pt x="0" y="678007"/>
                  </a:moveTo>
                  <a:lnTo>
                    <a:pt x="0" y="678007"/>
                  </a:lnTo>
                </a:path>
                <a:path w="46989" h="2455545">
                  <a:moveTo>
                    <a:pt x="0" y="707354"/>
                  </a:moveTo>
                  <a:lnTo>
                    <a:pt x="0" y="707354"/>
                  </a:lnTo>
                </a:path>
                <a:path w="46989" h="2455545">
                  <a:moveTo>
                    <a:pt x="0" y="737712"/>
                  </a:moveTo>
                  <a:lnTo>
                    <a:pt x="0" y="737712"/>
                  </a:lnTo>
                </a:path>
                <a:path w="46989" h="2455545">
                  <a:moveTo>
                    <a:pt x="0" y="767059"/>
                  </a:moveTo>
                  <a:lnTo>
                    <a:pt x="0" y="767059"/>
                  </a:lnTo>
                </a:path>
                <a:path w="46989" h="2455545">
                  <a:moveTo>
                    <a:pt x="0" y="796405"/>
                  </a:moveTo>
                  <a:lnTo>
                    <a:pt x="0" y="796405"/>
                  </a:lnTo>
                </a:path>
                <a:path w="46989" h="2455545">
                  <a:moveTo>
                    <a:pt x="0" y="825752"/>
                  </a:moveTo>
                  <a:lnTo>
                    <a:pt x="0" y="825752"/>
                  </a:lnTo>
                </a:path>
                <a:path w="46989" h="2455545">
                  <a:moveTo>
                    <a:pt x="46549" y="1658588"/>
                  </a:moveTo>
                  <a:lnTo>
                    <a:pt x="46549" y="1658588"/>
                  </a:lnTo>
                </a:path>
                <a:path w="46989" h="2455545">
                  <a:moveTo>
                    <a:pt x="46549" y="1687934"/>
                  </a:moveTo>
                  <a:lnTo>
                    <a:pt x="46549" y="1687934"/>
                  </a:lnTo>
                </a:path>
                <a:path w="46989" h="2455545">
                  <a:moveTo>
                    <a:pt x="46549" y="1717281"/>
                  </a:moveTo>
                  <a:lnTo>
                    <a:pt x="46549" y="1717281"/>
                  </a:lnTo>
                </a:path>
                <a:path w="46989" h="2455545">
                  <a:moveTo>
                    <a:pt x="46549" y="1747640"/>
                  </a:moveTo>
                  <a:lnTo>
                    <a:pt x="46549" y="1747640"/>
                  </a:lnTo>
                </a:path>
                <a:path w="46989" h="2455545">
                  <a:moveTo>
                    <a:pt x="46549" y="1776986"/>
                  </a:moveTo>
                  <a:lnTo>
                    <a:pt x="46549" y="1776986"/>
                  </a:lnTo>
                </a:path>
                <a:path w="46989" h="2455545">
                  <a:moveTo>
                    <a:pt x="46549" y="1806333"/>
                  </a:moveTo>
                  <a:lnTo>
                    <a:pt x="46549" y="1806333"/>
                  </a:lnTo>
                </a:path>
                <a:path w="46989" h="2455545">
                  <a:moveTo>
                    <a:pt x="46549" y="1835679"/>
                  </a:moveTo>
                  <a:lnTo>
                    <a:pt x="46549" y="1835679"/>
                  </a:lnTo>
                </a:path>
                <a:path w="46989" h="2455545">
                  <a:moveTo>
                    <a:pt x="46549" y="1865026"/>
                  </a:moveTo>
                  <a:lnTo>
                    <a:pt x="46549" y="1865026"/>
                  </a:lnTo>
                </a:path>
                <a:path w="46989" h="2455545">
                  <a:moveTo>
                    <a:pt x="46549" y="1894372"/>
                  </a:moveTo>
                  <a:lnTo>
                    <a:pt x="46549" y="1894372"/>
                  </a:lnTo>
                </a:path>
                <a:path w="46989" h="2455545">
                  <a:moveTo>
                    <a:pt x="46549" y="1924731"/>
                  </a:moveTo>
                  <a:lnTo>
                    <a:pt x="46549" y="1924731"/>
                  </a:lnTo>
                </a:path>
                <a:path w="46989" h="2455545">
                  <a:moveTo>
                    <a:pt x="46549" y="1954078"/>
                  </a:moveTo>
                  <a:lnTo>
                    <a:pt x="46549" y="1954078"/>
                  </a:lnTo>
                </a:path>
                <a:path w="46989" h="2455545">
                  <a:moveTo>
                    <a:pt x="46549" y="1983424"/>
                  </a:moveTo>
                  <a:lnTo>
                    <a:pt x="46549" y="1983424"/>
                  </a:lnTo>
                </a:path>
                <a:path w="46989" h="2455545">
                  <a:moveTo>
                    <a:pt x="46549" y="2012771"/>
                  </a:moveTo>
                  <a:lnTo>
                    <a:pt x="46549" y="2012771"/>
                  </a:lnTo>
                </a:path>
                <a:path w="46989" h="2455545">
                  <a:moveTo>
                    <a:pt x="46549" y="2042117"/>
                  </a:moveTo>
                  <a:lnTo>
                    <a:pt x="46549" y="2042117"/>
                  </a:lnTo>
                </a:path>
                <a:path w="46989" h="2455545">
                  <a:moveTo>
                    <a:pt x="46549" y="2071464"/>
                  </a:moveTo>
                  <a:lnTo>
                    <a:pt x="46549" y="2071464"/>
                  </a:lnTo>
                </a:path>
                <a:path w="46989" h="2455545">
                  <a:moveTo>
                    <a:pt x="46549" y="2100811"/>
                  </a:moveTo>
                  <a:lnTo>
                    <a:pt x="46549" y="2100811"/>
                  </a:lnTo>
                </a:path>
                <a:path w="46989" h="2455545">
                  <a:moveTo>
                    <a:pt x="46549" y="2131169"/>
                  </a:moveTo>
                  <a:lnTo>
                    <a:pt x="46549" y="2131169"/>
                  </a:lnTo>
                </a:path>
                <a:path w="46989" h="2455545">
                  <a:moveTo>
                    <a:pt x="46549" y="2160516"/>
                  </a:moveTo>
                  <a:lnTo>
                    <a:pt x="46549" y="2160516"/>
                  </a:lnTo>
                </a:path>
                <a:path w="46989" h="2455545">
                  <a:moveTo>
                    <a:pt x="46549" y="2189862"/>
                  </a:moveTo>
                  <a:lnTo>
                    <a:pt x="46549" y="2189862"/>
                  </a:lnTo>
                </a:path>
                <a:path w="46989" h="2455545">
                  <a:moveTo>
                    <a:pt x="46549" y="2219209"/>
                  </a:moveTo>
                  <a:lnTo>
                    <a:pt x="46549" y="2219209"/>
                  </a:lnTo>
                </a:path>
                <a:path w="46989" h="2455545">
                  <a:moveTo>
                    <a:pt x="46549" y="2248555"/>
                  </a:moveTo>
                  <a:lnTo>
                    <a:pt x="46549" y="2248555"/>
                  </a:lnTo>
                </a:path>
                <a:path w="46989" h="2455545">
                  <a:moveTo>
                    <a:pt x="46549" y="2277902"/>
                  </a:moveTo>
                  <a:lnTo>
                    <a:pt x="46549" y="2277902"/>
                  </a:lnTo>
                </a:path>
                <a:path w="46989" h="2455545">
                  <a:moveTo>
                    <a:pt x="46549" y="2307249"/>
                  </a:moveTo>
                  <a:lnTo>
                    <a:pt x="46549" y="2307249"/>
                  </a:lnTo>
                </a:path>
                <a:path w="46989" h="2455545">
                  <a:moveTo>
                    <a:pt x="46549" y="2337607"/>
                  </a:moveTo>
                  <a:lnTo>
                    <a:pt x="46549" y="2337607"/>
                  </a:lnTo>
                </a:path>
                <a:path w="46989" h="2455545">
                  <a:moveTo>
                    <a:pt x="46549" y="2366954"/>
                  </a:moveTo>
                  <a:lnTo>
                    <a:pt x="46549" y="2366954"/>
                  </a:lnTo>
                </a:path>
                <a:path w="46989" h="2455545">
                  <a:moveTo>
                    <a:pt x="46549" y="2396300"/>
                  </a:moveTo>
                  <a:lnTo>
                    <a:pt x="46549" y="2396300"/>
                  </a:lnTo>
                </a:path>
                <a:path w="46989" h="2455545">
                  <a:moveTo>
                    <a:pt x="46549" y="2425647"/>
                  </a:moveTo>
                  <a:lnTo>
                    <a:pt x="46549" y="2425647"/>
                  </a:lnTo>
                </a:path>
                <a:path w="46989" h="2455545">
                  <a:moveTo>
                    <a:pt x="46549" y="2454994"/>
                  </a:moveTo>
                  <a:lnTo>
                    <a:pt x="46549" y="24549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5963092" y="957980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3035" y="4047"/>
                  </a:moveTo>
                  <a:lnTo>
                    <a:pt x="3035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5959044" y="8949360"/>
              <a:ext cx="208915" cy="783590"/>
            </a:xfrm>
            <a:custGeom>
              <a:avLst/>
              <a:gdLst/>
              <a:ahLst/>
              <a:cxnLst/>
              <a:rect l="l" t="t" r="r" b="b"/>
              <a:pathLst>
                <a:path w="208914" h="783590">
                  <a:moveTo>
                    <a:pt x="0" y="168995"/>
                  </a:moveTo>
                  <a:lnTo>
                    <a:pt x="0" y="148756"/>
                  </a:lnTo>
                </a:path>
                <a:path w="208914" h="783590">
                  <a:moveTo>
                    <a:pt x="0" y="0"/>
                  </a:moveTo>
                  <a:lnTo>
                    <a:pt x="208461" y="0"/>
                  </a:lnTo>
                </a:path>
                <a:path w="208914" h="783590">
                  <a:moveTo>
                    <a:pt x="0" y="481688"/>
                  </a:moveTo>
                  <a:lnTo>
                    <a:pt x="0" y="461449"/>
                  </a:lnTo>
                </a:path>
                <a:path w="208914" h="783590">
                  <a:moveTo>
                    <a:pt x="208461" y="0"/>
                  </a:moveTo>
                  <a:lnTo>
                    <a:pt x="208461" y="783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5959044" y="957980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3035" y="4047"/>
                  </a:moveTo>
                  <a:lnTo>
                    <a:pt x="3035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5963092" y="8952396"/>
              <a:ext cx="204470" cy="780415"/>
            </a:xfrm>
            <a:custGeom>
              <a:avLst/>
              <a:gdLst/>
              <a:ahLst/>
              <a:cxnLst/>
              <a:rect l="l" t="t" r="r" b="b"/>
              <a:pathLst>
                <a:path w="204470" h="780415">
                  <a:moveTo>
                    <a:pt x="204414" y="780214"/>
                  </a:moveTo>
                  <a:lnTo>
                    <a:pt x="0" y="780214"/>
                  </a:lnTo>
                </a:path>
                <a:path w="204470" h="780415">
                  <a:moveTo>
                    <a:pt x="0" y="0"/>
                  </a:moveTo>
                  <a:lnTo>
                    <a:pt x="2044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5963092" y="972451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3035" y="4047"/>
                  </a:moveTo>
                  <a:lnTo>
                    <a:pt x="3035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5959044" y="9253957"/>
              <a:ext cx="208915" cy="169545"/>
            </a:xfrm>
            <a:custGeom>
              <a:avLst/>
              <a:gdLst/>
              <a:ahLst/>
              <a:cxnLst/>
              <a:rect l="l" t="t" r="r" b="b"/>
              <a:pathLst>
                <a:path w="208914" h="169545">
                  <a:moveTo>
                    <a:pt x="0" y="21250"/>
                  </a:moveTo>
                  <a:lnTo>
                    <a:pt x="0" y="0"/>
                  </a:lnTo>
                </a:path>
                <a:path w="208914" h="169545">
                  <a:moveTo>
                    <a:pt x="4047" y="168995"/>
                  </a:moveTo>
                  <a:lnTo>
                    <a:pt x="208461" y="1689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5963092" y="956766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3035" y="4047"/>
                  </a:moveTo>
                  <a:lnTo>
                    <a:pt x="3035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5960056" y="9422953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8095"/>
                  </a:moveTo>
                  <a:lnTo>
                    <a:pt x="6071" y="8095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8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5959044" y="95676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5956008" y="8949360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12143"/>
                  </a:moveTo>
                  <a:lnTo>
                    <a:pt x="6071" y="12143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5963092" y="9575758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0" y="0"/>
                  </a:moveTo>
                  <a:lnTo>
                    <a:pt x="2044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6167506" y="963242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5963092" y="9263065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0" y="0"/>
                  </a:moveTo>
                  <a:lnTo>
                    <a:pt x="2044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6060239" y="965533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0"/>
                  </a:moveTo>
                  <a:lnTo>
                    <a:pt x="29" y="5008"/>
                  </a:lnTo>
                  <a:lnTo>
                    <a:pt x="1638" y="9879"/>
                  </a:lnTo>
                  <a:lnTo>
                    <a:pt x="4599" y="139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5963092" y="9266101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0" y="0"/>
                  </a:moveTo>
                  <a:lnTo>
                    <a:pt x="2044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5960056" y="9410810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07"/>
                  </a:moveTo>
                  <a:lnTo>
                    <a:pt x="6071" y="9107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9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5963092" y="9106212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0" y="0"/>
                  </a:moveTo>
                  <a:lnTo>
                    <a:pt x="2044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6060239" y="9627436"/>
              <a:ext cx="40005" cy="29209"/>
            </a:xfrm>
            <a:custGeom>
              <a:avLst/>
              <a:gdLst/>
              <a:ahLst/>
              <a:cxnLst/>
              <a:rect l="l" t="t" r="r" b="b"/>
              <a:pathLst>
                <a:path w="40004" h="29209">
                  <a:moveTo>
                    <a:pt x="39386" y="0"/>
                  </a:moveTo>
                  <a:lnTo>
                    <a:pt x="29452" y="572"/>
                  </a:lnTo>
                  <a:lnTo>
                    <a:pt x="20013" y="3314"/>
                  </a:lnTo>
                  <a:lnTo>
                    <a:pt x="11418" y="8081"/>
                  </a:lnTo>
                  <a:lnTo>
                    <a:pt x="4014" y="14729"/>
                  </a:lnTo>
                </a:path>
                <a:path w="40004" h="29209">
                  <a:moveTo>
                    <a:pt x="4599" y="14714"/>
                  </a:moveTo>
                  <a:lnTo>
                    <a:pt x="1638" y="18754"/>
                  </a:lnTo>
                  <a:lnTo>
                    <a:pt x="29" y="23625"/>
                  </a:lnTo>
                  <a:lnTo>
                    <a:pt x="0" y="286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5960046" y="9109252"/>
              <a:ext cx="6350" cy="154305"/>
            </a:xfrm>
            <a:custGeom>
              <a:avLst/>
              <a:gdLst/>
              <a:ahLst/>
              <a:cxnLst/>
              <a:rect l="l" t="t" r="r" b="b"/>
              <a:pathLst>
                <a:path w="6350" h="154304">
                  <a:moveTo>
                    <a:pt x="6070" y="144716"/>
                  </a:moveTo>
                  <a:lnTo>
                    <a:pt x="0" y="144716"/>
                  </a:lnTo>
                  <a:lnTo>
                    <a:pt x="0" y="153822"/>
                  </a:lnTo>
                  <a:lnTo>
                    <a:pt x="6070" y="153822"/>
                  </a:lnTo>
                  <a:lnTo>
                    <a:pt x="6070" y="144716"/>
                  </a:lnTo>
                  <a:close/>
                </a:path>
                <a:path w="6350" h="154304">
                  <a:moveTo>
                    <a:pt x="6070" y="0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6070" y="9105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6058215" y="9626355"/>
              <a:ext cx="82550" cy="60325"/>
            </a:xfrm>
            <a:custGeom>
              <a:avLst/>
              <a:gdLst/>
              <a:ahLst/>
              <a:cxnLst/>
              <a:rect l="l" t="t" r="r" b="b"/>
              <a:pathLst>
                <a:path w="82550" h="60325">
                  <a:moveTo>
                    <a:pt x="81968" y="56669"/>
                  </a:moveTo>
                  <a:lnTo>
                    <a:pt x="49585" y="59705"/>
                  </a:lnTo>
                  <a:lnTo>
                    <a:pt x="40478" y="59705"/>
                  </a:lnTo>
                  <a:lnTo>
                    <a:pt x="4047" y="43513"/>
                  </a:lnTo>
                  <a:lnTo>
                    <a:pt x="0" y="30358"/>
                  </a:lnTo>
                  <a:lnTo>
                    <a:pt x="1011" y="23274"/>
                  </a:lnTo>
                  <a:lnTo>
                    <a:pt x="40478" y="0"/>
                  </a:lnTo>
                  <a:lnTo>
                    <a:pt x="49585" y="0"/>
                  </a:lnTo>
                  <a:lnTo>
                    <a:pt x="81968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5959044" y="972451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5960046" y="8952407"/>
              <a:ext cx="6350" cy="323215"/>
            </a:xfrm>
            <a:custGeom>
              <a:avLst/>
              <a:gdLst/>
              <a:ahLst/>
              <a:cxnLst/>
              <a:rect l="l" t="t" r="r" b="b"/>
              <a:pathLst>
                <a:path w="6350" h="323215">
                  <a:moveTo>
                    <a:pt x="6070" y="313702"/>
                  </a:moveTo>
                  <a:lnTo>
                    <a:pt x="0" y="313702"/>
                  </a:lnTo>
                  <a:lnTo>
                    <a:pt x="0" y="322808"/>
                  </a:lnTo>
                  <a:lnTo>
                    <a:pt x="6070" y="322808"/>
                  </a:lnTo>
                  <a:lnTo>
                    <a:pt x="6070" y="313702"/>
                  </a:lnTo>
                  <a:close/>
                </a:path>
                <a:path w="6350" h="323215">
                  <a:moveTo>
                    <a:pt x="6070" y="0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6070" y="9105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6159410" y="96648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5959044" y="97245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5960056" y="9098117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8095"/>
                  </a:moveTo>
                  <a:lnTo>
                    <a:pt x="6071" y="8095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8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6159410" y="96648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6058215" y="9313731"/>
              <a:ext cx="110489" cy="375920"/>
            </a:xfrm>
            <a:custGeom>
              <a:avLst/>
              <a:gdLst/>
              <a:ahLst/>
              <a:cxnLst/>
              <a:rect l="l" t="t" r="r" b="b"/>
              <a:pathLst>
                <a:path w="110489" h="375920">
                  <a:moveTo>
                    <a:pt x="6039" y="199668"/>
                  </a:moveTo>
                  <a:lnTo>
                    <a:pt x="13443" y="206315"/>
                  </a:lnTo>
                  <a:lnTo>
                    <a:pt x="22038" y="211083"/>
                  </a:lnTo>
                  <a:lnTo>
                    <a:pt x="31476" y="213825"/>
                  </a:lnTo>
                  <a:lnTo>
                    <a:pt x="41410" y="214397"/>
                  </a:lnTo>
                </a:path>
                <a:path w="110489" h="375920">
                  <a:moveTo>
                    <a:pt x="81968" y="212441"/>
                  </a:moveTo>
                  <a:lnTo>
                    <a:pt x="49585" y="215477"/>
                  </a:lnTo>
                  <a:lnTo>
                    <a:pt x="40478" y="215477"/>
                  </a:lnTo>
                  <a:lnTo>
                    <a:pt x="4047" y="199286"/>
                  </a:lnTo>
                  <a:lnTo>
                    <a:pt x="0" y="186130"/>
                  </a:lnTo>
                  <a:lnTo>
                    <a:pt x="1011" y="179047"/>
                  </a:lnTo>
                  <a:lnTo>
                    <a:pt x="40478" y="155772"/>
                  </a:lnTo>
                  <a:lnTo>
                    <a:pt x="49585" y="156784"/>
                  </a:lnTo>
                  <a:lnTo>
                    <a:pt x="81968" y="159820"/>
                  </a:lnTo>
                </a:path>
                <a:path w="110489" h="375920">
                  <a:moveTo>
                    <a:pt x="6039" y="356520"/>
                  </a:moveTo>
                  <a:lnTo>
                    <a:pt x="13443" y="363168"/>
                  </a:lnTo>
                  <a:lnTo>
                    <a:pt x="22038" y="367935"/>
                  </a:lnTo>
                  <a:lnTo>
                    <a:pt x="31476" y="370677"/>
                  </a:lnTo>
                  <a:lnTo>
                    <a:pt x="41410" y="371249"/>
                  </a:lnTo>
                </a:path>
                <a:path w="110489" h="375920">
                  <a:moveTo>
                    <a:pt x="79548" y="323541"/>
                  </a:moveTo>
                  <a:lnTo>
                    <a:pt x="70572" y="319092"/>
                  </a:lnTo>
                  <a:lnTo>
                    <a:pt x="61113" y="315938"/>
                  </a:lnTo>
                  <a:lnTo>
                    <a:pt x="51309" y="314114"/>
                  </a:lnTo>
                  <a:lnTo>
                    <a:pt x="41301" y="313656"/>
                  </a:lnTo>
                </a:path>
                <a:path w="110489" h="375920">
                  <a:moveTo>
                    <a:pt x="104230" y="309588"/>
                  </a:moveTo>
                  <a:lnTo>
                    <a:pt x="89051" y="309588"/>
                  </a:lnTo>
                </a:path>
                <a:path w="110489" h="375920">
                  <a:moveTo>
                    <a:pt x="89557" y="308576"/>
                  </a:moveTo>
                  <a:lnTo>
                    <a:pt x="85752" y="308576"/>
                  </a:lnTo>
                  <a:lnTo>
                    <a:pt x="82536" y="311393"/>
                  </a:lnTo>
                  <a:lnTo>
                    <a:pt x="82034" y="315165"/>
                  </a:lnTo>
                </a:path>
                <a:path w="110489" h="375920">
                  <a:moveTo>
                    <a:pt x="81708" y="315844"/>
                  </a:moveTo>
                  <a:lnTo>
                    <a:pt x="80385" y="329139"/>
                  </a:lnTo>
                  <a:lnTo>
                    <a:pt x="79944" y="342477"/>
                  </a:lnTo>
                  <a:lnTo>
                    <a:pt x="80385" y="355815"/>
                  </a:lnTo>
                  <a:lnTo>
                    <a:pt x="81708" y="369109"/>
                  </a:lnTo>
                </a:path>
                <a:path w="110489" h="375920">
                  <a:moveTo>
                    <a:pt x="82034" y="368777"/>
                  </a:moveTo>
                  <a:lnTo>
                    <a:pt x="82536" y="372548"/>
                  </a:lnTo>
                  <a:lnTo>
                    <a:pt x="85752" y="375365"/>
                  </a:lnTo>
                  <a:lnTo>
                    <a:pt x="89557" y="375365"/>
                  </a:lnTo>
                </a:path>
                <a:path w="110489" h="375920">
                  <a:moveTo>
                    <a:pt x="89051" y="375365"/>
                  </a:moveTo>
                  <a:lnTo>
                    <a:pt x="104230" y="375365"/>
                  </a:lnTo>
                </a:path>
                <a:path w="110489" h="375920">
                  <a:moveTo>
                    <a:pt x="104736" y="375365"/>
                  </a:moveTo>
                  <a:lnTo>
                    <a:pt x="107810" y="375365"/>
                  </a:lnTo>
                  <a:lnTo>
                    <a:pt x="110302" y="372873"/>
                  </a:lnTo>
                  <a:lnTo>
                    <a:pt x="110302" y="369800"/>
                  </a:lnTo>
                </a:path>
                <a:path w="110489" h="375920">
                  <a:moveTo>
                    <a:pt x="109290" y="370306"/>
                  </a:moveTo>
                  <a:lnTo>
                    <a:pt x="109290" y="314648"/>
                  </a:lnTo>
                </a:path>
                <a:path w="110489" h="375920">
                  <a:moveTo>
                    <a:pt x="110302" y="314142"/>
                  </a:moveTo>
                  <a:lnTo>
                    <a:pt x="110302" y="311068"/>
                  </a:lnTo>
                  <a:lnTo>
                    <a:pt x="107810" y="308576"/>
                  </a:lnTo>
                  <a:lnTo>
                    <a:pt x="104736" y="308576"/>
                  </a:lnTo>
                </a:path>
                <a:path w="110489" h="375920">
                  <a:moveTo>
                    <a:pt x="41301" y="370285"/>
                  </a:moveTo>
                  <a:lnTo>
                    <a:pt x="51309" y="369828"/>
                  </a:lnTo>
                  <a:lnTo>
                    <a:pt x="61113" y="368004"/>
                  </a:lnTo>
                  <a:lnTo>
                    <a:pt x="70572" y="364849"/>
                  </a:lnTo>
                  <a:lnTo>
                    <a:pt x="79548" y="360400"/>
                  </a:lnTo>
                </a:path>
                <a:path w="110489" h="375920">
                  <a:moveTo>
                    <a:pt x="41410" y="0"/>
                  </a:moveTo>
                  <a:lnTo>
                    <a:pt x="31476" y="572"/>
                  </a:lnTo>
                  <a:lnTo>
                    <a:pt x="22038" y="3314"/>
                  </a:lnTo>
                  <a:lnTo>
                    <a:pt x="13443" y="8081"/>
                  </a:lnTo>
                  <a:lnTo>
                    <a:pt x="6039" y="147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5959044" y="9275208"/>
              <a:ext cx="4445" cy="313055"/>
            </a:xfrm>
            <a:custGeom>
              <a:avLst/>
              <a:gdLst/>
              <a:ahLst/>
              <a:cxnLst/>
              <a:rect l="l" t="t" r="r" b="b"/>
              <a:pathLst>
                <a:path w="4445" h="313054">
                  <a:moveTo>
                    <a:pt x="4047" y="0"/>
                  </a:moveTo>
                  <a:lnTo>
                    <a:pt x="0" y="0"/>
                  </a:lnTo>
                </a:path>
                <a:path w="4445" h="313054">
                  <a:moveTo>
                    <a:pt x="0" y="308645"/>
                  </a:moveTo>
                  <a:lnTo>
                    <a:pt x="4047" y="308645"/>
                  </a:lnTo>
                </a:path>
                <a:path w="4445" h="313054">
                  <a:moveTo>
                    <a:pt x="4047" y="312692"/>
                  </a:moveTo>
                  <a:lnTo>
                    <a:pt x="0" y="3126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6060239" y="9485297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99" y="0"/>
                  </a:moveTo>
                  <a:lnTo>
                    <a:pt x="1638" y="4039"/>
                  </a:lnTo>
                  <a:lnTo>
                    <a:pt x="29" y="8910"/>
                  </a:lnTo>
                  <a:lnTo>
                    <a:pt x="0" y="139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5959044" y="97295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6064254" y="9470583"/>
              <a:ext cx="35560" cy="15240"/>
            </a:xfrm>
            <a:custGeom>
              <a:avLst/>
              <a:gdLst/>
              <a:ahLst/>
              <a:cxnLst/>
              <a:rect l="l" t="t" r="r" b="b"/>
              <a:pathLst>
                <a:path w="35560" h="15240">
                  <a:moveTo>
                    <a:pt x="35371" y="0"/>
                  </a:moveTo>
                  <a:lnTo>
                    <a:pt x="25437" y="572"/>
                  </a:lnTo>
                  <a:lnTo>
                    <a:pt x="15999" y="3314"/>
                  </a:lnTo>
                  <a:lnTo>
                    <a:pt x="7403" y="8081"/>
                  </a:lnTo>
                  <a:lnTo>
                    <a:pt x="0" y="147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6159410" y="95079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6058215" y="9312651"/>
              <a:ext cx="82550" cy="60325"/>
            </a:xfrm>
            <a:custGeom>
              <a:avLst/>
              <a:gdLst/>
              <a:ahLst/>
              <a:cxnLst/>
              <a:rect l="l" t="t" r="r" b="b"/>
              <a:pathLst>
                <a:path w="82550" h="60325">
                  <a:moveTo>
                    <a:pt x="81968" y="56669"/>
                  </a:moveTo>
                  <a:lnTo>
                    <a:pt x="49585" y="59705"/>
                  </a:lnTo>
                  <a:lnTo>
                    <a:pt x="40478" y="59705"/>
                  </a:lnTo>
                  <a:lnTo>
                    <a:pt x="4047" y="43513"/>
                  </a:lnTo>
                  <a:lnTo>
                    <a:pt x="0" y="30358"/>
                  </a:lnTo>
                  <a:lnTo>
                    <a:pt x="1011" y="23274"/>
                  </a:lnTo>
                  <a:lnTo>
                    <a:pt x="40478" y="0"/>
                  </a:lnTo>
                  <a:lnTo>
                    <a:pt x="49585" y="1011"/>
                  </a:lnTo>
                  <a:lnTo>
                    <a:pt x="81968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6159410" y="95079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5959044" y="9431049"/>
              <a:ext cx="4445" cy="137160"/>
            </a:xfrm>
            <a:custGeom>
              <a:avLst/>
              <a:gdLst/>
              <a:ahLst/>
              <a:cxnLst/>
              <a:rect l="l" t="t" r="r" b="b"/>
              <a:pathLst>
                <a:path w="4445" h="137159">
                  <a:moveTo>
                    <a:pt x="4047" y="0"/>
                  </a:moveTo>
                  <a:lnTo>
                    <a:pt x="0" y="0"/>
                  </a:lnTo>
                </a:path>
                <a:path w="4445" h="137159">
                  <a:moveTo>
                    <a:pt x="0" y="136613"/>
                  </a:moveTo>
                  <a:lnTo>
                    <a:pt x="4047" y="136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6060239" y="9313683"/>
              <a:ext cx="108585" cy="219710"/>
            </a:xfrm>
            <a:custGeom>
              <a:avLst/>
              <a:gdLst/>
              <a:ahLst/>
              <a:cxnLst/>
              <a:rect l="l" t="t" r="r" b="b"/>
              <a:pathLst>
                <a:path w="108585" h="219709">
                  <a:moveTo>
                    <a:pt x="102206" y="152784"/>
                  </a:moveTo>
                  <a:lnTo>
                    <a:pt x="87027" y="152784"/>
                  </a:lnTo>
                </a:path>
                <a:path w="108585" h="219709">
                  <a:moveTo>
                    <a:pt x="87533" y="151772"/>
                  </a:moveTo>
                  <a:lnTo>
                    <a:pt x="83728" y="151772"/>
                  </a:lnTo>
                  <a:lnTo>
                    <a:pt x="80511" y="154589"/>
                  </a:lnTo>
                  <a:lnTo>
                    <a:pt x="80009" y="158360"/>
                  </a:lnTo>
                </a:path>
                <a:path w="108585" h="219709">
                  <a:moveTo>
                    <a:pt x="79684" y="159040"/>
                  </a:moveTo>
                  <a:lnTo>
                    <a:pt x="78360" y="172334"/>
                  </a:lnTo>
                  <a:lnTo>
                    <a:pt x="77919" y="185672"/>
                  </a:lnTo>
                  <a:lnTo>
                    <a:pt x="78360" y="199010"/>
                  </a:lnTo>
                  <a:lnTo>
                    <a:pt x="79684" y="212305"/>
                  </a:lnTo>
                </a:path>
                <a:path w="108585" h="219709">
                  <a:moveTo>
                    <a:pt x="80009" y="211972"/>
                  </a:moveTo>
                  <a:lnTo>
                    <a:pt x="80511" y="215744"/>
                  </a:lnTo>
                  <a:lnTo>
                    <a:pt x="83728" y="218561"/>
                  </a:lnTo>
                  <a:lnTo>
                    <a:pt x="87533" y="218561"/>
                  </a:lnTo>
                </a:path>
                <a:path w="108585" h="219709">
                  <a:moveTo>
                    <a:pt x="87027" y="219573"/>
                  </a:moveTo>
                  <a:lnTo>
                    <a:pt x="102206" y="219573"/>
                  </a:lnTo>
                </a:path>
                <a:path w="108585" h="219709">
                  <a:moveTo>
                    <a:pt x="102712" y="219573"/>
                  </a:moveTo>
                  <a:lnTo>
                    <a:pt x="105786" y="219573"/>
                  </a:lnTo>
                  <a:lnTo>
                    <a:pt x="108278" y="217081"/>
                  </a:lnTo>
                  <a:lnTo>
                    <a:pt x="108278" y="214007"/>
                  </a:lnTo>
                </a:path>
                <a:path w="108585" h="219709">
                  <a:moveTo>
                    <a:pt x="107266" y="214513"/>
                  </a:moveTo>
                  <a:lnTo>
                    <a:pt x="107266" y="157844"/>
                  </a:lnTo>
                </a:path>
                <a:path w="108585" h="219709">
                  <a:moveTo>
                    <a:pt x="108278" y="157338"/>
                  </a:moveTo>
                  <a:lnTo>
                    <a:pt x="108278" y="154264"/>
                  </a:lnTo>
                  <a:lnTo>
                    <a:pt x="105786" y="151772"/>
                  </a:lnTo>
                  <a:lnTo>
                    <a:pt x="102712" y="151772"/>
                  </a:lnTo>
                </a:path>
                <a:path w="108585" h="219709">
                  <a:moveTo>
                    <a:pt x="77524" y="166737"/>
                  </a:moveTo>
                  <a:lnTo>
                    <a:pt x="68547" y="162288"/>
                  </a:lnTo>
                  <a:lnTo>
                    <a:pt x="59088" y="159134"/>
                  </a:lnTo>
                  <a:lnTo>
                    <a:pt x="49285" y="157310"/>
                  </a:lnTo>
                  <a:lnTo>
                    <a:pt x="39277" y="156852"/>
                  </a:lnTo>
                </a:path>
                <a:path w="108585" h="219709">
                  <a:moveTo>
                    <a:pt x="0" y="185811"/>
                  </a:moveTo>
                  <a:lnTo>
                    <a:pt x="29" y="190820"/>
                  </a:lnTo>
                  <a:lnTo>
                    <a:pt x="1638" y="195691"/>
                  </a:lnTo>
                  <a:lnTo>
                    <a:pt x="4599" y="199730"/>
                  </a:lnTo>
                </a:path>
                <a:path w="108585" h="219709">
                  <a:moveTo>
                    <a:pt x="39277" y="213481"/>
                  </a:moveTo>
                  <a:lnTo>
                    <a:pt x="49285" y="213023"/>
                  </a:lnTo>
                  <a:lnTo>
                    <a:pt x="59088" y="211199"/>
                  </a:lnTo>
                  <a:lnTo>
                    <a:pt x="68547" y="208045"/>
                  </a:lnTo>
                  <a:lnTo>
                    <a:pt x="77524" y="203596"/>
                  </a:lnTo>
                </a:path>
                <a:path w="108585" h="219709">
                  <a:moveTo>
                    <a:pt x="77524" y="9884"/>
                  </a:moveTo>
                  <a:lnTo>
                    <a:pt x="68547" y="5435"/>
                  </a:lnTo>
                  <a:lnTo>
                    <a:pt x="59088" y="2281"/>
                  </a:lnTo>
                  <a:lnTo>
                    <a:pt x="49285" y="457"/>
                  </a:lnTo>
                  <a:lnTo>
                    <a:pt x="3927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5959044" y="9427001"/>
              <a:ext cx="4445" cy="146050"/>
            </a:xfrm>
            <a:custGeom>
              <a:avLst/>
              <a:gdLst/>
              <a:ahLst/>
              <a:cxnLst/>
              <a:rect l="l" t="t" r="r" b="b"/>
              <a:pathLst>
                <a:path w="4445" h="146050">
                  <a:moveTo>
                    <a:pt x="0" y="0"/>
                  </a:moveTo>
                  <a:lnTo>
                    <a:pt x="4047" y="0"/>
                  </a:lnTo>
                </a:path>
                <a:path w="4445" h="146050">
                  <a:moveTo>
                    <a:pt x="0" y="145720"/>
                  </a:moveTo>
                  <a:lnTo>
                    <a:pt x="4047" y="1457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6138159" y="9308603"/>
              <a:ext cx="30480" cy="67945"/>
            </a:xfrm>
            <a:custGeom>
              <a:avLst/>
              <a:gdLst/>
              <a:ahLst/>
              <a:cxnLst/>
              <a:rect l="l" t="t" r="r" b="b"/>
              <a:pathLst>
                <a:path w="30479" h="67945">
                  <a:moveTo>
                    <a:pt x="24286" y="1011"/>
                  </a:moveTo>
                  <a:lnTo>
                    <a:pt x="9107" y="1011"/>
                  </a:lnTo>
                </a:path>
                <a:path w="30479" h="67945">
                  <a:moveTo>
                    <a:pt x="9613" y="1011"/>
                  </a:moveTo>
                  <a:lnTo>
                    <a:pt x="5808" y="1011"/>
                  </a:lnTo>
                  <a:lnTo>
                    <a:pt x="2592" y="3828"/>
                  </a:lnTo>
                  <a:lnTo>
                    <a:pt x="2089" y="7600"/>
                  </a:lnTo>
                </a:path>
                <a:path w="30479" h="67945">
                  <a:moveTo>
                    <a:pt x="1764" y="7267"/>
                  </a:moveTo>
                  <a:lnTo>
                    <a:pt x="441" y="20562"/>
                  </a:lnTo>
                  <a:lnTo>
                    <a:pt x="0" y="33900"/>
                  </a:lnTo>
                  <a:lnTo>
                    <a:pt x="441" y="47238"/>
                  </a:lnTo>
                  <a:lnTo>
                    <a:pt x="1764" y="60532"/>
                  </a:lnTo>
                </a:path>
                <a:path w="30479" h="67945">
                  <a:moveTo>
                    <a:pt x="2089" y="60200"/>
                  </a:moveTo>
                  <a:lnTo>
                    <a:pt x="2592" y="63971"/>
                  </a:lnTo>
                  <a:lnTo>
                    <a:pt x="5808" y="66788"/>
                  </a:lnTo>
                  <a:lnTo>
                    <a:pt x="9613" y="66788"/>
                  </a:lnTo>
                </a:path>
                <a:path w="30479" h="67945">
                  <a:moveTo>
                    <a:pt x="9107" y="67800"/>
                  </a:moveTo>
                  <a:lnTo>
                    <a:pt x="24286" y="67800"/>
                  </a:lnTo>
                </a:path>
                <a:path w="30479" h="67945">
                  <a:moveTo>
                    <a:pt x="24792" y="67800"/>
                  </a:moveTo>
                  <a:lnTo>
                    <a:pt x="27866" y="67800"/>
                  </a:lnTo>
                  <a:lnTo>
                    <a:pt x="30358" y="65308"/>
                  </a:lnTo>
                  <a:lnTo>
                    <a:pt x="30358" y="62235"/>
                  </a:lnTo>
                </a:path>
                <a:path w="30479" h="67945">
                  <a:moveTo>
                    <a:pt x="29346" y="62740"/>
                  </a:moveTo>
                  <a:lnTo>
                    <a:pt x="29346" y="6071"/>
                  </a:lnTo>
                </a:path>
                <a:path w="30479" h="67945">
                  <a:moveTo>
                    <a:pt x="30358" y="5565"/>
                  </a:moveTo>
                  <a:lnTo>
                    <a:pt x="30358" y="2491"/>
                  </a:lnTo>
                  <a:lnTo>
                    <a:pt x="27866" y="0"/>
                  </a:lnTo>
                  <a:lnTo>
                    <a:pt x="247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2" name="object 7752"/>
            <p:cNvSpPr/>
            <p:nvPr/>
          </p:nvSpPr>
          <p:spPr>
            <a:xfrm>
              <a:off x="6157386" y="935312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3" name="object 7753"/>
            <p:cNvSpPr/>
            <p:nvPr/>
          </p:nvSpPr>
          <p:spPr>
            <a:xfrm>
              <a:off x="5959044" y="9270149"/>
              <a:ext cx="4445" cy="146050"/>
            </a:xfrm>
            <a:custGeom>
              <a:avLst/>
              <a:gdLst/>
              <a:ahLst/>
              <a:cxnLst/>
              <a:rect l="l" t="t" r="r" b="b"/>
              <a:pathLst>
                <a:path w="4445" h="146050">
                  <a:moveTo>
                    <a:pt x="0" y="145720"/>
                  </a:moveTo>
                  <a:lnTo>
                    <a:pt x="4047" y="145720"/>
                  </a:lnTo>
                </a:path>
                <a:path w="4445" h="146050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6058215" y="9156810"/>
              <a:ext cx="82550" cy="214629"/>
            </a:xfrm>
            <a:custGeom>
              <a:avLst/>
              <a:gdLst/>
              <a:ahLst/>
              <a:cxnLst/>
              <a:rect l="l" t="t" r="r" b="b"/>
              <a:pathLst>
                <a:path w="82550" h="214629">
                  <a:moveTo>
                    <a:pt x="6624" y="171634"/>
                  </a:moveTo>
                  <a:lnTo>
                    <a:pt x="3663" y="175674"/>
                  </a:lnTo>
                  <a:lnTo>
                    <a:pt x="2053" y="180545"/>
                  </a:lnTo>
                  <a:lnTo>
                    <a:pt x="2024" y="185554"/>
                  </a:lnTo>
                </a:path>
                <a:path w="82550" h="214629">
                  <a:moveTo>
                    <a:pt x="41301" y="213501"/>
                  </a:moveTo>
                  <a:lnTo>
                    <a:pt x="51309" y="213043"/>
                  </a:lnTo>
                  <a:lnTo>
                    <a:pt x="61113" y="211219"/>
                  </a:lnTo>
                  <a:lnTo>
                    <a:pt x="70572" y="208065"/>
                  </a:lnTo>
                  <a:lnTo>
                    <a:pt x="79548" y="203616"/>
                  </a:lnTo>
                </a:path>
                <a:path w="82550" h="214629">
                  <a:moveTo>
                    <a:pt x="2024" y="185831"/>
                  </a:moveTo>
                  <a:lnTo>
                    <a:pt x="2053" y="190840"/>
                  </a:lnTo>
                  <a:lnTo>
                    <a:pt x="3663" y="195711"/>
                  </a:lnTo>
                  <a:lnTo>
                    <a:pt x="6624" y="199751"/>
                  </a:lnTo>
                </a:path>
                <a:path w="82550" h="214629">
                  <a:moveTo>
                    <a:pt x="81968" y="55657"/>
                  </a:moveTo>
                  <a:lnTo>
                    <a:pt x="49585" y="58693"/>
                  </a:lnTo>
                  <a:lnTo>
                    <a:pt x="40478" y="59705"/>
                  </a:lnTo>
                  <a:lnTo>
                    <a:pt x="31370" y="58693"/>
                  </a:lnTo>
                  <a:lnTo>
                    <a:pt x="23274" y="55657"/>
                  </a:lnTo>
                  <a:lnTo>
                    <a:pt x="15179" y="52621"/>
                  </a:lnTo>
                  <a:lnTo>
                    <a:pt x="9107" y="48573"/>
                  </a:lnTo>
                  <a:lnTo>
                    <a:pt x="4047" y="42501"/>
                  </a:lnTo>
                  <a:lnTo>
                    <a:pt x="1011" y="36430"/>
                  </a:lnTo>
                  <a:lnTo>
                    <a:pt x="0" y="29346"/>
                  </a:lnTo>
                  <a:lnTo>
                    <a:pt x="1011" y="22262"/>
                  </a:lnTo>
                  <a:lnTo>
                    <a:pt x="40478" y="0"/>
                  </a:lnTo>
                  <a:lnTo>
                    <a:pt x="49585" y="0"/>
                  </a:lnTo>
                  <a:lnTo>
                    <a:pt x="81968" y="3035"/>
                  </a:lnTo>
                </a:path>
                <a:path w="82550" h="214629">
                  <a:moveTo>
                    <a:pt x="6039" y="199736"/>
                  </a:moveTo>
                  <a:lnTo>
                    <a:pt x="13443" y="206384"/>
                  </a:lnTo>
                  <a:lnTo>
                    <a:pt x="22038" y="211151"/>
                  </a:lnTo>
                  <a:lnTo>
                    <a:pt x="31476" y="213893"/>
                  </a:lnTo>
                  <a:lnTo>
                    <a:pt x="41410" y="2144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5959044" y="941081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6157386" y="91962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6060239" y="9151750"/>
              <a:ext cx="108585" cy="67945"/>
            </a:xfrm>
            <a:custGeom>
              <a:avLst/>
              <a:gdLst/>
              <a:ahLst/>
              <a:cxnLst/>
              <a:rect l="l" t="t" r="r" b="b"/>
              <a:pathLst>
                <a:path w="108585" h="67945">
                  <a:moveTo>
                    <a:pt x="4599" y="19842"/>
                  </a:moveTo>
                  <a:lnTo>
                    <a:pt x="1638" y="23882"/>
                  </a:lnTo>
                  <a:lnTo>
                    <a:pt x="29" y="28753"/>
                  </a:lnTo>
                  <a:lnTo>
                    <a:pt x="0" y="33761"/>
                  </a:lnTo>
                </a:path>
                <a:path w="108585" h="67945">
                  <a:moveTo>
                    <a:pt x="39386" y="5127"/>
                  </a:moveTo>
                  <a:lnTo>
                    <a:pt x="29452" y="5700"/>
                  </a:lnTo>
                  <a:lnTo>
                    <a:pt x="20013" y="8442"/>
                  </a:lnTo>
                  <a:lnTo>
                    <a:pt x="11418" y="13209"/>
                  </a:lnTo>
                  <a:lnTo>
                    <a:pt x="4014" y="19857"/>
                  </a:lnTo>
                </a:path>
                <a:path w="108585" h="67945">
                  <a:moveTo>
                    <a:pt x="77524" y="15976"/>
                  </a:moveTo>
                  <a:lnTo>
                    <a:pt x="68547" y="11527"/>
                  </a:lnTo>
                  <a:lnTo>
                    <a:pt x="59088" y="8373"/>
                  </a:lnTo>
                  <a:lnTo>
                    <a:pt x="49285" y="6549"/>
                  </a:lnTo>
                  <a:lnTo>
                    <a:pt x="39277" y="6091"/>
                  </a:lnTo>
                </a:path>
                <a:path w="108585" h="67945">
                  <a:moveTo>
                    <a:pt x="39277" y="62720"/>
                  </a:moveTo>
                  <a:lnTo>
                    <a:pt x="49285" y="62263"/>
                  </a:lnTo>
                  <a:lnTo>
                    <a:pt x="59088" y="60439"/>
                  </a:lnTo>
                  <a:lnTo>
                    <a:pt x="68547" y="57284"/>
                  </a:lnTo>
                  <a:lnTo>
                    <a:pt x="77524" y="52835"/>
                  </a:lnTo>
                </a:path>
                <a:path w="108585" h="67945">
                  <a:moveTo>
                    <a:pt x="102206" y="1011"/>
                  </a:moveTo>
                  <a:lnTo>
                    <a:pt x="87027" y="1011"/>
                  </a:lnTo>
                </a:path>
                <a:path w="108585" h="67945">
                  <a:moveTo>
                    <a:pt x="87533" y="1011"/>
                  </a:moveTo>
                  <a:lnTo>
                    <a:pt x="83728" y="1011"/>
                  </a:lnTo>
                  <a:lnTo>
                    <a:pt x="80511" y="3828"/>
                  </a:lnTo>
                  <a:lnTo>
                    <a:pt x="80009" y="7600"/>
                  </a:lnTo>
                </a:path>
                <a:path w="108585" h="67945">
                  <a:moveTo>
                    <a:pt x="79684" y="7267"/>
                  </a:moveTo>
                  <a:lnTo>
                    <a:pt x="78360" y="20562"/>
                  </a:lnTo>
                  <a:lnTo>
                    <a:pt x="77919" y="33900"/>
                  </a:lnTo>
                  <a:lnTo>
                    <a:pt x="78360" y="47238"/>
                  </a:lnTo>
                  <a:lnTo>
                    <a:pt x="79684" y="60532"/>
                  </a:lnTo>
                </a:path>
                <a:path w="108585" h="67945">
                  <a:moveTo>
                    <a:pt x="80009" y="60200"/>
                  </a:moveTo>
                  <a:lnTo>
                    <a:pt x="80511" y="63971"/>
                  </a:lnTo>
                  <a:lnTo>
                    <a:pt x="83728" y="66788"/>
                  </a:lnTo>
                  <a:lnTo>
                    <a:pt x="87533" y="66788"/>
                  </a:lnTo>
                </a:path>
                <a:path w="108585" h="67945">
                  <a:moveTo>
                    <a:pt x="87027" y="67800"/>
                  </a:moveTo>
                  <a:lnTo>
                    <a:pt x="102206" y="67800"/>
                  </a:lnTo>
                </a:path>
                <a:path w="108585" h="67945">
                  <a:moveTo>
                    <a:pt x="102712" y="67800"/>
                  </a:moveTo>
                  <a:lnTo>
                    <a:pt x="105786" y="67800"/>
                  </a:lnTo>
                  <a:lnTo>
                    <a:pt x="108278" y="65308"/>
                  </a:lnTo>
                  <a:lnTo>
                    <a:pt x="108278" y="62235"/>
                  </a:lnTo>
                </a:path>
                <a:path w="108585" h="67945">
                  <a:moveTo>
                    <a:pt x="107266" y="62740"/>
                  </a:moveTo>
                  <a:lnTo>
                    <a:pt x="107266" y="6071"/>
                  </a:lnTo>
                </a:path>
                <a:path w="108585" h="67945">
                  <a:moveTo>
                    <a:pt x="108278" y="5565"/>
                  </a:moveTo>
                  <a:lnTo>
                    <a:pt x="108278" y="2491"/>
                  </a:lnTo>
                  <a:lnTo>
                    <a:pt x="105786" y="0"/>
                  </a:lnTo>
                  <a:lnTo>
                    <a:pt x="102712" y="0"/>
                  </a:lnTo>
                </a:path>
                <a:path w="108585" h="67945">
                  <a:moveTo>
                    <a:pt x="4014" y="47943"/>
                  </a:moveTo>
                  <a:lnTo>
                    <a:pt x="11418" y="54591"/>
                  </a:lnTo>
                  <a:lnTo>
                    <a:pt x="20013" y="59358"/>
                  </a:lnTo>
                  <a:lnTo>
                    <a:pt x="29452" y="62100"/>
                  </a:lnTo>
                  <a:lnTo>
                    <a:pt x="39386" y="62672"/>
                  </a:lnTo>
                </a:path>
                <a:path w="108585" h="67945">
                  <a:moveTo>
                    <a:pt x="0" y="34039"/>
                  </a:moveTo>
                  <a:lnTo>
                    <a:pt x="29" y="39047"/>
                  </a:lnTo>
                  <a:lnTo>
                    <a:pt x="1638" y="43918"/>
                  </a:lnTo>
                  <a:lnTo>
                    <a:pt x="4599" y="479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5959044" y="9113296"/>
              <a:ext cx="4445" cy="140970"/>
            </a:xfrm>
            <a:custGeom>
              <a:avLst/>
              <a:gdLst/>
              <a:ahLst/>
              <a:cxnLst/>
              <a:rect l="l" t="t" r="r" b="b"/>
              <a:pathLst>
                <a:path w="4445" h="140970">
                  <a:moveTo>
                    <a:pt x="0" y="0"/>
                  </a:moveTo>
                  <a:lnTo>
                    <a:pt x="4047" y="0"/>
                  </a:lnTo>
                </a:path>
                <a:path w="4445" h="140970">
                  <a:moveTo>
                    <a:pt x="0" y="140661"/>
                  </a:moveTo>
                  <a:lnTo>
                    <a:pt x="4047" y="1406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6058215" y="8999958"/>
              <a:ext cx="82550" cy="60325"/>
            </a:xfrm>
            <a:custGeom>
              <a:avLst/>
              <a:gdLst/>
              <a:ahLst/>
              <a:cxnLst/>
              <a:rect l="l" t="t" r="r" b="b"/>
              <a:pathLst>
                <a:path w="82550" h="60325">
                  <a:moveTo>
                    <a:pt x="81968" y="55657"/>
                  </a:moveTo>
                  <a:lnTo>
                    <a:pt x="49585" y="58693"/>
                  </a:lnTo>
                  <a:lnTo>
                    <a:pt x="40478" y="59705"/>
                  </a:lnTo>
                  <a:lnTo>
                    <a:pt x="31370" y="58693"/>
                  </a:lnTo>
                  <a:lnTo>
                    <a:pt x="0" y="29346"/>
                  </a:lnTo>
                  <a:lnTo>
                    <a:pt x="1011" y="22262"/>
                  </a:lnTo>
                  <a:lnTo>
                    <a:pt x="40478" y="0"/>
                  </a:lnTo>
                  <a:lnTo>
                    <a:pt x="49585" y="0"/>
                  </a:lnTo>
                  <a:lnTo>
                    <a:pt x="81968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5959044" y="92590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6064254" y="9042842"/>
              <a:ext cx="35560" cy="15240"/>
            </a:xfrm>
            <a:custGeom>
              <a:avLst/>
              <a:gdLst/>
              <a:ahLst/>
              <a:cxnLst/>
              <a:rect l="l" t="t" r="r" b="b"/>
              <a:pathLst>
                <a:path w="35560" h="15240">
                  <a:moveTo>
                    <a:pt x="0" y="0"/>
                  </a:moveTo>
                  <a:lnTo>
                    <a:pt x="7403" y="6647"/>
                  </a:lnTo>
                  <a:lnTo>
                    <a:pt x="15999" y="11414"/>
                  </a:lnTo>
                  <a:lnTo>
                    <a:pt x="25437" y="14156"/>
                  </a:lnTo>
                  <a:lnTo>
                    <a:pt x="35371" y="147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5959044" y="91183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6159410" y="903841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5959044" y="89564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6099517" y="9000990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5" h="10159">
                  <a:moveTo>
                    <a:pt x="38247" y="9884"/>
                  </a:moveTo>
                  <a:lnTo>
                    <a:pt x="29270" y="5435"/>
                  </a:lnTo>
                  <a:lnTo>
                    <a:pt x="19811" y="2281"/>
                  </a:lnTo>
                  <a:lnTo>
                    <a:pt x="10008" y="4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6159410" y="903841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6060239" y="8994898"/>
              <a:ext cx="108585" cy="67945"/>
            </a:xfrm>
            <a:custGeom>
              <a:avLst/>
              <a:gdLst/>
              <a:ahLst/>
              <a:cxnLst/>
              <a:rect l="l" t="t" r="r" b="b"/>
              <a:pathLst>
                <a:path w="108585" h="67945">
                  <a:moveTo>
                    <a:pt x="4599" y="19842"/>
                  </a:moveTo>
                  <a:lnTo>
                    <a:pt x="1638" y="23882"/>
                  </a:lnTo>
                  <a:lnTo>
                    <a:pt x="29" y="28753"/>
                  </a:lnTo>
                  <a:lnTo>
                    <a:pt x="0" y="33761"/>
                  </a:lnTo>
                </a:path>
                <a:path w="108585" h="67945">
                  <a:moveTo>
                    <a:pt x="39277" y="62720"/>
                  </a:moveTo>
                  <a:lnTo>
                    <a:pt x="49285" y="62263"/>
                  </a:lnTo>
                  <a:lnTo>
                    <a:pt x="59088" y="60439"/>
                  </a:lnTo>
                  <a:lnTo>
                    <a:pt x="68547" y="57284"/>
                  </a:lnTo>
                  <a:lnTo>
                    <a:pt x="77524" y="52835"/>
                  </a:lnTo>
                </a:path>
                <a:path w="108585" h="67945">
                  <a:moveTo>
                    <a:pt x="39386" y="5127"/>
                  </a:moveTo>
                  <a:lnTo>
                    <a:pt x="29452" y="5700"/>
                  </a:lnTo>
                  <a:lnTo>
                    <a:pt x="20013" y="8442"/>
                  </a:lnTo>
                  <a:lnTo>
                    <a:pt x="11418" y="13209"/>
                  </a:lnTo>
                  <a:lnTo>
                    <a:pt x="4014" y="19857"/>
                  </a:lnTo>
                </a:path>
                <a:path w="108585" h="67945">
                  <a:moveTo>
                    <a:pt x="102206" y="1011"/>
                  </a:moveTo>
                  <a:lnTo>
                    <a:pt x="87027" y="1011"/>
                  </a:lnTo>
                </a:path>
                <a:path w="108585" h="67945">
                  <a:moveTo>
                    <a:pt x="87533" y="1011"/>
                  </a:moveTo>
                  <a:lnTo>
                    <a:pt x="83728" y="1011"/>
                  </a:lnTo>
                  <a:lnTo>
                    <a:pt x="80511" y="3828"/>
                  </a:lnTo>
                  <a:lnTo>
                    <a:pt x="80009" y="7600"/>
                  </a:lnTo>
                </a:path>
                <a:path w="108585" h="67945">
                  <a:moveTo>
                    <a:pt x="79684" y="7267"/>
                  </a:moveTo>
                  <a:lnTo>
                    <a:pt x="78360" y="20562"/>
                  </a:lnTo>
                  <a:lnTo>
                    <a:pt x="77919" y="33900"/>
                  </a:lnTo>
                  <a:lnTo>
                    <a:pt x="78360" y="47238"/>
                  </a:lnTo>
                  <a:lnTo>
                    <a:pt x="79684" y="60532"/>
                  </a:lnTo>
                </a:path>
                <a:path w="108585" h="67945">
                  <a:moveTo>
                    <a:pt x="80009" y="61212"/>
                  </a:moveTo>
                  <a:lnTo>
                    <a:pt x="80511" y="64983"/>
                  </a:lnTo>
                  <a:lnTo>
                    <a:pt x="83728" y="67800"/>
                  </a:lnTo>
                  <a:lnTo>
                    <a:pt x="87533" y="67800"/>
                  </a:lnTo>
                </a:path>
                <a:path w="108585" h="67945">
                  <a:moveTo>
                    <a:pt x="87027" y="67800"/>
                  </a:moveTo>
                  <a:lnTo>
                    <a:pt x="102206" y="67800"/>
                  </a:lnTo>
                </a:path>
                <a:path w="108585" h="67945">
                  <a:moveTo>
                    <a:pt x="102712" y="67800"/>
                  </a:moveTo>
                  <a:lnTo>
                    <a:pt x="105786" y="67800"/>
                  </a:lnTo>
                  <a:lnTo>
                    <a:pt x="108278" y="65308"/>
                  </a:lnTo>
                  <a:lnTo>
                    <a:pt x="108278" y="62235"/>
                  </a:lnTo>
                </a:path>
                <a:path w="108585" h="67945">
                  <a:moveTo>
                    <a:pt x="107266" y="62740"/>
                  </a:moveTo>
                  <a:lnTo>
                    <a:pt x="107266" y="6071"/>
                  </a:lnTo>
                </a:path>
                <a:path w="108585" h="67945">
                  <a:moveTo>
                    <a:pt x="108278" y="5565"/>
                  </a:moveTo>
                  <a:lnTo>
                    <a:pt x="108278" y="2491"/>
                  </a:lnTo>
                  <a:lnTo>
                    <a:pt x="105786" y="0"/>
                  </a:lnTo>
                  <a:lnTo>
                    <a:pt x="102712" y="0"/>
                  </a:lnTo>
                </a:path>
                <a:path w="108585" h="67945">
                  <a:moveTo>
                    <a:pt x="0" y="34039"/>
                  </a:moveTo>
                  <a:lnTo>
                    <a:pt x="29" y="39047"/>
                  </a:lnTo>
                  <a:lnTo>
                    <a:pt x="1638" y="43918"/>
                  </a:lnTo>
                  <a:lnTo>
                    <a:pt x="4599" y="479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5959044" y="8961503"/>
              <a:ext cx="4445" cy="140970"/>
            </a:xfrm>
            <a:custGeom>
              <a:avLst/>
              <a:gdLst/>
              <a:ahLst/>
              <a:cxnLst/>
              <a:rect l="l" t="t" r="r" b="b"/>
              <a:pathLst>
                <a:path w="4445" h="140970">
                  <a:moveTo>
                    <a:pt x="4047" y="0"/>
                  </a:moveTo>
                  <a:lnTo>
                    <a:pt x="0" y="0"/>
                  </a:lnTo>
                </a:path>
                <a:path w="4445" h="140970">
                  <a:moveTo>
                    <a:pt x="0" y="140661"/>
                  </a:moveTo>
                  <a:lnTo>
                    <a:pt x="4047" y="140661"/>
                  </a:lnTo>
                </a:path>
                <a:path w="4445" h="140970">
                  <a:moveTo>
                    <a:pt x="0" y="136613"/>
                  </a:moveTo>
                  <a:lnTo>
                    <a:pt x="4047" y="136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5651411" y="8903822"/>
              <a:ext cx="519430" cy="45720"/>
            </a:xfrm>
            <a:custGeom>
              <a:avLst/>
              <a:gdLst/>
              <a:ahLst/>
              <a:cxnLst/>
              <a:rect l="l" t="t" r="r" b="b"/>
              <a:pathLst>
                <a:path w="519429" h="45720">
                  <a:moveTo>
                    <a:pt x="516095" y="0"/>
                  </a:moveTo>
                  <a:lnTo>
                    <a:pt x="194294" y="0"/>
                  </a:lnTo>
                </a:path>
                <a:path w="519429" h="45720">
                  <a:moveTo>
                    <a:pt x="23274" y="0"/>
                  </a:moveTo>
                  <a:lnTo>
                    <a:pt x="3035" y="0"/>
                  </a:lnTo>
                </a:path>
                <a:path w="519429" h="45720">
                  <a:moveTo>
                    <a:pt x="194294" y="3035"/>
                  </a:moveTo>
                  <a:lnTo>
                    <a:pt x="194294" y="23274"/>
                  </a:lnTo>
                </a:path>
                <a:path w="519429" h="45720">
                  <a:moveTo>
                    <a:pt x="190246" y="45537"/>
                  </a:moveTo>
                  <a:lnTo>
                    <a:pt x="516095" y="45537"/>
                  </a:lnTo>
                </a:path>
                <a:path w="519429" h="45720">
                  <a:moveTo>
                    <a:pt x="3035" y="45537"/>
                  </a:moveTo>
                  <a:lnTo>
                    <a:pt x="27322" y="45537"/>
                  </a:lnTo>
                </a:path>
                <a:path w="519429" h="45720">
                  <a:moveTo>
                    <a:pt x="519131" y="3035"/>
                  </a:moveTo>
                  <a:lnTo>
                    <a:pt x="194294" y="3035"/>
                  </a:lnTo>
                </a:path>
                <a:path w="519429" h="45720">
                  <a:moveTo>
                    <a:pt x="23274" y="3035"/>
                  </a:moveTo>
                  <a:lnTo>
                    <a:pt x="0" y="3035"/>
                  </a:lnTo>
                </a:path>
                <a:path w="519429" h="45720">
                  <a:moveTo>
                    <a:pt x="194294" y="42501"/>
                  </a:moveTo>
                  <a:lnTo>
                    <a:pt x="519131" y="425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5654446" y="8033544"/>
              <a:ext cx="0" cy="870585"/>
            </a:xfrm>
            <a:custGeom>
              <a:avLst/>
              <a:gdLst/>
              <a:ahLst/>
              <a:cxnLst/>
              <a:rect l="l" t="t" r="r" b="b"/>
              <a:pathLst>
                <a:path h="870584">
                  <a:moveTo>
                    <a:pt x="0" y="87027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5651411" y="894632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5841657" y="8920022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29">
                  <a:moveTo>
                    <a:pt x="4038" y="0"/>
                  </a:moveTo>
                  <a:lnTo>
                    <a:pt x="0" y="0"/>
                  </a:lnTo>
                  <a:lnTo>
                    <a:pt x="0" y="11125"/>
                  </a:lnTo>
                  <a:lnTo>
                    <a:pt x="4038" y="11125"/>
                  </a:lnTo>
                  <a:lnTo>
                    <a:pt x="4038" y="7086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5841657" y="8920013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29">
                  <a:moveTo>
                    <a:pt x="4047" y="0"/>
                  </a:moveTo>
                  <a:lnTo>
                    <a:pt x="0" y="0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  <a:path w="4445" h="11429">
                  <a:moveTo>
                    <a:pt x="0" y="0"/>
                  </a:moveTo>
                  <a:lnTo>
                    <a:pt x="4047" y="7083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5674685" y="8920013"/>
              <a:ext cx="171450" cy="11430"/>
            </a:xfrm>
            <a:custGeom>
              <a:avLst/>
              <a:gdLst/>
              <a:ahLst/>
              <a:cxnLst/>
              <a:rect l="l" t="t" r="r" b="b"/>
              <a:pathLst>
                <a:path w="171450" h="11429">
                  <a:moveTo>
                    <a:pt x="171019" y="11131"/>
                  </a:moveTo>
                  <a:lnTo>
                    <a:pt x="171019" y="11131"/>
                  </a:lnTo>
                </a:path>
                <a:path w="171450" h="11429">
                  <a:moveTo>
                    <a:pt x="171019" y="7083"/>
                  </a:moveTo>
                  <a:lnTo>
                    <a:pt x="171019" y="7083"/>
                  </a:lnTo>
                </a:path>
                <a:path w="171450" h="11429">
                  <a:moveTo>
                    <a:pt x="171019" y="0"/>
                  </a:moveTo>
                  <a:lnTo>
                    <a:pt x="171019" y="0"/>
                  </a:lnTo>
                </a:path>
                <a:path w="171450" h="11429">
                  <a:moveTo>
                    <a:pt x="166971" y="0"/>
                  </a:moveTo>
                  <a:lnTo>
                    <a:pt x="166971" y="0"/>
                  </a:lnTo>
                </a:path>
                <a:path w="171450" h="11429">
                  <a:moveTo>
                    <a:pt x="166971" y="11131"/>
                  </a:moveTo>
                  <a:lnTo>
                    <a:pt x="166971" y="11131"/>
                  </a:lnTo>
                </a:path>
                <a:path w="171450" h="11429">
                  <a:moveTo>
                    <a:pt x="171019" y="11131"/>
                  </a:moveTo>
                  <a:lnTo>
                    <a:pt x="171019" y="11131"/>
                  </a:lnTo>
                </a:path>
                <a:path w="171450" h="11429">
                  <a:moveTo>
                    <a:pt x="4047" y="11131"/>
                  </a:moveTo>
                  <a:lnTo>
                    <a:pt x="4047" y="11131"/>
                  </a:lnTo>
                </a:path>
                <a:path w="171450" h="11429">
                  <a:moveTo>
                    <a:pt x="4047" y="0"/>
                  </a:moveTo>
                  <a:lnTo>
                    <a:pt x="4047" y="0"/>
                  </a:lnTo>
                </a:path>
                <a:path w="171450" h="11429">
                  <a:moveTo>
                    <a:pt x="0" y="0"/>
                  </a:moveTo>
                  <a:lnTo>
                    <a:pt x="0" y="0"/>
                  </a:lnTo>
                </a:path>
                <a:path w="171450" h="11429">
                  <a:moveTo>
                    <a:pt x="0" y="7083"/>
                  </a:moveTo>
                  <a:lnTo>
                    <a:pt x="0" y="7083"/>
                  </a:lnTo>
                </a:path>
                <a:path w="171450" h="11429">
                  <a:moveTo>
                    <a:pt x="0" y="11131"/>
                  </a:moveTo>
                  <a:lnTo>
                    <a:pt x="0" y="11131"/>
                  </a:lnTo>
                </a:path>
                <a:path w="171450" h="11429">
                  <a:moveTo>
                    <a:pt x="4047" y="11131"/>
                  </a:moveTo>
                  <a:lnTo>
                    <a:pt x="4047" y="11131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5674685" y="8917990"/>
              <a:ext cx="171450" cy="28575"/>
            </a:xfrm>
            <a:custGeom>
              <a:avLst/>
              <a:gdLst/>
              <a:ahLst/>
              <a:cxnLst/>
              <a:rect l="l" t="t" r="r" b="b"/>
              <a:pathLst>
                <a:path w="171450" h="28575">
                  <a:moveTo>
                    <a:pt x="0" y="2023"/>
                  </a:moveTo>
                  <a:lnTo>
                    <a:pt x="4047" y="2023"/>
                  </a:lnTo>
                  <a:lnTo>
                    <a:pt x="4047" y="13155"/>
                  </a:lnTo>
                </a:path>
                <a:path w="171450" h="28575">
                  <a:moveTo>
                    <a:pt x="171019" y="2023"/>
                  </a:moveTo>
                  <a:lnTo>
                    <a:pt x="166971" y="2023"/>
                  </a:lnTo>
                  <a:lnTo>
                    <a:pt x="166971" y="13155"/>
                  </a:lnTo>
                </a:path>
                <a:path w="171450" h="28575">
                  <a:moveTo>
                    <a:pt x="171019" y="28334"/>
                  </a:moveTo>
                  <a:lnTo>
                    <a:pt x="17101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5672662" y="8911918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60">
                  <a:moveTo>
                    <a:pt x="0" y="0"/>
                  </a:moveTo>
                  <a:lnTo>
                    <a:pt x="4047" y="0"/>
                  </a:lnTo>
                </a:path>
                <a:path w="175260">
                  <a:moveTo>
                    <a:pt x="171019" y="0"/>
                  </a:moveTo>
                  <a:lnTo>
                    <a:pt x="175067" y="0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5674685" y="8903822"/>
              <a:ext cx="171450" cy="16510"/>
            </a:xfrm>
            <a:custGeom>
              <a:avLst/>
              <a:gdLst/>
              <a:ahLst/>
              <a:cxnLst/>
              <a:rect l="l" t="t" r="r" b="b"/>
              <a:pathLst>
                <a:path w="171450" h="16509">
                  <a:moveTo>
                    <a:pt x="163936" y="16191"/>
                  </a:moveTo>
                  <a:lnTo>
                    <a:pt x="163936" y="6071"/>
                  </a:lnTo>
                  <a:lnTo>
                    <a:pt x="165960" y="6071"/>
                  </a:lnTo>
                  <a:lnTo>
                    <a:pt x="165960" y="0"/>
                  </a:lnTo>
                  <a:lnTo>
                    <a:pt x="171019" y="0"/>
                  </a:lnTo>
                  <a:lnTo>
                    <a:pt x="171019" y="16191"/>
                  </a:lnTo>
                  <a:lnTo>
                    <a:pt x="163936" y="16191"/>
                  </a:lnTo>
                </a:path>
                <a:path w="171450" h="16509">
                  <a:moveTo>
                    <a:pt x="0" y="16191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5059" y="6071"/>
                  </a:lnTo>
                  <a:lnTo>
                    <a:pt x="7083" y="6071"/>
                  </a:lnTo>
                  <a:lnTo>
                    <a:pt x="7083" y="16191"/>
                  </a:lnTo>
                  <a:lnTo>
                    <a:pt x="0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5674685" y="8903822"/>
              <a:ext cx="171450" cy="45720"/>
            </a:xfrm>
            <a:custGeom>
              <a:avLst/>
              <a:gdLst/>
              <a:ahLst/>
              <a:cxnLst/>
              <a:rect l="l" t="t" r="r" b="b"/>
              <a:pathLst>
                <a:path w="171450" h="45720">
                  <a:moveTo>
                    <a:pt x="171019" y="16191"/>
                  </a:moveTo>
                  <a:lnTo>
                    <a:pt x="171019" y="3035"/>
                  </a:lnTo>
                  <a:lnTo>
                    <a:pt x="171019" y="0"/>
                  </a:lnTo>
                  <a:lnTo>
                    <a:pt x="171019" y="3035"/>
                  </a:lnTo>
                  <a:lnTo>
                    <a:pt x="171019" y="16191"/>
                  </a:lnTo>
                </a:path>
                <a:path w="171450" h="45720">
                  <a:moveTo>
                    <a:pt x="0" y="16191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0" y="3035"/>
                  </a:lnTo>
                  <a:lnTo>
                    <a:pt x="0" y="16191"/>
                  </a:lnTo>
                </a:path>
                <a:path w="171450" h="45720">
                  <a:moveTo>
                    <a:pt x="166971" y="16191"/>
                  </a:moveTo>
                  <a:lnTo>
                    <a:pt x="166971" y="45537"/>
                  </a:lnTo>
                </a:path>
                <a:path w="171450" h="45720">
                  <a:moveTo>
                    <a:pt x="4047" y="16191"/>
                  </a:moveTo>
                  <a:lnTo>
                    <a:pt x="4047" y="455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5651411" y="8920013"/>
              <a:ext cx="23495" cy="817244"/>
            </a:xfrm>
            <a:custGeom>
              <a:avLst/>
              <a:gdLst/>
              <a:ahLst/>
              <a:cxnLst/>
              <a:rect l="l" t="t" r="r" b="b"/>
              <a:pathLst>
                <a:path w="23495" h="817245">
                  <a:moveTo>
                    <a:pt x="23274" y="0"/>
                  </a:moveTo>
                  <a:lnTo>
                    <a:pt x="23274" y="26310"/>
                  </a:lnTo>
                </a:path>
                <a:path w="23495" h="817245">
                  <a:moveTo>
                    <a:pt x="0" y="816644"/>
                  </a:moveTo>
                  <a:lnTo>
                    <a:pt x="0" y="139649"/>
                  </a:lnTo>
                </a:path>
                <a:path w="23495" h="817245">
                  <a:moveTo>
                    <a:pt x="3035" y="29346"/>
                  </a:moveTo>
                  <a:lnTo>
                    <a:pt x="3035" y="8125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5654446" y="9291400"/>
              <a:ext cx="76200" cy="102235"/>
            </a:xfrm>
            <a:custGeom>
              <a:avLst/>
              <a:gdLst/>
              <a:ahLst/>
              <a:cxnLst/>
              <a:rect l="l" t="t" r="r" b="b"/>
              <a:pathLst>
                <a:path w="76200" h="102234">
                  <a:moveTo>
                    <a:pt x="3541" y="0"/>
                  </a:moveTo>
                  <a:lnTo>
                    <a:pt x="2144" y="0"/>
                  </a:lnTo>
                  <a:lnTo>
                    <a:pt x="1011" y="1132"/>
                  </a:lnTo>
                  <a:lnTo>
                    <a:pt x="1011" y="2529"/>
                  </a:lnTo>
                </a:path>
                <a:path w="76200" h="102234">
                  <a:moveTo>
                    <a:pt x="3035" y="0"/>
                  </a:moveTo>
                  <a:lnTo>
                    <a:pt x="72860" y="0"/>
                  </a:lnTo>
                </a:path>
                <a:path w="76200" h="102234">
                  <a:moveTo>
                    <a:pt x="75896" y="2529"/>
                  </a:moveTo>
                  <a:lnTo>
                    <a:pt x="75896" y="1132"/>
                  </a:lnTo>
                  <a:lnTo>
                    <a:pt x="74763" y="0"/>
                  </a:lnTo>
                  <a:lnTo>
                    <a:pt x="73366" y="0"/>
                  </a:lnTo>
                </a:path>
                <a:path w="76200" h="102234">
                  <a:moveTo>
                    <a:pt x="74884" y="3035"/>
                  </a:moveTo>
                  <a:lnTo>
                    <a:pt x="74884" y="100183"/>
                  </a:lnTo>
                </a:path>
                <a:path w="76200" h="102234">
                  <a:moveTo>
                    <a:pt x="73366" y="102207"/>
                  </a:moveTo>
                  <a:lnTo>
                    <a:pt x="74763" y="102207"/>
                  </a:lnTo>
                  <a:lnTo>
                    <a:pt x="75896" y="101074"/>
                  </a:lnTo>
                  <a:lnTo>
                    <a:pt x="75896" y="99677"/>
                  </a:lnTo>
                </a:path>
                <a:path w="76200" h="102234">
                  <a:moveTo>
                    <a:pt x="72860" y="102207"/>
                  </a:moveTo>
                  <a:lnTo>
                    <a:pt x="3035" y="102207"/>
                  </a:lnTo>
                </a:path>
                <a:path w="76200" h="102234">
                  <a:moveTo>
                    <a:pt x="1011" y="99677"/>
                  </a:moveTo>
                  <a:lnTo>
                    <a:pt x="1011" y="101074"/>
                  </a:lnTo>
                  <a:lnTo>
                    <a:pt x="2144" y="102207"/>
                  </a:lnTo>
                  <a:lnTo>
                    <a:pt x="3541" y="102207"/>
                  </a:lnTo>
                </a:path>
                <a:path w="76200" h="102234">
                  <a:moveTo>
                    <a:pt x="0" y="100183"/>
                  </a:moveTo>
                  <a:lnTo>
                    <a:pt x="0" y="3035"/>
                  </a:lnTo>
                </a:path>
                <a:path w="76200" h="102234">
                  <a:moveTo>
                    <a:pt x="19227" y="95123"/>
                  </a:moveTo>
                  <a:lnTo>
                    <a:pt x="19227" y="8095"/>
                  </a:lnTo>
                </a:path>
                <a:path w="76200" h="102234">
                  <a:moveTo>
                    <a:pt x="21250" y="5059"/>
                  </a:moveTo>
                  <a:lnTo>
                    <a:pt x="67800" y="5059"/>
                  </a:lnTo>
                </a:path>
                <a:path w="76200" h="102234">
                  <a:moveTo>
                    <a:pt x="69824" y="8095"/>
                  </a:moveTo>
                  <a:lnTo>
                    <a:pt x="69824" y="95123"/>
                  </a:lnTo>
                </a:path>
                <a:path w="76200" h="102234">
                  <a:moveTo>
                    <a:pt x="67800" y="97147"/>
                  </a:moveTo>
                  <a:lnTo>
                    <a:pt x="21250" y="97147"/>
                  </a:lnTo>
                </a:path>
                <a:path w="76200" h="102234">
                  <a:moveTo>
                    <a:pt x="21756" y="5059"/>
                  </a:moveTo>
                  <a:lnTo>
                    <a:pt x="20359" y="5059"/>
                  </a:lnTo>
                  <a:lnTo>
                    <a:pt x="19227" y="6192"/>
                  </a:lnTo>
                  <a:lnTo>
                    <a:pt x="19227" y="7589"/>
                  </a:lnTo>
                </a:path>
                <a:path w="76200" h="102234">
                  <a:moveTo>
                    <a:pt x="70836" y="7589"/>
                  </a:moveTo>
                  <a:lnTo>
                    <a:pt x="70836" y="6192"/>
                  </a:lnTo>
                  <a:lnTo>
                    <a:pt x="69704" y="5059"/>
                  </a:lnTo>
                  <a:lnTo>
                    <a:pt x="68306" y="5059"/>
                  </a:lnTo>
                </a:path>
                <a:path w="76200" h="102234">
                  <a:moveTo>
                    <a:pt x="68306" y="97147"/>
                  </a:moveTo>
                  <a:lnTo>
                    <a:pt x="69704" y="97147"/>
                  </a:lnTo>
                  <a:lnTo>
                    <a:pt x="70836" y="96014"/>
                  </a:lnTo>
                  <a:lnTo>
                    <a:pt x="70836" y="94617"/>
                  </a:lnTo>
                </a:path>
                <a:path w="76200" h="102234">
                  <a:moveTo>
                    <a:pt x="19227" y="94617"/>
                  </a:moveTo>
                  <a:lnTo>
                    <a:pt x="19227" y="96014"/>
                  </a:lnTo>
                  <a:lnTo>
                    <a:pt x="20359" y="97147"/>
                  </a:lnTo>
                  <a:lnTo>
                    <a:pt x="21756" y="97147"/>
                  </a:lnTo>
                </a:path>
                <a:path w="76200" h="102234">
                  <a:moveTo>
                    <a:pt x="18028" y="54631"/>
                  </a:moveTo>
                  <a:lnTo>
                    <a:pt x="18597" y="54579"/>
                  </a:lnTo>
                  <a:lnTo>
                    <a:pt x="19145" y="54390"/>
                  </a:lnTo>
                  <a:lnTo>
                    <a:pt x="19626" y="540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5673674" y="934503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5683476" y="934099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12"/>
                  </a:moveTo>
                  <a:lnTo>
                    <a:pt x="759" y="2917"/>
                  </a:lnTo>
                  <a:lnTo>
                    <a:pt x="1329" y="2271"/>
                  </a:lnTo>
                  <a:lnTo>
                    <a:pt x="1329" y="1506"/>
                  </a:lnTo>
                  <a:lnTo>
                    <a:pt x="1329" y="740"/>
                  </a:lnTo>
                  <a:lnTo>
                    <a:pt x="759" y="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5673674" y="933997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5654446" y="9337949"/>
              <a:ext cx="76200" cy="158115"/>
            </a:xfrm>
            <a:custGeom>
              <a:avLst/>
              <a:gdLst/>
              <a:ahLst/>
              <a:cxnLst/>
              <a:rect l="l" t="t" r="r" b="b"/>
              <a:pathLst>
                <a:path w="76200" h="158115">
                  <a:moveTo>
                    <a:pt x="19626" y="1575"/>
                  </a:moveTo>
                  <a:lnTo>
                    <a:pt x="19145" y="1266"/>
                  </a:lnTo>
                  <a:lnTo>
                    <a:pt x="18597" y="1077"/>
                  </a:lnTo>
                  <a:lnTo>
                    <a:pt x="18028" y="1026"/>
                  </a:lnTo>
                </a:path>
                <a:path w="76200" h="158115">
                  <a:moveTo>
                    <a:pt x="17203" y="1011"/>
                  </a:moveTo>
                  <a:lnTo>
                    <a:pt x="10119" y="1011"/>
                  </a:lnTo>
                </a:path>
                <a:path w="76200" h="158115">
                  <a:moveTo>
                    <a:pt x="10625" y="0"/>
                  </a:moveTo>
                  <a:lnTo>
                    <a:pt x="8110" y="0"/>
                  </a:lnTo>
                  <a:lnTo>
                    <a:pt x="6071" y="2038"/>
                  </a:lnTo>
                  <a:lnTo>
                    <a:pt x="6071" y="4553"/>
                  </a:lnTo>
                  <a:lnTo>
                    <a:pt x="6071" y="7068"/>
                  </a:lnTo>
                  <a:lnTo>
                    <a:pt x="8110" y="9107"/>
                  </a:lnTo>
                  <a:lnTo>
                    <a:pt x="10625" y="9107"/>
                  </a:lnTo>
                </a:path>
                <a:path w="76200" h="158115">
                  <a:moveTo>
                    <a:pt x="10119" y="9107"/>
                  </a:moveTo>
                  <a:lnTo>
                    <a:pt x="17203" y="8095"/>
                  </a:lnTo>
                </a:path>
                <a:path w="76200" h="158115">
                  <a:moveTo>
                    <a:pt x="14167" y="3035"/>
                  </a:moveTo>
                  <a:lnTo>
                    <a:pt x="17203" y="3035"/>
                  </a:lnTo>
                </a:path>
                <a:path w="76200" h="158115">
                  <a:moveTo>
                    <a:pt x="17203" y="7083"/>
                  </a:moveTo>
                  <a:lnTo>
                    <a:pt x="14167" y="7083"/>
                  </a:lnTo>
                  <a:lnTo>
                    <a:pt x="14167" y="3035"/>
                  </a:lnTo>
                </a:path>
                <a:path w="76200" h="158115">
                  <a:moveTo>
                    <a:pt x="17709" y="7083"/>
                  </a:moveTo>
                  <a:lnTo>
                    <a:pt x="19106" y="7083"/>
                  </a:lnTo>
                  <a:lnTo>
                    <a:pt x="20239" y="5951"/>
                  </a:lnTo>
                  <a:lnTo>
                    <a:pt x="20239" y="4553"/>
                  </a:lnTo>
                  <a:lnTo>
                    <a:pt x="20239" y="3156"/>
                  </a:lnTo>
                  <a:lnTo>
                    <a:pt x="19106" y="2023"/>
                  </a:lnTo>
                  <a:lnTo>
                    <a:pt x="17709" y="2023"/>
                  </a:lnTo>
                </a:path>
                <a:path w="76200" h="158115">
                  <a:moveTo>
                    <a:pt x="19626" y="7531"/>
                  </a:moveTo>
                  <a:lnTo>
                    <a:pt x="20638" y="6880"/>
                  </a:lnTo>
                  <a:lnTo>
                    <a:pt x="21250" y="5757"/>
                  </a:lnTo>
                  <a:lnTo>
                    <a:pt x="21250" y="4553"/>
                  </a:lnTo>
                  <a:lnTo>
                    <a:pt x="21250" y="3349"/>
                  </a:lnTo>
                  <a:lnTo>
                    <a:pt x="20638" y="2227"/>
                  </a:lnTo>
                  <a:lnTo>
                    <a:pt x="19626" y="1575"/>
                  </a:lnTo>
                </a:path>
                <a:path w="76200" h="158115">
                  <a:moveTo>
                    <a:pt x="3541" y="55657"/>
                  </a:moveTo>
                  <a:lnTo>
                    <a:pt x="2144" y="55657"/>
                  </a:lnTo>
                  <a:lnTo>
                    <a:pt x="1011" y="56789"/>
                  </a:lnTo>
                  <a:lnTo>
                    <a:pt x="1011" y="58187"/>
                  </a:lnTo>
                </a:path>
                <a:path w="76200" h="158115">
                  <a:moveTo>
                    <a:pt x="3035" y="55657"/>
                  </a:moveTo>
                  <a:lnTo>
                    <a:pt x="72860" y="55657"/>
                  </a:lnTo>
                </a:path>
                <a:path w="76200" h="158115">
                  <a:moveTo>
                    <a:pt x="75896" y="58187"/>
                  </a:moveTo>
                  <a:lnTo>
                    <a:pt x="75896" y="56789"/>
                  </a:lnTo>
                  <a:lnTo>
                    <a:pt x="74763" y="55657"/>
                  </a:lnTo>
                  <a:lnTo>
                    <a:pt x="73366" y="55657"/>
                  </a:lnTo>
                </a:path>
                <a:path w="76200" h="158115">
                  <a:moveTo>
                    <a:pt x="74884" y="58693"/>
                  </a:moveTo>
                  <a:lnTo>
                    <a:pt x="74884" y="155840"/>
                  </a:lnTo>
                </a:path>
                <a:path w="76200" h="158115">
                  <a:moveTo>
                    <a:pt x="73366" y="157864"/>
                  </a:moveTo>
                  <a:lnTo>
                    <a:pt x="74763" y="157864"/>
                  </a:lnTo>
                  <a:lnTo>
                    <a:pt x="75896" y="156731"/>
                  </a:lnTo>
                  <a:lnTo>
                    <a:pt x="75896" y="155334"/>
                  </a:lnTo>
                </a:path>
                <a:path w="76200" h="158115">
                  <a:moveTo>
                    <a:pt x="72860" y="157864"/>
                  </a:moveTo>
                  <a:lnTo>
                    <a:pt x="3035" y="157864"/>
                  </a:lnTo>
                </a:path>
                <a:path w="76200" h="158115">
                  <a:moveTo>
                    <a:pt x="1011" y="155334"/>
                  </a:moveTo>
                  <a:lnTo>
                    <a:pt x="1011" y="156731"/>
                  </a:lnTo>
                  <a:lnTo>
                    <a:pt x="2144" y="157864"/>
                  </a:lnTo>
                  <a:lnTo>
                    <a:pt x="3541" y="157864"/>
                  </a:lnTo>
                </a:path>
                <a:path w="76200" h="158115">
                  <a:moveTo>
                    <a:pt x="0" y="155840"/>
                  </a:moveTo>
                  <a:lnTo>
                    <a:pt x="0" y="58693"/>
                  </a:lnTo>
                </a:path>
                <a:path w="76200" h="158115">
                  <a:moveTo>
                    <a:pt x="19227" y="150780"/>
                  </a:moveTo>
                  <a:lnTo>
                    <a:pt x="19227" y="63752"/>
                  </a:lnTo>
                </a:path>
                <a:path w="76200" h="158115">
                  <a:moveTo>
                    <a:pt x="21250" y="60717"/>
                  </a:moveTo>
                  <a:lnTo>
                    <a:pt x="67800" y="60717"/>
                  </a:lnTo>
                </a:path>
                <a:path w="76200" h="158115">
                  <a:moveTo>
                    <a:pt x="69824" y="63752"/>
                  </a:moveTo>
                  <a:lnTo>
                    <a:pt x="69824" y="150780"/>
                  </a:lnTo>
                </a:path>
                <a:path w="76200" h="158115">
                  <a:moveTo>
                    <a:pt x="67800" y="152804"/>
                  </a:moveTo>
                  <a:lnTo>
                    <a:pt x="21250" y="152804"/>
                  </a:lnTo>
                </a:path>
                <a:path w="76200" h="158115">
                  <a:moveTo>
                    <a:pt x="21756" y="60717"/>
                  </a:moveTo>
                  <a:lnTo>
                    <a:pt x="20359" y="60717"/>
                  </a:lnTo>
                  <a:lnTo>
                    <a:pt x="19227" y="61849"/>
                  </a:lnTo>
                  <a:lnTo>
                    <a:pt x="19227" y="63246"/>
                  </a:lnTo>
                </a:path>
                <a:path w="76200" h="158115">
                  <a:moveTo>
                    <a:pt x="70836" y="63246"/>
                  </a:moveTo>
                  <a:lnTo>
                    <a:pt x="70836" y="61849"/>
                  </a:lnTo>
                  <a:lnTo>
                    <a:pt x="69704" y="60717"/>
                  </a:lnTo>
                  <a:lnTo>
                    <a:pt x="68306" y="60717"/>
                  </a:lnTo>
                </a:path>
                <a:path w="76200" h="158115">
                  <a:moveTo>
                    <a:pt x="68306" y="152804"/>
                  </a:moveTo>
                  <a:lnTo>
                    <a:pt x="69704" y="152804"/>
                  </a:lnTo>
                  <a:lnTo>
                    <a:pt x="70836" y="151672"/>
                  </a:lnTo>
                  <a:lnTo>
                    <a:pt x="70836" y="150274"/>
                  </a:lnTo>
                </a:path>
                <a:path w="76200" h="158115">
                  <a:moveTo>
                    <a:pt x="19227" y="150274"/>
                  </a:moveTo>
                  <a:lnTo>
                    <a:pt x="19227" y="151672"/>
                  </a:lnTo>
                  <a:lnTo>
                    <a:pt x="20359" y="152804"/>
                  </a:lnTo>
                  <a:lnTo>
                    <a:pt x="21756" y="152804"/>
                  </a:lnTo>
                </a:path>
                <a:path w="76200" h="158115">
                  <a:moveTo>
                    <a:pt x="18028" y="110288"/>
                  </a:moveTo>
                  <a:lnTo>
                    <a:pt x="18597" y="110236"/>
                  </a:lnTo>
                  <a:lnTo>
                    <a:pt x="19145" y="110048"/>
                  </a:lnTo>
                  <a:lnTo>
                    <a:pt x="19626" y="109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5673674" y="944724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5683476" y="944320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12"/>
                  </a:moveTo>
                  <a:lnTo>
                    <a:pt x="759" y="2917"/>
                  </a:lnTo>
                  <a:lnTo>
                    <a:pt x="1329" y="2271"/>
                  </a:lnTo>
                  <a:lnTo>
                    <a:pt x="1329" y="1506"/>
                  </a:lnTo>
                  <a:lnTo>
                    <a:pt x="1329" y="740"/>
                  </a:lnTo>
                  <a:lnTo>
                    <a:pt x="759" y="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5673674" y="944218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5654446" y="9189192"/>
              <a:ext cx="76200" cy="260350"/>
            </a:xfrm>
            <a:custGeom>
              <a:avLst/>
              <a:gdLst/>
              <a:ahLst/>
              <a:cxnLst/>
              <a:rect l="l" t="t" r="r" b="b"/>
              <a:pathLst>
                <a:path w="76200" h="260350">
                  <a:moveTo>
                    <a:pt x="19626" y="252539"/>
                  </a:moveTo>
                  <a:lnTo>
                    <a:pt x="19145" y="252230"/>
                  </a:lnTo>
                  <a:lnTo>
                    <a:pt x="18597" y="252041"/>
                  </a:lnTo>
                  <a:lnTo>
                    <a:pt x="18028" y="251990"/>
                  </a:lnTo>
                </a:path>
                <a:path w="76200" h="260350">
                  <a:moveTo>
                    <a:pt x="17203" y="251975"/>
                  </a:moveTo>
                  <a:lnTo>
                    <a:pt x="10119" y="251975"/>
                  </a:lnTo>
                </a:path>
                <a:path w="76200" h="260350">
                  <a:moveTo>
                    <a:pt x="10625" y="250963"/>
                  </a:moveTo>
                  <a:lnTo>
                    <a:pt x="8110" y="250963"/>
                  </a:lnTo>
                  <a:lnTo>
                    <a:pt x="6071" y="253002"/>
                  </a:lnTo>
                  <a:lnTo>
                    <a:pt x="6071" y="255517"/>
                  </a:lnTo>
                  <a:lnTo>
                    <a:pt x="6071" y="258032"/>
                  </a:lnTo>
                  <a:lnTo>
                    <a:pt x="8110" y="260071"/>
                  </a:lnTo>
                  <a:lnTo>
                    <a:pt x="10625" y="260071"/>
                  </a:lnTo>
                </a:path>
                <a:path w="76200" h="260350">
                  <a:moveTo>
                    <a:pt x="10119" y="260071"/>
                  </a:moveTo>
                  <a:lnTo>
                    <a:pt x="17203" y="259059"/>
                  </a:lnTo>
                </a:path>
                <a:path w="76200" h="260350">
                  <a:moveTo>
                    <a:pt x="14167" y="253999"/>
                  </a:moveTo>
                  <a:lnTo>
                    <a:pt x="17203" y="253999"/>
                  </a:lnTo>
                </a:path>
                <a:path w="76200" h="260350">
                  <a:moveTo>
                    <a:pt x="17203" y="258047"/>
                  </a:moveTo>
                  <a:lnTo>
                    <a:pt x="14167" y="258047"/>
                  </a:lnTo>
                  <a:lnTo>
                    <a:pt x="14167" y="253999"/>
                  </a:lnTo>
                </a:path>
                <a:path w="76200" h="260350">
                  <a:moveTo>
                    <a:pt x="17709" y="258047"/>
                  </a:moveTo>
                  <a:lnTo>
                    <a:pt x="19106" y="258047"/>
                  </a:lnTo>
                  <a:lnTo>
                    <a:pt x="20239" y="256915"/>
                  </a:lnTo>
                  <a:lnTo>
                    <a:pt x="20239" y="255517"/>
                  </a:lnTo>
                  <a:lnTo>
                    <a:pt x="20239" y="254120"/>
                  </a:lnTo>
                  <a:lnTo>
                    <a:pt x="19106" y="252987"/>
                  </a:lnTo>
                  <a:lnTo>
                    <a:pt x="17709" y="252987"/>
                  </a:lnTo>
                </a:path>
                <a:path w="76200" h="260350">
                  <a:moveTo>
                    <a:pt x="19626" y="258495"/>
                  </a:moveTo>
                  <a:lnTo>
                    <a:pt x="20638" y="257844"/>
                  </a:lnTo>
                  <a:lnTo>
                    <a:pt x="21250" y="256721"/>
                  </a:lnTo>
                  <a:lnTo>
                    <a:pt x="21250" y="255517"/>
                  </a:lnTo>
                  <a:lnTo>
                    <a:pt x="21250" y="254313"/>
                  </a:lnTo>
                  <a:lnTo>
                    <a:pt x="20638" y="253191"/>
                  </a:lnTo>
                  <a:lnTo>
                    <a:pt x="19626" y="252539"/>
                  </a:lnTo>
                </a:path>
                <a:path w="76200" h="260350">
                  <a:moveTo>
                    <a:pt x="3541" y="0"/>
                  </a:moveTo>
                  <a:lnTo>
                    <a:pt x="2144" y="0"/>
                  </a:lnTo>
                  <a:lnTo>
                    <a:pt x="1011" y="1132"/>
                  </a:lnTo>
                  <a:lnTo>
                    <a:pt x="1011" y="2529"/>
                  </a:lnTo>
                </a:path>
                <a:path w="76200" h="260350">
                  <a:moveTo>
                    <a:pt x="3035" y="0"/>
                  </a:moveTo>
                  <a:lnTo>
                    <a:pt x="72860" y="0"/>
                  </a:lnTo>
                </a:path>
                <a:path w="76200" h="260350">
                  <a:moveTo>
                    <a:pt x="75896" y="2529"/>
                  </a:moveTo>
                  <a:lnTo>
                    <a:pt x="75896" y="1132"/>
                  </a:lnTo>
                  <a:lnTo>
                    <a:pt x="74763" y="0"/>
                  </a:lnTo>
                  <a:lnTo>
                    <a:pt x="73366" y="0"/>
                  </a:lnTo>
                </a:path>
                <a:path w="76200" h="260350">
                  <a:moveTo>
                    <a:pt x="74884" y="3035"/>
                  </a:moveTo>
                  <a:lnTo>
                    <a:pt x="74884" y="100183"/>
                  </a:lnTo>
                </a:path>
                <a:path w="76200" h="260350">
                  <a:moveTo>
                    <a:pt x="73366" y="102207"/>
                  </a:moveTo>
                  <a:lnTo>
                    <a:pt x="74763" y="102207"/>
                  </a:lnTo>
                  <a:lnTo>
                    <a:pt x="75896" y="101074"/>
                  </a:lnTo>
                  <a:lnTo>
                    <a:pt x="75896" y="99677"/>
                  </a:lnTo>
                </a:path>
                <a:path w="76200" h="260350">
                  <a:moveTo>
                    <a:pt x="72860" y="102207"/>
                  </a:moveTo>
                  <a:lnTo>
                    <a:pt x="3035" y="102207"/>
                  </a:lnTo>
                </a:path>
                <a:path w="76200" h="260350">
                  <a:moveTo>
                    <a:pt x="1011" y="99677"/>
                  </a:moveTo>
                  <a:lnTo>
                    <a:pt x="1011" y="101074"/>
                  </a:lnTo>
                  <a:lnTo>
                    <a:pt x="2144" y="102207"/>
                  </a:lnTo>
                  <a:lnTo>
                    <a:pt x="3541" y="102207"/>
                  </a:lnTo>
                </a:path>
                <a:path w="76200" h="260350">
                  <a:moveTo>
                    <a:pt x="0" y="100183"/>
                  </a:moveTo>
                  <a:lnTo>
                    <a:pt x="0" y="3035"/>
                  </a:lnTo>
                </a:path>
                <a:path w="76200" h="260350">
                  <a:moveTo>
                    <a:pt x="19227" y="95123"/>
                  </a:moveTo>
                  <a:lnTo>
                    <a:pt x="19227" y="8095"/>
                  </a:lnTo>
                </a:path>
                <a:path w="76200" h="260350">
                  <a:moveTo>
                    <a:pt x="21250" y="5059"/>
                  </a:moveTo>
                  <a:lnTo>
                    <a:pt x="67800" y="5059"/>
                  </a:lnTo>
                </a:path>
                <a:path w="76200" h="260350">
                  <a:moveTo>
                    <a:pt x="69824" y="8095"/>
                  </a:moveTo>
                  <a:lnTo>
                    <a:pt x="69824" y="95123"/>
                  </a:lnTo>
                </a:path>
                <a:path w="76200" h="260350">
                  <a:moveTo>
                    <a:pt x="67800" y="97147"/>
                  </a:moveTo>
                  <a:lnTo>
                    <a:pt x="21250" y="97147"/>
                  </a:lnTo>
                </a:path>
                <a:path w="76200" h="260350">
                  <a:moveTo>
                    <a:pt x="21756" y="5059"/>
                  </a:moveTo>
                  <a:lnTo>
                    <a:pt x="20359" y="5059"/>
                  </a:lnTo>
                  <a:lnTo>
                    <a:pt x="19227" y="6192"/>
                  </a:lnTo>
                  <a:lnTo>
                    <a:pt x="19227" y="7589"/>
                  </a:lnTo>
                </a:path>
                <a:path w="76200" h="260350">
                  <a:moveTo>
                    <a:pt x="70836" y="7589"/>
                  </a:moveTo>
                  <a:lnTo>
                    <a:pt x="70836" y="6192"/>
                  </a:lnTo>
                  <a:lnTo>
                    <a:pt x="69704" y="5059"/>
                  </a:lnTo>
                  <a:lnTo>
                    <a:pt x="68306" y="5059"/>
                  </a:lnTo>
                </a:path>
                <a:path w="76200" h="260350">
                  <a:moveTo>
                    <a:pt x="68306" y="97147"/>
                  </a:moveTo>
                  <a:lnTo>
                    <a:pt x="69704" y="97147"/>
                  </a:lnTo>
                  <a:lnTo>
                    <a:pt x="70836" y="96014"/>
                  </a:lnTo>
                  <a:lnTo>
                    <a:pt x="70836" y="94617"/>
                  </a:lnTo>
                </a:path>
                <a:path w="76200" h="260350">
                  <a:moveTo>
                    <a:pt x="19227" y="94617"/>
                  </a:moveTo>
                  <a:lnTo>
                    <a:pt x="19227" y="96014"/>
                  </a:lnTo>
                  <a:lnTo>
                    <a:pt x="20359" y="97147"/>
                  </a:lnTo>
                  <a:lnTo>
                    <a:pt x="21756" y="97147"/>
                  </a:lnTo>
                </a:path>
                <a:path w="76200" h="260350">
                  <a:moveTo>
                    <a:pt x="18028" y="54631"/>
                  </a:moveTo>
                  <a:lnTo>
                    <a:pt x="18597" y="54579"/>
                  </a:lnTo>
                  <a:lnTo>
                    <a:pt x="19145" y="54390"/>
                  </a:lnTo>
                  <a:lnTo>
                    <a:pt x="19626" y="540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5673674" y="924282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5683476" y="92387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012"/>
                  </a:moveTo>
                  <a:lnTo>
                    <a:pt x="759" y="2917"/>
                  </a:lnTo>
                  <a:lnTo>
                    <a:pt x="1329" y="2271"/>
                  </a:lnTo>
                  <a:lnTo>
                    <a:pt x="1329" y="1506"/>
                  </a:lnTo>
                  <a:lnTo>
                    <a:pt x="1329" y="740"/>
                  </a:lnTo>
                  <a:lnTo>
                    <a:pt x="759" y="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5673674" y="92377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5660518" y="9235742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70" h="9525">
                  <a:moveTo>
                    <a:pt x="13554" y="1575"/>
                  </a:moveTo>
                  <a:lnTo>
                    <a:pt x="13073" y="1266"/>
                  </a:lnTo>
                  <a:lnTo>
                    <a:pt x="12525" y="1077"/>
                  </a:lnTo>
                  <a:lnTo>
                    <a:pt x="11956" y="1026"/>
                  </a:lnTo>
                </a:path>
                <a:path w="13970" h="9525">
                  <a:moveTo>
                    <a:pt x="11131" y="1011"/>
                  </a:moveTo>
                  <a:lnTo>
                    <a:pt x="4047" y="1011"/>
                  </a:lnTo>
                </a:path>
                <a:path w="13970" h="9525">
                  <a:moveTo>
                    <a:pt x="4553" y="0"/>
                  </a:move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</a:path>
                <a:path w="13970" h="9525">
                  <a:moveTo>
                    <a:pt x="4047" y="9107"/>
                  </a:moveTo>
                  <a:lnTo>
                    <a:pt x="11131" y="8095"/>
                  </a:lnTo>
                </a:path>
                <a:path w="13970" h="9525">
                  <a:moveTo>
                    <a:pt x="8095" y="3035"/>
                  </a:moveTo>
                  <a:lnTo>
                    <a:pt x="11131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8931145" y="113841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5672155" y="9237318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1917" y="5956"/>
                  </a:moveTo>
                  <a:lnTo>
                    <a:pt x="2929" y="5304"/>
                  </a:lnTo>
                  <a:lnTo>
                    <a:pt x="3541" y="4182"/>
                  </a:lnTo>
                  <a:lnTo>
                    <a:pt x="3541" y="2978"/>
                  </a:lnTo>
                  <a:lnTo>
                    <a:pt x="3541" y="1773"/>
                  </a:lnTo>
                  <a:lnTo>
                    <a:pt x="2929" y="651"/>
                  </a:lnTo>
                  <a:lnTo>
                    <a:pt x="1917" y="0"/>
                  </a:lnTo>
                </a:path>
                <a:path w="3810" h="6350">
                  <a:moveTo>
                    <a:pt x="0" y="5507"/>
                  </a:moveTo>
                  <a:lnTo>
                    <a:pt x="1397" y="5507"/>
                  </a:lnTo>
                  <a:lnTo>
                    <a:pt x="2529" y="4375"/>
                  </a:lnTo>
                  <a:lnTo>
                    <a:pt x="2529" y="2978"/>
                  </a:lnTo>
                  <a:lnTo>
                    <a:pt x="2529" y="1580"/>
                  </a:lnTo>
                  <a:lnTo>
                    <a:pt x="1397" y="448"/>
                  </a:lnTo>
                  <a:lnTo>
                    <a:pt x="0" y="4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8102357" y="11341613"/>
              <a:ext cx="833119" cy="0"/>
            </a:xfrm>
            <a:custGeom>
              <a:avLst/>
              <a:gdLst/>
              <a:ahLst/>
              <a:cxnLst/>
              <a:rect l="l" t="t" r="r" b="b"/>
              <a:pathLst>
                <a:path w="833120">
                  <a:moveTo>
                    <a:pt x="0" y="0"/>
                  </a:moveTo>
                  <a:lnTo>
                    <a:pt x="8328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8931145" y="1138411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47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8931145" y="1138411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8931145" y="1138411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035"/>
                  </a:moveTo>
                  <a:lnTo>
                    <a:pt x="0" y="3035"/>
                  </a:lnTo>
                </a:path>
                <a:path w="4445" h="3175">
                  <a:moveTo>
                    <a:pt x="0" y="0"/>
                  </a:moveTo>
                  <a:lnTo>
                    <a:pt x="0" y="0"/>
                  </a:lnTo>
                </a:path>
                <a:path w="4445" h="3175">
                  <a:moveTo>
                    <a:pt x="4047" y="0"/>
                  </a:moveTo>
                  <a:lnTo>
                    <a:pt x="4047" y="0"/>
                  </a:lnTo>
                </a:path>
                <a:path w="4445" h="3175">
                  <a:moveTo>
                    <a:pt x="0" y="3035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8258197" y="11341613"/>
              <a:ext cx="677545" cy="42545"/>
            </a:xfrm>
            <a:custGeom>
              <a:avLst/>
              <a:gdLst/>
              <a:ahLst/>
              <a:cxnLst/>
              <a:rect l="l" t="t" r="r" b="b"/>
              <a:pathLst>
                <a:path w="677545" h="42545">
                  <a:moveTo>
                    <a:pt x="676995" y="0"/>
                  </a:moveTo>
                  <a:lnTo>
                    <a:pt x="676995" y="42501"/>
                  </a:lnTo>
                  <a:lnTo>
                    <a:pt x="672947" y="42501"/>
                  </a:lnTo>
                  <a:lnTo>
                    <a:pt x="0" y="4250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8098309" y="11338577"/>
              <a:ext cx="836930" cy="45720"/>
            </a:xfrm>
            <a:custGeom>
              <a:avLst/>
              <a:gdLst/>
              <a:ahLst/>
              <a:cxnLst/>
              <a:rect l="l" t="t" r="r" b="b"/>
              <a:pathLst>
                <a:path w="836929" h="45720">
                  <a:moveTo>
                    <a:pt x="46549" y="45537"/>
                  </a:moveTo>
                  <a:lnTo>
                    <a:pt x="836883" y="45537"/>
                  </a:lnTo>
                </a:path>
                <a:path w="836929" h="45720">
                  <a:moveTo>
                    <a:pt x="83283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8931145" y="11328458"/>
              <a:ext cx="0" cy="513080"/>
            </a:xfrm>
            <a:custGeom>
              <a:avLst/>
              <a:gdLst/>
              <a:ahLst/>
              <a:cxnLst/>
              <a:rect l="l" t="t" r="r" b="b"/>
              <a:pathLst>
                <a:path h="513079">
                  <a:moveTo>
                    <a:pt x="0" y="0"/>
                  </a:moveTo>
                  <a:lnTo>
                    <a:pt x="0" y="51305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8147895" y="11387151"/>
              <a:ext cx="783590" cy="208915"/>
            </a:xfrm>
            <a:custGeom>
              <a:avLst/>
              <a:gdLst/>
              <a:ahLst/>
              <a:cxnLst/>
              <a:rect l="l" t="t" r="r" b="b"/>
              <a:pathLst>
                <a:path w="783590" h="208915">
                  <a:moveTo>
                    <a:pt x="775154" y="204414"/>
                  </a:moveTo>
                  <a:lnTo>
                    <a:pt x="783250" y="204414"/>
                  </a:lnTo>
                </a:path>
                <a:path w="783590" h="208915">
                  <a:moveTo>
                    <a:pt x="630445" y="204414"/>
                  </a:moveTo>
                  <a:lnTo>
                    <a:pt x="630445" y="0"/>
                  </a:lnTo>
                </a:path>
                <a:path w="783590" h="208915">
                  <a:moveTo>
                    <a:pt x="630445" y="208461"/>
                  </a:moveTo>
                  <a:lnTo>
                    <a:pt x="638541" y="208461"/>
                  </a:lnTo>
                  <a:lnTo>
                    <a:pt x="618302" y="208461"/>
                  </a:lnTo>
                </a:path>
                <a:path w="783590" h="208915">
                  <a:moveTo>
                    <a:pt x="481688" y="208461"/>
                  </a:moveTo>
                  <a:lnTo>
                    <a:pt x="461449" y="208461"/>
                  </a:lnTo>
                </a:path>
                <a:path w="783590" h="208915">
                  <a:moveTo>
                    <a:pt x="325848" y="208461"/>
                  </a:moveTo>
                  <a:lnTo>
                    <a:pt x="304597" y="208461"/>
                  </a:lnTo>
                </a:path>
                <a:path w="783590" h="208915">
                  <a:moveTo>
                    <a:pt x="168995" y="208461"/>
                  </a:moveTo>
                  <a:lnTo>
                    <a:pt x="148756" y="208461"/>
                  </a:lnTo>
                </a:path>
                <a:path w="783590" h="208915">
                  <a:moveTo>
                    <a:pt x="12143" y="208461"/>
                  </a:moveTo>
                  <a:lnTo>
                    <a:pt x="0" y="208461"/>
                  </a:lnTo>
                </a:path>
                <a:path w="783590" h="208915">
                  <a:moveTo>
                    <a:pt x="626397" y="204414"/>
                  </a:moveTo>
                  <a:lnTo>
                    <a:pt x="626397" y="0"/>
                  </a:lnTo>
                </a:path>
                <a:path w="783590" h="208915">
                  <a:moveTo>
                    <a:pt x="473593" y="204414"/>
                  </a:moveTo>
                  <a:lnTo>
                    <a:pt x="473593" y="0"/>
                  </a:lnTo>
                </a:path>
                <a:path w="783590" h="208915">
                  <a:moveTo>
                    <a:pt x="470557" y="204414"/>
                  </a:moveTo>
                  <a:lnTo>
                    <a:pt x="470557" y="0"/>
                  </a:lnTo>
                </a:path>
                <a:path w="783590" h="208915">
                  <a:moveTo>
                    <a:pt x="316740" y="204414"/>
                  </a:moveTo>
                  <a:lnTo>
                    <a:pt x="316740" y="0"/>
                  </a:lnTo>
                </a:path>
                <a:path w="783590" h="208915">
                  <a:moveTo>
                    <a:pt x="313704" y="204414"/>
                  </a:moveTo>
                  <a:lnTo>
                    <a:pt x="313704" y="0"/>
                  </a:lnTo>
                </a:path>
                <a:path w="783590" h="208915">
                  <a:moveTo>
                    <a:pt x="159888" y="204414"/>
                  </a:moveTo>
                  <a:lnTo>
                    <a:pt x="159888" y="0"/>
                  </a:lnTo>
                </a:path>
                <a:path w="783590" h="208915">
                  <a:moveTo>
                    <a:pt x="156852" y="204414"/>
                  </a:moveTo>
                  <a:lnTo>
                    <a:pt x="156852" y="0"/>
                  </a:lnTo>
                </a:path>
                <a:path w="783590" h="208915">
                  <a:moveTo>
                    <a:pt x="3035" y="204414"/>
                  </a:moveTo>
                  <a:lnTo>
                    <a:pt x="3035" y="0"/>
                  </a:lnTo>
                </a:path>
                <a:path w="783590" h="208915">
                  <a:moveTo>
                    <a:pt x="0" y="208461"/>
                  </a:moveTo>
                  <a:lnTo>
                    <a:pt x="0" y="0"/>
                  </a:lnTo>
                </a:path>
                <a:path w="783590" h="208915">
                  <a:moveTo>
                    <a:pt x="626397" y="204414"/>
                  </a:moveTo>
                  <a:lnTo>
                    <a:pt x="618302" y="204414"/>
                  </a:lnTo>
                </a:path>
                <a:path w="783590" h="208915">
                  <a:moveTo>
                    <a:pt x="481688" y="204414"/>
                  </a:moveTo>
                  <a:lnTo>
                    <a:pt x="473593" y="204414"/>
                  </a:lnTo>
                </a:path>
                <a:path w="783590" h="208915">
                  <a:moveTo>
                    <a:pt x="470557" y="204414"/>
                  </a:moveTo>
                  <a:lnTo>
                    <a:pt x="461449" y="204414"/>
                  </a:lnTo>
                </a:path>
                <a:path w="783590" h="208915">
                  <a:moveTo>
                    <a:pt x="325848" y="204414"/>
                  </a:moveTo>
                  <a:lnTo>
                    <a:pt x="316740" y="2044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8830962" y="1138715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8150930" y="11591565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310669" y="0"/>
                  </a:moveTo>
                  <a:lnTo>
                    <a:pt x="301561" y="0"/>
                  </a:lnTo>
                </a:path>
                <a:path w="311150">
                  <a:moveTo>
                    <a:pt x="165960" y="0"/>
                  </a:moveTo>
                  <a:lnTo>
                    <a:pt x="156852" y="0"/>
                  </a:lnTo>
                </a:path>
                <a:path w="311150">
                  <a:moveTo>
                    <a:pt x="153816" y="0"/>
                  </a:moveTo>
                  <a:lnTo>
                    <a:pt x="145720" y="0"/>
                  </a:lnTo>
                </a:path>
                <a:path w="311150">
                  <a:moveTo>
                    <a:pt x="910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8863344" y="113952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</a:path>
                <a:path w="3175">
                  <a:moveTo>
                    <a:pt x="303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8836021" y="1141649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19227" y="0"/>
                  </a:lnTo>
                  <a:lnTo>
                    <a:pt x="37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8841696" y="11489818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0"/>
                  </a:moveTo>
                  <a:lnTo>
                    <a:pt x="4039" y="2960"/>
                  </a:lnTo>
                  <a:lnTo>
                    <a:pt x="8910" y="4570"/>
                  </a:lnTo>
                  <a:lnTo>
                    <a:pt x="13918" y="45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8826982" y="11455031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40" h="35559">
                  <a:moveTo>
                    <a:pt x="0" y="0"/>
                  </a:moveTo>
                  <a:lnTo>
                    <a:pt x="572" y="9933"/>
                  </a:lnTo>
                  <a:lnTo>
                    <a:pt x="3314" y="19372"/>
                  </a:lnTo>
                  <a:lnTo>
                    <a:pt x="8081" y="27967"/>
                  </a:lnTo>
                  <a:lnTo>
                    <a:pt x="14728" y="353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8821854" y="11386139"/>
              <a:ext cx="67310" cy="110489"/>
            </a:xfrm>
            <a:custGeom>
              <a:avLst/>
              <a:gdLst/>
              <a:ahLst/>
              <a:cxnLst/>
              <a:rect l="l" t="t" r="r" b="b"/>
              <a:pathLst>
                <a:path w="67309" h="110490">
                  <a:moveTo>
                    <a:pt x="0" y="6071"/>
                  </a:moveTo>
                  <a:lnTo>
                    <a:pt x="0" y="21250"/>
                  </a:lnTo>
                </a:path>
                <a:path w="67309" h="110490">
                  <a:moveTo>
                    <a:pt x="0" y="20745"/>
                  </a:moveTo>
                  <a:lnTo>
                    <a:pt x="0" y="24549"/>
                  </a:lnTo>
                  <a:lnTo>
                    <a:pt x="2817" y="27766"/>
                  </a:lnTo>
                  <a:lnTo>
                    <a:pt x="6588" y="28268"/>
                  </a:lnTo>
                </a:path>
                <a:path w="67309" h="110490">
                  <a:moveTo>
                    <a:pt x="7267" y="28594"/>
                  </a:moveTo>
                  <a:lnTo>
                    <a:pt x="20562" y="29917"/>
                  </a:lnTo>
                  <a:lnTo>
                    <a:pt x="33900" y="30358"/>
                  </a:lnTo>
                  <a:lnTo>
                    <a:pt x="47238" y="29917"/>
                  </a:lnTo>
                  <a:lnTo>
                    <a:pt x="60533" y="28594"/>
                  </a:lnTo>
                </a:path>
                <a:path w="67309" h="110490">
                  <a:moveTo>
                    <a:pt x="60200" y="28268"/>
                  </a:moveTo>
                  <a:lnTo>
                    <a:pt x="63971" y="27766"/>
                  </a:lnTo>
                  <a:lnTo>
                    <a:pt x="66788" y="24549"/>
                  </a:lnTo>
                  <a:lnTo>
                    <a:pt x="66788" y="20745"/>
                  </a:lnTo>
                </a:path>
                <a:path w="67309" h="110490">
                  <a:moveTo>
                    <a:pt x="65776" y="21250"/>
                  </a:moveTo>
                  <a:lnTo>
                    <a:pt x="65776" y="6071"/>
                  </a:lnTo>
                </a:path>
                <a:path w="67309" h="110490">
                  <a:moveTo>
                    <a:pt x="66788" y="5565"/>
                  </a:moveTo>
                  <a:lnTo>
                    <a:pt x="66788" y="2491"/>
                  </a:lnTo>
                  <a:lnTo>
                    <a:pt x="64296" y="0"/>
                  </a:lnTo>
                  <a:lnTo>
                    <a:pt x="61223" y="0"/>
                  </a:lnTo>
                </a:path>
                <a:path w="67309" h="110490">
                  <a:moveTo>
                    <a:pt x="60717" y="1011"/>
                  </a:moveTo>
                  <a:lnTo>
                    <a:pt x="5059" y="1011"/>
                  </a:lnTo>
                </a:path>
                <a:path w="67309" h="110490">
                  <a:moveTo>
                    <a:pt x="5565" y="0"/>
                  </a:moveTo>
                  <a:lnTo>
                    <a:pt x="2492" y="0"/>
                  </a:lnTo>
                  <a:lnTo>
                    <a:pt x="0" y="2491"/>
                  </a:lnTo>
                  <a:lnTo>
                    <a:pt x="0" y="5565"/>
                  </a:lnTo>
                </a:path>
                <a:path w="67309" h="110490">
                  <a:moveTo>
                    <a:pt x="59705" y="28334"/>
                  </a:moveTo>
                  <a:lnTo>
                    <a:pt x="62740" y="60717"/>
                  </a:lnTo>
                  <a:lnTo>
                    <a:pt x="62740" y="69824"/>
                  </a:lnTo>
                  <a:lnTo>
                    <a:pt x="46549" y="106254"/>
                  </a:lnTo>
                  <a:lnTo>
                    <a:pt x="33394" y="110302"/>
                  </a:lnTo>
                  <a:lnTo>
                    <a:pt x="26310" y="109290"/>
                  </a:lnTo>
                  <a:lnTo>
                    <a:pt x="3035" y="69824"/>
                  </a:lnTo>
                  <a:lnTo>
                    <a:pt x="3035" y="60717"/>
                  </a:lnTo>
                  <a:lnTo>
                    <a:pt x="6071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8826934" y="11416893"/>
              <a:ext cx="10160" cy="38735"/>
            </a:xfrm>
            <a:custGeom>
              <a:avLst/>
              <a:gdLst/>
              <a:ahLst/>
              <a:cxnLst/>
              <a:rect l="l" t="t" r="r" b="b"/>
              <a:pathLst>
                <a:path w="10159" h="38734">
                  <a:moveTo>
                    <a:pt x="9885" y="0"/>
                  </a:moveTo>
                  <a:lnTo>
                    <a:pt x="5436" y="8976"/>
                  </a:lnTo>
                  <a:lnTo>
                    <a:pt x="2281" y="18436"/>
                  </a:lnTo>
                  <a:lnTo>
                    <a:pt x="457" y="28239"/>
                  </a:lnTo>
                  <a:lnTo>
                    <a:pt x="0" y="38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8873678" y="11416893"/>
              <a:ext cx="10160" cy="38735"/>
            </a:xfrm>
            <a:custGeom>
              <a:avLst/>
              <a:gdLst/>
              <a:ahLst/>
              <a:cxnLst/>
              <a:rect l="l" t="t" r="r" b="b"/>
              <a:pathLst>
                <a:path w="10159" h="38734">
                  <a:moveTo>
                    <a:pt x="9885" y="38247"/>
                  </a:moveTo>
                  <a:lnTo>
                    <a:pt x="9427" y="28239"/>
                  </a:lnTo>
                  <a:lnTo>
                    <a:pt x="7603" y="18436"/>
                  </a:lnTo>
                  <a:lnTo>
                    <a:pt x="4448" y="89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8869797" y="11455031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40" h="35559">
                  <a:moveTo>
                    <a:pt x="0" y="35371"/>
                  </a:moveTo>
                  <a:lnTo>
                    <a:pt x="6647" y="27967"/>
                  </a:lnTo>
                  <a:lnTo>
                    <a:pt x="11414" y="19372"/>
                  </a:lnTo>
                  <a:lnTo>
                    <a:pt x="14156" y="9933"/>
                  </a:lnTo>
                  <a:lnTo>
                    <a:pt x="14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8854881" y="11489818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4599"/>
                  </a:moveTo>
                  <a:lnTo>
                    <a:pt x="5008" y="4570"/>
                  </a:lnTo>
                  <a:lnTo>
                    <a:pt x="9879" y="2960"/>
                  </a:lnTo>
                  <a:lnTo>
                    <a:pt x="139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8780870" y="11593589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4047" y="0"/>
                  </a:moveTo>
                  <a:lnTo>
                    <a:pt x="7083" y="0"/>
                  </a:lnTo>
                </a:path>
                <a:path w="149225">
                  <a:moveTo>
                    <a:pt x="0" y="0"/>
                  </a:moveTo>
                  <a:lnTo>
                    <a:pt x="3035" y="0"/>
                  </a:lnTo>
                </a:path>
                <a:path w="149225">
                  <a:moveTo>
                    <a:pt x="145720" y="0"/>
                  </a:moveTo>
                  <a:lnTo>
                    <a:pt x="14875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8923049" y="115915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8095" y="4047"/>
                  </a:moveTo>
                  <a:lnTo>
                    <a:pt x="0" y="40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16" name="object 7816"/>
            <p:cNvPicPr/>
            <p:nvPr/>
          </p:nvPicPr>
          <p:blipFill>
            <a:blip r:embed="rId430" cstate="print"/>
            <a:stretch>
              <a:fillRect/>
            </a:stretch>
          </p:blipFill>
          <p:spPr>
            <a:xfrm>
              <a:off x="8664496" y="11385633"/>
              <a:ext cx="68812" cy="111314"/>
            </a:xfrm>
            <a:prstGeom prst="rect">
              <a:avLst/>
            </a:prstGeom>
          </p:spPr>
        </p:pic>
        <p:sp>
          <p:nvSpPr>
            <p:cNvPr id="7817" name="object 7817"/>
            <p:cNvSpPr/>
            <p:nvPr/>
          </p:nvSpPr>
          <p:spPr>
            <a:xfrm>
              <a:off x="8624018" y="11593589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4047" y="0"/>
                  </a:moveTo>
                  <a:lnTo>
                    <a:pt x="7083" y="0"/>
                  </a:lnTo>
                </a:path>
                <a:path w="149225">
                  <a:moveTo>
                    <a:pt x="0" y="0"/>
                  </a:moveTo>
                  <a:lnTo>
                    <a:pt x="3035" y="0"/>
                  </a:lnTo>
                </a:path>
                <a:path w="149225">
                  <a:moveTo>
                    <a:pt x="145720" y="0"/>
                  </a:moveTo>
                  <a:lnTo>
                    <a:pt x="148756" y="0"/>
                  </a:lnTo>
                </a:path>
                <a:path w="149225">
                  <a:moveTo>
                    <a:pt x="140661" y="0"/>
                  </a:moveTo>
                  <a:lnTo>
                    <a:pt x="1436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18" name="object 7818"/>
            <p:cNvPicPr/>
            <p:nvPr/>
          </p:nvPicPr>
          <p:blipFill>
            <a:blip r:embed="rId431" cstate="print"/>
            <a:stretch>
              <a:fillRect/>
            </a:stretch>
          </p:blipFill>
          <p:spPr>
            <a:xfrm>
              <a:off x="8507643" y="11385633"/>
              <a:ext cx="68812" cy="111314"/>
            </a:xfrm>
            <a:prstGeom prst="rect">
              <a:avLst/>
            </a:prstGeom>
          </p:spPr>
        </p:pic>
        <p:sp>
          <p:nvSpPr>
            <p:cNvPr id="7819" name="object 7819"/>
            <p:cNvSpPr/>
            <p:nvPr/>
          </p:nvSpPr>
          <p:spPr>
            <a:xfrm>
              <a:off x="8467165" y="11593589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5059" y="0"/>
                  </a:moveTo>
                  <a:lnTo>
                    <a:pt x="8095" y="0"/>
                  </a:lnTo>
                </a:path>
                <a:path w="149225">
                  <a:moveTo>
                    <a:pt x="0" y="0"/>
                  </a:moveTo>
                  <a:lnTo>
                    <a:pt x="3035" y="0"/>
                  </a:lnTo>
                </a:path>
                <a:path w="149225">
                  <a:moveTo>
                    <a:pt x="145720" y="0"/>
                  </a:moveTo>
                  <a:lnTo>
                    <a:pt x="148756" y="0"/>
                  </a:lnTo>
                </a:path>
                <a:path w="149225">
                  <a:moveTo>
                    <a:pt x="140661" y="0"/>
                  </a:moveTo>
                  <a:lnTo>
                    <a:pt x="1436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20" name="object 7820"/>
            <p:cNvPicPr/>
            <p:nvPr/>
          </p:nvPicPr>
          <p:blipFill>
            <a:blip r:embed="rId432" cstate="print"/>
            <a:stretch>
              <a:fillRect/>
            </a:stretch>
          </p:blipFill>
          <p:spPr>
            <a:xfrm>
              <a:off x="8350791" y="11385633"/>
              <a:ext cx="68812" cy="111314"/>
            </a:xfrm>
            <a:prstGeom prst="rect">
              <a:avLst/>
            </a:prstGeom>
          </p:spPr>
        </p:pic>
        <p:sp>
          <p:nvSpPr>
            <p:cNvPr id="7821" name="object 7821"/>
            <p:cNvSpPr/>
            <p:nvPr/>
          </p:nvSpPr>
          <p:spPr>
            <a:xfrm>
              <a:off x="8310313" y="11593589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5059" y="0"/>
                  </a:moveTo>
                  <a:lnTo>
                    <a:pt x="8095" y="0"/>
                  </a:lnTo>
                </a:path>
                <a:path w="149225">
                  <a:moveTo>
                    <a:pt x="0" y="0"/>
                  </a:moveTo>
                  <a:lnTo>
                    <a:pt x="3035" y="0"/>
                  </a:lnTo>
                </a:path>
                <a:path w="149225">
                  <a:moveTo>
                    <a:pt x="145720" y="0"/>
                  </a:moveTo>
                  <a:lnTo>
                    <a:pt x="148756" y="0"/>
                  </a:lnTo>
                </a:path>
                <a:path w="149225">
                  <a:moveTo>
                    <a:pt x="140661" y="0"/>
                  </a:moveTo>
                  <a:lnTo>
                    <a:pt x="1436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8209624" y="1141649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8242388" y="11455031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40" h="35559">
                  <a:moveTo>
                    <a:pt x="0" y="35371"/>
                  </a:moveTo>
                  <a:lnTo>
                    <a:pt x="6647" y="27967"/>
                  </a:lnTo>
                  <a:lnTo>
                    <a:pt x="11414" y="19372"/>
                  </a:lnTo>
                  <a:lnTo>
                    <a:pt x="14156" y="9933"/>
                  </a:lnTo>
                  <a:lnTo>
                    <a:pt x="14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8154978" y="1159156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517" y="2023"/>
                  </a:moveTo>
                  <a:lnTo>
                    <a:pt x="1517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8198492" y="11414474"/>
              <a:ext cx="60325" cy="82550"/>
            </a:xfrm>
            <a:custGeom>
              <a:avLst/>
              <a:gdLst/>
              <a:ahLst/>
              <a:cxnLst/>
              <a:rect l="l" t="t" r="r" b="b"/>
              <a:pathLst>
                <a:path w="60325" h="82550">
                  <a:moveTo>
                    <a:pt x="55657" y="0"/>
                  </a:moveTo>
                  <a:lnTo>
                    <a:pt x="58693" y="32382"/>
                  </a:lnTo>
                  <a:lnTo>
                    <a:pt x="59705" y="41490"/>
                  </a:lnTo>
                  <a:lnTo>
                    <a:pt x="58693" y="50597"/>
                  </a:lnTo>
                  <a:lnTo>
                    <a:pt x="29346" y="81968"/>
                  </a:lnTo>
                  <a:lnTo>
                    <a:pt x="22262" y="80956"/>
                  </a:lnTo>
                  <a:lnTo>
                    <a:pt x="0" y="41490"/>
                  </a:lnTo>
                  <a:lnTo>
                    <a:pt x="0" y="32382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8236946" y="113952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8200536" y="11416893"/>
              <a:ext cx="10160" cy="38735"/>
            </a:xfrm>
            <a:custGeom>
              <a:avLst/>
              <a:gdLst/>
              <a:ahLst/>
              <a:cxnLst/>
              <a:rect l="l" t="t" r="r" b="b"/>
              <a:pathLst>
                <a:path w="10159" h="38734">
                  <a:moveTo>
                    <a:pt x="9885" y="0"/>
                  </a:moveTo>
                  <a:lnTo>
                    <a:pt x="5436" y="8976"/>
                  </a:lnTo>
                  <a:lnTo>
                    <a:pt x="2281" y="18436"/>
                  </a:lnTo>
                  <a:lnTo>
                    <a:pt x="457" y="28239"/>
                  </a:lnTo>
                  <a:lnTo>
                    <a:pt x="0" y="38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8236946" y="113952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8214287" y="11489818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0"/>
                  </a:moveTo>
                  <a:lnTo>
                    <a:pt x="4039" y="2960"/>
                  </a:lnTo>
                  <a:lnTo>
                    <a:pt x="8910" y="4570"/>
                  </a:lnTo>
                  <a:lnTo>
                    <a:pt x="13918" y="45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8227839" y="1141649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8247280" y="11416893"/>
              <a:ext cx="10160" cy="38735"/>
            </a:xfrm>
            <a:custGeom>
              <a:avLst/>
              <a:gdLst/>
              <a:ahLst/>
              <a:cxnLst/>
              <a:rect l="l" t="t" r="r" b="b"/>
              <a:pathLst>
                <a:path w="10159" h="38734">
                  <a:moveTo>
                    <a:pt x="9885" y="38247"/>
                  </a:moveTo>
                  <a:lnTo>
                    <a:pt x="9427" y="28239"/>
                  </a:lnTo>
                  <a:lnTo>
                    <a:pt x="7603" y="18436"/>
                  </a:lnTo>
                  <a:lnTo>
                    <a:pt x="4448" y="89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8199572" y="11455031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40" h="35559">
                  <a:moveTo>
                    <a:pt x="0" y="0"/>
                  </a:moveTo>
                  <a:lnTo>
                    <a:pt x="572" y="9933"/>
                  </a:lnTo>
                  <a:lnTo>
                    <a:pt x="3314" y="19372"/>
                  </a:lnTo>
                  <a:lnTo>
                    <a:pt x="8081" y="27967"/>
                  </a:lnTo>
                  <a:lnTo>
                    <a:pt x="14728" y="353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8194444" y="11386139"/>
              <a:ext cx="67945" cy="30480"/>
            </a:xfrm>
            <a:custGeom>
              <a:avLst/>
              <a:gdLst/>
              <a:ahLst/>
              <a:cxnLst/>
              <a:rect l="l" t="t" r="r" b="b"/>
              <a:pathLst>
                <a:path w="67945" h="30479">
                  <a:moveTo>
                    <a:pt x="0" y="6071"/>
                  </a:moveTo>
                  <a:lnTo>
                    <a:pt x="0" y="21250"/>
                  </a:lnTo>
                </a:path>
                <a:path w="67945" h="30479">
                  <a:moveTo>
                    <a:pt x="1011" y="20745"/>
                  </a:moveTo>
                  <a:lnTo>
                    <a:pt x="1011" y="24549"/>
                  </a:lnTo>
                  <a:lnTo>
                    <a:pt x="3828" y="27766"/>
                  </a:lnTo>
                  <a:lnTo>
                    <a:pt x="7600" y="28268"/>
                  </a:lnTo>
                </a:path>
                <a:path w="67945" h="30479">
                  <a:moveTo>
                    <a:pt x="7267" y="28594"/>
                  </a:moveTo>
                  <a:lnTo>
                    <a:pt x="20562" y="29917"/>
                  </a:lnTo>
                  <a:lnTo>
                    <a:pt x="33900" y="30358"/>
                  </a:lnTo>
                  <a:lnTo>
                    <a:pt x="47238" y="29917"/>
                  </a:lnTo>
                  <a:lnTo>
                    <a:pt x="60532" y="28594"/>
                  </a:lnTo>
                </a:path>
                <a:path w="67945" h="30479">
                  <a:moveTo>
                    <a:pt x="61212" y="28268"/>
                  </a:moveTo>
                  <a:lnTo>
                    <a:pt x="64983" y="27766"/>
                  </a:lnTo>
                  <a:lnTo>
                    <a:pt x="67800" y="24549"/>
                  </a:lnTo>
                  <a:lnTo>
                    <a:pt x="67800" y="20745"/>
                  </a:lnTo>
                </a:path>
                <a:path w="67945" h="30479">
                  <a:moveTo>
                    <a:pt x="66788" y="21250"/>
                  </a:moveTo>
                  <a:lnTo>
                    <a:pt x="66788" y="6071"/>
                  </a:lnTo>
                </a:path>
                <a:path w="67945" h="30479">
                  <a:moveTo>
                    <a:pt x="67800" y="5565"/>
                  </a:moveTo>
                  <a:lnTo>
                    <a:pt x="67800" y="2491"/>
                  </a:lnTo>
                  <a:lnTo>
                    <a:pt x="65308" y="0"/>
                  </a:lnTo>
                  <a:lnTo>
                    <a:pt x="62235" y="0"/>
                  </a:lnTo>
                </a:path>
                <a:path w="67945" h="30479">
                  <a:moveTo>
                    <a:pt x="61729" y="1011"/>
                  </a:moveTo>
                  <a:lnTo>
                    <a:pt x="5059" y="1011"/>
                  </a:lnTo>
                </a:path>
                <a:path w="67945" h="30479">
                  <a:moveTo>
                    <a:pt x="5565" y="0"/>
                  </a:moveTo>
                  <a:lnTo>
                    <a:pt x="2491" y="0"/>
                  </a:lnTo>
                  <a:lnTo>
                    <a:pt x="0" y="2491"/>
                  </a:lnTo>
                  <a:lnTo>
                    <a:pt x="0" y="55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8228483" y="11489818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4599"/>
                  </a:moveTo>
                  <a:lnTo>
                    <a:pt x="5008" y="4570"/>
                  </a:lnTo>
                  <a:lnTo>
                    <a:pt x="9879" y="2960"/>
                  </a:lnTo>
                  <a:lnTo>
                    <a:pt x="139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8158520" y="1159358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3035" y="0"/>
                  </a:lnTo>
                </a:path>
                <a:path w="144145">
                  <a:moveTo>
                    <a:pt x="140661" y="0"/>
                  </a:moveTo>
                  <a:lnTo>
                    <a:pt x="14369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8199504" y="11591565"/>
              <a:ext cx="97155" cy="100330"/>
            </a:xfrm>
            <a:custGeom>
              <a:avLst/>
              <a:gdLst/>
              <a:ahLst/>
              <a:cxnLst/>
              <a:rect l="l" t="t" r="r" b="b"/>
              <a:pathLst>
                <a:path w="97154" h="100329">
                  <a:moveTo>
                    <a:pt x="0" y="100183"/>
                  </a:moveTo>
                  <a:lnTo>
                    <a:pt x="97147" y="4047"/>
                  </a:lnTo>
                  <a:lnTo>
                    <a:pt x="971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8098309" y="11338577"/>
              <a:ext cx="50165" cy="506095"/>
            </a:xfrm>
            <a:custGeom>
              <a:avLst/>
              <a:gdLst/>
              <a:ahLst/>
              <a:cxnLst/>
              <a:rect l="l" t="t" r="r" b="b"/>
              <a:pathLst>
                <a:path w="50165" h="506095">
                  <a:moveTo>
                    <a:pt x="0" y="0"/>
                  </a:moveTo>
                  <a:lnTo>
                    <a:pt x="0" y="316740"/>
                  </a:lnTo>
                </a:path>
                <a:path w="50165" h="506095">
                  <a:moveTo>
                    <a:pt x="0" y="482700"/>
                  </a:moveTo>
                  <a:lnTo>
                    <a:pt x="0" y="502939"/>
                  </a:lnTo>
                </a:path>
                <a:path w="50165" h="506095">
                  <a:moveTo>
                    <a:pt x="7083" y="312692"/>
                  </a:moveTo>
                  <a:lnTo>
                    <a:pt x="27322" y="312692"/>
                  </a:lnTo>
                </a:path>
                <a:path w="50165" h="506095">
                  <a:moveTo>
                    <a:pt x="49585" y="315728"/>
                  </a:moveTo>
                  <a:lnTo>
                    <a:pt x="49585" y="48573"/>
                  </a:lnTo>
                </a:path>
                <a:path w="50165" h="506095">
                  <a:moveTo>
                    <a:pt x="49585" y="502939"/>
                  </a:moveTo>
                  <a:lnTo>
                    <a:pt x="49585" y="479664"/>
                  </a:lnTo>
                </a:path>
                <a:path w="50165" h="506095">
                  <a:moveTo>
                    <a:pt x="4047" y="3035"/>
                  </a:moveTo>
                  <a:lnTo>
                    <a:pt x="4047" y="312692"/>
                  </a:lnTo>
                </a:path>
                <a:path w="50165" h="506095">
                  <a:moveTo>
                    <a:pt x="4047" y="482700"/>
                  </a:moveTo>
                  <a:lnTo>
                    <a:pt x="4047" y="505975"/>
                  </a:lnTo>
                </a:path>
                <a:path w="50165" h="506095">
                  <a:moveTo>
                    <a:pt x="46549" y="312692"/>
                  </a:moveTo>
                  <a:lnTo>
                    <a:pt x="46549" y="45537"/>
                  </a:lnTo>
                </a:path>
                <a:path w="50165" h="506095">
                  <a:moveTo>
                    <a:pt x="46549" y="505975"/>
                  </a:moveTo>
                  <a:lnTo>
                    <a:pt x="46549" y="48270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8118548" y="1165127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7083" y="0"/>
                  </a:moveTo>
                  <a:lnTo>
                    <a:pt x="111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8118548" y="11651270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0"/>
                  </a:moveTo>
                  <a:lnTo>
                    <a:pt x="0" y="3035"/>
                  </a:lnTo>
                  <a:lnTo>
                    <a:pt x="11131" y="3035"/>
                  </a:lnTo>
                  <a:lnTo>
                    <a:pt x="0" y="0"/>
                  </a:lnTo>
                  <a:close/>
                </a:path>
                <a:path w="11429" h="3175">
                  <a:moveTo>
                    <a:pt x="11131" y="0"/>
                  </a:moveTo>
                  <a:lnTo>
                    <a:pt x="0" y="0"/>
                  </a:lnTo>
                  <a:lnTo>
                    <a:pt x="11131" y="3035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8118548" y="11651270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11131" y="0"/>
                  </a:moveTo>
                  <a:lnTo>
                    <a:pt x="0" y="0"/>
                  </a:lnTo>
                  <a:lnTo>
                    <a:pt x="11131" y="3035"/>
                  </a:lnTo>
                  <a:lnTo>
                    <a:pt x="11131" y="0"/>
                  </a:lnTo>
                  <a:close/>
                </a:path>
                <a:path w="11429" h="3175">
                  <a:moveTo>
                    <a:pt x="0" y="0"/>
                  </a:moveTo>
                  <a:lnTo>
                    <a:pt x="1113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8118548" y="11651270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11131" y="0"/>
                  </a:moveTo>
                  <a:lnTo>
                    <a:pt x="11131" y="0"/>
                  </a:lnTo>
                </a:path>
                <a:path w="11429" h="3175">
                  <a:moveTo>
                    <a:pt x="7083" y="0"/>
                  </a:moveTo>
                  <a:lnTo>
                    <a:pt x="7083" y="0"/>
                  </a:lnTo>
                </a:path>
                <a:path w="11429" h="3175">
                  <a:moveTo>
                    <a:pt x="0" y="0"/>
                  </a:moveTo>
                  <a:lnTo>
                    <a:pt x="0" y="0"/>
                  </a:lnTo>
                </a:path>
                <a:path w="11429" h="3175">
                  <a:moveTo>
                    <a:pt x="0" y="3035"/>
                  </a:moveTo>
                  <a:lnTo>
                    <a:pt x="0" y="3035"/>
                  </a:lnTo>
                </a:path>
                <a:path w="11429" h="3175">
                  <a:moveTo>
                    <a:pt x="11131" y="3035"/>
                  </a:moveTo>
                  <a:lnTo>
                    <a:pt x="11131" y="3035"/>
                  </a:lnTo>
                </a:path>
                <a:path w="11429" h="3175">
                  <a:moveTo>
                    <a:pt x="11131" y="0"/>
                  </a:moveTo>
                  <a:lnTo>
                    <a:pt x="11131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8115512" y="11818242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167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4167" y="0"/>
                  </a:lnTo>
                  <a:close/>
                </a:path>
                <a:path w="14604" h="3175">
                  <a:moveTo>
                    <a:pt x="14167" y="0"/>
                  </a:moveTo>
                  <a:lnTo>
                    <a:pt x="0" y="3035"/>
                  </a:lnTo>
                  <a:lnTo>
                    <a:pt x="14167" y="3035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8115512" y="11818242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167" y="3035"/>
                  </a:moveTo>
                  <a:lnTo>
                    <a:pt x="0" y="3035"/>
                  </a:lnTo>
                  <a:lnTo>
                    <a:pt x="14167" y="0"/>
                  </a:lnTo>
                  <a:lnTo>
                    <a:pt x="14167" y="3035"/>
                  </a:lnTo>
                  <a:close/>
                </a:path>
                <a:path w="14604" h="3175">
                  <a:moveTo>
                    <a:pt x="0" y="3035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8115512" y="1182127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8115512" y="11818242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167" y="0"/>
                  </a:moveTo>
                  <a:lnTo>
                    <a:pt x="14167" y="0"/>
                  </a:lnTo>
                </a:path>
                <a:path w="14604" h="3175">
                  <a:moveTo>
                    <a:pt x="0" y="0"/>
                  </a:moveTo>
                  <a:lnTo>
                    <a:pt x="0" y="0"/>
                  </a:lnTo>
                </a:path>
                <a:path w="14604" h="3175">
                  <a:moveTo>
                    <a:pt x="0" y="3035"/>
                  </a:moveTo>
                  <a:lnTo>
                    <a:pt x="0" y="3035"/>
                  </a:lnTo>
                </a:path>
                <a:path w="14604" h="3175">
                  <a:moveTo>
                    <a:pt x="10119" y="3035"/>
                  </a:moveTo>
                  <a:lnTo>
                    <a:pt x="10119" y="3035"/>
                  </a:lnTo>
                </a:path>
                <a:path w="14604" h="3175">
                  <a:moveTo>
                    <a:pt x="14167" y="3035"/>
                  </a:moveTo>
                  <a:lnTo>
                    <a:pt x="14167" y="3035"/>
                  </a:lnTo>
                </a:path>
                <a:path w="14604" h="3175">
                  <a:moveTo>
                    <a:pt x="14167" y="0"/>
                  </a:moveTo>
                  <a:lnTo>
                    <a:pt x="14167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8115512" y="11654306"/>
              <a:ext cx="14604" cy="167005"/>
            </a:xfrm>
            <a:custGeom>
              <a:avLst/>
              <a:gdLst/>
              <a:ahLst/>
              <a:cxnLst/>
              <a:rect l="l" t="t" r="r" b="b"/>
              <a:pathLst>
                <a:path w="14604" h="167004">
                  <a:moveTo>
                    <a:pt x="0" y="166971"/>
                  </a:moveTo>
                  <a:lnTo>
                    <a:pt x="0" y="163936"/>
                  </a:lnTo>
                  <a:lnTo>
                    <a:pt x="14167" y="163936"/>
                  </a:lnTo>
                </a:path>
                <a:path w="14604" h="167004">
                  <a:moveTo>
                    <a:pt x="3035" y="0"/>
                  </a:moveTo>
                  <a:lnTo>
                    <a:pt x="1416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8115512" y="116512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8098309" y="11651270"/>
              <a:ext cx="46990" cy="170180"/>
            </a:xfrm>
            <a:custGeom>
              <a:avLst/>
              <a:gdLst/>
              <a:ahLst/>
              <a:cxnLst/>
              <a:rect l="l" t="t" r="r" b="b"/>
              <a:pathLst>
                <a:path w="46990" h="170179">
                  <a:moveTo>
                    <a:pt x="46549" y="0"/>
                  </a:moveTo>
                  <a:lnTo>
                    <a:pt x="18215" y="0"/>
                  </a:lnTo>
                </a:path>
                <a:path w="46990" h="170179">
                  <a:moveTo>
                    <a:pt x="0" y="170007"/>
                  </a:moveTo>
                  <a:lnTo>
                    <a:pt x="4047" y="170007"/>
                  </a:lnTo>
                  <a:lnTo>
                    <a:pt x="17203" y="170007"/>
                  </a:lnTo>
                </a:path>
                <a:path w="46990" h="170179">
                  <a:moveTo>
                    <a:pt x="0" y="0"/>
                  </a:moveTo>
                  <a:lnTo>
                    <a:pt x="4047" y="0"/>
                  </a:lnTo>
                  <a:lnTo>
                    <a:pt x="172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8098309" y="11651270"/>
              <a:ext cx="17780" cy="170180"/>
            </a:xfrm>
            <a:custGeom>
              <a:avLst/>
              <a:gdLst/>
              <a:ahLst/>
              <a:cxnLst/>
              <a:rect l="l" t="t" r="r" b="b"/>
              <a:pathLst>
                <a:path w="17779" h="170179">
                  <a:moveTo>
                    <a:pt x="17203" y="6071"/>
                  </a:moveTo>
                  <a:lnTo>
                    <a:pt x="7083" y="6071"/>
                  </a:lnTo>
                  <a:lnTo>
                    <a:pt x="7083" y="4047"/>
                  </a:lnTo>
                  <a:lnTo>
                    <a:pt x="0" y="4047"/>
                  </a:lnTo>
                  <a:lnTo>
                    <a:pt x="0" y="0"/>
                  </a:lnTo>
                  <a:lnTo>
                    <a:pt x="17203" y="0"/>
                  </a:lnTo>
                  <a:lnTo>
                    <a:pt x="17203" y="6071"/>
                  </a:lnTo>
                </a:path>
                <a:path w="17779" h="170179">
                  <a:moveTo>
                    <a:pt x="17203" y="170007"/>
                  </a:moveTo>
                  <a:lnTo>
                    <a:pt x="0" y="170007"/>
                  </a:lnTo>
                  <a:lnTo>
                    <a:pt x="0" y="164948"/>
                  </a:lnTo>
                  <a:lnTo>
                    <a:pt x="7083" y="164948"/>
                  </a:lnTo>
                  <a:lnTo>
                    <a:pt x="7083" y="162924"/>
                  </a:lnTo>
                  <a:lnTo>
                    <a:pt x="17203" y="162924"/>
                  </a:lnTo>
                  <a:lnTo>
                    <a:pt x="17203" y="1700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8098309" y="11651270"/>
              <a:ext cx="50165" cy="170180"/>
            </a:xfrm>
            <a:custGeom>
              <a:avLst/>
              <a:gdLst/>
              <a:ahLst/>
              <a:cxnLst/>
              <a:rect l="l" t="t" r="r" b="b"/>
              <a:pathLst>
                <a:path w="50165" h="170179">
                  <a:moveTo>
                    <a:pt x="17203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4047" y="0"/>
                  </a:lnTo>
                  <a:lnTo>
                    <a:pt x="17203" y="0"/>
                  </a:lnTo>
                </a:path>
                <a:path w="50165" h="170179">
                  <a:moveTo>
                    <a:pt x="17203" y="170007"/>
                  </a:moveTo>
                  <a:lnTo>
                    <a:pt x="4047" y="170007"/>
                  </a:lnTo>
                  <a:lnTo>
                    <a:pt x="0" y="170007"/>
                  </a:lnTo>
                  <a:lnTo>
                    <a:pt x="4047" y="170007"/>
                  </a:lnTo>
                  <a:lnTo>
                    <a:pt x="17203" y="170007"/>
                  </a:lnTo>
                </a:path>
                <a:path w="50165" h="170179">
                  <a:moveTo>
                    <a:pt x="17203" y="3035"/>
                  </a:moveTo>
                  <a:lnTo>
                    <a:pt x="49585" y="3035"/>
                  </a:lnTo>
                </a:path>
                <a:path w="50165" h="170179">
                  <a:moveTo>
                    <a:pt x="17203" y="166971"/>
                  </a:moveTo>
                  <a:lnTo>
                    <a:pt x="49585" y="1669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8115512" y="11821278"/>
              <a:ext cx="819785" cy="23495"/>
            </a:xfrm>
            <a:custGeom>
              <a:avLst/>
              <a:gdLst/>
              <a:ahLst/>
              <a:cxnLst/>
              <a:rect l="l" t="t" r="r" b="b"/>
              <a:pathLst>
                <a:path w="819784" h="23495">
                  <a:moveTo>
                    <a:pt x="0" y="0"/>
                  </a:moveTo>
                  <a:lnTo>
                    <a:pt x="29346" y="0"/>
                  </a:lnTo>
                </a:path>
                <a:path w="819784" h="23495">
                  <a:moveTo>
                    <a:pt x="819680" y="23274"/>
                  </a:moveTo>
                  <a:lnTo>
                    <a:pt x="142685" y="23274"/>
                  </a:lnTo>
                </a:path>
                <a:path w="819784" h="23495">
                  <a:moveTo>
                    <a:pt x="32382" y="20239"/>
                  </a:moveTo>
                  <a:lnTo>
                    <a:pt x="815632" y="202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52" name="object 7852"/>
            <p:cNvPicPr/>
            <p:nvPr/>
          </p:nvPicPr>
          <p:blipFill>
            <a:blip r:embed="rId433" cstate="print"/>
            <a:stretch>
              <a:fillRect/>
            </a:stretch>
          </p:blipFill>
          <p:spPr>
            <a:xfrm>
              <a:off x="8387221" y="11765115"/>
              <a:ext cx="308645" cy="76908"/>
            </a:xfrm>
            <a:prstGeom prst="rect">
              <a:avLst/>
            </a:prstGeom>
          </p:spPr>
        </p:pic>
        <p:sp>
          <p:nvSpPr>
            <p:cNvPr id="7853" name="object 7853"/>
            <p:cNvSpPr/>
            <p:nvPr/>
          </p:nvSpPr>
          <p:spPr>
            <a:xfrm>
              <a:off x="7299879" y="8029496"/>
              <a:ext cx="42545" cy="877569"/>
            </a:xfrm>
            <a:custGeom>
              <a:avLst/>
              <a:gdLst/>
              <a:ahLst/>
              <a:cxnLst/>
              <a:rect l="l" t="t" r="r" b="b"/>
              <a:pathLst>
                <a:path w="42545" h="877570">
                  <a:moveTo>
                    <a:pt x="42501" y="14167"/>
                  </a:moveTo>
                  <a:lnTo>
                    <a:pt x="42501" y="0"/>
                  </a:lnTo>
                </a:path>
                <a:path w="42545" h="877570">
                  <a:moveTo>
                    <a:pt x="0" y="707354"/>
                  </a:moveTo>
                  <a:lnTo>
                    <a:pt x="0" y="877361"/>
                  </a:lnTo>
                </a:path>
                <a:path w="42545" h="877570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7329226" y="87328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7342381" y="85658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7339346" y="85708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-1517" y="1011"/>
                  </a:moveTo>
                  <a:lnTo>
                    <a:pt x="1517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7345417" y="873179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517" y="2529"/>
                  </a:moveTo>
                  <a:lnTo>
                    <a:pt x="1517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7339346" y="85708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7329226" y="873685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15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3138735" y="8883583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3139747" y="889572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07"/>
                  </a:moveTo>
                  <a:lnTo>
                    <a:pt x="6071" y="9107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9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3142783" y="8892691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0" y="0"/>
                  </a:moveTo>
                  <a:lnTo>
                    <a:pt x="2044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3317851" y="895442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5">
                  <a:moveTo>
                    <a:pt x="0" y="0"/>
                  </a:moveTo>
                  <a:lnTo>
                    <a:pt x="0" y="18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3139744" y="8738882"/>
              <a:ext cx="6350" cy="154305"/>
            </a:xfrm>
            <a:custGeom>
              <a:avLst/>
              <a:gdLst/>
              <a:ahLst/>
              <a:cxnLst/>
              <a:rect l="l" t="t" r="r" b="b"/>
              <a:pathLst>
                <a:path w="6350" h="154304">
                  <a:moveTo>
                    <a:pt x="6070" y="144703"/>
                  </a:moveTo>
                  <a:lnTo>
                    <a:pt x="0" y="144703"/>
                  </a:lnTo>
                  <a:lnTo>
                    <a:pt x="0" y="153809"/>
                  </a:lnTo>
                  <a:lnTo>
                    <a:pt x="6070" y="153809"/>
                  </a:lnTo>
                  <a:lnTo>
                    <a:pt x="6070" y="144703"/>
                  </a:lnTo>
                  <a:close/>
                </a:path>
                <a:path w="6350" h="154304">
                  <a:moveTo>
                    <a:pt x="6070" y="0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6070" y="9105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3239931" y="8938229"/>
              <a:ext cx="108585" cy="67945"/>
            </a:xfrm>
            <a:custGeom>
              <a:avLst/>
              <a:gdLst/>
              <a:ahLst/>
              <a:cxnLst/>
              <a:rect l="l" t="t" r="r" b="b"/>
              <a:pathLst>
                <a:path w="108585" h="67945">
                  <a:moveTo>
                    <a:pt x="39386" y="5127"/>
                  </a:moveTo>
                  <a:lnTo>
                    <a:pt x="29452" y="5700"/>
                  </a:lnTo>
                  <a:lnTo>
                    <a:pt x="20014" y="8442"/>
                  </a:lnTo>
                  <a:lnTo>
                    <a:pt x="11418" y="13209"/>
                  </a:lnTo>
                  <a:lnTo>
                    <a:pt x="4014" y="19857"/>
                  </a:lnTo>
                </a:path>
                <a:path w="108585" h="67945">
                  <a:moveTo>
                    <a:pt x="77919" y="34406"/>
                  </a:moveTo>
                  <a:lnTo>
                    <a:pt x="77919" y="52621"/>
                  </a:lnTo>
                </a:path>
                <a:path w="108585" h="67945">
                  <a:moveTo>
                    <a:pt x="77524" y="14964"/>
                  </a:moveTo>
                  <a:lnTo>
                    <a:pt x="68547" y="10515"/>
                  </a:lnTo>
                  <a:lnTo>
                    <a:pt x="59088" y="7361"/>
                  </a:lnTo>
                  <a:lnTo>
                    <a:pt x="49285" y="5537"/>
                  </a:lnTo>
                  <a:lnTo>
                    <a:pt x="39277" y="5080"/>
                  </a:lnTo>
                </a:path>
                <a:path w="108585" h="67945">
                  <a:moveTo>
                    <a:pt x="4014" y="47943"/>
                  </a:moveTo>
                  <a:lnTo>
                    <a:pt x="11418" y="54591"/>
                  </a:lnTo>
                  <a:lnTo>
                    <a:pt x="20014" y="59358"/>
                  </a:lnTo>
                  <a:lnTo>
                    <a:pt x="29452" y="62100"/>
                  </a:lnTo>
                  <a:lnTo>
                    <a:pt x="39386" y="62672"/>
                  </a:lnTo>
                </a:path>
                <a:path w="108585" h="67945">
                  <a:moveTo>
                    <a:pt x="0" y="34039"/>
                  </a:moveTo>
                  <a:lnTo>
                    <a:pt x="29" y="39047"/>
                  </a:lnTo>
                  <a:lnTo>
                    <a:pt x="1638" y="43918"/>
                  </a:lnTo>
                  <a:lnTo>
                    <a:pt x="4599" y="47958"/>
                  </a:lnTo>
                </a:path>
                <a:path w="108585" h="67945">
                  <a:moveTo>
                    <a:pt x="102206" y="1011"/>
                  </a:moveTo>
                  <a:lnTo>
                    <a:pt x="87027" y="1011"/>
                  </a:lnTo>
                </a:path>
                <a:path w="108585" h="67945">
                  <a:moveTo>
                    <a:pt x="87533" y="1011"/>
                  </a:moveTo>
                  <a:lnTo>
                    <a:pt x="83728" y="1011"/>
                  </a:lnTo>
                  <a:lnTo>
                    <a:pt x="80511" y="3828"/>
                  </a:lnTo>
                  <a:lnTo>
                    <a:pt x="80009" y="7600"/>
                  </a:lnTo>
                </a:path>
                <a:path w="108585" h="67945">
                  <a:moveTo>
                    <a:pt x="79684" y="7267"/>
                  </a:moveTo>
                  <a:lnTo>
                    <a:pt x="78360" y="20562"/>
                  </a:lnTo>
                  <a:lnTo>
                    <a:pt x="77919" y="33900"/>
                  </a:lnTo>
                  <a:lnTo>
                    <a:pt x="78360" y="47238"/>
                  </a:lnTo>
                  <a:lnTo>
                    <a:pt x="79684" y="60532"/>
                  </a:lnTo>
                </a:path>
                <a:path w="108585" h="67945">
                  <a:moveTo>
                    <a:pt x="80009" y="60200"/>
                  </a:moveTo>
                  <a:lnTo>
                    <a:pt x="80511" y="63971"/>
                  </a:lnTo>
                  <a:lnTo>
                    <a:pt x="83728" y="66788"/>
                  </a:lnTo>
                  <a:lnTo>
                    <a:pt x="87533" y="66788"/>
                  </a:lnTo>
                </a:path>
                <a:path w="108585" h="67945">
                  <a:moveTo>
                    <a:pt x="87027" y="67800"/>
                  </a:moveTo>
                  <a:lnTo>
                    <a:pt x="102206" y="67800"/>
                  </a:lnTo>
                </a:path>
                <a:path w="108585" h="67945">
                  <a:moveTo>
                    <a:pt x="102712" y="67800"/>
                  </a:moveTo>
                  <a:lnTo>
                    <a:pt x="105786" y="67800"/>
                  </a:lnTo>
                  <a:lnTo>
                    <a:pt x="108278" y="65308"/>
                  </a:lnTo>
                  <a:lnTo>
                    <a:pt x="108278" y="62235"/>
                  </a:lnTo>
                </a:path>
                <a:path w="108585" h="67945">
                  <a:moveTo>
                    <a:pt x="108278" y="5565"/>
                  </a:moveTo>
                  <a:lnTo>
                    <a:pt x="108278" y="2491"/>
                  </a:lnTo>
                  <a:lnTo>
                    <a:pt x="105786" y="0"/>
                  </a:lnTo>
                  <a:lnTo>
                    <a:pt x="1027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3138735" y="8904834"/>
              <a:ext cx="4445" cy="140970"/>
            </a:xfrm>
            <a:custGeom>
              <a:avLst/>
              <a:gdLst/>
              <a:ahLst/>
              <a:cxnLst/>
              <a:rect l="l" t="t" r="r" b="b"/>
              <a:pathLst>
                <a:path w="4444" h="140970">
                  <a:moveTo>
                    <a:pt x="4047" y="0"/>
                  </a:moveTo>
                  <a:lnTo>
                    <a:pt x="0" y="0"/>
                  </a:lnTo>
                </a:path>
                <a:path w="4444" h="140970">
                  <a:moveTo>
                    <a:pt x="0" y="140661"/>
                  </a:moveTo>
                  <a:lnTo>
                    <a:pt x="4047" y="1406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3279208" y="8786456"/>
              <a:ext cx="38735" cy="57785"/>
            </a:xfrm>
            <a:custGeom>
              <a:avLst/>
              <a:gdLst/>
              <a:ahLst/>
              <a:cxnLst/>
              <a:rect l="l" t="t" r="r" b="b"/>
              <a:pathLst>
                <a:path w="38735" h="57784">
                  <a:moveTo>
                    <a:pt x="38247" y="9884"/>
                  </a:moveTo>
                  <a:lnTo>
                    <a:pt x="29270" y="5435"/>
                  </a:lnTo>
                  <a:lnTo>
                    <a:pt x="19811" y="2281"/>
                  </a:lnTo>
                  <a:lnTo>
                    <a:pt x="10008" y="457"/>
                  </a:lnTo>
                  <a:lnTo>
                    <a:pt x="0" y="0"/>
                  </a:lnTo>
                </a:path>
                <a:path w="38735" h="57784">
                  <a:moveTo>
                    <a:pt x="0" y="57640"/>
                  </a:moveTo>
                  <a:lnTo>
                    <a:pt x="10008" y="57183"/>
                  </a:lnTo>
                  <a:lnTo>
                    <a:pt x="19811" y="55359"/>
                  </a:lnTo>
                  <a:lnTo>
                    <a:pt x="29270" y="52204"/>
                  </a:lnTo>
                  <a:lnTo>
                    <a:pt x="38247" y="477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2784552" y="8689288"/>
              <a:ext cx="563245" cy="46990"/>
            </a:xfrm>
            <a:custGeom>
              <a:avLst/>
              <a:gdLst/>
              <a:ahLst/>
              <a:cxnLst/>
              <a:rect l="l" t="t" r="r" b="b"/>
              <a:pathLst>
                <a:path w="563245" h="46990">
                  <a:moveTo>
                    <a:pt x="562644" y="0"/>
                  </a:moveTo>
                  <a:lnTo>
                    <a:pt x="239832" y="0"/>
                  </a:lnTo>
                </a:path>
                <a:path w="563245" h="46990">
                  <a:moveTo>
                    <a:pt x="69824" y="0"/>
                  </a:moveTo>
                  <a:lnTo>
                    <a:pt x="0" y="0"/>
                  </a:lnTo>
                </a:path>
                <a:path w="563245" h="46990">
                  <a:moveTo>
                    <a:pt x="236796" y="46549"/>
                  </a:moveTo>
                  <a:lnTo>
                    <a:pt x="562644" y="46549"/>
                  </a:lnTo>
                </a:path>
                <a:path w="563245" h="46990">
                  <a:moveTo>
                    <a:pt x="46549" y="43513"/>
                  </a:moveTo>
                  <a:lnTo>
                    <a:pt x="69824" y="435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2854377" y="8704468"/>
              <a:ext cx="170180" cy="28575"/>
            </a:xfrm>
            <a:custGeom>
              <a:avLst/>
              <a:gdLst/>
              <a:ahLst/>
              <a:cxnLst/>
              <a:rect l="l" t="t" r="r" b="b"/>
              <a:pathLst>
                <a:path w="170180" h="28575">
                  <a:moveTo>
                    <a:pt x="0" y="2023"/>
                  </a:moveTo>
                  <a:lnTo>
                    <a:pt x="4047" y="2023"/>
                  </a:lnTo>
                </a:path>
                <a:path w="170180" h="28575">
                  <a:moveTo>
                    <a:pt x="170007" y="28334"/>
                  </a:moveTo>
                  <a:lnTo>
                    <a:pt x="170007" y="0"/>
                  </a:lnTo>
                </a:path>
                <a:path w="170180" h="28575">
                  <a:moveTo>
                    <a:pt x="170007" y="2023"/>
                  </a:moveTo>
                  <a:lnTo>
                    <a:pt x="166971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2854377" y="86892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3024385" y="869333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15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2854377" y="8689288"/>
              <a:ext cx="170180" cy="17780"/>
            </a:xfrm>
            <a:custGeom>
              <a:avLst/>
              <a:gdLst/>
              <a:ahLst/>
              <a:cxnLst/>
              <a:rect l="l" t="t" r="r" b="b"/>
              <a:pathLst>
                <a:path w="170180" h="17779">
                  <a:moveTo>
                    <a:pt x="163936" y="17203"/>
                  </a:moveTo>
                  <a:lnTo>
                    <a:pt x="163936" y="7083"/>
                  </a:lnTo>
                </a:path>
                <a:path w="170180" h="17779">
                  <a:moveTo>
                    <a:pt x="165960" y="7083"/>
                  </a:moveTo>
                  <a:lnTo>
                    <a:pt x="165960" y="0"/>
                  </a:lnTo>
                </a:path>
                <a:path w="170180" h="17779">
                  <a:moveTo>
                    <a:pt x="170007" y="0"/>
                  </a:moveTo>
                  <a:lnTo>
                    <a:pt x="170007" y="17203"/>
                  </a:lnTo>
                </a:path>
                <a:path w="170180" h="17779">
                  <a:moveTo>
                    <a:pt x="0" y="1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2852353" y="8691312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170007" y="0"/>
                  </a:moveTo>
                  <a:lnTo>
                    <a:pt x="174055" y="0"/>
                  </a:lnTo>
                </a:path>
                <a:path w="17462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2858425" y="87064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4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2784552" y="8689288"/>
              <a:ext cx="69850" cy="363855"/>
            </a:xfrm>
            <a:custGeom>
              <a:avLst/>
              <a:gdLst/>
              <a:ahLst/>
              <a:cxnLst/>
              <a:rect l="l" t="t" r="r" b="b"/>
              <a:pathLst>
                <a:path w="69850" h="363854">
                  <a:moveTo>
                    <a:pt x="69824" y="17203"/>
                  </a:moveTo>
                  <a:lnTo>
                    <a:pt x="69824" y="43513"/>
                  </a:lnTo>
                </a:path>
                <a:path w="69850" h="363854">
                  <a:moveTo>
                    <a:pt x="0" y="363290"/>
                  </a:moveTo>
                  <a:lnTo>
                    <a:pt x="0" y="0"/>
                  </a:lnTo>
                </a:path>
                <a:path w="69850" h="363854">
                  <a:moveTo>
                    <a:pt x="4047" y="4047"/>
                  </a:moveTo>
                  <a:lnTo>
                    <a:pt x="4047" y="2175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2848305" y="8898762"/>
              <a:ext cx="57150" cy="92710"/>
            </a:xfrm>
            <a:custGeom>
              <a:avLst/>
              <a:gdLst/>
              <a:ahLst/>
              <a:cxnLst/>
              <a:rect l="l" t="t" r="r" b="b"/>
              <a:pathLst>
                <a:path w="57150" h="92709">
                  <a:moveTo>
                    <a:pt x="7083" y="0"/>
                  </a:moveTo>
                  <a:lnTo>
                    <a:pt x="53633" y="0"/>
                  </a:lnTo>
                </a:path>
                <a:path w="57150" h="92709">
                  <a:moveTo>
                    <a:pt x="53633" y="92087"/>
                  </a:moveTo>
                  <a:lnTo>
                    <a:pt x="7083" y="92087"/>
                  </a:lnTo>
                </a:path>
                <a:path w="57150" h="92709">
                  <a:moveTo>
                    <a:pt x="54139" y="92087"/>
                  </a:moveTo>
                  <a:lnTo>
                    <a:pt x="55536" y="92087"/>
                  </a:lnTo>
                  <a:lnTo>
                    <a:pt x="56669" y="90955"/>
                  </a:lnTo>
                  <a:lnTo>
                    <a:pt x="56669" y="89557"/>
                  </a:lnTo>
                </a:path>
                <a:path w="57150" h="92709">
                  <a:moveTo>
                    <a:pt x="0" y="44525"/>
                  </a:moveTo>
                  <a:lnTo>
                    <a:pt x="3035" y="44525"/>
                  </a:lnTo>
                </a:path>
                <a:path w="57150" h="92709">
                  <a:moveTo>
                    <a:pt x="3861" y="49571"/>
                  </a:moveTo>
                  <a:lnTo>
                    <a:pt x="4430" y="49519"/>
                  </a:lnTo>
                  <a:lnTo>
                    <a:pt x="4978" y="49331"/>
                  </a:lnTo>
                  <a:lnTo>
                    <a:pt x="5459" y="4902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2853365" y="894733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2863167" y="894330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12"/>
                  </a:moveTo>
                  <a:lnTo>
                    <a:pt x="759" y="2917"/>
                  </a:lnTo>
                  <a:lnTo>
                    <a:pt x="1329" y="2271"/>
                  </a:lnTo>
                  <a:lnTo>
                    <a:pt x="1329" y="1506"/>
                  </a:lnTo>
                  <a:lnTo>
                    <a:pt x="1329" y="740"/>
                  </a:lnTo>
                  <a:lnTo>
                    <a:pt x="759" y="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2853365" y="89422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2834138" y="8791496"/>
              <a:ext cx="76200" cy="158115"/>
            </a:xfrm>
            <a:custGeom>
              <a:avLst/>
              <a:gdLst/>
              <a:ahLst/>
              <a:cxnLst/>
              <a:rect l="l" t="t" r="r" b="b"/>
              <a:pathLst>
                <a:path w="76200" h="158115">
                  <a:moveTo>
                    <a:pt x="19626" y="150332"/>
                  </a:moveTo>
                  <a:lnTo>
                    <a:pt x="19145" y="150023"/>
                  </a:lnTo>
                  <a:lnTo>
                    <a:pt x="18597" y="149834"/>
                  </a:lnTo>
                  <a:lnTo>
                    <a:pt x="18028" y="149783"/>
                  </a:lnTo>
                </a:path>
                <a:path w="76200" h="158115">
                  <a:moveTo>
                    <a:pt x="17203" y="149768"/>
                  </a:moveTo>
                  <a:lnTo>
                    <a:pt x="10119" y="149768"/>
                  </a:lnTo>
                </a:path>
                <a:path w="76200" h="158115">
                  <a:moveTo>
                    <a:pt x="10625" y="148756"/>
                  </a:moveTo>
                  <a:lnTo>
                    <a:pt x="8110" y="148756"/>
                  </a:lnTo>
                  <a:lnTo>
                    <a:pt x="6071" y="150795"/>
                  </a:lnTo>
                  <a:lnTo>
                    <a:pt x="6071" y="153310"/>
                  </a:lnTo>
                  <a:lnTo>
                    <a:pt x="6071" y="155825"/>
                  </a:lnTo>
                  <a:lnTo>
                    <a:pt x="8110" y="157864"/>
                  </a:lnTo>
                  <a:lnTo>
                    <a:pt x="10625" y="157864"/>
                  </a:lnTo>
                </a:path>
                <a:path w="76200" h="158115">
                  <a:moveTo>
                    <a:pt x="10119" y="157864"/>
                  </a:moveTo>
                  <a:lnTo>
                    <a:pt x="17203" y="156852"/>
                  </a:lnTo>
                </a:path>
                <a:path w="76200" h="158115">
                  <a:moveTo>
                    <a:pt x="17203" y="155840"/>
                  </a:moveTo>
                  <a:lnTo>
                    <a:pt x="14167" y="155840"/>
                  </a:lnTo>
                </a:path>
                <a:path w="76200" h="158115">
                  <a:moveTo>
                    <a:pt x="3541" y="0"/>
                  </a:moveTo>
                  <a:lnTo>
                    <a:pt x="2144" y="0"/>
                  </a:lnTo>
                  <a:lnTo>
                    <a:pt x="1011" y="1132"/>
                  </a:lnTo>
                  <a:lnTo>
                    <a:pt x="1011" y="2529"/>
                  </a:lnTo>
                </a:path>
                <a:path w="76200" h="158115">
                  <a:moveTo>
                    <a:pt x="3035" y="0"/>
                  </a:moveTo>
                  <a:lnTo>
                    <a:pt x="72860" y="0"/>
                  </a:lnTo>
                </a:path>
                <a:path w="76200" h="158115">
                  <a:moveTo>
                    <a:pt x="75896" y="2529"/>
                  </a:moveTo>
                  <a:lnTo>
                    <a:pt x="75896" y="1132"/>
                  </a:lnTo>
                  <a:lnTo>
                    <a:pt x="74763" y="0"/>
                  </a:lnTo>
                  <a:lnTo>
                    <a:pt x="73366" y="0"/>
                  </a:lnTo>
                </a:path>
                <a:path w="76200" h="158115">
                  <a:moveTo>
                    <a:pt x="74884" y="3035"/>
                  </a:moveTo>
                  <a:lnTo>
                    <a:pt x="74884" y="100183"/>
                  </a:lnTo>
                </a:path>
                <a:path w="76200" h="158115">
                  <a:moveTo>
                    <a:pt x="73366" y="102207"/>
                  </a:moveTo>
                  <a:lnTo>
                    <a:pt x="74763" y="102207"/>
                  </a:lnTo>
                  <a:lnTo>
                    <a:pt x="75896" y="101074"/>
                  </a:lnTo>
                  <a:lnTo>
                    <a:pt x="75896" y="99677"/>
                  </a:lnTo>
                </a:path>
                <a:path w="76200" h="158115">
                  <a:moveTo>
                    <a:pt x="72860" y="102207"/>
                  </a:moveTo>
                  <a:lnTo>
                    <a:pt x="3035" y="102207"/>
                  </a:lnTo>
                </a:path>
                <a:path w="76200" h="158115">
                  <a:moveTo>
                    <a:pt x="1011" y="99677"/>
                  </a:moveTo>
                  <a:lnTo>
                    <a:pt x="1011" y="101074"/>
                  </a:lnTo>
                  <a:lnTo>
                    <a:pt x="2144" y="102207"/>
                  </a:lnTo>
                  <a:lnTo>
                    <a:pt x="3541" y="102207"/>
                  </a:lnTo>
                </a:path>
                <a:path w="76200" h="158115">
                  <a:moveTo>
                    <a:pt x="0" y="100183"/>
                  </a:moveTo>
                  <a:lnTo>
                    <a:pt x="0" y="3035"/>
                  </a:lnTo>
                </a:path>
                <a:path w="76200" h="158115">
                  <a:moveTo>
                    <a:pt x="19227" y="95123"/>
                  </a:moveTo>
                  <a:lnTo>
                    <a:pt x="19227" y="8095"/>
                  </a:lnTo>
                </a:path>
                <a:path w="76200" h="158115">
                  <a:moveTo>
                    <a:pt x="69824" y="8095"/>
                  </a:moveTo>
                  <a:lnTo>
                    <a:pt x="69824" y="95123"/>
                  </a:lnTo>
                </a:path>
                <a:path w="76200" h="158115">
                  <a:moveTo>
                    <a:pt x="67800" y="97147"/>
                  </a:moveTo>
                  <a:lnTo>
                    <a:pt x="21250" y="97147"/>
                  </a:lnTo>
                </a:path>
                <a:path w="76200" h="158115">
                  <a:moveTo>
                    <a:pt x="21756" y="5059"/>
                  </a:moveTo>
                  <a:lnTo>
                    <a:pt x="20359" y="5059"/>
                  </a:lnTo>
                  <a:lnTo>
                    <a:pt x="19227" y="6192"/>
                  </a:lnTo>
                  <a:lnTo>
                    <a:pt x="19227" y="7589"/>
                  </a:lnTo>
                </a:path>
                <a:path w="76200" h="158115">
                  <a:moveTo>
                    <a:pt x="70836" y="7589"/>
                  </a:moveTo>
                  <a:lnTo>
                    <a:pt x="70836" y="6192"/>
                  </a:lnTo>
                  <a:lnTo>
                    <a:pt x="69703" y="5059"/>
                  </a:lnTo>
                  <a:lnTo>
                    <a:pt x="68306" y="5059"/>
                  </a:lnTo>
                </a:path>
                <a:path w="76200" h="158115">
                  <a:moveTo>
                    <a:pt x="68306" y="97147"/>
                  </a:moveTo>
                  <a:lnTo>
                    <a:pt x="69703" y="97147"/>
                  </a:lnTo>
                  <a:lnTo>
                    <a:pt x="70836" y="96014"/>
                  </a:lnTo>
                  <a:lnTo>
                    <a:pt x="70836" y="94617"/>
                  </a:lnTo>
                </a:path>
                <a:path w="76200" h="158115">
                  <a:moveTo>
                    <a:pt x="19227" y="94617"/>
                  </a:moveTo>
                  <a:lnTo>
                    <a:pt x="19227" y="96014"/>
                  </a:lnTo>
                  <a:lnTo>
                    <a:pt x="20359" y="97147"/>
                  </a:lnTo>
                  <a:lnTo>
                    <a:pt x="21756" y="97147"/>
                  </a:lnTo>
                </a:path>
                <a:path w="76200" h="158115">
                  <a:moveTo>
                    <a:pt x="18028" y="54631"/>
                  </a:moveTo>
                  <a:lnTo>
                    <a:pt x="18597" y="54579"/>
                  </a:lnTo>
                  <a:lnTo>
                    <a:pt x="19145" y="54390"/>
                  </a:lnTo>
                  <a:lnTo>
                    <a:pt x="19626" y="540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2853365" y="884512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2863167" y="884109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12"/>
                  </a:moveTo>
                  <a:lnTo>
                    <a:pt x="759" y="2917"/>
                  </a:lnTo>
                  <a:lnTo>
                    <a:pt x="1329" y="2271"/>
                  </a:lnTo>
                  <a:lnTo>
                    <a:pt x="1329" y="1506"/>
                  </a:lnTo>
                  <a:lnTo>
                    <a:pt x="1329" y="740"/>
                  </a:lnTo>
                  <a:lnTo>
                    <a:pt x="759" y="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2853365" y="884006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2840210" y="8838045"/>
              <a:ext cx="15240" cy="9525"/>
            </a:xfrm>
            <a:custGeom>
              <a:avLst/>
              <a:gdLst/>
              <a:ahLst/>
              <a:cxnLst/>
              <a:rect l="l" t="t" r="r" b="b"/>
              <a:pathLst>
                <a:path w="15239" h="9525">
                  <a:moveTo>
                    <a:pt x="13554" y="1575"/>
                  </a:moveTo>
                  <a:lnTo>
                    <a:pt x="13074" y="1266"/>
                  </a:lnTo>
                  <a:lnTo>
                    <a:pt x="12525" y="1077"/>
                  </a:lnTo>
                  <a:lnTo>
                    <a:pt x="11956" y="1026"/>
                  </a:lnTo>
                </a:path>
                <a:path w="15239" h="9525">
                  <a:moveTo>
                    <a:pt x="11131" y="1011"/>
                  </a:moveTo>
                  <a:lnTo>
                    <a:pt x="4047" y="1011"/>
                  </a:lnTo>
                </a:path>
                <a:path w="15239" h="9525">
                  <a:moveTo>
                    <a:pt x="4553" y="0"/>
                  </a:move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</a:path>
                <a:path w="15239" h="9525">
                  <a:moveTo>
                    <a:pt x="4047" y="9107"/>
                  </a:moveTo>
                  <a:lnTo>
                    <a:pt x="11131" y="8095"/>
                  </a:lnTo>
                </a:path>
                <a:path w="15239" h="9525">
                  <a:moveTo>
                    <a:pt x="8095" y="3035"/>
                  </a:moveTo>
                  <a:lnTo>
                    <a:pt x="11131" y="3035"/>
                  </a:lnTo>
                </a:path>
                <a:path w="15239" h="9525">
                  <a:moveTo>
                    <a:pt x="11131" y="7083"/>
                  </a:moveTo>
                  <a:lnTo>
                    <a:pt x="8095" y="7083"/>
                  </a:lnTo>
                  <a:lnTo>
                    <a:pt x="8095" y="3035"/>
                  </a:lnTo>
                </a:path>
                <a:path w="15239" h="9525">
                  <a:moveTo>
                    <a:pt x="11637" y="7083"/>
                  </a:moveTo>
                  <a:lnTo>
                    <a:pt x="13034" y="7083"/>
                  </a:lnTo>
                  <a:lnTo>
                    <a:pt x="14167" y="5951"/>
                  </a:lnTo>
                  <a:lnTo>
                    <a:pt x="14167" y="4553"/>
                  </a:lnTo>
                  <a:lnTo>
                    <a:pt x="14167" y="3156"/>
                  </a:lnTo>
                  <a:lnTo>
                    <a:pt x="13034" y="2023"/>
                  </a:lnTo>
                  <a:lnTo>
                    <a:pt x="11637" y="2023"/>
                  </a:lnTo>
                </a:path>
                <a:path w="15239" h="9525">
                  <a:moveTo>
                    <a:pt x="13554" y="7531"/>
                  </a:moveTo>
                  <a:lnTo>
                    <a:pt x="14567" y="6880"/>
                  </a:lnTo>
                  <a:lnTo>
                    <a:pt x="15179" y="5757"/>
                  </a:lnTo>
                  <a:lnTo>
                    <a:pt x="15179" y="4553"/>
                  </a:lnTo>
                  <a:lnTo>
                    <a:pt x="15179" y="3349"/>
                  </a:lnTo>
                  <a:lnTo>
                    <a:pt x="14567" y="2227"/>
                  </a:lnTo>
                  <a:lnTo>
                    <a:pt x="13554" y="15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6213044" y="10833613"/>
              <a:ext cx="1087120" cy="160020"/>
            </a:xfrm>
            <a:custGeom>
              <a:avLst/>
              <a:gdLst/>
              <a:ahLst/>
              <a:cxnLst/>
              <a:rect l="l" t="t" r="r" b="b"/>
              <a:pathLst>
                <a:path w="1087120" h="160020">
                  <a:moveTo>
                    <a:pt x="562644" y="155840"/>
                  </a:moveTo>
                  <a:lnTo>
                    <a:pt x="1086835" y="155840"/>
                  </a:lnTo>
                </a:path>
                <a:path w="1087120" h="160020">
                  <a:moveTo>
                    <a:pt x="520143" y="155840"/>
                  </a:moveTo>
                  <a:lnTo>
                    <a:pt x="194294" y="155840"/>
                  </a:lnTo>
                </a:path>
                <a:path w="1087120" h="160020">
                  <a:moveTo>
                    <a:pt x="24286" y="155840"/>
                  </a:moveTo>
                  <a:lnTo>
                    <a:pt x="0" y="155840"/>
                  </a:lnTo>
                </a:path>
                <a:path w="1087120" h="160020">
                  <a:moveTo>
                    <a:pt x="562644" y="135601"/>
                  </a:moveTo>
                  <a:lnTo>
                    <a:pt x="1086835" y="135601"/>
                  </a:lnTo>
                </a:path>
                <a:path w="1087120" h="160020">
                  <a:moveTo>
                    <a:pt x="520143" y="135601"/>
                  </a:moveTo>
                  <a:lnTo>
                    <a:pt x="194294" y="135601"/>
                  </a:lnTo>
                </a:path>
                <a:path w="1087120" h="160020">
                  <a:moveTo>
                    <a:pt x="24286" y="135601"/>
                  </a:moveTo>
                  <a:lnTo>
                    <a:pt x="0" y="135601"/>
                  </a:lnTo>
                </a:path>
                <a:path w="1087120" h="160020">
                  <a:moveTo>
                    <a:pt x="565680" y="132565"/>
                  </a:moveTo>
                  <a:lnTo>
                    <a:pt x="1083799" y="132565"/>
                  </a:lnTo>
                </a:path>
                <a:path w="1087120" h="160020">
                  <a:moveTo>
                    <a:pt x="516095" y="132565"/>
                  </a:moveTo>
                  <a:lnTo>
                    <a:pt x="189234" y="132565"/>
                  </a:lnTo>
                </a:path>
                <a:path w="1087120" h="160020">
                  <a:moveTo>
                    <a:pt x="28334" y="132565"/>
                  </a:moveTo>
                  <a:lnTo>
                    <a:pt x="4047" y="132565"/>
                  </a:lnTo>
                </a:path>
                <a:path w="1087120" h="160020">
                  <a:moveTo>
                    <a:pt x="1083799" y="159888"/>
                  </a:moveTo>
                  <a:lnTo>
                    <a:pt x="191258" y="159888"/>
                  </a:lnTo>
                </a:path>
                <a:path w="1087120" h="160020">
                  <a:moveTo>
                    <a:pt x="27322" y="159888"/>
                  </a:moveTo>
                  <a:lnTo>
                    <a:pt x="4047" y="159888"/>
                  </a:lnTo>
                </a:path>
                <a:path w="1087120" h="160020">
                  <a:moveTo>
                    <a:pt x="565680" y="132565"/>
                  </a:moveTo>
                  <a:lnTo>
                    <a:pt x="565680" y="0"/>
                  </a:lnTo>
                  <a:lnTo>
                    <a:pt x="516095" y="0"/>
                  </a:lnTo>
                  <a:lnTo>
                    <a:pt x="516095" y="1325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6237331" y="10983382"/>
              <a:ext cx="170180" cy="0"/>
            </a:xfrm>
            <a:custGeom>
              <a:avLst/>
              <a:gdLst/>
              <a:ahLst/>
              <a:cxnLst/>
              <a:rect l="l" t="t" r="r" b="b"/>
              <a:pathLst>
                <a:path w="170179">
                  <a:moveTo>
                    <a:pt x="0" y="0"/>
                  </a:moveTo>
                  <a:lnTo>
                    <a:pt x="3035" y="0"/>
                  </a:lnTo>
                </a:path>
                <a:path w="170179">
                  <a:moveTo>
                    <a:pt x="170007" y="0"/>
                  </a:moveTo>
                  <a:lnTo>
                    <a:pt x="16697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6235307" y="10974781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4047" y="0"/>
                  </a:lnTo>
                </a:path>
                <a:path w="174625">
                  <a:moveTo>
                    <a:pt x="170007" y="0"/>
                  </a:moveTo>
                  <a:lnTo>
                    <a:pt x="17405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6237331" y="10966179"/>
              <a:ext cx="170180" cy="17780"/>
            </a:xfrm>
            <a:custGeom>
              <a:avLst/>
              <a:gdLst/>
              <a:ahLst/>
              <a:cxnLst/>
              <a:rect l="l" t="t" r="r" b="b"/>
              <a:pathLst>
                <a:path w="170179" h="17779">
                  <a:moveTo>
                    <a:pt x="162924" y="17203"/>
                  </a:moveTo>
                  <a:lnTo>
                    <a:pt x="162924" y="7083"/>
                  </a:lnTo>
                  <a:lnTo>
                    <a:pt x="164948" y="7083"/>
                  </a:lnTo>
                  <a:lnTo>
                    <a:pt x="164948" y="0"/>
                  </a:lnTo>
                  <a:lnTo>
                    <a:pt x="170007" y="0"/>
                  </a:lnTo>
                  <a:lnTo>
                    <a:pt x="170007" y="17203"/>
                  </a:lnTo>
                  <a:lnTo>
                    <a:pt x="162924" y="17203"/>
                  </a:lnTo>
                </a:path>
                <a:path w="170179" h="17779">
                  <a:moveTo>
                    <a:pt x="0" y="17203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4047" y="7083"/>
                  </a:lnTo>
                  <a:lnTo>
                    <a:pt x="6071" y="7083"/>
                  </a:lnTo>
                  <a:lnTo>
                    <a:pt x="6071" y="17203"/>
                  </a:lnTo>
                  <a:lnTo>
                    <a:pt x="0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6237331" y="10966179"/>
              <a:ext cx="170180" cy="17780"/>
            </a:xfrm>
            <a:custGeom>
              <a:avLst/>
              <a:gdLst/>
              <a:ahLst/>
              <a:cxnLst/>
              <a:rect l="l" t="t" r="r" b="b"/>
              <a:pathLst>
                <a:path w="170179" h="17779">
                  <a:moveTo>
                    <a:pt x="170007" y="17203"/>
                  </a:moveTo>
                  <a:lnTo>
                    <a:pt x="170007" y="3035"/>
                  </a:lnTo>
                  <a:lnTo>
                    <a:pt x="170007" y="0"/>
                  </a:lnTo>
                  <a:lnTo>
                    <a:pt x="170007" y="3035"/>
                  </a:lnTo>
                  <a:lnTo>
                    <a:pt x="170007" y="17203"/>
                  </a:lnTo>
                </a:path>
                <a:path w="170179" h="17779">
                  <a:moveTo>
                    <a:pt x="0" y="17203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0" y="3035"/>
                  </a:lnTo>
                  <a:lnTo>
                    <a:pt x="0" y="1720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6240366" y="109833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-3035" y="5059"/>
                  </a:moveTo>
                  <a:lnTo>
                    <a:pt x="3035" y="5059"/>
                  </a:lnTo>
                </a:path>
              </a:pathLst>
            </a:custGeom>
            <a:ln w="10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6234295" y="1098641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29">
                  <a:moveTo>
                    <a:pt x="0" y="0"/>
                  </a:moveTo>
                  <a:lnTo>
                    <a:pt x="6071" y="0"/>
                  </a:lnTo>
                </a:path>
                <a:path w="176529">
                  <a:moveTo>
                    <a:pt x="170007" y="0"/>
                  </a:moveTo>
                  <a:lnTo>
                    <a:pt x="1760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6404303" y="1098338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-3035" y="5059"/>
                  </a:moveTo>
                  <a:lnTo>
                    <a:pt x="3035" y="5059"/>
                  </a:lnTo>
                </a:path>
              </a:pathLst>
            </a:custGeom>
            <a:ln w="10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2186489" y="8029496"/>
              <a:ext cx="42545" cy="877569"/>
            </a:xfrm>
            <a:custGeom>
              <a:avLst/>
              <a:gdLst/>
              <a:ahLst/>
              <a:cxnLst/>
              <a:rect l="l" t="t" r="r" b="b"/>
              <a:pathLst>
                <a:path w="42544" h="877570">
                  <a:moveTo>
                    <a:pt x="28334" y="14167"/>
                  </a:moveTo>
                  <a:lnTo>
                    <a:pt x="38454" y="4047"/>
                  </a:lnTo>
                  <a:lnTo>
                    <a:pt x="41490" y="0"/>
                  </a:lnTo>
                </a:path>
                <a:path w="42544" h="877570">
                  <a:moveTo>
                    <a:pt x="0" y="205426"/>
                  </a:moveTo>
                  <a:lnTo>
                    <a:pt x="21250" y="184175"/>
                  </a:lnTo>
                  <a:lnTo>
                    <a:pt x="37442" y="166971"/>
                  </a:lnTo>
                </a:path>
                <a:path w="42544" h="877570">
                  <a:moveTo>
                    <a:pt x="0" y="259059"/>
                  </a:moveTo>
                  <a:lnTo>
                    <a:pt x="21250" y="237808"/>
                  </a:lnTo>
                  <a:lnTo>
                    <a:pt x="42501" y="216557"/>
                  </a:lnTo>
                </a:path>
                <a:path w="42544" h="877570">
                  <a:moveTo>
                    <a:pt x="0" y="313704"/>
                  </a:moveTo>
                  <a:lnTo>
                    <a:pt x="21250" y="292453"/>
                  </a:lnTo>
                  <a:lnTo>
                    <a:pt x="42501" y="271202"/>
                  </a:lnTo>
                </a:path>
                <a:path w="42544" h="877570">
                  <a:moveTo>
                    <a:pt x="0" y="367338"/>
                  </a:moveTo>
                  <a:lnTo>
                    <a:pt x="21250" y="346087"/>
                  </a:lnTo>
                  <a:lnTo>
                    <a:pt x="42501" y="324836"/>
                  </a:lnTo>
                </a:path>
                <a:path w="42544" h="877570">
                  <a:moveTo>
                    <a:pt x="0" y="421983"/>
                  </a:moveTo>
                  <a:lnTo>
                    <a:pt x="21250" y="400732"/>
                  </a:lnTo>
                  <a:lnTo>
                    <a:pt x="42501" y="379481"/>
                  </a:lnTo>
                </a:path>
                <a:path w="42544" h="877570">
                  <a:moveTo>
                    <a:pt x="0" y="475617"/>
                  </a:moveTo>
                  <a:lnTo>
                    <a:pt x="21250" y="454366"/>
                  </a:lnTo>
                  <a:lnTo>
                    <a:pt x="42501" y="433115"/>
                  </a:lnTo>
                </a:path>
                <a:path w="42544" h="877570">
                  <a:moveTo>
                    <a:pt x="0" y="530262"/>
                  </a:moveTo>
                  <a:lnTo>
                    <a:pt x="21250" y="509011"/>
                  </a:lnTo>
                  <a:lnTo>
                    <a:pt x="42501" y="487760"/>
                  </a:lnTo>
                </a:path>
                <a:path w="42544" h="877570">
                  <a:moveTo>
                    <a:pt x="0" y="746820"/>
                  </a:moveTo>
                  <a:lnTo>
                    <a:pt x="21250" y="725569"/>
                  </a:lnTo>
                  <a:lnTo>
                    <a:pt x="39466" y="707354"/>
                  </a:lnTo>
                </a:path>
                <a:path w="42544" h="877570">
                  <a:moveTo>
                    <a:pt x="0" y="801465"/>
                  </a:moveTo>
                  <a:lnTo>
                    <a:pt x="21250" y="780214"/>
                  </a:lnTo>
                  <a:lnTo>
                    <a:pt x="42501" y="758963"/>
                  </a:lnTo>
                </a:path>
                <a:path w="42544" h="877570">
                  <a:moveTo>
                    <a:pt x="0" y="855098"/>
                  </a:moveTo>
                  <a:lnTo>
                    <a:pt x="21250" y="833847"/>
                  </a:lnTo>
                  <a:lnTo>
                    <a:pt x="42501" y="812596"/>
                  </a:lnTo>
                </a:path>
                <a:path w="42544" h="877570">
                  <a:moveTo>
                    <a:pt x="31370" y="877361"/>
                  </a:moveTo>
                  <a:lnTo>
                    <a:pt x="42501" y="867242"/>
                  </a:lnTo>
                </a:path>
                <a:path w="42544" h="877570">
                  <a:moveTo>
                    <a:pt x="0" y="6071"/>
                  </a:moveTo>
                  <a:lnTo>
                    <a:pt x="2023" y="4047"/>
                  </a:lnTo>
                  <a:lnTo>
                    <a:pt x="6071" y="0"/>
                  </a:lnTo>
                </a:path>
                <a:path w="42544" h="877570">
                  <a:moveTo>
                    <a:pt x="0" y="168995"/>
                  </a:moveTo>
                  <a:lnTo>
                    <a:pt x="1011" y="166971"/>
                  </a:lnTo>
                </a:path>
                <a:path w="42544" h="877570">
                  <a:moveTo>
                    <a:pt x="0" y="222629"/>
                  </a:moveTo>
                  <a:lnTo>
                    <a:pt x="21250" y="201378"/>
                  </a:lnTo>
                  <a:lnTo>
                    <a:pt x="42501" y="180127"/>
                  </a:lnTo>
                </a:path>
                <a:path w="42544" h="877570">
                  <a:moveTo>
                    <a:pt x="0" y="277274"/>
                  </a:moveTo>
                  <a:lnTo>
                    <a:pt x="21250" y="256023"/>
                  </a:lnTo>
                  <a:lnTo>
                    <a:pt x="42501" y="234772"/>
                  </a:lnTo>
                </a:path>
                <a:path w="42544" h="877570">
                  <a:moveTo>
                    <a:pt x="0" y="331920"/>
                  </a:moveTo>
                  <a:lnTo>
                    <a:pt x="21250" y="309657"/>
                  </a:lnTo>
                  <a:lnTo>
                    <a:pt x="42501" y="288406"/>
                  </a:lnTo>
                </a:path>
                <a:path w="42544" h="877570">
                  <a:moveTo>
                    <a:pt x="0" y="385553"/>
                  </a:moveTo>
                  <a:lnTo>
                    <a:pt x="21250" y="364302"/>
                  </a:lnTo>
                  <a:lnTo>
                    <a:pt x="42501" y="343051"/>
                  </a:lnTo>
                </a:path>
                <a:path w="42544" h="877570">
                  <a:moveTo>
                    <a:pt x="0" y="440198"/>
                  </a:moveTo>
                  <a:lnTo>
                    <a:pt x="21250" y="418947"/>
                  </a:lnTo>
                  <a:lnTo>
                    <a:pt x="42501" y="397696"/>
                  </a:lnTo>
                </a:path>
                <a:path w="42544" h="877570">
                  <a:moveTo>
                    <a:pt x="0" y="493832"/>
                  </a:moveTo>
                  <a:lnTo>
                    <a:pt x="21250" y="472581"/>
                  </a:lnTo>
                  <a:lnTo>
                    <a:pt x="42501" y="451330"/>
                  </a:lnTo>
                </a:path>
                <a:path w="42544" h="877570">
                  <a:moveTo>
                    <a:pt x="11131" y="536334"/>
                  </a:moveTo>
                  <a:lnTo>
                    <a:pt x="21250" y="527226"/>
                  </a:lnTo>
                  <a:lnTo>
                    <a:pt x="42501" y="505975"/>
                  </a:lnTo>
                </a:path>
                <a:path w="42544" h="877570">
                  <a:moveTo>
                    <a:pt x="0" y="710389"/>
                  </a:moveTo>
                  <a:lnTo>
                    <a:pt x="3035" y="707354"/>
                  </a:lnTo>
                </a:path>
                <a:path w="42544" h="877570">
                  <a:moveTo>
                    <a:pt x="0" y="765035"/>
                  </a:moveTo>
                  <a:lnTo>
                    <a:pt x="21250" y="743784"/>
                  </a:lnTo>
                  <a:lnTo>
                    <a:pt x="42501" y="722533"/>
                  </a:lnTo>
                </a:path>
                <a:path w="42544" h="877570">
                  <a:moveTo>
                    <a:pt x="0" y="819680"/>
                  </a:moveTo>
                  <a:lnTo>
                    <a:pt x="21250" y="797417"/>
                  </a:lnTo>
                  <a:lnTo>
                    <a:pt x="42501" y="776166"/>
                  </a:lnTo>
                </a:path>
                <a:path w="42544" h="877570">
                  <a:moveTo>
                    <a:pt x="0" y="873314"/>
                  </a:moveTo>
                  <a:lnTo>
                    <a:pt x="21250" y="852063"/>
                  </a:lnTo>
                  <a:lnTo>
                    <a:pt x="42501" y="8308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2232027" y="8033544"/>
              <a:ext cx="0" cy="1019175"/>
            </a:xfrm>
            <a:custGeom>
              <a:avLst/>
              <a:gdLst/>
              <a:ahLst/>
              <a:cxnLst/>
              <a:rect l="l" t="t" r="r" b="b"/>
              <a:pathLst>
                <a:path h="1019175">
                  <a:moveTo>
                    <a:pt x="0" y="1019035"/>
                  </a:moveTo>
                  <a:lnTo>
                    <a:pt x="0" y="698246"/>
                  </a:lnTo>
                </a:path>
                <a:path h="1019175">
                  <a:moveTo>
                    <a:pt x="0" y="53734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2182441" y="8029496"/>
              <a:ext cx="46990" cy="1023619"/>
            </a:xfrm>
            <a:custGeom>
              <a:avLst/>
              <a:gdLst/>
              <a:ahLst/>
              <a:cxnLst/>
              <a:rect l="l" t="t" r="r" b="b"/>
              <a:pathLst>
                <a:path w="46989" h="1023620">
                  <a:moveTo>
                    <a:pt x="4047" y="707354"/>
                  </a:moveTo>
                  <a:lnTo>
                    <a:pt x="4047" y="877361"/>
                  </a:lnTo>
                </a:path>
                <a:path w="46989" h="1023620">
                  <a:moveTo>
                    <a:pt x="46549" y="702294"/>
                  </a:moveTo>
                  <a:lnTo>
                    <a:pt x="46549" y="877361"/>
                  </a:lnTo>
                </a:path>
                <a:path w="46989" h="1023620">
                  <a:moveTo>
                    <a:pt x="46549" y="14167"/>
                  </a:moveTo>
                  <a:lnTo>
                    <a:pt x="46549" y="0"/>
                  </a:lnTo>
                </a:path>
                <a:path w="46989" h="1023620">
                  <a:moveTo>
                    <a:pt x="4047" y="14167"/>
                  </a:moveTo>
                  <a:lnTo>
                    <a:pt x="4047" y="0"/>
                  </a:lnTo>
                </a:path>
                <a:path w="46989" h="1023620">
                  <a:moveTo>
                    <a:pt x="0" y="1023082"/>
                  </a:moveTo>
                  <a:lnTo>
                    <a:pt x="0" y="703306"/>
                  </a:lnTo>
                </a:path>
                <a:path w="46989" h="1023620">
                  <a:moveTo>
                    <a:pt x="0" y="540382"/>
                  </a:moveTo>
                  <a:lnTo>
                    <a:pt x="0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2186489" y="8565831"/>
              <a:ext cx="28575" cy="4445"/>
            </a:xfrm>
            <a:custGeom>
              <a:avLst/>
              <a:gdLst/>
              <a:ahLst/>
              <a:cxnLst/>
              <a:rect l="l" t="t" r="r" b="b"/>
              <a:pathLst>
                <a:path w="28575" h="4445">
                  <a:moveTo>
                    <a:pt x="18215" y="2602"/>
                  </a:moveTo>
                  <a:lnTo>
                    <a:pt x="18215" y="4047"/>
                  </a:lnTo>
                  <a:lnTo>
                    <a:pt x="28334" y="4047"/>
                  </a:lnTo>
                  <a:lnTo>
                    <a:pt x="18215" y="2602"/>
                  </a:lnTo>
                  <a:close/>
                </a:path>
                <a:path w="28575" h="4445">
                  <a:moveTo>
                    <a:pt x="18215" y="0"/>
                  </a:moveTo>
                  <a:lnTo>
                    <a:pt x="18215" y="2602"/>
                  </a:lnTo>
                  <a:lnTo>
                    <a:pt x="28334" y="4047"/>
                  </a:lnTo>
                  <a:lnTo>
                    <a:pt x="18215" y="0"/>
                  </a:lnTo>
                  <a:close/>
                </a:path>
                <a:path w="28575" h="4445">
                  <a:moveTo>
                    <a:pt x="28334" y="0"/>
                  </a:moveTo>
                  <a:lnTo>
                    <a:pt x="18215" y="0"/>
                  </a:lnTo>
                  <a:lnTo>
                    <a:pt x="28334" y="4047"/>
                  </a:lnTo>
                  <a:lnTo>
                    <a:pt x="28334" y="0"/>
                  </a:lnTo>
                  <a:close/>
                </a:path>
                <a:path w="28575" h="4445">
                  <a:moveTo>
                    <a:pt x="18215" y="0"/>
                  </a:moveTo>
                  <a:lnTo>
                    <a:pt x="0" y="0"/>
                  </a:lnTo>
                  <a:lnTo>
                    <a:pt x="18215" y="2602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2186489" y="8565830"/>
              <a:ext cx="28575" cy="4445"/>
            </a:xfrm>
            <a:custGeom>
              <a:avLst/>
              <a:gdLst/>
              <a:ahLst/>
              <a:cxnLst/>
              <a:rect l="l" t="t" r="r" b="b"/>
              <a:pathLst>
                <a:path w="28575" h="4445">
                  <a:moveTo>
                    <a:pt x="18215" y="4047"/>
                  </a:moveTo>
                  <a:lnTo>
                    <a:pt x="18215" y="0"/>
                  </a:lnTo>
                  <a:lnTo>
                    <a:pt x="28334" y="4047"/>
                  </a:lnTo>
                  <a:lnTo>
                    <a:pt x="18215" y="4047"/>
                  </a:lnTo>
                  <a:close/>
                </a:path>
                <a:path w="28575" h="4445">
                  <a:moveTo>
                    <a:pt x="18215" y="0"/>
                  </a:moveTo>
                  <a:lnTo>
                    <a:pt x="28334" y="4047"/>
                  </a:lnTo>
                  <a:lnTo>
                    <a:pt x="0" y="0"/>
                  </a:lnTo>
                  <a:lnTo>
                    <a:pt x="18215" y="0"/>
                  </a:lnTo>
                  <a:close/>
                </a:path>
                <a:path w="28575" h="4445">
                  <a:moveTo>
                    <a:pt x="28334" y="4047"/>
                  </a:moveTo>
                  <a:lnTo>
                    <a:pt x="0" y="0"/>
                  </a:lnTo>
                  <a:lnTo>
                    <a:pt x="28334" y="0"/>
                  </a:lnTo>
                  <a:lnTo>
                    <a:pt x="28334" y="404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2186489" y="8565830"/>
              <a:ext cx="28575" cy="4445"/>
            </a:xfrm>
            <a:custGeom>
              <a:avLst/>
              <a:gdLst/>
              <a:ahLst/>
              <a:cxnLst/>
              <a:rect l="l" t="t" r="r" b="b"/>
              <a:pathLst>
                <a:path w="28575" h="4445">
                  <a:moveTo>
                    <a:pt x="18215" y="0"/>
                  </a:moveTo>
                  <a:lnTo>
                    <a:pt x="18215" y="0"/>
                  </a:lnTo>
                </a:path>
                <a:path w="28575" h="4445">
                  <a:moveTo>
                    <a:pt x="0" y="0"/>
                  </a:moveTo>
                  <a:lnTo>
                    <a:pt x="0" y="0"/>
                  </a:lnTo>
                </a:path>
                <a:path w="28575" h="4445">
                  <a:moveTo>
                    <a:pt x="28334" y="0"/>
                  </a:moveTo>
                  <a:lnTo>
                    <a:pt x="28334" y="0"/>
                  </a:lnTo>
                </a:path>
                <a:path w="28575" h="4445">
                  <a:moveTo>
                    <a:pt x="28334" y="4047"/>
                  </a:moveTo>
                  <a:lnTo>
                    <a:pt x="28334" y="4047"/>
                  </a:lnTo>
                </a:path>
                <a:path w="28575" h="4445">
                  <a:moveTo>
                    <a:pt x="18215" y="4047"/>
                  </a:moveTo>
                  <a:lnTo>
                    <a:pt x="18215" y="4047"/>
                  </a:lnTo>
                </a:path>
                <a:path w="28575" h="4445">
                  <a:moveTo>
                    <a:pt x="18215" y="0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2186489" y="8565830"/>
              <a:ext cx="45720" cy="171450"/>
            </a:xfrm>
            <a:custGeom>
              <a:avLst/>
              <a:gdLst/>
              <a:ahLst/>
              <a:cxnLst/>
              <a:rect l="l" t="t" r="r" b="b"/>
              <a:pathLst>
                <a:path w="45719" h="171450">
                  <a:moveTo>
                    <a:pt x="0" y="171019"/>
                  </a:moveTo>
                  <a:lnTo>
                    <a:pt x="28334" y="171019"/>
                  </a:lnTo>
                  <a:lnTo>
                    <a:pt x="28334" y="166971"/>
                  </a:lnTo>
                  <a:lnTo>
                    <a:pt x="18215" y="166971"/>
                  </a:lnTo>
                </a:path>
                <a:path w="45719" h="171450">
                  <a:moveTo>
                    <a:pt x="0" y="0"/>
                  </a:moveTo>
                  <a:lnTo>
                    <a:pt x="28334" y="0"/>
                  </a:lnTo>
                  <a:lnTo>
                    <a:pt x="28334" y="4047"/>
                  </a:lnTo>
                  <a:lnTo>
                    <a:pt x="18215" y="4047"/>
                  </a:lnTo>
                </a:path>
                <a:path w="45719" h="171450">
                  <a:moveTo>
                    <a:pt x="45537" y="171019"/>
                  </a:moveTo>
                  <a:lnTo>
                    <a:pt x="42501" y="171019"/>
                  </a:lnTo>
                  <a:lnTo>
                    <a:pt x="28334" y="171019"/>
                  </a:lnTo>
                </a:path>
                <a:path w="45719" h="171450">
                  <a:moveTo>
                    <a:pt x="45537" y="0"/>
                  </a:moveTo>
                  <a:lnTo>
                    <a:pt x="42501" y="0"/>
                  </a:lnTo>
                  <a:lnTo>
                    <a:pt x="2833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2214824" y="8565830"/>
              <a:ext cx="17780" cy="171450"/>
            </a:xfrm>
            <a:custGeom>
              <a:avLst/>
              <a:gdLst/>
              <a:ahLst/>
              <a:cxnLst/>
              <a:rect l="l" t="t" r="r" b="b"/>
              <a:pathLst>
                <a:path w="17780" h="171450">
                  <a:moveTo>
                    <a:pt x="0" y="7083"/>
                  </a:moveTo>
                  <a:lnTo>
                    <a:pt x="10119" y="7083"/>
                  </a:lnTo>
                  <a:lnTo>
                    <a:pt x="10119" y="5059"/>
                  </a:lnTo>
                  <a:lnTo>
                    <a:pt x="17203" y="5059"/>
                  </a:lnTo>
                  <a:lnTo>
                    <a:pt x="17203" y="0"/>
                  </a:lnTo>
                  <a:lnTo>
                    <a:pt x="0" y="0"/>
                  </a:lnTo>
                  <a:lnTo>
                    <a:pt x="0" y="7083"/>
                  </a:lnTo>
                </a:path>
                <a:path w="17780" h="171450">
                  <a:moveTo>
                    <a:pt x="0" y="171019"/>
                  </a:moveTo>
                  <a:lnTo>
                    <a:pt x="17203" y="171019"/>
                  </a:lnTo>
                  <a:lnTo>
                    <a:pt x="17203" y="165960"/>
                  </a:lnTo>
                  <a:lnTo>
                    <a:pt x="10119" y="165960"/>
                  </a:lnTo>
                  <a:lnTo>
                    <a:pt x="10119" y="163936"/>
                  </a:lnTo>
                  <a:lnTo>
                    <a:pt x="0" y="163936"/>
                  </a:lnTo>
                  <a:lnTo>
                    <a:pt x="0" y="17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2182441" y="8565830"/>
              <a:ext cx="50165" cy="171450"/>
            </a:xfrm>
            <a:custGeom>
              <a:avLst/>
              <a:gdLst/>
              <a:ahLst/>
              <a:cxnLst/>
              <a:rect l="l" t="t" r="r" b="b"/>
              <a:pathLst>
                <a:path w="50164" h="171450">
                  <a:moveTo>
                    <a:pt x="32382" y="0"/>
                  </a:moveTo>
                  <a:lnTo>
                    <a:pt x="46549" y="0"/>
                  </a:lnTo>
                  <a:lnTo>
                    <a:pt x="49585" y="0"/>
                  </a:lnTo>
                  <a:lnTo>
                    <a:pt x="46549" y="0"/>
                  </a:lnTo>
                  <a:lnTo>
                    <a:pt x="32382" y="0"/>
                  </a:lnTo>
                </a:path>
                <a:path w="50164" h="171450">
                  <a:moveTo>
                    <a:pt x="32382" y="171019"/>
                  </a:moveTo>
                  <a:lnTo>
                    <a:pt x="46549" y="171019"/>
                  </a:lnTo>
                  <a:lnTo>
                    <a:pt x="49585" y="171019"/>
                  </a:lnTo>
                  <a:lnTo>
                    <a:pt x="46549" y="171019"/>
                  </a:lnTo>
                  <a:lnTo>
                    <a:pt x="32382" y="171019"/>
                  </a:lnTo>
                </a:path>
                <a:path w="50164" h="171450">
                  <a:moveTo>
                    <a:pt x="32382" y="4047"/>
                  </a:moveTo>
                  <a:lnTo>
                    <a:pt x="0" y="4047"/>
                  </a:lnTo>
                </a:path>
                <a:path w="50164" h="171450">
                  <a:moveTo>
                    <a:pt x="32382" y="166971"/>
                  </a:moveTo>
                  <a:lnTo>
                    <a:pt x="0" y="1669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2186489" y="8196468"/>
              <a:ext cx="42545" cy="369570"/>
            </a:xfrm>
            <a:custGeom>
              <a:avLst/>
              <a:gdLst/>
              <a:ahLst/>
              <a:cxnLst/>
              <a:rect l="l" t="t" r="r" b="b"/>
              <a:pathLst>
                <a:path w="42544" h="369570">
                  <a:moveTo>
                    <a:pt x="0" y="369362"/>
                  </a:moveTo>
                  <a:lnTo>
                    <a:pt x="0" y="0"/>
                  </a:lnTo>
                </a:path>
                <a:path w="42544" h="369570">
                  <a:moveTo>
                    <a:pt x="42501" y="0"/>
                  </a:moveTo>
                  <a:lnTo>
                    <a:pt x="42501" y="3693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4157770" y="9928929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8095"/>
                  </a:moveTo>
                  <a:lnTo>
                    <a:pt x="6071" y="8095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8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4160806" y="100736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3035" y="4047"/>
                  </a:moveTo>
                  <a:lnTo>
                    <a:pt x="3035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3956392" y="9928929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20441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4164854" y="99167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-3035" y="10119"/>
                  </a:moveTo>
                  <a:lnTo>
                    <a:pt x="3035" y="10119"/>
                  </a:lnTo>
                </a:path>
              </a:pathLst>
            </a:custGeom>
            <a:ln w="20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4161818" y="9769041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0" y="11131"/>
                  </a:moveTo>
                  <a:lnTo>
                    <a:pt x="6071" y="11131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111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3956392" y="9769041"/>
              <a:ext cx="204470" cy="157480"/>
            </a:xfrm>
            <a:custGeom>
              <a:avLst/>
              <a:gdLst/>
              <a:ahLst/>
              <a:cxnLst/>
              <a:rect l="l" t="t" r="r" b="b"/>
              <a:pathLst>
                <a:path w="204470" h="157479">
                  <a:moveTo>
                    <a:pt x="204414" y="156852"/>
                  </a:moveTo>
                  <a:lnTo>
                    <a:pt x="0" y="156852"/>
                  </a:lnTo>
                </a:path>
                <a:path w="204470" h="157479">
                  <a:moveTo>
                    <a:pt x="204414" y="3035"/>
                  </a:moveTo>
                  <a:lnTo>
                    <a:pt x="0" y="3035"/>
                  </a:lnTo>
                </a:path>
                <a:path w="204470" h="157479">
                  <a:moveTo>
                    <a:pt x="20441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4157764" y="9772077"/>
              <a:ext cx="6350" cy="154305"/>
            </a:xfrm>
            <a:custGeom>
              <a:avLst/>
              <a:gdLst/>
              <a:ahLst/>
              <a:cxnLst/>
              <a:rect l="l" t="t" r="r" b="b"/>
              <a:pathLst>
                <a:path w="6350" h="154304">
                  <a:moveTo>
                    <a:pt x="6070" y="144716"/>
                  </a:moveTo>
                  <a:lnTo>
                    <a:pt x="0" y="144716"/>
                  </a:lnTo>
                  <a:lnTo>
                    <a:pt x="0" y="153822"/>
                  </a:lnTo>
                  <a:lnTo>
                    <a:pt x="6070" y="153822"/>
                  </a:lnTo>
                  <a:lnTo>
                    <a:pt x="6070" y="144716"/>
                  </a:lnTo>
                  <a:close/>
                </a:path>
                <a:path w="6350" h="154304">
                  <a:moveTo>
                    <a:pt x="6070" y="0"/>
                  </a:moveTo>
                  <a:lnTo>
                    <a:pt x="0" y="0"/>
                  </a:lnTo>
                  <a:lnTo>
                    <a:pt x="0" y="8102"/>
                  </a:lnTo>
                  <a:lnTo>
                    <a:pt x="6070" y="8102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10" name="object 7910"/>
            <p:cNvPicPr/>
            <p:nvPr/>
          </p:nvPicPr>
          <p:blipFill>
            <a:blip r:embed="rId434" cstate="print"/>
            <a:stretch>
              <a:fillRect/>
            </a:stretch>
          </p:blipFill>
          <p:spPr>
            <a:xfrm>
              <a:off x="3955886" y="9970925"/>
              <a:ext cx="110302" cy="67800"/>
            </a:xfrm>
            <a:prstGeom prst="rect">
              <a:avLst/>
            </a:prstGeom>
          </p:spPr>
        </p:pic>
        <p:sp>
          <p:nvSpPr>
            <p:cNvPr id="7911" name="object 7911"/>
            <p:cNvSpPr/>
            <p:nvPr/>
          </p:nvSpPr>
          <p:spPr>
            <a:xfrm>
              <a:off x="4160806" y="9932977"/>
              <a:ext cx="4445" cy="149225"/>
            </a:xfrm>
            <a:custGeom>
              <a:avLst/>
              <a:gdLst/>
              <a:ahLst/>
              <a:cxnLst/>
              <a:rect l="l" t="t" r="r" b="b"/>
              <a:pathLst>
                <a:path w="4445" h="149225">
                  <a:moveTo>
                    <a:pt x="0" y="4047"/>
                  </a:moveTo>
                  <a:lnTo>
                    <a:pt x="4047" y="4047"/>
                  </a:lnTo>
                </a:path>
                <a:path w="4445" h="149225">
                  <a:moveTo>
                    <a:pt x="4047" y="0"/>
                  </a:moveTo>
                  <a:lnTo>
                    <a:pt x="0" y="0"/>
                  </a:lnTo>
                </a:path>
                <a:path w="4445" h="149225">
                  <a:moveTo>
                    <a:pt x="4047" y="145720"/>
                  </a:moveTo>
                  <a:lnTo>
                    <a:pt x="0" y="145720"/>
                  </a:lnTo>
                </a:path>
                <a:path w="4445" h="149225">
                  <a:moveTo>
                    <a:pt x="4047" y="148756"/>
                  </a:moveTo>
                  <a:lnTo>
                    <a:pt x="4047" y="140661"/>
                  </a:lnTo>
                  <a:lnTo>
                    <a:pt x="0" y="1406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3983715" y="9818626"/>
              <a:ext cx="82550" cy="60325"/>
            </a:xfrm>
            <a:custGeom>
              <a:avLst/>
              <a:gdLst/>
              <a:ahLst/>
              <a:cxnLst/>
              <a:rect l="l" t="t" r="r" b="b"/>
              <a:pathLst>
                <a:path w="82550" h="60325">
                  <a:moveTo>
                    <a:pt x="0" y="56669"/>
                  </a:moveTo>
                  <a:lnTo>
                    <a:pt x="32382" y="59705"/>
                  </a:lnTo>
                  <a:lnTo>
                    <a:pt x="41490" y="59705"/>
                  </a:lnTo>
                  <a:lnTo>
                    <a:pt x="77920" y="43513"/>
                  </a:lnTo>
                  <a:lnTo>
                    <a:pt x="81968" y="30358"/>
                  </a:lnTo>
                  <a:lnTo>
                    <a:pt x="80956" y="23274"/>
                  </a:lnTo>
                  <a:lnTo>
                    <a:pt x="41490" y="0"/>
                  </a:lnTo>
                  <a:lnTo>
                    <a:pt x="32382" y="1011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3962464" y="98591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4025284" y="9819706"/>
              <a:ext cx="35560" cy="57785"/>
            </a:xfrm>
            <a:custGeom>
              <a:avLst/>
              <a:gdLst/>
              <a:ahLst/>
              <a:cxnLst/>
              <a:rect l="l" t="t" r="r" b="b"/>
              <a:pathLst>
                <a:path w="35560" h="57784">
                  <a:moveTo>
                    <a:pt x="0" y="57544"/>
                  </a:moveTo>
                  <a:lnTo>
                    <a:pt x="9933" y="56972"/>
                  </a:lnTo>
                  <a:lnTo>
                    <a:pt x="19372" y="54230"/>
                  </a:lnTo>
                  <a:lnTo>
                    <a:pt x="27967" y="49463"/>
                  </a:lnTo>
                  <a:lnTo>
                    <a:pt x="35371" y="42815"/>
                  </a:lnTo>
                </a:path>
                <a:path w="35560" h="57784">
                  <a:moveTo>
                    <a:pt x="35371" y="14729"/>
                  </a:moveTo>
                  <a:lnTo>
                    <a:pt x="27967" y="8081"/>
                  </a:lnTo>
                  <a:lnTo>
                    <a:pt x="19372" y="3314"/>
                  </a:lnTo>
                  <a:lnTo>
                    <a:pt x="9933" y="57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4160806" y="97801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4060071" y="9834421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599" y="13919"/>
                  </a:moveTo>
                  <a:lnTo>
                    <a:pt x="4570" y="8910"/>
                  </a:lnTo>
                  <a:lnTo>
                    <a:pt x="2960" y="40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4160806" y="99167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3956392" y="9814578"/>
              <a:ext cx="108585" cy="67945"/>
            </a:xfrm>
            <a:custGeom>
              <a:avLst/>
              <a:gdLst/>
              <a:ahLst/>
              <a:cxnLst/>
              <a:rect l="l" t="t" r="r" b="b"/>
              <a:pathLst>
                <a:path w="108585" h="67945">
                  <a:moveTo>
                    <a:pt x="5059" y="1011"/>
                  </a:moveTo>
                  <a:lnTo>
                    <a:pt x="20239" y="1011"/>
                  </a:lnTo>
                </a:path>
                <a:path w="108585" h="67945">
                  <a:moveTo>
                    <a:pt x="28268" y="6588"/>
                  </a:moveTo>
                  <a:lnTo>
                    <a:pt x="27766" y="2816"/>
                  </a:lnTo>
                  <a:lnTo>
                    <a:pt x="24549" y="0"/>
                  </a:lnTo>
                  <a:lnTo>
                    <a:pt x="20745" y="0"/>
                  </a:lnTo>
                </a:path>
                <a:path w="108585" h="67945">
                  <a:moveTo>
                    <a:pt x="28594" y="60532"/>
                  </a:moveTo>
                  <a:lnTo>
                    <a:pt x="29917" y="47238"/>
                  </a:lnTo>
                  <a:lnTo>
                    <a:pt x="30358" y="33900"/>
                  </a:lnTo>
                  <a:lnTo>
                    <a:pt x="29917" y="20562"/>
                  </a:lnTo>
                  <a:lnTo>
                    <a:pt x="28594" y="7267"/>
                  </a:lnTo>
                </a:path>
                <a:path w="108585" h="67945">
                  <a:moveTo>
                    <a:pt x="20745" y="66788"/>
                  </a:moveTo>
                  <a:lnTo>
                    <a:pt x="24549" y="66788"/>
                  </a:lnTo>
                  <a:lnTo>
                    <a:pt x="27766" y="63971"/>
                  </a:lnTo>
                  <a:lnTo>
                    <a:pt x="28268" y="60200"/>
                  </a:lnTo>
                </a:path>
                <a:path w="108585" h="67945">
                  <a:moveTo>
                    <a:pt x="20239" y="67800"/>
                  </a:moveTo>
                  <a:lnTo>
                    <a:pt x="5059" y="67800"/>
                  </a:lnTo>
                </a:path>
                <a:path w="108585" h="67945">
                  <a:moveTo>
                    <a:pt x="0" y="62235"/>
                  </a:moveTo>
                  <a:lnTo>
                    <a:pt x="0" y="65308"/>
                  </a:lnTo>
                  <a:lnTo>
                    <a:pt x="2491" y="67800"/>
                  </a:lnTo>
                  <a:lnTo>
                    <a:pt x="5565" y="67800"/>
                  </a:lnTo>
                </a:path>
                <a:path w="108585" h="67945">
                  <a:moveTo>
                    <a:pt x="0" y="62740"/>
                  </a:moveTo>
                  <a:lnTo>
                    <a:pt x="0" y="6071"/>
                  </a:lnTo>
                </a:path>
                <a:path w="108585" h="67945">
                  <a:moveTo>
                    <a:pt x="5565" y="0"/>
                  </a:moveTo>
                  <a:lnTo>
                    <a:pt x="2491" y="0"/>
                  </a:lnTo>
                  <a:lnTo>
                    <a:pt x="0" y="2491"/>
                  </a:lnTo>
                  <a:lnTo>
                    <a:pt x="0" y="5565"/>
                  </a:lnTo>
                </a:path>
                <a:path w="108585" h="67945">
                  <a:moveTo>
                    <a:pt x="67989" y="5080"/>
                  </a:moveTo>
                  <a:lnTo>
                    <a:pt x="57980" y="5537"/>
                  </a:lnTo>
                  <a:lnTo>
                    <a:pt x="48177" y="7361"/>
                  </a:lnTo>
                  <a:lnTo>
                    <a:pt x="38718" y="10515"/>
                  </a:lnTo>
                  <a:lnTo>
                    <a:pt x="29741" y="14964"/>
                  </a:lnTo>
                </a:path>
                <a:path w="108585" h="67945">
                  <a:moveTo>
                    <a:pt x="103678" y="47958"/>
                  </a:moveTo>
                  <a:lnTo>
                    <a:pt x="106639" y="43918"/>
                  </a:lnTo>
                  <a:lnTo>
                    <a:pt x="108249" y="39047"/>
                  </a:lnTo>
                  <a:lnTo>
                    <a:pt x="108278" y="34039"/>
                  </a:lnTo>
                </a:path>
                <a:path w="108585" h="67945">
                  <a:moveTo>
                    <a:pt x="29741" y="51823"/>
                  </a:moveTo>
                  <a:lnTo>
                    <a:pt x="38718" y="56272"/>
                  </a:lnTo>
                  <a:lnTo>
                    <a:pt x="48177" y="59427"/>
                  </a:lnTo>
                  <a:lnTo>
                    <a:pt x="57980" y="61251"/>
                  </a:lnTo>
                  <a:lnTo>
                    <a:pt x="67989" y="617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4160806" y="9776124"/>
              <a:ext cx="4445" cy="146050"/>
            </a:xfrm>
            <a:custGeom>
              <a:avLst/>
              <a:gdLst/>
              <a:ahLst/>
              <a:cxnLst/>
              <a:rect l="l" t="t" r="r" b="b"/>
              <a:pathLst>
                <a:path w="4445" h="146050">
                  <a:moveTo>
                    <a:pt x="4047" y="0"/>
                  </a:moveTo>
                  <a:lnTo>
                    <a:pt x="0" y="0"/>
                  </a:lnTo>
                </a:path>
                <a:path w="4445" h="146050">
                  <a:moveTo>
                    <a:pt x="4047" y="145720"/>
                  </a:moveTo>
                  <a:lnTo>
                    <a:pt x="0" y="1457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3929069" y="9741718"/>
              <a:ext cx="542925" cy="344170"/>
            </a:xfrm>
            <a:custGeom>
              <a:avLst/>
              <a:gdLst/>
              <a:ahLst/>
              <a:cxnLst/>
              <a:rect l="l" t="t" r="r" b="b"/>
              <a:pathLst>
                <a:path w="542925" h="344170">
                  <a:moveTo>
                    <a:pt x="0" y="0"/>
                  </a:moveTo>
                  <a:lnTo>
                    <a:pt x="350135" y="0"/>
                  </a:lnTo>
                </a:path>
                <a:path w="542925" h="344170">
                  <a:moveTo>
                    <a:pt x="4047" y="3035"/>
                  </a:moveTo>
                  <a:lnTo>
                    <a:pt x="4047" y="344063"/>
                  </a:lnTo>
                </a:path>
                <a:path w="542925" h="344170">
                  <a:moveTo>
                    <a:pt x="24286" y="23274"/>
                  </a:moveTo>
                  <a:lnTo>
                    <a:pt x="24286" y="344063"/>
                  </a:lnTo>
                </a:path>
                <a:path w="542925" h="344170">
                  <a:moveTo>
                    <a:pt x="521154" y="0"/>
                  </a:moveTo>
                  <a:lnTo>
                    <a:pt x="542405" y="0"/>
                  </a:lnTo>
                </a:path>
                <a:path w="542925" h="344170">
                  <a:moveTo>
                    <a:pt x="354182" y="27322"/>
                  </a:moveTo>
                  <a:lnTo>
                    <a:pt x="28334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4279205" y="97417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3929069" y="9741718"/>
              <a:ext cx="350520" cy="340360"/>
            </a:xfrm>
            <a:custGeom>
              <a:avLst/>
              <a:gdLst/>
              <a:ahLst/>
              <a:cxnLst/>
              <a:rect l="l" t="t" r="r" b="b"/>
              <a:pathLst>
                <a:path w="350520" h="340359">
                  <a:moveTo>
                    <a:pt x="0" y="340015"/>
                  </a:moveTo>
                  <a:lnTo>
                    <a:pt x="0" y="0"/>
                  </a:lnTo>
                </a:path>
                <a:path w="350520" h="340359">
                  <a:moveTo>
                    <a:pt x="4047" y="3035"/>
                  </a:moveTo>
                  <a:lnTo>
                    <a:pt x="350135" y="3035"/>
                  </a:lnTo>
                </a:path>
                <a:path w="350520" h="340359">
                  <a:moveTo>
                    <a:pt x="350135" y="6071"/>
                  </a:moveTo>
                  <a:lnTo>
                    <a:pt x="350135" y="23274"/>
                  </a:lnTo>
                </a:path>
                <a:path w="350520" h="340359">
                  <a:moveTo>
                    <a:pt x="27322" y="340015"/>
                  </a:moveTo>
                  <a:lnTo>
                    <a:pt x="27322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4279205" y="974779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4450224" y="976499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2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4446177" y="97619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3953356" y="9764993"/>
              <a:ext cx="517525" cy="4445"/>
            </a:xfrm>
            <a:custGeom>
              <a:avLst/>
              <a:gdLst/>
              <a:ahLst/>
              <a:cxnLst/>
              <a:rect l="l" t="t" r="r" b="b"/>
              <a:pathLst>
                <a:path w="517525" h="4445">
                  <a:moveTo>
                    <a:pt x="517107" y="4047"/>
                  </a:moveTo>
                  <a:lnTo>
                    <a:pt x="492820" y="4047"/>
                  </a:lnTo>
                </a:path>
                <a:path w="517525" h="4445">
                  <a:moveTo>
                    <a:pt x="32584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4286288" y="974779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4279205" y="97619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4450224" y="974475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2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4450224" y="974779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4284264" y="9741718"/>
              <a:ext cx="166370" cy="6350"/>
            </a:xfrm>
            <a:custGeom>
              <a:avLst/>
              <a:gdLst/>
              <a:ahLst/>
              <a:cxnLst/>
              <a:rect l="l" t="t" r="r" b="b"/>
              <a:pathLst>
                <a:path w="166370" h="6350">
                  <a:moveTo>
                    <a:pt x="2023" y="6071"/>
                  </a:moveTo>
                  <a:lnTo>
                    <a:pt x="0" y="6071"/>
                  </a:lnTo>
                </a:path>
                <a:path w="166370" h="6350">
                  <a:moveTo>
                    <a:pt x="165960" y="0"/>
                  </a:moveTo>
                  <a:lnTo>
                    <a:pt x="1609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4450224" y="97417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4277181" y="9744754"/>
              <a:ext cx="8890" cy="17780"/>
            </a:xfrm>
            <a:custGeom>
              <a:avLst/>
              <a:gdLst/>
              <a:ahLst/>
              <a:cxnLst/>
              <a:rect l="l" t="t" r="r" b="b"/>
              <a:pathLst>
                <a:path w="8889" h="17779">
                  <a:moveTo>
                    <a:pt x="0" y="17203"/>
                  </a:moveTo>
                  <a:lnTo>
                    <a:pt x="4047" y="17203"/>
                  </a:lnTo>
                </a:path>
                <a:path w="8889" h="17779">
                  <a:moveTo>
                    <a:pt x="5565" y="0"/>
                  </a:moveTo>
                  <a:lnTo>
                    <a:pt x="86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4279205" y="9741718"/>
              <a:ext cx="171450" cy="20320"/>
            </a:xfrm>
            <a:custGeom>
              <a:avLst/>
              <a:gdLst/>
              <a:ahLst/>
              <a:cxnLst/>
              <a:rect l="l" t="t" r="r" b="b"/>
              <a:pathLst>
                <a:path w="171450" h="20320">
                  <a:moveTo>
                    <a:pt x="0" y="3035"/>
                  </a:moveTo>
                  <a:lnTo>
                    <a:pt x="0" y="20239"/>
                  </a:lnTo>
                </a:path>
                <a:path w="171450" h="20320">
                  <a:moveTo>
                    <a:pt x="163936" y="6071"/>
                  </a:moveTo>
                  <a:lnTo>
                    <a:pt x="163936" y="20239"/>
                  </a:lnTo>
                </a:path>
                <a:path w="171450" h="20320">
                  <a:moveTo>
                    <a:pt x="5059" y="0"/>
                  </a:moveTo>
                  <a:lnTo>
                    <a:pt x="0" y="0"/>
                  </a:lnTo>
                </a:path>
                <a:path w="171450" h="20320">
                  <a:moveTo>
                    <a:pt x="165960" y="6071"/>
                  </a:moveTo>
                  <a:lnTo>
                    <a:pt x="163936" y="6071"/>
                  </a:lnTo>
                </a:path>
                <a:path w="171450" h="20320">
                  <a:moveTo>
                    <a:pt x="171019" y="20239"/>
                  </a:moveTo>
                  <a:lnTo>
                    <a:pt x="171019" y="3035"/>
                  </a:lnTo>
                </a:path>
                <a:path w="171450" h="20320">
                  <a:moveTo>
                    <a:pt x="0" y="20239"/>
                  </a:moveTo>
                  <a:lnTo>
                    <a:pt x="7083" y="202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4445165" y="97417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1517" y="3035"/>
                  </a:moveTo>
                  <a:lnTo>
                    <a:pt x="1517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4443141" y="976195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4279205" y="9747790"/>
              <a:ext cx="171450" cy="14604"/>
            </a:xfrm>
            <a:custGeom>
              <a:avLst/>
              <a:gdLst/>
              <a:ahLst/>
              <a:cxnLst/>
              <a:rect l="l" t="t" r="r" b="b"/>
              <a:pathLst>
                <a:path w="171450" h="14604">
                  <a:moveTo>
                    <a:pt x="0" y="0"/>
                  </a:moveTo>
                  <a:lnTo>
                    <a:pt x="0" y="14167"/>
                  </a:lnTo>
                </a:path>
                <a:path w="171450" h="14604">
                  <a:moveTo>
                    <a:pt x="171019" y="0"/>
                  </a:moveTo>
                  <a:lnTo>
                    <a:pt x="171019" y="1416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4279205" y="974171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-2023" y="10119"/>
                  </a:moveTo>
                  <a:lnTo>
                    <a:pt x="2023" y="10119"/>
                  </a:lnTo>
                </a:path>
              </a:pathLst>
            </a:custGeom>
            <a:ln w="20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4450224" y="97417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4450224" y="974779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4281228" y="9765499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4">
                  <a:moveTo>
                    <a:pt x="0" y="0"/>
                  </a:moveTo>
                  <a:lnTo>
                    <a:pt x="4047" y="0"/>
                  </a:lnTo>
                </a:path>
                <a:path w="167004">
                  <a:moveTo>
                    <a:pt x="162924" y="0"/>
                  </a:moveTo>
                  <a:lnTo>
                    <a:pt x="16697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4450224" y="97619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3035" y="1517"/>
                  </a:moveTo>
                  <a:lnTo>
                    <a:pt x="3035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3392735" y="9278244"/>
              <a:ext cx="1082040" cy="27940"/>
            </a:xfrm>
            <a:custGeom>
              <a:avLst/>
              <a:gdLst/>
              <a:ahLst/>
              <a:cxnLst/>
              <a:rect l="l" t="t" r="r" b="b"/>
              <a:pathLst>
                <a:path w="1082039" h="27940">
                  <a:moveTo>
                    <a:pt x="3035" y="0"/>
                  </a:moveTo>
                  <a:lnTo>
                    <a:pt x="323824" y="0"/>
                  </a:lnTo>
                </a:path>
                <a:path w="1082039" h="27940">
                  <a:moveTo>
                    <a:pt x="493832" y="0"/>
                  </a:moveTo>
                  <a:lnTo>
                    <a:pt x="1077728" y="0"/>
                  </a:lnTo>
                </a:path>
                <a:path w="1082039" h="27940">
                  <a:moveTo>
                    <a:pt x="326860" y="27322"/>
                  </a:moveTo>
                  <a:lnTo>
                    <a:pt x="3035" y="27322"/>
                  </a:lnTo>
                </a:path>
                <a:path w="1082039" h="27940">
                  <a:moveTo>
                    <a:pt x="1077728" y="27322"/>
                  </a:moveTo>
                  <a:lnTo>
                    <a:pt x="490796" y="27322"/>
                  </a:lnTo>
                </a:path>
                <a:path w="1082039" h="27940">
                  <a:moveTo>
                    <a:pt x="0" y="3035"/>
                  </a:moveTo>
                  <a:lnTo>
                    <a:pt x="323824" y="3035"/>
                  </a:lnTo>
                </a:path>
                <a:path w="1082039" h="27940">
                  <a:moveTo>
                    <a:pt x="493832" y="3035"/>
                  </a:moveTo>
                  <a:lnTo>
                    <a:pt x="1081776" y="3035"/>
                  </a:lnTo>
                </a:path>
                <a:path w="1082039" h="27940">
                  <a:moveTo>
                    <a:pt x="323824" y="24286"/>
                  </a:moveTo>
                  <a:lnTo>
                    <a:pt x="0" y="24286"/>
                  </a:lnTo>
                </a:path>
                <a:path w="1082039" h="27940">
                  <a:moveTo>
                    <a:pt x="1081776" y="24286"/>
                  </a:moveTo>
                  <a:lnTo>
                    <a:pt x="493832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3883531" y="9273184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59">
                  <a:moveTo>
                    <a:pt x="0" y="10119"/>
                  </a:moveTo>
                  <a:lnTo>
                    <a:pt x="0" y="10119"/>
                  </a:lnTo>
                </a:path>
                <a:path w="3175" h="10159">
                  <a:moveTo>
                    <a:pt x="0" y="0"/>
                  </a:moveTo>
                  <a:lnTo>
                    <a:pt x="0" y="0"/>
                  </a:lnTo>
                </a:path>
                <a:path w="3175" h="10159">
                  <a:moveTo>
                    <a:pt x="3035" y="0"/>
                  </a:moveTo>
                  <a:lnTo>
                    <a:pt x="3035" y="0"/>
                  </a:lnTo>
                </a:path>
                <a:path w="3175" h="10159">
                  <a:moveTo>
                    <a:pt x="3035" y="7083"/>
                  </a:moveTo>
                  <a:lnTo>
                    <a:pt x="3035" y="7083"/>
                  </a:lnTo>
                </a:path>
                <a:path w="3175" h="10159">
                  <a:moveTo>
                    <a:pt x="3035" y="10119"/>
                  </a:moveTo>
                  <a:lnTo>
                    <a:pt x="3035" y="10119"/>
                  </a:lnTo>
                </a:path>
                <a:path w="3175" h="10159">
                  <a:moveTo>
                    <a:pt x="0" y="10119"/>
                  </a:moveTo>
                  <a:lnTo>
                    <a:pt x="0" y="10119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3716560" y="9281280"/>
              <a:ext cx="170180" cy="21590"/>
            </a:xfrm>
            <a:custGeom>
              <a:avLst/>
              <a:gdLst/>
              <a:ahLst/>
              <a:cxnLst/>
              <a:rect l="l" t="t" r="r" b="b"/>
              <a:pathLst>
                <a:path w="170179" h="21590">
                  <a:moveTo>
                    <a:pt x="170007" y="14167"/>
                  </a:moveTo>
                  <a:lnTo>
                    <a:pt x="166971" y="14167"/>
                  </a:lnTo>
                </a:path>
                <a:path w="170179" h="21590">
                  <a:moveTo>
                    <a:pt x="0" y="14167"/>
                  </a:moveTo>
                  <a:lnTo>
                    <a:pt x="3035" y="14167"/>
                  </a:lnTo>
                </a:path>
                <a:path w="170179" h="21590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3886567" y="927824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2023" y="8601"/>
                  </a:moveTo>
                  <a:lnTo>
                    <a:pt x="2023" y="8601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3716560" y="928128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16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3716560" y="9278244"/>
              <a:ext cx="170180" cy="17780"/>
            </a:xfrm>
            <a:custGeom>
              <a:avLst/>
              <a:gdLst/>
              <a:ahLst/>
              <a:cxnLst/>
              <a:rect l="l" t="t" r="r" b="b"/>
              <a:pathLst>
                <a:path w="170179" h="17779">
                  <a:moveTo>
                    <a:pt x="0" y="17203"/>
                  </a:moveTo>
                  <a:lnTo>
                    <a:pt x="7083" y="17203"/>
                  </a:lnTo>
                  <a:lnTo>
                    <a:pt x="7083" y="7083"/>
                  </a:lnTo>
                  <a:lnTo>
                    <a:pt x="5059" y="7083"/>
                  </a:lnTo>
                  <a:lnTo>
                    <a:pt x="5059" y="0"/>
                  </a:lnTo>
                  <a:lnTo>
                    <a:pt x="0" y="0"/>
                  </a:lnTo>
                </a:path>
                <a:path w="170179" h="17779">
                  <a:moveTo>
                    <a:pt x="170007" y="17203"/>
                  </a:moveTo>
                  <a:lnTo>
                    <a:pt x="170007" y="0"/>
                  </a:lnTo>
                  <a:lnTo>
                    <a:pt x="165960" y="0"/>
                  </a:lnTo>
                  <a:lnTo>
                    <a:pt x="165960" y="7083"/>
                  </a:lnTo>
                  <a:lnTo>
                    <a:pt x="163936" y="7083"/>
                  </a:lnTo>
                  <a:lnTo>
                    <a:pt x="163936" y="17203"/>
                  </a:lnTo>
                  <a:lnTo>
                    <a:pt x="170007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3716560" y="928128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-2023" y="7083"/>
                  </a:moveTo>
                  <a:lnTo>
                    <a:pt x="2023" y="708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3719595" y="9278244"/>
              <a:ext cx="167005" cy="27940"/>
            </a:xfrm>
            <a:custGeom>
              <a:avLst/>
              <a:gdLst/>
              <a:ahLst/>
              <a:cxnLst/>
              <a:rect l="l" t="t" r="r" b="b"/>
              <a:pathLst>
                <a:path w="167004" h="27940">
                  <a:moveTo>
                    <a:pt x="166971" y="17203"/>
                  </a:moveTo>
                  <a:lnTo>
                    <a:pt x="166971" y="3035"/>
                  </a:lnTo>
                  <a:lnTo>
                    <a:pt x="166971" y="0"/>
                  </a:lnTo>
                  <a:lnTo>
                    <a:pt x="166971" y="3035"/>
                  </a:lnTo>
                  <a:lnTo>
                    <a:pt x="166971" y="17203"/>
                  </a:lnTo>
                </a:path>
                <a:path w="167004" h="27940">
                  <a:moveTo>
                    <a:pt x="0" y="17203"/>
                  </a:moveTo>
                  <a:lnTo>
                    <a:pt x="0" y="27322"/>
                  </a:lnTo>
                </a:path>
                <a:path w="167004" h="27940">
                  <a:moveTo>
                    <a:pt x="163936" y="17203"/>
                  </a:moveTo>
                  <a:lnTo>
                    <a:pt x="163936" y="2732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1" name="object 7951"/>
            <p:cNvSpPr/>
            <p:nvPr/>
          </p:nvSpPr>
          <p:spPr>
            <a:xfrm>
              <a:off x="3886567" y="9281280"/>
              <a:ext cx="584200" cy="800735"/>
            </a:xfrm>
            <a:custGeom>
              <a:avLst/>
              <a:gdLst/>
              <a:ahLst/>
              <a:cxnLst/>
              <a:rect l="l" t="t" r="r" b="b"/>
              <a:pathLst>
                <a:path w="584200" h="800734">
                  <a:moveTo>
                    <a:pt x="0" y="0"/>
                  </a:moveTo>
                  <a:lnTo>
                    <a:pt x="0" y="21250"/>
                  </a:lnTo>
                </a:path>
                <a:path w="584200" h="800734">
                  <a:moveTo>
                    <a:pt x="583895" y="800453"/>
                  </a:moveTo>
                  <a:lnTo>
                    <a:pt x="583895" y="4877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52" name="object 7952"/>
            <p:cNvPicPr/>
            <p:nvPr/>
          </p:nvPicPr>
          <p:blipFill>
            <a:blip r:embed="rId435" cstate="print"/>
            <a:stretch>
              <a:fillRect/>
            </a:stretch>
          </p:blipFill>
          <p:spPr>
            <a:xfrm>
              <a:off x="4395073" y="9822168"/>
              <a:ext cx="76908" cy="205426"/>
            </a:xfrm>
            <a:prstGeom prst="rect">
              <a:avLst/>
            </a:prstGeom>
          </p:spPr>
        </p:pic>
        <p:sp>
          <p:nvSpPr>
            <p:cNvPr id="7953" name="object 7953"/>
            <p:cNvSpPr/>
            <p:nvPr/>
          </p:nvSpPr>
          <p:spPr>
            <a:xfrm>
              <a:off x="4658686" y="10453120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170007" y="0"/>
                  </a:moveTo>
                  <a:lnTo>
                    <a:pt x="174055" y="0"/>
                  </a:lnTo>
                </a:path>
                <a:path w="174625">
                  <a:moveTo>
                    <a:pt x="0" y="0"/>
                  </a:moveTo>
                  <a:lnTo>
                    <a:pt x="4047" y="0"/>
                  </a:lnTo>
                </a:path>
                <a:path w="174625">
                  <a:moveTo>
                    <a:pt x="0" y="0"/>
                  </a:moveTo>
                  <a:lnTo>
                    <a:pt x="4047" y="0"/>
                  </a:lnTo>
                </a:path>
                <a:path w="174625">
                  <a:moveTo>
                    <a:pt x="170007" y="0"/>
                  </a:moveTo>
                  <a:lnTo>
                    <a:pt x="174055" y="0"/>
                  </a:lnTo>
                </a:path>
              </a:pathLst>
            </a:custGeom>
            <a:ln w="404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4" name="object 7954"/>
            <p:cNvSpPr/>
            <p:nvPr/>
          </p:nvSpPr>
          <p:spPr>
            <a:xfrm>
              <a:off x="2805803" y="9098117"/>
              <a:ext cx="333375" cy="988060"/>
            </a:xfrm>
            <a:custGeom>
              <a:avLst/>
              <a:gdLst/>
              <a:ahLst/>
              <a:cxnLst/>
              <a:rect l="l" t="t" r="r" b="b"/>
              <a:pathLst>
                <a:path w="333375" h="988059">
                  <a:moveTo>
                    <a:pt x="27322" y="0"/>
                  </a:moveTo>
                  <a:lnTo>
                    <a:pt x="27322" y="320788"/>
                  </a:lnTo>
                </a:path>
                <a:path w="333375" h="988059">
                  <a:moveTo>
                    <a:pt x="27322" y="348111"/>
                  </a:moveTo>
                  <a:lnTo>
                    <a:pt x="27322" y="778190"/>
                  </a:lnTo>
                </a:path>
                <a:path w="333375" h="988059">
                  <a:moveTo>
                    <a:pt x="27322" y="941114"/>
                  </a:moveTo>
                  <a:lnTo>
                    <a:pt x="27322" y="987664"/>
                  </a:lnTo>
                </a:path>
                <a:path w="333375" h="988059">
                  <a:moveTo>
                    <a:pt x="0" y="987664"/>
                  </a:moveTo>
                  <a:lnTo>
                    <a:pt x="0" y="940102"/>
                  </a:lnTo>
                </a:path>
                <a:path w="333375" h="988059">
                  <a:moveTo>
                    <a:pt x="0" y="779202"/>
                  </a:moveTo>
                  <a:lnTo>
                    <a:pt x="0" y="0"/>
                  </a:lnTo>
                </a:path>
                <a:path w="333375" h="988059">
                  <a:moveTo>
                    <a:pt x="24286" y="983616"/>
                  </a:moveTo>
                  <a:lnTo>
                    <a:pt x="24286" y="941114"/>
                  </a:lnTo>
                </a:path>
                <a:path w="333375" h="988059">
                  <a:moveTo>
                    <a:pt x="24286" y="778190"/>
                  </a:moveTo>
                  <a:lnTo>
                    <a:pt x="24286" y="344063"/>
                  </a:lnTo>
                </a:path>
                <a:path w="333375" h="988059">
                  <a:moveTo>
                    <a:pt x="24286" y="323824"/>
                  </a:moveTo>
                  <a:lnTo>
                    <a:pt x="24286" y="4047"/>
                  </a:lnTo>
                </a:path>
                <a:path w="333375" h="988059">
                  <a:moveTo>
                    <a:pt x="4047" y="4047"/>
                  </a:moveTo>
                  <a:lnTo>
                    <a:pt x="4047" y="774142"/>
                  </a:lnTo>
                </a:path>
                <a:path w="333375" h="988059">
                  <a:moveTo>
                    <a:pt x="4047" y="945162"/>
                  </a:moveTo>
                  <a:lnTo>
                    <a:pt x="4047" y="983616"/>
                  </a:lnTo>
                </a:path>
                <a:path w="333375" h="988059">
                  <a:moveTo>
                    <a:pt x="332932" y="151792"/>
                  </a:moveTo>
                  <a:lnTo>
                    <a:pt x="332932" y="1720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5" name="object 7955"/>
            <p:cNvSpPr/>
            <p:nvPr/>
          </p:nvSpPr>
          <p:spPr>
            <a:xfrm>
              <a:off x="3135699" y="9406762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12143"/>
                  </a:moveTo>
                  <a:lnTo>
                    <a:pt x="6071" y="12143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6" name="object 7956"/>
            <p:cNvSpPr/>
            <p:nvPr/>
          </p:nvSpPr>
          <p:spPr>
            <a:xfrm>
              <a:off x="3138735" y="9105201"/>
              <a:ext cx="208915" cy="314325"/>
            </a:xfrm>
            <a:custGeom>
              <a:avLst/>
              <a:gdLst/>
              <a:ahLst/>
              <a:cxnLst/>
              <a:rect l="l" t="t" r="r" b="b"/>
              <a:pathLst>
                <a:path w="208914" h="314325">
                  <a:moveTo>
                    <a:pt x="4047" y="0"/>
                  </a:moveTo>
                  <a:lnTo>
                    <a:pt x="208461" y="0"/>
                  </a:lnTo>
                </a:path>
                <a:path w="208914" h="314325">
                  <a:moveTo>
                    <a:pt x="4047" y="153816"/>
                  </a:moveTo>
                  <a:lnTo>
                    <a:pt x="208461" y="153816"/>
                  </a:lnTo>
                </a:path>
                <a:path w="208914" h="314325">
                  <a:moveTo>
                    <a:pt x="4047" y="156852"/>
                  </a:moveTo>
                  <a:lnTo>
                    <a:pt x="208461" y="156852"/>
                  </a:lnTo>
                </a:path>
                <a:path w="208914" h="314325">
                  <a:moveTo>
                    <a:pt x="4047" y="309657"/>
                  </a:moveTo>
                  <a:lnTo>
                    <a:pt x="208461" y="309657"/>
                  </a:lnTo>
                </a:path>
                <a:path w="208914" h="314325">
                  <a:moveTo>
                    <a:pt x="0" y="313704"/>
                  </a:moveTo>
                  <a:lnTo>
                    <a:pt x="208461" y="3137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7" name="object 7957"/>
            <p:cNvSpPr/>
            <p:nvPr/>
          </p:nvSpPr>
          <p:spPr>
            <a:xfrm>
              <a:off x="3139744" y="9105200"/>
              <a:ext cx="6350" cy="309880"/>
            </a:xfrm>
            <a:custGeom>
              <a:avLst/>
              <a:gdLst/>
              <a:ahLst/>
              <a:cxnLst/>
              <a:rect l="l" t="t" r="r" b="b"/>
              <a:pathLst>
                <a:path w="6350" h="309879">
                  <a:moveTo>
                    <a:pt x="6070" y="301561"/>
                  </a:moveTo>
                  <a:lnTo>
                    <a:pt x="0" y="301561"/>
                  </a:lnTo>
                  <a:lnTo>
                    <a:pt x="0" y="309664"/>
                  </a:lnTo>
                  <a:lnTo>
                    <a:pt x="6070" y="309664"/>
                  </a:lnTo>
                  <a:lnTo>
                    <a:pt x="6070" y="301561"/>
                  </a:lnTo>
                  <a:close/>
                </a:path>
                <a:path w="6350" h="309879">
                  <a:moveTo>
                    <a:pt x="6070" y="156857"/>
                  </a:moveTo>
                  <a:lnTo>
                    <a:pt x="0" y="156857"/>
                  </a:lnTo>
                  <a:lnTo>
                    <a:pt x="0" y="164960"/>
                  </a:lnTo>
                  <a:lnTo>
                    <a:pt x="6070" y="164960"/>
                  </a:lnTo>
                  <a:lnTo>
                    <a:pt x="6070" y="156857"/>
                  </a:lnTo>
                  <a:close/>
                </a:path>
                <a:path w="6350" h="309879">
                  <a:moveTo>
                    <a:pt x="6070" y="144716"/>
                  </a:moveTo>
                  <a:lnTo>
                    <a:pt x="0" y="144716"/>
                  </a:lnTo>
                  <a:lnTo>
                    <a:pt x="0" y="153822"/>
                  </a:lnTo>
                  <a:lnTo>
                    <a:pt x="6070" y="153822"/>
                  </a:lnTo>
                  <a:lnTo>
                    <a:pt x="6070" y="144716"/>
                  </a:lnTo>
                  <a:close/>
                </a:path>
                <a:path w="6350" h="309879">
                  <a:moveTo>
                    <a:pt x="6070" y="0"/>
                  </a:moveTo>
                  <a:lnTo>
                    <a:pt x="0" y="0"/>
                  </a:lnTo>
                  <a:lnTo>
                    <a:pt x="0" y="9118"/>
                  </a:lnTo>
                  <a:lnTo>
                    <a:pt x="6070" y="9118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58" name="object 7958"/>
            <p:cNvPicPr/>
            <p:nvPr/>
          </p:nvPicPr>
          <p:blipFill>
            <a:blip r:embed="rId436" cstate="print"/>
            <a:stretch>
              <a:fillRect/>
            </a:stretch>
          </p:blipFill>
          <p:spPr>
            <a:xfrm>
              <a:off x="3237401" y="9147196"/>
              <a:ext cx="111314" cy="68812"/>
            </a:xfrm>
            <a:prstGeom prst="rect">
              <a:avLst/>
            </a:prstGeom>
          </p:spPr>
        </p:pic>
        <p:sp>
          <p:nvSpPr>
            <p:cNvPr id="7959" name="object 7959"/>
            <p:cNvSpPr/>
            <p:nvPr/>
          </p:nvSpPr>
          <p:spPr>
            <a:xfrm>
              <a:off x="3138735" y="9114308"/>
              <a:ext cx="4445" cy="140970"/>
            </a:xfrm>
            <a:custGeom>
              <a:avLst/>
              <a:gdLst/>
              <a:ahLst/>
              <a:cxnLst/>
              <a:rect l="l" t="t" r="r" b="b"/>
              <a:pathLst>
                <a:path w="4444" h="140970">
                  <a:moveTo>
                    <a:pt x="0" y="140661"/>
                  </a:moveTo>
                  <a:lnTo>
                    <a:pt x="4047" y="140661"/>
                  </a:lnTo>
                </a:path>
                <a:path w="4444" h="140970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3237907" y="9308603"/>
              <a:ext cx="82550" cy="60325"/>
            </a:xfrm>
            <a:custGeom>
              <a:avLst/>
              <a:gdLst/>
              <a:ahLst/>
              <a:cxnLst/>
              <a:rect l="l" t="t" r="r" b="b"/>
              <a:pathLst>
                <a:path w="82550" h="60325">
                  <a:moveTo>
                    <a:pt x="81968" y="3035"/>
                  </a:moveTo>
                  <a:lnTo>
                    <a:pt x="49585" y="1011"/>
                  </a:lnTo>
                  <a:lnTo>
                    <a:pt x="40478" y="0"/>
                  </a:lnTo>
                  <a:lnTo>
                    <a:pt x="31370" y="1011"/>
                  </a:lnTo>
                  <a:lnTo>
                    <a:pt x="0" y="30358"/>
                  </a:lnTo>
                  <a:lnTo>
                    <a:pt x="1011" y="37442"/>
                  </a:lnTo>
                  <a:lnTo>
                    <a:pt x="40478" y="59705"/>
                  </a:lnTo>
                  <a:lnTo>
                    <a:pt x="49585" y="59705"/>
                  </a:lnTo>
                  <a:lnTo>
                    <a:pt x="81968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3138735" y="910924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3243946" y="9309683"/>
              <a:ext cx="35560" cy="15240"/>
            </a:xfrm>
            <a:custGeom>
              <a:avLst/>
              <a:gdLst/>
              <a:ahLst/>
              <a:cxnLst/>
              <a:rect l="l" t="t" r="r" b="b"/>
              <a:pathLst>
                <a:path w="35560" h="15240">
                  <a:moveTo>
                    <a:pt x="35371" y="0"/>
                  </a:moveTo>
                  <a:lnTo>
                    <a:pt x="25437" y="572"/>
                  </a:lnTo>
                  <a:lnTo>
                    <a:pt x="15999" y="3314"/>
                  </a:lnTo>
                  <a:lnTo>
                    <a:pt x="7404" y="8081"/>
                  </a:lnTo>
                  <a:lnTo>
                    <a:pt x="0" y="147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3" name="object 7963"/>
            <p:cNvSpPr/>
            <p:nvPr/>
          </p:nvSpPr>
          <p:spPr>
            <a:xfrm>
              <a:off x="3138735" y="924991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4" name="object 7964"/>
            <p:cNvSpPr/>
            <p:nvPr/>
          </p:nvSpPr>
          <p:spPr>
            <a:xfrm>
              <a:off x="3339102" y="93268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3138735" y="94118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6" name="object 7966"/>
            <p:cNvSpPr/>
            <p:nvPr/>
          </p:nvSpPr>
          <p:spPr>
            <a:xfrm>
              <a:off x="3279208" y="9356379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5" h="10159">
                  <a:moveTo>
                    <a:pt x="0" y="9885"/>
                  </a:moveTo>
                  <a:lnTo>
                    <a:pt x="10008" y="9427"/>
                  </a:lnTo>
                  <a:lnTo>
                    <a:pt x="19811" y="7603"/>
                  </a:lnTo>
                  <a:lnTo>
                    <a:pt x="29270" y="4448"/>
                  </a:lnTo>
                  <a:lnTo>
                    <a:pt x="382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7" name="object 7967"/>
            <p:cNvSpPr/>
            <p:nvPr/>
          </p:nvSpPr>
          <p:spPr>
            <a:xfrm>
              <a:off x="3339102" y="93268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023" y="1517"/>
                  </a:moveTo>
                  <a:lnTo>
                    <a:pt x="2023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8" name="object 7968"/>
            <p:cNvSpPr/>
            <p:nvPr/>
          </p:nvSpPr>
          <p:spPr>
            <a:xfrm>
              <a:off x="3239931" y="9338595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70">
                  <a:moveTo>
                    <a:pt x="0" y="0"/>
                  </a:moveTo>
                  <a:lnTo>
                    <a:pt x="29" y="5008"/>
                  </a:lnTo>
                  <a:lnTo>
                    <a:pt x="1639" y="9879"/>
                  </a:lnTo>
                  <a:lnTo>
                    <a:pt x="4599" y="139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9" name="object 7969"/>
            <p:cNvSpPr/>
            <p:nvPr/>
          </p:nvSpPr>
          <p:spPr>
            <a:xfrm>
              <a:off x="3279208" y="9309635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5" h="10159">
                  <a:moveTo>
                    <a:pt x="38247" y="9885"/>
                  </a:moveTo>
                  <a:lnTo>
                    <a:pt x="29270" y="5436"/>
                  </a:lnTo>
                  <a:lnTo>
                    <a:pt x="19811" y="2281"/>
                  </a:lnTo>
                  <a:lnTo>
                    <a:pt x="10008" y="4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3243946" y="9352499"/>
              <a:ext cx="35560" cy="15240"/>
            </a:xfrm>
            <a:custGeom>
              <a:avLst/>
              <a:gdLst/>
              <a:ahLst/>
              <a:cxnLst/>
              <a:rect l="l" t="t" r="r" b="b"/>
              <a:pathLst>
                <a:path w="35560" h="15240">
                  <a:moveTo>
                    <a:pt x="0" y="0"/>
                  </a:moveTo>
                  <a:lnTo>
                    <a:pt x="7404" y="6647"/>
                  </a:lnTo>
                  <a:lnTo>
                    <a:pt x="15999" y="11414"/>
                  </a:lnTo>
                  <a:lnTo>
                    <a:pt x="25437" y="14156"/>
                  </a:lnTo>
                  <a:lnTo>
                    <a:pt x="35371" y="147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3317851" y="9304555"/>
              <a:ext cx="30480" cy="67945"/>
            </a:xfrm>
            <a:custGeom>
              <a:avLst/>
              <a:gdLst/>
              <a:ahLst/>
              <a:cxnLst/>
              <a:rect l="l" t="t" r="r" b="b"/>
              <a:pathLst>
                <a:path w="30479" h="67945">
                  <a:moveTo>
                    <a:pt x="24286" y="67800"/>
                  </a:moveTo>
                  <a:lnTo>
                    <a:pt x="9107" y="67800"/>
                  </a:lnTo>
                </a:path>
                <a:path w="30479" h="67945">
                  <a:moveTo>
                    <a:pt x="2090" y="60200"/>
                  </a:moveTo>
                  <a:lnTo>
                    <a:pt x="2592" y="63971"/>
                  </a:lnTo>
                  <a:lnTo>
                    <a:pt x="5808" y="66788"/>
                  </a:lnTo>
                  <a:lnTo>
                    <a:pt x="9613" y="66788"/>
                  </a:lnTo>
                </a:path>
                <a:path w="30479" h="67945">
                  <a:moveTo>
                    <a:pt x="1764" y="7267"/>
                  </a:moveTo>
                  <a:lnTo>
                    <a:pt x="441" y="20562"/>
                  </a:lnTo>
                  <a:lnTo>
                    <a:pt x="0" y="33900"/>
                  </a:lnTo>
                  <a:lnTo>
                    <a:pt x="441" y="47238"/>
                  </a:lnTo>
                  <a:lnTo>
                    <a:pt x="1764" y="60532"/>
                  </a:lnTo>
                </a:path>
                <a:path w="30479" h="67945">
                  <a:moveTo>
                    <a:pt x="9613" y="0"/>
                  </a:moveTo>
                  <a:lnTo>
                    <a:pt x="5808" y="0"/>
                  </a:lnTo>
                  <a:lnTo>
                    <a:pt x="2592" y="2816"/>
                  </a:lnTo>
                  <a:lnTo>
                    <a:pt x="2090" y="6588"/>
                  </a:lnTo>
                </a:path>
                <a:path w="30479" h="67945">
                  <a:moveTo>
                    <a:pt x="9107" y="1011"/>
                  </a:moveTo>
                  <a:lnTo>
                    <a:pt x="24286" y="1011"/>
                  </a:lnTo>
                </a:path>
                <a:path w="30479" h="67945">
                  <a:moveTo>
                    <a:pt x="30358" y="5565"/>
                  </a:moveTo>
                  <a:lnTo>
                    <a:pt x="30358" y="2491"/>
                  </a:lnTo>
                  <a:lnTo>
                    <a:pt x="27866" y="0"/>
                  </a:lnTo>
                  <a:lnTo>
                    <a:pt x="24792" y="0"/>
                  </a:lnTo>
                </a:path>
                <a:path w="30479" h="67945">
                  <a:moveTo>
                    <a:pt x="29346" y="6071"/>
                  </a:moveTo>
                  <a:lnTo>
                    <a:pt x="29346" y="61729"/>
                  </a:lnTo>
                </a:path>
                <a:path w="30479" h="67945">
                  <a:moveTo>
                    <a:pt x="24792" y="66788"/>
                  </a:moveTo>
                  <a:lnTo>
                    <a:pt x="27866" y="66788"/>
                  </a:lnTo>
                  <a:lnTo>
                    <a:pt x="30358" y="64296"/>
                  </a:lnTo>
                  <a:lnTo>
                    <a:pt x="30358" y="612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3239931" y="9324398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70">
                  <a:moveTo>
                    <a:pt x="4599" y="0"/>
                  </a:moveTo>
                  <a:lnTo>
                    <a:pt x="1639" y="4039"/>
                  </a:lnTo>
                  <a:lnTo>
                    <a:pt x="29" y="8910"/>
                  </a:lnTo>
                  <a:lnTo>
                    <a:pt x="0" y="139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3138735" y="9266101"/>
              <a:ext cx="4445" cy="140970"/>
            </a:xfrm>
            <a:custGeom>
              <a:avLst/>
              <a:gdLst/>
              <a:ahLst/>
              <a:cxnLst/>
              <a:rect l="l" t="t" r="r" b="b"/>
              <a:pathLst>
                <a:path w="4444" h="140970">
                  <a:moveTo>
                    <a:pt x="4047" y="140661"/>
                  </a:moveTo>
                  <a:lnTo>
                    <a:pt x="0" y="140661"/>
                  </a:lnTo>
                </a:path>
                <a:path w="4444" h="140970">
                  <a:moveTo>
                    <a:pt x="0" y="0"/>
                  </a:moveTo>
                  <a:lnTo>
                    <a:pt x="4047" y="0"/>
                  </a:lnTo>
                </a:path>
                <a:path w="4444" h="140970">
                  <a:moveTo>
                    <a:pt x="0" y="4047"/>
                  </a:moveTo>
                  <a:lnTo>
                    <a:pt x="4047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2830090" y="9418905"/>
              <a:ext cx="520700" cy="27940"/>
            </a:xfrm>
            <a:custGeom>
              <a:avLst/>
              <a:gdLst/>
              <a:ahLst/>
              <a:cxnLst/>
              <a:rect l="l" t="t" r="r" b="b"/>
              <a:pathLst>
                <a:path w="520700" h="27940">
                  <a:moveTo>
                    <a:pt x="517107" y="27322"/>
                  </a:moveTo>
                  <a:lnTo>
                    <a:pt x="195306" y="27322"/>
                  </a:lnTo>
                </a:path>
                <a:path w="520700" h="27940">
                  <a:moveTo>
                    <a:pt x="24286" y="27322"/>
                  </a:moveTo>
                  <a:lnTo>
                    <a:pt x="3035" y="27322"/>
                  </a:lnTo>
                </a:path>
                <a:path w="520700" h="27940">
                  <a:moveTo>
                    <a:pt x="191258" y="0"/>
                  </a:moveTo>
                  <a:lnTo>
                    <a:pt x="517107" y="0"/>
                  </a:lnTo>
                </a:path>
                <a:path w="520700" h="27940">
                  <a:moveTo>
                    <a:pt x="3035" y="0"/>
                  </a:moveTo>
                  <a:lnTo>
                    <a:pt x="28334" y="0"/>
                  </a:lnTo>
                </a:path>
                <a:path w="520700" h="27940">
                  <a:moveTo>
                    <a:pt x="520143" y="23274"/>
                  </a:moveTo>
                  <a:lnTo>
                    <a:pt x="195306" y="23274"/>
                  </a:lnTo>
                </a:path>
                <a:path w="520700" h="27940">
                  <a:moveTo>
                    <a:pt x="24286" y="23274"/>
                  </a:moveTo>
                  <a:lnTo>
                    <a:pt x="0" y="23274"/>
                  </a:lnTo>
                </a:path>
                <a:path w="520700" h="27940">
                  <a:moveTo>
                    <a:pt x="194294" y="3035"/>
                  </a:moveTo>
                  <a:lnTo>
                    <a:pt x="520143" y="3035"/>
                  </a:lnTo>
                </a:path>
                <a:path w="520700" h="27940">
                  <a:moveTo>
                    <a:pt x="0" y="3035"/>
                  </a:moveTo>
                  <a:lnTo>
                    <a:pt x="24286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2854377" y="9441168"/>
              <a:ext cx="170180" cy="10160"/>
            </a:xfrm>
            <a:custGeom>
              <a:avLst/>
              <a:gdLst/>
              <a:ahLst/>
              <a:cxnLst/>
              <a:rect l="l" t="t" r="r" b="b"/>
              <a:pathLst>
                <a:path w="170180" h="10159">
                  <a:moveTo>
                    <a:pt x="170007" y="0"/>
                  </a:moveTo>
                  <a:lnTo>
                    <a:pt x="170007" y="0"/>
                  </a:lnTo>
                </a:path>
                <a:path w="170180" h="10159">
                  <a:moveTo>
                    <a:pt x="170007" y="3035"/>
                  </a:moveTo>
                  <a:lnTo>
                    <a:pt x="170007" y="3035"/>
                  </a:lnTo>
                </a:path>
                <a:path w="170180" h="10159">
                  <a:moveTo>
                    <a:pt x="170007" y="10119"/>
                  </a:moveTo>
                  <a:lnTo>
                    <a:pt x="170007" y="10119"/>
                  </a:lnTo>
                </a:path>
                <a:path w="170180" h="10159">
                  <a:moveTo>
                    <a:pt x="166971" y="5059"/>
                  </a:moveTo>
                  <a:lnTo>
                    <a:pt x="166971" y="5059"/>
                  </a:lnTo>
                </a:path>
                <a:path w="170180" h="10159">
                  <a:moveTo>
                    <a:pt x="166971" y="0"/>
                  </a:moveTo>
                  <a:lnTo>
                    <a:pt x="166971" y="0"/>
                  </a:lnTo>
                </a:path>
                <a:path w="170180" h="10159">
                  <a:moveTo>
                    <a:pt x="170007" y="0"/>
                  </a:moveTo>
                  <a:lnTo>
                    <a:pt x="170007" y="0"/>
                  </a:lnTo>
                </a:path>
                <a:path w="170180" h="10159">
                  <a:moveTo>
                    <a:pt x="4047" y="0"/>
                  </a:moveTo>
                  <a:lnTo>
                    <a:pt x="4047" y="0"/>
                  </a:lnTo>
                </a:path>
                <a:path w="170180" h="10159">
                  <a:moveTo>
                    <a:pt x="4047" y="10119"/>
                  </a:moveTo>
                  <a:lnTo>
                    <a:pt x="4047" y="10119"/>
                  </a:lnTo>
                </a:path>
                <a:path w="170180" h="10159">
                  <a:moveTo>
                    <a:pt x="0" y="10119"/>
                  </a:moveTo>
                  <a:lnTo>
                    <a:pt x="0" y="10119"/>
                  </a:lnTo>
                </a:path>
                <a:path w="170180" h="10159">
                  <a:moveTo>
                    <a:pt x="0" y="3035"/>
                  </a:moveTo>
                  <a:lnTo>
                    <a:pt x="0" y="3035"/>
                  </a:lnTo>
                </a:path>
                <a:path w="170180" h="10159">
                  <a:moveTo>
                    <a:pt x="0" y="0"/>
                  </a:moveTo>
                  <a:lnTo>
                    <a:pt x="0" y="0"/>
                  </a:lnTo>
                </a:path>
                <a:path w="170180" h="10159">
                  <a:moveTo>
                    <a:pt x="4047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2854377" y="9421941"/>
              <a:ext cx="170180" cy="20320"/>
            </a:xfrm>
            <a:custGeom>
              <a:avLst/>
              <a:gdLst/>
              <a:ahLst/>
              <a:cxnLst/>
              <a:rect l="l" t="t" r="r" b="b"/>
              <a:pathLst>
                <a:path w="170180" h="20320">
                  <a:moveTo>
                    <a:pt x="0" y="7083"/>
                  </a:moveTo>
                  <a:lnTo>
                    <a:pt x="4047" y="7083"/>
                  </a:lnTo>
                </a:path>
                <a:path w="170180" h="20320">
                  <a:moveTo>
                    <a:pt x="170007" y="7083"/>
                  </a:moveTo>
                  <a:lnTo>
                    <a:pt x="166971" y="7083"/>
                  </a:lnTo>
                </a:path>
                <a:path w="170180" h="20320">
                  <a:moveTo>
                    <a:pt x="170007" y="0"/>
                  </a:moveTo>
                  <a:lnTo>
                    <a:pt x="170007" y="2023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2852353" y="9437627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0" y="0"/>
                  </a:moveTo>
                  <a:lnTo>
                    <a:pt x="4047" y="0"/>
                  </a:lnTo>
                </a:path>
                <a:path w="174625">
                  <a:moveTo>
                    <a:pt x="170007" y="0"/>
                  </a:moveTo>
                  <a:lnTo>
                    <a:pt x="17405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2854377" y="9429025"/>
              <a:ext cx="170180" cy="17780"/>
            </a:xfrm>
            <a:custGeom>
              <a:avLst/>
              <a:gdLst/>
              <a:ahLst/>
              <a:cxnLst/>
              <a:rect l="l" t="t" r="r" b="b"/>
              <a:pathLst>
                <a:path w="170180" h="17779">
                  <a:moveTo>
                    <a:pt x="163936" y="0"/>
                  </a:moveTo>
                  <a:lnTo>
                    <a:pt x="163936" y="10119"/>
                  </a:lnTo>
                  <a:lnTo>
                    <a:pt x="165960" y="10119"/>
                  </a:lnTo>
                  <a:lnTo>
                    <a:pt x="165960" y="17203"/>
                  </a:lnTo>
                  <a:lnTo>
                    <a:pt x="170007" y="17203"/>
                  </a:lnTo>
                  <a:lnTo>
                    <a:pt x="170007" y="0"/>
                  </a:lnTo>
                  <a:lnTo>
                    <a:pt x="163936" y="0"/>
                  </a:lnTo>
                </a:path>
                <a:path w="170180" h="17779">
                  <a:moveTo>
                    <a:pt x="0" y="0"/>
                  </a:moveTo>
                  <a:lnTo>
                    <a:pt x="0" y="17203"/>
                  </a:lnTo>
                  <a:lnTo>
                    <a:pt x="5059" y="17203"/>
                  </a:lnTo>
                  <a:lnTo>
                    <a:pt x="5059" y="10119"/>
                  </a:lnTo>
                  <a:lnTo>
                    <a:pt x="7083" y="10119"/>
                  </a:lnTo>
                  <a:lnTo>
                    <a:pt x="70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3024385" y="942902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3155"/>
                  </a:lnTo>
                  <a:lnTo>
                    <a:pt x="0" y="17203"/>
                  </a:lnTo>
                  <a:lnTo>
                    <a:pt x="0" y="13155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2854377" y="94421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023" y="2023"/>
                  </a:moveTo>
                  <a:lnTo>
                    <a:pt x="2023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2833126" y="9157822"/>
              <a:ext cx="76200" cy="102235"/>
            </a:xfrm>
            <a:custGeom>
              <a:avLst/>
              <a:gdLst/>
              <a:ahLst/>
              <a:cxnLst/>
              <a:rect l="l" t="t" r="r" b="b"/>
              <a:pathLst>
                <a:path w="76200" h="102234">
                  <a:moveTo>
                    <a:pt x="69824" y="95123"/>
                  </a:moveTo>
                  <a:lnTo>
                    <a:pt x="69824" y="8095"/>
                  </a:lnTo>
                </a:path>
                <a:path w="76200" h="102234">
                  <a:moveTo>
                    <a:pt x="1011" y="99677"/>
                  </a:moveTo>
                  <a:lnTo>
                    <a:pt x="1011" y="101074"/>
                  </a:lnTo>
                  <a:lnTo>
                    <a:pt x="2144" y="102207"/>
                  </a:lnTo>
                  <a:lnTo>
                    <a:pt x="3541" y="102207"/>
                  </a:lnTo>
                </a:path>
                <a:path w="76200" h="102234">
                  <a:moveTo>
                    <a:pt x="3035" y="102207"/>
                  </a:moveTo>
                  <a:lnTo>
                    <a:pt x="72860" y="102207"/>
                  </a:lnTo>
                </a:path>
                <a:path w="76200" h="102234">
                  <a:moveTo>
                    <a:pt x="73366" y="102207"/>
                  </a:moveTo>
                  <a:lnTo>
                    <a:pt x="74763" y="102207"/>
                  </a:lnTo>
                  <a:lnTo>
                    <a:pt x="75896" y="101074"/>
                  </a:lnTo>
                  <a:lnTo>
                    <a:pt x="75896" y="99677"/>
                  </a:lnTo>
                </a:path>
                <a:path w="76200" h="102234">
                  <a:moveTo>
                    <a:pt x="74884" y="100183"/>
                  </a:moveTo>
                  <a:lnTo>
                    <a:pt x="74884" y="3035"/>
                  </a:lnTo>
                </a:path>
                <a:path w="76200" h="102234">
                  <a:moveTo>
                    <a:pt x="75896" y="2529"/>
                  </a:moveTo>
                  <a:lnTo>
                    <a:pt x="75896" y="1132"/>
                  </a:lnTo>
                  <a:lnTo>
                    <a:pt x="74763" y="0"/>
                  </a:lnTo>
                  <a:lnTo>
                    <a:pt x="73366" y="0"/>
                  </a:lnTo>
                </a:path>
                <a:path w="76200" h="102234">
                  <a:moveTo>
                    <a:pt x="72860" y="0"/>
                  </a:moveTo>
                  <a:lnTo>
                    <a:pt x="3035" y="0"/>
                  </a:lnTo>
                </a:path>
                <a:path w="76200" h="102234">
                  <a:moveTo>
                    <a:pt x="3541" y="0"/>
                  </a:moveTo>
                  <a:lnTo>
                    <a:pt x="2144" y="0"/>
                  </a:lnTo>
                  <a:lnTo>
                    <a:pt x="1011" y="1132"/>
                  </a:lnTo>
                  <a:lnTo>
                    <a:pt x="1011" y="2529"/>
                  </a:lnTo>
                </a:path>
                <a:path w="76200" h="102234">
                  <a:moveTo>
                    <a:pt x="0" y="3035"/>
                  </a:moveTo>
                  <a:lnTo>
                    <a:pt x="0" y="1001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2854377" y="94290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3135699" y="9102165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12143"/>
                  </a:moveTo>
                  <a:lnTo>
                    <a:pt x="6071" y="12143"/>
                  </a:lnTo>
                  <a:lnTo>
                    <a:pt x="6071" y="0"/>
                  </a:lnTo>
                  <a:lnTo>
                    <a:pt x="0" y="0"/>
                  </a:lnTo>
                  <a:lnTo>
                    <a:pt x="0" y="121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2854377" y="94219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2848305" y="9162882"/>
              <a:ext cx="55880" cy="194310"/>
            </a:xfrm>
            <a:custGeom>
              <a:avLst/>
              <a:gdLst/>
              <a:ahLst/>
              <a:cxnLst/>
              <a:rect l="l" t="t" r="r" b="b"/>
              <a:pathLst>
                <a:path w="55880" h="194309">
                  <a:moveTo>
                    <a:pt x="6071" y="92087"/>
                  </a:moveTo>
                  <a:lnTo>
                    <a:pt x="52621" y="92087"/>
                  </a:lnTo>
                </a:path>
                <a:path w="55880" h="194309">
                  <a:moveTo>
                    <a:pt x="55657" y="104736"/>
                  </a:moveTo>
                  <a:lnTo>
                    <a:pt x="55657" y="103339"/>
                  </a:lnTo>
                  <a:lnTo>
                    <a:pt x="54524" y="102207"/>
                  </a:lnTo>
                  <a:lnTo>
                    <a:pt x="53127" y="102207"/>
                  </a:lnTo>
                </a:path>
                <a:path w="55880" h="194309">
                  <a:moveTo>
                    <a:pt x="4047" y="3035"/>
                  </a:moveTo>
                  <a:lnTo>
                    <a:pt x="4047" y="90063"/>
                  </a:lnTo>
                </a:path>
                <a:path w="55880" h="194309">
                  <a:moveTo>
                    <a:pt x="53127" y="92087"/>
                  </a:moveTo>
                  <a:lnTo>
                    <a:pt x="54524" y="92087"/>
                  </a:lnTo>
                  <a:lnTo>
                    <a:pt x="55657" y="90955"/>
                  </a:lnTo>
                  <a:lnTo>
                    <a:pt x="55657" y="89557"/>
                  </a:lnTo>
                </a:path>
                <a:path w="55880" h="194309">
                  <a:moveTo>
                    <a:pt x="4047" y="105242"/>
                  </a:moveTo>
                  <a:lnTo>
                    <a:pt x="4047" y="192270"/>
                  </a:lnTo>
                </a:path>
                <a:path w="55880" h="194309">
                  <a:moveTo>
                    <a:pt x="6577" y="0"/>
                  </a:moveTo>
                  <a:lnTo>
                    <a:pt x="5180" y="0"/>
                  </a:lnTo>
                  <a:lnTo>
                    <a:pt x="4047" y="1132"/>
                  </a:lnTo>
                  <a:lnTo>
                    <a:pt x="4047" y="2529"/>
                  </a:lnTo>
                </a:path>
                <a:path w="55880" h="194309">
                  <a:moveTo>
                    <a:pt x="52621" y="0"/>
                  </a:moveTo>
                  <a:lnTo>
                    <a:pt x="6071" y="0"/>
                  </a:lnTo>
                </a:path>
                <a:path w="55880" h="194309">
                  <a:moveTo>
                    <a:pt x="55657" y="2529"/>
                  </a:moveTo>
                  <a:lnTo>
                    <a:pt x="55657" y="1132"/>
                  </a:lnTo>
                  <a:lnTo>
                    <a:pt x="54524" y="0"/>
                  </a:lnTo>
                  <a:lnTo>
                    <a:pt x="53127" y="0"/>
                  </a:lnTo>
                </a:path>
                <a:path w="55880" h="194309">
                  <a:moveTo>
                    <a:pt x="4047" y="89557"/>
                  </a:moveTo>
                  <a:lnTo>
                    <a:pt x="4047" y="90955"/>
                  </a:lnTo>
                  <a:lnTo>
                    <a:pt x="5180" y="92087"/>
                  </a:lnTo>
                  <a:lnTo>
                    <a:pt x="6577" y="92087"/>
                  </a:lnTo>
                </a:path>
                <a:path w="55880" h="194309">
                  <a:moveTo>
                    <a:pt x="6577" y="102207"/>
                  </a:moveTo>
                  <a:lnTo>
                    <a:pt x="5180" y="102207"/>
                  </a:lnTo>
                  <a:lnTo>
                    <a:pt x="4047" y="103339"/>
                  </a:lnTo>
                  <a:lnTo>
                    <a:pt x="4047" y="104736"/>
                  </a:lnTo>
                </a:path>
                <a:path w="55880" h="194309">
                  <a:moveTo>
                    <a:pt x="4447" y="49021"/>
                  </a:moveTo>
                  <a:lnTo>
                    <a:pt x="5459" y="48370"/>
                  </a:lnTo>
                  <a:lnTo>
                    <a:pt x="6071" y="47247"/>
                  </a:lnTo>
                  <a:lnTo>
                    <a:pt x="6071" y="46043"/>
                  </a:lnTo>
                  <a:lnTo>
                    <a:pt x="6071" y="44839"/>
                  </a:lnTo>
                  <a:lnTo>
                    <a:pt x="5459" y="43717"/>
                  </a:lnTo>
                  <a:lnTo>
                    <a:pt x="4447" y="43065"/>
                  </a:lnTo>
                </a:path>
                <a:path w="55880" h="194309">
                  <a:moveTo>
                    <a:pt x="54645" y="192270"/>
                  </a:moveTo>
                  <a:lnTo>
                    <a:pt x="54645" y="105242"/>
                  </a:lnTo>
                </a:path>
                <a:path w="55880" h="194309">
                  <a:moveTo>
                    <a:pt x="53127" y="194294"/>
                  </a:moveTo>
                  <a:lnTo>
                    <a:pt x="54524" y="194294"/>
                  </a:lnTo>
                  <a:lnTo>
                    <a:pt x="55657" y="193162"/>
                  </a:lnTo>
                  <a:lnTo>
                    <a:pt x="55657" y="191764"/>
                  </a:lnTo>
                </a:path>
                <a:path w="55880" h="194309">
                  <a:moveTo>
                    <a:pt x="0" y="44525"/>
                  </a:moveTo>
                  <a:lnTo>
                    <a:pt x="0" y="48573"/>
                  </a:lnTo>
                  <a:lnTo>
                    <a:pt x="2023" y="48573"/>
                  </a:lnTo>
                </a:path>
                <a:path w="55880" h="194309">
                  <a:moveTo>
                    <a:pt x="4447" y="43065"/>
                  </a:moveTo>
                  <a:lnTo>
                    <a:pt x="3966" y="42756"/>
                  </a:lnTo>
                  <a:lnTo>
                    <a:pt x="3418" y="42567"/>
                  </a:lnTo>
                  <a:lnTo>
                    <a:pt x="2849" y="425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2852353" y="920639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2862155" y="92074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12"/>
                  </a:moveTo>
                  <a:lnTo>
                    <a:pt x="759" y="2917"/>
                  </a:lnTo>
                  <a:lnTo>
                    <a:pt x="1329" y="2271"/>
                  </a:lnTo>
                  <a:lnTo>
                    <a:pt x="1329" y="1506"/>
                  </a:lnTo>
                  <a:lnTo>
                    <a:pt x="1329" y="740"/>
                  </a:lnTo>
                  <a:lnTo>
                    <a:pt x="759" y="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2852353" y="921145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2833126" y="9204372"/>
              <a:ext cx="76200" cy="158115"/>
            </a:xfrm>
            <a:custGeom>
              <a:avLst/>
              <a:gdLst/>
              <a:ahLst/>
              <a:cxnLst/>
              <a:rect l="l" t="t" r="r" b="b"/>
              <a:pathLst>
                <a:path w="76200" h="158115">
                  <a:moveTo>
                    <a:pt x="18028" y="8081"/>
                  </a:moveTo>
                  <a:lnTo>
                    <a:pt x="18597" y="8029"/>
                  </a:lnTo>
                  <a:lnTo>
                    <a:pt x="19145" y="7841"/>
                  </a:lnTo>
                  <a:lnTo>
                    <a:pt x="19626" y="7531"/>
                  </a:lnTo>
                </a:path>
                <a:path w="76200" h="158115">
                  <a:moveTo>
                    <a:pt x="17203" y="8095"/>
                  </a:moveTo>
                  <a:lnTo>
                    <a:pt x="10119" y="9107"/>
                  </a:lnTo>
                </a:path>
                <a:path w="76200" h="158115">
                  <a:moveTo>
                    <a:pt x="10625" y="0"/>
                  </a:moveTo>
                  <a:lnTo>
                    <a:pt x="8110" y="0"/>
                  </a:lnTo>
                  <a:lnTo>
                    <a:pt x="6071" y="2038"/>
                  </a:lnTo>
                  <a:lnTo>
                    <a:pt x="6071" y="4553"/>
                  </a:lnTo>
                  <a:lnTo>
                    <a:pt x="6071" y="7068"/>
                  </a:lnTo>
                  <a:lnTo>
                    <a:pt x="8110" y="9107"/>
                  </a:lnTo>
                  <a:lnTo>
                    <a:pt x="10625" y="9107"/>
                  </a:lnTo>
                </a:path>
                <a:path w="76200" h="158115">
                  <a:moveTo>
                    <a:pt x="10119" y="1011"/>
                  </a:moveTo>
                  <a:lnTo>
                    <a:pt x="17203" y="1011"/>
                  </a:lnTo>
                </a:path>
                <a:path w="76200" h="158115">
                  <a:moveTo>
                    <a:pt x="17203" y="3035"/>
                  </a:moveTo>
                  <a:lnTo>
                    <a:pt x="15179" y="3035"/>
                  </a:lnTo>
                </a:path>
                <a:path w="76200" h="158115">
                  <a:moveTo>
                    <a:pt x="17709" y="7083"/>
                  </a:moveTo>
                  <a:lnTo>
                    <a:pt x="19106" y="7083"/>
                  </a:lnTo>
                  <a:lnTo>
                    <a:pt x="20239" y="5951"/>
                  </a:lnTo>
                  <a:lnTo>
                    <a:pt x="20239" y="4553"/>
                  </a:lnTo>
                  <a:lnTo>
                    <a:pt x="20239" y="3156"/>
                  </a:lnTo>
                  <a:lnTo>
                    <a:pt x="19106" y="2023"/>
                  </a:lnTo>
                  <a:lnTo>
                    <a:pt x="17709" y="2023"/>
                  </a:lnTo>
                </a:path>
                <a:path w="76200" h="158115">
                  <a:moveTo>
                    <a:pt x="67800" y="60717"/>
                  </a:moveTo>
                  <a:lnTo>
                    <a:pt x="21250" y="60717"/>
                  </a:lnTo>
                </a:path>
                <a:path w="76200" h="158115">
                  <a:moveTo>
                    <a:pt x="1011" y="155334"/>
                  </a:moveTo>
                  <a:lnTo>
                    <a:pt x="1011" y="156731"/>
                  </a:lnTo>
                  <a:lnTo>
                    <a:pt x="2144" y="157864"/>
                  </a:lnTo>
                  <a:lnTo>
                    <a:pt x="3541" y="157864"/>
                  </a:lnTo>
                </a:path>
                <a:path w="76200" h="158115">
                  <a:moveTo>
                    <a:pt x="3035" y="157864"/>
                  </a:moveTo>
                  <a:lnTo>
                    <a:pt x="72860" y="157864"/>
                  </a:lnTo>
                </a:path>
                <a:path w="76200" h="158115">
                  <a:moveTo>
                    <a:pt x="73366" y="157864"/>
                  </a:moveTo>
                  <a:lnTo>
                    <a:pt x="74763" y="157864"/>
                  </a:lnTo>
                  <a:lnTo>
                    <a:pt x="75896" y="156731"/>
                  </a:lnTo>
                  <a:lnTo>
                    <a:pt x="75896" y="155334"/>
                  </a:lnTo>
                </a:path>
                <a:path w="76200" h="158115">
                  <a:moveTo>
                    <a:pt x="74884" y="155840"/>
                  </a:moveTo>
                  <a:lnTo>
                    <a:pt x="74884" y="58693"/>
                  </a:lnTo>
                </a:path>
                <a:path w="76200" h="158115">
                  <a:moveTo>
                    <a:pt x="75896" y="58187"/>
                  </a:moveTo>
                  <a:lnTo>
                    <a:pt x="75896" y="56789"/>
                  </a:lnTo>
                  <a:lnTo>
                    <a:pt x="74763" y="55657"/>
                  </a:lnTo>
                  <a:lnTo>
                    <a:pt x="73366" y="55657"/>
                  </a:lnTo>
                </a:path>
                <a:path w="76200" h="158115">
                  <a:moveTo>
                    <a:pt x="72860" y="55657"/>
                  </a:moveTo>
                  <a:lnTo>
                    <a:pt x="3035" y="55657"/>
                  </a:lnTo>
                </a:path>
                <a:path w="76200" h="158115">
                  <a:moveTo>
                    <a:pt x="3541" y="55657"/>
                  </a:moveTo>
                  <a:lnTo>
                    <a:pt x="2144" y="55657"/>
                  </a:lnTo>
                  <a:lnTo>
                    <a:pt x="1011" y="56789"/>
                  </a:lnTo>
                  <a:lnTo>
                    <a:pt x="1011" y="58187"/>
                  </a:lnTo>
                </a:path>
                <a:path w="76200" h="158115">
                  <a:moveTo>
                    <a:pt x="0" y="58693"/>
                  </a:moveTo>
                  <a:lnTo>
                    <a:pt x="0" y="155840"/>
                  </a:lnTo>
                </a:path>
                <a:path w="76200" h="158115">
                  <a:moveTo>
                    <a:pt x="21250" y="152804"/>
                  </a:moveTo>
                  <a:lnTo>
                    <a:pt x="67800" y="152804"/>
                  </a:lnTo>
                </a:path>
                <a:path w="76200" h="158115">
                  <a:moveTo>
                    <a:pt x="19227" y="150274"/>
                  </a:moveTo>
                  <a:lnTo>
                    <a:pt x="19227" y="151672"/>
                  </a:lnTo>
                  <a:lnTo>
                    <a:pt x="20359" y="152804"/>
                  </a:lnTo>
                  <a:lnTo>
                    <a:pt x="21756" y="152804"/>
                  </a:lnTo>
                </a:path>
                <a:path w="76200" h="158115">
                  <a:moveTo>
                    <a:pt x="15179" y="104230"/>
                  </a:moveTo>
                  <a:lnTo>
                    <a:pt x="15179" y="109290"/>
                  </a:lnTo>
                  <a:lnTo>
                    <a:pt x="17203" y="109290"/>
                  </a:lnTo>
                </a:path>
                <a:path w="76200" h="158115">
                  <a:moveTo>
                    <a:pt x="19626" y="103782"/>
                  </a:moveTo>
                  <a:lnTo>
                    <a:pt x="19145" y="103473"/>
                  </a:lnTo>
                  <a:lnTo>
                    <a:pt x="18597" y="103284"/>
                  </a:lnTo>
                  <a:lnTo>
                    <a:pt x="18028" y="1032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2852353" y="93086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2862155" y="93096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12"/>
                  </a:moveTo>
                  <a:lnTo>
                    <a:pt x="759" y="2917"/>
                  </a:lnTo>
                  <a:lnTo>
                    <a:pt x="1329" y="2271"/>
                  </a:lnTo>
                  <a:lnTo>
                    <a:pt x="1329" y="1506"/>
                  </a:lnTo>
                  <a:lnTo>
                    <a:pt x="1329" y="740"/>
                  </a:lnTo>
                  <a:lnTo>
                    <a:pt x="759" y="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2852353" y="931366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505" y="505"/>
                  </a:moveTo>
                  <a:lnTo>
                    <a:pt x="9613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2839198" y="9306579"/>
              <a:ext cx="15240" cy="9525"/>
            </a:xfrm>
            <a:custGeom>
              <a:avLst/>
              <a:gdLst/>
              <a:ahLst/>
              <a:cxnLst/>
              <a:rect l="l" t="t" r="r" b="b"/>
              <a:pathLst>
                <a:path w="15239" h="9525">
                  <a:moveTo>
                    <a:pt x="11956" y="8081"/>
                  </a:moveTo>
                  <a:lnTo>
                    <a:pt x="12525" y="8029"/>
                  </a:lnTo>
                  <a:lnTo>
                    <a:pt x="13074" y="7841"/>
                  </a:lnTo>
                  <a:lnTo>
                    <a:pt x="13554" y="7531"/>
                  </a:lnTo>
                </a:path>
                <a:path w="15239" h="9525">
                  <a:moveTo>
                    <a:pt x="11131" y="8095"/>
                  </a:moveTo>
                  <a:lnTo>
                    <a:pt x="4047" y="9107"/>
                  </a:lnTo>
                </a:path>
                <a:path w="15239" h="9525">
                  <a:moveTo>
                    <a:pt x="4553" y="0"/>
                  </a:move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</a:path>
                <a:path w="15239" h="9525">
                  <a:moveTo>
                    <a:pt x="4047" y="1011"/>
                  </a:moveTo>
                  <a:lnTo>
                    <a:pt x="11131" y="1011"/>
                  </a:lnTo>
                </a:path>
                <a:path w="15239" h="9525">
                  <a:moveTo>
                    <a:pt x="13554" y="7531"/>
                  </a:moveTo>
                  <a:lnTo>
                    <a:pt x="14567" y="6880"/>
                  </a:lnTo>
                  <a:lnTo>
                    <a:pt x="15179" y="5757"/>
                  </a:lnTo>
                  <a:lnTo>
                    <a:pt x="15179" y="4553"/>
                  </a:lnTo>
                  <a:lnTo>
                    <a:pt x="15179" y="3349"/>
                  </a:lnTo>
                  <a:lnTo>
                    <a:pt x="14567" y="2227"/>
                  </a:lnTo>
                  <a:lnTo>
                    <a:pt x="13554" y="1575"/>
                  </a:lnTo>
                </a:path>
                <a:path w="15239" h="9525">
                  <a:moveTo>
                    <a:pt x="11637" y="7083"/>
                  </a:moveTo>
                  <a:lnTo>
                    <a:pt x="13034" y="7083"/>
                  </a:lnTo>
                  <a:lnTo>
                    <a:pt x="14167" y="5951"/>
                  </a:lnTo>
                  <a:lnTo>
                    <a:pt x="14167" y="4553"/>
                  </a:lnTo>
                  <a:lnTo>
                    <a:pt x="14167" y="3156"/>
                  </a:lnTo>
                  <a:lnTo>
                    <a:pt x="13034" y="2023"/>
                  </a:lnTo>
                  <a:lnTo>
                    <a:pt x="11637" y="2023"/>
                  </a:lnTo>
                </a:path>
                <a:path w="15239" h="9525">
                  <a:moveTo>
                    <a:pt x="11131" y="2023"/>
                  </a:moveTo>
                  <a:lnTo>
                    <a:pt x="9107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2805803" y="9872260"/>
              <a:ext cx="27940" cy="171450"/>
            </a:xfrm>
            <a:custGeom>
              <a:avLst/>
              <a:gdLst/>
              <a:ahLst/>
              <a:cxnLst/>
              <a:rect l="l" t="t" r="r" b="b"/>
              <a:pathLst>
                <a:path w="27939" h="171450">
                  <a:moveTo>
                    <a:pt x="24286" y="171019"/>
                  </a:moveTo>
                  <a:lnTo>
                    <a:pt x="17203" y="171019"/>
                  </a:lnTo>
                  <a:lnTo>
                    <a:pt x="17203" y="166971"/>
                  </a:lnTo>
                  <a:lnTo>
                    <a:pt x="27322" y="166971"/>
                  </a:lnTo>
                  <a:lnTo>
                    <a:pt x="27322" y="171019"/>
                  </a:lnTo>
                </a:path>
                <a:path w="27939" h="171450">
                  <a:moveTo>
                    <a:pt x="24286" y="0"/>
                  </a:moveTo>
                  <a:lnTo>
                    <a:pt x="17203" y="0"/>
                  </a:lnTo>
                  <a:lnTo>
                    <a:pt x="17203" y="4047"/>
                  </a:lnTo>
                  <a:lnTo>
                    <a:pt x="27322" y="4047"/>
                  </a:lnTo>
                  <a:lnTo>
                    <a:pt x="27322" y="0"/>
                  </a:lnTo>
                </a:path>
                <a:path w="27939" h="171450">
                  <a:moveTo>
                    <a:pt x="0" y="171019"/>
                  </a:moveTo>
                  <a:lnTo>
                    <a:pt x="4047" y="171019"/>
                  </a:lnTo>
                  <a:lnTo>
                    <a:pt x="17203" y="171019"/>
                  </a:lnTo>
                </a:path>
                <a:path w="27939" h="171450">
                  <a:moveTo>
                    <a:pt x="0" y="0"/>
                  </a:moveTo>
                  <a:lnTo>
                    <a:pt x="4047" y="0"/>
                  </a:lnTo>
                  <a:lnTo>
                    <a:pt x="172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2805803" y="9872260"/>
              <a:ext cx="17780" cy="171450"/>
            </a:xfrm>
            <a:custGeom>
              <a:avLst/>
              <a:gdLst/>
              <a:ahLst/>
              <a:cxnLst/>
              <a:rect l="l" t="t" r="r" b="b"/>
              <a:pathLst>
                <a:path w="17780" h="171450">
                  <a:moveTo>
                    <a:pt x="17203" y="7083"/>
                  </a:moveTo>
                  <a:lnTo>
                    <a:pt x="7083" y="7083"/>
                  </a:lnTo>
                  <a:lnTo>
                    <a:pt x="7083" y="5059"/>
                  </a:lnTo>
                  <a:lnTo>
                    <a:pt x="0" y="5059"/>
                  </a:lnTo>
                  <a:lnTo>
                    <a:pt x="0" y="0"/>
                  </a:lnTo>
                  <a:lnTo>
                    <a:pt x="17203" y="0"/>
                  </a:lnTo>
                  <a:lnTo>
                    <a:pt x="17203" y="7083"/>
                  </a:lnTo>
                </a:path>
                <a:path w="17780" h="171450">
                  <a:moveTo>
                    <a:pt x="17203" y="171019"/>
                  </a:moveTo>
                  <a:lnTo>
                    <a:pt x="0" y="171019"/>
                  </a:lnTo>
                  <a:lnTo>
                    <a:pt x="0" y="165960"/>
                  </a:lnTo>
                  <a:lnTo>
                    <a:pt x="7083" y="165960"/>
                  </a:lnTo>
                  <a:lnTo>
                    <a:pt x="7083" y="163936"/>
                  </a:lnTo>
                  <a:lnTo>
                    <a:pt x="17203" y="163936"/>
                  </a:lnTo>
                  <a:lnTo>
                    <a:pt x="17203" y="17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2805803" y="9872260"/>
              <a:ext cx="27940" cy="171450"/>
            </a:xfrm>
            <a:custGeom>
              <a:avLst/>
              <a:gdLst/>
              <a:ahLst/>
              <a:cxnLst/>
              <a:rect l="l" t="t" r="r" b="b"/>
              <a:pathLst>
                <a:path w="27939" h="171450">
                  <a:moveTo>
                    <a:pt x="17203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4047" y="0"/>
                  </a:lnTo>
                  <a:lnTo>
                    <a:pt x="17203" y="0"/>
                  </a:lnTo>
                </a:path>
                <a:path w="27939" h="171450">
                  <a:moveTo>
                    <a:pt x="17203" y="171019"/>
                  </a:moveTo>
                  <a:lnTo>
                    <a:pt x="4047" y="171019"/>
                  </a:lnTo>
                  <a:lnTo>
                    <a:pt x="17203" y="171019"/>
                  </a:lnTo>
                </a:path>
                <a:path w="27939" h="171450">
                  <a:moveTo>
                    <a:pt x="17203" y="4047"/>
                  </a:moveTo>
                  <a:lnTo>
                    <a:pt x="27322" y="4047"/>
                  </a:lnTo>
                </a:path>
                <a:path w="27939" h="171450">
                  <a:moveTo>
                    <a:pt x="27322" y="171019"/>
                  </a:moveTo>
                  <a:lnTo>
                    <a:pt x="27322" y="166971"/>
                  </a:lnTo>
                  <a:lnTo>
                    <a:pt x="17203" y="1669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2805803" y="10043279"/>
              <a:ext cx="1102360" cy="295910"/>
            </a:xfrm>
            <a:custGeom>
              <a:avLst/>
              <a:gdLst/>
              <a:ahLst/>
              <a:cxnLst/>
              <a:rect l="l" t="t" r="r" b="b"/>
              <a:pathLst>
                <a:path w="1102360" h="295909">
                  <a:moveTo>
                    <a:pt x="0" y="42501"/>
                  </a:moveTo>
                  <a:lnTo>
                    <a:pt x="0" y="0"/>
                  </a:lnTo>
                </a:path>
                <a:path w="1102360" h="295909">
                  <a:moveTo>
                    <a:pt x="949210" y="292453"/>
                  </a:moveTo>
                  <a:lnTo>
                    <a:pt x="957305" y="292453"/>
                  </a:lnTo>
                </a:path>
                <a:path w="1102360" h="295909">
                  <a:moveTo>
                    <a:pt x="1093919" y="292453"/>
                  </a:moveTo>
                  <a:lnTo>
                    <a:pt x="1102015" y="292453"/>
                  </a:lnTo>
                </a:path>
                <a:path w="1102360" h="295909">
                  <a:moveTo>
                    <a:pt x="949210" y="292453"/>
                  </a:moveTo>
                  <a:lnTo>
                    <a:pt x="949210" y="88039"/>
                  </a:lnTo>
                </a:path>
                <a:path w="1102360" h="295909">
                  <a:moveTo>
                    <a:pt x="949210" y="295489"/>
                  </a:moveTo>
                  <a:lnTo>
                    <a:pt x="957305" y="295489"/>
                  </a:lnTo>
                  <a:lnTo>
                    <a:pt x="937066" y="295489"/>
                  </a:lnTo>
                </a:path>
                <a:path w="1102360" h="295909">
                  <a:moveTo>
                    <a:pt x="800453" y="295489"/>
                  </a:moveTo>
                  <a:lnTo>
                    <a:pt x="780214" y="295489"/>
                  </a:lnTo>
                </a:path>
                <a:path w="1102360" h="295909">
                  <a:moveTo>
                    <a:pt x="643601" y="295489"/>
                  </a:moveTo>
                  <a:lnTo>
                    <a:pt x="632469" y="295489"/>
                  </a:lnTo>
                </a:path>
                <a:path w="1102360" h="295909">
                  <a:moveTo>
                    <a:pt x="945162" y="292453"/>
                  </a:moveTo>
                  <a:lnTo>
                    <a:pt x="945162" y="88039"/>
                  </a:lnTo>
                </a:path>
                <a:path w="1102360" h="295909">
                  <a:moveTo>
                    <a:pt x="792357" y="292453"/>
                  </a:moveTo>
                  <a:lnTo>
                    <a:pt x="792357" y="88039"/>
                  </a:lnTo>
                </a:path>
                <a:path w="1102360" h="295909">
                  <a:moveTo>
                    <a:pt x="789322" y="292453"/>
                  </a:moveTo>
                  <a:lnTo>
                    <a:pt x="789322" y="88039"/>
                  </a:lnTo>
                </a:path>
                <a:path w="1102360" h="295909">
                  <a:moveTo>
                    <a:pt x="635505" y="292453"/>
                  </a:moveTo>
                  <a:lnTo>
                    <a:pt x="635505" y="880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3803656" y="10199199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39" h="35559">
                  <a:moveTo>
                    <a:pt x="0" y="0"/>
                  </a:moveTo>
                  <a:lnTo>
                    <a:pt x="572" y="9933"/>
                  </a:lnTo>
                  <a:lnTo>
                    <a:pt x="3314" y="19372"/>
                  </a:lnTo>
                  <a:lnTo>
                    <a:pt x="8081" y="27967"/>
                  </a:lnTo>
                  <a:lnTo>
                    <a:pt x="14728" y="353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3438273" y="10131319"/>
              <a:ext cx="313055" cy="204470"/>
            </a:xfrm>
            <a:custGeom>
              <a:avLst/>
              <a:gdLst/>
              <a:ahLst/>
              <a:cxnLst/>
              <a:rect l="l" t="t" r="r" b="b"/>
              <a:pathLst>
                <a:path w="313054" h="204470">
                  <a:moveTo>
                    <a:pt x="167983" y="204414"/>
                  </a:moveTo>
                  <a:lnTo>
                    <a:pt x="159888" y="204414"/>
                  </a:lnTo>
                </a:path>
                <a:path w="313054" h="204470">
                  <a:moveTo>
                    <a:pt x="0" y="204414"/>
                  </a:moveTo>
                  <a:lnTo>
                    <a:pt x="0" y="0"/>
                  </a:lnTo>
                </a:path>
                <a:path w="313054" h="204470">
                  <a:moveTo>
                    <a:pt x="312692" y="204414"/>
                  </a:moveTo>
                  <a:lnTo>
                    <a:pt x="304597" y="204414"/>
                  </a:lnTo>
                </a:path>
                <a:path w="313054" h="204470">
                  <a:moveTo>
                    <a:pt x="156852" y="204414"/>
                  </a:moveTo>
                  <a:lnTo>
                    <a:pt x="147744" y="2044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3831555" y="10233986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4599"/>
                  </a:moveTo>
                  <a:lnTo>
                    <a:pt x="5008" y="4570"/>
                  </a:lnTo>
                  <a:lnTo>
                    <a:pt x="9879" y="2960"/>
                  </a:lnTo>
                  <a:lnTo>
                    <a:pt x="139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3818370" y="10233986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0"/>
                  </a:moveTo>
                  <a:lnTo>
                    <a:pt x="4039" y="2960"/>
                  </a:lnTo>
                  <a:lnTo>
                    <a:pt x="8910" y="4570"/>
                  </a:lnTo>
                  <a:lnTo>
                    <a:pt x="13918" y="45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3675070" y="10158642"/>
              <a:ext cx="186690" cy="82550"/>
            </a:xfrm>
            <a:custGeom>
              <a:avLst/>
              <a:gdLst/>
              <a:ahLst/>
              <a:cxnLst/>
              <a:rect l="l" t="t" r="r" b="b"/>
              <a:pathLst>
                <a:path w="186689" h="82550">
                  <a:moveTo>
                    <a:pt x="183163" y="0"/>
                  </a:moveTo>
                  <a:lnTo>
                    <a:pt x="186199" y="32382"/>
                  </a:lnTo>
                  <a:lnTo>
                    <a:pt x="186199" y="41490"/>
                  </a:lnTo>
                  <a:lnTo>
                    <a:pt x="170007" y="77920"/>
                  </a:lnTo>
                  <a:lnTo>
                    <a:pt x="155840" y="81968"/>
                  </a:lnTo>
                  <a:lnTo>
                    <a:pt x="149768" y="80956"/>
                  </a:lnTo>
                  <a:lnTo>
                    <a:pt x="127505" y="49585"/>
                  </a:lnTo>
                  <a:lnTo>
                    <a:pt x="126493" y="41490"/>
                  </a:lnTo>
                  <a:lnTo>
                    <a:pt x="126493" y="32382"/>
                  </a:lnTo>
                  <a:lnTo>
                    <a:pt x="129529" y="0"/>
                  </a:lnTo>
                </a:path>
                <a:path w="186689" h="82550">
                  <a:moveTo>
                    <a:pt x="0" y="2023"/>
                  </a:moveTo>
                  <a:lnTo>
                    <a:pt x="18215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3899723" y="1033876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3441309" y="1033573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09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3840018" y="101394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3899723" y="10335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517" y="1517"/>
                  </a:moveTo>
                  <a:lnTo>
                    <a:pt x="1517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3840018" y="101394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3812695" y="10160666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3689619" y="10199199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39" h="35559">
                  <a:moveTo>
                    <a:pt x="0" y="35371"/>
                  </a:moveTo>
                  <a:lnTo>
                    <a:pt x="6647" y="27967"/>
                  </a:lnTo>
                  <a:lnTo>
                    <a:pt x="11414" y="19372"/>
                  </a:lnTo>
                  <a:lnTo>
                    <a:pt x="14156" y="9933"/>
                  </a:lnTo>
                  <a:lnTo>
                    <a:pt x="14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3644711" y="10158642"/>
              <a:ext cx="60325" cy="82550"/>
            </a:xfrm>
            <a:custGeom>
              <a:avLst/>
              <a:gdLst/>
              <a:ahLst/>
              <a:cxnLst/>
              <a:rect l="l" t="t" r="r" b="b"/>
              <a:pathLst>
                <a:path w="60325" h="82550">
                  <a:moveTo>
                    <a:pt x="56669" y="0"/>
                  </a:moveTo>
                  <a:lnTo>
                    <a:pt x="59705" y="32382"/>
                  </a:lnTo>
                  <a:lnTo>
                    <a:pt x="59705" y="41490"/>
                  </a:lnTo>
                  <a:lnTo>
                    <a:pt x="43513" y="77920"/>
                  </a:lnTo>
                  <a:lnTo>
                    <a:pt x="30358" y="81968"/>
                  </a:lnTo>
                  <a:lnTo>
                    <a:pt x="23274" y="80956"/>
                  </a:lnTo>
                  <a:lnTo>
                    <a:pt x="1011" y="49585"/>
                  </a:lnTo>
                  <a:lnTo>
                    <a:pt x="0" y="41490"/>
                  </a:lnTo>
                  <a:lnTo>
                    <a:pt x="0" y="32382"/>
                  </a:ln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3845459" y="10199199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39" h="35559">
                  <a:moveTo>
                    <a:pt x="0" y="35371"/>
                  </a:moveTo>
                  <a:lnTo>
                    <a:pt x="6647" y="27967"/>
                  </a:lnTo>
                  <a:lnTo>
                    <a:pt x="11414" y="19372"/>
                  </a:lnTo>
                  <a:lnTo>
                    <a:pt x="14156" y="9933"/>
                  </a:lnTo>
                  <a:lnTo>
                    <a:pt x="14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2" name="object 8012"/>
            <p:cNvSpPr/>
            <p:nvPr/>
          </p:nvSpPr>
          <p:spPr>
            <a:xfrm>
              <a:off x="3830910" y="1016066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5">
                  <a:moveTo>
                    <a:pt x="0" y="0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3" name="object 8013"/>
            <p:cNvSpPr/>
            <p:nvPr/>
          </p:nvSpPr>
          <p:spPr>
            <a:xfrm>
              <a:off x="3803607" y="10160049"/>
              <a:ext cx="10160" cy="38735"/>
            </a:xfrm>
            <a:custGeom>
              <a:avLst/>
              <a:gdLst/>
              <a:ahLst/>
              <a:cxnLst/>
              <a:rect l="l" t="t" r="r" b="b"/>
              <a:pathLst>
                <a:path w="10160" h="38734">
                  <a:moveTo>
                    <a:pt x="9885" y="0"/>
                  </a:moveTo>
                  <a:lnTo>
                    <a:pt x="5436" y="8976"/>
                  </a:lnTo>
                  <a:lnTo>
                    <a:pt x="2281" y="18436"/>
                  </a:lnTo>
                  <a:lnTo>
                    <a:pt x="457" y="28239"/>
                  </a:lnTo>
                  <a:lnTo>
                    <a:pt x="0" y="38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3798528" y="10130307"/>
              <a:ext cx="67310" cy="29845"/>
            </a:xfrm>
            <a:custGeom>
              <a:avLst/>
              <a:gdLst/>
              <a:ahLst/>
              <a:cxnLst/>
              <a:rect l="l" t="t" r="r" b="b"/>
              <a:pathLst>
                <a:path w="67310" h="29845">
                  <a:moveTo>
                    <a:pt x="0" y="6071"/>
                  </a:moveTo>
                  <a:lnTo>
                    <a:pt x="0" y="21250"/>
                  </a:lnTo>
                </a:path>
                <a:path w="67310" h="29845">
                  <a:moveTo>
                    <a:pt x="0" y="20745"/>
                  </a:moveTo>
                  <a:lnTo>
                    <a:pt x="0" y="24549"/>
                  </a:lnTo>
                  <a:lnTo>
                    <a:pt x="2816" y="27766"/>
                  </a:lnTo>
                  <a:lnTo>
                    <a:pt x="6588" y="28268"/>
                  </a:lnTo>
                </a:path>
                <a:path w="67310" h="29845">
                  <a:moveTo>
                    <a:pt x="6255" y="27582"/>
                  </a:moveTo>
                  <a:lnTo>
                    <a:pt x="19550" y="28905"/>
                  </a:lnTo>
                  <a:lnTo>
                    <a:pt x="32888" y="29346"/>
                  </a:lnTo>
                  <a:lnTo>
                    <a:pt x="46226" y="28905"/>
                  </a:lnTo>
                  <a:lnTo>
                    <a:pt x="59521" y="27582"/>
                  </a:lnTo>
                </a:path>
                <a:path w="67310" h="29845">
                  <a:moveTo>
                    <a:pt x="60200" y="28268"/>
                  </a:moveTo>
                  <a:lnTo>
                    <a:pt x="63971" y="27766"/>
                  </a:lnTo>
                  <a:lnTo>
                    <a:pt x="66788" y="24549"/>
                  </a:lnTo>
                  <a:lnTo>
                    <a:pt x="66788" y="20745"/>
                  </a:lnTo>
                </a:path>
                <a:path w="67310" h="29845">
                  <a:moveTo>
                    <a:pt x="65776" y="21250"/>
                  </a:moveTo>
                  <a:lnTo>
                    <a:pt x="65776" y="6071"/>
                  </a:lnTo>
                </a:path>
                <a:path w="67310" h="29845">
                  <a:moveTo>
                    <a:pt x="66788" y="5565"/>
                  </a:moveTo>
                  <a:lnTo>
                    <a:pt x="66788" y="2491"/>
                  </a:lnTo>
                  <a:lnTo>
                    <a:pt x="64296" y="0"/>
                  </a:lnTo>
                  <a:lnTo>
                    <a:pt x="61223" y="0"/>
                  </a:lnTo>
                </a:path>
                <a:path w="67310" h="29845">
                  <a:moveTo>
                    <a:pt x="60717" y="1011"/>
                  </a:moveTo>
                  <a:lnTo>
                    <a:pt x="5059" y="1011"/>
                  </a:lnTo>
                </a:path>
                <a:path w="67310" h="29845">
                  <a:moveTo>
                    <a:pt x="5565" y="0"/>
                  </a:moveTo>
                  <a:lnTo>
                    <a:pt x="2491" y="0"/>
                  </a:lnTo>
                  <a:lnTo>
                    <a:pt x="0" y="2491"/>
                  </a:lnTo>
                  <a:lnTo>
                    <a:pt x="0" y="55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5" name="object 8015"/>
            <p:cNvSpPr/>
            <p:nvPr/>
          </p:nvSpPr>
          <p:spPr>
            <a:xfrm>
              <a:off x="3850351" y="10160049"/>
              <a:ext cx="10160" cy="38735"/>
            </a:xfrm>
            <a:custGeom>
              <a:avLst/>
              <a:gdLst/>
              <a:ahLst/>
              <a:cxnLst/>
              <a:rect l="l" t="t" r="r" b="b"/>
              <a:pathLst>
                <a:path w="10160" h="38734">
                  <a:moveTo>
                    <a:pt x="9885" y="38247"/>
                  </a:moveTo>
                  <a:lnTo>
                    <a:pt x="9427" y="28239"/>
                  </a:lnTo>
                  <a:lnTo>
                    <a:pt x="7603" y="18436"/>
                  </a:lnTo>
                  <a:lnTo>
                    <a:pt x="4448" y="89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6" name="object 8016"/>
            <p:cNvSpPr/>
            <p:nvPr/>
          </p:nvSpPr>
          <p:spPr>
            <a:xfrm>
              <a:off x="3489951" y="10199199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39" h="35559">
                  <a:moveTo>
                    <a:pt x="0" y="0"/>
                  </a:moveTo>
                  <a:lnTo>
                    <a:pt x="572" y="9933"/>
                  </a:lnTo>
                  <a:lnTo>
                    <a:pt x="3314" y="19372"/>
                  </a:lnTo>
                  <a:lnTo>
                    <a:pt x="8081" y="27967"/>
                  </a:lnTo>
                  <a:lnTo>
                    <a:pt x="14728" y="353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3447886" y="10337251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4">
                  <a:moveTo>
                    <a:pt x="0" y="0"/>
                  </a:moveTo>
                  <a:lnTo>
                    <a:pt x="3035" y="0"/>
                  </a:lnTo>
                </a:path>
                <a:path w="316864">
                  <a:moveTo>
                    <a:pt x="308645" y="0"/>
                  </a:moveTo>
                  <a:lnTo>
                    <a:pt x="311681" y="0"/>
                  </a:lnTo>
                </a:path>
                <a:path w="316864">
                  <a:moveTo>
                    <a:pt x="313704" y="0"/>
                  </a:moveTo>
                  <a:lnTo>
                    <a:pt x="3167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3661517" y="10233986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0"/>
                  </a:moveTo>
                  <a:lnTo>
                    <a:pt x="4039" y="2960"/>
                  </a:lnTo>
                  <a:lnTo>
                    <a:pt x="8910" y="4570"/>
                  </a:lnTo>
                  <a:lnTo>
                    <a:pt x="13918" y="45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3646803" y="10199199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39" h="35559">
                  <a:moveTo>
                    <a:pt x="0" y="0"/>
                  </a:moveTo>
                  <a:lnTo>
                    <a:pt x="572" y="9933"/>
                  </a:lnTo>
                  <a:lnTo>
                    <a:pt x="3314" y="19372"/>
                  </a:lnTo>
                  <a:lnTo>
                    <a:pt x="8081" y="27967"/>
                  </a:lnTo>
                  <a:lnTo>
                    <a:pt x="14728" y="353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3683165" y="101394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3487859" y="10158642"/>
              <a:ext cx="60325" cy="82550"/>
            </a:xfrm>
            <a:custGeom>
              <a:avLst/>
              <a:gdLst/>
              <a:ahLst/>
              <a:cxnLst/>
              <a:rect l="l" t="t" r="r" b="b"/>
              <a:pathLst>
                <a:path w="60325" h="82550">
                  <a:moveTo>
                    <a:pt x="56669" y="0"/>
                  </a:moveTo>
                  <a:lnTo>
                    <a:pt x="59705" y="32382"/>
                  </a:lnTo>
                  <a:lnTo>
                    <a:pt x="59705" y="41490"/>
                  </a:lnTo>
                  <a:lnTo>
                    <a:pt x="43513" y="77920"/>
                  </a:lnTo>
                  <a:lnTo>
                    <a:pt x="30358" y="81968"/>
                  </a:lnTo>
                  <a:lnTo>
                    <a:pt x="23274" y="80956"/>
                  </a:lnTo>
                  <a:lnTo>
                    <a:pt x="1011" y="49585"/>
                  </a:lnTo>
                  <a:lnTo>
                    <a:pt x="0" y="41490"/>
                  </a:lnTo>
                  <a:lnTo>
                    <a:pt x="1011" y="32382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3683165" y="101394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35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3606257" y="10335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517" y="1517"/>
                  </a:moveTo>
                  <a:lnTo>
                    <a:pt x="1517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3655842" y="1016066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5">
                  <a:moveTo>
                    <a:pt x="0" y="0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3742870" y="10335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517" y="1517"/>
                  </a:moveTo>
                  <a:lnTo>
                    <a:pt x="1517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3641675" y="10130307"/>
              <a:ext cx="67310" cy="29845"/>
            </a:xfrm>
            <a:custGeom>
              <a:avLst/>
              <a:gdLst/>
              <a:ahLst/>
              <a:cxnLst/>
              <a:rect l="l" t="t" r="r" b="b"/>
              <a:pathLst>
                <a:path w="67310" h="29845">
                  <a:moveTo>
                    <a:pt x="0" y="6071"/>
                  </a:moveTo>
                  <a:lnTo>
                    <a:pt x="0" y="21250"/>
                  </a:lnTo>
                </a:path>
                <a:path w="67310" h="29845">
                  <a:moveTo>
                    <a:pt x="0" y="20745"/>
                  </a:moveTo>
                  <a:lnTo>
                    <a:pt x="0" y="24549"/>
                  </a:lnTo>
                  <a:lnTo>
                    <a:pt x="2816" y="27766"/>
                  </a:lnTo>
                  <a:lnTo>
                    <a:pt x="6588" y="28268"/>
                  </a:lnTo>
                </a:path>
                <a:path w="67310" h="29845">
                  <a:moveTo>
                    <a:pt x="7267" y="27582"/>
                  </a:moveTo>
                  <a:lnTo>
                    <a:pt x="20562" y="28905"/>
                  </a:lnTo>
                  <a:lnTo>
                    <a:pt x="33900" y="29346"/>
                  </a:lnTo>
                  <a:lnTo>
                    <a:pt x="47238" y="28905"/>
                  </a:lnTo>
                  <a:lnTo>
                    <a:pt x="60533" y="27582"/>
                  </a:lnTo>
                </a:path>
                <a:path w="67310" h="29845">
                  <a:moveTo>
                    <a:pt x="60200" y="28268"/>
                  </a:moveTo>
                  <a:lnTo>
                    <a:pt x="63971" y="27766"/>
                  </a:lnTo>
                  <a:lnTo>
                    <a:pt x="66788" y="24549"/>
                  </a:lnTo>
                  <a:lnTo>
                    <a:pt x="66788" y="20745"/>
                  </a:lnTo>
                </a:path>
                <a:path w="67310" h="29845">
                  <a:moveTo>
                    <a:pt x="65776" y="21250"/>
                  </a:moveTo>
                  <a:lnTo>
                    <a:pt x="65776" y="6071"/>
                  </a:lnTo>
                </a:path>
                <a:path w="67310" h="29845">
                  <a:moveTo>
                    <a:pt x="66788" y="5565"/>
                  </a:moveTo>
                  <a:lnTo>
                    <a:pt x="66788" y="2491"/>
                  </a:lnTo>
                  <a:lnTo>
                    <a:pt x="64296" y="0"/>
                  </a:lnTo>
                  <a:lnTo>
                    <a:pt x="61223" y="0"/>
                  </a:lnTo>
                </a:path>
                <a:path w="67310" h="29845">
                  <a:moveTo>
                    <a:pt x="60717" y="1011"/>
                  </a:moveTo>
                  <a:lnTo>
                    <a:pt x="5059" y="1011"/>
                  </a:lnTo>
                </a:path>
                <a:path w="67310" h="29845">
                  <a:moveTo>
                    <a:pt x="5565" y="0"/>
                  </a:moveTo>
                  <a:lnTo>
                    <a:pt x="2491" y="0"/>
                  </a:lnTo>
                  <a:lnTo>
                    <a:pt x="0" y="2491"/>
                  </a:lnTo>
                  <a:lnTo>
                    <a:pt x="0" y="55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3646755" y="10160049"/>
              <a:ext cx="10160" cy="38735"/>
            </a:xfrm>
            <a:custGeom>
              <a:avLst/>
              <a:gdLst/>
              <a:ahLst/>
              <a:cxnLst/>
              <a:rect l="l" t="t" r="r" b="b"/>
              <a:pathLst>
                <a:path w="10160" h="38734">
                  <a:moveTo>
                    <a:pt x="9885" y="0"/>
                  </a:moveTo>
                  <a:lnTo>
                    <a:pt x="5436" y="8976"/>
                  </a:lnTo>
                  <a:lnTo>
                    <a:pt x="2281" y="18436"/>
                  </a:lnTo>
                  <a:lnTo>
                    <a:pt x="457" y="28239"/>
                  </a:lnTo>
                  <a:lnTo>
                    <a:pt x="0" y="38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3675714" y="10233986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4599"/>
                  </a:moveTo>
                  <a:lnTo>
                    <a:pt x="5008" y="4570"/>
                  </a:lnTo>
                  <a:lnTo>
                    <a:pt x="9879" y="2960"/>
                  </a:lnTo>
                  <a:lnTo>
                    <a:pt x="139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3693499" y="10160049"/>
              <a:ext cx="10160" cy="38735"/>
            </a:xfrm>
            <a:custGeom>
              <a:avLst/>
              <a:gdLst/>
              <a:ahLst/>
              <a:cxnLst/>
              <a:rect l="l" t="t" r="r" b="b"/>
              <a:pathLst>
                <a:path w="10160" h="38734">
                  <a:moveTo>
                    <a:pt x="9885" y="38247"/>
                  </a:moveTo>
                  <a:lnTo>
                    <a:pt x="9427" y="28239"/>
                  </a:lnTo>
                  <a:lnTo>
                    <a:pt x="7603" y="18436"/>
                  </a:lnTo>
                  <a:lnTo>
                    <a:pt x="4448" y="89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3489902" y="10160049"/>
              <a:ext cx="10160" cy="38735"/>
            </a:xfrm>
            <a:custGeom>
              <a:avLst/>
              <a:gdLst/>
              <a:ahLst/>
              <a:cxnLst/>
              <a:rect l="l" t="t" r="r" b="b"/>
              <a:pathLst>
                <a:path w="10160" h="38734">
                  <a:moveTo>
                    <a:pt x="9885" y="0"/>
                  </a:moveTo>
                  <a:lnTo>
                    <a:pt x="5436" y="8976"/>
                  </a:lnTo>
                  <a:lnTo>
                    <a:pt x="2281" y="18436"/>
                  </a:lnTo>
                  <a:lnTo>
                    <a:pt x="457" y="28239"/>
                  </a:lnTo>
                  <a:lnTo>
                    <a:pt x="0" y="382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3602209" y="10335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517" y="1517"/>
                  </a:moveTo>
                  <a:lnTo>
                    <a:pt x="1517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3518217" y="10160666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2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3747930" y="10335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517" y="1517"/>
                  </a:moveTo>
                  <a:lnTo>
                    <a:pt x="1517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3484823" y="10130307"/>
              <a:ext cx="67945" cy="29845"/>
            </a:xfrm>
            <a:custGeom>
              <a:avLst/>
              <a:gdLst/>
              <a:ahLst/>
              <a:cxnLst/>
              <a:rect l="l" t="t" r="r" b="b"/>
              <a:pathLst>
                <a:path w="67945" h="29845">
                  <a:moveTo>
                    <a:pt x="0" y="6071"/>
                  </a:moveTo>
                  <a:lnTo>
                    <a:pt x="0" y="21250"/>
                  </a:lnTo>
                </a:path>
                <a:path w="67945" h="29845">
                  <a:moveTo>
                    <a:pt x="1011" y="20745"/>
                  </a:moveTo>
                  <a:lnTo>
                    <a:pt x="1011" y="24549"/>
                  </a:lnTo>
                  <a:lnTo>
                    <a:pt x="3828" y="27766"/>
                  </a:lnTo>
                  <a:lnTo>
                    <a:pt x="7600" y="28268"/>
                  </a:lnTo>
                </a:path>
                <a:path w="67945" h="29845">
                  <a:moveTo>
                    <a:pt x="7267" y="27582"/>
                  </a:moveTo>
                  <a:lnTo>
                    <a:pt x="20562" y="28905"/>
                  </a:lnTo>
                  <a:lnTo>
                    <a:pt x="33900" y="29346"/>
                  </a:lnTo>
                  <a:lnTo>
                    <a:pt x="47238" y="28905"/>
                  </a:lnTo>
                  <a:lnTo>
                    <a:pt x="60533" y="27582"/>
                  </a:lnTo>
                </a:path>
                <a:path w="67945" h="29845">
                  <a:moveTo>
                    <a:pt x="60200" y="28268"/>
                  </a:moveTo>
                  <a:lnTo>
                    <a:pt x="63971" y="27766"/>
                  </a:lnTo>
                  <a:lnTo>
                    <a:pt x="66788" y="24549"/>
                  </a:lnTo>
                  <a:lnTo>
                    <a:pt x="66788" y="20745"/>
                  </a:lnTo>
                </a:path>
                <a:path w="67945" h="29845">
                  <a:moveTo>
                    <a:pt x="66788" y="21250"/>
                  </a:moveTo>
                  <a:lnTo>
                    <a:pt x="66788" y="6071"/>
                  </a:lnTo>
                </a:path>
                <a:path w="67945" h="29845">
                  <a:moveTo>
                    <a:pt x="67800" y="5565"/>
                  </a:moveTo>
                  <a:lnTo>
                    <a:pt x="67800" y="2491"/>
                  </a:lnTo>
                  <a:lnTo>
                    <a:pt x="65308" y="0"/>
                  </a:lnTo>
                  <a:lnTo>
                    <a:pt x="62235" y="0"/>
                  </a:lnTo>
                </a:path>
                <a:path w="67945" h="29845">
                  <a:moveTo>
                    <a:pt x="61729" y="1011"/>
                  </a:moveTo>
                  <a:lnTo>
                    <a:pt x="5059" y="1011"/>
                  </a:lnTo>
                </a:path>
                <a:path w="67945" h="29845">
                  <a:moveTo>
                    <a:pt x="5565" y="0"/>
                  </a:moveTo>
                  <a:lnTo>
                    <a:pt x="2491" y="0"/>
                  </a:lnTo>
                  <a:lnTo>
                    <a:pt x="0" y="2491"/>
                  </a:lnTo>
                  <a:lnTo>
                    <a:pt x="0" y="55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3526313" y="101394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47" y="0"/>
                  </a:moveTo>
                  <a:lnTo>
                    <a:pt x="0" y="0"/>
                  </a:lnTo>
                </a:path>
                <a:path w="4445">
                  <a:moveTo>
                    <a:pt x="404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3498990" y="1016066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5">
                  <a:moveTo>
                    <a:pt x="0" y="0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3443839" y="10337251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145720" y="0"/>
                  </a:moveTo>
                  <a:lnTo>
                    <a:pt x="148756" y="0"/>
                  </a:lnTo>
                </a:path>
                <a:path w="149225">
                  <a:moveTo>
                    <a:pt x="0" y="0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3504665" y="10233986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0"/>
                  </a:moveTo>
                  <a:lnTo>
                    <a:pt x="4039" y="2960"/>
                  </a:lnTo>
                  <a:lnTo>
                    <a:pt x="8910" y="4570"/>
                  </a:lnTo>
                  <a:lnTo>
                    <a:pt x="13918" y="45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3536647" y="10160049"/>
              <a:ext cx="10160" cy="38735"/>
            </a:xfrm>
            <a:custGeom>
              <a:avLst/>
              <a:gdLst/>
              <a:ahLst/>
              <a:cxnLst/>
              <a:rect l="l" t="t" r="r" b="b"/>
              <a:pathLst>
                <a:path w="10160" h="38734">
                  <a:moveTo>
                    <a:pt x="9885" y="38247"/>
                  </a:moveTo>
                  <a:lnTo>
                    <a:pt x="9427" y="28239"/>
                  </a:lnTo>
                  <a:lnTo>
                    <a:pt x="7603" y="18436"/>
                  </a:lnTo>
                  <a:lnTo>
                    <a:pt x="4448" y="89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3518862" y="10233986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4599"/>
                  </a:moveTo>
                  <a:lnTo>
                    <a:pt x="5008" y="4570"/>
                  </a:lnTo>
                  <a:lnTo>
                    <a:pt x="9879" y="2960"/>
                  </a:lnTo>
                  <a:lnTo>
                    <a:pt x="139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3532766" y="10199199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39" h="35559">
                  <a:moveTo>
                    <a:pt x="0" y="35371"/>
                  </a:moveTo>
                  <a:lnTo>
                    <a:pt x="6647" y="27967"/>
                  </a:lnTo>
                  <a:lnTo>
                    <a:pt x="11414" y="19372"/>
                  </a:lnTo>
                  <a:lnTo>
                    <a:pt x="14156" y="9933"/>
                  </a:lnTo>
                  <a:lnTo>
                    <a:pt x="14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3586018" y="10335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517" y="1517"/>
                  </a:moveTo>
                  <a:lnTo>
                    <a:pt x="1517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3013253" y="10131319"/>
              <a:ext cx="899160" cy="1100455"/>
            </a:xfrm>
            <a:custGeom>
              <a:avLst/>
              <a:gdLst/>
              <a:ahLst/>
              <a:cxnLst/>
              <a:rect l="l" t="t" r="r" b="b"/>
              <a:pathLst>
                <a:path w="899160" h="1100454">
                  <a:moveTo>
                    <a:pt x="894565" y="0"/>
                  </a:moveTo>
                  <a:lnTo>
                    <a:pt x="894565" y="514071"/>
                  </a:lnTo>
                  <a:lnTo>
                    <a:pt x="382517" y="514071"/>
                  </a:lnTo>
                </a:path>
                <a:path w="899160" h="1100454">
                  <a:moveTo>
                    <a:pt x="898612" y="518119"/>
                  </a:moveTo>
                  <a:lnTo>
                    <a:pt x="379481" y="518119"/>
                  </a:lnTo>
                </a:path>
                <a:path w="899160" h="1100454">
                  <a:moveTo>
                    <a:pt x="898612" y="538358"/>
                  </a:moveTo>
                  <a:lnTo>
                    <a:pt x="45537" y="538358"/>
                  </a:lnTo>
                </a:path>
                <a:path w="899160" h="1100454">
                  <a:moveTo>
                    <a:pt x="894565" y="541393"/>
                  </a:moveTo>
                  <a:lnTo>
                    <a:pt x="49585" y="541393"/>
                  </a:lnTo>
                </a:path>
                <a:path w="899160" h="1100454">
                  <a:moveTo>
                    <a:pt x="379481" y="109290"/>
                  </a:moveTo>
                  <a:lnTo>
                    <a:pt x="379481" y="326860"/>
                  </a:lnTo>
                </a:path>
                <a:path w="899160" h="1100454">
                  <a:moveTo>
                    <a:pt x="379481" y="497880"/>
                  </a:moveTo>
                  <a:lnTo>
                    <a:pt x="379481" y="518119"/>
                  </a:lnTo>
                </a:path>
                <a:path w="899160" h="1100454">
                  <a:moveTo>
                    <a:pt x="336979" y="109290"/>
                  </a:moveTo>
                  <a:lnTo>
                    <a:pt x="336979" y="326860"/>
                  </a:lnTo>
                </a:path>
                <a:path w="899160" h="1100454">
                  <a:moveTo>
                    <a:pt x="336979" y="497880"/>
                  </a:moveTo>
                  <a:lnTo>
                    <a:pt x="336979" y="518119"/>
                  </a:lnTo>
                </a:path>
                <a:path w="899160" h="1100454">
                  <a:moveTo>
                    <a:pt x="333943" y="514071"/>
                  </a:moveTo>
                  <a:lnTo>
                    <a:pt x="333943" y="497880"/>
                  </a:lnTo>
                </a:path>
                <a:path w="899160" h="1100454">
                  <a:moveTo>
                    <a:pt x="333943" y="326860"/>
                  </a:moveTo>
                  <a:lnTo>
                    <a:pt x="333943" y="0"/>
                  </a:lnTo>
                </a:path>
                <a:path w="899160" h="1100454">
                  <a:moveTo>
                    <a:pt x="382517" y="514071"/>
                  </a:moveTo>
                  <a:lnTo>
                    <a:pt x="382517" y="493832"/>
                  </a:lnTo>
                </a:path>
                <a:path w="899160" h="1100454">
                  <a:moveTo>
                    <a:pt x="382517" y="330908"/>
                  </a:moveTo>
                  <a:lnTo>
                    <a:pt x="382517" y="0"/>
                  </a:lnTo>
                </a:path>
                <a:path w="899160" h="1100454">
                  <a:moveTo>
                    <a:pt x="45537" y="836883"/>
                  </a:moveTo>
                  <a:lnTo>
                    <a:pt x="45537" y="794381"/>
                  </a:lnTo>
                </a:path>
                <a:path w="899160" h="1100454">
                  <a:moveTo>
                    <a:pt x="45537" y="623362"/>
                  </a:moveTo>
                  <a:lnTo>
                    <a:pt x="45537" y="538358"/>
                  </a:lnTo>
                </a:path>
                <a:path w="899160" h="1100454">
                  <a:moveTo>
                    <a:pt x="49585" y="541393"/>
                  </a:moveTo>
                  <a:lnTo>
                    <a:pt x="49585" y="627409"/>
                  </a:lnTo>
                </a:path>
                <a:path w="899160" h="1100454">
                  <a:moveTo>
                    <a:pt x="49585" y="790334"/>
                  </a:moveTo>
                  <a:lnTo>
                    <a:pt x="49585" y="1096955"/>
                  </a:lnTo>
                </a:path>
                <a:path w="899160" h="1100454">
                  <a:moveTo>
                    <a:pt x="45537" y="989688"/>
                  </a:moveTo>
                  <a:lnTo>
                    <a:pt x="45537" y="1099991"/>
                  </a:lnTo>
                </a:path>
                <a:path w="899160" h="1100454">
                  <a:moveTo>
                    <a:pt x="0" y="514071"/>
                  </a:moveTo>
                  <a:lnTo>
                    <a:pt x="0" y="628421"/>
                  </a:lnTo>
                </a:path>
                <a:path w="899160" h="1100454">
                  <a:moveTo>
                    <a:pt x="0" y="789322"/>
                  </a:moveTo>
                  <a:lnTo>
                    <a:pt x="0" y="1096955"/>
                  </a:lnTo>
                </a:path>
                <a:path w="899160" h="1100454">
                  <a:moveTo>
                    <a:pt x="3035" y="989688"/>
                  </a:moveTo>
                  <a:lnTo>
                    <a:pt x="3035" y="1099991"/>
                  </a:lnTo>
                </a:path>
                <a:path w="899160" h="1100454">
                  <a:moveTo>
                    <a:pt x="3035" y="836883"/>
                  </a:moveTo>
                  <a:lnTo>
                    <a:pt x="3035" y="794381"/>
                  </a:lnTo>
                </a:path>
                <a:path w="899160" h="1100454">
                  <a:moveTo>
                    <a:pt x="3035" y="623362"/>
                  </a:moveTo>
                  <a:lnTo>
                    <a:pt x="3035" y="518119"/>
                  </a:lnTo>
                </a:path>
                <a:path w="899160" h="1100454">
                  <a:moveTo>
                    <a:pt x="336979" y="326860"/>
                  </a:moveTo>
                  <a:lnTo>
                    <a:pt x="357218" y="326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3364400" y="1045818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6071" y="0"/>
                  </a:moveTo>
                  <a:lnTo>
                    <a:pt x="101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3364400" y="1045818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0" y="0"/>
                  </a:moveTo>
                  <a:lnTo>
                    <a:pt x="0" y="4047"/>
                  </a:lnTo>
                  <a:lnTo>
                    <a:pt x="10119" y="4047"/>
                  </a:lnTo>
                  <a:lnTo>
                    <a:pt x="0" y="0"/>
                  </a:lnTo>
                  <a:close/>
                </a:path>
                <a:path w="10160" h="4445">
                  <a:moveTo>
                    <a:pt x="10119" y="0"/>
                  </a:moveTo>
                  <a:lnTo>
                    <a:pt x="0" y="0"/>
                  </a:lnTo>
                  <a:lnTo>
                    <a:pt x="10119" y="4047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3364400" y="1045818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10119" y="0"/>
                  </a:moveTo>
                  <a:lnTo>
                    <a:pt x="0" y="0"/>
                  </a:lnTo>
                  <a:lnTo>
                    <a:pt x="10119" y="4047"/>
                  </a:lnTo>
                  <a:lnTo>
                    <a:pt x="10119" y="0"/>
                  </a:lnTo>
                  <a:close/>
                </a:path>
                <a:path w="10160" h="4445">
                  <a:moveTo>
                    <a:pt x="0" y="0"/>
                  </a:moveTo>
                  <a:lnTo>
                    <a:pt x="1011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3364400" y="1045818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10119" y="0"/>
                  </a:moveTo>
                  <a:lnTo>
                    <a:pt x="10119" y="0"/>
                  </a:lnTo>
                </a:path>
                <a:path w="10160" h="4445">
                  <a:moveTo>
                    <a:pt x="6071" y="0"/>
                  </a:moveTo>
                  <a:lnTo>
                    <a:pt x="6071" y="0"/>
                  </a:lnTo>
                </a:path>
                <a:path w="10160" h="4445">
                  <a:moveTo>
                    <a:pt x="0" y="0"/>
                  </a:moveTo>
                  <a:lnTo>
                    <a:pt x="0" y="0"/>
                  </a:lnTo>
                </a:path>
                <a:path w="10160" h="4445">
                  <a:moveTo>
                    <a:pt x="0" y="4047"/>
                  </a:moveTo>
                  <a:lnTo>
                    <a:pt x="0" y="4047"/>
                  </a:lnTo>
                </a:path>
                <a:path w="10160" h="4445">
                  <a:moveTo>
                    <a:pt x="10119" y="4047"/>
                  </a:moveTo>
                  <a:lnTo>
                    <a:pt x="10119" y="4047"/>
                  </a:lnTo>
                </a:path>
                <a:path w="10160" h="4445">
                  <a:moveTo>
                    <a:pt x="10119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3364400" y="10625152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10119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10119" y="0"/>
                  </a:lnTo>
                  <a:close/>
                </a:path>
                <a:path w="10160" h="4445">
                  <a:moveTo>
                    <a:pt x="10119" y="0"/>
                  </a:moveTo>
                  <a:lnTo>
                    <a:pt x="0" y="4047"/>
                  </a:lnTo>
                  <a:lnTo>
                    <a:pt x="10119" y="4047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3364400" y="10625152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10119" y="0"/>
                  </a:moveTo>
                  <a:lnTo>
                    <a:pt x="10119" y="0"/>
                  </a:lnTo>
                </a:path>
                <a:path w="10160" h="4445">
                  <a:moveTo>
                    <a:pt x="0" y="0"/>
                  </a:moveTo>
                  <a:lnTo>
                    <a:pt x="0" y="0"/>
                  </a:lnTo>
                </a:path>
                <a:path w="10160" h="4445">
                  <a:moveTo>
                    <a:pt x="0" y="4047"/>
                  </a:moveTo>
                  <a:lnTo>
                    <a:pt x="0" y="4047"/>
                  </a:lnTo>
                </a:path>
                <a:path w="10160" h="4445">
                  <a:moveTo>
                    <a:pt x="6071" y="4047"/>
                  </a:moveTo>
                  <a:lnTo>
                    <a:pt x="6071" y="4047"/>
                  </a:lnTo>
                </a:path>
                <a:path w="10160" h="4445">
                  <a:moveTo>
                    <a:pt x="10119" y="4047"/>
                  </a:moveTo>
                  <a:lnTo>
                    <a:pt x="10119" y="4047"/>
                  </a:lnTo>
                </a:path>
                <a:path w="10160" h="4445">
                  <a:moveTo>
                    <a:pt x="10119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3347197" y="10458180"/>
              <a:ext cx="45720" cy="171450"/>
            </a:xfrm>
            <a:custGeom>
              <a:avLst/>
              <a:gdLst/>
              <a:ahLst/>
              <a:cxnLst/>
              <a:rect l="l" t="t" r="r" b="b"/>
              <a:pathLst>
                <a:path w="45720" h="171450">
                  <a:moveTo>
                    <a:pt x="17203" y="171019"/>
                  </a:moveTo>
                  <a:lnTo>
                    <a:pt x="17203" y="166971"/>
                  </a:lnTo>
                  <a:lnTo>
                    <a:pt x="27322" y="166971"/>
                  </a:lnTo>
                </a:path>
                <a:path w="45720" h="171450">
                  <a:moveTo>
                    <a:pt x="17203" y="0"/>
                  </a:moveTo>
                  <a:lnTo>
                    <a:pt x="17203" y="4047"/>
                  </a:lnTo>
                  <a:lnTo>
                    <a:pt x="27322" y="4047"/>
                  </a:lnTo>
                </a:path>
                <a:path w="45720" h="171450">
                  <a:moveTo>
                    <a:pt x="45537" y="0"/>
                  </a:moveTo>
                  <a:lnTo>
                    <a:pt x="14167" y="0"/>
                  </a:lnTo>
                </a:path>
                <a:path w="45720" h="171450">
                  <a:moveTo>
                    <a:pt x="0" y="171019"/>
                  </a:moveTo>
                  <a:lnTo>
                    <a:pt x="3035" y="171019"/>
                  </a:lnTo>
                  <a:lnTo>
                    <a:pt x="17203" y="171019"/>
                  </a:lnTo>
                </a:path>
                <a:path w="45720" h="171450">
                  <a:moveTo>
                    <a:pt x="0" y="0"/>
                  </a:moveTo>
                  <a:lnTo>
                    <a:pt x="3035" y="0"/>
                  </a:lnTo>
                  <a:lnTo>
                    <a:pt x="172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3347197" y="10458180"/>
              <a:ext cx="17780" cy="171450"/>
            </a:xfrm>
            <a:custGeom>
              <a:avLst/>
              <a:gdLst/>
              <a:ahLst/>
              <a:cxnLst/>
              <a:rect l="l" t="t" r="r" b="b"/>
              <a:pathLst>
                <a:path w="17779" h="171450">
                  <a:moveTo>
                    <a:pt x="17203" y="7083"/>
                  </a:moveTo>
                  <a:lnTo>
                    <a:pt x="6071" y="7083"/>
                  </a:lnTo>
                  <a:lnTo>
                    <a:pt x="6071" y="5059"/>
                  </a:lnTo>
                  <a:lnTo>
                    <a:pt x="0" y="5059"/>
                  </a:lnTo>
                  <a:lnTo>
                    <a:pt x="0" y="0"/>
                  </a:lnTo>
                  <a:lnTo>
                    <a:pt x="17203" y="0"/>
                  </a:lnTo>
                  <a:lnTo>
                    <a:pt x="17203" y="7083"/>
                  </a:lnTo>
                </a:path>
                <a:path w="17779" h="171450">
                  <a:moveTo>
                    <a:pt x="17203" y="171019"/>
                  </a:moveTo>
                  <a:lnTo>
                    <a:pt x="0" y="171019"/>
                  </a:lnTo>
                  <a:lnTo>
                    <a:pt x="0" y="165960"/>
                  </a:lnTo>
                  <a:lnTo>
                    <a:pt x="6071" y="165960"/>
                  </a:lnTo>
                  <a:lnTo>
                    <a:pt x="6071" y="163936"/>
                  </a:lnTo>
                  <a:lnTo>
                    <a:pt x="17203" y="163936"/>
                  </a:lnTo>
                  <a:lnTo>
                    <a:pt x="17203" y="17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3347197" y="10458180"/>
              <a:ext cx="48895" cy="171450"/>
            </a:xfrm>
            <a:custGeom>
              <a:avLst/>
              <a:gdLst/>
              <a:ahLst/>
              <a:cxnLst/>
              <a:rect l="l" t="t" r="r" b="b"/>
              <a:pathLst>
                <a:path w="48895" h="171450">
                  <a:moveTo>
                    <a:pt x="1720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3035" y="0"/>
                  </a:lnTo>
                  <a:lnTo>
                    <a:pt x="17203" y="0"/>
                  </a:lnTo>
                </a:path>
                <a:path w="48895" h="171450">
                  <a:moveTo>
                    <a:pt x="17203" y="171019"/>
                  </a:moveTo>
                  <a:lnTo>
                    <a:pt x="3035" y="171019"/>
                  </a:lnTo>
                  <a:lnTo>
                    <a:pt x="0" y="171019"/>
                  </a:lnTo>
                  <a:lnTo>
                    <a:pt x="3035" y="171019"/>
                  </a:lnTo>
                  <a:lnTo>
                    <a:pt x="17203" y="171019"/>
                  </a:lnTo>
                </a:path>
                <a:path w="48895" h="171450">
                  <a:moveTo>
                    <a:pt x="17203" y="4047"/>
                  </a:moveTo>
                  <a:lnTo>
                    <a:pt x="48573" y="4047"/>
                  </a:lnTo>
                </a:path>
                <a:path w="48895" h="171450">
                  <a:moveTo>
                    <a:pt x="17203" y="166971"/>
                  </a:moveTo>
                  <a:lnTo>
                    <a:pt x="48573" y="1669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3013253" y="10629199"/>
              <a:ext cx="379730" cy="125730"/>
            </a:xfrm>
            <a:custGeom>
              <a:avLst/>
              <a:gdLst/>
              <a:ahLst/>
              <a:cxnLst/>
              <a:rect l="l" t="t" r="r" b="b"/>
              <a:pathLst>
                <a:path w="379729" h="125729">
                  <a:moveTo>
                    <a:pt x="351147" y="0"/>
                  </a:moveTo>
                  <a:lnTo>
                    <a:pt x="379481" y="0"/>
                  </a:lnTo>
                </a:path>
                <a:path w="379729" h="125729">
                  <a:moveTo>
                    <a:pt x="336979" y="20239"/>
                  </a:moveTo>
                  <a:lnTo>
                    <a:pt x="3035" y="20239"/>
                  </a:lnTo>
                </a:path>
                <a:path w="379729" h="125729">
                  <a:moveTo>
                    <a:pt x="333943" y="16191"/>
                  </a:moveTo>
                  <a:lnTo>
                    <a:pt x="0" y="16191"/>
                  </a:lnTo>
                </a:path>
                <a:path w="379729" h="125729">
                  <a:moveTo>
                    <a:pt x="3035" y="125481"/>
                  </a:moveTo>
                  <a:lnTo>
                    <a:pt x="23274" y="1254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3030457" y="1075468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6071" y="0"/>
                  </a:moveTo>
                  <a:lnTo>
                    <a:pt x="101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3030456" y="10754681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0" y="0"/>
                  </a:moveTo>
                  <a:lnTo>
                    <a:pt x="0" y="4047"/>
                  </a:lnTo>
                  <a:lnTo>
                    <a:pt x="10119" y="4047"/>
                  </a:lnTo>
                  <a:lnTo>
                    <a:pt x="0" y="0"/>
                  </a:lnTo>
                  <a:close/>
                </a:path>
                <a:path w="10160" h="4445">
                  <a:moveTo>
                    <a:pt x="10119" y="0"/>
                  </a:moveTo>
                  <a:lnTo>
                    <a:pt x="0" y="0"/>
                  </a:lnTo>
                  <a:lnTo>
                    <a:pt x="10119" y="4047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3030457" y="10754681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10119" y="0"/>
                  </a:moveTo>
                  <a:lnTo>
                    <a:pt x="0" y="0"/>
                  </a:lnTo>
                  <a:lnTo>
                    <a:pt x="10119" y="4047"/>
                  </a:lnTo>
                  <a:lnTo>
                    <a:pt x="10119" y="0"/>
                  </a:lnTo>
                  <a:close/>
                </a:path>
                <a:path w="10160" h="4445">
                  <a:moveTo>
                    <a:pt x="0" y="0"/>
                  </a:moveTo>
                  <a:lnTo>
                    <a:pt x="1011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3030457" y="10754681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10119" y="0"/>
                  </a:moveTo>
                  <a:lnTo>
                    <a:pt x="10119" y="0"/>
                  </a:lnTo>
                </a:path>
                <a:path w="10160" h="4445">
                  <a:moveTo>
                    <a:pt x="6071" y="0"/>
                  </a:moveTo>
                  <a:lnTo>
                    <a:pt x="6071" y="0"/>
                  </a:lnTo>
                </a:path>
                <a:path w="10160" h="4445">
                  <a:moveTo>
                    <a:pt x="0" y="0"/>
                  </a:moveTo>
                  <a:lnTo>
                    <a:pt x="0" y="0"/>
                  </a:lnTo>
                </a:path>
                <a:path w="10160" h="4445">
                  <a:moveTo>
                    <a:pt x="0" y="4047"/>
                  </a:moveTo>
                  <a:lnTo>
                    <a:pt x="0" y="4047"/>
                  </a:lnTo>
                </a:path>
                <a:path w="10160" h="4445">
                  <a:moveTo>
                    <a:pt x="10119" y="4047"/>
                  </a:moveTo>
                  <a:lnTo>
                    <a:pt x="10119" y="4047"/>
                  </a:lnTo>
                </a:path>
                <a:path w="10160" h="4445">
                  <a:moveTo>
                    <a:pt x="10119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8" name="object 8058"/>
            <p:cNvSpPr/>
            <p:nvPr/>
          </p:nvSpPr>
          <p:spPr>
            <a:xfrm>
              <a:off x="3030456" y="10921653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10119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10119" y="0"/>
                  </a:lnTo>
                  <a:close/>
                </a:path>
                <a:path w="10160" h="4445">
                  <a:moveTo>
                    <a:pt x="10119" y="0"/>
                  </a:moveTo>
                  <a:lnTo>
                    <a:pt x="0" y="4047"/>
                  </a:lnTo>
                  <a:lnTo>
                    <a:pt x="10119" y="4047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9" name="object 8059"/>
            <p:cNvSpPr/>
            <p:nvPr/>
          </p:nvSpPr>
          <p:spPr>
            <a:xfrm>
              <a:off x="3030457" y="10921653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10119" y="0"/>
                  </a:moveTo>
                  <a:lnTo>
                    <a:pt x="10119" y="0"/>
                  </a:lnTo>
                </a:path>
                <a:path w="10160" h="4445">
                  <a:moveTo>
                    <a:pt x="0" y="0"/>
                  </a:moveTo>
                  <a:lnTo>
                    <a:pt x="0" y="0"/>
                  </a:lnTo>
                </a:path>
                <a:path w="10160" h="4445">
                  <a:moveTo>
                    <a:pt x="0" y="4047"/>
                  </a:moveTo>
                  <a:lnTo>
                    <a:pt x="0" y="4047"/>
                  </a:lnTo>
                </a:path>
                <a:path w="10160" h="4445">
                  <a:moveTo>
                    <a:pt x="6071" y="4047"/>
                  </a:moveTo>
                  <a:lnTo>
                    <a:pt x="6071" y="4047"/>
                  </a:lnTo>
                </a:path>
                <a:path w="10160" h="4445">
                  <a:moveTo>
                    <a:pt x="10119" y="4047"/>
                  </a:moveTo>
                  <a:lnTo>
                    <a:pt x="10119" y="4047"/>
                  </a:lnTo>
                </a:path>
                <a:path w="10160" h="4445">
                  <a:moveTo>
                    <a:pt x="10119" y="0"/>
                  </a:moveTo>
                  <a:lnTo>
                    <a:pt x="10119" y="0"/>
                  </a:lnTo>
                </a:path>
              </a:pathLst>
            </a:custGeom>
            <a:ln w="3175">
              <a:solidFill>
                <a:srgbClr val="DADAD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3013253" y="10754681"/>
              <a:ext cx="45720" cy="171450"/>
            </a:xfrm>
            <a:custGeom>
              <a:avLst/>
              <a:gdLst/>
              <a:ahLst/>
              <a:cxnLst/>
              <a:rect l="l" t="t" r="r" b="b"/>
              <a:pathLst>
                <a:path w="45719" h="171450">
                  <a:moveTo>
                    <a:pt x="17203" y="171019"/>
                  </a:moveTo>
                  <a:lnTo>
                    <a:pt x="17203" y="166971"/>
                  </a:lnTo>
                  <a:lnTo>
                    <a:pt x="27322" y="166971"/>
                  </a:lnTo>
                </a:path>
                <a:path w="45719" h="171450">
                  <a:moveTo>
                    <a:pt x="17203" y="0"/>
                  </a:moveTo>
                  <a:lnTo>
                    <a:pt x="17203" y="4047"/>
                  </a:lnTo>
                  <a:lnTo>
                    <a:pt x="27322" y="4047"/>
                  </a:lnTo>
                </a:path>
                <a:path w="45719" h="171450">
                  <a:moveTo>
                    <a:pt x="45537" y="0"/>
                  </a:moveTo>
                  <a:lnTo>
                    <a:pt x="14167" y="0"/>
                  </a:lnTo>
                </a:path>
                <a:path w="45719" h="171450">
                  <a:moveTo>
                    <a:pt x="0" y="171019"/>
                  </a:moveTo>
                  <a:lnTo>
                    <a:pt x="3035" y="171019"/>
                  </a:lnTo>
                  <a:lnTo>
                    <a:pt x="17203" y="171019"/>
                  </a:lnTo>
                </a:path>
                <a:path w="45719" h="171450">
                  <a:moveTo>
                    <a:pt x="0" y="0"/>
                  </a:moveTo>
                  <a:lnTo>
                    <a:pt x="3035" y="0"/>
                  </a:lnTo>
                  <a:lnTo>
                    <a:pt x="1720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3013253" y="10754681"/>
              <a:ext cx="17780" cy="171450"/>
            </a:xfrm>
            <a:custGeom>
              <a:avLst/>
              <a:gdLst/>
              <a:ahLst/>
              <a:cxnLst/>
              <a:rect l="l" t="t" r="r" b="b"/>
              <a:pathLst>
                <a:path w="17780" h="171450">
                  <a:moveTo>
                    <a:pt x="17203" y="7083"/>
                  </a:moveTo>
                  <a:lnTo>
                    <a:pt x="7083" y="7083"/>
                  </a:lnTo>
                  <a:lnTo>
                    <a:pt x="7083" y="5059"/>
                  </a:lnTo>
                  <a:lnTo>
                    <a:pt x="0" y="5059"/>
                  </a:lnTo>
                  <a:lnTo>
                    <a:pt x="0" y="0"/>
                  </a:lnTo>
                  <a:lnTo>
                    <a:pt x="17203" y="0"/>
                  </a:lnTo>
                  <a:lnTo>
                    <a:pt x="17203" y="7083"/>
                  </a:lnTo>
                </a:path>
                <a:path w="17780" h="171450">
                  <a:moveTo>
                    <a:pt x="17203" y="171019"/>
                  </a:moveTo>
                  <a:lnTo>
                    <a:pt x="0" y="171019"/>
                  </a:lnTo>
                  <a:lnTo>
                    <a:pt x="0" y="165960"/>
                  </a:lnTo>
                  <a:lnTo>
                    <a:pt x="7083" y="165960"/>
                  </a:lnTo>
                  <a:lnTo>
                    <a:pt x="7083" y="163936"/>
                  </a:lnTo>
                  <a:lnTo>
                    <a:pt x="17203" y="163936"/>
                  </a:lnTo>
                  <a:lnTo>
                    <a:pt x="17203" y="17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3013253" y="10754681"/>
              <a:ext cx="50165" cy="171450"/>
            </a:xfrm>
            <a:custGeom>
              <a:avLst/>
              <a:gdLst/>
              <a:ahLst/>
              <a:cxnLst/>
              <a:rect l="l" t="t" r="r" b="b"/>
              <a:pathLst>
                <a:path w="50164" h="171450">
                  <a:moveTo>
                    <a:pt x="1720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3035" y="0"/>
                  </a:lnTo>
                  <a:lnTo>
                    <a:pt x="17203" y="0"/>
                  </a:lnTo>
                </a:path>
                <a:path w="50164" h="171450">
                  <a:moveTo>
                    <a:pt x="17203" y="171019"/>
                  </a:moveTo>
                  <a:lnTo>
                    <a:pt x="3035" y="171019"/>
                  </a:lnTo>
                  <a:lnTo>
                    <a:pt x="0" y="171019"/>
                  </a:lnTo>
                  <a:lnTo>
                    <a:pt x="3035" y="171019"/>
                  </a:lnTo>
                  <a:lnTo>
                    <a:pt x="17203" y="171019"/>
                  </a:lnTo>
                </a:path>
                <a:path w="50164" h="171450">
                  <a:moveTo>
                    <a:pt x="17203" y="4047"/>
                  </a:moveTo>
                  <a:lnTo>
                    <a:pt x="49585" y="4047"/>
                  </a:lnTo>
                </a:path>
                <a:path w="50164" h="171450">
                  <a:moveTo>
                    <a:pt x="17203" y="166971"/>
                  </a:moveTo>
                  <a:lnTo>
                    <a:pt x="49585" y="16697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3030457" y="1092570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3438273" y="10335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3035" y="1517"/>
                  </a:moveTo>
                  <a:lnTo>
                    <a:pt x="3035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65" name="object 8065"/>
            <p:cNvPicPr/>
            <p:nvPr/>
          </p:nvPicPr>
          <p:blipFill>
            <a:blip r:embed="rId437" cstate="print"/>
            <a:stretch>
              <a:fillRect/>
            </a:stretch>
          </p:blipFill>
          <p:spPr>
            <a:xfrm>
              <a:off x="3549082" y="10570000"/>
              <a:ext cx="206438" cy="75896"/>
            </a:xfrm>
            <a:prstGeom prst="rect">
              <a:avLst/>
            </a:prstGeom>
          </p:spPr>
        </p:pic>
        <p:sp>
          <p:nvSpPr>
            <p:cNvPr id="8066" name="object 8066"/>
            <p:cNvSpPr/>
            <p:nvPr/>
          </p:nvSpPr>
          <p:spPr>
            <a:xfrm>
              <a:off x="2186489" y="8348261"/>
              <a:ext cx="864235" cy="331470"/>
            </a:xfrm>
            <a:custGeom>
              <a:avLst/>
              <a:gdLst/>
              <a:ahLst/>
              <a:cxnLst/>
              <a:rect l="l" t="t" r="r" b="b"/>
              <a:pathLst>
                <a:path w="864235" h="331470">
                  <a:moveTo>
                    <a:pt x="837895" y="330908"/>
                  </a:moveTo>
                  <a:lnTo>
                    <a:pt x="837895" y="0"/>
                  </a:lnTo>
                </a:path>
                <a:path w="864235" h="331470">
                  <a:moveTo>
                    <a:pt x="667887" y="330908"/>
                  </a:moveTo>
                  <a:lnTo>
                    <a:pt x="667887" y="0"/>
                  </a:lnTo>
                </a:path>
                <a:path w="864235" h="331470">
                  <a:moveTo>
                    <a:pt x="837895" y="30358"/>
                  </a:moveTo>
                  <a:lnTo>
                    <a:pt x="667887" y="30358"/>
                  </a:lnTo>
                </a:path>
                <a:path w="864235" h="331470">
                  <a:moveTo>
                    <a:pt x="812596" y="56669"/>
                  </a:moveTo>
                  <a:lnTo>
                    <a:pt x="864206" y="5059"/>
                  </a:lnTo>
                </a:path>
                <a:path w="864235" h="331470">
                  <a:moveTo>
                    <a:pt x="693186" y="5059"/>
                  </a:moveTo>
                  <a:lnTo>
                    <a:pt x="642589" y="56669"/>
                  </a:lnTo>
                </a:path>
                <a:path w="864235" h="331470">
                  <a:moveTo>
                    <a:pt x="667887" y="76908"/>
                  </a:moveTo>
                  <a:lnTo>
                    <a:pt x="667887" y="0"/>
                  </a:lnTo>
                </a:path>
                <a:path w="864235" h="331470">
                  <a:moveTo>
                    <a:pt x="42501" y="76908"/>
                  </a:moveTo>
                  <a:lnTo>
                    <a:pt x="42501" y="0"/>
                  </a:lnTo>
                </a:path>
                <a:path w="864235" h="331470">
                  <a:moveTo>
                    <a:pt x="667887" y="30358"/>
                  </a:moveTo>
                  <a:lnTo>
                    <a:pt x="42501" y="30358"/>
                  </a:lnTo>
                </a:path>
                <a:path w="864235" h="331470">
                  <a:moveTo>
                    <a:pt x="642589" y="56669"/>
                  </a:moveTo>
                  <a:lnTo>
                    <a:pt x="693186" y="5059"/>
                  </a:lnTo>
                </a:path>
                <a:path w="864235" h="331470">
                  <a:moveTo>
                    <a:pt x="67800" y="5059"/>
                  </a:moveTo>
                  <a:lnTo>
                    <a:pt x="17203" y="56669"/>
                  </a:lnTo>
                </a:path>
                <a:path w="864235" h="331470">
                  <a:moveTo>
                    <a:pt x="42501" y="20239"/>
                  </a:moveTo>
                  <a:lnTo>
                    <a:pt x="42501" y="0"/>
                  </a:lnTo>
                </a:path>
                <a:path w="864235" h="331470">
                  <a:moveTo>
                    <a:pt x="0" y="20239"/>
                  </a:moveTo>
                  <a:lnTo>
                    <a:pt x="0" y="0"/>
                  </a:lnTo>
                </a:path>
                <a:path w="864235" h="331470">
                  <a:moveTo>
                    <a:pt x="42501" y="30358"/>
                  </a:moveTo>
                  <a:lnTo>
                    <a:pt x="0" y="30358"/>
                  </a:lnTo>
                </a:path>
                <a:path w="864235" h="331470">
                  <a:moveTo>
                    <a:pt x="21250" y="30358"/>
                  </a:moveTo>
                  <a:lnTo>
                    <a:pt x="105242" y="97147"/>
                  </a:lnTo>
                  <a:lnTo>
                    <a:pt x="222629" y="971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067" name="object 8067"/>
          <p:cNvSpPr txBox="1"/>
          <p:nvPr/>
        </p:nvSpPr>
        <p:spPr>
          <a:xfrm>
            <a:off x="2284092" y="8351173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68" name="object 8068"/>
          <p:cNvSpPr/>
          <p:nvPr/>
        </p:nvSpPr>
        <p:spPr>
          <a:xfrm>
            <a:off x="1625868" y="8348260"/>
            <a:ext cx="628650" cy="60960"/>
          </a:xfrm>
          <a:custGeom>
            <a:avLst/>
            <a:gdLst/>
            <a:ahLst/>
            <a:cxnLst/>
            <a:rect l="l" t="t" r="r" b="b"/>
            <a:pathLst>
              <a:path w="628650" h="60959">
                <a:moveTo>
                  <a:pt x="577824" y="56669"/>
                </a:moveTo>
                <a:lnTo>
                  <a:pt x="628421" y="5059"/>
                </a:lnTo>
              </a:path>
              <a:path w="628650" h="60959">
                <a:moveTo>
                  <a:pt x="585919" y="5059"/>
                </a:moveTo>
                <a:lnTo>
                  <a:pt x="534310" y="56669"/>
                </a:lnTo>
              </a:path>
              <a:path w="628650" h="60959">
                <a:moveTo>
                  <a:pt x="25298" y="60717"/>
                </a:moveTo>
                <a:lnTo>
                  <a:pt x="25298" y="0"/>
                </a:lnTo>
              </a:path>
              <a:path w="628650" h="60959">
                <a:moveTo>
                  <a:pt x="560621" y="51609"/>
                </a:moveTo>
                <a:lnTo>
                  <a:pt x="560621" y="0"/>
                </a:lnTo>
              </a:path>
              <a:path w="628650" h="60959">
                <a:moveTo>
                  <a:pt x="25298" y="30358"/>
                </a:moveTo>
                <a:lnTo>
                  <a:pt x="560621" y="30358"/>
                </a:lnTo>
              </a:path>
              <a:path w="628650" h="60959">
                <a:moveTo>
                  <a:pt x="50597" y="5059"/>
                </a:moveTo>
                <a:lnTo>
                  <a:pt x="0" y="56669"/>
                </a:lnTo>
              </a:path>
              <a:path w="628650" h="60959">
                <a:moveTo>
                  <a:pt x="534310" y="56669"/>
                </a:moveTo>
                <a:lnTo>
                  <a:pt x="585919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9" name="object 8069"/>
          <p:cNvSpPr txBox="1"/>
          <p:nvPr/>
        </p:nvSpPr>
        <p:spPr>
          <a:xfrm>
            <a:off x="1836809" y="8284385"/>
            <a:ext cx="16383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35" dirty="0">
                <a:latin typeface="Cambria"/>
                <a:cs typeface="Cambria"/>
              </a:rPr>
              <a:t>3140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70" name="object 8070"/>
          <p:cNvSpPr/>
          <p:nvPr/>
        </p:nvSpPr>
        <p:spPr>
          <a:xfrm>
            <a:off x="2999086" y="8206588"/>
            <a:ext cx="939165" cy="473075"/>
          </a:xfrm>
          <a:custGeom>
            <a:avLst/>
            <a:gdLst/>
            <a:ahLst/>
            <a:cxnLst/>
            <a:rect l="l" t="t" r="r" b="b"/>
            <a:pathLst>
              <a:path w="939164" h="473075">
                <a:moveTo>
                  <a:pt x="25298" y="472581"/>
                </a:moveTo>
                <a:lnTo>
                  <a:pt x="25298" y="141673"/>
                </a:lnTo>
              </a:path>
              <a:path w="939164" h="473075">
                <a:moveTo>
                  <a:pt x="351147" y="375433"/>
                </a:moveTo>
                <a:lnTo>
                  <a:pt x="351147" y="141673"/>
                </a:lnTo>
              </a:path>
              <a:path w="939164" h="473075">
                <a:moveTo>
                  <a:pt x="25298" y="172031"/>
                </a:moveTo>
                <a:lnTo>
                  <a:pt x="351147" y="172031"/>
                </a:lnTo>
              </a:path>
              <a:path w="939164" h="473075">
                <a:moveTo>
                  <a:pt x="51609" y="146732"/>
                </a:moveTo>
                <a:lnTo>
                  <a:pt x="0" y="198342"/>
                </a:lnTo>
              </a:path>
              <a:path w="939164" h="473075">
                <a:moveTo>
                  <a:pt x="325848" y="198342"/>
                </a:moveTo>
                <a:lnTo>
                  <a:pt x="376445" y="146732"/>
                </a:lnTo>
              </a:path>
              <a:path w="939164" h="473075">
                <a:moveTo>
                  <a:pt x="393649" y="161912"/>
                </a:moveTo>
                <a:lnTo>
                  <a:pt x="393649" y="141673"/>
                </a:lnTo>
              </a:path>
              <a:path w="939164" h="473075">
                <a:moveTo>
                  <a:pt x="912780" y="0"/>
                </a:moveTo>
                <a:lnTo>
                  <a:pt x="912780" y="203402"/>
                </a:lnTo>
              </a:path>
              <a:path w="939164" h="473075">
                <a:moveTo>
                  <a:pt x="393649" y="172031"/>
                </a:moveTo>
                <a:lnTo>
                  <a:pt x="912780" y="172031"/>
                </a:lnTo>
              </a:path>
              <a:path w="939164" h="473075">
                <a:moveTo>
                  <a:pt x="418947" y="146732"/>
                </a:moveTo>
                <a:lnTo>
                  <a:pt x="368350" y="198342"/>
                </a:lnTo>
              </a:path>
              <a:path w="939164" h="473075">
                <a:moveTo>
                  <a:pt x="887481" y="198342"/>
                </a:moveTo>
                <a:lnTo>
                  <a:pt x="939090" y="1467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1" name="object 8071"/>
          <p:cNvSpPr txBox="1"/>
          <p:nvPr/>
        </p:nvSpPr>
        <p:spPr>
          <a:xfrm>
            <a:off x="3568258" y="8284385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72" name="object 8072"/>
          <p:cNvSpPr/>
          <p:nvPr/>
        </p:nvSpPr>
        <p:spPr>
          <a:xfrm>
            <a:off x="3744894" y="8206588"/>
            <a:ext cx="210820" cy="250190"/>
          </a:xfrm>
          <a:custGeom>
            <a:avLst/>
            <a:gdLst/>
            <a:ahLst/>
            <a:cxnLst/>
            <a:rect l="l" t="t" r="r" b="b"/>
            <a:pathLst>
              <a:path w="210820" h="250190">
                <a:moveTo>
                  <a:pt x="210485" y="0"/>
                </a:moveTo>
                <a:lnTo>
                  <a:pt x="210485" y="203402"/>
                </a:lnTo>
              </a:path>
              <a:path w="210820" h="250190">
                <a:moveTo>
                  <a:pt x="166971" y="0"/>
                </a:moveTo>
                <a:lnTo>
                  <a:pt x="166971" y="203402"/>
                </a:lnTo>
              </a:path>
              <a:path w="210820" h="250190">
                <a:moveTo>
                  <a:pt x="210485" y="172031"/>
                </a:moveTo>
                <a:lnTo>
                  <a:pt x="166971" y="172031"/>
                </a:lnTo>
              </a:path>
              <a:path w="210820" h="250190">
                <a:moveTo>
                  <a:pt x="188222" y="172031"/>
                </a:moveTo>
                <a:lnTo>
                  <a:pt x="117386" y="249951"/>
                </a:lnTo>
                <a:lnTo>
                  <a:pt x="0" y="2499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3" name="object 8073"/>
          <p:cNvSpPr txBox="1"/>
          <p:nvPr/>
        </p:nvSpPr>
        <p:spPr>
          <a:xfrm>
            <a:off x="3737254" y="8362305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74" name="object 8074"/>
          <p:cNvSpPr/>
          <p:nvPr/>
        </p:nvSpPr>
        <p:spPr>
          <a:xfrm>
            <a:off x="3886567" y="8348260"/>
            <a:ext cx="613410" cy="57150"/>
          </a:xfrm>
          <a:custGeom>
            <a:avLst/>
            <a:gdLst/>
            <a:ahLst/>
            <a:cxnLst/>
            <a:rect l="l" t="t" r="r" b="b"/>
            <a:pathLst>
              <a:path w="613410" h="57150">
                <a:moveTo>
                  <a:pt x="42501" y="56669"/>
                </a:moveTo>
                <a:lnTo>
                  <a:pt x="94111" y="5059"/>
                </a:lnTo>
              </a:path>
              <a:path w="613410" h="57150">
                <a:moveTo>
                  <a:pt x="51609" y="5059"/>
                </a:moveTo>
                <a:lnTo>
                  <a:pt x="0" y="56669"/>
                </a:lnTo>
              </a:path>
              <a:path w="613410" h="57150">
                <a:moveTo>
                  <a:pt x="68812" y="20239"/>
                </a:moveTo>
                <a:lnTo>
                  <a:pt x="68812" y="0"/>
                </a:lnTo>
              </a:path>
              <a:path w="613410" h="57150">
                <a:moveTo>
                  <a:pt x="587943" y="20239"/>
                </a:moveTo>
                <a:lnTo>
                  <a:pt x="587943" y="0"/>
                </a:lnTo>
              </a:path>
              <a:path w="613410" h="57150">
                <a:moveTo>
                  <a:pt x="68812" y="30358"/>
                </a:moveTo>
                <a:lnTo>
                  <a:pt x="587943" y="30358"/>
                </a:lnTo>
              </a:path>
              <a:path w="613410" h="57150">
                <a:moveTo>
                  <a:pt x="94111" y="5059"/>
                </a:moveTo>
                <a:lnTo>
                  <a:pt x="42501" y="56669"/>
                </a:lnTo>
              </a:path>
              <a:path w="613410" h="57150">
                <a:moveTo>
                  <a:pt x="562644" y="56669"/>
                </a:moveTo>
                <a:lnTo>
                  <a:pt x="613242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5" name="object 8075"/>
          <p:cNvSpPr txBox="1"/>
          <p:nvPr/>
        </p:nvSpPr>
        <p:spPr>
          <a:xfrm>
            <a:off x="4129891" y="8284385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76" name="object 8076"/>
          <p:cNvSpPr/>
          <p:nvPr/>
        </p:nvSpPr>
        <p:spPr>
          <a:xfrm>
            <a:off x="4491714" y="8206588"/>
            <a:ext cx="575945" cy="203835"/>
          </a:xfrm>
          <a:custGeom>
            <a:avLst/>
            <a:gdLst/>
            <a:ahLst/>
            <a:cxnLst/>
            <a:rect l="l" t="t" r="r" b="b"/>
            <a:pathLst>
              <a:path w="575945" h="203834">
                <a:moveTo>
                  <a:pt x="25298" y="161912"/>
                </a:moveTo>
                <a:lnTo>
                  <a:pt x="25298" y="141673"/>
                </a:lnTo>
              </a:path>
              <a:path w="575945" h="203834">
                <a:moveTo>
                  <a:pt x="549489" y="0"/>
                </a:moveTo>
                <a:lnTo>
                  <a:pt x="549489" y="203402"/>
                </a:lnTo>
              </a:path>
              <a:path w="575945" h="203834">
                <a:moveTo>
                  <a:pt x="25298" y="172031"/>
                </a:moveTo>
                <a:lnTo>
                  <a:pt x="549489" y="172031"/>
                </a:lnTo>
              </a:path>
              <a:path w="575945" h="203834">
                <a:moveTo>
                  <a:pt x="50597" y="146732"/>
                </a:moveTo>
                <a:lnTo>
                  <a:pt x="0" y="198342"/>
                </a:lnTo>
              </a:path>
              <a:path w="575945" h="203834">
                <a:moveTo>
                  <a:pt x="524190" y="198342"/>
                </a:moveTo>
                <a:lnTo>
                  <a:pt x="575800" y="1467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7" name="object 8077"/>
          <p:cNvSpPr txBox="1"/>
          <p:nvPr/>
        </p:nvSpPr>
        <p:spPr>
          <a:xfrm>
            <a:off x="4694560" y="8284385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78" name="object 8078"/>
          <p:cNvSpPr/>
          <p:nvPr/>
        </p:nvSpPr>
        <p:spPr>
          <a:xfrm>
            <a:off x="5041204" y="8206588"/>
            <a:ext cx="197485" cy="249554"/>
          </a:xfrm>
          <a:custGeom>
            <a:avLst/>
            <a:gdLst/>
            <a:ahLst/>
            <a:cxnLst/>
            <a:rect l="l" t="t" r="r" b="b"/>
            <a:pathLst>
              <a:path w="197485" h="249554">
                <a:moveTo>
                  <a:pt x="42501" y="0"/>
                </a:moveTo>
                <a:lnTo>
                  <a:pt x="42501" y="203402"/>
                </a:lnTo>
              </a:path>
              <a:path w="197485" h="249554">
                <a:moveTo>
                  <a:pt x="0" y="0"/>
                </a:moveTo>
                <a:lnTo>
                  <a:pt x="0" y="203402"/>
                </a:lnTo>
              </a:path>
              <a:path w="197485" h="249554">
                <a:moveTo>
                  <a:pt x="42501" y="172031"/>
                </a:moveTo>
                <a:lnTo>
                  <a:pt x="0" y="172031"/>
                </a:lnTo>
              </a:path>
              <a:path w="197485" h="249554">
                <a:moveTo>
                  <a:pt x="21250" y="172031"/>
                </a:moveTo>
                <a:lnTo>
                  <a:pt x="78932" y="248940"/>
                </a:lnTo>
                <a:lnTo>
                  <a:pt x="197330" y="2489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9" name="object 8079"/>
          <p:cNvSpPr txBox="1"/>
          <p:nvPr/>
        </p:nvSpPr>
        <p:spPr>
          <a:xfrm>
            <a:off x="5113508" y="8361292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80" name="object 8080"/>
          <p:cNvSpPr/>
          <p:nvPr/>
        </p:nvSpPr>
        <p:spPr>
          <a:xfrm>
            <a:off x="5015905" y="8348260"/>
            <a:ext cx="593090" cy="57150"/>
          </a:xfrm>
          <a:custGeom>
            <a:avLst/>
            <a:gdLst/>
            <a:ahLst/>
            <a:cxnLst/>
            <a:rect l="l" t="t" r="r" b="b"/>
            <a:pathLst>
              <a:path w="593089" h="57150">
                <a:moveTo>
                  <a:pt x="42501" y="56669"/>
                </a:moveTo>
                <a:lnTo>
                  <a:pt x="94111" y="5059"/>
                </a:lnTo>
              </a:path>
              <a:path w="593089" h="57150">
                <a:moveTo>
                  <a:pt x="51609" y="5059"/>
                </a:moveTo>
                <a:lnTo>
                  <a:pt x="0" y="56669"/>
                </a:lnTo>
              </a:path>
              <a:path w="593089" h="57150">
                <a:moveTo>
                  <a:pt x="67800" y="20239"/>
                </a:moveTo>
                <a:lnTo>
                  <a:pt x="67800" y="0"/>
                </a:lnTo>
              </a:path>
              <a:path w="593089" h="57150">
                <a:moveTo>
                  <a:pt x="593003" y="20239"/>
                </a:moveTo>
                <a:lnTo>
                  <a:pt x="593003" y="0"/>
                </a:lnTo>
              </a:path>
              <a:path w="593089" h="57150">
                <a:moveTo>
                  <a:pt x="67800" y="30358"/>
                </a:moveTo>
                <a:lnTo>
                  <a:pt x="593003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1" name="object 8081"/>
          <p:cNvSpPr txBox="1"/>
          <p:nvPr/>
        </p:nvSpPr>
        <p:spPr>
          <a:xfrm>
            <a:off x="5300719" y="8284385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82" name="object 8082"/>
          <p:cNvSpPr/>
          <p:nvPr/>
        </p:nvSpPr>
        <p:spPr>
          <a:xfrm>
            <a:off x="3168082" y="8303735"/>
            <a:ext cx="2466340" cy="101600"/>
          </a:xfrm>
          <a:custGeom>
            <a:avLst/>
            <a:gdLst/>
            <a:ahLst/>
            <a:cxnLst/>
            <a:rect l="l" t="t" r="r" b="b"/>
            <a:pathLst>
              <a:path w="2466340" h="101600">
                <a:moveTo>
                  <a:pt x="1941934" y="49585"/>
                </a:moveTo>
                <a:lnTo>
                  <a:pt x="1890325" y="101195"/>
                </a:lnTo>
              </a:path>
              <a:path w="2466340" h="101600">
                <a:moveTo>
                  <a:pt x="2414515" y="101195"/>
                </a:moveTo>
                <a:lnTo>
                  <a:pt x="2466125" y="49585"/>
                </a:lnTo>
              </a:path>
              <a:path w="2466340" h="101600">
                <a:moveTo>
                  <a:pt x="182151" y="64764"/>
                </a:moveTo>
                <a:lnTo>
                  <a:pt x="182151" y="44525"/>
                </a:lnTo>
              </a:path>
              <a:path w="2466340" h="101600">
                <a:moveTo>
                  <a:pt x="224653" y="64764"/>
                </a:moveTo>
                <a:lnTo>
                  <a:pt x="224653" y="44525"/>
                </a:lnTo>
              </a:path>
              <a:path w="2466340" h="101600">
                <a:moveTo>
                  <a:pt x="182151" y="74884"/>
                </a:moveTo>
                <a:lnTo>
                  <a:pt x="224653" y="74884"/>
                </a:lnTo>
              </a:path>
              <a:path w="2466340" h="101600">
                <a:moveTo>
                  <a:pt x="203402" y="74884"/>
                </a:moveTo>
                <a:lnTo>
                  <a:pt x="11738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3" name="object 8083"/>
          <p:cNvSpPr txBox="1"/>
          <p:nvPr/>
        </p:nvSpPr>
        <p:spPr>
          <a:xfrm>
            <a:off x="2606904" y="8209500"/>
            <a:ext cx="686435" cy="18605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R="5080" algn="r">
              <a:lnSpc>
                <a:spcPts val="62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  <a:p>
            <a:pPr marR="36195" algn="r">
              <a:lnSpc>
                <a:spcPts val="625"/>
              </a:lnSpc>
            </a:pPr>
            <a:r>
              <a:rPr sz="550" spc="-25" dirty="0">
                <a:latin typeface="Cambria"/>
                <a:cs typeface="Cambria"/>
              </a:rPr>
              <a:t>3675      </a:t>
            </a:r>
            <a:r>
              <a:rPr sz="550" spc="25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1000</a:t>
            </a:r>
            <a:r>
              <a:rPr sz="550" dirty="0">
                <a:latin typeface="Cambria"/>
                <a:cs typeface="Cambria"/>
              </a:rPr>
              <a:t>       </a:t>
            </a:r>
            <a:r>
              <a:rPr sz="550" spc="-25" dirty="0">
                <a:latin typeface="Cambria"/>
                <a:cs typeface="Cambria"/>
              </a:rPr>
              <a:t> </a:t>
            </a:r>
            <a:r>
              <a:rPr sz="550" spc="-65" dirty="0">
                <a:latin typeface="Cambria"/>
                <a:cs typeface="Cambria"/>
              </a:rPr>
              <a:t>1910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84" name="object 8084"/>
          <p:cNvSpPr/>
          <p:nvPr/>
        </p:nvSpPr>
        <p:spPr>
          <a:xfrm>
            <a:off x="3324935" y="8303735"/>
            <a:ext cx="1192530" cy="101600"/>
          </a:xfrm>
          <a:custGeom>
            <a:avLst/>
            <a:gdLst/>
            <a:ahLst/>
            <a:cxnLst/>
            <a:rect l="l" t="t" r="r" b="b"/>
            <a:pathLst>
              <a:path w="1192529" h="101600">
                <a:moveTo>
                  <a:pt x="50597" y="49585"/>
                </a:moveTo>
                <a:lnTo>
                  <a:pt x="0" y="101195"/>
                </a:lnTo>
              </a:path>
              <a:path w="1192529" h="101600">
                <a:moveTo>
                  <a:pt x="42501" y="101195"/>
                </a:moveTo>
                <a:lnTo>
                  <a:pt x="93099" y="49585"/>
                </a:lnTo>
              </a:path>
              <a:path w="1192529" h="101600">
                <a:moveTo>
                  <a:pt x="1149576" y="64764"/>
                </a:moveTo>
                <a:lnTo>
                  <a:pt x="1149576" y="44525"/>
                </a:lnTo>
              </a:path>
              <a:path w="1192529" h="101600">
                <a:moveTo>
                  <a:pt x="1192078" y="64764"/>
                </a:moveTo>
                <a:lnTo>
                  <a:pt x="1192078" y="44525"/>
                </a:lnTo>
              </a:path>
              <a:path w="1192529" h="101600">
                <a:moveTo>
                  <a:pt x="1149576" y="74884"/>
                </a:moveTo>
                <a:lnTo>
                  <a:pt x="1192078" y="74884"/>
                </a:lnTo>
              </a:path>
              <a:path w="1192529" h="101600">
                <a:moveTo>
                  <a:pt x="1170827" y="74884"/>
                </a:moveTo>
                <a:lnTo>
                  <a:pt x="1110110" y="0"/>
                </a:lnTo>
                <a:lnTo>
                  <a:pt x="99272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5" name="object 8085"/>
          <p:cNvSpPr txBox="1"/>
          <p:nvPr/>
        </p:nvSpPr>
        <p:spPr>
          <a:xfrm>
            <a:off x="4310018" y="8209500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86" name="object 8086"/>
          <p:cNvSpPr/>
          <p:nvPr/>
        </p:nvSpPr>
        <p:spPr>
          <a:xfrm>
            <a:off x="4449212" y="8303735"/>
            <a:ext cx="1346200" cy="106680"/>
          </a:xfrm>
          <a:custGeom>
            <a:avLst/>
            <a:gdLst/>
            <a:ahLst/>
            <a:cxnLst/>
            <a:rect l="l" t="t" r="r" b="b"/>
            <a:pathLst>
              <a:path w="1346200" h="106679">
                <a:moveTo>
                  <a:pt x="50597" y="49585"/>
                </a:moveTo>
                <a:lnTo>
                  <a:pt x="0" y="101195"/>
                </a:lnTo>
              </a:path>
              <a:path w="1346200" h="106679">
                <a:moveTo>
                  <a:pt x="42501" y="101195"/>
                </a:moveTo>
                <a:lnTo>
                  <a:pt x="93099" y="49585"/>
                </a:lnTo>
              </a:path>
              <a:path w="1346200" h="106679">
                <a:moveTo>
                  <a:pt x="1159696" y="64764"/>
                </a:moveTo>
                <a:lnTo>
                  <a:pt x="1159696" y="44525"/>
                </a:lnTo>
              </a:path>
              <a:path w="1346200" h="106679">
                <a:moveTo>
                  <a:pt x="1202198" y="86015"/>
                </a:moveTo>
                <a:lnTo>
                  <a:pt x="1202198" y="106254"/>
                </a:lnTo>
              </a:path>
              <a:path w="1346200" h="106679">
                <a:moveTo>
                  <a:pt x="1159696" y="74884"/>
                </a:moveTo>
                <a:lnTo>
                  <a:pt x="1202198" y="74884"/>
                </a:lnTo>
              </a:path>
              <a:path w="1346200" h="106679">
                <a:moveTo>
                  <a:pt x="1180947" y="74884"/>
                </a:moveTo>
                <a:lnTo>
                  <a:pt x="1228508" y="0"/>
                </a:lnTo>
                <a:lnTo>
                  <a:pt x="13458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7" name="object 8087"/>
          <p:cNvSpPr txBox="1"/>
          <p:nvPr/>
        </p:nvSpPr>
        <p:spPr>
          <a:xfrm>
            <a:off x="5670081" y="8209500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88" name="object 8088"/>
          <p:cNvSpPr/>
          <p:nvPr/>
        </p:nvSpPr>
        <p:spPr>
          <a:xfrm>
            <a:off x="5582598" y="8106404"/>
            <a:ext cx="613410" cy="304165"/>
          </a:xfrm>
          <a:custGeom>
            <a:avLst/>
            <a:gdLst/>
            <a:ahLst/>
            <a:cxnLst/>
            <a:rect l="l" t="t" r="r" b="b"/>
            <a:pathLst>
              <a:path w="613410" h="304165">
                <a:moveTo>
                  <a:pt x="51609" y="246916"/>
                </a:moveTo>
                <a:lnTo>
                  <a:pt x="0" y="298525"/>
                </a:lnTo>
              </a:path>
              <a:path w="613410" h="304165">
                <a:moveTo>
                  <a:pt x="43513" y="298525"/>
                </a:moveTo>
                <a:lnTo>
                  <a:pt x="94111" y="246916"/>
                </a:lnTo>
              </a:path>
              <a:path w="613410" h="304165">
                <a:moveTo>
                  <a:pt x="587943" y="0"/>
                </a:moveTo>
                <a:lnTo>
                  <a:pt x="587943" y="303585"/>
                </a:lnTo>
              </a:path>
              <a:path w="613410" h="304165">
                <a:moveTo>
                  <a:pt x="68812" y="5059"/>
                </a:moveTo>
                <a:lnTo>
                  <a:pt x="68812" y="303585"/>
                </a:lnTo>
              </a:path>
              <a:path w="613410" h="304165">
                <a:moveTo>
                  <a:pt x="587943" y="272214"/>
                </a:moveTo>
                <a:lnTo>
                  <a:pt x="68812" y="272214"/>
                </a:lnTo>
              </a:path>
              <a:path w="613410" h="304165">
                <a:moveTo>
                  <a:pt x="562644" y="298525"/>
                </a:moveTo>
                <a:lnTo>
                  <a:pt x="613242" y="246916"/>
                </a:lnTo>
              </a:path>
              <a:path w="613410" h="304165">
                <a:moveTo>
                  <a:pt x="94111" y="246916"/>
                </a:moveTo>
                <a:lnTo>
                  <a:pt x="43513" y="2985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9" name="object 8089"/>
          <p:cNvSpPr txBox="1"/>
          <p:nvPr/>
        </p:nvSpPr>
        <p:spPr>
          <a:xfrm>
            <a:off x="5826933" y="8284385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90" name="object 8090"/>
          <p:cNvSpPr/>
          <p:nvPr/>
        </p:nvSpPr>
        <p:spPr>
          <a:xfrm>
            <a:off x="6016725" y="8206588"/>
            <a:ext cx="196850" cy="203835"/>
          </a:xfrm>
          <a:custGeom>
            <a:avLst/>
            <a:gdLst/>
            <a:ahLst/>
            <a:cxnLst/>
            <a:rect l="l" t="t" r="r" b="b"/>
            <a:pathLst>
              <a:path w="196850" h="203834">
                <a:moveTo>
                  <a:pt x="196318" y="0"/>
                </a:moveTo>
                <a:lnTo>
                  <a:pt x="196318" y="203402"/>
                </a:lnTo>
              </a:path>
              <a:path w="196850" h="203834">
                <a:moveTo>
                  <a:pt x="153816" y="0"/>
                </a:moveTo>
                <a:lnTo>
                  <a:pt x="153816" y="203402"/>
                </a:lnTo>
              </a:path>
              <a:path w="196850" h="203834">
                <a:moveTo>
                  <a:pt x="196318" y="172031"/>
                </a:moveTo>
                <a:lnTo>
                  <a:pt x="153816" y="172031"/>
                </a:lnTo>
              </a:path>
              <a:path w="196850" h="203834">
                <a:moveTo>
                  <a:pt x="175067" y="172031"/>
                </a:moveTo>
                <a:lnTo>
                  <a:pt x="117386" y="97147"/>
                </a:lnTo>
                <a:lnTo>
                  <a:pt x="0" y="971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1" name="object 8091"/>
          <p:cNvSpPr txBox="1"/>
          <p:nvPr/>
        </p:nvSpPr>
        <p:spPr>
          <a:xfrm>
            <a:off x="6009085" y="8209500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92" name="object 8092"/>
          <p:cNvSpPr/>
          <p:nvPr/>
        </p:nvSpPr>
        <p:spPr>
          <a:xfrm>
            <a:off x="6145243" y="8348260"/>
            <a:ext cx="613410" cy="57150"/>
          </a:xfrm>
          <a:custGeom>
            <a:avLst/>
            <a:gdLst/>
            <a:ahLst/>
            <a:cxnLst/>
            <a:rect l="l" t="t" r="r" b="b"/>
            <a:pathLst>
              <a:path w="613409" h="57150">
                <a:moveTo>
                  <a:pt x="42501" y="56669"/>
                </a:moveTo>
                <a:lnTo>
                  <a:pt x="93099" y="5059"/>
                </a:lnTo>
              </a:path>
              <a:path w="613409" h="57150">
                <a:moveTo>
                  <a:pt x="50597" y="5059"/>
                </a:moveTo>
                <a:lnTo>
                  <a:pt x="0" y="56669"/>
                </a:lnTo>
              </a:path>
              <a:path w="613409" h="57150">
                <a:moveTo>
                  <a:pt x="67800" y="20239"/>
                </a:moveTo>
                <a:lnTo>
                  <a:pt x="67800" y="0"/>
                </a:lnTo>
              </a:path>
              <a:path w="613409" h="57150">
                <a:moveTo>
                  <a:pt x="587943" y="20239"/>
                </a:moveTo>
                <a:lnTo>
                  <a:pt x="587943" y="0"/>
                </a:lnTo>
              </a:path>
              <a:path w="613409" h="57150">
                <a:moveTo>
                  <a:pt x="67800" y="30358"/>
                </a:moveTo>
                <a:lnTo>
                  <a:pt x="587943" y="30358"/>
                </a:lnTo>
              </a:path>
              <a:path w="613409" h="57150">
                <a:moveTo>
                  <a:pt x="93099" y="5059"/>
                </a:moveTo>
                <a:lnTo>
                  <a:pt x="42501" y="56669"/>
                </a:lnTo>
              </a:path>
              <a:path w="613409" h="57150">
                <a:moveTo>
                  <a:pt x="561633" y="56669"/>
                </a:moveTo>
                <a:lnTo>
                  <a:pt x="613242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3" name="object 8093"/>
          <p:cNvSpPr txBox="1"/>
          <p:nvPr/>
        </p:nvSpPr>
        <p:spPr>
          <a:xfrm>
            <a:off x="6388567" y="8284385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94" name="object 8094"/>
          <p:cNvSpPr/>
          <p:nvPr/>
        </p:nvSpPr>
        <p:spPr>
          <a:xfrm>
            <a:off x="6706876" y="8348260"/>
            <a:ext cx="593090" cy="97155"/>
          </a:xfrm>
          <a:custGeom>
            <a:avLst/>
            <a:gdLst/>
            <a:ahLst/>
            <a:cxnLst/>
            <a:rect l="l" t="t" r="r" b="b"/>
            <a:pathLst>
              <a:path w="593090" h="97154">
                <a:moveTo>
                  <a:pt x="68812" y="33394"/>
                </a:moveTo>
                <a:lnTo>
                  <a:pt x="68812" y="61729"/>
                </a:lnTo>
              </a:path>
              <a:path w="593090" h="97154">
                <a:moveTo>
                  <a:pt x="26310" y="33394"/>
                </a:moveTo>
                <a:lnTo>
                  <a:pt x="26310" y="61729"/>
                </a:lnTo>
              </a:path>
              <a:path w="593090" h="97154">
                <a:moveTo>
                  <a:pt x="68812" y="30358"/>
                </a:moveTo>
                <a:lnTo>
                  <a:pt x="26310" y="30358"/>
                </a:lnTo>
              </a:path>
              <a:path w="593090" h="97154">
                <a:moveTo>
                  <a:pt x="47561" y="30358"/>
                </a:moveTo>
                <a:lnTo>
                  <a:pt x="142685" y="97147"/>
                </a:lnTo>
                <a:lnTo>
                  <a:pt x="260071" y="97147"/>
                </a:lnTo>
              </a:path>
              <a:path w="593090" h="97154">
                <a:moveTo>
                  <a:pt x="42501" y="56669"/>
                </a:moveTo>
                <a:lnTo>
                  <a:pt x="94111" y="5059"/>
                </a:lnTo>
              </a:path>
              <a:path w="593090" h="97154">
                <a:moveTo>
                  <a:pt x="51609" y="5059"/>
                </a:moveTo>
                <a:lnTo>
                  <a:pt x="0" y="56669"/>
                </a:lnTo>
              </a:path>
              <a:path w="593090" h="97154">
                <a:moveTo>
                  <a:pt x="68812" y="20239"/>
                </a:moveTo>
                <a:lnTo>
                  <a:pt x="68812" y="0"/>
                </a:lnTo>
              </a:path>
              <a:path w="593090" h="97154">
                <a:moveTo>
                  <a:pt x="593003" y="20239"/>
                </a:moveTo>
                <a:lnTo>
                  <a:pt x="593003" y="0"/>
                </a:lnTo>
              </a:path>
              <a:path w="593090" h="97154">
                <a:moveTo>
                  <a:pt x="68812" y="30358"/>
                </a:moveTo>
                <a:lnTo>
                  <a:pt x="593003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5" name="object 8095"/>
          <p:cNvSpPr txBox="1"/>
          <p:nvPr/>
        </p:nvSpPr>
        <p:spPr>
          <a:xfrm>
            <a:off x="6841921" y="8284385"/>
            <a:ext cx="224790" cy="17843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67945">
              <a:lnSpc>
                <a:spcPts val="59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3080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59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96" name="object 8096"/>
          <p:cNvSpPr/>
          <p:nvPr/>
        </p:nvSpPr>
        <p:spPr>
          <a:xfrm>
            <a:off x="6749377" y="8303735"/>
            <a:ext cx="1064895" cy="106680"/>
          </a:xfrm>
          <a:custGeom>
            <a:avLst/>
            <a:gdLst/>
            <a:ahLst/>
            <a:cxnLst/>
            <a:rect l="l" t="t" r="r" b="b"/>
            <a:pathLst>
              <a:path w="1064895" h="106679">
                <a:moveTo>
                  <a:pt x="51609" y="49585"/>
                </a:moveTo>
                <a:lnTo>
                  <a:pt x="0" y="101195"/>
                </a:lnTo>
              </a:path>
              <a:path w="1064895" h="106679">
                <a:moveTo>
                  <a:pt x="525202" y="101195"/>
                </a:moveTo>
                <a:lnTo>
                  <a:pt x="575800" y="49585"/>
                </a:lnTo>
              </a:path>
              <a:path w="1064895" h="106679">
                <a:moveTo>
                  <a:pt x="550501" y="86015"/>
                </a:moveTo>
                <a:lnTo>
                  <a:pt x="550501" y="106254"/>
                </a:lnTo>
              </a:path>
              <a:path w="1064895" h="106679">
                <a:moveTo>
                  <a:pt x="593003" y="64764"/>
                </a:moveTo>
                <a:lnTo>
                  <a:pt x="593003" y="44525"/>
                </a:lnTo>
              </a:path>
              <a:path w="1064895" h="106679">
                <a:moveTo>
                  <a:pt x="550501" y="74884"/>
                </a:moveTo>
                <a:lnTo>
                  <a:pt x="593003" y="74884"/>
                </a:lnTo>
              </a:path>
              <a:path w="1064895" h="106679">
                <a:moveTo>
                  <a:pt x="571752" y="74884"/>
                </a:moveTo>
                <a:lnTo>
                  <a:pt x="611218" y="0"/>
                </a:lnTo>
                <a:lnTo>
                  <a:pt x="728604" y="0"/>
                </a:lnTo>
              </a:path>
              <a:path w="1064895" h="106679">
                <a:moveTo>
                  <a:pt x="575800" y="49585"/>
                </a:moveTo>
                <a:lnTo>
                  <a:pt x="525202" y="101195"/>
                </a:lnTo>
              </a:path>
              <a:path w="1064895" h="106679">
                <a:moveTo>
                  <a:pt x="567704" y="101195"/>
                </a:moveTo>
                <a:lnTo>
                  <a:pt x="618302" y="49585"/>
                </a:lnTo>
              </a:path>
              <a:path w="1064895" h="106679">
                <a:moveTo>
                  <a:pt x="593003" y="64764"/>
                </a:moveTo>
                <a:lnTo>
                  <a:pt x="593003" y="44525"/>
                </a:lnTo>
              </a:path>
              <a:path w="1064895" h="106679">
                <a:moveTo>
                  <a:pt x="1064572" y="64764"/>
                </a:moveTo>
                <a:lnTo>
                  <a:pt x="1064572" y="44525"/>
                </a:lnTo>
              </a:path>
              <a:path w="1064895" h="106679">
                <a:moveTo>
                  <a:pt x="593003" y="74884"/>
                </a:moveTo>
                <a:lnTo>
                  <a:pt x="1064572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7" name="object 8097"/>
          <p:cNvSpPr txBox="1"/>
          <p:nvPr/>
        </p:nvSpPr>
        <p:spPr>
          <a:xfrm>
            <a:off x="7352956" y="8209500"/>
            <a:ext cx="220345" cy="18605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62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  <a:p>
            <a:pPr marL="64135">
              <a:lnSpc>
                <a:spcPts val="625"/>
              </a:lnSpc>
            </a:pPr>
            <a:r>
              <a:rPr sz="550" spc="-25" dirty="0">
                <a:latin typeface="Cambria"/>
                <a:cs typeface="Cambria"/>
              </a:rPr>
              <a:t>2770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098" name="object 8098"/>
          <p:cNvSpPr/>
          <p:nvPr/>
        </p:nvSpPr>
        <p:spPr>
          <a:xfrm>
            <a:off x="7317082" y="8348260"/>
            <a:ext cx="539750" cy="97155"/>
          </a:xfrm>
          <a:custGeom>
            <a:avLst/>
            <a:gdLst/>
            <a:ahLst/>
            <a:cxnLst/>
            <a:rect l="l" t="t" r="r" b="b"/>
            <a:pathLst>
              <a:path w="539750" h="97154">
                <a:moveTo>
                  <a:pt x="50597" y="5059"/>
                </a:moveTo>
                <a:lnTo>
                  <a:pt x="0" y="56669"/>
                </a:lnTo>
              </a:path>
              <a:path w="539750" h="97154">
                <a:moveTo>
                  <a:pt x="471569" y="56669"/>
                </a:moveTo>
                <a:lnTo>
                  <a:pt x="523178" y="5059"/>
                </a:lnTo>
              </a:path>
              <a:path w="539750" h="97154">
                <a:moveTo>
                  <a:pt x="496868" y="20239"/>
                </a:moveTo>
                <a:lnTo>
                  <a:pt x="496868" y="0"/>
                </a:lnTo>
              </a:path>
              <a:path w="539750" h="97154">
                <a:moveTo>
                  <a:pt x="539370" y="20239"/>
                </a:moveTo>
                <a:lnTo>
                  <a:pt x="539370" y="0"/>
                </a:lnTo>
              </a:path>
              <a:path w="539750" h="97154">
                <a:moveTo>
                  <a:pt x="496868" y="30358"/>
                </a:moveTo>
                <a:lnTo>
                  <a:pt x="539370" y="30358"/>
                </a:lnTo>
              </a:path>
              <a:path w="539750" h="97154">
                <a:moveTo>
                  <a:pt x="518119" y="30358"/>
                </a:moveTo>
                <a:lnTo>
                  <a:pt x="462461" y="97147"/>
                </a:lnTo>
                <a:lnTo>
                  <a:pt x="344063" y="971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9" name="object 8099"/>
          <p:cNvSpPr txBox="1"/>
          <p:nvPr/>
        </p:nvSpPr>
        <p:spPr>
          <a:xfrm>
            <a:off x="7653505" y="8351173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00" name="object 8100"/>
          <p:cNvSpPr/>
          <p:nvPr/>
        </p:nvSpPr>
        <p:spPr>
          <a:xfrm>
            <a:off x="7788652" y="8348260"/>
            <a:ext cx="328930" cy="57150"/>
          </a:xfrm>
          <a:custGeom>
            <a:avLst/>
            <a:gdLst/>
            <a:ahLst/>
            <a:cxnLst/>
            <a:rect l="l" t="t" r="r" b="b"/>
            <a:pathLst>
              <a:path w="328929" h="57150">
                <a:moveTo>
                  <a:pt x="51609" y="5059"/>
                </a:moveTo>
                <a:lnTo>
                  <a:pt x="0" y="56669"/>
                </a:lnTo>
              </a:path>
              <a:path w="328929" h="57150">
                <a:moveTo>
                  <a:pt x="42501" y="56669"/>
                </a:moveTo>
                <a:lnTo>
                  <a:pt x="94111" y="5059"/>
                </a:lnTo>
              </a:path>
              <a:path w="328929" h="57150">
                <a:moveTo>
                  <a:pt x="67800" y="20239"/>
                </a:moveTo>
                <a:lnTo>
                  <a:pt x="67800" y="0"/>
                </a:lnTo>
              </a:path>
              <a:path w="328929" h="57150">
                <a:moveTo>
                  <a:pt x="303585" y="20239"/>
                </a:moveTo>
                <a:lnTo>
                  <a:pt x="303585" y="0"/>
                </a:lnTo>
              </a:path>
              <a:path w="328929" h="57150">
                <a:moveTo>
                  <a:pt x="67800" y="30358"/>
                </a:moveTo>
                <a:lnTo>
                  <a:pt x="303585" y="30358"/>
                </a:lnTo>
              </a:path>
              <a:path w="328929" h="57150">
                <a:moveTo>
                  <a:pt x="94111" y="5059"/>
                </a:moveTo>
                <a:lnTo>
                  <a:pt x="42501" y="56669"/>
                </a:lnTo>
              </a:path>
              <a:path w="328929" h="57150">
                <a:moveTo>
                  <a:pt x="278286" y="56669"/>
                </a:moveTo>
                <a:lnTo>
                  <a:pt x="328884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1" name="object 8101"/>
          <p:cNvSpPr txBox="1"/>
          <p:nvPr/>
        </p:nvSpPr>
        <p:spPr>
          <a:xfrm>
            <a:off x="7895362" y="8284385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1380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02" name="object 8102"/>
          <p:cNvSpPr/>
          <p:nvPr/>
        </p:nvSpPr>
        <p:spPr>
          <a:xfrm>
            <a:off x="8092237" y="8303735"/>
            <a:ext cx="219710" cy="74930"/>
          </a:xfrm>
          <a:custGeom>
            <a:avLst/>
            <a:gdLst/>
            <a:ahLst/>
            <a:cxnLst/>
            <a:rect l="l" t="t" r="r" b="b"/>
            <a:pathLst>
              <a:path w="219709" h="74929">
                <a:moveTo>
                  <a:pt x="0" y="64764"/>
                </a:moveTo>
                <a:lnTo>
                  <a:pt x="0" y="44525"/>
                </a:lnTo>
              </a:path>
              <a:path w="219709" h="74929">
                <a:moveTo>
                  <a:pt x="67800" y="64764"/>
                </a:moveTo>
                <a:lnTo>
                  <a:pt x="67800" y="44525"/>
                </a:lnTo>
              </a:path>
              <a:path w="219709" h="74929">
                <a:moveTo>
                  <a:pt x="0" y="74884"/>
                </a:moveTo>
                <a:lnTo>
                  <a:pt x="67800" y="74884"/>
                </a:lnTo>
              </a:path>
              <a:path w="219709" h="74929">
                <a:moveTo>
                  <a:pt x="33394" y="74884"/>
                </a:moveTo>
                <a:lnTo>
                  <a:pt x="97147" y="0"/>
                </a:lnTo>
                <a:lnTo>
                  <a:pt x="2195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3" name="object 8103"/>
          <p:cNvSpPr txBox="1"/>
          <p:nvPr/>
        </p:nvSpPr>
        <p:spPr>
          <a:xfrm>
            <a:off x="8181744" y="8209500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04" name="object 8104"/>
          <p:cNvSpPr/>
          <p:nvPr/>
        </p:nvSpPr>
        <p:spPr>
          <a:xfrm>
            <a:off x="8066939" y="8348260"/>
            <a:ext cx="894080" cy="57150"/>
          </a:xfrm>
          <a:custGeom>
            <a:avLst/>
            <a:gdLst/>
            <a:ahLst/>
            <a:cxnLst/>
            <a:rect l="l" t="t" r="r" b="b"/>
            <a:pathLst>
              <a:path w="894079" h="57150">
                <a:moveTo>
                  <a:pt x="50597" y="5059"/>
                </a:moveTo>
                <a:lnTo>
                  <a:pt x="0" y="56669"/>
                </a:lnTo>
              </a:path>
              <a:path w="894079" h="57150">
                <a:moveTo>
                  <a:pt x="67800" y="56669"/>
                </a:moveTo>
                <a:lnTo>
                  <a:pt x="118398" y="5059"/>
                </a:lnTo>
              </a:path>
              <a:path w="894079" h="57150">
                <a:moveTo>
                  <a:pt x="93099" y="20239"/>
                </a:moveTo>
                <a:lnTo>
                  <a:pt x="93099" y="0"/>
                </a:lnTo>
              </a:path>
              <a:path w="894079" h="57150">
                <a:moveTo>
                  <a:pt x="868254" y="20239"/>
                </a:moveTo>
                <a:lnTo>
                  <a:pt x="868254" y="0"/>
                </a:lnTo>
              </a:path>
              <a:path w="894079" h="57150">
                <a:moveTo>
                  <a:pt x="93099" y="30358"/>
                </a:moveTo>
                <a:lnTo>
                  <a:pt x="868254" y="30358"/>
                </a:lnTo>
              </a:path>
              <a:path w="894079" h="57150">
                <a:moveTo>
                  <a:pt x="118398" y="5059"/>
                </a:moveTo>
                <a:lnTo>
                  <a:pt x="67800" y="56669"/>
                </a:lnTo>
              </a:path>
              <a:path w="894079" h="57150">
                <a:moveTo>
                  <a:pt x="841943" y="56669"/>
                </a:moveTo>
                <a:lnTo>
                  <a:pt x="893553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5" name="object 8105"/>
          <p:cNvSpPr txBox="1"/>
          <p:nvPr/>
        </p:nvSpPr>
        <p:spPr>
          <a:xfrm>
            <a:off x="8461043" y="8284385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0" dirty="0">
                <a:latin typeface="Cambria"/>
                <a:cs typeface="Cambria"/>
              </a:rPr>
              <a:t>4550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06" name="object 8106"/>
          <p:cNvSpPr/>
          <p:nvPr/>
        </p:nvSpPr>
        <p:spPr>
          <a:xfrm>
            <a:off x="8935193" y="8348260"/>
            <a:ext cx="254000" cy="62230"/>
          </a:xfrm>
          <a:custGeom>
            <a:avLst/>
            <a:gdLst/>
            <a:ahLst/>
            <a:cxnLst/>
            <a:rect l="l" t="t" r="r" b="b"/>
            <a:pathLst>
              <a:path w="254000" h="62229">
                <a:moveTo>
                  <a:pt x="0" y="20239"/>
                </a:moveTo>
                <a:lnTo>
                  <a:pt x="0" y="0"/>
                </a:lnTo>
              </a:path>
              <a:path w="254000" h="62229">
                <a:moveTo>
                  <a:pt x="67800" y="41490"/>
                </a:moveTo>
                <a:lnTo>
                  <a:pt x="67800" y="61729"/>
                </a:lnTo>
              </a:path>
              <a:path w="254000" h="62229">
                <a:moveTo>
                  <a:pt x="0" y="30358"/>
                </a:moveTo>
                <a:lnTo>
                  <a:pt x="67800" y="30358"/>
                </a:lnTo>
                <a:lnTo>
                  <a:pt x="253999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7" name="object 8107"/>
          <p:cNvSpPr txBox="1"/>
          <p:nvPr/>
        </p:nvSpPr>
        <p:spPr>
          <a:xfrm>
            <a:off x="9059106" y="8284385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08" name="object 8108"/>
          <p:cNvSpPr/>
          <p:nvPr/>
        </p:nvSpPr>
        <p:spPr>
          <a:xfrm>
            <a:off x="1583366" y="7711744"/>
            <a:ext cx="7445375" cy="693420"/>
          </a:xfrm>
          <a:custGeom>
            <a:avLst/>
            <a:gdLst/>
            <a:ahLst/>
            <a:cxnLst/>
            <a:rect l="l" t="t" r="r" b="b"/>
            <a:pathLst>
              <a:path w="7445375" h="693420">
                <a:moveTo>
                  <a:pt x="7377125" y="641577"/>
                </a:moveTo>
                <a:lnTo>
                  <a:pt x="7325515" y="693186"/>
                </a:lnTo>
              </a:path>
              <a:path w="7445375" h="693420">
                <a:moveTo>
                  <a:pt x="7394328" y="693186"/>
                </a:moveTo>
                <a:lnTo>
                  <a:pt x="7444926" y="641577"/>
                </a:lnTo>
              </a:path>
              <a:path w="7445375" h="693420">
                <a:moveTo>
                  <a:pt x="233760" y="235784"/>
                </a:moveTo>
                <a:lnTo>
                  <a:pt x="233760" y="0"/>
                </a:lnTo>
              </a:path>
              <a:path w="7445375" h="693420">
                <a:moveTo>
                  <a:pt x="0" y="235784"/>
                </a:moveTo>
                <a:lnTo>
                  <a:pt x="0" y="0"/>
                </a:lnTo>
              </a:path>
              <a:path w="7445375" h="693420">
                <a:moveTo>
                  <a:pt x="233760" y="31370"/>
                </a:moveTo>
                <a:lnTo>
                  <a:pt x="0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9" name="object 8109"/>
          <p:cNvSpPr txBox="1"/>
          <p:nvPr/>
        </p:nvSpPr>
        <p:spPr>
          <a:xfrm>
            <a:off x="1621264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1375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10" name="object 8110"/>
          <p:cNvSpPr/>
          <p:nvPr/>
        </p:nvSpPr>
        <p:spPr>
          <a:xfrm>
            <a:off x="1558067" y="7711744"/>
            <a:ext cx="1064895" cy="236220"/>
          </a:xfrm>
          <a:custGeom>
            <a:avLst/>
            <a:gdLst/>
            <a:ahLst/>
            <a:cxnLst/>
            <a:rect l="l" t="t" r="r" b="b"/>
            <a:pathLst>
              <a:path w="1064895" h="236220">
                <a:moveTo>
                  <a:pt x="233760" y="56669"/>
                </a:moveTo>
                <a:lnTo>
                  <a:pt x="285370" y="5059"/>
                </a:lnTo>
              </a:path>
              <a:path w="1064895" h="236220">
                <a:moveTo>
                  <a:pt x="50597" y="5059"/>
                </a:moveTo>
                <a:lnTo>
                  <a:pt x="0" y="56669"/>
                </a:lnTo>
              </a:path>
              <a:path w="1064895" h="236220">
                <a:moveTo>
                  <a:pt x="1039274" y="230724"/>
                </a:moveTo>
                <a:lnTo>
                  <a:pt x="1039274" y="0"/>
                </a:lnTo>
              </a:path>
              <a:path w="1064895" h="236220">
                <a:moveTo>
                  <a:pt x="682055" y="230724"/>
                </a:moveTo>
                <a:lnTo>
                  <a:pt x="682055" y="0"/>
                </a:lnTo>
              </a:path>
              <a:path w="1064895" h="236220">
                <a:moveTo>
                  <a:pt x="1039274" y="31370"/>
                </a:moveTo>
                <a:lnTo>
                  <a:pt x="682055" y="31370"/>
                </a:lnTo>
              </a:path>
              <a:path w="1064895" h="236220">
                <a:moveTo>
                  <a:pt x="1013975" y="56669"/>
                </a:moveTo>
                <a:lnTo>
                  <a:pt x="1064572" y="5059"/>
                </a:lnTo>
              </a:path>
              <a:path w="1064895" h="236220">
                <a:moveTo>
                  <a:pt x="707354" y="5059"/>
                </a:moveTo>
                <a:lnTo>
                  <a:pt x="655744" y="56669"/>
                </a:lnTo>
              </a:path>
              <a:path w="1064895" h="236220">
                <a:moveTo>
                  <a:pt x="617290" y="235784"/>
                </a:moveTo>
                <a:lnTo>
                  <a:pt x="617290" y="0"/>
                </a:lnTo>
              </a:path>
              <a:path w="1064895" h="236220">
                <a:moveTo>
                  <a:pt x="259059" y="235784"/>
                </a:moveTo>
                <a:lnTo>
                  <a:pt x="259059" y="0"/>
                </a:lnTo>
              </a:path>
              <a:path w="1064895" h="236220">
                <a:moveTo>
                  <a:pt x="617290" y="31370"/>
                </a:moveTo>
                <a:lnTo>
                  <a:pt x="259059" y="31370"/>
                </a:lnTo>
              </a:path>
              <a:path w="1064895" h="236220">
                <a:moveTo>
                  <a:pt x="591991" y="56669"/>
                </a:moveTo>
                <a:lnTo>
                  <a:pt x="642589" y="5059"/>
                </a:lnTo>
              </a:path>
              <a:path w="1064895" h="236220">
                <a:moveTo>
                  <a:pt x="285370" y="5059"/>
                </a:moveTo>
                <a:lnTo>
                  <a:pt x="23376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1" name="object 8111"/>
          <p:cNvSpPr txBox="1"/>
          <p:nvPr/>
        </p:nvSpPr>
        <p:spPr>
          <a:xfrm>
            <a:off x="1916753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2100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12" name="object 8112"/>
          <p:cNvSpPr/>
          <p:nvPr/>
        </p:nvSpPr>
        <p:spPr>
          <a:xfrm>
            <a:off x="2175358" y="7664181"/>
            <a:ext cx="186690" cy="79375"/>
          </a:xfrm>
          <a:custGeom>
            <a:avLst/>
            <a:gdLst/>
            <a:ahLst/>
            <a:cxnLst/>
            <a:rect l="l" t="t" r="r" b="b"/>
            <a:pathLst>
              <a:path w="186689" h="79375">
                <a:moveTo>
                  <a:pt x="64764" y="68812"/>
                </a:moveTo>
                <a:lnTo>
                  <a:pt x="64764" y="47561"/>
                </a:lnTo>
              </a:path>
              <a:path w="186689" h="79375">
                <a:moveTo>
                  <a:pt x="0" y="68812"/>
                </a:moveTo>
                <a:lnTo>
                  <a:pt x="0" y="47561"/>
                </a:lnTo>
              </a:path>
              <a:path w="186689" h="79375">
                <a:moveTo>
                  <a:pt x="64764" y="78932"/>
                </a:moveTo>
                <a:lnTo>
                  <a:pt x="0" y="78932"/>
                </a:lnTo>
              </a:path>
              <a:path w="186689" h="79375">
                <a:moveTo>
                  <a:pt x="32382" y="78932"/>
                </a:moveTo>
                <a:lnTo>
                  <a:pt x="68812" y="0"/>
                </a:lnTo>
                <a:lnTo>
                  <a:pt x="18619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3" name="object 8113"/>
          <p:cNvSpPr txBox="1"/>
          <p:nvPr/>
        </p:nvSpPr>
        <p:spPr>
          <a:xfrm>
            <a:off x="2236530" y="7569947"/>
            <a:ext cx="261620" cy="1905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64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380</a:t>
            </a:r>
            <a:endParaRPr sz="550">
              <a:latin typeface="Cambria"/>
              <a:cs typeface="Cambria"/>
            </a:endParaRPr>
          </a:p>
          <a:p>
            <a:pPr marL="115570">
              <a:lnSpc>
                <a:spcPts val="640"/>
              </a:lnSpc>
            </a:pPr>
            <a:r>
              <a:rPr sz="550" spc="-45" dirty="0">
                <a:latin typeface="Cambria"/>
                <a:cs typeface="Cambria"/>
              </a:rPr>
              <a:t>2100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14" name="object 8114"/>
          <p:cNvSpPr/>
          <p:nvPr/>
        </p:nvSpPr>
        <p:spPr>
          <a:xfrm>
            <a:off x="2150059" y="7711744"/>
            <a:ext cx="857250" cy="214629"/>
          </a:xfrm>
          <a:custGeom>
            <a:avLst/>
            <a:gdLst/>
            <a:ahLst/>
            <a:cxnLst/>
            <a:rect l="l" t="t" r="r" b="b"/>
            <a:pathLst>
              <a:path w="857250" h="214629">
                <a:moveTo>
                  <a:pt x="63752" y="56669"/>
                </a:moveTo>
                <a:lnTo>
                  <a:pt x="115362" y="5059"/>
                </a:lnTo>
              </a:path>
              <a:path w="857250" h="214629">
                <a:moveTo>
                  <a:pt x="50597" y="5059"/>
                </a:moveTo>
                <a:lnTo>
                  <a:pt x="0" y="56669"/>
                </a:lnTo>
              </a:path>
              <a:path w="857250" h="214629">
                <a:moveTo>
                  <a:pt x="831824" y="214533"/>
                </a:moveTo>
                <a:lnTo>
                  <a:pt x="831824" y="0"/>
                </a:lnTo>
              </a:path>
              <a:path w="857250" h="214629">
                <a:moveTo>
                  <a:pt x="447282" y="214533"/>
                </a:moveTo>
                <a:lnTo>
                  <a:pt x="447282" y="0"/>
                </a:lnTo>
              </a:path>
              <a:path w="857250" h="214629">
                <a:moveTo>
                  <a:pt x="831824" y="31370"/>
                </a:moveTo>
                <a:lnTo>
                  <a:pt x="447282" y="31370"/>
                </a:lnTo>
              </a:path>
              <a:path w="857250" h="214629">
                <a:moveTo>
                  <a:pt x="805513" y="56669"/>
                </a:moveTo>
                <a:lnTo>
                  <a:pt x="857122" y="5059"/>
                </a:lnTo>
              </a:path>
              <a:path w="857250" h="214629">
                <a:moveTo>
                  <a:pt x="472581" y="5059"/>
                </a:moveTo>
                <a:lnTo>
                  <a:pt x="421983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5" name="object 8115"/>
          <p:cNvSpPr txBox="1"/>
          <p:nvPr/>
        </p:nvSpPr>
        <p:spPr>
          <a:xfrm>
            <a:off x="2705063" y="764887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2255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16" name="object 8116"/>
          <p:cNvSpPr/>
          <p:nvPr/>
        </p:nvSpPr>
        <p:spPr>
          <a:xfrm>
            <a:off x="2955572" y="7711744"/>
            <a:ext cx="408940" cy="236220"/>
          </a:xfrm>
          <a:custGeom>
            <a:avLst/>
            <a:gdLst/>
            <a:ahLst/>
            <a:cxnLst/>
            <a:rect l="l" t="t" r="r" b="b"/>
            <a:pathLst>
              <a:path w="408939" h="236220">
                <a:moveTo>
                  <a:pt x="26310" y="235784"/>
                </a:moveTo>
                <a:lnTo>
                  <a:pt x="26310" y="0"/>
                </a:lnTo>
              </a:path>
              <a:path w="408939" h="236220">
                <a:moveTo>
                  <a:pt x="383529" y="235784"/>
                </a:moveTo>
                <a:lnTo>
                  <a:pt x="383529" y="0"/>
                </a:lnTo>
              </a:path>
              <a:path w="408939" h="236220">
                <a:moveTo>
                  <a:pt x="26310" y="31370"/>
                </a:moveTo>
                <a:lnTo>
                  <a:pt x="383529" y="31370"/>
                </a:lnTo>
              </a:path>
              <a:path w="408939" h="236220">
                <a:moveTo>
                  <a:pt x="51609" y="5059"/>
                </a:moveTo>
                <a:lnTo>
                  <a:pt x="0" y="56669"/>
                </a:lnTo>
              </a:path>
              <a:path w="408939" h="236220">
                <a:moveTo>
                  <a:pt x="358230" y="56669"/>
                </a:moveTo>
                <a:lnTo>
                  <a:pt x="408828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7" name="object 8117"/>
          <p:cNvSpPr txBox="1"/>
          <p:nvPr/>
        </p:nvSpPr>
        <p:spPr>
          <a:xfrm>
            <a:off x="3081509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2100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18" name="object 8118"/>
          <p:cNvSpPr/>
          <p:nvPr/>
        </p:nvSpPr>
        <p:spPr>
          <a:xfrm>
            <a:off x="3339102" y="7664181"/>
            <a:ext cx="171450" cy="287655"/>
          </a:xfrm>
          <a:custGeom>
            <a:avLst/>
            <a:gdLst/>
            <a:ahLst/>
            <a:cxnLst/>
            <a:rect l="l" t="t" r="r" b="b"/>
            <a:pathLst>
              <a:path w="171450" h="287654">
                <a:moveTo>
                  <a:pt x="0" y="287394"/>
                </a:moveTo>
                <a:lnTo>
                  <a:pt x="0" y="47561"/>
                </a:lnTo>
              </a:path>
              <a:path w="171450" h="287654">
                <a:moveTo>
                  <a:pt x="64764" y="287394"/>
                </a:moveTo>
                <a:lnTo>
                  <a:pt x="64764" y="47561"/>
                </a:lnTo>
              </a:path>
              <a:path w="171450" h="287654">
                <a:moveTo>
                  <a:pt x="0" y="78932"/>
                </a:moveTo>
                <a:lnTo>
                  <a:pt x="64764" y="78932"/>
                </a:lnTo>
              </a:path>
              <a:path w="171450" h="287654">
                <a:moveTo>
                  <a:pt x="32382" y="78932"/>
                </a:moveTo>
                <a:lnTo>
                  <a:pt x="53633" y="0"/>
                </a:lnTo>
                <a:lnTo>
                  <a:pt x="17101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9" name="object 8119"/>
          <p:cNvSpPr txBox="1"/>
          <p:nvPr/>
        </p:nvSpPr>
        <p:spPr>
          <a:xfrm>
            <a:off x="3385095" y="7569947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20" name="object 8120"/>
          <p:cNvSpPr/>
          <p:nvPr/>
        </p:nvSpPr>
        <p:spPr>
          <a:xfrm>
            <a:off x="3313803" y="7711744"/>
            <a:ext cx="473709" cy="236220"/>
          </a:xfrm>
          <a:custGeom>
            <a:avLst/>
            <a:gdLst/>
            <a:ahLst/>
            <a:cxnLst/>
            <a:rect l="l" t="t" r="r" b="b"/>
            <a:pathLst>
              <a:path w="473710" h="236220">
                <a:moveTo>
                  <a:pt x="50597" y="5059"/>
                </a:moveTo>
                <a:lnTo>
                  <a:pt x="0" y="56669"/>
                </a:lnTo>
              </a:path>
              <a:path w="473710" h="236220">
                <a:moveTo>
                  <a:pt x="64764" y="56669"/>
                </a:moveTo>
                <a:lnTo>
                  <a:pt x="115362" y="5059"/>
                </a:lnTo>
              </a:path>
              <a:path w="473710" h="236220">
                <a:moveTo>
                  <a:pt x="447282" y="235784"/>
                </a:moveTo>
                <a:lnTo>
                  <a:pt x="447282" y="0"/>
                </a:lnTo>
              </a:path>
              <a:path w="473710" h="236220">
                <a:moveTo>
                  <a:pt x="90063" y="230724"/>
                </a:moveTo>
                <a:lnTo>
                  <a:pt x="90063" y="0"/>
                </a:lnTo>
              </a:path>
              <a:path w="473710" h="236220">
                <a:moveTo>
                  <a:pt x="447282" y="31370"/>
                </a:moveTo>
                <a:lnTo>
                  <a:pt x="90063" y="31370"/>
                </a:lnTo>
              </a:path>
              <a:path w="473710" h="236220">
                <a:moveTo>
                  <a:pt x="421983" y="56669"/>
                </a:moveTo>
                <a:lnTo>
                  <a:pt x="473593" y="5059"/>
                </a:lnTo>
              </a:path>
              <a:path w="473710" h="236220">
                <a:moveTo>
                  <a:pt x="115362" y="5059"/>
                </a:moveTo>
                <a:lnTo>
                  <a:pt x="64764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1" name="object 8121"/>
          <p:cNvSpPr txBox="1"/>
          <p:nvPr/>
        </p:nvSpPr>
        <p:spPr>
          <a:xfrm>
            <a:off x="3503493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2100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22" name="object 8122"/>
          <p:cNvSpPr/>
          <p:nvPr/>
        </p:nvSpPr>
        <p:spPr>
          <a:xfrm>
            <a:off x="3735787" y="7711744"/>
            <a:ext cx="396240" cy="214629"/>
          </a:xfrm>
          <a:custGeom>
            <a:avLst/>
            <a:gdLst/>
            <a:ahLst/>
            <a:cxnLst/>
            <a:rect l="l" t="t" r="r" b="b"/>
            <a:pathLst>
              <a:path w="396239" h="214629">
                <a:moveTo>
                  <a:pt x="369362" y="214533"/>
                </a:moveTo>
                <a:lnTo>
                  <a:pt x="369362" y="0"/>
                </a:lnTo>
              </a:path>
              <a:path w="396239" h="214629">
                <a:moveTo>
                  <a:pt x="25298" y="214533"/>
                </a:moveTo>
                <a:lnTo>
                  <a:pt x="25298" y="0"/>
                </a:lnTo>
              </a:path>
              <a:path w="396239" h="214629">
                <a:moveTo>
                  <a:pt x="369362" y="31370"/>
                </a:moveTo>
                <a:lnTo>
                  <a:pt x="25298" y="31370"/>
                </a:lnTo>
              </a:path>
              <a:path w="396239" h="214629">
                <a:moveTo>
                  <a:pt x="344063" y="56669"/>
                </a:moveTo>
                <a:lnTo>
                  <a:pt x="395672" y="5059"/>
                </a:lnTo>
              </a:path>
              <a:path w="396239" h="214629">
                <a:moveTo>
                  <a:pt x="51609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3" name="object 8123"/>
          <p:cNvSpPr txBox="1"/>
          <p:nvPr/>
        </p:nvSpPr>
        <p:spPr>
          <a:xfrm>
            <a:off x="3849580" y="7648879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2020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24" name="object 8124"/>
          <p:cNvSpPr/>
          <p:nvPr/>
        </p:nvSpPr>
        <p:spPr>
          <a:xfrm>
            <a:off x="4079850" y="7711744"/>
            <a:ext cx="408940" cy="231140"/>
          </a:xfrm>
          <a:custGeom>
            <a:avLst/>
            <a:gdLst/>
            <a:ahLst/>
            <a:cxnLst/>
            <a:rect l="l" t="t" r="r" b="b"/>
            <a:pathLst>
              <a:path w="408939" h="231140">
                <a:moveTo>
                  <a:pt x="25298" y="230724"/>
                </a:moveTo>
                <a:lnTo>
                  <a:pt x="25298" y="0"/>
                </a:lnTo>
              </a:path>
              <a:path w="408939" h="231140">
                <a:moveTo>
                  <a:pt x="383529" y="230724"/>
                </a:moveTo>
                <a:lnTo>
                  <a:pt x="383529" y="0"/>
                </a:lnTo>
              </a:path>
              <a:path w="408939" h="231140">
                <a:moveTo>
                  <a:pt x="25298" y="31370"/>
                </a:moveTo>
                <a:lnTo>
                  <a:pt x="383529" y="31370"/>
                </a:lnTo>
              </a:path>
              <a:path w="408939" h="231140">
                <a:moveTo>
                  <a:pt x="51609" y="5059"/>
                </a:moveTo>
                <a:lnTo>
                  <a:pt x="0" y="56669"/>
                </a:lnTo>
              </a:path>
              <a:path w="408939" h="231140">
                <a:moveTo>
                  <a:pt x="358230" y="56669"/>
                </a:moveTo>
                <a:lnTo>
                  <a:pt x="408828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5" name="object 8125"/>
          <p:cNvSpPr txBox="1"/>
          <p:nvPr/>
        </p:nvSpPr>
        <p:spPr>
          <a:xfrm>
            <a:off x="4205787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2100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26" name="object 8126"/>
          <p:cNvSpPr/>
          <p:nvPr/>
        </p:nvSpPr>
        <p:spPr>
          <a:xfrm>
            <a:off x="4463380" y="7664181"/>
            <a:ext cx="171450" cy="287655"/>
          </a:xfrm>
          <a:custGeom>
            <a:avLst/>
            <a:gdLst/>
            <a:ahLst/>
            <a:cxnLst/>
            <a:rect l="l" t="t" r="r" b="b"/>
            <a:pathLst>
              <a:path w="171450" h="287654">
                <a:moveTo>
                  <a:pt x="64764" y="287394"/>
                </a:moveTo>
                <a:lnTo>
                  <a:pt x="64764" y="47561"/>
                </a:lnTo>
              </a:path>
              <a:path w="171450" h="287654">
                <a:moveTo>
                  <a:pt x="0" y="287394"/>
                </a:moveTo>
                <a:lnTo>
                  <a:pt x="0" y="47561"/>
                </a:lnTo>
              </a:path>
              <a:path w="171450" h="287654">
                <a:moveTo>
                  <a:pt x="64764" y="78932"/>
                </a:moveTo>
                <a:lnTo>
                  <a:pt x="0" y="78932"/>
                </a:lnTo>
              </a:path>
              <a:path w="171450" h="287654">
                <a:moveTo>
                  <a:pt x="32382" y="78932"/>
                </a:moveTo>
                <a:lnTo>
                  <a:pt x="53633" y="0"/>
                </a:lnTo>
                <a:lnTo>
                  <a:pt x="17101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7" name="object 8127"/>
          <p:cNvSpPr txBox="1"/>
          <p:nvPr/>
        </p:nvSpPr>
        <p:spPr>
          <a:xfrm>
            <a:off x="4509373" y="7569947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28" name="object 8128"/>
          <p:cNvSpPr/>
          <p:nvPr/>
        </p:nvSpPr>
        <p:spPr>
          <a:xfrm>
            <a:off x="4438081" y="7711744"/>
            <a:ext cx="473709" cy="240029"/>
          </a:xfrm>
          <a:custGeom>
            <a:avLst/>
            <a:gdLst/>
            <a:ahLst/>
            <a:cxnLst/>
            <a:rect l="l" t="t" r="r" b="b"/>
            <a:pathLst>
              <a:path w="473710" h="240029">
                <a:moveTo>
                  <a:pt x="64764" y="56669"/>
                </a:moveTo>
                <a:lnTo>
                  <a:pt x="115362" y="5059"/>
                </a:lnTo>
              </a:path>
              <a:path w="473710" h="240029">
                <a:moveTo>
                  <a:pt x="50597" y="5059"/>
                </a:moveTo>
                <a:lnTo>
                  <a:pt x="0" y="56669"/>
                </a:lnTo>
              </a:path>
              <a:path w="473710" h="240029">
                <a:moveTo>
                  <a:pt x="447282" y="239832"/>
                </a:moveTo>
                <a:lnTo>
                  <a:pt x="447282" y="0"/>
                </a:lnTo>
              </a:path>
              <a:path w="473710" h="240029">
                <a:moveTo>
                  <a:pt x="90063" y="239832"/>
                </a:moveTo>
                <a:lnTo>
                  <a:pt x="90063" y="0"/>
                </a:lnTo>
              </a:path>
              <a:path w="473710" h="240029">
                <a:moveTo>
                  <a:pt x="447282" y="31370"/>
                </a:moveTo>
                <a:lnTo>
                  <a:pt x="90063" y="31370"/>
                </a:lnTo>
              </a:path>
              <a:path w="473710" h="240029">
                <a:moveTo>
                  <a:pt x="421983" y="56669"/>
                </a:moveTo>
                <a:lnTo>
                  <a:pt x="473593" y="5059"/>
                </a:lnTo>
              </a:path>
              <a:path w="473710" h="240029">
                <a:moveTo>
                  <a:pt x="115362" y="5059"/>
                </a:moveTo>
                <a:lnTo>
                  <a:pt x="64764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9" name="object 8129"/>
          <p:cNvSpPr txBox="1"/>
          <p:nvPr/>
        </p:nvSpPr>
        <p:spPr>
          <a:xfrm>
            <a:off x="4627771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2100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30" name="object 8130"/>
          <p:cNvSpPr/>
          <p:nvPr/>
        </p:nvSpPr>
        <p:spPr>
          <a:xfrm>
            <a:off x="4860064" y="7711744"/>
            <a:ext cx="348615" cy="214629"/>
          </a:xfrm>
          <a:custGeom>
            <a:avLst/>
            <a:gdLst/>
            <a:ahLst/>
            <a:cxnLst/>
            <a:rect l="l" t="t" r="r" b="b"/>
            <a:pathLst>
              <a:path w="348614" h="214629">
                <a:moveTo>
                  <a:pt x="322812" y="214533"/>
                </a:moveTo>
                <a:lnTo>
                  <a:pt x="322812" y="0"/>
                </a:lnTo>
              </a:path>
              <a:path w="348614" h="214629">
                <a:moveTo>
                  <a:pt x="25298" y="214533"/>
                </a:moveTo>
                <a:lnTo>
                  <a:pt x="25298" y="0"/>
                </a:lnTo>
              </a:path>
              <a:path w="348614" h="214629">
                <a:moveTo>
                  <a:pt x="322812" y="31370"/>
                </a:moveTo>
                <a:lnTo>
                  <a:pt x="25298" y="31370"/>
                </a:lnTo>
              </a:path>
              <a:path w="348614" h="214629">
                <a:moveTo>
                  <a:pt x="296501" y="56669"/>
                </a:moveTo>
                <a:lnTo>
                  <a:pt x="348111" y="5059"/>
                </a:lnTo>
              </a:path>
              <a:path w="348614" h="214629">
                <a:moveTo>
                  <a:pt x="51609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1" name="object 8131"/>
          <p:cNvSpPr txBox="1"/>
          <p:nvPr/>
        </p:nvSpPr>
        <p:spPr>
          <a:xfrm>
            <a:off x="4952607" y="7648879"/>
            <a:ext cx="16383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35" dirty="0">
                <a:latin typeface="Cambria"/>
                <a:cs typeface="Cambria"/>
              </a:rPr>
              <a:t>1745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32" name="object 8132"/>
          <p:cNvSpPr/>
          <p:nvPr/>
        </p:nvSpPr>
        <p:spPr>
          <a:xfrm>
            <a:off x="5156567" y="7711744"/>
            <a:ext cx="306705" cy="231140"/>
          </a:xfrm>
          <a:custGeom>
            <a:avLst/>
            <a:gdLst/>
            <a:ahLst/>
            <a:cxnLst/>
            <a:rect l="l" t="t" r="r" b="b"/>
            <a:pathLst>
              <a:path w="306704" h="231140">
                <a:moveTo>
                  <a:pt x="26310" y="230724"/>
                </a:moveTo>
                <a:lnTo>
                  <a:pt x="26310" y="0"/>
                </a:lnTo>
              </a:path>
              <a:path w="306704" h="231140">
                <a:moveTo>
                  <a:pt x="281322" y="230724"/>
                </a:moveTo>
                <a:lnTo>
                  <a:pt x="281322" y="0"/>
                </a:lnTo>
              </a:path>
              <a:path w="306704" h="231140">
                <a:moveTo>
                  <a:pt x="26310" y="31370"/>
                </a:moveTo>
                <a:lnTo>
                  <a:pt x="281322" y="31370"/>
                </a:lnTo>
              </a:path>
              <a:path w="306704" h="231140">
                <a:moveTo>
                  <a:pt x="51609" y="5059"/>
                </a:moveTo>
                <a:lnTo>
                  <a:pt x="0" y="56669"/>
                </a:lnTo>
              </a:path>
              <a:path w="306704" h="231140">
                <a:moveTo>
                  <a:pt x="256023" y="56669"/>
                </a:moveTo>
                <a:lnTo>
                  <a:pt x="306621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3" name="object 8133"/>
          <p:cNvSpPr txBox="1"/>
          <p:nvPr/>
        </p:nvSpPr>
        <p:spPr>
          <a:xfrm>
            <a:off x="5230894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1500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34" name="object 8134"/>
          <p:cNvSpPr/>
          <p:nvPr/>
        </p:nvSpPr>
        <p:spPr>
          <a:xfrm>
            <a:off x="5412590" y="7711744"/>
            <a:ext cx="344170" cy="214629"/>
          </a:xfrm>
          <a:custGeom>
            <a:avLst/>
            <a:gdLst/>
            <a:ahLst/>
            <a:cxnLst/>
            <a:rect l="l" t="t" r="r" b="b"/>
            <a:pathLst>
              <a:path w="344170" h="214629">
                <a:moveTo>
                  <a:pt x="318764" y="214533"/>
                </a:moveTo>
                <a:lnTo>
                  <a:pt x="318764" y="0"/>
                </a:lnTo>
              </a:path>
              <a:path w="344170" h="214629">
                <a:moveTo>
                  <a:pt x="25298" y="214533"/>
                </a:moveTo>
                <a:lnTo>
                  <a:pt x="25298" y="0"/>
                </a:lnTo>
              </a:path>
              <a:path w="344170" h="214629">
                <a:moveTo>
                  <a:pt x="318764" y="31370"/>
                </a:moveTo>
                <a:lnTo>
                  <a:pt x="25298" y="31370"/>
                </a:lnTo>
              </a:path>
              <a:path w="344170" h="214629">
                <a:moveTo>
                  <a:pt x="293465" y="56669"/>
                </a:moveTo>
                <a:lnTo>
                  <a:pt x="344063" y="5059"/>
                </a:lnTo>
              </a:path>
              <a:path w="344170" h="214629">
                <a:moveTo>
                  <a:pt x="50597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5" name="object 8135"/>
          <p:cNvSpPr txBox="1"/>
          <p:nvPr/>
        </p:nvSpPr>
        <p:spPr>
          <a:xfrm>
            <a:off x="5505133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1725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36" name="object 8136"/>
          <p:cNvSpPr/>
          <p:nvPr/>
        </p:nvSpPr>
        <p:spPr>
          <a:xfrm>
            <a:off x="5706056" y="7711744"/>
            <a:ext cx="306705" cy="240029"/>
          </a:xfrm>
          <a:custGeom>
            <a:avLst/>
            <a:gdLst/>
            <a:ahLst/>
            <a:cxnLst/>
            <a:rect l="l" t="t" r="r" b="b"/>
            <a:pathLst>
              <a:path w="306704" h="240029">
                <a:moveTo>
                  <a:pt x="281322" y="239832"/>
                </a:moveTo>
                <a:lnTo>
                  <a:pt x="281322" y="0"/>
                </a:lnTo>
              </a:path>
              <a:path w="306704" h="240029">
                <a:moveTo>
                  <a:pt x="25298" y="239832"/>
                </a:moveTo>
                <a:lnTo>
                  <a:pt x="25298" y="0"/>
                </a:lnTo>
              </a:path>
              <a:path w="306704" h="240029">
                <a:moveTo>
                  <a:pt x="281322" y="31370"/>
                </a:moveTo>
                <a:lnTo>
                  <a:pt x="25298" y="31370"/>
                </a:lnTo>
              </a:path>
              <a:path w="306704" h="240029">
                <a:moveTo>
                  <a:pt x="255011" y="56669"/>
                </a:moveTo>
                <a:lnTo>
                  <a:pt x="306621" y="5059"/>
                </a:lnTo>
              </a:path>
              <a:path w="306704" h="240029">
                <a:moveTo>
                  <a:pt x="50597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7" name="object 8137"/>
          <p:cNvSpPr txBox="1"/>
          <p:nvPr/>
        </p:nvSpPr>
        <p:spPr>
          <a:xfrm>
            <a:off x="5780383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1500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38" name="object 8138"/>
          <p:cNvSpPr/>
          <p:nvPr/>
        </p:nvSpPr>
        <p:spPr>
          <a:xfrm>
            <a:off x="5961068" y="7711744"/>
            <a:ext cx="340360" cy="214629"/>
          </a:xfrm>
          <a:custGeom>
            <a:avLst/>
            <a:gdLst/>
            <a:ahLst/>
            <a:cxnLst/>
            <a:rect l="l" t="t" r="r" b="b"/>
            <a:pathLst>
              <a:path w="340360" h="214629">
                <a:moveTo>
                  <a:pt x="314716" y="214533"/>
                </a:moveTo>
                <a:lnTo>
                  <a:pt x="314716" y="0"/>
                </a:lnTo>
              </a:path>
              <a:path w="340360" h="214629">
                <a:moveTo>
                  <a:pt x="26310" y="214533"/>
                </a:moveTo>
                <a:lnTo>
                  <a:pt x="26310" y="0"/>
                </a:lnTo>
              </a:path>
              <a:path w="340360" h="214629">
                <a:moveTo>
                  <a:pt x="314716" y="31370"/>
                </a:moveTo>
                <a:lnTo>
                  <a:pt x="26310" y="31370"/>
                </a:lnTo>
              </a:path>
              <a:path w="340360" h="214629">
                <a:moveTo>
                  <a:pt x="289418" y="56669"/>
                </a:moveTo>
                <a:lnTo>
                  <a:pt x="340015" y="5059"/>
                </a:lnTo>
              </a:path>
              <a:path w="340360" h="214629">
                <a:moveTo>
                  <a:pt x="51609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9" name="object 8139"/>
          <p:cNvSpPr txBox="1"/>
          <p:nvPr/>
        </p:nvSpPr>
        <p:spPr>
          <a:xfrm>
            <a:off x="6052599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1695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40" name="object 8140"/>
          <p:cNvSpPr/>
          <p:nvPr/>
        </p:nvSpPr>
        <p:spPr>
          <a:xfrm>
            <a:off x="6250486" y="7711744"/>
            <a:ext cx="306705" cy="231140"/>
          </a:xfrm>
          <a:custGeom>
            <a:avLst/>
            <a:gdLst/>
            <a:ahLst/>
            <a:cxnLst/>
            <a:rect l="l" t="t" r="r" b="b"/>
            <a:pathLst>
              <a:path w="306704" h="231140">
                <a:moveTo>
                  <a:pt x="281322" y="230724"/>
                </a:moveTo>
                <a:lnTo>
                  <a:pt x="281322" y="0"/>
                </a:lnTo>
              </a:path>
              <a:path w="306704" h="231140">
                <a:moveTo>
                  <a:pt x="25298" y="230724"/>
                </a:moveTo>
                <a:lnTo>
                  <a:pt x="25298" y="0"/>
                </a:lnTo>
              </a:path>
              <a:path w="306704" h="231140">
                <a:moveTo>
                  <a:pt x="281322" y="31370"/>
                </a:moveTo>
                <a:lnTo>
                  <a:pt x="25298" y="31370"/>
                </a:lnTo>
              </a:path>
              <a:path w="306704" h="231140">
                <a:moveTo>
                  <a:pt x="255011" y="56669"/>
                </a:moveTo>
                <a:lnTo>
                  <a:pt x="306621" y="5059"/>
                </a:lnTo>
              </a:path>
              <a:path w="306704" h="231140">
                <a:moveTo>
                  <a:pt x="50597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1" name="object 8141"/>
          <p:cNvSpPr txBox="1"/>
          <p:nvPr/>
        </p:nvSpPr>
        <p:spPr>
          <a:xfrm>
            <a:off x="6324813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1500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42" name="object 8142"/>
          <p:cNvSpPr/>
          <p:nvPr/>
        </p:nvSpPr>
        <p:spPr>
          <a:xfrm>
            <a:off x="6505498" y="7711744"/>
            <a:ext cx="350520" cy="214629"/>
          </a:xfrm>
          <a:custGeom>
            <a:avLst/>
            <a:gdLst/>
            <a:ahLst/>
            <a:cxnLst/>
            <a:rect l="l" t="t" r="r" b="b"/>
            <a:pathLst>
              <a:path w="350520" h="214629">
                <a:moveTo>
                  <a:pt x="324836" y="214533"/>
                </a:moveTo>
                <a:lnTo>
                  <a:pt x="324836" y="0"/>
                </a:lnTo>
              </a:path>
              <a:path w="350520" h="214629">
                <a:moveTo>
                  <a:pt x="26310" y="214533"/>
                </a:moveTo>
                <a:lnTo>
                  <a:pt x="26310" y="0"/>
                </a:lnTo>
              </a:path>
              <a:path w="350520" h="214629">
                <a:moveTo>
                  <a:pt x="324836" y="31370"/>
                </a:moveTo>
                <a:lnTo>
                  <a:pt x="26310" y="31370"/>
                </a:lnTo>
              </a:path>
              <a:path w="350520" h="214629">
                <a:moveTo>
                  <a:pt x="298525" y="56669"/>
                </a:moveTo>
                <a:lnTo>
                  <a:pt x="350135" y="5059"/>
                </a:lnTo>
              </a:path>
              <a:path w="350520" h="214629">
                <a:moveTo>
                  <a:pt x="51609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3" name="object 8143"/>
          <p:cNvSpPr txBox="1"/>
          <p:nvPr/>
        </p:nvSpPr>
        <p:spPr>
          <a:xfrm>
            <a:off x="6601076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1750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44" name="object 8144"/>
          <p:cNvSpPr/>
          <p:nvPr/>
        </p:nvSpPr>
        <p:spPr>
          <a:xfrm>
            <a:off x="6804023" y="7711744"/>
            <a:ext cx="306705" cy="240029"/>
          </a:xfrm>
          <a:custGeom>
            <a:avLst/>
            <a:gdLst/>
            <a:ahLst/>
            <a:cxnLst/>
            <a:rect l="l" t="t" r="r" b="b"/>
            <a:pathLst>
              <a:path w="306704" h="240029">
                <a:moveTo>
                  <a:pt x="281322" y="239832"/>
                </a:moveTo>
                <a:lnTo>
                  <a:pt x="281322" y="0"/>
                </a:lnTo>
              </a:path>
              <a:path w="306704" h="240029">
                <a:moveTo>
                  <a:pt x="26310" y="239832"/>
                </a:moveTo>
                <a:lnTo>
                  <a:pt x="26310" y="0"/>
                </a:lnTo>
              </a:path>
              <a:path w="306704" h="240029">
                <a:moveTo>
                  <a:pt x="281322" y="31370"/>
                </a:moveTo>
                <a:lnTo>
                  <a:pt x="26310" y="31370"/>
                </a:lnTo>
              </a:path>
              <a:path w="306704" h="240029">
                <a:moveTo>
                  <a:pt x="256023" y="56669"/>
                </a:moveTo>
                <a:lnTo>
                  <a:pt x="306621" y="5059"/>
                </a:lnTo>
              </a:path>
              <a:path w="306704" h="240029">
                <a:moveTo>
                  <a:pt x="51609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5" name="object 8145"/>
          <p:cNvSpPr txBox="1"/>
          <p:nvPr/>
        </p:nvSpPr>
        <p:spPr>
          <a:xfrm>
            <a:off x="6878351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1500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46" name="object 8146"/>
          <p:cNvSpPr/>
          <p:nvPr/>
        </p:nvSpPr>
        <p:spPr>
          <a:xfrm>
            <a:off x="7060047" y="7711744"/>
            <a:ext cx="340360" cy="214629"/>
          </a:xfrm>
          <a:custGeom>
            <a:avLst/>
            <a:gdLst/>
            <a:ahLst/>
            <a:cxnLst/>
            <a:rect l="l" t="t" r="r" b="b"/>
            <a:pathLst>
              <a:path w="340359" h="214629">
                <a:moveTo>
                  <a:pt x="314716" y="214533"/>
                </a:moveTo>
                <a:lnTo>
                  <a:pt x="314716" y="0"/>
                </a:lnTo>
              </a:path>
              <a:path w="340359" h="214629">
                <a:moveTo>
                  <a:pt x="25298" y="214533"/>
                </a:moveTo>
                <a:lnTo>
                  <a:pt x="25298" y="0"/>
                </a:lnTo>
              </a:path>
              <a:path w="340359" h="214629">
                <a:moveTo>
                  <a:pt x="314716" y="31370"/>
                </a:moveTo>
                <a:lnTo>
                  <a:pt x="25298" y="31370"/>
                </a:lnTo>
              </a:path>
              <a:path w="340359" h="214629">
                <a:moveTo>
                  <a:pt x="288406" y="56669"/>
                </a:moveTo>
                <a:lnTo>
                  <a:pt x="340015" y="5059"/>
                </a:lnTo>
              </a:path>
              <a:path w="340359" h="214629">
                <a:moveTo>
                  <a:pt x="50597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7" name="object 8147"/>
          <p:cNvSpPr txBox="1"/>
          <p:nvPr/>
        </p:nvSpPr>
        <p:spPr>
          <a:xfrm>
            <a:off x="7150565" y="7648879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1695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48" name="object 8148"/>
          <p:cNvSpPr/>
          <p:nvPr/>
        </p:nvSpPr>
        <p:spPr>
          <a:xfrm>
            <a:off x="7348453" y="7711744"/>
            <a:ext cx="766445" cy="231140"/>
          </a:xfrm>
          <a:custGeom>
            <a:avLst/>
            <a:gdLst/>
            <a:ahLst/>
            <a:cxnLst/>
            <a:rect l="l" t="t" r="r" b="b"/>
            <a:pathLst>
              <a:path w="766445" h="231140">
                <a:moveTo>
                  <a:pt x="281322" y="230724"/>
                </a:moveTo>
                <a:lnTo>
                  <a:pt x="281322" y="0"/>
                </a:lnTo>
              </a:path>
              <a:path w="766445" h="231140">
                <a:moveTo>
                  <a:pt x="26310" y="230724"/>
                </a:moveTo>
                <a:lnTo>
                  <a:pt x="26310" y="0"/>
                </a:lnTo>
              </a:path>
              <a:path w="766445" h="231140">
                <a:moveTo>
                  <a:pt x="281322" y="31370"/>
                </a:moveTo>
                <a:lnTo>
                  <a:pt x="26310" y="31370"/>
                </a:lnTo>
              </a:path>
              <a:path w="766445" h="231140">
                <a:moveTo>
                  <a:pt x="256023" y="56669"/>
                </a:moveTo>
                <a:lnTo>
                  <a:pt x="306621" y="5059"/>
                </a:lnTo>
              </a:path>
              <a:path w="766445" h="231140">
                <a:moveTo>
                  <a:pt x="51609" y="5059"/>
                </a:moveTo>
                <a:lnTo>
                  <a:pt x="0" y="56669"/>
                </a:lnTo>
              </a:path>
              <a:path w="766445" h="231140">
                <a:moveTo>
                  <a:pt x="569728" y="203402"/>
                </a:moveTo>
                <a:lnTo>
                  <a:pt x="569728" y="0"/>
                </a:lnTo>
              </a:path>
              <a:path w="766445" h="231140">
                <a:moveTo>
                  <a:pt x="281322" y="214533"/>
                </a:moveTo>
                <a:lnTo>
                  <a:pt x="281322" y="0"/>
                </a:lnTo>
              </a:path>
              <a:path w="766445" h="231140">
                <a:moveTo>
                  <a:pt x="569728" y="31370"/>
                </a:moveTo>
                <a:lnTo>
                  <a:pt x="281322" y="31370"/>
                </a:lnTo>
              </a:path>
              <a:path w="766445" h="231140">
                <a:moveTo>
                  <a:pt x="544429" y="56669"/>
                </a:moveTo>
                <a:lnTo>
                  <a:pt x="595027" y="5059"/>
                </a:lnTo>
              </a:path>
              <a:path w="766445" h="231140">
                <a:moveTo>
                  <a:pt x="306621" y="5059"/>
                </a:moveTo>
                <a:lnTo>
                  <a:pt x="256023" y="56669"/>
                </a:lnTo>
              </a:path>
              <a:path w="766445" h="231140">
                <a:moveTo>
                  <a:pt x="739736" y="230724"/>
                </a:moveTo>
                <a:lnTo>
                  <a:pt x="739736" y="0"/>
                </a:lnTo>
              </a:path>
              <a:path w="766445" h="231140">
                <a:moveTo>
                  <a:pt x="569728" y="230724"/>
                </a:moveTo>
                <a:lnTo>
                  <a:pt x="569728" y="0"/>
                </a:lnTo>
              </a:path>
              <a:path w="766445" h="231140">
                <a:moveTo>
                  <a:pt x="739736" y="31370"/>
                </a:moveTo>
                <a:lnTo>
                  <a:pt x="569728" y="31370"/>
                </a:lnTo>
              </a:path>
              <a:path w="766445" h="231140">
                <a:moveTo>
                  <a:pt x="714437" y="56669"/>
                </a:moveTo>
                <a:lnTo>
                  <a:pt x="766047" y="5059"/>
                </a:lnTo>
              </a:path>
              <a:path w="766445" h="231140">
                <a:moveTo>
                  <a:pt x="595027" y="5059"/>
                </a:moveTo>
                <a:lnTo>
                  <a:pt x="544429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9" name="object 8149"/>
          <p:cNvSpPr txBox="1"/>
          <p:nvPr/>
        </p:nvSpPr>
        <p:spPr>
          <a:xfrm>
            <a:off x="7422781" y="7648879"/>
            <a:ext cx="66040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84480" algn="l"/>
              </a:tabLst>
            </a:pPr>
            <a:r>
              <a:rPr sz="550" spc="-45" dirty="0">
                <a:latin typeface="Cambria"/>
                <a:cs typeface="Cambria"/>
              </a:rPr>
              <a:t>1500	1695     </a:t>
            </a:r>
            <a:r>
              <a:rPr sz="550" spc="35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50" name="object 8150"/>
          <p:cNvSpPr/>
          <p:nvPr/>
        </p:nvSpPr>
        <p:spPr>
          <a:xfrm>
            <a:off x="8088190" y="7664181"/>
            <a:ext cx="184785" cy="283845"/>
          </a:xfrm>
          <a:custGeom>
            <a:avLst/>
            <a:gdLst/>
            <a:ahLst/>
            <a:cxnLst/>
            <a:rect l="l" t="t" r="r" b="b"/>
            <a:pathLst>
              <a:path w="184784" h="283845">
                <a:moveTo>
                  <a:pt x="78932" y="283346"/>
                </a:moveTo>
                <a:lnTo>
                  <a:pt x="78932" y="47561"/>
                </a:lnTo>
              </a:path>
              <a:path w="184784" h="283845">
                <a:moveTo>
                  <a:pt x="0" y="283346"/>
                </a:moveTo>
                <a:lnTo>
                  <a:pt x="0" y="47561"/>
                </a:lnTo>
              </a:path>
              <a:path w="184784" h="283845">
                <a:moveTo>
                  <a:pt x="78932" y="78932"/>
                </a:moveTo>
                <a:lnTo>
                  <a:pt x="0" y="78932"/>
                </a:lnTo>
              </a:path>
              <a:path w="184784" h="283845">
                <a:moveTo>
                  <a:pt x="39466" y="78932"/>
                </a:moveTo>
                <a:lnTo>
                  <a:pt x="60717" y="0"/>
                </a:lnTo>
                <a:lnTo>
                  <a:pt x="18417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1" name="object 8151"/>
          <p:cNvSpPr txBox="1"/>
          <p:nvPr/>
        </p:nvSpPr>
        <p:spPr>
          <a:xfrm>
            <a:off x="8142278" y="7569947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52" name="object 8152"/>
          <p:cNvSpPr/>
          <p:nvPr/>
        </p:nvSpPr>
        <p:spPr>
          <a:xfrm>
            <a:off x="8062891" y="7711744"/>
            <a:ext cx="897890" cy="236220"/>
          </a:xfrm>
          <a:custGeom>
            <a:avLst/>
            <a:gdLst/>
            <a:ahLst/>
            <a:cxnLst/>
            <a:rect l="l" t="t" r="r" b="b"/>
            <a:pathLst>
              <a:path w="897890" h="236220">
                <a:moveTo>
                  <a:pt x="78932" y="56669"/>
                </a:moveTo>
                <a:lnTo>
                  <a:pt x="129529" y="5059"/>
                </a:lnTo>
              </a:path>
              <a:path w="897890" h="236220">
                <a:moveTo>
                  <a:pt x="51609" y="5059"/>
                </a:moveTo>
                <a:lnTo>
                  <a:pt x="0" y="56669"/>
                </a:lnTo>
              </a:path>
              <a:path w="897890" h="236220">
                <a:moveTo>
                  <a:pt x="104230" y="235784"/>
                </a:moveTo>
                <a:lnTo>
                  <a:pt x="104230" y="0"/>
                </a:lnTo>
              </a:path>
              <a:path w="897890" h="236220">
                <a:moveTo>
                  <a:pt x="872302" y="235784"/>
                </a:moveTo>
                <a:lnTo>
                  <a:pt x="872302" y="0"/>
                </a:lnTo>
              </a:path>
              <a:path w="897890" h="236220">
                <a:moveTo>
                  <a:pt x="104230" y="31370"/>
                </a:moveTo>
                <a:lnTo>
                  <a:pt x="872302" y="31370"/>
                </a:lnTo>
              </a:path>
              <a:path w="897890" h="236220">
                <a:moveTo>
                  <a:pt x="129529" y="5059"/>
                </a:moveTo>
                <a:lnTo>
                  <a:pt x="78932" y="56669"/>
                </a:lnTo>
              </a:path>
              <a:path w="897890" h="236220">
                <a:moveTo>
                  <a:pt x="845991" y="56669"/>
                </a:moveTo>
                <a:lnTo>
                  <a:pt x="89760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3" name="object 8153"/>
          <p:cNvSpPr txBox="1"/>
          <p:nvPr/>
        </p:nvSpPr>
        <p:spPr>
          <a:xfrm>
            <a:off x="8464078" y="7648879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0" dirty="0">
                <a:latin typeface="Cambria"/>
                <a:cs typeface="Cambria"/>
              </a:rPr>
              <a:t>4505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54" name="object 8154"/>
          <p:cNvSpPr/>
          <p:nvPr/>
        </p:nvSpPr>
        <p:spPr>
          <a:xfrm>
            <a:off x="8935193" y="7711744"/>
            <a:ext cx="249554" cy="236220"/>
          </a:xfrm>
          <a:custGeom>
            <a:avLst/>
            <a:gdLst/>
            <a:ahLst/>
            <a:cxnLst/>
            <a:rect l="l" t="t" r="r" b="b"/>
            <a:pathLst>
              <a:path w="249554" h="236220">
                <a:moveTo>
                  <a:pt x="67800" y="235784"/>
                </a:moveTo>
                <a:lnTo>
                  <a:pt x="67800" y="0"/>
                </a:lnTo>
              </a:path>
              <a:path w="249554" h="236220">
                <a:moveTo>
                  <a:pt x="0" y="214533"/>
                </a:moveTo>
                <a:lnTo>
                  <a:pt x="0" y="0"/>
                </a:lnTo>
              </a:path>
              <a:path w="249554" h="236220">
                <a:moveTo>
                  <a:pt x="0" y="31370"/>
                </a:moveTo>
                <a:lnTo>
                  <a:pt x="67800" y="31370"/>
                </a:lnTo>
                <a:lnTo>
                  <a:pt x="248940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5" name="object 8155"/>
          <p:cNvSpPr txBox="1"/>
          <p:nvPr/>
        </p:nvSpPr>
        <p:spPr>
          <a:xfrm>
            <a:off x="9054046" y="7648879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56" name="object 8156"/>
          <p:cNvSpPr/>
          <p:nvPr/>
        </p:nvSpPr>
        <p:spPr>
          <a:xfrm>
            <a:off x="2563947" y="7716803"/>
            <a:ext cx="6464935" cy="1002030"/>
          </a:xfrm>
          <a:custGeom>
            <a:avLst/>
            <a:gdLst/>
            <a:ahLst/>
            <a:cxnLst/>
            <a:rect l="l" t="t" r="r" b="b"/>
            <a:pathLst>
              <a:path w="6464934" h="1002029">
                <a:moveTo>
                  <a:pt x="6413747" y="51609"/>
                </a:moveTo>
                <a:lnTo>
                  <a:pt x="6464345" y="0"/>
                </a:lnTo>
              </a:path>
              <a:path w="6464934" h="1002029">
                <a:moveTo>
                  <a:pt x="6396544" y="0"/>
                </a:moveTo>
                <a:lnTo>
                  <a:pt x="6344935" y="51609"/>
                </a:lnTo>
              </a:path>
              <a:path w="6464934" h="1002029">
                <a:moveTo>
                  <a:pt x="215545" y="312692"/>
                </a:moveTo>
                <a:lnTo>
                  <a:pt x="0" y="312692"/>
                </a:lnTo>
              </a:path>
              <a:path w="6464934" h="1002029">
                <a:moveTo>
                  <a:pt x="214533" y="976533"/>
                </a:moveTo>
                <a:lnTo>
                  <a:pt x="0" y="976533"/>
                </a:lnTo>
              </a:path>
              <a:path w="6464934" h="1002029">
                <a:moveTo>
                  <a:pt x="30358" y="312692"/>
                </a:moveTo>
                <a:lnTo>
                  <a:pt x="30358" y="976533"/>
                </a:lnTo>
              </a:path>
              <a:path w="6464934" h="1002029">
                <a:moveTo>
                  <a:pt x="56669" y="339003"/>
                </a:moveTo>
                <a:lnTo>
                  <a:pt x="5059" y="287394"/>
                </a:lnTo>
              </a:path>
              <a:path w="6464934" h="1002029">
                <a:moveTo>
                  <a:pt x="5059" y="951234"/>
                </a:moveTo>
                <a:lnTo>
                  <a:pt x="56669" y="10018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7" name="object 8157"/>
          <p:cNvSpPr txBox="1"/>
          <p:nvPr/>
        </p:nvSpPr>
        <p:spPr>
          <a:xfrm>
            <a:off x="2516551" y="8277449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3895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58" name="object 8158"/>
          <p:cNvSpPr/>
          <p:nvPr/>
        </p:nvSpPr>
        <p:spPr>
          <a:xfrm>
            <a:off x="2563947" y="8668037"/>
            <a:ext cx="214629" cy="414020"/>
          </a:xfrm>
          <a:custGeom>
            <a:avLst/>
            <a:gdLst/>
            <a:ahLst/>
            <a:cxnLst/>
            <a:rect l="l" t="t" r="r" b="b"/>
            <a:pathLst>
              <a:path w="214630" h="414020">
                <a:moveTo>
                  <a:pt x="214533" y="25298"/>
                </a:moveTo>
                <a:lnTo>
                  <a:pt x="0" y="25298"/>
                </a:lnTo>
              </a:path>
              <a:path w="214630" h="414020">
                <a:moveTo>
                  <a:pt x="214533" y="387577"/>
                </a:moveTo>
                <a:lnTo>
                  <a:pt x="0" y="387577"/>
                </a:lnTo>
              </a:path>
              <a:path w="214630" h="414020">
                <a:moveTo>
                  <a:pt x="30358" y="25298"/>
                </a:moveTo>
                <a:lnTo>
                  <a:pt x="30358" y="387577"/>
                </a:lnTo>
              </a:path>
              <a:path w="214630" h="414020">
                <a:moveTo>
                  <a:pt x="56669" y="50597"/>
                </a:moveTo>
                <a:lnTo>
                  <a:pt x="5059" y="0"/>
                </a:lnTo>
              </a:path>
              <a:path w="214630" h="414020">
                <a:moveTo>
                  <a:pt x="5059" y="362278"/>
                </a:moveTo>
                <a:lnTo>
                  <a:pt x="56669" y="41388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9" name="object 8159"/>
          <p:cNvSpPr txBox="1"/>
          <p:nvPr/>
        </p:nvSpPr>
        <p:spPr>
          <a:xfrm>
            <a:off x="2516551" y="8795666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2130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60" name="object 8160"/>
          <p:cNvSpPr/>
          <p:nvPr/>
        </p:nvSpPr>
        <p:spPr>
          <a:xfrm>
            <a:off x="2065055" y="8033544"/>
            <a:ext cx="111760" cy="532765"/>
          </a:xfrm>
          <a:custGeom>
            <a:avLst/>
            <a:gdLst/>
            <a:ahLst/>
            <a:cxnLst/>
            <a:rect l="l" t="t" r="r" b="b"/>
            <a:pathLst>
              <a:path w="111760" h="532765">
                <a:moveTo>
                  <a:pt x="111314" y="0"/>
                </a:moveTo>
                <a:lnTo>
                  <a:pt x="0" y="0"/>
                </a:lnTo>
              </a:path>
              <a:path w="111760" h="532765">
                <a:moveTo>
                  <a:pt x="111314" y="532286"/>
                </a:moveTo>
                <a:lnTo>
                  <a:pt x="0" y="532286"/>
                </a:lnTo>
              </a:path>
              <a:path w="111760" h="532765">
                <a:moveTo>
                  <a:pt x="30358" y="0"/>
                </a:moveTo>
                <a:lnTo>
                  <a:pt x="30358" y="532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1" name="object 8161"/>
          <p:cNvSpPr txBox="1"/>
          <p:nvPr/>
        </p:nvSpPr>
        <p:spPr>
          <a:xfrm>
            <a:off x="2017659" y="8220878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3130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62" name="object 8162"/>
          <p:cNvSpPr/>
          <p:nvPr/>
        </p:nvSpPr>
        <p:spPr>
          <a:xfrm>
            <a:off x="2065055" y="8007233"/>
            <a:ext cx="111760" cy="755015"/>
          </a:xfrm>
          <a:custGeom>
            <a:avLst/>
            <a:gdLst/>
            <a:ahLst/>
            <a:cxnLst/>
            <a:rect l="l" t="t" r="r" b="b"/>
            <a:pathLst>
              <a:path w="111760" h="755015">
                <a:moveTo>
                  <a:pt x="55657" y="51609"/>
                </a:moveTo>
                <a:lnTo>
                  <a:pt x="5059" y="0"/>
                </a:lnTo>
              </a:path>
              <a:path w="111760" h="755015">
                <a:moveTo>
                  <a:pt x="5059" y="533298"/>
                </a:moveTo>
                <a:lnTo>
                  <a:pt x="55657" y="584907"/>
                </a:lnTo>
              </a:path>
              <a:path w="111760" h="755015">
                <a:moveTo>
                  <a:pt x="111314" y="558597"/>
                </a:moveTo>
                <a:lnTo>
                  <a:pt x="0" y="558597"/>
                </a:lnTo>
              </a:path>
              <a:path w="111760" h="755015">
                <a:moveTo>
                  <a:pt x="111314" y="729616"/>
                </a:moveTo>
                <a:lnTo>
                  <a:pt x="0" y="729616"/>
                </a:lnTo>
              </a:path>
              <a:path w="111760" h="755015">
                <a:moveTo>
                  <a:pt x="30358" y="558597"/>
                </a:moveTo>
                <a:lnTo>
                  <a:pt x="30358" y="729616"/>
                </a:lnTo>
              </a:path>
              <a:path w="111760" h="755015">
                <a:moveTo>
                  <a:pt x="55657" y="584907"/>
                </a:moveTo>
                <a:lnTo>
                  <a:pt x="5059" y="533298"/>
                </a:lnTo>
              </a:path>
              <a:path w="111760" h="755015">
                <a:moveTo>
                  <a:pt x="5059" y="703306"/>
                </a:moveTo>
                <a:lnTo>
                  <a:pt x="55657" y="7549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3" name="object 8163"/>
          <p:cNvSpPr txBox="1"/>
          <p:nvPr/>
        </p:nvSpPr>
        <p:spPr>
          <a:xfrm>
            <a:off x="2017659" y="8572000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64" name="object 8164"/>
          <p:cNvSpPr/>
          <p:nvPr/>
        </p:nvSpPr>
        <p:spPr>
          <a:xfrm>
            <a:off x="2065055" y="8710539"/>
            <a:ext cx="111760" cy="371475"/>
          </a:xfrm>
          <a:custGeom>
            <a:avLst/>
            <a:gdLst/>
            <a:ahLst/>
            <a:cxnLst/>
            <a:rect l="l" t="t" r="r" b="b"/>
            <a:pathLst>
              <a:path w="111760" h="371475">
                <a:moveTo>
                  <a:pt x="111314" y="26310"/>
                </a:moveTo>
                <a:lnTo>
                  <a:pt x="0" y="26310"/>
                </a:lnTo>
              </a:path>
              <a:path w="111760" h="371475">
                <a:moveTo>
                  <a:pt x="107266" y="345075"/>
                </a:moveTo>
                <a:lnTo>
                  <a:pt x="0" y="345075"/>
                </a:lnTo>
              </a:path>
              <a:path w="111760" h="371475">
                <a:moveTo>
                  <a:pt x="30358" y="26310"/>
                </a:moveTo>
                <a:lnTo>
                  <a:pt x="30358" y="345075"/>
                </a:lnTo>
              </a:path>
              <a:path w="111760" h="371475">
                <a:moveTo>
                  <a:pt x="55657" y="51609"/>
                </a:moveTo>
                <a:lnTo>
                  <a:pt x="5059" y="0"/>
                </a:lnTo>
              </a:path>
              <a:path w="111760" h="371475">
                <a:moveTo>
                  <a:pt x="5059" y="319776"/>
                </a:moveTo>
                <a:lnTo>
                  <a:pt x="55657" y="3713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5" name="object 8165"/>
          <p:cNvSpPr txBox="1"/>
          <p:nvPr/>
        </p:nvSpPr>
        <p:spPr>
          <a:xfrm>
            <a:off x="2017659" y="8816892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1875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66" name="object 8166"/>
          <p:cNvSpPr/>
          <p:nvPr/>
        </p:nvSpPr>
        <p:spPr>
          <a:xfrm>
            <a:off x="2523469" y="9030316"/>
            <a:ext cx="272415" cy="417195"/>
          </a:xfrm>
          <a:custGeom>
            <a:avLst/>
            <a:gdLst/>
            <a:ahLst/>
            <a:cxnLst/>
            <a:rect l="l" t="t" r="r" b="b"/>
            <a:pathLst>
              <a:path w="272414" h="417195">
                <a:moveTo>
                  <a:pt x="80956" y="25298"/>
                </a:moveTo>
                <a:lnTo>
                  <a:pt x="102207" y="25298"/>
                </a:lnTo>
              </a:path>
              <a:path w="272414" h="417195">
                <a:moveTo>
                  <a:pt x="80956" y="67800"/>
                </a:moveTo>
                <a:lnTo>
                  <a:pt x="102207" y="67800"/>
                </a:lnTo>
              </a:path>
              <a:path w="272414" h="417195">
                <a:moveTo>
                  <a:pt x="70836" y="25298"/>
                </a:moveTo>
                <a:lnTo>
                  <a:pt x="70836" y="67800"/>
                </a:lnTo>
              </a:path>
              <a:path w="272414" h="417195">
                <a:moveTo>
                  <a:pt x="70836" y="46549"/>
                </a:moveTo>
                <a:lnTo>
                  <a:pt x="0" y="116374"/>
                </a:lnTo>
                <a:lnTo>
                  <a:pt x="0" y="234772"/>
                </a:lnTo>
              </a:path>
              <a:path w="272414" h="417195">
                <a:moveTo>
                  <a:pt x="97147" y="51609"/>
                </a:moveTo>
                <a:lnTo>
                  <a:pt x="45537" y="0"/>
                </a:lnTo>
              </a:path>
              <a:path w="272414" h="417195">
                <a:moveTo>
                  <a:pt x="45537" y="42501"/>
                </a:moveTo>
                <a:lnTo>
                  <a:pt x="97147" y="94111"/>
                </a:lnTo>
              </a:path>
              <a:path w="272414" h="417195">
                <a:moveTo>
                  <a:pt x="272214" y="67800"/>
                </a:moveTo>
                <a:lnTo>
                  <a:pt x="40478" y="67800"/>
                </a:lnTo>
              </a:path>
              <a:path w="272414" h="417195">
                <a:moveTo>
                  <a:pt x="272214" y="391625"/>
                </a:moveTo>
                <a:lnTo>
                  <a:pt x="40478" y="391625"/>
                </a:lnTo>
              </a:path>
              <a:path w="272414" h="417195">
                <a:moveTo>
                  <a:pt x="70836" y="67800"/>
                </a:moveTo>
                <a:lnTo>
                  <a:pt x="70836" y="391625"/>
                </a:lnTo>
              </a:path>
              <a:path w="272414" h="417195">
                <a:moveTo>
                  <a:pt x="97147" y="94111"/>
                </a:moveTo>
                <a:lnTo>
                  <a:pt x="45537" y="42501"/>
                </a:lnTo>
              </a:path>
              <a:path w="272414" h="417195">
                <a:moveTo>
                  <a:pt x="45537" y="366326"/>
                </a:moveTo>
                <a:lnTo>
                  <a:pt x="97147" y="4169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7" name="object 8167"/>
          <p:cNvSpPr txBox="1"/>
          <p:nvPr/>
        </p:nvSpPr>
        <p:spPr>
          <a:xfrm>
            <a:off x="2445714" y="9138980"/>
            <a:ext cx="168275" cy="2006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5080" algn="r">
              <a:lnSpc>
                <a:spcPts val="590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  <a:p>
            <a:pPr marR="46990" algn="r">
              <a:lnSpc>
                <a:spcPts val="610"/>
              </a:lnSpc>
            </a:pPr>
            <a:r>
              <a:rPr sz="550" dirty="0">
                <a:latin typeface="Cambria"/>
                <a:cs typeface="Cambria"/>
              </a:rPr>
              <a:t>1900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68" name="object 8168"/>
          <p:cNvSpPr/>
          <p:nvPr/>
        </p:nvSpPr>
        <p:spPr>
          <a:xfrm>
            <a:off x="2523469" y="9421941"/>
            <a:ext cx="272415" cy="137160"/>
          </a:xfrm>
          <a:custGeom>
            <a:avLst/>
            <a:gdLst/>
            <a:ahLst/>
            <a:cxnLst/>
            <a:rect l="l" t="t" r="r" b="b"/>
            <a:pathLst>
              <a:path w="272414" h="137159">
                <a:moveTo>
                  <a:pt x="272214" y="0"/>
                </a:moveTo>
                <a:lnTo>
                  <a:pt x="40478" y="0"/>
                </a:lnTo>
              </a:path>
              <a:path w="272414" h="137159">
                <a:moveTo>
                  <a:pt x="272214" y="20239"/>
                </a:moveTo>
                <a:lnTo>
                  <a:pt x="40478" y="20239"/>
                </a:lnTo>
              </a:path>
              <a:path w="272414" h="137159">
                <a:moveTo>
                  <a:pt x="70836" y="0"/>
                </a:moveTo>
                <a:lnTo>
                  <a:pt x="70836" y="20239"/>
                </a:lnTo>
              </a:path>
              <a:path w="272414" h="137159">
                <a:moveTo>
                  <a:pt x="70836" y="10119"/>
                </a:moveTo>
                <a:lnTo>
                  <a:pt x="0" y="29346"/>
                </a:lnTo>
                <a:lnTo>
                  <a:pt x="0" y="1366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9" name="object 8169"/>
          <p:cNvSpPr txBox="1"/>
          <p:nvPr/>
        </p:nvSpPr>
        <p:spPr>
          <a:xfrm>
            <a:off x="2445714" y="9443657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8170" name="object 8170"/>
          <p:cNvGrpSpPr/>
          <p:nvPr/>
        </p:nvGrpSpPr>
        <p:grpSpPr>
          <a:xfrm>
            <a:off x="2560772" y="9393467"/>
            <a:ext cx="466090" cy="481965"/>
            <a:chOff x="2560772" y="9393467"/>
            <a:chExt cx="466090" cy="481965"/>
          </a:xfrm>
        </p:grpSpPr>
        <p:sp>
          <p:nvSpPr>
            <p:cNvPr id="8171" name="object 8171"/>
            <p:cNvSpPr/>
            <p:nvPr/>
          </p:nvSpPr>
          <p:spPr>
            <a:xfrm>
              <a:off x="2569007" y="9396642"/>
              <a:ext cx="274320" cy="72390"/>
            </a:xfrm>
            <a:custGeom>
              <a:avLst/>
              <a:gdLst/>
              <a:ahLst/>
              <a:cxnLst/>
              <a:rect l="l" t="t" r="r" b="b"/>
              <a:pathLst>
                <a:path w="274319" h="72390">
                  <a:moveTo>
                    <a:pt x="51609" y="50597"/>
                  </a:moveTo>
                  <a:lnTo>
                    <a:pt x="0" y="0"/>
                  </a:lnTo>
                </a:path>
                <a:path w="274319" h="72390">
                  <a:moveTo>
                    <a:pt x="0" y="20239"/>
                  </a:moveTo>
                  <a:lnTo>
                    <a:pt x="51609" y="71848"/>
                  </a:lnTo>
                </a:path>
                <a:path w="274319" h="72390">
                  <a:moveTo>
                    <a:pt x="274238" y="42501"/>
                  </a:moveTo>
                  <a:lnTo>
                    <a:pt x="271202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2855389" y="9423965"/>
              <a:ext cx="169545" cy="0"/>
            </a:xfrm>
            <a:custGeom>
              <a:avLst/>
              <a:gdLst/>
              <a:ahLst/>
              <a:cxnLst/>
              <a:rect l="l" t="t" r="r" b="b"/>
              <a:pathLst>
                <a:path w="169544">
                  <a:moveTo>
                    <a:pt x="0" y="0"/>
                  </a:moveTo>
                  <a:lnTo>
                    <a:pt x="6071" y="0"/>
                  </a:lnTo>
                </a:path>
                <a:path w="169544">
                  <a:moveTo>
                    <a:pt x="162924" y="0"/>
                  </a:moveTo>
                  <a:lnTo>
                    <a:pt x="168995" y="0"/>
                  </a:lnTo>
                </a:path>
              </a:pathLst>
            </a:custGeom>
            <a:ln w="10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2563947" y="9442180"/>
              <a:ext cx="236220" cy="430530"/>
            </a:xfrm>
            <a:custGeom>
              <a:avLst/>
              <a:gdLst/>
              <a:ahLst/>
              <a:cxnLst/>
              <a:rect l="l" t="t" r="r" b="b"/>
              <a:pathLst>
                <a:path w="236219" h="430529">
                  <a:moveTo>
                    <a:pt x="231736" y="0"/>
                  </a:moveTo>
                  <a:lnTo>
                    <a:pt x="0" y="0"/>
                  </a:lnTo>
                </a:path>
                <a:path w="236219" h="430529">
                  <a:moveTo>
                    <a:pt x="235784" y="430079"/>
                  </a:moveTo>
                  <a:lnTo>
                    <a:pt x="0" y="430079"/>
                  </a:lnTo>
                </a:path>
                <a:path w="236219" h="430529">
                  <a:moveTo>
                    <a:pt x="30358" y="0"/>
                  </a:moveTo>
                  <a:lnTo>
                    <a:pt x="30358" y="4300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174" name="object 8174"/>
          <p:cNvSpPr txBox="1"/>
          <p:nvPr/>
        </p:nvSpPr>
        <p:spPr>
          <a:xfrm>
            <a:off x="2516551" y="9597032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2525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75" name="object 8175"/>
          <p:cNvSpPr/>
          <p:nvPr/>
        </p:nvSpPr>
        <p:spPr>
          <a:xfrm>
            <a:off x="2523469" y="9416881"/>
            <a:ext cx="272415" cy="669290"/>
          </a:xfrm>
          <a:custGeom>
            <a:avLst/>
            <a:gdLst/>
            <a:ahLst/>
            <a:cxnLst/>
            <a:rect l="l" t="t" r="r" b="b"/>
            <a:pathLst>
              <a:path w="272414" h="669290">
                <a:moveTo>
                  <a:pt x="97147" y="51609"/>
                </a:moveTo>
                <a:lnTo>
                  <a:pt x="45537" y="0"/>
                </a:lnTo>
              </a:path>
              <a:path w="272414" h="669290">
                <a:moveTo>
                  <a:pt x="45537" y="430079"/>
                </a:moveTo>
                <a:lnTo>
                  <a:pt x="97147" y="481688"/>
                </a:lnTo>
              </a:path>
              <a:path w="272414" h="669290">
                <a:moveTo>
                  <a:pt x="272214" y="455378"/>
                </a:moveTo>
                <a:lnTo>
                  <a:pt x="40478" y="455378"/>
                </a:lnTo>
              </a:path>
              <a:path w="272414" h="669290">
                <a:moveTo>
                  <a:pt x="272214" y="626397"/>
                </a:moveTo>
                <a:lnTo>
                  <a:pt x="40478" y="626397"/>
                </a:lnTo>
              </a:path>
              <a:path w="272414" h="669290">
                <a:moveTo>
                  <a:pt x="70836" y="455378"/>
                </a:moveTo>
                <a:lnTo>
                  <a:pt x="70836" y="626397"/>
                </a:lnTo>
              </a:path>
              <a:path w="272414" h="669290">
                <a:moveTo>
                  <a:pt x="97147" y="481688"/>
                </a:moveTo>
                <a:lnTo>
                  <a:pt x="45537" y="430079"/>
                </a:lnTo>
              </a:path>
              <a:path w="272414" h="669290">
                <a:moveTo>
                  <a:pt x="45537" y="600087"/>
                </a:moveTo>
                <a:lnTo>
                  <a:pt x="97147" y="651696"/>
                </a:lnTo>
              </a:path>
              <a:path w="272414" h="669290">
                <a:moveTo>
                  <a:pt x="80956" y="626397"/>
                </a:moveTo>
                <a:lnTo>
                  <a:pt x="102207" y="626397"/>
                </a:lnTo>
              </a:path>
              <a:path w="272414" h="669290">
                <a:moveTo>
                  <a:pt x="80956" y="668899"/>
                </a:moveTo>
                <a:lnTo>
                  <a:pt x="102207" y="668899"/>
                </a:lnTo>
              </a:path>
              <a:path w="272414" h="669290">
                <a:moveTo>
                  <a:pt x="70836" y="626397"/>
                </a:moveTo>
                <a:lnTo>
                  <a:pt x="70836" y="668899"/>
                </a:lnTo>
              </a:path>
              <a:path w="272414" h="669290">
                <a:moveTo>
                  <a:pt x="70836" y="647648"/>
                </a:moveTo>
                <a:lnTo>
                  <a:pt x="0" y="609194"/>
                </a:lnTo>
                <a:lnTo>
                  <a:pt x="0" y="49180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6" name="object 8176"/>
          <p:cNvSpPr txBox="1"/>
          <p:nvPr/>
        </p:nvSpPr>
        <p:spPr>
          <a:xfrm>
            <a:off x="2445714" y="9878429"/>
            <a:ext cx="16827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5240">
              <a:lnSpc>
                <a:spcPts val="590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10"/>
              </a:lnSpc>
            </a:pPr>
            <a:r>
              <a:rPr sz="550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77" name="object 8177"/>
          <p:cNvSpPr/>
          <p:nvPr/>
        </p:nvSpPr>
        <p:spPr>
          <a:xfrm>
            <a:off x="2523469" y="10016969"/>
            <a:ext cx="97155" cy="231775"/>
          </a:xfrm>
          <a:custGeom>
            <a:avLst/>
            <a:gdLst/>
            <a:ahLst/>
            <a:cxnLst/>
            <a:rect l="l" t="t" r="r" b="b"/>
            <a:pathLst>
              <a:path w="97155" h="231775">
                <a:moveTo>
                  <a:pt x="97147" y="51609"/>
                </a:moveTo>
                <a:lnTo>
                  <a:pt x="45537" y="0"/>
                </a:lnTo>
              </a:path>
              <a:path w="97155" h="231775">
                <a:moveTo>
                  <a:pt x="45537" y="42501"/>
                </a:moveTo>
                <a:lnTo>
                  <a:pt x="97147" y="94111"/>
                </a:lnTo>
              </a:path>
              <a:path w="97155" h="231775">
                <a:moveTo>
                  <a:pt x="60717" y="68812"/>
                </a:moveTo>
                <a:lnTo>
                  <a:pt x="40478" y="68812"/>
                </a:lnTo>
              </a:path>
              <a:path w="97155" h="231775">
                <a:moveTo>
                  <a:pt x="60717" y="111314"/>
                </a:moveTo>
                <a:lnTo>
                  <a:pt x="40478" y="111314"/>
                </a:lnTo>
              </a:path>
              <a:path w="97155" h="231775">
                <a:moveTo>
                  <a:pt x="70836" y="68812"/>
                </a:moveTo>
                <a:lnTo>
                  <a:pt x="70836" y="111314"/>
                </a:lnTo>
              </a:path>
              <a:path w="97155" h="231775">
                <a:moveTo>
                  <a:pt x="70836" y="90063"/>
                </a:moveTo>
                <a:lnTo>
                  <a:pt x="0" y="114350"/>
                </a:lnTo>
                <a:lnTo>
                  <a:pt x="0" y="2317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8" name="object 8178"/>
          <p:cNvSpPr txBox="1"/>
          <p:nvPr/>
        </p:nvSpPr>
        <p:spPr>
          <a:xfrm>
            <a:off x="2445714" y="10123608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79" name="object 8179"/>
          <p:cNvSpPr/>
          <p:nvPr/>
        </p:nvSpPr>
        <p:spPr>
          <a:xfrm>
            <a:off x="2523469" y="10059470"/>
            <a:ext cx="817244" cy="909319"/>
          </a:xfrm>
          <a:custGeom>
            <a:avLst/>
            <a:gdLst/>
            <a:ahLst/>
            <a:cxnLst/>
            <a:rect l="l" t="t" r="r" b="b"/>
            <a:pathLst>
              <a:path w="817245" h="909320">
                <a:moveTo>
                  <a:pt x="97147" y="51609"/>
                </a:moveTo>
                <a:lnTo>
                  <a:pt x="45537" y="0"/>
                </a:lnTo>
              </a:path>
              <a:path w="817245" h="909320">
                <a:moveTo>
                  <a:pt x="45537" y="43513"/>
                </a:moveTo>
                <a:lnTo>
                  <a:pt x="97147" y="94111"/>
                </a:lnTo>
              </a:path>
              <a:path w="817245" h="909320">
                <a:moveTo>
                  <a:pt x="80956" y="68812"/>
                </a:moveTo>
                <a:lnTo>
                  <a:pt x="102207" y="68812"/>
                </a:lnTo>
              </a:path>
              <a:path w="817245" h="909320">
                <a:moveTo>
                  <a:pt x="255011" y="181139"/>
                </a:moveTo>
                <a:lnTo>
                  <a:pt x="40478" y="181139"/>
                </a:lnTo>
              </a:path>
              <a:path w="817245" h="909320">
                <a:moveTo>
                  <a:pt x="70836" y="68812"/>
                </a:moveTo>
                <a:lnTo>
                  <a:pt x="70836" y="181139"/>
                </a:lnTo>
              </a:path>
              <a:path w="817245" h="909320">
                <a:moveTo>
                  <a:pt x="97147" y="94111"/>
                </a:moveTo>
                <a:lnTo>
                  <a:pt x="45537" y="43513"/>
                </a:lnTo>
              </a:path>
              <a:path w="817245" h="909320">
                <a:moveTo>
                  <a:pt x="45537" y="155840"/>
                </a:moveTo>
                <a:lnTo>
                  <a:pt x="97147" y="206438"/>
                </a:lnTo>
              </a:path>
              <a:path w="817245" h="909320">
                <a:moveTo>
                  <a:pt x="813608" y="398708"/>
                </a:moveTo>
                <a:lnTo>
                  <a:pt x="568716" y="398708"/>
                </a:lnTo>
              </a:path>
              <a:path w="817245" h="909320">
                <a:moveTo>
                  <a:pt x="816644" y="181139"/>
                </a:moveTo>
                <a:lnTo>
                  <a:pt x="568716" y="181139"/>
                </a:lnTo>
              </a:path>
              <a:path w="817245" h="909320">
                <a:moveTo>
                  <a:pt x="599075" y="398708"/>
                </a:moveTo>
                <a:lnTo>
                  <a:pt x="599075" y="181139"/>
                </a:lnTo>
              </a:path>
              <a:path w="817245" h="909320">
                <a:moveTo>
                  <a:pt x="573776" y="373410"/>
                </a:moveTo>
                <a:lnTo>
                  <a:pt x="625385" y="425019"/>
                </a:lnTo>
              </a:path>
              <a:path w="817245" h="909320">
                <a:moveTo>
                  <a:pt x="625385" y="206438"/>
                </a:moveTo>
                <a:lnTo>
                  <a:pt x="573776" y="155840"/>
                </a:lnTo>
              </a:path>
              <a:path w="817245" h="909320">
                <a:moveTo>
                  <a:pt x="813608" y="398708"/>
                </a:moveTo>
                <a:lnTo>
                  <a:pt x="568716" y="398708"/>
                </a:lnTo>
              </a:path>
              <a:path w="817245" h="909320">
                <a:moveTo>
                  <a:pt x="813608" y="569728"/>
                </a:moveTo>
                <a:lnTo>
                  <a:pt x="568716" y="569728"/>
                </a:lnTo>
              </a:path>
              <a:path w="817245" h="909320">
                <a:moveTo>
                  <a:pt x="599075" y="398708"/>
                </a:moveTo>
                <a:lnTo>
                  <a:pt x="599075" y="569728"/>
                </a:lnTo>
              </a:path>
              <a:path w="817245" h="909320">
                <a:moveTo>
                  <a:pt x="625385" y="425019"/>
                </a:moveTo>
                <a:lnTo>
                  <a:pt x="573776" y="373410"/>
                </a:lnTo>
              </a:path>
              <a:path w="817245" h="909320">
                <a:moveTo>
                  <a:pt x="573776" y="543417"/>
                </a:moveTo>
                <a:lnTo>
                  <a:pt x="625385" y="595027"/>
                </a:lnTo>
              </a:path>
              <a:path w="817245" h="909320">
                <a:moveTo>
                  <a:pt x="502939" y="589967"/>
                </a:moveTo>
                <a:lnTo>
                  <a:pt x="630445" y="589967"/>
                </a:lnTo>
              </a:path>
              <a:path w="817245" h="909320">
                <a:moveTo>
                  <a:pt x="813608" y="569728"/>
                </a:moveTo>
                <a:lnTo>
                  <a:pt x="568716" y="569728"/>
                </a:lnTo>
              </a:path>
              <a:path w="817245" h="909320">
                <a:moveTo>
                  <a:pt x="599075" y="589967"/>
                </a:moveTo>
                <a:lnTo>
                  <a:pt x="599075" y="640565"/>
                </a:lnTo>
              </a:path>
              <a:path w="817245" h="909320">
                <a:moveTo>
                  <a:pt x="599075" y="569728"/>
                </a:moveTo>
                <a:lnTo>
                  <a:pt x="599075" y="518119"/>
                </a:lnTo>
              </a:path>
              <a:path w="817245" h="909320">
                <a:moveTo>
                  <a:pt x="599075" y="803489"/>
                </a:moveTo>
                <a:lnTo>
                  <a:pt x="599075" y="589967"/>
                </a:lnTo>
              </a:path>
              <a:path w="817245" h="909320">
                <a:moveTo>
                  <a:pt x="599075" y="589967"/>
                </a:moveTo>
                <a:lnTo>
                  <a:pt x="599075" y="569728"/>
                </a:lnTo>
              </a:path>
              <a:path w="817245" h="909320">
                <a:moveTo>
                  <a:pt x="625385" y="615266"/>
                </a:moveTo>
                <a:lnTo>
                  <a:pt x="573776" y="564668"/>
                </a:lnTo>
              </a:path>
              <a:path w="817245" h="909320">
                <a:moveTo>
                  <a:pt x="573776" y="543417"/>
                </a:moveTo>
                <a:lnTo>
                  <a:pt x="625385" y="595027"/>
                </a:lnTo>
              </a:path>
              <a:path w="817245" h="909320">
                <a:moveTo>
                  <a:pt x="479664" y="695210"/>
                </a:moveTo>
                <a:lnTo>
                  <a:pt x="40478" y="695210"/>
                </a:lnTo>
              </a:path>
              <a:path w="817245" h="909320">
                <a:moveTo>
                  <a:pt x="482700" y="589967"/>
                </a:moveTo>
                <a:lnTo>
                  <a:pt x="40478" y="589967"/>
                </a:lnTo>
              </a:path>
              <a:path w="817245" h="909320">
                <a:moveTo>
                  <a:pt x="70836" y="695210"/>
                </a:moveTo>
                <a:lnTo>
                  <a:pt x="70836" y="589967"/>
                </a:lnTo>
              </a:path>
              <a:path w="817245" h="909320">
                <a:moveTo>
                  <a:pt x="70836" y="642589"/>
                </a:moveTo>
                <a:lnTo>
                  <a:pt x="0" y="572764"/>
                </a:lnTo>
                <a:lnTo>
                  <a:pt x="0" y="455378"/>
                </a:lnTo>
              </a:path>
              <a:path w="817245" h="909320">
                <a:moveTo>
                  <a:pt x="45537" y="669911"/>
                </a:moveTo>
                <a:lnTo>
                  <a:pt x="97147" y="720509"/>
                </a:lnTo>
              </a:path>
              <a:path w="817245" h="909320">
                <a:moveTo>
                  <a:pt x="97147" y="615266"/>
                </a:moveTo>
                <a:lnTo>
                  <a:pt x="45537" y="564668"/>
                </a:lnTo>
              </a:path>
              <a:path w="817245" h="909320">
                <a:moveTo>
                  <a:pt x="479664" y="695210"/>
                </a:moveTo>
                <a:lnTo>
                  <a:pt x="40478" y="695210"/>
                </a:lnTo>
              </a:path>
              <a:path w="817245" h="909320">
                <a:moveTo>
                  <a:pt x="479664" y="866230"/>
                </a:moveTo>
                <a:lnTo>
                  <a:pt x="40478" y="866230"/>
                </a:lnTo>
              </a:path>
              <a:path w="817245" h="909320">
                <a:moveTo>
                  <a:pt x="70836" y="695210"/>
                </a:moveTo>
                <a:lnTo>
                  <a:pt x="70836" y="866230"/>
                </a:lnTo>
              </a:path>
              <a:path w="817245" h="909320">
                <a:moveTo>
                  <a:pt x="97147" y="720509"/>
                </a:moveTo>
                <a:lnTo>
                  <a:pt x="45537" y="669911"/>
                </a:lnTo>
              </a:path>
              <a:path w="817245" h="909320">
                <a:moveTo>
                  <a:pt x="45537" y="839919"/>
                </a:moveTo>
                <a:lnTo>
                  <a:pt x="97147" y="891529"/>
                </a:lnTo>
              </a:path>
              <a:path w="817245" h="909320">
                <a:moveTo>
                  <a:pt x="479664" y="866230"/>
                </a:moveTo>
                <a:lnTo>
                  <a:pt x="40478" y="866230"/>
                </a:lnTo>
              </a:path>
              <a:path w="817245" h="909320">
                <a:moveTo>
                  <a:pt x="482700" y="908732"/>
                </a:moveTo>
                <a:lnTo>
                  <a:pt x="40478" y="908732"/>
                </a:lnTo>
              </a:path>
              <a:path w="817245" h="909320">
                <a:moveTo>
                  <a:pt x="70836" y="866230"/>
                </a:moveTo>
                <a:lnTo>
                  <a:pt x="70836" y="908732"/>
                </a:lnTo>
              </a:path>
              <a:path w="817245" h="909320">
                <a:moveTo>
                  <a:pt x="70836" y="887481"/>
                </a:moveTo>
                <a:lnTo>
                  <a:pt x="0" y="830812"/>
                </a:lnTo>
                <a:lnTo>
                  <a:pt x="0" y="7134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0" name="object 8180"/>
          <p:cNvSpPr txBox="1"/>
          <p:nvPr/>
        </p:nvSpPr>
        <p:spPr>
          <a:xfrm>
            <a:off x="2445714" y="10507138"/>
            <a:ext cx="97155" cy="3911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  <a:tabLst>
                <a:tab pos="270510" algn="l"/>
              </a:tabLst>
            </a:pPr>
            <a:r>
              <a:rPr sz="550" dirty="0">
                <a:latin typeface="Cambria"/>
                <a:cs typeface="Cambria"/>
              </a:rPr>
              <a:t>250	620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81" name="object 8181"/>
          <p:cNvSpPr/>
          <p:nvPr/>
        </p:nvSpPr>
        <p:spPr>
          <a:xfrm>
            <a:off x="2563947" y="10899390"/>
            <a:ext cx="442595" cy="787400"/>
          </a:xfrm>
          <a:custGeom>
            <a:avLst/>
            <a:gdLst/>
            <a:ahLst/>
            <a:cxnLst/>
            <a:rect l="l" t="t" r="r" b="b"/>
            <a:pathLst>
              <a:path w="442594" h="787400">
                <a:moveTo>
                  <a:pt x="56669" y="51609"/>
                </a:moveTo>
                <a:lnTo>
                  <a:pt x="5059" y="0"/>
                </a:lnTo>
              </a:path>
              <a:path w="442594" h="787400">
                <a:moveTo>
                  <a:pt x="5059" y="42501"/>
                </a:moveTo>
                <a:lnTo>
                  <a:pt x="56669" y="94111"/>
                </a:lnTo>
              </a:path>
              <a:path w="442594" h="787400">
                <a:moveTo>
                  <a:pt x="442222" y="68812"/>
                </a:moveTo>
                <a:lnTo>
                  <a:pt x="0" y="68812"/>
                </a:lnTo>
              </a:path>
              <a:path w="442594" h="787400">
                <a:moveTo>
                  <a:pt x="442222" y="221617"/>
                </a:moveTo>
                <a:lnTo>
                  <a:pt x="0" y="221617"/>
                </a:lnTo>
              </a:path>
              <a:path w="442594" h="787400">
                <a:moveTo>
                  <a:pt x="30358" y="68812"/>
                </a:moveTo>
                <a:lnTo>
                  <a:pt x="30358" y="221617"/>
                </a:lnTo>
              </a:path>
              <a:path w="442594" h="787400">
                <a:moveTo>
                  <a:pt x="56669" y="94111"/>
                </a:moveTo>
                <a:lnTo>
                  <a:pt x="5059" y="42501"/>
                </a:lnTo>
              </a:path>
              <a:path w="442594" h="787400">
                <a:moveTo>
                  <a:pt x="5059" y="196318"/>
                </a:moveTo>
                <a:lnTo>
                  <a:pt x="56669" y="246916"/>
                </a:lnTo>
              </a:path>
              <a:path w="442594" h="787400">
                <a:moveTo>
                  <a:pt x="442222" y="221617"/>
                </a:moveTo>
                <a:lnTo>
                  <a:pt x="0" y="221617"/>
                </a:lnTo>
              </a:path>
              <a:path w="442594" h="787400">
                <a:moveTo>
                  <a:pt x="442222" y="331920"/>
                </a:moveTo>
                <a:lnTo>
                  <a:pt x="0" y="331920"/>
                </a:lnTo>
              </a:path>
              <a:path w="442594" h="787400">
                <a:moveTo>
                  <a:pt x="30358" y="221617"/>
                </a:moveTo>
                <a:lnTo>
                  <a:pt x="30358" y="331920"/>
                </a:lnTo>
              </a:path>
              <a:path w="442594" h="787400">
                <a:moveTo>
                  <a:pt x="56669" y="246916"/>
                </a:moveTo>
                <a:lnTo>
                  <a:pt x="5059" y="196318"/>
                </a:lnTo>
              </a:path>
              <a:path w="442594" h="787400">
                <a:moveTo>
                  <a:pt x="5059" y="306621"/>
                </a:moveTo>
                <a:lnTo>
                  <a:pt x="56669" y="358230"/>
                </a:lnTo>
              </a:path>
              <a:path w="442594" h="787400">
                <a:moveTo>
                  <a:pt x="40478" y="331920"/>
                </a:moveTo>
                <a:lnTo>
                  <a:pt x="61729" y="331920"/>
                </a:lnTo>
              </a:path>
              <a:path w="442594" h="787400">
                <a:moveTo>
                  <a:pt x="40478" y="374422"/>
                </a:moveTo>
                <a:lnTo>
                  <a:pt x="61729" y="374422"/>
                </a:lnTo>
              </a:path>
              <a:path w="442594" h="787400">
                <a:moveTo>
                  <a:pt x="30358" y="331920"/>
                </a:moveTo>
                <a:lnTo>
                  <a:pt x="30358" y="374422"/>
                </a:lnTo>
              </a:path>
              <a:path w="442594" h="787400">
                <a:moveTo>
                  <a:pt x="30358" y="353171"/>
                </a:moveTo>
                <a:lnTo>
                  <a:pt x="104230" y="422995"/>
                </a:lnTo>
                <a:lnTo>
                  <a:pt x="104230" y="540382"/>
                </a:lnTo>
              </a:path>
              <a:path w="442594" h="787400">
                <a:moveTo>
                  <a:pt x="56669" y="358230"/>
                </a:moveTo>
                <a:lnTo>
                  <a:pt x="5059" y="306621"/>
                </a:lnTo>
              </a:path>
              <a:path w="442594" h="787400">
                <a:moveTo>
                  <a:pt x="5059" y="349123"/>
                </a:moveTo>
                <a:lnTo>
                  <a:pt x="56669" y="400732"/>
                </a:lnTo>
              </a:path>
              <a:path w="442594" h="787400">
                <a:moveTo>
                  <a:pt x="40478" y="374422"/>
                </a:moveTo>
                <a:lnTo>
                  <a:pt x="61729" y="374422"/>
                </a:lnTo>
              </a:path>
              <a:path w="442594" h="787400">
                <a:moveTo>
                  <a:pt x="40478" y="719497"/>
                </a:moveTo>
                <a:lnTo>
                  <a:pt x="61729" y="719497"/>
                </a:lnTo>
              </a:path>
              <a:path w="442594" h="787400">
                <a:moveTo>
                  <a:pt x="30358" y="374422"/>
                </a:moveTo>
                <a:lnTo>
                  <a:pt x="30358" y="719497"/>
                </a:lnTo>
              </a:path>
              <a:path w="442594" h="787400">
                <a:moveTo>
                  <a:pt x="56669" y="400732"/>
                </a:moveTo>
                <a:lnTo>
                  <a:pt x="5059" y="349123"/>
                </a:lnTo>
              </a:path>
              <a:path w="442594" h="787400">
                <a:moveTo>
                  <a:pt x="5059" y="694198"/>
                </a:moveTo>
                <a:lnTo>
                  <a:pt x="56669" y="744796"/>
                </a:lnTo>
              </a:path>
              <a:path w="442594" h="787400">
                <a:moveTo>
                  <a:pt x="40478" y="719497"/>
                </a:moveTo>
                <a:lnTo>
                  <a:pt x="61729" y="719497"/>
                </a:lnTo>
              </a:path>
              <a:path w="442594" h="787400">
                <a:moveTo>
                  <a:pt x="40478" y="787298"/>
                </a:moveTo>
                <a:lnTo>
                  <a:pt x="61729" y="787298"/>
                </a:lnTo>
              </a:path>
              <a:path w="442594" h="787400">
                <a:moveTo>
                  <a:pt x="30358" y="719497"/>
                </a:moveTo>
                <a:lnTo>
                  <a:pt x="30358" y="787298"/>
                </a:lnTo>
              </a:path>
              <a:path w="442594" h="787400">
                <a:moveTo>
                  <a:pt x="30358" y="753903"/>
                </a:moveTo>
                <a:lnTo>
                  <a:pt x="102207" y="671935"/>
                </a:lnTo>
                <a:lnTo>
                  <a:pt x="102207" y="5494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2" name="object 8182"/>
          <p:cNvSpPr txBox="1"/>
          <p:nvPr/>
        </p:nvSpPr>
        <p:spPr>
          <a:xfrm>
            <a:off x="2516551" y="11314675"/>
            <a:ext cx="170815" cy="264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60960">
              <a:lnSpc>
                <a:spcPts val="605"/>
              </a:lnSpc>
            </a:pPr>
            <a:r>
              <a:rPr sz="550" spc="-25" dirty="0">
                <a:latin typeface="Cambria"/>
                <a:cs typeface="Cambria"/>
              </a:rPr>
              <a:t>2025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20"/>
              </a:lnSpc>
            </a:pPr>
            <a:r>
              <a:rPr sz="550" spc="-5" dirty="0">
                <a:latin typeface="Cambria"/>
                <a:cs typeface="Cambria"/>
              </a:rPr>
              <a:t>40</a:t>
            </a:r>
            <a:r>
              <a:rPr sz="550" dirty="0">
                <a:latin typeface="Cambria"/>
                <a:cs typeface="Cambria"/>
              </a:rPr>
              <a:t>0</a:t>
            </a:r>
            <a:r>
              <a:rPr sz="550" spc="30" dirty="0">
                <a:latin typeface="Cambria"/>
                <a:cs typeface="Cambria"/>
              </a:rPr>
              <a:t> </a:t>
            </a:r>
            <a:r>
              <a:rPr sz="550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83" name="object 8183"/>
          <p:cNvSpPr/>
          <p:nvPr/>
        </p:nvSpPr>
        <p:spPr>
          <a:xfrm>
            <a:off x="2569007" y="9453312"/>
            <a:ext cx="807085" cy="2259965"/>
          </a:xfrm>
          <a:custGeom>
            <a:avLst/>
            <a:gdLst/>
            <a:ahLst/>
            <a:cxnLst/>
            <a:rect l="l" t="t" r="r" b="b"/>
            <a:pathLst>
              <a:path w="807085" h="2259965">
                <a:moveTo>
                  <a:pt x="51609" y="2190874"/>
                </a:moveTo>
                <a:lnTo>
                  <a:pt x="0" y="2140277"/>
                </a:lnTo>
              </a:path>
              <a:path w="807085" h="2259965">
                <a:moveTo>
                  <a:pt x="0" y="2208077"/>
                </a:moveTo>
                <a:lnTo>
                  <a:pt x="51609" y="2259687"/>
                </a:lnTo>
              </a:path>
              <a:path w="807085" h="2259965">
                <a:moveTo>
                  <a:pt x="781226" y="0"/>
                </a:moveTo>
                <a:lnTo>
                  <a:pt x="781226" y="261083"/>
                </a:lnTo>
              </a:path>
              <a:path w="807085" h="2259965">
                <a:moveTo>
                  <a:pt x="455378" y="0"/>
                </a:moveTo>
                <a:lnTo>
                  <a:pt x="455378" y="261083"/>
                </a:lnTo>
              </a:path>
              <a:path w="807085" h="2259965">
                <a:moveTo>
                  <a:pt x="781226" y="230724"/>
                </a:moveTo>
                <a:lnTo>
                  <a:pt x="455378" y="230724"/>
                </a:lnTo>
              </a:path>
              <a:path w="807085" h="2259965">
                <a:moveTo>
                  <a:pt x="755927" y="256023"/>
                </a:moveTo>
                <a:lnTo>
                  <a:pt x="806525" y="205426"/>
                </a:lnTo>
              </a:path>
              <a:path w="807085" h="2259965">
                <a:moveTo>
                  <a:pt x="481688" y="205426"/>
                </a:moveTo>
                <a:lnTo>
                  <a:pt x="430079" y="256023"/>
                </a:lnTo>
              </a:path>
              <a:path w="807085" h="2259965">
                <a:moveTo>
                  <a:pt x="285370" y="3035"/>
                </a:moveTo>
                <a:lnTo>
                  <a:pt x="285370" y="261083"/>
                </a:lnTo>
              </a:path>
              <a:path w="807085" h="2259965">
                <a:moveTo>
                  <a:pt x="456390" y="3035"/>
                </a:moveTo>
                <a:lnTo>
                  <a:pt x="456390" y="261083"/>
                </a:lnTo>
              </a:path>
              <a:path w="807085" h="2259965">
                <a:moveTo>
                  <a:pt x="285370" y="230724"/>
                </a:moveTo>
                <a:lnTo>
                  <a:pt x="456390" y="230724"/>
                </a:lnTo>
              </a:path>
              <a:path w="807085" h="2259965">
                <a:moveTo>
                  <a:pt x="310669" y="205426"/>
                </a:moveTo>
                <a:lnTo>
                  <a:pt x="260071" y="256023"/>
                </a:lnTo>
              </a:path>
              <a:path w="807085" h="2259965">
                <a:moveTo>
                  <a:pt x="430079" y="256023"/>
                </a:moveTo>
                <a:lnTo>
                  <a:pt x="481688" y="2054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4" name="object 8184"/>
          <p:cNvSpPr txBox="1"/>
          <p:nvPr/>
        </p:nvSpPr>
        <p:spPr>
          <a:xfrm>
            <a:off x="2860904" y="9589802"/>
            <a:ext cx="40132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1000       </a:t>
            </a:r>
            <a:r>
              <a:rPr sz="550" spc="-25" dirty="0">
                <a:latin typeface="Cambria"/>
                <a:cs typeface="Cambria"/>
              </a:rPr>
              <a:t> </a:t>
            </a:r>
            <a:r>
              <a:rPr sz="550" spc="-65" dirty="0">
                <a:latin typeface="Cambria"/>
                <a:cs typeface="Cambria"/>
              </a:rPr>
              <a:t>1910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85" name="object 8185"/>
          <p:cNvSpPr/>
          <p:nvPr/>
        </p:nvSpPr>
        <p:spPr>
          <a:xfrm>
            <a:off x="2830090" y="9456347"/>
            <a:ext cx="172085" cy="297815"/>
          </a:xfrm>
          <a:custGeom>
            <a:avLst/>
            <a:gdLst/>
            <a:ahLst/>
            <a:cxnLst/>
            <a:rect l="l" t="t" r="r" b="b"/>
            <a:pathLst>
              <a:path w="172085" h="297815">
                <a:moveTo>
                  <a:pt x="24286" y="0"/>
                </a:moveTo>
                <a:lnTo>
                  <a:pt x="24286" y="258047"/>
                </a:lnTo>
              </a:path>
              <a:path w="172085" h="297815">
                <a:moveTo>
                  <a:pt x="0" y="0"/>
                </a:moveTo>
                <a:lnTo>
                  <a:pt x="0" y="258047"/>
                </a:lnTo>
              </a:path>
              <a:path w="172085" h="297815">
                <a:moveTo>
                  <a:pt x="24286" y="227689"/>
                </a:moveTo>
                <a:lnTo>
                  <a:pt x="0" y="227689"/>
                </a:lnTo>
              </a:path>
              <a:path w="172085" h="297815">
                <a:moveTo>
                  <a:pt x="12143" y="227689"/>
                </a:moveTo>
                <a:lnTo>
                  <a:pt x="59705" y="297513"/>
                </a:lnTo>
                <a:lnTo>
                  <a:pt x="172031" y="297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6" name="object 8186"/>
          <p:cNvSpPr txBox="1"/>
          <p:nvPr/>
        </p:nvSpPr>
        <p:spPr>
          <a:xfrm>
            <a:off x="2882155" y="9659626"/>
            <a:ext cx="12827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0" dirty="0">
                <a:latin typeface="Cambria"/>
                <a:cs typeface="Cambria"/>
              </a:rPr>
              <a:t>145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87" name="object 8187"/>
          <p:cNvSpPr/>
          <p:nvPr/>
        </p:nvSpPr>
        <p:spPr>
          <a:xfrm>
            <a:off x="2654011" y="9653678"/>
            <a:ext cx="226695" cy="100330"/>
          </a:xfrm>
          <a:custGeom>
            <a:avLst/>
            <a:gdLst/>
            <a:ahLst/>
            <a:cxnLst/>
            <a:rect l="l" t="t" r="r" b="b"/>
            <a:pathLst>
              <a:path w="226694" h="100329">
                <a:moveTo>
                  <a:pt x="175067" y="55657"/>
                </a:moveTo>
                <a:lnTo>
                  <a:pt x="225665" y="5059"/>
                </a:lnTo>
              </a:path>
              <a:path w="226694" h="100329">
                <a:moveTo>
                  <a:pt x="201378" y="5059"/>
                </a:moveTo>
                <a:lnTo>
                  <a:pt x="150780" y="55657"/>
                </a:lnTo>
              </a:path>
              <a:path w="226694" h="100329">
                <a:moveTo>
                  <a:pt x="176079" y="20239"/>
                </a:moveTo>
                <a:lnTo>
                  <a:pt x="176079" y="0"/>
                </a:lnTo>
              </a:path>
              <a:path w="226694" h="100329">
                <a:moveTo>
                  <a:pt x="155840" y="20239"/>
                </a:moveTo>
                <a:lnTo>
                  <a:pt x="155840" y="0"/>
                </a:lnTo>
              </a:path>
              <a:path w="226694" h="100329">
                <a:moveTo>
                  <a:pt x="176079" y="30358"/>
                </a:moveTo>
                <a:lnTo>
                  <a:pt x="226677" y="30358"/>
                </a:lnTo>
              </a:path>
              <a:path w="226694" h="100329">
                <a:moveTo>
                  <a:pt x="155840" y="30358"/>
                </a:moveTo>
                <a:lnTo>
                  <a:pt x="104230" y="30358"/>
                </a:lnTo>
              </a:path>
              <a:path w="226694" h="100329">
                <a:moveTo>
                  <a:pt x="165960" y="30358"/>
                </a:moveTo>
                <a:lnTo>
                  <a:pt x="107266" y="100183"/>
                </a:lnTo>
                <a:lnTo>
                  <a:pt x="0" y="1001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8" name="object 8188"/>
          <p:cNvSpPr txBox="1"/>
          <p:nvPr/>
        </p:nvSpPr>
        <p:spPr>
          <a:xfrm>
            <a:off x="2646370" y="9659626"/>
            <a:ext cx="12255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89" name="object 8189"/>
          <p:cNvSpPr/>
          <p:nvPr/>
        </p:nvSpPr>
        <p:spPr>
          <a:xfrm>
            <a:off x="2622640" y="9658738"/>
            <a:ext cx="717550" cy="582295"/>
          </a:xfrm>
          <a:custGeom>
            <a:avLst/>
            <a:gdLst/>
            <a:ahLst/>
            <a:cxnLst/>
            <a:rect l="l" t="t" r="r" b="b"/>
            <a:pathLst>
              <a:path w="717550" h="582295">
                <a:moveTo>
                  <a:pt x="207450" y="25298"/>
                </a:moveTo>
                <a:lnTo>
                  <a:pt x="187211" y="25298"/>
                </a:lnTo>
              </a:path>
              <a:path w="717550" h="582295">
                <a:moveTo>
                  <a:pt x="232748" y="0"/>
                </a:moveTo>
                <a:lnTo>
                  <a:pt x="182151" y="50597"/>
                </a:lnTo>
              </a:path>
              <a:path w="717550" h="582295">
                <a:moveTo>
                  <a:pt x="160900" y="50597"/>
                </a:moveTo>
                <a:lnTo>
                  <a:pt x="212509" y="0"/>
                </a:lnTo>
              </a:path>
              <a:path w="717550" h="582295">
                <a:moveTo>
                  <a:pt x="135601" y="25298"/>
                </a:moveTo>
                <a:lnTo>
                  <a:pt x="0" y="25298"/>
                </a:lnTo>
              </a:path>
              <a:path w="717550" h="582295">
                <a:moveTo>
                  <a:pt x="717473" y="581872"/>
                </a:moveTo>
                <a:lnTo>
                  <a:pt x="469545" y="581872"/>
                </a:lnTo>
              </a:path>
              <a:path w="717550" h="582295">
                <a:moveTo>
                  <a:pt x="717473" y="469545"/>
                </a:moveTo>
                <a:lnTo>
                  <a:pt x="469545" y="469545"/>
                </a:lnTo>
              </a:path>
              <a:path w="717550" h="582295">
                <a:moveTo>
                  <a:pt x="499903" y="581872"/>
                </a:moveTo>
                <a:lnTo>
                  <a:pt x="499903" y="46954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0" name="object 8190"/>
          <p:cNvSpPr txBox="1"/>
          <p:nvPr/>
        </p:nvSpPr>
        <p:spPr>
          <a:xfrm>
            <a:off x="3044790" y="10117536"/>
            <a:ext cx="97155" cy="7531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  <a:tabLst>
                <a:tab pos="260350" algn="l"/>
              </a:tabLst>
            </a:pPr>
            <a:r>
              <a:rPr sz="550" spc="-50" dirty="0">
                <a:latin typeface="Cambria"/>
                <a:cs typeface="Cambria"/>
              </a:rPr>
              <a:t>120	</a:t>
            </a:r>
            <a:r>
              <a:rPr sz="550" spc="-45" dirty="0">
                <a:latin typeface="Cambria"/>
                <a:cs typeface="Cambria"/>
              </a:rPr>
              <a:t>1000</a:t>
            </a:r>
            <a:r>
              <a:rPr sz="550" spc="95" dirty="0">
                <a:latin typeface="Cambria"/>
                <a:cs typeface="Cambria"/>
              </a:rPr>
              <a:t>  </a:t>
            </a:r>
            <a:r>
              <a:rPr sz="550" spc="-45" dirty="0">
                <a:latin typeface="Cambria"/>
                <a:cs typeface="Cambria"/>
              </a:rPr>
              <a:t>1280</a:t>
            </a:r>
            <a:r>
              <a:rPr sz="550" spc="40" dirty="0">
                <a:latin typeface="Cambria"/>
                <a:cs typeface="Cambria"/>
              </a:rPr>
              <a:t>  </a:t>
            </a:r>
            <a:r>
              <a:rPr sz="550" spc="-25" dirty="0">
                <a:latin typeface="Cambria"/>
                <a:cs typeface="Cambria"/>
              </a:rPr>
              <a:t>660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91" name="object 8191"/>
          <p:cNvSpPr/>
          <p:nvPr/>
        </p:nvSpPr>
        <p:spPr>
          <a:xfrm>
            <a:off x="2594305" y="10102984"/>
            <a:ext cx="554990" cy="546735"/>
          </a:xfrm>
          <a:custGeom>
            <a:avLst/>
            <a:gdLst/>
            <a:ahLst/>
            <a:cxnLst/>
            <a:rect l="l" t="t" r="r" b="b"/>
            <a:pathLst>
              <a:path w="554989" h="546734">
                <a:moveTo>
                  <a:pt x="502939" y="112326"/>
                </a:moveTo>
                <a:lnTo>
                  <a:pt x="554549" y="162924"/>
                </a:lnTo>
              </a:path>
              <a:path w="554989" h="546734">
                <a:moveTo>
                  <a:pt x="554549" y="50597"/>
                </a:moveTo>
                <a:lnTo>
                  <a:pt x="502939" y="0"/>
                </a:lnTo>
              </a:path>
              <a:path w="554989" h="546734">
                <a:moveTo>
                  <a:pt x="10119" y="137625"/>
                </a:moveTo>
                <a:lnTo>
                  <a:pt x="31370" y="137625"/>
                </a:lnTo>
              </a:path>
              <a:path w="554989" h="546734">
                <a:moveTo>
                  <a:pt x="10119" y="546453"/>
                </a:moveTo>
                <a:lnTo>
                  <a:pt x="31370" y="546453"/>
                </a:lnTo>
              </a:path>
              <a:path w="554989" h="546734">
                <a:moveTo>
                  <a:pt x="0" y="137625"/>
                </a:moveTo>
                <a:lnTo>
                  <a:pt x="0" y="5464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2" name="object 8192"/>
          <p:cNvSpPr txBox="1"/>
          <p:nvPr/>
        </p:nvSpPr>
        <p:spPr>
          <a:xfrm>
            <a:off x="2516551" y="10117536"/>
            <a:ext cx="97155" cy="11258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  <a:tabLst>
                <a:tab pos="753110" algn="l"/>
              </a:tabLst>
            </a:pPr>
            <a:r>
              <a:rPr sz="550" dirty="0">
                <a:latin typeface="Cambria"/>
                <a:cs typeface="Cambria"/>
              </a:rPr>
              <a:t>650 </a:t>
            </a:r>
            <a:r>
              <a:rPr sz="550" spc="-45" dirty="0">
                <a:latin typeface="Cambria"/>
                <a:cs typeface="Cambria"/>
              </a:rPr>
              <a:t> </a:t>
            </a:r>
            <a:r>
              <a:rPr sz="550" dirty="0">
                <a:latin typeface="Cambria"/>
                <a:cs typeface="Cambria"/>
              </a:rPr>
              <a:t>900    </a:t>
            </a:r>
            <a:r>
              <a:rPr sz="550" spc="55" dirty="0">
                <a:latin typeface="Cambria"/>
                <a:cs typeface="Cambria"/>
              </a:rPr>
              <a:t> </a:t>
            </a:r>
            <a:r>
              <a:rPr sz="550" dirty="0">
                <a:latin typeface="Cambria"/>
                <a:cs typeface="Cambria"/>
              </a:rPr>
              <a:t>1000	2400      </a:t>
            </a:r>
            <a:r>
              <a:rPr sz="550" spc="-35" dirty="0">
                <a:latin typeface="Cambria"/>
                <a:cs typeface="Cambria"/>
              </a:rPr>
              <a:t> </a:t>
            </a:r>
            <a:r>
              <a:rPr sz="550" dirty="0">
                <a:latin typeface="Cambria"/>
                <a:cs typeface="Cambria"/>
              </a:rPr>
              <a:t>660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93" name="object 8193"/>
          <p:cNvSpPr/>
          <p:nvPr/>
        </p:nvSpPr>
        <p:spPr>
          <a:xfrm>
            <a:off x="2283636" y="10215311"/>
            <a:ext cx="505459" cy="459740"/>
          </a:xfrm>
          <a:custGeom>
            <a:avLst/>
            <a:gdLst/>
            <a:ahLst/>
            <a:cxnLst/>
            <a:rect l="l" t="t" r="r" b="b"/>
            <a:pathLst>
              <a:path w="505460" h="459740">
                <a:moveTo>
                  <a:pt x="336979" y="50597"/>
                </a:moveTo>
                <a:lnTo>
                  <a:pt x="285370" y="0"/>
                </a:lnTo>
              </a:path>
              <a:path w="505460" h="459740">
                <a:moveTo>
                  <a:pt x="285370" y="408828"/>
                </a:moveTo>
                <a:lnTo>
                  <a:pt x="336979" y="459425"/>
                </a:lnTo>
              </a:path>
              <a:path w="505460" h="459740">
                <a:moveTo>
                  <a:pt x="504963" y="35418"/>
                </a:moveTo>
                <a:lnTo>
                  <a:pt x="504963" y="310669"/>
                </a:lnTo>
              </a:path>
              <a:path w="505460" h="459740">
                <a:moveTo>
                  <a:pt x="0" y="35418"/>
                </a:moveTo>
                <a:lnTo>
                  <a:pt x="0" y="310669"/>
                </a:lnTo>
              </a:path>
              <a:path w="505460" h="459740">
                <a:moveTo>
                  <a:pt x="504963" y="280310"/>
                </a:moveTo>
                <a:lnTo>
                  <a:pt x="0" y="28031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4" name="object 8194"/>
          <p:cNvSpPr txBox="1"/>
          <p:nvPr/>
        </p:nvSpPr>
        <p:spPr>
          <a:xfrm>
            <a:off x="2337725" y="10401386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2960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95" name="object 8195"/>
          <p:cNvSpPr/>
          <p:nvPr/>
        </p:nvSpPr>
        <p:spPr>
          <a:xfrm>
            <a:off x="2086306" y="9464443"/>
            <a:ext cx="1461770" cy="1061720"/>
          </a:xfrm>
          <a:custGeom>
            <a:avLst/>
            <a:gdLst/>
            <a:ahLst/>
            <a:cxnLst/>
            <a:rect l="l" t="t" r="r" b="b"/>
            <a:pathLst>
              <a:path w="1461770" h="1061720">
                <a:moveTo>
                  <a:pt x="675983" y="1056477"/>
                </a:moveTo>
                <a:lnTo>
                  <a:pt x="727593" y="1005879"/>
                </a:lnTo>
              </a:path>
              <a:path w="1461770" h="1061720">
                <a:moveTo>
                  <a:pt x="223641" y="1005879"/>
                </a:moveTo>
                <a:lnTo>
                  <a:pt x="172031" y="1056477"/>
                </a:lnTo>
              </a:path>
              <a:path w="1461770" h="1061720">
                <a:moveTo>
                  <a:pt x="1263927" y="62740"/>
                </a:moveTo>
                <a:lnTo>
                  <a:pt x="1263927" y="42501"/>
                </a:lnTo>
              </a:path>
              <a:path w="1461770" h="1061720">
                <a:moveTo>
                  <a:pt x="1306429" y="62740"/>
                </a:moveTo>
                <a:lnTo>
                  <a:pt x="1306429" y="42501"/>
                </a:lnTo>
              </a:path>
              <a:path w="1461770" h="1061720">
                <a:moveTo>
                  <a:pt x="1263927" y="72860"/>
                </a:moveTo>
                <a:lnTo>
                  <a:pt x="1306429" y="72860"/>
                </a:lnTo>
              </a:path>
              <a:path w="1461770" h="1061720">
                <a:moveTo>
                  <a:pt x="1285178" y="72860"/>
                </a:moveTo>
                <a:lnTo>
                  <a:pt x="1343871" y="0"/>
                </a:lnTo>
                <a:lnTo>
                  <a:pt x="1461257" y="0"/>
                </a:lnTo>
              </a:path>
              <a:path w="1461770" h="1061720">
                <a:moveTo>
                  <a:pt x="1289226" y="47561"/>
                </a:moveTo>
                <a:lnTo>
                  <a:pt x="1238628" y="99171"/>
                </a:lnTo>
              </a:path>
              <a:path w="1461770" h="1061720">
                <a:moveTo>
                  <a:pt x="1281130" y="99171"/>
                </a:moveTo>
                <a:lnTo>
                  <a:pt x="1331728" y="47561"/>
                </a:lnTo>
              </a:path>
              <a:path w="1461770" h="1061720">
                <a:moveTo>
                  <a:pt x="197330" y="1021058"/>
                </a:moveTo>
                <a:lnTo>
                  <a:pt x="197330" y="1000819"/>
                </a:lnTo>
              </a:path>
              <a:path w="1461770" h="1061720">
                <a:moveTo>
                  <a:pt x="154828" y="786286"/>
                </a:moveTo>
                <a:lnTo>
                  <a:pt x="154828" y="1061536"/>
                </a:lnTo>
              </a:path>
              <a:path w="1461770" h="1061720">
                <a:moveTo>
                  <a:pt x="197330" y="1031178"/>
                </a:moveTo>
                <a:lnTo>
                  <a:pt x="154828" y="1031178"/>
                </a:lnTo>
              </a:path>
              <a:path w="1461770" h="1061720">
                <a:moveTo>
                  <a:pt x="176079" y="1031178"/>
                </a:moveTo>
                <a:lnTo>
                  <a:pt x="117386" y="958317"/>
                </a:lnTo>
                <a:lnTo>
                  <a:pt x="0" y="95831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6" name="object 8196"/>
          <p:cNvSpPr txBox="1"/>
          <p:nvPr/>
        </p:nvSpPr>
        <p:spPr>
          <a:xfrm>
            <a:off x="2078666" y="10328526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97" name="object 8197"/>
          <p:cNvSpPr/>
          <p:nvPr/>
        </p:nvSpPr>
        <p:spPr>
          <a:xfrm>
            <a:off x="1625868" y="10429844"/>
            <a:ext cx="2311400" cy="710565"/>
          </a:xfrm>
          <a:custGeom>
            <a:avLst/>
            <a:gdLst/>
            <a:ahLst/>
            <a:cxnLst/>
            <a:rect l="l" t="t" r="r" b="b"/>
            <a:pathLst>
              <a:path w="2311400" h="710565">
                <a:moveTo>
                  <a:pt x="632469" y="91075"/>
                </a:moveTo>
                <a:lnTo>
                  <a:pt x="684079" y="40478"/>
                </a:lnTo>
              </a:path>
              <a:path w="2311400" h="710565">
                <a:moveTo>
                  <a:pt x="641577" y="40478"/>
                </a:moveTo>
                <a:lnTo>
                  <a:pt x="589967" y="91075"/>
                </a:lnTo>
              </a:path>
              <a:path w="2311400" h="710565">
                <a:moveTo>
                  <a:pt x="2285998" y="342039"/>
                </a:moveTo>
                <a:lnTo>
                  <a:pt x="2285998" y="710389"/>
                </a:lnTo>
              </a:path>
              <a:path w="2311400" h="710565">
                <a:moveTo>
                  <a:pt x="1766867" y="249951"/>
                </a:moveTo>
                <a:lnTo>
                  <a:pt x="1766867" y="710389"/>
                </a:lnTo>
              </a:path>
              <a:path w="2311400" h="710565">
                <a:moveTo>
                  <a:pt x="2285998" y="680031"/>
                </a:moveTo>
                <a:lnTo>
                  <a:pt x="1766867" y="680031"/>
                </a:lnTo>
              </a:path>
              <a:path w="2311400" h="710565">
                <a:moveTo>
                  <a:pt x="2259687" y="705330"/>
                </a:moveTo>
                <a:lnTo>
                  <a:pt x="2311296" y="653720"/>
                </a:lnTo>
              </a:path>
              <a:path w="2311400" h="710565">
                <a:moveTo>
                  <a:pt x="1792165" y="653720"/>
                </a:moveTo>
                <a:lnTo>
                  <a:pt x="1741568" y="705330"/>
                </a:lnTo>
              </a:path>
              <a:path w="2311400" h="710565">
                <a:moveTo>
                  <a:pt x="615266" y="55657"/>
                </a:moveTo>
                <a:lnTo>
                  <a:pt x="615266" y="35418"/>
                </a:lnTo>
              </a:path>
              <a:path w="2311400" h="710565">
                <a:moveTo>
                  <a:pt x="25298" y="0"/>
                </a:moveTo>
                <a:lnTo>
                  <a:pt x="25298" y="96135"/>
                </a:lnTo>
              </a:path>
              <a:path w="2311400" h="710565">
                <a:moveTo>
                  <a:pt x="615266" y="65776"/>
                </a:moveTo>
                <a:lnTo>
                  <a:pt x="25298" y="65776"/>
                </a:lnTo>
              </a:path>
              <a:path w="2311400" h="710565">
                <a:moveTo>
                  <a:pt x="589967" y="91075"/>
                </a:moveTo>
                <a:lnTo>
                  <a:pt x="641577" y="40478"/>
                </a:lnTo>
              </a:path>
              <a:path w="2311400" h="710565">
                <a:moveTo>
                  <a:pt x="50597" y="40478"/>
                </a:moveTo>
                <a:lnTo>
                  <a:pt x="0" y="910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8" name="object 8198"/>
          <p:cNvSpPr txBox="1"/>
          <p:nvPr/>
        </p:nvSpPr>
        <p:spPr>
          <a:xfrm>
            <a:off x="1860084" y="10401386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3465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199" name="object 8199"/>
          <p:cNvSpPr/>
          <p:nvPr/>
        </p:nvSpPr>
        <p:spPr>
          <a:xfrm>
            <a:off x="2788600" y="10250729"/>
            <a:ext cx="253365" cy="388620"/>
          </a:xfrm>
          <a:custGeom>
            <a:avLst/>
            <a:gdLst/>
            <a:ahLst/>
            <a:cxnLst/>
            <a:rect l="l" t="t" r="r" b="b"/>
            <a:pathLst>
              <a:path w="253364" h="388620">
                <a:moveTo>
                  <a:pt x="227689" y="388589"/>
                </a:moveTo>
                <a:lnTo>
                  <a:pt x="227689" y="214533"/>
                </a:lnTo>
              </a:path>
              <a:path w="253364" h="388620">
                <a:moveTo>
                  <a:pt x="42501" y="234772"/>
                </a:moveTo>
                <a:lnTo>
                  <a:pt x="42501" y="214533"/>
                </a:lnTo>
              </a:path>
              <a:path w="253364" h="388620">
                <a:moveTo>
                  <a:pt x="227689" y="244892"/>
                </a:moveTo>
                <a:lnTo>
                  <a:pt x="42501" y="244892"/>
                </a:lnTo>
              </a:path>
              <a:path w="253364" h="388620">
                <a:moveTo>
                  <a:pt x="202390" y="270191"/>
                </a:moveTo>
                <a:lnTo>
                  <a:pt x="252987" y="219593"/>
                </a:lnTo>
              </a:path>
              <a:path w="253364" h="388620">
                <a:moveTo>
                  <a:pt x="67800" y="219593"/>
                </a:moveTo>
                <a:lnTo>
                  <a:pt x="16191" y="270191"/>
                </a:lnTo>
              </a:path>
              <a:path w="253364" h="388620">
                <a:moveTo>
                  <a:pt x="0" y="234772"/>
                </a:moveTo>
                <a:lnTo>
                  <a:pt x="0" y="214533"/>
                </a:lnTo>
              </a:path>
              <a:path w="253364" h="388620">
                <a:moveTo>
                  <a:pt x="42501" y="0"/>
                </a:moveTo>
                <a:lnTo>
                  <a:pt x="42501" y="275250"/>
                </a:lnTo>
              </a:path>
              <a:path w="253364" h="388620">
                <a:moveTo>
                  <a:pt x="0" y="244892"/>
                </a:moveTo>
                <a:lnTo>
                  <a:pt x="42501" y="244892"/>
                </a:lnTo>
              </a:path>
              <a:path w="253364" h="388620">
                <a:moveTo>
                  <a:pt x="21250" y="244892"/>
                </a:moveTo>
                <a:lnTo>
                  <a:pt x="61729" y="172031"/>
                </a:lnTo>
                <a:lnTo>
                  <a:pt x="179115" y="1720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0" name="object 8200"/>
          <p:cNvSpPr txBox="1"/>
          <p:nvPr/>
        </p:nvSpPr>
        <p:spPr>
          <a:xfrm>
            <a:off x="2842689" y="10328526"/>
            <a:ext cx="160655" cy="1841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61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  <a:p>
            <a:pPr marL="14604">
              <a:lnSpc>
                <a:spcPts val="615"/>
              </a:lnSpc>
            </a:pPr>
            <a:r>
              <a:rPr sz="550" spc="-45" dirty="0">
                <a:latin typeface="Cambria"/>
                <a:cs typeface="Cambria"/>
              </a:rPr>
              <a:t>1090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01" name="object 8201"/>
          <p:cNvSpPr/>
          <p:nvPr/>
        </p:nvSpPr>
        <p:spPr>
          <a:xfrm>
            <a:off x="2762289" y="9466467"/>
            <a:ext cx="1713230" cy="1673860"/>
          </a:xfrm>
          <a:custGeom>
            <a:avLst/>
            <a:gdLst/>
            <a:ahLst/>
            <a:cxnLst/>
            <a:rect l="l" t="t" r="r" b="b"/>
            <a:pathLst>
              <a:path w="1713229" h="1673859">
                <a:moveTo>
                  <a:pt x="51609" y="1003855"/>
                </a:moveTo>
                <a:lnTo>
                  <a:pt x="0" y="1054453"/>
                </a:lnTo>
              </a:path>
              <a:path w="1713229" h="1673859">
                <a:moveTo>
                  <a:pt x="42501" y="1054453"/>
                </a:moveTo>
                <a:lnTo>
                  <a:pt x="94111" y="1003855"/>
                </a:lnTo>
              </a:path>
              <a:path w="1713229" h="1673859">
                <a:moveTo>
                  <a:pt x="587943" y="1213329"/>
                </a:moveTo>
                <a:lnTo>
                  <a:pt x="587943" y="1673767"/>
                </a:lnTo>
              </a:path>
              <a:path w="1713229" h="1673859">
                <a:moveTo>
                  <a:pt x="630445" y="1213329"/>
                </a:moveTo>
                <a:lnTo>
                  <a:pt x="630445" y="1673767"/>
                </a:lnTo>
              </a:path>
              <a:path w="1713229" h="1673859">
                <a:moveTo>
                  <a:pt x="587943" y="1643409"/>
                </a:moveTo>
                <a:lnTo>
                  <a:pt x="630445" y="1643409"/>
                </a:lnTo>
              </a:path>
              <a:path w="1713229" h="1673859">
                <a:moveTo>
                  <a:pt x="609194" y="1643409"/>
                </a:moveTo>
                <a:lnTo>
                  <a:pt x="562644" y="1571560"/>
                </a:lnTo>
                <a:lnTo>
                  <a:pt x="445258" y="1571560"/>
                </a:lnTo>
              </a:path>
              <a:path w="1713229" h="1673859">
                <a:moveTo>
                  <a:pt x="613242" y="1617098"/>
                </a:moveTo>
                <a:lnTo>
                  <a:pt x="562644" y="1668707"/>
                </a:lnTo>
              </a:path>
              <a:path w="1713229" h="1673859">
                <a:moveTo>
                  <a:pt x="605146" y="1668707"/>
                </a:moveTo>
                <a:lnTo>
                  <a:pt x="655744" y="1617098"/>
                </a:lnTo>
              </a:path>
              <a:path w="1713229" h="1673859">
                <a:moveTo>
                  <a:pt x="587943" y="1633289"/>
                </a:moveTo>
                <a:lnTo>
                  <a:pt x="587943" y="1612038"/>
                </a:lnTo>
              </a:path>
              <a:path w="1713229" h="1673859">
                <a:moveTo>
                  <a:pt x="296501" y="1469353"/>
                </a:moveTo>
                <a:lnTo>
                  <a:pt x="296501" y="1673767"/>
                </a:lnTo>
              </a:path>
              <a:path w="1713229" h="1673859">
                <a:moveTo>
                  <a:pt x="587943" y="1643409"/>
                </a:moveTo>
                <a:lnTo>
                  <a:pt x="296501" y="1643409"/>
                </a:lnTo>
              </a:path>
              <a:path w="1713229" h="1673859">
                <a:moveTo>
                  <a:pt x="562644" y="1668707"/>
                </a:moveTo>
                <a:lnTo>
                  <a:pt x="613242" y="1617098"/>
                </a:lnTo>
              </a:path>
              <a:path w="1713229" h="1673859">
                <a:moveTo>
                  <a:pt x="321800" y="1617098"/>
                </a:moveTo>
                <a:lnTo>
                  <a:pt x="271202" y="1668707"/>
                </a:lnTo>
              </a:path>
              <a:path w="1713229" h="1673859">
                <a:moveTo>
                  <a:pt x="1191066" y="60717"/>
                </a:moveTo>
                <a:lnTo>
                  <a:pt x="1191066" y="40478"/>
                </a:lnTo>
              </a:path>
              <a:path w="1713229" h="1673859">
                <a:moveTo>
                  <a:pt x="1516915" y="271202"/>
                </a:moveTo>
                <a:lnTo>
                  <a:pt x="1516915" y="40478"/>
                </a:lnTo>
              </a:path>
              <a:path w="1713229" h="1673859">
                <a:moveTo>
                  <a:pt x="1191066" y="70836"/>
                </a:moveTo>
                <a:lnTo>
                  <a:pt x="1516915" y="70836"/>
                </a:lnTo>
              </a:path>
              <a:path w="1713229" h="1673859">
                <a:moveTo>
                  <a:pt x="1216365" y="45537"/>
                </a:moveTo>
                <a:lnTo>
                  <a:pt x="1165767" y="97147"/>
                </a:lnTo>
              </a:path>
              <a:path w="1713229" h="1673859">
                <a:moveTo>
                  <a:pt x="1491616" y="97147"/>
                </a:moveTo>
                <a:lnTo>
                  <a:pt x="1542213" y="45537"/>
                </a:lnTo>
              </a:path>
              <a:path w="1713229" h="1673859">
                <a:moveTo>
                  <a:pt x="1687934" y="268167"/>
                </a:moveTo>
                <a:lnTo>
                  <a:pt x="1687934" y="40478"/>
                </a:lnTo>
              </a:path>
              <a:path w="1713229" h="1673859">
                <a:moveTo>
                  <a:pt x="1516915" y="271202"/>
                </a:moveTo>
                <a:lnTo>
                  <a:pt x="1516915" y="40478"/>
                </a:lnTo>
              </a:path>
              <a:path w="1713229" h="1673859">
                <a:moveTo>
                  <a:pt x="1687934" y="70836"/>
                </a:moveTo>
                <a:lnTo>
                  <a:pt x="1516915" y="70836"/>
                </a:lnTo>
              </a:path>
              <a:path w="1713229" h="1673859">
                <a:moveTo>
                  <a:pt x="1661624" y="97147"/>
                </a:moveTo>
                <a:lnTo>
                  <a:pt x="1713233" y="45537"/>
                </a:lnTo>
              </a:path>
              <a:path w="1713229" h="1673859">
                <a:moveTo>
                  <a:pt x="1542213" y="45537"/>
                </a:moveTo>
                <a:lnTo>
                  <a:pt x="1491616" y="97147"/>
                </a:lnTo>
              </a:path>
              <a:path w="1713229" h="1673859">
                <a:moveTo>
                  <a:pt x="1712221" y="63752"/>
                </a:moveTo>
                <a:lnTo>
                  <a:pt x="1712221" y="40478"/>
                </a:lnTo>
              </a:path>
              <a:path w="1713229" h="1673859">
                <a:moveTo>
                  <a:pt x="1687934" y="63752"/>
                </a:moveTo>
                <a:lnTo>
                  <a:pt x="1687934" y="40478"/>
                </a:lnTo>
              </a:path>
              <a:path w="1713229" h="1673859">
                <a:moveTo>
                  <a:pt x="1712221" y="70836"/>
                </a:moveTo>
                <a:lnTo>
                  <a:pt x="1687934" y="70836"/>
                </a:lnTo>
              </a:path>
              <a:path w="1713229" h="1673859">
                <a:moveTo>
                  <a:pt x="1700078" y="70836"/>
                </a:moveTo>
                <a:lnTo>
                  <a:pt x="1661624" y="0"/>
                </a:lnTo>
                <a:lnTo>
                  <a:pt x="15492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2" name="object 8202"/>
          <p:cNvSpPr txBox="1"/>
          <p:nvPr/>
        </p:nvSpPr>
        <p:spPr>
          <a:xfrm>
            <a:off x="4041851" y="9372232"/>
            <a:ext cx="402590" cy="182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R="17145" algn="r">
              <a:lnSpc>
                <a:spcPts val="610"/>
              </a:lnSpc>
              <a:spcBef>
                <a:spcPts val="110"/>
              </a:spcBef>
            </a:pPr>
            <a:r>
              <a:rPr sz="550" spc="-40" dirty="0">
                <a:latin typeface="Cambria"/>
                <a:cs typeface="Cambria"/>
              </a:rPr>
              <a:t>145</a:t>
            </a:r>
            <a:endParaRPr sz="550">
              <a:latin typeface="Cambria"/>
              <a:cs typeface="Cambria"/>
            </a:endParaRPr>
          </a:p>
          <a:p>
            <a:pPr marR="5080" algn="r">
              <a:lnSpc>
                <a:spcPts val="610"/>
              </a:lnSpc>
            </a:pPr>
            <a:r>
              <a:rPr sz="550" spc="-65" dirty="0">
                <a:latin typeface="Cambria"/>
                <a:cs typeface="Cambria"/>
              </a:rPr>
              <a:t>1915       </a:t>
            </a:r>
            <a:r>
              <a:rPr sz="550" spc="-15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03" name="object 8203"/>
          <p:cNvSpPr/>
          <p:nvPr/>
        </p:nvSpPr>
        <p:spPr>
          <a:xfrm>
            <a:off x="4423914" y="9506945"/>
            <a:ext cx="264160" cy="62230"/>
          </a:xfrm>
          <a:custGeom>
            <a:avLst/>
            <a:gdLst/>
            <a:ahLst/>
            <a:cxnLst/>
            <a:rect l="l" t="t" r="r" b="b"/>
            <a:pathLst>
              <a:path w="264160" h="62229">
                <a:moveTo>
                  <a:pt x="25298" y="56669"/>
                </a:moveTo>
                <a:lnTo>
                  <a:pt x="75896" y="5059"/>
                </a:lnTo>
              </a:path>
              <a:path w="264160" h="62229">
                <a:moveTo>
                  <a:pt x="51609" y="5059"/>
                </a:moveTo>
                <a:lnTo>
                  <a:pt x="0" y="56669"/>
                </a:lnTo>
              </a:path>
              <a:path w="264160" h="62229">
                <a:moveTo>
                  <a:pt x="50597" y="41490"/>
                </a:moveTo>
                <a:lnTo>
                  <a:pt x="50597" y="61729"/>
                </a:lnTo>
              </a:path>
              <a:path w="264160" h="62229">
                <a:moveTo>
                  <a:pt x="93099" y="20239"/>
                </a:moveTo>
                <a:lnTo>
                  <a:pt x="93099" y="0"/>
                </a:lnTo>
              </a:path>
              <a:path w="264160" h="62229">
                <a:moveTo>
                  <a:pt x="50597" y="31370"/>
                </a:moveTo>
                <a:lnTo>
                  <a:pt x="93099" y="31370"/>
                </a:lnTo>
                <a:lnTo>
                  <a:pt x="264119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4" name="object 8204"/>
          <p:cNvSpPr txBox="1"/>
          <p:nvPr/>
        </p:nvSpPr>
        <p:spPr>
          <a:xfrm>
            <a:off x="4563006" y="9443069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05" name="object 8205"/>
          <p:cNvSpPr/>
          <p:nvPr/>
        </p:nvSpPr>
        <p:spPr>
          <a:xfrm>
            <a:off x="3392735" y="9312650"/>
            <a:ext cx="1149985" cy="256540"/>
          </a:xfrm>
          <a:custGeom>
            <a:avLst/>
            <a:gdLst/>
            <a:ahLst/>
            <a:cxnLst/>
            <a:rect l="l" t="t" r="r" b="b"/>
            <a:pathLst>
              <a:path w="1149985" h="256540">
                <a:moveTo>
                  <a:pt x="1107074" y="199354"/>
                </a:moveTo>
                <a:lnTo>
                  <a:pt x="1056477" y="250963"/>
                </a:lnTo>
              </a:path>
              <a:path w="1149985" h="256540">
                <a:moveTo>
                  <a:pt x="1098979" y="250963"/>
                </a:moveTo>
                <a:lnTo>
                  <a:pt x="1149576" y="199354"/>
                </a:lnTo>
              </a:path>
              <a:path w="1149985" h="256540">
                <a:moveTo>
                  <a:pt x="323824" y="0"/>
                </a:moveTo>
                <a:lnTo>
                  <a:pt x="323824" y="256023"/>
                </a:lnTo>
              </a:path>
              <a:path w="1149985" h="256540">
                <a:moveTo>
                  <a:pt x="0" y="0"/>
                </a:moveTo>
                <a:lnTo>
                  <a:pt x="0" y="256023"/>
                </a:lnTo>
              </a:path>
              <a:path w="1149985" h="256540">
                <a:moveTo>
                  <a:pt x="323824" y="224653"/>
                </a:moveTo>
                <a:lnTo>
                  <a:pt x="0" y="2246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6" name="object 8206"/>
          <p:cNvSpPr txBox="1"/>
          <p:nvPr/>
        </p:nvSpPr>
        <p:spPr>
          <a:xfrm>
            <a:off x="3422537" y="9370208"/>
            <a:ext cx="189230" cy="1841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61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  <a:p>
            <a:pPr marL="42545">
              <a:lnSpc>
                <a:spcPts val="615"/>
              </a:lnSpc>
            </a:pPr>
            <a:r>
              <a:rPr sz="550" spc="-45" dirty="0">
                <a:latin typeface="Cambria"/>
                <a:cs typeface="Cambria"/>
              </a:rPr>
              <a:t>1900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07" name="object 8207"/>
          <p:cNvSpPr/>
          <p:nvPr/>
        </p:nvSpPr>
        <p:spPr>
          <a:xfrm>
            <a:off x="3367436" y="9305566"/>
            <a:ext cx="545465" cy="259079"/>
          </a:xfrm>
          <a:custGeom>
            <a:avLst/>
            <a:gdLst/>
            <a:ahLst/>
            <a:cxnLst/>
            <a:rect l="l" t="t" r="r" b="b"/>
            <a:pathLst>
              <a:path w="545464" h="259079">
                <a:moveTo>
                  <a:pt x="323824" y="258047"/>
                </a:moveTo>
                <a:lnTo>
                  <a:pt x="374422" y="206438"/>
                </a:lnTo>
              </a:path>
              <a:path w="545464" h="259079">
                <a:moveTo>
                  <a:pt x="50597" y="206438"/>
                </a:moveTo>
                <a:lnTo>
                  <a:pt x="0" y="258047"/>
                </a:lnTo>
              </a:path>
              <a:path w="545464" h="259079">
                <a:moveTo>
                  <a:pt x="519131" y="0"/>
                </a:moveTo>
                <a:lnTo>
                  <a:pt x="519131" y="259059"/>
                </a:lnTo>
              </a:path>
              <a:path w="545464" h="259079">
                <a:moveTo>
                  <a:pt x="349123" y="0"/>
                </a:moveTo>
                <a:lnTo>
                  <a:pt x="349123" y="259059"/>
                </a:lnTo>
              </a:path>
              <a:path w="545464" h="259079">
                <a:moveTo>
                  <a:pt x="519131" y="228701"/>
                </a:moveTo>
                <a:lnTo>
                  <a:pt x="349123" y="228701"/>
                </a:lnTo>
              </a:path>
              <a:path w="545464" h="259079">
                <a:moveTo>
                  <a:pt x="493832" y="253999"/>
                </a:moveTo>
                <a:lnTo>
                  <a:pt x="545441" y="203402"/>
                </a:lnTo>
              </a:path>
              <a:path w="545464" h="259079">
                <a:moveTo>
                  <a:pt x="374422" y="203402"/>
                </a:moveTo>
                <a:lnTo>
                  <a:pt x="323824" y="25399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8" name="object 8208"/>
          <p:cNvSpPr txBox="1"/>
          <p:nvPr/>
        </p:nvSpPr>
        <p:spPr>
          <a:xfrm>
            <a:off x="3723087" y="9440033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09" name="object 8209"/>
          <p:cNvSpPr/>
          <p:nvPr/>
        </p:nvSpPr>
        <p:spPr>
          <a:xfrm>
            <a:off x="3886567" y="9469503"/>
            <a:ext cx="213995" cy="99695"/>
          </a:xfrm>
          <a:custGeom>
            <a:avLst/>
            <a:gdLst/>
            <a:ahLst/>
            <a:cxnLst/>
            <a:rect l="l" t="t" r="r" b="b"/>
            <a:pathLst>
              <a:path w="213995" h="99695">
                <a:moveTo>
                  <a:pt x="46549" y="47561"/>
                </a:moveTo>
                <a:lnTo>
                  <a:pt x="46549" y="99171"/>
                </a:lnTo>
              </a:path>
              <a:path w="213995" h="99695">
                <a:moveTo>
                  <a:pt x="0" y="47561"/>
                </a:moveTo>
                <a:lnTo>
                  <a:pt x="0" y="99171"/>
                </a:lnTo>
              </a:path>
              <a:path w="213995" h="99695">
                <a:moveTo>
                  <a:pt x="46549" y="67800"/>
                </a:moveTo>
                <a:lnTo>
                  <a:pt x="0" y="67800"/>
                </a:lnTo>
              </a:path>
              <a:path w="213995" h="99695">
                <a:moveTo>
                  <a:pt x="23274" y="67800"/>
                </a:moveTo>
                <a:lnTo>
                  <a:pt x="96135" y="0"/>
                </a:lnTo>
                <a:lnTo>
                  <a:pt x="2135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0" name="object 8210"/>
          <p:cNvSpPr txBox="1"/>
          <p:nvPr/>
        </p:nvSpPr>
        <p:spPr>
          <a:xfrm>
            <a:off x="3975062" y="9375268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11" name="object 8211"/>
          <p:cNvSpPr/>
          <p:nvPr/>
        </p:nvSpPr>
        <p:spPr>
          <a:xfrm>
            <a:off x="1278769" y="7936396"/>
            <a:ext cx="2679700" cy="1627505"/>
          </a:xfrm>
          <a:custGeom>
            <a:avLst/>
            <a:gdLst/>
            <a:ahLst/>
            <a:cxnLst/>
            <a:rect l="l" t="t" r="r" b="b"/>
            <a:pathLst>
              <a:path w="2679700" h="1627504">
                <a:moveTo>
                  <a:pt x="2628037" y="1627217"/>
                </a:moveTo>
                <a:lnTo>
                  <a:pt x="2679647" y="1575608"/>
                </a:lnTo>
              </a:path>
              <a:path w="2679700" h="1627504">
                <a:moveTo>
                  <a:pt x="2634109" y="1575608"/>
                </a:moveTo>
                <a:lnTo>
                  <a:pt x="2582499" y="1627217"/>
                </a:lnTo>
              </a:path>
              <a:path w="2679700" h="1627504">
                <a:moveTo>
                  <a:pt x="290430" y="260071"/>
                </a:moveTo>
                <a:lnTo>
                  <a:pt x="3035" y="260071"/>
                </a:lnTo>
              </a:path>
              <a:path w="2679700" h="1627504">
                <a:moveTo>
                  <a:pt x="290430" y="25298"/>
                </a:moveTo>
                <a:lnTo>
                  <a:pt x="3035" y="25298"/>
                </a:lnTo>
              </a:path>
              <a:path w="2679700" h="1627504">
                <a:moveTo>
                  <a:pt x="34406" y="260071"/>
                </a:moveTo>
                <a:lnTo>
                  <a:pt x="34406" y="25298"/>
                </a:lnTo>
              </a:path>
              <a:path w="2679700" h="1627504">
                <a:moveTo>
                  <a:pt x="8095" y="234772"/>
                </a:moveTo>
                <a:lnTo>
                  <a:pt x="59705" y="285370"/>
                </a:lnTo>
              </a:path>
              <a:path w="2679700" h="1627504">
                <a:moveTo>
                  <a:pt x="59705" y="50597"/>
                </a:moveTo>
                <a:lnTo>
                  <a:pt x="8095" y="0"/>
                </a:lnTo>
              </a:path>
              <a:path w="2679700" h="1627504">
                <a:moveTo>
                  <a:pt x="0" y="183163"/>
                </a:moveTo>
                <a:lnTo>
                  <a:pt x="136613" y="183163"/>
                </a:lnTo>
              </a:path>
              <a:path w="2679700" h="1627504">
                <a:moveTo>
                  <a:pt x="290430" y="260071"/>
                </a:moveTo>
                <a:lnTo>
                  <a:pt x="3035" y="260071"/>
                </a:lnTo>
              </a:path>
              <a:path w="2679700" h="1627504">
                <a:moveTo>
                  <a:pt x="290430" y="582883"/>
                </a:moveTo>
                <a:lnTo>
                  <a:pt x="3035" y="582883"/>
                </a:lnTo>
              </a:path>
              <a:path w="2679700" h="1627504">
                <a:moveTo>
                  <a:pt x="34406" y="260071"/>
                </a:moveTo>
                <a:lnTo>
                  <a:pt x="34406" y="582883"/>
                </a:lnTo>
              </a:path>
              <a:path w="2679700" h="1627504">
                <a:moveTo>
                  <a:pt x="59705" y="285370"/>
                </a:moveTo>
                <a:lnTo>
                  <a:pt x="8095" y="234772"/>
                </a:lnTo>
              </a:path>
              <a:path w="2679700" h="1627504">
                <a:moveTo>
                  <a:pt x="8095" y="557585"/>
                </a:moveTo>
                <a:lnTo>
                  <a:pt x="59705" y="608182"/>
                </a:lnTo>
              </a:path>
              <a:path w="2679700" h="1627504">
                <a:moveTo>
                  <a:pt x="290430" y="582883"/>
                </a:moveTo>
                <a:lnTo>
                  <a:pt x="3035" y="582883"/>
                </a:lnTo>
              </a:path>
              <a:path w="2679700" h="1627504">
                <a:moveTo>
                  <a:pt x="290430" y="647648"/>
                </a:moveTo>
                <a:lnTo>
                  <a:pt x="3035" y="647648"/>
                </a:lnTo>
              </a:path>
              <a:path w="2679700" h="1627504">
                <a:moveTo>
                  <a:pt x="34406" y="582883"/>
                </a:moveTo>
                <a:lnTo>
                  <a:pt x="34406" y="647648"/>
                </a:lnTo>
              </a:path>
              <a:path w="2679700" h="1627504">
                <a:moveTo>
                  <a:pt x="34406" y="615266"/>
                </a:moveTo>
                <a:lnTo>
                  <a:pt x="105242" y="529250"/>
                </a:lnTo>
                <a:lnTo>
                  <a:pt x="105242" y="4118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2" name="object 8212"/>
          <p:cNvSpPr txBox="1"/>
          <p:nvPr/>
        </p:nvSpPr>
        <p:spPr>
          <a:xfrm>
            <a:off x="1235421" y="8000247"/>
            <a:ext cx="168275" cy="4730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48895">
              <a:lnSpc>
                <a:spcPts val="590"/>
              </a:lnSpc>
              <a:tabLst>
                <a:tab pos="327025" algn="l"/>
              </a:tabLst>
            </a:pPr>
            <a:r>
              <a:rPr sz="550" dirty="0">
                <a:latin typeface="Cambria"/>
                <a:cs typeface="Cambria"/>
              </a:rPr>
              <a:t>1895	1380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10"/>
              </a:lnSpc>
            </a:pPr>
            <a:r>
              <a:rPr sz="550" spc="-25" dirty="0">
                <a:latin typeface="Cambria"/>
                <a:cs typeface="Cambria"/>
              </a:rPr>
              <a:t>380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13" name="object 8213"/>
          <p:cNvSpPr/>
          <p:nvPr/>
        </p:nvSpPr>
        <p:spPr>
          <a:xfrm>
            <a:off x="1281805" y="8493982"/>
            <a:ext cx="287655" cy="438784"/>
          </a:xfrm>
          <a:custGeom>
            <a:avLst/>
            <a:gdLst/>
            <a:ahLst/>
            <a:cxnLst/>
            <a:rect l="l" t="t" r="r" b="b"/>
            <a:pathLst>
              <a:path w="287655" h="438784">
                <a:moveTo>
                  <a:pt x="56669" y="50597"/>
                </a:moveTo>
                <a:lnTo>
                  <a:pt x="5059" y="0"/>
                </a:lnTo>
              </a:path>
              <a:path w="287655" h="438784">
                <a:moveTo>
                  <a:pt x="5059" y="64764"/>
                </a:moveTo>
                <a:lnTo>
                  <a:pt x="56669" y="115362"/>
                </a:lnTo>
              </a:path>
              <a:path w="287655" h="438784">
                <a:moveTo>
                  <a:pt x="287394" y="90063"/>
                </a:moveTo>
                <a:lnTo>
                  <a:pt x="0" y="90063"/>
                </a:lnTo>
              </a:path>
              <a:path w="287655" h="438784">
                <a:moveTo>
                  <a:pt x="287394" y="412876"/>
                </a:moveTo>
                <a:lnTo>
                  <a:pt x="0" y="412876"/>
                </a:lnTo>
              </a:path>
              <a:path w="287655" h="438784">
                <a:moveTo>
                  <a:pt x="31370" y="90063"/>
                </a:moveTo>
                <a:lnTo>
                  <a:pt x="31370" y="412876"/>
                </a:lnTo>
              </a:path>
              <a:path w="287655" h="438784">
                <a:moveTo>
                  <a:pt x="56669" y="115362"/>
                </a:moveTo>
                <a:lnTo>
                  <a:pt x="5059" y="64764"/>
                </a:lnTo>
              </a:path>
              <a:path w="287655" h="438784">
                <a:moveTo>
                  <a:pt x="5059" y="387577"/>
                </a:moveTo>
                <a:lnTo>
                  <a:pt x="56669" y="43817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4" name="object 8214"/>
          <p:cNvSpPr txBox="1"/>
          <p:nvPr/>
        </p:nvSpPr>
        <p:spPr>
          <a:xfrm>
            <a:off x="1235421" y="8666111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1895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15" name="object 8215"/>
          <p:cNvSpPr/>
          <p:nvPr/>
        </p:nvSpPr>
        <p:spPr>
          <a:xfrm>
            <a:off x="1281805" y="8881559"/>
            <a:ext cx="287655" cy="1158240"/>
          </a:xfrm>
          <a:custGeom>
            <a:avLst/>
            <a:gdLst/>
            <a:ahLst/>
            <a:cxnLst/>
            <a:rect l="l" t="t" r="r" b="b"/>
            <a:pathLst>
              <a:path w="287655" h="1158240">
                <a:moveTo>
                  <a:pt x="282334" y="352159"/>
                </a:moveTo>
                <a:lnTo>
                  <a:pt x="0" y="352159"/>
                </a:lnTo>
              </a:path>
              <a:path w="287655" h="1158240">
                <a:moveTo>
                  <a:pt x="287394" y="25298"/>
                </a:moveTo>
                <a:lnTo>
                  <a:pt x="0" y="25298"/>
                </a:lnTo>
              </a:path>
              <a:path w="287655" h="1158240">
                <a:moveTo>
                  <a:pt x="31370" y="352159"/>
                </a:moveTo>
                <a:lnTo>
                  <a:pt x="31370" y="25298"/>
                </a:lnTo>
              </a:path>
              <a:path w="287655" h="1158240">
                <a:moveTo>
                  <a:pt x="5059" y="326860"/>
                </a:moveTo>
                <a:lnTo>
                  <a:pt x="56669" y="377457"/>
                </a:lnTo>
              </a:path>
              <a:path w="287655" h="1158240">
                <a:moveTo>
                  <a:pt x="56669" y="50597"/>
                </a:moveTo>
                <a:lnTo>
                  <a:pt x="5059" y="0"/>
                </a:lnTo>
              </a:path>
              <a:path w="287655" h="1158240">
                <a:moveTo>
                  <a:pt x="282334" y="352159"/>
                </a:moveTo>
                <a:lnTo>
                  <a:pt x="0" y="352159"/>
                </a:lnTo>
              </a:path>
              <a:path w="287655" h="1158240">
                <a:moveTo>
                  <a:pt x="282334" y="709377"/>
                </a:moveTo>
                <a:lnTo>
                  <a:pt x="0" y="709377"/>
                </a:lnTo>
              </a:path>
              <a:path w="287655" h="1158240">
                <a:moveTo>
                  <a:pt x="31370" y="352159"/>
                </a:moveTo>
                <a:lnTo>
                  <a:pt x="31370" y="709377"/>
                </a:lnTo>
              </a:path>
              <a:path w="287655" h="1158240">
                <a:moveTo>
                  <a:pt x="56669" y="377457"/>
                </a:moveTo>
                <a:lnTo>
                  <a:pt x="5059" y="326860"/>
                </a:lnTo>
              </a:path>
              <a:path w="287655" h="1158240">
                <a:moveTo>
                  <a:pt x="5059" y="684079"/>
                </a:moveTo>
                <a:lnTo>
                  <a:pt x="56669" y="734676"/>
                </a:lnTo>
              </a:path>
              <a:path w="287655" h="1158240">
                <a:moveTo>
                  <a:pt x="282334" y="709377"/>
                </a:moveTo>
                <a:lnTo>
                  <a:pt x="0" y="709377"/>
                </a:lnTo>
              </a:path>
              <a:path w="287655" h="1158240">
                <a:moveTo>
                  <a:pt x="287394" y="774142"/>
                </a:moveTo>
                <a:lnTo>
                  <a:pt x="0" y="774142"/>
                </a:lnTo>
              </a:path>
              <a:path w="287655" h="1158240">
                <a:moveTo>
                  <a:pt x="31370" y="709377"/>
                </a:moveTo>
                <a:lnTo>
                  <a:pt x="31370" y="774142"/>
                </a:lnTo>
              </a:path>
              <a:path w="287655" h="1158240">
                <a:moveTo>
                  <a:pt x="31370" y="741760"/>
                </a:moveTo>
                <a:lnTo>
                  <a:pt x="102207" y="812596"/>
                </a:lnTo>
                <a:lnTo>
                  <a:pt x="102207" y="929983"/>
                </a:lnTo>
              </a:path>
              <a:path w="287655" h="1158240">
                <a:moveTo>
                  <a:pt x="56669" y="734676"/>
                </a:moveTo>
                <a:lnTo>
                  <a:pt x="5059" y="684079"/>
                </a:lnTo>
              </a:path>
              <a:path w="287655" h="1158240">
                <a:moveTo>
                  <a:pt x="5059" y="748844"/>
                </a:moveTo>
                <a:lnTo>
                  <a:pt x="56669" y="799441"/>
                </a:lnTo>
              </a:path>
              <a:path w="287655" h="1158240">
                <a:moveTo>
                  <a:pt x="287394" y="774142"/>
                </a:moveTo>
                <a:lnTo>
                  <a:pt x="0" y="774142"/>
                </a:lnTo>
              </a:path>
              <a:path w="287655" h="1158240">
                <a:moveTo>
                  <a:pt x="287394" y="1132373"/>
                </a:moveTo>
                <a:lnTo>
                  <a:pt x="0" y="1132373"/>
                </a:lnTo>
              </a:path>
              <a:path w="287655" h="1158240">
                <a:moveTo>
                  <a:pt x="31370" y="774142"/>
                </a:moveTo>
                <a:lnTo>
                  <a:pt x="31370" y="1132373"/>
                </a:lnTo>
              </a:path>
              <a:path w="287655" h="1158240">
                <a:moveTo>
                  <a:pt x="56669" y="799441"/>
                </a:moveTo>
                <a:lnTo>
                  <a:pt x="5059" y="748844"/>
                </a:lnTo>
              </a:path>
              <a:path w="287655" h="1158240">
                <a:moveTo>
                  <a:pt x="5059" y="1106062"/>
                </a:moveTo>
                <a:lnTo>
                  <a:pt x="56669" y="115767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6" name="object 8216"/>
          <p:cNvSpPr txBox="1"/>
          <p:nvPr/>
        </p:nvSpPr>
        <p:spPr>
          <a:xfrm>
            <a:off x="1107915" y="8990948"/>
            <a:ext cx="295275" cy="923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68605">
              <a:lnSpc>
                <a:spcPts val="645"/>
              </a:lnSpc>
            </a:pPr>
            <a:r>
              <a:rPr sz="550" spc="-25" dirty="0">
                <a:latin typeface="Cambria"/>
                <a:cs typeface="Cambria"/>
              </a:rPr>
              <a:t>6930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10"/>
              </a:lnSpc>
              <a:spcBef>
                <a:spcPts val="340"/>
              </a:spcBef>
              <a:tabLst>
                <a:tab pos="435609" algn="l"/>
                <a:tab pos="777240" algn="l"/>
              </a:tabLst>
            </a:pPr>
            <a:r>
              <a:rPr sz="550" dirty="0">
                <a:latin typeface="Cambria"/>
                <a:cs typeface="Cambria"/>
              </a:rPr>
              <a:t>2100	2100	1920</a:t>
            </a:r>
            <a:endParaRPr sz="550">
              <a:latin typeface="Cambria"/>
              <a:cs typeface="Cambria"/>
            </a:endParaRPr>
          </a:p>
          <a:p>
            <a:pPr marL="107314">
              <a:lnSpc>
                <a:spcPts val="610"/>
              </a:lnSpc>
            </a:pPr>
            <a:r>
              <a:rPr sz="550" spc="-25" dirty="0">
                <a:latin typeface="Cambria"/>
                <a:cs typeface="Cambria"/>
              </a:rPr>
              <a:t>380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17" name="object 8217"/>
          <p:cNvSpPr/>
          <p:nvPr/>
        </p:nvSpPr>
        <p:spPr>
          <a:xfrm>
            <a:off x="1281805" y="9987622"/>
            <a:ext cx="287655" cy="457834"/>
          </a:xfrm>
          <a:custGeom>
            <a:avLst/>
            <a:gdLst/>
            <a:ahLst/>
            <a:cxnLst/>
            <a:rect l="l" t="t" r="r" b="b"/>
            <a:pathLst>
              <a:path w="287655" h="457834">
                <a:moveTo>
                  <a:pt x="287394" y="26310"/>
                </a:moveTo>
                <a:lnTo>
                  <a:pt x="0" y="26310"/>
                </a:lnTo>
              </a:path>
              <a:path w="287655" h="457834">
                <a:moveTo>
                  <a:pt x="282334" y="432103"/>
                </a:moveTo>
                <a:lnTo>
                  <a:pt x="0" y="432103"/>
                </a:lnTo>
              </a:path>
              <a:path w="287655" h="457834">
                <a:moveTo>
                  <a:pt x="31370" y="26310"/>
                </a:moveTo>
                <a:lnTo>
                  <a:pt x="31370" y="432103"/>
                </a:lnTo>
              </a:path>
              <a:path w="287655" h="457834">
                <a:moveTo>
                  <a:pt x="56669" y="51609"/>
                </a:moveTo>
                <a:lnTo>
                  <a:pt x="5059" y="0"/>
                </a:lnTo>
              </a:path>
              <a:path w="287655" h="457834">
                <a:moveTo>
                  <a:pt x="5059" y="405792"/>
                </a:moveTo>
                <a:lnTo>
                  <a:pt x="56669" y="45740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8" name="object 8218"/>
          <p:cNvSpPr txBox="1"/>
          <p:nvPr/>
        </p:nvSpPr>
        <p:spPr>
          <a:xfrm>
            <a:off x="1235421" y="10132355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2380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19" name="object 8219"/>
          <p:cNvSpPr/>
          <p:nvPr/>
        </p:nvSpPr>
        <p:spPr>
          <a:xfrm>
            <a:off x="1281805" y="10393414"/>
            <a:ext cx="282575" cy="408940"/>
          </a:xfrm>
          <a:custGeom>
            <a:avLst/>
            <a:gdLst/>
            <a:ahLst/>
            <a:cxnLst/>
            <a:rect l="l" t="t" r="r" b="b"/>
            <a:pathLst>
              <a:path w="282575" h="408940">
                <a:moveTo>
                  <a:pt x="282334" y="26310"/>
                </a:moveTo>
                <a:lnTo>
                  <a:pt x="0" y="26310"/>
                </a:lnTo>
              </a:path>
              <a:path w="282575" h="408940">
                <a:moveTo>
                  <a:pt x="282334" y="383529"/>
                </a:moveTo>
                <a:lnTo>
                  <a:pt x="0" y="383529"/>
                </a:lnTo>
              </a:path>
              <a:path w="282575" h="408940">
                <a:moveTo>
                  <a:pt x="31370" y="26310"/>
                </a:moveTo>
                <a:lnTo>
                  <a:pt x="31370" y="383529"/>
                </a:lnTo>
              </a:path>
              <a:path w="282575" h="408940">
                <a:moveTo>
                  <a:pt x="56669" y="51609"/>
                </a:moveTo>
                <a:lnTo>
                  <a:pt x="5059" y="0"/>
                </a:lnTo>
              </a:path>
              <a:path w="282575" h="408940">
                <a:moveTo>
                  <a:pt x="5059" y="358230"/>
                </a:moveTo>
                <a:lnTo>
                  <a:pt x="56669" y="40882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0" name="object 8220"/>
          <p:cNvSpPr txBox="1"/>
          <p:nvPr/>
        </p:nvSpPr>
        <p:spPr>
          <a:xfrm>
            <a:off x="1107915" y="10519019"/>
            <a:ext cx="224790" cy="1644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45" dirty="0">
                <a:latin typeface="Cambria"/>
                <a:cs typeface="Cambria"/>
              </a:rPr>
              <a:t>5170</a:t>
            </a:r>
            <a:endParaRPr sz="550">
              <a:latin typeface="Cambria"/>
              <a:cs typeface="Cambria"/>
            </a:endParaRPr>
          </a:p>
          <a:p>
            <a:pPr marL="18415">
              <a:lnSpc>
                <a:spcPct val="100000"/>
              </a:lnSpc>
              <a:spcBef>
                <a:spcPts val="340"/>
              </a:spcBef>
            </a:pPr>
            <a:r>
              <a:rPr sz="550" dirty="0">
                <a:latin typeface="Cambria"/>
                <a:cs typeface="Cambria"/>
              </a:rPr>
              <a:t>2100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21" name="object 8221"/>
          <p:cNvSpPr/>
          <p:nvPr/>
        </p:nvSpPr>
        <p:spPr>
          <a:xfrm>
            <a:off x="1281805" y="10751645"/>
            <a:ext cx="291465" cy="961390"/>
          </a:xfrm>
          <a:custGeom>
            <a:avLst/>
            <a:gdLst/>
            <a:ahLst/>
            <a:cxnLst/>
            <a:rect l="l" t="t" r="r" b="b"/>
            <a:pathLst>
              <a:path w="291465" h="961390">
                <a:moveTo>
                  <a:pt x="282334" y="25298"/>
                </a:moveTo>
                <a:lnTo>
                  <a:pt x="0" y="25298"/>
                </a:lnTo>
              </a:path>
              <a:path w="291465" h="961390">
                <a:moveTo>
                  <a:pt x="291441" y="935043"/>
                </a:moveTo>
                <a:lnTo>
                  <a:pt x="0" y="935043"/>
                </a:lnTo>
              </a:path>
              <a:path w="291465" h="961390">
                <a:moveTo>
                  <a:pt x="31370" y="25298"/>
                </a:moveTo>
                <a:lnTo>
                  <a:pt x="31370" y="935043"/>
                </a:lnTo>
              </a:path>
              <a:path w="291465" h="961390">
                <a:moveTo>
                  <a:pt x="56669" y="50597"/>
                </a:moveTo>
                <a:lnTo>
                  <a:pt x="5059" y="0"/>
                </a:lnTo>
              </a:path>
              <a:path w="291465" h="961390">
                <a:moveTo>
                  <a:pt x="5059" y="909744"/>
                </a:moveTo>
                <a:lnTo>
                  <a:pt x="56669" y="9613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2" name="object 8222"/>
          <p:cNvSpPr txBox="1"/>
          <p:nvPr/>
        </p:nvSpPr>
        <p:spPr>
          <a:xfrm>
            <a:off x="1235421" y="11145269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5345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23" name="object 8223"/>
          <p:cNvSpPr/>
          <p:nvPr/>
        </p:nvSpPr>
        <p:spPr>
          <a:xfrm>
            <a:off x="1281805" y="11661389"/>
            <a:ext cx="291465" cy="239395"/>
          </a:xfrm>
          <a:custGeom>
            <a:avLst/>
            <a:gdLst/>
            <a:ahLst/>
            <a:cxnLst/>
            <a:rect l="l" t="t" r="r" b="b"/>
            <a:pathLst>
              <a:path w="291465" h="239395">
                <a:moveTo>
                  <a:pt x="291441" y="25298"/>
                </a:moveTo>
                <a:lnTo>
                  <a:pt x="0" y="25298"/>
                </a:lnTo>
              </a:path>
              <a:path w="291465" h="239395">
                <a:moveTo>
                  <a:pt x="282334" y="128517"/>
                </a:moveTo>
                <a:lnTo>
                  <a:pt x="0" y="128517"/>
                </a:lnTo>
              </a:path>
              <a:path w="291465" h="239395">
                <a:moveTo>
                  <a:pt x="31370" y="25298"/>
                </a:moveTo>
                <a:lnTo>
                  <a:pt x="31370" y="128517"/>
                </a:lnTo>
              </a:path>
              <a:path w="291465" h="239395">
                <a:moveTo>
                  <a:pt x="56669" y="51609"/>
                </a:moveTo>
                <a:lnTo>
                  <a:pt x="5059" y="0"/>
                </a:lnTo>
              </a:path>
              <a:path w="291465" h="239395">
                <a:moveTo>
                  <a:pt x="5059" y="102207"/>
                </a:moveTo>
                <a:lnTo>
                  <a:pt x="56669" y="153816"/>
                </a:lnTo>
              </a:path>
              <a:path w="291465" h="239395">
                <a:moveTo>
                  <a:pt x="282334" y="128517"/>
                </a:moveTo>
                <a:lnTo>
                  <a:pt x="0" y="128517"/>
                </a:lnTo>
              </a:path>
              <a:path w="291465" h="239395">
                <a:moveTo>
                  <a:pt x="282334" y="238820"/>
                </a:moveTo>
                <a:lnTo>
                  <a:pt x="0" y="238820"/>
                </a:lnTo>
              </a:path>
              <a:path w="291465" h="239395">
                <a:moveTo>
                  <a:pt x="31370" y="128517"/>
                </a:moveTo>
                <a:lnTo>
                  <a:pt x="31370" y="2388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4" name="object 8224"/>
          <p:cNvSpPr txBox="1"/>
          <p:nvPr/>
        </p:nvSpPr>
        <p:spPr>
          <a:xfrm>
            <a:off x="1235421" y="11671894"/>
            <a:ext cx="97155" cy="239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65</a:t>
            </a:r>
            <a:r>
              <a:rPr sz="550" spc="-10" dirty="0">
                <a:latin typeface="Cambria"/>
                <a:cs typeface="Cambria"/>
              </a:rPr>
              <a:t>0</a:t>
            </a:r>
            <a:r>
              <a:rPr sz="550" dirty="0">
                <a:latin typeface="Cambria"/>
                <a:cs typeface="Cambria"/>
              </a:rPr>
              <a:t>600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25" name="object 8225"/>
          <p:cNvSpPr/>
          <p:nvPr/>
        </p:nvSpPr>
        <p:spPr>
          <a:xfrm>
            <a:off x="1286864" y="7957647"/>
            <a:ext cx="7849870" cy="3968115"/>
          </a:xfrm>
          <a:custGeom>
            <a:avLst/>
            <a:gdLst/>
            <a:ahLst/>
            <a:cxnLst/>
            <a:rect l="l" t="t" r="r" b="b"/>
            <a:pathLst>
              <a:path w="7849870" h="3968115">
                <a:moveTo>
                  <a:pt x="51609" y="3857558"/>
                </a:moveTo>
                <a:lnTo>
                  <a:pt x="0" y="3805949"/>
                </a:lnTo>
              </a:path>
              <a:path w="7849870" h="3968115">
                <a:moveTo>
                  <a:pt x="0" y="3917263"/>
                </a:moveTo>
                <a:lnTo>
                  <a:pt x="51609" y="3967861"/>
                </a:lnTo>
              </a:path>
              <a:path w="7849870" h="3968115">
                <a:moveTo>
                  <a:pt x="7730296" y="0"/>
                </a:moveTo>
                <a:lnTo>
                  <a:pt x="7849706" y="0"/>
                </a:lnTo>
              </a:path>
              <a:path w="7849870" h="3968115">
                <a:moveTo>
                  <a:pt x="7730296" y="161912"/>
                </a:moveTo>
                <a:lnTo>
                  <a:pt x="7849706" y="161912"/>
                </a:lnTo>
              </a:path>
              <a:path w="7849870" h="3968115">
                <a:moveTo>
                  <a:pt x="7819348" y="0"/>
                </a:moveTo>
                <a:lnTo>
                  <a:pt x="7819348" y="1619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6" name="object 8226"/>
          <p:cNvSpPr txBox="1"/>
          <p:nvPr/>
        </p:nvSpPr>
        <p:spPr>
          <a:xfrm>
            <a:off x="9028458" y="7972200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955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27" name="object 8227"/>
          <p:cNvSpPr/>
          <p:nvPr/>
        </p:nvSpPr>
        <p:spPr>
          <a:xfrm>
            <a:off x="9013113" y="7932349"/>
            <a:ext cx="123825" cy="4158615"/>
          </a:xfrm>
          <a:custGeom>
            <a:avLst/>
            <a:gdLst/>
            <a:ahLst/>
            <a:cxnLst/>
            <a:rect l="l" t="t" r="r" b="b"/>
            <a:pathLst>
              <a:path w="123825" h="4158615">
                <a:moveTo>
                  <a:pt x="118398" y="50597"/>
                </a:moveTo>
                <a:lnTo>
                  <a:pt x="66788" y="0"/>
                </a:lnTo>
              </a:path>
              <a:path w="123825" h="4158615">
                <a:moveTo>
                  <a:pt x="66788" y="161912"/>
                </a:moveTo>
                <a:lnTo>
                  <a:pt x="118398" y="213521"/>
                </a:lnTo>
              </a:path>
              <a:path w="123825" h="4158615">
                <a:moveTo>
                  <a:pt x="0" y="3981016"/>
                </a:moveTo>
                <a:lnTo>
                  <a:pt x="123458" y="3981016"/>
                </a:lnTo>
              </a:path>
              <a:path w="123825" h="4158615">
                <a:moveTo>
                  <a:pt x="4047" y="3912203"/>
                </a:moveTo>
                <a:lnTo>
                  <a:pt x="123458" y="3912203"/>
                </a:lnTo>
              </a:path>
              <a:path w="123825" h="4158615">
                <a:moveTo>
                  <a:pt x="93099" y="3912203"/>
                </a:moveTo>
                <a:lnTo>
                  <a:pt x="93099" y="3981016"/>
                </a:lnTo>
                <a:lnTo>
                  <a:pt x="93099" y="415810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8" name="object 8228"/>
          <p:cNvSpPr txBox="1"/>
          <p:nvPr/>
        </p:nvSpPr>
        <p:spPr>
          <a:xfrm>
            <a:off x="9028458" y="11959355"/>
            <a:ext cx="9715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29" name="object 8229"/>
          <p:cNvSpPr/>
          <p:nvPr/>
        </p:nvSpPr>
        <p:spPr>
          <a:xfrm>
            <a:off x="9013113" y="11316314"/>
            <a:ext cx="123825" cy="622935"/>
          </a:xfrm>
          <a:custGeom>
            <a:avLst/>
            <a:gdLst/>
            <a:ahLst/>
            <a:cxnLst/>
            <a:rect l="l" t="t" r="r" b="b"/>
            <a:pathLst>
              <a:path w="123825" h="622934">
                <a:moveTo>
                  <a:pt x="66788" y="570740"/>
                </a:moveTo>
                <a:lnTo>
                  <a:pt x="118398" y="622350"/>
                </a:lnTo>
              </a:path>
              <a:path w="123825" h="622934">
                <a:moveTo>
                  <a:pt x="118398" y="554549"/>
                </a:moveTo>
                <a:lnTo>
                  <a:pt x="66788" y="502939"/>
                </a:lnTo>
              </a:path>
              <a:path w="123825" h="622934">
                <a:moveTo>
                  <a:pt x="0" y="528238"/>
                </a:moveTo>
                <a:lnTo>
                  <a:pt x="123458" y="528238"/>
                </a:lnTo>
              </a:path>
              <a:path w="123825" h="622934">
                <a:moveTo>
                  <a:pt x="0" y="25298"/>
                </a:moveTo>
                <a:lnTo>
                  <a:pt x="123458" y="25298"/>
                </a:lnTo>
              </a:path>
              <a:path w="123825" h="622934">
                <a:moveTo>
                  <a:pt x="93099" y="528238"/>
                </a:moveTo>
                <a:lnTo>
                  <a:pt x="93099" y="25298"/>
                </a:lnTo>
              </a:path>
              <a:path w="123825" h="622934">
                <a:moveTo>
                  <a:pt x="66788" y="502939"/>
                </a:moveTo>
                <a:lnTo>
                  <a:pt x="118398" y="554549"/>
                </a:lnTo>
              </a:path>
              <a:path w="123825" h="622934">
                <a:moveTo>
                  <a:pt x="118398" y="50597"/>
                </a:moveTo>
                <a:lnTo>
                  <a:pt x="6678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0" name="object 8230"/>
          <p:cNvSpPr txBox="1"/>
          <p:nvPr/>
        </p:nvSpPr>
        <p:spPr>
          <a:xfrm>
            <a:off x="9028458" y="11508609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2955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31" name="object 8231"/>
          <p:cNvSpPr/>
          <p:nvPr/>
        </p:nvSpPr>
        <p:spPr>
          <a:xfrm>
            <a:off x="8987814" y="11060290"/>
            <a:ext cx="149225" cy="306705"/>
          </a:xfrm>
          <a:custGeom>
            <a:avLst/>
            <a:gdLst/>
            <a:ahLst/>
            <a:cxnLst/>
            <a:rect l="l" t="t" r="r" b="b"/>
            <a:pathLst>
              <a:path w="149225" h="306704">
                <a:moveTo>
                  <a:pt x="0" y="25298"/>
                </a:moveTo>
                <a:lnTo>
                  <a:pt x="148756" y="25298"/>
                </a:lnTo>
              </a:path>
              <a:path w="149225" h="306704">
                <a:moveTo>
                  <a:pt x="0" y="281322"/>
                </a:moveTo>
                <a:lnTo>
                  <a:pt x="148756" y="281322"/>
                </a:lnTo>
              </a:path>
              <a:path w="149225" h="306704">
                <a:moveTo>
                  <a:pt x="118398" y="25298"/>
                </a:moveTo>
                <a:lnTo>
                  <a:pt x="118398" y="281322"/>
                </a:lnTo>
              </a:path>
              <a:path w="149225" h="306704">
                <a:moveTo>
                  <a:pt x="143697" y="51609"/>
                </a:moveTo>
                <a:lnTo>
                  <a:pt x="92087" y="0"/>
                </a:lnTo>
              </a:path>
              <a:path w="149225" h="306704">
                <a:moveTo>
                  <a:pt x="92087" y="256023"/>
                </a:moveTo>
                <a:lnTo>
                  <a:pt x="143697" y="30662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2" name="object 8232"/>
          <p:cNvSpPr txBox="1"/>
          <p:nvPr/>
        </p:nvSpPr>
        <p:spPr>
          <a:xfrm>
            <a:off x="9028458" y="11134260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1500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33" name="object 8233"/>
          <p:cNvSpPr/>
          <p:nvPr/>
        </p:nvSpPr>
        <p:spPr>
          <a:xfrm>
            <a:off x="9017161" y="10774920"/>
            <a:ext cx="120014" cy="337185"/>
          </a:xfrm>
          <a:custGeom>
            <a:avLst/>
            <a:gdLst/>
            <a:ahLst/>
            <a:cxnLst/>
            <a:rect l="l" t="t" r="r" b="b"/>
            <a:pathLst>
              <a:path w="120015" h="337184">
                <a:moveTo>
                  <a:pt x="0" y="25298"/>
                </a:moveTo>
                <a:lnTo>
                  <a:pt x="119410" y="25298"/>
                </a:lnTo>
              </a:path>
              <a:path w="120015" h="337184">
                <a:moveTo>
                  <a:pt x="0" y="310669"/>
                </a:moveTo>
                <a:lnTo>
                  <a:pt x="119410" y="310669"/>
                </a:lnTo>
              </a:path>
              <a:path w="120015" h="337184">
                <a:moveTo>
                  <a:pt x="89051" y="25298"/>
                </a:moveTo>
                <a:lnTo>
                  <a:pt x="89051" y="310669"/>
                </a:lnTo>
              </a:path>
              <a:path w="120015" h="337184">
                <a:moveTo>
                  <a:pt x="114350" y="50597"/>
                </a:moveTo>
                <a:lnTo>
                  <a:pt x="62740" y="0"/>
                </a:lnTo>
              </a:path>
              <a:path w="120015" h="337184">
                <a:moveTo>
                  <a:pt x="62740" y="285370"/>
                </a:moveTo>
                <a:lnTo>
                  <a:pt x="114350" y="33697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4" name="object 8234"/>
          <p:cNvSpPr txBox="1"/>
          <p:nvPr/>
        </p:nvSpPr>
        <p:spPr>
          <a:xfrm>
            <a:off x="9028458" y="10864070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1680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35" name="object 8235"/>
          <p:cNvSpPr/>
          <p:nvPr/>
        </p:nvSpPr>
        <p:spPr>
          <a:xfrm>
            <a:off x="9013113" y="10519909"/>
            <a:ext cx="123825" cy="306705"/>
          </a:xfrm>
          <a:custGeom>
            <a:avLst/>
            <a:gdLst/>
            <a:ahLst/>
            <a:cxnLst/>
            <a:rect l="l" t="t" r="r" b="b"/>
            <a:pathLst>
              <a:path w="123825" h="306704">
                <a:moveTo>
                  <a:pt x="1011" y="281322"/>
                </a:moveTo>
                <a:lnTo>
                  <a:pt x="123458" y="281322"/>
                </a:lnTo>
              </a:path>
              <a:path w="123825" h="306704">
                <a:moveTo>
                  <a:pt x="0" y="25298"/>
                </a:moveTo>
                <a:lnTo>
                  <a:pt x="123458" y="25298"/>
                </a:lnTo>
              </a:path>
              <a:path w="123825" h="306704">
                <a:moveTo>
                  <a:pt x="93099" y="281322"/>
                </a:moveTo>
                <a:lnTo>
                  <a:pt x="93099" y="25298"/>
                </a:lnTo>
              </a:path>
              <a:path w="123825" h="306704">
                <a:moveTo>
                  <a:pt x="66788" y="255011"/>
                </a:moveTo>
                <a:lnTo>
                  <a:pt x="118398" y="306621"/>
                </a:lnTo>
              </a:path>
              <a:path w="123825" h="306704">
                <a:moveTo>
                  <a:pt x="118398" y="50597"/>
                </a:moveTo>
                <a:lnTo>
                  <a:pt x="6678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6" name="object 8236"/>
          <p:cNvSpPr txBox="1"/>
          <p:nvPr/>
        </p:nvSpPr>
        <p:spPr>
          <a:xfrm>
            <a:off x="9028458" y="10593878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1500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37" name="object 8237"/>
          <p:cNvSpPr/>
          <p:nvPr/>
        </p:nvSpPr>
        <p:spPr>
          <a:xfrm>
            <a:off x="9013113" y="10138402"/>
            <a:ext cx="123825" cy="432434"/>
          </a:xfrm>
          <a:custGeom>
            <a:avLst/>
            <a:gdLst/>
            <a:ahLst/>
            <a:cxnLst/>
            <a:rect l="l" t="t" r="r" b="b"/>
            <a:pathLst>
              <a:path w="123825" h="432434">
                <a:moveTo>
                  <a:pt x="4047" y="25298"/>
                </a:moveTo>
                <a:lnTo>
                  <a:pt x="123458" y="25298"/>
                </a:lnTo>
              </a:path>
              <a:path w="123825" h="432434">
                <a:moveTo>
                  <a:pt x="0" y="406804"/>
                </a:moveTo>
                <a:lnTo>
                  <a:pt x="123458" y="406804"/>
                </a:lnTo>
              </a:path>
              <a:path w="123825" h="432434">
                <a:moveTo>
                  <a:pt x="93099" y="25298"/>
                </a:moveTo>
                <a:lnTo>
                  <a:pt x="93099" y="406804"/>
                </a:lnTo>
              </a:path>
              <a:path w="123825" h="432434">
                <a:moveTo>
                  <a:pt x="118398" y="50597"/>
                </a:moveTo>
                <a:lnTo>
                  <a:pt x="66788" y="0"/>
                </a:lnTo>
              </a:path>
              <a:path w="123825" h="432434">
                <a:moveTo>
                  <a:pt x="66788" y="381505"/>
                </a:moveTo>
                <a:lnTo>
                  <a:pt x="118398" y="4321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8" name="object 8238"/>
          <p:cNvSpPr txBox="1"/>
          <p:nvPr/>
        </p:nvSpPr>
        <p:spPr>
          <a:xfrm>
            <a:off x="9028458" y="10267907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2240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39" name="object 8239"/>
          <p:cNvSpPr/>
          <p:nvPr/>
        </p:nvSpPr>
        <p:spPr>
          <a:xfrm>
            <a:off x="9017161" y="9971430"/>
            <a:ext cx="175260" cy="192405"/>
          </a:xfrm>
          <a:custGeom>
            <a:avLst/>
            <a:gdLst/>
            <a:ahLst/>
            <a:cxnLst/>
            <a:rect l="l" t="t" r="r" b="b"/>
            <a:pathLst>
              <a:path w="175259" h="192404">
                <a:moveTo>
                  <a:pt x="0" y="94111"/>
                </a:moveTo>
                <a:lnTo>
                  <a:pt x="119410" y="94111"/>
                </a:lnTo>
              </a:path>
              <a:path w="175259" h="192404">
                <a:moveTo>
                  <a:pt x="0" y="192270"/>
                </a:moveTo>
                <a:lnTo>
                  <a:pt x="119410" y="192270"/>
                </a:lnTo>
              </a:path>
              <a:path w="175259" h="192404">
                <a:moveTo>
                  <a:pt x="89051" y="94111"/>
                </a:moveTo>
                <a:lnTo>
                  <a:pt x="89051" y="192270"/>
                </a:lnTo>
              </a:path>
              <a:path w="175259" h="192404">
                <a:moveTo>
                  <a:pt x="89051" y="142685"/>
                </a:moveTo>
                <a:lnTo>
                  <a:pt x="175067" y="117386"/>
                </a:lnTo>
                <a:lnTo>
                  <a:pt x="17506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0" name="object 8240"/>
          <p:cNvSpPr txBox="1"/>
          <p:nvPr/>
        </p:nvSpPr>
        <p:spPr>
          <a:xfrm>
            <a:off x="9114473" y="9963720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41" name="object 8241"/>
          <p:cNvSpPr/>
          <p:nvPr/>
        </p:nvSpPr>
        <p:spPr>
          <a:xfrm>
            <a:off x="9017161" y="8957455"/>
            <a:ext cx="120650" cy="1231900"/>
          </a:xfrm>
          <a:custGeom>
            <a:avLst/>
            <a:gdLst/>
            <a:ahLst/>
            <a:cxnLst/>
            <a:rect l="l" t="t" r="r" b="b"/>
            <a:pathLst>
              <a:path w="120650" h="1231900">
                <a:moveTo>
                  <a:pt x="114350" y="1133385"/>
                </a:moveTo>
                <a:lnTo>
                  <a:pt x="62740" y="1081776"/>
                </a:lnTo>
              </a:path>
              <a:path w="120650" h="1231900">
                <a:moveTo>
                  <a:pt x="62740" y="1180947"/>
                </a:moveTo>
                <a:lnTo>
                  <a:pt x="114350" y="1231544"/>
                </a:lnTo>
              </a:path>
              <a:path w="120650" h="1231900">
                <a:moveTo>
                  <a:pt x="0" y="1108086"/>
                </a:moveTo>
                <a:lnTo>
                  <a:pt x="120422" y="1108086"/>
                </a:lnTo>
              </a:path>
              <a:path w="120650" h="1231900">
                <a:moveTo>
                  <a:pt x="1011" y="26310"/>
                </a:moveTo>
                <a:lnTo>
                  <a:pt x="120422" y="26310"/>
                </a:lnTo>
              </a:path>
              <a:path w="120650" h="1231900">
                <a:moveTo>
                  <a:pt x="90063" y="1108086"/>
                </a:moveTo>
                <a:lnTo>
                  <a:pt x="90063" y="26310"/>
                </a:lnTo>
              </a:path>
              <a:path w="120650" h="1231900">
                <a:moveTo>
                  <a:pt x="64764" y="1081776"/>
                </a:moveTo>
                <a:lnTo>
                  <a:pt x="115362" y="1133385"/>
                </a:lnTo>
              </a:path>
              <a:path w="120650" h="1231900">
                <a:moveTo>
                  <a:pt x="115362" y="51609"/>
                </a:moveTo>
                <a:lnTo>
                  <a:pt x="6476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2" name="object 8242"/>
          <p:cNvSpPr txBox="1"/>
          <p:nvPr/>
        </p:nvSpPr>
        <p:spPr>
          <a:xfrm>
            <a:off x="9029470" y="9440180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6350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43" name="object 8243"/>
          <p:cNvSpPr/>
          <p:nvPr/>
        </p:nvSpPr>
        <p:spPr>
          <a:xfrm>
            <a:off x="9017161" y="8094260"/>
            <a:ext cx="120650" cy="915035"/>
          </a:xfrm>
          <a:custGeom>
            <a:avLst/>
            <a:gdLst/>
            <a:ahLst/>
            <a:cxnLst/>
            <a:rect l="l" t="t" r="r" b="b"/>
            <a:pathLst>
              <a:path w="120650" h="915034">
                <a:moveTo>
                  <a:pt x="0" y="889505"/>
                </a:moveTo>
                <a:lnTo>
                  <a:pt x="120422" y="889505"/>
                </a:lnTo>
              </a:path>
              <a:path w="120650" h="915034">
                <a:moveTo>
                  <a:pt x="1011" y="25298"/>
                </a:moveTo>
                <a:lnTo>
                  <a:pt x="120422" y="25298"/>
                </a:lnTo>
              </a:path>
              <a:path w="120650" h="915034">
                <a:moveTo>
                  <a:pt x="90063" y="889505"/>
                </a:moveTo>
                <a:lnTo>
                  <a:pt x="90063" y="25298"/>
                </a:lnTo>
              </a:path>
              <a:path w="120650" h="915034">
                <a:moveTo>
                  <a:pt x="64764" y="863194"/>
                </a:moveTo>
                <a:lnTo>
                  <a:pt x="115362" y="914804"/>
                </a:lnTo>
              </a:path>
              <a:path w="120650" h="915034">
                <a:moveTo>
                  <a:pt x="115362" y="51609"/>
                </a:moveTo>
                <a:lnTo>
                  <a:pt x="6476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4" name="object 8244"/>
          <p:cNvSpPr txBox="1"/>
          <p:nvPr/>
        </p:nvSpPr>
        <p:spPr>
          <a:xfrm>
            <a:off x="9029470" y="8467695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5070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45" name="object 8245"/>
          <p:cNvSpPr/>
          <p:nvPr/>
        </p:nvSpPr>
        <p:spPr>
          <a:xfrm>
            <a:off x="1625868" y="7986994"/>
            <a:ext cx="1356360" cy="1727835"/>
          </a:xfrm>
          <a:custGeom>
            <a:avLst/>
            <a:gdLst/>
            <a:ahLst/>
            <a:cxnLst/>
            <a:rect l="l" t="t" r="r" b="b"/>
            <a:pathLst>
              <a:path w="1356360" h="1727834">
                <a:moveTo>
                  <a:pt x="971473" y="0"/>
                </a:moveTo>
                <a:lnTo>
                  <a:pt x="1356014" y="0"/>
                </a:lnTo>
              </a:path>
              <a:path w="1356360" h="1727834">
                <a:moveTo>
                  <a:pt x="1183983" y="1686922"/>
                </a:moveTo>
                <a:lnTo>
                  <a:pt x="1183983" y="1666683"/>
                </a:lnTo>
              </a:path>
              <a:path w="1356360" h="1727834">
                <a:moveTo>
                  <a:pt x="25298" y="1678827"/>
                </a:moveTo>
                <a:lnTo>
                  <a:pt x="25298" y="1727400"/>
                </a:lnTo>
              </a:path>
              <a:path w="1356360" h="1727834">
                <a:moveTo>
                  <a:pt x="1183983" y="1697042"/>
                </a:moveTo>
                <a:lnTo>
                  <a:pt x="25298" y="1697042"/>
                </a:lnTo>
              </a:path>
              <a:path w="1356360" h="1727834">
                <a:moveTo>
                  <a:pt x="1157672" y="1722341"/>
                </a:moveTo>
                <a:lnTo>
                  <a:pt x="1209281" y="1671743"/>
                </a:lnTo>
              </a:path>
              <a:path w="1356360" h="1727834">
                <a:moveTo>
                  <a:pt x="50597" y="1671743"/>
                </a:moveTo>
                <a:lnTo>
                  <a:pt x="0" y="172234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6" name="object 8246"/>
          <p:cNvSpPr txBox="1"/>
          <p:nvPr/>
        </p:nvSpPr>
        <p:spPr>
          <a:xfrm>
            <a:off x="2146466" y="9589802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6800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47" name="object 8247"/>
          <p:cNvSpPr/>
          <p:nvPr/>
        </p:nvSpPr>
        <p:spPr>
          <a:xfrm>
            <a:off x="1548960" y="11905270"/>
            <a:ext cx="668020" cy="396240"/>
          </a:xfrm>
          <a:custGeom>
            <a:avLst/>
            <a:gdLst/>
            <a:ahLst/>
            <a:cxnLst/>
            <a:rect l="l" t="t" r="r" b="b"/>
            <a:pathLst>
              <a:path w="668019" h="396240">
                <a:moveTo>
                  <a:pt x="80956" y="395672"/>
                </a:moveTo>
                <a:lnTo>
                  <a:pt x="80956" y="296501"/>
                </a:lnTo>
              </a:path>
              <a:path w="668019" h="396240">
                <a:moveTo>
                  <a:pt x="80956" y="350135"/>
                </a:moveTo>
                <a:lnTo>
                  <a:pt x="80956" y="265131"/>
                </a:lnTo>
              </a:path>
              <a:path w="668019" h="396240">
                <a:moveTo>
                  <a:pt x="298525" y="5059"/>
                </a:moveTo>
                <a:lnTo>
                  <a:pt x="298525" y="309657"/>
                </a:lnTo>
              </a:path>
              <a:path w="668019" h="396240">
                <a:moveTo>
                  <a:pt x="25298" y="5059"/>
                </a:moveTo>
                <a:lnTo>
                  <a:pt x="25298" y="309657"/>
                </a:lnTo>
              </a:path>
              <a:path w="668019" h="396240">
                <a:moveTo>
                  <a:pt x="298525" y="278286"/>
                </a:moveTo>
                <a:lnTo>
                  <a:pt x="25298" y="278286"/>
                </a:lnTo>
              </a:path>
              <a:path w="668019" h="396240">
                <a:moveTo>
                  <a:pt x="273226" y="304597"/>
                </a:moveTo>
                <a:lnTo>
                  <a:pt x="323824" y="252987"/>
                </a:lnTo>
              </a:path>
              <a:path w="668019" h="396240">
                <a:moveTo>
                  <a:pt x="51609" y="252987"/>
                </a:moveTo>
                <a:lnTo>
                  <a:pt x="0" y="304597"/>
                </a:lnTo>
              </a:path>
              <a:path w="668019" h="396240">
                <a:moveTo>
                  <a:pt x="301561" y="5059"/>
                </a:moveTo>
                <a:lnTo>
                  <a:pt x="301561" y="309657"/>
                </a:lnTo>
              </a:path>
              <a:path w="668019" h="396240">
                <a:moveTo>
                  <a:pt x="642589" y="0"/>
                </a:moveTo>
                <a:lnTo>
                  <a:pt x="642589" y="309657"/>
                </a:lnTo>
              </a:path>
              <a:path w="668019" h="396240">
                <a:moveTo>
                  <a:pt x="301561" y="278286"/>
                </a:moveTo>
                <a:lnTo>
                  <a:pt x="642589" y="278286"/>
                </a:lnTo>
              </a:path>
              <a:path w="668019" h="396240">
                <a:moveTo>
                  <a:pt x="327872" y="252987"/>
                </a:moveTo>
                <a:lnTo>
                  <a:pt x="276262" y="304597"/>
                </a:lnTo>
              </a:path>
              <a:path w="668019" h="396240">
                <a:moveTo>
                  <a:pt x="617290" y="304597"/>
                </a:moveTo>
                <a:lnTo>
                  <a:pt x="667887" y="252987"/>
                </a:lnTo>
              </a:path>
              <a:path w="668019" h="396240">
                <a:moveTo>
                  <a:pt x="298525" y="5059"/>
                </a:moveTo>
                <a:lnTo>
                  <a:pt x="298525" y="309657"/>
                </a:lnTo>
              </a:path>
              <a:path w="668019" h="396240">
                <a:moveTo>
                  <a:pt x="301561" y="5059"/>
                </a:moveTo>
                <a:lnTo>
                  <a:pt x="301561" y="309657"/>
                </a:lnTo>
              </a:path>
              <a:path w="668019" h="396240">
                <a:moveTo>
                  <a:pt x="298525" y="278286"/>
                </a:moveTo>
                <a:lnTo>
                  <a:pt x="246916" y="278286"/>
                </a:lnTo>
              </a:path>
              <a:path w="668019" h="396240">
                <a:moveTo>
                  <a:pt x="301561" y="278286"/>
                </a:moveTo>
                <a:lnTo>
                  <a:pt x="353171" y="278286"/>
                </a:lnTo>
              </a:path>
              <a:path w="668019" h="396240">
                <a:moveTo>
                  <a:pt x="300549" y="278286"/>
                </a:moveTo>
                <a:lnTo>
                  <a:pt x="250963" y="205426"/>
                </a:lnTo>
                <a:lnTo>
                  <a:pt x="168995" y="2054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8" name="object 8248"/>
          <p:cNvSpPr txBox="1"/>
          <p:nvPr/>
        </p:nvSpPr>
        <p:spPr>
          <a:xfrm>
            <a:off x="1631383" y="12016461"/>
            <a:ext cx="175895" cy="1841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R="5080" algn="r">
              <a:lnSpc>
                <a:spcPts val="61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20</a:t>
            </a:r>
            <a:endParaRPr sz="550">
              <a:latin typeface="Cambria"/>
              <a:cs typeface="Cambria"/>
            </a:endParaRPr>
          </a:p>
          <a:p>
            <a:pPr marR="22225" algn="r">
              <a:lnSpc>
                <a:spcPts val="615"/>
              </a:lnSpc>
            </a:pPr>
            <a:r>
              <a:rPr sz="550" spc="-45" dirty="0">
                <a:latin typeface="Cambria"/>
                <a:cs typeface="Cambria"/>
              </a:rPr>
              <a:t>1600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49" name="object 8249"/>
          <p:cNvSpPr/>
          <p:nvPr/>
        </p:nvSpPr>
        <p:spPr>
          <a:xfrm>
            <a:off x="1822187" y="11905270"/>
            <a:ext cx="436245" cy="309880"/>
          </a:xfrm>
          <a:custGeom>
            <a:avLst/>
            <a:gdLst/>
            <a:ahLst/>
            <a:cxnLst/>
            <a:rect l="l" t="t" r="r" b="b"/>
            <a:pathLst>
              <a:path w="436244" h="309879">
                <a:moveTo>
                  <a:pt x="25298" y="278286"/>
                </a:moveTo>
                <a:lnTo>
                  <a:pt x="28334" y="278286"/>
                </a:lnTo>
              </a:path>
              <a:path w="436244" h="309879">
                <a:moveTo>
                  <a:pt x="0" y="304597"/>
                </a:moveTo>
                <a:lnTo>
                  <a:pt x="50597" y="252987"/>
                </a:lnTo>
              </a:path>
              <a:path w="436244" h="309879">
                <a:moveTo>
                  <a:pt x="54645" y="252987"/>
                </a:moveTo>
                <a:lnTo>
                  <a:pt x="3035" y="304597"/>
                </a:lnTo>
              </a:path>
              <a:path w="436244" h="309879">
                <a:moveTo>
                  <a:pt x="385553" y="5059"/>
                </a:moveTo>
                <a:lnTo>
                  <a:pt x="385553" y="309657"/>
                </a:lnTo>
              </a:path>
              <a:path w="436244" h="309879">
                <a:moveTo>
                  <a:pt x="369362" y="0"/>
                </a:moveTo>
                <a:lnTo>
                  <a:pt x="369362" y="309657"/>
                </a:lnTo>
              </a:path>
              <a:path w="436244" h="309879">
                <a:moveTo>
                  <a:pt x="385553" y="278286"/>
                </a:moveTo>
                <a:lnTo>
                  <a:pt x="436151" y="278286"/>
                </a:lnTo>
              </a:path>
              <a:path w="436244" h="309879">
                <a:moveTo>
                  <a:pt x="369362" y="278286"/>
                </a:moveTo>
                <a:lnTo>
                  <a:pt x="317752" y="278286"/>
                </a:lnTo>
              </a:path>
              <a:path w="436244" h="309879">
                <a:moveTo>
                  <a:pt x="377457" y="278286"/>
                </a:moveTo>
                <a:lnTo>
                  <a:pt x="329896" y="205426"/>
                </a:lnTo>
                <a:lnTo>
                  <a:pt x="247928" y="2054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0" name="object 8250"/>
          <p:cNvSpPr txBox="1"/>
          <p:nvPr/>
        </p:nvSpPr>
        <p:spPr>
          <a:xfrm>
            <a:off x="1936993" y="12016461"/>
            <a:ext cx="222885" cy="1841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R="5080" algn="r">
              <a:lnSpc>
                <a:spcPts val="61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95</a:t>
            </a:r>
            <a:endParaRPr sz="550">
              <a:latin typeface="Cambria"/>
              <a:cs typeface="Cambria"/>
            </a:endParaRPr>
          </a:p>
          <a:p>
            <a:pPr marR="58419" algn="r">
              <a:lnSpc>
                <a:spcPts val="615"/>
              </a:lnSpc>
            </a:pPr>
            <a:r>
              <a:rPr sz="550" spc="-25" dirty="0">
                <a:latin typeface="Cambria"/>
                <a:cs typeface="Cambria"/>
              </a:rPr>
              <a:t>2000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51" name="object 8251"/>
          <p:cNvSpPr/>
          <p:nvPr/>
        </p:nvSpPr>
        <p:spPr>
          <a:xfrm>
            <a:off x="2166250" y="11910329"/>
            <a:ext cx="391160" cy="304800"/>
          </a:xfrm>
          <a:custGeom>
            <a:avLst/>
            <a:gdLst/>
            <a:ahLst/>
            <a:cxnLst/>
            <a:rect l="l" t="t" r="r" b="b"/>
            <a:pathLst>
              <a:path w="391160" h="304800">
                <a:moveTo>
                  <a:pt x="41490" y="273226"/>
                </a:moveTo>
                <a:lnTo>
                  <a:pt x="25298" y="273226"/>
                </a:lnTo>
              </a:path>
              <a:path w="391160" h="304800">
                <a:moveTo>
                  <a:pt x="66788" y="247928"/>
                </a:moveTo>
                <a:lnTo>
                  <a:pt x="15179" y="299537"/>
                </a:lnTo>
              </a:path>
              <a:path w="391160" h="304800">
                <a:moveTo>
                  <a:pt x="0" y="299537"/>
                </a:moveTo>
                <a:lnTo>
                  <a:pt x="50597" y="247928"/>
                </a:lnTo>
              </a:path>
              <a:path w="391160" h="304800">
                <a:moveTo>
                  <a:pt x="365314" y="0"/>
                </a:moveTo>
                <a:lnTo>
                  <a:pt x="365314" y="304597"/>
                </a:lnTo>
              </a:path>
              <a:path w="391160" h="304800">
                <a:moveTo>
                  <a:pt x="41490" y="0"/>
                </a:moveTo>
                <a:lnTo>
                  <a:pt x="41490" y="304597"/>
                </a:lnTo>
              </a:path>
              <a:path w="391160" h="304800">
                <a:moveTo>
                  <a:pt x="365314" y="273226"/>
                </a:moveTo>
                <a:lnTo>
                  <a:pt x="41490" y="273226"/>
                </a:lnTo>
              </a:path>
              <a:path w="391160" h="304800">
                <a:moveTo>
                  <a:pt x="339003" y="299537"/>
                </a:moveTo>
                <a:lnTo>
                  <a:pt x="390613" y="247928"/>
                </a:lnTo>
              </a:path>
              <a:path w="391160" h="304800">
                <a:moveTo>
                  <a:pt x="66788" y="247928"/>
                </a:moveTo>
                <a:lnTo>
                  <a:pt x="15179" y="299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2" name="object 8252"/>
          <p:cNvSpPr txBox="1"/>
          <p:nvPr/>
        </p:nvSpPr>
        <p:spPr>
          <a:xfrm>
            <a:off x="2290163" y="12089321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1900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53" name="object 8253"/>
          <p:cNvSpPr/>
          <p:nvPr/>
        </p:nvSpPr>
        <p:spPr>
          <a:xfrm>
            <a:off x="2505254" y="11905270"/>
            <a:ext cx="756285" cy="309880"/>
          </a:xfrm>
          <a:custGeom>
            <a:avLst/>
            <a:gdLst/>
            <a:ahLst/>
            <a:cxnLst/>
            <a:rect l="l" t="t" r="r" b="b"/>
            <a:pathLst>
              <a:path w="756285" h="309879">
                <a:moveTo>
                  <a:pt x="26310" y="5059"/>
                </a:moveTo>
                <a:lnTo>
                  <a:pt x="26310" y="309657"/>
                </a:lnTo>
              </a:path>
              <a:path w="756285" h="309879">
                <a:moveTo>
                  <a:pt x="304597" y="0"/>
                </a:moveTo>
                <a:lnTo>
                  <a:pt x="304597" y="309657"/>
                </a:lnTo>
              </a:path>
              <a:path w="756285" h="309879">
                <a:moveTo>
                  <a:pt x="26310" y="278286"/>
                </a:moveTo>
                <a:lnTo>
                  <a:pt x="304597" y="278286"/>
                </a:lnTo>
              </a:path>
              <a:path w="756285" h="309879">
                <a:moveTo>
                  <a:pt x="51609" y="252987"/>
                </a:moveTo>
                <a:lnTo>
                  <a:pt x="0" y="304597"/>
                </a:lnTo>
              </a:path>
              <a:path w="756285" h="309879">
                <a:moveTo>
                  <a:pt x="278286" y="304597"/>
                </a:moveTo>
                <a:lnTo>
                  <a:pt x="329896" y="252987"/>
                </a:lnTo>
              </a:path>
              <a:path w="756285" h="309879">
                <a:moveTo>
                  <a:pt x="304597" y="0"/>
                </a:moveTo>
                <a:lnTo>
                  <a:pt x="304597" y="309657"/>
                </a:lnTo>
              </a:path>
              <a:path w="756285" h="309879">
                <a:moveTo>
                  <a:pt x="542405" y="0"/>
                </a:moveTo>
                <a:lnTo>
                  <a:pt x="542405" y="309657"/>
                </a:lnTo>
              </a:path>
              <a:path w="756285" h="309879">
                <a:moveTo>
                  <a:pt x="304597" y="278286"/>
                </a:moveTo>
                <a:lnTo>
                  <a:pt x="542405" y="278286"/>
                </a:lnTo>
              </a:path>
              <a:path w="756285" h="309879">
                <a:moveTo>
                  <a:pt x="329896" y="252987"/>
                </a:moveTo>
                <a:lnTo>
                  <a:pt x="278286" y="304597"/>
                </a:lnTo>
              </a:path>
              <a:path w="756285" h="309879">
                <a:moveTo>
                  <a:pt x="517107" y="304597"/>
                </a:moveTo>
                <a:lnTo>
                  <a:pt x="568716" y="252987"/>
                </a:lnTo>
              </a:path>
              <a:path w="756285" h="309879">
                <a:moveTo>
                  <a:pt x="542405" y="0"/>
                </a:moveTo>
                <a:lnTo>
                  <a:pt x="542405" y="309657"/>
                </a:lnTo>
              </a:path>
              <a:path w="756285" h="309879">
                <a:moveTo>
                  <a:pt x="729616" y="5059"/>
                </a:moveTo>
                <a:lnTo>
                  <a:pt x="729616" y="309657"/>
                </a:lnTo>
              </a:path>
              <a:path w="756285" h="309879">
                <a:moveTo>
                  <a:pt x="542405" y="278286"/>
                </a:moveTo>
                <a:lnTo>
                  <a:pt x="729616" y="278286"/>
                </a:lnTo>
              </a:path>
              <a:path w="756285" h="309879">
                <a:moveTo>
                  <a:pt x="568716" y="252987"/>
                </a:moveTo>
                <a:lnTo>
                  <a:pt x="517107" y="304597"/>
                </a:lnTo>
              </a:path>
              <a:path w="756285" h="309879">
                <a:moveTo>
                  <a:pt x="704318" y="304597"/>
                </a:moveTo>
                <a:lnTo>
                  <a:pt x="755927" y="2529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4" name="object 8254"/>
          <p:cNvSpPr txBox="1"/>
          <p:nvPr/>
        </p:nvSpPr>
        <p:spPr>
          <a:xfrm>
            <a:off x="2590713" y="12089321"/>
            <a:ext cx="62484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1635        </a:t>
            </a:r>
            <a:r>
              <a:rPr sz="550" spc="-35" dirty="0">
                <a:latin typeface="Cambria"/>
                <a:cs typeface="Cambria"/>
              </a:rPr>
              <a:t>1400    </a:t>
            </a:r>
            <a:r>
              <a:rPr sz="550" spc="40" dirty="0">
                <a:latin typeface="Cambria"/>
                <a:cs typeface="Cambria"/>
              </a:rPr>
              <a:t> </a:t>
            </a:r>
            <a:r>
              <a:rPr sz="550" spc="-65" dirty="0">
                <a:latin typeface="Cambria"/>
                <a:cs typeface="Cambria"/>
              </a:rPr>
              <a:t>1100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8255" name="object 8255"/>
          <p:cNvGrpSpPr/>
          <p:nvPr/>
        </p:nvGrpSpPr>
        <p:grpSpPr>
          <a:xfrm>
            <a:off x="3206397" y="11907154"/>
            <a:ext cx="810895" cy="311150"/>
            <a:chOff x="3206397" y="11907154"/>
            <a:chExt cx="810895" cy="311150"/>
          </a:xfrm>
        </p:grpSpPr>
        <p:sp>
          <p:nvSpPr>
            <p:cNvPr id="8256" name="object 8256"/>
            <p:cNvSpPr/>
            <p:nvPr/>
          </p:nvSpPr>
          <p:spPr>
            <a:xfrm>
              <a:off x="3234871" y="11910329"/>
              <a:ext cx="273685" cy="304800"/>
            </a:xfrm>
            <a:custGeom>
              <a:avLst/>
              <a:gdLst/>
              <a:ahLst/>
              <a:cxnLst/>
              <a:rect l="l" t="t" r="r" b="b"/>
              <a:pathLst>
                <a:path w="273685" h="304800">
                  <a:moveTo>
                    <a:pt x="273226" y="0"/>
                  </a:moveTo>
                  <a:lnTo>
                    <a:pt x="273226" y="304597"/>
                  </a:lnTo>
                </a:path>
                <a:path w="273685" h="304800">
                  <a:moveTo>
                    <a:pt x="0" y="0"/>
                  </a:moveTo>
                  <a:lnTo>
                    <a:pt x="0" y="304597"/>
                  </a:lnTo>
                </a:path>
                <a:path w="273685" h="304800">
                  <a:moveTo>
                    <a:pt x="273226" y="273226"/>
                  </a:moveTo>
                  <a:lnTo>
                    <a:pt x="0" y="2732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3315817" y="12122847"/>
              <a:ext cx="114935" cy="50800"/>
            </a:xfrm>
            <a:custGeom>
              <a:avLst/>
              <a:gdLst/>
              <a:ahLst/>
              <a:cxnLst/>
              <a:rect l="l" t="t" r="r" b="b"/>
              <a:pathLst>
                <a:path w="114935" h="50800">
                  <a:moveTo>
                    <a:pt x="16192" y="2019"/>
                  </a:moveTo>
                  <a:lnTo>
                    <a:pt x="15176" y="1016"/>
                  </a:lnTo>
                  <a:lnTo>
                    <a:pt x="15176" y="0"/>
                  </a:lnTo>
                  <a:lnTo>
                    <a:pt x="12141" y="0"/>
                  </a:lnTo>
                  <a:lnTo>
                    <a:pt x="1016" y="11125"/>
                  </a:lnTo>
                  <a:lnTo>
                    <a:pt x="1016" y="12141"/>
                  </a:lnTo>
                  <a:lnTo>
                    <a:pt x="0" y="12141"/>
                  </a:lnTo>
                  <a:lnTo>
                    <a:pt x="0" y="13157"/>
                  </a:lnTo>
                  <a:lnTo>
                    <a:pt x="1016" y="13157"/>
                  </a:lnTo>
                  <a:lnTo>
                    <a:pt x="1016" y="14160"/>
                  </a:lnTo>
                  <a:lnTo>
                    <a:pt x="2032" y="15176"/>
                  </a:lnTo>
                  <a:lnTo>
                    <a:pt x="4051" y="15176"/>
                  </a:lnTo>
                  <a:lnTo>
                    <a:pt x="11137" y="8089"/>
                  </a:lnTo>
                  <a:lnTo>
                    <a:pt x="11137" y="50596"/>
                  </a:lnTo>
                  <a:lnTo>
                    <a:pt x="15176" y="50596"/>
                  </a:lnTo>
                  <a:lnTo>
                    <a:pt x="15176" y="49580"/>
                  </a:lnTo>
                  <a:lnTo>
                    <a:pt x="16192" y="48577"/>
                  </a:lnTo>
                  <a:lnTo>
                    <a:pt x="16192" y="8089"/>
                  </a:lnTo>
                  <a:lnTo>
                    <a:pt x="16192" y="2019"/>
                  </a:lnTo>
                  <a:close/>
                </a:path>
                <a:path w="114935" h="50800">
                  <a:moveTo>
                    <a:pt x="48577" y="29349"/>
                  </a:moveTo>
                  <a:lnTo>
                    <a:pt x="47561" y="29349"/>
                  </a:lnTo>
                  <a:lnTo>
                    <a:pt x="47561" y="27317"/>
                  </a:lnTo>
                  <a:lnTo>
                    <a:pt x="46558" y="26314"/>
                  </a:lnTo>
                  <a:lnTo>
                    <a:pt x="46558" y="25298"/>
                  </a:lnTo>
                  <a:lnTo>
                    <a:pt x="45542" y="25298"/>
                  </a:lnTo>
                  <a:lnTo>
                    <a:pt x="45542" y="24282"/>
                  </a:lnTo>
                  <a:lnTo>
                    <a:pt x="44526" y="24282"/>
                  </a:lnTo>
                  <a:lnTo>
                    <a:pt x="44526" y="23279"/>
                  </a:lnTo>
                  <a:lnTo>
                    <a:pt x="43522" y="22263"/>
                  </a:lnTo>
                  <a:lnTo>
                    <a:pt x="43522" y="30353"/>
                  </a:lnTo>
                  <a:lnTo>
                    <a:pt x="43522" y="40474"/>
                  </a:lnTo>
                  <a:lnTo>
                    <a:pt x="42506" y="41490"/>
                  </a:lnTo>
                  <a:lnTo>
                    <a:pt x="42506" y="42494"/>
                  </a:lnTo>
                  <a:lnTo>
                    <a:pt x="41490" y="42494"/>
                  </a:lnTo>
                  <a:lnTo>
                    <a:pt x="41490" y="43510"/>
                  </a:lnTo>
                  <a:lnTo>
                    <a:pt x="40487" y="43510"/>
                  </a:lnTo>
                  <a:lnTo>
                    <a:pt x="40487" y="44526"/>
                  </a:lnTo>
                  <a:lnTo>
                    <a:pt x="39471" y="44526"/>
                  </a:lnTo>
                  <a:lnTo>
                    <a:pt x="38455" y="45542"/>
                  </a:lnTo>
                  <a:lnTo>
                    <a:pt x="33401" y="45542"/>
                  </a:lnTo>
                  <a:lnTo>
                    <a:pt x="32385" y="44526"/>
                  </a:lnTo>
                  <a:lnTo>
                    <a:pt x="31369" y="44526"/>
                  </a:lnTo>
                  <a:lnTo>
                    <a:pt x="31369" y="43510"/>
                  </a:lnTo>
                  <a:lnTo>
                    <a:pt x="30365" y="43510"/>
                  </a:lnTo>
                  <a:lnTo>
                    <a:pt x="29349" y="42494"/>
                  </a:lnTo>
                  <a:lnTo>
                    <a:pt x="29349" y="41490"/>
                  </a:lnTo>
                  <a:lnTo>
                    <a:pt x="28333" y="40474"/>
                  </a:lnTo>
                  <a:lnTo>
                    <a:pt x="28333" y="25298"/>
                  </a:lnTo>
                  <a:lnTo>
                    <a:pt x="38455" y="25298"/>
                  </a:lnTo>
                  <a:lnTo>
                    <a:pt x="38455" y="26314"/>
                  </a:lnTo>
                  <a:lnTo>
                    <a:pt x="40487" y="26314"/>
                  </a:lnTo>
                  <a:lnTo>
                    <a:pt x="40487" y="27317"/>
                  </a:lnTo>
                  <a:lnTo>
                    <a:pt x="41490" y="27317"/>
                  </a:lnTo>
                  <a:lnTo>
                    <a:pt x="41490" y="28333"/>
                  </a:lnTo>
                  <a:lnTo>
                    <a:pt x="42506" y="29349"/>
                  </a:lnTo>
                  <a:lnTo>
                    <a:pt x="42506" y="30353"/>
                  </a:lnTo>
                  <a:lnTo>
                    <a:pt x="43522" y="30353"/>
                  </a:lnTo>
                  <a:lnTo>
                    <a:pt x="43522" y="22263"/>
                  </a:lnTo>
                  <a:lnTo>
                    <a:pt x="42506" y="22263"/>
                  </a:lnTo>
                  <a:lnTo>
                    <a:pt x="41490" y="21247"/>
                  </a:lnTo>
                  <a:lnTo>
                    <a:pt x="39471" y="21247"/>
                  </a:lnTo>
                  <a:lnTo>
                    <a:pt x="39471" y="20231"/>
                  </a:lnTo>
                  <a:lnTo>
                    <a:pt x="28333" y="20231"/>
                  </a:lnTo>
                  <a:lnTo>
                    <a:pt x="28333" y="17195"/>
                  </a:lnTo>
                  <a:lnTo>
                    <a:pt x="29349" y="17195"/>
                  </a:lnTo>
                  <a:lnTo>
                    <a:pt x="29349" y="15176"/>
                  </a:lnTo>
                  <a:lnTo>
                    <a:pt x="31369" y="13157"/>
                  </a:lnTo>
                  <a:lnTo>
                    <a:pt x="31369" y="12141"/>
                  </a:lnTo>
                  <a:lnTo>
                    <a:pt x="36436" y="7086"/>
                  </a:lnTo>
                  <a:lnTo>
                    <a:pt x="37439" y="7086"/>
                  </a:lnTo>
                  <a:lnTo>
                    <a:pt x="37439" y="6070"/>
                  </a:lnTo>
                  <a:lnTo>
                    <a:pt x="39471" y="6070"/>
                  </a:lnTo>
                  <a:lnTo>
                    <a:pt x="39471" y="5054"/>
                  </a:lnTo>
                  <a:lnTo>
                    <a:pt x="41490" y="5054"/>
                  </a:lnTo>
                  <a:lnTo>
                    <a:pt x="42506" y="4051"/>
                  </a:lnTo>
                  <a:lnTo>
                    <a:pt x="43522" y="4051"/>
                  </a:lnTo>
                  <a:lnTo>
                    <a:pt x="43522" y="1016"/>
                  </a:lnTo>
                  <a:lnTo>
                    <a:pt x="42506" y="0"/>
                  </a:lnTo>
                  <a:lnTo>
                    <a:pt x="38455" y="0"/>
                  </a:lnTo>
                  <a:lnTo>
                    <a:pt x="37439" y="1016"/>
                  </a:lnTo>
                  <a:lnTo>
                    <a:pt x="36436" y="1016"/>
                  </a:lnTo>
                  <a:lnTo>
                    <a:pt x="35420" y="2019"/>
                  </a:lnTo>
                  <a:lnTo>
                    <a:pt x="34404" y="2019"/>
                  </a:lnTo>
                  <a:lnTo>
                    <a:pt x="34404" y="3035"/>
                  </a:lnTo>
                  <a:lnTo>
                    <a:pt x="33401" y="3035"/>
                  </a:lnTo>
                  <a:lnTo>
                    <a:pt x="30365" y="6070"/>
                  </a:lnTo>
                  <a:lnTo>
                    <a:pt x="29349" y="6070"/>
                  </a:lnTo>
                  <a:lnTo>
                    <a:pt x="29349" y="7086"/>
                  </a:lnTo>
                  <a:lnTo>
                    <a:pt x="28333" y="7086"/>
                  </a:lnTo>
                  <a:lnTo>
                    <a:pt x="28333" y="8089"/>
                  </a:lnTo>
                  <a:lnTo>
                    <a:pt x="26314" y="10121"/>
                  </a:lnTo>
                  <a:lnTo>
                    <a:pt x="26314" y="11125"/>
                  </a:lnTo>
                  <a:lnTo>
                    <a:pt x="25298" y="12141"/>
                  </a:lnTo>
                  <a:lnTo>
                    <a:pt x="25298" y="13157"/>
                  </a:lnTo>
                  <a:lnTo>
                    <a:pt x="24295" y="14160"/>
                  </a:lnTo>
                  <a:lnTo>
                    <a:pt x="24295" y="16192"/>
                  </a:lnTo>
                  <a:lnTo>
                    <a:pt x="23279" y="17195"/>
                  </a:lnTo>
                  <a:lnTo>
                    <a:pt x="23279" y="42494"/>
                  </a:lnTo>
                  <a:lnTo>
                    <a:pt x="24295" y="43510"/>
                  </a:lnTo>
                  <a:lnTo>
                    <a:pt x="24295" y="44526"/>
                  </a:lnTo>
                  <a:lnTo>
                    <a:pt x="25298" y="44526"/>
                  </a:lnTo>
                  <a:lnTo>
                    <a:pt x="25298" y="45542"/>
                  </a:lnTo>
                  <a:lnTo>
                    <a:pt x="26314" y="46545"/>
                  </a:lnTo>
                  <a:lnTo>
                    <a:pt x="26314" y="47561"/>
                  </a:lnTo>
                  <a:lnTo>
                    <a:pt x="27330" y="47561"/>
                  </a:lnTo>
                  <a:lnTo>
                    <a:pt x="28333" y="48577"/>
                  </a:lnTo>
                  <a:lnTo>
                    <a:pt x="29349" y="48577"/>
                  </a:lnTo>
                  <a:lnTo>
                    <a:pt x="29349" y="49580"/>
                  </a:lnTo>
                  <a:lnTo>
                    <a:pt x="31369" y="49580"/>
                  </a:lnTo>
                  <a:lnTo>
                    <a:pt x="31369" y="50596"/>
                  </a:lnTo>
                  <a:lnTo>
                    <a:pt x="39471" y="50596"/>
                  </a:lnTo>
                  <a:lnTo>
                    <a:pt x="40487" y="49580"/>
                  </a:lnTo>
                  <a:lnTo>
                    <a:pt x="42506" y="49580"/>
                  </a:lnTo>
                  <a:lnTo>
                    <a:pt x="42506" y="48577"/>
                  </a:lnTo>
                  <a:lnTo>
                    <a:pt x="43522" y="48577"/>
                  </a:lnTo>
                  <a:lnTo>
                    <a:pt x="43522" y="47561"/>
                  </a:lnTo>
                  <a:lnTo>
                    <a:pt x="44526" y="47561"/>
                  </a:lnTo>
                  <a:lnTo>
                    <a:pt x="45542" y="46545"/>
                  </a:lnTo>
                  <a:lnTo>
                    <a:pt x="45542" y="45542"/>
                  </a:lnTo>
                  <a:lnTo>
                    <a:pt x="46558" y="45542"/>
                  </a:lnTo>
                  <a:lnTo>
                    <a:pt x="46558" y="44526"/>
                  </a:lnTo>
                  <a:lnTo>
                    <a:pt x="47561" y="44526"/>
                  </a:lnTo>
                  <a:lnTo>
                    <a:pt x="47561" y="42494"/>
                  </a:lnTo>
                  <a:lnTo>
                    <a:pt x="48577" y="41490"/>
                  </a:lnTo>
                  <a:lnTo>
                    <a:pt x="48577" y="29349"/>
                  </a:lnTo>
                  <a:close/>
                </a:path>
                <a:path w="114935" h="50800">
                  <a:moveTo>
                    <a:pt x="80962" y="15176"/>
                  </a:moveTo>
                  <a:lnTo>
                    <a:pt x="79946" y="14160"/>
                  </a:lnTo>
                  <a:lnTo>
                    <a:pt x="79946" y="11125"/>
                  </a:lnTo>
                  <a:lnTo>
                    <a:pt x="78930" y="11125"/>
                  </a:lnTo>
                  <a:lnTo>
                    <a:pt x="78930" y="8089"/>
                  </a:lnTo>
                  <a:lnTo>
                    <a:pt x="77927" y="7086"/>
                  </a:lnTo>
                  <a:lnTo>
                    <a:pt x="77927" y="6070"/>
                  </a:lnTo>
                  <a:lnTo>
                    <a:pt x="76911" y="5054"/>
                  </a:lnTo>
                  <a:lnTo>
                    <a:pt x="76911" y="4051"/>
                  </a:lnTo>
                  <a:lnTo>
                    <a:pt x="75895" y="4051"/>
                  </a:lnTo>
                  <a:lnTo>
                    <a:pt x="75895" y="16192"/>
                  </a:lnTo>
                  <a:lnTo>
                    <a:pt x="75895" y="33388"/>
                  </a:lnTo>
                  <a:lnTo>
                    <a:pt x="74891" y="34404"/>
                  </a:lnTo>
                  <a:lnTo>
                    <a:pt x="74891" y="38455"/>
                  </a:lnTo>
                  <a:lnTo>
                    <a:pt x="73875" y="39458"/>
                  </a:lnTo>
                  <a:lnTo>
                    <a:pt x="73875" y="41490"/>
                  </a:lnTo>
                  <a:lnTo>
                    <a:pt x="72859" y="42494"/>
                  </a:lnTo>
                  <a:lnTo>
                    <a:pt x="72859" y="43510"/>
                  </a:lnTo>
                  <a:lnTo>
                    <a:pt x="71856" y="43510"/>
                  </a:lnTo>
                  <a:lnTo>
                    <a:pt x="71856" y="44526"/>
                  </a:lnTo>
                  <a:lnTo>
                    <a:pt x="70840" y="44526"/>
                  </a:lnTo>
                  <a:lnTo>
                    <a:pt x="70840" y="45542"/>
                  </a:lnTo>
                  <a:lnTo>
                    <a:pt x="66789" y="45542"/>
                  </a:lnTo>
                  <a:lnTo>
                    <a:pt x="64770" y="43510"/>
                  </a:lnTo>
                  <a:lnTo>
                    <a:pt x="64770" y="42494"/>
                  </a:lnTo>
                  <a:lnTo>
                    <a:pt x="63754" y="42494"/>
                  </a:lnTo>
                  <a:lnTo>
                    <a:pt x="63754" y="40474"/>
                  </a:lnTo>
                  <a:lnTo>
                    <a:pt x="62738" y="39458"/>
                  </a:lnTo>
                  <a:lnTo>
                    <a:pt x="62738" y="38455"/>
                  </a:lnTo>
                  <a:lnTo>
                    <a:pt x="61734" y="37439"/>
                  </a:lnTo>
                  <a:lnTo>
                    <a:pt x="61734" y="31369"/>
                  </a:lnTo>
                  <a:lnTo>
                    <a:pt x="60718" y="31369"/>
                  </a:lnTo>
                  <a:lnTo>
                    <a:pt x="60718" y="19227"/>
                  </a:lnTo>
                  <a:lnTo>
                    <a:pt x="61734" y="19227"/>
                  </a:lnTo>
                  <a:lnTo>
                    <a:pt x="61734" y="14160"/>
                  </a:lnTo>
                  <a:lnTo>
                    <a:pt x="62738" y="13157"/>
                  </a:lnTo>
                  <a:lnTo>
                    <a:pt x="62738" y="10121"/>
                  </a:lnTo>
                  <a:lnTo>
                    <a:pt x="63754" y="10121"/>
                  </a:lnTo>
                  <a:lnTo>
                    <a:pt x="63754" y="8089"/>
                  </a:lnTo>
                  <a:lnTo>
                    <a:pt x="64770" y="8089"/>
                  </a:lnTo>
                  <a:lnTo>
                    <a:pt x="64770" y="7086"/>
                  </a:lnTo>
                  <a:lnTo>
                    <a:pt x="65786" y="6070"/>
                  </a:lnTo>
                  <a:lnTo>
                    <a:pt x="65786" y="5054"/>
                  </a:lnTo>
                  <a:lnTo>
                    <a:pt x="70840" y="5054"/>
                  </a:lnTo>
                  <a:lnTo>
                    <a:pt x="70840" y="6070"/>
                  </a:lnTo>
                  <a:lnTo>
                    <a:pt x="71856" y="6070"/>
                  </a:lnTo>
                  <a:lnTo>
                    <a:pt x="71856" y="7086"/>
                  </a:lnTo>
                  <a:lnTo>
                    <a:pt x="72859" y="7086"/>
                  </a:lnTo>
                  <a:lnTo>
                    <a:pt x="72859" y="8089"/>
                  </a:lnTo>
                  <a:lnTo>
                    <a:pt x="73875" y="9105"/>
                  </a:lnTo>
                  <a:lnTo>
                    <a:pt x="73875" y="11125"/>
                  </a:lnTo>
                  <a:lnTo>
                    <a:pt x="74891" y="12141"/>
                  </a:lnTo>
                  <a:lnTo>
                    <a:pt x="74891" y="16192"/>
                  </a:lnTo>
                  <a:lnTo>
                    <a:pt x="75895" y="16192"/>
                  </a:lnTo>
                  <a:lnTo>
                    <a:pt x="75895" y="4051"/>
                  </a:lnTo>
                  <a:lnTo>
                    <a:pt x="75895" y="3035"/>
                  </a:lnTo>
                  <a:lnTo>
                    <a:pt x="74891" y="2019"/>
                  </a:lnTo>
                  <a:lnTo>
                    <a:pt x="73875" y="2019"/>
                  </a:lnTo>
                  <a:lnTo>
                    <a:pt x="73875" y="1016"/>
                  </a:lnTo>
                  <a:lnTo>
                    <a:pt x="72859" y="1016"/>
                  </a:lnTo>
                  <a:lnTo>
                    <a:pt x="71856" y="0"/>
                  </a:lnTo>
                  <a:lnTo>
                    <a:pt x="64770" y="0"/>
                  </a:lnTo>
                  <a:lnTo>
                    <a:pt x="64770" y="1016"/>
                  </a:lnTo>
                  <a:lnTo>
                    <a:pt x="63754" y="1016"/>
                  </a:lnTo>
                  <a:lnTo>
                    <a:pt x="62738" y="2019"/>
                  </a:lnTo>
                  <a:lnTo>
                    <a:pt x="61734" y="2019"/>
                  </a:lnTo>
                  <a:lnTo>
                    <a:pt x="61734" y="3035"/>
                  </a:lnTo>
                  <a:lnTo>
                    <a:pt x="60718" y="3035"/>
                  </a:lnTo>
                  <a:lnTo>
                    <a:pt x="60718" y="4051"/>
                  </a:lnTo>
                  <a:lnTo>
                    <a:pt x="59702" y="5054"/>
                  </a:lnTo>
                  <a:lnTo>
                    <a:pt x="59702" y="6070"/>
                  </a:lnTo>
                  <a:lnTo>
                    <a:pt x="58699" y="7086"/>
                  </a:lnTo>
                  <a:lnTo>
                    <a:pt x="58699" y="8089"/>
                  </a:lnTo>
                  <a:lnTo>
                    <a:pt x="57683" y="9105"/>
                  </a:lnTo>
                  <a:lnTo>
                    <a:pt x="57683" y="11125"/>
                  </a:lnTo>
                  <a:lnTo>
                    <a:pt x="56667" y="12141"/>
                  </a:lnTo>
                  <a:lnTo>
                    <a:pt x="56667" y="17195"/>
                  </a:lnTo>
                  <a:lnTo>
                    <a:pt x="55664" y="18211"/>
                  </a:lnTo>
                  <a:lnTo>
                    <a:pt x="55664" y="32385"/>
                  </a:lnTo>
                  <a:lnTo>
                    <a:pt x="56667" y="33388"/>
                  </a:lnTo>
                  <a:lnTo>
                    <a:pt x="56667" y="38455"/>
                  </a:lnTo>
                  <a:lnTo>
                    <a:pt x="57683" y="38455"/>
                  </a:lnTo>
                  <a:lnTo>
                    <a:pt x="57683" y="41490"/>
                  </a:lnTo>
                  <a:lnTo>
                    <a:pt x="58699" y="41490"/>
                  </a:lnTo>
                  <a:lnTo>
                    <a:pt x="58699" y="43510"/>
                  </a:lnTo>
                  <a:lnTo>
                    <a:pt x="59702" y="44526"/>
                  </a:lnTo>
                  <a:lnTo>
                    <a:pt x="59702" y="45542"/>
                  </a:lnTo>
                  <a:lnTo>
                    <a:pt x="60718" y="46545"/>
                  </a:lnTo>
                  <a:lnTo>
                    <a:pt x="60718" y="47561"/>
                  </a:lnTo>
                  <a:lnTo>
                    <a:pt x="61734" y="47561"/>
                  </a:lnTo>
                  <a:lnTo>
                    <a:pt x="61734" y="48577"/>
                  </a:lnTo>
                  <a:lnTo>
                    <a:pt x="62738" y="48577"/>
                  </a:lnTo>
                  <a:lnTo>
                    <a:pt x="63754" y="49580"/>
                  </a:lnTo>
                  <a:lnTo>
                    <a:pt x="64770" y="49580"/>
                  </a:lnTo>
                  <a:lnTo>
                    <a:pt x="64770" y="50596"/>
                  </a:lnTo>
                  <a:lnTo>
                    <a:pt x="71856" y="50596"/>
                  </a:lnTo>
                  <a:lnTo>
                    <a:pt x="72859" y="49580"/>
                  </a:lnTo>
                  <a:lnTo>
                    <a:pt x="73875" y="49580"/>
                  </a:lnTo>
                  <a:lnTo>
                    <a:pt x="73875" y="48577"/>
                  </a:lnTo>
                  <a:lnTo>
                    <a:pt x="74891" y="48577"/>
                  </a:lnTo>
                  <a:lnTo>
                    <a:pt x="75895" y="47561"/>
                  </a:lnTo>
                  <a:lnTo>
                    <a:pt x="75895" y="46545"/>
                  </a:lnTo>
                  <a:lnTo>
                    <a:pt x="76911" y="46545"/>
                  </a:lnTo>
                  <a:lnTo>
                    <a:pt x="76911" y="45542"/>
                  </a:lnTo>
                  <a:lnTo>
                    <a:pt x="77927" y="44526"/>
                  </a:lnTo>
                  <a:lnTo>
                    <a:pt x="77927" y="43510"/>
                  </a:lnTo>
                  <a:lnTo>
                    <a:pt x="78930" y="42494"/>
                  </a:lnTo>
                  <a:lnTo>
                    <a:pt x="78930" y="40474"/>
                  </a:lnTo>
                  <a:lnTo>
                    <a:pt x="79946" y="39458"/>
                  </a:lnTo>
                  <a:lnTo>
                    <a:pt x="79946" y="35420"/>
                  </a:lnTo>
                  <a:lnTo>
                    <a:pt x="80962" y="35420"/>
                  </a:lnTo>
                  <a:lnTo>
                    <a:pt x="80962" y="15176"/>
                  </a:lnTo>
                  <a:close/>
                </a:path>
                <a:path w="114935" h="50800">
                  <a:moveTo>
                    <a:pt x="114350" y="20231"/>
                  </a:moveTo>
                  <a:lnTo>
                    <a:pt x="113347" y="19227"/>
                  </a:lnTo>
                  <a:lnTo>
                    <a:pt x="113347" y="14160"/>
                  </a:lnTo>
                  <a:lnTo>
                    <a:pt x="112331" y="13157"/>
                  </a:lnTo>
                  <a:lnTo>
                    <a:pt x="112331" y="10121"/>
                  </a:lnTo>
                  <a:lnTo>
                    <a:pt x="111315" y="9105"/>
                  </a:lnTo>
                  <a:lnTo>
                    <a:pt x="111315" y="7086"/>
                  </a:lnTo>
                  <a:lnTo>
                    <a:pt x="110312" y="6070"/>
                  </a:lnTo>
                  <a:lnTo>
                    <a:pt x="110312" y="5054"/>
                  </a:lnTo>
                  <a:lnTo>
                    <a:pt x="109296" y="4051"/>
                  </a:lnTo>
                  <a:lnTo>
                    <a:pt x="109296" y="21247"/>
                  </a:lnTo>
                  <a:lnTo>
                    <a:pt x="109296" y="29349"/>
                  </a:lnTo>
                  <a:lnTo>
                    <a:pt x="108280" y="29349"/>
                  </a:lnTo>
                  <a:lnTo>
                    <a:pt x="108280" y="35420"/>
                  </a:lnTo>
                  <a:lnTo>
                    <a:pt x="107264" y="36423"/>
                  </a:lnTo>
                  <a:lnTo>
                    <a:pt x="107264" y="39458"/>
                  </a:lnTo>
                  <a:lnTo>
                    <a:pt x="106260" y="40474"/>
                  </a:lnTo>
                  <a:lnTo>
                    <a:pt x="106260" y="42494"/>
                  </a:lnTo>
                  <a:lnTo>
                    <a:pt x="105244" y="42494"/>
                  </a:lnTo>
                  <a:lnTo>
                    <a:pt x="105244" y="43510"/>
                  </a:lnTo>
                  <a:lnTo>
                    <a:pt x="104228" y="44526"/>
                  </a:lnTo>
                  <a:lnTo>
                    <a:pt x="103225" y="44526"/>
                  </a:lnTo>
                  <a:lnTo>
                    <a:pt x="103225" y="45542"/>
                  </a:lnTo>
                  <a:lnTo>
                    <a:pt x="99174" y="45542"/>
                  </a:lnTo>
                  <a:lnTo>
                    <a:pt x="99174" y="44526"/>
                  </a:lnTo>
                  <a:lnTo>
                    <a:pt x="98158" y="44526"/>
                  </a:lnTo>
                  <a:lnTo>
                    <a:pt x="98158" y="43510"/>
                  </a:lnTo>
                  <a:lnTo>
                    <a:pt x="97155" y="43510"/>
                  </a:lnTo>
                  <a:lnTo>
                    <a:pt x="97155" y="42494"/>
                  </a:lnTo>
                  <a:lnTo>
                    <a:pt x="96139" y="41490"/>
                  </a:lnTo>
                  <a:lnTo>
                    <a:pt x="96139" y="39458"/>
                  </a:lnTo>
                  <a:lnTo>
                    <a:pt x="95123" y="39458"/>
                  </a:lnTo>
                  <a:lnTo>
                    <a:pt x="95123" y="36423"/>
                  </a:lnTo>
                  <a:lnTo>
                    <a:pt x="94119" y="35420"/>
                  </a:lnTo>
                  <a:lnTo>
                    <a:pt x="94119" y="26314"/>
                  </a:lnTo>
                  <a:lnTo>
                    <a:pt x="93103" y="26314"/>
                  </a:lnTo>
                  <a:lnTo>
                    <a:pt x="93103" y="24282"/>
                  </a:lnTo>
                  <a:lnTo>
                    <a:pt x="94119" y="24282"/>
                  </a:lnTo>
                  <a:lnTo>
                    <a:pt x="94119" y="15176"/>
                  </a:lnTo>
                  <a:lnTo>
                    <a:pt x="95123" y="15176"/>
                  </a:lnTo>
                  <a:lnTo>
                    <a:pt x="95123" y="11125"/>
                  </a:lnTo>
                  <a:lnTo>
                    <a:pt x="96139" y="10121"/>
                  </a:lnTo>
                  <a:lnTo>
                    <a:pt x="96139" y="9105"/>
                  </a:lnTo>
                  <a:lnTo>
                    <a:pt x="97155" y="8089"/>
                  </a:lnTo>
                  <a:lnTo>
                    <a:pt x="97155" y="7086"/>
                  </a:lnTo>
                  <a:lnTo>
                    <a:pt x="98158" y="7086"/>
                  </a:lnTo>
                  <a:lnTo>
                    <a:pt x="98158" y="6070"/>
                  </a:lnTo>
                  <a:lnTo>
                    <a:pt x="99174" y="5054"/>
                  </a:lnTo>
                  <a:lnTo>
                    <a:pt x="103225" y="5054"/>
                  </a:lnTo>
                  <a:lnTo>
                    <a:pt x="105244" y="7086"/>
                  </a:lnTo>
                  <a:lnTo>
                    <a:pt x="105244" y="8089"/>
                  </a:lnTo>
                  <a:lnTo>
                    <a:pt x="106260" y="8089"/>
                  </a:lnTo>
                  <a:lnTo>
                    <a:pt x="106260" y="10121"/>
                  </a:lnTo>
                  <a:lnTo>
                    <a:pt x="107264" y="10121"/>
                  </a:lnTo>
                  <a:lnTo>
                    <a:pt x="107264" y="14160"/>
                  </a:lnTo>
                  <a:lnTo>
                    <a:pt x="108280" y="14160"/>
                  </a:lnTo>
                  <a:lnTo>
                    <a:pt x="108280" y="21247"/>
                  </a:lnTo>
                  <a:lnTo>
                    <a:pt x="109296" y="21247"/>
                  </a:lnTo>
                  <a:lnTo>
                    <a:pt x="109296" y="4051"/>
                  </a:lnTo>
                  <a:lnTo>
                    <a:pt x="106260" y="1016"/>
                  </a:lnTo>
                  <a:lnTo>
                    <a:pt x="105244" y="1016"/>
                  </a:lnTo>
                  <a:lnTo>
                    <a:pt x="105244" y="0"/>
                  </a:lnTo>
                  <a:lnTo>
                    <a:pt x="98158" y="0"/>
                  </a:lnTo>
                  <a:lnTo>
                    <a:pt x="97155" y="1016"/>
                  </a:lnTo>
                  <a:lnTo>
                    <a:pt x="96139" y="1016"/>
                  </a:lnTo>
                  <a:lnTo>
                    <a:pt x="96139" y="2019"/>
                  </a:lnTo>
                  <a:lnTo>
                    <a:pt x="95123" y="2019"/>
                  </a:lnTo>
                  <a:lnTo>
                    <a:pt x="93103" y="4051"/>
                  </a:lnTo>
                  <a:lnTo>
                    <a:pt x="93103" y="5054"/>
                  </a:lnTo>
                  <a:lnTo>
                    <a:pt x="92087" y="6070"/>
                  </a:lnTo>
                  <a:lnTo>
                    <a:pt x="92087" y="7086"/>
                  </a:lnTo>
                  <a:lnTo>
                    <a:pt x="91084" y="8089"/>
                  </a:lnTo>
                  <a:lnTo>
                    <a:pt x="91084" y="10121"/>
                  </a:lnTo>
                  <a:lnTo>
                    <a:pt x="90068" y="10121"/>
                  </a:lnTo>
                  <a:lnTo>
                    <a:pt x="90068" y="13157"/>
                  </a:lnTo>
                  <a:lnTo>
                    <a:pt x="89052" y="14160"/>
                  </a:lnTo>
                  <a:lnTo>
                    <a:pt x="89052" y="22263"/>
                  </a:lnTo>
                  <a:lnTo>
                    <a:pt x="88049" y="23279"/>
                  </a:lnTo>
                  <a:lnTo>
                    <a:pt x="88049" y="28333"/>
                  </a:lnTo>
                  <a:lnTo>
                    <a:pt x="89052" y="28333"/>
                  </a:lnTo>
                  <a:lnTo>
                    <a:pt x="89052" y="36423"/>
                  </a:lnTo>
                  <a:lnTo>
                    <a:pt x="90068" y="37439"/>
                  </a:lnTo>
                  <a:lnTo>
                    <a:pt x="90068" y="40474"/>
                  </a:lnTo>
                  <a:lnTo>
                    <a:pt x="91084" y="41490"/>
                  </a:lnTo>
                  <a:lnTo>
                    <a:pt x="91084" y="42494"/>
                  </a:lnTo>
                  <a:lnTo>
                    <a:pt x="92087" y="43510"/>
                  </a:lnTo>
                  <a:lnTo>
                    <a:pt x="92087" y="44526"/>
                  </a:lnTo>
                  <a:lnTo>
                    <a:pt x="93103" y="45542"/>
                  </a:lnTo>
                  <a:lnTo>
                    <a:pt x="93103" y="46545"/>
                  </a:lnTo>
                  <a:lnTo>
                    <a:pt x="95123" y="48577"/>
                  </a:lnTo>
                  <a:lnTo>
                    <a:pt x="96139" y="48577"/>
                  </a:lnTo>
                  <a:lnTo>
                    <a:pt x="96139" y="49580"/>
                  </a:lnTo>
                  <a:lnTo>
                    <a:pt x="97155" y="49580"/>
                  </a:lnTo>
                  <a:lnTo>
                    <a:pt x="98158" y="50596"/>
                  </a:lnTo>
                  <a:lnTo>
                    <a:pt x="105244" y="50596"/>
                  </a:lnTo>
                  <a:lnTo>
                    <a:pt x="105244" y="49580"/>
                  </a:lnTo>
                  <a:lnTo>
                    <a:pt x="106260" y="49580"/>
                  </a:lnTo>
                  <a:lnTo>
                    <a:pt x="110312" y="45542"/>
                  </a:lnTo>
                  <a:lnTo>
                    <a:pt x="110312" y="44526"/>
                  </a:lnTo>
                  <a:lnTo>
                    <a:pt x="111315" y="43510"/>
                  </a:lnTo>
                  <a:lnTo>
                    <a:pt x="111315" y="41490"/>
                  </a:lnTo>
                  <a:lnTo>
                    <a:pt x="112331" y="40474"/>
                  </a:lnTo>
                  <a:lnTo>
                    <a:pt x="112331" y="37439"/>
                  </a:lnTo>
                  <a:lnTo>
                    <a:pt x="113347" y="37439"/>
                  </a:lnTo>
                  <a:lnTo>
                    <a:pt x="113347" y="30353"/>
                  </a:lnTo>
                  <a:lnTo>
                    <a:pt x="114350" y="30353"/>
                  </a:lnTo>
                  <a:lnTo>
                    <a:pt x="114350" y="202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3209572" y="11910329"/>
              <a:ext cx="804545" cy="304800"/>
            </a:xfrm>
            <a:custGeom>
              <a:avLst/>
              <a:gdLst/>
              <a:ahLst/>
              <a:cxnLst/>
              <a:rect l="l" t="t" r="r" b="b"/>
              <a:pathLst>
                <a:path w="804545" h="304800">
                  <a:moveTo>
                    <a:pt x="272214" y="299537"/>
                  </a:moveTo>
                  <a:lnTo>
                    <a:pt x="323824" y="247928"/>
                  </a:lnTo>
                </a:path>
                <a:path w="804545" h="304800">
                  <a:moveTo>
                    <a:pt x="51609" y="247928"/>
                  </a:moveTo>
                  <a:lnTo>
                    <a:pt x="0" y="299537"/>
                  </a:lnTo>
                </a:path>
                <a:path w="804545" h="304800">
                  <a:moveTo>
                    <a:pt x="505975" y="0"/>
                  </a:moveTo>
                  <a:lnTo>
                    <a:pt x="505975" y="304597"/>
                  </a:lnTo>
                </a:path>
                <a:path w="804545" h="304800">
                  <a:moveTo>
                    <a:pt x="298525" y="0"/>
                  </a:moveTo>
                  <a:lnTo>
                    <a:pt x="298525" y="304597"/>
                  </a:lnTo>
                </a:path>
                <a:path w="804545" h="304800">
                  <a:moveTo>
                    <a:pt x="505975" y="273226"/>
                  </a:moveTo>
                  <a:lnTo>
                    <a:pt x="298525" y="273226"/>
                  </a:lnTo>
                </a:path>
                <a:path w="804545" h="304800">
                  <a:moveTo>
                    <a:pt x="480676" y="299537"/>
                  </a:moveTo>
                  <a:lnTo>
                    <a:pt x="531274" y="247928"/>
                  </a:lnTo>
                </a:path>
                <a:path w="804545" h="304800">
                  <a:moveTo>
                    <a:pt x="323824" y="247928"/>
                  </a:moveTo>
                  <a:lnTo>
                    <a:pt x="272214" y="299537"/>
                  </a:lnTo>
                </a:path>
                <a:path w="804545" h="304800">
                  <a:moveTo>
                    <a:pt x="778190" y="0"/>
                  </a:moveTo>
                  <a:lnTo>
                    <a:pt x="778190" y="304597"/>
                  </a:lnTo>
                </a:path>
                <a:path w="804545" h="304800">
                  <a:moveTo>
                    <a:pt x="505975" y="0"/>
                  </a:moveTo>
                  <a:lnTo>
                    <a:pt x="505975" y="304597"/>
                  </a:lnTo>
                </a:path>
                <a:path w="804545" h="304800">
                  <a:moveTo>
                    <a:pt x="778190" y="273226"/>
                  </a:moveTo>
                  <a:lnTo>
                    <a:pt x="505975" y="273226"/>
                  </a:lnTo>
                </a:path>
                <a:path w="804545" h="304800">
                  <a:moveTo>
                    <a:pt x="752891" y="299537"/>
                  </a:moveTo>
                  <a:lnTo>
                    <a:pt x="804501" y="247928"/>
                  </a:lnTo>
                </a:path>
                <a:path w="804545" h="304800">
                  <a:moveTo>
                    <a:pt x="531274" y="247928"/>
                  </a:moveTo>
                  <a:lnTo>
                    <a:pt x="480676" y="299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59" name="object 8259"/>
          <p:cNvSpPr txBox="1"/>
          <p:nvPr/>
        </p:nvSpPr>
        <p:spPr>
          <a:xfrm>
            <a:off x="3532840" y="12089321"/>
            <a:ext cx="39878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1220      </a:t>
            </a:r>
            <a:r>
              <a:rPr sz="550" spc="-10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1600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60" name="object 8260"/>
          <p:cNvSpPr/>
          <p:nvPr/>
        </p:nvSpPr>
        <p:spPr>
          <a:xfrm>
            <a:off x="3962464" y="11906281"/>
            <a:ext cx="505459" cy="309245"/>
          </a:xfrm>
          <a:custGeom>
            <a:avLst/>
            <a:gdLst/>
            <a:ahLst/>
            <a:cxnLst/>
            <a:rect l="l" t="t" r="r" b="b"/>
            <a:pathLst>
              <a:path w="505460" h="309245">
                <a:moveTo>
                  <a:pt x="94111" y="0"/>
                </a:moveTo>
                <a:lnTo>
                  <a:pt x="94111" y="308645"/>
                </a:lnTo>
              </a:path>
              <a:path w="505460" h="309245">
                <a:moveTo>
                  <a:pt x="25298" y="4047"/>
                </a:moveTo>
                <a:lnTo>
                  <a:pt x="25298" y="308645"/>
                </a:lnTo>
              </a:path>
              <a:path w="505460" h="309245">
                <a:moveTo>
                  <a:pt x="94111" y="277274"/>
                </a:moveTo>
                <a:lnTo>
                  <a:pt x="25298" y="277274"/>
                </a:lnTo>
              </a:path>
              <a:path w="505460" h="309245">
                <a:moveTo>
                  <a:pt x="59705" y="277274"/>
                </a:moveTo>
                <a:lnTo>
                  <a:pt x="106254" y="204414"/>
                </a:lnTo>
                <a:lnTo>
                  <a:pt x="228701" y="204414"/>
                </a:lnTo>
              </a:path>
              <a:path w="505460" h="309245">
                <a:moveTo>
                  <a:pt x="67800" y="303585"/>
                </a:moveTo>
                <a:lnTo>
                  <a:pt x="119410" y="251975"/>
                </a:lnTo>
              </a:path>
              <a:path w="505460" h="309245">
                <a:moveTo>
                  <a:pt x="51609" y="251975"/>
                </a:moveTo>
                <a:lnTo>
                  <a:pt x="0" y="303585"/>
                </a:lnTo>
              </a:path>
              <a:path w="505460" h="309245">
                <a:moveTo>
                  <a:pt x="479664" y="0"/>
                </a:moveTo>
                <a:lnTo>
                  <a:pt x="479664" y="308645"/>
                </a:lnTo>
              </a:path>
              <a:path w="505460" h="309245">
                <a:moveTo>
                  <a:pt x="94111" y="0"/>
                </a:moveTo>
                <a:lnTo>
                  <a:pt x="94111" y="308645"/>
                </a:lnTo>
              </a:path>
              <a:path w="505460" h="309245">
                <a:moveTo>
                  <a:pt x="479664" y="277274"/>
                </a:moveTo>
                <a:lnTo>
                  <a:pt x="94111" y="277274"/>
                </a:lnTo>
              </a:path>
              <a:path w="505460" h="309245">
                <a:moveTo>
                  <a:pt x="453354" y="303585"/>
                </a:moveTo>
                <a:lnTo>
                  <a:pt x="504963" y="251975"/>
                </a:lnTo>
              </a:path>
              <a:path w="505460" h="309245">
                <a:moveTo>
                  <a:pt x="119410" y="251975"/>
                </a:moveTo>
                <a:lnTo>
                  <a:pt x="67800" y="30358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1" name="object 8261"/>
          <p:cNvSpPr txBox="1"/>
          <p:nvPr/>
        </p:nvSpPr>
        <p:spPr>
          <a:xfrm>
            <a:off x="4061078" y="12016461"/>
            <a:ext cx="273050" cy="1841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615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  <a:p>
            <a:pPr marL="116839">
              <a:lnSpc>
                <a:spcPts val="615"/>
              </a:lnSpc>
            </a:pPr>
            <a:r>
              <a:rPr sz="550" spc="-25" dirty="0">
                <a:latin typeface="Cambria"/>
                <a:cs typeface="Cambria"/>
              </a:rPr>
              <a:t>2265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62" name="object 8262"/>
          <p:cNvSpPr/>
          <p:nvPr/>
        </p:nvSpPr>
        <p:spPr>
          <a:xfrm>
            <a:off x="4290336" y="11906281"/>
            <a:ext cx="219710" cy="349250"/>
          </a:xfrm>
          <a:custGeom>
            <a:avLst/>
            <a:gdLst/>
            <a:ahLst/>
            <a:cxnLst/>
            <a:rect l="l" t="t" r="r" b="b"/>
            <a:pathLst>
              <a:path w="219710" h="349250">
                <a:moveTo>
                  <a:pt x="219593" y="0"/>
                </a:moveTo>
                <a:lnTo>
                  <a:pt x="219593" y="308645"/>
                </a:lnTo>
              </a:path>
              <a:path w="219710" h="349250">
                <a:moveTo>
                  <a:pt x="151792" y="0"/>
                </a:moveTo>
                <a:lnTo>
                  <a:pt x="151792" y="308645"/>
                </a:lnTo>
              </a:path>
              <a:path w="219710" h="349250">
                <a:moveTo>
                  <a:pt x="219593" y="277274"/>
                </a:moveTo>
                <a:lnTo>
                  <a:pt x="151792" y="277274"/>
                </a:lnTo>
              </a:path>
              <a:path w="219710" h="349250">
                <a:moveTo>
                  <a:pt x="185187" y="277274"/>
                </a:moveTo>
                <a:lnTo>
                  <a:pt x="122446" y="349123"/>
                </a:lnTo>
                <a:lnTo>
                  <a:pt x="0" y="349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3" name="object 8263"/>
          <p:cNvSpPr txBox="1"/>
          <p:nvPr/>
        </p:nvSpPr>
        <p:spPr>
          <a:xfrm>
            <a:off x="4104491" y="12205696"/>
            <a:ext cx="34163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3305</a:t>
            </a:r>
            <a:r>
              <a:rPr sz="550" spc="-45" dirty="0">
                <a:latin typeface="Cambria"/>
                <a:cs typeface="Cambria"/>
              </a:rPr>
              <a:t> </a:t>
            </a:r>
            <a:r>
              <a:rPr sz="825" spc="-22" baseline="35353" dirty="0">
                <a:latin typeface="Cambria"/>
                <a:cs typeface="Cambria"/>
              </a:rPr>
              <a:t>400</a:t>
            </a:r>
            <a:endParaRPr sz="825" baseline="35353">
              <a:latin typeface="Cambria"/>
              <a:cs typeface="Cambria"/>
            </a:endParaRPr>
          </a:p>
        </p:txBody>
      </p:sp>
      <p:sp>
        <p:nvSpPr>
          <p:cNvPr id="8264" name="object 8264"/>
          <p:cNvSpPr/>
          <p:nvPr/>
        </p:nvSpPr>
        <p:spPr>
          <a:xfrm>
            <a:off x="4415818" y="11906281"/>
            <a:ext cx="604520" cy="309245"/>
          </a:xfrm>
          <a:custGeom>
            <a:avLst/>
            <a:gdLst/>
            <a:ahLst/>
            <a:cxnLst/>
            <a:rect l="l" t="t" r="r" b="b"/>
            <a:pathLst>
              <a:path w="604520" h="309245">
                <a:moveTo>
                  <a:pt x="68812" y="303585"/>
                </a:moveTo>
                <a:lnTo>
                  <a:pt x="119410" y="251975"/>
                </a:lnTo>
              </a:path>
              <a:path w="604520" h="309245">
                <a:moveTo>
                  <a:pt x="51609" y="251975"/>
                </a:moveTo>
                <a:lnTo>
                  <a:pt x="0" y="303585"/>
                </a:lnTo>
              </a:path>
              <a:path w="604520" h="309245">
                <a:moveTo>
                  <a:pt x="578836" y="0"/>
                </a:moveTo>
                <a:lnTo>
                  <a:pt x="578836" y="308645"/>
                </a:lnTo>
              </a:path>
              <a:path w="604520" h="309245">
                <a:moveTo>
                  <a:pt x="94111" y="0"/>
                </a:moveTo>
                <a:lnTo>
                  <a:pt x="94111" y="308645"/>
                </a:lnTo>
              </a:path>
              <a:path w="604520" h="309245">
                <a:moveTo>
                  <a:pt x="578836" y="277274"/>
                </a:moveTo>
                <a:lnTo>
                  <a:pt x="94111" y="277274"/>
                </a:lnTo>
              </a:path>
              <a:path w="604520" h="309245">
                <a:moveTo>
                  <a:pt x="553537" y="303585"/>
                </a:moveTo>
                <a:lnTo>
                  <a:pt x="604134" y="251975"/>
                </a:lnTo>
              </a:path>
              <a:path w="604520" h="309245">
                <a:moveTo>
                  <a:pt x="119410" y="251975"/>
                </a:moveTo>
                <a:lnTo>
                  <a:pt x="68812" y="30358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5" name="object 8265"/>
          <p:cNvSpPr txBox="1"/>
          <p:nvPr/>
        </p:nvSpPr>
        <p:spPr>
          <a:xfrm>
            <a:off x="4665213" y="12089321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2845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66" name="object 8266"/>
          <p:cNvSpPr/>
          <p:nvPr/>
        </p:nvSpPr>
        <p:spPr>
          <a:xfrm>
            <a:off x="4860064" y="11906281"/>
            <a:ext cx="202565" cy="309245"/>
          </a:xfrm>
          <a:custGeom>
            <a:avLst/>
            <a:gdLst/>
            <a:ahLst/>
            <a:cxnLst/>
            <a:rect l="l" t="t" r="r" b="b"/>
            <a:pathLst>
              <a:path w="202564" h="309245">
                <a:moveTo>
                  <a:pt x="202390" y="0"/>
                </a:moveTo>
                <a:lnTo>
                  <a:pt x="202390" y="308645"/>
                </a:lnTo>
              </a:path>
              <a:path w="202564" h="309245">
                <a:moveTo>
                  <a:pt x="134589" y="0"/>
                </a:moveTo>
                <a:lnTo>
                  <a:pt x="134589" y="308645"/>
                </a:lnTo>
              </a:path>
              <a:path w="202564" h="309245">
                <a:moveTo>
                  <a:pt x="202390" y="277274"/>
                </a:moveTo>
                <a:lnTo>
                  <a:pt x="134589" y="277274"/>
                </a:lnTo>
              </a:path>
              <a:path w="202564" h="309245">
                <a:moveTo>
                  <a:pt x="168995" y="277274"/>
                </a:moveTo>
                <a:lnTo>
                  <a:pt x="122446" y="204414"/>
                </a:lnTo>
                <a:lnTo>
                  <a:pt x="0" y="20441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7" name="object 8267"/>
          <p:cNvSpPr txBox="1"/>
          <p:nvPr/>
        </p:nvSpPr>
        <p:spPr>
          <a:xfrm>
            <a:off x="4852424" y="12016461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68" name="object 8268"/>
          <p:cNvSpPr/>
          <p:nvPr/>
        </p:nvSpPr>
        <p:spPr>
          <a:xfrm>
            <a:off x="4969355" y="11906281"/>
            <a:ext cx="604520" cy="309245"/>
          </a:xfrm>
          <a:custGeom>
            <a:avLst/>
            <a:gdLst/>
            <a:ahLst/>
            <a:cxnLst/>
            <a:rect l="l" t="t" r="r" b="b"/>
            <a:pathLst>
              <a:path w="604520" h="309245">
                <a:moveTo>
                  <a:pt x="67800" y="303585"/>
                </a:moveTo>
                <a:lnTo>
                  <a:pt x="119410" y="251975"/>
                </a:lnTo>
              </a:path>
              <a:path w="604520" h="309245">
                <a:moveTo>
                  <a:pt x="50597" y="251975"/>
                </a:moveTo>
                <a:lnTo>
                  <a:pt x="0" y="303585"/>
                </a:lnTo>
              </a:path>
              <a:path w="604520" h="309245">
                <a:moveTo>
                  <a:pt x="93099" y="0"/>
                </a:moveTo>
                <a:lnTo>
                  <a:pt x="93099" y="308645"/>
                </a:lnTo>
              </a:path>
              <a:path w="604520" h="309245">
                <a:moveTo>
                  <a:pt x="577824" y="0"/>
                </a:moveTo>
                <a:lnTo>
                  <a:pt x="577824" y="308645"/>
                </a:lnTo>
              </a:path>
              <a:path w="604520" h="309245">
                <a:moveTo>
                  <a:pt x="93099" y="277274"/>
                </a:moveTo>
                <a:lnTo>
                  <a:pt x="577824" y="277274"/>
                </a:lnTo>
              </a:path>
              <a:path w="604520" h="309245">
                <a:moveTo>
                  <a:pt x="119410" y="251975"/>
                </a:moveTo>
                <a:lnTo>
                  <a:pt x="67800" y="303585"/>
                </a:lnTo>
              </a:path>
              <a:path w="604520" h="309245">
                <a:moveTo>
                  <a:pt x="552525" y="303585"/>
                </a:moveTo>
                <a:lnTo>
                  <a:pt x="604134" y="2519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9" name="object 8269"/>
          <p:cNvSpPr txBox="1"/>
          <p:nvPr/>
        </p:nvSpPr>
        <p:spPr>
          <a:xfrm>
            <a:off x="5218751" y="12089321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2845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70" name="object 8270"/>
          <p:cNvSpPr/>
          <p:nvPr/>
        </p:nvSpPr>
        <p:spPr>
          <a:xfrm>
            <a:off x="5380208" y="11906281"/>
            <a:ext cx="236220" cy="309245"/>
          </a:xfrm>
          <a:custGeom>
            <a:avLst/>
            <a:gdLst/>
            <a:ahLst/>
            <a:cxnLst/>
            <a:rect l="l" t="t" r="r" b="b"/>
            <a:pathLst>
              <a:path w="236220" h="309245">
                <a:moveTo>
                  <a:pt x="166971" y="0"/>
                </a:moveTo>
                <a:lnTo>
                  <a:pt x="166971" y="308645"/>
                </a:lnTo>
              </a:path>
              <a:path w="236220" h="309245">
                <a:moveTo>
                  <a:pt x="235784" y="0"/>
                </a:moveTo>
                <a:lnTo>
                  <a:pt x="235784" y="308645"/>
                </a:lnTo>
              </a:path>
              <a:path w="236220" h="309245">
                <a:moveTo>
                  <a:pt x="166971" y="277274"/>
                </a:moveTo>
                <a:lnTo>
                  <a:pt x="235784" y="277274"/>
                </a:lnTo>
              </a:path>
              <a:path w="236220" h="309245">
                <a:moveTo>
                  <a:pt x="201378" y="277274"/>
                </a:moveTo>
                <a:lnTo>
                  <a:pt x="122446" y="204414"/>
                </a:lnTo>
                <a:lnTo>
                  <a:pt x="0" y="20441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1" name="object 8271"/>
          <p:cNvSpPr txBox="1"/>
          <p:nvPr/>
        </p:nvSpPr>
        <p:spPr>
          <a:xfrm>
            <a:off x="5372567" y="12016461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72" name="object 8272"/>
          <p:cNvSpPr/>
          <p:nvPr/>
        </p:nvSpPr>
        <p:spPr>
          <a:xfrm>
            <a:off x="5521881" y="11889078"/>
            <a:ext cx="619760" cy="326390"/>
          </a:xfrm>
          <a:custGeom>
            <a:avLst/>
            <a:gdLst/>
            <a:ahLst/>
            <a:cxnLst/>
            <a:rect l="l" t="t" r="r" b="b"/>
            <a:pathLst>
              <a:path w="619760" h="326390">
                <a:moveTo>
                  <a:pt x="51609" y="269179"/>
                </a:moveTo>
                <a:lnTo>
                  <a:pt x="0" y="320788"/>
                </a:lnTo>
              </a:path>
              <a:path w="619760" h="326390">
                <a:moveTo>
                  <a:pt x="67800" y="320788"/>
                </a:moveTo>
                <a:lnTo>
                  <a:pt x="119410" y="269179"/>
                </a:lnTo>
              </a:path>
              <a:path w="619760" h="326390">
                <a:moveTo>
                  <a:pt x="551513" y="0"/>
                </a:moveTo>
                <a:lnTo>
                  <a:pt x="551513" y="325848"/>
                </a:lnTo>
              </a:path>
              <a:path w="619760" h="326390">
                <a:moveTo>
                  <a:pt x="94111" y="0"/>
                </a:moveTo>
                <a:lnTo>
                  <a:pt x="94111" y="325848"/>
                </a:lnTo>
              </a:path>
              <a:path w="619760" h="326390">
                <a:moveTo>
                  <a:pt x="551513" y="294477"/>
                </a:moveTo>
                <a:lnTo>
                  <a:pt x="94111" y="294477"/>
                </a:lnTo>
              </a:path>
              <a:path w="619760" h="326390">
                <a:moveTo>
                  <a:pt x="525202" y="320788"/>
                </a:moveTo>
                <a:lnTo>
                  <a:pt x="576812" y="269179"/>
                </a:lnTo>
              </a:path>
              <a:path w="619760" h="326390">
                <a:moveTo>
                  <a:pt x="119410" y="269179"/>
                </a:moveTo>
                <a:lnTo>
                  <a:pt x="67800" y="320788"/>
                </a:lnTo>
              </a:path>
              <a:path w="619760" h="326390">
                <a:moveTo>
                  <a:pt x="619314" y="38454"/>
                </a:moveTo>
                <a:lnTo>
                  <a:pt x="619314" y="325848"/>
                </a:lnTo>
              </a:path>
              <a:path w="619760" h="326390">
                <a:moveTo>
                  <a:pt x="551513" y="17203"/>
                </a:moveTo>
                <a:lnTo>
                  <a:pt x="551513" y="325848"/>
                </a:lnTo>
              </a:path>
              <a:path w="619760" h="326390">
                <a:moveTo>
                  <a:pt x="619314" y="294477"/>
                </a:moveTo>
                <a:lnTo>
                  <a:pt x="551513" y="294477"/>
                </a:lnTo>
              </a:path>
              <a:path w="619760" h="326390">
                <a:moveTo>
                  <a:pt x="584907" y="294477"/>
                </a:moveTo>
                <a:lnTo>
                  <a:pt x="494844" y="221617"/>
                </a:lnTo>
                <a:lnTo>
                  <a:pt x="372398" y="22161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3" name="object 8273"/>
          <p:cNvSpPr txBox="1"/>
          <p:nvPr/>
        </p:nvSpPr>
        <p:spPr>
          <a:xfrm>
            <a:off x="5760144" y="12016461"/>
            <a:ext cx="264795" cy="1841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39065">
              <a:lnSpc>
                <a:spcPts val="615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15"/>
              </a:lnSpc>
            </a:pPr>
            <a:r>
              <a:rPr sz="550" spc="-25" dirty="0">
                <a:latin typeface="Cambria"/>
                <a:cs typeface="Cambria"/>
              </a:rPr>
              <a:t>2685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74" name="object 8274"/>
          <p:cNvSpPr/>
          <p:nvPr/>
        </p:nvSpPr>
        <p:spPr>
          <a:xfrm>
            <a:off x="6047083" y="11927533"/>
            <a:ext cx="508000" cy="287655"/>
          </a:xfrm>
          <a:custGeom>
            <a:avLst/>
            <a:gdLst/>
            <a:ahLst/>
            <a:cxnLst/>
            <a:rect l="l" t="t" r="r" b="b"/>
            <a:pathLst>
              <a:path w="508000" h="287654">
                <a:moveTo>
                  <a:pt x="68812" y="282334"/>
                </a:moveTo>
                <a:lnTo>
                  <a:pt x="119410" y="230724"/>
                </a:lnTo>
              </a:path>
              <a:path w="508000" h="287654">
                <a:moveTo>
                  <a:pt x="51609" y="230724"/>
                </a:moveTo>
                <a:lnTo>
                  <a:pt x="0" y="282334"/>
                </a:lnTo>
              </a:path>
              <a:path w="508000" h="287654">
                <a:moveTo>
                  <a:pt x="295489" y="0"/>
                </a:moveTo>
                <a:lnTo>
                  <a:pt x="295489" y="287394"/>
                </a:lnTo>
              </a:path>
              <a:path w="508000" h="287654">
                <a:moveTo>
                  <a:pt x="94111" y="0"/>
                </a:moveTo>
                <a:lnTo>
                  <a:pt x="94111" y="287394"/>
                </a:lnTo>
              </a:path>
              <a:path w="508000" h="287654">
                <a:moveTo>
                  <a:pt x="295489" y="256023"/>
                </a:moveTo>
                <a:lnTo>
                  <a:pt x="94111" y="256023"/>
                </a:lnTo>
              </a:path>
              <a:path w="508000" h="287654">
                <a:moveTo>
                  <a:pt x="270191" y="282334"/>
                </a:moveTo>
                <a:lnTo>
                  <a:pt x="320788" y="230724"/>
                </a:lnTo>
              </a:path>
              <a:path w="508000" h="287654">
                <a:moveTo>
                  <a:pt x="119410" y="230724"/>
                </a:moveTo>
                <a:lnTo>
                  <a:pt x="68812" y="282334"/>
                </a:lnTo>
              </a:path>
              <a:path w="508000" h="287654">
                <a:moveTo>
                  <a:pt x="482700" y="0"/>
                </a:moveTo>
                <a:lnTo>
                  <a:pt x="482700" y="287394"/>
                </a:lnTo>
              </a:path>
              <a:path w="508000" h="287654">
                <a:moveTo>
                  <a:pt x="295489" y="0"/>
                </a:moveTo>
                <a:lnTo>
                  <a:pt x="295489" y="287394"/>
                </a:lnTo>
              </a:path>
              <a:path w="508000" h="287654">
                <a:moveTo>
                  <a:pt x="482700" y="256023"/>
                </a:moveTo>
                <a:lnTo>
                  <a:pt x="295489" y="256023"/>
                </a:lnTo>
              </a:path>
              <a:path w="508000" h="287654">
                <a:moveTo>
                  <a:pt x="457402" y="282334"/>
                </a:moveTo>
                <a:lnTo>
                  <a:pt x="507999" y="230724"/>
                </a:lnTo>
              </a:path>
              <a:path w="508000" h="287654">
                <a:moveTo>
                  <a:pt x="320788" y="230724"/>
                </a:moveTo>
                <a:lnTo>
                  <a:pt x="270191" y="2823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5" name="object 8275"/>
          <p:cNvSpPr txBox="1"/>
          <p:nvPr/>
        </p:nvSpPr>
        <p:spPr>
          <a:xfrm>
            <a:off x="6167961" y="12089321"/>
            <a:ext cx="34290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1185    </a:t>
            </a:r>
            <a:r>
              <a:rPr sz="550" spc="-45" dirty="0">
                <a:latin typeface="Cambria"/>
                <a:cs typeface="Cambria"/>
              </a:rPr>
              <a:t> </a:t>
            </a:r>
            <a:r>
              <a:rPr sz="550" spc="-65" dirty="0">
                <a:latin typeface="Cambria"/>
                <a:cs typeface="Cambria"/>
              </a:rPr>
              <a:t>1100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76" name="object 8276"/>
          <p:cNvSpPr/>
          <p:nvPr/>
        </p:nvSpPr>
        <p:spPr>
          <a:xfrm>
            <a:off x="6504485" y="12153198"/>
            <a:ext cx="1071880" cy="62230"/>
          </a:xfrm>
          <a:custGeom>
            <a:avLst/>
            <a:gdLst/>
            <a:ahLst/>
            <a:cxnLst/>
            <a:rect l="l" t="t" r="r" b="b"/>
            <a:pathLst>
              <a:path w="1071879" h="62229">
                <a:moveTo>
                  <a:pt x="25298" y="40478"/>
                </a:moveTo>
                <a:lnTo>
                  <a:pt x="25298" y="61729"/>
                </a:lnTo>
              </a:path>
              <a:path w="1071879" h="62229">
                <a:moveTo>
                  <a:pt x="1046357" y="20239"/>
                </a:moveTo>
                <a:lnTo>
                  <a:pt x="1046357" y="0"/>
                </a:lnTo>
              </a:path>
              <a:path w="1071879" h="62229">
                <a:moveTo>
                  <a:pt x="25298" y="30358"/>
                </a:moveTo>
                <a:lnTo>
                  <a:pt x="1046357" y="30358"/>
                </a:lnTo>
              </a:path>
              <a:path w="1071879" h="62229">
                <a:moveTo>
                  <a:pt x="50597" y="5059"/>
                </a:moveTo>
                <a:lnTo>
                  <a:pt x="0" y="56669"/>
                </a:lnTo>
              </a:path>
              <a:path w="1071879" h="62229">
                <a:moveTo>
                  <a:pt x="1021058" y="56669"/>
                </a:moveTo>
                <a:lnTo>
                  <a:pt x="1071656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7" name="object 8277"/>
          <p:cNvSpPr txBox="1"/>
          <p:nvPr/>
        </p:nvSpPr>
        <p:spPr>
          <a:xfrm>
            <a:off x="6956271" y="12089321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5995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78" name="object 8278"/>
          <p:cNvSpPr/>
          <p:nvPr/>
        </p:nvSpPr>
        <p:spPr>
          <a:xfrm>
            <a:off x="7525545" y="11927533"/>
            <a:ext cx="238125" cy="287655"/>
          </a:xfrm>
          <a:custGeom>
            <a:avLst/>
            <a:gdLst/>
            <a:ahLst/>
            <a:cxnLst/>
            <a:rect l="l" t="t" r="r" b="b"/>
            <a:pathLst>
              <a:path w="238125" h="287654">
                <a:moveTo>
                  <a:pt x="212509" y="0"/>
                </a:moveTo>
                <a:lnTo>
                  <a:pt x="212509" y="287394"/>
                </a:lnTo>
              </a:path>
              <a:path w="238125" h="287654">
                <a:moveTo>
                  <a:pt x="25298" y="0"/>
                </a:moveTo>
                <a:lnTo>
                  <a:pt x="25298" y="287394"/>
                </a:lnTo>
              </a:path>
              <a:path w="238125" h="287654">
                <a:moveTo>
                  <a:pt x="212509" y="256023"/>
                </a:moveTo>
                <a:lnTo>
                  <a:pt x="25298" y="256023"/>
                </a:lnTo>
              </a:path>
              <a:path w="238125" h="287654">
                <a:moveTo>
                  <a:pt x="187211" y="282334"/>
                </a:moveTo>
                <a:lnTo>
                  <a:pt x="237808" y="230724"/>
                </a:lnTo>
              </a:path>
              <a:path w="238125" h="287654">
                <a:moveTo>
                  <a:pt x="50597" y="230724"/>
                </a:moveTo>
                <a:lnTo>
                  <a:pt x="0" y="2823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9" name="object 8279"/>
          <p:cNvSpPr txBox="1"/>
          <p:nvPr/>
        </p:nvSpPr>
        <p:spPr>
          <a:xfrm>
            <a:off x="7570526" y="12089321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80" name="object 8280"/>
          <p:cNvSpPr/>
          <p:nvPr/>
        </p:nvSpPr>
        <p:spPr>
          <a:xfrm>
            <a:off x="7712756" y="11927533"/>
            <a:ext cx="1320165" cy="287655"/>
          </a:xfrm>
          <a:custGeom>
            <a:avLst/>
            <a:gdLst/>
            <a:ahLst/>
            <a:cxnLst/>
            <a:rect l="l" t="t" r="r" b="b"/>
            <a:pathLst>
              <a:path w="1320165" h="287654">
                <a:moveTo>
                  <a:pt x="1294285" y="0"/>
                </a:moveTo>
                <a:lnTo>
                  <a:pt x="1294285" y="287394"/>
                </a:lnTo>
              </a:path>
              <a:path w="1320165" h="287654">
                <a:moveTo>
                  <a:pt x="25298" y="0"/>
                </a:moveTo>
                <a:lnTo>
                  <a:pt x="25298" y="287394"/>
                </a:lnTo>
              </a:path>
              <a:path w="1320165" h="287654">
                <a:moveTo>
                  <a:pt x="1294285" y="256023"/>
                </a:moveTo>
                <a:lnTo>
                  <a:pt x="25298" y="256023"/>
                </a:lnTo>
              </a:path>
              <a:path w="1320165" h="287654">
                <a:moveTo>
                  <a:pt x="1268987" y="282334"/>
                </a:moveTo>
                <a:lnTo>
                  <a:pt x="1319584" y="230724"/>
                </a:lnTo>
              </a:path>
              <a:path w="1320165" h="287654">
                <a:moveTo>
                  <a:pt x="50597" y="230724"/>
                </a:moveTo>
                <a:lnTo>
                  <a:pt x="0" y="2823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1" name="object 8281"/>
          <p:cNvSpPr txBox="1"/>
          <p:nvPr/>
        </p:nvSpPr>
        <p:spPr>
          <a:xfrm>
            <a:off x="8285975" y="12089321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7450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82" name="object 8282"/>
          <p:cNvSpPr/>
          <p:nvPr/>
        </p:nvSpPr>
        <p:spPr>
          <a:xfrm>
            <a:off x="1625868" y="11561206"/>
            <a:ext cx="251460" cy="57150"/>
          </a:xfrm>
          <a:custGeom>
            <a:avLst/>
            <a:gdLst/>
            <a:ahLst/>
            <a:cxnLst/>
            <a:rect l="l" t="t" r="r" b="b"/>
            <a:pathLst>
              <a:path w="251460" h="57150">
                <a:moveTo>
                  <a:pt x="224653" y="47561"/>
                </a:moveTo>
                <a:lnTo>
                  <a:pt x="224653" y="0"/>
                </a:lnTo>
              </a:path>
              <a:path w="251460" h="57150">
                <a:moveTo>
                  <a:pt x="25298" y="47561"/>
                </a:moveTo>
                <a:lnTo>
                  <a:pt x="25298" y="0"/>
                </a:lnTo>
              </a:path>
              <a:path w="251460" h="57150">
                <a:moveTo>
                  <a:pt x="224653" y="30358"/>
                </a:moveTo>
                <a:lnTo>
                  <a:pt x="25298" y="30358"/>
                </a:lnTo>
              </a:path>
              <a:path w="251460" h="57150">
                <a:moveTo>
                  <a:pt x="199354" y="56669"/>
                </a:moveTo>
                <a:lnTo>
                  <a:pt x="250963" y="5059"/>
                </a:lnTo>
              </a:path>
              <a:path w="251460" h="57150">
                <a:moveTo>
                  <a:pt x="50597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3" name="object 8283"/>
          <p:cNvSpPr txBox="1"/>
          <p:nvPr/>
        </p:nvSpPr>
        <p:spPr>
          <a:xfrm>
            <a:off x="1676921" y="11497330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84" name="object 8284"/>
          <p:cNvSpPr/>
          <p:nvPr/>
        </p:nvSpPr>
        <p:spPr>
          <a:xfrm>
            <a:off x="1407287" y="11561206"/>
            <a:ext cx="244475" cy="30480"/>
          </a:xfrm>
          <a:custGeom>
            <a:avLst/>
            <a:gdLst/>
            <a:ahLst/>
            <a:cxnLst/>
            <a:rect l="l" t="t" r="r" b="b"/>
            <a:pathLst>
              <a:path w="244475" h="30479">
                <a:moveTo>
                  <a:pt x="243880" y="20239"/>
                </a:moveTo>
                <a:lnTo>
                  <a:pt x="243880" y="0"/>
                </a:lnTo>
              </a:path>
              <a:path w="244475" h="30479">
                <a:moveTo>
                  <a:pt x="176079" y="20239"/>
                </a:moveTo>
                <a:lnTo>
                  <a:pt x="176079" y="0"/>
                </a:lnTo>
              </a:path>
              <a:path w="244475" h="30479">
                <a:moveTo>
                  <a:pt x="243880" y="30358"/>
                </a:moveTo>
                <a:lnTo>
                  <a:pt x="176079" y="30358"/>
                </a:lnTo>
                <a:lnTo>
                  <a:pt x="0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5" name="object 8285"/>
          <p:cNvSpPr txBox="1"/>
          <p:nvPr/>
        </p:nvSpPr>
        <p:spPr>
          <a:xfrm>
            <a:off x="1399646" y="11497330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86" name="object 8286"/>
          <p:cNvSpPr/>
          <p:nvPr/>
        </p:nvSpPr>
        <p:spPr>
          <a:xfrm>
            <a:off x="1558067" y="11561206"/>
            <a:ext cx="659130" cy="57150"/>
          </a:xfrm>
          <a:custGeom>
            <a:avLst/>
            <a:gdLst/>
            <a:ahLst/>
            <a:cxnLst/>
            <a:rect l="l" t="t" r="r" b="b"/>
            <a:pathLst>
              <a:path w="659130" h="57150">
                <a:moveTo>
                  <a:pt x="67800" y="56669"/>
                </a:moveTo>
                <a:lnTo>
                  <a:pt x="118398" y="5059"/>
                </a:lnTo>
              </a:path>
              <a:path w="659130" h="57150">
                <a:moveTo>
                  <a:pt x="50597" y="5059"/>
                </a:moveTo>
                <a:lnTo>
                  <a:pt x="0" y="56669"/>
                </a:lnTo>
              </a:path>
              <a:path w="659130" h="57150">
                <a:moveTo>
                  <a:pt x="292453" y="47561"/>
                </a:moveTo>
                <a:lnTo>
                  <a:pt x="292453" y="0"/>
                </a:lnTo>
              </a:path>
              <a:path w="659130" h="57150">
                <a:moveTo>
                  <a:pt x="633481" y="47561"/>
                </a:moveTo>
                <a:lnTo>
                  <a:pt x="633481" y="0"/>
                </a:lnTo>
              </a:path>
              <a:path w="659130" h="57150">
                <a:moveTo>
                  <a:pt x="292453" y="30358"/>
                </a:moveTo>
                <a:lnTo>
                  <a:pt x="633481" y="30358"/>
                </a:lnTo>
              </a:path>
              <a:path w="659130" h="57150">
                <a:moveTo>
                  <a:pt x="318764" y="5059"/>
                </a:moveTo>
                <a:lnTo>
                  <a:pt x="267155" y="56669"/>
                </a:lnTo>
              </a:path>
              <a:path w="659130" h="57150">
                <a:moveTo>
                  <a:pt x="608182" y="56669"/>
                </a:moveTo>
                <a:lnTo>
                  <a:pt x="65878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7" name="object 8287"/>
          <p:cNvSpPr txBox="1"/>
          <p:nvPr/>
        </p:nvSpPr>
        <p:spPr>
          <a:xfrm>
            <a:off x="1912706" y="11411692"/>
            <a:ext cx="217170" cy="19685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450" spc="-35" dirty="0">
                <a:latin typeface="Cambria"/>
                <a:cs typeface="Cambria"/>
              </a:rPr>
              <a:t>10,13</a:t>
            </a:r>
            <a:r>
              <a:rPr sz="450" spc="15" dirty="0">
                <a:latin typeface="Cambria"/>
                <a:cs typeface="Cambria"/>
              </a:rPr>
              <a:t> </a:t>
            </a:r>
            <a:r>
              <a:rPr sz="450" spc="-15" dirty="0"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  <a:p>
            <a:pPr marL="36830">
              <a:lnSpc>
                <a:spcPct val="100000"/>
              </a:lnSpc>
              <a:spcBef>
                <a:spcPts val="75"/>
              </a:spcBef>
            </a:pPr>
            <a:r>
              <a:rPr sz="550" spc="-25" dirty="0">
                <a:latin typeface="Cambria"/>
                <a:cs typeface="Cambria"/>
              </a:rPr>
              <a:t>2000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88" name="object 8288"/>
          <p:cNvSpPr/>
          <p:nvPr/>
        </p:nvSpPr>
        <p:spPr>
          <a:xfrm>
            <a:off x="2166250" y="11299111"/>
            <a:ext cx="348615" cy="323850"/>
          </a:xfrm>
          <a:custGeom>
            <a:avLst/>
            <a:gdLst/>
            <a:ahLst/>
            <a:cxnLst/>
            <a:rect l="l" t="t" r="r" b="b"/>
            <a:pathLst>
              <a:path w="348614" h="323850">
                <a:moveTo>
                  <a:pt x="25298" y="282334"/>
                </a:moveTo>
                <a:lnTo>
                  <a:pt x="25298" y="262095"/>
                </a:lnTo>
              </a:path>
              <a:path w="348614" h="323850">
                <a:moveTo>
                  <a:pt x="305609" y="0"/>
                </a:moveTo>
                <a:lnTo>
                  <a:pt x="305609" y="323824"/>
                </a:lnTo>
              </a:path>
              <a:path w="348614" h="323850">
                <a:moveTo>
                  <a:pt x="25298" y="292453"/>
                </a:moveTo>
                <a:lnTo>
                  <a:pt x="305609" y="292453"/>
                </a:lnTo>
              </a:path>
              <a:path w="348614" h="323850">
                <a:moveTo>
                  <a:pt x="50597" y="267155"/>
                </a:moveTo>
                <a:lnTo>
                  <a:pt x="0" y="318764"/>
                </a:lnTo>
              </a:path>
              <a:path w="348614" h="323850">
                <a:moveTo>
                  <a:pt x="279298" y="318764"/>
                </a:moveTo>
                <a:lnTo>
                  <a:pt x="330908" y="267155"/>
                </a:lnTo>
              </a:path>
              <a:path w="348614" h="323850">
                <a:moveTo>
                  <a:pt x="305609" y="282334"/>
                </a:moveTo>
                <a:lnTo>
                  <a:pt x="305609" y="262095"/>
                </a:lnTo>
              </a:path>
              <a:path w="348614" h="323850">
                <a:moveTo>
                  <a:pt x="348111" y="282334"/>
                </a:moveTo>
                <a:lnTo>
                  <a:pt x="348111" y="262095"/>
                </a:lnTo>
              </a:path>
              <a:path w="348614" h="323850">
                <a:moveTo>
                  <a:pt x="305609" y="292453"/>
                </a:moveTo>
                <a:lnTo>
                  <a:pt x="348111" y="292453"/>
                </a:lnTo>
              </a:path>
              <a:path w="348614" h="323850">
                <a:moveTo>
                  <a:pt x="326860" y="292453"/>
                </a:moveTo>
                <a:lnTo>
                  <a:pt x="291441" y="220605"/>
                </a:lnTo>
                <a:lnTo>
                  <a:pt x="174055" y="2206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9" name="object 8289"/>
          <p:cNvSpPr txBox="1"/>
          <p:nvPr/>
        </p:nvSpPr>
        <p:spPr>
          <a:xfrm>
            <a:off x="2249685" y="11425481"/>
            <a:ext cx="215900" cy="18351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R="5080" algn="r">
              <a:lnSpc>
                <a:spcPts val="61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  <a:p>
            <a:pPr marR="57150" algn="r">
              <a:lnSpc>
                <a:spcPts val="615"/>
              </a:lnSpc>
            </a:pPr>
            <a:r>
              <a:rPr sz="550" spc="-35" dirty="0">
                <a:latin typeface="Cambria"/>
                <a:cs typeface="Cambria"/>
              </a:rPr>
              <a:t>1645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90" name="object 8290"/>
          <p:cNvSpPr/>
          <p:nvPr/>
        </p:nvSpPr>
        <p:spPr>
          <a:xfrm>
            <a:off x="2445549" y="11561206"/>
            <a:ext cx="628650" cy="62230"/>
          </a:xfrm>
          <a:custGeom>
            <a:avLst/>
            <a:gdLst/>
            <a:ahLst/>
            <a:cxnLst/>
            <a:rect l="l" t="t" r="r" b="b"/>
            <a:pathLst>
              <a:path w="628650" h="62229">
                <a:moveTo>
                  <a:pt x="51609" y="5059"/>
                </a:moveTo>
                <a:lnTo>
                  <a:pt x="0" y="56669"/>
                </a:lnTo>
              </a:path>
              <a:path w="628650" h="62229">
                <a:moveTo>
                  <a:pt x="42501" y="56669"/>
                </a:moveTo>
                <a:lnTo>
                  <a:pt x="94111" y="5059"/>
                </a:lnTo>
              </a:path>
              <a:path w="628650" h="62229">
                <a:moveTo>
                  <a:pt x="602111" y="43513"/>
                </a:moveTo>
                <a:lnTo>
                  <a:pt x="602111" y="0"/>
                </a:lnTo>
              </a:path>
              <a:path w="628650" h="62229">
                <a:moveTo>
                  <a:pt x="68812" y="3035"/>
                </a:moveTo>
                <a:lnTo>
                  <a:pt x="68812" y="61729"/>
                </a:lnTo>
              </a:path>
              <a:path w="628650" h="62229">
                <a:moveTo>
                  <a:pt x="602111" y="30358"/>
                </a:moveTo>
                <a:lnTo>
                  <a:pt x="68812" y="30358"/>
                </a:lnTo>
              </a:path>
              <a:path w="628650" h="62229">
                <a:moveTo>
                  <a:pt x="576812" y="56669"/>
                </a:moveTo>
                <a:lnTo>
                  <a:pt x="628421" y="5059"/>
                </a:lnTo>
              </a:path>
              <a:path w="628650" h="62229">
                <a:moveTo>
                  <a:pt x="94111" y="5059"/>
                </a:moveTo>
                <a:lnTo>
                  <a:pt x="42501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1" name="object 8291"/>
          <p:cNvSpPr txBox="1"/>
          <p:nvPr/>
        </p:nvSpPr>
        <p:spPr>
          <a:xfrm>
            <a:off x="2702028" y="11497330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3135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92" name="object 8292"/>
          <p:cNvSpPr/>
          <p:nvPr/>
        </p:nvSpPr>
        <p:spPr>
          <a:xfrm>
            <a:off x="3022361" y="11561206"/>
            <a:ext cx="239395" cy="57150"/>
          </a:xfrm>
          <a:custGeom>
            <a:avLst/>
            <a:gdLst/>
            <a:ahLst/>
            <a:cxnLst/>
            <a:rect l="l" t="t" r="r" b="b"/>
            <a:pathLst>
              <a:path w="239395" h="57150">
                <a:moveTo>
                  <a:pt x="212509" y="43513"/>
                </a:moveTo>
                <a:lnTo>
                  <a:pt x="212509" y="0"/>
                </a:lnTo>
              </a:path>
              <a:path w="239395" h="57150">
                <a:moveTo>
                  <a:pt x="25298" y="43513"/>
                </a:moveTo>
                <a:lnTo>
                  <a:pt x="25298" y="0"/>
                </a:lnTo>
              </a:path>
              <a:path w="239395" h="57150">
                <a:moveTo>
                  <a:pt x="212509" y="30358"/>
                </a:moveTo>
                <a:lnTo>
                  <a:pt x="25298" y="30358"/>
                </a:lnTo>
              </a:path>
              <a:path w="239395" h="57150">
                <a:moveTo>
                  <a:pt x="187211" y="56669"/>
                </a:moveTo>
                <a:lnTo>
                  <a:pt x="238820" y="5059"/>
                </a:lnTo>
              </a:path>
              <a:path w="239395" h="57150">
                <a:moveTo>
                  <a:pt x="51609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3" name="object 8293"/>
          <p:cNvSpPr txBox="1"/>
          <p:nvPr/>
        </p:nvSpPr>
        <p:spPr>
          <a:xfrm>
            <a:off x="2957040" y="11426252"/>
            <a:ext cx="258445" cy="18224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R="38100" algn="r">
              <a:lnSpc>
                <a:spcPct val="100000"/>
              </a:lnSpc>
              <a:spcBef>
                <a:spcPts val="114"/>
              </a:spcBef>
            </a:pPr>
            <a:r>
              <a:rPr sz="450" u="sng" spc="-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5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16,1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9</a:t>
            </a:r>
            <a:r>
              <a:rPr sz="4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45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м²</a:t>
            </a:r>
            <a:endParaRPr sz="450">
              <a:latin typeface="Cambria"/>
              <a:cs typeface="Cambria"/>
            </a:endParaRPr>
          </a:p>
          <a:p>
            <a:pPr marR="5080" algn="r">
              <a:lnSpc>
                <a:spcPct val="100000"/>
              </a:lnSpc>
              <a:spcBef>
                <a:spcPts val="15"/>
              </a:spcBef>
            </a:pPr>
            <a:r>
              <a:rPr sz="550" spc="-65" dirty="0">
                <a:latin typeface="Cambria"/>
                <a:cs typeface="Cambria"/>
              </a:rPr>
              <a:t>1100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94" name="object 8294"/>
          <p:cNvSpPr/>
          <p:nvPr/>
        </p:nvSpPr>
        <p:spPr>
          <a:xfrm>
            <a:off x="3209572" y="11561206"/>
            <a:ext cx="727710" cy="57150"/>
          </a:xfrm>
          <a:custGeom>
            <a:avLst/>
            <a:gdLst/>
            <a:ahLst/>
            <a:cxnLst/>
            <a:rect l="l" t="t" r="r" b="b"/>
            <a:pathLst>
              <a:path w="727710" h="57150">
                <a:moveTo>
                  <a:pt x="702294" y="20239"/>
                </a:moveTo>
                <a:lnTo>
                  <a:pt x="702294" y="0"/>
                </a:lnTo>
              </a:path>
              <a:path w="727710" h="57150">
                <a:moveTo>
                  <a:pt x="25298" y="20239"/>
                </a:moveTo>
                <a:lnTo>
                  <a:pt x="25298" y="0"/>
                </a:lnTo>
              </a:path>
              <a:path w="727710" h="57150">
                <a:moveTo>
                  <a:pt x="702294" y="30358"/>
                </a:moveTo>
                <a:lnTo>
                  <a:pt x="25298" y="30358"/>
                </a:lnTo>
              </a:path>
              <a:path w="727710" h="57150">
                <a:moveTo>
                  <a:pt x="675983" y="56669"/>
                </a:moveTo>
                <a:lnTo>
                  <a:pt x="727593" y="5059"/>
                </a:lnTo>
              </a:path>
              <a:path w="727710" h="57150">
                <a:moveTo>
                  <a:pt x="51609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5" name="object 8295"/>
          <p:cNvSpPr txBox="1"/>
          <p:nvPr/>
        </p:nvSpPr>
        <p:spPr>
          <a:xfrm>
            <a:off x="3489326" y="11497330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3970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296" name="object 8296"/>
          <p:cNvSpPr/>
          <p:nvPr/>
        </p:nvSpPr>
        <p:spPr>
          <a:xfrm>
            <a:off x="3723643" y="11519717"/>
            <a:ext cx="256540" cy="72390"/>
          </a:xfrm>
          <a:custGeom>
            <a:avLst/>
            <a:gdLst/>
            <a:ahLst/>
            <a:cxnLst/>
            <a:rect l="l" t="t" r="r" b="b"/>
            <a:pathLst>
              <a:path w="256539" h="72390">
                <a:moveTo>
                  <a:pt x="256023" y="61729"/>
                </a:moveTo>
                <a:lnTo>
                  <a:pt x="256023" y="41490"/>
                </a:lnTo>
              </a:path>
              <a:path w="256539" h="72390">
                <a:moveTo>
                  <a:pt x="188222" y="61729"/>
                </a:moveTo>
                <a:lnTo>
                  <a:pt x="188222" y="41490"/>
                </a:lnTo>
              </a:path>
              <a:path w="256539" h="72390">
                <a:moveTo>
                  <a:pt x="256023" y="71848"/>
                </a:moveTo>
                <a:lnTo>
                  <a:pt x="188222" y="71848"/>
                </a:lnTo>
              </a:path>
              <a:path w="256539" h="72390">
                <a:moveTo>
                  <a:pt x="221617" y="71848"/>
                </a:moveTo>
                <a:lnTo>
                  <a:pt x="12345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7" name="object 8297"/>
          <p:cNvSpPr txBox="1"/>
          <p:nvPr/>
        </p:nvSpPr>
        <p:spPr>
          <a:xfrm>
            <a:off x="3716003" y="11425481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8298" name="object 8298"/>
          <p:cNvGrpSpPr/>
          <p:nvPr/>
        </p:nvGrpSpPr>
        <p:grpSpPr>
          <a:xfrm>
            <a:off x="3882380" y="11075330"/>
            <a:ext cx="324485" cy="551180"/>
            <a:chOff x="3882380" y="11075330"/>
            <a:chExt cx="324485" cy="551180"/>
          </a:xfrm>
        </p:grpSpPr>
        <p:sp>
          <p:nvSpPr>
            <p:cNvPr id="8299" name="object 8299"/>
            <p:cNvSpPr/>
            <p:nvPr/>
          </p:nvSpPr>
          <p:spPr>
            <a:xfrm>
              <a:off x="3885555" y="11566266"/>
              <a:ext cx="120014" cy="52069"/>
            </a:xfrm>
            <a:custGeom>
              <a:avLst/>
              <a:gdLst/>
              <a:ahLst/>
              <a:cxnLst/>
              <a:rect l="l" t="t" r="r" b="b"/>
              <a:pathLst>
                <a:path w="120014" h="52070">
                  <a:moveTo>
                    <a:pt x="68812" y="51609"/>
                  </a:moveTo>
                  <a:lnTo>
                    <a:pt x="119410" y="0"/>
                  </a:lnTo>
                </a:path>
                <a:path w="120014" h="52070">
                  <a:moveTo>
                    <a:pt x="51609" y="0"/>
                  </a:moveTo>
                  <a:lnTo>
                    <a:pt x="0" y="516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0" name="object 8300"/>
            <p:cNvSpPr/>
            <p:nvPr/>
          </p:nvSpPr>
          <p:spPr>
            <a:xfrm>
              <a:off x="3955380" y="11376019"/>
              <a:ext cx="23495" cy="37465"/>
            </a:xfrm>
            <a:custGeom>
              <a:avLst/>
              <a:gdLst/>
              <a:ahLst/>
              <a:cxnLst/>
              <a:rect l="l" t="t" r="r" b="b"/>
              <a:pathLst>
                <a:path w="23495" h="37465">
                  <a:moveTo>
                    <a:pt x="14167" y="32382"/>
                  </a:moveTo>
                  <a:lnTo>
                    <a:pt x="9107" y="35418"/>
                  </a:lnTo>
                </a:path>
                <a:path w="23495" h="37465">
                  <a:moveTo>
                    <a:pt x="14167" y="20239"/>
                  </a:moveTo>
                  <a:lnTo>
                    <a:pt x="9107" y="23274"/>
                  </a:lnTo>
                </a:path>
                <a:path w="23495" h="37465">
                  <a:moveTo>
                    <a:pt x="14167" y="8095"/>
                  </a:moveTo>
                  <a:lnTo>
                    <a:pt x="9107" y="11131"/>
                  </a:lnTo>
                </a:path>
                <a:path w="23495" h="37465">
                  <a:moveTo>
                    <a:pt x="14167" y="29346"/>
                  </a:moveTo>
                  <a:lnTo>
                    <a:pt x="9107" y="26310"/>
                  </a:lnTo>
                </a:path>
                <a:path w="23495" h="37465">
                  <a:moveTo>
                    <a:pt x="14167" y="17203"/>
                  </a:moveTo>
                  <a:lnTo>
                    <a:pt x="9107" y="14167"/>
                  </a:lnTo>
                </a:path>
                <a:path w="23495" h="37465">
                  <a:moveTo>
                    <a:pt x="14167" y="5059"/>
                  </a:moveTo>
                  <a:lnTo>
                    <a:pt x="9107" y="2023"/>
                  </a:lnTo>
                </a:path>
                <a:path w="23495" h="37465">
                  <a:moveTo>
                    <a:pt x="14167" y="29346"/>
                  </a:moveTo>
                  <a:lnTo>
                    <a:pt x="17203" y="31370"/>
                  </a:lnTo>
                </a:path>
                <a:path w="23495" h="37465">
                  <a:moveTo>
                    <a:pt x="14167" y="17203"/>
                  </a:moveTo>
                  <a:lnTo>
                    <a:pt x="17203" y="19227"/>
                  </a:lnTo>
                </a:path>
                <a:path w="23495" h="37465">
                  <a:moveTo>
                    <a:pt x="14167" y="5059"/>
                  </a:moveTo>
                  <a:lnTo>
                    <a:pt x="17203" y="6071"/>
                  </a:lnTo>
                </a:path>
                <a:path w="23495" h="37465">
                  <a:moveTo>
                    <a:pt x="17203" y="31370"/>
                  </a:moveTo>
                  <a:lnTo>
                    <a:pt x="20239" y="30358"/>
                  </a:lnTo>
                </a:path>
                <a:path w="23495" h="37465">
                  <a:moveTo>
                    <a:pt x="17203" y="19227"/>
                  </a:moveTo>
                  <a:lnTo>
                    <a:pt x="20239" y="18215"/>
                  </a:lnTo>
                </a:path>
                <a:path w="23495" h="37465">
                  <a:moveTo>
                    <a:pt x="17203" y="6071"/>
                  </a:moveTo>
                  <a:lnTo>
                    <a:pt x="20239" y="6071"/>
                  </a:lnTo>
                </a:path>
                <a:path w="23495" h="37465">
                  <a:moveTo>
                    <a:pt x="20239" y="30358"/>
                  </a:moveTo>
                  <a:lnTo>
                    <a:pt x="22262" y="28334"/>
                  </a:lnTo>
                </a:path>
                <a:path w="23495" h="37465">
                  <a:moveTo>
                    <a:pt x="20239" y="18215"/>
                  </a:moveTo>
                  <a:lnTo>
                    <a:pt x="22262" y="16191"/>
                  </a:lnTo>
                </a:path>
                <a:path w="23495" h="37465">
                  <a:moveTo>
                    <a:pt x="20239" y="6071"/>
                  </a:moveTo>
                  <a:lnTo>
                    <a:pt x="22262" y="4047"/>
                  </a:lnTo>
                </a:path>
                <a:path w="23495" h="37465">
                  <a:moveTo>
                    <a:pt x="22262" y="28334"/>
                  </a:moveTo>
                  <a:lnTo>
                    <a:pt x="23274" y="25298"/>
                  </a:lnTo>
                </a:path>
                <a:path w="23495" h="37465">
                  <a:moveTo>
                    <a:pt x="22262" y="16191"/>
                  </a:moveTo>
                  <a:lnTo>
                    <a:pt x="23274" y="13155"/>
                  </a:lnTo>
                </a:path>
                <a:path w="23495" h="37465">
                  <a:moveTo>
                    <a:pt x="22262" y="4047"/>
                  </a:moveTo>
                  <a:lnTo>
                    <a:pt x="23274" y="0"/>
                  </a:lnTo>
                </a:path>
                <a:path w="23495" h="37465">
                  <a:moveTo>
                    <a:pt x="23274" y="37442"/>
                  </a:moveTo>
                  <a:lnTo>
                    <a:pt x="22262" y="33394"/>
                  </a:lnTo>
                </a:path>
                <a:path w="23495" h="37465">
                  <a:moveTo>
                    <a:pt x="23274" y="25298"/>
                  </a:moveTo>
                  <a:lnTo>
                    <a:pt x="22262" y="21250"/>
                  </a:lnTo>
                </a:path>
                <a:path w="23495" h="37465">
                  <a:moveTo>
                    <a:pt x="23274" y="13155"/>
                  </a:moveTo>
                  <a:lnTo>
                    <a:pt x="22262" y="9107"/>
                  </a:lnTo>
                </a:path>
                <a:path w="23495" h="37465">
                  <a:moveTo>
                    <a:pt x="22262" y="33394"/>
                  </a:moveTo>
                  <a:lnTo>
                    <a:pt x="20239" y="31370"/>
                  </a:lnTo>
                </a:path>
                <a:path w="23495" h="37465">
                  <a:moveTo>
                    <a:pt x="22262" y="21250"/>
                  </a:moveTo>
                  <a:lnTo>
                    <a:pt x="20239" y="19227"/>
                  </a:lnTo>
                </a:path>
                <a:path w="23495" h="37465">
                  <a:moveTo>
                    <a:pt x="22262" y="9107"/>
                  </a:moveTo>
                  <a:lnTo>
                    <a:pt x="20239" y="7083"/>
                  </a:lnTo>
                </a:path>
                <a:path w="23495" h="37465">
                  <a:moveTo>
                    <a:pt x="20239" y="31370"/>
                  </a:moveTo>
                  <a:lnTo>
                    <a:pt x="17203" y="31370"/>
                  </a:lnTo>
                </a:path>
                <a:path w="23495" h="37465">
                  <a:moveTo>
                    <a:pt x="20239" y="19227"/>
                  </a:moveTo>
                  <a:lnTo>
                    <a:pt x="17203" y="19227"/>
                  </a:lnTo>
                </a:path>
                <a:path w="23495" h="37465">
                  <a:moveTo>
                    <a:pt x="20239" y="7083"/>
                  </a:moveTo>
                  <a:lnTo>
                    <a:pt x="17203" y="7083"/>
                  </a:lnTo>
                </a:path>
                <a:path w="23495" h="37465">
                  <a:moveTo>
                    <a:pt x="17203" y="31370"/>
                  </a:moveTo>
                  <a:lnTo>
                    <a:pt x="14167" y="32382"/>
                  </a:lnTo>
                </a:path>
                <a:path w="23495" h="37465">
                  <a:moveTo>
                    <a:pt x="17203" y="19227"/>
                  </a:moveTo>
                  <a:lnTo>
                    <a:pt x="14167" y="20239"/>
                  </a:lnTo>
                </a:path>
                <a:path w="23495" h="37465">
                  <a:moveTo>
                    <a:pt x="17203" y="7083"/>
                  </a:moveTo>
                  <a:lnTo>
                    <a:pt x="14167" y="8095"/>
                  </a:lnTo>
                </a:path>
                <a:path w="23495" h="37465">
                  <a:moveTo>
                    <a:pt x="9107" y="26310"/>
                  </a:moveTo>
                  <a:lnTo>
                    <a:pt x="7083" y="25298"/>
                  </a:lnTo>
                </a:path>
                <a:path w="23495" h="37465">
                  <a:moveTo>
                    <a:pt x="9107" y="14167"/>
                  </a:moveTo>
                  <a:lnTo>
                    <a:pt x="7083" y="13155"/>
                  </a:lnTo>
                </a:path>
                <a:path w="23495" h="37465">
                  <a:moveTo>
                    <a:pt x="9107" y="2023"/>
                  </a:moveTo>
                  <a:lnTo>
                    <a:pt x="7083" y="1011"/>
                  </a:lnTo>
                </a:path>
                <a:path w="23495" h="37465">
                  <a:moveTo>
                    <a:pt x="7083" y="25298"/>
                  </a:moveTo>
                  <a:lnTo>
                    <a:pt x="6071" y="25298"/>
                  </a:lnTo>
                </a:path>
                <a:path w="23495" h="37465">
                  <a:moveTo>
                    <a:pt x="7083" y="13155"/>
                  </a:moveTo>
                  <a:lnTo>
                    <a:pt x="6071" y="13155"/>
                  </a:lnTo>
                </a:path>
                <a:path w="23495" h="37465">
                  <a:moveTo>
                    <a:pt x="7083" y="1011"/>
                  </a:moveTo>
                  <a:lnTo>
                    <a:pt x="6071" y="1011"/>
                  </a:lnTo>
                </a:path>
                <a:path w="23495" h="37465">
                  <a:moveTo>
                    <a:pt x="6071" y="37442"/>
                  </a:moveTo>
                  <a:lnTo>
                    <a:pt x="4047" y="37442"/>
                  </a:lnTo>
                </a:path>
                <a:path w="23495" h="37465">
                  <a:moveTo>
                    <a:pt x="6071" y="25298"/>
                  </a:moveTo>
                  <a:lnTo>
                    <a:pt x="4047" y="25298"/>
                  </a:lnTo>
                </a:path>
                <a:path w="23495" h="37465">
                  <a:moveTo>
                    <a:pt x="6071" y="13155"/>
                  </a:moveTo>
                  <a:lnTo>
                    <a:pt x="4047" y="13155"/>
                  </a:lnTo>
                </a:path>
                <a:path w="23495" h="37465">
                  <a:moveTo>
                    <a:pt x="6071" y="1011"/>
                  </a:moveTo>
                  <a:lnTo>
                    <a:pt x="4047" y="1011"/>
                  </a:lnTo>
                </a:path>
                <a:path w="23495" h="37465">
                  <a:moveTo>
                    <a:pt x="4047" y="25298"/>
                  </a:moveTo>
                  <a:lnTo>
                    <a:pt x="3035" y="25298"/>
                  </a:lnTo>
                </a:path>
                <a:path w="23495" h="37465">
                  <a:moveTo>
                    <a:pt x="4047" y="13155"/>
                  </a:moveTo>
                  <a:lnTo>
                    <a:pt x="3035" y="13155"/>
                  </a:lnTo>
                </a:path>
                <a:path w="23495" h="37465">
                  <a:moveTo>
                    <a:pt x="4047" y="1011"/>
                  </a:moveTo>
                  <a:lnTo>
                    <a:pt x="3035" y="1011"/>
                  </a:lnTo>
                </a:path>
                <a:path w="23495" h="37465">
                  <a:moveTo>
                    <a:pt x="3035" y="25298"/>
                  </a:moveTo>
                  <a:lnTo>
                    <a:pt x="1011" y="26310"/>
                  </a:lnTo>
                </a:path>
                <a:path w="23495" h="37465">
                  <a:moveTo>
                    <a:pt x="3035" y="13155"/>
                  </a:moveTo>
                  <a:lnTo>
                    <a:pt x="1011" y="14167"/>
                  </a:lnTo>
                </a:path>
                <a:path w="23495" h="37465">
                  <a:moveTo>
                    <a:pt x="3035" y="1011"/>
                  </a:moveTo>
                  <a:lnTo>
                    <a:pt x="1011" y="2023"/>
                  </a:lnTo>
                </a:path>
                <a:path w="23495" h="37465">
                  <a:moveTo>
                    <a:pt x="1011" y="26310"/>
                  </a:moveTo>
                  <a:lnTo>
                    <a:pt x="0" y="27322"/>
                  </a:lnTo>
                </a:path>
                <a:path w="23495" h="37465">
                  <a:moveTo>
                    <a:pt x="1011" y="14167"/>
                  </a:moveTo>
                  <a:lnTo>
                    <a:pt x="0" y="15179"/>
                  </a:lnTo>
                </a:path>
                <a:path w="23495" h="37465">
                  <a:moveTo>
                    <a:pt x="1011" y="2023"/>
                  </a:moveTo>
                  <a:lnTo>
                    <a:pt x="0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1" name="object 8301"/>
            <p:cNvSpPr/>
            <p:nvPr/>
          </p:nvSpPr>
          <p:spPr>
            <a:xfrm>
              <a:off x="3954874" y="11380067"/>
              <a:ext cx="1270" cy="24765"/>
            </a:xfrm>
            <a:custGeom>
              <a:avLst/>
              <a:gdLst/>
              <a:ahLst/>
              <a:cxnLst/>
              <a:rect l="l" t="t" r="r" b="b"/>
              <a:pathLst>
                <a:path w="1270" h="24765">
                  <a:moveTo>
                    <a:pt x="0" y="24286"/>
                  </a:moveTo>
                  <a:lnTo>
                    <a:pt x="1011" y="24286"/>
                  </a:lnTo>
                </a:path>
                <a:path w="1270" h="24765">
                  <a:moveTo>
                    <a:pt x="0" y="12143"/>
                  </a:moveTo>
                  <a:lnTo>
                    <a:pt x="1011" y="12143"/>
                  </a:lnTo>
                </a:path>
                <a:path w="1270" h="24765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2" name="object 8302"/>
            <p:cNvSpPr/>
            <p:nvPr/>
          </p:nvSpPr>
          <p:spPr>
            <a:xfrm>
              <a:off x="3954368" y="11381079"/>
              <a:ext cx="1270" cy="27940"/>
            </a:xfrm>
            <a:custGeom>
              <a:avLst/>
              <a:gdLst/>
              <a:ahLst/>
              <a:cxnLst/>
              <a:rect l="l" t="t" r="r" b="b"/>
              <a:pathLst>
                <a:path w="1270" h="27940">
                  <a:moveTo>
                    <a:pt x="1011" y="24286"/>
                  </a:moveTo>
                  <a:lnTo>
                    <a:pt x="0" y="26310"/>
                  </a:lnTo>
                </a:path>
                <a:path w="1270" h="27940">
                  <a:moveTo>
                    <a:pt x="1011" y="12143"/>
                  </a:moveTo>
                  <a:lnTo>
                    <a:pt x="0" y="14167"/>
                  </a:lnTo>
                </a:path>
                <a:path w="1270" h="27940">
                  <a:moveTo>
                    <a:pt x="1011" y="0"/>
                  </a:moveTo>
                  <a:lnTo>
                    <a:pt x="0" y="2023"/>
                  </a:lnTo>
                </a:path>
                <a:path w="1270" h="27940">
                  <a:moveTo>
                    <a:pt x="0" y="26310"/>
                  </a:moveTo>
                  <a:lnTo>
                    <a:pt x="1011" y="27322"/>
                  </a:lnTo>
                </a:path>
                <a:path w="1270" h="27940">
                  <a:moveTo>
                    <a:pt x="0" y="14167"/>
                  </a:moveTo>
                  <a:lnTo>
                    <a:pt x="1011" y="15179"/>
                  </a:lnTo>
                </a:path>
                <a:path w="1270" h="27940">
                  <a:moveTo>
                    <a:pt x="0" y="2023"/>
                  </a:moveTo>
                  <a:lnTo>
                    <a:pt x="1011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3954874" y="11385127"/>
              <a:ext cx="1270" cy="24765"/>
            </a:xfrm>
            <a:custGeom>
              <a:avLst/>
              <a:gdLst/>
              <a:ahLst/>
              <a:cxnLst/>
              <a:rect l="l" t="t" r="r" b="b"/>
              <a:pathLst>
                <a:path w="1270" h="24765">
                  <a:moveTo>
                    <a:pt x="0" y="24286"/>
                  </a:moveTo>
                  <a:lnTo>
                    <a:pt x="1011" y="24286"/>
                  </a:lnTo>
                </a:path>
                <a:path w="1270" h="24765">
                  <a:moveTo>
                    <a:pt x="0" y="12143"/>
                  </a:moveTo>
                  <a:lnTo>
                    <a:pt x="1011" y="12143"/>
                  </a:lnTo>
                </a:path>
                <a:path w="1270" h="24765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3955380" y="11372983"/>
              <a:ext cx="23495" cy="40640"/>
            </a:xfrm>
            <a:custGeom>
              <a:avLst/>
              <a:gdLst/>
              <a:ahLst/>
              <a:cxnLst/>
              <a:rect l="l" t="t" r="r" b="b"/>
              <a:pathLst>
                <a:path w="23495" h="40640">
                  <a:moveTo>
                    <a:pt x="0" y="37442"/>
                  </a:moveTo>
                  <a:lnTo>
                    <a:pt x="1011" y="38454"/>
                  </a:lnTo>
                </a:path>
                <a:path w="23495" h="40640">
                  <a:moveTo>
                    <a:pt x="0" y="25298"/>
                  </a:moveTo>
                  <a:lnTo>
                    <a:pt x="1011" y="26310"/>
                  </a:lnTo>
                </a:path>
                <a:path w="23495" h="40640">
                  <a:moveTo>
                    <a:pt x="0" y="13155"/>
                  </a:moveTo>
                  <a:lnTo>
                    <a:pt x="1011" y="14167"/>
                  </a:lnTo>
                </a:path>
                <a:path w="23495" h="40640">
                  <a:moveTo>
                    <a:pt x="1011" y="38454"/>
                  </a:moveTo>
                  <a:lnTo>
                    <a:pt x="3035" y="39466"/>
                  </a:lnTo>
                </a:path>
                <a:path w="23495" h="40640">
                  <a:moveTo>
                    <a:pt x="1011" y="26310"/>
                  </a:moveTo>
                  <a:lnTo>
                    <a:pt x="3035" y="27322"/>
                  </a:lnTo>
                </a:path>
                <a:path w="23495" h="40640">
                  <a:moveTo>
                    <a:pt x="1011" y="14167"/>
                  </a:moveTo>
                  <a:lnTo>
                    <a:pt x="3035" y="15179"/>
                  </a:lnTo>
                </a:path>
                <a:path w="23495" h="40640">
                  <a:moveTo>
                    <a:pt x="3035" y="39466"/>
                  </a:moveTo>
                  <a:lnTo>
                    <a:pt x="4047" y="39466"/>
                  </a:lnTo>
                </a:path>
                <a:path w="23495" h="40640">
                  <a:moveTo>
                    <a:pt x="3035" y="27322"/>
                  </a:moveTo>
                  <a:lnTo>
                    <a:pt x="4047" y="27322"/>
                  </a:lnTo>
                </a:path>
                <a:path w="23495" h="40640">
                  <a:moveTo>
                    <a:pt x="3035" y="15179"/>
                  </a:moveTo>
                  <a:lnTo>
                    <a:pt x="4047" y="15179"/>
                  </a:lnTo>
                </a:path>
                <a:path w="23495" h="40640">
                  <a:moveTo>
                    <a:pt x="3035" y="3035"/>
                  </a:moveTo>
                  <a:lnTo>
                    <a:pt x="4047" y="3035"/>
                  </a:lnTo>
                </a:path>
                <a:path w="23495" h="40640">
                  <a:moveTo>
                    <a:pt x="4047" y="39466"/>
                  </a:moveTo>
                  <a:lnTo>
                    <a:pt x="6071" y="40478"/>
                  </a:lnTo>
                </a:path>
                <a:path w="23495" h="40640">
                  <a:moveTo>
                    <a:pt x="4047" y="27322"/>
                  </a:moveTo>
                  <a:lnTo>
                    <a:pt x="6071" y="28334"/>
                  </a:lnTo>
                </a:path>
                <a:path w="23495" h="40640">
                  <a:moveTo>
                    <a:pt x="4047" y="15179"/>
                  </a:moveTo>
                  <a:lnTo>
                    <a:pt x="6071" y="15179"/>
                  </a:lnTo>
                </a:path>
                <a:path w="23495" h="40640">
                  <a:moveTo>
                    <a:pt x="4047" y="3035"/>
                  </a:moveTo>
                  <a:lnTo>
                    <a:pt x="6071" y="3035"/>
                  </a:lnTo>
                </a:path>
                <a:path w="23495" h="40640">
                  <a:moveTo>
                    <a:pt x="6071" y="40478"/>
                  </a:moveTo>
                  <a:lnTo>
                    <a:pt x="7083" y="39466"/>
                  </a:lnTo>
                </a:path>
                <a:path w="23495" h="40640">
                  <a:moveTo>
                    <a:pt x="6071" y="28334"/>
                  </a:moveTo>
                  <a:lnTo>
                    <a:pt x="7083" y="27322"/>
                  </a:lnTo>
                </a:path>
                <a:path w="23495" h="40640">
                  <a:moveTo>
                    <a:pt x="6071" y="15179"/>
                  </a:moveTo>
                  <a:lnTo>
                    <a:pt x="7083" y="15179"/>
                  </a:lnTo>
                </a:path>
                <a:path w="23495" h="40640">
                  <a:moveTo>
                    <a:pt x="6071" y="3035"/>
                  </a:moveTo>
                  <a:lnTo>
                    <a:pt x="7083" y="3035"/>
                  </a:lnTo>
                </a:path>
                <a:path w="23495" h="40640">
                  <a:moveTo>
                    <a:pt x="7083" y="39466"/>
                  </a:moveTo>
                  <a:lnTo>
                    <a:pt x="9107" y="38454"/>
                  </a:lnTo>
                </a:path>
                <a:path w="23495" h="40640">
                  <a:moveTo>
                    <a:pt x="7083" y="27322"/>
                  </a:moveTo>
                  <a:lnTo>
                    <a:pt x="9107" y="26310"/>
                  </a:lnTo>
                </a:path>
                <a:path w="23495" h="40640">
                  <a:moveTo>
                    <a:pt x="7083" y="15179"/>
                  </a:moveTo>
                  <a:lnTo>
                    <a:pt x="9107" y="14167"/>
                  </a:lnTo>
                </a:path>
                <a:path w="23495" h="40640">
                  <a:moveTo>
                    <a:pt x="7083" y="3035"/>
                  </a:moveTo>
                  <a:lnTo>
                    <a:pt x="9107" y="2023"/>
                  </a:lnTo>
                  <a:lnTo>
                    <a:pt x="12143" y="0"/>
                  </a:lnTo>
                </a:path>
                <a:path w="23495" h="40640">
                  <a:moveTo>
                    <a:pt x="23274" y="3035"/>
                  </a:moveTo>
                  <a:lnTo>
                    <a:pt x="22262" y="0"/>
                  </a:lnTo>
                </a:path>
                <a:path w="23495" h="40640">
                  <a:moveTo>
                    <a:pt x="7083" y="4047"/>
                  </a:moveTo>
                  <a:lnTo>
                    <a:pt x="6071" y="4047"/>
                  </a:lnTo>
                  <a:lnTo>
                    <a:pt x="4047" y="4047"/>
                  </a:lnTo>
                </a:path>
                <a:path w="23495" h="40640">
                  <a:moveTo>
                    <a:pt x="0" y="0"/>
                  </a:moveTo>
                  <a:lnTo>
                    <a:pt x="1011" y="2023"/>
                  </a:lnTo>
                  <a:lnTo>
                    <a:pt x="3035" y="3035"/>
                  </a:lnTo>
                  <a:lnTo>
                    <a:pt x="4047" y="3035"/>
                  </a:lnTo>
                  <a:lnTo>
                    <a:pt x="6071" y="3035"/>
                  </a:lnTo>
                  <a:lnTo>
                    <a:pt x="7083" y="3035"/>
                  </a:lnTo>
                  <a:lnTo>
                    <a:pt x="9107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3885555" y="11078505"/>
              <a:ext cx="318135" cy="544830"/>
            </a:xfrm>
            <a:custGeom>
              <a:avLst/>
              <a:gdLst/>
              <a:ahLst/>
              <a:cxnLst/>
              <a:rect l="l" t="t" r="r" b="b"/>
              <a:pathLst>
                <a:path w="318135" h="544829">
                  <a:moveTo>
                    <a:pt x="50597" y="276262"/>
                  </a:moveTo>
                  <a:lnTo>
                    <a:pt x="26310" y="299537"/>
                  </a:lnTo>
                </a:path>
                <a:path w="318135" h="544829">
                  <a:moveTo>
                    <a:pt x="29346" y="323824"/>
                  </a:moveTo>
                  <a:lnTo>
                    <a:pt x="62740" y="294477"/>
                  </a:lnTo>
                </a:path>
                <a:path w="318135" h="544829">
                  <a:moveTo>
                    <a:pt x="68812" y="294477"/>
                  </a:moveTo>
                  <a:lnTo>
                    <a:pt x="26310" y="294477"/>
                  </a:lnTo>
                </a:path>
                <a:path w="318135" h="544829">
                  <a:moveTo>
                    <a:pt x="105242" y="480676"/>
                  </a:moveTo>
                  <a:lnTo>
                    <a:pt x="105242" y="544429"/>
                  </a:lnTo>
                </a:path>
                <a:path w="318135" h="544829">
                  <a:moveTo>
                    <a:pt x="94111" y="510023"/>
                  </a:moveTo>
                  <a:lnTo>
                    <a:pt x="94111" y="544429"/>
                  </a:lnTo>
                </a:path>
                <a:path w="318135" h="544829">
                  <a:moveTo>
                    <a:pt x="105242" y="513059"/>
                  </a:moveTo>
                  <a:lnTo>
                    <a:pt x="155840" y="513059"/>
                  </a:lnTo>
                </a:path>
                <a:path w="318135" h="544829">
                  <a:moveTo>
                    <a:pt x="94111" y="513059"/>
                  </a:moveTo>
                  <a:lnTo>
                    <a:pt x="42501" y="513059"/>
                  </a:lnTo>
                </a:path>
                <a:path w="318135" h="544829">
                  <a:moveTo>
                    <a:pt x="99171" y="513059"/>
                  </a:moveTo>
                  <a:lnTo>
                    <a:pt x="141673" y="441210"/>
                  </a:lnTo>
                  <a:lnTo>
                    <a:pt x="223641" y="441210"/>
                  </a:lnTo>
                </a:path>
                <a:path w="318135" h="544829">
                  <a:moveTo>
                    <a:pt x="105242" y="513059"/>
                  </a:moveTo>
                  <a:lnTo>
                    <a:pt x="94111" y="513059"/>
                  </a:lnTo>
                </a:path>
                <a:path w="318135" h="544829">
                  <a:moveTo>
                    <a:pt x="130541" y="487760"/>
                  </a:moveTo>
                  <a:lnTo>
                    <a:pt x="79944" y="539370"/>
                  </a:lnTo>
                </a:path>
                <a:path w="318135" h="544829">
                  <a:moveTo>
                    <a:pt x="68812" y="539370"/>
                  </a:moveTo>
                  <a:lnTo>
                    <a:pt x="119410" y="487760"/>
                  </a:lnTo>
                </a:path>
                <a:path w="318135" h="544829">
                  <a:moveTo>
                    <a:pt x="26310" y="21250"/>
                  </a:moveTo>
                  <a:lnTo>
                    <a:pt x="26310" y="0"/>
                  </a:lnTo>
                </a:path>
                <a:path w="318135" h="544829">
                  <a:moveTo>
                    <a:pt x="68812" y="21250"/>
                  </a:moveTo>
                  <a:lnTo>
                    <a:pt x="68812" y="0"/>
                  </a:lnTo>
                </a:path>
                <a:path w="318135" h="544829">
                  <a:moveTo>
                    <a:pt x="26310" y="31370"/>
                  </a:moveTo>
                  <a:lnTo>
                    <a:pt x="68812" y="31370"/>
                  </a:lnTo>
                </a:path>
                <a:path w="318135" h="544829">
                  <a:moveTo>
                    <a:pt x="47561" y="31370"/>
                  </a:moveTo>
                  <a:lnTo>
                    <a:pt x="100183" y="98159"/>
                  </a:lnTo>
                  <a:lnTo>
                    <a:pt x="217569" y="98159"/>
                  </a:lnTo>
                </a:path>
                <a:path w="318135" h="544829">
                  <a:moveTo>
                    <a:pt x="51609" y="5059"/>
                  </a:moveTo>
                  <a:lnTo>
                    <a:pt x="0" y="56669"/>
                  </a:lnTo>
                </a:path>
                <a:path w="318135" h="544829">
                  <a:moveTo>
                    <a:pt x="42501" y="56669"/>
                  </a:moveTo>
                  <a:lnTo>
                    <a:pt x="94111" y="5059"/>
                  </a:lnTo>
                </a:path>
                <a:path w="318135" h="544829">
                  <a:moveTo>
                    <a:pt x="105242" y="333943"/>
                  </a:moveTo>
                  <a:lnTo>
                    <a:pt x="105242" y="544429"/>
                  </a:lnTo>
                </a:path>
                <a:path w="318135" h="544829">
                  <a:moveTo>
                    <a:pt x="292453" y="329896"/>
                  </a:moveTo>
                  <a:lnTo>
                    <a:pt x="292453" y="544429"/>
                  </a:lnTo>
                </a:path>
                <a:path w="318135" h="544829">
                  <a:moveTo>
                    <a:pt x="105242" y="513059"/>
                  </a:moveTo>
                  <a:lnTo>
                    <a:pt x="292453" y="513059"/>
                  </a:lnTo>
                </a:path>
                <a:path w="318135" h="544829">
                  <a:moveTo>
                    <a:pt x="130541" y="487760"/>
                  </a:moveTo>
                  <a:lnTo>
                    <a:pt x="79944" y="539370"/>
                  </a:lnTo>
                </a:path>
                <a:path w="318135" h="544829">
                  <a:moveTo>
                    <a:pt x="267155" y="539370"/>
                  </a:moveTo>
                  <a:lnTo>
                    <a:pt x="317752" y="4877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06" name="object 8306"/>
          <p:cNvSpPr txBox="1"/>
          <p:nvPr/>
        </p:nvSpPr>
        <p:spPr>
          <a:xfrm>
            <a:off x="4010481" y="11425481"/>
            <a:ext cx="148590" cy="18351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1590">
              <a:lnSpc>
                <a:spcPts val="61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65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15"/>
              </a:lnSpc>
            </a:pPr>
            <a:r>
              <a:rPr sz="550" spc="-65" dirty="0">
                <a:latin typeface="Cambria"/>
                <a:cs typeface="Cambria"/>
              </a:rPr>
              <a:t>1100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07" name="object 8307"/>
          <p:cNvSpPr/>
          <p:nvPr/>
        </p:nvSpPr>
        <p:spPr>
          <a:xfrm>
            <a:off x="4178009" y="11408402"/>
            <a:ext cx="213995" cy="257175"/>
          </a:xfrm>
          <a:custGeom>
            <a:avLst/>
            <a:gdLst/>
            <a:ahLst/>
            <a:cxnLst/>
            <a:rect l="l" t="t" r="r" b="b"/>
            <a:pathLst>
              <a:path w="213995" h="257175">
                <a:moveTo>
                  <a:pt x="0" y="0"/>
                </a:moveTo>
                <a:lnTo>
                  <a:pt x="0" y="214533"/>
                </a:lnTo>
              </a:path>
              <a:path w="213995" h="257175">
                <a:moveTo>
                  <a:pt x="72860" y="0"/>
                </a:moveTo>
                <a:lnTo>
                  <a:pt x="72860" y="214533"/>
                </a:lnTo>
              </a:path>
              <a:path w="213995" h="257175">
                <a:moveTo>
                  <a:pt x="0" y="183163"/>
                </a:moveTo>
                <a:lnTo>
                  <a:pt x="72860" y="183163"/>
                </a:lnTo>
              </a:path>
              <a:path w="213995" h="257175">
                <a:moveTo>
                  <a:pt x="36430" y="183163"/>
                </a:moveTo>
                <a:lnTo>
                  <a:pt x="91075" y="257035"/>
                </a:lnTo>
                <a:lnTo>
                  <a:pt x="213521" y="257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8" name="object 8308"/>
          <p:cNvSpPr txBox="1"/>
          <p:nvPr/>
        </p:nvSpPr>
        <p:spPr>
          <a:xfrm>
            <a:off x="4261445" y="11571203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425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09" name="object 8309"/>
          <p:cNvSpPr/>
          <p:nvPr/>
        </p:nvSpPr>
        <p:spPr>
          <a:xfrm>
            <a:off x="4152711" y="11408402"/>
            <a:ext cx="311150" cy="214629"/>
          </a:xfrm>
          <a:custGeom>
            <a:avLst/>
            <a:gdLst/>
            <a:ahLst/>
            <a:cxnLst/>
            <a:rect l="l" t="t" r="r" b="b"/>
            <a:pathLst>
              <a:path w="311150" h="214629">
                <a:moveTo>
                  <a:pt x="50597" y="157864"/>
                </a:moveTo>
                <a:lnTo>
                  <a:pt x="0" y="209473"/>
                </a:lnTo>
              </a:path>
              <a:path w="311150" h="214629">
                <a:moveTo>
                  <a:pt x="71848" y="209473"/>
                </a:moveTo>
                <a:lnTo>
                  <a:pt x="123458" y="157864"/>
                </a:lnTo>
              </a:path>
              <a:path w="311150" h="214629">
                <a:moveTo>
                  <a:pt x="285370" y="0"/>
                </a:moveTo>
                <a:lnTo>
                  <a:pt x="285370" y="214533"/>
                </a:lnTo>
              </a:path>
              <a:path w="311150" h="214629">
                <a:moveTo>
                  <a:pt x="98159" y="0"/>
                </a:moveTo>
                <a:lnTo>
                  <a:pt x="98159" y="214533"/>
                </a:lnTo>
              </a:path>
              <a:path w="311150" h="214629">
                <a:moveTo>
                  <a:pt x="285370" y="183163"/>
                </a:moveTo>
                <a:lnTo>
                  <a:pt x="98159" y="183163"/>
                </a:lnTo>
              </a:path>
              <a:path w="311150" h="214629">
                <a:moveTo>
                  <a:pt x="259059" y="209473"/>
                </a:moveTo>
                <a:lnTo>
                  <a:pt x="310669" y="157864"/>
                </a:lnTo>
              </a:path>
              <a:path w="311150" h="214629">
                <a:moveTo>
                  <a:pt x="123458" y="157864"/>
                </a:moveTo>
                <a:lnTo>
                  <a:pt x="71848" y="2094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0" name="object 8310"/>
          <p:cNvSpPr txBox="1"/>
          <p:nvPr/>
        </p:nvSpPr>
        <p:spPr>
          <a:xfrm>
            <a:off x="4269540" y="11497330"/>
            <a:ext cx="1485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65" dirty="0">
                <a:latin typeface="Cambria"/>
                <a:cs typeface="Cambria"/>
              </a:rPr>
              <a:t>1100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11" name="object 8311"/>
          <p:cNvSpPr/>
          <p:nvPr/>
        </p:nvSpPr>
        <p:spPr>
          <a:xfrm>
            <a:off x="4411770" y="11412449"/>
            <a:ext cx="765175" cy="210820"/>
          </a:xfrm>
          <a:custGeom>
            <a:avLst/>
            <a:gdLst/>
            <a:ahLst/>
            <a:cxnLst/>
            <a:rect l="l" t="t" r="r" b="b"/>
            <a:pathLst>
              <a:path w="765175" h="210820">
                <a:moveTo>
                  <a:pt x="738724" y="0"/>
                </a:moveTo>
                <a:lnTo>
                  <a:pt x="738724" y="210485"/>
                </a:lnTo>
              </a:path>
              <a:path w="765175" h="210820">
                <a:moveTo>
                  <a:pt x="26310" y="0"/>
                </a:moveTo>
                <a:lnTo>
                  <a:pt x="26310" y="210485"/>
                </a:lnTo>
              </a:path>
              <a:path w="765175" h="210820">
                <a:moveTo>
                  <a:pt x="738724" y="179115"/>
                </a:moveTo>
                <a:lnTo>
                  <a:pt x="26310" y="179115"/>
                </a:lnTo>
              </a:path>
              <a:path w="765175" h="210820">
                <a:moveTo>
                  <a:pt x="713425" y="205426"/>
                </a:moveTo>
                <a:lnTo>
                  <a:pt x="765035" y="153816"/>
                </a:lnTo>
              </a:path>
              <a:path w="765175" h="210820">
                <a:moveTo>
                  <a:pt x="51609" y="153816"/>
                </a:moveTo>
                <a:lnTo>
                  <a:pt x="0" y="2054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2" name="object 8312"/>
          <p:cNvSpPr txBox="1"/>
          <p:nvPr/>
        </p:nvSpPr>
        <p:spPr>
          <a:xfrm>
            <a:off x="4712775" y="11497330"/>
            <a:ext cx="16383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0" dirty="0">
                <a:latin typeface="Cambria"/>
                <a:cs typeface="Cambria"/>
              </a:rPr>
              <a:t>4185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13" name="object 8313"/>
          <p:cNvSpPr/>
          <p:nvPr/>
        </p:nvSpPr>
        <p:spPr>
          <a:xfrm>
            <a:off x="5125196" y="11412449"/>
            <a:ext cx="358775" cy="210820"/>
          </a:xfrm>
          <a:custGeom>
            <a:avLst/>
            <a:gdLst/>
            <a:ahLst/>
            <a:cxnLst/>
            <a:rect l="l" t="t" r="r" b="b"/>
            <a:pathLst>
              <a:path w="358775" h="210820">
                <a:moveTo>
                  <a:pt x="331920" y="0"/>
                </a:moveTo>
                <a:lnTo>
                  <a:pt x="331920" y="210485"/>
                </a:lnTo>
              </a:path>
              <a:path w="358775" h="210820">
                <a:moveTo>
                  <a:pt x="25298" y="0"/>
                </a:moveTo>
                <a:lnTo>
                  <a:pt x="25298" y="210485"/>
                </a:lnTo>
              </a:path>
              <a:path w="358775" h="210820">
                <a:moveTo>
                  <a:pt x="331920" y="179115"/>
                </a:moveTo>
                <a:lnTo>
                  <a:pt x="25298" y="179115"/>
                </a:lnTo>
              </a:path>
              <a:path w="358775" h="210820">
                <a:moveTo>
                  <a:pt x="306621" y="205426"/>
                </a:moveTo>
                <a:lnTo>
                  <a:pt x="358230" y="153816"/>
                </a:lnTo>
              </a:path>
              <a:path w="358775" h="210820">
                <a:moveTo>
                  <a:pt x="51609" y="153816"/>
                </a:moveTo>
                <a:lnTo>
                  <a:pt x="0" y="2054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4" name="object 8314"/>
          <p:cNvSpPr txBox="1"/>
          <p:nvPr/>
        </p:nvSpPr>
        <p:spPr>
          <a:xfrm>
            <a:off x="5224822" y="11497330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1800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15" name="object 8315"/>
          <p:cNvSpPr/>
          <p:nvPr/>
        </p:nvSpPr>
        <p:spPr>
          <a:xfrm>
            <a:off x="5431817" y="11412449"/>
            <a:ext cx="739140" cy="210820"/>
          </a:xfrm>
          <a:custGeom>
            <a:avLst/>
            <a:gdLst/>
            <a:ahLst/>
            <a:cxnLst/>
            <a:rect l="l" t="t" r="r" b="b"/>
            <a:pathLst>
              <a:path w="739139" h="210820">
                <a:moveTo>
                  <a:pt x="25298" y="0"/>
                </a:moveTo>
                <a:lnTo>
                  <a:pt x="25298" y="210485"/>
                </a:lnTo>
              </a:path>
              <a:path w="739139" h="210820">
                <a:moveTo>
                  <a:pt x="713425" y="0"/>
                </a:moveTo>
                <a:lnTo>
                  <a:pt x="713425" y="210485"/>
                </a:lnTo>
              </a:path>
              <a:path w="739139" h="210820">
                <a:moveTo>
                  <a:pt x="25298" y="179115"/>
                </a:moveTo>
                <a:lnTo>
                  <a:pt x="713425" y="179115"/>
                </a:lnTo>
              </a:path>
              <a:path w="739139" h="210820">
                <a:moveTo>
                  <a:pt x="51609" y="153816"/>
                </a:moveTo>
                <a:lnTo>
                  <a:pt x="0" y="205426"/>
                </a:lnTo>
              </a:path>
              <a:path w="739139" h="210820">
                <a:moveTo>
                  <a:pt x="688126" y="205426"/>
                </a:moveTo>
                <a:lnTo>
                  <a:pt x="738724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6" name="object 8316"/>
          <p:cNvSpPr txBox="1"/>
          <p:nvPr/>
        </p:nvSpPr>
        <p:spPr>
          <a:xfrm>
            <a:off x="5711571" y="11497330"/>
            <a:ext cx="17907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0" dirty="0">
                <a:latin typeface="Cambria"/>
                <a:cs typeface="Cambria"/>
              </a:rPr>
              <a:t>4040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17" name="object 8317"/>
          <p:cNvSpPr/>
          <p:nvPr/>
        </p:nvSpPr>
        <p:spPr>
          <a:xfrm>
            <a:off x="5980295" y="11519717"/>
            <a:ext cx="233045" cy="103505"/>
          </a:xfrm>
          <a:custGeom>
            <a:avLst/>
            <a:gdLst/>
            <a:ahLst/>
            <a:cxnLst/>
            <a:rect l="l" t="t" r="r" b="b"/>
            <a:pathLst>
              <a:path w="233045" h="103504">
                <a:moveTo>
                  <a:pt x="232748" y="61729"/>
                </a:moveTo>
                <a:lnTo>
                  <a:pt x="232748" y="41490"/>
                </a:lnTo>
              </a:path>
              <a:path w="233045" h="103504">
                <a:moveTo>
                  <a:pt x="164948" y="81968"/>
                </a:moveTo>
                <a:lnTo>
                  <a:pt x="164948" y="103219"/>
                </a:lnTo>
              </a:path>
              <a:path w="233045" h="103504">
                <a:moveTo>
                  <a:pt x="232748" y="71848"/>
                </a:moveTo>
                <a:lnTo>
                  <a:pt x="164948" y="71848"/>
                </a:lnTo>
              </a:path>
              <a:path w="233045" h="103504">
                <a:moveTo>
                  <a:pt x="199354" y="71848"/>
                </a:moveTo>
                <a:lnTo>
                  <a:pt x="12345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8" name="object 8318"/>
          <p:cNvSpPr txBox="1"/>
          <p:nvPr/>
        </p:nvSpPr>
        <p:spPr>
          <a:xfrm>
            <a:off x="5972654" y="11425481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19" name="object 8319"/>
          <p:cNvSpPr/>
          <p:nvPr/>
        </p:nvSpPr>
        <p:spPr>
          <a:xfrm>
            <a:off x="6119944" y="11561206"/>
            <a:ext cx="435609" cy="273685"/>
          </a:xfrm>
          <a:custGeom>
            <a:avLst/>
            <a:gdLst/>
            <a:ahLst/>
            <a:cxnLst/>
            <a:rect l="l" t="t" r="r" b="b"/>
            <a:pathLst>
              <a:path w="435609" h="273684">
                <a:moveTo>
                  <a:pt x="67800" y="56669"/>
                </a:moveTo>
                <a:lnTo>
                  <a:pt x="118398" y="5059"/>
                </a:lnTo>
              </a:path>
              <a:path w="435609" h="273684">
                <a:moveTo>
                  <a:pt x="50597" y="5059"/>
                </a:moveTo>
                <a:lnTo>
                  <a:pt x="0" y="56669"/>
                </a:lnTo>
              </a:path>
              <a:path w="435609" h="273684">
                <a:moveTo>
                  <a:pt x="222629" y="270191"/>
                </a:moveTo>
                <a:lnTo>
                  <a:pt x="222629" y="0"/>
                </a:lnTo>
              </a:path>
              <a:path w="435609" h="273684">
                <a:moveTo>
                  <a:pt x="93099" y="273226"/>
                </a:moveTo>
                <a:lnTo>
                  <a:pt x="93099" y="0"/>
                </a:lnTo>
              </a:path>
              <a:path w="435609" h="273684">
                <a:moveTo>
                  <a:pt x="222629" y="30358"/>
                </a:moveTo>
                <a:lnTo>
                  <a:pt x="93099" y="30358"/>
                </a:lnTo>
              </a:path>
              <a:path w="435609" h="273684">
                <a:moveTo>
                  <a:pt x="197330" y="56669"/>
                </a:moveTo>
                <a:lnTo>
                  <a:pt x="247928" y="5059"/>
                </a:lnTo>
              </a:path>
              <a:path w="435609" h="273684">
                <a:moveTo>
                  <a:pt x="118398" y="5059"/>
                </a:moveTo>
                <a:lnTo>
                  <a:pt x="67800" y="56669"/>
                </a:lnTo>
              </a:path>
              <a:path w="435609" h="273684">
                <a:moveTo>
                  <a:pt x="409840" y="270191"/>
                </a:moveTo>
                <a:lnTo>
                  <a:pt x="409840" y="0"/>
                </a:lnTo>
              </a:path>
              <a:path w="435609" h="273684">
                <a:moveTo>
                  <a:pt x="222629" y="270191"/>
                </a:moveTo>
                <a:lnTo>
                  <a:pt x="222629" y="0"/>
                </a:lnTo>
              </a:path>
              <a:path w="435609" h="273684">
                <a:moveTo>
                  <a:pt x="409840" y="30358"/>
                </a:moveTo>
                <a:lnTo>
                  <a:pt x="222629" y="30358"/>
                </a:lnTo>
              </a:path>
              <a:path w="435609" h="273684">
                <a:moveTo>
                  <a:pt x="384541" y="56669"/>
                </a:moveTo>
                <a:lnTo>
                  <a:pt x="435139" y="5059"/>
                </a:lnTo>
              </a:path>
              <a:path w="435609" h="273684">
                <a:moveTo>
                  <a:pt x="247928" y="5059"/>
                </a:moveTo>
                <a:lnTo>
                  <a:pt x="19733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0" name="object 8320"/>
          <p:cNvSpPr txBox="1"/>
          <p:nvPr/>
        </p:nvSpPr>
        <p:spPr>
          <a:xfrm>
            <a:off x="6211475" y="11497330"/>
            <a:ext cx="29908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760</a:t>
            </a:r>
            <a:r>
              <a:rPr sz="550" spc="150" dirty="0">
                <a:latin typeface="Cambria"/>
                <a:cs typeface="Cambria"/>
              </a:rPr>
              <a:t> </a:t>
            </a:r>
            <a:r>
              <a:rPr sz="550" spc="-65" dirty="0">
                <a:latin typeface="Cambria"/>
                <a:cs typeface="Cambria"/>
              </a:rPr>
              <a:t>1100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21" name="object 8321"/>
          <p:cNvSpPr/>
          <p:nvPr/>
        </p:nvSpPr>
        <p:spPr>
          <a:xfrm>
            <a:off x="6504485" y="11299111"/>
            <a:ext cx="821055" cy="323850"/>
          </a:xfrm>
          <a:custGeom>
            <a:avLst/>
            <a:gdLst/>
            <a:ahLst/>
            <a:cxnLst/>
            <a:rect l="l" t="t" r="r" b="b"/>
            <a:pathLst>
              <a:path w="821054" h="323850">
                <a:moveTo>
                  <a:pt x="25298" y="282334"/>
                </a:moveTo>
                <a:lnTo>
                  <a:pt x="25298" y="262095"/>
                </a:lnTo>
              </a:path>
              <a:path w="821054" h="323850">
                <a:moveTo>
                  <a:pt x="795393" y="0"/>
                </a:moveTo>
                <a:lnTo>
                  <a:pt x="795393" y="323824"/>
                </a:lnTo>
              </a:path>
              <a:path w="821054" h="323850">
                <a:moveTo>
                  <a:pt x="25298" y="292453"/>
                </a:moveTo>
                <a:lnTo>
                  <a:pt x="795393" y="292453"/>
                </a:lnTo>
              </a:path>
              <a:path w="821054" h="323850">
                <a:moveTo>
                  <a:pt x="50597" y="267155"/>
                </a:moveTo>
                <a:lnTo>
                  <a:pt x="0" y="318764"/>
                </a:lnTo>
              </a:path>
              <a:path w="821054" h="323850">
                <a:moveTo>
                  <a:pt x="770094" y="318764"/>
                </a:moveTo>
                <a:lnTo>
                  <a:pt x="820692" y="2671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2" name="object 8322"/>
          <p:cNvSpPr txBox="1"/>
          <p:nvPr/>
        </p:nvSpPr>
        <p:spPr>
          <a:xfrm>
            <a:off x="6827753" y="11497330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0" dirty="0">
                <a:latin typeface="Cambria"/>
                <a:cs typeface="Cambria"/>
              </a:rPr>
              <a:t>4520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23" name="object 8323"/>
          <p:cNvSpPr/>
          <p:nvPr/>
        </p:nvSpPr>
        <p:spPr>
          <a:xfrm>
            <a:off x="7128860" y="11519717"/>
            <a:ext cx="213995" cy="103505"/>
          </a:xfrm>
          <a:custGeom>
            <a:avLst/>
            <a:gdLst/>
            <a:ahLst/>
            <a:cxnLst/>
            <a:rect l="l" t="t" r="r" b="b"/>
            <a:pathLst>
              <a:path w="213995" h="103504">
                <a:moveTo>
                  <a:pt x="171019" y="81968"/>
                </a:moveTo>
                <a:lnTo>
                  <a:pt x="171019" y="103219"/>
                </a:lnTo>
              </a:path>
              <a:path w="213995" h="103504">
                <a:moveTo>
                  <a:pt x="213521" y="81968"/>
                </a:moveTo>
                <a:lnTo>
                  <a:pt x="213521" y="103219"/>
                </a:lnTo>
              </a:path>
              <a:path w="213995" h="103504">
                <a:moveTo>
                  <a:pt x="171019" y="71848"/>
                </a:moveTo>
                <a:lnTo>
                  <a:pt x="213521" y="71848"/>
                </a:lnTo>
              </a:path>
              <a:path w="213995" h="103504">
                <a:moveTo>
                  <a:pt x="192270" y="71848"/>
                </a:moveTo>
                <a:lnTo>
                  <a:pt x="11738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4" name="object 8324"/>
          <p:cNvSpPr txBox="1"/>
          <p:nvPr/>
        </p:nvSpPr>
        <p:spPr>
          <a:xfrm>
            <a:off x="7121219" y="11425481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25" name="object 8325"/>
          <p:cNvSpPr/>
          <p:nvPr/>
        </p:nvSpPr>
        <p:spPr>
          <a:xfrm>
            <a:off x="7274580" y="11519717"/>
            <a:ext cx="463550" cy="314960"/>
          </a:xfrm>
          <a:custGeom>
            <a:avLst/>
            <a:gdLst/>
            <a:ahLst/>
            <a:cxnLst/>
            <a:rect l="l" t="t" r="r" b="b"/>
            <a:pathLst>
              <a:path w="463550" h="314959">
                <a:moveTo>
                  <a:pt x="50597" y="46549"/>
                </a:moveTo>
                <a:lnTo>
                  <a:pt x="0" y="98159"/>
                </a:lnTo>
              </a:path>
              <a:path w="463550" h="314959">
                <a:moveTo>
                  <a:pt x="42501" y="98159"/>
                </a:moveTo>
                <a:lnTo>
                  <a:pt x="93099" y="46549"/>
                </a:lnTo>
              </a:path>
              <a:path w="463550" h="314959">
                <a:moveTo>
                  <a:pt x="67800" y="61729"/>
                </a:moveTo>
                <a:lnTo>
                  <a:pt x="67800" y="41490"/>
                </a:lnTo>
              </a:path>
              <a:path w="463550" h="314959">
                <a:moveTo>
                  <a:pt x="280310" y="314716"/>
                </a:moveTo>
                <a:lnTo>
                  <a:pt x="280310" y="41490"/>
                </a:lnTo>
              </a:path>
              <a:path w="463550" h="314959">
                <a:moveTo>
                  <a:pt x="67800" y="71848"/>
                </a:moveTo>
                <a:lnTo>
                  <a:pt x="280310" y="71848"/>
                </a:lnTo>
              </a:path>
              <a:path w="463550" h="314959">
                <a:moveTo>
                  <a:pt x="93099" y="46549"/>
                </a:moveTo>
                <a:lnTo>
                  <a:pt x="42501" y="98159"/>
                </a:lnTo>
              </a:path>
              <a:path w="463550" h="314959">
                <a:moveTo>
                  <a:pt x="255011" y="98159"/>
                </a:moveTo>
                <a:lnTo>
                  <a:pt x="306621" y="46549"/>
                </a:lnTo>
              </a:path>
              <a:path w="463550" h="314959">
                <a:moveTo>
                  <a:pt x="280310" y="314716"/>
                </a:moveTo>
                <a:lnTo>
                  <a:pt x="280310" y="41490"/>
                </a:lnTo>
              </a:path>
              <a:path w="463550" h="314959">
                <a:moveTo>
                  <a:pt x="463473" y="314716"/>
                </a:moveTo>
                <a:lnTo>
                  <a:pt x="463473" y="41490"/>
                </a:lnTo>
              </a:path>
              <a:path w="463550" h="314959">
                <a:moveTo>
                  <a:pt x="280310" y="71848"/>
                </a:moveTo>
                <a:lnTo>
                  <a:pt x="463473" y="71848"/>
                </a:lnTo>
              </a:path>
              <a:path w="463550" h="314959">
                <a:moveTo>
                  <a:pt x="372398" y="71848"/>
                </a:moveTo>
                <a:lnTo>
                  <a:pt x="262095" y="0"/>
                </a:lnTo>
                <a:lnTo>
                  <a:pt x="11839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6" name="object 8326"/>
          <p:cNvSpPr txBox="1"/>
          <p:nvPr/>
        </p:nvSpPr>
        <p:spPr>
          <a:xfrm>
            <a:off x="7370159" y="11425481"/>
            <a:ext cx="173990" cy="18351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7305">
              <a:lnSpc>
                <a:spcPts val="615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1075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15"/>
              </a:lnSpc>
            </a:pPr>
            <a:r>
              <a:rPr sz="550" spc="-45" dirty="0">
                <a:latin typeface="Cambria"/>
                <a:cs typeface="Cambria"/>
              </a:rPr>
              <a:t>1250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27" name="object 8327"/>
          <p:cNvSpPr/>
          <p:nvPr/>
        </p:nvSpPr>
        <p:spPr>
          <a:xfrm>
            <a:off x="7529593" y="11561206"/>
            <a:ext cx="598170" cy="62230"/>
          </a:xfrm>
          <a:custGeom>
            <a:avLst/>
            <a:gdLst/>
            <a:ahLst/>
            <a:cxnLst/>
            <a:rect l="l" t="t" r="r" b="b"/>
            <a:pathLst>
              <a:path w="598170" h="62229">
                <a:moveTo>
                  <a:pt x="51609" y="5059"/>
                </a:moveTo>
                <a:lnTo>
                  <a:pt x="0" y="56669"/>
                </a:lnTo>
              </a:path>
              <a:path w="598170" h="62229">
                <a:moveTo>
                  <a:pt x="183163" y="56669"/>
                </a:moveTo>
                <a:lnTo>
                  <a:pt x="233760" y="5059"/>
                </a:lnTo>
              </a:path>
              <a:path w="598170" h="62229">
                <a:moveTo>
                  <a:pt x="208461" y="20239"/>
                </a:moveTo>
                <a:lnTo>
                  <a:pt x="208461" y="0"/>
                </a:lnTo>
              </a:path>
              <a:path w="598170" h="62229">
                <a:moveTo>
                  <a:pt x="572764" y="40478"/>
                </a:moveTo>
                <a:lnTo>
                  <a:pt x="572764" y="61729"/>
                </a:lnTo>
              </a:path>
              <a:path w="598170" h="62229">
                <a:moveTo>
                  <a:pt x="208461" y="30358"/>
                </a:moveTo>
                <a:lnTo>
                  <a:pt x="572764" y="30358"/>
                </a:lnTo>
              </a:path>
              <a:path w="598170" h="62229">
                <a:moveTo>
                  <a:pt x="233760" y="5059"/>
                </a:moveTo>
                <a:lnTo>
                  <a:pt x="183163" y="56669"/>
                </a:lnTo>
              </a:path>
              <a:path w="598170" h="62229">
                <a:moveTo>
                  <a:pt x="546453" y="56669"/>
                </a:moveTo>
                <a:lnTo>
                  <a:pt x="598063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8" name="object 8328"/>
          <p:cNvSpPr txBox="1"/>
          <p:nvPr/>
        </p:nvSpPr>
        <p:spPr>
          <a:xfrm>
            <a:off x="7840716" y="11497330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2135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29" name="object 8329"/>
          <p:cNvSpPr/>
          <p:nvPr/>
        </p:nvSpPr>
        <p:spPr>
          <a:xfrm>
            <a:off x="8119560" y="11078505"/>
            <a:ext cx="841375" cy="153035"/>
          </a:xfrm>
          <a:custGeom>
            <a:avLst/>
            <a:gdLst/>
            <a:ahLst/>
            <a:cxnLst/>
            <a:rect l="l" t="t" r="r" b="b"/>
            <a:pathLst>
              <a:path w="841375" h="153034">
                <a:moveTo>
                  <a:pt x="815632" y="48573"/>
                </a:moveTo>
                <a:lnTo>
                  <a:pt x="815632" y="0"/>
                </a:lnTo>
              </a:path>
              <a:path w="841375" h="153034">
                <a:moveTo>
                  <a:pt x="25298" y="152804"/>
                </a:moveTo>
                <a:lnTo>
                  <a:pt x="25298" y="0"/>
                </a:lnTo>
              </a:path>
              <a:path w="841375" h="153034">
                <a:moveTo>
                  <a:pt x="815632" y="31370"/>
                </a:moveTo>
                <a:lnTo>
                  <a:pt x="25298" y="31370"/>
                </a:lnTo>
              </a:path>
              <a:path w="841375" h="153034">
                <a:moveTo>
                  <a:pt x="789322" y="56669"/>
                </a:moveTo>
                <a:lnTo>
                  <a:pt x="840931" y="5059"/>
                </a:lnTo>
              </a:path>
              <a:path w="841375" h="153034">
                <a:moveTo>
                  <a:pt x="50597" y="5059"/>
                </a:move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0" name="object 8330"/>
          <p:cNvSpPr txBox="1"/>
          <p:nvPr/>
        </p:nvSpPr>
        <p:spPr>
          <a:xfrm>
            <a:off x="8449912" y="11015641"/>
            <a:ext cx="17907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0" dirty="0">
                <a:latin typeface="Cambria"/>
                <a:cs typeface="Cambria"/>
              </a:rPr>
              <a:t>4640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31" name="object 8331"/>
          <p:cNvSpPr/>
          <p:nvPr/>
        </p:nvSpPr>
        <p:spPr>
          <a:xfrm>
            <a:off x="8102357" y="11078505"/>
            <a:ext cx="207010" cy="253365"/>
          </a:xfrm>
          <a:custGeom>
            <a:avLst/>
            <a:gdLst/>
            <a:ahLst/>
            <a:cxnLst/>
            <a:rect l="l" t="t" r="r" b="b"/>
            <a:pathLst>
              <a:path w="207009" h="253365">
                <a:moveTo>
                  <a:pt x="42501" y="252987"/>
                </a:moveTo>
                <a:lnTo>
                  <a:pt x="42501" y="0"/>
                </a:lnTo>
              </a:path>
              <a:path w="207009" h="253365">
                <a:moveTo>
                  <a:pt x="0" y="252987"/>
                </a:moveTo>
                <a:lnTo>
                  <a:pt x="0" y="0"/>
                </a:lnTo>
              </a:path>
              <a:path w="207009" h="253365">
                <a:moveTo>
                  <a:pt x="42501" y="31370"/>
                </a:moveTo>
                <a:lnTo>
                  <a:pt x="0" y="31370"/>
                </a:lnTo>
              </a:path>
              <a:path w="207009" h="253365">
                <a:moveTo>
                  <a:pt x="21250" y="31370"/>
                </a:moveTo>
                <a:lnTo>
                  <a:pt x="89051" y="98159"/>
                </a:lnTo>
                <a:lnTo>
                  <a:pt x="206438" y="981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2" name="object 8332"/>
          <p:cNvSpPr txBox="1"/>
          <p:nvPr/>
        </p:nvSpPr>
        <p:spPr>
          <a:xfrm>
            <a:off x="8183768" y="11082430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33" name="object 8333"/>
          <p:cNvSpPr/>
          <p:nvPr/>
        </p:nvSpPr>
        <p:spPr>
          <a:xfrm>
            <a:off x="3933117" y="9506945"/>
            <a:ext cx="4237355" cy="1628775"/>
          </a:xfrm>
          <a:custGeom>
            <a:avLst/>
            <a:gdLst/>
            <a:ahLst/>
            <a:cxnLst/>
            <a:rect l="l" t="t" r="r" b="b"/>
            <a:pathLst>
              <a:path w="4237355" h="1628775">
                <a:moveTo>
                  <a:pt x="4186442" y="1628229"/>
                </a:moveTo>
                <a:lnTo>
                  <a:pt x="4237040" y="1576620"/>
                </a:lnTo>
              </a:path>
              <a:path w="4237355" h="1628775">
                <a:moveTo>
                  <a:pt x="4194538" y="1576620"/>
                </a:moveTo>
                <a:lnTo>
                  <a:pt x="4142928" y="1628229"/>
                </a:lnTo>
              </a:path>
              <a:path w="4237355" h="1628775">
                <a:moveTo>
                  <a:pt x="20239" y="227689"/>
                </a:moveTo>
                <a:lnTo>
                  <a:pt x="20239" y="0"/>
                </a:lnTo>
              </a:path>
              <a:path w="4237355" h="1628775">
                <a:moveTo>
                  <a:pt x="0" y="227689"/>
                </a:moveTo>
                <a:lnTo>
                  <a:pt x="0" y="0"/>
                </a:lnTo>
              </a:path>
              <a:path w="4237355" h="1628775">
                <a:moveTo>
                  <a:pt x="20239" y="30358"/>
                </a:moveTo>
                <a:lnTo>
                  <a:pt x="0" y="30358"/>
                </a:lnTo>
              </a:path>
              <a:path w="4237355" h="1628775">
                <a:moveTo>
                  <a:pt x="10119" y="30358"/>
                </a:moveTo>
                <a:lnTo>
                  <a:pt x="104230" y="100183"/>
                </a:lnTo>
                <a:lnTo>
                  <a:pt x="211497" y="1001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4" name="object 8334"/>
          <p:cNvSpPr txBox="1"/>
          <p:nvPr/>
        </p:nvSpPr>
        <p:spPr>
          <a:xfrm>
            <a:off x="4029708" y="9512893"/>
            <a:ext cx="12255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35" name="object 8335"/>
          <p:cNvSpPr/>
          <p:nvPr/>
        </p:nvSpPr>
        <p:spPr>
          <a:xfrm>
            <a:off x="3651795" y="9512005"/>
            <a:ext cx="327025" cy="596265"/>
          </a:xfrm>
          <a:custGeom>
            <a:avLst/>
            <a:gdLst/>
            <a:ahLst/>
            <a:cxnLst/>
            <a:rect l="l" t="t" r="r" b="b"/>
            <a:pathLst>
              <a:path w="327025" h="596265">
                <a:moveTo>
                  <a:pt x="276262" y="51609"/>
                </a:moveTo>
                <a:lnTo>
                  <a:pt x="326860" y="0"/>
                </a:lnTo>
              </a:path>
              <a:path w="327025" h="596265">
                <a:moveTo>
                  <a:pt x="306621" y="0"/>
                </a:moveTo>
                <a:lnTo>
                  <a:pt x="255011" y="51609"/>
                </a:lnTo>
              </a:path>
              <a:path w="327025" h="596265">
                <a:moveTo>
                  <a:pt x="267155" y="252987"/>
                </a:moveTo>
                <a:lnTo>
                  <a:pt x="0" y="252987"/>
                </a:lnTo>
              </a:path>
              <a:path w="327025" h="596265">
                <a:moveTo>
                  <a:pt x="271202" y="569728"/>
                </a:moveTo>
                <a:lnTo>
                  <a:pt x="0" y="569728"/>
                </a:lnTo>
              </a:path>
              <a:path w="327025" h="596265">
                <a:moveTo>
                  <a:pt x="31370" y="252987"/>
                </a:moveTo>
                <a:lnTo>
                  <a:pt x="31370" y="569728"/>
                </a:lnTo>
              </a:path>
              <a:path w="327025" h="596265">
                <a:moveTo>
                  <a:pt x="56669" y="279298"/>
                </a:moveTo>
                <a:lnTo>
                  <a:pt x="5059" y="227689"/>
                </a:lnTo>
              </a:path>
              <a:path w="327025" h="596265">
                <a:moveTo>
                  <a:pt x="5059" y="544429"/>
                </a:moveTo>
                <a:lnTo>
                  <a:pt x="56669" y="5960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6" name="object 8336"/>
          <p:cNvSpPr txBox="1"/>
          <p:nvPr/>
        </p:nvSpPr>
        <p:spPr>
          <a:xfrm>
            <a:off x="3605410" y="9844023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1860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37" name="object 8337"/>
          <p:cNvSpPr/>
          <p:nvPr/>
        </p:nvSpPr>
        <p:spPr>
          <a:xfrm>
            <a:off x="3611317" y="9626355"/>
            <a:ext cx="307975" cy="139065"/>
          </a:xfrm>
          <a:custGeom>
            <a:avLst/>
            <a:gdLst/>
            <a:ahLst/>
            <a:cxnLst/>
            <a:rect l="l" t="t" r="r" b="b"/>
            <a:pathLst>
              <a:path w="307975" h="139065">
                <a:moveTo>
                  <a:pt x="307633" y="118398"/>
                </a:moveTo>
                <a:lnTo>
                  <a:pt x="40478" y="118398"/>
                </a:lnTo>
              </a:path>
              <a:path w="307975" h="139065">
                <a:moveTo>
                  <a:pt x="307633" y="138637"/>
                </a:moveTo>
                <a:lnTo>
                  <a:pt x="40478" y="138637"/>
                </a:lnTo>
              </a:path>
              <a:path w="307975" h="139065">
                <a:moveTo>
                  <a:pt x="71848" y="118398"/>
                </a:moveTo>
                <a:lnTo>
                  <a:pt x="71848" y="138637"/>
                </a:lnTo>
              </a:path>
              <a:path w="307975" h="139065">
                <a:moveTo>
                  <a:pt x="71848" y="128517"/>
                </a:moveTo>
                <a:lnTo>
                  <a:pt x="0" y="10726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8" name="object 8338"/>
          <p:cNvSpPr txBox="1"/>
          <p:nvPr/>
        </p:nvSpPr>
        <p:spPr>
          <a:xfrm>
            <a:off x="3533562" y="9618725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39" name="object 8339"/>
          <p:cNvSpPr/>
          <p:nvPr/>
        </p:nvSpPr>
        <p:spPr>
          <a:xfrm>
            <a:off x="3651795" y="9276220"/>
            <a:ext cx="267335" cy="515620"/>
          </a:xfrm>
          <a:custGeom>
            <a:avLst/>
            <a:gdLst/>
            <a:ahLst/>
            <a:cxnLst/>
            <a:rect l="l" t="t" r="r" b="b"/>
            <a:pathLst>
              <a:path w="267335" h="515620">
                <a:moveTo>
                  <a:pt x="56669" y="493832"/>
                </a:moveTo>
                <a:lnTo>
                  <a:pt x="5059" y="443234"/>
                </a:lnTo>
              </a:path>
              <a:path w="267335" h="515620">
                <a:moveTo>
                  <a:pt x="5059" y="463473"/>
                </a:moveTo>
                <a:lnTo>
                  <a:pt x="56669" y="515083"/>
                </a:lnTo>
              </a:path>
              <a:path w="267335" h="515620">
                <a:moveTo>
                  <a:pt x="267155" y="468533"/>
                </a:moveTo>
                <a:lnTo>
                  <a:pt x="0" y="468533"/>
                </a:lnTo>
              </a:path>
              <a:path w="267335" h="515620">
                <a:moveTo>
                  <a:pt x="49585" y="26310"/>
                </a:moveTo>
                <a:lnTo>
                  <a:pt x="0" y="26310"/>
                </a:lnTo>
              </a:path>
              <a:path w="267335" h="515620">
                <a:moveTo>
                  <a:pt x="31370" y="468533"/>
                </a:moveTo>
                <a:lnTo>
                  <a:pt x="31370" y="26310"/>
                </a:lnTo>
              </a:path>
              <a:path w="267335" h="515620">
                <a:moveTo>
                  <a:pt x="5059" y="443234"/>
                </a:moveTo>
                <a:lnTo>
                  <a:pt x="56669" y="493832"/>
                </a:lnTo>
              </a:path>
              <a:path w="267335" h="515620">
                <a:moveTo>
                  <a:pt x="56669" y="51609"/>
                </a:move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0" name="object 8340"/>
          <p:cNvSpPr txBox="1"/>
          <p:nvPr/>
        </p:nvSpPr>
        <p:spPr>
          <a:xfrm>
            <a:off x="3605410" y="9439168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2600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41" name="object 8341"/>
          <p:cNvSpPr/>
          <p:nvPr/>
        </p:nvSpPr>
        <p:spPr>
          <a:xfrm>
            <a:off x="3651795" y="9034364"/>
            <a:ext cx="250190" cy="294005"/>
          </a:xfrm>
          <a:custGeom>
            <a:avLst/>
            <a:gdLst/>
            <a:ahLst/>
            <a:cxnLst/>
            <a:rect l="l" t="t" r="r" b="b"/>
            <a:pathLst>
              <a:path w="250189" h="294004">
                <a:moveTo>
                  <a:pt x="41490" y="268167"/>
                </a:moveTo>
                <a:lnTo>
                  <a:pt x="61729" y="268167"/>
                </a:lnTo>
              </a:path>
              <a:path w="250189" h="294004">
                <a:moveTo>
                  <a:pt x="41490" y="246916"/>
                </a:moveTo>
                <a:lnTo>
                  <a:pt x="61729" y="246916"/>
                </a:lnTo>
              </a:path>
              <a:path w="250189" h="294004">
                <a:moveTo>
                  <a:pt x="31370" y="268167"/>
                </a:moveTo>
                <a:lnTo>
                  <a:pt x="31370" y="246916"/>
                </a:lnTo>
              </a:path>
              <a:path w="250189" h="294004">
                <a:moveTo>
                  <a:pt x="31370" y="257035"/>
                </a:moveTo>
                <a:lnTo>
                  <a:pt x="153816" y="220605"/>
                </a:lnTo>
                <a:lnTo>
                  <a:pt x="153816" y="113338"/>
                </a:lnTo>
              </a:path>
              <a:path w="250189" h="294004">
                <a:moveTo>
                  <a:pt x="5059" y="241856"/>
                </a:moveTo>
                <a:lnTo>
                  <a:pt x="56669" y="293465"/>
                </a:lnTo>
              </a:path>
              <a:path w="250189" h="294004">
                <a:moveTo>
                  <a:pt x="56669" y="273226"/>
                </a:moveTo>
                <a:lnTo>
                  <a:pt x="5059" y="221617"/>
                </a:lnTo>
              </a:path>
              <a:path w="250189" h="294004">
                <a:moveTo>
                  <a:pt x="249951" y="25298"/>
                </a:moveTo>
                <a:lnTo>
                  <a:pt x="0" y="25298"/>
                </a:lnTo>
              </a:path>
              <a:path w="250189" h="294004">
                <a:moveTo>
                  <a:pt x="54645" y="246916"/>
                </a:moveTo>
                <a:lnTo>
                  <a:pt x="0" y="246916"/>
                </a:lnTo>
              </a:path>
              <a:path w="250189" h="294004">
                <a:moveTo>
                  <a:pt x="31370" y="25298"/>
                </a:moveTo>
                <a:lnTo>
                  <a:pt x="31370" y="246916"/>
                </a:lnTo>
              </a:path>
              <a:path w="250189" h="294004">
                <a:moveTo>
                  <a:pt x="56669" y="51609"/>
                </a:moveTo>
                <a:lnTo>
                  <a:pt x="5059" y="0"/>
                </a:lnTo>
              </a:path>
              <a:path w="250189" h="294004">
                <a:moveTo>
                  <a:pt x="5059" y="221617"/>
                </a:moveTo>
                <a:lnTo>
                  <a:pt x="56669" y="2732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2" name="object 8342"/>
          <p:cNvSpPr txBox="1"/>
          <p:nvPr/>
        </p:nvSpPr>
        <p:spPr>
          <a:xfrm>
            <a:off x="3605410" y="9092143"/>
            <a:ext cx="219710" cy="1708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4765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1300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550" spc="-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43" name="object 8343"/>
          <p:cNvSpPr/>
          <p:nvPr/>
        </p:nvSpPr>
        <p:spPr>
          <a:xfrm>
            <a:off x="3651795" y="8906857"/>
            <a:ext cx="250190" cy="153035"/>
          </a:xfrm>
          <a:custGeom>
            <a:avLst/>
            <a:gdLst/>
            <a:ahLst/>
            <a:cxnLst/>
            <a:rect l="l" t="t" r="r" b="b"/>
            <a:pathLst>
              <a:path w="250189" h="153034">
                <a:moveTo>
                  <a:pt x="249951" y="0"/>
                </a:moveTo>
                <a:lnTo>
                  <a:pt x="0" y="0"/>
                </a:lnTo>
              </a:path>
              <a:path w="250189" h="153034">
                <a:moveTo>
                  <a:pt x="249951" y="152804"/>
                </a:moveTo>
                <a:lnTo>
                  <a:pt x="0" y="152804"/>
                </a:lnTo>
              </a:path>
              <a:path w="250189" h="153034">
                <a:moveTo>
                  <a:pt x="31370" y="0"/>
                </a:moveTo>
                <a:lnTo>
                  <a:pt x="31370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4" name="object 8344"/>
          <p:cNvSpPr txBox="1"/>
          <p:nvPr/>
        </p:nvSpPr>
        <p:spPr>
          <a:xfrm>
            <a:off x="3605410" y="8917362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900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45" name="object 8345"/>
          <p:cNvSpPr/>
          <p:nvPr/>
        </p:nvSpPr>
        <p:spPr>
          <a:xfrm>
            <a:off x="3651795" y="8171169"/>
            <a:ext cx="250190" cy="915035"/>
          </a:xfrm>
          <a:custGeom>
            <a:avLst/>
            <a:gdLst/>
            <a:ahLst/>
            <a:cxnLst/>
            <a:rect l="l" t="t" r="r" b="b"/>
            <a:pathLst>
              <a:path w="250189" h="915034">
                <a:moveTo>
                  <a:pt x="56669" y="760987"/>
                </a:moveTo>
                <a:lnTo>
                  <a:pt x="5059" y="710389"/>
                </a:lnTo>
              </a:path>
              <a:path w="250189" h="915034">
                <a:moveTo>
                  <a:pt x="5059" y="863194"/>
                </a:moveTo>
                <a:lnTo>
                  <a:pt x="56669" y="914804"/>
                </a:lnTo>
              </a:path>
              <a:path w="250189" h="915034">
                <a:moveTo>
                  <a:pt x="249951" y="735688"/>
                </a:moveTo>
                <a:lnTo>
                  <a:pt x="0" y="735688"/>
                </a:lnTo>
              </a:path>
              <a:path w="250189" h="915034">
                <a:moveTo>
                  <a:pt x="249951" y="25298"/>
                </a:moveTo>
                <a:lnTo>
                  <a:pt x="0" y="25298"/>
                </a:lnTo>
              </a:path>
              <a:path w="250189" h="915034">
                <a:moveTo>
                  <a:pt x="31370" y="735688"/>
                </a:moveTo>
                <a:lnTo>
                  <a:pt x="31370" y="25298"/>
                </a:lnTo>
              </a:path>
              <a:path w="250189" h="915034">
                <a:moveTo>
                  <a:pt x="5059" y="710389"/>
                </a:moveTo>
                <a:lnTo>
                  <a:pt x="56669" y="760987"/>
                </a:lnTo>
              </a:path>
              <a:path w="250189" h="915034">
                <a:moveTo>
                  <a:pt x="56669" y="50597"/>
                </a:move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6" name="object 8346"/>
          <p:cNvSpPr txBox="1"/>
          <p:nvPr/>
        </p:nvSpPr>
        <p:spPr>
          <a:xfrm>
            <a:off x="3605410" y="8469924"/>
            <a:ext cx="97155" cy="1638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4170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47" name="object 8347"/>
          <p:cNvSpPr/>
          <p:nvPr/>
        </p:nvSpPr>
        <p:spPr>
          <a:xfrm>
            <a:off x="3651795" y="7978899"/>
            <a:ext cx="250190" cy="243204"/>
          </a:xfrm>
          <a:custGeom>
            <a:avLst/>
            <a:gdLst/>
            <a:ahLst/>
            <a:cxnLst/>
            <a:rect l="l" t="t" r="r" b="b"/>
            <a:pathLst>
              <a:path w="250189" h="243204">
                <a:moveTo>
                  <a:pt x="249951" y="64764"/>
                </a:moveTo>
                <a:lnTo>
                  <a:pt x="0" y="64764"/>
                </a:lnTo>
              </a:path>
              <a:path w="250189" h="243204">
                <a:moveTo>
                  <a:pt x="249951" y="217569"/>
                </a:moveTo>
                <a:lnTo>
                  <a:pt x="0" y="217569"/>
                </a:lnTo>
              </a:path>
              <a:path w="250189" h="243204">
                <a:moveTo>
                  <a:pt x="31370" y="64764"/>
                </a:moveTo>
                <a:lnTo>
                  <a:pt x="31370" y="217569"/>
                </a:lnTo>
              </a:path>
              <a:path w="250189" h="243204">
                <a:moveTo>
                  <a:pt x="56669" y="90063"/>
                </a:moveTo>
                <a:lnTo>
                  <a:pt x="5059" y="39466"/>
                </a:lnTo>
              </a:path>
              <a:path w="250189" h="243204">
                <a:moveTo>
                  <a:pt x="5059" y="192270"/>
                </a:moveTo>
                <a:lnTo>
                  <a:pt x="56669" y="242868"/>
                </a:lnTo>
              </a:path>
              <a:path w="250189" h="243204">
                <a:moveTo>
                  <a:pt x="249951" y="64764"/>
                </a:moveTo>
                <a:lnTo>
                  <a:pt x="0" y="64764"/>
                </a:lnTo>
              </a:path>
              <a:path w="250189" h="243204">
                <a:moveTo>
                  <a:pt x="249951" y="50597"/>
                </a:moveTo>
                <a:lnTo>
                  <a:pt x="0" y="50597"/>
                </a:lnTo>
              </a:path>
              <a:path w="250189" h="243204">
                <a:moveTo>
                  <a:pt x="31370" y="64764"/>
                </a:moveTo>
                <a:lnTo>
                  <a:pt x="31370" y="115362"/>
                </a:lnTo>
              </a:path>
              <a:path w="250189" h="243204">
                <a:moveTo>
                  <a:pt x="31370" y="50597"/>
                </a:moveTo>
                <a:lnTo>
                  <a:pt x="31370" y="0"/>
                </a:lnTo>
              </a:path>
              <a:path w="250189" h="243204">
                <a:moveTo>
                  <a:pt x="31370" y="57681"/>
                </a:moveTo>
                <a:lnTo>
                  <a:pt x="122446" y="99171"/>
                </a:lnTo>
                <a:lnTo>
                  <a:pt x="122446" y="1811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8" name="object 8348"/>
          <p:cNvSpPr txBox="1"/>
          <p:nvPr/>
        </p:nvSpPr>
        <p:spPr>
          <a:xfrm>
            <a:off x="3605410" y="8054168"/>
            <a:ext cx="187960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900</a:t>
            </a:r>
            <a:endParaRPr sz="550">
              <a:latin typeface="Cambria"/>
              <a:cs typeface="Cambria"/>
            </a:endParaRPr>
          </a:p>
          <a:p>
            <a:pPr marL="31750">
              <a:lnSpc>
                <a:spcPct val="100000"/>
              </a:lnSpc>
              <a:spcBef>
                <a:spcPts val="55"/>
              </a:spcBef>
            </a:pPr>
            <a:r>
              <a:rPr sz="550" spc="-25" dirty="0">
                <a:latin typeface="Cambria"/>
                <a:cs typeface="Cambria"/>
              </a:rPr>
              <a:t>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49" name="object 8349"/>
          <p:cNvSpPr/>
          <p:nvPr/>
        </p:nvSpPr>
        <p:spPr>
          <a:xfrm>
            <a:off x="3656855" y="8004197"/>
            <a:ext cx="843280" cy="3136265"/>
          </a:xfrm>
          <a:custGeom>
            <a:avLst/>
            <a:gdLst/>
            <a:ahLst/>
            <a:cxnLst/>
            <a:rect l="l" t="t" r="r" b="b"/>
            <a:pathLst>
              <a:path w="843279" h="3136265">
                <a:moveTo>
                  <a:pt x="26310" y="39466"/>
                </a:moveTo>
                <a:lnTo>
                  <a:pt x="26310" y="25298"/>
                </a:lnTo>
              </a:path>
              <a:path w="843279" h="3136265">
                <a:moveTo>
                  <a:pt x="51609" y="64764"/>
                </a:moveTo>
                <a:lnTo>
                  <a:pt x="0" y="14167"/>
                </a:lnTo>
              </a:path>
              <a:path w="843279" h="3136265">
                <a:moveTo>
                  <a:pt x="0" y="0"/>
                </a:moveTo>
                <a:lnTo>
                  <a:pt x="51609" y="51609"/>
                </a:lnTo>
              </a:path>
              <a:path w="843279" h="3136265">
                <a:moveTo>
                  <a:pt x="535322" y="3096571"/>
                </a:moveTo>
                <a:lnTo>
                  <a:pt x="535322" y="3136037"/>
                </a:lnTo>
              </a:path>
              <a:path w="843279" h="3136265">
                <a:moveTo>
                  <a:pt x="297513" y="3096571"/>
                </a:moveTo>
                <a:lnTo>
                  <a:pt x="297513" y="3136037"/>
                </a:lnTo>
              </a:path>
              <a:path w="843279" h="3136265">
                <a:moveTo>
                  <a:pt x="535322" y="3105678"/>
                </a:moveTo>
                <a:lnTo>
                  <a:pt x="297513" y="3105678"/>
                </a:lnTo>
              </a:path>
              <a:path w="843279" h="3136265">
                <a:moveTo>
                  <a:pt x="510023" y="3130977"/>
                </a:moveTo>
                <a:lnTo>
                  <a:pt x="561633" y="3079368"/>
                </a:lnTo>
              </a:path>
              <a:path w="843279" h="3136265">
                <a:moveTo>
                  <a:pt x="322812" y="3079368"/>
                </a:moveTo>
                <a:lnTo>
                  <a:pt x="271202" y="3130977"/>
                </a:lnTo>
              </a:path>
              <a:path w="843279" h="3136265">
                <a:moveTo>
                  <a:pt x="578836" y="3095559"/>
                </a:moveTo>
                <a:lnTo>
                  <a:pt x="578836" y="3074308"/>
                </a:lnTo>
              </a:path>
              <a:path w="843279" h="3136265">
                <a:moveTo>
                  <a:pt x="817656" y="3095559"/>
                </a:moveTo>
                <a:lnTo>
                  <a:pt x="817656" y="3074308"/>
                </a:lnTo>
              </a:path>
              <a:path w="843279" h="3136265">
                <a:moveTo>
                  <a:pt x="578836" y="3105678"/>
                </a:moveTo>
                <a:lnTo>
                  <a:pt x="817656" y="3105678"/>
                </a:lnTo>
              </a:path>
              <a:path w="843279" h="3136265">
                <a:moveTo>
                  <a:pt x="604134" y="3079368"/>
                </a:moveTo>
                <a:lnTo>
                  <a:pt x="553537" y="3130977"/>
                </a:lnTo>
              </a:path>
              <a:path w="843279" h="3136265">
                <a:moveTo>
                  <a:pt x="792357" y="3130977"/>
                </a:moveTo>
                <a:lnTo>
                  <a:pt x="842955" y="3079368"/>
                </a:lnTo>
              </a:path>
              <a:path w="843279" h="3136265">
                <a:moveTo>
                  <a:pt x="535322" y="3095559"/>
                </a:moveTo>
                <a:lnTo>
                  <a:pt x="535322" y="3074308"/>
                </a:lnTo>
              </a:path>
              <a:path w="843279" h="3136265">
                <a:moveTo>
                  <a:pt x="578836" y="3095559"/>
                </a:moveTo>
                <a:lnTo>
                  <a:pt x="578836" y="3074308"/>
                </a:lnTo>
              </a:path>
              <a:path w="843279" h="3136265">
                <a:moveTo>
                  <a:pt x="535322" y="3105678"/>
                </a:moveTo>
                <a:lnTo>
                  <a:pt x="578836" y="3105678"/>
                </a:lnTo>
              </a:path>
              <a:path w="843279" h="3136265">
                <a:moveTo>
                  <a:pt x="557585" y="3105678"/>
                </a:moveTo>
                <a:lnTo>
                  <a:pt x="490796" y="3033830"/>
                </a:lnTo>
                <a:lnTo>
                  <a:pt x="373410" y="30338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0" name="object 8350"/>
          <p:cNvSpPr txBox="1"/>
          <p:nvPr/>
        </p:nvSpPr>
        <p:spPr>
          <a:xfrm>
            <a:off x="3978098" y="10943793"/>
            <a:ext cx="177800" cy="25019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57150">
              <a:lnSpc>
                <a:spcPts val="61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  <a:p>
            <a:pPr marL="25400">
              <a:lnSpc>
                <a:spcPts val="545"/>
              </a:lnSpc>
            </a:pPr>
            <a:r>
              <a:rPr sz="550" spc="-35" dirty="0">
                <a:latin typeface="Cambria"/>
                <a:cs typeface="Cambria"/>
              </a:rPr>
              <a:t>1400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59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51" name="object 8351"/>
          <p:cNvSpPr/>
          <p:nvPr/>
        </p:nvSpPr>
        <p:spPr>
          <a:xfrm>
            <a:off x="4166878" y="11067374"/>
            <a:ext cx="350520" cy="109855"/>
          </a:xfrm>
          <a:custGeom>
            <a:avLst/>
            <a:gdLst/>
            <a:ahLst/>
            <a:cxnLst/>
            <a:rect l="l" t="t" r="r" b="b"/>
            <a:pathLst>
              <a:path w="350520" h="109854">
                <a:moveTo>
                  <a:pt x="51609" y="16191"/>
                </a:moveTo>
                <a:lnTo>
                  <a:pt x="0" y="67800"/>
                </a:lnTo>
              </a:path>
              <a:path w="350520" h="109854">
                <a:moveTo>
                  <a:pt x="43513" y="67800"/>
                </a:moveTo>
                <a:lnTo>
                  <a:pt x="94111" y="16191"/>
                </a:lnTo>
              </a:path>
              <a:path w="350520" h="109854">
                <a:moveTo>
                  <a:pt x="307633" y="52621"/>
                </a:moveTo>
                <a:lnTo>
                  <a:pt x="307633" y="72860"/>
                </a:lnTo>
              </a:path>
              <a:path w="350520" h="109854">
                <a:moveTo>
                  <a:pt x="350135" y="0"/>
                </a:moveTo>
                <a:lnTo>
                  <a:pt x="350135" y="72860"/>
                </a:lnTo>
              </a:path>
              <a:path w="350520" h="109854">
                <a:moveTo>
                  <a:pt x="307633" y="42501"/>
                </a:moveTo>
                <a:lnTo>
                  <a:pt x="350135" y="42501"/>
                </a:lnTo>
              </a:path>
              <a:path w="350520" h="109854">
                <a:moveTo>
                  <a:pt x="328884" y="42501"/>
                </a:moveTo>
                <a:lnTo>
                  <a:pt x="266143" y="109290"/>
                </a:lnTo>
                <a:lnTo>
                  <a:pt x="148756" y="1092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2" name="object 8352"/>
          <p:cNvSpPr txBox="1"/>
          <p:nvPr/>
        </p:nvSpPr>
        <p:spPr>
          <a:xfrm>
            <a:off x="4273588" y="11015641"/>
            <a:ext cx="167640" cy="17843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595"/>
              </a:lnSpc>
              <a:spcBef>
                <a:spcPts val="110"/>
              </a:spcBef>
            </a:pPr>
            <a:r>
              <a:rPr sz="550" spc="-35" dirty="0">
                <a:latin typeface="Cambria"/>
                <a:cs typeface="Cambria"/>
              </a:rPr>
              <a:t>1400</a:t>
            </a:r>
            <a:endParaRPr sz="550">
              <a:latin typeface="Cambria"/>
              <a:cs typeface="Cambria"/>
            </a:endParaRPr>
          </a:p>
          <a:p>
            <a:pPr marL="46990">
              <a:lnSpc>
                <a:spcPts val="59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53" name="object 8353"/>
          <p:cNvSpPr/>
          <p:nvPr/>
        </p:nvSpPr>
        <p:spPr>
          <a:xfrm>
            <a:off x="4449212" y="10881175"/>
            <a:ext cx="558800" cy="254000"/>
          </a:xfrm>
          <a:custGeom>
            <a:avLst/>
            <a:gdLst/>
            <a:ahLst/>
            <a:cxnLst/>
            <a:rect l="l" t="t" r="r" b="b"/>
            <a:pathLst>
              <a:path w="558800" h="254000">
                <a:moveTo>
                  <a:pt x="50597" y="202390"/>
                </a:moveTo>
                <a:lnTo>
                  <a:pt x="0" y="253999"/>
                </a:lnTo>
              </a:path>
              <a:path w="558800" h="254000">
                <a:moveTo>
                  <a:pt x="42501" y="253999"/>
                </a:moveTo>
                <a:lnTo>
                  <a:pt x="93099" y="202390"/>
                </a:lnTo>
              </a:path>
              <a:path w="558800" h="254000">
                <a:moveTo>
                  <a:pt x="25298" y="57681"/>
                </a:moveTo>
                <a:lnTo>
                  <a:pt x="25298" y="36430"/>
                </a:lnTo>
              </a:path>
              <a:path w="558800" h="254000">
                <a:moveTo>
                  <a:pt x="67800" y="57681"/>
                </a:moveTo>
                <a:lnTo>
                  <a:pt x="67800" y="36430"/>
                </a:lnTo>
              </a:path>
              <a:path w="558800" h="254000">
                <a:moveTo>
                  <a:pt x="25298" y="67800"/>
                </a:moveTo>
                <a:lnTo>
                  <a:pt x="67800" y="67800"/>
                </a:lnTo>
              </a:path>
              <a:path w="558800" h="254000">
                <a:moveTo>
                  <a:pt x="46549" y="67800"/>
                </a:moveTo>
                <a:lnTo>
                  <a:pt x="92087" y="0"/>
                </a:lnTo>
                <a:lnTo>
                  <a:pt x="209473" y="0"/>
                </a:lnTo>
              </a:path>
              <a:path w="558800" h="254000">
                <a:moveTo>
                  <a:pt x="50597" y="42501"/>
                </a:moveTo>
                <a:lnTo>
                  <a:pt x="0" y="93099"/>
                </a:lnTo>
              </a:path>
              <a:path w="558800" h="254000">
                <a:moveTo>
                  <a:pt x="42501" y="93099"/>
                </a:moveTo>
                <a:lnTo>
                  <a:pt x="93099" y="42501"/>
                </a:lnTo>
              </a:path>
              <a:path w="558800" h="254000">
                <a:moveTo>
                  <a:pt x="67800" y="57681"/>
                </a:moveTo>
                <a:lnTo>
                  <a:pt x="67800" y="36430"/>
                </a:lnTo>
              </a:path>
              <a:path w="558800" h="254000">
                <a:moveTo>
                  <a:pt x="211497" y="97147"/>
                </a:moveTo>
                <a:lnTo>
                  <a:pt x="211497" y="36430"/>
                </a:lnTo>
              </a:path>
              <a:path w="558800" h="254000">
                <a:moveTo>
                  <a:pt x="67800" y="67800"/>
                </a:moveTo>
                <a:lnTo>
                  <a:pt x="211497" y="67800"/>
                </a:lnTo>
              </a:path>
              <a:path w="558800" h="254000">
                <a:moveTo>
                  <a:pt x="93099" y="42501"/>
                </a:moveTo>
                <a:lnTo>
                  <a:pt x="42501" y="93099"/>
                </a:lnTo>
              </a:path>
              <a:path w="558800" h="254000">
                <a:moveTo>
                  <a:pt x="185187" y="93099"/>
                </a:moveTo>
                <a:lnTo>
                  <a:pt x="236796" y="42501"/>
                </a:lnTo>
              </a:path>
              <a:path w="558800" h="254000">
                <a:moveTo>
                  <a:pt x="211497" y="97147"/>
                </a:moveTo>
                <a:lnTo>
                  <a:pt x="211497" y="36430"/>
                </a:lnTo>
              </a:path>
              <a:path w="558800" h="254000">
                <a:moveTo>
                  <a:pt x="381505" y="97147"/>
                </a:moveTo>
                <a:lnTo>
                  <a:pt x="381505" y="36430"/>
                </a:lnTo>
              </a:path>
              <a:path w="558800" h="254000">
                <a:moveTo>
                  <a:pt x="211497" y="67800"/>
                </a:moveTo>
                <a:lnTo>
                  <a:pt x="381505" y="67800"/>
                </a:lnTo>
              </a:path>
              <a:path w="558800" h="254000">
                <a:moveTo>
                  <a:pt x="236796" y="42501"/>
                </a:moveTo>
                <a:lnTo>
                  <a:pt x="185187" y="93099"/>
                </a:lnTo>
              </a:path>
              <a:path w="558800" h="254000">
                <a:moveTo>
                  <a:pt x="356206" y="93099"/>
                </a:moveTo>
                <a:lnTo>
                  <a:pt x="406804" y="42501"/>
                </a:lnTo>
              </a:path>
              <a:path w="558800" h="254000">
                <a:moveTo>
                  <a:pt x="525202" y="76908"/>
                </a:moveTo>
                <a:lnTo>
                  <a:pt x="525202" y="36430"/>
                </a:lnTo>
              </a:path>
              <a:path w="558800" h="254000">
                <a:moveTo>
                  <a:pt x="381505" y="97147"/>
                </a:moveTo>
                <a:lnTo>
                  <a:pt x="381505" y="36430"/>
                </a:lnTo>
              </a:path>
              <a:path w="558800" h="254000">
                <a:moveTo>
                  <a:pt x="525202" y="67800"/>
                </a:moveTo>
                <a:lnTo>
                  <a:pt x="381505" y="67800"/>
                </a:lnTo>
              </a:path>
              <a:path w="558800" h="254000">
                <a:moveTo>
                  <a:pt x="499903" y="93099"/>
                </a:moveTo>
                <a:lnTo>
                  <a:pt x="550501" y="42501"/>
                </a:lnTo>
              </a:path>
              <a:path w="558800" h="254000">
                <a:moveTo>
                  <a:pt x="406804" y="42501"/>
                </a:moveTo>
                <a:lnTo>
                  <a:pt x="356206" y="93099"/>
                </a:lnTo>
              </a:path>
              <a:path w="558800" h="254000">
                <a:moveTo>
                  <a:pt x="558597" y="57681"/>
                </a:moveTo>
                <a:lnTo>
                  <a:pt x="558597" y="36430"/>
                </a:lnTo>
              </a:path>
              <a:path w="558800" h="254000">
                <a:moveTo>
                  <a:pt x="525202" y="57681"/>
                </a:moveTo>
                <a:lnTo>
                  <a:pt x="525202" y="36430"/>
                </a:lnTo>
              </a:path>
              <a:path w="558800" h="254000">
                <a:moveTo>
                  <a:pt x="558597" y="67800"/>
                </a:moveTo>
                <a:lnTo>
                  <a:pt x="525202" y="67800"/>
                </a:lnTo>
              </a:path>
              <a:path w="558800" h="254000">
                <a:moveTo>
                  <a:pt x="542405" y="67800"/>
                </a:moveTo>
                <a:lnTo>
                  <a:pt x="500915" y="0"/>
                </a:lnTo>
                <a:lnTo>
                  <a:pt x="38352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4" name="object 8354"/>
          <p:cNvSpPr txBox="1"/>
          <p:nvPr/>
        </p:nvSpPr>
        <p:spPr>
          <a:xfrm>
            <a:off x="4519492" y="10786940"/>
            <a:ext cx="452120" cy="17907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6670">
              <a:lnSpc>
                <a:spcPts val="595"/>
              </a:lnSpc>
              <a:spcBef>
                <a:spcPts val="110"/>
              </a:spcBef>
              <a:tabLst>
                <a:tab pos="318135" algn="l"/>
              </a:tabLst>
            </a:pPr>
            <a:r>
              <a:rPr sz="550" spc="-25" dirty="0">
                <a:latin typeface="Cambria"/>
                <a:cs typeface="Cambria"/>
              </a:rPr>
              <a:t>250	200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595"/>
              </a:lnSpc>
            </a:pPr>
            <a:r>
              <a:rPr sz="550" spc="-10" dirty="0">
                <a:latin typeface="Cambria"/>
                <a:cs typeface="Cambria"/>
              </a:rPr>
              <a:t>845</a:t>
            </a:r>
            <a:r>
              <a:rPr sz="550" spc="100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1000</a:t>
            </a:r>
            <a:r>
              <a:rPr sz="550" spc="100" dirty="0">
                <a:latin typeface="Cambria"/>
                <a:cs typeface="Cambria"/>
              </a:rPr>
              <a:t> </a:t>
            </a:r>
            <a:r>
              <a:rPr sz="550" spc="-10" dirty="0">
                <a:latin typeface="Cambria"/>
                <a:cs typeface="Cambria"/>
              </a:rPr>
              <a:t>845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55" name="object 8355"/>
          <p:cNvSpPr/>
          <p:nvPr/>
        </p:nvSpPr>
        <p:spPr>
          <a:xfrm>
            <a:off x="4949116" y="10923677"/>
            <a:ext cx="702310" cy="396875"/>
          </a:xfrm>
          <a:custGeom>
            <a:avLst/>
            <a:gdLst/>
            <a:ahLst/>
            <a:cxnLst/>
            <a:rect l="l" t="t" r="r" b="b"/>
            <a:pathLst>
              <a:path w="702310" h="396875">
                <a:moveTo>
                  <a:pt x="33394" y="50597"/>
                </a:moveTo>
                <a:lnTo>
                  <a:pt x="85003" y="0"/>
                </a:lnTo>
              </a:path>
              <a:path w="702310" h="396875">
                <a:moveTo>
                  <a:pt x="50597" y="0"/>
                </a:moveTo>
                <a:lnTo>
                  <a:pt x="0" y="50597"/>
                </a:lnTo>
              </a:path>
              <a:path w="702310" h="396875">
                <a:moveTo>
                  <a:pt x="201378" y="396684"/>
                </a:moveTo>
                <a:lnTo>
                  <a:pt x="201378" y="154828"/>
                </a:lnTo>
              </a:path>
              <a:path w="702310" h="396875">
                <a:moveTo>
                  <a:pt x="58693" y="225665"/>
                </a:moveTo>
                <a:lnTo>
                  <a:pt x="58693" y="154828"/>
                </a:lnTo>
              </a:path>
              <a:path w="702310" h="396875">
                <a:moveTo>
                  <a:pt x="201378" y="186199"/>
                </a:moveTo>
                <a:lnTo>
                  <a:pt x="58693" y="186199"/>
                </a:lnTo>
              </a:path>
              <a:path w="702310" h="396875">
                <a:moveTo>
                  <a:pt x="176079" y="211497"/>
                </a:moveTo>
                <a:lnTo>
                  <a:pt x="227689" y="159888"/>
                </a:lnTo>
              </a:path>
              <a:path w="702310" h="396875">
                <a:moveTo>
                  <a:pt x="85003" y="159888"/>
                </a:moveTo>
                <a:lnTo>
                  <a:pt x="33394" y="211497"/>
                </a:lnTo>
              </a:path>
              <a:path w="702310" h="396875">
                <a:moveTo>
                  <a:pt x="507999" y="396684"/>
                </a:moveTo>
                <a:lnTo>
                  <a:pt x="507999" y="154828"/>
                </a:lnTo>
              </a:path>
              <a:path w="702310" h="396875">
                <a:moveTo>
                  <a:pt x="201378" y="396684"/>
                </a:moveTo>
                <a:lnTo>
                  <a:pt x="201378" y="154828"/>
                </a:lnTo>
              </a:path>
              <a:path w="702310" h="396875">
                <a:moveTo>
                  <a:pt x="507999" y="186199"/>
                </a:moveTo>
                <a:lnTo>
                  <a:pt x="201378" y="186199"/>
                </a:lnTo>
              </a:path>
              <a:path w="702310" h="396875">
                <a:moveTo>
                  <a:pt x="482700" y="211497"/>
                </a:moveTo>
                <a:lnTo>
                  <a:pt x="534310" y="159888"/>
                </a:lnTo>
              </a:path>
              <a:path w="702310" h="396875">
                <a:moveTo>
                  <a:pt x="227689" y="159888"/>
                </a:moveTo>
                <a:lnTo>
                  <a:pt x="176079" y="211497"/>
                </a:lnTo>
              </a:path>
              <a:path w="702310" h="396875">
                <a:moveTo>
                  <a:pt x="507999" y="190246"/>
                </a:moveTo>
                <a:lnTo>
                  <a:pt x="507999" y="154828"/>
                </a:lnTo>
              </a:path>
              <a:path w="702310" h="396875">
                <a:moveTo>
                  <a:pt x="659792" y="190246"/>
                </a:moveTo>
                <a:lnTo>
                  <a:pt x="659792" y="154828"/>
                </a:lnTo>
              </a:path>
              <a:path w="702310" h="396875">
                <a:moveTo>
                  <a:pt x="507999" y="186199"/>
                </a:moveTo>
                <a:lnTo>
                  <a:pt x="659792" y="186199"/>
                </a:lnTo>
              </a:path>
              <a:path w="702310" h="396875">
                <a:moveTo>
                  <a:pt x="534310" y="159888"/>
                </a:moveTo>
                <a:lnTo>
                  <a:pt x="482700" y="211497"/>
                </a:lnTo>
              </a:path>
              <a:path w="702310" h="396875">
                <a:moveTo>
                  <a:pt x="633481" y="211497"/>
                </a:moveTo>
                <a:lnTo>
                  <a:pt x="685091" y="159888"/>
                </a:lnTo>
              </a:path>
              <a:path w="702310" h="396875">
                <a:moveTo>
                  <a:pt x="659792" y="196318"/>
                </a:moveTo>
                <a:lnTo>
                  <a:pt x="659792" y="216557"/>
                </a:lnTo>
              </a:path>
              <a:path w="702310" h="396875">
                <a:moveTo>
                  <a:pt x="702294" y="196318"/>
                </a:moveTo>
                <a:lnTo>
                  <a:pt x="702294" y="216557"/>
                </a:lnTo>
              </a:path>
              <a:path w="702310" h="396875">
                <a:moveTo>
                  <a:pt x="659792" y="186199"/>
                </a:moveTo>
                <a:lnTo>
                  <a:pt x="702294" y="186199"/>
                </a:lnTo>
              </a:path>
              <a:path w="702310" h="396875">
                <a:moveTo>
                  <a:pt x="681043" y="186199"/>
                </a:moveTo>
                <a:lnTo>
                  <a:pt x="634493" y="258047"/>
                </a:lnTo>
                <a:lnTo>
                  <a:pt x="516095" y="258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6" name="object 8356"/>
          <p:cNvSpPr txBox="1"/>
          <p:nvPr/>
        </p:nvSpPr>
        <p:spPr>
          <a:xfrm>
            <a:off x="5013325" y="11015641"/>
            <a:ext cx="586105" cy="18351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R="5080" algn="r">
              <a:lnSpc>
                <a:spcPts val="61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835      </a:t>
            </a:r>
            <a:r>
              <a:rPr sz="550" spc="-30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1800</a:t>
            </a:r>
            <a:r>
              <a:rPr sz="550" dirty="0">
                <a:latin typeface="Cambria"/>
                <a:cs typeface="Cambria"/>
              </a:rPr>
              <a:t>      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25" dirty="0">
                <a:latin typeface="Cambria"/>
                <a:cs typeface="Cambria"/>
              </a:rPr>
              <a:t>890</a:t>
            </a:r>
            <a:endParaRPr sz="550">
              <a:latin typeface="Cambria"/>
              <a:cs typeface="Cambria"/>
            </a:endParaRPr>
          </a:p>
          <a:p>
            <a:pPr marR="13970" algn="r">
              <a:lnSpc>
                <a:spcPts val="61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8357" name="object 8357"/>
          <p:cNvGrpSpPr/>
          <p:nvPr/>
        </p:nvGrpSpPr>
        <p:grpSpPr>
          <a:xfrm>
            <a:off x="3952781" y="10403970"/>
            <a:ext cx="2216785" cy="734695"/>
            <a:chOff x="3952781" y="10403970"/>
            <a:chExt cx="2216785" cy="734695"/>
          </a:xfrm>
        </p:grpSpPr>
        <p:sp>
          <p:nvSpPr>
            <p:cNvPr id="8358" name="object 8358"/>
            <p:cNvSpPr/>
            <p:nvPr/>
          </p:nvSpPr>
          <p:spPr>
            <a:xfrm>
              <a:off x="5582598" y="10581637"/>
              <a:ext cx="493395" cy="553720"/>
            </a:xfrm>
            <a:custGeom>
              <a:avLst/>
              <a:gdLst/>
              <a:ahLst/>
              <a:cxnLst/>
              <a:rect l="l" t="t" r="r" b="b"/>
              <a:pathLst>
                <a:path w="493395" h="553720">
                  <a:moveTo>
                    <a:pt x="51609" y="501927"/>
                  </a:moveTo>
                  <a:lnTo>
                    <a:pt x="0" y="553537"/>
                  </a:lnTo>
                </a:path>
                <a:path w="493395" h="553720">
                  <a:moveTo>
                    <a:pt x="43513" y="553537"/>
                  </a:moveTo>
                  <a:lnTo>
                    <a:pt x="94111" y="501927"/>
                  </a:lnTo>
                </a:path>
                <a:path w="493395" h="553720">
                  <a:moveTo>
                    <a:pt x="492820" y="92087"/>
                  </a:moveTo>
                  <a:lnTo>
                    <a:pt x="466509" y="50597"/>
                  </a:lnTo>
                  <a:lnTo>
                    <a:pt x="440198" y="92087"/>
                  </a:lnTo>
                </a:path>
                <a:path w="493395" h="553720">
                  <a:moveTo>
                    <a:pt x="350135" y="50597"/>
                  </a:moveTo>
                  <a:lnTo>
                    <a:pt x="350135" y="510023"/>
                  </a:lnTo>
                </a:path>
                <a:path w="493395" h="553720">
                  <a:moveTo>
                    <a:pt x="306621" y="510023"/>
                  </a:moveTo>
                  <a:lnTo>
                    <a:pt x="3066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9" name="object 8359"/>
            <p:cNvSpPr/>
            <p:nvPr/>
          </p:nvSpPr>
          <p:spPr>
            <a:xfrm>
              <a:off x="3954368" y="10405557"/>
              <a:ext cx="1934845" cy="635635"/>
            </a:xfrm>
            <a:custGeom>
              <a:avLst/>
              <a:gdLst/>
              <a:ahLst/>
              <a:cxnLst/>
              <a:rect l="l" t="t" r="r" b="b"/>
              <a:pathLst>
                <a:path w="1934845" h="635634">
                  <a:moveTo>
                    <a:pt x="1934851" y="635505"/>
                  </a:moveTo>
                  <a:lnTo>
                    <a:pt x="1697042" y="635505"/>
                  </a:lnTo>
                </a:path>
                <a:path w="1934845" h="635634">
                  <a:moveTo>
                    <a:pt x="1934851" y="583895"/>
                  </a:moveTo>
                  <a:lnTo>
                    <a:pt x="1697042" y="583895"/>
                  </a:lnTo>
                </a:path>
                <a:path w="1934845" h="635634">
                  <a:moveTo>
                    <a:pt x="1934851" y="533298"/>
                  </a:moveTo>
                  <a:lnTo>
                    <a:pt x="1697042" y="533298"/>
                  </a:lnTo>
                </a:path>
                <a:path w="1934845" h="635634">
                  <a:moveTo>
                    <a:pt x="1934851" y="481688"/>
                  </a:moveTo>
                  <a:lnTo>
                    <a:pt x="1697042" y="481688"/>
                  </a:lnTo>
                </a:path>
                <a:path w="1934845" h="635634">
                  <a:moveTo>
                    <a:pt x="1934851" y="431091"/>
                  </a:moveTo>
                  <a:lnTo>
                    <a:pt x="1697042" y="431091"/>
                  </a:lnTo>
                </a:path>
                <a:path w="1934845" h="635634">
                  <a:moveTo>
                    <a:pt x="1934851" y="379481"/>
                  </a:moveTo>
                  <a:lnTo>
                    <a:pt x="1697042" y="379481"/>
                  </a:lnTo>
                </a:path>
                <a:path w="1934845" h="635634">
                  <a:moveTo>
                    <a:pt x="1934851" y="328884"/>
                  </a:moveTo>
                  <a:lnTo>
                    <a:pt x="1697042" y="328884"/>
                  </a:lnTo>
                </a:path>
                <a:path w="1934845" h="635634">
                  <a:moveTo>
                    <a:pt x="1934851" y="277274"/>
                  </a:moveTo>
                  <a:lnTo>
                    <a:pt x="1697042" y="277274"/>
                  </a:lnTo>
                </a:path>
                <a:path w="1934845" h="635634">
                  <a:moveTo>
                    <a:pt x="1934851" y="226677"/>
                  </a:moveTo>
                  <a:lnTo>
                    <a:pt x="1697042" y="226677"/>
                  </a:lnTo>
                </a:path>
                <a:path w="1934845" h="635634">
                  <a:moveTo>
                    <a:pt x="237808" y="272214"/>
                  </a:moveTo>
                  <a:lnTo>
                    <a:pt x="0" y="272214"/>
                  </a:lnTo>
                </a:path>
                <a:path w="1934845" h="635634">
                  <a:moveTo>
                    <a:pt x="0" y="221617"/>
                  </a:moveTo>
                  <a:lnTo>
                    <a:pt x="237808" y="221617"/>
                  </a:lnTo>
                  <a:lnTo>
                    <a:pt x="0" y="221617"/>
                  </a:lnTo>
                </a:path>
                <a:path w="1934845" h="635634">
                  <a:moveTo>
                    <a:pt x="0" y="170007"/>
                  </a:moveTo>
                  <a:lnTo>
                    <a:pt x="237808" y="170007"/>
                  </a:lnTo>
                  <a:lnTo>
                    <a:pt x="0" y="170007"/>
                  </a:lnTo>
                </a:path>
                <a:path w="1934845" h="635634">
                  <a:moveTo>
                    <a:pt x="0" y="119410"/>
                  </a:moveTo>
                  <a:lnTo>
                    <a:pt x="237808" y="119410"/>
                  </a:lnTo>
                  <a:lnTo>
                    <a:pt x="0" y="119410"/>
                  </a:lnTo>
                </a:path>
                <a:path w="1934845" h="635634">
                  <a:moveTo>
                    <a:pt x="237808" y="67800"/>
                  </a:moveTo>
                  <a:lnTo>
                    <a:pt x="0" y="67800"/>
                  </a:lnTo>
                  <a:lnTo>
                    <a:pt x="236796" y="67800"/>
                  </a:lnTo>
                </a:path>
                <a:path w="1934845" h="635634">
                  <a:moveTo>
                    <a:pt x="0" y="13155"/>
                  </a:moveTo>
                  <a:lnTo>
                    <a:pt x="237808" y="13155"/>
                  </a:lnTo>
                </a:path>
                <a:path w="1934845" h="635634">
                  <a:moveTo>
                    <a:pt x="119410" y="310669"/>
                  </a:moveTo>
                  <a:lnTo>
                    <a:pt x="119410" y="13155"/>
                  </a:lnTo>
                </a:path>
                <a:path w="1934845" h="635634">
                  <a:moveTo>
                    <a:pt x="107266" y="323318"/>
                  </a:moveTo>
                  <a:lnTo>
                    <a:pt x="107266" y="330304"/>
                  </a:lnTo>
                  <a:lnTo>
                    <a:pt x="112930" y="335967"/>
                  </a:lnTo>
                  <a:lnTo>
                    <a:pt x="119916" y="335967"/>
                  </a:lnTo>
                  <a:lnTo>
                    <a:pt x="126902" y="335967"/>
                  </a:lnTo>
                  <a:lnTo>
                    <a:pt x="132565" y="330304"/>
                  </a:lnTo>
                  <a:lnTo>
                    <a:pt x="132565" y="323318"/>
                  </a:lnTo>
                </a:path>
                <a:path w="1934845" h="635634">
                  <a:moveTo>
                    <a:pt x="132565" y="323318"/>
                  </a:moveTo>
                  <a:lnTo>
                    <a:pt x="132565" y="316332"/>
                  </a:lnTo>
                  <a:lnTo>
                    <a:pt x="126902" y="310669"/>
                  </a:lnTo>
                  <a:lnTo>
                    <a:pt x="119916" y="310669"/>
                  </a:lnTo>
                  <a:lnTo>
                    <a:pt x="112930" y="310669"/>
                  </a:lnTo>
                  <a:lnTo>
                    <a:pt x="107266" y="316332"/>
                  </a:lnTo>
                  <a:lnTo>
                    <a:pt x="107266" y="323318"/>
                  </a:lnTo>
                </a:path>
                <a:path w="1934845" h="635634">
                  <a:moveTo>
                    <a:pt x="281322" y="276262"/>
                  </a:moveTo>
                  <a:lnTo>
                    <a:pt x="520143" y="380493"/>
                  </a:lnTo>
                </a:path>
                <a:path w="1934845" h="635634">
                  <a:moveTo>
                    <a:pt x="281322" y="250963"/>
                  </a:moveTo>
                  <a:lnTo>
                    <a:pt x="520143" y="355194"/>
                  </a:lnTo>
                </a:path>
                <a:path w="1934845" h="635634">
                  <a:moveTo>
                    <a:pt x="400732" y="25298"/>
                  </a:moveTo>
                  <a:lnTo>
                    <a:pt x="399720" y="626397"/>
                  </a:lnTo>
                </a:path>
                <a:path w="1934845" h="635634">
                  <a:moveTo>
                    <a:pt x="401238" y="25298"/>
                  </a:moveTo>
                  <a:lnTo>
                    <a:pt x="408224" y="25298"/>
                  </a:lnTo>
                  <a:lnTo>
                    <a:pt x="413888" y="19635"/>
                  </a:lnTo>
                  <a:lnTo>
                    <a:pt x="413888" y="12649"/>
                  </a:lnTo>
                  <a:lnTo>
                    <a:pt x="413888" y="5663"/>
                  </a:lnTo>
                  <a:lnTo>
                    <a:pt x="408224" y="0"/>
                  </a:lnTo>
                  <a:lnTo>
                    <a:pt x="401238" y="0"/>
                  </a:lnTo>
                </a:path>
                <a:path w="1934845" h="635634">
                  <a:moveTo>
                    <a:pt x="401238" y="0"/>
                  </a:moveTo>
                  <a:lnTo>
                    <a:pt x="394252" y="0"/>
                  </a:lnTo>
                  <a:lnTo>
                    <a:pt x="388589" y="5663"/>
                  </a:lnTo>
                  <a:lnTo>
                    <a:pt x="388589" y="12649"/>
                  </a:lnTo>
                  <a:lnTo>
                    <a:pt x="388589" y="19635"/>
                  </a:lnTo>
                  <a:lnTo>
                    <a:pt x="394252" y="25298"/>
                  </a:lnTo>
                  <a:lnTo>
                    <a:pt x="401238" y="25298"/>
                  </a:lnTo>
                </a:path>
                <a:path w="1934845" h="635634">
                  <a:moveTo>
                    <a:pt x="281322" y="13155"/>
                  </a:moveTo>
                  <a:lnTo>
                    <a:pt x="387577" y="13155"/>
                  </a:lnTo>
                </a:path>
                <a:path w="1934845" h="635634">
                  <a:moveTo>
                    <a:pt x="413888" y="13155"/>
                  </a:moveTo>
                  <a:lnTo>
                    <a:pt x="520143" y="13155"/>
                  </a:lnTo>
                </a:path>
                <a:path w="1934845" h="635634">
                  <a:moveTo>
                    <a:pt x="281322" y="63752"/>
                  </a:moveTo>
                  <a:lnTo>
                    <a:pt x="520143" y="63752"/>
                  </a:lnTo>
                </a:path>
                <a:path w="1934845" h="635634">
                  <a:moveTo>
                    <a:pt x="281322" y="115362"/>
                  </a:moveTo>
                  <a:lnTo>
                    <a:pt x="520143" y="115362"/>
                  </a:lnTo>
                </a:path>
                <a:path w="1934845" h="635634">
                  <a:moveTo>
                    <a:pt x="281322" y="165960"/>
                  </a:moveTo>
                  <a:lnTo>
                    <a:pt x="520143" y="165960"/>
                  </a:lnTo>
                </a:path>
                <a:path w="1934845" h="635634">
                  <a:moveTo>
                    <a:pt x="281322" y="217569"/>
                  </a:moveTo>
                  <a:lnTo>
                    <a:pt x="520143" y="217569"/>
                  </a:lnTo>
                </a:path>
                <a:path w="1934845" h="635634">
                  <a:moveTo>
                    <a:pt x="322812" y="268167"/>
                  </a:moveTo>
                  <a:lnTo>
                    <a:pt x="520143" y="268167"/>
                  </a:lnTo>
                </a:path>
                <a:path w="1934845" h="635634">
                  <a:moveTo>
                    <a:pt x="284358" y="319776"/>
                  </a:moveTo>
                  <a:lnTo>
                    <a:pt x="380493" y="319776"/>
                  </a:lnTo>
                </a:path>
                <a:path w="1934845" h="635634">
                  <a:moveTo>
                    <a:pt x="439186" y="319776"/>
                  </a:moveTo>
                  <a:lnTo>
                    <a:pt x="523178" y="319776"/>
                  </a:lnTo>
                </a:path>
                <a:path w="1934845" h="635634">
                  <a:moveTo>
                    <a:pt x="281322" y="370374"/>
                  </a:moveTo>
                  <a:lnTo>
                    <a:pt x="496868" y="370374"/>
                  </a:lnTo>
                </a:path>
                <a:path w="1934845" h="635634">
                  <a:moveTo>
                    <a:pt x="281322" y="421983"/>
                  </a:moveTo>
                  <a:lnTo>
                    <a:pt x="520143" y="421983"/>
                  </a:lnTo>
                </a:path>
                <a:path w="1934845" h="635634">
                  <a:moveTo>
                    <a:pt x="281322" y="472581"/>
                  </a:moveTo>
                  <a:lnTo>
                    <a:pt x="520143" y="472581"/>
                  </a:lnTo>
                </a:path>
                <a:path w="1934845" h="635634">
                  <a:moveTo>
                    <a:pt x="281322" y="524190"/>
                  </a:moveTo>
                  <a:lnTo>
                    <a:pt x="520143" y="524190"/>
                  </a:lnTo>
                </a:path>
                <a:path w="1934845" h="635634">
                  <a:moveTo>
                    <a:pt x="237808" y="323824"/>
                  </a:moveTo>
                  <a:lnTo>
                    <a:pt x="132565" y="323824"/>
                  </a:lnTo>
                </a:path>
                <a:path w="1934845" h="635634">
                  <a:moveTo>
                    <a:pt x="107266" y="323824"/>
                  </a:moveTo>
                  <a:lnTo>
                    <a:pt x="0" y="323824"/>
                  </a:lnTo>
                </a:path>
                <a:path w="1934845" h="635634">
                  <a:moveTo>
                    <a:pt x="281322" y="574788"/>
                  </a:moveTo>
                  <a:lnTo>
                    <a:pt x="520143" y="574788"/>
                  </a:lnTo>
                </a:path>
                <a:path w="1934845" h="635634">
                  <a:moveTo>
                    <a:pt x="281322" y="626397"/>
                  </a:moveTo>
                  <a:lnTo>
                    <a:pt x="520143" y="6263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4047468" y="10418713"/>
              <a:ext cx="333375" cy="613410"/>
            </a:xfrm>
            <a:custGeom>
              <a:avLst/>
              <a:gdLst/>
              <a:ahLst/>
              <a:cxnLst/>
              <a:rect l="l" t="t" r="r" b="b"/>
              <a:pathLst>
                <a:path w="333375" h="613409">
                  <a:moveTo>
                    <a:pt x="332932" y="571752"/>
                  </a:moveTo>
                  <a:lnTo>
                    <a:pt x="306621" y="613242"/>
                  </a:lnTo>
                  <a:lnTo>
                    <a:pt x="280310" y="571752"/>
                  </a:lnTo>
                </a:path>
                <a:path w="333375" h="613409">
                  <a:moveTo>
                    <a:pt x="53633" y="40478"/>
                  </a:moveTo>
                  <a:lnTo>
                    <a:pt x="26310" y="0"/>
                  </a:lnTo>
                  <a:lnTo>
                    <a:pt x="0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5651411" y="10581637"/>
              <a:ext cx="516255" cy="459740"/>
            </a:xfrm>
            <a:custGeom>
              <a:avLst/>
              <a:gdLst/>
              <a:ahLst/>
              <a:cxnLst/>
              <a:rect l="l" t="t" r="r" b="b"/>
              <a:pathLst>
                <a:path w="516254" h="459740">
                  <a:moveTo>
                    <a:pt x="237808" y="0"/>
                  </a:moveTo>
                  <a:lnTo>
                    <a:pt x="0" y="0"/>
                  </a:lnTo>
                </a:path>
                <a:path w="516254" h="459740">
                  <a:moveTo>
                    <a:pt x="516095" y="459425"/>
                  </a:moveTo>
                  <a:lnTo>
                    <a:pt x="281322" y="459425"/>
                  </a:lnTo>
                </a:path>
                <a:path w="516254" h="459740">
                  <a:moveTo>
                    <a:pt x="516095" y="407816"/>
                  </a:moveTo>
                  <a:lnTo>
                    <a:pt x="281322" y="407816"/>
                  </a:lnTo>
                </a:path>
                <a:path w="516254" h="459740">
                  <a:moveTo>
                    <a:pt x="516095" y="357218"/>
                  </a:moveTo>
                  <a:lnTo>
                    <a:pt x="281322" y="357218"/>
                  </a:lnTo>
                </a:path>
                <a:path w="516254" h="459740">
                  <a:moveTo>
                    <a:pt x="516095" y="305609"/>
                  </a:moveTo>
                  <a:lnTo>
                    <a:pt x="281322" y="305609"/>
                  </a:lnTo>
                </a:path>
                <a:path w="516254" h="459740">
                  <a:moveTo>
                    <a:pt x="516095" y="255011"/>
                  </a:moveTo>
                  <a:lnTo>
                    <a:pt x="281322" y="255011"/>
                  </a:lnTo>
                </a:path>
                <a:path w="516254" h="459740">
                  <a:moveTo>
                    <a:pt x="516095" y="203402"/>
                  </a:moveTo>
                  <a:lnTo>
                    <a:pt x="281322" y="203402"/>
                  </a:lnTo>
                </a:path>
                <a:path w="516254" h="459740">
                  <a:moveTo>
                    <a:pt x="516095" y="152804"/>
                  </a:moveTo>
                  <a:lnTo>
                    <a:pt x="281322" y="152804"/>
                  </a:lnTo>
                </a:path>
                <a:path w="516254" h="459740">
                  <a:moveTo>
                    <a:pt x="516095" y="101195"/>
                  </a:moveTo>
                  <a:lnTo>
                    <a:pt x="281322" y="101195"/>
                  </a:lnTo>
                </a:path>
                <a:path w="516254" h="459740">
                  <a:moveTo>
                    <a:pt x="516095" y="50597"/>
                  </a:moveTo>
                  <a:lnTo>
                    <a:pt x="281322" y="505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5626112" y="10479430"/>
              <a:ext cx="289560" cy="91440"/>
            </a:xfrm>
            <a:custGeom>
              <a:avLst/>
              <a:gdLst/>
              <a:ahLst/>
              <a:cxnLst/>
              <a:rect l="l" t="t" r="r" b="b"/>
              <a:pathLst>
                <a:path w="289560" h="91440">
                  <a:moveTo>
                    <a:pt x="263107" y="91075"/>
                  </a:moveTo>
                  <a:lnTo>
                    <a:pt x="263107" y="0"/>
                  </a:lnTo>
                </a:path>
                <a:path w="289560" h="91440">
                  <a:moveTo>
                    <a:pt x="25298" y="91075"/>
                  </a:moveTo>
                  <a:lnTo>
                    <a:pt x="25298" y="0"/>
                  </a:lnTo>
                </a:path>
                <a:path w="289560" h="91440">
                  <a:moveTo>
                    <a:pt x="263107" y="30358"/>
                  </a:moveTo>
                  <a:lnTo>
                    <a:pt x="25298" y="30358"/>
                  </a:lnTo>
                </a:path>
                <a:path w="289560" h="91440">
                  <a:moveTo>
                    <a:pt x="237808" y="55657"/>
                  </a:moveTo>
                  <a:lnTo>
                    <a:pt x="289418" y="5059"/>
                  </a:lnTo>
                </a:path>
                <a:path w="289560" h="91440">
                  <a:moveTo>
                    <a:pt x="50597" y="5059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63" name="object 8363"/>
          <p:cNvSpPr txBox="1"/>
          <p:nvPr/>
        </p:nvSpPr>
        <p:spPr>
          <a:xfrm>
            <a:off x="5688296" y="10415554"/>
            <a:ext cx="16383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35" dirty="0">
                <a:latin typeface="Cambria"/>
                <a:cs typeface="Cambria"/>
              </a:rPr>
              <a:t>1400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64" name="object 8364"/>
          <p:cNvSpPr/>
          <p:nvPr/>
        </p:nvSpPr>
        <p:spPr>
          <a:xfrm>
            <a:off x="5889219" y="10479430"/>
            <a:ext cx="306705" cy="142875"/>
          </a:xfrm>
          <a:custGeom>
            <a:avLst/>
            <a:gdLst/>
            <a:ahLst/>
            <a:cxnLst/>
            <a:rect l="l" t="t" r="r" b="b"/>
            <a:pathLst>
              <a:path w="306704" h="142875">
                <a:moveTo>
                  <a:pt x="43513" y="142685"/>
                </a:moveTo>
                <a:lnTo>
                  <a:pt x="43513" y="0"/>
                </a:lnTo>
              </a:path>
              <a:path w="306704" h="142875">
                <a:moveTo>
                  <a:pt x="281322" y="91075"/>
                </a:moveTo>
                <a:lnTo>
                  <a:pt x="281322" y="0"/>
                </a:lnTo>
              </a:path>
              <a:path w="306704" h="142875">
                <a:moveTo>
                  <a:pt x="43513" y="30358"/>
                </a:moveTo>
                <a:lnTo>
                  <a:pt x="281322" y="30358"/>
                </a:lnTo>
              </a:path>
              <a:path w="306704" h="142875">
                <a:moveTo>
                  <a:pt x="68812" y="5059"/>
                </a:moveTo>
                <a:lnTo>
                  <a:pt x="17203" y="55657"/>
                </a:lnTo>
              </a:path>
              <a:path w="306704" h="142875">
                <a:moveTo>
                  <a:pt x="256023" y="55657"/>
                </a:moveTo>
                <a:lnTo>
                  <a:pt x="306621" y="5059"/>
                </a:lnTo>
              </a:path>
              <a:path w="306704" h="142875">
                <a:moveTo>
                  <a:pt x="43513" y="20239"/>
                </a:moveTo>
                <a:lnTo>
                  <a:pt x="43513" y="0"/>
                </a:lnTo>
              </a:path>
              <a:path w="306704" h="142875">
                <a:moveTo>
                  <a:pt x="0" y="20239"/>
                </a:moveTo>
                <a:lnTo>
                  <a:pt x="0" y="0"/>
                </a:lnTo>
              </a:path>
              <a:path w="306704" h="142875">
                <a:moveTo>
                  <a:pt x="43513" y="30358"/>
                </a:moveTo>
                <a:lnTo>
                  <a:pt x="0" y="30358"/>
                </a:lnTo>
              </a:path>
              <a:path w="306704" h="142875">
                <a:moveTo>
                  <a:pt x="21250" y="30358"/>
                </a:moveTo>
                <a:lnTo>
                  <a:pt x="76908" y="98159"/>
                </a:lnTo>
                <a:lnTo>
                  <a:pt x="194294" y="981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5" name="object 8365"/>
          <p:cNvSpPr txBox="1"/>
          <p:nvPr/>
        </p:nvSpPr>
        <p:spPr>
          <a:xfrm>
            <a:off x="5958487" y="10415554"/>
            <a:ext cx="174625" cy="17907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3495">
              <a:lnSpc>
                <a:spcPts val="595"/>
              </a:lnSpc>
              <a:spcBef>
                <a:spcPts val="110"/>
              </a:spcBef>
            </a:pPr>
            <a:r>
              <a:rPr sz="550" spc="-35" dirty="0">
                <a:latin typeface="Cambria"/>
                <a:cs typeface="Cambria"/>
              </a:rPr>
              <a:t>1400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59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66" name="object 8366"/>
          <p:cNvSpPr/>
          <p:nvPr/>
        </p:nvSpPr>
        <p:spPr>
          <a:xfrm>
            <a:off x="5863920" y="10484490"/>
            <a:ext cx="510540" cy="692785"/>
          </a:xfrm>
          <a:custGeom>
            <a:avLst/>
            <a:gdLst/>
            <a:ahLst/>
            <a:cxnLst/>
            <a:rect l="l" t="t" r="r" b="b"/>
            <a:pathLst>
              <a:path w="510539" h="692784">
                <a:moveTo>
                  <a:pt x="42501" y="50597"/>
                </a:moveTo>
                <a:lnTo>
                  <a:pt x="94111" y="0"/>
                </a:lnTo>
              </a:path>
              <a:path w="510539" h="692784">
                <a:moveTo>
                  <a:pt x="51609" y="0"/>
                </a:moveTo>
                <a:lnTo>
                  <a:pt x="0" y="50597"/>
                </a:lnTo>
              </a:path>
              <a:path w="510539" h="692784">
                <a:moveTo>
                  <a:pt x="349123" y="615266"/>
                </a:moveTo>
                <a:lnTo>
                  <a:pt x="349123" y="594015"/>
                </a:lnTo>
              </a:path>
              <a:path w="510539" h="692784">
                <a:moveTo>
                  <a:pt x="306621" y="615266"/>
                </a:moveTo>
                <a:lnTo>
                  <a:pt x="306621" y="594015"/>
                </a:lnTo>
              </a:path>
              <a:path w="510539" h="692784">
                <a:moveTo>
                  <a:pt x="349123" y="625385"/>
                </a:moveTo>
                <a:lnTo>
                  <a:pt x="306621" y="625385"/>
                </a:lnTo>
              </a:path>
              <a:path w="510539" h="692784">
                <a:moveTo>
                  <a:pt x="327872" y="625385"/>
                </a:moveTo>
                <a:lnTo>
                  <a:pt x="388589" y="692174"/>
                </a:lnTo>
                <a:lnTo>
                  <a:pt x="505975" y="692174"/>
                </a:lnTo>
              </a:path>
              <a:path w="510539" h="692784">
                <a:moveTo>
                  <a:pt x="323824" y="650684"/>
                </a:moveTo>
                <a:lnTo>
                  <a:pt x="374422" y="599075"/>
                </a:lnTo>
              </a:path>
              <a:path w="510539" h="692784">
                <a:moveTo>
                  <a:pt x="331920" y="599075"/>
                </a:moveTo>
                <a:lnTo>
                  <a:pt x="281322" y="650684"/>
                </a:lnTo>
              </a:path>
              <a:path w="510539" h="692784">
                <a:moveTo>
                  <a:pt x="349123" y="515083"/>
                </a:moveTo>
                <a:lnTo>
                  <a:pt x="349123" y="655744"/>
                </a:lnTo>
              </a:path>
              <a:path w="510539" h="692784">
                <a:moveTo>
                  <a:pt x="373410" y="515083"/>
                </a:moveTo>
                <a:lnTo>
                  <a:pt x="373410" y="655744"/>
                </a:lnTo>
              </a:path>
              <a:path w="510539" h="692784">
                <a:moveTo>
                  <a:pt x="349123" y="625385"/>
                </a:moveTo>
                <a:lnTo>
                  <a:pt x="373410" y="625385"/>
                </a:lnTo>
              </a:path>
              <a:path w="510539" h="692784">
                <a:moveTo>
                  <a:pt x="361266" y="625385"/>
                </a:moveTo>
                <a:lnTo>
                  <a:pt x="397696" y="553537"/>
                </a:lnTo>
                <a:lnTo>
                  <a:pt x="510023" y="553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7" name="object 8367"/>
          <p:cNvSpPr txBox="1"/>
          <p:nvPr/>
        </p:nvSpPr>
        <p:spPr>
          <a:xfrm>
            <a:off x="6253977" y="10943793"/>
            <a:ext cx="12827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0" dirty="0">
                <a:latin typeface="Cambria"/>
                <a:cs typeface="Cambria"/>
              </a:rPr>
              <a:t>140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68" name="object 8368"/>
          <p:cNvSpPr/>
          <p:nvPr/>
        </p:nvSpPr>
        <p:spPr>
          <a:xfrm>
            <a:off x="6187745" y="10999573"/>
            <a:ext cx="245110" cy="140970"/>
          </a:xfrm>
          <a:custGeom>
            <a:avLst/>
            <a:gdLst/>
            <a:ahLst/>
            <a:cxnLst/>
            <a:rect l="l" t="t" r="r" b="b"/>
            <a:pathLst>
              <a:path w="245110" h="140970">
                <a:moveTo>
                  <a:pt x="50597" y="83991"/>
                </a:moveTo>
                <a:lnTo>
                  <a:pt x="0" y="135601"/>
                </a:lnTo>
              </a:path>
              <a:path w="245110" h="140970">
                <a:moveTo>
                  <a:pt x="23274" y="135601"/>
                </a:moveTo>
                <a:lnTo>
                  <a:pt x="74884" y="83991"/>
                </a:lnTo>
              </a:path>
              <a:path w="245110" h="140970">
                <a:moveTo>
                  <a:pt x="49585" y="0"/>
                </a:moveTo>
                <a:lnTo>
                  <a:pt x="49585" y="140661"/>
                </a:lnTo>
              </a:path>
              <a:path w="245110" h="140970">
                <a:moveTo>
                  <a:pt x="219593" y="0"/>
                </a:moveTo>
                <a:lnTo>
                  <a:pt x="219593" y="140661"/>
                </a:lnTo>
              </a:path>
              <a:path w="245110" h="140970">
                <a:moveTo>
                  <a:pt x="49585" y="110302"/>
                </a:moveTo>
                <a:lnTo>
                  <a:pt x="219593" y="110302"/>
                </a:lnTo>
              </a:path>
              <a:path w="245110" h="140970">
                <a:moveTo>
                  <a:pt x="74884" y="83991"/>
                </a:moveTo>
                <a:lnTo>
                  <a:pt x="23274" y="135601"/>
                </a:lnTo>
              </a:path>
              <a:path w="245110" h="140970">
                <a:moveTo>
                  <a:pt x="194294" y="135601"/>
                </a:moveTo>
                <a:lnTo>
                  <a:pt x="244892" y="839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9" name="object 8369"/>
          <p:cNvSpPr txBox="1"/>
          <p:nvPr/>
        </p:nvSpPr>
        <p:spPr>
          <a:xfrm>
            <a:off x="6242845" y="11015641"/>
            <a:ext cx="158750" cy="17843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595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  <a:p>
            <a:pPr marL="14604">
              <a:lnSpc>
                <a:spcPts val="59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70" name="object 8370"/>
          <p:cNvSpPr/>
          <p:nvPr/>
        </p:nvSpPr>
        <p:spPr>
          <a:xfrm>
            <a:off x="6382039" y="10999573"/>
            <a:ext cx="943610" cy="140970"/>
          </a:xfrm>
          <a:custGeom>
            <a:avLst/>
            <a:gdLst/>
            <a:ahLst/>
            <a:cxnLst/>
            <a:rect l="l" t="t" r="r" b="b"/>
            <a:pathLst>
              <a:path w="943609" h="140970">
                <a:moveTo>
                  <a:pt x="917839" y="7083"/>
                </a:moveTo>
                <a:lnTo>
                  <a:pt x="917839" y="140661"/>
                </a:lnTo>
              </a:path>
              <a:path w="943609" h="140970">
                <a:moveTo>
                  <a:pt x="25298" y="0"/>
                </a:moveTo>
                <a:lnTo>
                  <a:pt x="25298" y="140661"/>
                </a:lnTo>
              </a:path>
              <a:path w="943609" h="140970">
                <a:moveTo>
                  <a:pt x="917839" y="110302"/>
                </a:moveTo>
                <a:lnTo>
                  <a:pt x="25298" y="110302"/>
                </a:lnTo>
              </a:path>
              <a:path w="943609" h="140970">
                <a:moveTo>
                  <a:pt x="892541" y="135601"/>
                </a:moveTo>
                <a:lnTo>
                  <a:pt x="943138" y="83991"/>
                </a:lnTo>
              </a:path>
              <a:path w="943609" h="140970">
                <a:moveTo>
                  <a:pt x="50597" y="83991"/>
                </a:moveTo>
                <a:lnTo>
                  <a:pt x="0" y="1356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1" name="object 8371"/>
          <p:cNvSpPr txBox="1"/>
          <p:nvPr/>
        </p:nvSpPr>
        <p:spPr>
          <a:xfrm>
            <a:off x="6767036" y="11015641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5240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72" name="object 8372"/>
          <p:cNvSpPr/>
          <p:nvPr/>
        </p:nvSpPr>
        <p:spPr>
          <a:xfrm>
            <a:off x="7274580" y="10999573"/>
            <a:ext cx="539750" cy="177165"/>
          </a:xfrm>
          <a:custGeom>
            <a:avLst/>
            <a:gdLst/>
            <a:ahLst/>
            <a:cxnLst/>
            <a:rect l="l" t="t" r="r" b="b"/>
            <a:pathLst>
              <a:path w="539750" h="177165">
                <a:moveTo>
                  <a:pt x="25298" y="100183"/>
                </a:moveTo>
                <a:lnTo>
                  <a:pt x="25298" y="78932"/>
                </a:lnTo>
              </a:path>
              <a:path w="539750" h="177165">
                <a:moveTo>
                  <a:pt x="67800" y="100183"/>
                </a:moveTo>
                <a:lnTo>
                  <a:pt x="67800" y="78932"/>
                </a:lnTo>
              </a:path>
              <a:path w="539750" h="177165">
                <a:moveTo>
                  <a:pt x="25298" y="110302"/>
                </a:moveTo>
                <a:lnTo>
                  <a:pt x="67800" y="110302"/>
                </a:lnTo>
              </a:path>
              <a:path w="539750" h="177165">
                <a:moveTo>
                  <a:pt x="46549" y="110302"/>
                </a:moveTo>
                <a:lnTo>
                  <a:pt x="124470" y="177091"/>
                </a:lnTo>
                <a:lnTo>
                  <a:pt x="241856" y="177091"/>
                </a:lnTo>
              </a:path>
              <a:path w="539750" h="177165">
                <a:moveTo>
                  <a:pt x="50597" y="83991"/>
                </a:moveTo>
                <a:lnTo>
                  <a:pt x="0" y="135601"/>
                </a:lnTo>
              </a:path>
              <a:path w="539750" h="177165">
                <a:moveTo>
                  <a:pt x="42501" y="135601"/>
                </a:moveTo>
                <a:lnTo>
                  <a:pt x="93099" y="83991"/>
                </a:lnTo>
              </a:path>
              <a:path w="539750" h="177165">
                <a:moveTo>
                  <a:pt x="67800" y="100183"/>
                </a:moveTo>
                <a:lnTo>
                  <a:pt x="67800" y="78932"/>
                </a:lnTo>
              </a:path>
              <a:path w="539750" h="177165">
                <a:moveTo>
                  <a:pt x="539370" y="0"/>
                </a:moveTo>
                <a:lnTo>
                  <a:pt x="539370" y="140661"/>
                </a:lnTo>
              </a:path>
              <a:path w="539750" h="177165">
                <a:moveTo>
                  <a:pt x="67800" y="110302"/>
                </a:moveTo>
                <a:lnTo>
                  <a:pt x="539370" y="11030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3" name="object 8373"/>
          <p:cNvSpPr txBox="1"/>
          <p:nvPr/>
        </p:nvSpPr>
        <p:spPr>
          <a:xfrm>
            <a:off x="7391410" y="11015641"/>
            <a:ext cx="240665" cy="17843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84455">
              <a:lnSpc>
                <a:spcPts val="59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2770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59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74" name="object 8374"/>
          <p:cNvSpPr/>
          <p:nvPr/>
        </p:nvSpPr>
        <p:spPr>
          <a:xfrm>
            <a:off x="7317082" y="10999573"/>
            <a:ext cx="810895" cy="279400"/>
          </a:xfrm>
          <a:custGeom>
            <a:avLst/>
            <a:gdLst/>
            <a:ahLst/>
            <a:cxnLst/>
            <a:rect l="l" t="t" r="r" b="b"/>
            <a:pathLst>
              <a:path w="810895" h="279400">
                <a:moveTo>
                  <a:pt x="50597" y="83991"/>
                </a:moveTo>
                <a:lnTo>
                  <a:pt x="0" y="135601"/>
                </a:lnTo>
              </a:path>
              <a:path w="810895" h="279400">
                <a:moveTo>
                  <a:pt x="471569" y="135601"/>
                </a:moveTo>
                <a:lnTo>
                  <a:pt x="522166" y="83991"/>
                </a:lnTo>
              </a:path>
              <a:path w="810895" h="279400">
                <a:moveTo>
                  <a:pt x="539370" y="100183"/>
                </a:moveTo>
                <a:lnTo>
                  <a:pt x="539370" y="78932"/>
                </a:lnTo>
              </a:path>
              <a:path w="810895" h="279400">
                <a:moveTo>
                  <a:pt x="496868" y="100183"/>
                </a:moveTo>
                <a:lnTo>
                  <a:pt x="496868" y="78932"/>
                </a:lnTo>
              </a:path>
              <a:path w="810895" h="279400">
                <a:moveTo>
                  <a:pt x="539370" y="110302"/>
                </a:moveTo>
                <a:lnTo>
                  <a:pt x="496868" y="110302"/>
                </a:lnTo>
              </a:path>
              <a:path w="810895" h="279400">
                <a:moveTo>
                  <a:pt x="518119" y="110302"/>
                </a:moveTo>
                <a:lnTo>
                  <a:pt x="575800" y="177091"/>
                </a:lnTo>
                <a:lnTo>
                  <a:pt x="693186" y="177091"/>
                </a:lnTo>
              </a:path>
              <a:path w="810895" h="279400">
                <a:moveTo>
                  <a:pt x="514071" y="135601"/>
                </a:moveTo>
                <a:lnTo>
                  <a:pt x="565680" y="83991"/>
                </a:lnTo>
              </a:path>
              <a:path w="810895" h="279400">
                <a:moveTo>
                  <a:pt x="522166" y="83991"/>
                </a:moveTo>
                <a:lnTo>
                  <a:pt x="471569" y="135601"/>
                </a:lnTo>
              </a:path>
              <a:path w="810895" h="279400">
                <a:moveTo>
                  <a:pt x="539370" y="0"/>
                </a:moveTo>
                <a:lnTo>
                  <a:pt x="539370" y="140661"/>
                </a:lnTo>
              </a:path>
              <a:path w="810895" h="279400">
                <a:moveTo>
                  <a:pt x="785274" y="279298"/>
                </a:moveTo>
                <a:lnTo>
                  <a:pt x="785274" y="78932"/>
                </a:lnTo>
              </a:path>
              <a:path w="810895" h="279400">
                <a:moveTo>
                  <a:pt x="539370" y="110302"/>
                </a:moveTo>
                <a:lnTo>
                  <a:pt x="785274" y="110302"/>
                </a:lnTo>
              </a:path>
              <a:path w="810895" h="279400">
                <a:moveTo>
                  <a:pt x="565680" y="83991"/>
                </a:moveTo>
                <a:lnTo>
                  <a:pt x="514071" y="135601"/>
                </a:lnTo>
              </a:path>
              <a:path w="810895" h="279400">
                <a:moveTo>
                  <a:pt x="758963" y="135601"/>
                </a:moveTo>
                <a:lnTo>
                  <a:pt x="810573" y="839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5" name="object 8375"/>
          <p:cNvSpPr txBox="1"/>
          <p:nvPr/>
        </p:nvSpPr>
        <p:spPr>
          <a:xfrm>
            <a:off x="7885242" y="11015641"/>
            <a:ext cx="179070" cy="17843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2225">
              <a:lnSpc>
                <a:spcPts val="595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1440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59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76" name="object 8376"/>
          <p:cNvSpPr/>
          <p:nvPr/>
        </p:nvSpPr>
        <p:spPr>
          <a:xfrm>
            <a:off x="8935193" y="11078505"/>
            <a:ext cx="320040" cy="62230"/>
          </a:xfrm>
          <a:custGeom>
            <a:avLst/>
            <a:gdLst/>
            <a:ahLst/>
            <a:cxnLst/>
            <a:rect l="l" t="t" r="r" b="b"/>
            <a:pathLst>
              <a:path w="320040" h="62229">
                <a:moveTo>
                  <a:pt x="67800" y="18215"/>
                </a:moveTo>
                <a:lnTo>
                  <a:pt x="67800" y="61729"/>
                </a:lnTo>
              </a:path>
              <a:path w="320040" h="62229">
                <a:moveTo>
                  <a:pt x="0" y="21250"/>
                </a:moveTo>
                <a:lnTo>
                  <a:pt x="0" y="0"/>
                </a:lnTo>
              </a:path>
              <a:path w="320040" h="62229">
                <a:moveTo>
                  <a:pt x="0" y="31370"/>
                </a:moveTo>
                <a:lnTo>
                  <a:pt x="67800" y="31370"/>
                </a:lnTo>
                <a:lnTo>
                  <a:pt x="319776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7" name="object 8377"/>
          <p:cNvSpPr txBox="1"/>
          <p:nvPr/>
        </p:nvSpPr>
        <p:spPr>
          <a:xfrm>
            <a:off x="9124883" y="11015641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8378" name="object 8378"/>
          <p:cNvGrpSpPr/>
          <p:nvPr/>
        </p:nvGrpSpPr>
        <p:grpSpPr>
          <a:xfrm>
            <a:off x="4555328" y="8903682"/>
            <a:ext cx="4476750" cy="2419985"/>
            <a:chOff x="4555328" y="8903682"/>
            <a:chExt cx="4476750" cy="2419985"/>
          </a:xfrm>
        </p:grpSpPr>
        <p:sp>
          <p:nvSpPr>
            <p:cNvPr id="8379" name="object 8379"/>
            <p:cNvSpPr/>
            <p:nvPr/>
          </p:nvSpPr>
          <p:spPr>
            <a:xfrm>
              <a:off x="4646543" y="10982370"/>
              <a:ext cx="4382135" cy="153035"/>
            </a:xfrm>
            <a:custGeom>
              <a:avLst/>
              <a:gdLst/>
              <a:ahLst/>
              <a:cxnLst/>
              <a:rect l="l" t="t" r="r" b="b"/>
              <a:pathLst>
                <a:path w="4382134" h="153034">
                  <a:moveTo>
                    <a:pt x="4331151" y="152804"/>
                  </a:moveTo>
                  <a:lnTo>
                    <a:pt x="4381749" y="101195"/>
                  </a:lnTo>
                </a:path>
                <a:path w="4382134" h="153034">
                  <a:moveTo>
                    <a:pt x="4313948" y="101195"/>
                  </a:moveTo>
                  <a:lnTo>
                    <a:pt x="4262339" y="152804"/>
                  </a:lnTo>
                </a:path>
                <a:path w="4382134" h="153034">
                  <a:moveTo>
                    <a:pt x="14167" y="6071"/>
                  </a:moveTo>
                  <a:lnTo>
                    <a:pt x="0" y="6071"/>
                  </a:lnTo>
                  <a:lnTo>
                    <a:pt x="0" y="0"/>
                  </a:lnTo>
                  <a:lnTo>
                    <a:pt x="22262" y="0"/>
                  </a:lnTo>
                </a:path>
                <a:path w="4382134" h="153034">
                  <a:moveTo>
                    <a:pt x="0" y="46549"/>
                  </a:moveTo>
                  <a:lnTo>
                    <a:pt x="0" y="52621"/>
                  </a:lnTo>
                  <a:lnTo>
                    <a:pt x="22262" y="52621"/>
                  </a:lnTo>
                  <a:lnTo>
                    <a:pt x="22262" y="0"/>
                  </a:lnTo>
                </a:path>
                <a:path w="4382134" h="153034">
                  <a:moveTo>
                    <a:pt x="0" y="57681"/>
                  </a:moveTo>
                  <a:lnTo>
                    <a:pt x="197330" y="57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0" name="object 8380"/>
            <p:cNvSpPr/>
            <p:nvPr/>
          </p:nvSpPr>
          <p:spPr>
            <a:xfrm>
              <a:off x="4828694" y="1100868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1" name="object 8381"/>
            <p:cNvSpPr/>
            <p:nvPr/>
          </p:nvSpPr>
          <p:spPr>
            <a:xfrm>
              <a:off x="4558503" y="10982370"/>
              <a:ext cx="374650" cy="338455"/>
            </a:xfrm>
            <a:custGeom>
              <a:avLst/>
              <a:gdLst/>
              <a:ahLst/>
              <a:cxnLst/>
              <a:rect l="l" t="t" r="r" b="b"/>
              <a:pathLst>
                <a:path w="374650" h="338454">
                  <a:moveTo>
                    <a:pt x="272214" y="6071"/>
                  </a:moveTo>
                  <a:lnTo>
                    <a:pt x="285370" y="6071"/>
                  </a:lnTo>
                  <a:lnTo>
                    <a:pt x="285370" y="0"/>
                  </a:lnTo>
                  <a:lnTo>
                    <a:pt x="264119" y="0"/>
                  </a:lnTo>
                </a:path>
                <a:path w="374650" h="338454">
                  <a:moveTo>
                    <a:pt x="285370" y="46549"/>
                  </a:moveTo>
                  <a:lnTo>
                    <a:pt x="285370" y="52621"/>
                  </a:lnTo>
                  <a:lnTo>
                    <a:pt x="264119" y="52621"/>
                  </a:lnTo>
                  <a:lnTo>
                    <a:pt x="264119" y="0"/>
                  </a:lnTo>
                </a:path>
                <a:path w="374650" h="338454">
                  <a:moveTo>
                    <a:pt x="88039" y="65776"/>
                  </a:moveTo>
                  <a:lnTo>
                    <a:pt x="285370" y="65776"/>
                  </a:lnTo>
                </a:path>
                <a:path w="374650" h="338454">
                  <a:moveTo>
                    <a:pt x="88039" y="57681"/>
                  </a:moveTo>
                  <a:lnTo>
                    <a:pt x="88039" y="74884"/>
                  </a:lnTo>
                  <a:lnTo>
                    <a:pt x="285370" y="74884"/>
                  </a:lnTo>
                  <a:lnTo>
                    <a:pt x="285370" y="57681"/>
                  </a:lnTo>
                </a:path>
                <a:path w="374650" h="338454">
                  <a:moveTo>
                    <a:pt x="187211" y="57681"/>
                  </a:moveTo>
                  <a:lnTo>
                    <a:pt x="187211" y="74884"/>
                  </a:lnTo>
                </a:path>
                <a:path w="374650" h="338454">
                  <a:moveTo>
                    <a:pt x="70836" y="337991"/>
                  </a:moveTo>
                  <a:lnTo>
                    <a:pt x="302573" y="337991"/>
                  </a:lnTo>
                </a:path>
                <a:path w="374650" h="338454">
                  <a:moveTo>
                    <a:pt x="70836" y="337991"/>
                  </a:moveTo>
                  <a:lnTo>
                    <a:pt x="70836" y="317752"/>
                  </a:lnTo>
                  <a:lnTo>
                    <a:pt x="302573" y="317752"/>
                  </a:lnTo>
                  <a:lnTo>
                    <a:pt x="302573" y="337991"/>
                  </a:lnTo>
                </a:path>
                <a:path w="374650" h="338454">
                  <a:moveTo>
                    <a:pt x="374422" y="308645"/>
                  </a:moveTo>
                  <a:lnTo>
                    <a:pt x="0" y="308645"/>
                  </a:lnTo>
                </a:path>
                <a:path w="374650" h="338454">
                  <a:moveTo>
                    <a:pt x="368350" y="302573"/>
                  </a:moveTo>
                  <a:lnTo>
                    <a:pt x="6071" y="302573"/>
                  </a:lnTo>
                </a:path>
                <a:path w="374650" h="338454">
                  <a:moveTo>
                    <a:pt x="0" y="308645"/>
                  </a:moveTo>
                  <a:lnTo>
                    <a:pt x="0" y="77920"/>
                  </a:lnTo>
                </a:path>
                <a:path w="374650" h="338454">
                  <a:moveTo>
                    <a:pt x="6071" y="302573"/>
                  </a:moveTo>
                  <a:lnTo>
                    <a:pt x="6071" y="83991"/>
                  </a:lnTo>
                </a:path>
                <a:path w="374650" h="338454">
                  <a:moveTo>
                    <a:pt x="374422" y="308645"/>
                  </a:moveTo>
                  <a:lnTo>
                    <a:pt x="374422" y="77920"/>
                  </a:lnTo>
                </a:path>
                <a:path w="374650" h="338454">
                  <a:moveTo>
                    <a:pt x="368350" y="302573"/>
                  </a:moveTo>
                  <a:lnTo>
                    <a:pt x="368350" y="83991"/>
                  </a:lnTo>
                </a:path>
                <a:path w="374650" h="338454">
                  <a:moveTo>
                    <a:pt x="374422" y="77920"/>
                  </a:moveTo>
                  <a:lnTo>
                    <a:pt x="264119" y="77920"/>
                  </a:lnTo>
                </a:path>
                <a:path w="374650" h="338454">
                  <a:moveTo>
                    <a:pt x="110302" y="77920"/>
                  </a:moveTo>
                  <a:lnTo>
                    <a:pt x="0" y="77920"/>
                  </a:lnTo>
                </a:path>
                <a:path w="374650" h="338454">
                  <a:moveTo>
                    <a:pt x="368350" y="83991"/>
                  </a:moveTo>
                  <a:lnTo>
                    <a:pt x="264119" y="83991"/>
                  </a:lnTo>
                </a:path>
                <a:path w="374650" h="338454">
                  <a:moveTo>
                    <a:pt x="110302" y="77920"/>
                  </a:moveTo>
                  <a:lnTo>
                    <a:pt x="110302" y="83991"/>
                  </a:lnTo>
                  <a:lnTo>
                    <a:pt x="6071" y="839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2" name="object 8382"/>
            <p:cNvSpPr/>
            <p:nvPr/>
          </p:nvSpPr>
          <p:spPr>
            <a:xfrm>
              <a:off x="4822622" y="110602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3035" y="3035"/>
                  </a:moveTo>
                  <a:lnTo>
                    <a:pt x="3035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3" name="object 8383"/>
            <p:cNvSpPr/>
            <p:nvPr/>
          </p:nvSpPr>
          <p:spPr>
            <a:xfrm>
              <a:off x="4564575" y="11066362"/>
              <a:ext cx="362585" cy="219075"/>
            </a:xfrm>
            <a:custGeom>
              <a:avLst/>
              <a:gdLst/>
              <a:ahLst/>
              <a:cxnLst/>
              <a:rect l="l" t="t" r="r" b="b"/>
              <a:pathLst>
                <a:path w="362585" h="219075">
                  <a:moveTo>
                    <a:pt x="0" y="0"/>
                  </a:moveTo>
                  <a:lnTo>
                    <a:pt x="362278" y="218581"/>
                  </a:lnTo>
                </a:path>
                <a:path w="362585" h="219075">
                  <a:moveTo>
                    <a:pt x="362278" y="0"/>
                  </a:moveTo>
                  <a:lnTo>
                    <a:pt x="0" y="2185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4658686" y="10453119"/>
              <a:ext cx="174625" cy="0"/>
            </a:xfrm>
            <a:custGeom>
              <a:avLst/>
              <a:gdLst/>
              <a:ahLst/>
              <a:cxnLst/>
              <a:rect l="l" t="t" r="r" b="b"/>
              <a:pathLst>
                <a:path w="174625">
                  <a:moveTo>
                    <a:pt x="170007" y="0"/>
                  </a:moveTo>
                  <a:lnTo>
                    <a:pt x="174055" y="0"/>
                  </a:lnTo>
                </a:path>
                <a:path w="174625">
                  <a:moveTo>
                    <a:pt x="0" y="0"/>
                  </a:moveTo>
                  <a:lnTo>
                    <a:pt x="4047" y="0"/>
                  </a:lnTo>
                </a:path>
                <a:path w="174625">
                  <a:moveTo>
                    <a:pt x="0" y="0"/>
                  </a:moveTo>
                  <a:lnTo>
                    <a:pt x="4047" y="0"/>
                  </a:lnTo>
                </a:path>
                <a:path w="174625">
                  <a:moveTo>
                    <a:pt x="170007" y="0"/>
                  </a:moveTo>
                  <a:lnTo>
                    <a:pt x="174055" y="0"/>
                  </a:lnTo>
                </a:path>
              </a:pathLst>
            </a:custGeom>
            <a:ln w="404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4646543" y="10426808"/>
              <a:ext cx="22860" cy="52705"/>
            </a:xfrm>
            <a:custGeom>
              <a:avLst/>
              <a:gdLst/>
              <a:ahLst/>
              <a:cxnLst/>
              <a:rect l="l" t="t" r="r" b="b"/>
              <a:pathLst>
                <a:path w="22860" h="52704">
                  <a:moveTo>
                    <a:pt x="14167" y="46549"/>
                  </a:moveTo>
                  <a:lnTo>
                    <a:pt x="0" y="46549"/>
                  </a:lnTo>
                  <a:lnTo>
                    <a:pt x="0" y="52621"/>
                  </a:lnTo>
                  <a:lnTo>
                    <a:pt x="22262" y="52621"/>
                  </a:lnTo>
                </a:path>
                <a:path w="22860" h="52704">
                  <a:moveTo>
                    <a:pt x="0" y="6071"/>
                  </a:moveTo>
                  <a:lnTo>
                    <a:pt x="0" y="0"/>
                  </a:lnTo>
                  <a:lnTo>
                    <a:pt x="22262" y="0"/>
                  </a:lnTo>
                  <a:lnTo>
                    <a:pt x="22262" y="526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4828694" y="104531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7" y="0"/>
                  </a:lnTo>
                </a:path>
                <a:path w="4445">
                  <a:moveTo>
                    <a:pt x="0" y="0"/>
                  </a:moveTo>
                  <a:lnTo>
                    <a:pt x="4047" y="0"/>
                  </a:lnTo>
                </a:path>
              </a:pathLst>
            </a:custGeom>
            <a:ln w="404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7" name="object 8387"/>
            <p:cNvSpPr/>
            <p:nvPr/>
          </p:nvSpPr>
          <p:spPr>
            <a:xfrm>
              <a:off x="4558503" y="10141438"/>
              <a:ext cx="374650" cy="338455"/>
            </a:xfrm>
            <a:custGeom>
              <a:avLst/>
              <a:gdLst/>
              <a:ahLst/>
              <a:cxnLst/>
              <a:rect l="l" t="t" r="r" b="b"/>
              <a:pathLst>
                <a:path w="374650" h="338454">
                  <a:moveTo>
                    <a:pt x="272214" y="331920"/>
                  </a:moveTo>
                  <a:lnTo>
                    <a:pt x="285370" y="331920"/>
                  </a:lnTo>
                  <a:lnTo>
                    <a:pt x="285370" y="337991"/>
                  </a:lnTo>
                  <a:lnTo>
                    <a:pt x="264119" y="337991"/>
                  </a:lnTo>
                </a:path>
                <a:path w="374650" h="338454">
                  <a:moveTo>
                    <a:pt x="285370" y="291441"/>
                  </a:moveTo>
                  <a:lnTo>
                    <a:pt x="285370" y="285370"/>
                  </a:lnTo>
                  <a:lnTo>
                    <a:pt x="264119" y="285370"/>
                  </a:lnTo>
                  <a:lnTo>
                    <a:pt x="264119" y="337991"/>
                  </a:lnTo>
                </a:path>
                <a:path w="374650" h="338454">
                  <a:moveTo>
                    <a:pt x="70836" y="0"/>
                  </a:moveTo>
                  <a:lnTo>
                    <a:pt x="302573" y="0"/>
                  </a:lnTo>
                </a:path>
                <a:path w="374650" h="338454">
                  <a:moveTo>
                    <a:pt x="70836" y="0"/>
                  </a:moveTo>
                  <a:lnTo>
                    <a:pt x="70836" y="20239"/>
                  </a:lnTo>
                  <a:lnTo>
                    <a:pt x="302573" y="20239"/>
                  </a:lnTo>
                  <a:lnTo>
                    <a:pt x="302573" y="0"/>
                  </a:lnTo>
                </a:path>
                <a:path w="374650" h="338454">
                  <a:moveTo>
                    <a:pt x="374422" y="30358"/>
                  </a:moveTo>
                  <a:lnTo>
                    <a:pt x="0" y="30358"/>
                  </a:lnTo>
                </a:path>
                <a:path w="374650" h="338454">
                  <a:moveTo>
                    <a:pt x="368350" y="35418"/>
                  </a:moveTo>
                  <a:lnTo>
                    <a:pt x="6071" y="35418"/>
                  </a:lnTo>
                </a:path>
                <a:path w="374650" h="338454">
                  <a:moveTo>
                    <a:pt x="0" y="30358"/>
                  </a:moveTo>
                  <a:lnTo>
                    <a:pt x="0" y="260071"/>
                  </a:lnTo>
                </a:path>
                <a:path w="374650" h="338454">
                  <a:moveTo>
                    <a:pt x="6071" y="35418"/>
                  </a:moveTo>
                  <a:lnTo>
                    <a:pt x="6071" y="253999"/>
                  </a:lnTo>
                </a:path>
                <a:path w="374650" h="338454">
                  <a:moveTo>
                    <a:pt x="374422" y="30358"/>
                  </a:moveTo>
                  <a:lnTo>
                    <a:pt x="374422" y="260071"/>
                  </a:lnTo>
                </a:path>
                <a:path w="374650" h="338454">
                  <a:moveTo>
                    <a:pt x="368350" y="35418"/>
                  </a:moveTo>
                  <a:lnTo>
                    <a:pt x="368350" y="253999"/>
                  </a:lnTo>
                </a:path>
                <a:path w="374650" h="338454">
                  <a:moveTo>
                    <a:pt x="374422" y="260071"/>
                  </a:moveTo>
                  <a:lnTo>
                    <a:pt x="264119" y="260071"/>
                  </a:lnTo>
                </a:path>
                <a:path w="374650" h="338454">
                  <a:moveTo>
                    <a:pt x="110302" y="260071"/>
                  </a:moveTo>
                  <a:lnTo>
                    <a:pt x="0" y="260071"/>
                  </a:lnTo>
                </a:path>
                <a:path w="374650" h="338454">
                  <a:moveTo>
                    <a:pt x="368350" y="253999"/>
                  </a:moveTo>
                  <a:lnTo>
                    <a:pt x="264119" y="253999"/>
                  </a:lnTo>
                </a:path>
                <a:path w="374650" h="338454">
                  <a:moveTo>
                    <a:pt x="110302" y="260071"/>
                  </a:moveTo>
                  <a:lnTo>
                    <a:pt x="110302" y="253999"/>
                  </a:lnTo>
                  <a:lnTo>
                    <a:pt x="6071" y="2539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8" name="object 8388"/>
            <p:cNvSpPr/>
            <p:nvPr/>
          </p:nvSpPr>
          <p:spPr>
            <a:xfrm>
              <a:off x="4822622" y="103954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3035" y="3035"/>
                  </a:moveTo>
                  <a:lnTo>
                    <a:pt x="3035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4564575" y="8906857"/>
              <a:ext cx="779780" cy="1515110"/>
            </a:xfrm>
            <a:custGeom>
              <a:avLst/>
              <a:gdLst/>
              <a:ahLst/>
              <a:cxnLst/>
              <a:rect l="l" t="t" r="r" b="b"/>
              <a:pathLst>
                <a:path w="779779" h="1515109">
                  <a:moveTo>
                    <a:pt x="0" y="1488580"/>
                  </a:moveTo>
                  <a:lnTo>
                    <a:pt x="362278" y="1269998"/>
                  </a:lnTo>
                </a:path>
                <a:path w="779779" h="1515109">
                  <a:moveTo>
                    <a:pt x="362278" y="1488580"/>
                  </a:moveTo>
                  <a:lnTo>
                    <a:pt x="0" y="1269998"/>
                  </a:lnTo>
                </a:path>
                <a:path w="779779" h="1515109">
                  <a:moveTo>
                    <a:pt x="81968" y="1514891"/>
                  </a:moveTo>
                  <a:lnTo>
                    <a:pt x="279298" y="1514891"/>
                  </a:lnTo>
                </a:path>
                <a:path w="779779" h="1515109">
                  <a:moveTo>
                    <a:pt x="81968" y="1506795"/>
                  </a:moveTo>
                  <a:lnTo>
                    <a:pt x="279298" y="1506795"/>
                  </a:lnTo>
                </a:path>
                <a:path w="779779" h="1515109">
                  <a:moveTo>
                    <a:pt x="81968" y="1514891"/>
                  </a:moveTo>
                  <a:lnTo>
                    <a:pt x="81968" y="1497688"/>
                  </a:lnTo>
                  <a:lnTo>
                    <a:pt x="279298" y="1497688"/>
                  </a:lnTo>
                  <a:lnTo>
                    <a:pt x="279298" y="1514891"/>
                  </a:lnTo>
                </a:path>
                <a:path w="779779" h="1515109">
                  <a:moveTo>
                    <a:pt x="181139" y="1514891"/>
                  </a:moveTo>
                  <a:lnTo>
                    <a:pt x="181139" y="1497688"/>
                  </a:lnTo>
                </a:path>
                <a:path w="779779" h="1515109">
                  <a:moveTo>
                    <a:pt x="529250" y="0"/>
                  </a:moveTo>
                  <a:lnTo>
                    <a:pt x="779202" y="0"/>
                  </a:lnTo>
                </a:path>
                <a:path w="779779" h="1515109">
                  <a:moveTo>
                    <a:pt x="529250" y="152804"/>
                  </a:moveTo>
                  <a:lnTo>
                    <a:pt x="779202" y="152804"/>
                  </a:lnTo>
                </a:path>
                <a:path w="779779" h="1515109">
                  <a:moveTo>
                    <a:pt x="748844" y="0"/>
                  </a:moveTo>
                  <a:lnTo>
                    <a:pt x="748844" y="152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90" name="object 8390"/>
          <p:cNvSpPr txBox="1"/>
          <p:nvPr/>
        </p:nvSpPr>
        <p:spPr>
          <a:xfrm>
            <a:off x="5235664" y="8917362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900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91" name="object 8391"/>
          <p:cNvSpPr/>
          <p:nvPr/>
        </p:nvSpPr>
        <p:spPr>
          <a:xfrm>
            <a:off x="5093825" y="8029496"/>
            <a:ext cx="250190" cy="1056640"/>
          </a:xfrm>
          <a:custGeom>
            <a:avLst/>
            <a:gdLst/>
            <a:ahLst/>
            <a:cxnLst/>
            <a:rect l="l" t="t" r="r" b="b"/>
            <a:pathLst>
              <a:path w="250189" h="1056640">
                <a:moveTo>
                  <a:pt x="244892" y="902660"/>
                </a:moveTo>
                <a:lnTo>
                  <a:pt x="194294" y="852063"/>
                </a:lnTo>
              </a:path>
              <a:path w="250189" h="1056640">
                <a:moveTo>
                  <a:pt x="194294" y="1004867"/>
                </a:moveTo>
                <a:lnTo>
                  <a:pt x="244892" y="1056477"/>
                </a:lnTo>
              </a:path>
              <a:path w="250189" h="1056640">
                <a:moveTo>
                  <a:pt x="0" y="877361"/>
                </a:moveTo>
                <a:lnTo>
                  <a:pt x="249951" y="877361"/>
                </a:lnTo>
              </a:path>
              <a:path w="250189" h="1056640">
                <a:moveTo>
                  <a:pt x="99171" y="0"/>
                </a:moveTo>
                <a:lnTo>
                  <a:pt x="249951" y="0"/>
                </a:lnTo>
              </a:path>
              <a:path w="250189" h="1056640">
                <a:moveTo>
                  <a:pt x="219593" y="877361"/>
                </a:moveTo>
                <a:lnTo>
                  <a:pt x="2195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2" name="object 8392"/>
          <p:cNvSpPr txBox="1"/>
          <p:nvPr/>
        </p:nvSpPr>
        <p:spPr>
          <a:xfrm>
            <a:off x="5235664" y="8459699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93" name="object 8393"/>
          <p:cNvSpPr/>
          <p:nvPr/>
        </p:nvSpPr>
        <p:spPr>
          <a:xfrm>
            <a:off x="5093825" y="8004197"/>
            <a:ext cx="501015" cy="1758314"/>
          </a:xfrm>
          <a:custGeom>
            <a:avLst/>
            <a:gdLst/>
            <a:ahLst/>
            <a:cxnLst/>
            <a:rect l="l" t="t" r="r" b="b"/>
            <a:pathLst>
              <a:path w="501014" h="1758315">
                <a:moveTo>
                  <a:pt x="194294" y="877361"/>
                </a:moveTo>
                <a:lnTo>
                  <a:pt x="244892" y="927959"/>
                </a:lnTo>
              </a:path>
              <a:path w="501014" h="1758315">
                <a:moveTo>
                  <a:pt x="244892" y="51609"/>
                </a:moveTo>
                <a:lnTo>
                  <a:pt x="194294" y="0"/>
                </a:lnTo>
              </a:path>
              <a:path w="501014" h="1758315">
                <a:moveTo>
                  <a:pt x="500915" y="1732460"/>
                </a:moveTo>
                <a:lnTo>
                  <a:pt x="189234" y="1732460"/>
                </a:lnTo>
              </a:path>
              <a:path w="501014" h="1758315">
                <a:moveTo>
                  <a:pt x="0" y="1055465"/>
                </a:moveTo>
                <a:lnTo>
                  <a:pt x="249951" y="1055465"/>
                </a:lnTo>
              </a:path>
              <a:path w="501014" h="1758315">
                <a:moveTo>
                  <a:pt x="219593" y="1732460"/>
                </a:moveTo>
                <a:lnTo>
                  <a:pt x="219593" y="1055465"/>
                </a:lnTo>
              </a:path>
              <a:path w="501014" h="1758315">
                <a:moveTo>
                  <a:pt x="194294" y="1706150"/>
                </a:moveTo>
                <a:lnTo>
                  <a:pt x="244892" y="1757759"/>
                </a:lnTo>
              </a:path>
              <a:path w="501014" h="1758315">
                <a:moveTo>
                  <a:pt x="244892" y="1081776"/>
                </a:moveTo>
                <a:lnTo>
                  <a:pt x="194294" y="10301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4" name="object 8394"/>
          <p:cNvSpPr txBox="1"/>
          <p:nvPr/>
        </p:nvSpPr>
        <p:spPr>
          <a:xfrm>
            <a:off x="5235664" y="9313686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3970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95" name="object 8395"/>
          <p:cNvSpPr/>
          <p:nvPr/>
        </p:nvSpPr>
        <p:spPr>
          <a:xfrm>
            <a:off x="5021977" y="9634451"/>
            <a:ext cx="577215" cy="519430"/>
          </a:xfrm>
          <a:custGeom>
            <a:avLst/>
            <a:gdLst/>
            <a:ahLst/>
            <a:cxnLst/>
            <a:rect l="l" t="t" r="r" b="b"/>
            <a:pathLst>
              <a:path w="577214" h="519429">
                <a:moveTo>
                  <a:pt x="0" y="451330"/>
                </a:moveTo>
                <a:lnTo>
                  <a:pt x="321800" y="451330"/>
                </a:lnTo>
              </a:path>
              <a:path w="577214" h="519429">
                <a:moveTo>
                  <a:pt x="0" y="493832"/>
                </a:moveTo>
                <a:lnTo>
                  <a:pt x="321800" y="493832"/>
                </a:lnTo>
              </a:path>
              <a:path w="577214" h="519429">
                <a:moveTo>
                  <a:pt x="291441" y="451330"/>
                </a:moveTo>
                <a:lnTo>
                  <a:pt x="291441" y="493832"/>
                </a:lnTo>
              </a:path>
              <a:path w="577214" h="519429">
                <a:moveTo>
                  <a:pt x="291441" y="472581"/>
                </a:moveTo>
                <a:lnTo>
                  <a:pt x="363290" y="374422"/>
                </a:lnTo>
                <a:lnTo>
                  <a:pt x="363290" y="257035"/>
                </a:lnTo>
              </a:path>
              <a:path w="577214" h="519429">
                <a:moveTo>
                  <a:pt x="316740" y="476629"/>
                </a:moveTo>
                <a:lnTo>
                  <a:pt x="266143" y="425019"/>
                </a:lnTo>
              </a:path>
              <a:path w="577214" h="519429">
                <a:moveTo>
                  <a:pt x="266143" y="468533"/>
                </a:moveTo>
                <a:lnTo>
                  <a:pt x="316740" y="519131"/>
                </a:lnTo>
              </a:path>
              <a:path w="577214" h="519429">
                <a:moveTo>
                  <a:pt x="576812" y="144709"/>
                </a:moveTo>
                <a:lnTo>
                  <a:pt x="261083" y="144709"/>
                </a:lnTo>
              </a:path>
              <a:path w="577214" h="519429">
                <a:moveTo>
                  <a:pt x="572764" y="232748"/>
                </a:moveTo>
                <a:lnTo>
                  <a:pt x="261083" y="232748"/>
                </a:lnTo>
              </a:path>
              <a:path w="577214" h="519429">
                <a:moveTo>
                  <a:pt x="291441" y="144709"/>
                </a:moveTo>
                <a:lnTo>
                  <a:pt x="291441" y="232748"/>
                </a:lnTo>
              </a:path>
              <a:path w="577214" h="519429">
                <a:moveTo>
                  <a:pt x="291441" y="188222"/>
                </a:moveTo>
                <a:lnTo>
                  <a:pt x="224653" y="117386"/>
                </a:lnTo>
                <a:lnTo>
                  <a:pt x="22465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6" name="object 8396"/>
          <p:cNvSpPr txBox="1"/>
          <p:nvPr/>
        </p:nvSpPr>
        <p:spPr>
          <a:xfrm>
            <a:off x="5168875" y="9626740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397" name="object 8397"/>
          <p:cNvSpPr/>
          <p:nvPr/>
        </p:nvSpPr>
        <p:spPr>
          <a:xfrm>
            <a:off x="5246630" y="9753861"/>
            <a:ext cx="348615" cy="332105"/>
          </a:xfrm>
          <a:custGeom>
            <a:avLst/>
            <a:gdLst/>
            <a:ahLst/>
            <a:cxnLst/>
            <a:rect l="l" t="t" r="r" b="b"/>
            <a:pathLst>
              <a:path w="348614" h="332104">
                <a:moveTo>
                  <a:pt x="92087" y="50597"/>
                </a:moveTo>
                <a:lnTo>
                  <a:pt x="41490" y="0"/>
                </a:lnTo>
              </a:path>
              <a:path w="348614" h="332104">
                <a:moveTo>
                  <a:pt x="41490" y="88039"/>
                </a:moveTo>
                <a:lnTo>
                  <a:pt x="92087" y="138637"/>
                </a:lnTo>
              </a:path>
              <a:path w="348614" h="332104">
                <a:moveTo>
                  <a:pt x="348111" y="113338"/>
                </a:moveTo>
                <a:lnTo>
                  <a:pt x="36430" y="113338"/>
                </a:lnTo>
              </a:path>
              <a:path w="348614" h="332104">
                <a:moveTo>
                  <a:pt x="348111" y="283346"/>
                </a:moveTo>
                <a:lnTo>
                  <a:pt x="36430" y="283346"/>
                </a:lnTo>
              </a:path>
              <a:path w="348614" h="332104">
                <a:moveTo>
                  <a:pt x="66788" y="113338"/>
                </a:moveTo>
                <a:lnTo>
                  <a:pt x="66788" y="283346"/>
                </a:lnTo>
              </a:path>
              <a:path w="348614" h="332104">
                <a:moveTo>
                  <a:pt x="92087" y="138637"/>
                </a:moveTo>
                <a:lnTo>
                  <a:pt x="41490" y="88039"/>
                </a:lnTo>
              </a:path>
              <a:path w="348614" h="332104">
                <a:moveTo>
                  <a:pt x="41490" y="258047"/>
                </a:moveTo>
                <a:lnTo>
                  <a:pt x="92087" y="308645"/>
                </a:lnTo>
              </a:path>
              <a:path w="348614" h="332104">
                <a:moveTo>
                  <a:pt x="348111" y="283346"/>
                </a:moveTo>
                <a:lnTo>
                  <a:pt x="36430" y="283346"/>
                </a:lnTo>
              </a:path>
              <a:path w="348614" h="332104">
                <a:moveTo>
                  <a:pt x="348111" y="331920"/>
                </a:moveTo>
                <a:lnTo>
                  <a:pt x="36430" y="331920"/>
                </a:lnTo>
              </a:path>
              <a:path w="348614" h="332104">
                <a:moveTo>
                  <a:pt x="66788" y="283346"/>
                </a:moveTo>
                <a:lnTo>
                  <a:pt x="66788" y="331920"/>
                </a:lnTo>
              </a:path>
              <a:path w="348614" h="332104">
                <a:moveTo>
                  <a:pt x="66788" y="307633"/>
                </a:moveTo>
                <a:lnTo>
                  <a:pt x="0" y="286382"/>
                </a:lnTo>
                <a:lnTo>
                  <a:pt x="0" y="1689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8" name="object 8398"/>
          <p:cNvSpPr txBox="1"/>
          <p:nvPr/>
        </p:nvSpPr>
        <p:spPr>
          <a:xfrm>
            <a:off x="5168875" y="9873369"/>
            <a:ext cx="235585" cy="1746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75"/>
              </a:lnSpc>
            </a:pPr>
            <a:r>
              <a:rPr sz="550" spc="-25" dirty="0">
                <a:latin typeface="Cambria"/>
                <a:cs typeface="Cambria"/>
              </a:rPr>
              <a:t>280</a:t>
            </a:r>
            <a:endParaRPr sz="550">
              <a:latin typeface="Cambria"/>
              <a:cs typeface="Cambria"/>
            </a:endParaRPr>
          </a:p>
          <a:p>
            <a:pPr marL="28575">
              <a:lnSpc>
                <a:spcPts val="545"/>
              </a:lnSpc>
            </a:pPr>
            <a:r>
              <a:rPr sz="550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  <a:p>
            <a:pPr marL="43815">
              <a:lnSpc>
                <a:spcPts val="61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8399" name="object 8399"/>
          <p:cNvGrpSpPr/>
          <p:nvPr/>
        </p:nvGrpSpPr>
        <p:grpSpPr>
          <a:xfrm>
            <a:off x="5243455" y="10008734"/>
            <a:ext cx="354965" cy="365125"/>
            <a:chOff x="5243455" y="10008734"/>
            <a:chExt cx="354965" cy="365125"/>
          </a:xfrm>
        </p:grpSpPr>
        <p:sp>
          <p:nvSpPr>
            <p:cNvPr id="8400" name="object 8400"/>
            <p:cNvSpPr/>
            <p:nvPr/>
          </p:nvSpPr>
          <p:spPr>
            <a:xfrm>
              <a:off x="5246630" y="10011909"/>
              <a:ext cx="348615" cy="271780"/>
            </a:xfrm>
            <a:custGeom>
              <a:avLst/>
              <a:gdLst/>
              <a:ahLst/>
              <a:cxnLst/>
              <a:rect l="l" t="t" r="r" b="b"/>
              <a:pathLst>
                <a:path w="348614" h="271779">
                  <a:moveTo>
                    <a:pt x="92087" y="50597"/>
                  </a:moveTo>
                  <a:lnTo>
                    <a:pt x="41490" y="0"/>
                  </a:lnTo>
                </a:path>
                <a:path w="348614" h="271779">
                  <a:moveTo>
                    <a:pt x="41490" y="47561"/>
                  </a:moveTo>
                  <a:lnTo>
                    <a:pt x="92087" y="99171"/>
                  </a:lnTo>
                </a:path>
                <a:path w="348614" h="271779">
                  <a:moveTo>
                    <a:pt x="76908" y="116374"/>
                  </a:moveTo>
                  <a:lnTo>
                    <a:pt x="97147" y="116374"/>
                  </a:lnTo>
                </a:path>
                <a:path w="348614" h="271779">
                  <a:moveTo>
                    <a:pt x="76908" y="151792"/>
                  </a:moveTo>
                  <a:lnTo>
                    <a:pt x="36430" y="151792"/>
                  </a:lnTo>
                </a:path>
                <a:path w="348614" h="271779">
                  <a:moveTo>
                    <a:pt x="66788" y="116374"/>
                  </a:moveTo>
                  <a:lnTo>
                    <a:pt x="66788" y="151792"/>
                  </a:lnTo>
                </a:path>
                <a:path w="348614" h="271779">
                  <a:moveTo>
                    <a:pt x="66788" y="133577"/>
                  </a:moveTo>
                  <a:lnTo>
                    <a:pt x="0" y="161912"/>
                  </a:lnTo>
                  <a:lnTo>
                    <a:pt x="0" y="269179"/>
                  </a:lnTo>
                </a:path>
                <a:path w="348614" h="271779">
                  <a:moveTo>
                    <a:pt x="92087" y="141673"/>
                  </a:moveTo>
                  <a:lnTo>
                    <a:pt x="41490" y="91075"/>
                  </a:lnTo>
                </a:path>
                <a:path w="348614" h="271779">
                  <a:moveTo>
                    <a:pt x="41490" y="126493"/>
                  </a:moveTo>
                  <a:lnTo>
                    <a:pt x="92087" y="177091"/>
                  </a:lnTo>
                </a:path>
                <a:path w="348614" h="271779">
                  <a:moveTo>
                    <a:pt x="348111" y="151792"/>
                  </a:moveTo>
                  <a:lnTo>
                    <a:pt x="36430" y="151792"/>
                  </a:lnTo>
                </a:path>
                <a:path w="348614" h="271779">
                  <a:moveTo>
                    <a:pt x="348111" y="161912"/>
                  </a:moveTo>
                  <a:lnTo>
                    <a:pt x="36430" y="161912"/>
                  </a:lnTo>
                </a:path>
                <a:path w="348614" h="271779">
                  <a:moveTo>
                    <a:pt x="66788" y="151792"/>
                  </a:moveTo>
                  <a:lnTo>
                    <a:pt x="66788" y="101195"/>
                  </a:lnTo>
                </a:path>
                <a:path w="348614" h="271779">
                  <a:moveTo>
                    <a:pt x="66788" y="161912"/>
                  </a:moveTo>
                  <a:lnTo>
                    <a:pt x="66788" y="213521"/>
                  </a:lnTo>
                </a:path>
                <a:path w="348614" h="271779">
                  <a:moveTo>
                    <a:pt x="66788" y="156852"/>
                  </a:moveTo>
                  <a:lnTo>
                    <a:pt x="138637" y="190246"/>
                  </a:lnTo>
                  <a:lnTo>
                    <a:pt x="138637" y="2712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5313419" y="101637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-3035" y="5059"/>
                  </a:moveTo>
                  <a:lnTo>
                    <a:pt x="3035" y="5059"/>
                  </a:lnTo>
                </a:path>
              </a:pathLst>
            </a:custGeom>
            <a:ln w="10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2" name="object 8402"/>
            <p:cNvSpPr/>
            <p:nvPr/>
          </p:nvSpPr>
          <p:spPr>
            <a:xfrm>
              <a:off x="5283060" y="10138402"/>
              <a:ext cx="311785" cy="231775"/>
            </a:xfrm>
            <a:custGeom>
              <a:avLst/>
              <a:gdLst/>
              <a:ahLst/>
              <a:cxnLst/>
              <a:rect l="l" t="t" r="r" b="b"/>
              <a:pathLst>
                <a:path w="311785" h="231775">
                  <a:moveTo>
                    <a:pt x="5059" y="0"/>
                  </a:moveTo>
                  <a:lnTo>
                    <a:pt x="55657" y="50597"/>
                  </a:lnTo>
                </a:path>
                <a:path w="311785" h="231775">
                  <a:moveTo>
                    <a:pt x="55657" y="60717"/>
                  </a:moveTo>
                  <a:lnTo>
                    <a:pt x="5059" y="10119"/>
                  </a:lnTo>
                </a:path>
                <a:path w="311785" h="231775">
                  <a:moveTo>
                    <a:pt x="311681" y="35418"/>
                  </a:moveTo>
                  <a:lnTo>
                    <a:pt x="0" y="35418"/>
                  </a:lnTo>
                </a:path>
                <a:path w="311785" h="231775">
                  <a:moveTo>
                    <a:pt x="311681" y="206438"/>
                  </a:moveTo>
                  <a:lnTo>
                    <a:pt x="0" y="206438"/>
                  </a:lnTo>
                </a:path>
                <a:path w="311785" h="231775">
                  <a:moveTo>
                    <a:pt x="30358" y="35418"/>
                  </a:moveTo>
                  <a:lnTo>
                    <a:pt x="30358" y="206438"/>
                  </a:lnTo>
                </a:path>
                <a:path w="311785" h="231775">
                  <a:moveTo>
                    <a:pt x="55657" y="60717"/>
                  </a:moveTo>
                  <a:lnTo>
                    <a:pt x="5059" y="10119"/>
                  </a:lnTo>
                </a:path>
                <a:path w="311785" h="231775">
                  <a:moveTo>
                    <a:pt x="5059" y="180127"/>
                  </a:moveTo>
                  <a:lnTo>
                    <a:pt x="55657" y="2317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03" name="object 8403"/>
          <p:cNvSpPr txBox="1"/>
          <p:nvPr/>
        </p:nvSpPr>
        <p:spPr>
          <a:xfrm>
            <a:off x="5168875" y="10166209"/>
            <a:ext cx="235585" cy="1727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62230">
              <a:lnSpc>
                <a:spcPts val="575"/>
              </a:lnSpc>
            </a:pPr>
            <a:r>
              <a:rPr sz="550" dirty="0">
                <a:latin typeface="Cambria"/>
                <a:cs typeface="Cambria"/>
              </a:rPr>
              <a:t>210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545"/>
              </a:lnSpc>
            </a:pPr>
            <a:r>
              <a:rPr sz="550" spc="-45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  <a:p>
            <a:pPr marL="59690">
              <a:lnSpc>
                <a:spcPts val="615"/>
              </a:lnSpc>
            </a:pPr>
            <a:r>
              <a:rPr sz="550" spc="-25" dirty="0">
                <a:latin typeface="Cambria"/>
                <a:cs typeface="Cambria"/>
              </a:rPr>
              <a:t>60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04" name="object 8404"/>
          <p:cNvSpPr/>
          <p:nvPr/>
        </p:nvSpPr>
        <p:spPr>
          <a:xfrm>
            <a:off x="5021977" y="10318530"/>
            <a:ext cx="321945" cy="751205"/>
          </a:xfrm>
          <a:custGeom>
            <a:avLst/>
            <a:gdLst/>
            <a:ahLst/>
            <a:cxnLst/>
            <a:rect l="l" t="t" r="r" b="b"/>
            <a:pathLst>
              <a:path w="321945" h="751204">
                <a:moveTo>
                  <a:pt x="301561" y="26310"/>
                </a:moveTo>
                <a:lnTo>
                  <a:pt x="321800" y="26310"/>
                </a:lnTo>
              </a:path>
              <a:path w="321945" h="751204">
                <a:moveTo>
                  <a:pt x="0" y="250963"/>
                </a:moveTo>
                <a:lnTo>
                  <a:pt x="321800" y="250963"/>
                </a:lnTo>
              </a:path>
              <a:path w="321945" h="751204">
                <a:moveTo>
                  <a:pt x="291441" y="26310"/>
                </a:moveTo>
                <a:lnTo>
                  <a:pt x="291441" y="250963"/>
                </a:lnTo>
              </a:path>
              <a:path w="321945" h="751204">
                <a:moveTo>
                  <a:pt x="316740" y="51609"/>
                </a:moveTo>
                <a:lnTo>
                  <a:pt x="266143" y="0"/>
                </a:lnTo>
              </a:path>
              <a:path w="321945" h="751204">
                <a:moveTo>
                  <a:pt x="266143" y="224653"/>
                </a:moveTo>
                <a:lnTo>
                  <a:pt x="316740" y="276262"/>
                </a:lnTo>
              </a:path>
              <a:path w="321945" h="751204">
                <a:moveTo>
                  <a:pt x="0" y="250963"/>
                </a:moveTo>
                <a:lnTo>
                  <a:pt x="321800" y="250963"/>
                </a:lnTo>
              </a:path>
              <a:path w="321945" h="751204">
                <a:moveTo>
                  <a:pt x="0" y="573776"/>
                </a:moveTo>
                <a:lnTo>
                  <a:pt x="321800" y="573776"/>
                </a:lnTo>
              </a:path>
              <a:path w="321945" h="751204">
                <a:moveTo>
                  <a:pt x="291441" y="250963"/>
                </a:moveTo>
                <a:lnTo>
                  <a:pt x="291441" y="573776"/>
                </a:lnTo>
              </a:path>
              <a:path w="321945" h="751204">
                <a:moveTo>
                  <a:pt x="316740" y="276262"/>
                </a:moveTo>
                <a:lnTo>
                  <a:pt x="266143" y="224653"/>
                </a:lnTo>
              </a:path>
              <a:path w="321945" h="751204">
                <a:moveTo>
                  <a:pt x="266143" y="548477"/>
                </a:moveTo>
                <a:lnTo>
                  <a:pt x="316740" y="600087"/>
                </a:lnTo>
              </a:path>
              <a:path w="321945" h="751204">
                <a:moveTo>
                  <a:pt x="0" y="573776"/>
                </a:moveTo>
                <a:lnTo>
                  <a:pt x="321800" y="573776"/>
                </a:lnTo>
              </a:path>
              <a:path w="321945" h="751204">
                <a:moveTo>
                  <a:pt x="22262" y="725569"/>
                </a:moveTo>
                <a:lnTo>
                  <a:pt x="321800" y="725569"/>
                </a:lnTo>
              </a:path>
              <a:path w="321945" h="751204">
                <a:moveTo>
                  <a:pt x="291441" y="573776"/>
                </a:moveTo>
                <a:lnTo>
                  <a:pt x="291441" y="725569"/>
                </a:lnTo>
              </a:path>
              <a:path w="321945" h="751204">
                <a:moveTo>
                  <a:pt x="316740" y="600087"/>
                </a:moveTo>
                <a:lnTo>
                  <a:pt x="266143" y="548477"/>
                </a:lnTo>
              </a:path>
              <a:path w="321945" h="751204">
                <a:moveTo>
                  <a:pt x="266143" y="700270"/>
                </a:moveTo>
                <a:lnTo>
                  <a:pt x="316740" y="75086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5" name="object 8405"/>
          <p:cNvSpPr txBox="1"/>
          <p:nvPr/>
        </p:nvSpPr>
        <p:spPr>
          <a:xfrm>
            <a:off x="5235664" y="10377321"/>
            <a:ext cx="97155" cy="6572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  <a:tabLst>
                <a:tab pos="511175" algn="l"/>
              </a:tabLst>
            </a:pPr>
            <a:r>
              <a:rPr sz="550" dirty="0">
                <a:latin typeface="Cambria"/>
                <a:cs typeface="Cambria"/>
              </a:rPr>
              <a:t>890       </a:t>
            </a:r>
            <a:r>
              <a:rPr sz="550" spc="-50" dirty="0">
                <a:latin typeface="Cambria"/>
                <a:cs typeface="Cambria"/>
              </a:rPr>
              <a:t> </a:t>
            </a:r>
            <a:r>
              <a:rPr sz="550" dirty="0">
                <a:latin typeface="Cambria"/>
                <a:cs typeface="Cambria"/>
              </a:rPr>
              <a:t>1900	1320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06" name="object 8406"/>
          <p:cNvSpPr/>
          <p:nvPr/>
        </p:nvSpPr>
        <p:spPr>
          <a:xfrm>
            <a:off x="5021977" y="11018801"/>
            <a:ext cx="363855" cy="379730"/>
          </a:xfrm>
          <a:custGeom>
            <a:avLst/>
            <a:gdLst/>
            <a:ahLst/>
            <a:cxnLst/>
            <a:rect l="l" t="t" r="r" b="b"/>
            <a:pathLst>
              <a:path w="363854" h="379729">
                <a:moveTo>
                  <a:pt x="0" y="25298"/>
                </a:moveTo>
                <a:lnTo>
                  <a:pt x="321800" y="25298"/>
                </a:lnTo>
              </a:path>
              <a:path w="363854" h="379729">
                <a:moveTo>
                  <a:pt x="142685" y="311681"/>
                </a:moveTo>
                <a:lnTo>
                  <a:pt x="321800" y="311681"/>
                </a:lnTo>
              </a:path>
              <a:path w="363854" h="379729">
                <a:moveTo>
                  <a:pt x="291441" y="25298"/>
                </a:moveTo>
                <a:lnTo>
                  <a:pt x="291441" y="311681"/>
                </a:lnTo>
              </a:path>
              <a:path w="363854" h="379729">
                <a:moveTo>
                  <a:pt x="316740" y="50597"/>
                </a:moveTo>
                <a:lnTo>
                  <a:pt x="266143" y="0"/>
                </a:lnTo>
              </a:path>
              <a:path w="363854" h="379729">
                <a:moveTo>
                  <a:pt x="266143" y="286382"/>
                </a:moveTo>
                <a:lnTo>
                  <a:pt x="316740" y="336979"/>
                </a:lnTo>
              </a:path>
              <a:path w="363854" h="379729">
                <a:moveTo>
                  <a:pt x="142685" y="311681"/>
                </a:moveTo>
                <a:lnTo>
                  <a:pt x="321800" y="311681"/>
                </a:lnTo>
              </a:path>
              <a:path w="363854" h="379729">
                <a:moveTo>
                  <a:pt x="138637" y="379481"/>
                </a:moveTo>
                <a:lnTo>
                  <a:pt x="321800" y="379481"/>
                </a:lnTo>
              </a:path>
              <a:path w="363854" h="379729">
                <a:moveTo>
                  <a:pt x="291441" y="311681"/>
                </a:moveTo>
                <a:lnTo>
                  <a:pt x="291441" y="379481"/>
                </a:lnTo>
              </a:path>
              <a:path w="363854" h="379729">
                <a:moveTo>
                  <a:pt x="291441" y="346087"/>
                </a:moveTo>
                <a:lnTo>
                  <a:pt x="363290" y="296501"/>
                </a:lnTo>
                <a:lnTo>
                  <a:pt x="363290" y="1740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7" name="object 8407"/>
          <p:cNvSpPr txBox="1"/>
          <p:nvPr/>
        </p:nvSpPr>
        <p:spPr>
          <a:xfrm>
            <a:off x="5235664" y="11107949"/>
            <a:ext cx="168910" cy="2152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69215">
              <a:lnSpc>
                <a:spcPts val="595"/>
              </a:lnSpc>
            </a:pPr>
            <a:r>
              <a:rPr sz="550" dirty="0">
                <a:latin typeface="Cambria"/>
                <a:cs typeface="Cambria"/>
              </a:rPr>
              <a:t>1680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15"/>
              </a:lnSpc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08" name="object 8408"/>
          <p:cNvSpPr/>
          <p:nvPr/>
        </p:nvSpPr>
        <p:spPr>
          <a:xfrm>
            <a:off x="5288120" y="8589105"/>
            <a:ext cx="908050" cy="2835910"/>
          </a:xfrm>
          <a:custGeom>
            <a:avLst/>
            <a:gdLst/>
            <a:ahLst/>
            <a:cxnLst/>
            <a:rect l="l" t="t" r="r" b="b"/>
            <a:pathLst>
              <a:path w="908050" h="2835909">
                <a:moveTo>
                  <a:pt x="50597" y="2766675"/>
                </a:moveTo>
                <a:lnTo>
                  <a:pt x="0" y="2716077"/>
                </a:lnTo>
              </a:path>
              <a:path w="908050" h="2835909">
                <a:moveTo>
                  <a:pt x="0" y="2783878"/>
                </a:moveTo>
                <a:lnTo>
                  <a:pt x="50597" y="2835487"/>
                </a:lnTo>
              </a:path>
              <a:path w="908050" h="2835909">
                <a:moveTo>
                  <a:pt x="363290" y="307633"/>
                </a:moveTo>
                <a:lnTo>
                  <a:pt x="363290" y="40478"/>
                </a:lnTo>
              </a:path>
              <a:path w="908050" h="2835909">
                <a:moveTo>
                  <a:pt x="386565" y="307633"/>
                </a:moveTo>
                <a:lnTo>
                  <a:pt x="386565" y="40478"/>
                </a:lnTo>
              </a:path>
              <a:path w="908050" h="2835909">
                <a:moveTo>
                  <a:pt x="363290" y="70836"/>
                </a:moveTo>
                <a:lnTo>
                  <a:pt x="386565" y="70836"/>
                </a:lnTo>
              </a:path>
              <a:path w="908050" h="2835909">
                <a:moveTo>
                  <a:pt x="375433" y="70836"/>
                </a:moveTo>
                <a:lnTo>
                  <a:pt x="396684" y="0"/>
                </a:lnTo>
                <a:lnTo>
                  <a:pt x="509011" y="0"/>
                </a:lnTo>
              </a:path>
              <a:path w="908050" h="2835909">
                <a:moveTo>
                  <a:pt x="388589" y="45537"/>
                </a:moveTo>
                <a:lnTo>
                  <a:pt x="337991" y="97147"/>
                </a:lnTo>
              </a:path>
              <a:path w="908050" h="2835909">
                <a:moveTo>
                  <a:pt x="361266" y="97147"/>
                </a:moveTo>
                <a:lnTo>
                  <a:pt x="412876" y="45537"/>
                </a:lnTo>
              </a:path>
              <a:path w="908050" h="2835909">
                <a:moveTo>
                  <a:pt x="557585" y="304597"/>
                </a:moveTo>
                <a:lnTo>
                  <a:pt x="557585" y="40478"/>
                </a:lnTo>
              </a:path>
              <a:path w="908050" h="2835909">
                <a:moveTo>
                  <a:pt x="386565" y="304597"/>
                </a:moveTo>
                <a:lnTo>
                  <a:pt x="386565" y="40478"/>
                </a:lnTo>
              </a:path>
              <a:path w="908050" h="2835909">
                <a:moveTo>
                  <a:pt x="557585" y="70836"/>
                </a:moveTo>
                <a:lnTo>
                  <a:pt x="386565" y="70836"/>
                </a:lnTo>
              </a:path>
              <a:path w="908050" h="2835909">
                <a:moveTo>
                  <a:pt x="531274" y="97147"/>
                </a:moveTo>
                <a:lnTo>
                  <a:pt x="582883" y="45537"/>
                </a:lnTo>
              </a:path>
              <a:path w="908050" h="2835909">
                <a:moveTo>
                  <a:pt x="412876" y="45537"/>
                </a:moveTo>
                <a:lnTo>
                  <a:pt x="361266" y="97147"/>
                </a:lnTo>
              </a:path>
              <a:path w="908050" h="2835909">
                <a:moveTo>
                  <a:pt x="882421" y="304597"/>
                </a:moveTo>
                <a:lnTo>
                  <a:pt x="882421" y="40478"/>
                </a:lnTo>
              </a:path>
              <a:path w="908050" h="2835909">
                <a:moveTo>
                  <a:pt x="557585" y="304597"/>
                </a:moveTo>
                <a:lnTo>
                  <a:pt x="557585" y="40478"/>
                </a:lnTo>
              </a:path>
              <a:path w="908050" h="2835909">
                <a:moveTo>
                  <a:pt x="882421" y="70836"/>
                </a:moveTo>
                <a:lnTo>
                  <a:pt x="557585" y="70836"/>
                </a:lnTo>
              </a:path>
              <a:path w="908050" h="2835909">
                <a:moveTo>
                  <a:pt x="857122" y="97147"/>
                </a:moveTo>
                <a:lnTo>
                  <a:pt x="907720" y="45537"/>
                </a:lnTo>
              </a:path>
              <a:path w="908050" h="2835909">
                <a:moveTo>
                  <a:pt x="582883" y="45537"/>
                </a:moveTo>
                <a:lnTo>
                  <a:pt x="531274" y="971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9" name="object 8409"/>
          <p:cNvSpPr txBox="1"/>
          <p:nvPr/>
        </p:nvSpPr>
        <p:spPr>
          <a:xfrm>
            <a:off x="5677165" y="8494870"/>
            <a:ext cx="405765" cy="182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610"/>
              </a:lnSpc>
              <a:spcBef>
                <a:spcPts val="110"/>
              </a:spcBef>
            </a:pPr>
            <a:r>
              <a:rPr sz="550" spc="-40" dirty="0">
                <a:latin typeface="Cambria"/>
                <a:cs typeface="Cambria"/>
              </a:rPr>
              <a:t>140</a:t>
            </a:r>
            <a:endParaRPr sz="550">
              <a:latin typeface="Cambria"/>
              <a:cs typeface="Cambria"/>
            </a:endParaRPr>
          </a:p>
          <a:p>
            <a:pPr marL="16510">
              <a:lnSpc>
                <a:spcPts val="610"/>
              </a:lnSpc>
            </a:pPr>
            <a:r>
              <a:rPr sz="550" spc="-45" dirty="0">
                <a:latin typeface="Cambria"/>
                <a:cs typeface="Cambria"/>
              </a:rPr>
              <a:t>1000       </a:t>
            </a:r>
            <a:r>
              <a:rPr sz="550" spc="-25" dirty="0">
                <a:latin typeface="Cambria"/>
                <a:cs typeface="Cambria"/>
              </a:rPr>
              <a:t> </a:t>
            </a:r>
            <a:r>
              <a:rPr sz="550" spc="-65" dirty="0">
                <a:latin typeface="Cambria"/>
                <a:cs typeface="Cambria"/>
              </a:rPr>
              <a:t>1910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10" name="object 8410"/>
          <p:cNvSpPr/>
          <p:nvPr/>
        </p:nvSpPr>
        <p:spPr>
          <a:xfrm>
            <a:off x="6170541" y="8629583"/>
            <a:ext cx="212725" cy="264160"/>
          </a:xfrm>
          <a:custGeom>
            <a:avLst/>
            <a:gdLst/>
            <a:ahLst/>
            <a:cxnLst/>
            <a:rect l="l" t="t" r="r" b="b"/>
            <a:pathLst>
              <a:path w="212725" h="264159">
                <a:moveTo>
                  <a:pt x="42501" y="264119"/>
                </a:moveTo>
                <a:lnTo>
                  <a:pt x="42501" y="0"/>
                </a:lnTo>
              </a:path>
              <a:path w="212725" h="264159">
                <a:moveTo>
                  <a:pt x="0" y="185187"/>
                </a:moveTo>
                <a:lnTo>
                  <a:pt x="0" y="0"/>
                </a:lnTo>
              </a:path>
              <a:path w="212725" h="264159">
                <a:moveTo>
                  <a:pt x="0" y="30358"/>
                </a:moveTo>
                <a:lnTo>
                  <a:pt x="42501" y="30358"/>
                </a:lnTo>
                <a:lnTo>
                  <a:pt x="212509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1" name="object 8411"/>
          <p:cNvSpPr txBox="1"/>
          <p:nvPr/>
        </p:nvSpPr>
        <p:spPr>
          <a:xfrm>
            <a:off x="6258024" y="8565707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12" name="object 8412"/>
          <p:cNvSpPr/>
          <p:nvPr/>
        </p:nvSpPr>
        <p:spPr>
          <a:xfrm>
            <a:off x="6145243" y="8004197"/>
            <a:ext cx="448309" cy="928369"/>
          </a:xfrm>
          <a:custGeom>
            <a:avLst/>
            <a:gdLst/>
            <a:ahLst/>
            <a:cxnLst/>
            <a:rect l="l" t="t" r="r" b="b"/>
            <a:pathLst>
              <a:path w="448309" h="928370">
                <a:moveTo>
                  <a:pt x="42501" y="682055"/>
                </a:moveTo>
                <a:lnTo>
                  <a:pt x="93099" y="630445"/>
                </a:lnTo>
              </a:path>
              <a:path w="448309" h="928370">
                <a:moveTo>
                  <a:pt x="50597" y="630445"/>
                </a:moveTo>
                <a:lnTo>
                  <a:pt x="0" y="682055"/>
                </a:lnTo>
              </a:path>
              <a:path w="448309" h="928370">
                <a:moveTo>
                  <a:pt x="81968" y="902660"/>
                </a:moveTo>
                <a:lnTo>
                  <a:pt x="448294" y="902660"/>
                </a:lnTo>
              </a:path>
              <a:path w="448309" h="928370">
                <a:moveTo>
                  <a:pt x="396684" y="25298"/>
                </a:moveTo>
                <a:lnTo>
                  <a:pt x="448294" y="25298"/>
                </a:lnTo>
              </a:path>
              <a:path w="448309" h="928370">
                <a:moveTo>
                  <a:pt x="417935" y="902660"/>
                </a:moveTo>
                <a:lnTo>
                  <a:pt x="417935" y="25298"/>
                </a:lnTo>
              </a:path>
              <a:path w="448309" h="928370">
                <a:moveTo>
                  <a:pt x="392637" y="877361"/>
                </a:moveTo>
                <a:lnTo>
                  <a:pt x="443234" y="927959"/>
                </a:lnTo>
              </a:path>
              <a:path w="448309" h="928370">
                <a:moveTo>
                  <a:pt x="443234" y="51609"/>
                </a:moveTo>
                <a:lnTo>
                  <a:pt x="3926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3" name="object 8413"/>
          <p:cNvSpPr txBox="1"/>
          <p:nvPr/>
        </p:nvSpPr>
        <p:spPr>
          <a:xfrm>
            <a:off x="6485424" y="8388862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5150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14" name="object 8414"/>
          <p:cNvSpPr/>
          <p:nvPr/>
        </p:nvSpPr>
        <p:spPr>
          <a:xfrm>
            <a:off x="5283060" y="9552483"/>
            <a:ext cx="311785" cy="226695"/>
          </a:xfrm>
          <a:custGeom>
            <a:avLst/>
            <a:gdLst/>
            <a:ahLst/>
            <a:cxnLst/>
            <a:rect l="l" t="t" r="r" b="b"/>
            <a:pathLst>
              <a:path w="311785" h="226695">
                <a:moveTo>
                  <a:pt x="311681" y="184175"/>
                </a:moveTo>
                <a:lnTo>
                  <a:pt x="0" y="184175"/>
                </a:lnTo>
              </a:path>
              <a:path w="311785" h="226695">
                <a:moveTo>
                  <a:pt x="311681" y="226677"/>
                </a:moveTo>
                <a:lnTo>
                  <a:pt x="0" y="226677"/>
                </a:lnTo>
              </a:path>
              <a:path w="311785" h="226695">
                <a:moveTo>
                  <a:pt x="30358" y="184175"/>
                </a:moveTo>
                <a:lnTo>
                  <a:pt x="30358" y="226677"/>
                </a:lnTo>
              </a:path>
              <a:path w="311785" h="226695">
                <a:moveTo>
                  <a:pt x="30358" y="205426"/>
                </a:moveTo>
                <a:lnTo>
                  <a:pt x="99171" y="118398"/>
                </a:lnTo>
                <a:lnTo>
                  <a:pt x="9917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5" name="object 8415"/>
          <p:cNvSpPr txBox="1"/>
          <p:nvPr/>
        </p:nvSpPr>
        <p:spPr>
          <a:xfrm>
            <a:off x="5304477" y="9545784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16" name="object 8416"/>
          <p:cNvSpPr/>
          <p:nvPr/>
        </p:nvSpPr>
        <p:spPr>
          <a:xfrm>
            <a:off x="5288120" y="8881559"/>
            <a:ext cx="1305560" cy="923290"/>
          </a:xfrm>
          <a:custGeom>
            <a:avLst/>
            <a:gdLst/>
            <a:ahLst/>
            <a:cxnLst/>
            <a:rect l="l" t="t" r="r" b="b"/>
            <a:pathLst>
              <a:path w="1305559" h="923290">
                <a:moveTo>
                  <a:pt x="50597" y="880397"/>
                </a:moveTo>
                <a:lnTo>
                  <a:pt x="0" y="828788"/>
                </a:lnTo>
              </a:path>
              <a:path w="1305559" h="923290">
                <a:moveTo>
                  <a:pt x="0" y="872302"/>
                </a:moveTo>
                <a:lnTo>
                  <a:pt x="50597" y="922899"/>
                </a:lnTo>
              </a:path>
              <a:path w="1305559" h="923290">
                <a:moveTo>
                  <a:pt x="1285178" y="25298"/>
                </a:moveTo>
                <a:lnTo>
                  <a:pt x="1305417" y="25298"/>
                </a:lnTo>
              </a:path>
              <a:path w="1305559" h="923290">
                <a:moveTo>
                  <a:pt x="939090" y="855098"/>
                </a:moveTo>
                <a:lnTo>
                  <a:pt x="1305417" y="855098"/>
                </a:lnTo>
              </a:path>
              <a:path w="1305559" h="923290">
                <a:moveTo>
                  <a:pt x="1275058" y="25298"/>
                </a:moveTo>
                <a:lnTo>
                  <a:pt x="1275058" y="855098"/>
                </a:lnTo>
              </a:path>
              <a:path w="1305559" h="923290">
                <a:moveTo>
                  <a:pt x="1300357" y="50597"/>
                </a:moveTo>
                <a:lnTo>
                  <a:pt x="1249759" y="0"/>
                </a:lnTo>
              </a:path>
              <a:path w="1305559" h="923290">
                <a:moveTo>
                  <a:pt x="1249759" y="828788"/>
                </a:moveTo>
                <a:lnTo>
                  <a:pt x="1300357" y="8803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7" name="object 8417"/>
          <p:cNvSpPr txBox="1"/>
          <p:nvPr/>
        </p:nvSpPr>
        <p:spPr>
          <a:xfrm>
            <a:off x="6485424" y="9234860"/>
            <a:ext cx="97155" cy="173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4870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18" name="object 8418"/>
          <p:cNvSpPr/>
          <p:nvPr/>
        </p:nvSpPr>
        <p:spPr>
          <a:xfrm>
            <a:off x="6227211" y="9603080"/>
            <a:ext cx="408940" cy="176530"/>
          </a:xfrm>
          <a:custGeom>
            <a:avLst/>
            <a:gdLst/>
            <a:ahLst/>
            <a:cxnLst/>
            <a:rect l="l" t="t" r="r" b="b"/>
            <a:pathLst>
              <a:path w="408940" h="176529">
                <a:moveTo>
                  <a:pt x="0" y="133577"/>
                </a:moveTo>
                <a:lnTo>
                  <a:pt x="366326" y="133577"/>
                </a:lnTo>
              </a:path>
              <a:path w="408940" h="176529">
                <a:moveTo>
                  <a:pt x="0" y="176079"/>
                </a:moveTo>
                <a:lnTo>
                  <a:pt x="366326" y="176079"/>
                </a:lnTo>
              </a:path>
              <a:path w="408940" h="176529">
                <a:moveTo>
                  <a:pt x="335967" y="133577"/>
                </a:moveTo>
                <a:lnTo>
                  <a:pt x="335967" y="176079"/>
                </a:lnTo>
              </a:path>
              <a:path w="408940" h="176529">
                <a:moveTo>
                  <a:pt x="335967" y="154828"/>
                </a:moveTo>
                <a:lnTo>
                  <a:pt x="408828" y="117386"/>
                </a:lnTo>
                <a:lnTo>
                  <a:pt x="40882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9" name="object 8419"/>
          <p:cNvSpPr txBox="1"/>
          <p:nvPr/>
        </p:nvSpPr>
        <p:spPr>
          <a:xfrm>
            <a:off x="6558284" y="9595370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20" name="object 8420"/>
          <p:cNvSpPr/>
          <p:nvPr/>
        </p:nvSpPr>
        <p:spPr>
          <a:xfrm>
            <a:off x="6227211" y="9710347"/>
            <a:ext cx="408940" cy="418465"/>
          </a:xfrm>
          <a:custGeom>
            <a:avLst/>
            <a:gdLst/>
            <a:ahLst/>
            <a:cxnLst/>
            <a:rect l="l" t="t" r="r" b="b"/>
            <a:pathLst>
              <a:path w="408940" h="418465">
                <a:moveTo>
                  <a:pt x="361266" y="51609"/>
                </a:moveTo>
                <a:lnTo>
                  <a:pt x="310669" y="0"/>
                </a:lnTo>
              </a:path>
              <a:path w="408940" h="418465">
                <a:moveTo>
                  <a:pt x="310669" y="43513"/>
                </a:moveTo>
                <a:lnTo>
                  <a:pt x="361266" y="94111"/>
                </a:lnTo>
              </a:path>
              <a:path w="408940" h="418465">
                <a:moveTo>
                  <a:pt x="0" y="68812"/>
                </a:moveTo>
                <a:lnTo>
                  <a:pt x="366326" y="68812"/>
                </a:lnTo>
              </a:path>
              <a:path w="408940" h="418465">
                <a:moveTo>
                  <a:pt x="0" y="375433"/>
                </a:moveTo>
                <a:lnTo>
                  <a:pt x="366326" y="375433"/>
                </a:lnTo>
              </a:path>
              <a:path w="408940" h="418465">
                <a:moveTo>
                  <a:pt x="335967" y="68812"/>
                </a:moveTo>
                <a:lnTo>
                  <a:pt x="335967" y="375433"/>
                </a:lnTo>
              </a:path>
              <a:path w="408940" h="418465">
                <a:moveTo>
                  <a:pt x="361266" y="94111"/>
                </a:moveTo>
                <a:lnTo>
                  <a:pt x="310669" y="43513"/>
                </a:lnTo>
              </a:path>
              <a:path w="408940" h="418465">
                <a:moveTo>
                  <a:pt x="310669" y="349123"/>
                </a:moveTo>
                <a:lnTo>
                  <a:pt x="361266" y="400732"/>
                </a:lnTo>
              </a:path>
              <a:path w="408940" h="418465">
                <a:moveTo>
                  <a:pt x="0" y="375433"/>
                </a:moveTo>
                <a:lnTo>
                  <a:pt x="366326" y="375433"/>
                </a:lnTo>
              </a:path>
              <a:path w="408940" h="418465">
                <a:moveTo>
                  <a:pt x="0" y="417935"/>
                </a:moveTo>
                <a:lnTo>
                  <a:pt x="366326" y="417935"/>
                </a:lnTo>
              </a:path>
              <a:path w="408940" h="418465">
                <a:moveTo>
                  <a:pt x="335967" y="375433"/>
                </a:moveTo>
                <a:lnTo>
                  <a:pt x="335967" y="417935"/>
                </a:lnTo>
              </a:path>
              <a:path w="408940" h="418465">
                <a:moveTo>
                  <a:pt x="335967" y="396684"/>
                </a:moveTo>
                <a:lnTo>
                  <a:pt x="408828" y="359242"/>
                </a:lnTo>
                <a:lnTo>
                  <a:pt x="408828" y="2418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1" name="object 8421"/>
          <p:cNvSpPr txBox="1"/>
          <p:nvPr/>
        </p:nvSpPr>
        <p:spPr>
          <a:xfrm>
            <a:off x="6485424" y="9853130"/>
            <a:ext cx="170180" cy="2241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78105">
              <a:lnSpc>
                <a:spcPts val="600"/>
              </a:lnSpc>
            </a:pPr>
            <a:r>
              <a:rPr sz="550" dirty="0">
                <a:latin typeface="Cambria"/>
                <a:cs typeface="Cambria"/>
              </a:rPr>
              <a:t>1800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1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22" name="object 8422"/>
          <p:cNvSpPr/>
          <p:nvPr/>
        </p:nvSpPr>
        <p:spPr>
          <a:xfrm>
            <a:off x="6227211" y="10059470"/>
            <a:ext cx="366395" cy="909955"/>
          </a:xfrm>
          <a:custGeom>
            <a:avLst/>
            <a:gdLst/>
            <a:ahLst/>
            <a:cxnLst/>
            <a:rect l="l" t="t" r="r" b="b"/>
            <a:pathLst>
              <a:path w="366395" h="909954">
                <a:moveTo>
                  <a:pt x="361266" y="51609"/>
                </a:moveTo>
                <a:lnTo>
                  <a:pt x="310669" y="0"/>
                </a:lnTo>
              </a:path>
              <a:path w="366395" h="909954">
                <a:moveTo>
                  <a:pt x="310669" y="43513"/>
                </a:moveTo>
                <a:lnTo>
                  <a:pt x="361266" y="94111"/>
                </a:lnTo>
              </a:path>
              <a:path w="366395" h="909954">
                <a:moveTo>
                  <a:pt x="0" y="68812"/>
                </a:moveTo>
                <a:lnTo>
                  <a:pt x="366326" y="68812"/>
                </a:lnTo>
              </a:path>
              <a:path w="366395" h="909954">
                <a:moveTo>
                  <a:pt x="276262" y="909744"/>
                </a:moveTo>
                <a:lnTo>
                  <a:pt x="366326" y="909744"/>
                </a:lnTo>
              </a:path>
              <a:path w="366395" h="909954">
                <a:moveTo>
                  <a:pt x="335967" y="68812"/>
                </a:moveTo>
                <a:lnTo>
                  <a:pt x="335967" y="90974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3" name="object 8423"/>
          <p:cNvSpPr txBox="1"/>
          <p:nvPr/>
        </p:nvSpPr>
        <p:spPr>
          <a:xfrm>
            <a:off x="6485424" y="10557431"/>
            <a:ext cx="97155" cy="1790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4940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24" name="object 8424"/>
          <p:cNvSpPr/>
          <p:nvPr/>
        </p:nvSpPr>
        <p:spPr>
          <a:xfrm>
            <a:off x="6493354" y="10102984"/>
            <a:ext cx="100330" cy="891540"/>
          </a:xfrm>
          <a:custGeom>
            <a:avLst/>
            <a:gdLst/>
            <a:ahLst/>
            <a:cxnLst/>
            <a:rect l="l" t="t" r="r" b="b"/>
            <a:pathLst>
              <a:path w="100329" h="891540">
                <a:moveTo>
                  <a:pt x="95123" y="50597"/>
                </a:moveTo>
                <a:lnTo>
                  <a:pt x="44525" y="0"/>
                </a:lnTo>
              </a:path>
              <a:path w="100329" h="891540">
                <a:moveTo>
                  <a:pt x="44525" y="840931"/>
                </a:moveTo>
                <a:lnTo>
                  <a:pt x="95123" y="891529"/>
                </a:lnTo>
              </a:path>
              <a:path w="100329" h="891540">
                <a:moveTo>
                  <a:pt x="79944" y="866230"/>
                </a:moveTo>
                <a:lnTo>
                  <a:pt x="100183" y="866230"/>
                </a:lnTo>
              </a:path>
              <a:path w="100329" h="891540">
                <a:moveTo>
                  <a:pt x="79944" y="886469"/>
                </a:moveTo>
                <a:lnTo>
                  <a:pt x="100183" y="886469"/>
                </a:lnTo>
              </a:path>
              <a:path w="100329" h="891540">
                <a:moveTo>
                  <a:pt x="69824" y="866230"/>
                </a:moveTo>
                <a:lnTo>
                  <a:pt x="69824" y="886469"/>
                </a:lnTo>
              </a:path>
              <a:path w="100329" h="891540">
                <a:moveTo>
                  <a:pt x="69824" y="876349"/>
                </a:moveTo>
                <a:lnTo>
                  <a:pt x="0" y="798429"/>
                </a:lnTo>
                <a:lnTo>
                  <a:pt x="0" y="69116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5" name="object 8425"/>
          <p:cNvSpPr txBox="1"/>
          <p:nvPr/>
        </p:nvSpPr>
        <p:spPr>
          <a:xfrm>
            <a:off x="6415599" y="10786516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120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26" name="object 8426"/>
          <p:cNvSpPr/>
          <p:nvPr/>
        </p:nvSpPr>
        <p:spPr>
          <a:xfrm>
            <a:off x="6227211" y="10943916"/>
            <a:ext cx="408940" cy="458470"/>
          </a:xfrm>
          <a:custGeom>
            <a:avLst/>
            <a:gdLst/>
            <a:ahLst/>
            <a:cxnLst/>
            <a:rect l="l" t="t" r="r" b="b"/>
            <a:pathLst>
              <a:path w="408940" h="458470">
                <a:moveTo>
                  <a:pt x="361266" y="50597"/>
                </a:moveTo>
                <a:lnTo>
                  <a:pt x="310669" y="0"/>
                </a:lnTo>
              </a:path>
              <a:path w="408940" h="458470">
                <a:moveTo>
                  <a:pt x="310669" y="20239"/>
                </a:moveTo>
                <a:lnTo>
                  <a:pt x="361266" y="71848"/>
                </a:lnTo>
              </a:path>
              <a:path w="408940" h="458470">
                <a:moveTo>
                  <a:pt x="346087" y="45537"/>
                </a:moveTo>
                <a:lnTo>
                  <a:pt x="366326" y="45537"/>
                </a:lnTo>
              </a:path>
              <a:path w="408940" h="458470">
                <a:moveTo>
                  <a:pt x="0" y="386565"/>
                </a:moveTo>
                <a:lnTo>
                  <a:pt x="366326" y="386565"/>
                </a:lnTo>
              </a:path>
              <a:path w="408940" h="458470">
                <a:moveTo>
                  <a:pt x="335967" y="45537"/>
                </a:moveTo>
                <a:lnTo>
                  <a:pt x="335967" y="386565"/>
                </a:lnTo>
              </a:path>
              <a:path w="408940" h="458470">
                <a:moveTo>
                  <a:pt x="361266" y="71848"/>
                </a:moveTo>
                <a:lnTo>
                  <a:pt x="310669" y="20239"/>
                </a:lnTo>
              </a:path>
              <a:path w="408940" h="458470">
                <a:moveTo>
                  <a:pt x="310669" y="361266"/>
                </a:moveTo>
                <a:lnTo>
                  <a:pt x="361266" y="411864"/>
                </a:lnTo>
              </a:path>
              <a:path w="408940" h="458470">
                <a:moveTo>
                  <a:pt x="0" y="386565"/>
                </a:moveTo>
                <a:lnTo>
                  <a:pt x="366326" y="386565"/>
                </a:lnTo>
              </a:path>
              <a:path w="408940" h="458470">
                <a:moveTo>
                  <a:pt x="0" y="458413"/>
                </a:moveTo>
                <a:lnTo>
                  <a:pt x="366326" y="458413"/>
                </a:lnTo>
              </a:path>
              <a:path w="408940" h="458470">
                <a:moveTo>
                  <a:pt x="335967" y="386565"/>
                </a:moveTo>
                <a:lnTo>
                  <a:pt x="335967" y="458413"/>
                </a:lnTo>
              </a:path>
              <a:path w="408940" h="458470">
                <a:moveTo>
                  <a:pt x="335967" y="422995"/>
                </a:moveTo>
                <a:lnTo>
                  <a:pt x="408828" y="361266"/>
                </a:lnTo>
                <a:lnTo>
                  <a:pt x="408828" y="2388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7" name="object 8427"/>
          <p:cNvSpPr txBox="1"/>
          <p:nvPr/>
        </p:nvSpPr>
        <p:spPr>
          <a:xfrm>
            <a:off x="6485424" y="11124067"/>
            <a:ext cx="170180" cy="1892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2384">
              <a:lnSpc>
                <a:spcPts val="600"/>
              </a:lnSpc>
            </a:pPr>
            <a:r>
              <a:rPr sz="550" dirty="0">
                <a:latin typeface="Cambria"/>
                <a:cs typeface="Cambria"/>
              </a:rPr>
              <a:t>2000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ts val="615"/>
              </a:lnSpc>
            </a:pPr>
            <a:r>
              <a:rPr sz="550" spc="-15" dirty="0">
                <a:latin typeface="Cambria"/>
                <a:cs typeface="Cambria"/>
              </a:rPr>
              <a:t>425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28" name="object 8428"/>
          <p:cNvSpPr/>
          <p:nvPr/>
        </p:nvSpPr>
        <p:spPr>
          <a:xfrm>
            <a:off x="6493354" y="11305182"/>
            <a:ext cx="100330" cy="539750"/>
          </a:xfrm>
          <a:custGeom>
            <a:avLst/>
            <a:gdLst/>
            <a:ahLst/>
            <a:cxnLst/>
            <a:rect l="l" t="t" r="r" b="b"/>
            <a:pathLst>
              <a:path w="100329" h="539750">
                <a:moveTo>
                  <a:pt x="95123" y="50597"/>
                </a:moveTo>
                <a:lnTo>
                  <a:pt x="44525" y="0"/>
                </a:lnTo>
              </a:path>
              <a:path w="100329" h="539750">
                <a:moveTo>
                  <a:pt x="44525" y="71848"/>
                </a:moveTo>
                <a:lnTo>
                  <a:pt x="95123" y="123458"/>
                </a:lnTo>
              </a:path>
              <a:path w="100329" h="539750">
                <a:moveTo>
                  <a:pt x="79944" y="97147"/>
                </a:moveTo>
                <a:lnTo>
                  <a:pt x="100183" y="97147"/>
                </a:lnTo>
              </a:path>
              <a:path w="100329" h="539750">
                <a:moveTo>
                  <a:pt x="73872" y="539370"/>
                </a:moveTo>
                <a:lnTo>
                  <a:pt x="39466" y="539370"/>
                </a:lnTo>
              </a:path>
              <a:path w="100329" h="539750">
                <a:moveTo>
                  <a:pt x="69824" y="97147"/>
                </a:moveTo>
                <a:lnTo>
                  <a:pt x="69824" y="539370"/>
                </a:lnTo>
              </a:path>
              <a:path w="100329" h="539750">
                <a:moveTo>
                  <a:pt x="69824" y="318764"/>
                </a:moveTo>
                <a:lnTo>
                  <a:pt x="0" y="375433"/>
                </a:lnTo>
                <a:lnTo>
                  <a:pt x="0" y="5292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9" name="object 8429"/>
          <p:cNvSpPr txBox="1"/>
          <p:nvPr/>
        </p:nvSpPr>
        <p:spPr>
          <a:xfrm>
            <a:off x="6415599" y="11673557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2595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30" name="object 8430"/>
          <p:cNvSpPr/>
          <p:nvPr/>
        </p:nvSpPr>
        <p:spPr>
          <a:xfrm>
            <a:off x="6537880" y="11377031"/>
            <a:ext cx="98425" cy="691515"/>
          </a:xfrm>
          <a:custGeom>
            <a:avLst/>
            <a:gdLst/>
            <a:ahLst/>
            <a:cxnLst/>
            <a:rect l="l" t="t" r="r" b="b"/>
            <a:pathLst>
              <a:path w="98425" h="691515">
                <a:moveTo>
                  <a:pt x="50597" y="51609"/>
                </a:moveTo>
                <a:lnTo>
                  <a:pt x="0" y="0"/>
                </a:lnTo>
              </a:path>
              <a:path w="98425" h="691515">
                <a:moveTo>
                  <a:pt x="0" y="442222"/>
                </a:moveTo>
                <a:lnTo>
                  <a:pt x="50597" y="493832"/>
                </a:lnTo>
              </a:path>
              <a:path w="98425" h="691515">
                <a:moveTo>
                  <a:pt x="35418" y="467521"/>
                </a:moveTo>
                <a:lnTo>
                  <a:pt x="55657" y="467521"/>
                </a:lnTo>
              </a:path>
              <a:path w="98425" h="691515">
                <a:moveTo>
                  <a:pt x="35418" y="536334"/>
                </a:moveTo>
                <a:lnTo>
                  <a:pt x="55657" y="536334"/>
                </a:lnTo>
              </a:path>
              <a:path w="98425" h="691515">
                <a:moveTo>
                  <a:pt x="25298" y="467521"/>
                </a:moveTo>
                <a:lnTo>
                  <a:pt x="25298" y="536334"/>
                </a:lnTo>
              </a:path>
              <a:path w="98425" h="691515">
                <a:moveTo>
                  <a:pt x="25298" y="501927"/>
                </a:moveTo>
                <a:lnTo>
                  <a:pt x="98159" y="568716"/>
                </a:lnTo>
                <a:lnTo>
                  <a:pt x="98159" y="69116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1" name="object 8431"/>
          <p:cNvSpPr txBox="1"/>
          <p:nvPr/>
        </p:nvSpPr>
        <p:spPr>
          <a:xfrm>
            <a:off x="6558284" y="11938104"/>
            <a:ext cx="9715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32" name="object 8432"/>
          <p:cNvSpPr/>
          <p:nvPr/>
        </p:nvSpPr>
        <p:spPr>
          <a:xfrm>
            <a:off x="6537880" y="8004197"/>
            <a:ext cx="1144905" cy="3935095"/>
          </a:xfrm>
          <a:custGeom>
            <a:avLst/>
            <a:gdLst/>
            <a:ahLst/>
            <a:cxnLst/>
            <a:rect l="l" t="t" r="r" b="b"/>
            <a:pathLst>
              <a:path w="1144904" h="3935095">
                <a:moveTo>
                  <a:pt x="50597" y="3866666"/>
                </a:moveTo>
                <a:lnTo>
                  <a:pt x="0" y="3815056"/>
                </a:lnTo>
              </a:path>
              <a:path w="1144904" h="3935095">
                <a:moveTo>
                  <a:pt x="0" y="3882857"/>
                </a:moveTo>
                <a:lnTo>
                  <a:pt x="50597" y="3934466"/>
                </a:lnTo>
              </a:path>
              <a:path w="1144904" h="3935095">
                <a:moveTo>
                  <a:pt x="818668" y="25298"/>
                </a:moveTo>
                <a:lnTo>
                  <a:pt x="1144516" y="25298"/>
                </a:lnTo>
              </a:path>
              <a:path w="1144904" h="3935095">
                <a:moveTo>
                  <a:pt x="818668" y="561633"/>
                </a:moveTo>
                <a:lnTo>
                  <a:pt x="1144516" y="561633"/>
                </a:lnTo>
              </a:path>
              <a:path w="1144904" h="3935095">
                <a:moveTo>
                  <a:pt x="1114158" y="25298"/>
                </a:moveTo>
                <a:lnTo>
                  <a:pt x="1114158" y="561633"/>
                </a:lnTo>
              </a:path>
              <a:path w="1144904" h="3935095">
                <a:moveTo>
                  <a:pt x="1139457" y="51609"/>
                </a:moveTo>
                <a:lnTo>
                  <a:pt x="1087847" y="0"/>
                </a:lnTo>
              </a:path>
              <a:path w="1144904" h="3935095">
                <a:moveTo>
                  <a:pt x="1087847" y="536334"/>
                </a:moveTo>
                <a:lnTo>
                  <a:pt x="1139457" y="5879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3" name="object 8433"/>
          <p:cNvSpPr txBox="1"/>
          <p:nvPr/>
        </p:nvSpPr>
        <p:spPr>
          <a:xfrm>
            <a:off x="7574284" y="8218854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34" name="object 8434"/>
          <p:cNvSpPr/>
          <p:nvPr/>
        </p:nvSpPr>
        <p:spPr>
          <a:xfrm>
            <a:off x="7121776" y="8004197"/>
            <a:ext cx="560705" cy="928369"/>
          </a:xfrm>
          <a:custGeom>
            <a:avLst/>
            <a:gdLst/>
            <a:ahLst/>
            <a:cxnLst/>
            <a:rect l="l" t="t" r="r" b="b"/>
            <a:pathLst>
              <a:path w="560704" h="928370">
                <a:moveTo>
                  <a:pt x="234772" y="561633"/>
                </a:moveTo>
                <a:lnTo>
                  <a:pt x="560621" y="561633"/>
                </a:lnTo>
              </a:path>
              <a:path w="560704" h="928370">
                <a:moveTo>
                  <a:pt x="234772" y="732652"/>
                </a:moveTo>
                <a:lnTo>
                  <a:pt x="560621" y="732652"/>
                </a:lnTo>
              </a:path>
              <a:path w="560704" h="928370">
                <a:moveTo>
                  <a:pt x="530262" y="561633"/>
                </a:moveTo>
                <a:lnTo>
                  <a:pt x="530262" y="732652"/>
                </a:lnTo>
              </a:path>
              <a:path w="560704" h="928370">
                <a:moveTo>
                  <a:pt x="555561" y="587943"/>
                </a:moveTo>
                <a:lnTo>
                  <a:pt x="503951" y="536334"/>
                </a:lnTo>
              </a:path>
              <a:path w="560704" h="928370">
                <a:moveTo>
                  <a:pt x="503951" y="706342"/>
                </a:moveTo>
                <a:lnTo>
                  <a:pt x="555561" y="757951"/>
                </a:lnTo>
              </a:path>
              <a:path w="560704" h="928370">
                <a:moveTo>
                  <a:pt x="234772" y="732652"/>
                </a:moveTo>
                <a:lnTo>
                  <a:pt x="560621" y="732652"/>
                </a:lnTo>
              </a:path>
              <a:path w="560704" h="928370">
                <a:moveTo>
                  <a:pt x="234772" y="902660"/>
                </a:moveTo>
                <a:lnTo>
                  <a:pt x="560621" y="902660"/>
                </a:lnTo>
              </a:path>
              <a:path w="560704" h="928370">
                <a:moveTo>
                  <a:pt x="530262" y="732652"/>
                </a:moveTo>
                <a:lnTo>
                  <a:pt x="530262" y="902660"/>
                </a:lnTo>
              </a:path>
              <a:path w="560704" h="928370">
                <a:moveTo>
                  <a:pt x="555561" y="757951"/>
                </a:moveTo>
                <a:lnTo>
                  <a:pt x="503951" y="706342"/>
                </a:lnTo>
              </a:path>
              <a:path w="560704" h="928370">
                <a:moveTo>
                  <a:pt x="503951" y="877361"/>
                </a:moveTo>
                <a:lnTo>
                  <a:pt x="555561" y="927959"/>
                </a:lnTo>
              </a:path>
              <a:path w="560704" h="928370">
                <a:moveTo>
                  <a:pt x="41490" y="25298"/>
                </a:moveTo>
                <a:lnTo>
                  <a:pt x="61729" y="25298"/>
                </a:lnTo>
              </a:path>
              <a:path w="560704" h="928370">
                <a:moveTo>
                  <a:pt x="167983" y="561633"/>
                </a:moveTo>
                <a:lnTo>
                  <a:pt x="0" y="561633"/>
                </a:lnTo>
              </a:path>
              <a:path w="560704" h="928370">
                <a:moveTo>
                  <a:pt x="31370" y="25298"/>
                </a:moveTo>
                <a:lnTo>
                  <a:pt x="31370" y="561633"/>
                </a:lnTo>
              </a:path>
              <a:path w="560704" h="928370">
                <a:moveTo>
                  <a:pt x="56669" y="51609"/>
                </a:moveTo>
                <a:lnTo>
                  <a:pt x="5059" y="0"/>
                </a:lnTo>
              </a:path>
              <a:path w="560704" h="928370">
                <a:moveTo>
                  <a:pt x="5059" y="536334"/>
                </a:moveTo>
                <a:lnTo>
                  <a:pt x="56669" y="5879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5" name="object 8435"/>
          <p:cNvSpPr txBox="1"/>
          <p:nvPr/>
        </p:nvSpPr>
        <p:spPr>
          <a:xfrm>
            <a:off x="7075392" y="8218854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3150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36" name="object 8436"/>
          <p:cNvSpPr/>
          <p:nvPr/>
        </p:nvSpPr>
        <p:spPr>
          <a:xfrm>
            <a:off x="7121776" y="8540532"/>
            <a:ext cx="168275" cy="391795"/>
          </a:xfrm>
          <a:custGeom>
            <a:avLst/>
            <a:gdLst/>
            <a:ahLst/>
            <a:cxnLst/>
            <a:rect l="l" t="t" r="r" b="b"/>
            <a:pathLst>
              <a:path w="168275" h="391795">
                <a:moveTo>
                  <a:pt x="167983" y="25298"/>
                </a:moveTo>
                <a:lnTo>
                  <a:pt x="0" y="25298"/>
                </a:lnTo>
              </a:path>
              <a:path w="168275" h="391795">
                <a:moveTo>
                  <a:pt x="167983" y="196318"/>
                </a:moveTo>
                <a:lnTo>
                  <a:pt x="0" y="196318"/>
                </a:lnTo>
              </a:path>
              <a:path w="168275" h="391795">
                <a:moveTo>
                  <a:pt x="31370" y="25298"/>
                </a:moveTo>
                <a:lnTo>
                  <a:pt x="31370" y="196318"/>
                </a:lnTo>
              </a:path>
              <a:path w="168275" h="391795">
                <a:moveTo>
                  <a:pt x="56669" y="51609"/>
                </a:moveTo>
                <a:lnTo>
                  <a:pt x="5059" y="0"/>
                </a:lnTo>
              </a:path>
              <a:path w="168275" h="391795">
                <a:moveTo>
                  <a:pt x="5059" y="170007"/>
                </a:moveTo>
                <a:lnTo>
                  <a:pt x="56669" y="221617"/>
                </a:lnTo>
              </a:path>
              <a:path w="168275" h="391795">
                <a:moveTo>
                  <a:pt x="167983" y="196318"/>
                </a:moveTo>
                <a:lnTo>
                  <a:pt x="0" y="196318"/>
                </a:lnTo>
              </a:path>
              <a:path w="168275" h="391795">
                <a:moveTo>
                  <a:pt x="167983" y="366326"/>
                </a:moveTo>
                <a:lnTo>
                  <a:pt x="0" y="366326"/>
                </a:lnTo>
              </a:path>
              <a:path w="168275" h="391795">
                <a:moveTo>
                  <a:pt x="31370" y="196318"/>
                </a:moveTo>
                <a:lnTo>
                  <a:pt x="31370" y="366326"/>
                </a:lnTo>
              </a:path>
              <a:path w="168275" h="391795">
                <a:moveTo>
                  <a:pt x="56669" y="221617"/>
                </a:moveTo>
                <a:lnTo>
                  <a:pt x="5059" y="170007"/>
                </a:lnTo>
              </a:path>
              <a:path w="168275" h="391795">
                <a:moveTo>
                  <a:pt x="5059" y="341027"/>
                </a:moveTo>
                <a:lnTo>
                  <a:pt x="56669" y="3916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7" name="object 8437"/>
          <p:cNvSpPr txBox="1"/>
          <p:nvPr/>
        </p:nvSpPr>
        <p:spPr>
          <a:xfrm>
            <a:off x="7075392" y="8572000"/>
            <a:ext cx="97155" cy="3289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45" dirty="0">
                <a:latin typeface="Cambria"/>
                <a:cs typeface="Cambria"/>
              </a:rPr>
              <a:t>1000</a:t>
            </a:r>
            <a:r>
              <a:rPr sz="550" spc="105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38" name="object 8438"/>
          <p:cNvSpPr/>
          <p:nvPr/>
        </p:nvSpPr>
        <p:spPr>
          <a:xfrm>
            <a:off x="7352501" y="8881559"/>
            <a:ext cx="330200" cy="200660"/>
          </a:xfrm>
          <a:custGeom>
            <a:avLst/>
            <a:gdLst/>
            <a:ahLst/>
            <a:cxnLst/>
            <a:rect l="l" t="t" r="r" b="b"/>
            <a:pathLst>
              <a:path w="330200" h="200659">
                <a:moveTo>
                  <a:pt x="0" y="25298"/>
                </a:moveTo>
                <a:lnTo>
                  <a:pt x="329896" y="25298"/>
                </a:lnTo>
              </a:path>
              <a:path w="330200" h="200659">
                <a:moveTo>
                  <a:pt x="0" y="174055"/>
                </a:moveTo>
                <a:lnTo>
                  <a:pt x="329896" y="174055"/>
                </a:lnTo>
              </a:path>
              <a:path w="330200" h="200659">
                <a:moveTo>
                  <a:pt x="299537" y="25298"/>
                </a:moveTo>
                <a:lnTo>
                  <a:pt x="299537" y="174055"/>
                </a:lnTo>
              </a:path>
              <a:path w="330200" h="200659">
                <a:moveTo>
                  <a:pt x="324836" y="50597"/>
                </a:moveTo>
                <a:lnTo>
                  <a:pt x="273226" y="0"/>
                </a:lnTo>
              </a:path>
              <a:path w="330200" h="200659">
                <a:moveTo>
                  <a:pt x="273226" y="148756"/>
                </a:moveTo>
                <a:lnTo>
                  <a:pt x="324836" y="2003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9" name="object 8439"/>
          <p:cNvSpPr txBox="1"/>
          <p:nvPr/>
        </p:nvSpPr>
        <p:spPr>
          <a:xfrm>
            <a:off x="7574284" y="8572000"/>
            <a:ext cx="97155" cy="4762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25" dirty="0">
                <a:latin typeface="Cambria"/>
                <a:cs typeface="Cambria"/>
              </a:rPr>
              <a:t>875</a:t>
            </a:r>
            <a:r>
              <a:rPr sz="550" spc="155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1000</a:t>
            </a:r>
            <a:r>
              <a:rPr sz="550" spc="135" dirty="0">
                <a:latin typeface="Cambria"/>
                <a:cs typeface="Cambria"/>
              </a:rPr>
              <a:t> </a:t>
            </a:r>
            <a:r>
              <a:rPr sz="550" spc="-45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40" name="object 8440"/>
          <p:cNvSpPr/>
          <p:nvPr/>
        </p:nvSpPr>
        <p:spPr>
          <a:xfrm>
            <a:off x="7356549" y="9030316"/>
            <a:ext cx="447675" cy="429259"/>
          </a:xfrm>
          <a:custGeom>
            <a:avLst/>
            <a:gdLst/>
            <a:ahLst/>
            <a:cxnLst/>
            <a:rect l="l" t="t" r="r" b="b"/>
            <a:pathLst>
              <a:path w="447675" h="429259">
                <a:moveTo>
                  <a:pt x="90063" y="25298"/>
                </a:moveTo>
                <a:lnTo>
                  <a:pt x="325848" y="25298"/>
                </a:lnTo>
              </a:path>
              <a:path w="447675" h="429259">
                <a:moveTo>
                  <a:pt x="0" y="67800"/>
                </a:moveTo>
                <a:lnTo>
                  <a:pt x="325848" y="67800"/>
                </a:lnTo>
              </a:path>
              <a:path w="447675" h="429259">
                <a:moveTo>
                  <a:pt x="295489" y="25298"/>
                </a:moveTo>
                <a:lnTo>
                  <a:pt x="295489" y="67800"/>
                </a:lnTo>
              </a:path>
              <a:path w="447675" h="429259">
                <a:moveTo>
                  <a:pt x="295489" y="46549"/>
                </a:moveTo>
                <a:lnTo>
                  <a:pt x="223641" y="116374"/>
                </a:lnTo>
                <a:lnTo>
                  <a:pt x="223641" y="233760"/>
                </a:lnTo>
              </a:path>
              <a:path w="447675" h="429259">
                <a:moveTo>
                  <a:pt x="320788" y="51609"/>
                </a:moveTo>
                <a:lnTo>
                  <a:pt x="269179" y="0"/>
                </a:lnTo>
              </a:path>
              <a:path w="447675" h="429259">
                <a:moveTo>
                  <a:pt x="269179" y="42501"/>
                </a:moveTo>
                <a:lnTo>
                  <a:pt x="320788" y="94111"/>
                </a:lnTo>
              </a:path>
              <a:path w="447675" h="429259">
                <a:moveTo>
                  <a:pt x="305609" y="67800"/>
                </a:moveTo>
                <a:lnTo>
                  <a:pt x="325848" y="67800"/>
                </a:lnTo>
              </a:path>
              <a:path w="447675" h="429259">
                <a:moveTo>
                  <a:pt x="444246" y="386565"/>
                </a:moveTo>
                <a:lnTo>
                  <a:pt x="264119" y="386565"/>
                </a:lnTo>
              </a:path>
              <a:path w="447675" h="429259">
                <a:moveTo>
                  <a:pt x="295489" y="67800"/>
                </a:moveTo>
                <a:lnTo>
                  <a:pt x="295489" y="386565"/>
                </a:lnTo>
              </a:path>
              <a:path w="447675" h="429259">
                <a:moveTo>
                  <a:pt x="320788" y="94111"/>
                </a:moveTo>
                <a:lnTo>
                  <a:pt x="269179" y="42501"/>
                </a:lnTo>
              </a:path>
              <a:path w="447675" h="429259">
                <a:moveTo>
                  <a:pt x="269179" y="361266"/>
                </a:moveTo>
                <a:lnTo>
                  <a:pt x="320788" y="412876"/>
                </a:lnTo>
              </a:path>
              <a:path w="447675" h="429259">
                <a:moveTo>
                  <a:pt x="447282" y="386565"/>
                </a:moveTo>
                <a:lnTo>
                  <a:pt x="264119" y="386565"/>
                </a:lnTo>
              </a:path>
              <a:path w="447675" h="429259">
                <a:moveTo>
                  <a:pt x="447282" y="429067"/>
                </a:moveTo>
                <a:lnTo>
                  <a:pt x="264119" y="429067"/>
                </a:lnTo>
              </a:path>
              <a:path w="447675" h="429259">
                <a:moveTo>
                  <a:pt x="295489" y="386565"/>
                </a:moveTo>
                <a:lnTo>
                  <a:pt x="295489" y="429067"/>
                </a:lnTo>
              </a:path>
              <a:path w="447675" h="429259">
                <a:moveTo>
                  <a:pt x="295489" y="407816"/>
                </a:moveTo>
                <a:lnTo>
                  <a:pt x="223641" y="386565"/>
                </a:lnTo>
                <a:lnTo>
                  <a:pt x="223641" y="26917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1" name="object 8441"/>
          <p:cNvSpPr txBox="1"/>
          <p:nvPr/>
        </p:nvSpPr>
        <p:spPr>
          <a:xfrm>
            <a:off x="7502435" y="9138980"/>
            <a:ext cx="168910" cy="285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5080" algn="r">
              <a:lnSpc>
                <a:spcPts val="59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r>
              <a:rPr sz="550" spc="165" dirty="0">
                <a:latin typeface="Cambria"/>
                <a:cs typeface="Cambria"/>
              </a:rPr>
              <a:t> </a:t>
            </a: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  <a:p>
            <a:pPr marR="43815" algn="r">
              <a:lnSpc>
                <a:spcPts val="615"/>
              </a:lnSpc>
            </a:pPr>
            <a:r>
              <a:rPr sz="550" spc="-45" dirty="0">
                <a:latin typeface="Cambria"/>
                <a:cs typeface="Cambria"/>
              </a:rPr>
              <a:t>1870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42" name="object 8442"/>
          <p:cNvSpPr/>
          <p:nvPr/>
        </p:nvSpPr>
        <p:spPr>
          <a:xfrm>
            <a:off x="7620668" y="9391583"/>
            <a:ext cx="461645" cy="699770"/>
          </a:xfrm>
          <a:custGeom>
            <a:avLst/>
            <a:gdLst/>
            <a:ahLst/>
            <a:cxnLst/>
            <a:rect l="l" t="t" r="r" b="b"/>
            <a:pathLst>
              <a:path w="461645" h="699770">
                <a:moveTo>
                  <a:pt x="56669" y="51609"/>
                </a:moveTo>
                <a:lnTo>
                  <a:pt x="5059" y="0"/>
                </a:lnTo>
              </a:path>
              <a:path w="461645" h="699770">
                <a:moveTo>
                  <a:pt x="5059" y="42501"/>
                </a:moveTo>
                <a:lnTo>
                  <a:pt x="56669" y="94111"/>
                </a:lnTo>
              </a:path>
              <a:path w="461645" h="699770">
                <a:moveTo>
                  <a:pt x="41490" y="67800"/>
                </a:moveTo>
                <a:lnTo>
                  <a:pt x="61729" y="67800"/>
                </a:lnTo>
              </a:path>
              <a:path w="461645" h="699770">
                <a:moveTo>
                  <a:pt x="461449" y="673959"/>
                </a:moveTo>
                <a:lnTo>
                  <a:pt x="0" y="673959"/>
                </a:lnTo>
              </a:path>
              <a:path w="461645" h="699770">
                <a:moveTo>
                  <a:pt x="31370" y="67800"/>
                </a:moveTo>
                <a:lnTo>
                  <a:pt x="31370" y="673959"/>
                </a:lnTo>
              </a:path>
              <a:path w="461645" h="699770">
                <a:moveTo>
                  <a:pt x="56669" y="94111"/>
                </a:moveTo>
                <a:lnTo>
                  <a:pt x="5059" y="42501"/>
                </a:lnTo>
              </a:path>
              <a:path w="461645" h="699770">
                <a:moveTo>
                  <a:pt x="5059" y="647648"/>
                </a:moveTo>
                <a:lnTo>
                  <a:pt x="56669" y="6992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3" name="object 8443"/>
          <p:cNvSpPr txBox="1"/>
          <p:nvPr/>
        </p:nvSpPr>
        <p:spPr>
          <a:xfrm>
            <a:off x="7574284" y="9677989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3555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44" name="object 8444"/>
          <p:cNvSpPr/>
          <p:nvPr/>
        </p:nvSpPr>
        <p:spPr>
          <a:xfrm>
            <a:off x="7580190" y="9947144"/>
            <a:ext cx="245110" cy="139700"/>
          </a:xfrm>
          <a:custGeom>
            <a:avLst/>
            <a:gdLst/>
            <a:ahLst/>
            <a:cxnLst/>
            <a:rect l="l" t="t" r="r" b="b"/>
            <a:pathLst>
              <a:path w="245109" h="139700">
                <a:moveTo>
                  <a:pt x="244892" y="118398"/>
                </a:moveTo>
                <a:lnTo>
                  <a:pt x="40478" y="118398"/>
                </a:lnTo>
              </a:path>
              <a:path w="245109" h="139700">
                <a:moveTo>
                  <a:pt x="244892" y="139649"/>
                </a:moveTo>
                <a:lnTo>
                  <a:pt x="40478" y="139649"/>
                </a:lnTo>
              </a:path>
              <a:path w="245109" h="139700">
                <a:moveTo>
                  <a:pt x="71848" y="118398"/>
                </a:moveTo>
                <a:lnTo>
                  <a:pt x="71848" y="139649"/>
                </a:lnTo>
              </a:path>
              <a:path w="245109" h="139700">
                <a:moveTo>
                  <a:pt x="71848" y="128517"/>
                </a:moveTo>
                <a:lnTo>
                  <a:pt x="0" y="10726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5" name="object 8445"/>
          <p:cNvSpPr txBox="1"/>
          <p:nvPr/>
        </p:nvSpPr>
        <p:spPr>
          <a:xfrm>
            <a:off x="7502435" y="9939513"/>
            <a:ext cx="97155" cy="12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130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46" name="object 8446"/>
          <p:cNvSpPr/>
          <p:nvPr/>
        </p:nvSpPr>
        <p:spPr>
          <a:xfrm>
            <a:off x="7620668" y="10039232"/>
            <a:ext cx="183515" cy="226695"/>
          </a:xfrm>
          <a:custGeom>
            <a:avLst/>
            <a:gdLst/>
            <a:ahLst/>
            <a:cxnLst/>
            <a:rect l="l" t="t" r="r" b="b"/>
            <a:pathLst>
              <a:path w="183515" h="226695">
                <a:moveTo>
                  <a:pt x="56669" y="51609"/>
                </a:moveTo>
                <a:lnTo>
                  <a:pt x="5059" y="0"/>
                </a:lnTo>
              </a:path>
              <a:path w="183515" h="226695">
                <a:moveTo>
                  <a:pt x="5059" y="22262"/>
                </a:moveTo>
                <a:lnTo>
                  <a:pt x="56669" y="73872"/>
                </a:lnTo>
              </a:path>
              <a:path w="183515" h="226695">
                <a:moveTo>
                  <a:pt x="183163" y="47561"/>
                </a:moveTo>
                <a:lnTo>
                  <a:pt x="0" y="47561"/>
                </a:lnTo>
              </a:path>
              <a:path w="183515" h="226695">
                <a:moveTo>
                  <a:pt x="183163" y="201378"/>
                </a:moveTo>
                <a:lnTo>
                  <a:pt x="0" y="201378"/>
                </a:lnTo>
              </a:path>
              <a:path w="183515" h="226695">
                <a:moveTo>
                  <a:pt x="31370" y="47561"/>
                </a:moveTo>
                <a:lnTo>
                  <a:pt x="31370" y="201378"/>
                </a:lnTo>
              </a:path>
              <a:path w="183515" h="226695">
                <a:moveTo>
                  <a:pt x="56669" y="73872"/>
                </a:moveTo>
                <a:lnTo>
                  <a:pt x="5059" y="22262"/>
                </a:lnTo>
              </a:path>
              <a:path w="183515" h="226695">
                <a:moveTo>
                  <a:pt x="5059" y="176079"/>
                </a:moveTo>
                <a:lnTo>
                  <a:pt x="56669" y="2266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7" name="object 8447"/>
          <p:cNvSpPr txBox="1"/>
          <p:nvPr/>
        </p:nvSpPr>
        <p:spPr>
          <a:xfrm>
            <a:off x="7574284" y="10097297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900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48" name="object 8448"/>
          <p:cNvSpPr/>
          <p:nvPr/>
        </p:nvSpPr>
        <p:spPr>
          <a:xfrm>
            <a:off x="7620668" y="10240609"/>
            <a:ext cx="183515" cy="596265"/>
          </a:xfrm>
          <a:custGeom>
            <a:avLst/>
            <a:gdLst/>
            <a:ahLst/>
            <a:cxnLst/>
            <a:rect l="l" t="t" r="r" b="b"/>
            <a:pathLst>
              <a:path w="183515" h="596265">
                <a:moveTo>
                  <a:pt x="183163" y="0"/>
                </a:moveTo>
                <a:lnTo>
                  <a:pt x="0" y="0"/>
                </a:lnTo>
              </a:path>
              <a:path w="183515" h="596265">
                <a:moveTo>
                  <a:pt x="183163" y="596039"/>
                </a:moveTo>
                <a:lnTo>
                  <a:pt x="0" y="596039"/>
                </a:lnTo>
              </a:path>
              <a:path w="183515" h="596265">
                <a:moveTo>
                  <a:pt x="31370" y="0"/>
                </a:moveTo>
                <a:lnTo>
                  <a:pt x="31370" y="5960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9" name="object 8449"/>
          <p:cNvSpPr txBox="1"/>
          <p:nvPr/>
        </p:nvSpPr>
        <p:spPr>
          <a:xfrm>
            <a:off x="7574284" y="10547255"/>
            <a:ext cx="97155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3500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50" name="object 8450"/>
          <p:cNvSpPr/>
          <p:nvPr/>
        </p:nvSpPr>
        <p:spPr>
          <a:xfrm>
            <a:off x="7620668" y="10215311"/>
            <a:ext cx="183515" cy="800735"/>
          </a:xfrm>
          <a:custGeom>
            <a:avLst/>
            <a:gdLst/>
            <a:ahLst/>
            <a:cxnLst/>
            <a:rect l="l" t="t" r="r" b="b"/>
            <a:pathLst>
              <a:path w="183515" h="800734">
                <a:moveTo>
                  <a:pt x="56669" y="50597"/>
                </a:moveTo>
                <a:lnTo>
                  <a:pt x="5059" y="0"/>
                </a:lnTo>
              </a:path>
              <a:path w="183515" h="800734">
                <a:moveTo>
                  <a:pt x="5059" y="596039"/>
                </a:moveTo>
                <a:lnTo>
                  <a:pt x="56669" y="646636"/>
                </a:lnTo>
              </a:path>
              <a:path w="183515" h="800734">
                <a:moveTo>
                  <a:pt x="183163" y="621338"/>
                </a:moveTo>
                <a:lnTo>
                  <a:pt x="0" y="621338"/>
                </a:lnTo>
              </a:path>
              <a:path w="183515" h="800734">
                <a:moveTo>
                  <a:pt x="183163" y="774142"/>
                </a:moveTo>
                <a:lnTo>
                  <a:pt x="0" y="774142"/>
                </a:lnTo>
              </a:path>
              <a:path w="183515" h="800734">
                <a:moveTo>
                  <a:pt x="31370" y="621338"/>
                </a:moveTo>
                <a:lnTo>
                  <a:pt x="31370" y="774142"/>
                </a:lnTo>
              </a:path>
              <a:path w="183515" h="800734">
                <a:moveTo>
                  <a:pt x="56669" y="646636"/>
                </a:moveTo>
                <a:lnTo>
                  <a:pt x="5059" y="596039"/>
                </a:lnTo>
              </a:path>
              <a:path w="183515" h="800734">
                <a:moveTo>
                  <a:pt x="5059" y="748844"/>
                </a:moveTo>
                <a:lnTo>
                  <a:pt x="56669" y="8004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1" name="object 8451"/>
          <p:cNvSpPr txBox="1"/>
          <p:nvPr/>
        </p:nvSpPr>
        <p:spPr>
          <a:xfrm>
            <a:off x="7574284" y="10847154"/>
            <a:ext cx="97155" cy="133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900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52" name="object 8452"/>
          <p:cNvSpPr/>
          <p:nvPr/>
        </p:nvSpPr>
        <p:spPr>
          <a:xfrm>
            <a:off x="7580190" y="10964155"/>
            <a:ext cx="512445" cy="420370"/>
          </a:xfrm>
          <a:custGeom>
            <a:avLst/>
            <a:gdLst/>
            <a:ahLst/>
            <a:cxnLst/>
            <a:rect l="l" t="t" r="r" b="b"/>
            <a:pathLst>
              <a:path w="512445" h="420370">
                <a:moveTo>
                  <a:pt x="223641" y="25298"/>
                </a:moveTo>
                <a:lnTo>
                  <a:pt x="40478" y="25298"/>
                </a:lnTo>
              </a:path>
              <a:path w="512445" h="420370">
                <a:moveTo>
                  <a:pt x="512047" y="377457"/>
                </a:moveTo>
                <a:lnTo>
                  <a:pt x="40478" y="377457"/>
                </a:lnTo>
              </a:path>
              <a:path w="512445" h="420370">
                <a:moveTo>
                  <a:pt x="71848" y="25298"/>
                </a:moveTo>
                <a:lnTo>
                  <a:pt x="71848" y="377457"/>
                </a:lnTo>
              </a:path>
              <a:path w="512445" h="420370">
                <a:moveTo>
                  <a:pt x="97147" y="51609"/>
                </a:moveTo>
                <a:lnTo>
                  <a:pt x="45537" y="0"/>
                </a:lnTo>
              </a:path>
              <a:path w="512445" h="420370">
                <a:moveTo>
                  <a:pt x="45537" y="352159"/>
                </a:moveTo>
                <a:lnTo>
                  <a:pt x="97147" y="402756"/>
                </a:lnTo>
              </a:path>
              <a:path w="512445" h="420370">
                <a:moveTo>
                  <a:pt x="507999" y="377457"/>
                </a:moveTo>
                <a:lnTo>
                  <a:pt x="40478" y="377457"/>
                </a:lnTo>
              </a:path>
              <a:path w="512445" h="420370">
                <a:moveTo>
                  <a:pt x="507999" y="419959"/>
                </a:moveTo>
                <a:lnTo>
                  <a:pt x="40478" y="419959"/>
                </a:lnTo>
              </a:path>
              <a:path w="512445" h="420370">
                <a:moveTo>
                  <a:pt x="71848" y="377457"/>
                </a:moveTo>
                <a:lnTo>
                  <a:pt x="71848" y="419959"/>
                </a:lnTo>
              </a:path>
              <a:path w="512445" h="420370">
                <a:moveTo>
                  <a:pt x="71848" y="398708"/>
                </a:moveTo>
                <a:lnTo>
                  <a:pt x="0" y="377457"/>
                </a:lnTo>
                <a:lnTo>
                  <a:pt x="0" y="2600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3" name="object 8453"/>
          <p:cNvSpPr txBox="1"/>
          <p:nvPr/>
        </p:nvSpPr>
        <p:spPr>
          <a:xfrm>
            <a:off x="7502435" y="11081565"/>
            <a:ext cx="168910" cy="2679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95"/>
              </a:lnSpc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  <a:p>
            <a:pPr marL="111760">
              <a:lnSpc>
                <a:spcPts val="615"/>
              </a:lnSpc>
            </a:pPr>
            <a:r>
              <a:rPr sz="550" dirty="0">
                <a:latin typeface="Cambria"/>
                <a:cs typeface="Cambria"/>
              </a:rPr>
              <a:t>2065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54" name="object 8454"/>
          <p:cNvSpPr/>
          <p:nvPr/>
        </p:nvSpPr>
        <p:spPr>
          <a:xfrm>
            <a:off x="7620668" y="11316314"/>
            <a:ext cx="467995" cy="335280"/>
          </a:xfrm>
          <a:custGeom>
            <a:avLst/>
            <a:gdLst/>
            <a:ahLst/>
            <a:cxnLst/>
            <a:rect l="l" t="t" r="r" b="b"/>
            <a:pathLst>
              <a:path w="467995" h="335279">
                <a:moveTo>
                  <a:pt x="56669" y="50597"/>
                </a:moveTo>
                <a:lnTo>
                  <a:pt x="5059" y="0"/>
                </a:lnTo>
              </a:path>
              <a:path w="467995" h="335279">
                <a:moveTo>
                  <a:pt x="5059" y="42501"/>
                </a:moveTo>
                <a:lnTo>
                  <a:pt x="56669" y="93099"/>
                </a:lnTo>
              </a:path>
              <a:path w="467995" h="335279">
                <a:moveTo>
                  <a:pt x="467521" y="67800"/>
                </a:moveTo>
                <a:lnTo>
                  <a:pt x="0" y="67800"/>
                </a:lnTo>
              </a:path>
              <a:path w="467995" h="335279">
                <a:moveTo>
                  <a:pt x="467521" y="334955"/>
                </a:moveTo>
                <a:lnTo>
                  <a:pt x="0" y="334955"/>
                </a:lnTo>
              </a:path>
              <a:path w="467995" h="335279">
                <a:moveTo>
                  <a:pt x="31370" y="67800"/>
                </a:moveTo>
                <a:lnTo>
                  <a:pt x="31370" y="3349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5" name="object 8455"/>
          <p:cNvSpPr txBox="1"/>
          <p:nvPr/>
        </p:nvSpPr>
        <p:spPr>
          <a:xfrm>
            <a:off x="7574284" y="11392308"/>
            <a:ext cx="97155" cy="158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1565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56" name="object 8456"/>
          <p:cNvSpPr/>
          <p:nvPr/>
        </p:nvSpPr>
        <p:spPr>
          <a:xfrm>
            <a:off x="7537688" y="11358816"/>
            <a:ext cx="550545" cy="488315"/>
          </a:xfrm>
          <a:custGeom>
            <a:avLst/>
            <a:gdLst/>
            <a:ahLst/>
            <a:cxnLst/>
            <a:rect l="l" t="t" r="r" b="b"/>
            <a:pathLst>
              <a:path w="550545" h="488315">
                <a:moveTo>
                  <a:pt x="139649" y="50597"/>
                </a:moveTo>
                <a:lnTo>
                  <a:pt x="88039" y="0"/>
                </a:lnTo>
              </a:path>
              <a:path w="550545" h="488315">
                <a:moveTo>
                  <a:pt x="88039" y="266143"/>
                </a:moveTo>
                <a:lnTo>
                  <a:pt x="139649" y="317752"/>
                </a:lnTo>
              </a:path>
              <a:path w="550545" h="488315">
                <a:moveTo>
                  <a:pt x="550501" y="292453"/>
                </a:moveTo>
                <a:lnTo>
                  <a:pt x="82980" y="292453"/>
                </a:lnTo>
              </a:path>
              <a:path w="550545" h="488315">
                <a:moveTo>
                  <a:pt x="550501" y="462461"/>
                </a:moveTo>
                <a:lnTo>
                  <a:pt x="82980" y="462461"/>
                </a:lnTo>
              </a:path>
              <a:path w="550545" h="488315">
                <a:moveTo>
                  <a:pt x="114350" y="292453"/>
                </a:moveTo>
                <a:lnTo>
                  <a:pt x="114350" y="462461"/>
                </a:lnTo>
              </a:path>
              <a:path w="550545" h="488315">
                <a:moveTo>
                  <a:pt x="139649" y="317752"/>
                </a:moveTo>
                <a:lnTo>
                  <a:pt x="88039" y="266143"/>
                </a:lnTo>
              </a:path>
              <a:path w="550545" h="488315">
                <a:moveTo>
                  <a:pt x="88039" y="437162"/>
                </a:moveTo>
                <a:lnTo>
                  <a:pt x="139649" y="487760"/>
                </a:lnTo>
              </a:path>
              <a:path w="550545" h="488315">
                <a:moveTo>
                  <a:pt x="550501" y="462461"/>
                </a:moveTo>
                <a:lnTo>
                  <a:pt x="82980" y="462461"/>
                </a:lnTo>
              </a:path>
              <a:path w="550545" h="488315">
                <a:moveTo>
                  <a:pt x="550501" y="485736"/>
                </a:moveTo>
                <a:lnTo>
                  <a:pt x="82980" y="485736"/>
                </a:lnTo>
              </a:path>
              <a:path w="550545" h="488315">
                <a:moveTo>
                  <a:pt x="114350" y="462461"/>
                </a:moveTo>
                <a:lnTo>
                  <a:pt x="114350" y="485736"/>
                </a:lnTo>
              </a:path>
              <a:path w="550545" h="488315">
                <a:moveTo>
                  <a:pt x="114350" y="474605"/>
                </a:moveTo>
                <a:lnTo>
                  <a:pt x="0" y="409840"/>
                </a:lnTo>
                <a:lnTo>
                  <a:pt x="0" y="297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7" name="object 8457"/>
          <p:cNvSpPr txBox="1"/>
          <p:nvPr/>
        </p:nvSpPr>
        <p:spPr>
          <a:xfrm>
            <a:off x="7459933" y="11648650"/>
            <a:ext cx="211454" cy="1663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50800">
              <a:lnSpc>
                <a:spcPts val="645"/>
              </a:lnSpc>
            </a:pPr>
            <a:r>
              <a:rPr sz="550" dirty="0">
                <a:latin typeface="Cambria"/>
                <a:cs typeface="Cambria"/>
              </a:rPr>
              <a:t>140</a:t>
            </a:r>
            <a:endParaRPr sz="5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sz="550" spc="-45" dirty="0">
                <a:latin typeface="Cambria"/>
                <a:cs typeface="Cambria"/>
              </a:rPr>
              <a:t>1000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58" name="object 8458"/>
          <p:cNvSpPr/>
          <p:nvPr/>
        </p:nvSpPr>
        <p:spPr>
          <a:xfrm>
            <a:off x="7531617" y="11795979"/>
            <a:ext cx="151130" cy="267335"/>
          </a:xfrm>
          <a:custGeom>
            <a:avLst/>
            <a:gdLst/>
            <a:ahLst/>
            <a:cxnLst/>
            <a:rect l="l" t="t" r="r" b="b"/>
            <a:pathLst>
              <a:path w="151129" h="267334">
                <a:moveTo>
                  <a:pt x="145720" y="50597"/>
                </a:moveTo>
                <a:lnTo>
                  <a:pt x="94111" y="0"/>
                </a:lnTo>
              </a:path>
              <a:path w="151129" h="267334">
                <a:moveTo>
                  <a:pt x="94111" y="23274"/>
                </a:moveTo>
                <a:lnTo>
                  <a:pt x="145720" y="74884"/>
                </a:lnTo>
              </a:path>
              <a:path w="151129" h="267334">
                <a:moveTo>
                  <a:pt x="130541" y="48573"/>
                </a:moveTo>
                <a:lnTo>
                  <a:pt x="150780" y="48573"/>
                </a:lnTo>
              </a:path>
              <a:path w="151129" h="267334">
                <a:moveTo>
                  <a:pt x="29346" y="117386"/>
                </a:moveTo>
                <a:lnTo>
                  <a:pt x="150780" y="117386"/>
                </a:lnTo>
              </a:path>
              <a:path w="151129" h="267334">
                <a:moveTo>
                  <a:pt x="120422" y="48573"/>
                </a:moveTo>
                <a:lnTo>
                  <a:pt x="120422" y="117386"/>
                </a:lnTo>
              </a:path>
              <a:path w="151129" h="267334">
                <a:moveTo>
                  <a:pt x="120422" y="82980"/>
                </a:moveTo>
                <a:lnTo>
                  <a:pt x="0" y="143697"/>
                </a:lnTo>
                <a:lnTo>
                  <a:pt x="0" y="2671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9" name="object 8459"/>
          <p:cNvSpPr txBox="1"/>
          <p:nvPr/>
        </p:nvSpPr>
        <p:spPr>
          <a:xfrm>
            <a:off x="7453862" y="11933044"/>
            <a:ext cx="9715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645"/>
              </a:lnSpc>
            </a:pPr>
            <a:r>
              <a:rPr sz="550" spc="-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60" name="object 8460"/>
          <p:cNvSpPr/>
          <p:nvPr/>
        </p:nvSpPr>
        <p:spPr>
          <a:xfrm>
            <a:off x="7625728" y="10078697"/>
            <a:ext cx="1334770" cy="1860550"/>
          </a:xfrm>
          <a:custGeom>
            <a:avLst/>
            <a:gdLst/>
            <a:ahLst/>
            <a:cxnLst/>
            <a:rect l="l" t="t" r="r" b="b"/>
            <a:pathLst>
              <a:path w="1334770" h="1860550">
                <a:moveTo>
                  <a:pt x="51609" y="1792165"/>
                </a:moveTo>
                <a:lnTo>
                  <a:pt x="0" y="1740556"/>
                </a:lnTo>
              </a:path>
              <a:path w="1334770" h="1860550">
                <a:moveTo>
                  <a:pt x="0" y="1808357"/>
                </a:moveTo>
                <a:lnTo>
                  <a:pt x="51609" y="1859966"/>
                </a:lnTo>
              </a:path>
              <a:path w="1334770" h="1860550">
                <a:moveTo>
                  <a:pt x="1309465" y="170007"/>
                </a:moveTo>
                <a:lnTo>
                  <a:pt x="1309465" y="461449"/>
                </a:lnTo>
              </a:path>
              <a:path w="1334770" h="1860550">
                <a:moveTo>
                  <a:pt x="534310" y="0"/>
                </a:moveTo>
                <a:lnTo>
                  <a:pt x="534310" y="461449"/>
                </a:lnTo>
              </a:path>
              <a:path w="1334770" h="1860550">
                <a:moveTo>
                  <a:pt x="1309465" y="431091"/>
                </a:moveTo>
                <a:lnTo>
                  <a:pt x="534310" y="431091"/>
                </a:lnTo>
              </a:path>
              <a:path w="1334770" h="1860550">
                <a:moveTo>
                  <a:pt x="1283154" y="456390"/>
                </a:moveTo>
                <a:lnTo>
                  <a:pt x="1334763" y="405792"/>
                </a:lnTo>
              </a:path>
              <a:path w="1334770" h="1860550">
                <a:moveTo>
                  <a:pt x="559609" y="405792"/>
                </a:moveTo>
                <a:lnTo>
                  <a:pt x="509011" y="4563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1" name="object 8461"/>
          <p:cNvSpPr txBox="1"/>
          <p:nvPr/>
        </p:nvSpPr>
        <p:spPr>
          <a:xfrm>
            <a:off x="8461043" y="10415554"/>
            <a:ext cx="17399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0" dirty="0">
                <a:latin typeface="Cambria"/>
                <a:cs typeface="Cambria"/>
              </a:rPr>
              <a:t>4550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62" name="object 8462"/>
          <p:cNvSpPr/>
          <p:nvPr/>
        </p:nvSpPr>
        <p:spPr>
          <a:xfrm>
            <a:off x="7919194" y="10078697"/>
            <a:ext cx="241300" cy="461645"/>
          </a:xfrm>
          <a:custGeom>
            <a:avLst/>
            <a:gdLst/>
            <a:ahLst/>
            <a:cxnLst/>
            <a:rect l="l" t="t" r="r" b="b"/>
            <a:pathLst>
              <a:path w="241300" h="461645">
                <a:moveTo>
                  <a:pt x="240844" y="0"/>
                </a:moveTo>
                <a:lnTo>
                  <a:pt x="240844" y="461449"/>
                </a:lnTo>
              </a:path>
              <a:path w="241300" h="461645">
                <a:moveTo>
                  <a:pt x="173043" y="0"/>
                </a:moveTo>
                <a:lnTo>
                  <a:pt x="173043" y="461449"/>
                </a:lnTo>
              </a:path>
              <a:path w="241300" h="461645">
                <a:moveTo>
                  <a:pt x="240844" y="431091"/>
                </a:moveTo>
                <a:lnTo>
                  <a:pt x="173043" y="431091"/>
                </a:lnTo>
              </a:path>
              <a:path w="241300" h="461645">
                <a:moveTo>
                  <a:pt x="206438" y="431091"/>
                </a:moveTo>
                <a:lnTo>
                  <a:pt x="122446" y="362278"/>
                </a:lnTo>
                <a:lnTo>
                  <a:pt x="0" y="3622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3" name="object 8463"/>
          <p:cNvSpPr txBox="1"/>
          <p:nvPr/>
        </p:nvSpPr>
        <p:spPr>
          <a:xfrm>
            <a:off x="7911553" y="10345729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64" name="object 8464"/>
          <p:cNvSpPr/>
          <p:nvPr/>
        </p:nvSpPr>
        <p:spPr>
          <a:xfrm>
            <a:off x="7831154" y="10250729"/>
            <a:ext cx="354330" cy="289560"/>
          </a:xfrm>
          <a:custGeom>
            <a:avLst/>
            <a:gdLst/>
            <a:ahLst/>
            <a:cxnLst/>
            <a:rect l="l" t="t" r="r" b="b"/>
            <a:pathLst>
              <a:path w="354329" h="289559">
                <a:moveTo>
                  <a:pt x="303585" y="284358"/>
                </a:moveTo>
                <a:lnTo>
                  <a:pt x="354182" y="233760"/>
                </a:lnTo>
              </a:path>
              <a:path w="354329" h="289559">
                <a:moveTo>
                  <a:pt x="286382" y="233760"/>
                </a:moveTo>
                <a:lnTo>
                  <a:pt x="235784" y="284358"/>
                </a:lnTo>
              </a:path>
              <a:path w="354329" h="289559">
                <a:moveTo>
                  <a:pt x="261083" y="248940"/>
                </a:moveTo>
                <a:lnTo>
                  <a:pt x="261083" y="228701"/>
                </a:lnTo>
              </a:path>
              <a:path w="354329" h="289559">
                <a:moveTo>
                  <a:pt x="25298" y="0"/>
                </a:moveTo>
                <a:lnTo>
                  <a:pt x="25298" y="289418"/>
                </a:lnTo>
              </a:path>
              <a:path w="354329" h="289559">
                <a:moveTo>
                  <a:pt x="261083" y="259059"/>
                </a:moveTo>
                <a:lnTo>
                  <a:pt x="25298" y="259059"/>
                </a:lnTo>
              </a:path>
              <a:path w="354329" h="289559">
                <a:moveTo>
                  <a:pt x="235784" y="284358"/>
                </a:moveTo>
                <a:lnTo>
                  <a:pt x="286382" y="233760"/>
                </a:lnTo>
              </a:path>
              <a:path w="354329" h="289559">
                <a:moveTo>
                  <a:pt x="51609" y="233760"/>
                </a:moveTo>
                <a:lnTo>
                  <a:pt x="0" y="284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5" name="object 8465"/>
          <p:cNvSpPr txBox="1"/>
          <p:nvPr/>
        </p:nvSpPr>
        <p:spPr>
          <a:xfrm>
            <a:off x="7895362" y="10415554"/>
            <a:ext cx="1587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45" dirty="0">
                <a:latin typeface="Cambria"/>
                <a:cs typeface="Cambria"/>
              </a:rPr>
              <a:t>1380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66" name="object 8466"/>
          <p:cNvSpPr/>
          <p:nvPr/>
        </p:nvSpPr>
        <p:spPr>
          <a:xfrm>
            <a:off x="7664182" y="10250729"/>
            <a:ext cx="192405" cy="328930"/>
          </a:xfrm>
          <a:custGeom>
            <a:avLst/>
            <a:gdLst/>
            <a:ahLst/>
            <a:cxnLst/>
            <a:rect l="l" t="t" r="r" b="b"/>
            <a:pathLst>
              <a:path w="192404" h="328929">
                <a:moveTo>
                  <a:pt x="192270" y="174055"/>
                </a:moveTo>
                <a:lnTo>
                  <a:pt x="192270" y="289418"/>
                </a:lnTo>
              </a:path>
              <a:path w="192404" h="328929">
                <a:moveTo>
                  <a:pt x="149768" y="0"/>
                </a:moveTo>
                <a:lnTo>
                  <a:pt x="149768" y="289418"/>
                </a:lnTo>
              </a:path>
              <a:path w="192404" h="328929">
                <a:moveTo>
                  <a:pt x="192270" y="259059"/>
                </a:moveTo>
                <a:lnTo>
                  <a:pt x="149768" y="259059"/>
                </a:lnTo>
              </a:path>
              <a:path w="192404" h="328929">
                <a:moveTo>
                  <a:pt x="171019" y="259059"/>
                </a:moveTo>
                <a:lnTo>
                  <a:pt x="117386" y="328884"/>
                </a:lnTo>
                <a:lnTo>
                  <a:pt x="0" y="328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7" name="object 8467"/>
          <p:cNvSpPr txBox="1"/>
          <p:nvPr/>
        </p:nvSpPr>
        <p:spPr>
          <a:xfrm>
            <a:off x="7656541" y="10484367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68" name="object 8468"/>
          <p:cNvSpPr/>
          <p:nvPr/>
        </p:nvSpPr>
        <p:spPr>
          <a:xfrm>
            <a:off x="7317082" y="10479430"/>
            <a:ext cx="565785" cy="55880"/>
          </a:xfrm>
          <a:custGeom>
            <a:avLst/>
            <a:gdLst/>
            <a:ahLst/>
            <a:cxnLst/>
            <a:rect l="l" t="t" r="r" b="b"/>
            <a:pathLst>
              <a:path w="565784" h="55879">
                <a:moveTo>
                  <a:pt x="514071" y="55657"/>
                </a:moveTo>
                <a:lnTo>
                  <a:pt x="565680" y="5059"/>
                </a:lnTo>
              </a:path>
              <a:path w="565784" h="55879">
                <a:moveTo>
                  <a:pt x="522166" y="5059"/>
                </a:moveTo>
                <a:lnTo>
                  <a:pt x="471569" y="55657"/>
                </a:lnTo>
              </a:path>
              <a:path w="565784" h="55879">
                <a:moveTo>
                  <a:pt x="496868" y="20239"/>
                </a:moveTo>
                <a:lnTo>
                  <a:pt x="496868" y="0"/>
                </a:lnTo>
              </a:path>
              <a:path w="565784" h="55879">
                <a:moveTo>
                  <a:pt x="25298" y="20239"/>
                </a:moveTo>
                <a:lnTo>
                  <a:pt x="25298" y="0"/>
                </a:lnTo>
              </a:path>
              <a:path w="565784" h="55879">
                <a:moveTo>
                  <a:pt x="496868" y="30358"/>
                </a:moveTo>
                <a:lnTo>
                  <a:pt x="25298" y="30358"/>
                </a:lnTo>
              </a:path>
              <a:path w="565784" h="55879">
                <a:moveTo>
                  <a:pt x="471569" y="55657"/>
                </a:moveTo>
                <a:lnTo>
                  <a:pt x="522166" y="5059"/>
                </a:lnTo>
              </a:path>
              <a:path w="565784" h="55879">
                <a:moveTo>
                  <a:pt x="50597" y="5059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9" name="object 8469"/>
          <p:cNvSpPr txBox="1"/>
          <p:nvPr/>
        </p:nvSpPr>
        <p:spPr>
          <a:xfrm>
            <a:off x="7493617" y="10415554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2770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70" name="object 8470"/>
          <p:cNvSpPr/>
          <p:nvPr/>
        </p:nvSpPr>
        <p:spPr>
          <a:xfrm>
            <a:off x="7299880" y="10479430"/>
            <a:ext cx="200660" cy="100330"/>
          </a:xfrm>
          <a:custGeom>
            <a:avLst/>
            <a:gdLst/>
            <a:ahLst/>
            <a:cxnLst/>
            <a:rect l="l" t="t" r="r" b="b"/>
            <a:pathLst>
              <a:path w="200659" h="100329">
                <a:moveTo>
                  <a:pt x="42501" y="20239"/>
                </a:moveTo>
                <a:lnTo>
                  <a:pt x="42501" y="0"/>
                </a:lnTo>
              </a:path>
              <a:path w="200659" h="100329">
                <a:moveTo>
                  <a:pt x="0" y="20239"/>
                </a:moveTo>
                <a:lnTo>
                  <a:pt x="0" y="0"/>
                </a:lnTo>
              </a:path>
              <a:path w="200659" h="100329">
                <a:moveTo>
                  <a:pt x="42501" y="30358"/>
                </a:moveTo>
                <a:lnTo>
                  <a:pt x="0" y="30358"/>
                </a:lnTo>
              </a:path>
              <a:path w="200659" h="100329">
                <a:moveTo>
                  <a:pt x="21250" y="30358"/>
                </a:moveTo>
                <a:lnTo>
                  <a:pt x="82980" y="100183"/>
                </a:lnTo>
                <a:lnTo>
                  <a:pt x="200366" y="1001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1" name="object 8471"/>
          <p:cNvSpPr txBox="1"/>
          <p:nvPr/>
        </p:nvSpPr>
        <p:spPr>
          <a:xfrm>
            <a:off x="7375219" y="10484367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72" name="object 8472"/>
          <p:cNvSpPr/>
          <p:nvPr/>
        </p:nvSpPr>
        <p:spPr>
          <a:xfrm>
            <a:off x="6749377" y="10250729"/>
            <a:ext cx="618490" cy="289560"/>
          </a:xfrm>
          <a:custGeom>
            <a:avLst/>
            <a:gdLst/>
            <a:ahLst/>
            <a:cxnLst/>
            <a:rect l="l" t="t" r="r" b="b"/>
            <a:pathLst>
              <a:path w="618490" h="289559">
                <a:moveTo>
                  <a:pt x="567704" y="284358"/>
                </a:moveTo>
                <a:lnTo>
                  <a:pt x="618302" y="233760"/>
                </a:lnTo>
              </a:path>
              <a:path w="618490" h="289559">
                <a:moveTo>
                  <a:pt x="575800" y="233760"/>
                </a:moveTo>
                <a:lnTo>
                  <a:pt x="525202" y="284358"/>
                </a:lnTo>
              </a:path>
              <a:path w="618490" h="289559">
                <a:moveTo>
                  <a:pt x="550501" y="248940"/>
                </a:moveTo>
                <a:lnTo>
                  <a:pt x="550501" y="228701"/>
                </a:lnTo>
              </a:path>
              <a:path w="618490" h="289559">
                <a:moveTo>
                  <a:pt x="26310" y="0"/>
                </a:moveTo>
                <a:lnTo>
                  <a:pt x="26310" y="289418"/>
                </a:lnTo>
              </a:path>
              <a:path w="618490" h="289559">
                <a:moveTo>
                  <a:pt x="550501" y="259059"/>
                </a:moveTo>
                <a:lnTo>
                  <a:pt x="26310" y="259059"/>
                </a:lnTo>
              </a:path>
              <a:path w="618490" h="289559">
                <a:moveTo>
                  <a:pt x="525202" y="284358"/>
                </a:moveTo>
                <a:lnTo>
                  <a:pt x="575800" y="233760"/>
                </a:lnTo>
              </a:path>
              <a:path w="618490" h="289559">
                <a:moveTo>
                  <a:pt x="51609" y="233760"/>
                </a:moveTo>
                <a:lnTo>
                  <a:pt x="0" y="284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3" name="object 8473"/>
          <p:cNvSpPr txBox="1"/>
          <p:nvPr/>
        </p:nvSpPr>
        <p:spPr>
          <a:xfrm>
            <a:off x="6953236" y="10415554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3080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74" name="object 8474"/>
          <p:cNvSpPr/>
          <p:nvPr/>
        </p:nvSpPr>
        <p:spPr>
          <a:xfrm>
            <a:off x="6600621" y="10250729"/>
            <a:ext cx="175260" cy="328930"/>
          </a:xfrm>
          <a:custGeom>
            <a:avLst/>
            <a:gdLst/>
            <a:ahLst/>
            <a:cxnLst/>
            <a:rect l="l" t="t" r="r" b="b"/>
            <a:pathLst>
              <a:path w="175259" h="328929">
                <a:moveTo>
                  <a:pt x="175067" y="174055"/>
                </a:moveTo>
                <a:lnTo>
                  <a:pt x="175067" y="289418"/>
                </a:lnTo>
              </a:path>
              <a:path w="175259" h="328929">
                <a:moveTo>
                  <a:pt x="132565" y="0"/>
                </a:moveTo>
                <a:lnTo>
                  <a:pt x="132565" y="289418"/>
                </a:lnTo>
              </a:path>
              <a:path w="175259" h="328929">
                <a:moveTo>
                  <a:pt x="175067" y="259059"/>
                </a:moveTo>
                <a:lnTo>
                  <a:pt x="132565" y="259059"/>
                </a:lnTo>
              </a:path>
              <a:path w="175259" h="328929">
                <a:moveTo>
                  <a:pt x="153816" y="259059"/>
                </a:moveTo>
                <a:lnTo>
                  <a:pt x="117386" y="328884"/>
                </a:lnTo>
                <a:lnTo>
                  <a:pt x="0" y="328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5" name="object 8475"/>
          <p:cNvSpPr txBox="1"/>
          <p:nvPr/>
        </p:nvSpPr>
        <p:spPr>
          <a:xfrm>
            <a:off x="6592981" y="10484367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76" name="object 8476"/>
          <p:cNvSpPr/>
          <p:nvPr/>
        </p:nvSpPr>
        <p:spPr>
          <a:xfrm>
            <a:off x="6187745" y="10250729"/>
            <a:ext cx="613410" cy="289560"/>
          </a:xfrm>
          <a:custGeom>
            <a:avLst/>
            <a:gdLst/>
            <a:ahLst/>
            <a:cxnLst/>
            <a:rect l="l" t="t" r="r" b="b"/>
            <a:pathLst>
              <a:path w="613409" h="289559">
                <a:moveTo>
                  <a:pt x="561633" y="284358"/>
                </a:moveTo>
                <a:lnTo>
                  <a:pt x="613242" y="233760"/>
                </a:lnTo>
              </a:path>
              <a:path w="613409" h="289559">
                <a:moveTo>
                  <a:pt x="570740" y="233760"/>
                </a:moveTo>
                <a:lnTo>
                  <a:pt x="519131" y="284358"/>
                </a:lnTo>
              </a:path>
              <a:path w="613409" h="289559">
                <a:moveTo>
                  <a:pt x="545441" y="0"/>
                </a:moveTo>
                <a:lnTo>
                  <a:pt x="545441" y="289418"/>
                </a:lnTo>
              </a:path>
              <a:path w="613409" h="289559">
                <a:moveTo>
                  <a:pt x="25298" y="269179"/>
                </a:moveTo>
                <a:lnTo>
                  <a:pt x="25298" y="289418"/>
                </a:lnTo>
              </a:path>
              <a:path w="613409" h="289559">
                <a:moveTo>
                  <a:pt x="545441" y="259059"/>
                </a:moveTo>
                <a:lnTo>
                  <a:pt x="25298" y="259059"/>
                </a:lnTo>
              </a:path>
              <a:path w="613409" h="289559">
                <a:moveTo>
                  <a:pt x="519131" y="284358"/>
                </a:moveTo>
                <a:lnTo>
                  <a:pt x="570740" y="233760"/>
                </a:lnTo>
              </a:path>
              <a:path w="613409" h="289559">
                <a:moveTo>
                  <a:pt x="50597" y="233760"/>
                </a:moveTo>
                <a:lnTo>
                  <a:pt x="0" y="284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7" name="object 8477"/>
          <p:cNvSpPr txBox="1"/>
          <p:nvPr/>
        </p:nvSpPr>
        <p:spPr>
          <a:xfrm>
            <a:off x="6388567" y="10415554"/>
            <a:ext cx="16891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3050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78" name="object 8478"/>
          <p:cNvSpPr/>
          <p:nvPr/>
        </p:nvSpPr>
        <p:spPr>
          <a:xfrm>
            <a:off x="6170541" y="10479430"/>
            <a:ext cx="207010" cy="100330"/>
          </a:xfrm>
          <a:custGeom>
            <a:avLst/>
            <a:gdLst/>
            <a:ahLst/>
            <a:cxnLst/>
            <a:rect l="l" t="t" r="r" b="b"/>
            <a:pathLst>
              <a:path w="207010" h="100329">
                <a:moveTo>
                  <a:pt x="42501" y="20239"/>
                </a:moveTo>
                <a:lnTo>
                  <a:pt x="42501" y="0"/>
                </a:lnTo>
              </a:path>
              <a:path w="207010" h="100329">
                <a:moveTo>
                  <a:pt x="0" y="20239"/>
                </a:moveTo>
                <a:lnTo>
                  <a:pt x="0" y="0"/>
                </a:lnTo>
              </a:path>
              <a:path w="207010" h="100329">
                <a:moveTo>
                  <a:pt x="42501" y="30358"/>
                </a:moveTo>
                <a:lnTo>
                  <a:pt x="0" y="30358"/>
                </a:lnTo>
              </a:path>
              <a:path w="207010" h="100329">
                <a:moveTo>
                  <a:pt x="21250" y="30358"/>
                </a:moveTo>
                <a:lnTo>
                  <a:pt x="89051" y="100183"/>
                </a:lnTo>
                <a:lnTo>
                  <a:pt x="206438" y="1001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9" name="object 8479"/>
          <p:cNvSpPr txBox="1"/>
          <p:nvPr/>
        </p:nvSpPr>
        <p:spPr>
          <a:xfrm>
            <a:off x="6251953" y="10484367"/>
            <a:ext cx="133350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25" dirty="0">
                <a:latin typeface="Cambria"/>
                <a:cs typeface="Cambria"/>
              </a:rPr>
              <a:t>250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80" name="object 8480"/>
          <p:cNvSpPr/>
          <p:nvPr/>
        </p:nvSpPr>
        <p:spPr>
          <a:xfrm>
            <a:off x="1406275" y="8348260"/>
            <a:ext cx="4832350" cy="2186940"/>
          </a:xfrm>
          <a:custGeom>
            <a:avLst/>
            <a:gdLst/>
            <a:ahLst/>
            <a:cxnLst/>
            <a:rect l="l" t="t" r="r" b="b"/>
            <a:pathLst>
              <a:path w="4832350" h="2186940">
                <a:moveTo>
                  <a:pt x="4781470" y="2186826"/>
                </a:moveTo>
                <a:lnTo>
                  <a:pt x="4832067" y="2136229"/>
                </a:lnTo>
              </a:path>
              <a:path w="4832350" h="2186940">
                <a:moveTo>
                  <a:pt x="4789565" y="2136229"/>
                </a:moveTo>
                <a:lnTo>
                  <a:pt x="4738968" y="2186826"/>
                </a:lnTo>
              </a:path>
              <a:path w="4832350" h="2186940">
                <a:moveTo>
                  <a:pt x="244892" y="160900"/>
                </a:moveTo>
                <a:lnTo>
                  <a:pt x="244892" y="0"/>
                </a:lnTo>
              </a:path>
              <a:path w="4832350" h="2186940">
                <a:moveTo>
                  <a:pt x="177091" y="160900"/>
                </a:moveTo>
                <a:lnTo>
                  <a:pt x="177091" y="0"/>
                </a:lnTo>
              </a:path>
              <a:path w="4832350" h="2186940">
                <a:moveTo>
                  <a:pt x="244892" y="30358"/>
                </a:moveTo>
                <a:lnTo>
                  <a:pt x="177091" y="30358"/>
                </a:lnTo>
                <a:lnTo>
                  <a:pt x="0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1" name="object 8481"/>
          <p:cNvSpPr txBox="1"/>
          <p:nvPr/>
        </p:nvSpPr>
        <p:spPr>
          <a:xfrm>
            <a:off x="1398634" y="8284385"/>
            <a:ext cx="137795" cy="1111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550" spc="-15" dirty="0">
                <a:latin typeface="Cambria"/>
                <a:cs typeface="Cambria"/>
              </a:rPr>
              <a:t>400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8482" name="object 8482"/>
          <p:cNvSpPr/>
          <p:nvPr/>
        </p:nvSpPr>
        <p:spPr>
          <a:xfrm>
            <a:off x="1558067" y="8353321"/>
            <a:ext cx="1526540" cy="2787015"/>
          </a:xfrm>
          <a:custGeom>
            <a:avLst/>
            <a:gdLst/>
            <a:ahLst/>
            <a:cxnLst/>
            <a:rect l="l" t="t" r="r" b="b"/>
            <a:pathLst>
              <a:path w="1526539" h="2787015">
                <a:moveTo>
                  <a:pt x="67800" y="51609"/>
                </a:moveTo>
                <a:lnTo>
                  <a:pt x="118398" y="0"/>
                </a:lnTo>
              </a:path>
              <a:path w="1526539" h="2787015">
                <a:moveTo>
                  <a:pt x="50597" y="0"/>
                </a:moveTo>
                <a:lnTo>
                  <a:pt x="0" y="51609"/>
                </a:lnTo>
              </a:path>
              <a:path w="1526539" h="2787015">
                <a:moveTo>
                  <a:pt x="1500723" y="2766675"/>
                </a:moveTo>
                <a:lnTo>
                  <a:pt x="1500723" y="2786914"/>
                </a:lnTo>
              </a:path>
              <a:path w="1526539" h="2787015">
                <a:moveTo>
                  <a:pt x="1458221" y="2766675"/>
                </a:moveTo>
                <a:lnTo>
                  <a:pt x="1458221" y="2786914"/>
                </a:lnTo>
              </a:path>
              <a:path w="1526539" h="2787015">
                <a:moveTo>
                  <a:pt x="1500723" y="2756555"/>
                </a:moveTo>
                <a:lnTo>
                  <a:pt x="1458221" y="2756555"/>
                </a:lnTo>
              </a:path>
              <a:path w="1526539" h="2787015">
                <a:moveTo>
                  <a:pt x="1479472" y="2756555"/>
                </a:moveTo>
                <a:lnTo>
                  <a:pt x="1413696" y="2684706"/>
                </a:lnTo>
                <a:lnTo>
                  <a:pt x="1296309" y="2684706"/>
                </a:lnTo>
              </a:path>
              <a:path w="1526539" h="2787015">
                <a:moveTo>
                  <a:pt x="1475425" y="2781854"/>
                </a:moveTo>
                <a:lnTo>
                  <a:pt x="1526022" y="273024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3" name="object 8483"/>
          <p:cNvSpPr txBox="1"/>
          <p:nvPr/>
        </p:nvSpPr>
        <p:spPr>
          <a:xfrm>
            <a:off x="2846737" y="10943793"/>
            <a:ext cx="1018540" cy="183515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296545" marR="5080" indent="-284480">
              <a:lnSpc>
                <a:spcPts val="570"/>
              </a:lnSpc>
              <a:spcBef>
                <a:spcPts val="204"/>
              </a:spcBef>
              <a:tabLst>
                <a:tab pos="730885" algn="l"/>
              </a:tabLst>
            </a:pPr>
            <a:r>
              <a:rPr sz="550" spc="-25" dirty="0">
                <a:latin typeface="Cambria"/>
                <a:cs typeface="Cambria"/>
              </a:rPr>
              <a:t>250</a:t>
            </a:r>
            <a:r>
              <a:rPr sz="550" spc="70" dirty="0">
                <a:latin typeface="Cambria"/>
                <a:cs typeface="Cambria"/>
              </a:rPr>
              <a:t>    </a:t>
            </a:r>
            <a:r>
              <a:rPr sz="550" u="sng" spc="7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   </a:t>
            </a:r>
            <a:r>
              <a:rPr sz="550" spc="70" dirty="0">
                <a:latin typeface="Cambria"/>
                <a:cs typeface="Cambria"/>
              </a:rPr>
              <a:t> </a:t>
            </a:r>
            <a:r>
              <a:rPr sz="550" spc="-25" dirty="0">
                <a:latin typeface="Cambria"/>
                <a:cs typeface="Cambria"/>
              </a:rPr>
              <a:t>250 </a:t>
            </a:r>
            <a:r>
              <a:rPr sz="550" spc="80" dirty="0">
                <a:latin typeface="Cambria"/>
                <a:cs typeface="Cambria"/>
              </a:rPr>
              <a:t>   </a:t>
            </a:r>
            <a:r>
              <a:rPr sz="550" u="sng" spc="8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  </a:t>
            </a:r>
            <a:r>
              <a:rPr sz="550" spc="80" dirty="0">
                <a:latin typeface="Cambria"/>
                <a:cs typeface="Cambria"/>
              </a:rPr>
              <a:t> </a:t>
            </a:r>
            <a:r>
              <a:rPr sz="550" u="sng" spc="8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  </a:t>
            </a:r>
            <a:r>
              <a:rPr sz="550" spc="80" dirty="0">
                <a:latin typeface="Cambria"/>
                <a:cs typeface="Cambria"/>
              </a:rPr>
              <a:t>  </a:t>
            </a:r>
            <a:r>
              <a:rPr sz="550" u="sng" spc="8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550" spc="85" dirty="0">
                <a:latin typeface="Cambria"/>
                <a:cs typeface="Cambria"/>
              </a:rPr>
              <a:t> </a:t>
            </a:r>
            <a:r>
              <a:rPr sz="550" spc="-65" dirty="0">
                <a:latin typeface="Cambria"/>
                <a:cs typeface="Cambria"/>
              </a:rPr>
              <a:t>1710	</a:t>
            </a:r>
            <a:r>
              <a:rPr sz="550" spc="-15" dirty="0">
                <a:latin typeface="Cambria"/>
                <a:cs typeface="Cambria"/>
              </a:rPr>
              <a:t>3045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8484" name="object 8484"/>
          <p:cNvGrpSpPr/>
          <p:nvPr/>
        </p:nvGrpSpPr>
        <p:grpSpPr>
          <a:xfrm>
            <a:off x="1478996" y="7857325"/>
            <a:ext cx="18482945" cy="6215380"/>
            <a:chOff x="1478996" y="7857325"/>
            <a:chExt cx="18482945" cy="6215380"/>
          </a:xfrm>
        </p:grpSpPr>
        <p:sp>
          <p:nvSpPr>
            <p:cNvPr id="8485" name="object 8485"/>
            <p:cNvSpPr/>
            <p:nvPr/>
          </p:nvSpPr>
          <p:spPr>
            <a:xfrm>
              <a:off x="15544247" y="12754297"/>
              <a:ext cx="4411345" cy="1311910"/>
            </a:xfrm>
            <a:custGeom>
              <a:avLst/>
              <a:gdLst/>
              <a:ahLst/>
              <a:cxnLst/>
              <a:rect l="l" t="t" r="r" b="b"/>
              <a:pathLst>
                <a:path w="4411344" h="1311909">
                  <a:moveTo>
                    <a:pt x="4411096" y="1311488"/>
                  </a:moveTo>
                  <a:lnTo>
                    <a:pt x="4411096" y="0"/>
                  </a:lnTo>
                  <a:lnTo>
                    <a:pt x="0" y="0"/>
                  </a:lnTo>
                  <a:lnTo>
                    <a:pt x="0" y="1311488"/>
                  </a:lnTo>
                </a:path>
                <a:path w="4411344" h="1311909">
                  <a:moveTo>
                    <a:pt x="476629" y="0"/>
                  </a:moveTo>
                  <a:lnTo>
                    <a:pt x="476629" y="1311488"/>
                  </a:lnTo>
                </a:path>
                <a:path w="4411344" h="1311909">
                  <a:moveTo>
                    <a:pt x="954270" y="0"/>
                  </a:moveTo>
                  <a:lnTo>
                    <a:pt x="954270" y="1311488"/>
                  </a:lnTo>
                </a:path>
                <a:path w="4411344" h="1311909">
                  <a:moveTo>
                    <a:pt x="1311488" y="0"/>
                  </a:moveTo>
                  <a:lnTo>
                    <a:pt x="1311488" y="1311488"/>
                  </a:lnTo>
                </a:path>
                <a:path w="4411344" h="1311909">
                  <a:moveTo>
                    <a:pt x="1550309" y="0"/>
                  </a:moveTo>
                  <a:lnTo>
                    <a:pt x="1550309" y="1311488"/>
                  </a:lnTo>
                </a:path>
                <a:path w="4411344" h="1311909">
                  <a:moveTo>
                    <a:pt x="0" y="119410"/>
                  </a:moveTo>
                  <a:lnTo>
                    <a:pt x="1550309" y="119410"/>
                  </a:lnTo>
                </a:path>
                <a:path w="4411344" h="1311909">
                  <a:moveTo>
                    <a:pt x="0" y="238820"/>
                  </a:moveTo>
                  <a:lnTo>
                    <a:pt x="4411096" y="238820"/>
                  </a:lnTo>
                </a:path>
                <a:path w="4411344" h="1311909">
                  <a:moveTo>
                    <a:pt x="0" y="357218"/>
                  </a:moveTo>
                  <a:lnTo>
                    <a:pt x="1550309" y="357218"/>
                  </a:lnTo>
                </a:path>
                <a:path w="4411344" h="1311909">
                  <a:moveTo>
                    <a:pt x="0" y="476629"/>
                  </a:moveTo>
                  <a:lnTo>
                    <a:pt x="1550309" y="476629"/>
                  </a:lnTo>
                </a:path>
                <a:path w="4411344" h="1311909">
                  <a:moveTo>
                    <a:pt x="0" y="596039"/>
                  </a:moveTo>
                  <a:lnTo>
                    <a:pt x="4411096" y="596039"/>
                  </a:lnTo>
                </a:path>
                <a:path w="4411344" h="1311909">
                  <a:moveTo>
                    <a:pt x="0" y="715449"/>
                  </a:moveTo>
                  <a:lnTo>
                    <a:pt x="1550309" y="71544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6" name="object 8486"/>
            <p:cNvSpPr/>
            <p:nvPr/>
          </p:nvSpPr>
          <p:spPr>
            <a:xfrm>
              <a:off x="15544247" y="13589157"/>
              <a:ext cx="1550670" cy="0"/>
            </a:xfrm>
            <a:custGeom>
              <a:avLst/>
              <a:gdLst/>
              <a:ahLst/>
              <a:cxnLst/>
              <a:rect l="l" t="t" r="r" b="b"/>
              <a:pathLst>
                <a:path w="1550669">
                  <a:moveTo>
                    <a:pt x="0" y="0"/>
                  </a:moveTo>
                  <a:lnTo>
                    <a:pt x="155030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7" name="object 8487"/>
            <p:cNvSpPr/>
            <p:nvPr/>
          </p:nvSpPr>
          <p:spPr>
            <a:xfrm>
              <a:off x="15544247" y="13350337"/>
              <a:ext cx="4411345" cy="715645"/>
            </a:xfrm>
            <a:custGeom>
              <a:avLst/>
              <a:gdLst/>
              <a:ahLst/>
              <a:cxnLst/>
              <a:rect l="l" t="t" r="r" b="b"/>
              <a:pathLst>
                <a:path w="4411344" h="715644">
                  <a:moveTo>
                    <a:pt x="0" y="357218"/>
                  </a:moveTo>
                  <a:lnTo>
                    <a:pt x="4411096" y="357218"/>
                  </a:lnTo>
                </a:path>
                <a:path w="4411344" h="715644">
                  <a:moveTo>
                    <a:pt x="0" y="476629"/>
                  </a:moveTo>
                  <a:lnTo>
                    <a:pt x="1550309" y="476629"/>
                  </a:lnTo>
                </a:path>
                <a:path w="4411344" h="715644">
                  <a:moveTo>
                    <a:pt x="0" y="596039"/>
                  </a:moveTo>
                  <a:lnTo>
                    <a:pt x="1550309" y="596039"/>
                  </a:lnTo>
                </a:path>
                <a:path w="4411344" h="715644">
                  <a:moveTo>
                    <a:pt x="4411096" y="119410"/>
                  </a:moveTo>
                  <a:lnTo>
                    <a:pt x="3219017" y="119410"/>
                  </a:lnTo>
                </a:path>
                <a:path w="4411344" h="715644">
                  <a:moveTo>
                    <a:pt x="3219017" y="715449"/>
                  </a:moveTo>
                  <a:lnTo>
                    <a:pt x="3219017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15544247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15783067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2244170" y="7860500"/>
              <a:ext cx="3228340" cy="3274695"/>
            </a:xfrm>
            <a:custGeom>
              <a:avLst/>
              <a:gdLst/>
              <a:ahLst/>
              <a:cxnLst/>
              <a:rect l="l" t="t" r="r" b="b"/>
              <a:pathLst>
                <a:path w="3228340" h="3274695">
                  <a:moveTo>
                    <a:pt x="797417" y="3223065"/>
                  </a:moveTo>
                  <a:lnTo>
                    <a:pt x="746820" y="3274674"/>
                  </a:lnTo>
                </a:path>
                <a:path w="3228340" h="3274695">
                  <a:moveTo>
                    <a:pt x="0" y="122446"/>
                  </a:moveTo>
                  <a:lnTo>
                    <a:pt x="123458" y="0"/>
                  </a:lnTo>
                </a:path>
                <a:path w="3228340" h="3274695">
                  <a:moveTo>
                    <a:pt x="348111" y="122446"/>
                  </a:moveTo>
                  <a:lnTo>
                    <a:pt x="225665" y="0"/>
                  </a:lnTo>
                </a:path>
                <a:path w="3228340" h="3274695">
                  <a:moveTo>
                    <a:pt x="1164756" y="122446"/>
                  </a:moveTo>
                  <a:lnTo>
                    <a:pt x="1287202" y="0"/>
                  </a:lnTo>
                </a:path>
                <a:path w="3228340" h="3274695">
                  <a:moveTo>
                    <a:pt x="1512867" y="122446"/>
                  </a:moveTo>
                  <a:lnTo>
                    <a:pt x="1389409" y="0"/>
                  </a:lnTo>
                </a:path>
                <a:path w="3228340" h="3274695">
                  <a:moveTo>
                    <a:pt x="1866038" y="122446"/>
                  </a:moveTo>
                  <a:lnTo>
                    <a:pt x="1989496" y="0"/>
                  </a:lnTo>
                </a:path>
                <a:path w="3228340" h="3274695">
                  <a:moveTo>
                    <a:pt x="2214149" y="122446"/>
                  </a:moveTo>
                  <a:lnTo>
                    <a:pt x="2091703" y="0"/>
                  </a:lnTo>
                </a:path>
                <a:path w="3228340" h="3274695">
                  <a:moveTo>
                    <a:pt x="3193718" y="105242"/>
                  </a:moveTo>
                  <a:lnTo>
                    <a:pt x="3228124" y="105242"/>
                  </a:lnTo>
                  <a:lnTo>
                    <a:pt x="3228124" y="971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1" name="object 8491"/>
            <p:cNvSpPr/>
            <p:nvPr/>
          </p:nvSpPr>
          <p:spPr>
            <a:xfrm>
              <a:off x="5437889" y="795258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517" y="2529"/>
                  </a:moveTo>
                  <a:lnTo>
                    <a:pt x="1517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2" name="object 8492"/>
            <p:cNvSpPr/>
            <p:nvPr/>
          </p:nvSpPr>
          <p:spPr>
            <a:xfrm>
              <a:off x="5437889" y="7954612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29">
                  <a:moveTo>
                    <a:pt x="34406" y="0"/>
                  </a:moveTo>
                  <a:lnTo>
                    <a:pt x="0" y="0"/>
                  </a:lnTo>
                </a:path>
                <a:path w="34925" h="11429">
                  <a:moveTo>
                    <a:pt x="34406" y="0"/>
                  </a:moveTo>
                  <a:lnTo>
                    <a:pt x="34406" y="3035"/>
                  </a:lnTo>
                  <a:lnTo>
                    <a:pt x="0" y="3035"/>
                  </a:lnTo>
                </a:path>
                <a:path w="34925"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5459140" y="79525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5452056" y="795258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3" y="2023"/>
                  </a:moveTo>
                  <a:lnTo>
                    <a:pt x="7083" y="2023"/>
                  </a:lnTo>
                </a:path>
                <a:path w="7620" h="2540">
                  <a:moveTo>
                    <a:pt x="7083" y="0"/>
                  </a:moveTo>
                  <a:lnTo>
                    <a:pt x="7083" y="0"/>
                  </a:lnTo>
                </a:path>
                <a:path w="7620" h="2540">
                  <a:moveTo>
                    <a:pt x="4047" y="2023"/>
                  </a:moveTo>
                  <a:lnTo>
                    <a:pt x="5059" y="2023"/>
                  </a:lnTo>
                  <a:lnTo>
                    <a:pt x="7083" y="2023"/>
                  </a:lnTo>
                </a:path>
                <a:path w="7620" h="2540">
                  <a:moveTo>
                    <a:pt x="5059" y="0"/>
                  </a:moveTo>
                  <a:lnTo>
                    <a:pt x="7083" y="0"/>
                  </a:lnTo>
                </a:path>
                <a:path w="7620" h="2540">
                  <a:moveTo>
                    <a:pt x="2023" y="2023"/>
                  </a:moveTo>
                  <a:lnTo>
                    <a:pt x="4047" y="2023"/>
                  </a:lnTo>
                </a:path>
                <a:path w="7620" h="2540">
                  <a:moveTo>
                    <a:pt x="4047" y="0"/>
                  </a:moveTo>
                  <a:lnTo>
                    <a:pt x="5059" y="0"/>
                  </a:lnTo>
                </a:path>
                <a:path w="7620" h="2540">
                  <a:moveTo>
                    <a:pt x="0" y="2023"/>
                  </a:moveTo>
                  <a:lnTo>
                    <a:pt x="2023" y="2023"/>
                  </a:lnTo>
                </a:path>
                <a:path w="7620" h="2540">
                  <a:moveTo>
                    <a:pt x="2023" y="0"/>
                  </a:move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5452056" y="79525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-505" y="1011"/>
                  </a:moveTo>
                  <a:lnTo>
                    <a:pt x="505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6" name="object 8496"/>
            <p:cNvSpPr/>
            <p:nvPr/>
          </p:nvSpPr>
          <p:spPr>
            <a:xfrm>
              <a:off x="5452056" y="79525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023"/>
                  </a:moveTo>
                  <a:lnTo>
                    <a:pt x="0" y="2023"/>
                  </a:lnTo>
                </a:path>
                <a:path w="2539" h="2540">
                  <a:moveTo>
                    <a:pt x="0" y="0"/>
                  </a:moveTo>
                  <a:lnTo>
                    <a:pt x="0" y="0"/>
                  </a:lnTo>
                </a:path>
                <a:path w="2539" h="2540">
                  <a:moveTo>
                    <a:pt x="0" y="0"/>
                  </a:moveTo>
                  <a:lnTo>
                    <a:pt x="2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7" name="object 8497"/>
            <p:cNvSpPr/>
            <p:nvPr/>
          </p:nvSpPr>
          <p:spPr>
            <a:xfrm>
              <a:off x="5186925" y="7879727"/>
              <a:ext cx="2895600" cy="857250"/>
            </a:xfrm>
            <a:custGeom>
              <a:avLst/>
              <a:gdLst/>
              <a:ahLst/>
              <a:cxnLst/>
              <a:rect l="l" t="t" r="r" b="b"/>
              <a:pathLst>
                <a:path w="2895600" h="857250">
                  <a:moveTo>
                    <a:pt x="0" y="103219"/>
                  </a:moveTo>
                  <a:lnTo>
                    <a:pt x="87027" y="16191"/>
                  </a:lnTo>
                </a:path>
                <a:path w="2895600" h="857250">
                  <a:moveTo>
                    <a:pt x="245904" y="103219"/>
                  </a:moveTo>
                  <a:lnTo>
                    <a:pt x="158876" y="16191"/>
                  </a:lnTo>
                </a:path>
                <a:path w="2895600" h="857250">
                  <a:moveTo>
                    <a:pt x="1093919" y="103219"/>
                  </a:moveTo>
                  <a:lnTo>
                    <a:pt x="1180947" y="16191"/>
                  </a:lnTo>
                </a:path>
                <a:path w="2895600" h="857250">
                  <a:moveTo>
                    <a:pt x="1339823" y="103219"/>
                  </a:moveTo>
                  <a:lnTo>
                    <a:pt x="1252795" y="16191"/>
                  </a:lnTo>
                </a:path>
                <a:path w="2895600" h="857250">
                  <a:moveTo>
                    <a:pt x="2895192" y="110302"/>
                  </a:moveTo>
                  <a:lnTo>
                    <a:pt x="2783878" y="0"/>
                  </a:lnTo>
                </a:path>
                <a:path w="2895600" h="857250">
                  <a:moveTo>
                    <a:pt x="2191886" y="103219"/>
                  </a:moveTo>
                  <a:lnTo>
                    <a:pt x="2278914" y="16191"/>
                  </a:lnTo>
                </a:path>
                <a:path w="2895600" h="857250">
                  <a:moveTo>
                    <a:pt x="2437790" y="103219"/>
                  </a:moveTo>
                  <a:lnTo>
                    <a:pt x="2350763" y="16191"/>
                  </a:lnTo>
                </a:path>
                <a:path w="2895600" h="857250">
                  <a:moveTo>
                    <a:pt x="2158492" y="857122"/>
                  </a:moveTo>
                  <a:lnTo>
                    <a:pt x="2275878" y="7397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8356357" y="11595613"/>
              <a:ext cx="567055" cy="96520"/>
            </a:xfrm>
            <a:custGeom>
              <a:avLst/>
              <a:gdLst/>
              <a:ahLst/>
              <a:cxnLst/>
              <a:rect l="l" t="t" r="r" b="b"/>
              <a:pathLst>
                <a:path w="567054" h="96520">
                  <a:moveTo>
                    <a:pt x="0" y="96135"/>
                  </a:moveTo>
                  <a:lnTo>
                    <a:pt x="96135" y="0"/>
                  </a:lnTo>
                </a:path>
                <a:path w="567054" h="96520">
                  <a:moveTo>
                    <a:pt x="156852" y="96135"/>
                  </a:moveTo>
                  <a:lnTo>
                    <a:pt x="252987" y="0"/>
                  </a:lnTo>
                </a:path>
                <a:path w="567054" h="96520">
                  <a:moveTo>
                    <a:pt x="313704" y="96135"/>
                  </a:moveTo>
                  <a:lnTo>
                    <a:pt x="409840" y="0"/>
                  </a:lnTo>
                </a:path>
                <a:path w="567054" h="96520">
                  <a:moveTo>
                    <a:pt x="470557" y="96135"/>
                  </a:moveTo>
                  <a:lnTo>
                    <a:pt x="5666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1482171" y="8575950"/>
              <a:ext cx="6616700" cy="3467100"/>
            </a:xfrm>
            <a:custGeom>
              <a:avLst/>
              <a:gdLst/>
              <a:ahLst/>
              <a:cxnLst/>
              <a:rect l="l" t="t" r="r" b="b"/>
              <a:pathLst>
                <a:path w="6616700" h="3467100">
                  <a:moveTo>
                    <a:pt x="6616138" y="3240268"/>
                  </a:moveTo>
                  <a:lnTo>
                    <a:pt x="6502799" y="3126929"/>
                  </a:lnTo>
                </a:path>
                <a:path w="6616700" h="3467100">
                  <a:moveTo>
                    <a:pt x="6125341" y="3466945"/>
                  </a:moveTo>
                  <a:lnTo>
                    <a:pt x="6250823" y="3341463"/>
                  </a:lnTo>
                </a:path>
                <a:path w="6616700" h="3467100">
                  <a:moveTo>
                    <a:pt x="4917071" y="3466945"/>
                  </a:moveTo>
                  <a:lnTo>
                    <a:pt x="5042553" y="3341463"/>
                  </a:lnTo>
                </a:path>
                <a:path w="6616700" h="3467100">
                  <a:moveTo>
                    <a:pt x="4759207" y="2390229"/>
                  </a:moveTo>
                  <a:lnTo>
                    <a:pt x="4873557" y="2275878"/>
                  </a:lnTo>
                </a:path>
                <a:path w="6616700" h="3467100">
                  <a:moveTo>
                    <a:pt x="4197574" y="327872"/>
                  </a:moveTo>
                  <a:lnTo>
                    <a:pt x="4310912" y="213521"/>
                  </a:lnTo>
                </a:path>
                <a:path w="6616700" h="3467100">
                  <a:moveTo>
                    <a:pt x="4476872" y="522166"/>
                  </a:moveTo>
                  <a:lnTo>
                    <a:pt x="4380737" y="425019"/>
                  </a:lnTo>
                </a:path>
                <a:path w="6616700" h="3467100">
                  <a:moveTo>
                    <a:pt x="4476872" y="678007"/>
                  </a:moveTo>
                  <a:lnTo>
                    <a:pt x="4380737" y="581872"/>
                  </a:lnTo>
                </a:path>
                <a:path w="6616700" h="3467100">
                  <a:moveTo>
                    <a:pt x="4476872" y="834859"/>
                  </a:moveTo>
                  <a:lnTo>
                    <a:pt x="4380737" y="738724"/>
                  </a:lnTo>
                </a:path>
                <a:path w="6616700" h="3467100">
                  <a:moveTo>
                    <a:pt x="4476872" y="991712"/>
                  </a:moveTo>
                  <a:lnTo>
                    <a:pt x="4380737" y="895576"/>
                  </a:lnTo>
                </a:path>
                <a:path w="6616700" h="3467100">
                  <a:moveTo>
                    <a:pt x="4476872" y="1148564"/>
                  </a:moveTo>
                  <a:lnTo>
                    <a:pt x="4380737" y="1052429"/>
                  </a:lnTo>
                </a:path>
                <a:path w="6616700" h="3467100">
                  <a:moveTo>
                    <a:pt x="3673383" y="2826380"/>
                  </a:moveTo>
                  <a:lnTo>
                    <a:pt x="3778626" y="2931623"/>
                  </a:lnTo>
                </a:path>
                <a:path w="6616700" h="3467100">
                  <a:moveTo>
                    <a:pt x="3970897" y="2826380"/>
                  </a:moveTo>
                  <a:lnTo>
                    <a:pt x="3865654" y="2931623"/>
                  </a:lnTo>
                </a:path>
                <a:path w="6616700" h="3467100">
                  <a:moveTo>
                    <a:pt x="4009351" y="1716269"/>
                  </a:moveTo>
                  <a:lnTo>
                    <a:pt x="4122689" y="1602930"/>
                  </a:lnTo>
                  <a:lnTo>
                    <a:pt x="4122689" y="1597871"/>
                  </a:lnTo>
                </a:path>
                <a:path w="6616700" h="3467100">
                  <a:moveTo>
                    <a:pt x="3517542" y="2306237"/>
                  </a:moveTo>
                  <a:lnTo>
                    <a:pt x="3623797" y="2198970"/>
                  </a:lnTo>
                </a:path>
                <a:path w="6616700" h="3467100">
                  <a:moveTo>
                    <a:pt x="3517542" y="2004675"/>
                  </a:moveTo>
                  <a:lnTo>
                    <a:pt x="3623797" y="2110930"/>
                  </a:lnTo>
                </a:path>
                <a:path w="6616700" h="3467100">
                  <a:moveTo>
                    <a:pt x="4122689" y="1456198"/>
                  </a:moveTo>
                  <a:lnTo>
                    <a:pt x="4009351" y="1342859"/>
                  </a:lnTo>
                </a:path>
                <a:path w="6616700" h="3467100">
                  <a:moveTo>
                    <a:pt x="2950850" y="2800069"/>
                  </a:moveTo>
                  <a:lnTo>
                    <a:pt x="2825368" y="2925551"/>
                  </a:lnTo>
                </a:path>
                <a:path w="6616700" h="3467100">
                  <a:moveTo>
                    <a:pt x="2513687" y="2800069"/>
                  </a:moveTo>
                  <a:lnTo>
                    <a:pt x="2639169" y="2925551"/>
                  </a:lnTo>
                </a:path>
                <a:path w="6616700" h="3467100">
                  <a:moveTo>
                    <a:pt x="2398324" y="709377"/>
                  </a:moveTo>
                  <a:lnTo>
                    <a:pt x="2287010" y="598063"/>
                  </a:lnTo>
                </a:path>
                <a:path w="6616700" h="3467100">
                  <a:moveTo>
                    <a:pt x="2960969" y="1171839"/>
                  </a:moveTo>
                  <a:lnTo>
                    <a:pt x="2849655" y="1061536"/>
                  </a:lnTo>
                </a:path>
                <a:path w="6616700" h="3467100">
                  <a:moveTo>
                    <a:pt x="2682683" y="1497688"/>
                  </a:moveTo>
                  <a:lnTo>
                    <a:pt x="2778818" y="1401552"/>
                  </a:lnTo>
                </a:path>
                <a:path w="6616700" h="3467100">
                  <a:moveTo>
                    <a:pt x="2682683" y="1340835"/>
                  </a:moveTo>
                  <a:lnTo>
                    <a:pt x="2778818" y="1244700"/>
                  </a:lnTo>
                </a:path>
                <a:path w="6616700" h="3467100">
                  <a:moveTo>
                    <a:pt x="1748651" y="3060140"/>
                  </a:moveTo>
                  <a:lnTo>
                    <a:pt x="1622158" y="3185622"/>
                  </a:lnTo>
                </a:path>
                <a:path w="6616700" h="3467100">
                  <a:moveTo>
                    <a:pt x="373410" y="3114786"/>
                  </a:moveTo>
                  <a:lnTo>
                    <a:pt x="490796" y="3232172"/>
                  </a:lnTo>
                </a:path>
                <a:path w="6616700" h="3467100">
                  <a:moveTo>
                    <a:pt x="704318" y="3114786"/>
                  </a:moveTo>
                  <a:lnTo>
                    <a:pt x="586931" y="3232172"/>
                  </a:lnTo>
                </a:path>
                <a:path w="6616700" h="3467100">
                  <a:moveTo>
                    <a:pt x="122446" y="2195934"/>
                  </a:moveTo>
                  <a:lnTo>
                    <a:pt x="0" y="2073488"/>
                  </a:lnTo>
                </a:path>
                <a:path w="6616700" h="3467100">
                  <a:moveTo>
                    <a:pt x="122446" y="1847823"/>
                  </a:moveTo>
                  <a:lnTo>
                    <a:pt x="0" y="1971281"/>
                  </a:lnTo>
                </a:path>
                <a:path w="6616700" h="3467100">
                  <a:moveTo>
                    <a:pt x="1538166" y="2342667"/>
                  </a:moveTo>
                  <a:lnTo>
                    <a:pt x="1426851" y="2231352"/>
                  </a:lnTo>
                </a:path>
                <a:path w="6616700" h="3467100">
                  <a:moveTo>
                    <a:pt x="1871098" y="2046165"/>
                  </a:moveTo>
                  <a:lnTo>
                    <a:pt x="1760795" y="1934851"/>
                  </a:lnTo>
                </a:path>
                <a:path w="6616700" h="3467100">
                  <a:moveTo>
                    <a:pt x="2103846" y="1762819"/>
                  </a:moveTo>
                  <a:lnTo>
                    <a:pt x="2007711" y="1859966"/>
                  </a:lnTo>
                </a:path>
                <a:path w="6616700" h="3467100">
                  <a:moveTo>
                    <a:pt x="2260699" y="1762819"/>
                  </a:moveTo>
                  <a:lnTo>
                    <a:pt x="2164563" y="1859966"/>
                  </a:lnTo>
                </a:path>
                <a:path w="6616700" h="3467100">
                  <a:moveTo>
                    <a:pt x="2417551" y="1762819"/>
                  </a:moveTo>
                  <a:lnTo>
                    <a:pt x="2321416" y="1859966"/>
                  </a:lnTo>
                </a:path>
                <a:path w="6616700" h="3467100">
                  <a:moveTo>
                    <a:pt x="129529" y="1008915"/>
                  </a:moveTo>
                  <a:lnTo>
                    <a:pt x="8095" y="886469"/>
                  </a:lnTo>
                </a:path>
                <a:path w="6616700" h="3467100">
                  <a:moveTo>
                    <a:pt x="129529" y="664852"/>
                  </a:moveTo>
                  <a:lnTo>
                    <a:pt x="8095" y="786286"/>
                  </a:lnTo>
                </a:path>
                <a:path w="6616700" h="3467100">
                  <a:moveTo>
                    <a:pt x="1330716" y="1460245"/>
                  </a:moveTo>
                  <a:lnTo>
                    <a:pt x="1220413" y="1348931"/>
                  </a:lnTo>
                </a:path>
                <a:path w="6616700" h="3467100">
                  <a:moveTo>
                    <a:pt x="1377265" y="870278"/>
                  </a:moveTo>
                  <a:lnTo>
                    <a:pt x="1490604" y="983616"/>
                  </a:lnTo>
                </a:path>
                <a:path w="6616700" h="3467100">
                  <a:moveTo>
                    <a:pt x="1656564" y="694198"/>
                  </a:moveTo>
                  <a:lnTo>
                    <a:pt x="1560429" y="791345"/>
                  </a:lnTo>
                </a:path>
                <a:path w="6616700" h="3467100">
                  <a:moveTo>
                    <a:pt x="1656564" y="538358"/>
                  </a:moveTo>
                  <a:lnTo>
                    <a:pt x="1560429" y="634493"/>
                  </a:lnTo>
                </a:path>
                <a:path w="6616700" h="3467100">
                  <a:moveTo>
                    <a:pt x="863194" y="42501"/>
                  </a:moveTo>
                  <a:lnTo>
                    <a:pt x="749855" y="155840"/>
                  </a:lnTo>
                </a:path>
                <a:path w="6616700" h="3467100">
                  <a:moveTo>
                    <a:pt x="1377265" y="113338"/>
                  </a:moveTo>
                  <a:lnTo>
                    <a:pt x="1490604" y="0"/>
                  </a:lnTo>
                </a:path>
                <a:path w="6616700" h="3467100">
                  <a:moveTo>
                    <a:pt x="1656564" y="307633"/>
                  </a:moveTo>
                  <a:lnTo>
                    <a:pt x="1560429" y="211497"/>
                  </a:lnTo>
                </a:path>
                <a:path w="6616700" h="3467100">
                  <a:moveTo>
                    <a:pt x="1656564" y="464485"/>
                  </a:moveTo>
                  <a:lnTo>
                    <a:pt x="1560429" y="3683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00" name="object 8500"/>
          <p:cNvSpPr txBox="1"/>
          <p:nvPr/>
        </p:nvSpPr>
        <p:spPr>
          <a:xfrm>
            <a:off x="16044606" y="13228026"/>
            <a:ext cx="75184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0" dirty="0">
                <a:latin typeface="Cambria"/>
                <a:cs typeface="Cambria"/>
              </a:rPr>
              <a:t>Арк.</a:t>
            </a:r>
            <a:r>
              <a:rPr sz="650" spc="310" dirty="0">
                <a:latin typeface="Cambria"/>
                <a:cs typeface="Cambria"/>
              </a:rPr>
              <a:t> </a:t>
            </a:r>
            <a:r>
              <a:rPr sz="650" spc="-40" dirty="0">
                <a:latin typeface="Cambria"/>
                <a:cs typeface="Cambria"/>
              </a:rPr>
              <a:t>№док.</a:t>
            </a:r>
            <a:r>
              <a:rPr sz="650" spc="110" dirty="0">
                <a:latin typeface="Cambria"/>
                <a:cs typeface="Cambria"/>
              </a:rPr>
              <a:t>  </a:t>
            </a:r>
            <a:r>
              <a:rPr sz="650" spc="-45" dirty="0">
                <a:latin typeface="Cambria"/>
                <a:cs typeface="Cambria"/>
              </a:rPr>
              <a:t>Підпис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8501" name="object 8501"/>
          <p:cNvSpPr txBox="1"/>
          <p:nvPr/>
        </p:nvSpPr>
        <p:spPr>
          <a:xfrm>
            <a:off x="16861251" y="13228026"/>
            <a:ext cx="2286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50" dirty="0">
                <a:latin typeface="Cambria"/>
                <a:cs typeface="Cambria"/>
              </a:rPr>
              <a:t>Дата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8502" name="object 8502"/>
          <p:cNvGrpSpPr/>
          <p:nvPr/>
        </p:nvGrpSpPr>
        <p:grpSpPr>
          <a:xfrm>
            <a:off x="18760724" y="13343987"/>
            <a:ext cx="724535" cy="370205"/>
            <a:chOff x="18760724" y="13343987"/>
            <a:chExt cx="724535" cy="370205"/>
          </a:xfrm>
        </p:grpSpPr>
        <p:sp>
          <p:nvSpPr>
            <p:cNvPr id="8503" name="object 8503"/>
            <p:cNvSpPr/>
            <p:nvPr/>
          </p:nvSpPr>
          <p:spPr>
            <a:xfrm>
              <a:off x="18763264" y="13350337"/>
              <a:ext cx="357505" cy="0"/>
            </a:xfrm>
            <a:custGeom>
              <a:avLst/>
              <a:gdLst/>
              <a:ahLst/>
              <a:cxnLst/>
              <a:rect l="l" t="t" r="r" b="b"/>
              <a:pathLst>
                <a:path w="357505">
                  <a:moveTo>
                    <a:pt x="0" y="0"/>
                  </a:moveTo>
                  <a:lnTo>
                    <a:pt x="35721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19120483" y="13350337"/>
              <a:ext cx="358775" cy="357505"/>
            </a:xfrm>
            <a:custGeom>
              <a:avLst/>
              <a:gdLst/>
              <a:ahLst/>
              <a:cxnLst/>
              <a:rect l="l" t="t" r="r" b="b"/>
              <a:pathLst>
                <a:path w="358775" h="357505">
                  <a:moveTo>
                    <a:pt x="0" y="0"/>
                  </a:moveTo>
                  <a:lnTo>
                    <a:pt x="0" y="357218"/>
                  </a:lnTo>
                </a:path>
                <a:path w="358775" h="357505">
                  <a:moveTo>
                    <a:pt x="358230" y="0"/>
                  </a:moveTo>
                  <a:lnTo>
                    <a:pt x="358230" y="35721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05" name="object 8505"/>
          <p:cNvSpPr txBox="1"/>
          <p:nvPr/>
        </p:nvSpPr>
        <p:spPr>
          <a:xfrm>
            <a:off x="17252877" y="13457739"/>
            <a:ext cx="13366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Cambria"/>
                <a:cs typeface="Cambria"/>
              </a:rPr>
              <a:t>Архітектурно-планувальний</a:t>
            </a:r>
            <a:r>
              <a:rPr sz="650" spc="-1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розділ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8506" name="object 8506"/>
          <p:cNvSpPr txBox="1"/>
          <p:nvPr/>
        </p:nvSpPr>
        <p:spPr>
          <a:xfrm>
            <a:off x="15539642" y="13209587"/>
            <a:ext cx="434975" cy="264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1435">
              <a:lnSpc>
                <a:spcPct val="120500"/>
              </a:lnSpc>
              <a:spcBef>
                <a:spcPts val="100"/>
              </a:spcBef>
            </a:pPr>
            <a:r>
              <a:rPr sz="650" spc="-20" dirty="0">
                <a:latin typeface="Cambria"/>
                <a:cs typeface="Cambria"/>
              </a:rPr>
              <a:t>Зм.      </a:t>
            </a:r>
            <a:r>
              <a:rPr sz="650" spc="-4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Кіл.  </a:t>
            </a:r>
            <a:r>
              <a:rPr sz="650" spc="-25" dirty="0">
                <a:latin typeface="Cambria"/>
                <a:cs typeface="Cambria"/>
              </a:rPr>
              <a:t>Виконав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8507" name="object 8507"/>
          <p:cNvSpPr txBox="1"/>
          <p:nvPr/>
        </p:nvSpPr>
        <p:spPr>
          <a:xfrm>
            <a:off x="15538631" y="13467858"/>
            <a:ext cx="38290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Перевірив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8508" name="object 8508"/>
          <p:cNvSpPr txBox="1"/>
          <p:nvPr/>
        </p:nvSpPr>
        <p:spPr>
          <a:xfrm>
            <a:off x="16016271" y="13348448"/>
            <a:ext cx="488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60" dirty="0">
                <a:latin typeface="Cambria"/>
                <a:cs typeface="Cambria"/>
              </a:rPr>
              <a:t>Соломкіна </a:t>
            </a:r>
            <a:r>
              <a:rPr sz="650" spc="-45" dirty="0">
                <a:latin typeface="Cambria"/>
                <a:cs typeface="Cambria"/>
              </a:rPr>
              <a:t>О.В.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8509" name="object 8509"/>
          <p:cNvSpPr txBox="1"/>
          <p:nvPr/>
        </p:nvSpPr>
        <p:spPr>
          <a:xfrm>
            <a:off x="17560509" y="12769217"/>
            <a:ext cx="19780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Cambria"/>
                <a:cs typeface="Cambria"/>
              </a:rPr>
              <a:t>АТЕСТАЦІЙНА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75" dirty="0">
                <a:latin typeface="Cambria"/>
                <a:cs typeface="Cambria"/>
              </a:rPr>
              <a:t>ВИПУСКН</a:t>
            </a:r>
            <a:r>
              <a:rPr sz="1050" spc="-70" dirty="0">
                <a:latin typeface="Cambria"/>
                <a:cs typeface="Cambria"/>
              </a:rPr>
              <a:t>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40" dirty="0">
                <a:latin typeface="Cambria"/>
                <a:cs typeface="Cambria"/>
              </a:rPr>
              <a:t>РОБОТА</a:t>
            </a:r>
            <a:endParaRPr sz="1050">
              <a:latin typeface="Cambria"/>
              <a:cs typeface="Cambria"/>
            </a:endParaRPr>
          </a:p>
        </p:txBody>
      </p:sp>
      <p:pic>
        <p:nvPicPr>
          <p:cNvPr id="8510" name="object 8510"/>
          <p:cNvPicPr/>
          <p:nvPr/>
        </p:nvPicPr>
        <p:blipFill>
          <a:blip r:embed="rId438" cstate="print"/>
          <a:stretch>
            <a:fillRect/>
          </a:stretch>
        </p:blipFill>
        <p:spPr>
          <a:xfrm>
            <a:off x="17180573" y="13749046"/>
            <a:ext cx="1502747" cy="276262"/>
          </a:xfrm>
          <a:prstGeom prst="rect">
            <a:avLst/>
          </a:prstGeom>
        </p:spPr>
      </p:pic>
      <p:sp>
        <p:nvSpPr>
          <p:cNvPr id="8511" name="object 8511"/>
          <p:cNvSpPr txBox="1"/>
          <p:nvPr/>
        </p:nvSpPr>
        <p:spPr>
          <a:xfrm>
            <a:off x="16018295" y="13467858"/>
            <a:ext cx="48450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85" dirty="0">
                <a:latin typeface="Cambria"/>
                <a:cs typeface="Cambria"/>
              </a:rPr>
              <a:t>Єгорченко</a:t>
            </a:r>
            <a:r>
              <a:rPr sz="650" spc="-80" dirty="0">
                <a:latin typeface="Cambria"/>
                <a:cs typeface="Cambria"/>
              </a:rPr>
              <a:t>в</a:t>
            </a:r>
            <a:r>
              <a:rPr sz="650" spc="-15" dirty="0">
                <a:latin typeface="Cambria"/>
                <a:cs typeface="Cambria"/>
              </a:rPr>
              <a:t> </a:t>
            </a:r>
            <a:r>
              <a:rPr sz="650" spc="-75" dirty="0">
                <a:latin typeface="Cambria"/>
                <a:cs typeface="Cambria"/>
              </a:rPr>
              <a:t>В.О.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8512" name="object 8512"/>
          <p:cNvSpPr txBox="1"/>
          <p:nvPr/>
        </p:nvSpPr>
        <p:spPr>
          <a:xfrm>
            <a:off x="17197218" y="13047898"/>
            <a:ext cx="2678430" cy="4222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08915" marR="5080" indent="-196850">
              <a:lnSpc>
                <a:spcPct val="100000"/>
              </a:lnSpc>
              <a:spcBef>
                <a:spcPts val="105"/>
              </a:spcBef>
            </a:pPr>
            <a:r>
              <a:rPr sz="650" spc="-40" dirty="0">
                <a:latin typeface="Cambria"/>
                <a:cs typeface="Cambria"/>
              </a:rPr>
              <a:t>Вибір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раціонального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5" dirty="0">
                <a:latin typeface="Cambria"/>
                <a:cs typeface="Cambria"/>
              </a:rPr>
              <a:t>варіанту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фундаменту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житлового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будинку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в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5" dirty="0">
                <a:latin typeface="Cambria"/>
                <a:cs typeface="Cambria"/>
              </a:rPr>
              <a:t>умовах </a:t>
            </a:r>
            <a:r>
              <a:rPr sz="650" spc="-125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слабких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органо-мінеральних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відкладів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району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45" dirty="0">
                <a:latin typeface="Cambria"/>
                <a:cs typeface="Cambria"/>
              </a:rPr>
              <a:t>Поділ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м.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Києві</a:t>
            </a:r>
            <a:endParaRPr sz="6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650">
              <a:latin typeface="Cambria"/>
              <a:cs typeface="Cambria"/>
            </a:endParaRPr>
          </a:p>
          <a:p>
            <a:pPr marL="1618615">
              <a:lnSpc>
                <a:spcPct val="100000"/>
              </a:lnSpc>
              <a:tabLst>
                <a:tab pos="2366010" algn="l"/>
              </a:tabLst>
            </a:pPr>
            <a:r>
              <a:rPr sz="650" dirty="0">
                <a:latin typeface="Cambria"/>
                <a:cs typeface="Cambria"/>
              </a:rPr>
              <a:t>Стадія     </a:t>
            </a:r>
            <a:r>
              <a:rPr sz="650" spc="10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Аркуш	Аркушів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8513" name="object 8513"/>
          <p:cNvSpPr/>
          <p:nvPr/>
        </p:nvSpPr>
        <p:spPr>
          <a:xfrm>
            <a:off x="18047814" y="7758293"/>
            <a:ext cx="1907539" cy="2679700"/>
          </a:xfrm>
          <a:custGeom>
            <a:avLst/>
            <a:gdLst/>
            <a:ahLst/>
            <a:cxnLst/>
            <a:rect l="l" t="t" r="r" b="b"/>
            <a:pathLst>
              <a:path w="1907540" h="2679700">
                <a:moveTo>
                  <a:pt x="1907528" y="1335775"/>
                </a:moveTo>
                <a:lnTo>
                  <a:pt x="0" y="1335775"/>
                </a:lnTo>
              </a:path>
              <a:path w="1907540" h="2679700">
                <a:moveTo>
                  <a:pt x="1549297" y="1502747"/>
                </a:moveTo>
                <a:lnTo>
                  <a:pt x="1549297" y="2679647"/>
                </a:lnTo>
              </a:path>
              <a:path w="1907540" h="2679700">
                <a:moveTo>
                  <a:pt x="1549297" y="0"/>
                </a:moveTo>
                <a:lnTo>
                  <a:pt x="1549297" y="1335775"/>
                </a:lnTo>
              </a:path>
              <a:path w="1907540" h="2679700">
                <a:moveTo>
                  <a:pt x="286382" y="1502747"/>
                </a:moveTo>
                <a:lnTo>
                  <a:pt x="286382" y="2503567"/>
                </a:lnTo>
              </a:path>
              <a:path w="1907540" h="2679700">
                <a:moveTo>
                  <a:pt x="286382" y="0"/>
                </a:moveTo>
                <a:lnTo>
                  <a:pt x="286382" y="1335775"/>
                </a:lnTo>
              </a:path>
              <a:path w="1907540" h="2679700">
                <a:moveTo>
                  <a:pt x="1907528" y="1502747"/>
                </a:moveTo>
                <a:lnTo>
                  <a:pt x="0" y="1502747"/>
                </a:lnTo>
              </a:path>
              <a:path w="1907540" h="2679700">
                <a:moveTo>
                  <a:pt x="1907528" y="1668707"/>
                </a:moveTo>
                <a:lnTo>
                  <a:pt x="0" y="1668707"/>
                </a:lnTo>
              </a:path>
              <a:path w="1907540" h="2679700">
                <a:moveTo>
                  <a:pt x="1907528" y="1835679"/>
                </a:moveTo>
                <a:lnTo>
                  <a:pt x="0" y="1835679"/>
                </a:lnTo>
              </a:path>
              <a:path w="1907540" h="2679700">
                <a:moveTo>
                  <a:pt x="1907528" y="2002651"/>
                </a:moveTo>
                <a:lnTo>
                  <a:pt x="0" y="2002651"/>
                </a:lnTo>
              </a:path>
              <a:path w="1907540" h="2679700">
                <a:moveTo>
                  <a:pt x="1907528" y="2169623"/>
                </a:moveTo>
                <a:lnTo>
                  <a:pt x="0" y="2169623"/>
                </a:lnTo>
              </a:path>
              <a:path w="1907540" h="2679700">
                <a:moveTo>
                  <a:pt x="1907528" y="2336595"/>
                </a:moveTo>
                <a:lnTo>
                  <a:pt x="0" y="2336595"/>
                </a:lnTo>
              </a:path>
              <a:path w="1907540" h="2679700">
                <a:moveTo>
                  <a:pt x="1907528" y="2503567"/>
                </a:moveTo>
                <a:lnTo>
                  <a:pt x="0" y="2503567"/>
                </a:lnTo>
              </a:path>
              <a:path w="1907540" h="2679700">
                <a:moveTo>
                  <a:pt x="1907528" y="166971"/>
                </a:moveTo>
                <a:lnTo>
                  <a:pt x="0" y="166971"/>
                </a:lnTo>
              </a:path>
              <a:path w="1907540" h="2679700">
                <a:moveTo>
                  <a:pt x="1907528" y="333943"/>
                </a:moveTo>
                <a:lnTo>
                  <a:pt x="0" y="333943"/>
                </a:lnTo>
              </a:path>
              <a:path w="1907540" h="2679700">
                <a:moveTo>
                  <a:pt x="1907528" y="500915"/>
                </a:moveTo>
                <a:lnTo>
                  <a:pt x="0" y="5009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4" name="object 8514"/>
          <p:cNvSpPr txBox="1"/>
          <p:nvPr/>
        </p:nvSpPr>
        <p:spPr>
          <a:xfrm>
            <a:off x="18135297" y="9273864"/>
            <a:ext cx="176720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1528445" algn="l"/>
              </a:tabLst>
            </a:pPr>
            <a:r>
              <a:rPr sz="750" spc="-80" dirty="0">
                <a:latin typeface="Cambria"/>
                <a:cs typeface="Cambria"/>
              </a:rPr>
              <a:t>01     </a:t>
            </a:r>
            <a:r>
              <a:rPr sz="750" spc="-10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Комерційн</a:t>
            </a:r>
            <a:r>
              <a:rPr sz="750" spc="-20" dirty="0">
                <a:latin typeface="Cambria"/>
                <a:cs typeface="Cambria"/>
              </a:rPr>
              <a:t>е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35" dirty="0">
                <a:latin typeface="Cambria"/>
                <a:cs typeface="Cambria"/>
              </a:rPr>
              <a:t>приміщення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120" dirty="0">
                <a:latin typeface="Cambria"/>
                <a:cs typeface="Cambria"/>
              </a:rPr>
              <a:t>№1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10" dirty="0">
                <a:latin typeface="Cambria"/>
                <a:cs typeface="Cambria"/>
              </a:rPr>
              <a:t>85,93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15" name="object 8515"/>
          <p:cNvSpPr txBox="1"/>
          <p:nvPr/>
        </p:nvSpPr>
        <p:spPr>
          <a:xfrm>
            <a:off x="18493528" y="9106892"/>
            <a:ext cx="10153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0" dirty="0">
                <a:latin typeface="Cambria"/>
                <a:cs typeface="Cambria"/>
              </a:rPr>
              <a:t>Комерційні</a:t>
            </a:r>
            <a:r>
              <a:rPr sz="750" dirty="0">
                <a:latin typeface="Cambria"/>
                <a:cs typeface="Cambria"/>
              </a:rPr>
              <a:t> </a:t>
            </a:r>
            <a:r>
              <a:rPr sz="750" spc="-35" dirty="0">
                <a:latin typeface="Cambria"/>
                <a:cs typeface="Cambria"/>
              </a:rPr>
              <a:t>приміщення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16" name="object 8516"/>
          <p:cNvSpPr txBox="1"/>
          <p:nvPr/>
        </p:nvSpPr>
        <p:spPr>
          <a:xfrm>
            <a:off x="18128214" y="9440836"/>
            <a:ext cx="176657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1542415" algn="l"/>
              </a:tabLst>
            </a:pPr>
            <a:r>
              <a:rPr sz="750" spc="-25" dirty="0">
                <a:latin typeface="Cambria"/>
                <a:cs typeface="Cambria"/>
              </a:rPr>
              <a:t>02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Комерційн</a:t>
            </a:r>
            <a:r>
              <a:rPr sz="750" spc="-20" dirty="0">
                <a:latin typeface="Cambria"/>
                <a:cs typeface="Cambria"/>
              </a:rPr>
              <a:t>е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35" dirty="0">
                <a:latin typeface="Cambria"/>
                <a:cs typeface="Cambria"/>
              </a:rPr>
              <a:t>приміщення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№2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35" dirty="0">
                <a:latin typeface="Cambria"/>
                <a:cs typeface="Cambria"/>
              </a:rPr>
              <a:t>57,18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17" name="object 8517"/>
          <p:cNvSpPr txBox="1"/>
          <p:nvPr/>
        </p:nvSpPr>
        <p:spPr>
          <a:xfrm>
            <a:off x="18128214" y="9607808"/>
            <a:ext cx="1774189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03</a:t>
            </a:r>
            <a:r>
              <a:rPr sz="750" spc="145" dirty="0">
                <a:latin typeface="Cambria"/>
                <a:cs typeface="Cambria"/>
              </a:rPr>
              <a:t> </a:t>
            </a:r>
            <a:r>
              <a:rPr sz="750" spc="45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Комерційне</a:t>
            </a:r>
            <a:r>
              <a:rPr sz="750" spc="65" dirty="0">
                <a:latin typeface="Cambria"/>
                <a:cs typeface="Cambria"/>
              </a:rPr>
              <a:t> </a:t>
            </a:r>
            <a:r>
              <a:rPr sz="750" spc="-35" dirty="0">
                <a:latin typeface="Cambria"/>
                <a:cs typeface="Cambria"/>
              </a:rPr>
              <a:t>приміщення</a:t>
            </a:r>
            <a:r>
              <a:rPr sz="750" spc="70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№3</a:t>
            </a:r>
            <a:r>
              <a:rPr sz="750" spc="80" dirty="0">
                <a:latin typeface="Cambria"/>
                <a:cs typeface="Cambria"/>
              </a:rPr>
              <a:t>   </a:t>
            </a:r>
            <a:r>
              <a:rPr sz="750" spc="8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58,58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18" name="object 8518"/>
          <p:cNvSpPr txBox="1"/>
          <p:nvPr/>
        </p:nvSpPr>
        <p:spPr>
          <a:xfrm>
            <a:off x="18124166" y="9774780"/>
            <a:ext cx="17811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04    </a:t>
            </a:r>
            <a:r>
              <a:rPr sz="750" spc="5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Комерційне</a:t>
            </a:r>
            <a:r>
              <a:rPr sz="750" spc="65" dirty="0">
                <a:latin typeface="Cambria"/>
                <a:cs typeface="Cambria"/>
              </a:rPr>
              <a:t> </a:t>
            </a:r>
            <a:r>
              <a:rPr sz="750" spc="-35" dirty="0">
                <a:latin typeface="Cambria"/>
                <a:cs typeface="Cambria"/>
              </a:rPr>
              <a:t>приміщення</a:t>
            </a:r>
            <a:r>
              <a:rPr sz="750" spc="65" dirty="0">
                <a:latin typeface="Cambria"/>
                <a:cs typeface="Cambria"/>
              </a:rPr>
              <a:t> </a:t>
            </a:r>
            <a:r>
              <a:rPr sz="750" spc="-35" dirty="0">
                <a:latin typeface="Cambria"/>
                <a:cs typeface="Cambria"/>
              </a:rPr>
              <a:t>№4</a:t>
            </a:r>
            <a:r>
              <a:rPr sz="750" spc="135" dirty="0">
                <a:latin typeface="Cambria"/>
                <a:cs typeface="Cambria"/>
              </a:rPr>
              <a:t>  </a:t>
            </a:r>
            <a:r>
              <a:rPr sz="750" spc="140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75,46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19" name="object 8519"/>
          <p:cNvSpPr txBox="1"/>
          <p:nvPr/>
        </p:nvSpPr>
        <p:spPr>
          <a:xfrm>
            <a:off x="18128214" y="9941752"/>
            <a:ext cx="179197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05</a:t>
            </a:r>
            <a:r>
              <a:rPr sz="750" spc="145" dirty="0">
                <a:latin typeface="Cambria"/>
                <a:cs typeface="Cambria"/>
              </a:rPr>
              <a:t> </a:t>
            </a:r>
            <a:r>
              <a:rPr sz="750" spc="45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Комерційне</a:t>
            </a:r>
            <a:r>
              <a:rPr sz="750" spc="65" dirty="0">
                <a:latin typeface="Cambria"/>
                <a:cs typeface="Cambria"/>
              </a:rPr>
              <a:t> </a:t>
            </a:r>
            <a:r>
              <a:rPr sz="750" spc="-35" dirty="0">
                <a:latin typeface="Cambria"/>
                <a:cs typeface="Cambria"/>
              </a:rPr>
              <a:t>приміщення</a:t>
            </a:r>
            <a:r>
              <a:rPr sz="750" spc="70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№5</a:t>
            </a:r>
            <a:r>
              <a:rPr sz="750" spc="45" dirty="0">
                <a:latin typeface="Cambria"/>
                <a:cs typeface="Cambria"/>
              </a:rPr>
              <a:t>    </a:t>
            </a:r>
            <a:r>
              <a:rPr sz="750" spc="-30" dirty="0">
                <a:latin typeface="Cambria"/>
                <a:cs typeface="Cambria"/>
              </a:rPr>
              <a:t>152,90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20" name="object 8520"/>
          <p:cNvSpPr txBox="1"/>
          <p:nvPr/>
        </p:nvSpPr>
        <p:spPr>
          <a:xfrm>
            <a:off x="18128214" y="7892079"/>
            <a:ext cx="1759585" cy="359410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L="229870" indent="-217804">
              <a:lnSpc>
                <a:spcPct val="100000"/>
              </a:lnSpc>
              <a:spcBef>
                <a:spcPts val="505"/>
              </a:spcBef>
              <a:buAutoNum type="arabicPeriod" startAt="8"/>
              <a:tabLst>
                <a:tab pos="230504" algn="l"/>
                <a:tab pos="1549400" algn="l"/>
              </a:tabLst>
            </a:pPr>
            <a:r>
              <a:rPr sz="750" spc="-15" dirty="0">
                <a:latin typeface="Cambria"/>
                <a:cs typeface="Cambria"/>
              </a:rPr>
              <a:t>Сходи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СК-1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55" dirty="0">
                <a:latin typeface="Cambria"/>
                <a:cs typeface="Cambria"/>
              </a:rPr>
              <a:t>21,17</a:t>
            </a:r>
            <a:endParaRPr sz="750">
              <a:latin typeface="Cambria"/>
              <a:cs typeface="Cambria"/>
            </a:endParaRPr>
          </a:p>
          <a:p>
            <a:pPr marL="229870" indent="-217804">
              <a:lnSpc>
                <a:spcPct val="100000"/>
              </a:lnSpc>
              <a:spcBef>
                <a:spcPts val="415"/>
              </a:spcBef>
              <a:buAutoNum type="arabicPeriod" startAt="8"/>
              <a:tabLst>
                <a:tab pos="230504" algn="l"/>
                <a:tab pos="1549400" algn="l"/>
              </a:tabLst>
            </a:pPr>
            <a:r>
              <a:rPr sz="750" spc="-15" dirty="0">
                <a:latin typeface="Cambria"/>
                <a:cs typeface="Cambria"/>
              </a:rPr>
              <a:t>Сходи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СК-1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55" dirty="0">
                <a:latin typeface="Cambria"/>
                <a:cs typeface="Cambria"/>
              </a:rPr>
              <a:t>21,13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21" name="object 8521"/>
          <p:cNvSpPr/>
          <p:nvPr/>
        </p:nvSpPr>
        <p:spPr>
          <a:xfrm>
            <a:off x="18047814" y="8426181"/>
            <a:ext cx="1907539" cy="167005"/>
          </a:xfrm>
          <a:custGeom>
            <a:avLst/>
            <a:gdLst/>
            <a:ahLst/>
            <a:cxnLst/>
            <a:rect l="l" t="t" r="r" b="b"/>
            <a:pathLst>
              <a:path w="1907540" h="167004">
                <a:moveTo>
                  <a:pt x="1907528" y="0"/>
                </a:moveTo>
                <a:lnTo>
                  <a:pt x="0" y="0"/>
                </a:lnTo>
              </a:path>
              <a:path w="1907540" h="167004">
                <a:moveTo>
                  <a:pt x="1907528" y="166971"/>
                </a:moveTo>
                <a:lnTo>
                  <a:pt x="0" y="16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2" name="object 8522"/>
          <p:cNvSpPr txBox="1"/>
          <p:nvPr/>
        </p:nvSpPr>
        <p:spPr>
          <a:xfrm>
            <a:off x="18135297" y="8226023"/>
            <a:ext cx="1784350" cy="359410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  <a:tabLst>
                <a:tab pos="1510030" algn="l"/>
              </a:tabLst>
            </a:pPr>
            <a:r>
              <a:rPr sz="750" spc="-80" dirty="0">
                <a:latin typeface="Cambria"/>
                <a:cs typeface="Cambria"/>
              </a:rPr>
              <a:t>10     </a:t>
            </a:r>
            <a:r>
              <a:rPr sz="750" spc="-10" dirty="0">
                <a:latin typeface="Cambria"/>
                <a:cs typeface="Cambria"/>
              </a:rPr>
              <a:t> </a:t>
            </a:r>
            <a:r>
              <a:rPr sz="750" spc="15" dirty="0">
                <a:latin typeface="Cambria"/>
                <a:cs typeface="Cambria"/>
              </a:rPr>
              <a:t>Хол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30" dirty="0">
                <a:latin typeface="Cambria"/>
                <a:cs typeface="Cambria"/>
              </a:rPr>
              <a:t>100,53</a:t>
            </a:r>
            <a:endParaRPr sz="750">
              <a:latin typeface="Cambria"/>
              <a:cs typeface="Cambria"/>
            </a:endParaRPr>
          </a:p>
          <a:p>
            <a:pPr marL="19685">
              <a:lnSpc>
                <a:spcPct val="100000"/>
              </a:lnSpc>
              <a:spcBef>
                <a:spcPts val="415"/>
              </a:spcBef>
              <a:tabLst>
                <a:tab pos="222885" algn="l"/>
                <a:tab pos="1552575" algn="l"/>
              </a:tabLst>
            </a:pPr>
            <a:r>
              <a:rPr sz="750" spc="-135" dirty="0">
                <a:latin typeface="Cambria"/>
                <a:cs typeface="Cambria"/>
              </a:rPr>
              <a:t>11	</a:t>
            </a:r>
            <a:r>
              <a:rPr sz="750" dirty="0">
                <a:latin typeface="Cambria"/>
                <a:cs typeface="Cambria"/>
              </a:rPr>
              <a:t>Санвузол</a:t>
            </a:r>
            <a:r>
              <a:rPr sz="750" spc="30" dirty="0">
                <a:latin typeface="Cambria"/>
                <a:cs typeface="Cambria"/>
              </a:rPr>
              <a:t> </a:t>
            </a:r>
            <a:r>
              <a:rPr sz="750" spc="-60" dirty="0">
                <a:latin typeface="Cambria"/>
                <a:cs typeface="Cambria"/>
              </a:rPr>
              <a:t>МГН	</a:t>
            </a:r>
            <a:r>
              <a:rPr sz="750" spc="-5" dirty="0">
                <a:latin typeface="Cambria"/>
                <a:cs typeface="Cambria"/>
              </a:rPr>
              <a:t>5,53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23" name="object 8523"/>
          <p:cNvSpPr/>
          <p:nvPr/>
        </p:nvSpPr>
        <p:spPr>
          <a:xfrm>
            <a:off x="18047814" y="8760124"/>
            <a:ext cx="1907539" cy="334010"/>
          </a:xfrm>
          <a:custGeom>
            <a:avLst/>
            <a:gdLst/>
            <a:ahLst/>
            <a:cxnLst/>
            <a:rect l="l" t="t" r="r" b="b"/>
            <a:pathLst>
              <a:path w="1907540" h="334009">
                <a:moveTo>
                  <a:pt x="1907528" y="0"/>
                </a:moveTo>
                <a:lnTo>
                  <a:pt x="0" y="0"/>
                </a:lnTo>
              </a:path>
              <a:path w="1907540" h="334009">
                <a:moveTo>
                  <a:pt x="1907528" y="166971"/>
                </a:moveTo>
                <a:lnTo>
                  <a:pt x="0" y="166971"/>
                </a:lnTo>
              </a:path>
              <a:path w="1907540" h="334009">
                <a:moveTo>
                  <a:pt x="1907528" y="333943"/>
                </a:moveTo>
                <a:lnTo>
                  <a:pt x="0" y="3339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4" name="object 8524"/>
          <p:cNvSpPr txBox="1"/>
          <p:nvPr/>
        </p:nvSpPr>
        <p:spPr>
          <a:xfrm>
            <a:off x="18131249" y="8560978"/>
            <a:ext cx="1764030" cy="524510"/>
          </a:xfrm>
          <a:prstGeom prst="rect">
            <a:avLst/>
          </a:prstGeom>
        </p:spPr>
        <p:txBody>
          <a:bodyPr vert="horz" wrap="square" lIns="0" tIns="63500" rIns="0" bIns="0" rtlCol="0">
            <a:spAutoFit/>
          </a:bodyPr>
          <a:lstStyle/>
          <a:p>
            <a:pPr marL="16510">
              <a:lnSpc>
                <a:spcPct val="100000"/>
              </a:lnSpc>
              <a:spcBef>
                <a:spcPts val="500"/>
              </a:spcBef>
              <a:tabLst>
                <a:tab pos="1546225" algn="l"/>
              </a:tabLst>
            </a:pPr>
            <a:r>
              <a:rPr sz="750" spc="-80" dirty="0">
                <a:latin typeface="Cambria"/>
                <a:cs typeface="Cambria"/>
              </a:rPr>
              <a:t>12</a:t>
            </a:r>
            <a:r>
              <a:rPr sz="750" spc="30" dirty="0">
                <a:latin typeface="Cambria"/>
                <a:cs typeface="Cambria"/>
              </a:rPr>
              <a:t>     </a:t>
            </a:r>
            <a:r>
              <a:rPr sz="750" spc="-15" dirty="0">
                <a:latin typeface="Cambria"/>
                <a:cs typeface="Cambria"/>
              </a:rPr>
              <a:t>Сходи</a:t>
            </a:r>
            <a:r>
              <a:rPr sz="750" spc="30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С-1	</a:t>
            </a:r>
            <a:r>
              <a:rPr sz="750" spc="-55" dirty="0">
                <a:latin typeface="Cambria"/>
                <a:cs typeface="Cambria"/>
              </a:rPr>
              <a:t>16,19</a:t>
            </a:r>
            <a:endParaRPr sz="750">
              <a:latin typeface="Cambria"/>
              <a:cs typeface="Cambria"/>
            </a:endParaRPr>
          </a:p>
          <a:p>
            <a:pPr marL="12700" marR="5080" indent="3810">
              <a:lnSpc>
                <a:spcPts val="1310"/>
              </a:lnSpc>
              <a:spcBef>
                <a:spcPts val="105"/>
              </a:spcBef>
              <a:tabLst>
                <a:tab pos="1539240" algn="l"/>
              </a:tabLst>
            </a:pPr>
            <a:r>
              <a:rPr sz="750" spc="-80" dirty="0">
                <a:latin typeface="Cambria"/>
                <a:cs typeface="Cambria"/>
              </a:rPr>
              <a:t>13     </a:t>
            </a:r>
            <a:r>
              <a:rPr sz="750" spc="-10" dirty="0">
                <a:latin typeface="Cambria"/>
                <a:cs typeface="Cambria"/>
              </a:rPr>
              <a:t> </a:t>
            </a:r>
            <a:r>
              <a:rPr sz="750" spc="-20" dirty="0">
                <a:latin typeface="Cambria"/>
                <a:cs typeface="Cambria"/>
              </a:rPr>
              <a:t>Допоміжне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35" dirty="0">
                <a:latin typeface="Cambria"/>
                <a:cs typeface="Cambria"/>
              </a:rPr>
              <a:t>приміщення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114" dirty="0">
                <a:latin typeface="Cambria"/>
                <a:cs typeface="Cambria"/>
              </a:rPr>
              <a:t> </a:t>
            </a:r>
            <a:r>
              <a:rPr sz="750" spc="-45" dirty="0">
                <a:latin typeface="Cambria"/>
                <a:cs typeface="Cambria"/>
              </a:rPr>
              <a:t>10,13  </a:t>
            </a:r>
            <a:r>
              <a:rPr sz="750" spc="-50" dirty="0">
                <a:latin typeface="Cambria"/>
                <a:cs typeface="Cambria"/>
              </a:rPr>
              <a:t>14</a:t>
            </a:r>
            <a:r>
              <a:rPr sz="750" dirty="0">
                <a:latin typeface="Cambria"/>
                <a:cs typeface="Cambria"/>
              </a:rPr>
              <a:t>     </a:t>
            </a:r>
            <a:r>
              <a:rPr sz="750" spc="-3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Сходи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С-1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35" dirty="0">
                <a:latin typeface="Cambria"/>
                <a:cs typeface="Cambria"/>
              </a:rPr>
              <a:t>10,86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25" name="object 8525"/>
          <p:cNvSpPr/>
          <p:nvPr/>
        </p:nvSpPr>
        <p:spPr>
          <a:xfrm>
            <a:off x="18047814" y="10437940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6" name="object 8526"/>
          <p:cNvSpPr txBox="1"/>
          <p:nvPr/>
        </p:nvSpPr>
        <p:spPr>
          <a:xfrm>
            <a:off x="18128214" y="10052595"/>
            <a:ext cx="1798955" cy="377825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R="8890" algn="r">
              <a:lnSpc>
                <a:spcPct val="100000"/>
              </a:lnSpc>
              <a:spcBef>
                <a:spcPts val="580"/>
              </a:spcBef>
            </a:pPr>
            <a:r>
              <a:rPr sz="750" spc="-25" dirty="0">
                <a:latin typeface="Cambria"/>
                <a:cs typeface="Cambria"/>
              </a:rPr>
              <a:t>06</a:t>
            </a:r>
            <a:r>
              <a:rPr sz="750" spc="145" dirty="0">
                <a:latin typeface="Cambria"/>
                <a:cs typeface="Cambria"/>
              </a:rPr>
              <a:t> </a:t>
            </a:r>
            <a:r>
              <a:rPr sz="750" spc="45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Комерційне</a:t>
            </a:r>
            <a:r>
              <a:rPr sz="750" spc="65" dirty="0">
                <a:latin typeface="Cambria"/>
                <a:cs typeface="Cambria"/>
              </a:rPr>
              <a:t> </a:t>
            </a:r>
            <a:r>
              <a:rPr sz="750" spc="-35" dirty="0">
                <a:latin typeface="Cambria"/>
                <a:cs typeface="Cambria"/>
              </a:rPr>
              <a:t>приміщення</a:t>
            </a:r>
            <a:r>
              <a:rPr sz="750" spc="70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№6</a:t>
            </a:r>
            <a:r>
              <a:rPr sz="750" spc="40" dirty="0">
                <a:latin typeface="Cambria"/>
                <a:cs typeface="Cambria"/>
              </a:rPr>
              <a:t>    </a:t>
            </a:r>
            <a:r>
              <a:rPr sz="750" spc="-20" dirty="0">
                <a:latin typeface="Cambria"/>
                <a:cs typeface="Cambria"/>
              </a:rPr>
              <a:t>154,39</a:t>
            </a:r>
            <a:endParaRPr sz="750">
              <a:latin typeface="Cambria"/>
              <a:cs typeface="Cambria"/>
            </a:endParaRPr>
          </a:p>
          <a:p>
            <a:pPr marR="5080" algn="r">
              <a:lnSpc>
                <a:spcPct val="100000"/>
              </a:lnSpc>
              <a:spcBef>
                <a:spcPts val="484"/>
              </a:spcBef>
            </a:pPr>
            <a:r>
              <a:rPr sz="750" spc="30" dirty="0">
                <a:latin typeface="Cambria"/>
                <a:cs typeface="Cambria"/>
              </a:rPr>
              <a:t>Загальна</a:t>
            </a:r>
            <a:r>
              <a:rPr sz="750" spc="15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площа</a:t>
            </a:r>
            <a:r>
              <a:rPr sz="750" spc="400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778,52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27" name="object 8527"/>
          <p:cNvSpPr/>
          <p:nvPr/>
        </p:nvSpPr>
        <p:spPr>
          <a:xfrm>
            <a:off x="18047814" y="7758293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8" name="object 8528"/>
          <p:cNvSpPr txBox="1"/>
          <p:nvPr/>
        </p:nvSpPr>
        <p:spPr>
          <a:xfrm>
            <a:off x="18128214" y="7558135"/>
            <a:ext cx="1752600" cy="359410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750" spc="-25" dirty="0">
                <a:latin typeface="Cambria"/>
                <a:cs typeface="Cambria"/>
              </a:rPr>
              <a:t>Місця</a:t>
            </a:r>
            <a:r>
              <a:rPr sz="750" spc="20" dirty="0">
                <a:latin typeface="Cambria"/>
                <a:cs typeface="Cambria"/>
              </a:rPr>
              <a:t> </a:t>
            </a:r>
            <a:r>
              <a:rPr sz="750" spc="15" dirty="0">
                <a:latin typeface="Cambria"/>
                <a:cs typeface="Cambria"/>
              </a:rPr>
              <a:t>загального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користування</a:t>
            </a:r>
            <a:endParaRPr sz="7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415"/>
              </a:spcBef>
              <a:tabLst>
                <a:tab pos="1543685" algn="l"/>
              </a:tabLst>
            </a:pPr>
            <a:r>
              <a:rPr sz="750" spc="-25" dirty="0">
                <a:latin typeface="Cambria"/>
                <a:cs typeface="Cambria"/>
              </a:rPr>
              <a:t>07</a:t>
            </a:r>
            <a:r>
              <a:rPr sz="750" spc="145" dirty="0">
                <a:latin typeface="Cambria"/>
                <a:cs typeface="Cambria"/>
              </a:rPr>
              <a:t> </a:t>
            </a:r>
            <a:r>
              <a:rPr sz="750" spc="45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Ліфтовий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хол	</a:t>
            </a:r>
            <a:r>
              <a:rPr sz="750" spc="5" dirty="0">
                <a:latin typeface="Cambria"/>
                <a:cs typeface="Cambria"/>
              </a:rPr>
              <a:t>8,54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29" name="object 8529"/>
          <p:cNvSpPr/>
          <p:nvPr/>
        </p:nvSpPr>
        <p:spPr>
          <a:xfrm>
            <a:off x="16212136" y="424681"/>
            <a:ext cx="3743325" cy="6102350"/>
          </a:xfrm>
          <a:custGeom>
            <a:avLst/>
            <a:gdLst/>
            <a:ahLst/>
            <a:cxnLst/>
            <a:rect l="l" t="t" r="r" b="b"/>
            <a:pathLst>
              <a:path w="3743325" h="6102350">
                <a:moveTo>
                  <a:pt x="3743208" y="262095"/>
                </a:moveTo>
                <a:lnTo>
                  <a:pt x="1835679" y="262095"/>
                </a:lnTo>
              </a:path>
              <a:path w="3743325" h="6102350">
                <a:moveTo>
                  <a:pt x="3743208" y="0"/>
                </a:moveTo>
                <a:lnTo>
                  <a:pt x="3743208" y="6102066"/>
                </a:lnTo>
              </a:path>
              <a:path w="3743325" h="6102350">
                <a:moveTo>
                  <a:pt x="3384977" y="429067"/>
                </a:moveTo>
                <a:lnTo>
                  <a:pt x="3384977" y="1262915"/>
                </a:lnTo>
              </a:path>
              <a:path w="3743325" h="6102350">
                <a:moveTo>
                  <a:pt x="3384977" y="1429887"/>
                </a:moveTo>
                <a:lnTo>
                  <a:pt x="3384977" y="2263735"/>
                </a:lnTo>
              </a:path>
              <a:path w="3743325" h="6102350">
                <a:moveTo>
                  <a:pt x="3384977" y="2430707"/>
                </a:moveTo>
                <a:lnTo>
                  <a:pt x="3384977" y="3432539"/>
                </a:lnTo>
              </a:path>
              <a:path w="3743325" h="6102350">
                <a:moveTo>
                  <a:pt x="3384977" y="3599511"/>
                </a:moveTo>
                <a:lnTo>
                  <a:pt x="3384977" y="4934274"/>
                </a:lnTo>
              </a:path>
              <a:path w="3743325" h="6102350">
                <a:moveTo>
                  <a:pt x="3384977" y="5101246"/>
                </a:moveTo>
                <a:lnTo>
                  <a:pt x="3384977" y="6102066"/>
                </a:lnTo>
              </a:path>
              <a:path w="3743325" h="6102350">
                <a:moveTo>
                  <a:pt x="2122062" y="429067"/>
                </a:moveTo>
                <a:lnTo>
                  <a:pt x="2122062" y="1095943"/>
                </a:lnTo>
              </a:path>
              <a:path w="3743325" h="6102350">
                <a:moveTo>
                  <a:pt x="2122062" y="1429887"/>
                </a:moveTo>
                <a:lnTo>
                  <a:pt x="2122062" y="2097775"/>
                </a:lnTo>
              </a:path>
              <a:path w="3743325" h="6102350">
                <a:moveTo>
                  <a:pt x="2122062" y="2430707"/>
                </a:moveTo>
                <a:lnTo>
                  <a:pt x="2122062" y="3265567"/>
                </a:lnTo>
              </a:path>
              <a:path w="3743325" h="6102350">
                <a:moveTo>
                  <a:pt x="2122062" y="3599511"/>
                </a:moveTo>
                <a:lnTo>
                  <a:pt x="2122062" y="4767302"/>
                </a:lnTo>
              </a:path>
              <a:path w="3743325" h="6102350">
                <a:moveTo>
                  <a:pt x="2122062" y="5101246"/>
                </a:moveTo>
                <a:lnTo>
                  <a:pt x="2122062" y="5935094"/>
                </a:lnTo>
              </a:path>
              <a:path w="3743325" h="6102350">
                <a:moveTo>
                  <a:pt x="3743208" y="429067"/>
                </a:moveTo>
                <a:lnTo>
                  <a:pt x="1835679" y="429067"/>
                </a:lnTo>
              </a:path>
              <a:path w="3743325" h="6102350">
                <a:moveTo>
                  <a:pt x="3743208" y="595027"/>
                </a:moveTo>
                <a:lnTo>
                  <a:pt x="1835679" y="595027"/>
                </a:lnTo>
              </a:path>
              <a:path w="3743325" h="6102350">
                <a:moveTo>
                  <a:pt x="1263927" y="429067"/>
                </a:moveTo>
                <a:lnTo>
                  <a:pt x="1263927" y="1596859"/>
                </a:lnTo>
              </a:path>
              <a:path w="3743325" h="6102350">
                <a:moveTo>
                  <a:pt x="1621146" y="0"/>
                </a:moveTo>
                <a:lnTo>
                  <a:pt x="1621146" y="6102066"/>
                </a:lnTo>
              </a:path>
              <a:path w="3743325" h="6102350">
                <a:moveTo>
                  <a:pt x="0" y="429067"/>
                </a:moveTo>
                <a:lnTo>
                  <a:pt x="0" y="1429887"/>
                </a:lnTo>
              </a:path>
              <a:path w="3743325" h="6102350">
                <a:moveTo>
                  <a:pt x="1263927" y="1763831"/>
                </a:moveTo>
                <a:lnTo>
                  <a:pt x="1263927" y="3265567"/>
                </a:lnTo>
              </a:path>
              <a:path w="3743325" h="6102350">
                <a:moveTo>
                  <a:pt x="0" y="1763831"/>
                </a:moveTo>
                <a:lnTo>
                  <a:pt x="0" y="3098595"/>
                </a:lnTo>
              </a:path>
              <a:path w="3743325" h="6102350">
                <a:moveTo>
                  <a:pt x="1263927" y="3432539"/>
                </a:moveTo>
                <a:lnTo>
                  <a:pt x="1263927" y="4767302"/>
                </a:lnTo>
              </a:path>
              <a:path w="3743325" h="6102350">
                <a:moveTo>
                  <a:pt x="0" y="3432539"/>
                </a:moveTo>
                <a:lnTo>
                  <a:pt x="0" y="4600330"/>
                </a:lnTo>
              </a:path>
              <a:path w="3743325" h="6102350">
                <a:moveTo>
                  <a:pt x="1263927" y="4934274"/>
                </a:moveTo>
                <a:lnTo>
                  <a:pt x="1263927" y="6102066"/>
                </a:lnTo>
              </a:path>
              <a:path w="3743325" h="6102350">
                <a:moveTo>
                  <a:pt x="0" y="4934274"/>
                </a:moveTo>
                <a:lnTo>
                  <a:pt x="0" y="57681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0" name="object 8530"/>
          <p:cNvSpPr txBox="1"/>
          <p:nvPr/>
        </p:nvSpPr>
        <p:spPr>
          <a:xfrm>
            <a:off x="16483793" y="152282"/>
            <a:ext cx="301053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40" dirty="0">
                <a:latin typeface="Cambria"/>
                <a:cs typeface="Cambria"/>
              </a:rPr>
              <a:t>Експлікація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75" dirty="0">
                <a:latin typeface="Cambria"/>
                <a:cs typeface="Cambria"/>
              </a:rPr>
              <a:t>приміщень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spc="-10" dirty="0">
                <a:latin typeface="Cambria"/>
                <a:cs typeface="Cambria"/>
              </a:rPr>
              <a:t>типового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25" dirty="0">
                <a:latin typeface="Cambria"/>
                <a:cs typeface="Cambria"/>
              </a:rPr>
              <a:t>поверху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8531" name="object 8531"/>
          <p:cNvSpPr txBox="1"/>
          <p:nvPr/>
        </p:nvSpPr>
        <p:spPr>
          <a:xfrm>
            <a:off x="19675487" y="866571"/>
            <a:ext cx="2012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9,78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32" name="object 8532"/>
          <p:cNvSpPr txBox="1"/>
          <p:nvPr/>
        </p:nvSpPr>
        <p:spPr>
          <a:xfrm>
            <a:off x="18135297" y="866571"/>
            <a:ext cx="7150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01</a:t>
            </a:r>
            <a:r>
              <a:rPr sz="750" spc="30" dirty="0">
                <a:latin typeface="Cambria"/>
                <a:cs typeface="Cambria"/>
              </a:rPr>
              <a:t>     </a:t>
            </a:r>
            <a:r>
              <a:rPr sz="750" spc="-25" dirty="0">
                <a:latin typeface="Cambria"/>
                <a:cs typeface="Cambria"/>
              </a:rPr>
              <a:t>Передпокій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33" name="object 8533"/>
          <p:cNvSpPr/>
          <p:nvPr/>
        </p:nvSpPr>
        <p:spPr>
          <a:xfrm>
            <a:off x="18047814" y="1186681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4" name="object 8534"/>
          <p:cNvSpPr txBox="1"/>
          <p:nvPr/>
        </p:nvSpPr>
        <p:spPr>
          <a:xfrm>
            <a:off x="19675487" y="1033544"/>
            <a:ext cx="2012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3,87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35" name="object 8535"/>
          <p:cNvSpPr txBox="1"/>
          <p:nvPr/>
        </p:nvSpPr>
        <p:spPr>
          <a:xfrm>
            <a:off x="18128214" y="1033544"/>
            <a:ext cx="6477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02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Санвузол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36" name="object 8536"/>
          <p:cNvSpPr/>
          <p:nvPr/>
        </p:nvSpPr>
        <p:spPr>
          <a:xfrm>
            <a:off x="18047814" y="1353653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7" name="object 8537"/>
          <p:cNvSpPr txBox="1"/>
          <p:nvPr/>
        </p:nvSpPr>
        <p:spPr>
          <a:xfrm>
            <a:off x="19658285" y="1200515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17,92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38" name="object 8538"/>
          <p:cNvSpPr txBox="1"/>
          <p:nvPr/>
        </p:nvSpPr>
        <p:spPr>
          <a:xfrm>
            <a:off x="18128214" y="1200515"/>
            <a:ext cx="5010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03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Кухня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39" name="object 8539"/>
          <p:cNvSpPr/>
          <p:nvPr/>
        </p:nvSpPr>
        <p:spPr>
          <a:xfrm>
            <a:off x="18047814" y="1520625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0" name="object 8540"/>
          <p:cNvSpPr txBox="1"/>
          <p:nvPr/>
        </p:nvSpPr>
        <p:spPr>
          <a:xfrm>
            <a:off x="19665368" y="1367487"/>
            <a:ext cx="2222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5" dirty="0">
                <a:latin typeface="Cambria"/>
                <a:cs typeface="Cambria"/>
              </a:rPr>
              <a:t>18,31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41" name="object 8541"/>
          <p:cNvSpPr txBox="1"/>
          <p:nvPr/>
        </p:nvSpPr>
        <p:spPr>
          <a:xfrm>
            <a:off x="18124166" y="1367487"/>
            <a:ext cx="60515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04    </a:t>
            </a:r>
            <a:r>
              <a:rPr sz="750" spc="7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Спальня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42" name="object 8542"/>
          <p:cNvSpPr/>
          <p:nvPr/>
        </p:nvSpPr>
        <p:spPr>
          <a:xfrm>
            <a:off x="18047814" y="1687597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3" name="object 8543"/>
          <p:cNvSpPr txBox="1"/>
          <p:nvPr/>
        </p:nvSpPr>
        <p:spPr>
          <a:xfrm>
            <a:off x="19647152" y="1534459"/>
            <a:ext cx="2578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49,88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44" name="object 8544"/>
          <p:cNvSpPr txBox="1"/>
          <p:nvPr/>
        </p:nvSpPr>
        <p:spPr>
          <a:xfrm>
            <a:off x="18645320" y="1534459"/>
            <a:ext cx="9302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30" dirty="0">
                <a:latin typeface="Cambria"/>
                <a:cs typeface="Cambria"/>
              </a:rPr>
              <a:t>Загальна</a:t>
            </a:r>
            <a:r>
              <a:rPr sz="750" spc="5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площа</a:t>
            </a:r>
            <a:r>
              <a:rPr sz="750" spc="5" dirty="0">
                <a:latin typeface="Cambria"/>
                <a:cs typeface="Cambria"/>
              </a:rPr>
              <a:t> </a:t>
            </a:r>
            <a:r>
              <a:rPr sz="750" spc="-50" dirty="0">
                <a:latin typeface="Cambria"/>
                <a:cs typeface="Cambria"/>
              </a:rPr>
              <a:t>1К4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45" name="object 8545"/>
          <p:cNvSpPr/>
          <p:nvPr/>
        </p:nvSpPr>
        <p:spPr>
          <a:xfrm>
            <a:off x="18047814" y="1854569"/>
            <a:ext cx="1907539" cy="167005"/>
          </a:xfrm>
          <a:custGeom>
            <a:avLst/>
            <a:gdLst/>
            <a:ahLst/>
            <a:cxnLst/>
            <a:rect l="l" t="t" r="r" b="b"/>
            <a:pathLst>
              <a:path w="1907540" h="167005">
                <a:moveTo>
                  <a:pt x="1907528" y="0"/>
                </a:moveTo>
                <a:lnTo>
                  <a:pt x="0" y="0"/>
                </a:lnTo>
              </a:path>
              <a:path w="1907540" h="167005">
                <a:moveTo>
                  <a:pt x="1907528" y="166971"/>
                </a:moveTo>
                <a:lnTo>
                  <a:pt x="0" y="16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6" name="object 8546"/>
          <p:cNvSpPr txBox="1"/>
          <p:nvPr/>
        </p:nvSpPr>
        <p:spPr>
          <a:xfrm>
            <a:off x="18686811" y="1724706"/>
            <a:ext cx="6292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15" dirty="0">
                <a:latin typeface="Cambria"/>
                <a:cs typeface="Cambria"/>
              </a:rPr>
              <a:t>Квартира</a:t>
            </a:r>
            <a:r>
              <a:rPr sz="750" spc="-30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1К5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47" name="object 8547"/>
          <p:cNvSpPr txBox="1"/>
          <p:nvPr/>
        </p:nvSpPr>
        <p:spPr>
          <a:xfrm>
            <a:off x="19683583" y="1868403"/>
            <a:ext cx="1866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9,61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48" name="object 8548"/>
          <p:cNvSpPr txBox="1"/>
          <p:nvPr/>
        </p:nvSpPr>
        <p:spPr>
          <a:xfrm>
            <a:off x="18135297" y="1868403"/>
            <a:ext cx="7150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01</a:t>
            </a:r>
            <a:r>
              <a:rPr sz="750" spc="30" dirty="0">
                <a:latin typeface="Cambria"/>
                <a:cs typeface="Cambria"/>
              </a:rPr>
              <a:t>     </a:t>
            </a:r>
            <a:r>
              <a:rPr sz="750" spc="-25" dirty="0">
                <a:latin typeface="Cambria"/>
                <a:cs typeface="Cambria"/>
              </a:rPr>
              <a:t>Передпокій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49" name="object 8549"/>
          <p:cNvSpPr/>
          <p:nvPr/>
        </p:nvSpPr>
        <p:spPr>
          <a:xfrm>
            <a:off x="18047814" y="2188513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0" name="object 8550"/>
          <p:cNvSpPr txBox="1"/>
          <p:nvPr/>
        </p:nvSpPr>
        <p:spPr>
          <a:xfrm>
            <a:off x="19686620" y="2035375"/>
            <a:ext cx="17907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5" dirty="0">
                <a:latin typeface="Cambria"/>
                <a:cs typeface="Cambria"/>
              </a:rPr>
              <a:t>4,11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51" name="object 8551"/>
          <p:cNvSpPr txBox="1"/>
          <p:nvPr/>
        </p:nvSpPr>
        <p:spPr>
          <a:xfrm>
            <a:off x="18128214" y="2035375"/>
            <a:ext cx="6477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02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Санвузол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52" name="object 8552"/>
          <p:cNvSpPr/>
          <p:nvPr/>
        </p:nvSpPr>
        <p:spPr>
          <a:xfrm>
            <a:off x="18047814" y="2355485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3" name="object 8553"/>
          <p:cNvSpPr txBox="1"/>
          <p:nvPr/>
        </p:nvSpPr>
        <p:spPr>
          <a:xfrm>
            <a:off x="19651200" y="2201335"/>
            <a:ext cx="2508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18,44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54" name="object 8554"/>
          <p:cNvSpPr txBox="1"/>
          <p:nvPr/>
        </p:nvSpPr>
        <p:spPr>
          <a:xfrm>
            <a:off x="18128214" y="2201335"/>
            <a:ext cx="5010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03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Кухня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55" name="object 8555"/>
          <p:cNvSpPr/>
          <p:nvPr/>
        </p:nvSpPr>
        <p:spPr>
          <a:xfrm>
            <a:off x="18047814" y="2522457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6" name="object 8556"/>
          <p:cNvSpPr txBox="1"/>
          <p:nvPr/>
        </p:nvSpPr>
        <p:spPr>
          <a:xfrm>
            <a:off x="19658285" y="2368307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17,73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57" name="object 8557"/>
          <p:cNvSpPr txBox="1"/>
          <p:nvPr/>
        </p:nvSpPr>
        <p:spPr>
          <a:xfrm>
            <a:off x="18124166" y="2368307"/>
            <a:ext cx="60515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04    </a:t>
            </a:r>
            <a:r>
              <a:rPr sz="750" spc="7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Спальня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58" name="object 8558"/>
          <p:cNvSpPr/>
          <p:nvPr/>
        </p:nvSpPr>
        <p:spPr>
          <a:xfrm>
            <a:off x="18047814" y="2688417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9" name="object 8559"/>
          <p:cNvSpPr txBox="1"/>
          <p:nvPr/>
        </p:nvSpPr>
        <p:spPr>
          <a:xfrm>
            <a:off x="19647152" y="2535279"/>
            <a:ext cx="2578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49,89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60" name="object 8560"/>
          <p:cNvSpPr txBox="1"/>
          <p:nvPr/>
        </p:nvSpPr>
        <p:spPr>
          <a:xfrm>
            <a:off x="18652405" y="2535279"/>
            <a:ext cx="9232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30" dirty="0">
                <a:latin typeface="Cambria"/>
                <a:cs typeface="Cambria"/>
              </a:rPr>
              <a:t>Загальна</a:t>
            </a:r>
            <a:r>
              <a:rPr sz="750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площа</a:t>
            </a:r>
            <a:r>
              <a:rPr sz="750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1К5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61" name="object 8561"/>
          <p:cNvSpPr/>
          <p:nvPr/>
        </p:nvSpPr>
        <p:spPr>
          <a:xfrm>
            <a:off x="18047814" y="2855389"/>
            <a:ext cx="1907539" cy="167005"/>
          </a:xfrm>
          <a:custGeom>
            <a:avLst/>
            <a:gdLst/>
            <a:ahLst/>
            <a:cxnLst/>
            <a:rect l="l" t="t" r="r" b="b"/>
            <a:pathLst>
              <a:path w="1907540" h="167005">
                <a:moveTo>
                  <a:pt x="1907528" y="0"/>
                </a:moveTo>
                <a:lnTo>
                  <a:pt x="0" y="0"/>
                </a:lnTo>
              </a:path>
              <a:path w="1907540" h="167005">
                <a:moveTo>
                  <a:pt x="1907528" y="166971"/>
                </a:moveTo>
                <a:lnTo>
                  <a:pt x="0" y="16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2" name="object 8562"/>
          <p:cNvSpPr txBox="1"/>
          <p:nvPr/>
        </p:nvSpPr>
        <p:spPr>
          <a:xfrm>
            <a:off x="18686811" y="2702251"/>
            <a:ext cx="6292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15" dirty="0">
                <a:latin typeface="Cambria"/>
                <a:cs typeface="Cambria"/>
              </a:rPr>
              <a:t>Квартира</a:t>
            </a:r>
            <a:r>
              <a:rPr sz="750" spc="-30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1К6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63" name="object 8563"/>
          <p:cNvSpPr txBox="1"/>
          <p:nvPr/>
        </p:nvSpPr>
        <p:spPr>
          <a:xfrm>
            <a:off x="19658285" y="2869223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10,57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64" name="object 8564"/>
          <p:cNvSpPr txBox="1"/>
          <p:nvPr/>
        </p:nvSpPr>
        <p:spPr>
          <a:xfrm>
            <a:off x="18135297" y="2869223"/>
            <a:ext cx="7150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01</a:t>
            </a:r>
            <a:r>
              <a:rPr sz="750" spc="30" dirty="0">
                <a:latin typeface="Cambria"/>
                <a:cs typeface="Cambria"/>
              </a:rPr>
              <a:t>     </a:t>
            </a:r>
            <a:r>
              <a:rPr sz="750" spc="-25" dirty="0">
                <a:latin typeface="Cambria"/>
                <a:cs typeface="Cambria"/>
              </a:rPr>
              <a:t>Передпокій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65" name="object 8565"/>
          <p:cNvSpPr/>
          <p:nvPr/>
        </p:nvSpPr>
        <p:spPr>
          <a:xfrm>
            <a:off x="18047814" y="3189333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6" name="object 8566"/>
          <p:cNvSpPr txBox="1"/>
          <p:nvPr/>
        </p:nvSpPr>
        <p:spPr>
          <a:xfrm>
            <a:off x="19675487" y="3036195"/>
            <a:ext cx="2012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6,33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67" name="object 8567"/>
          <p:cNvSpPr txBox="1"/>
          <p:nvPr/>
        </p:nvSpPr>
        <p:spPr>
          <a:xfrm>
            <a:off x="18128214" y="3036195"/>
            <a:ext cx="6477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02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Санвузол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68" name="object 8568"/>
          <p:cNvSpPr/>
          <p:nvPr/>
        </p:nvSpPr>
        <p:spPr>
          <a:xfrm>
            <a:off x="18047814" y="3356304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9" name="object 8569"/>
          <p:cNvSpPr txBox="1"/>
          <p:nvPr/>
        </p:nvSpPr>
        <p:spPr>
          <a:xfrm>
            <a:off x="19651200" y="3203167"/>
            <a:ext cx="2508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23,65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70" name="object 8570"/>
          <p:cNvSpPr txBox="1"/>
          <p:nvPr/>
        </p:nvSpPr>
        <p:spPr>
          <a:xfrm>
            <a:off x="18128214" y="3203167"/>
            <a:ext cx="5010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03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Кухня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71" name="object 8571"/>
          <p:cNvSpPr/>
          <p:nvPr/>
        </p:nvSpPr>
        <p:spPr>
          <a:xfrm>
            <a:off x="18047814" y="3523276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2" name="object 8572"/>
          <p:cNvSpPr txBox="1"/>
          <p:nvPr/>
        </p:nvSpPr>
        <p:spPr>
          <a:xfrm>
            <a:off x="19658285" y="3370139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18,66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73" name="object 8573"/>
          <p:cNvSpPr txBox="1"/>
          <p:nvPr/>
        </p:nvSpPr>
        <p:spPr>
          <a:xfrm>
            <a:off x="18124166" y="3370139"/>
            <a:ext cx="60515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04    </a:t>
            </a:r>
            <a:r>
              <a:rPr sz="750" spc="7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Спальня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74" name="object 8574"/>
          <p:cNvSpPr/>
          <p:nvPr/>
        </p:nvSpPr>
        <p:spPr>
          <a:xfrm>
            <a:off x="18047814" y="3690248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5" name="object 8575"/>
          <p:cNvSpPr txBox="1"/>
          <p:nvPr/>
        </p:nvSpPr>
        <p:spPr>
          <a:xfrm>
            <a:off x="19675487" y="3537111"/>
            <a:ext cx="2012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7,59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76" name="object 8576"/>
          <p:cNvSpPr txBox="1"/>
          <p:nvPr/>
        </p:nvSpPr>
        <p:spPr>
          <a:xfrm>
            <a:off x="18128214" y="3537111"/>
            <a:ext cx="5651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06</a:t>
            </a:r>
            <a:r>
              <a:rPr sz="750" spc="145" dirty="0">
                <a:latin typeface="Cambria"/>
                <a:cs typeface="Cambria"/>
              </a:rPr>
              <a:t> </a:t>
            </a:r>
            <a:r>
              <a:rPr sz="750" spc="455" dirty="0">
                <a:latin typeface="Cambria"/>
                <a:cs typeface="Cambria"/>
              </a:rPr>
              <a:t> </a:t>
            </a:r>
            <a:r>
              <a:rPr sz="750" spc="-35" dirty="0">
                <a:latin typeface="Cambria"/>
                <a:cs typeface="Cambria"/>
              </a:rPr>
              <a:t>Лоджия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77" name="object 8577"/>
          <p:cNvSpPr/>
          <p:nvPr/>
        </p:nvSpPr>
        <p:spPr>
          <a:xfrm>
            <a:off x="18047814" y="3857220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8" name="object 8578"/>
          <p:cNvSpPr txBox="1"/>
          <p:nvPr/>
        </p:nvSpPr>
        <p:spPr>
          <a:xfrm>
            <a:off x="19651200" y="3704083"/>
            <a:ext cx="2508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66,80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79" name="object 8579"/>
          <p:cNvSpPr txBox="1"/>
          <p:nvPr/>
        </p:nvSpPr>
        <p:spPr>
          <a:xfrm>
            <a:off x="18652405" y="3704083"/>
            <a:ext cx="9232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30" dirty="0">
                <a:latin typeface="Cambria"/>
                <a:cs typeface="Cambria"/>
              </a:rPr>
              <a:t>Загальна</a:t>
            </a:r>
            <a:r>
              <a:rPr sz="750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площа</a:t>
            </a:r>
            <a:r>
              <a:rPr sz="750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1К6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80" name="object 8580"/>
          <p:cNvSpPr/>
          <p:nvPr/>
        </p:nvSpPr>
        <p:spPr>
          <a:xfrm>
            <a:off x="18047814" y="4024192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1" name="object 8581"/>
          <p:cNvSpPr txBox="1"/>
          <p:nvPr/>
        </p:nvSpPr>
        <p:spPr>
          <a:xfrm>
            <a:off x="18686811" y="3870043"/>
            <a:ext cx="6286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15" dirty="0">
                <a:latin typeface="Cambria"/>
                <a:cs typeface="Cambria"/>
              </a:rPr>
              <a:t>Квартира</a:t>
            </a:r>
            <a:r>
              <a:rPr sz="750" spc="-30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2К1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82" name="object 8582"/>
          <p:cNvSpPr/>
          <p:nvPr/>
        </p:nvSpPr>
        <p:spPr>
          <a:xfrm>
            <a:off x="18047814" y="4191164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3" name="object 8583"/>
          <p:cNvSpPr txBox="1"/>
          <p:nvPr/>
        </p:nvSpPr>
        <p:spPr>
          <a:xfrm>
            <a:off x="19658285" y="4037015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10,83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84" name="object 8584"/>
          <p:cNvSpPr txBox="1"/>
          <p:nvPr/>
        </p:nvSpPr>
        <p:spPr>
          <a:xfrm>
            <a:off x="18135297" y="4037015"/>
            <a:ext cx="7150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01</a:t>
            </a:r>
            <a:r>
              <a:rPr sz="750" spc="30" dirty="0">
                <a:latin typeface="Cambria"/>
                <a:cs typeface="Cambria"/>
              </a:rPr>
              <a:t>     </a:t>
            </a:r>
            <a:r>
              <a:rPr sz="750" spc="-25" dirty="0">
                <a:latin typeface="Cambria"/>
                <a:cs typeface="Cambria"/>
              </a:rPr>
              <a:t>Передпокій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85" name="object 8585"/>
          <p:cNvSpPr/>
          <p:nvPr/>
        </p:nvSpPr>
        <p:spPr>
          <a:xfrm>
            <a:off x="18047814" y="4357124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6" name="object 8586"/>
          <p:cNvSpPr txBox="1"/>
          <p:nvPr/>
        </p:nvSpPr>
        <p:spPr>
          <a:xfrm>
            <a:off x="19675487" y="4203987"/>
            <a:ext cx="2012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3,63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87" name="object 8587"/>
          <p:cNvSpPr txBox="1"/>
          <p:nvPr/>
        </p:nvSpPr>
        <p:spPr>
          <a:xfrm>
            <a:off x="18128214" y="4203987"/>
            <a:ext cx="6477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03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Санвузол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88" name="object 8588"/>
          <p:cNvSpPr/>
          <p:nvPr/>
        </p:nvSpPr>
        <p:spPr>
          <a:xfrm>
            <a:off x="18047814" y="4524096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9" name="object 8589"/>
          <p:cNvSpPr txBox="1"/>
          <p:nvPr/>
        </p:nvSpPr>
        <p:spPr>
          <a:xfrm>
            <a:off x="19675487" y="4370959"/>
            <a:ext cx="2012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2,09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90" name="object 8590"/>
          <p:cNvSpPr txBox="1"/>
          <p:nvPr/>
        </p:nvSpPr>
        <p:spPr>
          <a:xfrm>
            <a:off x="18124166" y="4370959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04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91" name="object 8591"/>
          <p:cNvSpPr txBox="1"/>
          <p:nvPr/>
        </p:nvSpPr>
        <p:spPr>
          <a:xfrm>
            <a:off x="18345987" y="4378043"/>
            <a:ext cx="8070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Балкон</a:t>
            </a:r>
            <a:r>
              <a:rPr sz="750" spc="-10" dirty="0">
                <a:latin typeface="Cambria"/>
                <a:cs typeface="Cambria"/>
              </a:rPr>
              <a:t> (коєф.</a:t>
            </a:r>
            <a:r>
              <a:rPr sz="750" spc="-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0,3)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92" name="object 8592"/>
          <p:cNvSpPr/>
          <p:nvPr/>
        </p:nvSpPr>
        <p:spPr>
          <a:xfrm>
            <a:off x="18047814" y="4691068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3" name="object 8593"/>
          <p:cNvSpPr txBox="1"/>
          <p:nvPr/>
        </p:nvSpPr>
        <p:spPr>
          <a:xfrm>
            <a:off x="19661320" y="4537931"/>
            <a:ext cx="22987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5" dirty="0">
                <a:latin typeface="Cambria"/>
                <a:cs typeface="Cambria"/>
              </a:rPr>
              <a:t>12,41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94" name="object 8594"/>
          <p:cNvSpPr txBox="1"/>
          <p:nvPr/>
        </p:nvSpPr>
        <p:spPr>
          <a:xfrm>
            <a:off x="18124166" y="4537931"/>
            <a:ext cx="6477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04    </a:t>
            </a:r>
            <a:r>
              <a:rPr sz="750" spc="55" dirty="0">
                <a:latin typeface="Cambria"/>
                <a:cs typeface="Cambria"/>
              </a:rPr>
              <a:t> </a:t>
            </a:r>
            <a:r>
              <a:rPr sz="750" spc="5" dirty="0">
                <a:latin typeface="Cambria"/>
                <a:cs typeface="Cambria"/>
              </a:rPr>
              <a:t>Вітальня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95" name="object 8595"/>
          <p:cNvSpPr/>
          <p:nvPr/>
        </p:nvSpPr>
        <p:spPr>
          <a:xfrm>
            <a:off x="18047814" y="4858040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6" name="object 8596"/>
          <p:cNvSpPr txBox="1"/>
          <p:nvPr/>
        </p:nvSpPr>
        <p:spPr>
          <a:xfrm>
            <a:off x="19658285" y="4704903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12,07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97" name="object 8597"/>
          <p:cNvSpPr txBox="1"/>
          <p:nvPr/>
        </p:nvSpPr>
        <p:spPr>
          <a:xfrm>
            <a:off x="18128214" y="4704903"/>
            <a:ext cx="6013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05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Спальня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98" name="object 8598"/>
          <p:cNvSpPr/>
          <p:nvPr/>
        </p:nvSpPr>
        <p:spPr>
          <a:xfrm>
            <a:off x="18047814" y="5025012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9" name="object 8599"/>
          <p:cNvSpPr txBox="1"/>
          <p:nvPr/>
        </p:nvSpPr>
        <p:spPr>
          <a:xfrm>
            <a:off x="19658285" y="4871875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17,77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00" name="object 8600"/>
          <p:cNvSpPr txBox="1"/>
          <p:nvPr/>
        </p:nvSpPr>
        <p:spPr>
          <a:xfrm>
            <a:off x="18128214" y="4871875"/>
            <a:ext cx="6013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06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Спальня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01" name="object 8601"/>
          <p:cNvSpPr/>
          <p:nvPr/>
        </p:nvSpPr>
        <p:spPr>
          <a:xfrm>
            <a:off x="18047814" y="5191984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2" name="object 8602"/>
          <p:cNvSpPr txBox="1"/>
          <p:nvPr/>
        </p:nvSpPr>
        <p:spPr>
          <a:xfrm>
            <a:off x="19675487" y="5038847"/>
            <a:ext cx="2012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5,95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03" name="object 8603"/>
          <p:cNvSpPr txBox="1"/>
          <p:nvPr/>
        </p:nvSpPr>
        <p:spPr>
          <a:xfrm>
            <a:off x="18128214" y="5038847"/>
            <a:ext cx="6477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07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Санвузол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04" name="object 8604"/>
          <p:cNvSpPr/>
          <p:nvPr/>
        </p:nvSpPr>
        <p:spPr>
          <a:xfrm>
            <a:off x="18047814" y="5358956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5" name="object 8605"/>
          <p:cNvSpPr txBox="1"/>
          <p:nvPr/>
        </p:nvSpPr>
        <p:spPr>
          <a:xfrm>
            <a:off x="19647152" y="5205819"/>
            <a:ext cx="2584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dirty="0">
                <a:latin typeface="Cambria"/>
                <a:cs typeface="Cambria"/>
              </a:rPr>
              <a:t>64,75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06" name="object 8606"/>
          <p:cNvSpPr txBox="1"/>
          <p:nvPr/>
        </p:nvSpPr>
        <p:spPr>
          <a:xfrm>
            <a:off x="18652405" y="5205819"/>
            <a:ext cx="9232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30" dirty="0">
                <a:latin typeface="Cambria"/>
                <a:cs typeface="Cambria"/>
              </a:rPr>
              <a:t>Загальна</a:t>
            </a:r>
            <a:r>
              <a:rPr sz="750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площа</a:t>
            </a:r>
            <a:r>
              <a:rPr sz="750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2К1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07" name="object 8607"/>
          <p:cNvSpPr/>
          <p:nvPr/>
        </p:nvSpPr>
        <p:spPr>
          <a:xfrm>
            <a:off x="18047814" y="5525928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8" name="object 8608"/>
          <p:cNvSpPr txBox="1"/>
          <p:nvPr/>
        </p:nvSpPr>
        <p:spPr>
          <a:xfrm>
            <a:off x="18679728" y="5372791"/>
            <a:ext cx="64325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15" dirty="0">
                <a:latin typeface="Cambria"/>
                <a:cs typeface="Cambria"/>
              </a:rPr>
              <a:t>Квартира</a:t>
            </a:r>
            <a:r>
              <a:rPr sz="750" spc="-25" dirty="0">
                <a:latin typeface="Cambria"/>
                <a:cs typeface="Cambria"/>
              </a:rPr>
              <a:t> </a:t>
            </a:r>
            <a:r>
              <a:rPr sz="750" spc="-30" dirty="0">
                <a:latin typeface="Cambria"/>
                <a:cs typeface="Cambria"/>
              </a:rPr>
              <a:t>2К2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09" name="object 8609"/>
          <p:cNvSpPr/>
          <p:nvPr/>
        </p:nvSpPr>
        <p:spPr>
          <a:xfrm>
            <a:off x="18047814" y="5692900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0" name="object 8610"/>
          <p:cNvSpPr txBox="1"/>
          <p:nvPr/>
        </p:nvSpPr>
        <p:spPr>
          <a:xfrm>
            <a:off x="19658285" y="5538751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12,33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11" name="object 8611"/>
          <p:cNvSpPr txBox="1"/>
          <p:nvPr/>
        </p:nvSpPr>
        <p:spPr>
          <a:xfrm>
            <a:off x="18135297" y="5538751"/>
            <a:ext cx="7150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01</a:t>
            </a:r>
            <a:r>
              <a:rPr sz="750" spc="30" dirty="0">
                <a:latin typeface="Cambria"/>
                <a:cs typeface="Cambria"/>
              </a:rPr>
              <a:t>     </a:t>
            </a:r>
            <a:r>
              <a:rPr sz="750" spc="-25" dirty="0">
                <a:latin typeface="Cambria"/>
                <a:cs typeface="Cambria"/>
              </a:rPr>
              <a:t>Передпокій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12" name="object 8612"/>
          <p:cNvSpPr/>
          <p:nvPr/>
        </p:nvSpPr>
        <p:spPr>
          <a:xfrm>
            <a:off x="18047814" y="5859872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3" name="object 8613"/>
          <p:cNvSpPr txBox="1"/>
          <p:nvPr/>
        </p:nvSpPr>
        <p:spPr>
          <a:xfrm>
            <a:off x="19675487" y="5705723"/>
            <a:ext cx="2012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3,89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14" name="object 8614"/>
          <p:cNvSpPr txBox="1"/>
          <p:nvPr/>
        </p:nvSpPr>
        <p:spPr>
          <a:xfrm>
            <a:off x="18128214" y="5705723"/>
            <a:ext cx="6477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03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Санвузол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15" name="object 8615"/>
          <p:cNvSpPr/>
          <p:nvPr/>
        </p:nvSpPr>
        <p:spPr>
          <a:xfrm>
            <a:off x="18047814" y="6025832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6" name="object 8616"/>
          <p:cNvSpPr txBox="1"/>
          <p:nvPr/>
        </p:nvSpPr>
        <p:spPr>
          <a:xfrm>
            <a:off x="19654237" y="5872695"/>
            <a:ext cx="24384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0" dirty="0">
                <a:latin typeface="Cambria"/>
                <a:cs typeface="Cambria"/>
              </a:rPr>
              <a:t>17,04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17" name="object 8617"/>
          <p:cNvSpPr txBox="1"/>
          <p:nvPr/>
        </p:nvSpPr>
        <p:spPr>
          <a:xfrm>
            <a:off x="18124166" y="5872695"/>
            <a:ext cx="5048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04    </a:t>
            </a:r>
            <a:r>
              <a:rPr sz="750" spc="7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Кухня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18" name="object 8618"/>
          <p:cNvSpPr/>
          <p:nvPr/>
        </p:nvSpPr>
        <p:spPr>
          <a:xfrm>
            <a:off x="18047814" y="6192804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9" name="object 8619"/>
          <p:cNvSpPr txBox="1"/>
          <p:nvPr/>
        </p:nvSpPr>
        <p:spPr>
          <a:xfrm>
            <a:off x="19658285" y="6039667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17,09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20" name="object 8620"/>
          <p:cNvSpPr txBox="1"/>
          <p:nvPr/>
        </p:nvSpPr>
        <p:spPr>
          <a:xfrm>
            <a:off x="18128214" y="6039667"/>
            <a:ext cx="6013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05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Спальня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21" name="object 8621"/>
          <p:cNvSpPr/>
          <p:nvPr/>
        </p:nvSpPr>
        <p:spPr>
          <a:xfrm>
            <a:off x="18047814" y="6359776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2" name="object 8622"/>
          <p:cNvSpPr txBox="1"/>
          <p:nvPr/>
        </p:nvSpPr>
        <p:spPr>
          <a:xfrm>
            <a:off x="19658285" y="6206639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17,50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23" name="object 8623"/>
          <p:cNvSpPr txBox="1"/>
          <p:nvPr/>
        </p:nvSpPr>
        <p:spPr>
          <a:xfrm>
            <a:off x="18128214" y="6206639"/>
            <a:ext cx="6013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06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Спальня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24" name="object 8624"/>
          <p:cNvSpPr/>
          <p:nvPr/>
        </p:nvSpPr>
        <p:spPr>
          <a:xfrm>
            <a:off x="18047814" y="6526748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5" name="object 8625"/>
          <p:cNvSpPr txBox="1"/>
          <p:nvPr/>
        </p:nvSpPr>
        <p:spPr>
          <a:xfrm>
            <a:off x="18175775" y="6373611"/>
            <a:ext cx="1726564" cy="896619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474980">
              <a:lnSpc>
                <a:spcPct val="100000"/>
              </a:lnSpc>
              <a:spcBef>
                <a:spcPts val="135"/>
              </a:spcBef>
            </a:pPr>
            <a:r>
              <a:rPr sz="750" spc="30" dirty="0">
                <a:latin typeface="Cambria"/>
                <a:cs typeface="Cambria"/>
              </a:rPr>
              <a:t>Загальна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площа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30" dirty="0">
                <a:latin typeface="Cambria"/>
                <a:cs typeface="Cambria"/>
              </a:rPr>
              <a:t>2К2</a:t>
            </a:r>
            <a:r>
              <a:rPr sz="750" dirty="0">
                <a:latin typeface="Cambria"/>
                <a:cs typeface="Cambria"/>
              </a:rPr>
              <a:t>    </a:t>
            </a:r>
            <a:r>
              <a:rPr sz="750" spc="-30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67,85</a:t>
            </a:r>
            <a:endParaRPr sz="7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Cambria"/>
              <a:cs typeface="Cambria"/>
            </a:endParaRPr>
          </a:p>
          <a:p>
            <a:pPr marL="12700" marR="78740" algn="ctr">
              <a:lnSpc>
                <a:spcPct val="100000"/>
              </a:lnSpc>
            </a:pPr>
            <a:r>
              <a:rPr sz="1300" spc="-40" dirty="0">
                <a:latin typeface="Cambria"/>
                <a:cs typeface="Cambria"/>
              </a:rPr>
              <a:t>Експлікація</a:t>
            </a:r>
            <a:r>
              <a:rPr sz="1300" spc="-15" dirty="0">
                <a:latin typeface="Cambria"/>
                <a:cs typeface="Cambria"/>
              </a:rPr>
              <a:t> </a:t>
            </a:r>
            <a:r>
              <a:rPr sz="1300" spc="-75" dirty="0">
                <a:latin typeface="Cambria"/>
                <a:cs typeface="Cambria"/>
              </a:rPr>
              <a:t>приміщень </a:t>
            </a:r>
            <a:r>
              <a:rPr sz="1300" spc="-270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1-го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spc="-25" dirty="0">
                <a:latin typeface="Cambria"/>
                <a:cs typeface="Cambria"/>
              </a:rPr>
              <a:t>поверху</a:t>
            </a:r>
            <a:endParaRPr sz="1300">
              <a:latin typeface="Cambria"/>
              <a:cs typeface="Cambria"/>
            </a:endParaRPr>
          </a:p>
          <a:p>
            <a:pPr marR="67310" algn="ctr">
              <a:lnSpc>
                <a:spcPct val="100000"/>
              </a:lnSpc>
              <a:spcBef>
                <a:spcPts val="10"/>
              </a:spcBef>
            </a:pPr>
            <a:r>
              <a:rPr sz="1300" dirty="0">
                <a:latin typeface="Cambria"/>
                <a:cs typeface="Cambria"/>
              </a:rPr>
              <a:t>на</a:t>
            </a:r>
            <a:r>
              <a:rPr sz="1300" spc="15" dirty="0">
                <a:latin typeface="Cambria"/>
                <a:cs typeface="Cambria"/>
              </a:rPr>
              <a:t> </a:t>
            </a:r>
            <a:r>
              <a:rPr sz="1300" spc="-35" dirty="0">
                <a:latin typeface="Cambria"/>
                <a:cs typeface="Cambria"/>
              </a:rPr>
              <a:t>відмітці</a:t>
            </a:r>
            <a:r>
              <a:rPr sz="1300" spc="15" dirty="0">
                <a:latin typeface="Cambria"/>
                <a:cs typeface="Cambria"/>
              </a:rPr>
              <a:t> </a:t>
            </a:r>
            <a:r>
              <a:rPr sz="1300" spc="-40" dirty="0">
                <a:latin typeface="Cambria"/>
                <a:cs typeface="Cambria"/>
              </a:rPr>
              <a:t>0,000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8626" name="object 8626"/>
          <p:cNvSpPr/>
          <p:nvPr/>
        </p:nvSpPr>
        <p:spPr>
          <a:xfrm>
            <a:off x="15925753" y="853749"/>
            <a:ext cx="1907539" cy="3003550"/>
          </a:xfrm>
          <a:custGeom>
            <a:avLst/>
            <a:gdLst/>
            <a:ahLst/>
            <a:cxnLst/>
            <a:rect l="l" t="t" r="r" b="b"/>
            <a:pathLst>
              <a:path w="1907540" h="3003550">
                <a:moveTo>
                  <a:pt x="1907528" y="0"/>
                </a:moveTo>
                <a:lnTo>
                  <a:pt x="0" y="0"/>
                </a:lnTo>
              </a:path>
              <a:path w="1907540" h="3003550">
                <a:moveTo>
                  <a:pt x="1907528" y="165960"/>
                </a:moveTo>
                <a:lnTo>
                  <a:pt x="0" y="165960"/>
                </a:lnTo>
              </a:path>
              <a:path w="1907540" h="3003550">
                <a:moveTo>
                  <a:pt x="1907528" y="332932"/>
                </a:moveTo>
                <a:lnTo>
                  <a:pt x="0" y="332932"/>
                </a:lnTo>
              </a:path>
              <a:path w="1907540" h="3003550">
                <a:moveTo>
                  <a:pt x="1907528" y="499903"/>
                </a:moveTo>
                <a:lnTo>
                  <a:pt x="0" y="499903"/>
                </a:lnTo>
              </a:path>
              <a:path w="1907540" h="3003550">
                <a:moveTo>
                  <a:pt x="1907528" y="666875"/>
                </a:moveTo>
                <a:lnTo>
                  <a:pt x="0" y="666875"/>
                </a:lnTo>
              </a:path>
              <a:path w="1907540" h="3003550">
                <a:moveTo>
                  <a:pt x="1907528" y="833847"/>
                </a:moveTo>
                <a:lnTo>
                  <a:pt x="0" y="833847"/>
                </a:lnTo>
              </a:path>
              <a:path w="1907540" h="3003550">
                <a:moveTo>
                  <a:pt x="1907528" y="1000819"/>
                </a:moveTo>
                <a:lnTo>
                  <a:pt x="0" y="1000819"/>
                </a:lnTo>
              </a:path>
              <a:path w="1907540" h="3003550">
                <a:moveTo>
                  <a:pt x="1907528" y="1167791"/>
                </a:moveTo>
                <a:lnTo>
                  <a:pt x="0" y="1167791"/>
                </a:lnTo>
              </a:path>
              <a:path w="1907540" h="3003550">
                <a:moveTo>
                  <a:pt x="1907528" y="1334763"/>
                </a:moveTo>
                <a:lnTo>
                  <a:pt x="0" y="1334763"/>
                </a:lnTo>
              </a:path>
              <a:path w="1907540" h="3003550">
                <a:moveTo>
                  <a:pt x="1907528" y="1501735"/>
                </a:moveTo>
                <a:lnTo>
                  <a:pt x="0" y="1501735"/>
                </a:lnTo>
              </a:path>
              <a:path w="1907540" h="3003550">
                <a:moveTo>
                  <a:pt x="1907528" y="1668707"/>
                </a:moveTo>
                <a:lnTo>
                  <a:pt x="0" y="1668707"/>
                </a:lnTo>
              </a:path>
              <a:path w="1907540" h="3003550">
                <a:moveTo>
                  <a:pt x="1907528" y="1834667"/>
                </a:moveTo>
                <a:lnTo>
                  <a:pt x="0" y="1834667"/>
                </a:lnTo>
              </a:path>
              <a:path w="1907540" h="3003550">
                <a:moveTo>
                  <a:pt x="1907528" y="2001639"/>
                </a:moveTo>
                <a:lnTo>
                  <a:pt x="0" y="2001639"/>
                </a:lnTo>
              </a:path>
              <a:path w="1907540" h="3003550">
                <a:moveTo>
                  <a:pt x="1907528" y="2168611"/>
                </a:moveTo>
                <a:lnTo>
                  <a:pt x="0" y="2168611"/>
                </a:lnTo>
              </a:path>
              <a:path w="1907540" h="3003550">
                <a:moveTo>
                  <a:pt x="1907528" y="2335583"/>
                </a:moveTo>
                <a:lnTo>
                  <a:pt x="0" y="2335583"/>
                </a:lnTo>
              </a:path>
              <a:path w="1907540" h="3003550">
                <a:moveTo>
                  <a:pt x="1907528" y="2836499"/>
                </a:moveTo>
                <a:lnTo>
                  <a:pt x="0" y="2836499"/>
                </a:lnTo>
              </a:path>
              <a:path w="1907540" h="3003550">
                <a:moveTo>
                  <a:pt x="1907528" y="3003471"/>
                </a:moveTo>
                <a:lnTo>
                  <a:pt x="0" y="30034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7" name="object 8627"/>
          <p:cNvSpPr txBox="1"/>
          <p:nvPr/>
        </p:nvSpPr>
        <p:spPr>
          <a:xfrm>
            <a:off x="16557665" y="3704083"/>
            <a:ext cx="64325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15" dirty="0">
                <a:latin typeface="Cambria"/>
                <a:cs typeface="Cambria"/>
              </a:rPr>
              <a:t>Квартира</a:t>
            </a:r>
            <a:r>
              <a:rPr sz="750" spc="-25" dirty="0">
                <a:latin typeface="Cambria"/>
                <a:cs typeface="Cambria"/>
              </a:rPr>
              <a:t> </a:t>
            </a:r>
            <a:r>
              <a:rPr sz="750" spc="-30" dirty="0">
                <a:latin typeface="Cambria"/>
                <a:cs typeface="Cambria"/>
              </a:rPr>
              <a:t>3К2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28" name="object 8628"/>
          <p:cNvSpPr/>
          <p:nvPr/>
        </p:nvSpPr>
        <p:spPr>
          <a:xfrm>
            <a:off x="15925753" y="3356304"/>
            <a:ext cx="1907539" cy="668020"/>
          </a:xfrm>
          <a:custGeom>
            <a:avLst/>
            <a:gdLst/>
            <a:ahLst/>
            <a:cxnLst/>
            <a:rect l="l" t="t" r="r" b="b"/>
            <a:pathLst>
              <a:path w="1907540" h="668020">
                <a:moveTo>
                  <a:pt x="1907528" y="0"/>
                </a:moveTo>
                <a:lnTo>
                  <a:pt x="0" y="0"/>
                </a:lnTo>
              </a:path>
              <a:path w="1907540" h="668020">
                <a:moveTo>
                  <a:pt x="1907528" y="166971"/>
                </a:moveTo>
                <a:lnTo>
                  <a:pt x="0" y="166971"/>
                </a:lnTo>
              </a:path>
              <a:path w="1907540" h="668020">
                <a:moveTo>
                  <a:pt x="1907528" y="667887"/>
                </a:moveTo>
                <a:lnTo>
                  <a:pt x="0" y="6678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9" name="object 8629"/>
          <p:cNvSpPr txBox="1"/>
          <p:nvPr/>
        </p:nvSpPr>
        <p:spPr>
          <a:xfrm>
            <a:off x="17532174" y="3870043"/>
            <a:ext cx="24384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0" dirty="0">
                <a:latin typeface="Cambria"/>
                <a:cs typeface="Cambria"/>
              </a:rPr>
              <a:t>12,49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30" name="object 8630"/>
          <p:cNvSpPr txBox="1"/>
          <p:nvPr/>
        </p:nvSpPr>
        <p:spPr>
          <a:xfrm>
            <a:off x="16013236" y="3870043"/>
            <a:ext cx="7150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01</a:t>
            </a:r>
            <a:r>
              <a:rPr sz="750" spc="30" dirty="0">
                <a:latin typeface="Cambria"/>
                <a:cs typeface="Cambria"/>
              </a:rPr>
              <a:t>     </a:t>
            </a:r>
            <a:r>
              <a:rPr sz="750" spc="-25" dirty="0">
                <a:latin typeface="Cambria"/>
                <a:cs typeface="Cambria"/>
              </a:rPr>
              <a:t>Передпокій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31" name="object 8631"/>
          <p:cNvSpPr/>
          <p:nvPr/>
        </p:nvSpPr>
        <p:spPr>
          <a:xfrm>
            <a:off x="15925753" y="4191164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2" name="object 8632"/>
          <p:cNvSpPr txBox="1"/>
          <p:nvPr/>
        </p:nvSpPr>
        <p:spPr>
          <a:xfrm>
            <a:off x="17550390" y="4037015"/>
            <a:ext cx="208279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3,49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33" name="object 8633"/>
          <p:cNvSpPr txBox="1"/>
          <p:nvPr/>
        </p:nvSpPr>
        <p:spPr>
          <a:xfrm>
            <a:off x="16006151" y="4037015"/>
            <a:ext cx="6477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02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Санвузол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34" name="object 8634"/>
          <p:cNvSpPr/>
          <p:nvPr/>
        </p:nvSpPr>
        <p:spPr>
          <a:xfrm>
            <a:off x="15925753" y="4357124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5" name="object 8635"/>
          <p:cNvSpPr txBox="1"/>
          <p:nvPr/>
        </p:nvSpPr>
        <p:spPr>
          <a:xfrm>
            <a:off x="17561521" y="4203987"/>
            <a:ext cx="1866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6,61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36" name="object 8636"/>
          <p:cNvSpPr txBox="1"/>
          <p:nvPr/>
        </p:nvSpPr>
        <p:spPr>
          <a:xfrm>
            <a:off x="16006151" y="4203987"/>
            <a:ext cx="6477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03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Санвузол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37" name="object 8637"/>
          <p:cNvSpPr/>
          <p:nvPr/>
        </p:nvSpPr>
        <p:spPr>
          <a:xfrm>
            <a:off x="15925753" y="4524096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8" name="object 8638"/>
          <p:cNvSpPr txBox="1"/>
          <p:nvPr/>
        </p:nvSpPr>
        <p:spPr>
          <a:xfrm>
            <a:off x="17529139" y="4370959"/>
            <a:ext cx="2508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23,99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39" name="object 8639"/>
          <p:cNvSpPr txBox="1"/>
          <p:nvPr/>
        </p:nvSpPr>
        <p:spPr>
          <a:xfrm>
            <a:off x="16003116" y="4370959"/>
            <a:ext cx="50355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04    </a:t>
            </a:r>
            <a:r>
              <a:rPr sz="750" spc="6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Кухня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40" name="object 8640"/>
          <p:cNvSpPr/>
          <p:nvPr/>
        </p:nvSpPr>
        <p:spPr>
          <a:xfrm>
            <a:off x="15925753" y="4691068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1" name="object 8641"/>
          <p:cNvSpPr txBox="1"/>
          <p:nvPr/>
        </p:nvSpPr>
        <p:spPr>
          <a:xfrm>
            <a:off x="17536222" y="4537931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18,02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42" name="object 8642"/>
          <p:cNvSpPr txBox="1"/>
          <p:nvPr/>
        </p:nvSpPr>
        <p:spPr>
          <a:xfrm>
            <a:off x="16006151" y="4537931"/>
            <a:ext cx="6013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05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Спальня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43" name="object 8643"/>
          <p:cNvSpPr/>
          <p:nvPr/>
        </p:nvSpPr>
        <p:spPr>
          <a:xfrm>
            <a:off x="15925753" y="4858040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4" name="object 8644"/>
          <p:cNvSpPr txBox="1"/>
          <p:nvPr/>
        </p:nvSpPr>
        <p:spPr>
          <a:xfrm>
            <a:off x="17536222" y="4704903"/>
            <a:ext cx="2368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15,00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45" name="object 8645"/>
          <p:cNvSpPr txBox="1"/>
          <p:nvPr/>
        </p:nvSpPr>
        <p:spPr>
          <a:xfrm>
            <a:off x="16006151" y="4704903"/>
            <a:ext cx="6013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06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Спальня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46" name="object 8646"/>
          <p:cNvSpPr/>
          <p:nvPr/>
        </p:nvSpPr>
        <p:spPr>
          <a:xfrm>
            <a:off x="15925753" y="5025012"/>
            <a:ext cx="1907539" cy="334010"/>
          </a:xfrm>
          <a:custGeom>
            <a:avLst/>
            <a:gdLst/>
            <a:ahLst/>
            <a:cxnLst/>
            <a:rect l="l" t="t" r="r" b="b"/>
            <a:pathLst>
              <a:path w="1907540" h="334010">
                <a:moveTo>
                  <a:pt x="1907528" y="0"/>
                </a:moveTo>
                <a:lnTo>
                  <a:pt x="0" y="0"/>
                </a:lnTo>
              </a:path>
              <a:path w="1907540" h="334010">
                <a:moveTo>
                  <a:pt x="1907528" y="166971"/>
                </a:moveTo>
                <a:lnTo>
                  <a:pt x="0" y="166971"/>
                </a:lnTo>
              </a:path>
              <a:path w="1907540" h="334010">
                <a:moveTo>
                  <a:pt x="1907528" y="333943"/>
                </a:moveTo>
                <a:lnTo>
                  <a:pt x="0" y="3339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7" name="object 8647"/>
          <p:cNvSpPr txBox="1"/>
          <p:nvPr/>
        </p:nvSpPr>
        <p:spPr>
          <a:xfrm>
            <a:off x="16006151" y="4824854"/>
            <a:ext cx="1774189" cy="533400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  <a:tabLst>
                <a:tab pos="1542415" algn="l"/>
              </a:tabLst>
            </a:pPr>
            <a:r>
              <a:rPr sz="750" spc="-25" dirty="0">
                <a:latin typeface="Cambria"/>
                <a:cs typeface="Cambria"/>
              </a:rPr>
              <a:t>07</a:t>
            </a:r>
            <a:r>
              <a:rPr sz="750" spc="145" dirty="0">
                <a:latin typeface="Cambria"/>
                <a:cs typeface="Cambria"/>
              </a:rPr>
              <a:t> </a:t>
            </a:r>
            <a:r>
              <a:rPr sz="750" spc="45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Спальня	</a:t>
            </a:r>
            <a:r>
              <a:rPr sz="750" spc="-35" dirty="0">
                <a:latin typeface="Cambria"/>
                <a:cs typeface="Cambria"/>
              </a:rPr>
              <a:t>16,62</a:t>
            </a:r>
            <a:endParaRPr sz="750">
              <a:latin typeface="Cambria"/>
              <a:cs typeface="Cambria"/>
            </a:endParaRPr>
          </a:p>
          <a:p>
            <a:pPr marL="38735" marR="5080" indent="483234">
              <a:lnSpc>
                <a:spcPts val="1370"/>
              </a:lnSpc>
              <a:spcBef>
                <a:spcPts val="55"/>
              </a:spcBef>
            </a:pPr>
            <a:r>
              <a:rPr sz="750" spc="30" dirty="0">
                <a:latin typeface="Cambria"/>
                <a:cs typeface="Cambria"/>
              </a:rPr>
              <a:t>Загальна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площа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30" dirty="0">
                <a:latin typeface="Cambria"/>
                <a:cs typeface="Cambria"/>
              </a:rPr>
              <a:t>3К2</a:t>
            </a:r>
            <a:r>
              <a:rPr sz="750" dirty="0">
                <a:latin typeface="Cambria"/>
                <a:cs typeface="Cambria"/>
              </a:rPr>
              <a:t>    </a:t>
            </a:r>
            <a:r>
              <a:rPr sz="750" spc="-30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96,22  </a:t>
            </a:r>
            <a:r>
              <a:rPr sz="750" spc="-25" dirty="0">
                <a:latin typeface="Cambria"/>
                <a:cs typeface="Cambria"/>
              </a:rPr>
              <a:t>Місця</a:t>
            </a:r>
            <a:r>
              <a:rPr sz="750" spc="20" dirty="0">
                <a:latin typeface="Cambria"/>
                <a:cs typeface="Cambria"/>
              </a:rPr>
              <a:t> </a:t>
            </a:r>
            <a:r>
              <a:rPr sz="750" spc="15" dirty="0">
                <a:latin typeface="Cambria"/>
                <a:cs typeface="Cambria"/>
              </a:rPr>
              <a:t>загального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користування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55" dirty="0">
                <a:latin typeface="Cambria"/>
                <a:cs typeface="Cambria"/>
              </a:rPr>
              <a:t>(МЗК)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48" name="object 8648"/>
          <p:cNvSpPr/>
          <p:nvPr/>
        </p:nvSpPr>
        <p:spPr>
          <a:xfrm>
            <a:off x="15925753" y="5525928"/>
            <a:ext cx="1907539" cy="167005"/>
          </a:xfrm>
          <a:custGeom>
            <a:avLst/>
            <a:gdLst/>
            <a:ahLst/>
            <a:cxnLst/>
            <a:rect l="l" t="t" r="r" b="b"/>
            <a:pathLst>
              <a:path w="1907540" h="167004">
                <a:moveTo>
                  <a:pt x="1907528" y="0"/>
                </a:moveTo>
                <a:lnTo>
                  <a:pt x="0" y="0"/>
                </a:lnTo>
              </a:path>
              <a:path w="1907540" h="167004">
                <a:moveTo>
                  <a:pt x="1907528" y="166971"/>
                </a:moveTo>
                <a:lnTo>
                  <a:pt x="0" y="16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9" name="object 8649"/>
          <p:cNvSpPr txBox="1"/>
          <p:nvPr/>
        </p:nvSpPr>
        <p:spPr>
          <a:xfrm>
            <a:off x="16006151" y="5326782"/>
            <a:ext cx="1781175" cy="357505"/>
          </a:xfrm>
          <a:prstGeom prst="rect">
            <a:avLst/>
          </a:prstGeom>
        </p:spPr>
        <p:txBody>
          <a:bodyPr vert="horz" wrap="square" lIns="0" tIns="63500" rIns="0" bIns="0" rtlCol="0">
            <a:spAutoFit/>
          </a:bodyPr>
          <a:lstStyle/>
          <a:p>
            <a:pPr marL="229870" indent="-210820">
              <a:lnSpc>
                <a:spcPct val="100000"/>
              </a:lnSpc>
              <a:spcBef>
                <a:spcPts val="500"/>
              </a:spcBef>
              <a:buAutoNum type="arabicPeriod"/>
              <a:tabLst>
                <a:tab pos="230504" algn="l"/>
                <a:tab pos="1535430" algn="l"/>
              </a:tabLst>
            </a:pPr>
            <a:r>
              <a:rPr sz="750" spc="-30" dirty="0">
                <a:latin typeface="Cambria"/>
                <a:cs typeface="Cambria"/>
              </a:rPr>
              <a:t>Коридор	</a:t>
            </a:r>
            <a:r>
              <a:rPr sz="750" spc="-10" dirty="0">
                <a:latin typeface="Cambria"/>
                <a:cs typeface="Cambria"/>
              </a:rPr>
              <a:t>74,41</a:t>
            </a:r>
            <a:endParaRPr sz="750">
              <a:latin typeface="Cambria"/>
              <a:cs typeface="Cambria"/>
            </a:endParaRPr>
          </a:p>
          <a:p>
            <a:pPr marL="229870" indent="-217804">
              <a:lnSpc>
                <a:spcPct val="100000"/>
              </a:lnSpc>
              <a:spcBef>
                <a:spcPts val="405"/>
              </a:spcBef>
              <a:buAutoNum type="arabicPeriod"/>
              <a:tabLst>
                <a:tab pos="230504" algn="l"/>
                <a:tab pos="1528445" algn="l"/>
              </a:tabLst>
            </a:pPr>
            <a:r>
              <a:rPr sz="750" dirty="0">
                <a:latin typeface="Cambria"/>
                <a:cs typeface="Cambria"/>
              </a:rPr>
              <a:t>Сходово-ліфтовий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хол	</a:t>
            </a:r>
            <a:r>
              <a:rPr sz="750" spc="10" dirty="0">
                <a:latin typeface="Cambria"/>
                <a:cs typeface="Cambria"/>
              </a:rPr>
              <a:t>24,47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50" name="object 8650"/>
          <p:cNvSpPr/>
          <p:nvPr/>
        </p:nvSpPr>
        <p:spPr>
          <a:xfrm>
            <a:off x="15925753" y="5859872"/>
            <a:ext cx="1907539" cy="166370"/>
          </a:xfrm>
          <a:custGeom>
            <a:avLst/>
            <a:gdLst/>
            <a:ahLst/>
            <a:cxnLst/>
            <a:rect l="l" t="t" r="r" b="b"/>
            <a:pathLst>
              <a:path w="1907540" h="166370">
                <a:moveTo>
                  <a:pt x="1907528" y="0"/>
                </a:moveTo>
                <a:lnTo>
                  <a:pt x="0" y="0"/>
                </a:lnTo>
              </a:path>
              <a:path w="1907540" h="166370">
                <a:moveTo>
                  <a:pt x="1907528" y="165960"/>
                </a:moveTo>
                <a:lnTo>
                  <a:pt x="0" y="1659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1" name="object 8651"/>
          <p:cNvSpPr txBox="1"/>
          <p:nvPr/>
        </p:nvSpPr>
        <p:spPr>
          <a:xfrm>
            <a:off x="16003116" y="5658703"/>
            <a:ext cx="1762760" cy="359410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L="233045" indent="-218440">
              <a:lnSpc>
                <a:spcPct val="100000"/>
              </a:lnSpc>
              <a:spcBef>
                <a:spcPts val="505"/>
              </a:spcBef>
              <a:buAutoNum type="arabicPeriod" startAt="3"/>
              <a:tabLst>
                <a:tab pos="233679" algn="l"/>
                <a:tab pos="1559560" algn="l"/>
              </a:tabLst>
            </a:pPr>
            <a:r>
              <a:rPr sz="750" spc="-15" dirty="0">
                <a:latin typeface="Cambria"/>
                <a:cs typeface="Cambria"/>
              </a:rPr>
              <a:t>Ліфтовий</a:t>
            </a:r>
            <a:r>
              <a:rPr sz="750" spc="30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хол	</a:t>
            </a:r>
            <a:r>
              <a:rPr sz="750" spc="5" dirty="0">
                <a:latin typeface="Cambria"/>
                <a:cs typeface="Cambria"/>
              </a:rPr>
              <a:t>8,54</a:t>
            </a:r>
            <a:endParaRPr sz="750">
              <a:latin typeface="Cambria"/>
              <a:cs typeface="Cambria"/>
            </a:endParaRPr>
          </a:p>
          <a:p>
            <a:pPr marL="233045" indent="-220979">
              <a:lnSpc>
                <a:spcPct val="100000"/>
              </a:lnSpc>
              <a:spcBef>
                <a:spcPts val="415"/>
              </a:spcBef>
              <a:buAutoNum type="arabicPeriod" startAt="3"/>
              <a:tabLst>
                <a:tab pos="233679" algn="l"/>
                <a:tab pos="1552575" algn="l"/>
              </a:tabLst>
            </a:pPr>
            <a:r>
              <a:rPr sz="750" spc="-15" dirty="0">
                <a:latin typeface="Cambria"/>
                <a:cs typeface="Cambria"/>
              </a:rPr>
              <a:t>Сходи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СК-1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55" dirty="0">
                <a:latin typeface="Cambria"/>
                <a:cs typeface="Cambria"/>
              </a:rPr>
              <a:t>21,17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52" name="object 8652"/>
          <p:cNvSpPr/>
          <p:nvPr/>
        </p:nvSpPr>
        <p:spPr>
          <a:xfrm>
            <a:off x="15925753" y="6192804"/>
            <a:ext cx="1907539" cy="167005"/>
          </a:xfrm>
          <a:custGeom>
            <a:avLst/>
            <a:gdLst/>
            <a:ahLst/>
            <a:cxnLst/>
            <a:rect l="l" t="t" r="r" b="b"/>
            <a:pathLst>
              <a:path w="1907540" h="167004">
                <a:moveTo>
                  <a:pt x="1907528" y="0"/>
                </a:moveTo>
                <a:lnTo>
                  <a:pt x="0" y="0"/>
                </a:lnTo>
              </a:path>
              <a:path w="1907540" h="167004">
                <a:moveTo>
                  <a:pt x="1907528" y="166971"/>
                </a:moveTo>
                <a:lnTo>
                  <a:pt x="0" y="16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3" name="object 8653"/>
          <p:cNvSpPr txBox="1"/>
          <p:nvPr/>
        </p:nvSpPr>
        <p:spPr>
          <a:xfrm>
            <a:off x="16006151" y="5992647"/>
            <a:ext cx="1795780" cy="359410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R="40640" algn="r">
              <a:lnSpc>
                <a:spcPct val="100000"/>
              </a:lnSpc>
              <a:spcBef>
                <a:spcPts val="505"/>
              </a:spcBef>
              <a:tabLst>
                <a:tab pos="1536700" algn="l"/>
              </a:tabLst>
            </a:pPr>
            <a:r>
              <a:rPr sz="750" spc="-25" dirty="0">
                <a:latin typeface="Cambria"/>
                <a:cs typeface="Cambria"/>
              </a:rPr>
              <a:t>05 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Сходи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СК-1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55" dirty="0">
                <a:latin typeface="Cambria"/>
                <a:cs typeface="Cambria"/>
              </a:rPr>
              <a:t>21,13</a:t>
            </a:r>
            <a:endParaRPr sz="750">
              <a:latin typeface="Cambria"/>
              <a:cs typeface="Cambria"/>
            </a:endParaRPr>
          </a:p>
          <a:p>
            <a:pPr marR="5080" algn="r">
              <a:lnSpc>
                <a:spcPct val="100000"/>
              </a:lnSpc>
              <a:spcBef>
                <a:spcPts val="415"/>
              </a:spcBef>
            </a:pPr>
            <a:r>
              <a:rPr sz="750" spc="30" dirty="0">
                <a:latin typeface="Cambria"/>
                <a:cs typeface="Cambria"/>
              </a:rPr>
              <a:t>Загальна</a:t>
            </a:r>
            <a:r>
              <a:rPr sz="750" spc="15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площа</a:t>
            </a:r>
            <a:r>
              <a:rPr sz="750" spc="15" dirty="0">
                <a:latin typeface="Cambria"/>
                <a:cs typeface="Cambria"/>
              </a:rPr>
              <a:t> </a:t>
            </a:r>
            <a:r>
              <a:rPr sz="750" spc="-45" dirty="0">
                <a:latin typeface="Cambria"/>
                <a:cs typeface="Cambria"/>
              </a:rPr>
              <a:t>МЗК</a:t>
            </a:r>
            <a:r>
              <a:rPr sz="750" spc="315" dirty="0">
                <a:latin typeface="Cambria"/>
                <a:cs typeface="Cambria"/>
              </a:rPr>
              <a:t> </a:t>
            </a:r>
            <a:r>
              <a:rPr sz="750" spc="-20" dirty="0">
                <a:latin typeface="Cambria"/>
                <a:cs typeface="Cambria"/>
              </a:rPr>
              <a:t>149,72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54" name="object 8654"/>
          <p:cNvSpPr/>
          <p:nvPr/>
        </p:nvSpPr>
        <p:spPr>
          <a:xfrm>
            <a:off x="15925753" y="6526748"/>
            <a:ext cx="1907539" cy="0"/>
          </a:xfrm>
          <a:custGeom>
            <a:avLst/>
            <a:gdLst/>
            <a:ahLst/>
            <a:cxnLst/>
            <a:rect l="l" t="t" r="r" b="b"/>
            <a:pathLst>
              <a:path w="1907540">
                <a:moveTo>
                  <a:pt x="190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5" name="object 8655"/>
          <p:cNvSpPr txBox="1"/>
          <p:nvPr/>
        </p:nvSpPr>
        <p:spPr>
          <a:xfrm>
            <a:off x="17503840" y="6373611"/>
            <a:ext cx="3009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737,78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8656" name="object 8656"/>
          <p:cNvGrpSpPr/>
          <p:nvPr/>
        </p:nvGrpSpPr>
        <p:grpSpPr>
          <a:xfrm>
            <a:off x="9362237" y="423411"/>
            <a:ext cx="8687435" cy="12339320"/>
            <a:chOff x="9362237" y="423411"/>
            <a:chExt cx="8687435" cy="12339320"/>
          </a:xfrm>
        </p:grpSpPr>
        <p:sp>
          <p:nvSpPr>
            <p:cNvPr id="8657" name="object 8657"/>
            <p:cNvSpPr/>
            <p:nvPr/>
          </p:nvSpPr>
          <p:spPr>
            <a:xfrm>
              <a:off x="9362237" y="7410182"/>
              <a:ext cx="8485505" cy="5352415"/>
            </a:xfrm>
            <a:custGeom>
              <a:avLst/>
              <a:gdLst/>
              <a:ahLst/>
              <a:cxnLst/>
              <a:rect l="l" t="t" r="r" b="b"/>
              <a:pathLst>
                <a:path w="8485505" h="5352415">
                  <a:moveTo>
                    <a:pt x="0" y="5352210"/>
                  </a:moveTo>
                  <a:lnTo>
                    <a:pt x="8485212" y="5352210"/>
                  </a:lnTo>
                  <a:lnTo>
                    <a:pt x="8485212" y="0"/>
                  </a:lnTo>
                  <a:lnTo>
                    <a:pt x="0" y="0"/>
                  </a:lnTo>
                  <a:lnTo>
                    <a:pt x="0" y="535221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18047815" y="424681"/>
              <a:ext cx="0" cy="6102350"/>
            </a:xfrm>
            <a:custGeom>
              <a:avLst/>
              <a:gdLst/>
              <a:ahLst/>
              <a:cxnLst/>
              <a:rect l="l" t="t" r="r" b="b"/>
              <a:pathLst>
                <a:path h="6102350">
                  <a:moveTo>
                    <a:pt x="0" y="0"/>
                  </a:moveTo>
                  <a:lnTo>
                    <a:pt x="0" y="61020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59" name="object 8659"/>
            <p:cNvPicPr/>
            <p:nvPr/>
          </p:nvPicPr>
          <p:blipFill>
            <a:blip r:embed="rId439" cstate="print"/>
            <a:stretch>
              <a:fillRect/>
            </a:stretch>
          </p:blipFill>
          <p:spPr>
            <a:xfrm>
              <a:off x="15969267" y="6414422"/>
              <a:ext cx="1465305" cy="93099"/>
            </a:xfrm>
            <a:prstGeom prst="rect">
              <a:avLst/>
            </a:prstGeom>
          </p:spPr>
        </p:pic>
        <p:sp>
          <p:nvSpPr>
            <p:cNvPr id="8660" name="object 8660"/>
            <p:cNvSpPr/>
            <p:nvPr/>
          </p:nvSpPr>
          <p:spPr>
            <a:xfrm>
              <a:off x="15925753" y="424681"/>
              <a:ext cx="1907539" cy="6102350"/>
            </a:xfrm>
            <a:custGeom>
              <a:avLst/>
              <a:gdLst/>
              <a:ahLst/>
              <a:cxnLst/>
              <a:rect l="l" t="t" r="r" b="b"/>
              <a:pathLst>
                <a:path w="1907540" h="6102350">
                  <a:moveTo>
                    <a:pt x="0" y="262095"/>
                  </a:moveTo>
                  <a:lnTo>
                    <a:pt x="1907528" y="262095"/>
                  </a:lnTo>
                </a:path>
                <a:path w="1907540" h="6102350">
                  <a:moveTo>
                    <a:pt x="0" y="0"/>
                  </a:moveTo>
                  <a:lnTo>
                    <a:pt x="0" y="61020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61" name="object 8661"/>
          <p:cNvSpPr txBox="1"/>
          <p:nvPr/>
        </p:nvSpPr>
        <p:spPr>
          <a:xfrm>
            <a:off x="10009328" y="404406"/>
            <a:ext cx="1247775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25" dirty="0">
                <a:latin typeface="Cambria"/>
                <a:cs typeface="Cambria"/>
              </a:rPr>
              <a:t>Фаса</a:t>
            </a:r>
            <a:r>
              <a:rPr sz="1800" spc="30" dirty="0">
                <a:latin typeface="Cambria"/>
                <a:cs typeface="Cambria"/>
              </a:rPr>
              <a:t>д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210" dirty="0">
                <a:latin typeface="Cambria"/>
                <a:cs typeface="Cambria"/>
              </a:rPr>
              <a:t>15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320" dirty="0">
                <a:latin typeface="Cambria"/>
                <a:cs typeface="Cambria"/>
              </a:rPr>
              <a:t>-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340" dirty="0">
                <a:latin typeface="Cambria"/>
                <a:cs typeface="Cambria"/>
              </a:rPr>
              <a:t>1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8662" name="object 8662"/>
          <p:cNvSpPr txBox="1"/>
          <p:nvPr/>
        </p:nvSpPr>
        <p:spPr>
          <a:xfrm>
            <a:off x="2731374" y="116001"/>
            <a:ext cx="1114425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30" dirty="0">
                <a:latin typeface="Cambria"/>
                <a:cs typeface="Cambria"/>
              </a:rPr>
              <a:t>Розрі</a:t>
            </a:r>
            <a:r>
              <a:rPr sz="1800" spc="-25" dirty="0">
                <a:latin typeface="Cambria"/>
                <a:cs typeface="Cambria"/>
              </a:rPr>
              <a:t>з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340" dirty="0">
                <a:latin typeface="Cambria"/>
                <a:cs typeface="Cambria"/>
              </a:rPr>
              <a:t>1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320" dirty="0">
                <a:latin typeface="Cambria"/>
                <a:cs typeface="Cambria"/>
              </a:rPr>
              <a:t>-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340" dirty="0">
                <a:latin typeface="Cambria"/>
                <a:cs typeface="Cambria"/>
              </a:rPr>
              <a:t>1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8663" name="object 8663"/>
          <p:cNvSpPr txBox="1"/>
          <p:nvPr/>
        </p:nvSpPr>
        <p:spPr>
          <a:xfrm>
            <a:off x="3397238" y="6977030"/>
            <a:ext cx="2309495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60" dirty="0">
                <a:latin typeface="Cambria"/>
                <a:cs typeface="Cambria"/>
              </a:rPr>
              <a:t>План</a:t>
            </a:r>
            <a:r>
              <a:rPr sz="1800" spc="25" dirty="0">
                <a:latin typeface="Cambria"/>
                <a:cs typeface="Cambria"/>
              </a:rPr>
              <a:t> </a:t>
            </a:r>
            <a:r>
              <a:rPr sz="1800" spc="-55" dirty="0">
                <a:latin typeface="Cambria"/>
                <a:cs typeface="Cambria"/>
              </a:rPr>
              <a:t>першого</a:t>
            </a:r>
            <a:r>
              <a:rPr sz="1800" spc="25" dirty="0">
                <a:latin typeface="Cambria"/>
                <a:cs typeface="Cambria"/>
              </a:rPr>
              <a:t> </a:t>
            </a:r>
            <a:r>
              <a:rPr sz="1800" spc="-20" dirty="0">
                <a:latin typeface="Cambria"/>
                <a:cs typeface="Cambria"/>
              </a:rPr>
              <a:t>поверху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8664" name="object 8664"/>
          <p:cNvSpPr txBox="1"/>
          <p:nvPr/>
        </p:nvSpPr>
        <p:spPr>
          <a:xfrm>
            <a:off x="12405629" y="7095429"/>
            <a:ext cx="2426335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60" dirty="0">
                <a:latin typeface="Cambria"/>
                <a:cs typeface="Cambria"/>
              </a:rPr>
              <a:t>План</a:t>
            </a:r>
            <a:r>
              <a:rPr sz="1800" spc="10" dirty="0">
                <a:latin typeface="Cambria"/>
                <a:cs typeface="Cambria"/>
              </a:rPr>
              <a:t> </a:t>
            </a:r>
            <a:r>
              <a:rPr sz="1800" dirty="0">
                <a:latin typeface="Cambria"/>
                <a:cs typeface="Cambria"/>
              </a:rPr>
              <a:t>типового</a:t>
            </a:r>
            <a:r>
              <a:rPr sz="1800" spc="15" dirty="0">
                <a:latin typeface="Cambria"/>
                <a:cs typeface="Cambria"/>
              </a:rPr>
              <a:t> </a:t>
            </a:r>
            <a:r>
              <a:rPr sz="1800" spc="-20" dirty="0">
                <a:latin typeface="Cambria"/>
                <a:cs typeface="Cambria"/>
              </a:rPr>
              <a:t>поверху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8665" name="object 8665"/>
          <p:cNvSpPr txBox="1"/>
          <p:nvPr/>
        </p:nvSpPr>
        <p:spPr>
          <a:xfrm>
            <a:off x="18682763" y="699600"/>
            <a:ext cx="63627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15" dirty="0">
                <a:latin typeface="Cambria"/>
                <a:cs typeface="Cambria"/>
              </a:rPr>
              <a:t>Квартира</a:t>
            </a:r>
            <a:r>
              <a:rPr sz="750" spc="-20" dirty="0">
                <a:latin typeface="Cambria"/>
                <a:cs typeface="Cambria"/>
              </a:rPr>
              <a:t> </a:t>
            </a:r>
            <a:r>
              <a:rPr sz="750" spc="-50" dirty="0">
                <a:latin typeface="Cambria"/>
                <a:cs typeface="Cambria"/>
              </a:rPr>
              <a:t>1К4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66" name="object 8666"/>
          <p:cNvSpPr/>
          <p:nvPr/>
        </p:nvSpPr>
        <p:spPr>
          <a:xfrm>
            <a:off x="18047814" y="424681"/>
            <a:ext cx="1907539" cy="262255"/>
          </a:xfrm>
          <a:custGeom>
            <a:avLst/>
            <a:gdLst/>
            <a:ahLst/>
            <a:cxnLst/>
            <a:rect l="l" t="t" r="r" b="b"/>
            <a:pathLst>
              <a:path w="1907540" h="262255">
                <a:moveTo>
                  <a:pt x="1907528" y="0"/>
                </a:moveTo>
                <a:lnTo>
                  <a:pt x="0" y="0"/>
                </a:lnTo>
              </a:path>
              <a:path w="1907540" h="262255">
                <a:moveTo>
                  <a:pt x="1549297" y="0"/>
                </a:moveTo>
                <a:lnTo>
                  <a:pt x="1549297" y="262095"/>
                </a:lnTo>
              </a:path>
              <a:path w="1907540" h="262255">
                <a:moveTo>
                  <a:pt x="286382" y="0"/>
                </a:moveTo>
                <a:lnTo>
                  <a:pt x="286382" y="262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7" name="object 8667"/>
          <p:cNvSpPr txBox="1"/>
          <p:nvPr/>
        </p:nvSpPr>
        <p:spPr>
          <a:xfrm>
            <a:off x="18046245" y="410182"/>
            <a:ext cx="290195" cy="2647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9845" marR="5080" indent="-17780">
              <a:lnSpc>
                <a:spcPct val="104500"/>
              </a:lnSpc>
              <a:spcBef>
                <a:spcPts val="95"/>
              </a:spcBef>
            </a:pPr>
            <a:r>
              <a:rPr sz="750" spc="-25" dirty="0">
                <a:latin typeface="Cambria"/>
                <a:cs typeface="Cambria"/>
              </a:rPr>
              <a:t>Номер  </a:t>
            </a:r>
            <a:r>
              <a:rPr sz="750" spc="-30" dirty="0">
                <a:latin typeface="Cambria"/>
                <a:cs typeface="Cambria"/>
              </a:rPr>
              <a:t>прим.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68" name="object 8668"/>
          <p:cNvSpPr txBox="1"/>
          <p:nvPr/>
        </p:nvSpPr>
        <p:spPr>
          <a:xfrm>
            <a:off x="18662524" y="471910"/>
            <a:ext cx="6546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Найменування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69" name="object 8669"/>
          <p:cNvSpPr txBox="1"/>
          <p:nvPr/>
        </p:nvSpPr>
        <p:spPr>
          <a:xfrm>
            <a:off x="19620842" y="471910"/>
            <a:ext cx="3117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Площа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70" name="object 8670"/>
          <p:cNvSpPr/>
          <p:nvPr/>
        </p:nvSpPr>
        <p:spPr>
          <a:xfrm>
            <a:off x="15925753" y="424681"/>
            <a:ext cx="1907539" cy="262255"/>
          </a:xfrm>
          <a:custGeom>
            <a:avLst/>
            <a:gdLst/>
            <a:ahLst/>
            <a:cxnLst/>
            <a:rect l="l" t="t" r="r" b="b"/>
            <a:pathLst>
              <a:path w="1907540" h="262255">
                <a:moveTo>
                  <a:pt x="1907528" y="0"/>
                </a:moveTo>
                <a:lnTo>
                  <a:pt x="0" y="0"/>
                </a:lnTo>
              </a:path>
              <a:path w="1907540" h="262255">
                <a:moveTo>
                  <a:pt x="1550309" y="0"/>
                </a:moveTo>
                <a:lnTo>
                  <a:pt x="1550309" y="262095"/>
                </a:lnTo>
              </a:path>
              <a:path w="1907540" h="262255">
                <a:moveTo>
                  <a:pt x="286382" y="0"/>
                </a:moveTo>
                <a:lnTo>
                  <a:pt x="286382" y="262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1" name="object 8671"/>
          <p:cNvSpPr txBox="1"/>
          <p:nvPr/>
        </p:nvSpPr>
        <p:spPr>
          <a:xfrm>
            <a:off x="15924184" y="410182"/>
            <a:ext cx="290195" cy="2647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0480" marR="5080" indent="-18415">
              <a:lnSpc>
                <a:spcPct val="104500"/>
              </a:lnSpc>
              <a:spcBef>
                <a:spcPts val="95"/>
              </a:spcBef>
            </a:pPr>
            <a:r>
              <a:rPr sz="750" spc="-25" dirty="0">
                <a:latin typeface="Cambria"/>
                <a:cs typeface="Cambria"/>
              </a:rPr>
              <a:t>Номер  </a:t>
            </a:r>
            <a:r>
              <a:rPr sz="750" spc="-30" dirty="0">
                <a:latin typeface="Cambria"/>
                <a:cs typeface="Cambria"/>
              </a:rPr>
              <a:t>прим.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72" name="object 8672"/>
          <p:cNvSpPr txBox="1"/>
          <p:nvPr/>
        </p:nvSpPr>
        <p:spPr>
          <a:xfrm>
            <a:off x="16003116" y="471910"/>
            <a:ext cx="1807210" cy="321056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35"/>
              </a:spcBef>
              <a:tabLst>
                <a:tab pos="982344" algn="l"/>
              </a:tabLst>
            </a:pPr>
            <a:r>
              <a:rPr sz="750" spc="-15" dirty="0">
                <a:latin typeface="Cambria"/>
                <a:cs typeface="Cambria"/>
              </a:rPr>
              <a:t>Найменування	Площа</a:t>
            </a:r>
            <a:endParaRPr sz="7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50">
              <a:latin typeface="Cambria"/>
              <a:cs typeface="Cambria"/>
            </a:endParaRPr>
          </a:p>
          <a:p>
            <a:pPr marR="46990" algn="ctr">
              <a:lnSpc>
                <a:spcPct val="100000"/>
              </a:lnSpc>
            </a:pPr>
            <a:r>
              <a:rPr sz="750" spc="15" dirty="0">
                <a:latin typeface="Cambria"/>
                <a:cs typeface="Cambria"/>
              </a:rPr>
              <a:t>Квартира</a:t>
            </a:r>
            <a:r>
              <a:rPr sz="750" spc="-15" dirty="0">
                <a:latin typeface="Cambria"/>
                <a:cs typeface="Cambria"/>
              </a:rPr>
              <a:t> </a:t>
            </a:r>
            <a:r>
              <a:rPr sz="750" spc="-30" dirty="0">
                <a:latin typeface="Cambria"/>
                <a:cs typeface="Cambria"/>
              </a:rPr>
              <a:t>2К3</a:t>
            </a:r>
            <a:endParaRPr sz="750">
              <a:latin typeface="Cambria"/>
              <a:cs typeface="Cambria"/>
            </a:endParaRPr>
          </a:p>
          <a:p>
            <a:pPr marR="15875" algn="ctr">
              <a:lnSpc>
                <a:spcPct val="100000"/>
              </a:lnSpc>
              <a:spcBef>
                <a:spcPts val="415"/>
              </a:spcBef>
              <a:tabLst>
                <a:tab pos="1518285" algn="l"/>
              </a:tabLst>
            </a:pPr>
            <a:r>
              <a:rPr sz="750" spc="-80" dirty="0">
                <a:latin typeface="Cambria"/>
                <a:cs typeface="Cambria"/>
              </a:rPr>
              <a:t>01</a:t>
            </a:r>
            <a:r>
              <a:rPr sz="750" spc="30" dirty="0">
                <a:latin typeface="Cambria"/>
                <a:cs typeface="Cambria"/>
              </a:rPr>
              <a:t>     </a:t>
            </a:r>
            <a:r>
              <a:rPr sz="750" dirty="0">
                <a:latin typeface="Cambria"/>
                <a:cs typeface="Cambria"/>
              </a:rPr>
              <a:t>Санвузол	</a:t>
            </a:r>
            <a:r>
              <a:rPr sz="750" spc="-20" dirty="0">
                <a:latin typeface="Cambria"/>
                <a:cs typeface="Cambria"/>
              </a:rPr>
              <a:t>12,49</a:t>
            </a:r>
            <a:endParaRPr sz="750">
              <a:latin typeface="Cambria"/>
              <a:cs typeface="Cambria"/>
            </a:endParaRPr>
          </a:p>
          <a:p>
            <a:pPr marL="233045" marR="43815" indent="-233679">
              <a:lnSpc>
                <a:spcPct val="100000"/>
              </a:lnSpc>
              <a:spcBef>
                <a:spcPts val="415"/>
              </a:spcBef>
              <a:buAutoNum type="arabicPeriod" startAt="3"/>
              <a:tabLst>
                <a:tab pos="233679" algn="l"/>
                <a:tab pos="1548130" algn="l"/>
              </a:tabLst>
            </a:pPr>
            <a:r>
              <a:rPr sz="750" dirty="0">
                <a:latin typeface="Cambria"/>
                <a:cs typeface="Cambria"/>
              </a:rPr>
              <a:t>Санвузол	</a:t>
            </a:r>
            <a:r>
              <a:rPr sz="750" spc="-5" dirty="0">
                <a:latin typeface="Cambria"/>
                <a:cs typeface="Cambria"/>
              </a:rPr>
              <a:t>3,98</a:t>
            </a:r>
            <a:endParaRPr sz="750">
              <a:latin typeface="Cambria"/>
              <a:cs typeface="Cambria"/>
            </a:endParaRPr>
          </a:p>
          <a:p>
            <a:pPr marL="233045" marR="43815" indent="-233679">
              <a:lnSpc>
                <a:spcPct val="100000"/>
              </a:lnSpc>
              <a:spcBef>
                <a:spcPts val="414"/>
              </a:spcBef>
              <a:buAutoNum type="arabicPeriod" startAt="3"/>
              <a:tabLst>
                <a:tab pos="233679" algn="l"/>
                <a:tab pos="1546860" algn="l"/>
              </a:tabLst>
            </a:pPr>
            <a:r>
              <a:rPr sz="750" dirty="0">
                <a:latin typeface="Cambria"/>
                <a:cs typeface="Cambria"/>
              </a:rPr>
              <a:t>Санвузол	4,53</a:t>
            </a:r>
            <a:endParaRPr sz="750">
              <a:latin typeface="Cambria"/>
              <a:cs typeface="Cambria"/>
            </a:endParaRPr>
          </a:p>
          <a:p>
            <a:pPr marL="233045" marR="19050" indent="-233679">
              <a:lnSpc>
                <a:spcPct val="100000"/>
              </a:lnSpc>
              <a:spcBef>
                <a:spcPts val="414"/>
              </a:spcBef>
              <a:buAutoNum type="arabicPeriod" startAt="3"/>
              <a:tabLst>
                <a:tab pos="233679" algn="l"/>
                <a:tab pos="1522730" algn="l"/>
              </a:tabLst>
            </a:pPr>
            <a:r>
              <a:rPr sz="750" dirty="0">
                <a:latin typeface="Cambria"/>
                <a:cs typeface="Cambria"/>
              </a:rPr>
              <a:t>Санвузол	</a:t>
            </a:r>
            <a:r>
              <a:rPr sz="750" spc="-10" dirty="0">
                <a:latin typeface="Cambria"/>
                <a:cs typeface="Cambria"/>
              </a:rPr>
              <a:t>23,58</a:t>
            </a:r>
            <a:endParaRPr sz="750">
              <a:latin typeface="Cambria"/>
              <a:cs typeface="Cambria"/>
            </a:endParaRPr>
          </a:p>
          <a:p>
            <a:pPr marL="233045" marR="26670" indent="-233679">
              <a:lnSpc>
                <a:spcPct val="100000"/>
              </a:lnSpc>
              <a:spcBef>
                <a:spcPts val="414"/>
              </a:spcBef>
              <a:buAutoNum type="arabicPeriod" startAt="3"/>
              <a:tabLst>
                <a:tab pos="233679" algn="l"/>
                <a:tab pos="1529715" algn="l"/>
              </a:tabLst>
            </a:pPr>
            <a:r>
              <a:rPr sz="750" spc="-10" dirty="0">
                <a:latin typeface="Cambria"/>
                <a:cs typeface="Cambria"/>
              </a:rPr>
              <a:t>Спальня	</a:t>
            </a:r>
            <a:r>
              <a:rPr sz="750" spc="-35" dirty="0">
                <a:latin typeface="Cambria"/>
                <a:cs typeface="Cambria"/>
              </a:rPr>
              <a:t>20,61</a:t>
            </a:r>
            <a:endParaRPr sz="750">
              <a:latin typeface="Cambria"/>
              <a:cs typeface="Cambria"/>
            </a:endParaRPr>
          </a:p>
          <a:p>
            <a:pPr marL="233045" marR="23495" indent="-233679">
              <a:lnSpc>
                <a:spcPct val="100000"/>
              </a:lnSpc>
              <a:spcBef>
                <a:spcPts val="414"/>
              </a:spcBef>
              <a:buAutoNum type="arabicPeriod" startAt="3"/>
              <a:tabLst>
                <a:tab pos="233679" algn="l"/>
                <a:tab pos="1525905" algn="l"/>
              </a:tabLst>
            </a:pPr>
            <a:r>
              <a:rPr sz="750" spc="-10" dirty="0">
                <a:latin typeface="Cambria"/>
                <a:cs typeface="Cambria"/>
              </a:rPr>
              <a:t>Спальня	</a:t>
            </a:r>
            <a:r>
              <a:rPr sz="750" spc="-20" dirty="0">
                <a:latin typeface="Cambria"/>
                <a:cs typeface="Cambria"/>
              </a:rPr>
              <a:t>25,14</a:t>
            </a:r>
            <a:endParaRPr sz="750">
              <a:latin typeface="Cambria"/>
              <a:cs typeface="Cambria"/>
            </a:endParaRPr>
          </a:p>
          <a:p>
            <a:pPr marL="574040" marR="34925" indent="-48895">
              <a:lnSpc>
                <a:spcPct val="146100"/>
              </a:lnSpc>
            </a:pPr>
            <a:r>
              <a:rPr sz="750" spc="30" dirty="0">
                <a:latin typeface="Cambria"/>
                <a:cs typeface="Cambria"/>
              </a:rPr>
              <a:t>Загальна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площа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30" dirty="0">
                <a:latin typeface="Cambria"/>
                <a:cs typeface="Cambria"/>
              </a:rPr>
              <a:t>2К3</a:t>
            </a:r>
            <a:r>
              <a:rPr sz="750" dirty="0">
                <a:latin typeface="Cambria"/>
                <a:cs typeface="Cambria"/>
              </a:rPr>
              <a:t>    </a:t>
            </a:r>
            <a:r>
              <a:rPr sz="750" spc="-30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90,33  </a:t>
            </a:r>
            <a:r>
              <a:rPr sz="750" spc="15" dirty="0">
                <a:latin typeface="Cambria"/>
                <a:cs typeface="Cambria"/>
              </a:rPr>
              <a:t>Квартира</a:t>
            </a:r>
            <a:r>
              <a:rPr sz="750" spc="20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3К1</a:t>
            </a:r>
            <a:endParaRPr sz="750">
              <a:latin typeface="Cambria"/>
              <a:cs typeface="Cambria"/>
            </a:endParaRPr>
          </a:p>
          <a:p>
            <a:pPr marL="233045" indent="-211454">
              <a:lnSpc>
                <a:spcPct val="100000"/>
              </a:lnSpc>
              <a:spcBef>
                <a:spcPts val="405"/>
              </a:spcBef>
              <a:buAutoNum type="arabicPeriod"/>
              <a:tabLst>
                <a:tab pos="233679" algn="l"/>
                <a:tab pos="1545590" algn="l"/>
              </a:tabLst>
            </a:pPr>
            <a:r>
              <a:rPr sz="750" spc="-25" dirty="0">
                <a:latin typeface="Cambria"/>
                <a:cs typeface="Cambria"/>
              </a:rPr>
              <a:t>Передпокій	</a:t>
            </a:r>
            <a:r>
              <a:rPr sz="750" spc="-35" dirty="0">
                <a:latin typeface="Cambria"/>
                <a:cs typeface="Cambria"/>
              </a:rPr>
              <a:t>13,95</a:t>
            </a:r>
            <a:endParaRPr sz="750">
              <a:latin typeface="Cambria"/>
              <a:cs typeface="Cambria"/>
            </a:endParaRPr>
          </a:p>
          <a:p>
            <a:pPr marL="233045" indent="-218440">
              <a:lnSpc>
                <a:spcPct val="100000"/>
              </a:lnSpc>
              <a:spcBef>
                <a:spcPts val="415"/>
              </a:spcBef>
              <a:buAutoNum type="arabicPeriod"/>
              <a:tabLst>
                <a:tab pos="233679" algn="l"/>
                <a:tab pos="1563370" algn="l"/>
              </a:tabLst>
            </a:pPr>
            <a:r>
              <a:rPr sz="750" dirty="0">
                <a:latin typeface="Cambria"/>
                <a:cs typeface="Cambria"/>
              </a:rPr>
              <a:t>Санвузол	</a:t>
            </a:r>
            <a:r>
              <a:rPr sz="750" spc="-5" dirty="0">
                <a:latin typeface="Cambria"/>
                <a:cs typeface="Cambria"/>
              </a:rPr>
              <a:t>8,25</a:t>
            </a:r>
            <a:endParaRPr sz="750">
              <a:latin typeface="Cambria"/>
              <a:cs typeface="Cambria"/>
            </a:endParaRPr>
          </a:p>
          <a:p>
            <a:pPr marR="56515" algn="r">
              <a:lnSpc>
                <a:spcPct val="100000"/>
              </a:lnSpc>
              <a:spcBef>
                <a:spcPts val="470"/>
              </a:spcBef>
              <a:tabLst>
                <a:tab pos="1546860" algn="l"/>
              </a:tabLst>
            </a:pPr>
            <a:r>
              <a:rPr sz="1125" spc="7" baseline="3703" dirty="0">
                <a:latin typeface="Cambria"/>
                <a:cs typeface="Cambria"/>
              </a:rPr>
              <a:t>04    </a:t>
            </a:r>
            <a:r>
              <a:rPr sz="1125" spc="67" baseline="3703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Балкон</a:t>
            </a:r>
            <a:r>
              <a:rPr sz="750" spc="30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(коєф.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0,3)	</a:t>
            </a:r>
            <a:r>
              <a:rPr sz="1125" baseline="3703" dirty="0">
                <a:latin typeface="Cambria"/>
                <a:cs typeface="Cambria"/>
              </a:rPr>
              <a:t>4,38</a:t>
            </a:r>
            <a:endParaRPr sz="1125" baseline="3703">
              <a:latin typeface="Cambria"/>
              <a:cs typeface="Cambria"/>
            </a:endParaRPr>
          </a:p>
          <a:p>
            <a:pPr marL="220979" marR="38735" indent="-220979" algn="r">
              <a:lnSpc>
                <a:spcPct val="100000"/>
              </a:lnSpc>
              <a:spcBef>
                <a:spcPts val="359"/>
              </a:spcBef>
              <a:buAutoNum type="arabicPeriod" startAt="4"/>
              <a:tabLst>
                <a:tab pos="220979" algn="l"/>
                <a:tab pos="1528445" algn="l"/>
              </a:tabLst>
            </a:pPr>
            <a:r>
              <a:rPr sz="750" spc="5" dirty="0">
                <a:latin typeface="Cambria"/>
                <a:cs typeface="Cambria"/>
              </a:rPr>
              <a:t>Вітальн</a:t>
            </a:r>
            <a:r>
              <a:rPr sz="750" spc="10" dirty="0">
                <a:latin typeface="Cambria"/>
                <a:cs typeface="Cambria"/>
              </a:rPr>
              <a:t>я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20" dirty="0">
                <a:latin typeface="Cambria"/>
                <a:cs typeface="Cambria"/>
              </a:rPr>
              <a:t>31,48</a:t>
            </a:r>
            <a:endParaRPr sz="750">
              <a:latin typeface="Cambria"/>
              <a:cs typeface="Cambria"/>
            </a:endParaRPr>
          </a:p>
          <a:p>
            <a:pPr marL="217804" marR="56515" indent="-217804" algn="r">
              <a:lnSpc>
                <a:spcPct val="100000"/>
              </a:lnSpc>
              <a:spcBef>
                <a:spcPts val="414"/>
              </a:spcBef>
              <a:buAutoNum type="arabicPeriod" startAt="4"/>
              <a:tabLst>
                <a:tab pos="217804" algn="l"/>
                <a:tab pos="1543685" algn="l"/>
              </a:tabLst>
            </a:pPr>
            <a:r>
              <a:rPr sz="750" spc="-15" dirty="0">
                <a:latin typeface="Cambria"/>
                <a:cs typeface="Cambria"/>
              </a:rPr>
              <a:t>Кухня	</a:t>
            </a:r>
            <a:r>
              <a:rPr sz="750" spc="5" dirty="0">
                <a:latin typeface="Cambria"/>
                <a:cs typeface="Cambria"/>
              </a:rPr>
              <a:t>6,42</a:t>
            </a:r>
            <a:endParaRPr sz="750">
              <a:latin typeface="Cambria"/>
              <a:cs typeface="Cambria"/>
            </a:endParaRPr>
          </a:p>
          <a:p>
            <a:pPr marL="217804" marR="53340" indent="-217804" algn="r">
              <a:lnSpc>
                <a:spcPct val="100000"/>
              </a:lnSpc>
              <a:spcBef>
                <a:spcPts val="414"/>
              </a:spcBef>
              <a:buAutoNum type="arabicPeriod" startAt="4"/>
              <a:tabLst>
                <a:tab pos="217804" algn="l"/>
                <a:tab pos="1539875" algn="l"/>
              </a:tabLst>
            </a:pPr>
            <a:r>
              <a:rPr sz="750" dirty="0">
                <a:latin typeface="Cambria"/>
                <a:cs typeface="Cambria"/>
              </a:rPr>
              <a:t>Санвузол	</a:t>
            </a:r>
            <a:r>
              <a:rPr sz="750" spc="20" dirty="0">
                <a:latin typeface="Cambria"/>
                <a:cs typeface="Cambria"/>
              </a:rPr>
              <a:t>7,44</a:t>
            </a:r>
            <a:endParaRPr sz="750">
              <a:latin typeface="Cambria"/>
              <a:cs typeface="Cambria"/>
            </a:endParaRPr>
          </a:p>
          <a:p>
            <a:pPr marL="217804" marR="38735" indent="-217804" algn="r">
              <a:lnSpc>
                <a:spcPct val="100000"/>
              </a:lnSpc>
              <a:spcBef>
                <a:spcPts val="414"/>
              </a:spcBef>
              <a:buAutoNum type="arabicPeriod" startAt="8"/>
              <a:tabLst>
                <a:tab pos="217804" algn="l"/>
                <a:tab pos="1525905" algn="l"/>
              </a:tabLst>
            </a:pPr>
            <a:r>
              <a:rPr sz="750" spc="-10" dirty="0">
                <a:latin typeface="Cambria"/>
                <a:cs typeface="Cambria"/>
              </a:rPr>
              <a:t>Спальня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20" dirty="0">
                <a:latin typeface="Cambria"/>
                <a:cs typeface="Cambria"/>
              </a:rPr>
              <a:t>14,87</a:t>
            </a:r>
            <a:endParaRPr sz="750">
              <a:latin typeface="Cambria"/>
              <a:cs typeface="Cambria"/>
            </a:endParaRPr>
          </a:p>
          <a:p>
            <a:pPr marL="217804" marR="41910" indent="-217804" algn="r">
              <a:lnSpc>
                <a:spcPct val="100000"/>
              </a:lnSpc>
              <a:spcBef>
                <a:spcPts val="409"/>
              </a:spcBef>
              <a:buAutoNum type="arabicPeriod" startAt="8"/>
              <a:tabLst>
                <a:tab pos="217804" algn="l"/>
                <a:tab pos="1529715" algn="l"/>
              </a:tabLst>
            </a:pPr>
            <a:r>
              <a:rPr sz="750" spc="-10" dirty="0">
                <a:latin typeface="Cambria"/>
                <a:cs typeface="Cambria"/>
              </a:rPr>
              <a:t>Спальня	</a:t>
            </a:r>
            <a:r>
              <a:rPr sz="750" spc="-35" dirty="0">
                <a:latin typeface="Cambria"/>
                <a:cs typeface="Cambria"/>
              </a:rPr>
              <a:t>15,55</a:t>
            </a:r>
            <a:endParaRPr sz="750">
              <a:latin typeface="Cambria"/>
              <a:cs typeface="Cambria"/>
            </a:endParaRPr>
          </a:p>
          <a:p>
            <a:pPr marR="13335" algn="r">
              <a:lnSpc>
                <a:spcPct val="100000"/>
              </a:lnSpc>
              <a:spcBef>
                <a:spcPts val="415"/>
              </a:spcBef>
            </a:pPr>
            <a:r>
              <a:rPr sz="750" spc="30" dirty="0">
                <a:latin typeface="Cambria"/>
                <a:cs typeface="Cambria"/>
              </a:rPr>
              <a:t>Загальна</a:t>
            </a:r>
            <a:r>
              <a:rPr sz="750" spc="15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площа</a:t>
            </a:r>
            <a:r>
              <a:rPr sz="750" spc="204" dirty="0">
                <a:latin typeface="Cambria"/>
                <a:cs typeface="Cambria"/>
              </a:rPr>
              <a:t> </a:t>
            </a:r>
            <a:r>
              <a:rPr sz="750" spc="-65" dirty="0">
                <a:latin typeface="Cambria"/>
                <a:cs typeface="Cambria"/>
              </a:rPr>
              <a:t>3К1</a:t>
            </a:r>
            <a:r>
              <a:rPr sz="750" spc="80" dirty="0">
                <a:latin typeface="Cambria"/>
                <a:cs typeface="Cambria"/>
              </a:rPr>
              <a:t> </a:t>
            </a:r>
            <a:r>
              <a:rPr sz="750" spc="90" dirty="0">
                <a:latin typeface="Cambria"/>
                <a:cs typeface="Cambria"/>
              </a:rPr>
              <a:t> </a:t>
            </a:r>
            <a:r>
              <a:rPr sz="750" spc="-20" dirty="0">
                <a:latin typeface="Cambria"/>
                <a:cs typeface="Cambria"/>
              </a:rPr>
              <a:t>102,34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73" name="object 8673"/>
          <p:cNvSpPr/>
          <p:nvPr/>
        </p:nvSpPr>
        <p:spPr>
          <a:xfrm>
            <a:off x="18047814" y="7338333"/>
            <a:ext cx="1907539" cy="3100070"/>
          </a:xfrm>
          <a:custGeom>
            <a:avLst/>
            <a:gdLst/>
            <a:ahLst/>
            <a:cxnLst/>
            <a:rect l="l" t="t" r="r" b="b"/>
            <a:pathLst>
              <a:path w="1907540" h="3100070">
                <a:moveTo>
                  <a:pt x="1907528" y="263107"/>
                </a:moveTo>
                <a:lnTo>
                  <a:pt x="0" y="263107"/>
                </a:lnTo>
              </a:path>
              <a:path w="1907540" h="3100070">
                <a:moveTo>
                  <a:pt x="1907528" y="0"/>
                </a:moveTo>
                <a:lnTo>
                  <a:pt x="0" y="0"/>
                </a:lnTo>
              </a:path>
              <a:path w="1907540" h="3100070">
                <a:moveTo>
                  <a:pt x="1907528" y="0"/>
                </a:moveTo>
                <a:lnTo>
                  <a:pt x="1907528" y="1755735"/>
                </a:lnTo>
              </a:path>
              <a:path w="1907540" h="3100070">
                <a:moveTo>
                  <a:pt x="1549297" y="0"/>
                </a:moveTo>
                <a:lnTo>
                  <a:pt x="1549297" y="263107"/>
                </a:lnTo>
              </a:path>
              <a:path w="1907540" h="3100070">
                <a:moveTo>
                  <a:pt x="0" y="0"/>
                </a:moveTo>
                <a:lnTo>
                  <a:pt x="0" y="3099607"/>
                </a:lnTo>
              </a:path>
              <a:path w="1907540" h="3100070">
                <a:moveTo>
                  <a:pt x="286382" y="0"/>
                </a:moveTo>
                <a:lnTo>
                  <a:pt x="286382" y="263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4" name="object 8674"/>
          <p:cNvSpPr txBox="1"/>
          <p:nvPr/>
        </p:nvSpPr>
        <p:spPr>
          <a:xfrm>
            <a:off x="18046245" y="7331929"/>
            <a:ext cx="290195" cy="2647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9845" marR="5080" indent="-17780">
              <a:lnSpc>
                <a:spcPct val="104500"/>
              </a:lnSpc>
              <a:spcBef>
                <a:spcPts val="95"/>
              </a:spcBef>
            </a:pPr>
            <a:r>
              <a:rPr sz="750" spc="-25" dirty="0">
                <a:latin typeface="Cambria"/>
                <a:cs typeface="Cambria"/>
              </a:rPr>
              <a:t>Номер  </a:t>
            </a:r>
            <a:r>
              <a:rPr sz="750" spc="-30" dirty="0">
                <a:latin typeface="Cambria"/>
                <a:cs typeface="Cambria"/>
              </a:rPr>
              <a:t>прим.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75" name="object 8675"/>
          <p:cNvSpPr txBox="1"/>
          <p:nvPr/>
        </p:nvSpPr>
        <p:spPr>
          <a:xfrm>
            <a:off x="18638237" y="7397706"/>
            <a:ext cx="12941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995044" algn="l"/>
              </a:tabLst>
            </a:pPr>
            <a:r>
              <a:rPr sz="750" spc="-15" dirty="0">
                <a:latin typeface="Cambria"/>
                <a:cs typeface="Cambria"/>
              </a:rPr>
              <a:t>Найменуванн</a:t>
            </a:r>
            <a:r>
              <a:rPr sz="750" spc="-10" dirty="0">
                <a:latin typeface="Cambria"/>
                <a:cs typeface="Cambria"/>
              </a:rPr>
              <a:t>я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15" dirty="0">
                <a:latin typeface="Cambria"/>
                <a:cs typeface="Cambria"/>
              </a:rPr>
              <a:t>Площа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8676" name="object 8676"/>
          <p:cNvGrpSpPr/>
          <p:nvPr/>
        </p:nvGrpSpPr>
        <p:grpSpPr>
          <a:xfrm>
            <a:off x="21786" y="21786"/>
            <a:ext cx="20055205" cy="14165580"/>
            <a:chOff x="21786" y="21786"/>
            <a:chExt cx="20055205" cy="14165580"/>
          </a:xfrm>
        </p:grpSpPr>
        <p:sp>
          <p:nvSpPr>
            <p:cNvPr id="8677" name="object 8677"/>
            <p:cNvSpPr/>
            <p:nvPr/>
          </p:nvSpPr>
          <p:spPr>
            <a:xfrm>
              <a:off x="24961" y="24961"/>
              <a:ext cx="20048855" cy="14159230"/>
            </a:xfrm>
            <a:custGeom>
              <a:avLst/>
              <a:gdLst/>
              <a:ahLst/>
              <a:cxnLst/>
              <a:rect l="l" t="t" r="r" b="b"/>
              <a:pathLst>
                <a:path w="20048855" h="14159230">
                  <a:moveTo>
                    <a:pt x="476629" y="118398"/>
                  </a:moveTo>
                  <a:lnTo>
                    <a:pt x="19930382" y="118398"/>
                  </a:lnTo>
                </a:path>
                <a:path w="20048855" h="14159230">
                  <a:moveTo>
                    <a:pt x="19930382" y="118398"/>
                  </a:moveTo>
                  <a:lnTo>
                    <a:pt x="19930382" y="14040825"/>
                  </a:lnTo>
                  <a:lnTo>
                    <a:pt x="476629" y="14040825"/>
                  </a:lnTo>
                </a:path>
                <a:path w="20048855" h="14159230">
                  <a:moveTo>
                    <a:pt x="0" y="0"/>
                  </a:moveTo>
                  <a:lnTo>
                    <a:pt x="20048780" y="0"/>
                  </a:lnTo>
                  <a:lnTo>
                    <a:pt x="20048780" y="14159223"/>
                  </a:lnTo>
                  <a:lnTo>
                    <a:pt x="0" y="14159223"/>
                  </a:lnTo>
                  <a:lnTo>
                    <a:pt x="0" y="0"/>
                  </a:lnTo>
                </a:path>
                <a:path w="20048855" h="14159230">
                  <a:moveTo>
                    <a:pt x="476629" y="14040825"/>
                  </a:moveTo>
                  <a:lnTo>
                    <a:pt x="476629" y="1183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78" name="object 8678"/>
            <p:cNvPicPr/>
            <p:nvPr/>
          </p:nvPicPr>
          <p:blipFill>
            <a:blip r:embed="rId440" cstate="print"/>
            <a:stretch>
              <a:fillRect/>
            </a:stretch>
          </p:blipFill>
          <p:spPr>
            <a:xfrm>
              <a:off x="13582073" y="6577346"/>
              <a:ext cx="124470" cy="124470"/>
            </a:xfrm>
            <a:prstGeom prst="rect">
              <a:avLst/>
            </a:prstGeom>
          </p:spPr>
        </p:pic>
      </p:grpSp>
      <p:sp>
        <p:nvSpPr>
          <p:cNvPr id="8679" name="object 8679"/>
          <p:cNvSpPr txBox="1"/>
          <p:nvPr/>
        </p:nvSpPr>
        <p:spPr>
          <a:xfrm>
            <a:off x="13605803" y="6570398"/>
            <a:ext cx="7366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5" dirty="0">
                <a:latin typeface="Cambria"/>
                <a:cs typeface="Cambria"/>
              </a:rPr>
              <a:t>Б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8680" name="object 8680"/>
          <p:cNvPicPr/>
          <p:nvPr/>
        </p:nvPicPr>
        <p:blipFill>
          <a:blip r:embed="rId440" cstate="print"/>
          <a:stretch>
            <a:fillRect/>
          </a:stretch>
        </p:blipFill>
        <p:spPr>
          <a:xfrm>
            <a:off x="13807738" y="5494558"/>
            <a:ext cx="124470" cy="124470"/>
          </a:xfrm>
          <a:prstGeom prst="rect">
            <a:avLst/>
          </a:prstGeom>
        </p:spPr>
      </p:pic>
      <p:sp>
        <p:nvSpPr>
          <p:cNvPr id="8681" name="object 8681"/>
          <p:cNvSpPr txBox="1"/>
          <p:nvPr/>
        </p:nvSpPr>
        <p:spPr>
          <a:xfrm>
            <a:off x="13837541" y="5488622"/>
            <a:ext cx="673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3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8682" name="object 8682"/>
          <p:cNvPicPr/>
          <p:nvPr/>
        </p:nvPicPr>
        <p:blipFill>
          <a:blip r:embed="rId440" cstate="print"/>
          <a:stretch>
            <a:fillRect/>
          </a:stretch>
        </p:blipFill>
        <p:spPr>
          <a:xfrm>
            <a:off x="11453940" y="6809082"/>
            <a:ext cx="124470" cy="124470"/>
          </a:xfrm>
          <a:prstGeom prst="rect">
            <a:avLst/>
          </a:prstGeom>
        </p:spPr>
      </p:pic>
      <p:sp>
        <p:nvSpPr>
          <p:cNvPr id="8683" name="object 8683"/>
          <p:cNvSpPr txBox="1"/>
          <p:nvPr/>
        </p:nvSpPr>
        <p:spPr>
          <a:xfrm>
            <a:off x="11474634" y="6802135"/>
            <a:ext cx="793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Cambria"/>
                <a:cs typeface="Cambria"/>
              </a:rPr>
              <a:t>Д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8684" name="object 8684"/>
          <p:cNvPicPr/>
          <p:nvPr/>
        </p:nvPicPr>
        <p:blipFill>
          <a:blip r:embed="rId441" cstate="print"/>
          <a:stretch>
            <a:fillRect/>
          </a:stretch>
        </p:blipFill>
        <p:spPr>
          <a:xfrm>
            <a:off x="11165533" y="4938996"/>
            <a:ext cx="124470" cy="124470"/>
          </a:xfrm>
          <a:prstGeom prst="rect">
            <a:avLst/>
          </a:prstGeom>
        </p:spPr>
      </p:pic>
      <p:sp>
        <p:nvSpPr>
          <p:cNvPr id="8685" name="object 8685"/>
          <p:cNvSpPr txBox="1"/>
          <p:nvPr/>
        </p:nvSpPr>
        <p:spPr>
          <a:xfrm>
            <a:off x="11195336" y="4933060"/>
            <a:ext cx="673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2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8686" name="object 8686"/>
          <p:cNvPicPr/>
          <p:nvPr/>
        </p:nvPicPr>
        <p:blipFill>
          <a:blip r:embed="rId440" cstate="print"/>
          <a:stretch>
            <a:fillRect/>
          </a:stretch>
        </p:blipFill>
        <p:spPr>
          <a:xfrm>
            <a:off x="9114308" y="6809082"/>
            <a:ext cx="124470" cy="124470"/>
          </a:xfrm>
          <a:prstGeom prst="rect">
            <a:avLst/>
          </a:prstGeom>
        </p:spPr>
      </p:pic>
      <p:sp>
        <p:nvSpPr>
          <p:cNvPr id="8687" name="object 8687"/>
          <p:cNvSpPr txBox="1"/>
          <p:nvPr/>
        </p:nvSpPr>
        <p:spPr>
          <a:xfrm>
            <a:off x="9135002" y="6802135"/>
            <a:ext cx="7937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15" dirty="0">
                <a:latin typeface="Cambria"/>
                <a:cs typeface="Cambria"/>
              </a:rPr>
              <a:t>А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8688" name="object 8688"/>
          <p:cNvPicPr/>
          <p:nvPr/>
        </p:nvPicPr>
        <p:blipFill>
          <a:blip r:embed="rId440" cstate="print"/>
          <a:stretch>
            <a:fillRect/>
          </a:stretch>
        </p:blipFill>
        <p:spPr>
          <a:xfrm>
            <a:off x="8429217" y="5241570"/>
            <a:ext cx="124470" cy="124470"/>
          </a:xfrm>
          <a:prstGeom prst="rect">
            <a:avLst/>
          </a:prstGeom>
        </p:spPr>
      </p:pic>
      <p:sp>
        <p:nvSpPr>
          <p:cNvPr id="8689" name="object 8689"/>
          <p:cNvSpPr txBox="1"/>
          <p:nvPr/>
        </p:nvSpPr>
        <p:spPr>
          <a:xfrm>
            <a:off x="8462054" y="5234622"/>
            <a:ext cx="55244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30" dirty="0">
                <a:latin typeface="Cambria"/>
                <a:cs typeface="Cambria"/>
              </a:rPr>
              <a:t>1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8691" name="object 8691"/>
          <p:cNvSpPr txBox="1"/>
          <p:nvPr/>
        </p:nvSpPr>
        <p:spPr>
          <a:xfrm>
            <a:off x="15539642" y="13724890"/>
            <a:ext cx="34163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40" dirty="0">
                <a:latin typeface="Cambria"/>
                <a:cs typeface="Cambria"/>
              </a:rPr>
              <a:t>Керівник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8692" name="object 8692"/>
          <p:cNvSpPr txBox="1"/>
          <p:nvPr/>
        </p:nvSpPr>
        <p:spPr>
          <a:xfrm>
            <a:off x="16024367" y="13724890"/>
            <a:ext cx="462915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8693" name="object 8693"/>
          <p:cNvSpPr txBox="1"/>
          <p:nvPr/>
        </p:nvSpPr>
        <p:spPr>
          <a:xfrm>
            <a:off x="18850747" y="13820692"/>
            <a:ext cx="1029335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85"/>
              </a:lnSpc>
            </a:pPr>
            <a:r>
              <a:rPr sz="900" spc="-35" dirty="0">
                <a:latin typeface="Cambria"/>
                <a:cs typeface="Cambria"/>
              </a:rPr>
              <a:t>КНУБА</a:t>
            </a:r>
            <a:r>
              <a:rPr sz="900" spc="-1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ПЦБм-22-ГТ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8694" name="object 869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  <p:sp>
        <p:nvSpPr>
          <p:cNvPr id="8690" name="object 8690"/>
          <p:cNvSpPr txBox="1"/>
          <p:nvPr/>
        </p:nvSpPr>
        <p:spPr>
          <a:xfrm>
            <a:off x="18903368" y="13518455"/>
            <a:ext cx="84836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74650" algn="l"/>
                <a:tab pos="763270" algn="l"/>
              </a:tabLst>
            </a:pPr>
            <a:r>
              <a:rPr sz="650" spc="-15" dirty="0">
                <a:latin typeface="Cambria"/>
                <a:cs typeface="Cambria"/>
              </a:rPr>
              <a:t>У	</a:t>
            </a:r>
            <a:r>
              <a:rPr sz="650" spc="-35" dirty="0">
                <a:latin typeface="Cambria"/>
                <a:cs typeface="Cambria"/>
              </a:rPr>
              <a:t>2	</a:t>
            </a:r>
            <a:r>
              <a:rPr sz="650" spc="-80" dirty="0">
                <a:latin typeface="Cambria"/>
                <a:cs typeface="Cambria"/>
              </a:rPr>
              <a:t>10</a:t>
            </a:r>
            <a:endParaRPr sz="650">
              <a:latin typeface="Cambria"/>
              <a:cs typeface="Cambria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790676" y="1965883"/>
            <a:ext cx="1886277" cy="7626065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876012" y="1629916"/>
            <a:ext cx="19079845" cy="12436475"/>
            <a:chOff x="876012" y="1629916"/>
            <a:chExt cx="19079845" cy="1243647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378235" y="1629916"/>
              <a:ext cx="2512675" cy="888999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544247" y="13347806"/>
              <a:ext cx="4411096" cy="717979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6012" y="1763493"/>
              <a:ext cx="2932634" cy="7736404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760766" y="12673383"/>
            <a:ext cx="175895" cy="1365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215"/>
              </a:lnSpc>
            </a:pPr>
            <a:r>
              <a:rPr sz="1150" dirty="0">
                <a:latin typeface="Calibri"/>
                <a:cs typeface="Calibri"/>
              </a:rPr>
              <a:t>IY</a:t>
            </a:r>
            <a:endParaRPr sz="115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21925" y="21925"/>
            <a:ext cx="20055205" cy="14165580"/>
            <a:chOff x="21925" y="21925"/>
            <a:chExt cx="20055205" cy="14165580"/>
          </a:xfrm>
        </p:grpSpPr>
        <p:sp>
          <p:nvSpPr>
            <p:cNvPr id="9" name="object 9"/>
            <p:cNvSpPr/>
            <p:nvPr/>
          </p:nvSpPr>
          <p:spPr>
            <a:xfrm>
              <a:off x="3558695" y="1798911"/>
              <a:ext cx="526415" cy="7693025"/>
            </a:xfrm>
            <a:custGeom>
              <a:avLst/>
              <a:gdLst/>
              <a:ahLst/>
              <a:cxnLst/>
              <a:rect l="l" t="t" r="r" b="b"/>
              <a:pathLst>
                <a:path w="526414" h="7693025">
                  <a:moveTo>
                    <a:pt x="0" y="191258"/>
                  </a:moveTo>
                  <a:lnTo>
                    <a:pt x="526214" y="191258"/>
                  </a:lnTo>
                </a:path>
                <a:path w="526414" h="7693025">
                  <a:moveTo>
                    <a:pt x="7083" y="1515903"/>
                  </a:moveTo>
                  <a:lnTo>
                    <a:pt x="526214" y="1515903"/>
                  </a:lnTo>
                </a:path>
                <a:path w="526414" h="7693025">
                  <a:moveTo>
                    <a:pt x="406804" y="0"/>
                  </a:moveTo>
                  <a:lnTo>
                    <a:pt x="406804" y="1706150"/>
                  </a:lnTo>
                </a:path>
                <a:path w="526414" h="7693025">
                  <a:moveTo>
                    <a:pt x="526214" y="310669"/>
                  </a:moveTo>
                  <a:lnTo>
                    <a:pt x="287394" y="71848"/>
                  </a:lnTo>
                </a:path>
                <a:path w="526414" h="7693025">
                  <a:moveTo>
                    <a:pt x="287394" y="1396492"/>
                  </a:moveTo>
                  <a:lnTo>
                    <a:pt x="526214" y="1635313"/>
                  </a:lnTo>
                </a:path>
                <a:path w="526414" h="7693025">
                  <a:moveTo>
                    <a:pt x="7083" y="1515903"/>
                  </a:moveTo>
                  <a:lnTo>
                    <a:pt x="526214" y="1515903"/>
                  </a:lnTo>
                </a:path>
                <a:path w="526414" h="7693025">
                  <a:moveTo>
                    <a:pt x="12143" y="2532914"/>
                  </a:moveTo>
                  <a:lnTo>
                    <a:pt x="526214" y="2532914"/>
                  </a:lnTo>
                </a:path>
                <a:path w="526414" h="7693025">
                  <a:moveTo>
                    <a:pt x="406804" y="1325656"/>
                  </a:moveTo>
                  <a:lnTo>
                    <a:pt x="406804" y="2724173"/>
                  </a:lnTo>
                </a:path>
                <a:path w="526414" h="7693025">
                  <a:moveTo>
                    <a:pt x="526214" y="1635313"/>
                  </a:moveTo>
                  <a:lnTo>
                    <a:pt x="287394" y="1396492"/>
                  </a:lnTo>
                </a:path>
                <a:path w="526414" h="7693025">
                  <a:moveTo>
                    <a:pt x="287394" y="2413504"/>
                  </a:moveTo>
                  <a:lnTo>
                    <a:pt x="526214" y="2652324"/>
                  </a:lnTo>
                </a:path>
                <a:path w="526414" h="7693025">
                  <a:moveTo>
                    <a:pt x="12143" y="2532914"/>
                  </a:moveTo>
                  <a:lnTo>
                    <a:pt x="526214" y="2532914"/>
                  </a:lnTo>
                </a:path>
                <a:path w="526414" h="7693025">
                  <a:moveTo>
                    <a:pt x="15179" y="3193718"/>
                  </a:moveTo>
                  <a:lnTo>
                    <a:pt x="526214" y="3193718"/>
                  </a:lnTo>
                </a:path>
                <a:path w="526414" h="7693025">
                  <a:moveTo>
                    <a:pt x="406804" y="2342667"/>
                  </a:moveTo>
                  <a:lnTo>
                    <a:pt x="406804" y="3384977"/>
                  </a:lnTo>
                </a:path>
                <a:path w="526414" h="7693025">
                  <a:moveTo>
                    <a:pt x="526214" y="2652324"/>
                  </a:moveTo>
                  <a:lnTo>
                    <a:pt x="287394" y="2413504"/>
                  </a:lnTo>
                </a:path>
                <a:path w="526414" h="7693025">
                  <a:moveTo>
                    <a:pt x="287394" y="3074308"/>
                  </a:moveTo>
                  <a:lnTo>
                    <a:pt x="526214" y="3313128"/>
                  </a:lnTo>
                </a:path>
                <a:path w="526414" h="7693025">
                  <a:moveTo>
                    <a:pt x="15179" y="2532914"/>
                  </a:moveTo>
                  <a:lnTo>
                    <a:pt x="526214" y="2532914"/>
                  </a:lnTo>
                </a:path>
                <a:path w="526414" h="7693025">
                  <a:moveTo>
                    <a:pt x="17203" y="5376497"/>
                  </a:moveTo>
                  <a:lnTo>
                    <a:pt x="526214" y="5376497"/>
                  </a:lnTo>
                </a:path>
                <a:path w="526414" h="7693025">
                  <a:moveTo>
                    <a:pt x="406804" y="2342667"/>
                  </a:moveTo>
                  <a:lnTo>
                    <a:pt x="406804" y="5567756"/>
                  </a:lnTo>
                </a:path>
                <a:path w="526414" h="7693025">
                  <a:moveTo>
                    <a:pt x="526214" y="2652324"/>
                  </a:moveTo>
                  <a:lnTo>
                    <a:pt x="287394" y="2413504"/>
                  </a:lnTo>
                </a:path>
                <a:path w="526414" h="7693025">
                  <a:moveTo>
                    <a:pt x="287394" y="5258099"/>
                  </a:moveTo>
                  <a:lnTo>
                    <a:pt x="526214" y="5495907"/>
                  </a:lnTo>
                </a:path>
                <a:path w="526414" h="7693025">
                  <a:moveTo>
                    <a:pt x="17203" y="5376497"/>
                  </a:moveTo>
                  <a:lnTo>
                    <a:pt x="526214" y="5376497"/>
                  </a:lnTo>
                </a:path>
                <a:path w="526414" h="7693025">
                  <a:moveTo>
                    <a:pt x="16191" y="6820552"/>
                  </a:moveTo>
                  <a:lnTo>
                    <a:pt x="526214" y="6820552"/>
                  </a:lnTo>
                </a:path>
                <a:path w="526414" h="7693025">
                  <a:moveTo>
                    <a:pt x="406804" y="5186250"/>
                  </a:moveTo>
                  <a:lnTo>
                    <a:pt x="406804" y="7011811"/>
                  </a:lnTo>
                </a:path>
                <a:path w="526414" h="7693025">
                  <a:moveTo>
                    <a:pt x="526214" y="5495907"/>
                  </a:moveTo>
                  <a:lnTo>
                    <a:pt x="287394" y="5258099"/>
                  </a:lnTo>
                </a:path>
                <a:path w="526414" h="7693025">
                  <a:moveTo>
                    <a:pt x="287394" y="6702153"/>
                  </a:moveTo>
                  <a:lnTo>
                    <a:pt x="526214" y="6939962"/>
                  </a:lnTo>
                </a:path>
                <a:path w="526414" h="7693025">
                  <a:moveTo>
                    <a:pt x="16191" y="6820552"/>
                  </a:moveTo>
                  <a:lnTo>
                    <a:pt x="526214" y="6820552"/>
                  </a:lnTo>
                </a:path>
                <a:path w="526414" h="7693025">
                  <a:moveTo>
                    <a:pt x="20239" y="7502607"/>
                  </a:moveTo>
                  <a:lnTo>
                    <a:pt x="526214" y="7502607"/>
                  </a:lnTo>
                </a:path>
                <a:path w="526414" h="7693025">
                  <a:moveTo>
                    <a:pt x="406804" y="6630305"/>
                  </a:moveTo>
                  <a:lnTo>
                    <a:pt x="406804" y="7692854"/>
                  </a:lnTo>
                </a:path>
                <a:path w="526414" h="7693025">
                  <a:moveTo>
                    <a:pt x="526214" y="6939962"/>
                  </a:moveTo>
                  <a:lnTo>
                    <a:pt x="287394" y="6702153"/>
                  </a:lnTo>
                </a:path>
                <a:path w="526414" h="7693025">
                  <a:moveTo>
                    <a:pt x="287394" y="7383197"/>
                  </a:moveTo>
                  <a:lnTo>
                    <a:pt x="526214" y="76210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86811" y="8060867"/>
              <a:ext cx="1191260" cy="1191260"/>
            </a:xfrm>
            <a:custGeom>
              <a:avLst/>
              <a:gdLst/>
              <a:ahLst/>
              <a:cxnLst/>
              <a:rect l="l" t="t" r="r" b="b"/>
              <a:pathLst>
                <a:path w="1191259" h="1191259">
                  <a:moveTo>
                    <a:pt x="1191066" y="595533"/>
                  </a:moveTo>
                  <a:lnTo>
                    <a:pt x="1189092" y="546690"/>
                  </a:lnTo>
                  <a:lnTo>
                    <a:pt x="1183272" y="498934"/>
                  </a:lnTo>
                  <a:lnTo>
                    <a:pt x="1173758" y="452419"/>
                  </a:lnTo>
                  <a:lnTo>
                    <a:pt x="1160706" y="407298"/>
                  </a:lnTo>
                  <a:lnTo>
                    <a:pt x="1144266" y="363724"/>
                  </a:lnTo>
                  <a:lnTo>
                    <a:pt x="1124594" y="321851"/>
                  </a:lnTo>
                  <a:lnTo>
                    <a:pt x="1101842" y="281831"/>
                  </a:lnTo>
                  <a:lnTo>
                    <a:pt x="1076163" y="243819"/>
                  </a:lnTo>
                  <a:lnTo>
                    <a:pt x="1047711" y="207966"/>
                  </a:lnTo>
                  <a:lnTo>
                    <a:pt x="1016639" y="174427"/>
                  </a:lnTo>
                  <a:lnTo>
                    <a:pt x="983100" y="143355"/>
                  </a:lnTo>
                  <a:lnTo>
                    <a:pt x="947247" y="114903"/>
                  </a:lnTo>
                  <a:lnTo>
                    <a:pt x="909234" y="89224"/>
                  </a:lnTo>
                  <a:lnTo>
                    <a:pt x="869215" y="66472"/>
                  </a:lnTo>
                  <a:lnTo>
                    <a:pt x="827341" y="46799"/>
                  </a:lnTo>
                  <a:lnTo>
                    <a:pt x="783767" y="30360"/>
                  </a:lnTo>
                  <a:lnTo>
                    <a:pt x="738646" y="17307"/>
                  </a:lnTo>
                  <a:lnTo>
                    <a:pt x="692131" y="7794"/>
                  </a:lnTo>
                  <a:lnTo>
                    <a:pt x="644376" y="1974"/>
                  </a:lnTo>
                  <a:lnTo>
                    <a:pt x="595533" y="0"/>
                  </a:lnTo>
                  <a:lnTo>
                    <a:pt x="546690" y="1974"/>
                  </a:lnTo>
                  <a:lnTo>
                    <a:pt x="498934" y="7794"/>
                  </a:lnTo>
                  <a:lnTo>
                    <a:pt x="452419" y="17307"/>
                  </a:lnTo>
                  <a:lnTo>
                    <a:pt x="407298" y="30360"/>
                  </a:lnTo>
                  <a:lnTo>
                    <a:pt x="363724" y="46799"/>
                  </a:lnTo>
                  <a:lnTo>
                    <a:pt x="321851" y="66472"/>
                  </a:lnTo>
                  <a:lnTo>
                    <a:pt x="281831" y="89224"/>
                  </a:lnTo>
                  <a:lnTo>
                    <a:pt x="243819" y="114903"/>
                  </a:lnTo>
                  <a:lnTo>
                    <a:pt x="207966" y="143355"/>
                  </a:lnTo>
                  <a:lnTo>
                    <a:pt x="174427" y="174427"/>
                  </a:lnTo>
                  <a:lnTo>
                    <a:pt x="143355" y="207966"/>
                  </a:lnTo>
                  <a:lnTo>
                    <a:pt x="114903" y="243819"/>
                  </a:lnTo>
                  <a:lnTo>
                    <a:pt x="89224" y="281831"/>
                  </a:lnTo>
                  <a:lnTo>
                    <a:pt x="66472" y="321851"/>
                  </a:lnTo>
                  <a:lnTo>
                    <a:pt x="46799" y="363724"/>
                  </a:lnTo>
                  <a:lnTo>
                    <a:pt x="30360" y="407298"/>
                  </a:lnTo>
                  <a:lnTo>
                    <a:pt x="17307" y="452419"/>
                  </a:lnTo>
                  <a:lnTo>
                    <a:pt x="7794" y="498934"/>
                  </a:lnTo>
                  <a:lnTo>
                    <a:pt x="1974" y="546690"/>
                  </a:lnTo>
                  <a:lnTo>
                    <a:pt x="0" y="595533"/>
                  </a:lnTo>
                  <a:lnTo>
                    <a:pt x="1974" y="644376"/>
                  </a:lnTo>
                  <a:lnTo>
                    <a:pt x="7794" y="692131"/>
                  </a:lnTo>
                  <a:lnTo>
                    <a:pt x="17307" y="738646"/>
                  </a:lnTo>
                  <a:lnTo>
                    <a:pt x="30360" y="783767"/>
                  </a:lnTo>
                  <a:lnTo>
                    <a:pt x="46799" y="827341"/>
                  </a:lnTo>
                  <a:lnTo>
                    <a:pt x="66472" y="869215"/>
                  </a:lnTo>
                  <a:lnTo>
                    <a:pt x="89224" y="909234"/>
                  </a:lnTo>
                  <a:lnTo>
                    <a:pt x="114903" y="947247"/>
                  </a:lnTo>
                  <a:lnTo>
                    <a:pt x="143355" y="983100"/>
                  </a:lnTo>
                  <a:lnTo>
                    <a:pt x="174427" y="1016639"/>
                  </a:lnTo>
                  <a:lnTo>
                    <a:pt x="207966" y="1047711"/>
                  </a:lnTo>
                  <a:lnTo>
                    <a:pt x="243819" y="1076163"/>
                  </a:lnTo>
                  <a:lnTo>
                    <a:pt x="281831" y="1101842"/>
                  </a:lnTo>
                  <a:lnTo>
                    <a:pt x="321851" y="1124594"/>
                  </a:lnTo>
                  <a:lnTo>
                    <a:pt x="363724" y="1144266"/>
                  </a:lnTo>
                  <a:lnTo>
                    <a:pt x="407298" y="1160706"/>
                  </a:lnTo>
                  <a:lnTo>
                    <a:pt x="452419" y="1173758"/>
                  </a:lnTo>
                  <a:lnTo>
                    <a:pt x="498934" y="1183272"/>
                  </a:lnTo>
                  <a:lnTo>
                    <a:pt x="546690" y="1189092"/>
                  </a:lnTo>
                  <a:lnTo>
                    <a:pt x="595533" y="1191066"/>
                  </a:lnTo>
                  <a:lnTo>
                    <a:pt x="644376" y="1189092"/>
                  </a:lnTo>
                  <a:lnTo>
                    <a:pt x="692131" y="1183272"/>
                  </a:lnTo>
                  <a:lnTo>
                    <a:pt x="738646" y="1173758"/>
                  </a:lnTo>
                  <a:lnTo>
                    <a:pt x="783767" y="1160706"/>
                  </a:lnTo>
                  <a:lnTo>
                    <a:pt x="827341" y="1144266"/>
                  </a:lnTo>
                  <a:lnTo>
                    <a:pt x="869215" y="1124594"/>
                  </a:lnTo>
                  <a:lnTo>
                    <a:pt x="909234" y="1101842"/>
                  </a:lnTo>
                  <a:lnTo>
                    <a:pt x="947247" y="1076163"/>
                  </a:lnTo>
                  <a:lnTo>
                    <a:pt x="983100" y="1047711"/>
                  </a:lnTo>
                  <a:lnTo>
                    <a:pt x="1016639" y="1016639"/>
                  </a:lnTo>
                  <a:lnTo>
                    <a:pt x="1047711" y="983100"/>
                  </a:lnTo>
                  <a:lnTo>
                    <a:pt x="1076163" y="947247"/>
                  </a:lnTo>
                  <a:lnTo>
                    <a:pt x="1101842" y="909234"/>
                  </a:lnTo>
                  <a:lnTo>
                    <a:pt x="1124594" y="869215"/>
                  </a:lnTo>
                  <a:lnTo>
                    <a:pt x="1144266" y="827341"/>
                  </a:lnTo>
                  <a:lnTo>
                    <a:pt x="1160706" y="783767"/>
                  </a:lnTo>
                  <a:lnTo>
                    <a:pt x="1173758" y="738646"/>
                  </a:lnTo>
                  <a:lnTo>
                    <a:pt x="1183272" y="692131"/>
                  </a:lnTo>
                  <a:lnTo>
                    <a:pt x="1189092" y="644376"/>
                  </a:lnTo>
                  <a:lnTo>
                    <a:pt x="1191066" y="595533"/>
                  </a:lnTo>
                </a:path>
              </a:pathLst>
            </a:custGeom>
            <a:ln w="12143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710924" y="9201336"/>
              <a:ext cx="1529080" cy="762000"/>
            </a:xfrm>
            <a:custGeom>
              <a:avLst/>
              <a:gdLst/>
              <a:ahLst/>
              <a:cxnLst/>
              <a:rect l="l" t="t" r="r" b="b"/>
              <a:pathLst>
                <a:path w="1529079" h="762000">
                  <a:moveTo>
                    <a:pt x="1529058" y="0"/>
                  </a:moveTo>
                  <a:lnTo>
                    <a:pt x="767059" y="761999"/>
                  </a:lnTo>
                  <a:lnTo>
                    <a:pt x="0" y="761999"/>
                  </a:lnTo>
                </a:path>
              </a:pathLst>
            </a:custGeom>
            <a:ln w="1315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61" y="24961"/>
              <a:ext cx="20048855" cy="14159230"/>
            </a:xfrm>
            <a:custGeom>
              <a:avLst/>
              <a:gdLst/>
              <a:ahLst/>
              <a:cxnLst/>
              <a:rect l="l" t="t" r="r" b="b"/>
              <a:pathLst>
                <a:path w="20048855" h="14159230">
                  <a:moveTo>
                    <a:pt x="0" y="0"/>
                  </a:moveTo>
                  <a:lnTo>
                    <a:pt x="20048780" y="0"/>
                  </a:lnTo>
                  <a:lnTo>
                    <a:pt x="20048780" y="14159223"/>
                  </a:lnTo>
                  <a:lnTo>
                    <a:pt x="0" y="1415922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1037924" y="9007041"/>
            <a:ext cx="0" cy="306070"/>
          </a:xfrm>
          <a:custGeom>
            <a:avLst/>
            <a:gdLst/>
            <a:ahLst/>
            <a:cxnLst/>
            <a:rect l="l" t="t" r="r" b="b"/>
            <a:pathLst>
              <a:path h="306070">
                <a:moveTo>
                  <a:pt x="0" y="30560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37924" y="8827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37924" y="8183312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4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37924" y="8004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37924" y="7359584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4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37924" y="7180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37924" y="6535856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4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037924" y="63567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37924" y="5712127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37924" y="55330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37924" y="4888399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037924" y="47092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037924" y="4064670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37924" y="38855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037924" y="3240942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037924" y="30618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037924" y="2417214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037924" y="22380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935717" y="1760457"/>
            <a:ext cx="205740" cy="401955"/>
            <a:chOff x="935717" y="1760457"/>
            <a:chExt cx="205740" cy="401955"/>
          </a:xfrm>
        </p:grpSpPr>
        <p:sp>
          <p:nvSpPr>
            <p:cNvPr id="32" name="object 32"/>
            <p:cNvSpPr/>
            <p:nvPr/>
          </p:nvSpPr>
          <p:spPr>
            <a:xfrm>
              <a:off x="1037924" y="1764505"/>
              <a:ext cx="64769" cy="306070"/>
            </a:xfrm>
            <a:custGeom>
              <a:avLst/>
              <a:gdLst/>
              <a:ahLst/>
              <a:cxnLst/>
              <a:rect l="l" t="t" r="r" b="b"/>
              <a:pathLst>
                <a:path w="64769" h="306069">
                  <a:moveTo>
                    <a:pt x="0" y="305609"/>
                  </a:moveTo>
                  <a:lnTo>
                    <a:pt x="0" y="0"/>
                  </a:lnTo>
                  <a:lnTo>
                    <a:pt x="64764" y="1993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35717" y="1760457"/>
              <a:ext cx="205426" cy="20643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037924" y="1764505"/>
              <a:ext cx="0" cy="398145"/>
            </a:xfrm>
            <a:custGeom>
              <a:avLst/>
              <a:gdLst/>
              <a:ahLst/>
              <a:cxnLst/>
              <a:rect l="l" t="t" r="r" b="b"/>
              <a:pathLst>
                <a:path h="398144">
                  <a:moveTo>
                    <a:pt x="0" y="0"/>
                  </a:moveTo>
                  <a:lnTo>
                    <a:pt x="0" y="3976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816115" y="5066494"/>
            <a:ext cx="192405" cy="9836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z="1300" spc="-40" dirty="0">
                <a:latin typeface="Cambria"/>
                <a:cs typeface="Cambria"/>
              </a:rPr>
              <a:t>Вісь</a:t>
            </a:r>
            <a:r>
              <a:rPr sz="1300" spc="-30" dirty="0">
                <a:latin typeface="Cambria"/>
                <a:cs typeface="Cambria"/>
              </a:rPr>
              <a:t> </a:t>
            </a:r>
            <a:r>
              <a:rPr sz="1300" spc="-5" dirty="0">
                <a:latin typeface="Cambria"/>
                <a:cs typeface="Cambria"/>
              </a:rPr>
              <a:t>симетрії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355345" y="8428204"/>
            <a:ext cx="0" cy="648970"/>
          </a:xfrm>
          <a:custGeom>
            <a:avLst/>
            <a:gdLst/>
            <a:ahLst/>
            <a:cxnLst/>
            <a:rect l="l" t="t" r="r" b="b"/>
            <a:pathLst>
              <a:path h="648970">
                <a:moveTo>
                  <a:pt x="0" y="64866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355345" y="82501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355345" y="7604476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4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355345" y="74263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355345" y="6780748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4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355345" y="66016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355345" y="5957020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355345" y="5777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355345" y="5133291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355345" y="49541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355345" y="4309563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355345" y="413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355345" y="3485834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355345" y="3306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355345" y="2662106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355345" y="24829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" name="object 52"/>
          <p:cNvGrpSpPr/>
          <p:nvPr/>
        </p:nvGrpSpPr>
        <p:grpSpPr>
          <a:xfrm>
            <a:off x="8253138" y="1662298"/>
            <a:ext cx="205740" cy="655955"/>
            <a:chOff x="8253138" y="1662298"/>
            <a:chExt cx="205740" cy="655955"/>
          </a:xfrm>
        </p:grpSpPr>
        <p:sp>
          <p:nvSpPr>
            <p:cNvPr id="53" name="object 53"/>
            <p:cNvSpPr/>
            <p:nvPr/>
          </p:nvSpPr>
          <p:spPr>
            <a:xfrm>
              <a:off x="8355345" y="1666346"/>
              <a:ext cx="64769" cy="648970"/>
            </a:xfrm>
            <a:custGeom>
              <a:avLst/>
              <a:gdLst/>
              <a:ahLst/>
              <a:cxnLst/>
              <a:rect l="l" t="t" r="r" b="b"/>
              <a:pathLst>
                <a:path w="64770" h="648969">
                  <a:moveTo>
                    <a:pt x="0" y="648660"/>
                  </a:moveTo>
                  <a:lnTo>
                    <a:pt x="0" y="0"/>
                  </a:lnTo>
                  <a:lnTo>
                    <a:pt x="64764" y="1993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53138" y="1662298"/>
              <a:ext cx="205426" cy="206438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8355345" y="1666346"/>
              <a:ext cx="0" cy="381000"/>
            </a:xfrm>
            <a:custGeom>
              <a:avLst/>
              <a:gdLst/>
              <a:ahLst/>
              <a:cxnLst/>
              <a:rect l="l" t="t" r="r" b="b"/>
              <a:pathLst>
                <a:path h="381000">
                  <a:moveTo>
                    <a:pt x="0" y="0"/>
                  </a:moveTo>
                  <a:lnTo>
                    <a:pt x="0" y="3804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8133535" y="4616175"/>
            <a:ext cx="192405" cy="9836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z="1300" spc="-40" dirty="0">
                <a:latin typeface="Cambria"/>
                <a:cs typeface="Cambria"/>
              </a:rPr>
              <a:t>Вісь</a:t>
            </a:r>
            <a:r>
              <a:rPr sz="1300" spc="-30" dirty="0">
                <a:latin typeface="Cambria"/>
                <a:cs typeface="Cambria"/>
              </a:rPr>
              <a:t> </a:t>
            </a:r>
            <a:r>
              <a:rPr sz="1300" spc="-5" dirty="0">
                <a:latin typeface="Cambria"/>
                <a:cs typeface="Cambria"/>
              </a:rPr>
              <a:t>симетрії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0616044" y="8375584"/>
            <a:ext cx="0" cy="306070"/>
          </a:xfrm>
          <a:custGeom>
            <a:avLst/>
            <a:gdLst/>
            <a:ahLst/>
            <a:cxnLst/>
            <a:rect l="l" t="t" r="r" b="b"/>
            <a:pathLst>
              <a:path h="306070">
                <a:moveTo>
                  <a:pt x="0" y="30560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0616044" y="81964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0616044" y="7551855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4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0616044" y="7372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0616044" y="6728127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4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0616044" y="6549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0616044" y="5904398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0616044" y="57252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0616044" y="5080670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0616044" y="49015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0616044" y="4256941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0616044" y="40778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0616044" y="3433213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616044" y="32540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616044" y="2609484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0616044" y="24303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0616044" y="1785756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4766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0616044" y="16066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" name="object 75"/>
          <p:cNvGrpSpPr/>
          <p:nvPr/>
        </p:nvGrpSpPr>
        <p:grpSpPr>
          <a:xfrm>
            <a:off x="10513837" y="1128999"/>
            <a:ext cx="205740" cy="401955"/>
            <a:chOff x="10513837" y="1128999"/>
            <a:chExt cx="205740" cy="401955"/>
          </a:xfrm>
        </p:grpSpPr>
        <p:sp>
          <p:nvSpPr>
            <p:cNvPr id="76" name="object 76"/>
            <p:cNvSpPr/>
            <p:nvPr/>
          </p:nvSpPr>
          <p:spPr>
            <a:xfrm>
              <a:off x="10616044" y="1133047"/>
              <a:ext cx="64769" cy="306070"/>
            </a:xfrm>
            <a:custGeom>
              <a:avLst/>
              <a:gdLst/>
              <a:ahLst/>
              <a:cxnLst/>
              <a:rect l="l" t="t" r="r" b="b"/>
              <a:pathLst>
                <a:path w="64770" h="306069">
                  <a:moveTo>
                    <a:pt x="0" y="305609"/>
                  </a:moveTo>
                  <a:lnTo>
                    <a:pt x="0" y="0"/>
                  </a:lnTo>
                  <a:lnTo>
                    <a:pt x="64764" y="1993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513837" y="1128999"/>
              <a:ext cx="205426" cy="206438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10616044" y="1133047"/>
              <a:ext cx="0" cy="398145"/>
            </a:xfrm>
            <a:custGeom>
              <a:avLst/>
              <a:gdLst/>
              <a:ahLst/>
              <a:cxnLst/>
              <a:rect l="l" t="t" r="r" b="b"/>
              <a:pathLst>
                <a:path h="398144">
                  <a:moveTo>
                    <a:pt x="0" y="0"/>
                  </a:moveTo>
                  <a:lnTo>
                    <a:pt x="0" y="3976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" name="object 79"/>
          <p:cNvSpPr txBox="1"/>
          <p:nvPr/>
        </p:nvSpPr>
        <p:spPr>
          <a:xfrm>
            <a:off x="10394234" y="4220502"/>
            <a:ext cx="192405" cy="9836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z="1300" spc="-40" dirty="0">
                <a:latin typeface="Cambria"/>
                <a:cs typeface="Cambria"/>
              </a:rPr>
              <a:t>Вісь</a:t>
            </a:r>
            <a:r>
              <a:rPr sz="1300" spc="-30" dirty="0">
                <a:latin typeface="Cambria"/>
                <a:cs typeface="Cambria"/>
              </a:rPr>
              <a:t> </a:t>
            </a:r>
            <a:r>
              <a:rPr sz="1300" spc="-5" dirty="0">
                <a:latin typeface="Cambria"/>
                <a:cs typeface="Cambria"/>
              </a:rPr>
              <a:t>симетрії</a:t>
            </a:r>
            <a:endParaRPr sz="1300">
              <a:latin typeface="Cambria"/>
              <a:cs typeface="Cambria"/>
            </a:endParaRPr>
          </a:p>
        </p:txBody>
      </p:sp>
      <p:graphicFrame>
        <p:nvGraphicFramePr>
          <p:cNvPr id="80" name="object 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9914440"/>
              </p:ext>
            </p:extLst>
          </p:nvPr>
        </p:nvGraphicFramePr>
        <p:xfrm>
          <a:off x="356012" y="89630"/>
          <a:ext cx="19599331" cy="14019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91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10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96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82008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18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18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62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118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118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1312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118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0420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873567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9918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991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991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8820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613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613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9970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00987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99709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00987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265201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26648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50356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504842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2728701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240917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239640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240917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  <a:gridCol w="240917">
                  <a:extLst>
                    <a:ext uri="{9D8B030D-6E8A-4147-A177-3AD203B41FA5}">
                      <a16:colId xmlns:a16="http://schemas.microsoft.com/office/drawing/2014/main" val="20031"/>
                    </a:ext>
                  </a:extLst>
                </a:gridCol>
                <a:gridCol w="359780">
                  <a:extLst>
                    <a:ext uri="{9D8B030D-6E8A-4147-A177-3AD203B41FA5}">
                      <a16:colId xmlns:a16="http://schemas.microsoft.com/office/drawing/2014/main" val="20032"/>
                    </a:ext>
                  </a:extLst>
                </a:gridCol>
                <a:gridCol w="240917">
                  <a:extLst>
                    <a:ext uri="{9D8B030D-6E8A-4147-A177-3AD203B41FA5}">
                      <a16:colId xmlns:a16="http://schemas.microsoft.com/office/drawing/2014/main" val="20033"/>
                    </a:ext>
                  </a:extLst>
                </a:gridCol>
                <a:gridCol w="2879513">
                  <a:extLst>
                    <a:ext uri="{9D8B030D-6E8A-4147-A177-3AD203B41FA5}">
                      <a16:colId xmlns:a16="http://schemas.microsoft.com/office/drawing/2014/main" val="20034"/>
                    </a:ext>
                  </a:extLst>
                </a:gridCol>
              </a:tblGrid>
              <a:tr h="10501621">
                <a:tc gridSpan="35">
                  <a:txBody>
                    <a:bodyPr/>
                    <a:lstStyle/>
                    <a:p>
                      <a:pPr marR="3087370" algn="ctr">
                        <a:lnSpc>
                          <a:spcPts val="2090"/>
                        </a:lnSpc>
                      </a:pPr>
                      <a:r>
                        <a:rPr sz="1800" spc="-45" dirty="0">
                          <a:latin typeface="Cambria"/>
                          <a:cs typeface="Cambria"/>
                        </a:rPr>
                        <a:t>Максимальне</a:t>
                      </a:r>
                      <a:r>
                        <a:rPr sz="1800" spc="1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5" dirty="0">
                          <a:latin typeface="Cambria"/>
                          <a:cs typeface="Cambria"/>
                        </a:rPr>
                        <a:t>зафіксоване</a:t>
                      </a:r>
                      <a:endParaRPr sz="1800" dirty="0">
                        <a:latin typeface="Cambria"/>
                        <a:cs typeface="Cambria"/>
                      </a:endParaRPr>
                    </a:p>
                    <a:p>
                      <a:pPr marL="1001394" marR="419100" indent="-144780">
                        <a:lnSpc>
                          <a:spcPct val="101400"/>
                        </a:lnSpc>
                        <a:spcBef>
                          <a:spcPts val="70"/>
                        </a:spcBef>
                        <a:tabLst>
                          <a:tab pos="4036695" algn="l"/>
                          <a:tab pos="5544820" algn="l"/>
                          <a:tab pos="6710680" algn="l"/>
                          <a:tab pos="6924675" algn="l"/>
                          <a:tab pos="9780905" algn="l"/>
                          <a:tab pos="9822815" algn="l"/>
                          <a:tab pos="12850495" algn="l"/>
                          <a:tab pos="13700125" algn="l"/>
                        </a:tabLst>
                      </a:pPr>
                      <a:r>
                        <a:rPr sz="2700" baseline="3086" dirty="0">
                          <a:latin typeface="Cambria"/>
                          <a:cs typeface="Cambria"/>
                        </a:rPr>
                        <a:t>Розрахункова</a:t>
                      </a:r>
                      <a:r>
                        <a:rPr sz="2700" spc="120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22" baseline="3086" dirty="0">
                          <a:latin typeface="Cambria"/>
                          <a:cs typeface="Cambria"/>
                        </a:rPr>
                        <a:t>схема</a:t>
                      </a:r>
                      <a:r>
                        <a:rPr sz="2700" spc="127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44" baseline="3086" dirty="0">
                          <a:latin typeface="Cambria"/>
                          <a:cs typeface="Cambria"/>
                        </a:rPr>
                        <a:t>системи	</a:t>
                      </a:r>
                      <a:r>
                        <a:rPr sz="2700" spc="7" baseline="3086" dirty="0">
                          <a:latin typeface="Cambria"/>
                          <a:cs typeface="Cambria"/>
                        </a:rPr>
                        <a:t>Основа-паля	</a:t>
                      </a:r>
                      <a:r>
                        <a:rPr sz="2700" spc="-37" baseline="3086" dirty="0">
                          <a:latin typeface="Cambria"/>
                          <a:cs typeface="Cambria"/>
                        </a:rPr>
                        <a:t>в		</a:t>
                      </a:r>
                      <a:r>
                        <a:rPr sz="2700" spc="-75" baseline="3086" dirty="0">
                          <a:latin typeface="Cambria"/>
                          <a:cs typeface="Cambria"/>
                        </a:rPr>
                        <a:t>осідання</a:t>
                      </a:r>
                      <a:r>
                        <a:rPr sz="2700" spc="89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165" baseline="3086" dirty="0">
                          <a:latin typeface="Cambria"/>
                          <a:cs typeface="Cambria"/>
                        </a:rPr>
                        <a:t>при</a:t>
                      </a:r>
                      <a:r>
                        <a:rPr sz="2700" spc="82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112" baseline="3086" dirty="0">
                          <a:latin typeface="Cambria"/>
                          <a:cs typeface="Cambria"/>
                        </a:rPr>
                        <a:t>дієзмінному	</a:t>
                      </a:r>
                      <a:r>
                        <a:rPr sz="1800" spc="-35" dirty="0">
                          <a:latin typeface="Cambria"/>
                          <a:cs typeface="Cambria"/>
                        </a:rPr>
                        <a:t>Пластичні</a:t>
                      </a:r>
                      <a:r>
                        <a:rPr sz="1800" spc="9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5" dirty="0">
                          <a:latin typeface="Cambria"/>
                          <a:cs typeface="Cambria"/>
                        </a:rPr>
                        <a:t>деформації,</a:t>
                      </a:r>
                      <a:r>
                        <a:rPr sz="1800" spc="8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65" dirty="0">
                          <a:latin typeface="Cambria"/>
                          <a:cs typeface="Cambria"/>
                        </a:rPr>
                        <a:t>які	</a:t>
                      </a:r>
                      <a:r>
                        <a:rPr sz="2700" spc="-142" baseline="23148" dirty="0">
                          <a:latin typeface="Cambria"/>
                          <a:cs typeface="Cambria"/>
                        </a:rPr>
                        <a:t>Порівняння</a:t>
                      </a:r>
                      <a:r>
                        <a:rPr sz="2700" spc="-135" baseline="23148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60" baseline="23148" dirty="0">
                          <a:latin typeface="Cambria"/>
                          <a:cs typeface="Cambria"/>
                        </a:rPr>
                        <a:t>результатів </a:t>
                      </a:r>
                      <a:r>
                        <a:rPr sz="2700" spc="-127" baseline="23148" dirty="0">
                          <a:latin typeface="Cambria"/>
                          <a:cs typeface="Cambria"/>
                        </a:rPr>
                        <a:t>величини</a:t>
                      </a:r>
                      <a:r>
                        <a:rPr sz="2700" spc="-120" baseline="23148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22" baseline="23148" dirty="0">
                          <a:latin typeface="Cambria"/>
                          <a:cs typeface="Cambria"/>
                        </a:rPr>
                        <a:t>несучої </a:t>
                      </a:r>
                      <a:r>
                        <a:rPr sz="2700" spc="52" baseline="23148" dirty="0">
                          <a:latin typeface="Cambria"/>
                          <a:cs typeface="Cambria"/>
                        </a:rPr>
                        <a:t>здатності </a:t>
                      </a:r>
                      <a:r>
                        <a:rPr sz="2700" spc="-52" baseline="23148" dirty="0">
                          <a:latin typeface="Cambria"/>
                          <a:cs typeface="Cambria"/>
                        </a:rPr>
                        <a:t>палі </a:t>
                      </a:r>
                      <a:r>
                        <a:rPr sz="2700" spc="142" baseline="23148" dirty="0">
                          <a:latin typeface="Cambria"/>
                          <a:cs typeface="Cambria"/>
                        </a:rPr>
                        <a:t>за </a:t>
                      </a:r>
                      <a:r>
                        <a:rPr sz="2700" spc="-577" baseline="23148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67" baseline="3086" dirty="0">
                          <a:latin typeface="Cambria"/>
                          <a:cs typeface="Cambria"/>
                        </a:rPr>
                        <a:t>вісесиметричні</a:t>
                      </a:r>
                      <a:r>
                        <a:rPr sz="2700" spc="127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baseline="3086" dirty="0">
                          <a:latin typeface="Cambria"/>
                          <a:cs typeface="Cambria"/>
                        </a:rPr>
                        <a:t>постановці</a:t>
                      </a:r>
                      <a:r>
                        <a:rPr sz="2700" spc="135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37" baseline="3086" dirty="0">
                          <a:latin typeface="Cambria"/>
                          <a:cs typeface="Cambria"/>
                        </a:rPr>
                        <a:t>з</a:t>
                      </a:r>
                      <a:r>
                        <a:rPr sz="2700" spc="127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67" baseline="3086" dirty="0">
                          <a:latin typeface="Cambria"/>
                          <a:cs typeface="Cambria"/>
                        </a:rPr>
                        <a:t>використанням		</a:t>
                      </a:r>
                      <a:r>
                        <a:rPr sz="2700" spc="15" baseline="3086" dirty="0">
                          <a:latin typeface="Cambria"/>
                          <a:cs typeface="Cambria"/>
                        </a:rPr>
                        <a:t>статичному</a:t>
                      </a:r>
                      <a:r>
                        <a:rPr sz="2700" spc="135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baseline="3086" dirty="0">
                          <a:latin typeface="Cambria"/>
                          <a:cs typeface="Cambria"/>
                        </a:rPr>
                        <a:t>навантаженні</a:t>
                      </a:r>
                      <a:r>
                        <a:rPr sz="2700" spc="135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37" baseline="3086" dirty="0">
                          <a:latin typeface="Cambria"/>
                          <a:cs typeface="Cambria"/>
                        </a:rPr>
                        <a:t>в		</a:t>
                      </a:r>
                      <a:r>
                        <a:rPr sz="1800" spc="-40" dirty="0">
                          <a:latin typeface="Cambria"/>
                          <a:cs typeface="Cambria"/>
                        </a:rPr>
                        <a:t>виникають</a:t>
                      </a:r>
                      <a:r>
                        <a:rPr sz="1800" spc="6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25" dirty="0">
                          <a:latin typeface="Cambria"/>
                          <a:cs typeface="Cambria"/>
                        </a:rPr>
                        <a:t>в</a:t>
                      </a:r>
                      <a:r>
                        <a:rPr sz="1800" spc="6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10" dirty="0">
                          <a:latin typeface="Cambria"/>
                          <a:cs typeface="Cambria"/>
                        </a:rPr>
                        <a:t>грунтовому		</a:t>
                      </a:r>
                      <a:r>
                        <a:rPr sz="2700" spc="-142" baseline="23148" dirty="0">
                          <a:latin typeface="Cambria"/>
                          <a:cs typeface="Cambria"/>
                        </a:rPr>
                        <a:t>інженерною</a:t>
                      </a:r>
                      <a:r>
                        <a:rPr sz="2700" spc="82" baseline="23148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89" baseline="23148" dirty="0">
                          <a:latin typeface="Cambria"/>
                          <a:cs typeface="Cambria"/>
                        </a:rPr>
                        <a:t>методикою</a:t>
                      </a:r>
                      <a:r>
                        <a:rPr sz="2700" spc="75" baseline="23148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322" baseline="23148" dirty="0">
                          <a:latin typeface="Cambria"/>
                          <a:cs typeface="Cambria"/>
                        </a:rPr>
                        <a:t>та</a:t>
                      </a:r>
                      <a:r>
                        <a:rPr sz="2700" spc="75" baseline="23148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37" baseline="23148" dirty="0">
                          <a:latin typeface="Cambria"/>
                          <a:cs typeface="Cambria"/>
                        </a:rPr>
                        <a:t>з</a:t>
                      </a:r>
                      <a:r>
                        <a:rPr sz="2700" spc="75" baseline="23148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67" baseline="23148" dirty="0">
                          <a:latin typeface="Cambria"/>
                          <a:cs typeface="Cambria"/>
                        </a:rPr>
                        <a:t>використанням</a:t>
                      </a:r>
                      <a:endParaRPr sz="2700" baseline="23148" dirty="0">
                        <a:latin typeface="Cambria"/>
                        <a:cs typeface="Cambria"/>
                      </a:endParaRPr>
                    </a:p>
                    <a:p>
                      <a:pPr marL="2576830" marR="2289810" indent="-2329815">
                        <a:lnSpc>
                          <a:spcPts val="2110"/>
                        </a:lnSpc>
                        <a:spcBef>
                          <a:spcPts val="145"/>
                        </a:spcBef>
                        <a:tabLst>
                          <a:tab pos="6756400" algn="l"/>
                          <a:tab pos="6928484" algn="l"/>
                          <a:tab pos="10158730" algn="l"/>
                          <a:tab pos="10784840" algn="l"/>
                          <a:tab pos="14720569" algn="l"/>
                        </a:tabLst>
                      </a:pPr>
                      <a:r>
                        <a:rPr sz="2700" baseline="3086" dirty="0">
                          <a:latin typeface="Cambria"/>
                          <a:cs typeface="Cambria"/>
                        </a:rPr>
                        <a:t>ідеально-пружньо-пластичної</a:t>
                      </a:r>
                      <a:r>
                        <a:rPr sz="2700" spc="142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120" baseline="3086" dirty="0">
                          <a:latin typeface="Cambria"/>
                          <a:cs typeface="Cambria"/>
                        </a:rPr>
                        <a:t>моделі</a:t>
                      </a:r>
                      <a:r>
                        <a:rPr sz="2700" spc="150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37" baseline="3086" dirty="0">
                          <a:latin typeface="Cambria"/>
                          <a:cs typeface="Cambria"/>
                        </a:rPr>
                        <a:t>з</a:t>
                      </a:r>
                      <a:r>
                        <a:rPr sz="2700" spc="142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44" baseline="3086" dirty="0">
                          <a:latin typeface="Cambria"/>
                          <a:cs typeface="Cambria"/>
                        </a:rPr>
                        <a:t>критерієм</a:t>
                      </a:r>
                      <a:r>
                        <a:rPr sz="2700" spc="150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60" baseline="3086" dirty="0">
                          <a:latin typeface="Cambria"/>
                          <a:cs typeface="Cambria"/>
                        </a:rPr>
                        <a:t>міцності		</a:t>
                      </a:r>
                      <a:r>
                        <a:rPr sz="2700" spc="-37" baseline="3086" dirty="0">
                          <a:latin typeface="Cambria"/>
                          <a:cs typeface="Cambria"/>
                        </a:rPr>
                        <a:t>системі</a:t>
                      </a:r>
                      <a:r>
                        <a:rPr sz="2700" spc="97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30" baseline="3086" dirty="0">
                          <a:latin typeface="Cambria"/>
                          <a:cs typeface="Cambria"/>
                        </a:rPr>
                        <a:t>"основа-паля"</a:t>
                      </a:r>
                      <a:r>
                        <a:rPr sz="2700" spc="97" baseline="308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37" baseline="3086" dirty="0">
                          <a:latin typeface="Cambria"/>
                          <a:cs typeface="Cambria"/>
                        </a:rPr>
                        <a:t>в		</a:t>
                      </a:r>
                      <a:r>
                        <a:rPr sz="1800" spc="-50" dirty="0">
                          <a:latin typeface="Cambria"/>
                          <a:cs typeface="Cambria"/>
                        </a:rPr>
                        <a:t>масиві	</a:t>
                      </a:r>
                      <a:r>
                        <a:rPr sz="2700" spc="-52" baseline="23148" dirty="0">
                          <a:latin typeface="Cambria"/>
                          <a:cs typeface="Cambria"/>
                        </a:rPr>
                        <a:t>числового</a:t>
                      </a:r>
                      <a:r>
                        <a:rPr sz="2700" spc="22" baseline="23148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112" baseline="23148" dirty="0">
                          <a:latin typeface="Cambria"/>
                          <a:cs typeface="Cambria"/>
                        </a:rPr>
                        <a:t>моделювання </a:t>
                      </a:r>
                      <a:r>
                        <a:rPr sz="2700" spc="-577" baseline="23148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15" dirty="0">
                          <a:latin typeface="Cambria"/>
                          <a:cs typeface="Cambria"/>
                        </a:rPr>
                        <a:t>Кулона-Мора	</a:t>
                      </a:r>
                      <a:r>
                        <a:rPr sz="1800" spc="-50" dirty="0">
                          <a:latin typeface="Cambria"/>
                          <a:cs typeface="Cambria"/>
                        </a:rPr>
                        <a:t>вісесиметричній</a:t>
                      </a:r>
                      <a:r>
                        <a:rPr sz="1800" spc="7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dirty="0">
                          <a:latin typeface="Cambria"/>
                          <a:cs typeface="Cambria"/>
                        </a:rPr>
                        <a:t>постановці	</a:t>
                      </a:r>
                      <a:r>
                        <a:rPr sz="1950" spc="-202" baseline="-6410" dirty="0">
                          <a:solidFill>
                            <a:srgbClr val="0000FF"/>
                          </a:solidFill>
                          <a:latin typeface="Cambria"/>
                          <a:cs typeface="Cambria"/>
                        </a:rPr>
                        <a:t>N</a:t>
                      </a:r>
                      <a:endParaRPr sz="1950" baseline="-6410" dirty="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8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850" dirty="0">
                        <a:latin typeface="Times New Roman"/>
                        <a:cs typeface="Times New Roman"/>
                      </a:endParaRPr>
                    </a:p>
                    <a:p>
                      <a:pPr marR="2954020" algn="ctr">
                        <a:lnSpc>
                          <a:spcPts val="1385"/>
                        </a:lnSpc>
                      </a:pPr>
                      <a:r>
                        <a:rPr sz="1300" dirty="0">
                          <a:solidFill>
                            <a:srgbClr val="0000FF"/>
                          </a:solidFill>
                          <a:latin typeface="Cambria"/>
                          <a:cs typeface="Cambria"/>
                        </a:rPr>
                        <a:t>N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R="9021445" algn="ctr">
                        <a:lnSpc>
                          <a:spcPts val="1385"/>
                        </a:lnSpc>
                      </a:pPr>
                      <a:r>
                        <a:rPr sz="1300" spc="-60" dirty="0">
                          <a:latin typeface="Cambria"/>
                          <a:cs typeface="Cambria"/>
                        </a:rPr>
                        <a:t>ІГЕ-1: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Насипний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ґрунт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супісок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темно-сірий,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з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4062729" marR="13082905" algn="ctr">
                        <a:lnSpc>
                          <a:spcPct val="100000"/>
                        </a:lnSpc>
                      </a:pPr>
                      <a:r>
                        <a:rPr sz="1300" spc="-75" dirty="0">
                          <a:latin typeface="Cambria"/>
                          <a:cs typeface="Cambria"/>
                        </a:rPr>
                        <a:t>домішками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будівельного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сміття </a:t>
                      </a:r>
                      <a:r>
                        <a:rPr sz="1300" spc="-27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t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5,4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Arial MT"/>
                          <a:cs typeface="Arial MT"/>
                        </a:rPr>
                        <a:t>ɣ</a:t>
                      </a:r>
                      <a:r>
                        <a:rPr sz="1300" spc="-4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19,13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кН/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50" baseline="33950" dirty="0">
                          <a:latin typeface="Cambria"/>
                          <a:cs typeface="Cambria"/>
                        </a:rPr>
                        <a:t>3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</a:p>
                    <a:p>
                      <a:pPr marR="902208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300" spc="-95" dirty="0">
                          <a:latin typeface="Cambria"/>
                          <a:cs typeface="Cambria"/>
                        </a:rPr>
                        <a:t>Е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85" dirty="0">
                          <a:latin typeface="Cambria"/>
                          <a:cs typeface="Cambria"/>
                        </a:rPr>
                        <a:t>9,1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МПа,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ϕ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60" dirty="0">
                          <a:latin typeface="Cambria"/>
                          <a:cs typeface="Cambria"/>
                        </a:rPr>
                        <a:t>17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6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с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24,5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КПа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947160" marR="13034010" algn="ctr">
                        <a:lnSpc>
                          <a:spcPct val="106800"/>
                        </a:lnSpc>
                      </a:pPr>
                      <a:r>
                        <a:rPr sz="1300" spc="-30" dirty="0">
                          <a:latin typeface="Cambria"/>
                          <a:cs typeface="Cambria"/>
                        </a:rPr>
                        <a:t>ІГЕ-2: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Супісок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текучій,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замулений, </a:t>
                      </a:r>
                      <a:r>
                        <a:rPr sz="1300" spc="-27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гумусований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(3-4%)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85" dirty="0">
                          <a:latin typeface="Cambria"/>
                          <a:cs typeface="Cambria"/>
                        </a:rPr>
                        <a:t>сірий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3611245" marR="12697460" algn="ctr">
                        <a:lnSpc>
                          <a:spcPct val="100000"/>
                        </a:lnSpc>
                      </a:pPr>
                      <a:r>
                        <a:rPr sz="1300" dirty="0">
                          <a:latin typeface="Cambria"/>
                          <a:cs typeface="Cambria"/>
                        </a:rPr>
                        <a:t>t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4,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2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Arial MT"/>
                          <a:cs typeface="Arial MT"/>
                        </a:rPr>
                        <a:t>ɣ</a:t>
                      </a:r>
                      <a:r>
                        <a:rPr sz="1300" spc="-4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18,44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кН/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50" spc="-15" baseline="37037" dirty="0">
                          <a:latin typeface="Cambria"/>
                          <a:cs typeface="Cambria"/>
                        </a:rPr>
                        <a:t>3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Е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6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МПа,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ϕ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22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  с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10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КПа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3703320" marR="12884150" indent="1270" algn="ctr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300" spc="-30" dirty="0">
                          <a:latin typeface="Cambria"/>
                          <a:cs typeface="Cambria"/>
                        </a:rPr>
                        <a:t>ІГЕ-3: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Пісок,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пилуватий, середньої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щільності,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водонасичений,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світло-сірий </a:t>
                      </a:r>
                      <a:r>
                        <a:rPr sz="1300" spc="-27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t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2,7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Arial MT"/>
                          <a:cs typeface="Arial MT"/>
                        </a:rPr>
                        <a:t>ɣ</a:t>
                      </a:r>
                      <a:r>
                        <a:rPr sz="1300" spc="-4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19,52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кН/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50" baseline="37037" dirty="0">
                          <a:latin typeface="Cambria"/>
                          <a:cs typeface="Cambria"/>
                        </a:rPr>
                        <a:t>3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Е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18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МПа,</a:t>
                      </a:r>
                    </a:p>
                    <a:p>
                      <a:pPr marR="925004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300" spc="-75" dirty="0">
                          <a:latin typeface="Cambria"/>
                          <a:cs typeface="Cambria"/>
                        </a:rPr>
                        <a:t>ϕ</a:t>
                      </a:r>
                      <a:r>
                        <a:rPr sz="130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30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6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с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4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КПа,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95" dirty="0">
                          <a:latin typeface="Cambria"/>
                          <a:cs typeface="Cambria"/>
                        </a:rPr>
                        <a:t>ψ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60" dirty="0">
                          <a:latin typeface="Cambria"/>
                          <a:cs typeface="Cambria"/>
                        </a:rPr>
                        <a:t>10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3714750" marR="12803505" algn="ctr">
                        <a:lnSpc>
                          <a:spcPct val="100000"/>
                        </a:lnSpc>
                      </a:pPr>
                      <a:r>
                        <a:rPr sz="1300" spc="-15" dirty="0">
                          <a:latin typeface="Cambria"/>
                          <a:cs typeface="Cambria"/>
                        </a:rPr>
                        <a:t>ІГЕ-4: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Пісок,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мілкий,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0" dirty="0">
                          <a:latin typeface="Cambria"/>
                          <a:cs typeface="Cambria"/>
                        </a:rPr>
                        <a:t>кварцевий,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щільний, </a:t>
                      </a:r>
                      <a:r>
                        <a:rPr sz="1300" spc="-27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водонасичений,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світло-сірий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3895725" marR="1298194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300" dirty="0">
                          <a:latin typeface="Cambria"/>
                          <a:cs typeface="Cambria"/>
                        </a:rPr>
                        <a:t>t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8,9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Arial MT"/>
                          <a:cs typeface="Arial MT"/>
                        </a:rPr>
                        <a:t>ɣ</a:t>
                      </a:r>
                      <a:r>
                        <a:rPr sz="1300" spc="-4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19,91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кН/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50" baseline="37037" dirty="0">
                          <a:latin typeface="Cambria"/>
                          <a:cs typeface="Cambria"/>
                        </a:rPr>
                        <a:t>3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Е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30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МПа, 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ϕ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0" dirty="0">
                          <a:latin typeface="Cambria"/>
                          <a:cs typeface="Cambria"/>
                        </a:rPr>
                        <a:t>34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6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с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3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КПа,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95" dirty="0">
                          <a:latin typeface="Cambria"/>
                          <a:cs typeface="Cambria"/>
                        </a:rPr>
                        <a:t>ψ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30" dirty="0">
                          <a:latin typeface="Cambria"/>
                          <a:cs typeface="Cambria"/>
                        </a:rPr>
                        <a:t>11,3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565525" marR="12655550" algn="ctr">
                        <a:lnSpc>
                          <a:spcPct val="100000"/>
                        </a:lnSpc>
                      </a:pPr>
                      <a:r>
                        <a:rPr sz="1300" spc="-30" dirty="0">
                          <a:latin typeface="Cambria"/>
                          <a:cs typeface="Cambria"/>
                        </a:rPr>
                        <a:t>ІГЕ-5: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Пісок,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мілкий,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щільний,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водонасичений, </a:t>
                      </a:r>
                      <a:r>
                        <a:rPr sz="1300" spc="-27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темно-зелений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3883660" marR="1296987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300" dirty="0">
                          <a:latin typeface="Cambria"/>
                          <a:cs typeface="Cambria"/>
                        </a:rPr>
                        <a:t>t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6,0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Arial MT"/>
                          <a:cs typeface="Arial MT"/>
                        </a:rPr>
                        <a:t>ɣ</a:t>
                      </a:r>
                      <a:r>
                        <a:rPr sz="1300" spc="-4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20,21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кН/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50" baseline="33950" dirty="0">
                          <a:latin typeface="Cambria"/>
                          <a:cs typeface="Cambria"/>
                        </a:rPr>
                        <a:t>3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Е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35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МПа, 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ϕ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36</a:t>
                      </a:r>
                      <a:r>
                        <a:rPr sz="13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6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с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4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КПа,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95" dirty="0">
                          <a:latin typeface="Cambria"/>
                          <a:cs typeface="Cambria"/>
                        </a:rPr>
                        <a:t>ψ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60" dirty="0">
                          <a:latin typeface="Cambria"/>
                          <a:cs typeface="Cambria"/>
                        </a:rPr>
                        <a:t>12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900" dirty="0">
                        <a:latin typeface="Times New Roman"/>
                        <a:cs typeface="Times New Roman"/>
                      </a:endParaRPr>
                    </a:p>
                    <a:p>
                      <a:pPr marL="3636645" marR="1272286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300" spc="-30" dirty="0">
                          <a:latin typeface="Cambria"/>
                          <a:cs typeface="Cambria"/>
                        </a:rPr>
                        <a:t>ІГЕ-6: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Супісок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пластичний,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каолінізований, </a:t>
                      </a:r>
                      <a:r>
                        <a:rPr sz="1300" spc="-27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світло-сірий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3883660">
                        <a:lnSpc>
                          <a:spcPts val="1460"/>
                        </a:lnSpc>
                        <a:spcBef>
                          <a:spcPts val="10"/>
                        </a:spcBef>
                      </a:pPr>
                      <a:r>
                        <a:rPr sz="1300" dirty="0">
                          <a:latin typeface="Cambria"/>
                          <a:cs typeface="Cambria"/>
                        </a:rPr>
                        <a:t>t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2,8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Arial MT"/>
                          <a:cs typeface="Arial MT"/>
                        </a:rPr>
                        <a:t>ɣ</a:t>
                      </a:r>
                      <a:r>
                        <a:rPr sz="1300" spc="-4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18,93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кН/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м</a:t>
                      </a:r>
                      <a:r>
                        <a:rPr sz="1350" baseline="37037" dirty="0">
                          <a:latin typeface="Cambria"/>
                          <a:cs typeface="Cambria"/>
                        </a:rPr>
                        <a:t>3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Е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20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МПа,</a:t>
                      </a:r>
                    </a:p>
                    <a:p>
                      <a:pPr marL="12582525" marR="563880" indent="-8076565">
                        <a:lnSpc>
                          <a:spcPts val="1430"/>
                        </a:lnSpc>
                        <a:spcBef>
                          <a:spcPts val="55"/>
                        </a:spcBef>
                        <a:tabLst>
                          <a:tab pos="12666345" algn="l"/>
                        </a:tabLst>
                      </a:pPr>
                      <a:r>
                        <a:rPr sz="1950" spc="-112" baseline="-8547" dirty="0">
                          <a:latin typeface="Cambria"/>
                          <a:cs typeface="Cambria"/>
                        </a:rPr>
                        <a:t>ϕ</a:t>
                      </a:r>
                      <a:r>
                        <a:rPr sz="1950" spc="44" baseline="-8547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950" spc="-97" baseline="-8547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950" spc="60" baseline="-8547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950" spc="-30" baseline="-8547" dirty="0">
                          <a:latin typeface="Cambria"/>
                          <a:cs typeface="Cambria"/>
                        </a:rPr>
                        <a:t>24</a:t>
                      </a:r>
                      <a:r>
                        <a:rPr sz="1950" spc="419" baseline="-8547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950" spc="89" baseline="-8547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950" spc="44" baseline="-8547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950" spc="-22" baseline="-8547" dirty="0">
                          <a:latin typeface="Cambria"/>
                          <a:cs typeface="Cambria"/>
                        </a:rPr>
                        <a:t>с</a:t>
                      </a:r>
                      <a:r>
                        <a:rPr sz="1950" spc="52" baseline="-8547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950" spc="-97" baseline="-8547" dirty="0">
                          <a:latin typeface="Cambria"/>
                          <a:cs typeface="Cambria"/>
                        </a:rPr>
                        <a:t>=</a:t>
                      </a:r>
                      <a:r>
                        <a:rPr sz="1950" spc="60" baseline="-8547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950" spc="-30" baseline="-8547" dirty="0">
                          <a:latin typeface="Cambria"/>
                          <a:cs typeface="Cambria"/>
                        </a:rPr>
                        <a:t>42</a:t>
                      </a:r>
                      <a:r>
                        <a:rPr sz="1950" spc="44" baseline="-8547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950" spc="-60" baseline="-8547" dirty="0">
                          <a:latin typeface="Cambria"/>
                          <a:cs typeface="Cambria"/>
                        </a:rPr>
                        <a:t>КПа		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З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метою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прогнозування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несучої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здатності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паль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було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виконано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 числове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моделювання </a:t>
                      </a:r>
                      <a:r>
                        <a:rPr sz="1300" spc="-27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системи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"основа-паля"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в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вісесиметричній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постановці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з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використанням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програмного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12582525">
                        <a:lnSpc>
                          <a:spcPts val="1360"/>
                        </a:lnSpc>
                      </a:pPr>
                      <a:r>
                        <a:rPr sz="1300" spc="-45" dirty="0">
                          <a:latin typeface="Cambria"/>
                          <a:cs typeface="Cambria"/>
                        </a:rPr>
                        <a:t>комплексу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PLAXIS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2D,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де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грунтова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0" dirty="0">
                          <a:latin typeface="Cambria"/>
                          <a:cs typeface="Cambria"/>
                        </a:rPr>
                        <a:t>основа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моделюється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не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лінійно-деформованим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тілом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з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12582525" marR="131445" indent="-6327775">
                        <a:lnSpc>
                          <a:spcPts val="1430"/>
                        </a:lnSpc>
                        <a:spcBef>
                          <a:spcPts val="100"/>
                        </a:spcBef>
                        <a:tabLst>
                          <a:tab pos="12582525" algn="l"/>
                        </a:tabLst>
                      </a:pPr>
                      <a:r>
                        <a:rPr lang="uk-UA" sz="1950" spc="-112" baseline="-10683" dirty="0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-1</a:t>
                      </a:r>
                      <a:r>
                        <a:rPr sz="1950" spc="-112" baseline="-10683" dirty="0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81,5мм	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критерієм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міцності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Кулона-Мора,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показано,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що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величина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несучої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здатності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палі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отриманої </a:t>
                      </a:r>
                      <a:r>
                        <a:rPr sz="1300" spc="-27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60" dirty="0">
                          <a:latin typeface="Cambria"/>
                          <a:cs typeface="Cambria"/>
                        </a:rPr>
                        <a:t>за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20" dirty="0">
                          <a:latin typeface="Cambria"/>
                          <a:cs typeface="Cambria"/>
                        </a:rPr>
                        <a:t>результатами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числового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моделювання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в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1,7-2,0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рази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перевищує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несучу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здатність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палі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12582525">
                        <a:lnSpc>
                          <a:spcPts val="1110"/>
                        </a:lnSpc>
                      </a:pPr>
                      <a:r>
                        <a:rPr sz="1300" spc="-20" dirty="0">
                          <a:latin typeface="Cambria"/>
                          <a:cs typeface="Cambria"/>
                        </a:rPr>
                        <a:t>отриману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60" dirty="0">
                          <a:latin typeface="Cambria"/>
                          <a:cs typeface="Cambria"/>
                        </a:rPr>
                        <a:t>за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5" dirty="0">
                          <a:latin typeface="Cambria"/>
                          <a:cs typeface="Cambria"/>
                        </a:rPr>
                        <a:t>формулами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норм.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Так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наприклад,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0" dirty="0">
                          <a:latin typeface="Cambria"/>
                          <a:cs typeface="Cambria"/>
                        </a:rPr>
                        <a:t>для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палі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вдавлюваної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300х300,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85" dirty="0">
                          <a:latin typeface="Cambria"/>
                          <a:cs typeface="Cambria"/>
                        </a:rPr>
                        <a:t>довжиною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60" dirty="0">
                          <a:latin typeface="Cambria"/>
                          <a:cs typeface="Cambria"/>
                        </a:rPr>
                        <a:t>10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417830">
                        <a:lnSpc>
                          <a:spcPts val="1739"/>
                        </a:lnSpc>
                        <a:tabLst>
                          <a:tab pos="12582525" algn="l"/>
                        </a:tabLst>
                      </a:pPr>
                      <a:r>
                        <a:rPr sz="2700" spc="-75" baseline="1543" dirty="0">
                          <a:latin typeface="Cambria"/>
                          <a:cs typeface="Cambria"/>
                        </a:rPr>
                        <a:t>Нормативні</a:t>
                      </a:r>
                      <a:r>
                        <a:rPr sz="2700" spc="97" baseline="1543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322" baseline="1543" dirty="0">
                          <a:latin typeface="Cambria"/>
                          <a:cs typeface="Cambria"/>
                        </a:rPr>
                        <a:t>та</a:t>
                      </a:r>
                      <a:r>
                        <a:rPr sz="2700" spc="104" baseline="1543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37" baseline="1543" dirty="0">
                          <a:latin typeface="Cambria"/>
                          <a:cs typeface="Cambria"/>
                        </a:rPr>
                        <a:t>розрахункові</a:t>
                      </a:r>
                      <a:r>
                        <a:rPr sz="2700" spc="104" baseline="1543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60" baseline="1543" dirty="0">
                          <a:latin typeface="Cambria"/>
                          <a:cs typeface="Cambria"/>
                        </a:rPr>
                        <a:t>значення</a:t>
                      </a:r>
                      <a:r>
                        <a:rPr sz="2700" spc="104" baseline="1543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67" baseline="1543" dirty="0">
                          <a:latin typeface="Cambria"/>
                          <a:cs typeface="Cambria"/>
                        </a:rPr>
                        <a:t>показників</a:t>
                      </a:r>
                      <a:r>
                        <a:rPr sz="2700" spc="104" baseline="1543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44" baseline="1543" dirty="0">
                          <a:latin typeface="Cambria"/>
                          <a:cs typeface="Cambria"/>
                        </a:rPr>
                        <a:t>фізико-механічних</a:t>
                      </a:r>
                      <a:r>
                        <a:rPr sz="2700" spc="104" baseline="1543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30" baseline="1543" dirty="0">
                          <a:latin typeface="Cambria"/>
                          <a:cs typeface="Cambria"/>
                        </a:rPr>
                        <a:t>властивостей</a:t>
                      </a:r>
                      <a:r>
                        <a:rPr sz="2700" spc="104" baseline="1543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7" baseline="1543" dirty="0">
                          <a:latin typeface="Cambria"/>
                          <a:cs typeface="Cambria"/>
                        </a:rPr>
                        <a:t>грунтів	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м,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несуча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здатність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60" dirty="0">
                          <a:latin typeface="Cambria"/>
                          <a:cs typeface="Cambria"/>
                        </a:rPr>
                        <a:t>за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5" dirty="0">
                          <a:latin typeface="Cambria"/>
                          <a:cs typeface="Cambria"/>
                        </a:rPr>
                        <a:t>формулами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85" dirty="0">
                          <a:latin typeface="Cambria"/>
                          <a:cs typeface="Cambria"/>
                        </a:rPr>
                        <a:t>норм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становить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57,98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тон,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14" dirty="0">
                          <a:latin typeface="Cambria"/>
                          <a:cs typeface="Cambria"/>
                        </a:rPr>
                        <a:t>а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90" dirty="0">
                          <a:latin typeface="Cambria"/>
                          <a:cs typeface="Cambria"/>
                        </a:rPr>
                        <a:t>при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числовому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моделюванні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5873115">
                        <a:lnSpc>
                          <a:spcPts val="844"/>
                        </a:lnSpc>
                        <a:tabLst>
                          <a:tab pos="9736455" algn="l"/>
                          <a:tab pos="12582525" algn="l"/>
                        </a:tabLst>
                      </a:pPr>
                      <a:r>
                        <a:rPr sz="1725" spc="15" baseline="-36231" dirty="0">
                          <a:latin typeface="Calibri"/>
                          <a:cs typeface="Calibri"/>
                        </a:rPr>
                        <a:t>Нормативне </a:t>
                      </a:r>
                      <a:r>
                        <a:rPr sz="1725" spc="22" baseline="-36231" dirty="0">
                          <a:latin typeface="Calibri"/>
                          <a:cs typeface="Calibri"/>
                        </a:rPr>
                        <a:t>значення	Розрахункові</a:t>
                      </a:r>
                      <a:r>
                        <a:rPr sz="1725" spc="15" baseline="-36231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725" spc="22" baseline="-36231" dirty="0">
                          <a:latin typeface="Calibri"/>
                          <a:cs typeface="Calibri"/>
                        </a:rPr>
                        <a:t>значення	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становить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5" dirty="0">
                          <a:latin typeface="Cambria"/>
                          <a:cs typeface="Cambria"/>
                        </a:rPr>
                        <a:t>112,38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тон.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Відповідно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0" dirty="0">
                          <a:latin typeface="Cambria"/>
                          <a:cs typeface="Cambria"/>
                        </a:rPr>
                        <a:t>для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палі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буроін'єкційної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45" dirty="0">
                          <a:latin typeface="Cambria"/>
                          <a:cs typeface="Cambria"/>
                        </a:rPr>
                        <a:t>⌀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620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60" dirty="0">
                          <a:latin typeface="Cambria"/>
                          <a:cs typeface="Cambria"/>
                        </a:rPr>
                        <a:t>за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5" dirty="0">
                          <a:latin typeface="Cambria"/>
                          <a:cs typeface="Cambria"/>
                        </a:rPr>
                        <a:t>формулами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85" dirty="0">
                          <a:latin typeface="Cambria"/>
                          <a:cs typeface="Cambria"/>
                        </a:rPr>
                        <a:t>норм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763">
                <a:tc row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rowSpan="3">
                  <a:txBody>
                    <a:bodyPr/>
                    <a:lstStyle/>
                    <a:p>
                      <a:pPr marL="340995" marR="96520" indent="-238125">
                        <a:lnSpc>
                          <a:spcPts val="1270"/>
                        </a:lnSpc>
                        <a:spcBef>
                          <a:spcPts val="3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Індекс</a:t>
                      </a:r>
                      <a:r>
                        <a:rPr sz="115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генезису</a:t>
                      </a:r>
                      <a:r>
                        <a:rPr sz="115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5" dirty="0">
                          <a:latin typeface="Calibri"/>
                          <a:cs typeface="Calibri"/>
                        </a:rPr>
                        <a:t>та </a:t>
                      </a:r>
                      <a:r>
                        <a:rPr sz="1150" spc="-2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віку</a:t>
                      </a:r>
                      <a:r>
                        <a:rPr sz="11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ґрунту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444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36576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Номер</a:t>
                      </a:r>
                      <a:r>
                        <a:rPr sz="115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ІГЕ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62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476250">
                        <a:lnSpc>
                          <a:spcPct val="10000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Номенклатурна</a:t>
                      </a:r>
                      <a:r>
                        <a:rPr sz="115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назва</a:t>
                      </a:r>
                      <a:r>
                        <a:rPr sz="11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ґрунту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15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193040">
                        <a:lnSpc>
                          <a:spcPts val="113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Коефіцієнт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303530" marR="194945" indent="-96520">
                        <a:lnSpc>
                          <a:spcPts val="1350"/>
                        </a:lnSpc>
                        <a:spcBef>
                          <a:spcPts val="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фільтрації, 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м/добу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22225" marR="11430" algn="ctr">
                        <a:lnSpc>
                          <a:spcPts val="1250"/>
                        </a:lnSpc>
                        <a:spcBef>
                          <a:spcPts val="2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Складність</a:t>
                      </a:r>
                      <a:r>
                        <a:rPr sz="1150" spc="-6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розробки </a:t>
                      </a:r>
                      <a:r>
                        <a:rPr sz="1150" spc="-2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за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7620" algn="ctr">
                        <a:lnSpc>
                          <a:spcPts val="124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ДБН-2.2-1-99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17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6" gridSpan="8">
                  <a:txBody>
                    <a:bodyPr/>
                    <a:lstStyle/>
                    <a:p>
                      <a:pPr marL="250825" algn="just">
                        <a:lnSpc>
                          <a:spcPts val="1495"/>
                        </a:lnSpc>
                        <a:spcBef>
                          <a:spcPts val="390"/>
                        </a:spcBef>
                      </a:pPr>
                      <a:r>
                        <a:rPr sz="1300" spc="15" dirty="0">
                          <a:latin typeface="Cambria"/>
                          <a:cs typeface="Cambria"/>
                        </a:rPr>
                        <a:t>становить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133,55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тон,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14" dirty="0">
                          <a:latin typeface="Cambria"/>
                          <a:cs typeface="Cambria"/>
                        </a:rPr>
                        <a:t>а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90" dirty="0">
                          <a:latin typeface="Cambria"/>
                          <a:cs typeface="Cambria"/>
                        </a:rPr>
                        <a:t>при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числовому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моделюванні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становить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233,2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тон.</a:t>
                      </a:r>
                      <a:endParaRPr sz="1300">
                        <a:latin typeface="Cambria"/>
                        <a:cs typeface="Cambria"/>
                      </a:endParaRPr>
                    </a:p>
                    <a:p>
                      <a:pPr marL="250825" marR="165100" indent="83820" algn="just">
                        <a:lnSpc>
                          <a:spcPct val="92200"/>
                        </a:lnSpc>
                        <a:spcBef>
                          <a:spcPts val="55"/>
                        </a:spcBef>
                      </a:pPr>
                      <a:r>
                        <a:rPr sz="1300" spc="-20" dirty="0">
                          <a:latin typeface="Cambria"/>
                          <a:cs typeface="Cambria"/>
                        </a:rPr>
                        <a:t>На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основі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аналізу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інженерно-геологічних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умов </a:t>
                      </a:r>
                      <a:r>
                        <a:rPr sz="1300" spc="145" dirty="0">
                          <a:latin typeface="Cambria"/>
                          <a:cs typeface="Cambria"/>
                        </a:rPr>
                        <a:t>та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технології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влаштування палі, </a:t>
                      </a:r>
                      <a:r>
                        <a:rPr sz="1300" spc="20" dirty="0">
                          <a:latin typeface="Cambria"/>
                          <a:cs typeface="Cambria"/>
                        </a:rPr>
                        <a:t>перевага 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0" dirty="0">
                          <a:latin typeface="Cambria"/>
                          <a:cs typeface="Cambria"/>
                        </a:rPr>
                        <a:t>віддана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вдавлюваним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палям, </a:t>
                      </a:r>
                      <a:r>
                        <a:rPr sz="1300" spc="80" dirty="0">
                          <a:latin typeface="Cambria"/>
                          <a:cs typeface="Cambria"/>
                        </a:rPr>
                        <a:t>так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як </a:t>
                      </a:r>
                      <a:r>
                        <a:rPr sz="1300" spc="-80" dirty="0">
                          <a:latin typeface="Cambria"/>
                          <a:cs typeface="Cambria"/>
                        </a:rPr>
                        <a:t>під </a:t>
                      </a:r>
                      <a:r>
                        <a:rPr sz="1300" spc="20" dirty="0">
                          <a:latin typeface="Cambria"/>
                          <a:cs typeface="Cambria"/>
                        </a:rPr>
                        <a:t>час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влаштування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в слабких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органовмісних 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грунтах 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не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відбувається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5" dirty="0">
                          <a:latin typeface="Cambria"/>
                          <a:cs typeface="Cambria"/>
                        </a:rPr>
                        <a:t>можливого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руйнування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тіла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палі</a:t>
                      </a:r>
                      <a:endParaRPr sz="1300">
                        <a:latin typeface="Cambria"/>
                        <a:cs typeface="Cambria"/>
                      </a:endParaRPr>
                    </a:p>
                    <a:p>
                      <a:pPr marL="250825" marR="393065" indent="83820">
                        <a:lnSpc>
                          <a:spcPts val="1440"/>
                        </a:lnSpc>
                        <a:spcBef>
                          <a:spcPts val="30"/>
                        </a:spcBef>
                      </a:pPr>
                      <a:r>
                        <a:rPr sz="1300" spc="-20" dirty="0">
                          <a:latin typeface="Cambria"/>
                          <a:cs typeface="Cambria"/>
                        </a:rPr>
                        <a:t>Також </a:t>
                      </a:r>
                      <a:r>
                        <a:rPr sz="1300" spc="-95" dirty="0">
                          <a:latin typeface="Cambria"/>
                          <a:cs typeface="Cambria"/>
                        </a:rPr>
                        <a:t>порівнюючи</a:t>
                      </a:r>
                      <a:r>
                        <a:rPr sz="1300" spc="-9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питому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несучу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здатність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палі,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відмічено,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що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0" dirty="0">
                          <a:latin typeface="Cambria"/>
                          <a:cs typeface="Cambria"/>
                        </a:rPr>
                        <a:t>для</a:t>
                      </a:r>
                      <a:r>
                        <a:rPr sz="1300" spc="-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палі </a:t>
                      </a:r>
                      <a:r>
                        <a:rPr sz="1300" spc="145" dirty="0">
                          <a:latin typeface="Cambria"/>
                          <a:cs typeface="Cambria"/>
                        </a:rPr>
                        <a:t>⌀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620</a:t>
                      </a:r>
                      <a:r>
                        <a:rPr sz="1300" spc="-6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величина </a:t>
                      </a:r>
                      <a:r>
                        <a:rPr sz="1300" spc="-27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становить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77,28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т/м</a:t>
                      </a:r>
                      <a:r>
                        <a:rPr sz="1350" spc="7" baseline="37037" dirty="0">
                          <a:latin typeface="Cambria"/>
                          <a:cs typeface="Cambria"/>
                        </a:rPr>
                        <a:t>3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14" dirty="0">
                          <a:latin typeface="Cambria"/>
                          <a:cs typeface="Cambria"/>
                        </a:rPr>
                        <a:t>а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0" dirty="0">
                          <a:latin typeface="Cambria"/>
                          <a:cs typeface="Cambria"/>
                        </a:rPr>
                        <a:t>для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вдавлюваної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палі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300х300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таки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показник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становить</a:t>
                      </a:r>
                      <a:endParaRPr sz="1300">
                        <a:latin typeface="Cambria"/>
                        <a:cs typeface="Cambria"/>
                      </a:endParaRPr>
                    </a:p>
                    <a:p>
                      <a:pPr marL="250825">
                        <a:lnSpc>
                          <a:spcPts val="1350"/>
                        </a:lnSpc>
                      </a:pPr>
                      <a:r>
                        <a:rPr sz="1300" spc="-60" dirty="0">
                          <a:latin typeface="Cambria"/>
                          <a:cs typeface="Cambria"/>
                        </a:rPr>
                        <a:t>124,86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т/м</a:t>
                      </a:r>
                      <a:r>
                        <a:rPr sz="1350" spc="-7" baseline="33950" dirty="0">
                          <a:latin typeface="Cambria"/>
                          <a:cs typeface="Cambria"/>
                        </a:rPr>
                        <a:t>3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.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5" dirty="0">
                          <a:latin typeface="Cambria"/>
                          <a:cs typeface="Cambria"/>
                        </a:rPr>
                        <a:t>Ці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показники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підтверджують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той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факт,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що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з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точки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зору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надійності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проєктного</a:t>
                      </a:r>
                      <a:endParaRPr sz="1300">
                        <a:latin typeface="Cambria"/>
                        <a:cs typeface="Cambria"/>
                      </a:endParaRPr>
                    </a:p>
                    <a:p>
                      <a:pPr marL="250825" marR="337185" algn="just">
                        <a:lnSpc>
                          <a:spcPts val="1430"/>
                        </a:lnSpc>
                        <a:spcBef>
                          <a:spcPts val="100"/>
                        </a:spcBef>
                      </a:pPr>
                      <a:r>
                        <a:rPr sz="1300" spc="-85" dirty="0">
                          <a:latin typeface="Cambria"/>
                          <a:cs typeface="Cambria"/>
                        </a:rPr>
                        <a:t>рішення </a:t>
                      </a:r>
                      <a:r>
                        <a:rPr sz="1300" spc="145" dirty="0">
                          <a:latin typeface="Cambria"/>
                          <a:cs typeface="Cambria"/>
                        </a:rPr>
                        <a:t>та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економічної складови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проєкту, </a:t>
                      </a:r>
                      <a:r>
                        <a:rPr sz="1300" spc="-60" dirty="0">
                          <a:latin typeface="Cambria"/>
                          <a:cs typeface="Cambria"/>
                        </a:rPr>
                        <a:t>для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данного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виду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грунтових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умов,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найкращим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вибором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є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віддати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перевагу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вдавлюваним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палям,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5" dirty="0">
                          <a:latin typeface="Cambria"/>
                          <a:cs typeface="Cambria"/>
                        </a:rPr>
                        <a:t>які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80" dirty="0">
                          <a:latin typeface="Cambria"/>
                          <a:cs typeface="Cambria"/>
                        </a:rPr>
                        <a:t>і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будуть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використовуватися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в</a:t>
                      </a:r>
                      <a:endParaRPr sz="1300">
                        <a:latin typeface="Cambria"/>
                        <a:cs typeface="Cambria"/>
                      </a:endParaRPr>
                    </a:p>
                    <a:p>
                      <a:pPr marL="250825" algn="just">
                        <a:lnSpc>
                          <a:spcPts val="1420"/>
                        </a:lnSpc>
                      </a:pPr>
                      <a:r>
                        <a:rPr sz="1300" spc="-40" dirty="0">
                          <a:latin typeface="Cambria"/>
                          <a:cs typeface="Cambria"/>
                        </a:rPr>
                        <a:t>подальшому,</a:t>
                      </a:r>
                      <a:r>
                        <a:rPr sz="130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в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якості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базового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проєктного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0" dirty="0">
                          <a:latin typeface="Cambria"/>
                          <a:cs typeface="Cambria"/>
                        </a:rPr>
                        <a:t>рішення.</a:t>
                      </a:r>
                      <a:endParaRPr sz="1300">
                        <a:latin typeface="Cambria"/>
                        <a:cs typeface="Cambria"/>
                      </a:endParaRPr>
                    </a:p>
                  </a:txBody>
                  <a:tcPr marL="0" marR="0" marT="495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rowSpan="6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6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6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6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6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6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6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065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444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62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ts val="113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Природна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154305">
                        <a:lnSpc>
                          <a:spcPts val="121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вологість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3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Число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21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пластичності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8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Вологість</a:t>
                      </a:r>
                      <a:r>
                        <a:rPr sz="115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на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8890" marR="1270" indent="2540" algn="ctr">
                        <a:lnSpc>
                          <a:spcPts val="125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межі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-5" dirty="0">
                          <a:latin typeface="Calibri"/>
                          <a:cs typeface="Calibri"/>
                        </a:rPr>
                        <a:t>розкочування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025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Показник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167640">
                        <a:lnSpc>
                          <a:spcPts val="1310"/>
                        </a:lnSpc>
                      </a:pPr>
                      <a:r>
                        <a:rPr sz="1150" spc="5" dirty="0">
                          <a:latin typeface="Calibri"/>
                          <a:cs typeface="Calibri"/>
                        </a:rPr>
                        <a:t>текучості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ts val="106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Коефіцієнт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113030">
                        <a:lnSpc>
                          <a:spcPts val="128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пористості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ts val="1140"/>
                        </a:lnSpc>
                      </a:pPr>
                      <a:r>
                        <a:rPr sz="1150" spc="5" dirty="0">
                          <a:latin typeface="Calibri"/>
                          <a:cs typeface="Calibri"/>
                        </a:rPr>
                        <a:t>Ступінь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153670">
                        <a:lnSpc>
                          <a:spcPts val="121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вологості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6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Щільність,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28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г/см3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15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Щільність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30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частинок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365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грунту,</a:t>
                      </a:r>
                      <a:r>
                        <a:rPr sz="115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г/см3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 marR="144780" algn="ctr">
                        <a:lnSpc>
                          <a:spcPts val="1250"/>
                        </a:lnSpc>
                        <a:spcBef>
                          <a:spcPts val="114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Щільність 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грунту</a:t>
                      </a:r>
                      <a:r>
                        <a:rPr sz="115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в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175"/>
                        </a:lnSpc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водонасичено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177800" marR="176530" algn="ctr">
                        <a:lnSpc>
                          <a:spcPts val="1350"/>
                        </a:lnSpc>
                        <a:spcBef>
                          <a:spcPts val="10"/>
                        </a:spcBef>
                      </a:pPr>
                      <a:r>
                        <a:rPr sz="1150" spc="-5" dirty="0">
                          <a:latin typeface="Calibri"/>
                          <a:cs typeface="Calibri"/>
                        </a:rPr>
                        <a:t>м</a:t>
                      </a:r>
                      <a:r>
                        <a:rPr sz="1150" dirty="0">
                          <a:latin typeface="Calibri"/>
                          <a:cs typeface="Calibri"/>
                        </a:rPr>
                        <a:t>у</a:t>
                      </a:r>
                      <a:r>
                        <a:rPr sz="1150" spc="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dirty="0">
                          <a:latin typeface="Calibri"/>
                          <a:cs typeface="Calibri"/>
                        </a:rPr>
                        <a:t>стані, 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г/см3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14604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Модуль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69215" marR="53340" algn="ctr">
                        <a:lnSpc>
                          <a:spcPts val="1250"/>
                        </a:lnSpc>
                      </a:pPr>
                      <a:r>
                        <a:rPr sz="1150" spc="-5" dirty="0">
                          <a:latin typeface="Calibri"/>
                          <a:cs typeface="Calibri"/>
                        </a:rPr>
                        <a:t>деформації,  </a:t>
                      </a:r>
                      <a:r>
                        <a:rPr sz="1150" spc="20" dirty="0">
                          <a:latin typeface="Calibri"/>
                          <a:cs typeface="Calibri"/>
                        </a:rPr>
                        <a:t>МПа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Питоме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99695" marR="86995" algn="ctr">
                        <a:lnSpc>
                          <a:spcPts val="1250"/>
                        </a:lnSpc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зчеплення, 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КПа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ts val="1065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Кут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17780" marR="13970" algn="ctr">
                        <a:lnSpc>
                          <a:spcPts val="1250"/>
                        </a:lnSpc>
                        <a:spcBef>
                          <a:spcPts val="8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внутрішнього  </a:t>
                      </a:r>
                      <a:r>
                        <a:rPr sz="1150" spc="5" dirty="0">
                          <a:latin typeface="Calibri"/>
                          <a:cs typeface="Calibri"/>
                        </a:rPr>
                        <a:t>тертя,</a:t>
                      </a:r>
                      <a:r>
                        <a:rPr sz="11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˚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Кут</a:t>
                      </a:r>
                      <a:r>
                        <a:rPr sz="115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5" dirty="0">
                          <a:latin typeface="Calibri"/>
                          <a:cs typeface="Calibri"/>
                        </a:rPr>
                        <a:t>дилатансії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302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45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Інтерфес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R="1270" algn="ctr">
                        <a:lnSpc>
                          <a:spcPts val="1315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грунту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10" algn="ctr">
                        <a:lnSpc>
                          <a:spcPts val="1145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Коефіцієнт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Пуасона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73685" marR="135255" indent="-137795">
                        <a:lnSpc>
                          <a:spcPts val="1350"/>
                        </a:lnSpc>
                        <a:spcBef>
                          <a:spcPts val="88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Щільність 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г/см3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11239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320"/>
                        </a:lnSpc>
                        <a:spcBef>
                          <a:spcPts val="30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Питоме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99695" marR="86995" algn="ctr">
                        <a:lnSpc>
                          <a:spcPts val="1250"/>
                        </a:lnSpc>
                        <a:spcBef>
                          <a:spcPts val="9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зчеплення, 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КПа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873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0005" indent="-7620" algn="ctr">
                        <a:lnSpc>
                          <a:spcPct val="91200"/>
                        </a:lnSpc>
                        <a:spcBef>
                          <a:spcPts val="5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Кут </a:t>
                      </a:r>
                      <a:r>
                        <a:rPr sz="1150" spc="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dirty="0">
                          <a:latin typeface="Calibri"/>
                          <a:cs typeface="Calibri"/>
                        </a:rPr>
                        <a:t>внутрішнього  </a:t>
                      </a:r>
                      <a:r>
                        <a:rPr sz="1150" spc="5" dirty="0">
                          <a:latin typeface="Calibri"/>
                          <a:cs typeface="Calibri"/>
                        </a:rPr>
                        <a:t>тертя,</a:t>
                      </a:r>
                      <a:r>
                        <a:rPr sz="11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˚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98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7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8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495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20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444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620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W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469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Ip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36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150" spc="20" dirty="0">
                          <a:latin typeface="Calibri"/>
                          <a:cs typeface="Calibri"/>
                        </a:rPr>
                        <a:t>Wp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36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I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469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ε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G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469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ρ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36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ρs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36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ρsаt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36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E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469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c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ϕ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36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ψ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68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65"/>
                        </a:lnSpc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Rinte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R="635" algn="ctr">
                        <a:lnSpc>
                          <a:spcPts val="1130"/>
                        </a:lnSpc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r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ts val="96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ν'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235"/>
                        </a:lnSpc>
                      </a:pPr>
                      <a:r>
                        <a:rPr sz="1150" spc="5" dirty="0">
                          <a:latin typeface="Calibri"/>
                          <a:cs typeface="Calibri"/>
                        </a:rPr>
                        <a:t>(nu)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ρI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36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ρII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36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cI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cII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ϕI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36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ϕII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36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Кф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368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7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8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495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637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5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IY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1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">
                        <a:lnSpc>
                          <a:spcPts val="118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Насипний</a:t>
                      </a:r>
                      <a:r>
                        <a:rPr sz="11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ґрунт</a:t>
                      </a:r>
                      <a:r>
                        <a:rPr sz="11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супісок</a:t>
                      </a:r>
                      <a:r>
                        <a:rPr sz="1150" spc="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темно-сірий,</a:t>
                      </a:r>
                      <a:r>
                        <a:rPr sz="11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з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22225">
                        <a:lnSpc>
                          <a:spcPts val="1345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домішками</a:t>
                      </a:r>
                      <a:r>
                        <a:rPr sz="115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будівельного</a:t>
                      </a:r>
                      <a:r>
                        <a:rPr sz="11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сміття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0,22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0,07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0,20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0,29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0,57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0,97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1,95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2,51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1,96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9,1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24,5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17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0,83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0,35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1,93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1,95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16,5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24,5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15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17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98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36б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556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8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495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315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5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IY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ts val="119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Супісок</a:t>
                      </a:r>
                      <a:r>
                        <a:rPr sz="11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5" dirty="0">
                          <a:latin typeface="Calibri"/>
                          <a:cs typeface="Calibri"/>
                        </a:rPr>
                        <a:t>текучій,</a:t>
                      </a:r>
                      <a:r>
                        <a:rPr sz="11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замулений,</a:t>
                      </a:r>
                      <a:r>
                        <a:rPr sz="11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гумусований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13970">
                        <a:lnSpc>
                          <a:spcPts val="1350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(3-4%)</a:t>
                      </a:r>
                      <a:r>
                        <a:rPr sz="115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сірий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0,26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0,03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0,22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1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0,79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0,88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1,88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2,67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1,93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10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22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0,85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0,32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1,87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1,88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19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22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36а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8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495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383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795">
                        <a:lnSpc>
                          <a:spcPts val="944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Пісок,</a:t>
                      </a:r>
                      <a:r>
                        <a:rPr sz="11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пилуватий,</a:t>
                      </a:r>
                      <a:r>
                        <a:rPr sz="11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середньої</a:t>
                      </a:r>
                      <a:r>
                        <a:rPr sz="11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щільності,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8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495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8561">
                <a:tc rowSpan="1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rowSpan="2"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a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905" algn="ctr">
                        <a:lnSpc>
                          <a:spcPts val="900"/>
                        </a:lnSpc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270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водонасичений,</a:t>
                      </a:r>
                      <a:r>
                        <a:rPr sz="115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світло-сірий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22860">
                        <a:lnSpc>
                          <a:spcPts val="819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0,22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24130">
                        <a:lnSpc>
                          <a:spcPts val="819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0,63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24130">
                        <a:lnSpc>
                          <a:spcPts val="819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0,93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9050">
                        <a:lnSpc>
                          <a:spcPts val="819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1,99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16205">
                        <a:lnSpc>
                          <a:spcPts val="819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2,66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R="3810" algn="ctr">
                        <a:lnSpc>
                          <a:spcPts val="819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2,02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58750">
                        <a:lnSpc>
                          <a:spcPts val="90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18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4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63500">
                        <a:lnSpc>
                          <a:spcPts val="90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10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72390">
                        <a:lnSpc>
                          <a:spcPts val="819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0,9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73660">
                        <a:lnSpc>
                          <a:spcPts val="819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2700">
                        <a:lnSpc>
                          <a:spcPts val="819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1,97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2700">
                        <a:lnSpc>
                          <a:spcPts val="819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1,98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52069">
                        <a:lnSpc>
                          <a:spcPts val="819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4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54610">
                        <a:lnSpc>
                          <a:spcPts val="905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27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54610">
                        <a:lnSpc>
                          <a:spcPts val="90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635" algn="ctr">
                        <a:lnSpc>
                          <a:spcPts val="900"/>
                        </a:lnSpc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39065">
                        <a:lnSpc>
                          <a:spcPts val="90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29а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1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1050" spc="-50" dirty="0">
                          <a:latin typeface="Cambria"/>
                          <a:cs typeface="Cambria"/>
                        </a:rPr>
                        <a:t>АТЕСТАЦІЙНА</a:t>
                      </a:r>
                      <a:r>
                        <a:rPr sz="10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050" spc="-75" dirty="0">
                          <a:latin typeface="Cambria"/>
                          <a:cs typeface="Cambria"/>
                        </a:rPr>
                        <a:t>ВИПУСКНА</a:t>
                      </a:r>
                      <a:r>
                        <a:rPr sz="10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050" spc="-40" dirty="0">
                          <a:latin typeface="Cambria"/>
                          <a:cs typeface="Cambria"/>
                        </a:rPr>
                        <a:t>РОБОТА</a:t>
                      </a:r>
                      <a:endParaRPr sz="105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9111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73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0764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rowSpan="3"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5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IY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4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0795">
                        <a:lnSpc>
                          <a:spcPts val="1175"/>
                        </a:lnSpc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Пісок,</a:t>
                      </a:r>
                      <a:r>
                        <a:rPr sz="115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мілкий,</a:t>
                      </a:r>
                      <a:r>
                        <a:rPr sz="115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кварцевий,</a:t>
                      </a:r>
                      <a:r>
                        <a:rPr sz="115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щільний,</a:t>
                      </a:r>
                      <a:endParaRPr sz="1150">
                        <a:latin typeface="Calibri"/>
                        <a:cs typeface="Calibri"/>
                      </a:endParaRPr>
                    </a:p>
                    <a:p>
                      <a:pPr marL="12700">
                        <a:lnSpc>
                          <a:spcPts val="1340"/>
                        </a:lnSpc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водонасичений,</a:t>
                      </a:r>
                      <a:r>
                        <a:rPr sz="115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світло-сірий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0,23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0,59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1,00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22225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2,03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16839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2,62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2,12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34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7620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11,3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0,9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0,31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4604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2,01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2,03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31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34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29а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311150" marR="84455" indent="-196850">
                        <a:lnSpc>
                          <a:spcPct val="100000"/>
                        </a:lnSpc>
                        <a:spcBef>
                          <a:spcPts val="535"/>
                        </a:spcBef>
                      </a:pPr>
                      <a:r>
                        <a:rPr sz="650" spc="-40" dirty="0">
                          <a:latin typeface="Cambria"/>
                          <a:cs typeface="Cambria"/>
                        </a:rPr>
                        <a:t>Вибір</a:t>
                      </a:r>
                      <a:r>
                        <a:rPr sz="6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0" dirty="0">
                          <a:latin typeface="Cambria"/>
                          <a:cs typeface="Cambria"/>
                        </a:rPr>
                        <a:t>раціонального</a:t>
                      </a:r>
                      <a:r>
                        <a:rPr sz="6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5" dirty="0">
                          <a:latin typeface="Cambria"/>
                          <a:cs typeface="Cambria"/>
                        </a:rPr>
                        <a:t>варіанту</a:t>
                      </a:r>
                      <a:r>
                        <a:rPr sz="65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0" dirty="0">
                          <a:latin typeface="Cambria"/>
                          <a:cs typeface="Cambria"/>
                        </a:rPr>
                        <a:t>фундаменту</a:t>
                      </a:r>
                      <a:r>
                        <a:rPr sz="6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0" dirty="0">
                          <a:latin typeface="Cambria"/>
                          <a:cs typeface="Cambria"/>
                        </a:rPr>
                        <a:t>житлового</a:t>
                      </a:r>
                      <a:r>
                        <a:rPr sz="65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30" dirty="0">
                          <a:latin typeface="Cambria"/>
                          <a:cs typeface="Cambria"/>
                        </a:rPr>
                        <a:t>будинку</a:t>
                      </a:r>
                      <a:r>
                        <a:rPr sz="6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5" dirty="0">
                          <a:latin typeface="Cambria"/>
                          <a:cs typeface="Cambria"/>
                        </a:rPr>
                        <a:t>в</a:t>
                      </a:r>
                      <a:r>
                        <a:rPr sz="6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5" dirty="0">
                          <a:latin typeface="Cambria"/>
                          <a:cs typeface="Cambria"/>
                        </a:rPr>
                        <a:t>умовах </a:t>
                      </a:r>
                      <a:r>
                        <a:rPr sz="650" spc="-1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5" dirty="0">
                          <a:latin typeface="Cambria"/>
                          <a:cs typeface="Cambria"/>
                        </a:rPr>
                        <a:t>слабких</a:t>
                      </a:r>
                      <a:r>
                        <a:rPr sz="650" spc="1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0" dirty="0">
                          <a:latin typeface="Cambria"/>
                          <a:cs typeface="Cambria"/>
                        </a:rPr>
                        <a:t>органо-мінеральних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20" dirty="0">
                          <a:latin typeface="Cambria"/>
                          <a:cs typeface="Cambria"/>
                        </a:rPr>
                        <a:t>відкладів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20" dirty="0">
                          <a:latin typeface="Cambria"/>
                          <a:cs typeface="Cambria"/>
                        </a:rPr>
                        <a:t>району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45" dirty="0">
                          <a:latin typeface="Cambria"/>
                          <a:cs typeface="Cambria"/>
                        </a:rPr>
                        <a:t>Поділ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dirty="0">
                          <a:latin typeface="Cambria"/>
                          <a:cs typeface="Cambria"/>
                        </a:rPr>
                        <a:t>у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30" dirty="0">
                          <a:latin typeface="Cambria"/>
                          <a:cs typeface="Cambria"/>
                        </a:rPr>
                        <a:t>м.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35" dirty="0">
                          <a:latin typeface="Cambria"/>
                          <a:cs typeface="Cambria"/>
                        </a:rPr>
                        <a:t>Києві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679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0856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79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0017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23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11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 rowSpan="2">
                  <a:txBody>
                    <a:bodyPr/>
                    <a:lstStyle/>
                    <a:p>
                      <a:pPr marL="59690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20" dirty="0">
                          <a:latin typeface="Cambria"/>
                          <a:cs typeface="Cambria"/>
                        </a:rPr>
                        <a:t>Зм.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53340">
                        <a:lnSpc>
                          <a:spcPts val="765"/>
                        </a:lnSpc>
                        <a:spcBef>
                          <a:spcPts val="75"/>
                        </a:spcBef>
                      </a:pPr>
                      <a:r>
                        <a:rPr sz="650" spc="-35" dirty="0">
                          <a:latin typeface="Cambria"/>
                          <a:cs typeface="Cambria"/>
                        </a:rPr>
                        <a:t>Кіл.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95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36195">
                        <a:lnSpc>
                          <a:spcPts val="775"/>
                        </a:lnSpc>
                        <a:spcBef>
                          <a:spcPts val="65"/>
                        </a:spcBef>
                      </a:pPr>
                      <a:r>
                        <a:rPr sz="650" spc="-10" dirty="0">
                          <a:latin typeface="Cambria"/>
                          <a:cs typeface="Cambria"/>
                        </a:rPr>
                        <a:t>Арк.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3970">
                        <a:lnSpc>
                          <a:spcPts val="755"/>
                        </a:lnSpc>
                        <a:spcBef>
                          <a:spcPts val="80"/>
                        </a:spcBef>
                      </a:pPr>
                      <a:r>
                        <a:rPr sz="650" dirty="0">
                          <a:latin typeface="Cambria"/>
                          <a:cs typeface="Cambria"/>
                        </a:rPr>
                        <a:t>№док.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01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58419">
                        <a:lnSpc>
                          <a:spcPts val="755"/>
                        </a:lnSpc>
                        <a:spcBef>
                          <a:spcPts val="80"/>
                        </a:spcBef>
                      </a:pPr>
                      <a:r>
                        <a:rPr sz="650" spc="-45" dirty="0">
                          <a:latin typeface="Cambria"/>
                          <a:cs typeface="Cambria"/>
                        </a:rPr>
                        <a:t>Підпис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01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17780">
                        <a:lnSpc>
                          <a:spcPts val="755"/>
                        </a:lnSpc>
                        <a:spcBef>
                          <a:spcPts val="80"/>
                        </a:spcBef>
                      </a:pPr>
                      <a:r>
                        <a:rPr sz="650" spc="50" dirty="0">
                          <a:latin typeface="Cambria"/>
                          <a:cs typeface="Cambria"/>
                        </a:rPr>
                        <a:t>Дата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01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79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1552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Pg3hr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93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22860" marR="210185" indent="-12700">
                        <a:lnSpc>
                          <a:spcPts val="1300"/>
                        </a:lnSpc>
                        <a:spcBef>
                          <a:spcPts val="11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Пісок, мілкий, щільний,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водонасичений, </a:t>
                      </a:r>
                      <a:r>
                        <a:rPr sz="1150" spc="-2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темно-зелений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0,20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0,52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1,00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2,06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116839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2,61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2,16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4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12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0,9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0,31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2,05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2,05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4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29а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95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01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01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01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79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729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93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marL="7620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25" dirty="0">
                          <a:latin typeface="Cambria"/>
                          <a:cs typeface="Cambria"/>
                        </a:rPr>
                        <a:t>Виконав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7620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dirty="0">
                          <a:latin typeface="Cambria"/>
                          <a:cs typeface="Cambria"/>
                        </a:rPr>
                        <a:t>Соломкіна </a:t>
                      </a:r>
                      <a:r>
                        <a:rPr sz="650" spc="-5" dirty="0">
                          <a:latin typeface="Cambria"/>
                          <a:cs typeface="Cambria"/>
                        </a:rPr>
                        <a:t>О.В.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L="1621155" algn="ctr">
                        <a:lnSpc>
                          <a:spcPct val="100000"/>
                        </a:lnSpc>
                        <a:spcBef>
                          <a:spcPts val="60"/>
                        </a:spcBef>
                        <a:tabLst>
                          <a:tab pos="2369185" algn="l"/>
                        </a:tabLst>
                      </a:pPr>
                      <a:r>
                        <a:rPr sz="650" dirty="0">
                          <a:latin typeface="Cambria"/>
                          <a:cs typeface="Cambria"/>
                        </a:rPr>
                        <a:t>Стадія     </a:t>
                      </a:r>
                      <a:r>
                        <a:rPr sz="650" spc="10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30" dirty="0">
                          <a:latin typeface="Cambria"/>
                          <a:cs typeface="Cambria"/>
                        </a:rPr>
                        <a:t>Аркуш	Аркушів</a:t>
                      </a:r>
                      <a:endParaRPr sz="65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  <a:p>
                      <a:pPr marL="1604645" algn="ct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1966595" algn="l"/>
                          <a:tab pos="2355215" algn="l"/>
                        </a:tabLst>
                      </a:pPr>
                      <a:r>
                        <a:rPr sz="650" spc="-15" dirty="0">
                          <a:latin typeface="Cambria"/>
                          <a:cs typeface="Cambria"/>
                        </a:rPr>
                        <a:t>У	</a:t>
                      </a:r>
                      <a:r>
                        <a:rPr sz="650" spc="-35" dirty="0">
                          <a:latin typeface="Cambria"/>
                          <a:cs typeface="Cambria"/>
                        </a:rPr>
                        <a:t>3	</a:t>
                      </a:r>
                      <a:r>
                        <a:rPr sz="650" spc="-80" dirty="0">
                          <a:latin typeface="Cambria"/>
                          <a:cs typeface="Cambria"/>
                        </a:rPr>
                        <a:t>10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76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0856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93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marL="698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30" dirty="0">
                          <a:latin typeface="Cambria"/>
                          <a:cs typeface="Cambria"/>
                        </a:rPr>
                        <a:t>Перевірив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587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5" dirty="0">
                          <a:latin typeface="Cambria"/>
                          <a:cs typeface="Cambria"/>
                        </a:rPr>
                        <a:t>Носенк</a:t>
                      </a:r>
                      <a:r>
                        <a:rPr sz="650" dirty="0">
                          <a:latin typeface="Cambria"/>
                          <a:cs typeface="Cambria"/>
                        </a:rPr>
                        <a:t>о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5" dirty="0">
                          <a:latin typeface="Cambria"/>
                          <a:cs typeface="Cambria"/>
                        </a:rPr>
                        <a:t>В.С.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6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653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93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 rowSpan="2"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6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Pg2kv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7145" marR="440690">
                        <a:lnSpc>
                          <a:spcPts val="1300"/>
                        </a:lnSpc>
                        <a:spcBef>
                          <a:spcPts val="20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Супісок </a:t>
                      </a:r>
                      <a:r>
                        <a:rPr sz="1150" spc="15" dirty="0">
                          <a:latin typeface="Calibri"/>
                          <a:cs typeface="Calibri"/>
                        </a:rPr>
                        <a:t>пластичний,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каолінізований, </a:t>
                      </a:r>
                      <a:r>
                        <a:rPr sz="1150" spc="-2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50" spc="10" dirty="0">
                          <a:latin typeface="Calibri"/>
                          <a:cs typeface="Calibri"/>
                        </a:rPr>
                        <a:t>світло-сірий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0,34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2222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0,06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0,06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2222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0,17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0,87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1,00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1,93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16839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2,69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2,01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20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42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12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24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12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dirty="0">
                          <a:latin typeface="Calibri"/>
                          <a:cs typeface="Calibri"/>
                        </a:rPr>
                        <a:t>-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0,85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0,35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2700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1,91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3970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1,92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18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28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18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20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5684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1150" spc="10" dirty="0">
                          <a:latin typeface="Calibri"/>
                          <a:cs typeface="Calibri"/>
                        </a:rPr>
                        <a:t>0,5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150" spc="15" dirty="0">
                          <a:latin typeface="Calibri"/>
                          <a:cs typeface="Calibri"/>
                        </a:rPr>
                        <a:t>36а</a:t>
                      </a:r>
                      <a:endParaRPr sz="1150">
                        <a:latin typeface="Calibri"/>
                        <a:cs typeface="Calibri"/>
                      </a:endParaRPr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6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712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12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12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marL="762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650" spc="-40" dirty="0">
                          <a:latin typeface="Cambria"/>
                          <a:cs typeface="Cambria"/>
                        </a:rPr>
                        <a:t>Керівник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650" spc="-5" dirty="0">
                          <a:latin typeface="Cambria"/>
                          <a:cs typeface="Cambria"/>
                        </a:rPr>
                        <a:t>Носенк</a:t>
                      </a:r>
                      <a:r>
                        <a:rPr sz="650" dirty="0">
                          <a:latin typeface="Cambria"/>
                          <a:cs typeface="Cambria"/>
                        </a:rPr>
                        <a:t>о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5" dirty="0">
                          <a:latin typeface="Cambria"/>
                          <a:cs typeface="Cambria"/>
                        </a:rPr>
                        <a:t>В.С.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76847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900" spc="-35" dirty="0">
                          <a:latin typeface="Cambria"/>
                          <a:cs typeface="Cambria"/>
                        </a:rPr>
                        <a:t>КНУБА</a:t>
                      </a:r>
                      <a:r>
                        <a:rPr sz="900" spc="-5" dirty="0">
                          <a:latin typeface="Cambria"/>
                          <a:cs typeface="Cambria"/>
                        </a:rPr>
                        <a:t> ПЦБм-22-ГТ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009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6624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 vert="vert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12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12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6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 rowSpan="2" gridSpan="2">
                  <a:txBody>
                    <a:bodyPr/>
                    <a:lstStyle/>
                    <a:p>
                      <a:pPr marL="444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dirty="0">
                          <a:latin typeface="Cambria"/>
                          <a:cs typeface="Cambria"/>
                        </a:rPr>
                        <a:t>Зав.кафедри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gridSpan="2">
                  <a:txBody>
                    <a:bodyPr/>
                    <a:lstStyle/>
                    <a:p>
                      <a:pPr marL="1587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5" dirty="0">
                          <a:latin typeface="Cambria"/>
                          <a:cs typeface="Cambria"/>
                        </a:rPr>
                        <a:t>Носенк</a:t>
                      </a:r>
                      <a:r>
                        <a:rPr sz="650" dirty="0">
                          <a:latin typeface="Cambria"/>
                          <a:cs typeface="Cambria"/>
                        </a:rPr>
                        <a:t>о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5" dirty="0">
                          <a:latin typeface="Cambria"/>
                          <a:cs typeface="Cambria"/>
                        </a:rPr>
                        <a:t>В.С.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009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2321">
                <a:tc gridSpan="2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009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pic>
        <p:nvPicPr>
          <p:cNvPr id="81" name="object 8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958711" y="1296984"/>
            <a:ext cx="6914663" cy="7538025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211943" y="13800655"/>
            <a:ext cx="1440006" cy="177091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508444" y="13493021"/>
            <a:ext cx="852063" cy="7792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21925" y="21925"/>
            <a:ext cx="20055205" cy="14165580"/>
            <a:chOff x="21925" y="21925"/>
            <a:chExt cx="20055205" cy="14165580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26370" y="559271"/>
              <a:ext cx="10574925" cy="5532337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24961" y="24961"/>
              <a:ext cx="20048855" cy="14159230"/>
            </a:xfrm>
            <a:custGeom>
              <a:avLst/>
              <a:gdLst/>
              <a:ahLst/>
              <a:cxnLst/>
              <a:rect l="l" t="t" r="r" b="b"/>
              <a:pathLst>
                <a:path w="20048855" h="14159230">
                  <a:moveTo>
                    <a:pt x="0" y="0"/>
                  </a:moveTo>
                  <a:lnTo>
                    <a:pt x="20048780" y="0"/>
                  </a:lnTo>
                  <a:lnTo>
                    <a:pt x="20048780" y="14159223"/>
                  </a:lnTo>
                  <a:lnTo>
                    <a:pt x="0" y="1415922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0371152" y="6776701"/>
            <a:ext cx="9537700" cy="5320030"/>
            <a:chOff x="10371152" y="6776701"/>
            <a:chExt cx="9537700" cy="5320030"/>
          </a:xfrm>
        </p:grpSpPr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371152" y="6776701"/>
              <a:ext cx="9537641" cy="5319561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1635079" y="8763161"/>
              <a:ext cx="4908550" cy="1205230"/>
            </a:xfrm>
            <a:custGeom>
              <a:avLst/>
              <a:gdLst/>
              <a:ahLst/>
              <a:cxnLst/>
              <a:rect l="l" t="t" r="r" b="b"/>
              <a:pathLst>
                <a:path w="4908550" h="1205229">
                  <a:moveTo>
                    <a:pt x="1205234" y="602617"/>
                  </a:moveTo>
                  <a:lnTo>
                    <a:pt x="1203421" y="555522"/>
                  </a:lnTo>
                  <a:lnTo>
                    <a:pt x="1198071" y="509419"/>
                  </a:lnTo>
                  <a:lnTo>
                    <a:pt x="1189318" y="464442"/>
                  </a:lnTo>
                  <a:lnTo>
                    <a:pt x="1177297" y="420724"/>
                  </a:lnTo>
                  <a:lnTo>
                    <a:pt x="1162140" y="378399"/>
                  </a:lnTo>
                  <a:lnTo>
                    <a:pt x="1143983" y="337601"/>
                  </a:lnTo>
                  <a:lnTo>
                    <a:pt x="1122959" y="298464"/>
                  </a:lnTo>
                  <a:lnTo>
                    <a:pt x="1099202" y="261123"/>
                  </a:lnTo>
                  <a:lnTo>
                    <a:pt x="1072845" y="225710"/>
                  </a:lnTo>
                  <a:lnTo>
                    <a:pt x="1044024" y="192361"/>
                  </a:lnTo>
                  <a:lnTo>
                    <a:pt x="1012872" y="161209"/>
                  </a:lnTo>
                  <a:lnTo>
                    <a:pt x="979523" y="132388"/>
                  </a:lnTo>
                  <a:lnTo>
                    <a:pt x="944110" y="106032"/>
                  </a:lnTo>
                  <a:lnTo>
                    <a:pt x="906769" y="82274"/>
                  </a:lnTo>
                  <a:lnTo>
                    <a:pt x="867632" y="61250"/>
                  </a:lnTo>
                  <a:lnTo>
                    <a:pt x="826834" y="43093"/>
                  </a:lnTo>
                  <a:lnTo>
                    <a:pt x="784509" y="27937"/>
                  </a:lnTo>
                  <a:lnTo>
                    <a:pt x="740791" y="15915"/>
                  </a:lnTo>
                  <a:lnTo>
                    <a:pt x="695814" y="7162"/>
                  </a:lnTo>
                  <a:lnTo>
                    <a:pt x="649711" y="1813"/>
                  </a:lnTo>
                  <a:lnTo>
                    <a:pt x="602617" y="0"/>
                  </a:lnTo>
                  <a:lnTo>
                    <a:pt x="555522" y="1813"/>
                  </a:lnTo>
                  <a:lnTo>
                    <a:pt x="509419" y="7162"/>
                  </a:lnTo>
                  <a:lnTo>
                    <a:pt x="464442" y="15915"/>
                  </a:lnTo>
                  <a:lnTo>
                    <a:pt x="420724" y="27937"/>
                  </a:lnTo>
                  <a:lnTo>
                    <a:pt x="378399" y="43093"/>
                  </a:lnTo>
                  <a:lnTo>
                    <a:pt x="337601" y="61250"/>
                  </a:lnTo>
                  <a:lnTo>
                    <a:pt x="298464" y="82274"/>
                  </a:lnTo>
                  <a:lnTo>
                    <a:pt x="261123" y="106032"/>
                  </a:lnTo>
                  <a:lnTo>
                    <a:pt x="225710" y="132388"/>
                  </a:lnTo>
                  <a:lnTo>
                    <a:pt x="192361" y="161209"/>
                  </a:lnTo>
                  <a:lnTo>
                    <a:pt x="161209" y="192361"/>
                  </a:lnTo>
                  <a:lnTo>
                    <a:pt x="132388" y="225710"/>
                  </a:lnTo>
                  <a:lnTo>
                    <a:pt x="106032" y="261123"/>
                  </a:lnTo>
                  <a:lnTo>
                    <a:pt x="82274" y="298464"/>
                  </a:lnTo>
                  <a:lnTo>
                    <a:pt x="61250" y="337601"/>
                  </a:lnTo>
                  <a:lnTo>
                    <a:pt x="43093" y="378399"/>
                  </a:lnTo>
                  <a:lnTo>
                    <a:pt x="27937" y="420724"/>
                  </a:lnTo>
                  <a:lnTo>
                    <a:pt x="15915" y="464442"/>
                  </a:lnTo>
                  <a:lnTo>
                    <a:pt x="7162" y="509419"/>
                  </a:lnTo>
                  <a:lnTo>
                    <a:pt x="1813" y="555522"/>
                  </a:lnTo>
                  <a:lnTo>
                    <a:pt x="0" y="602617"/>
                  </a:lnTo>
                  <a:lnTo>
                    <a:pt x="1813" y="649711"/>
                  </a:lnTo>
                  <a:lnTo>
                    <a:pt x="7162" y="695814"/>
                  </a:lnTo>
                  <a:lnTo>
                    <a:pt x="15915" y="740791"/>
                  </a:lnTo>
                  <a:lnTo>
                    <a:pt x="27937" y="784509"/>
                  </a:lnTo>
                  <a:lnTo>
                    <a:pt x="43093" y="826834"/>
                  </a:lnTo>
                  <a:lnTo>
                    <a:pt x="61250" y="867632"/>
                  </a:lnTo>
                  <a:lnTo>
                    <a:pt x="82274" y="906769"/>
                  </a:lnTo>
                  <a:lnTo>
                    <a:pt x="106032" y="944110"/>
                  </a:lnTo>
                  <a:lnTo>
                    <a:pt x="132388" y="979523"/>
                  </a:lnTo>
                  <a:lnTo>
                    <a:pt x="161209" y="1012872"/>
                  </a:lnTo>
                  <a:lnTo>
                    <a:pt x="192361" y="1044024"/>
                  </a:lnTo>
                  <a:lnTo>
                    <a:pt x="225710" y="1072845"/>
                  </a:lnTo>
                  <a:lnTo>
                    <a:pt x="261123" y="1099202"/>
                  </a:lnTo>
                  <a:lnTo>
                    <a:pt x="298464" y="1122959"/>
                  </a:lnTo>
                  <a:lnTo>
                    <a:pt x="337601" y="1143983"/>
                  </a:lnTo>
                  <a:lnTo>
                    <a:pt x="378399" y="1162140"/>
                  </a:lnTo>
                  <a:lnTo>
                    <a:pt x="420724" y="1177297"/>
                  </a:lnTo>
                  <a:lnTo>
                    <a:pt x="464442" y="1189318"/>
                  </a:lnTo>
                  <a:lnTo>
                    <a:pt x="509419" y="1198071"/>
                  </a:lnTo>
                  <a:lnTo>
                    <a:pt x="555522" y="1203421"/>
                  </a:lnTo>
                  <a:lnTo>
                    <a:pt x="602617" y="1205234"/>
                  </a:lnTo>
                  <a:lnTo>
                    <a:pt x="649711" y="1203421"/>
                  </a:lnTo>
                  <a:lnTo>
                    <a:pt x="695814" y="1198071"/>
                  </a:lnTo>
                  <a:lnTo>
                    <a:pt x="740791" y="1189318"/>
                  </a:lnTo>
                  <a:lnTo>
                    <a:pt x="784509" y="1177297"/>
                  </a:lnTo>
                  <a:lnTo>
                    <a:pt x="826834" y="1162140"/>
                  </a:lnTo>
                  <a:lnTo>
                    <a:pt x="867632" y="1143983"/>
                  </a:lnTo>
                  <a:lnTo>
                    <a:pt x="906769" y="1122959"/>
                  </a:lnTo>
                  <a:lnTo>
                    <a:pt x="944110" y="1099202"/>
                  </a:lnTo>
                  <a:lnTo>
                    <a:pt x="979523" y="1072845"/>
                  </a:lnTo>
                  <a:lnTo>
                    <a:pt x="1012872" y="1044024"/>
                  </a:lnTo>
                  <a:lnTo>
                    <a:pt x="1044024" y="1012872"/>
                  </a:lnTo>
                  <a:lnTo>
                    <a:pt x="1072845" y="979523"/>
                  </a:lnTo>
                  <a:lnTo>
                    <a:pt x="1099202" y="944110"/>
                  </a:lnTo>
                  <a:lnTo>
                    <a:pt x="1122959" y="906769"/>
                  </a:lnTo>
                  <a:lnTo>
                    <a:pt x="1143983" y="867632"/>
                  </a:lnTo>
                  <a:lnTo>
                    <a:pt x="1162140" y="826834"/>
                  </a:lnTo>
                  <a:lnTo>
                    <a:pt x="1177297" y="784509"/>
                  </a:lnTo>
                  <a:lnTo>
                    <a:pt x="1189318" y="740791"/>
                  </a:lnTo>
                  <a:lnTo>
                    <a:pt x="1198071" y="695814"/>
                  </a:lnTo>
                  <a:lnTo>
                    <a:pt x="1203421" y="649711"/>
                  </a:lnTo>
                  <a:lnTo>
                    <a:pt x="1205234" y="602617"/>
                  </a:lnTo>
                </a:path>
                <a:path w="4908550" h="1205229">
                  <a:moveTo>
                    <a:pt x="1141481" y="333943"/>
                  </a:moveTo>
                  <a:lnTo>
                    <a:pt x="1460245" y="14167"/>
                  </a:lnTo>
                  <a:lnTo>
                    <a:pt x="4907964" y="14167"/>
                  </a:lnTo>
                </a:path>
              </a:pathLst>
            </a:custGeom>
            <a:ln w="19227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49152" y="6859680"/>
            <a:ext cx="9536629" cy="5306672"/>
          </a:xfrm>
          <a:prstGeom prst="rect">
            <a:avLst/>
          </a:prstGeom>
        </p:spPr>
      </p:pic>
      <p:grpSp>
        <p:nvGrpSpPr>
          <p:cNvPr id="11" name="object 11"/>
          <p:cNvGrpSpPr/>
          <p:nvPr/>
        </p:nvGrpSpPr>
        <p:grpSpPr>
          <a:xfrm>
            <a:off x="11349570" y="1220948"/>
            <a:ext cx="8536305" cy="5179695"/>
            <a:chOff x="11349570" y="1220948"/>
            <a:chExt cx="8536305" cy="5179695"/>
          </a:xfrm>
        </p:grpSpPr>
        <p:sp>
          <p:nvSpPr>
            <p:cNvPr id="12" name="object 12"/>
            <p:cNvSpPr/>
            <p:nvPr/>
          </p:nvSpPr>
          <p:spPr>
            <a:xfrm>
              <a:off x="11352745" y="1224123"/>
              <a:ext cx="971550" cy="1261110"/>
            </a:xfrm>
            <a:custGeom>
              <a:avLst/>
              <a:gdLst/>
              <a:ahLst/>
              <a:cxnLst/>
              <a:rect l="l" t="t" r="r" b="b"/>
              <a:pathLst>
                <a:path w="971550" h="1261110">
                  <a:moveTo>
                    <a:pt x="0" y="1260891"/>
                  </a:moveTo>
                  <a:lnTo>
                    <a:pt x="971473" y="0"/>
                  </a:lnTo>
                </a:path>
                <a:path w="971550" h="1261110">
                  <a:moveTo>
                    <a:pt x="5059" y="1256843"/>
                  </a:moveTo>
                  <a:lnTo>
                    <a:pt x="41490" y="1194102"/>
                  </a:lnTo>
                  <a:lnTo>
                    <a:pt x="60717" y="1210293"/>
                  </a:lnTo>
                  <a:lnTo>
                    <a:pt x="5059" y="12568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57804" y="2418226"/>
              <a:ext cx="55880" cy="62865"/>
            </a:xfrm>
            <a:custGeom>
              <a:avLst/>
              <a:gdLst/>
              <a:ahLst/>
              <a:cxnLst/>
              <a:rect l="l" t="t" r="r" b="b"/>
              <a:pathLst>
                <a:path w="55879" h="62864">
                  <a:moveTo>
                    <a:pt x="36430" y="0"/>
                  </a:moveTo>
                  <a:lnTo>
                    <a:pt x="27322" y="16191"/>
                  </a:lnTo>
                  <a:lnTo>
                    <a:pt x="0" y="62740"/>
                  </a:lnTo>
                  <a:lnTo>
                    <a:pt x="55657" y="16191"/>
                  </a:lnTo>
                  <a:lnTo>
                    <a:pt x="364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57804" y="2418226"/>
              <a:ext cx="55880" cy="62865"/>
            </a:xfrm>
            <a:custGeom>
              <a:avLst/>
              <a:gdLst/>
              <a:ahLst/>
              <a:cxnLst/>
              <a:rect l="l" t="t" r="r" b="b"/>
              <a:pathLst>
                <a:path w="55879" h="62864">
                  <a:moveTo>
                    <a:pt x="36430" y="0"/>
                  </a:moveTo>
                  <a:lnTo>
                    <a:pt x="55657" y="16191"/>
                  </a:lnTo>
                  <a:lnTo>
                    <a:pt x="27322" y="16191"/>
                  </a:lnTo>
                  <a:lnTo>
                    <a:pt x="36430" y="0"/>
                  </a:lnTo>
                  <a:close/>
                </a:path>
                <a:path w="55879" h="62864">
                  <a:moveTo>
                    <a:pt x="55657" y="16191"/>
                  </a:moveTo>
                  <a:lnTo>
                    <a:pt x="27322" y="16191"/>
                  </a:lnTo>
                  <a:lnTo>
                    <a:pt x="0" y="62740"/>
                  </a:lnTo>
                  <a:lnTo>
                    <a:pt x="55657" y="161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52745" y="1486218"/>
              <a:ext cx="8035925" cy="1262380"/>
            </a:xfrm>
            <a:custGeom>
              <a:avLst/>
              <a:gdLst/>
              <a:ahLst/>
              <a:cxnLst/>
              <a:rect l="l" t="t" r="r" b="b"/>
              <a:pathLst>
                <a:path w="8035925" h="1262380">
                  <a:moveTo>
                    <a:pt x="0" y="1261903"/>
                  </a:moveTo>
                  <a:lnTo>
                    <a:pt x="971473" y="0"/>
                  </a:lnTo>
                  <a:lnTo>
                    <a:pt x="8035905" y="0"/>
                  </a:lnTo>
                </a:path>
                <a:path w="8035925" h="1262380">
                  <a:moveTo>
                    <a:pt x="5059" y="1256843"/>
                  </a:moveTo>
                  <a:lnTo>
                    <a:pt x="41490" y="1194102"/>
                  </a:lnTo>
                  <a:lnTo>
                    <a:pt x="60717" y="1210293"/>
                  </a:lnTo>
                  <a:lnTo>
                    <a:pt x="5059" y="12568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57804" y="2680321"/>
              <a:ext cx="55880" cy="62865"/>
            </a:xfrm>
            <a:custGeom>
              <a:avLst/>
              <a:gdLst/>
              <a:ahLst/>
              <a:cxnLst/>
              <a:rect l="l" t="t" r="r" b="b"/>
              <a:pathLst>
                <a:path w="55879" h="62864">
                  <a:moveTo>
                    <a:pt x="36430" y="0"/>
                  </a:moveTo>
                  <a:lnTo>
                    <a:pt x="27322" y="16191"/>
                  </a:lnTo>
                  <a:lnTo>
                    <a:pt x="0" y="62740"/>
                  </a:lnTo>
                  <a:lnTo>
                    <a:pt x="55657" y="16191"/>
                  </a:lnTo>
                  <a:lnTo>
                    <a:pt x="364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57804" y="2680321"/>
              <a:ext cx="55880" cy="62865"/>
            </a:xfrm>
            <a:custGeom>
              <a:avLst/>
              <a:gdLst/>
              <a:ahLst/>
              <a:cxnLst/>
              <a:rect l="l" t="t" r="r" b="b"/>
              <a:pathLst>
                <a:path w="55879" h="62864">
                  <a:moveTo>
                    <a:pt x="36430" y="0"/>
                  </a:moveTo>
                  <a:lnTo>
                    <a:pt x="55657" y="16191"/>
                  </a:lnTo>
                  <a:lnTo>
                    <a:pt x="27322" y="16191"/>
                  </a:lnTo>
                  <a:lnTo>
                    <a:pt x="36430" y="0"/>
                  </a:lnTo>
                  <a:close/>
                </a:path>
                <a:path w="55879" h="62864">
                  <a:moveTo>
                    <a:pt x="55657" y="16191"/>
                  </a:moveTo>
                  <a:lnTo>
                    <a:pt x="27322" y="16191"/>
                  </a:lnTo>
                  <a:lnTo>
                    <a:pt x="0" y="62740"/>
                  </a:lnTo>
                  <a:lnTo>
                    <a:pt x="55657" y="161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57804" y="2032672"/>
              <a:ext cx="966469" cy="909319"/>
            </a:xfrm>
            <a:custGeom>
              <a:avLst/>
              <a:gdLst/>
              <a:ahLst/>
              <a:cxnLst/>
              <a:rect l="l" t="t" r="r" b="b"/>
              <a:pathLst>
                <a:path w="966470" h="909319">
                  <a:moveTo>
                    <a:pt x="0" y="908732"/>
                  </a:moveTo>
                  <a:lnTo>
                    <a:pt x="58693" y="866230"/>
                  </a:lnTo>
                  <a:lnTo>
                    <a:pt x="41490" y="848015"/>
                  </a:lnTo>
                  <a:lnTo>
                    <a:pt x="0" y="908732"/>
                  </a:lnTo>
                  <a:lnTo>
                    <a:pt x="9664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57804" y="2880688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60">
                  <a:moveTo>
                    <a:pt x="41490" y="0"/>
                  </a:moveTo>
                  <a:lnTo>
                    <a:pt x="29346" y="18215"/>
                  </a:lnTo>
                  <a:lnTo>
                    <a:pt x="0" y="60717"/>
                  </a:lnTo>
                  <a:lnTo>
                    <a:pt x="58693" y="18215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57804" y="2880687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60">
                  <a:moveTo>
                    <a:pt x="41490" y="0"/>
                  </a:moveTo>
                  <a:lnTo>
                    <a:pt x="58693" y="18215"/>
                  </a:lnTo>
                  <a:lnTo>
                    <a:pt x="29346" y="18215"/>
                  </a:lnTo>
                  <a:lnTo>
                    <a:pt x="41490" y="0"/>
                  </a:lnTo>
                  <a:close/>
                </a:path>
                <a:path w="59054" h="60960">
                  <a:moveTo>
                    <a:pt x="58693" y="18215"/>
                  </a:moveTo>
                  <a:lnTo>
                    <a:pt x="29346" y="18215"/>
                  </a:lnTo>
                  <a:lnTo>
                    <a:pt x="0" y="60717"/>
                  </a:lnTo>
                  <a:lnTo>
                    <a:pt x="58693" y="182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556774" y="3175165"/>
              <a:ext cx="6126353" cy="322508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3550703" y="3062839"/>
              <a:ext cx="6051550" cy="191770"/>
            </a:xfrm>
            <a:custGeom>
              <a:avLst/>
              <a:gdLst/>
              <a:ahLst/>
              <a:cxnLst/>
              <a:rect l="l" t="t" r="r" b="b"/>
              <a:pathLst>
                <a:path w="6051550" h="191770">
                  <a:moveTo>
                    <a:pt x="6051469" y="191258"/>
                  </a:moveTo>
                  <a:lnTo>
                    <a:pt x="6051469" y="0"/>
                  </a:lnTo>
                </a:path>
                <a:path w="6051550" h="191770">
                  <a:moveTo>
                    <a:pt x="0" y="0"/>
                  </a:moveTo>
                  <a:lnTo>
                    <a:pt x="0" y="191258"/>
                  </a:lnTo>
                </a:path>
                <a:path w="6051550" h="191770">
                  <a:moveTo>
                    <a:pt x="0" y="74884"/>
                  </a:moveTo>
                  <a:lnTo>
                    <a:pt x="73872" y="0"/>
                  </a:lnTo>
                </a:path>
                <a:path w="6051550" h="191770">
                  <a:moveTo>
                    <a:pt x="10119" y="191258"/>
                  </a:moveTo>
                  <a:lnTo>
                    <a:pt x="68812" y="131553"/>
                  </a:lnTo>
                </a:path>
                <a:path w="6051550" h="191770">
                  <a:moveTo>
                    <a:pt x="100183" y="100183"/>
                  </a:moveTo>
                  <a:lnTo>
                    <a:pt x="100183" y="1001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680233" y="3059803"/>
              <a:ext cx="453354" cy="19733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4156862" y="3062839"/>
              <a:ext cx="110489" cy="191770"/>
            </a:xfrm>
            <a:custGeom>
              <a:avLst/>
              <a:gdLst/>
              <a:ahLst/>
              <a:cxnLst/>
              <a:rect l="l" t="t" r="r" b="b"/>
              <a:pathLst>
                <a:path w="110490" h="191770">
                  <a:moveTo>
                    <a:pt x="0" y="100183"/>
                  </a:moveTo>
                  <a:lnTo>
                    <a:pt x="100183" y="0"/>
                  </a:lnTo>
                </a:path>
                <a:path w="110490" h="191770">
                  <a:moveTo>
                    <a:pt x="35418" y="191258"/>
                  </a:moveTo>
                  <a:lnTo>
                    <a:pt x="110302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299547" y="3059803"/>
              <a:ext cx="473593" cy="19733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4804511" y="3062839"/>
              <a:ext cx="111760" cy="191770"/>
            </a:xfrm>
            <a:custGeom>
              <a:avLst/>
              <a:gdLst/>
              <a:ahLst/>
              <a:cxnLst/>
              <a:rect l="l" t="t" r="r" b="b"/>
              <a:pathLst>
                <a:path w="111759" h="191770">
                  <a:moveTo>
                    <a:pt x="0" y="83991"/>
                  </a:moveTo>
                  <a:lnTo>
                    <a:pt x="85003" y="0"/>
                  </a:lnTo>
                </a:path>
                <a:path w="111759" h="191770">
                  <a:moveTo>
                    <a:pt x="20239" y="191258"/>
                  </a:moveTo>
                  <a:lnTo>
                    <a:pt x="97147" y="113338"/>
                  </a:lnTo>
                  <a:lnTo>
                    <a:pt x="111314" y="1001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947196" y="3059803"/>
              <a:ext cx="450318" cy="19733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5420789" y="31630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450136" y="3059803"/>
              <a:ext cx="453354" cy="197330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5926765" y="3062839"/>
              <a:ext cx="111760" cy="191770"/>
            </a:xfrm>
            <a:custGeom>
              <a:avLst/>
              <a:gdLst/>
              <a:ahLst/>
              <a:cxnLst/>
              <a:rect l="l" t="t" r="r" b="b"/>
              <a:pathLst>
                <a:path w="111759" h="191770">
                  <a:moveTo>
                    <a:pt x="0" y="100183"/>
                  </a:moveTo>
                  <a:lnTo>
                    <a:pt x="100183" y="0"/>
                  </a:lnTo>
                </a:path>
                <a:path w="111759" h="191770">
                  <a:moveTo>
                    <a:pt x="36430" y="191258"/>
                  </a:moveTo>
                  <a:lnTo>
                    <a:pt x="111314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6069450" y="3059803"/>
              <a:ext cx="473593" cy="197330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6574414" y="3062839"/>
              <a:ext cx="111760" cy="191770"/>
            </a:xfrm>
            <a:custGeom>
              <a:avLst/>
              <a:gdLst/>
              <a:ahLst/>
              <a:cxnLst/>
              <a:rect l="l" t="t" r="r" b="b"/>
              <a:pathLst>
                <a:path w="111759" h="191770">
                  <a:moveTo>
                    <a:pt x="0" y="83991"/>
                  </a:moveTo>
                  <a:lnTo>
                    <a:pt x="85003" y="0"/>
                  </a:lnTo>
                </a:path>
                <a:path w="111759" h="191770">
                  <a:moveTo>
                    <a:pt x="20239" y="191258"/>
                  </a:moveTo>
                  <a:lnTo>
                    <a:pt x="98159" y="113338"/>
                  </a:lnTo>
                  <a:lnTo>
                    <a:pt x="111314" y="1001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17099" y="3059803"/>
              <a:ext cx="451330" cy="197330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7191704" y="31630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220039" y="3059803"/>
              <a:ext cx="453354" cy="197330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7696668" y="3062839"/>
              <a:ext cx="111760" cy="191770"/>
            </a:xfrm>
            <a:custGeom>
              <a:avLst/>
              <a:gdLst/>
              <a:ahLst/>
              <a:cxnLst/>
              <a:rect l="l" t="t" r="r" b="b"/>
              <a:pathLst>
                <a:path w="111759" h="191770">
                  <a:moveTo>
                    <a:pt x="0" y="100183"/>
                  </a:moveTo>
                  <a:lnTo>
                    <a:pt x="100183" y="0"/>
                  </a:lnTo>
                </a:path>
                <a:path w="111759" h="191770">
                  <a:moveTo>
                    <a:pt x="36430" y="191258"/>
                  </a:moveTo>
                  <a:lnTo>
                    <a:pt x="111314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839353" y="3059803"/>
              <a:ext cx="473593" cy="197330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8345329" y="3062839"/>
              <a:ext cx="110489" cy="191770"/>
            </a:xfrm>
            <a:custGeom>
              <a:avLst/>
              <a:gdLst/>
              <a:ahLst/>
              <a:cxnLst/>
              <a:rect l="l" t="t" r="r" b="b"/>
              <a:pathLst>
                <a:path w="110490" h="191770">
                  <a:moveTo>
                    <a:pt x="0" y="83991"/>
                  </a:moveTo>
                  <a:lnTo>
                    <a:pt x="83991" y="0"/>
                  </a:lnTo>
                </a:path>
                <a:path w="110490" h="191770">
                  <a:moveTo>
                    <a:pt x="19227" y="191258"/>
                  </a:moveTo>
                  <a:lnTo>
                    <a:pt x="97147" y="113338"/>
                  </a:lnTo>
                  <a:lnTo>
                    <a:pt x="110302" y="1001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487001" y="3059803"/>
              <a:ext cx="451330" cy="197330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8961607" y="31630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989941" y="3059803"/>
              <a:ext cx="453354" cy="197330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9466571" y="2703596"/>
              <a:ext cx="415925" cy="598170"/>
            </a:xfrm>
            <a:custGeom>
              <a:avLst/>
              <a:gdLst/>
              <a:ahLst/>
              <a:cxnLst/>
              <a:rect l="l" t="t" r="r" b="b"/>
              <a:pathLst>
                <a:path w="415925" h="598170">
                  <a:moveTo>
                    <a:pt x="0" y="459425"/>
                  </a:moveTo>
                  <a:lnTo>
                    <a:pt x="100183" y="359242"/>
                  </a:lnTo>
                </a:path>
                <a:path w="415925" h="598170">
                  <a:moveTo>
                    <a:pt x="36430" y="550501"/>
                  </a:moveTo>
                  <a:lnTo>
                    <a:pt x="111314" y="475617"/>
                  </a:lnTo>
                </a:path>
                <a:path w="415925" h="598170">
                  <a:moveTo>
                    <a:pt x="149768" y="359242"/>
                  </a:moveTo>
                  <a:lnTo>
                    <a:pt x="415912" y="359242"/>
                  </a:lnTo>
                </a:path>
                <a:path w="415925" h="598170">
                  <a:moveTo>
                    <a:pt x="149768" y="550501"/>
                  </a:moveTo>
                  <a:lnTo>
                    <a:pt x="415912" y="550501"/>
                  </a:lnTo>
                </a:path>
                <a:path w="415925" h="598170">
                  <a:moveTo>
                    <a:pt x="386565" y="311681"/>
                  </a:moveTo>
                  <a:lnTo>
                    <a:pt x="386565" y="598063"/>
                  </a:lnTo>
                </a:path>
                <a:path w="415925" h="598170">
                  <a:moveTo>
                    <a:pt x="386565" y="0"/>
                  </a:moveTo>
                  <a:lnTo>
                    <a:pt x="386565" y="359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19703505" y="2695833"/>
            <a:ext cx="158750" cy="3111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115"/>
              </a:lnSpc>
            </a:pPr>
            <a:r>
              <a:rPr sz="1050" dirty="0">
                <a:latin typeface="Cambria"/>
                <a:cs typeface="Cambria"/>
              </a:rPr>
              <a:t>0,4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dirty="0">
                <a:latin typeface="Cambria"/>
                <a:cs typeface="Cambria"/>
              </a:rPr>
              <a:t>м</a:t>
            </a:r>
            <a:endParaRPr sz="1050">
              <a:latin typeface="Cambria"/>
              <a:cs typeface="Cambria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13078122" y="3383627"/>
            <a:ext cx="314325" cy="2604770"/>
            <a:chOff x="13078122" y="3383627"/>
            <a:chExt cx="314325" cy="2604770"/>
          </a:xfrm>
        </p:grpSpPr>
        <p:pic>
          <p:nvPicPr>
            <p:cNvPr id="45" name="object 4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3081158" y="3385651"/>
              <a:ext cx="308645" cy="2577966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3081158" y="3386663"/>
              <a:ext cx="307975" cy="2599055"/>
            </a:xfrm>
            <a:custGeom>
              <a:avLst/>
              <a:gdLst/>
              <a:ahLst/>
              <a:cxnLst/>
              <a:rect l="l" t="t" r="r" b="b"/>
              <a:pathLst>
                <a:path w="307975" h="2599054">
                  <a:moveTo>
                    <a:pt x="0" y="2598691"/>
                  </a:moveTo>
                  <a:lnTo>
                    <a:pt x="0" y="0"/>
                  </a:lnTo>
                  <a:lnTo>
                    <a:pt x="307633" y="0"/>
                  </a:lnTo>
                  <a:lnTo>
                    <a:pt x="307633" y="2598691"/>
                  </a:lnTo>
                  <a:lnTo>
                    <a:pt x="0" y="25986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/>
          <p:nvPr/>
        </p:nvSpPr>
        <p:spPr>
          <a:xfrm>
            <a:off x="19616340" y="3033492"/>
            <a:ext cx="266700" cy="2977515"/>
          </a:xfrm>
          <a:custGeom>
            <a:avLst/>
            <a:gdLst/>
            <a:ahLst/>
            <a:cxnLst/>
            <a:rect l="l" t="t" r="r" b="b"/>
            <a:pathLst>
              <a:path w="266700" h="2977515">
                <a:moveTo>
                  <a:pt x="266143" y="59705"/>
                </a:moveTo>
                <a:lnTo>
                  <a:pt x="206438" y="0"/>
                </a:lnTo>
              </a:path>
              <a:path w="266700" h="2977515">
                <a:moveTo>
                  <a:pt x="206438" y="190246"/>
                </a:moveTo>
                <a:lnTo>
                  <a:pt x="266143" y="249951"/>
                </a:lnTo>
              </a:path>
              <a:path w="266700" h="2977515">
                <a:moveTo>
                  <a:pt x="0" y="220605"/>
                </a:moveTo>
                <a:lnTo>
                  <a:pt x="266143" y="220605"/>
                </a:lnTo>
              </a:path>
              <a:path w="266700" h="2977515">
                <a:moveTo>
                  <a:pt x="0" y="2928587"/>
                </a:moveTo>
                <a:lnTo>
                  <a:pt x="266143" y="2928587"/>
                </a:lnTo>
              </a:path>
              <a:path w="266700" h="2977515">
                <a:moveTo>
                  <a:pt x="236796" y="173043"/>
                </a:moveTo>
                <a:lnTo>
                  <a:pt x="236796" y="297716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9705530" y="4483193"/>
            <a:ext cx="158750" cy="2489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115"/>
              </a:lnSpc>
            </a:pPr>
            <a:r>
              <a:rPr sz="1050" dirty="0">
                <a:latin typeface="Cambria"/>
                <a:cs typeface="Cambria"/>
              </a:rPr>
              <a:t>10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dirty="0">
                <a:latin typeface="Cambria"/>
                <a:cs typeface="Cambria"/>
              </a:rPr>
              <a:t>м</a:t>
            </a:r>
            <a:endParaRPr sz="1050">
              <a:latin typeface="Cambria"/>
              <a:cs typeface="Cambria"/>
            </a:endParaRPr>
          </a:p>
        </p:txBody>
      </p:sp>
      <p:grpSp>
        <p:nvGrpSpPr>
          <p:cNvPr id="49" name="object 49"/>
          <p:cNvGrpSpPr/>
          <p:nvPr/>
        </p:nvGrpSpPr>
        <p:grpSpPr>
          <a:xfrm>
            <a:off x="4126261" y="3220564"/>
            <a:ext cx="15759430" cy="3139440"/>
            <a:chOff x="4126261" y="3220564"/>
            <a:chExt cx="15759430" cy="3139440"/>
          </a:xfrm>
        </p:grpSpPr>
        <p:sp>
          <p:nvSpPr>
            <p:cNvPr id="50" name="object 50"/>
            <p:cNvSpPr/>
            <p:nvPr/>
          </p:nvSpPr>
          <p:spPr>
            <a:xfrm>
              <a:off x="4129436" y="3786384"/>
              <a:ext cx="7416800" cy="2570480"/>
            </a:xfrm>
            <a:custGeom>
              <a:avLst/>
              <a:gdLst/>
              <a:ahLst/>
              <a:cxnLst/>
              <a:rect l="l" t="t" r="r" b="b"/>
              <a:pathLst>
                <a:path w="7416800" h="2570479">
                  <a:moveTo>
                    <a:pt x="7283014" y="0"/>
                  </a:moveTo>
                  <a:lnTo>
                    <a:pt x="7380161" y="310669"/>
                  </a:lnTo>
                </a:path>
                <a:path w="7416800" h="2570479">
                  <a:moveTo>
                    <a:pt x="0" y="2259687"/>
                  </a:moveTo>
                  <a:lnTo>
                    <a:pt x="96135" y="2570356"/>
                  </a:lnTo>
                </a:path>
                <a:path w="7416800" h="2570479">
                  <a:moveTo>
                    <a:pt x="7416591" y="268167"/>
                  </a:moveTo>
                  <a:lnTo>
                    <a:pt x="42501" y="25561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7544772" y="4912686"/>
              <a:ext cx="560705" cy="348615"/>
            </a:xfrm>
            <a:custGeom>
              <a:avLst/>
              <a:gdLst/>
              <a:ahLst/>
              <a:cxnLst/>
              <a:rect l="l" t="t" r="r" b="b"/>
              <a:pathLst>
                <a:path w="560704" h="348614">
                  <a:moveTo>
                    <a:pt x="499903" y="0"/>
                  </a:moveTo>
                  <a:lnTo>
                    <a:pt x="0" y="154828"/>
                  </a:lnTo>
                  <a:lnTo>
                    <a:pt x="59705" y="348111"/>
                  </a:lnTo>
                  <a:lnTo>
                    <a:pt x="499903" y="0"/>
                  </a:lnTo>
                  <a:close/>
                </a:path>
                <a:path w="560704" h="348614">
                  <a:moveTo>
                    <a:pt x="499903" y="0"/>
                  </a:moveTo>
                  <a:lnTo>
                    <a:pt x="59705" y="348111"/>
                  </a:lnTo>
                  <a:lnTo>
                    <a:pt x="560621" y="193282"/>
                  </a:lnTo>
                  <a:lnTo>
                    <a:pt x="4999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544772" y="4912686"/>
              <a:ext cx="560705" cy="348615"/>
            </a:xfrm>
            <a:custGeom>
              <a:avLst/>
              <a:gdLst/>
              <a:ahLst/>
              <a:cxnLst/>
              <a:rect l="l" t="t" r="r" b="b"/>
              <a:pathLst>
                <a:path w="560704" h="348614">
                  <a:moveTo>
                    <a:pt x="0" y="154828"/>
                  </a:moveTo>
                  <a:lnTo>
                    <a:pt x="59705" y="348111"/>
                  </a:lnTo>
                  <a:lnTo>
                    <a:pt x="499903" y="0"/>
                  </a:lnTo>
                  <a:lnTo>
                    <a:pt x="0" y="154828"/>
                  </a:lnTo>
                  <a:close/>
                </a:path>
                <a:path w="560704" h="348614">
                  <a:moveTo>
                    <a:pt x="59705" y="348111"/>
                  </a:moveTo>
                  <a:lnTo>
                    <a:pt x="499903" y="0"/>
                  </a:lnTo>
                  <a:lnTo>
                    <a:pt x="560621" y="193282"/>
                  </a:lnTo>
                  <a:lnTo>
                    <a:pt x="59705" y="348111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9822777" y="3223739"/>
              <a:ext cx="60325" cy="2769235"/>
            </a:xfrm>
            <a:custGeom>
              <a:avLst/>
              <a:gdLst/>
              <a:ahLst/>
              <a:cxnLst/>
              <a:rect l="l" t="t" r="r" b="b"/>
              <a:pathLst>
                <a:path w="60325" h="2769235">
                  <a:moveTo>
                    <a:pt x="59705" y="59705"/>
                  </a:moveTo>
                  <a:lnTo>
                    <a:pt x="0" y="0"/>
                  </a:lnTo>
                </a:path>
                <a:path w="60325" h="2769235">
                  <a:moveTo>
                    <a:pt x="0" y="2708993"/>
                  </a:moveTo>
                  <a:lnTo>
                    <a:pt x="59705" y="27686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 rot="20580000">
            <a:off x="7568431" y="5007042"/>
            <a:ext cx="51668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275"/>
              </a:lnSpc>
            </a:pPr>
            <a:r>
              <a:rPr sz="1300" spc="-80" dirty="0">
                <a:latin typeface="Cambria"/>
                <a:cs typeface="Cambria"/>
              </a:rPr>
              <a:t>130,2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spc="-125" dirty="0">
                <a:latin typeface="Cambria"/>
                <a:cs typeface="Cambria"/>
              </a:rPr>
              <a:t>м</a:t>
            </a:r>
            <a:endParaRPr sz="1300">
              <a:latin typeface="Cambria"/>
              <a:cs typeface="Cambria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806048" y="4028101"/>
            <a:ext cx="10716895" cy="2341245"/>
            <a:chOff x="806048" y="4028101"/>
            <a:chExt cx="10716895" cy="2341245"/>
          </a:xfrm>
        </p:grpSpPr>
        <p:sp>
          <p:nvSpPr>
            <p:cNvPr id="56" name="object 56"/>
            <p:cNvSpPr/>
            <p:nvPr/>
          </p:nvSpPr>
          <p:spPr>
            <a:xfrm>
              <a:off x="809223" y="4031276"/>
              <a:ext cx="10710545" cy="2334895"/>
            </a:xfrm>
            <a:custGeom>
              <a:avLst/>
              <a:gdLst/>
              <a:ahLst/>
              <a:cxnLst/>
              <a:rect l="l" t="t" r="r" b="b"/>
              <a:pathLst>
                <a:path w="10710545" h="2334895">
                  <a:moveTo>
                    <a:pt x="10672039" y="74884"/>
                  </a:moveTo>
                  <a:lnTo>
                    <a:pt x="10710493" y="0"/>
                  </a:lnTo>
                </a:path>
                <a:path w="10710545" h="2334895">
                  <a:moveTo>
                    <a:pt x="3427479" y="2259687"/>
                  </a:moveTo>
                  <a:lnTo>
                    <a:pt x="3388013" y="2334571"/>
                  </a:lnTo>
                </a:path>
                <a:path w="10710545" h="2334895">
                  <a:moveTo>
                    <a:pt x="3309080" y="2013783"/>
                  </a:moveTo>
                  <a:lnTo>
                    <a:pt x="3178539" y="2268794"/>
                  </a:lnTo>
                </a:path>
                <a:path w="10710545" h="2334895">
                  <a:moveTo>
                    <a:pt x="158876" y="405792"/>
                  </a:moveTo>
                  <a:lnTo>
                    <a:pt x="28334" y="661816"/>
                  </a:lnTo>
                </a:path>
                <a:path w="10710545" h="2334895">
                  <a:moveTo>
                    <a:pt x="0" y="613242"/>
                  </a:moveTo>
                  <a:lnTo>
                    <a:pt x="3234196" y="22647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237087" y="5156566"/>
              <a:ext cx="505459" cy="391160"/>
            </a:xfrm>
            <a:custGeom>
              <a:avLst/>
              <a:gdLst/>
              <a:ahLst/>
              <a:cxnLst/>
              <a:rect l="l" t="t" r="r" b="b"/>
              <a:pathLst>
                <a:path w="505460" h="391160">
                  <a:moveTo>
                    <a:pt x="0" y="180127"/>
                  </a:moveTo>
                  <a:lnTo>
                    <a:pt x="412876" y="390613"/>
                  </a:lnTo>
                  <a:lnTo>
                    <a:pt x="504963" y="210485"/>
                  </a:lnTo>
                  <a:lnTo>
                    <a:pt x="0" y="180127"/>
                  </a:lnTo>
                  <a:close/>
                </a:path>
                <a:path w="505460" h="391160">
                  <a:moveTo>
                    <a:pt x="92087" y="0"/>
                  </a:moveTo>
                  <a:lnTo>
                    <a:pt x="0" y="180127"/>
                  </a:lnTo>
                  <a:lnTo>
                    <a:pt x="504963" y="210485"/>
                  </a:lnTo>
                  <a:lnTo>
                    <a:pt x="920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237087" y="5156566"/>
              <a:ext cx="505459" cy="391160"/>
            </a:xfrm>
            <a:custGeom>
              <a:avLst/>
              <a:gdLst/>
              <a:ahLst/>
              <a:cxnLst/>
              <a:rect l="l" t="t" r="r" b="b"/>
              <a:pathLst>
                <a:path w="505460" h="391160">
                  <a:moveTo>
                    <a:pt x="92087" y="0"/>
                  </a:moveTo>
                  <a:lnTo>
                    <a:pt x="0" y="180127"/>
                  </a:lnTo>
                  <a:lnTo>
                    <a:pt x="504963" y="210485"/>
                  </a:lnTo>
                  <a:lnTo>
                    <a:pt x="92087" y="0"/>
                  </a:lnTo>
                  <a:close/>
                </a:path>
                <a:path w="505460" h="391160">
                  <a:moveTo>
                    <a:pt x="0" y="180127"/>
                  </a:moveTo>
                  <a:lnTo>
                    <a:pt x="504963" y="210485"/>
                  </a:lnTo>
                  <a:lnTo>
                    <a:pt x="412876" y="390613"/>
                  </a:lnTo>
                  <a:lnTo>
                    <a:pt x="0" y="18012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" name="object 59"/>
          <p:cNvSpPr txBox="1"/>
          <p:nvPr/>
        </p:nvSpPr>
        <p:spPr>
          <a:xfrm rot="1560000">
            <a:off x="2256590" y="5272125"/>
            <a:ext cx="462970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285"/>
              </a:lnSpc>
            </a:pPr>
            <a:r>
              <a:rPr sz="1950" spc="-52" baseline="2136" dirty="0">
                <a:latin typeface="Cambria"/>
                <a:cs typeface="Cambria"/>
              </a:rPr>
              <a:t>72,3</a:t>
            </a:r>
            <a:r>
              <a:rPr sz="1950" spc="15" baseline="2136" dirty="0">
                <a:latin typeface="Cambria"/>
                <a:cs typeface="Cambria"/>
              </a:rPr>
              <a:t> </a:t>
            </a:r>
            <a:r>
              <a:rPr sz="1300" spc="-125" dirty="0">
                <a:latin typeface="Cambria"/>
                <a:cs typeface="Cambria"/>
              </a:rPr>
              <a:t>м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74817" y="2983906"/>
            <a:ext cx="3267075" cy="3303270"/>
          </a:xfrm>
          <a:custGeom>
            <a:avLst/>
            <a:gdLst/>
            <a:ahLst/>
            <a:cxnLst/>
            <a:rect l="l" t="t" r="r" b="b"/>
            <a:pathLst>
              <a:path w="3267075" h="3303270">
                <a:moveTo>
                  <a:pt x="116374" y="1669719"/>
                </a:moveTo>
                <a:lnTo>
                  <a:pt x="36430" y="1695018"/>
                </a:lnTo>
              </a:path>
              <a:path w="3267075" h="3303270">
                <a:moveTo>
                  <a:pt x="3186634" y="3303009"/>
                </a:moveTo>
                <a:lnTo>
                  <a:pt x="3266579" y="3276698"/>
                </a:lnTo>
              </a:path>
              <a:path w="3267075" h="3303270">
                <a:moveTo>
                  <a:pt x="185187" y="1440006"/>
                </a:moveTo>
                <a:lnTo>
                  <a:pt x="0" y="1440006"/>
                </a:lnTo>
              </a:path>
              <a:path w="3267075" h="3303270">
                <a:moveTo>
                  <a:pt x="184175" y="47561"/>
                </a:moveTo>
                <a:lnTo>
                  <a:pt x="0" y="47561"/>
                </a:lnTo>
              </a:path>
              <a:path w="3267075" h="3303270">
                <a:moveTo>
                  <a:pt x="29346" y="0"/>
                </a:moveTo>
                <a:lnTo>
                  <a:pt x="29346" y="14875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589438" y="3512776"/>
            <a:ext cx="192405" cy="4305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370"/>
              </a:lnSpc>
            </a:pPr>
            <a:r>
              <a:rPr sz="1300" dirty="0">
                <a:latin typeface="Cambria"/>
                <a:cs typeface="Cambria"/>
              </a:rPr>
              <a:t>21,3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м</a:t>
            </a:r>
            <a:endParaRPr sz="1300">
              <a:latin typeface="Cambria"/>
              <a:cs typeface="Cambria"/>
            </a:endParaRPr>
          </a:p>
        </p:txBody>
      </p:sp>
      <p:grpSp>
        <p:nvGrpSpPr>
          <p:cNvPr id="62" name="object 62"/>
          <p:cNvGrpSpPr/>
          <p:nvPr/>
        </p:nvGrpSpPr>
        <p:grpSpPr>
          <a:xfrm>
            <a:off x="4440105" y="1294960"/>
            <a:ext cx="313055" cy="463550"/>
            <a:chOff x="4440105" y="1294960"/>
            <a:chExt cx="313055" cy="463550"/>
          </a:xfrm>
        </p:grpSpPr>
        <p:sp>
          <p:nvSpPr>
            <p:cNvPr id="63" name="object 63"/>
            <p:cNvSpPr/>
            <p:nvPr/>
          </p:nvSpPr>
          <p:spPr>
            <a:xfrm>
              <a:off x="4443141" y="1297995"/>
              <a:ext cx="306705" cy="457834"/>
            </a:xfrm>
            <a:custGeom>
              <a:avLst/>
              <a:gdLst/>
              <a:ahLst/>
              <a:cxnLst/>
              <a:rect l="l" t="t" r="r" b="b"/>
              <a:pathLst>
                <a:path w="306704" h="457835">
                  <a:moveTo>
                    <a:pt x="306621" y="457402"/>
                  </a:moveTo>
                  <a:lnTo>
                    <a:pt x="0" y="0"/>
                  </a:lnTo>
                </a:path>
                <a:path w="306704" h="457835">
                  <a:moveTo>
                    <a:pt x="301561" y="452342"/>
                  </a:moveTo>
                  <a:lnTo>
                    <a:pt x="266143" y="389601"/>
                  </a:lnTo>
                  <a:lnTo>
                    <a:pt x="246916" y="405792"/>
                  </a:lnTo>
                  <a:lnTo>
                    <a:pt x="301561" y="4523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690057" y="1687597"/>
              <a:ext cx="55244" cy="62865"/>
            </a:xfrm>
            <a:custGeom>
              <a:avLst/>
              <a:gdLst/>
              <a:ahLst/>
              <a:cxnLst/>
              <a:rect l="l" t="t" r="r" b="b"/>
              <a:pathLst>
                <a:path w="55245" h="62864">
                  <a:moveTo>
                    <a:pt x="19227" y="0"/>
                  </a:moveTo>
                  <a:lnTo>
                    <a:pt x="0" y="16191"/>
                  </a:lnTo>
                  <a:lnTo>
                    <a:pt x="54645" y="62740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690057" y="1687597"/>
              <a:ext cx="55244" cy="62865"/>
            </a:xfrm>
            <a:custGeom>
              <a:avLst/>
              <a:gdLst/>
              <a:ahLst/>
              <a:cxnLst/>
              <a:rect l="l" t="t" r="r" b="b"/>
              <a:pathLst>
                <a:path w="55245" h="62864">
                  <a:moveTo>
                    <a:pt x="19227" y="0"/>
                  </a:moveTo>
                  <a:lnTo>
                    <a:pt x="28334" y="16191"/>
                  </a:lnTo>
                  <a:lnTo>
                    <a:pt x="0" y="16191"/>
                  </a:lnTo>
                  <a:lnTo>
                    <a:pt x="19227" y="0"/>
                  </a:lnTo>
                  <a:close/>
                </a:path>
                <a:path w="55245" h="62864">
                  <a:moveTo>
                    <a:pt x="28334" y="16191"/>
                  </a:moveTo>
                  <a:lnTo>
                    <a:pt x="0" y="16191"/>
                  </a:lnTo>
                  <a:lnTo>
                    <a:pt x="54645" y="62740"/>
                  </a:lnTo>
                  <a:lnTo>
                    <a:pt x="28334" y="161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771642" y="2998946"/>
            <a:ext cx="13803630" cy="1675130"/>
            <a:chOff x="771642" y="2998946"/>
            <a:chExt cx="13803630" cy="1675130"/>
          </a:xfrm>
        </p:grpSpPr>
        <p:sp>
          <p:nvSpPr>
            <p:cNvPr id="67" name="object 67"/>
            <p:cNvSpPr/>
            <p:nvPr/>
          </p:nvSpPr>
          <p:spPr>
            <a:xfrm>
              <a:off x="774817" y="3002121"/>
              <a:ext cx="13797280" cy="1668780"/>
            </a:xfrm>
            <a:custGeom>
              <a:avLst/>
              <a:gdLst/>
              <a:ahLst/>
              <a:cxnLst/>
              <a:rect l="l" t="t" r="r" b="b"/>
              <a:pathLst>
                <a:path w="13797280" h="1668779">
                  <a:moveTo>
                    <a:pt x="59705" y="59705"/>
                  </a:moveTo>
                  <a:lnTo>
                    <a:pt x="0" y="0"/>
                  </a:lnTo>
                </a:path>
                <a:path w="13797280" h="1668779">
                  <a:moveTo>
                    <a:pt x="0" y="1391433"/>
                  </a:moveTo>
                  <a:lnTo>
                    <a:pt x="59705" y="1451138"/>
                  </a:lnTo>
                </a:path>
                <a:path w="13797280" h="1668779">
                  <a:moveTo>
                    <a:pt x="13196857" y="251975"/>
                  </a:moveTo>
                  <a:lnTo>
                    <a:pt x="13796944" y="251975"/>
                  </a:lnTo>
                </a:path>
                <a:path w="13797280" h="1668779">
                  <a:moveTo>
                    <a:pt x="13332459" y="1621146"/>
                  </a:moveTo>
                  <a:lnTo>
                    <a:pt x="13796944" y="1621146"/>
                  </a:lnTo>
                </a:path>
                <a:path w="13797280" h="1668779">
                  <a:moveTo>
                    <a:pt x="13766586" y="204414"/>
                  </a:moveTo>
                  <a:lnTo>
                    <a:pt x="13766586" y="16687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4368359" y="3789420"/>
              <a:ext cx="161925" cy="304800"/>
            </a:xfrm>
            <a:custGeom>
              <a:avLst/>
              <a:gdLst/>
              <a:ahLst/>
              <a:cxnLst/>
              <a:rect l="l" t="t" r="r" b="b"/>
              <a:pathLst>
                <a:path w="161925" h="304800">
                  <a:moveTo>
                    <a:pt x="0" y="0"/>
                  </a:moveTo>
                  <a:lnTo>
                    <a:pt x="0" y="304597"/>
                  </a:lnTo>
                  <a:lnTo>
                    <a:pt x="161912" y="304597"/>
                  </a:lnTo>
                  <a:lnTo>
                    <a:pt x="0" y="0"/>
                  </a:lnTo>
                  <a:close/>
                </a:path>
                <a:path w="161925" h="304800">
                  <a:moveTo>
                    <a:pt x="161912" y="0"/>
                  </a:moveTo>
                  <a:lnTo>
                    <a:pt x="0" y="0"/>
                  </a:lnTo>
                  <a:lnTo>
                    <a:pt x="161912" y="304597"/>
                  </a:lnTo>
                  <a:lnTo>
                    <a:pt x="1619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4368359" y="3789420"/>
              <a:ext cx="161925" cy="304800"/>
            </a:xfrm>
            <a:custGeom>
              <a:avLst/>
              <a:gdLst/>
              <a:ahLst/>
              <a:cxnLst/>
              <a:rect l="l" t="t" r="r" b="b"/>
              <a:pathLst>
                <a:path w="161925" h="304800">
                  <a:moveTo>
                    <a:pt x="0" y="304597"/>
                  </a:moveTo>
                  <a:lnTo>
                    <a:pt x="161912" y="304597"/>
                  </a:lnTo>
                  <a:lnTo>
                    <a:pt x="0" y="0"/>
                  </a:lnTo>
                  <a:lnTo>
                    <a:pt x="0" y="304597"/>
                  </a:lnTo>
                  <a:close/>
                </a:path>
                <a:path w="161925" h="304800">
                  <a:moveTo>
                    <a:pt x="161912" y="304597"/>
                  </a:moveTo>
                  <a:lnTo>
                    <a:pt x="0" y="0"/>
                  </a:lnTo>
                  <a:lnTo>
                    <a:pt x="161912" y="0"/>
                  </a:lnTo>
                  <a:lnTo>
                    <a:pt x="161912" y="304597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14372547" y="3791192"/>
            <a:ext cx="158750" cy="3016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115"/>
              </a:lnSpc>
            </a:pPr>
            <a:r>
              <a:rPr sz="1050" dirty="0">
                <a:latin typeface="Cambria"/>
                <a:cs typeface="Cambria"/>
              </a:rPr>
              <a:t>5,3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dirty="0">
                <a:latin typeface="Cambria"/>
                <a:cs typeface="Cambria"/>
              </a:rPr>
              <a:t>м</a:t>
            </a:r>
            <a:endParaRPr sz="1050">
              <a:latin typeface="Cambria"/>
              <a:cs typeface="Cambria"/>
            </a:endParaRPr>
          </a:p>
        </p:txBody>
      </p:sp>
      <p:graphicFrame>
        <p:nvGraphicFramePr>
          <p:cNvPr id="71" name="object 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5742350"/>
              </p:ext>
            </p:extLst>
          </p:nvPr>
        </p:nvGraphicFramePr>
        <p:xfrm>
          <a:off x="420973" y="140323"/>
          <a:ext cx="19531435" cy="140396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1025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9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84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97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3971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29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3971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6754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93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20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878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2536185">
                <a:tc gridSpan="11">
                  <a:txBody>
                    <a:bodyPr/>
                    <a:lstStyle/>
                    <a:p>
                      <a:pPr marL="78740" algn="ctr">
                        <a:lnSpc>
                          <a:spcPct val="100000"/>
                        </a:lnSpc>
                        <a:spcBef>
                          <a:spcPts val="870"/>
                        </a:spcBef>
                      </a:pPr>
                      <a:r>
                        <a:rPr sz="1800" dirty="0">
                          <a:latin typeface="Cambria"/>
                          <a:cs typeface="Cambria"/>
                        </a:rPr>
                        <a:t>Розрахункова</a:t>
                      </a:r>
                      <a:r>
                        <a:rPr sz="1800" spc="6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15" dirty="0">
                          <a:latin typeface="Cambria"/>
                          <a:cs typeface="Cambria"/>
                        </a:rPr>
                        <a:t>схема</a:t>
                      </a:r>
                      <a:r>
                        <a:rPr sz="1800" spc="6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70" dirty="0">
                          <a:latin typeface="Cambria"/>
                          <a:cs typeface="Cambria"/>
                        </a:rPr>
                        <a:t>для</a:t>
                      </a:r>
                      <a:r>
                        <a:rPr sz="1800" spc="6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35" dirty="0">
                          <a:latin typeface="Cambria"/>
                          <a:cs typeface="Cambria"/>
                        </a:rPr>
                        <a:t>числового</a:t>
                      </a:r>
                      <a:r>
                        <a:rPr sz="1800" spc="6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75" dirty="0">
                          <a:latin typeface="Cambria"/>
                          <a:cs typeface="Cambria"/>
                        </a:rPr>
                        <a:t>моделювання</a:t>
                      </a:r>
                      <a:r>
                        <a:rPr sz="1800" spc="6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95" dirty="0">
                          <a:latin typeface="Cambria"/>
                          <a:cs typeface="Cambria"/>
                        </a:rPr>
                        <a:t>НДС</a:t>
                      </a:r>
                      <a:r>
                        <a:rPr sz="1800" spc="6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30" dirty="0">
                          <a:latin typeface="Cambria"/>
                          <a:cs typeface="Cambria"/>
                        </a:rPr>
                        <a:t>системи</a:t>
                      </a:r>
                      <a:r>
                        <a:rPr sz="1800" spc="6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dirty="0">
                          <a:latin typeface="Cambria"/>
                          <a:cs typeface="Cambria"/>
                        </a:rPr>
                        <a:t>"основа-фундамент-надземні</a:t>
                      </a:r>
                      <a:r>
                        <a:rPr sz="1800" spc="6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15" dirty="0">
                          <a:latin typeface="Cambria"/>
                          <a:cs typeface="Cambria"/>
                        </a:rPr>
                        <a:t>конструкції"</a:t>
                      </a:r>
                      <a:endParaRPr sz="1800" dirty="0">
                        <a:latin typeface="Cambria"/>
                        <a:cs typeface="Cambria"/>
                      </a:endParaRPr>
                    </a:p>
                    <a:p>
                      <a:pPr marL="11805920">
                        <a:lnSpc>
                          <a:spcPct val="100000"/>
                        </a:lnSpc>
                        <a:spcBef>
                          <a:spcPts val="1295"/>
                        </a:spcBef>
                      </a:pPr>
                      <a:r>
                        <a:rPr sz="1800" spc="-75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ІГЕ-1:</a:t>
                      </a:r>
                      <a:r>
                        <a:rPr sz="1800" spc="50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90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Насипний</a:t>
                      </a:r>
                      <a:r>
                        <a:rPr sz="1800" spc="50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25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ґрунт</a:t>
                      </a:r>
                      <a:r>
                        <a:rPr sz="1800" spc="50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50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супісок</a:t>
                      </a:r>
                      <a:r>
                        <a:rPr sz="1800" spc="50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10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темно-сірий,</a:t>
                      </a:r>
                      <a:r>
                        <a:rPr sz="1800" spc="50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25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з</a:t>
                      </a:r>
                      <a:r>
                        <a:rPr sz="1800" spc="50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95" dirty="0">
                          <a:solidFill>
                            <a:srgbClr val="115F30"/>
                          </a:solidFill>
                          <a:latin typeface="Cambria"/>
                          <a:cs typeface="Cambria"/>
                        </a:rPr>
                        <a:t>домішками</a:t>
                      </a:r>
                      <a:endParaRPr sz="1800" dirty="0">
                        <a:latin typeface="Cambria"/>
                        <a:cs typeface="Cambria"/>
                      </a:endParaRPr>
                    </a:p>
                    <a:p>
                      <a:pPr marL="1005840">
                        <a:lnSpc>
                          <a:spcPts val="1945"/>
                        </a:lnSpc>
                        <a:spcBef>
                          <a:spcPts val="350"/>
                        </a:spcBef>
                        <a:tabLst>
                          <a:tab pos="11805920" algn="l"/>
                          <a:tab pos="17606645" algn="l"/>
                        </a:tabLst>
                      </a:pPr>
                      <a:r>
                        <a:rPr sz="13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300" u="sng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Надземні</a:t>
                      </a:r>
                      <a:r>
                        <a:rPr sz="130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конструкції</a:t>
                      </a:r>
                      <a:r>
                        <a:rPr sz="130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6ти</a:t>
                      </a:r>
                      <a:r>
                        <a:rPr sz="130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поверхового</a:t>
                      </a:r>
                      <a:r>
                        <a:rPr sz="1300" spc="-20" dirty="0">
                          <a:latin typeface="Cambria"/>
                          <a:cs typeface="Cambria"/>
                        </a:rPr>
                        <a:t>	</a:t>
                      </a:r>
                      <a:r>
                        <a:rPr sz="2700" u="sng" spc="-52" baseline="9259" dirty="0">
                          <a:solidFill>
                            <a:srgbClr val="115F30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будівельного</a:t>
                      </a:r>
                      <a:r>
                        <a:rPr sz="2700" u="sng" spc="67" baseline="9259" dirty="0">
                          <a:solidFill>
                            <a:srgbClr val="115F30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2700" u="sng" spc="44" baseline="9259" dirty="0">
                          <a:solidFill>
                            <a:srgbClr val="115F30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сміття</a:t>
                      </a:r>
                      <a:r>
                        <a:rPr sz="2700" u="sng" spc="60" baseline="9259" dirty="0">
                          <a:solidFill>
                            <a:srgbClr val="115F30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2700" u="sng" spc="262" baseline="9259" dirty="0">
                          <a:solidFill>
                            <a:srgbClr val="115F30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t</a:t>
                      </a:r>
                      <a:r>
                        <a:rPr sz="2700" u="sng" spc="60" baseline="9259" dirty="0">
                          <a:solidFill>
                            <a:srgbClr val="115F30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2700" u="sng" spc="-120" baseline="9259" dirty="0">
                          <a:solidFill>
                            <a:srgbClr val="115F30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=</a:t>
                      </a:r>
                      <a:r>
                        <a:rPr sz="2700" u="sng" spc="60" baseline="9259" dirty="0">
                          <a:solidFill>
                            <a:srgbClr val="115F30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2700" u="sng" spc="-165" baseline="9259" dirty="0">
                          <a:solidFill>
                            <a:srgbClr val="115F30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1,9</a:t>
                      </a:r>
                      <a:r>
                        <a:rPr sz="2700" u="sng" spc="60" baseline="9259" dirty="0">
                          <a:solidFill>
                            <a:srgbClr val="115F30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2700" u="sng" spc="-240" baseline="9259" dirty="0">
                          <a:solidFill>
                            <a:srgbClr val="115F30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м	</a:t>
                      </a:r>
                      <a:endParaRPr sz="2700" baseline="9259" dirty="0">
                        <a:latin typeface="Cambria"/>
                        <a:cs typeface="Cambria"/>
                      </a:endParaRPr>
                    </a:p>
                    <a:p>
                      <a:pPr marL="1483995">
                        <a:lnSpc>
                          <a:spcPts val="1905"/>
                        </a:lnSpc>
                        <a:tabLst>
                          <a:tab pos="11807825" algn="l"/>
                        </a:tabLst>
                      </a:pPr>
                      <a:r>
                        <a:rPr sz="1950" spc="-22" baseline="6410" dirty="0">
                          <a:latin typeface="Cambria"/>
                          <a:cs typeface="Cambria"/>
                        </a:rPr>
                        <a:t>житлово-офісного</a:t>
                      </a:r>
                      <a:r>
                        <a:rPr sz="1950" spc="60" baseline="641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950" spc="-82" baseline="6410" dirty="0">
                          <a:latin typeface="Cambria"/>
                          <a:cs typeface="Cambria"/>
                        </a:rPr>
                        <a:t>будинку	</a:t>
                      </a:r>
                      <a:r>
                        <a:rPr sz="2700" spc="-52" baseline="1543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ІГЕ-2:</a:t>
                      </a:r>
                      <a:r>
                        <a:rPr sz="2700" spc="82" baseline="1543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5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Супісок</a:t>
                      </a:r>
                      <a:r>
                        <a:rPr sz="1800" spc="5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текучій,</a:t>
                      </a:r>
                      <a:r>
                        <a:rPr sz="1800" spc="5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4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замулений,</a:t>
                      </a:r>
                      <a:r>
                        <a:rPr sz="1800" spc="6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3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гумусований</a:t>
                      </a:r>
                      <a:r>
                        <a:rPr sz="1800" spc="5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3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(3-4%)</a:t>
                      </a:r>
                      <a:r>
                        <a:rPr sz="1800" spc="6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10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сірий</a:t>
                      </a:r>
                      <a:r>
                        <a:rPr sz="1800" spc="5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262" baseline="1543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t</a:t>
                      </a:r>
                      <a:r>
                        <a:rPr sz="2700" spc="89" baseline="1543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120" baseline="1543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=</a:t>
                      </a:r>
                      <a:r>
                        <a:rPr sz="2700" spc="82" baseline="1543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22" baseline="1543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4,2</a:t>
                      </a:r>
                      <a:r>
                        <a:rPr sz="2700" spc="82" baseline="1543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240" baseline="1543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м</a:t>
                      </a:r>
                      <a:endParaRPr sz="2700" baseline="1543" dirty="0">
                        <a:latin typeface="Cambria"/>
                        <a:cs typeface="Cambria"/>
                      </a:endParaRPr>
                    </a:p>
                    <a:p>
                      <a:pPr marL="11808460" marR="1245870">
                        <a:lnSpc>
                          <a:spcPct val="96800"/>
                        </a:lnSpc>
                        <a:spcBef>
                          <a:spcPts val="30"/>
                        </a:spcBef>
                        <a:tabLst>
                          <a:tab pos="17640935" algn="l"/>
                          <a:tab pos="18199735" algn="l"/>
                        </a:tabLst>
                      </a:pPr>
                      <a:r>
                        <a:rPr sz="1800" spc="-35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ІГЕ-3:</a:t>
                      </a:r>
                      <a:r>
                        <a:rPr sz="1800" spc="45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5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Пісок,</a:t>
                      </a:r>
                      <a:r>
                        <a:rPr sz="1800" spc="5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1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пилуватий,</a:t>
                      </a:r>
                      <a:r>
                        <a:rPr sz="1800" spc="55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5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середньої</a:t>
                      </a:r>
                      <a:r>
                        <a:rPr sz="1800" spc="5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35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щільності,</a:t>
                      </a:r>
                      <a:r>
                        <a:rPr sz="1800" spc="5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45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водонасичений, </a:t>
                      </a:r>
                      <a:r>
                        <a:rPr sz="1800" spc="-4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20" dirty="0">
                          <a:solidFill>
                            <a:srgbClr val="8E8313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світло-сірий</a:t>
                      </a:r>
                      <a:r>
                        <a:rPr sz="1800" u="sng" spc="40" dirty="0">
                          <a:solidFill>
                            <a:srgbClr val="8E8313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175" dirty="0">
                          <a:solidFill>
                            <a:srgbClr val="8E8313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t</a:t>
                      </a:r>
                      <a:r>
                        <a:rPr sz="1800" u="sng" spc="40" dirty="0">
                          <a:solidFill>
                            <a:srgbClr val="8E8313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80" dirty="0">
                          <a:solidFill>
                            <a:srgbClr val="8E8313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=</a:t>
                      </a:r>
                      <a:r>
                        <a:rPr sz="1800" u="sng" spc="40" dirty="0">
                          <a:solidFill>
                            <a:srgbClr val="8E8313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25" dirty="0">
                          <a:solidFill>
                            <a:srgbClr val="8E8313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2,7</a:t>
                      </a:r>
                      <a:r>
                        <a:rPr sz="1800" u="sng" spc="40" dirty="0">
                          <a:solidFill>
                            <a:srgbClr val="8E8313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160" dirty="0">
                          <a:solidFill>
                            <a:srgbClr val="8E8313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м </a:t>
                      </a:r>
                      <a:r>
                        <a:rPr sz="1800" u="sng" dirty="0">
                          <a:solidFill>
                            <a:srgbClr val="8E8313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		</a:t>
                      </a:r>
                      <a:r>
                        <a:rPr sz="180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1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                                                                            </a:t>
                      </a:r>
                      <a:r>
                        <a:rPr sz="1800" spc="37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1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ІГЕ-4: </a:t>
                      </a:r>
                      <a:r>
                        <a:rPr sz="1800" spc="-5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Пісок, </a:t>
                      </a:r>
                      <a:r>
                        <a:rPr sz="1800" spc="-9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мілкий,</a:t>
                      </a:r>
                      <a:r>
                        <a:rPr sz="1800" spc="-85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15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кварцевий, </a:t>
                      </a:r>
                      <a:r>
                        <a:rPr sz="1800" spc="-9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щільний,</a:t>
                      </a:r>
                      <a:r>
                        <a:rPr sz="1800" spc="-85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45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водонасичений, </a:t>
                      </a:r>
                      <a:r>
                        <a:rPr sz="1800" spc="-4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20" dirty="0">
                          <a:solidFill>
                            <a:srgbClr val="105588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світло-сірий</a:t>
                      </a:r>
                      <a:r>
                        <a:rPr sz="1800" u="sng" spc="40" dirty="0">
                          <a:solidFill>
                            <a:srgbClr val="105588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175" dirty="0">
                          <a:solidFill>
                            <a:srgbClr val="105588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t</a:t>
                      </a:r>
                      <a:r>
                        <a:rPr sz="1800" u="sng" spc="40" dirty="0">
                          <a:solidFill>
                            <a:srgbClr val="105588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80" dirty="0">
                          <a:solidFill>
                            <a:srgbClr val="105588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=</a:t>
                      </a:r>
                      <a:r>
                        <a:rPr sz="1800" u="sng" spc="40" dirty="0">
                          <a:solidFill>
                            <a:srgbClr val="105588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25" dirty="0">
                          <a:solidFill>
                            <a:srgbClr val="105588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8,9</a:t>
                      </a:r>
                      <a:r>
                        <a:rPr sz="1800" u="sng" spc="40" dirty="0">
                          <a:solidFill>
                            <a:srgbClr val="105588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160" dirty="0">
                          <a:solidFill>
                            <a:srgbClr val="105588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м	</a:t>
                      </a:r>
                      <a:endParaRPr sz="1800" dirty="0">
                        <a:latin typeface="Cambria"/>
                        <a:cs typeface="Cambria"/>
                      </a:endParaRPr>
                    </a:p>
                    <a:p>
                      <a:pPr marL="11805920">
                        <a:lnSpc>
                          <a:spcPts val="1889"/>
                        </a:lnSpc>
                      </a:pPr>
                      <a:r>
                        <a:rPr sz="1800" u="sng" spc="-35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ІГЕ-5:</a:t>
                      </a:r>
                      <a:r>
                        <a:rPr sz="1800" u="sng" spc="45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5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Пісок,</a:t>
                      </a:r>
                      <a:r>
                        <a:rPr sz="1800" u="sng" spc="5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9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мілкий,</a:t>
                      </a:r>
                      <a:r>
                        <a:rPr sz="1800" u="sng" spc="5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9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щільний,</a:t>
                      </a:r>
                      <a:r>
                        <a:rPr sz="1800" u="sng" spc="5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45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водонасичений,</a:t>
                      </a:r>
                      <a:r>
                        <a:rPr sz="1800" u="sng" spc="55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1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темно-зелений</a:t>
                      </a:r>
                      <a:r>
                        <a:rPr sz="1800" u="sng" spc="7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175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t</a:t>
                      </a:r>
                      <a:r>
                        <a:rPr sz="1800" u="sng" spc="5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8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=</a:t>
                      </a:r>
                      <a:r>
                        <a:rPr sz="1800" u="sng" spc="5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25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3,6</a:t>
                      </a:r>
                      <a:r>
                        <a:rPr sz="1800" u="sng" spc="55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r>
                        <a:rPr sz="1800" u="sng" spc="-160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м</a:t>
                      </a:r>
                      <a:r>
                        <a:rPr sz="1800" u="sng" spc="35" dirty="0">
                          <a:solidFill>
                            <a:srgbClr val="F26A26"/>
                          </a:solidFill>
                          <a:uFill>
                            <a:solidFill>
                              <a:srgbClr val="000000"/>
                            </a:solidFill>
                          </a:uFill>
                          <a:latin typeface="Cambria"/>
                          <a:cs typeface="Cambria"/>
                        </a:rPr>
                        <a:t> </a:t>
                      </a:r>
                      <a:endParaRPr sz="1800" dirty="0">
                        <a:latin typeface="Cambria"/>
                        <a:cs typeface="Cambria"/>
                      </a:endParaRPr>
                    </a:p>
                    <a:p>
                      <a:pPr marR="2484120" algn="r">
                        <a:lnSpc>
                          <a:spcPct val="100000"/>
                        </a:lnSpc>
                        <a:spcBef>
                          <a:spcPts val="1595"/>
                        </a:spcBef>
                      </a:pPr>
                      <a:r>
                        <a:rPr sz="1800" dirty="0">
                          <a:latin typeface="Cambria"/>
                          <a:cs typeface="Cambria"/>
                        </a:rPr>
                        <a:t>Плита</a:t>
                      </a:r>
                      <a:r>
                        <a:rPr sz="1800" spc="3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dirty="0">
                          <a:latin typeface="Cambria"/>
                          <a:cs typeface="Cambria"/>
                        </a:rPr>
                        <a:t>ростверку</a:t>
                      </a:r>
                    </a:p>
                    <a:p>
                      <a:pPr marL="4285615" algn="ctr">
                        <a:lnSpc>
                          <a:spcPts val="1405"/>
                        </a:lnSpc>
                        <a:spcBef>
                          <a:spcPts val="480"/>
                        </a:spcBef>
                      </a:pPr>
                      <a:r>
                        <a:rPr sz="1950" baseline="2136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ІГЕ-1:</a:t>
                      </a:r>
                      <a:r>
                        <a:rPr sz="1950" spc="37" baseline="2136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ν</a:t>
                      </a:r>
                      <a:r>
                        <a:rPr sz="130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'</a:t>
                      </a:r>
                      <a:r>
                        <a:rPr sz="1300" spc="3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(nu</a:t>
                      </a:r>
                      <a:r>
                        <a:rPr sz="130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)</a:t>
                      </a:r>
                      <a:r>
                        <a:rPr sz="1300" spc="3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0,35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4281805" algn="ctr">
                        <a:lnSpc>
                          <a:spcPts val="1390"/>
                        </a:lnSpc>
                      </a:pPr>
                      <a:r>
                        <a:rPr sz="130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Е</a:t>
                      </a:r>
                      <a:r>
                        <a:rPr sz="1300" spc="35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910</a:t>
                      </a:r>
                      <a:r>
                        <a:rPr sz="1300" spc="35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т/</a:t>
                      </a:r>
                      <a:r>
                        <a:rPr sz="1300" spc="-7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м</a:t>
                      </a:r>
                      <a:r>
                        <a:rPr sz="1350" baseline="33950" dirty="0">
                          <a:solidFill>
                            <a:srgbClr val="10552C"/>
                          </a:solidFill>
                          <a:latin typeface="Cambria"/>
                          <a:cs typeface="Cambria"/>
                        </a:rPr>
                        <a:t>2</a:t>
                      </a:r>
                      <a:endParaRPr sz="1350" baseline="33950" dirty="0">
                        <a:latin typeface="Cambria"/>
                        <a:cs typeface="Cambria"/>
                      </a:endParaRPr>
                    </a:p>
                    <a:p>
                      <a:pPr marL="4285615" algn="ctr">
                        <a:lnSpc>
                          <a:spcPts val="1390"/>
                        </a:lnSpc>
                      </a:pPr>
                      <a:r>
                        <a:rPr sz="1950" baseline="2136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ІГЕ-2:</a:t>
                      </a:r>
                      <a:r>
                        <a:rPr sz="1950" spc="30" baseline="2136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ν</a:t>
                      </a:r>
                      <a:r>
                        <a:rPr sz="130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'</a:t>
                      </a:r>
                      <a:r>
                        <a:rPr sz="1300" spc="3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(nu</a:t>
                      </a:r>
                      <a:r>
                        <a:rPr sz="130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)</a:t>
                      </a:r>
                      <a:r>
                        <a:rPr sz="1300" spc="3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0,4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4281805" algn="ctr">
                        <a:lnSpc>
                          <a:spcPts val="1405"/>
                        </a:lnSpc>
                      </a:pPr>
                      <a:r>
                        <a:rPr sz="130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Е</a:t>
                      </a:r>
                      <a:r>
                        <a:rPr sz="1300" spc="3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=</a:t>
                      </a:r>
                      <a:r>
                        <a:rPr sz="1300" spc="3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600</a:t>
                      </a:r>
                      <a:r>
                        <a:rPr sz="1300" spc="35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т/</a:t>
                      </a:r>
                      <a:r>
                        <a:rPr sz="1300" spc="-70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м</a:t>
                      </a:r>
                      <a:r>
                        <a:rPr sz="1350" baseline="37037" dirty="0">
                          <a:solidFill>
                            <a:srgbClr val="FF1F57"/>
                          </a:solidFill>
                          <a:latin typeface="Cambria"/>
                          <a:cs typeface="Cambria"/>
                        </a:rPr>
                        <a:t>2</a:t>
                      </a:r>
                      <a:endParaRPr sz="1350" baseline="37037" dirty="0">
                        <a:latin typeface="Cambria"/>
                        <a:cs typeface="Cambria"/>
                      </a:endParaRPr>
                    </a:p>
                    <a:p>
                      <a:pPr marL="4285615" algn="ctr">
                        <a:lnSpc>
                          <a:spcPts val="1320"/>
                        </a:lnSpc>
                        <a:spcBef>
                          <a:spcPts val="555"/>
                        </a:spcBef>
                      </a:pPr>
                      <a:r>
                        <a:rPr sz="1950" baseline="2136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ІГЕ-3:</a:t>
                      </a:r>
                      <a:r>
                        <a:rPr sz="1950" spc="30" baseline="2136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ν</a:t>
                      </a:r>
                      <a:r>
                        <a:rPr sz="130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'</a:t>
                      </a:r>
                      <a:r>
                        <a:rPr sz="1300" spc="3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(nu</a:t>
                      </a:r>
                      <a:r>
                        <a:rPr sz="130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)</a:t>
                      </a:r>
                      <a:r>
                        <a:rPr sz="1300" spc="3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65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=</a:t>
                      </a:r>
                      <a:r>
                        <a:rPr sz="1350" spc="-292" baseline="-30864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2</a:t>
                      </a:r>
                      <a:r>
                        <a:rPr sz="130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0,3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4232275" algn="ctr">
                        <a:lnSpc>
                          <a:spcPts val="1320"/>
                        </a:lnSpc>
                      </a:pPr>
                      <a:r>
                        <a:rPr sz="130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Е=1800</a:t>
                      </a:r>
                      <a:r>
                        <a:rPr sz="1300" spc="35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8E8313"/>
                          </a:solidFill>
                          <a:latin typeface="Cambria"/>
                          <a:cs typeface="Cambria"/>
                        </a:rPr>
                        <a:t>т/м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 marL="11224260" marR="6930390" algn="ctr">
                        <a:lnSpc>
                          <a:spcPts val="1250"/>
                        </a:lnSpc>
                      </a:pPr>
                      <a:r>
                        <a:rPr sz="1950" baseline="2136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ІГЕ-4:</a:t>
                      </a:r>
                      <a:r>
                        <a:rPr sz="1950" spc="44" baseline="2136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ν</a:t>
                      </a:r>
                      <a:r>
                        <a:rPr sz="130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'</a:t>
                      </a:r>
                      <a:r>
                        <a:rPr sz="1300" spc="3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(nu</a:t>
                      </a:r>
                      <a:r>
                        <a:rPr sz="130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)</a:t>
                      </a:r>
                      <a:r>
                        <a:rPr sz="1300" spc="3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=0,31  </a:t>
                      </a:r>
                      <a:r>
                        <a:rPr sz="1300" spc="-7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Е=3000</a:t>
                      </a:r>
                      <a:r>
                        <a:rPr sz="1300" spc="25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т/м</a:t>
                      </a:r>
                      <a:r>
                        <a:rPr sz="1350" spc="-15" baseline="33950" dirty="0">
                          <a:solidFill>
                            <a:srgbClr val="105588"/>
                          </a:solidFill>
                          <a:latin typeface="Cambria"/>
                          <a:cs typeface="Cambria"/>
                        </a:rPr>
                        <a:t>2</a:t>
                      </a:r>
                      <a:endParaRPr sz="1350" baseline="33950" dirty="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6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350" dirty="0">
                        <a:latin typeface="Times New Roman"/>
                        <a:cs typeface="Times New Roman"/>
                      </a:endParaRPr>
                    </a:p>
                    <a:p>
                      <a:pPr marL="11217910" marR="6924675" algn="ctr">
                        <a:lnSpc>
                          <a:spcPts val="1250"/>
                        </a:lnSpc>
                      </a:pPr>
                      <a:r>
                        <a:rPr sz="1950" baseline="2136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ІГЕ-5:</a:t>
                      </a:r>
                      <a:r>
                        <a:rPr sz="1950" spc="44" baseline="2136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ν</a:t>
                      </a:r>
                      <a:r>
                        <a:rPr sz="1300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'</a:t>
                      </a:r>
                      <a:r>
                        <a:rPr sz="1300" spc="30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(nu</a:t>
                      </a:r>
                      <a:r>
                        <a:rPr sz="1300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)</a:t>
                      </a:r>
                      <a:r>
                        <a:rPr sz="1300" spc="30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=0,35  </a:t>
                      </a:r>
                      <a:r>
                        <a:rPr sz="1300" spc="-70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Е=3500</a:t>
                      </a:r>
                      <a:r>
                        <a:rPr sz="1300" spc="25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т/м</a:t>
                      </a:r>
                      <a:r>
                        <a:rPr sz="1350" spc="-15" baseline="37037" dirty="0">
                          <a:solidFill>
                            <a:srgbClr val="F26A26"/>
                          </a:solidFill>
                          <a:latin typeface="Cambria"/>
                          <a:cs typeface="Cambria"/>
                        </a:rPr>
                        <a:t>2</a:t>
                      </a:r>
                      <a:endParaRPr sz="1350" baseline="37037" dirty="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6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2250" dirty="0">
                        <a:latin typeface="Times New Roman"/>
                        <a:cs typeface="Times New Roman"/>
                      </a:endParaRPr>
                    </a:p>
                    <a:p>
                      <a:pPr marL="3476625">
                        <a:lnSpc>
                          <a:spcPct val="100000"/>
                        </a:lnSpc>
                        <a:tabLst>
                          <a:tab pos="12621895" algn="l"/>
                        </a:tabLst>
                      </a:pPr>
                      <a:r>
                        <a:rPr sz="2700" spc="-97" baseline="-7716" dirty="0">
                          <a:latin typeface="Cambria"/>
                          <a:cs typeface="Cambria"/>
                        </a:rPr>
                        <a:t>Осідання</a:t>
                      </a:r>
                      <a:r>
                        <a:rPr sz="2700" spc="82" baseline="-771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baseline="-7716" dirty="0">
                          <a:latin typeface="Cambria"/>
                          <a:cs typeface="Cambria"/>
                        </a:rPr>
                        <a:t>фундаменту,</a:t>
                      </a:r>
                      <a:r>
                        <a:rPr sz="2700" spc="89" baseline="-7716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2700" spc="-247" baseline="-7716" dirty="0">
                          <a:latin typeface="Cambria"/>
                          <a:cs typeface="Cambria"/>
                        </a:rPr>
                        <a:t>мм	</a:t>
                      </a:r>
                      <a:r>
                        <a:rPr sz="1800" spc="-20" dirty="0">
                          <a:latin typeface="Cambria"/>
                          <a:cs typeface="Cambria"/>
                        </a:rPr>
                        <a:t>Розрахункові</a:t>
                      </a:r>
                      <a:r>
                        <a:rPr sz="18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5" dirty="0">
                          <a:latin typeface="Cambria"/>
                          <a:cs typeface="Cambria"/>
                        </a:rPr>
                        <a:t>навантаження</a:t>
                      </a:r>
                      <a:r>
                        <a:rPr sz="18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15" dirty="0">
                          <a:latin typeface="Cambria"/>
                          <a:cs typeface="Cambria"/>
                        </a:rPr>
                        <a:t>на</a:t>
                      </a:r>
                      <a:r>
                        <a:rPr sz="18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-40" dirty="0">
                          <a:latin typeface="Cambria"/>
                          <a:cs typeface="Cambria"/>
                        </a:rPr>
                        <a:t>палю,</a:t>
                      </a:r>
                      <a:r>
                        <a:rPr sz="18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800" spc="260" dirty="0">
                          <a:latin typeface="Cambria"/>
                          <a:cs typeface="Cambria"/>
                        </a:rPr>
                        <a:t>т</a:t>
                      </a:r>
                      <a:endParaRPr sz="1800" dirty="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100" dirty="0">
                        <a:latin typeface="Times New Roman"/>
                        <a:cs typeface="Times New Roman"/>
                      </a:endParaRPr>
                    </a:p>
                    <a:p>
                      <a:pPr marR="2698115" algn="ctr">
                        <a:lnSpc>
                          <a:spcPct val="100000"/>
                        </a:lnSpc>
                        <a:spcBef>
                          <a:spcPts val="1550"/>
                        </a:spcBef>
                      </a:pPr>
                      <a:r>
                        <a:rPr sz="1300" spc="30" dirty="0">
                          <a:solidFill>
                            <a:srgbClr val="FFFF00"/>
                          </a:solidFill>
                          <a:latin typeface="Cambria"/>
                          <a:cs typeface="Cambria"/>
                        </a:rPr>
                        <a:t>-7,74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 dirty="0">
                        <a:latin typeface="Times New Roman"/>
                        <a:cs typeface="Times New Roman"/>
                      </a:endParaRPr>
                    </a:p>
                    <a:p>
                      <a:pPr marL="4617085">
                        <a:lnSpc>
                          <a:spcPct val="100000"/>
                        </a:lnSpc>
                      </a:pPr>
                      <a:r>
                        <a:rPr sz="1300" spc="-20" dirty="0">
                          <a:solidFill>
                            <a:srgbClr val="FFFF00"/>
                          </a:solidFill>
                          <a:latin typeface="Cambria"/>
                          <a:cs typeface="Cambria"/>
                        </a:rPr>
                        <a:t>-8,71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12607290">
                        <a:lnSpc>
                          <a:spcPct val="100000"/>
                        </a:lnSpc>
                      </a:pPr>
                      <a:r>
                        <a:rPr sz="1300" spc="-30" dirty="0" err="1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Палі</a:t>
                      </a:r>
                      <a:r>
                        <a:rPr sz="1300" spc="-30" dirty="0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,</a:t>
                      </a:r>
                      <a:r>
                        <a:rPr sz="1300" spc="25" dirty="0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80" dirty="0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що</a:t>
                      </a:r>
                      <a:r>
                        <a:rPr sz="1300" spc="30" dirty="0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5" dirty="0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сприймають</a:t>
                      </a:r>
                      <a:r>
                        <a:rPr sz="1300" spc="30" dirty="0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0" dirty="0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найбільші</a:t>
                      </a:r>
                      <a:r>
                        <a:rPr sz="1300" spc="30" dirty="0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solidFill>
                            <a:srgbClr val="FF0000"/>
                          </a:solidFill>
                          <a:latin typeface="Cambria"/>
                          <a:cs typeface="Cambria"/>
                        </a:rPr>
                        <a:t>навантаження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 marL="1834514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1300" spc="40" dirty="0">
                          <a:solidFill>
                            <a:srgbClr val="FFFF00"/>
                          </a:solidFill>
                          <a:latin typeface="Cambria"/>
                          <a:cs typeface="Cambria"/>
                        </a:rPr>
                        <a:t>-9,7</a:t>
                      </a:r>
                      <a:endParaRPr sz="1300" dirty="0">
                        <a:latin typeface="Cambria"/>
                        <a:cs typeface="Cambria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 dirty="0">
                        <a:latin typeface="Times New Roman"/>
                        <a:cs typeface="Times New Roman"/>
                      </a:endParaRPr>
                    </a:p>
                    <a:p>
                      <a:pPr marL="4599305">
                        <a:lnSpc>
                          <a:spcPct val="100000"/>
                        </a:lnSpc>
                        <a:spcBef>
                          <a:spcPts val="795"/>
                        </a:spcBef>
                        <a:tabLst>
                          <a:tab pos="8392795" algn="l"/>
                        </a:tabLst>
                      </a:pPr>
                      <a:r>
                        <a:rPr sz="1300" spc="15" dirty="0">
                          <a:solidFill>
                            <a:srgbClr val="FFFF00"/>
                          </a:solidFill>
                          <a:latin typeface="Cambria"/>
                          <a:cs typeface="Cambria"/>
                        </a:rPr>
                        <a:t>-6,76	</a:t>
                      </a:r>
                      <a:r>
                        <a:rPr sz="1950" spc="60" baseline="-12820" dirty="0">
                          <a:solidFill>
                            <a:srgbClr val="FFFF00"/>
                          </a:solidFill>
                          <a:latin typeface="Cambria"/>
                          <a:cs typeface="Cambria"/>
                        </a:rPr>
                        <a:t>-9,7</a:t>
                      </a:r>
                      <a:endParaRPr sz="1950" baseline="-12820" dirty="0">
                        <a:latin typeface="Cambria"/>
                        <a:cs typeface="Cambria"/>
                      </a:endParaRPr>
                    </a:p>
                  </a:txBody>
                  <a:tcPr marL="0" marR="0" marT="1104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702">
                <a:tc rowSpan="11">
                  <a:txBody>
                    <a:bodyPr/>
                    <a:lstStyle/>
                    <a:p>
                      <a:pPr marL="259715">
                        <a:lnSpc>
                          <a:spcPts val="705"/>
                        </a:lnSpc>
                      </a:pPr>
                      <a:r>
                        <a:rPr sz="1300" spc="-5" dirty="0">
                          <a:latin typeface="Cambria"/>
                          <a:cs typeface="Cambria"/>
                        </a:rPr>
                        <a:t>З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метою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розробки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ефективного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варіанту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фундаменту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5" dirty="0">
                          <a:latin typeface="Cambria"/>
                          <a:cs typeface="Cambria"/>
                        </a:rPr>
                        <a:t>будинку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в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умовах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його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розміщення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на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слабких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0" dirty="0">
                          <a:latin typeface="Cambria"/>
                          <a:cs typeface="Cambria"/>
                        </a:rPr>
                        <a:t>органо-мінеральних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грунтах,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було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виконано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моделювання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напружено-деформованого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30" dirty="0">
                          <a:latin typeface="Cambria"/>
                          <a:cs typeface="Cambria"/>
                        </a:rPr>
                        <a:t>стану</a:t>
                      </a:r>
                      <a:endParaRPr sz="1300">
                        <a:latin typeface="Cambria"/>
                        <a:cs typeface="Cambria"/>
                      </a:endParaRPr>
                    </a:p>
                    <a:p>
                      <a:pPr marL="174625" marR="163195">
                        <a:lnSpc>
                          <a:spcPts val="1430"/>
                        </a:lnSpc>
                        <a:spcBef>
                          <a:spcPts val="95"/>
                        </a:spcBef>
                      </a:pPr>
                      <a:r>
                        <a:rPr sz="1300" spc="-30" dirty="0">
                          <a:latin typeface="Cambria"/>
                          <a:cs typeface="Cambria"/>
                        </a:rPr>
                        <a:t>системи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"основа-фундамент-надземні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конструкції".</a:t>
                      </a:r>
                      <a:r>
                        <a:rPr sz="13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0" dirty="0">
                          <a:latin typeface="Cambria"/>
                          <a:cs typeface="Cambria"/>
                        </a:rPr>
                        <a:t>На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основі</a:t>
                      </a:r>
                      <a:r>
                        <a:rPr sz="13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даного</a:t>
                      </a:r>
                      <a:r>
                        <a:rPr sz="13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розрахунку,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було</a:t>
                      </a:r>
                      <a:r>
                        <a:rPr sz="13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запропоновано</a:t>
                      </a:r>
                      <a:r>
                        <a:rPr sz="13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варіант</a:t>
                      </a:r>
                      <a:r>
                        <a:rPr sz="13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пальового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фундаменту,</a:t>
                      </a:r>
                      <a:r>
                        <a:rPr sz="13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що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складається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0" dirty="0">
                          <a:latin typeface="Cambria"/>
                          <a:cs typeface="Cambria"/>
                        </a:rPr>
                        <a:t>з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95" dirty="0">
                          <a:latin typeface="Cambria"/>
                          <a:cs typeface="Cambria"/>
                        </a:rPr>
                        <a:t>149</a:t>
                      </a:r>
                      <a:r>
                        <a:rPr sz="13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паль,</a:t>
                      </a:r>
                      <a:r>
                        <a:rPr sz="13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5" dirty="0">
                          <a:latin typeface="Cambria"/>
                          <a:cs typeface="Cambria"/>
                        </a:rPr>
                        <a:t>які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об'єднані</a:t>
                      </a:r>
                      <a:r>
                        <a:rPr sz="13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65" dirty="0">
                          <a:latin typeface="Cambria"/>
                          <a:cs typeface="Cambria"/>
                        </a:rPr>
                        <a:t>суцільним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ростверком,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5" dirty="0">
                          <a:latin typeface="Cambria"/>
                          <a:cs typeface="Cambria"/>
                        </a:rPr>
                        <a:t>товщиною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0" dirty="0">
                          <a:latin typeface="Cambria"/>
                          <a:cs typeface="Cambria"/>
                        </a:rPr>
                        <a:t>0,4м.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Максимальне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" dirty="0">
                          <a:latin typeface="Cambria"/>
                          <a:cs typeface="Cambria"/>
                        </a:rPr>
                        <a:t>навантаження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на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палі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складає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96,9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20" dirty="0">
                          <a:latin typeface="Cambria"/>
                          <a:cs typeface="Cambria"/>
                        </a:rPr>
                        <a:t>т,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75" dirty="0">
                          <a:latin typeface="Cambria"/>
                          <a:cs typeface="Cambria"/>
                        </a:rPr>
                        <a:t>що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85" dirty="0">
                          <a:latin typeface="Cambria"/>
                          <a:cs typeface="Cambria"/>
                        </a:rPr>
                        <a:t>менше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95" dirty="0">
                          <a:latin typeface="Cambria"/>
                          <a:cs typeface="Cambria"/>
                        </a:rPr>
                        <a:t>її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несучої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здатності.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Максимально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зафіксоване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осідання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фундаменту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5" dirty="0">
                          <a:latin typeface="Cambria"/>
                          <a:cs typeface="Cambria"/>
                        </a:rPr>
                        <a:t>складає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9,7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85" dirty="0">
                          <a:latin typeface="Cambria"/>
                          <a:cs typeface="Cambria"/>
                        </a:rPr>
                        <a:t>мм.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Згинальні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моменти</a:t>
                      </a:r>
                      <a:r>
                        <a:rPr sz="1300" spc="3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в</a:t>
                      </a:r>
                      <a:r>
                        <a:rPr sz="1300" spc="4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0" dirty="0">
                          <a:latin typeface="Cambria"/>
                          <a:cs typeface="Cambria"/>
                        </a:rPr>
                        <a:t>палях</a:t>
                      </a:r>
                      <a:endParaRPr sz="1300">
                        <a:latin typeface="Cambria"/>
                        <a:cs typeface="Cambria"/>
                      </a:endParaRPr>
                    </a:p>
                    <a:p>
                      <a:pPr marL="174625">
                        <a:lnSpc>
                          <a:spcPts val="1470"/>
                        </a:lnSpc>
                      </a:pPr>
                      <a:r>
                        <a:rPr sz="1300" spc="-20" dirty="0">
                          <a:latin typeface="Cambria"/>
                          <a:cs typeface="Cambria"/>
                        </a:rPr>
                        <a:t>концентруються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в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верхній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dirty="0">
                          <a:latin typeface="Cambria"/>
                          <a:cs typeface="Cambria"/>
                        </a:rPr>
                        <a:t>частині,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5" dirty="0">
                          <a:latin typeface="Cambria"/>
                          <a:cs typeface="Cambria"/>
                        </a:rPr>
                        <a:t>максимально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15" dirty="0">
                          <a:latin typeface="Cambria"/>
                          <a:cs typeface="Cambria"/>
                        </a:rPr>
                        <a:t>зафіксоване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5" dirty="0">
                          <a:latin typeface="Cambria"/>
                          <a:cs typeface="Cambria"/>
                        </a:rPr>
                        <a:t>значення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(зафіксоване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25" dirty="0">
                          <a:latin typeface="Cambria"/>
                          <a:cs typeface="Cambria"/>
                        </a:rPr>
                        <a:t>в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50" dirty="0">
                          <a:latin typeface="Cambria"/>
                          <a:cs typeface="Cambria"/>
                        </a:rPr>
                        <a:t>переферійних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30" dirty="0">
                          <a:latin typeface="Cambria"/>
                          <a:cs typeface="Cambria"/>
                        </a:rPr>
                        <a:t>палях)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15" dirty="0">
                          <a:latin typeface="Cambria"/>
                          <a:cs typeface="Cambria"/>
                        </a:rPr>
                        <a:t>становить</a:t>
                      </a:r>
                      <a:r>
                        <a:rPr sz="1300" spc="4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-40" dirty="0">
                          <a:latin typeface="Cambria"/>
                          <a:cs typeface="Cambria"/>
                        </a:rPr>
                        <a:t>0,209</a:t>
                      </a:r>
                      <a:r>
                        <a:rPr sz="1300" spc="5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300" spc="20" dirty="0">
                          <a:latin typeface="Cambria"/>
                          <a:cs typeface="Cambria"/>
                        </a:rPr>
                        <a:t>т/м.</a:t>
                      </a:r>
                      <a:endParaRPr sz="1300">
                        <a:latin typeface="Cambria"/>
                        <a:cs typeface="Cambria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gridSpan="4"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1050" spc="-50" dirty="0">
                          <a:latin typeface="Cambria"/>
                          <a:cs typeface="Cambria"/>
                        </a:rPr>
                        <a:t>АТЕСТАЦІЙНА</a:t>
                      </a:r>
                      <a:r>
                        <a:rPr sz="10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050" spc="-75" dirty="0">
                          <a:latin typeface="Cambria"/>
                          <a:cs typeface="Cambria"/>
                        </a:rPr>
                        <a:t>ВИПУСКНА</a:t>
                      </a:r>
                      <a:r>
                        <a:rPr sz="10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1050" spc="-40" dirty="0">
                          <a:latin typeface="Cambria"/>
                          <a:cs typeface="Cambria"/>
                        </a:rPr>
                        <a:t>РОБОТА</a:t>
                      </a:r>
                      <a:endParaRPr sz="105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870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73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76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 gridSpan="4">
                  <a:txBody>
                    <a:bodyPr/>
                    <a:lstStyle/>
                    <a:p>
                      <a:pPr marL="311150" marR="84455" indent="-196850">
                        <a:lnSpc>
                          <a:spcPct val="100000"/>
                        </a:lnSpc>
                        <a:spcBef>
                          <a:spcPts val="535"/>
                        </a:spcBef>
                      </a:pPr>
                      <a:r>
                        <a:rPr sz="650" spc="-40" dirty="0">
                          <a:latin typeface="Cambria"/>
                          <a:cs typeface="Cambria"/>
                        </a:rPr>
                        <a:t>Вибір</a:t>
                      </a:r>
                      <a:r>
                        <a:rPr sz="6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0" dirty="0">
                          <a:latin typeface="Cambria"/>
                          <a:cs typeface="Cambria"/>
                        </a:rPr>
                        <a:t>раціонального</a:t>
                      </a:r>
                      <a:r>
                        <a:rPr sz="6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5" dirty="0">
                          <a:latin typeface="Cambria"/>
                          <a:cs typeface="Cambria"/>
                        </a:rPr>
                        <a:t>варіанту</a:t>
                      </a:r>
                      <a:r>
                        <a:rPr sz="65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0" dirty="0">
                          <a:latin typeface="Cambria"/>
                          <a:cs typeface="Cambria"/>
                        </a:rPr>
                        <a:t>фундаменту</a:t>
                      </a:r>
                      <a:r>
                        <a:rPr sz="6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0" dirty="0">
                          <a:latin typeface="Cambria"/>
                          <a:cs typeface="Cambria"/>
                        </a:rPr>
                        <a:t>житлового</a:t>
                      </a:r>
                      <a:r>
                        <a:rPr sz="6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30" dirty="0">
                          <a:latin typeface="Cambria"/>
                          <a:cs typeface="Cambria"/>
                        </a:rPr>
                        <a:t>будинку</a:t>
                      </a:r>
                      <a:r>
                        <a:rPr sz="650" spc="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5" dirty="0">
                          <a:latin typeface="Cambria"/>
                          <a:cs typeface="Cambria"/>
                        </a:rPr>
                        <a:t>в</a:t>
                      </a:r>
                      <a:r>
                        <a:rPr sz="650" spc="2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5" dirty="0">
                          <a:latin typeface="Cambria"/>
                          <a:cs typeface="Cambria"/>
                        </a:rPr>
                        <a:t>умовах </a:t>
                      </a:r>
                      <a:r>
                        <a:rPr sz="650" spc="-12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5" dirty="0">
                          <a:latin typeface="Cambria"/>
                          <a:cs typeface="Cambria"/>
                        </a:rPr>
                        <a:t>слабких</a:t>
                      </a:r>
                      <a:r>
                        <a:rPr sz="650" spc="10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10" dirty="0">
                          <a:latin typeface="Cambria"/>
                          <a:cs typeface="Cambria"/>
                        </a:rPr>
                        <a:t>органо-мінеральних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20" dirty="0">
                          <a:latin typeface="Cambria"/>
                          <a:cs typeface="Cambria"/>
                        </a:rPr>
                        <a:t>відкладів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20" dirty="0">
                          <a:latin typeface="Cambria"/>
                          <a:cs typeface="Cambria"/>
                        </a:rPr>
                        <a:t>району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45" dirty="0">
                          <a:latin typeface="Cambria"/>
                          <a:cs typeface="Cambria"/>
                        </a:rPr>
                        <a:t>Поділ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dirty="0">
                          <a:latin typeface="Cambria"/>
                          <a:cs typeface="Cambria"/>
                        </a:rPr>
                        <a:t>у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30" dirty="0">
                          <a:latin typeface="Cambria"/>
                          <a:cs typeface="Cambria"/>
                        </a:rPr>
                        <a:t>м.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35" dirty="0">
                          <a:latin typeface="Cambria"/>
                          <a:cs typeface="Cambria"/>
                        </a:rPr>
                        <a:t>Києві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679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3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3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70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79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238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20" dirty="0">
                          <a:latin typeface="Cambria"/>
                          <a:cs typeface="Cambria"/>
                        </a:rPr>
                        <a:t>Зм.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340">
                        <a:lnSpc>
                          <a:spcPts val="765"/>
                        </a:lnSpc>
                        <a:spcBef>
                          <a:spcPts val="75"/>
                        </a:spcBef>
                      </a:pPr>
                      <a:r>
                        <a:rPr sz="650" spc="-35" dirty="0">
                          <a:latin typeface="Cambria"/>
                          <a:cs typeface="Cambria"/>
                        </a:rPr>
                        <a:t>Кіл.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95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195">
                        <a:lnSpc>
                          <a:spcPts val="775"/>
                        </a:lnSpc>
                        <a:spcBef>
                          <a:spcPts val="65"/>
                        </a:spcBef>
                      </a:pPr>
                      <a:r>
                        <a:rPr sz="650" spc="-10" dirty="0">
                          <a:latin typeface="Cambria"/>
                          <a:cs typeface="Cambria"/>
                        </a:rPr>
                        <a:t>Арк.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>
                        <a:lnSpc>
                          <a:spcPts val="755"/>
                        </a:lnSpc>
                        <a:spcBef>
                          <a:spcPts val="80"/>
                        </a:spcBef>
                      </a:pPr>
                      <a:r>
                        <a:rPr sz="650" dirty="0">
                          <a:latin typeface="Cambria"/>
                          <a:cs typeface="Cambria"/>
                        </a:rPr>
                        <a:t>№док.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01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ts val="755"/>
                        </a:lnSpc>
                        <a:spcBef>
                          <a:spcPts val="80"/>
                        </a:spcBef>
                      </a:pPr>
                      <a:r>
                        <a:rPr sz="650" spc="-45" dirty="0">
                          <a:latin typeface="Cambria"/>
                          <a:cs typeface="Cambria"/>
                        </a:rPr>
                        <a:t>Підпис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01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ts val="755"/>
                        </a:lnSpc>
                        <a:spcBef>
                          <a:spcPts val="80"/>
                        </a:spcBef>
                      </a:pPr>
                      <a:r>
                        <a:rPr sz="650" dirty="0">
                          <a:latin typeface="Cambria"/>
                          <a:cs typeface="Cambria"/>
                        </a:rPr>
                        <a:t>Дата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01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79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68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7620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25" dirty="0">
                          <a:latin typeface="Cambria"/>
                          <a:cs typeface="Cambria"/>
                        </a:rPr>
                        <a:t>Виконав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7620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dirty="0">
                          <a:latin typeface="Cambria"/>
                          <a:cs typeface="Cambria"/>
                        </a:rPr>
                        <a:t>Соломкіна </a:t>
                      </a:r>
                      <a:r>
                        <a:rPr sz="650" spc="-5" dirty="0">
                          <a:latin typeface="Cambria"/>
                          <a:cs typeface="Cambria"/>
                        </a:rPr>
                        <a:t>О.В.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650" dirty="0">
                          <a:latin typeface="Cambria"/>
                          <a:cs typeface="Cambria"/>
                        </a:rPr>
                        <a:t>Стадія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650" spc="-30" dirty="0">
                          <a:latin typeface="Cambria"/>
                          <a:cs typeface="Cambria"/>
                        </a:rPr>
                        <a:t>Аркуш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650" spc="-30" dirty="0">
                          <a:latin typeface="Cambria"/>
                          <a:cs typeface="Cambria"/>
                        </a:rPr>
                        <a:t>Аркушів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76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870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98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30" dirty="0">
                          <a:latin typeface="Cambria"/>
                          <a:cs typeface="Cambria"/>
                        </a:rPr>
                        <a:t>Перевірив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587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5" dirty="0">
                          <a:latin typeface="Cambria"/>
                          <a:cs typeface="Cambria"/>
                        </a:rPr>
                        <a:t>Носенк</a:t>
                      </a:r>
                      <a:r>
                        <a:rPr sz="650" dirty="0">
                          <a:latin typeface="Cambria"/>
                          <a:cs typeface="Cambria"/>
                        </a:rPr>
                        <a:t>о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5" dirty="0">
                          <a:latin typeface="Cambria"/>
                          <a:cs typeface="Cambria"/>
                        </a:rPr>
                        <a:t>В.С.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9"/>
                        </a:spcBef>
                      </a:pPr>
                      <a:r>
                        <a:rPr sz="650" dirty="0">
                          <a:latin typeface="Cambria"/>
                          <a:cs typeface="Cambria"/>
                        </a:rPr>
                        <a:t>У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6222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489"/>
                        </a:spcBef>
                      </a:pPr>
                      <a:r>
                        <a:rPr sz="650" dirty="0">
                          <a:latin typeface="Cambria"/>
                          <a:cs typeface="Cambria"/>
                        </a:rPr>
                        <a:t>4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6222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R="20955" algn="ctr">
                        <a:lnSpc>
                          <a:spcPct val="100000"/>
                        </a:lnSpc>
                        <a:spcBef>
                          <a:spcPts val="489"/>
                        </a:spcBef>
                      </a:pPr>
                      <a:r>
                        <a:rPr sz="650" spc="-80" dirty="0">
                          <a:latin typeface="Cambria"/>
                          <a:cs typeface="Cambria"/>
                        </a:rPr>
                        <a:t>10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6222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76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2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2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2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980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7620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40" dirty="0">
                          <a:latin typeface="Cambria"/>
                          <a:cs typeface="Cambria"/>
                        </a:rPr>
                        <a:t>Керівник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587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5" dirty="0">
                          <a:latin typeface="Cambria"/>
                          <a:cs typeface="Cambria"/>
                        </a:rPr>
                        <a:t>Носенк</a:t>
                      </a:r>
                      <a:r>
                        <a:rPr sz="650" dirty="0">
                          <a:latin typeface="Cambria"/>
                          <a:cs typeface="Cambria"/>
                        </a:rPr>
                        <a:t>о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5" dirty="0">
                          <a:latin typeface="Cambria"/>
                          <a:cs typeface="Cambria"/>
                        </a:rPr>
                        <a:t>В.С.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 gridSpan="3"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900" spc="-35" dirty="0">
                          <a:latin typeface="Cambria"/>
                          <a:cs typeface="Cambria"/>
                        </a:rPr>
                        <a:t>КНУБА</a:t>
                      </a:r>
                      <a:r>
                        <a:rPr sz="900" spc="-5" dirty="0">
                          <a:latin typeface="Cambria"/>
                          <a:cs typeface="Cambria"/>
                        </a:rPr>
                        <a:t> ПЦБм-22-ГТ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009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3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1870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009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1870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444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dirty="0">
                          <a:latin typeface="Cambria"/>
                          <a:cs typeface="Cambria"/>
                        </a:rPr>
                        <a:t>Зав.кафедри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587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sz="650" spc="-5" dirty="0">
                          <a:latin typeface="Cambria"/>
                          <a:cs typeface="Cambria"/>
                        </a:rPr>
                        <a:t>Носенк</a:t>
                      </a:r>
                      <a:r>
                        <a:rPr sz="650" dirty="0">
                          <a:latin typeface="Cambria"/>
                          <a:cs typeface="Cambria"/>
                        </a:rPr>
                        <a:t>о</a:t>
                      </a:r>
                      <a:r>
                        <a:rPr sz="650" spc="1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650" spc="-5" dirty="0">
                          <a:latin typeface="Cambria"/>
                          <a:cs typeface="Cambria"/>
                        </a:rPr>
                        <a:t>В.С.</a:t>
                      </a:r>
                      <a:endParaRPr sz="650">
                        <a:latin typeface="Cambria"/>
                        <a:cs typeface="Cambria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009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pSp>
        <p:nvGrpSpPr>
          <p:cNvPr id="72" name="object 72"/>
          <p:cNvGrpSpPr/>
          <p:nvPr/>
        </p:nvGrpSpPr>
        <p:grpSpPr>
          <a:xfrm>
            <a:off x="11354768" y="2535612"/>
            <a:ext cx="8502015" cy="2120265"/>
            <a:chOff x="11354768" y="2535612"/>
            <a:chExt cx="8502015" cy="2120265"/>
          </a:xfrm>
        </p:grpSpPr>
        <p:sp>
          <p:nvSpPr>
            <p:cNvPr id="73" name="object 73"/>
            <p:cNvSpPr/>
            <p:nvPr/>
          </p:nvSpPr>
          <p:spPr>
            <a:xfrm>
              <a:off x="11357804" y="2538648"/>
              <a:ext cx="966469" cy="909319"/>
            </a:xfrm>
            <a:custGeom>
              <a:avLst/>
              <a:gdLst/>
              <a:ahLst/>
              <a:cxnLst/>
              <a:rect l="l" t="t" r="r" b="b"/>
              <a:pathLst>
                <a:path w="966470" h="909320">
                  <a:moveTo>
                    <a:pt x="0" y="908732"/>
                  </a:moveTo>
                  <a:lnTo>
                    <a:pt x="58693" y="866230"/>
                  </a:lnTo>
                  <a:lnTo>
                    <a:pt x="41490" y="848015"/>
                  </a:lnTo>
                  <a:lnTo>
                    <a:pt x="0" y="908732"/>
                  </a:lnTo>
                  <a:lnTo>
                    <a:pt x="9664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57804" y="3386664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60">
                  <a:moveTo>
                    <a:pt x="41490" y="0"/>
                  </a:moveTo>
                  <a:lnTo>
                    <a:pt x="29346" y="18215"/>
                  </a:lnTo>
                  <a:lnTo>
                    <a:pt x="0" y="60717"/>
                  </a:lnTo>
                  <a:lnTo>
                    <a:pt x="58693" y="18215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57804" y="3386663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60">
                  <a:moveTo>
                    <a:pt x="41490" y="0"/>
                  </a:moveTo>
                  <a:lnTo>
                    <a:pt x="58693" y="18215"/>
                  </a:lnTo>
                  <a:lnTo>
                    <a:pt x="29346" y="18215"/>
                  </a:lnTo>
                  <a:lnTo>
                    <a:pt x="41490" y="0"/>
                  </a:lnTo>
                  <a:close/>
                </a:path>
                <a:path w="59054" h="60960">
                  <a:moveTo>
                    <a:pt x="58693" y="18215"/>
                  </a:moveTo>
                  <a:lnTo>
                    <a:pt x="29346" y="18215"/>
                  </a:lnTo>
                  <a:lnTo>
                    <a:pt x="0" y="60717"/>
                  </a:lnTo>
                  <a:lnTo>
                    <a:pt x="58693" y="182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57804" y="2798719"/>
              <a:ext cx="966469" cy="909319"/>
            </a:xfrm>
            <a:custGeom>
              <a:avLst/>
              <a:gdLst/>
              <a:ahLst/>
              <a:cxnLst/>
              <a:rect l="l" t="t" r="r" b="b"/>
              <a:pathLst>
                <a:path w="966470" h="909320">
                  <a:moveTo>
                    <a:pt x="0" y="908732"/>
                  </a:moveTo>
                  <a:lnTo>
                    <a:pt x="58693" y="866230"/>
                  </a:lnTo>
                  <a:lnTo>
                    <a:pt x="41490" y="848015"/>
                  </a:lnTo>
                  <a:lnTo>
                    <a:pt x="0" y="908732"/>
                  </a:lnTo>
                  <a:lnTo>
                    <a:pt x="9664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57804" y="3646735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60">
                  <a:moveTo>
                    <a:pt x="41490" y="0"/>
                  </a:moveTo>
                  <a:lnTo>
                    <a:pt x="29346" y="18215"/>
                  </a:lnTo>
                  <a:lnTo>
                    <a:pt x="0" y="60717"/>
                  </a:lnTo>
                  <a:lnTo>
                    <a:pt x="58693" y="18215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57804" y="3646735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60">
                  <a:moveTo>
                    <a:pt x="41490" y="0"/>
                  </a:moveTo>
                  <a:lnTo>
                    <a:pt x="58693" y="18215"/>
                  </a:lnTo>
                  <a:lnTo>
                    <a:pt x="29346" y="18215"/>
                  </a:lnTo>
                  <a:lnTo>
                    <a:pt x="41490" y="0"/>
                  </a:lnTo>
                  <a:close/>
                </a:path>
                <a:path w="59054" h="60960">
                  <a:moveTo>
                    <a:pt x="58693" y="18215"/>
                  </a:moveTo>
                  <a:lnTo>
                    <a:pt x="29346" y="18215"/>
                  </a:lnTo>
                  <a:lnTo>
                    <a:pt x="0" y="60717"/>
                  </a:lnTo>
                  <a:lnTo>
                    <a:pt x="58693" y="182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512057" y="3223739"/>
              <a:ext cx="60325" cy="1429385"/>
            </a:xfrm>
            <a:custGeom>
              <a:avLst/>
              <a:gdLst/>
              <a:ahLst/>
              <a:cxnLst/>
              <a:rect l="l" t="t" r="r" b="b"/>
              <a:pathLst>
                <a:path w="60325" h="1429385">
                  <a:moveTo>
                    <a:pt x="59705" y="59705"/>
                  </a:moveTo>
                  <a:lnTo>
                    <a:pt x="0" y="0"/>
                  </a:lnTo>
                </a:path>
                <a:path w="60325" h="1429385">
                  <a:moveTo>
                    <a:pt x="0" y="1369170"/>
                  </a:moveTo>
                  <a:lnTo>
                    <a:pt x="59705" y="142887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5648478" y="3062839"/>
              <a:ext cx="1845945" cy="191770"/>
            </a:xfrm>
            <a:custGeom>
              <a:avLst/>
              <a:gdLst/>
              <a:ahLst/>
              <a:cxnLst/>
              <a:rect l="l" t="t" r="r" b="b"/>
              <a:pathLst>
                <a:path w="1845944" h="191770">
                  <a:moveTo>
                    <a:pt x="0" y="5059"/>
                  </a:moveTo>
                  <a:lnTo>
                    <a:pt x="5059" y="0"/>
                  </a:lnTo>
                </a:path>
                <a:path w="1845944" h="191770">
                  <a:moveTo>
                    <a:pt x="0" y="9107"/>
                  </a:moveTo>
                  <a:lnTo>
                    <a:pt x="9107" y="0"/>
                  </a:lnTo>
                </a:path>
                <a:path w="1845944" h="191770">
                  <a:moveTo>
                    <a:pt x="0" y="13155"/>
                  </a:moveTo>
                  <a:lnTo>
                    <a:pt x="13155" y="0"/>
                  </a:lnTo>
                </a:path>
                <a:path w="1845944" h="191770">
                  <a:moveTo>
                    <a:pt x="0" y="18215"/>
                  </a:moveTo>
                  <a:lnTo>
                    <a:pt x="17203" y="0"/>
                  </a:lnTo>
                </a:path>
                <a:path w="1845944" h="191770">
                  <a:moveTo>
                    <a:pt x="0" y="22262"/>
                  </a:moveTo>
                  <a:lnTo>
                    <a:pt x="22262" y="0"/>
                  </a:lnTo>
                </a:path>
                <a:path w="1845944" h="191770">
                  <a:moveTo>
                    <a:pt x="0" y="26310"/>
                  </a:moveTo>
                  <a:lnTo>
                    <a:pt x="26310" y="0"/>
                  </a:lnTo>
                </a:path>
                <a:path w="1845944" h="191770">
                  <a:moveTo>
                    <a:pt x="0" y="30358"/>
                  </a:moveTo>
                  <a:lnTo>
                    <a:pt x="30358" y="0"/>
                  </a:lnTo>
                </a:path>
                <a:path w="1845944" h="191770">
                  <a:moveTo>
                    <a:pt x="0" y="34406"/>
                  </a:moveTo>
                  <a:lnTo>
                    <a:pt x="34406" y="0"/>
                  </a:lnTo>
                </a:path>
                <a:path w="1845944" h="191770">
                  <a:moveTo>
                    <a:pt x="0" y="38454"/>
                  </a:moveTo>
                  <a:lnTo>
                    <a:pt x="38454" y="0"/>
                  </a:lnTo>
                </a:path>
                <a:path w="1845944" h="191770">
                  <a:moveTo>
                    <a:pt x="0" y="43513"/>
                  </a:moveTo>
                  <a:lnTo>
                    <a:pt x="42501" y="0"/>
                  </a:lnTo>
                </a:path>
                <a:path w="1845944" h="191770">
                  <a:moveTo>
                    <a:pt x="0" y="47561"/>
                  </a:moveTo>
                  <a:lnTo>
                    <a:pt x="47561" y="0"/>
                  </a:lnTo>
                </a:path>
                <a:path w="1845944" h="191770">
                  <a:moveTo>
                    <a:pt x="0" y="51609"/>
                  </a:moveTo>
                  <a:lnTo>
                    <a:pt x="51609" y="0"/>
                  </a:lnTo>
                </a:path>
                <a:path w="1845944" h="191770">
                  <a:moveTo>
                    <a:pt x="0" y="55657"/>
                  </a:moveTo>
                  <a:lnTo>
                    <a:pt x="55657" y="0"/>
                  </a:lnTo>
                </a:path>
                <a:path w="1845944" h="191770">
                  <a:moveTo>
                    <a:pt x="0" y="59705"/>
                  </a:moveTo>
                  <a:lnTo>
                    <a:pt x="59705" y="0"/>
                  </a:lnTo>
                </a:path>
                <a:path w="1845944" h="191770">
                  <a:moveTo>
                    <a:pt x="0" y="63752"/>
                  </a:moveTo>
                  <a:lnTo>
                    <a:pt x="63752" y="0"/>
                  </a:lnTo>
                </a:path>
                <a:path w="1845944" h="191770">
                  <a:moveTo>
                    <a:pt x="0" y="68812"/>
                  </a:moveTo>
                  <a:lnTo>
                    <a:pt x="67800" y="0"/>
                  </a:lnTo>
                </a:path>
                <a:path w="1845944" h="191770">
                  <a:moveTo>
                    <a:pt x="0" y="72860"/>
                  </a:moveTo>
                  <a:lnTo>
                    <a:pt x="72860" y="0"/>
                  </a:lnTo>
                </a:path>
                <a:path w="1845944" h="191770">
                  <a:moveTo>
                    <a:pt x="0" y="76908"/>
                  </a:moveTo>
                  <a:lnTo>
                    <a:pt x="76908" y="0"/>
                  </a:lnTo>
                </a:path>
                <a:path w="1845944" h="191770">
                  <a:moveTo>
                    <a:pt x="0" y="80956"/>
                  </a:moveTo>
                  <a:lnTo>
                    <a:pt x="80956" y="0"/>
                  </a:lnTo>
                </a:path>
                <a:path w="1845944" h="191770">
                  <a:moveTo>
                    <a:pt x="0" y="85003"/>
                  </a:moveTo>
                  <a:lnTo>
                    <a:pt x="85003" y="0"/>
                  </a:lnTo>
                </a:path>
                <a:path w="1845944" h="191770">
                  <a:moveTo>
                    <a:pt x="0" y="89051"/>
                  </a:moveTo>
                  <a:lnTo>
                    <a:pt x="89051" y="0"/>
                  </a:lnTo>
                </a:path>
                <a:path w="1845944" h="191770">
                  <a:moveTo>
                    <a:pt x="0" y="94111"/>
                  </a:moveTo>
                  <a:lnTo>
                    <a:pt x="93099" y="0"/>
                  </a:lnTo>
                </a:path>
                <a:path w="1845944" h="191770">
                  <a:moveTo>
                    <a:pt x="0" y="98159"/>
                  </a:moveTo>
                  <a:lnTo>
                    <a:pt x="98159" y="0"/>
                  </a:lnTo>
                </a:path>
                <a:path w="1845944" h="191770">
                  <a:moveTo>
                    <a:pt x="0" y="102207"/>
                  </a:moveTo>
                  <a:lnTo>
                    <a:pt x="102207" y="0"/>
                  </a:lnTo>
                </a:path>
                <a:path w="1845944" h="191770">
                  <a:moveTo>
                    <a:pt x="0" y="106254"/>
                  </a:moveTo>
                  <a:lnTo>
                    <a:pt x="106254" y="0"/>
                  </a:lnTo>
                </a:path>
                <a:path w="1845944" h="191770">
                  <a:moveTo>
                    <a:pt x="0" y="110302"/>
                  </a:moveTo>
                  <a:lnTo>
                    <a:pt x="110302" y="0"/>
                  </a:lnTo>
                </a:path>
                <a:path w="1845944" h="191770">
                  <a:moveTo>
                    <a:pt x="0" y="114350"/>
                  </a:moveTo>
                  <a:lnTo>
                    <a:pt x="114350" y="0"/>
                  </a:lnTo>
                </a:path>
                <a:path w="1845944" h="191770">
                  <a:moveTo>
                    <a:pt x="0" y="119410"/>
                  </a:moveTo>
                  <a:lnTo>
                    <a:pt x="118398" y="0"/>
                  </a:lnTo>
                </a:path>
                <a:path w="1845944" h="191770">
                  <a:moveTo>
                    <a:pt x="0" y="123458"/>
                  </a:moveTo>
                  <a:lnTo>
                    <a:pt x="123458" y="0"/>
                  </a:lnTo>
                </a:path>
                <a:path w="1845944" h="191770">
                  <a:moveTo>
                    <a:pt x="0" y="127505"/>
                  </a:moveTo>
                  <a:lnTo>
                    <a:pt x="127505" y="0"/>
                  </a:lnTo>
                </a:path>
                <a:path w="1845944" h="191770">
                  <a:moveTo>
                    <a:pt x="0" y="131553"/>
                  </a:moveTo>
                  <a:lnTo>
                    <a:pt x="131553" y="0"/>
                  </a:lnTo>
                </a:path>
                <a:path w="1845944" h="191770">
                  <a:moveTo>
                    <a:pt x="0" y="135601"/>
                  </a:moveTo>
                  <a:lnTo>
                    <a:pt x="135601" y="0"/>
                  </a:lnTo>
                </a:path>
                <a:path w="1845944" h="191770">
                  <a:moveTo>
                    <a:pt x="0" y="139649"/>
                  </a:moveTo>
                  <a:lnTo>
                    <a:pt x="139649" y="0"/>
                  </a:lnTo>
                </a:path>
                <a:path w="1845944" h="191770">
                  <a:moveTo>
                    <a:pt x="0" y="144709"/>
                  </a:moveTo>
                  <a:lnTo>
                    <a:pt x="143697" y="0"/>
                  </a:lnTo>
                </a:path>
                <a:path w="1845944" h="191770">
                  <a:moveTo>
                    <a:pt x="0" y="148756"/>
                  </a:moveTo>
                  <a:lnTo>
                    <a:pt x="148756" y="0"/>
                  </a:lnTo>
                </a:path>
                <a:path w="1845944" h="191770">
                  <a:moveTo>
                    <a:pt x="0" y="152804"/>
                  </a:moveTo>
                  <a:lnTo>
                    <a:pt x="152804" y="0"/>
                  </a:lnTo>
                </a:path>
                <a:path w="1845944" h="191770">
                  <a:moveTo>
                    <a:pt x="0" y="156852"/>
                  </a:moveTo>
                  <a:lnTo>
                    <a:pt x="156852" y="0"/>
                  </a:lnTo>
                </a:path>
                <a:path w="1845944" h="191770">
                  <a:moveTo>
                    <a:pt x="0" y="160900"/>
                  </a:moveTo>
                  <a:lnTo>
                    <a:pt x="160900" y="0"/>
                  </a:lnTo>
                </a:path>
                <a:path w="1845944" h="191770">
                  <a:moveTo>
                    <a:pt x="0" y="164948"/>
                  </a:moveTo>
                  <a:lnTo>
                    <a:pt x="164948" y="0"/>
                  </a:lnTo>
                </a:path>
                <a:path w="1845944" h="191770">
                  <a:moveTo>
                    <a:pt x="0" y="170007"/>
                  </a:moveTo>
                  <a:lnTo>
                    <a:pt x="168995" y="0"/>
                  </a:lnTo>
                </a:path>
                <a:path w="1845944" h="191770">
                  <a:moveTo>
                    <a:pt x="0" y="174055"/>
                  </a:moveTo>
                  <a:lnTo>
                    <a:pt x="174055" y="0"/>
                  </a:lnTo>
                </a:path>
                <a:path w="1845944" h="191770">
                  <a:moveTo>
                    <a:pt x="0" y="178103"/>
                  </a:moveTo>
                  <a:lnTo>
                    <a:pt x="178103" y="0"/>
                  </a:lnTo>
                </a:path>
                <a:path w="1845944" h="191770">
                  <a:moveTo>
                    <a:pt x="0" y="182151"/>
                  </a:moveTo>
                  <a:lnTo>
                    <a:pt x="182151" y="0"/>
                  </a:lnTo>
                </a:path>
                <a:path w="1845944" h="191770">
                  <a:moveTo>
                    <a:pt x="0" y="186199"/>
                  </a:moveTo>
                  <a:lnTo>
                    <a:pt x="186199" y="0"/>
                  </a:lnTo>
                </a:path>
                <a:path w="1845944" h="191770">
                  <a:moveTo>
                    <a:pt x="0" y="190246"/>
                  </a:moveTo>
                  <a:lnTo>
                    <a:pt x="190246" y="0"/>
                  </a:lnTo>
                </a:path>
                <a:path w="1845944" h="191770">
                  <a:moveTo>
                    <a:pt x="4047" y="191258"/>
                  </a:moveTo>
                  <a:lnTo>
                    <a:pt x="194294" y="0"/>
                  </a:lnTo>
                </a:path>
                <a:path w="1845944" h="191770">
                  <a:moveTo>
                    <a:pt x="8095" y="191258"/>
                  </a:moveTo>
                  <a:lnTo>
                    <a:pt x="199354" y="0"/>
                  </a:lnTo>
                </a:path>
                <a:path w="1845944" h="191770">
                  <a:moveTo>
                    <a:pt x="12143" y="191258"/>
                  </a:moveTo>
                  <a:lnTo>
                    <a:pt x="203402" y="0"/>
                  </a:lnTo>
                </a:path>
                <a:path w="1845944" h="191770">
                  <a:moveTo>
                    <a:pt x="16191" y="191258"/>
                  </a:moveTo>
                  <a:lnTo>
                    <a:pt x="207450" y="0"/>
                  </a:lnTo>
                </a:path>
                <a:path w="1845944" h="191770">
                  <a:moveTo>
                    <a:pt x="21250" y="191258"/>
                  </a:moveTo>
                  <a:lnTo>
                    <a:pt x="211497" y="0"/>
                  </a:lnTo>
                </a:path>
                <a:path w="1845944" h="191770">
                  <a:moveTo>
                    <a:pt x="25298" y="191258"/>
                  </a:moveTo>
                  <a:lnTo>
                    <a:pt x="215545" y="0"/>
                  </a:lnTo>
                </a:path>
                <a:path w="1845944" h="191770">
                  <a:moveTo>
                    <a:pt x="29346" y="191258"/>
                  </a:moveTo>
                  <a:lnTo>
                    <a:pt x="219593" y="0"/>
                  </a:lnTo>
                </a:path>
                <a:path w="1845944" h="191770">
                  <a:moveTo>
                    <a:pt x="33394" y="191258"/>
                  </a:moveTo>
                  <a:lnTo>
                    <a:pt x="224653" y="0"/>
                  </a:lnTo>
                </a:path>
                <a:path w="1845944" h="191770">
                  <a:moveTo>
                    <a:pt x="37442" y="191258"/>
                  </a:moveTo>
                  <a:lnTo>
                    <a:pt x="228701" y="0"/>
                  </a:lnTo>
                </a:path>
                <a:path w="1845944" h="191770">
                  <a:moveTo>
                    <a:pt x="41490" y="191258"/>
                  </a:moveTo>
                  <a:lnTo>
                    <a:pt x="232748" y="0"/>
                  </a:lnTo>
                </a:path>
                <a:path w="1845944" h="191770">
                  <a:moveTo>
                    <a:pt x="46549" y="191258"/>
                  </a:moveTo>
                  <a:lnTo>
                    <a:pt x="236796" y="0"/>
                  </a:lnTo>
                </a:path>
                <a:path w="1845944" h="191770">
                  <a:moveTo>
                    <a:pt x="50597" y="191258"/>
                  </a:moveTo>
                  <a:lnTo>
                    <a:pt x="240844" y="0"/>
                  </a:lnTo>
                </a:path>
                <a:path w="1845944" h="191770">
                  <a:moveTo>
                    <a:pt x="54645" y="191258"/>
                  </a:moveTo>
                  <a:lnTo>
                    <a:pt x="244892" y="0"/>
                  </a:lnTo>
                </a:path>
                <a:path w="1845944" h="191770">
                  <a:moveTo>
                    <a:pt x="58693" y="191258"/>
                  </a:moveTo>
                  <a:lnTo>
                    <a:pt x="248940" y="0"/>
                  </a:lnTo>
                </a:path>
                <a:path w="1845944" h="191770">
                  <a:moveTo>
                    <a:pt x="62740" y="191258"/>
                  </a:moveTo>
                  <a:lnTo>
                    <a:pt x="253999" y="0"/>
                  </a:lnTo>
                </a:path>
                <a:path w="1845944" h="191770">
                  <a:moveTo>
                    <a:pt x="66788" y="191258"/>
                  </a:moveTo>
                  <a:lnTo>
                    <a:pt x="258047" y="0"/>
                  </a:lnTo>
                </a:path>
                <a:path w="1845944" h="191770">
                  <a:moveTo>
                    <a:pt x="71848" y="191258"/>
                  </a:moveTo>
                  <a:lnTo>
                    <a:pt x="262095" y="0"/>
                  </a:lnTo>
                </a:path>
                <a:path w="1845944" h="191770">
                  <a:moveTo>
                    <a:pt x="75896" y="191258"/>
                  </a:moveTo>
                  <a:lnTo>
                    <a:pt x="266143" y="0"/>
                  </a:lnTo>
                </a:path>
                <a:path w="1845944" h="191770">
                  <a:moveTo>
                    <a:pt x="79944" y="191258"/>
                  </a:moveTo>
                  <a:lnTo>
                    <a:pt x="270191" y="0"/>
                  </a:lnTo>
                </a:path>
                <a:path w="1845944" h="191770">
                  <a:moveTo>
                    <a:pt x="83991" y="191258"/>
                  </a:moveTo>
                  <a:lnTo>
                    <a:pt x="274238" y="0"/>
                  </a:lnTo>
                </a:path>
                <a:path w="1845944" h="191770">
                  <a:moveTo>
                    <a:pt x="88039" y="191258"/>
                  </a:moveTo>
                  <a:lnTo>
                    <a:pt x="279298" y="0"/>
                  </a:lnTo>
                </a:path>
                <a:path w="1845944" h="191770">
                  <a:moveTo>
                    <a:pt x="92087" y="191258"/>
                  </a:moveTo>
                  <a:lnTo>
                    <a:pt x="283346" y="0"/>
                  </a:lnTo>
                </a:path>
                <a:path w="1845944" h="191770">
                  <a:moveTo>
                    <a:pt x="97147" y="191258"/>
                  </a:moveTo>
                  <a:lnTo>
                    <a:pt x="287394" y="0"/>
                  </a:lnTo>
                </a:path>
                <a:path w="1845944" h="191770">
                  <a:moveTo>
                    <a:pt x="101195" y="191258"/>
                  </a:moveTo>
                  <a:lnTo>
                    <a:pt x="291441" y="0"/>
                  </a:lnTo>
                </a:path>
                <a:path w="1845944" h="191770">
                  <a:moveTo>
                    <a:pt x="105242" y="191258"/>
                  </a:moveTo>
                  <a:lnTo>
                    <a:pt x="295489" y="0"/>
                  </a:lnTo>
                </a:path>
                <a:path w="1845944" h="191770">
                  <a:moveTo>
                    <a:pt x="109290" y="191258"/>
                  </a:moveTo>
                  <a:lnTo>
                    <a:pt x="299537" y="0"/>
                  </a:lnTo>
                </a:path>
                <a:path w="1845944" h="191770">
                  <a:moveTo>
                    <a:pt x="113338" y="191258"/>
                  </a:moveTo>
                  <a:lnTo>
                    <a:pt x="304597" y="0"/>
                  </a:lnTo>
                </a:path>
                <a:path w="1845944" h="191770">
                  <a:moveTo>
                    <a:pt x="117386" y="191258"/>
                  </a:moveTo>
                  <a:lnTo>
                    <a:pt x="308645" y="0"/>
                  </a:lnTo>
                </a:path>
                <a:path w="1845944" h="191770">
                  <a:moveTo>
                    <a:pt x="121434" y="191258"/>
                  </a:moveTo>
                  <a:lnTo>
                    <a:pt x="312692" y="0"/>
                  </a:lnTo>
                </a:path>
                <a:path w="1845944" h="191770">
                  <a:moveTo>
                    <a:pt x="126493" y="191258"/>
                  </a:moveTo>
                  <a:lnTo>
                    <a:pt x="316740" y="0"/>
                  </a:lnTo>
                </a:path>
                <a:path w="1845944" h="191770">
                  <a:moveTo>
                    <a:pt x="130541" y="191258"/>
                  </a:moveTo>
                  <a:lnTo>
                    <a:pt x="320788" y="0"/>
                  </a:lnTo>
                </a:path>
                <a:path w="1845944" h="191770">
                  <a:moveTo>
                    <a:pt x="134589" y="191258"/>
                  </a:moveTo>
                  <a:lnTo>
                    <a:pt x="324836" y="0"/>
                  </a:lnTo>
                </a:path>
                <a:path w="1845944" h="191770">
                  <a:moveTo>
                    <a:pt x="138637" y="191258"/>
                  </a:moveTo>
                  <a:lnTo>
                    <a:pt x="329896" y="0"/>
                  </a:lnTo>
                </a:path>
                <a:path w="1845944" h="191770">
                  <a:moveTo>
                    <a:pt x="142685" y="191258"/>
                  </a:moveTo>
                  <a:lnTo>
                    <a:pt x="333943" y="0"/>
                  </a:lnTo>
                </a:path>
                <a:path w="1845944" h="191770">
                  <a:moveTo>
                    <a:pt x="146732" y="191258"/>
                  </a:moveTo>
                  <a:lnTo>
                    <a:pt x="337991" y="0"/>
                  </a:lnTo>
                </a:path>
                <a:path w="1845944" h="191770">
                  <a:moveTo>
                    <a:pt x="151792" y="191258"/>
                  </a:moveTo>
                  <a:lnTo>
                    <a:pt x="342039" y="0"/>
                  </a:lnTo>
                </a:path>
                <a:path w="1845944" h="191770">
                  <a:moveTo>
                    <a:pt x="155840" y="191258"/>
                  </a:moveTo>
                  <a:lnTo>
                    <a:pt x="346087" y="0"/>
                  </a:lnTo>
                </a:path>
                <a:path w="1845944" h="191770">
                  <a:moveTo>
                    <a:pt x="159888" y="191258"/>
                  </a:moveTo>
                  <a:lnTo>
                    <a:pt x="350135" y="0"/>
                  </a:lnTo>
                </a:path>
                <a:path w="1845944" h="191770">
                  <a:moveTo>
                    <a:pt x="163936" y="191258"/>
                  </a:moveTo>
                  <a:lnTo>
                    <a:pt x="355194" y="0"/>
                  </a:lnTo>
                </a:path>
                <a:path w="1845944" h="191770">
                  <a:moveTo>
                    <a:pt x="167983" y="191258"/>
                  </a:moveTo>
                  <a:lnTo>
                    <a:pt x="359242" y="0"/>
                  </a:lnTo>
                </a:path>
                <a:path w="1845944" h="191770">
                  <a:moveTo>
                    <a:pt x="172031" y="191258"/>
                  </a:moveTo>
                  <a:lnTo>
                    <a:pt x="363290" y="0"/>
                  </a:lnTo>
                </a:path>
                <a:path w="1845944" h="191770">
                  <a:moveTo>
                    <a:pt x="177091" y="191258"/>
                  </a:moveTo>
                  <a:lnTo>
                    <a:pt x="367338" y="0"/>
                  </a:lnTo>
                </a:path>
                <a:path w="1845944" h="191770">
                  <a:moveTo>
                    <a:pt x="181139" y="191258"/>
                  </a:moveTo>
                  <a:lnTo>
                    <a:pt x="371386" y="0"/>
                  </a:lnTo>
                </a:path>
                <a:path w="1845944" h="191770">
                  <a:moveTo>
                    <a:pt x="185187" y="191258"/>
                  </a:moveTo>
                  <a:lnTo>
                    <a:pt x="375433" y="0"/>
                  </a:lnTo>
                </a:path>
                <a:path w="1845944" h="191770">
                  <a:moveTo>
                    <a:pt x="189234" y="191258"/>
                  </a:moveTo>
                  <a:lnTo>
                    <a:pt x="380493" y="0"/>
                  </a:lnTo>
                </a:path>
                <a:path w="1845944" h="191770">
                  <a:moveTo>
                    <a:pt x="193282" y="191258"/>
                  </a:moveTo>
                  <a:lnTo>
                    <a:pt x="384541" y="0"/>
                  </a:lnTo>
                </a:path>
                <a:path w="1845944" h="191770">
                  <a:moveTo>
                    <a:pt x="197330" y="191258"/>
                  </a:moveTo>
                  <a:lnTo>
                    <a:pt x="388589" y="0"/>
                  </a:lnTo>
                </a:path>
                <a:path w="1845944" h="191770">
                  <a:moveTo>
                    <a:pt x="202390" y="191258"/>
                  </a:moveTo>
                  <a:lnTo>
                    <a:pt x="392637" y="0"/>
                  </a:lnTo>
                </a:path>
                <a:path w="1845944" h="191770">
                  <a:moveTo>
                    <a:pt x="206438" y="191258"/>
                  </a:moveTo>
                  <a:lnTo>
                    <a:pt x="396684" y="0"/>
                  </a:lnTo>
                </a:path>
                <a:path w="1845944" h="191770">
                  <a:moveTo>
                    <a:pt x="210485" y="191258"/>
                  </a:moveTo>
                  <a:lnTo>
                    <a:pt x="400732" y="0"/>
                  </a:lnTo>
                </a:path>
                <a:path w="1845944" h="191770">
                  <a:moveTo>
                    <a:pt x="214533" y="191258"/>
                  </a:moveTo>
                  <a:lnTo>
                    <a:pt x="405792" y="0"/>
                  </a:lnTo>
                </a:path>
                <a:path w="1845944" h="191770">
                  <a:moveTo>
                    <a:pt x="218581" y="191258"/>
                  </a:moveTo>
                  <a:lnTo>
                    <a:pt x="409840" y="0"/>
                  </a:lnTo>
                </a:path>
                <a:path w="1845944" h="191770">
                  <a:moveTo>
                    <a:pt x="222629" y="191258"/>
                  </a:moveTo>
                  <a:lnTo>
                    <a:pt x="413888" y="0"/>
                  </a:lnTo>
                </a:path>
                <a:path w="1845944" h="191770">
                  <a:moveTo>
                    <a:pt x="227689" y="191258"/>
                  </a:moveTo>
                  <a:lnTo>
                    <a:pt x="417935" y="0"/>
                  </a:lnTo>
                </a:path>
                <a:path w="1845944" h="191770">
                  <a:moveTo>
                    <a:pt x="231736" y="191258"/>
                  </a:moveTo>
                  <a:lnTo>
                    <a:pt x="421983" y="0"/>
                  </a:lnTo>
                </a:path>
                <a:path w="1845944" h="191770">
                  <a:moveTo>
                    <a:pt x="235784" y="191258"/>
                  </a:moveTo>
                  <a:lnTo>
                    <a:pt x="426031" y="0"/>
                  </a:lnTo>
                </a:path>
                <a:path w="1845944" h="191770">
                  <a:moveTo>
                    <a:pt x="239832" y="191258"/>
                  </a:moveTo>
                  <a:lnTo>
                    <a:pt x="431091" y="0"/>
                  </a:lnTo>
                </a:path>
                <a:path w="1845944" h="191770">
                  <a:moveTo>
                    <a:pt x="243880" y="191258"/>
                  </a:moveTo>
                  <a:lnTo>
                    <a:pt x="435139" y="0"/>
                  </a:lnTo>
                </a:path>
                <a:path w="1845944" h="191770">
                  <a:moveTo>
                    <a:pt x="247928" y="191258"/>
                  </a:moveTo>
                  <a:lnTo>
                    <a:pt x="439186" y="0"/>
                  </a:lnTo>
                </a:path>
                <a:path w="1845944" h="191770">
                  <a:moveTo>
                    <a:pt x="252987" y="191258"/>
                  </a:moveTo>
                  <a:lnTo>
                    <a:pt x="443234" y="0"/>
                  </a:lnTo>
                </a:path>
                <a:path w="1845944" h="191770">
                  <a:moveTo>
                    <a:pt x="257035" y="191258"/>
                  </a:moveTo>
                  <a:lnTo>
                    <a:pt x="447282" y="0"/>
                  </a:lnTo>
                </a:path>
                <a:path w="1845944" h="191770">
                  <a:moveTo>
                    <a:pt x="261083" y="191258"/>
                  </a:moveTo>
                  <a:lnTo>
                    <a:pt x="451330" y="0"/>
                  </a:lnTo>
                </a:path>
                <a:path w="1845944" h="191770">
                  <a:moveTo>
                    <a:pt x="265131" y="191258"/>
                  </a:moveTo>
                  <a:lnTo>
                    <a:pt x="456390" y="0"/>
                  </a:lnTo>
                </a:path>
                <a:path w="1845944" h="191770">
                  <a:moveTo>
                    <a:pt x="269179" y="191258"/>
                  </a:moveTo>
                  <a:lnTo>
                    <a:pt x="460437" y="0"/>
                  </a:lnTo>
                </a:path>
                <a:path w="1845944" h="191770">
                  <a:moveTo>
                    <a:pt x="273226" y="191258"/>
                  </a:moveTo>
                  <a:lnTo>
                    <a:pt x="464485" y="0"/>
                  </a:lnTo>
                </a:path>
                <a:path w="1845944" h="191770">
                  <a:moveTo>
                    <a:pt x="278286" y="191258"/>
                  </a:moveTo>
                  <a:lnTo>
                    <a:pt x="468533" y="0"/>
                  </a:lnTo>
                </a:path>
                <a:path w="1845944" h="191770">
                  <a:moveTo>
                    <a:pt x="282334" y="191258"/>
                  </a:moveTo>
                  <a:lnTo>
                    <a:pt x="472581" y="0"/>
                  </a:lnTo>
                </a:path>
                <a:path w="1845944" h="191770">
                  <a:moveTo>
                    <a:pt x="286382" y="191258"/>
                  </a:moveTo>
                  <a:lnTo>
                    <a:pt x="476629" y="0"/>
                  </a:lnTo>
                </a:path>
                <a:path w="1845944" h="191770">
                  <a:moveTo>
                    <a:pt x="290430" y="191258"/>
                  </a:moveTo>
                  <a:lnTo>
                    <a:pt x="481688" y="0"/>
                  </a:lnTo>
                </a:path>
                <a:path w="1845944" h="191770">
                  <a:moveTo>
                    <a:pt x="294477" y="191258"/>
                  </a:moveTo>
                  <a:lnTo>
                    <a:pt x="485736" y="0"/>
                  </a:lnTo>
                </a:path>
                <a:path w="1845944" h="191770">
                  <a:moveTo>
                    <a:pt x="298525" y="191258"/>
                  </a:moveTo>
                  <a:lnTo>
                    <a:pt x="489784" y="0"/>
                  </a:lnTo>
                </a:path>
                <a:path w="1845944" h="191770">
                  <a:moveTo>
                    <a:pt x="303585" y="191258"/>
                  </a:moveTo>
                  <a:lnTo>
                    <a:pt x="493832" y="0"/>
                  </a:lnTo>
                </a:path>
                <a:path w="1845944" h="191770">
                  <a:moveTo>
                    <a:pt x="307633" y="191258"/>
                  </a:moveTo>
                  <a:lnTo>
                    <a:pt x="497880" y="0"/>
                  </a:lnTo>
                </a:path>
                <a:path w="1845944" h="191770">
                  <a:moveTo>
                    <a:pt x="311681" y="191258"/>
                  </a:moveTo>
                  <a:lnTo>
                    <a:pt x="501927" y="0"/>
                  </a:lnTo>
                </a:path>
                <a:path w="1845944" h="191770">
                  <a:moveTo>
                    <a:pt x="315728" y="191258"/>
                  </a:moveTo>
                  <a:lnTo>
                    <a:pt x="506987" y="0"/>
                  </a:lnTo>
                </a:path>
                <a:path w="1845944" h="191770">
                  <a:moveTo>
                    <a:pt x="319776" y="191258"/>
                  </a:moveTo>
                  <a:lnTo>
                    <a:pt x="511035" y="0"/>
                  </a:lnTo>
                </a:path>
                <a:path w="1845944" h="191770">
                  <a:moveTo>
                    <a:pt x="323824" y="191258"/>
                  </a:moveTo>
                  <a:lnTo>
                    <a:pt x="515083" y="0"/>
                  </a:lnTo>
                </a:path>
                <a:path w="1845944" h="191770">
                  <a:moveTo>
                    <a:pt x="328884" y="191258"/>
                  </a:moveTo>
                  <a:lnTo>
                    <a:pt x="519131" y="0"/>
                  </a:lnTo>
                </a:path>
                <a:path w="1845944" h="191770">
                  <a:moveTo>
                    <a:pt x="332932" y="191258"/>
                  </a:moveTo>
                  <a:lnTo>
                    <a:pt x="523178" y="0"/>
                  </a:lnTo>
                </a:path>
                <a:path w="1845944" h="191770">
                  <a:moveTo>
                    <a:pt x="336979" y="191258"/>
                  </a:moveTo>
                  <a:lnTo>
                    <a:pt x="527226" y="0"/>
                  </a:lnTo>
                </a:path>
                <a:path w="1845944" h="191770">
                  <a:moveTo>
                    <a:pt x="341027" y="191258"/>
                  </a:moveTo>
                  <a:lnTo>
                    <a:pt x="532286" y="0"/>
                  </a:lnTo>
                </a:path>
                <a:path w="1845944" h="191770">
                  <a:moveTo>
                    <a:pt x="345075" y="191258"/>
                  </a:moveTo>
                  <a:lnTo>
                    <a:pt x="536334" y="0"/>
                  </a:lnTo>
                </a:path>
                <a:path w="1845944" h="191770">
                  <a:moveTo>
                    <a:pt x="349123" y="191258"/>
                  </a:moveTo>
                  <a:lnTo>
                    <a:pt x="540382" y="0"/>
                  </a:lnTo>
                </a:path>
                <a:path w="1845944" h="191770">
                  <a:moveTo>
                    <a:pt x="354182" y="191258"/>
                  </a:moveTo>
                  <a:lnTo>
                    <a:pt x="544429" y="0"/>
                  </a:lnTo>
                </a:path>
                <a:path w="1845944" h="191770">
                  <a:moveTo>
                    <a:pt x="358230" y="191258"/>
                  </a:moveTo>
                  <a:lnTo>
                    <a:pt x="548477" y="0"/>
                  </a:lnTo>
                </a:path>
                <a:path w="1845944" h="191770">
                  <a:moveTo>
                    <a:pt x="362278" y="191258"/>
                  </a:moveTo>
                  <a:lnTo>
                    <a:pt x="552525" y="0"/>
                  </a:lnTo>
                </a:path>
                <a:path w="1845944" h="191770">
                  <a:moveTo>
                    <a:pt x="366326" y="191258"/>
                  </a:moveTo>
                  <a:lnTo>
                    <a:pt x="557585" y="0"/>
                  </a:lnTo>
                </a:path>
                <a:path w="1845944" h="191770">
                  <a:moveTo>
                    <a:pt x="370374" y="191258"/>
                  </a:moveTo>
                  <a:lnTo>
                    <a:pt x="561633" y="0"/>
                  </a:lnTo>
                </a:path>
                <a:path w="1845944" h="191770">
                  <a:moveTo>
                    <a:pt x="374422" y="191258"/>
                  </a:moveTo>
                  <a:lnTo>
                    <a:pt x="565680" y="0"/>
                  </a:lnTo>
                </a:path>
                <a:path w="1845944" h="191770">
                  <a:moveTo>
                    <a:pt x="379481" y="191258"/>
                  </a:moveTo>
                  <a:lnTo>
                    <a:pt x="569728" y="0"/>
                  </a:lnTo>
                </a:path>
                <a:path w="1845944" h="191770">
                  <a:moveTo>
                    <a:pt x="383529" y="191258"/>
                  </a:moveTo>
                  <a:lnTo>
                    <a:pt x="573776" y="0"/>
                  </a:lnTo>
                </a:path>
                <a:path w="1845944" h="191770">
                  <a:moveTo>
                    <a:pt x="387577" y="191258"/>
                  </a:moveTo>
                  <a:lnTo>
                    <a:pt x="577824" y="0"/>
                  </a:lnTo>
                </a:path>
                <a:path w="1845944" h="191770">
                  <a:moveTo>
                    <a:pt x="391625" y="191258"/>
                  </a:moveTo>
                  <a:lnTo>
                    <a:pt x="582883" y="0"/>
                  </a:lnTo>
                </a:path>
                <a:path w="1845944" h="191770">
                  <a:moveTo>
                    <a:pt x="395672" y="191258"/>
                  </a:moveTo>
                  <a:lnTo>
                    <a:pt x="586931" y="0"/>
                  </a:lnTo>
                </a:path>
                <a:path w="1845944" h="191770">
                  <a:moveTo>
                    <a:pt x="399720" y="191258"/>
                  </a:moveTo>
                  <a:lnTo>
                    <a:pt x="590979" y="0"/>
                  </a:lnTo>
                </a:path>
                <a:path w="1845944" h="191770">
                  <a:moveTo>
                    <a:pt x="404780" y="191258"/>
                  </a:moveTo>
                  <a:lnTo>
                    <a:pt x="595027" y="0"/>
                  </a:lnTo>
                </a:path>
                <a:path w="1845944" h="191770">
                  <a:moveTo>
                    <a:pt x="408828" y="191258"/>
                  </a:moveTo>
                  <a:lnTo>
                    <a:pt x="599075" y="0"/>
                  </a:lnTo>
                </a:path>
                <a:path w="1845944" h="191770">
                  <a:moveTo>
                    <a:pt x="412876" y="191258"/>
                  </a:moveTo>
                  <a:lnTo>
                    <a:pt x="603123" y="0"/>
                  </a:lnTo>
                </a:path>
                <a:path w="1845944" h="191770">
                  <a:moveTo>
                    <a:pt x="416923" y="191258"/>
                  </a:moveTo>
                  <a:lnTo>
                    <a:pt x="607170" y="0"/>
                  </a:lnTo>
                </a:path>
                <a:path w="1845944" h="191770">
                  <a:moveTo>
                    <a:pt x="420971" y="191258"/>
                  </a:moveTo>
                  <a:lnTo>
                    <a:pt x="612230" y="0"/>
                  </a:lnTo>
                </a:path>
                <a:path w="1845944" h="191770">
                  <a:moveTo>
                    <a:pt x="425019" y="191258"/>
                  </a:moveTo>
                  <a:lnTo>
                    <a:pt x="616278" y="0"/>
                  </a:lnTo>
                </a:path>
                <a:path w="1845944" h="191770">
                  <a:moveTo>
                    <a:pt x="430079" y="191258"/>
                  </a:moveTo>
                  <a:lnTo>
                    <a:pt x="620326" y="0"/>
                  </a:lnTo>
                </a:path>
                <a:path w="1845944" h="191770">
                  <a:moveTo>
                    <a:pt x="434127" y="191258"/>
                  </a:moveTo>
                  <a:lnTo>
                    <a:pt x="624373" y="0"/>
                  </a:lnTo>
                </a:path>
                <a:path w="1845944" h="191770">
                  <a:moveTo>
                    <a:pt x="438174" y="191258"/>
                  </a:moveTo>
                  <a:lnTo>
                    <a:pt x="628421" y="0"/>
                  </a:lnTo>
                </a:path>
                <a:path w="1845944" h="191770">
                  <a:moveTo>
                    <a:pt x="442222" y="191258"/>
                  </a:moveTo>
                  <a:lnTo>
                    <a:pt x="632469" y="0"/>
                  </a:lnTo>
                </a:path>
                <a:path w="1845944" h="191770">
                  <a:moveTo>
                    <a:pt x="446270" y="191258"/>
                  </a:moveTo>
                  <a:lnTo>
                    <a:pt x="637529" y="0"/>
                  </a:lnTo>
                </a:path>
                <a:path w="1845944" h="191770">
                  <a:moveTo>
                    <a:pt x="450318" y="191258"/>
                  </a:moveTo>
                  <a:lnTo>
                    <a:pt x="641577" y="0"/>
                  </a:lnTo>
                </a:path>
                <a:path w="1845944" h="191770">
                  <a:moveTo>
                    <a:pt x="455378" y="191258"/>
                  </a:moveTo>
                  <a:lnTo>
                    <a:pt x="645624" y="0"/>
                  </a:lnTo>
                </a:path>
                <a:path w="1845944" h="191770">
                  <a:moveTo>
                    <a:pt x="459425" y="191258"/>
                  </a:moveTo>
                  <a:lnTo>
                    <a:pt x="649672" y="0"/>
                  </a:lnTo>
                </a:path>
                <a:path w="1845944" h="191770">
                  <a:moveTo>
                    <a:pt x="463473" y="191258"/>
                  </a:moveTo>
                  <a:lnTo>
                    <a:pt x="653720" y="0"/>
                  </a:lnTo>
                </a:path>
                <a:path w="1845944" h="191770">
                  <a:moveTo>
                    <a:pt x="467521" y="191258"/>
                  </a:moveTo>
                  <a:lnTo>
                    <a:pt x="657768" y="0"/>
                  </a:lnTo>
                </a:path>
                <a:path w="1845944" h="191770">
                  <a:moveTo>
                    <a:pt x="471569" y="191258"/>
                  </a:moveTo>
                  <a:lnTo>
                    <a:pt x="662828" y="0"/>
                  </a:lnTo>
                </a:path>
                <a:path w="1845944" h="191770">
                  <a:moveTo>
                    <a:pt x="475617" y="191258"/>
                  </a:moveTo>
                  <a:lnTo>
                    <a:pt x="666875" y="0"/>
                  </a:lnTo>
                </a:path>
                <a:path w="1845944" h="191770">
                  <a:moveTo>
                    <a:pt x="479664" y="191258"/>
                  </a:moveTo>
                  <a:lnTo>
                    <a:pt x="670923" y="0"/>
                  </a:lnTo>
                </a:path>
                <a:path w="1845944" h="191770">
                  <a:moveTo>
                    <a:pt x="484724" y="191258"/>
                  </a:moveTo>
                  <a:lnTo>
                    <a:pt x="674971" y="0"/>
                  </a:lnTo>
                </a:path>
                <a:path w="1845944" h="191770">
                  <a:moveTo>
                    <a:pt x="488772" y="191258"/>
                  </a:moveTo>
                  <a:lnTo>
                    <a:pt x="679019" y="0"/>
                  </a:lnTo>
                </a:path>
                <a:path w="1845944" h="191770">
                  <a:moveTo>
                    <a:pt x="492820" y="191258"/>
                  </a:moveTo>
                  <a:lnTo>
                    <a:pt x="683067" y="0"/>
                  </a:lnTo>
                </a:path>
                <a:path w="1845944" h="191770">
                  <a:moveTo>
                    <a:pt x="496868" y="191258"/>
                  </a:moveTo>
                  <a:lnTo>
                    <a:pt x="688126" y="0"/>
                  </a:lnTo>
                </a:path>
                <a:path w="1845944" h="191770">
                  <a:moveTo>
                    <a:pt x="500915" y="191258"/>
                  </a:moveTo>
                  <a:lnTo>
                    <a:pt x="692174" y="0"/>
                  </a:lnTo>
                </a:path>
                <a:path w="1845944" h="191770">
                  <a:moveTo>
                    <a:pt x="504963" y="191258"/>
                  </a:moveTo>
                  <a:lnTo>
                    <a:pt x="696222" y="0"/>
                  </a:lnTo>
                </a:path>
                <a:path w="1845944" h="191770">
                  <a:moveTo>
                    <a:pt x="510023" y="191258"/>
                  </a:moveTo>
                  <a:lnTo>
                    <a:pt x="700270" y="0"/>
                  </a:lnTo>
                </a:path>
                <a:path w="1845944" h="191770">
                  <a:moveTo>
                    <a:pt x="514071" y="191258"/>
                  </a:moveTo>
                  <a:lnTo>
                    <a:pt x="704318" y="0"/>
                  </a:lnTo>
                </a:path>
                <a:path w="1845944" h="191770">
                  <a:moveTo>
                    <a:pt x="518119" y="191258"/>
                  </a:moveTo>
                  <a:lnTo>
                    <a:pt x="708365" y="0"/>
                  </a:lnTo>
                </a:path>
                <a:path w="1845944" h="191770">
                  <a:moveTo>
                    <a:pt x="522166" y="191258"/>
                  </a:moveTo>
                  <a:lnTo>
                    <a:pt x="713425" y="0"/>
                  </a:lnTo>
                </a:path>
                <a:path w="1845944" h="191770">
                  <a:moveTo>
                    <a:pt x="526214" y="191258"/>
                  </a:moveTo>
                  <a:lnTo>
                    <a:pt x="717473" y="0"/>
                  </a:lnTo>
                </a:path>
                <a:path w="1845944" h="191770">
                  <a:moveTo>
                    <a:pt x="530262" y="191258"/>
                  </a:moveTo>
                  <a:lnTo>
                    <a:pt x="721521" y="0"/>
                  </a:lnTo>
                </a:path>
                <a:path w="1845944" h="191770">
                  <a:moveTo>
                    <a:pt x="535322" y="191258"/>
                  </a:moveTo>
                  <a:lnTo>
                    <a:pt x="725569" y="0"/>
                  </a:lnTo>
                </a:path>
                <a:path w="1845944" h="191770">
                  <a:moveTo>
                    <a:pt x="539370" y="191258"/>
                  </a:moveTo>
                  <a:lnTo>
                    <a:pt x="729616" y="0"/>
                  </a:lnTo>
                </a:path>
                <a:path w="1845944" h="191770">
                  <a:moveTo>
                    <a:pt x="543417" y="191258"/>
                  </a:moveTo>
                  <a:lnTo>
                    <a:pt x="733664" y="0"/>
                  </a:lnTo>
                </a:path>
                <a:path w="1845944" h="191770">
                  <a:moveTo>
                    <a:pt x="547465" y="191258"/>
                  </a:moveTo>
                  <a:lnTo>
                    <a:pt x="738724" y="0"/>
                  </a:lnTo>
                </a:path>
                <a:path w="1845944" h="191770">
                  <a:moveTo>
                    <a:pt x="551513" y="191258"/>
                  </a:moveTo>
                  <a:lnTo>
                    <a:pt x="742772" y="0"/>
                  </a:lnTo>
                </a:path>
                <a:path w="1845944" h="191770">
                  <a:moveTo>
                    <a:pt x="555561" y="191258"/>
                  </a:moveTo>
                  <a:lnTo>
                    <a:pt x="746820" y="0"/>
                  </a:lnTo>
                </a:path>
                <a:path w="1845944" h="191770">
                  <a:moveTo>
                    <a:pt x="560621" y="191258"/>
                  </a:moveTo>
                  <a:lnTo>
                    <a:pt x="750867" y="0"/>
                  </a:lnTo>
                </a:path>
                <a:path w="1845944" h="191770">
                  <a:moveTo>
                    <a:pt x="564668" y="191258"/>
                  </a:moveTo>
                  <a:lnTo>
                    <a:pt x="754915" y="0"/>
                  </a:lnTo>
                </a:path>
                <a:path w="1845944" h="191770">
                  <a:moveTo>
                    <a:pt x="568716" y="191258"/>
                  </a:moveTo>
                  <a:lnTo>
                    <a:pt x="758963" y="0"/>
                  </a:lnTo>
                </a:path>
                <a:path w="1845944" h="191770">
                  <a:moveTo>
                    <a:pt x="572764" y="191258"/>
                  </a:moveTo>
                  <a:lnTo>
                    <a:pt x="764023" y="0"/>
                  </a:lnTo>
                </a:path>
                <a:path w="1845944" h="191770">
                  <a:moveTo>
                    <a:pt x="576812" y="191258"/>
                  </a:moveTo>
                  <a:lnTo>
                    <a:pt x="768071" y="0"/>
                  </a:lnTo>
                </a:path>
                <a:path w="1845944" h="191770">
                  <a:moveTo>
                    <a:pt x="580860" y="191258"/>
                  </a:moveTo>
                  <a:lnTo>
                    <a:pt x="772118" y="0"/>
                  </a:lnTo>
                </a:path>
                <a:path w="1845944" h="191770">
                  <a:moveTo>
                    <a:pt x="585919" y="191258"/>
                  </a:moveTo>
                  <a:lnTo>
                    <a:pt x="776166" y="0"/>
                  </a:lnTo>
                </a:path>
                <a:path w="1845944" h="191770">
                  <a:moveTo>
                    <a:pt x="589967" y="191258"/>
                  </a:moveTo>
                  <a:lnTo>
                    <a:pt x="780214" y="0"/>
                  </a:lnTo>
                </a:path>
                <a:path w="1845944" h="191770">
                  <a:moveTo>
                    <a:pt x="594015" y="191258"/>
                  </a:moveTo>
                  <a:lnTo>
                    <a:pt x="784262" y="0"/>
                  </a:lnTo>
                </a:path>
                <a:path w="1845944" h="191770">
                  <a:moveTo>
                    <a:pt x="598063" y="191258"/>
                  </a:moveTo>
                  <a:lnTo>
                    <a:pt x="789322" y="0"/>
                  </a:lnTo>
                </a:path>
                <a:path w="1845944" h="191770">
                  <a:moveTo>
                    <a:pt x="602111" y="191258"/>
                  </a:moveTo>
                  <a:lnTo>
                    <a:pt x="793369" y="0"/>
                  </a:lnTo>
                </a:path>
                <a:path w="1845944" h="191770">
                  <a:moveTo>
                    <a:pt x="606158" y="191258"/>
                  </a:moveTo>
                  <a:lnTo>
                    <a:pt x="797417" y="0"/>
                  </a:lnTo>
                </a:path>
                <a:path w="1845944" h="191770">
                  <a:moveTo>
                    <a:pt x="611218" y="191258"/>
                  </a:moveTo>
                  <a:lnTo>
                    <a:pt x="801465" y="0"/>
                  </a:lnTo>
                </a:path>
                <a:path w="1845944" h="191770">
                  <a:moveTo>
                    <a:pt x="615266" y="191258"/>
                  </a:moveTo>
                  <a:lnTo>
                    <a:pt x="805513" y="0"/>
                  </a:lnTo>
                </a:path>
                <a:path w="1845944" h="191770">
                  <a:moveTo>
                    <a:pt x="619314" y="191258"/>
                  </a:moveTo>
                  <a:lnTo>
                    <a:pt x="809561" y="0"/>
                  </a:lnTo>
                </a:path>
                <a:path w="1845944" h="191770">
                  <a:moveTo>
                    <a:pt x="623362" y="191258"/>
                  </a:moveTo>
                  <a:lnTo>
                    <a:pt x="814620" y="0"/>
                  </a:lnTo>
                </a:path>
                <a:path w="1845944" h="191770">
                  <a:moveTo>
                    <a:pt x="627409" y="191258"/>
                  </a:moveTo>
                  <a:lnTo>
                    <a:pt x="818668" y="0"/>
                  </a:lnTo>
                </a:path>
                <a:path w="1845944" h="191770">
                  <a:moveTo>
                    <a:pt x="631457" y="191258"/>
                  </a:moveTo>
                  <a:lnTo>
                    <a:pt x="822716" y="0"/>
                  </a:lnTo>
                </a:path>
                <a:path w="1845944" h="191770">
                  <a:moveTo>
                    <a:pt x="636517" y="191258"/>
                  </a:moveTo>
                  <a:lnTo>
                    <a:pt x="826764" y="0"/>
                  </a:lnTo>
                </a:path>
                <a:path w="1845944" h="191770">
                  <a:moveTo>
                    <a:pt x="640565" y="191258"/>
                  </a:moveTo>
                  <a:lnTo>
                    <a:pt x="830812" y="0"/>
                  </a:lnTo>
                </a:path>
                <a:path w="1845944" h="191770">
                  <a:moveTo>
                    <a:pt x="644613" y="191258"/>
                  </a:moveTo>
                  <a:lnTo>
                    <a:pt x="834859" y="0"/>
                  </a:lnTo>
                </a:path>
                <a:path w="1845944" h="191770">
                  <a:moveTo>
                    <a:pt x="648660" y="191258"/>
                  </a:moveTo>
                  <a:lnTo>
                    <a:pt x="839919" y="0"/>
                  </a:lnTo>
                </a:path>
                <a:path w="1845944" h="191770">
                  <a:moveTo>
                    <a:pt x="652708" y="191258"/>
                  </a:moveTo>
                  <a:lnTo>
                    <a:pt x="843967" y="0"/>
                  </a:lnTo>
                </a:path>
                <a:path w="1845944" h="191770">
                  <a:moveTo>
                    <a:pt x="656756" y="191258"/>
                  </a:moveTo>
                  <a:lnTo>
                    <a:pt x="848015" y="0"/>
                  </a:lnTo>
                </a:path>
                <a:path w="1845944" h="191770">
                  <a:moveTo>
                    <a:pt x="661816" y="191258"/>
                  </a:moveTo>
                  <a:lnTo>
                    <a:pt x="852063" y="0"/>
                  </a:lnTo>
                </a:path>
                <a:path w="1845944" h="191770">
                  <a:moveTo>
                    <a:pt x="665864" y="191258"/>
                  </a:moveTo>
                  <a:lnTo>
                    <a:pt x="856110" y="0"/>
                  </a:lnTo>
                </a:path>
                <a:path w="1845944" h="191770">
                  <a:moveTo>
                    <a:pt x="669911" y="191258"/>
                  </a:moveTo>
                  <a:lnTo>
                    <a:pt x="860158" y="0"/>
                  </a:lnTo>
                </a:path>
                <a:path w="1845944" h="191770">
                  <a:moveTo>
                    <a:pt x="673959" y="191258"/>
                  </a:moveTo>
                  <a:lnTo>
                    <a:pt x="865218" y="0"/>
                  </a:lnTo>
                </a:path>
                <a:path w="1845944" h="191770">
                  <a:moveTo>
                    <a:pt x="678007" y="191258"/>
                  </a:moveTo>
                  <a:lnTo>
                    <a:pt x="869266" y="0"/>
                  </a:lnTo>
                </a:path>
                <a:path w="1845944" h="191770">
                  <a:moveTo>
                    <a:pt x="682055" y="191258"/>
                  </a:moveTo>
                  <a:lnTo>
                    <a:pt x="873314" y="0"/>
                  </a:lnTo>
                </a:path>
                <a:path w="1845944" h="191770">
                  <a:moveTo>
                    <a:pt x="687114" y="191258"/>
                  </a:moveTo>
                  <a:lnTo>
                    <a:pt x="877361" y="0"/>
                  </a:lnTo>
                </a:path>
                <a:path w="1845944" h="191770">
                  <a:moveTo>
                    <a:pt x="691162" y="191258"/>
                  </a:moveTo>
                  <a:lnTo>
                    <a:pt x="881409" y="0"/>
                  </a:lnTo>
                </a:path>
                <a:path w="1845944" h="191770">
                  <a:moveTo>
                    <a:pt x="695210" y="191258"/>
                  </a:moveTo>
                  <a:lnTo>
                    <a:pt x="885457" y="0"/>
                  </a:lnTo>
                </a:path>
                <a:path w="1845944" h="191770">
                  <a:moveTo>
                    <a:pt x="699258" y="191258"/>
                  </a:moveTo>
                  <a:lnTo>
                    <a:pt x="890517" y="0"/>
                  </a:lnTo>
                </a:path>
                <a:path w="1845944" h="191770">
                  <a:moveTo>
                    <a:pt x="703306" y="191258"/>
                  </a:moveTo>
                  <a:lnTo>
                    <a:pt x="894565" y="0"/>
                  </a:lnTo>
                </a:path>
                <a:path w="1845944" h="191770">
                  <a:moveTo>
                    <a:pt x="707354" y="191258"/>
                  </a:moveTo>
                  <a:lnTo>
                    <a:pt x="898612" y="0"/>
                  </a:lnTo>
                </a:path>
                <a:path w="1845944" h="191770">
                  <a:moveTo>
                    <a:pt x="712413" y="191258"/>
                  </a:moveTo>
                  <a:lnTo>
                    <a:pt x="902660" y="0"/>
                  </a:lnTo>
                </a:path>
                <a:path w="1845944" h="191770">
                  <a:moveTo>
                    <a:pt x="716461" y="191258"/>
                  </a:moveTo>
                  <a:lnTo>
                    <a:pt x="906708" y="0"/>
                  </a:lnTo>
                </a:path>
                <a:path w="1845944" h="191770">
                  <a:moveTo>
                    <a:pt x="720509" y="191258"/>
                  </a:moveTo>
                  <a:lnTo>
                    <a:pt x="910756" y="0"/>
                  </a:lnTo>
                </a:path>
                <a:path w="1845944" h="191770">
                  <a:moveTo>
                    <a:pt x="724557" y="191258"/>
                  </a:moveTo>
                  <a:lnTo>
                    <a:pt x="915815" y="0"/>
                  </a:lnTo>
                </a:path>
                <a:path w="1845944" h="191770">
                  <a:moveTo>
                    <a:pt x="728604" y="191258"/>
                  </a:moveTo>
                  <a:lnTo>
                    <a:pt x="919863" y="0"/>
                  </a:lnTo>
                </a:path>
                <a:path w="1845944" h="191770">
                  <a:moveTo>
                    <a:pt x="732652" y="191258"/>
                  </a:moveTo>
                  <a:lnTo>
                    <a:pt x="923911" y="0"/>
                  </a:lnTo>
                </a:path>
                <a:path w="1845944" h="191770">
                  <a:moveTo>
                    <a:pt x="737712" y="191258"/>
                  </a:moveTo>
                  <a:lnTo>
                    <a:pt x="927959" y="0"/>
                  </a:lnTo>
                </a:path>
                <a:path w="1845944" h="191770">
                  <a:moveTo>
                    <a:pt x="741760" y="191258"/>
                  </a:moveTo>
                  <a:lnTo>
                    <a:pt x="932007" y="0"/>
                  </a:lnTo>
                </a:path>
                <a:path w="1845944" h="191770">
                  <a:moveTo>
                    <a:pt x="745808" y="191258"/>
                  </a:moveTo>
                  <a:lnTo>
                    <a:pt x="936055" y="0"/>
                  </a:lnTo>
                </a:path>
                <a:path w="1845944" h="191770">
                  <a:moveTo>
                    <a:pt x="749855" y="191258"/>
                  </a:moveTo>
                  <a:lnTo>
                    <a:pt x="940102" y="0"/>
                  </a:lnTo>
                </a:path>
                <a:path w="1845944" h="191770">
                  <a:moveTo>
                    <a:pt x="753903" y="191258"/>
                  </a:moveTo>
                  <a:lnTo>
                    <a:pt x="945162" y="0"/>
                  </a:lnTo>
                </a:path>
                <a:path w="1845944" h="191770">
                  <a:moveTo>
                    <a:pt x="757951" y="191258"/>
                  </a:moveTo>
                  <a:lnTo>
                    <a:pt x="949210" y="0"/>
                  </a:lnTo>
                </a:path>
                <a:path w="1845944" h="191770">
                  <a:moveTo>
                    <a:pt x="763011" y="191258"/>
                  </a:moveTo>
                  <a:lnTo>
                    <a:pt x="953258" y="0"/>
                  </a:lnTo>
                </a:path>
                <a:path w="1845944" h="191770">
                  <a:moveTo>
                    <a:pt x="767059" y="191258"/>
                  </a:moveTo>
                  <a:lnTo>
                    <a:pt x="957305" y="0"/>
                  </a:lnTo>
                </a:path>
                <a:path w="1845944" h="191770">
                  <a:moveTo>
                    <a:pt x="771106" y="191258"/>
                  </a:moveTo>
                  <a:lnTo>
                    <a:pt x="961353" y="0"/>
                  </a:lnTo>
                </a:path>
                <a:path w="1845944" h="191770">
                  <a:moveTo>
                    <a:pt x="775154" y="191258"/>
                  </a:moveTo>
                  <a:lnTo>
                    <a:pt x="965401" y="0"/>
                  </a:lnTo>
                </a:path>
                <a:path w="1845944" h="191770">
                  <a:moveTo>
                    <a:pt x="779202" y="191258"/>
                  </a:moveTo>
                  <a:lnTo>
                    <a:pt x="970461" y="0"/>
                  </a:lnTo>
                </a:path>
                <a:path w="1845944" h="191770">
                  <a:moveTo>
                    <a:pt x="783250" y="191258"/>
                  </a:moveTo>
                  <a:lnTo>
                    <a:pt x="974509" y="0"/>
                  </a:lnTo>
                </a:path>
                <a:path w="1845944" h="191770">
                  <a:moveTo>
                    <a:pt x="788310" y="191258"/>
                  </a:moveTo>
                  <a:lnTo>
                    <a:pt x="978556" y="0"/>
                  </a:lnTo>
                </a:path>
                <a:path w="1845944" h="191770">
                  <a:moveTo>
                    <a:pt x="792357" y="191258"/>
                  </a:moveTo>
                  <a:lnTo>
                    <a:pt x="982604" y="0"/>
                  </a:lnTo>
                </a:path>
                <a:path w="1845944" h="191770">
                  <a:moveTo>
                    <a:pt x="796405" y="191258"/>
                  </a:moveTo>
                  <a:lnTo>
                    <a:pt x="986652" y="0"/>
                  </a:lnTo>
                </a:path>
                <a:path w="1845944" h="191770">
                  <a:moveTo>
                    <a:pt x="800453" y="191258"/>
                  </a:moveTo>
                  <a:lnTo>
                    <a:pt x="990700" y="0"/>
                  </a:lnTo>
                </a:path>
                <a:path w="1845944" h="191770">
                  <a:moveTo>
                    <a:pt x="804501" y="191258"/>
                  </a:moveTo>
                  <a:lnTo>
                    <a:pt x="995760" y="0"/>
                  </a:lnTo>
                </a:path>
                <a:path w="1845944" h="191770">
                  <a:moveTo>
                    <a:pt x="808549" y="191258"/>
                  </a:moveTo>
                  <a:lnTo>
                    <a:pt x="999807" y="0"/>
                  </a:lnTo>
                </a:path>
                <a:path w="1845944" h="191770">
                  <a:moveTo>
                    <a:pt x="812596" y="191258"/>
                  </a:moveTo>
                  <a:lnTo>
                    <a:pt x="1003855" y="0"/>
                  </a:lnTo>
                </a:path>
                <a:path w="1845944" h="191770">
                  <a:moveTo>
                    <a:pt x="817656" y="191258"/>
                  </a:moveTo>
                  <a:lnTo>
                    <a:pt x="1007903" y="0"/>
                  </a:lnTo>
                </a:path>
                <a:path w="1845944" h="191770">
                  <a:moveTo>
                    <a:pt x="821704" y="191258"/>
                  </a:moveTo>
                  <a:lnTo>
                    <a:pt x="1011951" y="0"/>
                  </a:lnTo>
                </a:path>
                <a:path w="1845944" h="191770">
                  <a:moveTo>
                    <a:pt x="825752" y="191258"/>
                  </a:moveTo>
                  <a:lnTo>
                    <a:pt x="1015999" y="0"/>
                  </a:lnTo>
                </a:path>
                <a:path w="1845944" h="191770">
                  <a:moveTo>
                    <a:pt x="829800" y="191258"/>
                  </a:moveTo>
                  <a:lnTo>
                    <a:pt x="1021058" y="0"/>
                  </a:lnTo>
                </a:path>
                <a:path w="1845944" h="191770">
                  <a:moveTo>
                    <a:pt x="833847" y="191258"/>
                  </a:moveTo>
                  <a:lnTo>
                    <a:pt x="1025106" y="0"/>
                  </a:lnTo>
                </a:path>
                <a:path w="1845944" h="191770">
                  <a:moveTo>
                    <a:pt x="837895" y="191258"/>
                  </a:moveTo>
                  <a:lnTo>
                    <a:pt x="1029154" y="0"/>
                  </a:lnTo>
                </a:path>
                <a:path w="1845944" h="191770">
                  <a:moveTo>
                    <a:pt x="842955" y="191258"/>
                  </a:moveTo>
                  <a:lnTo>
                    <a:pt x="1033202" y="0"/>
                  </a:lnTo>
                </a:path>
                <a:path w="1845944" h="191770">
                  <a:moveTo>
                    <a:pt x="847003" y="191258"/>
                  </a:moveTo>
                  <a:lnTo>
                    <a:pt x="1037250" y="0"/>
                  </a:lnTo>
                </a:path>
                <a:path w="1845944" h="191770">
                  <a:moveTo>
                    <a:pt x="851051" y="191258"/>
                  </a:moveTo>
                  <a:lnTo>
                    <a:pt x="1041297" y="0"/>
                  </a:lnTo>
                </a:path>
                <a:path w="1845944" h="191770">
                  <a:moveTo>
                    <a:pt x="855098" y="191258"/>
                  </a:moveTo>
                  <a:lnTo>
                    <a:pt x="1046357" y="0"/>
                  </a:lnTo>
                </a:path>
                <a:path w="1845944" h="191770">
                  <a:moveTo>
                    <a:pt x="859146" y="191258"/>
                  </a:moveTo>
                  <a:lnTo>
                    <a:pt x="1050405" y="0"/>
                  </a:lnTo>
                </a:path>
                <a:path w="1845944" h="191770">
                  <a:moveTo>
                    <a:pt x="863194" y="191258"/>
                  </a:moveTo>
                  <a:lnTo>
                    <a:pt x="1054453" y="0"/>
                  </a:lnTo>
                </a:path>
                <a:path w="1845944" h="191770">
                  <a:moveTo>
                    <a:pt x="868254" y="191258"/>
                  </a:moveTo>
                  <a:lnTo>
                    <a:pt x="1058501" y="0"/>
                  </a:lnTo>
                </a:path>
                <a:path w="1845944" h="191770">
                  <a:moveTo>
                    <a:pt x="872302" y="191258"/>
                  </a:moveTo>
                  <a:lnTo>
                    <a:pt x="1062548" y="0"/>
                  </a:lnTo>
                </a:path>
                <a:path w="1845944" h="191770">
                  <a:moveTo>
                    <a:pt x="876349" y="191258"/>
                  </a:moveTo>
                  <a:lnTo>
                    <a:pt x="1066596" y="0"/>
                  </a:lnTo>
                </a:path>
                <a:path w="1845944" h="191770">
                  <a:moveTo>
                    <a:pt x="880397" y="191258"/>
                  </a:moveTo>
                  <a:lnTo>
                    <a:pt x="1071656" y="0"/>
                  </a:lnTo>
                </a:path>
                <a:path w="1845944" h="191770">
                  <a:moveTo>
                    <a:pt x="884445" y="191258"/>
                  </a:moveTo>
                  <a:lnTo>
                    <a:pt x="1075704" y="0"/>
                  </a:lnTo>
                </a:path>
                <a:path w="1845944" h="191770">
                  <a:moveTo>
                    <a:pt x="888493" y="191258"/>
                  </a:moveTo>
                  <a:lnTo>
                    <a:pt x="1079752" y="0"/>
                  </a:lnTo>
                </a:path>
                <a:path w="1845944" h="191770">
                  <a:moveTo>
                    <a:pt x="893553" y="191258"/>
                  </a:moveTo>
                  <a:lnTo>
                    <a:pt x="1083799" y="0"/>
                  </a:lnTo>
                </a:path>
                <a:path w="1845944" h="191770">
                  <a:moveTo>
                    <a:pt x="897600" y="191258"/>
                  </a:moveTo>
                  <a:lnTo>
                    <a:pt x="1087847" y="0"/>
                  </a:lnTo>
                </a:path>
                <a:path w="1845944" h="191770">
                  <a:moveTo>
                    <a:pt x="901648" y="191258"/>
                  </a:moveTo>
                  <a:lnTo>
                    <a:pt x="1091895" y="0"/>
                  </a:lnTo>
                </a:path>
                <a:path w="1845944" h="191770">
                  <a:moveTo>
                    <a:pt x="905696" y="191258"/>
                  </a:moveTo>
                  <a:lnTo>
                    <a:pt x="1096955" y="0"/>
                  </a:lnTo>
                </a:path>
                <a:path w="1845944" h="191770">
                  <a:moveTo>
                    <a:pt x="909744" y="191258"/>
                  </a:moveTo>
                  <a:lnTo>
                    <a:pt x="1101003" y="0"/>
                  </a:lnTo>
                </a:path>
                <a:path w="1845944" h="191770">
                  <a:moveTo>
                    <a:pt x="913792" y="191258"/>
                  </a:moveTo>
                  <a:lnTo>
                    <a:pt x="1105050" y="0"/>
                  </a:lnTo>
                </a:path>
                <a:path w="1845944" h="191770">
                  <a:moveTo>
                    <a:pt x="918851" y="191258"/>
                  </a:moveTo>
                  <a:lnTo>
                    <a:pt x="1109098" y="0"/>
                  </a:lnTo>
                </a:path>
                <a:path w="1845944" h="191770">
                  <a:moveTo>
                    <a:pt x="922899" y="191258"/>
                  </a:moveTo>
                  <a:lnTo>
                    <a:pt x="1113146" y="0"/>
                  </a:lnTo>
                </a:path>
                <a:path w="1845944" h="191770">
                  <a:moveTo>
                    <a:pt x="926947" y="191258"/>
                  </a:moveTo>
                  <a:lnTo>
                    <a:pt x="1117194" y="0"/>
                  </a:lnTo>
                </a:path>
                <a:path w="1845944" h="191770">
                  <a:moveTo>
                    <a:pt x="930995" y="191258"/>
                  </a:moveTo>
                  <a:lnTo>
                    <a:pt x="1122254" y="0"/>
                  </a:lnTo>
                </a:path>
                <a:path w="1845944" h="191770">
                  <a:moveTo>
                    <a:pt x="935043" y="191258"/>
                  </a:moveTo>
                  <a:lnTo>
                    <a:pt x="1126301" y="0"/>
                  </a:lnTo>
                </a:path>
                <a:path w="1845944" h="191770">
                  <a:moveTo>
                    <a:pt x="939090" y="191258"/>
                  </a:moveTo>
                  <a:lnTo>
                    <a:pt x="1130349" y="0"/>
                  </a:lnTo>
                </a:path>
                <a:path w="1845944" h="191770">
                  <a:moveTo>
                    <a:pt x="944150" y="191258"/>
                  </a:moveTo>
                  <a:lnTo>
                    <a:pt x="1134397" y="0"/>
                  </a:lnTo>
                </a:path>
                <a:path w="1845944" h="191770">
                  <a:moveTo>
                    <a:pt x="948198" y="191258"/>
                  </a:moveTo>
                  <a:lnTo>
                    <a:pt x="1138445" y="0"/>
                  </a:lnTo>
                </a:path>
                <a:path w="1845944" h="191770">
                  <a:moveTo>
                    <a:pt x="952246" y="191258"/>
                  </a:moveTo>
                  <a:lnTo>
                    <a:pt x="1142493" y="0"/>
                  </a:lnTo>
                </a:path>
                <a:path w="1845944" h="191770">
                  <a:moveTo>
                    <a:pt x="956294" y="191258"/>
                  </a:moveTo>
                  <a:lnTo>
                    <a:pt x="1147552" y="0"/>
                  </a:lnTo>
                </a:path>
                <a:path w="1845944" h="191770">
                  <a:moveTo>
                    <a:pt x="960341" y="191258"/>
                  </a:moveTo>
                  <a:lnTo>
                    <a:pt x="1151600" y="0"/>
                  </a:lnTo>
                </a:path>
                <a:path w="1845944" h="191770">
                  <a:moveTo>
                    <a:pt x="964389" y="191258"/>
                  </a:moveTo>
                  <a:lnTo>
                    <a:pt x="1155648" y="0"/>
                  </a:lnTo>
                </a:path>
                <a:path w="1845944" h="191770">
                  <a:moveTo>
                    <a:pt x="969449" y="191258"/>
                  </a:moveTo>
                  <a:lnTo>
                    <a:pt x="1159696" y="0"/>
                  </a:lnTo>
                </a:path>
                <a:path w="1845944" h="191770">
                  <a:moveTo>
                    <a:pt x="973497" y="191258"/>
                  </a:moveTo>
                  <a:lnTo>
                    <a:pt x="1163744" y="0"/>
                  </a:lnTo>
                </a:path>
                <a:path w="1845944" h="191770">
                  <a:moveTo>
                    <a:pt x="977545" y="191258"/>
                  </a:moveTo>
                  <a:lnTo>
                    <a:pt x="1167791" y="0"/>
                  </a:lnTo>
                </a:path>
                <a:path w="1845944" h="191770">
                  <a:moveTo>
                    <a:pt x="981592" y="191258"/>
                  </a:moveTo>
                  <a:lnTo>
                    <a:pt x="1172851" y="0"/>
                  </a:lnTo>
                </a:path>
                <a:path w="1845944" h="191770">
                  <a:moveTo>
                    <a:pt x="985640" y="191258"/>
                  </a:moveTo>
                  <a:lnTo>
                    <a:pt x="1176899" y="0"/>
                  </a:lnTo>
                </a:path>
                <a:path w="1845944" h="191770">
                  <a:moveTo>
                    <a:pt x="989688" y="191258"/>
                  </a:moveTo>
                  <a:lnTo>
                    <a:pt x="1180947" y="0"/>
                  </a:lnTo>
                </a:path>
                <a:path w="1845944" h="191770">
                  <a:moveTo>
                    <a:pt x="994748" y="191258"/>
                  </a:moveTo>
                  <a:lnTo>
                    <a:pt x="1184995" y="0"/>
                  </a:lnTo>
                </a:path>
                <a:path w="1845944" h="191770">
                  <a:moveTo>
                    <a:pt x="998796" y="191258"/>
                  </a:moveTo>
                  <a:lnTo>
                    <a:pt x="1189042" y="0"/>
                  </a:lnTo>
                </a:path>
                <a:path w="1845944" h="191770">
                  <a:moveTo>
                    <a:pt x="1002843" y="191258"/>
                  </a:moveTo>
                  <a:lnTo>
                    <a:pt x="1193090" y="0"/>
                  </a:lnTo>
                </a:path>
                <a:path w="1845944" h="191770">
                  <a:moveTo>
                    <a:pt x="1006891" y="191258"/>
                  </a:moveTo>
                  <a:lnTo>
                    <a:pt x="1198150" y="0"/>
                  </a:lnTo>
                </a:path>
                <a:path w="1845944" h="191770">
                  <a:moveTo>
                    <a:pt x="1010939" y="191258"/>
                  </a:moveTo>
                  <a:lnTo>
                    <a:pt x="1202198" y="0"/>
                  </a:lnTo>
                </a:path>
                <a:path w="1845944" h="191770">
                  <a:moveTo>
                    <a:pt x="1014987" y="191258"/>
                  </a:moveTo>
                  <a:lnTo>
                    <a:pt x="1206246" y="0"/>
                  </a:lnTo>
                </a:path>
                <a:path w="1845944" h="191770">
                  <a:moveTo>
                    <a:pt x="1020046" y="191258"/>
                  </a:moveTo>
                  <a:lnTo>
                    <a:pt x="1210293" y="0"/>
                  </a:lnTo>
                </a:path>
                <a:path w="1845944" h="191770">
                  <a:moveTo>
                    <a:pt x="1024094" y="191258"/>
                  </a:moveTo>
                  <a:lnTo>
                    <a:pt x="1214341" y="0"/>
                  </a:lnTo>
                </a:path>
                <a:path w="1845944" h="191770">
                  <a:moveTo>
                    <a:pt x="1028142" y="191258"/>
                  </a:moveTo>
                  <a:lnTo>
                    <a:pt x="1218389" y="0"/>
                  </a:lnTo>
                </a:path>
                <a:path w="1845944" h="191770">
                  <a:moveTo>
                    <a:pt x="1032190" y="191258"/>
                  </a:moveTo>
                  <a:lnTo>
                    <a:pt x="1223449" y="0"/>
                  </a:lnTo>
                </a:path>
                <a:path w="1845944" h="191770">
                  <a:moveTo>
                    <a:pt x="1036238" y="191258"/>
                  </a:moveTo>
                  <a:lnTo>
                    <a:pt x="1227497" y="0"/>
                  </a:lnTo>
                </a:path>
                <a:path w="1845944" h="191770">
                  <a:moveTo>
                    <a:pt x="1040286" y="191258"/>
                  </a:moveTo>
                  <a:lnTo>
                    <a:pt x="1231544" y="0"/>
                  </a:lnTo>
                </a:path>
                <a:path w="1845944" h="191770">
                  <a:moveTo>
                    <a:pt x="1045345" y="191258"/>
                  </a:moveTo>
                  <a:lnTo>
                    <a:pt x="1235592" y="0"/>
                  </a:lnTo>
                </a:path>
                <a:path w="1845944" h="191770">
                  <a:moveTo>
                    <a:pt x="1049393" y="191258"/>
                  </a:moveTo>
                  <a:lnTo>
                    <a:pt x="1239640" y="0"/>
                  </a:lnTo>
                </a:path>
                <a:path w="1845944" h="191770">
                  <a:moveTo>
                    <a:pt x="1053441" y="191258"/>
                  </a:moveTo>
                  <a:lnTo>
                    <a:pt x="1243688" y="0"/>
                  </a:lnTo>
                </a:path>
                <a:path w="1845944" h="191770">
                  <a:moveTo>
                    <a:pt x="1057489" y="191258"/>
                  </a:moveTo>
                  <a:lnTo>
                    <a:pt x="1248747" y="0"/>
                  </a:lnTo>
                </a:path>
                <a:path w="1845944" h="191770">
                  <a:moveTo>
                    <a:pt x="1061536" y="191258"/>
                  </a:moveTo>
                  <a:lnTo>
                    <a:pt x="1252795" y="0"/>
                  </a:lnTo>
                </a:path>
                <a:path w="1845944" h="191770">
                  <a:moveTo>
                    <a:pt x="1065584" y="191258"/>
                  </a:moveTo>
                  <a:lnTo>
                    <a:pt x="1256843" y="0"/>
                  </a:lnTo>
                </a:path>
                <a:path w="1845944" h="191770">
                  <a:moveTo>
                    <a:pt x="1070644" y="191258"/>
                  </a:moveTo>
                  <a:lnTo>
                    <a:pt x="1260891" y="0"/>
                  </a:lnTo>
                </a:path>
                <a:path w="1845944" h="191770">
                  <a:moveTo>
                    <a:pt x="1074692" y="191258"/>
                  </a:moveTo>
                  <a:lnTo>
                    <a:pt x="1264939" y="0"/>
                  </a:lnTo>
                </a:path>
                <a:path w="1845944" h="191770">
                  <a:moveTo>
                    <a:pt x="1078740" y="191258"/>
                  </a:moveTo>
                  <a:lnTo>
                    <a:pt x="1268987" y="0"/>
                  </a:lnTo>
                </a:path>
                <a:path w="1845944" h="191770">
                  <a:moveTo>
                    <a:pt x="1082787" y="191258"/>
                  </a:moveTo>
                  <a:lnTo>
                    <a:pt x="1274046" y="0"/>
                  </a:lnTo>
                </a:path>
                <a:path w="1845944" h="191770">
                  <a:moveTo>
                    <a:pt x="1086835" y="191258"/>
                  </a:moveTo>
                  <a:lnTo>
                    <a:pt x="1278094" y="0"/>
                  </a:lnTo>
                </a:path>
                <a:path w="1845944" h="191770">
                  <a:moveTo>
                    <a:pt x="1090883" y="191258"/>
                  </a:moveTo>
                  <a:lnTo>
                    <a:pt x="1282142" y="0"/>
                  </a:lnTo>
                </a:path>
                <a:path w="1845944" h="191770">
                  <a:moveTo>
                    <a:pt x="1095943" y="191258"/>
                  </a:moveTo>
                  <a:lnTo>
                    <a:pt x="1286190" y="0"/>
                  </a:lnTo>
                </a:path>
                <a:path w="1845944" h="191770">
                  <a:moveTo>
                    <a:pt x="1099991" y="191258"/>
                  </a:moveTo>
                  <a:lnTo>
                    <a:pt x="1290237" y="0"/>
                  </a:lnTo>
                </a:path>
                <a:path w="1845944" h="191770">
                  <a:moveTo>
                    <a:pt x="1104038" y="191258"/>
                  </a:moveTo>
                  <a:lnTo>
                    <a:pt x="1294285" y="0"/>
                  </a:lnTo>
                </a:path>
                <a:path w="1845944" h="191770">
                  <a:moveTo>
                    <a:pt x="1108086" y="191258"/>
                  </a:moveTo>
                  <a:lnTo>
                    <a:pt x="1298333" y="0"/>
                  </a:lnTo>
                </a:path>
                <a:path w="1845944" h="191770">
                  <a:moveTo>
                    <a:pt x="1112134" y="191258"/>
                  </a:moveTo>
                  <a:lnTo>
                    <a:pt x="1303393" y="0"/>
                  </a:lnTo>
                </a:path>
                <a:path w="1845944" h="191770">
                  <a:moveTo>
                    <a:pt x="1116182" y="191258"/>
                  </a:moveTo>
                  <a:lnTo>
                    <a:pt x="1307441" y="0"/>
                  </a:lnTo>
                </a:path>
                <a:path w="1845944" h="191770">
                  <a:moveTo>
                    <a:pt x="1121242" y="191258"/>
                  </a:moveTo>
                  <a:lnTo>
                    <a:pt x="1311488" y="0"/>
                  </a:lnTo>
                </a:path>
                <a:path w="1845944" h="191770">
                  <a:moveTo>
                    <a:pt x="1125289" y="191258"/>
                  </a:moveTo>
                  <a:lnTo>
                    <a:pt x="1315536" y="0"/>
                  </a:lnTo>
                </a:path>
                <a:path w="1845944" h="191770">
                  <a:moveTo>
                    <a:pt x="1129337" y="191258"/>
                  </a:moveTo>
                  <a:lnTo>
                    <a:pt x="1319584" y="0"/>
                  </a:lnTo>
                </a:path>
                <a:path w="1845944" h="191770">
                  <a:moveTo>
                    <a:pt x="1133385" y="191258"/>
                  </a:moveTo>
                  <a:lnTo>
                    <a:pt x="1323632" y="0"/>
                  </a:lnTo>
                </a:path>
                <a:path w="1845944" h="191770">
                  <a:moveTo>
                    <a:pt x="1137433" y="191258"/>
                  </a:moveTo>
                  <a:lnTo>
                    <a:pt x="1328692" y="0"/>
                  </a:lnTo>
                </a:path>
                <a:path w="1845944" h="191770">
                  <a:moveTo>
                    <a:pt x="1141481" y="191258"/>
                  </a:moveTo>
                  <a:lnTo>
                    <a:pt x="1332739" y="0"/>
                  </a:lnTo>
                </a:path>
                <a:path w="1845944" h="191770">
                  <a:moveTo>
                    <a:pt x="1146540" y="191258"/>
                  </a:moveTo>
                  <a:lnTo>
                    <a:pt x="1336787" y="0"/>
                  </a:lnTo>
                </a:path>
                <a:path w="1845944" h="191770">
                  <a:moveTo>
                    <a:pt x="1150588" y="191258"/>
                  </a:moveTo>
                  <a:lnTo>
                    <a:pt x="1340835" y="0"/>
                  </a:lnTo>
                </a:path>
                <a:path w="1845944" h="191770">
                  <a:moveTo>
                    <a:pt x="1154636" y="191258"/>
                  </a:moveTo>
                  <a:lnTo>
                    <a:pt x="1344883" y="0"/>
                  </a:lnTo>
                </a:path>
                <a:path w="1845944" h="191770">
                  <a:moveTo>
                    <a:pt x="1158684" y="191258"/>
                  </a:moveTo>
                  <a:lnTo>
                    <a:pt x="1348931" y="0"/>
                  </a:lnTo>
                </a:path>
                <a:path w="1845944" h="191770">
                  <a:moveTo>
                    <a:pt x="1162732" y="191258"/>
                  </a:moveTo>
                  <a:lnTo>
                    <a:pt x="1353990" y="0"/>
                  </a:lnTo>
                </a:path>
                <a:path w="1845944" h="191770">
                  <a:moveTo>
                    <a:pt x="1166779" y="191258"/>
                  </a:moveTo>
                  <a:lnTo>
                    <a:pt x="1358038" y="0"/>
                  </a:lnTo>
                </a:path>
                <a:path w="1845944" h="191770">
                  <a:moveTo>
                    <a:pt x="1170827" y="191258"/>
                  </a:moveTo>
                  <a:lnTo>
                    <a:pt x="1362086" y="0"/>
                  </a:lnTo>
                </a:path>
                <a:path w="1845944" h="191770">
                  <a:moveTo>
                    <a:pt x="1175887" y="191258"/>
                  </a:moveTo>
                  <a:lnTo>
                    <a:pt x="1366134" y="0"/>
                  </a:lnTo>
                </a:path>
                <a:path w="1845944" h="191770">
                  <a:moveTo>
                    <a:pt x="1179935" y="191258"/>
                  </a:moveTo>
                  <a:lnTo>
                    <a:pt x="1370182" y="0"/>
                  </a:lnTo>
                </a:path>
                <a:path w="1845944" h="191770">
                  <a:moveTo>
                    <a:pt x="1183983" y="191258"/>
                  </a:moveTo>
                  <a:lnTo>
                    <a:pt x="1374229" y="0"/>
                  </a:lnTo>
                </a:path>
                <a:path w="1845944" h="191770">
                  <a:moveTo>
                    <a:pt x="1188030" y="191258"/>
                  </a:moveTo>
                  <a:lnTo>
                    <a:pt x="1379289" y="0"/>
                  </a:lnTo>
                </a:path>
                <a:path w="1845944" h="191770">
                  <a:moveTo>
                    <a:pt x="1192078" y="191258"/>
                  </a:moveTo>
                  <a:lnTo>
                    <a:pt x="1383337" y="0"/>
                  </a:lnTo>
                </a:path>
                <a:path w="1845944" h="191770">
                  <a:moveTo>
                    <a:pt x="1196126" y="191258"/>
                  </a:moveTo>
                  <a:lnTo>
                    <a:pt x="1387385" y="0"/>
                  </a:lnTo>
                </a:path>
                <a:path w="1845944" h="191770">
                  <a:moveTo>
                    <a:pt x="1201186" y="191258"/>
                  </a:moveTo>
                  <a:lnTo>
                    <a:pt x="1391433" y="0"/>
                  </a:lnTo>
                </a:path>
                <a:path w="1845944" h="191770">
                  <a:moveTo>
                    <a:pt x="1205234" y="191258"/>
                  </a:moveTo>
                  <a:lnTo>
                    <a:pt x="1395480" y="0"/>
                  </a:lnTo>
                </a:path>
                <a:path w="1845944" h="191770">
                  <a:moveTo>
                    <a:pt x="1209281" y="191258"/>
                  </a:moveTo>
                  <a:lnTo>
                    <a:pt x="1399528" y="0"/>
                  </a:lnTo>
                </a:path>
                <a:path w="1845944" h="191770">
                  <a:moveTo>
                    <a:pt x="1213329" y="191258"/>
                  </a:moveTo>
                  <a:lnTo>
                    <a:pt x="1404588" y="0"/>
                  </a:lnTo>
                </a:path>
                <a:path w="1845944" h="191770">
                  <a:moveTo>
                    <a:pt x="1217377" y="191258"/>
                  </a:moveTo>
                  <a:lnTo>
                    <a:pt x="1408636" y="0"/>
                  </a:lnTo>
                </a:path>
                <a:path w="1845944" h="191770">
                  <a:moveTo>
                    <a:pt x="1221425" y="191258"/>
                  </a:moveTo>
                  <a:lnTo>
                    <a:pt x="1412684" y="0"/>
                  </a:lnTo>
                </a:path>
                <a:path w="1845944" h="191770">
                  <a:moveTo>
                    <a:pt x="1226485" y="191258"/>
                  </a:moveTo>
                  <a:lnTo>
                    <a:pt x="1416731" y="0"/>
                  </a:lnTo>
                </a:path>
                <a:path w="1845944" h="191770">
                  <a:moveTo>
                    <a:pt x="1230532" y="191258"/>
                  </a:moveTo>
                  <a:lnTo>
                    <a:pt x="1420779" y="0"/>
                  </a:lnTo>
                </a:path>
                <a:path w="1845944" h="191770">
                  <a:moveTo>
                    <a:pt x="1234580" y="191258"/>
                  </a:moveTo>
                  <a:lnTo>
                    <a:pt x="1424827" y="0"/>
                  </a:lnTo>
                </a:path>
                <a:path w="1845944" h="191770">
                  <a:moveTo>
                    <a:pt x="1238628" y="191258"/>
                  </a:moveTo>
                  <a:lnTo>
                    <a:pt x="1429887" y="0"/>
                  </a:lnTo>
                </a:path>
                <a:path w="1845944" h="191770">
                  <a:moveTo>
                    <a:pt x="1242676" y="191258"/>
                  </a:moveTo>
                  <a:lnTo>
                    <a:pt x="1433935" y="0"/>
                  </a:lnTo>
                </a:path>
                <a:path w="1845944" h="191770">
                  <a:moveTo>
                    <a:pt x="1246724" y="191258"/>
                  </a:moveTo>
                  <a:lnTo>
                    <a:pt x="1437982" y="0"/>
                  </a:lnTo>
                </a:path>
                <a:path w="1845944" h="191770">
                  <a:moveTo>
                    <a:pt x="1251783" y="191258"/>
                  </a:moveTo>
                  <a:lnTo>
                    <a:pt x="1442030" y="0"/>
                  </a:lnTo>
                </a:path>
                <a:path w="1845944" h="191770">
                  <a:moveTo>
                    <a:pt x="1255831" y="191258"/>
                  </a:moveTo>
                  <a:lnTo>
                    <a:pt x="1446078" y="0"/>
                  </a:lnTo>
                </a:path>
                <a:path w="1845944" h="191770">
                  <a:moveTo>
                    <a:pt x="1259879" y="191258"/>
                  </a:moveTo>
                  <a:lnTo>
                    <a:pt x="1450126" y="0"/>
                  </a:lnTo>
                </a:path>
                <a:path w="1845944" h="191770">
                  <a:moveTo>
                    <a:pt x="1263927" y="191258"/>
                  </a:moveTo>
                  <a:lnTo>
                    <a:pt x="1455186" y="0"/>
                  </a:lnTo>
                </a:path>
                <a:path w="1845944" h="191770">
                  <a:moveTo>
                    <a:pt x="1267975" y="191258"/>
                  </a:moveTo>
                  <a:lnTo>
                    <a:pt x="1459233" y="0"/>
                  </a:lnTo>
                </a:path>
                <a:path w="1845944" h="191770">
                  <a:moveTo>
                    <a:pt x="1272022" y="191258"/>
                  </a:moveTo>
                  <a:lnTo>
                    <a:pt x="1463281" y="0"/>
                  </a:lnTo>
                </a:path>
                <a:path w="1845944" h="191770">
                  <a:moveTo>
                    <a:pt x="1277082" y="191258"/>
                  </a:moveTo>
                  <a:lnTo>
                    <a:pt x="1467329" y="0"/>
                  </a:lnTo>
                </a:path>
                <a:path w="1845944" h="191770">
                  <a:moveTo>
                    <a:pt x="1281130" y="191258"/>
                  </a:moveTo>
                  <a:lnTo>
                    <a:pt x="1471377" y="0"/>
                  </a:lnTo>
                </a:path>
                <a:path w="1845944" h="191770">
                  <a:moveTo>
                    <a:pt x="1285178" y="191258"/>
                  </a:moveTo>
                  <a:lnTo>
                    <a:pt x="1475425" y="0"/>
                  </a:lnTo>
                </a:path>
                <a:path w="1845944" h="191770">
                  <a:moveTo>
                    <a:pt x="1289226" y="191258"/>
                  </a:moveTo>
                  <a:lnTo>
                    <a:pt x="1480484" y="0"/>
                  </a:lnTo>
                </a:path>
                <a:path w="1845944" h="191770">
                  <a:moveTo>
                    <a:pt x="1293273" y="191258"/>
                  </a:moveTo>
                  <a:lnTo>
                    <a:pt x="1484532" y="0"/>
                  </a:lnTo>
                </a:path>
                <a:path w="1845944" h="191770">
                  <a:moveTo>
                    <a:pt x="1297321" y="191258"/>
                  </a:moveTo>
                  <a:lnTo>
                    <a:pt x="1488580" y="0"/>
                  </a:lnTo>
                </a:path>
                <a:path w="1845944" h="191770">
                  <a:moveTo>
                    <a:pt x="1302381" y="191258"/>
                  </a:moveTo>
                  <a:lnTo>
                    <a:pt x="1492628" y="0"/>
                  </a:lnTo>
                </a:path>
                <a:path w="1845944" h="191770">
                  <a:moveTo>
                    <a:pt x="1306429" y="191258"/>
                  </a:moveTo>
                  <a:lnTo>
                    <a:pt x="1496676" y="0"/>
                  </a:lnTo>
                </a:path>
                <a:path w="1845944" h="191770">
                  <a:moveTo>
                    <a:pt x="1310477" y="191258"/>
                  </a:moveTo>
                  <a:lnTo>
                    <a:pt x="1500723" y="0"/>
                  </a:lnTo>
                </a:path>
                <a:path w="1845944" h="191770">
                  <a:moveTo>
                    <a:pt x="1314524" y="191258"/>
                  </a:moveTo>
                  <a:lnTo>
                    <a:pt x="1505783" y="0"/>
                  </a:lnTo>
                </a:path>
                <a:path w="1845944" h="191770">
                  <a:moveTo>
                    <a:pt x="1318572" y="191258"/>
                  </a:moveTo>
                  <a:lnTo>
                    <a:pt x="1509831" y="0"/>
                  </a:lnTo>
                </a:path>
                <a:path w="1845944" h="191770">
                  <a:moveTo>
                    <a:pt x="1322620" y="191258"/>
                  </a:moveTo>
                  <a:lnTo>
                    <a:pt x="1513879" y="0"/>
                  </a:lnTo>
                </a:path>
                <a:path w="1845944" h="191770">
                  <a:moveTo>
                    <a:pt x="1327680" y="191258"/>
                  </a:moveTo>
                  <a:lnTo>
                    <a:pt x="1517927" y="0"/>
                  </a:lnTo>
                </a:path>
                <a:path w="1845944" h="191770">
                  <a:moveTo>
                    <a:pt x="1331728" y="191258"/>
                  </a:moveTo>
                  <a:lnTo>
                    <a:pt x="1521974" y="0"/>
                  </a:lnTo>
                </a:path>
                <a:path w="1845944" h="191770">
                  <a:moveTo>
                    <a:pt x="1335775" y="191258"/>
                  </a:moveTo>
                  <a:lnTo>
                    <a:pt x="1526022" y="0"/>
                  </a:lnTo>
                </a:path>
                <a:path w="1845944" h="191770">
                  <a:moveTo>
                    <a:pt x="1339823" y="191258"/>
                  </a:moveTo>
                  <a:lnTo>
                    <a:pt x="1531082" y="0"/>
                  </a:lnTo>
                </a:path>
                <a:path w="1845944" h="191770">
                  <a:moveTo>
                    <a:pt x="1343871" y="191258"/>
                  </a:moveTo>
                  <a:lnTo>
                    <a:pt x="1535130" y="0"/>
                  </a:lnTo>
                </a:path>
                <a:path w="1845944" h="191770">
                  <a:moveTo>
                    <a:pt x="1347919" y="191258"/>
                  </a:moveTo>
                  <a:lnTo>
                    <a:pt x="1539178" y="0"/>
                  </a:lnTo>
                </a:path>
                <a:path w="1845944" h="191770">
                  <a:moveTo>
                    <a:pt x="1352978" y="191258"/>
                  </a:moveTo>
                  <a:lnTo>
                    <a:pt x="1543225" y="0"/>
                  </a:lnTo>
                </a:path>
                <a:path w="1845944" h="191770">
                  <a:moveTo>
                    <a:pt x="1357026" y="191258"/>
                  </a:moveTo>
                  <a:lnTo>
                    <a:pt x="1547273" y="0"/>
                  </a:lnTo>
                </a:path>
                <a:path w="1845944" h="191770">
                  <a:moveTo>
                    <a:pt x="1361074" y="191258"/>
                  </a:moveTo>
                  <a:lnTo>
                    <a:pt x="1551321" y="0"/>
                  </a:lnTo>
                </a:path>
                <a:path w="1845944" h="191770">
                  <a:moveTo>
                    <a:pt x="1365122" y="191258"/>
                  </a:moveTo>
                  <a:lnTo>
                    <a:pt x="1556381" y="0"/>
                  </a:lnTo>
                </a:path>
                <a:path w="1845944" h="191770">
                  <a:moveTo>
                    <a:pt x="1369170" y="191258"/>
                  </a:moveTo>
                  <a:lnTo>
                    <a:pt x="1560429" y="0"/>
                  </a:lnTo>
                </a:path>
                <a:path w="1845944" h="191770">
                  <a:moveTo>
                    <a:pt x="1373218" y="191258"/>
                  </a:moveTo>
                  <a:lnTo>
                    <a:pt x="1564476" y="0"/>
                  </a:lnTo>
                </a:path>
                <a:path w="1845944" h="191770">
                  <a:moveTo>
                    <a:pt x="1378277" y="191258"/>
                  </a:moveTo>
                  <a:lnTo>
                    <a:pt x="1568524" y="0"/>
                  </a:lnTo>
                </a:path>
                <a:path w="1845944" h="191770">
                  <a:moveTo>
                    <a:pt x="1382325" y="191258"/>
                  </a:moveTo>
                  <a:lnTo>
                    <a:pt x="1572572" y="0"/>
                  </a:lnTo>
                </a:path>
                <a:path w="1845944" h="191770">
                  <a:moveTo>
                    <a:pt x="1386373" y="191258"/>
                  </a:moveTo>
                  <a:lnTo>
                    <a:pt x="1576620" y="0"/>
                  </a:lnTo>
                </a:path>
                <a:path w="1845944" h="191770">
                  <a:moveTo>
                    <a:pt x="1390421" y="191258"/>
                  </a:moveTo>
                  <a:lnTo>
                    <a:pt x="1581679" y="0"/>
                  </a:lnTo>
                </a:path>
                <a:path w="1845944" h="191770">
                  <a:moveTo>
                    <a:pt x="1394468" y="191258"/>
                  </a:moveTo>
                  <a:lnTo>
                    <a:pt x="1585727" y="0"/>
                  </a:lnTo>
                </a:path>
                <a:path w="1845944" h="191770">
                  <a:moveTo>
                    <a:pt x="1398516" y="191258"/>
                  </a:moveTo>
                  <a:lnTo>
                    <a:pt x="1589775" y="0"/>
                  </a:lnTo>
                </a:path>
                <a:path w="1845944" h="191770">
                  <a:moveTo>
                    <a:pt x="1403576" y="191258"/>
                  </a:moveTo>
                  <a:lnTo>
                    <a:pt x="1593823" y="0"/>
                  </a:lnTo>
                </a:path>
                <a:path w="1845944" h="191770">
                  <a:moveTo>
                    <a:pt x="1407624" y="191258"/>
                  </a:moveTo>
                  <a:lnTo>
                    <a:pt x="1597871" y="0"/>
                  </a:lnTo>
                </a:path>
                <a:path w="1845944" h="191770">
                  <a:moveTo>
                    <a:pt x="1411672" y="191258"/>
                  </a:moveTo>
                  <a:lnTo>
                    <a:pt x="1601919" y="0"/>
                  </a:lnTo>
                </a:path>
                <a:path w="1845944" h="191770">
                  <a:moveTo>
                    <a:pt x="1415719" y="191258"/>
                  </a:moveTo>
                  <a:lnTo>
                    <a:pt x="1606978" y="0"/>
                  </a:lnTo>
                </a:path>
                <a:path w="1845944" h="191770">
                  <a:moveTo>
                    <a:pt x="1419767" y="191258"/>
                  </a:moveTo>
                  <a:lnTo>
                    <a:pt x="1611026" y="0"/>
                  </a:lnTo>
                </a:path>
                <a:path w="1845944" h="191770">
                  <a:moveTo>
                    <a:pt x="1423815" y="191258"/>
                  </a:moveTo>
                  <a:lnTo>
                    <a:pt x="1615074" y="0"/>
                  </a:lnTo>
                </a:path>
                <a:path w="1845944" h="191770">
                  <a:moveTo>
                    <a:pt x="1428875" y="191258"/>
                  </a:moveTo>
                  <a:lnTo>
                    <a:pt x="1619122" y="0"/>
                  </a:lnTo>
                </a:path>
                <a:path w="1845944" h="191770">
                  <a:moveTo>
                    <a:pt x="1432923" y="191258"/>
                  </a:moveTo>
                  <a:lnTo>
                    <a:pt x="1623169" y="0"/>
                  </a:lnTo>
                </a:path>
                <a:path w="1845944" h="191770">
                  <a:moveTo>
                    <a:pt x="1436970" y="191258"/>
                  </a:moveTo>
                  <a:lnTo>
                    <a:pt x="1627217" y="0"/>
                  </a:lnTo>
                </a:path>
                <a:path w="1845944" h="191770">
                  <a:moveTo>
                    <a:pt x="1441018" y="191258"/>
                  </a:moveTo>
                  <a:lnTo>
                    <a:pt x="1632277" y="0"/>
                  </a:lnTo>
                </a:path>
                <a:path w="1845944" h="191770">
                  <a:moveTo>
                    <a:pt x="1445066" y="191258"/>
                  </a:moveTo>
                  <a:lnTo>
                    <a:pt x="1636325" y="0"/>
                  </a:lnTo>
                </a:path>
                <a:path w="1845944" h="191770">
                  <a:moveTo>
                    <a:pt x="1449114" y="191258"/>
                  </a:moveTo>
                  <a:lnTo>
                    <a:pt x="1640373" y="0"/>
                  </a:lnTo>
                </a:path>
                <a:path w="1845944" h="191770">
                  <a:moveTo>
                    <a:pt x="1454174" y="191258"/>
                  </a:moveTo>
                  <a:lnTo>
                    <a:pt x="1644420" y="0"/>
                  </a:lnTo>
                </a:path>
                <a:path w="1845944" h="191770">
                  <a:moveTo>
                    <a:pt x="1458221" y="191258"/>
                  </a:moveTo>
                  <a:lnTo>
                    <a:pt x="1648468" y="0"/>
                  </a:lnTo>
                </a:path>
                <a:path w="1845944" h="191770">
                  <a:moveTo>
                    <a:pt x="1462269" y="191258"/>
                  </a:moveTo>
                  <a:lnTo>
                    <a:pt x="1652516" y="0"/>
                  </a:lnTo>
                </a:path>
                <a:path w="1845944" h="191770">
                  <a:moveTo>
                    <a:pt x="1466317" y="191258"/>
                  </a:moveTo>
                  <a:lnTo>
                    <a:pt x="1656564" y="0"/>
                  </a:lnTo>
                </a:path>
                <a:path w="1845944" h="191770">
                  <a:moveTo>
                    <a:pt x="1470365" y="191258"/>
                  </a:moveTo>
                  <a:lnTo>
                    <a:pt x="1661624" y="0"/>
                  </a:lnTo>
                </a:path>
                <a:path w="1845944" h="191770">
                  <a:moveTo>
                    <a:pt x="1474413" y="191258"/>
                  </a:moveTo>
                  <a:lnTo>
                    <a:pt x="1665671" y="0"/>
                  </a:lnTo>
                </a:path>
                <a:path w="1845944" h="191770">
                  <a:moveTo>
                    <a:pt x="1479472" y="191258"/>
                  </a:moveTo>
                  <a:lnTo>
                    <a:pt x="1669719" y="0"/>
                  </a:lnTo>
                </a:path>
                <a:path w="1845944" h="191770">
                  <a:moveTo>
                    <a:pt x="1483520" y="191258"/>
                  </a:moveTo>
                  <a:lnTo>
                    <a:pt x="1673767" y="0"/>
                  </a:lnTo>
                </a:path>
                <a:path w="1845944" h="191770">
                  <a:moveTo>
                    <a:pt x="1487568" y="191258"/>
                  </a:moveTo>
                  <a:lnTo>
                    <a:pt x="1677815" y="0"/>
                  </a:lnTo>
                </a:path>
                <a:path w="1845944" h="191770">
                  <a:moveTo>
                    <a:pt x="1491616" y="191258"/>
                  </a:moveTo>
                  <a:lnTo>
                    <a:pt x="1681863" y="0"/>
                  </a:lnTo>
                </a:path>
                <a:path w="1845944" h="191770">
                  <a:moveTo>
                    <a:pt x="1495664" y="191258"/>
                  </a:moveTo>
                  <a:lnTo>
                    <a:pt x="1686922" y="0"/>
                  </a:lnTo>
                </a:path>
                <a:path w="1845944" h="191770">
                  <a:moveTo>
                    <a:pt x="1499711" y="191258"/>
                  </a:moveTo>
                  <a:lnTo>
                    <a:pt x="1690970" y="0"/>
                  </a:lnTo>
                </a:path>
                <a:path w="1845944" h="191770">
                  <a:moveTo>
                    <a:pt x="1504771" y="191258"/>
                  </a:moveTo>
                  <a:lnTo>
                    <a:pt x="1695018" y="0"/>
                  </a:lnTo>
                </a:path>
                <a:path w="1845944" h="191770">
                  <a:moveTo>
                    <a:pt x="1508819" y="191258"/>
                  </a:moveTo>
                  <a:lnTo>
                    <a:pt x="1699066" y="0"/>
                  </a:lnTo>
                </a:path>
                <a:path w="1845944" h="191770">
                  <a:moveTo>
                    <a:pt x="1512867" y="191258"/>
                  </a:moveTo>
                  <a:lnTo>
                    <a:pt x="1703114" y="0"/>
                  </a:lnTo>
                </a:path>
                <a:path w="1845944" h="191770">
                  <a:moveTo>
                    <a:pt x="1516915" y="191258"/>
                  </a:moveTo>
                  <a:lnTo>
                    <a:pt x="1707161" y="0"/>
                  </a:lnTo>
                </a:path>
                <a:path w="1845944" h="191770">
                  <a:moveTo>
                    <a:pt x="1520962" y="191258"/>
                  </a:moveTo>
                  <a:lnTo>
                    <a:pt x="1712221" y="0"/>
                  </a:lnTo>
                </a:path>
                <a:path w="1845944" h="191770">
                  <a:moveTo>
                    <a:pt x="1525010" y="191258"/>
                  </a:moveTo>
                  <a:lnTo>
                    <a:pt x="1716269" y="0"/>
                  </a:lnTo>
                </a:path>
                <a:path w="1845944" h="191770">
                  <a:moveTo>
                    <a:pt x="1529058" y="191258"/>
                  </a:moveTo>
                  <a:lnTo>
                    <a:pt x="1720317" y="0"/>
                  </a:lnTo>
                </a:path>
                <a:path w="1845944" h="191770">
                  <a:moveTo>
                    <a:pt x="1534118" y="191258"/>
                  </a:moveTo>
                  <a:lnTo>
                    <a:pt x="1724365" y="0"/>
                  </a:lnTo>
                </a:path>
                <a:path w="1845944" h="191770">
                  <a:moveTo>
                    <a:pt x="1538166" y="191258"/>
                  </a:moveTo>
                  <a:lnTo>
                    <a:pt x="1728412" y="0"/>
                  </a:lnTo>
                </a:path>
                <a:path w="1845944" h="191770">
                  <a:moveTo>
                    <a:pt x="1542213" y="191258"/>
                  </a:moveTo>
                  <a:lnTo>
                    <a:pt x="1732460" y="0"/>
                  </a:lnTo>
                </a:path>
                <a:path w="1845944" h="191770">
                  <a:moveTo>
                    <a:pt x="1546261" y="191258"/>
                  </a:moveTo>
                  <a:lnTo>
                    <a:pt x="1737520" y="0"/>
                  </a:lnTo>
                </a:path>
                <a:path w="1845944" h="191770">
                  <a:moveTo>
                    <a:pt x="1550309" y="191258"/>
                  </a:moveTo>
                  <a:lnTo>
                    <a:pt x="1741568" y="0"/>
                  </a:lnTo>
                </a:path>
                <a:path w="1845944" h="191770">
                  <a:moveTo>
                    <a:pt x="1554357" y="191258"/>
                  </a:moveTo>
                  <a:lnTo>
                    <a:pt x="1745616" y="0"/>
                  </a:lnTo>
                </a:path>
                <a:path w="1845944" h="191770">
                  <a:moveTo>
                    <a:pt x="1559417" y="191258"/>
                  </a:moveTo>
                  <a:lnTo>
                    <a:pt x="1749663" y="0"/>
                  </a:lnTo>
                </a:path>
                <a:path w="1845944" h="191770">
                  <a:moveTo>
                    <a:pt x="1563464" y="191258"/>
                  </a:moveTo>
                  <a:lnTo>
                    <a:pt x="1753711" y="0"/>
                  </a:lnTo>
                </a:path>
                <a:path w="1845944" h="191770">
                  <a:moveTo>
                    <a:pt x="1567512" y="191258"/>
                  </a:moveTo>
                  <a:lnTo>
                    <a:pt x="1757759" y="0"/>
                  </a:lnTo>
                </a:path>
                <a:path w="1845944" h="191770">
                  <a:moveTo>
                    <a:pt x="1571560" y="191258"/>
                  </a:moveTo>
                  <a:lnTo>
                    <a:pt x="1762819" y="0"/>
                  </a:lnTo>
                </a:path>
                <a:path w="1845944" h="191770">
                  <a:moveTo>
                    <a:pt x="1575608" y="191258"/>
                  </a:moveTo>
                  <a:lnTo>
                    <a:pt x="1766867" y="0"/>
                  </a:lnTo>
                </a:path>
                <a:path w="1845944" h="191770">
                  <a:moveTo>
                    <a:pt x="1579656" y="191258"/>
                  </a:moveTo>
                  <a:lnTo>
                    <a:pt x="1770914" y="0"/>
                  </a:lnTo>
                </a:path>
                <a:path w="1845944" h="191770">
                  <a:moveTo>
                    <a:pt x="1584715" y="191258"/>
                  </a:moveTo>
                  <a:lnTo>
                    <a:pt x="1774962" y="0"/>
                  </a:lnTo>
                </a:path>
                <a:path w="1845944" h="191770">
                  <a:moveTo>
                    <a:pt x="1588763" y="191258"/>
                  </a:moveTo>
                  <a:lnTo>
                    <a:pt x="1779010" y="0"/>
                  </a:lnTo>
                </a:path>
                <a:path w="1845944" h="191770">
                  <a:moveTo>
                    <a:pt x="1592811" y="191258"/>
                  </a:moveTo>
                  <a:lnTo>
                    <a:pt x="1783058" y="0"/>
                  </a:lnTo>
                </a:path>
                <a:path w="1845944" h="191770">
                  <a:moveTo>
                    <a:pt x="1596859" y="191258"/>
                  </a:moveTo>
                  <a:lnTo>
                    <a:pt x="1788118" y="0"/>
                  </a:lnTo>
                </a:path>
                <a:path w="1845944" h="191770">
                  <a:moveTo>
                    <a:pt x="1600907" y="191258"/>
                  </a:moveTo>
                  <a:lnTo>
                    <a:pt x="1792165" y="0"/>
                  </a:lnTo>
                </a:path>
                <a:path w="1845944" h="191770">
                  <a:moveTo>
                    <a:pt x="1604954" y="191258"/>
                  </a:moveTo>
                  <a:lnTo>
                    <a:pt x="1796213" y="0"/>
                  </a:lnTo>
                </a:path>
                <a:path w="1845944" h="191770">
                  <a:moveTo>
                    <a:pt x="1610014" y="191258"/>
                  </a:moveTo>
                  <a:lnTo>
                    <a:pt x="1800261" y="0"/>
                  </a:lnTo>
                </a:path>
                <a:path w="1845944" h="191770">
                  <a:moveTo>
                    <a:pt x="1614062" y="191258"/>
                  </a:moveTo>
                  <a:lnTo>
                    <a:pt x="1804309" y="0"/>
                  </a:lnTo>
                </a:path>
                <a:path w="1845944" h="191770">
                  <a:moveTo>
                    <a:pt x="1618110" y="191258"/>
                  </a:moveTo>
                  <a:lnTo>
                    <a:pt x="1808357" y="0"/>
                  </a:lnTo>
                </a:path>
                <a:path w="1845944" h="191770">
                  <a:moveTo>
                    <a:pt x="1622158" y="191258"/>
                  </a:moveTo>
                  <a:lnTo>
                    <a:pt x="1813416" y="0"/>
                  </a:lnTo>
                </a:path>
                <a:path w="1845944" h="191770">
                  <a:moveTo>
                    <a:pt x="1626205" y="191258"/>
                  </a:moveTo>
                  <a:lnTo>
                    <a:pt x="1817464" y="0"/>
                  </a:lnTo>
                </a:path>
                <a:path w="1845944" h="191770">
                  <a:moveTo>
                    <a:pt x="1630253" y="191258"/>
                  </a:moveTo>
                  <a:lnTo>
                    <a:pt x="1821512" y="0"/>
                  </a:lnTo>
                </a:path>
                <a:path w="1845944" h="191770">
                  <a:moveTo>
                    <a:pt x="1635313" y="191258"/>
                  </a:moveTo>
                  <a:lnTo>
                    <a:pt x="1825560" y="0"/>
                  </a:lnTo>
                </a:path>
                <a:path w="1845944" h="191770">
                  <a:moveTo>
                    <a:pt x="1639361" y="191258"/>
                  </a:moveTo>
                  <a:lnTo>
                    <a:pt x="1829608" y="0"/>
                  </a:lnTo>
                </a:path>
                <a:path w="1845944" h="191770">
                  <a:moveTo>
                    <a:pt x="1643409" y="191258"/>
                  </a:moveTo>
                  <a:lnTo>
                    <a:pt x="1833655" y="0"/>
                  </a:lnTo>
                </a:path>
                <a:path w="1845944" h="191770">
                  <a:moveTo>
                    <a:pt x="1647456" y="191258"/>
                  </a:moveTo>
                  <a:lnTo>
                    <a:pt x="1838715" y="0"/>
                  </a:lnTo>
                </a:path>
                <a:path w="1845944" h="191770">
                  <a:moveTo>
                    <a:pt x="1651504" y="191258"/>
                  </a:moveTo>
                  <a:lnTo>
                    <a:pt x="1842763" y="0"/>
                  </a:lnTo>
                </a:path>
                <a:path w="1845944" h="191770">
                  <a:moveTo>
                    <a:pt x="1655552" y="191258"/>
                  </a:moveTo>
                  <a:lnTo>
                    <a:pt x="1845799" y="2023"/>
                  </a:lnTo>
                </a:path>
                <a:path w="1845944" h="191770">
                  <a:moveTo>
                    <a:pt x="1660612" y="191258"/>
                  </a:moveTo>
                  <a:lnTo>
                    <a:pt x="1845799" y="6071"/>
                  </a:lnTo>
                </a:path>
                <a:path w="1845944" h="191770">
                  <a:moveTo>
                    <a:pt x="1664660" y="191258"/>
                  </a:moveTo>
                  <a:lnTo>
                    <a:pt x="1845799" y="10119"/>
                  </a:lnTo>
                </a:path>
                <a:path w="1845944" h="191770">
                  <a:moveTo>
                    <a:pt x="1668707" y="191258"/>
                  </a:moveTo>
                  <a:lnTo>
                    <a:pt x="1845799" y="14167"/>
                  </a:lnTo>
                </a:path>
                <a:path w="1845944" h="191770">
                  <a:moveTo>
                    <a:pt x="1672755" y="191258"/>
                  </a:moveTo>
                  <a:lnTo>
                    <a:pt x="1845799" y="18215"/>
                  </a:lnTo>
                </a:path>
                <a:path w="1845944" h="191770">
                  <a:moveTo>
                    <a:pt x="1676803" y="191258"/>
                  </a:moveTo>
                  <a:lnTo>
                    <a:pt x="1845799" y="22262"/>
                  </a:lnTo>
                </a:path>
                <a:path w="1845944" h="191770">
                  <a:moveTo>
                    <a:pt x="1680851" y="191258"/>
                  </a:moveTo>
                  <a:lnTo>
                    <a:pt x="1845799" y="26310"/>
                  </a:lnTo>
                </a:path>
                <a:path w="1845944" h="191770">
                  <a:moveTo>
                    <a:pt x="1685910" y="191258"/>
                  </a:moveTo>
                  <a:lnTo>
                    <a:pt x="1845799" y="31370"/>
                  </a:lnTo>
                </a:path>
                <a:path w="1845944" h="191770">
                  <a:moveTo>
                    <a:pt x="1689958" y="191258"/>
                  </a:moveTo>
                  <a:lnTo>
                    <a:pt x="1845799" y="35418"/>
                  </a:lnTo>
                </a:path>
                <a:path w="1845944" h="191770">
                  <a:moveTo>
                    <a:pt x="1694006" y="191258"/>
                  </a:moveTo>
                  <a:lnTo>
                    <a:pt x="1845799" y="39466"/>
                  </a:lnTo>
                </a:path>
                <a:path w="1845944" h="191770">
                  <a:moveTo>
                    <a:pt x="1698054" y="191258"/>
                  </a:moveTo>
                  <a:lnTo>
                    <a:pt x="1845799" y="43513"/>
                  </a:lnTo>
                </a:path>
                <a:path w="1845944" h="191770">
                  <a:moveTo>
                    <a:pt x="1702102" y="191258"/>
                  </a:moveTo>
                  <a:lnTo>
                    <a:pt x="1845799" y="47561"/>
                  </a:lnTo>
                </a:path>
                <a:path w="1845944" h="191770">
                  <a:moveTo>
                    <a:pt x="1706150" y="191258"/>
                  </a:moveTo>
                  <a:lnTo>
                    <a:pt x="1845799" y="51609"/>
                  </a:lnTo>
                </a:path>
                <a:path w="1845944" h="191770">
                  <a:moveTo>
                    <a:pt x="1711209" y="191258"/>
                  </a:moveTo>
                  <a:lnTo>
                    <a:pt x="1845799" y="56669"/>
                  </a:lnTo>
                </a:path>
                <a:path w="1845944" h="191770">
                  <a:moveTo>
                    <a:pt x="1715257" y="191258"/>
                  </a:moveTo>
                  <a:lnTo>
                    <a:pt x="1845799" y="60717"/>
                  </a:lnTo>
                </a:path>
                <a:path w="1845944" h="191770">
                  <a:moveTo>
                    <a:pt x="1719305" y="191258"/>
                  </a:moveTo>
                  <a:lnTo>
                    <a:pt x="1845799" y="64764"/>
                  </a:lnTo>
                </a:path>
                <a:path w="1845944" h="191770">
                  <a:moveTo>
                    <a:pt x="1723353" y="191258"/>
                  </a:moveTo>
                  <a:lnTo>
                    <a:pt x="1845799" y="68812"/>
                  </a:lnTo>
                </a:path>
                <a:path w="1845944" h="191770">
                  <a:moveTo>
                    <a:pt x="1727400" y="191258"/>
                  </a:moveTo>
                  <a:lnTo>
                    <a:pt x="1845799" y="72860"/>
                  </a:lnTo>
                </a:path>
                <a:path w="1845944" h="191770">
                  <a:moveTo>
                    <a:pt x="1731448" y="191258"/>
                  </a:moveTo>
                  <a:lnTo>
                    <a:pt x="1845799" y="76908"/>
                  </a:lnTo>
                </a:path>
                <a:path w="1845944" h="191770">
                  <a:moveTo>
                    <a:pt x="1736508" y="191258"/>
                  </a:moveTo>
                  <a:lnTo>
                    <a:pt x="1845799" y="81968"/>
                  </a:lnTo>
                </a:path>
                <a:path w="1845944" h="191770">
                  <a:moveTo>
                    <a:pt x="1740556" y="191258"/>
                  </a:moveTo>
                  <a:lnTo>
                    <a:pt x="1845799" y="86015"/>
                  </a:lnTo>
                </a:path>
                <a:path w="1845944" h="191770">
                  <a:moveTo>
                    <a:pt x="1744604" y="191258"/>
                  </a:moveTo>
                  <a:lnTo>
                    <a:pt x="1845799" y="90063"/>
                  </a:lnTo>
                </a:path>
                <a:path w="1845944" h="191770">
                  <a:moveTo>
                    <a:pt x="1748651" y="191258"/>
                  </a:moveTo>
                  <a:lnTo>
                    <a:pt x="1845799" y="94111"/>
                  </a:lnTo>
                </a:path>
                <a:path w="1845944" h="191770">
                  <a:moveTo>
                    <a:pt x="1752699" y="191258"/>
                  </a:moveTo>
                  <a:lnTo>
                    <a:pt x="1845799" y="98159"/>
                  </a:lnTo>
                </a:path>
                <a:path w="1845944" h="191770">
                  <a:moveTo>
                    <a:pt x="1756747" y="191258"/>
                  </a:moveTo>
                  <a:lnTo>
                    <a:pt x="1845799" y="102207"/>
                  </a:lnTo>
                </a:path>
                <a:path w="1845944" h="191770">
                  <a:moveTo>
                    <a:pt x="1761807" y="191258"/>
                  </a:moveTo>
                  <a:lnTo>
                    <a:pt x="1845799" y="107266"/>
                  </a:lnTo>
                </a:path>
                <a:path w="1845944" h="191770">
                  <a:moveTo>
                    <a:pt x="1765855" y="191258"/>
                  </a:moveTo>
                  <a:lnTo>
                    <a:pt x="1845799" y="111314"/>
                  </a:lnTo>
                </a:path>
                <a:path w="1845944" h="191770">
                  <a:moveTo>
                    <a:pt x="1769902" y="191258"/>
                  </a:moveTo>
                  <a:lnTo>
                    <a:pt x="1845799" y="115362"/>
                  </a:lnTo>
                </a:path>
                <a:path w="1845944" h="191770">
                  <a:moveTo>
                    <a:pt x="1773950" y="191258"/>
                  </a:moveTo>
                  <a:lnTo>
                    <a:pt x="1845799" y="119410"/>
                  </a:lnTo>
                </a:path>
                <a:path w="1845944" h="191770">
                  <a:moveTo>
                    <a:pt x="1777998" y="191258"/>
                  </a:moveTo>
                  <a:lnTo>
                    <a:pt x="1845799" y="123458"/>
                  </a:lnTo>
                </a:path>
                <a:path w="1845944" h="191770">
                  <a:moveTo>
                    <a:pt x="1782046" y="191258"/>
                  </a:moveTo>
                  <a:lnTo>
                    <a:pt x="1845799" y="127505"/>
                  </a:lnTo>
                </a:path>
                <a:path w="1845944" h="191770">
                  <a:moveTo>
                    <a:pt x="1787106" y="191258"/>
                  </a:moveTo>
                  <a:lnTo>
                    <a:pt x="1845799" y="132565"/>
                  </a:lnTo>
                </a:path>
                <a:path w="1845944" h="191770">
                  <a:moveTo>
                    <a:pt x="1791153" y="191258"/>
                  </a:moveTo>
                  <a:lnTo>
                    <a:pt x="1845799" y="136613"/>
                  </a:lnTo>
                </a:path>
                <a:path w="1845944" h="191770">
                  <a:moveTo>
                    <a:pt x="1795201" y="191258"/>
                  </a:moveTo>
                  <a:lnTo>
                    <a:pt x="1845799" y="140661"/>
                  </a:lnTo>
                </a:path>
                <a:path w="1845944" h="191770">
                  <a:moveTo>
                    <a:pt x="1799249" y="191258"/>
                  </a:moveTo>
                  <a:lnTo>
                    <a:pt x="1845799" y="144709"/>
                  </a:lnTo>
                </a:path>
                <a:path w="1845944" h="191770">
                  <a:moveTo>
                    <a:pt x="1803297" y="191258"/>
                  </a:moveTo>
                  <a:lnTo>
                    <a:pt x="1845799" y="148756"/>
                  </a:lnTo>
                </a:path>
                <a:path w="1845944" h="191770">
                  <a:moveTo>
                    <a:pt x="1807345" y="191258"/>
                  </a:moveTo>
                  <a:lnTo>
                    <a:pt x="1845799" y="152804"/>
                  </a:lnTo>
                </a:path>
                <a:path w="1845944" h="191770">
                  <a:moveTo>
                    <a:pt x="1812404" y="191258"/>
                  </a:moveTo>
                  <a:lnTo>
                    <a:pt x="1845799" y="157864"/>
                  </a:lnTo>
                </a:path>
                <a:path w="1845944" h="191770">
                  <a:moveTo>
                    <a:pt x="1816452" y="191258"/>
                  </a:moveTo>
                  <a:lnTo>
                    <a:pt x="1845799" y="161912"/>
                  </a:lnTo>
                </a:path>
                <a:path w="1845944" h="191770">
                  <a:moveTo>
                    <a:pt x="1820500" y="191258"/>
                  </a:moveTo>
                  <a:lnTo>
                    <a:pt x="1845799" y="165960"/>
                  </a:lnTo>
                </a:path>
                <a:path w="1845944" h="191770">
                  <a:moveTo>
                    <a:pt x="1824548" y="191258"/>
                  </a:moveTo>
                  <a:lnTo>
                    <a:pt x="1845799" y="170007"/>
                  </a:lnTo>
                </a:path>
                <a:path w="1845944" h="191770">
                  <a:moveTo>
                    <a:pt x="1828596" y="191258"/>
                  </a:moveTo>
                  <a:lnTo>
                    <a:pt x="1845799" y="174055"/>
                  </a:lnTo>
                </a:path>
                <a:path w="1845944" h="191770">
                  <a:moveTo>
                    <a:pt x="1832643" y="191258"/>
                  </a:moveTo>
                  <a:lnTo>
                    <a:pt x="1845799" y="178103"/>
                  </a:lnTo>
                </a:path>
                <a:path w="1845944" h="191770">
                  <a:moveTo>
                    <a:pt x="1837703" y="191258"/>
                  </a:moveTo>
                  <a:lnTo>
                    <a:pt x="1845799" y="183163"/>
                  </a:lnTo>
                </a:path>
                <a:path w="1845944" h="191770">
                  <a:moveTo>
                    <a:pt x="1841751" y="191258"/>
                  </a:moveTo>
                  <a:lnTo>
                    <a:pt x="1845799" y="187211"/>
                  </a:lnTo>
                </a:path>
              </a:pathLst>
            </a:custGeom>
            <a:ln w="6071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550703" y="2703596"/>
              <a:ext cx="6303010" cy="550545"/>
            </a:xfrm>
            <a:custGeom>
              <a:avLst/>
              <a:gdLst/>
              <a:ahLst/>
              <a:cxnLst/>
              <a:rect l="l" t="t" r="r" b="b"/>
              <a:pathLst>
                <a:path w="6303009" h="550545">
                  <a:moveTo>
                    <a:pt x="0" y="550501"/>
                  </a:moveTo>
                  <a:lnTo>
                    <a:pt x="6051469" y="550501"/>
                  </a:lnTo>
                </a:path>
                <a:path w="6303009" h="550545">
                  <a:moveTo>
                    <a:pt x="6051469" y="359242"/>
                  </a:moveTo>
                  <a:lnTo>
                    <a:pt x="0" y="359242"/>
                  </a:lnTo>
                </a:path>
                <a:path w="6303009" h="550545">
                  <a:moveTo>
                    <a:pt x="6302433" y="0"/>
                  </a:moveTo>
                  <a:lnTo>
                    <a:pt x="6302433" y="311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67637" y="401406"/>
            <a:ext cx="0" cy="4053204"/>
          </a:xfrm>
          <a:custGeom>
            <a:avLst/>
            <a:gdLst/>
            <a:ahLst/>
            <a:cxnLst/>
            <a:rect l="l" t="t" r="r" b="b"/>
            <a:pathLst>
              <a:path h="4053204">
                <a:moveTo>
                  <a:pt x="0" y="0"/>
                </a:moveTo>
                <a:lnTo>
                  <a:pt x="0" y="405286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1149239" y="398371"/>
            <a:ext cx="118745" cy="4059554"/>
            <a:chOff x="1149239" y="398371"/>
            <a:chExt cx="118745" cy="4059554"/>
          </a:xfrm>
        </p:grpSpPr>
        <p:sp>
          <p:nvSpPr>
            <p:cNvPr id="4" name="object 4"/>
            <p:cNvSpPr/>
            <p:nvPr/>
          </p:nvSpPr>
          <p:spPr>
            <a:xfrm>
              <a:off x="1149239" y="401406"/>
              <a:ext cx="118745" cy="4053204"/>
            </a:xfrm>
            <a:custGeom>
              <a:avLst/>
              <a:gdLst/>
              <a:ahLst/>
              <a:cxnLst/>
              <a:rect l="l" t="t" r="r" b="b"/>
              <a:pathLst>
                <a:path w="118744" h="4053204">
                  <a:moveTo>
                    <a:pt x="47561" y="0"/>
                  </a:moveTo>
                  <a:lnTo>
                    <a:pt x="47561" y="4052865"/>
                  </a:lnTo>
                </a:path>
                <a:path w="118744" h="4053204">
                  <a:moveTo>
                    <a:pt x="0" y="0"/>
                  </a:moveTo>
                  <a:lnTo>
                    <a:pt x="118398" y="0"/>
                  </a:lnTo>
                </a:path>
                <a:path w="118744" h="4053204">
                  <a:moveTo>
                    <a:pt x="0" y="238820"/>
                  </a:moveTo>
                  <a:lnTo>
                    <a:pt x="118398" y="238820"/>
                  </a:lnTo>
                </a:path>
                <a:path w="118744" h="4053204">
                  <a:moveTo>
                    <a:pt x="0" y="477641"/>
                  </a:moveTo>
                  <a:lnTo>
                    <a:pt x="118398" y="47764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196801" y="401407"/>
              <a:ext cx="71120" cy="239395"/>
            </a:xfrm>
            <a:custGeom>
              <a:avLst/>
              <a:gdLst/>
              <a:ahLst/>
              <a:cxnLst/>
              <a:rect l="l" t="t" r="r" b="b"/>
              <a:pathLst>
                <a:path w="71119" h="239395">
                  <a:moveTo>
                    <a:pt x="7083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70836" y="0"/>
                  </a:lnTo>
                  <a:close/>
                </a:path>
                <a:path w="71119" h="239395">
                  <a:moveTo>
                    <a:pt x="70836" y="0"/>
                  </a:moveTo>
                  <a:lnTo>
                    <a:pt x="0" y="238820"/>
                  </a:lnTo>
                  <a:lnTo>
                    <a:pt x="70836" y="238820"/>
                  </a:lnTo>
                  <a:lnTo>
                    <a:pt x="708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196801" y="401406"/>
              <a:ext cx="71120" cy="239395"/>
            </a:xfrm>
            <a:custGeom>
              <a:avLst/>
              <a:gdLst/>
              <a:ahLst/>
              <a:cxnLst/>
              <a:rect l="l" t="t" r="r" b="b"/>
              <a:pathLst>
                <a:path w="71119" h="239395">
                  <a:moveTo>
                    <a:pt x="70836" y="238820"/>
                  </a:moveTo>
                  <a:lnTo>
                    <a:pt x="70836" y="0"/>
                  </a:lnTo>
                  <a:lnTo>
                    <a:pt x="0" y="238820"/>
                  </a:lnTo>
                  <a:lnTo>
                    <a:pt x="70836" y="238820"/>
                  </a:lnTo>
                  <a:close/>
                </a:path>
                <a:path w="71119" h="239395">
                  <a:moveTo>
                    <a:pt x="70836" y="0"/>
                  </a:moveTo>
                  <a:lnTo>
                    <a:pt x="0" y="238820"/>
                  </a:lnTo>
                  <a:lnTo>
                    <a:pt x="0" y="0"/>
                  </a:lnTo>
                  <a:lnTo>
                    <a:pt x="7083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149239" y="879048"/>
              <a:ext cx="118745" cy="476884"/>
            </a:xfrm>
            <a:custGeom>
              <a:avLst/>
              <a:gdLst/>
              <a:ahLst/>
              <a:cxnLst/>
              <a:rect l="l" t="t" r="r" b="b"/>
              <a:pathLst>
                <a:path w="118744" h="476884">
                  <a:moveTo>
                    <a:pt x="0" y="0"/>
                  </a:moveTo>
                  <a:lnTo>
                    <a:pt x="118398" y="0"/>
                  </a:lnTo>
                </a:path>
                <a:path w="118744" h="476884">
                  <a:moveTo>
                    <a:pt x="0" y="237808"/>
                  </a:moveTo>
                  <a:lnTo>
                    <a:pt x="118398" y="237808"/>
                  </a:lnTo>
                </a:path>
                <a:path w="118744" h="476884">
                  <a:moveTo>
                    <a:pt x="0" y="476629"/>
                  </a:moveTo>
                  <a:lnTo>
                    <a:pt x="118398" y="476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196801" y="879048"/>
              <a:ext cx="71120" cy="238125"/>
            </a:xfrm>
            <a:custGeom>
              <a:avLst/>
              <a:gdLst/>
              <a:ahLst/>
              <a:cxnLst/>
              <a:rect l="l" t="t" r="r" b="b"/>
              <a:pathLst>
                <a:path w="71119" h="238125">
                  <a:moveTo>
                    <a:pt x="70836" y="0"/>
                  </a:moveTo>
                  <a:lnTo>
                    <a:pt x="0" y="0"/>
                  </a:lnTo>
                  <a:lnTo>
                    <a:pt x="0" y="237808"/>
                  </a:lnTo>
                  <a:lnTo>
                    <a:pt x="70836" y="0"/>
                  </a:lnTo>
                  <a:close/>
                </a:path>
                <a:path w="71119" h="238125">
                  <a:moveTo>
                    <a:pt x="70836" y="0"/>
                  </a:moveTo>
                  <a:lnTo>
                    <a:pt x="0" y="237808"/>
                  </a:lnTo>
                  <a:lnTo>
                    <a:pt x="70836" y="237808"/>
                  </a:lnTo>
                  <a:lnTo>
                    <a:pt x="708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96801" y="879048"/>
              <a:ext cx="71120" cy="238125"/>
            </a:xfrm>
            <a:custGeom>
              <a:avLst/>
              <a:gdLst/>
              <a:ahLst/>
              <a:cxnLst/>
              <a:rect l="l" t="t" r="r" b="b"/>
              <a:pathLst>
                <a:path w="71119" h="238125">
                  <a:moveTo>
                    <a:pt x="70836" y="237808"/>
                  </a:moveTo>
                  <a:lnTo>
                    <a:pt x="70836" y="0"/>
                  </a:lnTo>
                  <a:lnTo>
                    <a:pt x="0" y="237808"/>
                  </a:lnTo>
                  <a:lnTo>
                    <a:pt x="70836" y="237808"/>
                  </a:lnTo>
                  <a:close/>
                </a:path>
                <a:path w="71119" h="238125">
                  <a:moveTo>
                    <a:pt x="70836" y="0"/>
                  </a:moveTo>
                  <a:lnTo>
                    <a:pt x="0" y="237808"/>
                  </a:lnTo>
                  <a:lnTo>
                    <a:pt x="0" y="0"/>
                  </a:lnTo>
                  <a:lnTo>
                    <a:pt x="7083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49239" y="1355677"/>
              <a:ext cx="118745" cy="476884"/>
            </a:xfrm>
            <a:custGeom>
              <a:avLst/>
              <a:gdLst/>
              <a:ahLst/>
              <a:cxnLst/>
              <a:rect l="l" t="t" r="r" b="b"/>
              <a:pathLst>
                <a:path w="118744" h="476885">
                  <a:moveTo>
                    <a:pt x="0" y="0"/>
                  </a:moveTo>
                  <a:lnTo>
                    <a:pt x="118398" y="0"/>
                  </a:lnTo>
                </a:path>
                <a:path w="118744" h="476885">
                  <a:moveTo>
                    <a:pt x="0" y="237808"/>
                  </a:moveTo>
                  <a:lnTo>
                    <a:pt x="118398" y="237808"/>
                  </a:lnTo>
                </a:path>
                <a:path w="118744" h="476885">
                  <a:moveTo>
                    <a:pt x="0" y="476629"/>
                  </a:moveTo>
                  <a:lnTo>
                    <a:pt x="118398" y="476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96801" y="1355677"/>
              <a:ext cx="71120" cy="238125"/>
            </a:xfrm>
            <a:custGeom>
              <a:avLst/>
              <a:gdLst/>
              <a:ahLst/>
              <a:cxnLst/>
              <a:rect l="l" t="t" r="r" b="b"/>
              <a:pathLst>
                <a:path w="71119" h="238125">
                  <a:moveTo>
                    <a:pt x="70836" y="0"/>
                  </a:moveTo>
                  <a:lnTo>
                    <a:pt x="0" y="0"/>
                  </a:lnTo>
                  <a:lnTo>
                    <a:pt x="0" y="237808"/>
                  </a:lnTo>
                  <a:lnTo>
                    <a:pt x="70836" y="0"/>
                  </a:lnTo>
                  <a:close/>
                </a:path>
                <a:path w="71119" h="238125">
                  <a:moveTo>
                    <a:pt x="70836" y="0"/>
                  </a:moveTo>
                  <a:lnTo>
                    <a:pt x="0" y="237808"/>
                  </a:lnTo>
                  <a:lnTo>
                    <a:pt x="70836" y="237808"/>
                  </a:lnTo>
                  <a:lnTo>
                    <a:pt x="708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96801" y="1355677"/>
              <a:ext cx="71120" cy="238125"/>
            </a:xfrm>
            <a:custGeom>
              <a:avLst/>
              <a:gdLst/>
              <a:ahLst/>
              <a:cxnLst/>
              <a:rect l="l" t="t" r="r" b="b"/>
              <a:pathLst>
                <a:path w="71119" h="238125">
                  <a:moveTo>
                    <a:pt x="70836" y="237808"/>
                  </a:moveTo>
                  <a:lnTo>
                    <a:pt x="70836" y="0"/>
                  </a:lnTo>
                  <a:lnTo>
                    <a:pt x="0" y="237808"/>
                  </a:lnTo>
                  <a:lnTo>
                    <a:pt x="70836" y="237808"/>
                  </a:lnTo>
                  <a:close/>
                </a:path>
                <a:path w="71119" h="238125">
                  <a:moveTo>
                    <a:pt x="70836" y="0"/>
                  </a:moveTo>
                  <a:lnTo>
                    <a:pt x="0" y="237808"/>
                  </a:lnTo>
                  <a:lnTo>
                    <a:pt x="0" y="0"/>
                  </a:lnTo>
                  <a:lnTo>
                    <a:pt x="7083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9239" y="1832306"/>
              <a:ext cx="118745" cy="476884"/>
            </a:xfrm>
            <a:custGeom>
              <a:avLst/>
              <a:gdLst/>
              <a:ahLst/>
              <a:cxnLst/>
              <a:rect l="l" t="t" r="r" b="b"/>
              <a:pathLst>
                <a:path w="118744" h="476885">
                  <a:moveTo>
                    <a:pt x="0" y="0"/>
                  </a:moveTo>
                  <a:lnTo>
                    <a:pt x="118398" y="0"/>
                  </a:lnTo>
                </a:path>
                <a:path w="118744" h="476885">
                  <a:moveTo>
                    <a:pt x="0" y="238820"/>
                  </a:moveTo>
                  <a:lnTo>
                    <a:pt x="118398" y="238820"/>
                  </a:lnTo>
                </a:path>
                <a:path w="118744" h="476885">
                  <a:moveTo>
                    <a:pt x="0" y="476629"/>
                  </a:moveTo>
                  <a:lnTo>
                    <a:pt x="118398" y="476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96801" y="1832306"/>
              <a:ext cx="71120" cy="239395"/>
            </a:xfrm>
            <a:custGeom>
              <a:avLst/>
              <a:gdLst/>
              <a:ahLst/>
              <a:cxnLst/>
              <a:rect l="l" t="t" r="r" b="b"/>
              <a:pathLst>
                <a:path w="71119" h="239394">
                  <a:moveTo>
                    <a:pt x="7083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70836" y="0"/>
                  </a:lnTo>
                  <a:close/>
                </a:path>
                <a:path w="71119" h="239394">
                  <a:moveTo>
                    <a:pt x="70836" y="0"/>
                  </a:moveTo>
                  <a:lnTo>
                    <a:pt x="0" y="238820"/>
                  </a:lnTo>
                  <a:lnTo>
                    <a:pt x="70836" y="238820"/>
                  </a:lnTo>
                  <a:lnTo>
                    <a:pt x="708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96801" y="1832306"/>
              <a:ext cx="71120" cy="239395"/>
            </a:xfrm>
            <a:custGeom>
              <a:avLst/>
              <a:gdLst/>
              <a:ahLst/>
              <a:cxnLst/>
              <a:rect l="l" t="t" r="r" b="b"/>
              <a:pathLst>
                <a:path w="71119" h="239394">
                  <a:moveTo>
                    <a:pt x="70836" y="238820"/>
                  </a:moveTo>
                  <a:lnTo>
                    <a:pt x="70836" y="0"/>
                  </a:lnTo>
                  <a:lnTo>
                    <a:pt x="0" y="238820"/>
                  </a:lnTo>
                  <a:lnTo>
                    <a:pt x="70836" y="238820"/>
                  </a:lnTo>
                  <a:close/>
                </a:path>
                <a:path w="71119" h="239394">
                  <a:moveTo>
                    <a:pt x="70836" y="0"/>
                  </a:moveTo>
                  <a:lnTo>
                    <a:pt x="0" y="238820"/>
                  </a:lnTo>
                  <a:lnTo>
                    <a:pt x="0" y="0"/>
                  </a:lnTo>
                  <a:lnTo>
                    <a:pt x="7083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49239" y="2308935"/>
              <a:ext cx="118745" cy="476884"/>
            </a:xfrm>
            <a:custGeom>
              <a:avLst/>
              <a:gdLst/>
              <a:ahLst/>
              <a:cxnLst/>
              <a:rect l="l" t="t" r="r" b="b"/>
              <a:pathLst>
                <a:path w="118744" h="476885">
                  <a:moveTo>
                    <a:pt x="0" y="0"/>
                  </a:moveTo>
                  <a:lnTo>
                    <a:pt x="118398" y="0"/>
                  </a:lnTo>
                </a:path>
                <a:path w="118744" h="476885">
                  <a:moveTo>
                    <a:pt x="0" y="238820"/>
                  </a:moveTo>
                  <a:lnTo>
                    <a:pt x="118398" y="238820"/>
                  </a:lnTo>
                </a:path>
                <a:path w="118744" h="476885">
                  <a:moveTo>
                    <a:pt x="0" y="476629"/>
                  </a:moveTo>
                  <a:lnTo>
                    <a:pt x="118398" y="476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96801" y="2308935"/>
              <a:ext cx="71120" cy="239395"/>
            </a:xfrm>
            <a:custGeom>
              <a:avLst/>
              <a:gdLst/>
              <a:ahLst/>
              <a:cxnLst/>
              <a:rect l="l" t="t" r="r" b="b"/>
              <a:pathLst>
                <a:path w="71119" h="239394">
                  <a:moveTo>
                    <a:pt x="7083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70836" y="0"/>
                  </a:lnTo>
                  <a:close/>
                </a:path>
                <a:path w="71119" h="239394">
                  <a:moveTo>
                    <a:pt x="70836" y="0"/>
                  </a:moveTo>
                  <a:lnTo>
                    <a:pt x="0" y="238820"/>
                  </a:lnTo>
                  <a:lnTo>
                    <a:pt x="70836" y="238820"/>
                  </a:lnTo>
                  <a:lnTo>
                    <a:pt x="708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96801" y="2308935"/>
              <a:ext cx="71120" cy="239395"/>
            </a:xfrm>
            <a:custGeom>
              <a:avLst/>
              <a:gdLst/>
              <a:ahLst/>
              <a:cxnLst/>
              <a:rect l="l" t="t" r="r" b="b"/>
              <a:pathLst>
                <a:path w="71119" h="239394">
                  <a:moveTo>
                    <a:pt x="70836" y="238820"/>
                  </a:moveTo>
                  <a:lnTo>
                    <a:pt x="70836" y="0"/>
                  </a:lnTo>
                  <a:lnTo>
                    <a:pt x="0" y="238820"/>
                  </a:lnTo>
                  <a:lnTo>
                    <a:pt x="70836" y="238820"/>
                  </a:lnTo>
                  <a:close/>
                </a:path>
                <a:path w="71119" h="239394">
                  <a:moveTo>
                    <a:pt x="70836" y="0"/>
                  </a:moveTo>
                  <a:lnTo>
                    <a:pt x="0" y="238820"/>
                  </a:lnTo>
                  <a:lnTo>
                    <a:pt x="0" y="0"/>
                  </a:lnTo>
                  <a:lnTo>
                    <a:pt x="7083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49239" y="2785564"/>
              <a:ext cx="118745" cy="478155"/>
            </a:xfrm>
            <a:custGeom>
              <a:avLst/>
              <a:gdLst/>
              <a:ahLst/>
              <a:cxnLst/>
              <a:rect l="l" t="t" r="r" b="b"/>
              <a:pathLst>
                <a:path w="118744" h="478154">
                  <a:moveTo>
                    <a:pt x="0" y="0"/>
                  </a:moveTo>
                  <a:lnTo>
                    <a:pt x="118398" y="0"/>
                  </a:lnTo>
                </a:path>
                <a:path w="118744" h="478154">
                  <a:moveTo>
                    <a:pt x="0" y="238820"/>
                  </a:moveTo>
                  <a:lnTo>
                    <a:pt x="118398" y="238820"/>
                  </a:lnTo>
                </a:path>
                <a:path w="118744" h="478154">
                  <a:moveTo>
                    <a:pt x="0" y="477641"/>
                  </a:moveTo>
                  <a:lnTo>
                    <a:pt x="118398" y="47764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96801" y="2785564"/>
              <a:ext cx="71120" cy="239395"/>
            </a:xfrm>
            <a:custGeom>
              <a:avLst/>
              <a:gdLst/>
              <a:ahLst/>
              <a:cxnLst/>
              <a:rect l="l" t="t" r="r" b="b"/>
              <a:pathLst>
                <a:path w="71119" h="239394">
                  <a:moveTo>
                    <a:pt x="70836" y="0"/>
                  </a:moveTo>
                  <a:lnTo>
                    <a:pt x="0" y="0"/>
                  </a:lnTo>
                  <a:lnTo>
                    <a:pt x="0" y="238820"/>
                  </a:lnTo>
                  <a:lnTo>
                    <a:pt x="70836" y="0"/>
                  </a:lnTo>
                  <a:close/>
                </a:path>
                <a:path w="71119" h="239394">
                  <a:moveTo>
                    <a:pt x="70836" y="0"/>
                  </a:moveTo>
                  <a:lnTo>
                    <a:pt x="0" y="238820"/>
                  </a:lnTo>
                  <a:lnTo>
                    <a:pt x="70836" y="238820"/>
                  </a:lnTo>
                  <a:lnTo>
                    <a:pt x="708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96801" y="2785564"/>
              <a:ext cx="71120" cy="239395"/>
            </a:xfrm>
            <a:custGeom>
              <a:avLst/>
              <a:gdLst/>
              <a:ahLst/>
              <a:cxnLst/>
              <a:rect l="l" t="t" r="r" b="b"/>
              <a:pathLst>
                <a:path w="71119" h="239394">
                  <a:moveTo>
                    <a:pt x="70836" y="238820"/>
                  </a:moveTo>
                  <a:lnTo>
                    <a:pt x="70836" y="0"/>
                  </a:lnTo>
                  <a:lnTo>
                    <a:pt x="0" y="238820"/>
                  </a:lnTo>
                  <a:lnTo>
                    <a:pt x="70836" y="238820"/>
                  </a:lnTo>
                  <a:close/>
                </a:path>
                <a:path w="71119" h="239394">
                  <a:moveTo>
                    <a:pt x="70836" y="0"/>
                  </a:moveTo>
                  <a:lnTo>
                    <a:pt x="0" y="238820"/>
                  </a:lnTo>
                  <a:lnTo>
                    <a:pt x="0" y="0"/>
                  </a:lnTo>
                  <a:lnTo>
                    <a:pt x="7083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49239" y="3263205"/>
              <a:ext cx="118745" cy="476884"/>
            </a:xfrm>
            <a:custGeom>
              <a:avLst/>
              <a:gdLst/>
              <a:ahLst/>
              <a:cxnLst/>
              <a:rect l="l" t="t" r="r" b="b"/>
              <a:pathLst>
                <a:path w="118744" h="476885">
                  <a:moveTo>
                    <a:pt x="0" y="0"/>
                  </a:moveTo>
                  <a:lnTo>
                    <a:pt x="118398" y="0"/>
                  </a:lnTo>
                </a:path>
                <a:path w="118744" h="476885">
                  <a:moveTo>
                    <a:pt x="0" y="237808"/>
                  </a:moveTo>
                  <a:lnTo>
                    <a:pt x="118398" y="237808"/>
                  </a:lnTo>
                </a:path>
                <a:path w="118744" h="476885">
                  <a:moveTo>
                    <a:pt x="0" y="476629"/>
                  </a:moveTo>
                  <a:lnTo>
                    <a:pt x="118398" y="476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96801" y="3263205"/>
              <a:ext cx="71120" cy="238125"/>
            </a:xfrm>
            <a:custGeom>
              <a:avLst/>
              <a:gdLst/>
              <a:ahLst/>
              <a:cxnLst/>
              <a:rect l="l" t="t" r="r" b="b"/>
              <a:pathLst>
                <a:path w="71119" h="238125">
                  <a:moveTo>
                    <a:pt x="70836" y="0"/>
                  </a:moveTo>
                  <a:lnTo>
                    <a:pt x="0" y="0"/>
                  </a:lnTo>
                  <a:lnTo>
                    <a:pt x="0" y="237808"/>
                  </a:lnTo>
                  <a:lnTo>
                    <a:pt x="70836" y="0"/>
                  </a:lnTo>
                  <a:close/>
                </a:path>
                <a:path w="71119" h="238125">
                  <a:moveTo>
                    <a:pt x="70836" y="0"/>
                  </a:moveTo>
                  <a:lnTo>
                    <a:pt x="0" y="237808"/>
                  </a:lnTo>
                  <a:lnTo>
                    <a:pt x="70836" y="237808"/>
                  </a:lnTo>
                  <a:lnTo>
                    <a:pt x="708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96801" y="3263205"/>
              <a:ext cx="71120" cy="238125"/>
            </a:xfrm>
            <a:custGeom>
              <a:avLst/>
              <a:gdLst/>
              <a:ahLst/>
              <a:cxnLst/>
              <a:rect l="l" t="t" r="r" b="b"/>
              <a:pathLst>
                <a:path w="71119" h="238125">
                  <a:moveTo>
                    <a:pt x="70836" y="237808"/>
                  </a:moveTo>
                  <a:lnTo>
                    <a:pt x="70836" y="0"/>
                  </a:lnTo>
                  <a:lnTo>
                    <a:pt x="0" y="237808"/>
                  </a:lnTo>
                  <a:lnTo>
                    <a:pt x="70836" y="237808"/>
                  </a:lnTo>
                  <a:close/>
                </a:path>
                <a:path w="71119" h="238125">
                  <a:moveTo>
                    <a:pt x="70836" y="0"/>
                  </a:moveTo>
                  <a:lnTo>
                    <a:pt x="0" y="237808"/>
                  </a:lnTo>
                  <a:lnTo>
                    <a:pt x="0" y="0"/>
                  </a:lnTo>
                  <a:lnTo>
                    <a:pt x="7083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49239" y="3739834"/>
              <a:ext cx="118745" cy="476884"/>
            </a:xfrm>
            <a:custGeom>
              <a:avLst/>
              <a:gdLst/>
              <a:ahLst/>
              <a:cxnLst/>
              <a:rect l="l" t="t" r="r" b="b"/>
              <a:pathLst>
                <a:path w="118744" h="476885">
                  <a:moveTo>
                    <a:pt x="0" y="0"/>
                  </a:moveTo>
                  <a:lnTo>
                    <a:pt x="118398" y="0"/>
                  </a:lnTo>
                </a:path>
                <a:path w="118744" h="476885">
                  <a:moveTo>
                    <a:pt x="0" y="237808"/>
                  </a:moveTo>
                  <a:lnTo>
                    <a:pt x="118398" y="237808"/>
                  </a:lnTo>
                </a:path>
                <a:path w="118744" h="476885">
                  <a:moveTo>
                    <a:pt x="0" y="476629"/>
                  </a:moveTo>
                  <a:lnTo>
                    <a:pt x="118398" y="476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96801" y="3739834"/>
              <a:ext cx="71120" cy="238125"/>
            </a:xfrm>
            <a:custGeom>
              <a:avLst/>
              <a:gdLst/>
              <a:ahLst/>
              <a:cxnLst/>
              <a:rect l="l" t="t" r="r" b="b"/>
              <a:pathLst>
                <a:path w="71119" h="238125">
                  <a:moveTo>
                    <a:pt x="70836" y="0"/>
                  </a:moveTo>
                  <a:lnTo>
                    <a:pt x="0" y="0"/>
                  </a:lnTo>
                  <a:lnTo>
                    <a:pt x="0" y="237808"/>
                  </a:lnTo>
                  <a:lnTo>
                    <a:pt x="70836" y="0"/>
                  </a:lnTo>
                  <a:close/>
                </a:path>
                <a:path w="71119" h="238125">
                  <a:moveTo>
                    <a:pt x="70836" y="0"/>
                  </a:moveTo>
                  <a:lnTo>
                    <a:pt x="0" y="237808"/>
                  </a:lnTo>
                  <a:lnTo>
                    <a:pt x="70836" y="237808"/>
                  </a:lnTo>
                  <a:lnTo>
                    <a:pt x="708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96801" y="3739834"/>
              <a:ext cx="71120" cy="238125"/>
            </a:xfrm>
            <a:custGeom>
              <a:avLst/>
              <a:gdLst/>
              <a:ahLst/>
              <a:cxnLst/>
              <a:rect l="l" t="t" r="r" b="b"/>
              <a:pathLst>
                <a:path w="71119" h="238125">
                  <a:moveTo>
                    <a:pt x="70836" y="237808"/>
                  </a:moveTo>
                  <a:lnTo>
                    <a:pt x="70836" y="0"/>
                  </a:lnTo>
                  <a:lnTo>
                    <a:pt x="0" y="237808"/>
                  </a:lnTo>
                  <a:lnTo>
                    <a:pt x="70836" y="237808"/>
                  </a:lnTo>
                  <a:close/>
                </a:path>
                <a:path w="71119" h="238125">
                  <a:moveTo>
                    <a:pt x="70836" y="0"/>
                  </a:moveTo>
                  <a:lnTo>
                    <a:pt x="0" y="237808"/>
                  </a:lnTo>
                  <a:lnTo>
                    <a:pt x="0" y="0"/>
                  </a:lnTo>
                  <a:lnTo>
                    <a:pt x="7083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49239" y="4216463"/>
              <a:ext cx="118745" cy="238125"/>
            </a:xfrm>
            <a:custGeom>
              <a:avLst/>
              <a:gdLst/>
              <a:ahLst/>
              <a:cxnLst/>
              <a:rect l="l" t="t" r="r" b="b"/>
              <a:pathLst>
                <a:path w="118744" h="238125">
                  <a:moveTo>
                    <a:pt x="0" y="0"/>
                  </a:moveTo>
                  <a:lnTo>
                    <a:pt x="118398" y="0"/>
                  </a:lnTo>
                </a:path>
                <a:path w="118744" h="238125">
                  <a:moveTo>
                    <a:pt x="0" y="237808"/>
                  </a:moveTo>
                  <a:lnTo>
                    <a:pt x="118398" y="23780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1149239" y="4693092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4">
                <a:moveTo>
                  <a:pt x="0" y="0"/>
                </a:moveTo>
                <a:lnTo>
                  <a:pt x="11839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1196801" y="4216463"/>
            <a:ext cx="71120" cy="238125"/>
            <a:chOff x="1196801" y="4216463"/>
            <a:chExt cx="71120" cy="238125"/>
          </a:xfrm>
        </p:grpSpPr>
        <p:sp>
          <p:nvSpPr>
            <p:cNvPr id="31" name="object 31"/>
            <p:cNvSpPr/>
            <p:nvPr/>
          </p:nvSpPr>
          <p:spPr>
            <a:xfrm>
              <a:off x="1196801" y="4216463"/>
              <a:ext cx="71120" cy="238125"/>
            </a:xfrm>
            <a:custGeom>
              <a:avLst/>
              <a:gdLst/>
              <a:ahLst/>
              <a:cxnLst/>
              <a:rect l="l" t="t" r="r" b="b"/>
              <a:pathLst>
                <a:path w="71119" h="238125">
                  <a:moveTo>
                    <a:pt x="70836" y="0"/>
                  </a:moveTo>
                  <a:lnTo>
                    <a:pt x="0" y="0"/>
                  </a:lnTo>
                  <a:lnTo>
                    <a:pt x="0" y="237808"/>
                  </a:lnTo>
                  <a:lnTo>
                    <a:pt x="70836" y="0"/>
                  </a:lnTo>
                  <a:close/>
                </a:path>
                <a:path w="71119" h="238125">
                  <a:moveTo>
                    <a:pt x="70836" y="0"/>
                  </a:moveTo>
                  <a:lnTo>
                    <a:pt x="0" y="237808"/>
                  </a:lnTo>
                  <a:lnTo>
                    <a:pt x="70836" y="237808"/>
                  </a:lnTo>
                  <a:lnTo>
                    <a:pt x="708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96801" y="4216463"/>
              <a:ext cx="71120" cy="238125"/>
            </a:xfrm>
            <a:custGeom>
              <a:avLst/>
              <a:gdLst/>
              <a:ahLst/>
              <a:cxnLst/>
              <a:rect l="l" t="t" r="r" b="b"/>
              <a:pathLst>
                <a:path w="71119" h="238125">
                  <a:moveTo>
                    <a:pt x="70836" y="237808"/>
                  </a:moveTo>
                  <a:lnTo>
                    <a:pt x="70836" y="0"/>
                  </a:lnTo>
                  <a:lnTo>
                    <a:pt x="0" y="237808"/>
                  </a:lnTo>
                  <a:lnTo>
                    <a:pt x="70836" y="237808"/>
                  </a:lnTo>
                  <a:close/>
                </a:path>
                <a:path w="71119" h="238125">
                  <a:moveTo>
                    <a:pt x="70836" y="0"/>
                  </a:moveTo>
                  <a:lnTo>
                    <a:pt x="0" y="237808"/>
                  </a:lnTo>
                  <a:lnTo>
                    <a:pt x="0" y="0"/>
                  </a:lnTo>
                  <a:lnTo>
                    <a:pt x="7083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902778" y="318087"/>
            <a:ext cx="2406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0" dirty="0">
                <a:latin typeface="Cambria"/>
                <a:cs typeface="Cambria"/>
              </a:rPr>
              <a:t>104.0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902778" y="556907"/>
            <a:ext cx="2330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103.0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902778" y="795728"/>
            <a:ext cx="2330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102.0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902778" y="1033537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101.0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902778" y="1272357"/>
            <a:ext cx="2330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100.0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902778" y="1510166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99.0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902778" y="1748986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98.0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902778" y="1987806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97.0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902778" y="2225615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96.0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902778" y="2464436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95.0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902778" y="2702244"/>
            <a:ext cx="20447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dirty="0">
                <a:latin typeface="Cambria"/>
                <a:cs typeface="Cambria"/>
              </a:rPr>
              <a:t>94.0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902778" y="2941065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93.0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02778" y="3179885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92.0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902778" y="3417694"/>
            <a:ext cx="18288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5" dirty="0">
                <a:latin typeface="Cambria"/>
                <a:cs typeface="Cambria"/>
              </a:rPr>
              <a:t>91.0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902778" y="3656514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90.0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902778" y="3894323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89.0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902778" y="4133144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88.0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902778" y="4370952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87.0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1613586" y="828311"/>
            <a:ext cx="11911965" cy="3629660"/>
            <a:chOff x="1613586" y="828311"/>
            <a:chExt cx="11911965" cy="3629660"/>
          </a:xfrm>
        </p:grpSpPr>
        <p:sp>
          <p:nvSpPr>
            <p:cNvPr id="52" name="object 52"/>
            <p:cNvSpPr/>
            <p:nvPr/>
          </p:nvSpPr>
          <p:spPr>
            <a:xfrm>
              <a:off x="1616761" y="831486"/>
              <a:ext cx="7895590" cy="3609975"/>
            </a:xfrm>
            <a:custGeom>
              <a:avLst/>
              <a:gdLst/>
              <a:ahLst/>
              <a:cxnLst/>
              <a:rect l="l" t="t" r="r" b="b"/>
              <a:pathLst>
                <a:path w="7895590" h="3609975">
                  <a:moveTo>
                    <a:pt x="0" y="31370"/>
                  </a:moveTo>
                  <a:lnTo>
                    <a:pt x="28334" y="3035"/>
                  </a:lnTo>
                </a:path>
                <a:path w="7895590" h="3609975">
                  <a:moveTo>
                    <a:pt x="30358" y="1011"/>
                  </a:moveTo>
                  <a:lnTo>
                    <a:pt x="31370" y="0"/>
                  </a:lnTo>
                </a:path>
                <a:path w="7895590" h="3609975">
                  <a:moveTo>
                    <a:pt x="0" y="157864"/>
                  </a:moveTo>
                  <a:lnTo>
                    <a:pt x="49585" y="108278"/>
                  </a:lnTo>
                </a:path>
                <a:path w="7895590" h="3609975">
                  <a:moveTo>
                    <a:pt x="0" y="284358"/>
                  </a:moveTo>
                  <a:lnTo>
                    <a:pt x="176079" y="108278"/>
                  </a:lnTo>
                </a:path>
                <a:path w="7895590" h="3609975">
                  <a:moveTo>
                    <a:pt x="99171" y="311681"/>
                  </a:moveTo>
                  <a:lnTo>
                    <a:pt x="101195" y="309657"/>
                  </a:lnTo>
                </a:path>
                <a:path w="7895590" h="3609975">
                  <a:moveTo>
                    <a:pt x="283346" y="1011"/>
                  </a:moveTo>
                  <a:lnTo>
                    <a:pt x="284358" y="0"/>
                  </a:lnTo>
                </a:path>
                <a:path w="7895590" h="3609975">
                  <a:moveTo>
                    <a:pt x="321800" y="89051"/>
                  </a:moveTo>
                  <a:lnTo>
                    <a:pt x="410852" y="0"/>
                  </a:lnTo>
                </a:path>
                <a:path w="7895590" h="3609975">
                  <a:moveTo>
                    <a:pt x="203402" y="206438"/>
                  </a:moveTo>
                  <a:lnTo>
                    <a:pt x="302573" y="108278"/>
                  </a:lnTo>
                </a:path>
                <a:path w="7895590" h="3609975">
                  <a:moveTo>
                    <a:pt x="101195" y="309657"/>
                  </a:moveTo>
                  <a:lnTo>
                    <a:pt x="106254" y="303585"/>
                  </a:lnTo>
                </a:path>
                <a:path w="7895590" h="3609975">
                  <a:moveTo>
                    <a:pt x="329896" y="206438"/>
                  </a:moveTo>
                  <a:lnTo>
                    <a:pt x="435139" y="102207"/>
                  </a:lnTo>
                </a:path>
                <a:path w="7895590" h="3609975">
                  <a:moveTo>
                    <a:pt x="399720" y="263107"/>
                  </a:moveTo>
                  <a:lnTo>
                    <a:pt x="435139" y="228701"/>
                  </a:lnTo>
                </a:path>
                <a:path w="7895590" h="3609975">
                  <a:moveTo>
                    <a:pt x="404780" y="384541"/>
                  </a:moveTo>
                  <a:lnTo>
                    <a:pt x="435139" y="355194"/>
                  </a:lnTo>
                </a:path>
                <a:path w="7895590" h="3609975">
                  <a:moveTo>
                    <a:pt x="0" y="410852"/>
                  </a:moveTo>
                  <a:lnTo>
                    <a:pt x="25298" y="384541"/>
                  </a:lnTo>
                </a:path>
                <a:path w="7895590" h="3609975">
                  <a:moveTo>
                    <a:pt x="0" y="537346"/>
                  </a:moveTo>
                  <a:lnTo>
                    <a:pt x="118398" y="418947"/>
                  </a:lnTo>
                </a:path>
                <a:path w="7895590" h="3609975">
                  <a:moveTo>
                    <a:pt x="0" y="662828"/>
                  </a:moveTo>
                  <a:lnTo>
                    <a:pt x="244892" y="418947"/>
                  </a:lnTo>
                </a:path>
                <a:path w="7895590" h="3609975">
                  <a:moveTo>
                    <a:pt x="153816" y="635505"/>
                  </a:moveTo>
                  <a:lnTo>
                    <a:pt x="370374" y="418947"/>
                  </a:lnTo>
                </a:path>
                <a:path w="7895590" h="3609975">
                  <a:moveTo>
                    <a:pt x="0" y="789322"/>
                  </a:moveTo>
                  <a:lnTo>
                    <a:pt x="25298" y="764023"/>
                  </a:lnTo>
                </a:path>
                <a:path w="7895590" h="3609975">
                  <a:moveTo>
                    <a:pt x="48573" y="740748"/>
                  </a:moveTo>
                  <a:lnTo>
                    <a:pt x="50597" y="738724"/>
                  </a:lnTo>
                </a:path>
                <a:path w="7895590" h="3609975">
                  <a:moveTo>
                    <a:pt x="50597" y="738724"/>
                  </a:moveTo>
                  <a:lnTo>
                    <a:pt x="68812" y="720509"/>
                  </a:lnTo>
                </a:path>
                <a:path w="7895590" h="3609975">
                  <a:moveTo>
                    <a:pt x="97147" y="692174"/>
                  </a:moveTo>
                  <a:lnTo>
                    <a:pt x="106254" y="683067"/>
                  </a:lnTo>
                </a:path>
                <a:path w="7895590" h="3609975">
                  <a:moveTo>
                    <a:pt x="280310" y="635505"/>
                  </a:moveTo>
                  <a:lnTo>
                    <a:pt x="435139" y="481688"/>
                  </a:lnTo>
                </a:path>
                <a:path w="7895590" h="3609975">
                  <a:moveTo>
                    <a:pt x="350135" y="692174"/>
                  </a:moveTo>
                  <a:lnTo>
                    <a:pt x="435139" y="608182"/>
                  </a:lnTo>
                </a:path>
                <a:path w="7895590" h="3609975">
                  <a:moveTo>
                    <a:pt x="435139" y="734676"/>
                  </a:moveTo>
                  <a:lnTo>
                    <a:pt x="430079" y="738724"/>
                  </a:lnTo>
                  <a:lnTo>
                    <a:pt x="390613" y="778190"/>
                  </a:lnTo>
                </a:path>
                <a:path w="7895590" h="3609975">
                  <a:moveTo>
                    <a:pt x="25298" y="765035"/>
                  </a:moveTo>
                  <a:lnTo>
                    <a:pt x="0" y="739736"/>
                  </a:lnTo>
                </a:path>
                <a:path w="7895590" h="3609975">
                  <a:moveTo>
                    <a:pt x="78932" y="692174"/>
                  </a:moveTo>
                  <a:lnTo>
                    <a:pt x="0" y="613242"/>
                  </a:lnTo>
                </a:path>
                <a:path w="7895590" h="3609975">
                  <a:moveTo>
                    <a:pt x="106254" y="719497"/>
                  </a:moveTo>
                  <a:lnTo>
                    <a:pt x="98159" y="711401"/>
                  </a:lnTo>
                </a:path>
                <a:path w="7895590" h="3609975">
                  <a:moveTo>
                    <a:pt x="148756" y="635505"/>
                  </a:moveTo>
                  <a:lnTo>
                    <a:pt x="0" y="486748"/>
                  </a:lnTo>
                </a:path>
                <a:path w="7895590" h="3609975">
                  <a:moveTo>
                    <a:pt x="25298" y="386565"/>
                  </a:moveTo>
                  <a:lnTo>
                    <a:pt x="0" y="360254"/>
                  </a:lnTo>
                </a:path>
                <a:path w="7895590" h="3609975">
                  <a:moveTo>
                    <a:pt x="275250" y="635505"/>
                  </a:moveTo>
                  <a:lnTo>
                    <a:pt x="58693" y="418947"/>
                  </a:lnTo>
                </a:path>
                <a:path w="7895590" h="3609975">
                  <a:moveTo>
                    <a:pt x="435139" y="795393"/>
                  </a:moveTo>
                  <a:lnTo>
                    <a:pt x="390613" y="750867"/>
                  </a:lnTo>
                </a:path>
                <a:path w="7895590" h="3609975">
                  <a:moveTo>
                    <a:pt x="350135" y="710389"/>
                  </a:moveTo>
                  <a:lnTo>
                    <a:pt x="378469" y="738724"/>
                  </a:lnTo>
                  <a:lnTo>
                    <a:pt x="380493" y="740748"/>
                  </a:lnTo>
                </a:path>
                <a:path w="7895590" h="3609975">
                  <a:moveTo>
                    <a:pt x="74884" y="309657"/>
                  </a:moveTo>
                  <a:lnTo>
                    <a:pt x="0" y="233760"/>
                  </a:lnTo>
                </a:path>
                <a:path w="7895590" h="3609975">
                  <a:moveTo>
                    <a:pt x="76908" y="311681"/>
                  </a:moveTo>
                  <a:lnTo>
                    <a:pt x="74884" y="309657"/>
                  </a:lnTo>
                </a:path>
                <a:path w="7895590" h="3609975">
                  <a:moveTo>
                    <a:pt x="435139" y="668899"/>
                  </a:moveTo>
                  <a:lnTo>
                    <a:pt x="184175" y="418947"/>
                  </a:lnTo>
                </a:path>
                <a:path w="7895590" h="3609975">
                  <a:moveTo>
                    <a:pt x="106254" y="214533"/>
                  </a:moveTo>
                  <a:lnTo>
                    <a:pt x="0" y="107266"/>
                  </a:lnTo>
                </a:path>
                <a:path w="7895590" h="3609975">
                  <a:moveTo>
                    <a:pt x="435139" y="542405"/>
                  </a:moveTo>
                  <a:lnTo>
                    <a:pt x="310669" y="418947"/>
                  </a:lnTo>
                </a:path>
                <a:path w="7895590" h="3609975">
                  <a:moveTo>
                    <a:pt x="28334" y="9107"/>
                  </a:moveTo>
                  <a:lnTo>
                    <a:pt x="18215" y="0"/>
                  </a:lnTo>
                </a:path>
                <a:path w="7895590" h="3609975">
                  <a:moveTo>
                    <a:pt x="225665" y="206438"/>
                  </a:moveTo>
                  <a:lnTo>
                    <a:pt x="126493" y="108278"/>
                  </a:lnTo>
                </a:path>
                <a:path w="7895590" h="3609975">
                  <a:moveTo>
                    <a:pt x="435139" y="415912"/>
                  </a:moveTo>
                  <a:lnTo>
                    <a:pt x="404780" y="385553"/>
                  </a:lnTo>
                </a:path>
                <a:path w="7895590" h="3609975">
                  <a:moveTo>
                    <a:pt x="156852" y="1011"/>
                  </a:moveTo>
                  <a:lnTo>
                    <a:pt x="157864" y="0"/>
                  </a:lnTo>
                </a:path>
                <a:path w="7895590" h="3609975">
                  <a:moveTo>
                    <a:pt x="145720" y="1011"/>
                  </a:moveTo>
                  <a:lnTo>
                    <a:pt x="144709" y="0"/>
                  </a:lnTo>
                </a:path>
                <a:path w="7895590" h="3609975">
                  <a:moveTo>
                    <a:pt x="352159" y="206438"/>
                  </a:moveTo>
                  <a:lnTo>
                    <a:pt x="252987" y="108278"/>
                  </a:lnTo>
                </a:path>
                <a:path w="7895590" h="3609975">
                  <a:moveTo>
                    <a:pt x="435139" y="289418"/>
                  </a:moveTo>
                  <a:lnTo>
                    <a:pt x="399720" y="255011"/>
                  </a:lnTo>
                </a:path>
                <a:path w="7895590" h="3609975">
                  <a:moveTo>
                    <a:pt x="272214" y="1011"/>
                  </a:moveTo>
                  <a:lnTo>
                    <a:pt x="271202" y="0"/>
                  </a:lnTo>
                </a:path>
                <a:path w="7895590" h="3609975">
                  <a:moveTo>
                    <a:pt x="435139" y="162924"/>
                  </a:moveTo>
                  <a:lnTo>
                    <a:pt x="321800" y="49585"/>
                  </a:lnTo>
                </a:path>
                <a:path w="7895590" h="3609975">
                  <a:moveTo>
                    <a:pt x="435139" y="36430"/>
                  </a:moveTo>
                  <a:lnTo>
                    <a:pt x="397696" y="0"/>
                  </a:lnTo>
                </a:path>
                <a:path w="7895590" h="3609975">
                  <a:moveTo>
                    <a:pt x="0" y="915815"/>
                  </a:moveTo>
                  <a:lnTo>
                    <a:pt x="67800" y="848015"/>
                  </a:lnTo>
                </a:path>
                <a:path w="7895590" h="3609975">
                  <a:moveTo>
                    <a:pt x="89051" y="953258"/>
                  </a:moveTo>
                  <a:lnTo>
                    <a:pt x="194294" y="848015"/>
                  </a:lnTo>
                </a:path>
                <a:path w="7895590" h="3609975">
                  <a:moveTo>
                    <a:pt x="215545" y="953258"/>
                  </a:moveTo>
                  <a:lnTo>
                    <a:pt x="320788" y="848015"/>
                  </a:lnTo>
                </a:path>
                <a:path w="7895590" h="3609975">
                  <a:moveTo>
                    <a:pt x="342039" y="953258"/>
                  </a:moveTo>
                  <a:lnTo>
                    <a:pt x="435139" y="860158"/>
                  </a:lnTo>
                </a:path>
                <a:path w="7895590" h="3609975">
                  <a:moveTo>
                    <a:pt x="87027" y="953258"/>
                  </a:moveTo>
                  <a:lnTo>
                    <a:pt x="0" y="866230"/>
                  </a:lnTo>
                </a:path>
                <a:path w="7895590" h="3609975">
                  <a:moveTo>
                    <a:pt x="213521" y="953258"/>
                  </a:moveTo>
                  <a:lnTo>
                    <a:pt x="108278" y="848015"/>
                  </a:lnTo>
                </a:path>
                <a:path w="7895590" h="3609975">
                  <a:moveTo>
                    <a:pt x="340015" y="953258"/>
                  </a:moveTo>
                  <a:lnTo>
                    <a:pt x="234772" y="848015"/>
                  </a:lnTo>
                </a:path>
                <a:path w="7895590" h="3609975">
                  <a:moveTo>
                    <a:pt x="435139" y="921887"/>
                  </a:moveTo>
                  <a:lnTo>
                    <a:pt x="361266" y="848015"/>
                  </a:lnTo>
                </a:path>
                <a:path w="7895590" h="3609975">
                  <a:moveTo>
                    <a:pt x="425019" y="954270"/>
                  </a:moveTo>
                  <a:lnTo>
                    <a:pt x="425019" y="954270"/>
                  </a:lnTo>
                </a:path>
                <a:path w="7895590" h="3609975">
                  <a:moveTo>
                    <a:pt x="372398" y="1302381"/>
                  </a:moveTo>
                  <a:lnTo>
                    <a:pt x="372398" y="1302381"/>
                  </a:lnTo>
                </a:path>
                <a:path w="7895590" h="3609975">
                  <a:moveTo>
                    <a:pt x="351147" y="1322620"/>
                  </a:moveTo>
                  <a:lnTo>
                    <a:pt x="351147" y="1322620"/>
                  </a:lnTo>
                </a:path>
                <a:path w="7895590" h="3609975">
                  <a:moveTo>
                    <a:pt x="330908" y="1343871"/>
                  </a:moveTo>
                  <a:lnTo>
                    <a:pt x="330908" y="1343871"/>
                  </a:lnTo>
                </a:path>
                <a:path w="7895590" h="3609975">
                  <a:moveTo>
                    <a:pt x="309657" y="1365122"/>
                  </a:moveTo>
                  <a:lnTo>
                    <a:pt x="309657" y="1365122"/>
                  </a:lnTo>
                </a:path>
                <a:path w="7895590" h="3609975">
                  <a:moveTo>
                    <a:pt x="288406" y="1386373"/>
                  </a:moveTo>
                  <a:lnTo>
                    <a:pt x="288406" y="1386373"/>
                  </a:lnTo>
                </a:path>
                <a:path w="7895590" h="3609975">
                  <a:moveTo>
                    <a:pt x="267155" y="1407624"/>
                  </a:moveTo>
                  <a:lnTo>
                    <a:pt x="267155" y="1407624"/>
                  </a:lnTo>
                </a:path>
                <a:path w="7895590" h="3609975">
                  <a:moveTo>
                    <a:pt x="245904" y="1428875"/>
                  </a:moveTo>
                  <a:lnTo>
                    <a:pt x="245904" y="1428875"/>
                  </a:lnTo>
                </a:path>
                <a:path w="7895590" h="3609975">
                  <a:moveTo>
                    <a:pt x="224653" y="1449114"/>
                  </a:moveTo>
                  <a:lnTo>
                    <a:pt x="224653" y="1449114"/>
                  </a:lnTo>
                </a:path>
                <a:path w="7895590" h="3609975">
                  <a:moveTo>
                    <a:pt x="204414" y="1470365"/>
                  </a:moveTo>
                  <a:lnTo>
                    <a:pt x="204414" y="1470365"/>
                  </a:lnTo>
                </a:path>
                <a:path w="7895590" h="3609975">
                  <a:moveTo>
                    <a:pt x="425019" y="1207257"/>
                  </a:moveTo>
                  <a:lnTo>
                    <a:pt x="425019" y="1207257"/>
                  </a:lnTo>
                </a:path>
                <a:path w="7895590" h="3609975">
                  <a:moveTo>
                    <a:pt x="403768" y="1228508"/>
                  </a:moveTo>
                  <a:lnTo>
                    <a:pt x="403768" y="1228508"/>
                  </a:lnTo>
                </a:path>
                <a:path w="7895590" h="3609975">
                  <a:moveTo>
                    <a:pt x="383529" y="1249759"/>
                  </a:moveTo>
                  <a:lnTo>
                    <a:pt x="383529" y="1249759"/>
                  </a:lnTo>
                </a:path>
                <a:path w="7895590" h="3609975">
                  <a:moveTo>
                    <a:pt x="362278" y="1269998"/>
                  </a:moveTo>
                  <a:lnTo>
                    <a:pt x="362278" y="1269998"/>
                  </a:lnTo>
                </a:path>
                <a:path w="7895590" h="3609975">
                  <a:moveTo>
                    <a:pt x="341027" y="1291249"/>
                  </a:moveTo>
                  <a:lnTo>
                    <a:pt x="341027" y="1291249"/>
                  </a:lnTo>
                </a:path>
                <a:path w="7895590" h="3609975">
                  <a:moveTo>
                    <a:pt x="319776" y="1312500"/>
                  </a:moveTo>
                  <a:lnTo>
                    <a:pt x="319776" y="1312500"/>
                  </a:lnTo>
                </a:path>
                <a:path w="7895590" h="3609975">
                  <a:moveTo>
                    <a:pt x="298525" y="1333751"/>
                  </a:moveTo>
                  <a:lnTo>
                    <a:pt x="298525" y="1333751"/>
                  </a:lnTo>
                </a:path>
                <a:path w="7895590" h="3609975">
                  <a:moveTo>
                    <a:pt x="277274" y="1355002"/>
                  </a:moveTo>
                  <a:lnTo>
                    <a:pt x="277274" y="1355002"/>
                  </a:lnTo>
                </a:path>
                <a:path w="7895590" h="3609975">
                  <a:moveTo>
                    <a:pt x="257035" y="1376253"/>
                  </a:moveTo>
                  <a:lnTo>
                    <a:pt x="257035" y="1376253"/>
                  </a:lnTo>
                </a:path>
                <a:path w="7895590" h="3609975">
                  <a:moveTo>
                    <a:pt x="235784" y="1396492"/>
                  </a:moveTo>
                  <a:lnTo>
                    <a:pt x="235784" y="1396492"/>
                  </a:lnTo>
                </a:path>
                <a:path w="7895590" h="3609975">
                  <a:moveTo>
                    <a:pt x="214533" y="1417743"/>
                  </a:moveTo>
                  <a:lnTo>
                    <a:pt x="214533" y="1417743"/>
                  </a:lnTo>
                </a:path>
                <a:path w="7895590" h="3609975">
                  <a:moveTo>
                    <a:pt x="193282" y="1438994"/>
                  </a:moveTo>
                  <a:lnTo>
                    <a:pt x="193282" y="1438994"/>
                  </a:lnTo>
                </a:path>
                <a:path w="7895590" h="3609975">
                  <a:moveTo>
                    <a:pt x="172031" y="1460245"/>
                  </a:moveTo>
                  <a:lnTo>
                    <a:pt x="172031" y="1460245"/>
                  </a:lnTo>
                </a:path>
                <a:path w="7895590" h="3609975">
                  <a:moveTo>
                    <a:pt x="414900" y="1175887"/>
                  </a:moveTo>
                  <a:lnTo>
                    <a:pt x="414900" y="1175887"/>
                  </a:lnTo>
                </a:path>
                <a:path w="7895590" h="3609975">
                  <a:moveTo>
                    <a:pt x="393649" y="1197138"/>
                  </a:moveTo>
                  <a:lnTo>
                    <a:pt x="393649" y="1197138"/>
                  </a:lnTo>
                </a:path>
                <a:path w="7895590" h="3609975">
                  <a:moveTo>
                    <a:pt x="372398" y="1217377"/>
                  </a:moveTo>
                  <a:lnTo>
                    <a:pt x="372398" y="1217377"/>
                  </a:lnTo>
                </a:path>
                <a:path w="7895590" h="3609975">
                  <a:moveTo>
                    <a:pt x="351147" y="1238628"/>
                  </a:moveTo>
                  <a:lnTo>
                    <a:pt x="351147" y="1238628"/>
                  </a:lnTo>
                </a:path>
                <a:path w="7895590" h="3609975">
                  <a:moveTo>
                    <a:pt x="330908" y="1259879"/>
                  </a:moveTo>
                  <a:lnTo>
                    <a:pt x="330908" y="1259879"/>
                  </a:lnTo>
                </a:path>
                <a:path w="7895590" h="3609975">
                  <a:moveTo>
                    <a:pt x="309657" y="1281130"/>
                  </a:moveTo>
                  <a:lnTo>
                    <a:pt x="309657" y="1281130"/>
                  </a:lnTo>
                </a:path>
                <a:path w="7895590" h="3609975">
                  <a:moveTo>
                    <a:pt x="288406" y="1302381"/>
                  </a:moveTo>
                  <a:lnTo>
                    <a:pt x="288406" y="1302381"/>
                  </a:lnTo>
                </a:path>
                <a:path w="7895590" h="3609975">
                  <a:moveTo>
                    <a:pt x="267155" y="1322620"/>
                  </a:moveTo>
                  <a:lnTo>
                    <a:pt x="267155" y="1322620"/>
                  </a:lnTo>
                </a:path>
                <a:path w="7895590" h="3609975">
                  <a:moveTo>
                    <a:pt x="245904" y="1343871"/>
                  </a:moveTo>
                  <a:lnTo>
                    <a:pt x="245904" y="1343871"/>
                  </a:lnTo>
                </a:path>
                <a:path w="7895590" h="3609975">
                  <a:moveTo>
                    <a:pt x="224653" y="1365122"/>
                  </a:moveTo>
                  <a:lnTo>
                    <a:pt x="224653" y="1365122"/>
                  </a:lnTo>
                </a:path>
                <a:path w="7895590" h="3609975">
                  <a:moveTo>
                    <a:pt x="204414" y="1386373"/>
                  </a:moveTo>
                  <a:lnTo>
                    <a:pt x="204414" y="1386373"/>
                  </a:lnTo>
                </a:path>
                <a:path w="7895590" h="3609975">
                  <a:moveTo>
                    <a:pt x="183163" y="1407624"/>
                  </a:moveTo>
                  <a:lnTo>
                    <a:pt x="183163" y="1407624"/>
                  </a:lnTo>
                </a:path>
                <a:path w="7895590" h="3609975">
                  <a:moveTo>
                    <a:pt x="161912" y="1428875"/>
                  </a:moveTo>
                  <a:lnTo>
                    <a:pt x="161912" y="1428875"/>
                  </a:lnTo>
                </a:path>
                <a:path w="7895590" h="3609975">
                  <a:moveTo>
                    <a:pt x="140661" y="1449114"/>
                  </a:moveTo>
                  <a:lnTo>
                    <a:pt x="140661" y="1449114"/>
                  </a:lnTo>
                </a:path>
                <a:path w="7895590" h="3609975">
                  <a:moveTo>
                    <a:pt x="119410" y="1470365"/>
                  </a:moveTo>
                  <a:lnTo>
                    <a:pt x="119410" y="1470365"/>
                  </a:lnTo>
                </a:path>
                <a:path w="7895590" h="3609975">
                  <a:moveTo>
                    <a:pt x="425019" y="1123266"/>
                  </a:moveTo>
                  <a:lnTo>
                    <a:pt x="425019" y="1123266"/>
                  </a:lnTo>
                </a:path>
                <a:path w="7895590" h="3609975">
                  <a:moveTo>
                    <a:pt x="403768" y="1143505"/>
                  </a:moveTo>
                  <a:lnTo>
                    <a:pt x="403768" y="1143505"/>
                  </a:lnTo>
                </a:path>
                <a:path w="7895590" h="3609975">
                  <a:moveTo>
                    <a:pt x="383529" y="1164756"/>
                  </a:moveTo>
                  <a:lnTo>
                    <a:pt x="383529" y="1164756"/>
                  </a:lnTo>
                </a:path>
                <a:path w="7895590" h="3609975">
                  <a:moveTo>
                    <a:pt x="362278" y="1186007"/>
                  </a:moveTo>
                  <a:lnTo>
                    <a:pt x="362278" y="1186007"/>
                  </a:lnTo>
                </a:path>
                <a:path w="7895590" h="3609975">
                  <a:moveTo>
                    <a:pt x="341027" y="1207257"/>
                  </a:moveTo>
                  <a:lnTo>
                    <a:pt x="341027" y="1207257"/>
                  </a:lnTo>
                </a:path>
                <a:path w="7895590" h="3609975">
                  <a:moveTo>
                    <a:pt x="319776" y="1228508"/>
                  </a:moveTo>
                  <a:lnTo>
                    <a:pt x="319776" y="1228508"/>
                  </a:lnTo>
                </a:path>
                <a:path w="7895590" h="3609975">
                  <a:moveTo>
                    <a:pt x="298525" y="1249759"/>
                  </a:moveTo>
                  <a:lnTo>
                    <a:pt x="298525" y="1249759"/>
                  </a:lnTo>
                </a:path>
                <a:path w="7895590" h="3609975">
                  <a:moveTo>
                    <a:pt x="277274" y="1269998"/>
                  </a:moveTo>
                  <a:lnTo>
                    <a:pt x="277274" y="1269998"/>
                  </a:lnTo>
                </a:path>
                <a:path w="7895590" h="3609975">
                  <a:moveTo>
                    <a:pt x="257035" y="1291249"/>
                  </a:moveTo>
                  <a:lnTo>
                    <a:pt x="257035" y="1291249"/>
                  </a:lnTo>
                </a:path>
                <a:path w="7895590" h="3609975">
                  <a:moveTo>
                    <a:pt x="235784" y="1312500"/>
                  </a:moveTo>
                  <a:lnTo>
                    <a:pt x="235784" y="1312500"/>
                  </a:lnTo>
                </a:path>
                <a:path w="7895590" h="3609975">
                  <a:moveTo>
                    <a:pt x="214533" y="1333751"/>
                  </a:moveTo>
                  <a:lnTo>
                    <a:pt x="214533" y="1333751"/>
                  </a:lnTo>
                </a:path>
                <a:path w="7895590" h="3609975">
                  <a:moveTo>
                    <a:pt x="193282" y="1355002"/>
                  </a:moveTo>
                  <a:lnTo>
                    <a:pt x="193282" y="1355002"/>
                  </a:lnTo>
                </a:path>
                <a:path w="7895590" h="3609975">
                  <a:moveTo>
                    <a:pt x="172031" y="1376253"/>
                  </a:moveTo>
                  <a:lnTo>
                    <a:pt x="172031" y="1376253"/>
                  </a:lnTo>
                </a:path>
                <a:path w="7895590" h="3609975">
                  <a:moveTo>
                    <a:pt x="151792" y="1396492"/>
                  </a:moveTo>
                  <a:lnTo>
                    <a:pt x="151792" y="1396492"/>
                  </a:lnTo>
                </a:path>
                <a:path w="7895590" h="3609975">
                  <a:moveTo>
                    <a:pt x="130541" y="1417743"/>
                  </a:moveTo>
                  <a:lnTo>
                    <a:pt x="130541" y="1417743"/>
                  </a:lnTo>
                </a:path>
                <a:path w="7895590" h="3609975">
                  <a:moveTo>
                    <a:pt x="109290" y="1438994"/>
                  </a:moveTo>
                  <a:lnTo>
                    <a:pt x="109290" y="1438994"/>
                  </a:lnTo>
                </a:path>
                <a:path w="7895590" h="3609975">
                  <a:moveTo>
                    <a:pt x="88039" y="1460245"/>
                  </a:moveTo>
                  <a:lnTo>
                    <a:pt x="88039" y="1460245"/>
                  </a:lnTo>
                </a:path>
                <a:path w="7895590" h="3609975">
                  <a:moveTo>
                    <a:pt x="414900" y="1090883"/>
                  </a:moveTo>
                  <a:lnTo>
                    <a:pt x="414900" y="1090883"/>
                  </a:lnTo>
                </a:path>
                <a:path w="7895590" h="3609975">
                  <a:moveTo>
                    <a:pt x="393649" y="1112134"/>
                  </a:moveTo>
                  <a:lnTo>
                    <a:pt x="393649" y="1112134"/>
                  </a:lnTo>
                </a:path>
                <a:path w="7895590" h="3609975">
                  <a:moveTo>
                    <a:pt x="372398" y="1133385"/>
                  </a:moveTo>
                  <a:lnTo>
                    <a:pt x="372398" y="1133385"/>
                  </a:lnTo>
                </a:path>
                <a:path w="7895590" h="3609975">
                  <a:moveTo>
                    <a:pt x="351147" y="1154636"/>
                  </a:moveTo>
                  <a:lnTo>
                    <a:pt x="351147" y="1154636"/>
                  </a:lnTo>
                </a:path>
                <a:path w="7895590" h="3609975">
                  <a:moveTo>
                    <a:pt x="330908" y="1175887"/>
                  </a:moveTo>
                  <a:lnTo>
                    <a:pt x="330908" y="1175887"/>
                  </a:lnTo>
                </a:path>
                <a:path w="7895590" h="3609975">
                  <a:moveTo>
                    <a:pt x="309657" y="1197138"/>
                  </a:moveTo>
                  <a:lnTo>
                    <a:pt x="309657" y="1197138"/>
                  </a:lnTo>
                </a:path>
                <a:path w="7895590" h="3609975">
                  <a:moveTo>
                    <a:pt x="288406" y="1217377"/>
                  </a:moveTo>
                  <a:lnTo>
                    <a:pt x="288406" y="1217377"/>
                  </a:lnTo>
                </a:path>
                <a:path w="7895590" h="3609975">
                  <a:moveTo>
                    <a:pt x="267155" y="1238628"/>
                  </a:moveTo>
                  <a:lnTo>
                    <a:pt x="267155" y="1238628"/>
                  </a:lnTo>
                </a:path>
                <a:path w="7895590" h="3609975">
                  <a:moveTo>
                    <a:pt x="245904" y="1259879"/>
                  </a:moveTo>
                  <a:lnTo>
                    <a:pt x="245904" y="1259879"/>
                  </a:lnTo>
                </a:path>
                <a:path w="7895590" h="3609975">
                  <a:moveTo>
                    <a:pt x="224653" y="1281130"/>
                  </a:moveTo>
                  <a:lnTo>
                    <a:pt x="224653" y="1281130"/>
                  </a:lnTo>
                </a:path>
                <a:path w="7895590" h="3609975">
                  <a:moveTo>
                    <a:pt x="204414" y="1302381"/>
                  </a:moveTo>
                  <a:lnTo>
                    <a:pt x="204414" y="1302381"/>
                  </a:lnTo>
                </a:path>
                <a:path w="7895590" h="3609975">
                  <a:moveTo>
                    <a:pt x="183163" y="1322620"/>
                  </a:moveTo>
                  <a:lnTo>
                    <a:pt x="183163" y="1322620"/>
                  </a:lnTo>
                </a:path>
                <a:path w="7895590" h="3609975">
                  <a:moveTo>
                    <a:pt x="161912" y="1343871"/>
                  </a:moveTo>
                  <a:lnTo>
                    <a:pt x="161912" y="1343871"/>
                  </a:lnTo>
                </a:path>
                <a:path w="7895590" h="3609975">
                  <a:moveTo>
                    <a:pt x="140661" y="1365122"/>
                  </a:moveTo>
                  <a:lnTo>
                    <a:pt x="140661" y="1365122"/>
                  </a:lnTo>
                </a:path>
                <a:path w="7895590" h="3609975">
                  <a:moveTo>
                    <a:pt x="119410" y="1386373"/>
                  </a:moveTo>
                  <a:lnTo>
                    <a:pt x="119410" y="1386373"/>
                  </a:lnTo>
                </a:path>
                <a:path w="7895590" h="3609975">
                  <a:moveTo>
                    <a:pt x="98159" y="1407624"/>
                  </a:moveTo>
                  <a:lnTo>
                    <a:pt x="98159" y="1407624"/>
                  </a:lnTo>
                </a:path>
                <a:path w="7895590" h="3609975">
                  <a:moveTo>
                    <a:pt x="77920" y="1428875"/>
                  </a:moveTo>
                  <a:lnTo>
                    <a:pt x="77920" y="1428875"/>
                  </a:lnTo>
                </a:path>
                <a:path w="7895590" h="3609975">
                  <a:moveTo>
                    <a:pt x="56669" y="1449114"/>
                  </a:moveTo>
                  <a:lnTo>
                    <a:pt x="56669" y="1449114"/>
                  </a:lnTo>
                </a:path>
                <a:path w="7895590" h="3609975">
                  <a:moveTo>
                    <a:pt x="35418" y="1470365"/>
                  </a:moveTo>
                  <a:lnTo>
                    <a:pt x="35418" y="1470365"/>
                  </a:lnTo>
                </a:path>
                <a:path w="7895590" h="3609975">
                  <a:moveTo>
                    <a:pt x="425019" y="1038262"/>
                  </a:moveTo>
                  <a:lnTo>
                    <a:pt x="425019" y="1038262"/>
                  </a:lnTo>
                </a:path>
                <a:path w="7895590" h="3609975">
                  <a:moveTo>
                    <a:pt x="403768" y="1059513"/>
                  </a:moveTo>
                  <a:lnTo>
                    <a:pt x="403768" y="1059513"/>
                  </a:lnTo>
                </a:path>
                <a:path w="7895590" h="3609975">
                  <a:moveTo>
                    <a:pt x="383529" y="1080764"/>
                  </a:moveTo>
                  <a:lnTo>
                    <a:pt x="383529" y="1080764"/>
                  </a:lnTo>
                </a:path>
                <a:path w="7895590" h="3609975">
                  <a:moveTo>
                    <a:pt x="362278" y="1102015"/>
                  </a:moveTo>
                  <a:lnTo>
                    <a:pt x="362278" y="1102015"/>
                  </a:lnTo>
                </a:path>
                <a:path w="7895590" h="3609975">
                  <a:moveTo>
                    <a:pt x="341027" y="1123266"/>
                  </a:moveTo>
                  <a:lnTo>
                    <a:pt x="341027" y="1123266"/>
                  </a:lnTo>
                </a:path>
                <a:path w="7895590" h="3609975">
                  <a:moveTo>
                    <a:pt x="319776" y="1143505"/>
                  </a:moveTo>
                  <a:lnTo>
                    <a:pt x="319776" y="1143505"/>
                  </a:lnTo>
                </a:path>
                <a:path w="7895590" h="3609975">
                  <a:moveTo>
                    <a:pt x="298525" y="1164756"/>
                  </a:moveTo>
                  <a:lnTo>
                    <a:pt x="298525" y="1164756"/>
                  </a:lnTo>
                </a:path>
                <a:path w="7895590" h="3609975">
                  <a:moveTo>
                    <a:pt x="277274" y="1186007"/>
                  </a:moveTo>
                  <a:lnTo>
                    <a:pt x="277274" y="1186007"/>
                  </a:lnTo>
                </a:path>
                <a:path w="7895590" h="3609975">
                  <a:moveTo>
                    <a:pt x="257035" y="1207257"/>
                  </a:moveTo>
                  <a:lnTo>
                    <a:pt x="257035" y="1207257"/>
                  </a:lnTo>
                </a:path>
                <a:path w="7895590" h="3609975">
                  <a:moveTo>
                    <a:pt x="235784" y="1228508"/>
                  </a:moveTo>
                  <a:lnTo>
                    <a:pt x="235784" y="1228508"/>
                  </a:lnTo>
                </a:path>
                <a:path w="7895590" h="3609975">
                  <a:moveTo>
                    <a:pt x="214533" y="1249759"/>
                  </a:moveTo>
                  <a:lnTo>
                    <a:pt x="214533" y="1249759"/>
                  </a:lnTo>
                </a:path>
                <a:path w="7895590" h="3609975">
                  <a:moveTo>
                    <a:pt x="193282" y="1269998"/>
                  </a:moveTo>
                  <a:lnTo>
                    <a:pt x="193282" y="1269998"/>
                  </a:lnTo>
                </a:path>
                <a:path w="7895590" h="3609975">
                  <a:moveTo>
                    <a:pt x="172031" y="1291249"/>
                  </a:moveTo>
                  <a:lnTo>
                    <a:pt x="172031" y="1291249"/>
                  </a:lnTo>
                </a:path>
                <a:path w="7895590" h="3609975">
                  <a:moveTo>
                    <a:pt x="151792" y="1312500"/>
                  </a:moveTo>
                  <a:lnTo>
                    <a:pt x="151792" y="1312500"/>
                  </a:lnTo>
                </a:path>
                <a:path w="7895590" h="3609975">
                  <a:moveTo>
                    <a:pt x="130541" y="1333751"/>
                  </a:moveTo>
                  <a:lnTo>
                    <a:pt x="130541" y="1333751"/>
                  </a:lnTo>
                </a:path>
                <a:path w="7895590" h="3609975">
                  <a:moveTo>
                    <a:pt x="109290" y="1355002"/>
                  </a:moveTo>
                  <a:lnTo>
                    <a:pt x="109290" y="1355002"/>
                  </a:lnTo>
                </a:path>
                <a:path w="7895590" h="3609975">
                  <a:moveTo>
                    <a:pt x="88039" y="1376253"/>
                  </a:moveTo>
                  <a:lnTo>
                    <a:pt x="88039" y="1376253"/>
                  </a:lnTo>
                </a:path>
                <a:path w="7895590" h="3609975">
                  <a:moveTo>
                    <a:pt x="66788" y="1396492"/>
                  </a:moveTo>
                  <a:lnTo>
                    <a:pt x="66788" y="1396492"/>
                  </a:lnTo>
                </a:path>
                <a:path w="7895590" h="3609975">
                  <a:moveTo>
                    <a:pt x="45537" y="1417743"/>
                  </a:moveTo>
                  <a:lnTo>
                    <a:pt x="45537" y="1417743"/>
                  </a:lnTo>
                </a:path>
                <a:path w="7895590" h="3609975">
                  <a:moveTo>
                    <a:pt x="25298" y="1438994"/>
                  </a:moveTo>
                  <a:lnTo>
                    <a:pt x="25298" y="1438994"/>
                  </a:lnTo>
                </a:path>
                <a:path w="7895590" h="3609975">
                  <a:moveTo>
                    <a:pt x="4047" y="1460245"/>
                  </a:moveTo>
                  <a:lnTo>
                    <a:pt x="4047" y="1460245"/>
                  </a:lnTo>
                </a:path>
                <a:path w="7895590" h="3609975">
                  <a:moveTo>
                    <a:pt x="414900" y="1006891"/>
                  </a:moveTo>
                  <a:lnTo>
                    <a:pt x="414900" y="1006891"/>
                  </a:lnTo>
                </a:path>
                <a:path w="7895590" h="3609975">
                  <a:moveTo>
                    <a:pt x="393649" y="1028142"/>
                  </a:moveTo>
                  <a:lnTo>
                    <a:pt x="393649" y="1028142"/>
                  </a:lnTo>
                </a:path>
                <a:path w="7895590" h="3609975">
                  <a:moveTo>
                    <a:pt x="372398" y="1049393"/>
                  </a:moveTo>
                  <a:lnTo>
                    <a:pt x="372398" y="1049393"/>
                  </a:lnTo>
                </a:path>
                <a:path w="7895590" h="3609975">
                  <a:moveTo>
                    <a:pt x="351147" y="1070644"/>
                  </a:moveTo>
                  <a:lnTo>
                    <a:pt x="351147" y="1070644"/>
                  </a:lnTo>
                </a:path>
                <a:path w="7895590" h="3609975">
                  <a:moveTo>
                    <a:pt x="330908" y="1090883"/>
                  </a:moveTo>
                  <a:lnTo>
                    <a:pt x="330908" y="1090883"/>
                  </a:lnTo>
                </a:path>
                <a:path w="7895590" h="3609975">
                  <a:moveTo>
                    <a:pt x="309657" y="1112134"/>
                  </a:moveTo>
                  <a:lnTo>
                    <a:pt x="309657" y="1112134"/>
                  </a:lnTo>
                </a:path>
                <a:path w="7895590" h="3609975">
                  <a:moveTo>
                    <a:pt x="288406" y="1133385"/>
                  </a:moveTo>
                  <a:lnTo>
                    <a:pt x="288406" y="1133385"/>
                  </a:lnTo>
                </a:path>
                <a:path w="7895590" h="3609975">
                  <a:moveTo>
                    <a:pt x="267155" y="1154636"/>
                  </a:moveTo>
                  <a:lnTo>
                    <a:pt x="267155" y="1154636"/>
                  </a:lnTo>
                </a:path>
                <a:path w="7895590" h="3609975">
                  <a:moveTo>
                    <a:pt x="245904" y="1175887"/>
                  </a:moveTo>
                  <a:lnTo>
                    <a:pt x="245904" y="1175887"/>
                  </a:lnTo>
                </a:path>
                <a:path w="7895590" h="3609975">
                  <a:moveTo>
                    <a:pt x="224653" y="1197138"/>
                  </a:moveTo>
                  <a:lnTo>
                    <a:pt x="224653" y="1197138"/>
                  </a:lnTo>
                </a:path>
                <a:path w="7895590" h="3609975">
                  <a:moveTo>
                    <a:pt x="204414" y="1217377"/>
                  </a:moveTo>
                  <a:lnTo>
                    <a:pt x="204414" y="1217377"/>
                  </a:lnTo>
                </a:path>
                <a:path w="7895590" h="3609975">
                  <a:moveTo>
                    <a:pt x="183163" y="1238628"/>
                  </a:moveTo>
                  <a:lnTo>
                    <a:pt x="183163" y="1238628"/>
                  </a:lnTo>
                </a:path>
                <a:path w="7895590" h="3609975">
                  <a:moveTo>
                    <a:pt x="161912" y="1259879"/>
                  </a:moveTo>
                  <a:lnTo>
                    <a:pt x="161912" y="1259879"/>
                  </a:lnTo>
                </a:path>
                <a:path w="7895590" h="3609975">
                  <a:moveTo>
                    <a:pt x="140661" y="1281130"/>
                  </a:moveTo>
                  <a:lnTo>
                    <a:pt x="140661" y="1281130"/>
                  </a:lnTo>
                </a:path>
                <a:path w="7895590" h="3609975">
                  <a:moveTo>
                    <a:pt x="119410" y="1302381"/>
                  </a:moveTo>
                  <a:lnTo>
                    <a:pt x="119410" y="1302381"/>
                  </a:lnTo>
                </a:path>
                <a:path w="7895590" h="3609975">
                  <a:moveTo>
                    <a:pt x="98159" y="1322620"/>
                  </a:moveTo>
                  <a:lnTo>
                    <a:pt x="98159" y="1322620"/>
                  </a:lnTo>
                </a:path>
                <a:path w="7895590" h="3609975">
                  <a:moveTo>
                    <a:pt x="77920" y="1343871"/>
                  </a:moveTo>
                  <a:lnTo>
                    <a:pt x="77920" y="1343871"/>
                  </a:lnTo>
                </a:path>
                <a:path w="7895590" h="3609975">
                  <a:moveTo>
                    <a:pt x="56669" y="1365122"/>
                  </a:moveTo>
                  <a:lnTo>
                    <a:pt x="56669" y="1365122"/>
                  </a:lnTo>
                </a:path>
                <a:path w="7895590" h="3609975">
                  <a:moveTo>
                    <a:pt x="35418" y="1386373"/>
                  </a:moveTo>
                  <a:lnTo>
                    <a:pt x="35418" y="1386373"/>
                  </a:lnTo>
                </a:path>
                <a:path w="7895590" h="3609975">
                  <a:moveTo>
                    <a:pt x="14167" y="1407624"/>
                  </a:moveTo>
                  <a:lnTo>
                    <a:pt x="14167" y="1407624"/>
                  </a:lnTo>
                </a:path>
                <a:path w="7895590" h="3609975">
                  <a:moveTo>
                    <a:pt x="403768" y="975521"/>
                  </a:moveTo>
                  <a:lnTo>
                    <a:pt x="403768" y="975521"/>
                  </a:lnTo>
                </a:path>
                <a:path w="7895590" h="3609975">
                  <a:moveTo>
                    <a:pt x="383529" y="996772"/>
                  </a:moveTo>
                  <a:lnTo>
                    <a:pt x="383529" y="996772"/>
                  </a:lnTo>
                </a:path>
                <a:path w="7895590" h="3609975">
                  <a:moveTo>
                    <a:pt x="362278" y="1018023"/>
                  </a:moveTo>
                  <a:lnTo>
                    <a:pt x="362278" y="1018023"/>
                  </a:lnTo>
                </a:path>
                <a:path w="7895590" h="3609975">
                  <a:moveTo>
                    <a:pt x="341027" y="1038262"/>
                  </a:moveTo>
                  <a:lnTo>
                    <a:pt x="341027" y="1038262"/>
                  </a:lnTo>
                </a:path>
                <a:path w="7895590" h="3609975">
                  <a:moveTo>
                    <a:pt x="319776" y="1059513"/>
                  </a:moveTo>
                  <a:lnTo>
                    <a:pt x="319776" y="1059513"/>
                  </a:lnTo>
                </a:path>
                <a:path w="7895590" h="3609975">
                  <a:moveTo>
                    <a:pt x="298525" y="1080764"/>
                  </a:moveTo>
                  <a:lnTo>
                    <a:pt x="298525" y="1080764"/>
                  </a:lnTo>
                </a:path>
                <a:path w="7895590" h="3609975">
                  <a:moveTo>
                    <a:pt x="277274" y="1102015"/>
                  </a:moveTo>
                  <a:lnTo>
                    <a:pt x="277274" y="1102015"/>
                  </a:lnTo>
                </a:path>
                <a:path w="7895590" h="3609975">
                  <a:moveTo>
                    <a:pt x="257035" y="1123266"/>
                  </a:moveTo>
                  <a:lnTo>
                    <a:pt x="257035" y="1123266"/>
                  </a:lnTo>
                </a:path>
                <a:path w="7895590" h="3609975">
                  <a:moveTo>
                    <a:pt x="235784" y="1143505"/>
                  </a:moveTo>
                  <a:lnTo>
                    <a:pt x="235784" y="1143505"/>
                  </a:lnTo>
                </a:path>
                <a:path w="7895590" h="3609975">
                  <a:moveTo>
                    <a:pt x="214533" y="1164756"/>
                  </a:moveTo>
                  <a:lnTo>
                    <a:pt x="214533" y="1164756"/>
                  </a:lnTo>
                </a:path>
                <a:path w="7895590" h="3609975">
                  <a:moveTo>
                    <a:pt x="193282" y="1186007"/>
                  </a:moveTo>
                  <a:lnTo>
                    <a:pt x="193282" y="1186007"/>
                  </a:lnTo>
                </a:path>
                <a:path w="7895590" h="3609975">
                  <a:moveTo>
                    <a:pt x="172031" y="1207257"/>
                  </a:moveTo>
                  <a:lnTo>
                    <a:pt x="172031" y="1207257"/>
                  </a:lnTo>
                </a:path>
                <a:path w="7895590" h="3609975">
                  <a:moveTo>
                    <a:pt x="151792" y="1228508"/>
                  </a:moveTo>
                  <a:lnTo>
                    <a:pt x="151792" y="1228508"/>
                  </a:lnTo>
                </a:path>
                <a:path w="7895590" h="3609975">
                  <a:moveTo>
                    <a:pt x="130541" y="1249759"/>
                  </a:moveTo>
                  <a:lnTo>
                    <a:pt x="130541" y="1249759"/>
                  </a:lnTo>
                </a:path>
                <a:path w="7895590" h="3609975">
                  <a:moveTo>
                    <a:pt x="109290" y="1269998"/>
                  </a:moveTo>
                  <a:lnTo>
                    <a:pt x="109290" y="1269998"/>
                  </a:lnTo>
                </a:path>
                <a:path w="7895590" h="3609975">
                  <a:moveTo>
                    <a:pt x="88039" y="1291249"/>
                  </a:moveTo>
                  <a:lnTo>
                    <a:pt x="88039" y="1291249"/>
                  </a:lnTo>
                </a:path>
                <a:path w="7895590" h="3609975">
                  <a:moveTo>
                    <a:pt x="66788" y="1312500"/>
                  </a:moveTo>
                  <a:lnTo>
                    <a:pt x="66788" y="1312500"/>
                  </a:lnTo>
                </a:path>
                <a:path w="7895590" h="3609975">
                  <a:moveTo>
                    <a:pt x="45537" y="1333751"/>
                  </a:moveTo>
                  <a:lnTo>
                    <a:pt x="45537" y="1333751"/>
                  </a:lnTo>
                </a:path>
                <a:path w="7895590" h="3609975">
                  <a:moveTo>
                    <a:pt x="25298" y="1355002"/>
                  </a:moveTo>
                  <a:lnTo>
                    <a:pt x="25298" y="1355002"/>
                  </a:lnTo>
                </a:path>
                <a:path w="7895590" h="3609975">
                  <a:moveTo>
                    <a:pt x="4047" y="1376253"/>
                  </a:moveTo>
                  <a:lnTo>
                    <a:pt x="4047" y="1376253"/>
                  </a:lnTo>
                </a:path>
                <a:path w="7895590" h="3609975">
                  <a:moveTo>
                    <a:pt x="372398" y="964389"/>
                  </a:moveTo>
                  <a:lnTo>
                    <a:pt x="372398" y="964389"/>
                  </a:lnTo>
                </a:path>
                <a:path w="7895590" h="3609975">
                  <a:moveTo>
                    <a:pt x="351147" y="985640"/>
                  </a:moveTo>
                  <a:lnTo>
                    <a:pt x="351147" y="985640"/>
                  </a:lnTo>
                </a:path>
                <a:path w="7895590" h="3609975">
                  <a:moveTo>
                    <a:pt x="330908" y="1006891"/>
                  </a:moveTo>
                  <a:lnTo>
                    <a:pt x="330908" y="1006891"/>
                  </a:lnTo>
                </a:path>
                <a:path w="7895590" h="3609975">
                  <a:moveTo>
                    <a:pt x="309657" y="1028142"/>
                  </a:moveTo>
                  <a:lnTo>
                    <a:pt x="309657" y="1028142"/>
                  </a:lnTo>
                </a:path>
                <a:path w="7895590" h="3609975">
                  <a:moveTo>
                    <a:pt x="288406" y="1049393"/>
                  </a:moveTo>
                  <a:lnTo>
                    <a:pt x="288406" y="1049393"/>
                  </a:lnTo>
                </a:path>
                <a:path w="7895590" h="3609975">
                  <a:moveTo>
                    <a:pt x="267155" y="1070644"/>
                  </a:moveTo>
                  <a:lnTo>
                    <a:pt x="267155" y="1070644"/>
                  </a:lnTo>
                </a:path>
                <a:path w="7895590" h="3609975">
                  <a:moveTo>
                    <a:pt x="245904" y="1090883"/>
                  </a:moveTo>
                  <a:lnTo>
                    <a:pt x="245904" y="1090883"/>
                  </a:lnTo>
                </a:path>
                <a:path w="7895590" h="3609975">
                  <a:moveTo>
                    <a:pt x="224653" y="1112134"/>
                  </a:moveTo>
                  <a:lnTo>
                    <a:pt x="224653" y="1112134"/>
                  </a:lnTo>
                </a:path>
                <a:path w="7895590" h="3609975">
                  <a:moveTo>
                    <a:pt x="204414" y="1133385"/>
                  </a:moveTo>
                  <a:lnTo>
                    <a:pt x="204414" y="1133385"/>
                  </a:lnTo>
                </a:path>
                <a:path w="7895590" h="3609975">
                  <a:moveTo>
                    <a:pt x="183163" y="1154636"/>
                  </a:moveTo>
                  <a:lnTo>
                    <a:pt x="183163" y="1154636"/>
                  </a:lnTo>
                </a:path>
                <a:path w="7895590" h="3609975">
                  <a:moveTo>
                    <a:pt x="161912" y="1175887"/>
                  </a:moveTo>
                  <a:lnTo>
                    <a:pt x="161912" y="1175887"/>
                  </a:lnTo>
                </a:path>
                <a:path w="7895590" h="3609975">
                  <a:moveTo>
                    <a:pt x="140661" y="1197138"/>
                  </a:moveTo>
                  <a:lnTo>
                    <a:pt x="140661" y="1197138"/>
                  </a:lnTo>
                </a:path>
                <a:path w="7895590" h="3609975">
                  <a:moveTo>
                    <a:pt x="119410" y="1217377"/>
                  </a:moveTo>
                  <a:lnTo>
                    <a:pt x="119410" y="1217377"/>
                  </a:lnTo>
                </a:path>
                <a:path w="7895590" h="3609975">
                  <a:moveTo>
                    <a:pt x="98159" y="1238628"/>
                  </a:moveTo>
                  <a:lnTo>
                    <a:pt x="98159" y="1238628"/>
                  </a:lnTo>
                </a:path>
                <a:path w="7895590" h="3609975">
                  <a:moveTo>
                    <a:pt x="77920" y="1259879"/>
                  </a:moveTo>
                  <a:lnTo>
                    <a:pt x="77920" y="1259879"/>
                  </a:lnTo>
                </a:path>
                <a:path w="7895590" h="3609975">
                  <a:moveTo>
                    <a:pt x="56669" y="1281130"/>
                  </a:moveTo>
                  <a:lnTo>
                    <a:pt x="56669" y="1281130"/>
                  </a:lnTo>
                </a:path>
                <a:path w="7895590" h="3609975">
                  <a:moveTo>
                    <a:pt x="35418" y="1302381"/>
                  </a:moveTo>
                  <a:lnTo>
                    <a:pt x="35418" y="1302381"/>
                  </a:lnTo>
                </a:path>
                <a:path w="7895590" h="3609975">
                  <a:moveTo>
                    <a:pt x="14167" y="1322620"/>
                  </a:moveTo>
                  <a:lnTo>
                    <a:pt x="14167" y="1322620"/>
                  </a:lnTo>
                </a:path>
                <a:path w="7895590" h="3609975">
                  <a:moveTo>
                    <a:pt x="66788" y="1228508"/>
                  </a:moveTo>
                  <a:lnTo>
                    <a:pt x="66788" y="1228508"/>
                  </a:lnTo>
                </a:path>
                <a:path w="7895590" h="3609975">
                  <a:moveTo>
                    <a:pt x="341027" y="954270"/>
                  </a:moveTo>
                  <a:lnTo>
                    <a:pt x="341027" y="954270"/>
                  </a:lnTo>
                </a:path>
                <a:path w="7895590" h="3609975">
                  <a:moveTo>
                    <a:pt x="319776" y="975521"/>
                  </a:moveTo>
                  <a:lnTo>
                    <a:pt x="319776" y="975521"/>
                  </a:lnTo>
                </a:path>
                <a:path w="7895590" h="3609975">
                  <a:moveTo>
                    <a:pt x="298525" y="996772"/>
                  </a:moveTo>
                  <a:lnTo>
                    <a:pt x="298525" y="996772"/>
                  </a:lnTo>
                </a:path>
                <a:path w="7895590" h="3609975">
                  <a:moveTo>
                    <a:pt x="277274" y="1018023"/>
                  </a:moveTo>
                  <a:lnTo>
                    <a:pt x="277274" y="1018023"/>
                  </a:lnTo>
                </a:path>
                <a:path w="7895590" h="3609975">
                  <a:moveTo>
                    <a:pt x="257035" y="1038262"/>
                  </a:moveTo>
                  <a:lnTo>
                    <a:pt x="257035" y="1038262"/>
                  </a:lnTo>
                </a:path>
                <a:path w="7895590" h="3609975">
                  <a:moveTo>
                    <a:pt x="235784" y="1059513"/>
                  </a:moveTo>
                  <a:lnTo>
                    <a:pt x="235784" y="1059513"/>
                  </a:lnTo>
                </a:path>
                <a:path w="7895590" h="3609975">
                  <a:moveTo>
                    <a:pt x="214533" y="1080764"/>
                  </a:moveTo>
                  <a:lnTo>
                    <a:pt x="214533" y="1080764"/>
                  </a:lnTo>
                </a:path>
                <a:path w="7895590" h="3609975">
                  <a:moveTo>
                    <a:pt x="193282" y="1102015"/>
                  </a:moveTo>
                  <a:lnTo>
                    <a:pt x="193282" y="1102015"/>
                  </a:lnTo>
                </a:path>
                <a:path w="7895590" h="3609975">
                  <a:moveTo>
                    <a:pt x="172031" y="1123266"/>
                  </a:moveTo>
                  <a:lnTo>
                    <a:pt x="172031" y="1123266"/>
                  </a:lnTo>
                </a:path>
                <a:path w="7895590" h="3609975">
                  <a:moveTo>
                    <a:pt x="151792" y="1143505"/>
                  </a:moveTo>
                  <a:lnTo>
                    <a:pt x="151792" y="1143505"/>
                  </a:lnTo>
                </a:path>
                <a:path w="7895590" h="3609975">
                  <a:moveTo>
                    <a:pt x="130541" y="1164756"/>
                  </a:moveTo>
                  <a:lnTo>
                    <a:pt x="130541" y="1164756"/>
                  </a:lnTo>
                </a:path>
                <a:path w="7895590" h="3609975">
                  <a:moveTo>
                    <a:pt x="109290" y="1186007"/>
                  </a:moveTo>
                  <a:lnTo>
                    <a:pt x="109290" y="1186007"/>
                  </a:lnTo>
                </a:path>
                <a:path w="7895590" h="3609975">
                  <a:moveTo>
                    <a:pt x="45537" y="1249759"/>
                  </a:moveTo>
                  <a:lnTo>
                    <a:pt x="45537" y="1249759"/>
                  </a:lnTo>
                </a:path>
                <a:path w="7895590" h="3609975">
                  <a:moveTo>
                    <a:pt x="25298" y="1269998"/>
                  </a:moveTo>
                  <a:lnTo>
                    <a:pt x="25298" y="1269998"/>
                  </a:lnTo>
                </a:path>
                <a:path w="7895590" h="3609975">
                  <a:moveTo>
                    <a:pt x="4047" y="1291249"/>
                  </a:moveTo>
                  <a:lnTo>
                    <a:pt x="4047" y="1291249"/>
                  </a:lnTo>
                </a:path>
                <a:path w="7895590" h="3609975">
                  <a:moveTo>
                    <a:pt x="35418" y="1217377"/>
                  </a:moveTo>
                  <a:lnTo>
                    <a:pt x="35418" y="1217377"/>
                  </a:lnTo>
                </a:path>
                <a:path w="7895590" h="3609975">
                  <a:moveTo>
                    <a:pt x="14167" y="1238628"/>
                  </a:moveTo>
                  <a:lnTo>
                    <a:pt x="14167" y="1238628"/>
                  </a:lnTo>
                </a:path>
                <a:path w="7895590" h="3609975">
                  <a:moveTo>
                    <a:pt x="288406" y="964389"/>
                  </a:moveTo>
                  <a:lnTo>
                    <a:pt x="288406" y="964389"/>
                  </a:lnTo>
                </a:path>
                <a:path w="7895590" h="3609975">
                  <a:moveTo>
                    <a:pt x="267155" y="985640"/>
                  </a:moveTo>
                  <a:lnTo>
                    <a:pt x="267155" y="985640"/>
                  </a:lnTo>
                </a:path>
                <a:path w="7895590" h="3609975">
                  <a:moveTo>
                    <a:pt x="245904" y="1006891"/>
                  </a:moveTo>
                  <a:lnTo>
                    <a:pt x="245904" y="1006891"/>
                  </a:lnTo>
                </a:path>
                <a:path w="7895590" h="3609975">
                  <a:moveTo>
                    <a:pt x="224653" y="1028142"/>
                  </a:moveTo>
                  <a:lnTo>
                    <a:pt x="224653" y="1028142"/>
                  </a:lnTo>
                </a:path>
                <a:path w="7895590" h="3609975">
                  <a:moveTo>
                    <a:pt x="204414" y="1049393"/>
                  </a:moveTo>
                  <a:lnTo>
                    <a:pt x="204414" y="1049393"/>
                  </a:lnTo>
                </a:path>
                <a:path w="7895590" h="3609975">
                  <a:moveTo>
                    <a:pt x="183163" y="1070644"/>
                  </a:moveTo>
                  <a:lnTo>
                    <a:pt x="183163" y="1070644"/>
                  </a:lnTo>
                </a:path>
                <a:path w="7895590" h="3609975">
                  <a:moveTo>
                    <a:pt x="161912" y="1090883"/>
                  </a:moveTo>
                  <a:lnTo>
                    <a:pt x="161912" y="1090883"/>
                  </a:lnTo>
                </a:path>
                <a:path w="7895590" h="3609975">
                  <a:moveTo>
                    <a:pt x="140661" y="1112134"/>
                  </a:moveTo>
                  <a:lnTo>
                    <a:pt x="140661" y="1112134"/>
                  </a:lnTo>
                </a:path>
                <a:path w="7895590" h="3609975">
                  <a:moveTo>
                    <a:pt x="119410" y="1133385"/>
                  </a:moveTo>
                  <a:lnTo>
                    <a:pt x="119410" y="1133385"/>
                  </a:lnTo>
                </a:path>
                <a:path w="7895590" h="3609975">
                  <a:moveTo>
                    <a:pt x="98159" y="1154636"/>
                  </a:moveTo>
                  <a:lnTo>
                    <a:pt x="98159" y="1154636"/>
                  </a:lnTo>
                </a:path>
                <a:path w="7895590" h="3609975">
                  <a:moveTo>
                    <a:pt x="77920" y="1175887"/>
                  </a:moveTo>
                  <a:lnTo>
                    <a:pt x="77920" y="1175887"/>
                  </a:lnTo>
                </a:path>
                <a:path w="7895590" h="3609975">
                  <a:moveTo>
                    <a:pt x="257035" y="954270"/>
                  </a:moveTo>
                  <a:lnTo>
                    <a:pt x="257035" y="954270"/>
                  </a:lnTo>
                </a:path>
                <a:path w="7895590" h="3609975">
                  <a:moveTo>
                    <a:pt x="235784" y="975521"/>
                  </a:moveTo>
                  <a:lnTo>
                    <a:pt x="235784" y="975521"/>
                  </a:lnTo>
                </a:path>
                <a:path w="7895590" h="3609975">
                  <a:moveTo>
                    <a:pt x="214533" y="996772"/>
                  </a:moveTo>
                  <a:lnTo>
                    <a:pt x="214533" y="996772"/>
                  </a:lnTo>
                </a:path>
                <a:path w="7895590" h="3609975">
                  <a:moveTo>
                    <a:pt x="193282" y="1018023"/>
                  </a:moveTo>
                  <a:lnTo>
                    <a:pt x="193282" y="1018023"/>
                  </a:lnTo>
                </a:path>
                <a:path w="7895590" h="3609975">
                  <a:moveTo>
                    <a:pt x="172031" y="1038262"/>
                  </a:moveTo>
                  <a:lnTo>
                    <a:pt x="172031" y="1038262"/>
                  </a:lnTo>
                </a:path>
                <a:path w="7895590" h="3609975">
                  <a:moveTo>
                    <a:pt x="151792" y="1059513"/>
                  </a:moveTo>
                  <a:lnTo>
                    <a:pt x="151792" y="1059513"/>
                  </a:lnTo>
                </a:path>
                <a:path w="7895590" h="3609975">
                  <a:moveTo>
                    <a:pt x="130541" y="1080764"/>
                  </a:moveTo>
                  <a:lnTo>
                    <a:pt x="130541" y="1080764"/>
                  </a:lnTo>
                </a:path>
                <a:path w="7895590" h="3609975">
                  <a:moveTo>
                    <a:pt x="109290" y="1102015"/>
                  </a:moveTo>
                  <a:lnTo>
                    <a:pt x="109290" y="1102015"/>
                  </a:lnTo>
                </a:path>
                <a:path w="7895590" h="3609975">
                  <a:moveTo>
                    <a:pt x="88039" y="1123266"/>
                  </a:moveTo>
                  <a:lnTo>
                    <a:pt x="88039" y="1123266"/>
                  </a:lnTo>
                </a:path>
                <a:path w="7895590" h="3609975">
                  <a:moveTo>
                    <a:pt x="66788" y="1143505"/>
                  </a:moveTo>
                  <a:lnTo>
                    <a:pt x="66788" y="1143505"/>
                  </a:lnTo>
                </a:path>
                <a:path w="7895590" h="3609975">
                  <a:moveTo>
                    <a:pt x="45537" y="1164756"/>
                  </a:moveTo>
                  <a:lnTo>
                    <a:pt x="45537" y="1164756"/>
                  </a:lnTo>
                </a:path>
                <a:path w="7895590" h="3609975">
                  <a:moveTo>
                    <a:pt x="25298" y="1186007"/>
                  </a:moveTo>
                  <a:lnTo>
                    <a:pt x="25298" y="1186007"/>
                  </a:lnTo>
                </a:path>
                <a:path w="7895590" h="3609975">
                  <a:moveTo>
                    <a:pt x="4047" y="1207257"/>
                  </a:moveTo>
                  <a:lnTo>
                    <a:pt x="4047" y="1207257"/>
                  </a:lnTo>
                </a:path>
                <a:path w="7895590" h="3609975">
                  <a:moveTo>
                    <a:pt x="204414" y="964389"/>
                  </a:moveTo>
                  <a:lnTo>
                    <a:pt x="204414" y="964389"/>
                  </a:lnTo>
                </a:path>
                <a:path w="7895590" h="3609975">
                  <a:moveTo>
                    <a:pt x="183163" y="985640"/>
                  </a:moveTo>
                  <a:lnTo>
                    <a:pt x="183163" y="985640"/>
                  </a:lnTo>
                </a:path>
                <a:path w="7895590" h="3609975">
                  <a:moveTo>
                    <a:pt x="161912" y="1006891"/>
                  </a:moveTo>
                  <a:lnTo>
                    <a:pt x="161912" y="1006891"/>
                  </a:lnTo>
                </a:path>
                <a:path w="7895590" h="3609975">
                  <a:moveTo>
                    <a:pt x="140661" y="1028142"/>
                  </a:moveTo>
                  <a:lnTo>
                    <a:pt x="140661" y="1028142"/>
                  </a:lnTo>
                </a:path>
                <a:path w="7895590" h="3609975">
                  <a:moveTo>
                    <a:pt x="119410" y="1049393"/>
                  </a:moveTo>
                  <a:lnTo>
                    <a:pt x="119410" y="1049393"/>
                  </a:lnTo>
                </a:path>
                <a:path w="7895590" h="3609975">
                  <a:moveTo>
                    <a:pt x="98159" y="1070644"/>
                  </a:moveTo>
                  <a:lnTo>
                    <a:pt x="98159" y="1070644"/>
                  </a:lnTo>
                </a:path>
                <a:path w="7895590" h="3609975">
                  <a:moveTo>
                    <a:pt x="77920" y="1090883"/>
                  </a:moveTo>
                  <a:lnTo>
                    <a:pt x="77920" y="1090883"/>
                  </a:lnTo>
                </a:path>
                <a:path w="7895590" h="3609975">
                  <a:moveTo>
                    <a:pt x="56669" y="1112134"/>
                  </a:moveTo>
                  <a:lnTo>
                    <a:pt x="56669" y="1112134"/>
                  </a:lnTo>
                </a:path>
                <a:path w="7895590" h="3609975">
                  <a:moveTo>
                    <a:pt x="35418" y="1133385"/>
                  </a:moveTo>
                  <a:lnTo>
                    <a:pt x="35418" y="1133385"/>
                  </a:lnTo>
                </a:path>
                <a:path w="7895590" h="3609975">
                  <a:moveTo>
                    <a:pt x="14167" y="1154636"/>
                  </a:moveTo>
                  <a:lnTo>
                    <a:pt x="14167" y="1154636"/>
                  </a:lnTo>
                </a:path>
                <a:path w="7895590" h="3609975">
                  <a:moveTo>
                    <a:pt x="172031" y="954270"/>
                  </a:moveTo>
                  <a:lnTo>
                    <a:pt x="172031" y="954270"/>
                  </a:lnTo>
                </a:path>
                <a:path w="7895590" h="3609975">
                  <a:moveTo>
                    <a:pt x="151792" y="975521"/>
                  </a:moveTo>
                  <a:lnTo>
                    <a:pt x="151792" y="975521"/>
                  </a:lnTo>
                </a:path>
                <a:path w="7895590" h="3609975">
                  <a:moveTo>
                    <a:pt x="130541" y="996772"/>
                  </a:moveTo>
                  <a:lnTo>
                    <a:pt x="130541" y="996772"/>
                  </a:lnTo>
                </a:path>
                <a:path w="7895590" h="3609975">
                  <a:moveTo>
                    <a:pt x="109290" y="1018023"/>
                  </a:moveTo>
                  <a:lnTo>
                    <a:pt x="109290" y="1018023"/>
                  </a:lnTo>
                </a:path>
                <a:path w="7895590" h="3609975">
                  <a:moveTo>
                    <a:pt x="88039" y="1038262"/>
                  </a:moveTo>
                  <a:lnTo>
                    <a:pt x="88039" y="1038262"/>
                  </a:lnTo>
                </a:path>
                <a:path w="7895590" h="3609975">
                  <a:moveTo>
                    <a:pt x="66788" y="1059513"/>
                  </a:moveTo>
                  <a:lnTo>
                    <a:pt x="66788" y="1059513"/>
                  </a:lnTo>
                </a:path>
                <a:path w="7895590" h="3609975">
                  <a:moveTo>
                    <a:pt x="45537" y="1080764"/>
                  </a:moveTo>
                  <a:lnTo>
                    <a:pt x="45537" y="1080764"/>
                  </a:lnTo>
                </a:path>
                <a:path w="7895590" h="3609975">
                  <a:moveTo>
                    <a:pt x="25298" y="1102015"/>
                  </a:moveTo>
                  <a:lnTo>
                    <a:pt x="25298" y="1102015"/>
                  </a:lnTo>
                </a:path>
                <a:path w="7895590" h="3609975">
                  <a:moveTo>
                    <a:pt x="4047" y="1123266"/>
                  </a:moveTo>
                  <a:lnTo>
                    <a:pt x="4047" y="1123266"/>
                  </a:lnTo>
                </a:path>
                <a:path w="7895590" h="3609975">
                  <a:moveTo>
                    <a:pt x="119410" y="964389"/>
                  </a:moveTo>
                  <a:lnTo>
                    <a:pt x="119410" y="964389"/>
                  </a:lnTo>
                </a:path>
                <a:path w="7895590" h="3609975">
                  <a:moveTo>
                    <a:pt x="98159" y="985640"/>
                  </a:moveTo>
                  <a:lnTo>
                    <a:pt x="98159" y="985640"/>
                  </a:lnTo>
                </a:path>
                <a:path w="7895590" h="3609975">
                  <a:moveTo>
                    <a:pt x="77920" y="1006891"/>
                  </a:moveTo>
                  <a:lnTo>
                    <a:pt x="77920" y="1006891"/>
                  </a:lnTo>
                </a:path>
                <a:path w="7895590" h="3609975">
                  <a:moveTo>
                    <a:pt x="56669" y="1028142"/>
                  </a:moveTo>
                  <a:lnTo>
                    <a:pt x="56669" y="1028142"/>
                  </a:lnTo>
                </a:path>
                <a:path w="7895590" h="3609975">
                  <a:moveTo>
                    <a:pt x="35418" y="1049393"/>
                  </a:moveTo>
                  <a:lnTo>
                    <a:pt x="35418" y="1049393"/>
                  </a:lnTo>
                </a:path>
                <a:path w="7895590" h="3609975">
                  <a:moveTo>
                    <a:pt x="14167" y="1070644"/>
                  </a:moveTo>
                  <a:lnTo>
                    <a:pt x="14167" y="1070644"/>
                  </a:lnTo>
                </a:path>
                <a:path w="7895590" h="3609975">
                  <a:moveTo>
                    <a:pt x="88039" y="954270"/>
                  </a:moveTo>
                  <a:lnTo>
                    <a:pt x="88039" y="954270"/>
                  </a:lnTo>
                </a:path>
                <a:path w="7895590" h="3609975">
                  <a:moveTo>
                    <a:pt x="66788" y="975521"/>
                  </a:moveTo>
                  <a:lnTo>
                    <a:pt x="66788" y="975521"/>
                  </a:lnTo>
                </a:path>
                <a:path w="7895590" h="3609975">
                  <a:moveTo>
                    <a:pt x="45537" y="996772"/>
                  </a:moveTo>
                  <a:lnTo>
                    <a:pt x="45537" y="996772"/>
                  </a:lnTo>
                </a:path>
                <a:path w="7895590" h="3609975">
                  <a:moveTo>
                    <a:pt x="25298" y="1018023"/>
                  </a:moveTo>
                  <a:lnTo>
                    <a:pt x="25298" y="1018023"/>
                  </a:lnTo>
                </a:path>
                <a:path w="7895590" h="3609975">
                  <a:moveTo>
                    <a:pt x="4047" y="1038262"/>
                  </a:moveTo>
                  <a:lnTo>
                    <a:pt x="4047" y="1038262"/>
                  </a:lnTo>
                </a:path>
                <a:path w="7895590" h="3609975">
                  <a:moveTo>
                    <a:pt x="35418" y="964389"/>
                  </a:moveTo>
                  <a:lnTo>
                    <a:pt x="35418" y="964389"/>
                  </a:lnTo>
                </a:path>
                <a:path w="7895590" h="3609975">
                  <a:moveTo>
                    <a:pt x="14167" y="985640"/>
                  </a:moveTo>
                  <a:lnTo>
                    <a:pt x="14167" y="985640"/>
                  </a:lnTo>
                </a:path>
                <a:path w="7895590" h="3609975">
                  <a:moveTo>
                    <a:pt x="4047" y="954270"/>
                  </a:moveTo>
                  <a:lnTo>
                    <a:pt x="4047" y="954270"/>
                  </a:lnTo>
                </a:path>
                <a:path w="7895590" h="3609975">
                  <a:moveTo>
                    <a:pt x="425019" y="1460245"/>
                  </a:moveTo>
                  <a:lnTo>
                    <a:pt x="425019" y="1460245"/>
                  </a:lnTo>
                </a:path>
                <a:path w="7895590" h="3609975">
                  <a:moveTo>
                    <a:pt x="414900" y="1428875"/>
                  </a:moveTo>
                  <a:lnTo>
                    <a:pt x="414900" y="1428875"/>
                  </a:lnTo>
                </a:path>
                <a:path w="7895590" h="3609975">
                  <a:moveTo>
                    <a:pt x="393649" y="1449114"/>
                  </a:moveTo>
                  <a:lnTo>
                    <a:pt x="393649" y="1449114"/>
                  </a:lnTo>
                </a:path>
                <a:path w="7895590" h="3609975">
                  <a:moveTo>
                    <a:pt x="372398" y="1470365"/>
                  </a:moveTo>
                  <a:lnTo>
                    <a:pt x="372398" y="1470365"/>
                  </a:lnTo>
                </a:path>
                <a:path w="7895590" h="3609975">
                  <a:moveTo>
                    <a:pt x="425019" y="1376253"/>
                  </a:moveTo>
                  <a:lnTo>
                    <a:pt x="425019" y="1376253"/>
                  </a:lnTo>
                </a:path>
                <a:path w="7895590" h="3609975">
                  <a:moveTo>
                    <a:pt x="403768" y="1396492"/>
                  </a:moveTo>
                  <a:lnTo>
                    <a:pt x="403768" y="1396492"/>
                  </a:lnTo>
                </a:path>
                <a:path w="7895590" h="3609975">
                  <a:moveTo>
                    <a:pt x="383529" y="1417743"/>
                  </a:moveTo>
                  <a:lnTo>
                    <a:pt x="383529" y="1417743"/>
                  </a:lnTo>
                </a:path>
                <a:path w="7895590" h="3609975">
                  <a:moveTo>
                    <a:pt x="362278" y="1438994"/>
                  </a:moveTo>
                  <a:lnTo>
                    <a:pt x="362278" y="1438994"/>
                  </a:lnTo>
                </a:path>
                <a:path w="7895590" h="3609975">
                  <a:moveTo>
                    <a:pt x="341027" y="1460245"/>
                  </a:moveTo>
                  <a:lnTo>
                    <a:pt x="341027" y="1460245"/>
                  </a:lnTo>
                </a:path>
                <a:path w="7895590" h="3609975">
                  <a:moveTo>
                    <a:pt x="414900" y="1343871"/>
                  </a:moveTo>
                  <a:lnTo>
                    <a:pt x="414900" y="1343871"/>
                  </a:lnTo>
                </a:path>
                <a:path w="7895590" h="3609975">
                  <a:moveTo>
                    <a:pt x="393649" y="1365122"/>
                  </a:moveTo>
                  <a:lnTo>
                    <a:pt x="393649" y="1365122"/>
                  </a:lnTo>
                </a:path>
                <a:path w="7895590" h="3609975">
                  <a:moveTo>
                    <a:pt x="372398" y="1386373"/>
                  </a:moveTo>
                  <a:lnTo>
                    <a:pt x="372398" y="1386373"/>
                  </a:lnTo>
                </a:path>
                <a:path w="7895590" h="3609975">
                  <a:moveTo>
                    <a:pt x="351147" y="1407624"/>
                  </a:moveTo>
                  <a:lnTo>
                    <a:pt x="351147" y="1407624"/>
                  </a:lnTo>
                </a:path>
                <a:path w="7895590" h="3609975">
                  <a:moveTo>
                    <a:pt x="330908" y="1428875"/>
                  </a:moveTo>
                  <a:lnTo>
                    <a:pt x="330908" y="1428875"/>
                  </a:lnTo>
                </a:path>
                <a:path w="7895590" h="3609975">
                  <a:moveTo>
                    <a:pt x="309657" y="1449114"/>
                  </a:moveTo>
                  <a:lnTo>
                    <a:pt x="309657" y="1449114"/>
                  </a:lnTo>
                </a:path>
                <a:path w="7895590" h="3609975">
                  <a:moveTo>
                    <a:pt x="288406" y="1470365"/>
                  </a:moveTo>
                  <a:lnTo>
                    <a:pt x="288406" y="1470365"/>
                  </a:lnTo>
                </a:path>
                <a:path w="7895590" h="3609975">
                  <a:moveTo>
                    <a:pt x="425019" y="1291249"/>
                  </a:moveTo>
                  <a:lnTo>
                    <a:pt x="425019" y="1291249"/>
                  </a:lnTo>
                </a:path>
                <a:path w="7895590" h="3609975">
                  <a:moveTo>
                    <a:pt x="403768" y="1312500"/>
                  </a:moveTo>
                  <a:lnTo>
                    <a:pt x="403768" y="1312500"/>
                  </a:lnTo>
                </a:path>
                <a:path w="7895590" h="3609975">
                  <a:moveTo>
                    <a:pt x="383529" y="1333751"/>
                  </a:moveTo>
                  <a:lnTo>
                    <a:pt x="383529" y="1333751"/>
                  </a:lnTo>
                </a:path>
                <a:path w="7895590" h="3609975">
                  <a:moveTo>
                    <a:pt x="362278" y="1355002"/>
                  </a:moveTo>
                  <a:lnTo>
                    <a:pt x="362278" y="1355002"/>
                  </a:lnTo>
                </a:path>
                <a:path w="7895590" h="3609975">
                  <a:moveTo>
                    <a:pt x="341027" y="1376253"/>
                  </a:moveTo>
                  <a:lnTo>
                    <a:pt x="341027" y="1376253"/>
                  </a:lnTo>
                </a:path>
                <a:path w="7895590" h="3609975">
                  <a:moveTo>
                    <a:pt x="319776" y="1396492"/>
                  </a:moveTo>
                  <a:lnTo>
                    <a:pt x="319776" y="1396492"/>
                  </a:lnTo>
                </a:path>
                <a:path w="7895590" h="3609975">
                  <a:moveTo>
                    <a:pt x="298525" y="1417743"/>
                  </a:moveTo>
                  <a:lnTo>
                    <a:pt x="298525" y="1417743"/>
                  </a:lnTo>
                </a:path>
                <a:path w="7895590" h="3609975">
                  <a:moveTo>
                    <a:pt x="277274" y="1438994"/>
                  </a:moveTo>
                  <a:lnTo>
                    <a:pt x="277274" y="1438994"/>
                  </a:lnTo>
                </a:path>
                <a:path w="7895590" h="3609975">
                  <a:moveTo>
                    <a:pt x="257035" y="1460245"/>
                  </a:moveTo>
                  <a:lnTo>
                    <a:pt x="257035" y="1460245"/>
                  </a:lnTo>
                </a:path>
                <a:path w="7895590" h="3609975">
                  <a:moveTo>
                    <a:pt x="414900" y="1259879"/>
                  </a:moveTo>
                  <a:lnTo>
                    <a:pt x="414900" y="1259879"/>
                  </a:lnTo>
                </a:path>
                <a:path w="7895590" h="3609975">
                  <a:moveTo>
                    <a:pt x="393649" y="1281130"/>
                  </a:moveTo>
                  <a:lnTo>
                    <a:pt x="393649" y="1281130"/>
                  </a:lnTo>
                </a:path>
                <a:path w="7895590" h="3609975">
                  <a:moveTo>
                    <a:pt x="486748" y="935043"/>
                  </a:moveTo>
                  <a:lnTo>
                    <a:pt x="556573" y="865218"/>
                  </a:lnTo>
                </a:path>
                <a:path w="7895590" h="3609975">
                  <a:moveTo>
                    <a:pt x="571752" y="850039"/>
                  </a:moveTo>
                  <a:lnTo>
                    <a:pt x="611218" y="810573"/>
                  </a:lnTo>
                </a:path>
                <a:path w="7895590" h="3609975">
                  <a:moveTo>
                    <a:pt x="556573" y="916827"/>
                  </a:moveTo>
                  <a:lnTo>
                    <a:pt x="486748" y="847003"/>
                  </a:lnTo>
                </a:path>
                <a:path w="7895590" h="3609975">
                  <a:moveTo>
                    <a:pt x="616278" y="850039"/>
                  </a:moveTo>
                  <a:lnTo>
                    <a:pt x="575800" y="810573"/>
                  </a:lnTo>
                </a:path>
                <a:path w="7895590" h="3609975">
                  <a:moveTo>
                    <a:pt x="678007" y="954270"/>
                  </a:moveTo>
                  <a:lnTo>
                    <a:pt x="678007" y="954270"/>
                  </a:lnTo>
                </a:path>
                <a:path w="7895590" h="3609975">
                  <a:moveTo>
                    <a:pt x="656756" y="975521"/>
                  </a:moveTo>
                  <a:lnTo>
                    <a:pt x="656756" y="975521"/>
                  </a:lnTo>
                </a:path>
                <a:path w="7895590" h="3609975">
                  <a:moveTo>
                    <a:pt x="635505" y="996772"/>
                  </a:moveTo>
                  <a:lnTo>
                    <a:pt x="635505" y="996772"/>
                  </a:lnTo>
                </a:path>
                <a:path w="7895590" h="3609975">
                  <a:moveTo>
                    <a:pt x="615266" y="1018023"/>
                  </a:moveTo>
                  <a:lnTo>
                    <a:pt x="615266" y="1018023"/>
                  </a:lnTo>
                </a:path>
                <a:path w="7895590" h="3609975">
                  <a:moveTo>
                    <a:pt x="594015" y="1038262"/>
                  </a:moveTo>
                  <a:lnTo>
                    <a:pt x="594015" y="1038262"/>
                  </a:lnTo>
                </a:path>
                <a:path w="7895590" h="3609975">
                  <a:moveTo>
                    <a:pt x="572764" y="1059513"/>
                  </a:moveTo>
                  <a:lnTo>
                    <a:pt x="572764" y="1059513"/>
                  </a:lnTo>
                </a:path>
                <a:path w="7895590" h="3609975">
                  <a:moveTo>
                    <a:pt x="551513" y="1080764"/>
                  </a:moveTo>
                  <a:lnTo>
                    <a:pt x="551513" y="1080764"/>
                  </a:lnTo>
                </a:path>
                <a:path w="7895590" h="3609975">
                  <a:moveTo>
                    <a:pt x="530262" y="1102015"/>
                  </a:moveTo>
                  <a:lnTo>
                    <a:pt x="530262" y="1102015"/>
                  </a:lnTo>
                </a:path>
                <a:path w="7895590" h="3609975">
                  <a:moveTo>
                    <a:pt x="510023" y="1123266"/>
                  </a:moveTo>
                  <a:lnTo>
                    <a:pt x="510023" y="1123266"/>
                  </a:lnTo>
                </a:path>
                <a:path w="7895590" h="3609975">
                  <a:moveTo>
                    <a:pt x="488772" y="1143505"/>
                  </a:moveTo>
                  <a:lnTo>
                    <a:pt x="488772" y="1143505"/>
                  </a:lnTo>
                </a:path>
                <a:path w="7895590" h="3609975">
                  <a:moveTo>
                    <a:pt x="625385" y="964389"/>
                  </a:moveTo>
                  <a:lnTo>
                    <a:pt x="625385" y="964389"/>
                  </a:lnTo>
                </a:path>
                <a:path w="7895590" h="3609975">
                  <a:moveTo>
                    <a:pt x="604134" y="985640"/>
                  </a:moveTo>
                  <a:lnTo>
                    <a:pt x="604134" y="985640"/>
                  </a:lnTo>
                </a:path>
                <a:path w="7895590" h="3609975">
                  <a:moveTo>
                    <a:pt x="582883" y="1006891"/>
                  </a:moveTo>
                  <a:lnTo>
                    <a:pt x="582883" y="1006891"/>
                  </a:lnTo>
                </a:path>
                <a:path w="7895590" h="3609975">
                  <a:moveTo>
                    <a:pt x="562644" y="1028142"/>
                  </a:moveTo>
                  <a:lnTo>
                    <a:pt x="562644" y="1028142"/>
                  </a:lnTo>
                </a:path>
                <a:path w="7895590" h="3609975">
                  <a:moveTo>
                    <a:pt x="541393" y="1049393"/>
                  </a:moveTo>
                  <a:lnTo>
                    <a:pt x="541393" y="1049393"/>
                  </a:lnTo>
                </a:path>
                <a:path w="7895590" h="3609975">
                  <a:moveTo>
                    <a:pt x="520143" y="1070644"/>
                  </a:moveTo>
                  <a:lnTo>
                    <a:pt x="520143" y="1070644"/>
                  </a:lnTo>
                </a:path>
                <a:path w="7895590" h="3609975">
                  <a:moveTo>
                    <a:pt x="498892" y="1090883"/>
                  </a:moveTo>
                  <a:lnTo>
                    <a:pt x="498892" y="1090883"/>
                  </a:lnTo>
                </a:path>
                <a:path w="7895590" h="3609975">
                  <a:moveTo>
                    <a:pt x="594015" y="954270"/>
                  </a:moveTo>
                  <a:lnTo>
                    <a:pt x="594015" y="954270"/>
                  </a:lnTo>
                </a:path>
                <a:path w="7895590" h="3609975">
                  <a:moveTo>
                    <a:pt x="572764" y="975521"/>
                  </a:moveTo>
                  <a:lnTo>
                    <a:pt x="572764" y="975521"/>
                  </a:lnTo>
                </a:path>
                <a:path w="7895590" h="3609975">
                  <a:moveTo>
                    <a:pt x="551513" y="996772"/>
                  </a:moveTo>
                  <a:lnTo>
                    <a:pt x="551513" y="996772"/>
                  </a:lnTo>
                </a:path>
                <a:path w="7895590" h="3609975">
                  <a:moveTo>
                    <a:pt x="530262" y="1018023"/>
                  </a:moveTo>
                  <a:lnTo>
                    <a:pt x="530262" y="1018023"/>
                  </a:lnTo>
                </a:path>
                <a:path w="7895590" h="3609975">
                  <a:moveTo>
                    <a:pt x="510023" y="1038262"/>
                  </a:moveTo>
                  <a:lnTo>
                    <a:pt x="510023" y="1038262"/>
                  </a:lnTo>
                </a:path>
                <a:path w="7895590" h="3609975">
                  <a:moveTo>
                    <a:pt x="488772" y="1059513"/>
                  </a:moveTo>
                  <a:lnTo>
                    <a:pt x="488772" y="1059513"/>
                  </a:lnTo>
                </a:path>
                <a:path w="7895590" h="3609975">
                  <a:moveTo>
                    <a:pt x="541393" y="964389"/>
                  </a:moveTo>
                  <a:lnTo>
                    <a:pt x="541393" y="964389"/>
                  </a:lnTo>
                </a:path>
                <a:path w="7895590" h="3609975">
                  <a:moveTo>
                    <a:pt x="520143" y="985640"/>
                  </a:moveTo>
                  <a:lnTo>
                    <a:pt x="520143" y="985640"/>
                  </a:lnTo>
                </a:path>
                <a:path w="7895590" h="3609975">
                  <a:moveTo>
                    <a:pt x="498892" y="1006891"/>
                  </a:moveTo>
                  <a:lnTo>
                    <a:pt x="498892" y="1006891"/>
                  </a:lnTo>
                </a:path>
                <a:path w="7895590" h="3609975">
                  <a:moveTo>
                    <a:pt x="510023" y="954270"/>
                  </a:moveTo>
                  <a:lnTo>
                    <a:pt x="510023" y="954270"/>
                  </a:lnTo>
                </a:path>
                <a:path w="7895590" h="3609975">
                  <a:moveTo>
                    <a:pt x="488772" y="975521"/>
                  </a:moveTo>
                  <a:lnTo>
                    <a:pt x="488772" y="975521"/>
                  </a:lnTo>
                </a:path>
                <a:path w="7895590" h="3609975">
                  <a:moveTo>
                    <a:pt x="720509" y="1164756"/>
                  </a:moveTo>
                  <a:lnTo>
                    <a:pt x="720509" y="1164756"/>
                  </a:lnTo>
                </a:path>
                <a:path w="7895590" h="3609975">
                  <a:moveTo>
                    <a:pt x="709377" y="1470365"/>
                  </a:moveTo>
                  <a:lnTo>
                    <a:pt x="709377" y="1470365"/>
                  </a:lnTo>
                </a:path>
                <a:path w="7895590" h="3609975">
                  <a:moveTo>
                    <a:pt x="720509" y="1417743"/>
                  </a:moveTo>
                  <a:lnTo>
                    <a:pt x="720509" y="1417743"/>
                  </a:lnTo>
                </a:path>
                <a:path w="7895590" h="3609975">
                  <a:moveTo>
                    <a:pt x="699258" y="1438994"/>
                  </a:moveTo>
                  <a:lnTo>
                    <a:pt x="699258" y="1438994"/>
                  </a:lnTo>
                </a:path>
                <a:path w="7895590" h="3609975">
                  <a:moveTo>
                    <a:pt x="678007" y="1460245"/>
                  </a:moveTo>
                  <a:lnTo>
                    <a:pt x="678007" y="1460245"/>
                  </a:lnTo>
                </a:path>
                <a:path w="7895590" h="3609975">
                  <a:moveTo>
                    <a:pt x="709377" y="1386373"/>
                  </a:moveTo>
                  <a:lnTo>
                    <a:pt x="709377" y="1386373"/>
                  </a:lnTo>
                </a:path>
                <a:path w="7895590" h="3609975">
                  <a:moveTo>
                    <a:pt x="689138" y="1407624"/>
                  </a:moveTo>
                  <a:lnTo>
                    <a:pt x="689138" y="1407624"/>
                  </a:lnTo>
                </a:path>
                <a:path w="7895590" h="3609975">
                  <a:moveTo>
                    <a:pt x="667887" y="1428875"/>
                  </a:moveTo>
                  <a:lnTo>
                    <a:pt x="667887" y="1428875"/>
                  </a:lnTo>
                </a:path>
                <a:path w="7895590" h="3609975">
                  <a:moveTo>
                    <a:pt x="646636" y="1449114"/>
                  </a:moveTo>
                  <a:lnTo>
                    <a:pt x="646636" y="1449114"/>
                  </a:lnTo>
                </a:path>
                <a:path w="7895590" h="3609975">
                  <a:moveTo>
                    <a:pt x="625385" y="1470365"/>
                  </a:moveTo>
                  <a:lnTo>
                    <a:pt x="625385" y="1470365"/>
                  </a:lnTo>
                </a:path>
                <a:path w="7895590" h="3609975">
                  <a:moveTo>
                    <a:pt x="720509" y="1333751"/>
                  </a:moveTo>
                  <a:lnTo>
                    <a:pt x="720509" y="1333751"/>
                  </a:lnTo>
                </a:path>
                <a:path w="7895590" h="3609975">
                  <a:moveTo>
                    <a:pt x="699258" y="1355002"/>
                  </a:moveTo>
                  <a:lnTo>
                    <a:pt x="699258" y="1355002"/>
                  </a:lnTo>
                </a:path>
                <a:path w="7895590" h="3609975">
                  <a:moveTo>
                    <a:pt x="678007" y="1376253"/>
                  </a:moveTo>
                  <a:lnTo>
                    <a:pt x="678007" y="1376253"/>
                  </a:lnTo>
                </a:path>
                <a:path w="7895590" h="3609975">
                  <a:moveTo>
                    <a:pt x="656756" y="1396492"/>
                  </a:moveTo>
                  <a:lnTo>
                    <a:pt x="656756" y="1396492"/>
                  </a:lnTo>
                </a:path>
                <a:path w="7895590" h="3609975">
                  <a:moveTo>
                    <a:pt x="635505" y="1417743"/>
                  </a:moveTo>
                  <a:lnTo>
                    <a:pt x="635505" y="1417743"/>
                  </a:lnTo>
                </a:path>
                <a:path w="7895590" h="3609975">
                  <a:moveTo>
                    <a:pt x="615266" y="1438994"/>
                  </a:moveTo>
                  <a:lnTo>
                    <a:pt x="615266" y="1438994"/>
                  </a:lnTo>
                </a:path>
                <a:path w="7895590" h="3609975">
                  <a:moveTo>
                    <a:pt x="594015" y="1460245"/>
                  </a:moveTo>
                  <a:lnTo>
                    <a:pt x="594015" y="1460245"/>
                  </a:lnTo>
                </a:path>
                <a:path w="7895590" h="3609975">
                  <a:moveTo>
                    <a:pt x="709377" y="1302381"/>
                  </a:moveTo>
                  <a:lnTo>
                    <a:pt x="709377" y="1302381"/>
                  </a:lnTo>
                </a:path>
                <a:path w="7895590" h="3609975">
                  <a:moveTo>
                    <a:pt x="689138" y="1322620"/>
                  </a:moveTo>
                  <a:lnTo>
                    <a:pt x="689138" y="1322620"/>
                  </a:lnTo>
                </a:path>
                <a:path w="7895590" h="3609975">
                  <a:moveTo>
                    <a:pt x="667887" y="1343871"/>
                  </a:moveTo>
                  <a:lnTo>
                    <a:pt x="667887" y="1343871"/>
                  </a:lnTo>
                </a:path>
                <a:path w="7895590" h="3609975">
                  <a:moveTo>
                    <a:pt x="646636" y="1365122"/>
                  </a:moveTo>
                  <a:lnTo>
                    <a:pt x="646636" y="1365122"/>
                  </a:lnTo>
                </a:path>
                <a:path w="7895590" h="3609975">
                  <a:moveTo>
                    <a:pt x="625385" y="1386373"/>
                  </a:moveTo>
                  <a:lnTo>
                    <a:pt x="625385" y="1386373"/>
                  </a:lnTo>
                </a:path>
                <a:path w="7895590" h="3609975">
                  <a:moveTo>
                    <a:pt x="604134" y="1407624"/>
                  </a:moveTo>
                  <a:lnTo>
                    <a:pt x="604134" y="1407624"/>
                  </a:lnTo>
                </a:path>
                <a:path w="7895590" h="3609975">
                  <a:moveTo>
                    <a:pt x="582883" y="1428875"/>
                  </a:moveTo>
                  <a:lnTo>
                    <a:pt x="582883" y="1428875"/>
                  </a:lnTo>
                </a:path>
                <a:path w="7895590" h="3609975">
                  <a:moveTo>
                    <a:pt x="562644" y="1449114"/>
                  </a:moveTo>
                  <a:lnTo>
                    <a:pt x="562644" y="1449114"/>
                  </a:lnTo>
                </a:path>
                <a:path w="7895590" h="3609975">
                  <a:moveTo>
                    <a:pt x="541393" y="1470365"/>
                  </a:moveTo>
                  <a:lnTo>
                    <a:pt x="541393" y="1470365"/>
                  </a:lnTo>
                </a:path>
                <a:path w="7895590" h="3609975">
                  <a:moveTo>
                    <a:pt x="720509" y="1249759"/>
                  </a:moveTo>
                  <a:lnTo>
                    <a:pt x="720509" y="1249759"/>
                  </a:lnTo>
                </a:path>
                <a:path w="7895590" h="3609975">
                  <a:moveTo>
                    <a:pt x="699258" y="1269998"/>
                  </a:moveTo>
                  <a:lnTo>
                    <a:pt x="699258" y="1269998"/>
                  </a:lnTo>
                </a:path>
                <a:path w="7895590" h="3609975">
                  <a:moveTo>
                    <a:pt x="678007" y="1291249"/>
                  </a:moveTo>
                  <a:lnTo>
                    <a:pt x="678007" y="1291249"/>
                  </a:lnTo>
                </a:path>
                <a:path w="7895590" h="3609975">
                  <a:moveTo>
                    <a:pt x="656756" y="1312500"/>
                  </a:moveTo>
                  <a:lnTo>
                    <a:pt x="656756" y="1312500"/>
                  </a:lnTo>
                </a:path>
                <a:path w="7895590" h="3609975">
                  <a:moveTo>
                    <a:pt x="635505" y="1333751"/>
                  </a:moveTo>
                  <a:lnTo>
                    <a:pt x="635505" y="1333751"/>
                  </a:lnTo>
                </a:path>
                <a:path w="7895590" h="3609975">
                  <a:moveTo>
                    <a:pt x="615266" y="1355002"/>
                  </a:moveTo>
                  <a:lnTo>
                    <a:pt x="615266" y="1355002"/>
                  </a:lnTo>
                </a:path>
                <a:path w="7895590" h="3609975">
                  <a:moveTo>
                    <a:pt x="594015" y="1376253"/>
                  </a:moveTo>
                  <a:lnTo>
                    <a:pt x="594015" y="1376253"/>
                  </a:lnTo>
                </a:path>
                <a:path w="7895590" h="3609975">
                  <a:moveTo>
                    <a:pt x="572764" y="1396492"/>
                  </a:moveTo>
                  <a:lnTo>
                    <a:pt x="572764" y="1396492"/>
                  </a:lnTo>
                </a:path>
                <a:path w="7895590" h="3609975">
                  <a:moveTo>
                    <a:pt x="551513" y="1417743"/>
                  </a:moveTo>
                  <a:lnTo>
                    <a:pt x="551513" y="1417743"/>
                  </a:lnTo>
                </a:path>
                <a:path w="7895590" h="3609975">
                  <a:moveTo>
                    <a:pt x="530262" y="1438994"/>
                  </a:moveTo>
                  <a:lnTo>
                    <a:pt x="530262" y="1438994"/>
                  </a:lnTo>
                </a:path>
                <a:path w="7895590" h="3609975">
                  <a:moveTo>
                    <a:pt x="510023" y="1460245"/>
                  </a:moveTo>
                  <a:lnTo>
                    <a:pt x="510023" y="1460245"/>
                  </a:lnTo>
                </a:path>
                <a:path w="7895590" h="3609975">
                  <a:moveTo>
                    <a:pt x="709377" y="1217377"/>
                  </a:moveTo>
                  <a:lnTo>
                    <a:pt x="709377" y="1217377"/>
                  </a:lnTo>
                </a:path>
                <a:path w="7895590" h="3609975">
                  <a:moveTo>
                    <a:pt x="689138" y="1238628"/>
                  </a:moveTo>
                  <a:lnTo>
                    <a:pt x="689138" y="1238628"/>
                  </a:lnTo>
                </a:path>
                <a:path w="7895590" h="3609975">
                  <a:moveTo>
                    <a:pt x="667887" y="1259879"/>
                  </a:moveTo>
                  <a:lnTo>
                    <a:pt x="667887" y="1259879"/>
                  </a:lnTo>
                </a:path>
                <a:path w="7895590" h="3609975">
                  <a:moveTo>
                    <a:pt x="646636" y="1281130"/>
                  </a:moveTo>
                  <a:lnTo>
                    <a:pt x="646636" y="1281130"/>
                  </a:lnTo>
                </a:path>
                <a:path w="7895590" h="3609975">
                  <a:moveTo>
                    <a:pt x="625385" y="1302381"/>
                  </a:moveTo>
                  <a:lnTo>
                    <a:pt x="625385" y="1302381"/>
                  </a:lnTo>
                </a:path>
                <a:path w="7895590" h="3609975">
                  <a:moveTo>
                    <a:pt x="604134" y="1322620"/>
                  </a:moveTo>
                  <a:lnTo>
                    <a:pt x="604134" y="1322620"/>
                  </a:lnTo>
                </a:path>
                <a:path w="7895590" h="3609975">
                  <a:moveTo>
                    <a:pt x="582883" y="1343871"/>
                  </a:moveTo>
                  <a:lnTo>
                    <a:pt x="582883" y="1343871"/>
                  </a:lnTo>
                </a:path>
                <a:path w="7895590" h="3609975">
                  <a:moveTo>
                    <a:pt x="562644" y="1365122"/>
                  </a:moveTo>
                  <a:lnTo>
                    <a:pt x="562644" y="1365122"/>
                  </a:lnTo>
                </a:path>
                <a:path w="7895590" h="3609975">
                  <a:moveTo>
                    <a:pt x="541393" y="1386373"/>
                  </a:moveTo>
                  <a:lnTo>
                    <a:pt x="541393" y="1386373"/>
                  </a:lnTo>
                </a:path>
                <a:path w="7895590" h="3609975">
                  <a:moveTo>
                    <a:pt x="520143" y="1407624"/>
                  </a:moveTo>
                  <a:lnTo>
                    <a:pt x="520143" y="1407624"/>
                  </a:lnTo>
                </a:path>
                <a:path w="7895590" h="3609975">
                  <a:moveTo>
                    <a:pt x="498892" y="1428875"/>
                  </a:moveTo>
                  <a:lnTo>
                    <a:pt x="498892" y="1428875"/>
                  </a:lnTo>
                </a:path>
                <a:path w="7895590" h="3609975">
                  <a:moveTo>
                    <a:pt x="699258" y="1186007"/>
                  </a:moveTo>
                  <a:lnTo>
                    <a:pt x="699258" y="1186007"/>
                  </a:lnTo>
                </a:path>
                <a:path w="7895590" h="3609975">
                  <a:moveTo>
                    <a:pt x="678007" y="1207257"/>
                  </a:moveTo>
                  <a:lnTo>
                    <a:pt x="678007" y="1207257"/>
                  </a:lnTo>
                </a:path>
                <a:path w="7895590" h="3609975">
                  <a:moveTo>
                    <a:pt x="656756" y="1228508"/>
                  </a:moveTo>
                  <a:lnTo>
                    <a:pt x="656756" y="1228508"/>
                  </a:lnTo>
                </a:path>
                <a:path w="7895590" h="3609975">
                  <a:moveTo>
                    <a:pt x="635505" y="1249759"/>
                  </a:moveTo>
                  <a:lnTo>
                    <a:pt x="635505" y="1249759"/>
                  </a:lnTo>
                </a:path>
                <a:path w="7895590" h="3609975">
                  <a:moveTo>
                    <a:pt x="615266" y="1269998"/>
                  </a:moveTo>
                  <a:lnTo>
                    <a:pt x="615266" y="1269998"/>
                  </a:lnTo>
                </a:path>
                <a:path w="7895590" h="3609975">
                  <a:moveTo>
                    <a:pt x="594015" y="1291249"/>
                  </a:moveTo>
                  <a:lnTo>
                    <a:pt x="594015" y="1291249"/>
                  </a:lnTo>
                </a:path>
                <a:path w="7895590" h="3609975">
                  <a:moveTo>
                    <a:pt x="572764" y="1312500"/>
                  </a:moveTo>
                  <a:lnTo>
                    <a:pt x="572764" y="1312500"/>
                  </a:lnTo>
                </a:path>
                <a:path w="7895590" h="3609975">
                  <a:moveTo>
                    <a:pt x="551513" y="1333751"/>
                  </a:moveTo>
                  <a:lnTo>
                    <a:pt x="551513" y="1333751"/>
                  </a:lnTo>
                </a:path>
                <a:path w="7895590" h="3609975">
                  <a:moveTo>
                    <a:pt x="530262" y="1355002"/>
                  </a:moveTo>
                  <a:lnTo>
                    <a:pt x="530262" y="1355002"/>
                  </a:lnTo>
                </a:path>
                <a:path w="7895590" h="3609975">
                  <a:moveTo>
                    <a:pt x="510023" y="1376253"/>
                  </a:moveTo>
                  <a:lnTo>
                    <a:pt x="510023" y="1376253"/>
                  </a:lnTo>
                </a:path>
                <a:path w="7895590" h="3609975">
                  <a:moveTo>
                    <a:pt x="488772" y="1396492"/>
                  </a:moveTo>
                  <a:lnTo>
                    <a:pt x="488772" y="1396492"/>
                  </a:lnTo>
                </a:path>
                <a:path w="7895590" h="3609975">
                  <a:moveTo>
                    <a:pt x="709377" y="1133385"/>
                  </a:moveTo>
                  <a:lnTo>
                    <a:pt x="709377" y="1133385"/>
                  </a:lnTo>
                </a:path>
                <a:path w="7895590" h="3609975">
                  <a:moveTo>
                    <a:pt x="689138" y="1154636"/>
                  </a:moveTo>
                  <a:lnTo>
                    <a:pt x="689138" y="1154636"/>
                  </a:lnTo>
                </a:path>
                <a:path w="7895590" h="3609975">
                  <a:moveTo>
                    <a:pt x="667887" y="1175887"/>
                  </a:moveTo>
                  <a:lnTo>
                    <a:pt x="667887" y="1175887"/>
                  </a:lnTo>
                </a:path>
                <a:path w="7895590" h="3609975">
                  <a:moveTo>
                    <a:pt x="646636" y="1197138"/>
                  </a:moveTo>
                  <a:lnTo>
                    <a:pt x="646636" y="1197138"/>
                  </a:lnTo>
                </a:path>
                <a:path w="7895590" h="3609975">
                  <a:moveTo>
                    <a:pt x="625385" y="1217377"/>
                  </a:moveTo>
                  <a:lnTo>
                    <a:pt x="625385" y="1217377"/>
                  </a:lnTo>
                </a:path>
                <a:path w="7895590" h="3609975">
                  <a:moveTo>
                    <a:pt x="604134" y="1238628"/>
                  </a:moveTo>
                  <a:lnTo>
                    <a:pt x="604134" y="1238628"/>
                  </a:lnTo>
                </a:path>
                <a:path w="7895590" h="3609975">
                  <a:moveTo>
                    <a:pt x="582883" y="1259879"/>
                  </a:moveTo>
                  <a:lnTo>
                    <a:pt x="582883" y="1259879"/>
                  </a:lnTo>
                </a:path>
                <a:path w="7895590" h="3609975">
                  <a:moveTo>
                    <a:pt x="562644" y="1281130"/>
                  </a:moveTo>
                  <a:lnTo>
                    <a:pt x="562644" y="1281130"/>
                  </a:lnTo>
                </a:path>
                <a:path w="7895590" h="3609975">
                  <a:moveTo>
                    <a:pt x="541393" y="1302381"/>
                  </a:moveTo>
                  <a:lnTo>
                    <a:pt x="541393" y="1302381"/>
                  </a:lnTo>
                </a:path>
                <a:path w="7895590" h="3609975">
                  <a:moveTo>
                    <a:pt x="520143" y="1322620"/>
                  </a:moveTo>
                  <a:lnTo>
                    <a:pt x="520143" y="1322620"/>
                  </a:lnTo>
                </a:path>
                <a:path w="7895590" h="3609975">
                  <a:moveTo>
                    <a:pt x="498892" y="1343871"/>
                  </a:moveTo>
                  <a:lnTo>
                    <a:pt x="498892" y="1343871"/>
                  </a:lnTo>
                </a:path>
                <a:path w="7895590" h="3609975">
                  <a:moveTo>
                    <a:pt x="720509" y="1080764"/>
                  </a:moveTo>
                  <a:lnTo>
                    <a:pt x="720509" y="1080764"/>
                  </a:lnTo>
                </a:path>
                <a:path w="7895590" h="3609975">
                  <a:moveTo>
                    <a:pt x="699258" y="1102015"/>
                  </a:moveTo>
                  <a:lnTo>
                    <a:pt x="699258" y="1102015"/>
                  </a:lnTo>
                </a:path>
                <a:path w="7895590" h="3609975">
                  <a:moveTo>
                    <a:pt x="678007" y="1123266"/>
                  </a:moveTo>
                  <a:lnTo>
                    <a:pt x="678007" y="1123266"/>
                  </a:lnTo>
                </a:path>
                <a:path w="7895590" h="3609975">
                  <a:moveTo>
                    <a:pt x="656756" y="1143505"/>
                  </a:moveTo>
                  <a:lnTo>
                    <a:pt x="656756" y="1143505"/>
                  </a:lnTo>
                </a:path>
                <a:path w="7895590" h="3609975">
                  <a:moveTo>
                    <a:pt x="635505" y="1164756"/>
                  </a:moveTo>
                  <a:lnTo>
                    <a:pt x="635505" y="1164756"/>
                  </a:lnTo>
                </a:path>
                <a:path w="7895590" h="3609975">
                  <a:moveTo>
                    <a:pt x="615266" y="1186007"/>
                  </a:moveTo>
                  <a:lnTo>
                    <a:pt x="615266" y="1186007"/>
                  </a:lnTo>
                </a:path>
                <a:path w="7895590" h="3609975">
                  <a:moveTo>
                    <a:pt x="594015" y="1207257"/>
                  </a:moveTo>
                  <a:lnTo>
                    <a:pt x="594015" y="1207257"/>
                  </a:lnTo>
                </a:path>
                <a:path w="7895590" h="3609975">
                  <a:moveTo>
                    <a:pt x="572764" y="1228508"/>
                  </a:moveTo>
                  <a:lnTo>
                    <a:pt x="572764" y="1228508"/>
                  </a:lnTo>
                </a:path>
                <a:path w="7895590" h="3609975">
                  <a:moveTo>
                    <a:pt x="551513" y="1249759"/>
                  </a:moveTo>
                  <a:lnTo>
                    <a:pt x="551513" y="1249759"/>
                  </a:lnTo>
                </a:path>
                <a:path w="7895590" h="3609975">
                  <a:moveTo>
                    <a:pt x="530262" y="1269998"/>
                  </a:moveTo>
                  <a:lnTo>
                    <a:pt x="530262" y="1269998"/>
                  </a:lnTo>
                </a:path>
                <a:path w="7895590" h="3609975">
                  <a:moveTo>
                    <a:pt x="510023" y="1291249"/>
                  </a:moveTo>
                  <a:lnTo>
                    <a:pt x="510023" y="1291249"/>
                  </a:lnTo>
                </a:path>
                <a:path w="7895590" h="3609975">
                  <a:moveTo>
                    <a:pt x="488772" y="1312500"/>
                  </a:moveTo>
                  <a:lnTo>
                    <a:pt x="488772" y="1312500"/>
                  </a:lnTo>
                </a:path>
                <a:path w="7895590" h="3609975">
                  <a:moveTo>
                    <a:pt x="709377" y="1049393"/>
                  </a:moveTo>
                  <a:lnTo>
                    <a:pt x="709377" y="1049393"/>
                  </a:lnTo>
                </a:path>
                <a:path w="7895590" h="3609975">
                  <a:moveTo>
                    <a:pt x="689138" y="1070644"/>
                  </a:moveTo>
                  <a:lnTo>
                    <a:pt x="689138" y="1070644"/>
                  </a:lnTo>
                </a:path>
                <a:path w="7895590" h="3609975">
                  <a:moveTo>
                    <a:pt x="667887" y="1090883"/>
                  </a:moveTo>
                  <a:lnTo>
                    <a:pt x="667887" y="1090883"/>
                  </a:lnTo>
                </a:path>
                <a:path w="7895590" h="3609975">
                  <a:moveTo>
                    <a:pt x="646636" y="1112134"/>
                  </a:moveTo>
                  <a:lnTo>
                    <a:pt x="646636" y="1112134"/>
                  </a:lnTo>
                </a:path>
                <a:path w="7895590" h="3609975">
                  <a:moveTo>
                    <a:pt x="625385" y="1133385"/>
                  </a:moveTo>
                  <a:lnTo>
                    <a:pt x="625385" y="1133385"/>
                  </a:lnTo>
                </a:path>
                <a:path w="7895590" h="3609975">
                  <a:moveTo>
                    <a:pt x="604134" y="1154636"/>
                  </a:moveTo>
                  <a:lnTo>
                    <a:pt x="604134" y="1154636"/>
                  </a:lnTo>
                </a:path>
                <a:path w="7895590" h="3609975">
                  <a:moveTo>
                    <a:pt x="582883" y="1175887"/>
                  </a:moveTo>
                  <a:lnTo>
                    <a:pt x="582883" y="1175887"/>
                  </a:lnTo>
                </a:path>
                <a:path w="7895590" h="3609975">
                  <a:moveTo>
                    <a:pt x="562644" y="1197138"/>
                  </a:moveTo>
                  <a:lnTo>
                    <a:pt x="562644" y="1197138"/>
                  </a:lnTo>
                </a:path>
                <a:path w="7895590" h="3609975">
                  <a:moveTo>
                    <a:pt x="541393" y="1217377"/>
                  </a:moveTo>
                  <a:lnTo>
                    <a:pt x="541393" y="1217377"/>
                  </a:lnTo>
                </a:path>
                <a:path w="7895590" h="3609975">
                  <a:moveTo>
                    <a:pt x="520143" y="1238628"/>
                  </a:moveTo>
                  <a:lnTo>
                    <a:pt x="520143" y="1238628"/>
                  </a:lnTo>
                </a:path>
                <a:path w="7895590" h="3609975">
                  <a:moveTo>
                    <a:pt x="498892" y="1259879"/>
                  </a:moveTo>
                  <a:lnTo>
                    <a:pt x="498892" y="1259879"/>
                  </a:lnTo>
                </a:path>
                <a:path w="7895590" h="3609975">
                  <a:moveTo>
                    <a:pt x="720509" y="996772"/>
                  </a:moveTo>
                  <a:lnTo>
                    <a:pt x="720509" y="996772"/>
                  </a:lnTo>
                </a:path>
                <a:path w="7895590" h="3609975">
                  <a:moveTo>
                    <a:pt x="699258" y="1018023"/>
                  </a:moveTo>
                  <a:lnTo>
                    <a:pt x="699258" y="1018023"/>
                  </a:lnTo>
                </a:path>
                <a:path w="7895590" h="3609975">
                  <a:moveTo>
                    <a:pt x="678007" y="1038262"/>
                  </a:moveTo>
                  <a:lnTo>
                    <a:pt x="678007" y="1038262"/>
                  </a:lnTo>
                </a:path>
                <a:path w="7895590" h="3609975">
                  <a:moveTo>
                    <a:pt x="656756" y="1059513"/>
                  </a:moveTo>
                  <a:lnTo>
                    <a:pt x="656756" y="1059513"/>
                  </a:lnTo>
                </a:path>
                <a:path w="7895590" h="3609975">
                  <a:moveTo>
                    <a:pt x="635505" y="1080764"/>
                  </a:moveTo>
                  <a:lnTo>
                    <a:pt x="635505" y="1080764"/>
                  </a:lnTo>
                </a:path>
                <a:path w="7895590" h="3609975">
                  <a:moveTo>
                    <a:pt x="615266" y="1102015"/>
                  </a:moveTo>
                  <a:lnTo>
                    <a:pt x="615266" y="1102015"/>
                  </a:lnTo>
                </a:path>
                <a:path w="7895590" h="3609975">
                  <a:moveTo>
                    <a:pt x="594015" y="1123266"/>
                  </a:moveTo>
                  <a:lnTo>
                    <a:pt x="594015" y="1123266"/>
                  </a:lnTo>
                </a:path>
                <a:path w="7895590" h="3609975">
                  <a:moveTo>
                    <a:pt x="572764" y="1143505"/>
                  </a:moveTo>
                  <a:lnTo>
                    <a:pt x="572764" y="1143505"/>
                  </a:lnTo>
                </a:path>
                <a:path w="7895590" h="3609975">
                  <a:moveTo>
                    <a:pt x="551513" y="1164756"/>
                  </a:moveTo>
                  <a:lnTo>
                    <a:pt x="551513" y="1164756"/>
                  </a:lnTo>
                </a:path>
                <a:path w="7895590" h="3609975">
                  <a:moveTo>
                    <a:pt x="530262" y="1186007"/>
                  </a:moveTo>
                  <a:lnTo>
                    <a:pt x="530262" y="1186007"/>
                  </a:lnTo>
                </a:path>
                <a:path w="7895590" h="3609975">
                  <a:moveTo>
                    <a:pt x="510023" y="1207257"/>
                  </a:moveTo>
                  <a:lnTo>
                    <a:pt x="510023" y="1207257"/>
                  </a:lnTo>
                </a:path>
                <a:path w="7895590" h="3609975">
                  <a:moveTo>
                    <a:pt x="488772" y="1228508"/>
                  </a:moveTo>
                  <a:lnTo>
                    <a:pt x="488772" y="1228508"/>
                  </a:lnTo>
                </a:path>
                <a:path w="7895590" h="3609975">
                  <a:moveTo>
                    <a:pt x="709377" y="964389"/>
                  </a:moveTo>
                  <a:lnTo>
                    <a:pt x="709377" y="964389"/>
                  </a:lnTo>
                </a:path>
                <a:path w="7895590" h="3609975">
                  <a:moveTo>
                    <a:pt x="689138" y="985640"/>
                  </a:moveTo>
                  <a:lnTo>
                    <a:pt x="689138" y="985640"/>
                  </a:lnTo>
                </a:path>
                <a:path w="7895590" h="3609975">
                  <a:moveTo>
                    <a:pt x="667887" y="1006891"/>
                  </a:moveTo>
                  <a:lnTo>
                    <a:pt x="667887" y="1006891"/>
                  </a:lnTo>
                </a:path>
                <a:path w="7895590" h="3609975">
                  <a:moveTo>
                    <a:pt x="646636" y="1028142"/>
                  </a:moveTo>
                  <a:lnTo>
                    <a:pt x="646636" y="1028142"/>
                  </a:lnTo>
                </a:path>
                <a:path w="7895590" h="3609975">
                  <a:moveTo>
                    <a:pt x="625385" y="1049393"/>
                  </a:moveTo>
                  <a:lnTo>
                    <a:pt x="625385" y="1049393"/>
                  </a:lnTo>
                </a:path>
                <a:path w="7895590" h="3609975">
                  <a:moveTo>
                    <a:pt x="604134" y="1070644"/>
                  </a:moveTo>
                  <a:lnTo>
                    <a:pt x="604134" y="1070644"/>
                  </a:lnTo>
                </a:path>
                <a:path w="7895590" h="3609975">
                  <a:moveTo>
                    <a:pt x="582883" y="1090883"/>
                  </a:moveTo>
                  <a:lnTo>
                    <a:pt x="582883" y="1090883"/>
                  </a:lnTo>
                </a:path>
                <a:path w="7895590" h="3609975">
                  <a:moveTo>
                    <a:pt x="562644" y="1112134"/>
                  </a:moveTo>
                  <a:lnTo>
                    <a:pt x="562644" y="1112134"/>
                  </a:lnTo>
                </a:path>
                <a:path w="7895590" h="3609975">
                  <a:moveTo>
                    <a:pt x="541393" y="1133385"/>
                  </a:moveTo>
                  <a:lnTo>
                    <a:pt x="541393" y="1133385"/>
                  </a:lnTo>
                </a:path>
                <a:path w="7895590" h="3609975">
                  <a:moveTo>
                    <a:pt x="520143" y="1154636"/>
                  </a:moveTo>
                  <a:lnTo>
                    <a:pt x="520143" y="1154636"/>
                  </a:lnTo>
                </a:path>
                <a:path w="7895590" h="3609975">
                  <a:moveTo>
                    <a:pt x="498892" y="1175887"/>
                  </a:moveTo>
                  <a:lnTo>
                    <a:pt x="498892" y="1175887"/>
                  </a:lnTo>
                </a:path>
                <a:path w="7895590" h="3609975">
                  <a:moveTo>
                    <a:pt x="698246" y="850039"/>
                  </a:moveTo>
                  <a:lnTo>
                    <a:pt x="724557" y="823728"/>
                  </a:lnTo>
                </a:path>
                <a:path w="7895590" h="3609975">
                  <a:moveTo>
                    <a:pt x="823728" y="850039"/>
                  </a:moveTo>
                  <a:lnTo>
                    <a:pt x="864206" y="810573"/>
                  </a:lnTo>
                </a:path>
                <a:path w="7895590" h="3609975">
                  <a:moveTo>
                    <a:pt x="772118" y="902660"/>
                  </a:moveTo>
                  <a:lnTo>
                    <a:pt x="784262" y="890517"/>
                  </a:lnTo>
                </a:path>
                <a:path w="7895590" h="3609975">
                  <a:moveTo>
                    <a:pt x="784262" y="891529"/>
                  </a:moveTo>
                  <a:lnTo>
                    <a:pt x="772118" y="879385"/>
                  </a:lnTo>
                </a:path>
                <a:path w="7895590" h="3609975">
                  <a:moveTo>
                    <a:pt x="724557" y="831824"/>
                  </a:moveTo>
                  <a:lnTo>
                    <a:pt x="702294" y="810573"/>
                  </a:lnTo>
                </a:path>
                <a:path w="7895590" h="3609975">
                  <a:moveTo>
                    <a:pt x="869266" y="850039"/>
                  </a:moveTo>
                  <a:lnTo>
                    <a:pt x="828788" y="810573"/>
                  </a:lnTo>
                </a:path>
                <a:path w="7895590" h="3609975">
                  <a:moveTo>
                    <a:pt x="172031" y="2387193"/>
                  </a:moveTo>
                  <a:lnTo>
                    <a:pt x="172031" y="2387193"/>
                  </a:lnTo>
                </a:path>
                <a:path w="7895590" h="3609975">
                  <a:moveTo>
                    <a:pt x="151792" y="2408444"/>
                  </a:moveTo>
                  <a:lnTo>
                    <a:pt x="151792" y="2408444"/>
                  </a:lnTo>
                </a:path>
                <a:path w="7895590" h="3609975">
                  <a:moveTo>
                    <a:pt x="130541" y="2429695"/>
                  </a:moveTo>
                  <a:lnTo>
                    <a:pt x="130541" y="2429695"/>
                  </a:lnTo>
                </a:path>
                <a:path w="7895590" h="3609975">
                  <a:moveTo>
                    <a:pt x="109290" y="2450946"/>
                  </a:moveTo>
                  <a:lnTo>
                    <a:pt x="109290" y="2450946"/>
                  </a:lnTo>
                </a:path>
                <a:path w="7895590" h="3609975">
                  <a:moveTo>
                    <a:pt x="88039" y="2471185"/>
                  </a:moveTo>
                  <a:lnTo>
                    <a:pt x="88039" y="2471185"/>
                  </a:lnTo>
                </a:path>
                <a:path w="7895590" h="3609975">
                  <a:moveTo>
                    <a:pt x="66788" y="2492436"/>
                  </a:moveTo>
                  <a:lnTo>
                    <a:pt x="66788" y="2492436"/>
                  </a:lnTo>
                </a:path>
                <a:path w="7895590" h="3609975">
                  <a:moveTo>
                    <a:pt x="45537" y="2513687"/>
                  </a:moveTo>
                  <a:lnTo>
                    <a:pt x="45537" y="2513687"/>
                  </a:lnTo>
                </a:path>
                <a:path w="7895590" h="3609975">
                  <a:moveTo>
                    <a:pt x="25298" y="2534938"/>
                  </a:moveTo>
                  <a:lnTo>
                    <a:pt x="25298" y="2534938"/>
                  </a:lnTo>
                </a:path>
                <a:path w="7895590" h="3609975">
                  <a:moveTo>
                    <a:pt x="4047" y="2556189"/>
                  </a:moveTo>
                  <a:lnTo>
                    <a:pt x="4047" y="2556189"/>
                  </a:lnTo>
                </a:path>
                <a:path w="7895590" h="3609975">
                  <a:moveTo>
                    <a:pt x="267155" y="2250579"/>
                  </a:moveTo>
                  <a:lnTo>
                    <a:pt x="267155" y="2250579"/>
                  </a:lnTo>
                </a:path>
                <a:path w="7895590" h="3609975">
                  <a:moveTo>
                    <a:pt x="245904" y="2271830"/>
                  </a:moveTo>
                  <a:lnTo>
                    <a:pt x="245904" y="2271830"/>
                  </a:lnTo>
                </a:path>
                <a:path w="7895590" h="3609975">
                  <a:moveTo>
                    <a:pt x="224653" y="2292069"/>
                  </a:moveTo>
                  <a:lnTo>
                    <a:pt x="224653" y="2292069"/>
                  </a:lnTo>
                </a:path>
                <a:path w="7895590" h="3609975">
                  <a:moveTo>
                    <a:pt x="204414" y="2313320"/>
                  </a:moveTo>
                  <a:lnTo>
                    <a:pt x="204414" y="2313320"/>
                  </a:lnTo>
                </a:path>
                <a:path w="7895590" h="3609975">
                  <a:moveTo>
                    <a:pt x="183163" y="2334571"/>
                  </a:moveTo>
                  <a:lnTo>
                    <a:pt x="183163" y="2334571"/>
                  </a:lnTo>
                </a:path>
                <a:path w="7895590" h="3609975">
                  <a:moveTo>
                    <a:pt x="161912" y="2355822"/>
                  </a:moveTo>
                  <a:lnTo>
                    <a:pt x="161912" y="2355822"/>
                  </a:lnTo>
                </a:path>
                <a:path w="7895590" h="3609975">
                  <a:moveTo>
                    <a:pt x="140661" y="2377073"/>
                  </a:moveTo>
                  <a:lnTo>
                    <a:pt x="140661" y="2377073"/>
                  </a:lnTo>
                </a:path>
                <a:path w="7895590" h="3609975">
                  <a:moveTo>
                    <a:pt x="119410" y="2397312"/>
                  </a:moveTo>
                  <a:lnTo>
                    <a:pt x="119410" y="2397312"/>
                  </a:lnTo>
                </a:path>
                <a:path w="7895590" h="3609975">
                  <a:moveTo>
                    <a:pt x="98159" y="2418563"/>
                  </a:moveTo>
                  <a:lnTo>
                    <a:pt x="98159" y="2418563"/>
                  </a:lnTo>
                </a:path>
                <a:path w="7895590" h="3609975">
                  <a:moveTo>
                    <a:pt x="77920" y="2439814"/>
                  </a:moveTo>
                  <a:lnTo>
                    <a:pt x="77920" y="2439814"/>
                  </a:lnTo>
                </a:path>
                <a:path w="7895590" h="3609975">
                  <a:moveTo>
                    <a:pt x="56669" y="2461065"/>
                  </a:moveTo>
                  <a:lnTo>
                    <a:pt x="56669" y="2461065"/>
                  </a:lnTo>
                </a:path>
                <a:path w="7895590" h="3609975">
                  <a:moveTo>
                    <a:pt x="35418" y="2482316"/>
                  </a:moveTo>
                  <a:lnTo>
                    <a:pt x="35418" y="2482316"/>
                  </a:lnTo>
                </a:path>
                <a:path w="7895590" h="3609975">
                  <a:moveTo>
                    <a:pt x="14167" y="2503567"/>
                  </a:moveTo>
                  <a:lnTo>
                    <a:pt x="14167" y="2503567"/>
                  </a:lnTo>
                </a:path>
                <a:path w="7895590" h="3609975">
                  <a:moveTo>
                    <a:pt x="214533" y="2260699"/>
                  </a:moveTo>
                  <a:lnTo>
                    <a:pt x="214533" y="2260699"/>
                  </a:lnTo>
                </a:path>
                <a:path w="7895590" h="3609975">
                  <a:moveTo>
                    <a:pt x="193282" y="2281950"/>
                  </a:moveTo>
                  <a:lnTo>
                    <a:pt x="193282" y="2281950"/>
                  </a:lnTo>
                </a:path>
                <a:path w="7895590" h="3609975">
                  <a:moveTo>
                    <a:pt x="172031" y="2303201"/>
                  </a:moveTo>
                  <a:lnTo>
                    <a:pt x="172031" y="2303201"/>
                  </a:lnTo>
                </a:path>
                <a:path w="7895590" h="3609975">
                  <a:moveTo>
                    <a:pt x="151792" y="2324452"/>
                  </a:moveTo>
                  <a:lnTo>
                    <a:pt x="151792" y="2324452"/>
                  </a:lnTo>
                </a:path>
                <a:path w="7895590" h="3609975">
                  <a:moveTo>
                    <a:pt x="130541" y="2344691"/>
                  </a:moveTo>
                  <a:lnTo>
                    <a:pt x="130541" y="2344691"/>
                  </a:lnTo>
                </a:path>
                <a:path w="7895590" h="3609975">
                  <a:moveTo>
                    <a:pt x="109290" y="2365942"/>
                  </a:moveTo>
                  <a:lnTo>
                    <a:pt x="109290" y="2365942"/>
                  </a:lnTo>
                </a:path>
                <a:path w="7895590" h="3609975">
                  <a:moveTo>
                    <a:pt x="88039" y="2387193"/>
                  </a:moveTo>
                  <a:lnTo>
                    <a:pt x="88039" y="2387193"/>
                  </a:lnTo>
                </a:path>
                <a:path w="7895590" h="3609975">
                  <a:moveTo>
                    <a:pt x="66788" y="2408444"/>
                  </a:moveTo>
                  <a:lnTo>
                    <a:pt x="66788" y="2408444"/>
                  </a:lnTo>
                </a:path>
                <a:path w="7895590" h="3609975">
                  <a:moveTo>
                    <a:pt x="45537" y="2429695"/>
                  </a:moveTo>
                  <a:lnTo>
                    <a:pt x="45537" y="2429695"/>
                  </a:lnTo>
                </a:path>
                <a:path w="7895590" h="3609975">
                  <a:moveTo>
                    <a:pt x="25298" y="2450946"/>
                  </a:moveTo>
                  <a:lnTo>
                    <a:pt x="25298" y="2450946"/>
                  </a:lnTo>
                </a:path>
                <a:path w="7895590" h="3609975">
                  <a:moveTo>
                    <a:pt x="4047" y="2471185"/>
                  </a:moveTo>
                  <a:lnTo>
                    <a:pt x="4047" y="2471185"/>
                  </a:lnTo>
                </a:path>
                <a:path w="7895590" h="3609975">
                  <a:moveTo>
                    <a:pt x="183163" y="2250579"/>
                  </a:moveTo>
                  <a:lnTo>
                    <a:pt x="183163" y="2250579"/>
                  </a:lnTo>
                </a:path>
                <a:path w="7895590" h="3609975">
                  <a:moveTo>
                    <a:pt x="161912" y="2271830"/>
                  </a:moveTo>
                  <a:lnTo>
                    <a:pt x="161912" y="2271830"/>
                  </a:lnTo>
                </a:path>
                <a:path w="7895590" h="3609975">
                  <a:moveTo>
                    <a:pt x="140661" y="2292069"/>
                  </a:moveTo>
                  <a:lnTo>
                    <a:pt x="140661" y="2292069"/>
                  </a:lnTo>
                </a:path>
                <a:path w="7895590" h="3609975">
                  <a:moveTo>
                    <a:pt x="119410" y="2313320"/>
                  </a:moveTo>
                  <a:lnTo>
                    <a:pt x="119410" y="2313320"/>
                  </a:lnTo>
                </a:path>
                <a:path w="7895590" h="3609975">
                  <a:moveTo>
                    <a:pt x="98159" y="2334571"/>
                  </a:moveTo>
                  <a:lnTo>
                    <a:pt x="98159" y="2334571"/>
                  </a:lnTo>
                </a:path>
                <a:path w="7895590" h="3609975">
                  <a:moveTo>
                    <a:pt x="77920" y="2355822"/>
                  </a:moveTo>
                  <a:lnTo>
                    <a:pt x="77920" y="2355822"/>
                  </a:lnTo>
                </a:path>
                <a:path w="7895590" h="3609975">
                  <a:moveTo>
                    <a:pt x="56669" y="2377073"/>
                  </a:moveTo>
                  <a:lnTo>
                    <a:pt x="56669" y="2377073"/>
                  </a:lnTo>
                </a:path>
                <a:path w="7895590" h="3609975">
                  <a:moveTo>
                    <a:pt x="35418" y="2397312"/>
                  </a:moveTo>
                  <a:lnTo>
                    <a:pt x="35418" y="2397312"/>
                  </a:lnTo>
                </a:path>
                <a:path w="7895590" h="3609975">
                  <a:moveTo>
                    <a:pt x="14167" y="2418563"/>
                  </a:moveTo>
                  <a:lnTo>
                    <a:pt x="14167" y="2418563"/>
                  </a:lnTo>
                </a:path>
                <a:path w="7895590" h="3609975">
                  <a:moveTo>
                    <a:pt x="130541" y="2260699"/>
                  </a:moveTo>
                  <a:lnTo>
                    <a:pt x="130541" y="2260699"/>
                  </a:lnTo>
                </a:path>
                <a:path w="7895590" h="3609975">
                  <a:moveTo>
                    <a:pt x="109290" y="2281950"/>
                  </a:moveTo>
                  <a:lnTo>
                    <a:pt x="109290" y="2281950"/>
                  </a:lnTo>
                </a:path>
                <a:path w="7895590" h="3609975">
                  <a:moveTo>
                    <a:pt x="88039" y="2303201"/>
                  </a:moveTo>
                  <a:lnTo>
                    <a:pt x="88039" y="2303201"/>
                  </a:lnTo>
                </a:path>
                <a:path w="7895590" h="3609975">
                  <a:moveTo>
                    <a:pt x="66788" y="2324452"/>
                  </a:moveTo>
                  <a:lnTo>
                    <a:pt x="66788" y="2324452"/>
                  </a:lnTo>
                </a:path>
                <a:path w="7895590" h="3609975">
                  <a:moveTo>
                    <a:pt x="45537" y="2344691"/>
                  </a:moveTo>
                  <a:lnTo>
                    <a:pt x="45537" y="2344691"/>
                  </a:lnTo>
                </a:path>
                <a:path w="7895590" h="3609975">
                  <a:moveTo>
                    <a:pt x="25298" y="2365942"/>
                  </a:moveTo>
                  <a:lnTo>
                    <a:pt x="25298" y="2365942"/>
                  </a:lnTo>
                </a:path>
                <a:path w="7895590" h="3609975">
                  <a:moveTo>
                    <a:pt x="4047" y="2387193"/>
                  </a:moveTo>
                  <a:lnTo>
                    <a:pt x="4047" y="2387193"/>
                  </a:lnTo>
                </a:path>
                <a:path w="7895590" h="3609975">
                  <a:moveTo>
                    <a:pt x="98159" y="2250579"/>
                  </a:moveTo>
                  <a:lnTo>
                    <a:pt x="98159" y="2250579"/>
                  </a:lnTo>
                </a:path>
                <a:path w="7895590" h="3609975">
                  <a:moveTo>
                    <a:pt x="77920" y="2271830"/>
                  </a:moveTo>
                  <a:lnTo>
                    <a:pt x="77920" y="2271830"/>
                  </a:lnTo>
                </a:path>
                <a:path w="7895590" h="3609975">
                  <a:moveTo>
                    <a:pt x="56669" y="2292069"/>
                  </a:moveTo>
                  <a:lnTo>
                    <a:pt x="56669" y="2292069"/>
                  </a:lnTo>
                </a:path>
                <a:path w="7895590" h="3609975">
                  <a:moveTo>
                    <a:pt x="35418" y="2313320"/>
                  </a:moveTo>
                  <a:lnTo>
                    <a:pt x="35418" y="2313320"/>
                  </a:lnTo>
                </a:path>
                <a:path w="7895590" h="3609975">
                  <a:moveTo>
                    <a:pt x="14167" y="2334571"/>
                  </a:moveTo>
                  <a:lnTo>
                    <a:pt x="14167" y="2334571"/>
                  </a:lnTo>
                </a:path>
                <a:path w="7895590" h="3609975">
                  <a:moveTo>
                    <a:pt x="45537" y="2260699"/>
                  </a:moveTo>
                  <a:lnTo>
                    <a:pt x="45537" y="2260699"/>
                  </a:lnTo>
                </a:path>
                <a:path w="7895590" h="3609975">
                  <a:moveTo>
                    <a:pt x="25298" y="2281950"/>
                  </a:moveTo>
                  <a:lnTo>
                    <a:pt x="25298" y="2281950"/>
                  </a:lnTo>
                </a:path>
                <a:path w="7895590" h="3609975">
                  <a:moveTo>
                    <a:pt x="4047" y="2303201"/>
                  </a:moveTo>
                  <a:lnTo>
                    <a:pt x="4047" y="2303201"/>
                  </a:lnTo>
                </a:path>
                <a:path w="7895590" h="3609975">
                  <a:moveTo>
                    <a:pt x="14167" y="2250579"/>
                  </a:moveTo>
                  <a:lnTo>
                    <a:pt x="14167" y="2250579"/>
                  </a:lnTo>
                </a:path>
                <a:path w="7895590" h="3609975">
                  <a:moveTo>
                    <a:pt x="425019" y="2387193"/>
                  </a:moveTo>
                  <a:lnTo>
                    <a:pt x="425019" y="2387193"/>
                  </a:lnTo>
                </a:path>
                <a:path w="7895590" h="3609975">
                  <a:moveTo>
                    <a:pt x="403768" y="2408444"/>
                  </a:moveTo>
                  <a:lnTo>
                    <a:pt x="403768" y="2408444"/>
                  </a:lnTo>
                </a:path>
                <a:path w="7895590" h="3609975">
                  <a:moveTo>
                    <a:pt x="383529" y="2429695"/>
                  </a:moveTo>
                  <a:lnTo>
                    <a:pt x="383529" y="2429695"/>
                  </a:lnTo>
                </a:path>
                <a:path w="7895590" h="3609975">
                  <a:moveTo>
                    <a:pt x="362278" y="2450946"/>
                  </a:moveTo>
                  <a:lnTo>
                    <a:pt x="362278" y="2450946"/>
                  </a:lnTo>
                </a:path>
                <a:path w="7895590" h="3609975">
                  <a:moveTo>
                    <a:pt x="341027" y="2471185"/>
                  </a:moveTo>
                  <a:lnTo>
                    <a:pt x="341027" y="2471185"/>
                  </a:lnTo>
                </a:path>
                <a:path w="7895590" h="3609975">
                  <a:moveTo>
                    <a:pt x="319776" y="2492436"/>
                  </a:moveTo>
                  <a:lnTo>
                    <a:pt x="319776" y="2492436"/>
                  </a:lnTo>
                </a:path>
                <a:path w="7895590" h="3609975">
                  <a:moveTo>
                    <a:pt x="298525" y="2513687"/>
                  </a:moveTo>
                  <a:lnTo>
                    <a:pt x="298525" y="2513687"/>
                  </a:lnTo>
                </a:path>
                <a:path w="7895590" h="3609975">
                  <a:moveTo>
                    <a:pt x="277274" y="2534938"/>
                  </a:moveTo>
                  <a:lnTo>
                    <a:pt x="277274" y="2534938"/>
                  </a:lnTo>
                </a:path>
                <a:path w="7895590" h="3609975">
                  <a:moveTo>
                    <a:pt x="257035" y="2556189"/>
                  </a:moveTo>
                  <a:lnTo>
                    <a:pt x="257035" y="2556189"/>
                  </a:lnTo>
                </a:path>
                <a:path w="7895590" h="3609975">
                  <a:moveTo>
                    <a:pt x="235784" y="2576428"/>
                  </a:moveTo>
                  <a:lnTo>
                    <a:pt x="235784" y="2576428"/>
                  </a:lnTo>
                </a:path>
                <a:path w="7895590" h="3609975">
                  <a:moveTo>
                    <a:pt x="214533" y="2597679"/>
                  </a:moveTo>
                  <a:lnTo>
                    <a:pt x="214533" y="2597679"/>
                  </a:lnTo>
                </a:path>
                <a:path w="7895590" h="3609975">
                  <a:moveTo>
                    <a:pt x="193282" y="2618930"/>
                  </a:moveTo>
                  <a:lnTo>
                    <a:pt x="193282" y="2618930"/>
                  </a:lnTo>
                </a:path>
                <a:path w="7895590" h="3609975">
                  <a:moveTo>
                    <a:pt x="172031" y="2640181"/>
                  </a:moveTo>
                  <a:lnTo>
                    <a:pt x="172031" y="2640181"/>
                  </a:lnTo>
                </a:path>
                <a:path w="7895590" h="3609975">
                  <a:moveTo>
                    <a:pt x="151792" y="2661432"/>
                  </a:moveTo>
                  <a:lnTo>
                    <a:pt x="151792" y="2661432"/>
                  </a:lnTo>
                </a:path>
                <a:path w="7895590" h="3609975">
                  <a:moveTo>
                    <a:pt x="130541" y="2682683"/>
                  </a:moveTo>
                  <a:lnTo>
                    <a:pt x="130541" y="2682683"/>
                  </a:lnTo>
                </a:path>
                <a:path w="7895590" h="3609975">
                  <a:moveTo>
                    <a:pt x="109290" y="2702922"/>
                  </a:moveTo>
                  <a:lnTo>
                    <a:pt x="109290" y="2702922"/>
                  </a:lnTo>
                </a:path>
                <a:path w="7895590" h="3609975">
                  <a:moveTo>
                    <a:pt x="88039" y="2724173"/>
                  </a:moveTo>
                  <a:lnTo>
                    <a:pt x="88039" y="2724173"/>
                  </a:lnTo>
                </a:path>
                <a:path w="7895590" h="3609975">
                  <a:moveTo>
                    <a:pt x="66788" y="2745424"/>
                  </a:moveTo>
                  <a:lnTo>
                    <a:pt x="66788" y="2745424"/>
                  </a:lnTo>
                </a:path>
                <a:path w="7895590" h="3609975">
                  <a:moveTo>
                    <a:pt x="414900" y="2355822"/>
                  </a:moveTo>
                  <a:lnTo>
                    <a:pt x="414900" y="2355822"/>
                  </a:lnTo>
                </a:path>
                <a:path w="7895590" h="3609975">
                  <a:moveTo>
                    <a:pt x="393649" y="2377073"/>
                  </a:moveTo>
                  <a:lnTo>
                    <a:pt x="393649" y="2377073"/>
                  </a:lnTo>
                </a:path>
                <a:path w="7895590" h="3609975">
                  <a:moveTo>
                    <a:pt x="372398" y="2397312"/>
                  </a:moveTo>
                  <a:lnTo>
                    <a:pt x="372398" y="2397312"/>
                  </a:lnTo>
                </a:path>
                <a:path w="7895590" h="3609975">
                  <a:moveTo>
                    <a:pt x="351147" y="2418563"/>
                  </a:moveTo>
                  <a:lnTo>
                    <a:pt x="351147" y="2418563"/>
                  </a:lnTo>
                </a:path>
                <a:path w="7895590" h="3609975">
                  <a:moveTo>
                    <a:pt x="330908" y="2439814"/>
                  </a:moveTo>
                  <a:lnTo>
                    <a:pt x="330908" y="2439814"/>
                  </a:lnTo>
                </a:path>
                <a:path w="7895590" h="3609975">
                  <a:moveTo>
                    <a:pt x="309657" y="2461065"/>
                  </a:moveTo>
                  <a:lnTo>
                    <a:pt x="309657" y="2461065"/>
                  </a:lnTo>
                </a:path>
                <a:path w="7895590" h="3609975">
                  <a:moveTo>
                    <a:pt x="288406" y="2482316"/>
                  </a:moveTo>
                  <a:lnTo>
                    <a:pt x="288406" y="2482316"/>
                  </a:lnTo>
                </a:path>
                <a:path w="7895590" h="3609975">
                  <a:moveTo>
                    <a:pt x="267155" y="2503567"/>
                  </a:moveTo>
                  <a:lnTo>
                    <a:pt x="267155" y="2503567"/>
                  </a:lnTo>
                </a:path>
                <a:path w="7895590" h="3609975">
                  <a:moveTo>
                    <a:pt x="245904" y="2523806"/>
                  </a:moveTo>
                  <a:lnTo>
                    <a:pt x="245904" y="2523806"/>
                  </a:lnTo>
                </a:path>
                <a:path w="7895590" h="3609975">
                  <a:moveTo>
                    <a:pt x="224653" y="2545057"/>
                  </a:moveTo>
                  <a:lnTo>
                    <a:pt x="224653" y="2545057"/>
                  </a:lnTo>
                </a:path>
                <a:path w="7895590" h="3609975">
                  <a:moveTo>
                    <a:pt x="204414" y="2566308"/>
                  </a:moveTo>
                  <a:lnTo>
                    <a:pt x="204414" y="2566308"/>
                  </a:lnTo>
                </a:path>
                <a:path w="7895590" h="3609975">
                  <a:moveTo>
                    <a:pt x="183163" y="2587559"/>
                  </a:moveTo>
                  <a:lnTo>
                    <a:pt x="183163" y="2587559"/>
                  </a:lnTo>
                </a:path>
                <a:path w="7895590" h="3609975">
                  <a:moveTo>
                    <a:pt x="161912" y="2608810"/>
                  </a:moveTo>
                  <a:lnTo>
                    <a:pt x="161912" y="2608810"/>
                  </a:lnTo>
                </a:path>
                <a:path w="7895590" h="3609975">
                  <a:moveTo>
                    <a:pt x="140661" y="2630061"/>
                  </a:moveTo>
                  <a:lnTo>
                    <a:pt x="140661" y="2630061"/>
                  </a:lnTo>
                </a:path>
                <a:path w="7895590" h="3609975">
                  <a:moveTo>
                    <a:pt x="119410" y="2650300"/>
                  </a:moveTo>
                  <a:lnTo>
                    <a:pt x="119410" y="2650300"/>
                  </a:lnTo>
                </a:path>
                <a:path w="7895590" h="3609975">
                  <a:moveTo>
                    <a:pt x="98159" y="2671551"/>
                  </a:moveTo>
                  <a:lnTo>
                    <a:pt x="98159" y="2671551"/>
                  </a:lnTo>
                </a:path>
                <a:path w="7895590" h="3609975">
                  <a:moveTo>
                    <a:pt x="77920" y="2692802"/>
                  </a:moveTo>
                  <a:lnTo>
                    <a:pt x="77920" y="2692802"/>
                  </a:lnTo>
                </a:path>
                <a:path w="7895590" h="3609975">
                  <a:moveTo>
                    <a:pt x="56669" y="2714053"/>
                  </a:moveTo>
                  <a:lnTo>
                    <a:pt x="56669" y="2714053"/>
                  </a:lnTo>
                </a:path>
                <a:path w="7895590" h="3609975">
                  <a:moveTo>
                    <a:pt x="35418" y="2735304"/>
                  </a:moveTo>
                  <a:lnTo>
                    <a:pt x="35418" y="2735304"/>
                  </a:lnTo>
                </a:path>
                <a:path w="7895590" h="3609975">
                  <a:moveTo>
                    <a:pt x="14167" y="2755543"/>
                  </a:moveTo>
                  <a:lnTo>
                    <a:pt x="14167" y="2755543"/>
                  </a:lnTo>
                </a:path>
                <a:path w="7895590" h="3609975">
                  <a:moveTo>
                    <a:pt x="425019" y="2303201"/>
                  </a:moveTo>
                  <a:lnTo>
                    <a:pt x="425019" y="2303201"/>
                  </a:lnTo>
                </a:path>
                <a:path w="7895590" h="3609975">
                  <a:moveTo>
                    <a:pt x="403768" y="2324452"/>
                  </a:moveTo>
                  <a:lnTo>
                    <a:pt x="403768" y="2324452"/>
                  </a:lnTo>
                </a:path>
                <a:path w="7895590" h="3609975">
                  <a:moveTo>
                    <a:pt x="383529" y="2344691"/>
                  </a:moveTo>
                  <a:lnTo>
                    <a:pt x="383529" y="2344691"/>
                  </a:lnTo>
                </a:path>
                <a:path w="7895590" h="3609975">
                  <a:moveTo>
                    <a:pt x="362278" y="2365942"/>
                  </a:moveTo>
                  <a:lnTo>
                    <a:pt x="362278" y="2365942"/>
                  </a:lnTo>
                </a:path>
                <a:path w="7895590" h="3609975">
                  <a:moveTo>
                    <a:pt x="341027" y="2387193"/>
                  </a:moveTo>
                  <a:lnTo>
                    <a:pt x="341027" y="2387193"/>
                  </a:lnTo>
                </a:path>
                <a:path w="7895590" h="3609975">
                  <a:moveTo>
                    <a:pt x="319776" y="2408444"/>
                  </a:moveTo>
                  <a:lnTo>
                    <a:pt x="319776" y="2408444"/>
                  </a:lnTo>
                </a:path>
                <a:path w="7895590" h="3609975">
                  <a:moveTo>
                    <a:pt x="298525" y="2429695"/>
                  </a:moveTo>
                  <a:lnTo>
                    <a:pt x="298525" y="2429695"/>
                  </a:lnTo>
                </a:path>
                <a:path w="7895590" h="3609975">
                  <a:moveTo>
                    <a:pt x="277274" y="2450946"/>
                  </a:moveTo>
                  <a:lnTo>
                    <a:pt x="277274" y="2450946"/>
                  </a:lnTo>
                </a:path>
                <a:path w="7895590" h="3609975">
                  <a:moveTo>
                    <a:pt x="257035" y="2471185"/>
                  </a:moveTo>
                  <a:lnTo>
                    <a:pt x="257035" y="2471185"/>
                  </a:lnTo>
                </a:path>
                <a:path w="7895590" h="3609975">
                  <a:moveTo>
                    <a:pt x="235784" y="2492436"/>
                  </a:moveTo>
                  <a:lnTo>
                    <a:pt x="235784" y="2492436"/>
                  </a:lnTo>
                </a:path>
                <a:path w="7895590" h="3609975">
                  <a:moveTo>
                    <a:pt x="214533" y="2513687"/>
                  </a:moveTo>
                  <a:lnTo>
                    <a:pt x="214533" y="2513687"/>
                  </a:lnTo>
                </a:path>
                <a:path w="7895590" h="3609975">
                  <a:moveTo>
                    <a:pt x="193282" y="2534938"/>
                  </a:moveTo>
                  <a:lnTo>
                    <a:pt x="193282" y="2534938"/>
                  </a:lnTo>
                </a:path>
                <a:path w="7895590" h="3609975">
                  <a:moveTo>
                    <a:pt x="172031" y="2556189"/>
                  </a:moveTo>
                  <a:lnTo>
                    <a:pt x="172031" y="2556189"/>
                  </a:lnTo>
                </a:path>
                <a:path w="7895590" h="3609975">
                  <a:moveTo>
                    <a:pt x="151792" y="2576428"/>
                  </a:moveTo>
                  <a:lnTo>
                    <a:pt x="151792" y="2576428"/>
                  </a:lnTo>
                </a:path>
                <a:path w="7895590" h="3609975">
                  <a:moveTo>
                    <a:pt x="130541" y="2597679"/>
                  </a:moveTo>
                  <a:lnTo>
                    <a:pt x="130541" y="2597679"/>
                  </a:lnTo>
                </a:path>
                <a:path w="7895590" h="3609975">
                  <a:moveTo>
                    <a:pt x="109290" y="2618930"/>
                  </a:moveTo>
                  <a:lnTo>
                    <a:pt x="109290" y="2618930"/>
                  </a:lnTo>
                </a:path>
                <a:path w="7895590" h="3609975">
                  <a:moveTo>
                    <a:pt x="88039" y="2640181"/>
                  </a:moveTo>
                  <a:lnTo>
                    <a:pt x="88039" y="2640181"/>
                  </a:lnTo>
                </a:path>
                <a:path w="7895590" h="3609975">
                  <a:moveTo>
                    <a:pt x="66788" y="2661432"/>
                  </a:moveTo>
                  <a:lnTo>
                    <a:pt x="66788" y="2661432"/>
                  </a:lnTo>
                </a:path>
                <a:path w="7895590" h="3609975">
                  <a:moveTo>
                    <a:pt x="45537" y="2682683"/>
                  </a:moveTo>
                  <a:lnTo>
                    <a:pt x="45537" y="2682683"/>
                  </a:lnTo>
                </a:path>
                <a:path w="7895590" h="3609975">
                  <a:moveTo>
                    <a:pt x="25298" y="2702922"/>
                  </a:moveTo>
                  <a:lnTo>
                    <a:pt x="25298" y="2702922"/>
                  </a:lnTo>
                </a:path>
                <a:path w="7895590" h="3609975">
                  <a:moveTo>
                    <a:pt x="4047" y="2724173"/>
                  </a:moveTo>
                  <a:lnTo>
                    <a:pt x="4047" y="2724173"/>
                  </a:lnTo>
                </a:path>
                <a:path w="7895590" h="3609975">
                  <a:moveTo>
                    <a:pt x="414900" y="2271830"/>
                  </a:moveTo>
                  <a:lnTo>
                    <a:pt x="414900" y="2271830"/>
                  </a:lnTo>
                </a:path>
                <a:path w="7895590" h="3609975">
                  <a:moveTo>
                    <a:pt x="393649" y="2292069"/>
                  </a:moveTo>
                  <a:lnTo>
                    <a:pt x="393649" y="2292069"/>
                  </a:lnTo>
                </a:path>
                <a:path w="7895590" h="3609975">
                  <a:moveTo>
                    <a:pt x="372398" y="2313320"/>
                  </a:moveTo>
                  <a:lnTo>
                    <a:pt x="372398" y="2313320"/>
                  </a:lnTo>
                </a:path>
                <a:path w="7895590" h="3609975">
                  <a:moveTo>
                    <a:pt x="351147" y="2334571"/>
                  </a:moveTo>
                  <a:lnTo>
                    <a:pt x="351147" y="2334571"/>
                  </a:lnTo>
                </a:path>
                <a:path w="7895590" h="3609975">
                  <a:moveTo>
                    <a:pt x="330908" y="2355822"/>
                  </a:moveTo>
                  <a:lnTo>
                    <a:pt x="330908" y="2355822"/>
                  </a:lnTo>
                </a:path>
                <a:path w="7895590" h="3609975">
                  <a:moveTo>
                    <a:pt x="309657" y="2377073"/>
                  </a:moveTo>
                  <a:lnTo>
                    <a:pt x="309657" y="2377073"/>
                  </a:lnTo>
                </a:path>
                <a:path w="7895590" h="3609975">
                  <a:moveTo>
                    <a:pt x="288406" y="2397312"/>
                  </a:moveTo>
                  <a:lnTo>
                    <a:pt x="288406" y="2397312"/>
                  </a:lnTo>
                </a:path>
                <a:path w="7895590" h="3609975">
                  <a:moveTo>
                    <a:pt x="267155" y="2418563"/>
                  </a:moveTo>
                  <a:lnTo>
                    <a:pt x="267155" y="2418563"/>
                  </a:lnTo>
                </a:path>
                <a:path w="7895590" h="3609975">
                  <a:moveTo>
                    <a:pt x="245904" y="2439814"/>
                  </a:moveTo>
                  <a:lnTo>
                    <a:pt x="245904" y="2439814"/>
                  </a:lnTo>
                </a:path>
                <a:path w="7895590" h="3609975">
                  <a:moveTo>
                    <a:pt x="224653" y="2461065"/>
                  </a:moveTo>
                  <a:lnTo>
                    <a:pt x="224653" y="2461065"/>
                  </a:lnTo>
                </a:path>
                <a:path w="7895590" h="3609975">
                  <a:moveTo>
                    <a:pt x="204414" y="2482316"/>
                  </a:moveTo>
                  <a:lnTo>
                    <a:pt x="204414" y="2482316"/>
                  </a:lnTo>
                </a:path>
                <a:path w="7895590" h="3609975">
                  <a:moveTo>
                    <a:pt x="183163" y="2503567"/>
                  </a:moveTo>
                  <a:lnTo>
                    <a:pt x="183163" y="2503567"/>
                  </a:lnTo>
                </a:path>
                <a:path w="7895590" h="3609975">
                  <a:moveTo>
                    <a:pt x="161912" y="2523806"/>
                  </a:moveTo>
                  <a:lnTo>
                    <a:pt x="161912" y="2523806"/>
                  </a:lnTo>
                </a:path>
                <a:path w="7895590" h="3609975">
                  <a:moveTo>
                    <a:pt x="140661" y="2545057"/>
                  </a:moveTo>
                  <a:lnTo>
                    <a:pt x="140661" y="2545057"/>
                  </a:lnTo>
                </a:path>
                <a:path w="7895590" h="3609975">
                  <a:moveTo>
                    <a:pt x="119410" y="2566308"/>
                  </a:moveTo>
                  <a:lnTo>
                    <a:pt x="119410" y="2566308"/>
                  </a:lnTo>
                </a:path>
                <a:path w="7895590" h="3609975">
                  <a:moveTo>
                    <a:pt x="98159" y="2587559"/>
                  </a:moveTo>
                  <a:lnTo>
                    <a:pt x="98159" y="2587559"/>
                  </a:lnTo>
                </a:path>
                <a:path w="7895590" h="3609975">
                  <a:moveTo>
                    <a:pt x="77920" y="2608810"/>
                  </a:moveTo>
                  <a:lnTo>
                    <a:pt x="77920" y="2608810"/>
                  </a:lnTo>
                </a:path>
                <a:path w="7895590" h="3609975">
                  <a:moveTo>
                    <a:pt x="56669" y="2630061"/>
                  </a:moveTo>
                  <a:lnTo>
                    <a:pt x="56669" y="2630061"/>
                  </a:lnTo>
                </a:path>
                <a:path w="7895590" h="3609975">
                  <a:moveTo>
                    <a:pt x="35418" y="2650300"/>
                  </a:moveTo>
                  <a:lnTo>
                    <a:pt x="35418" y="2650300"/>
                  </a:lnTo>
                </a:path>
                <a:path w="7895590" h="3609975">
                  <a:moveTo>
                    <a:pt x="14167" y="2671551"/>
                  </a:moveTo>
                  <a:lnTo>
                    <a:pt x="14167" y="2671551"/>
                  </a:lnTo>
                </a:path>
                <a:path w="7895590" h="3609975">
                  <a:moveTo>
                    <a:pt x="383529" y="2260699"/>
                  </a:moveTo>
                  <a:lnTo>
                    <a:pt x="383529" y="2260699"/>
                  </a:lnTo>
                </a:path>
                <a:path w="7895590" h="3609975">
                  <a:moveTo>
                    <a:pt x="362278" y="2281950"/>
                  </a:moveTo>
                  <a:lnTo>
                    <a:pt x="362278" y="2281950"/>
                  </a:lnTo>
                </a:path>
                <a:path w="7895590" h="3609975">
                  <a:moveTo>
                    <a:pt x="341027" y="2303201"/>
                  </a:moveTo>
                  <a:lnTo>
                    <a:pt x="341027" y="2303201"/>
                  </a:lnTo>
                </a:path>
                <a:path w="7895590" h="3609975">
                  <a:moveTo>
                    <a:pt x="319776" y="2324452"/>
                  </a:moveTo>
                  <a:lnTo>
                    <a:pt x="319776" y="2324452"/>
                  </a:lnTo>
                </a:path>
                <a:path w="7895590" h="3609975">
                  <a:moveTo>
                    <a:pt x="298525" y="2344691"/>
                  </a:moveTo>
                  <a:lnTo>
                    <a:pt x="298525" y="2344691"/>
                  </a:lnTo>
                </a:path>
                <a:path w="7895590" h="3609975">
                  <a:moveTo>
                    <a:pt x="277274" y="2365942"/>
                  </a:moveTo>
                  <a:lnTo>
                    <a:pt x="277274" y="2365942"/>
                  </a:lnTo>
                </a:path>
                <a:path w="7895590" h="3609975">
                  <a:moveTo>
                    <a:pt x="257035" y="2387193"/>
                  </a:moveTo>
                  <a:lnTo>
                    <a:pt x="257035" y="2387193"/>
                  </a:lnTo>
                </a:path>
                <a:path w="7895590" h="3609975">
                  <a:moveTo>
                    <a:pt x="235784" y="2408444"/>
                  </a:moveTo>
                  <a:lnTo>
                    <a:pt x="235784" y="2408444"/>
                  </a:lnTo>
                </a:path>
                <a:path w="7895590" h="3609975">
                  <a:moveTo>
                    <a:pt x="214533" y="2429695"/>
                  </a:moveTo>
                  <a:lnTo>
                    <a:pt x="214533" y="2429695"/>
                  </a:lnTo>
                </a:path>
                <a:path w="7895590" h="3609975">
                  <a:moveTo>
                    <a:pt x="193282" y="2450946"/>
                  </a:moveTo>
                  <a:lnTo>
                    <a:pt x="193282" y="2450946"/>
                  </a:lnTo>
                </a:path>
                <a:path w="7895590" h="3609975">
                  <a:moveTo>
                    <a:pt x="172031" y="2471185"/>
                  </a:moveTo>
                  <a:lnTo>
                    <a:pt x="172031" y="2471185"/>
                  </a:lnTo>
                </a:path>
                <a:path w="7895590" h="3609975">
                  <a:moveTo>
                    <a:pt x="151792" y="2492436"/>
                  </a:moveTo>
                  <a:lnTo>
                    <a:pt x="151792" y="2492436"/>
                  </a:lnTo>
                </a:path>
                <a:path w="7895590" h="3609975">
                  <a:moveTo>
                    <a:pt x="130541" y="2513687"/>
                  </a:moveTo>
                  <a:lnTo>
                    <a:pt x="130541" y="2513687"/>
                  </a:lnTo>
                </a:path>
                <a:path w="7895590" h="3609975">
                  <a:moveTo>
                    <a:pt x="109290" y="2534938"/>
                  </a:moveTo>
                  <a:lnTo>
                    <a:pt x="109290" y="2534938"/>
                  </a:lnTo>
                </a:path>
                <a:path w="7895590" h="3609975">
                  <a:moveTo>
                    <a:pt x="88039" y="2556189"/>
                  </a:moveTo>
                  <a:lnTo>
                    <a:pt x="88039" y="2556189"/>
                  </a:lnTo>
                </a:path>
                <a:path w="7895590" h="3609975">
                  <a:moveTo>
                    <a:pt x="66788" y="2576428"/>
                  </a:moveTo>
                  <a:lnTo>
                    <a:pt x="66788" y="2576428"/>
                  </a:lnTo>
                </a:path>
                <a:path w="7895590" h="3609975">
                  <a:moveTo>
                    <a:pt x="45537" y="2597679"/>
                  </a:moveTo>
                  <a:lnTo>
                    <a:pt x="45537" y="2597679"/>
                  </a:lnTo>
                </a:path>
                <a:path w="7895590" h="3609975">
                  <a:moveTo>
                    <a:pt x="25298" y="2618930"/>
                  </a:moveTo>
                  <a:lnTo>
                    <a:pt x="25298" y="2618930"/>
                  </a:lnTo>
                </a:path>
                <a:path w="7895590" h="3609975">
                  <a:moveTo>
                    <a:pt x="4047" y="2640181"/>
                  </a:moveTo>
                  <a:lnTo>
                    <a:pt x="4047" y="2640181"/>
                  </a:lnTo>
                </a:path>
                <a:path w="7895590" h="3609975">
                  <a:moveTo>
                    <a:pt x="351147" y="2250579"/>
                  </a:moveTo>
                  <a:lnTo>
                    <a:pt x="351147" y="2250579"/>
                  </a:lnTo>
                </a:path>
                <a:path w="7895590" h="3609975">
                  <a:moveTo>
                    <a:pt x="330908" y="2271830"/>
                  </a:moveTo>
                  <a:lnTo>
                    <a:pt x="330908" y="2271830"/>
                  </a:lnTo>
                </a:path>
                <a:path w="7895590" h="3609975">
                  <a:moveTo>
                    <a:pt x="309657" y="2292069"/>
                  </a:moveTo>
                  <a:lnTo>
                    <a:pt x="309657" y="2292069"/>
                  </a:lnTo>
                </a:path>
                <a:path w="7895590" h="3609975">
                  <a:moveTo>
                    <a:pt x="288406" y="2313320"/>
                  </a:moveTo>
                  <a:lnTo>
                    <a:pt x="288406" y="2313320"/>
                  </a:lnTo>
                </a:path>
                <a:path w="7895590" h="3609975">
                  <a:moveTo>
                    <a:pt x="267155" y="2334571"/>
                  </a:moveTo>
                  <a:lnTo>
                    <a:pt x="267155" y="2334571"/>
                  </a:lnTo>
                </a:path>
                <a:path w="7895590" h="3609975">
                  <a:moveTo>
                    <a:pt x="245904" y="2355822"/>
                  </a:moveTo>
                  <a:lnTo>
                    <a:pt x="245904" y="2355822"/>
                  </a:lnTo>
                </a:path>
                <a:path w="7895590" h="3609975">
                  <a:moveTo>
                    <a:pt x="224653" y="2377073"/>
                  </a:moveTo>
                  <a:lnTo>
                    <a:pt x="224653" y="2377073"/>
                  </a:lnTo>
                </a:path>
                <a:path w="7895590" h="3609975">
                  <a:moveTo>
                    <a:pt x="204414" y="2397312"/>
                  </a:moveTo>
                  <a:lnTo>
                    <a:pt x="204414" y="2397312"/>
                  </a:lnTo>
                </a:path>
                <a:path w="7895590" h="3609975">
                  <a:moveTo>
                    <a:pt x="183163" y="2418563"/>
                  </a:moveTo>
                  <a:lnTo>
                    <a:pt x="183163" y="2418563"/>
                  </a:lnTo>
                </a:path>
                <a:path w="7895590" h="3609975">
                  <a:moveTo>
                    <a:pt x="161912" y="2439814"/>
                  </a:moveTo>
                  <a:lnTo>
                    <a:pt x="161912" y="2439814"/>
                  </a:lnTo>
                </a:path>
                <a:path w="7895590" h="3609975">
                  <a:moveTo>
                    <a:pt x="140661" y="2461065"/>
                  </a:moveTo>
                  <a:lnTo>
                    <a:pt x="140661" y="2461065"/>
                  </a:lnTo>
                </a:path>
                <a:path w="7895590" h="3609975">
                  <a:moveTo>
                    <a:pt x="119410" y="2482316"/>
                  </a:moveTo>
                  <a:lnTo>
                    <a:pt x="119410" y="2482316"/>
                  </a:lnTo>
                </a:path>
                <a:path w="7895590" h="3609975">
                  <a:moveTo>
                    <a:pt x="98159" y="2503567"/>
                  </a:moveTo>
                  <a:lnTo>
                    <a:pt x="98159" y="2503567"/>
                  </a:lnTo>
                </a:path>
                <a:path w="7895590" h="3609975">
                  <a:moveTo>
                    <a:pt x="77920" y="2523806"/>
                  </a:moveTo>
                  <a:lnTo>
                    <a:pt x="77920" y="2523806"/>
                  </a:lnTo>
                </a:path>
                <a:path w="7895590" h="3609975">
                  <a:moveTo>
                    <a:pt x="56669" y="2545057"/>
                  </a:moveTo>
                  <a:lnTo>
                    <a:pt x="56669" y="2545057"/>
                  </a:lnTo>
                </a:path>
                <a:path w="7895590" h="3609975">
                  <a:moveTo>
                    <a:pt x="35418" y="2566308"/>
                  </a:moveTo>
                  <a:lnTo>
                    <a:pt x="35418" y="2566308"/>
                  </a:lnTo>
                </a:path>
                <a:path w="7895590" h="3609975">
                  <a:moveTo>
                    <a:pt x="14167" y="2587559"/>
                  </a:moveTo>
                  <a:lnTo>
                    <a:pt x="14167" y="2587559"/>
                  </a:lnTo>
                </a:path>
                <a:path w="7895590" h="3609975">
                  <a:moveTo>
                    <a:pt x="298525" y="2260699"/>
                  </a:moveTo>
                  <a:lnTo>
                    <a:pt x="298525" y="2260699"/>
                  </a:lnTo>
                </a:path>
                <a:path w="7895590" h="3609975">
                  <a:moveTo>
                    <a:pt x="277274" y="2281950"/>
                  </a:moveTo>
                  <a:lnTo>
                    <a:pt x="277274" y="2281950"/>
                  </a:lnTo>
                </a:path>
                <a:path w="7895590" h="3609975">
                  <a:moveTo>
                    <a:pt x="257035" y="2303201"/>
                  </a:moveTo>
                  <a:lnTo>
                    <a:pt x="257035" y="2303201"/>
                  </a:lnTo>
                </a:path>
                <a:path w="7895590" h="3609975">
                  <a:moveTo>
                    <a:pt x="235784" y="2324452"/>
                  </a:moveTo>
                  <a:lnTo>
                    <a:pt x="235784" y="2324452"/>
                  </a:lnTo>
                </a:path>
                <a:path w="7895590" h="3609975">
                  <a:moveTo>
                    <a:pt x="214533" y="2344691"/>
                  </a:moveTo>
                  <a:lnTo>
                    <a:pt x="214533" y="2344691"/>
                  </a:lnTo>
                </a:path>
                <a:path w="7895590" h="3609975">
                  <a:moveTo>
                    <a:pt x="193282" y="2365942"/>
                  </a:moveTo>
                  <a:lnTo>
                    <a:pt x="193282" y="2365942"/>
                  </a:lnTo>
                </a:path>
                <a:path w="7895590" h="3609975">
                  <a:moveTo>
                    <a:pt x="709377" y="2397312"/>
                  </a:moveTo>
                  <a:lnTo>
                    <a:pt x="709377" y="2397312"/>
                  </a:lnTo>
                </a:path>
                <a:path w="7895590" h="3609975">
                  <a:moveTo>
                    <a:pt x="689138" y="2418563"/>
                  </a:moveTo>
                  <a:lnTo>
                    <a:pt x="689138" y="2418563"/>
                  </a:lnTo>
                </a:path>
                <a:path w="7895590" h="3609975">
                  <a:moveTo>
                    <a:pt x="667887" y="2439814"/>
                  </a:moveTo>
                  <a:lnTo>
                    <a:pt x="667887" y="2439814"/>
                  </a:lnTo>
                </a:path>
                <a:path w="7895590" h="3609975">
                  <a:moveTo>
                    <a:pt x="646636" y="2461065"/>
                  </a:moveTo>
                  <a:lnTo>
                    <a:pt x="646636" y="2461065"/>
                  </a:lnTo>
                </a:path>
                <a:path w="7895590" h="3609975">
                  <a:moveTo>
                    <a:pt x="625385" y="2482316"/>
                  </a:moveTo>
                  <a:lnTo>
                    <a:pt x="625385" y="2482316"/>
                  </a:lnTo>
                </a:path>
                <a:path w="7895590" h="3609975">
                  <a:moveTo>
                    <a:pt x="604134" y="2503567"/>
                  </a:moveTo>
                  <a:lnTo>
                    <a:pt x="604134" y="2503567"/>
                  </a:lnTo>
                </a:path>
                <a:path w="7895590" h="3609975">
                  <a:moveTo>
                    <a:pt x="582883" y="2523806"/>
                  </a:moveTo>
                  <a:lnTo>
                    <a:pt x="582883" y="2523806"/>
                  </a:lnTo>
                </a:path>
                <a:path w="7895590" h="3609975">
                  <a:moveTo>
                    <a:pt x="562644" y="2545057"/>
                  </a:moveTo>
                  <a:lnTo>
                    <a:pt x="562644" y="2545057"/>
                  </a:lnTo>
                </a:path>
                <a:path w="7895590" h="3609975">
                  <a:moveTo>
                    <a:pt x="541393" y="2566308"/>
                  </a:moveTo>
                  <a:lnTo>
                    <a:pt x="541393" y="2566308"/>
                  </a:lnTo>
                </a:path>
                <a:path w="7895590" h="3609975">
                  <a:moveTo>
                    <a:pt x="520143" y="2587559"/>
                  </a:moveTo>
                  <a:lnTo>
                    <a:pt x="520143" y="2587559"/>
                  </a:lnTo>
                </a:path>
                <a:path w="7895590" h="3609975">
                  <a:moveTo>
                    <a:pt x="498892" y="2608810"/>
                  </a:moveTo>
                  <a:lnTo>
                    <a:pt x="498892" y="2608810"/>
                  </a:lnTo>
                </a:path>
                <a:path w="7895590" h="3609975">
                  <a:moveTo>
                    <a:pt x="477641" y="2630061"/>
                  </a:moveTo>
                  <a:lnTo>
                    <a:pt x="477641" y="2630061"/>
                  </a:lnTo>
                </a:path>
                <a:path w="7895590" h="3609975">
                  <a:moveTo>
                    <a:pt x="456390" y="2650300"/>
                  </a:moveTo>
                  <a:lnTo>
                    <a:pt x="456390" y="2650300"/>
                  </a:lnTo>
                </a:path>
                <a:path w="7895590" h="3609975">
                  <a:moveTo>
                    <a:pt x="436151" y="2671551"/>
                  </a:moveTo>
                  <a:lnTo>
                    <a:pt x="436151" y="2671551"/>
                  </a:lnTo>
                </a:path>
                <a:path w="7895590" h="3609975">
                  <a:moveTo>
                    <a:pt x="414900" y="2692802"/>
                  </a:moveTo>
                  <a:lnTo>
                    <a:pt x="414900" y="2692802"/>
                  </a:lnTo>
                </a:path>
                <a:path w="7895590" h="3609975">
                  <a:moveTo>
                    <a:pt x="393649" y="2714053"/>
                  </a:moveTo>
                  <a:lnTo>
                    <a:pt x="393649" y="2714053"/>
                  </a:lnTo>
                </a:path>
                <a:path w="7895590" h="3609975">
                  <a:moveTo>
                    <a:pt x="372398" y="2735304"/>
                  </a:moveTo>
                  <a:lnTo>
                    <a:pt x="372398" y="2735304"/>
                  </a:lnTo>
                </a:path>
                <a:path w="7895590" h="3609975">
                  <a:moveTo>
                    <a:pt x="351147" y="2755543"/>
                  </a:moveTo>
                  <a:lnTo>
                    <a:pt x="351147" y="2755543"/>
                  </a:lnTo>
                </a:path>
                <a:path w="7895590" h="3609975">
                  <a:moveTo>
                    <a:pt x="720509" y="2344691"/>
                  </a:moveTo>
                  <a:lnTo>
                    <a:pt x="720509" y="2344691"/>
                  </a:lnTo>
                </a:path>
                <a:path w="7895590" h="3609975">
                  <a:moveTo>
                    <a:pt x="699258" y="2365942"/>
                  </a:moveTo>
                  <a:lnTo>
                    <a:pt x="699258" y="2365942"/>
                  </a:lnTo>
                </a:path>
                <a:path w="7895590" h="3609975">
                  <a:moveTo>
                    <a:pt x="678007" y="2387193"/>
                  </a:moveTo>
                  <a:lnTo>
                    <a:pt x="678007" y="2387193"/>
                  </a:lnTo>
                </a:path>
                <a:path w="7895590" h="3609975">
                  <a:moveTo>
                    <a:pt x="656756" y="2408444"/>
                  </a:moveTo>
                  <a:lnTo>
                    <a:pt x="656756" y="2408444"/>
                  </a:lnTo>
                </a:path>
                <a:path w="7895590" h="3609975">
                  <a:moveTo>
                    <a:pt x="635505" y="2429695"/>
                  </a:moveTo>
                  <a:lnTo>
                    <a:pt x="635505" y="2429695"/>
                  </a:lnTo>
                </a:path>
                <a:path w="7895590" h="3609975">
                  <a:moveTo>
                    <a:pt x="615266" y="2450946"/>
                  </a:moveTo>
                  <a:lnTo>
                    <a:pt x="615266" y="2450946"/>
                  </a:lnTo>
                </a:path>
                <a:path w="7895590" h="3609975">
                  <a:moveTo>
                    <a:pt x="594015" y="2471185"/>
                  </a:moveTo>
                  <a:lnTo>
                    <a:pt x="594015" y="2471185"/>
                  </a:lnTo>
                </a:path>
                <a:path w="7895590" h="3609975">
                  <a:moveTo>
                    <a:pt x="572764" y="2492436"/>
                  </a:moveTo>
                  <a:lnTo>
                    <a:pt x="572764" y="2492436"/>
                  </a:lnTo>
                </a:path>
                <a:path w="7895590" h="3609975">
                  <a:moveTo>
                    <a:pt x="551513" y="2513687"/>
                  </a:moveTo>
                  <a:lnTo>
                    <a:pt x="551513" y="2513687"/>
                  </a:lnTo>
                </a:path>
                <a:path w="7895590" h="3609975">
                  <a:moveTo>
                    <a:pt x="530262" y="2534938"/>
                  </a:moveTo>
                  <a:lnTo>
                    <a:pt x="530262" y="2534938"/>
                  </a:lnTo>
                </a:path>
                <a:path w="7895590" h="3609975">
                  <a:moveTo>
                    <a:pt x="510023" y="2556189"/>
                  </a:moveTo>
                  <a:lnTo>
                    <a:pt x="510023" y="2556189"/>
                  </a:lnTo>
                </a:path>
                <a:path w="7895590" h="3609975">
                  <a:moveTo>
                    <a:pt x="488772" y="2576428"/>
                  </a:moveTo>
                  <a:lnTo>
                    <a:pt x="488772" y="2576428"/>
                  </a:lnTo>
                </a:path>
                <a:path w="7895590" h="3609975">
                  <a:moveTo>
                    <a:pt x="467521" y="2597679"/>
                  </a:moveTo>
                  <a:lnTo>
                    <a:pt x="467521" y="2597679"/>
                  </a:lnTo>
                </a:path>
                <a:path w="7895590" h="3609975">
                  <a:moveTo>
                    <a:pt x="446270" y="2618930"/>
                  </a:moveTo>
                  <a:lnTo>
                    <a:pt x="446270" y="2618930"/>
                  </a:lnTo>
                </a:path>
                <a:path w="7895590" h="3609975">
                  <a:moveTo>
                    <a:pt x="425019" y="2640181"/>
                  </a:moveTo>
                  <a:lnTo>
                    <a:pt x="425019" y="2640181"/>
                  </a:lnTo>
                </a:path>
                <a:path w="7895590" h="3609975">
                  <a:moveTo>
                    <a:pt x="403768" y="2661432"/>
                  </a:moveTo>
                  <a:lnTo>
                    <a:pt x="403768" y="2661432"/>
                  </a:lnTo>
                </a:path>
                <a:path w="7895590" h="3609975">
                  <a:moveTo>
                    <a:pt x="383529" y="2682683"/>
                  </a:moveTo>
                  <a:lnTo>
                    <a:pt x="383529" y="2682683"/>
                  </a:lnTo>
                </a:path>
                <a:path w="7895590" h="3609975">
                  <a:moveTo>
                    <a:pt x="362278" y="2702922"/>
                  </a:moveTo>
                  <a:lnTo>
                    <a:pt x="362278" y="2702922"/>
                  </a:lnTo>
                </a:path>
                <a:path w="7895590" h="3609975">
                  <a:moveTo>
                    <a:pt x="341027" y="2724173"/>
                  </a:moveTo>
                  <a:lnTo>
                    <a:pt x="341027" y="2724173"/>
                  </a:lnTo>
                </a:path>
                <a:path w="7895590" h="3609975">
                  <a:moveTo>
                    <a:pt x="319776" y="2745424"/>
                  </a:moveTo>
                  <a:lnTo>
                    <a:pt x="319776" y="2745424"/>
                  </a:lnTo>
                </a:path>
                <a:path w="7895590" h="3609975">
                  <a:moveTo>
                    <a:pt x="709377" y="2313320"/>
                  </a:moveTo>
                  <a:lnTo>
                    <a:pt x="709377" y="2313320"/>
                  </a:lnTo>
                </a:path>
                <a:path w="7895590" h="3609975">
                  <a:moveTo>
                    <a:pt x="689138" y="2334571"/>
                  </a:moveTo>
                  <a:lnTo>
                    <a:pt x="689138" y="2334571"/>
                  </a:lnTo>
                </a:path>
                <a:path w="7895590" h="3609975">
                  <a:moveTo>
                    <a:pt x="667887" y="2355822"/>
                  </a:moveTo>
                  <a:lnTo>
                    <a:pt x="667887" y="2355822"/>
                  </a:lnTo>
                </a:path>
                <a:path w="7895590" h="3609975">
                  <a:moveTo>
                    <a:pt x="646636" y="2377073"/>
                  </a:moveTo>
                  <a:lnTo>
                    <a:pt x="646636" y="2377073"/>
                  </a:lnTo>
                </a:path>
                <a:path w="7895590" h="3609975">
                  <a:moveTo>
                    <a:pt x="625385" y="2397312"/>
                  </a:moveTo>
                  <a:lnTo>
                    <a:pt x="625385" y="2397312"/>
                  </a:lnTo>
                </a:path>
                <a:path w="7895590" h="3609975">
                  <a:moveTo>
                    <a:pt x="604134" y="2418563"/>
                  </a:moveTo>
                  <a:lnTo>
                    <a:pt x="604134" y="2418563"/>
                  </a:lnTo>
                </a:path>
                <a:path w="7895590" h="3609975">
                  <a:moveTo>
                    <a:pt x="582883" y="2439814"/>
                  </a:moveTo>
                  <a:lnTo>
                    <a:pt x="582883" y="2439814"/>
                  </a:lnTo>
                </a:path>
                <a:path w="7895590" h="3609975">
                  <a:moveTo>
                    <a:pt x="562644" y="2461065"/>
                  </a:moveTo>
                  <a:lnTo>
                    <a:pt x="562644" y="2461065"/>
                  </a:lnTo>
                </a:path>
                <a:path w="7895590" h="3609975">
                  <a:moveTo>
                    <a:pt x="541393" y="2482316"/>
                  </a:moveTo>
                  <a:lnTo>
                    <a:pt x="541393" y="2482316"/>
                  </a:lnTo>
                </a:path>
                <a:path w="7895590" h="3609975">
                  <a:moveTo>
                    <a:pt x="520143" y="2503567"/>
                  </a:moveTo>
                  <a:lnTo>
                    <a:pt x="520143" y="2503567"/>
                  </a:lnTo>
                </a:path>
                <a:path w="7895590" h="3609975">
                  <a:moveTo>
                    <a:pt x="498892" y="2523806"/>
                  </a:moveTo>
                  <a:lnTo>
                    <a:pt x="498892" y="2523806"/>
                  </a:lnTo>
                </a:path>
                <a:path w="7895590" h="3609975">
                  <a:moveTo>
                    <a:pt x="477641" y="2545057"/>
                  </a:moveTo>
                  <a:lnTo>
                    <a:pt x="477641" y="2545057"/>
                  </a:lnTo>
                </a:path>
                <a:path w="7895590" h="3609975">
                  <a:moveTo>
                    <a:pt x="456390" y="2566308"/>
                  </a:moveTo>
                  <a:lnTo>
                    <a:pt x="456390" y="2566308"/>
                  </a:lnTo>
                </a:path>
                <a:path w="7895590" h="3609975">
                  <a:moveTo>
                    <a:pt x="436151" y="2587559"/>
                  </a:moveTo>
                  <a:lnTo>
                    <a:pt x="436151" y="2587559"/>
                  </a:lnTo>
                </a:path>
                <a:path w="7895590" h="3609975">
                  <a:moveTo>
                    <a:pt x="414900" y="2608810"/>
                  </a:moveTo>
                  <a:lnTo>
                    <a:pt x="414900" y="2608810"/>
                  </a:lnTo>
                </a:path>
                <a:path w="7895590" h="3609975">
                  <a:moveTo>
                    <a:pt x="393649" y="2630061"/>
                  </a:moveTo>
                  <a:lnTo>
                    <a:pt x="393649" y="2630061"/>
                  </a:lnTo>
                </a:path>
                <a:path w="7895590" h="3609975">
                  <a:moveTo>
                    <a:pt x="372398" y="2650300"/>
                  </a:moveTo>
                  <a:lnTo>
                    <a:pt x="372398" y="2650300"/>
                  </a:lnTo>
                </a:path>
                <a:path w="7895590" h="3609975">
                  <a:moveTo>
                    <a:pt x="351147" y="2671551"/>
                  </a:moveTo>
                  <a:lnTo>
                    <a:pt x="351147" y="2671551"/>
                  </a:lnTo>
                </a:path>
                <a:path w="7895590" h="3609975">
                  <a:moveTo>
                    <a:pt x="330908" y="2692802"/>
                  </a:moveTo>
                  <a:lnTo>
                    <a:pt x="330908" y="2692802"/>
                  </a:lnTo>
                </a:path>
                <a:path w="7895590" h="3609975">
                  <a:moveTo>
                    <a:pt x="309657" y="2714053"/>
                  </a:moveTo>
                  <a:lnTo>
                    <a:pt x="309657" y="2714053"/>
                  </a:lnTo>
                </a:path>
                <a:path w="7895590" h="3609975">
                  <a:moveTo>
                    <a:pt x="288406" y="2735304"/>
                  </a:moveTo>
                  <a:lnTo>
                    <a:pt x="288406" y="2735304"/>
                  </a:lnTo>
                </a:path>
                <a:path w="7895590" h="3609975">
                  <a:moveTo>
                    <a:pt x="267155" y="2755543"/>
                  </a:moveTo>
                  <a:lnTo>
                    <a:pt x="267155" y="2755543"/>
                  </a:lnTo>
                </a:path>
                <a:path w="7895590" h="3609975">
                  <a:moveTo>
                    <a:pt x="720509" y="2260699"/>
                  </a:moveTo>
                  <a:lnTo>
                    <a:pt x="720509" y="2260699"/>
                  </a:lnTo>
                </a:path>
                <a:path w="7895590" h="3609975">
                  <a:moveTo>
                    <a:pt x="699258" y="2281950"/>
                  </a:moveTo>
                  <a:lnTo>
                    <a:pt x="699258" y="2281950"/>
                  </a:lnTo>
                </a:path>
                <a:path w="7895590" h="3609975">
                  <a:moveTo>
                    <a:pt x="678007" y="2303201"/>
                  </a:moveTo>
                  <a:lnTo>
                    <a:pt x="678007" y="2303201"/>
                  </a:lnTo>
                </a:path>
                <a:path w="7895590" h="3609975">
                  <a:moveTo>
                    <a:pt x="656756" y="2324452"/>
                  </a:moveTo>
                  <a:lnTo>
                    <a:pt x="656756" y="2324452"/>
                  </a:lnTo>
                </a:path>
                <a:path w="7895590" h="3609975">
                  <a:moveTo>
                    <a:pt x="635505" y="2344691"/>
                  </a:moveTo>
                  <a:lnTo>
                    <a:pt x="635505" y="2344691"/>
                  </a:lnTo>
                </a:path>
                <a:path w="7895590" h="3609975">
                  <a:moveTo>
                    <a:pt x="615266" y="2365942"/>
                  </a:moveTo>
                  <a:lnTo>
                    <a:pt x="615266" y="2365942"/>
                  </a:lnTo>
                </a:path>
                <a:path w="7895590" h="3609975">
                  <a:moveTo>
                    <a:pt x="594015" y="2387193"/>
                  </a:moveTo>
                  <a:lnTo>
                    <a:pt x="594015" y="2387193"/>
                  </a:lnTo>
                </a:path>
                <a:path w="7895590" h="3609975">
                  <a:moveTo>
                    <a:pt x="572764" y="2408444"/>
                  </a:moveTo>
                  <a:lnTo>
                    <a:pt x="572764" y="2408444"/>
                  </a:lnTo>
                </a:path>
                <a:path w="7895590" h="3609975">
                  <a:moveTo>
                    <a:pt x="551513" y="2429695"/>
                  </a:moveTo>
                  <a:lnTo>
                    <a:pt x="551513" y="2429695"/>
                  </a:lnTo>
                </a:path>
                <a:path w="7895590" h="3609975">
                  <a:moveTo>
                    <a:pt x="530262" y="2450946"/>
                  </a:moveTo>
                  <a:lnTo>
                    <a:pt x="530262" y="2450946"/>
                  </a:lnTo>
                </a:path>
                <a:path w="7895590" h="3609975">
                  <a:moveTo>
                    <a:pt x="510023" y="2471185"/>
                  </a:moveTo>
                  <a:lnTo>
                    <a:pt x="510023" y="2471185"/>
                  </a:lnTo>
                </a:path>
                <a:path w="7895590" h="3609975">
                  <a:moveTo>
                    <a:pt x="488772" y="2492436"/>
                  </a:moveTo>
                  <a:lnTo>
                    <a:pt x="488772" y="2492436"/>
                  </a:lnTo>
                </a:path>
                <a:path w="7895590" h="3609975">
                  <a:moveTo>
                    <a:pt x="467521" y="2513687"/>
                  </a:moveTo>
                  <a:lnTo>
                    <a:pt x="467521" y="2513687"/>
                  </a:lnTo>
                </a:path>
                <a:path w="7895590" h="3609975">
                  <a:moveTo>
                    <a:pt x="446270" y="2534938"/>
                  </a:moveTo>
                  <a:lnTo>
                    <a:pt x="446270" y="2534938"/>
                  </a:lnTo>
                </a:path>
                <a:path w="7895590" h="3609975">
                  <a:moveTo>
                    <a:pt x="425019" y="2556189"/>
                  </a:moveTo>
                  <a:lnTo>
                    <a:pt x="425019" y="2556189"/>
                  </a:lnTo>
                </a:path>
                <a:path w="7895590" h="3609975">
                  <a:moveTo>
                    <a:pt x="403768" y="2576428"/>
                  </a:moveTo>
                  <a:lnTo>
                    <a:pt x="403768" y="2576428"/>
                  </a:lnTo>
                </a:path>
                <a:path w="7895590" h="3609975">
                  <a:moveTo>
                    <a:pt x="383529" y="2597679"/>
                  </a:moveTo>
                  <a:lnTo>
                    <a:pt x="383529" y="2597679"/>
                  </a:lnTo>
                </a:path>
                <a:path w="7895590" h="3609975">
                  <a:moveTo>
                    <a:pt x="362278" y="2618930"/>
                  </a:moveTo>
                  <a:lnTo>
                    <a:pt x="362278" y="2618930"/>
                  </a:lnTo>
                </a:path>
                <a:path w="7895590" h="3609975">
                  <a:moveTo>
                    <a:pt x="341027" y="2640181"/>
                  </a:moveTo>
                  <a:lnTo>
                    <a:pt x="341027" y="2640181"/>
                  </a:lnTo>
                </a:path>
                <a:path w="7895590" h="3609975">
                  <a:moveTo>
                    <a:pt x="319776" y="2661432"/>
                  </a:moveTo>
                  <a:lnTo>
                    <a:pt x="319776" y="2661432"/>
                  </a:lnTo>
                </a:path>
                <a:path w="7895590" h="3609975">
                  <a:moveTo>
                    <a:pt x="298525" y="2682683"/>
                  </a:moveTo>
                  <a:lnTo>
                    <a:pt x="298525" y="2682683"/>
                  </a:lnTo>
                </a:path>
                <a:path w="7895590" h="3609975">
                  <a:moveTo>
                    <a:pt x="277274" y="2702922"/>
                  </a:moveTo>
                  <a:lnTo>
                    <a:pt x="277274" y="2702922"/>
                  </a:lnTo>
                </a:path>
                <a:path w="7895590" h="3609975">
                  <a:moveTo>
                    <a:pt x="257035" y="2724173"/>
                  </a:moveTo>
                  <a:lnTo>
                    <a:pt x="257035" y="2724173"/>
                  </a:lnTo>
                </a:path>
                <a:path w="7895590" h="3609975">
                  <a:moveTo>
                    <a:pt x="235784" y="2745424"/>
                  </a:moveTo>
                  <a:lnTo>
                    <a:pt x="235784" y="2745424"/>
                  </a:lnTo>
                </a:path>
                <a:path w="7895590" h="3609975">
                  <a:moveTo>
                    <a:pt x="689138" y="2250579"/>
                  </a:moveTo>
                  <a:lnTo>
                    <a:pt x="689138" y="2250579"/>
                  </a:lnTo>
                </a:path>
                <a:path w="7895590" h="3609975">
                  <a:moveTo>
                    <a:pt x="667887" y="2271830"/>
                  </a:moveTo>
                  <a:lnTo>
                    <a:pt x="667887" y="2271830"/>
                  </a:lnTo>
                </a:path>
                <a:path w="7895590" h="3609975">
                  <a:moveTo>
                    <a:pt x="646636" y="2292069"/>
                  </a:moveTo>
                  <a:lnTo>
                    <a:pt x="646636" y="2292069"/>
                  </a:lnTo>
                </a:path>
                <a:path w="7895590" h="3609975">
                  <a:moveTo>
                    <a:pt x="625385" y="2313320"/>
                  </a:moveTo>
                  <a:lnTo>
                    <a:pt x="625385" y="2313320"/>
                  </a:lnTo>
                </a:path>
                <a:path w="7895590" h="3609975">
                  <a:moveTo>
                    <a:pt x="604134" y="2334571"/>
                  </a:moveTo>
                  <a:lnTo>
                    <a:pt x="604134" y="2334571"/>
                  </a:lnTo>
                </a:path>
                <a:path w="7895590" h="3609975">
                  <a:moveTo>
                    <a:pt x="551513" y="2260699"/>
                  </a:moveTo>
                  <a:lnTo>
                    <a:pt x="551513" y="2260699"/>
                  </a:lnTo>
                </a:path>
                <a:path w="7895590" h="3609975">
                  <a:moveTo>
                    <a:pt x="530262" y="2281950"/>
                  </a:moveTo>
                  <a:lnTo>
                    <a:pt x="530262" y="2281950"/>
                  </a:lnTo>
                </a:path>
                <a:path w="7895590" h="3609975">
                  <a:moveTo>
                    <a:pt x="510023" y="2303201"/>
                  </a:moveTo>
                  <a:lnTo>
                    <a:pt x="510023" y="2303201"/>
                  </a:lnTo>
                </a:path>
                <a:path w="7895590" h="3609975">
                  <a:moveTo>
                    <a:pt x="488772" y="2324452"/>
                  </a:moveTo>
                  <a:lnTo>
                    <a:pt x="488772" y="2324452"/>
                  </a:lnTo>
                </a:path>
                <a:path w="7895590" h="3609975">
                  <a:moveTo>
                    <a:pt x="520143" y="2250579"/>
                  </a:moveTo>
                  <a:lnTo>
                    <a:pt x="520143" y="2250579"/>
                  </a:lnTo>
                </a:path>
                <a:path w="7895590" h="3609975">
                  <a:moveTo>
                    <a:pt x="498892" y="2271830"/>
                  </a:moveTo>
                  <a:lnTo>
                    <a:pt x="498892" y="2271830"/>
                  </a:lnTo>
                </a:path>
                <a:path w="7895590" h="3609975">
                  <a:moveTo>
                    <a:pt x="582883" y="2355822"/>
                  </a:moveTo>
                  <a:lnTo>
                    <a:pt x="582883" y="2355822"/>
                  </a:lnTo>
                </a:path>
                <a:path w="7895590" h="3609975">
                  <a:moveTo>
                    <a:pt x="562644" y="2377073"/>
                  </a:moveTo>
                  <a:lnTo>
                    <a:pt x="562644" y="2377073"/>
                  </a:lnTo>
                </a:path>
                <a:path w="7895590" h="3609975">
                  <a:moveTo>
                    <a:pt x="541393" y="2397312"/>
                  </a:moveTo>
                  <a:lnTo>
                    <a:pt x="541393" y="2397312"/>
                  </a:lnTo>
                </a:path>
                <a:path w="7895590" h="3609975">
                  <a:moveTo>
                    <a:pt x="520143" y="2418563"/>
                  </a:moveTo>
                  <a:lnTo>
                    <a:pt x="520143" y="2418563"/>
                  </a:lnTo>
                </a:path>
                <a:path w="7895590" h="3609975">
                  <a:moveTo>
                    <a:pt x="498892" y="2439814"/>
                  </a:moveTo>
                  <a:lnTo>
                    <a:pt x="498892" y="2439814"/>
                  </a:lnTo>
                </a:path>
                <a:path w="7895590" h="3609975">
                  <a:moveTo>
                    <a:pt x="477641" y="2461065"/>
                  </a:moveTo>
                  <a:lnTo>
                    <a:pt x="477641" y="2461065"/>
                  </a:lnTo>
                </a:path>
                <a:path w="7895590" h="3609975">
                  <a:moveTo>
                    <a:pt x="456390" y="2482316"/>
                  </a:moveTo>
                  <a:lnTo>
                    <a:pt x="456390" y="2482316"/>
                  </a:lnTo>
                </a:path>
                <a:path w="7895590" h="3609975">
                  <a:moveTo>
                    <a:pt x="436151" y="2503567"/>
                  </a:moveTo>
                  <a:lnTo>
                    <a:pt x="436151" y="2503567"/>
                  </a:lnTo>
                </a:path>
                <a:path w="7895590" h="3609975">
                  <a:moveTo>
                    <a:pt x="414900" y="2523806"/>
                  </a:moveTo>
                  <a:lnTo>
                    <a:pt x="414900" y="2523806"/>
                  </a:lnTo>
                </a:path>
                <a:path w="7895590" h="3609975">
                  <a:moveTo>
                    <a:pt x="393649" y="2545057"/>
                  </a:moveTo>
                  <a:lnTo>
                    <a:pt x="393649" y="2545057"/>
                  </a:lnTo>
                </a:path>
                <a:path w="7895590" h="3609975">
                  <a:moveTo>
                    <a:pt x="372398" y="2566308"/>
                  </a:moveTo>
                  <a:lnTo>
                    <a:pt x="372398" y="2566308"/>
                  </a:lnTo>
                </a:path>
                <a:path w="7895590" h="3609975">
                  <a:moveTo>
                    <a:pt x="351147" y="2587559"/>
                  </a:moveTo>
                  <a:lnTo>
                    <a:pt x="351147" y="2587559"/>
                  </a:lnTo>
                </a:path>
                <a:path w="7895590" h="3609975">
                  <a:moveTo>
                    <a:pt x="330908" y="2608810"/>
                  </a:moveTo>
                  <a:lnTo>
                    <a:pt x="330908" y="2608810"/>
                  </a:lnTo>
                </a:path>
                <a:path w="7895590" h="3609975">
                  <a:moveTo>
                    <a:pt x="309657" y="2630061"/>
                  </a:moveTo>
                  <a:lnTo>
                    <a:pt x="309657" y="2630061"/>
                  </a:lnTo>
                </a:path>
                <a:path w="7895590" h="3609975">
                  <a:moveTo>
                    <a:pt x="288406" y="2650300"/>
                  </a:moveTo>
                  <a:lnTo>
                    <a:pt x="288406" y="2650300"/>
                  </a:lnTo>
                </a:path>
                <a:path w="7895590" h="3609975">
                  <a:moveTo>
                    <a:pt x="267155" y="2671551"/>
                  </a:moveTo>
                  <a:lnTo>
                    <a:pt x="267155" y="2671551"/>
                  </a:lnTo>
                </a:path>
                <a:path w="7895590" h="3609975">
                  <a:moveTo>
                    <a:pt x="245904" y="2692802"/>
                  </a:moveTo>
                  <a:lnTo>
                    <a:pt x="245904" y="2692802"/>
                  </a:lnTo>
                </a:path>
                <a:path w="7895590" h="3609975">
                  <a:moveTo>
                    <a:pt x="224653" y="2714053"/>
                  </a:moveTo>
                  <a:lnTo>
                    <a:pt x="224653" y="2714053"/>
                  </a:lnTo>
                </a:path>
                <a:path w="7895590" h="3609975">
                  <a:moveTo>
                    <a:pt x="204414" y="2735304"/>
                  </a:moveTo>
                  <a:lnTo>
                    <a:pt x="204414" y="2735304"/>
                  </a:lnTo>
                </a:path>
                <a:path w="7895590" h="3609975">
                  <a:moveTo>
                    <a:pt x="183163" y="2755543"/>
                  </a:moveTo>
                  <a:lnTo>
                    <a:pt x="183163" y="2755543"/>
                  </a:lnTo>
                </a:path>
                <a:path w="7895590" h="3609975">
                  <a:moveTo>
                    <a:pt x="635505" y="2260699"/>
                  </a:moveTo>
                  <a:lnTo>
                    <a:pt x="635505" y="2260699"/>
                  </a:lnTo>
                </a:path>
                <a:path w="7895590" h="3609975">
                  <a:moveTo>
                    <a:pt x="615266" y="2281950"/>
                  </a:moveTo>
                  <a:lnTo>
                    <a:pt x="615266" y="2281950"/>
                  </a:lnTo>
                </a:path>
                <a:path w="7895590" h="3609975">
                  <a:moveTo>
                    <a:pt x="594015" y="2303201"/>
                  </a:moveTo>
                  <a:lnTo>
                    <a:pt x="594015" y="2303201"/>
                  </a:lnTo>
                </a:path>
                <a:path w="7895590" h="3609975">
                  <a:moveTo>
                    <a:pt x="572764" y="2324452"/>
                  </a:moveTo>
                  <a:lnTo>
                    <a:pt x="572764" y="2324452"/>
                  </a:lnTo>
                </a:path>
                <a:path w="7895590" h="3609975">
                  <a:moveTo>
                    <a:pt x="551513" y="2344691"/>
                  </a:moveTo>
                  <a:lnTo>
                    <a:pt x="551513" y="2344691"/>
                  </a:lnTo>
                </a:path>
                <a:path w="7895590" h="3609975">
                  <a:moveTo>
                    <a:pt x="530262" y="2365942"/>
                  </a:moveTo>
                  <a:lnTo>
                    <a:pt x="530262" y="2365942"/>
                  </a:lnTo>
                </a:path>
                <a:path w="7895590" h="3609975">
                  <a:moveTo>
                    <a:pt x="510023" y="2387193"/>
                  </a:moveTo>
                  <a:lnTo>
                    <a:pt x="510023" y="2387193"/>
                  </a:lnTo>
                </a:path>
                <a:path w="7895590" h="3609975">
                  <a:moveTo>
                    <a:pt x="488772" y="2408444"/>
                  </a:moveTo>
                  <a:lnTo>
                    <a:pt x="488772" y="2408444"/>
                  </a:lnTo>
                </a:path>
                <a:path w="7895590" h="3609975">
                  <a:moveTo>
                    <a:pt x="467521" y="2429695"/>
                  </a:moveTo>
                  <a:lnTo>
                    <a:pt x="467521" y="2429695"/>
                  </a:lnTo>
                </a:path>
                <a:path w="7895590" h="3609975">
                  <a:moveTo>
                    <a:pt x="446270" y="2450946"/>
                  </a:moveTo>
                  <a:lnTo>
                    <a:pt x="446270" y="2450946"/>
                  </a:lnTo>
                </a:path>
                <a:path w="7895590" h="3609975">
                  <a:moveTo>
                    <a:pt x="425019" y="2471185"/>
                  </a:moveTo>
                  <a:lnTo>
                    <a:pt x="425019" y="2471185"/>
                  </a:lnTo>
                </a:path>
                <a:path w="7895590" h="3609975">
                  <a:moveTo>
                    <a:pt x="403768" y="2492436"/>
                  </a:moveTo>
                  <a:lnTo>
                    <a:pt x="403768" y="2492436"/>
                  </a:lnTo>
                </a:path>
                <a:path w="7895590" h="3609975">
                  <a:moveTo>
                    <a:pt x="383529" y="2513687"/>
                  </a:moveTo>
                  <a:lnTo>
                    <a:pt x="383529" y="2513687"/>
                  </a:lnTo>
                </a:path>
                <a:path w="7895590" h="3609975">
                  <a:moveTo>
                    <a:pt x="362278" y="2534938"/>
                  </a:moveTo>
                  <a:lnTo>
                    <a:pt x="362278" y="2534938"/>
                  </a:lnTo>
                </a:path>
                <a:path w="7895590" h="3609975">
                  <a:moveTo>
                    <a:pt x="341027" y="2556189"/>
                  </a:moveTo>
                  <a:lnTo>
                    <a:pt x="341027" y="2556189"/>
                  </a:lnTo>
                </a:path>
                <a:path w="7895590" h="3609975">
                  <a:moveTo>
                    <a:pt x="319776" y="2576428"/>
                  </a:moveTo>
                  <a:lnTo>
                    <a:pt x="319776" y="2576428"/>
                  </a:lnTo>
                </a:path>
                <a:path w="7895590" h="3609975">
                  <a:moveTo>
                    <a:pt x="298525" y="2597679"/>
                  </a:moveTo>
                  <a:lnTo>
                    <a:pt x="298525" y="2597679"/>
                  </a:lnTo>
                </a:path>
                <a:path w="7895590" h="3609975">
                  <a:moveTo>
                    <a:pt x="277274" y="2618930"/>
                  </a:moveTo>
                  <a:lnTo>
                    <a:pt x="277274" y="2618930"/>
                  </a:lnTo>
                </a:path>
                <a:path w="7895590" h="3609975">
                  <a:moveTo>
                    <a:pt x="257035" y="2640181"/>
                  </a:moveTo>
                  <a:lnTo>
                    <a:pt x="257035" y="2640181"/>
                  </a:lnTo>
                </a:path>
                <a:path w="7895590" h="3609975">
                  <a:moveTo>
                    <a:pt x="235784" y="2661432"/>
                  </a:moveTo>
                  <a:lnTo>
                    <a:pt x="235784" y="2661432"/>
                  </a:lnTo>
                </a:path>
                <a:path w="7895590" h="3609975">
                  <a:moveTo>
                    <a:pt x="214533" y="2682683"/>
                  </a:moveTo>
                  <a:lnTo>
                    <a:pt x="214533" y="2682683"/>
                  </a:lnTo>
                </a:path>
                <a:path w="7895590" h="3609975">
                  <a:moveTo>
                    <a:pt x="193282" y="2702922"/>
                  </a:moveTo>
                  <a:lnTo>
                    <a:pt x="193282" y="2702922"/>
                  </a:lnTo>
                </a:path>
                <a:path w="7895590" h="3609975">
                  <a:moveTo>
                    <a:pt x="172031" y="2724173"/>
                  </a:moveTo>
                  <a:lnTo>
                    <a:pt x="172031" y="2724173"/>
                  </a:lnTo>
                </a:path>
                <a:path w="7895590" h="3609975">
                  <a:moveTo>
                    <a:pt x="151792" y="2745424"/>
                  </a:moveTo>
                  <a:lnTo>
                    <a:pt x="151792" y="2745424"/>
                  </a:lnTo>
                </a:path>
                <a:path w="7895590" h="3609975">
                  <a:moveTo>
                    <a:pt x="604134" y="2250579"/>
                  </a:moveTo>
                  <a:lnTo>
                    <a:pt x="604134" y="2250579"/>
                  </a:lnTo>
                </a:path>
                <a:path w="7895590" h="3609975">
                  <a:moveTo>
                    <a:pt x="582883" y="2271830"/>
                  </a:moveTo>
                  <a:lnTo>
                    <a:pt x="582883" y="2271830"/>
                  </a:lnTo>
                </a:path>
                <a:path w="7895590" h="3609975">
                  <a:moveTo>
                    <a:pt x="562644" y="2292069"/>
                  </a:moveTo>
                  <a:lnTo>
                    <a:pt x="562644" y="2292069"/>
                  </a:lnTo>
                </a:path>
                <a:path w="7895590" h="3609975">
                  <a:moveTo>
                    <a:pt x="541393" y="2313320"/>
                  </a:moveTo>
                  <a:lnTo>
                    <a:pt x="541393" y="2313320"/>
                  </a:lnTo>
                </a:path>
                <a:path w="7895590" h="3609975">
                  <a:moveTo>
                    <a:pt x="520143" y="2334571"/>
                  </a:moveTo>
                  <a:lnTo>
                    <a:pt x="520143" y="2334571"/>
                  </a:lnTo>
                </a:path>
                <a:path w="7895590" h="3609975">
                  <a:moveTo>
                    <a:pt x="498892" y="2355822"/>
                  </a:moveTo>
                  <a:lnTo>
                    <a:pt x="498892" y="2355822"/>
                  </a:lnTo>
                </a:path>
                <a:path w="7895590" h="3609975">
                  <a:moveTo>
                    <a:pt x="456390" y="2397312"/>
                  </a:moveTo>
                  <a:lnTo>
                    <a:pt x="456390" y="2397312"/>
                  </a:lnTo>
                </a:path>
                <a:path w="7895590" h="3609975">
                  <a:moveTo>
                    <a:pt x="436151" y="2418563"/>
                  </a:moveTo>
                  <a:lnTo>
                    <a:pt x="436151" y="2418563"/>
                  </a:lnTo>
                </a:path>
                <a:path w="7895590" h="3609975">
                  <a:moveTo>
                    <a:pt x="414900" y="2439814"/>
                  </a:moveTo>
                  <a:lnTo>
                    <a:pt x="414900" y="2439814"/>
                  </a:lnTo>
                </a:path>
                <a:path w="7895590" h="3609975">
                  <a:moveTo>
                    <a:pt x="393649" y="2461065"/>
                  </a:moveTo>
                  <a:lnTo>
                    <a:pt x="393649" y="2461065"/>
                  </a:lnTo>
                </a:path>
                <a:path w="7895590" h="3609975">
                  <a:moveTo>
                    <a:pt x="372398" y="2482316"/>
                  </a:moveTo>
                  <a:lnTo>
                    <a:pt x="372398" y="2482316"/>
                  </a:lnTo>
                </a:path>
                <a:path w="7895590" h="3609975">
                  <a:moveTo>
                    <a:pt x="351147" y="2503567"/>
                  </a:moveTo>
                  <a:lnTo>
                    <a:pt x="351147" y="2503567"/>
                  </a:lnTo>
                </a:path>
                <a:path w="7895590" h="3609975">
                  <a:moveTo>
                    <a:pt x="330908" y="2523806"/>
                  </a:moveTo>
                  <a:lnTo>
                    <a:pt x="330908" y="2523806"/>
                  </a:lnTo>
                </a:path>
                <a:path w="7895590" h="3609975">
                  <a:moveTo>
                    <a:pt x="309657" y="2545057"/>
                  </a:moveTo>
                  <a:lnTo>
                    <a:pt x="309657" y="2545057"/>
                  </a:lnTo>
                </a:path>
                <a:path w="7895590" h="3609975">
                  <a:moveTo>
                    <a:pt x="288406" y="2566308"/>
                  </a:moveTo>
                  <a:lnTo>
                    <a:pt x="288406" y="2566308"/>
                  </a:lnTo>
                </a:path>
                <a:path w="7895590" h="3609975">
                  <a:moveTo>
                    <a:pt x="267155" y="2587559"/>
                  </a:moveTo>
                  <a:lnTo>
                    <a:pt x="267155" y="2587559"/>
                  </a:lnTo>
                </a:path>
                <a:path w="7895590" h="3609975">
                  <a:moveTo>
                    <a:pt x="245904" y="2608810"/>
                  </a:moveTo>
                  <a:lnTo>
                    <a:pt x="245904" y="2608810"/>
                  </a:lnTo>
                </a:path>
                <a:path w="7895590" h="3609975">
                  <a:moveTo>
                    <a:pt x="224653" y="2630061"/>
                  </a:moveTo>
                  <a:lnTo>
                    <a:pt x="224653" y="2630061"/>
                  </a:lnTo>
                </a:path>
                <a:path w="7895590" h="3609975">
                  <a:moveTo>
                    <a:pt x="204414" y="2650300"/>
                  </a:moveTo>
                  <a:lnTo>
                    <a:pt x="204414" y="2650300"/>
                  </a:lnTo>
                </a:path>
                <a:path w="7895590" h="3609975">
                  <a:moveTo>
                    <a:pt x="183163" y="2671551"/>
                  </a:moveTo>
                  <a:lnTo>
                    <a:pt x="183163" y="2671551"/>
                  </a:lnTo>
                </a:path>
                <a:path w="7895590" h="3609975">
                  <a:moveTo>
                    <a:pt x="161912" y="2692802"/>
                  </a:moveTo>
                  <a:lnTo>
                    <a:pt x="161912" y="2692802"/>
                  </a:lnTo>
                </a:path>
                <a:path w="7895590" h="3609975">
                  <a:moveTo>
                    <a:pt x="140661" y="2714053"/>
                  </a:moveTo>
                  <a:lnTo>
                    <a:pt x="140661" y="2714053"/>
                  </a:lnTo>
                </a:path>
                <a:path w="7895590" h="3609975">
                  <a:moveTo>
                    <a:pt x="119410" y="2735304"/>
                  </a:moveTo>
                  <a:lnTo>
                    <a:pt x="119410" y="2735304"/>
                  </a:lnTo>
                </a:path>
                <a:path w="7895590" h="3609975">
                  <a:moveTo>
                    <a:pt x="98159" y="2755543"/>
                  </a:moveTo>
                  <a:lnTo>
                    <a:pt x="98159" y="2755543"/>
                  </a:lnTo>
                </a:path>
                <a:path w="7895590" h="3609975">
                  <a:moveTo>
                    <a:pt x="709377" y="2650300"/>
                  </a:moveTo>
                  <a:lnTo>
                    <a:pt x="709377" y="2650300"/>
                  </a:lnTo>
                </a:path>
                <a:path w="7895590" h="3609975">
                  <a:moveTo>
                    <a:pt x="689138" y="2671551"/>
                  </a:moveTo>
                  <a:lnTo>
                    <a:pt x="689138" y="2671551"/>
                  </a:lnTo>
                </a:path>
                <a:path w="7895590" h="3609975">
                  <a:moveTo>
                    <a:pt x="667887" y="2692802"/>
                  </a:moveTo>
                  <a:lnTo>
                    <a:pt x="667887" y="2692802"/>
                  </a:lnTo>
                </a:path>
                <a:path w="7895590" h="3609975">
                  <a:moveTo>
                    <a:pt x="646636" y="2714053"/>
                  </a:moveTo>
                  <a:lnTo>
                    <a:pt x="646636" y="2714053"/>
                  </a:lnTo>
                </a:path>
                <a:path w="7895590" h="3609975">
                  <a:moveTo>
                    <a:pt x="625385" y="2735304"/>
                  </a:moveTo>
                  <a:lnTo>
                    <a:pt x="625385" y="2735304"/>
                  </a:lnTo>
                </a:path>
                <a:path w="7895590" h="3609975">
                  <a:moveTo>
                    <a:pt x="604134" y="2755543"/>
                  </a:moveTo>
                  <a:lnTo>
                    <a:pt x="604134" y="2755543"/>
                  </a:lnTo>
                </a:path>
                <a:path w="7895590" h="3609975">
                  <a:moveTo>
                    <a:pt x="720509" y="2597679"/>
                  </a:moveTo>
                  <a:lnTo>
                    <a:pt x="720509" y="2597679"/>
                  </a:lnTo>
                </a:path>
                <a:path w="7895590" h="3609975">
                  <a:moveTo>
                    <a:pt x="699258" y="2618930"/>
                  </a:moveTo>
                  <a:lnTo>
                    <a:pt x="699258" y="2618930"/>
                  </a:lnTo>
                </a:path>
                <a:path w="7895590" h="3609975">
                  <a:moveTo>
                    <a:pt x="678007" y="2640181"/>
                  </a:moveTo>
                  <a:lnTo>
                    <a:pt x="678007" y="2640181"/>
                  </a:lnTo>
                </a:path>
                <a:path w="7895590" h="3609975">
                  <a:moveTo>
                    <a:pt x="656756" y="2661432"/>
                  </a:moveTo>
                  <a:lnTo>
                    <a:pt x="656756" y="2661432"/>
                  </a:lnTo>
                </a:path>
                <a:path w="7895590" h="3609975">
                  <a:moveTo>
                    <a:pt x="635505" y="2682683"/>
                  </a:moveTo>
                  <a:lnTo>
                    <a:pt x="635505" y="2682683"/>
                  </a:lnTo>
                </a:path>
                <a:path w="7895590" h="3609975">
                  <a:moveTo>
                    <a:pt x="615266" y="2702922"/>
                  </a:moveTo>
                  <a:lnTo>
                    <a:pt x="615266" y="2702922"/>
                  </a:lnTo>
                </a:path>
                <a:path w="7895590" h="3609975">
                  <a:moveTo>
                    <a:pt x="594015" y="2724173"/>
                  </a:moveTo>
                  <a:lnTo>
                    <a:pt x="594015" y="2724173"/>
                  </a:lnTo>
                </a:path>
                <a:path w="7895590" h="3609975">
                  <a:moveTo>
                    <a:pt x="572764" y="2745424"/>
                  </a:moveTo>
                  <a:lnTo>
                    <a:pt x="572764" y="2745424"/>
                  </a:lnTo>
                </a:path>
                <a:path w="7895590" h="3609975">
                  <a:moveTo>
                    <a:pt x="709377" y="2566308"/>
                  </a:moveTo>
                  <a:lnTo>
                    <a:pt x="709377" y="2566308"/>
                  </a:lnTo>
                </a:path>
                <a:path w="7895590" h="3609975">
                  <a:moveTo>
                    <a:pt x="689138" y="2587559"/>
                  </a:moveTo>
                  <a:lnTo>
                    <a:pt x="689138" y="2587559"/>
                  </a:lnTo>
                </a:path>
                <a:path w="7895590" h="3609975">
                  <a:moveTo>
                    <a:pt x="667887" y="2608810"/>
                  </a:moveTo>
                  <a:lnTo>
                    <a:pt x="667887" y="2608810"/>
                  </a:lnTo>
                </a:path>
                <a:path w="7895590" h="3609975">
                  <a:moveTo>
                    <a:pt x="646636" y="2630061"/>
                  </a:moveTo>
                  <a:lnTo>
                    <a:pt x="646636" y="2630061"/>
                  </a:lnTo>
                </a:path>
                <a:path w="7895590" h="3609975">
                  <a:moveTo>
                    <a:pt x="625385" y="2650300"/>
                  </a:moveTo>
                  <a:lnTo>
                    <a:pt x="625385" y="2650300"/>
                  </a:lnTo>
                </a:path>
                <a:path w="7895590" h="3609975">
                  <a:moveTo>
                    <a:pt x="604134" y="2671551"/>
                  </a:moveTo>
                  <a:lnTo>
                    <a:pt x="604134" y="2671551"/>
                  </a:lnTo>
                </a:path>
                <a:path w="7895590" h="3609975">
                  <a:moveTo>
                    <a:pt x="582883" y="2692802"/>
                  </a:moveTo>
                  <a:lnTo>
                    <a:pt x="582883" y="2692802"/>
                  </a:lnTo>
                </a:path>
                <a:path w="7895590" h="3609975">
                  <a:moveTo>
                    <a:pt x="562644" y="2714053"/>
                  </a:moveTo>
                  <a:lnTo>
                    <a:pt x="562644" y="2714053"/>
                  </a:lnTo>
                </a:path>
                <a:path w="7895590" h="3609975">
                  <a:moveTo>
                    <a:pt x="541393" y="2735304"/>
                  </a:moveTo>
                  <a:lnTo>
                    <a:pt x="541393" y="2735304"/>
                  </a:lnTo>
                </a:path>
                <a:path w="7895590" h="3609975">
                  <a:moveTo>
                    <a:pt x="520143" y="2755543"/>
                  </a:moveTo>
                  <a:lnTo>
                    <a:pt x="520143" y="2755543"/>
                  </a:lnTo>
                </a:path>
                <a:path w="7895590" h="3609975">
                  <a:moveTo>
                    <a:pt x="720509" y="2513687"/>
                  </a:moveTo>
                  <a:lnTo>
                    <a:pt x="720509" y="2513687"/>
                  </a:lnTo>
                </a:path>
                <a:path w="7895590" h="3609975">
                  <a:moveTo>
                    <a:pt x="699258" y="2534938"/>
                  </a:moveTo>
                  <a:lnTo>
                    <a:pt x="699258" y="2534938"/>
                  </a:lnTo>
                </a:path>
                <a:path w="7895590" h="3609975">
                  <a:moveTo>
                    <a:pt x="678007" y="2556189"/>
                  </a:moveTo>
                  <a:lnTo>
                    <a:pt x="678007" y="2556189"/>
                  </a:lnTo>
                </a:path>
                <a:path w="7895590" h="3609975">
                  <a:moveTo>
                    <a:pt x="656756" y="2576428"/>
                  </a:moveTo>
                  <a:lnTo>
                    <a:pt x="656756" y="2576428"/>
                  </a:lnTo>
                </a:path>
                <a:path w="7895590" h="3609975">
                  <a:moveTo>
                    <a:pt x="635505" y="2597679"/>
                  </a:moveTo>
                  <a:lnTo>
                    <a:pt x="635505" y="2597679"/>
                  </a:lnTo>
                </a:path>
                <a:path w="7895590" h="3609975">
                  <a:moveTo>
                    <a:pt x="615266" y="2618930"/>
                  </a:moveTo>
                  <a:lnTo>
                    <a:pt x="615266" y="2618930"/>
                  </a:lnTo>
                </a:path>
                <a:path w="7895590" h="3609975">
                  <a:moveTo>
                    <a:pt x="594015" y="2640181"/>
                  </a:moveTo>
                  <a:lnTo>
                    <a:pt x="594015" y="2640181"/>
                  </a:lnTo>
                </a:path>
                <a:path w="7895590" h="3609975">
                  <a:moveTo>
                    <a:pt x="572764" y="2661432"/>
                  </a:moveTo>
                  <a:lnTo>
                    <a:pt x="572764" y="2661432"/>
                  </a:lnTo>
                </a:path>
                <a:path w="7895590" h="3609975">
                  <a:moveTo>
                    <a:pt x="551513" y="2682683"/>
                  </a:moveTo>
                  <a:lnTo>
                    <a:pt x="551513" y="2682683"/>
                  </a:lnTo>
                </a:path>
                <a:path w="7895590" h="3609975">
                  <a:moveTo>
                    <a:pt x="530262" y="2702922"/>
                  </a:moveTo>
                  <a:lnTo>
                    <a:pt x="530262" y="2702922"/>
                  </a:lnTo>
                </a:path>
                <a:path w="7895590" h="3609975">
                  <a:moveTo>
                    <a:pt x="510023" y="2724173"/>
                  </a:moveTo>
                  <a:lnTo>
                    <a:pt x="510023" y="2724173"/>
                  </a:lnTo>
                </a:path>
                <a:path w="7895590" h="3609975">
                  <a:moveTo>
                    <a:pt x="488772" y="2745424"/>
                  </a:moveTo>
                  <a:lnTo>
                    <a:pt x="488772" y="2745424"/>
                  </a:lnTo>
                </a:path>
                <a:path w="7895590" h="3609975">
                  <a:moveTo>
                    <a:pt x="709377" y="2482316"/>
                  </a:moveTo>
                  <a:lnTo>
                    <a:pt x="709377" y="2482316"/>
                  </a:lnTo>
                </a:path>
                <a:path w="7895590" h="3609975">
                  <a:moveTo>
                    <a:pt x="689138" y="2503567"/>
                  </a:moveTo>
                  <a:lnTo>
                    <a:pt x="689138" y="2503567"/>
                  </a:lnTo>
                </a:path>
                <a:path w="7895590" h="3609975">
                  <a:moveTo>
                    <a:pt x="667887" y="2523806"/>
                  </a:moveTo>
                  <a:lnTo>
                    <a:pt x="667887" y="2523806"/>
                  </a:lnTo>
                </a:path>
                <a:path w="7895590" h="3609975">
                  <a:moveTo>
                    <a:pt x="646636" y="2545057"/>
                  </a:moveTo>
                  <a:lnTo>
                    <a:pt x="646636" y="2545057"/>
                  </a:lnTo>
                </a:path>
                <a:path w="7895590" h="3609975">
                  <a:moveTo>
                    <a:pt x="625385" y="2566308"/>
                  </a:moveTo>
                  <a:lnTo>
                    <a:pt x="625385" y="2566308"/>
                  </a:lnTo>
                </a:path>
                <a:path w="7895590" h="3609975">
                  <a:moveTo>
                    <a:pt x="604134" y="2587559"/>
                  </a:moveTo>
                  <a:lnTo>
                    <a:pt x="604134" y="2587559"/>
                  </a:lnTo>
                </a:path>
                <a:path w="7895590" h="3609975">
                  <a:moveTo>
                    <a:pt x="582883" y="2608810"/>
                  </a:moveTo>
                  <a:lnTo>
                    <a:pt x="582883" y="2608810"/>
                  </a:lnTo>
                </a:path>
                <a:path w="7895590" h="3609975">
                  <a:moveTo>
                    <a:pt x="562644" y="2630061"/>
                  </a:moveTo>
                  <a:lnTo>
                    <a:pt x="562644" y="2630061"/>
                  </a:lnTo>
                </a:path>
                <a:path w="7895590" h="3609975">
                  <a:moveTo>
                    <a:pt x="541393" y="2650300"/>
                  </a:moveTo>
                  <a:lnTo>
                    <a:pt x="541393" y="2650300"/>
                  </a:lnTo>
                </a:path>
                <a:path w="7895590" h="3609975">
                  <a:moveTo>
                    <a:pt x="520143" y="2671551"/>
                  </a:moveTo>
                  <a:lnTo>
                    <a:pt x="520143" y="2671551"/>
                  </a:lnTo>
                </a:path>
                <a:path w="7895590" h="3609975">
                  <a:moveTo>
                    <a:pt x="498892" y="2692802"/>
                  </a:moveTo>
                  <a:lnTo>
                    <a:pt x="498892" y="2692802"/>
                  </a:lnTo>
                </a:path>
                <a:path w="7895590" h="3609975">
                  <a:moveTo>
                    <a:pt x="477641" y="2714053"/>
                  </a:moveTo>
                  <a:lnTo>
                    <a:pt x="477641" y="2714053"/>
                  </a:lnTo>
                </a:path>
                <a:path w="7895590" h="3609975">
                  <a:moveTo>
                    <a:pt x="456390" y="2735304"/>
                  </a:moveTo>
                  <a:lnTo>
                    <a:pt x="456390" y="2735304"/>
                  </a:lnTo>
                </a:path>
                <a:path w="7895590" h="3609975">
                  <a:moveTo>
                    <a:pt x="436151" y="2755543"/>
                  </a:moveTo>
                  <a:lnTo>
                    <a:pt x="436151" y="2755543"/>
                  </a:lnTo>
                </a:path>
                <a:path w="7895590" h="3609975">
                  <a:moveTo>
                    <a:pt x="720509" y="2429695"/>
                  </a:moveTo>
                  <a:lnTo>
                    <a:pt x="720509" y="2429695"/>
                  </a:lnTo>
                </a:path>
                <a:path w="7895590" h="3609975">
                  <a:moveTo>
                    <a:pt x="699258" y="2450946"/>
                  </a:moveTo>
                  <a:lnTo>
                    <a:pt x="699258" y="2450946"/>
                  </a:lnTo>
                </a:path>
                <a:path w="7895590" h="3609975">
                  <a:moveTo>
                    <a:pt x="678007" y="2471185"/>
                  </a:moveTo>
                  <a:lnTo>
                    <a:pt x="678007" y="2471185"/>
                  </a:lnTo>
                </a:path>
                <a:path w="7895590" h="3609975">
                  <a:moveTo>
                    <a:pt x="656756" y="2492436"/>
                  </a:moveTo>
                  <a:lnTo>
                    <a:pt x="656756" y="2492436"/>
                  </a:lnTo>
                </a:path>
                <a:path w="7895590" h="3609975">
                  <a:moveTo>
                    <a:pt x="635505" y="2513687"/>
                  </a:moveTo>
                  <a:lnTo>
                    <a:pt x="635505" y="2513687"/>
                  </a:lnTo>
                </a:path>
                <a:path w="7895590" h="3609975">
                  <a:moveTo>
                    <a:pt x="615266" y="2534938"/>
                  </a:moveTo>
                  <a:lnTo>
                    <a:pt x="615266" y="2534938"/>
                  </a:lnTo>
                </a:path>
                <a:path w="7895590" h="3609975">
                  <a:moveTo>
                    <a:pt x="594015" y="2556189"/>
                  </a:moveTo>
                  <a:lnTo>
                    <a:pt x="594015" y="2556189"/>
                  </a:lnTo>
                </a:path>
                <a:path w="7895590" h="3609975">
                  <a:moveTo>
                    <a:pt x="572764" y="2576428"/>
                  </a:moveTo>
                  <a:lnTo>
                    <a:pt x="572764" y="2576428"/>
                  </a:lnTo>
                </a:path>
                <a:path w="7895590" h="3609975">
                  <a:moveTo>
                    <a:pt x="551513" y="2597679"/>
                  </a:moveTo>
                  <a:lnTo>
                    <a:pt x="551513" y="2597679"/>
                  </a:lnTo>
                </a:path>
                <a:path w="7895590" h="3609975">
                  <a:moveTo>
                    <a:pt x="530262" y="2618930"/>
                  </a:moveTo>
                  <a:lnTo>
                    <a:pt x="530262" y="2618930"/>
                  </a:lnTo>
                </a:path>
                <a:path w="7895590" h="3609975">
                  <a:moveTo>
                    <a:pt x="510023" y="2640181"/>
                  </a:moveTo>
                  <a:lnTo>
                    <a:pt x="510023" y="2640181"/>
                  </a:lnTo>
                </a:path>
                <a:path w="7895590" h="3609975">
                  <a:moveTo>
                    <a:pt x="488772" y="2661432"/>
                  </a:moveTo>
                  <a:lnTo>
                    <a:pt x="488772" y="2661432"/>
                  </a:lnTo>
                </a:path>
                <a:path w="7895590" h="3609975">
                  <a:moveTo>
                    <a:pt x="467521" y="2682683"/>
                  </a:moveTo>
                  <a:lnTo>
                    <a:pt x="467521" y="2682683"/>
                  </a:lnTo>
                </a:path>
                <a:path w="7895590" h="3609975">
                  <a:moveTo>
                    <a:pt x="446270" y="2702922"/>
                  </a:moveTo>
                  <a:lnTo>
                    <a:pt x="446270" y="2702922"/>
                  </a:lnTo>
                </a:path>
                <a:path w="7895590" h="3609975">
                  <a:moveTo>
                    <a:pt x="425019" y="2724173"/>
                  </a:moveTo>
                  <a:lnTo>
                    <a:pt x="425019" y="2724173"/>
                  </a:lnTo>
                </a:path>
                <a:path w="7895590" h="3609975">
                  <a:moveTo>
                    <a:pt x="403768" y="2745424"/>
                  </a:moveTo>
                  <a:lnTo>
                    <a:pt x="403768" y="2745424"/>
                  </a:lnTo>
                </a:path>
                <a:path w="7895590" h="3609975">
                  <a:moveTo>
                    <a:pt x="709377" y="2735304"/>
                  </a:moveTo>
                  <a:lnTo>
                    <a:pt x="709377" y="2735304"/>
                  </a:lnTo>
                </a:path>
                <a:path w="7895590" h="3609975">
                  <a:moveTo>
                    <a:pt x="689138" y="2755543"/>
                  </a:moveTo>
                  <a:lnTo>
                    <a:pt x="689138" y="2755543"/>
                  </a:lnTo>
                </a:path>
                <a:path w="7895590" h="3609975">
                  <a:moveTo>
                    <a:pt x="720509" y="2682683"/>
                  </a:moveTo>
                  <a:lnTo>
                    <a:pt x="720509" y="2682683"/>
                  </a:lnTo>
                </a:path>
                <a:path w="7895590" h="3609975">
                  <a:moveTo>
                    <a:pt x="699258" y="2702922"/>
                  </a:moveTo>
                  <a:lnTo>
                    <a:pt x="699258" y="2702922"/>
                  </a:lnTo>
                </a:path>
                <a:path w="7895590" h="3609975">
                  <a:moveTo>
                    <a:pt x="678007" y="2724173"/>
                  </a:moveTo>
                  <a:lnTo>
                    <a:pt x="678007" y="2724173"/>
                  </a:lnTo>
                </a:path>
                <a:path w="7895590" h="3609975">
                  <a:moveTo>
                    <a:pt x="656756" y="2745424"/>
                  </a:moveTo>
                  <a:lnTo>
                    <a:pt x="656756" y="2745424"/>
                  </a:lnTo>
                </a:path>
                <a:path w="7895590" h="3609975">
                  <a:moveTo>
                    <a:pt x="88039" y="2218197"/>
                  </a:moveTo>
                  <a:lnTo>
                    <a:pt x="151792" y="2155456"/>
                  </a:lnTo>
                </a:path>
                <a:path w="7895590" h="3609975">
                  <a:moveTo>
                    <a:pt x="214533" y="2218197"/>
                  </a:moveTo>
                  <a:lnTo>
                    <a:pt x="277274" y="2155456"/>
                  </a:lnTo>
                </a:path>
                <a:path w="7895590" h="3609975">
                  <a:moveTo>
                    <a:pt x="341027" y="2218197"/>
                  </a:moveTo>
                  <a:lnTo>
                    <a:pt x="403768" y="2155456"/>
                  </a:lnTo>
                </a:path>
                <a:path w="7895590" h="3609975">
                  <a:moveTo>
                    <a:pt x="486748" y="2198970"/>
                  </a:moveTo>
                  <a:lnTo>
                    <a:pt x="530262" y="2155456"/>
                  </a:lnTo>
                </a:path>
                <a:path w="7895590" h="3609975">
                  <a:moveTo>
                    <a:pt x="594015" y="2218197"/>
                  </a:moveTo>
                  <a:lnTo>
                    <a:pt x="656756" y="2155456"/>
                  </a:lnTo>
                </a:path>
                <a:path w="7895590" h="3609975">
                  <a:moveTo>
                    <a:pt x="720509" y="2218197"/>
                  </a:moveTo>
                  <a:lnTo>
                    <a:pt x="724557" y="2215161"/>
                  </a:lnTo>
                </a:path>
                <a:path w="7895590" h="3609975">
                  <a:moveTo>
                    <a:pt x="772118" y="2167599"/>
                  </a:moveTo>
                  <a:lnTo>
                    <a:pt x="783250" y="2155456"/>
                  </a:lnTo>
                </a:path>
                <a:path w="7895590" h="3609975">
                  <a:moveTo>
                    <a:pt x="804501" y="2260699"/>
                  </a:moveTo>
                  <a:lnTo>
                    <a:pt x="804501" y="2260699"/>
                  </a:lnTo>
                </a:path>
                <a:path w="7895590" h="3609975">
                  <a:moveTo>
                    <a:pt x="783250" y="2281950"/>
                  </a:moveTo>
                  <a:lnTo>
                    <a:pt x="783250" y="2281950"/>
                  </a:lnTo>
                </a:path>
                <a:path w="7895590" h="3609975">
                  <a:moveTo>
                    <a:pt x="773130" y="2250579"/>
                  </a:moveTo>
                  <a:lnTo>
                    <a:pt x="773130" y="2250579"/>
                  </a:lnTo>
                </a:path>
                <a:path w="7895590" h="3609975">
                  <a:moveTo>
                    <a:pt x="878373" y="2482316"/>
                  </a:moveTo>
                  <a:lnTo>
                    <a:pt x="878373" y="2482316"/>
                  </a:lnTo>
                </a:path>
                <a:path w="7895590" h="3609975">
                  <a:moveTo>
                    <a:pt x="857122" y="2503567"/>
                  </a:moveTo>
                  <a:lnTo>
                    <a:pt x="857122" y="2503567"/>
                  </a:lnTo>
                </a:path>
                <a:path w="7895590" h="3609975">
                  <a:moveTo>
                    <a:pt x="835871" y="2523806"/>
                  </a:moveTo>
                  <a:lnTo>
                    <a:pt x="835871" y="2523806"/>
                  </a:lnTo>
                </a:path>
                <a:path w="7895590" h="3609975">
                  <a:moveTo>
                    <a:pt x="814620" y="2545057"/>
                  </a:moveTo>
                  <a:lnTo>
                    <a:pt x="814620" y="2545057"/>
                  </a:lnTo>
                </a:path>
                <a:path w="7895590" h="3609975">
                  <a:moveTo>
                    <a:pt x="794381" y="2566308"/>
                  </a:moveTo>
                  <a:lnTo>
                    <a:pt x="794381" y="2566308"/>
                  </a:lnTo>
                </a:path>
                <a:path w="7895590" h="3609975">
                  <a:moveTo>
                    <a:pt x="773130" y="2587559"/>
                  </a:moveTo>
                  <a:lnTo>
                    <a:pt x="773130" y="2587559"/>
                  </a:lnTo>
                </a:path>
                <a:path w="7895590" h="3609975">
                  <a:moveTo>
                    <a:pt x="1057489" y="2260699"/>
                  </a:moveTo>
                  <a:lnTo>
                    <a:pt x="1057489" y="2260699"/>
                  </a:lnTo>
                </a:path>
                <a:path w="7895590" h="3609975">
                  <a:moveTo>
                    <a:pt x="1036238" y="2281950"/>
                  </a:moveTo>
                  <a:lnTo>
                    <a:pt x="1036238" y="2281950"/>
                  </a:lnTo>
                </a:path>
                <a:path w="7895590" h="3609975">
                  <a:moveTo>
                    <a:pt x="1014987" y="2303201"/>
                  </a:moveTo>
                  <a:lnTo>
                    <a:pt x="1014987" y="2303201"/>
                  </a:lnTo>
                </a:path>
                <a:path w="7895590" h="3609975">
                  <a:moveTo>
                    <a:pt x="993736" y="2324452"/>
                  </a:moveTo>
                  <a:lnTo>
                    <a:pt x="993736" y="2324452"/>
                  </a:lnTo>
                </a:path>
                <a:path w="7895590" h="3609975">
                  <a:moveTo>
                    <a:pt x="973497" y="2344691"/>
                  </a:moveTo>
                  <a:lnTo>
                    <a:pt x="973497" y="2344691"/>
                  </a:lnTo>
                </a:path>
                <a:path w="7895590" h="3609975">
                  <a:moveTo>
                    <a:pt x="952246" y="2365942"/>
                  </a:moveTo>
                  <a:lnTo>
                    <a:pt x="952246" y="2365942"/>
                  </a:lnTo>
                </a:path>
                <a:path w="7895590" h="3609975">
                  <a:moveTo>
                    <a:pt x="930995" y="2387193"/>
                  </a:moveTo>
                  <a:lnTo>
                    <a:pt x="930995" y="2387193"/>
                  </a:lnTo>
                </a:path>
                <a:path w="7895590" h="3609975">
                  <a:moveTo>
                    <a:pt x="909744" y="2408444"/>
                  </a:moveTo>
                  <a:lnTo>
                    <a:pt x="909744" y="2408444"/>
                  </a:lnTo>
                </a:path>
                <a:path w="7895590" h="3609975">
                  <a:moveTo>
                    <a:pt x="888493" y="2429695"/>
                  </a:moveTo>
                  <a:lnTo>
                    <a:pt x="888493" y="2429695"/>
                  </a:lnTo>
                </a:path>
                <a:path w="7895590" h="3609975">
                  <a:moveTo>
                    <a:pt x="868254" y="2450946"/>
                  </a:moveTo>
                  <a:lnTo>
                    <a:pt x="868254" y="2450946"/>
                  </a:lnTo>
                </a:path>
                <a:path w="7895590" h="3609975">
                  <a:moveTo>
                    <a:pt x="847003" y="2471185"/>
                  </a:moveTo>
                  <a:lnTo>
                    <a:pt x="847003" y="2471185"/>
                  </a:lnTo>
                </a:path>
                <a:path w="7895590" h="3609975">
                  <a:moveTo>
                    <a:pt x="825752" y="2492436"/>
                  </a:moveTo>
                  <a:lnTo>
                    <a:pt x="825752" y="2492436"/>
                  </a:lnTo>
                </a:path>
                <a:path w="7895590" h="3609975">
                  <a:moveTo>
                    <a:pt x="804501" y="2513687"/>
                  </a:moveTo>
                  <a:lnTo>
                    <a:pt x="804501" y="2513687"/>
                  </a:lnTo>
                </a:path>
                <a:path w="7895590" h="3609975">
                  <a:moveTo>
                    <a:pt x="783250" y="2534938"/>
                  </a:moveTo>
                  <a:lnTo>
                    <a:pt x="783250" y="2534938"/>
                  </a:lnTo>
                </a:path>
                <a:path w="7895590" h="3609975">
                  <a:moveTo>
                    <a:pt x="1026118" y="2250579"/>
                  </a:moveTo>
                  <a:lnTo>
                    <a:pt x="1026118" y="2250579"/>
                  </a:lnTo>
                </a:path>
                <a:path w="7895590" h="3609975">
                  <a:moveTo>
                    <a:pt x="1004867" y="2271830"/>
                  </a:moveTo>
                  <a:lnTo>
                    <a:pt x="1004867" y="2271830"/>
                  </a:lnTo>
                </a:path>
                <a:path w="7895590" h="3609975">
                  <a:moveTo>
                    <a:pt x="983616" y="2292069"/>
                  </a:moveTo>
                  <a:lnTo>
                    <a:pt x="983616" y="2292069"/>
                  </a:lnTo>
                </a:path>
                <a:path w="7895590" h="3609975">
                  <a:moveTo>
                    <a:pt x="962365" y="2313320"/>
                  </a:moveTo>
                  <a:lnTo>
                    <a:pt x="962365" y="2313320"/>
                  </a:lnTo>
                </a:path>
                <a:path w="7895590" h="3609975">
                  <a:moveTo>
                    <a:pt x="941114" y="2334571"/>
                  </a:moveTo>
                  <a:lnTo>
                    <a:pt x="941114" y="2334571"/>
                  </a:lnTo>
                </a:path>
                <a:path w="7895590" h="3609975">
                  <a:moveTo>
                    <a:pt x="920875" y="2355822"/>
                  </a:moveTo>
                  <a:lnTo>
                    <a:pt x="920875" y="2355822"/>
                  </a:lnTo>
                </a:path>
                <a:path w="7895590" h="3609975">
                  <a:moveTo>
                    <a:pt x="899624" y="2377073"/>
                  </a:moveTo>
                  <a:lnTo>
                    <a:pt x="899624" y="2377073"/>
                  </a:lnTo>
                </a:path>
                <a:path w="7895590" h="3609975">
                  <a:moveTo>
                    <a:pt x="878373" y="2397312"/>
                  </a:moveTo>
                  <a:lnTo>
                    <a:pt x="878373" y="2397312"/>
                  </a:lnTo>
                </a:path>
                <a:path w="7895590" h="3609975">
                  <a:moveTo>
                    <a:pt x="857122" y="2418563"/>
                  </a:moveTo>
                  <a:lnTo>
                    <a:pt x="857122" y="2418563"/>
                  </a:lnTo>
                </a:path>
                <a:path w="7895590" h="3609975">
                  <a:moveTo>
                    <a:pt x="835871" y="2439814"/>
                  </a:moveTo>
                  <a:lnTo>
                    <a:pt x="835871" y="2439814"/>
                  </a:lnTo>
                </a:path>
                <a:path w="7895590" h="3609975">
                  <a:moveTo>
                    <a:pt x="814620" y="2461065"/>
                  </a:moveTo>
                  <a:lnTo>
                    <a:pt x="814620" y="2461065"/>
                  </a:lnTo>
                </a:path>
                <a:path w="7895590" h="3609975">
                  <a:moveTo>
                    <a:pt x="794381" y="2482316"/>
                  </a:moveTo>
                  <a:lnTo>
                    <a:pt x="794381" y="2482316"/>
                  </a:lnTo>
                </a:path>
                <a:path w="7895590" h="3609975">
                  <a:moveTo>
                    <a:pt x="773130" y="2503567"/>
                  </a:moveTo>
                  <a:lnTo>
                    <a:pt x="773130" y="2503567"/>
                  </a:lnTo>
                </a:path>
                <a:path w="7895590" h="3609975">
                  <a:moveTo>
                    <a:pt x="973497" y="2260699"/>
                  </a:moveTo>
                  <a:lnTo>
                    <a:pt x="973497" y="2260699"/>
                  </a:lnTo>
                </a:path>
                <a:path w="7895590" h="3609975">
                  <a:moveTo>
                    <a:pt x="952246" y="2281950"/>
                  </a:moveTo>
                  <a:lnTo>
                    <a:pt x="952246" y="2281950"/>
                  </a:lnTo>
                </a:path>
                <a:path w="7895590" h="3609975">
                  <a:moveTo>
                    <a:pt x="930995" y="2303201"/>
                  </a:moveTo>
                  <a:lnTo>
                    <a:pt x="930995" y="2303201"/>
                  </a:lnTo>
                </a:path>
                <a:path w="7895590" h="3609975">
                  <a:moveTo>
                    <a:pt x="909744" y="2324452"/>
                  </a:moveTo>
                  <a:lnTo>
                    <a:pt x="909744" y="2324452"/>
                  </a:lnTo>
                </a:path>
                <a:path w="7895590" h="3609975">
                  <a:moveTo>
                    <a:pt x="888493" y="2344691"/>
                  </a:moveTo>
                  <a:lnTo>
                    <a:pt x="888493" y="2344691"/>
                  </a:lnTo>
                </a:path>
                <a:path w="7895590" h="3609975">
                  <a:moveTo>
                    <a:pt x="868254" y="2365942"/>
                  </a:moveTo>
                  <a:lnTo>
                    <a:pt x="868254" y="2365942"/>
                  </a:lnTo>
                </a:path>
                <a:path w="7895590" h="3609975">
                  <a:moveTo>
                    <a:pt x="847003" y="2387193"/>
                  </a:moveTo>
                  <a:lnTo>
                    <a:pt x="847003" y="2387193"/>
                  </a:lnTo>
                </a:path>
                <a:path w="7895590" h="3609975">
                  <a:moveTo>
                    <a:pt x="825752" y="2408444"/>
                  </a:moveTo>
                  <a:lnTo>
                    <a:pt x="825752" y="2408444"/>
                  </a:lnTo>
                </a:path>
                <a:path w="7895590" h="3609975">
                  <a:moveTo>
                    <a:pt x="804501" y="2429695"/>
                  </a:moveTo>
                  <a:lnTo>
                    <a:pt x="804501" y="2429695"/>
                  </a:lnTo>
                </a:path>
                <a:path w="7895590" h="3609975">
                  <a:moveTo>
                    <a:pt x="783250" y="2450946"/>
                  </a:moveTo>
                  <a:lnTo>
                    <a:pt x="783250" y="2450946"/>
                  </a:lnTo>
                </a:path>
                <a:path w="7895590" h="3609975">
                  <a:moveTo>
                    <a:pt x="941114" y="2250579"/>
                  </a:moveTo>
                  <a:lnTo>
                    <a:pt x="941114" y="2250579"/>
                  </a:lnTo>
                </a:path>
                <a:path w="7895590" h="3609975">
                  <a:moveTo>
                    <a:pt x="920875" y="2271830"/>
                  </a:moveTo>
                  <a:lnTo>
                    <a:pt x="920875" y="2271830"/>
                  </a:lnTo>
                </a:path>
                <a:path w="7895590" h="3609975">
                  <a:moveTo>
                    <a:pt x="899624" y="2292069"/>
                  </a:moveTo>
                  <a:lnTo>
                    <a:pt x="899624" y="2292069"/>
                  </a:lnTo>
                </a:path>
                <a:path w="7895590" h="3609975">
                  <a:moveTo>
                    <a:pt x="878373" y="2313320"/>
                  </a:moveTo>
                  <a:lnTo>
                    <a:pt x="878373" y="2313320"/>
                  </a:lnTo>
                </a:path>
                <a:path w="7895590" h="3609975">
                  <a:moveTo>
                    <a:pt x="857122" y="2334571"/>
                  </a:moveTo>
                  <a:lnTo>
                    <a:pt x="857122" y="2334571"/>
                  </a:lnTo>
                </a:path>
                <a:path w="7895590" h="3609975">
                  <a:moveTo>
                    <a:pt x="835871" y="2355822"/>
                  </a:moveTo>
                  <a:lnTo>
                    <a:pt x="835871" y="2355822"/>
                  </a:lnTo>
                </a:path>
                <a:path w="7895590" h="3609975">
                  <a:moveTo>
                    <a:pt x="814620" y="2377073"/>
                  </a:moveTo>
                  <a:lnTo>
                    <a:pt x="814620" y="2377073"/>
                  </a:lnTo>
                </a:path>
                <a:path w="7895590" h="3609975">
                  <a:moveTo>
                    <a:pt x="794381" y="2397312"/>
                  </a:moveTo>
                  <a:lnTo>
                    <a:pt x="794381" y="2397312"/>
                  </a:lnTo>
                </a:path>
                <a:path w="7895590" h="3609975">
                  <a:moveTo>
                    <a:pt x="773130" y="2418563"/>
                  </a:moveTo>
                  <a:lnTo>
                    <a:pt x="773130" y="2418563"/>
                  </a:lnTo>
                </a:path>
                <a:path w="7895590" h="3609975">
                  <a:moveTo>
                    <a:pt x="888493" y="2260699"/>
                  </a:moveTo>
                  <a:lnTo>
                    <a:pt x="888493" y="2260699"/>
                  </a:lnTo>
                </a:path>
                <a:path w="7895590" h="3609975">
                  <a:moveTo>
                    <a:pt x="868254" y="2281950"/>
                  </a:moveTo>
                  <a:lnTo>
                    <a:pt x="868254" y="2281950"/>
                  </a:lnTo>
                </a:path>
                <a:path w="7895590" h="3609975">
                  <a:moveTo>
                    <a:pt x="847003" y="2303201"/>
                  </a:moveTo>
                  <a:lnTo>
                    <a:pt x="847003" y="2303201"/>
                  </a:lnTo>
                </a:path>
                <a:path w="7895590" h="3609975">
                  <a:moveTo>
                    <a:pt x="825752" y="2324452"/>
                  </a:moveTo>
                  <a:lnTo>
                    <a:pt x="825752" y="2324452"/>
                  </a:lnTo>
                </a:path>
                <a:path w="7895590" h="3609975">
                  <a:moveTo>
                    <a:pt x="804501" y="2344691"/>
                  </a:moveTo>
                  <a:lnTo>
                    <a:pt x="804501" y="2344691"/>
                  </a:lnTo>
                </a:path>
                <a:path w="7895590" h="3609975">
                  <a:moveTo>
                    <a:pt x="783250" y="2365942"/>
                  </a:moveTo>
                  <a:lnTo>
                    <a:pt x="783250" y="2365942"/>
                  </a:lnTo>
                </a:path>
                <a:path w="7895590" h="3609975">
                  <a:moveTo>
                    <a:pt x="857122" y="2250579"/>
                  </a:moveTo>
                  <a:lnTo>
                    <a:pt x="857122" y="2250579"/>
                  </a:lnTo>
                </a:path>
                <a:path w="7895590" h="3609975">
                  <a:moveTo>
                    <a:pt x="835871" y="2271830"/>
                  </a:moveTo>
                  <a:lnTo>
                    <a:pt x="835871" y="2271830"/>
                  </a:lnTo>
                </a:path>
                <a:path w="7895590" h="3609975">
                  <a:moveTo>
                    <a:pt x="814620" y="2292069"/>
                  </a:moveTo>
                  <a:lnTo>
                    <a:pt x="814620" y="2292069"/>
                  </a:lnTo>
                </a:path>
                <a:path w="7895590" h="3609975">
                  <a:moveTo>
                    <a:pt x="794381" y="2313320"/>
                  </a:moveTo>
                  <a:lnTo>
                    <a:pt x="794381" y="2313320"/>
                  </a:lnTo>
                </a:path>
                <a:path w="7895590" h="3609975">
                  <a:moveTo>
                    <a:pt x="773130" y="2334571"/>
                  </a:moveTo>
                  <a:lnTo>
                    <a:pt x="773130" y="2334571"/>
                  </a:lnTo>
                </a:path>
                <a:path w="7895590" h="3609975">
                  <a:moveTo>
                    <a:pt x="1363098" y="2250579"/>
                  </a:moveTo>
                  <a:lnTo>
                    <a:pt x="1363098" y="2250579"/>
                  </a:lnTo>
                </a:path>
                <a:path w="7895590" h="3609975">
                  <a:moveTo>
                    <a:pt x="1341847" y="2271830"/>
                  </a:moveTo>
                  <a:lnTo>
                    <a:pt x="1341847" y="2271830"/>
                  </a:lnTo>
                </a:path>
                <a:path w="7895590" h="3609975">
                  <a:moveTo>
                    <a:pt x="1320596" y="2292069"/>
                  </a:moveTo>
                  <a:lnTo>
                    <a:pt x="1320596" y="2292069"/>
                  </a:lnTo>
                </a:path>
                <a:path w="7895590" h="3609975">
                  <a:moveTo>
                    <a:pt x="1299345" y="2313320"/>
                  </a:moveTo>
                  <a:lnTo>
                    <a:pt x="1299345" y="2313320"/>
                  </a:lnTo>
                </a:path>
                <a:path w="7895590" h="3609975">
                  <a:moveTo>
                    <a:pt x="1279106" y="2334571"/>
                  </a:moveTo>
                  <a:lnTo>
                    <a:pt x="1279106" y="2334571"/>
                  </a:lnTo>
                </a:path>
                <a:path w="7895590" h="3609975">
                  <a:moveTo>
                    <a:pt x="1257855" y="2355822"/>
                  </a:moveTo>
                  <a:lnTo>
                    <a:pt x="1257855" y="2355822"/>
                  </a:lnTo>
                </a:path>
                <a:path w="7895590" h="3609975">
                  <a:moveTo>
                    <a:pt x="1236604" y="2377073"/>
                  </a:moveTo>
                  <a:lnTo>
                    <a:pt x="1236604" y="2377073"/>
                  </a:lnTo>
                </a:path>
                <a:path w="7895590" h="3609975">
                  <a:moveTo>
                    <a:pt x="1215353" y="2397312"/>
                  </a:moveTo>
                  <a:lnTo>
                    <a:pt x="1215353" y="2397312"/>
                  </a:lnTo>
                </a:path>
                <a:path w="7895590" h="3609975">
                  <a:moveTo>
                    <a:pt x="1194102" y="2418563"/>
                  </a:moveTo>
                  <a:lnTo>
                    <a:pt x="1194102" y="2418563"/>
                  </a:lnTo>
                </a:path>
                <a:path w="7895590" h="3609975">
                  <a:moveTo>
                    <a:pt x="1172851" y="2439814"/>
                  </a:moveTo>
                  <a:lnTo>
                    <a:pt x="1172851" y="2439814"/>
                  </a:lnTo>
                </a:path>
                <a:path w="7895590" h="3609975">
                  <a:moveTo>
                    <a:pt x="1152612" y="2461065"/>
                  </a:moveTo>
                  <a:lnTo>
                    <a:pt x="1152612" y="2461065"/>
                  </a:lnTo>
                </a:path>
                <a:path w="7895590" h="3609975">
                  <a:moveTo>
                    <a:pt x="1131361" y="2482316"/>
                  </a:moveTo>
                  <a:lnTo>
                    <a:pt x="1131361" y="2482316"/>
                  </a:lnTo>
                </a:path>
                <a:path w="7895590" h="3609975">
                  <a:moveTo>
                    <a:pt x="1110110" y="2503567"/>
                  </a:moveTo>
                  <a:lnTo>
                    <a:pt x="1110110" y="2503567"/>
                  </a:lnTo>
                </a:path>
                <a:path w="7895590" h="3609975">
                  <a:moveTo>
                    <a:pt x="1088859" y="2523806"/>
                  </a:moveTo>
                  <a:lnTo>
                    <a:pt x="1088859" y="2523806"/>
                  </a:lnTo>
                </a:path>
                <a:path w="7895590" h="3609975">
                  <a:moveTo>
                    <a:pt x="1067608" y="2545057"/>
                  </a:moveTo>
                  <a:lnTo>
                    <a:pt x="1067608" y="2545057"/>
                  </a:lnTo>
                </a:path>
                <a:path w="7895590" h="3609975">
                  <a:moveTo>
                    <a:pt x="1047369" y="2566308"/>
                  </a:moveTo>
                  <a:lnTo>
                    <a:pt x="1047369" y="2566308"/>
                  </a:lnTo>
                </a:path>
                <a:path w="7895590" h="3609975">
                  <a:moveTo>
                    <a:pt x="1026118" y="2587559"/>
                  </a:moveTo>
                  <a:lnTo>
                    <a:pt x="1026118" y="2587559"/>
                  </a:lnTo>
                </a:path>
                <a:path w="7895590" h="3609975">
                  <a:moveTo>
                    <a:pt x="1004867" y="2608810"/>
                  </a:moveTo>
                  <a:lnTo>
                    <a:pt x="1004867" y="2608810"/>
                  </a:lnTo>
                </a:path>
                <a:path w="7895590" h="3609975">
                  <a:moveTo>
                    <a:pt x="983616" y="2630061"/>
                  </a:moveTo>
                  <a:lnTo>
                    <a:pt x="983616" y="2630061"/>
                  </a:lnTo>
                </a:path>
                <a:path w="7895590" h="3609975">
                  <a:moveTo>
                    <a:pt x="962365" y="2650300"/>
                  </a:moveTo>
                  <a:lnTo>
                    <a:pt x="962365" y="2650300"/>
                  </a:lnTo>
                </a:path>
                <a:path w="7895590" h="3609975">
                  <a:moveTo>
                    <a:pt x="952246" y="2702922"/>
                  </a:moveTo>
                  <a:lnTo>
                    <a:pt x="952246" y="2702922"/>
                  </a:lnTo>
                </a:path>
                <a:path w="7895590" h="3609975">
                  <a:moveTo>
                    <a:pt x="930995" y="2724173"/>
                  </a:moveTo>
                  <a:lnTo>
                    <a:pt x="930995" y="2724173"/>
                  </a:lnTo>
                </a:path>
                <a:path w="7895590" h="3609975">
                  <a:moveTo>
                    <a:pt x="909744" y="2745424"/>
                  </a:moveTo>
                  <a:lnTo>
                    <a:pt x="909744" y="2745424"/>
                  </a:lnTo>
                </a:path>
                <a:path w="7895590" h="3609975">
                  <a:moveTo>
                    <a:pt x="888493" y="2766675"/>
                  </a:moveTo>
                  <a:lnTo>
                    <a:pt x="888493" y="2766675"/>
                  </a:lnTo>
                </a:path>
                <a:path w="7895590" h="3609975">
                  <a:moveTo>
                    <a:pt x="941114" y="2671551"/>
                  </a:moveTo>
                  <a:lnTo>
                    <a:pt x="941114" y="2671551"/>
                  </a:lnTo>
                </a:path>
                <a:path w="7895590" h="3609975">
                  <a:moveTo>
                    <a:pt x="920875" y="2692802"/>
                  </a:moveTo>
                  <a:lnTo>
                    <a:pt x="920875" y="2692802"/>
                  </a:lnTo>
                </a:path>
                <a:path w="7895590" h="3609975">
                  <a:moveTo>
                    <a:pt x="899624" y="2714053"/>
                  </a:moveTo>
                  <a:lnTo>
                    <a:pt x="899624" y="2714053"/>
                  </a:lnTo>
                </a:path>
                <a:path w="7895590" h="3609975">
                  <a:moveTo>
                    <a:pt x="878373" y="2735304"/>
                  </a:moveTo>
                  <a:lnTo>
                    <a:pt x="878373" y="2735304"/>
                  </a:lnTo>
                </a:path>
                <a:path w="7895590" h="3609975">
                  <a:moveTo>
                    <a:pt x="857122" y="2755543"/>
                  </a:moveTo>
                  <a:lnTo>
                    <a:pt x="857122" y="2755543"/>
                  </a:lnTo>
                </a:path>
                <a:path w="7895590" h="3609975">
                  <a:moveTo>
                    <a:pt x="1310477" y="2260699"/>
                  </a:moveTo>
                  <a:lnTo>
                    <a:pt x="1310477" y="2260699"/>
                  </a:lnTo>
                </a:path>
                <a:path w="7895590" h="3609975">
                  <a:moveTo>
                    <a:pt x="1289226" y="2281950"/>
                  </a:moveTo>
                  <a:lnTo>
                    <a:pt x="1289226" y="2281950"/>
                  </a:lnTo>
                </a:path>
                <a:path w="7895590" h="3609975">
                  <a:moveTo>
                    <a:pt x="1267975" y="2303201"/>
                  </a:moveTo>
                  <a:lnTo>
                    <a:pt x="1267975" y="2303201"/>
                  </a:lnTo>
                </a:path>
                <a:path w="7895590" h="3609975">
                  <a:moveTo>
                    <a:pt x="1246724" y="2324452"/>
                  </a:moveTo>
                  <a:lnTo>
                    <a:pt x="1246724" y="2324452"/>
                  </a:lnTo>
                </a:path>
                <a:path w="7895590" h="3609975">
                  <a:moveTo>
                    <a:pt x="1226485" y="2344691"/>
                  </a:moveTo>
                  <a:lnTo>
                    <a:pt x="1226485" y="2344691"/>
                  </a:lnTo>
                </a:path>
                <a:path w="7895590" h="3609975">
                  <a:moveTo>
                    <a:pt x="1205234" y="2365942"/>
                  </a:moveTo>
                  <a:lnTo>
                    <a:pt x="1205234" y="2365942"/>
                  </a:lnTo>
                </a:path>
                <a:path w="7895590" h="3609975">
                  <a:moveTo>
                    <a:pt x="1183983" y="2387193"/>
                  </a:moveTo>
                  <a:lnTo>
                    <a:pt x="1183983" y="2387193"/>
                  </a:lnTo>
                </a:path>
                <a:path w="7895590" h="3609975">
                  <a:moveTo>
                    <a:pt x="1162732" y="2408444"/>
                  </a:moveTo>
                  <a:lnTo>
                    <a:pt x="1162732" y="2408444"/>
                  </a:lnTo>
                </a:path>
                <a:path w="7895590" h="3609975">
                  <a:moveTo>
                    <a:pt x="1141481" y="2429695"/>
                  </a:moveTo>
                  <a:lnTo>
                    <a:pt x="1141481" y="2429695"/>
                  </a:lnTo>
                </a:path>
                <a:path w="7895590" h="3609975">
                  <a:moveTo>
                    <a:pt x="1120230" y="2450946"/>
                  </a:moveTo>
                  <a:lnTo>
                    <a:pt x="1120230" y="2450946"/>
                  </a:lnTo>
                </a:path>
                <a:path w="7895590" h="3609975">
                  <a:moveTo>
                    <a:pt x="1099991" y="2471185"/>
                  </a:moveTo>
                  <a:lnTo>
                    <a:pt x="1099991" y="2471185"/>
                  </a:lnTo>
                </a:path>
                <a:path w="7895590" h="3609975">
                  <a:moveTo>
                    <a:pt x="1078740" y="2492436"/>
                  </a:moveTo>
                  <a:lnTo>
                    <a:pt x="1078740" y="2492436"/>
                  </a:lnTo>
                </a:path>
                <a:path w="7895590" h="3609975">
                  <a:moveTo>
                    <a:pt x="1057489" y="2513687"/>
                  </a:moveTo>
                  <a:lnTo>
                    <a:pt x="1057489" y="2513687"/>
                  </a:lnTo>
                </a:path>
                <a:path w="7895590" h="3609975">
                  <a:moveTo>
                    <a:pt x="1036238" y="2534938"/>
                  </a:moveTo>
                  <a:lnTo>
                    <a:pt x="1036238" y="2534938"/>
                  </a:lnTo>
                </a:path>
                <a:path w="7895590" h="3609975">
                  <a:moveTo>
                    <a:pt x="1014987" y="2556189"/>
                  </a:moveTo>
                  <a:lnTo>
                    <a:pt x="1014987" y="2556189"/>
                  </a:lnTo>
                </a:path>
                <a:path w="7895590" h="3609975">
                  <a:moveTo>
                    <a:pt x="993736" y="2576428"/>
                  </a:moveTo>
                  <a:lnTo>
                    <a:pt x="993736" y="2576428"/>
                  </a:lnTo>
                </a:path>
                <a:path w="7895590" h="3609975">
                  <a:moveTo>
                    <a:pt x="973497" y="2597679"/>
                  </a:moveTo>
                  <a:lnTo>
                    <a:pt x="973497" y="2597679"/>
                  </a:lnTo>
                </a:path>
                <a:path w="7895590" h="3609975">
                  <a:moveTo>
                    <a:pt x="952246" y="2618930"/>
                  </a:moveTo>
                  <a:lnTo>
                    <a:pt x="952246" y="2618930"/>
                  </a:lnTo>
                </a:path>
                <a:path w="7895590" h="3609975">
                  <a:moveTo>
                    <a:pt x="930995" y="2640181"/>
                  </a:moveTo>
                  <a:lnTo>
                    <a:pt x="930995" y="2640181"/>
                  </a:lnTo>
                </a:path>
                <a:path w="7895590" h="3609975">
                  <a:moveTo>
                    <a:pt x="909744" y="2661432"/>
                  </a:moveTo>
                  <a:lnTo>
                    <a:pt x="909744" y="2661432"/>
                  </a:lnTo>
                </a:path>
                <a:path w="7895590" h="3609975">
                  <a:moveTo>
                    <a:pt x="888493" y="2682683"/>
                  </a:moveTo>
                  <a:lnTo>
                    <a:pt x="888493" y="2682683"/>
                  </a:lnTo>
                </a:path>
                <a:path w="7895590" h="3609975">
                  <a:moveTo>
                    <a:pt x="868254" y="2702922"/>
                  </a:moveTo>
                  <a:lnTo>
                    <a:pt x="868254" y="2702922"/>
                  </a:lnTo>
                </a:path>
                <a:path w="7895590" h="3609975">
                  <a:moveTo>
                    <a:pt x="847003" y="2724173"/>
                  </a:moveTo>
                  <a:lnTo>
                    <a:pt x="847003" y="2724173"/>
                  </a:lnTo>
                </a:path>
                <a:path w="7895590" h="3609975">
                  <a:moveTo>
                    <a:pt x="825752" y="2745424"/>
                  </a:moveTo>
                  <a:lnTo>
                    <a:pt x="825752" y="2745424"/>
                  </a:lnTo>
                </a:path>
                <a:path w="7895590" h="3609975">
                  <a:moveTo>
                    <a:pt x="1279106" y="2250579"/>
                  </a:moveTo>
                  <a:lnTo>
                    <a:pt x="1279106" y="2250579"/>
                  </a:lnTo>
                </a:path>
                <a:path w="7895590" h="3609975">
                  <a:moveTo>
                    <a:pt x="1257855" y="2271830"/>
                  </a:moveTo>
                  <a:lnTo>
                    <a:pt x="1257855" y="2271830"/>
                  </a:lnTo>
                </a:path>
                <a:path w="7895590" h="3609975">
                  <a:moveTo>
                    <a:pt x="1236604" y="2292069"/>
                  </a:moveTo>
                  <a:lnTo>
                    <a:pt x="1236604" y="2292069"/>
                  </a:lnTo>
                </a:path>
                <a:path w="7895590" h="3609975">
                  <a:moveTo>
                    <a:pt x="1215353" y="2313320"/>
                  </a:moveTo>
                  <a:lnTo>
                    <a:pt x="1215353" y="2313320"/>
                  </a:lnTo>
                </a:path>
                <a:path w="7895590" h="3609975">
                  <a:moveTo>
                    <a:pt x="1194102" y="2334571"/>
                  </a:moveTo>
                  <a:lnTo>
                    <a:pt x="1194102" y="2334571"/>
                  </a:lnTo>
                </a:path>
                <a:path w="7895590" h="3609975">
                  <a:moveTo>
                    <a:pt x="1172851" y="2355822"/>
                  </a:moveTo>
                  <a:lnTo>
                    <a:pt x="1172851" y="2355822"/>
                  </a:lnTo>
                </a:path>
                <a:path w="7895590" h="3609975">
                  <a:moveTo>
                    <a:pt x="1152612" y="2377073"/>
                  </a:moveTo>
                  <a:lnTo>
                    <a:pt x="1152612" y="2377073"/>
                  </a:lnTo>
                </a:path>
                <a:path w="7895590" h="3609975">
                  <a:moveTo>
                    <a:pt x="1131361" y="2397312"/>
                  </a:moveTo>
                  <a:lnTo>
                    <a:pt x="1131361" y="2397312"/>
                  </a:lnTo>
                </a:path>
                <a:path w="7895590" h="3609975">
                  <a:moveTo>
                    <a:pt x="1110110" y="2418563"/>
                  </a:moveTo>
                  <a:lnTo>
                    <a:pt x="1110110" y="2418563"/>
                  </a:lnTo>
                </a:path>
                <a:path w="7895590" h="3609975">
                  <a:moveTo>
                    <a:pt x="1088859" y="2439814"/>
                  </a:moveTo>
                  <a:lnTo>
                    <a:pt x="1088859" y="2439814"/>
                  </a:lnTo>
                </a:path>
                <a:path w="7895590" h="3609975">
                  <a:moveTo>
                    <a:pt x="1067608" y="2461065"/>
                  </a:moveTo>
                  <a:lnTo>
                    <a:pt x="1067608" y="2461065"/>
                  </a:lnTo>
                </a:path>
                <a:path w="7895590" h="3609975">
                  <a:moveTo>
                    <a:pt x="1047369" y="2482316"/>
                  </a:moveTo>
                  <a:lnTo>
                    <a:pt x="1047369" y="2482316"/>
                  </a:lnTo>
                </a:path>
                <a:path w="7895590" h="3609975">
                  <a:moveTo>
                    <a:pt x="1026118" y="2503567"/>
                  </a:moveTo>
                  <a:lnTo>
                    <a:pt x="1026118" y="2503567"/>
                  </a:lnTo>
                </a:path>
                <a:path w="7895590" h="3609975">
                  <a:moveTo>
                    <a:pt x="1004867" y="2523806"/>
                  </a:moveTo>
                  <a:lnTo>
                    <a:pt x="1004867" y="2523806"/>
                  </a:lnTo>
                </a:path>
                <a:path w="7895590" h="3609975">
                  <a:moveTo>
                    <a:pt x="983616" y="2545057"/>
                  </a:moveTo>
                  <a:lnTo>
                    <a:pt x="983616" y="2545057"/>
                  </a:lnTo>
                </a:path>
                <a:path w="7895590" h="3609975">
                  <a:moveTo>
                    <a:pt x="962365" y="2566308"/>
                  </a:moveTo>
                  <a:lnTo>
                    <a:pt x="962365" y="2566308"/>
                  </a:lnTo>
                </a:path>
                <a:path w="7895590" h="3609975">
                  <a:moveTo>
                    <a:pt x="941114" y="2587559"/>
                  </a:moveTo>
                  <a:lnTo>
                    <a:pt x="941114" y="2587559"/>
                  </a:lnTo>
                </a:path>
                <a:path w="7895590" h="3609975">
                  <a:moveTo>
                    <a:pt x="920875" y="2608810"/>
                  </a:moveTo>
                  <a:lnTo>
                    <a:pt x="920875" y="2608810"/>
                  </a:lnTo>
                </a:path>
                <a:path w="7895590" h="3609975">
                  <a:moveTo>
                    <a:pt x="899624" y="2630061"/>
                  </a:moveTo>
                  <a:lnTo>
                    <a:pt x="899624" y="2630061"/>
                  </a:lnTo>
                </a:path>
                <a:path w="7895590" h="3609975">
                  <a:moveTo>
                    <a:pt x="878373" y="2650300"/>
                  </a:moveTo>
                  <a:lnTo>
                    <a:pt x="878373" y="2650300"/>
                  </a:lnTo>
                </a:path>
                <a:path w="7895590" h="3609975">
                  <a:moveTo>
                    <a:pt x="857122" y="2671551"/>
                  </a:moveTo>
                  <a:lnTo>
                    <a:pt x="857122" y="2671551"/>
                  </a:lnTo>
                </a:path>
                <a:path w="7895590" h="3609975">
                  <a:moveTo>
                    <a:pt x="835871" y="2692802"/>
                  </a:moveTo>
                  <a:lnTo>
                    <a:pt x="835871" y="2692802"/>
                  </a:lnTo>
                </a:path>
                <a:path w="7895590" h="3609975">
                  <a:moveTo>
                    <a:pt x="814620" y="2714053"/>
                  </a:moveTo>
                  <a:lnTo>
                    <a:pt x="814620" y="2714053"/>
                  </a:lnTo>
                </a:path>
                <a:path w="7895590" h="3609975">
                  <a:moveTo>
                    <a:pt x="794381" y="2735304"/>
                  </a:moveTo>
                  <a:lnTo>
                    <a:pt x="794381" y="2735304"/>
                  </a:lnTo>
                </a:path>
                <a:path w="7895590" h="3609975">
                  <a:moveTo>
                    <a:pt x="773130" y="2755543"/>
                  </a:moveTo>
                  <a:lnTo>
                    <a:pt x="773130" y="2755543"/>
                  </a:lnTo>
                </a:path>
                <a:path w="7895590" h="3609975">
                  <a:moveTo>
                    <a:pt x="1226485" y="2260699"/>
                  </a:moveTo>
                  <a:lnTo>
                    <a:pt x="1226485" y="2260699"/>
                  </a:lnTo>
                </a:path>
                <a:path w="7895590" h="3609975">
                  <a:moveTo>
                    <a:pt x="1205234" y="2281950"/>
                  </a:moveTo>
                  <a:lnTo>
                    <a:pt x="1205234" y="2281950"/>
                  </a:lnTo>
                </a:path>
                <a:path w="7895590" h="3609975">
                  <a:moveTo>
                    <a:pt x="1183983" y="2303201"/>
                  </a:moveTo>
                  <a:lnTo>
                    <a:pt x="1183983" y="2303201"/>
                  </a:lnTo>
                </a:path>
                <a:path w="7895590" h="3609975">
                  <a:moveTo>
                    <a:pt x="1162732" y="2324452"/>
                  </a:moveTo>
                  <a:lnTo>
                    <a:pt x="1162732" y="2324452"/>
                  </a:lnTo>
                </a:path>
                <a:path w="7895590" h="3609975">
                  <a:moveTo>
                    <a:pt x="1141481" y="2344691"/>
                  </a:moveTo>
                  <a:lnTo>
                    <a:pt x="1141481" y="2344691"/>
                  </a:lnTo>
                </a:path>
                <a:path w="7895590" h="3609975">
                  <a:moveTo>
                    <a:pt x="1120230" y="2365942"/>
                  </a:moveTo>
                  <a:lnTo>
                    <a:pt x="1120230" y="2365942"/>
                  </a:lnTo>
                </a:path>
                <a:path w="7895590" h="3609975">
                  <a:moveTo>
                    <a:pt x="1099991" y="2387193"/>
                  </a:moveTo>
                  <a:lnTo>
                    <a:pt x="1099991" y="2387193"/>
                  </a:lnTo>
                </a:path>
                <a:path w="7895590" h="3609975">
                  <a:moveTo>
                    <a:pt x="1078740" y="2408444"/>
                  </a:moveTo>
                  <a:lnTo>
                    <a:pt x="1078740" y="2408444"/>
                  </a:lnTo>
                </a:path>
                <a:path w="7895590" h="3609975">
                  <a:moveTo>
                    <a:pt x="1057489" y="2429695"/>
                  </a:moveTo>
                  <a:lnTo>
                    <a:pt x="1057489" y="2429695"/>
                  </a:lnTo>
                </a:path>
                <a:path w="7895590" h="3609975">
                  <a:moveTo>
                    <a:pt x="1036238" y="2450946"/>
                  </a:moveTo>
                  <a:lnTo>
                    <a:pt x="1036238" y="2450946"/>
                  </a:lnTo>
                </a:path>
                <a:path w="7895590" h="3609975">
                  <a:moveTo>
                    <a:pt x="1014987" y="2471185"/>
                  </a:moveTo>
                  <a:lnTo>
                    <a:pt x="1014987" y="2471185"/>
                  </a:lnTo>
                </a:path>
                <a:path w="7895590" h="3609975">
                  <a:moveTo>
                    <a:pt x="993736" y="2492436"/>
                  </a:moveTo>
                  <a:lnTo>
                    <a:pt x="993736" y="2492436"/>
                  </a:lnTo>
                </a:path>
                <a:path w="7895590" h="3609975">
                  <a:moveTo>
                    <a:pt x="973497" y="2513687"/>
                  </a:moveTo>
                  <a:lnTo>
                    <a:pt x="973497" y="2513687"/>
                  </a:lnTo>
                </a:path>
                <a:path w="7895590" h="3609975">
                  <a:moveTo>
                    <a:pt x="952246" y="2534938"/>
                  </a:moveTo>
                  <a:lnTo>
                    <a:pt x="952246" y="2534938"/>
                  </a:lnTo>
                </a:path>
                <a:path w="7895590" h="3609975">
                  <a:moveTo>
                    <a:pt x="930995" y="2556189"/>
                  </a:moveTo>
                  <a:lnTo>
                    <a:pt x="930995" y="2556189"/>
                  </a:lnTo>
                </a:path>
                <a:path w="7895590" h="3609975">
                  <a:moveTo>
                    <a:pt x="909744" y="2576428"/>
                  </a:moveTo>
                  <a:lnTo>
                    <a:pt x="909744" y="2576428"/>
                  </a:lnTo>
                </a:path>
                <a:path w="7895590" h="3609975">
                  <a:moveTo>
                    <a:pt x="888493" y="2597679"/>
                  </a:moveTo>
                  <a:lnTo>
                    <a:pt x="888493" y="2597679"/>
                  </a:lnTo>
                </a:path>
                <a:path w="7895590" h="3609975">
                  <a:moveTo>
                    <a:pt x="868254" y="2618930"/>
                  </a:moveTo>
                  <a:lnTo>
                    <a:pt x="868254" y="2618930"/>
                  </a:lnTo>
                </a:path>
                <a:path w="7895590" h="3609975">
                  <a:moveTo>
                    <a:pt x="847003" y="2640181"/>
                  </a:moveTo>
                  <a:lnTo>
                    <a:pt x="847003" y="2640181"/>
                  </a:lnTo>
                </a:path>
                <a:path w="7895590" h="3609975">
                  <a:moveTo>
                    <a:pt x="825752" y="2661432"/>
                  </a:moveTo>
                  <a:lnTo>
                    <a:pt x="825752" y="2661432"/>
                  </a:lnTo>
                </a:path>
                <a:path w="7895590" h="3609975">
                  <a:moveTo>
                    <a:pt x="804501" y="2682683"/>
                  </a:moveTo>
                  <a:lnTo>
                    <a:pt x="804501" y="2682683"/>
                  </a:lnTo>
                </a:path>
                <a:path w="7895590" h="3609975">
                  <a:moveTo>
                    <a:pt x="783250" y="2702922"/>
                  </a:moveTo>
                  <a:lnTo>
                    <a:pt x="783250" y="2702922"/>
                  </a:lnTo>
                </a:path>
                <a:path w="7895590" h="3609975">
                  <a:moveTo>
                    <a:pt x="1194102" y="2250579"/>
                  </a:moveTo>
                  <a:lnTo>
                    <a:pt x="1194102" y="2250579"/>
                  </a:lnTo>
                </a:path>
                <a:path w="7895590" h="3609975">
                  <a:moveTo>
                    <a:pt x="1172851" y="2271830"/>
                  </a:moveTo>
                  <a:lnTo>
                    <a:pt x="1172851" y="2271830"/>
                  </a:lnTo>
                </a:path>
                <a:path w="7895590" h="3609975">
                  <a:moveTo>
                    <a:pt x="1152612" y="2292069"/>
                  </a:moveTo>
                  <a:lnTo>
                    <a:pt x="1152612" y="2292069"/>
                  </a:lnTo>
                </a:path>
                <a:path w="7895590" h="3609975">
                  <a:moveTo>
                    <a:pt x="1131361" y="2313320"/>
                  </a:moveTo>
                  <a:lnTo>
                    <a:pt x="1131361" y="2313320"/>
                  </a:lnTo>
                </a:path>
                <a:path w="7895590" h="3609975">
                  <a:moveTo>
                    <a:pt x="1110110" y="2334571"/>
                  </a:moveTo>
                  <a:lnTo>
                    <a:pt x="1110110" y="2334571"/>
                  </a:lnTo>
                </a:path>
                <a:path w="7895590" h="3609975">
                  <a:moveTo>
                    <a:pt x="1088859" y="2355822"/>
                  </a:moveTo>
                  <a:lnTo>
                    <a:pt x="1088859" y="2355822"/>
                  </a:lnTo>
                </a:path>
                <a:path w="7895590" h="3609975">
                  <a:moveTo>
                    <a:pt x="1067608" y="2377073"/>
                  </a:moveTo>
                  <a:lnTo>
                    <a:pt x="1067608" y="2377073"/>
                  </a:lnTo>
                </a:path>
                <a:path w="7895590" h="3609975">
                  <a:moveTo>
                    <a:pt x="1047369" y="2397312"/>
                  </a:moveTo>
                  <a:lnTo>
                    <a:pt x="1047369" y="2397312"/>
                  </a:lnTo>
                </a:path>
                <a:path w="7895590" h="3609975">
                  <a:moveTo>
                    <a:pt x="1026118" y="2418563"/>
                  </a:moveTo>
                  <a:lnTo>
                    <a:pt x="1026118" y="2418563"/>
                  </a:lnTo>
                </a:path>
                <a:path w="7895590" h="3609975">
                  <a:moveTo>
                    <a:pt x="1004867" y="2439814"/>
                  </a:moveTo>
                  <a:lnTo>
                    <a:pt x="1004867" y="2439814"/>
                  </a:lnTo>
                </a:path>
                <a:path w="7895590" h="3609975">
                  <a:moveTo>
                    <a:pt x="983616" y="2461065"/>
                  </a:moveTo>
                  <a:lnTo>
                    <a:pt x="983616" y="2461065"/>
                  </a:lnTo>
                </a:path>
                <a:path w="7895590" h="3609975">
                  <a:moveTo>
                    <a:pt x="962365" y="2482316"/>
                  </a:moveTo>
                  <a:lnTo>
                    <a:pt x="962365" y="2482316"/>
                  </a:lnTo>
                </a:path>
                <a:path w="7895590" h="3609975">
                  <a:moveTo>
                    <a:pt x="941114" y="2503567"/>
                  </a:moveTo>
                  <a:lnTo>
                    <a:pt x="941114" y="2503567"/>
                  </a:lnTo>
                </a:path>
                <a:path w="7895590" h="3609975">
                  <a:moveTo>
                    <a:pt x="920875" y="2523806"/>
                  </a:moveTo>
                  <a:lnTo>
                    <a:pt x="920875" y="2523806"/>
                  </a:lnTo>
                </a:path>
                <a:path w="7895590" h="3609975">
                  <a:moveTo>
                    <a:pt x="899624" y="2545057"/>
                  </a:moveTo>
                  <a:lnTo>
                    <a:pt x="899624" y="2545057"/>
                  </a:lnTo>
                </a:path>
                <a:path w="7895590" h="3609975">
                  <a:moveTo>
                    <a:pt x="878373" y="2566308"/>
                  </a:moveTo>
                  <a:lnTo>
                    <a:pt x="878373" y="2566308"/>
                  </a:lnTo>
                </a:path>
                <a:path w="7895590" h="3609975">
                  <a:moveTo>
                    <a:pt x="857122" y="2587559"/>
                  </a:moveTo>
                  <a:lnTo>
                    <a:pt x="857122" y="2587559"/>
                  </a:lnTo>
                </a:path>
                <a:path w="7895590" h="3609975">
                  <a:moveTo>
                    <a:pt x="835871" y="2608810"/>
                  </a:moveTo>
                  <a:lnTo>
                    <a:pt x="835871" y="2608810"/>
                  </a:lnTo>
                </a:path>
                <a:path w="7895590" h="3609975">
                  <a:moveTo>
                    <a:pt x="814620" y="2630061"/>
                  </a:moveTo>
                  <a:lnTo>
                    <a:pt x="814620" y="2630061"/>
                  </a:lnTo>
                </a:path>
                <a:path w="7895590" h="3609975">
                  <a:moveTo>
                    <a:pt x="794381" y="2650300"/>
                  </a:moveTo>
                  <a:lnTo>
                    <a:pt x="794381" y="2650300"/>
                  </a:lnTo>
                </a:path>
                <a:path w="7895590" h="3609975">
                  <a:moveTo>
                    <a:pt x="773130" y="2671551"/>
                  </a:moveTo>
                  <a:lnTo>
                    <a:pt x="773130" y="2671551"/>
                  </a:lnTo>
                </a:path>
                <a:path w="7895590" h="3609975">
                  <a:moveTo>
                    <a:pt x="1141481" y="2260699"/>
                  </a:moveTo>
                  <a:lnTo>
                    <a:pt x="1141481" y="2260699"/>
                  </a:lnTo>
                </a:path>
                <a:path w="7895590" h="3609975">
                  <a:moveTo>
                    <a:pt x="1120230" y="2281950"/>
                  </a:moveTo>
                  <a:lnTo>
                    <a:pt x="1120230" y="2281950"/>
                  </a:lnTo>
                </a:path>
                <a:path w="7895590" h="3609975">
                  <a:moveTo>
                    <a:pt x="1099991" y="2303201"/>
                  </a:moveTo>
                  <a:lnTo>
                    <a:pt x="1099991" y="2303201"/>
                  </a:lnTo>
                </a:path>
                <a:path w="7895590" h="3609975">
                  <a:moveTo>
                    <a:pt x="1078740" y="2324452"/>
                  </a:moveTo>
                  <a:lnTo>
                    <a:pt x="1078740" y="2324452"/>
                  </a:lnTo>
                </a:path>
                <a:path w="7895590" h="3609975">
                  <a:moveTo>
                    <a:pt x="1057489" y="2344691"/>
                  </a:moveTo>
                  <a:lnTo>
                    <a:pt x="1057489" y="2344691"/>
                  </a:lnTo>
                </a:path>
                <a:path w="7895590" h="3609975">
                  <a:moveTo>
                    <a:pt x="1036238" y="2365942"/>
                  </a:moveTo>
                  <a:lnTo>
                    <a:pt x="1036238" y="2365942"/>
                  </a:lnTo>
                </a:path>
                <a:path w="7895590" h="3609975">
                  <a:moveTo>
                    <a:pt x="1014987" y="2387193"/>
                  </a:moveTo>
                  <a:lnTo>
                    <a:pt x="1014987" y="2387193"/>
                  </a:lnTo>
                </a:path>
                <a:path w="7895590" h="3609975">
                  <a:moveTo>
                    <a:pt x="993736" y="2408444"/>
                  </a:moveTo>
                  <a:lnTo>
                    <a:pt x="993736" y="2408444"/>
                  </a:lnTo>
                </a:path>
                <a:path w="7895590" h="3609975">
                  <a:moveTo>
                    <a:pt x="973497" y="2429695"/>
                  </a:moveTo>
                  <a:lnTo>
                    <a:pt x="973497" y="2429695"/>
                  </a:lnTo>
                </a:path>
                <a:path w="7895590" h="3609975">
                  <a:moveTo>
                    <a:pt x="952246" y="2450946"/>
                  </a:moveTo>
                  <a:lnTo>
                    <a:pt x="952246" y="2450946"/>
                  </a:lnTo>
                </a:path>
                <a:path w="7895590" h="3609975">
                  <a:moveTo>
                    <a:pt x="930995" y="2471185"/>
                  </a:moveTo>
                  <a:lnTo>
                    <a:pt x="930995" y="2471185"/>
                  </a:lnTo>
                </a:path>
                <a:path w="7895590" h="3609975">
                  <a:moveTo>
                    <a:pt x="909744" y="2492436"/>
                  </a:moveTo>
                  <a:lnTo>
                    <a:pt x="909744" y="2492436"/>
                  </a:lnTo>
                </a:path>
                <a:path w="7895590" h="3609975">
                  <a:moveTo>
                    <a:pt x="888493" y="2513687"/>
                  </a:moveTo>
                  <a:lnTo>
                    <a:pt x="888493" y="2513687"/>
                  </a:lnTo>
                </a:path>
                <a:path w="7895590" h="3609975">
                  <a:moveTo>
                    <a:pt x="868254" y="2534938"/>
                  </a:moveTo>
                  <a:lnTo>
                    <a:pt x="868254" y="2534938"/>
                  </a:lnTo>
                </a:path>
                <a:path w="7895590" h="3609975">
                  <a:moveTo>
                    <a:pt x="847003" y="2556189"/>
                  </a:moveTo>
                  <a:lnTo>
                    <a:pt x="847003" y="2556189"/>
                  </a:lnTo>
                </a:path>
                <a:path w="7895590" h="3609975">
                  <a:moveTo>
                    <a:pt x="825752" y="2576428"/>
                  </a:moveTo>
                  <a:lnTo>
                    <a:pt x="825752" y="2576428"/>
                  </a:lnTo>
                </a:path>
                <a:path w="7895590" h="3609975">
                  <a:moveTo>
                    <a:pt x="804501" y="2597679"/>
                  </a:moveTo>
                  <a:lnTo>
                    <a:pt x="804501" y="2597679"/>
                  </a:lnTo>
                </a:path>
                <a:path w="7895590" h="3609975">
                  <a:moveTo>
                    <a:pt x="783250" y="2618930"/>
                  </a:moveTo>
                  <a:lnTo>
                    <a:pt x="783250" y="2618930"/>
                  </a:lnTo>
                </a:path>
                <a:path w="7895590" h="3609975">
                  <a:moveTo>
                    <a:pt x="1110110" y="2250579"/>
                  </a:moveTo>
                  <a:lnTo>
                    <a:pt x="1110110" y="2250579"/>
                  </a:lnTo>
                </a:path>
                <a:path w="7895590" h="3609975">
                  <a:moveTo>
                    <a:pt x="1088859" y="2271830"/>
                  </a:moveTo>
                  <a:lnTo>
                    <a:pt x="1088859" y="2271830"/>
                  </a:lnTo>
                </a:path>
                <a:path w="7895590" h="3609975">
                  <a:moveTo>
                    <a:pt x="1067608" y="2292069"/>
                  </a:moveTo>
                  <a:lnTo>
                    <a:pt x="1067608" y="2292069"/>
                  </a:lnTo>
                </a:path>
                <a:path w="7895590" h="3609975">
                  <a:moveTo>
                    <a:pt x="1047369" y="2313320"/>
                  </a:moveTo>
                  <a:lnTo>
                    <a:pt x="1047369" y="2313320"/>
                  </a:lnTo>
                </a:path>
                <a:path w="7895590" h="3609975">
                  <a:moveTo>
                    <a:pt x="1026118" y="2334571"/>
                  </a:moveTo>
                  <a:lnTo>
                    <a:pt x="1026118" y="2334571"/>
                  </a:lnTo>
                </a:path>
                <a:path w="7895590" h="3609975">
                  <a:moveTo>
                    <a:pt x="1004867" y="2355822"/>
                  </a:moveTo>
                  <a:lnTo>
                    <a:pt x="1004867" y="2355822"/>
                  </a:lnTo>
                </a:path>
                <a:path w="7895590" h="3609975">
                  <a:moveTo>
                    <a:pt x="983616" y="2377073"/>
                  </a:moveTo>
                  <a:lnTo>
                    <a:pt x="983616" y="2377073"/>
                  </a:lnTo>
                </a:path>
                <a:path w="7895590" h="3609975">
                  <a:moveTo>
                    <a:pt x="962365" y="2397312"/>
                  </a:moveTo>
                  <a:lnTo>
                    <a:pt x="962365" y="2397312"/>
                  </a:lnTo>
                </a:path>
                <a:path w="7895590" h="3609975">
                  <a:moveTo>
                    <a:pt x="941114" y="2418563"/>
                  </a:moveTo>
                  <a:lnTo>
                    <a:pt x="941114" y="2418563"/>
                  </a:lnTo>
                </a:path>
                <a:path w="7895590" h="3609975">
                  <a:moveTo>
                    <a:pt x="920875" y="2439814"/>
                  </a:moveTo>
                  <a:lnTo>
                    <a:pt x="920875" y="2439814"/>
                  </a:lnTo>
                </a:path>
                <a:path w="7895590" h="3609975">
                  <a:moveTo>
                    <a:pt x="899624" y="2461065"/>
                  </a:moveTo>
                  <a:lnTo>
                    <a:pt x="899624" y="2461065"/>
                  </a:lnTo>
                </a:path>
                <a:path w="7895590" h="3609975">
                  <a:moveTo>
                    <a:pt x="1520962" y="2387193"/>
                  </a:moveTo>
                  <a:lnTo>
                    <a:pt x="1520962" y="2387193"/>
                  </a:lnTo>
                </a:path>
                <a:path w="7895590" h="3609975">
                  <a:moveTo>
                    <a:pt x="1499711" y="2408444"/>
                  </a:moveTo>
                  <a:lnTo>
                    <a:pt x="1499711" y="2408444"/>
                  </a:lnTo>
                </a:path>
                <a:path w="7895590" h="3609975">
                  <a:moveTo>
                    <a:pt x="1478460" y="2429695"/>
                  </a:moveTo>
                  <a:lnTo>
                    <a:pt x="1478460" y="2429695"/>
                  </a:lnTo>
                </a:path>
                <a:path w="7895590" h="3609975">
                  <a:moveTo>
                    <a:pt x="1458221" y="2450946"/>
                  </a:moveTo>
                  <a:lnTo>
                    <a:pt x="1458221" y="2450946"/>
                  </a:lnTo>
                </a:path>
                <a:path w="7895590" h="3609975">
                  <a:moveTo>
                    <a:pt x="1436970" y="2471185"/>
                  </a:moveTo>
                  <a:lnTo>
                    <a:pt x="1436970" y="2471185"/>
                  </a:lnTo>
                </a:path>
                <a:path w="7895590" h="3609975">
                  <a:moveTo>
                    <a:pt x="1415719" y="2492436"/>
                  </a:moveTo>
                  <a:lnTo>
                    <a:pt x="1415719" y="2492436"/>
                  </a:lnTo>
                </a:path>
                <a:path w="7895590" h="3609975">
                  <a:moveTo>
                    <a:pt x="1394468" y="2513687"/>
                  </a:moveTo>
                  <a:lnTo>
                    <a:pt x="1394468" y="2513687"/>
                  </a:lnTo>
                </a:path>
                <a:path w="7895590" h="3609975">
                  <a:moveTo>
                    <a:pt x="1373218" y="2534938"/>
                  </a:moveTo>
                  <a:lnTo>
                    <a:pt x="1373218" y="2534938"/>
                  </a:lnTo>
                </a:path>
                <a:path w="7895590" h="3609975">
                  <a:moveTo>
                    <a:pt x="1351967" y="2556189"/>
                  </a:moveTo>
                  <a:lnTo>
                    <a:pt x="1351967" y="2556189"/>
                  </a:lnTo>
                </a:path>
                <a:path w="7895590" h="3609975">
                  <a:moveTo>
                    <a:pt x="1331728" y="2576428"/>
                  </a:moveTo>
                  <a:lnTo>
                    <a:pt x="1331728" y="2576428"/>
                  </a:lnTo>
                </a:path>
                <a:path w="7895590" h="3609975">
                  <a:moveTo>
                    <a:pt x="1310477" y="2597679"/>
                  </a:moveTo>
                  <a:lnTo>
                    <a:pt x="1310477" y="2597679"/>
                  </a:lnTo>
                </a:path>
                <a:path w="7895590" h="3609975">
                  <a:moveTo>
                    <a:pt x="1289226" y="2618930"/>
                  </a:moveTo>
                  <a:lnTo>
                    <a:pt x="1289226" y="2618930"/>
                  </a:lnTo>
                </a:path>
                <a:path w="7895590" h="3609975">
                  <a:moveTo>
                    <a:pt x="1267975" y="2640181"/>
                  </a:moveTo>
                  <a:lnTo>
                    <a:pt x="1267975" y="2640181"/>
                  </a:lnTo>
                </a:path>
                <a:path w="7895590" h="3609975">
                  <a:moveTo>
                    <a:pt x="1246724" y="2661432"/>
                  </a:moveTo>
                  <a:lnTo>
                    <a:pt x="1246724" y="2661432"/>
                  </a:lnTo>
                </a:path>
                <a:path w="7895590" h="3609975">
                  <a:moveTo>
                    <a:pt x="1226485" y="2682683"/>
                  </a:moveTo>
                  <a:lnTo>
                    <a:pt x="1226485" y="2682683"/>
                  </a:lnTo>
                </a:path>
                <a:path w="7895590" h="3609975">
                  <a:moveTo>
                    <a:pt x="1205234" y="2702922"/>
                  </a:moveTo>
                  <a:lnTo>
                    <a:pt x="1205234" y="2702922"/>
                  </a:lnTo>
                </a:path>
                <a:path w="7895590" h="3609975">
                  <a:moveTo>
                    <a:pt x="1183983" y="2724173"/>
                  </a:moveTo>
                  <a:lnTo>
                    <a:pt x="1183983" y="2724173"/>
                  </a:lnTo>
                </a:path>
                <a:path w="7895590" h="3609975">
                  <a:moveTo>
                    <a:pt x="1162732" y="2745424"/>
                  </a:moveTo>
                  <a:lnTo>
                    <a:pt x="1162732" y="2745424"/>
                  </a:lnTo>
                </a:path>
                <a:path w="7895590" h="3609975">
                  <a:moveTo>
                    <a:pt x="1141481" y="2766675"/>
                  </a:moveTo>
                  <a:lnTo>
                    <a:pt x="1141481" y="2766675"/>
                  </a:lnTo>
                </a:path>
                <a:path w="7895590" h="3609975">
                  <a:moveTo>
                    <a:pt x="1531082" y="2334571"/>
                  </a:moveTo>
                  <a:lnTo>
                    <a:pt x="1531082" y="2334571"/>
                  </a:lnTo>
                </a:path>
                <a:path w="7895590" h="3609975">
                  <a:moveTo>
                    <a:pt x="1510843" y="2355822"/>
                  </a:moveTo>
                  <a:lnTo>
                    <a:pt x="1510843" y="2355822"/>
                  </a:lnTo>
                </a:path>
                <a:path w="7895590" h="3609975">
                  <a:moveTo>
                    <a:pt x="1489592" y="2377073"/>
                  </a:moveTo>
                  <a:lnTo>
                    <a:pt x="1489592" y="2377073"/>
                  </a:lnTo>
                </a:path>
                <a:path w="7895590" h="3609975">
                  <a:moveTo>
                    <a:pt x="1468341" y="2397312"/>
                  </a:moveTo>
                  <a:lnTo>
                    <a:pt x="1468341" y="2397312"/>
                  </a:lnTo>
                </a:path>
                <a:path w="7895590" h="3609975">
                  <a:moveTo>
                    <a:pt x="1447090" y="2418563"/>
                  </a:moveTo>
                  <a:lnTo>
                    <a:pt x="1447090" y="2418563"/>
                  </a:lnTo>
                </a:path>
                <a:path w="7895590" h="3609975">
                  <a:moveTo>
                    <a:pt x="1425839" y="2439814"/>
                  </a:moveTo>
                  <a:lnTo>
                    <a:pt x="1425839" y="2439814"/>
                  </a:lnTo>
                </a:path>
                <a:path w="7895590" h="3609975">
                  <a:moveTo>
                    <a:pt x="1405600" y="2461065"/>
                  </a:moveTo>
                  <a:lnTo>
                    <a:pt x="1405600" y="2461065"/>
                  </a:lnTo>
                </a:path>
                <a:path w="7895590" h="3609975">
                  <a:moveTo>
                    <a:pt x="1384349" y="2482316"/>
                  </a:moveTo>
                  <a:lnTo>
                    <a:pt x="1384349" y="2482316"/>
                  </a:lnTo>
                </a:path>
                <a:path w="7895590" h="3609975">
                  <a:moveTo>
                    <a:pt x="1363098" y="2503567"/>
                  </a:moveTo>
                  <a:lnTo>
                    <a:pt x="1363098" y="2503567"/>
                  </a:lnTo>
                </a:path>
                <a:path w="7895590" h="3609975">
                  <a:moveTo>
                    <a:pt x="1341847" y="2523806"/>
                  </a:moveTo>
                  <a:lnTo>
                    <a:pt x="1341847" y="2523806"/>
                  </a:lnTo>
                </a:path>
                <a:path w="7895590" h="3609975">
                  <a:moveTo>
                    <a:pt x="1320596" y="2545057"/>
                  </a:moveTo>
                  <a:lnTo>
                    <a:pt x="1320596" y="2545057"/>
                  </a:lnTo>
                </a:path>
                <a:path w="7895590" h="3609975">
                  <a:moveTo>
                    <a:pt x="1299345" y="2566308"/>
                  </a:moveTo>
                  <a:lnTo>
                    <a:pt x="1299345" y="2566308"/>
                  </a:lnTo>
                </a:path>
                <a:path w="7895590" h="3609975">
                  <a:moveTo>
                    <a:pt x="1279106" y="2587559"/>
                  </a:moveTo>
                  <a:lnTo>
                    <a:pt x="1279106" y="2587559"/>
                  </a:lnTo>
                </a:path>
                <a:path w="7895590" h="3609975">
                  <a:moveTo>
                    <a:pt x="1257855" y="2608810"/>
                  </a:moveTo>
                  <a:lnTo>
                    <a:pt x="1257855" y="2608810"/>
                  </a:lnTo>
                </a:path>
                <a:path w="7895590" h="3609975">
                  <a:moveTo>
                    <a:pt x="1236604" y="2630061"/>
                  </a:moveTo>
                  <a:lnTo>
                    <a:pt x="1236604" y="2630061"/>
                  </a:lnTo>
                </a:path>
                <a:path w="7895590" h="3609975">
                  <a:moveTo>
                    <a:pt x="1215353" y="2650300"/>
                  </a:moveTo>
                  <a:lnTo>
                    <a:pt x="1215353" y="2650300"/>
                  </a:lnTo>
                </a:path>
                <a:path w="7895590" h="3609975">
                  <a:moveTo>
                    <a:pt x="1194102" y="2671551"/>
                  </a:moveTo>
                  <a:lnTo>
                    <a:pt x="1194102" y="2671551"/>
                  </a:lnTo>
                </a:path>
                <a:path w="7895590" h="3609975">
                  <a:moveTo>
                    <a:pt x="1172851" y="2692802"/>
                  </a:moveTo>
                  <a:lnTo>
                    <a:pt x="1172851" y="2692802"/>
                  </a:lnTo>
                </a:path>
                <a:path w="7895590" h="3609975">
                  <a:moveTo>
                    <a:pt x="1152612" y="2714053"/>
                  </a:moveTo>
                  <a:lnTo>
                    <a:pt x="1152612" y="2714053"/>
                  </a:lnTo>
                </a:path>
                <a:path w="7895590" h="3609975">
                  <a:moveTo>
                    <a:pt x="1131361" y="2735304"/>
                  </a:moveTo>
                  <a:lnTo>
                    <a:pt x="1131361" y="2735304"/>
                  </a:lnTo>
                </a:path>
                <a:path w="7895590" h="3609975">
                  <a:moveTo>
                    <a:pt x="1110110" y="2755543"/>
                  </a:moveTo>
                  <a:lnTo>
                    <a:pt x="1110110" y="2755543"/>
                  </a:lnTo>
                </a:path>
                <a:path w="7895590" h="3609975">
                  <a:moveTo>
                    <a:pt x="1520962" y="2303201"/>
                  </a:moveTo>
                  <a:lnTo>
                    <a:pt x="1520962" y="2303201"/>
                  </a:lnTo>
                </a:path>
                <a:path w="7895590" h="3609975">
                  <a:moveTo>
                    <a:pt x="1499711" y="2324452"/>
                  </a:moveTo>
                  <a:lnTo>
                    <a:pt x="1499711" y="2324452"/>
                  </a:lnTo>
                </a:path>
                <a:path w="7895590" h="3609975">
                  <a:moveTo>
                    <a:pt x="1478460" y="2344691"/>
                  </a:moveTo>
                  <a:lnTo>
                    <a:pt x="1478460" y="2344691"/>
                  </a:lnTo>
                </a:path>
                <a:path w="7895590" h="3609975">
                  <a:moveTo>
                    <a:pt x="1458221" y="2365942"/>
                  </a:moveTo>
                  <a:lnTo>
                    <a:pt x="1458221" y="2365942"/>
                  </a:lnTo>
                </a:path>
                <a:path w="7895590" h="3609975">
                  <a:moveTo>
                    <a:pt x="1436970" y="2387193"/>
                  </a:moveTo>
                  <a:lnTo>
                    <a:pt x="1436970" y="2387193"/>
                  </a:lnTo>
                </a:path>
                <a:path w="7895590" h="3609975">
                  <a:moveTo>
                    <a:pt x="1415719" y="2408444"/>
                  </a:moveTo>
                  <a:lnTo>
                    <a:pt x="1415719" y="2408444"/>
                  </a:lnTo>
                </a:path>
                <a:path w="7895590" h="3609975">
                  <a:moveTo>
                    <a:pt x="1394468" y="2429695"/>
                  </a:moveTo>
                  <a:lnTo>
                    <a:pt x="1394468" y="2429695"/>
                  </a:lnTo>
                </a:path>
                <a:path w="7895590" h="3609975">
                  <a:moveTo>
                    <a:pt x="1373218" y="2450946"/>
                  </a:moveTo>
                  <a:lnTo>
                    <a:pt x="1373218" y="2450946"/>
                  </a:lnTo>
                </a:path>
                <a:path w="7895590" h="3609975">
                  <a:moveTo>
                    <a:pt x="1351967" y="2471185"/>
                  </a:moveTo>
                  <a:lnTo>
                    <a:pt x="1351967" y="2471185"/>
                  </a:lnTo>
                </a:path>
                <a:path w="7895590" h="3609975">
                  <a:moveTo>
                    <a:pt x="1331728" y="2492436"/>
                  </a:moveTo>
                  <a:lnTo>
                    <a:pt x="1331728" y="2492436"/>
                  </a:lnTo>
                </a:path>
                <a:path w="7895590" h="3609975">
                  <a:moveTo>
                    <a:pt x="1310477" y="2513687"/>
                  </a:moveTo>
                  <a:lnTo>
                    <a:pt x="1310477" y="2513687"/>
                  </a:lnTo>
                </a:path>
                <a:path w="7895590" h="3609975">
                  <a:moveTo>
                    <a:pt x="1289226" y="2534938"/>
                  </a:moveTo>
                  <a:lnTo>
                    <a:pt x="1289226" y="2534938"/>
                  </a:lnTo>
                </a:path>
                <a:path w="7895590" h="3609975">
                  <a:moveTo>
                    <a:pt x="1267975" y="2556189"/>
                  </a:moveTo>
                  <a:lnTo>
                    <a:pt x="1267975" y="2556189"/>
                  </a:lnTo>
                </a:path>
                <a:path w="7895590" h="3609975">
                  <a:moveTo>
                    <a:pt x="1246724" y="2576428"/>
                  </a:moveTo>
                  <a:lnTo>
                    <a:pt x="1246724" y="2576428"/>
                  </a:lnTo>
                </a:path>
                <a:path w="7895590" h="3609975">
                  <a:moveTo>
                    <a:pt x="1226485" y="2597679"/>
                  </a:moveTo>
                  <a:lnTo>
                    <a:pt x="1226485" y="2597679"/>
                  </a:lnTo>
                </a:path>
                <a:path w="7895590" h="3609975">
                  <a:moveTo>
                    <a:pt x="1205234" y="2618930"/>
                  </a:moveTo>
                  <a:lnTo>
                    <a:pt x="1205234" y="2618930"/>
                  </a:lnTo>
                </a:path>
                <a:path w="7895590" h="3609975">
                  <a:moveTo>
                    <a:pt x="1183983" y="2640181"/>
                  </a:moveTo>
                  <a:lnTo>
                    <a:pt x="1183983" y="2640181"/>
                  </a:lnTo>
                </a:path>
                <a:path w="7895590" h="3609975">
                  <a:moveTo>
                    <a:pt x="1162732" y="2661432"/>
                  </a:moveTo>
                  <a:lnTo>
                    <a:pt x="1162732" y="2661432"/>
                  </a:lnTo>
                </a:path>
                <a:path w="7895590" h="3609975">
                  <a:moveTo>
                    <a:pt x="1141481" y="2682683"/>
                  </a:moveTo>
                  <a:lnTo>
                    <a:pt x="1141481" y="2682683"/>
                  </a:lnTo>
                </a:path>
                <a:path w="7895590" h="3609975">
                  <a:moveTo>
                    <a:pt x="1120230" y="2702922"/>
                  </a:moveTo>
                  <a:lnTo>
                    <a:pt x="1120230" y="2702922"/>
                  </a:lnTo>
                </a:path>
                <a:path w="7895590" h="3609975">
                  <a:moveTo>
                    <a:pt x="1099991" y="2724173"/>
                  </a:moveTo>
                  <a:lnTo>
                    <a:pt x="1099991" y="2724173"/>
                  </a:lnTo>
                </a:path>
                <a:path w="7895590" h="3609975">
                  <a:moveTo>
                    <a:pt x="1078740" y="2745424"/>
                  </a:moveTo>
                  <a:lnTo>
                    <a:pt x="1078740" y="2745424"/>
                  </a:lnTo>
                </a:path>
                <a:path w="7895590" h="3609975">
                  <a:moveTo>
                    <a:pt x="1057489" y="2766675"/>
                  </a:moveTo>
                  <a:lnTo>
                    <a:pt x="1057489" y="2766675"/>
                  </a:lnTo>
                </a:path>
                <a:path w="7895590" h="3609975">
                  <a:moveTo>
                    <a:pt x="1531082" y="2250579"/>
                  </a:moveTo>
                  <a:lnTo>
                    <a:pt x="1531082" y="2250579"/>
                  </a:lnTo>
                </a:path>
                <a:path w="7895590" h="3609975">
                  <a:moveTo>
                    <a:pt x="1510843" y="2271830"/>
                  </a:moveTo>
                  <a:lnTo>
                    <a:pt x="1510843" y="2271830"/>
                  </a:lnTo>
                </a:path>
                <a:path w="7895590" h="3609975">
                  <a:moveTo>
                    <a:pt x="1489592" y="2292069"/>
                  </a:moveTo>
                  <a:lnTo>
                    <a:pt x="1489592" y="2292069"/>
                  </a:lnTo>
                </a:path>
                <a:path w="7895590" h="3609975">
                  <a:moveTo>
                    <a:pt x="1468341" y="2313320"/>
                  </a:moveTo>
                  <a:lnTo>
                    <a:pt x="1468341" y="2313320"/>
                  </a:lnTo>
                </a:path>
                <a:path w="7895590" h="3609975">
                  <a:moveTo>
                    <a:pt x="1447090" y="2334571"/>
                  </a:moveTo>
                  <a:lnTo>
                    <a:pt x="1447090" y="2334571"/>
                  </a:lnTo>
                </a:path>
                <a:path w="7895590" h="3609975">
                  <a:moveTo>
                    <a:pt x="1425839" y="2355822"/>
                  </a:moveTo>
                  <a:lnTo>
                    <a:pt x="1425839" y="2355822"/>
                  </a:lnTo>
                </a:path>
                <a:path w="7895590" h="3609975">
                  <a:moveTo>
                    <a:pt x="1405600" y="2377073"/>
                  </a:moveTo>
                  <a:lnTo>
                    <a:pt x="1405600" y="2377073"/>
                  </a:lnTo>
                </a:path>
                <a:path w="7895590" h="3609975">
                  <a:moveTo>
                    <a:pt x="1384349" y="2397312"/>
                  </a:moveTo>
                  <a:lnTo>
                    <a:pt x="1384349" y="2397312"/>
                  </a:lnTo>
                </a:path>
                <a:path w="7895590" h="3609975">
                  <a:moveTo>
                    <a:pt x="1363098" y="2418563"/>
                  </a:moveTo>
                  <a:lnTo>
                    <a:pt x="1363098" y="2418563"/>
                  </a:lnTo>
                </a:path>
                <a:path w="7895590" h="3609975">
                  <a:moveTo>
                    <a:pt x="1341847" y="2439814"/>
                  </a:moveTo>
                  <a:lnTo>
                    <a:pt x="1341847" y="2439814"/>
                  </a:lnTo>
                </a:path>
                <a:path w="7895590" h="3609975">
                  <a:moveTo>
                    <a:pt x="1320596" y="2461065"/>
                  </a:moveTo>
                  <a:lnTo>
                    <a:pt x="1320596" y="2461065"/>
                  </a:lnTo>
                </a:path>
                <a:path w="7895590" h="3609975">
                  <a:moveTo>
                    <a:pt x="1299345" y="2482316"/>
                  </a:moveTo>
                  <a:lnTo>
                    <a:pt x="1299345" y="2482316"/>
                  </a:lnTo>
                </a:path>
                <a:path w="7895590" h="3609975">
                  <a:moveTo>
                    <a:pt x="1279106" y="2503567"/>
                  </a:moveTo>
                  <a:lnTo>
                    <a:pt x="1279106" y="2503567"/>
                  </a:lnTo>
                </a:path>
                <a:path w="7895590" h="3609975">
                  <a:moveTo>
                    <a:pt x="1257855" y="2523806"/>
                  </a:moveTo>
                  <a:lnTo>
                    <a:pt x="1257855" y="2523806"/>
                  </a:lnTo>
                </a:path>
                <a:path w="7895590" h="3609975">
                  <a:moveTo>
                    <a:pt x="1236604" y="2545057"/>
                  </a:moveTo>
                  <a:lnTo>
                    <a:pt x="1236604" y="2545057"/>
                  </a:lnTo>
                </a:path>
                <a:path w="7895590" h="3609975">
                  <a:moveTo>
                    <a:pt x="1215353" y="2566308"/>
                  </a:moveTo>
                  <a:lnTo>
                    <a:pt x="1215353" y="2566308"/>
                  </a:lnTo>
                </a:path>
                <a:path w="7895590" h="3609975">
                  <a:moveTo>
                    <a:pt x="1194102" y="2587559"/>
                  </a:moveTo>
                  <a:lnTo>
                    <a:pt x="1194102" y="2587559"/>
                  </a:lnTo>
                </a:path>
                <a:path w="7895590" h="3609975">
                  <a:moveTo>
                    <a:pt x="1172851" y="2608810"/>
                  </a:moveTo>
                  <a:lnTo>
                    <a:pt x="1172851" y="2608810"/>
                  </a:lnTo>
                </a:path>
                <a:path w="7895590" h="3609975">
                  <a:moveTo>
                    <a:pt x="1152612" y="2630061"/>
                  </a:moveTo>
                  <a:lnTo>
                    <a:pt x="1152612" y="2630061"/>
                  </a:lnTo>
                </a:path>
                <a:path w="7895590" h="3609975">
                  <a:moveTo>
                    <a:pt x="1131361" y="2650300"/>
                  </a:moveTo>
                  <a:lnTo>
                    <a:pt x="1131361" y="2650300"/>
                  </a:lnTo>
                </a:path>
                <a:path w="7895590" h="3609975">
                  <a:moveTo>
                    <a:pt x="1110110" y="2671551"/>
                  </a:moveTo>
                  <a:lnTo>
                    <a:pt x="1110110" y="2671551"/>
                  </a:lnTo>
                </a:path>
                <a:path w="7895590" h="3609975">
                  <a:moveTo>
                    <a:pt x="1088859" y="2692802"/>
                  </a:moveTo>
                  <a:lnTo>
                    <a:pt x="1088859" y="2692802"/>
                  </a:lnTo>
                </a:path>
                <a:path w="7895590" h="3609975">
                  <a:moveTo>
                    <a:pt x="1067608" y="2714053"/>
                  </a:moveTo>
                  <a:lnTo>
                    <a:pt x="1067608" y="2714053"/>
                  </a:lnTo>
                </a:path>
                <a:path w="7895590" h="3609975">
                  <a:moveTo>
                    <a:pt x="1047369" y="2735304"/>
                  </a:moveTo>
                  <a:lnTo>
                    <a:pt x="1047369" y="2735304"/>
                  </a:lnTo>
                </a:path>
                <a:path w="7895590" h="3609975">
                  <a:moveTo>
                    <a:pt x="1026118" y="2755543"/>
                  </a:moveTo>
                  <a:lnTo>
                    <a:pt x="1026118" y="2755543"/>
                  </a:lnTo>
                </a:path>
                <a:path w="7895590" h="3609975">
                  <a:moveTo>
                    <a:pt x="1478460" y="2260699"/>
                  </a:moveTo>
                  <a:lnTo>
                    <a:pt x="1478460" y="2260699"/>
                  </a:lnTo>
                </a:path>
                <a:path w="7895590" h="3609975">
                  <a:moveTo>
                    <a:pt x="1458221" y="2281950"/>
                  </a:moveTo>
                  <a:lnTo>
                    <a:pt x="1458221" y="2281950"/>
                  </a:lnTo>
                </a:path>
                <a:path w="7895590" h="3609975">
                  <a:moveTo>
                    <a:pt x="1436970" y="2303201"/>
                  </a:moveTo>
                  <a:lnTo>
                    <a:pt x="1436970" y="2303201"/>
                  </a:lnTo>
                </a:path>
                <a:path w="7895590" h="3609975">
                  <a:moveTo>
                    <a:pt x="1415719" y="2324452"/>
                  </a:moveTo>
                  <a:lnTo>
                    <a:pt x="1415719" y="2324452"/>
                  </a:lnTo>
                </a:path>
                <a:path w="7895590" h="3609975">
                  <a:moveTo>
                    <a:pt x="1394468" y="2344691"/>
                  </a:moveTo>
                  <a:lnTo>
                    <a:pt x="1394468" y="2344691"/>
                  </a:lnTo>
                </a:path>
                <a:path w="7895590" h="3609975">
                  <a:moveTo>
                    <a:pt x="1373218" y="2365942"/>
                  </a:moveTo>
                  <a:lnTo>
                    <a:pt x="1373218" y="2365942"/>
                  </a:lnTo>
                </a:path>
                <a:path w="7895590" h="3609975">
                  <a:moveTo>
                    <a:pt x="1351967" y="2387193"/>
                  </a:moveTo>
                  <a:lnTo>
                    <a:pt x="1351967" y="2387193"/>
                  </a:lnTo>
                </a:path>
                <a:path w="7895590" h="3609975">
                  <a:moveTo>
                    <a:pt x="1331728" y="2408444"/>
                  </a:moveTo>
                  <a:lnTo>
                    <a:pt x="1331728" y="2408444"/>
                  </a:lnTo>
                </a:path>
                <a:path w="7895590" h="3609975">
                  <a:moveTo>
                    <a:pt x="1310477" y="2429695"/>
                  </a:moveTo>
                  <a:lnTo>
                    <a:pt x="1310477" y="2429695"/>
                  </a:lnTo>
                </a:path>
                <a:path w="7895590" h="3609975">
                  <a:moveTo>
                    <a:pt x="1289226" y="2450946"/>
                  </a:moveTo>
                  <a:lnTo>
                    <a:pt x="1289226" y="2450946"/>
                  </a:lnTo>
                </a:path>
                <a:path w="7895590" h="3609975">
                  <a:moveTo>
                    <a:pt x="1267975" y="2471185"/>
                  </a:moveTo>
                  <a:lnTo>
                    <a:pt x="1267975" y="2471185"/>
                  </a:lnTo>
                </a:path>
                <a:path w="7895590" h="3609975">
                  <a:moveTo>
                    <a:pt x="1246724" y="2492436"/>
                  </a:moveTo>
                  <a:lnTo>
                    <a:pt x="1246724" y="2492436"/>
                  </a:lnTo>
                </a:path>
                <a:path w="7895590" h="3609975">
                  <a:moveTo>
                    <a:pt x="1226485" y="2513687"/>
                  </a:moveTo>
                  <a:lnTo>
                    <a:pt x="1226485" y="2513687"/>
                  </a:lnTo>
                </a:path>
                <a:path w="7895590" h="3609975">
                  <a:moveTo>
                    <a:pt x="1205234" y="2534938"/>
                  </a:moveTo>
                  <a:lnTo>
                    <a:pt x="1205234" y="2534938"/>
                  </a:lnTo>
                </a:path>
                <a:path w="7895590" h="3609975">
                  <a:moveTo>
                    <a:pt x="1183983" y="2556189"/>
                  </a:moveTo>
                  <a:lnTo>
                    <a:pt x="1183983" y="2556189"/>
                  </a:lnTo>
                </a:path>
                <a:path w="7895590" h="3609975">
                  <a:moveTo>
                    <a:pt x="1162732" y="2576428"/>
                  </a:moveTo>
                  <a:lnTo>
                    <a:pt x="1162732" y="2576428"/>
                  </a:lnTo>
                </a:path>
                <a:path w="7895590" h="3609975">
                  <a:moveTo>
                    <a:pt x="1141481" y="2597679"/>
                  </a:moveTo>
                  <a:lnTo>
                    <a:pt x="1141481" y="2597679"/>
                  </a:lnTo>
                </a:path>
                <a:path w="7895590" h="3609975">
                  <a:moveTo>
                    <a:pt x="1120230" y="2618930"/>
                  </a:moveTo>
                  <a:lnTo>
                    <a:pt x="1120230" y="2618930"/>
                  </a:lnTo>
                </a:path>
                <a:path w="7895590" h="3609975">
                  <a:moveTo>
                    <a:pt x="1099991" y="2640181"/>
                  </a:moveTo>
                  <a:lnTo>
                    <a:pt x="1099991" y="2640181"/>
                  </a:lnTo>
                </a:path>
                <a:path w="7895590" h="3609975">
                  <a:moveTo>
                    <a:pt x="1078740" y="2661432"/>
                  </a:moveTo>
                  <a:lnTo>
                    <a:pt x="1078740" y="2661432"/>
                  </a:lnTo>
                </a:path>
                <a:path w="7895590" h="3609975">
                  <a:moveTo>
                    <a:pt x="1057489" y="2682683"/>
                  </a:moveTo>
                  <a:lnTo>
                    <a:pt x="1057489" y="2682683"/>
                  </a:lnTo>
                </a:path>
                <a:path w="7895590" h="3609975">
                  <a:moveTo>
                    <a:pt x="1036238" y="2702922"/>
                  </a:moveTo>
                  <a:lnTo>
                    <a:pt x="1036238" y="2702922"/>
                  </a:lnTo>
                </a:path>
                <a:path w="7895590" h="3609975">
                  <a:moveTo>
                    <a:pt x="1014987" y="2724173"/>
                  </a:moveTo>
                  <a:lnTo>
                    <a:pt x="1014987" y="2724173"/>
                  </a:lnTo>
                </a:path>
                <a:path w="7895590" h="3609975">
                  <a:moveTo>
                    <a:pt x="993736" y="2745424"/>
                  </a:moveTo>
                  <a:lnTo>
                    <a:pt x="993736" y="2745424"/>
                  </a:lnTo>
                </a:path>
                <a:path w="7895590" h="3609975">
                  <a:moveTo>
                    <a:pt x="973497" y="2766675"/>
                  </a:moveTo>
                  <a:lnTo>
                    <a:pt x="973497" y="2766675"/>
                  </a:lnTo>
                </a:path>
                <a:path w="7895590" h="3609975">
                  <a:moveTo>
                    <a:pt x="1447090" y="2250579"/>
                  </a:moveTo>
                  <a:lnTo>
                    <a:pt x="1447090" y="2250579"/>
                  </a:lnTo>
                </a:path>
                <a:path w="7895590" h="3609975">
                  <a:moveTo>
                    <a:pt x="1425839" y="2271830"/>
                  </a:moveTo>
                  <a:lnTo>
                    <a:pt x="1425839" y="2271830"/>
                  </a:lnTo>
                </a:path>
                <a:path w="7895590" h="3609975">
                  <a:moveTo>
                    <a:pt x="1405600" y="2292069"/>
                  </a:moveTo>
                  <a:lnTo>
                    <a:pt x="1405600" y="2292069"/>
                  </a:lnTo>
                </a:path>
                <a:path w="7895590" h="3609975">
                  <a:moveTo>
                    <a:pt x="1384349" y="2313320"/>
                  </a:moveTo>
                  <a:lnTo>
                    <a:pt x="1384349" y="2313320"/>
                  </a:lnTo>
                </a:path>
                <a:path w="7895590" h="3609975">
                  <a:moveTo>
                    <a:pt x="1363098" y="2334571"/>
                  </a:moveTo>
                  <a:lnTo>
                    <a:pt x="1363098" y="2334571"/>
                  </a:lnTo>
                </a:path>
                <a:path w="7895590" h="3609975">
                  <a:moveTo>
                    <a:pt x="1341847" y="2355822"/>
                  </a:moveTo>
                  <a:lnTo>
                    <a:pt x="1341847" y="2355822"/>
                  </a:lnTo>
                </a:path>
                <a:path w="7895590" h="3609975">
                  <a:moveTo>
                    <a:pt x="1320596" y="2377073"/>
                  </a:moveTo>
                  <a:lnTo>
                    <a:pt x="1320596" y="2377073"/>
                  </a:lnTo>
                </a:path>
                <a:path w="7895590" h="3609975">
                  <a:moveTo>
                    <a:pt x="1299345" y="2397312"/>
                  </a:moveTo>
                  <a:lnTo>
                    <a:pt x="1299345" y="2397312"/>
                  </a:lnTo>
                </a:path>
                <a:path w="7895590" h="3609975">
                  <a:moveTo>
                    <a:pt x="1279106" y="2418563"/>
                  </a:moveTo>
                  <a:lnTo>
                    <a:pt x="1279106" y="2418563"/>
                  </a:lnTo>
                </a:path>
                <a:path w="7895590" h="3609975">
                  <a:moveTo>
                    <a:pt x="1257855" y="2439814"/>
                  </a:moveTo>
                  <a:lnTo>
                    <a:pt x="1257855" y="2439814"/>
                  </a:lnTo>
                </a:path>
                <a:path w="7895590" h="3609975">
                  <a:moveTo>
                    <a:pt x="1236604" y="2461065"/>
                  </a:moveTo>
                  <a:lnTo>
                    <a:pt x="1236604" y="2461065"/>
                  </a:lnTo>
                </a:path>
                <a:path w="7895590" h="3609975">
                  <a:moveTo>
                    <a:pt x="1215353" y="2482316"/>
                  </a:moveTo>
                  <a:lnTo>
                    <a:pt x="1215353" y="2482316"/>
                  </a:lnTo>
                </a:path>
                <a:path w="7895590" h="3609975">
                  <a:moveTo>
                    <a:pt x="1194102" y="2503567"/>
                  </a:moveTo>
                  <a:lnTo>
                    <a:pt x="1194102" y="2503567"/>
                  </a:lnTo>
                </a:path>
                <a:path w="7895590" h="3609975">
                  <a:moveTo>
                    <a:pt x="1172851" y="2523806"/>
                  </a:moveTo>
                  <a:lnTo>
                    <a:pt x="1172851" y="2523806"/>
                  </a:lnTo>
                </a:path>
                <a:path w="7895590" h="3609975">
                  <a:moveTo>
                    <a:pt x="1152612" y="2545057"/>
                  </a:moveTo>
                  <a:lnTo>
                    <a:pt x="1152612" y="2545057"/>
                  </a:lnTo>
                </a:path>
                <a:path w="7895590" h="3609975">
                  <a:moveTo>
                    <a:pt x="1131361" y="2566308"/>
                  </a:moveTo>
                  <a:lnTo>
                    <a:pt x="1131361" y="2566308"/>
                  </a:lnTo>
                </a:path>
                <a:path w="7895590" h="3609975">
                  <a:moveTo>
                    <a:pt x="1110110" y="2587559"/>
                  </a:moveTo>
                  <a:lnTo>
                    <a:pt x="1110110" y="2587559"/>
                  </a:lnTo>
                </a:path>
                <a:path w="7895590" h="3609975">
                  <a:moveTo>
                    <a:pt x="1088859" y="2608810"/>
                  </a:moveTo>
                  <a:lnTo>
                    <a:pt x="1088859" y="2608810"/>
                  </a:lnTo>
                </a:path>
                <a:path w="7895590" h="3609975">
                  <a:moveTo>
                    <a:pt x="1067608" y="2630061"/>
                  </a:moveTo>
                  <a:lnTo>
                    <a:pt x="1067608" y="2630061"/>
                  </a:lnTo>
                </a:path>
                <a:path w="7895590" h="3609975">
                  <a:moveTo>
                    <a:pt x="1047369" y="2650300"/>
                  </a:moveTo>
                  <a:lnTo>
                    <a:pt x="1047369" y="2650300"/>
                  </a:lnTo>
                </a:path>
                <a:path w="7895590" h="3609975">
                  <a:moveTo>
                    <a:pt x="1026118" y="2671551"/>
                  </a:moveTo>
                  <a:lnTo>
                    <a:pt x="1026118" y="2671551"/>
                  </a:lnTo>
                </a:path>
                <a:path w="7895590" h="3609975">
                  <a:moveTo>
                    <a:pt x="1004867" y="2692802"/>
                  </a:moveTo>
                  <a:lnTo>
                    <a:pt x="1004867" y="2692802"/>
                  </a:lnTo>
                </a:path>
                <a:path w="7895590" h="3609975">
                  <a:moveTo>
                    <a:pt x="983616" y="2714053"/>
                  </a:moveTo>
                  <a:lnTo>
                    <a:pt x="983616" y="2714053"/>
                  </a:lnTo>
                </a:path>
                <a:path w="7895590" h="3609975">
                  <a:moveTo>
                    <a:pt x="962365" y="2735304"/>
                  </a:moveTo>
                  <a:lnTo>
                    <a:pt x="962365" y="2735304"/>
                  </a:lnTo>
                </a:path>
                <a:path w="7895590" h="3609975">
                  <a:moveTo>
                    <a:pt x="941114" y="2755543"/>
                  </a:moveTo>
                  <a:lnTo>
                    <a:pt x="941114" y="2755543"/>
                  </a:lnTo>
                </a:path>
                <a:path w="7895590" h="3609975">
                  <a:moveTo>
                    <a:pt x="1394468" y="2260699"/>
                  </a:moveTo>
                  <a:lnTo>
                    <a:pt x="1394468" y="2260699"/>
                  </a:lnTo>
                </a:path>
                <a:path w="7895590" h="3609975">
                  <a:moveTo>
                    <a:pt x="1373218" y="2281950"/>
                  </a:moveTo>
                  <a:lnTo>
                    <a:pt x="1373218" y="2281950"/>
                  </a:lnTo>
                </a:path>
                <a:path w="7895590" h="3609975">
                  <a:moveTo>
                    <a:pt x="1351967" y="2303201"/>
                  </a:moveTo>
                  <a:lnTo>
                    <a:pt x="1351967" y="2303201"/>
                  </a:lnTo>
                </a:path>
                <a:path w="7895590" h="3609975">
                  <a:moveTo>
                    <a:pt x="1331728" y="2324452"/>
                  </a:moveTo>
                  <a:lnTo>
                    <a:pt x="1331728" y="2324452"/>
                  </a:lnTo>
                </a:path>
                <a:path w="7895590" h="3609975">
                  <a:moveTo>
                    <a:pt x="1310477" y="2344691"/>
                  </a:moveTo>
                  <a:lnTo>
                    <a:pt x="1310477" y="2344691"/>
                  </a:lnTo>
                </a:path>
                <a:path w="7895590" h="3609975">
                  <a:moveTo>
                    <a:pt x="1289226" y="2365942"/>
                  </a:moveTo>
                  <a:lnTo>
                    <a:pt x="1289226" y="2365942"/>
                  </a:lnTo>
                </a:path>
                <a:path w="7895590" h="3609975">
                  <a:moveTo>
                    <a:pt x="1267975" y="2387193"/>
                  </a:moveTo>
                  <a:lnTo>
                    <a:pt x="1267975" y="2387193"/>
                  </a:lnTo>
                </a:path>
                <a:path w="7895590" h="3609975">
                  <a:moveTo>
                    <a:pt x="1246724" y="2408444"/>
                  </a:moveTo>
                  <a:lnTo>
                    <a:pt x="1246724" y="2408444"/>
                  </a:lnTo>
                </a:path>
                <a:path w="7895590" h="3609975">
                  <a:moveTo>
                    <a:pt x="1226485" y="2429695"/>
                  </a:moveTo>
                  <a:lnTo>
                    <a:pt x="1226485" y="2429695"/>
                  </a:lnTo>
                </a:path>
                <a:path w="7895590" h="3609975">
                  <a:moveTo>
                    <a:pt x="1205234" y="2450946"/>
                  </a:moveTo>
                  <a:lnTo>
                    <a:pt x="1205234" y="2450946"/>
                  </a:lnTo>
                </a:path>
                <a:path w="7895590" h="3609975">
                  <a:moveTo>
                    <a:pt x="1183983" y="2471185"/>
                  </a:moveTo>
                  <a:lnTo>
                    <a:pt x="1183983" y="2471185"/>
                  </a:lnTo>
                </a:path>
                <a:path w="7895590" h="3609975">
                  <a:moveTo>
                    <a:pt x="1162732" y="2492436"/>
                  </a:moveTo>
                  <a:lnTo>
                    <a:pt x="1162732" y="2492436"/>
                  </a:lnTo>
                </a:path>
                <a:path w="7895590" h="3609975">
                  <a:moveTo>
                    <a:pt x="1141481" y="2513687"/>
                  </a:moveTo>
                  <a:lnTo>
                    <a:pt x="1141481" y="2513687"/>
                  </a:lnTo>
                </a:path>
                <a:path w="7895590" h="3609975">
                  <a:moveTo>
                    <a:pt x="1120230" y="2534938"/>
                  </a:moveTo>
                  <a:lnTo>
                    <a:pt x="1120230" y="2534938"/>
                  </a:lnTo>
                </a:path>
                <a:path w="7895590" h="3609975">
                  <a:moveTo>
                    <a:pt x="1099991" y="2556189"/>
                  </a:moveTo>
                  <a:lnTo>
                    <a:pt x="1099991" y="2556189"/>
                  </a:lnTo>
                </a:path>
                <a:path w="7895590" h="3609975">
                  <a:moveTo>
                    <a:pt x="1078740" y="2576428"/>
                  </a:moveTo>
                  <a:lnTo>
                    <a:pt x="1078740" y="2576428"/>
                  </a:lnTo>
                </a:path>
                <a:path w="7895590" h="3609975">
                  <a:moveTo>
                    <a:pt x="1057489" y="2597679"/>
                  </a:moveTo>
                  <a:lnTo>
                    <a:pt x="1057489" y="2597679"/>
                  </a:lnTo>
                </a:path>
                <a:path w="7895590" h="3609975">
                  <a:moveTo>
                    <a:pt x="1036238" y="2618930"/>
                  </a:moveTo>
                  <a:lnTo>
                    <a:pt x="1036238" y="2618930"/>
                  </a:lnTo>
                </a:path>
                <a:path w="7895590" h="3609975">
                  <a:moveTo>
                    <a:pt x="1014987" y="2640181"/>
                  </a:moveTo>
                  <a:lnTo>
                    <a:pt x="1014987" y="2640181"/>
                  </a:lnTo>
                </a:path>
                <a:path w="7895590" h="3609975">
                  <a:moveTo>
                    <a:pt x="993736" y="2661432"/>
                  </a:moveTo>
                  <a:lnTo>
                    <a:pt x="993736" y="2661432"/>
                  </a:lnTo>
                </a:path>
                <a:path w="7895590" h="3609975">
                  <a:moveTo>
                    <a:pt x="973497" y="2682683"/>
                  </a:moveTo>
                  <a:lnTo>
                    <a:pt x="973497" y="2682683"/>
                  </a:lnTo>
                </a:path>
                <a:path w="7895590" h="3609975">
                  <a:moveTo>
                    <a:pt x="1531082" y="2671551"/>
                  </a:moveTo>
                  <a:lnTo>
                    <a:pt x="1531082" y="2671551"/>
                  </a:lnTo>
                </a:path>
                <a:path w="7895590" h="3609975">
                  <a:moveTo>
                    <a:pt x="1510843" y="2692802"/>
                  </a:moveTo>
                  <a:lnTo>
                    <a:pt x="1510843" y="2692802"/>
                  </a:lnTo>
                </a:path>
                <a:path w="7895590" h="3609975">
                  <a:moveTo>
                    <a:pt x="1489592" y="2714053"/>
                  </a:moveTo>
                  <a:lnTo>
                    <a:pt x="1489592" y="2714053"/>
                  </a:lnTo>
                </a:path>
                <a:path w="7895590" h="3609975">
                  <a:moveTo>
                    <a:pt x="1468341" y="2735304"/>
                  </a:moveTo>
                  <a:lnTo>
                    <a:pt x="1468341" y="2735304"/>
                  </a:lnTo>
                </a:path>
                <a:path w="7895590" h="3609975">
                  <a:moveTo>
                    <a:pt x="1447090" y="2755543"/>
                  </a:moveTo>
                  <a:lnTo>
                    <a:pt x="1447090" y="2755543"/>
                  </a:lnTo>
                </a:path>
                <a:path w="7895590" h="3609975">
                  <a:moveTo>
                    <a:pt x="1425839" y="2776794"/>
                  </a:moveTo>
                  <a:lnTo>
                    <a:pt x="1425839" y="2776794"/>
                  </a:lnTo>
                </a:path>
                <a:path w="7895590" h="3609975">
                  <a:moveTo>
                    <a:pt x="1520962" y="2640181"/>
                  </a:moveTo>
                  <a:lnTo>
                    <a:pt x="1520962" y="2640181"/>
                  </a:lnTo>
                </a:path>
                <a:path w="7895590" h="3609975">
                  <a:moveTo>
                    <a:pt x="1499711" y="2661432"/>
                  </a:moveTo>
                  <a:lnTo>
                    <a:pt x="1499711" y="2661432"/>
                  </a:lnTo>
                </a:path>
                <a:path w="7895590" h="3609975">
                  <a:moveTo>
                    <a:pt x="1478460" y="2682683"/>
                  </a:moveTo>
                  <a:lnTo>
                    <a:pt x="1478460" y="2682683"/>
                  </a:lnTo>
                </a:path>
                <a:path w="7895590" h="3609975">
                  <a:moveTo>
                    <a:pt x="1458221" y="2702922"/>
                  </a:moveTo>
                  <a:lnTo>
                    <a:pt x="1458221" y="2702922"/>
                  </a:lnTo>
                </a:path>
                <a:path w="7895590" h="3609975">
                  <a:moveTo>
                    <a:pt x="1436970" y="2724173"/>
                  </a:moveTo>
                  <a:lnTo>
                    <a:pt x="1436970" y="2724173"/>
                  </a:lnTo>
                </a:path>
                <a:path w="7895590" h="3609975">
                  <a:moveTo>
                    <a:pt x="1415719" y="2745424"/>
                  </a:moveTo>
                  <a:lnTo>
                    <a:pt x="1415719" y="2745424"/>
                  </a:lnTo>
                </a:path>
                <a:path w="7895590" h="3609975">
                  <a:moveTo>
                    <a:pt x="1394468" y="2766675"/>
                  </a:moveTo>
                  <a:lnTo>
                    <a:pt x="1394468" y="2766675"/>
                  </a:lnTo>
                </a:path>
                <a:path w="7895590" h="3609975">
                  <a:moveTo>
                    <a:pt x="1531082" y="2587559"/>
                  </a:moveTo>
                  <a:lnTo>
                    <a:pt x="1531082" y="2587559"/>
                  </a:lnTo>
                </a:path>
                <a:path w="7895590" h="3609975">
                  <a:moveTo>
                    <a:pt x="1510843" y="2608810"/>
                  </a:moveTo>
                  <a:lnTo>
                    <a:pt x="1510843" y="2608810"/>
                  </a:lnTo>
                </a:path>
                <a:path w="7895590" h="3609975">
                  <a:moveTo>
                    <a:pt x="1489592" y="2630061"/>
                  </a:moveTo>
                  <a:lnTo>
                    <a:pt x="1489592" y="2630061"/>
                  </a:lnTo>
                </a:path>
                <a:path w="7895590" h="3609975">
                  <a:moveTo>
                    <a:pt x="1468341" y="2650300"/>
                  </a:moveTo>
                  <a:lnTo>
                    <a:pt x="1468341" y="2650300"/>
                  </a:lnTo>
                </a:path>
                <a:path w="7895590" h="3609975">
                  <a:moveTo>
                    <a:pt x="1447090" y="2671551"/>
                  </a:moveTo>
                  <a:lnTo>
                    <a:pt x="1447090" y="2671551"/>
                  </a:lnTo>
                </a:path>
                <a:path w="7895590" h="3609975">
                  <a:moveTo>
                    <a:pt x="1425839" y="2692802"/>
                  </a:moveTo>
                  <a:lnTo>
                    <a:pt x="1425839" y="2692802"/>
                  </a:lnTo>
                </a:path>
                <a:path w="7895590" h="3609975">
                  <a:moveTo>
                    <a:pt x="1405600" y="2714053"/>
                  </a:moveTo>
                  <a:lnTo>
                    <a:pt x="1405600" y="2714053"/>
                  </a:lnTo>
                </a:path>
                <a:path w="7895590" h="3609975">
                  <a:moveTo>
                    <a:pt x="1384349" y="2735304"/>
                  </a:moveTo>
                  <a:lnTo>
                    <a:pt x="1384349" y="2735304"/>
                  </a:lnTo>
                </a:path>
                <a:path w="7895590" h="3609975">
                  <a:moveTo>
                    <a:pt x="1363098" y="2755543"/>
                  </a:moveTo>
                  <a:lnTo>
                    <a:pt x="1363098" y="2755543"/>
                  </a:lnTo>
                </a:path>
                <a:path w="7895590" h="3609975">
                  <a:moveTo>
                    <a:pt x="1341847" y="2776794"/>
                  </a:moveTo>
                  <a:lnTo>
                    <a:pt x="1341847" y="2776794"/>
                  </a:lnTo>
                </a:path>
                <a:path w="7895590" h="3609975">
                  <a:moveTo>
                    <a:pt x="1520962" y="2556189"/>
                  </a:moveTo>
                  <a:lnTo>
                    <a:pt x="1520962" y="2556189"/>
                  </a:lnTo>
                </a:path>
                <a:path w="7895590" h="3609975">
                  <a:moveTo>
                    <a:pt x="1499711" y="2576428"/>
                  </a:moveTo>
                  <a:lnTo>
                    <a:pt x="1499711" y="2576428"/>
                  </a:lnTo>
                </a:path>
                <a:path w="7895590" h="3609975">
                  <a:moveTo>
                    <a:pt x="1478460" y="2597679"/>
                  </a:moveTo>
                  <a:lnTo>
                    <a:pt x="1478460" y="2597679"/>
                  </a:lnTo>
                </a:path>
                <a:path w="7895590" h="3609975">
                  <a:moveTo>
                    <a:pt x="1458221" y="2618930"/>
                  </a:moveTo>
                  <a:lnTo>
                    <a:pt x="1458221" y="2618930"/>
                  </a:lnTo>
                </a:path>
                <a:path w="7895590" h="3609975">
                  <a:moveTo>
                    <a:pt x="1436970" y="2640181"/>
                  </a:moveTo>
                  <a:lnTo>
                    <a:pt x="1436970" y="2640181"/>
                  </a:lnTo>
                </a:path>
                <a:path w="7895590" h="3609975">
                  <a:moveTo>
                    <a:pt x="1415719" y="2661432"/>
                  </a:moveTo>
                  <a:lnTo>
                    <a:pt x="1415719" y="2661432"/>
                  </a:lnTo>
                </a:path>
                <a:path w="7895590" h="3609975">
                  <a:moveTo>
                    <a:pt x="1394468" y="2682683"/>
                  </a:moveTo>
                  <a:lnTo>
                    <a:pt x="1394468" y="2682683"/>
                  </a:lnTo>
                </a:path>
                <a:path w="7895590" h="3609975">
                  <a:moveTo>
                    <a:pt x="1373218" y="2702922"/>
                  </a:moveTo>
                  <a:lnTo>
                    <a:pt x="1373218" y="2702922"/>
                  </a:lnTo>
                </a:path>
                <a:path w="7895590" h="3609975">
                  <a:moveTo>
                    <a:pt x="1351967" y="2724173"/>
                  </a:moveTo>
                  <a:lnTo>
                    <a:pt x="1351967" y="2724173"/>
                  </a:lnTo>
                </a:path>
                <a:path w="7895590" h="3609975">
                  <a:moveTo>
                    <a:pt x="1331728" y="2745424"/>
                  </a:moveTo>
                  <a:lnTo>
                    <a:pt x="1331728" y="2745424"/>
                  </a:lnTo>
                </a:path>
                <a:path w="7895590" h="3609975">
                  <a:moveTo>
                    <a:pt x="1310477" y="2766675"/>
                  </a:moveTo>
                  <a:lnTo>
                    <a:pt x="1310477" y="2766675"/>
                  </a:lnTo>
                </a:path>
                <a:path w="7895590" h="3609975">
                  <a:moveTo>
                    <a:pt x="1531082" y="2503567"/>
                  </a:moveTo>
                  <a:lnTo>
                    <a:pt x="1531082" y="2503567"/>
                  </a:lnTo>
                </a:path>
                <a:path w="7895590" h="3609975">
                  <a:moveTo>
                    <a:pt x="1510843" y="2523806"/>
                  </a:moveTo>
                  <a:lnTo>
                    <a:pt x="1510843" y="2523806"/>
                  </a:lnTo>
                </a:path>
                <a:path w="7895590" h="3609975">
                  <a:moveTo>
                    <a:pt x="1489592" y="2545057"/>
                  </a:moveTo>
                  <a:lnTo>
                    <a:pt x="1489592" y="2545057"/>
                  </a:lnTo>
                </a:path>
                <a:path w="7895590" h="3609975">
                  <a:moveTo>
                    <a:pt x="1468341" y="2566308"/>
                  </a:moveTo>
                  <a:lnTo>
                    <a:pt x="1468341" y="2566308"/>
                  </a:lnTo>
                </a:path>
                <a:path w="7895590" h="3609975">
                  <a:moveTo>
                    <a:pt x="1447090" y="2587559"/>
                  </a:moveTo>
                  <a:lnTo>
                    <a:pt x="1447090" y="2587559"/>
                  </a:lnTo>
                </a:path>
                <a:path w="7895590" h="3609975">
                  <a:moveTo>
                    <a:pt x="1425839" y="2608810"/>
                  </a:moveTo>
                  <a:lnTo>
                    <a:pt x="1425839" y="2608810"/>
                  </a:lnTo>
                </a:path>
                <a:path w="7895590" h="3609975">
                  <a:moveTo>
                    <a:pt x="1405600" y="2630061"/>
                  </a:moveTo>
                  <a:lnTo>
                    <a:pt x="1405600" y="2630061"/>
                  </a:lnTo>
                </a:path>
                <a:path w="7895590" h="3609975">
                  <a:moveTo>
                    <a:pt x="1384349" y="2650300"/>
                  </a:moveTo>
                  <a:lnTo>
                    <a:pt x="1384349" y="2650300"/>
                  </a:lnTo>
                </a:path>
                <a:path w="7895590" h="3609975">
                  <a:moveTo>
                    <a:pt x="1363098" y="2671551"/>
                  </a:moveTo>
                  <a:lnTo>
                    <a:pt x="1363098" y="2671551"/>
                  </a:lnTo>
                </a:path>
                <a:path w="7895590" h="3609975">
                  <a:moveTo>
                    <a:pt x="1341847" y="2692802"/>
                  </a:moveTo>
                  <a:lnTo>
                    <a:pt x="1341847" y="2692802"/>
                  </a:lnTo>
                </a:path>
                <a:path w="7895590" h="3609975">
                  <a:moveTo>
                    <a:pt x="1320596" y="2714053"/>
                  </a:moveTo>
                  <a:lnTo>
                    <a:pt x="1320596" y="2714053"/>
                  </a:lnTo>
                </a:path>
                <a:path w="7895590" h="3609975">
                  <a:moveTo>
                    <a:pt x="1299345" y="2735304"/>
                  </a:moveTo>
                  <a:lnTo>
                    <a:pt x="1299345" y="2735304"/>
                  </a:lnTo>
                </a:path>
                <a:path w="7895590" h="3609975">
                  <a:moveTo>
                    <a:pt x="1279106" y="2755543"/>
                  </a:moveTo>
                  <a:lnTo>
                    <a:pt x="1279106" y="2755543"/>
                  </a:lnTo>
                </a:path>
                <a:path w="7895590" h="3609975">
                  <a:moveTo>
                    <a:pt x="1520962" y="2471185"/>
                  </a:moveTo>
                  <a:lnTo>
                    <a:pt x="1520962" y="2471185"/>
                  </a:lnTo>
                </a:path>
                <a:path w="7895590" h="3609975">
                  <a:moveTo>
                    <a:pt x="1499711" y="2492436"/>
                  </a:moveTo>
                  <a:lnTo>
                    <a:pt x="1499711" y="2492436"/>
                  </a:lnTo>
                </a:path>
                <a:path w="7895590" h="3609975">
                  <a:moveTo>
                    <a:pt x="1478460" y="2513687"/>
                  </a:moveTo>
                  <a:lnTo>
                    <a:pt x="1478460" y="2513687"/>
                  </a:lnTo>
                </a:path>
                <a:path w="7895590" h="3609975">
                  <a:moveTo>
                    <a:pt x="1458221" y="2534938"/>
                  </a:moveTo>
                  <a:lnTo>
                    <a:pt x="1458221" y="2534938"/>
                  </a:lnTo>
                </a:path>
                <a:path w="7895590" h="3609975">
                  <a:moveTo>
                    <a:pt x="1436970" y="2556189"/>
                  </a:moveTo>
                  <a:lnTo>
                    <a:pt x="1436970" y="2556189"/>
                  </a:lnTo>
                </a:path>
                <a:path w="7895590" h="3609975">
                  <a:moveTo>
                    <a:pt x="1415719" y="2576428"/>
                  </a:moveTo>
                  <a:lnTo>
                    <a:pt x="1415719" y="2576428"/>
                  </a:lnTo>
                </a:path>
                <a:path w="7895590" h="3609975">
                  <a:moveTo>
                    <a:pt x="1394468" y="2597679"/>
                  </a:moveTo>
                  <a:lnTo>
                    <a:pt x="1394468" y="2597679"/>
                  </a:lnTo>
                </a:path>
                <a:path w="7895590" h="3609975">
                  <a:moveTo>
                    <a:pt x="1373218" y="2618930"/>
                  </a:moveTo>
                  <a:lnTo>
                    <a:pt x="1373218" y="2618930"/>
                  </a:lnTo>
                </a:path>
                <a:path w="7895590" h="3609975">
                  <a:moveTo>
                    <a:pt x="1351967" y="2640181"/>
                  </a:moveTo>
                  <a:lnTo>
                    <a:pt x="1351967" y="2640181"/>
                  </a:lnTo>
                </a:path>
                <a:path w="7895590" h="3609975">
                  <a:moveTo>
                    <a:pt x="1331728" y="2661432"/>
                  </a:moveTo>
                  <a:lnTo>
                    <a:pt x="1331728" y="2661432"/>
                  </a:lnTo>
                </a:path>
                <a:path w="7895590" h="3609975">
                  <a:moveTo>
                    <a:pt x="1310477" y="2682683"/>
                  </a:moveTo>
                  <a:lnTo>
                    <a:pt x="1310477" y="2682683"/>
                  </a:lnTo>
                </a:path>
                <a:path w="7895590" h="3609975">
                  <a:moveTo>
                    <a:pt x="1289226" y="2702922"/>
                  </a:moveTo>
                  <a:lnTo>
                    <a:pt x="1289226" y="2702922"/>
                  </a:lnTo>
                </a:path>
                <a:path w="7895590" h="3609975">
                  <a:moveTo>
                    <a:pt x="1267975" y="2724173"/>
                  </a:moveTo>
                  <a:lnTo>
                    <a:pt x="1267975" y="2724173"/>
                  </a:lnTo>
                </a:path>
                <a:path w="7895590" h="3609975">
                  <a:moveTo>
                    <a:pt x="1246724" y="2745424"/>
                  </a:moveTo>
                  <a:lnTo>
                    <a:pt x="1246724" y="2745424"/>
                  </a:lnTo>
                </a:path>
                <a:path w="7895590" h="3609975">
                  <a:moveTo>
                    <a:pt x="1226485" y="2766675"/>
                  </a:moveTo>
                  <a:lnTo>
                    <a:pt x="1226485" y="2766675"/>
                  </a:lnTo>
                </a:path>
                <a:path w="7895590" h="3609975">
                  <a:moveTo>
                    <a:pt x="1531082" y="2418563"/>
                  </a:moveTo>
                  <a:lnTo>
                    <a:pt x="1531082" y="2418563"/>
                  </a:lnTo>
                </a:path>
                <a:path w="7895590" h="3609975">
                  <a:moveTo>
                    <a:pt x="1510843" y="2439814"/>
                  </a:moveTo>
                  <a:lnTo>
                    <a:pt x="1510843" y="2439814"/>
                  </a:lnTo>
                </a:path>
                <a:path w="7895590" h="3609975">
                  <a:moveTo>
                    <a:pt x="1489592" y="2461065"/>
                  </a:moveTo>
                  <a:lnTo>
                    <a:pt x="1489592" y="2461065"/>
                  </a:lnTo>
                </a:path>
                <a:path w="7895590" h="3609975">
                  <a:moveTo>
                    <a:pt x="1468341" y="2482316"/>
                  </a:moveTo>
                  <a:lnTo>
                    <a:pt x="1468341" y="2482316"/>
                  </a:lnTo>
                </a:path>
                <a:path w="7895590" h="3609975">
                  <a:moveTo>
                    <a:pt x="1447090" y="2503567"/>
                  </a:moveTo>
                  <a:lnTo>
                    <a:pt x="1447090" y="2503567"/>
                  </a:lnTo>
                </a:path>
                <a:path w="7895590" h="3609975">
                  <a:moveTo>
                    <a:pt x="1425839" y="2523806"/>
                  </a:moveTo>
                  <a:lnTo>
                    <a:pt x="1425839" y="2523806"/>
                  </a:lnTo>
                </a:path>
                <a:path w="7895590" h="3609975">
                  <a:moveTo>
                    <a:pt x="1405600" y="2545057"/>
                  </a:moveTo>
                  <a:lnTo>
                    <a:pt x="1405600" y="2545057"/>
                  </a:lnTo>
                </a:path>
                <a:path w="7895590" h="3609975">
                  <a:moveTo>
                    <a:pt x="1384349" y="2566308"/>
                  </a:moveTo>
                  <a:lnTo>
                    <a:pt x="1384349" y="2566308"/>
                  </a:lnTo>
                </a:path>
                <a:path w="7895590" h="3609975">
                  <a:moveTo>
                    <a:pt x="1363098" y="2587559"/>
                  </a:moveTo>
                  <a:lnTo>
                    <a:pt x="1363098" y="2587559"/>
                  </a:lnTo>
                </a:path>
                <a:path w="7895590" h="3609975">
                  <a:moveTo>
                    <a:pt x="1341847" y="2608810"/>
                  </a:moveTo>
                  <a:lnTo>
                    <a:pt x="1341847" y="2608810"/>
                  </a:lnTo>
                </a:path>
                <a:path w="7895590" h="3609975">
                  <a:moveTo>
                    <a:pt x="1320596" y="2630061"/>
                  </a:moveTo>
                  <a:lnTo>
                    <a:pt x="1320596" y="2630061"/>
                  </a:lnTo>
                </a:path>
                <a:path w="7895590" h="3609975">
                  <a:moveTo>
                    <a:pt x="1299345" y="2650300"/>
                  </a:moveTo>
                  <a:lnTo>
                    <a:pt x="1299345" y="2650300"/>
                  </a:lnTo>
                </a:path>
                <a:path w="7895590" h="3609975">
                  <a:moveTo>
                    <a:pt x="1279106" y="2671551"/>
                  </a:moveTo>
                  <a:lnTo>
                    <a:pt x="1279106" y="2671551"/>
                  </a:lnTo>
                </a:path>
                <a:path w="7895590" h="3609975">
                  <a:moveTo>
                    <a:pt x="1257855" y="2692802"/>
                  </a:moveTo>
                  <a:lnTo>
                    <a:pt x="1257855" y="2692802"/>
                  </a:lnTo>
                </a:path>
                <a:path w="7895590" h="3609975">
                  <a:moveTo>
                    <a:pt x="1236604" y="2714053"/>
                  </a:moveTo>
                  <a:lnTo>
                    <a:pt x="1236604" y="2714053"/>
                  </a:lnTo>
                </a:path>
                <a:path w="7895590" h="3609975">
                  <a:moveTo>
                    <a:pt x="1215353" y="2735304"/>
                  </a:moveTo>
                  <a:lnTo>
                    <a:pt x="1215353" y="2735304"/>
                  </a:lnTo>
                </a:path>
                <a:path w="7895590" h="3609975">
                  <a:moveTo>
                    <a:pt x="1194102" y="2755543"/>
                  </a:moveTo>
                  <a:lnTo>
                    <a:pt x="1194102" y="2755543"/>
                  </a:lnTo>
                </a:path>
                <a:path w="7895590" h="3609975">
                  <a:moveTo>
                    <a:pt x="1531082" y="2755543"/>
                  </a:moveTo>
                  <a:lnTo>
                    <a:pt x="1531082" y="2755543"/>
                  </a:lnTo>
                </a:path>
                <a:path w="7895590" h="3609975">
                  <a:moveTo>
                    <a:pt x="1510843" y="2776794"/>
                  </a:moveTo>
                  <a:lnTo>
                    <a:pt x="1510843" y="2776794"/>
                  </a:lnTo>
                </a:path>
                <a:path w="7895590" h="3609975">
                  <a:moveTo>
                    <a:pt x="1520962" y="2724173"/>
                  </a:moveTo>
                  <a:lnTo>
                    <a:pt x="1520962" y="2724173"/>
                  </a:lnTo>
                </a:path>
                <a:path w="7895590" h="3609975">
                  <a:moveTo>
                    <a:pt x="1499711" y="2745424"/>
                  </a:moveTo>
                  <a:lnTo>
                    <a:pt x="1499711" y="2745424"/>
                  </a:lnTo>
                </a:path>
                <a:path w="7895590" h="3609975">
                  <a:moveTo>
                    <a:pt x="1478460" y="2766675"/>
                  </a:moveTo>
                  <a:lnTo>
                    <a:pt x="1478460" y="2766675"/>
                  </a:lnTo>
                </a:path>
                <a:path w="7895590" h="3609975">
                  <a:moveTo>
                    <a:pt x="847003" y="2218197"/>
                  </a:moveTo>
                  <a:lnTo>
                    <a:pt x="909744" y="2155456"/>
                  </a:lnTo>
                </a:path>
                <a:path w="7895590" h="3609975">
                  <a:moveTo>
                    <a:pt x="973497" y="2218197"/>
                  </a:moveTo>
                  <a:lnTo>
                    <a:pt x="1036238" y="2155456"/>
                  </a:lnTo>
                </a:path>
                <a:path w="7895590" h="3609975">
                  <a:moveTo>
                    <a:pt x="1099991" y="2218197"/>
                  </a:moveTo>
                  <a:lnTo>
                    <a:pt x="1162732" y="2155456"/>
                  </a:lnTo>
                </a:path>
                <a:path w="7895590" h="3609975">
                  <a:moveTo>
                    <a:pt x="1226485" y="2218197"/>
                  </a:moveTo>
                  <a:lnTo>
                    <a:pt x="1289226" y="2155456"/>
                  </a:lnTo>
                </a:path>
                <a:path w="7895590" h="3609975">
                  <a:moveTo>
                    <a:pt x="1351967" y="2218197"/>
                  </a:moveTo>
                  <a:lnTo>
                    <a:pt x="1415719" y="2155456"/>
                  </a:lnTo>
                </a:path>
                <a:path w="7895590" h="3609975">
                  <a:moveTo>
                    <a:pt x="1478460" y="2218197"/>
                  </a:moveTo>
                  <a:lnTo>
                    <a:pt x="1533106" y="2164563"/>
                  </a:lnTo>
                </a:path>
                <a:path w="7895590" h="3609975">
                  <a:moveTo>
                    <a:pt x="988676" y="2771734"/>
                  </a:moveTo>
                  <a:lnTo>
                    <a:pt x="988676" y="2771734"/>
                  </a:lnTo>
                </a:path>
                <a:path w="7895590" h="3609975">
                  <a:moveTo>
                    <a:pt x="957305" y="2803105"/>
                  </a:moveTo>
                  <a:lnTo>
                    <a:pt x="957305" y="2803105"/>
                  </a:lnTo>
                </a:path>
                <a:path w="7895590" h="3609975">
                  <a:moveTo>
                    <a:pt x="925935" y="2835487"/>
                  </a:moveTo>
                  <a:lnTo>
                    <a:pt x="925935" y="2835487"/>
                  </a:lnTo>
                </a:path>
                <a:path w="7895590" h="3609975">
                  <a:moveTo>
                    <a:pt x="894565" y="2866858"/>
                  </a:moveTo>
                  <a:lnTo>
                    <a:pt x="894565" y="2866858"/>
                  </a:lnTo>
                </a:path>
                <a:path w="7895590" h="3609975">
                  <a:moveTo>
                    <a:pt x="862182" y="2898228"/>
                  </a:moveTo>
                  <a:lnTo>
                    <a:pt x="862182" y="2898228"/>
                  </a:lnTo>
                </a:path>
                <a:path w="7895590" h="3609975">
                  <a:moveTo>
                    <a:pt x="830812" y="2929599"/>
                  </a:moveTo>
                  <a:lnTo>
                    <a:pt x="830812" y="2929599"/>
                  </a:lnTo>
                </a:path>
                <a:path w="7895590" h="3609975">
                  <a:moveTo>
                    <a:pt x="799441" y="2960969"/>
                  </a:moveTo>
                  <a:lnTo>
                    <a:pt x="799441" y="2960969"/>
                  </a:lnTo>
                </a:path>
                <a:path w="7895590" h="3609975">
                  <a:moveTo>
                    <a:pt x="909744" y="2787926"/>
                  </a:moveTo>
                  <a:lnTo>
                    <a:pt x="909744" y="2787926"/>
                  </a:lnTo>
                </a:path>
                <a:path w="7895590" h="3609975">
                  <a:moveTo>
                    <a:pt x="878373" y="2819296"/>
                  </a:moveTo>
                  <a:lnTo>
                    <a:pt x="878373" y="2819296"/>
                  </a:lnTo>
                </a:path>
                <a:path w="7895590" h="3609975">
                  <a:moveTo>
                    <a:pt x="847003" y="2850667"/>
                  </a:moveTo>
                  <a:lnTo>
                    <a:pt x="847003" y="2850667"/>
                  </a:lnTo>
                </a:path>
                <a:path w="7895590" h="3609975">
                  <a:moveTo>
                    <a:pt x="814620" y="2882037"/>
                  </a:moveTo>
                  <a:lnTo>
                    <a:pt x="814620" y="2882037"/>
                  </a:lnTo>
                </a:path>
                <a:path w="7895590" h="3609975">
                  <a:moveTo>
                    <a:pt x="783250" y="2914419"/>
                  </a:moveTo>
                  <a:lnTo>
                    <a:pt x="783250" y="2914419"/>
                  </a:lnTo>
                </a:path>
                <a:path w="7895590" h="3609975">
                  <a:moveTo>
                    <a:pt x="862182" y="2771734"/>
                  </a:moveTo>
                  <a:lnTo>
                    <a:pt x="862182" y="2771734"/>
                  </a:lnTo>
                </a:path>
                <a:path w="7895590" h="3609975">
                  <a:moveTo>
                    <a:pt x="830812" y="2803105"/>
                  </a:moveTo>
                  <a:lnTo>
                    <a:pt x="830812" y="2803105"/>
                  </a:lnTo>
                </a:path>
                <a:path w="7895590" h="3609975">
                  <a:moveTo>
                    <a:pt x="799441" y="2835487"/>
                  </a:moveTo>
                  <a:lnTo>
                    <a:pt x="799441" y="2835487"/>
                  </a:lnTo>
                </a:path>
                <a:path w="7895590" h="3609975">
                  <a:moveTo>
                    <a:pt x="783250" y="2787926"/>
                  </a:moveTo>
                  <a:lnTo>
                    <a:pt x="783250" y="2787926"/>
                  </a:lnTo>
                </a:path>
                <a:path w="7895590" h="3609975">
                  <a:moveTo>
                    <a:pt x="720509" y="2850667"/>
                  </a:moveTo>
                  <a:lnTo>
                    <a:pt x="720509" y="2850667"/>
                  </a:lnTo>
                </a:path>
                <a:path w="7895590" h="3609975">
                  <a:moveTo>
                    <a:pt x="403768" y="3419383"/>
                  </a:moveTo>
                  <a:lnTo>
                    <a:pt x="403768" y="3419383"/>
                  </a:lnTo>
                </a:path>
                <a:path w="7895590" h="3609975">
                  <a:moveTo>
                    <a:pt x="372398" y="3451766"/>
                  </a:moveTo>
                  <a:lnTo>
                    <a:pt x="372398" y="3451766"/>
                  </a:lnTo>
                </a:path>
                <a:path w="7895590" h="3609975">
                  <a:moveTo>
                    <a:pt x="341027" y="3483136"/>
                  </a:moveTo>
                  <a:lnTo>
                    <a:pt x="341027" y="3483136"/>
                  </a:lnTo>
                </a:path>
                <a:path w="7895590" h="3609975">
                  <a:moveTo>
                    <a:pt x="309657" y="3514507"/>
                  </a:moveTo>
                  <a:lnTo>
                    <a:pt x="309657" y="3514507"/>
                  </a:lnTo>
                </a:path>
                <a:path w="7895590" h="3609975">
                  <a:moveTo>
                    <a:pt x="277274" y="3545877"/>
                  </a:moveTo>
                  <a:lnTo>
                    <a:pt x="277274" y="3545877"/>
                  </a:lnTo>
                </a:path>
                <a:path w="7895590" h="3609975">
                  <a:moveTo>
                    <a:pt x="245904" y="3578260"/>
                  </a:moveTo>
                  <a:lnTo>
                    <a:pt x="245904" y="3578260"/>
                  </a:lnTo>
                </a:path>
                <a:path w="7895590" h="3609975">
                  <a:moveTo>
                    <a:pt x="214533" y="3609630"/>
                  </a:moveTo>
                  <a:lnTo>
                    <a:pt x="214533" y="3609630"/>
                  </a:lnTo>
                </a:path>
                <a:path w="7895590" h="3609975">
                  <a:moveTo>
                    <a:pt x="704318" y="3056093"/>
                  </a:moveTo>
                  <a:lnTo>
                    <a:pt x="704318" y="3056093"/>
                  </a:lnTo>
                </a:path>
                <a:path w="7895590" h="3609975">
                  <a:moveTo>
                    <a:pt x="672947" y="3087463"/>
                  </a:moveTo>
                  <a:lnTo>
                    <a:pt x="672947" y="3087463"/>
                  </a:lnTo>
                </a:path>
                <a:path w="7895590" h="3609975">
                  <a:moveTo>
                    <a:pt x="641577" y="3119846"/>
                  </a:moveTo>
                  <a:lnTo>
                    <a:pt x="641577" y="3119846"/>
                  </a:lnTo>
                </a:path>
                <a:path w="7895590" h="3609975">
                  <a:moveTo>
                    <a:pt x="609194" y="3151216"/>
                  </a:moveTo>
                  <a:lnTo>
                    <a:pt x="609194" y="3151216"/>
                  </a:lnTo>
                </a:path>
                <a:path w="7895590" h="3609975">
                  <a:moveTo>
                    <a:pt x="577824" y="3182587"/>
                  </a:moveTo>
                  <a:lnTo>
                    <a:pt x="577824" y="3182587"/>
                  </a:lnTo>
                </a:path>
                <a:path w="7895590" h="3609975">
                  <a:moveTo>
                    <a:pt x="546453" y="3213957"/>
                  </a:moveTo>
                  <a:lnTo>
                    <a:pt x="546453" y="3213957"/>
                  </a:lnTo>
                </a:path>
                <a:path w="7895590" h="3609975">
                  <a:moveTo>
                    <a:pt x="515083" y="3246339"/>
                  </a:moveTo>
                  <a:lnTo>
                    <a:pt x="515083" y="3246339"/>
                  </a:lnTo>
                </a:path>
                <a:path w="7895590" h="3609975">
                  <a:moveTo>
                    <a:pt x="482700" y="3277710"/>
                  </a:moveTo>
                  <a:lnTo>
                    <a:pt x="482700" y="3277710"/>
                  </a:lnTo>
                </a:path>
                <a:path w="7895590" h="3609975">
                  <a:moveTo>
                    <a:pt x="451330" y="3309080"/>
                  </a:moveTo>
                  <a:lnTo>
                    <a:pt x="451330" y="3309080"/>
                  </a:lnTo>
                </a:path>
                <a:path w="7895590" h="3609975">
                  <a:moveTo>
                    <a:pt x="419959" y="3340451"/>
                  </a:moveTo>
                  <a:lnTo>
                    <a:pt x="419959" y="3340451"/>
                  </a:lnTo>
                </a:path>
                <a:path w="7895590" h="3609975">
                  <a:moveTo>
                    <a:pt x="388589" y="3372833"/>
                  </a:moveTo>
                  <a:lnTo>
                    <a:pt x="388589" y="3372833"/>
                  </a:lnTo>
                </a:path>
                <a:path w="7895590" h="3609975">
                  <a:moveTo>
                    <a:pt x="357218" y="3404204"/>
                  </a:moveTo>
                  <a:lnTo>
                    <a:pt x="357218" y="3404204"/>
                  </a:lnTo>
                </a:path>
                <a:path w="7895590" h="3609975">
                  <a:moveTo>
                    <a:pt x="324836" y="3435574"/>
                  </a:moveTo>
                  <a:lnTo>
                    <a:pt x="324836" y="3435574"/>
                  </a:lnTo>
                </a:path>
                <a:path w="7895590" h="3609975">
                  <a:moveTo>
                    <a:pt x="293465" y="3466945"/>
                  </a:moveTo>
                  <a:lnTo>
                    <a:pt x="293465" y="3466945"/>
                  </a:lnTo>
                </a:path>
                <a:path w="7895590" h="3609975">
                  <a:moveTo>
                    <a:pt x="262095" y="3498315"/>
                  </a:moveTo>
                  <a:lnTo>
                    <a:pt x="262095" y="3498315"/>
                  </a:lnTo>
                </a:path>
                <a:path w="7895590" h="3609975">
                  <a:moveTo>
                    <a:pt x="230724" y="3530698"/>
                  </a:moveTo>
                  <a:lnTo>
                    <a:pt x="230724" y="3530698"/>
                  </a:lnTo>
                </a:path>
                <a:path w="7895590" h="3609975">
                  <a:moveTo>
                    <a:pt x="198342" y="3562068"/>
                  </a:moveTo>
                  <a:lnTo>
                    <a:pt x="198342" y="3562068"/>
                  </a:lnTo>
                </a:path>
                <a:path w="7895590" h="3609975">
                  <a:moveTo>
                    <a:pt x="166971" y="3593439"/>
                  </a:moveTo>
                  <a:lnTo>
                    <a:pt x="166971" y="3593439"/>
                  </a:lnTo>
                </a:path>
                <a:path w="7895590" h="3609975">
                  <a:moveTo>
                    <a:pt x="720509" y="2977160"/>
                  </a:moveTo>
                  <a:lnTo>
                    <a:pt x="720509" y="2977160"/>
                  </a:lnTo>
                </a:path>
                <a:path w="7895590" h="3609975">
                  <a:moveTo>
                    <a:pt x="689138" y="3008531"/>
                  </a:moveTo>
                  <a:lnTo>
                    <a:pt x="689138" y="3008531"/>
                  </a:lnTo>
                </a:path>
                <a:path w="7895590" h="3609975">
                  <a:moveTo>
                    <a:pt x="656756" y="3040913"/>
                  </a:moveTo>
                  <a:lnTo>
                    <a:pt x="656756" y="3040913"/>
                  </a:lnTo>
                </a:path>
                <a:path w="7895590" h="3609975">
                  <a:moveTo>
                    <a:pt x="625385" y="3072284"/>
                  </a:moveTo>
                  <a:lnTo>
                    <a:pt x="625385" y="3072284"/>
                  </a:lnTo>
                </a:path>
                <a:path w="7895590" h="3609975">
                  <a:moveTo>
                    <a:pt x="594015" y="3103654"/>
                  </a:moveTo>
                  <a:lnTo>
                    <a:pt x="594015" y="3103654"/>
                  </a:lnTo>
                </a:path>
                <a:path w="7895590" h="3609975">
                  <a:moveTo>
                    <a:pt x="562644" y="3135025"/>
                  </a:moveTo>
                  <a:lnTo>
                    <a:pt x="562644" y="3135025"/>
                  </a:lnTo>
                </a:path>
                <a:path w="7895590" h="3609975">
                  <a:moveTo>
                    <a:pt x="530262" y="3167407"/>
                  </a:moveTo>
                  <a:lnTo>
                    <a:pt x="530262" y="3167407"/>
                  </a:lnTo>
                </a:path>
                <a:path w="7895590" h="3609975">
                  <a:moveTo>
                    <a:pt x="498892" y="3198778"/>
                  </a:moveTo>
                  <a:lnTo>
                    <a:pt x="498892" y="3198778"/>
                  </a:lnTo>
                </a:path>
                <a:path w="7895590" h="3609975">
                  <a:moveTo>
                    <a:pt x="467521" y="3230148"/>
                  </a:moveTo>
                  <a:lnTo>
                    <a:pt x="467521" y="3230148"/>
                  </a:lnTo>
                </a:path>
                <a:path w="7895590" h="3609975">
                  <a:moveTo>
                    <a:pt x="436151" y="3261519"/>
                  </a:moveTo>
                  <a:lnTo>
                    <a:pt x="436151" y="3261519"/>
                  </a:lnTo>
                </a:path>
                <a:path w="7895590" h="3609975">
                  <a:moveTo>
                    <a:pt x="403768" y="3292889"/>
                  </a:moveTo>
                  <a:lnTo>
                    <a:pt x="403768" y="3292889"/>
                  </a:lnTo>
                </a:path>
                <a:path w="7895590" h="3609975">
                  <a:moveTo>
                    <a:pt x="372398" y="3325272"/>
                  </a:moveTo>
                  <a:lnTo>
                    <a:pt x="372398" y="3325272"/>
                  </a:lnTo>
                </a:path>
                <a:path w="7895590" h="3609975">
                  <a:moveTo>
                    <a:pt x="341027" y="3356642"/>
                  </a:moveTo>
                  <a:lnTo>
                    <a:pt x="341027" y="3356642"/>
                  </a:lnTo>
                </a:path>
                <a:path w="7895590" h="3609975">
                  <a:moveTo>
                    <a:pt x="309657" y="3388013"/>
                  </a:moveTo>
                  <a:lnTo>
                    <a:pt x="309657" y="3388013"/>
                  </a:lnTo>
                </a:path>
                <a:path w="7895590" h="3609975">
                  <a:moveTo>
                    <a:pt x="277274" y="3419383"/>
                  </a:moveTo>
                  <a:lnTo>
                    <a:pt x="277274" y="3419383"/>
                  </a:lnTo>
                </a:path>
                <a:path w="7895590" h="3609975">
                  <a:moveTo>
                    <a:pt x="245904" y="3451766"/>
                  </a:moveTo>
                  <a:lnTo>
                    <a:pt x="245904" y="3451766"/>
                  </a:lnTo>
                </a:path>
                <a:path w="7895590" h="3609975">
                  <a:moveTo>
                    <a:pt x="214533" y="3483136"/>
                  </a:moveTo>
                  <a:lnTo>
                    <a:pt x="214533" y="3483136"/>
                  </a:lnTo>
                </a:path>
                <a:path w="7895590" h="3609975">
                  <a:moveTo>
                    <a:pt x="183163" y="3514507"/>
                  </a:moveTo>
                  <a:lnTo>
                    <a:pt x="183163" y="3514507"/>
                  </a:lnTo>
                </a:path>
                <a:path w="7895590" h="3609975">
                  <a:moveTo>
                    <a:pt x="151792" y="3545877"/>
                  </a:moveTo>
                  <a:lnTo>
                    <a:pt x="151792" y="3545877"/>
                  </a:lnTo>
                </a:path>
                <a:path w="7895590" h="3609975">
                  <a:moveTo>
                    <a:pt x="119410" y="3578260"/>
                  </a:moveTo>
                  <a:lnTo>
                    <a:pt x="119410" y="3578260"/>
                  </a:lnTo>
                </a:path>
                <a:path w="7895590" h="3609975">
                  <a:moveTo>
                    <a:pt x="88039" y="3609630"/>
                  </a:moveTo>
                  <a:lnTo>
                    <a:pt x="88039" y="3609630"/>
                  </a:lnTo>
                </a:path>
                <a:path w="7895590" h="3609975">
                  <a:moveTo>
                    <a:pt x="704318" y="2929599"/>
                  </a:moveTo>
                  <a:lnTo>
                    <a:pt x="704318" y="2929599"/>
                  </a:lnTo>
                </a:path>
                <a:path w="7895590" h="3609975">
                  <a:moveTo>
                    <a:pt x="672947" y="2960969"/>
                  </a:moveTo>
                  <a:lnTo>
                    <a:pt x="672947" y="2960969"/>
                  </a:lnTo>
                </a:path>
                <a:path w="7895590" h="3609975">
                  <a:moveTo>
                    <a:pt x="641577" y="2993352"/>
                  </a:moveTo>
                  <a:lnTo>
                    <a:pt x="641577" y="2993352"/>
                  </a:lnTo>
                </a:path>
                <a:path w="7895590" h="3609975">
                  <a:moveTo>
                    <a:pt x="609194" y="3024722"/>
                  </a:moveTo>
                  <a:lnTo>
                    <a:pt x="609194" y="3024722"/>
                  </a:lnTo>
                </a:path>
                <a:path w="7895590" h="3609975">
                  <a:moveTo>
                    <a:pt x="577824" y="3056093"/>
                  </a:moveTo>
                  <a:lnTo>
                    <a:pt x="577824" y="3056093"/>
                  </a:lnTo>
                </a:path>
                <a:path w="7895590" h="3609975">
                  <a:moveTo>
                    <a:pt x="546453" y="3087463"/>
                  </a:moveTo>
                  <a:lnTo>
                    <a:pt x="546453" y="3087463"/>
                  </a:lnTo>
                </a:path>
                <a:path w="7895590" h="3609975">
                  <a:moveTo>
                    <a:pt x="515083" y="3119846"/>
                  </a:moveTo>
                  <a:lnTo>
                    <a:pt x="515083" y="3119846"/>
                  </a:lnTo>
                </a:path>
                <a:path w="7895590" h="3609975">
                  <a:moveTo>
                    <a:pt x="482700" y="3151216"/>
                  </a:moveTo>
                  <a:lnTo>
                    <a:pt x="482700" y="3151216"/>
                  </a:lnTo>
                </a:path>
                <a:path w="7895590" h="3609975">
                  <a:moveTo>
                    <a:pt x="451330" y="3182587"/>
                  </a:moveTo>
                  <a:lnTo>
                    <a:pt x="451330" y="3182587"/>
                  </a:lnTo>
                </a:path>
                <a:path w="7895590" h="3609975">
                  <a:moveTo>
                    <a:pt x="419959" y="3213957"/>
                  </a:moveTo>
                  <a:lnTo>
                    <a:pt x="419959" y="3213957"/>
                  </a:lnTo>
                </a:path>
                <a:path w="7895590" h="3609975">
                  <a:moveTo>
                    <a:pt x="388589" y="3246339"/>
                  </a:moveTo>
                  <a:lnTo>
                    <a:pt x="388589" y="3246339"/>
                  </a:lnTo>
                </a:path>
                <a:path w="7895590" h="3609975">
                  <a:moveTo>
                    <a:pt x="357218" y="3277710"/>
                  </a:moveTo>
                  <a:lnTo>
                    <a:pt x="357218" y="3277710"/>
                  </a:lnTo>
                </a:path>
                <a:path w="7895590" h="3609975">
                  <a:moveTo>
                    <a:pt x="324836" y="3309080"/>
                  </a:moveTo>
                  <a:lnTo>
                    <a:pt x="324836" y="3309080"/>
                  </a:lnTo>
                </a:path>
                <a:path w="7895590" h="3609975">
                  <a:moveTo>
                    <a:pt x="293465" y="3340451"/>
                  </a:moveTo>
                  <a:lnTo>
                    <a:pt x="293465" y="3340451"/>
                  </a:lnTo>
                </a:path>
                <a:path w="7895590" h="3609975">
                  <a:moveTo>
                    <a:pt x="262095" y="3372833"/>
                  </a:moveTo>
                  <a:lnTo>
                    <a:pt x="262095" y="3372833"/>
                  </a:lnTo>
                </a:path>
                <a:path w="7895590" h="3609975">
                  <a:moveTo>
                    <a:pt x="230724" y="3404204"/>
                  </a:moveTo>
                  <a:lnTo>
                    <a:pt x="230724" y="3404204"/>
                  </a:lnTo>
                </a:path>
                <a:path w="7895590" h="3609975">
                  <a:moveTo>
                    <a:pt x="198342" y="3435574"/>
                  </a:moveTo>
                  <a:lnTo>
                    <a:pt x="198342" y="3435574"/>
                  </a:lnTo>
                </a:path>
                <a:path w="7895590" h="3609975">
                  <a:moveTo>
                    <a:pt x="166971" y="3466945"/>
                  </a:moveTo>
                  <a:lnTo>
                    <a:pt x="166971" y="3466945"/>
                  </a:lnTo>
                </a:path>
                <a:path w="7895590" h="3609975">
                  <a:moveTo>
                    <a:pt x="135601" y="3498315"/>
                  </a:moveTo>
                  <a:lnTo>
                    <a:pt x="135601" y="3498315"/>
                  </a:lnTo>
                </a:path>
                <a:path w="7895590" h="3609975">
                  <a:moveTo>
                    <a:pt x="104230" y="3530698"/>
                  </a:moveTo>
                  <a:lnTo>
                    <a:pt x="104230" y="3530698"/>
                  </a:lnTo>
                </a:path>
                <a:path w="7895590" h="3609975">
                  <a:moveTo>
                    <a:pt x="71848" y="3562068"/>
                  </a:moveTo>
                  <a:lnTo>
                    <a:pt x="71848" y="3562068"/>
                  </a:lnTo>
                </a:path>
                <a:path w="7895590" h="3609975">
                  <a:moveTo>
                    <a:pt x="40478" y="3593439"/>
                  </a:moveTo>
                  <a:lnTo>
                    <a:pt x="40478" y="3593439"/>
                  </a:lnTo>
                </a:path>
                <a:path w="7895590" h="3609975">
                  <a:moveTo>
                    <a:pt x="689138" y="2882037"/>
                  </a:moveTo>
                  <a:lnTo>
                    <a:pt x="689138" y="2882037"/>
                  </a:lnTo>
                </a:path>
                <a:path w="7895590" h="3609975">
                  <a:moveTo>
                    <a:pt x="656756" y="2914419"/>
                  </a:moveTo>
                  <a:lnTo>
                    <a:pt x="656756" y="2914419"/>
                  </a:lnTo>
                </a:path>
                <a:path w="7895590" h="3609975">
                  <a:moveTo>
                    <a:pt x="625385" y="2945790"/>
                  </a:moveTo>
                  <a:lnTo>
                    <a:pt x="625385" y="2945790"/>
                  </a:lnTo>
                </a:path>
                <a:path w="7895590" h="3609975">
                  <a:moveTo>
                    <a:pt x="594015" y="2977160"/>
                  </a:moveTo>
                  <a:lnTo>
                    <a:pt x="594015" y="2977160"/>
                  </a:lnTo>
                </a:path>
                <a:path w="7895590" h="3609975">
                  <a:moveTo>
                    <a:pt x="562644" y="3008531"/>
                  </a:moveTo>
                  <a:lnTo>
                    <a:pt x="562644" y="3008531"/>
                  </a:lnTo>
                </a:path>
                <a:path w="7895590" h="3609975">
                  <a:moveTo>
                    <a:pt x="530262" y="3040913"/>
                  </a:moveTo>
                  <a:lnTo>
                    <a:pt x="530262" y="3040913"/>
                  </a:lnTo>
                </a:path>
                <a:path w="7895590" h="3609975">
                  <a:moveTo>
                    <a:pt x="498892" y="3072284"/>
                  </a:moveTo>
                  <a:lnTo>
                    <a:pt x="498892" y="3072284"/>
                  </a:lnTo>
                </a:path>
                <a:path w="7895590" h="3609975">
                  <a:moveTo>
                    <a:pt x="467521" y="3103654"/>
                  </a:moveTo>
                  <a:lnTo>
                    <a:pt x="467521" y="3103654"/>
                  </a:lnTo>
                </a:path>
                <a:path w="7895590" h="3609975">
                  <a:moveTo>
                    <a:pt x="436151" y="3135025"/>
                  </a:moveTo>
                  <a:lnTo>
                    <a:pt x="436151" y="3135025"/>
                  </a:lnTo>
                </a:path>
                <a:path w="7895590" h="3609975">
                  <a:moveTo>
                    <a:pt x="403768" y="3167407"/>
                  </a:moveTo>
                  <a:lnTo>
                    <a:pt x="403768" y="3167407"/>
                  </a:lnTo>
                </a:path>
                <a:path w="7895590" h="3609975">
                  <a:moveTo>
                    <a:pt x="372398" y="3198778"/>
                  </a:moveTo>
                  <a:lnTo>
                    <a:pt x="372398" y="3198778"/>
                  </a:lnTo>
                </a:path>
                <a:path w="7895590" h="3609975">
                  <a:moveTo>
                    <a:pt x="341027" y="3230148"/>
                  </a:moveTo>
                  <a:lnTo>
                    <a:pt x="341027" y="3230148"/>
                  </a:lnTo>
                </a:path>
                <a:path w="7895590" h="3609975">
                  <a:moveTo>
                    <a:pt x="309657" y="3261519"/>
                  </a:moveTo>
                  <a:lnTo>
                    <a:pt x="309657" y="3261519"/>
                  </a:lnTo>
                </a:path>
                <a:path w="7895590" h="3609975">
                  <a:moveTo>
                    <a:pt x="277274" y="3292889"/>
                  </a:moveTo>
                  <a:lnTo>
                    <a:pt x="277274" y="3292889"/>
                  </a:lnTo>
                </a:path>
                <a:path w="7895590" h="3609975">
                  <a:moveTo>
                    <a:pt x="245904" y="3325272"/>
                  </a:moveTo>
                  <a:lnTo>
                    <a:pt x="245904" y="3325272"/>
                  </a:lnTo>
                </a:path>
                <a:path w="7895590" h="3609975">
                  <a:moveTo>
                    <a:pt x="214533" y="3356642"/>
                  </a:moveTo>
                  <a:lnTo>
                    <a:pt x="214533" y="3356642"/>
                  </a:lnTo>
                </a:path>
                <a:path w="7895590" h="3609975">
                  <a:moveTo>
                    <a:pt x="183163" y="3388013"/>
                  </a:moveTo>
                  <a:lnTo>
                    <a:pt x="183163" y="3388013"/>
                  </a:lnTo>
                </a:path>
                <a:path w="7895590" h="3609975">
                  <a:moveTo>
                    <a:pt x="151792" y="3419383"/>
                  </a:moveTo>
                  <a:lnTo>
                    <a:pt x="151792" y="3419383"/>
                  </a:lnTo>
                </a:path>
                <a:path w="7895590" h="3609975">
                  <a:moveTo>
                    <a:pt x="119410" y="3451766"/>
                  </a:moveTo>
                  <a:lnTo>
                    <a:pt x="119410" y="3451766"/>
                  </a:lnTo>
                </a:path>
                <a:path w="7895590" h="3609975">
                  <a:moveTo>
                    <a:pt x="88039" y="3483136"/>
                  </a:moveTo>
                  <a:lnTo>
                    <a:pt x="88039" y="3483136"/>
                  </a:lnTo>
                </a:path>
                <a:path w="7895590" h="3609975">
                  <a:moveTo>
                    <a:pt x="56669" y="3514507"/>
                  </a:moveTo>
                  <a:lnTo>
                    <a:pt x="56669" y="3514507"/>
                  </a:lnTo>
                </a:path>
                <a:path w="7895590" h="3609975">
                  <a:moveTo>
                    <a:pt x="25298" y="3545877"/>
                  </a:moveTo>
                  <a:lnTo>
                    <a:pt x="25298" y="3545877"/>
                  </a:lnTo>
                </a:path>
                <a:path w="7895590" h="3609975">
                  <a:moveTo>
                    <a:pt x="704318" y="2803105"/>
                  </a:moveTo>
                  <a:lnTo>
                    <a:pt x="704318" y="2803105"/>
                  </a:lnTo>
                </a:path>
                <a:path w="7895590" h="3609975">
                  <a:moveTo>
                    <a:pt x="672947" y="2835487"/>
                  </a:moveTo>
                  <a:lnTo>
                    <a:pt x="672947" y="2835487"/>
                  </a:lnTo>
                </a:path>
                <a:path w="7895590" h="3609975">
                  <a:moveTo>
                    <a:pt x="641577" y="2866858"/>
                  </a:moveTo>
                  <a:lnTo>
                    <a:pt x="641577" y="2866858"/>
                  </a:lnTo>
                </a:path>
                <a:path w="7895590" h="3609975">
                  <a:moveTo>
                    <a:pt x="609194" y="2898228"/>
                  </a:moveTo>
                  <a:lnTo>
                    <a:pt x="609194" y="2898228"/>
                  </a:lnTo>
                </a:path>
                <a:path w="7895590" h="3609975">
                  <a:moveTo>
                    <a:pt x="577824" y="2929599"/>
                  </a:moveTo>
                  <a:lnTo>
                    <a:pt x="577824" y="2929599"/>
                  </a:lnTo>
                </a:path>
                <a:path w="7895590" h="3609975">
                  <a:moveTo>
                    <a:pt x="546453" y="2960969"/>
                  </a:moveTo>
                  <a:lnTo>
                    <a:pt x="546453" y="2960969"/>
                  </a:lnTo>
                </a:path>
                <a:path w="7895590" h="3609975">
                  <a:moveTo>
                    <a:pt x="515083" y="2993352"/>
                  </a:moveTo>
                  <a:lnTo>
                    <a:pt x="515083" y="2993352"/>
                  </a:lnTo>
                </a:path>
                <a:path w="7895590" h="3609975">
                  <a:moveTo>
                    <a:pt x="482700" y="3024722"/>
                  </a:moveTo>
                  <a:lnTo>
                    <a:pt x="482700" y="3024722"/>
                  </a:lnTo>
                </a:path>
                <a:path w="7895590" h="3609975">
                  <a:moveTo>
                    <a:pt x="451330" y="3056093"/>
                  </a:moveTo>
                  <a:lnTo>
                    <a:pt x="451330" y="3056093"/>
                  </a:lnTo>
                </a:path>
                <a:path w="7895590" h="3609975">
                  <a:moveTo>
                    <a:pt x="419959" y="3087463"/>
                  </a:moveTo>
                  <a:lnTo>
                    <a:pt x="419959" y="3087463"/>
                  </a:lnTo>
                </a:path>
                <a:path w="7895590" h="3609975">
                  <a:moveTo>
                    <a:pt x="388589" y="3119846"/>
                  </a:moveTo>
                  <a:lnTo>
                    <a:pt x="388589" y="3119846"/>
                  </a:lnTo>
                </a:path>
                <a:path w="7895590" h="3609975">
                  <a:moveTo>
                    <a:pt x="357218" y="3151216"/>
                  </a:moveTo>
                  <a:lnTo>
                    <a:pt x="357218" y="3151216"/>
                  </a:lnTo>
                </a:path>
                <a:path w="7895590" h="3609975">
                  <a:moveTo>
                    <a:pt x="324836" y="3182587"/>
                  </a:moveTo>
                  <a:lnTo>
                    <a:pt x="324836" y="3182587"/>
                  </a:lnTo>
                </a:path>
                <a:path w="7895590" h="3609975">
                  <a:moveTo>
                    <a:pt x="293465" y="3213957"/>
                  </a:moveTo>
                  <a:lnTo>
                    <a:pt x="293465" y="3213957"/>
                  </a:lnTo>
                </a:path>
                <a:path w="7895590" h="3609975">
                  <a:moveTo>
                    <a:pt x="262095" y="3246339"/>
                  </a:moveTo>
                  <a:lnTo>
                    <a:pt x="262095" y="3246339"/>
                  </a:lnTo>
                </a:path>
                <a:path w="7895590" h="3609975">
                  <a:moveTo>
                    <a:pt x="230724" y="3277710"/>
                  </a:moveTo>
                  <a:lnTo>
                    <a:pt x="230724" y="3277710"/>
                  </a:lnTo>
                </a:path>
                <a:path w="7895590" h="3609975">
                  <a:moveTo>
                    <a:pt x="198342" y="3309080"/>
                  </a:moveTo>
                  <a:lnTo>
                    <a:pt x="198342" y="3309080"/>
                  </a:lnTo>
                </a:path>
                <a:path w="7895590" h="3609975">
                  <a:moveTo>
                    <a:pt x="166971" y="3340451"/>
                  </a:moveTo>
                  <a:lnTo>
                    <a:pt x="166971" y="3340451"/>
                  </a:lnTo>
                </a:path>
                <a:path w="7895590" h="3609975">
                  <a:moveTo>
                    <a:pt x="135601" y="3372833"/>
                  </a:moveTo>
                  <a:lnTo>
                    <a:pt x="135601" y="3372833"/>
                  </a:lnTo>
                </a:path>
                <a:path w="7895590" h="3609975">
                  <a:moveTo>
                    <a:pt x="104230" y="3404204"/>
                  </a:moveTo>
                  <a:lnTo>
                    <a:pt x="104230" y="3404204"/>
                  </a:lnTo>
                </a:path>
                <a:path w="7895590" h="3609975">
                  <a:moveTo>
                    <a:pt x="71848" y="3435574"/>
                  </a:moveTo>
                  <a:lnTo>
                    <a:pt x="71848" y="3435574"/>
                  </a:lnTo>
                </a:path>
                <a:path w="7895590" h="3609975">
                  <a:moveTo>
                    <a:pt x="40478" y="3466945"/>
                  </a:moveTo>
                  <a:lnTo>
                    <a:pt x="40478" y="3466945"/>
                  </a:lnTo>
                </a:path>
                <a:path w="7895590" h="3609975">
                  <a:moveTo>
                    <a:pt x="9107" y="3498315"/>
                  </a:moveTo>
                  <a:lnTo>
                    <a:pt x="9107" y="3498315"/>
                  </a:lnTo>
                </a:path>
                <a:path w="7895590" h="3609975">
                  <a:moveTo>
                    <a:pt x="656756" y="2787926"/>
                  </a:moveTo>
                  <a:lnTo>
                    <a:pt x="656756" y="2787926"/>
                  </a:lnTo>
                </a:path>
                <a:path w="7895590" h="3609975">
                  <a:moveTo>
                    <a:pt x="625385" y="2819296"/>
                  </a:moveTo>
                  <a:lnTo>
                    <a:pt x="625385" y="2819296"/>
                  </a:lnTo>
                </a:path>
                <a:path w="7895590" h="3609975">
                  <a:moveTo>
                    <a:pt x="594015" y="2850667"/>
                  </a:moveTo>
                  <a:lnTo>
                    <a:pt x="594015" y="2850667"/>
                  </a:lnTo>
                </a:path>
                <a:path w="7895590" h="3609975">
                  <a:moveTo>
                    <a:pt x="562644" y="2882037"/>
                  </a:moveTo>
                  <a:lnTo>
                    <a:pt x="562644" y="2882037"/>
                  </a:lnTo>
                </a:path>
                <a:path w="7895590" h="3609975">
                  <a:moveTo>
                    <a:pt x="530262" y="2914419"/>
                  </a:moveTo>
                  <a:lnTo>
                    <a:pt x="530262" y="2914419"/>
                  </a:lnTo>
                </a:path>
                <a:path w="7895590" h="3609975">
                  <a:moveTo>
                    <a:pt x="498892" y="2945790"/>
                  </a:moveTo>
                  <a:lnTo>
                    <a:pt x="498892" y="2945790"/>
                  </a:lnTo>
                </a:path>
                <a:path w="7895590" h="3609975">
                  <a:moveTo>
                    <a:pt x="467521" y="2977160"/>
                  </a:moveTo>
                  <a:lnTo>
                    <a:pt x="467521" y="2977160"/>
                  </a:lnTo>
                </a:path>
                <a:path w="7895590" h="3609975">
                  <a:moveTo>
                    <a:pt x="436151" y="3008531"/>
                  </a:moveTo>
                  <a:lnTo>
                    <a:pt x="436151" y="3008531"/>
                  </a:lnTo>
                </a:path>
                <a:path w="7895590" h="3609975">
                  <a:moveTo>
                    <a:pt x="403768" y="3040913"/>
                  </a:moveTo>
                  <a:lnTo>
                    <a:pt x="403768" y="3040913"/>
                  </a:lnTo>
                </a:path>
                <a:path w="7895590" h="3609975">
                  <a:moveTo>
                    <a:pt x="372398" y="3072284"/>
                  </a:moveTo>
                  <a:lnTo>
                    <a:pt x="372398" y="3072284"/>
                  </a:lnTo>
                </a:path>
                <a:path w="7895590" h="3609975">
                  <a:moveTo>
                    <a:pt x="341027" y="3103654"/>
                  </a:moveTo>
                  <a:lnTo>
                    <a:pt x="341027" y="3103654"/>
                  </a:lnTo>
                </a:path>
                <a:path w="7895590" h="3609975">
                  <a:moveTo>
                    <a:pt x="309657" y="3135025"/>
                  </a:moveTo>
                  <a:lnTo>
                    <a:pt x="309657" y="3135025"/>
                  </a:lnTo>
                </a:path>
                <a:path w="7895590" h="3609975">
                  <a:moveTo>
                    <a:pt x="277274" y="3167407"/>
                  </a:moveTo>
                  <a:lnTo>
                    <a:pt x="277274" y="3167407"/>
                  </a:lnTo>
                </a:path>
                <a:path w="7895590" h="3609975">
                  <a:moveTo>
                    <a:pt x="245904" y="3198778"/>
                  </a:moveTo>
                  <a:lnTo>
                    <a:pt x="245904" y="3198778"/>
                  </a:lnTo>
                </a:path>
                <a:path w="7895590" h="3609975">
                  <a:moveTo>
                    <a:pt x="214533" y="3230148"/>
                  </a:moveTo>
                  <a:lnTo>
                    <a:pt x="214533" y="3230148"/>
                  </a:lnTo>
                </a:path>
                <a:path w="7895590" h="3609975">
                  <a:moveTo>
                    <a:pt x="183163" y="3261519"/>
                  </a:moveTo>
                  <a:lnTo>
                    <a:pt x="183163" y="3261519"/>
                  </a:lnTo>
                </a:path>
                <a:path w="7895590" h="3609975">
                  <a:moveTo>
                    <a:pt x="151792" y="3292889"/>
                  </a:moveTo>
                  <a:lnTo>
                    <a:pt x="151792" y="3292889"/>
                  </a:lnTo>
                </a:path>
                <a:path w="7895590" h="3609975">
                  <a:moveTo>
                    <a:pt x="119410" y="3325272"/>
                  </a:moveTo>
                  <a:lnTo>
                    <a:pt x="119410" y="3325272"/>
                  </a:lnTo>
                </a:path>
                <a:path w="7895590" h="3609975">
                  <a:moveTo>
                    <a:pt x="88039" y="3356642"/>
                  </a:moveTo>
                  <a:lnTo>
                    <a:pt x="88039" y="3356642"/>
                  </a:lnTo>
                </a:path>
                <a:path w="7895590" h="3609975">
                  <a:moveTo>
                    <a:pt x="56669" y="3388013"/>
                  </a:moveTo>
                  <a:lnTo>
                    <a:pt x="56669" y="3388013"/>
                  </a:lnTo>
                </a:path>
                <a:path w="7895590" h="3609975">
                  <a:moveTo>
                    <a:pt x="25298" y="3419383"/>
                  </a:moveTo>
                  <a:lnTo>
                    <a:pt x="25298" y="3419383"/>
                  </a:lnTo>
                </a:path>
                <a:path w="7895590" h="3609975">
                  <a:moveTo>
                    <a:pt x="609194" y="2771734"/>
                  </a:moveTo>
                  <a:lnTo>
                    <a:pt x="609194" y="2771734"/>
                  </a:lnTo>
                </a:path>
                <a:path w="7895590" h="3609975">
                  <a:moveTo>
                    <a:pt x="577824" y="2803105"/>
                  </a:moveTo>
                  <a:lnTo>
                    <a:pt x="577824" y="2803105"/>
                  </a:lnTo>
                </a:path>
                <a:path w="7895590" h="3609975">
                  <a:moveTo>
                    <a:pt x="546453" y="2835487"/>
                  </a:moveTo>
                  <a:lnTo>
                    <a:pt x="546453" y="2835487"/>
                  </a:lnTo>
                </a:path>
                <a:path w="7895590" h="3609975">
                  <a:moveTo>
                    <a:pt x="515083" y="2866858"/>
                  </a:moveTo>
                  <a:lnTo>
                    <a:pt x="515083" y="2866858"/>
                  </a:lnTo>
                </a:path>
                <a:path w="7895590" h="3609975">
                  <a:moveTo>
                    <a:pt x="482700" y="2898228"/>
                  </a:moveTo>
                  <a:lnTo>
                    <a:pt x="482700" y="2898228"/>
                  </a:lnTo>
                </a:path>
                <a:path w="7895590" h="3609975">
                  <a:moveTo>
                    <a:pt x="451330" y="2929599"/>
                  </a:moveTo>
                  <a:lnTo>
                    <a:pt x="451330" y="2929599"/>
                  </a:lnTo>
                </a:path>
                <a:path w="7895590" h="3609975">
                  <a:moveTo>
                    <a:pt x="419959" y="2960969"/>
                  </a:moveTo>
                  <a:lnTo>
                    <a:pt x="419959" y="2960969"/>
                  </a:lnTo>
                </a:path>
                <a:path w="7895590" h="3609975">
                  <a:moveTo>
                    <a:pt x="388589" y="2993352"/>
                  </a:moveTo>
                  <a:lnTo>
                    <a:pt x="388589" y="2993352"/>
                  </a:lnTo>
                </a:path>
                <a:path w="7895590" h="3609975">
                  <a:moveTo>
                    <a:pt x="357218" y="3024722"/>
                  </a:moveTo>
                  <a:lnTo>
                    <a:pt x="357218" y="3024722"/>
                  </a:lnTo>
                </a:path>
                <a:path w="7895590" h="3609975">
                  <a:moveTo>
                    <a:pt x="324836" y="3056093"/>
                  </a:moveTo>
                  <a:lnTo>
                    <a:pt x="324836" y="3056093"/>
                  </a:lnTo>
                </a:path>
                <a:path w="7895590" h="3609975">
                  <a:moveTo>
                    <a:pt x="293465" y="3087463"/>
                  </a:moveTo>
                  <a:lnTo>
                    <a:pt x="293465" y="3087463"/>
                  </a:lnTo>
                </a:path>
                <a:path w="7895590" h="3609975">
                  <a:moveTo>
                    <a:pt x="262095" y="3119846"/>
                  </a:moveTo>
                  <a:lnTo>
                    <a:pt x="262095" y="3119846"/>
                  </a:lnTo>
                </a:path>
                <a:path w="7895590" h="3609975">
                  <a:moveTo>
                    <a:pt x="230724" y="3151216"/>
                  </a:moveTo>
                  <a:lnTo>
                    <a:pt x="230724" y="3151216"/>
                  </a:lnTo>
                </a:path>
                <a:path w="7895590" h="3609975">
                  <a:moveTo>
                    <a:pt x="198342" y="3182587"/>
                  </a:moveTo>
                  <a:lnTo>
                    <a:pt x="198342" y="3182587"/>
                  </a:lnTo>
                </a:path>
                <a:path w="7895590" h="3609975">
                  <a:moveTo>
                    <a:pt x="166971" y="3213957"/>
                  </a:moveTo>
                  <a:lnTo>
                    <a:pt x="166971" y="3213957"/>
                  </a:lnTo>
                </a:path>
                <a:path w="7895590" h="3609975">
                  <a:moveTo>
                    <a:pt x="135601" y="3246339"/>
                  </a:moveTo>
                  <a:lnTo>
                    <a:pt x="135601" y="3246339"/>
                  </a:lnTo>
                </a:path>
                <a:path w="7895590" h="3609975">
                  <a:moveTo>
                    <a:pt x="104230" y="3277710"/>
                  </a:moveTo>
                  <a:lnTo>
                    <a:pt x="104230" y="3277710"/>
                  </a:lnTo>
                </a:path>
                <a:path w="7895590" h="3609975">
                  <a:moveTo>
                    <a:pt x="71848" y="3309080"/>
                  </a:moveTo>
                  <a:lnTo>
                    <a:pt x="71848" y="3309080"/>
                  </a:lnTo>
                </a:path>
                <a:path w="7895590" h="3609975">
                  <a:moveTo>
                    <a:pt x="40478" y="3340451"/>
                  </a:moveTo>
                  <a:lnTo>
                    <a:pt x="40478" y="3340451"/>
                  </a:lnTo>
                </a:path>
                <a:path w="7895590" h="3609975">
                  <a:moveTo>
                    <a:pt x="9107" y="3372833"/>
                  </a:moveTo>
                  <a:lnTo>
                    <a:pt x="9107" y="3372833"/>
                  </a:lnTo>
                </a:path>
                <a:path w="7895590" h="3609975">
                  <a:moveTo>
                    <a:pt x="530262" y="2787926"/>
                  </a:moveTo>
                  <a:lnTo>
                    <a:pt x="530262" y="2787926"/>
                  </a:lnTo>
                </a:path>
                <a:path w="7895590" h="3609975">
                  <a:moveTo>
                    <a:pt x="498892" y="2819296"/>
                  </a:moveTo>
                  <a:lnTo>
                    <a:pt x="498892" y="2819296"/>
                  </a:lnTo>
                </a:path>
                <a:path w="7895590" h="3609975">
                  <a:moveTo>
                    <a:pt x="467521" y="2850667"/>
                  </a:moveTo>
                  <a:lnTo>
                    <a:pt x="467521" y="2850667"/>
                  </a:lnTo>
                </a:path>
                <a:path w="7895590" h="3609975">
                  <a:moveTo>
                    <a:pt x="436151" y="2882037"/>
                  </a:moveTo>
                  <a:lnTo>
                    <a:pt x="436151" y="2882037"/>
                  </a:lnTo>
                </a:path>
                <a:path w="7895590" h="3609975">
                  <a:moveTo>
                    <a:pt x="403768" y="2914419"/>
                  </a:moveTo>
                  <a:lnTo>
                    <a:pt x="403768" y="2914419"/>
                  </a:lnTo>
                </a:path>
                <a:path w="7895590" h="3609975">
                  <a:moveTo>
                    <a:pt x="372398" y="2945790"/>
                  </a:moveTo>
                  <a:lnTo>
                    <a:pt x="372398" y="2945790"/>
                  </a:lnTo>
                </a:path>
                <a:path w="7895590" h="3609975">
                  <a:moveTo>
                    <a:pt x="341027" y="2977160"/>
                  </a:moveTo>
                  <a:lnTo>
                    <a:pt x="341027" y="2977160"/>
                  </a:lnTo>
                </a:path>
                <a:path w="7895590" h="3609975">
                  <a:moveTo>
                    <a:pt x="309657" y="3008531"/>
                  </a:moveTo>
                  <a:lnTo>
                    <a:pt x="309657" y="3008531"/>
                  </a:lnTo>
                </a:path>
                <a:path w="7895590" h="3609975">
                  <a:moveTo>
                    <a:pt x="277274" y="3040913"/>
                  </a:moveTo>
                  <a:lnTo>
                    <a:pt x="277274" y="3040913"/>
                  </a:lnTo>
                </a:path>
                <a:path w="7895590" h="3609975">
                  <a:moveTo>
                    <a:pt x="245904" y="3072284"/>
                  </a:moveTo>
                  <a:lnTo>
                    <a:pt x="245904" y="3072284"/>
                  </a:lnTo>
                </a:path>
                <a:path w="7895590" h="3609975">
                  <a:moveTo>
                    <a:pt x="214533" y="3103654"/>
                  </a:moveTo>
                  <a:lnTo>
                    <a:pt x="214533" y="3103654"/>
                  </a:lnTo>
                </a:path>
                <a:path w="7895590" h="3609975">
                  <a:moveTo>
                    <a:pt x="183163" y="3135025"/>
                  </a:moveTo>
                  <a:lnTo>
                    <a:pt x="183163" y="3135025"/>
                  </a:lnTo>
                </a:path>
                <a:path w="7895590" h="3609975">
                  <a:moveTo>
                    <a:pt x="151792" y="3167407"/>
                  </a:moveTo>
                  <a:lnTo>
                    <a:pt x="151792" y="3167407"/>
                  </a:lnTo>
                </a:path>
                <a:path w="7895590" h="3609975">
                  <a:moveTo>
                    <a:pt x="119410" y="3198778"/>
                  </a:moveTo>
                  <a:lnTo>
                    <a:pt x="119410" y="3198778"/>
                  </a:lnTo>
                </a:path>
                <a:path w="7895590" h="3609975">
                  <a:moveTo>
                    <a:pt x="88039" y="3230148"/>
                  </a:moveTo>
                  <a:lnTo>
                    <a:pt x="88039" y="3230148"/>
                  </a:lnTo>
                </a:path>
                <a:path w="7895590" h="3609975">
                  <a:moveTo>
                    <a:pt x="56669" y="3261519"/>
                  </a:moveTo>
                  <a:lnTo>
                    <a:pt x="56669" y="3261519"/>
                  </a:lnTo>
                </a:path>
                <a:path w="7895590" h="3609975">
                  <a:moveTo>
                    <a:pt x="25298" y="3292889"/>
                  </a:moveTo>
                  <a:lnTo>
                    <a:pt x="25298" y="3292889"/>
                  </a:lnTo>
                </a:path>
                <a:path w="7895590" h="3609975">
                  <a:moveTo>
                    <a:pt x="482700" y="2771734"/>
                  </a:moveTo>
                  <a:lnTo>
                    <a:pt x="482700" y="2771734"/>
                  </a:lnTo>
                </a:path>
                <a:path w="7895590" h="3609975">
                  <a:moveTo>
                    <a:pt x="451330" y="2803105"/>
                  </a:moveTo>
                  <a:lnTo>
                    <a:pt x="451330" y="2803105"/>
                  </a:lnTo>
                </a:path>
                <a:path w="7895590" h="3609975">
                  <a:moveTo>
                    <a:pt x="419959" y="2835487"/>
                  </a:moveTo>
                  <a:lnTo>
                    <a:pt x="419959" y="2835487"/>
                  </a:lnTo>
                </a:path>
                <a:path w="7895590" h="3609975">
                  <a:moveTo>
                    <a:pt x="388589" y="2866858"/>
                  </a:moveTo>
                  <a:lnTo>
                    <a:pt x="388589" y="2866858"/>
                  </a:lnTo>
                </a:path>
                <a:path w="7895590" h="3609975">
                  <a:moveTo>
                    <a:pt x="357218" y="2898228"/>
                  </a:moveTo>
                  <a:lnTo>
                    <a:pt x="357218" y="2898228"/>
                  </a:lnTo>
                </a:path>
                <a:path w="7895590" h="3609975">
                  <a:moveTo>
                    <a:pt x="324836" y="2929599"/>
                  </a:moveTo>
                  <a:lnTo>
                    <a:pt x="324836" y="2929599"/>
                  </a:lnTo>
                </a:path>
                <a:path w="7895590" h="3609975">
                  <a:moveTo>
                    <a:pt x="293465" y="2960969"/>
                  </a:moveTo>
                  <a:lnTo>
                    <a:pt x="293465" y="2960969"/>
                  </a:lnTo>
                </a:path>
                <a:path w="7895590" h="3609975">
                  <a:moveTo>
                    <a:pt x="262095" y="2993352"/>
                  </a:moveTo>
                  <a:lnTo>
                    <a:pt x="262095" y="2993352"/>
                  </a:lnTo>
                </a:path>
                <a:path w="7895590" h="3609975">
                  <a:moveTo>
                    <a:pt x="230724" y="3024722"/>
                  </a:moveTo>
                  <a:lnTo>
                    <a:pt x="230724" y="3024722"/>
                  </a:lnTo>
                </a:path>
                <a:path w="7895590" h="3609975">
                  <a:moveTo>
                    <a:pt x="198342" y="3056093"/>
                  </a:moveTo>
                  <a:lnTo>
                    <a:pt x="198342" y="3056093"/>
                  </a:lnTo>
                </a:path>
                <a:path w="7895590" h="3609975">
                  <a:moveTo>
                    <a:pt x="166971" y="3087463"/>
                  </a:moveTo>
                  <a:lnTo>
                    <a:pt x="166971" y="3087463"/>
                  </a:lnTo>
                </a:path>
                <a:path w="7895590" h="3609975">
                  <a:moveTo>
                    <a:pt x="135601" y="3119846"/>
                  </a:moveTo>
                  <a:lnTo>
                    <a:pt x="135601" y="3119846"/>
                  </a:lnTo>
                </a:path>
                <a:path w="7895590" h="3609975">
                  <a:moveTo>
                    <a:pt x="104230" y="3151216"/>
                  </a:moveTo>
                  <a:lnTo>
                    <a:pt x="104230" y="3151216"/>
                  </a:lnTo>
                </a:path>
                <a:path w="7895590" h="3609975">
                  <a:moveTo>
                    <a:pt x="71848" y="3182587"/>
                  </a:moveTo>
                  <a:lnTo>
                    <a:pt x="71848" y="3182587"/>
                  </a:lnTo>
                </a:path>
                <a:path w="7895590" h="3609975">
                  <a:moveTo>
                    <a:pt x="40478" y="3213957"/>
                  </a:moveTo>
                  <a:lnTo>
                    <a:pt x="40478" y="3213957"/>
                  </a:lnTo>
                </a:path>
                <a:path w="7895590" h="3609975">
                  <a:moveTo>
                    <a:pt x="9107" y="3246339"/>
                  </a:moveTo>
                  <a:lnTo>
                    <a:pt x="9107" y="3246339"/>
                  </a:lnTo>
                </a:path>
                <a:path w="7895590" h="3609975">
                  <a:moveTo>
                    <a:pt x="403768" y="2787926"/>
                  </a:moveTo>
                  <a:lnTo>
                    <a:pt x="403768" y="2787926"/>
                  </a:lnTo>
                </a:path>
                <a:path w="7895590" h="3609975">
                  <a:moveTo>
                    <a:pt x="372398" y="2819296"/>
                  </a:moveTo>
                  <a:lnTo>
                    <a:pt x="372398" y="2819296"/>
                  </a:lnTo>
                </a:path>
                <a:path w="7895590" h="3609975">
                  <a:moveTo>
                    <a:pt x="341027" y="2850667"/>
                  </a:moveTo>
                  <a:lnTo>
                    <a:pt x="341027" y="2850667"/>
                  </a:lnTo>
                </a:path>
                <a:path w="7895590" h="3609975">
                  <a:moveTo>
                    <a:pt x="309657" y="2882037"/>
                  </a:moveTo>
                  <a:lnTo>
                    <a:pt x="309657" y="2882037"/>
                  </a:lnTo>
                </a:path>
                <a:path w="7895590" h="3609975">
                  <a:moveTo>
                    <a:pt x="277274" y="2914419"/>
                  </a:moveTo>
                  <a:lnTo>
                    <a:pt x="277274" y="2914419"/>
                  </a:lnTo>
                </a:path>
                <a:path w="7895590" h="3609975">
                  <a:moveTo>
                    <a:pt x="245904" y="2945790"/>
                  </a:moveTo>
                  <a:lnTo>
                    <a:pt x="245904" y="2945790"/>
                  </a:lnTo>
                </a:path>
                <a:path w="7895590" h="3609975">
                  <a:moveTo>
                    <a:pt x="214533" y="2977160"/>
                  </a:moveTo>
                  <a:lnTo>
                    <a:pt x="214533" y="2977160"/>
                  </a:lnTo>
                </a:path>
                <a:path w="7895590" h="3609975">
                  <a:moveTo>
                    <a:pt x="183163" y="3008531"/>
                  </a:moveTo>
                  <a:lnTo>
                    <a:pt x="183163" y="3008531"/>
                  </a:lnTo>
                </a:path>
                <a:path w="7895590" h="3609975">
                  <a:moveTo>
                    <a:pt x="151792" y="3040913"/>
                  </a:moveTo>
                  <a:lnTo>
                    <a:pt x="151792" y="3040913"/>
                  </a:lnTo>
                </a:path>
                <a:path w="7895590" h="3609975">
                  <a:moveTo>
                    <a:pt x="119410" y="3072284"/>
                  </a:moveTo>
                  <a:lnTo>
                    <a:pt x="119410" y="3072284"/>
                  </a:lnTo>
                </a:path>
                <a:path w="7895590" h="3609975">
                  <a:moveTo>
                    <a:pt x="88039" y="3103654"/>
                  </a:moveTo>
                  <a:lnTo>
                    <a:pt x="88039" y="3103654"/>
                  </a:lnTo>
                </a:path>
                <a:path w="7895590" h="3609975">
                  <a:moveTo>
                    <a:pt x="56669" y="3135025"/>
                  </a:moveTo>
                  <a:lnTo>
                    <a:pt x="56669" y="3135025"/>
                  </a:lnTo>
                </a:path>
                <a:path w="7895590" h="3609975">
                  <a:moveTo>
                    <a:pt x="25298" y="3167407"/>
                  </a:moveTo>
                  <a:lnTo>
                    <a:pt x="25298" y="3167407"/>
                  </a:lnTo>
                </a:path>
                <a:path w="7895590" h="3609975">
                  <a:moveTo>
                    <a:pt x="357218" y="2771734"/>
                  </a:moveTo>
                  <a:lnTo>
                    <a:pt x="357218" y="2771734"/>
                  </a:lnTo>
                </a:path>
                <a:path w="7895590" h="3609975">
                  <a:moveTo>
                    <a:pt x="324836" y="2803105"/>
                  </a:moveTo>
                  <a:lnTo>
                    <a:pt x="324836" y="2803105"/>
                  </a:lnTo>
                </a:path>
                <a:path w="7895590" h="3609975">
                  <a:moveTo>
                    <a:pt x="293465" y="2835487"/>
                  </a:moveTo>
                  <a:lnTo>
                    <a:pt x="293465" y="2835487"/>
                  </a:lnTo>
                </a:path>
                <a:path w="7895590" h="3609975">
                  <a:moveTo>
                    <a:pt x="262095" y="2866858"/>
                  </a:moveTo>
                  <a:lnTo>
                    <a:pt x="262095" y="2866858"/>
                  </a:lnTo>
                </a:path>
                <a:path w="7895590" h="3609975">
                  <a:moveTo>
                    <a:pt x="230724" y="2898228"/>
                  </a:moveTo>
                  <a:lnTo>
                    <a:pt x="230724" y="2898228"/>
                  </a:lnTo>
                </a:path>
                <a:path w="7895590" h="3609975">
                  <a:moveTo>
                    <a:pt x="198342" y="2929599"/>
                  </a:moveTo>
                  <a:lnTo>
                    <a:pt x="198342" y="2929599"/>
                  </a:lnTo>
                </a:path>
                <a:path w="7895590" h="3609975">
                  <a:moveTo>
                    <a:pt x="166971" y="2960969"/>
                  </a:moveTo>
                  <a:lnTo>
                    <a:pt x="166971" y="2960969"/>
                  </a:lnTo>
                </a:path>
                <a:path w="7895590" h="3609975">
                  <a:moveTo>
                    <a:pt x="135601" y="2993352"/>
                  </a:moveTo>
                  <a:lnTo>
                    <a:pt x="135601" y="2993352"/>
                  </a:lnTo>
                </a:path>
                <a:path w="7895590" h="3609975">
                  <a:moveTo>
                    <a:pt x="104230" y="3024722"/>
                  </a:moveTo>
                  <a:lnTo>
                    <a:pt x="104230" y="3024722"/>
                  </a:lnTo>
                </a:path>
                <a:path w="7895590" h="3609975">
                  <a:moveTo>
                    <a:pt x="71848" y="3056093"/>
                  </a:moveTo>
                  <a:lnTo>
                    <a:pt x="71848" y="3056093"/>
                  </a:lnTo>
                </a:path>
                <a:path w="7895590" h="3609975">
                  <a:moveTo>
                    <a:pt x="40478" y="3087463"/>
                  </a:moveTo>
                  <a:lnTo>
                    <a:pt x="40478" y="3087463"/>
                  </a:lnTo>
                </a:path>
                <a:path w="7895590" h="3609975">
                  <a:moveTo>
                    <a:pt x="9107" y="3119846"/>
                  </a:moveTo>
                  <a:lnTo>
                    <a:pt x="9107" y="3119846"/>
                  </a:lnTo>
                </a:path>
                <a:path w="7895590" h="3609975">
                  <a:moveTo>
                    <a:pt x="277274" y="2787926"/>
                  </a:moveTo>
                  <a:lnTo>
                    <a:pt x="277274" y="2787926"/>
                  </a:lnTo>
                </a:path>
                <a:path w="7895590" h="3609975">
                  <a:moveTo>
                    <a:pt x="245904" y="2819296"/>
                  </a:moveTo>
                  <a:lnTo>
                    <a:pt x="245904" y="2819296"/>
                  </a:lnTo>
                </a:path>
                <a:path w="7895590" h="3609975">
                  <a:moveTo>
                    <a:pt x="214533" y="2850667"/>
                  </a:moveTo>
                  <a:lnTo>
                    <a:pt x="214533" y="2850667"/>
                  </a:lnTo>
                </a:path>
                <a:path w="7895590" h="3609975">
                  <a:moveTo>
                    <a:pt x="183163" y="2882037"/>
                  </a:moveTo>
                  <a:lnTo>
                    <a:pt x="183163" y="2882037"/>
                  </a:lnTo>
                </a:path>
                <a:path w="7895590" h="3609975">
                  <a:moveTo>
                    <a:pt x="151792" y="2914419"/>
                  </a:moveTo>
                  <a:lnTo>
                    <a:pt x="151792" y="2914419"/>
                  </a:lnTo>
                </a:path>
                <a:path w="7895590" h="3609975">
                  <a:moveTo>
                    <a:pt x="119410" y="2945790"/>
                  </a:moveTo>
                  <a:lnTo>
                    <a:pt x="119410" y="2945790"/>
                  </a:lnTo>
                </a:path>
                <a:path w="7895590" h="3609975">
                  <a:moveTo>
                    <a:pt x="88039" y="2977160"/>
                  </a:moveTo>
                  <a:lnTo>
                    <a:pt x="88039" y="2977160"/>
                  </a:lnTo>
                </a:path>
                <a:path w="7895590" h="3609975">
                  <a:moveTo>
                    <a:pt x="56669" y="3008531"/>
                  </a:moveTo>
                  <a:lnTo>
                    <a:pt x="56669" y="3008531"/>
                  </a:lnTo>
                </a:path>
                <a:path w="7895590" h="3609975">
                  <a:moveTo>
                    <a:pt x="25298" y="3040913"/>
                  </a:moveTo>
                  <a:lnTo>
                    <a:pt x="25298" y="3040913"/>
                  </a:lnTo>
                </a:path>
                <a:path w="7895590" h="3609975">
                  <a:moveTo>
                    <a:pt x="230724" y="2771734"/>
                  </a:moveTo>
                  <a:lnTo>
                    <a:pt x="230724" y="2771734"/>
                  </a:lnTo>
                </a:path>
                <a:path w="7895590" h="3609975">
                  <a:moveTo>
                    <a:pt x="198342" y="2803105"/>
                  </a:moveTo>
                  <a:lnTo>
                    <a:pt x="198342" y="2803105"/>
                  </a:lnTo>
                </a:path>
                <a:path w="7895590" h="3609975">
                  <a:moveTo>
                    <a:pt x="166971" y="2835487"/>
                  </a:moveTo>
                  <a:lnTo>
                    <a:pt x="166971" y="2835487"/>
                  </a:lnTo>
                </a:path>
                <a:path w="7895590" h="3609975">
                  <a:moveTo>
                    <a:pt x="135601" y="2866858"/>
                  </a:moveTo>
                  <a:lnTo>
                    <a:pt x="135601" y="2866858"/>
                  </a:lnTo>
                </a:path>
                <a:path w="7895590" h="3609975">
                  <a:moveTo>
                    <a:pt x="104230" y="2898228"/>
                  </a:moveTo>
                  <a:lnTo>
                    <a:pt x="104230" y="2898228"/>
                  </a:lnTo>
                </a:path>
                <a:path w="7895590" h="3609975">
                  <a:moveTo>
                    <a:pt x="71848" y="2929599"/>
                  </a:moveTo>
                  <a:lnTo>
                    <a:pt x="71848" y="2929599"/>
                  </a:lnTo>
                </a:path>
                <a:path w="7895590" h="3609975">
                  <a:moveTo>
                    <a:pt x="40478" y="2960969"/>
                  </a:moveTo>
                  <a:lnTo>
                    <a:pt x="40478" y="2960969"/>
                  </a:lnTo>
                </a:path>
                <a:path w="7895590" h="3609975">
                  <a:moveTo>
                    <a:pt x="9107" y="2993352"/>
                  </a:moveTo>
                  <a:lnTo>
                    <a:pt x="9107" y="2993352"/>
                  </a:lnTo>
                </a:path>
                <a:path w="7895590" h="3609975">
                  <a:moveTo>
                    <a:pt x="151792" y="2787926"/>
                  </a:moveTo>
                  <a:lnTo>
                    <a:pt x="151792" y="2787926"/>
                  </a:lnTo>
                </a:path>
                <a:path w="7895590" h="3609975">
                  <a:moveTo>
                    <a:pt x="119410" y="2819296"/>
                  </a:moveTo>
                  <a:lnTo>
                    <a:pt x="119410" y="2819296"/>
                  </a:lnTo>
                </a:path>
                <a:path w="7895590" h="3609975">
                  <a:moveTo>
                    <a:pt x="88039" y="2850667"/>
                  </a:moveTo>
                  <a:lnTo>
                    <a:pt x="88039" y="2850667"/>
                  </a:lnTo>
                </a:path>
                <a:path w="7895590" h="3609975">
                  <a:moveTo>
                    <a:pt x="56669" y="2882037"/>
                  </a:moveTo>
                  <a:lnTo>
                    <a:pt x="56669" y="2882037"/>
                  </a:lnTo>
                </a:path>
                <a:path w="7895590" h="3609975">
                  <a:moveTo>
                    <a:pt x="25298" y="2914419"/>
                  </a:moveTo>
                  <a:lnTo>
                    <a:pt x="25298" y="2914419"/>
                  </a:lnTo>
                </a:path>
                <a:path w="7895590" h="3609975">
                  <a:moveTo>
                    <a:pt x="104230" y="2771734"/>
                  </a:moveTo>
                  <a:lnTo>
                    <a:pt x="104230" y="2771734"/>
                  </a:lnTo>
                </a:path>
                <a:path w="7895590" h="3609975">
                  <a:moveTo>
                    <a:pt x="71848" y="2803105"/>
                  </a:moveTo>
                  <a:lnTo>
                    <a:pt x="71848" y="2803105"/>
                  </a:lnTo>
                </a:path>
                <a:path w="7895590" h="3609975">
                  <a:moveTo>
                    <a:pt x="40478" y="2835487"/>
                  </a:moveTo>
                  <a:lnTo>
                    <a:pt x="40478" y="2835487"/>
                  </a:lnTo>
                </a:path>
                <a:path w="7895590" h="3609975">
                  <a:moveTo>
                    <a:pt x="9107" y="2866858"/>
                  </a:moveTo>
                  <a:lnTo>
                    <a:pt x="9107" y="2866858"/>
                  </a:lnTo>
                </a:path>
                <a:path w="7895590" h="3609975">
                  <a:moveTo>
                    <a:pt x="25298" y="2787926"/>
                  </a:moveTo>
                  <a:lnTo>
                    <a:pt x="25298" y="2787926"/>
                  </a:lnTo>
                </a:path>
                <a:path w="7895590" h="3609975">
                  <a:moveTo>
                    <a:pt x="1257855" y="3198778"/>
                  </a:moveTo>
                  <a:lnTo>
                    <a:pt x="1257855" y="3198778"/>
                  </a:lnTo>
                </a:path>
                <a:path w="7895590" h="3609975">
                  <a:moveTo>
                    <a:pt x="1226485" y="3230148"/>
                  </a:moveTo>
                  <a:lnTo>
                    <a:pt x="1226485" y="3230148"/>
                  </a:lnTo>
                </a:path>
                <a:path w="7895590" h="3609975">
                  <a:moveTo>
                    <a:pt x="1194102" y="3261519"/>
                  </a:moveTo>
                  <a:lnTo>
                    <a:pt x="1194102" y="3261519"/>
                  </a:lnTo>
                </a:path>
                <a:path w="7895590" h="3609975">
                  <a:moveTo>
                    <a:pt x="1162732" y="3292889"/>
                  </a:moveTo>
                  <a:lnTo>
                    <a:pt x="1162732" y="3292889"/>
                  </a:lnTo>
                </a:path>
                <a:path w="7895590" h="3609975">
                  <a:moveTo>
                    <a:pt x="1131361" y="3325272"/>
                  </a:moveTo>
                  <a:lnTo>
                    <a:pt x="1131361" y="3325272"/>
                  </a:lnTo>
                </a:path>
                <a:path w="7895590" h="3609975">
                  <a:moveTo>
                    <a:pt x="1099991" y="3356642"/>
                  </a:moveTo>
                  <a:lnTo>
                    <a:pt x="1099991" y="3356642"/>
                  </a:lnTo>
                </a:path>
                <a:path w="7895590" h="3609975">
                  <a:moveTo>
                    <a:pt x="1067608" y="3388013"/>
                  </a:moveTo>
                  <a:lnTo>
                    <a:pt x="1067608" y="3388013"/>
                  </a:lnTo>
                </a:path>
                <a:path w="7895590" h="3609975">
                  <a:moveTo>
                    <a:pt x="1036238" y="3419383"/>
                  </a:moveTo>
                  <a:lnTo>
                    <a:pt x="1036238" y="3419383"/>
                  </a:lnTo>
                </a:path>
                <a:path w="7895590" h="3609975">
                  <a:moveTo>
                    <a:pt x="1004867" y="3451766"/>
                  </a:moveTo>
                  <a:lnTo>
                    <a:pt x="1004867" y="3451766"/>
                  </a:lnTo>
                </a:path>
                <a:path w="7895590" h="3609975">
                  <a:moveTo>
                    <a:pt x="973497" y="3483136"/>
                  </a:moveTo>
                  <a:lnTo>
                    <a:pt x="973497" y="3483136"/>
                  </a:lnTo>
                </a:path>
                <a:path w="7895590" h="3609975">
                  <a:moveTo>
                    <a:pt x="941114" y="3514507"/>
                  </a:moveTo>
                  <a:lnTo>
                    <a:pt x="941114" y="3514507"/>
                  </a:lnTo>
                </a:path>
                <a:path w="7895590" h="3609975">
                  <a:moveTo>
                    <a:pt x="909744" y="3545877"/>
                  </a:moveTo>
                  <a:lnTo>
                    <a:pt x="909744" y="3545877"/>
                  </a:lnTo>
                </a:path>
                <a:path w="7895590" h="3609975">
                  <a:moveTo>
                    <a:pt x="878373" y="3578260"/>
                  </a:moveTo>
                  <a:lnTo>
                    <a:pt x="878373" y="3578260"/>
                  </a:lnTo>
                </a:path>
                <a:path w="7895590" h="3609975">
                  <a:moveTo>
                    <a:pt x="847003" y="3609630"/>
                  </a:moveTo>
                  <a:lnTo>
                    <a:pt x="847003" y="3609630"/>
                  </a:lnTo>
                </a:path>
                <a:path w="7895590" h="3609975">
                  <a:moveTo>
                    <a:pt x="1526022" y="2866858"/>
                  </a:moveTo>
                  <a:lnTo>
                    <a:pt x="1526022" y="2866858"/>
                  </a:lnTo>
                </a:path>
                <a:path w="7895590" h="3609975">
                  <a:moveTo>
                    <a:pt x="1494652" y="2898228"/>
                  </a:moveTo>
                  <a:lnTo>
                    <a:pt x="1494652" y="2898228"/>
                  </a:lnTo>
                </a:path>
                <a:path w="7895590" h="3609975">
                  <a:moveTo>
                    <a:pt x="1463281" y="2929599"/>
                  </a:moveTo>
                  <a:lnTo>
                    <a:pt x="1463281" y="2929599"/>
                  </a:lnTo>
                </a:path>
                <a:path w="7895590" h="3609975">
                  <a:moveTo>
                    <a:pt x="1431911" y="2960969"/>
                  </a:moveTo>
                  <a:lnTo>
                    <a:pt x="1431911" y="2960969"/>
                  </a:lnTo>
                </a:path>
                <a:path w="7895590" h="3609975">
                  <a:moveTo>
                    <a:pt x="1399528" y="2993352"/>
                  </a:moveTo>
                  <a:lnTo>
                    <a:pt x="1399528" y="2993352"/>
                  </a:lnTo>
                </a:path>
                <a:path w="7895590" h="3609975">
                  <a:moveTo>
                    <a:pt x="1368158" y="3024722"/>
                  </a:moveTo>
                  <a:lnTo>
                    <a:pt x="1368158" y="3024722"/>
                  </a:lnTo>
                </a:path>
                <a:path w="7895590" h="3609975">
                  <a:moveTo>
                    <a:pt x="1336787" y="3056093"/>
                  </a:moveTo>
                  <a:lnTo>
                    <a:pt x="1336787" y="3056093"/>
                  </a:lnTo>
                </a:path>
                <a:path w="7895590" h="3609975">
                  <a:moveTo>
                    <a:pt x="1305417" y="3087463"/>
                  </a:moveTo>
                  <a:lnTo>
                    <a:pt x="1305417" y="3087463"/>
                  </a:lnTo>
                </a:path>
                <a:path w="7895590" h="3609975">
                  <a:moveTo>
                    <a:pt x="1273034" y="3119846"/>
                  </a:moveTo>
                  <a:lnTo>
                    <a:pt x="1273034" y="3119846"/>
                  </a:lnTo>
                </a:path>
                <a:path w="7895590" h="3609975">
                  <a:moveTo>
                    <a:pt x="1241664" y="3151216"/>
                  </a:moveTo>
                  <a:lnTo>
                    <a:pt x="1241664" y="3151216"/>
                  </a:lnTo>
                </a:path>
                <a:path w="7895590" h="3609975">
                  <a:moveTo>
                    <a:pt x="1210293" y="3182587"/>
                  </a:moveTo>
                  <a:lnTo>
                    <a:pt x="1210293" y="3182587"/>
                  </a:lnTo>
                </a:path>
                <a:path w="7895590" h="3609975">
                  <a:moveTo>
                    <a:pt x="1178923" y="3213957"/>
                  </a:moveTo>
                  <a:lnTo>
                    <a:pt x="1178923" y="3213957"/>
                  </a:lnTo>
                </a:path>
                <a:path w="7895590" h="3609975">
                  <a:moveTo>
                    <a:pt x="1146540" y="3246339"/>
                  </a:moveTo>
                  <a:lnTo>
                    <a:pt x="1146540" y="3246339"/>
                  </a:lnTo>
                </a:path>
                <a:path w="7895590" h="3609975">
                  <a:moveTo>
                    <a:pt x="1115170" y="3277710"/>
                  </a:moveTo>
                  <a:lnTo>
                    <a:pt x="1115170" y="3277710"/>
                  </a:lnTo>
                </a:path>
                <a:path w="7895590" h="3609975">
                  <a:moveTo>
                    <a:pt x="1083799" y="3309080"/>
                  </a:moveTo>
                  <a:lnTo>
                    <a:pt x="1083799" y="3309080"/>
                  </a:lnTo>
                </a:path>
                <a:path w="7895590" h="3609975">
                  <a:moveTo>
                    <a:pt x="1052429" y="3340451"/>
                  </a:moveTo>
                  <a:lnTo>
                    <a:pt x="1052429" y="3340451"/>
                  </a:lnTo>
                </a:path>
                <a:path w="7895590" h="3609975">
                  <a:moveTo>
                    <a:pt x="1020046" y="3372833"/>
                  </a:moveTo>
                  <a:lnTo>
                    <a:pt x="1020046" y="3372833"/>
                  </a:lnTo>
                </a:path>
                <a:path w="7895590" h="3609975">
                  <a:moveTo>
                    <a:pt x="988676" y="3404204"/>
                  </a:moveTo>
                  <a:lnTo>
                    <a:pt x="988676" y="3404204"/>
                  </a:lnTo>
                </a:path>
                <a:path w="7895590" h="3609975">
                  <a:moveTo>
                    <a:pt x="957305" y="3435574"/>
                  </a:moveTo>
                  <a:lnTo>
                    <a:pt x="957305" y="3435574"/>
                  </a:lnTo>
                </a:path>
                <a:path w="7895590" h="3609975">
                  <a:moveTo>
                    <a:pt x="925935" y="3466945"/>
                  </a:moveTo>
                  <a:lnTo>
                    <a:pt x="925935" y="3466945"/>
                  </a:lnTo>
                </a:path>
                <a:path w="7895590" h="3609975">
                  <a:moveTo>
                    <a:pt x="894565" y="3498315"/>
                  </a:moveTo>
                  <a:lnTo>
                    <a:pt x="894565" y="3498315"/>
                  </a:lnTo>
                </a:path>
                <a:path w="7895590" h="3609975">
                  <a:moveTo>
                    <a:pt x="862182" y="3530698"/>
                  </a:moveTo>
                  <a:lnTo>
                    <a:pt x="862182" y="3530698"/>
                  </a:lnTo>
                </a:path>
                <a:path w="7895590" h="3609975">
                  <a:moveTo>
                    <a:pt x="830812" y="3562068"/>
                  </a:moveTo>
                  <a:lnTo>
                    <a:pt x="830812" y="3562068"/>
                  </a:lnTo>
                </a:path>
                <a:path w="7895590" h="3609975">
                  <a:moveTo>
                    <a:pt x="799441" y="3593439"/>
                  </a:moveTo>
                  <a:lnTo>
                    <a:pt x="799441" y="3593439"/>
                  </a:lnTo>
                </a:path>
                <a:path w="7895590" h="3609975">
                  <a:moveTo>
                    <a:pt x="1510843" y="2819296"/>
                  </a:moveTo>
                  <a:lnTo>
                    <a:pt x="1510843" y="2819296"/>
                  </a:lnTo>
                </a:path>
                <a:path w="7895590" h="3609975">
                  <a:moveTo>
                    <a:pt x="1478460" y="2850667"/>
                  </a:moveTo>
                  <a:lnTo>
                    <a:pt x="1478460" y="2850667"/>
                  </a:lnTo>
                </a:path>
                <a:path w="7895590" h="3609975">
                  <a:moveTo>
                    <a:pt x="1447090" y="2882037"/>
                  </a:moveTo>
                  <a:lnTo>
                    <a:pt x="1447090" y="2882037"/>
                  </a:lnTo>
                </a:path>
                <a:path w="7895590" h="3609975">
                  <a:moveTo>
                    <a:pt x="1415719" y="2914419"/>
                  </a:moveTo>
                  <a:lnTo>
                    <a:pt x="1415719" y="2914419"/>
                  </a:lnTo>
                </a:path>
                <a:path w="7895590" h="3609975">
                  <a:moveTo>
                    <a:pt x="1384349" y="2945790"/>
                  </a:moveTo>
                  <a:lnTo>
                    <a:pt x="1384349" y="2945790"/>
                  </a:lnTo>
                </a:path>
                <a:path w="7895590" h="3609975">
                  <a:moveTo>
                    <a:pt x="1351967" y="2977160"/>
                  </a:moveTo>
                  <a:lnTo>
                    <a:pt x="1351967" y="2977160"/>
                  </a:lnTo>
                </a:path>
                <a:path w="7895590" h="3609975">
                  <a:moveTo>
                    <a:pt x="1320596" y="3008531"/>
                  </a:moveTo>
                  <a:lnTo>
                    <a:pt x="1320596" y="3008531"/>
                  </a:lnTo>
                </a:path>
                <a:path w="7895590" h="3609975">
                  <a:moveTo>
                    <a:pt x="1289226" y="3040913"/>
                  </a:moveTo>
                  <a:lnTo>
                    <a:pt x="1289226" y="3040913"/>
                  </a:lnTo>
                </a:path>
                <a:path w="7895590" h="3609975">
                  <a:moveTo>
                    <a:pt x="1257855" y="3072284"/>
                  </a:moveTo>
                  <a:lnTo>
                    <a:pt x="1257855" y="3072284"/>
                  </a:lnTo>
                </a:path>
                <a:path w="7895590" h="3609975">
                  <a:moveTo>
                    <a:pt x="1226485" y="3103654"/>
                  </a:moveTo>
                  <a:lnTo>
                    <a:pt x="1226485" y="3103654"/>
                  </a:lnTo>
                </a:path>
                <a:path w="7895590" h="3609975">
                  <a:moveTo>
                    <a:pt x="1194102" y="3135025"/>
                  </a:moveTo>
                  <a:lnTo>
                    <a:pt x="1194102" y="3135025"/>
                  </a:lnTo>
                </a:path>
                <a:path w="7895590" h="3609975">
                  <a:moveTo>
                    <a:pt x="1162732" y="3167407"/>
                  </a:moveTo>
                  <a:lnTo>
                    <a:pt x="1162732" y="3167407"/>
                  </a:lnTo>
                </a:path>
                <a:path w="7895590" h="3609975">
                  <a:moveTo>
                    <a:pt x="1131361" y="3198778"/>
                  </a:moveTo>
                  <a:lnTo>
                    <a:pt x="1131361" y="3198778"/>
                  </a:lnTo>
                </a:path>
                <a:path w="7895590" h="3609975">
                  <a:moveTo>
                    <a:pt x="1099991" y="3230148"/>
                  </a:moveTo>
                  <a:lnTo>
                    <a:pt x="1099991" y="3230148"/>
                  </a:lnTo>
                </a:path>
                <a:path w="7895590" h="3609975">
                  <a:moveTo>
                    <a:pt x="1067608" y="3261519"/>
                  </a:moveTo>
                  <a:lnTo>
                    <a:pt x="1067608" y="3261519"/>
                  </a:lnTo>
                </a:path>
                <a:path w="7895590" h="3609975">
                  <a:moveTo>
                    <a:pt x="1036238" y="3292889"/>
                  </a:moveTo>
                  <a:lnTo>
                    <a:pt x="1036238" y="3292889"/>
                  </a:lnTo>
                </a:path>
                <a:path w="7895590" h="3609975">
                  <a:moveTo>
                    <a:pt x="1004867" y="3325272"/>
                  </a:moveTo>
                  <a:lnTo>
                    <a:pt x="1004867" y="3325272"/>
                  </a:lnTo>
                </a:path>
                <a:path w="7895590" h="3609975">
                  <a:moveTo>
                    <a:pt x="973497" y="3356642"/>
                  </a:moveTo>
                  <a:lnTo>
                    <a:pt x="973497" y="3356642"/>
                  </a:lnTo>
                </a:path>
                <a:path w="7895590" h="3609975">
                  <a:moveTo>
                    <a:pt x="941114" y="3388013"/>
                  </a:moveTo>
                  <a:lnTo>
                    <a:pt x="941114" y="3388013"/>
                  </a:lnTo>
                </a:path>
                <a:path w="7895590" h="3609975">
                  <a:moveTo>
                    <a:pt x="909744" y="3419383"/>
                  </a:moveTo>
                  <a:lnTo>
                    <a:pt x="909744" y="3419383"/>
                  </a:lnTo>
                </a:path>
                <a:path w="7895590" h="3609975">
                  <a:moveTo>
                    <a:pt x="878373" y="3451766"/>
                  </a:moveTo>
                  <a:lnTo>
                    <a:pt x="878373" y="3451766"/>
                  </a:lnTo>
                </a:path>
                <a:path w="7895590" h="3609975">
                  <a:moveTo>
                    <a:pt x="847003" y="3483136"/>
                  </a:moveTo>
                  <a:lnTo>
                    <a:pt x="847003" y="3483136"/>
                  </a:lnTo>
                </a:path>
                <a:path w="7895590" h="3609975">
                  <a:moveTo>
                    <a:pt x="814620" y="3514507"/>
                  </a:moveTo>
                  <a:lnTo>
                    <a:pt x="814620" y="3514507"/>
                  </a:lnTo>
                </a:path>
                <a:path w="7895590" h="3609975">
                  <a:moveTo>
                    <a:pt x="783250" y="3545877"/>
                  </a:moveTo>
                  <a:lnTo>
                    <a:pt x="783250" y="3545877"/>
                  </a:lnTo>
                </a:path>
                <a:path w="7895590" h="3609975">
                  <a:moveTo>
                    <a:pt x="720509" y="3609630"/>
                  </a:moveTo>
                  <a:lnTo>
                    <a:pt x="720509" y="3609630"/>
                  </a:lnTo>
                </a:path>
                <a:path w="7895590" h="3609975">
                  <a:moveTo>
                    <a:pt x="1463281" y="2803105"/>
                  </a:moveTo>
                  <a:lnTo>
                    <a:pt x="1463281" y="2803105"/>
                  </a:lnTo>
                </a:path>
                <a:path w="7895590" h="3609975">
                  <a:moveTo>
                    <a:pt x="1431911" y="2835487"/>
                  </a:moveTo>
                  <a:lnTo>
                    <a:pt x="1431911" y="2835487"/>
                  </a:lnTo>
                </a:path>
                <a:path w="7895590" h="3609975">
                  <a:moveTo>
                    <a:pt x="1399528" y="2866858"/>
                  </a:moveTo>
                  <a:lnTo>
                    <a:pt x="1399528" y="2866858"/>
                  </a:lnTo>
                </a:path>
                <a:path w="7895590" h="3609975">
                  <a:moveTo>
                    <a:pt x="1368158" y="2898228"/>
                  </a:moveTo>
                  <a:lnTo>
                    <a:pt x="1368158" y="2898228"/>
                  </a:lnTo>
                </a:path>
                <a:path w="7895590" h="3609975">
                  <a:moveTo>
                    <a:pt x="1336787" y="2929599"/>
                  </a:moveTo>
                  <a:lnTo>
                    <a:pt x="1336787" y="2929599"/>
                  </a:lnTo>
                </a:path>
                <a:path w="7895590" h="3609975">
                  <a:moveTo>
                    <a:pt x="1305417" y="2960969"/>
                  </a:moveTo>
                  <a:lnTo>
                    <a:pt x="1305417" y="2960969"/>
                  </a:lnTo>
                </a:path>
                <a:path w="7895590" h="3609975">
                  <a:moveTo>
                    <a:pt x="1273034" y="2993352"/>
                  </a:moveTo>
                  <a:lnTo>
                    <a:pt x="1273034" y="2993352"/>
                  </a:lnTo>
                </a:path>
                <a:path w="7895590" h="3609975">
                  <a:moveTo>
                    <a:pt x="1241664" y="3024722"/>
                  </a:moveTo>
                  <a:lnTo>
                    <a:pt x="1241664" y="3024722"/>
                  </a:lnTo>
                </a:path>
                <a:path w="7895590" h="3609975">
                  <a:moveTo>
                    <a:pt x="1210293" y="3056093"/>
                  </a:moveTo>
                  <a:lnTo>
                    <a:pt x="1210293" y="3056093"/>
                  </a:lnTo>
                </a:path>
                <a:path w="7895590" h="3609975">
                  <a:moveTo>
                    <a:pt x="1178923" y="3087463"/>
                  </a:moveTo>
                  <a:lnTo>
                    <a:pt x="1178923" y="3087463"/>
                  </a:lnTo>
                </a:path>
                <a:path w="7895590" h="3609975">
                  <a:moveTo>
                    <a:pt x="1146540" y="3119846"/>
                  </a:moveTo>
                  <a:lnTo>
                    <a:pt x="1146540" y="3119846"/>
                  </a:lnTo>
                </a:path>
                <a:path w="7895590" h="3609975">
                  <a:moveTo>
                    <a:pt x="1115170" y="3151216"/>
                  </a:moveTo>
                  <a:lnTo>
                    <a:pt x="1115170" y="3151216"/>
                  </a:lnTo>
                </a:path>
                <a:path w="7895590" h="3609975">
                  <a:moveTo>
                    <a:pt x="1083799" y="3182587"/>
                  </a:moveTo>
                  <a:lnTo>
                    <a:pt x="1083799" y="3182587"/>
                  </a:lnTo>
                </a:path>
                <a:path w="7895590" h="3609975">
                  <a:moveTo>
                    <a:pt x="1052429" y="3213957"/>
                  </a:moveTo>
                  <a:lnTo>
                    <a:pt x="1052429" y="3213957"/>
                  </a:lnTo>
                </a:path>
                <a:path w="7895590" h="3609975">
                  <a:moveTo>
                    <a:pt x="1020046" y="3246339"/>
                  </a:moveTo>
                  <a:lnTo>
                    <a:pt x="1020046" y="3246339"/>
                  </a:lnTo>
                </a:path>
                <a:path w="7895590" h="3609975">
                  <a:moveTo>
                    <a:pt x="988676" y="3277710"/>
                  </a:moveTo>
                  <a:lnTo>
                    <a:pt x="988676" y="3277710"/>
                  </a:lnTo>
                </a:path>
                <a:path w="7895590" h="3609975">
                  <a:moveTo>
                    <a:pt x="957305" y="3309080"/>
                  </a:moveTo>
                  <a:lnTo>
                    <a:pt x="957305" y="3309080"/>
                  </a:lnTo>
                </a:path>
                <a:path w="7895590" h="3609975">
                  <a:moveTo>
                    <a:pt x="925935" y="3340451"/>
                  </a:moveTo>
                  <a:lnTo>
                    <a:pt x="925935" y="3340451"/>
                  </a:lnTo>
                </a:path>
                <a:path w="7895590" h="3609975">
                  <a:moveTo>
                    <a:pt x="894565" y="3372833"/>
                  </a:moveTo>
                  <a:lnTo>
                    <a:pt x="894565" y="3372833"/>
                  </a:lnTo>
                </a:path>
                <a:path w="7895590" h="3609975">
                  <a:moveTo>
                    <a:pt x="862182" y="3404204"/>
                  </a:moveTo>
                  <a:lnTo>
                    <a:pt x="862182" y="3404204"/>
                  </a:lnTo>
                </a:path>
                <a:path w="7895590" h="3609975">
                  <a:moveTo>
                    <a:pt x="830812" y="3435574"/>
                  </a:moveTo>
                  <a:lnTo>
                    <a:pt x="830812" y="3435574"/>
                  </a:lnTo>
                </a:path>
                <a:path w="7895590" h="3609975">
                  <a:moveTo>
                    <a:pt x="799441" y="3466945"/>
                  </a:moveTo>
                  <a:lnTo>
                    <a:pt x="799441" y="3466945"/>
                  </a:lnTo>
                </a:path>
                <a:path w="7895590" h="3609975">
                  <a:moveTo>
                    <a:pt x="704318" y="3562068"/>
                  </a:moveTo>
                  <a:lnTo>
                    <a:pt x="704318" y="3562068"/>
                  </a:lnTo>
                </a:path>
                <a:path w="7895590" h="3609975">
                  <a:moveTo>
                    <a:pt x="672947" y="3593439"/>
                  </a:moveTo>
                  <a:lnTo>
                    <a:pt x="672947" y="3593439"/>
                  </a:lnTo>
                </a:path>
                <a:path w="7895590" h="3609975">
                  <a:moveTo>
                    <a:pt x="1415719" y="2787926"/>
                  </a:moveTo>
                  <a:lnTo>
                    <a:pt x="1415719" y="2787926"/>
                  </a:lnTo>
                </a:path>
                <a:path w="7895590" h="3609975">
                  <a:moveTo>
                    <a:pt x="1384349" y="2819296"/>
                  </a:moveTo>
                  <a:lnTo>
                    <a:pt x="1384349" y="2819296"/>
                  </a:lnTo>
                </a:path>
                <a:path w="7895590" h="3609975">
                  <a:moveTo>
                    <a:pt x="1351967" y="2850667"/>
                  </a:moveTo>
                  <a:lnTo>
                    <a:pt x="1351967" y="2850667"/>
                  </a:lnTo>
                </a:path>
                <a:path w="7895590" h="3609975">
                  <a:moveTo>
                    <a:pt x="1320596" y="2882037"/>
                  </a:moveTo>
                  <a:lnTo>
                    <a:pt x="1320596" y="2882037"/>
                  </a:lnTo>
                </a:path>
                <a:path w="7895590" h="3609975">
                  <a:moveTo>
                    <a:pt x="1289226" y="2914419"/>
                  </a:moveTo>
                  <a:lnTo>
                    <a:pt x="1289226" y="2914419"/>
                  </a:lnTo>
                </a:path>
                <a:path w="7895590" h="3609975">
                  <a:moveTo>
                    <a:pt x="1257855" y="2945790"/>
                  </a:moveTo>
                  <a:lnTo>
                    <a:pt x="1257855" y="2945790"/>
                  </a:lnTo>
                </a:path>
                <a:path w="7895590" h="3609975">
                  <a:moveTo>
                    <a:pt x="1226485" y="2977160"/>
                  </a:moveTo>
                  <a:lnTo>
                    <a:pt x="1226485" y="2977160"/>
                  </a:lnTo>
                </a:path>
                <a:path w="7895590" h="3609975">
                  <a:moveTo>
                    <a:pt x="1194102" y="3008531"/>
                  </a:moveTo>
                  <a:lnTo>
                    <a:pt x="1194102" y="3008531"/>
                  </a:lnTo>
                </a:path>
                <a:path w="7895590" h="3609975">
                  <a:moveTo>
                    <a:pt x="1162732" y="3040913"/>
                  </a:moveTo>
                  <a:lnTo>
                    <a:pt x="1162732" y="3040913"/>
                  </a:lnTo>
                </a:path>
                <a:path w="7895590" h="3609975">
                  <a:moveTo>
                    <a:pt x="1131361" y="3072284"/>
                  </a:moveTo>
                  <a:lnTo>
                    <a:pt x="1131361" y="3072284"/>
                  </a:lnTo>
                </a:path>
                <a:path w="7895590" h="3609975">
                  <a:moveTo>
                    <a:pt x="1099991" y="3103654"/>
                  </a:moveTo>
                  <a:lnTo>
                    <a:pt x="1099991" y="3103654"/>
                  </a:lnTo>
                </a:path>
                <a:path w="7895590" h="3609975">
                  <a:moveTo>
                    <a:pt x="1067608" y="3135025"/>
                  </a:moveTo>
                  <a:lnTo>
                    <a:pt x="1067608" y="3135025"/>
                  </a:lnTo>
                </a:path>
                <a:path w="7895590" h="3609975">
                  <a:moveTo>
                    <a:pt x="1036238" y="3167407"/>
                  </a:moveTo>
                  <a:lnTo>
                    <a:pt x="1036238" y="3167407"/>
                  </a:lnTo>
                </a:path>
                <a:path w="7895590" h="3609975">
                  <a:moveTo>
                    <a:pt x="1004867" y="3198778"/>
                  </a:moveTo>
                  <a:lnTo>
                    <a:pt x="1004867" y="3198778"/>
                  </a:lnTo>
                </a:path>
                <a:path w="7895590" h="3609975">
                  <a:moveTo>
                    <a:pt x="973497" y="3230148"/>
                  </a:moveTo>
                  <a:lnTo>
                    <a:pt x="973497" y="3230148"/>
                  </a:lnTo>
                </a:path>
                <a:path w="7895590" h="3609975">
                  <a:moveTo>
                    <a:pt x="941114" y="3261519"/>
                  </a:moveTo>
                  <a:lnTo>
                    <a:pt x="941114" y="3261519"/>
                  </a:lnTo>
                </a:path>
                <a:path w="7895590" h="3609975">
                  <a:moveTo>
                    <a:pt x="909744" y="3292889"/>
                  </a:moveTo>
                  <a:lnTo>
                    <a:pt x="909744" y="3292889"/>
                  </a:lnTo>
                </a:path>
                <a:path w="7895590" h="3609975">
                  <a:moveTo>
                    <a:pt x="878373" y="3325272"/>
                  </a:moveTo>
                  <a:lnTo>
                    <a:pt x="878373" y="3325272"/>
                  </a:lnTo>
                </a:path>
                <a:path w="7895590" h="3609975">
                  <a:moveTo>
                    <a:pt x="847003" y="3356642"/>
                  </a:moveTo>
                  <a:lnTo>
                    <a:pt x="847003" y="3356642"/>
                  </a:lnTo>
                </a:path>
                <a:path w="7895590" h="3609975">
                  <a:moveTo>
                    <a:pt x="814620" y="3388013"/>
                  </a:moveTo>
                  <a:lnTo>
                    <a:pt x="814620" y="3388013"/>
                  </a:lnTo>
                </a:path>
                <a:path w="7895590" h="3609975">
                  <a:moveTo>
                    <a:pt x="783250" y="3419383"/>
                  </a:moveTo>
                  <a:lnTo>
                    <a:pt x="783250" y="3419383"/>
                  </a:lnTo>
                </a:path>
                <a:path w="7895590" h="3609975">
                  <a:moveTo>
                    <a:pt x="720509" y="3483136"/>
                  </a:moveTo>
                  <a:lnTo>
                    <a:pt x="720509" y="3483136"/>
                  </a:lnTo>
                </a:path>
                <a:path w="7895590" h="3609975">
                  <a:moveTo>
                    <a:pt x="689138" y="3514507"/>
                  </a:moveTo>
                  <a:lnTo>
                    <a:pt x="689138" y="3514507"/>
                  </a:lnTo>
                </a:path>
                <a:path w="7895590" h="3609975">
                  <a:moveTo>
                    <a:pt x="656756" y="3545877"/>
                  </a:moveTo>
                  <a:lnTo>
                    <a:pt x="656756" y="3545877"/>
                  </a:lnTo>
                </a:path>
                <a:path w="7895590" h="3609975">
                  <a:moveTo>
                    <a:pt x="625385" y="3578260"/>
                  </a:moveTo>
                  <a:lnTo>
                    <a:pt x="625385" y="3578260"/>
                  </a:lnTo>
                </a:path>
                <a:path w="7895590" h="3609975">
                  <a:moveTo>
                    <a:pt x="594015" y="3609630"/>
                  </a:moveTo>
                  <a:lnTo>
                    <a:pt x="594015" y="3609630"/>
                  </a:lnTo>
                </a:path>
                <a:path w="7895590" h="3609975">
                  <a:moveTo>
                    <a:pt x="1336787" y="2803105"/>
                  </a:moveTo>
                  <a:lnTo>
                    <a:pt x="1336787" y="2803105"/>
                  </a:lnTo>
                </a:path>
                <a:path w="7895590" h="3609975">
                  <a:moveTo>
                    <a:pt x="1305417" y="2835487"/>
                  </a:moveTo>
                  <a:lnTo>
                    <a:pt x="1305417" y="2835487"/>
                  </a:lnTo>
                </a:path>
                <a:path w="7895590" h="3609975">
                  <a:moveTo>
                    <a:pt x="1273034" y="2866858"/>
                  </a:moveTo>
                  <a:lnTo>
                    <a:pt x="1273034" y="2866858"/>
                  </a:lnTo>
                </a:path>
                <a:path w="7895590" h="3609975">
                  <a:moveTo>
                    <a:pt x="1241664" y="2898228"/>
                  </a:moveTo>
                  <a:lnTo>
                    <a:pt x="1241664" y="2898228"/>
                  </a:lnTo>
                </a:path>
                <a:path w="7895590" h="3609975">
                  <a:moveTo>
                    <a:pt x="1210293" y="2929599"/>
                  </a:moveTo>
                  <a:lnTo>
                    <a:pt x="1210293" y="2929599"/>
                  </a:lnTo>
                </a:path>
                <a:path w="7895590" h="3609975">
                  <a:moveTo>
                    <a:pt x="1178923" y="2960969"/>
                  </a:moveTo>
                  <a:lnTo>
                    <a:pt x="1178923" y="2960969"/>
                  </a:lnTo>
                </a:path>
                <a:path w="7895590" h="3609975">
                  <a:moveTo>
                    <a:pt x="1146540" y="2993352"/>
                  </a:moveTo>
                  <a:lnTo>
                    <a:pt x="1146540" y="2993352"/>
                  </a:lnTo>
                </a:path>
                <a:path w="7895590" h="3609975">
                  <a:moveTo>
                    <a:pt x="1115170" y="3024722"/>
                  </a:moveTo>
                  <a:lnTo>
                    <a:pt x="1115170" y="3024722"/>
                  </a:lnTo>
                </a:path>
                <a:path w="7895590" h="3609975">
                  <a:moveTo>
                    <a:pt x="1083799" y="3056093"/>
                  </a:moveTo>
                  <a:lnTo>
                    <a:pt x="1083799" y="3056093"/>
                  </a:lnTo>
                </a:path>
                <a:path w="7895590" h="3609975">
                  <a:moveTo>
                    <a:pt x="1052429" y="3087463"/>
                  </a:moveTo>
                  <a:lnTo>
                    <a:pt x="1052429" y="3087463"/>
                  </a:lnTo>
                </a:path>
                <a:path w="7895590" h="3609975">
                  <a:moveTo>
                    <a:pt x="1020046" y="3119846"/>
                  </a:moveTo>
                  <a:lnTo>
                    <a:pt x="1020046" y="3119846"/>
                  </a:lnTo>
                </a:path>
                <a:path w="7895590" h="3609975">
                  <a:moveTo>
                    <a:pt x="988676" y="3151216"/>
                  </a:moveTo>
                  <a:lnTo>
                    <a:pt x="988676" y="3151216"/>
                  </a:lnTo>
                </a:path>
                <a:path w="7895590" h="3609975">
                  <a:moveTo>
                    <a:pt x="957305" y="3182587"/>
                  </a:moveTo>
                  <a:lnTo>
                    <a:pt x="957305" y="3182587"/>
                  </a:lnTo>
                </a:path>
                <a:path w="7895590" h="3609975">
                  <a:moveTo>
                    <a:pt x="925935" y="3213957"/>
                  </a:moveTo>
                  <a:lnTo>
                    <a:pt x="925935" y="3213957"/>
                  </a:lnTo>
                </a:path>
                <a:path w="7895590" h="3609975">
                  <a:moveTo>
                    <a:pt x="894565" y="3246339"/>
                  </a:moveTo>
                  <a:lnTo>
                    <a:pt x="894565" y="3246339"/>
                  </a:lnTo>
                </a:path>
                <a:path w="7895590" h="3609975">
                  <a:moveTo>
                    <a:pt x="862182" y="3277710"/>
                  </a:moveTo>
                  <a:lnTo>
                    <a:pt x="862182" y="3277710"/>
                  </a:lnTo>
                </a:path>
                <a:path w="7895590" h="3609975">
                  <a:moveTo>
                    <a:pt x="830812" y="3309080"/>
                  </a:moveTo>
                  <a:lnTo>
                    <a:pt x="830812" y="3309080"/>
                  </a:lnTo>
                </a:path>
                <a:path w="7895590" h="3609975">
                  <a:moveTo>
                    <a:pt x="799441" y="3340451"/>
                  </a:moveTo>
                  <a:lnTo>
                    <a:pt x="799441" y="3340451"/>
                  </a:lnTo>
                </a:path>
                <a:path w="7895590" h="3609975">
                  <a:moveTo>
                    <a:pt x="704318" y="3435574"/>
                  </a:moveTo>
                  <a:lnTo>
                    <a:pt x="704318" y="3435574"/>
                  </a:lnTo>
                </a:path>
                <a:path w="7895590" h="3609975">
                  <a:moveTo>
                    <a:pt x="672947" y="3466945"/>
                  </a:moveTo>
                  <a:lnTo>
                    <a:pt x="672947" y="3466945"/>
                  </a:lnTo>
                </a:path>
                <a:path w="7895590" h="3609975">
                  <a:moveTo>
                    <a:pt x="641577" y="3498315"/>
                  </a:moveTo>
                  <a:lnTo>
                    <a:pt x="641577" y="3498315"/>
                  </a:lnTo>
                </a:path>
                <a:path w="7895590" h="3609975">
                  <a:moveTo>
                    <a:pt x="609194" y="3530698"/>
                  </a:moveTo>
                  <a:lnTo>
                    <a:pt x="609194" y="3530698"/>
                  </a:lnTo>
                </a:path>
                <a:path w="7895590" h="3609975">
                  <a:moveTo>
                    <a:pt x="577824" y="3562068"/>
                  </a:moveTo>
                  <a:lnTo>
                    <a:pt x="577824" y="3562068"/>
                  </a:lnTo>
                </a:path>
                <a:path w="7895590" h="3609975">
                  <a:moveTo>
                    <a:pt x="546453" y="3593439"/>
                  </a:moveTo>
                  <a:lnTo>
                    <a:pt x="546453" y="3593439"/>
                  </a:lnTo>
                </a:path>
                <a:path w="7895590" h="3609975">
                  <a:moveTo>
                    <a:pt x="1289226" y="2787926"/>
                  </a:moveTo>
                  <a:lnTo>
                    <a:pt x="1289226" y="2787926"/>
                  </a:lnTo>
                </a:path>
                <a:path w="7895590" h="3609975">
                  <a:moveTo>
                    <a:pt x="1257855" y="2819296"/>
                  </a:moveTo>
                  <a:lnTo>
                    <a:pt x="1257855" y="2819296"/>
                  </a:lnTo>
                </a:path>
                <a:path w="7895590" h="3609975">
                  <a:moveTo>
                    <a:pt x="1226485" y="2850667"/>
                  </a:moveTo>
                  <a:lnTo>
                    <a:pt x="1226485" y="2850667"/>
                  </a:lnTo>
                </a:path>
                <a:path w="7895590" h="3609975">
                  <a:moveTo>
                    <a:pt x="1194102" y="2882037"/>
                  </a:moveTo>
                  <a:lnTo>
                    <a:pt x="1194102" y="2882037"/>
                  </a:lnTo>
                </a:path>
                <a:path w="7895590" h="3609975">
                  <a:moveTo>
                    <a:pt x="1162732" y="2914419"/>
                  </a:moveTo>
                  <a:lnTo>
                    <a:pt x="1162732" y="2914419"/>
                  </a:lnTo>
                </a:path>
                <a:path w="7895590" h="3609975">
                  <a:moveTo>
                    <a:pt x="1131361" y="2945790"/>
                  </a:moveTo>
                  <a:lnTo>
                    <a:pt x="1131361" y="2945790"/>
                  </a:lnTo>
                </a:path>
                <a:path w="7895590" h="3609975">
                  <a:moveTo>
                    <a:pt x="1099991" y="2977160"/>
                  </a:moveTo>
                  <a:lnTo>
                    <a:pt x="1099991" y="2977160"/>
                  </a:lnTo>
                </a:path>
                <a:path w="7895590" h="3609975">
                  <a:moveTo>
                    <a:pt x="1067608" y="3008531"/>
                  </a:moveTo>
                  <a:lnTo>
                    <a:pt x="1067608" y="3008531"/>
                  </a:lnTo>
                </a:path>
                <a:path w="7895590" h="3609975">
                  <a:moveTo>
                    <a:pt x="1036238" y="3040913"/>
                  </a:moveTo>
                  <a:lnTo>
                    <a:pt x="1036238" y="3040913"/>
                  </a:lnTo>
                </a:path>
                <a:path w="7895590" h="3609975">
                  <a:moveTo>
                    <a:pt x="1004867" y="3072284"/>
                  </a:moveTo>
                  <a:lnTo>
                    <a:pt x="1004867" y="3072284"/>
                  </a:lnTo>
                </a:path>
                <a:path w="7895590" h="3609975">
                  <a:moveTo>
                    <a:pt x="973497" y="3103654"/>
                  </a:moveTo>
                  <a:lnTo>
                    <a:pt x="973497" y="3103654"/>
                  </a:lnTo>
                </a:path>
                <a:path w="7895590" h="3609975">
                  <a:moveTo>
                    <a:pt x="941114" y="3135025"/>
                  </a:moveTo>
                  <a:lnTo>
                    <a:pt x="941114" y="3135025"/>
                  </a:lnTo>
                </a:path>
                <a:path w="7895590" h="3609975">
                  <a:moveTo>
                    <a:pt x="909744" y="3167407"/>
                  </a:moveTo>
                  <a:lnTo>
                    <a:pt x="909744" y="3167407"/>
                  </a:lnTo>
                </a:path>
                <a:path w="7895590" h="3609975">
                  <a:moveTo>
                    <a:pt x="878373" y="3198778"/>
                  </a:moveTo>
                  <a:lnTo>
                    <a:pt x="878373" y="3198778"/>
                  </a:lnTo>
                </a:path>
                <a:path w="7895590" h="3609975">
                  <a:moveTo>
                    <a:pt x="847003" y="3230148"/>
                  </a:moveTo>
                  <a:lnTo>
                    <a:pt x="847003" y="3230148"/>
                  </a:lnTo>
                </a:path>
                <a:path w="7895590" h="3609975">
                  <a:moveTo>
                    <a:pt x="814620" y="3261519"/>
                  </a:moveTo>
                  <a:lnTo>
                    <a:pt x="814620" y="3261519"/>
                  </a:lnTo>
                </a:path>
                <a:path w="7895590" h="3609975">
                  <a:moveTo>
                    <a:pt x="783250" y="3292889"/>
                  </a:moveTo>
                  <a:lnTo>
                    <a:pt x="783250" y="3292889"/>
                  </a:lnTo>
                </a:path>
                <a:path w="7895590" h="3609975">
                  <a:moveTo>
                    <a:pt x="720509" y="3356642"/>
                  </a:moveTo>
                  <a:lnTo>
                    <a:pt x="720509" y="3356642"/>
                  </a:lnTo>
                </a:path>
                <a:path w="7895590" h="3609975">
                  <a:moveTo>
                    <a:pt x="689138" y="3388013"/>
                  </a:moveTo>
                  <a:lnTo>
                    <a:pt x="689138" y="3388013"/>
                  </a:lnTo>
                </a:path>
                <a:path w="7895590" h="3609975">
                  <a:moveTo>
                    <a:pt x="656756" y="3419383"/>
                  </a:moveTo>
                  <a:lnTo>
                    <a:pt x="656756" y="3419383"/>
                  </a:lnTo>
                </a:path>
                <a:path w="7895590" h="3609975">
                  <a:moveTo>
                    <a:pt x="625385" y="3451766"/>
                  </a:moveTo>
                  <a:lnTo>
                    <a:pt x="625385" y="3451766"/>
                  </a:lnTo>
                </a:path>
                <a:path w="7895590" h="3609975">
                  <a:moveTo>
                    <a:pt x="594015" y="3483136"/>
                  </a:moveTo>
                  <a:lnTo>
                    <a:pt x="594015" y="3483136"/>
                  </a:lnTo>
                </a:path>
                <a:path w="7895590" h="3609975">
                  <a:moveTo>
                    <a:pt x="562644" y="3514507"/>
                  </a:moveTo>
                  <a:lnTo>
                    <a:pt x="562644" y="3514507"/>
                  </a:lnTo>
                </a:path>
                <a:path w="7895590" h="3609975">
                  <a:moveTo>
                    <a:pt x="530262" y="3545877"/>
                  </a:moveTo>
                  <a:lnTo>
                    <a:pt x="530262" y="3545877"/>
                  </a:lnTo>
                </a:path>
                <a:path w="7895590" h="3609975">
                  <a:moveTo>
                    <a:pt x="498892" y="3578260"/>
                  </a:moveTo>
                  <a:lnTo>
                    <a:pt x="498892" y="3578260"/>
                  </a:lnTo>
                </a:path>
                <a:path w="7895590" h="3609975">
                  <a:moveTo>
                    <a:pt x="467521" y="3609630"/>
                  </a:moveTo>
                  <a:lnTo>
                    <a:pt x="467521" y="3609630"/>
                  </a:lnTo>
                </a:path>
                <a:path w="7895590" h="3609975">
                  <a:moveTo>
                    <a:pt x="1210293" y="2803105"/>
                  </a:moveTo>
                  <a:lnTo>
                    <a:pt x="1210293" y="2803105"/>
                  </a:lnTo>
                </a:path>
                <a:path w="7895590" h="3609975">
                  <a:moveTo>
                    <a:pt x="1178923" y="2835487"/>
                  </a:moveTo>
                  <a:lnTo>
                    <a:pt x="1178923" y="2835487"/>
                  </a:lnTo>
                </a:path>
                <a:path w="7895590" h="3609975">
                  <a:moveTo>
                    <a:pt x="1146540" y="2866858"/>
                  </a:moveTo>
                  <a:lnTo>
                    <a:pt x="1146540" y="2866858"/>
                  </a:lnTo>
                </a:path>
                <a:path w="7895590" h="3609975">
                  <a:moveTo>
                    <a:pt x="1115170" y="2898228"/>
                  </a:moveTo>
                  <a:lnTo>
                    <a:pt x="1115170" y="2898228"/>
                  </a:lnTo>
                </a:path>
                <a:path w="7895590" h="3609975">
                  <a:moveTo>
                    <a:pt x="1083799" y="2929599"/>
                  </a:moveTo>
                  <a:lnTo>
                    <a:pt x="1083799" y="2929599"/>
                  </a:lnTo>
                </a:path>
                <a:path w="7895590" h="3609975">
                  <a:moveTo>
                    <a:pt x="1052429" y="2960969"/>
                  </a:moveTo>
                  <a:lnTo>
                    <a:pt x="1052429" y="2960969"/>
                  </a:lnTo>
                </a:path>
                <a:path w="7895590" h="3609975">
                  <a:moveTo>
                    <a:pt x="1020046" y="2993352"/>
                  </a:moveTo>
                  <a:lnTo>
                    <a:pt x="1020046" y="2993352"/>
                  </a:lnTo>
                </a:path>
                <a:path w="7895590" h="3609975">
                  <a:moveTo>
                    <a:pt x="988676" y="3024722"/>
                  </a:moveTo>
                  <a:lnTo>
                    <a:pt x="988676" y="3024722"/>
                  </a:lnTo>
                </a:path>
                <a:path w="7895590" h="3609975">
                  <a:moveTo>
                    <a:pt x="957305" y="3056093"/>
                  </a:moveTo>
                  <a:lnTo>
                    <a:pt x="957305" y="3056093"/>
                  </a:lnTo>
                </a:path>
                <a:path w="7895590" h="3609975">
                  <a:moveTo>
                    <a:pt x="925935" y="3087463"/>
                  </a:moveTo>
                  <a:lnTo>
                    <a:pt x="925935" y="3087463"/>
                  </a:lnTo>
                </a:path>
                <a:path w="7895590" h="3609975">
                  <a:moveTo>
                    <a:pt x="894565" y="3119846"/>
                  </a:moveTo>
                  <a:lnTo>
                    <a:pt x="894565" y="3119846"/>
                  </a:lnTo>
                </a:path>
                <a:path w="7895590" h="3609975">
                  <a:moveTo>
                    <a:pt x="862182" y="3151216"/>
                  </a:moveTo>
                  <a:lnTo>
                    <a:pt x="862182" y="3151216"/>
                  </a:lnTo>
                </a:path>
                <a:path w="7895590" h="3609975">
                  <a:moveTo>
                    <a:pt x="830812" y="3182587"/>
                  </a:moveTo>
                  <a:lnTo>
                    <a:pt x="830812" y="3182587"/>
                  </a:lnTo>
                </a:path>
                <a:path w="7895590" h="3609975">
                  <a:moveTo>
                    <a:pt x="799441" y="3213957"/>
                  </a:moveTo>
                  <a:lnTo>
                    <a:pt x="799441" y="3213957"/>
                  </a:lnTo>
                </a:path>
                <a:path w="7895590" h="3609975">
                  <a:moveTo>
                    <a:pt x="704318" y="3309080"/>
                  </a:moveTo>
                  <a:lnTo>
                    <a:pt x="704318" y="3309080"/>
                  </a:lnTo>
                </a:path>
                <a:path w="7895590" h="3609975">
                  <a:moveTo>
                    <a:pt x="672947" y="3340451"/>
                  </a:moveTo>
                  <a:lnTo>
                    <a:pt x="672947" y="3340451"/>
                  </a:lnTo>
                </a:path>
                <a:path w="7895590" h="3609975">
                  <a:moveTo>
                    <a:pt x="641577" y="3372833"/>
                  </a:moveTo>
                  <a:lnTo>
                    <a:pt x="641577" y="3372833"/>
                  </a:lnTo>
                </a:path>
                <a:path w="7895590" h="3609975">
                  <a:moveTo>
                    <a:pt x="609194" y="3404204"/>
                  </a:moveTo>
                  <a:lnTo>
                    <a:pt x="609194" y="3404204"/>
                  </a:lnTo>
                </a:path>
                <a:path w="7895590" h="3609975">
                  <a:moveTo>
                    <a:pt x="577824" y="3435574"/>
                  </a:moveTo>
                  <a:lnTo>
                    <a:pt x="577824" y="3435574"/>
                  </a:lnTo>
                </a:path>
                <a:path w="7895590" h="3609975">
                  <a:moveTo>
                    <a:pt x="546453" y="3466945"/>
                  </a:moveTo>
                  <a:lnTo>
                    <a:pt x="546453" y="3466945"/>
                  </a:lnTo>
                </a:path>
                <a:path w="7895590" h="3609975">
                  <a:moveTo>
                    <a:pt x="515083" y="3498315"/>
                  </a:moveTo>
                  <a:lnTo>
                    <a:pt x="515083" y="3498315"/>
                  </a:lnTo>
                </a:path>
                <a:path w="7895590" h="3609975">
                  <a:moveTo>
                    <a:pt x="482700" y="3530698"/>
                  </a:moveTo>
                  <a:lnTo>
                    <a:pt x="482700" y="3530698"/>
                  </a:lnTo>
                </a:path>
                <a:path w="7895590" h="3609975">
                  <a:moveTo>
                    <a:pt x="451330" y="3562068"/>
                  </a:moveTo>
                  <a:lnTo>
                    <a:pt x="451330" y="3562068"/>
                  </a:lnTo>
                </a:path>
                <a:path w="7895590" h="3609975">
                  <a:moveTo>
                    <a:pt x="419959" y="3593439"/>
                  </a:moveTo>
                  <a:lnTo>
                    <a:pt x="419959" y="3593439"/>
                  </a:lnTo>
                </a:path>
                <a:path w="7895590" h="3609975">
                  <a:moveTo>
                    <a:pt x="1162732" y="2787926"/>
                  </a:moveTo>
                  <a:lnTo>
                    <a:pt x="1162732" y="2787926"/>
                  </a:lnTo>
                </a:path>
                <a:path w="7895590" h="3609975">
                  <a:moveTo>
                    <a:pt x="1131361" y="2819296"/>
                  </a:moveTo>
                  <a:lnTo>
                    <a:pt x="1131361" y="2819296"/>
                  </a:lnTo>
                </a:path>
                <a:path w="7895590" h="3609975">
                  <a:moveTo>
                    <a:pt x="1099991" y="2850667"/>
                  </a:moveTo>
                  <a:lnTo>
                    <a:pt x="1099991" y="2850667"/>
                  </a:lnTo>
                </a:path>
                <a:path w="7895590" h="3609975">
                  <a:moveTo>
                    <a:pt x="1067608" y="2882037"/>
                  </a:moveTo>
                  <a:lnTo>
                    <a:pt x="1067608" y="2882037"/>
                  </a:lnTo>
                </a:path>
                <a:path w="7895590" h="3609975">
                  <a:moveTo>
                    <a:pt x="1036238" y="2914419"/>
                  </a:moveTo>
                  <a:lnTo>
                    <a:pt x="1036238" y="2914419"/>
                  </a:lnTo>
                </a:path>
                <a:path w="7895590" h="3609975">
                  <a:moveTo>
                    <a:pt x="1004867" y="2945790"/>
                  </a:moveTo>
                  <a:lnTo>
                    <a:pt x="1004867" y="2945790"/>
                  </a:lnTo>
                </a:path>
                <a:path w="7895590" h="3609975">
                  <a:moveTo>
                    <a:pt x="973497" y="2977160"/>
                  </a:moveTo>
                  <a:lnTo>
                    <a:pt x="973497" y="2977160"/>
                  </a:lnTo>
                </a:path>
                <a:path w="7895590" h="3609975">
                  <a:moveTo>
                    <a:pt x="941114" y="3008531"/>
                  </a:moveTo>
                  <a:lnTo>
                    <a:pt x="941114" y="3008531"/>
                  </a:lnTo>
                </a:path>
                <a:path w="7895590" h="3609975">
                  <a:moveTo>
                    <a:pt x="909744" y="3040913"/>
                  </a:moveTo>
                  <a:lnTo>
                    <a:pt x="909744" y="3040913"/>
                  </a:lnTo>
                </a:path>
                <a:path w="7895590" h="3609975">
                  <a:moveTo>
                    <a:pt x="878373" y="3072284"/>
                  </a:moveTo>
                  <a:lnTo>
                    <a:pt x="878373" y="3072284"/>
                  </a:lnTo>
                </a:path>
                <a:path w="7895590" h="3609975">
                  <a:moveTo>
                    <a:pt x="847003" y="3103654"/>
                  </a:moveTo>
                  <a:lnTo>
                    <a:pt x="847003" y="3103654"/>
                  </a:lnTo>
                </a:path>
                <a:path w="7895590" h="3609975">
                  <a:moveTo>
                    <a:pt x="814620" y="3135025"/>
                  </a:moveTo>
                  <a:lnTo>
                    <a:pt x="814620" y="3135025"/>
                  </a:lnTo>
                </a:path>
                <a:path w="7895590" h="3609975">
                  <a:moveTo>
                    <a:pt x="783250" y="3167407"/>
                  </a:moveTo>
                  <a:lnTo>
                    <a:pt x="783250" y="3167407"/>
                  </a:lnTo>
                </a:path>
                <a:path w="7895590" h="3609975">
                  <a:moveTo>
                    <a:pt x="720509" y="3230148"/>
                  </a:moveTo>
                  <a:lnTo>
                    <a:pt x="720509" y="3230148"/>
                  </a:lnTo>
                </a:path>
                <a:path w="7895590" h="3609975">
                  <a:moveTo>
                    <a:pt x="689138" y="3261519"/>
                  </a:moveTo>
                  <a:lnTo>
                    <a:pt x="689138" y="3261519"/>
                  </a:lnTo>
                </a:path>
                <a:path w="7895590" h="3609975">
                  <a:moveTo>
                    <a:pt x="656756" y="3292889"/>
                  </a:moveTo>
                  <a:lnTo>
                    <a:pt x="656756" y="3292889"/>
                  </a:lnTo>
                </a:path>
                <a:path w="7895590" h="3609975">
                  <a:moveTo>
                    <a:pt x="625385" y="3325272"/>
                  </a:moveTo>
                  <a:lnTo>
                    <a:pt x="625385" y="3325272"/>
                  </a:lnTo>
                </a:path>
                <a:path w="7895590" h="3609975">
                  <a:moveTo>
                    <a:pt x="594015" y="3356642"/>
                  </a:moveTo>
                  <a:lnTo>
                    <a:pt x="594015" y="3356642"/>
                  </a:lnTo>
                </a:path>
                <a:path w="7895590" h="3609975">
                  <a:moveTo>
                    <a:pt x="562644" y="3388013"/>
                  </a:moveTo>
                  <a:lnTo>
                    <a:pt x="562644" y="3388013"/>
                  </a:lnTo>
                </a:path>
                <a:path w="7895590" h="3609975">
                  <a:moveTo>
                    <a:pt x="530262" y="3419383"/>
                  </a:moveTo>
                  <a:lnTo>
                    <a:pt x="530262" y="3419383"/>
                  </a:lnTo>
                </a:path>
                <a:path w="7895590" h="3609975">
                  <a:moveTo>
                    <a:pt x="498892" y="3451766"/>
                  </a:moveTo>
                  <a:lnTo>
                    <a:pt x="498892" y="3451766"/>
                  </a:lnTo>
                </a:path>
                <a:path w="7895590" h="3609975">
                  <a:moveTo>
                    <a:pt x="467521" y="3483136"/>
                  </a:moveTo>
                  <a:lnTo>
                    <a:pt x="467521" y="3483136"/>
                  </a:lnTo>
                </a:path>
                <a:path w="7895590" h="3609975">
                  <a:moveTo>
                    <a:pt x="436151" y="3514507"/>
                  </a:moveTo>
                  <a:lnTo>
                    <a:pt x="436151" y="3514507"/>
                  </a:lnTo>
                </a:path>
                <a:path w="7895590" h="3609975">
                  <a:moveTo>
                    <a:pt x="403768" y="3545877"/>
                  </a:moveTo>
                  <a:lnTo>
                    <a:pt x="403768" y="3545877"/>
                  </a:lnTo>
                </a:path>
                <a:path w="7895590" h="3609975">
                  <a:moveTo>
                    <a:pt x="372398" y="3578260"/>
                  </a:moveTo>
                  <a:lnTo>
                    <a:pt x="372398" y="3578260"/>
                  </a:lnTo>
                </a:path>
                <a:path w="7895590" h="3609975">
                  <a:moveTo>
                    <a:pt x="341027" y="3609630"/>
                  </a:moveTo>
                  <a:lnTo>
                    <a:pt x="341027" y="3609630"/>
                  </a:lnTo>
                </a:path>
                <a:path w="7895590" h="3609975">
                  <a:moveTo>
                    <a:pt x="1083799" y="2803105"/>
                  </a:moveTo>
                  <a:lnTo>
                    <a:pt x="1083799" y="2803105"/>
                  </a:lnTo>
                </a:path>
                <a:path w="7895590" h="3609975">
                  <a:moveTo>
                    <a:pt x="1052429" y="2835487"/>
                  </a:moveTo>
                  <a:lnTo>
                    <a:pt x="1052429" y="2835487"/>
                  </a:lnTo>
                </a:path>
                <a:path w="7895590" h="3609975">
                  <a:moveTo>
                    <a:pt x="1020046" y="2866858"/>
                  </a:moveTo>
                  <a:lnTo>
                    <a:pt x="1020046" y="2866858"/>
                  </a:lnTo>
                </a:path>
                <a:path w="7895590" h="3609975">
                  <a:moveTo>
                    <a:pt x="988676" y="2898228"/>
                  </a:moveTo>
                  <a:lnTo>
                    <a:pt x="988676" y="2898228"/>
                  </a:lnTo>
                </a:path>
                <a:path w="7895590" h="3609975">
                  <a:moveTo>
                    <a:pt x="957305" y="2929599"/>
                  </a:moveTo>
                  <a:lnTo>
                    <a:pt x="957305" y="2929599"/>
                  </a:lnTo>
                </a:path>
                <a:path w="7895590" h="3609975">
                  <a:moveTo>
                    <a:pt x="925935" y="2960969"/>
                  </a:moveTo>
                  <a:lnTo>
                    <a:pt x="925935" y="2960969"/>
                  </a:lnTo>
                </a:path>
                <a:path w="7895590" h="3609975">
                  <a:moveTo>
                    <a:pt x="894565" y="2993352"/>
                  </a:moveTo>
                  <a:lnTo>
                    <a:pt x="894565" y="2993352"/>
                  </a:lnTo>
                </a:path>
                <a:path w="7895590" h="3609975">
                  <a:moveTo>
                    <a:pt x="862182" y="3024722"/>
                  </a:moveTo>
                  <a:lnTo>
                    <a:pt x="862182" y="3024722"/>
                  </a:lnTo>
                </a:path>
                <a:path w="7895590" h="3609975">
                  <a:moveTo>
                    <a:pt x="830812" y="3056093"/>
                  </a:moveTo>
                  <a:lnTo>
                    <a:pt x="830812" y="3056093"/>
                  </a:lnTo>
                </a:path>
                <a:path w="7895590" h="3609975">
                  <a:moveTo>
                    <a:pt x="799441" y="3087463"/>
                  </a:moveTo>
                  <a:lnTo>
                    <a:pt x="799441" y="3087463"/>
                  </a:lnTo>
                </a:path>
                <a:path w="7895590" h="3609975">
                  <a:moveTo>
                    <a:pt x="704318" y="3182587"/>
                  </a:moveTo>
                  <a:lnTo>
                    <a:pt x="704318" y="3182587"/>
                  </a:lnTo>
                </a:path>
                <a:path w="7895590" h="3609975">
                  <a:moveTo>
                    <a:pt x="672947" y="3213957"/>
                  </a:moveTo>
                  <a:lnTo>
                    <a:pt x="672947" y="3213957"/>
                  </a:lnTo>
                </a:path>
                <a:path w="7895590" h="3609975">
                  <a:moveTo>
                    <a:pt x="641577" y="3246339"/>
                  </a:moveTo>
                  <a:lnTo>
                    <a:pt x="641577" y="3246339"/>
                  </a:lnTo>
                </a:path>
                <a:path w="7895590" h="3609975">
                  <a:moveTo>
                    <a:pt x="609194" y="3277710"/>
                  </a:moveTo>
                  <a:lnTo>
                    <a:pt x="609194" y="3277710"/>
                  </a:lnTo>
                </a:path>
                <a:path w="7895590" h="3609975">
                  <a:moveTo>
                    <a:pt x="577824" y="3309080"/>
                  </a:moveTo>
                  <a:lnTo>
                    <a:pt x="577824" y="3309080"/>
                  </a:lnTo>
                </a:path>
                <a:path w="7895590" h="3609975">
                  <a:moveTo>
                    <a:pt x="546453" y="3340451"/>
                  </a:moveTo>
                  <a:lnTo>
                    <a:pt x="546453" y="3340451"/>
                  </a:lnTo>
                </a:path>
                <a:path w="7895590" h="3609975">
                  <a:moveTo>
                    <a:pt x="515083" y="3372833"/>
                  </a:moveTo>
                  <a:lnTo>
                    <a:pt x="515083" y="3372833"/>
                  </a:lnTo>
                </a:path>
                <a:path w="7895590" h="3609975">
                  <a:moveTo>
                    <a:pt x="482700" y="3404204"/>
                  </a:moveTo>
                  <a:lnTo>
                    <a:pt x="482700" y="3404204"/>
                  </a:lnTo>
                </a:path>
                <a:path w="7895590" h="3609975">
                  <a:moveTo>
                    <a:pt x="451330" y="3435574"/>
                  </a:moveTo>
                  <a:lnTo>
                    <a:pt x="451330" y="3435574"/>
                  </a:lnTo>
                </a:path>
                <a:path w="7895590" h="3609975">
                  <a:moveTo>
                    <a:pt x="419959" y="3466945"/>
                  </a:moveTo>
                  <a:lnTo>
                    <a:pt x="419959" y="3466945"/>
                  </a:lnTo>
                </a:path>
                <a:path w="7895590" h="3609975">
                  <a:moveTo>
                    <a:pt x="388589" y="3498315"/>
                  </a:moveTo>
                  <a:lnTo>
                    <a:pt x="388589" y="3498315"/>
                  </a:lnTo>
                </a:path>
                <a:path w="7895590" h="3609975">
                  <a:moveTo>
                    <a:pt x="357218" y="3530698"/>
                  </a:moveTo>
                  <a:lnTo>
                    <a:pt x="357218" y="3530698"/>
                  </a:lnTo>
                </a:path>
                <a:path w="7895590" h="3609975">
                  <a:moveTo>
                    <a:pt x="324836" y="3562068"/>
                  </a:moveTo>
                  <a:lnTo>
                    <a:pt x="324836" y="3562068"/>
                  </a:lnTo>
                </a:path>
                <a:path w="7895590" h="3609975">
                  <a:moveTo>
                    <a:pt x="293465" y="3593439"/>
                  </a:moveTo>
                  <a:lnTo>
                    <a:pt x="293465" y="3593439"/>
                  </a:lnTo>
                </a:path>
                <a:path w="7895590" h="3609975">
                  <a:moveTo>
                    <a:pt x="1036238" y="2787926"/>
                  </a:moveTo>
                  <a:lnTo>
                    <a:pt x="1036238" y="2787926"/>
                  </a:lnTo>
                </a:path>
                <a:path w="7895590" h="3609975">
                  <a:moveTo>
                    <a:pt x="1004867" y="2819296"/>
                  </a:moveTo>
                  <a:lnTo>
                    <a:pt x="1004867" y="2819296"/>
                  </a:lnTo>
                </a:path>
                <a:path w="7895590" h="3609975">
                  <a:moveTo>
                    <a:pt x="973497" y="2850667"/>
                  </a:moveTo>
                  <a:lnTo>
                    <a:pt x="973497" y="2850667"/>
                  </a:lnTo>
                </a:path>
                <a:path w="7895590" h="3609975">
                  <a:moveTo>
                    <a:pt x="941114" y="2882037"/>
                  </a:moveTo>
                  <a:lnTo>
                    <a:pt x="941114" y="2882037"/>
                  </a:lnTo>
                </a:path>
                <a:path w="7895590" h="3609975">
                  <a:moveTo>
                    <a:pt x="909744" y="2914419"/>
                  </a:moveTo>
                  <a:lnTo>
                    <a:pt x="909744" y="2914419"/>
                  </a:lnTo>
                </a:path>
                <a:path w="7895590" h="3609975">
                  <a:moveTo>
                    <a:pt x="878373" y="2945790"/>
                  </a:moveTo>
                  <a:lnTo>
                    <a:pt x="878373" y="2945790"/>
                  </a:lnTo>
                </a:path>
                <a:path w="7895590" h="3609975">
                  <a:moveTo>
                    <a:pt x="847003" y="2977160"/>
                  </a:moveTo>
                  <a:lnTo>
                    <a:pt x="847003" y="2977160"/>
                  </a:lnTo>
                </a:path>
                <a:path w="7895590" h="3609975">
                  <a:moveTo>
                    <a:pt x="814620" y="3008531"/>
                  </a:moveTo>
                  <a:lnTo>
                    <a:pt x="814620" y="3008531"/>
                  </a:lnTo>
                </a:path>
                <a:path w="7895590" h="3609975">
                  <a:moveTo>
                    <a:pt x="783250" y="3040913"/>
                  </a:moveTo>
                  <a:lnTo>
                    <a:pt x="783250" y="3040913"/>
                  </a:lnTo>
                </a:path>
                <a:path w="7895590" h="3609975">
                  <a:moveTo>
                    <a:pt x="720509" y="3103654"/>
                  </a:moveTo>
                  <a:lnTo>
                    <a:pt x="720509" y="3103654"/>
                  </a:lnTo>
                </a:path>
                <a:path w="7895590" h="3609975">
                  <a:moveTo>
                    <a:pt x="689138" y="3135025"/>
                  </a:moveTo>
                  <a:lnTo>
                    <a:pt x="689138" y="3135025"/>
                  </a:lnTo>
                </a:path>
                <a:path w="7895590" h="3609975">
                  <a:moveTo>
                    <a:pt x="656756" y="3167407"/>
                  </a:moveTo>
                  <a:lnTo>
                    <a:pt x="656756" y="3167407"/>
                  </a:lnTo>
                </a:path>
                <a:path w="7895590" h="3609975">
                  <a:moveTo>
                    <a:pt x="625385" y="3198778"/>
                  </a:moveTo>
                  <a:lnTo>
                    <a:pt x="625385" y="3198778"/>
                  </a:lnTo>
                </a:path>
                <a:path w="7895590" h="3609975">
                  <a:moveTo>
                    <a:pt x="594015" y="3230148"/>
                  </a:moveTo>
                  <a:lnTo>
                    <a:pt x="594015" y="3230148"/>
                  </a:lnTo>
                </a:path>
                <a:path w="7895590" h="3609975">
                  <a:moveTo>
                    <a:pt x="562644" y="3261519"/>
                  </a:moveTo>
                  <a:lnTo>
                    <a:pt x="562644" y="3261519"/>
                  </a:lnTo>
                </a:path>
                <a:path w="7895590" h="3609975">
                  <a:moveTo>
                    <a:pt x="530262" y="3292889"/>
                  </a:moveTo>
                  <a:lnTo>
                    <a:pt x="530262" y="3292889"/>
                  </a:lnTo>
                </a:path>
                <a:path w="7895590" h="3609975">
                  <a:moveTo>
                    <a:pt x="498892" y="3325272"/>
                  </a:moveTo>
                  <a:lnTo>
                    <a:pt x="498892" y="3325272"/>
                  </a:lnTo>
                </a:path>
                <a:path w="7895590" h="3609975">
                  <a:moveTo>
                    <a:pt x="467521" y="3356642"/>
                  </a:moveTo>
                  <a:lnTo>
                    <a:pt x="467521" y="3356642"/>
                  </a:lnTo>
                </a:path>
                <a:path w="7895590" h="3609975">
                  <a:moveTo>
                    <a:pt x="436151" y="3388013"/>
                  </a:moveTo>
                  <a:lnTo>
                    <a:pt x="436151" y="3388013"/>
                  </a:lnTo>
                </a:path>
                <a:path w="7895590" h="3609975">
                  <a:moveTo>
                    <a:pt x="2079560" y="3008531"/>
                  </a:moveTo>
                  <a:lnTo>
                    <a:pt x="2079560" y="3008531"/>
                  </a:lnTo>
                </a:path>
                <a:path w="7895590" h="3609975">
                  <a:moveTo>
                    <a:pt x="2048189" y="3040913"/>
                  </a:moveTo>
                  <a:lnTo>
                    <a:pt x="2048189" y="3040913"/>
                  </a:lnTo>
                </a:path>
                <a:path w="7895590" h="3609975">
                  <a:moveTo>
                    <a:pt x="2015807" y="3072284"/>
                  </a:moveTo>
                  <a:lnTo>
                    <a:pt x="2015807" y="3072284"/>
                  </a:lnTo>
                </a:path>
                <a:path w="7895590" h="3609975">
                  <a:moveTo>
                    <a:pt x="1984436" y="3103654"/>
                  </a:moveTo>
                  <a:lnTo>
                    <a:pt x="1984436" y="3103654"/>
                  </a:lnTo>
                </a:path>
                <a:path w="7895590" h="3609975">
                  <a:moveTo>
                    <a:pt x="1953066" y="3135025"/>
                  </a:moveTo>
                  <a:lnTo>
                    <a:pt x="1953066" y="3135025"/>
                  </a:lnTo>
                </a:path>
                <a:path w="7895590" h="3609975">
                  <a:moveTo>
                    <a:pt x="1921695" y="3167407"/>
                  </a:moveTo>
                  <a:lnTo>
                    <a:pt x="1921695" y="3167407"/>
                  </a:lnTo>
                </a:path>
                <a:path w="7895590" h="3609975">
                  <a:moveTo>
                    <a:pt x="1889313" y="3198778"/>
                  </a:moveTo>
                  <a:lnTo>
                    <a:pt x="1889313" y="3198778"/>
                  </a:lnTo>
                </a:path>
                <a:path w="7895590" h="3609975">
                  <a:moveTo>
                    <a:pt x="1857942" y="3230148"/>
                  </a:moveTo>
                  <a:lnTo>
                    <a:pt x="1857942" y="3230148"/>
                  </a:lnTo>
                </a:path>
                <a:path w="7895590" h="3609975">
                  <a:moveTo>
                    <a:pt x="1826572" y="3261519"/>
                  </a:moveTo>
                  <a:lnTo>
                    <a:pt x="1826572" y="3261519"/>
                  </a:lnTo>
                </a:path>
                <a:path w="7895590" h="3609975">
                  <a:moveTo>
                    <a:pt x="1795201" y="3292889"/>
                  </a:moveTo>
                  <a:lnTo>
                    <a:pt x="1795201" y="3292889"/>
                  </a:lnTo>
                </a:path>
                <a:path w="7895590" h="3609975">
                  <a:moveTo>
                    <a:pt x="1763831" y="3325272"/>
                  </a:moveTo>
                  <a:lnTo>
                    <a:pt x="1763831" y="3325272"/>
                  </a:lnTo>
                </a:path>
                <a:path w="7895590" h="3609975">
                  <a:moveTo>
                    <a:pt x="1731448" y="3356642"/>
                  </a:moveTo>
                  <a:lnTo>
                    <a:pt x="1731448" y="3356642"/>
                  </a:lnTo>
                </a:path>
                <a:path w="7895590" h="3609975">
                  <a:moveTo>
                    <a:pt x="1700078" y="3388013"/>
                  </a:moveTo>
                  <a:lnTo>
                    <a:pt x="1700078" y="3388013"/>
                  </a:lnTo>
                </a:path>
                <a:path w="7895590" h="3609975">
                  <a:moveTo>
                    <a:pt x="1668707" y="3419383"/>
                  </a:moveTo>
                  <a:lnTo>
                    <a:pt x="1668707" y="3419383"/>
                  </a:lnTo>
                </a:path>
                <a:path w="7895590" h="3609975">
                  <a:moveTo>
                    <a:pt x="1637337" y="3451766"/>
                  </a:moveTo>
                  <a:lnTo>
                    <a:pt x="1637337" y="3451766"/>
                  </a:lnTo>
                </a:path>
                <a:path w="7895590" h="3609975">
                  <a:moveTo>
                    <a:pt x="1604954" y="3483136"/>
                  </a:moveTo>
                  <a:lnTo>
                    <a:pt x="1604954" y="3483136"/>
                  </a:lnTo>
                </a:path>
                <a:path w="7895590" h="3609975">
                  <a:moveTo>
                    <a:pt x="1573584" y="3514507"/>
                  </a:moveTo>
                  <a:lnTo>
                    <a:pt x="1573584" y="3514507"/>
                  </a:lnTo>
                </a:path>
                <a:path w="7895590" h="3609975">
                  <a:moveTo>
                    <a:pt x="1542213" y="3545877"/>
                  </a:moveTo>
                  <a:lnTo>
                    <a:pt x="1542213" y="3545877"/>
                  </a:lnTo>
                </a:path>
                <a:path w="7895590" h="3609975">
                  <a:moveTo>
                    <a:pt x="1510843" y="3578260"/>
                  </a:moveTo>
                  <a:lnTo>
                    <a:pt x="1510843" y="3578260"/>
                  </a:lnTo>
                </a:path>
                <a:path w="7895590" h="3609975">
                  <a:moveTo>
                    <a:pt x="1478460" y="3609630"/>
                  </a:moveTo>
                  <a:lnTo>
                    <a:pt x="1478460" y="3609630"/>
                  </a:lnTo>
                </a:path>
                <a:path w="7895590" h="3609975">
                  <a:moveTo>
                    <a:pt x="1616086" y="2250579"/>
                  </a:moveTo>
                  <a:lnTo>
                    <a:pt x="1616086" y="2250579"/>
                  </a:lnTo>
                </a:path>
                <a:path w="7895590" h="3609975">
                  <a:moveTo>
                    <a:pt x="1678827" y="2523806"/>
                  </a:moveTo>
                  <a:lnTo>
                    <a:pt x="1678827" y="2523806"/>
                  </a:lnTo>
                </a:path>
                <a:path w="7895590" h="3609975">
                  <a:moveTo>
                    <a:pt x="1657576" y="2545057"/>
                  </a:moveTo>
                  <a:lnTo>
                    <a:pt x="1657576" y="2545057"/>
                  </a:lnTo>
                </a:path>
                <a:path w="7895590" h="3609975">
                  <a:moveTo>
                    <a:pt x="1637337" y="2566308"/>
                  </a:moveTo>
                  <a:lnTo>
                    <a:pt x="1637337" y="2566308"/>
                  </a:lnTo>
                </a:path>
                <a:path w="7895590" h="3609975">
                  <a:moveTo>
                    <a:pt x="1616086" y="2587559"/>
                  </a:moveTo>
                  <a:lnTo>
                    <a:pt x="1616086" y="2587559"/>
                  </a:lnTo>
                </a:path>
                <a:path w="7895590" h="3609975">
                  <a:moveTo>
                    <a:pt x="1900444" y="2260699"/>
                  </a:moveTo>
                  <a:lnTo>
                    <a:pt x="1900444" y="2260699"/>
                  </a:lnTo>
                </a:path>
                <a:path w="7895590" h="3609975">
                  <a:moveTo>
                    <a:pt x="1879193" y="2281950"/>
                  </a:moveTo>
                  <a:lnTo>
                    <a:pt x="1879193" y="2281950"/>
                  </a:lnTo>
                </a:path>
                <a:path w="7895590" h="3609975">
                  <a:moveTo>
                    <a:pt x="1857942" y="2303201"/>
                  </a:moveTo>
                  <a:lnTo>
                    <a:pt x="1857942" y="2303201"/>
                  </a:lnTo>
                </a:path>
                <a:path w="7895590" h="3609975">
                  <a:moveTo>
                    <a:pt x="1836691" y="2324452"/>
                  </a:moveTo>
                  <a:lnTo>
                    <a:pt x="1836691" y="2324452"/>
                  </a:lnTo>
                </a:path>
                <a:path w="7895590" h="3609975">
                  <a:moveTo>
                    <a:pt x="1816452" y="2344691"/>
                  </a:moveTo>
                  <a:lnTo>
                    <a:pt x="1816452" y="2344691"/>
                  </a:lnTo>
                </a:path>
                <a:path w="7895590" h="3609975">
                  <a:moveTo>
                    <a:pt x="1795201" y="2365942"/>
                  </a:moveTo>
                  <a:lnTo>
                    <a:pt x="1795201" y="2365942"/>
                  </a:lnTo>
                </a:path>
                <a:path w="7895590" h="3609975">
                  <a:moveTo>
                    <a:pt x="1773950" y="2387193"/>
                  </a:moveTo>
                  <a:lnTo>
                    <a:pt x="1773950" y="2387193"/>
                  </a:lnTo>
                </a:path>
                <a:path w="7895590" h="3609975">
                  <a:moveTo>
                    <a:pt x="1752699" y="2408444"/>
                  </a:moveTo>
                  <a:lnTo>
                    <a:pt x="1752699" y="2408444"/>
                  </a:lnTo>
                </a:path>
                <a:path w="7895590" h="3609975">
                  <a:moveTo>
                    <a:pt x="1731448" y="2429695"/>
                  </a:moveTo>
                  <a:lnTo>
                    <a:pt x="1731448" y="2429695"/>
                  </a:lnTo>
                </a:path>
                <a:path w="7895590" h="3609975">
                  <a:moveTo>
                    <a:pt x="1710197" y="2450946"/>
                  </a:moveTo>
                  <a:lnTo>
                    <a:pt x="1710197" y="2450946"/>
                  </a:lnTo>
                </a:path>
                <a:path w="7895590" h="3609975">
                  <a:moveTo>
                    <a:pt x="1689958" y="2471185"/>
                  </a:moveTo>
                  <a:lnTo>
                    <a:pt x="1689958" y="2471185"/>
                  </a:lnTo>
                </a:path>
                <a:path w="7895590" h="3609975">
                  <a:moveTo>
                    <a:pt x="1668707" y="2492436"/>
                  </a:moveTo>
                  <a:lnTo>
                    <a:pt x="1668707" y="2492436"/>
                  </a:lnTo>
                </a:path>
                <a:path w="7895590" h="3609975">
                  <a:moveTo>
                    <a:pt x="1647456" y="2513687"/>
                  </a:moveTo>
                  <a:lnTo>
                    <a:pt x="1647456" y="2513687"/>
                  </a:lnTo>
                </a:path>
                <a:path w="7895590" h="3609975">
                  <a:moveTo>
                    <a:pt x="1626205" y="2534938"/>
                  </a:moveTo>
                  <a:lnTo>
                    <a:pt x="1626205" y="2534938"/>
                  </a:lnTo>
                </a:path>
                <a:path w="7895590" h="3609975">
                  <a:moveTo>
                    <a:pt x="1604954" y="2556189"/>
                  </a:moveTo>
                  <a:lnTo>
                    <a:pt x="1604954" y="2556189"/>
                  </a:lnTo>
                </a:path>
                <a:path w="7895590" h="3609975">
                  <a:moveTo>
                    <a:pt x="1869074" y="2250579"/>
                  </a:moveTo>
                  <a:lnTo>
                    <a:pt x="1869074" y="2250579"/>
                  </a:lnTo>
                </a:path>
                <a:path w="7895590" h="3609975">
                  <a:moveTo>
                    <a:pt x="1847823" y="2271830"/>
                  </a:moveTo>
                  <a:lnTo>
                    <a:pt x="1847823" y="2271830"/>
                  </a:lnTo>
                </a:path>
                <a:path w="7895590" h="3609975">
                  <a:moveTo>
                    <a:pt x="1826572" y="2292069"/>
                  </a:moveTo>
                  <a:lnTo>
                    <a:pt x="1826572" y="2292069"/>
                  </a:lnTo>
                </a:path>
                <a:path w="7895590" h="3609975">
                  <a:moveTo>
                    <a:pt x="1805321" y="2313320"/>
                  </a:moveTo>
                  <a:lnTo>
                    <a:pt x="1805321" y="2313320"/>
                  </a:lnTo>
                </a:path>
                <a:path w="7895590" h="3609975">
                  <a:moveTo>
                    <a:pt x="1784070" y="2334571"/>
                  </a:moveTo>
                  <a:lnTo>
                    <a:pt x="1784070" y="2334571"/>
                  </a:lnTo>
                </a:path>
                <a:path w="7895590" h="3609975">
                  <a:moveTo>
                    <a:pt x="1763831" y="2355822"/>
                  </a:moveTo>
                  <a:lnTo>
                    <a:pt x="1763831" y="2355822"/>
                  </a:lnTo>
                </a:path>
                <a:path w="7895590" h="3609975">
                  <a:moveTo>
                    <a:pt x="1742580" y="2377073"/>
                  </a:moveTo>
                  <a:lnTo>
                    <a:pt x="1742580" y="2377073"/>
                  </a:lnTo>
                </a:path>
                <a:path w="7895590" h="3609975">
                  <a:moveTo>
                    <a:pt x="1721329" y="2397312"/>
                  </a:moveTo>
                  <a:lnTo>
                    <a:pt x="1721329" y="2397312"/>
                  </a:lnTo>
                </a:path>
                <a:path w="7895590" h="3609975">
                  <a:moveTo>
                    <a:pt x="1700078" y="2418563"/>
                  </a:moveTo>
                  <a:lnTo>
                    <a:pt x="1700078" y="2418563"/>
                  </a:lnTo>
                </a:path>
                <a:path w="7895590" h="3609975">
                  <a:moveTo>
                    <a:pt x="1678827" y="2439814"/>
                  </a:moveTo>
                  <a:lnTo>
                    <a:pt x="1678827" y="2439814"/>
                  </a:lnTo>
                </a:path>
                <a:path w="7895590" h="3609975">
                  <a:moveTo>
                    <a:pt x="1657576" y="2461065"/>
                  </a:moveTo>
                  <a:lnTo>
                    <a:pt x="1657576" y="2461065"/>
                  </a:lnTo>
                </a:path>
                <a:path w="7895590" h="3609975">
                  <a:moveTo>
                    <a:pt x="1637337" y="2482316"/>
                  </a:moveTo>
                  <a:lnTo>
                    <a:pt x="1637337" y="2482316"/>
                  </a:lnTo>
                </a:path>
                <a:path w="7895590" h="3609975">
                  <a:moveTo>
                    <a:pt x="1616086" y="2503567"/>
                  </a:moveTo>
                  <a:lnTo>
                    <a:pt x="1616086" y="2503567"/>
                  </a:lnTo>
                </a:path>
                <a:path w="7895590" h="3609975">
                  <a:moveTo>
                    <a:pt x="1816452" y="2260699"/>
                  </a:moveTo>
                  <a:lnTo>
                    <a:pt x="1816452" y="2260699"/>
                  </a:lnTo>
                </a:path>
                <a:path w="7895590" h="3609975">
                  <a:moveTo>
                    <a:pt x="1795201" y="2281950"/>
                  </a:moveTo>
                  <a:lnTo>
                    <a:pt x="1795201" y="2281950"/>
                  </a:lnTo>
                </a:path>
                <a:path w="7895590" h="3609975">
                  <a:moveTo>
                    <a:pt x="1773950" y="2303201"/>
                  </a:moveTo>
                  <a:lnTo>
                    <a:pt x="1773950" y="2303201"/>
                  </a:lnTo>
                </a:path>
                <a:path w="7895590" h="3609975">
                  <a:moveTo>
                    <a:pt x="1752699" y="2324452"/>
                  </a:moveTo>
                  <a:lnTo>
                    <a:pt x="1752699" y="2324452"/>
                  </a:lnTo>
                </a:path>
                <a:path w="7895590" h="3609975">
                  <a:moveTo>
                    <a:pt x="1731448" y="2344691"/>
                  </a:moveTo>
                  <a:lnTo>
                    <a:pt x="1731448" y="2344691"/>
                  </a:lnTo>
                </a:path>
                <a:path w="7895590" h="3609975">
                  <a:moveTo>
                    <a:pt x="1710197" y="2365942"/>
                  </a:moveTo>
                  <a:lnTo>
                    <a:pt x="1710197" y="2365942"/>
                  </a:lnTo>
                </a:path>
                <a:path w="7895590" h="3609975">
                  <a:moveTo>
                    <a:pt x="1689958" y="2387193"/>
                  </a:moveTo>
                  <a:lnTo>
                    <a:pt x="1689958" y="2387193"/>
                  </a:lnTo>
                </a:path>
                <a:path w="7895590" h="3609975">
                  <a:moveTo>
                    <a:pt x="1668707" y="2408444"/>
                  </a:moveTo>
                  <a:lnTo>
                    <a:pt x="1668707" y="2408444"/>
                  </a:lnTo>
                </a:path>
                <a:path w="7895590" h="3609975">
                  <a:moveTo>
                    <a:pt x="1647456" y="2429695"/>
                  </a:moveTo>
                  <a:lnTo>
                    <a:pt x="1647456" y="2429695"/>
                  </a:lnTo>
                </a:path>
                <a:path w="7895590" h="3609975">
                  <a:moveTo>
                    <a:pt x="1626205" y="2450946"/>
                  </a:moveTo>
                  <a:lnTo>
                    <a:pt x="1626205" y="2450946"/>
                  </a:lnTo>
                </a:path>
                <a:path w="7895590" h="3609975">
                  <a:moveTo>
                    <a:pt x="1604954" y="2471185"/>
                  </a:moveTo>
                  <a:lnTo>
                    <a:pt x="1604954" y="2471185"/>
                  </a:lnTo>
                </a:path>
                <a:path w="7895590" h="3609975">
                  <a:moveTo>
                    <a:pt x="1784070" y="2250579"/>
                  </a:moveTo>
                  <a:lnTo>
                    <a:pt x="1784070" y="2250579"/>
                  </a:lnTo>
                </a:path>
                <a:path w="7895590" h="3609975">
                  <a:moveTo>
                    <a:pt x="1763831" y="2271830"/>
                  </a:moveTo>
                  <a:lnTo>
                    <a:pt x="1763831" y="2271830"/>
                  </a:lnTo>
                </a:path>
                <a:path w="7895590" h="3609975">
                  <a:moveTo>
                    <a:pt x="1742580" y="2292069"/>
                  </a:moveTo>
                  <a:lnTo>
                    <a:pt x="1742580" y="2292069"/>
                  </a:lnTo>
                </a:path>
                <a:path w="7895590" h="3609975">
                  <a:moveTo>
                    <a:pt x="1721329" y="2313320"/>
                  </a:moveTo>
                  <a:lnTo>
                    <a:pt x="1721329" y="2313320"/>
                  </a:lnTo>
                </a:path>
                <a:path w="7895590" h="3609975">
                  <a:moveTo>
                    <a:pt x="1700078" y="2334571"/>
                  </a:moveTo>
                  <a:lnTo>
                    <a:pt x="1700078" y="2334571"/>
                  </a:lnTo>
                </a:path>
                <a:path w="7895590" h="3609975">
                  <a:moveTo>
                    <a:pt x="1678827" y="2355822"/>
                  </a:moveTo>
                  <a:lnTo>
                    <a:pt x="1678827" y="2355822"/>
                  </a:lnTo>
                </a:path>
                <a:path w="7895590" h="3609975">
                  <a:moveTo>
                    <a:pt x="1657576" y="2377073"/>
                  </a:moveTo>
                  <a:lnTo>
                    <a:pt x="1657576" y="2377073"/>
                  </a:lnTo>
                </a:path>
                <a:path w="7895590" h="3609975">
                  <a:moveTo>
                    <a:pt x="1637337" y="2397312"/>
                  </a:moveTo>
                  <a:lnTo>
                    <a:pt x="1637337" y="2397312"/>
                  </a:lnTo>
                </a:path>
                <a:path w="7895590" h="3609975">
                  <a:moveTo>
                    <a:pt x="1616086" y="2418563"/>
                  </a:moveTo>
                  <a:lnTo>
                    <a:pt x="1616086" y="2418563"/>
                  </a:lnTo>
                </a:path>
                <a:path w="7895590" h="3609975">
                  <a:moveTo>
                    <a:pt x="1731448" y="2260699"/>
                  </a:moveTo>
                  <a:lnTo>
                    <a:pt x="1731448" y="2260699"/>
                  </a:lnTo>
                </a:path>
                <a:path w="7895590" h="3609975">
                  <a:moveTo>
                    <a:pt x="1710197" y="2281950"/>
                  </a:moveTo>
                  <a:lnTo>
                    <a:pt x="1710197" y="2281950"/>
                  </a:lnTo>
                </a:path>
                <a:path w="7895590" h="3609975">
                  <a:moveTo>
                    <a:pt x="1689958" y="2303201"/>
                  </a:moveTo>
                  <a:lnTo>
                    <a:pt x="1689958" y="2303201"/>
                  </a:lnTo>
                </a:path>
                <a:path w="7895590" h="3609975">
                  <a:moveTo>
                    <a:pt x="1668707" y="2324452"/>
                  </a:moveTo>
                  <a:lnTo>
                    <a:pt x="1668707" y="2324452"/>
                  </a:lnTo>
                </a:path>
                <a:path w="7895590" h="3609975">
                  <a:moveTo>
                    <a:pt x="1647456" y="2344691"/>
                  </a:moveTo>
                  <a:lnTo>
                    <a:pt x="1647456" y="2344691"/>
                  </a:lnTo>
                </a:path>
                <a:path w="7895590" h="3609975">
                  <a:moveTo>
                    <a:pt x="1626205" y="2365942"/>
                  </a:moveTo>
                  <a:lnTo>
                    <a:pt x="1626205" y="2365942"/>
                  </a:lnTo>
                </a:path>
                <a:path w="7895590" h="3609975">
                  <a:moveTo>
                    <a:pt x="1604954" y="2387193"/>
                  </a:moveTo>
                  <a:lnTo>
                    <a:pt x="1604954" y="2387193"/>
                  </a:lnTo>
                </a:path>
                <a:path w="7895590" h="3609975">
                  <a:moveTo>
                    <a:pt x="1700078" y="2250579"/>
                  </a:moveTo>
                  <a:lnTo>
                    <a:pt x="1700078" y="2250579"/>
                  </a:lnTo>
                </a:path>
                <a:path w="7895590" h="3609975">
                  <a:moveTo>
                    <a:pt x="1678827" y="2271830"/>
                  </a:moveTo>
                  <a:lnTo>
                    <a:pt x="1678827" y="2271830"/>
                  </a:lnTo>
                </a:path>
                <a:path w="7895590" h="3609975">
                  <a:moveTo>
                    <a:pt x="1657576" y="2292069"/>
                  </a:moveTo>
                  <a:lnTo>
                    <a:pt x="1657576" y="2292069"/>
                  </a:lnTo>
                </a:path>
                <a:path w="7895590" h="3609975">
                  <a:moveTo>
                    <a:pt x="1637337" y="2313320"/>
                  </a:moveTo>
                  <a:lnTo>
                    <a:pt x="1637337" y="2313320"/>
                  </a:lnTo>
                </a:path>
                <a:path w="7895590" h="3609975">
                  <a:moveTo>
                    <a:pt x="1616086" y="2334571"/>
                  </a:moveTo>
                  <a:lnTo>
                    <a:pt x="1616086" y="2334571"/>
                  </a:lnTo>
                </a:path>
                <a:path w="7895590" h="3609975">
                  <a:moveTo>
                    <a:pt x="1647456" y="2260699"/>
                  </a:moveTo>
                  <a:lnTo>
                    <a:pt x="1647456" y="2260699"/>
                  </a:lnTo>
                </a:path>
                <a:path w="7895590" h="3609975">
                  <a:moveTo>
                    <a:pt x="1626205" y="2281950"/>
                  </a:moveTo>
                  <a:lnTo>
                    <a:pt x="1626205" y="2281950"/>
                  </a:lnTo>
                </a:path>
                <a:path w="7895590" h="3609975">
                  <a:moveTo>
                    <a:pt x="1604954" y="2303201"/>
                  </a:moveTo>
                  <a:lnTo>
                    <a:pt x="1604954" y="2303201"/>
                  </a:lnTo>
                </a:path>
                <a:path w="7895590" h="3609975">
                  <a:moveTo>
                    <a:pt x="2237424" y="2260699"/>
                  </a:moveTo>
                  <a:lnTo>
                    <a:pt x="2237424" y="2260699"/>
                  </a:lnTo>
                </a:path>
                <a:path w="7895590" h="3609975">
                  <a:moveTo>
                    <a:pt x="2216173" y="2281950"/>
                  </a:moveTo>
                  <a:lnTo>
                    <a:pt x="2216173" y="2281950"/>
                  </a:lnTo>
                </a:path>
                <a:path w="7895590" h="3609975">
                  <a:moveTo>
                    <a:pt x="2194922" y="2303201"/>
                  </a:moveTo>
                  <a:lnTo>
                    <a:pt x="2194922" y="2303201"/>
                  </a:lnTo>
                </a:path>
                <a:path w="7895590" h="3609975">
                  <a:moveTo>
                    <a:pt x="2174683" y="2324452"/>
                  </a:moveTo>
                  <a:lnTo>
                    <a:pt x="2174683" y="2324452"/>
                  </a:lnTo>
                </a:path>
                <a:path w="7895590" h="3609975">
                  <a:moveTo>
                    <a:pt x="2153432" y="2344691"/>
                  </a:moveTo>
                  <a:lnTo>
                    <a:pt x="2153432" y="2344691"/>
                  </a:lnTo>
                </a:path>
                <a:path w="7895590" h="3609975">
                  <a:moveTo>
                    <a:pt x="2132181" y="2365942"/>
                  </a:moveTo>
                  <a:lnTo>
                    <a:pt x="2132181" y="2365942"/>
                  </a:lnTo>
                </a:path>
                <a:path w="7895590" h="3609975">
                  <a:moveTo>
                    <a:pt x="2110930" y="2387193"/>
                  </a:moveTo>
                  <a:lnTo>
                    <a:pt x="2110930" y="2387193"/>
                  </a:lnTo>
                </a:path>
                <a:path w="7895590" h="3609975">
                  <a:moveTo>
                    <a:pt x="2089679" y="2408444"/>
                  </a:moveTo>
                  <a:lnTo>
                    <a:pt x="2089679" y="2408444"/>
                  </a:lnTo>
                </a:path>
                <a:path w="7895590" h="3609975">
                  <a:moveTo>
                    <a:pt x="2068428" y="2429695"/>
                  </a:moveTo>
                  <a:lnTo>
                    <a:pt x="2068428" y="2429695"/>
                  </a:lnTo>
                </a:path>
                <a:path w="7895590" h="3609975">
                  <a:moveTo>
                    <a:pt x="2048189" y="2450946"/>
                  </a:moveTo>
                  <a:lnTo>
                    <a:pt x="2048189" y="2450946"/>
                  </a:lnTo>
                </a:path>
                <a:path w="7895590" h="3609975">
                  <a:moveTo>
                    <a:pt x="2026938" y="2471185"/>
                  </a:moveTo>
                  <a:lnTo>
                    <a:pt x="2026938" y="2471185"/>
                  </a:lnTo>
                </a:path>
                <a:path w="7895590" h="3609975">
                  <a:moveTo>
                    <a:pt x="2005687" y="2492436"/>
                  </a:moveTo>
                  <a:lnTo>
                    <a:pt x="2005687" y="2492436"/>
                  </a:lnTo>
                </a:path>
                <a:path w="7895590" h="3609975">
                  <a:moveTo>
                    <a:pt x="1984436" y="2513687"/>
                  </a:moveTo>
                  <a:lnTo>
                    <a:pt x="1984436" y="2513687"/>
                  </a:lnTo>
                </a:path>
                <a:path w="7895590" h="3609975">
                  <a:moveTo>
                    <a:pt x="1963185" y="2534938"/>
                  </a:moveTo>
                  <a:lnTo>
                    <a:pt x="1963185" y="2534938"/>
                  </a:lnTo>
                </a:path>
                <a:path w="7895590" h="3609975">
                  <a:moveTo>
                    <a:pt x="1942946" y="2556189"/>
                  </a:moveTo>
                  <a:lnTo>
                    <a:pt x="1942946" y="2556189"/>
                  </a:lnTo>
                </a:path>
                <a:path w="7895590" h="3609975">
                  <a:moveTo>
                    <a:pt x="1921695" y="2576428"/>
                  </a:moveTo>
                  <a:lnTo>
                    <a:pt x="1921695" y="2576428"/>
                  </a:lnTo>
                </a:path>
                <a:path w="7895590" h="3609975">
                  <a:moveTo>
                    <a:pt x="1900444" y="2597679"/>
                  </a:moveTo>
                  <a:lnTo>
                    <a:pt x="1900444" y="2597679"/>
                  </a:lnTo>
                </a:path>
                <a:path w="7895590" h="3609975">
                  <a:moveTo>
                    <a:pt x="1879193" y="2618930"/>
                  </a:moveTo>
                  <a:lnTo>
                    <a:pt x="1879193" y="2618930"/>
                  </a:lnTo>
                </a:path>
                <a:path w="7895590" h="3609975">
                  <a:moveTo>
                    <a:pt x="1857942" y="2640181"/>
                  </a:moveTo>
                  <a:lnTo>
                    <a:pt x="1857942" y="2640181"/>
                  </a:lnTo>
                </a:path>
                <a:path w="7895590" h="3609975">
                  <a:moveTo>
                    <a:pt x="1836691" y="2661432"/>
                  </a:moveTo>
                  <a:lnTo>
                    <a:pt x="1836691" y="2661432"/>
                  </a:lnTo>
                </a:path>
                <a:path w="7895590" h="3609975">
                  <a:moveTo>
                    <a:pt x="1816452" y="2682683"/>
                  </a:moveTo>
                  <a:lnTo>
                    <a:pt x="1816452" y="2682683"/>
                  </a:lnTo>
                </a:path>
                <a:path w="7895590" h="3609975">
                  <a:moveTo>
                    <a:pt x="1795201" y="2702922"/>
                  </a:moveTo>
                  <a:lnTo>
                    <a:pt x="1795201" y="2702922"/>
                  </a:lnTo>
                </a:path>
                <a:path w="7895590" h="3609975">
                  <a:moveTo>
                    <a:pt x="1773950" y="2724173"/>
                  </a:moveTo>
                  <a:lnTo>
                    <a:pt x="1773950" y="2724173"/>
                  </a:lnTo>
                </a:path>
                <a:path w="7895590" h="3609975">
                  <a:moveTo>
                    <a:pt x="1752699" y="2745424"/>
                  </a:moveTo>
                  <a:lnTo>
                    <a:pt x="1752699" y="2745424"/>
                  </a:lnTo>
                </a:path>
                <a:path w="7895590" h="3609975">
                  <a:moveTo>
                    <a:pt x="1731448" y="2766675"/>
                  </a:moveTo>
                  <a:lnTo>
                    <a:pt x="1731448" y="2766675"/>
                  </a:lnTo>
                </a:path>
                <a:path w="7895590" h="3609975">
                  <a:moveTo>
                    <a:pt x="2206053" y="2250579"/>
                  </a:moveTo>
                  <a:lnTo>
                    <a:pt x="2206053" y="2250579"/>
                  </a:lnTo>
                </a:path>
                <a:path w="7895590" h="3609975">
                  <a:moveTo>
                    <a:pt x="2184803" y="2271830"/>
                  </a:moveTo>
                  <a:lnTo>
                    <a:pt x="2184803" y="2271830"/>
                  </a:lnTo>
                </a:path>
                <a:path w="7895590" h="3609975">
                  <a:moveTo>
                    <a:pt x="2163552" y="2292069"/>
                  </a:moveTo>
                  <a:lnTo>
                    <a:pt x="2163552" y="2292069"/>
                  </a:lnTo>
                </a:path>
                <a:path w="7895590" h="3609975">
                  <a:moveTo>
                    <a:pt x="2142301" y="2313320"/>
                  </a:moveTo>
                  <a:lnTo>
                    <a:pt x="2142301" y="2313320"/>
                  </a:lnTo>
                </a:path>
                <a:path w="7895590" h="3609975">
                  <a:moveTo>
                    <a:pt x="2122062" y="2334571"/>
                  </a:moveTo>
                  <a:lnTo>
                    <a:pt x="2122062" y="2334571"/>
                  </a:lnTo>
                </a:path>
                <a:path w="7895590" h="3609975">
                  <a:moveTo>
                    <a:pt x="2100811" y="2355822"/>
                  </a:moveTo>
                  <a:lnTo>
                    <a:pt x="2100811" y="2355822"/>
                  </a:lnTo>
                </a:path>
                <a:path w="7895590" h="3609975">
                  <a:moveTo>
                    <a:pt x="2079560" y="2377073"/>
                  </a:moveTo>
                  <a:lnTo>
                    <a:pt x="2079560" y="2377073"/>
                  </a:lnTo>
                </a:path>
                <a:path w="7895590" h="3609975">
                  <a:moveTo>
                    <a:pt x="2058309" y="2397312"/>
                  </a:moveTo>
                  <a:lnTo>
                    <a:pt x="2058309" y="2397312"/>
                  </a:lnTo>
                </a:path>
                <a:path w="7895590" h="3609975">
                  <a:moveTo>
                    <a:pt x="2037058" y="2418563"/>
                  </a:moveTo>
                  <a:lnTo>
                    <a:pt x="2037058" y="2418563"/>
                  </a:lnTo>
                </a:path>
                <a:path w="7895590" h="3609975">
                  <a:moveTo>
                    <a:pt x="2015807" y="2439814"/>
                  </a:moveTo>
                  <a:lnTo>
                    <a:pt x="2015807" y="2439814"/>
                  </a:lnTo>
                </a:path>
                <a:path w="7895590" h="3609975">
                  <a:moveTo>
                    <a:pt x="1995568" y="2461065"/>
                  </a:moveTo>
                  <a:lnTo>
                    <a:pt x="1995568" y="2461065"/>
                  </a:lnTo>
                </a:path>
                <a:path w="7895590" h="3609975">
                  <a:moveTo>
                    <a:pt x="1974317" y="2482316"/>
                  </a:moveTo>
                  <a:lnTo>
                    <a:pt x="1974317" y="2482316"/>
                  </a:lnTo>
                </a:path>
                <a:path w="7895590" h="3609975">
                  <a:moveTo>
                    <a:pt x="1953066" y="2503567"/>
                  </a:moveTo>
                  <a:lnTo>
                    <a:pt x="1953066" y="2503567"/>
                  </a:lnTo>
                </a:path>
                <a:path w="7895590" h="3609975">
                  <a:moveTo>
                    <a:pt x="1931815" y="2523806"/>
                  </a:moveTo>
                  <a:lnTo>
                    <a:pt x="1931815" y="2523806"/>
                  </a:lnTo>
                </a:path>
                <a:path w="7895590" h="3609975">
                  <a:moveTo>
                    <a:pt x="1910564" y="2545057"/>
                  </a:moveTo>
                  <a:lnTo>
                    <a:pt x="1910564" y="2545057"/>
                  </a:lnTo>
                </a:path>
                <a:path w="7895590" h="3609975">
                  <a:moveTo>
                    <a:pt x="1889313" y="2566308"/>
                  </a:moveTo>
                  <a:lnTo>
                    <a:pt x="1889313" y="2566308"/>
                  </a:lnTo>
                </a:path>
                <a:path w="7895590" h="3609975">
                  <a:moveTo>
                    <a:pt x="1869074" y="2587559"/>
                  </a:moveTo>
                  <a:lnTo>
                    <a:pt x="1869074" y="2587559"/>
                  </a:lnTo>
                </a:path>
                <a:path w="7895590" h="3609975">
                  <a:moveTo>
                    <a:pt x="1847823" y="2608810"/>
                  </a:moveTo>
                  <a:lnTo>
                    <a:pt x="1847823" y="2608810"/>
                  </a:lnTo>
                </a:path>
                <a:path w="7895590" h="3609975">
                  <a:moveTo>
                    <a:pt x="1826572" y="2630061"/>
                  </a:moveTo>
                  <a:lnTo>
                    <a:pt x="1826572" y="2630061"/>
                  </a:lnTo>
                </a:path>
                <a:path w="7895590" h="3609975">
                  <a:moveTo>
                    <a:pt x="1805321" y="2650300"/>
                  </a:moveTo>
                  <a:lnTo>
                    <a:pt x="1805321" y="2650300"/>
                  </a:lnTo>
                </a:path>
                <a:path w="7895590" h="3609975">
                  <a:moveTo>
                    <a:pt x="1784070" y="2671551"/>
                  </a:moveTo>
                  <a:lnTo>
                    <a:pt x="1784070" y="2671551"/>
                  </a:lnTo>
                </a:path>
                <a:path w="7895590" h="3609975">
                  <a:moveTo>
                    <a:pt x="1763831" y="2692802"/>
                  </a:moveTo>
                  <a:lnTo>
                    <a:pt x="1763831" y="2692802"/>
                  </a:lnTo>
                </a:path>
                <a:path w="7895590" h="3609975">
                  <a:moveTo>
                    <a:pt x="1742580" y="2714053"/>
                  </a:moveTo>
                  <a:lnTo>
                    <a:pt x="1742580" y="2714053"/>
                  </a:lnTo>
                </a:path>
                <a:path w="7895590" h="3609975">
                  <a:moveTo>
                    <a:pt x="1721329" y="2735304"/>
                  </a:moveTo>
                  <a:lnTo>
                    <a:pt x="1721329" y="2735304"/>
                  </a:lnTo>
                </a:path>
                <a:path w="7895590" h="3609975">
                  <a:moveTo>
                    <a:pt x="1700078" y="2755543"/>
                  </a:moveTo>
                  <a:lnTo>
                    <a:pt x="1700078" y="2755543"/>
                  </a:lnTo>
                </a:path>
                <a:path w="7895590" h="3609975">
                  <a:moveTo>
                    <a:pt x="1678827" y="2776794"/>
                  </a:moveTo>
                  <a:lnTo>
                    <a:pt x="1678827" y="2776794"/>
                  </a:lnTo>
                </a:path>
                <a:path w="7895590" h="3609975">
                  <a:moveTo>
                    <a:pt x="2153432" y="2260699"/>
                  </a:moveTo>
                  <a:lnTo>
                    <a:pt x="2153432" y="2260699"/>
                  </a:lnTo>
                </a:path>
                <a:path w="7895590" h="3609975">
                  <a:moveTo>
                    <a:pt x="2132181" y="2281950"/>
                  </a:moveTo>
                  <a:lnTo>
                    <a:pt x="2132181" y="2281950"/>
                  </a:lnTo>
                </a:path>
                <a:path w="7895590" h="3609975">
                  <a:moveTo>
                    <a:pt x="2110930" y="2303201"/>
                  </a:moveTo>
                  <a:lnTo>
                    <a:pt x="2110930" y="2303201"/>
                  </a:lnTo>
                </a:path>
                <a:path w="7895590" h="3609975">
                  <a:moveTo>
                    <a:pt x="2089679" y="2324452"/>
                  </a:moveTo>
                  <a:lnTo>
                    <a:pt x="2089679" y="2324452"/>
                  </a:lnTo>
                </a:path>
                <a:path w="7895590" h="3609975">
                  <a:moveTo>
                    <a:pt x="2068428" y="2344691"/>
                  </a:moveTo>
                  <a:lnTo>
                    <a:pt x="2068428" y="2344691"/>
                  </a:lnTo>
                </a:path>
                <a:path w="7895590" h="3609975">
                  <a:moveTo>
                    <a:pt x="2048189" y="2365942"/>
                  </a:moveTo>
                  <a:lnTo>
                    <a:pt x="2048189" y="2365942"/>
                  </a:lnTo>
                </a:path>
                <a:path w="7895590" h="3609975">
                  <a:moveTo>
                    <a:pt x="2026938" y="2387193"/>
                  </a:moveTo>
                  <a:lnTo>
                    <a:pt x="2026938" y="2387193"/>
                  </a:lnTo>
                </a:path>
                <a:path w="7895590" h="3609975">
                  <a:moveTo>
                    <a:pt x="2005687" y="2408444"/>
                  </a:moveTo>
                  <a:lnTo>
                    <a:pt x="2005687" y="2408444"/>
                  </a:lnTo>
                </a:path>
                <a:path w="7895590" h="3609975">
                  <a:moveTo>
                    <a:pt x="1984436" y="2429695"/>
                  </a:moveTo>
                  <a:lnTo>
                    <a:pt x="1984436" y="2429695"/>
                  </a:lnTo>
                </a:path>
                <a:path w="7895590" h="3609975">
                  <a:moveTo>
                    <a:pt x="1963185" y="2450946"/>
                  </a:moveTo>
                  <a:lnTo>
                    <a:pt x="1963185" y="2450946"/>
                  </a:lnTo>
                </a:path>
                <a:path w="7895590" h="3609975">
                  <a:moveTo>
                    <a:pt x="1942946" y="2471185"/>
                  </a:moveTo>
                  <a:lnTo>
                    <a:pt x="1942946" y="2471185"/>
                  </a:lnTo>
                </a:path>
                <a:path w="7895590" h="3609975">
                  <a:moveTo>
                    <a:pt x="1921695" y="2492436"/>
                  </a:moveTo>
                  <a:lnTo>
                    <a:pt x="1921695" y="2492436"/>
                  </a:lnTo>
                </a:path>
                <a:path w="7895590" h="3609975">
                  <a:moveTo>
                    <a:pt x="1900444" y="2513687"/>
                  </a:moveTo>
                  <a:lnTo>
                    <a:pt x="1900444" y="2513687"/>
                  </a:lnTo>
                </a:path>
                <a:path w="7895590" h="3609975">
                  <a:moveTo>
                    <a:pt x="1879193" y="2534938"/>
                  </a:moveTo>
                  <a:lnTo>
                    <a:pt x="1879193" y="2534938"/>
                  </a:lnTo>
                </a:path>
                <a:path w="7895590" h="3609975">
                  <a:moveTo>
                    <a:pt x="1857942" y="2556189"/>
                  </a:moveTo>
                  <a:lnTo>
                    <a:pt x="1857942" y="2556189"/>
                  </a:lnTo>
                </a:path>
                <a:path w="7895590" h="3609975">
                  <a:moveTo>
                    <a:pt x="1836691" y="2576428"/>
                  </a:moveTo>
                  <a:lnTo>
                    <a:pt x="1836691" y="2576428"/>
                  </a:lnTo>
                </a:path>
                <a:path w="7895590" h="3609975">
                  <a:moveTo>
                    <a:pt x="1816452" y="2597679"/>
                  </a:moveTo>
                  <a:lnTo>
                    <a:pt x="1816452" y="2597679"/>
                  </a:lnTo>
                </a:path>
                <a:path w="7895590" h="3609975">
                  <a:moveTo>
                    <a:pt x="1795201" y="2618930"/>
                  </a:moveTo>
                  <a:lnTo>
                    <a:pt x="1795201" y="2618930"/>
                  </a:lnTo>
                </a:path>
                <a:path w="7895590" h="3609975">
                  <a:moveTo>
                    <a:pt x="1773950" y="2640181"/>
                  </a:moveTo>
                  <a:lnTo>
                    <a:pt x="1773950" y="2640181"/>
                  </a:lnTo>
                </a:path>
                <a:path w="7895590" h="3609975">
                  <a:moveTo>
                    <a:pt x="1752699" y="2661432"/>
                  </a:moveTo>
                  <a:lnTo>
                    <a:pt x="1752699" y="2661432"/>
                  </a:lnTo>
                </a:path>
                <a:path w="7895590" h="3609975">
                  <a:moveTo>
                    <a:pt x="1731448" y="2682683"/>
                  </a:moveTo>
                  <a:lnTo>
                    <a:pt x="1731448" y="2682683"/>
                  </a:lnTo>
                </a:path>
                <a:path w="7895590" h="3609975">
                  <a:moveTo>
                    <a:pt x="1710197" y="2702922"/>
                  </a:moveTo>
                  <a:lnTo>
                    <a:pt x="1710197" y="2702922"/>
                  </a:lnTo>
                </a:path>
                <a:path w="7895590" h="3609975">
                  <a:moveTo>
                    <a:pt x="1689958" y="2724173"/>
                  </a:moveTo>
                  <a:lnTo>
                    <a:pt x="1689958" y="2724173"/>
                  </a:lnTo>
                </a:path>
                <a:path w="7895590" h="3609975">
                  <a:moveTo>
                    <a:pt x="1668707" y="2745424"/>
                  </a:moveTo>
                  <a:lnTo>
                    <a:pt x="1668707" y="2745424"/>
                  </a:lnTo>
                </a:path>
                <a:path w="7895590" h="3609975">
                  <a:moveTo>
                    <a:pt x="1647456" y="2766675"/>
                  </a:moveTo>
                  <a:lnTo>
                    <a:pt x="1647456" y="2766675"/>
                  </a:lnTo>
                </a:path>
                <a:path w="7895590" h="3609975">
                  <a:moveTo>
                    <a:pt x="2122062" y="2250579"/>
                  </a:moveTo>
                  <a:lnTo>
                    <a:pt x="2122062" y="2250579"/>
                  </a:lnTo>
                </a:path>
                <a:path w="7895590" h="3609975">
                  <a:moveTo>
                    <a:pt x="2100811" y="2271830"/>
                  </a:moveTo>
                  <a:lnTo>
                    <a:pt x="2100811" y="2271830"/>
                  </a:lnTo>
                </a:path>
                <a:path w="7895590" h="3609975">
                  <a:moveTo>
                    <a:pt x="2079560" y="2292069"/>
                  </a:moveTo>
                  <a:lnTo>
                    <a:pt x="2079560" y="2292069"/>
                  </a:lnTo>
                </a:path>
                <a:path w="7895590" h="3609975">
                  <a:moveTo>
                    <a:pt x="2058309" y="2313320"/>
                  </a:moveTo>
                  <a:lnTo>
                    <a:pt x="2058309" y="2313320"/>
                  </a:lnTo>
                </a:path>
                <a:path w="7895590" h="3609975">
                  <a:moveTo>
                    <a:pt x="2037058" y="2334571"/>
                  </a:moveTo>
                  <a:lnTo>
                    <a:pt x="2037058" y="2334571"/>
                  </a:lnTo>
                </a:path>
                <a:path w="7895590" h="3609975">
                  <a:moveTo>
                    <a:pt x="2015807" y="2355822"/>
                  </a:moveTo>
                  <a:lnTo>
                    <a:pt x="2015807" y="2355822"/>
                  </a:lnTo>
                </a:path>
                <a:path w="7895590" h="3609975">
                  <a:moveTo>
                    <a:pt x="1995568" y="2377073"/>
                  </a:moveTo>
                  <a:lnTo>
                    <a:pt x="1995568" y="2377073"/>
                  </a:lnTo>
                </a:path>
                <a:path w="7895590" h="3609975">
                  <a:moveTo>
                    <a:pt x="1974317" y="2397312"/>
                  </a:moveTo>
                  <a:lnTo>
                    <a:pt x="1974317" y="2397312"/>
                  </a:lnTo>
                </a:path>
                <a:path w="7895590" h="3609975">
                  <a:moveTo>
                    <a:pt x="1953066" y="2418563"/>
                  </a:moveTo>
                  <a:lnTo>
                    <a:pt x="1953066" y="2418563"/>
                  </a:lnTo>
                </a:path>
                <a:path w="7895590" h="3609975">
                  <a:moveTo>
                    <a:pt x="1931815" y="2439814"/>
                  </a:moveTo>
                  <a:lnTo>
                    <a:pt x="1931815" y="2439814"/>
                  </a:lnTo>
                </a:path>
                <a:path w="7895590" h="3609975">
                  <a:moveTo>
                    <a:pt x="1910564" y="2461065"/>
                  </a:moveTo>
                  <a:lnTo>
                    <a:pt x="1910564" y="2461065"/>
                  </a:lnTo>
                </a:path>
                <a:path w="7895590" h="3609975">
                  <a:moveTo>
                    <a:pt x="1889313" y="2482316"/>
                  </a:moveTo>
                  <a:lnTo>
                    <a:pt x="1889313" y="2482316"/>
                  </a:lnTo>
                </a:path>
                <a:path w="7895590" h="3609975">
                  <a:moveTo>
                    <a:pt x="1869074" y="2503567"/>
                  </a:moveTo>
                  <a:lnTo>
                    <a:pt x="1869074" y="2503567"/>
                  </a:lnTo>
                </a:path>
                <a:path w="7895590" h="3609975">
                  <a:moveTo>
                    <a:pt x="1847823" y="2523806"/>
                  </a:moveTo>
                  <a:lnTo>
                    <a:pt x="1847823" y="2523806"/>
                  </a:lnTo>
                </a:path>
                <a:path w="7895590" h="3609975">
                  <a:moveTo>
                    <a:pt x="1826572" y="2545057"/>
                  </a:moveTo>
                  <a:lnTo>
                    <a:pt x="1826572" y="2545057"/>
                  </a:lnTo>
                </a:path>
                <a:path w="7895590" h="3609975">
                  <a:moveTo>
                    <a:pt x="1805321" y="2566308"/>
                  </a:moveTo>
                  <a:lnTo>
                    <a:pt x="1805321" y="2566308"/>
                  </a:lnTo>
                </a:path>
                <a:path w="7895590" h="3609975">
                  <a:moveTo>
                    <a:pt x="1784070" y="2587559"/>
                  </a:moveTo>
                  <a:lnTo>
                    <a:pt x="1784070" y="2587559"/>
                  </a:lnTo>
                </a:path>
                <a:path w="7895590" h="3609975">
                  <a:moveTo>
                    <a:pt x="1763831" y="2608810"/>
                  </a:moveTo>
                  <a:lnTo>
                    <a:pt x="1763831" y="2608810"/>
                  </a:lnTo>
                </a:path>
                <a:path w="7895590" h="3609975">
                  <a:moveTo>
                    <a:pt x="1742580" y="2630061"/>
                  </a:moveTo>
                  <a:lnTo>
                    <a:pt x="1742580" y="2630061"/>
                  </a:lnTo>
                </a:path>
                <a:path w="7895590" h="3609975">
                  <a:moveTo>
                    <a:pt x="1721329" y="2650300"/>
                  </a:moveTo>
                  <a:lnTo>
                    <a:pt x="1721329" y="2650300"/>
                  </a:lnTo>
                </a:path>
                <a:path w="7895590" h="3609975">
                  <a:moveTo>
                    <a:pt x="1700078" y="2671551"/>
                  </a:moveTo>
                  <a:lnTo>
                    <a:pt x="1700078" y="2671551"/>
                  </a:lnTo>
                </a:path>
                <a:path w="7895590" h="3609975">
                  <a:moveTo>
                    <a:pt x="1678827" y="2692802"/>
                  </a:moveTo>
                  <a:lnTo>
                    <a:pt x="1678827" y="2692802"/>
                  </a:lnTo>
                </a:path>
                <a:path w="7895590" h="3609975">
                  <a:moveTo>
                    <a:pt x="1657576" y="2714053"/>
                  </a:moveTo>
                  <a:lnTo>
                    <a:pt x="1657576" y="2714053"/>
                  </a:lnTo>
                </a:path>
                <a:path w="7895590" h="3609975">
                  <a:moveTo>
                    <a:pt x="1637337" y="2735304"/>
                  </a:moveTo>
                  <a:lnTo>
                    <a:pt x="1637337" y="2735304"/>
                  </a:lnTo>
                </a:path>
                <a:path w="7895590" h="3609975">
                  <a:moveTo>
                    <a:pt x="1616086" y="2755543"/>
                  </a:moveTo>
                  <a:lnTo>
                    <a:pt x="1616086" y="2755543"/>
                  </a:lnTo>
                </a:path>
                <a:path w="7895590" h="3609975">
                  <a:moveTo>
                    <a:pt x="2068428" y="2260699"/>
                  </a:moveTo>
                  <a:lnTo>
                    <a:pt x="2068428" y="2260699"/>
                  </a:lnTo>
                </a:path>
                <a:path w="7895590" h="3609975">
                  <a:moveTo>
                    <a:pt x="2048189" y="2281950"/>
                  </a:moveTo>
                  <a:lnTo>
                    <a:pt x="2048189" y="2281950"/>
                  </a:lnTo>
                </a:path>
                <a:path w="7895590" h="3609975">
                  <a:moveTo>
                    <a:pt x="2026938" y="2303201"/>
                  </a:moveTo>
                  <a:lnTo>
                    <a:pt x="2026938" y="2303201"/>
                  </a:lnTo>
                </a:path>
                <a:path w="7895590" h="3609975">
                  <a:moveTo>
                    <a:pt x="2005687" y="2324452"/>
                  </a:moveTo>
                  <a:lnTo>
                    <a:pt x="2005687" y="2324452"/>
                  </a:lnTo>
                </a:path>
                <a:path w="7895590" h="3609975">
                  <a:moveTo>
                    <a:pt x="1984436" y="2344691"/>
                  </a:moveTo>
                  <a:lnTo>
                    <a:pt x="1984436" y="2344691"/>
                  </a:lnTo>
                </a:path>
                <a:path w="7895590" h="3609975">
                  <a:moveTo>
                    <a:pt x="1963185" y="2365942"/>
                  </a:moveTo>
                  <a:lnTo>
                    <a:pt x="1963185" y="2365942"/>
                  </a:lnTo>
                </a:path>
                <a:path w="7895590" h="3609975">
                  <a:moveTo>
                    <a:pt x="1942946" y="2387193"/>
                  </a:moveTo>
                  <a:lnTo>
                    <a:pt x="1942946" y="2387193"/>
                  </a:lnTo>
                </a:path>
                <a:path w="7895590" h="3609975">
                  <a:moveTo>
                    <a:pt x="1921695" y="2408444"/>
                  </a:moveTo>
                  <a:lnTo>
                    <a:pt x="1921695" y="2408444"/>
                  </a:lnTo>
                </a:path>
                <a:path w="7895590" h="3609975">
                  <a:moveTo>
                    <a:pt x="1900444" y="2429695"/>
                  </a:moveTo>
                  <a:lnTo>
                    <a:pt x="1900444" y="2429695"/>
                  </a:lnTo>
                </a:path>
                <a:path w="7895590" h="3609975">
                  <a:moveTo>
                    <a:pt x="1879193" y="2450946"/>
                  </a:moveTo>
                  <a:lnTo>
                    <a:pt x="1879193" y="2450946"/>
                  </a:lnTo>
                </a:path>
                <a:path w="7895590" h="3609975">
                  <a:moveTo>
                    <a:pt x="1857942" y="2471185"/>
                  </a:moveTo>
                  <a:lnTo>
                    <a:pt x="1857942" y="2471185"/>
                  </a:lnTo>
                </a:path>
                <a:path w="7895590" h="3609975">
                  <a:moveTo>
                    <a:pt x="1836691" y="2492436"/>
                  </a:moveTo>
                  <a:lnTo>
                    <a:pt x="1836691" y="2492436"/>
                  </a:lnTo>
                </a:path>
                <a:path w="7895590" h="3609975">
                  <a:moveTo>
                    <a:pt x="1816452" y="2513687"/>
                  </a:moveTo>
                  <a:lnTo>
                    <a:pt x="1816452" y="2513687"/>
                  </a:lnTo>
                </a:path>
                <a:path w="7895590" h="3609975">
                  <a:moveTo>
                    <a:pt x="1795201" y="2534938"/>
                  </a:moveTo>
                  <a:lnTo>
                    <a:pt x="1795201" y="2534938"/>
                  </a:lnTo>
                </a:path>
                <a:path w="7895590" h="3609975">
                  <a:moveTo>
                    <a:pt x="1773950" y="2556189"/>
                  </a:moveTo>
                  <a:lnTo>
                    <a:pt x="1773950" y="2556189"/>
                  </a:lnTo>
                </a:path>
                <a:path w="7895590" h="3609975">
                  <a:moveTo>
                    <a:pt x="1752699" y="2576428"/>
                  </a:moveTo>
                  <a:lnTo>
                    <a:pt x="1752699" y="2576428"/>
                  </a:lnTo>
                </a:path>
                <a:path w="7895590" h="3609975">
                  <a:moveTo>
                    <a:pt x="1731448" y="2597679"/>
                  </a:moveTo>
                  <a:lnTo>
                    <a:pt x="1731448" y="2597679"/>
                  </a:lnTo>
                </a:path>
                <a:path w="7895590" h="3609975">
                  <a:moveTo>
                    <a:pt x="1710197" y="2618930"/>
                  </a:moveTo>
                  <a:lnTo>
                    <a:pt x="1710197" y="2618930"/>
                  </a:lnTo>
                </a:path>
                <a:path w="7895590" h="3609975">
                  <a:moveTo>
                    <a:pt x="1689958" y="2640181"/>
                  </a:moveTo>
                  <a:lnTo>
                    <a:pt x="1689958" y="2640181"/>
                  </a:lnTo>
                </a:path>
                <a:path w="7895590" h="3609975">
                  <a:moveTo>
                    <a:pt x="1668707" y="2661432"/>
                  </a:moveTo>
                  <a:lnTo>
                    <a:pt x="1668707" y="2661432"/>
                  </a:lnTo>
                </a:path>
                <a:path w="7895590" h="3609975">
                  <a:moveTo>
                    <a:pt x="1647456" y="2682683"/>
                  </a:moveTo>
                  <a:lnTo>
                    <a:pt x="1647456" y="2682683"/>
                  </a:lnTo>
                </a:path>
                <a:path w="7895590" h="3609975">
                  <a:moveTo>
                    <a:pt x="1626205" y="2702922"/>
                  </a:moveTo>
                  <a:lnTo>
                    <a:pt x="1626205" y="2702922"/>
                  </a:lnTo>
                </a:path>
                <a:path w="7895590" h="3609975">
                  <a:moveTo>
                    <a:pt x="1604954" y="2724173"/>
                  </a:moveTo>
                  <a:lnTo>
                    <a:pt x="1604954" y="2724173"/>
                  </a:lnTo>
                </a:path>
                <a:path w="7895590" h="3609975">
                  <a:moveTo>
                    <a:pt x="2037058" y="2250579"/>
                  </a:moveTo>
                  <a:lnTo>
                    <a:pt x="2037058" y="2250579"/>
                  </a:lnTo>
                </a:path>
                <a:path w="7895590" h="3609975">
                  <a:moveTo>
                    <a:pt x="2015807" y="2271830"/>
                  </a:moveTo>
                  <a:lnTo>
                    <a:pt x="2015807" y="2271830"/>
                  </a:lnTo>
                </a:path>
                <a:path w="7895590" h="3609975">
                  <a:moveTo>
                    <a:pt x="1995568" y="2292069"/>
                  </a:moveTo>
                  <a:lnTo>
                    <a:pt x="1995568" y="2292069"/>
                  </a:lnTo>
                </a:path>
                <a:path w="7895590" h="3609975">
                  <a:moveTo>
                    <a:pt x="1974317" y="2313320"/>
                  </a:moveTo>
                  <a:lnTo>
                    <a:pt x="1974317" y="2313320"/>
                  </a:lnTo>
                </a:path>
                <a:path w="7895590" h="3609975">
                  <a:moveTo>
                    <a:pt x="1953066" y="2334571"/>
                  </a:moveTo>
                  <a:lnTo>
                    <a:pt x="1953066" y="2334571"/>
                  </a:lnTo>
                </a:path>
                <a:path w="7895590" h="3609975">
                  <a:moveTo>
                    <a:pt x="1931815" y="2355822"/>
                  </a:moveTo>
                  <a:lnTo>
                    <a:pt x="1931815" y="2355822"/>
                  </a:lnTo>
                </a:path>
                <a:path w="7895590" h="3609975">
                  <a:moveTo>
                    <a:pt x="1910564" y="2377073"/>
                  </a:moveTo>
                  <a:lnTo>
                    <a:pt x="1910564" y="2377073"/>
                  </a:lnTo>
                </a:path>
                <a:path w="7895590" h="3609975">
                  <a:moveTo>
                    <a:pt x="1889313" y="2397312"/>
                  </a:moveTo>
                  <a:lnTo>
                    <a:pt x="1889313" y="2397312"/>
                  </a:lnTo>
                </a:path>
                <a:path w="7895590" h="3609975">
                  <a:moveTo>
                    <a:pt x="1869074" y="2418563"/>
                  </a:moveTo>
                  <a:lnTo>
                    <a:pt x="1869074" y="2418563"/>
                  </a:lnTo>
                </a:path>
                <a:path w="7895590" h="3609975">
                  <a:moveTo>
                    <a:pt x="1847823" y="2439814"/>
                  </a:moveTo>
                  <a:lnTo>
                    <a:pt x="1847823" y="2439814"/>
                  </a:lnTo>
                </a:path>
                <a:path w="7895590" h="3609975">
                  <a:moveTo>
                    <a:pt x="1826572" y="2461065"/>
                  </a:moveTo>
                  <a:lnTo>
                    <a:pt x="1826572" y="2461065"/>
                  </a:lnTo>
                </a:path>
                <a:path w="7895590" h="3609975">
                  <a:moveTo>
                    <a:pt x="1805321" y="2482316"/>
                  </a:moveTo>
                  <a:lnTo>
                    <a:pt x="1805321" y="2482316"/>
                  </a:lnTo>
                </a:path>
                <a:path w="7895590" h="3609975">
                  <a:moveTo>
                    <a:pt x="1784070" y="2503567"/>
                  </a:moveTo>
                  <a:lnTo>
                    <a:pt x="1784070" y="2503567"/>
                  </a:lnTo>
                </a:path>
                <a:path w="7895590" h="3609975">
                  <a:moveTo>
                    <a:pt x="1763831" y="2523806"/>
                  </a:moveTo>
                  <a:lnTo>
                    <a:pt x="1763831" y="2523806"/>
                  </a:lnTo>
                </a:path>
                <a:path w="7895590" h="3609975">
                  <a:moveTo>
                    <a:pt x="1742580" y="2545057"/>
                  </a:moveTo>
                  <a:lnTo>
                    <a:pt x="1742580" y="2545057"/>
                  </a:lnTo>
                </a:path>
                <a:path w="7895590" h="3609975">
                  <a:moveTo>
                    <a:pt x="1721329" y="2566308"/>
                  </a:moveTo>
                  <a:lnTo>
                    <a:pt x="1721329" y="2566308"/>
                  </a:lnTo>
                </a:path>
                <a:path w="7895590" h="3609975">
                  <a:moveTo>
                    <a:pt x="1700078" y="2587559"/>
                  </a:moveTo>
                  <a:lnTo>
                    <a:pt x="1700078" y="2587559"/>
                  </a:lnTo>
                </a:path>
                <a:path w="7895590" h="3609975">
                  <a:moveTo>
                    <a:pt x="1678827" y="2608810"/>
                  </a:moveTo>
                  <a:lnTo>
                    <a:pt x="1678827" y="2608810"/>
                  </a:lnTo>
                </a:path>
                <a:path w="7895590" h="3609975">
                  <a:moveTo>
                    <a:pt x="1657576" y="2630061"/>
                  </a:moveTo>
                  <a:lnTo>
                    <a:pt x="1657576" y="2630061"/>
                  </a:lnTo>
                </a:path>
                <a:path w="7895590" h="3609975">
                  <a:moveTo>
                    <a:pt x="1637337" y="2650300"/>
                  </a:moveTo>
                  <a:lnTo>
                    <a:pt x="1637337" y="2650300"/>
                  </a:lnTo>
                </a:path>
                <a:path w="7895590" h="3609975">
                  <a:moveTo>
                    <a:pt x="1616086" y="2671551"/>
                  </a:moveTo>
                  <a:lnTo>
                    <a:pt x="1616086" y="2671551"/>
                  </a:lnTo>
                </a:path>
                <a:path w="7895590" h="3609975">
                  <a:moveTo>
                    <a:pt x="1984436" y="2260699"/>
                  </a:moveTo>
                  <a:lnTo>
                    <a:pt x="1984436" y="2260699"/>
                  </a:lnTo>
                </a:path>
                <a:path w="7895590" h="3609975">
                  <a:moveTo>
                    <a:pt x="1963185" y="2281950"/>
                  </a:moveTo>
                  <a:lnTo>
                    <a:pt x="1963185" y="2281950"/>
                  </a:lnTo>
                </a:path>
                <a:path w="7895590" h="3609975">
                  <a:moveTo>
                    <a:pt x="1942946" y="2303201"/>
                  </a:moveTo>
                  <a:lnTo>
                    <a:pt x="1942946" y="2303201"/>
                  </a:lnTo>
                </a:path>
                <a:path w="7895590" h="3609975">
                  <a:moveTo>
                    <a:pt x="1921695" y="2324452"/>
                  </a:moveTo>
                  <a:lnTo>
                    <a:pt x="1921695" y="2324452"/>
                  </a:lnTo>
                </a:path>
                <a:path w="7895590" h="3609975">
                  <a:moveTo>
                    <a:pt x="1900444" y="2344691"/>
                  </a:moveTo>
                  <a:lnTo>
                    <a:pt x="1900444" y="2344691"/>
                  </a:lnTo>
                </a:path>
                <a:path w="7895590" h="3609975">
                  <a:moveTo>
                    <a:pt x="1879193" y="2365942"/>
                  </a:moveTo>
                  <a:lnTo>
                    <a:pt x="1879193" y="2365942"/>
                  </a:lnTo>
                </a:path>
                <a:path w="7895590" h="3609975">
                  <a:moveTo>
                    <a:pt x="1857942" y="2387193"/>
                  </a:moveTo>
                  <a:lnTo>
                    <a:pt x="1857942" y="2387193"/>
                  </a:lnTo>
                </a:path>
                <a:path w="7895590" h="3609975">
                  <a:moveTo>
                    <a:pt x="1836691" y="2408444"/>
                  </a:moveTo>
                  <a:lnTo>
                    <a:pt x="1836691" y="2408444"/>
                  </a:lnTo>
                </a:path>
                <a:path w="7895590" h="3609975">
                  <a:moveTo>
                    <a:pt x="1816452" y="2429695"/>
                  </a:moveTo>
                  <a:lnTo>
                    <a:pt x="1816452" y="2429695"/>
                  </a:lnTo>
                </a:path>
                <a:path w="7895590" h="3609975">
                  <a:moveTo>
                    <a:pt x="1795201" y="2450946"/>
                  </a:moveTo>
                  <a:lnTo>
                    <a:pt x="1795201" y="2450946"/>
                  </a:lnTo>
                </a:path>
                <a:path w="7895590" h="3609975">
                  <a:moveTo>
                    <a:pt x="1773950" y="2471185"/>
                  </a:moveTo>
                  <a:lnTo>
                    <a:pt x="1773950" y="2471185"/>
                  </a:lnTo>
                </a:path>
                <a:path w="7895590" h="3609975">
                  <a:moveTo>
                    <a:pt x="1752699" y="2492436"/>
                  </a:moveTo>
                  <a:lnTo>
                    <a:pt x="1752699" y="2492436"/>
                  </a:lnTo>
                </a:path>
                <a:path w="7895590" h="3609975">
                  <a:moveTo>
                    <a:pt x="1731448" y="2513687"/>
                  </a:moveTo>
                  <a:lnTo>
                    <a:pt x="1731448" y="2513687"/>
                  </a:lnTo>
                </a:path>
                <a:path w="7895590" h="3609975">
                  <a:moveTo>
                    <a:pt x="1710197" y="2534938"/>
                  </a:moveTo>
                  <a:lnTo>
                    <a:pt x="1710197" y="2534938"/>
                  </a:lnTo>
                </a:path>
                <a:path w="7895590" h="3609975">
                  <a:moveTo>
                    <a:pt x="1689958" y="2556189"/>
                  </a:moveTo>
                  <a:lnTo>
                    <a:pt x="1689958" y="2556189"/>
                  </a:lnTo>
                </a:path>
                <a:path w="7895590" h="3609975">
                  <a:moveTo>
                    <a:pt x="1668707" y="2576428"/>
                  </a:moveTo>
                  <a:lnTo>
                    <a:pt x="1668707" y="2576428"/>
                  </a:lnTo>
                </a:path>
                <a:path w="7895590" h="3609975">
                  <a:moveTo>
                    <a:pt x="1647456" y="2597679"/>
                  </a:moveTo>
                  <a:lnTo>
                    <a:pt x="1647456" y="2597679"/>
                  </a:lnTo>
                </a:path>
                <a:path w="7895590" h="3609975">
                  <a:moveTo>
                    <a:pt x="1626205" y="2618930"/>
                  </a:moveTo>
                  <a:lnTo>
                    <a:pt x="1626205" y="2618930"/>
                  </a:lnTo>
                </a:path>
                <a:path w="7895590" h="3609975">
                  <a:moveTo>
                    <a:pt x="1604954" y="2640181"/>
                  </a:moveTo>
                  <a:lnTo>
                    <a:pt x="1604954" y="2640181"/>
                  </a:lnTo>
                </a:path>
                <a:path w="7895590" h="3609975">
                  <a:moveTo>
                    <a:pt x="1953066" y="2250579"/>
                  </a:moveTo>
                  <a:lnTo>
                    <a:pt x="1953066" y="2250579"/>
                  </a:lnTo>
                </a:path>
                <a:path w="7895590" h="3609975">
                  <a:moveTo>
                    <a:pt x="1931815" y="2271830"/>
                  </a:moveTo>
                  <a:lnTo>
                    <a:pt x="1931815" y="2271830"/>
                  </a:lnTo>
                </a:path>
                <a:path w="7895590" h="3609975">
                  <a:moveTo>
                    <a:pt x="1910564" y="2292069"/>
                  </a:moveTo>
                  <a:lnTo>
                    <a:pt x="1910564" y="2292069"/>
                  </a:lnTo>
                </a:path>
                <a:path w="7895590" h="3609975">
                  <a:moveTo>
                    <a:pt x="1889313" y="2313320"/>
                  </a:moveTo>
                  <a:lnTo>
                    <a:pt x="1889313" y="2313320"/>
                  </a:lnTo>
                </a:path>
                <a:path w="7895590" h="3609975">
                  <a:moveTo>
                    <a:pt x="1869074" y="2334571"/>
                  </a:moveTo>
                  <a:lnTo>
                    <a:pt x="1869074" y="2334571"/>
                  </a:lnTo>
                </a:path>
                <a:path w="7895590" h="3609975">
                  <a:moveTo>
                    <a:pt x="1847823" y="2355822"/>
                  </a:moveTo>
                  <a:lnTo>
                    <a:pt x="1847823" y="2355822"/>
                  </a:lnTo>
                </a:path>
                <a:path w="7895590" h="3609975">
                  <a:moveTo>
                    <a:pt x="1826572" y="2377073"/>
                  </a:moveTo>
                  <a:lnTo>
                    <a:pt x="1826572" y="2377073"/>
                  </a:lnTo>
                </a:path>
                <a:path w="7895590" h="3609975">
                  <a:moveTo>
                    <a:pt x="1805321" y="2397312"/>
                  </a:moveTo>
                  <a:lnTo>
                    <a:pt x="1805321" y="2397312"/>
                  </a:lnTo>
                </a:path>
                <a:path w="7895590" h="3609975">
                  <a:moveTo>
                    <a:pt x="1784070" y="2418563"/>
                  </a:moveTo>
                  <a:lnTo>
                    <a:pt x="1784070" y="2418563"/>
                  </a:lnTo>
                </a:path>
                <a:path w="7895590" h="3609975">
                  <a:moveTo>
                    <a:pt x="1763831" y="2439814"/>
                  </a:moveTo>
                  <a:lnTo>
                    <a:pt x="1763831" y="2439814"/>
                  </a:lnTo>
                </a:path>
                <a:path w="7895590" h="3609975">
                  <a:moveTo>
                    <a:pt x="1742580" y="2461065"/>
                  </a:moveTo>
                  <a:lnTo>
                    <a:pt x="1742580" y="2461065"/>
                  </a:lnTo>
                </a:path>
                <a:path w="7895590" h="3609975">
                  <a:moveTo>
                    <a:pt x="1721329" y="2482316"/>
                  </a:moveTo>
                  <a:lnTo>
                    <a:pt x="1721329" y="2482316"/>
                  </a:lnTo>
                </a:path>
                <a:path w="7895590" h="3609975">
                  <a:moveTo>
                    <a:pt x="1700078" y="2503567"/>
                  </a:moveTo>
                  <a:lnTo>
                    <a:pt x="1700078" y="2503567"/>
                  </a:lnTo>
                </a:path>
                <a:path w="7895590" h="3609975">
                  <a:moveTo>
                    <a:pt x="2374037" y="2418563"/>
                  </a:moveTo>
                  <a:lnTo>
                    <a:pt x="2374037" y="2418563"/>
                  </a:lnTo>
                </a:path>
                <a:path w="7895590" h="3609975">
                  <a:moveTo>
                    <a:pt x="2353798" y="2439814"/>
                  </a:moveTo>
                  <a:lnTo>
                    <a:pt x="2353798" y="2439814"/>
                  </a:lnTo>
                </a:path>
                <a:path w="7895590" h="3609975">
                  <a:moveTo>
                    <a:pt x="2332547" y="2461065"/>
                  </a:moveTo>
                  <a:lnTo>
                    <a:pt x="2332547" y="2461065"/>
                  </a:lnTo>
                </a:path>
                <a:path w="7895590" h="3609975">
                  <a:moveTo>
                    <a:pt x="2311296" y="2482316"/>
                  </a:moveTo>
                  <a:lnTo>
                    <a:pt x="2311296" y="2482316"/>
                  </a:lnTo>
                </a:path>
                <a:path w="7895590" h="3609975">
                  <a:moveTo>
                    <a:pt x="2290045" y="2503567"/>
                  </a:moveTo>
                  <a:lnTo>
                    <a:pt x="2290045" y="2503567"/>
                  </a:lnTo>
                </a:path>
                <a:path w="7895590" h="3609975">
                  <a:moveTo>
                    <a:pt x="2268794" y="2523806"/>
                  </a:moveTo>
                  <a:lnTo>
                    <a:pt x="2268794" y="2523806"/>
                  </a:lnTo>
                </a:path>
                <a:path w="7895590" h="3609975">
                  <a:moveTo>
                    <a:pt x="2247543" y="2545057"/>
                  </a:moveTo>
                  <a:lnTo>
                    <a:pt x="2247543" y="2545057"/>
                  </a:lnTo>
                </a:path>
                <a:path w="7895590" h="3609975">
                  <a:moveTo>
                    <a:pt x="2227304" y="2566308"/>
                  </a:moveTo>
                  <a:lnTo>
                    <a:pt x="2227304" y="2566308"/>
                  </a:lnTo>
                </a:path>
                <a:path w="7895590" h="3609975">
                  <a:moveTo>
                    <a:pt x="2206053" y="2587559"/>
                  </a:moveTo>
                  <a:lnTo>
                    <a:pt x="2206053" y="2587559"/>
                  </a:lnTo>
                </a:path>
                <a:path w="7895590" h="3609975">
                  <a:moveTo>
                    <a:pt x="2184803" y="2608810"/>
                  </a:moveTo>
                  <a:lnTo>
                    <a:pt x="2184803" y="2608810"/>
                  </a:lnTo>
                </a:path>
                <a:path w="7895590" h="3609975">
                  <a:moveTo>
                    <a:pt x="2163552" y="2630061"/>
                  </a:moveTo>
                  <a:lnTo>
                    <a:pt x="2163552" y="2630061"/>
                  </a:lnTo>
                </a:path>
                <a:path w="7895590" h="3609975">
                  <a:moveTo>
                    <a:pt x="2142301" y="2650300"/>
                  </a:moveTo>
                  <a:lnTo>
                    <a:pt x="2142301" y="2650300"/>
                  </a:lnTo>
                </a:path>
                <a:path w="7895590" h="3609975">
                  <a:moveTo>
                    <a:pt x="2122062" y="2671551"/>
                  </a:moveTo>
                  <a:lnTo>
                    <a:pt x="2122062" y="2671551"/>
                  </a:lnTo>
                </a:path>
                <a:path w="7895590" h="3609975">
                  <a:moveTo>
                    <a:pt x="2100811" y="2692802"/>
                  </a:moveTo>
                  <a:lnTo>
                    <a:pt x="2100811" y="2692802"/>
                  </a:lnTo>
                </a:path>
                <a:path w="7895590" h="3609975">
                  <a:moveTo>
                    <a:pt x="2079560" y="2714053"/>
                  </a:moveTo>
                  <a:lnTo>
                    <a:pt x="2079560" y="2714053"/>
                  </a:lnTo>
                </a:path>
                <a:path w="7895590" h="3609975">
                  <a:moveTo>
                    <a:pt x="2058309" y="2735304"/>
                  </a:moveTo>
                  <a:lnTo>
                    <a:pt x="2058309" y="2735304"/>
                  </a:lnTo>
                </a:path>
                <a:path w="7895590" h="3609975">
                  <a:moveTo>
                    <a:pt x="2037058" y="2755543"/>
                  </a:moveTo>
                  <a:lnTo>
                    <a:pt x="2037058" y="2755543"/>
                  </a:lnTo>
                </a:path>
                <a:path w="7895590" h="3609975">
                  <a:moveTo>
                    <a:pt x="2015807" y="2776794"/>
                  </a:moveTo>
                  <a:lnTo>
                    <a:pt x="2015807" y="2776794"/>
                  </a:lnTo>
                </a:path>
                <a:path w="7895590" h="3609975">
                  <a:moveTo>
                    <a:pt x="2363918" y="2387193"/>
                  </a:moveTo>
                  <a:lnTo>
                    <a:pt x="2363918" y="2387193"/>
                  </a:lnTo>
                </a:path>
                <a:path w="7895590" h="3609975">
                  <a:moveTo>
                    <a:pt x="2342667" y="2408444"/>
                  </a:moveTo>
                  <a:lnTo>
                    <a:pt x="2342667" y="2408444"/>
                  </a:lnTo>
                </a:path>
                <a:path w="7895590" h="3609975">
                  <a:moveTo>
                    <a:pt x="2321416" y="2429695"/>
                  </a:moveTo>
                  <a:lnTo>
                    <a:pt x="2321416" y="2429695"/>
                  </a:lnTo>
                </a:path>
                <a:path w="7895590" h="3609975">
                  <a:moveTo>
                    <a:pt x="2301177" y="2450946"/>
                  </a:moveTo>
                  <a:lnTo>
                    <a:pt x="2301177" y="2450946"/>
                  </a:lnTo>
                </a:path>
                <a:path w="7895590" h="3609975">
                  <a:moveTo>
                    <a:pt x="2279926" y="2471185"/>
                  </a:moveTo>
                  <a:lnTo>
                    <a:pt x="2279926" y="2471185"/>
                  </a:lnTo>
                </a:path>
                <a:path w="7895590" h="3609975">
                  <a:moveTo>
                    <a:pt x="2258675" y="2492436"/>
                  </a:moveTo>
                  <a:lnTo>
                    <a:pt x="2258675" y="2492436"/>
                  </a:lnTo>
                </a:path>
                <a:path w="7895590" h="3609975">
                  <a:moveTo>
                    <a:pt x="2237424" y="2513687"/>
                  </a:moveTo>
                  <a:lnTo>
                    <a:pt x="2237424" y="2513687"/>
                  </a:lnTo>
                </a:path>
                <a:path w="7895590" h="3609975">
                  <a:moveTo>
                    <a:pt x="2216173" y="2534938"/>
                  </a:moveTo>
                  <a:lnTo>
                    <a:pt x="2216173" y="2534938"/>
                  </a:lnTo>
                </a:path>
                <a:path w="7895590" h="3609975">
                  <a:moveTo>
                    <a:pt x="2194922" y="2556189"/>
                  </a:moveTo>
                  <a:lnTo>
                    <a:pt x="2194922" y="2556189"/>
                  </a:lnTo>
                </a:path>
                <a:path w="7895590" h="3609975">
                  <a:moveTo>
                    <a:pt x="2174683" y="2576428"/>
                  </a:moveTo>
                  <a:lnTo>
                    <a:pt x="2174683" y="2576428"/>
                  </a:lnTo>
                </a:path>
                <a:path w="7895590" h="3609975">
                  <a:moveTo>
                    <a:pt x="2153432" y="2597679"/>
                  </a:moveTo>
                  <a:lnTo>
                    <a:pt x="2153432" y="2597679"/>
                  </a:lnTo>
                </a:path>
                <a:path w="7895590" h="3609975">
                  <a:moveTo>
                    <a:pt x="2132181" y="2618930"/>
                  </a:moveTo>
                  <a:lnTo>
                    <a:pt x="2132181" y="2618930"/>
                  </a:lnTo>
                </a:path>
                <a:path w="7895590" h="3609975">
                  <a:moveTo>
                    <a:pt x="2110930" y="2640181"/>
                  </a:moveTo>
                  <a:lnTo>
                    <a:pt x="2110930" y="2640181"/>
                  </a:lnTo>
                </a:path>
                <a:path w="7895590" h="3609975">
                  <a:moveTo>
                    <a:pt x="2089679" y="2661432"/>
                  </a:moveTo>
                  <a:lnTo>
                    <a:pt x="2089679" y="2661432"/>
                  </a:lnTo>
                </a:path>
                <a:path w="7895590" h="3609975">
                  <a:moveTo>
                    <a:pt x="2068428" y="2682683"/>
                  </a:moveTo>
                  <a:lnTo>
                    <a:pt x="2068428" y="2682683"/>
                  </a:lnTo>
                </a:path>
                <a:path w="7895590" h="3609975">
                  <a:moveTo>
                    <a:pt x="2048189" y="2702922"/>
                  </a:moveTo>
                  <a:lnTo>
                    <a:pt x="2048189" y="2702922"/>
                  </a:lnTo>
                </a:path>
                <a:path w="7895590" h="3609975">
                  <a:moveTo>
                    <a:pt x="2026938" y="2724173"/>
                  </a:moveTo>
                  <a:lnTo>
                    <a:pt x="2026938" y="2724173"/>
                  </a:lnTo>
                </a:path>
                <a:path w="7895590" h="3609975">
                  <a:moveTo>
                    <a:pt x="2005687" y="2745424"/>
                  </a:moveTo>
                  <a:lnTo>
                    <a:pt x="2005687" y="2745424"/>
                  </a:lnTo>
                </a:path>
                <a:path w="7895590" h="3609975">
                  <a:moveTo>
                    <a:pt x="1984436" y="2766675"/>
                  </a:moveTo>
                  <a:lnTo>
                    <a:pt x="1984436" y="2766675"/>
                  </a:lnTo>
                </a:path>
                <a:path w="7895590" h="3609975">
                  <a:moveTo>
                    <a:pt x="1963185" y="2787926"/>
                  </a:moveTo>
                  <a:lnTo>
                    <a:pt x="1963185" y="2787926"/>
                  </a:lnTo>
                </a:path>
                <a:path w="7895590" h="3609975">
                  <a:moveTo>
                    <a:pt x="2374037" y="2334571"/>
                  </a:moveTo>
                  <a:lnTo>
                    <a:pt x="2374037" y="2334571"/>
                  </a:lnTo>
                </a:path>
                <a:path w="7895590" h="3609975">
                  <a:moveTo>
                    <a:pt x="2353798" y="2355822"/>
                  </a:moveTo>
                  <a:lnTo>
                    <a:pt x="2353798" y="2355822"/>
                  </a:lnTo>
                </a:path>
                <a:path w="7895590" h="3609975">
                  <a:moveTo>
                    <a:pt x="2332547" y="2377073"/>
                  </a:moveTo>
                  <a:lnTo>
                    <a:pt x="2332547" y="2377073"/>
                  </a:lnTo>
                </a:path>
                <a:path w="7895590" h="3609975">
                  <a:moveTo>
                    <a:pt x="2311296" y="2397312"/>
                  </a:moveTo>
                  <a:lnTo>
                    <a:pt x="2311296" y="2397312"/>
                  </a:lnTo>
                </a:path>
                <a:path w="7895590" h="3609975">
                  <a:moveTo>
                    <a:pt x="2290045" y="2418563"/>
                  </a:moveTo>
                  <a:lnTo>
                    <a:pt x="2290045" y="2418563"/>
                  </a:lnTo>
                </a:path>
                <a:path w="7895590" h="3609975">
                  <a:moveTo>
                    <a:pt x="2268794" y="2439814"/>
                  </a:moveTo>
                  <a:lnTo>
                    <a:pt x="2268794" y="2439814"/>
                  </a:lnTo>
                </a:path>
                <a:path w="7895590" h="3609975">
                  <a:moveTo>
                    <a:pt x="2247543" y="2461065"/>
                  </a:moveTo>
                  <a:lnTo>
                    <a:pt x="2247543" y="2461065"/>
                  </a:lnTo>
                </a:path>
                <a:path w="7895590" h="3609975">
                  <a:moveTo>
                    <a:pt x="2227304" y="2482316"/>
                  </a:moveTo>
                  <a:lnTo>
                    <a:pt x="2227304" y="2482316"/>
                  </a:lnTo>
                </a:path>
                <a:path w="7895590" h="3609975">
                  <a:moveTo>
                    <a:pt x="2206053" y="2503567"/>
                  </a:moveTo>
                  <a:lnTo>
                    <a:pt x="2206053" y="2503567"/>
                  </a:lnTo>
                </a:path>
                <a:path w="7895590" h="3609975">
                  <a:moveTo>
                    <a:pt x="2184803" y="2523806"/>
                  </a:moveTo>
                  <a:lnTo>
                    <a:pt x="2184803" y="2523806"/>
                  </a:lnTo>
                </a:path>
                <a:path w="7895590" h="3609975">
                  <a:moveTo>
                    <a:pt x="2163552" y="2545057"/>
                  </a:moveTo>
                  <a:lnTo>
                    <a:pt x="2163552" y="2545057"/>
                  </a:lnTo>
                </a:path>
                <a:path w="7895590" h="3609975">
                  <a:moveTo>
                    <a:pt x="2142301" y="2566308"/>
                  </a:moveTo>
                  <a:lnTo>
                    <a:pt x="2142301" y="2566308"/>
                  </a:lnTo>
                </a:path>
                <a:path w="7895590" h="3609975">
                  <a:moveTo>
                    <a:pt x="2122062" y="2587559"/>
                  </a:moveTo>
                  <a:lnTo>
                    <a:pt x="2122062" y="2587559"/>
                  </a:lnTo>
                </a:path>
                <a:path w="7895590" h="3609975">
                  <a:moveTo>
                    <a:pt x="2100811" y="2608810"/>
                  </a:moveTo>
                  <a:lnTo>
                    <a:pt x="2100811" y="2608810"/>
                  </a:lnTo>
                </a:path>
                <a:path w="7895590" h="3609975">
                  <a:moveTo>
                    <a:pt x="2079560" y="2630061"/>
                  </a:moveTo>
                  <a:lnTo>
                    <a:pt x="2079560" y="2630061"/>
                  </a:lnTo>
                </a:path>
                <a:path w="7895590" h="3609975">
                  <a:moveTo>
                    <a:pt x="2058309" y="2650300"/>
                  </a:moveTo>
                  <a:lnTo>
                    <a:pt x="2058309" y="2650300"/>
                  </a:lnTo>
                </a:path>
                <a:path w="7895590" h="3609975">
                  <a:moveTo>
                    <a:pt x="2037058" y="2671551"/>
                  </a:moveTo>
                  <a:lnTo>
                    <a:pt x="2037058" y="2671551"/>
                  </a:lnTo>
                </a:path>
                <a:path w="7895590" h="3609975">
                  <a:moveTo>
                    <a:pt x="2015807" y="2692802"/>
                  </a:moveTo>
                  <a:lnTo>
                    <a:pt x="2015807" y="2692802"/>
                  </a:lnTo>
                </a:path>
                <a:path w="7895590" h="3609975">
                  <a:moveTo>
                    <a:pt x="1995568" y="2714053"/>
                  </a:moveTo>
                  <a:lnTo>
                    <a:pt x="1995568" y="2714053"/>
                  </a:lnTo>
                </a:path>
                <a:path w="7895590" h="3609975">
                  <a:moveTo>
                    <a:pt x="1974317" y="2735304"/>
                  </a:moveTo>
                  <a:lnTo>
                    <a:pt x="1974317" y="2735304"/>
                  </a:lnTo>
                </a:path>
                <a:path w="7895590" h="3609975">
                  <a:moveTo>
                    <a:pt x="1953066" y="2755543"/>
                  </a:moveTo>
                  <a:lnTo>
                    <a:pt x="1953066" y="2755543"/>
                  </a:lnTo>
                </a:path>
                <a:path w="7895590" h="3609975">
                  <a:moveTo>
                    <a:pt x="1931815" y="2776794"/>
                  </a:moveTo>
                  <a:lnTo>
                    <a:pt x="1931815" y="2776794"/>
                  </a:lnTo>
                </a:path>
                <a:path w="7895590" h="3609975">
                  <a:moveTo>
                    <a:pt x="2363918" y="2303201"/>
                  </a:moveTo>
                  <a:lnTo>
                    <a:pt x="2363918" y="2303201"/>
                  </a:lnTo>
                </a:path>
                <a:path w="7895590" h="3609975">
                  <a:moveTo>
                    <a:pt x="2342667" y="2324452"/>
                  </a:moveTo>
                  <a:lnTo>
                    <a:pt x="2342667" y="2324452"/>
                  </a:lnTo>
                </a:path>
                <a:path w="7895590" h="3609975">
                  <a:moveTo>
                    <a:pt x="2321416" y="2344691"/>
                  </a:moveTo>
                  <a:lnTo>
                    <a:pt x="2321416" y="2344691"/>
                  </a:lnTo>
                </a:path>
                <a:path w="7895590" h="3609975">
                  <a:moveTo>
                    <a:pt x="2301177" y="2365942"/>
                  </a:moveTo>
                  <a:lnTo>
                    <a:pt x="2301177" y="2365942"/>
                  </a:lnTo>
                </a:path>
                <a:path w="7895590" h="3609975">
                  <a:moveTo>
                    <a:pt x="2279926" y="2387193"/>
                  </a:moveTo>
                  <a:lnTo>
                    <a:pt x="2279926" y="2387193"/>
                  </a:lnTo>
                </a:path>
                <a:path w="7895590" h="3609975">
                  <a:moveTo>
                    <a:pt x="2258675" y="2408444"/>
                  </a:moveTo>
                  <a:lnTo>
                    <a:pt x="2258675" y="2408444"/>
                  </a:lnTo>
                </a:path>
                <a:path w="7895590" h="3609975">
                  <a:moveTo>
                    <a:pt x="2237424" y="2429695"/>
                  </a:moveTo>
                  <a:lnTo>
                    <a:pt x="2237424" y="2429695"/>
                  </a:lnTo>
                </a:path>
                <a:path w="7895590" h="3609975">
                  <a:moveTo>
                    <a:pt x="2216173" y="2450946"/>
                  </a:moveTo>
                  <a:lnTo>
                    <a:pt x="2216173" y="2450946"/>
                  </a:lnTo>
                </a:path>
                <a:path w="7895590" h="3609975">
                  <a:moveTo>
                    <a:pt x="2194922" y="2471185"/>
                  </a:moveTo>
                  <a:lnTo>
                    <a:pt x="2194922" y="2471185"/>
                  </a:lnTo>
                </a:path>
                <a:path w="7895590" h="3609975">
                  <a:moveTo>
                    <a:pt x="2174683" y="2492436"/>
                  </a:moveTo>
                  <a:lnTo>
                    <a:pt x="2174683" y="2492436"/>
                  </a:lnTo>
                </a:path>
                <a:path w="7895590" h="3609975">
                  <a:moveTo>
                    <a:pt x="2153432" y="2513687"/>
                  </a:moveTo>
                  <a:lnTo>
                    <a:pt x="2153432" y="2513687"/>
                  </a:lnTo>
                </a:path>
                <a:path w="7895590" h="3609975">
                  <a:moveTo>
                    <a:pt x="2132181" y="2534938"/>
                  </a:moveTo>
                  <a:lnTo>
                    <a:pt x="2132181" y="2534938"/>
                  </a:lnTo>
                </a:path>
                <a:path w="7895590" h="3609975">
                  <a:moveTo>
                    <a:pt x="2110930" y="2556189"/>
                  </a:moveTo>
                  <a:lnTo>
                    <a:pt x="2110930" y="2556189"/>
                  </a:lnTo>
                </a:path>
                <a:path w="7895590" h="3609975">
                  <a:moveTo>
                    <a:pt x="2089679" y="2576428"/>
                  </a:moveTo>
                  <a:lnTo>
                    <a:pt x="2089679" y="2576428"/>
                  </a:lnTo>
                </a:path>
                <a:path w="7895590" h="3609975">
                  <a:moveTo>
                    <a:pt x="2068428" y="2597679"/>
                  </a:moveTo>
                  <a:lnTo>
                    <a:pt x="2068428" y="2597679"/>
                  </a:lnTo>
                </a:path>
                <a:path w="7895590" h="3609975">
                  <a:moveTo>
                    <a:pt x="2048189" y="2618930"/>
                  </a:moveTo>
                  <a:lnTo>
                    <a:pt x="2048189" y="2618930"/>
                  </a:lnTo>
                </a:path>
                <a:path w="7895590" h="3609975">
                  <a:moveTo>
                    <a:pt x="2026938" y="2640181"/>
                  </a:moveTo>
                  <a:lnTo>
                    <a:pt x="2026938" y="2640181"/>
                  </a:lnTo>
                </a:path>
                <a:path w="7895590" h="3609975">
                  <a:moveTo>
                    <a:pt x="2005687" y="2661432"/>
                  </a:moveTo>
                  <a:lnTo>
                    <a:pt x="2005687" y="2661432"/>
                  </a:lnTo>
                </a:path>
                <a:path w="7895590" h="3609975">
                  <a:moveTo>
                    <a:pt x="1984436" y="2682683"/>
                  </a:moveTo>
                  <a:lnTo>
                    <a:pt x="1984436" y="2682683"/>
                  </a:lnTo>
                </a:path>
                <a:path w="7895590" h="3609975">
                  <a:moveTo>
                    <a:pt x="1963185" y="2702922"/>
                  </a:moveTo>
                  <a:lnTo>
                    <a:pt x="1963185" y="2702922"/>
                  </a:lnTo>
                </a:path>
                <a:path w="7895590" h="3609975">
                  <a:moveTo>
                    <a:pt x="1942946" y="2724173"/>
                  </a:moveTo>
                  <a:lnTo>
                    <a:pt x="1942946" y="2724173"/>
                  </a:lnTo>
                </a:path>
                <a:path w="7895590" h="3609975">
                  <a:moveTo>
                    <a:pt x="1921695" y="2745424"/>
                  </a:moveTo>
                  <a:lnTo>
                    <a:pt x="1921695" y="2745424"/>
                  </a:lnTo>
                </a:path>
                <a:path w="7895590" h="3609975">
                  <a:moveTo>
                    <a:pt x="1900444" y="2766675"/>
                  </a:moveTo>
                  <a:lnTo>
                    <a:pt x="1900444" y="2766675"/>
                  </a:lnTo>
                </a:path>
                <a:path w="7895590" h="3609975">
                  <a:moveTo>
                    <a:pt x="1879193" y="2787926"/>
                  </a:moveTo>
                  <a:lnTo>
                    <a:pt x="1879193" y="2787926"/>
                  </a:lnTo>
                </a:path>
                <a:path w="7895590" h="3609975">
                  <a:moveTo>
                    <a:pt x="2374037" y="2250579"/>
                  </a:moveTo>
                  <a:lnTo>
                    <a:pt x="2374037" y="2250579"/>
                  </a:lnTo>
                </a:path>
                <a:path w="7895590" h="3609975">
                  <a:moveTo>
                    <a:pt x="2353798" y="2271830"/>
                  </a:moveTo>
                  <a:lnTo>
                    <a:pt x="2353798" y="2271830"/>
                  </a:lnTo>
                </a:path>
                <a:path w="7895590" h="3609975">
                  <a:moveTo>
                    <a:pt x="2332547" y="2292069"/>
                  </a:moveTo>
                  <a:lnTo>
                    <a:pt x="2332547" y="2292069"/>
                  </a:lnTo>
                </a:path>
                <a:path w="7895590" h="3609975">
                  <a:moveTo>
                    <a:pt x="2311296" y="2313320"/>
                  </a:moveTo>
                  <a:lnTo>
                    <a:pt x="2311296" y="2313320"/>
                  </a:lnTo>
                </a:path>
                <a:path w="7895590" h="3609975">
                  <a:moveTo>
                    <a:pt x="2290045" y="2334571"/>
                  </a:moveTo>
                  <a:lnTo>
                    <a:pt x="2290045" y="2334571"/>
                  </a:lnTo>
                </a:path>
                <a:path w="7895590" h="3609975">
                  <a:moveTo>
                    <a:pt x="2268794" y="2355822"/>
                  </a:moveTo>
                  <a:lnTo>
                    <a:pt x="2268794" y="2355822"/>
                  </a:lnTo>
                </a:path>
                <a:path w="7895590" h="3609975">
                  <a:moveTo>
                    <a:pt x="2247543" y="2377073"/>
                  </a:moveTo>
                  <a:lnTo>
                    <a:pt x="2247543" y="2377073"/>
                  </a:lnTo>
                </a:path>
                <a:path w="7895590" h="3609975">
                  <a:moveTo>
                    <a:pt x="2227304" y="2397312"/>
                  </a:moveTo>
                  <a:lnTo>
                    <a:pt x="2227304" y="2397312"/>
                  </a:lnTo>
                </a:path>
                <a:path w="7895590" h="3609975">
                  <a:moveTo>
                    <a:pt x="2206053" y="2418563"/>
                  </a:moveTo>
                  <a:lnTo>
                    <a:pt x="2206053" y="2418563"/>
                  </a:lnTo>
                </a:path>
                <a:path w="7895590" h="3609975">
                  <a:moveTo>
                    <a:pt x="2184803" y="2439814"/>
                  </a:moveTo>
                  <a:lnTo>
                    <a:pt x="2184803" y="2439814"/>
                  </a:lnTo>
                </a:path>
                <a:path w="7895590" h="3609975">
                  <a:moveTo>
                    <a:pt x="2163552" y="2461065"/>
                  </a:moveTo>
                  <a:lnTo>
                    <a:pt x="2163552" y="2461065"/>
                  </a:lnTo>
                </a:path>
                <a:path w="7895590" h="3609975">
                  <a:moveTo>
                    <a:pt x="2142301" y="2482316"/>
                  </a:moveTo>
                  <a:lnTo>
                    <a:pt x="2142301" y="2482316"/>
                  </a:lnTo>
                </a:path>
                <a:path w="7895590" h="3609975">
                  <a:moveTo>
                    <a:pt x="2122062" y="2503567"/>
                  </a:moveTo>
                  <a:lnTo>
                    <a:pt x="2122062" y="2503567"/>
                  </a:lnTo>
                </a:path>
                <a:path w="7895590" h="3609975">
                  <a:moveTo>
                    <a:pt x="2100811" y="2523806"/>
                  </a:moveTo>
                  <a:lnTo>
                    <a:pt x="2100811" y="2523806"/>
                  </a:lnTo>
                </a:path>
                <a:path w="7895590" h="3609975">
                  <a:moveTo>
                    <a:pt x="2079560" y="2545057"/>
                  </a:moveTo>
                  <a:lnTo>
                    <a:pt x="2079560" y="2545057"/>
                  </a:lnTo>
                </a:path>
                <a:path w="7895590" h="3609975">
                  <a:moveTo>
                    <a:pt x="2058309" y="2566308"/>
                  </a:moveTo>
                  <a:lnTo>
                    <a:pt x="2058309" y="2566308"/>
                  </a:lnTo>
                </a:path>
                <a:path w="7895590" h="3609975">
                  <a:moveTo>
                    <a:pt x="2037058" y="2587559"/>
                  </a:moveTo>
                  <a:lnTo>
                    <a:pt x="2037058" y="2587559"/>
                  </a:lnTo>
                </a:path>
                <a:path w="7895590" h="3609975">
                  <a:moveTo>
                    <a:pt x="2015807" y="2608810"/>
                  </a:moveTo>
                  <a:lnTo>
                    <a:pt x="2015807" y="2608810"/>
                  </a:lnTo>
                </a:path>
                <a:path w="7895590" h="3609975">
                  <a:moveTo>
                    <a:pt x="1995568" y="2630061"/>
                  </a:moveTo>
                  <a:lnTo>
                    <a:pt x="1995568" y="2630061"/>
                  </a:lnTo>
                </a:path>
                <a:path w="7895590" h="3609975">
                  <a:moveTo>
                    <a:pt x="1974317" y="2650300"/>
                  </a:moveTo>
                  <a:lnTo>
                    <a:pt x="1974317" y="2650300"/>
                  </a:lnTo>
                </a:path>
                <a:path w="7895590" h="3609975">
                  <a:moveTo>
                    <a:pt x="1953066" y="2671551"/>
                  </a:moveTo>
                  <a:lnTo>
                    <a:pt x="1953066" y="2671551"/>
                  </a:lnTo>
                </a:path>
                <a:path w="7895590" h="3609975">
                  <a:moveTo>
                    <a:pt x="1931815" y="2692802"/>
                  </a:moveTo>
                  <a:lnTo>
                    <a:pt x="1931815" y="2692802"/>
                  </a:lnTo>
                </a:path>
                <a:path w="7895590" h="3609975">
                  <a:moveTo>
                    <a:pt x="1910564" y="2714053"/>
                  </a:moveTo>
                  <a:lnTo>
                    <a:pt x="1910564" y="2714053"/>
                  </a:lnTo>
                </a:path>
                <a:path w="7895590" h="3609975">
                  <a:moveTo>
                    <a:pt x="1889313" y="2735304"/>
                  </a:moveTo>
                  <a:lnTo>
                    <a:pt x="1889313" y="2735304"/>
                  </a:lnTo>
                </a:path>
                <a:path w="7895590" h="3609975">
                  <a:moveTo>
                    <a:pt x="1869074" y="2755543"/>
                  </a:moveTo>
                  <a:lnTo>
                    <a:pt x="1869074" y="2755543"/>
                  </a:lnTo>
                </a:path>
                <a:path w="7895590" h="3609975">
                  <a:moveTo>
                    <a:pt x="1847823" y="2776794"/>
                  </a:moveTo>
                  <a:lnTo>
                    <a:pt x="1847823" y="2776794"/>
                  </a:lnTo>
                </a:path>
                <a:path w="7895590" h="3609975">
                  <a:moveTo>
                    <a:pt x="2321416" y="2260699"/>
                  </a:moveTo>
                  <a:lnTo>
                    <a:pt x="2321416" y="2260699"/>
                  </a:lnTo>
                </a:path>
                <a:path w="7895590" h="3609975">
                  <a:moveTo>
                    <a:pt x="2301177" y="2281950"/>
                  </a:moveTo>
                  <a:lnTo>
                    <a:pt x="2301177" y="2281950"/>
                  </a:lnTo>
                </a:path>
                <a:path w="7895590" h="3609975">
                  <a:moveTo>
                    <a:pt x="2279926" y="2303201"/>
                  </a:moveTo>
                  <a:lnTo>
                    <a:pt x="2279926" y="2303201"/>
                  </a:lnTo>
                </a:path>
                <a:path w="7895590" h="3609975">
                  <a:moveTo>
                    <a:pt x="2258675" y="2324452"/>
                  </a:moveTo>
                  <a:lnTo>
                    <a:pt x="2258675" y="2324452"/>
                  </a:lnTo>
                </a:path>
                <a:path w="7895590" h="3609975">
                  <a:moveTo>
                    <a:pt x="2237424" y="2344691"/>
                  </a:moveTo>
                  <a:lnTo>
                    <a:pt x="2237424" y="2344691"/>
                  </a:lnTo>
                </a:path>
                <a:path w="7895590" h="3609975">
                  <a:moveTo>
                    <a:pt x="2216173" y="2365942"/>
                  </a:moveTo>
                  <a:lnTo>
                    <a:pt x="2216173" y="2365942"/>
                  </a:lnTo>
                </a:path>
                <a:path w="7895590" h="3609975">
                  <a:moveTo>
                    <a:pt x="2194922" y="2387193"/>
                  </a:moveTo>
                  <a:lnTo>
                    <a:pt x="2194922" y="2387193"/>
                  </a:lnTo>
                </a:path>
                <a:path w="7895590" h="3609975">
                  <a:moveTo>
                    <a:pt x="2174683" y="2408444"/>
                  </a:moveTo>
                  <a:lnTo>
                    <a:pt x="2174683" y="2408444"/>
                  </a:lnTo>
                </a:path>
                <a:path w="7895590" h="3609975">
                  <a:moveTo>
                    <a:pt x="2153432" y="2429695"/>
                  </a:moveTo>
                  <a:lnTo>
                    <a:pt x="2153432" y="2429695"/>
                  </a:lnTo>
                </a:path>
                <a:path w="7895590" h="3609975">
                  <a:moveTo>
                    <a:pt x="2132181" y="2450946"/>
                  </a:moveTo>
                  <a:lnTo>
                    <a:pt x="2132181" y="2450946"/>
                  </a:lnTo>
                </a:path>
                <a:path w="7895590" h="3609975">
                  <a:moveTo>
                    <a:pt x="2110930" y="2471185"/>
                  </a:moveTo>
                  <a:lnTo>
                    <a:pt x="2110930" y="2471185"/>
                  </a:lnTo>
                </a:path>
                <a:path w="7895590" h="3609975">
                  <a:moveTo>
                    <a:pt x="2089679" y="2492436"/>
                  </a:moveTo>
                  <a:lnTo>
                    <a:pt x="2089679" y="2492436"/>
                  </a:lnTo>
                </a:path>
                <a:path w="7895590" h="3609975">
                  <a:moveTo>
                    <a:pt x="2068428" y="2513687"/>
                  </a:moveTo>
                  <a:lnTo>
                    <a:pt x="2068428" y="2513687"/>
                  </a:lnTo>
                </a:path>
                <a:path w="7895590" h="3609975">
                  <a:moveTo>
                    <a:pt x="2048189" y="2534938"/>
                  </a:moveTo>
                  <a:lnTo>
                    <a:pt x="2048189" y="2534938"/>
                  </a:lnTo>
                </a:path>
                <a:path w="7895590" h="3609975">
                  <a:moveTo>
                    <a:pt x="2026938" y="2556189"/>
                  </a:moveTo>
                  <a:lnTo>
                    <a:pt x="2026938" y="2556189"/>
                  </a:lnTo>
                </a:path>
                <a:path w="7895590" h="3609975">
                  <a:moveTo>
                    <a:pt x="2005687" y="2576428"/>
                  </a:moveTo>
                  <a:lnTo>
                    <a:pt x="2005687" y="2576428"/>
                  </a:lnTo>
                </a:path>
                <a:path w="7895590" h="3609975">
                  <a:moveTo>
                    <a:pt x="1984436" y="2597679"/>
                  </a:moveTo>
                  <a:lnTo>
                    <a:pt x="1984436" y="2597679"/>
                  </a:lnTo>
                </a:path>
                <a:path w="7895590" h="3609975">
                  <a:moveTo>
                    <a:pt x="1963185" y="2618930"/>
                  </a:moveTo>
                  <a:lnTo>
                    <a:pt x="1963185" y="2618930"/>
                  </a:lnTo>
                </a:path>
                <a:path w="7895590" h="3609975">
                  <a:moveTo>
                    <a:pt x="1942946" y="2640181"/>
                  </a:moveTo>
                  <a:lnTo>
                    <a:pt x="1942946" y="2640181"/>
                  </a:lnTo>
                </a:path>
                <a:path w="7895590" h="3609975">
                  <a:moveTo>
                    <a:pt x="1921695" y="2661432"/>
                  </a:moveTo>
                  <a:lnTo>
                    <a:pt x="1921695" y="2661432"/>
                  </a:lnTo>
                </a:path>
                <a:path w="7895590" h="3609975">
                  <a:moveTo>
                    <a:pt x="1900444" y="2682683"/>
                  </a:moveTo>
                  <a:lnTo>
                    <a:pt x="1900444" y="2682683"/>
                  </a:lnTo>
                </a:path>
                <a:path w="7895590" h="3609975">
                  <a:moveTo>
                    <a:pt x="1879193" y="2702922"/>
                  </a:moveTo>
                  <a:lnTo>
                    <a:pt x="1879193" y="2702922"/>
                  </a:lnTo>
                </a:path>
                <a:path w="7895590" h="3609975">
                  <a:moveTo>
                    <a:pt x="1857942" y="2724173"/>
                  </a:moveTo>
                  <a:lnTo>
                    <a:pt x="1857942" y="2724173"/>
                  </a:lnTo>
                </a:path>
                <a:path w="7895590" h="3609975">
                  <a:moveTo>
                    <a:pt x="1836691" y="2745424"/>
                  </a:moveTo>
                  <a:lnTo>
                    <a:pt x="1836691" y="2745424"/>
                  </a:lnTo>
                </a:path>
                <a:path w="7895590" h="3609975">
                  <a:moveTo>
                    <a:pt x="1816452" y="2766675"/>
                  </a:moveTo>
                  <a:lnTo>
                    <a:pt x="1816452" y="2766675"/>
                  </a:lnTo>
                </a:path>
                <a:path w="7895590" h="3609975">
                  <a:moveTo>
                    <a:pt x="1795201" y="2787926"/>
                  </a:moveTo>
                  <a:lnTo>
                    <a:pt x="1795201" y="2787926"/>
                  </a:lnTo>
                </a:path>
                <a:path w="7895590" h="3609975">
                  <a:moveTo>
                    <a:pt x="2290045" y="2250579"/>
                  </a:moveTo>
                  <a:lnTo>
                    <a:pt x="2290045" y="2250579"/>
                  </a:lnTo>
                </a:path>
                <a:path w="7895590" h="3609975">
                  <a:moveTo>
                    <a:pt x="2268794" y="2271830"/>
                  </a:moveTo>
                  <a:lnTo>
                    <a:pt x="2268794" y="2271830"/>
                  </a:lnTo>
                </a:path>
                <a:path w="7895590" h="3609975">
                  <a:moveTo>
                    <a:pt x="2247543" y="2292069"/>
                  </a:moveTo>
                  <a:lnTo>
                    <a:pt x="2247543" y="2292069"/>
                  </a:lnTo>
                </a:path>
                <a:path w="7895590" h="3609975">
                  <a:moveTo>
                    <a:pt x="2227304" y="2313320"/>
                  </a:moveTo>
                  <a:lnTo>
                    <a:pt x="2227304" y="2313320"/>
                  </a:lnTo>
                </a:path>
                <a:path w="7895590" h="3609975">
                  <a:moveTo>
                    <a:pt x="2206053" y="2334571"/>
                  </a:moveTo>
                  <a:lnTo>
                    <a:pt x="2206053" y="2334571"/>
                  </a:lnTo>
                </a:path>
                <a:path w="7895590" h="3609975">
                  <a:moveTo>
                    <a:pt x="2184803" y="2355822"/>
                  </a:moveTo>
                  <a:lnTo>
                    <a:pt x="2184803" y="2355822"/>
                  </a:lnTo>
                </a:path>
                <a:path w="7895590" h="3609975">
                  <a:moveTo>
                    <a:pt x="2163552" y="2377073"/>
                  </a:moveTo>
                  <a:lnTo>
                    <a:pt x="2163552" y="2377073"/>
                  </a:lnTo>
                </a:path>
                <a:path w="7895590" h="3609975">
                  <a:moveTo>
                    <a:pt x="2142301" y="2397312"/>
                  </a:moveTo>
                  <a:lnTo>
                    <a:pt x="2142301" y="2397312"/>
                  </a:lnTo>
                </a:path>
                <a:path w="7895590" h="3609975">
                  <a:moveTo>
                    <a:pt x="2122062" y="2418563"/>
                  </a:moveTo>
                  <a:lnTo>
                    <a:pt x="2122062" y="2418563"/>
                  </a:lnTo>
                </a:path>
                <a:path w="7895590" h="3609975">
                  <a:moveTo>
                    <a:pt x="2100811" y="2439814"/>
                  </a:moveTo>
                  <a:lnTo>
                    <a:pt x="2100811" y="2439814"/>
                  </a:lnTo>
                </a:path>
                <a:path w="7895590" h="3609975">
                  <a:moveTo>
                    <a:pt x="2079560" y="2461065"/>
                  </a:moveTo>
                  <a:lnTo>
                    <a:pt x="2079560" y="2461065"/>
                  </a:lnTo>
                </a:path>
                <a:path w="7895590" h="3609975">
                  <a:moveTo>
                    <a:pt x="2058309" y="2482316"/>
                  </a:moveTo>
                  <a:lnTo>
                    <a:pt x="2058309" y="2482316"/>
                  </a:lnTo>
                </a:path>
                <a:path w="7895590" h="3609975">
                  <a:moveTo>
                    <a:pt x="2037058" y="2503567"/>
                  </a:moveTo>
                  <a:lnTo>
                    <a:pt x="2037058" y="2503567"/>
                  </a:lnTo>
                </a:path>
                <a:path w="7895590" h="3609975">
                  <a:moveTo>
                    <a:pt x="2015807" y="2523806"/>
                  </a:moveTo>
                  <a:lnTo>
                    <a:pt x="2015807" y="2523806"/>
                  </a:lnTo>
                </a:path>
                <a:path w="7895590" h="3609975">
                  <a:moveTo>
                    <a:pt x="1995568" y="2545057"/>
                  </a:moveTo>
                  <a:lnTo>
                    <a:pt x="1995568" y="2545057"/>
                  </a:lnTo>
                </a:path>
                <a:path w="7895590" h="3609975">
                  <a:moveTo>
                    <a:pt x="1974317" y="2566308"/>
                  </a:moveTo>
                  <a:lnTo>
                    <a:pt x="1974317" y="2566308"/>
                  </a:lnTo>
                </a:path>
                <a:path w="7895590" h="3609975">
                  <a:moveTo>
                    <a:pt x="1953066" y="2587559"/>
                  </a:moveTo>
                  <a:lnTo>
                    <a:pt x="1953066" y="2587559"/>
                  </a:lnTo>
                </a:path>
                <a:path w="7895590" h="3609975">
                  <a:moveTo>
                    <a:pt x="1931815" y="2608810"/>
                  </a:moveTo>
                  <a:lnTo>
                    <a:pt x="1931815" y="2608810"/>
                  </a:lnTo>
                </a:path>
                <a:path w="7895590" h="3609975">
                  <a:moveTo>
                    <a:pt x="1910564" y="2630061"/>
                  </a:moveTo>
                  <a:lnTo>
                    <a:pt x="1910564" y="2630061"/>
                  </a:lnTo>
                </a:path>
                <a:path w="7895590" h="3609975">
                  <a:moveTo>
                    <a:pt x="1889313" y="2650300"/>
                  </a:moveTo>
                  <a:lnTo>
                    <a:pt x="1889313" y="2650300"/>
                  </a:lnTo>
                </a:path>
                <a:path w="7895590" h="3609975">
                  <a:moveTo>
                    <a:pt x="1869074" y="2671551"/>
                  </a:moveTo>
                  <a:lnTo>
                    <a:pt x="1869074" y="2671551"/>
                  </a:lnTo>
                </a:path>
                <a:path w="7895590" h="3609975">
                  <a:moveTo>
                    <a:pt x="1847823" y="2692802"/>
                  </a:moveTo>
                  <a:lnTo>
                    <a:pt x="1847823" y="2692802"/>
                  </a:lnTo>
                </a:path>
                <a:path w="7895590" h="3609975">
                  <a:moveTo>
                    <a:pt x="1826572" y="2714053"/>
                  </a:moveTo>
                  <a:lnTo>
                    <a:pt x="1826572" y="2714053"/>
                  </a:lnTo>
                </a:path>
                <a:path w="7895590" h="3609975">
                  <a:moveTo>
                    <a:pt x="1805321" y="2735304"/>
                  </a:moveTo>
                  <a:lnTo>
                    <a:pt x="1805321" y="2735304"/>
                  </a:lnTo>
                </a:path>
                <a:path w="7895590" h="3609975">
                  <a:moveTo>
                    <a:pt x="1784070" y="2755543"/>
                  </a:moveTo>
                  <a:lnTo>
                    <a:pt x="1784070" y="2755543"/>
                  </a:lnTo>
                </a:path>
                <a:path w="7895590" h="3609975">
                  <a:moveTo>
                    <a:pt x="1763831" y="2776794"/>
                  </a:moveTo>
                  <a:lnTo>
                    <a:pt x="1763831" y="2776794"/>
                  </a:lnTo>
                </a:path>
                <a:path w="7895590" h="3609975">
                  <a:moveTo>
                    <a:pt x="2374037" y="2755543"/>
                  </a:moveTo>
                  <a:lnTo>
                    <a:pt x="2374037" y="2755543"/>
                  </a:lnTo>
                </a:path>
                <a:path w="7895590" h="3609975">
                  <a:moveTo>
                    <a:pt x="2353798" y="2776794"/>
                  </a:moveTo>
                  <a:lnTo>
                    <a:pt x="2353798" y="2776794"/>
                  </a:lnTo>
                </a:path>
                <a:path w="7895590" h="3609975">
                  <a:moveTo>
                    <a:pt x="2332547" y="2798045"/>
                  </a:moveTo>
                  <a:lnTo>
                    <a:pt x="2332547" y="2798045"/>
                  </a:lnTo>
                </a:path>
                <a:path w="7895590" h="3609975">
                  <a:moveTo>
                    <a:pt x="2363918" y="2724173"/>
                  </a:moveTo>
                  <a:lnTo>
                    <a:pt x="2363918" y="2724173"/>
                  </a:lnTo>
                </a:path>
                <a:path w="7895590" h="3609975">
                  <a:moveTo>
                    <a:pt x="2342667" y="2745424"/>
                  </a:moveTo>
                  <a:lnTo>
                    <a:pt x="2342667" y="2745424"/>
                  </a:lnTo>
                </a:path>
                <a:path w="7895590" h="3609975">
                  <a:moveTo>
                    <a:pt x="2321416" y="2766675"/>
                  </a:moveTo>
                  <a:lnTo>
                    <a:pt x="2321416" y="2766675"/>
                  </a:lnTo>
                </a:path>
                <a:path w="7895590" h="3609975">
                  <a:moveTo>
                    <a:pt x="2301177" y="2787926"/>
                  </a:moveTo>
                  <a:lnTo>
                    <a:pt x="2301177" y="2787926"/>
                  </a:lnTo>
                </a:path>
                <a:path w="7895590" h="3609975">
                  <a:moveTo>
                    <a:pt x="2374037" y="2671551"/>
                  </a:moveTo>
                  <a:lnTo>
                    <a:pt x="2374037" y="2671551"/>
                  </a:lnTo>
                </a:path>
                <a:path w="7895590" h="3609975">
                  <a:moveTo>
                    <a:pt x="2353798" y="2692802"/>
                  </a:moveTo>
                  <a:lnTo>
                    <a:pt x="2353798" y="2692802"/>
                  </a:lnTo>
                </a:path>
                <a:path w="7895590" h="3609975">
                  <a:moveTo>
                    <a:pt x="2332547" y="2714053"/>
                  </a:moveTo>
                  <a:lnTo>
                    <a:pt x="2332547" y="2714053"/>
                  </a:lnTo>
                </a:path>
                <a:path w="7895590" h="3609975">
                  <a:moveTo>
                    <a:pt x="2311296" y="2735304"/>
                  </a:moveTo>
                  <a:lnTo>
                    <a:pt x="2311296" y="2735304"/>
                  </a:lnTo>
                </a:path>
                <a:path w="7895590" h="3609975">
                  <a:moveTo>
                    <a:pt x="2290045" y="2755543"/>
                  </a:moveTo>
                  <a:lnTo>
                    <a:pt x="2290045" y="2755543"/>
                  </a:lnTo>
                </a:path>
                <a:path w="7895590" h="3609975">
                  <a:moveTo>
                    <a:pt x="2268794" y="2776794"/>
                  </a:moveTo>
                  <a:lnTo>
                    <a:pt x="2268794" y="2776794"/>
                  </a:lnTo>
                </a:path>
                <a:path w="7895590" h="3609975">
                  <a:moveTo>
                    <a:pt x="2363918" y="2640181"/>
                  </a:moveTo>
                  <a:lnTo>
                    <a:pt x="2363918" y="2640181"/>
                  </a:lnTo>
                </a:path>
                <a:path w="7895590" h="3609975">
                  <a:moveTo>
                    <a:pt x="2342667" y="2661432"/>
                  </a:moveTo>
                  <a:lnTo>
                    <a:pt x="2342667" y="2661432"/>
                  </a:lnTo>
                </a:path>
                <a:path w="7895590" h="3609975">
                  <a:moveTo>
                    <a:pt x="2321416" y="2682683"/>
                  </a:moveTo>
                  <a:lnTo>
                    <a:pt x="2321416" y="2682683"/>
                  </a:lnTo>
                </a:path>
                <a:path w="7895590" h="3609975">
                  <a:moveTo>
                    <a:pt x="2301177" y="2702922"/>
                  </a:moveTo>
                  <a:lnTo>
                    <a:pt x="2301177" y="2702922"/>
                  </a:lnTo>
                </a:path>
                <a:path w="7895590" h="3609975">
                  <a:moveTo>
                    <a:pt x="2279926" y="2724173"/>
                  </a:moveTo>
                  <a:lnTo>
                    <a:pt x="2279926" y="2724173"/>
                  </a:lnTo>
                </a:path>
                <a:path w="7895590" h="3609975">
                  <a:moveTo>
                    <a:pt x="2258675" y="2745424"/>
                  </a:moveTo>
                  <a:lnTo>
                    <a:pt x="2258675" y="2745424"/>
                  </a:lnTo>
                </a:path>
                <a:path w="7895590" h="3609975">
                  <a:moveTo>
                    <a:pt x="2237424" y="2766675"/>
                  </a:moveTo>
                  <a:lnTo>
                    <a:pt x="2237424" y="2766675"/>
                  </a:lnTo>
                </a:path>
                <a:path w="7895590" h="3609975">
                  <a:moveTo>
                    <a:pt x="2216173" y="2787926"/>
                  </a:moveTo>
                  <a:lnTo>
                    <a:pt x="2216173" y="2787926"/>
                  </a:lnTo>
                </a:path>
                <a:path w="7895590" h="3609975">
                  <a:moveTo>
                    <a:pt x="2374037" y="2587559"/>
                  </a:moveTo>
                  <a:lnTo>
                    <a:pt x="2374037" y="2587559"/>
                  </a:lnTo>
                </a:path>
                <a:path w="7895590" h="3609975">
                  <a:moveTo>
                    <a:pt x="2353798" y="2608810"/>
                  </a:moveTo>
                  <a:lnTo>
                    <a:pt x="2353798" y="2608810"/>
                  </a:lnTo>
                </a:path>
                <a:path w="7895590" h="3609975">
                  <a:moveTo>
                    <a:pt x="2332547" y="2630061"/>
                  </a:moveTo>
                  <a:lnTo>
                    <a:pt x="2332547" y="2630061"/>
                  </a:lnTo>
                </a:path>
                <a:path w="7895590" h="3609975">
                  <a:moveTo>
                    <a:pt x="2311296" y="2650300"/>
                  </a:moveTo>
                  <a:lnTo>
                    <a:pt x="2311296" y="2650300"/>
                  </a:lnTo>
                </a:path>
                <a:path w="7895590" h="3609975">
                  <a:moveTo>
                    <a:pt x="2290045" y="2671551"/>
                  </a:moveTo>
                  <a:lnTo>
                    <a:pt x="2290045" y="2671551"/>
                  </a:lnTo>
                </a:path>
                <a:path w="7895590" h="3609975">
                  <a:moveTo>
                    <a:pt x="2268794" y="2692802"/>
                  </a:moveTo>
                  <a:lnTo>
                    <a:pt x="2268794" y="2692802"/>
                  </a:lnTo>
                </a:path>
                <a:path w="7895590" h="3609975">
                  <a:moveTo>
                    <a:pt x="2247543" y="2714053"/>
                  </a:moveTo>
                  <a:lnTo>
                    <a:pt x="2247543" y="2714053"/>
                  </a:lnTo>
                </a:path>
                <a:path w="7895590" h="3609975">
                  <a:moveTo>
                    <a:pt x="2227304" y="2735304"/>
                  </a:moveTo>
                  <a:lnTo>
                    <a:pt x="2227304" y="2735304"/>
                  </a:lnTo>
                </a:path>
                <a:path w="7895590" h="3609975">
                  <a:moveTo>
                    <a:pt x="2206053" y="2755543"/>
                  </a:moveTo>
                  <a:lnTo>
                    <a:pt x="2206053" y="2755543"/>
                  </a:lnTo>
                </a:path>
                <a:path w="7895590" h="3609975">
                  <a:moveTo>
                    <a:pt x="2184803" y="2776794"/>
                  </a:moveTo>
                  <a:lnTo>
                    <a:pt x="2184803" y="2776794"/>
                  </a:lnTo>
                </a:path>
                <a:path w="7895590" h="3609975">
                  <a:moveTo>
                    <a:pt x="2363918" y="2556189"/>
                  </a:moveTo>
                  <a:lnTo>
                    <a:pt x="2363918" y="2556189"/>
                  </a:lnTo>
                </a:path>
                <a:path w="7895590" h="3609975">
                  <a:moveTo>
                    <a:pt x="2342667" y="2576428"/>
                  </a:moveTo>
                  <a:lnTo>
                    <a:pt x="2342667" y="2576428"/>
                  </a:lnTo>
                </a:path>
                <a:path w="7895590" h="3609975">
                  <a:moveTo>
                    <a:pt x="2321416" y="2597679"/>
                  </a:moveTo>
                  <a:lnTo>
                    <a:pt x="2321416" y="2597679"/>
                  </a:lnTo>
                </a:path>
                <a:path w="7895590" h="3609975">
                  <a:moveTo>
                    <a:pt x="2301177" y="2618930"/>
                  </a:moveTo>
                  <a:lnTo>
                    <a:pt x="2301177" y="2618930"/>
                  </a:lnTo>
                </a:path>
                <a:path w="7895590" h="3609975">
                  <a:moveTo>
                    <a:pt x="2279926" y="2640181"/>
                  </a:moveTo>
                  <a:lnTo>
                    <a:pt x="2279926" y="2640181"/>
                  </a:lnTo>
                </a:path>
                <a:path w="7895590" h="3609975">
                  <a:moveTo>
                    <a:pt x="2258675" y="2661432"/>
                  </a:moveTo>
                  <a:lnTo>
                    <a:pt x="2258675" y="2661432"/>
                  </a:lnTo>
                </a:path>
                <a:path w="7895590" h="3609975">
                  <a:moveTo>
                    <a:pt x="2237424" y="2682683"/>
                  </a:moveTo>
                  <a:lnTo>
                    <a:pt x="2237424" y="2682683"/>
                  </a:lnTo>
                </a:path>
                <a:path w="7895590" h="3609975">
                  <a:moveTo>
                    <a:pt x="2216173" y="2702922"/>
                  </a:moveTo>
                  <a:lnTo>
                    <a:pt x="2216173" y="2702922"/>
                  </a:lnTo>
                </a:path>
                <a:path w="7895590" h="3609975">
                  <a:moveTo>
                    <a:pt x="2194922" y="2724173"/>
                  </a:moveTo>
                  <a:lnTo>
                    <a:pt x="2194922" y="2724173"/>
                  </a:lnTo>
                </a:path>
                <a:path w="7895590" h="3609975">
                  <a:moveTo>
                    <a:pt x="2174683" y="2745424"/>
                  </a:moveTo>
                  <a:lnTo>
                    <a:pt x="2174683" y="2745424"/>
                  </a:lnTo>
                </a:path>
                <a:path w="7895590" h="3609975">
                  <a:moveTo>
                    <a:pt x="2153432" y="2766675"/>
                  </a:moveTo>
                  <a:lnTo>
                    <a:pt x="2153432" y="2766675"/>
                  </a:lnTo>
                </a:path>
                <a:path w="7895590" h="3609975">
                  <a:moveTo>
                    <a:pt x="2132181" y="2787926"/>
                  </a:moveTo>
                  <a:lnTo>
                    <a:pt x="2132181" y="2787926"/>
                  </a:lnTo>
                </a:path>
                <a:path w="7895590" h="3609975">
                  <a:moveTo>
                    <a:pt x="2374037" y="2503567"/>
                  </a:moveTo>
                  <a:lnTo>
                    <a:pt x="2374037" y="2503567"/>
                  </a:lnTo>
                </a:path>
                <a:path w="7895590" h="3609975">
                  <a:moveTo>
                    <a:pt x="2353798" y="2523806"/>
                  </a:moveTo>
                  <a:lnTo>
                    <a:pt x="2353798" y="2523806"/>
                  </a:lnTo>
                </a:path>
                <a:path w="7895590" h="3609975">
                  <a:moveTo>
                    <a:pt x="2332547" y="2545057"/>
                  </a:moveTo>
                  <a:lnTo>
                    <a:pt x="2332547" y="2545057"/>
                  </a:lnTo>
                </a:path>
                <a:path w="7895590" h="3609975">
                  <a:moveTo>
                    <a:pt x="2311296" y="2566308"/>
                  </a:moveTo>
                  <a:lnTo>
                    <a:pt x="2311296" y="2566308"/>
                  </a:lnTo>
                </a:path>
                <a:path w="7895590" h="3609975">
                  <a:moveTo>
                    <a:pt x="2290045" y="2587559"/>
                  </a:moveTo>
                  <a:lnTo>
                    <a:pt x="2290045" y="2587559"/>
                  </a:lnTo>
                </a:path>
                <a:path w="7895590" h="3609975">
                  <a:moveTo>
                    <a:pt x="2268794" y="2608810"/>
                  </a:moveTo>
                  <a:lnTo>
                    <a:pt x="2268794" y="2608810"/>
                  </a:lnTo>
                </a:path>
                <a:path w="7895590" h="3609975">
                  <a:moveTo>
                    <a:pt x="2247543" y="2630061"/>
                  </a:moveTo>
                  <a:lnTo>
                    <a:pt x="2247543" y="2630061"/>
                  </a:lnTo>
                </a:path>
                <a:path w="7895590" h="3609975">
                  <a:moveTo>
                    <a:pt x="2227304" y="2650300"/>
                  </a:moveTo>
                  <a:lnTo>
                    <a:pt x="2227304" y="2650300"/>
                  </a:lnTo>
                </a:path>
                <a:path w="7895590" h="3609975">
                  <a:moveTo>
                    <a:pt x="2206053" y="2671551"/>
                  </a:moveTo>
                  <a:lnTo>
                    <a:pt x="2206053" y="2671551"/>
                  </a:lnTo>
                </a:path>
                <a:path w="7895590" h="3609975">
                  <a:moveTo>
                    <a:pt x="2184803" y="2692802"/>
                  </a:moveTo>
                  <a:lnTo>
                    <a:pt x="2184803" y="2692802"/>
                  </a:lnTo>
                </a:path>
                <a:path w="7895590" h="3609975">
                  <a:moveTo>
                    <a:pt x="2163552" y="2714053"/>
                  </a:moveTo>
                  <a:lnTo>
                    <a:pt x="2163552" y="2714053"/>
                  </a:lnTo>
                </a:path>
                <a:path w="7895590" h="3609975">
                  <a:moveTo>
                    <a:pt x="2142301" y="2735304"/>
                  </a:moveTo>
                  <a:lnTo>
                    <a:pt x="2142301" y="2735304"/>
                  </a:lnTo>
                </a:path>
                <a:path w="7895590" h="3609975">
                  <a:moveTo>
                    <a:pt x="2122062" y="2755543"/>
                  </a:moveTo>
                  <a:lnTo>
                    <a:pt x="2122062" y="2755543"/>
                  </a:lnTo>
                </a:path>
                <a:path w="7895590" h="3609975">
                  <a:moveTo>
                    <a:pt x="2100811" y="2776794"/>
                  </a:moveTo>
                  <a:lnTo>
                    <a:pt x="2100811" y="2776794"/>
                  </a:lnTo>
                </a:path>
                <a:path w="7895590" h="3609975">
                  <a:moveTo>
                    <a:pt x="2363918" y="2471185"/>
                  </a:moveTo>
                  <a:lnTo>
                    <a:pt x="2363918" y="2471185"/>
                  </a:lnTo>
                </a:path>
                <a:path w="7895590" h="3609975">
                  <a:moveTo>
                    <a:pt x="2342667" y="2492436"/>
                  </a:moveTo>
                  <a:lnTo>
                    <a:pt x="2342667" y="2492436"/>
                  </a:lnTo>
                </a:path>
                <a:path w="7895590" h="3609975">
                  <a:moveTo>
                    <a:pt x="2321416" y="2513687"/>
                  </a:moveTo>
                  <a:lnTo>
                    <a:pt x="2321416" y="2513687"/>
                  </a:lnTo>
                </a:path>
                <a:path w="7895590" h="3609975">
                  <a:moveTo>
                    <a:pt x="2301177" y="2534938"/>
                  </a:moveTo>
                  <a:lnTo>
                    <a:pt x="2301177" y="2534938"/>
                  </a:lnTo>
                </a:path>
                <a:path w="7895590" h="3609975">
                  <a:moveTo>
                    <a:pt x="2279926" y="2556189"/>
                  </a:moveTo>
                  <a:lnTo>
                    <a:pt x="2279926" y="2556189"/>
                  </a:lnTo>
                </a:path>
                <a:path w="7895590" h="3609975">
                  <a:moveTo>
                    <a:pt x="2258675" y="2576428"/>
                  </a:moveTo>
                  <a:lnTo>
                    <a:pt x="2258675" y="2576428"/>
                  </a:lnTo>
                </a:path>
                <a:path w="7895590" h="3609975">
                  <a:moveTo>
                    <a:pt x="2237424" y="2597679"/>
                  </a:moveTo>
                  <a:lnTo>
                    <a:pt x="2237424" y="2597679"/>
                  </a:lnTo>
                </a:path>
                <a:path w="7895590" h="3609975">
                  <a:moveTo>
                    <a:pt x="2216173" y="2618930"/>
                  </a:moveTo>
                  <a:lnTo>
                    <a:pt x="2216173" y="2618930"/>
                  </a:lnTo>
                </a:path>
                <a:path w="7895590" h="3609975">
                  <a:moveTo>
                    <a:pt x="2194922" y="2640181"/>
                  </a:moveTo>
                  <a:lnTo>
                    <a:pt x="2194922" y="2640181"/>
                  </a:lnTo>
                </a:path>
                <a:path w="7895590" h="3609975">
                  <a:moveTo>
                    <a:pt x="2174683" y="2661432"/>
                  </a:moveTo>
                  <a:lnTo>
                    <a:pt x="2174683" y="2661432"/>
                  </a:lnTo>
                </a:path>
                <a:path w="7895590" h="3609975">
                  <a:moveTo>
                    <a:pt x="2153432" y="2682683"/>
                  </a:moveTo>
                  <a:lnTo>
                    <a:pt x="2153432" y="2682683"/>
                  </a:lnTo>
                </a:path>
                <a:path w="7895590" h="3609975">
                  <a:moveTo>
                    <a:pt x="2132181" y="2702922"/>
                  </a:moveTo>
                  <a:lnTo>
                    <a:pt x="2132181" y="2702922"/>
                  </a:lnTo>
                </a:path>
                <a:path w="7895590" h="3609975">
                  <a:moveTo>
                    <a:pt x="2110930" y="2724173"/>
                  </a:moveTo>
                  <a:lnTo>
                    <a:pt x="2110930" y="2724173"/>
                  </a:lnTo>
                </a:path>
                <a:path w="7895590" h="3609975">
                  <a:moveTo>
                    <a:pt x="2089679" y="2745424"/>
                  </a:moveTo>
                  <a:lnTo>
                    <a:pt x="2089679" y="2745424"/>
                  </a:lnTo>
                </a:path>
                <a:path w="7895590" h="3609975">
                  <a:moveTo>
                    <a:pt x="2068428" y="2766675"/>
                  </a:moveTo>
                  <a:lnTo>
                    <a:pt x="2068428" y="2766675"/>
                  </a:lnTo>
                </a:path>
                <a:path w="7895590" h="3609975">
                  <a:moveTo>
                    <a:pt x="2048189" y="2787926"/>
                  </a:moveTo>
                  <a:lnTo>
                    <a:pt x="2048189" y="2787926"/>
                  </a:lnTo>
                </a:path>
                <a:path w="7895590" h="3609975">
                  <a:moveTo>
                    <a:pt x="1604954" y="2218197"/>
                  </a:moveTo>
                  <a:lnTo>
                    <a:pt x="1668707" y="2155456"/>
                  </a:lnTo>
                </a:path>
                <a:path w="7895590" h="3609975">
                  <a:moveTo>
                    <a:pt x="1731448" y="2218197"/>
                  </a:moveTo>
                  <a:lnTo>
                    <a:pt x="1795201" y="2155456"/>
                  </a:lnTo>
                </a:path>
                <a:path w="7895590" h="3609975">
                  <a:moveTo>
                    <a:pt x="1857942" y="2218197"/>
                  </a:moveTo>
                  <a:lnTo>
                    <a:pt x="1921695" y="2155456"/>
                  </a:lnTo>
                </a:path>
                <a:path w="7895590" h="3609975">
                  <a:moveTo>
                    <a:pt x="1984436" y="2218197"/>
                  </a:moveTo>
                  <a:lnTo>
                    <a:pt x="2048189" y="2155456"/>
                  </a:lnTo>
                </a:path>
                <a:path w="7895590" h="3609975">
                  <a:moveTo>
                    <a:pt x="2110930" y="2218197"/>
                  </a:moveTo>
                  <a:lnTo>
                    <a:pt x="2174683" y="2155456"/>
                  </a:lnTo>
                </a:path>
                <a:path w="7895590" h="3609975">
                  <a:moveTo>
                    <a:pt x="2237424" y="2218197"/>
                  </a:moveTo>
                  <a:lnTo>
                    <a:pt x="2301177" y="2155456"/>
                  </a:lnTo>
                </a:path>
                <a:path w="7895590" h="3609975">
                  <a:moveTo>
                    <a:pt x="2363918" y="2218197"/>
                  </a:moveTo>
                  <a:lnTo>
                    <a:pt x="2376061" y="2206053"/>
                  </a:lnTo>
                </a:path>
                <a:path w="7895590" h="3609975">
                  <a:moveTo>
                    <a:pt x="2221233" y="2803105"/>
                  </a:moveTo>
                  <a:lnTo>
                    <a:pt x="2221233" y="2803105"/>
                  </a:lnTo>
                </a:path>
                <a:path w="7895590" h="3609975">
                  <a:moveTo>
                    <a:pt x="2189862" y="2835487"/>
                  </a:moveTo>
                  <a:lnTo>
                    <a:pt x="2189862" y="2835487"/>
                  </a:lnTo>
                </a:path>
                <a:path w="7895590" h="3609975">
                  <a:moveTo>
                    <a:pt x="2158492" y="2866858"/>
                  </a:moveTo>
                  <a:lnTo>
                    <a:pt x="2158492" y="2866858"/>
                  </a:lnTo>
                </a:path>
                <a:path w="7895590" h="3609975">
                  <a:moveTo>
                    <a:pt x="2127121" y="2898228"/>
                  </a:moveTo>
                  <a:lnTo>
                    <a:pt x="2127121" y="2898228"/>
                  </a:lnTo>
                </a:path>
                <a:path w="7895590" h="3609975">
                  <a:moveTo>
                    <a:pt x="2094739" y="2929599"/>
                  </a:moveTo>
                  <a:lnTo>
                    <a:pt x="2094739" y="2929599"/>
                  </a:lnTo>
                </a:path>
                <a:path w="7895590" h="3609975">
                  <a:moveTo>
                    <a:pt x="2063368" y="2960969"/>
                  </a:moveTo>
                  <a:lnTo>
                    <a:pt x="2063368" y="2960969"/>
                  </a:lnTo>
                </a:path>
                <a:path w="7895590" h="3609975">
                  <a:moveTo>
                    <a:pt x="2031998" y="2993352"/>
                  </a:moveTo>
                  <a:lnTo>
                    <a:pt x="2031998" y="2993352"/>
                  </a:lnTo>
                </a:path>
                <a:path w="7895590" h="3609975">
                  <a:moveTo>
                    <a:pt x="2000627" y="3024722"/>
                  </a:moveTo>
                  <a:lnTo>
                    <a:pt x="2000627" y="3024722"/>
                  </a:lnTo>
                </a:path>
                <a:path w="7895590" h="3609975">
                  <a:moveTo>
                    <a:pt x="1969257" y="3056093"/>
                  </a:moveTo>
                  <a:lnTo>
                    <a:pt x="1969257" y="3056093"/>
                  </a:lnTo>
                </a:path>
                <a:path w="7895590" h="3609975">
                  <a:moveTo>
                    <a:pt x="1936874" y="3087463"/>
                  </a:moveTo>
                  <a:lnTo>
                    <a:pt x="1936874" y="3087463"/>
                  </a:lnTo>
                </a:path>
                <a:path w="7895590" h="3609975">
                  <a:moveTo>
                    <a:pt x="1905504" y="3119846"/>
                  </a:moveTo>
                  <a:lnTo>
                    <a:pt x="1905504" y="3119846"/>
                  </a:lnTo>
                </a:path>
                <a:path w="7895590" h="3609975">
                  <a:moveTo>
                    <a:pt x="1874133" y="3151216"/>
                  </a:moveTo>
                  <a:lnTo>
                    <a:pt x="1874133" y="3151216"/>
                  </a:lnTo>
                </a:path>
                <a:path w="7895590" h="3609975">
                  <a:moveTo>
                    <a:pt x="1842763" y="3182587"/>
                  </a:moveTo>
                  <a:lnTo>
                    <a:pt x="1842763" y="3182587"/>
                  </a:lnTo>
                </a:path>
                <a:path w="7895590" h="3609975">
                  <a:moveTo>
                    <a:pt x="1810381" y="3213957"/>
                  </a:moveTo>
                  <a:lnTo>
                    <a:pt x="1810381" y="3213957"/>
                  </a:lnTo>
                </a:path>
                <a:path w="7895590" h="3609975">
                  <a:moveTo>
                    <a:pt x="1779010" y="3246339"/>
                  </a:moveTo>
                  <a:lnTo>
                    <a:pt x="1779010" y="3246339"/>
                  </a:lnTo>
                </a:path>
                <a:path w="7895590" h="3609975">
                  <a:moveTo>
                    <a:pt x="1747640" y="3277710"/>
                  </a:moveTo>
                  <a:lnTo>
                    <a:pt x="1747640" y="3277710"/>
                  </a:lnTo>
                </a:path>
                <a:path w="7895590" h="3609975">
                  <a:moveTo>
                    <a:pt x="1716269" y="3309080"/>
                  </a:moveTo>
                  <a:lnTo>
                    <a:pt x="1716269" y="3309080"/>
                  </a:lnTo>
                </a:path>
                <a:path w="7895590" h="3609975">
                  <a:moveTo>
                    <a:pt x="1683887" y="3340451"/>
                  </a:moveTo>
                  <a:lnTo>
                    <a:pt x="1683887" y="3340451"/>
                  </a:lnTo>
                </a:path>
                <a:path w="7895590" h="3609975">
                  <a:moveTo>
                    <a:pt x="1652516" y="3372833"/>
                  </a:moveTo>
                  <a:lnTo>
                    <a:pt x="1652516" y="3372833"/>
                  </a:lnTo>
                </a:path>
                <a:path w="7895590" h="3609975">
                  <a:moveTo>
                    <a:pt x="1621146" y="3404204"/>
                  </a:moveTo>
                  <a:lnTo>
                    <a:pt x="1621146" y="3404204"/>
                  </a:lnTo>
                </a:path>
                <a:path w="7895590" h="3609975">
                  <a:moveTo>
                    <a:pt x="1589775" y="3435574"/>
                  </a:moveTo>
                  <a:lnTo>
                    <a:pt x="1589775" y="3435574"/>
                  </a:lnTo>
                </a:path>
                <a:path w="7895590" h="3609975">
                  <a:moveTo>
                    <a:pt x="1557393" y="3466945"/>
                  </a:moveTo>
                  <a:lnTo>
                    <a:pt x="1557393" y="3466945"/>
                  </a:lnTo>
                </a:path>
                <a:path w="7895590" h="3609975">
                  <a:moveTo>
                    <a:pt x="1526022" y="3498315"/>
                  </a:moveTo>
                  <a:lnTo>
                    <a:pt x="1526022" y="3498315"/>
                  </a:lnTo>
                </a:path>
                <a:path w="7895590" h="3609975">
                  <a:moveTo>
                    <a:pt x="1494652" y="3530698"/>
                  </a:moveTo>
                  <a:lnTo>
                    <a:pt x="1494652" y="3530698"/>
                  </a:lnTo>
                </a:path>
                <a:path w="7895590" h="3609975">
                  <a:moveTo>
                    <a:pt x="1463281" y="3562068"/>
                  </a:moveTo>
                  <a:lnTo>
                    <a:pt x="1463281" y="3562068"/>
                  </a:lnTo>
                </a:path>
                <a:path w="7895590" h="3609975">
                  <a:moveTo>
                    <a:pt x="1431911" y="3593439"/>
                  </a:moveTo>
                  <a:lnTo>
                    <a:pt x="1431911" y="3593439"/>
                  </a:lnTo>
                </a:path>
                <a:path w="7895590" h="3609975">
                  <a:moveTo>
                    <a:pt x="2142301" y="2819296"/>
                  </a:moveTo>
                  <a:lnTo>
                    <a:pt x="2142301" y="2819296"/>
                  </a:lnTo>
                </a:path>
                <a:path w="7895590" h="3609975">
                  <a:moveTo>
                    <a:pt x="2110930" y="2850667"/>
                  </a:moveTo>
                  <a:lnTo>
                    <a:pt x="2110930" y="2850667"/>
                  </a:lnTo>
                </a:path>
                <a:path w="7895590" h="3609975">
                  <a:moveTo>
                    <a:pt x="2079560" y="2882037"/>
                  </a:moveTo>
                  <a:lnTo>
                    <a:pt x="2079560" y="2882037"/>
                  </a:lnTo>
                </a:path>
                <a:path w="7895590" h="3609975">
                  <a:moveTo>
                    <a:pt x="2048189" y="2914419"/>
                  </a:moveTo>
                  <a:lnTo>
                    <a:pt x="2048189" y="2914419"/>
                  </a:lnTo>
                </a:path>
                <a:path w="7895590" h="3609975">
                  <a:moveTo>
                    <a:pt x="2015807" y="2945790"/>
                  </a:moveTo>
                  <a:lnTo>
                    <a:pt x="2015807" y="2945790"/>
                  </a:lnTo>
                </a:path>
                <a:path w="7895590" h="3609975">
                  <a:moveTo>
                    <a:pt x="1984436" y="2977160"/>
                  </a:moveTo>
                  <a:lnTo>
                    <a:pt x="1984436" y="2977160"/>
                  </a:lnTo>
                </a:path>
                <a:path w="7895590" h="3609975">
                  <a:moveTo>
                    <a:pt x="1953066" y="3008531"/>
                  </a:moveTo>
                  <a:lnTo>
                    <a:pt x="1953066" y="3008531"/>
                  </a:lnTo>
                </a:path>
                <a:path w="7895590" h="3609975">
                  <a:moveTo>
                    <a:pt x="1921695" y="3040913"/>
                  </a:moveTo>
                  <a:lnTo>
                    <a:pt x="1921695" y="3040913"/>
                  </a:lnTo>
                </a:path>
                <a:path w="7895590" h="3609975">
                  <a:moveTo>
                    <a:pt x="1889313" y="3072284"/>
                  </a:moveTo>
                  <a:lnTo>
                    <a:pt x="1889313" y="3072284"/>
                  </a:lnTo>
                </a:path>
                <a:path w="7895590" h="3609975">
                  <a:moveTo>
                    <a:pt x="1857942" y="3103654"/>
                  </a:moveTo>
                  <a:lnTo>
                    <a:pt x="1857942" y="3103654"/>
                  </a:lnTo>
                </a:path>
                <a:path w="7895590" h="3609975">
                  <a:moveTo>
                    <a:pt x="1826572" y="3135025"/>
                  </a:moveTo>
                  <a:lnTo>
                    <a:pt x="1826572" y="3135025"/>
                  </a:lnTo>
                </a:path>
                <a:path w="7895590" h="3609975">
                  <a:moveTo>
                    <a:pt x="1795201" y="3167407"/>
                  </a:moveTo>
                  <a:lnTo>
                    <a:pt x="1795201" y="3167407"/>
                  </a:lnTo>
                </a:path>
                <a:path w="7895590" h="3609975">
                  <a:moveTo>
                    <a:pt x="1763831" y="3198778"/>
                  </a:moveTo>
                  <a:lnTo>
                    <a:pt x="1763831" y="3198778"/>
                  </a:lnTo>
                </a:path>
                <a:path w="7895590" h="3609975">
                  <a:moveTo>
                    <a:pt x="1731448" y="3230148"/>
                  </a:moveTo>
                  <a:lnTo>
                    <a:pt x="1731448" y="3230148"/>
                  </a:lnTo>
                </a:path>
                <a:path w="7895590" h="3609975">
                  <a:moveTo>
                    <a:pt x="1700078" y="3261519"/>
                  </a:moveTo>
                  <a:lnTo>
                    <a:pt x="1700078" y="3261519"/>
                  </a:lnTo>
                </a:path>
                <a:path w="7895590" h="3609975">
                  <a:moveTo>
                    <a:pt x="1668707" y="3292889"/>
                  </a:moveTo>
                  <a:lnTo>
                    <a:pt x="1668707" y="3292889"/>
                  </a:lnTo>
                </a:path>
                <a:path w="7895590" h="3609975">
                  <a:moveTo>
                    <a:pt x="1637337" y="3325272"/>
                  </a:moveTo>
                  <a:lnTo>
                    <a:pt x="1637337" y="3325272"/>
                  </a:lnTo>
                </a:path>
                <a:path w="7895590" h="3609975">
                  <a:moveTo>
                    <a:pt x="1604954" y="3356642"/>
                  </a:moveTo>
                  <a:lnTo>
                    <a:pt x="1604954" y="3356642"/>
                  </a:lnTo>
                </a:path>
                <a:path w="7895590" h="3609975">
                  <a:moveTo>
                    <a:pt x="1573584" y="3388013"/>
                  </a:moveTo>
                  <a:lnTo>
                    <a:pt x="1573584" y="3388013"/>
                  </a:lnTo>
                </a:path>
                <a:path w="7895590" h="3609975">
                  <a:moveTo>
                    <a:pt x="1542213" y="3419383"/>
                  </a:moveTo>
                  <a:lnTo>
                    <a:pt x="1542213" y="3419383"/>
                  </a:lnTo>
                </a:path>
                <a:path w="7895590" h="3609975">
                  <a:moveTo>
                    <a:pt x="1510843" y="3451766"/>
                  </a:moveTo>
                  <a:lnTo>
                    <a:pt x="1510843" y="3451766"/>
                  </a:lnTo>
                </a:path>
                <a:path w="7895590" h="3609975">
                  <a:moveTo>
                    <a:pt x="1478460" y="3483136"/>
                  </a:moveTo>
                  <a:lnTo>
                    <a:pt x="1478460" y="3483136"/>
                  </a:lnTo>
                </a:path>
                <a:path w="7895590" h="3609975">
                  <a:moveTo>
                    <a:pt x="1447090" y="3514507"/>
                  </a:moveTo>
                  <a:lnTo>
                    <a:pt x="1447090" y="3514507"/>
                  </a:lnTo>
                </a:path>
                <a:path w="7895590" h="3609975">
                  <a:moveTo>
                    <a:pt x="1415719" y="3545877"/>
                  </a:moveTo>
                  <a:lnTo>
                    <a:pt x="1415719" y="3545877"/>
                  </a:lnTo>
                </a:path>
                <a:path w="7895590" h="3609975">
                  <a:moveTo>
                    <a:pt x="1384349" y="3578260"/>
                  </a:moveTo>
                  <a:lnTo>
                    <a:pt x="1384349" y="3578260"/>
                  </a:lnTo>
                </a:path>
                <a:path w="7895590" h="3609975">
                  <a:moveTo>
                    <a:pt x="1351967" y="3609630"/>
                  </a:moveTo>
                  <a:lnTo>
                    <a:pt x="1351967" y="3609630"/>
                  </a:lnTo>
                </a:path>
                <a:path w="7895590" h="3609975">
                  <a:moveTo>
                    <a:pt x="2094739" y="2803105"/>
                  </a:moveTo>
                  <a:lnTo>
                    <a:pt x="2094739" y="2803105"/>
                  </a:lnTo>
                </a:path>
                <a:path w="7895590" h="3609975">
                  <a:moveTo>
                    <a:pt x="2063368" y="2835487"/>
                  </a:moveTo>
                  <a:lnTo>
                    <a:pt x="2063368" y="2835487"/>
                  </a:lnTo>
                </a:path>
                <a:path w="7895590" h="3609975">
                  <a:moveTo>
                    <a:pt x="2031998" y="2866858"/>
                  </a:moveTo>
                  <a:lnTo>
                    <a:pt x="2031998" y="2866858"/>
                  </a:lnTo>
                </a:path>
                <a:path w="7895590" h="3609975">
                  <a:moveTo>
                    <a:pt x="2000627" y="2898228"/>
                  </a:moveTo>
                  <a:lnTo>
                    <a:pt x="2000627" y="2898228"/>
                  </a:lnTo>
                </a:path>
                <a:path w="7895590" h="3609975">
                  <a:moveTo>
                    <a:pt x="1969257" y="2929599"/>
                  </a:moveTo>
                  <a:lnTo>
                    <a:pt x="1969257" y="2929599"/>
                  </a:lnTo>
                </a:path>
                <a:path w="7895590" h="3609975">
                  <a:moveTo>
                    <a:pt x="1936874" y="2960969"/>
                  </a:moveTo>
                  <a:lnTo>
                    <a:pt x="1936874" y="2960969"/>
                  </a:lnTo>
                </a:path>
                <a:path w="7895590" h="3609975">
                  <a:moveTo>
                    <a:pt x="1905504" y="2993352"/>
                  </a:moveTo>
                  <a:lnTo>
                    <a:pt x="1905504" y="2993352"/>
                  </a:lnTo>
                </a:path>
                <a:path w="7895590" h="3609975">
                  <a:moveTo>
                    <a:pt x="1874133" y="3024722"/>
                  </a:moveTo>
                  <a:lnTo>
                    <a:pt x="1874133" y="3024722"/>
                  </a:lnTo>
                </a:path>
                <a:path w="7895590" h="3609975">
                  <a:moveTo>
                    <a:pt x="1842763" y="3056093"/>
                  </a:moveTo>
                  <a:lnTo>
                    <a:pt x="1842763" y="3056093"/>
                  </a:lnTo>
                </a:path>
                <a:path w="7895590" h="3609975">
                  <a:moveTo>
                    <a:pt x="1810381" y="3087463"/>
                  </a:moveTo>
                  <a:lnTo>
                    <a:pt x="1810381" y="3087463"/>
                  </a:lnTo>
                </a:path>
                <a:path w="7895590" h="3609975">
                  <a:moveTo>
                    <a:pt x="1779010" y="3119846"/>
                  </a:moveTo>
                  <a:lnTo>
                    <a:pt x="1779010" y="3119846"/>
                  </a:lnTo>
                </a:path>
                <a:path w="7895590" h="3609975">
                  <a:moveTo>
                    <a:pt x="1747640" y="3151216"/>
                  </a:moveTo>
                  <a:lnTo>
                    <a:pt x="1747640" y="3151216"/>
                  </a:lnTo>
                </a:path>
                <a:path w="7895590" h="3609975">
                  <a:moveTo>
                    <a:pt x="1716269" y="3182587"/>
                  </a:moveTo>
                  <a:lnTo>
                    <a:pt x="1716269" y="3182587"/>
                  </a:lnTo>
                </a:path>
                <a:path w="7895590" h="3609975">
                  <a:moveTo>
                    <a:pt x="1683887" y="3213957"/>
                  </a:moveTo>
                  <a:lnTo>
                    <a:pt x="1683887" y="3213957"/>
                  </a:lnTo>
                </a:path>
                <a:path w="7895590" h="3609975">
                  <a:moveTo>
                    <a:pt x="1652516" y="3246339"/>
                  </a:moveTo>
                  <a:lnTo>
                    <a:pt x="1652516" y="3246339"/>
                  </a:lnTo>
                </a:path>
                <a:path w="7895590" h="3609975">
                  <a:moveTo>
                    <a:pt x="1621146" y="3277710"/>
                  </a:moveTo>
                  <a:lnTo>
                    <a:pt x="1621146" y="3277710"/>
                  </a:lnTo>
                </a:path>
                <a:path w="7895590" h="3609975">
                  <a:moveTo>
                    <a:pt x="1589775" y="3309080"/>
                  </a:moveTo>
                  <a:lnTo>
                    <a:pt x="1589775" y="3309080"/>
                  </a:lnTo>
                </a:path>
                <a:path w="7895590" h="3609975">
                  <a:moveTo>
                    <a:pt x="1557393" y="3340451"/>
                  </a:moveTo>
                  <a:lnTo>
                    <a:pt x="1557393" y="3340451"/>
                  </a:lnTo>
                </a:path>
                <a:path w="7895590" h="3609975">
                  <a:moveTo>
                    <a:pt x="1526022" y="3372833"/>
                  </a:moveTo>
                  <a:lnTo>
                    <a:pt x="1526022" y="3372833"/>
                  </a:lnTo>
                </a:path>
                <a:path w="7895590" h="3609975">
                  <a:moveTo>
                    <a:pt x="1494652" y="3404204"/>
                  </a:moveTo>
                  <a:lnTo>
                    <a:pt x="1494652" y="3404204"/>
                  </a:lnTo>
                </a:path>
                <a:path w="7895590" h="3609975">
                  <a:moveTo>
                    <a:pt x="1463281" y="3435574"/>
                  </a:moveTo>
                  <a:lnTo>
                    <a:pt x="1463281" y="3435574"/>
                  </a:lnTo>
                </a:path>
                <a:path w="7895590" h="3609975">
                  <a:moveTo>
                    <a:pt x="1431911" y="3466945"/>
                  </a:moveTo>
                  <a:lnTo>
                    <a:pt x="1431911" y="3466945"/>
                  </a:lnTo>
                </a:path>
                <a:path w="7895590" h="3609975">
                  <a:moveTo>
                    <a:pt x="1399528" y="3498315"/>
                  </a:moveTo>
                  <a:lnTo>
                    <a:pt x="1399528" y="3498315"/>
                  </a:lnTo>
                </a:path>
                <a:path w="7895590" h="3609975">
                  <a:moveTo>
                    <a:pt x="1368158" y="3530698"/>
                  </a:moveTo>
                  <a:lnTo>
                    <a:pt x="1368158" y="3530698"/>
                  </a:lnTo>
                </a:path>
                <a:path w="7895590" h="3609975">
                  <a:moveTo>
                    <a:pt x="1336787" y="3562068"/>
                  </a:moveTo>
                  <a:lnTo>
                    <a:pt x="1336787" y="3562068"/>
                  </a:lnTo>
                </a:path>
                <a:path w="7895590" h="3609975">
                  <a:moveTo>
                    <a:pt x="1305417" y="3593439"/>
                  </a:moveTo>
                  <a:lnTo>
                    <a:pt x="1305417" y="3593439"/>
                  </a:lnTo>
                </a:path>
                <a:path w="7895590" h="3609975">
                  <a:moveTo>
                    <a:pt x="2015807" y="2819296"/>
                  </a:moveTo>
                  <a:lnTo>
                    <a:pt x="2015807" y="2819296"/>
                  </a:lnTo>
                </a:path>
                <a:path w="7895590" h="3609975">
                  <a:moveTo>
                    <a:pt x="1984436" y="2850667"/>
                  </a:moveTo>
                  <a:lnTo>
                    <a:pt x="1984436" y="2850667"/>
                  </a:lnTo>
                </a:path>
                <a:path w="7895590" h="3609975">
                  <a:moveTo>
                    <a:pt x="1953066" y="2882037"/>
                  </a:moveTo>
                  <a:lnTo>
                    <a:pt x="1953066" y="2882037"/>
                  </a:lnTo>
                </a:path>
                <a:path w="7895590" h="3609975">
                  <a:moveTo>
                    <a:pt x="1921695" y="2914419"/>
                  </a:moveTo>
                  <a:lnTo>
                    <a:pt x="1921695" y="2914419"/>
                  </a:lnTo>
                </a:path>
                <a:path w="7895590" h="3609975">
                  <a:moveTo>
                    <a:pt x="1889313" y="2945790"/>
                  </a:moveTo>
                  <a:lnTo>
                    <a:pt x="1889313" y="2945790"/>
                  </a:lnTo>
                </a:path>
                <a:path w="7895590" h="3609975">
                  <a:moveTo>
                    <a:pt x="1857942" y="2977160"/>
                  </a:moveTo>
                  <a:lnTo>
                    <a:pt x="1857942" y="2977160"/>
                  </a:lnTo>
                </a:path>
                <a:path w="7895590" h="3609975">
                  <a:moveTo>
                    <a:pt x="1826572" y="3008531"/>
                  </a:moveTo>
                  <a:lnTo>
                    <a:pt x="1826572" y="3008531"/>
                  </a:lnTo>
                </a:path>
                <a:path w="7895590" h="3609975">
                  <a:moveTo>
                    <a:pt x="1795201" y="3040913"/>
                  </a:moveTo>
                  <a:lnTo>
                    <a:pt x="1795201" y="3040913"/>
                  </a:lnTo>
                </a:path>
                <a:path w="7895590" h="3609975">
                  <a:moveTo>
                    <a:pt x="1763831" y="3072284"/>
                  </a:moveTo>
                  <a:lnTo>
                    <a:pt x="1763831" y="3072284"/>
                  </a:lnTo>
                </a:path>
                <a:path w="7895590" h="3609975">
                  <a:moveTo>
                    <a:pt x="1731448" y="3103654"/>
                  </a:moveTo>
                  <a:lnTo>
                    <a:pt x="1731448" y="3103654"/>
                  </a:lnTo>
                </a:path>
                <a:path w="7895590" h="3609975">
                  <a:moveTo>
                    <a:pt x="1700078" y="3135025"/>
                  </a:moveTo>
                  <a:lnTo>
                    <a:pt x="1700078" y="3135025"/>
                  </a:lnTo>
                </a:path>
                <a:path w="7895590" h="3609975">
                  <a:moveTo>
                    <a:pt x="1668707" y="3167407"/>
                  </a:moveTo>
                  <a:lnTo>
                    <a:pt x="1668707" y="3167407"/>
                  </a:lnTo>
                </a:path>
                <a:path w="7895590" h="3609975">
                  <a:moveTo>
                    <a:pt x="1637337" y="3198778"/>
                  </a:moveTo>
                  <a:lnTo>
                    <a:pt x="1637337" y="3198778"/>
                  </a:lnTo>
                </a:path>
                <a:path w="7895590" h="3609975">
                  <a:moveTo>
                    <a:pt x="1604954" y="3230148"/>
                  </a:moveTo>
                  <a:lnTo>
                    <a:pt x="1604954" y="3230148"/>
                  </a:lnTo>
                </a:path>
                <a:path w="7895590" h="3609975">
                  <a:moveTo>
                    <a:pt x="1573584" y="3261519"/>
                  </a:moveTo>
                  <a:lnTo>
                    <a:pt x="1573584" y="3261519"/>
                  </a:lnTo>
                </a:path>
                <a:path w="7895590" h="3609975">
                  <a:moveTo>
                    <a:pt x="1542213" y="3292889"/>
                  </a:moveTo>
                  <a:lnTo>
                    <a:pt x="1542213" y="3292889"/>
                  </a:lnTo>
                </a:path>
                <a:path w="7895590" h="3609975">
                  <a:moveTo>
                    <a:pt x="1510843" y="3325272"/>
                  </a:moveTo>
                  <a:lnTo>
                    <a:pt x="1510843" y="3325272"/>
                  </a:lnTo>
                </a:path>
                <a:path w="7895590" h="3609975">
                  <a:moveTo>
                    <a:pt x="1478460" y="3356642"/>
                  </a:moveTo>
                  <a:lnTo>
                    <a:pt x="1478460" y="3356642"/>
                  </a:lnTo>
                </a:path>
                <a:path w="7895590" h="3609975">
                  <a:moveTo>
                    <a:pt x="1447090" y="3388013"/>
                  </a:moveTo>
                  <a:lnTo>
                    <a:pt x="1447090" y="3388013"/>
                  </a:lnTo>
                </a:path>
                <a:path w="7895590" h="3609975">
                  <a:moveTo>
                    <a:pt x="1415719" y="3419383"/>
                  </a:moveTo>
                  <a:lnTo>
                    <a:pt x="1415719" y="3419383"/>
                  </a:lnTo>
                </a:path>
                <a:path w="7895590" h="3609975">
                  <a:moveTo>
                    <a:pt x="1384349" y="3451766"/>
                  </a:moveTo>
                  <a:lnTo>
                    <a:pt x="1384349" y="3451766"/>
                  </a:lnTo>
                </a:path>
                <a:path w="7895590" h="3609975">
                  <a:moveTo>
                    <a:pt x="1351967" y="3483136"/>
                  </a:moveTo>
                  <a:lnTo>
                    <a:pt x="1351967" y="3483136"/>
                  </a:lnTo>
                </a:path>
                <a:path w="7895590" h="3609975">
                  <a:moveTo>
                    <a:pt x="1320596" y="3514507"/>
                  </a:moveTo>
                  <a:lnTo>
                    <a:pt x="1320596" y="3514507"/>
                  </a:lnTo>
                </a:path>
                <a:path w="7895590" h="3609975">
                  <a:moveTo>
                    <a:pt x="1289226" y="3545877"/>
                  </a:moveTo>
                  <a:lnTo>
                    <a:pt x="1289226" y="3545877"/>
                  </a:lnTo>
                </a:path>
                <a:path w="7895590" h="3609975">
                  <a:moveTo>
                    <a:pt x="1257855" y="3578260"/>
                  </a:moveTo>
                  <a:lnTo>
                    <a:pt x="1257855" y="3578260"/>
                  </a:lnTo>
                </a:path>
                <a:path w="7895590" h="3609975">
                  <a:moveTo>
                    <a:pt x="1226485" y="3609630"/>
                  </a:moveTo>
                  <a:lnTo>
                    <a:pt x="1226485" y="3609630"/>
                  </a:lnTo>
                </a:path>
                <a:path w="7895590" h="3609975">
                  <a:moveTo>
                    <a:pt x="1969257" y="2803105"/>
                  </a:moveTo>
                  <a:lnTo>
                    <a:pt x="1969257" y="2803105"/>
                  </a:lnTo>
                </a:path>
                <a:path w="7895590" h="3609975">
                  <a:moveTo>
                    <a:pt x="1936874" y="2835487"/>
                  </a:moveTo>
                  <a:lnTo>
                    <a:pt x="1936874" y="2835487"/>
                  </a:lnTo>
                </a:path>
                <a:path w="7895590" h="3609975">
                  <a:moveTo>
                    <a:pt x="1905504" y="2866858"/>
                  </a:moveTo>
                  <a:lnTo>
                    <a:pt x="1905504" y="2866858"/>
                  </a:lnTo>
                </a:path>
                <a:path w="7895590" h="3609975">
                  <a:moveTo>
                    <a:pt x="1874133" y="2898228"/>
                  </a:moveTo>
                  <a:lnTo>
                    <a:pt x="1874133" y="2898228"/>
                  </a:lnTo>
                </a:path>
                <a:path w="7895590" h="3609975">
                  <a:moveTo>
                    <a:pt x="1842763" y="2929599"/>
                  </a:moveTo>
                  <a:lnTo>
                    <a:pt x="1842763" y="2929599"/>
                  </a:lnTo>
                </a:path>
                <a:path w="7895590" h="3609975">
                  <a:moveTo>
                    <a:pt x="1810381" y="2960969"/>
                  </a:moveTo>
                  <a:lnTo>
                    <a:pt x="1810381" y="2960969"/>
                  </a:lnTo>
                </a:path>
                <a:path w="7895590" h="3609975">
                  <a:moveTo>
                    <a:pt x="1779010" y="2993352"/>
                  </a:moveTo>
                  <a:lnTo>
                    <a:pt x="1779010" y="2993352"/>
                  </a:lnTo>
                </a:path>
                <a:path w="7895590" h="3609975">
                  <a:moveTo>
                    <a:pt x="1747640" y="3024722"/>
                  </a:moveTo>
                  <a:lnTo>
                    <a:pt x="1747640" y="3024722"/>
                  </a:lnTo>
                </a:path>
                <a:path w="7895590" h="3609975">
                  <a:moveTo>
                    <a:pt x="1716269" y="3056093"/>
                  </a:moveTo>
                  <a:lnTo>
                    <a:pt x="1716269" y="3056093"/>
                  </a:lnTo>
                </a:path>
                <a:path w="7895590" h="3609975">
                  <a:moveTo>
                    <a:pt x="1683887" y="3087463"/>
                  </a:moveTo>
                  <a:lnTo>
                    <a:pt x="1683887" y="3087463"/>
                  </a:lnTo>
                </a:path>
                <a:path w="7895590" h="3609975">
                  <a:moveTo>
                    <a:pt x="1652516" y="3119846"/>
                  </a:moveTo>
                  <a:lnTo>
                    <a:pt x="1652516" y="3119846"/>
                  </a:lnTo>
                </a:path>
                <a:path w="7895590" h="3609975">
                  <a:moveTo>
                    <a:pt x="1621146" y="3151216"/>
                  </a:moveTo>
                  <a:lnTo>
                    <a:pt x="1621146" y="3151216"/>
                  </a:lnTo>
                </a:path>
                <a:path w="7895590" h="3609975">
                  <a:moveTo>
                    <a:pt x="1557393" y="3213957"/>
                  </a:moveTo>
                  <a:lnTo>
                    <a:pt x="1557393" y="3213957"/>
                  </a:lnTo>
                </a:path>
                <a:path w="7895590" h="3609975">
                  <a:moveTo>
                    <a:pt x="1526022" y="3246339"/>
                  </a:moveTo>
                  <a:lnTo>
                    <a:pt x="1526022" y="3246339"/>
                  </a:lnTo>
                </a:path>
                <a:path w="7895590" h="3609975">
                  <a:moveTo>
                    <a:pt x="1494652" y="3277710"/>
                  </a:moveTo>
                  <a:lnTo>
                    <a:pt x="1494652" y="3277710"/>
                  </a:lnTo>
                </a:path>
                <a:path w="7895590" h="3609975">
                  <a:moveTo>
                    <a:pt x="1463281" y="3309080"/>
                  </a:moveTo>
                  <a:lnTo>
                    <a:pt x="1463281" y="3309080"/>
                  </a:lnTo>
                </a:path>
                <a:path w="7895590" h="3609975">
                  <a:moveTo>
                    <a:pt x="1431911" y="3340451"/>
                  </a:moveTo>
                  <a:lnTo>
                    <a:pt x="1431911" y="3340451"/>
                  </a:lnTo>
                </a:path>
                <a:path w="7895590" h="3609975">
                  <a:moveTo>
                    <a:pt x="1399528" y="3372833"/>
                  </a:moveTo>
                  <a:lnTo>
                    <a:pt x="1399528" y="3372833"/>
                  </a:lnTo>
                </a:path>
                <a:path w="7895590" h="3609975">
                  <a:moveTo>
                    <a:pt x="1368158" y="3404204"/>
                  </a:moveTo>
                  <a:lnTo>
                    <a:pt x="1368158" y="3404204"/>
                  </a:lnTo>
                </a:path>
                <a:path w="7895590" h="3609975">
                  <a:moveTo>
                    <a:pt x="1336787" y="3435574"/>
                  </a:moveTo>
                  <a:lnTo>
                    <a:pt x="1336787" y="3435574"/>
                  </a:lnTo>
                </a:path>
                <a:path w="7895590" h="3609975">
                  <a:moveTo>
                    <a:pt x="1305417" y="3466945"/>
                  </a:moveTo>
                  <a:lnTo>
                    <a:pt x="1305417" y="3466945"/>
                  </a:lnTo>
                </a:path>
                <a:path w="7895590" h="3609975">
                  <a:moveTo>
                    <a:pt x="1273034" y="3498315"/>
                  </a:moveTo>
                  <a:lnTo>
                    <a:pt x="1273034" y="3498315"/>
                  </a:lnTo>
                </a:path>
                <a:path w="7895590" h="3609975">
                  <a:moveTo>
                    <a:pt x="1241664" y="3530698"/>
                  </a:moveTo>
                  <a:lnTo>
                    <a:pt x="1241664" y="3530698"/>
                  </a:lnTo>
                </a:path>
                <a:path w="7895590" h="3609975">
                  <a:moveTo>
                    <a:pt x="1210293" y="3562068"/>
                  </a:moveTo>
                  <a:lnTo>
                    <a:pt x="1210293" y="3562068"/>
                  </a:lnTo>
                </a:path>
                <a:path w="7895590" h="3609975">
                  <a:moveTo>
                    <a:pt x="1178923" y="3593439"/>
                  </a:moveTo>
                  <a:lnTo>
                    <a:pt x="1178923" y="3593439"/>
                  </a:lnTo>
                </a:path>
                <a:path w="7895590" h="3609975">
                  <a:moveTo>
                    <a:pt x="1889313" y="2819296"/>
                  </a:moveTo>
                  <a:lnTo>
                    <a:pt x="1889313" y="2819296"/>
                  </a:lnTo>
                </a:path>
                <a:path w="7895590" h="3609975">
                  <a:moveTo>
                    <a:pt x="1857942" y="2850667"/>
                  </a:moveTo>
                  <a:lnTo>
                    <a:pt x="1857942" y="2850667"/>
                  </a:lnTo>
                </a:path>
                <a:path w="7895590" h="3609975">
                  <a:moveTo>
                    <a:pt x="1826572" y="2882037"/>
                  </a:moveTo>
                  <a:lnTo>
                    <a:pt x="1826572" y="2882037"/>
                  </a:lnTo>
                </a:path>
                <a:path w="7895590" h="3609975">
                  <a:moveTo>
                    <a:pt x="1795201" y="2914419"/>
                  </a:moveTo>
                  <a:lnTo>
                    <a:pt x="1795201" y="2914419"/>
                  </a:lnTo>
                </a:path>
                <a:path w="7895590" h="3609975">
                  <a:moveTo>
                    <a:pt x="1763831" y="2945790"/>
                  </a:moveTo>
                  <a:lnTo>
                    <a:pt x="1763831" y="2945790"/>
                  </a:lnTo>
                </a:path>
                <a:path w="7895590" h="3609975">
                  <a:moveTo>
                    <a:pt x="1731448" y="2977160"/>
                  </a:moveTo>
                  <a:lnTo>
                    <a:pt x="1731448" y="2977160"/>
                  </a:lnTo>
                </a:path>
                <a:path w="7895590" h="3609975">
                  <a:moveTo>
                    <a:pt x="1700078" y="3008531"/>
                  </a:moveTo>
                  <a:lnTo>
                    <a:pt x="1700078" y="3008531"/>
                  </a:lnTo>
                </a:path>
                <a:path w="7895590" h="3609975">
                  <a:moveTo>
                    <a:pt x="1668707" y="3040913"/>
                  </a:moveTo>
                  <a:lnTo>
                    <a:pt x="1668707" y="3040913"/>
                  </a:lnTo>
                </a:path>
                <a:path w="7895590" h="3609975">
                  <a:moveTo>
                    <a:pt x="1637337" y="3072284"/>
                  </a:moveTo>
                  <a:lnTo>
                    <a:pt x="1637337" y="3072284"/>
                  </a:lnTo>
                </a:path>
                <a:path w="7895590" h="3609975">
                  <a:moveTo>
                    <a:pt x="1604954" y="3103654"/>
                  </a:moveTo>
                  <a:lnTo>
                    <a:pt x="1604954" y="3103654"/>
                  </a:lnTo>
                </a:path>
                <a:path w="7895590" h="3609975">
                  <a:moveTo>
                    <a:pt x="1510843" y="3198778"/>
                  </a:moveTo>
                  <a:lnTo>
                    <a:pt x="1510843" y="3198778"/>
                  </a:lnTo>
                </a:path>
                <a:path w="7895590" h="3609975">
                  <a:moveTo>
                    <a:pt x="1478460" y="3230148"/>
                  </a:moveTo>
                  <a:lnTo>
                    <a:pt x="1478460" y="3230148"/>
                  </a:lnTo>
                </a:path>
                <a:path w="7895590" h="3609975">
                  <a:moveTo>
                    <a:pt x="1447090" y="3261519"/>
                  </a:moveTo>
                  <a:lnTo>
                    <a:pt x="1447090" y="3261519"/>
                  </a:lnTo>
                </a:path>
                <a:path w="7895590" h="3609975">
                  <a:moveTo>
                    <a:pt x="1415719" y="3292889"/>
                  </a:moveTo>
                  <a:lnTo>
                    <a:pt x="1415719" y="3292889"/>
                  </a:lnTo>
                </a:path>
                <a:path w="7895590" h="3609975">
                  <a:moveTo>
                    <a:pt x="1384349" y="3325272"/>
                  </a:moveTo>
                  <a:lnTo>
                    <a:pt x="1384349" y="3325272"/>
                  </a:lnTo>
                </a:path>
                <a:path w="7895590" h="3609975">
                  <a:moveTo>
                    <a:pt x="1351967" y="3356642"/>
                  </a:moveTo>
                  <a:lnTo>
                    <a:pt x="1351967" y="3356642"/>
                  </a:lnTo>
                </a:path>
                <a:path w="7895590" h="3609975">
                  <a:moveTo>
                    <a:pt x="1320596" y="3388013"/>
                  </a:moveTo>
                  <a:lnTo>
                    <a:pt x="1320596" y="3388013"/>
                  </a:lnTo>
                </a:path>
                <a:path w="7895590" h="3609975">
                  <a:moveTo>
                    <a:pt x="1289226" y="3419383"/>
                  </a:moveTo>
                  <a:lnTo>
                    <a:pt x="1289226" y="3419383"/>
                  </a:lnTo>
                </a:path>
                <a:path w="7895590" h="3609975">
                  <a:moveTo>
                    <a:pt x="1257855" y="3451766"/>
                  </a:moveTo>
                  <a:lnTo>
                    <a:pt x="1257855" y="3451766"/>
                  </a:lnTo>
                </a:path>
                <a:path w="7895590" h="3609975">
                  <a:moveTo>
                    <a:pt x="1226485" y="3483136"/>
                  </a:moveTo>
                  <a:lnTo>
                    <a:pt x="1226485" y="3483136"/>
                  </a:lnTo>
                </a:path>
                <a:path w="7895590" h="3609975">
                  <a:moveTo>
                    <a:pt x="1194102" y="3514507"/>
                  </a:moveTo>
                  <a:lnTo>
                    <a:pt x="1194102" y="3514507"/>
                  </a:lnTo>
                </a:path>
                <a:path w="7895590" h="3609975">
                  <a:moveTo>
                    <a:pt x="1162732" y="3545877"/>
                  </a:moveTo>
                  <a:lnTo>
                    <a:pt x="1162732" y="3545877"/>
                  </a:lnTo>
                </a:path>
                <a:path w="7895590" h="3609975">
                  <a:moveTo>
                    <a:pt x="1131361" y="3578260"/>
                  </a:moveTo>
                  <a:lnTo>
                    <a:pt x="1131361" y="3578260"/>
                  </a:lnTo>
                </a:path>
                <a:path w="7895590" h="3609975">
                  <a:moveTo>
                    <a:pt x="1099991" y="3609630"/>
                  </a:moveTo>
                  <a:lnTo>
                    <a:pt x="1099991" y="3609630"/>
                  </a:lnTo>
                </a:path>
                <a:path w="7895590" h="3609975">
                  <a:moveTo>
                    <a:pt x="1842763" y="2803105"/>
                  </a:moveTo>
                  <a:lnTo>
                    <a:pt x="1842763" y="2803105"/>
                  </a:lnTo>
                </a:path>
                <a:path w="7895590" h="3609975">
                  <a:moveTo>
                    <a:pt x="1810381" y="2835487"/>
                  </a:moveTo>
                  <a:lnTo>
                    <a:pt x="1810381" y="2835487"/>
                  </a:lnTo>
                </a:path>
                <a:path w="7895590" h="3609975">
                  <a:moveTo>
                    <a:pt x="1779010" y="2866858"/>
                  </a:moveTo>
                  <a:lnTo>
                    <a:pt x="1779010" y="2866858"/>
                  </a:lnTo>
                </a:path>
                <a:path w="7895590" h="3609975">
                  <a:moveTo>
                    <a:pt x="1747640" y="2898228"/>
                  </a:moveTo>
                  <a:lnTo>
                    <a:pt x="1747640" y="2898228"/>
                  </a:lnTo>
                </a:path>
                <a:path w="7895590" h="3609975">
                  <a:moveTo>
                    <a:pt x="1716269" y="2929599"/>
                  </a:moveTo>
                  <a:lnTo>
                    <a:pt x="1716269" y="2929599"/>
                  </a:lnTo>
                </a:path>
                <a:path w="7895590" h="3609975">
                  <a:moveTo>
                    <a:pt x="1683887" y="2960969"/>
                  </a:moveTo>
                  <a:lnTo>
                    <a:pt x="1683887" y="2960969"/>
                  </a:lnTo>
                </a:path>
                <a:path w="7895590" h="3609975">
                  <a:moveTo>
                    <a:pt x="1652516" y="2993352"/>
                  </a:moveTo>
                  <a:lnTo>
                    <a:pt x="1652516" y="2993352"/>
                  </a:lnTo>
                </a:path>
                <a:path w="7895590" h="3609975">
                  <a:moveTo>
                    <a:pt x="1621146" y="3024722"/>
                  </a:moveTo>
                  <a:lnTo>
                    <a:pt x="1621146" y="3024722"/>
                  </a:lnTo>
                </a:path>
                <a:path w="7895590" h="3609975">
                  <a:moveTo>
                    <a:pt x="1526022" y="3119846"/>
                  </a:moveTo>
                  <a:lnTo>
                    <a:pt x="1526022" y="3119846"/>
                  </a:lnTo>
                </a:path>
                <a:path w="7895590" h="3609975">
                  <a:moveTo>
                    <a:pt x="1494652" y="3151216"/>
                  </a:moveTo>
                  <a:lnTo>
                    <a:pt x="1494652" y="3151216"/>
                  </a:lnTo>
                </a:path>
                <a:path w="7895590" h="3609975">
                  <a:moveTo>
                    <a:pt x="1463281" y="3182587"/>
                  </a:moveTo>
                  <a:lnTo>
                    <a:pt x="1463281" y="3182587"/>
                  </a:lnTo>
                </a:path>
                <a:path w="7895590" h="3609975">
                  <a:moveTo>
                    <a:pt x="1431911" y="3213957"/>
                  </a:moveTo>
                  <a:lnTo>
                    <a:pt x="1431911" y="3213957"/>
                  </a:lnTo>
                </a:path>
                <a:path w="7895590" h="3609975">
                  <a:moveTo>
                    <a:pt x="1399528" y="3246339"/>
                  </a:moveTo>
                  <a:lnTo>
                    <a:pt x="1399528" y="3246339"/>
                  </a:lnTo>
                </a:path>
                <a:path w="7895590" h="3609975">
                  <a:moveTo>
                    <a:pt x="1368158" y="3277710"/>
                  </a:moveTo>
                  <a:lnTo>
                    <a:pt x="1368158" y="3277710"/>
                  </a:lnTo>
                </a:path>
                <a:path w="7895590" h="3609975">
                  <a:moveTo>
                    <a:pt x="1336787" y="3309080"/>
                  </a:moveTo>
                  <a:lnTo>
                    <a:pt x="1336787" y="3309080"/>
                  </a:lnTo>
                </a:path>
                <a:path w="7895590" h="3609975">
                  <a:moveTo>
                    <a:pt x="1305417" y="3340451"/>
                  </a:moveTo>
                  <a:lnTo>
                    <a:pt x="1305417" y="3340451"/>
                  </a:lnTo>
                </a:path>
                <a:path w="7895590" h="3609975">
                  <a:moveTo>
                    <a:pt x="1273034" y="3372833"/>
                  </a:moveTo>
                  <a:lnTo>
                    <a:pt x="1273034" y="3372833"/>
                  </a:lnTo>
                </a:path>
                <a:path w="7895590" h="3609975">
                  <a:moveTo>
                    <a:pt x="1241664" y="3404204"/>
                  </a:moveTo>
                  <a:lnTo>
                    <a:pt x="1241664" y="3404204"/>
                  </a:lnTo>
                </a:path>
                <a:path w="7895590" h="3609975">
                  <a:moveTo>
                    <a:pt x="1210293" y="3435574"/>
                  </a:moveTo>
                  <a:lnTo>
                    <a:pt x="1210293" y="3435574"/>
                  </a:lnTo>
                </a:path>
                <a:path w="7895590" h="3609975">
                  <a:moveTo>
                    <a:pt x="1178923" y="3466945"/>
                  </a:moveTo>
                  <a:lnTo>
                    <a:pt x="1178923" y="3466945"/>
                  </a:lnTo>
                </a:path>
                <a:path w="7895590" h="3609975">
                  <a:moveTo>
                    <a:pt x="1146540" y="3498315"/>
                  </a:moveTo>
                  <a:lnTo>
                    <a:pt x="1146540" y="3498315"/>
                  </a:lnTo>
                </a:path>
                <a:path w="7895590" h="3609975">
                  <a:moveTo>
                    <a:pt x="1115170" y="3530698"/>
                  </a:moveTo>
                  <a:lnTo>
                    <a:pt x="1115170" y="3530698"/>
                  </a:lnTo>
                </a:path>
                <a:path w="7895590" h="3609975">
                  <a:moveTo>
                    <a:pt x="1083799" y="3562068"/>
                  </a:moveTo>
                  <a:lnTo>
                    <a:pt x="1083799" y="3562068"/>
                  </a:lnTo>
                </a:path>
                <a:path w="7895590" h="3609975">
                  <a:moveTo>
                    <a:pt x="1052429" y="3593439"/>
                  </a:moveTo>
                  <a:lnTo>
                    <a:pt x="1052429" y="3593439"/>
                  </a:lnTo>
                </a:path>
                <a:path w="7895590" h="3609975">
                  <a:moveTo>
                    <a:pt x="1763831" y="2819296"/>
                  </a:moveTo>
                  <a:lnTo>
                    <a:pt x="1763831" y="2819296"/>
                  </a:lnTo>
                </a:path>
                <a:path w="7895590" h="3609975">
                  <a:moveTo>
                    <a:pt x="1731448" y="2850667"/>
                  </a:moveTo>
                  <a:lnTo>
                    <a:pt x="1731448" y="2850667"/>
                  </a:lnTo>
                </a:path>
                <a:path w="7895590" h="3609975">
                  <a:moveTo>
                    <a:pt x="1700078" y="2882037"/>
                  </a:moveTo>
                  <a:lnTo>
                    <a:pt x="1700078" y="2882037"/>
                  </a:lnTo>
                </a:path>
                <a:path w="7895590" h="3609975">
                  <a:moveTo>
                    <a:pt x="1668707" y="2914419"/>
                  </a:moveTo>
                  <a:lnTo>
                    <a:pt x="1668707" y="2914419"/>
                  </a:lnTo>
                </a:path>
                <a:path w="7895590" h="3609975">
                  <a:moveTo>
                    <a:pt x="1637337" y="2945790"/>
                  </a:moveTo>
                  <a:lnTo>
                    <a:pt x="1637337" y="2945790"/>
                  </a:lnTo>
                </a:path>
                <a:path w="7895590" h="3609975">
                  <a:moveTo>
                    <a:pt x="1604954" y="2977160"/>
                  </a:moveTo>
                  <a:lnTo>
                    <a:pt x="1604954" y="2977160"/>
                  </a:lnTo>
                </a:path>
                <a:path w="7895590" h="3609975">
                  <a:moveTo>
                    <a:pt x="1510843" y="3072284"/>
                  </a:moveTo>
                  <a:lnTo>
                    <a:pt x="1510843" y="3072284"/>
                  </a:lnTo>
                </a:path>
                <a:path w="7895590" h="3609975">
                  <a:moveTo>
                    <a:pt x="1478460" y="3103654"/>
                  </a:moveTo>
                  <a:lnTo>
                    <a:pt x="1478460" y="3103654"/>
                  </a:lnTo>
                </a:path>
                <a:path w="7895590" h="3609975">
                  <a:moveTo>
                    <a:pt x="1447090" y="3135025"/>
                  </a:moveTo>
                  <a:lnTo>
                    <a:pt x="1447090" y="3135025"/>
                  </a:lnTo>
                </a:path>
                <a:path w="7895590" h="3609975">
                  <a:moveTo>
                    <a:pt x="1415719" y="3167407"/>
                  </a:moveTo>
                  <a:lnTo>
                    <a:pt x="1415719" y="3167407"/>
                  </a:lnTo>
                </a:path>
                <a:path w="7895590" h="3609975">
                  <a:moveTo>
                    <a:pt x="1384349" y="3198778"/>
                  </a:moveTo>
                  <a:lnTo>
                    <a:pt x="1384349" y="3198778"/>
                  </a:lnTo>
                </a:path>
                <a:path w="7895590" h="3609975">
                  <a:moveTo>
                    <a:pt x="1351967" y="3230148"/>
                  </a:moveTo>
                  <a:lnTo>
                    <a:pt x="1351967" y="3230148"/>
                  </a:lnTo>
                </a:path>
                <a:path w="7895590" h="3609975">
                  <a:moveTo>
                    <a:pt x="1320596" y="3261519"/>
                  </a:moveTo>
                  <a:lnTo>
                    <a:pt x="1320596" y="3261519"/>
                  </a:lnTo>
                </a:path>
                <a:path w="7895590" h="3609975">
                  <a:moveTo>
                    <a:pt x="1289226" y="3292889"/>
                  </a:moveTo>
                  <a:lnTo>
                    <a:pt x="1289226" y="3292889"/>
                  </a:lnTo>
                </a:path>
                <a:path w="7895590" h="3609975">
                  <a:moveTo>
                    <a:pt x="1257855" y="3325272"/>
                  </a:moveTo>
                  <a:lnTo>
                    <a:pt x="1257855" y="3325272"/>
                  </a:lnTo>
                </a:path>
                <a:path w="7895590" h="3609975">
                  <a:moveTo>
                    <a:pt x="1226485" y="3356642"/>
                  </a:moveTo>
                  <a:lnTo>
                    <a:pt x="1226485" y="3356642"/>
                  </a:lnTo>
                </a:path>
                <a:path w="7895590" h="3609975">
                  <a:moveTo>
                    <a:pt x="1194102" y="3388013"/>
                  </a:moveTo>
                  <a:lnTo>
                    <a:pt x="1194102" y="3388013"/>
                  </a:lnTo>
                </a:path>
                <a:path w="7895590" h="3609975">
                  <a:moveTo>
                    <a:pt x="1162732" y="3419383"/>
                  </a:moveTo>
                  <a:lnTo>
                    <a:pt x="1162732" y="3419383"/>
                  </a:lnTo>
                </a:path>
                <a:path w="7895590" h="3609975">
                  <a:moveTo>
                    <a:pt x="1131361" y="3451766"/>
                  </a:moveTo>
                  <a:lnTo>
                    <a:pt x="1131361" y="3451766"/>
                  </a:lnTo>
                </a:path>
                <a:path w="7895590" h="3609975">
                  <a:moveTo>
                    <a:pt x="1099991" y="3483136"/>
                  </a:moveTo>
                  <a:lnTo>
                    <a:pt x="1099991" y="3483136"/>
                  </a:lnTo>
                </a:path>
                <a:path w="7895590" h="3609975">
                  <a:moveTo>
                    <a:pt x="1067608" y="3514507"/>
                  </a:moveTo>
                  <a:lnTo>
                    <a:pt x="1067608" y="3514507"/>
                  </a:lnTo>
                </a:path>
                <a:path w="7895590" h="3609975">
                  <a:moveTo>
                    <a:pt x="1036238" y="3545877"/>
                  </a:moveTo>
                  <a:lnTo>
                    <a:pt x="1036238" y="3545877"/>
                  </a:lnTo>
                </a:path>
                <a:path w="7895590" h="3609975">
                  <a:moveTo>
                    <a:pt x="1004867" y="3578260"/>
                  </a:moveTo>
                  <a:lnTo>
                    <a:pt x="1004867" y="3578260"/>
                  </a:lnTo>
                </a:path>
                <a:path w="7895590" h="3609975">
                  <a:moveTo>
                    <a:pt x="973497" y="3609630"/>
                  </a:moveTo>
                  <a:lnTo>
                    <a:pt x="973497" y="3609630"/>
                  </a:lnTo>
                </a:path>
                <a:path w="7895590" h="3609975">
                  <a:moveTo>
                    <a:pt x="1716269" y="2803105"/>
                  </a:moveTo>
                  <a:lnTo>
                    <a:pt x="1716269" y="2803105"/>
                  </a:lnTo>
                </a:path>
                <a:path w="7895590" h="3609975">
                  <a:moveTo>
                    <a:pt x="1683887" y="2835487"/>
                  </a:moveTo>
                  <a:lnTo>
                    <a:pt x="1683887" y="2835487"/>
                  </a:lnTo>
                </a:path>
                <a:path w="7895590" h="3609975">
                  <a:moveTo>
                    <a:pt x="1652516" y="2866858"/>
                  </a:moveTo>
                  <a:lnTo>
                    <a:pt x="1652516" y="2866858"/>
                  </a:lnTo>
                </a:path>
                <a:path w="7895590" h="3609975">
                  <a:moveTo>
                    <a:pt x="1621146" y="2898228"/>
                  </a:moveTo>
                  <a:lnTo>
                    <a:pt x="1621146" y="2898228"/>
                  </a:lnTo>
                </a:path>
                <a:path w="7895590" h="3609975">
                  <a:moveTo>
                    <a:pt x="1526022" y="2993352"/>
                  </a:moveTo>
                  <a:lnTo>
                    <a:pt x="1526022" y="2993352"/>
                  </a:lnTo>
                </a:path>
                <a:path w="7895590" h="3609975">
                  <a:moveTo>
                    <a:pt x="1494652" y="3024722"/>
                  </a:moveTo>
                  <a:lnTo>
                    <a:pt x="1494652" y="3024722"/>
                  </a:lnTo>
                </a:path>
                <a:path w="7895590" h="3609975">
                  <a:moveTo>
                    <a:pt x="1463281" y="3056093"/>
                  </a:moveTo>
                  <a:lnTo>
                    <a:pt x="1463281" y="3056093"/>
                  </a:lnTo>
                </a:path>
                <a:path w="7895590" h="3609975">
                  <a:moveTo>
                    <a:pt x="1431911" y="3087463"/>
                  </a:moveTo>
                  <a:lnTo>
                    <a:pt x="1431911" y="3087463"/>
                  </a:lnTo>
                </a:path>
                <a:path w="7895590" h="3609975">
                  <a:moveTo>
                    <a:pt x="1399528" y="3119846"/>
                  </a:moveTo>
                  <a:lnTo>
                    <a:pt x="1399528" y="3119846"/>
                  </a:lnTo>
                </a:path>
                <a:path w="7895590" h="3609975">
                  <a:moveTo>
                    <a:pt x="1368158" y="3151216"/>
                  </a:moveTo>
                  <a:lnTo>
                    <a:pt x="1368158" y="3151216"/>
                  </a:lnTo>
                </a:path>
                <a:path w="7895590" h="3609975">
                  <a:moveTo>
                    <a:pt x="1336787" y="3182587"/>
                  </a:moveTo>
                  <a:lnTo>
                    <a:pt x="1336787" y="3182587"/>
                  </a:lnTo>
                </a:path>
                <a:path w="7895590" h="3609975">
                  <a:moveTo>
                    <a:pt x="1305417" y="3213957"/>
                  </a:moveTo>
                  <a:lnTo>
                    <a:pt x="1305417" y="3213957"/>
                  </a:lnTo>
                </a:path>
                <a:path w="7895590" h="3609975">
                  <a:moveTo>
                    <a:pt x="1273034" y="3246339"/>
                  </a:moveTo>
                  <a:lnTo>
                    <a:pt x="1273034" y="3246339"/>
                  </a:lnTo>
                </a:path>
                <a:path w="7895590" h="3609975">
                  <a:moveTo>
                    <a:pt x="1241664" y="3277710"/>
                  </a:moveTo>
                  <a:lnTo>
                    <a:pt x="1241664" y="3277710"/>
                  </a:lnTo>
                </a:path>
                <a:path w="7895590" h="3609975">
                  <a:moveTo>
                    <a:pt x="1210293" y="3309080"/>
                  </a:moveTo>
                  <a:lnTo>
                    <a:pt x="1210293" y="3309080"/>
                  </a:lnTo>
                </a:path>
                <a:path w="7895590" h="3609975">
                  <a:moveTo>
                    <a:pt x="1178923" y="3340451"/>
                  </a:moveTo>
                  <a:lnTo>
                    <a:pt x="1178923" y="3340451"/>
                  </a:lnTo>
                </a:path>
                <a:path w="7895590" h="3609975">
                  <a:moveTo>
                    <a:pt x="1146540" y="3372833"/>
                  </a:moveTo>
                  <a:lnTo>
                    <a:pt x="1146540" y="3372833"/>
                  </a:lnTo>
                </a:path>
                <a:path w="7895590" h="3609975">
                  <a:moveTo>
                    <a:pt x="1115170" y="3404204"/>
                  </a:moveTo>
                  <a:lnTo>
                    <a:pt x="1115170" y="3404204"/>
                  </a:lnTo>
                </a:path>
                <a:path w="7895590" h="3609975">
                  <a:moveTo>
                    <a:pt x="1083799" y="3435574"/>
                  </a:moveTo>
                  <a:lnTo>
                    <a:pt x="1083799" y="3435574"/>
                  </a:lnTo>
                </a:path>
                <a:path w="7895590" h="3609975">
                  <a:moveTo>
                    <a:pt x="1052429" y="3466945"/>
                  </a:moveTo>
                  <a:lnTo>
                    <a:pt x="1052429" y="3466945"/>
                  </a:lnTo>
                </a:path>
                <a:path w="7895590" h="3609975">
                  <a:moveTo>
                    <a:pt x="1020046" y="3498315"/>
                  </a:moveTo>
                  <a:lnTo>
                    <a:pt x="1020046" y="3498315"/>
                  </a:lnTo>
                </a:path>
                <a:path w="7895590" h="3609975">
                  <a:moveTo>
                    <a:pt x="988676" y="3530698"/>
                  </a:moveTo>
                  <a:lnTo>
                    <a:pt x="988676" y="3530698"/>
                  </a:lnTo>
                </a:path>
                <a:path w="7895590" h="3609975">
                  <a:moveTo>
                    <a:pt x="957305" y="3562068"/>
                  </a:moveTo>
                  <a:lnTo>
                    <a:pt x="957305" y="3562068"/>
                  </a:lnTo>
                </a:path>
                <a:path w="7895590" h="3609975">
                  <a:moveTo>
                    <a:pt x="925935" y="3593439"/>
                  </a:moveTo>
                  <a:lnTo>
                    <a:pt x="925935" y="3593439"/>
                  </a:lnTo>
                </a:path>
                <a:path w="7895590" h="3609975">
                  <a:moveTo>
                    <a:pt x="1668707" y="2787926"/>
                  </a:moveTo>
                  <a:lnTo>
                    <a:pt x="1668707" y="2787926"/>
                  </a:lnTo>
                </a:path>
                <a:path w="7895590" h="3609975">
                  <a:moveTo>
                    <a:pt x="1637337" y="2819296"/>
                  </a:moveTo>
                  <a:lnTo>
                    <a:pt x="1637337" y="2819296"/>
                  </a:lnTo>
                </a:path>
                <a:path w="7895590" h="3609975">
                  <a:moveTo>
                    <a:pt x="1604954" y="2850667"/>
                  </a:moveTo>
                  <a:lnTo>
                    <a:pt x="1604954" y="2850667"/>
                  </a:lnTo>
                </a:path>
                <a:path w="7895590" h="3609975">
                  <a:moveTo>
                    <a:pt x="1510843" y="2945790"/>
                  </a:moveTo>
                  <a:lnTo>
                    <a:pt x="1510843" y="2945790"/>
                  </a:lnTo>
                </a:path>
                <a:path w="7895590" h="3609975">
                  <a:moveTo>
                    <a:pt x="1478460" y="2977160"/>
                  </a:moveTo>
                  <a:lnTo>
                    <a:pt x="1478460" y="2977160"/>
                  </a:lnTo>
                </a:path>
                <a:path w="7895590" h="3609975">
                  <a:moveTo>
                    <a:pt x="1447090" y="3008531"/>
                  </a:moveTo>
                  <a:lnTo>
                    <a:pt x="1447090" y="3008531"/>
                  </a:lnTo>
                </a:path>
                <a:path w="7895590" h="3609975">
                  <a:moveTo>
                    <a:pt x="1415719" y="3040913"/>
                  </a:moveTo>
                  <a:lnTo>
                    <a:pt x="1415719" y="3040913"/>
                  </a:lnTo>
                </a:path>
                <a:path w="7895590" h="3609975">
                  <a:moveTo>
                    <a:pt x="1384349" y="3072284"/>
                  </a:moveTo>
                  <a:lnTo>
                    <a:pt x="1384349" y="3072284"/>
                  </a:lnTo>
                </a:path>
                <a:path w="7895590" h="3609975">
                  <a:moveTo>
                    <a:pt x="1351967" y="3103654"/>
                  </a:moveTo>
                  <a:lnTo>
                    <a:pt x="1351967" y="3103654"/>
                  </a:lnTo>
                </a:path>
                <a:path w="7895590" h="3609975">
                  <a:moveTo>
                    <a:pt x="1320596" y="3135025"/>
                  </a:moveTo>
                  <a:lnTo>
                    <a:pt x="1320596" y="3135025"/>
                  </a:lnTo>
                </a:path>
                <a:path w="7895590" h="3609975">
                  <a:moveTo>
                    <a:pt x="1289226" y="3167407"/>
                  </a:moveTo>
                  <a:lnTo>
                    <a:pt x="1289226" y="3167407"/>
                  </a:lnTo>
                </a:path>
                <a:path w="7895590" h="3609975">
                  <a:moveTo>
                    <a:pt x="2411480" y="3372833"/>
                  </a:moveTo>
                  <a:lnTo>
                    <a:pt x="2411480" y="3372833"/>
                  </a:lnTo>
                </a:path>
                <a:path w="7895590" h="3609975">
                  <a:moveTo>
                    <a:pt x="2380109" y="3404204"/>
                  </a:moveTo>
                  <a:lnTo>
                    <a:pt x="2380109" y="3404204"/>
                  </a:lnTo>
                </a:path>
                <a:path w="7895590" h="3609975">
                  <a:moveTo>
                    <a:pt x="2347727" y="3435574"/>
                  </a:moveTo>
                  <a:lnTo>
                    <a:pt x="2347727" y="3435574"/>
                  </a:lnTo>
                </a:path>
                <a:path w="7895590" h="3609975">
                  <a:moveTo>
                    <a:pt x="2316356" y="3466945"/>
                  </a:moveTo>
                  <a:lnTo>
                    <a:pt x="2316356" y="3466945"/>
                  </a:lnTo>
                </a:path>
                <a:path w="7895590" h="3609975">
                  <a:moveTo>
                    <a:pt x="2284986" y="3498315"/>
                  </a:moveTo>
                  <a:lnTo>
                    <a:pt x="2284986" y="3498315"/>
                  </a:lnTo>
                </a:path>
                <a:path w="7895590" h="3609975">
                  <a:moveTo>
                    <a:pt x="2253615" y="3530698"/>
                  </a:moveTo>
                  <a:lnTo>
                    <a:pt x="2253615" y="3530698"/>
                  </a:lnTo>
                </a:path>
                <a:path w="7895590" h="3609975">
                  <a:moveTo>
                    <a:pt x="2221233" y="3562068"/>
                  </a:moveTo>
                  <a:lnTo>
                    <a:pt x="2221233" y="3562068"/>
                  </a:lnTo>
                </a:path>
                <a:path w="7895590" h="3609975">
                  <a:moveTo>
                    <a:pt x="2189862" y="3593439"/>
                  </a:moveTo>
                  <a:lnTo>
                    <a:pt x="2189862" y="3593439"/>
                  </a:lnTo>
                </a:path>
                <a:path w="7895590" h="3609975">
                  <a:moveTo>
                    <a:pt x="2521782" y="2271830"/>
                  </a:moveTo>
                  <a:lnTo>
                    <a:pt x="2521782" y="2271830"/>
                  </a:lnTo>
                </a:path>
                <a:path w="7895590" h="3609975">
                  <a:moveTo>
                    <a:pt x="2500531" y="2292069"/>
                  </a:moveTo>
                  <a:lnTo>
                    <a:pt x="2500531" y="2292069"/>
                  </a:lnTo>
                </a:path>
                <a:path w="7895590" h="3609975">
                  <a:moveTo>
                    <a:pt x="2480292" y="2313320"/>
                  </a:moveTo>
                  <a:lnTo>
                    <a:pt x="2480292" y="2313320"/>
                  </a:lnTo>
                </a:path>
                <a:path w="7895590" h="3609975">
                  <a:moveTo>
                    <a:pt x="2459041" y="2334571"/>
                  </a:moveTo>
                  <a:lnTo>
                    <a:pt x="2459041" y="2334571"/>
                  </a:lnTo>
                </a:path>
                <a:path w="7895590" h="3609975">
                  <a:moveTo>
                    <a:pt x="2490412" y="2260699"/>
                  </a:moveTo>
                  <a:lnTo>
                    <a:pt x="2490412" y="2260699"/>
                  </a:lnTo>
                </a:path>
                <a:path w="7895590" h="3609975">
                  <a:moveTo>
                    <a:pt x="2469161" y="2281950"/>
                  </a:moveTo>
                  <a:lnTo>
                    <a:pt x="2469161" y="2281950"/>
                  </a:lnTo>
                </a:path>
                <a:path w="7895590" h="3609975">
                  <a:moveTo>
                    <a:pt x="2447910" y="2303201"/>
                  </a:moveTo>
                  <a:lnTo>
                    <a:pt x="2447910" y="2303201"/>
                  </a:lnTo>
                </a:path>
                <a:path w="7895590" h="3609975">
                  <a:moveTo>
                    <a:pt x="2837511" y="2292069"/>
                  </a:moveTo>
                  <a:lnTo>
                    <a:pt x="2837511" y="2292069"/>
                  </a:lnTo>
                </a:path>
                <a:path w="7895590" h="3609975">
                  <a:moveTo>
                    <a:pt x="2817272" y="2313320"/>
                  </a:moveTo>
                  <a:lnTo>
                    <a:pt x="2817272" y="2313320"/>
                  </a:lnTo>
                </a:path>
                <a:path w="7895590" h="3609975">
                  <a:moveTo>
                    <a:pt x="2796021" y="2334571"/>
                  </a:moveTo>
                  <a:lnTo>
                    <a:pt x="2796021" y="2334571"/>
                  </a:lnTo>
                </a:path>
                <a:path w="7895590" h="3609975">
                  <a:moveTo>
                    <a:pt x="2774770" y="2355822"/>
                  </a:moveTo>
                  <a:lnTo>
                    <a:pt x="2774770" y="2355822"/>
                  </a:lnTo>
                </a:path>
                <a:path w="7895590" h="3609975">
                  <a:moveTo>
                    <a:pt x="2753519" y="2377073"/>
                  </a:moveTo>
                  <a:lnTo>
                    <a:pt x="2753519" y="2377073"/>
                  </a:lnTo>
                </a:path>
                <a:path w="7895590" h="3609975">
                  <a:moveTo>
                    <a:pt x="2732268" y="2397312"/>
                  </a:moveTo>
                  <a:lnTo>
                    <a:pt x="2732268" y="2397312"/>
                  </a:lnTo>
                </a:path>
                <a:path w="7895590" h="3609975">
                  <a:moveTo>
                    <a:pt x="2712029" y="2418563"/>
                  </a:moveTo>
                  <a:lnTo>
                    <a:pt x="2712029" y="2418563"/>
                  </a:lnTo>
                </a:path>
                <a:path w="7895590" h="3609975">
                  <a:moveTo>
                    <a:pt x="2690778" y="2439814"/>
                  </a:moveTo>
                  <a:lnTo>
                    <a:pt x="2690778" y="2439814"/>
                  </a:lnTo>
                </a:path>
                <a:path w="7895590" h="3609975">
                  <a:moveTo>
                    <a:pt x="2669527" y="2461065"/>
                  </a:moveTo>
                  <a:lnTo>
                    <a:pt x="2669527" y="2461065"/>
                  </a:lnTo>
                </a:path>
                <a:path w="7895590" h="3609975">
                  <a:moveTo>
                    <a:pt x="2648276" y="2482316"/>
                  </a:moveTo>
                  <a:lnTo>
                    <a:pt x="2648276" y="2482316"/>
                  </a:lnTo>
                </a:path>
                <a:path w="7895590" h="3609975">
                  <a:moveTo>
                    <a:pt x="2627025" y="2503567"/>
                  </a:moveTo>
                  <a:lnTo>
                    <a:pt x="2627025" y="2503567"/>
                  </a:lnTo>
                </a:path>
                <a:path w="7895590" h="3609975">
                  <a:moveTo>
                    <a:pt x="2605774" y="2523806"/>
                  </a:moveTo>
                  <a:lnTo>
                    <a:pt x="2605774" y="2523806"/>
                  </a:lnTo>
                </a:path>
                <a:path w="7895590" h="3609975">
                  <a:moveTo>
                    <a:pt x="2585535" y="2545057"/>
                  </a:moveTo>
                  <a:lnTo>
                    <a:pt x="2585535" y="2545057"/>
                  </a:lnTo>
                </a:path>
                <a:path w="7895590" h="3609975">
                  <a:moveTo>
                    <a:pt x="2564284" y="2566308"/>
                  </a:moveTo>
                  <a:lnTo>
                    <a:pt x="2564284" y="2566308"/>
                  </a:lnTo>
                </a:path>
                <a:path w="7895590" h="3609975">
                  <a:moveTo>
                    <a:pt x="2543033" y="2587559"/>
                  </a:moveTo>
                  <a:lnTo>
                    <a:pt x="2543033" y="2587559"/>
                  </a:lnTo>
                </a:path>
                <a:path w="7895590" h="3609975">
                  <a:moveTo>
                    <a:pt x="2521782" y="2608810"/>
                  </a:moveTo>
                  <a:lnTo>
                    <a:pt x="2521782" y="2608810"/>
                  </a:lnTo>
                </a:path>
                <a:path w="7895590" h="3609975">
                  <a:moveTo>
                    <a:pt x="2500531" y="2630061"/>
                  </a:moveTo>
                  <a:lnTo>
                    <a:pt x="2500531" y="2630061"/>
                  </a:lnTo>
                </a:path>
                <a:path w="7895590" h="3609975">
                  <a:moveTo>
                    <a:pt x="2480292" y="2650300"/>
                  </a:moveTo>
                  <a:lnTo>
                    <a:pt x="2480292" y="2650300"/>
                  </a:lnTo>
                </a:path>
                <a:path w="7895590" h="3609975">
                  <a:moveTo>
                    <a:pt x="2459041" y="2671551"/>
                  </a:moveTo>
                  <a:lnTo>
                    <a:pt x="2459041" y="2671551"/>
                  </a:lnTo>
                </a:path>
                <a:path w="7895590" h="3609975">
                  <a:moveTo>
                    <a:pt x="2827392" y="2260699"/>
                  </a:moveTo>
                  <a:lnTo>
                    <a:pt x="2827392" y="2260699"/>
                  </a:lnTo>
                </a:path>
                <a:path w="7895590" h="3609975">
                  <a:moveTo>
                    <a:pt x="2806141" y="2281950"/>
                  </a:moveTo>
                  <a:lnTo>
                    <a:pt x="2806141" y="2281950"/>
                  </a:lnTo>
                </a:path>
                <a:path w="7895590" h="3609975">
                  <a:moveTo>
                    <a:pt x="2784890" y="2303201"/>
                  </a:moveTo>
                  <a:lnTo>
                    <a:pt x="2784890" y="2303201"/>
                  </a:lnTo>
                </a:path>
                <a:path w="7895590" h="3609975">
                  <a:moveTo>
                    <a:pt x="2764651" y="2324452"/>
                  </a:moveTo>
                  <a:lnTo>
                    <a:pt x="2764651" y="2324452"/>
                  </a:lnTo>
                </a:path>
                <a:path w="7895590" h="3609975">
                  <a:moveTo>
                    <a:pt x="2743400" y="2344691"/>
                  </a:moveTo>
                  <a:lnTo>
                    <a:pt x="2743400" y="2344691"/>
                  </a:lnTo>
                </a:path>
                <a:path w="7895590" h="3609975">
                  <a:moveTo>
                    <a:pt x="2722149" y="2365942"/>
                  </a:moveTo>
                  <a:lnTo>
                    <a:pt x="2722149" y="2365942"/>
                  </a:lnTo>
                </a:path>
                <a:path w="7895590" h="3609975">
                  <a:moveTo>
                    <a:pt x="2700898" y="2387193"/>
                  </a:moveTo>
                  <a:lnTo>
                    <a:pt x="2700898" y="2387193"/>
                  </a:lnTo>
                </a:path>
                <a:path w="7895590" h="3609975">
                  <a:moveTo>
                    <a:pt x="2679647" y="2408444"/>
                  </a:moveTo>
                  <a:lnTo>
                    <a:pt x="2679647" y="2408444"/>
                  </a:lnTo>
                </a:path>
                <a:path w="7895590" h="3609975">
                  <a:moveTo>
                    <a:pt x="2658396" y="2429695"/>
                  </a:moveTo>
                  <a:lnTo>
                    <a:pt x="2658396" y="2429695"/>
                  </a:lnTo>
                </a:path>
                <a:path w="7895590" h="3609975">
                  <a:moveTo>
                    <a:pt x="2638157" y="2450946"/>
                  </a:moveTo>
                  <a:lnTo>
                    <a:pt x="2638157" y="2450946"/>
                  </a:lnTo>
                </a:path>
                <a:path w="7895590" h="3609975">
                  <a:moveTo>
                    <a:pt x="2616906" y="2471185"/>
                  </a:moveTo>
                  <a:lnTo>
                    <a:pt x="2616906" y="2471185"/>
                  </a:lnTo>
                </a:path>
                <a:path w="7895590" h="3609975">
                  <a:moveTo>
                    <a:pt x="2595655" y="2492436"/>
                  </a:moveTo>
                  <a:lnTo>
                    <a:pt x="2595655" y="2492436"/>
                  </a:lnTo>
                </a:path>
                <a:path w="7895590" h="3609975">
                  <a:moveTo>
                    <a:pt x="2574404" y="2513687"/>
                  </a:moveTo>
                  <a:lnTo>
                    <a:pt x="2574404" y="2513687"/>
                  </a:lnTo>
                </a:path>
                <a:path w="7895590" h="3609975">
                  <a:moveTo>
                    <a:pt x="2553153" y="2534938"/>
                  </a:moveTo>
                  <a:lnTo>
                    <a:pt x="2553153" y="2534938"/>
                  </a:lnTo>
                </a:path>
                <a:path w="7895590" h="3609975">
                  <a:moveTo>
                    <a:pt x="2532914" y="2556189"/>
                  </a:moveTo>
                  <a:lnTo>
                    <a:pt x="2532914" y="2556189"/>
                  </a:lnTo>
                </a:path>
                <a:path w="7895590" h="3609975">
                  <a:moveTo>
                    <a:pt x="2511663" y="2576428"/>
                  </a:moveTo>
                  <a:lnTo>
                    <a:pt x="2511663" y="2576428"/>
                  </a:lnTo>
                </a:path>
                <a:path w="7895590" h="3609975">
                  <a:moveTo>
                    <a:pt x="2490412" y="2597679"/>
                  </a:moveTo>
                  <a:lnTo>
                    <a:pt x="2490412" y="2597679"/>
                  </a:lnTo>
                </a:path>
                <a:path w="7895590" h="3609975">
                  <a:moveTo>
                    <a:pt x="2469161" y="2618930"/>
                  </a:moveTo>
                  <a:lnTo>
                    <a:pt x="2469161" y="2618930"/>
                  </a:lnTo>
                </a:path>
                <a:path w="7895590" h="3609975">
                  <a:moveTo>
                    <a:pt x="2447910" y="2640181"/>
                  </a:moveTo>
                  <a:lnTo>
                    <a:pt x="2447910" y="2640181"/>
                  </a:lnTo>
                </a:path>
                <a:path w="7895590" h="3609975">
                  <a:moveTo>
                    <a:pt x="2774770" y="2271830"/>
                  </a:moveTo>
                  <a:lnTo>
                    <a:pt x="2774770" y="2271830"/>
                  </a:lnTo>
                </a:path>
                <a:path w="7895590" h="3609975">
                  <a:moveTo>
                    <a:pt x="2753519" y="2292069"/>
                  </a:moveTo>
                  <a:lnTo>
                    <a:pt x="2753519" y="2292069"/>
                  </a:lnTo>
                </a:path>
                <a:path w="7895590" h="3609975">
                  <a:moveTo>
                    <a:pt x="2732268" y="2313320"/>
                  </a:moveTo>
                  <a:lnTo>
                    <a:pt x="2732268" y="2313320"/>
                  </a:lnTo>
                </a:path>
                <a:path w="7895590" h="3609975">
                  <a:moveTo>
                    <a:pt x="2712029" y="2334571"/>
                  </a:moveTo>
                  <a:lnTo>
                    <a:pt x="2712029" y="2334571"/>
                  </a:lnTo>
                </a:path>
                <a:path w="7895590" h="3609975">
                  <a:moveTo>
                    <a:pt x="2690778" y="2355822"/>
                  </a:moveTo>
                  <a:lnTo>
                    <a:pt x="2690778" y="2355822"/>
                  </a:lnTo>
                </a:path>
                <a:path w="7895590" h="3609975">
                  <a:moveTo>
                    <a:pt x="2669527" y="2377073"/>
                  </a:moveTo>
                  <a:lnTo>
                    <a:pt x="2669527" y="2377073"/>
                  </a:lnTo>
                </a:path>
                <a:path w="7895590" h="3609975">
                  <a:moveTo>
                    <a:pt x="2648276" y="2397312"/>
                  </a:moveTo>
                  <a:lnTo>
                    <a:pt x="2648276" y="2397312"/>
                  </a:lnTo>
                </a:path>
                <a:path w="7895590" h="3609975">
                  <a:moveTo>
                    <a:pt x="2627025" y="2418563"/>
                  </a:moveTo>
                  <a:lnTo>
                    <a:pt x="2627025" y="2418563"/>
                  </a:lnTo>
                </a:path>
                <a:path w="7895590" h="3609975">
                  <a:moveTo>
                    <a:pt x="2605774" y="2439814"/>
                  </a:moveTo>
                  <a:lnTo>
                    <a:pt x="2605774" y="2439814"/>
                  </a:lnTo>
                </a:path>
                <a:path w="7895590" h="3609975">
                  <a:moveTo>
                    <a:pt x="2585535" y="2461065"/>
                  </a:moveTo>
                  <a:lnTo>
                    <a:pt x="2585535" y="2461065"/>
                  </a:lnTo>
                </a:path>
                <a:path w="7895590" h="3609975">
                  <a:moveTo>
                    <a:pt x="2564284" y="2482316"/>
                  </a:moveTo>
                  <a:lnTo>
                    <a:pt x="2564284" y="2482316"/>
                  </a:lnTo>
                </a:path>
                <a:path w="7895590" h="3609975">
                  <a:moveTo>
                    <a:pt x="2543033" y="2503567"/>
                  </a:moveTo>
                  <a:lnTo>
                    <a:pt x="2543033" y="2503567"/>
                  </a:lnTo>
                </a:path>
                <a:path w="7895590" h="3609975">
                  <a:moveTo>
                    <a:pt x="2521782" y="2523806"/>
                  </a:moveTo>
                  <a:lnTo>
                    <a:pt x="2521782" y="2523806"/>
                  </a:lnTo>
                </a:path>
                <a:path w="7895590" h="3609975">
                  <a:moveTo>
                    <a:pt x="2500531" y="2545057"/>
                  </a:moveTo>
                  <a:lnTo>
                    <a:pt x="2500531" y="2545057"/>
                  </a:lnTo>
                </a:path>
                <a:path w="7895590" h="3609975">
                  <a:moveTo>
                    <a:pt x="2480292" y="2566308"/>
                  </a:moveTo>
                  <a:lnTo>
                    <a:pt x="2480292" y="2566308"/>
                  </a:lnTo>
                </a:path>
                <a:path w="7895590" h="3609975">
                  <a:moveTo>
                    <a:pt x="2459041" y="2587559"/>
                  </a:moveTo>
                  <a:lnTo>
                    <a:pt x="2459041" y="2587559"/>
                  </a:lnTo>
                </a:path>
                <a:path w="7895590" h="3609975">
                  <a:moveTo>
                    <a:pt x="2743400" y="2260699"/>
                  </a:moveTo>
                  <a:lnTo>
                    <a:pt x="2743400" y="2260699"/>
                  </a:lnTo>
                </a:path>
                <a:path w="7895590" h="3609975">
                  <a:moveTo>
                    <a:pt x="2722149" y="2281950"/>
                  </a:moveTo>
                  <a:lnTo>
                    <a:pt x="2722149" y="2281950"/>
                  </a:lnTo>
                </a:path>
                <a:path w="7895590" h="3609975">
                  <a:moveTo>
                    <a:pt x="2700898" y="2303201"/>
                  </a:moveTo>
                  <a:lnTo>
                    <a:pt x="2700898" y="2303201"/>
                  </a:lnTo>
                </a:path>
                <a:path w="7895590" h="3609975">
                  <a:moveTo>
                    <a:pt x="2679647" y="2324452"/>
                  </a:moveTo>
                  <a:lnTo>
                    <a:pt x="2679647" y="2324452"/>
                  </a:lnTo>
                </a:path>
                <a:path w="7895590" h="3609975">
                  <a:moveTo>
                    <a:pt x="2658396" y="2344691"/>
                  </a:moveTo>
                  <a:lnTo>
                    <a:pt x="2658396" y="2344691"/>
                  </a:lnTo>
                </a:path>
                <a:path w="7895590" h="3609975">
                  <a:moveTo>
                    <a:pt x="2638157" y="2365942"/>
                  </a:moveTo>
                  <a:lnTo>
                    <a:pt x="2638157" y="2365942"/>
                  </a:lnTo>
                </a:path>
                <a:path w="7895590" h="3609975">
                  <a:moveTo>
                    <a:pt x="2616906" y="2387193"/>
                  </a:moveTo>
                  <a:lnTo>
                    <a:pt x="2616906" y="2387193"/>
                  </a:lnTo>
                </a:path>
                <a:path w="7895590" h="3609975">
                  <a:moveTo>
                    <a:pt x="2595655" y="2408444"/>
                  </a:moveTo>
                  <a:lnTo>
                    <a:pt x="2595655" y="2408444"/>
                  </a:lnTo>
                </a:path>
                <a:path w="7895590" h="3609975">
                  <a:moveTo>
                    <a:pt x="2574404" y="2429695"/>
                  </a:moveTo>
                  <a:lnTo>
                    <a:pt x="2574404" y="2429695"/>
                  </a:lnTo>
                </a:path>
                <a:path w="7895590" h="3609975">
                  <a:moveTo>
                    <a:pt x="2553153" y="2450946"/>
                  </a:moveTo>
                  <a:lnTo>
                    <a:pt x="2553153" y="2450946"/>
                  </a:lnTo>
                </a:path>
                <a:path w="7895590" h="3609975">
                  <a:moveTo>
                    <a:pt x="2532914" y="2471185"/>
                  </a:moveTo>
                  <a:lnTo>
                    <a:pt x="2532914" y="2471185"/>
                  </a:lnTo>
                </a:path>
                <a:path w="7895590" h="3609975">
                  <a:moveTo>
                    <a:pt x="2511663" y="2492436"/>
                  </a:moveTo>
                  <a:lnTo>
                    <a:pt x="2511663" y="2492436"/>
                  </a:lnTo>
                </a:path>
                <a:path w="7895590" h="3609975">
                  <a:moveTo>
                    <a:pt x="2490412" y="2513687"/>
                  </a:moveTo>
                  <a:lnTo>
                    <a:pt x="2490412" y="2513687"/>
                  </a:lnTo>
                </a:path>
                <a:path w="7895590" h="3609975">
                  <a:moveTo>
                    <a:pt x="2469161" y="2534938"/>
                  </a:moveTo>
                  <a:lnTo>
                    <a:pt x="2469161" y="2534938"/>
                  </a:lnTo>
                </a:path>
                <a:path w="7895590" h="3609975">
                  <a:moveTo>
                    <a:pt x="2447910" y="2556189"/>
                  </a:moveTo>
                  <a:lnTo>
                    <a:pt x="2447910" y="2556189"/>
                  </a:lnTo>
                </a:path>
                <a:path w="7895590" h="3609975">
                  <a:moveTo>
                    <a:pt x="2690778" y="2271830"/>
                  </a:moveTo>
                  <a:lnTo>
                    <a:pt x="2690778" y="2271830"/>
                  </a:lnTo>
                </a:path>
                <a:path w="7895590" h="3609975">
                  <a:moveTo>
                    <a:pt x="2669527" y="2292069"/>
                  </a:moveTo>
                  <a:lnTo>
                    <a:pt x="2669527" y="2292069"/>
                  </a:lnTo>
                </a:path>
                <a:path w="7895590" h="3609975">
                  <a:moveTo>
                    <a:pt x="2648276" y="2313320"/>
                  </a:moveTo>
                  <a:lnTo>
                    <a:pt x="2648276" y="2313320"/>
                  </a:lnTo>
                </a:path>
                <a:path w="7895590" h="3609975">
                  <a:moveTo>
                    <a:pt x="2627025" y="2334571"/>
                  </a:moveTo>
                  <a:lnTo>
                    <a:pt x="2627025" y="2334571"/>
                  </a:lnTo>
                </a:path>
                <a:path w="7895590" h="3609975">
                  <a:moveTo>
                    <a:pt x="2605774" y="2355822"/>
                  </a:moveTo>
                  <a:lnTo>
                    <a:pt x="2605774" y="2355822"/>
                  </a:lnTo>
                </a:path>
                <a:path w="7895590" h="3609975">
                  <a:moveTo>
                    <a:pt x="2585535" y="2377073"/>
                  </a:moveTo>
                  <a:lnTo>
                    <a:pt x="2585535" y="2377073"/>
                  </a:lnTo>
                </a:path>
                <a:path w="7895590" h="3609975">
                  <a:moveTo>
                    <a:pt x="2564284" y="2397312"/>
                  </a:moveTo>
                  <a:lnTo>
                    <a:pt x="2564284" y="2397312"/>
                  </a:lnTo>
                </a:path>
                <a:path w="7895590" h="3609975">
                  <a:moveTo>
                    <a:pt x="2543033" y="2418563"/>
                  </a:moveTo>
                  <a:lnTo>
                    <a:pt x="2543033" y="2418563"/>
                  </a:lnTo>
                </a:path>
                <a:path w="7895590" h="3609975">
                  <a:moveTo>
                    <a:pt x="2521782" y="2439814"/>
                  </a:moveTo>
                  <a:lnTo>
                    <a:pt x="2521782" y="2439814"/>
                  </a:lnTo>
                </a:path>
                <a:path w="7895590" h="3609975">
                  <a:moveTo>
                    <a:pt x="2500531" y="2461065"/>
                  </a:moveTo>
                  <a:lnTo>
                    <a:pt x="2500531" y="2461065"/>
                  </a:lnTo>
                </a:path>
                <a:path w="7895590" h="3609975">
                  <a:moveTo>
                    <a:pt x="2480292" y="2482316"/>
                  </a:moveTo>
                  <a:lnTo>
                    <a:pt x="2480292" y="2482316"/>
                  </a:lnTo>
                </a:path>
                <a:path w="7895590" h="3609975">
                  <a:moveTo>
                    <a:pt x="2459041" y="2503567"/>
                  </a:moveTo>
                  <a:lnTo>
                    <a:pt x="2459041" y="2503567"/>
                  </a:lnTo>
                </a:path>
                <a:path w="7895590" h="3609975">
                  <a:moveTo>
                    <a:pt x="2658396" y="2260699"/>
                  </a:moveTo>
                  <a:lnTo>
                    <a:pt x="2658396" y="2260699"/>
                  </a:lnTo>
                </a:path>
                <a:path w="7895590" h="3609975">
                  <a:moveTo>
                    <a:pt x="2638157" y="2281950"/>
                  </a:moveTo>
                  <a:lnTo>
                    <a:pt x="2638157" y="2281950"/>
                  </a:lnTo>
                </a:path>
                <a:path w="7895590" h="3609975">
                  <a:moveTo>
                    <a:pt x="2616906" y="2303201"/>
                  </a:moveTo>
                  <a:lnTo>
                    <a:pt x="2616906" y="2303201"/>
                  </a:lnTo>
                </a:path>
                <a:path w="7895590" h="3609975">
                  <a:moveTo>
                    <a:pt x="2595655" y="2324452"/>
                  </a:moveTo>
                  <a:lnTo>
                    <a:pt x="2595655" y="2324452"/>
                  </a:lnTo>
                </a:path>
                <a:path w="7895590" h="3609975">
                  <a:moveTo>
                    <a:pt x="2574404" y="2344691"/>
                  </a:moveTo>
                  <a:lnTo>
                    <a:pt x="2574404" y="2344691"/>
                  </a:lnTo>
                </a:path>
                <a:path w="7895590" h="3609975">
                  <a:moveTo>
                    <a:pt x="2553153" y="2365942"/>
                  </a:moveTo>
                  <a:lnTo>
                    <a:pt x="2553153" y="2365942"/>
                  </a:lnTo>
                </a:path>
                <a:path w="7895590" h="3609975">
                  <a:moveTo>
                    <a:pt x="2532914" y="2387193"/>
                  </a:moveTo>
                  <a:lnTo>
                    <a:pt x="2532914" y="2387193"/>
                  </a:lnTo>
                </a:path>
                <a:path w="7895590" h="3609975">
                  <a:moveTo>
                    <a:pt x="2511663" y="2408444"/>
                  </a:moveTo>
                  <a:lnTo>
                    <a:pt x="2511663" y="2408444"/>
                  </a:lnTo>
                </a:path>
                <a:path w="7895590" h="3609975">
                  <a:moveTo>
                    <a:pt x="2490412" y="2429695"/>
                  </a:moveTo>
                  <a:lnTo>
                    <a:pt x="2490412" y="2429695"/>
                  </a:lnTo>
                </a:path>
                <a:path w="7895590" h="3609975">
                  <a:moveTo>
                    <a:pt x="2469161" y="2450946"/>
                  </a:moveTo>
                  <a:lnTo>
                    <a:pt x="2469161" y="2450946"/>
                  </a:lnTo>
                </a:path>
                <a:path w="7895590" h="3609975">
                  <a:moveTo>
                    <a:pt x="2447910" y="2471185"/>
                  </a:moveTo>
                  <a:lnTo>
                    <a:pt x="2447910" y="2471185"/>
                  </a:lnTo>
                </a:path>
                <a:path w="7895590" h="3609975">
                  <a:moveTo>
                    <a:pt x="2605774" y="2271830"/>
                  </a:moveTo>
                  <a:lnTo>
                    <a:pt x="2605774" y="2271830"/>
                  </a:lnTo>
                </a:path>
                <a:path w="7895590" h="3609975">
                  <a:moveTo>
                    <a:pt x="2585535" y="2292069"/>
                  </a:moveTo>
                  <a:lnTo>
                    <a:pt x="2585535" y="2292069"/>
                  </a:lnTo>
                </a:path>
                <a:path w="7895590" h="3609975">
                  <a:moveTo>
                    <a:pt x="2564284" y="2313320"/>
                  </a:moveTo>
                  <a:lnTo>
                    <a:pt x="2564284" y="2313320"/>
                  </a:lnTo>
                </a:path>
                <a:path w="7895590" h="3609975">
                  <a:moveTo>
                    <a:pt x="2543033" y="2334571"/>
                  </a:moveTo>
                  <a:lnTo>
                    <a:pt x="2543033" y="2334571"/>
                  </a:lnTo>
                </a:path>
                <a:path w="7895590" h="3609975">
                  <a:moveTo>
                    <a:pt x="2521782" y="2355822"/>
                  </a:moveTo>
                  <a:lnTo>
                    <a:pt x="2521782" y="2355822"/>
                  </a:lnTo>
                </a:path>
                <a:path w="7895590" h="3609975">
                  <a:moveTo>
                    <a:pt x="2500531" y="2377073"/>
                  </a:moveTo>
                  <a:lnTo>
                    <a:pt x="2500531" y="2377073"/>
                  </a:lnTo>
                </a:path>
                <a:path w="7895590" h="3609975">
                  <a:moveTo>
                    <a:pt x="2480292" y="2397312"/>
                  </a:moveTo>
                  <a:lnTo>
                    <a:pt x="2480292" y="2397312"/>
                  </a:lnTo>
                </a:path>
                <a:path w="7895590" h="3609975">
                  <a:moveTo>
                    <a:pt x="2459041" y="2418563"/>
                  </a:moveTo>
                  <a:lnTo>
                    <a:pt x="2459041" y="2418563"/>
                  </a:lnTo>
                </a:path>
                <a:path w="7895590" h="3609975">
                  <a:moveTo>
                    <a:pt x="2574404" y="2260699"/>
                  </a:moveTo>
                  <a:lnTo>
                    <a:pt x="2574404" y="2260699"/>
                  </a:lnTo>
                </a:path>
                <a:path w="7895590" h="3609975">
                  <a:moveTo>
                    <a:pt x="2553153" y="2281950"/>
                  </a:moveTo>
                  <a:lnTo>
                    <a:pt x="2553153" y="2281950"/>
                  </a:lnTo>
                </a:path>
                <a:path w="7895590" h="3609975">
                  <a:moveTo>
                    <a:pt x="2532914" y="2303201"/>
                  </a:moveTo>
                  <a:lnTo>
                    <a:pt x="2532914" y="2303201"/>
                  </a:lnTo>
                </a:path>
                <a:path w="7895590" h="3609975">
                  <a:moveTo>
                    <a:pt x="2511663" y="2324452"/>
                  </a:moveTo>
                  <a:lnTo>
                    <a:pt x="2511663" y="2324452"/>
                  </a:lnTo>
                </a:path>
                <a:path w="7895590" h="3609975">
                  <a:moveTo>
                    <a:pt x="2490412" y="2344691"/>
                  </a:moveTo>
                  <a:lnTo>
                    <a:pt x="2490412" y="2344691"/>
                  </a:lnTo>
                </a:path>
                <a:path w="7895590" h="3609975">
                  <a:moveTo>
                    <a:pt x="2469161" y="2365942"/>
                  </a:moveTo>
                  <a:lnTo>
                    <a:pt x="2469161" y="2365942"/>
                  </a:lnTo>
                </a:path>
                <a:path w="7895590" h="3609975">
                  <a:moveTo>
                    <a:pt x="2447910" y="2387193"/>
                  </a:moveTo>
                  <a:lnTo>
                    <a:pt x="2447910" y="2387193"/>
                  </a:lnTo>
                </a:path>
                <a:path w="7895590" h="3609975">
                  <a:moveTo>
                    <a:pt x="3070260" y="2397312"/>
                  </a:moveTo>
                  <a:lnTo>
                    <a:pt x="3070260" y="2397312"/>
                  </a:lnTo>
                </a:path>
                <a:path w="7895590" h="3609975">
                  <a:moveTo>
                    <a:pt x="3049009" y="2418563"/>
                  </a:moveTo>
                  <a:lnTo>
                    <a:pt x="3049009" y="2418563"/>
                  </a:lnTo>
                </a:path>
                <a:path w="7895590" h="3609975">
                  <a:moveTo>
                    <a:pt x="3027758" y="2439814"/>
                  </a:moveTo>
                  <a:lnTo>
                    <a:pt x="3027758" y="2439814"/>
                  </a:lnTo>
                </a:path>
                <a:path w="7895590" h="3609975">
                  <a:moveTo>
                    <a:pt x="3006507" y="2461065"/>
                  </a:moveTo>
                  <a:lnTo>
                    <a:pt x="3006507" y="2461065"/>
                  </a:lnTo>
                </a:path>
                <a:path w="7895590" h="3609975">
                  <a:moveTo>
                    <a:pt x="2985256" y="2482316"/>
                  </a:moveTo>
                  <a:lnTo>
                    <a:pt x="2985256" y="2482316"/>
                  </a:lnTo>
                </a:path>
                <a:path w="7895590" h="3609975">
                  <a:moveTo>
                    <a:pt x="2964005" y="2503567"/>
                  </a:moveTo>
                  <a:lnTo>
                    <a:pt x="2964005" y="2503567"/>
                  </a:lnTo>
                </a:path>
                <a:path w="7895590" h="3609975">
                  <a:moveTo>
                    <a:pt x="2943766" y="2523806"/>
                  </a:moveTo>
                  <a:lnTo>
                    <a:pt x="2943766" y="2523806"/>
                  </a:lnTo>
                </a:path>
                <a:path w="7895590" h="3609975">
                  <a:moveTo>
                    <a:pt x="2922515" y="2545057"/>
                  </a:moveTo>
                  <a:lnTo>
                    <a:pt x="2922515" y="2545057"/>
                  </a:lnTo>
                </a:path>
                <a:path w="7895590" h="3609975">
                  <a:moveTo>
                    <a:pt x="2901264" y="2566308"/>
                  </a:moveTo>
                  <a:lnTo>
                    <a:pt x="2901264" y="2566308"/>
                  </a:lnTo>
                </a:path>
                <a:path w="7895590" h="3609975">
                  <a:moveTo>
                    <a:pt x="2880013" y="2587559"/>
                  </a:moveTo>
                  <a:lnTo>
                    <a:pt x="2880013" y="2587559"/>
                  </a:lnTo>
                </a:path>
                <a:path w="7895590" h="3609975">
                  <a:moveTo>
                    <a:pt x="2858762" y="2608810"/>
                  </a:moveTo>
                  <a:lnTo>
                    <a:pt x="2858762" y="2608810"/>
                  </a:lnTo>
                </a:path>
                <a:path w="7895590" h="3609975">
                  <a:moveTo>
                    <a:pt x="2837511" y="2630061"/>
                  </a:moveTo>
                  <a:lnTo>
                    <a:pt x="2837511" y="2630061"/>
                  </a:lnTo>
                </a:path>
                <a:path w="7895590" h="3609975">
                  <a:moveTo>
                    <a:pt x="2817272" y="2650300"/>
                  </a:moveTo>
                  <a:lnTo>
                    <a:pt x="2817272" y="2650300"/>
                  </a:lnTo>
                </a:path>
                <a:path w="7895590" h="3609975">
                  <a:moveTo>
                    <a:pt x="2796021" y="2671551"/>
                  </a:moveTo>
                  <a:lnTo>
                    <a:pt x="2796021" y="2671551"/>
                  </a:lnTo>
                </a:path>
                <a:path w="7895590" h="3609975">
                  <a:moveTo>
                    <a:pt x="2774770" y="2692802"/>
                  </a:moveTo>
                  <a:lnTo>
                    <a:pt x="2774770" y="2692802"/>
                  </a:lnTo>
                </a:path>
                <a:path w="7895590" h="3609975">
                  <a:moveTo>
                    <a:pt x="2753519" y="2714053"/>
                  </a:moveTo>
                  <a:lnTo>
                    <a:pt x="2753519" y="2714053"/>
                  </a:lnTo>
                </a:path>
                <a:path w="7895590" h="3609975">
                  <a:moveTo>
                    <a:pt x="2732268" y="2735304"/>
                  </a:moveTo>
                  <a:lnTo>
                    <a:pt x="2732268" y="2735304"/>
                  </a:lnTo>
                </a:path>
                <a:path w="7895590" h="3609975">
                  <a:moveTo>
                    <a:pt x="2712029" y="2755543"/>
                  </a:moveTo>
                  <a:lnTo>
                    <a:pt x="2712029" y="2755543"/>
                  </a:lnTo>
                </a:path>
                <a:path w="7895590" h="3609975">
                  <a:moveTo>
                    <a:pt x="2690778" y="2776794"/>
                  </a:moveTo>
                  <a:lnTo>
                    <a:pt x="2690778" y="2776794"/>
                  </a:lnTo>
                </a:path>
                <a:path w="7895590" h="3609975">
                  <a:moveTo>
                    <a:pt x="2669527" y="2798045"/>
                  </a:moveTo>
                  <a:lnTo>
                    <a:pt x="2669527" y="2798045"/>
                  </a:lnTo>
                </a:path>
                <a:path w="7895590" h="3609975">
                  <a:moveTo>
                    <a:pt x="3143120" y="2281950"/>
                  </a:moveTo>
                  <a:lnTo>
                    <a:pt x="3143120" y="2281950"/>
                  </a:lnTo>
                </a:path>
                <a:path w="7895590" h="3609975">
                  <a:moveTo>
                    <a:pt x="3122881" y="2303201"/>
                  </a:moveTo>
                  <a:lnTo>
                    <a:pt x="3122881" y="2303201"/>
                  </a:lnTo>
                </a:path>
                <a:path w="7895590" h="3609975">
                  <a:moveTo>
                    <a:pt x="3101630" y="2324452"/>
                  </a:moveTo>
                  <a:lnTo>
                    <a:pt x="3101630" y="2324452"/>
                  </a:lnTo>
                </a:path>
                <a:path w="7895590" h="3609975">
                  <a:moveTo>
                    <a:pt x="3080379" y="2344691"/>
                  </a:moveTo>
                  <a:lnTo>
                    <a:pt x="3080379" y="2344691"/>
                  </a:lnTo>
                </a:path>
                <a:path w="7895590" h="3609975">
                  <a:moveTo>
                    <a:pt x="3059128" y="2365942"/>
                  </a:moveTo>
                  <a:lnTo>
                    <a:pt x="3059128" y="2365942"/>
                  </a:lnTo>
                </a:path>
                <a:path w="7895590" h="3609975">
                  <a:moveTo>
                    <a:pt x="3037878" y="2387193"/>
                  </a:moveTo>
                  <a:lnTo>
                    <a:pt x="3037878" y="2387193"/>
                  </a:lnTo>
                </a:path>
                <a:path w="7895590" h="3609975">
                  <a:moveTo>
                    <a:pt x="3016627" y="2408444"/>
                  </a:moveTo>
                  <a:lnTo>
                    <a:pt x="3016627" y="2408444"/>
                  </a:lnTo>
                </a:path>
                <a:path w="7895590" h="3609975">
                  <a:moveTo>
                    <a:pt x="2996388" y="2429695"/>
                  </a:moveTo>
                  <a:lnTo>
                    <a:pt x="2996388" y="2429695"/>
                  </a:lnTo>
                </a:path>
                <a:path w="7895590" h="3609975">
                  <a:moveTo>
                    <a:pt x="2975137" y="2450946"/>
                  </a:moveTo>
                  <a:lnTo>
                    <a:pt x="2975137" y="2450946"/>
                  </a:lnTo>
                </a:path>
                <a:path w="7895590" h="3609975">
                  <a:moveTo>
                    <a:pt x="2953886" y="2471185"/>
                  </a:moveTo>
                  <a:lnTo>
                    <a:pt x="2953886" y="2471185"/>
                  </a:lnTo>
                </a:path>
                <a:path w="7895590" h="3609975">
                  <a:moveTo>
                    <a:pt x="2932635" y="2492436"/>
                  </a:moveTo>
                  <a:lnTo>
                    <a:pt x="2932635" y="2492436"/>
                  </a:lnTo>
                </a:path>
                <a:path w="7895590" h="3609975">
                  <a:moveTo>
                    <a:pt x="2911384" y="2513687"/>
                  </a:moveTo>
                  <a:lnTo>
                    <a:pt x="2911384" y="2513687"/>
                  </a:lnTo>
                </a:path>
                <a:path w="7895590" h="3609975">
                  <a:moveTo>
                    <a:pt x="2891145" y="2534938"/>
                  </a:moveTo>
                  <a:lnTo>
                    <a:pt x="2891145" y="2534938"/>
                  </a:lnTo>
                </a:path>
                <a:path w="7895590" h="3609975">
                  <a:moveTo>
                    <a:pt x="2869894" y="2556189"/>
                  </a:moveTo>
                  <a:lnTo>
                    <a:pt x="2869894" y="2556189"/>
                  </a:lnTo>
                </a:path>
                <a:path w="7895590" h="3609975">
                  <a:moveTo>
                    <a:pt x="2848643" y="2576428"/>
                  </a:moveTo>
                  <a:lnTo>
                    <a:pt x="2848643" y="2576428"/>
                  </a:lnTo>
                </a:path>
                <a:path w="7895590" h="3609975">
                  <a:moveTo>
                    <a:pt x="2827392" y="2597679"/>
                  </a:moveTo>
                  <a:lnTo>
                    <a:pt x="2827392" y="2597679"/>
                  </a:lnTo>
                </a:path>
                <a:path w="7895590" h="3609975">
                  <a:moveTo>
                    <a:pt x="2806141" y="2618930"/>
                  </a:moveTo>
                  <a:lnTo>
                    <a:pt x="2806141" y="2618930"/>
                  </a:lnTo>
                </a:path>
                <a:path w="7895590" h="3609975">
                  <a:moveTo>
                    <a:pt x="2784890" y="2640181"/>
                  </a:moveTo>
                  <a:lnTo>
                    <a:pt x="2784890" y="2640181"/>
                  </a:lnTo>
                </a:path>
                <a:path w="7895590" h="3609975">
                  <a:moveTo>
                    <a:pt x="2764651" y="2661432"/>
                  </a:moveTo>
                  <a:lnTo>
                    <a:pt x="2764651" y="2661432"/>
                  </a:lnTo>
                </a:path>
                <a:path w="7895590" h="3609975">
                  <a:moveTo>
                    <a:pt x="2743400" y="2682683"/>
                  </a:moveTo>
                  <a:lnTo>
                    <a:pt x="2743400" y="2682683"/>
                  </a:lnTo>
                </a:path>
                <a:path w="7895590" h="3609975">
                  <a:moveTo>
                    <a:pt x="2722149" y="2702922"/>
                  </a:moveTo>
                  <a:lnTo>
                    <a:pt x="2722149" y="2702922"/>
                  </a:lnTo>
                </a:path>
                <a:path w="7895590" h="3609975">
                  <a:moveTo>
                    <a:pt x="2700898" y="2724173"/>
                  </a:moveTo>
                  <a:lnTo>
                    <a:pt x="2700898" y="2724173"/>
                  </a:lnTo>
                </a:path>
                <a:path w="7895590" h="3609975">
                  <a:moveTo>
                    <a:pt x="2679647" y="2745424"/>
                  </a:moveTo>
                  <a:lnTo>
                    <a:pt x="2679647" y="2745424"/>
                  </a:lnTo>
                </a:path>
                <a:path w="7895590" h="3609975">
                  <a:moveTo>
                    <a:pt x="2658396" y="2766675"/>
                  </a:moveTo>
                  <a:lnTo>
                    <a:pt x="2658396" y="2766675"/>
                  </a:lnTo>
                </a:path>
                <a:path w="7895590" h="3609975">
                  <a:moveTo>
                    <a:pt x="2638157" y="2787926"/>
                  </a:moveTo>
                  <a:lnTo>
                    <a:pt x="2638157" y="2787926"/>
                  </a:lnTo>
                </a:path>
                <a:path w="7895590" h="3609975">
                  <a:moveTo>
                    <a:pt x="3111750" y="2271830"/>
                  </a:moveTo>
                  <a:lnTo>
                    <a:pt x="3111750" y="2271830"/>
                  </a:lnTo>
                </a:path>
                <a:path w="7895590" h="3609975">
                  <a:moveTo>
                    <a:pt x="3090499" y="2292069"/>
                  </a:moveTo>
                  <a:lnTo>
                    <a:pt x="3090499" y="2292069"/>
                  </a:lnTo>
                </a:path>
                <a:path w="7895590" h="3609975">
                  <a:moveTo>
                    <a:pt x="3070260" y="2313320"/>
                  </a:moveTo>
                  <a:lnTo>
                    <a:pt x="3070260" y="2313320"/>
                  </a:lnTo>
                </a:path>
                <a:path w="7895590" h="3609975">
                  <a:moveTo>
                    <a:pt x="3049009" y="2334571"/>
                  </a:moveTo>
                  <a:lnTo>
                    <a:pt x="3049009" y="2334571"/>
                  </a:lnTo>
                </a:path>
                <a:path w="7895590" h="3609975">
                  <a:moveTo>
                    <a:pt x="3027758" y="2355822"/>
                  </a:moveTo>
                  <a:lnTo>
                    <a:pt x="3027758" y="2355822"/>
                  </a:lnTo>
                </a:path>
                <a:path w="7895590" h="3609975">
                  <a:moveTo>
                    <a:pt x="3006507" y="2377073"/>
                  </a:moveTo>
                  <a:lnTo>
                    <a:pt x="3006507" y="2377073"/>
                  </a:lnTo>
                </a:path>
                <a:path w="7895590" h="3609975">
                  <a:moveTo>
                    <a:pt x="2985256" y="2397312"/>
                  </a:moveTo>
                  <a:lnTo>
                    <a:pt x="2985256" y="2397312"/>
                  </a:lnTo>
                </a:path>
                <a:path w="7895590" h="3609975">
                  <a:moveTo>
                    <a:pt x="2964005" y="2418563"/>
                  </a:moveTo>
                  <a:lnTo>
                    <a:pt x="2964005" y="2418563"/>
                  </a:lnTo>
                </a:path>
                <a:path w="7895590" h="3609975">
                  <a:moveTo>
                    <a:pt x="2943766" y="2439814"/>
                  </a:moveTo>
                  <a:lnTo>
                    <a:pt x="2943766" y="2439814"/>
                  </a:lnTo>
                </a:path>
                <a:path w="7895590" h="3609975">
                  <a:moveTo>
                    <a:pt x="2922515" y="2461065"/>
                  </a:moveTo>
                  <a:lnTo>
                    <a:pt x="2922515" y="2461065"/>
                  </a:lnTo>
                </a:path>
                <a:path w="7895590" h="3609975">
                  <a:moveTo>
                    <a:pt x="2901264" y="2482316"/>
                  </a:moveTo>
                  <a:lnTo>
                    <a:pt x="2901264" y="2482316"/>
                  </a:lnTo>
                </a:path>
                <a:path w="7895590" h="3609975">
                  <a:moveTo>
                    <a:pt x="2880013" y="2503567"/>
                  </a:moveTo>
                  <a:lnTo>
                    <a:pt x="2880013" y="2503567"/>
                  </a:lnTo>
                </a:path>
                <a:path w="7895590" h="3609975">
                  <a:moveTo>
                    <a:pt x="2858762" y="2523806"/>
                  </a:moveTo>
                  <a:lnTo>
                    <a:pt x="2858762" y="2523806"/>
                  </a:lnTo>
                </a:path>
                <a:path w="7895590" h="3609975">
                  <a:moveTo>
                    <a:pt x="2837511" y="2545057"/>
                  </a:moveTo>
                  <a:lnTo>
                    <a:pt x="2837511" y="2545057"/>
                  </a:lnTo>
                </a:path>
                <a:path w="7895590" h="3609975">
                  <a:moveTo>
                    <a:pt x="2817272" y="2566308"/>
                  </a:moveTo>
                  <a:lnTo>
                    <a:pt x="2817272" y="2566308"/>
                  </a:lnTo>
                </a:path>
                <a:path w="7895590" h="3609975">
                  <a:moveTo>
                    <a:pt x="2796021" y="2587559"/>
                  </a:moveTo>
                  <a:lnTo>
                    <a:pt x="2796021" y="2587559"/>
                  </a:lnTo>
                </a:path>
                <a:path w="7895590" h="3609975">
                  <a:moveTo>
                    <a:pt x="2774770" y="2608810"/>
                  </a:moveTo>
                  <a:lnTo>
                    <a:pt x="2774770" y="2608810"/>
                  </a:lnTo>
                </a:path>
                <a:path w="7895590" h="3609975">
                  <a:moveTo>
                    <a:pt x="2753519" y="2630061"/>
                  </a:moveTo>
                  <a:lnTo>
                    <a:pt x="2753519" y="2630061"/>
                  </a:lnTo>
                </a:path>
                <a:path w="7895590" h="3609975">
                  <a:moveTo>
                    <a:pt x="2732268" y="2650300"/>
                  </a:moveTo>
                  <a:lnTo>
                    <a:pt x="2732268" y="2650300"/>
                  </a:lnTo>
                </a:path>
                <a:path w="7895590" h="3609975">
                  <a:moveTo>
                    <a:pt x="2712029" y="2671551"/>
                  </a:moveTo>
                  <a:lnTo>
                    <a:pt x="2712029" y="2671551"/>
                  </a:lnTo>
                </a:path>
                <a:path w="7895590" h="3609975">
                  <a:moveTo>
                    <a:pt x="2690778" y="2692802"/>
                  </a:moveTo>
                  <a:lnTo>
                    <a:pt x="2690778" y="2692802"/>
                  </a:lnTo>
                </a:path>
                <a:path w="7895590" h="3609975">
                  <a:moveTo>
                    <a:pt x="2669527" y="2714053"/>
                  </a:moveTo>
                  <a:lnTo>
                    <a:pt x="2669527" y="2714053"/>
                  </a:lnTo>
                </a:path>
                <a:path w="7895590" h="3609975">
                  <a:moveTo>
                    <a:pt x="2648276" y="2735304"/>
                  </a:moveTo>
                  <a:lnTo>
                    <a:pt x="2648276" y="2735304"/>
                  </a:lnTo>
                </a:path>
                <a:path w="7895590" h="3609975">
                  <a:moveTo>
                    <a:pt x="2627025" y="2755543"/>
                  </a:moveTo>
                  <a:lnTo>
                    <a:pt x="2627025" y="2755543"/>
                  </a:lnTo>
                </a:path>
                <a:path w="7895590" h="3609975">
                  <a:moveTo>
                    <a:pt x="2605774" y="2776794"/>
                  </a:moveTo>
                  <a:lnTo>
                    <a:pt x="2605774" y="2776794"/>
                  </a:lnTo>
                </a:path>
                <a:path w="7895590" h="3609975">
                  <a:moveTo>
                    <a:pt x="2585535" y="2798045"/>
                  </a:moveTo>
                  <a:lnTo>
                    <a:pt x="2585535" y="2798045"/>
                  </a:lnTo>
                </a:path>
                <a:path w="7895590" h="3609975">
                  <a:moveTo>
                    <a:pt x="3080379" y="2260699"/>
                  </a:moveTo>
                  <a:lnTo>
                    <a:pt x="3080379" y="2260699"/>
                  </a:lnTo>
                </a:path>
                <a:path w="7895590" h="3609975">
                  <a:moveTo>
                    <a:pt x="3059128" y="2281950"/>
                  </a:moveTo>
                  <a:lnTo>
                    <a:pt x="3059128" y="2281950"/>
                  </a:lnTo>
                </a:path>
                <a:path w="7895590" h="3609975">
                  <a:moveTo>
                    <a:pt x="3037878" y="2303201"/>
                  </a:moveTo>
                  <a:lnTo>
                    <a:pt x="3037878" y="2303201"/>
                  </a:lnTo>
                </a:path>
                <a:path w="7895590" h="3609975">
                  <a:moveTo>
                    <a:pt x="3016627" y="2324452"/>
                  </a:moveTo>
                  <a:lnTo>
                    <a:pt x="3016627" y="2324452"/>
                  </a:lnTo>
                </a:path>
                <a:path w="7895590" h="3609975">
                  <a:moveTo>
                    <a:pt x="2996388" y="2344691"/>
                  </a:moveTo>
                  <a:lnTo>
                    <a:pt x="2996388" y="2344691"/>
                  </a:lnTo>
                </a:path>
                <a:path w="7895590" h="3609975">
                  <a:moveTo>
                    <a:pt x="2975137" y="2365942"/>
                  </a:moveTo>
                  <a:lnTo>
                    <a:pt x="2975137" y="2365942"/>
                  </a:lnTo>
                </a:path>
                <a:path w="7895590" h="3609975">
                  <a:moveTo>
                    <a:pt x="2953886" y="2387193"/>
                  </a:moveTo>
                  <a:lnTo>
                    <a:pt x="2953886" y="2387193"/>
                  </a:lnTo>
                </a:path>
                <a:path w="7895590" h="3609975">
                  <a:moveTo>
                    <a:pt x="2932635" y="2408444"/>
                  </a:moveTo>
                  <a:lnTo>
                    <a:pt x="2932635" y="2408444"/>
                  </a:lnTo>
                </a:path>
                <a:path w="7895590" h="3609975">
                  <a:moveTo>
                    <a:pt x="2911384" y="2429695"/>
                  </a:moveTo>
                  <a:lnTo>
                    <a:pt x="2911384" y="2429695"/>
                  </a:lnTo>
                </a:path>
                <a:path w="7895590" h="3609975">
                  <a:moveTo>
                    <a:pt x="2891145" y="2450946"/>
                  </a:moveTo>
                  <a:lnTo>
                    <a:pt x="2891145" y="2450946"/>
                  </a:lnTo>
                </a:path>
                <a:path w="7895590" h="3609975">
                  <a:moveTo>
                    <a:pt x="2869894" y="2471185"/>
                  </a:moveTo>
                  <a:lnTo>
                    <a:pt x="2869894" y="2471185"/>
                  </a:lnTo>
                </a:path>
                <a:path w="7895590" h="3609975">
                  <a:moveTo>
                    <a:pt x="2848643" y="2492436"/>
                  </a:moveTo>
                  <a:lnTo>
                    <a:pt x="2848643" y="2492436"/>
                  </a:lnTo>
                </a:path>
                <a:path w="7895590" h="3609975">
                  <a:moveTo>
                    <a:pt x="2827392" y="2513687"/>
                  </a:moveTo>
                  <a:lnTo>
                    <a:pt x="2827392" y="2513687"/>
                  </a:lnTo>
                </a:path>
                <a:path w="7895590" h="3609975">
                  <a:moveTo>
                    <a:pt x="2806141" y="2534938"/>
                  </a:moveTo>
                  <a:lnTo>
                    <a:pt x="2806141" y="2534938"/>
                  </a:lnTo>
                </a:path>
                <a:path w="7895590" h="3609975">
                  <a:moveTo>
                    <a:pt x="2784890" y="2556189"/>
                  </a:moveTo>
                  <a:lnTo>
                    <a:pt x="2784890" y="2556189"/>
                  </a:lnTo>
                </a:path>
                <a:path w="7895590" h="3609975">
                  <a:moveTo>
                    <a:pt x="2764651" y="2576428"/>
                  </a:moveTo>
                  <a:lnTo>
                    <a:pt x="2764651" y="2576428"/>
                  </a:lnTo>
                </a:path>
                <a:path w="7895590" h="3609975">
                  <a:moveTo>
                    <a:pt x="2743400" y="2597679"/>
                  </a:moveTo>
                  <a:lnTo>
                    <a:pt x="2743400" y="2597679"/>
                  </a:lnTo>
                </a:path>
                <a:path w="7895590" h="3609975">
                  <a:moveTo>
                    <a:pt x="2722149" y="2618930"/>
                  </a:moveTo>
                  <a:lnTo>
                    <a:pt x="2722149" y="2618930"/>
                  </a:lnTo>
                </a:path>
                <a:path w="7895590" h="3609975">
                  <a:moveTo>
                    <a:pt x="2700898" y="2640181"/>
                  </a:moveTo>
                  <a:lnTo>
                    <a:pt x="2700898" y="2640181"/>
                  </a:lnTo>
                </a:path>
                <a:path w="7895590" h="3609975">
                  <a:moveTo>
                    <a:pt x="2679647" y="2661432"/>
                  </a:moveTo>
                  <a:lnTo>
                    <a:pt x="2679647" y="2661432"/>
                  </a:lnTo>
                </a:path>
                <a:path w="7895590" h="3609975">
                  <a:moveTo>
                    <a:pt x="2658396" y="2682683"/>
                  </a:moveTo>
                  <a:lnTo>
                    <a:pt x="2658396" y="2682683"/>
                  </a:lnTo>
                </a:path>
                <a:path w="7895590" h="3609975">
                  <a:moveTo>
                    <a:pt x="2638157" y="2702922"/>
                  </a:moveTo>
                  <a:lnTo>
                    <a:pt x="2638157" y="2702922"/>
                  </a:lnTo>
                </a:path>
                <a:path w="7895590" h="3609975">
                  <a:moveTo>
                    <a:pt x="2616906" y="2724173"/>
                  </a:moveTo>
                  <a:lnTo>
                    <a:pt x="2616906" y="2724173"/>
                  </a:lnTo>
                </a:path>
                <a:path w="7895590" h="3609975">
                  <a:moveTo>
                    <a:pt x="2595655" y="2745424"/>
                  </a:moveTo>
                  <a:lnTo>
                    <a:pt x="2595655" y="2745424"/>
                  </a:lnTo>
                </a:path>
                <a:path w="7895590" h="3609975">
                  <a:moveTo>
                    <a:pt x="2574404" y="2766675"/>
                  </a:moveTo>
                  <a:lnTo>
                    <a:pt x="2574404" y="2766675"/>
                  </a:lnTo>
                </a:path>
                <a:path w="7895590" h="3609975">
                  <a:moveTo>
                    <a:pt x="2553153" y="2787926"/>
                  </a:moveTo>
                  <a:lnTo>
                    <a:pt x="2553153" y="2787926"/>
                  </a:lnTo>
                </a:path>
                <a:path w="7895590" h="3609975">
                  <a:moveTo>
                    <a:pt x="3027758" y="2271830"/>
                  </a:moveTo>
                  <a:lnTo>
                    <a:pt x="3027758" y="2271830"/>
                  </a:lnTo>
                </a:path>
                <a:path w="7895590" h="3609975">
                  <a:moveTo>
                    <a:pt x="3006507" y="2292069"/>
                  </a:moveTo>
                  <a:lnTo>
                    <a:pt x="3006507" y="2292069"/>
                  </a:lnTo>
                </a:path>
                <a:path w="7895590" h="3609975">
                  <a:moveTo>
                    <a:pt x="2985256" y="2313320"/>
                  </a:moveTo>
                  <a:lnTo>
                    <a:pt x="2985256" y="2313320"/>
                  </a:lnTo>
                </a:path>
                <a:path w="7895590" h="3609975">
                  <a:moveTo>
                    <a:pt x="2964005" y="2334571"/>
                  </a:moveTo>
                  <a:lnTo>
                    <a:pt x="2964005" y="2334571"/>
                  </a:lnTo>
                </a:path>
                <a:path w="7895590" h="3609975">
                  <a:moveTo>
                    <a:pt x="2943766" y="2355822"/>
                  </a:moveTo>
                  <a:lnTo>
                    <a:pt x="2943766" y="2355822"/>
                  </a:lnTo>
                </a:path>
                <a:path w="7895590" h="3609975">
                  <a:moveTo>
                    <a:pt x="2922515" y="2377073"/>
                  </a:moveTo>
                  <a:lnTo>
                    <a:pt x="2922515" y="2377073"/>
                  </a:lnTo>
                </a:path>
                <a:path w="7895590" h="3609975">
                  <a:moveTo>
                    <a:pt x="2901264" y="2397312"/>
                  </a:moveTo>
                  <a:lnTo>
                    <a:pt x="2901264" y="2397312"/>
                  </a:lnTo>
                </a:path>
                <a:path w="7895590" h="3609975">
                  <a:moveTo>
                    <a:pt x="2880013" y="2418563"/>
                  </a:moveTo>
                  <a:lnTo>
                    <a:pt x="2880013" y="2418563"/>
                  </a:lnTo>
                </a:path>
                <a:path w="7895590" h="3609975">
                  <a:moveTo>
                    <a:pt x="2858762" y="2439814"/>
                  </a:moveTo>
                  <a:lnTo>
                    <a:pt x="2858762" y="2439814"/>
                  </a:lnTo>
                </a:path>
                <a:path w="7895590" h="3609975">
                  <a:moveTo>
                    <a:pt x="2837511" y="2461065"/>
                  </a:moveTo>
                  <a:lnTo>
                    <a:pt x="2837511" y="2461065"/>
                  </a:lnTo>
                </a:path>
                <a:path w="7895590" h="3609975">
                  <a:moveTo>
                    <a:pt x="2817272" y="2482316"/>
                  </a:moveTo>
                  <a:lnTo>
                    <a:pt x="2817272" y="2482316"/>
                  </a:lnTo>
                </a:path>
                <a:path w="7895590" h="3609975">
                  <a:moveTo>
                    <a:pt x="2796021" y="2503567"/>
                  </a:moveTo>
                  <a:lnTo>
                    <a:pt x="2796021" y="2503567"/>
                  </a:lnTo>
                </a:path>
                <a:path w="7895590" h="3609975">
                  <a:moveTo>
                    <a:pt x="2774770" y="2523806"/>
                  </a:moveTo>
                  <a:lnTo>
                    <a:pt x="2774770" y="2523806"/>
                  </a:lnTo>
                </a:path>
                <a:path w="7895590" h="3609975">
                  <a:moveTo>
                    <a:pt x="2753519" y="2545057"/>
                  </a:moveTo>
                  <a:lnTo>
                    <a:pt x="2753519" y="2545057"/>
                  </a:lnTo>
                </a:path>
                <a:path w="7895590" h="3609975">
                  <a:moveTo>
                    <a:pt x="2732268" y="2566308"/>
                  </a:moveTo>
                  <a:lnTo>
                    <a:pt x="2732268" y="2566308"/>
                  </a:lnTo>
                </a:path>
                <a:path w="7895590" h="3609975">
                  <a:moveTo>
                    <a:pt x="2712029" y="2587559"/>
                  </a:moveTo>
                  <a:lnTo>
                    <a:pt x="2712029" y="2587559"/>
                  </a:lnTo>
                </a:path>
                <a:path w="7895590" h="3609975">
                  <a:moveTo>
                    <a:pt x="2690778" y="2608810"/>
                  </a:moveTo>
                  <a:lnTo>
                    <a:pt x="2690778" y="2608810"/>
                  </a:lnTo>
                </a:path>
                <a:path w="7895590" h="3609975">
                  <a:moveTo>
                    <a:pt x="2669527" y="2630061"/>
                  </a:moveTo>
                  <a:lnTo>
                    <a:pt x="2669527" y="2630061"/>
                  </a:lnTo>
                </a:path>
                <a:path w="7895590" h="3609975">
                  <a:moveTo>
                    <a:pt x="2648276" y="2650300"/>
                  </a:moveTo>
                  <a:lnTo>
                    <a:pt x="2648276" y="2650300"/>
                  </a:lnTo>
                </a:path>
                <a:path w="7895590" h="3609975">
                  <a:moveTo>
                    <a:pt x="2627025" y="2671551"/>
                  </a:moveTo>
                  <a:lnTo>
                    <a:pt x="2627025" y="2671551"/>
                  </a:lnTo>
                </a:path>
                <a:path w="7895590" h="3609975">
                  <a:moveTo>
                    <a:pt x="2605774" y="2692802"/>
                  </a:moveTo>
                  <a:lnTo>
                    <a:pt x="2605774" y="2692802"/>
                  </a:lnTo>
                </a:path>
                <a:path w="7895590" h="3609975">
                  <a:moveTo>
                    <a:pt x="2585535" y="2714053"/>
                  </a:moveTo>
                  <a:lnTo>
                    <a:pt x="2585535" y="2714053"/>
                  </a:lnTo>
                </a:path>
                <a:path w="7895590" h="3609975">
                  <a:moveTo>
                    <a:pt x="2564284" y="2735304"/>
                  </a:moveTo>
                  <a:lnTo>
                    <a:pt x="2564284" y="2735304"/>
                  </a:lnTo>
                </a:path>
                <a:path w="7895590" h="3609975">
                  <a:moveTo>
                    <a:pt x="2543033" y="2755543"/>
                  </a:moveTo>
                  <a:lnTo>
                    <a:pt x="2543033" y="2755543"/>
                  </a:lnTo>
                </a:path>
                <a:path w="7895590" h="3609975">
                  <a:moveTo>
                    <a:pt x="2521782" y="2776794"/>
                  </a:moveTo>
                  <a:lnTo>
                    <a:pt x="2521782" y="2776794"/>
                  </a:lnTo>
                </a:path>
                <a:path w="7895590" h="3609975">
                  <a:moveTo>
                    <a:pt x="2500531" y="2798045"/>
                  </a:moveTo>
                  <a:lnTo>
                    <a:pt x="2500531" y="2798045"/>
                  </a:lnTo>
                </a:path>
                <a:path w="7895590" h="3609975">
                  <a:moveTo>
                    <a:pt x="2996388" y="2260699"/>
                  </a:moveTo>
                  <a:lnTo>
                    <a:pt x="2996388" y="2260699"/>
                  </a:lnTo>
                </a:path>
                <a:path w="7895590" h="3609975">
                  <a:moveTo>
                    <a:pt x="2975137" y="2281950"/>
                  </a:moveTo>
                  <a:lnTo>
                    <a:pt x="2975137" y="2281950"/>
                  </a:lnTo>
                </a:path>
                <a:path w="7895590" h="3609975">
                  <a:moveTo>
                    <a:pt x="2953886" y="2303201"/>
                  </a:moveTo>
                  <a:lnTo>
                    <a:pt x="2953886" y="2303201"/>
                  </a:lnTo>
                </a:path>
                <a:path w="7895590" h="3609975">
                  <a:moveTo>
                    <a:pt x="2932635" y="2324452"/>
                  </a:moveTo>
                  <a:lnTo>
                    <a:pt x="2932635" y="2324452"/>
                  </a:lnTo>
                </a:path>
                <a:path w="7895590" h="3609975">
                  <a:moveTo>
                    <a:pt x="2911384" y="2344691"/>
                  </a:moveTo>
                  <a:lnTo>
                    <a:pt x="2911384" y="2344691"/>
                  </a:lnTo>
                </a:path>
                <a:path w="7895590" h="3609975">
                  <a:moveTo>
                    <a:pt x="2891145" y="2365942"/>
                  </a:moveTo>
                  <a:lnTo>
                    <a:pt x="2891145" y="2365942"/>
                  </a:lnTo>
                </a:path>
                <a:path w="7895590" h="3609975">
                  <a:moveTo>
                    <a:pt x="2869894" y="2387193"/>
                  </a:moveTo>
                  <a:lnTo>
                    <a:pt x="2869894" y="2387193"/>
                  </a:lnTo>
                </a:path>
                <a:path w="7895590" h="3609975">
                  <a:moveTo>
                    <a:pt x="2848643" y="2408444"/>
                  </a:moveTo>
                  <a:lnTo>
                    <a:pt x="2848643" y="2408444"/>
                  </a:lnTo>
                </a:path>
                <a:path w="7895590" h="3609975">
                  <a:moveTo>
                    <a:pt x="2827392" y="2429695"/>
                  </a:moveTo>
                  <a:lnTo>
                    <a:pt x="2827392" y="2429695"/>
                  </a:lnTo>
                </a:path>
                <a:path w="7895590" h="3609975">
                  <a:moveTo>
                    <a:pt x="2806141" y="2450946"/>
                  </a:moveTo>
                  <a:lnTo>
                    <a:pt x="2806141" y="2450946"/>
                  </a:lnTo>
                </a:path>
                <a:path w="7895590" h="3609975">
                  <a:moveTo>
                    <a:pt x="2784890" y="2471185"/>
                  </a:moveTo>
                  <a:lnTo>
                    <a:pt x="2784890" y="2471185"/>
                  </a:lnTo>
                </a:path>
                <a:path w="7895590" h="3609975">
                  <a:moveTo>
                    <a:pt x="2764651" y="2492436"/>
                  </a:moveTo>
                  <a:lnTo>
                    <a:pt x="2764651" y="2492436"/>
                  </a:lnTo>
                </a:path>
                <a:path w="7895590" h="3609975">
                  <a:moveTo>
                    <a:pt x="2743400" y="2513687"/>
                  </a:moveTo>
                  <a:lnTo>
                    <a:pt x="2743400" y="2513687"/>
                  </a:lnTo>
                </a:path>
                <a:path w="7895590" h="3609975">
                  <a:moveTo>
                    <a:pt x="2722149" y="2534938"/>
                  </a:moveTo>
                  <a:lnTo>
                    <a:pt x="2722149" y="2534938"/>
                  </a:lnTo>
                </a:path>
                <a:path w="7895590" h="3609975">
                  <a:moveTo>
                    <a:pt x="2700898" y="2556189"/>
                  </a:moveTo>
                  <a:lnTo>
                    <a:pt x="2700898" y="2556189"/>
                  </a:lnTo>
                </a:path>
                <a:path w="7895590" h="3609975">
                  <a:moveTo>
                    <a:pt x="2679647" y="2576428"/>
                  </a:moveTo>
                  <a:lnTo>
                    <a:pt x="2679647" y="2576428"/>
                  </a:lnTo>
                </a:path>
                <a:path w="7895590" h="3609975">
                  <a:moveTo>
                    <a:pt x="2658396" y="2597679"/>
                  </a:moveTo>
                  <a:lnTo>
                    <a:pt x="2658396" y="2597679"/>
                  </a:lnTo>
                </a:path>
                <a:path w="7895590" h="3609975">
                  <a:moveTo>
                    <a:pt x="2638157" y="2618930"/>
                  </a:moveTo>
                  <a:lnTo>
                    <a:pt x="2638157" y="2618930"/>
                  </a:lnTo>
                </a:path>
                <a:path w="7895590" h="3609975">
                  <a:moveTo>
                    <a:pt x="2616906" y="2640181"/>
                  </a:moveTo>
                  <a:lnTo>
                    <a:pt x="2616906" y="2640181"/>
                  </a:lnTo>
                </a:path>
                <a:path w="7895590" h="3609975">
                  <a:moveTo>
                    <a:pt x="2595655" y="2661432"/>
                  </a:moveTo>
                  <a:lnTo>
                    <a:pt x="2595655" y="2661432"/>
                  </a:lnTo>
                </a:path>
                <a:path w="7895590" h="3609975">
                  <a:moveTo>
                    <a:pt x="2574404" y="2682683"/>
                  </a:moveTo>
                  <a:lnTo>
                    <a:pt x="2574404" y="2682683"/>
                  </a:lnTo>
                </a:path>
                <a:path w="7895590" h="3609975">
                  <a:moveTo>
                    <a:pt x="2553153" y="2702922"/>
                  </a:moveTo>
                  <a:lnTo>
                    <a:pt x="2553153" y="2702922"/>
                  </a:lnTo>
                </a:path>
                <a:path w="7895590" h="3609975">
                  <a:moveTo>
                    <a:pt x="2532914" y="2724173"/>
                  </a:moveTo>
                  <a:lnTo>
                    <a:pt x="2532914" y="2724173"/>
                  </a:lnTo>
                </a:path>
                <a:path w="7895590" h="3609975">
                  <a:moveTo>
                    <a:pt x="2511663" y="2745424"/>
                  </a:moveTo>
                  <a:lnTo>
                    <a:pt x="2511663" y="2745424"/>
                  </a:lnTo>
                </a:path>
                <a:path w="7895590" h="3609975">
                  <a:moveTo>
                    <a:pt x="2490412" y="2766675"/>
                  </a:moveTo>
                  <a:lnTo>
                    <a:pt x="2490412" y="2766675"/>
                  </a:lnTo>
                </a:path>
                <a:path w="7895590" h="3609975">
                  <a:moveTo>
                    <a:pt x="2469161" y="2787926"/>
                  </a:moveTo>
                  <a:lnTo>
                    <a:pt x="2469161" y="2787926"/>
                  </a:lnTo>
                </a:path>
                <a:path w="7895590" h="3609975">
                  <a:moveTo>
                    <a:pt x="2943766" y="2271830"/>
                  </a:moveTo>
                  <a:lnTo>
                    <a:pt x="2943766" y="2271830"/>
                  </a:lnTo>
                </a:path>
                <a:path w="7895590" h="3609975">
                  <a:moveTo>
                    <a:pt x="2922515" y="2292069"/>
                  </a:moveTo>
                  <a:lnTo>
                    <a:pt x="2922515" y="2292069"/>
                  </a:lnTo>
                </a:path>
                <a:path w="7895590" h="3609975">
                  <a:moveTo>
                    <a:pt x="2901264" y="2313320"/>
                  </a:moveTo>
                  <a:lnTo>
                    <a:pt x="2901264" y="2313320"/>
                  </a:lnTo>
                </a:path>
                <a:path w="7895590" h="3609975">
                  <a:moveTo>
                    <a:pt x="2880013" y="2334571"/>
                  </a:moveTo>
                  <a:lnTo>
                    <a:pt x="2880013" y="2334571"/>
                  </a:lnTo>
                </a:path>
                <a:path w="7895590" h="3609975">
                  <a:moveTo>
                    <a:pt x="2858762" y="2355822"/>
                  </a:moveTo>
                  <a:lnTo>
                    <a:pt x="2858762" y="2355822"/>
                  </a:lnTo>
                </a:path>
                <a:path w="7895590" h="3609975">
                  <a:moveTo>
                    <a:pt x="2837511" y="2377073"/>
                  </a:moveTo>
                  <a:lnTo>
                    <a:pt x="2837511" y="2377073"/>
                  </a:lnTo>
                </a:path>
                <a:path w="7895590" h="3609975">
                  <a:moveTo>
                    <a:pt x="2817272" y="2397312"/>
                  </a:moveTo>
                  <a:lnTo>
                    <a:pt x="2817272" y="2397312"/>
                  </a:lnTo>
                </a:path>
                <a:path w="7895590" h="3609975">
                  <a:moveTo>
                    <a:pt x="2796021" y="2418563"/>
                  </a:moveTo>
                  <a:lnTo>
                    <a:pt x="2796021" y="2418563"/>
                  </a:lnTo>
                </a:path>
                <a:path w="7895590" h="3609975">
                  <a:moveTo>
                    <a:pt x="2774770" y="2439814"/>
                  </a:moveTo>
                  <a:lnTo>
                    <a:pt x="2774770" y="2439814"/>
                  </a:lnTo>
                </a:path>
                <a:path w="7895590" h="3609975">
                  <a:moveTo>
                    <a:pt x="2753519" y="2461065"/>
                  </a:moveTo>
                  <a:lnTo>
                    <a:pt x="2753519" y="2461065"/>
                  </a:lnTo>
                </a:path>
                <a:path w="7895590" h="3609975">
                  <a:moveTo>
                    <a:pt x="2732268" y="2482316"/>
                  </a:moveTo>
                  <a:lnTo>
                    <a:pt x="2732268" y="2482316"/>
                  </a:lnTo>
                </a:path>
                <a:path w="7895590" h="3609975">
                  <a:moveTo>
                    <a:pt x="2712029" y="2503567"/>
                  </a:moveTo>
                  <a:lnTo>
                    <a:pt x="2712029" y="2503567"/>
                  </a:lnTo>
                </a:path>
                <a:path w="7895590" h="3609975">
                  <a:moveTo>
                    <a:pt x="2690778" y="2523806"/>
                  </a:moveTo>
                  <a:lnTo>
                    <a:pt x="2690778" y="2523806"/>
                  </a:lnTo>
                </a:path>
                <a:path w="7895590" h="3609975">
                  <a:moveTo>
                    <a:pt x="2669527" y="2545057"/>
                  </a:moveTo>
                  <a:lnTo>
                    <a:pt x="2669527" y="2545057"/>
                  </a:lnTo>
                </a:path>
                <a:path w="7895590" h="3609975">
                  <a:moveTo>
                    <a:pt x="2648276" y="2566308"/>
                  </a:moveTo>
                  <a:lnTo>
                    <a:pt x="2648276" y="2566308"/>
                  </a:lnTo>
                </a:path>
                <a:path w="7895590" h="3609975">
                  <a:moveTo>
                    <a:pt x="2627025" y="2587559"/>
                  </a:moveTo>
                  <a:lnTo>
                    <a:pt x="2627025" y="2587559"/>
                  </a:lnTo>
                </a:path>
                <a:path w="7895590" h="3609975">
                  <a:moveTo>
                    <a:pt x="2605774" y="2608810"/>
                  </a:moveTo>
                  <a:lnTo>
                    <a:pt x="2605774" y="2608810"/>
                  </a:lnTo>
                </a:path>
                <a:path w="7895590" h="3609975">
                  <a:moveTo>
                    <a:pt x="2585535" y="2630061"/>
                  </a:moveTo>
                  <a:lnTo>
                    <a:pt x="2585535" y="2630061"/>
                  </a:lnTo>
                </a:path>
                <a:path w="7895590" h="3609975">
                  <a:moveTo>
                    <a:pt x="2564284" y="2650300"/>
                  </a:moveTo>
                  <a:lnTo>
                    <a:pt x="2564284" y="2650300"/>
                  </a:lnTo>
                </a:path>
                <a:path w="7895590" h="3609975">
                  <a:moveTo>
                    <a:pt x="2543033" y="2671551"/>
                  </a:moveTo>
                  <a:lnTo>
                    <a:pt x="2543033" y="2671551"/>
                  </a:lnTo>
                </a:path>
                <a:path w="7895590" h="3609975">
                  <a:moveTo>
                    <a:pt x="2521782" y="2692802"/>
                  </a:moveTo>
                  <a:lnTo>
                    <a:pt x="2521782" y="2692802"/>
                  </a:lnTo>
                </a:path>
                <a:path w="7895590" h="3609975">
                  <a:moveTo>
                    <a:pt x="2500531" y="2714053"/>
                  </a:moveTo>
                  <a:lnTo>
                    <a:pt x="2500531" y="2714053"/>
                  </a:lnTo>
                </a:path>
                <a:path w="7895590" h="3609975">
                  <a:moveTo>
                    <a:pt x="2480292" y="2735304"/>
                  </a:moveTo>
                  <a:lnTo>
                    <a:pt x="2480292" y="2735304"/>
                  </a:lnTo>
                </a:path>
                <a:path w="7895590" h="3609975">
                  <a:moveTo>
                    <a:pt x="2459041" y="2755543"/>
                  </a:moveTo>
                  <a:lnTo>
                    <a:pt x="2459041" y="2755543"/>
                  </a:lnTo>
                </a:path>
                <a:path w="7895590" h="3609975">
                  <a:moveTo>
                    <a:pt x="2911384" y="2260699"/>
                  </a:moveTo>
                  <a:lnTo>
                    <a:pt x="2911384" y="2260699"/>
                  </a:lnTo>
                </a:path>
                <a:path w="7895590" h="3609975">
                  <a:moveTo>
                    <a:pt x="2891145" y="2281950"/>
                  </a:moveTo>
                  <a:lnTo>
                    <a:pt x="2891145" y="2281950"/>
                  </a:lnTo>
                </a:path>
                <a:path w="7895590" h="3609975">
                  <a:moveTo>
                    <a:pt x="2869894" y="2303201"/>
                  </a:moveTo>
                  <a:lnTo>
                    <a:pt x="2869894" y="2303201"/>
                  </a:lnTo>
                </a:path>
                <a:path w="7895590" h="3609975">
                  <a:moveTo>
                    <a:pt x="2848643" y="2324452"/>
                  </a:moveTo>
                  <a:lnTo>
                    <a:pt x="2848643" y="2324452"/>
                  </a:lnTo>
                </a:path>
                <a:path w="7895590" h="3609975">
                  <a:moveTo>
                    <a:pt x="2827392" y="2344691"/>
                  </a:moveTo>
                  <a:lnTo>
                    <a:pt x="2827392" y="2344691"/>
                  </a:lnTo>
                </a:path>
                <a:path w="7895590" h="3609975">
                  <a:moveTo>
                    <a:pt x="2806141" y="2365942"/>
                  </a:moveTo>
                  <a:lnTo>
                    <a:pt x="2806141" y="2365942"/>
                  </a:lnTo>
                </a:path>
                <a:path w="7895590" h="3609975">
                  <a:moveTo>
                    <a:pt x="2784890" y="2387193"/>
                  </a:moveTo>
                  <a:lnTo>
                    <a:pt x="2784890" y="2387193"/>
                  </a:lnTo>
                </a:path>
                <a:path w="7895590" h="3609975">
                  <a:moveTo>
                    <a:pt x="2764651" y="2408444"/>
                  </a:moveTo>
                  <a:lnTo>
                    <a:pt x="2764651" y="2408444"/>
                  </a:lnTo>
                </a:path>
                <a:path w="7895590" h="3609975">
                  <a:moveTo>
                    <a:pt x="2743400" y="2429695"/>
                  </a:moveTo>
                  <a:lnTo>
                    <a:pt x="2743400" y="2429695"/>
                  </a:lnTo>
                </a:path>
                <a:path w="7895590" h="3609975">
                  <a:moveTo>
                    <a:pt x="2722149" y="2450946"/>
                  </a:moveTo>
                  <a:lnTo>
                    <a:pt x="2722149" y="2450946"/>
                  </a:lnTo>
                </a:path>
                <a:path w="7895590" h="3609975">
                  <a:moveTo>
                    <a:pt x="2700898" y="2471185"/>
                  </a:moveTo>
                  <a:lnTo>
                    <a:pt x="2700898" y="2471185"/>
                  </a:lnTo>
                </a:path>
                <a:path w="7895590" h="3609975">
                  <a:moveTo>
                    <a:pt x="2679647" y="2492436"/>
                  </a:moveTo>
                  <a:lnTo>
                    <a:pt x="2679647" y="2492436"/>
                  </a:lnTo>
                </a:path>
                <a:path w="7895590" h="3609975">
                  <a:moveTo>
                    <a:pt x="2658396" y="2513687"/>
                  </a:moveTo>
                  <a:lnTo>
                    <a:pt x="2658396" y="2513687"/>
                  </a:lnTo>
                </a:path>
                <a:path w="7895590" h="3609975">
                  <a:moveTo>
                    <a:pt x="2638157" y="2534938"/>
                  </a:moveTo>
                  <a:lnTo>
                    <a:pt x="2638157" y="2534938"/>
                  </a:lnTo>
                </a:path>
                <a:path w="7895590" h="3609975">
                  <a:moveTo>
                    <a:pt x="2616906" y="2556189"/>
                  </a:moveTo>
                  <a:lnTo>
                    <a:pt x="2616906" y="2556189"/>
                  </a:lnTo>
                </a:path>
                <a:path w="7895590" h="3609975">
                  <a:moveTo>
                    <a:pt x="2595655" y="2576428"/>
                  </a:moveTo>
                  <a:lnTo>
                    <a:pt x="2595655" y="2576428"/>
                  </a:lnTo>
                </a:path>
                <a:path w="7895590" h="3609975">
                  <a:moveTo>
                    <a:pt x="2574404" y="2597679"/>
                  </a:moveTo>
                  <a:lnTo>
                    <a:pt x="2574404" y="2597679"/>
                  </a:lnTo>
                </a:path>
                <a:path w="7895590" h="3609975">
                  <a:moveTo>
                    <a:pt x="2553153" y="2618930"/>
                  </a:moveTo>
                  <a:lnTo>
                    <a:pt x="2553153" y="2618930"/>
                  </a:lnTo>
                </a:path>
                <a:path w="7895590" h="3609975">
                  <a:moveTo>
                    <a:pt x="2532914" y="2640181"/>
                  </a:moveTo>
                  <a:lnTo>
                    <a:pt x="2532914" y="2640181"/>
                  </a:lnTo>
                </a:path>
                <a:path w="7895590" h="3609975">
                  <a:moveTo>
                    <a:pt x="2511663" y="2661432"/>
                  </a:moveTo>
                  <a:lnTo>
                    <a:pt x="2511663" y="2661432"/>
                  </a:lnTo>
                </a:path>
                <a:path w="7895590" h="3609975">
                  <a:moveTo>
                    <a:pt x="2490412" y="2682683"/>
                  </a:moveTo>
                  <a:lnTo>
                    <a:pt x="2490412" y="2682683"/>
                  </a:lnTo>
                </a:path>
                <a:path w="7895590" h="3609975">
                  <a:moveTo>
                    <a:pt x="2469161" y="2702922"/>
                  </a:moveTo>
                  <a:lnTo>
                    <a:pt x="2469161" y="2702922"/>
                  </a:lnTo>
                </a:path>
                <a:path w="7895590" h="3609975">
                  <a:moveTo>
                    <a:pt x="2447910" y="2724173"/>
                  </a:moveTo>
                  <a:lnTo>
                    <a:pt x="2447910" y="2724173"/>
                  </a:lnTo>
                </a:path>
                <a:path w="7895590" h="3609975">
                  <a:moveTo>
                    <a:pt x="2858762" y="2271830"/>
                  </a:moveTo>
                  <a:lnTo>
                    <a:pt x="2858762" y="2271830"/>
                  </a:lnTo>
                </a:path>
                <a:path w="7895590" h="3609975">
                  <a:moveTo>
                    <a:pt x="3154252" y="2650300"/>
                  </a:moveTo>
                  <a:lnTo>
                    <a:pt x="3154252" y="2650300"/>
                  </a:lnTo>
                </a:path>
                <a:path w="7895590" h="3609975">
                  <a:moveTo>
                    <a:pt x="3133001" y="2671551"/>
                  </a:moveTo>
                  <a:lnTo>
                    <a:pt x="3133001" y="2671551"/>
                  </a:lnTo>
                </a:path>
                <a:path w="7895590" h="3609975">
                  <a:moveTo>
                    <a:pt x="3111750" y="2692802"/>
                  </a:moveTo>
                  <a:lnTo>
                    <a:pt x="3111750" y="2692802"/>
                  </a:lnTo>
                </a:path>
                <a:path w="7895590" h="3609975">
                  <a:moveTo>
                    <a:pt x="3090499" y="2714053"/>
                  </a:moveTo>
                  <a:lnTo>
                    <a:pt x="3090499" y="2714053"/>
                  </a:lnTo>
                </a:path>
                <a:path w="7895590" h="3609975">
                  <a:moveTo>
                    <a:pt x="3070260" y="2735304"/>
                  </a:moveTo>
                  <a:lnTo>
                    <a:pt x="3070260" y="2735304"/>
                  </a:lnTo>
                </a:path>
                <a:path w="7895590" h="3609975">
                  <a:moveTo>
                    <a:pt x="3049009" y="2755543"/>
                  </a:moveTo>
                  <a:lnTo>
                    <a:pt x="3049009" y="2755543"/>
                  </a:lnTo>
                </a:path>
                <a:path w="7895590" h="3609975">
                  <a:moveTo>
                    <a:pt x="3027758" y="2776794"/>
                  </a:moveTo>
                  <a:lnTo>
                    <a:pt x="3027758" y="2776794"/>
                  </a:lnTo>
                </a:path>
                <a:path w="7895590" h="3609975">
                  <a:moveTo>
                    <a:pt x="3006507" y="2798045"/>
                  </a:moveTo>
                  <a:lnTo>
                    <a:pt x="3006507" y="2798045"/>
                  </a:lnTo>
                </a:path>
                <a:path w="7895590" h="3609975">
                  <a:moveTo>
                    <a:pt x="3143120" y="2618930"/>
                  </a:moveTo>
                  <a:lnTo>
                    <a:pt x="3143120" y="2618930"/>
                  </a:lnTo>
                </a:path>
                <a:path w="7895590" h="3609975">
                  <a:moveTo>
                    <a:pt x="3122881" y="2640181"/>
                  </a:moveTo>
                  <a:lnTo>
                    <a:pt x="3122881" y="2640181"/>
                  </a:lnTo>
                </a:path>
                <a:path w="7895590" h="3609975">
                  <a:moveTo>
                    <a:pt x="3101630" y="2661432"/>
                  </a:moveTo>
                  <a:lnTo>
                    <a:pt x="3101630" y="2661432"/>
                  </a:lnTo>
                </a:path>
                <a:path w="7895590" h="3609975">
                  <a:moveTo>
                    <a:pt x="3080379" y="2682683"/>
                  </a:moveTo>
                  <a:lnTo>
                    <a:pt x="3080379" y="2682683"/>
                  </a:lnTo>
                </a:path>
                <a:path w="7895590" h="3609975">
                  <a:moveTo>
                    <a:pt x="3059128" y="2702922"/>
                  </a:moveTo>
                  <a:lnTo>
                    <a:pt x="3059128" y="2702922"/>
                  </a:lnTo>
                </a:path>
                <a:path w="7895590" h="3609975">
                  <a:moveTo>
                    <a:pt x="3037878" y="2724173"/>
                  </a:moveTo>
                  <a:lnTo>
                    <a:pt x="3037878" y="2724173"/>
                  </a:lnTo>
                </a:path>
                <a:path w="7895590" h="3609975">
                  <a:moveTo>
                    <a:pt x="3016627" y="2745424"/>
                  </a:moveTo>
                  <a:lnTo>
                    <a:pt x="3016627" y="2745424"/>
                  </a:lnTo>
                </a:path>
                <a:path w="7895590" h="3609975">
                  <a:moveTo>
                    <a:pt x="2996388" y="2766675"/>
                  </a:moveTo>
                  <a:lnTo>
                    <a:pt x="2996388" y="2766675"/>
                  </a:lnTo>
                </a:path>
                <a:path w="7895590" h="3609975">
                  <a:moveTo>
                    <a:pt x="2975137" y="2787926"/>
                  </a:moveTo>
                  <a:lnTo>
                    <a:pt x="2975137" y="2787926"/>
                  </a:lnTo>
                </a:path>
                <a:path w="7895590" h="3609975">
                  <a:moveTo>
                    <a:pt x="2953886" y="2809177"/>
                  </a:moveTo>
                  <a:lnTo>
                    <a:pt x="2953886" y="2809177"/>
                  </a:lnTo>
                </a:path>
                <a:path w="7895590" h="3609975">
                  <a:moveTo>
                    <a:pt x="3154252" y="2566308"/>
                  </a:moveTo>
                  <a:lnTo>
                    <a:pt x="3154252" y="2566308"/>
                  </a:lnTo>
                </a:path>
                <a:path w="7895590" h="3609975">
                  <a:moveTo>
                    <a:pt x="3133001" y="2587559"/>
                  </a:moveTo>
                  <a:lnTo>
                    <a:pt x="3133001" y="2587559"/>
                  </a:lnTo>
                </a:path>
                <a:path w="7895590" h="3609975">
                  <a:moveTo>
                    <a:pt x="3111750" y="2608810"/>
                  </a:moveTo>
                  <a:lnTo>
                    <a:pt x="3111750" y="2608810"/>
                  </a:lnTo>
                </a:path>
                <a:path w="7895590" h="3609975">
                  <a:moveTo>
                    <a:pt x="3090499" y="2630061"/>
                  </a:moveTo>
                  <a:lnTo>
                    <a:pt x="3090499" y="2630061"/>
                  </a:lnTo>
                </a:path>
                <a:path w="7895590" h="3609975">
                  <a:moveTo>
                    <a:pt x="3070260" y="2650300"/>
                  </a:moveTo>
                  <a:lnTo>
                    <a:pt x="3070260" y="2650300"/>
                  </a:lnTo>
                </a:path>
                <a:path w="7895590" h="3609975">
                  <a:moveTo>
                    <a:pt x="3049009" y="2671551"/>
                  </a:moveTo>
                  <a:lnTo>
                    <a:pt x="3049009" y="2671551"/>
                  </a:lnTo>
                </a:path>
                <a:path w="7895590" h="3609975">
                  <a:moveTo>
                    <a:pt x="3027758" y="2692802"/>
                  </a:moveTo>
                  <a:lnTo>
                    <a:pt x="3027758" y="2692802"/>
                  </a:lnTo>
                </a:path>
                <a:path w="7895590" h="3609975">
                  <a:moveTo>
                    <a:pt x="3006507" y="2714053"/>
                  </a:moveTo>
                  <a:lnTo>
                    <a:pt x="3006507" y="2714053"/>
                  </a:lnTo>
                </a:path>
                <a:path w="7895590" h="3609975">
                  <a:moveTo>
                    <a:pt x="2985256" y="2735304"/>
                  </a:moveTo>
                  <a:lnTo>
                    <a:pt x="2985256" y="2735304"/>
                  </a:lnTo>
                </a:path>
                <a:path w="7895590" h="3609975">
                  <a:moveTo>
                    <a:pt x="2964005" y="2755543"/>
                  </a:moveTo>
                  <a:lnTo>
                    <a:pt x="2964005" y="2755543"/>
                  </a:lnTo>
                </a:path>
                <a:path w="7895590" h="3609975">
                  <a:moveTo>
                    <a:pt x="2943766" y="2776794"/>
                  </a:moveTo>
                  <a:lnTo>
                    <a:pt x="2943766" y="2776794"/>
                  </a:lnTo>
                </a:path>
                <a:path w="7895590" h="3609975">
                  <a:moveTo>
                    <a:pt x="2922515" y="2798045"/>
                  </a:moveTo>
                  <a:lnTo>
                    <a:pt x="2922515" y="2798045"/>
                  </a:lnTo>
                </a:path>
                <a:path w="7895590" h="3609975">
                  <a:moveTo>
                    <a:pt x="3143120" y="2534938"/>
                  </a:moveTo>
                  <a:lnTo>
                    <a:pt x="3143120" y="2534938"/>
                  </a:lnTo>
                </a:path>
                <a:path w="7895590" h="3609975">
                  <a:moveTo>
                    <a:pt x="3122881" y="2556189"/>
                  </a:moveTo>
                  <a:lnTo>
                    <a:pt x="3122881" y="2556189"/>
                  </a:lnTo>
                </a:path>
                <a:path w="7895590" h="3609975">
                  <a:moveTo>
                    <a:pt x="3101630" y="2576428"/>
                  </a:moveTo>
                  <a:lnTo>
                    <a:pt x="3101630" y="2576428"/>
                  </a:lnTo>
                </a:path>
                <a:path w="7895590" h="3609975">
                  <a:moveTo>
                    <a:pt x="3080379" y="2597679"/>
                  </a:moveTo>
                  <a:lnTo>
                    <a:pt x="3080379" y="2597679"/>
                  </a:lnTo>
                </a:path>
                <a:path w="7895590" h="3609975">
                  <a:moveTo>
                    <a:pt x="3059128" y="2618930"/>
                  </a:moveTo>
                  <a:lnTo>
                    <a:pt x="3059128" y="2618930"/>
                  </a:lnTo>
                </a:path>
                <a:path w="7895590" h="3609975">
                  <a:moveTo>
                    <a:pt x="3037878" y="2640181"/>
                  </a:moveTo>
                  <a:lnTo>
                    <a:pt x="3037878" y="2640181"/>
                  </a:lnTo>
                </a:path>
                <a:path w="7895590" h="3609975">
                  <a:moveTo>
                    <a:pt x="3016627" y="2661432"/>
                  </a:moveTo>
                  <a:lnTo>
                    <a:pt x="3016627" y="2661432"/>
                  </a:lnTo>
                </a:path>
                <a:path w="7895590" h="3609975">
                  <a:moveTo>
                    <a:pt x="2996388" y="2682683"/>
                  </a:moveTo>
                  <a:lnTo>
                    <a:pt x="2996388" y="2682683"/>
                  </a:lnTo>
                </a:path>
                <a:path w="7895590" h="3609975">
                  <a:moveTo>
                    <a:pt x="2975137" y="2702922"/>
                  </a:moveTo>
                  <a:lnTo>
                    <a:pt x="2975137" y="2702922"/>
                  </a:lnTo>
                </a:path>
                <a:path w="7895590" h="3609975">
                  <a:moveTo>
                    <a:pt x="2953886" y="2724173"/>
                  </a:moveTo>
                  <a:lnTo>
                    <a:pt x="2953886" y="2724173"/>
                  </a:lnTo>
                </a:path>
                <a:path w="7895590" h="3609975">
                  <a:moveTo>
                    <a:pt x="2932635" y="2745424"/>
                  </a:moveTo>
                  <a:lnTo>
                    <a:pt x="2932635" y="2745424"/>
                  </a:lnTo>
                </a:path>
                <a:path w="7895590" h="3609975">
                  <a:moveTo>
                    <a:pt x="2911384" y="2766675"/>
                  </a:moveTo>
                  <a:lnTo>
                    <a:pt x="2911384" y="2766675"/>
                  </a:lnTo>
                </a:path>
                <a:path w="7895590" h="3609975">
                  <a:moveTo>
                    <a:pt x="2891145" y="2787926"/>
                  </a:moveTo>
                  <a:lnTo>
                    <a:pt x="2891145" y="2787926"/>
                  </a:lnTo>
                </a:path>
                <a:path w="7895590" h="3609975">
                  <a:moveTo>
                    <a:pt x="2869894" y="2809177"/>
                  </a:moveTo>
                  <a:lnTo>
                    <a:pt x="2869894" y="2809177"/>
                  </a:lnTo>
                </a:path>
                <a:path w="7895590" h="3609975">
                  <a:moveTo>
                    <a:pt x="3154252" y="2482316"/>
                  </a:moveTo>
                  <a:lnTo>
                    <a:pt x="3154252" y="2482316"/>
                  </a:lnTo>
                </a:path>
                <a:path w="7895590" h="3609975">
                  <a:moveTo>
                    <a:pt x="3133001" y="2503567"/>
                  </a:moveTo>
                  <a:lnTo>
                    <a:pt x="3133001" y="2503567"/>
                  </a:lnTo>
                </a:path>
                <a:path w="7895590" h="3609975">
                  <a:moveTo>
                    <a:pt x="3111750" y="2523806"/>
                  </a:moveTo>
                  <a:lnTo>
                    <a:pt x="3111750" y="2523806"/>
                  </a:lnTo>
                </a:path>
                <a:path w="7895590" h="3609975">
                  <a:moveTo>
                    <a:pt x="3090499" y="2545057"/>
                  </a:moveTo>
                  <a:lnTo>
                    <a:pt x="3090499" y="2545057"/>
                  </a:lnTo>
                </a:path>
                <a:path w="7895590" h="3609975">
                  <a:moveTo>
                    <a:pt x="3070260" y="2566308"/>
                  </a:moveTo>
                  <a:lnTo>
                    <a:pt x="3070260" y="2566308"/>
                  </a:lnTo>
                </a:path>
                <a:path w="7895590" h="3609975">
                  <a:moveTo>
                    <a:pt x="3049009" y="2587559"/>
                  </a:moveTo>
                  <a:lnTo>
                    <a:pt x="3049009" y="2587559"/>
                  </a:lnTo>
                </a:path>
                <a:path w="7895590" h="3609975">
                  <a:moveTo>
                    <a:pt x="3027758" y="2608810"/>
                  </a:moveTo>
                  <a:lnTo>
                    <a:pt x="3027758" y="2608810"/>
                  </a:lnTo>
                </a:path>
                <a:path w="7895590" h="3609975">
                  <a:moveTo>
                    <a:pt x="3006507" y="2630061"/>
                  </a:moveTo>
                  <a:lnTo>
                    <a:pt x="3006507" y="2630061"/>
                  </a:lnTo>
                </a:path>
                <a:path w="7895590" h="3609975">
                  <a:moveTo>
                    <a:pt x="2985256" y="2650300"/>
                  </a:moveTo>
                  <a:lnTo>
                    <a:pt x="2985256" y="2650300"/>
                  </a:lnTo>
                </a:path>
                <a:path w="7895590" h="3609975">
                  <a:moveTo>
                    <a:pt x="2964005" y="2671551"/>
                  </a:moveTo>
                  <a:lnTo>
                    <a:pt x="2964005" y="2671551"/>
                  </a:lnTo>
                </a:path>
                <a:path w="7895590" h="3609975">
                  <a:moveTo>
                    <a:pt x="2943766" y="2692802"/>
                  </a:moveTo>
                  <a:lnTo>
                    <a:pt x="2943766" y="2692802"/>
                  </a:lnTo>
                </a:path>
                <a:path w="7895590" h="3609975">
                  <a:moveTo>
                    <a:pt x="2922515" y="2714053"/>
                  </a:moveTo>
                  <a:lnTo>
                    <a:pt x="2922515" y="2714053"/>
                  </a:lnTo>
                </a:path>
                <a:path w="7895590" h="3609975">
                  <a:moveTo>
                    <a:pt x="2901264" y="2735304"/>
                  </a:moveTo>
                  <a:lnTo>
                    <a:pt x="2901264" y="2735304"/>
                  </a:lnTo>
                </a:path>
                <a:path w="7895590" h="3609975">
                  <a:moveTo>
                    <a:pt x="2880013" y="2755543"/>
                  </a:moveTo>
                  <a:lnTo>
                    <a:pt x="2880013" y="2755543"/>
                  </a:lnTo>
                </a:path>
                <a:path w="7895590" h="3609975">
                  <a:moveTo>
                    <a:pt x="2858762" y="2776794"/>
                  </a:moveTo>
                  <a:lnTo>
                    <a:pt x="2858762" y="2776794"/>
                  </a:lnTo>
                </a:path>
                <a:path w="7895590" h="3609975">
                  <a:moveTo>
                    <a:pt x="2837511" y="2798045"/>
                  </a:moveTo>
                  <a:lnTo>
                    <a:pt x="2837511" y="2798045"/>
                  </a:lnTo>
                </a:path>
                <a:path w="7895590" h="3609975">
                  <a:moveTo>
                    <a:pt x="3143120" y="2450946"/>
                  </a:moveTo>
                  <a:lnTo>
                    <a:pt x="3143120" y="2450946"/>
                  </a:lnTo>
                </a:path>
                <a:path w="7895590" h="3609975">
                  <a:moveTo>
                    <a:pt x="3122881" y="2471185"/>
                  </a:moveTo>
                  <a:lnTo>
                    <a:pt x="3122881" y="2471185"/>
                  </a:lnTo>
                </a:path>
                <a:path w="7895590" h="3609975">
                  <a:moveTo>
                    <a:pt x="3101630" y="2492436"/>
                  </a:moveTo>
                  <a:lnTo>
                    <a:pt x="3101630" y="2492436"/>
                  </a:lnTo>
                </a:path>
                <a:path w="7895590" h="3609975">
                  <a:moveTo>
                    <a:pt x="3080379" y="2513687"/>
                  </a:moveTo>
                  <a:lnTo>
                    <a:pt x="3080379" y="2513687"/>
                  </a:lnTo>
                </a:path>
                <a:path w="7895590" h="3609975">
                  <a:moveTo>
                    <a:pt x="3059128" y="2534938"/>
                  </a:moveTo>
                  <a:lnTo>
                    <a:pt x="3059128" y="2534938"/>
                  </a:lnTo>
                </a:path>
                <a:path w="7895590" h="3609975">
                  <a:moveTo>
                    <a:pt x="3037878" y="2556189"/>
                  </a:moveTo>
                  <a:lnTo>
                    <a:pt x="3037878" y="2556189"/>
                  </a:lnTo>
                </a:path>
                <a:path w="7895590" h="3609975">
                  <a:moveTo>
                    <a:pt x="3016627" y="2576428"/>
                  </a:moveTo>
                  <a:lnTo>
                    <a:pt x="3016627" y="2576428"/>
                  </a:lnTo>
                </a:path>
                <a:path w="7895590" h="3609975">
                  <a:moveTo>
                    <a:pt x="2996388" y="2597679"/>
                  </a:moveTo>
                  <a:lnTo>
                    <a:pt x="2996388" y="2597679"/>
                  </a:lnTo>
                </a:path>
                <a:path w="7895590" h="3609975">
                  <a:moveTo>
                    <a:pt x="2975137" y="2618930"/>
                  </a:moveTo>
                  <a:lnTo>
                    <a:pt x="2975137" y="2618930"/>
                  </a:lnTo>
                </a:path>
                <a:path w="7895590" h="3609975">
                  <a:moveTo>
                    <a:pt x="2953886" y="2640181"/>
                  </a:moveTo>
                  <a:lnTo>
                    <a:pt x="2953886" y="2640181"/>
                  </a:lnTo>
                </a:path>
                <a:path w="7895590" h="3609975">
                  <a:moveTo>
                    <a:pt x="2932635" y="2661432"/>
                  </a:moveTo>
                  <a:lnTo>
                    <a:pt x="2932635" y="2661432"/>
                  </a:lnTo>
                </a:path>
                <a:path w="7895590" h="3609975">
                  <a:moveTo>
                    <a:pt x="2911384" y="2682683"/>
                  </a:moveTo>
                  <a:lnTo>
                    <a:pt x="2911384" y="2682683"/>
                  </a:lnTo>
                </a:path>
                <a:path w="7895590" h="3609975">
                  <a:moveTo>
                    <a:pt x="2891145" y="2702922"/>
                  </a:moveTo>
                  <a:lnTo>
                    <a:pt x="2891145" y="2702922"/>
                  </a:lnTo>
                </a:path>
                <a:path w="7895590" h="3609975">
                  <a:moveTo>
                    <a:pt x="2869894" y="2724173"/>
                  </a:moveTo>
                  <a:lnTo>
                    <a:pt x="2869894" y="2724173"/>
                  </a:lnTo>
                </a:path>
                <a:path w="7895590" h="3609975">
                  <a:moveTo>
                    <a:pt x="2848643" y="2745424"/>
                  </a:moveTo>
                  <a:lnTo>
                    <a:pt x="2848643" y="2745424"/>
                  </a:lnTo>
                </a:path>
                <a:path w="7895590" h="3609975">
                  <a:moveTo>
                    <a:pt x="2827392" y="2766675"/>
                  </a:moveTo>
                  <a:lnTo>
                    <a:pt x="2827392" y="2766675"/>
                  </a:lnTo>
                </a:path>
                <a:path w="7895590" h="3609975">
                  <a:moveTo>
                    <a:pt x="2806141" y="2787926"/>
                  </a:moveTo>
                  <a:lnTo>
                    <a:pt x="2806141" y="2787926"/>
                  </a:lnTo>
                </a:path>
                <a:path w="7895590" h="3609975">
                  <a:moveTo>
                    <a:pt x="2784890" y="2809177"/>
                  </a:moveTo>
                  <a:lnTo>
                    <a:pt x="2784890" y="2809177"/>
                  </a:lnTo>
                </a:path>
                <a:path w="7895590" h="3609975">
                  <a:moveTo>
                    <a:pt x="3154252" y="2397312"/>
                  </a:moveTo>
                  <a:lnTo>
                    <a:pt x="3154252" y="2397312"/>
                  </a:lnTo>
                </a:path>
                <a:path w="7895590" h="3609975">
                  <a:moveTo>
                    <a:pt x="3133001" y="2418563"/>
                  </a:moveTo>
                  <a:lnTo>
                    <a:pt x="3133001" y="2418563"/>
                  </a:lnTo>
                </a:path>
                <a:path w="7895590" h="3609975">
                  <a:moveTo>
                    <a:pt x="3111750" y="2439814"/>
                  </a:moveTo>
                  <a:lnTo>
                    <a:pt x="3111750" y="2439814"/>
                  </a:lnTo>
                </a:path>
                <a:path w="7895590" h="3609975">
                  <a:moveTo>
                    <a:pt x="3090499" y="2461065"/>
                  </a:moveTo>
                  <a:lnTo>
                    <a:pt x="3090499" y="2461065"/>
                  </a:lnTo>
                </a:path>
                <a:path w="7895590" h="3609975">
                  <a:moveTo>
                    <a:pt x="3070260" y="2482316"/>
                  </a:moveTo>
                  <a:lnTo>
                    <a:pt x="3070260" y="2482316"/>
                  </a:lnTo>
                </a:path>
                <a:path w="7895590" h="3609975">
                  <a:moveTo>
                    <a:pt x="3049009" y="2503567"/>
                  </a:moveTo>
                  <a:lnTo>
                    <a:pt x="3049009" y="2503567"/>
                  </a:lnTo>
                </a:path>
                <a:path w="7895590" h="3609975">
                  <a:moveTo>
                    <a:pt x="3027758" y="2523806"/>
                  </a:moveTo>
                  <a:lnTo>
                    <a:pt x="3027758" y="2523806"/>
                  </a:lnTo>
                </a:path>
                <a:path w="7895590" h="3609975">
                  <a:moveTo>
                    <a:pt x="3006507" y="2545057"/>
                  </a:moveTo>
                  <a:lnTo>
                    <a:pt x="3006507" y="2545057"/>
                  </a:lnTo>
                </a:path>
                <a:path w="7895590" h="3609975">
                  <a:moveTo>
                    <a:pt x="2985256" y="2566308"/>
                  </a:moveTo>
                  <a:lnTo>
                    <a:pt x="2985256" y="2566308"/>
                  </a:lnTo>
                </a:path>
                <a:path w="7895590" h="3609975">
                  <a:moveTo>
                    <a:pt x="2964005" y="2587559"/>
                  </a:moveTo>
                  <a:lnTo>
                    <a:pt x="2964005" y="2587559"/>
                  </a:lnTo>
                </a:path>
                <a:path w="7895590" h="3609975">
                  <a:moveTo>
                    <a:pt x="2943766" y="2608810"/>
                  </a:moveTo>
                  <a:lnTo>
                    <a:pt x="2943766" y="2608810"/>
                  </a:lnTo>
                </a:path>
                <a:path w="7895590" h="3609975">
                  <a:moveTo>
                    <a:pt x="2922515" y="2630061"/>
                  </a:moveTo>
                  <a:lnTo>
                    <a:pt x="2922515" y="2630061"/>
                  </a:lnTo>
                </a:path>
                <a:path w="7895590" h="3609975">
                  <a:moveTo>
                    <a:pt x="2901264" y="2650300"/>
                  </a:moveTo>
                  <a:lnTo>
                    <a:pt x="2901264" y="2650300"/>
                  </a:lnTo>
                </a:path>
                <a:path w="7895590" h="3609975">
                  <a:moveTo>
                    <a:pt x="2880013" y="2671551"/>
                  </a:moveTo>
                  <a:lnTo>
                    <a:pt x="2880013" y="2671551"/>
                  </a:lnTo>
                </a:path>
                <a:path w="7895590" h="3609975">
                  <a:moveTo>
                    <a:pt x="2858762" y="2692802"/>
                  </a:moveTo>
                  <a:lnTo>
                    <a:pt x="2858762" y="2692802"/>
                  </a:lnTo>
                </a:path>
                <a:path w="7895590" h="3609975">
                  <a:moveTo>
                    <a:pt x="2837511" y="2714053"/>
                  </a:moveTo>
                  <a:lnTo>
                    <a:pt x="2837511" y="2714053"/>
                  </a:lnTo>
                </a:path>
                <a:path w="7895590" h="3609975">
                  <a:moveTo>
                    <a:pt x="2817272" y="2735304"/>
                  </a:moveTo>
                  <a:lnTo>
                    <a:pt x="2817272" y="2735304"/>
                  </a:lnTo>
                </a:path>
                <a:path w="7895590" h="3609975">
                  <a:moveTo>
                    <a:pt x="2796021" y="2755543"/>
                  </a:moveTo>
                  <a:lnTo>
                    <a:pt x="2796021" y="2755543"/>
                  </a:lnTo>
                </a:path>
                <a:path w="7895590" h="3609975">
                  <a:moveTo>
                    <a:pt x="2774770" y="2776794"/>
                  </a:moveTo>
                  <a:lnTo>
                    <a:pt x="2774770" y="2776794"/>
                  </a:lnTo>
                </a:path>
                <a:path w="7895590" h="3609975">
                  <a:moveTo>
                    <a:pt x="2753519" y="2798045"/>
                  </a:moveTo>
                  <a:lnTo>
                    <a:pt x="2753519" y="2798045"/>
                  </a:lnTo>
                </a:path>
                <a:path w="7895590" h="3609975">
                  <a:moveTo>
                    <a:pt x="3143120" y="2365942"/>
                  </a:moveTo>
                  <a:lnTo>
                    <a:pt x="3143120" y="2365942"/>
                  </a:lnTo>
                </a:path>
                <a:path w="7895590" h="3609975">
                  <a:moveTo>
                    <a:pt x="3122881" y="2387193"/>
                  </a:moveTo>
                  <a:lnTo>
                    <a:pt x="3122881" y="2387193"/>
                  </a:lnTo>
                </a:path>
                <a:path w="7895590" h="3609975">
                  <a:moveTo>
                    <a:pt x="3101630" y="2408444"/>
                  </a:moveTo>
                  <a:lnTo>
                    <a:pt x="3101630" y="2408444"/>
                  </a:lnTo>
                </a:path>
                <a:path w="7895590" h="3609975">
                  <a:moveTo>
                    <a:pt x="3080379" y="2429695"/>
                  </a:moveTo>
                  <a:lnTo>
                    <a:pt x="3080379" y="2429695"/>
                  </a:lnTo>
                </a:path>
                <a:path w="7895590" h="3609975">
                  <a:moveTo>
                    <a:pt x="3059128" y="2450946"/>
                  </a:moveTo>
                  <a:lnTo>
                    <a:pt x="3059128" y="2450946"/>
                  </a:lnTo>
                </a:path>
                <a:path w="7895590" h="3609975">
                  <a:moveTo>
                    <a:pt x="3037878" y="2471185"/>
                  </a:moveTo>
                  <a:lnTo>
                    <a:pt x="3037878" y="2471185"/>
                  </a:lnTo>
                </a:path>
                <a:path w="7895590" h="3609975">
                  <a:moveTo>
                    <a:pt x="3016627" y="2492436"/>
                  </a:moveTo>
                  <a:lnTo>
                    <a:pt x="3016627" y="2492436"/>
                  </a:lnTo>
                </a:path>
                <a:path w="7895590" h="3609975">
                  <a:moveTo>
                    <a:pt x="2996388" y="2513687"/>
                  </a:moveTo>
                  <a:lnTo>
                    <a:pt x="2996388" y="2513687"/>
                  </a:lnTo>
                </a:path>
                <a:path w="7895590" h="3609975">
                  <a:moveTo>
                    <a:pt x="2975137" y="2534938"/>
                  </a:moveTo>
                  <a:lnTo>
                    <a:pt x="2975137" y="2534938"/>
                  </a:lnTo>
                </a:path>
                <a:path w="7895590" h="3609975">
                  <a:moveTo>
                    <a:pt x="2953886" y="2556189"/>
                  </a:moveTo>
                  <a:lnTo>
                    <a:pt x="2953886" y="2556189"/>
                  </a:lnTo>
                </a:path>
                <a:path w="7895590" h="3609975">
                  <a:moveTo>
                    <a:pt x="2932635" y="2576428"/>
                  </a:moveTo>
                  <a:lnTo>
                    <a:pt x="2932635" y="2576428"/>
                  </a:lnTo>
                </a:path>
                <a:path w="7895590" h="3609975">
                  <a:moveTo>
                    <a:pt x="2911384" y="2597679"/>
                  </a:moveTo>
                  <a:lnTo>
                    <a:pt x="2911384" y="2597679"/>
                  </a:lnTo>
                </a:path>
                <a:path w="7895590" h="3609975">
                  <a:moveTo>
                    <a:pt x="2891145" y="2618930"/>
                  </a:moveTo>
                  <a:lnTo>
                    <a:pt x="2891145" y="2618930"/>
                  </a:lnTo>
                </a:path>
                <a:path w="7895590" h="3609975">
                  <a:moveTo>
                    <a:pt x="2869894" y="2640181"/>
                  </a:moveTo>
                  <a:lnTo>
                    <a:pt x="2869894" y="2640181"/>
                  </a:lnTo>
                </a:path>
                <a:path w="7895590" h="3609975">
                  <a:moveTo>
                    <a:pt x="2848643" y="2661432"/>
                  </a:moveTo>
                  <a:lnTo>
                    <a:pt x="2848643" y="2661432"/>
                  </a:lnTo>
                </a:path>
                <a:path w="7895590" h="3609975">
                  <a:moveTo>
                    <a:pt x="2827392" y="2682683"/>
                  </a:moveTo>
                  <a:lnTo>
                    <a:pt x="2827392" y="2682683"/>
                  </a:lnTo>
                </a:path>
                <a:path w="7895590" h="3609975">
                  <a:moveTo>
                    <a:pt x="2806141" y="2702922"/>
                  </a:moveTo>
                  <a:lnTo>
                    <a:pt x="2806141" y="2702922"/>
                  </a:lnTo>
                </a:path>
                <a:path w="7895590" h="3609975">
                  <a:moveTo>
                    <a:pt x="2784890" y="2724173"/>
                  </a:moveTo>
                  <a:lnTo>
                    <a:pt x="2784890" y="2724173"/>
                  </a:lnTo>
                </a:path>
                <a:path w="7895590" h="3609975">
                  <a:moveTo>
                    <a:pt x="2764651" y="2745424"/>
                  </a:moveTo>
                  <a:lnTo>
                    <a:pt x="2764651" y="2745424"/>
                  </a:lnTo>
                </a:path>
                <a:path w="7895590" h="3609975">
                  <a:moveTo>
                    <a:pt x="2743400" y="2766675"/>
                  </a:moveTo>
                  <a:lnTo>
                    <a:pt x="2743400" y="2766675"/>
                  </a:lnTo>
                </a:path>
                <a:path w="7895590" h="3609975">
                  <a:moveTo>
                    <a:pt x="2722149" y="2787926"/>
                  </a:moveTo>
                  <a:lnTo>
                    <a:pt x="2722149" y="2787926"/>
                  </a:lnTo>
                </a:path>
                <a:path w="7895590" h="3609975">
                  <a:moveTo>
                    <a:pt x="3154252" y="2313320"/>
                  </a:moveTo>
                  <a:lnTo>
                    <a:pt x="3154252" y="2313320"/>
                  </a:lnTo>
                </a:path>
                <a:path w="7895590" h="3609975">
                  <a:moveTo>
                    <a:pt x="3133001" y="2334571"/>
                  </a:moveTo>
                  <a:lnTo>
                    <a:pt x="3133001" y="2334571"/>
                  </a:lnTo>
                </a:path>
                <a:path w="7895590" h="3609975">
                  <a:moveTo>
                    <a:pt x="3111750" y="2355822"/>
                  </a:moveTo>
                  <a:lnTo>
                    <a:pt x="3111750" y="2355822"/>
                  </a:lnTo>
                </a:path>
                <a:path w="7895590" h="3609975">
                  <a:moveTo>
                    <a:pt x="3090499" y="2377073"/>
                  </a:moveTo>
                  <a:lnTo>
                    <a:pt x="3090499" y="2377073"/>
                  </a:lnTo>
                </a:path>
                <a:path w="7895590" h="3609975">
                  <a:moveTo>
                    <a:pt x="3143120" y="2787926"/>
                  </a:moveTo>
                  <a:lnTo>
                    <a:pt x="3143120" y="2787926"/>
                  </a:lnTo>
                </a:path>
                <a:path w="7895590" h="3609975">
                  <a:moveTo>
                    <a:pt x="3122881" y="2809177"/>
                  </a:moveTo>
                  <a:lnTo>
                    <a:pt x="3122881" y="2809177"/>
                  </a:lnTo>
                </a:path>
                <a:path w="7895590" h="3609975">
                  <a:moveTo>
                    <a:pt x="3154252" y="2735304"/>
                  </a:moveTo>
                  <a:lnTo>
                    <a:pt x="3154252" y="2735304"/>
                  </a:lnTo>
                </a:path>
                <a:path w="7895590" h="3609975">
                  <a:moveTo>
                    <a:pt x="3133001" y="2755543"/>
                  </a:moveTo>
                  <a:lnTo>
                    <a:pt x="3133001" y="2755543"/>
                  </a:lnTo>
                </a:path>
                <a:path w="7895590" h="3609975">
                  <a:moveTo>
                    <a:pt x="3111750" y="2776794"/>
                  </a:moveTo>
                  <a:lnTo>
                    <a:pt x="3111750" y="2776794"/>
                  </a:lnTo>
                </a:path>
                <a:path w="7895590" h="3609975">
                  <a:moveTo>
                    <a:pt x="3090499" y="2798045"/>
                  </a:moveTo>
                  <a:lnTo>
                    <a:pt x="3090499" y="2798045"/>
                  </a:lnTo>
                </a:path>
                <a:path w="7895590" h="3609975">
                  <a:moveTo>
                    <a:pt x="3143120" y="2702922"/>
                  </a:moveTo>
                  <a:lnTo>
                    <a:pt x="3143120" y="2702922"/>
                  </a:lnTo>
                </a:path>
                <a:path w="7895590" h="3609975">
                  <a:moveTo>
                    <a:pt x="3122881" y="2724173"/>
                  </a:moveTo>
                  <a:lnTo>
                    <a:pt x="3122881" y="2724173"/>
                  </a:lnTo>
                </a:path>
                <a:path w="7895590" h="3609975">
                  <a:moveTo>
                    <a:pt x="3101630" y="2745424"/>
                  </a:moveTo>
                  <a:lnTo>
                    <a:pt x="3101630" y="2745424"/>
                  </a:lnTo>
                </a:path>
                <a:path w="7895590" h="3609975">
                  <a:moveTo>
                    <a:pt x="3080379" y="2766675"/>
                  </a:moveTo>
                  <a:lnTo>
                    <a:pt x="3080379" y="2766675"/>
                  </a:lnTo>
                </a:path>
                <a:path w="7895590" h="3609975">
                  <a:moveTo>
                    <a:pt x="3059128" y="2787926"/>
                  </a:moveTo>
                  <a:lnTo>
                    <a:pt x="3059128" y="2787926"/>
                  </a:lnTo>
                </a:path>
                <a:path w="7895590" h="3609975">
                  <a:moveTo>
                    <a:pt x="3037878" y="2809177"/>
                  </a:moveTo>
                  <a:lnTo>
                    <a:pt x="3037878" y="2809177"/>
                  </a:lnTo>
                </a:path>
                <a:path w="7895590" h="3609975">
                  <a:moveTo>
                    <a:pt x="2490412" y="2218197"/>
                  </a:moveTo>
                  <a:lnTo>
                    <a:pt x="2553153" y="2155456"/>
                  </a:lnTo>
                </a:path>
                <a:path w="7895590" h="3609975">
                  <a:moveTo>
                    <a:pt x="2616906" y="2218197"/>
                  </a:moveTo>
                  <a:lnTo>
                    <a:pt x="2679647" y="2155456"/>
                  </a:lnTo>
                </a:path>
                <a:path w="7895590" h="3609975">
                  <a:moveTo>
                    <a:pt x="2743400" y="2218197"/>
                  </a:moveTo>
                  <a:lnTo>
                    <a:pt x="2806141" y="2155456"/>
                  </a:lnTo>
                </a:path>
                <a:path w="7895590" h="3609975">
                  <a:moveTo>
                    <a:pt x="2869894" y="2218197"/>
                  </a:moveTo>
                  <a:lnTo>
                    <a:pt x="2932635" y="2155456"/>
                  </a:lnTo>
                </a:path>
                <a:path w="7895590" h="3609975">
                  <a:moveTo>
                    <a:pt x="2996388" y="2218197"/>
                  </a:moveTo>
                  <a:lnTo>
                    <a:pt x="3059128" y="2155456"/>
                  </a:lnTo>
                </a:path>
                <a:path w="7895590" h="3609975">
                  <a:moveTo>
                    <a:pt x="3122881" y="2218197"/>
                  </a:moveTo>
                  <a:lnTo>
                    <a:pt x="3163359" y="2177719"/>
                  </a:lnTo>
                </a:path>
                <a:path w="7895590" h="3609975">
                  <a:moveTo>
                    <a:pt x="2901264" y="2819296"/>
                  </a:moveTo>
                  <a:lnTo>
                    <a:pt x="2901264" y="2819296"/>
                  </a:lnTo>
                </a:path>
                <a:path w="7895590" h="3609975">
                  <a:moveTo>
                    <a:pt x="2869894" y="2850667"/>
                  </a:moveTo>
                  <a:lnTo>
                    <a:pt x="2869894" y="2850667"/>
                  </a:lnTo>
                </a:path>
                <a:path w="7895590" h="3609975">
                  <a:moveTo>
                    <a:pt x="2837511" y="2882037"/>
                  </a:moveTo>
                  <a:lnTo>
                    <a:pt x="2837511" y="2882037"/>
                  </a:lnTo>
                </a:path>
                <a:path w="7895590" h="3609975">
                  <a:moveTo>
                    <a:pt x="2806141" y="2914419"/>
                  </a:moveTo>
                  <a:lnTo>
                    <a:pt x="2806141" y="2914419"/>
                  </a:lnTo>
                </a:path>
                <a:path w="7895590" h="3609975">
                  <a:moveTo>
                    <a:pt x="2774770" y="2945790"/>
                  </a:moveTo>
                  <a:lnTo>
                    <a:pt x="2774770" y="2945790"/>
                  </a:lnTo>
                </a:path>
                <a:path w="7895590" h="3609975">
                  <a:moveTo>
                    <a:pt x="2743400" y="2977160"/>
                  </a:moveTo>
                  <a:lnTo>
                    <a:pt x="2743400" y="2977160"/>
                  </a:lnTo>
                </a:path>
                <a:path w="7895590" h="3609975">
                  <a:moveTo>
                    <a:pt x="2712029" y="3008531"/>
                  </a:moveTo>
                  <a:lnTo>
                    <a:pt x="2712029" y="3008531"/>
                  </a:lnTo>
                </a:path>
                <a:path w="7895590" h="3609975">
                  <a:moveTo>
                    <a:pt x="2679647" y="3040913"/>
                  </a:moveTo>
                  <a:lnTo>
                    <a:pt x="2679647" y="3040913"/>
                  </a:lnTo>
                </a:path>
                <a:path w="7895590" h="3609975">
                  <a:moveTo>
                    <a:pt x="2648276" y="3072284"/>
                  </a:moveTo>
                  <a:lnTo>
                    <a:pt x="2648276" y="3072284"/>
                  </a:lnTo>
                </a:path>
                <a:path w="7895590" h="3609975">
                  <a:moveTo>
                    <a:pt x="2616906" y="3103654"/>
                  </a:moveTo>
                  <a:lnTo>
                    <a:pt x="2616906" y="3103654"/>
                  </a:lnTo>
                </a:path>
                <a:path w="7895590" h="3609975">
                  <a:moveTo>
                    <a:pt x="2585535" y="3135025"/>
                  </a:moveTo>
                  <a:lnTo>
                    <a:pt x="2585535" y="3135025"/>
                  </a:lnTo>
                </a:path>
                <a:path w="7895590" h="3609975">
                  <a:moveTo>
                    <a:pt x="2553153" y="3167407"/>
                  </a:moveTo>
                  <a:lnTo>
                    <a:pt x="2553153" y="3167407"/>
                  </a:lnTo>
                </a:path>
                <a:path w="7895590" h="3609975">
                  <a:moveTo>
                    <a:pt x="2521782" y="3198778"/>
                  </a:moveTo>
                  <a:lnTo>
                    <a:pt x="2521782" y="3198778"/>
                  </a:lnTo>
                </a:path>
                <a:path w="7895590" h="3609975">
                  <a:moveTo>
                    <a:pt x="2490412" y="3230148"/>
                  </a:moveTo>
                  <a:lnTo>
                    <a:pt x="2490412" y="3230148"/>
                  </a:lnTo>
                </a:path>
                <a:path w="7895590" h="3609975">
                  <a:moveTo>
                    <a:pt x="2459041" y="3261519"/>
                  </a:moveTo>
                  <a:lnTo>
                    <a:pt x="2459041" y="3261519"/>
                  </a:lnTo>
                </a:path>
                <a:path w="7895590" h="3609975">
                  <a:moveTo>
                    <a:pt x="2426659" y="3292889"/>
                  </a:moveTo>
                  <a:lnTo>
                    <a:pt x="2426659" y="3292889"/>
                  </a:lnTo>
                </a:path>
                <a:path w="7895590" h="3609975">
                  <a:moveTo>
                    <a:pt x="2395288" y="3325272"/>
                  </a:moveTo>
                  <a:lnTo>
                    <a:pt x="2395288" y="3325272"/>
                  </a:lnTo>
                </a:path>
                <a:path w="7895590" h="3609975">
                  <a:moveTo>
                    <a:pt x="2363918" y="3356642"/>
                  </a:moveTo>
                  <a:lnTo>
                    <a:pt x="2363918" y="3356642"/>
                  </a:lnTo>
                </a:path>
                <a:path w="7895590" h="3609975">
                  <a:moveTo>
                    <a:pt x="2332547" y="3388013"/>
                  </a:moveTo>
                  <a:lnTo>
                    <a:pt x="2332547" y="3388013"/>
                  </a:lnTo>
                </a:path>
                <a:path w="7895590" h="3609975">
                  <a:moveTo>
                    <a:pt x="2301177" y="3419383"/>
                  </a:moveTo>
                  <a:lnTo>
                    <a:pt x="2301177" y="3419383"/>
                  </a:lnTo>
                </a:path>
                <a:path w="7895590" h="3609975">
                  <a:moveTo>
                    <a:pt x="2268794" y="3451766"/>
                  </a:moveTo>
                  <a:lnTo>
                    <a:pt x="2268794" y="3451766"/>
                  </a:lnTo>
                </a:path>
                <a:path w="7895590" h="3609975">
                  <a:moveTo>
                    <a:pt x="2237424" y="3483136"/>
                  </a:moveTo>
                  <a:lnTo>
                    <a:pt x="2237424" y="3483136"/>
                  </a:lnTo>
                </a:path>
                <a:path w="7895590" h="3609975">
                  <a:moveTo>
                    <a:pt x="2206053" y="3514507"/>
                  </a:moveTo>
                  <a:lnTo>
                    <a:pt x="2206053" y="3514507"/>
                  </a:lnTo>
                </a:path>
                <a:path w="7895590" h="3609975">
                  <a:moveTo>
                    <a:pt x="2174683" y="3545877"/>
                  </a:moveTo>
                  <a:lnTo>
                    <a:pt x="2174683" y="3545877"/>
                  </a:lnTo>
                </a:path>
                <a:path w="7895590" h="3609975">
                  <a:moveTo>
                    <a:pt x="2142301" y="3578260"/>
                  </a:moveTo>
                  <a:lnTo>
                    <a:pt x="2142301" y="3578260"/>
                  </a:lnTo>
                </a:path>
                <a:path w="7895590" h="3609975">
                  <a:moveTo>
                    <a:pt x="2110930" y="3609630"/>
                  </a:moveTo>
                  <a:lnTo>
                    <a:pt x="2110930" y="3609630"/>
                  </a:lnTo>
                </a:path>
                <a:path w="7895590" h="3609975">
                  <a:moveTo>
                    <a:pt x="2822332" y="2835487"/>
                  </a:moveTo>
                  <a:lnTo>
                    <a:pt x="2822332" y="2835487"/>
                  </a:lnTo>
                </a:path>
                <a:path w="7895590" h="3609975">
                  <a:moveTo>
                    <a:pt x="2790961" y="2866858"/>
                  </a:moveTo>
                  <a:lnTo>
                    <a:pt x="2790961" y="2866858"/>
                  </a:lnTo>
                </a:path>
                <a:path w="7895590" h="3609975">
                  <a:moveTo>
                    <a:pt x="2758579" y="2898228"/>
                  </a:moveTo>
                  <a:lnTo>
                    <a:pt x="2758579" y="2898228"/>
                  </a:lnTo>
                </a:path>
                <a:path w="7895590" h="3609975">
                  <a:moveTo>
                    <a:pt x="2727208" y="2929599"/>
                  </a:moveTo>
                  <a:lnTo>
                    <a:pt x="2727208" y="2929599"/>
                  </a:lnTo>
                </a:path>
                <a:path w="7895590" h="3609975">
                  <a:moveTo>
                    <a:pt x="2695838" y="2960969"/>
                  </a:moveTo>
                  <a:lnTo>
                    <a:pt x="2695838" y="2960969"/>
                  </a:lnTo>
                </a:path>
                <a:path w="7895590" h="3609975">
                  <a:moveTo>
                    <a:pt x="2664467" y="2993352"/>
                  </a:moveTo>
                  <a:lnTo>
                    <a:pt x="2664467" y="2993352"/>
                  </a:lnTo>
                </a:path>
                <a:path w="7895590" h="3609975">
                  <a:moveTo>
                    <a:pt x="2632085" y="3024722"/>
                  </a:moveTo>
                  <a:lnTo>
                    <a:pt x="2632085" y="3024722"/>
                  </a:lnTo>
                </a:path>
                <a:path w="7895590" h="3609975">
                  <a:moveTo>
                    <a:pt x="2600715" y="3056093"/>
                  </a:moveTo>
                  <a:lnTo>
                    <a:pt x="2600715" y="3056093"/>
                  </a:lnTo>
                </a:path>
                <a:path w="7895590" h="3609975">
                  <a:moveTo>
                    <a:pt x="2569344" y="3087463"/>
                  </a:moveTo>
                  <a:lnTo>
                    <a:pt x="2569344" y="3087463"/>
                  </a:lnTo>
                </a:path>
                <a:path w="7895590" h="3609975">
                  <a:moveTo>
                    <a:pt x="2537974" y="3119846"/>
                  </a:moveTo>
                  <a:lnTo>
                    <a:pt x="2537974" y="3119846"/>
                  </a:lnTo>
                </a:path>
                <a:path w="7895590" h="3609975">
                  <a:moveTo>
                    <a:pt x="2506603" y="3151216"/>
                  </a:moveTo>
                  <a:lnTo>
                    <a:pt x="2506603" y="3151216"/>
                  </a:lnTo>
                </a:path>
                <a:path w="7895590" h="3609975">
                  <a:moveTo>
                    <a:pt x="2474221" y="3182587"/>
                  </a:moveTo>
                  <a:lnTo>
                    <a:pt x="2474221" y="3182587"/>
                  </a:lnTo>
                </a:path>
                <a:path w="7895590" h="3609975">
                  <a:moveTo>
                    <a:pt x="2442850" y="3213957"/>
                  </a:moveTo>
                  <a:lnTo>
                    <a:pt x="2442850" y="3213957"/>
                  </a:lnTo>
                </a:path>
                <a:path w="7895590" h="3609975">
                  <a:moveTo>
                    <a:pt x="2411480" y="3246339"/>
                  </a:moveTo>
                  <a:lnTo>
                    <a:pt x="2411480" y="3246339"/>
                  </a:lnTo>
                </a:path>
                <a:path w="7895590" h="3609975">
                  <a:moveTo>
                    <a:pt x="2380109" y="3277710"/>
                  </a:moveTo>
                  <a:lnTo>
                    <a:pt x="2380109" y="3277710"/>
                  </a:lnTo>
                </a:path>
                <a:path w="7895590" h="3609975">
                  <a:moveTo>
                    <a:pt x="2347727" y="3309080"/>
                  </a:moveTo>
                  <a:lnTo>
                    <a:pt x="2347727" y="3309080"/>
                  </a:lnTo>
                </a:path>
                <a:path w="7895590" h="3609975">
                  <a:moveTo>
                    <a:pt x="2316356" y="3340451"/>
                  </a:moveTo>
                  <a:lnTo>
                    <a:pt x="2316356" y="3340451"/>
                  </a:lnTo>
                </a:path>
                <a:path w="7895590" h="3609975">
                  <a:moveTo>
                    <a:pt x="2284986" y="3372833"/>
                  </a:moveTo>
                  <a:lnTo>
                    <a:pt x="2284986" y="3372833"/>
                  </a:lnTo>
                </a:path>
                <a:path w="7895590" h="3609975">
                  <a:moveTo>
                    <a:pt x="2253615" y="3404204"/>
                  </a:moveTo>
                  <a:lnTo>
                    <a:pt x="2253615" y="3404204"/>
                  </a:lnTo>
                </a:path>
                <a:path w="7895590" h="3609975">
                  <a:moveTo>
                    <a:pt x="2221233" y="3435574"/>
                  </a:moveTo>
                  <a:lnTo>
                    <a:pt x="2221233" y="3435574"/>
                  </a:lnTo>
                </a:path>
                <a:path w="7895590" h="3609975">
                  <a:moveTo>
                    <a:pt x="2189862" y="3466945"/>
                  </a:moveTo>
                  <a:lnTo>
                    <a:pt x="2189862" y="3466945"/>
                  </a:lnTo>
                </a:path>
                <a:path w="7895590" h="3609975">
                  <a:moveTo>
                    <a:pt x="2158492" y="3498315"/>
                  </a:moveTo>
                  <a:lnTo>
                    <a:pt x="2158492" y="3498315"/>
                  </a:lnTo>
                </a:path>
                <a:path w="7895590" h="3609975">
                  <a:moveTo>
                    <a:pt x="2127121" y="3530698"/>
                  </a:moveTo>
                  <a:lnTo>
                    <a:pt x="2127121" y="3530698"/>
                  </a:lnTo>
                </a:path>
                <a:path w="7895590" h="3609975">
                  <a:moveTo>
                    <a:pt x="2094739" y="3562068"/>
                  </a:moveTo>
                  <a:lnTo>
                    <a:pt x="2094739" y="3562068"/>
                  </a:lnTo>
                </a:path>
                <a:path w="7895590" h="3609975">
                  <a:moveTo>
                    <a:pt x="2063368" y="3593439"/>
                  </a:moveTo>
                  <a:lnTo>
                    <a:pt x="2063368" y="3593439"/>
                  </a:lnTo>
                </a:path>
                <a:path w="7895590" h="3609975">
                  <a:moveTo>
                    <a:pt x="2774770" y="2819296"/>
                  </a:moveTo>
                  <a:lnTo>
                    <a:pt x="2774770" y="2819296"/>
                  </a:lnTo>
                </a:path>
                <a:path w="7895590" h="3609975">
                  <a:moveTo>
                    <a:pt x="2743400" y="2850667"/>
                  </a:moveTo>
                  <a:lnTo>
                    <a:pt x="2743400" y="2850667"/>
                  </a:lnTo>
                </a:path>
                <a:path w="7895590" h="3609975">
                  <a:moveTo>
                    <a:pt x="2712029" y="2882037"/>
                  </a:moveTo>
                  <a:lnTo>
                    <a:pt x="2712029" y="2882037"/>
                  </a:lnTo>
                </a:path>
                <a:path w="7895590" h="3609975">
                  <a:moveTo>
                    <a:pt x="2679647" y="2914419"/>
                  </a:moveTo>
                  <a:lnTo>
                    <a:pt x="2679647" y="2914419"/>
                  </a:lnTo>
                </a:path>
                <a:path w="7895590" h="3609975">
                  <a:moveTo>
                    <a:pt x="2648276" y="2945790"/>
                  </a:moveTo>
                  <a:lnTo>
                    <a:pt x="2648276" y="2945790"/>
                  </a:lnTo>
                </a:path>
                <a:path w="7895590" h="3609975">
                  <a:moveTo>
                    <a:pt x="2616906" y="2977160"/>
                  </a:moveTo>
                  <a:lnTo>
                    <a:pt x="2616906" y="2977160"/>
                  </a:lnTo>
                </a:path>
                <a:path w="7895590" h="3609975">
                  <a:moveTo>
                    <a:pt x="2585535" y="3008531"/>
                  </a:moveTo>
                  <a:lnTo>
                    <a:pt x="2585535" y="3008531"/>
                  </a:lnTo>
                </a:path>
                <a:path w="7895590" h="3609975">
                  <a:moveTo>
                    <a:pt x="2553153" y="3040913"/>
                  </a:moveTo>
                  <a:lnTo>
                    <a:pt x="2553153" y="3040913"/>
                  </a:lnTo>
                </a:path>
                <a:path w="7895590" h="3609975">
                  <a:moveTo>
                    <a:pt x="2521782" y="3072284"/>
                  </a:moveTo>
                  <a:lnTo>
                    <a:pt x="2521782" y="3072284"/>
                  </a:lnTo>
                </a:path>
                <a:path w="7895590" h="3609975">
                  <a:moveTo>
                    <a:pt x="2490412" y="3103654"/>
                  </a:moveTo>
                  <a:lnTo>
                    <a:pt x="2490412" y="3103654"/>
                  </a:lnTo>
                </a:path>
                <a:path w="7895590" h="3609975">
                  <a:moveTo>
                    <a:pt x="2459041" y="3135025"/>
                  </a:moveTo>
                  <a:lnTo>
                    <a:pt x="2459041" y="3135025"/>
                  </a:lnTo>
                </a:path>
                <a:path w="7895590" h="3609975">
                  <a:moveTo>
                    <a:pt x="2395288" y="3198778"/>
                  </a:moveTo>
                  <a:lnTo>
                    <a:pt x="2395288" y="3198778"/>
                  </a:lnTo>
                </a:path>
                <a:path w="7895590" h="3609975">
                  <a:moveTo>
                    <a:pt x="2363918" y="3230148"/>
                  </a:moveTo>
                  <a:lnTo>
                    <a:pt x="2363918" y="3230148"/>
                  </a:lnTo>
                </a:path>
                <a:path w="7895590" h="3609975">
                  <a:moveTo>
                    <a:pt x="2332547" y="3261519"/>
                  </a:moveTo>
                  <a:lnTo>
                    <a:pt x="2332547" y="3261519"/>
                  </a:lnTo>
                </a:path>
                <a:path w="7895590" h="3609975">
                  <a:moveTo>
                    <a:pt x="2301177" y="3292889"/>
                  </a:moveTo>
                  <a:lnTo>
                    <a:pt x="2301177" y="3292889"/>
                  </a:lnTo>
                </a:path>
                <a:path w="7895590" h="3609975">
                  <a:moveTo>
                    <a:pt x="2268794" y="3325272"/>
                  </a:moveTo>
                  <a:lnTo>
                    <a:pt x="2268794" y="3325272"/>
                  </a:lnTo>
                </a:path>
                <a:path w="7895590" h="3609975">
                  <a:moveTo>
                    <a:pt x="2237424" y="3356642"/>
                  </a:moveTo>
                  <a:lnTo>
                    <a:pt x="2237424" y="3356642"/>
                  </a:lnTo>
                </a:path>
                <a:path w="7895590" h="3609975">
                  <a:moveTo>
                    <a:pt x="2206053" y="3388013"/>
                  </a:moveTo>
                  <a:lnTo>
                    <a:pt x="2206053" y="3388013"/>
                  </a:lnTo>
                </a:path>
                <a:path w="7895590" h="3609975">
                  <a:moveTo>
                    <a:pt x="2174683" y="3419383"/>
                  </a:moveTo>
                  <a:lnTo>
                    <a:pt x="2174683" y="3419383"/>
                  </a:lnTo>
                </a:path>
                <a:path w="7895590" h="3609975">
                  <a:moveTo>
                    <a:pt x="2142301" y="3451766"/>
                  </a:moveTo>
                  <a:lnTo>
                    <a:pt x="2142301" y="3451766"/>
                  </a:lnTo>
                </a:path>
                <a:path w="7895590" h="3609975">
                  <a:moveTo>
                    <a:pt x="2110930" y="3483136"/>
                  </a:moveTo>
                  <a:lnTo>
                    <a:pt x="2110930" y="3483136"/>
                  </a:lnTo>
                </a:path>
                <a:path w="7895590" h="3609975">
                  <a:moveTo>
                    <a:pt x="2079560" y="3514507"/>
                  </a:moveTo>
                  <a:lnTo>
                    <a:pt x="2079560" y="3514507"/>
                  </a:lnTo>
                </a:path>
                <a:path w="7895590" h="3609975">
                  <a:moveTo>
                    <a:pt x="2048189" y="3545877"/>
                  </a:moveTo>
                  <a:lnTo>
                    <a:pt x="2048189" y="3545877"/>
                  </a:lnTo>
                </a:path>
                <a:path w="7895590" h="3609975">
                  <a:moveTo>
                    <a:pt x="2015807" y="3578260"/>
                  </a:moveTo>
                  <a:lnTo>
                    <a:pt x="2015807" y="3578260"/>
                  </a:lnTo>
                </a:path>
                <a:path w="7895590" h="3609975">
                  <a:moveTo>
                    <a:pt x="1984436" y="3609630"/>
                  </a:moveTo>
                  <a:lnTo>
                    <a:pt x="1984436" y="3609630"/>
                  </a:lnTo>
                </a:path>
                <a:path w="7895590" h="3609975">
                  <a:moveTo>
                    <a:pt x="2695838" y="2835487"/>
                  </a:moveTo>
                  <a:lnTo>
                    <a:pt x="2695838" y="2835487"/>
                  </a:lnTo>
                </a:path>
                <a:path w="7895590" h="3609975">
                  <a:moveTo>
                    <a:pt x="2664467" y="2866858"/>
                  </a:moveTo>
                  <a:lnTo>
                    <a:pt x="2664467" y="2866858"/>
                  </a:lnTo>
                </a:path>
                <a:path w="7895590" h="3609975">
                  <a:moveTo>
                    <a:pt x="2632085" y="2898228"/>
                  </a:moveTo>
                  <a:lnTo>
                    <a:pt x="2632085" y="2898228"/>
                  </a:lnTo>
                </a:path>
                <a:path w="7895590" h="3609975">
                  <a:moveTo>
                    <a:pt x="2600715" y="2929599"/>
                  </a:moveTo>
                  <a:lnTo>
                    <a:pt x="2600715" y="2929599"/>
                  </a:lnTo>
                </a:path>
                <a:path w="7895590" h="3609975">
                  <a:moveTo>
                    <a:pt x="2569344" y="2960969"/>
                  </a:moveTo>
                  <a:lnTo>
                    <a:pt x="2569344" y="2960969"/>
                  </a:lnTo>
                </a:path>
                <a:path w="7895590" h="3609975">
                  <a:moveTo>
                    <a:pt x="2537974" y="2993352"/>
                  </a:moveTo>
                  <a:lnTo>
                    <a:pt x="2537974" y="2993352"/>
                  </a:lnTo>
                </a:path>
                <a:path w="7895590" h="3609975">
                  <a:moveTo>
                    <a:pt x="2506603" y="3024722"/>
                  </a:moveTo>
                  <a:lnTo>
                    <a:pt x="2506603" y="3024722"/>
                  </a:lnTo>
                </a:path>
                <a:path w="7895590" h="3609975">
                  <a:moveTo>
                    <a:pt x="2474221" y="3056093"/>
                  </a:moveTo>
                  <a:lnTo>
                    <a:pt x="2474221" y="3056093"/>
                  </a:lnTo>
                </a:path>
                <a:path w="7895590" h="3609975">
                  <a:moveTo>
                    <a:pt x="2347727" y="3182587"/>
                  </a:moveTo>
                  <a:lnTo>
                    <a:pt x="2347727" y="3182587"/>
                  </a:lnTo>
                </a:path>
                <a:path w="7895590" h="3609975">
                  <a:moveTo>
                    <a:pt x="2316356" y="3213957"/>
                  </a:moveTo>
                  <a:lnTo>
                    <a:pt x="2316356" y="3213957"/>
                  </a:lnTo>
                </a:path>
                <a:path w="7895590" h="3609975">
                  <a:moveTo>
                    <a:pt x="2284986" y="3246339"/>
                  </a:moveTo>
                  <a:lnTo>
                    <a:pt x="2284986" y="3246339"/>
                  </a:lnTo>
                </a:path>
                <a:path w="7895590" h="3609975">
                  <a:moveTo>
                    <a:pt x="2253615" y="3277710"/>
                  </a:moveTo>
                  <a:lnTo>
                    <a:pt x="2253615" y="3277710"/>
                  </a:lnTo>
                </a:path>
                <a:path w="7895590" h="3609975">
                  <a:moveTo>
                    <a:pt x="2221233" y="3309080"/>
                  </a:moveTo>
                  <a:lnTo>
                    <a:pt x="2221233" y="3309080"/>
                  </a:lnTo>
                </a:path>
                <a:path w="7895590" h="3609975">
                  <a:moveTo>
                    <a:pt x="2189862" y="3340451"/>
                  </a:moveTo>
                  <a:lnTo>
                    <a:pt x="2189862" y="3340451"/>
                  </a:lnTo>
                </a:path>
                <a:path w="7895590" h="3609975">
                  <a:moveTo>
                    <a:pt x="2158492" y="3372833"/>
                  </a:moveTo>
                  <a:lnTo>
                    <a:pt x="2158492" y="3372833"/>
                  </a:lnTo>
                </a:path>
                <a:path w="7895590" h="3609975">
                  <a:moveTo>
                    <a:pt x="2127121" y="3404204"/>
                  </a:moveTo>
                  <a:lnTo>
                    <a:pt x="2127121" y="3404204"/>
                  </a:lnTo>
                </a:path>
                <a:path w="7895590" h="3609975">
                  <a:moveTo>
                    <a:pt x="2094739" y="3435574"/>
                  </a:moveTo>
                  <a:lnTo>
                    <a:pt x="2094739" y="3435574"/>
                  </a:lnTo>
                </a:path>
                <a:path w="7895590" h="3609975">
                  <a:moveTo>
                    <a:pt x="2063368" y="3466945"/>
                  </a:moveTo>
                  <a:lnTo>
                    <a:pt x="2063368" y="3466945"/>
                  </a:lnTo>
                </a:path>
                <a:path w="7895590" h="3609975">
                  <a:moveTo>
                    <a:pt x="2031998" y="3498315"/>
                  </a:moveTo>
                  <a:lnTo>
                    <a:pt x="2031998" y="3498315"/>
                  </a:lnTo>
                </a:path>
                <a:path w="7895590" h="3609975">
                  <a:moveTo>
                    <a:pt x="2000627" y="3530698"/>
                  </a:moveTo>
                  <a:lnTo>
                    <a:pt x="2000627" y="3530698"/>
                  </a:lnTo>
                </a:path>
                <a:path w="7895590" h="3609975">
                  <a:moveTo>
                    <a:pt x="1969257" y="3562068"/>
                  </a:moveTo>
                  <a:lnTo>
                    <a:pt x="1969257" y="3562068"/>
                  </a:lnTo>
                </a:path>
                <a:path w="7895590" h="3609975">
                  <a:moveTo>
                    <a:pt x="1936874" y="3593439"/>
                  </a:moveTo>
                  <a:lnTo>
                    <a:pt x="1936874" y="3593439"/>
                  </a:lnTo>
                </a:path>
                <a:path w="7895590" h="3609975">
                  <a:moveTo>
                    <a:pt x="2648276" y="2819296"/>
                  </a:moveTo>
                  <a:lnTo>
                    <a:pt x="2648276" y="2819296"/>
                  </a:lnTo>
                </a:path>
                <a:path w="7895590" h="3609975">
                  <a:moveTo>
                    <a:pt x="2616906" y="2850667"/>
                  </a:moveTo>
                  <a:lnTo>
                    <a:pt x="2616906" y="2850667"/>
                  </a:lnTo>
                </a:path>
                <a:path w="7895590" h="3609975">
                  <a:moveTo>
                    <a:pt x="2585535" y="2882037"/>
                  </a:moveTo>
                  <a:lnTo>
                    <a:pt x="2585535" y="2882037"/>
                  </a:lnTo>
                </a:path>
                <a:path w="7895590" h="3609975">
                  <a:moveTo>
                    <a:pt x="2553153" y="2914419"/>
                  </a:moveTo>
                  <a:lnTo>
                    <a:pt x="2553153" y="2914419"/>
                  </a:lnTo>
                </a:path>
                <a:path w="7895590" h="3609975">
                  <a:moveTo>
                    <a:pt x="2521782" y="2945790"/>
                  </a:moveTo>
                  <a:lnTo>
                    <a:pt x="2521782" y="2945790"/>
                  </a:lnTo>
                </a:path>
                <a:path w="7895590" h="3609975">
                  <a:moveTo>
                    <a:pt x="2490412" y="2977160"/>
                  </a:moveTo>
                  <a:lnTo>
                    <a:pt x="2490412" y="2977160"/>
                  </a:lnTo>
                </a:path>
                <a:path w="7895590" h="3609975">
                  <a:moveTo>
                    <a:pt x="2459041" y="3008531"/>
                  </a:moveTo>
                  <a:lnTo>
                    <a:pt x="2459041" y="3008531"/>
                  </a:lnTo>
                </a:path>
                <a:path w="7895590" h="3609975">
                  <a:moveTo>
                    <a:pt x="2363918" y="3103654"/>
                  </a:moveTo>
                  <a:lnTo>
                    <a:pt x="2363918" y="3103654"/>
                  </a:lnTo>
                </a:path>
                <a:path w="7895590" h="3609975">
                  <a:moveTo>
                    <a:pt x="2332547" y="3135025"/>
                  </a:moveTo>
                  <a:lnTo>
                    <a:pt x="2332547" y="3135025"/>
                  </a:lnTo>
                </a:path>
                <a:path w="7895590" h="3609975">
                  <a:moveTo>
                    <a:pt x="2301177" y="3167407"/>
                  </a:moveTo>
                  <a:lnTo>
                    <a:pt x="2301177" y="3167407"/>
                  </a:lnTo>
                </a:path>
                <a:path w="7895590" h="3609975">
                  <a:moveTo>
                    <a:pt x="2268794" y="3198778"/>
                  </a:moveTo>
                  <a:lnTo>
                    <a:pt x="2268794" y="3198778"/>
                  </a:lnTo>
                </a:path>
                <a:path w="7895590" h="3609975">
                  <a:moveTo>
                    <a:pt x="2237424" y="3230148"/>
                  </a:moveTo>
                  <a:lnTo>
                    <a:pt x="2237424" y="3230148"/>
                  </a:lnTo>
                </a:path>
                <a:path w="7895590" h="3609975">
                  <a:moveTo>
                    <a:pt x="2206053" y="3261519"/>
                  </a:moveTo>
                  <a:lnTo>
                    <a:pt x="2206053" y="3261519"/>
                  </a:lnTo>
                </a:path>
                <a:path w="7895590" h="3609975">
                  <a:moveTo>
                    <a:pt x="2174683" y="3292889"/>
                  </a:moveTo>
                  <a:lnTo>
                    <a:pt x="2174683" y="3292889"/>
                  </a:lnTo>
                </a:path>
                <a:path w="7895590" h="3609975">
                  <a:moveTo>
                    <a:pt x="2142301" y="3325272"/>
                  </a:moveTo>
                  <a:lnTo>
                    <a:pt x="2142301" y="3325272"/>
                  </a:lnTo>
                </a:path>
                <a:path w="7895590" h="3609975">
                  <a:moveTo>
                    <a:pt x="2110930" y="3356642"/>
                  </a:moveTo>
                  <a:lnTo>
                    <a:pt x="2110930" y="3356642"/>
                  </a:lnTo>
                </a:path>
                <a:path w="7895590" h="3609975">
                  <a:moveTo>
                    <a:pt x="2079560" y="3388013"/>
                  </a:moveTo>
                  <a:lnTo>
                    <a:pt x="2079560" y="3388013"/>
                  </a:lnTo>
                </a:path>
                <a:path w="7895590" h="3609975">
                  <a:moveTo>
                    <a:pt x="2048189" y="3419383"/>
                  </a:moveTo>
                  <a:lnTo>
                    <a:pt x="2048189" y="3419383"/>
                  </a:lnTo>
                </a:path>
                <a:path w="7895590" h="3609975">
                  <a:moveTo>
                    <a:pt x="2015807" y="3451766"/>
                  </a:moveTo>
                  <a:lnTo>
                    <a:pt x="2015807" y="3451766"/>
                  </a:lnTo>
                </a:path>
                <a:path w="7895590" h="3609975">
                  <a:moveTo>
                    <a:pt x="1984436" y="3483136"/>
                  </a:moveTo>
                  <a:lnTo>
                    <a:pt x="1984436" y="3483136"/>
                  </a:lnTo>
                </a:path>
                <a:path w="7895590" h="3609975">
                  <a:moveTo>
                    <a:pt x="1953066" y="3514507"/>
                  </a:moveTo>
                  <a:lnTo>
                    <a:pt x="1953066" y="3514507"/>
                  </a:lnTo>
                </a:path>
                <a:path w="7895590" h="3609975">
                  <a:moveTo>
                    <a:pt x="1921695" y="3545877"/>
                  </a:moveTo>
                  <a:lnTo>
                    <a:pt x="1921695" y="3545877"/>
                  </a:lnTo>
                </a:path>
                <a:path w="7895590" h="3609975">
                  <a:moveTo>
                    <a:pt x="1889313" y="3578260"/>
                  </a:moveTo>
                  <a:lnTo>
                    <a:pt x="1889313" y="3578260"/>
                  </a:lnTo>
                </a:path>
                <a:path w="7895590" h="3609975">
                  <a:moveTo>
                    <a:pt x="1857942" y="3609630"/>
                  </a:moveTo>
                  <a:lnTo>
                    <a:pt x="1857942" y="3609630"/>
                  </a:lnTo>
                </a:path>
                <a:path w="7895590" h="3609975">
                  <a:moveTo>
                    <a:pt x="2569344" y="2835487"/>
                  </a:moveTo>
                  <a:lnTo>
                    <a:pt x="2569344" y="2835487"/>
                  </a:lnTo>
                </a:path>
                <a:path w="7895590" h="3609975">
                  <a:moveTo>
                    <a:pt x="2537974" y="2866858"/>
                  </a:moveTo>
                  <a:lnTo>
                    <a:pt x="2537974" y="2866858"/>
                  </a:lnTo>
                </a:path>
                <a:path w="7895590" h="3609975">
                  <a:moveTo>
                    <a:pt x="2506603" y="2898228"/>
                  </a:moveTo>
                  <a:lnTo>
                    <a:pt x="2506603" y="2898228"/>
                  </a:lnTo>
                </a:path>
                <a:path w="7895590" h="3609975">
                  <a:moveTo>
                    <a:pt x="2474221" y="2929599"/>
                  </a:moveTo>
                  <a:lnTo>
                    <a:pt x="2474221" y="2929599"/>
                  </a:lnTo>
                </a:path>
                <a:path w="7895590" h="3609975">
                  <a:moveTo>
                    <a:pt x="2347727" y="3056093"/>
                  </a:moveTo>
                  <a:lnTo>
                    <a:pt x="2347727" y="3056093"/>
                  </a:lnTo>
                </a:path>
                <a:path w="7895590" h="3609975">
                  <a:moveTo>
                    <a:pt x="2316356" y="3087463"/>
                  </a:moveTo>
                  <a:lnTo>
                    <a:pt x="2316356" y="3087463"/>
                  </a:lnTo>
                </a:path>
                <a:path w="7895590" h="3609975">
                  <a:moveTo>
                    <a:pt x="2284986" y="3119846"/>
                  </a:moveTo>
                  <a:lnTo>
                    <a:pt x="2284986" y="3119846"/>
                  </a:lnTo>
                </a:path>
                <a:path w="7895590" h="3609975">
                  <a:moveTo>
                    <a:pt x="2253615" y="3151216"/>
                  </a:moveTo>
                  <a:lnTo>
                    <a:pt x="2253615" y="3151216"/>
                  </a:lnTo>
                </a:path>
                <a:path w="7895590" h="3609975">
                  <a:moveTo>
                    <a:pt x="2221233" y="3182587"/>
                  </a:moveTo>
                  <a:lnTo>
                    <a:pt x="2221233" y="3182587"/>
                  </a:lnTo>
                </a:path>
                <a:path w="7895590" h="3609975">
                  <a:moveTo>
                    <a:pt x="2189862" y="3213957"/>
                  </a:moveTo>
                  <a:lnTo>
                    <a:pt x="2189862" y="3213957"/>
                  </a:lnTo>
                </a:path>
                <a:path w="7895590" h="3609975">
                  <a:moveTo>
                    <a:pt x="2158492" y="3246339"/>
                  </a:moveTo>
                  <a:lnTo>
                    <a:pt x="2158492" y="3246339"/>
                  </a:lnTo>
                </a:path>
                <a:path w="7895590" h="3609975">
                  <a:moveTo>
                    <a:pt x="2127121" y="3277710"/>
                  </a:moveTo>
                  <a:lnTo>
                    <a:pt x="2127121" y="3277710"/>
                  </a:lnTo>
                </a:path>
                <a:path w="7895590" h="3609975">
                  <a:moveTo>
                    <a:pt x="2094739" y="3309080"/>
                  </a:moveTo>
                  <a:lnTo>
                    <a:pt x="2094739" y="3309080"/>
                  </a:lnTo>
                </a:path>
                <a:path w="7895590" h="3609975">
                  <a:moveTo>
                    <a:pt x="2063368" y="3340451"/>
                  </a:moveTo>
                  <a:lnTo>
                    <a:pt x="2063368" y="3340451"/>
                  </a:lnTo>
                </a:path>
                <a:path w="7895590" h="3609975">
                  <a:moveTo>
                    <a:pt x="2031998" y="3372833"/>
                  </a:moveTo>
                  <a:lnTo>
                    <a:pt x="2031998" y="3372833"/>
                  </a:lnTo>
                </a:path>
                <a:path w="7895590" h="3609975">
                  <a:moveTo>
                    <a:pt x="2000627" y="3404204"/>
                  </a:moveTo>
                  <a:lnTo>
                    <a:pt x="2000627" y="3404204"/>
                  </a:lnTo>
                </a:path>
                <a:path w="7895590" h="3609975">
                  <a:moveTo>
                    <a:pt x="1969257" y="3435574"/>
                  </a:moveTo>
                  <a:lnTo>
                    <a:pt x="1969257" y="3435574"/>
                  </a:lnTo>
                </a:path>
                <a:path w="7895590" h="3609975">
                  <a:moveTo>
                    <a:pt x="1936874" y="3466945"/>
                  </a:moveTo>
                  <a:lnTo>
                    <a:pt x="1936874" y="3466945"/>
                  </a:lnTo>
                </a:path>
                <a:path w="7895590" h="3609975">
                  <a:moveTo>
                    <a:pt x="1905504" y="3498315"/>
                  </a:moveTo>
                  <a:lnTo>
                    <a:pt x="1905504" y="3498315"/>
                  </a:lnTo>
                </a:path>
                <a:path w="7895590" h="3609975">
                  <a:moveTo>
                    <a:pt x="1874133" y="3530698"/>
                  </a:moveTo>
                  <a:lnTo>
                    <a:pt x="1874133" y="3530698"/>
                  </a:lnTo>
                </a:path>
                <a:path w="7895590" h="3609975">
                  <a:moveTo>
                    <a:pt x="1842763" y="3562068"/>
                  </a:moveTo>
                  <a:lnTo>
                    <a:pt x="1842763" y="3562068"/>
                  </a:lnTo>
                </a:path>
                <a:path w="7895590" h="3609975">
                  <a:moveTo>
                    <a:pt x="1810381" y="3593439"/>
                  </a:moveTo>
                  <a:lnTo>
                    <a:pt x="1810381" y="3593439"/>
                  </a:lnTo>
                </a:path>
                <a:path w="7895590" h="3609975">
                  <a:moveTo>
                    <a:pt x="2521782" y="2819296"/>
                  </a:moveTo>
                  <a:lnTo>
                    <a:pt x="2521782" y="2819296"/>
                  </a:lnTo>
                </a:path>
                <a:path w="7895590" h="3609975">
                  <a:moveTo>
                    <a:pt x="2490412" y="2850667"/>
                  </a:moveTo>
                  <a:lnTo>
                    <a:pt x="2490412" y="2850667"/>
                  </a:lnTo>
                </a:path>
                <a:path w="7895590" h="3609975">
                  <a:moveTo>
                    <a:pt x="2459041" y="2882037"/>
                  </a:moveTo>
                  <a:lnTo>
                    <a:pt x="2459041" y="2882037"/>
                  </a:lnTo>
                </a:path>
                <a:path w="7895590" h="3609975">
                  <a:moveTo>
                    <a:pt x="2363918" y="2977160"/>
                  </a:moveTo>
                  <a:lnTo>
                    <a:pt x="2363918" y="2977160"/>
                  </a:lnTo>
                </a:path>
                <a:path w="7895590" h="3609975">
                  <a:moveTo>
                    <a:pt x="2332547" y="3008531"/>
                  </a:moveTo>
                  <a:lnTo>
                    <a:pt x="2332547" y="3008531"/>
                  </a:lnTo>
                </a:path>
                <a:path w="7895590" h="3609975">
                  <a:moveTo>
                    <a:pt x="2301177" y="3040913"/>
                  </a:moveTo>
                  <a:lnTo>
                    <a:pt x="2301177" y="3040913"/>
                  </a:lnTo>
                </a:path>
                <a:path w="7895590" h="3609975">
                  <a:moveTo>
                    <a:pt x="2268794" y="3072284"/>
                  </a:moveTo>
                  <a:lnTo>
                    <a:pt x="2268794" y="3072284"/>
                  </a:lnTo>
                </a:path>
                <a:path w="7895590" h="3609975">
                  <a:moveTo>
                    <a:pt x="2237424" y="3103654"/>
                  </a:moveTo>
                  <a:lnTo>
                    <a:pt x="2237424" y="3103654"/>
                  </a:lnTo>
                </a:path>
                <a:path w="7895590" h="3609975">
                  <a:moveTo>
                    <a:pt x="2206053" y="3135025"/>
                  </a:moveTo>
                  <a:lnTo>
                    <a:pt x="2206053" y="3135025"/>
                  </a:lnTo>
                </a:path>
                <a:path w="7895590" h="3609975">
                  <a:moveTo>
                    <a:pt x="2174683" y="3167407"/>
                  </a:moveTo>
                  <a:lnTo>
                    <a:pt x="2174683" y="3167407"/>
                  </a:lnTo>
                </a:path>
                <a:path w="7895590" h="3609975">
                  <a:moveTo>
                    <a:pt x="2142301" y="3198778"/>
                  </a:moveTo>
                  <a:lnTo>
                    <a:pt x="2142301" y="3198778"/>
                  </a:lnTo>
                </a:path>
                <a:path w="7895590" h="3609975">
                  <a:moveTo>
                    <a:pt x="2110930" y="3230148"/>
                  </a:moveTo>
                  <a:lnTo>
                    <a:pt x="2110930" y="3230148"/>
                  </a:lnTo>
                </a:path>
                <a:path w="7895590" h="3609975">
                  <a:moveTo>
                    <a:pt x="2079560" y="3261519"/>
                  </a:moveTo>
                  <a:lnTo>
                    <a:pt x="2079560" y="3261519"/>
                  </a:lnTo>
                </a:path>
                <a:path w="7895590" h="3609975">
                  <a:moveTo>
                    <a:pt x="2048189" y="3292889"/>
                  </a:moveTo>
                  <a:lnTo>
                    <a:pt x="2048189" y="3292889"/>
                  </a:lnTo>
                </a:path>
                <a:path w="7895590" h="3609975">
                  <a:moveTo>
                    <a:pt x="2015807" y="3325272"/>
                  </a:moveTo>
                  <a:lnTo>
                    <a:pt x="2015807" y="3325272"/>
                  </a:lnTo>
                </a:path>
                <a:path w="7895590" h="3609975">
                  <a:moveTo>
                    <a:pt x="1984436" y="3356642"/>
                  </a:moveTo>
                  <a:lnTo>
                    <a:pt x="1984436" y="3356642"/>
                  </a:lnTo>
                </a:path>
                <a:path w="7895590" h="3609975">
                  <a:moveTo>
                    <a:pt x="1953066" y="3388013"/>
                  </a:moveTo>
                  <a:lnTo>
                    <a:pt x="1953066" y="3388013"/>
                  </a:lnTo>
                </a:path>
                <a:path w="7895590" h="3609975">
                  <a:moveTo>
                    <a:pt x="1921695" y="3419383"/>
                  </a:moveTo>
                  <a:lnTo>
                    <a:pt x="1921695" y="3419383"/>
                  </a:lnTo>
                </a:path>
                <a:path w="7895590" h="3609975">
                  <a:moveTo>
                    <a:pt x="1889313" y="3451766"/>
                  </a:moveTo>
                  <a:lnTo>
                    <a:pt x="1889313" y="3451766"/>
                  </a:lnTo>
                </a:path>
                <a:path w="7895590" h="3609975">
                  <a:moveTo>
                    <a:pt x="1857942" y="3483136"/>
                  </a:moveTo>
                  <a:lnTo>
                    <a:pt x="1857942" y="3483136"/>
                  </a:lnTo>
                </a:path>
                <a:path w="7895590" h="3609975">
                  <a:moveTo>
                    <a:pt x="1826572" y="3514507"/>
                  </a:moveTo>
                  <a:lnTo>
                    <a:pt x="1826572" y="3514507"/>
                  </a:lnTo>
                </a:path>
                <a:path w="7895590" h="3609975">
                  <a:moveTo>
                    <a:pt x="1795201" y="3545877"/>
                  </a:moveTo>
                  <a:lnTo>
                    <a:pt x="1795201" y="3545877"/>
                  </a:lnTo>
                </a:path>
                <a:path w="7895590" h="3609975">
                  <a:moveTo>
                    <a:pt x="1763831" y="3578260"/>
                  </a:moveTo>
                  <a:lnTo>
                    <a:pt x="1763831" y="3578260"/>
                  </a:lnTo>
                </a:path>
                <a:path w="7895590" h="3609975">
                  <a:moveTo>
                    <a:pt x="1731448" y="3609630"/>
                  </a:moveTo>
                  <a:lnTo>
                    <a:pt x="1731448" y="3609630"/>
                  </a:lnTo>
                </a:path>
                <a:path w="7895590" h="3609975">
                  <a:moveTo>
                    <a:pt x="2474221" y="2803105"/>
                  </a:moveTo>
                  <a:lnTo>
                    <a:pt x="2474221" y="2803105"/>
                  </a:lnTo>
                </a:path>
                <a:path w="7895590" h="3609975">
                  <a:moveTo>
                    <a:pt x="2347727" y="2929599"/>
                  </a:moveTo>
                  <a:lnTo>
                    <a:pt x="2347727" y="2929599"/>
                  </a:lnTo>
                </a:path>
                <a:path w="7895590" h="3609975">
                  <a:moveTo>
                    <a:pt x="2316356" y="2960969"/>
                  </a:moveTo>
                  <a:lnTo>
                    <a:pt x="2316356" y="2960969"/>
                  </a:lnTo>
                </a:path>
                <a:path w="7895590" h="3609975">
                  <a:moveTo>
                    <a:pt x="2284986" y="2993352"/>
                  </a:moveTo>
                  <a:lnTo>
                    <a:pt x="2284986" y="2993352"/>
                  </a:lnTo>
                </a:path>
                <a:path w="7895590" h="3609975">
                  <a:moveTo>
                    <a:pt x="2253615" y="3024722"/>
                  </a:moveTo>
                  <a:lnTo>
                    <a:pt x="2253615" y="3024722"/>
                  </a:lnTo>
                </a:path>
                <a:path w="7895590" h="3609975">
                  <a:moveTo>
                    <a:pt x="2221233" y="3056093"/>
                  </a:moveTo>
                  <a:lnTo>
                    <a:pt x="2221233" y="3056093"/>
                  </a:lnTo>
                </a:path>
                <a:path w="7895590" h="3609975">
                  <a:moveTo>
                    <a:pt x="2189862" y="3087463"/>
                  </a:moveTo>
                  <a:lnTo>
                    <a:pt x="2189862" y="3087463"/>
                  </a:lnTo>
                </a:path>
                <a:path w="7895590" h="3609975">
                  <a:moveTo>
                    <a:pt x="2158492" y="3119846"/>
                  </a:moveTo>
                  <a:lnTo>
                    <a:pt x="2158492" y="3119846"/>
                  </a:lnTo>
                </a:path>
                <a:path w="7895590" h="3609975">
                  <a:moveTo>
                    <a:pt x="2127121" y="3151216"/>
                  </a:moveTo>
                  <a:lnTo>
                    <a:pt x="2127121" y="3151216"/>
                  </a:lnTo>
                </a:path>
                <a:path w="7895590" h="3609975">
                  <a:moveTo>
                    <a:pt x="2094739" y="3182587"/>
                  </a:moveTo>
                  <a:lnTo>
                    <a:pt x="2094739" y="3182587"/>
                  </a:lnTo>
                </a:path>
                <a:path w="7895590" h="3609975">
                  <a:moveTo>
                    <a:pt x="2063368" y="3213957"/>
                  </a:moveTo>
                  <a:lnTo>
                    <a:pt x="2063368" y="3213957"/>
                  </a:lnTo>
                </a:path>
                <a:path w="7895590" h="3609975">
                  <a:moveTo>
                    <a:pt x="2031998" y="3246339"/>
                  </a:moveTo>
                  <a:lnTo>
                    <a:pt x="2031998" y="3246339"/>
                  </a:lnTo>
                </a:path>
                <a:path w="7895590" h="3609975">
                  <a:moveTo>
                    <a:pt x="2000627" y="3277710"/>
                  </a:moveTo>
                  <a:lnTo>
                    <a:pt x="2000627" y="3277710"/>
                  </a:lnTo>
                </a:path>
                <a:path w="7895590" h="3609975">
                  <a:moveTo>
                    <a:pt x="1969257" y="3309080"/>
                  </a:moveTo>
                  <a:lnTo>
                    <a:pt x="1969257" y="3309080"/>
                  </a:lnTo>
                </a:path>
                <a:path w="7895590" h="3609975">
                  <a:moveTo>
                    <a:pt x="1936874" y="3340451"/>
                  </a:moveTo>
                  <a:lnTo>
                    <a:pt x="1936874" y="3340451"/>
                  </a:lnTo>
                </a:path>
                <a:path w="7895590" h="3609975">
                  <a:moveTo>
                    <a:pt x="1905504" y="3372833"/>
                  </a:moveTo>
                  <a:lnTo>
                    <a:pt x="1905504" y="3372833"/>
                  </a:lnTo>
                </a:path>
                <a:path w="7895590" h="3609975">
                  <a:moveTo>
                    <a:pt x="1874133" y="3404204"/>
                  </a:moveTo>
                  <a:lnTo>
                    <a:pt x="1874133" y="3404204"/>
                  </a:lnTo>
                </a:path>
                <a:path w="7895590" h="3609975">
                  <a:moveTo>
                    <a:pt x="1842763" y="3435574"/>
                  </a:moveTo>
                  <a:lnTo>
                    <a:pt x="1842763" y="3435574"/>
                  </a:lnTo>
                </a:path>
                <a:path w="7895590" h="3609975">
                  <a:moveTo>
                    <a:pt x="1810381" y="3466945"/>
                  </a:moveTo>
                  <a:lnTo>
                    <a:pt x="1810381" y="3466945"/>
                  </a:lnTo>
                </a:path>
                <a:path w="7895590" h="3609975">
                  <a:moveTo>
                    <a:pt x="1779010" y="3498315"/>
                  </a:moveTo>
                  <a:lnTo>
                    <a:pt x="1779010" y="3498315"/>
                  </a:lnTo>
                </a:path>
                <a:path w="7895590" h="3609975">
                  <a:moveTo>
                    <a:pt x="1747640" y="3530698"/>
                  </a:moveTo>
                  <a:lnTo>
                    <a:pt x="1747640" y="3530698"/>
                  </a:lnTo>
                </a:path>
                <a:path w="7895590" h="3609975">
                  <a:moveTo>
                    <a:pt x="1716269" y="3562068"/>
                  </a:moveTo>
                  <a:lnTo>
                    <a:pt x="1716269" y="3562068"/>
                  </a:lnTo>
                </a:path>
                <a:path w="7895590" h="3609975">
                  <a:moveTo>
                    <a:pt x="1683887" y="3593439"/>
                  </a:moveTo>
                  <a:lnTo>
                    <a:pt x="1683887" y="3593439"/>
                  </a:lnTo>
                </a:path>
                <a:path w="7895590" h="3609975">
                  <a:moveTo>
                    <a:pt x="2363918" y="2850667"/>
                  </a:moveTo>
                  <a:lnTo>
                    <a:pt x="2363918" y="2850667"/>
                  </a:lnTo>
                </a:path>
                <a:path w="7895590" h="3609975">
                  <a:moveTo>
                    <a:pt x="2332547" y="2882037"/>
                  </a:moveTo>
                  <a:lnTo>
                    <a:pt x="2332547" y="2882037"/>
                  </a:lnTo>
                </a:path>
                <a:path w="7895590" h="3609975">
                  <a:moveTo>
                    <a:pt x="2301177" y="2914419"/>
                  </a:moveTo>
                  <a:lnTo>
                    <a:pt x="2301177" y="2914419"/>
                  </a:lnTo>
                </a:path>
                <a:path w="7895590" h="3609975">
                  <a:moveTo>
                    <a:pt x="2268794" y="2945790"/>
                  </a:moveTo>
                  <a:lnTo>
                    <a:pt x="2268794" y="2945790"/>
                  </a:lnTo>
                </a:path>
                <a:path w="7895590" h="3609975">
                  <a:moveTo>
                    <a:pt x="2237424" y="2977160"/>
                  </a:moveTo>
                  <a:lnTo>
                    <a:pt x="2237424" y="2977160"/>
                  </a:lnTo>
                </a:path>
                <a:path w="7895590" h="3609975">
                  <a:moveTo>
                    <a:pt x="2206053" y="3008531"/>
                  </a:moveTo>
                  <a:lnTo>
                    <a:pt x="2206053" y="3008531"/>
                  </a:lnTo>
                </a:path>
                <a:path w="7895590" h="3609975">
                  <a:moveTo>
                    <a:pt x="2174683" y="3040913"/>
                  </a:moveTo>
                  <a:lnTo>
                    <a:pt x="2174683" y="3040913"/>
                  </a:lnTo>
                </a:path>
                <a:path w="7895590" h="3609975">
                  <a:moveTo>
                    <a:pt x="2142301" y="3072284"/>
                  </a:moveTo>
                  <a:lnTo>
                    <a:pt x="2142301" y="3072284"/>
                  </a:lnTo>
                </a:path>
                <a:path w="7895590" h="3609975">
                  <a:moveTo>
                    <a:pt x="2110930" y="3103654"/>
                  </a:moveTo>
                  <a:lnTo>
                    <a:pt x="2110930" y="3103654"/>
                  </a:lnTo>
                </a:path>
                <a:path w="7895590" h="3609975">
                  <a:moveTo>
                    <a:pt x="2079560" y="3135025"/>
                  </a:moveTo>
                  <a:lnTo>
                    <a:pt x="2079560" y="3135025"/>
                  </a:lnTo>
                </a:path>
                <a:path w="7895590" h="3609975">
                  <a:moveTo>
                    <a:pt x="2048189" y="3167407"/>
                  </a:moveTo>
                  <a:lnTo>
                    <a:pt x="2048189" y="3167407"/>
                  </a:lnTo>
                </a:path>
                <a:path w="7895590" h="3609975">
                  <a:moveTo>
                    <a:pt x="2015807" y="3198778"/>
                  </a:moveTo>
                  <a:lnTo>
                    <a:pt x="2015807" y="3198778"/>
                  </a:lnTo>
                </a:path>
                <a:path w="7895590" h="3609975">
                  <a:moveTo>
                    <a:pt x="1984436" y="3230148"/>
                  </a:moveTo>
                  <a:lnTo>
                    <a:pt x="1984436" y="3230148"/>
                  </a:lnTo>
                </a:path>
                <a:path w="7895590" h="3609975">
                  <a:moveTo>
                    <a:pt x="1953066" y="3261519"/>
                  </a:moveTo>
                  <a:lnTo>
                    <a:pt x="1953066" y="3261519"/>
                  </a:lnTo>
                </a:path>
                <a:path w="7895590" h="3609975">
                  <a:moveTo>
                    <a:pt x="1921695" y="3292889"/>
                  </a:moveTo>
                  <a:lnTo>
                    <a:pt x="1921695" y="3292889"/>
                  </a:lnTo>
                </a:path>
                <a:path w="7895590" h="3609975">
                  <a:moveTo>
                    <a:pt x="1889313" y="3325272"/>
                  </a:moveTo>
                  <a:lnTo>
                    <a:pt x="1889313" y="3325272"/>
                  </a:lnTo>
                </a:path>
                <a:path w="7895590" h="3609975">
                  <a:moveTo>
                    <a:pt x="1857942" y="3356642"/>
                  </a:moveTo>
                  <a:lnTo>
                    <a:pt x="1857942" y="3356642"/>
                  </a:lnTo>
                </a:path>
                <a:path w="7895590" h="3609975">
                  <a:moveTo>
                    <a:pt x="1826572" y="3388013"/>
                  </a:moveTo>
                  <a:lnTo>
                    <a:pt x="1826572" y="3388013"/>
                  </a:lnTo>
                </a:path>
                <a:path w="7895590" h="3609975">
                  <a:moveTo>
                    <a:pt x="1795201" y="3419383"/>
                  </a:moveTo>
                  <a:lnTo>
                    <a:pt x="1795201" y="3419383"/>
                  </a:lnTo>
                </a:path>
                <a:path w="7895590" h="3609975">
                  <a:moveTo>
                    <a:pt x="1763831" y="3451766"/>
                  </a:moveTo>
                  <a:lnTo>
                    <a:pt x="1763831" y="3451766"/>
                  </a:lnTo>
                </a:path>
                <a:path w="7895590" h="3609975">
                  <a:moveTo>
                    <a:pt x="1731448" y="3483136"/>
                  </a:moveTo>
                  <a:lnTo>
                    <a:pt x="1731448" y="3483136"/>
                  </a:lnTo>
                </a:path>
                <a:path w="7895590" h="3609975">
                  <a:moveTo>
                    <a:pt x="1700078" y="3514507"/>
                  </a:moveTo>
                  <a:lnTo>
                    <a:pt x="1700078" y="3514507"/>
                  </a:lnTo>
                </a:path>
                <a:path w="7895590" h="3609975">
                  <a:moveTo>
                    <a:pt x="1668707" y="3545877"/>
                  </a:moveTo>
                  <a:lnTo>
                    <a:pt x="1668707" y="3545877"/>
                  </a:lnTo>
                </a:path>
                <a:path w="7895590" h="3609975">
                  <a:moveTo>
                    <a:pt x="1637337" y="3578260"/>
                  </a:moveTo>
                  <a:lnTo>
                    <a:pt x="1637337" y="3578260"/>
                  </a:lnTo>
                </a:path>
                <a:path w="7895590" h="3609975">
                  <a:moveTo>
                    <a:pt x="1604954" y="3609630"/>
                  </a:moveTo>
                  <a:lnTo>
                    <a:pt x="1604954" y="3609630"/>
                  </a:lnTo>
                </a:path>
                <a:path w="7895590" h="3609975">
                  <a:moveTo>
                    <a:pt x="2347727" y="2803105"/>
                  </a:moveTo>
                  <a:lnTo>
                    <a:pt x="2347727" y="2803105"/>
                  </a:lnTo>
                </a:path>
                <a:path w="7895590" h="3609975">
                  <a:moveTo>
                    <a:pt x="2316356" y="2835487"/>
                  </a:moveTo>
                  <a:lnTo>
                    <a:pt x="2316356" y="2835487"/>
                  </a:lnTo>
                </a:path>
                <a:path w="7895590" h="3609975">
                  <a:moveTo>
                    <a:pt x="2284986" y="2866858"/>
                  </a:moveTo>
                  <a:lnTo>
                    <a:pt x="2284986" y="2866858"/>
                  </a:lnTo>
                </a:path>
                <a:path w="7895590" h="3609975">
                  <a:moveTo>
                    <a:pt x="2253615" y="2898228"/>
                  </a:moveTo>
                  <a:lnTo>
                    <a:pt x="2253615" y="2898228"/>
                  </a:lnTo>
                </a:path>
                <a:path w="7895590" h="3609975">
                  <a:moveTo>
                    <a:pt x="2221233" y="2929599"/>
                  </a:moveTo>
                  <a:lnTo>
                    <a:pt x="2221233" y="2929599"/>
                  </a:lnTo>
                </a:path>
                <a:path w="7895590" h="3609975">
                  <a:moveTo>
                    <a:pt x="2189862" y="2960969"/>
                  </a:moveTo>
                  <a:lnTo>
                    <a:pt x="2189862" y="2960969"/>
                  </a:lnTo>
                </a:path>
                <a:path w="7895590" h="3609975">
                  <a:moveTo>
                    <a:pt x="2158492" y="2993352"/>
                  </a:moveTo>
                  <a:lnTo>
                    <a:pt x="2158492" y="2993352"/>
                  </a:lnTo>
                </a:path>
                <a:path w="7895590" h="3609975">
                  <a:moveTo>
                    <a:pt x="2127121" y="3024722"/>
                  </a:moveTo>
                  <a:lnTo>
                    <a:pt x="2127121" y="3024722"/>
                  </a:lnTo>
                </a:path>
                <a:path w="7895590" h="3609975">
                  <a:moveTo>
                    <a:pt x="2094739" y="3056093"/>
                  </a:moveTo>
                  <a:lnTo>
                    <a:pt x="2094739" y="3056093"/>
                  </a:lnTo>
                </a:path>
                <a:path w="7895590" h="3609975">
                  <a:moveTo>
                    <a:pt x="2063368" y="3087463"/>
                  </a:moveTo>
                  <a:lnTo>
                    <a:pt x="2063368" y="3087463"/>
                  </a:lnTo>
                </a:path>
                <a:path w="7895590" h="3609975">
                  <a:moveTo>
                    <a:pt x="2031998" y="3119846"/>
                  </a:moveTo>
                  <a:lnTo>
                    <a:pt x="2031998" y="3119846"/>
                  </a:lnTo>
                </a:path>
                <a:path w="7895590" h="3609975">
                  <a:moveTo>
                    <a:pt x="2000627" y="3151216"/>
                  </a:moveTo>
                  <a:lnTo>
                    <a:pt x="2000627" y="3151216"/>
                  </a:lnTo>
                </a:path>
                <a:path w="7895590" h="3609975">
                  <a:moveTo>
                    <a:pt x="1969257" y="3182587"/>
                  </a:moveTo>
                  <a:lnTo>
                    <a:pt x="1969257" y="3182587"/>
                  </a:lnTo>
                </a:path>
                <a:path w="7895590" h="3609975">
                  <a:moveTo>
                    <a:pt x="1936874" y="3213957"/>
                  </a:moveTo>
                  <a:lnTo>
                    <a:pt x="1936874" y="3213957"/>
                  </a:lnTo>
                </a:path>
                <a:path w="7895590" h="3609975">
                  <a:moveTo>
                    <a:pt x="1905504" y="3246339"/>
                  </a:moveTo>
                  <a:lnTo>
                    <a:pt x="1905504" y="3246339"/>
                  </a:lnTo>
                </a:path>
                <a:path w="7895590" h="3609975">
                  <a:moveTo>
                    <a:pt x="1874133" y="3277710"/>
                  </a:moveTo>
                  <a:lnTo>
                    <a:pt x="1874133" y="3277710"/>
                  </a:lnTo>
                </a:path>
                <a:path w="7895590" h="3609975">
                  <a:moveTo>
                    <a:pt x="1842763" y="3309080"/>
                  </a:moveTo>
                  <a:lnTo>
                    <a:pt x="1842763" y="3309080"/>
                  </a:lnTo>
                </a:path>
                <a:path w="7895590" h="3609975">
                  <a:moveTo>
                    <a:pt x="1810381" y="3340451"/>
                  </a:moveTo>
                  <a:lnTo>
                    <a:pt x="1810381" y="3340451"/>
                  </a:lnTo>
                </a:path>
                <a:path w="7895590" h="3609975">
                  <a:moveTo>
                    <a:pt x="1779010" y="3372833"/>
                  </a:moveTo>
                  <a:lnTo>
                    <a:pt x="1779010" y="3372833"/>
                  </a:lnTo>
                </a:path>
                <a:path w="7895590" h="3609975">
                  <a:moveTo>
                    <a:pt x="1747640" y="3404204"/>
                  </a:moveTo>
                  <a:lnTo>
                    <a:pt x="1747640" y="3404204"/>
                  </a:lnTo>
                </a:path>
                <a:path w="7895590" h="3609975">
                  <a:moveTo>
                    <a:pt x="1716269" y="3435574"/>
                  </a:moveTo>
                  <a:lnTo>
                    <a:pt x="1716269" y="3435574"/>
                  </a:lnTo>
                </a:path>
                <a:path w="7895590" h="3609975">
                  <a:moveTo>
                    <a:pt x="1683887" y="3466945"/>
                  </a:moveTo>
                  <a:lnTo>
                    <a:pt x="1683887" y="3466945"/>
                  </a:lnTo>
                </a:path>
                <a:path w="7895590" h="3609975">
                  <a:moveTo>
                    <a:pt x="1652516" y="3498315"/>
                  </a:moveTo>
                  <a:lnTo>
                    <a:pt x="1652516" y="3498315"/>
                  </a:lnTo>
                </a:path>
                <a:path w="7895590" h="3609975">
                  <a:moveTo>
                    <a:pt x="1621146" y="3530698"/>
                  </a:moveTo>
                  <a:lnTo>
                    <a:pt x="1621146" y="3530698"/>
                  </a:lnTo>
                </a:path>
                <a:path w="7895590" h="3609975">
                  <a:moveTo>
                    <a:pt x="1589775" y="3562068"/>
                  </a:moveTo>
                  <a:lnTo>
                    <a:pt x="1589775" y="3562068"/>
                  </a:lnTo>
                </a:path>
                <a:path w="7895590" h="3609975">
                  <a:moveTo>
                    <a:pt x="1557393" y="3593439"/>
                  </a:moveTo>
                  <a:lnTo>
                    <a:pt x="1557393" y="3593439"/>
                  </a:lnTo>
                </a:path>
                <a:path w="7895590" h="3609975">
                  <a:moveTo>
                    <a:pt x="2268794" y="2819296"/>
                  </a:moveTo>
                  <a:lnTo>
                    <a:pt x="2268794" y="2819296"/>
                  </a:lnTo>
                </a:path>
                <a:path w="7895590" h="3609975">
                  <a:moveTo>
                    <a:pt x="2237424" y="2850667"/>
                  </a:moveTo>
                  <a:lnTo>
                    <a:pt x="2237424" y="2850667"/>
                  </a:lnTo>
                </a:path>
                <a:path w="7895590" h="3609975">
                  <a:moveTo>
                    <a:pt x="2206053" y="2882037"/>
                  </a:moveTo>
                  <a:lnTo>
                    <a:pt x="2206053" y="2882037"/>
                  </a:lnTo>
                </a:path>
                <a:path w="7895590" h="3609975">
                  <a:moveTo>
                    <a:pt x="2174683" y="2914419"/>
                  </a:moveTo>
                  <a:lnTo>
                    <a:pt x="2174683" y="2914419"/>
                  </a:lnTo>
                </a:path>
                <a:path w="7895590" h="3609975">
                  <a:moveTo>
                    <a:pt x="2142301" y="2945790"/>
                  </a:moveTo>
                  <a:lnTo>
                    <a:pt x="2142301" y="2945790"/>
                  </a:lnTo>
                </a:path>
                <a:path w="7895590" h="3609975">
                  <a:moveTo>
                    <a:pt x="2110930" y="2977160"/>
                  </a:moveTo>
                  <a:lnTo>
                    <a:pt x="2110930" y="2977160"/>
                  </a:lnTo>
                </a:path>
                <a:path w="7895590" h="3609975">
                  <a:moveTo>
                    <a:pt x="2901264" y="3578260"/>
                  </a:moveTo>
                  <a:lnTo>
                    <a:pt x="2901264" y="3578260"/>
                  </a:lnTo>
                </a:path>
                <a:path w="7895590" h="3609975">
                  <a:moveTo>
                    <a:pt x="2869894" y="3609630"/>
                  </a:moveTo>
                  <a:lnTo>
                    <a:pt x="2869894" y="3609630"/>
                  </a:lnTo>
                </a:path>
                <a:path w="7895590" h="3609975">
                  <a:moveTo>
                    <a:pt x="3201814" y="3213957"/>
                  </a:moveTo>
                  <a:lnTo>
                    <a:pt x="3201814" y="3213957"/>
                  </a:lnTo>
                </a:path>
                <a:path w="7895590" h="3609975">
                  <a:moveTo>
                    <a:pt x="3169431" y="3246339"/>
                  </a:moveTo>
                  <a:lnTo>
                    <a:pt x="3169431" y="3246339"/>
                  </a:lnTo>
                </a:path>
                <a:path w="7895590" h="3609975">
                  <a:moveTo>
                    <a:pt x="3138061" y="3277710"/>
                  </a:moveTo>
                  <a:lnTo>
                    <a:pt x="3138061" y="3277710"/>
                  </a:lnTo>
                </a:path>
                <a:path w="7895590" h="3609975">
                  <a:moveTo>
                    <a:pt x="3106690" y="3309080"/>
                  </a:moveTo>
                  <a:lnTo>
                    <a:pt x="3106690" y="3309080"/>
                  </a:lnTo>
                </a:path>
                <a:path w="7895590" h="3609975">
                  <a:moveTo>
                    <a:pt x="3075320" y="3340451"/>
                  </a:moveTo>
                  <a:lnTo>
                    <a:pt x="3075320" y="3340451"/>
                  </a:lnTo>
                </a:path>
                <a:path w="7895590" h="3609975">
                  <a:moveTo>
                    <a:pt x="3043949" y="3372833"/>
                  </a:moveTo>
                  <a:lnTo>
                    <a:pt x="3043949" y="3372833"/>
                  </a:lnTo>
                </a:path>
                <a:path w="7895590" h="3609975">
                  <a:moveTo>
                    <a:pt x="3011567" y="3404204"/>
                  </a:moveTo>
                  <a:lnTo>
                    <a:pt x="3011567" y="3404204"/>
                  </a:lnTo>
                </a:path>
                <a:path w="7895590" h="3609975">
                  <a:moveTo>
                    <a:pt x="2980196" y="3435574"/>
                  </a:moveTo>
                  <a:lnTo>
                    <a:pt x="2980196" y="3435574"/>
                  </a:lnTo>
                </a:path>
                <a:path w="7895590" h="3609975">
                  <a:moveTo>
                    <a:pt x="2948826" y="3466945"/>
                  </a:moveTo>
                  <a:lnTo>
                    <a:pt x="2948826" y="3466945"/>
                  </a:lnTo>
                </a:path>
                <a:path w="7895590" h="3609975">
                  <a:moveTo>
                    <a:pt x="2917455" y="3498315"/>
                  </a:moveTo>
                  <a:lnTo>
                    <a:pt x="2917455" y="3498315"/>
                  </a:lnTo>
                </a:path>
                <a:path w="7895590" h="3609975">
                  <a:moveTo>
                    <a:pt x="2885073" y="3530698"/>
                  </a:moveTo>
                  <a:lnTo>
                    <a:pt x="2885073" y="3530698"/>
                  </a:lnTo>
                </a:path>
                <a:path w="7895590" h="3609975">
                  <a:moveTo>
                    <a:pt x="2853702" y="3562068"/>
                  </a:moveTo>
                  <a:lnTo>
                    <a:pt x="2853702" y="3562068"/>
                  </a:lnTo>
                </a:path>
                <a:path w="7895590" h="3609975">
                  <a:moveTo>
                    <a:pt x="2822332" y="3593439"/>
                  </a:moveTo>
                  <a:lnTo>
                    <a:pt x="2822332" y="3593439"/>
                  </a:lnTo>
                </a:path>
                <a:path w="7895590" h="3609975">
                  <a:moveTo>
                    <a:pt x="3154252" y="3198778"/>
                  </a:moveTo>
                  <a:lnTo>
                    <a:pt x="3154252" y="3198778"/>
                  </a:lnTo>
                </a:path>
                <a:path w="7895590" h="3609975">
                  <a:moveTo>
                    <a:pt x="3122881" y="3230148"/>
                  </a:moveTo>
                  <a:lnTo>
                    <a:pt x="3122881" y="3230148"/>
                  </a:lnTo>
                </a:path>
                <a:path w="7895590" h="3609975">
                  <a:moveTo>
                    <a:pt x="3090499" y="3261519"/>
                  </a:moveTo>
                  <a:lnTo>
                    <a:pt x="3090499" y="3261519"/>
                  </a:lnTo>
                </a:path>
                <a:path w="7895590" h="3609975">
                  <a:moveTo>
                    <a:pt x="3059128" y="3292889"/>
                  </a:moveTo>
                  <a:lnTo>
                    <a:pt x="3059128" y="3292889"/>
                  </a:lnTo>
                </a:path>
                <a:path w="7895590" h="3609975">
                  <a:moveTo>
                    <a:pt x="3027758" y="3325272"/>
                  </a:moveTo>
                  <a:lnTo>
                    <a:pt x="3027758" y="3325272"/>
                  </a:lnTo>
                </a:path>
                <a:path w="7895590" h="3609975">
                  <a:moveTo>
                    <a:pt x="2996388" y="3356642"/>
                  </a:moveTo>
                  <a:lnTo>
                    <a:pt x="2996388" y="3356642"/>
                  </a:lnTo>
                </a:path>
                <a:path w="7895590" h="3609975">
                  <a:moveTo>
                    <a:pt x="2964005" y="3388013"/>
                  </a:moveTo>
                  <a:lnTo>
                    <a:pt x="2964005" y="3388013"/>
                  </a:lnTo>
                </a:path>
                <a:path w="7895590" h="3609975">
                  <a:moveTo>
                    <a:pt x="2932635" y="3419383"/>
                  </a:moveTo>
                  <a:lnTo>
                    <a:pt x="2932635" y="3419383"/>
                  </a:lnTo>
                </a:path>
                <a:path w="7895590" h="3609975">
                  <a:moveTo>
                    <a:pt x="2901264" y="3451766"/>
                  </a:moveTo>
                  <a:lnTo>
                    <a:pt x="2901264" y="3451766"/>
                  </a:lnTo>
                </a:path>
                <a:path w="7895590" h="3609975">
                  <a:moveTo>
                    <a:pt x="2869894" y="3483136"/>
                  </a:moveTo>
                  <a:lnTo>
                    <a:pt x="2869894" y="3483136"/>
                  </a:lnTo>
                </a:path>
                <a:path w="7895590" h="3609975">
                  <a:moveTo>
                    <a:pt x="2837511" y="3514507"/>
                  </a:moveTo>
                  <a:lnTo>
                    <a:pt x="2837511" y="3514507"/>
                  </a:lnTo>
                </a:path>
                <a:path w="7895590" h="3609975">
                  <a:moveTo>
                    <a:pt x="2806141" y="3545877"/>
                  </a:moveTo>
                  <a:lnTo>
                    <a:pt x="2806141" y="3545877"/>
                  </a:lnTo>
                </a:path>
                <a:path w="7895590" h="3609975">
                  <a:moveTo>
                    <a:pt x="2774770" y="3578260"/>
                  </a:moveTo>
                  <a:lnTo>
                    <a:pt x="2774770" y="3578260"/>
                  </a:lnTo>
                </a:path>
                <a:path w="7895590" h="3609975">
                  <a:moveTo>
                    <a:pt x="2743400" y="3609630"/>
                  </a:moveTo>
                  <a:lnTo>
                    <a:pt x="2743400" y="3609630"/>
                  </a:lnTo>
                </a:path>
                <a:path w="7895590" h="3609975">
                  <a:moveTo>
                    <a:pt x="3138061" y="3151216"/>
                  </a:moveTo>
                  <a:lnTo>
                    <a:pt x="3138061" y="3151216"/>
                  </a:lnTo>
                </a:path>
                <a:path w="7895590" h="3609975">
                  <a:moveTo>
                    <a:pt x="3106690" y="3182587"/>
                  </a:moveTo>
                  <a:lnTo>
                    <a:pt x="3106690" y="3182587"/>
                  </a:lnTo>
                </a:path>
                <a:path w="7895590" h="3609975">
                  <a:moveTo>
                    <a:pt x="3075320" y="3213957"/>
                  </a:moveTo>
                  <a:lnTo>
                    <a:pt x="3075320" y="3213957"/>
                  </a:lnTo>
                </a:path>
                <a:path w="7895590" h="3609975">
                  <a:moveTo>
                    <a:pt x="3043949" y="3246339"/>
                  </a:moveTo>
                  <a:lnTo>
                    <a:pt x="3043949" y="3246339"/>
                  </a:lnTo>
                </a:path>
                <a:path w="7895590" h="3609975">
                  <a:moveTo>
                    <a:pt x="3011567" y="3277710"/>
                  </a:moveTo>
                  <a:lnTo>
                    <a:pt x="3011567" y="3277710"/>
                  </a:lnTo>
                </a:path>
                <a:path w="7895590" h="3609975">
                  <a:moveTo>
                    <a:pt x="2980196" y="3309080"/>
                  </a:moveTo>
                  <a:lnTo>
                    <a:pt x="2980196" y="3309080"/>
                  </a:lnTo>
                </a:path>
                <a:path w="7895590" h="3609975">
                  <a:moveTo>
                    <a:pt x="2948826" y="3340451"/>
                  </a:moveTo>
                  <a:lnTo>
                    <a:pt x="2948826" y="3340451"/>
                  </a:lnTo>
                </a:path>
                <a:path w="7895590" h="3609975">
                  <a:moveTo>
                    <a:pt x="2917455" y="3372833"/>
                  </a:moveTo>
                  <a:lnTo>
                    <a:pt x="2917455" y="3372833"/>
                  </a:lnTo>
                </a:path>
                <a:path w="7895590" h="3609975">
                  <a:moveTo>
                    <a:pt x="2885073" y="3404204"/>
                  </a:moveTo>
                  <a:lnTo>
                    <a:pt x="2885073" y="3404204"/>
                  </a:lnTo>
                </a:path>
                <a:path w="7895590" h="3609975">
                  <a:moveTo>
                    <a:pt x="2853702" y="3435574"/>
                  </a:moveTo>
                  <a:lnTo>
                    <a:pt x="2853702" y="3435574"/>
                  </a:lnTo>
                </a:path>
                <a:path w="7895590" h="3609975">
                  <a:moveTo>
                    <a:pt x="2822332" y="3466945"/>
                  </a:moveTo>
                  <a:lnTo>
                    <a:pt x="2822332" y="3466945"/>
                  </a:lnTo>
                </a:path>
                <a:path w="7895590" h="3609975">
                  <a:moveTo>
                    <a:pt x="2790961" y="3498315"/>
                  </a:moveTo>
                  <a:lnTo>
                    <a:pt x="2790961" y="3498315"/>
                  </a:lnTo>
                </a:path>
                <a:path w="7895590" h="3609975">
                  <a:moveTo>
                    <a:pt x="2758579" y="3530698"/>
                  </a:moveTo>
                  <a:lnTo>
                    <a:pt x="2758579" y="3530698"/>
                  </a:lnTo>
                </a:path>
                <a:path w="7895590" h="3609975">
                  <a:moveTo>
                    <a:pt x="2727208" y="3562068"/>
                  </a:moveTo>
                  <a:lnTo>
                    <a:pt x="2727208" y="3562068"/>
                  </a:lnTo>
                </a:path>
                <a:path w="7895590" h="3609975">
                  <a:moveTo>
                    <a:pt x="2695838" y="3593439"/>
                  </a:moveTo>
                  <a:lnTo>
                    <a:pt x="2695838" y="3593439"/>
                  </a:lnTo>
                </a:path>
                <a:path w="7895590" h="3609975">
                  <a:moveTo>
                    <a:pt x="3154252" y="3072284"/>
                  </a:moveTo>
                  <a:lnTo>
                    <a:pt x="3154252" y="3072284"/>
                  </a:lnTo>
                </a:path>
                <a:path w="7895590" h="3609975">
                  <a:moveTo>
                    <a:pt x="3122881" y="3103654"/>
                  </a:moveTo>
                  <a:lnTo>
                    <a:pt x="3122881" y="3103654"/>
                  </a:lnTo>
                </a:path>
                <a:path w="7895590" h="3609975">
                  <a:moveTo>
                    <a:pt x="3090499" y="3135025"/>
                  </a:moveTo>
                  <a:lnTo>
                    <a:pt x="3090499" y="3135025"/>
                  </a:lnTo>
                </a:path>
                <a:path w="7895590" h="3609975">
                  <a:moveTo>
                    <a:pt x="3059128" y="3167407"/>
                  </a:moveTo>
                  <a:lnTo>
                    <a:pt x="3059128" y="3167407"/>
                  </a:lnTo>
                </a:path>
                <a:path w="7895590" h="3609975">
                  <a:moveTo>
                    <a:pt x="3027758" y="3198778"/>
                  </a:moveTo>
                  <a:lnTo>
                    <a:pt x="3027758" y="3198778"/>
                  </a:lnTo>
                </a:path>
                <a:path w="7895590" h="3609975">
                  <a:moveTo>
                    <a:pt x="2996388" y="3230148"/>
                  </a:moveTo>
                  <a:lnTo>
                    <a:pt x="2996388" y="3230148"/>
                  </a:lnTo>
                </a:path>
                <a:path w="7895590" h="3609975">
                  <a:moveTo>
                    <a:pt x="2964005" y="3261519"/>
                  </a:moveTo>
                  <a:lnTo>
                    <a:pt x="2964005" y="3261519"/>
                  </a:lnTo>
                </a:path>
                <a:path w="7895590" h="3609975">
                  <a:moveTo>
                    <a:pt x="2932635" y="3292889"/>
                  </a:moveTo>
                  <a:lnTo>
                    <a:pt x="2932635" y="3292889"/>
                  </a:lnTo>
                </a:path>
                <a:path w="7895590" h="3609975">
                  <a:moveTo>
                    <a:pt x="2901264" y="3325272"/>
                  </a:moveTo>
                  <a:lnTo>
                    <a:pt x="2901264" y="3325272"/>
                  </a:lnTo>
                </a:path>
                <a:path w="7895590" h="3609975">
                  <a:moveTo>
                    <a:pt x="2869894" y="3356642"/>
                  </a:moveTo>
                  <a:lnTo>
                    <a:pt x="2869894" y="3356642"/>
                  </a:lnTo>
                </a:path>
                <a:path w="7895590" h="3609975">
                  <a:moveTo>
                    <a:pt x="2837511" y="3388013"/>
                  </a:moveTo>
                  <a:lnTo>
                    <a:pt x="2837511" y="3388013"/>
                  </a:lnTo>
                </a:path>
                <a:path w="7895590" h="3609975">
                  <a:moveTo>
                    <a:pt x="2806141" y="3419383"/>
                  </a:moveTo>
                  <a:lnTo>
                    <a:pt x="2806141" y="3419383"/>
                  </a:lnTo>
                </a:path>
                <a:path w="7895590" h="3609975">
                  <a:moveTo>
                    <a:pt x="2774770" y="3451766"/>
                  </a:moveTo>
                  <a:lnTo>
                    <a:pt x="2774770" y="3451766"/>
                  </a:lnTo>
                </a:path>
                <a:path w="7895590" h="3609975">
                  <a:moveTo>
                    <a:pt x="2743400" y="3483136"/>
                  </a:moveTo>
                  <a:lnTo>
                    <a:pt x="2743400" y="3483136"/>
                  </a:lnTo>
                </a:path>
                <a:path w="7895590" h="3609975">
                  <a:moveTo>
                    <a:pt x="2712029" y="3514507"/>
                  </a:moveTo>
                  <a:lnTo>
                    <a:pt x="2712029" y="3514507"/>
                  </a:lnTo>
                </a:path>
                <a:path w="7895590" h="3609975">
                  <a:moveTo>
                    <a:pt x="2679647" y="3545877"/>
                  </a:moveTo>
                  <a:lnTo>
                    <a:pt x="2679647" y="3545877"/>
                  </a:lnTo>
                </a:path>
                <a:path w="7895590" h="3609975">
                  <a:moveTo>
                    <a:pt x="2648276" y="3578260"/>
                  </a:moveTo>
                  <a:lnTo>
                    <a:pt x="2648276" y="3578260"/>
                  </a:lnTo>
                </a:path>
                <a:path w="7895590" h="3609975">
                  <a:moveTo>
                    <a:pt x="2616906" y="3609630"/>
                  </a:moveTo>
                  <a:lnTo>
                    <a:pt x="2616906" y="3609630"/>
                  </a:lnTo>
                </a:path>
                <a:path w="7895590" h="3609975">
                  <a:moveTo>
                    <a:pt x="3138061" y="3024722"/>
                  </a:moveTo>
                  <a:lnTo>
                    <a:pt x="3138061" y="3024722"/>
                  </a:lnTo>
                </a:path>
                <a:path w="7895590" h="3609975">
                  <a:moveTo>
                    <a:pt x="3106690" y="3056093"/>
                  </a:moveTo>
                  <a:lnTo>
                    <a:pt x="3106690" y="3056093"/>
                  </a:lnTo>
                </a:path>
                <a:path w="7895590" h="3609975">
                  <a:moveTo>
                    <a:pt x="3075320" y="3087463"/>
                  </a:moveTo>
                  <a:lnTo>
                    <a:pt x="3075320" y="3087463"/>
                  </a:lnTo>
                </a:path>
                <a:path w="7895590" h="3609975">
                  <a:moveTo>
                    <a:pt x="3043949" y="3119846"/>
                  </a:moveTo>
                  <a:lnTo>
                    <a:pt x="3043949" y="3119846"/>
                  </a:lnTo>
                </a:path>
                <a:path w="7895590" h="3609975">
                  <a:moveTo>
                    <a:pt x="3011567" y="3151216"/>
                  </a:moveTo>
                  <a:lnTo>
                    <a:pt x="3011567" y="3151216"/>
                  </a:lnTo>
                </a:path>
                <a:path w="7895590" h="3609975">
                  <a:moveTo>
                    <a:pt x="2980196" y="3182587"/>
                  </a:moveTo>
                  <a:lnTo>
                    <a:pt x="2980196" y="3182587"/>
                  </a:lnTo>
                </a:path>
                <a:path w="7895590" h="3609975">
                  <a:moveTo>
                    <a:pt x="2948826" y="3213957"/>
                  </a:moveTo>
                  <a:lnTo>
                    <a:pt x="2948826" y="3213957"/>
                  </a:lnTo>
                </a:path>
                <a:path w="7895590" h="3609975">
                  <a:moveTo>
                    <a:pt x="2917455" y="3246339"/>
                  </a:moveTo>
                  <a:lnTo>
                    <a:pt x="2917455" y="3246339"/>
                  </a:lnTo>
                </a:path>
                <a:path w="7895590" h="3609975">
                  <a:moveTo>
                    <a:pt x="2885073" y="3277710"/>
                  </a:moveTo>
                  <a:lnTo>
                    <a:pt x="2885073" y="3277710"/>
                  </a:lnTo>
                </a:path>
                <a:path w="7895590" h="3609975">
                  <a:moveTo>
                    <a:pt x="2853702" y="3309080"/>
                  </a:moveTo>
                  <a:lnTo>
                    <a:pt x="2853702" y="3309080"/>
                  </a:lnTo>
                </a:path>
                <a:path w="7895590" h="3609975">
                  <a:moveTo>
                    <a:pt x="2822332" y="3340451"/>
                  </a:moveTo>
                  <a:lnTo>
                    <a:pt x="2822332" y="3340451"/>
                  </a:lnTo>
                </a:path>
                <a:path w="7895590" h="3609975">
                  <a:moveTo>
                    <a:pt x="2790961" y="3372833"/>
                  </a:moveTo>
                  <a:lnTo>
                    <a:pt x="2790961" y="3372833"/>
                  </a:lnTo>
                </a:path>
                <a:path w="7895590" h="3609975">
                  <a:moveTo>
                    <a:pt x="2758579" y="3404204"/>
                  </a:moveTo>
                  <a:lnTo>
                    <a:pt x="2758579" y="3404204"/>
                  </a:lnTo>
                </a:path>
                <a:path w="7895590" h="3609975">
                  <a:moveTo>
                    <a:pt x="2727208" y="3435574"/>
                  </a:moveTo>
                  <a:lnTo>
                    <a:pt x="2727208" y="3435574"/>
                  </a:lnTo>
                </a:path>
                <a:path w="7895590" h="3609975">
                  <a:moveTo>
                    <a:pt x="2695838" y="3466945"/>
                  </a:moveTo>
                  <a:lnTo>
                    <a:pt x="2695838" y="3466945"/>
                  </a:lnTo>
                </a:path>
                <a:path w="7895590" h="3609975">
                  <a:moveTo>
                    <a:pt x="2664467" y="3498315"/>
                  </a:moveTo>
                  <a:lnTo>
                    <a:pt x="2664467" y="3498315"/>
                  </a:lnTo>
                </a:path>
                <a:path w="7895590" h="3609975">
                  <a:moveTo>
                    <a:pt x="2632085" y="3530698"/>
                  </a:moveTo>
                  <a:lnTo>
                    <a:pt x="2632085" y="3530698"/>
                  </a:lnTo>
                </a:path>
                <a:path w="7895590" h="3609975">
                  <a:moveTo>
                    <a:pt x="2600715" y="3562068"/>
                  </a:moveTo>
                  <a:lnTo>
                    <a:pt x="2600715" y="3562068"/>
                  </a:lnTo>
                </a:path>
                <a:path w="7895590" h="3609975">
                  <a:moveTo>
                    <a:pt x="2569344" y="3593439"/>
                  </a:moveTo>
                  <a:lnTo>
                    <a:pt x="2569344" y="3593439"/>
                  </a:lnTo>
                </a:path>
                <a:path w="7895590" h="3609975">
                  <a:moveTo>
                    <a:pt x="3154252" y="2945790"/>
                  </a:moveTo>
                  <a:lnTo>
                    <a:pt x="3154252" y="2945790"/>
                  </a:lnTo>
                </a:path>
                <a:path w="7895590" h="3609975">
                  <a:moveTo>
                    <a:pt x="3122881" y="2977160"/>
                  </a:moveTo>
                  <a:lnTo>
                    <a:pt x="3122881" y="2977160"/>
                  </a:lnTo>
                </a:path>
                <a:path w="7895590" h="3609975">
                  <a:moveTo>
                    <a:pt x="3090499" y="3008531"/>
                  </a:moveTo>
                  <a:lnTo>
                    <a:pt x="3090499" y="3008531"/>
                  </a:lnTo>
                </a:path>
                <a:path w="7895590" h="3609975">
                  <a:moveTo>
                    <a:pt x="3059128" y="3040913"/>
                  </a:moveTo>
                  <a:lnTo>
                    <a:pt x="3059128" y="3040913"/>
                  </a:lnTo>
                </a:path>
                <a:path w="7895590" h="3609975">
                  <a:moveTo>
                    <a:pt x="3027758" y="3072284"/>
                  </a:moveTo>
                  <a:lnTo>
                    <a:pt x="3027758" y="3072284"/>
                  </a:lnTo>
                </a:path>
                <a:path w="7895590" h="3609975">
                  <a:moveTo>
                    <a:pt x="2996388" y="3103654"/>
                  </a:moveTo>
                  <a:lnTo>
                    <a:pt x="2996388" y="3103654"/>
                  </a:lnTo>
                </a:path>
                <a:path w="7895590" h="3609975">
                  <a:moveTo>
                    <a:pt x="2964005" y="3135025"/>
                  </a:moveTo>
                  <a:lnTo>
                    <a:pt x="2964005" y="3135025"/>
                  </a:lnTo>
                </a:path>
                <a:path w="7895590" h="3609975">
                  <a:moveTo>
                    <a:pt x="2932635" y="3167407"/>
                  </a:moveTo>
                  <a:lnTo>
                    <a:pt x="2932635" y="3167407"/>
                  </a:lnTo>
                </a:path>
                <a:path w="7895590" h="3609975">
                  <a:moveTo>
                    <a:pt x="2901264" y="3198778"/>
                  </a:moveTo>
                  <a:lnTo>
                    <a:pt x="2901264" y="3198778"/>
                  </a:lnTo>
                </a:path>
                <a:path w="7895590" h="3609975">
                  <a:moveTo>
                    <a:pt x="2869894" y="3230148"/>
                  </a:moveTo>
                  <a:lnTo>
                    <a:pt x="2869894" y="3230148"/>
                  </a:lnTo>
                </a:path>
                <a:path w="7895590" h="3609975">
                  <a:moveTo>
                    <a:pt x="2837511" y="3261519"/>
                  </a:moveTo>
                  <a:lnTo>
                    <a:pt x="2837511" y="3261519"/>
                  </a:lnTo>
                </a:path>
                <a:path w="7895590" h="3609975">
                  <a:moveTo>
                    <a:pt x="2806141" y="3292889"/>
                  </a:moveTo>
                  <a:lnTo>
                    <a:pt x="2806141" y="3292889"/>
                  </a:lnTo>
                </a:path>
                <a:path w="7895590" h="3609975">
                  <a:moveTo>
                    <a:pt x="2774770" y="3325272"/>
                  </a:moveTo>
                  <a:lnTo>
                    <a:pt x="2774770" y="3325272"/>
                  </a:lnTo>
                </a:path>
                <a:path w="7895590" h="3609975">
                  <a:moveTo>
                    <a:pt x="2743400" y="3356642"/>
                  </a:moveTo>
                  <a:lnTo>
                    <a:pt x="2743400" y="3356642"/>
                  </a:lnTo>
                </a:path>
                <a:path w="7895590" h="3609975">
                  <a:moveTo>
                    <a:pt x="2712029" y="3388013"/>
                  </a:moveTo>
                  <a:lnTo>
                    <a:pt x="2712029" y="3388013"/>
                  </a:lnTo>
                </a:path>
                <a:path w="7895590" h="3609975">
                  <a:moveTo>
                    <a:pt x="2679647" y="3419383"/>
                  </a:moveTo>
                  <a:lnTo>
                    <a:pt x="2679647" y="3419383"/>
                  </a:lnTo>
                </a:path>
                <a:path w="7895590" h="3609975">
                  <a:moveTo>
                    <a:pt x="2648276" y="3451766"/>
                  </a:moveTo>
                  <a:lnTo>
                    <a:pt x="2648276" y="3451766"/>
                  </a:lnTo>
                </a:path>
                <a:path w="7895590" h="3609975">
                  <a:moveTo>
                    <a:pt x="2616906" y="3483136"/>
                  </a:moveTo>
                  <a:lnTo>
                    <a:pt x="2616906" y="3483136"/>
                  </a:lnTo>
                </a:path>
                <a:path w="7895590" h="3609975">
                  <a:moveTo>
                    <a:pt x="2585535" y="3514507"/>
                  </a:moveTo>
                  <a:lnTo>
                    <a:pt x="2585535" y="3514507"/>
                  </a:lnTo>
                </a:path>
                <a:path w="7895590" h="3609975">
                  <a:moveTo>
                    <a:pt x="2553153" y="3545877"/>
                  </a:moveTo>
                  <a:lnTo>
                    <a:pt x="2553153" y="3545877"/>
                  </a:lnTo>
                </a:path>
                <a:path w="7895590" h="3609975">
                  <a:moveTo>
                    <a:pt x="2521782" y="3578260"/>
                  </a:moveTo>
                  <a:lnTo>
                    <a:pt x="2521782" y="3578260"/>
                  </a:lnTo>
                </a:path>
                <a:path w="7895590" h="3609975">
                  <a:moveTo>
                    <a:pt x="2490412" y="3609630"/>
                  </a:moveTo>
                  <a:lnTo>
                    <a:pt x="2490412" y="3609630"/>
                  </a:lnTo>
                </a:path>
                <a:path w="7895590" h="3609975">
                  <a:moveTo>
                    <a:pt x="3138061" y="2898228"/>
                  </a:moveTo>
                  <a:lnTo>
                    <a:pt x="3138061" y="2898228"/>
                  </a:lnTo>
                </a:path>
                <a:path w="7895590" h="3609975">
                  <a:moveTo>
                    <a:pt x="3106690" y="2929599"/>
                  </a:moveTo>
                  <a:lnTo>
                    <a:pt x="3106690" y="2929599"/>
                  </a:lnTo>
                </a:path>
                <a:path w="7895590" h="3609975">
                  <a:moveTo>
                    <a:pt x="3075320" y="2960969"/>
                  </a:moveTo>
                  <a:lnTo>
                    <a:pt x="3075320" y="2960969"/>
                  </a:lnTo>
                </a:path>
                <a:path w="7895590" h="3609975">
                  <a:moveTo>
                    <a:pt x="3043949" y="2993352"/>
                  </a:moveTo>
                  <a:lnTo>
                    <a:pt x="3043949" y="2993352"/>
                  </a:lnTo>
                </a:path>
                <a:path w="7895590" h="3609975">
                  <a:moveTo>
                    <a:pt x="3011567" y="3024722"/>
                  </a:moveTo>
                  <a:lnTo>
                    <a:pt x="3011567" y="3024722"/>
                  </a:lnTo>
                </a:path>
                <a:path w="7895590" h="3609975">
                  <a:moveTo>
                    <a:pt x="2980196" y="3056093"/>
                  </a:moveTo>
                  <a:lnTo>
                    <a:pt x="2980196" y="3056093"/>
                  </a:lnTo>
                </a:path>
                <a:path w="7895590" h="3609975">
                  <a:moveTo>
                    <a:pt x="2948826" y="3087463"/>
                  </a:moveTo>
                  <a:lnTo>
                    <a:pt x="2948826" y="3087463"/>
                  </a:lnTo>
                </a:path>
                <a:path w="7895590" h="3609975">
                  <a:moveTo>
                    <a:pt x="2917455" y="3119846"/>
                  </a:moveTo>
                  <a:lnTo>
                    <a:pt x="2917455" y="3119846"/>
                  </a:lnTo>
                </a:path>
                <a:path w="7895590" h="3609975">
                  <a:moveTo>
                    <a:pt x="2885073" y="3151216"/>
                  </a:moveTo>
                  <a:lnTo>
                    <a:pt x="2885073" y="3151216"/>
                  </a:lnTo>
                </a:path>
                <a:path w="7895590" h="3609975">
                  <a:moveTo>
                    <a:pt x="2853702" y="3182587"/>
                  </a:moveTo>
                  <a:lnTo>
                    <a:pt x="2853702" y="3182587"/>
                  </a:lnTo>
                </a:path>
                <a:path w="7895590" h="3609975">
                  <a:moveTo>
                    <a:pt x="2822332" y="3213957"/>
                  </a:moveTo>
                  <a:lnTo>
                    <a:pt x="2822332" y="3213957"/>
                  </a:lnTo>
                </a:path>
                <a:path w="7895590" h="3609975">
                  <a:moveTo>
                    <a:pt x="2790961" y="3246339"/>
                  </a:moveTo>
                  <a:lnTo>
                    <a:pt x="2790961" y="3246339"/>
                  </a:lnTo>
                </a:path>
                <a:path w="7895590" h="3609975">
                  <a:moveTo>
                    <a:pt x="2758579" y="3277710"/>
                  </a:moveTo>
                  <a:lnTo>
                    <a:pt x="2758579" y="3277710"/>
                  </a:lnTo>
                </a:path>
                <a:path w="7895590" h="3609975">
                  <a:moveTo>
                    <a:pt x="2727208" y="3309080"/>
                  </a:moveTo>
                  <a:lnTo>
                    <a:pt x="2727208" y="3309080"/>
                  </a:lnTo>
                </a:path>
                <a:path w="7895590" h="3609975">
                  <a:moveTo>
                    <a:pt x="2695838" y="3340451"/>
                  </a:moveTo>
                  <a:lnTo>
                    <a:pt x="2695838" y="3340451"/>
                  </a:lnTo>
                </a:path>
                <a:path w="7895590" h="3609975">
                  <a:moveTo>
                    <a:pt x="2664467" y="3372833"/>
                  </a:moveTo>
                  <a:lnTo>
                    <a:pt x="2664467" y="3372833"/>
                  </a:lnTo>
                </a:path>
                <a:path w="7895590" h="3609975">
                  <a:moveTo>
                    <a:pt x="2632085" y="3404204"/>
                  </a:moveTo>
                  <a:lnTo>
                    <a:pt x="2632085" y="3404204"/>
                  </a:lnTo>
                </a:path>
                <a:path w="7895590" h="3609975">
                  <a:moveTo>
                    <a:pt x="2600715" y="3435574"/>
                  </a:moveTo>
                  <a:lnTo>
                    <a:pt x="2600715" y="3435574"/>
                  </a:lnTo>
                </a:path>
                <a:path w="7895590" h="3609975">
                  <a:moveTo>
                    <a:pt x="2569344" y="3466945"/>
                  </a:moveTo>
                  <a:lnTo>
                    <a:pt x="2569344" y="3466945"/>
                  </a:lnTo>
                </a:path>
                <a:path w="7895590" h="3609975">
                  <a:moveTo>
                    <a:pt x="2537974" y="3498315"/>
                  </a:moveTo>
                  <a:lnTo>
                    <a:pt x="2537974" y="3498315"/>
                  </a:lnTo>
                </a:path>
                <a:path w="7895590" h="3609975">
                  <a:moveTo>
                    <a:pt x="2506603" y="3530698"/>
                  </a:moveTo>
                  <a:lnTo>
                    <a:pt x="2506603" y="3530698"/>
                  </a:lnTo>
                </a:path>
                <a:path w="7895590" h="3609975">
                  <a:moveTo>
                    <a:pt x="2474221" y="3562068"/>
                  </a:moveTo>
                  <a:lnTo>
                    <a:pt x="2474221" y="3562068"/>
                  </a:lnTo>
                </a:path>
                <a:path w="7895590" h="3609975">
                  <a:moveTo>
                    <a:pt x="2442850" y="3593439"/>
                  </a:moveTo>
                  <a:lnTo>
                    <a:pt x="2442850" y="3593439"/>
                  </a:lnTo>
                </a:path>
                <a:path w="7895590" h="3609975">
                  <a:moveTo>
                    <a:pt x="3154252" y="2819296"/>
                  </a:moveTo>
                  <a:lnTo>
                    <a:pt x="3154252" y="2819296"/>
                  </a:lnTo>
                </a:path>
                <a:path w="7895590" h="3609975">
                  <a:moveTo>
                    <a:pt x="3122881" y="2850667"/>
                  </a:moveTo>
                  <a:lnTo>
                    <a:pt x="3122881" y="2850667"/>
                  </a:lnTo>
                </a:path>
                <a:path w="7895590" h="3609975">
                  <a:moveTo>
                    <a:pt x="3090499" y="2882037"/>
                  </a:moveTo>
                  <a:lnTo>
                    <a:pt x="3090499" y="2882037"/>
                  </a:lnTo>
                </a:path>
                <a:path w="7895590" h="3609975">
                  <a:moveTo>
                    <a:pt x="3059128" y="2914419"/>
                  </a:moveTo>
                  <a:lnTo>
                    <a:pt x="3059128" y="2914419"/>
                  </a:lnTo>
                </a:path>
                <a:path w="7895590" h="3609975">
                  <a:moveTo>
                    <a:pt x="3027758" y="2945790"/>
                  </a:moveTo>
                  <a:lnTo>
                    <a:pt x="3027758" y="2945790"/>
                  </a:lnTo>
                </a:path>
                <a:path w="7895590" h="3609975">
                  <a:moveTo>
                    <a:pt x="2996388" y="2977160"/>
                  </a:moveTo>
                  <a:lnTo>
                    <a:pt x="2996388" y="2977160"/>
                  </a:lnTo>
                </a:path>
                <a:path w="7895590" h="3609975">
                  <a:moveTo>
                    <a:pt x="2964005" y="3008531"/>
                  </a:moveTo>
                  <a:lnTo>
                    <a:pt x="2964005" y="3008531"/>
                  </a:lnTo>
                </a:path>
                <a:path w="7895590" h="3609975">
                  <a:moveTo>
                    <a:pt x="2932635" y="3040913"/>
                  </a:moveTo>
                  <a:lnTo>
                    <a:pt x="2932635" y="3040913"/>
                  </a:lnTo>
                </a:path>
                <a:path w="7895590" h="3609975">
                  <a:moveTo>
                    <a:pt x="2901264" y="3072284"/>
                  </a:moveTo>
                  <a:lnTo>
                    <a:pt x="2901264" y="3072284"/>
                  </a:lnTo>
                </a:path>
                <a:path w="7895590" h="3609975">
                  <a:moveTo>
                    <a:pt x="2869894" y="3103654"/>
                  </a:moveTo>
                  <a:lnTo>
                    <a:pt x="2869894" y="3103654"/>
                  </a:lnTo>
                </a:path>
                <a:path w="7895590" h="3609975">
                  <a:moveTo>
                    <a:pt x="2837511" y="3135025"/>
                  </a:moveTo>
                  <a:lnTo>
                    <a:pt x="2837511" y="3135025"/>
                  </a:lnTo>
                </a:path>
                <a:path w="7895590" h="3609975">
                  <a:moveTo>
                    <a:pt x="2806141" y="3167407"/>
                  </a:moveTo>
                  <a:lnTo>
                    <a:pt x="2806141" y="3167407"/>
                  </a:lnTo>
                </a:path>
                <a:path w="7895590" h="3609975">
                  <a:moveTo>
                    <a:pt x="2774770" y="3198778"/>
                  </a:moveTo>
                  <a:lnTo>
                    <a:pt x="2774770" y="3198778"/>
                  </a:lnTo>
                </a:path>
                <a:path w="7895590" h="3609975">
                  <a:moveTo>
                    <a:pt x="2743400" y="3230148"/>
                  </a:moveTo>
                  <a:lnTo>
                    <a:pt x="2743400" y="3230148"/>
                  </a:lnTo>
                </a:path>
                <a:path w="7895590" h="3609975">
                  <a:moveTo>
                    <a:pt x="2712029" y="3261519"/>
                  </a:moveTo>
                  <a:lnTo>
                    <a:pt x="2712029" y="3261519"/>
                  </a:lnTo>
                </a:path>
                <a:path w="7895590" h="3609975">
                  <a:moveTo>
                    <a:pt x="2679647" y="3292889"/>
                  </a:moveTo>
                  <a:lnTo>
                    <a:pt x="2679647" y="3292889"/>
                  </a:lnTo>
                </a:path>
                <a:path w="7895590" h="3609975">
                  <a:moveTo>
                    <a:pt x="2648276" y="3325272"/>
                  </a:moveTo>
                  <a:lnTo>
                    <a:pt x="2648276" y="3325272"/>
                  </a:lnTo>
                </a:path>
                <a:path w="7895590" h="3609975">
                  <a:moveTo>
                    <a:pt x="2616906" y="3356642"/>
                  </a:moveTo>
                  <a:lnTo>
                    <a:pt x="2616906" y="3356642"/>
                  </a:lnTo>
                </a:path>
                <a:path w="7895590" h="3609975">
                  <a:moveTo>
                    <a:pt x="2585535" y="3388013"/>
                  </a:moveTo>
                  <a:lnTo>
                    <a:pt x="2585535" y="3388013"/>
                  </a:lnTo>
                </a:path>
                <a:path w="7895590" h="3609975">
                  <a:moveTo>
                    <a:pt x="2553153" y="3419383"/>
                  </a:moveTo>
                  <a:lnTo>
                    <a:pt x="2553153" y="3419383"/>
                  </a:lnTo>
                </a:path>
                <a:path w="7895590" h="3609975">
                  <a:moveTo>
                    <a:pt x="2521782" y="3451766"/>
                  </a:moveTo>
                  <a:lnTo>
                    <a:pt x="2521782" y="3451766"/>
                  </a:lnTo>
                </a:path>
                <a:path w="7895590" h="3609975">
                  <a:moveTo>
                    <a:pt x="2490412" y="3483136"/>
                  </a:moveTo>
                  <a:lnTo>
                    <a:pt x="2490412" y="3483136"/>
                  </a:lnTo>
                </a:path>
                <a:path w="7895590" h="3609975">
                  <a:moveTo>
                    <a:pt x="2459041" y="3514507"/>
                  </a:moveTo>
                  <a:lnTo>
                    <a:pt x="2459041" y="3514507"/>
                  </a:lnTo>
                </a:path>
                <a:path w="7895590" h="3609975">
                  <a:moveTo>
                    <a:pt x="2426659" y="3545877"/>
                  </a:moveTo>
                  <a:lnTo>
                    <a:pt x="2426659" y="3545877"/>
                  </a:lnTo>
                </a:path>
                <a:path w="7895590" h="3609975">
                  <a:moveTo>
                    <a:pt x="2395288" y="3578260"/>
                  </a:moveTo>
                  <a:lnTo>
                    <a:pt x="2395288" y="3578260"/>
                  </a:lnTo>
                </a:path>
                <a:path w="7895590" h="3609975">
                  <a:moveTo>
                    <a:pt x="2363918" y="3609630"/>
                  </a:moveTo>
                  <a:lnTo>
                    <a:pt x="2363918" y="3609630"/>
                  </a:lnTo>
                </a:path>
                <a:path w="7895590" h="3609975">
                  <a:moveTo>
                    <a:pt x="3075320" y="2835487"/>
                  </a:moveTo>
                  <a:lnTo>
                    <a:pt x="3075320" y="2835487"/>
                  </a:lnTo>
                </a:path>
                <a:path w="7895590" h="3609975">
                  <a:moveTo>
                    <a:pt x="3043949" y="2866858"/>
                  </a:moveTo>
                  <a:lnTo>
                    <a:pt x="3043949" y="2866858"/>
                  </a:lnTo>
                </a:path>
                <a:path w="7895590" h="3609975">
                  <a:moveTo>
                    <a:pt x="3011567" y="2898228"/>
                  </a:moveTo>
                  <a:lnTo>
                    <a:pt x="3011567" y="2898228"/>
                  </a:lnTo>
                </a:path>
                <a:path w="7895590" h="3609975">
                  <a:moveTo>
                    <a:pt x="2980196" y="2929599"/>
                  </a:moveTo>
                  <a:lnTo>
                    <a:pt x="2980196" y="2929599"/>
                  </a:lnTo>
                </a:path>
                <a:path w="7895590" h="3609975">
                  <a:moveTo>
                    <a:pt x="2948826" y="2960969"/>
                  </a:moveTo>
                  <a:lnTo>
                    <a:pt x="2948826" y="2960969"/>
                  </a:lnTo>
                </a:path>
                <a:path w="7895590" h="3609975">
                  <a:moveTo>
                    <a:pt x="2917455" y="2993352"/>
                  </a:moveTo>
                  <a:lnTo>
                    <a:pt x="2917455" y="2993352"/>
                  </a:lnTo>
                </a:path>
                <a:path w="7895590" h="3609975">
                  <a:moveTo>
                    <a:pt x="2885073" y="3024722"/>
                  </a:moveTo>
                  <a:lnTo>
                    <a:pt x="2885073" y="3024722"/>
                  </a:lnTo>
                </a:path>
                <a:path w="7895590" h="3609975">
                  <a:moveTo>
                    <a:pt x="2853702" y="3056093"/>
                  </a:moveTo>
                  <a:lnTo>
                    <a:pt x="2853702" y="3056093"/>
                  </a:lnTo>
                </a:path>
                <a:path w="7895590" h="3609975">
                  <a:moveTo>
                    <a:pt x="2822332" y="3087463"/>
                  </a:moveTo>
                  <a:lnTo>
                    <a:pt x="2822332" y="3087463"/>
                  </a:lnTo>
                </a:path>
                <a:path w="7895590" h="3609975">
                  <a:moveTo>
                    <a:pt x="2790961" y="3119846"/>
                  </a:moveTo>
                  <a:lnTo>
                    <a:pt x="2790961" y="3119846"/>
                  </a:lnTo>
                </a:path>
                <a:path w="7895590" h="3609975">
                  <a:moveTo>
                    <a:pt x="2758579" y="3151216"/>
                  </a:moveTo>
                  <a:lnTo>
                    <a:pt x="2758579" y="3151216"/>
                  </a:lnTo>
                </a:path>
                <a:path w="7895590" h="3609975">
                  <a:moveTo>
                    <a:pt x="2727208" y="3182587"/>
                  </a:moveTo>
                  <a:lnTo>
                    <a:pt x="2727208" y="3182587"/>
                  </a:lnTo>
                </a:path>
                <a:path w="7895590" h="3609975">
                  <a:moveTo>
                    <a:pt x="2695838" y="3213957"/>
                  </a:moveTo>
                  <a:lnTo>
                    <a:pt x="2695838" y="3213957"/>
                  </a:lnTo>
                </a:path>
                <a:path w="7895590" h="3609975">
                  <a:moveTo>
                    <a:pt x="2664467" y="3246339"/>
                  </a:moveTo>
                  <a:lnTo>
                    <a:pt x="2664467" y="3246339"/>
                  </a:lnTo>
                </a:path>
                <a:path w="7895590" h="3609975">
                  <a:moveTo>
                    <a:pt x="2632085" y="3277710"/>
                  </a:moveTo>
                  <a:lnTo>
                    <a:pt x="2632085" y="3277710"/>
                  </a:lnTo>
                </a:path>
                <a:path w="7895590" h="3609975">
                  <a:moveTo>
                    <a:pt x="2600715" y="3309080"/>
                  </a:moveTo>
                  <a:lnTo>
                    <a:pt x="2600715" y="3309080"/>
                  </a:lnTo>
                </a:path>
                <a:path w="7895590" h="3609975">
                  <a:moveTo>
                    <a:pt x="2569344" y="3340451"/>
                  </a:moveTo>
                  <a:lnTo>
                    <a:pt x="2569344" y="3340451"/>
                  </a:lnTo>
                </a:path>
                <a:path w="7895590" h="3609975">
                  <a:moveTo>
                    <a:pt x="2537974" y="3372833"/>
                  </a:moveTo>
                  <a:lnTo>
                    <a:pt x="2537974" y="3372833"/>
                  </a:lnTo>
                </a:path>
                <a:path w="7895590" h="3609975">
                  <a:moveTo>
                    <a:pt x="2506603" y="3404204"/>
                  </a:moveTo>
                  <a:lnTo>
                    <a:pt x="2506603" y="3404204"/>
                  </a:lnTo>
                </a:path>
                <a:path w="7895590" h="3609975">
                  <a:moveTo>
                    <a:pt x="2474221" y="3435574"/>
                  </a:moveTo>
                  <a:lnTo>
                    <a:pt x="2474221" y="3435574"/>
                  </a:lnTo>
                </a:path>
                <a:path w="7895590" h="3609975">
                  <a:moveTo>
                    <a:pt x="2442850" y="3466945"/>
                  </a:moveTo>
                  <a:lnTo>
                    <a:pt x="2442850" y="3466945"/>
                  </a:lnTo>
                </a:path>
                <a:path w="7895590" h="3609975">
                  <a:moveTo>
                    <a:pt x="2411480" y="3498315"/>
                  </a:moveTo>
                  <a:lnTo>
                    <a:pt x="2411480" y="3498315"/>
                  </a:lnTo>
                </a:path>
                <a:path w="7895590" h="3609975">
                  <a:moveTo>
                    <a:pt x="2380109" y="3530698"/>
                  </a:moveTo>
                  <a:lnTo>
                    <a:pt x="2380109" y="3530698"/>
                  </a:lnTo>
                </a:path>
                <a:path w="7895590" h="3609975">
                  <a:moveTo>
                    <a:pt x="2347727" y="3562068"/>
                  </a:moveTo>
                  <a:lnTo>
                    <a:pt x="2347727" y="3562068"/>
                  </a:lnTo>
                </a:path>
                <a:path w="7895590" h="3609975">
                  <a:moveTo>
                    <a:pt x="2316356" y="3593439"/>
                  </a:moveTo>
                  <a:lnTo>
                    <a:pt x="2316356" y="3593439"/>
                  </a:lnTo>
                </a:path>
                <a:path w="7895590" h="3609975">
                  <a:moveTo>
                    <a:pt x="3027758" y="2819296"/>
                  </a:moveTo>
                  <a:lnTo>
                    <a:pt x="3027758" y="2819296"/>
                  </a:lnTo>
                </a:path>
                <a:path w="7895590" h="3609975">
                  <a:moveTo>
                    <a:pt x="2996388" y="2850667"/>
                  </a:moveTo>
                  <a:lnTo>
                    <a:pt x="2996388" y="2850667"/>
                  </a:lnTo>
                </a:path>
                <a:path w="7895590" h="3609975">
                  <a:moveTo>
                    <a:pt x="2964005" y="2882037"/>
                  </a:moveTo>
                  <a:lnTo>
                    <a:pt x="2964005" y="2882037"/>
                  </a:lnTo>
                </a:path>
                <a:path w="7895590" h="3609975">
                  <a:moveTo>
                    <a:pt x="2932635" y="2914419"/>
                  </a:moveTo>
                  <a:lnTo>
                    <a:pt x="2932635" y="2914419"/>
                  </a:lnTo>
                </a:path>
                <a:path w="7895590" h="3609975">
                  <a:moveTo>
                    <a:pt x="2901264" y="2945790"/>
                  </a:moveTo>
                  <a:lnTo>
                    <a:pt x="2901264" y="2945790"/>
                  </a:lnTo>
                </a:path>
                <a:path w="7895590" h="3609975">
                  <a:moveTo>
                    <a:pt x="2869894" y="2977160"/>
                  </a:moveTo>
                  <a:lnTo>
                    <a:pt x="2869894" y="2977160"/>
                  </a:lnTo>
                </a:path>
                <a:path w="7895590" h="3609975">
                  <a:moveTo>
                    <a:pt x="2837511" y="3008531"/>
                  </a:moveTo>
                  <a:lnTo>
                    <a:pt x="2837511" y="3008531"/>
                  </a:lnTo>
                </a:path>
                <a:path w="7895590" h="3609975">
                  <a:moveTo>
                    <a:pt x="2806141" y="3040913"/>
                  </a:moveTo>
                  <a:lnTo>
                    <a:pt x="2806141" y="3040913"/>
                  </a:lnTo>
                </a:path>
                <a:path w="7895590" h="3609975">
                  <a:moveTo>
                    <a:pt x="2774770" y="3072284"/>
                  </a:moveTo>
                  <a:lnTo>
                    <a:pt x="2774770" y="3072284"/>
                  </a:lnTo>
                </a:path>
                <a:path w="7895590" h="3609975">
                  <a:moveTo>
                    <a:pt x="2743400" y="3103654"/>
                  </a:moveTo>
                  <a:lnTo>
                    <a:pt x="2743400" y="3103654"/>
                  </a:lnTo>
                </a:path>
                <a:path w="7895590" h="3609975">
                  <a:moveTo>
                    <a:pt x="2712029" y="3135025"/>
                  </a:moveTo>
                  <a:lnTo>
                    <a:pt x="2712029" y="3135025"/>
                  </a:lnTo>
                </a:path>
                <a:path w="7895590" h="3609975">
                  <a:moveTo>
                    <a:pt x="2679647" y="3167407"/>
                  </a:moveTo>
                  <a:lnTo>
                    <a:pt x="2679647" y="3167407"/>
                  </a:lnTo>
                </a:path>
                <a:path w="7895590" h="3609975">
                  <a:moveTo>
                    <a:pt x="2648276" y="3198778"/>
                  </a:moveTo>
                  <a:lnTo>
                    <a:pt x="2648276" y="3198778"/>
                  </a:lnTo>
                </a:path>
                <a:path w="7895590" h="3609975">
                  <a:moveTo>
                    <a:pt x="2616906" y="3230148"/>
                  </a:moveTo>
                  <a:lnTo>
                    <a:pt x="2616906" y="3230148"/>
                  </a:lnTo>
                </a:path>
                <a:path w="7895590" h="3609975">
                  <a:moveTo>
                    <a:pt x="2585535" y="3261519"/>
                  </a:moveTo>
                  <a:lnTo>
                    <a:pt x="2585535" y="3261519"/>
                  </a:lnTo>
                </a:path>
                <a:path w="7895590" h="3609975">
                  <a:moveTo>
                    <a:pt x="2553153" y="3292889"/>
                  </a:moveTo>
                  <a:lnTo>
                    <a:pt x="2553153" y="3292889"/>
                  </a:lnTo>
                </a:path>
                <a:path w="7895590" h="3609975">
                  <a:moveTo>
                    <a:pt x="2521782" y="3325272"/>
                  </a:moveTo>
                  <a:lnTo>
                    <a:pt x="2521782" y="3325272"/>
                  </a:lnTo>
                </a:path>
                <a:path w="7895590" h="3609975">
                  <a:moveTo>
                    <a:pt x="2490412" y="3356642"/>
                  </a:moveTo>
                  <a:lnTo>
                    <a:pt x="2490412" y="3356642"/>
                  </a:lnTo>
                </a:path>
                <a:path w="7895590" h="3609975">
                  <a:moveTo>
                    <a:pt x="2459041" y="3388013"/>
                  </a:moveTo>
                  <a:lnTo>
                    <a:pt x="2459041" y="3388013"/>
                  </a:lnTo>
                </a:path>
                <a:path w="7895590" h="3609975">
                  <a:moveTo>
                    <a:pt x="2426659" y="3419383"/>
                  </a:moveTo>
                  <a:lnTo>
                    <a:pt x="2426659" y="3419383"/>
                  </a:lnTo>
                </a:path>
                <a:path w="7895590" h="3609975">
                  <a:moveTo>
                    <a:pt x="2395288" y="3451766"/>
                  </a:moveTo>
                  <a:lnTo>
                    <a:pt x="2395288" y="3451766"/>
                  </a:lnTo>
                </a:path>
                <a:path w="7895590" h="3609975">
                  <a:moveTo>
                    <a:pt x="2363918" y="3483136"/>
                  </a:moveTo>
                  <a:lnTo>
                    <a:pt x="2363918" y="3483136"/>
                  </a:lnTo>
                </a:path>
                <a:path w="7895590" h="3609975">
                  <a:moveTo>
                    <a:pt x="2332547" y="3514507"/>
                  </a:moveTo>
                  <a:lnTo>
                    <a:pt x="2332547" y="3514507"/>
                  </a:lnTo>
                </a:path>
                <a:path w="7895590" h="3609975">
                  <a:moveTo>
                    <a:pt x="2301177" y="3545877"/>
                  </a:moveTo>
                  <a:lnTo>
                    <a:pt x="2301177" y="3545877"/>
                  </a:lnTo>
                </a:path>
                <a:path w="7895590" h="3609975">
                  <a:moveTo>
                    <a:pt x="2268794" y="3578260"/>
                  </a:moveTo>
                  <a:lnTo>
                    <a:pt x="2268794" y="3578260"/>
                  </a:lnTo>
                </a:path>
                <a:path w="7895590" h="3609975">
                  <a:moveTo>
                    <a:pt x="2237424" y="3609630"/>
                  </a:moveTo>
                  <a:lnTo>
                    <a:pt x="2237424" y="3609630"/>
                  </a:lnTo>
                </a:path>
                <a:path w="7895590" h="3609975">
                  <a:moveTo>
                    <a:pt x="2948826" y="2835487"/>
                  </a:moveTo>
                  <a:lnTo>
                    <a:pt x="2948826" y="2835487"/>
                  </a:lnTo>
                </a:path>
                <a:path w="7895590" h="3609975">
                  <a:moveTo>
                    <a:pt x="2917455" y="2866858"/>
                  </a:moveTo>
                  <a:lnTo>
                    <a:pt x="2917455" y="2866858"/>
                  </a:lnTo>
                </a:path>
                <a:path w="7895590" h="3609975">
                  <a:moveTo>
                    <a:pt x="2885073" y="2898228"/>
                  </a:moveTo>
                  <a:lnTo>
                    <a:pt x="2885073" y="2898228"/>
                  </a:lnTo>
                </a:path>
                <a:path w="7895590" h="3609975">
                  <a:moveTo>
                    <a:pt x="2853702" y="2929599"/>
                  </a:moveTo>
                  <a:lnTo>
                    <a:pt x="2853702" y="2929599"/>
                  </a:lnTo>
                </a:path>
                <a:path w="7895590" h="3609975">
                  <a:moveTo>
                    <a:pt x="2822332" y="2960969"/>
                  </a:moveTo>
                  <a:lnTo>
                    <a:pt x="2822332" y="2960969"/>
                  </a:lnTo>
                </a:path>
                <a:path w="7895590" h="3609975">
                  <a:moveTo>
                    <a:pt x="2790961" y="2993352"/>
                  </a:moveTo>
                  <a:lnTo>
                    <a:pt x="2790961" y="2993352"/>
                  </a:lnTo>
                </a:path>
                <a:path w="7895590" h="3609975">
                  <a:moveTo>
                    <a:pt x="2758579" y="3024722"/>
                  </a:moveTo>
                  <a:lnTo>
                    <a:pt x="2758579" y="3024722"/>
                  </a:lnTo>
                </a:path>
                <a:path w="7895590" h="3609975">
                  <a:moveTo>
                    <a:pt x="2727208" y="3056093"/>
                  </a:moveTo>
                  <a:lnTo>
                    <a:pt x="2727208" y="3056093"/>
                  </a:lnTo>
                </a:path>
                <a:path w="7895590" h="3609975">
                  <a:moveTo>
                    <a:pt x="2695838" y="3087463"/>
                  </a:moveTo>
                  <a:lnTo>
                    <a:pt x="2695838" y="3087463"/>
                  </a:lnTo>
                </a:path>
                <a:path w="7895590" h="3609975">
                  <a:moveTo>
                    <a:pt x="2664467" y="3119846"/>
                  </a:moveTo>
                  <a:lnTo>
                    <a:pt x="2664467" y="3119846"/>
                  </a:lnTo>
                </a:path>
                <a:path w="7895590" h="3609975">
                  <a:moveTo>
                    <a:pt x="2632085" y="3151216"/>
                  </a:moveTo>
                  <a:lnTo>
                    <a:pt x="2632085" y="3151216"/>
                  </a:lnTo>
                </a:path>
                <a:path w="7895590" h="3609975">
                  <a:moveTo>
                    <a:pt x="2600715" y="3182587"/>
                  </a:moveTo>
                  <a:lnTo>
                    <a:pt x="2600715" y="3182587"/>
                  </a:lnTo>
                </a:path>
                <a:path w="7895590" h="3609975">
                  <a:moveTo>
                    <a:pt x="2569344" y="3213957"/>
                  </a:moveTo>
                  <a:lnTo>
                    <a:pt x="2569344" y="3213957"/>
                  </a:lnTo>
                </a:path>
                <a:path w="7895590" h="3609975">
                  <a:moveTo>
                    <a:pt x="2537974" y="3246339"/>
                  </a:moveTo>
                  <a:lnTo>
                    <a:pt x="2537974" y="3246339"/>
                  </a:lnTo>
                </a:path>
                <a:path w="7895590" h="3609975">
                  <a:moveTo>
                    <a:pt x="2506603" y="3277710"/>
                  </a:moveTo>
                  <a:lnTo>
                    <a:pt x="2506603" y="3277710"/>
                  </a:lnTo>
                </a:path>
                <a:path w="7895590" h="3609975">
                  <a:moveTo>
                    <a:pt x="2474221" y="3309080"/>
                  </a:moveTo>
                  <a:lnTo>
                    <a:pt x="2474221" y="3309080"/>
                  </a:lnTo>
                </a:path>
                <a:path w="7895590" h="3609975">
                  <a:moveTo>
                    <a:pt x="2442850" y="3340451"/>
                  </a:moveTo>
                  <a:lnTo>
                    <a:pt x="2442850" y="3340451"/>
                  </a:lnTo>
                </a:path>
                <a:path w="7895590" h="3609975">
                  <a:moveTo>
                    <a:pt x="3533734" y="2271830"/>
                  </a:moveTo>
                  <a:lnTo>
                    <a:pt x="3533734" y="2271830"/>
                  </a:lnTo>
                </a:path>
                <a:path w="7895590" h="3609975">
                  <a:moveTo>
                    <a:pt x="3512483" y="2292069"/>
                  </a:moveTo>
                  <a:lnTo>
                    <a:pt x="3512483" y="2292069"/>
                  </a:lnTo>
                </a:path>
                <a:path w="7895590" h="3609975">
                  <a:moveTo>
                    <a:pt x="3491232" y="2313320"/>
                  </a:moveTo>
                  <a:lnTo>
                    <a:pt x="3491232" y="2313320"/>
                  </a:lnTo>
                </a:path>
                <a:path w="7895590" h="3609975">
                  <a:moveTo>
                    <a:pt x="3469981" y="2334571"/>
                  </a:moveTo>
                  <a:lnTo>
                    <a:pt x="3469981" y="2334571"/>
                  </a:lnTo>
                </a:path>
                <a:path w="7895590" h="3609975">
                  <a:moveTo>
                    <a:pt x="3448730" y="2355822"/>
                  </a:moveTo>
                  <a:lnTo>
                    <a:pt x="3448730" y="2355822"/>
                  </a:lnTo>
                </a:path>
                <a:path w="7895590" h="3609975">
                  <a:moveTo>
                    <a:pt x="3428491" y="2377073"/>
                  </a:moveTo>
                  <a:lnTo>
                    <a:pt x="3428491" y="2377073"/>
                  </a:lnTo>
                </a:path>
                <a:path w="7895590" h="3609975">
                  <a:moveTo>
                    <a:pt x="3407240" y="2397312"/>
                  </a:moveTo>
                  <a:lnTo>
                    <a:pt x="3407240" y="2397312"/>
                  </a:lnTo>
                </a:path>
                <a:path w="7895590" h="3609975">
                  <a:moveTo>
                    <a:pt x="3385989" y="2418563"/>
                  </a:moveTo>
                  <a:lnTo>
                    <a:pt x="3385989" y="2418563"/>
                  </a:lnTo>
                </a:path>
                <a:path w="7895590" h="3609975">
                  <a:moveTo>
                    <a:pt x="3364738" y="2439814"/>
                  </a:moveTo>
                  <a:lnTo>
                    <a:pt x="3364738" y="2439814"/>
                  </a:lnTo>
                </a:path>
                <a:path w="7895590" h="3609975">
                  <a:moveTo>
                    <a:pt x="3343487" y="2461065"/>
                  </a:moveTo>
                  <a:lnTo>
                    <a:pt x="3343487" y="2461065"/>
                  </a:lnTo>
                </a:path>
                <a:path w="7895590" h="3609975">
                  <a:moveTo>
                    <a:pt x="3322236" y="2482316"/>
                  </a:moveTo>
                  <a:lnTo>
                    <a:pt x="3322236" y="2482316"/>
                  </a:lnTo>
                </a:path>
                <a:path w="7895590" h="3609975">
                  <a:moveTo>
                    <a:pt x="3301997" y="2503567"/>
                  </a:moveTo>
                  <a:lnTo>
                    <a:pt x="3301997" y="2503567"/>
                  </a:lnTo>
                </a:path>
                <a:path w="7895590" h="3609975">
                  <a:moveTo>
                    <a:pt x="3280746" y="2523806"/>
                  </a:moveTo>
                  <a:lnTo>
                    <a:pt x="3280746" y="2523806"/>
                  </a:lnTo>
                </a:path>
                <a:path w="7895590" h="3609975">
                  <a:moveTo>
                    <a:pt x="3259495" y="2545057"/>
                  </a:moveTo>
                  <a:lnTo>
                    <a:pt x="3259495" y="2545057"/>
                  </a:lnTo>
                </a:path>
                <a:path w="7895590" h="3609975">
                  <a:moveTo>
                    <a:pt x="3238244" y="2566308"/>
                  </a:moveTo>
                  <a:lnTo>
                    <a:pt x="3238244" y="2566308"/>
                  </a:lnTo>
                </a:path>
                <a:path w="7895590" h="3609975">
                  <a:moveTo>
                    <a:pt x="3501351" y="2260699"/>
                  </a:moveTo>
                  <a:lnTo>
                    <a:pt x="3501351" y="2260699"/>
                  </a:lnTo>
                </a:path>
                <a:path w="7895590" h="3609975">
                  <a:moveTo>
                    <a:pt x="3481112" y="2281950"/>
                  </a:moveTo>
                  <a:lnTo>
                    <a:pt x="3481112" y="2281950"/>
                  </a:lnTo>
                </a:path>
                <a:path w="7895590" h="3609975">
                  <a:moveTo>
                    <a:pt x="3459861" y="2303201"/>
                  </a:moveTo>
                  <a:lnTo>
                    <a:pt x="3459861" y="2303201"/>
                  </a:lnTo>
                </a:path>
                <a:path w="7895590" h="3609975">
                  <a:moveTo>
                    <a:pt x="3438610" y="2324452"/>
                  </a:moveTo>
                  <a:lnTo>
                    <a:pt x="3438610" y="2324452"/>
                  </a:lnTo>
                </a:path>
                <a:path w="7895590" h="3609975">
                  <a:moveTo>
                    <a:pt x="3417359" y="2344691"/>
                  </a:moveTo>
                  <a:lnTo>
                    <a:pt x="3417359" y="2344691"/>
                  </a:lnTo>
                </a:path>
                <a:path w="7895590" h="3609975">
                  <a:moveTo>
                    <a:pt x="3396108" y="2365942"/>
                  </a:moveTo>
                  <a:lnTo>
                    <a:pt x="3396108" y="2365942"/>
                  </a:lnTo>
                </a:path>
                <a:path w="7895590" h="3609975">
                  <a:moveTo>
                    <a:pt x="3374857" y="2387193"/>
                  </a:moveTo>
                  <a:lnTo>
                    <a:pt x="3374857" y="2387193"/>
                  </a:lnTo>
                </a:path>
                <a:path w="7895590" h="3609975">
                  <a:moveTo>
                    <a:pt x="3354618" y="2408444"/>
                  </a:moveTo>
                  <a:lnTo>
                    <a:pt x="3354618" y="2408444"/>
                  </a:lnTo>
                </a:path>
                <a:path w="7895590" h="3609975">
                  <a:moveTo>
                    <a:pt x="3333367" y="2429695"/>
                  </a:moveTo>
                  <a:lnTo>
                    <a:pt x="3333367" y="2429695"/>
                  </a:lnTo>
                </a:path>
                <a:path w="7895590" h="3609975">
                  <a:moveTo>
                    <a:pt x="3312116" y="2450946"/>
                  </a:moveTo>
                  <a:lnTo>
                    <a:pt x="3312116" y="2450946"/>
                  </a:lnTo>
                </a:path>
                <a:path w="7895590" h="3609975">
                  <a:moveTo>
                    <a:pt x="3290865" y="2471185"/>
                  </a:moveTo>
                  <a:lnTo>
                    <a:pt x="3290865" y="2471185"/>
                  </a:lnTo>
                </a:path>
                <a:path w="7895590" h="3609975">
                  <a:moveTo>
                    <a:pt x="3269614" y="2492436"/>
                  </a:moveTo>
                  <a:lnTo>
                    <a:pt x="3269614" y="2492436"/>
                  </a:lnTo>
                </a:path>
                <a:path w="7895590" h="3609975">
                  <a:moveTo>
                    <a:pt x="3249375" y="2513687"/>
                  </a:moveTo>
                  <a:lnTo>
                    <a:pt x="3249375" y="2513687"/>
                  </a:lnTo>
                </a:path>
                <a:path w="7895590" h="3609975">
                  <a:moveTo>
                    <a:pt x="3448730" y="2271830"/>
                  </a:moveTo>
                  <a:lnTo>
                    <a:pt x="3448730" y="2271830"/>
                  </a:lnTo>
                </a:path>
                <a:path w="7895590" h="3609975">
                  <a:moveTo>
                    <a:pt x="3428491" y="2292069"/>
                  </a:moveTo>
                  <a:lnTo>
                    <a:pt x="3428491" y="2292069"/>
                  </a:lnTo>
                </a:path>
                <a:path w="7895590" h="3609975">
                  <a:moveTo>
                    <a:pt x="3407240" y="2313320"/>
                  </a:moveTo>
                  <a:lnTo>
                    <a:pt x="3407240" y="2313320"/>
                  </a:lnTo>
                </a:path>
                <a:path w="7895590" h="3609975">
                  <a:moveTo>
                    <a:pt x="3385989" y="2334571"/>
                  </a:moveTo>
                  <a:lnTo>
                    <a:pt x="3385989" y="2334571"/>
                  </a:lnTo>
                </a:path>
                <a:path w="7895590" h="3609975">
                  <a:moveTo>
                    <a:pt x="3364738" y="2355822"/>
                  </a:moveTo>
                  <a:lnTo>
                    <a:pt x="3364738" y="2355822"/>
                  </a:lnTo>
                </a:path>
                <a:path w="7895590" h="3609975">
                  <a:moveTo>
                    <a:pt x="3343487" y="2377073"/>
                  </a:moveTo>
                  <a:lnTo>
                    <a:pt x="3343487" y="2377073"/>
                  </a:lnTo>
                </a:path>
                <a:path w="7895590" h="3609975">
                  <a:moveTo>
                    <a:pt x="3322236" y="2397312"/>
                  </a:moveTo>
                  <a:lnTo>
                    <a:pt x="3322236" y="2397312"/>
                  </a:lnTo>
                </a:path>
                <a:path w="7895590" h="3609975">
                  <a:moveTo>
                    <a:pt x="3301997" y="2418563"/>
                  </a:moveTo>
                  <a:lnTo>
                    <a:pt x="3301997" y="2418563"/>
                  </a:lnTo>
                </a:path>
                <a:path w="7895590" h="3609975">
                  <a:moveTo>
                    <a:pt x="3280746" y="2439814"/>
                  </a:moveTo>
                  <a:lnTo>
                    <a:pt x="3280746" y="2439814"/>
                  </a:lnTo>
                </a:path>
                <a:path w="7895590" h="3609975">
                  <a:moveTo>
                    <a:pt x="3259495" y="2461065"/>
                  </a:moveTo>
                  <a:lnTo>
                    <a:pt x="3259495" y="2461065"/>
                  </a:lnTo>
                </a:path>
                <a:path w="7895590" h="3609975">
                  <a:moveTo>
                    <a:pt x="3238244" y="2482316"/>
                  </a:moveTo>
                  <a:lnTo>
                    <a:pt x="3238244" y="2482316"/>
                  </a:lnTo>
                </a:path>
                <a:path w="7895590" h="3609975">
                  <a:moveTo>
                    <a:pt x="3417359" y="2260699"/>
                  </a:moveTo>
                  <a:lnTo>
                    <a:pt x="3417359" y="2260699"/>
                  </a:lnTo>
                </a:path>
                <a:path w="7895590" h="3609975">
                  <a:moveTo>
                    <a:pt x="3396108" y="2281950"/>
                  </a:moveTo>
                  <a:lnTo>
                    <a:pt x="3396108" y="2281950"/>
                  </a:lnTo>
                </a:path>
                <a:path w="7895590" h="3609975">
                  <a:moveTo>
                    <a:pt x="3374857" y="2303201"/>
                  </a:moveTo>
                  <a:lnTo>
                    <a:pt x="3374857" y="2303201"/>
                  </a:lnTo>
                </a:path>
                <a:path w="7895590" h="3609975">
                  <a:moveTo>
                    <a:pt x="3354618" y="2324452"/>
                  </a:moveTo>
                  <a:lnTo>
                    <a:pt x="3354618" y="2324452"/>
                  </a:lnTo>
                </a:path>
                <a:path w="7895590" h="3609975">
                  <a:moveTo>
                    <a:pt x="3333367" y="2344691"/>
                  </a:moveTo>
                  <a:lnTo>
                    <a:pt x="3333367" y="2344691"/>
                  </a:lnTo>
                </a:path>
                <a:path w="7895590" h="3609975">
                  <a:moveTo>
                    <a:pt x="3312116" y="2365942"/>
                  </a:moveTo>
                  <a:lnTo>
                    <a:pt x="3312116" y="2365942"/>
                  </a:lnTo>
                </a:path>
                <a:path w="7895590" h="3609975">
                  <a:moveTo>
                    <a:pt x="3290865" y="2387193"/>
                  </a:moveTo>
                  <a:lnTo>
                    <a:pt x="3290865" y="2387193"/>
                  </a:lnTo>
                </a:path>
                <a:path w="7895590" h="3609975">
                  <a:moveTo>
                    <a:pt x="3269614" y="2408444"/>
                  </a:moveTo>
                  <a:lnTo>
                    <a:pt x="3269614" y="2408444"/>
                  </a:lnTo>
                </a:path>
                <a:path w="7895590" h="3609975">
                  <a:moveTo>
                    <a:pt x="3249375" y="2429695"/>
                  </a:moveTo>
                  <a:lnTo>
                    <a:pt x="3249375" y="2429695"/>
                  </a:lnTo>
                </a:path>
                <a:path w="7895590" h="3609975">
                  <a:moveTo>
                    <a:pt x="3364738" y="2271830"/>
                  </a:moveTo>
                  <a:lnTo>
                    <a:pt x="3364738" y="2271830"/>
                  </a:lnTo>
                </a:path>
                <a:path w="7895590" h="3609975">
                  <a:moveTo>
                    <a:pt x="3343487" y="2292069"/>
                  </a:moveTo>
                  <a:lnTo>
                    <a:pt x="3343487" y="2292069"/>
                  </a:lnTo>
                </a:path>
                <a:path w="7895590" h="3609975">
                  <a:moveTo>
                    <a:pt x="3322236" y="2313320"/>
                  </a:moveTo>
                  <a:lnTo>
                    <a:pt x="3322236" y="2313320"/>
                  </a:lnTo>
                </a:path>
                <a:path w="7895590" h="3609975">
                  <a:moveTo>
                    <a:pt x="3301997" y="2334571"/>
                  </a:moveTo>
                  <a:lnTo>
                    <a:pt x="3301997" y="2334571"/>
                  </a:lnTo>
                </a:path>
                <a:path w="7895590" h="3609975">
                  <a:moveTo>
                    <a:pt x="3280746" y="2355822"/>
                  </a:moveTo>
                  <a:lnTo>
                    <a:pt x="3280746" y="2355822"/>
                  </a:lnTo>
                </a:path>
                <a:path w="7895590" h="3609975">
                  <a:moveTo>
                    <a:pt x="3259495" y="2377073"/>
                  </a:moveTo>
                  <a:lnTo>
                    <a:pt x="3259495" y="2377073"/>
                  </a:lnTo>
                </a:path>
                <a:path w="7895590" h="3609975">
                  <a:moveTo>
                    <a:pt x="3238244" y="2397312"/>
                  </a:moveTo>
                  <a:lnTo>
                    <a:pt x="3238244" y="2397312"/>
                  </a:lnTo>
                </a:path>
                <a:path w="7895590" h="3609975">
                  <a:moveTo>
                    <a:pt x="3333367" y="2260699"/>
                  </a:moveTo>
                  <a:lnTo>
                    <a:pt x="3333367" y="2260699"/>
                  </a:lnTo>
                </a:path>
                <a:path w="7895590" h="3609975">
                  <a:moveTo>
                    <a:pt x="3312116" y="2281950"/>
                  </a:moveTo>
                  <a:lnTo>
                    <a:pt x="3312116" y="2281950"/>
                  </a:lnTo>
                </a:path>
                <a:path w="7895590" h="3609975">
                  <a:moveTo>
                    <a:pt x="3290865" y="2303201"/>
                  </a:moveTo>
                  <a:lnTo>
                    <a:pt x="3290865" y="2303201"/>
                  </a:lnTo>
                </a:path>
                <a:path w="7895590" h="3609975">
                  <a:moveTo>
                    <a:pt x="3269614" y="2324452"/>
                  </a:moveTo>
                  <a:lnTo>
                    <a:pt x="3269614" y="2324452"/>
                  </a:lnTo>
                </a:path>
                <a:path w="7895590" h="3609975">
                  <a:moveTo>
                    <a:pt x="3249375" y="2344691"/>
                  </a:moveTo>
                  <a:lnTo>
                    <a:pt x="3249375" y="2344691"/>
                  </a:lnTo>
                </a:path>
                <a:path w="7895590" h="3609975">
                  <a:moveTo>
                    <a:pt x="3280746" y="2271830"/>
                  </a:moveTo>
                  <a:lnTo>
                    <a:pt x="3280746" y="2271830"/>
                  </a:lnTo>
                </a:path>
                <a:path w="7895590" h="3609975">
                  <a:moveTo>
                    <a:pt x="3259495" y="2292069"/>
                  </a:moveTo>
                  <a:lnTo>
                    <a:pt x="3259495" y="2292069"/>
                  </a:lnTo>
                </a:path>
                <a:path w="7895590" h="3609975">
                  <a:moveTo>
                    <a:pt x="3238244" y="2313320"/>
                  </a:moveTo>
                  <a:lnTo>
                    <a:pt x="3238244" y="2313320"/>
                  </a:lnTo>
                </a:path>
                <a:path w="7895590" h="3609975">
                  <a:moveTo>
                    <a:pt x="3249375" y="2260699"/>
                  </a:moveTo>
                  <a:lnTo>
                    <a:pt x="3249375" y="2260699"/>
                  </a:lnTo>
                </a:path>
                <a:path w="7895590" h="3609975">
                  <a:moveTo>
                    <a:pt x="3733088" y="2450946"/>
                  </a:moveTo>
                  <a:lnTo>
                    <a:pt x="3733088" y="2450946"/>
                  </a:lnTo>
                </a:path>
                <a:path w="7895590" h="3609975">
                  <a:moveTo>
                    <a:pt x="3712849" y="2471185"/>
                  </a:moveTo>
                  <a:lnTo>
                    <a:pt x="3712849" y="2471185"/>
                  </a:lnTo>
                </a:path>
                <a:path w="7895590" h="3609975">
                  <a:moveTo>
                    <a:pt x="3691598" y="2492436"/>
                  </a:moveTo>
                  <a:lnTo>
                    <a:pt x="3691598" y="2492436"/>
                  </a:lnTo>
                </a:path>
                <a:path w="7895590" h="3609975">
                  <a:moveTo>
                    <a:pt x="3670347" y="2513687"/>
                  </a:moveTo>
                  <a:lnTo>
                    <a:pt x="3670347" y="2513687"/>
                  </a:lnTo>
                </a:path>
                <a:path w="7895590" h="3609975">
                  <a:moveTo>
                    <a:pt x="3649096" y="2534938"/>
                  </a:moveTo>
                  <a:lnTo>
                    <a:pt x="3649096" y="2534938"/>
                  </a:lnTo>
                </a:path>
                <a:path w="7895590" h="3609975">
                  <a:moveTo>
                    <a:pt x="3627845" y="2556189"/>
                  </a:moveTo>
                  <a:lnTo>
                    <a:pt x="3627845" y="2556189"/>
                  </a:lnTo>
                </a:path>
                <a:path w="7895590" h="3609975">
                  <a:moveTo>
                    <a:pt x="3607606" y="2576428"/>
                  </a:moveTo>
                  <a:lnTo>
                    <a:pt x="3607606" y="2576428"/>
                  </a:lnTo>
                </a:path>
                <a:path w="7895590" h="3609975">
                  <a:moveTo>
                    <a:pt x="3586355" y="2597679"/>
                  </a:moveTo>
                  <a:lnTo>
                    <a:pt x="3586355" y="2597679"/>
                  </a:lnTo>
                </a:path>
                <a:path w="7895590" h="3609975">
                  <a:moveTo>
                    <a:pt x="3565104" y="2618930"/>
                  </a:moveTo>
                  <a:lnTo>
                    <a:pt x="3565104" y="2618930"/>
                  </a:lnTo>
                </a:path>
                <a:path w="7895590" h="3609975">
                  <a:moveTo>
                    <a:pt x="3543853" y="2640181"/>
                  </a:moveTo>
                  <a:lnTo>
                    <a:pt x="3543853" y="2640181"/>
                  </a:lnTo>
                </a:path>
                <a:path w="7895590" h="3609975">
                  <a:moveTo>
                    <a:pt x="3522602" y="2661432"/>
                  </a:moveTo>
                  <a:lnTo>
                    <a:pt x="3522602" y="2661432"/>
                  </a:lnTo>
                </a:path>
                <a:path w="7895590" h="3609975">
                  <a:moveTo>
                    <a:pt x="3501351" y="2682683"/>
                  </a:moveTo>
                  <a:lnTo>
                    <a:pt x="3501351" y="2682683"/>
                  </a:lnTo>
                </a:path>
                <a:path w="7895590" h="3609975">
                  <a:moveTo>
                    <a:pt x="3481112" y="2702922"/>
                  </a:moveTo>
                  <a:lnTo>
                    <a:pt x="3481112" y="2702922"/>
                  </a:lnTo>
                </a:path>
                <a:path w="7895590" h="3609975">
                  <a:moveTo>
                    <a:pt x="3459861" y="2724173"/>
                  </a:moveTo>
                  <a:lnTo>
                    <a:pt x="3459861" y="2724173"/>
                  </a:lnTo>
                </a:path>
                <a:path w="7895590" h="3609975">
                  <a:moveTo>
                    <a:pt x="3438610" y="2745424"/>
                  </a:moveTo>
                  <a:lnTo>
                    <a:pt x="3438610" y="2745424"/>
                  </a:lnTo>
                </a:path>
                <a:path w="7895590" h="3609975">
                  <a:moveTo>
                    <a:pt x="3417359" y="2766675"/>
                  </a:moveTo>
                  <a:lnTo>
                    <a:pt x="3417359" y="2766675"/>
                  </a:lnTo>
                </a:path>
                <a:path w="7895590" h="3609975">
                  <a:moveTo>
                    <a:pt x="3396108" y="2787926"/>
                  </a:moveTo>
                  <a:lnTo>
                    <a:pt x="3396108" y="2787926"/>
                  </a:lnTo>
                </a:path>
                <a:path w="7895590" h="3609975">
                  <a:moveTo>
                    <a:pt x="3374857" y="2809177"/>
                  </a:moveTo>
                  <a:lnTo>
                    <a:pt x="3374857" y="2809177"/>
                  </a:lnTo>
                </a:path>
                <a:path w="7895590" h="3609975">
                  <a:moveTo>
                    <a:pt x="3870713" y="2271830"/>
                  </a:moveTo>
                  <a:lnTo>
                    <a:pt x="3870713" y="2271830"/>
                  </a:lnTo>
                </a:path>
                <a:path w="7895590" h="3609975">
                  <a:moveTo>
                    <a:pt x="3849463" y="2292069"/>
                  </a:moveTo>
                  <a:lnTo>
                    <a:pt x="3849463" y="2292069"/>
                  </a:lnTo>
                </a:path>
                <a:path w="7895590" h="3609975">
                  <a:moveTo>
                    <a:pt x="3828212" y="2313320"/>
                  </a:moveTo>
                  <a:lnTo>
                    <a:pt x="3828212" y="2313320"/>
                  </a:lnTo>
                </a:path>
                <a:path w="7895590" h="3609975">
                  <a:moveTo>
                    <a:pt x="3806961" y="2334571"/>
                  </a:moveTo>
                  <a:lnTo>
                    <a:pt x="3806961" y="2334571"/>
                  </a:lnTo>
                </a:path>
                <a:path w="7895590" h="3609975">
                  <a:moveTo>
                    <a:pt x="3786722" y="2355822"/>
                  </a:moveTo>
                  <a:lnTo>
                    <a:pt x="3786722" y="2355822"/>
                  </a:lnTo>
                </a:path>
                <a:path w="7895590" h="3609975">
                  <a:moveTo>
                    <a:pt x="3765471" y="2377073"/>
                  </a:moveTo>
                  <a:lnTo>
                    <a:pt x="3765471" y="2377073"/>
                  </a:lnTo>
                </a:path>
                <a:path w="7895590" h="3609975">
                  <a:moveTo>
                    <a:pt x="3744220" y="2397312"/>
                  </a:moveTo>
                  <a:lnTo>
                    <a:pt x="3744220" y="2397312"/>
                  </a:lnTo>
                </a:path>
                <a:path w="7895590" h="3609975">
                  <a:moveTo>
                    <a:pt x="3722969" y="2418563"/>
                  </a:moveTo>
                  <a:lnTo>
                    <a:pt x="3722969" y="2418563"/>
                  </a:lnTo>
                </a:path>
                <a:path w="7895590" h="3609975">
                  <a:moveTo>
                    <a:pt x="3701718" y="2439814"/>
                  </a:moveTo>
                  <a:lnTo>
                    <a:pt x="3701718" y="2439814"/>
                  </a:lnTo>
                </a:path>
                <a:path w="7895590" h="3609975">
                  <a:moveTo>
                    <a:pt x="3680467" y="2461065"/>
                  </a:moveTo>
                  <a:lnTo>
                    <a:pt x="3680467" y="2461065"/>
                  </a:lnTo>
                </a:path>
                <a:path w="7895590" h="3609975">
                  <a:moveTo>
                    <a:pt x="3660228" y="2482316"/>
                  </a:moveTo>
                  <a:lnTo>
                    <a:pt x="3660228" y="2482316"/>
                  </a:lnTo>
                </a:path>
                <a:path w="7895590" h="3609975">
                  <a:moveTo>
                    <a:pt x="3638977" y="2503567"/>
                  </a:moveTo>
                  <a:lnTo>
                    <a:pt x="3638977" y="2503567"/>
                  </a:lnTo>
                </a:path>
                <a:path w="7895590" h="3609975">
                  <a:moveTo>
                    <a:pt x="3617726" y="2523806"/>
                  </a:moveTo>
                  <a:lnTo>
                    <a:pt x="3617726" y="2523806"/>
                  </a:lnTo>
                </a:path>
                <a:path w="7895590" h="3609975">
                  <a:moveTo>
                    <a:pt x="3596475" y="2545057"/>
                  </a:moveTo>
                  <a:lnTo>
                    <a:pt x="3596475" y="2545057"/>
                  </a:lnTo>
                </a:path>
                <a:path w="7895590" h="3609975">
                  <a:moveTo>
                    <a:pt x="3575224" y="2566308"/>
                  </a:moveTo>
                  <a:lnTo>
                    <a:pt x="3575224" y="2566308"/>
                  </a:lnTo>
                </a:path>
                <a:path w="7895590" h="3609975">
                  <a:moveTo>
                    <a:pt x="3553973" y="2587559"/>
                  </a:moveTo>
                  <a:lnTo>
                    <a:pt x="3553973" y="2587559"/>
                  </a:lnTo>
                </a:path>
                <a:path w="7895590" h="3609975">
                  <a:moveTo>
                    <a:pt x="3533734" y="2608810"/>
                  </a:moveTo>
                  <a:lnTo>
                    <a:pt x="3533734" y="2608810"/>
                  </a:lnTo>
                </a:path>
                <a:path w="7895590" h="3609975">
                  <a:moveTo>
                    <a:pt x="3512483" y="2630061"/>
                  </a:moveTo>
                  <a:lnTo>
                    <a:pt x="3512483" y="2630061"/>
                  </a:lnTo>
                </a:path>
                <a:path w="7895590" h="3609975">
                  <a:moveTo>
                    <a:pt x="3491232" y="2650300"/>
                  </a:moveTo>
                  <a:lnTo>
                    <a:pt x="3491232" y="2650300"/>
                  </a:lnTo>
                </a:path>
                <a:path w="7895590" h="3609975">
                  <a:moveTo>
                    <a:pt x="3469981" y="2671551"/>
                  </a:moveTo>
                  <a:lnTo>
                    <a:pt x="3469981" y="2671551"/>
                  </a:lnTo>
                </a:path>
                <a:path w="7895590" h="3609975">
                  <a:moveTo>
                    <a:pt x="3448730" y="2692802"/>
                  </a:moveTo>
                  <a:lnTo>
                    <a:pt x="3448730" y="2692802"/>
                  </a:lnTo>
                </a:path>
                <a:path w="7895590" h="3609975">
                  <a:moveTo>
                    <a:pt x="3428491" y="2714053"/>
                  </a:moveTo>
                  <a:lnTo>
                    <a:pt x="3428491" y="2714053"/>
                  </a:lnTo>
                </a:path>
                <a:path w="7895590" h="3609975">
                  <a:moveTo>
                    <a:pt x="3407240" y="2735304"/>
                  </a:moveTo>
                  <a:lnTo>
                    <a:pt x="3407240" y="2735304"/>
                  </a:lnTo>
                </a:path>
                <a:path w="7895590" h="3609975">
                  <a:moveTo>
                    <a:pt x="3385989" y="2755543"/>
                  </a:moveTo>
                  <a:lnTo>
                    <a:pt x="3385989" y="2755543"/>
                  </a:lnTo>
                </a:path>
                <a:path w="7895590" h="3609975">
                  <a:moveTo>
                    <a:pt x="3364738" y="2776794"/>
                  </a:moveTo>
                  <a:lnTo>
                    <a:pt x="3364738" y="2776794"/>
                  </a:lnTo>
                </a:path>
                <a:path w="7895590" h="3609975">
                  <a:moveTo>
                    <a:pt x="3343487" y="2798045"/>
                  </a:moveTo>
                  <a:lnTo>
                    <a:pt x="3343487" y="2798045"/>
                  </a:lnTo>
                </a:path>
                <a:path w="7895590" h="3609975">
                  <a:moveTo>
                    <a:pt x="3322236" y="2819296"/>
                  </a:moveTo>
                  <a:lnTo>
                    <a:pt x="3322236" y="2819296"/>
                  </a:lnTo>
                </a:path>
                <a:path w="7895590" h="3609975">
                  <a:moveTo>
                    <a:pt x="3839343" y="2260699"/>
                  </a:moveTo>
                  <a:lnTo>
                    <a:pt x="3839343" y="2260699"/>
                  </a:lnTo>
                </a:path>
                <a:path w="7895590" h="3609975">
                  <a:moveTo>
                    <a:pt x="3818092" y="2281950"/>
                  </a:moveTo>
                  <a:lnTo>
                    <a:pt x="3818092" y="2281950"/>
                  </a:lnTo>
                </a:path>
                <a:path w="7895590" h="3609975">
                  <a:moveTo>
                    <a:pt x="3796841" y="2303201"/>
                  </a:moveTo>
                  <a:lnTo>
                    <a:pt x="3796841" y="2303201"/>
                  </a:lnTo>
                </a:path>
                <a:path w="7895590" h="3609975">
                  <a:moveTo>
                    <a:pt x="3775590" y="2324452"/>
                  </a:moveTo>
                  <a:lnTo>
                    <a:pt x="3775590" y="2324452"/>
                  </a:lnTo>
                </a:path>
                <a:path w="7895590" h="3609975">
                  <a:moveTo>
                    <a:pt x="3754339" y="2344691"/>
                  </a:moveTo>
                  <a:lnTo>
                    <a:pt x="3754339" y="2344691"/>
                  </a:lnTo>
                </a:path>
                <a:path w="7895590" h="3609975">
                  <a:moveTo>
                    <a:pt x="3733088" y="2365942"/>
                  </a:moveTo>
                  <a:lnTo>
                    <a:pt x="3733088" y="2365942"/>
                  </a:lnTo>
                </a:path>
                <a:path w="7895590" h="3609975">
                  <a:moveTo>
                    <a:pt x="3712849" y="2387193"/>
                  </a:moveTo>
                  <a:lnTo>
                    <a:pt x="3712849" y="2387193"/>
                  </a:lnTo>
                </a:path>
                <a:path w="7895590" h="3609975">
                  <a:moveTo>
                    <a:pt x="3691598" y="2408444"/>
                  </a:moveTo>
                  <a:lnTo>
                    <a:pt x="3691598" y="2408444"/>
                  </a:lnTo>
                </a:path>
                <a:path w="7895590" h="3609975">
                  <a:moveTo>
                    <a:pt x="3670347" y="2429695"/>
                  </a:moveTo>
                  <a:lnTo>
                    <a:pt x="3670347" y="2429695"/>
                  </a:lnTo>
                </a:path>
                <a:path w="7895590" h="3609975">
                  <a:moveTo>
                    <a:pt x="3649096" y="2450946"/>
                  </a:moveTo>
                  <a:lnTo>
                    <a:pt x="3649096" y="2450946"/>
                  </a:lnTo>
                </a:path>
                <a:path w="7895590" h="3609975">
                  <a:moveTo>
                    <a:pt x="3627845" y="2471185"/>
                  </a:moveTo>
                  <a:lnTo>
                    <a:pt x="3627845" y="2471185"/>
                  </a:lnTo>
                </a:path>
                <a:path w="7895590" h="3609975">
                  <a:moveTo>
                    <a:pt x="3607606" y="2492436"/>
                  </a:moveTo>
                  <a:lnTo>
                    <a:pt x="3607606" y="2492436"/>
                  </a:lnTo>
                </a:path>
                <a:path w="7895590" h="3609975">
                  <a:moveTo>
                    <a:pt x="3586355" y="2513687"/>
                  </a:moveTo>
                  <a:lnTo>
                    <a:pt x="3586355" y="2513687"/>
                  </a:lnTo>
                </a:path>
                <a:path w="7895590" h="3609975">
                  <a:moveTo>
                    <a:pt x="3565104" y="2534938"/>
                  </a:moveTo>
                  <a:lnTo>
                    <a:pt x="3565104" y="2534938"/>
                  </a:lnTo>
                </a:path>
                <a:path w="7895590" h="3609975">
                  <a:moveTo>
                    <a:pt x="3543853" y="2556189"/>
                  </a:moveTo>
                  <a:lnTo>
                    <a:pt x="3543853" y="2556189"/>
                  </a:lnTo>
                </a:path>
                <a:path w="7895590" h="3609975">
                  <a:moveTo>
                    <a:pt x="3522602" y="2576428"/>
                  </a:moveTo>
                  <a:lnTo>
                    <a:pt x="3522602" y="2576428"/>
                  </a:lnTo>
                </a:path>
                <a:path w="7895590" h="3609975">
                  <a:moveTo>
                    <a:pt x="3501351" y="2597679"/>
                  </a:moveTo>
                  <a:lnTo>
                    <a:pt x="3501351" y="2597679"/>
                  </a:lnTo>
                </a:path>
                <a:path w="7895590" h="3609975">
                  <a:moveTo>
                    <a:pt x="3481112" y="2618930"/>
                  </a:moveTo>
                  <a:lnTo>
                    <a:pt x="3481112" y="2618930"/>
                  </a:lnTo>
                </a:path>
                <a:path w="7895590" h="3609975">
                  <a:moveTo>
                    <a:pt x="3459861" y="2640181"/>
                  </a:moveTo>
                  <a:lnTo>
                    <a:pt x="3459861" y="2640181"/>
                  </a:lnTo>
                </a:path>
                <a:path w="7895590" h="3609975">
                  <a:moveTo>
                    <a:pt x="3438610" y="2661432"/>
                  </a:moveTo>
                  <a:lnTo>
                    <a:pt x="3438610" y="2661432"/>
                  </a:lnTo>
                </a:path>
                <a:path w="7895590" h="3609975">
                  <a:moveTo>
                    <a:pt x="3417359" y="2682683"/>
                  </a:moveTo>
                  <a:lnTo>
                    <a:pt x="3417359" y="2682683"/>
                  </a:lnTo>
                </a:path>
                <a:path w="7895590" h="3609975">
                  <a:moveTo>
                    <a:pt x="3396108" y="2702922"/>
                  </a:moveTo>
                  <a:lnTo>
                    <a:pt x="3396108" y="2702922"/>
                  </a:lnTo>
                </a:path>
                <a:path w="7895590" h="3609975">
                  <a:moveTo>
                    <a:pt x="3374857" y="2724173"/>
                  </a:moveTo>
                  <a:lnTo>
                    <a:pt x="3374857" y="2724173"/>
                  </a:lnTo>
                </a:path>
                <a:path w="7895590" h="3609975">
                  <a:moveTo>
                    <a:pt x="3354618" y="2745424"/>
                  </a:moveTo>
                  <a:lnTo>
                    <a:pt x="3354618" y="2745424"/>
                  </a:lnTo>
                </a:path>
                <a:path w="7895590" h="3609975">
                  <a:moveTo>
                    <a:pt x="3333367" y="2766675"/>
                  </a:moveTo>
                  <a:lnTo>
                    <a:pt x="3333367" y="2766675"/>
                  </a:lnTo>
                </a:path>
                <a:path w="7895590" h="3609975">
                  <a:moveTo>
                    <a:pt x="3312116" y="2787926"/>
                  </a:moveTo>
                  <a:lnTo>
                    <a:pt x="3312116" y="2787926"/>
                  </a:lnTo>
                </a:path>
                <a:path w="7895590" h="3609975">
                  <a:moveTo>
                    <a:pt x="3290865" y="2809177"/>
                  </a:moveTo>
                  <a:lnTo>
                    <a:pt x="3290865" y="2809177"/>
                  </a:lnTo>
                </a:path>
                <a:path w="7895590" h="3609975">
                  <a:moveTo>
                    <a:pt x="3786722" y="2271830"/>
                  </a:moveTo>
                  <a:lnTo>
                    <a:pt x="3786722" y="2271830"/>
                  </a:lnTo>
                </a:path>
                <a:path w="7895590" h="3609975">
                  <a:moveTo>
                    <a:pt x="3765471" y="2292069"/>
                  </a:moveTo>
                  <a:lnTo>
                    <a:pt x="3765471" y="2292069"/>
                  </a:lnTo>
                </a:path>
                <a:path w="7895590" h="3609975">
                  <a:moveTo>
                    <a:pt x="3744220" y="2313320"/>
                  </a:moveTo>
                  <a:lnTo>
                    <a:pt x="3744220" y="2313320"/>
                  </a:lnTo>
                </a:path>
                <a:path w="7895590" h="3609975">
                  <a:moveTo>
                    <a:pt x="3722969" y="2334571"/>
                  </a:moveTo>
                  <a:lnTo>
                    <a:pt x="3722969" y="2334571"/>
                  </a:lnTo>
                </a:path>
                <a:path w="7895590" h="3609975">
                  <a:moveTo>
                    <a:pt x="3701718" y="2355822"/>
                  </a:moveTo>
                  <a:lnTo>
                    <a:pt x="3701718" y="2355822"/>
                  </a:lnTo>
                </a:path>
                <a:path w="7895590" h="3609975">
                  <a:moveTo>
                    <a:pt x="3680467" y="2377073"/>
                  </a:moveTo>
                  <a:lnTo>
                    <a:pt x="3680467" y="2377073"/>
                  </a:lnTo>
                </a:path>
                <a:path w="7895590" h="3609975">
                  <a:moveTo>
                    <a:pt x="3660228" y="2397312"/>
                  </a:moveTo>
                  <a:lnTo>
                    <a:pt x="3660228" y="2397312"/>
                  </a:lnTo>
                </a:path>
                <a:path w="7895590" h="3609975">
                  <a:moveTo>
                    <a:pt x="3638977" y="2418563"/>
                  </a:moveTo>
                  <a:lnTo>
                    <a:pt x="3638977" y="2418563"/>
                  </a:lnTo>
                </a:path>
                <a:path w="7895590" h="3609975">
                  <a:moveTo>
                    <a:pt x="3617726" y="2439814"/>
                  </a:moveTo>
                  <a:lnTo>
                    <a:pt x="3617726" y="2439814"/>
                  </a:lnTo>
                </a:path>
                <a:path w="7895590" h="3609975">
                  <a:moveTo>
                    <a:pt x="3596475" y="2461065"/>
                  </a:moveTo>
                  <a:lnTo>
                    <a:pt x="3596475" y="2461065"/>
                  </a:lnTo>
                </a:path>
                <a:path w="7895590" h="3609975">
                  <a:moveTo>
                    <a:pt x="3575224" y="2482316"/>
                  </a:moveTo>
                  <a:lnTo>
                    <a:pt x="3575224" y="2482316"/>
                  </a:lnTo>
                </a:path>
                <a:path w="7895590" h="3609975">
                  <a:moveTo>
                    <a:pt x="3553973" y="2503567"/>
                  </a:moveTo>
                  <a:lnTo>
                    <a:pt x="3553973" y="2503567"/>
                  </a:lnTo>
                </a:path>
                <a:path w="7895590" h="3609975">
                  <a:moveTo>
                    <a:pt x="3533734" y="2523806"/>
                  </a:moveTo>
                  <a:lnTo>
                    <a:pt x="3533734" y="2523806"/>
                  </a:lnTo>
                </a:path>
                <a:path w="7895590" h="3609975">
                  <a:moveTo>
                    <a:pt x="3512483" y="2545057"/>
                  </a:moveTo>
                  <a:lnTo>
                    <a:pt x="3512483" y="2545057"/>
                  </a:lnTo>
                </a:path>
                <a:path w="7895590" h="3609975">
                  <a:moveTo>
                    <a:pt x="3491232" y="2566308"/>
                  </a:moveTo>
                  <a:lnTo>
                    <a:pt x="3491232" y="2566308"/>
                  </a:lnTo>
                </a:path>
                <a:path w="7895590" h="3609975">
                  <a:moveTo>
                    <a:pt x="3469981" y="2587559"/>
                  </a:moveTo>
                  <a:lnTo>
                    <a:pt x="3469981" y="2587559"/>
                  </a:lnTo>
                </a:path>
                <a:path w="7895590" h="3609975">
                  <a:moveTo>
                    <a:pt x="3448730" y="2608810"/>
                  </a:moveTo>
                  <a:lnTo>
                    <a:pt x="3448730" y="2608810"/>
                  </a:lnTo>
                </a:path>
                <a:path w="7895590" h="3609975">
                  <a:moveTo>
                    <a:pt x="3428491" y="2630061"/>
                  </a:moveTo>
                  <a:lnTo>
                    <a:pt x="3428491" y="2630061"/>
                  </a:lnTo>
                </a:path>
                <a:path w="7895590" h="3609975">
                  <a:moveTo>
                    <a:pt x="3407240" y="2650300"/>
                  </a:moveTo>
                  <a:lnTo>
                    <a:pt x="3407240" y="2650300"/>
                  </a:lnTo>
                </a:path>
                <a:path w="7895590" h="3609975">
                  <a:moveTo>
                    <a:pt x="3385989" y="2671551"/>
                  </a:moveTo>
                  <a:lnTo>
                    <a:pt x="3385989" y="2671551"/>
                  </a:lnTo>
                </a:path>
                <a:path w="7895590" h="3609975">
                  <a:moveTo>
                    <a:pt x="3364738" y="2692802"/>
                  </a:moveTo>
                  <a:lnTo>
                    <a:pt x="3364738" y="2692802"/>
                  </a:lnTo>
                </a:path>
                <a:path w="7895590" h="3609975">
                  <a:moveTo>
                    <a:pt x="3343487" y="2714053"/>
                  </a:moveTo>
                  <a:lnTo>
                    <a:pt x="3343487" y="2714053"/>
                  </a:lnTo>
                </a:path>
                <a:path w="7895590" h="3609975">
                  <a:moveTo>
                    <a:pt x="3322236" y="2735304"/>
                  </a:moveTo>
                  <a:lnTo>
                    <a:pt x="3322236" y="2735304"/>
                  </a:lnTo>
                </a:path>
                <a:path w="7895590" h="3609975">
                  <a:moveTo>
                    <a:pt x="3301997" y="2755543"/>
                  </a:moveTo>
                  <a:lnTo>
                    <a:pt x="3301997" y="2755543"/>
                  </a:lnTo>
                </a:path>
                <a:path w="7895590" h="3609975">
                  <a:moveTo>
                    <a:pt x="3280746" y="2776794"/>
                  </a:moveTo>
                  <a:lnTo>
                    <a:pt x="3280746" y="2776794"/>
                  </a:lnTo>
                </a:path>
                <a:path w="7895590" h="3609975">
                  <a:moveTo>
                    <a:pt x="3259495" y="2798045"/>
                  </a:moveTo>
                  <a:lnTo>
                    <a:pt x="3259495" y="2798045"/>
                  </a:lnTo>
                </a:path>
                <a:path w="7895590" h="3609975">
                  <a:moveTo>
                    <a:pt x="3238244" y="2819296"/>
                  </a:moveTo>
                  <a:lnTo>
                    <a:pt x="3238244" y="2819296"/>
                  </a:lnTo>
                </a:path>
                <a:path w="7895590" h="3609975">
                  <a:moveTo>
                    <a:pt x="3754339" y="2260699"/>
                  </a:moveTo>
                  <a:lnTo>
                    <a:pt x="3754339" y="2260699"/>
                  </a:lnTo>
                </a:path>
                <a:path w="7895590" h="3609975">
                  <a:moveTo>
                    <a:pt x="3733088" y="2281950"/>
                  </a:moveTo>
                  <a:lnTo>
                    <a:pt x="3733088" y="2281950"/>
                  </a:lnTo>
                </a:path>
                <a:path w="7895590" h="3609975">
                  <a:moveTo>
                    <a:pt x="3712849" y="2303201"/>
                  </a:moveTo>
                  <a:lnTo>
                    <a:pt x="3712849" y="2303201"/>
                  </a:lnTo>
                </a:path>
                <a:path w="7895590" h="3609975">
                  <a:moveTo>
                    <a:pt x="3691598" y="2324452"/>
                  </a:moveTo>
                  <a:lnTo>
                    <a:pt x="3691598" y="2324452"/>
                  </a:lnTo>
                </a:path>
                <a:path w="7895590" h="3609975">
                  <a:moveTo>
                    <a:pt x="3670347" y="2344691"/>
                  </a:moveTo>
                  <a:lnTo>
                    <a:pt x="3670347" y="2344691"/>
                  </a:lnTo>
                </a:path>
                <a:path w="7895590" h="3609975">
                  <a:moveTo>
                    <a:pt x="3649096" y="2365942"/>
                  </a:moveTo>
                  <a:lnTo>
                    <a:pt x="3649096" y="2365942"/>
                  </a:lnTo>
                </a:path>
                <a:path w="7895590" h="3609975">
                  <a:moveTo>
                    <a:pt x="3627845" y="2387193"/>
                  </a:moveTo>
                  <a:lnTo>
                    <a:pt x="3627845" y="2387193"/>
                  </a:lnTo>
                </a:path>
                <a:path w="7895590" h="3609975">
                  <a:moveTo>
                    <a:pt x="3607606" y="2408444"/>
                  </a:moveTo>
                  <a:lnTo>
                    <a:pt x="3607606" y="2408444"/>
                  </a:lnTo>
                </a:path>
                <a:path w="7895590" h="3609975">
                  <a:moveTo>
                    <a:pt x="3586355" y="2429695"/>
                  </a:moveTo>
                  <a:lnTo>
                    <a:pt x="3586355" y="2429695"/>
                  </a:lnTo>
                </a:path>
                <a:path w="7895590" h="3609975">
                  <a:moveTo>
                    <a:pt x="3565104" y="2450946"/>
                  </a:moveTo>
                  <a:lnTo>
                    <a:pt x="3565104" y="2450946"/>
                  </a:lnTo>
                </a:path>
                <a:path w="7895590" h="3609975">
                  <a:moveTo>
                    <a:pt x="3543853" y="2471185"/>
                  </a:moveTo>
                  <a:lnTo>
                    <a:pt x="3543853" y="2471185"/>
                  </a:lnTo>
                </a:path>
                <a:path w="7895590" h="3609975">
                  <a:moveTo>
                    <a:pt x="3522602" y="2492436"/>
                  </a:moveTo>
                  <a:lnTo>
                    <a:pt x="3522602" y="2492436"/>
                  </a:lnTo>
                </a:path>
                <a:path w="7895590" h="3609975">
                  <a:moveTo>
                    <a:pt x="3501351" y="2513687"/>
                  </a:moveTo>
                  <a:lnTo>
                    <a:pt x="3501351" y="2513687"/>
                  </a:lnTo>
                </a:path>
                <a:path w="7895590" h="3609975">
                  <a:moveTo>
                    <a:pt x="3481112" y="2534938"/>
                  </a:moveTo>
                  <a:lnTo>
                    <a:pt x="3481112" y="2534938"/>
                  </a:lnTo>
                </a:path>
                <a:path w="7895590" h="3609975">
                  <a:moveTo>
                    <a:pt x="3459861" y="2556189"/>
                  </a:moveTo>
                  <a:lnTo>
                    <a:pt x="3459861" y="2556189"/>
                  </a:lnTo>
                </a:path>
                <a:path w="7895590" h="3609975">
                  <a:moveTo>
                    <a:pt x="3438610" y="2576428"/>
                  </a:moveTo>
                  <a:lnTo>
                    <a:pt x="3438610" y="2576428"/>
                  </a:lnTo>
                </a:path>
                <a:path w="7895590" h="3609975">
                  <a:moveTo>
                    <a:pt x="3417359" y="2597679"/>
                  </a:moveTo>
                  <a:lnTo>
                    <a:pt x="3417359" y="2597679"/>
                  </a:lnTo>
                </a:path>
                <a:path w="7895590" h="3609975">
                  <a:moveTo>
                    <a:pt x="3396108" y="2618930"/>
                  </a:moveTo>
                  <a:lnTo>
                    <a:pt x="3396108" y="2618930"/>
                  </a:lnTo>
                </a:path>
                <a:path w="7895590" h="3609975">
                  <a:moveTo>
                    <a:pt x="3374857" y="2640181"/>
                  </a:moveTo>
                  <a:lnTo>
                    <a:pt x="3374857" y="2640181"/>
                  </a:lnTo>
                </a:path>
                <a:path w="7895590" h="3609975">
                  <a:moveTo>
                    <a:pt x="3354618" y="2661432"/>
                  </a:moveTo>
                  <a:lnTo>
                    <a:pt x="3354618" y="2661432"/>
                  </a:lnTo>
                </a:path>
                <a:path w="7895590" h="3609975">
                  <a:moveTo>
                    <a:pt x="3333367" y="2682683"/>
                  </a:moveTo>
                  <a:lnTo>
                    <a:pt x="3333367" y="2682683"/>
                  </a:lnTo>
                </a:path>
                <a:path w="7895590" h="3609975">
                  <a:moveTo>
                    <a:pt x="3312116" y="2702922"/>
                  </a:moveTo>
                  <a:lnTo>
                    <a:pt x="3312116" y="2702922"/>
                  </a:lnTo>
                </a:path>
                <a:path w="7895590" h="3609975">
                  <a:moveTo>
                    <a:pt x="3290865" y="2724173"/>
                  </a:moveTo>
                  <a:lnTo>
                    <a:pt x="3290865" y="2724173"/>
                  </a:lnTo>
                </a:path>
                <a:path w="7895590" h="3609975">
                  <a:moveTo>
                    <a:pt x="3269614" y="2745424"/>
                  </a:moveTo>
                  <a:lnTo>
                    <a:pt x="3269614" y="2745424"/>
                  </a:lnTo>
                </a:path>
                <a:path w="7895590" h="3609975">
                  <a:moveTo>
                    <a:pt x="3249375" y="2766675"/>
                  </a:moveTo>
                  <a:lnTo>
                    <a:pt x="3249375" y="2766675"/>
                  </a:lnTo>
                </a:path>
                <a:path w="7895590" h="3609975">
                  <a:moveTo>
                    <a:pt x="3701718" y="2271830"/>
                  </a:moveTo>
                  <a:lnTo>
                    <a:pt x="3701718" y="2271830"/>
                  </a:lnTo>
                </a:path>
                <a:path w="7895590" h="3609975">
                  <a:moveTo>
                    <a:pt x="3680467" y="2292069"/>
                  </a:moveTo>
                  <a:lnTo>
                    <a:pt x="3680467" y="2292069"/>
                  </a:lnTo>
                </a:path>
                <a:path w="7895590" h="3609975">
                  <a:moveTo>
                    <a:pt x="3660228" y="2313320"/>
                  </a:moveTo>
                  <a:lnTo>
                    <a:pt x="3660228" y="2313320"/>
                  </a:lnTo>
                </a:path>
                <a:path w="7895590" h="3609975">
                  <a:moveTo>
                    <a:pt x="3638977" y="2334571"/>
                  </a:moveTo>
                  <a:lnTo>
                    <a:pt x="3638977" y="2334571"/>
                  </a:lnTo>
                </a:path>
                <a:path w="7895590" h="3609975">
                  <a:moveTo>
                    <a:pt x="3617726" y="2355822"/>
                  </a:moveTo>
                  <a:lnTo>
                    <a:pt x="3617726" y="2355822"/>
                  </a:lnTo>
                </a:path>
                <a:path w="7895590" h="3609975">
                  <a:moveTo>
                    <a:pt x="3596475" y="2377073"/>
                  </a:moveTo>
                  <a:lnTo>
                    <a:pt x="3596475" y="2377073"/>
                  </a:lnTo>
                </a:path>
                <a:path w="7895590" h="3609975">
                  <a:moveTo>
                    <a:pt x="3575224" y="2397312"/>
                  </a:moveTo>
                  <a:lnTo>
                    <a:pt x="3575224" y="2397312"/>
                  </a:lnTo>
                </a:path>
                <a:path w="7895590" h="3609975">
                  <a:moveTo>
                    <a:pt x="3553973" y="2418563"/>
                  </a:moveTo>
                  <a:lnTo>
                    <a:pt x="3553973" y="2418563"/>
                  </a:lnTo>
                </a:path>
                <a:path w="7895590" h="3609975">
                  <a:moveTo>
                    <a:pt x="3533734" y="2439814"/>
                  </a:moveTo>
                  <a:lnTo>
                    <a:pt x="3533734" y="2439814"/>
                  </a:lnTo>
                </a:path>
                <a:path w="7895590" h="3609975">
                  <a:moveTo>
                    <a:pt x="3512483" y="2461065"/>
                  </a:moveTo>
                  <a:lnTo>
                    <a:pt x="3512483" y="2461065"/>
                  </a:lnTo>
                </a:path>
                <a:path w="7895590" h="3609975">
                  <a:moveTo>
                    <a:pt x="3491232" y="2482316"/>
                  </a:moveTo>
                  <a:lnTo>
                    <a:pt x="3491232" y="2482316"/>
                  </a:lnTo>
                </a:path>
                <a:path w="7895590" h="3609975">
                  <a:moveTo>
                    <a:pt x="3469981" y="2503567"/>
                  </a:moveTo>
                  <a:lnTo>
                    <a:pt x="3469981" y="2503567"/>
                  </a:lnTo>
                </a:path>
                <a:path w="7895590" h="3609975">
                  <a:moveTo>
                    <a:pt x="3448730" y="2523806"/>
                  </a:moveTo>
                  <a:lnTo>
                    <a:pt x="3448730" y="2523806"/>
                  </a:lnTo>
                </a:path>
                <a:path w="7895590" h="3609975">
                  <a:moveTo>
                    <a:pt x="3428491" y="2545057"/>
                  </a:moveTo>
                  <a:lnTo>
                    <a:pt x="3428491" y="2545057"/>
                  </a:lnTo>
                </a:path>
                <a:path w="7895590" h="3609975">
                  <a:moveTo>
                    <a:pt x="3407240" y="2566308"/>
                  </a:moveTo>
                  <a:lnTo>
                    <a:pt x="3407240" y="2566308"/>
                  </a:lnTo>
                </a:path>
                <a:path w="7895590" h="3609975">
                  <a:moveTo>
                    <a:pt x="3385989" y="2587559"/>
                  </a:moveTo>
                  <a:lnTo>
                    <a:pt x="3385989" y="2587559"/>
                  </a:lnTo>
                </a:path>
                <a:path w="7895590" h="3609975">
                  <a:moveTo>
                    <a:pt x="3364738" y="2608810"/>
                  </a:moveTo>
                  <a:lnTo>
                    <a:pt x="3364738" y="2608810"/>
                  </a:lnTo>
                </a:path>
                <a:path w="7895590" h="3609975">
                  <a:moveTo>
                    <a:pt x="3343487" y="2630061"/>
                  </a:moveTo>
                  <a:lnTo>
                    <a:pt x="3343487" y="2630061"/>
                  </a:lnTo>
                </a:path>
                <a:path w="7895590" h="3609975">
                  <a:moveTo>
                    <a:pt x="3322236" y="2650300"/>
                  </a:moveTo>
                  <a:lnTo>
                    <a:pt x="3322236" y="2650300"/>
                  </a:lnTo>
                </a:path>
                <a:path w="7895590" h="3609975">
                  <a:moveTo>
                    <a:pt x="3301997" y="2671551"/>
                  </a:moveTo>
                  <a:lnTo>
                    <a:pt x="3301997" y="2671551"/>
                  </a:lnTo>
                </a:path>
                <a:path w="7895590" h="3609975">
                  <a:moveTo>
                    <a:pt x="3280746" y="2692802"/>
                  </a:moveTo>
                  <a:lnTo>
                    <a:pt x="3280746" y="2692802"/>
                  </a:lnTo>
                </a:path>
                <a:path w="7895590" h="3609975">
                  <a:moveTo>
                    <a:pt x="3259495" y="2714053"/>
                  </a:moveTo>
                  <a:lnTo>
                    <a:pt x="3259495" y="2714053"/>
                  </a:lnTo>
                </a:path>
                <a:path w="7895590" h="3609975">
                  <a:moveTo>
                    <a:pt x="3238244" y="2735304"/>
                  </a:moveTo>
                  <a:lnTo>
                    <a:pt x="3238244" y="2735304"/>
                  </a:lnTo>
                </a:path>
                <a:path w="7895590" h="3609975">
                  <a:moveTo>
                    <a:pt x="3670347" y="2260699"/>
                  </a:moveTo>
                  <a:lnTo>
                    <a:pt x="3670347" y="2260699"/>
                  </a:lnTo>
                </a:path>
                <a:path w="7895590" h="3609975">
                  <a:moveTo>
                    <a:pt x="3649096" y="2281950"/>
                  </a:moveTo>
                  <a:lnTo>
                    <a:pt x="3649096" y="2281950"/>
                  </a:lnTo>
                </a:path>
                <a:path w="7895590" h="3609975">
                  <a:moveTo>
                    <a:pt x="3627845" y="2303201"/>
                  </a:moveTo>
                  <a:lnTo>
                    <a:pt x="3627845" y="2303201"/>
                  </a:lnTo>
                </a:path>
                <a:path w="7895590" h="3609975">
                  <a:moveTo>
                    <a:pt x="3607606" y="2324452"/>
                  </a:moveTo>
                  <a:lnTo>
                    <a:pt x="3607606" y="2324452"/>
                  </a:lnTo>
                </a:path>
                <a:path w="7895590" h="3609975">
                  <a:moveTo>
                    <a:pt x="3586355" y="2344691"/>
                  </a:moveTo>
                  <a:lnTo>
                    <a:pt x="3586355" y="2344691"/>
                  </a:lnTo>
                </a:path>
                <a:path w="7895590" h="3609975">
                  <a:moveTo>
                    <a:pt x="3565104" y="2365942"/>
                  </a:moveTo>
                  <a:lnTo>
                    <a:pt x="3565104" y="2365942"/>
                  </a:lnTo>
                </a:path>
                <a:path w="7895590" h="3609975">
                  <a:moveTo>
                    <a:pt x="3543853" y="2387193"/>
                  </a:moveTo>
                  <a:lnTo>
                    <a:pt x="3543853" y="2387193"/>
                  </a:lnTo>
                </a:path>
                <a:path w="7895590" h="3609975">
                  <a:moveTo>
                    <a:pt x="3522602" y="2408444"/>
                  </a:moveTo>
                  <a:lnTo>
                    <a:pt x="3522602" y="2408444"/>
                  </a:lnTo>
                </a:path>
                <a:path w="7895590" h="3609975">
                  <a:moveTo>
                    <a:pt x="3501351" y="2429695"/>
                  </a:moveTo>
                  <a:lnTo>
                    <a:pt x="3501351" y="2429695"/>
                  </a:lnTo>
                </a:path>
                <a:path w="7895590" h="3609975">
                  <a:moveTo>
                    <a:pt x="3481112" y="2450946"/>
                  </a:moveTo>
                  <a:lnTo>
                    <a:pt x="3481112" y="2450946"/>
                  </a:lnTo>
                </a:path>
                <a:path w="7895590" h="3609975">
                  <a:moveTo>
                    <a:pt x="3459861" y="2471185"/>
                  </a:moveTo>
                  <a:lnTo>
                    <a:pt x="3459861" y="2471185"/>
                  </a:lnTo>
                </a:path>
                <a:path w="7895590" h="3609975">
                  <a:moveTo>
                    <a:pt x="3438610" y="2492436"/>
                  </a:moveTo>
                  <a:lnTo>
                    <a:pt x="3438610" y="2492436"/>
                  </a:lnTo>
                </a:path>
                <a:path w="7895590" h="3609975">
                  <a:moveTo>
                    <a:pt x="3417359" y="2513687"/>
                  </a:moveTo>
                  <a:lnTo>
                    <a:pt x="3417359" y="2513687"/>
                  </a:lnTo>
                </a:path>
                <a:path w="7895590" h="3609975">
                  <a:moveTo>
                    <a:pt x="3396108" y="2534938"/>
                  </a:moveTo>
                  <a:lnTo>
                    <a:pt x="3396108" y="2534938"/>
                  </a:lnTo>
                </a:path>
                <a:path w="7895590" h="3609975">
                  <a:moveTo>
                    <a:pt x="3374857" y="2556189"/>
                  </a:moveTo>
                  <a:lnTo>
                    <a:pt x="3374857" y="2556189"/>
                  </a:lnTo>
                </a:path>
                <a:path w="7895590" h="3609975">
                  <a:moveTo>
                    <a:pt x="3354618" y="2576428"/>
                  </a:moveTo>
                  <a:lnTo>
                    <a:pt x="3354618" y="2576428"/>
                  </a:lnTo>
                </a:path>
                <a:path w="7895590" h="3609975">
                  <a:moveTo>
                    <a:pt x="3333367" y="2597679"/>
                  </a:moveTo>
                  <a:lnTo>
                    <a:pt x="3333367" y="2597679"/>
                  </a:lnTo>
                </a:path>
                <a:path w="7895590" h="3609975">
                  <a:moveTo>
                    <a:pt x="3312116" y="2618930"/>
                  </a:moveTo>
                  <a:lnTo>
                    <a:pt x="3312116" y="2618930"/>
                  </a:lnTo>
                </a:path>
                <a:path w="7895590" h="3609975">
                  <a:moveTo>
                    <a:pt x="3290865" y="2640181"/>
                  </a:moveTo>
                  <a:lnTo>
                    <a:pt x="3290865" y="2640181"/>
                  </a:lnTo>
                </a:path>
                <a:path w="7895590" h="3609975">
                  <a:moveTo>
                    <a:pt x="3269614" y="2661432"/>
                  </a:moveTo>
                  <a:lnTo>
                    <a:pt x="3269614" y="2661432"/>
                  </a:lnTo>
                </a:path>
                <a:path w="7895590" h="3609975">
                  <a:moveTo>
                    <a:pt x="3249375" y="2682683"/>
                  </a:moveTo>
                  <a:lnTo>
                    <a:pt x="3249375" y="2682683"/>
                  </a:lnTo>
                </a:path>
                <a:path w="7895590" h="3609975">
                  <a:moveTo>
                    <a:pt x="3617726" y="2271830"/>
                  </a:moveTo>
                  <a:lnTo>
                    <a:pt x="3617726" y="2271830"/>
                  </a:lnTo>
                </a:path>
                <a:path w="7895590" h="3609975">
                  <a:moveTo>
                    <a:pt x="3596475" y="2292069"/>
                  </a:moveTo>
                  <a:lnTo>
                    <a:pt x="3596475" y="2292069"/>
                  </a:lnTo>
                </a:path>
                <a:path w="7895590" h="3609975">
                  <a:moveTo>
                    <a:pt x="3575224" y="2313320"/>
                  </a:moveTo>
                  <a:lnTo>
                    <a:pt x="3575224" y="2313320"/>
                  </a:lnTo>
                </a:path>
                <a:path w="7895590" h="3609975">
                  <a:moveTo>
                    <a:pt x="3553973" y="2334571"/>
                  </a:moveTo>
                  <a:lnTo>
                    <a:pt x="3553973" y="2334571"/>
                  </a:lnTo>
                </a:path>
                <a:path w="7895590" h="3609975">
                  <a:moveTo>
                    <a:pt x="3533734" y="2355822"/>
                  </a:moveTo>
                  <a:lnTo>
                    <a:pt x="3533734" y="2355822"/>
                  </a:lnTo>
                </a:path>
                <a:path w="7895590" h="3609975">
                  <a:moveTo>
                    <a:pt x="3512483" y="2377073"/>
                  </a:moveTo>
                  <a:lnTo>
                    <a:pt x="3512483" y="2377073"/>
                  </a:lnTo>
                </a:path>
                <a:path w="7895590" h="3609975">
                  <a:moveTo>
                    <a:pt x="3491232" y="2397312"/>
                  </a:moveTo>
                  <a:lnTo>
                    <a:pt x="3491232" y="2397312"/>
                  </a:lnTo>
                </a:path>
                <a:path w="7895590" h="3609975">
                  <a:moveTo>
                    <a:pt x="3469981" y="2418563"/>
                  </a:moveTo>
                  <a:lnTo>
                    <a:pt x="3469981" y="2418563"/>
                  </a:lnTo>
                </a:path>
                <a:path w="7895590" h="3609975">
                  <a:moveTo>
                    <a:pt x="3448730" y="2439814"/>
                  </a:moveTo>
                  <a:lnTo>
                    <a:pt x="3448730" y="2439814"/>
                  </a:lnTo>
                </a:path>
                <a:path w="7895590" h="3609975">
                  <a:moveTo>
                    <a:pt x="3428491" y="2461065"/>
                  </a:moveTo>
                  <a:lnTo>
                    <a:pt x="3428491" y="2461065"/>
                  </a:lnTo>
                </a:path>
                <a:path w="7895590" h="3609975">
                  <a:moveTo>
                    <a:pt x="3407240" y="2482316"/>
                  </a:moveTo>
                  <a:lnTo>
                    <a:pt x="3407240" y="2482316"/>
                  </a:lnTo>
                </a:path>
                <a:path w="7895590" h="3609975">
                  <a:moveTo>
                    <a:pt x="3385989" y="2503567"/>
                  </a:moveTo>
                  <a:lnTo>
                    <a:pt x="3385989" y="2503567"/>
                  </a:lnTo>
                </a:path>
                <a:path w="7895590" h="3609975">
                  <a:moveTo>
                    <a:pt x="3364738" y="2523806"/>
                  </a:moveTo>
                  <a:lnTo>
                    <a:pt x="3364738" y="2523806"/>
                  </a:lnTo>
                </a:path>
                <a:path w="7895590" h="3609975">
                  <a:moveTo>
                    <a:pt x="3343487" y="2545057"/>
                  </a:moveTo>
                  <a:lnTo>
                    <a:pt x="3343487" y="2545057"/>
                  </a:lnTo>
                </a:path>
                <a:path w="7895590" h="3609975">
                  <a:moveTo>
                    <a:pt x="3322236" y="2566308"/>
                  </a:moveTo>
                  <a:lnTo>
                    <a:pt x="3322236" y="2566308"/>
                  </a:lnTo>
                </a:path>
                <a:path w="7895590" h="3609975">
                  <a:moveTo>
                    <a:pt x="3301997" y="2587559"/>
                  </a:moveTo>
                  <a:lnTo>
                    <a:pt x="3301997" y="2587559"/>
                  </a:lnTo>
                </a:path>
                <a:path w="7895590" h="3609975">
                  <a:moveTo>
                    <a:pt x="3280746" y="2608810"/>
                  </a:moveTo>
                  <a:lnTo>
                    <a:pt x="3280746" y="2608810"/>
                  </a:lnTo>
                </a:path>
                <a:path w="7895590" h="3609975">
                  <a:moveTo>
                    <a:pt x="3259495" y="2630061"/>
                  </a:moveTo>
                  <a:lnTo>
                    <a:pt x="3259495" y="2630061"/>
                  </a:lnTo>
                </a:path>
                <a:path w="7895590" h="3609975">
                  <a:moveTo>
                    <a:pt x="3238244" y="2650300"/>
                  </a:moveTo>
                  <a:lnTo>
                    <a:pt x="3238244" y="2650300"/>
                  </a:lnTo>
                </a:path>
                <a:path w="7895590" h="3609975">
                  <a:moveTo>
                    <a:pt x="3586355" y="2260699"/>
                  </a:moveTo>
                  <a:lnTo>
                    <a:pt x="3586355" y="2260699"/>
                  </a:lnTo>
                </a:path>
                <a:path w="7895590" h="3609975">
                  <a:moveTo>
                    <a:pt x="3565104" y="2281950"/>
                  </a:moveTo>
                  <a:lnTo>
                    <a:pt x="3565104" y="2281950"/>
                  </a:lnTo>
                </a:path>
                <a:path w="7895590" h="3609975">
                  <a:moveTo>
                    <a:pt x="3543853" y="2303201"/>
                  </a:moveTo>
                  <a:lnTo>
                    <a:pt x="3543853" y="2303201"/>
                  </a:lnTo>
                </a:path>
                <a:path w="7895590" h="3609975">
                  <a:moveTo>
                    <a:pt x="3522602" y="2324452"/>
                  </a:moveTo>
                  <a:lnTo>
                    <a:pt x="3522602" y="2324452"/>
                  </a:lnTo>
                </a:path>
                <a:path w="7895590" h="3609975">
                  <a:moveTo>
                    <a:pt x="3501351" y="2344691"/>
                  </a:moveTo>
                  <a:lnTo>
                    <a:pt x="3501351" y="2344691"/>
                  </a:lnTo>
                </a:path>
                <a:path w="7895590" h="3609975">
                  <a:moveTo>
                    <a:pt x="3481112" y="2365942"/>
                  </a:moveTo>
                  <a:lnTo>
                    <a:pt x="3481112" y="2365942"/>
                  </a:lnTo>
                </a:path>
                <a:path w="7895590" h="3609975">
                  <a:moveTo>
                    <a:pt x="3459861" y="2387193"/>
                  </a:moveTo>
                  <a:lnTo>
                    <a:pt x="3459861" y="2387193"/>
                  </a:lnTo>
                </a:path>
                <a:path w="7895590" h="3609975">
                  <a:moveTo>
                    <a:pt x="3438610" y="2408444"/>
                  </a:moveTo>
                  <a:lnTo>
                    <a:pt x="3438610" y="2408444"/>
                  </a:lnTo>
                </a:path>
                <a:path w="7895590" h="3609975">
                  <a:moveTo>
                    <a:pt x="3417359" y="2429695"/>
                  </a:moveTo>
                  <a:lnTo>
                    <a:pt x="3417359" y="2429695"/>
                  </a:lnTo>
                </a:path>
                <a:path w="7895590" h="3609975">
                  <a:moveTo>
                    <a:pt x="3396108" y="2450946"/>
                  </a:moveTo>
                  <a:lnTo>
                    <a:pt x="3396108" y="2450946"/>
                  </a:lnTo>
                </a:path>
                <a:path w="7895590" h="3609975">
                  <a:moveTo>
                    <a:pt x="3374857" y="2471185"/>
                  </a:moveTo>
                  <a:lnTo>
                    <a:pt x="3374857" y="2471185"/>
                  </a:lnTo>
                </a:path>
                <a:path w="7895590" h="3609975">
                  <a:moveTo>
                    <a:pt x="3354618" y="2492436"/>
                  </a:moveTo>
                  <a:lnTo>
                    <a:pt x="3354618" y="2492436"/>
                  </a:lnTo>
                </a:path>
                <a:path w="7895590" h="3609975">
                  <a:moveTo>
                    <a:pt x="3333367" y="2513687"/>
                  </a:moveTo>
                  <a:lnTo>
                    <a:pt x="3333367" y="2513687"/>
                  </a:lnTo>
                </a:path>
                <a:path w="7895590" h="3609975">
                  <a:moveTo>
                    <a:pt x="3312116" y="2534938"/>
                  </a:moveTo>
                  <a:lnTo>
                    <a:pt x="3312116" y="2534938"/>
                  </a:lnTo>
                </a:path>
                <a:path w="7895590" h="3609975">
                  <a:moveTo>
                    <a:pt x="3290865" y="2556189"/>
                  </a:moveTo>
                  <a:lnTo>
                    <a:pt x="3290865" y="2556189"/>
                  </a:lnTo>
                </a:path>
                <a:path w="7895590" h="3609975">
                  <a:moveTo>
                    <a:pt x="3269614" y="2576428"/>
                  </a:moveTo>
                  <a:lnTo>
                    <a:pt x="3269614" y="2576428"/>
                  </a:lnTo>
                </a:path>
                <a:path w="7895590" h="3609975">
                  <a:moveTo>
                    <a:pt x="3249375" y="2597679"/>
                  </a:moveTo>
                  <a:lnTo>
                    <a:pt x="3249375" y="2597679"/>
                  </a:lnTo>
                </a:path>
                <a:path w="7895590" h="3609975">
                  <a:moveTo>
                    <a:pt x="3933454" y="2630061"/>
                  </a:moveTo>
                  <a:lnTo>
                    <a:pt x="3933454" y="2630061"/>
                  </a:lnTo>
                </a:path>
                <a:path w="7895590" h="3609975">
                  <a:moveTo>
                    <a:pt x="3912203" y="2650300"/>
                  </a:moveTo>
                  <a:lnTo>
                    <a:pt x="3912203" y="2650300"/>
                  </a:lnTo>
                </a:path>
                <a:path w="7895590" h="3609975">
                  <a:moveTo>
                    <a:pt x="3891964" y="2671551"/>
                  </a:moveTo>
                  <a:lnTo>
                    <a:pt x="3891964" y="2671551"/>
                  </a:lnTo>
                </a:path>
                <a:path w="7895590" h="3609975">
                  <a:moveTo>
                    <a:pt x="3870713" y="2692802"/>
                  </a:moveTo>
                  <a:lnTo>
                    <a:pt x="3870713" y="2692802"/>
                  </a:lnTo>
                </a:path>
                <a:path w="7895590" h="3609975">
                  <a:moveTo>
                    <a:pt x="3849463" y="2714053"/>
                  </a:moveTo>
                  <a:lnTo>
                    <a:pt x="3849463" y="2714053"/>
                  </a:lnTo>
                </a:path>
                <a:path w="7895590" h="3609975">
                  <a:moveTo>
                    <a:pt x="3828212" y="2735304"/>
                  </a:moveTo>
                  <a:lnTo>
                    <a:pt x="3828212" y="2735304"/>
                  </a:lnTo>
                </a:path>
                <a:path w="7895590" h="3609975">
                  <a:moveTo>
                    <a:pt x="3806961" y="2755543"/>
                  </a:moveTo>
                  <a:lnTo>
                    <a:pt x="3806961" y="2755543"/>
                  </a:lnTo>
                </a:path>
                <a:path w="7895590" h="3609975">
                  <a:moveTo>
                    <a:pt x="3786722" y="2776794"/>
                  </a:moveTo>
                  <a:lnTo>
                    <a:pt x="3786722" y="2776794"/>
                  </a:lnTo>
                </a:path>
                <a:path w="7895590" h="3609975">
                  <a:moveTo>
                    <a:pt x="3765471" y="2798045"/>
                  </a:moveTo>
                  <a:lnTo>
                    <a:pt x="3765471" y="2798045"/>
                  </a:lnTo>
                </a:path>
                <a:path w="7895590" h="3609975">
                  <a:moveTo>
                    <a:pt x="3744220" y="2819296"/>
                  </a:moveTo>
                  <a:lnTo>
                    <a:pt x="3744220" y="2819296"/>
                  </a:lnTo>
                </a:path>
                <a:path w="7895590" h="3609975">
                  <a:moveTo>
                    <a:pt x="3944586" y="2576428"/>
                  </a:moveTo>
                  <a:lnTo>
                    <a:pt x="3944586" y="2576428"/>
                  </a:lnTo>
                </a:path>
                <a:path w="7895590" h="3609975">
                  <a:moveTo>
                    <a:pt x="3923335" y="2597679"/>
                  </a:moveTo>
                  <a:lnTo>
                    <a:pt x="3923335" y="2597679"/>
                  </a:lnTo>
                </a:path>
                <a:path w="7895590" h="3609975">
                  <a:moveTo>
                    <a:pt x="3902084" y="2618930"/>
                  </a:moveTo>
                  <a:lnTo>
                    <a:pt x="3902084" y="2618930"/>
                  </a:lnTo>
                </a:path>
                <a:path w="7895590" h="3609975">
                  <a:moveTo>
                    <a:pt x="3880833" y="2640181"/>
                  </a:moveTo>
                  <a:lnTo>
                    <a:pt x="3880833" y="2640181"/>
                  </a:lnTo>
                </a:path>
                <a:path w="7895590" h="3609975">
                  <a:moveTo>
                    <a:pt x="3859582" y="2661432"/>
                  </a:moveTo>
                  <a:lnTo>
                    <a:pt x="3859582" y="2661432"/>
                  </a:lnTo>
                </a:path>
                <a:path w="7895590" h="3609975">
                  <a:moveTo>
                    <a:pt x="3839343" y="2682683"/>
                  </a:moveTo>
                  <a:lnTo>
                    <a:pt x="3839343" y="2682683"/>
                  </a:lnTo>
                </a:path>
                <a:path w="7895590" h="3609975">
                  <a:moveTo>
                    <a:pt x="3818092" y="2702922"/>
                  </a:moveTo>
                  <a:lnTo>
                    <a:pt x="3818092" y="2702922"/>
                  </a:lnTo>
                </a:path>
                <a:path w="7895590" h="3609975">
                  <a:moveTo>
                    <a:pt x="3796841" y="2724173"/>
                  </a:moveTo>
                  <a:lnTo>
                    <a:pt x="3796841" y="2724173"/>
                  </a:lnTo>
                </a:path>
                <a:path w="7895590" h="3609975">
                  <a:moveTo>
                    <a:pt x="3775590" y="2745424"/>
                  </a:moveTo>
                  <a:lnTo>
                    <a:pt x="3775590" y="2745424"/>
                  </a:lnTo>
                </a:path>
                <a:path w="7895590" h="3609975">
                  <a:moveTo>
                    <a:pt x="3754339" y="2766675"/>
                  </a:moveTo>
                  <a:lnTo>
                    <a:pt x="3754339" y="2766675"/>
                  </a:lnTo>
                </a:path>
                <a:path w="7895590" h="3609975">
                  <a:moveTo>
                    <a:pt x="3733088" y="2787926"/>
                  </a:moveTo>
                  <a:lnTo>
                    <a:pt x="3733088" y="2787926"/>
                  </a:lnTo>
                </a:path>
                <a:path w="7895590" h="3609975">
                  <a:moveTo>
                    <a:pt x="3712849" y="2809177"/>
                  </a:moveTo>
                  <a:lnTo>
                    <a:pt x="3712849" y="2809177"/>
                  </a:lnTo>
                </a:path>
                <a:path w="7895590" h="3609975">
                  <a:moveTo>
                    <a:pt x="3691598" y="2829416"/>
                  </a:moveTo>
                  <a:lnTo>
                    <a:pt x="3691598" y="2829416"/>
                  </a:lnTo>
                </a:path>
                <a:path w="7895590" h="3609975">
                  <a:moveTo>
                    <a:pt x="3933454" y="2545057"/>
                  </a:moveTo>
                  <a:lnTo>
                    <a:pt x="3933454" y="2545057"/>
                  </a:lnTo>
                </a:path>
                <a:path w="7895590" h="3609975">
                  <a:moveTo>
                    <a:pt x="3912203" y="2566308"/>
                  </a:moveTo>
                  <a:lnTo>
                    <a:pt x="3912203" y="2566308"/>
                  </a:lnTo>
                </a:path>
                <a:path w="7895590" h="3609975">
                  <a:moveTo>
                    <a:pt x="3891964" y="2587559"/>
                  </a:moveTo>
                  <a:lnTo>
                    <a:pt x="3891964" y="2587559"/>
                  </a:lnTo>
                </a:path>
                <a:path w="7895590" h="3609975">
                  <a:moveTo>
                    <a:pt x="3870713" y="2608810"/>
                  </a:moveTo>
                  <a:lnTo>
                    <a:pt x="3870713" y="2608810"/>
                  </a:lnTo>
                </a:path>
                <a:path w="7895590" h="3609975">
                  <a:moveTo>
                    <a:pt x="3849463" y="2630061"/>
                  </a:moveTo>
                  <a:lnTo>
                    <a:pt x="3849463" y="2630061"/>
                  </a:lnTo>
                </a:path>
                <a:path w="7895590" h="3609975">
                  <a:moveTo>
                    <a:pt x="3828212" y="2650300"/>
                  </a:moveTo>
                  <a:lnTo>
                    <a:pt x="3828212" y="2650300"/>
                  </a:lnTo>
                </a:path>
                <a:path w="7895590" h="3609975">
                  <a:moveTo>
                    <a:pt x="3806961" y="2671551"/>
                  </a:moveTo>
                  <a:lnTo>
                    <a:pt x="3806961" y="2671551"/>
                  </a:lnTo>
                </a:path>
                <a:path w="7895590" h="3609975">
                  <a:moveTo>
                    <a:pt x="3786722" y="2692802"/>
                  </a:moveTo>
                  <a:lnTo>
                    <a:pt x="3786722" y="2692802"/>
                  </a:lnTo>
                </a:path>
                <a:path w="7895590" h="3609975">
                  <a:moveTo>
                    <a:pt x="3765471" y="2714053"/>
                  </a:moveTo>
                  <a:lnTo>
                    <a:pt x="3765471" y="2714053"/>
                  </a:lnTo>
                </a:path>
                <a:path w="7895590" h="3609975">
                  <a:moveTo>
                    <a:pt x="3744220" y="2735304"/>
                  </a:moveTo>
                  <a:lnTo>
                    <a:pt x="3744220" y="2735304"/>
                  </a:lnTo>
                </a:path>
                <a:path w="7895590" h="3609975">
                  <a:moveTo>
                    <a:pt x="3722969" y="2755543"/>
                  </a:moveTo>
                  <a:lnTo>
                    <a:pt x="3722969" y="2755543"/>
                  </a:lnTo>
                </a:path>
                <a:path w="7895590" h="3609975">
                  <a:moveTo>
                    <a:pt x="3701718" y="2776794"/>
                  </a:moveTo>
                  <a:lnTo>
                    <a:pt x="3701718" y="2776794"/>
                  </a:lnTo>
                </a:path>
                <a:path w="7895590" h="3609975">
                  <a:moveTo>
                    <a:pt x="3680467" y="2798045"/>
                  </a:moveTo>
                  <a:lnTo>
                    <a:pt x="3680467" y="2798045"/>
                  </a:lnTo>
                </a:path>
                <a:path w="7895590" h="3609975">
                  <a:moveTo>
                    <a:pt x="3660228" y="2819296"/>
                  </a:moveTo>
                  <a:lnTo>
                    <a:pt x="3660228" y="2819296"/>
                  </a:lnTo>
                </a:path>
                <a:path w="7895590" h="3609975">
                  <a:moveTo>
                    <a:pt x="3944586" y="2492436"/>
                  </a:moveTo>
                  <a:lnTo>
                    <a:pt x="3944586" y="2492436"/>
                  </a:lnTo>
                </a:path>
                <a:path w="7895590" h="3609975">
                  <a:moveTo>
                    <a:pt x="3923335" y="2513687"/>
                  </a:moveTo>
                  <a:lnTo>
                    <a:pt x="3923335" y="2513687"/>
                  </a:lnTo>
                </a:path>
                <a:path w="7895590" h="3609975">
                  <a:moveTo>
                    <a:pt x="3902084" y="2534938"/>
                  </a:moveTo>
                  <a:lnTo>
                    <a:pt x="3902084" y="2534938"/>
                  </a:lnTo>
                </a:path>
                <a:path w="7895590" h="3609975">
                  <a:moveTo>
                    <a:pt x="3880833" y="2556189"/>
                  </a:moveTo>
                  <a:lnTo>
                    <a:pt x="3880833" y="2556189"/>
                  </a:lnTo>
                </a:path>
                <a:path w="7895590" h="3609975">
                  <a:moveTo>
                    <a:pt x="3859582" y="2576428"/>
                  </a:moveTo>
                  <a:lnTo>
                    <a:pt x="3859582" y="2576428"/>
                  </a:lnTo>
                </a:path>
                <a:path w="7895590" h="3609975">
                  <a:moveTo>
                    <a:pt x="3839343" y="2597679"/>
                  </a:moveTo>
                  <a:lnTo>
                    <a:pt x="3839343" y="2597679"/>
                  </a:lnTo>
                </a:path>
                <a:path w="7895590" h="3609975">
                  <a:moveTo>
                    <a:pt x="3818092" y="2618930"/>
                  </a:moveTo>
                  <a:lnTo>
                    <a:pt x="3818092" y="2618930"/>
                  </a:lnTo>
                </a:path>
                <a:path w="7895590" h="3609975">
                  <a:moveTo>
                    <a:pt x="3796841" y="2640181"/>
                  </a:moveTo>
                  <a:lnTo>
                    <a:pt x="3796841" y="2640181"/>
                  </a:lnTo>
                </a:path>
                <a:path w="7895590" h="3609975">
                  <a:moveTo>
                    <a:pt x="3775590" y="2661432"/>
                  </a:moveTo>
                  <a:lnTo>
                    <a:pt x="3775590" y="2661432"/>
                  </a:lnTo>
                </a:path>
                <a:path w="7895590" h="3609975">
                  <a:moveTo>
                    <a:pt x="3754339" y="2682683"/>
                  </a:moveTo>
                  <a:lnTo>
                    <a:pt x="3754339" y="2682683"/>
                  </a:lnTo>
                </a:path>
                <a:path w="7895590" h="3609975">
                  <a:moveTo>
                    <a:pt x="3733088" y="2702922"/>
                  </a:moveTo>
                  <a:lnTo>
                    <a:pt x="3733088" y="2702922"/>
                  </a:lnTo>
                </a:path>
                <a:path w="7895590" h="3609975">
                  <a:moveTo>
                    <a:pt x="3712849" y="2724173"/>
                  </a:moveTo>
                  <a:lnTo>
                    <a:pt x="3712849" y="2724173"/>
                  </a:lnTo>
                </a:path>
                <a:path w="7895590" h="3609975">
                  <a:moveTo>
                    <a:pt x="3691598" y="2745424"/>
                  </a:moveTo>
                  <a:lnTo>
                    <a:pt x="3691598" y="2745424"/>
                  </a:lnTo>
                </a:path>
                <a:path w="7895590" h="3609975">
                  <a:moveTo>
                    <a:pt x="3670347" y="2766675"/>
                  </a:moveTo>
                  <a:lnTo>
                    <a:pt x="3670347" y="2766675"/>
                  </a:lnTo>
                </a:path>
                <a:path w="7895590" h="3609975">
                  <a:moveTo>
                    <a:pt x="3649096" y="2787926"/>
                  </a:moveTo>
                  <a:lnTo>
                    <a:pt x="3649096" y="2787926"/>
                  </a:lnTo>
                </a:path>
                <a:path w="7895590" h="3609975">
                  <a:moveTo>
                    <a:pt x="3627845" y="2809177"/>
                  </a:moveTo>
                  <a:lnTo>
                    <a:pt x="3627845" y="2809177"/>
                  </a:lnTo>
                </a:path>
                <a:path w="7895590" h="3609975">
                  <a:moveTo>
                    <a:pt x="3933454" y="2461065"/>
                  </a:moveTo>
                  <a:lnTo>
                    <a:pt x="3933454" y="2461065"/>
                  </a:lnTo>
                </a:path>
                <a:path w="7895590" h="3609975">
                  <a:moveTo>
                    <a:pt x="3912203" y="2482316"/>
                  </a:moveTo>
                  <a:lnTo>
                    <a:pt x="3912203" y="2482316"/>
                  </a:lnTo>
                </a:path>
                <a:path w="7895590" h="3609975">
                  <a:moveTo>
                    <a:pt x="3891964" y="2503567"/>
                  </a:moveTo>
                  <a:lnTo>
                    <a:pt x="3891964" y="2503567"/>
                  </a:lnTo>
                </a:path>
                <a:path w="7895590" h="3609975">
                  <a:moveTo>
                    <a:pt x="3870713" y="2523806"/>
                  </a:moveTo>
                  <a:lnTo>
                    <a:pt x="3870713" y="2523806"/>
                  </a:lnTo>
                </a:path>
                <a:path w="7895590" h="3609975">
                  <a:moveTo>
                    <a:pt x="3849463" y="2545057"/>
                  </a:moveTo>
                  <a:lnTo>
                    <a:pt x="3849463" y="2545057"/>
                  </a:lnTo>
                </a:path>
                <a:path w="7895590" h="3609975">
                  <a:moveTo>
                    <a:pt x="3828212" y="2566308"/>
                  </a:moveTo>
                  <a:lnTo>
                    <a:pt x="3828212" y="2566308"/>
                  </a:lnTo>
                </a:path>
                <a:path w="7895590" h="3609975">
                  <a:moveTo>
                    <a:pt x="3806961" y="2587559"/>
                  </a:moveTo>
                  <a:lnTo>
                    <a:pt x="3806961" y="2587559"/>
                  </a:lnTo>
                </a:path>
                <a:path w="7895590" h="3609975">
                  <a:moveTo>
                    <a:pt x="3786722" y="2608810"/>
                  </a:moveTo>
                  <a:lnTo>
                    <a:pt x="3786722" y="2608810"/>
                  </a:lnTo>
                </a:path>
                <a:path w="7895590" h="3609975">
                  <a:moveTo>
                    <a:pt x="3765471" y="2630061"/>
                  </a:moveTo>
                  <a:lnTo>
                    <a:pt x="3765471" y="2630061"/>
                  </a:lnTo>
                </a:path>
                <a:path w="7895590" h="3609975">
                  <a:moveTo>
                    <a:pt x="3744220" y="2650300"/>
                  </a:moveTo>
                  <a:lnTo>
                    <a:pt x="3744220" y="2650300"/>
                  </a:lnTo>
                </a:path>
                <a:path w="7895590" h="3609975">
                  <a:moveTo>
                    <a:pt x="3722969" y="2671551"/>
                  </a:moveTo>
                  <a:lnTo>
                    <a:pt x="3722969" y="2671551"/>
                  </a:lnTo>
                </a:path>
                <a:path w="7895590" h="3609975">
                  <a:moveTo>
                    <a:pt x="3701718" y="2692802"/>
                  </a:moveTo>
                  <a:lnTo>
                    <a:pt x="3701718" y="2692802"/>
                  </a:lnTo>
                </a:path>
                <a:path w="7895590" h="3609975">
                  <a:moveTo>
                    <a:pt x="3680467" y="2714053"/>
                  </a:moveTo>
                  <a:lnTo>
                    <a:pt x="3680467" y="2714053"/>
                  </a:lnTo>
                </a:path>
                <a:path w="7895590" h="3609975">
                  <a:moveTo>
                    <a:pt x="3660228" y="2735304"/>
                  </a:moveTo>
                  <a:lnTo>
                    <a:pt x="3660228" y="2735304"/>
                  </a:lnTo>
                </a:path>
                <a:path w="7895590" h="3609975">
                  <a:moveTo>
                    <a:pt x="3638977" y="2755543"/>
                  </a:moveTo>
                  <a:lnTo>
                    <a:pt x="3638977" y="2755543"/>
                  </a:lnTo>
                </a:path>
                <a:path w="7895590" h="3609975">
                  <a:moveTo>
                    <a:pt x="3617726" y="2776794"/>
                  </a:moveTo>
                  <a:lnTo>
                    <a:pt x="3617726" y="2776794"/>
                  </a:lnTo>
                </a:path>
                <a:path w="7895590" h="3609975">
                  <a:moveTo>
                    <a:pt x="3596475" y="2798045"/>
                  </a:moveTo>
                  <a:lnTo>
                    <a:pt x="3596475" y="2798045"/>
                  </a:lnTo>
                </a:path>
                <a:path w="7895590" h="3609975">
                  <a:moveTo>
                    <a:pt x="3575224" y="2819296"/>
                  </a:moveTo>
                  <a:lnTo>
                    <a:pt x="3575224" y="2819296"/>
                  </a:lnTo>
                </a:path>
                <a:path w="7895590" h="3609975">
                  <a:moveTo>
                    <a:pt x="3944586" y="2408444"/>
                  </a:moveTo>
                  <a:lnTo>
                    <a:pt x="3944586" y="2408444"/>
                  </a:lnTo>
                </a:path>
                <a:path w="7895590" h="3609975">
                  <a:moveTo>
                    <a:pt x="3923335" y="2429695"/>
                  </a:moveTo>
                  <a:lnTo>
                    <a:pt x="3923335" y="2429695"/>
                  </a:lnTo>
                </a:path>
                <a:path w="7895590" h="3609975">
                  <a:moveTo>
                    <a:pt x="3902084" y="2450946"/>
                  </a:moveTo>
                  <a:lnTo>
                    <a:pt x="3902084" y="2450946"/>
                  </a:lnTo>
                </a:path>
                <a:path w="7895590" h="3609975">
                  <a:moveTo>
                    <a:pt x="3880833" y="2471185"/>
                  </a:moveTo>
                  <a:lnTo>
                    <a:pt x="3880833" y="2471185"/>
                  </a:lnTo>
                </a:path>
                <a:path w="7895590" h="3609975">
                  <a:moveTo>
                    <a:pt x="3859582" y="2492436"/>
                  </a:moveTo>
                  <a:lnTo>
                    <a:pt x="3859582" y="2492436"/>
                  </a:lnTo>
                </a:path>
                <a:path w="7895590" h="3609975">
                  <a:moveTo>
                    <a:pt x="3839343" y="2513687"/>
                  </a:moveTo>
                  <a:lnTo>
                    <a:pt x="3839343" y="2513687"/>
                  </a:lnTo>
                </a:path>
                <a:path w="7895590" h="3609975">
                  <a:moveTo>
                    <a:pt x="3818092" y="2534938"/>
                  </a:moveTo>
                  <a:lnTo>
                    <a:pt x="3818092" y="2534938"/>
                  </a:lnTo>
                </a:path>
                <a:path w="7895590" h="3609975">
                  <a:moveTo>
                    <a:pt x="3796841" y="2556189"/>
                  </a:moveTo>
                  <a:lnTo>
                    <a:pt x="3796841" y="2556189"/>
                  </a:lnTo>
                </a:path>
                <a:path w="7895590" h="3609975">
                  <a:moveTo>
                    <a:pt x="3775590" y="2576428"/>
                  </a:moveTo>
                  <a:lnTo>
                    <a:pt x="3775590" y="2576428"/>
                  </a:lnTo>
                </a:path>
                <a:path w="7895590" h="3609975">
                  <a:moveTo>
                    <a:pt x="3754339" y="2597679"/>
                  </a:moveTo>
                  <a:lnTo>
                    <a:pt x="3754339" y="2597679"/>
                  </a:lnTo>
                </a:path>
                <a:path w="7895590" h="3609975">
                  <a:moveTo>
                    <a:pt x="3733088" y="2618930"/>
                  </a:moveTo>
                  <a:lnTo>
                    <a:pt x="3733088" y="2618930"/>
                  </a:lnTo>
                </a:path>
                <a:path w="7895590" h="3609975">
                  <a:moveTo>
                    <a:pt x="3712849" y="2640181"/>
                  </a:moveTo>
                  <a:lnTo>
                    <a:pt x="3712849" y="2640181"/>
                  </a:lnTo>
                </a:path>
                <a:path w="7895590" h="3609975">
                  <a:moveTo>
                    <a:pt x="3691598" y="2661432"/>
                  </a:moveTo>
                  <a:lnTo>
                    <a:pt x="3691598" y="2661432"/>
                  </a:lnTo>
                </a:path>
                <a:path w="7895590" h="3609975">
                  <a:moveTo>
                    <a:pt x="3670347" y="2682683"/>
                  </a:moveTo>
                  <a:lnTo>
                    <a:pt x="3670347" y="2682683"/>
                  </a:lnTo>
                </a:path>
                <a:path w="7895590" h="3609975">
                  <a:moveTo>
                    <a:pt x="3649096" y="2702922"/>
                  </a:moveTo>
                  <a:lnTo>
                    <a:pt x="3649096" y="2702922"/>
                  </a:lnTo>
                </a:path>
                <a:path w="7895590" h="3609975">
                  <a:moveTo>
                    <a:pt x="3627845" y="2724173"/>
                  </a:moveTo>
                  <a:lnTo>
                    <a:pt x="3627845" y="2724173"/>
                  </a:lnTo>
                </a:path>
                <a:path w="7895590" h="3609975">
                  <a:moveTo>
                    <a:pt x="3607606" y="2745424"/>
                  </a:moveTo>
                  <a:lnTo>
                    <a:pt x="3607606" y="2745424"/>
                  </a:lnTo>
                </a:path>
                <a:path w="7895590" h="3609975">
                  <a:moveTo>
                    <a:pt x="3586355" y="2766675"/>
                  </a:moveTo>
                  <a:lnTo>
                    <a:pt x="3586355" y="2766675"/>
                  </a:lnTo>
                </a:path>
                <a:path w="7895590" h="3609975">
                  <a:moveTo>
                    <a:pt x="3565104" y="2787926"/>
                  </a:moveTo>
                  <a:lnTo>
                    <a:pt x="3565104" y="2787926"/>
                  </a:lnTo>
                </a:path>
                <a:path w="7895590" h="3609975">
                  <a:moveTo>
                    <a:pt x="3543853" y="2809177"/>
                  </a:moveTo>
                  <a:lnTo>
                    <a:pt x="3543853" y="2809177"/>
                  </a:lnTo>
                </a:path>
                <a:path w="7895590" h="3609975">
                  <a:moveTo>
                    <a:pt x="3933454" y="2377073"/>
                  </a:moveTo>
                  <a:lnTo>
                    <a:pt x="3933454" y="2377073"/>
                  </a:lnTo>
                </a:path>
                <a:path w="7895590" h="3609975">
                  <a:moveTo>
                    <a:pt x="3912203" y="2397312"/>
                  </a:moveTo>
                  <a:lnTo>
                    <a:pt x="3912203" y="2397312"/>
                  </a:lnTo>
                </a:path>
                <a:path w="7895590" h="3609975">
                  <a:moveTo>
                    <a:pt x="3891964" y="2418563"/>
                  </a:moveTo>
                  <a:lnTo>
                    <a:pt x="3891964" y="2418563"/>
                  </a:lnTo>
                </a:path>
                <a:path w="7895590" h="3609975">
                  <a:moveTo>
                    <a:pt x="3870713" y="2439814"/>
                  </a:moveTo>
                  <a:lnTo>
                    <a:pt x="3870713" y="2439814"/>
                  </a:lnTo>
                </a:path>
                <a:path w="7895590" h="3609975">
                  <a:moveTo>
                    <a:pt x="3849463" y="2461065"/>
                  </a:moveTo>
                  <a:lnTo>
                    <a:pt x="3849463" y="2461065"/>
                  </a:lnTo>
                </a:path>
                <a:path w="7895590" h="3609975">
                  <a:moveTo>
                    <a:pt x="3828212" y="2482316"/>
                  </a:moveTo>
                  <a:lnTo>
                    <a:pt x="3828212" y="2482316"/>
                  </a:lnTo>
                </a:path>
                <a:path w="7895590" h="3609975">
                  <a:moveTo>
                    <a:pt x="3806961" y="2503567"/>
                  </a:moveTo>
                  <a:lnTo>
                    <a:pt x="3806961" y="2503567"/>
                  </a:lnTo>
                </a:path>
                <a:path w="7895590" h="3609975">
                  <a:moveTo>
                    <a:pt x="3786722" y="2523806"/>
                  </a:moveTo>
                  <a:lnTo>
                    <a:pt x="3786722" y="2523806"/>
                  </a:lnTo>
                </a:path>
                <a:path w="7895590" h="3609975">
                  <a:moveTo>
                    <a:pt x="3765471" y="2545057"/>
                  </a:moveTo>
                  <a:lnTo>
                    <a:pt x="3765471" y="2545057"/>
                  </a:lnTo>
                </a:path>
                <a:path w="7895590" h="3609975">
                  <a:moveTo>
                    <a:pt x="3744220" y="2566308"/>
                  </a:moveTo>
                  <a:lnTo>
                    <a:pt x="3744220" y="2566308"/>
                  </a:lnTo>
                </a:path>
                <a:path w="7895590" h="3609975">
                  <a:moveTo>
                    <a:pt x="3722969" y="2587559"/>
                  </a:moveTo>
                  <a:lnTo>
                    <a:pt x="3722969" y="2587559"/>
                  </a:lnTo>
                </a:path>
                <a:path w="7895590" h="3609975">
                  <a:moveTo>
                    <a:pt x="3701718" y="2608810"/>
                  </a:moveTo>
                  <a:lnTo>
                    <a:pt x="3701718" y="2608810"/>
                  </a:lnTo>
                </a:path>
                <a:path w="7895590" h="3609975">
                  <a:moveTo>
                    <a:pt x="3680467" y="2630061"/>
                  </a:moveTo>
                  <a:lnTo>
                    <a:pt x="3680467" y="2630061"/>
                  </a:lnTo>
                </a:path>
                <a:path w="7895590" h="3609975">
                  <a:moveTo>
                    <a:pt x="3660228" y="2650300"/>
                  </a:moveTo>
                  <a:lnTo>
                    <a:pt x="3660228" y="2650300"/>
                  </a:lnTo>
                </a:path>
                <a:path w="7895590" h="3609975">
                  <a:moveTo>
                    <a:pt x="3638977" y="2671551"/>
                  </a:moveTo>
                  <a:lnTo>
                    <a:pt x="3638977" y="2671551"/>
                  </a:lnTo>
                </a:path>
                <a:path w="7895590" h="3609975">
                  <a:moveTo>
                    <a:pt x="3617726" y="2692802"/>
                  </a:moveTo>
                  <a:lnTo>
                    <a:pt x="3617726" y="2692802"/>
                  </a:lnTo>
                </a:path>
                <a:path w="7895590" h="3609975">
                  <a:moveTo>
                    <a:pt x="3596475" y="2714053"/>
                  </a:moveTo>
                  <a:lnTo>
                    <a:pt x="3596475" y="2714053"/>
                  </a:lnTo>
                </a:path>
                <a:path w="7895590" h="3609975">
                  <a:moveTo>
                    <a:pt x="3575224" y="2735304"/>
                  </a:moveTo>
                  <a:lnTo>
                    <a:pt x="3575224" y="2735304"/>
                  </a:lnTo>
                </a:path>
                <a:path w="7895590" h="3609975">
                  <a:moveTo>
                    <a:pt x="3553973" y="2755543"/>
                  </a:moveTo>
                  <a:lnTo>
                    <a:pt x="3553973" y="2755543"/>
                  </a:lnTo>
                </a:path>
                <a:path w="7895590" h="3609975">
                  <a:moveTo>
                    <a:pt x="3533734" y="2776794"/>
                  </a:moveTo>
                  <a:lnTo>
                    <a:pt x="3533734" y="2776794"/>
                  </a:lnTo>
                </a:path>
                <a:path w="7895590" h="3609975">
                  <a:moveTo>
                    <a:pt x="3512483" y="2798045"/>
                  </a:moveTo>
                  <a:lnTo>
                    <a:pt x="3512483" y="2798045"/>
                  </a:lnTo>
                </a:path>
                <a:path w="7895590" h="3609975">
                  <a:moveTo>
                    <a:pt x="3491232" y="2819296"/>
                  </a:moveTo>
                  <a:lnTo>
                    <a:pt x="3491232" y="2819296"/>
                  </a:lnTo>
                </a:path>
                <a:path w="7895590" h="3609975">
                  <a:moveTo>
                    <a:pt x="3944586" y="2324452"/>
                  </a:moveTo>
                  <a:lnTo>
                    <a:pt x="3944586" y="2324452"/>
                  </a:lnTo>
                </a:path>
                <a:path w="7895590" h="3609975">
                  <a:moveTo>
                    <a:pt x="3923335" y="2344691"/>
                  </a:moveTo>
                  <a:lnTo>
                    <a:pt x="3923335" y="2344691"/>
                  </a:lnTo>
                </a:path>
                <a:path w="7895590" h="3609975">
                  <a:moveTo>
                    <a:pt x="3902084" y="2365942"/>
                  </a:moveTo>
                  <a:lnTo>
                    <a:pt x="3902084" y="2365942"/>
                  </a:lnTo>
                </a:path>
                <a:path w="7895590" h="3609975">
                  <a:moveTo>
                    <a:pt x="3880833" y="2387193"/>
                  </a:moveTo>
                  <a:lnTo>
                    <a:pt x="3880833" y="2387193"/>
                  </a:lnTo>
                </a:path>
                <a:path w="7895590" h="3609975">
                  <a:moveTo>
                    <a:pt x="3859582" y="2408444"/>
                  </a:moveTo>
                  <a:lnTo>
                    <a:pt x="3859582" y="2408444"/>
                  </a:lnTo>
                </a:path>
                <a:path w="7895590" h="3609975">
                  <a:moveTo>
                    <a:pt x="3839343" y="2429695"/>
                  </a:moveTo>
                  <a:lnTo>
                    <a:pt x="3839343" y="2429695"/>
                  </a:lnTo>
                </a:path>
                <a:path w="7895590" h="3609975">
                  <a:moveTo>
                    <a:pt x="3818092" y="2450946"/>
                  </a:moveTo>
                  <a:lnTo>
                    <a:pt x="3818092" y="2450946"/>
                  </a:lnTo>
                </a:path>
                <a:path w="7895590" h="3609975">
                  <a:moveTo>
                    <a:pt x="3796841" y="2471185"/>
                  </a:moveTo>
                  <a:lnTo>
                    <a:pt x="3796841" y="2471185"/>
                  </a:lnTo>
                </a:path>
                <a:path w="7895590" h="3609975">
                  <a:moveTo>
                    <a:pt x="3775590" y="2492436"/>
                  </a:moveTo>
                  <a:lnTo>
                    <a:pt x="3775590" y="2492436"/>
                  </a:lnTo>
                </a:path>
                <a:path w="7895590" h="3609975">
                  <a:moveTo>
                    <a:pt x="3754339" y="2513687"/>
                  </a:moveTo>
                  <a:lnTo>
                    <a:pt x="3754339" y="2513687"/>
                  </a:lnTo>
                </a:path>
                <a:path w="7895590" h="3609975">
                  <a:moveTo>
                    <a:pt x="3733088" y="2534938"/>
                  </a:moveTo>
                  <a:lnTo>
                    <a:pt x="3733088" y="2534938"/>
                  </a:lnTo>
                </a:path>
                <a:path w="7895590" h="3609975">
                  <a:moveTo>
                    <a:pt x="3712849" y="2556189"/>
                  </a:moveTo>
                  <a:lnTo>
                    <a:pt x="3712849" y="2556189"/>
                  </a:lnTo>
                </a:path>
                <a:path w="7895590" h="3609975">
                  <a:moveTo>
                    <a:pt x="3691598" y="2576428"/>
                  </a:moveTo>
                  <a:lnTo>
                    <a:pt x="3691598" y="2576428"/>
                  </a:lnTo>
                </a:path>
                <a:path w="7895590" h="3609975">
                  <a:moveTo>
                    <a:pt x="3670347" y="2597679"/>
                  </a:moveTo>
                  <a:lnTo>
                    <a:pt x="3670347" y="2597679"/>
                  </a:lnTo>
                </a:path>
                <a:path w="7895590" h="3609975">
                  <a:moveTo>
                    <a:pt x="3649096" y="2618930"/>
                  </a:moveTo>
                  <a:lnTo>
                    <a:pt x="3649096" y="2618930"/>
                  </a:lnTo>
                </a:path>
                <a:path w="7895590" h="3609975">
                  <a:moveTo>
                    <a:pt x="3627845" y="2640181"/>
                  </a:moveTo>
                  <a:lnTo>
                    <a:pt x="3627845" y="2640181"/>
                  </a:lnTo>
                </a:path>
                <a:path w="7895590" h="3609975">
                  <a:moveTo>
                    <a:pt x="3607606" y="2661432"/>
                  </a:moveTo>
                  <a:lnTo>
                    <a:pt x="3607606" y="2661432"/>
                  </a:lnTo>
                </a:path>
                <a:path w="7895590" h="3609975">
                  <a:moveTo>
                    <a:pt x="3586355" y="2682683"/>
                  </a:moveTo>
                  <a:lnTo>
                    <a:pt x="3586355" y="2682683"/>
                  </a:lnTo>
                </a:path>
                <a:path w="7895590" h="3609975">
                  <a:moveTo>
                    <a:pt x="3565104" y="2702922"/>
                  </a:moveTo>
                  <a:lnTo>
                    <a:pt x="3565104" y="2702922"/>
                  </a:lnTo>
                </a:path>
                <a:path w="7895590" h="3609975">
                  <a:moveTo>
                    <a:pt x="3543853" y="2724173"/>
                  </a:moveTo>
                  <a:lnTo>
                    <a:pt x="3543853" y="2724173"/>
                  </a:lnTo>
                </a:path>
                <a:path w="7895590" h="3609975">
                  <a:moveTo>
                    <a:pt x="3522602" y="2745424"/>
                  </a:moveTo>
                  <a:lnTo>
                    <a:pt x="3522602" y="2745424"/>
                  </a:lnTo>
                </a:path>
                <a:path w="7895590" h="3609975">
                  <a:moveTo>
                    <a:pt x="3501351" y="2766675"/>
                  </a:moveTo>
                  <a:lnTo>
                    <a:pt x="3501351" y="2766675"/>
                  </a:lnTo>
                </a:path>
                <a:path w="7895590" h="3609975">
                  <a:moveTo>
                    <a:pt x="3481112" y="2787926"/>
                  </a:moveTo>
                  <a:lnTo>
                    <a:pt x="3481112" y="2787926"/>
                  </a:lnTo>
                </a:path>
                <a:path w="7895590" h="3609975">
                  <a:moveTo>
                    <a:pt x="3459861" y="2809177"/>
                  </a:moveTo>
                  <a:lnTo>
                    <a:pt x="3459861" y="2809177"/>
                  </a:lnTo>
                </a:path>
                <a:path w="7895590" h="3609975">
                  <a:moveTo>
                    <a:pt x="3933454" y="2292069"/>
                  </a:moveTo>
                  <a:lnTo>
                    <a:pt x="3933454" y="2292069"/>
                  </a:lnTo>
                </a:path>
                <a:path w="7895590" h="3609975">
                  <a:moveTo>
                    <a:pt x="3912203" y="2313320"/>
                  </a:moveTo>
                  <a:lnTo>
                    <a:pt x="3912203" y="2313320"/>
                  </a:lnTo>
                </a:path>
                <a:path w="7895590" h="3609975">
                  <a:moveTo>
                    <a:pt x="3891964" y="2334571"/>
                  </a:moveTo>
                  <a:lnTo>
                    <a:pt x="3891964" y="2334571"/>
                  </a:lnTo>
                </a:path>
                <a:path w="7895590" h="3609975">
                  <a:moveTo>
                    <a:pt x="3870713" y="2355822"/>
                  </a:moveTo>
                  <a:lnTo>
                    <a:pt x="3870713" y="2355822"/>
                  </a:lnTo>
                </a:path>
                <a:path w="7895590" h="3609975">
                  <a:moveTo>
                    <a:pt x="3849463" y="2377073"/>
                  </a:moveTo>
                  <a:lnTo>
                    <a:pt x="3849463" y="2377073"/>
                  </a:lnTo>
                </a:path>
                <a:path w="7895590" h="3609975">
                  <a:moveTo>
                    <a:pt x="3828212" y="2397312"/>
                  </a:moveTo>
                  <a:lnTo>
                    <a:pt x="3828212" y="2397312"/>
                  </a:lnTo>
                </a:path>
                <a:path w="7895590" h="3609975">
                  <a:moveTo>
                    <a:pt x="3806961" y="2418563"/>
                  </a:moveTo>
                  <a:lnTo>
                    <a:pt x="3806961" y="2418563"/>
                  </a:lnTo>
                </a:path>
                <a:path w="7895590" h="3609975">
                  <a:moveTo>
                    <a:pt x="3786722" y="2439814"/>
                  </a:moveTo>
                  <a:lnTo>
                    <a:pt x="3786722" y="2439814"/>
                  </a:lnTo>
                </a:path>
                <a:path w="7895590" h="3609975">
                  <a:moveTo>
                    <a:pt x="3765471" y="2461065"/>
                  </a:moveTo>
                  <a:lnTo>
                    <a:pt x="3765471" y="2461065"/>
                  </a:lnTo>
                </a:path>
                <a:path w="7895590" h="3609975">
                  <a:moveTo>
                    <a:pt x="3744220" y="2482316"/>
                  </a:moveTo>
                  <a:lnTo>
                    <a:pt x="3744220" y="2482316"/>
                  </a:lnTo>
                </a:path>
                <a:path w="7895590" h="3609975">
                  <a:moveTo>
                    <a:pt x="3722969" y="2503567"/>
                  </a:moveTo>
                  <a:lnTo>
                    <a:pt x="3722969" y="2503567"/>
                  </a:lnTo>
                </a:path>
                <a:path w="7895590" h="3609975">
                  <a:moveTo>
                    <a:pt x="3701718" y="2523806"/>
                  </a:moveTo>
                  <a:lnTo>
                    <a:pt x="3701718" y="2523806"/>
                  </a:lnTo>
                </a:path>
                <a:path w="7895590" h="3609975">
                  <a:moveTo>
                    <a:pt x="3680467" y="2545057"/>
                  </a:moveTo>
                  <a:lnTo>
                    <a:pt x="3680467" y="2545057"/>
                  </a:lnTo>
                </a:path>
                <a:path w="7895590" h="3609975">
                  <a:moveTo>
                    <a:pt x="3660228" y="2566308"/>
                  </a:moveTo>
                  <a:lnTo>
                    <a:pt x="3660228" y="2566308"/>
                  </a:lnTo>
                </a:path>
                <a:path w="7895590" h="3609975">
                  <a:moveTo>
                    <a:pt x="3638977" y="2587559"/>
                  </a:moveTo>
                  <a:lnTo>
                    <a:pt x="3638977" y="2587559"/>
                  </a:lnTo>
                </a:path>
                <a:path w="7895590" h="3609975">
                  <a:moveTo>
                    <a:pt x="3617726" y="2608810"/>
                  </a:moveTo>
                  <a:lnTo>
                    <a:pt x="3617726" y="2608810"/>
                  </a:lnTo>
                </a:path>
                <a:path w="7895590" h="3609975">
                  <a:moveTo>
                    <a:pt x="3596475" y="2630061"/>
                  </a:moveTo>
                  <a:lnTo>
                    <a:pt x="3596475" y="2630061"/>
                  </a:lnTo>
                </a:path>
                <a:path w="7895590" h="3609975">
                  <a:moveTo>
                    <a:pt x="3575224" y="2650300"/>
                  </a:moveTo>
                  <a:lnTo>
                    <a:pt x="3575224" y="2650300"/>
                  </a:lnTo>
                </a:path>
                <a:path w="7895590" h="3609975">
                  <a:moveTo>
                    <a:pt x="3553973" y="2671551"/>
                  </a:moveTo>
                  <a:lnTo>
                    <a:pt x="3553973" y="2671551"/>
                  </a:lnTo>
                </a:path>
                <a:path w="7895590" h="3609975">
                  <a:moveTo>
                    <a:pt x="3533734" y="2692802"/>
                  </a:moveTo>
                  <a:lnTo>
                    <a:pt x="3533734" y="2692802"/>
                  </a:lnTo>
                </a:path>
                <a:path w="7895590" h="3609975">
                  <a:moveTo>
                    <a:pt x="3512483" y="2714053"/>
                  </a:moveTo>
                  <a:lnTo>
                    <a:pt x="3512483" y="2714053"/>
                  </a:lnTo>
                </a:path>
                <a:path w="7895590" h="3609975">
                  <a:moveTo>
                    <a:pt x="3491232" y="2735304"/>
                  </a:moveTo>
                  <a:lnTo>
                    <a:pt x="3491232" y="2735304"/>
                  </a:lnTo>
                </a:path>
                <a:path w="7895590" h="3609975">
                  <a:moveTo>
                    <a:pt x="3469981" y="2755543"/>
                  </a:moveTo>
                  <a:lnTo>
                    <a:pt x="3469981" y="2755543"/>
                  </a:lnTo>
                </a:path>
                <a:path w="7895590" h="3609975">
                  <a:moveTo>
                    <a:pt x="3448730" y="2776794"/>
                  </a:moveTo>
                  <a:lnTo>
                    <a:pt x="3448730" y="2776794"/>
                  </a:lnTo>
                </a:path>
                <a:path w="7895590" h="3609975">
                  <a:moveTo>
                    <a:pt x="3428491" y="2798045"/>
                  </a:moveTo>
                  <a:lnTo>
                    <a:pt x="3428491" y="2798045"/>
                  </a:lnTo>
                </a:path>
                <a:path w="7895590" h="3609975">
                  <a:moveTo>
                    <a:pt x="3407240" y="2819296"/>
                  </a:moveTo>
                  <a:lnTo>
                    <a:pt x="3407240" y="2819296"/>
                  </a:lnTo>
                </a:path>
                <a:path w="7895590" h="3609975">
                  <a:moveTo>
                    <a:pt x="3923335" y="2260699"/>
                  </a:moveTo>
                  <a:lnTo>
                    <a:pt x="3923335" y="2260699"/>
                  </a:lnTo>
                </a:path>
                <a:path w="7895590" h="3609975">
                  <a:moveTo>
                    <a:pt x="3902084" y="2281950"/>
                  </a:moveTo>
                  <a:lnTo>
                    <a:pt x="3902084" y="2281950"/>
                  </a:lnTo>
                </a:path>
                <a:path w="7895590" h="3609975">
                  <a:moveTo>
                    <a:pt x="3880833" y="2303201"/>
                  </a:moveTo>
                  <a:lnTo>
                    <a:pt x="3880833" y="2303201"/>
                  </a:lnTo>
                </a:path>
                <a:path w="7895590" h="3609975">
                  <a:moveTo>
                    <a:pt x="3859582" y="2324452"/>
                  </a:moveTo>
                  <a:lnTo>
                    <a:pt x="3859582" y="2324452"/>
                  </a:lnTo>
                </a:path>
                <a:path w="7895590" h="3609975">
                  <a:moveTo>
                    <a:pt x="3839343" y="2344691"/>
                  </a:moveTo>
                  <a:lnTo>
                    <a:pt x="3839343" y="2344691"/>
                  </a:lnTo>
                </a:path>
                <a:path w="7895590" h="3609975">
                  <a:moveTo>
                    <a:pt x="3818092" y="2365942"/>
                  </a:moveTo>
                  <a:lnTo>
                    <a:pt x="3818092" y="2365942"/>
                  </a:lnTo>
                </a:path>
                <a:path w="7895590" h="3609975">
                  <a:moveTo>
                    <a:pt x="3796841" y="2387193"/>
                  </a:moveTo>
                  <a:lnTo>
                    <a:pt x="3796841" y="2387193"/>
                  </a:lnTo>
                </a:path>
                <a:path w="7895590" h="3609975">
                  <a:moveTo>
                    <a:pt x="3775590" y="2408444"/>
                  </a:moveTo>
                  <a:lnTo>
                    <a:pt x="3775590" y="2408444"/>
                  </a:lnTo>
                </a:path>
                <a:path w="7895590" h="3609975">
                  <a:moveTo>
                    <a:pt x="3754339" y="2429695"/>
                  </a:moveTo>
                  <a:lnTo>
                    <a:pt x="3754339" y="2429695"/>
                  </a:lnTo>
                </a:path>
                <a:path w="7895590" h="3609975">
                  <a:moveTo>
                    <a:pt x="3944586" y="2829416"/>
                  </a:moveTo>
                  <a:lnTo>
                    <a:pt x="3944586" y="2829416"/>
                  </a:lnTo>
                </a:path>
                <a:path w="7895590" h="3609975">
                  <a:moveTo>
                    <a:pt x="3933454" y="2798045"/>
                  </a:moveTo>
                  <a:lnTo>
                    <a:pt x="3933454" y="2798045"/>
                  </a:lnTo>
                </a:path>
                <a:path w="7895590" h="3609975">
                  <a:moveTo>
                    <a:pt x="3912203" y="2819296"/>
                  </a:moveTo>
                  <a:lnTo>
                    <a:pt x="3912203" y="2819296"/>
                  </a:lnTo>
                </a:path>
                <a:path w="7895590" h="3609975">
                  <a:moveTo>
                    <a:pt x="3944586" y="2745424"/>
                  </a:moveTo>
                  <a:lnTo>
                    <a:pt x="3944586" y="2745424"/>
                  </a:lnTo>
                </a:path>
                <a:path w="7895590" h="3609975">
                  <a:moveTo>
                    <a:pt x="3923335" y="2766675"/>
                  </a:moveTo>
                  <a:lnTo>
                    <a:pt x="3923335" y="2766675"/>
                  </a:lnTo>
                </a:path>
                <a:path w="7895590" h="3609975">
                  <a:moveTo>
                    <a:pt x="3902084" y="2787926"/>
                  </a:moveTo>
                  <a:lnTo>
                    <a:pt x="3902084" y="2787926"/>
                  </a:lnTo>
                </a:path>
                <a:path w="7895590" h="3609975">
                  <a:moveTo>
                    <a:pt x="3880833" y="2809177"/>
                  </a:moveTo>
                  <a:lnTo>
                    <a:pt x="3880833" y="2809177"/>
                  </a:lnTo>
                </a:path>
                <a:path w="7895590" h="3609975">
                  <a:moveTo>
                    <a:pt x="3859582" y="2829416"/>
                  </a:moveTo>
                  <a:lnTo>
                    <a:pt x="3859582" y="2829416"/>
                  </a:lnTo>
                </a:path>
                <a:path w="7895590" h="3609975">
                  <a:moveTo>
                    <a:pt x="3933454" y="2714053"/>
                  </a:moveTo>
                  <a:lnTo>
                    <a:pt x="3933454" y="2714053"/>
                  </a:lnTo>
                </a:path>
                <a:path w="7895590" h="3609975">
                  <a:moveTo>
                    <a:pt x="3912203" y="2735304"/>
                  </a:moveTo>
                  <a:lnTo>
                    <a:pt x="3912203" y="2735304"/>
                  </a:lnTo>
                </a:path>
                <a:path w="7895590" h="3609975">
                  <a:moveTo>
                    <a:pt x="3891964" y="2755543"/>
                  </a:moveTo>
                  <a:lnTo>
                    <a:pt x="3891964" y="2755543"/>
                  </a:lnTo>
                </a:path>
                <a:path w="7895590" h="3609975">
                  <a:moveTo>
                    <a:pt x="3870713" y="2776794"/>
                  </a:moveTo>
                  <a:lnTo>
                    <a:pt x="3870713" y="2776794"/>
                  </a:lnTo>
                </a:path>
                <a:path w="7895590" h="3609975">
                  <a:moveTo>
                    <a:pt x="3849463" y="2798045"/>
                  </a:moveTo>
                  <a:lnTo>
                    <a:pt x="3849463" y="2798045"/>
                  </a:lnTo>
                </a:path>
                <a:path w="7895590" h="3609975">
                  <a:moveTo>
                    <a:pt x="3828212" y="2819296"/>
                  </a:moveTo>
                  <a:lnTo>
                    <a:pt x="3828212" y="2819296"/>
                  </a:lnTo>
                </a:path>
                <a:path w="7895590" h="3609975">
                  <a:moveTo>
                    <a:pt x="3944586" y="2661432"/>
                  </a:moveTo>
                  <a:lnTo>
                    <a:pt x="3944586" y="2661432"/>
                  </a:lnTo>
                </a:path>
                <a:path w="7895590" h="3609975">
                  <a:moveTo>
                    <a:pt x="3923335" y="2682683"/>
                  </a:moveTo>
                  <a:lnTo>
                    <a:pt x="3923335" y="2682683"/>
                  </a:lnTo>
                </a:path>
                <a:path w="7895590" h="3609975">
                  <a:moveTo>
                    <a:pt x="3902084" y="2702922"/>
                  </a:moveTo>
                  <a:lnTo>
                    <a:pt x="3902084" y="2702922"/>
                  </a:lnTo>
                </a:path>
                <a:path w="7895590" h="3609975">
                  <a:moveTo>
                    <a:pt x="3880833" y="2724173"/>
                  </a:moveTo>
                  <a:lnTo>
                    <a:pt x="3880833" y="2724173"/>
                  </a:lnTo>
                </a:path>
                <a:path w="7895590" h="3609975">
                  <a:moveTo>
                    <a:pt x="3859582" y="2745424"/>
                  </a:moveTo>
                  <a:lnTo>
                    <a:pt x="3859582" y="2745424"/>
                  </a:lnTo>
                </a:path>
                <a:path w="7895590" h="3609975">
                  <a:moveTo>
                    <a:pt x="3839343" y="2766675"/>
                  </a:moveTo>
                  <a:lnTo>
                    <a:pt x="3839343" y="2766675"/>
                  </a:lnTo>
                </a:path>
                <a:path w="7895590" h="3609975">
                  <a:moveTo>
                    <a:pt x="3818092" y="2787926"/>
                  </a:moveTo>
                  <a:lnTo>
                    <a:pt x="3818092" y="2787926"/>
                  </a:lnTo>
                </a:path>
                <a:path w="7895590" h="3609975">
                  <a:moveTo>
                    <a:pt x="3796841" y="2809177"/>
                  </a:moveTo>
                  <a:lnTo>
                    <a:pt x="3796841" y="2809177"/>
                  </a:lnTo>
                </a:path>
                <a:path w="7895590" h="3609975">
                  <a:moveTo>
                    <a:pt x="3775590" y="2829416"/>
                  </a:moveTo>
                  <a:lnTo>
                    <a:pt x="3775590" y="2829416"/>
                  </a:lnTo>
                </a:path>
                <a:path w="7895590" h="3609975">
                  <a:moveTo>
                    <a:pt x="3249375" y="2218197"/>
                  </a:moveTo>
                  <a:lnTo>
                    <a:pt x="3312116" y="2155456"/>
                  </a:lnTo>
                </a:path>
                <a:path w="7895590" h="3609975">
                  <a:moveTo>
                    <a:pt x="3374857" y="2218197"/>
                  </a:moveTo>
                  <a:lnTo>
                    <a:pt x="3438610" y="2155456"/>
                  </a:lnTo>
                </a:path>
                <a:path w="7895590" h="3609975">
                  <a:moveTo>
                    <a:pt x="3501351" y="2218197"/>
                  </a:moveTo>
                  <a:lnTo>
                    <a:pt x="3565104" y="2155456"/>
                  </a:lnTo>
                </a:path>
                <a:path w="7895590" h="3609975">
                  <a:moveTo>
                    <a:pt x="3627845" y="2218197"/>
                  </a:moveTo>
                  <a:lnTo>
                    <a:pt x="3691598" y="2155456"/>
                  </a:lnTo>
                </a:path>
                <a:path w="7895590" h="3609975">
                  <a:moveTo>
                    <a:pt x="3754339" y="2218197"/>
                  </a:moveTo>
                  <a:lnTo>
                    <a:pt x="3818092" y="2155456"/>
                  </a:lnTo>
                </a:path>
                <a:path w="7895590" h="3609975">
                  <a:moveTo>
                    <a:pt x="3880833" y="2218197"/>
                  </a:moveTo>
                  <a:lnTo>
                    <a:pt x="3944586" y="2155456"/>
                  </a:lnTo>
                </a:path>
                <a:path w="7895590" h="3609975">
                  <a:moveTo>
                    <a:pt x="3581295" y="2835487"/>
                  </a:moveTo>
                  <a:lnTo>
                    <a:pt x="3581295" y="2835487"/>
                  </a:lnTo>
                </a:path>
                <a:path w="7895590" h="3609975">
                  <a:moveTo>
                    <a:pt x="3548913" y="2866858"/>
                  </a:moveTo>
                  <a:lnTo>
                    <a:pt x="3548913" y="2866858"/>
                  </a:lnTo>
                </a:path>
                <a:path w="7895590" h="3609975">
                  <a:moveTo>
                    <a:pt x="3517542" y="2898228"/>
                  </a:moveTo>
                  <a:lnTo>
                    <a:pt x="3517542" y="2898228"/>
                  </a:lnTo>
                </a:path>
                <a:path w="7895590" h="3609975">
                  <a:moveTo>
                    <a:pt x="3486172" y="2929599"/>
                  </a:moveTo>
                  <a:lnTo>
                    <a:pt x="3486172" y="2929599"/>
                  </a:lnTo>
                </a:path>
                <a:path w="7895590" h="3609975">
                  <a:moveTo>
                    <a:pt x="3454801" y="2960969"/>
                  </a:moveTo>
                  <a:lnTo>
                    <a:pt x="3454801" y="2960969"/>
                  </a:lnTo>
                </a:path>
                <a:path w="7895590" h="3609975">
                  <a:moveTo>
                    <a:pt x="3422419" y="2993352"/>
                  </a:moveTo>
                  <a:lnTo>
                    <a:pt x="3422419" y="2993352"/>
                  </a:lnTo>
                </a:path>
                <a:path w="7895590" h="3609975">
                  <a:moveTo>
                    <a:pt x="3391049" y="3024722"/>
                  </a:moveTo>
                  <a:lnTo>
                    <a:pt x="3391049" y="3024722"/>
                  </a:lnTo>
                </a:path>
                <a:path w="7895590" h="3609975">
                  <a:moveTo>
                    <a:pt x="3359678" y="3056093"/>
                  </a:moveTo>
                  <a:lnTo>
                    <a:pt x="3359678" y="3056093"/>
                  </a:lnTo>
                </a:path>
                <a:path w="7895590" h="3609975">
                  <a:moveTo>
                    <a:pt x="3328308" y="3087463"/>
                  </a:moveTo>
                  <a:lnTo>
                    <a:pt x="3328308" y="3087463"/>
                  </a:lnTo>
                </a:path>
                <a:path w="7895590" h="3609975">
                  <a:moveTo>
                    <a:pt x="3295925" y="3119846"/>
                  </a:moveTo>
                  <a:lnTo>
                    <a:pt x="3295925" y="3119846"/>
                  </a:lnTo>
                </a:path>
                <a:path w="7895590" h="3609975">
                  <a:moveTo>
                    <a:pt x="3264555" y="3151216"/>
                  </a:moveTo>
                  <a:lnTo>
                    <a:pt x="3264555" y="3151216"/>
                  </a:lnTo>
                </a:path>
                <a:path w="7895590" h="3609975">
                  <a:moveTo>
                    <a:pt x="3501351" y="2850667"/>
                  </a:moveTo>
                  <a:lnTo>
                    <a:pt x="3501351" y="2850667"/>
                  </a:lnTo>
                </a:path>
                <a:path w="7895590" h="3609975">
                  <a:moveTo>
                    <a:pt x="3469981" y="2882037"/>
                  </a:moveTo>
                  <a:lnTo>
                    <a:pt x="3469981" y="2882037"/>
                  </a:lnTo>
                </a:path>
                <a:path w="7895590" h="3609975">
                  <a:moveTo>
                    <a:pt x="3438610" y="2914419"/>
                  </a:moveTo>
                  <a:lnTo>
                    <a:pt x="3438610" y="2914419"/>
                  </a:lnTo>
                </a:path>
                <a:path w="7895590" h="3609975">
                  <a:moveTo>
                    <a:pt x="3407240" y="2945790"/>
                  </a:moveTo>
                  <a:lnTo>
                    <a:pt x="3407240" y="2945790"/>
                  </a:lnTo>
                </a:path>
                <a:path w="7895590" h="3609975">
                  <a:moveTo>
                    <a:pt x="3374857" y="2977160"/>
                  </a:moveTo>
                  <a:lnTo>
                    <a:pt x="3374857" y="2977160"/>
                  </a:lnTo>
                </a:path>
                <a:path w="7895590" h="3609975">
                  <a:moveTo>
                    <a:pt x="3343487" y="3008531"/>
                  </a:moveTo>
                  <a:lnTo>
                    <a:pt x="3343487" y="3008531"/>
                  </a:lnTo>
                </a:path>
                <a:path w="7895590" h="3609975">
                  <a:moveTo>
                    <a:pt x="3312116" y="3040913"/>
                  </a:moveTo>
                  <a:lnTo>
                    <a:pt x="3312116" y="3040913"/>
                  </a:lnTo>
                </a:path>
                <a:path w="7895590" h="3609975">
                  <a:moveTo>
                    <a:pt x="3280746" y="3072284"/>
                  </a:moveTo>
                  <a:lnTo>
                    <a:pt x="3280746" y="3072284"/>
                  </a:lnTo>
                </a:path>
                <a:path w="7895590" h="3609975">
                  <a:moveTo>
                    <a:pt x="3249375" y="3103654"/>
                  </a:moveTo>
                  <a:lnTo>
                    <a:pt x="3249375" y="3103654"/>
                  </a:lnTo>
                </a:path>
                <a:path w="7895590" h="3609975">
                  <a:moveTo>
                    <a:pt x="3454801" y="2835487"/>
                  </a:moveTo>
                  <a:lnTo>
                    <a:pt x="3454801" y="2835487"/>
                  </a:lnTo>
                </a:path>
                <a:path w="7895590" h="3609975">
                  <a:moveTo>
                    <a:pt x="3422419" y="2866858"/>
                  </a:moveTo>
                  <a:lnTo>
                    <a:pt x="3422419" y="2866858"/>
                  </a:lnTo>
                </a:path>
                <a:path w="7895590" h="3609975">
                  <a:moveTo>
                    <a:pt x="3391049" y="2898228"/>
                  </a:moveTo>
                  <a:lnTo>
                    <a:pt x="3391049" y="2898228"/>
                  </a:lnTo>
                </a:path>
                <a:path w="7895590" h="3609975">
                  <a:moveTo>
                    <a:pt x="3359678" y="2929599"/>
                  </a:moveTo>
                  <a:lnTo>
                    <a:pt x="3359678" y="2929599"/>
                  </a:lnTo>
                </a:path>
                <a:path w="7895590" h="3609975">
                  <a:moveTo>
                    <a:pt x="3328308" y="2960969"/>
                  </a:moveTo>
                  <a:lnTo>
                    <a:pt x="3328308" y="2960969"/>
                  </a:lnTo>
                </a:path>
                <a:path w="7895590" h="3609975">
                  <a:moveTo>
                    <a:pt x="3295925" y="2993352"/>
                  </a:moveTo>
                  <a:lnTo>
                    <a:pt x="3295925" y="2993352"/>
                  </a:lnTo>
                </a:path>
                <a:path w="7895590" h="3609975">
                  <a:moveTo>
                    <a:pt x="3264555" y="3024722"/>
                  </a:moveTo>
                  <a:lnTo>
                    <a:pt x="3264555" y="3024722"/>
                  </a:lnTo>
                </a:path>
                <a:path w="7895590" h="3609975">
                  <a:moveTo>
                    <a:pt x="3374857" y="2850667"/>
                  </a:moveTo>
                  <a:lnTo>
                    <a:pt x="3374857" y="2850667"/>
                  </a:lnTo>
                </a:path>
                <a:path w="7895590" h="3609975">
                  <a:moveTo>
                    <a:pt x="3343487" y="2882037"/>
                  </a:moveTo>
                  <a:lnTo>
                    <a:pt x="3343487" y="2882037"/>
                  </a:lnTo>
                </a:path>
                <a:path w="7895590" h="3609975">
                  <a:moveTo>
                    <a:pt x="3312116" y="2914419"/>
                  </a:moveTo>
                  <a:lnTo>
                    <a:pt x="3312116" y="2914419"/>
                  </a:lnTo>
                </a:path>
                <a:path w="7895590" h="3609975">
                  <a:moveTo>
                    <a:pt x="3280746" y="2945790"/>
                  </a:moveTo>
                  <a:lnTo>
                    <a:pt x="3280746" y="2945790"/>
                  </a:lnTo>
                </a:path>
                <a:path w="7895590" h="3609975">
                  <a:moveTo>
                    <a:pt x="3249375" y="2977160"/>
                  </a:moveTo>
                  <a:lnTo>
                    <a:pt x="3249375" y="2977160"/>
                  </a:lnTo>
                </a:path>
                <a:path w="7895590" h="3609975">
                  <a:moveTo>
                    <a:pt x="3328308" y="2835487"/>
                  </a:moveTo>
                  <a:lnTo>
                    <a:pt x="3328308" y="2835487"/>
                  </a:lnTo>
                </a:path>
                <a:path w="7895590" h="3609975">
                  <a:moveTo>
                    <a:pt x="3295925" y="2866858"/>
                  </a:moveTo>
                  <a:lnTo>
                    <a:pt x="3295925" y="2866858"/>
                  </a:lnTo>
                </a:path>
                <a:path w="7895590" h="3609975">
                  <a:moveTo>
                    <a:pt x="3264555" y="2898228"/>
                  </a:moveTo>
                  <a:lnTo>
                    <a:pt x="3264555" y="2898228"/>
                  </a:lnTo>
                </a:path>
                <a:path w="7895590" h="3609975">
                  <a:moveTo>
                    <a:pt x="3249375" y="2850667"/>
                  </a:moveTo>
                  <a:lnTo>
                    <a:pt x="3249375" y="2850667"/>
                  </a:lnTo>
                </a:path>
                <a:path w="7895590" h="3609975">
                  <a:moveTo>
                    <a:pt x="3944586" y="3167407"/>
                  </a:moveTo>
                  <a:lnTo>
                    <a:pt x="3944586" y="3167407"/>
                  </a:lnTo>
                </a:path>
                <a:path w="7895590" h="3609975">
                  <a:moveTo>
                    <a:pt x="3912203" y="3198778"/>
                  </a:moveTo>
                  <a:lnTo>
                    <a:pt x="3912203" y="3198778"/>
                  </a:lnTo>
                </a:path>
                <a:path w="7895590" h="3609975">
                  <a:moveTo>
                    <a:pt x="3880833" y="3230148"/>
                  </a:moveTo>
                  <a:lnTo>
                    <a:pt x="3880833" y="3230148"/>
                  </a:lnTo>
                </a:path>
                <a:path w="7895590" h="3609975">
                  <a:moveTo>
                    <a:pt x="3849463" y="3261519"/>
                  </a:moveTo>
                  <a:lnTo>
                    <a:pt x="3849463" y="3261519"/>
                  </a:lnTo>
                </a:path>
                <a:path w="7895590" h="3609975">
                  <a:moveTo>
                    <a:pt x="3818092" y="3292889"/>
                  </a:moveTo>
                  <a:lnTo>
                    <a:pt x="3818092" y="3292889"/>
                  </a:lnTo>
                </a:path>
                <a:path w="7895590" h="3609975">
                  <a:moveTo>
                    <a:pt x="3786722" y="3325272"/>
                  </a:moveTo>
                  <a:lnTo>
                    <a:pt x="3786722" y="3325272"/>
                  </a:lnTo>
                </a:path>
                <a:path w="7895590" h="3609975">
                  <a:moveTo>
                    <a:pt x="3754339" y="3356642"/>
                  </a:moveTo>
                  <a:lnTo>
                    <a:pt x="3754339" y="3356642"/>
                  </a:lnTo>
                </a:path>
                <a:path w="7895590" h="3609975">
                  <a:moveTo>
                    <a:pt x="3722969" y="3388013"/>
                  </a:moveTo>
                  <a:lnTo>
                    <a:pt x="3722969" y="3388013"/>
                  </a:lnTo>
                </a:path>
                <a:path w="7895590" h="3609975">
                  <a:moveTo>
                    <a:pt x="3691598" y="3419383"/>
                  </a:moveTo>
                  <a:lnTo>
                    <a:pt x="3691598" y="3419383"/>
                  </a:lnTo>
                </a:path>
                <a:path w="7895590" h="3609975">
                  <a:moveTo>
                    <a:pt x="3660228" y="3451766"/>
                  </a:moveTo>
                  <a:lnTo>
                    <a:pt x="3660228" y="3451766"/>
                  </a:lnTo>
                </a:path>
                <a:path w="7895590" h="3609975">
                  <a:moveTo>
                    <a:pt x="3627845" y="3483136"/>
                  </a:moveTo>
                  <a:lnTo>
                    <a:pt x="3627845" y="3483136"/>
                  </a:lnTo>
                </a:path>
                <a:path w="7895590" h="3609975">
                  <a:moveTo>
                    <a:pt x="3596475" y="3514507"/>
                  </a:moveTo>
                  <a:lnTo>
                    <a:pt x="3596475" y="3514507"/>
                  </a:lnTo>
                </a:path>
                <a:path w="7895590" h="3609975">
                  <a:moveTo>
                    <a:pt x="3565104" y="3545877"/>
                  </a:moveTo>
                  <a:lnTo>
                    <a:pt x="3565104" y="3545877"/>
                  </a:lnTo>
                </a:path>
                <a:path w="7895590" h="3609975">
                  <a:moveTo>
                    <a:pt x="3533734" y="3578260"/>
                  </a:moveTo>
                  <a:lnTo>
                    <a:pt x="3533734" y="3578260"/>
                  </a:lnTo>
                </a:path>
                <a:path w="7895590" h="3609975">
                  <a:moveTo>
                    <a:pt x="3501351" y="3609630"/>
                  </a:moveTo>
                  <a:lnTo>
                    <a:pt x="3501351" y="3609630"/>
                  </a:lnTo>
                </a:path>
                <a:path w="7895590" h="3609975">
                  <a:moveTo>
                    <a:pt x="3928395" y="3119846"/>
                  </a:moveTo>
                  <a:lnTo>
                    <a:pt x="3928395" y="3119846"/>
                  </a:lnTo>
                </a:path>
                <a:path w="7895590" h="3609975">
                  <a:moveTo>
                    <a:pt x="3897024" y="3151216"/>
                  </a:moveTo>
                  <a:lnTo>
                    <a:pt x="3897024" y="3151216"/>
                  </a:lnTo>
                </a:path>
                <a:path w="7895590" h="3609975">
                  <a:moveTo>
                    <a:pt x="3865654" y="3182587"/>
                  </a:moveTo>
                  <a:lnTo>
                    <a:pt x="3865654" y="3182587"/>
                  </a:lnTo>
                </a:path>
                <a:path w="7895590" h="3609975">
                  <a:moveTo>
                    <a:pt x="3833271" y="3213957"/>
                  </a:moveTo>
                  <a:lnTo>
                    <a:pt x="3833271" y="3213957"/>
                  </a:lnTo>
                </a:path>
                <a:path w="7895590" h="3609975">
                  <a:moveTo>
                    <a:pt x="3801901" y="3246339"/>
                  </a:moveTo>
                  <a:lnTo>
                    <a:pt x="3801901" y="3246339"/>
                  </a:lnTo>
                </a:path>
                <a:path w="7895590" h="3609975">
                  <a:moveTo>
                    <a:pt x="3770530" y="3277710"/>
                  </a:moveTo>
                  <a:lnTo>
                    <a:pt x="3770530" y="3277710"/>
                  </a:lnTo>
                </a:path>
                <a:path w="7895590" h="3609975">
                  <a:moveTo>
                    <a:pt x="3739160" y="3309080"/>
                  </a:moveTo>
                  <a:lnTo>
                    <a:pt x="3739160" y="3309080"/>
                  </a:lnTo>
                </a:path>
                <a:path w="7895590" h="3609975">
                  <a:moveTo>
                    <a:pt x="3706777" y="3340451"/>
                  </a:moveTo>
                  <a:lnTo>
                    <a:pt x="3706777" y="3340451"/>
                  </a:lnTo>
                </a:path>
                <a:path w="7895590" h="3609975">
                  <a:moveTo>
                    <a:pt x="3675407" y="3372833"/>
                  </a:moveTo>
                  <a:lnTo>
                    <a:pt x="3675407" y="3372833"/>
                  </a:lnTo>
                </a:path>
                <a:path w="7895590" h="3609975">
                  <a:moveTo>
                    <a:pt x="3644036" y="3404204"/>
                  </a:moveTo>
                  <a:lnTo>
                    <a:pt x="3644036" y="3404204"/>
                  </a:lnTo>
                </a:path>
                <a:path w="7895590" h="3609975">
                  <a:moveTo>
                    <a:pt x="3612666" y="3435574"/>
                  </a:moveTo>
                  <a:lnTo>
                    <a:pt x="3612666" y="3435574"/>
                  </a:lnTo>
                </a:path>
                <a:path w="7895590" h="3609975">
                  <a:moveTo>
                    <a:pt x="3581295" y="3466945"/>
                  </a:moveTo>
                  <a:lnTo>
                    <a:pt x="3581295" y="3466945"/>
                  </a:lnTo>
                </a:path>
                <a:path w="7895590" h="3609975">
                  <a:moveTo>
                    <a:pt x="3548913" y="3498315"/>
                  </a:moveTo>
                  <a:lnTo>
                    <a:pt x="3548913" y="3498315"/>
                  </a:lnTo>
                </a:path>
                <a:path w="7895590" h="3609975">
                  <a:moveTo>
                    <a:pt x="3517542" y="3530698"/>
                  </a:moveTo>
                  <a:lnTo>
                    <a:pt x="3517542" y="3530698"/>
                  </a:lnTo>
                </a:path>
                <a:path w="7895590" h="3609975">
                  <a:moveTo>
                    <a:pt x="3486172" y="3562068"/>
                  </a:moveTo>
                  <a:lnTo>
                    <a:pt x="3486172" y="3562068"/>
                  </a:lnTo>
                </a:path>
                <a:path w="7895590" h="3609975">
                  <a:moveTo>
                    <a:pt x="3454801" y="3593439"/>
                  </a:moveTo>
                  <a:lnTo>
                    <a:pt x="3454801" y="3593439"/>
                  </a:lnTo>
                </a:path>
                <a:path w="7895590" h="3609975">
                  <a:moveTo>
                    <a:pt x="3944586" y="3040913"/>
                  </a:moveTo>
                  <a:lnTo>
                    <a:pt x="3944586" y="3040913"/>
                  </a:lnTo>
                </a:path>
                <a:path w="7895590" h="3609975">
                  <a:moveTo>
                    <a:pt x="3912203" y="3072284"/>
                  </a:moveTo>
                  <a:lnTo>
                    <a:pt x="3912203" y="3072284"/>
                  </a:lnTo>
                </a:path>
                <a:path w="7895590" h="3609975">
                  <a:moveTo>
                    <a:pt x="3880833" y="3103654"/>
                  </a:moveTo>
                  <a:lnTo>
                    <a:pt x="3880833" y="3103654"/>
                  </a:lnTo>
                </a:path>
                <a:path w="7895590" h="3609975">
                  <a:moveTo>
                    <a:pt x="3849463" y="3135025"/>
                  </a:moveTo>
                  <a:lnTo>
                    <a:pt x="3849463" y="3135025"/>
                  </a:lnTo>
                </a:path>
                <a:path w="7895590" h="3609975">
                  <a:moveTo>
                    <a:pt x="3818092" y="3167407"/>
                  </a:moveTo>
                  <a:lnTo>
                    <a:pt x="3818092" y="3167407"/>
                  </a:lnTo>
                </a:path>
                <a:path w="7895590" h="3609975">
                  <a:moveTo>
                    <a:pt x="3786722" y="3198778"/>
                  </a:moveTo>
                  <a:lnTo>
                    <a:pt x="3786722" y="3198778"/>
                  </a:lnTo>
                </a:path>
                <a:path w="7895590" h="3609975">
                  <a:moveTo>
                    <a:pt x="3754339" y="3230148"/>
                  </a:moveTo>
                  <a:lnTo>
                    <a:pt x="3754339" y="3230148"/>
                  </a:lnTo>
                </a:path>
                <a:path w="7895590" h="3609975">
                  <a:moveTo>
                    <a:pt x="3722969" y="3261519"/>
                  </a:moveTo>
                  <a:lnTo>
                    <a:pt x="3722969" y="3261519"/>
                  </a:lnTo>
                </a:path>
                <a:path w="7895590" h="3609975">
                  <a:moveTo>
                    <a:pt x="3691598" y="3292889"/>
                  </a:moveTo>
                  <a:lnTo>
                    <a:pt x="3691598" y="3292889"/>
                  </a:lnTo>
                </a:path>
                <a:path w="7895590" h="3609975">
                  <a:moveTo>
                    <a:pt x="3660228" y="3325272"/>
                  </a:moveTo>
                  <a:lnTo>
                    <a:pt x="3660228" y="3325272"/>
                  </a:lnTo>
                </a:path>
                <a:path w="7895590" h="3609975">
                  <a:moveTo>
                    <a:pt x="3627845" y="3356642"/>
                  </a:moveTo>
                  <a:lnTo>
                    <a:pt x="3627845" y="3356642"/>
                  </a:lnTo>
                </a:path>
                <a:path w="7895590" h="3609975">
                  <a:moveTo>
                    <a:pt x="3596475" y="3388013"/>
                  </a:moveTo>
                  <a:lnTo>
                    <a:pt x="3596475" y="3388013"/>
                  </a:lnTo>
                </a:path>
                <a:path w="7895590" h="3609975">
                  <a:moveTo>
                    <a:pt x="3565104" y="3419383"/>
                  </a:moveTo>
                  <a:lnTo>
                    <a:pt x="3565104" y="3419383"/>
                  </a:lnTo>
                </a:path>
                <a:path w="7895590" h="3609975">
                  <a:moveTo>
                    <a:pt x="3533734" y="3451766"/>
                  </a:moveTo>
                  <a:lnTo>
                    <a:pt x="3533734" y="3451766"/>
                  </a:lnTo>
                </a:path>
                <a:path w="7895590" h="3609975">
                  <a:moveTo>
                    <a:pt x="3501351" y="3483136"/>
                  </a:moveTo>
                  <a:lnTo>
                    <a:pt x="3501351" y="3483136"/>
                  </a:lnTo>
                </a:path>
                <a:path w="7895590" h="3609975">
                  <a:moveTo>
                    <a:pt x="3469981" y="3514507"/>
                  </a:moveTo>
                  <a:lnTo>
                    <a:pt x="3469981" y="3514507"/>
                  </a:lnTo>
                </a:path>
                <a:path w="7895590" h="3609975">
                  <a:moveTo>
                    <a:pt x="3438610" y="3545877"/>
                  </a:moveTo>
                  <a:lnTo>
                    <a:pt x="3438610" y="3545877"/>
                  </a:lnTo>
                </a:path>
                <a:path w="7895590" h="3609975">
                  <a:moveTo>
                    <a:pt x="3407240" y="3578260"/>
                  </a:moveTo>
                  <a:lnTo>
                    <a:pt x="3407240" y="3578260"/>
                  </a:lnTo>
                </a:path>
                <a:path w="7895590" h="3609975">
                  <a:moveTo>
                    <a:pt x="3374857" y="3609630"/>
                  </a:moveTo>
                  <a:lnTo>
                    <a:pt x="3374857" y="3609630"/>
                  </a:lnTo>
                </a:path>
                <a:path w="7895590" h="3609975">
                  <a:moveTo>
                    <a:pt x="3928395" y="2993352"/>
                  </a:moveTo>
                  <a:lnTo>
                    <a:pt x="3928395" y="2993352"/>
                  </a:lnTo>
                </a:path>
                <a:path w="7895590" h="3609975">
                  <a:moveTo>
                    <a:pt x="3897024" y="3024722"/>
                  </a:moveTo>
                  <a:lnTo>
                    <a:pt x="3897024" y="3024722"/>
                  </a:lnTo>
                </a:path>
                <a:path w="7895590" h="3609975">
                  <a:moveTo>
                    <a:pt x="3865654" y="3056093"/>
                  </a:moveTo>
                  <a:lnTo>
                    <a:pt x="3865654" y="3056093"/>
                  </a:lnTo>
                </a:path>
                <a:path w="7895590" h="3609975">
                  <a:moveTo>
                    <a:pt x="3833271" y="3087463"/>
                  </a:moveTo>
                  <a:lnTo>
                    <a:pt x="3833271" y="3087463"/>
                  </a:lnTo>
                </a:path>
                <a:path w="7895590" h="3609975">
                  <a:moveTo>
                    <a:pt x="3801901" y="3119846"/>
                  </a:moveTo>
                  <a:lnTo>
                    <a:pt x="3801901" y="3119846"/>
                  </a:lnTo>
                </a:path>
                <a:path w="7895590" h="3609975">
                  <a:moveTo>
                    <a:pt x="3770530" y="3151216"/>
                  </a:moveTo>
                  <a:lnTo>
                    <a:pt x="3770530" y="3151216"/>
                  </a:lnTo>
                </a:path>
                <a:path w="7895590" h="3609975">
                  <a:moveTo>
                    <a:pt x="3739160" y="3182587"/>
                  </a:moveTo>
                  <a:lnTo>
                    <a:pt x="3739160" y="3182587"/>
                  </a:lnTo>
                </a:path>
                <a:path w="7895590" h="3609975">
                  <a:moveTo>
                    <a:pt x="3706777" y="3213957"/>
                  </a:moveTo>
                  <a:lnTo>
                    <a:pt x="3706777" y="3213957"/>
                  </a:lnTo>
                </a:path>
                <a:path w="7895590" h="3609975">
                  <a:moveTo>
                    <a:pt x="3675407" y="3246339"/>
                  </a:moveTo>
                  <a:lnTo>
                    <a:pt x="3675407" y="3246339"/>
                  </a:lnTo>
                </a:path>
                <a:path w="7895590" h="3609975">
                  <a:moveTo>
                    <a:pt x="3644036" y="3277710"/>
                  </a:moveTo>
                  <a:lnTo>
                    <a:pt x="3644036" y="3277710"/>
                  </a:lnTo>
                </a:path>
                <a:path w="7895590" h="3609975">
                  <a:moveTo>
                    <a:pt x="3612666" y="3309080"/>
                  </a:moveTo>
                  <a:lnTo>
                    <a:pt x="3612666" y="3309080"/>
                  </a:lnTo>
                </a:path>
                <a:path w="7895590" h="3609975">
                  <a:moveTo>
                    <a:pt x="3581295" y="3340451"/>
                  </a:moveTo>
                  <a:lnTo>
                    <a:pt x="3581295" y="3340451"/>
                  </a:lnTo>
                </a:path>
                <a:path w="7895590" h="3609975">
                  <a:moveTo>
                    <a:pt x="3548913" y="3372833"/>
                  </a:moveTo>
                  <a:lnTo>
                    <a:pt x="3548913" y="3372833"/>
                  </a:lnTo>
                </a:path>
                <a:path w="7895590" h="3609975">
                  <a:moveTo>
                    <a:pt x="3517542" y="3404204"/>
                  </a:moveTo>
                  <a:lnTo>
                    <a:pt x="3517542" y="3404204"/>
                  </a:lnTo>
                </a:path>
                <a:path w="7895590" h="3609975">
                  <a:moveTo>
                    <a:pt x="3486172" y="3435574"/>
                  </a:moveTo>
                  <a:lnTo>
                    <a:pt x="3486172" y="3435574"/>
                  </a:lnTo>
                </a:path>
                <a:path w="7895590" h="3609975">
                  <a:moveTo>
                    <a:pt x="3454801" y="3466945"/>
                  </a:moveTo>
                  <a:lnTo>
                    <a:pt x="3454801" y="3466945"/>
                  </a:lnTo>
                </a:path>
                <a:path w="7895590" h="3609975">
                  <a:moveTo>
                    <a:pt x="3422419" y="3498315"/>
                  </a:moveTo>
                  <a:lnTo>
                    <a:pt x="3422419" y="3498315"/>
                  </a:lnTo>
                </a:path>
                <a:path w="7895590" h="3609975">
                  <a:moveTo>
                    <a:pt x="3391049" y="3530698"/>
                  </a:moveTo>
                  <a:lnTo>
                    <a:pt x="3391049" y="3530698"/>
                  </a:lnTo>
                </a:path>
                <a:path w="7895590" h="3609975">
                  <a:moveTo>
                    <a:pt x="3359678" y="3562068"/>
                  </a:moveTo>
                  <a:lnTo>
                    <a:pt x="3359678" y="3562068"/>
                  </a:lnTo>
                </a:path>
                <a:path w="7895590" h="3609975">
                  <a:moveTo>
                    <a:pt x="3328308" y="3593439"/>
                  </a:moveTo>
                  <a:lnTo>
                    <a:pt x="3328308" y="3593439"/>
                  </a:lnTo>
                </a:path>
                <a:path w="7895590" h="3609975">
                  <a:moveTo>
                    <a:pt x="3944586" y="2914419"/>
                  </a:moveTo>
                  <a:lnTo>
                    <a:pt x="3944586" y="2914419"/>
                  </a:lnTo>
                </a:path>
                <a:path w="7895590" h="3609975">
                  <a:moveTo>
                    <a:pt x="3912203" y="2945790"/>
                  </a:moveTo>
                  <a:lnTo>
                    <a:pt x="3912203" y="2945790"/>
                  </a:lnTo>
                </a:path>
                <a:path w="7895590" h="3609975">
                  <a:moveTo>
                    <a:pt x="3880833" y="2977160"/>
                  </a:moveTo>
                  <a:lnTo>
                    <a:pt x="3880833" y="2977160"/>
                  </a:lnTo>
                </a:path>
                <a:path w="7895590" h="3609975">
                  <a:moveTo>
                    <a:pt x="3849463" y="3008531"/>
                  </a:moveTo>
                  <a:lnTo>
                    <a:pt x="3849463" y="3008531"/>
                  </a:lnTo>
                </a:path>
                <a:path w="7895590" h="3609975">
                  <a:moveTo>
                    <a:pt x="3818092" y="3040913"/>
                  </a:moveTo>
                  <a:lnTo>
                    <a:pt x="3818092" y="3040913"/>
                  </a:lnTo>
                </a:path>
                <a:path w="7895590" h="3609975">
                  <a:moveTo>
                    <a:pt x="3786722" y="3072284"/>
                  </a:moveTo>
                  <a:lnTo>
                    <a:pt x="3786722" y="3072284"/>
                  </a:lnTo>
                </a:path>
                <a:path w="7895590" h="3609975">
                  <a:moveTo>
                    <a:pt x="3754339" y="3103654"/>
                  </a:moveTo>
                  <a:lnTo>
                    <a:pt x="3754339" y="3103654"/>
                  </a:lnTo>
                </a:path>
                <a:path w="7895590" h="3609975">
                  <a:moveTo>
                    <a:pt x="3722969" y="3135025"/>
                  </a:moveTo>
                  <a:lnTo>
                    <a:pt x="3722969" y="3135025"/>
                  </a:lnTo>
                </a:path>
                <a:path w="7895590" h="3609975">
                  <a:moveTo>
                    <a:pt x="3691598" y="3167407"/>
                  </a:moveTo>
                  <a:lnTo>
                    <a:pt x="3691598" y="3167407"/>
                  </a:lnTo>
                </a:path>
                <a:path w="7895590" h="3609975">
                  <a:moveTo>
                    <a:pt x="3660228" y="3198778"/>
                  </a:moveTo>
                  <a:lnTo>
                    <a:pt x="3660228" y="3198778"/>
                  </a:lnTo>
                </a:path>
                <a:path w="7895590" h="3609975">
                  <a:moveTo>
                    <a:pt x="3627845" y="3230148"/>
                  </a:moveTo>
                  <a:lnTo>
                    <a:pt x="3627845" y="3230148"/>
                  </a:lnTo>
                </a:path>
                <a:path w="7895590" h="3609975">
                  <a:moveTo>
                    <a:pt x="3596475" y="3261519"/>
                  </a:moveTo>
                  <a:lnTo>
                    <a:pt x="3596475" y="3261519"/>
                  </a:lnTo>
                </a:path>
                <a:path w="7895590" h="3609975">
                  <a:moveTo>
                    <a:pt x="3565104" y="3292889"/>
                  </a:moveTo>
                  <a:lnTo>
                    <a:pt x="3565104" y="3292889"/>
                  </a:lnTo>
                </a:path>
                <a:path w="7895590" h="3609975">
                  <a:moveTo>
                    <a:pt x="3533734" y="3325272"/>
                  </a:moveTo>
                  <a:lnTo>
                    <a:pt x="3533734" y="3325272"/>
                  </a:lnTo>
                </a:path>
                <a:path w="7895590" h="3609975">
                  <a:moveTo>
                    <a:pt x="3501351" y="3356642"/>
                  </a:moveTo>
                  <a:lnTo>
                    <a:pt x="3501351" y="3356642"/>
                  </a:lnTo>
                </a:path>
                <a:path w="7895590" h="3609975">
                  <a:moveTo>
                    <a:pt x="3469981" y="3388013"/>
                  </a:moveTo>
                  <a:lnTo>
                    <a:pt x="3469981" y="3388013"/>
                  </a:lnTo>
                </a:path>
                <a:path w="7895590" h="3609975">
                  <a:moveTo>
                    <a:pt x="3438610" y="3419383"/>
                  </a:moveTo>
                  <a:lnTo>
                    <a:pt x="3438610" y="3419383"/>
                  </a:lnTo>
                </a:path>
                <a:path w="7895590" h="3609975">
                  <a:moveTo>
                    <a:pt x="3407240" y="3451766"/>
                  </a:moveTo>
                  <a:lnTo>
                    <a:pt x="3407240" y="3451766"/>
                  </a:lnTo>
                </a:path>
                <a:path w="7895590" h="3609975">
                  <a:moveTo>
                    <a:pt x="3374857" y="3483136"/>
                  </a:moveTo>
                  <a:lnTo>
                    <a:pt x="3374857" y="3483136"/>
                  </a:lnTo>
                </a:path>
                <a:path w="7895590" h="3609975">
                  <a:moveTo>
                    <a:pt x="3343487" y="3514507"/>
                  </a:moveTo>
                  <a:lnTo>
                    <a:pt x="3343487" y="3514507"/>
                  </a:lnTo>
                </a:path>
                <a:path w="7895590" h="3609975">
                  <a:moveTo>
                    <a:pt x="3312116" y="3545877"/>
                  </a:moveTo>
                  <a:lnTo>
                    <a:pt x="3312116" y="3545877"/>
                  </a:lnTo>
                </a:path>
                <a:path w="7895590" h="3609975">
                  <a:moveTo>
                    <a:pt x="3280746" y="3578260"/>
                  </a:moveTo>
                  <a:lnTo>
                    <a:pt x="3280746" y="3578260"/>
                  </a:lnTo>
                </a:path>
                <a:path w="7895590" h="3609975">
                  <a:moveTo>
                    <a:pt x="3249375" y="3609630"/>
                  </a:moveTo>
                  <a:lnTo>
                    <a:pt x="3249375" y="3609630"/>
                  </a:lnTo>
                </a:path>
                <a:path w="7895590" h="3609975">
                  <a:moveTo>
                    <a:pt x="3928395" y="2866858"/>
                  </a:moveTo>
                  <a:lnTo>
                    <a:pt x="3928395" y="2866858"/>
                  </a:lnTo>
                </a:path>
                <a:path w="7895590" h="3609975">
                  <a:moveTo>
                    <a:pt x="3897024" y="2898228"/>
                  </a:moveTo>
                  <a:lnTo>
                    <a:pt x="3897024" y="2898228"/>
                  </a:lnTo>
                </a:path>
                <a:path w="7895590" h="3609975">
                  <a:moveTo>
                    <a:pt x="3865654" y="2929599"/>
                  </a:moveTo>
                  <a:lnTo>
                    <a:pt x="3865654" y="2929599"/>
                  </a:lnTo>
                </a:path>
                <a:path w="7895590" h="3609975">
                  <a:moveTo>
                    <a:pt x="3833271" y="2960969"/>
                  </a:moveTo>
                  <a:lnTo>
                    <a:pt x="3833271" y="2960969"/>
                  </a:lnTo>
                </a:path>
                <a:path w="7895590" h="3609975">
                  <a:moveTo>
                    <a:pt x="3801901" y="2993352"/>
                  </a:moveTo>
                  <a:lnTo>
                    <a:pt x="3801901" y="2993352"/>
                  </a:lnTo>
                </a:path>
                <a:path w="7895590" h="3609975">
                  <a:moveTo>
                    <a:pt x="3770530" y="3024722"/>
                  </a:moveTo>
                  <a:lnTo>
                    <a:pt x="3770530" y="3024722"/>
                  </a:lnTo>
                </a:path>
                <a:path w="7895590" h="3609975">
                  <a:moveTo>
                    <a:pt x="3739160" y="3056093"/>
                  </a:moveTo>
                  <a:lnTo>
                    <a:pt x="3739160" y="3056093"/>
                  </a:lnTo>
                </a:path>
                <a:path w="7895590" h="3609975">
                  <a:moveTo>
                    <a:pt x="3706777" y="3087463"/>
                  </a:moveTo>
                  <a:lnTo>
                    <a:pt x="3706777" y="3087463"/>
                  </a:lnTo>
                </a:path>
                <a:path w="7895590" h="3609975">
                  <a:moveTo>
                    <a:pt x="3675407" y="3119846"/>
                  </a:moveTo>
                  <a:lnTo>
                    <a:pt x="3675407" y="3119846"/>
                  </a:lnTo>
                </a:path>
                <a:path w="7895590" h="3609975">
                  <a:moveTo>
                    <a:pt x="3644036" y="3151216"/>
                  </a:moveTo>
                  <a:lnTo>
                    <a:pt x="3644036" y="3151216"/>
                  </a:lnTo>
                </a:path>
                <a:path w="7895590" h="3609975">
                  <a:moveTo>
                    <a:pt x="3612666" y="3182587"/>
                  </a:moveTo>
                  <a:lnTo>
                    <a:pt x="3612666" y="3182587"/>
                  </a:lnTo>
                </a:path>
                <a:path w="7895590" h="3609975">
                  <a:moveTo>
                    <a:pt x="3581295" y="3213957"/>
                  </a:moveTo>
                  <a:lnTo>
                    <a:pt x="3581295" y="3213957"/>
                  </a:lnTo>
                </a:path>
                <a:path w="7895590" h="3609975">
                  <a:moveTo>
                    <a:pt x="3548913" y="3246339"/>
                  </a:moveTo>
                  <a:lnTo>
                    <a:pt x="3548913" y="3246339"/>
                  </a:lnTo>
                </a:path>
                <a:path w="7895590" h="3609975">
                  <a:moveTo>
                    <a:pt x="3517542" y="3277710"/>
                  </a:moveTo>
                  <a:lnTo>
                    <a:pt x="3517542" y="3277710"/>
                  </a:lnTo>
                </a:path>
                <a:path w="7895590" h="3609975">
                  <a:moveTo>
                    <a:pt x="3486172" y="3309080"/>
                  </a:moveTo>
                  <a:lnTo>
                    <a:pt x="3486172" y="3309080"/>
                  </a:lnTo>
                </a:path>
                <a:path w="7895590" h="3609975">
                  <a:moveTo>
                    <a:pt x="3454801" y="3340451"/>
                  </a:moveTo>
                  <a:lnTo>
                    <a:pt x="3454801" y="3340451"/>
                  </a:lnTo>
                </a:path>
                <a:path w="7895590" h="3609975">
                  <a:moveTo>
                    <a:pt x="3422419" y="3372833"/>
                  </a:moveTo>
                  <a:lnTo>
                    <a:pt x="3422419" y="3372833"/>
                  </a:lnTo>
                </a:path>
                <a:path w="7895590" h="3609975">
                  <a:moveTo>
                    <a:pt x="3391049" y="3404204"/>
                  </a:moveTo>
                  <a:lnTo>
                    <a:pt x="3391049" y="3404204"/>
                  </a:lnTo>
                </a:path>
                <a:path w="7895590" h="3609975">
                  <a:moveTo>
                    <a:pt x="3359678" y="3435574"/>
                  </a:moveTo>
                  <a:lnTo>
                    <a:pt x="3359678" y="3435574"/>
                  </a:lnTo>
                </a:path>
                <a:path w="7895590" h="3609975">
                  <a:moveTo>
                    <a:pt x="3328308" y="3466945"/>
                  </a:moveTo>
                  <a:lnTo>
                    <a:pt x="3328308" y="3466945"/>
                  </a:lnTo>
                </a:path>
                <a:path w="7895590" h="3609975">
                  <a:moveTo>
                    <a:pt x="3295925" y="3498315"/>
                  </a:moveTo>
                  <a:lnTo>
                    <a:pt x="3295925" y="3498315"/>
                  </a:lnTo>
                </a:path>
                <a:path w="7895590" h="3609975">
                  <a:moveTo>
                    <a:pt x="3264555" y="3530698"/>
                  </a:moveTo>
                  <a:lnTo>
                    <a:pt x="3264555" y="3530698"/>
                  </a:lnTo>
                </a:path>
                <a:path w="7895590" h="3609975">
                  <a:moveTo>
                    <a:pt x="3233184" y="3562068"/>
                  </a:moveTo>
                  <a:lnTo>
                    <a:pt x="3233184" y="3562068"/>
                  </a:lnTo>
                </a:path>
                <a:path w="7895590" h="3609975">
                  <a:moveTo>
                    <a:pt x="3201814" y="3593439"/>
                  </a:moveTo>
                  <a:lnTo>
                    <a:pt x="3201814" y="3593439"/>
                  </a:lnTo>
                </a:path>
                <a:path w="7895590" h="3609975">
                  <a:moveTo>
                    <a:pt x="3880833" y="2850667"/>
                  </a:moveTo>
                  <a:lnTo>
                    <a:pt x="3880833" y="2850667"/>
                  </a:lnTo>
                </a:path>
                <a:path w="7895590" h="3609975">
                  <a:moveTo>
                    <a:pt x="3849463" y="2882037"/>
                  </a:moveTo>
                  <a:lnTo>
                    <a:pt x="3849463" y="2882037"/>
                  </a:lnTo>
                </a:path>
                <a:path w="7895590" h="3609975">
                  <a:moveTo>
                    <a:pt x="3818092" y="2914419"/>
                  </a:moveTo>
                  <a:lnTo>
                    <a:pt x="3818092" y="2914419"/>
                  </a:lnTo>
                </a:path>
                <a:path w="7895590" h="3609975">
                  <a:moveTo>
                    <a:pt x="3786722" y="2945790"/>
                  </a:moveTo>
                  <a:lnTo>
                    <a:pt x="3786722" y="2945790"/>
                  </a:lnTo>
                </a:path>
                <a:path w="7895590" h="3609975">
                  <a:moveTo>
                    <a:pt x="3754339" y="2977160"/>
                  </a:moveTo>
                  <a:lnTo>
                    <a:pt x="3754339" y="2977160"/>
                  </a:lnTo>
                </a:path>
                <a:path w="7895590" h="3609975">
                  <a:moveTo>
                    <a:pt x="3722969" y="3008531"/>
                  </a:moveTo>
                  <a:lnTo>
                    <a:pt x="3722969" y="3008531"/>
                  </a:lnTo>
                </a:path>
                <a:path w="7895590" h="3609975">
                  <a:moveTo>
                    <a:pt x="3691598" y="3040913"/>
                  </a:moveTo>
                  <a:lnTo>
                    <a:pt x="3691598" y="3040913"/>
                  </a:lnTo>
                </a:path>
                <a:path w="7895590" h="3609975">
                  <a:moveTo>
                    <a:pt x="3660228" y="3072284"/>
                  </a:moveTo>
                  <a:lnTo>
                    <a:pt x="3660228" y="3072284"/>
                  </a:lnTo>
                </a:path>
                <a:path w="7895590" h="3609975">
                  <a:moveTo>
                    <a:pt x="3627845" y="3103654"/>
                  </a:moveTo>
                  <a:lnTo>
                    <a:pt x="3627845" y="3103654"/>
                  </a:lnTo>
                </a:path>
                <a:path w="7895590" h="3609975">
                  <a:moveTo>
                    <a:pt x="3596475" y="3135025"/>
                  </a:moveTo>
                  <a:lnTo>
                    <a:pt x="3596475" y="3135025"/>
                  </a:lnTo>
                </a:path>
                <a:path w="7895590" h="3609975">
                  <a:moveTo>
                    <a:pt x="3565104" y="3167407"/>
                  </a:moveTo>
                  <a:lnTo>
                    <a:pt x="3565104" y="3167407"/>
                  </a:lnTo>
                </a:path>
                <a:path w="7895590" h="3609975">
                  <a:moveTo>
                    <a:pt x="3533734" y="3198778"/>
                  </a:moveTo>
                  <a:lnTo>
                    <a:pt x="3533734" y="3198778"/>
                  </a:lnTo>
                </a:path>
                <a:path w="7895590" h="3609975">
                  <a:moveTo>
                    <a:pt x="3501351" y="3230148"/>
                  </a:moveTo>
                  <a:lnTo>
                    <a:pt x="3501351" y="3230148"/>
                  </a:lnTo>
                </a:path>
                <a:path w="7895590" h="3609975">
                  <a:moveTo>
                    <a:pt x="3469981" y="3261519"/>
                  </a:moveTo>
                  <a:lnTo>
                    <a:pt x="3469981" y="3261519"/>
                  </a:lnTo>
                </a:path>
                <a:path w="7895590" h="3609975">
                  <a:moveTo>
                    <a:pt x="3438610" y="3292889"/>
                  </a:moveTo>
                  <a:lnTo>
                    <a:pt x="3438610" y="3292889"/>
                  </a:lnTo>
                </a:path>
                <a:path w="7895590" h="3609975">
                  <a:moveTo>
                    <a:pt x="3407240" y="3325272"/>
                  </a:moveTo>
                  <a:lnTo>
                    <a:pt x="3407240" y="3325272"/>
                  </a:lnTo>
                </a:path>
                <a:path w="7895590" h="3609975">
                  <a:moveTo>
                    <a:pt x="3374857" y="3356642"/>
                  </a:moveTo>
                  <a:lnTo>
                    <a:pt x="3374857" y="3356642"/>
                  </a:lnTo>
                </a:path>
                <a:path w="7895590" h="3609975">
                  <a:moveTo>
                    <a:pt x="3343487" y="3388013"/>
                  </a:moveTo>
                  <a:lnTo>
                    <a:pt x="3343487" y="3388013"/>
                  </a:lnTo>
                </a:path>
                <a:path w="7895590" h="3609975">
                  <a:moveTo>
                    <a:pt x="3312116" y="3419383"/>
                  </a:moveTo>
                  <a:lnTo>
                    <a:pt x="3312116" y="3419383"/>
                  </a:lnTo>
                </a:path>
                <a:path w="7895590" h="3609975">
                  <a:moveTo>
                    <a:pt x="3280746" y="3451766"/>
                  </a:moveTo>
                  <a:lnTo>
                    <a:pt x="3280746" y="3451766"/>
                  </a:lnTo>
                </a:path>
                <a:path w="7895590" h="3609975">
                  <a:moveTo>
                    <a:pt x="3249375" y="3483136"/>
                  </a:moveTo>
                  <a:lnTo>
                    <a:pt x="3249375" y="3483136"/>
                  </a:lnTo>
                </a:path>
                <a:path w="7895590" h="3609975">
                  <a:moveTo>
                    <a:pt x="3216993" y="3514507"/>
                  </a:moveTo>
                  <a:lnTo>
                    <a:pt x="3216993" y="3514507"/>
                  </a:lnTo>
                </a:path>
                <a:path w="7895590" h="3609975">
                  <a:moveTo>
                    <a:pt x="3185622" y="3545877"/>
                  </a:moveTo>
                  <a:lnTo>
                    <a:pt x="3185622" y="3545877"/>
                  </a:lnTo>
                </a:path>
                <a:path w="7895590" h="3609975">
                  <a:moveTo>
                    <a:pt x="3154252" y="3578260"/>
                  </a:moveTo>
                  <a:lnTo>
                    <a:pt x="3154252" y="3578260"/>
                  </a:lnTo>
                </a:path>
                <a:path w="7895590" h="3609975">
                  <a:moveTo>
                    <a:pt x="3122881" y="3609630"/>
                  </a:moveTo>
                  <a:lnTo>
                    <a:pt x="3122881" y="3609630"/>
                  </a:lnTo>
                </a:path>
                <a:path w="7895590" h="3609975">
                  <a:moveTo>
                    <a:pt x="3833271" y="2835487"/>
                  </a:moveTo>
                  <a:lnTo>
                    <a:pt x="3833271" y="2835487"/>
                  </a:lnTo>
                </a:path>
                <a:path w="7895590" h="3609975">
                  <a:moveTo>
                    <a:pt x="3801901" y="2866858"/>
                  </a:moveTo>
                  <a:lnTo>
                    <a:pt x="3801901" y="2866858"/>
                  </a:lnTo>
                </a:path>
                <a:path w="7895590" h="3609975">
                  <a:moveTo>
                    <a:pt x="3770530" y="2898228"/>
                  </a:moveTo>
                  <a:lnTo>
                    <a:pt x="3770530" y="2898228"/>
                  </a:lnTo>
                </a:path>
                <a:path w="7895590" h="3609975">
                  <a:moveTo>
                    <a:pt x="3739160" y="2929599"/>
                  </a:moveTo>
                  <a:lnTo>
                    <a:pt x="3739160" y="2929599"/>
                  </a:lnTo>
                </a:path>
                <a:path w="7895590" h="3609975">
                  <a:moveTo>
                    <a:pt x="3706777" y="2960969"/>
                  </a:moveTo>
                  <a:lnTo>
                    <a:pt x="3706777" y="2960969"/>
                  </a:lnTo>
                </a:path>
                <a:path w="7895590" h="3609975">
                  <a:moveTo>
                    <a:pt x="3675407" y="2993352"/>
                  </a:moveTo>
                  <a:lnTo>
                    <a:pt x="3675407" y="2993352"/>
                  </a:lnTo>
                </a:path>
                <a:path w="7895590" h="3609975">
                  <a:moveTo>
                    <a:pt x="3644036" y="3024722"/>
                  </a:moveTo>
                  <a:lnTo>
                    <a:pt x="3644036" y="3024722"/>
                  </a:lnTo>
                </a:path>
                <a:path w="7895590" h="3609975">
                  <a:moveTo>
                    <a:pt x="3612666" y="3056093"/>
                  </a:moveTo>
                  <a:lnTo>
                    <a:pt x="3612666" y="3056093"/>
                  </a:lnTo>
                </a:path>
                <a:path w="7895590" h="3609975">
                  <a:moveTo>
                    <a:pt x="3581295" y="3087463"/>
                  </a:moveTo>
                  <a:lnTo>
                    <a:pt x="3581295" y="3087463"/>
                  </a:lnTo>
                </a:path>
                <a:path w="7895590" h="3609975">
                  <a:moveTo>
                    <a:pt x="3548913" y="3119846"/>
                  </a:moveTo>
                  <a:lnTo>
                    <a:pt x="3548913" y="3119846"/>
                  </a:lnTo>
                </a:path>
                <a:path w="7895590" h="3609975">
                  <a:moveTo>
                    <a:pt x="3517542" y="3151216"/>
                  </a:moveTo>
                  <a:lnTo>
                    <a:pt x="3517542" y="3151216"/>
                  </a:lnTo>
                </a:path>
                <a:path w="7895590" h="3609975">
                  <a:moveTo>
                    <a:pt x="3486172" y="3182587"/>
                  </a:moveTo>
                  <a:lnTo>
                    <a:pt x="3486172" y="3182587"/>
                  </a:lnTo>
                </a:path>
                <a:path w="7895590" h="3609975">
                  <a:moveTo>
                    <a:pt x="3454801" y="3213957"/>
                  </a:moveTo>
                  <a:lnTo>
                    <a:pt x="3454801" y="3213957"/>
                  </a:lnTo>
                </a:path>
                <a:path w="7895590" h="3609975">
                  <a:moveTo>
                    <a:pt x="3422419" y="3246339"/>
                  </a:moveTo>
                  <a:lnTo>
                    <a:pt x="3422419" y="3246339"/>
                  </a:lnTo>
                </a:path>
                <a:path w="7895590" h="3609975">
                  <a:moveTo>
                    <a:pt x="3391049" y="3277710"/>
                  </a:moveTo>
                  <a:lnTo>
                    <a:pt x="3391049" y="3277710"/>
                  </a:lnTo>
                </a:path>
                <a:path w="7895590" h="3609975">
                  <a:moveTo>
                    <a:pt x="3359678" y="3309080"/>
                  </a:moveTo>
                  <a:lnTo>
                    <a:pt x="3359678" y="3309080"/>
                  </a:lnTo>
                </a:path>
                <a:path w="7895590" h="3609975">
                  <a:moveTo>
                    <a:pt x="3328308" y="3340451"/>
                  </a:moveTo>
                  <a:lnTo>
                    <a:pt x="3328308" y="3340451"/>
                  </a:lnTo>
                </a:path>
                <a:path w="7895590" h="3609975">
                  <a:moveTo>
                    <a:pt x="3295925" y="3372833"/>
                  </a:moveTo>
                  <a:lnTo>
                    <a:pt x="3295925" y="3372833"/>
                  </a:lnTo>
                </a:path>
                <a:path w="7895590" h="3609975">
                  <a:moveTo>
                    <a:pt x="3264555" y="3404204"/>
                  </a:moveTo>
                  <a:lnTo>
                    <a:pt x="3264555" y="3404204"/>
                  </a:lnTo>
                </a:path>
                <a:path w="7895590" h="3609975">
                  <a:moveTo>
                    <a:pt x="3233184" y="3435574"/>
                  </a:moveTo>
                  <a:lnTo>
                    <a:pt x="3233184" y="3435574"/>
                  </a:lnTo>
                </a:path>
                <a:path w="7895590" h="3609975">
                  <a:moveTo>
                    <a:pt x="3201814" y="3466945"/>
                  </a:moveTo>
                  <a:lnTo>
                    <a:pt x="3201814" y="3466945"/>
                  </a:lnTo>
                </a:path>
                <a:path w="7895590" h="3609975">
                  <a:moveTo>
                    <a:pt x="3169431" y="3498315"/>
                  </a:moveTo>
                  <a:lnTo>
                    <a:pt x="3169431" y="3498315"/>
                  </a:lnTo>
                </a:path>
                <a:path w="7895590" h="3609975">
                  <a:moveTo>
                    <a:pt x="3138061" y="3530698"/>
                  </a:moveTo>
                  <a:lnTo>
                    <a:pt x="3138061" y="3530698"/>
                  </a:lnTo>
                </a:path>
                <a:path w="7895590" h="3609975">
                  <a:moveTo>
                    <a:pt x="3106690" y="3562068"/>
                  </a:moveTo>
                  <a:lnTo>
                    <a:pt x="3106690" y="3562068"/>
                  </a:lnTo>
                </a:path>
                <a:path w="7895590" h="3609975">
                  <a:moveTo>
                    <a:pt x="3075320" y="3593439"/>
                  </a:moveTo>
                  <a:lnTo>
                    <a:pt x="3075320" y="3593439"/>
                  </a:lnTo>
                </a:path>
                <a:path w="7895590" h="3609975">
                  <a:moveTo>
                    <a:pt x="3754339" y="2850667"/>
                  </a:moveTo>
                  <a:lnTo>
                    <a:pt x="3754339" y="2850667"/>
                  </a:lnTo>
                </a:path>
                <a:path w="7895590" h="3609975">
                  <a:moveTo>
                    <a:pt x="3722969" y="2882037"/>
                  </a:moveTo>
                  <a:lnTo>
                    <a:pt x="3722969" y="2882037"/>
                  </a:lnTo>
                </a:path>
                <a:path w="7895590" h="3609975">
                  <a:moveTo>
                    <a:pt x="3691598" y="2914419"/>
                  </a:moveTo>
                  <a:lnTo>
                    <a:pt x="3691598" y="2914419"/>
                  </a:lnTo>
                </a:path>
                <a:path w="7895590" h="3609975">
                  <a:moveTo>
                    <a:pt x="3660228" y="2945790"/>
                  </a:moveTo>
                  <a:lnTo>
                    <a:pt x="3660228" y="2945790"/>
                  </a:lnTo>
                </a:path>
                <a:path w="7895590" h="3609975">
                  <a:moveTo>
                    <a:pt x="3627845" y="2977160"/>
                  </a:moveTo>
                  <a:lnTo>
                    <a:pt x="3627845" y="2977160"/>
                  </a:lnTo>
                </a:path>
                <a:path w="7895590" h="3609975">
                  <a:moveTo>
                    <a:pt x="3596475" y="3008531"/>
                  </a:moveTo>
                  <a:lnTo>
                    <a:pt x="3596475" y="3008531"/>
                  </a:lnTo>
                </a:path>
                <a:path w="7895590" h="3609975">
                  <a:moveTo>
                    <a:pt x="3565104" y="3040913"/>
                  </a:moveTo>
                  <a:lnTo>
                    <a:pt x="3565104" y="3040913"/>
                  </a:lnTo>
                </a:path>
                <a:path w="7895590" h="3609975">
                  <a:moveTo>
                    <a:pt x="3533734" y="3072284"/>
                  </a:moveTo>
                  <a:lnTo>
                    <a:pt x="3533734" y="3072284"/>
                  </a:lnTo>
                </a:path>
                <a:path w="7895590" h="3609975">
                  <a:moveTo>
                    <a:pt x="3501351" y="3103654"/>
                  </a:moveTo>
                  <a:lnTo>
                    <a:pt x="3501351" y="3103654"/>
                  </a:lnTo>
                </a:path>
                <a:path w="7895590" h="3609975">
                  <a:moveTo>
                    <a:pt x="3469981" y="3135025"/>
                  </a:moveTo>
                  <a:lnTo>
                    <a:pt x="3469981" y="3135025"/>
                  </a:lnTo>
                </a:path>
                <a:path w="7895590" h="3609975">
                  <a:moveTo>
                    <a:pt x="3438610" y="3167407"/>
                  </a:moveTo>
                  <a:lnTo>
                    <a:pt x="3438610" y="3167407"/>
                  </a:lnTo>
                </a:path>
                <a:path w="7895590" h="3609975">
                  <a:moveTo>
                    <a:pt x="3407240" y="3198778"/>
                  </a:moveTo>
                  <a:lnTo>
                    <a:pt x="3407240" y="3198778"/>
                  </a:lnTo>
                </a:path>
                <a:path w="7895590" h="3609975">
                  <a:moveTo>
                    <a:pt x="3374857" y="3230148"/>
                  </a:moveTo>
                  <a:lnTo>
                    <a:pt x="3374857" y="3230148"/>
                  </a:lnTo>
                </a:path>
                <a:path w="7895590" h="3609975">
                  <a:moveTo>
                    <a:pt x="3343487" y="3261519"/>
                  </a:moveTo>
                  <a:lnTo>
                    <a:pt x="3343487" y="3261519"/>
                  </a:lnTo>
                </a:path>
                <a:path w="7895590" h="3609975">
                  <a:moveTo>
                    <a:pt x="3312116" y="3292889"/>
                  </a:moveTo>
                  <a:lnTo>
                    <a:pt x="3312116" y="3292889"/>
                  </a:lnTo>
                </a:path>
                <a:path w="7895590" h="3609975">
                  <a:moveTo>
                    <a:pt x="3280746" y="3325272"/>
                  </a:moveTo>
                  <a:lnTo>
                    <a:pt x="3280746" y="3325272"/>
                  </a:lnTo>
                </a:path>
                <a:path w="7895590" h="3609975">
                  <a:moveTo>
                    <a:pt x="3249375" y="3356642"/>
                  </a:moveTo>
                  <a:lnTo>
                    <a:pt x="3249375" y="3356642"/>
                  </a:lnTo>
                </a:path>
                <a:path w="7895590" h="3609975">
                  <a:moveTo>
                    <a:pt x="3216993" y="3388013"/>
                  </a:moveTo>
                  <a:lnTo>
                    <a:pt x="3216993" y="3388013"/>
                  </a:lnTo>
                </a:path>
                <a:path w="7895590" h="3609975">
                  <a:moveTo>
                    <a:pt x="3185622" y="3419383"/>
                  </a:moveTo>
                  <a:lnTo>
                    <a:pt x="3185622" y="3419383"/>
                  </a:lnTo>
                </a:path>
                <a:path w="7895590" h="3609975">
                  <a:moveTo>
                    <a:pt x="3154252" y="3451766"/>
                  </a:moveTo>
                  <a:lnTo>
                    <a:pt x="3154252" y="3451766"/>
                  </a:lnTo>
                </a:path>
                <a:path w="7895590" h="3609975">
                  <a:moveTo>
                    <a:pt x="3122881" y="3483136"/>
                  </a:moveTo>
                  <a:lnTo>
                    <a:pt x="3122881" y="3483136"/>
                  </a:lnTo>
                </a:path>
                <a:path w="7895590" h="3609975">
                  <a:moveTo>
                    <a:pt x="3090499" y="3514507"/>
                  </a:moveTo>
                  <a:lnTo>
                    <a:pt x="3090499" y="3514507"/>
                  </a:lnTo>
                </a:path>
                <a:path w="7895590" h="3609975">
                  <a:moveTo>
                    <a:pt x="3059128" y="3545877"/>
                  </a:moveTo>
                  <a:lnTo>
                    <a:pt x="3059128" y="3545877"/>
                  </a:lnTo>
                </a:path>
                <a:path w="7895590" h="3609975">
                  <a:moveTo>
                    <a:pt x="3027758" y="3578260"/>
                  </a:moveTo>
                  <a:lnTo>
                    <a:pt x="3027758" y="3578260"/>
                  </a:lnTo>
                </a:path>
                <a:path w="7895590" h="3609975">
                  <a:moveTo>
                    <a:pt x="2996388" y="3609630"/>
                  </a:moveTo>
                  <a:lnTo>
                    <a:pt x="2996388" y="3609630"/>
                  </a:lnTo>
                </a:path>
                <a:path w="7895590" h="3609975">
                  <a:moveTo>
                    <a:pt x="3706777" y="2835487"/>
                  </a:moveTo>
                  <a:lnTo>
                    <a:pt x="3706777" y="2835487"/>
                  </a:lnTo>
                </a:path>
                <a:path w="7895590" h="3609975">
                  <a:moveTo>
                    <a:pt x="3675407" y="2866858"/>
                  </a:moveTo>
                  <a:lnTo>
                    <a:pt x="3675407" y="2866858"/>
                  </a:lnTo>
                </a:path>
                <a:path w="7895590" h="3609975">
                  <a:moveTo>
                    <a:pt x="3644036" y="2898228"/>
                  </a:moveTo>
                  <a:lnTo>
                    <a:pt x="3644036" y="2898228"/>
                  </a:lnTo>
                </a:path>
                <a:path w="7895590" h="3609975">
                  <a:moveTo>
                    <a:pt x="3612666" y="2929599"/>
                  </a:moveTo>
                  <a:lnTo>
                    <a:pt x="3612666" y="2929599"/>
                  </a:lnTo>
                </a:path>
                <a:path w="7895590" h="3609975">
                  <a:moveTo>
                    <a:pt x="3581295" y="2960969"/>
                  </a:moveTo>
                  <a:lnTo>
                    <a:pt x="3581295" y="2960969"/>
                  </a:lnTo>
                </a:path>
                <a:path w="7895590" h="3609975">
                  <a:moveTo>
                    <a:pt x="3548913" y="2993352"/>
                  </a:moveTo>
                  <a:lnTo>
                    <a:pt x="3548913" y="2993352"/>
                  </a:lnTo>
                </a:path>
                <a:path w="7895590" h="3609975">
                  <a:moveTo>
                    <a:pt x="3517542" y="3024722"/>
                  </a:moveTo>
                  <a:lnTo>
                    <a:pt x="3517542" y="3024722"/>
                  </a:lnTo>
                </a:path>
                <a:path w="7895590" h="3609975">
                  <a:moveTo>
                    <a:pt x="3486172" y="3056093"/>
                  </a:moveTo>
                  <a:lnTo>
                    <a:pt x="3486172" y="3056093"/>
                  </a:lnTo>
                </a:path>
                <a:path w="7895590" h="3609975">
                  <a:moveTo>
                    <a:pt x="3454801" y="3087463"/>
                  </a:moveTo>
                  <a:lnTo>
                    <a:pt x="3454801" y="3087463"/>
                  </a:lnTo>
                </a:path>
                <a:path w="7895590" h="3609975">
                  <a:moveTo>
                    <a:pt x="3422419" y="3119846"/>
                  </a:moveTo>
                  <a:lnTo>
                    <a:pt x="3422419" y="3119846"/>
                  </a:lnTo>
                </a:path>
                <a:path w="7895590" h="3609975">
                  <a:moveTo>
                    <a:pt x="3391049" y="3151216"/>
                  </a:moveTo>
                  <a:lnTo>
                    <a:pt x="3391049" y="3151216"/>
                  </a:lnTo>
                </a:path>
                <a:path w="7895590" h="3609975">
                  <a:moveTo>
                    <a:pt x="3359678" y="3182587"/>
                  </a:moveTo>
                  <a:lnTo>
                    <a:pt x="3359678" y="3182587"/>
                  </a:lnTo>
                </a:path>
                <a:path w="7895590" h="3609975">
                  <a:moveTo>
                    <a:pt x="3328308" y="3213957"/>
                  </a:moveTo>
                  <a:lnTo>
                    <a:pt x="3328308" y="3213957"/>
                  </a:lnTo>
                </a:path>
                <a:path w="7895590" h="3609975">
                  <a:moveTo>
                    <a:pt x="3295925" y="3246339"/>
                  </a:moveTo>
                  <a:lnTo>
                    <a:pt x="3295925" y="3246339"/>
                  </a:lnTo>
                </a:path>
                <a:path w="7895590" h="3609975">
                  <a:moveTo>
                    <a:pt x="3264555" y="3277710"/>
                  </a:moveTo>
                  <a:lnTo>
                    <a:pt x="3264555" y="3277710"/>
                  </a:lnTo>
                </a:path>
                <a:path w="7895590" h="3609975">
                  <a:moveTo>
                    <a:pt x="3233184" y="3309080"/>
                  </a:moveTo>
                  <a:lnTo>
                    <a:pt x="3233184" y="3309080"/>
                  </a:lnTo>
                </a:path>
                <a:path w="7895590" h="3609975">
                  <a:moveTo>
                    <a:pt x="3201814" y="3340451"/>
                  </a:moveTo>
                  <a:lnTo>
                    <a:pt x="3201814" y="3340451"/>
                  </a:lnTo>
                </a:path>
                <a:path w="7895590" h="3609975">
                  <a:moveTo>
                    <a:pt x="3169431" y="3372833"/>
                  </a:moveTo>
                  <a:lnTo>
                    <a:pt x="3169431" y="3372833"/>
                  </a:lnTo>
                </a:path>
                <a:path w="7895590" h="3609975">
                  <a:moveTo>
                    <a:pt x="3138061" y="3404204"/>
                  </a:moveTo>
                  <a:lnTo>
                    <a:pt x="3138061" y="3404204"/>
                  </a:lnTo>
                </a:path>
                <a:path w="7895590" h="3609975">
                  <a:moveTo>
                    <a:pt x="3106690" y="3435574"/>
                  </a:moveTo>
                  <a:lnTo>
                    <a:pt x="3106690" y="3435574"/>
                  </a:lnTo>
                </a:path>
                <a:path w="7895590" h="3609975">
                  <a:moveTo>
                    <a:pt x="3075320" y="3466945"/>
                  </a:moveTo>
                  <a:lnTo>
                    <a:pt x="3075320" y="3466945"/>
                  </a:lnTo>
                </a:path>
                <a:path w="7895590" h="3609975">
                  <a:moveTo>
                    <a:pt x="3043949" y="3498315"/>
                  </a:moveTo>
                  <a:lnTo>
                    <a:pt x="3043949" y="3498315"/>
                  </a:lnTo>
                </a:path>
                <a:path w="7895590" h="3609975">
                  <a:moveTo>
                    <a:pt x="3011567" y="3530698"/>
                  </a:moveTo>
                  <a:lnTo>
                    <a:pt x="3011567" y="3530698"/>
                  </a:lnTo>
                </a:path>
                <a:path w="7895590" h="3609975">
                  <a:moveTo>
                    <a:pt x="2980196" y="3562068"/>
                  </a:moveTo>
                  <a:lnTo>
                    <a:pt x="2980196" y="3562068"/>
                  </a:lnTo>
                </a:path>
                <a:path w="7895590" h="3609975">
                  <a:moveTo>
                    <a:pt x="2948826" y="3593439"/>
                  </a:moveTo>
                  <a:lnTo>
                    <a:pt x="2948826" y="3593439"/>
                  </a:lnTo>
                </a:path>
                <a:path w="7895590" h="3609975">
                  <a:moveTo>
                    <a:pt x="3627845" y="2850667"/>
                  </a:moveTo>
                  <a:lnTo>
                    <a:pt x="3627845" y="2850667"/>
                  </a:lnTo>
                </a:path>
                <a:path w="7895590" h="3609975">
                  <a:moveTo>
                    <a:pt x="3596475" y="2882037"/>
                  </a:moveTo>
                  <a:lnTo>
                    <a:pt x="3596475" y="2882037"/>
                  </a:lnTo>
                </a:path>
                <a:path w="7895590" h="3609975">
                  <a:moveTo>
                    <a:pt x="3565104" y="2914419"/>
                  </a:moveTo>
                  <a:lnTo>
                    <a:pt x="3565104" y="2914419"/>
                  </a:lnTo>
                </a:path>
                <a:path w="7895590" h="3609975">
                  <a:moveTo>
                    <a:pt x="3533734" y="2945790"/>
                  </a:moveTo>
                  <a:lnTo>
                    <a:pt x="3533734" y="2945790"/>
                  </a:lnTo>
                </a:path>
                <a:path w="7895590" h="3609975">
                  <a:moveTo>
                    <a:pt x="3501351" y="2977160"/>
                  </a:moveTo>
                  <a:lnTo>
                    <a:pt x="3501351" y="2977160"/>
                  </a:lnTo>
                </a:path>
                <a:path w="7895590" h="3609975">
                  <a:moveTo>
                    <a:pt x="3469981" y="3008531"/>
                  </a:moveTo>
                  <a:lnTo>
                    <a:pt x="3469981" y="3008531"/>
                  </a:lnTo>
                </a:path>
                <a:path w="7895590" h="3609975">
                  <a:moveTo>
                    <a:pt x="3438610" y="3040913"/>
                  </a:moveTo>
                  <a:lnTo>
                    <a:pt x="3438610" y="3040913"/>
                  </a:lnTo>
                </a:path>
                <a:path w="7895590" h="3609975">
                  <a:moveTo>
                    <a:pt x="3407240" y="3072284"/>
                  </a:moveTo>
                  <a:lnTo>
                    <a:pt x="3407240" y="3072284"/>
                  </a:lnTo>
                </a:path>
                <a:path w="7895590" h="3609975">
                  <a:moveTo>
                    <a:pt x="3374857" y="3103654"/>
                  </a:moveTo>
                  <a:lnTo>
                    <a:pt x="3374857" y="3103654"/>
                  </a:lnTo>
                </a:path>
                <a:path w="7895590" h="3609975">
                  <a:moveTo>
                    <a:pt x="3343487" y="3135025"/>
                  </a:moveTo>
                  <a:lnTo>
                    <a:pt x="3343487" y="3135025"/>
                  </a:lnTo>
                </a:path>
                <a:path w="7895590" h="3609975">
                  <a:moveTo>
                    <a:pt x="3312116" y="3167407"/>
                  </a:moveTo>
                  <a:lnTo>
                    <a:pt x="3312116" y="3167407"/>
                  </a:lnTo>
                </a:path>
                <a:path w="7895590" h="3609975">
                  <a:moveTo>
                    <a:pt x="3280746" y="3198778"/>
                  </a:moveTo>
                  <a:lnTo>
                    <a:pt x="3280746" y="3198778"/>
                  </a:lnTo>
                </a:path>
                <a:path w="7895590" h="3609975">
                  <a:moveTo>
                    <a:pt x="3249375" y="3230148"/>
                  </a:moveTo>
                  <a:lnTo>
                    <a:pt x="3249375" y="3230148"/>
                  </a:lnTo>
                </a:path>
                <a:path w="7895590" h="3609975">
                  <a:moveTo>
                    <a:pt x="3216993" y="3261519"/>
                  </a:moveTo>
                  <a:lnTo>
                    <a:pt x="3216993" y="3261519"/>
                  </a:lnTo>
                </a:path>
                <a:path w="7895590" h="3609975">
                  <a:moveTo>
                    <a:pt x="3185622" y="3292889"/>
                  </a:moveTo>
                  <a:lnTo>
                    <a:pt x="3185622" y="3292889"/>
                  </a:lnTo>
                </a:path>
                <a:path w="7895590" h="3609975">
                  <a:moveTo>
                    <a:pt x="3154252" y="3325272"/>
                  </a:moveTo>
                  <a:lnTo>
                    <a:pt x="3154252" y="3325272"/>
                  </a:lnTo>
                </a:path>
                <a:path w="7895590" h="3609975">
                  <a:moveTo>
                    <a:pt x="3122881" y="3356642"/>
                  </a:moveTo>
                  <a:lnTo>
                    <a:pt x="3122881" y="3356642"/>
                  </a:lnTo>
                </a:path>
                <a:path w="7895590" h="3609975">
                  <a:moveTo>
                    <a:pt x="3090499" y="3388013"/>
                  </a:moveTo>
                  <a:lnTo>
                    <a:pt x="3090499" y="3388013"/>
                  </a:lnTo>
                </a:path>
                <a:path w="7895590" h="3609975">
                  <a:moveTo>
                    <a:pt x="3059128" y="3419383"/>
                  </a:moveTo>
                  <a:lnTo>
                    <a:pt x="3059128" y="3419383"/>
                  </a:lnTo>
                </a:path>
                <a:path w="7895590" h="3609975">
                  <a:moveTo>
                    <a:pt x="3027758" y="3451766"/>
                  </a:moveTo>
                  <a:lnTo>
                    <a:pt x="3027758" y="3451766"/>
                  </a:lnTo>
                </a:path>
                <a:path w="7895590" h="3609975">
                  <a:moveTo>
                    <a:pt x="2996388" y="3483136"/>
                  </a:moveTo>
                  <a:lnTo>
                    <a:pt x="2996388" y="3483136"/>
                  </a:lnTo>
                </a:path>
                <a:path w="7895590" h="3609975">
                  <a:moveTo>
                    <a:pt x="2964005" y="3514507"/>
                  </a:moveTo>
                  <a:lnTo>
                    <a:pt x="2964005" y="3514507"/>
                  </a:lnTo>
                </a:path>
                <a:path w="7895590" h="3609975">
                  <a:moveTo>
                    <a:pt x="2932635" y="3545877"/>
                  </a:moveTo>
                  <a:lnTo>
                    <a:pt x="2932635" y="3545877"/>
                  </a:lnTo>
                </a:path>
                <a:path w="7895590" h="3609975">
                  <a:moveTo>
                    <a:pt x="4144952" y="2418563"/>
                  </a:moveTo>
                  <a:lnTo>
                    <a:pt x="4144952" y="2418563"/>
                  </a:lnTo>
                </a:path>
                <a:path w="7895590" h="3609975">
                  <a:moveTo>
                    <a:pt x="4123701" y="2439814"/>
                  </a:moveTo>
                  <a:lnTo>
                    <a:pt x="4123701" y="2439814"/>
                  </a:lnTo>
                </a:path>
                <a:path w="7895590" h="3609975">
                  <a:moveTo>
                    <a:pt x="4102450" y="2461065"/>
                  </a:moveTo>
                  <a:lnTo>
                    <a:pt x="4102450" y="2461065"/>
                  </a:lnTo>
                </a:path>
                <a:path w="7895590" h="3609975">
                  <a:moveTo>
                    <a:pt x="4081199" y="2482316"/>
                  </a:moveTo>
                  <a:lnTo>
                    <a:pt x="4081199" y="2482316"/>
                  </a:lnTo>
                </a:path>
                <a:path w="7895590" h="3609975">
                  <a:moveTo>
                    <a:pt x="4059948" y="2503567"/>
                  </a:moveTo>
                  <a:lnTo>
                    <a:pt x="4059948" y="2503567"/>
                  </a:lnTo>
                </a:path>
                <a:path w="7895590" h="3609975">
                  <a:moveTo>
                    <a:pt x="4038697" y="2523806"/>
                  </a:moveTo>
                  <a:lnTo>
                    <a:pt x="4038697" y="2523806"/>
                  </a:lnTo>
                </a:path>
                <a:path w="7895590" h="3609975">
                  <a:moveTo>
                    <a:pt x="4239064" y="2281950"/>
                  </a:moveTo>
                  <a:lnTo>
                    <a:pt x="4239064" y="2281950"/>
                  </a:lnTo>
                </a:path>
                <a:path w="7895590" h="3609975">
                  <a:moveTo>
                    <a:pt x="4217813" y="2303201"/>
                  </a:moveTo>
                  <a:lnTo>
                    <a:pt x="4217813" y="2303201"/>
                  </a:lnTo>
                </a:path>
                <a:path w="7895590" h="3609975">
                  <a:moveTo>
                    <a:pt x="4197574" y="2324452"/>
                  </a:moveTo>
                  <a:lnTo>
                    <a:pt x="4197574" y="2324452"/>
                  </a:lnTo>
                </a:path>
                <a:path w="7895590" h="3609975">
                  <a:moveTo>
                    <a:pt x="4176323" y="2344691"/>
                  </a:moveTo>
                  <a:lnTo>
                    <a:pt x="4176323" y="2344691"/>
                  </a:lnTo>
                </a:path>
                <a:path w="7895590" h="3609975">
                  <a:moveTo>
                    <a:pt x="4155072" y="2365942"/>
                  </a:moveTo>
                  <a:lnTo>
                    <a:pt x="4155072" y="2365942"/>
                  </a:lnTo>
                </a:path>
                <a:path w="7895590" h="3609975">
                  <a:moveTo>
                    <a:pt x="4133821" y="2387193"/>
                  </a:moveTo>
                  <a:lnTo>
                    <a:pt x="4133821" y="2387193"/>
                  </a:lnTo>
                </a:path>
                <a:path w="7895590" h="3609975">
                  <a:moveTo>
                    <a:pt x="4112570" y="2408444"/>
                  </a:moveTo>
                  <a:lnTo>
                    <a:pt x="4112570" y="2408444"/>
                  </a:lnTo>
                </a:path>
                <a:path w="7895590" h="3609975">
                  <a:moveTo>
                    <a:pt x="4091319" y="2429695"/>
                  </a:moveTo>
                  <a:lnTo>
                    <a:pt x="4091319" y="2429695"/>
                  </a:lnTo>
                </a:path>
                <a:path w="7895590" h="3609975">
                  <a:moveTo>
                    <a:pt x="4071080" y="2450946"/>
                  </a:moveTo>
                  <a:lnTo>
                    <a:pt x="4071080" y="2450946"/>
                  </a:lnTo>
                </a:path>
                <a:path w="7895590" h="3609975">
                  <a:moveTo>
                    <a:pt x="4049829" y="2471185"/>
                  </a:moveTo>
                  <a:lnTo>
                    <a:pt x="4049829" y="2471185"/>
                  </a:lnTo>
                </a:path>
                <a:path w="7895590" h="3609975">
                  <a:moveTo>
                    <a:pt x="4028578" y="2492436"/>
                  </a:moveTo>
                  <a:lnTo>
                    <a:pt x="4028578" y="2492436"/>
                  </a:lnTo>
                </a:path>
                <a:path w="7895590" h="3609975">
                  <a:moveTo>
                    <a:pt x="4207693" y="2271830"/>
                  </a:moveTo>
                  <a:lnTo>
                    <a:pt x="4207693" y="2271830"/>
                  </a:lnTo>
                </a:path>
                <a:path w="7895590" h="3609975">
                  <a:moveTo>
                    <a:pt x="4186442" y="2292069"/>
                  </a:moveTo>
                  <a:lnTo>
                    <a:pt x="4186442" y="2292069"/>
                  </a:lnTo>
                </a:path>
                <a:path w="7895590" h="3609975">
                  <a:moveTo>
                    <a:pt x="4165191" y="2313320"/>
                  </a:moveTo>
                  <a:lnTo>
                    <a:pt x="4165191" y="2313320"/>
                  </a:lnTo>
                </a:path>
                <a:path w="7895590" h="3609975">
                  <a:moveTo>
                    <a:pt x="4144952" y="2334571"/>
                  </a:moveTo>
                  <a:lnTo>
                    <a:pt x="4144952" y="2334571"/>
                  </a:lnTo>
                </a:path>
                <a:path w="7895590" h="3609975">
                  <a:moveTo>
                    <a:pt x="4123701" y="2355822"/>
                  </a:moveTo>
                  <a:lnTo>
                    <a:pt x="4123701" y="2355822"/>
                  </a:lnTo>
                </a:path>
                <a:path w="7895590" h="3609975">
                  <a:moveTo>
                    <a:pt x="4102450" y="2377073"/>
                  </a:moveTo>
                  <a:lnTo>
                    <a:pt x="4102450" y="2377073"/>
                  </a:lnTo>
                </a:path>
                <a:path w="7895590" h="3609975">
                  <a:moveTo>
                    <a:pt x="4081199" y="2397312"/>
                  </a:moveTo>
                  <a:lnTo>
                    <a:pt x="4081199" y="2397312"/>
                  </a:lnTo>
                </a:path>
                <a:path w="7895590" h="3609975">
                  <a:moveTo>
                    <a:pt x="4059948" y="2418563"/>
                  </a:moveTo>
                  <a:lnTo>
                    <a:pt x="4059948" y="2418563"/>
                  </a:lnTo>
                </a:path>
                <a:path w="7895590" h="3609975">
                  <a:moveTo>
                    <a:pt x="4038697" y="2439814"/>
                  </a:moveTo>
                  <a:lnTo>
                    <a:pt x="4038697" y="2439814"/>
                  </a:lnTo>
                </a:path>
                <a:path w="7895590" h="3609975">
                  <a:moveTo>
                    <a:pt x="4155072" y="2281950"/>
                  </a:moveTo>
                  <a:lnTo>
                    <a:pt x="4155072" y="2281950"/>
                  </a:lnTo>
                </a:path>
                <a:path w="7895590" h="3609975">
                  <a:moveTo>
                    <a:pt x="4133821" y="2303201"/>
                  </a:moveTo>
                  <a:lnTo>
                    <a:pt x="4133821" y="2303201"/>
                  </a:lnTo>
                </a:path>
                <a:path w="7895590" h="3609975">
                  <a:moveTo>
                    <a:pt x="4112570" y="2324452"/>
                  </a:moveTo>
                  <a:lnTo>
                    <a:pt x="4112570" y="2324452"/>
                  </a:lnTo>
                </a:path>
                <a:path w="7895590" h="3609975">
                  <a:moveTo>
                    <a:pt x="4091319" y="2344691"/>
                  </a:moveTo>
                  <a:lnTo>
                    <a:pt x="4091319" y="2344691"/>
                  </a:lnTo>
                </a:path>
                <a:path w="7895590" h="3609975">
                  <a:moveTo>
                    <a:pt x="4071080" y="2365942"/>
                  </a:moveTo>
                  <a:lnTo>
                    <a:pt x="4071080" y="2365942"/>
                  </a:lnTo>
                </a:path>
                <a:path w="7895590" h="3609975">
                  <a:moveTo>
                    <a:pt x="4049829" y="2387193"/>
                  </a:moveTo>
                  <a:lnTo>
                    <a:pt x="4049829" y="2387193"/>
                  </a:lnTo>
                </a:path>
                <a:path w="7895590" h="3609975">
                  <a:moveTo>
                    <a:pt x="4028578" y="2408444"/>
                  </a:moveTo>
                  <a:lnTo>
                    <a:pt x="4028578" y="2408444"/>
                  </a:lnTo>
                </a:path>
                <a:path w="7895590" h="3609975">
                  <a:moveTo>
                    <a:pt x="4123701" y="2271830"/>
                  </a:moveTo>
                  <a:lnTo>
                    <a:pt x="4123701" y="2271830"/>
                  </a:lnTo>
                </a:path>
                <a:path w="7895590" h="3609975">
                  <a:moveTo>
                    <a:pt x="4102450" y="2292069"/>
                  </a:moveTo>
                  <a:lnTo>
                    <a:pt x="4102450" y="2292069"/>
                  </a:lnTo>
                </a:path>
                <a:path w="7895590" h="3609975">
                  <a:moveTo>
                    <a:pt x="4081199" y="2313320"/>
                  </a:moveTo>
                  <a:lnTo>
                    <a:pt x="4081199" y="2313320"/>
                  </a:lnTo>
                </a:path>
                <a:path w="7895590" h="3609975">
                  <a:moveTo>
                    <a:pt x="4059948" y="2334571"/>
                  </a:moveTo>
                  <a:lnTo>
                    <a:pt x="4059948" y="2334571"/>
                  </a:lnTo>
                </a:path>
                <a:path w="7895590" h="3609975">
                  <a:moveTo>
                    <a:pt x="4038697" y="2355822"/>
                  </a:moveTo>
                  <a:lnTo>
                    <a:pt x="4038697" y="2355822"/>
                  </a:lnTo>
                </a:path>
                <a:path w="7895590" h="3609975">
                  <a:moveTo>
                    <a:pt x="4091319" y="2260699"/>
                  </a:moveTo>
                  <a:lnTo>
                    <a:pt x="4091319" y="2260699"/>
                  </a:lnTo>
                </a:path>
                <a:path w="7895590" h="3609975">
                  <a:moveTo>
                    <a:pt x="4071080" y="2281950"/>
                  </a:moveTo>
                  <a:lnTo>
                    <a:pt x="4071080" y="2281950"/>
                  </a:lnTo>
                </a:path>
                <a:path w="7895590" h="3609975">
                  <a:moveTo>
                    <a:pt x="4049829" y="2303201"/>
                  </a:moveTo>
                  <a:lnTo>
                    <a:pt x="4049829" y="2303201"/>
                  </a:lnTo>
                </a:path>
                <a:path w="7895590" h="3609975">
                  <a:moveTo>
                    <a:pt x="4028578" y="2324452"/>
                  </a:moveTo>
                  <a:lnTo>
                    <a:pt x="4028578" y="2324452"/>
                  </a:lnTo>
                </a:path>
                <a:path w="7895590" h="3609975">
                  <a:moveTo>
                    <a:pt x="4038697" y="2271830"/>
                  </a:moveTo>
                  <a:lnTo>
                    <a:pt x="4038697" y="2271830"/>
                  </a:lnTo>
                </a:path>
                <a:path w="7895590" h="3609975">
                  <a:moveTo>
                    <a:pt x="4523422" y="2461065"/>
                  </a:moveTo>
                  <a:lnTo>
                    <a:pt x="4523422" y="2461065"/>
                  </a:lnTo>
                </a:path>
                <a:path w="7895590" h="3609975">
                  <a:moveTo>
                    <a:pt x="4503183" y="2482316"/>
                  </a:moveTo>
                  <a:lnTo>
                    <a:pt x="4503183" y="2482316"/>
                  </a:lnTo>
                </a:path>
                <a:path w="7895590" h="3609975">
                  <a:moveTo>
                    <a:pt x="4481932" y="2503567"/>
                  </a:moveTo>
                  <a:lnTo>
                    <a:pt x="4481932" y="2503567"/>
                  </a:lnTo>
                </a:path>
                <a:path w="7895590" h="3609975">
                  <a:moveTo>
                    <a:pt x="4460681" y="2523806"/>
                  </a:moveTo>
                  <a:lnTo>
                    <a:pt x="4460681" y="2523806"/>
                  </a:lnTo>
                </a:path>
                <a:path w="7895590" h="3609975">
                  <a:moveTo>
                    <a:pt x="4661048" y="2281950"/>
                  </a:moveTo>
                  <a:lnTo>
                    <a:pt x="4661048" y="2281950"/>
                  </a:lnTo>
                </a:path>
                <a:path w="7895590" h="3609975">
                  <a:moveTo>
                    <a:pt x="4639797" y="2303201"/>
                  </a:moveTo>
                  <a:lnTo>
                    <a:pt x="4639797" y="2303201"/>
                  </a:lnTo>
                </a:path>
                <a:path w="7895590" h="3609975">
                  <a:moveTo>
                    <a:pt x="4618546" y="2324452"/>
                  </a:moveTo>
                  <a:lnTo>
                    <a:pt x="4618546" y="2324452"/>
                  </a:lnTo>
                </a:path>
                <a:path w="7895590" h="3609975">
                  <a:moveTo>
                    <a:pt x="4597295" y="2344691"/>
                  </a:moveTo>
                  <a:lnTo>
                    <a:pt x="4597295" y="2344691"/>
                  </a:lnTo>
                </a:path>
                <a:path w="7895590" h="3609975">
                  <a:moveTo>
                    <a:pt x="4576044" y="2365942"/>
                  </a:moveTo>
                  <a:lnTo>
                    <a:pt x="4576044" y="2365942"/>
                  </a:lnTo>
                </a:path>
                <a:path w="7895590" h="3609975">
                  <a:moveTo>
                    <a:pt x="4555805" y="2387193"/>
                  </a:moveTo>
                  <a:lnTo>
                    <a:pt x="4555805" y="2387193"/>
                  </a:lnTo>
                </a:path>
                <a:path w="7895590" h="3609975">
                  <a:moveTo>
                    <a:pt x="4534554" y="2408444"/>
                  </a:moveTo>
                  <a:lnTo>
                    <a:pt x="4534554" y="2408444"/>
                  </a:lnTo>
                </a:path>
                <a:path w="7895590" h="3609975">
                  <a:moveTo>
                    <a:pt x="4513303" y="2429695"/>
                  </a:moveTo>
                  <a:lnTo>
                    <a:pt x="4513303" y="2429695"/>
                  </a:lnTo>
                </a:path>
                <a:path w="7895590" h="3609975">
                  <a:moveTo>
                    <a:pt x="4492052" y="2450946"/>
                  </a:moveTo>
                  <a:lnTo>
                    <a:pt x="4492052" y="2450946"/>
                  </a:lnTo>
                </a:path>
                <a:path w="7895590" h="3609975">
                  <a:moveTo>
                    <a:pt x="4470801" y="2471185"/>
                  </a:moveTo>
                  <a:lnTo>
                    <a:pt x="4470801" y="2471185"/>
                  </a:lnTo>
                </a:path>
                <a:path w="7895590" h="3609975">
                  <a:moveTo>
                    <a:pt x="4449550" y="2492436"/>
                  </a:moveTo>
                  <a:lnTo>
                    <a:pt x="4449550" y="2492436"/>
                  </a:lnTo>
                </a:path>
                <a:path w="7895590" h="3609975">
                  <a:moveTo>
                    <a:pt x="4429311" y="2513687"/>
                  </a:moveTo>
                  <a:lnTo>
                    <a:pt x="4429311" y="2513687"/>
                  </a:lnTo>
                </a:path>
                <a:path w="7895590" h="3609975">
                  <a:moveTo>
                    <a:pt x="4628665" y="2271830"/>
                  </a:moveTo>
                  <a:lnTo>
                    <a:pt x="4628665" y="2271830"/>
                  </a:lnTo>
                </a:path>
                <a:path w="7895590" h="3609975">
                  <a:moveTo>
                    <a:pt x="4608426" y="2292069"/>
                  </a:moveTo>
                  <a:lnTo>
                    <a:pt x="4608426" y="2292069"/>
                  </a:lnTo>
                </a:path>
                <a:path w="7895590" h="3609975">
                  <a:moveTo>
                    <a:pt x="4587175" y="2313320"/>
                  </a:moveTo>
                  <a:lnTo>
                    <a:pt x="4587175" y="2313320"/>
                  </a:lnTo>
                </a:path>
                <a:path w="7895590" h="3609975">
                  <a:moveTo>
                    <a:pt x="4565924" y="2334571"/>
                  </a:moveTo>
                  <a:lnTo>
                    <a:pt x="4565924" y="2334571"/>
                  </a:lnTo>
                </a:path>
                <a:path w="7895590" h="3609975">
                  <a:moveTo>
                    <a:pt x="4544673" y="2355822"/>
                  </a:moveTo>
                  <a:lnTo>
                    <a:pt x="4544673" y="2355822"/>
                  </a:lnTo>
                </a:path>
                <a:path w="7895590" h="3609975">
                  <a:moveTo>
                    <a:pt x="4523422" y="2377073"/>
                  </a:moveTo>
                  <a:lnTo>
                    <a:pt x="4523422" y="2377073"/>
                  </a:lnTo>
                </a:path>
                <a:path w="7895590" h="3609975">
                  <a:moveTo>
                    <a:pt x="4503183" y="2397312"/>
                  </a:moveTo>
                  <a:lnTo>
                    <a:pt x="4503183" y="2397312"/>
                  </a:lnTo>
                </a:path>
                <a:path w="7895590" h="3609975">
                  <a:moveTo>
                    <a:pt x="4481932" y="2418563"/>
                  </a:moveTo>
                  <a:lnTo>
                    <a:pt x="4481932" y="2418563"/>
                  </a:lnTo>
                </a:path>
                <a:path w="7895590" h="3609975">
                  <a:moveTo>
                    <a:pt x="4460681" y="2439814"/>
                  </a:moveTo>
                  <a:lnTo>
                    <a:pt x="4460681" y="2439814"/>
                  </a:lnTo>
                </a:path>
                <a:path w="7895590" h="3609975">
                  <a:moveTo>
                    <a:pt x="4439430" y="2461065"/>
                  </a:moveTo>
                  <a:lnTo>
                    <a:pt x="4439430" y="2461065"/>
                  </a:lnTo>
                </a:path>
                <a:path w="7895590" h="3609975">
                  <a:moveTo>
                    <a:pt x="4418179" y="2482316"/>
                  </a:moveTo>
                  <a:lnTo>
                    <a:pt x="4418179" y="2482316"/>
                  </a:lnTo>
                </a:path>
                <a:path w="7895590" h="3609975">
                  <a:moveTo>
                    <a:pt x="4396928" y="2503567"/>
                  </a:moveTo>
                  <a:lnTo>
                    <a:pt x="4396928" y="2503567"/>
                  </a:lnTo>
                </a:path>
                <a:path w="7895590" h="3609975">
                  <a:moveTo>
                    <a:pt x="4576044" y="2281950"/>
                  </a:moveTo>
                  <a:lnTo>
                    <a:pt x="4576044" y="2281950"/>
                  </a:lnTo>
                </a:path>
                <a:path w="7895590" h="3609975">
                  <a:moveTo>
                    <a:pt x="4555805" y="2303201"/>
                  </a:moveTo>
                  <a:lnTo>
                    <a:pt x="4555805" y="2303201"/>
                  </a:lnTo>
                </a:path>
                <a:path w="7895590" h="3609975">
                  <a:moveTo>
                    <a:pt x="4534554" y="2324452"/>
                  </a:moveTo>
                  <a:lnTo>
                    <a:pt x="4534554" y="2324452"/>
                  </a:lnTo>
                </a:path>
                <a:path w="7895590" h="3609975">
                  <a:moveTo>
                    <a:pt x="4513303" y="2344691"/>
                  </a:moveTo>
                  <a:lnTo>
                    <a:pt x="4513303" y="2344691"/>
                  </a:lnTo>
                </a:path>
                <a:path w="7895590" h="3609975">
                  <a:moveTo>
                    <a:pt x="4492052" y="2365942"/>
                  </a:moveTo>
                  <a:lnTo>
                    <a:pt x="4492052" y="2365942"/>
                  </a:lnTo>
                </a:path>
                <a:path w="7895590" h="3609975">
                  <a:moveTo>
                    <a:pt x="4470801" y="2387193"/>
                  </a:moveTo>
                  <a:lnTo>
                    <a:pt x="4470801" y="2387193"/>
                  </a:lnTo>
                </a:path>
                <a:path w="7895590" h="3609975">
                  <a:moveTo>
                    <a:pt x="4449550" y="2408444"/>
                  </a:moveTo>
                  <a:lnTo>
                    <a:pt x="4449550" y="2408444"/>
                  </a:lnTo>
                </a:path>
                <a:path w="7895590" h="3609975">
                  <a:moveTo>
                    <a:pt x="4429311" y="2429695"/>
                  </a:moveTo>
                  <a:lnTo>
                    <a:pt x="4429311" y="2429695"/>
                  </a:lnTo>
                </a:path>
                <a:path w="7895590" h="3609975">
                  <a:moveTo>
                    <a:pt x="4408060" y="2450946"/>
                  </a:moveTo>
                  <a:lnTo>
                    <a:pt x="4408060" y="2450946"/>
                  </a:lnTo>
                </a:path>
                <a:path w="7895590" h="3609975">
                  <a:moveTo>
                    <a:pt x="4386809" y="2471185"/>
                  </a:moveTo>
                  <a:lnTo>
                    <a:pt x="4386809" y="2471185"/>
                  </a:lnTo>
                </a:path>
                <a:path w="7895590" h="3609975">
                  <a:moveTo>
                    <a:pt x="4365558" y="2492436"/>
                  </a:moveTo>
                  <a:lnTo>
                    <a:pt x="4365558" y="2492436"/>
                  </a:lnTo>
                </a:path>
                <a:path w="7895590" h="3609975">
                  <a:moveTo>
                    <a:pt x="4344307" y="2513687"/>
                  </a:moveTo>
                  <a:lnTo>
                    <a:pt x="4344307" y="2513687"/>
                  </a:lnTo>
                </a:path>
                <a:path w="7895590" h="3609975">
                  <a:moveTo>
                    <a:pt x="4324068" y="2534938"/>
                  </a:moveTo>
                  <a:lnTo>
                    <a:pt x="4324068" y="2534938"/>
                  </a:lnTo>
                </a:path>
                <a:path w="7895590" h="3609975">
                  <a:moveTo>
                    <a:pt x="4334187" y="2650300"/>
                  </a:moveTo>
                  <a:lnTo>
                    <a:pt x="4334187" y="2650300"/>
                  </a:lnTo>
                </a:path>
                <a:path w="7895590" h="3609975">
                  <a:moveTo>
                    <a:pt x="4312936" y="2671551"/>
                  </a:moveTo>
                  <a:lnTo>
                    <a:pt x="4312936" y="2671551"/>
                  </a:lnTo>
                </a:path>
                <a:path w="7895590" h="3609975">
                  <a:moveTo>
                    <a:pt x="4291685" y="2692802"/>
                  </a:moveTo>
                  <a:lnTo>
                    <a:pt x="4291685" y="2692802"/>
                  </a:lnTo>
                </a:path>
                <a:path w="7895590" h="3609975">
                  <a:moveTo>
                    <a:pt x="4270434" y="2714053"/>
                  </a:moveTo>
                  <a:lnTo>
                    <a:pt x="4270434" y="2714053"/>
                  </a:lnTo>
                </a:path>
                <a:path w="7895590" h="3609975">
                  <a:moveTo>
                    <a:pt x="4250195" y="2735304"/>
                  </a:moveTo>
                  <a:lnTo>
                    <a:pt x="4250195" y="2735304"/>
                  </a:lnTo>
                </a:path>
                <a:path w="7895590" h="3609975">
                  <a:moveTo>
                    <a:pt x="4228944" y="2755543"/>
                  </a:moveTo>
                  <a:lnTo>
                    <a:pt x="4228944" y="2755543"/>
                  </a:lnTo>
                </a:path>
                <a:path w="7895590" h="3609975">
                  <a:moveTo>
                    <a:pt x="4207693" y="2776794"/>
                  </a:moveTo>
                  <a:lnTo>
                    <a:pt x="4207693" y="2776794"/>
                  </a:lnTo>
                </a:path>
                <a:path w="7895590" h="3609975">
                  <a:moveTo>
                    <a:pt x="4186442" y="2798045"/>
                  </a:moveTo>
                  <a:lnTo>
                    <a:pt x="4186442" y="2798045"/>
                  </a:lnTo>
                </a:path>
                <a:path w="7895590" h="3609975">
                  <a:moveTo>
                    <a:pt x="4165191" y="2819296"/>
                  </a:moveTo>
                  <a:lnTo>
                    <a:pt x="4165191" y="2819296"/>
                  </a:lnTo>
                </a:path>
                <a:path w="7895590" h="3609975">
                  <a:moveTo>
                    <a:pt x="4144952" y="2840547"/>
                  </a:moveTo>
                  <a:lnTo>
                    <a:pt x="4144952" y="2840547"/>
                  </a:lnTo>
                </a:path>
                <a:path w="7895590" h="3609975">
                  <a:moveTo>
                    <a:pt x="4324068" y="2618930"/>
                  </a:moveTo>
                  <a:lnTo>
                    <a:pt x="4324068" y="2618930"/>
                  </a:lnTo>
                </a:path>
                <a:path w="7895590" h="3609975">
                  <a:moveTo>
                    <a:pt x="4302817" y="2640181"/>
                  </a:moveTo>
                  <a:lnTo>
                    <a:pt x="4302817" y="2640181"/>
                  </a:lnTo>
                </a:path>
                <a:path w="7895590" h="3609975">
                  <a:moveTo>
                    <a:pt x="4281566" y="2661432"/>
                  </a:moveTo>
                  <a:lnTo>
                    <a:pt x="4281566" y="2661432"/>
                  </a:lnTo>
                </a:path>
                <a:path w="7895590" h="3609975">
                  <a:moveTo>
                    <a:pt x="4260315" y="2682683"/>
                  </a:moveTo>
                  <a:lnTo>
                    <a:pt x="4260315" y="2682683"/>
                  </a:lnTo>
                </a:path>
                <a:path w="7895590" h="3609975">
                  <a:moveTo>
                    <a:pt x="4239064" y="2702922"/>
                  </a:moveTo>
                  <a:lnTo>
                    <a:pt x="4239064" y="2702922"/>
                  </a:lnTo>
                </a:path>
                <a:path w="7895590" h="3609975">
                  <a:moveTo>
                    <a:pt x="4217813" y="2724173"/>
                  </a:moveTo>
                  <a:lnTo>
                    <a:pt x="4217813" y="2724173"/>
                  </a:lnTo>
                </a:path>
                <a:path w="7895590" h="3609975">
                  <a:moveTo>
                    <a:pt x="4197574" y="2745424"/>
                  </a:moveTo>
                  <a:lnTo>
                    <a:pt x="4197574" y="2745424"/>
                  </a:lnTo>
                </a:path>
                <a:path w="7895590" h="3609975">
                  <a:moveTo>
                    <a:pt x="4176323" y="2766675"/>
                  </a:moveTo>
                  <a:lnTo>
                    <a:pt x="4176323" y="2766675"/>
                  </a:lnTo>
                </a:path>
                <a:path w="7895590" h="3609975">
                  <a:moveTo>
                    <a:pt x="4155072" y="2787926"/>
                  </a:moveTo>
                  <a:lnTo>
                    <a:pt x="4155072" y="2787926"/>
                  </a:lnTo>
                </a:path>
                <a:path w="7895590" h="3609975">
                  <a:moveTo>
                    <a:pt x="4133821" y="2809177"/>
                  </a:moveTo>
                  <a:lnTo>
                    <a:pt x="4133821" y="2809177"/>
                  </a:lnTo>
                </a:path>
                <a:path w="7895590" h="3609975">
                  <a:moveTo>
                    <a:pt x="4112570" y="2829416"/>
                  </a:moveTo>
                  <a:lnTo>
                    <a:pt x="4112570" y="2829416"/>
                  </a:lnTo>
                </a:path>
                <a:path w="7895590" h="3609975">
                  <a:moveTo>
                    <a:pt x="4312936" y="2587559"/>
                  </a:moveTo>
                  <a:lnTo>
                    <a:pt x="4312936" y="2587559"/>
                  </a:lnTo>
                </a:path>
                <a:path w="7895590" h="3609975">
                  <a:moveTo>
                    <a:pt x="4291685" y="2608810"/>
                  </a:moveTo>
                  <a:lnTo>
                    <a:pt x="4291685" y="2608810"/>
                  </a:lnTo>
                </a:path>
                <a:path w="7895590" h="3609975">
                  <a:moveTo>
                    <a:pt x="4270434" y="2630061"/>
                  </a:moveTo>
                  <a:lnTo>
                    <a:pt x="4270434" y="2630061"/>
                  </a:lnTo>
                </a:path>
                <a:path w="7895590" h="3609975">
                  <a:moveTo>
                    <a:pt x="4250195" y="2650300"/>
                  </a:moveTo>
                  <a:lnTo>
                    <a:pt x="4250195" y="2650300"/>
                  </a:lnTo>
                </a:path>
                <a:path w="7895590" h="3609975">
                  <a:moveTo>
                    <a:pt x="4228944" y="2671551"/>
                  </a:moveTo>
                  <a:lnTo>
                    <a:pt x="4228944" y="2671551"/>
                  </a:lnTo>
                </a:path>
                <a:path w="7895590" h="3609975">
                  <a:moveTo>
                    <a:pt x="4207693" y="2692802"/>
                  </a:moveTo>
                  <a:lnTo>
                    <a:pt x="4207693" y="2692802"/>
                  </a:lnTo>
                </a:path>
                <a:path w="7895590" h="3609975">
                  <a:moveTo>
                    <a:pt x="4186442" y="2714053"/>
                  </a:moveTo>
                  <a:lnTo>
                    <a:pt x="4186442" y="2714053"/>
                  </a:lnTo>
                </a:path>
                <a:path w="7895590" h="3609975">
                  <a:moveTo>
                    <a:pt x="4165191" y="2735304"/>
                  </a:moveTo>
                  <a:lnTo>
                    <a:pt x="4165191" y="2735304"/>
                  </a:lnTo>
                </a:path>
                <a:path w="7895590" h="3609975">
                  <a:moveTo>
                    <a:pt x="4144952" y="2755543"/>
                  </a:moveTo>
                  <a:lnTo>
                    <a:pt x="4144952" y="2755543"/>
                  </a:lnTo>
                </a:path>
                <a:path w="7895590" h="3609975">
                  <a:moveTo>
                    <a:pt x="4123701" y="2776794"/>
                  </a:moveTo>
                  <a:lnTo>
                    <a:pt x="4123701" y="2776794"/>
                  </a:lnTo>
                </a:path>
                <a:path w="7895590" h="3609975">
                  <a:moveTo>
                    <a:pt x="4102450" y="2798045"/>
                  </a:moveTo>
                  <a:lnTo>
                    <a:pt x="4102450" y="2798045"/>
                  </a:lnTo>
                </a:path>
                <a:path w="7895590" h="3609975">
                  <a:moveTo>
                    <a:pt x="4081199" y="2819296"/>
                  </a:moveTo>
                  <a:lnTo>
                    <a:pt x="4081199" y="2819296"/>
                  </a:lnTo>
                </a:path>
                <a:path w="7895590" h="3609975">
                  <a:moveTo>
                    <a:pt x="4302817" y="2556189"/>
                  </a:moveTo>
                  <a:lnTo>
                    <a:pt x="4302817" y="2556189"/>
                  </a:lnTo>
                </a:path>
                <a:path w="7895590" h="3609975">
                  <a:moveTo>
                    <a:pt x="4281566" y="2576428"/>
                  </a:moveTo>
                  <a:lnTo>
                    <a:pt x="4281566" y="2576428"/>
                  </a:lnTo>
                </a:path>
                <a:path w="7895590" h="3609975">
                  <a:moveTo>
                    <a:pt x="4260315" y="2597679"/>
                  </a:moveTo>
                  <a:lnTo>
                    <a:pt x="4260315" y="2597679"/>
                  </a:lnTo>
                </a:path>
                <a:path w="7895590" h="3609975">
                  <a:moveTo>
                    <a:pt x="4239064" y="2618930"/>
                  </a:moveTo>
                  <a:lnTo>
                    <a:pt x="4239064" y="2618930"/>
                  </a:lnTo>
                </a:path>
                <a:path w="7895590" h="3609975">
                  <a:moveTo>
                    <a:pt x="4217813" y="2640181"/>
                  </a:moveTo>
                  <a:lnTo>
                    <a:pt x="4217813" y="2640181"/>
                  </a:lnTo>
                </a:path>
                <a:path w="7895590" h="3609975">
                  <a:moveTo>
                    <a:pt x="4197574" y="2661432"/>
                  </a:moveTo>
                  <a:lnTo>
                    <a:pt x="4197574" y="2661432"/>
                  </a:lnTo>
                </a:path>
                <a:path w="7895590" h="3609975">
                  <a:moveTo>
                    <a:pt x="4176323" y="2682683"/>
                  </a:moveTo>
                  <a:lnTo>
                    <a:pt x="4176323" y="2682683"/>
                  </a:lnTo>
                </a:path>
                <a:path w="7895590" h="3609975">
                  <a:moveTo>
                    <a:pt x="4155072" y="2702922"/>
                  </a:moveTo>
                  <a:lnTo>
                    <a:pt x="4155072" y="2702922"/>
                  </a:lnTo>
                </a:path>
                <a:path w="7895590" h="3609975">
                  <a:moveTo>
                    <a:pt x="4133821" y="2724173"/>
                  </a:moveTo>
                  <a:lnTo>
                    <a:pt x="4133821" y="2724173"/>
                  </a:lnTo>
                </a:path>
                <a:path w="7895590" h="3609975">
                  <a:moveTo>
                    <a:pt x="4112570" y="2745424"/>
                  </a:moveTo>
                  <a:lnTo>
                    <a:pt x="4112570" y="2745424"/>
                  </a:lnTo>
                </a:path>
                <a:path w="7895590" h="3609975">
                  <a:moveTo>
                    <a:pt x="4091319" y="2766675"/>
                  </a:moveTo>
                  <a:lnTo>
                    <a:pt x="4091319" y="2766675"/>
                  </a:lnTo>
                </a:path>
                <a:path w="7895590" h="3609975">
                  <a:moveTo>
                    <a:pt x="4071080" y="2787926"/>
                  </a:moveTo>
                  <a:lnTo>
                    <a:pt x="4071080" y="2787926"/>
                  </a:lnTo>
                </a:path>
                <a:path w="7895590" h="3609975">
                  <a:moveTo>
                    <a:pt x="4049829" y="2809177"/>
                  </a:moveTo>
                  <a:lnTo>
                    <a:pt x="4049829" y="2809177"/>
                  </a:lnTo>
                </a:path>
                <a:path w="7895590" h="3609975">
                  <a:moveTo>
                    <a:pt x="4028578" y="2829416"/>
                  </a:moveTo>
                  <a:lnTo>
                    <a:pt x="4028578" y="2829416"/>
                  </a:lnTo>
                </a:path>
                <a:path w="7895590" h="3609975">
                  <a:moveTo>
                    <a:pt x="4544673" y="2271830"/>
                  </a:moveTo>
                  <a:lnTo>
                    <a:pt x="4544673" y="2271830"/>
                  </a:lnTo>
                </a:path>
                <a:path w="7895590" h="3609975">
                  <a:moveTo>
                    <a:pt x="4523422" y="2292069"/>
                  </a:moveTo>
                  <a:lnTo>
                    <a:pt x="4523422" y="2292069"/>
                  </a:lnTo>
                </a:path>
                <a:path w="7895590" h="3609975">
                  <a:moveTo>
                    <a:pt x="4503183" y="2313320"/>
                  </a:moveTo>
                  <a:lnTo>
                    <a:pt x="4503183" y="2313320"/>
                  </a:lnTo>
                </a:path>
                <a:path w="7895590" h="3609975">
                  <a:moveTo>
                    <a:pt x="4481932" y="2334571"/>
                  </a:moveTo>
                  <a:lnTo>
                    <a:pt x="4481932" y="2334571"/>
                  </a:lnTo>
                </a:path>
                <a:path w="7895590" h="3609975">
                  <a:moveTo>
                    <a:pt x="4460681" y="2355822"/>
                  </a:moveTo>
                  <a:lnTo>
                    <a:pt x="4460681" y="2355822"/>
                  </a:lnTo>
                </a:path>
                <a:path w="7895590" h="3609975">
                  <a:moveTo>
                    <a:pt x="4439430" y="2377073"/>
                  </a:moveTo>
                  <a:lnTo>
                    <a:pt x="4439430" y="2377073"/>
                  </a:lnTo>
                </a:path>
                <a:path w="7895590" h="3609975">
                  <a:moveTo>
                    <a:pt x="4418179" y="2397312"/>
                  </a:moveTo>
                  <a:lnTo>
                    <a:pt x="4418179" y="2397312"/>
                  </a:lnTo>
                </a:path>
                <a:path w="7895590" h="3609975">
                  <a:moveTo>
                    <a:pt x="4396928" y="2418563"/>
                  </a:moveTo>
                  <a:lnTo>
                    <a:pt x="4396928" y="2418563"/>
                  </a:lnTo>
                </a:path>
                <a:path w="7895590" h="3609975">
                  <a:moveTo>
                    <a:pt x="4376689" y="2439814"/>
                  </a:moveTo>
                  <a:lnTo>
                    <a:pt x="4376689" y="2439814"/>
                  </a:lnTo>
                </a:path>
                <a:path w="7895590" h="3609975">
                  <a:moveTo>
                    <a:pt x="4355438" y="2461065"/>
                  </a:moveTo>
                  <a:lnTo>
                    <a:pt x="4355438" y="2461065"/>
                  </a:lnTo>
                </a:path>
                <a:path w="7895590" h="3609975">
                  <a:moveTo>
                    <a:pt x="4334187" y="2482316"/>
                  </a:moveTo>
                  <a:lnTo>
                    <a:pt x="4334187" y="2482316"/>
                  </a:lnTo>
                </a:path>
                <a:path w="7895590" h="3609975">
                  <a:moveTo>
                    <a:pt x="4312936" y="2503567"/>
                  </a:moveTo>
                  <a:lnTo>
                    <a:pt x="4312936" y="2503567"/>
                  </a:lnTo>
                </a:path>
                <a:path w="7895590" h="3609975">
                  <a:moveTo>
                    <a:pt x="4291685" y="2523806"/>
                  </a:moveTo>
                  <a:lnTo>
                    <a:pt x="4291685" y="2523806"/>
                  </a:lnTo>
                </a:path>
                <a:path w="7895590" h="3609975">
                  <a:moveTo>
                    <a:pt x="4270434" y="2545057"/>
                  </a:moveTo>
                  <a:lnTo>
                    <a:pt x="4270434" y="2545057"/>
                  </a:lnTo>
                </a:path>
                <a:path w="7895590" h="3609975">
                  <a:moveTo>
                    <a:pt x="4250195" y="2566308"/>
                  </a:moveTo>
                  <a:lnTo>
                    <a:pt x="4250195" y="2566308"/>
                  </a:lnTo>
                </a:path>
                <a:path w="7895590" h="3609975">
                  <a:moveTo>
                    <a:pt x="4228944" y="2587559"/>
                  </a:moveTo>
                  <a:lnTo>
                    <a:pt x="4228944" y="2587559"/>
                  </a:lnTo>
                </a:path>
                <a:path w="7895590" h="3609975">
                  <a:moveTo>
                    <a:pt x="4207693" y="2608810"/>
                  </a:moveTo>
                  <a:lnTo>
                    <a:pt x="4207693" y="2608810"/>
                  </a:lnTo>
                </a:path>
                <a:path w="7895590" h="3609975">
                  <a:moveTo>
                    <a:pt x="4186442" y="2630061"/>
                  </a:moveTo>
                  <a:lnTo>
                    <a:pt x="4186442" y="2630061"/>
                  </a:lnTo>
                </a:path>
                <a:path w="7895590" h="3609975">
                  <a:moveTo>
                    <a:pt x="4165191" y="2650300"/>
                  </a:moveTo>
                  <a:lnTo>
                    <a:pt x="4165191" y="2650300"/>
                  </a:lnTo>
                </a:path>
                <a:path w="7895590" h="3609975">
                  <a:moveTo>
                    <a:pt x="4144952" y="2671551"/>
                  </a:moveTo>
                  <a:lnTo>
                    <a:pt x="4144952" y="2671551"/>
                  </a:lnTo>
                </a:path>
                <a:path w="7895590" h="3609975">
                  <a:moveTo>
                    <a:pt x="4123701" y="2692802"/>
                  </a:moveTo>
                  <a:lnTo>
                    <a:pt x="4123701" y="2692802"/>
                  </a:lnTo>
                </a:path>
                <a:path w="7895590" h="3609975">
                  <a:moveTo>
                    <a:pt x="4102450" y="2714053"/>
                  </a:moveTo>
                  <a:lnTo>
                    <a:pt x="4102450" y="2714053"/>
                  </a:lnTo>
                </a:path>
                <a:path w="7895590" h="3609975">
                  <a:moveTo>
                    <a:pt x="4081199" y="2735304"/>
                  </a:moveTo>
                  <a:lnTo>
                    <a:pt x="4081199" y="2735304"/>
                  </a:lnTo>
                </a:path>
                <a:path w="7895590" h="3609975">
                  <a:moveTo>
                    <a:pt x="4059948" y="2755543"/>
                  </a:moveTo>
                  <a:lnTo>
                    <a:pt x="4059948" y="2755543"/>
                  </a:lnTo>
                </a:path>
                <a:path w="7895590" h="3609975">
                  <a:moveTo>
                    <a:pt x="4038697" y="2776794"/>
                  </a:moveTo>
                  <a:lnTo>
                    <a:pt x="4038697" y="2776794"/>
                  </a:lnTo>
                </a:path>
                <a:path w="7895590" h="3609975">
                  <a:moveTo>
                    <a:pt x="4492052" y="2281950"/>
                  </a:moveTo>
                  <a:lnTo>
                    <a:pt x="4492052" y="2281950"/>
                  </a:lnTo>
                </a:path>
                <a:path w="7895590" h="3609975">
                  <a:moveTo>
                    <a:pt x="4470801" y="2303201"/>
                  </a:moveTo>
                  <a:lnTo>
                    <a:pt x="4470801" y="2303201"/>
                  </a:lnTo>
                </a:path>
                <a:path w="7895590" h="3609975">
                  <a:moveTo>
                    <a:pt x="4449550" y="2324452"/>
                  </a:moveTo>
                  <a:lnTo>
                    <a:pt x="4449550" y="2324452"/>
                  </a:lnTo>
                </a:path>
                <a:path w="7895590" h="3609975">
                  <a:moveTo>
                    <a:pt x="4429311" y="2344691"/>
                  </a:moveTo>
                  <a:lnTo>
                    <a:pt x="4429311" y="2344691"/>
                  </a:lnTo>
                </a:path>
                <a:path w="7895590" h="3609975">
                  <a:moveTo>
                    <a:pt x="4408060" y="2365942"/>
                  </a:moveTo>
                  <a:lnTo>
                    <a:pt x="4408060" y="2365942"/>
                  </a:lnTo>
                </a:path>
                <a:path w="7895590" h="3609975">
                  <a:moveTo>
                    <a:pt x="4386809" y="2387193"/>
                  </a:moveTo>
                  <a:lnTo>
                    <a:pt x="4386809" y="2387193"/>
                  </a:lnTo>
                </a:path>
                <a:path w="7895590" h="3609975">
                  <a:moveTo>
                    <a:pt x="4365558" y="2408444"/>
                  </a:moveTo>
                  <a:lnTo>
                    <a:pt x="4365558" y="2408444"/>
                  </a:lnTo>
                </a:path>
                <a:path w="7895590" h="3609975">
                  <a:moveTo>
                    <a:pt x="4344307" y="2429695"/>
                  </a:moveTo>
                  <a:lnTo>
                    <a:pt x="4344307" y="2429695"/>
                  </a:lnTo>
                </a:path>
                <a:path w="7895590" h="3609975">
                  <a:moveTo>
                    <a:pt x="4324068" y="2450946"/>
                  </a:moveTo>
                  <a:lnTo>
                    <a:pt x="4324068" y="2450946"/>
                  </a:lnTo>
                </a:path>
                <a:path w="7895590" h="3609975">
                  <a:moveTo>
                    <a:pt x="4302817" y="2471185"/>
                  </a:moveTo>
                  <a:lnTo>
                    <a:pt x="4302817" y="2471185"/>
                  </a:lnTo>
                </a:path>
                <a:path w="7895590" h="3609975">
                  <a:moveTo>
                    <a:pt x="4281566" y="2492436"/>
                  </a:moveTo>
                  <a:lnTo>
                    <a:pt x="4281566" y="2492436"/>
                  </a:lnTo>
                </a:path>
                <a:path w="7895590" h="3609975">
                  <a:moveTo>
                    <a:pt x="4260315" y="2513687"/>
                  </a:moveTo>
                  <a:lnTo>
                    <a:pt x="4260315" y="2513687"/>
                  </a:lnTo>
                </a:path>
                <a:path w="7895590" h="3609975">
                  <a:moveTo>
                    <a:pt x="4239064" y="2534938"/>
                  </a:moveTo>
                  <a:lnTo>
                    <a:pt x="4239064" y="2534938"/>
                  </a:lnTo>
                </a:path>
                <a:path w="7895590" h="3609975">
                  <a:moveTo>
                    <a:pt x="4217813" y="2556189"/>
                  </a:moveTo>
                  <a:lnTo>
                    <a:pt x="4217813" y="2556189"/>
                  </a:lnTo>
                </a:path>
                <a:path w="7895590" h="3609975">
                  <a:moveTo>
                    <a:pt x="4197574" y="2576428"/>
                  </a:moveTo>
                  <a:lnTo>
                    <a:pt x="4197574" y="2576428"/>
                  </a:lnTo>
                </a:path>
                <a:path w="7895590" h="3609975">
                  <a:moveTo>
                    <a:pt x="4176323" y="2597679"/>
                  </a:moveTo>
                  <a:lnTo>
                    <a:pt x="4176323" y="2597679"/>
                  </a:lnTo>
                </a:path>
                <a:path w="7895590" h="3609975">
                  <a:moveTo>
                    <a:pt x="4155072" y="2618930"/>
                  </a:moveTo>
                  <a:lnTo>
                    <a:pt x="4155072" y="2618930"/>
                  </a:lnTo>
                </a:path>
                <a:path w="7895590" h="3609975">
                  <a:moveTo>
                    <a:pt x="4133821" y="2640181"/>
                  </a:moveTo>
                  <a:lnTo>
                    <a:pt x="4133821" y="2640181"/>
                  </a:lnTo>
                </a:path>
                <a:path w="7895590" h="3609975">
                  <a:moveTo>
                    <a:pt x="4112570" y="2661432"/>
                  </a:moveTo>
                  <a:lnTo>
                    <a:pt x="4112570" y="2661432"/>
                  </a:lnTo>
                </a:path>
                <a:path w="7895590" h="3609975">
                  <a:moveTo>
                    <a:pt x="4091319" y="2682683"/>
                  </a:moveTo>
                  <a:lnTo>
                    <a:pt x="4091319" y="2682683"/>
                  </a:lnTo>
                </a:path>
                <a:path w="7895590" h="3609975">
                  <a:moveTo>
                    <a:pt x="4071080" y="2702922"/>
                  </a:moveTo>
                  <a:lnTo>
                    <a:pt x="4071080" y="2702922"/>
                  </a:lnTo>
                </a:path>
                <a:path w="7895590" h="3609975">
                  <a:moveTo>
                    <a:pt x="4049829" y="2724173"/>
                  </a:moveTo>
                  <a:lnTo>
                    <a:pt x="4049829" y="2724173"/>
                  </a:lnTo>
                </a:path>
                <a:path w="7895590" h="3609975">
                  <a:moveTo>
                    <a:pt x="4028578" y="2745424"/>
                  </a:moveTo>
                  <a:lnTo>
                    <a:pt x="4028578" y="2745424"/>
                  </a:lnTo>
                </a:path>
                <a:path w="7895590" h="3609975">
                  <a:moveTo>
                    <a:pt x="4460681" y="2271830"/>
                  </a:moveTo>
                  <a:lnTo>
                    <a:pt x="4460681" y="2271830"/>
                  </a:lnTo>
                </a:path>
                <a:path w="7895590" h="3609975">
                  <a:moveTo>
                    <a:pt x="4439430" y="2292069"/>
                  </a:moveTo>
                  <a:lnTo>
                    <a:pt x="4439430" y="2292069"/>
                  </a:lnTo>
                </a:path>
                <a:path w="7895590" h="3609975">
                  <a:moveTo>
                    <a:pt x="4418179" y="2313320"/>
                  </a:moveTo>
                  <a:lnTo>
                    <a:pt x="4418179" y="2313320"/>
                  </a:lnTo>
                </a:path>
                <a:path w="7895590" h="3609975">
                  <a:moveTo>
                    <a:pt x="4396928" y="2334571"/>
                  </a:moveTo>
                  <a:lnTo>
                    <a:pt x="4396928" y="2334571"/>
                  </a:lnTo>
                </a:path>
                <a:path w="7895590" h="3609975">
                  <a:moveTo>
                    <a:pt x="4376689" y="2355822"/>
                  </a:moveTo>
                  <a:lnTo>
                    <a:pt x="4376689" y="2355822"/>
                  </a:lnTo>
                </a:path>
                <a:path w="7895590" h="3609975">
                  <a:moveTo>
                    <a:pt x="4355438" y="2377073"/>
                  </a:moveTo>
                  <a:lnTo>
                    <a:pt x="4355438" y="2377073"/>
                  </a:lnTo>
                </a:path>
                <a:path w="7895590" h="3609975">
                  <a:moveTo>
                    <a:pt x="4334187" y="2397312"/>
                  </a:moveTo>
                  <a:lnTo>
                    <a:pt x="4334187" y="2397312"/>
                  </a:lnTo>
                </a:path>
                <a:path w="7895590" h="3609975">
                  <a:moveTo>
                    <a:pt x="4312936" y="2418563"/>
                  </a:moveTo>
                  <a:lnTo>
                    <a:pt x="4312936" y="2418563"/>
                  </a:lnTo>
                </a:path>
                <a:path w="7895590" h="3609975">
                  <a:moveTo>
                    <a:pt x="4291685" y="2439814"/>
                  </a:moveTo>
                  <a:lnTo>
                    <a:pt x="4291685" y="2439814"/>
                  </a:lnTo>
                </a:path>
                <a:path w="7895590" h="3609975">
                  <a:moveTo>
                    <a:pt x="4270434" y="2461065"/>
                  </a:moveTo>
                  <a:lnTo>
                    <a:pt x="4270434" y="2461065"/>
                  </a:lnTo>
                </a:path>
                <a:path w="7895590" h="3609975">
                  <a:moveTo>
                    <a:pt x="4250195" y="2482316"/>
                  </a:moveTo>
                  <a:lnTo>
                    <a:pt x="4250195" y="2482316"/>
                  </a:lnTo>
                </a:path>
                <a:path w="7895590" h="3609975">
                  <a:moveTo>
                    <a:pt x="4228944" y="2503567"/>
                  </a:moveTo>
                  <a:lnTo>
                    <a:pt x="4228944" y="2503567"/>
                  </a:lnTo>
                </a:path>
                <a:path w="7895590" h="3609975">
                  <a:moveTo>
                    <a:pt x="4207693" y="2523806"/>
                  </a:moveTo>
                  <a:lnTo>
                    <a:pt x="4207693" y="2523806"/>
                  </a:lnTo>
                </a:path>
                <a:path w="7895590" h="3609975">
                  <a:moveTo>
                    <a:pt x="4186442" y="2545057"/>
                  </a:moveTo>
                  <a:lnTo>
                    <a:pt x="4186442" y="2545057"/>
                  </a:lnTo>
                </a:path>
                <a:path w="7895590" h="3609975">
                  <a:moveTo>
                    <a:pt x="4165191" y="2566308"/>
                  </a:moveTo>
                  <a:lnTo>
                    <a:pt x="4165191" y="2566308"/>
                  </a:lnTo>
                </a:path>
                <a:path w="7895590" h="3609975">
                  <a:moveTo>
                    <a:pt x="4144952" y="2587559"/>
                  </a:moveTo>
                  <a:lnTo>
                    <a:pt x="4144952" y="2587559"/>
                  </a:lnTo>
                </a:path>
                <a:path w="7895590" h="3609975">
                  <a:moveTo>
                    <a:pt x="4123701" y="2608810"/>
                  </a:moveTo>
                  <a:lnTo>
                    <a:pt x="4123701" y="2608810"/>
                  </a:lnTo>
                </a:path>
                <a:path w="7895590" h="3609975">
                  <a:moveTo>
                    <a:pt x="4102450" y="2630061"/>
                  </a:moveTo>
                  <a:lnTo>
                    <a:pt x="4102450" y="2630061"/>
                  </a:lnTo>
                </a:path>
                <a:path w="7895590" h="3609975">
                  <a:moveTo>
                    <a:pt x="4081199" y="2650300"/>
                  </a:moveTo>
                  <a:lnTo>
                    <a:pt x="4081199" y="2650300"/>
                  </a:lnTo>
                </a:path>
                <a:path w="7895590" h="3609975">
                  <a:moveTo>
                    <a:pt x="4059948" y="2671551"/>
                  </a:moveTo>
                  <a:lnTo>
                    <a:pt x="4059948" y="2671551"/>
                  </a:lnTo>
                </a:path>
                <a:path w="7895590" h="3609975">
                  <a:moveTo>
                    <a:pt x="4038697" y="2692802"/>
                  </a:moveTo>
                  <a:lnTo>
                    <a:pt x="4038697" y="2692802"/>
                  </a:lnTo>
                </a:path>
                <a:path w="7895590" h="3609975">
                  <a:moveTo>
                    <a:pt x="4408060" y="2281950"/>
                  </a:moveTo>
                  <a:lnTo>
                    <a:pt x="4408060" y="2281950"/>
                  </a:lnTo>
                </a:path>
                <a:path w="7895590" h="3609975">
                  <a:moveTo>
                    <a:pt x="4386809" y="2303201"/>
                  </a:moveTo>
                  <a:lnTo>
                    <a:pt x="4386809" y="2303201"/>
                  </a:lnTo>
                </a:path>
                <a:path w="7895590" h="3609975">
                  <a:moveTo>
                    <a:pt x="4365558" y="2324452"/>
                  </a:moveTo>
                  <a:lnTo>
                    <a:pt x="4365558" y="2324452"/>
                  </a:lnTo>
                </a:path>
                <a:path w="7895590" h="3609975">
                  <a:moveTo>
                    <a:pt x="4344307" y="2344691"/>
                  </a:moveTo>
                  <a:lnTo>
                    <a:pt x="4344307" y="2344691"/>
                  </a:lnTo>
                </a:path>
                <a:path w="7895590" h="3609975">
                  <a:moveTo>
                    <a:pt x="4324068" y="2365942"/>
                  </a:moveTo>
                  <a:lnTo>
                    <a:pt x="4324068" y="2365942"/>
                  </a:lnTo>
                </a:path>
                <a:path w="7895590" h="3609975">
                  <a:moveTo>
                    <a:pt x="4302817" y="2387193"/>
                  </a:moveTo>
                  <a:lnTo>
                    <a:pt x="4302817" y="2387193"/>
                  </a:lnTo>
                </a:path>
                <a:path w="7895590" h="3609975">
                  <a:moveTo>
                    <a:pt x="4281566" y="2408444"/>
                  </a:moveTo>
                  <a:lnTo>
                    <a:pt x="4281566" y="2408444"/>
                  </a:lnTo>
                </a:path>
                <a:path w="7895590" h="3609975">
                  <a:moveTo>
                    <a:pt x="4260315" y="2429695"/>
                  </a:moveTo>
                  <a:lnTo>
                    <a:pt x="4260315" y="2429695"/>
                  </a:lnTo>
                </a:path>
                <a:path w="7895590" h="3609975">
                  <a:moveTo>
                    <a:pt x="4239064" y="2450946"/>
                  </a:moveTo>
                  <a:lnTo>
                    <a:pt x="4239064" y="2450946"/>
                  </a:lnTo>
                </a:path>
                <a:path w="7895590" h="3609975">
                  <a:moveTo>
                    <a:pt x="4217813" y="2471185"/>
                  </a:moveTo>
                  <a:lnTo>
                    <a:pt x="4217813" y="2471185"/>
                  </a:lnTo>
                </a:path>
                <a:path w="7895590" h="3609975">
                  <a:moveTo>
                    <a:pt x="4197574" y="2492436"/>
                  </a:moveTo>
                  <a:lnTo>
                    <a:pt x="4197574" y="2492436"/>
                  </a:lnTo>
                </a:path>
                <a:path w="7895590" h="3609975">
                  <a:moveTo>
                    <a:pt x="4176323" y="2513687"/>
                  </a:moveTo>
                  <a:lnTo>
                    <a:pt x="4176323" y="2513687"/>
                  </a:lnTo>
                </a:path>
                <a:path w="7895590" h="3609975">
                  <a:moveTo>
                    <a:pt x="4155072" y="2534938"/>
                  </a:moveTo>
                  <a:lnTo>
                    <a:pt x="4155072" y="2534938"/>
                  </a:lnTo>
                </a:path>
                <a:path w="7895590" h="3609975">
                  <a:moveTo>
                    <a:pt x="4133821" y="2556189"/>
                  </a:moveTo>
                  <a:lnTo>
                    <a:pt x="4133821" y="2556189"/>
                  </a:lnTo>
                </a:path>
                <a:path w="7895590" h="3609975">
                  <a:moveTo>
                    <a:pt x="4112570" y="2576428"/>
                  </a:moveTo>
                  <a:lnTo>
                    <a:pt x="4112570" y="2576428"/>
                  </a:lnTo>
                </a:path>
                <a:path w="7895590" h="3609975">
                  <a:moveTo>
                    <a:pt x="4091319" y="2597679"/>
                  </a:moveTo>
                  <a:lnTo>
                    <a:pt x="4091319" y="2597679"/>
                  </a:lnTo>
                </a:path>
                <a:path w="7895590" h="3609975">
                  <a:moveTo>
                    <a:pt x="4071080" y="2618930"/>
                  </a:moveTo>
                  <a:lnTo>
                    <a:pt x="4071080" y="2618930"/>
                  </a:lnTo>
                </a:path>
                <a:path w="7895590" h="3609975">
                  <a:moveTo>
                    <a:pt x="4049829" y="2640181"/>
                  </a:moveTo>
                  <a:lnTo>
                    <a:pt x="4049829" y="2640181"/>
                  </a:lnTo>
                </a:path>
                <a:path w="7895590" h="3609975">
                  <a:moveTo>
                    <a:pt x="4028578" y="2661432"/>
                  </a:moveTo>
                  <a:lnTo>
                    <a:pt x="4028578" y="2661432"/>
                  </a:lnTo>
                </a:path>
                <a:path w="7895590" h="3609975">
                  <a:moveTo>
                    <a:pt x="4376689" y="2271830"/>
                  </a:moveTo>
                  <a:lnTo>
                    <a:pt x="4376689" y="2271830"/>
                  </a:lnTo>
                </a:path>
                <a:path w="7895590" h="3609975">
                  <a:moveTo>
                    <a:pt x="4355438" y="2292069"/>
                  </a:moveTo>
                  <a:lnTo>
                    <a:pt x="4355438" y="2292069"/>
                  </a:lnTo>
                </a:path>
                <a:path w="7895590" h="3609975">
                  <a:moveTo>
                    <a:pt x="4334187" y="2313320"/>
                  </a:moveTo>
                  <a:lnTo>
                    <a:pt x="4334187" y="2313320"/>
                  </a:lnTo>
                </a:path>
                <a:path w="7895590" h="3609975">
                  <a:moveTo>
                    <a:pt x="4312936" y="2334571"/>
                  </a:moveTo>
                  <a:lnTo>
                    <a:pt x="4312936" y="2334571"/>
                  </a:lnTo>
                </a:path>
                <a:path w="7895590" h="3609975">
                  <a:moveTo>
                    <a:pt x="4291685" y="2355822"/>
                  </a:moveTo>
                  <a:lnTo>
                    <a:pt x="4291685" y="2355822"/>
                  </a:lnTo>
                </a:path>
                <a:path w="7895590" h="3609975">
                  <a:moveTo>
                    <a:pt x="4270434" y="2377073"/>
                  </a:moveTo>
                  <a:lnTo>
                    <a:pt x="4270434" y="2377073"/>
                  </a:lnTo>
                </a:path>
                <a:path w="7895590" h="3609975">
                  <a:moveTo>
                    <a:pt x="4250195" y="2397312"/>
                  </a:moveTo>
                  <a:lnTo>
                    <a:pt x="4250195" y="2397312"/>
                  </a:lnTo>
                </a:path>
                <a:path w="7895590" h="3609975">
                  <a:moveTo>
                    <a:pt x="4228944" y="2418563"/>
                  </a:moveTo>
                  <a:lnTo>
                    <a:pt x="4228944" y="2418563"/>
                  </a:lnTo>
                </a:path>
                <a:path w="7895590" h="3609975">
                  <a:moveTo>
                    <a:pt x="4207693" y="2439814"/>
                  </a:moveTo>
                  <a:lnTo>
                    <a:pt x="4207693" y="2439814"/>
                  </a:lnTo>
                </a:path>
                <a:path w="7895590" h="3609975">
                  <a:moveTo>
                    <a:pt x="4186442" y="2461065"/>
                  </a:moveTo>
                  <a:lnTo>
                    <a:pt x="4186442" y="2461065"/>
                  </a:lnTo>
                </a:path>
                <a:path w="7895590" h="3609975">
                  <a:moveTo>
                    <a:pt x="4165191" y="2482316"/>
                  </a:moveTo>
                  <a:lnTo>
                    <a:pt x="4165191" y="2482316"/>
                  </a:lnTo>
                </a:path>
                <a:path w="7895590" h="3609975">
                  <a:moveTo>
                    <a:pt x="4144952" y="2503567"/>
                  </a:moveTo>
                  <a:lnTo>
                    <a:pt x="4144952" y="2503567"/>
                  </a:lnTo>
                </a:path>
                <a:path w="7895590" h="3609975">
                  <a:moveTo>
                    <a:pt x="4123701" y="2523806"/>
                  </a:moveTo>
                  <a:lnTo>
                    <a:pt x="4123701" y="2523806"/>
                  </a:lnTo>
                </a:path>
                <a:path w="7895590" h="3609975">
                  <a:moveTo>
                    <a:pt x="4102450" y="2545057"/>
                  </a:moveTo>
                  <a:lnTo>
                    <a:pt x="4102450" y="2545057"/>
                  </a:lnTo>
                </a:path>
                <a:path w="7895590" h="3609975">
                  <a:moveTo>
                    <a:pt x="4081199" y="2566308"/>
                  </a:moveTo>
                  <a:lnTo>
                    <a:pt x="4081199" y="2566308"/>
                  </a:lnTo>
                </a:path>
                <a:path w="7895590" h="3609975">
                  <a:moveTo>
                    <a:pt x="4059948" y="2587559"/>
                  </a:moveTo>
                  <a:lnTo>
                    <a:pt x="4059948" y="2587559"/>
                  </a:lnTo>
                </a:path>
                <a:path w="7895590" h="3609975">
                  <a:moveTo>
                    <a:pt x="4038697" y="2608810"/>
                  </a:moveTo>
                  <a:lnTo>
                    <a:pt x="4038697" y="2608810"/>
                  </a:lnTo>
                </a:path>
                <a:path w="7895590" h="3609975">
                  <a:moveTo>
                    <a:pt x="4324068" y="2281950"/>
                  </a:moveTo>
                  <a:lnTo>
                    <a:pt x="4324068" y="2281950"/>
                  </a:lnTo>
                </a:path>
                <a:path w="7895590" h="3609975">
                  <a:moveTo>
                    <a:pt x="4302817" y="2303201"/>
                  </a:moveTo>
                  <a:lnTo>
                    <a:pt x="4302817" y="2303201"/>
                  </a:lnTo>
                </a:path>
                <a:path w="7895590" h="3609975">
                  <a:moveTo>
                    <a:pt x="4281566" y="2324452"/>
                  </a:moveTo>
                  <a:lnTo>
                    <a:pt x="4281566" y="2324452"/>
                  </a:lnTo>
                </a:path>
                <a:path w="7895590" h="3609975">
                  <a:moveTo>
                    <a:pt x="4260315" y="2344691"/>
                  </a:moveTo>
                  <a:lnTo>
                    <a:pt x="4260315" y="2344691"/>
                  </a:lnTo>
                </a:path>
                <a:path w="7895590" h="3609975">
                  <a:moveTo>
                    <a:pt x="4239064" y="2365942"/>
                  </a:moveTo>
                  <a:lnTo>
                    <a:pt x="4239064" y="2365942"/>
                  </a:lnTo>
                </a:path>
                <a:path w="7895590" h="3609975">
                  <a:moveTo>
                    <a:pt x="4217813" y="2387193"/>
                  </a:moveTo>
                  <a:lnTo>
                    <a:pt x="4217813" y="2387193"/>
                  </a:lnTo>
                </a:path>
                <a:path w="7895590" h="3609975">
                  <a:moveTo>
                    <a:pt x="4197574" y="2408444"/>
                  </a:moveTo>
                  <a:lnTo>
                    <a:pt x="4197574" y="2408444"/>
                  </a:lnTo>
                </a:path>
                <a:path w="7895590" h="3609975">
                  <a:moveTo>
                    <a:pt x="4176323" y="2429695"/>
                  </a:moveTo>
                  <a:lnTo>
                    <a:pt x="4176323" y="2429695"/>
                  </a:lnTo>
                </a:path>
                <a:path w="7895590" h="3609975">
                  <a:moveTo>
                    <a:pt x="4155072" y="2450946"/>
                  </a:moveTo>
                  <a:lnTo>
                    <a:pt x="4155072" y="2450946"/>
                  </a:lnTo>
                </a:path>
                <a:path w="7895590" h="3609975">
                  <a:moveTo>
                    <a:pt x="4133821" y="2471185"/>
                  </a:moveTo>
                  <a:lnTo>
                    <a:pt x="4133821" y="2471185"/>
                  </a:lnTo>
                </a:path>
                <a:path w="7895590" h="3609975">
                  <a:moveTo>
                    <a:pt x="4112570" y="2492436"/>
                  </a:moveTo>
                  <a:lnTo>
                    <a:pt x="4112570" y="2492436"/>
                  </a:lnTo>
                </a:path>
                <a:path w="7895590" h="3609975">
                  <a:moveTo>
                    <a:pt x="4091319" y="2513687"/>
                  </a:moveTo>
                  <a:lnTo>
                    <a:pt x="4091319" y="2513687"/>
                  </a:lnTo>
                </a:path>
                <a:path w="7895590" h="3609975">
                  <a:moveTo>
                    <a:pt x="4071080" y="2534938"/>
                  </a:moveTo>
                  <a:lnTo>
                    <a:pt x="4071080" y="2534938"/>
                  </a:lnTo>
                </a:path>
                <a:path w="7895590" h="3609975">
                  <a:moveTo>
                    <a:pt x="4049829" y="2556189"/>
                  </a:moveTo>
                  <a:lnTo>
                    <a:pt x="4049829" y="2556189"/>
                  </a:lnTo>
                </a:path>
                <a:path w="7895590" h="3609975">
                  <a:moveTo>
                    <a:pt x="4028578" y="2576428"/>
                  </a:moveTo>
                  <a:lnTo>
                    <a:pt x="4028578" y="2576428"/>
                  </a:lnTo>
                </a:path>
                <a:path w="7895590" h="3609975">
                  <a:moveTo>
                    <a:pt x="4291685" y="2271830"/>
                  </a:moveTo>
                  <a:lnTo>
                    <a:pt x="4291685" y="2271830"/>
                  </a:lnTo>
                </a:path>
                <a:path w="7895590" h="3609975">
                  <a:moveTo>
                    <a:pt x="4270434" y="2292069"/>
                  </a:moveTo>
                  <a:lnTo>
                    <a:pt x="4270434" y="2292069"/>
                  </a:lnTo>
                </a:path>
                <a:path w="7895590" h="3609975">
                  <a:moveTo>
                    <a:pt x="4250195" y="2313320"/>
                  </a:moveTo>
                  <a:lnTo>
                    <a:pt x="4250195" y="2313320"/>
                  </a:lnTo>
                </a:path>
                <a:path w="7895590" h="3609975">
                  <a:moveTo>
                    <a:pt x="4228944" y="2334571"/>
                  </a:moveTo>
                  <a:lnTo>
                    <a:pt x="4228944" y="2334571"/>
                  </a:lnTo>
                </a:path>
                <a:path w="7895590" h="3609975">
                  <a:moveTo>
                    <a:pt x="4207693" y="2355822"/>
                  </a:moveTo>
                  <a:lnTo>
                    <a:pt x="4207693" y="2355822"/>
                  </a:lnTo>
                </a:path>
                <a:path w="7895590" h="3609975">
                  <a:moveTo>
                    <a:pt x="4186442" y="2377073"/>
                  </a:moveTo>
                  <a:lnTo>
                    <a:pt x="4186442" y="2377073"/>
                  </a:lnTo>
                </a:path>
                <a:path w="7895590" h="3609975">
                  <a:moveTo>
                    <a:pt x="4165191" y="2397312"/>
                  </a:moveTo>
                  <a:lnTo>
                    <a:pt x="4165191" y="2397312"/>
                  </a:lnTo>
                </a:path>
                <a:path w="7895590" h="3609975">
                  <a:moveTo>
                    <a:pt x="4661048" y="2787926"/>
                  </a:moveTo>
                  <a:lnTo>
                    <a:pt x="4661048" y="2787926"/>
                  </a:lnTo>
                </a:path>
                <a:path w="7895590" h="3609975">
                  <a:moveTo>
                    <a:pt x="4639797" y="2809177"/>
                  </a:moveTo>
                  <a:lnTo>
                    <a:pt x="4639797" y="2809177"/>
                  </a:lnTo>
                </a:path>
                <a:path w="7895590" h="3609975">
                  <a:moveTo>
                    <a:pt x="4618546" y="2829416"/>
                  </a:moveTo>
                  <a:lnTo>
                    <a:pt x="4618546" y="2829416"/>
                  </a:lnTo>
                </a:path>
                <a:path w="7895590" h="3609975">
                  <a:moveTo>
                    <a:pt x="4734920" y="2671551"/>
                  </a:moveTo>
                  <a:lnTo>
                    <a:pt x="4734920" y="2671551"/>
                  </a:lnTo>
                </a:path>
                <a:path w="7895590" h="3609975">
                  <a:moveTo>
                    <a:pt x="4713669" y="2692802"/>
                  </a:moveTo>
                  <a:lnTo>
                    <a:pt x="4713669" y="2692802"/>
                  </a:lnTo>
                </a:path>
                <a:path w="7895590" h="3609975">
                  <a:moveTo>
                    <a:pt x="4692418" y="2714053"/>
                  </a:moveTo>
                  <a:lnTo>
                    <a:pt x="4692418" y="2714053"/>
                  </a:lnTo>
                </a:path>
                <a:path w="7895590" h="3609975">
                  <a:moveTo>
                    <a:pt x="4671167" y="2735304"/>
                  </a:moveTo>
                  <a:lnTo>
                    <a:pt x="4671167" y="2735304"/>
                  </a:lnTo>
                </a:path>
                <a:path w="7895590" h="3609975">
                  <a:moveTo>
                    <a:pt x="4649916" y="2755543"/>
                  </a:moveTo>
                  <a:lnTo>
                    <a:pt x="4649916" y="2755543"/>
                  </a:lnTo>
                </a:path>
                <a:path w="7895590" h="3609975">
                  <a:moveTo>
                    <a:pt x="4628665" y="2776794"/>
                  </a:moveTo>
                  <a:lnTo>
                    <a:pt x="4628665" y="2776794"/>
                  </a:lnTo>
                </a:path>
                <a:path w="7895590" h="3609975">
                  <a:moveTo>
                    <a:pt x="4608426" y="2798045"/>
                  </a:moveTo>
                  <a:lnTo>
                    <a:pt x="4608426" y="2798045"/>
                  </a:lnTo>
                </a:path>
                <a:path w="7895590" h="3609975">
                  <a:moveTo>
                    <a:pt x="4587175" y="2819296"/>
                  </a:moveTo>
                  <a:lnTo>
                    <a:pt x="4587175" y="2819296"/>
                  </a:lnTo>
                </a:path>
                <a:path w="7895590" h="3609975">
                  <a:moveTo>
                    <a:pt x="4565924" y="2840547"/>
                  </a:moveTo>
                  <a:lnTo>
                    <a:pt x="4565924" y="2840547"/>
                  </a:lnTo>
                </a:path>
                <a:path w="7895590" h="3609975">
                  <a:moveTo>
                    <a:pt x="4723788" y="2640181"/>
                  </a:moveTo>
                  <a:lnTo>
                    <a:pt x="4723788" y="2640181"/>
                  </a:lnTo>
                </a:path>
                <a:path w="7895590" h="3609975">
                  <a:moveTo>
                    <a:pt x="4702538" y="2661432"/>
                  </a:moveTo>
                  <a:lnTo>
                    <a:pt x="4702538" y="2661432"/>
                  </a:lnTo>
                </a:path>
                <a:path w="7895590" h="3609975">
                  <a:moveTo>
                    <a:pt x="4682298" y="2682683"/>
                  </a:moveTo>
                  <a:lnTo>
                    <a:pt x="4682298" y="2682683"/>
                  </a:lnTo>
                </a:path>
                <a:path w="7895590" h="3609975">
                  <a:moveTo>
                    <a:pt x="4661048" y="2702922"/>
                  </a:moveTo>
                  <a:lnTo>
                    <a:pt x="4661048" y="2702922"/>
                  </a:lnTo>
                </a:path>
                <a:path w="7895590" h="3609975">
                  <a:moveTo>
                    <a:pt x="4639797" y="2724173"/>
                  </a:moveTo>
                  <a:lnTo>
                    <a:pt x="4639797" y="2724173"/>
                  </a:lnTo>
                </a:path>
                <a:path w="7895590" h="3609975">
                  <a:moveTo>
                    <a:pt x="4618546" y="2745424"/>
                  </a:moveTo>
                  <a:lnTo>
                    <a:pt x="4618546" y="2745424"/>
                  </a:lnTo>
                </a:path>
                <a:path w="7895590" h="3609975">
                  <a:moveTo>
                    <a:pt x="4597295" y="2766675"/>
                  </a:moveTo>
                  <a:lnTo>
                    <a:pt x="4597295" y="2766675"/>
                  </a:lnTo>
                </a:path>
                <a:path w="7895590" h="3609975">
                  <a:moveTo>
                    <a:pt x="4576044" y="2787926"/>
                  </a:moveTo>
                  <a:lnTo>
                    <a:pt x="4576044" y="2787926"/>
                  </a:lnTo>
                </a:path>
                <a:path w="7895590" h="3609975">
                  <a:moveTo>
                    <a:pt x="4555805" y="2809177"/>
                  </a:moveTo>
                  <a:lnTo>
                    <a:pt x="4555805" y="2809177"/>
                  </a:lnTo>
                </a:path>
                <a:path w="7895590" h="3609975">
                  <a:moveTo>
                    <a:pt x="4534554" y="2829416"/>
                  </a:moveTo>
                  <a:lnTo>
                    <a:pt x="4534554" y="2829416"/>
                  </a:lnTo>
                </a:path>
                <a:path w="7895590" h="3609975">
                  <a:moveTo>
                    <a:pt x="4734920" y="2587559"/>
                  </a:moveTo>
                  <a:lnTo>
                    <a:pt x="4734920" y="2587559"/>
                  </a:lnTo>
                </a:path>
                <a:path w="7895590" h="3609975">
                  <a:moveTo>
                    <a:pt x="4713669" y="2608810"/>
                  </a:moveTo>
                  <a:lnTo>
                    <a:pt x="4713669" y="2608810"/>
                  </a:lnTo>
                </a:path>
                <a:path w="7895590" h="3609975">
                  <a:moveTo>
                    <a:pt x="4692418" y="2630061"/>
                  </a:moveTo>
                  <a:lnTo>
                    <a:pt x="4692418" y="2630061"/>
                  </a:lnTo>
                </a:path>
                <a:path w="7895590" h="3609975">
                  <a:moveTo>
                    <a:pt x="4671167" y="2650300"/>
                  </a:moveTo>
                  <a:lnTo>
                    <a:pt x="4671167" y="2650300"/>
                  </a:lnTo>
                </a:path>
                <a:path w="7895590" h="3609975">
                  <a:moveTo>
                    <a:pt x="4649916" y="2671551"/>
                  </a:moveTo>
                  <a:lnTo>
                    <a:pt x="4649916" y="2671551"/>
                  </a:lnTo>
                </a:path>
                <a:path w="7895590" h="3609975">
                  <a:moveTo>
                    <a:pt x="4628665" y="2692802"/>
                  </a:moveTo>
                  <a:lnTo>
                    <a:pt x="4628665" y="2692802"/>
                  </a:lnTo>
                </a:path>
                <a:path w="7895590" h="3609975">
                  <a:moveTo>
                    <a:pt x="4608426" y="2714053"/>
                  </a:moveTo>
                  <a:lnTo>
                    <a:pt x="4608426" y="2714053"/>
                  </a:lnTo>
                </a:path>
                <a:path w="7895590" h="3609975">
                  <a:moveTo>
                    <a:pt x="4587175" y="2735304"/>
                  </a:moveTo>
                  <a:lnTo>
                    <a:pt x="4587175" y="2735304"/>
                  </a:lnTo>
                </a:path>
                <a:path w="7895590" h="3609975">
                  <a:moveTo>
                    <a:pt x="4565924" y="2755543"/>
                  </a:moveTo>
                  <a:lnTo>
                    <a:pt x="4565924" y="2755543"/>
                  </a:lnTo>
                </a:path>
                <a:path w="7895590" h="3609975">
                  <a:moveTo>
                    <a:pt x="4544673" y="2776794"/>
                  </a:moveTo>
                  <a:lnTo>
                    <a:pt x="4544673" y="2776794"/>
                  </a:lnTo>
                </a:path>
                <a:path w="7895590" h="3609975">
                  <a:moveTo>
                    <a:pt x="4523422" y="2798045"/>
                  </a:moveTo>
                  <a:lnTo>
                    <a:pt x="4523422" y="2798045"/>
                  </a:lnTo>
                </a:path>
                <a:path w="7895590" h="3609975">
                  <a:moveTo>
                    <a:pt x="4503183" y="2819296"/>
                  </a:moveTo>
                  <a:lnTo>
                    <a:pt x="4503183" y="2819296"/>
                  </a:lnTo>
                </a:path>
                <a:path w="7895590" h="3609975">
                  <a:moveTo>
                    <a:pt x="4481932" y="2840547"/>
                  </a:moveTo>
                  <a:lnTo>
                    <a:pt x="4481932" y="2840547"/>
                  </a:lnTo>
                </a:path>
                <a:path w="7895590" h="3609975">
                  <a:moveTo>
                    <a:pt x="4723788" y="2556189"/>
                  </a:moveTo>
                  <a:lnTo>
                    <a:pt x="4723788" y="2556189"/>
                  </a:lnTo>
                </a:path>
                <a:path w="7895590" h="3609975">
                  <a:moveTo>
                    <a:pt x="4702538" y="2576428"/>
                  </a:moveTo>
                  <a:lnTo>
                    <a:pt x="4702538" y="2576428"/>
                  </a:lnTo>
                </a:path>
                <a:path w="7895590" h="3609975">
                  <a:moveTo>
                    <a:pt x="4682298" y="2597679"/>
                  </a:moveTo>
                  <a:lnTo>
                    <a:pt x="4682298" y="2597679"/>
                  </a:lnTo>
                </a:path>
                <a:path w="7895590" h="3609975">
                  <a:moveTo>
                    <a:pt x="4661048" y="2618930"/>
                  </a:moveTo>
                  <a:lnTo>
                    <a:pt x="4661048" y="2618930"/>
                  </a:lnTo>
                </a:path>
                <a:path w="7895590" h="3609975">
                  <a:moveTo>
                    <a:pt x="4639797" y="2640181"/>
                  </a:moveTo>
                  <a:lnTo>
                    <a:pt x="4639797" y="2640181"/>
                  </a:lnTo>
                </a:path>
                <a:path w="7895590" h="3609975">
                  <a:moveTo>
                    <a:pt x="4618546" y="2661432"/>
                  </a:moveTo>
                  <a:lnTo>
                    <a:pt x="4618546" y="2661432"/>
                  </a:lnTo>
                </a:path>
                <a:path w="7895590" h="3609975">
                  <a:moveTo>
                    <a:pt x="4597295" y="2682683"/>
                  </a:moveTo>
                  <a:lnTo>
                    <a:pt x="4597295" y="2682683"/>
                  </a:lnTo>
                </a:path>
                <a:path w="7895590" h="3609975">
                  <a:moveTo>
                    <a:pt x="4576044" y="2702922"/>
                  </a:moveTo>
                  <a:lnTo>
                    <a:pt x="4576044" y="2702922"/>
                  </a:lnTo>
                </a:path>
                <a:path w="7895590" h="3609975">
                  <a:moveTo>
                    <a:pt x="4555805" y="2724173"/>
                  </a:moveTo>
                  <a:lnTo>
                    <a:pt x="4555805" y="2724173"/>
                  </a:lnTo>
                </a:path>
                <a:path w="7895590" h="3609975">
                  <a:moveTo>
                    <a:pt x="4534554" y="2745424"/>
                  </a:moveTo>
                  <a:lnTo>
                    <a:pt x="4534554" y="2745424"/>
                  </a:lnTo>
                </a:path>
                <a:path w="7895590" h="3609975">
                  <a:moveTo>
                    <a:pt x="4513303" y="2766675"/>
                  </a:moveTo>
                  <a:lnTo>
                    <a:pt x="4513303" y="2766675"/>
                  </a:lnTo>
                </a:path>
                <a:path w="7895590" h="3609975">
                  <a:moveTo>
                    <a:pt x="4492052" y="2787926"/>
                  </a:moveTo>
                  <a:lnTo>
                    <a:pt x="4492052" y="2787926"/>
                  </a:lnTo>
                </a:path>
                <a:path w="7895590" h="3609975">
                  <a:moveTo>
                    <a:pt x="4470801" y="2809177"/>
                  </a:moveTo>
                  <a:lnTo>
                    <a:pt x="4470801" y="2809177"/>
                  </a:lnTo>
                </a:path>
                <a:path w="7895590" h="3609975">
                  <a:moveTo>
                    <a:pt x="4449550" y="2829416"/>
                  </a:moveTo>
                  <a:lnTo>
                    <a:pt x="4449550" y="2829416"/>
                  </a:lnTo>
                </a:path>
                <a:path w="7895590" h="3609975">
                  <a:moveTo>
                    <a:pt x="4734920" y="2503567"/>
                  </a:moveTo>
                  <a:lnTo>
                    <a:pt x="4734920" y="2503567"/>
                  </a:lnTo>
                </a:path>
                <a:path w="7895590" h="3609975">
                  <a:moveTo>
                    <a:pt x="4713669" y="2523806"/>
                  </a:moveTo>
                  <a:lnTo>
                    <a:pt x="4713669" y="2523806"/>
                  </a:lnTo>
                </a:path>
                <a:path w="7895590" h="3609975">
                  <a:moveTo>
                    <a:pt x="4692418" y="2545057"/>
                  </a:moveTo>
                  <a:lnTo>
                    <a:pt x="4692418" y="2545057"/>
                  </a:lnTo>
                </a:path>
                <a:path w="7895590" h="3609975">
                  <a:moveTo>
                    <a:pt x="4671167" y="2566308"/>
                  </a:moveTo>
                  <a:lnTo>
                    <a:pt x="4671167" y="2566308"/>
                  </a:lnTo>
                </a:path>
                <a:path w="7895590" h="3609975">
                  <a:moveTo>
                    <a:pt x="4649916" y="2587559"/>
                  </a:moveTo>
                  <a:lnTo>
                    <a:pt x="4649916" y="2587559"/>
                  </a:lnTo>
                </a:path>
                <a:path w="7895590" h="3609975">
                  <a:moveTo>
                    <a:pt x="4628665" y="2608810"/>
                  </a:moveTo>
                  <a:lnTo>
                    <a:pt x="4628665" y="2608810"/>
                  </a:lnTo>
                </a:path>
                <a:path w="7895590" h="3609975">
                  <a:moveTo>
                    <a:pt x="4608426" y="2630061"/>
                  </a:moveTo>
                  <a:lnTo>
                    <a:pt x="4608426" y="2630061"/>
                  </a:lnTo>
                </a:path>
                <a:path w="7895590" h="3609975">
                  <a:moveTo>
                    <a:pt x="4587175" y="2650300"/>
                  </a:moveTo>
                  <a:lnTo>
                    <a:pt x="4587175" y="2650300"/>
                  </a:lnTo>
                </a:path>
                <a:path w="7895590" h="3609975">
                  <a:moveTo>
                    <a:pt x="4565924" y="2671551"/>
                  </a:moveTo>
                  <a:lnTo>
                    <a:pt x="4565924" y="2671551"/>
                  </a:lnTo>
                </a:path>
                <a:path w="7895590" h="3609975">
                  <a:moveTo>
                    <a:pt x="4544673" y="2692802"/>
                  </a:moveTo>
                  <a:lnTo>
                    <a:pt x="4544673" y="2692802"/>
                  </a:lnTo>
                </a:path>
                <a:path w="7895590" h="3609975">
                  <a:moveTo>
                    <a:pt x="4523422" y="2714053"/>
                  </a:moveTo>
                  <a:lnTo>
                    <a:pt x="4523422" y="2714053"/>
                  </a:lnTo>
                </a:path>
                <a:path w="7895590" h="3609975">
                  <a:moveTo>
                    <a:pt x="4503183" y="2735304"/>
                  </a:moveTo>
                  <a:lnTo>
                    <a:pt x="4503183" y="2735304"/>
                  </a:lnTo>
                </a:path>
                <a:path w="7895590" h="3609975">
                  <a:moveTo>
                    <a:pt x="4481932" y="2755543"/>
                  </a:moveTo>
                  <a:lnTo>
                    <a:pt x="4481932" y="2755543"/>
                  </a:lnTo>
                </a:path>
                <a:path w="7895590" h="3609975">
                  <a:moveTo>
                    <a:pt x="4460681" y="2776794"/>
                  </a:moveTo>
                  <a:lnTo>
                    <a:pt x="4460681" y="2776794"/>
                  </a:lnTo>
                </a:path>
                <a:path w="7895590" h="3609975">
                  <a:moveTo>
                    <a:pt x="4439430" y="2798045"/>
                  </a:moveTo>
                  <a:lnTo>
                    <a:pt x="4439430" y="2798045"/>
                  </a:lnTo>
                </a:path>
                <a:path w="7895590" h="3609975">
                  <a:moveTo>
                    <a:pt x="4418179" y="2819296"/>
                  </a:moveTo>
                  <a:lnTo>
                    <a:pt x="4418179" y="2819296"/>
                  </a:lnTo>
                </a:path>
                <a:path w="7895590" h="3609975">
                  <a:moveTo>
                    <a:pt x="4396928" y="2840547"/>
                  </a:moveTo>
                  <a:lnTo>
                    <a:pt x="4396928" y="2840547"/>
                  </a:lnTo>
                </a:path>
                <a:path w="7895590" h="3609975">
                  <a:moveTo>
                    <a:pt x="4723788" y="2471185"/>
                  </a:moveTo>
                  <a:lnTo>
                    <a:pt x="4723788" y="2471185"/>
                  </a:lnTo>
                </a:path>
                <a:path w="7895590" h="3609975">
                  <a:moveTo>
                    <a:pt x="4702538" y="2492436"/>
                  </a:moveTo>
                  <a:lnTo>
                    <a:pt x="4702538" y="2492436"/>
                  </a:lnTo>
                </a:path>
                <a:path w="7895590" h="3609975">
                  <a:moveTo>
                    <a:pt x="4682298" y="2513687"/>
                  </a:moveTo>
                  <a:lnTo>
                    <a:pt x="4682298" y="2513687"/>
                  </a:lnTo>
                </a:path>
                <a:path w="7895590" h="3609975">
                  <a:moveTo>
                    <a:pt x="4661048" y="2534938"/>
                  </a:moveTo>
                  <a:lnTo>
                    <a:pt x="4661048" y="2534938"/>
                  </a:lnTo>
                </a:path>
                <a:path w="7895590" h="3609975">
                  <a:moveTo>
                    <a:pt x="4639797" y="2556189"/>
                  </a:moveTo>
                  <a:lnTo>
                    <a:pt x="4639797" y="2556189"/>
                  </a:lnTo>
                </a:path>
                <a:path w="7895590" h="3609975">
                  <a:moveTo>
                    <a:pt x="4618546" y="2576428"/>
                  </a:moveTo>
                  <a:lnTo>
                    <a:pt x="4618546" y="2576428"/>
                  </a:lnTo>
                </a:path>
                <a:path w="7895590" h="3609975">
                  <a:moveTo>
                    <a:pt x="4597295" y="2597679"/>
                  </a:moveTo>
                  <a:lnTo>
                    <a:pt x="4597295" y="2597679"/>
                  </a:lnTo>
                </a:path>
                <a:path w="7895590" h="3609975">
                  <a:moveTo>
                    <a:pt x="4576044" y="2618930"/>
                  </a:moveTo>
                  <a:lnTo>
                    <a:pt x="4576044" y="2618930"/>
                  </a:lnTo>
                </a:path>
                <a:path w="7895590" h="3609975">
                  <a:moveTo>
                    <a:pt x="4555805" y="2640181"/>
                  </a:moveTo>
                  <a:lnTo>
                    <a:pt x="4555805" y="2640181"/>
                  </a:lnTo>
                </a:path>
                <a:path w="7895590" h="3609975">
                  <a:moveTo>
                    <a:pt x="4534554" y="2661432"/>
                  </a:moveTo>
                  <a:lnTo>
                    <a:pt x="4534554" y="2661432"/>
                  </a:lnTo>
                </a:path>
                <a:path w="7895590" h="3609975">
                  <a:moveTo>
                    <a:pt x="4513303" y="2682683"/>
                  </a:moveTo>
                  <a:lnTo>
                    <a:pt x="4513303" y="2682683"/>
                  </a:lnTo>
                </a:path>
                <a:path w="7895590" h="3609975">
                  <a:moveTo>
                    <a:pt x="4492052" y="2702922"/>
                  </a:moveTo>
                  <a:lnTo>
                    <a:pt x="4492052" y="2702922"/>
                  </a:lnTo>
                </a:path>
                <a:path w="7895590" h="3609975">
                  <a:moveTo>
                    <a:pt x="4470801" y="2724173"/>
                  </a:moveTo>
                  <a:lnTo>
                    <a:pt x="4470801" y="2724173"/>
                  </a:lnTo>
                </a:path>
                <a:path w="7895590" h="3609975">
                  <a:moveTo>
                    <a:pt x="4449550" y="2745424"/>
                  </a:moveTo>
                  <a:lnTo>
                    <a:pt x="4449550" y="2745424"/>
                  </a:lnTo>
                </a:path>
                <a:path w="7895590" h="3609975">
                  <a:moveTo>
                    <a:pt x="4429311" y="2766675"/>
                  </a:moveTo>
                  <a:lnTo>
                    <a:pt x="4429311" y="2766675"/>
                  </a:lnTo>
                </a:path>
                <a:path w="7895590" h="3609975">
                  <a:moveTo>
                    <a:pt x="4408060" y="2787926"/>
                  </a:moveTo>
                  <a:lnTo>
                    <a:pt x="4408060" y="2787926"/>
                  </a:lnTo>
                </a:path>
                <a:path w="7895590" h="3609975">
                  <a:moveTo>
                    <a:pt x="4386809" y="2809177"/>
                  </a:moveTo>
                  <a:lnTo>
                    <a:pt x="4386809" y="2809177"/>
                  </a:lnTo>
                </a:path>
                <a:path w="7895590" h="3609975">
                  <a:moveTo>
                    <a:pt x="4365558" y="2829416"/>
                  </a:moveTo>
                  <a:lnTo>
                    <a:pt x="4365558" y="2829416"/>
                  </a:lnTo>
                </a:path>
                <a:path w="7895590" h="3609975">
                  <a:moveTo>
                    <a:pt x="4734920" y="2418563"/>
                  </a:moveTo>
                  <a:lnTo>
                    <a:pt x="4734920" y="2418563"/>
                  </a:lnTo>
                </a:path>
                <a:path w="7895590" h="3609975">
                  <a:moveTo>
                    <a:pt x="4713669" y="2439814"/>
                  </a:moveTo>
                  <a:lnTo>
                    <a:pt x="4713669" y="2439814"/>
                  </a:lnTo>
                </a:path>
                <a:path w="7895590" h="3609975">
                  <a:moveTo>
                    <a:pt x="4692418" y="2461065"/>
                  </a:moveTo>
                  <a:lnTo>
                    <a:pt x="4692418" y="2461065"/>
                  </a:lnTo>
                </a:path>
                <a:path w="7895590" h="3609975">
                  <a:moveTo>
                    <a:pt x="4671167" y="2482316"/>
                  </a:moveTo>
                  <a:lnTo>
                    <a:pt x="4671167" y="2482316"/>
                  </a:lnTo>
                </a:path>
                <a:path w="7895590" h="3609975">
                  <a:moveTo>
                    <a:pt x="4649916" y="2503567"/>
                  </a:moveTo>
                  <a:lnTo>
                    <a:pt x="4649916" y="2503567"/>
                  </a:lnTo>
                </a:path>
                <a:path w="7895590" h="3609975">
                  <a:moveTo>
                    <a:pt x="4628665" y="2523806"/>
                  </a:moveTo>
                  <a:lnTo>
                    <a:pt x="4628665" y="2523806"/>
                  </a:lnTo>
                </a:path>
                <a:path w="7895590" h="3609975">
                  <a:moveTo>
                    <a:pt x="4608426" y="2545057"/>
                  </a:moveTo>
                  <a:lnTo>
                    <a:pt x="4608426" y="2545057"/>
                  </a:lnTo>
                </a:path>
                <a:path w="7895590" h="3609975">
                  <a:moveTo>
                    <a:pt x="4587175" y="2566308"/>
                  </a:moveTo>
                  <a:lnTo>
                    <a:pt x="4587175" y="2566308"/>
                  </a:lnTo>
                </a:path>
                <a:path w="7895590" h="3609975">
                  <a:moveTo>
                    <a:pt x="4565924" y="2587559"/>
                  </a:moveTo>
                  <a:lnTo>
                    <a:pt x="4565924" y="2587559"/>
                  </a:lnTo>
                </a:path>
                <a:path w="7895590" h="3609975">
                  <a:moveTo>
                    <a:pt x="4544673" y="2608810"/>
                  </a:moveTo>
                  <a:lnTo>
                    <a:pt x="4544673" y="2608810"/>
                  </a:lnTo>
                </a:path>
                <a:path w="7895590" h="3609975">
                  <a:moveTo>
                    <a:pt x="4523422" y="2630061"/>
                  </a:moveTo>
                  <a:lnTo>
                    <a:pt x="4523422" y="2630061"/>
                  </a:lnTo>
                </a:path>
                <a:path w="7895590" h="3609975">
                  <a:moveTo>
                    <a:pt x="4503183" y="2650300"/>
                  </a:moveTo>
                  <a:lnTo>
                    <a:pt x="4503183" y="2650300"/>
                  </a:lnTo>
                </a:path>
                <a:path w="7895590" h="3609975">
                  <a:moveTo>
                    <a:pt x="4481932" y="2671551"/>
                  </a:moveTo>
                  <a:lnTo>
                    <a:pt x="4481932" y="2671551"/>
                  </a:lnTo>
                </a:path>
                <a:path w="7895590" h="3609975">
                  <a:moveTo>
                    <a:pt x="4460681" y="2692802"/>
                  </a:moveTo>
                  <a:lnTo>
                    <a:pt x="4460681" y="2692802"/>
                  </a:lnTo>
                </a:path>
                <a:path w="7895590" h="3609975">
                  <a:moveTo>
                    <a:pt x="4439430" y="2714053"/>
                  </a:moveTo>
                  <a:lnTo>
                    <a:pt x="4439430" y="2714053"/>
                  </a:lnTo>
                </a:path>
                <a:path w="7895590" h="3609975">
                  <a:moveTo>
                    <a:pt x="4418179" y="2735304"/>
                  </a:moveTo>
                  <a:lnTo>
                    <a:pt x="4418179" y="2735304"/>
                  </a:lnTo>
                </a:path>
                <a:path w="7895590" h="3609975">
                  <a:moveTo>
                    <a:pt x="4396928" y="2755543"/>
                  </a:moveTo>
                  <a:lnTo>
                    <a:pt x="4396928" y="2755543"/>
                  </a:lnTo>
                </a:path>
                <a:path w="7895590" h="3609975">
                  <a:moveTo>
                    <a:pt x="4376689" y="2776794"/>
                  </a:moveTo>
                  <a:lnTo>
                    <a:pt x="4376689" y="2776794"/>
                  </a:lnTo>
                </a:path>
                <a:path w="7895590" h="3609975">
                  <a:moveTo>
                    <a:pt x="4355438" y="2798045"/>
                  </a:moveTo>
                  <a:lnTo>
                    <a:pt x="4355438" y="2798045"/>
                  </a:lnTo>
                </a:path>
                <a:path w="7895590" h="3609975">
                  <a:moveTo>
                    <a:pt x="4334187" y="2819296"/>
                  </a:moveTo>
                  <a:lnTo>
                    <a:pt x="4334187" y="2819296"/>
                  </a:lnTo>
                </a:path>
                <a:path w="7895590" h="3609975">
                  <a:moveTo>
                    <a:pt x="4312936" y="2840547"/>
                  </a:moveTo>
                  <a:lnTo>
                    <a:pt x="4312936" y="2840547"/>
                  </a:lnTo>
                </a:path>
                <a:path w="7895590" h="3609975">
                  <a:moveTo>
                    <a:pt x="4723788" y="2387193"/>
                  </a:moveTo>
                  <a:lnTo>
                    <a:pt x="4723788" y="2387193"/>
                  </a:lnTo>
                </a:path>
                <a:path w="7895590" h="3609975">
                  <a:moveTo>
                    <a:pt x="4702538" y="2408444"/>
                  </a:moveTo>
                  <a:lnTo>
                    <a:pt x="4702538" y="2408444"/>
                  </a:lnTo>
                </a:path>
                <a:path w="7895590" h="3609975">
                  <a:moveTo>
                    <a:pt x="4682298" y="2429695"/>
                  </a:moveTo>
                  <a:lnTo>
                    <a:pt x="4682298" y="2429695"/>
                  </a:lnTo>
                </a:path>
                <a:path w="7895590" h="3609975">
                  <a:moveTo>
                    <a:pt x="4661048" y="2450946"/>
                  </a:moveTo>
                  <a:lnTo>
                    <a:pt x="4661048" y="2450946"/>
                  </a:lnTo>
                </a:path>
                <a:path w="7895590" h="3609975">
                  <a:moveTo>
                    <a:pt x="4639797" y="2471185"/>
                  </a:moveTo>
                  <a:lnTo>
                    <a:pt x="4639797" y="2471185"/>
                  </a:lnTo>
                </a:path>
                <a:path w="7895590" h="3609975">
                  <a:moveTo>
                    <a:pt x="4618546" y="2492436"/>
                  </a:moveTo>
                  <a:lnTo>
                    <a:pt x="4618546" y="2492436"/>
                  </a:lnTo>
                </a:path>
                <a:path w="7895590" h="3609975">
                  <a:moveTo>
                    <a:pt x="4597295" y="2513687"/>
                  </a:moveTo>
                  <a:lnTo>
                    <a:pt x="4597295" y="2513687"/>
                  </a:lnTo>
                </a:path>
                <a:path w="7895590" h="3609975">
                  <a:moveTo>
                    <a:pt x="4576044" y="2534938"/>
                  </a:moveTo>
                  <a:lnTo>
                    <a:pt x="4576044" y="2534938"/>
                  </a:lnTo>
                </a:path>
                <a:path w="7895590" h="3609975">
                  <a:moveTo>
                    <a:pt x="4555805" y="2556189"/>
                  </a:moveTo>
                  <a:lnTo>
                    <a:pt x="4555805" y="2556189"/>
                  </a:lnTo>
                </a:path>
                <a:path w="7895590" h="3609975">
                  <a:moveTo>
                    <a:pt x="4534554" y="2576428"/>
                  </a:moveTo>
                  <a:lnTo>
                    <a:pt x="4534554" y="2576428"/>
                  </a:lnTo>
                </a:path>
                <a:path w="7895590" h="3609975">
                  <a:moveTo>
                    <a:pt x="4513303" y="2597679"/>
                  </a:moveTo>
                  <a:lnTo>
                    <a:pt x="4513303" y="2597679"/>
                  </a:lnTo>
                </a:path>
                <a:path w="7895590" h="3609975">
                  <a:moveTo>
                    <a:pt x="4492052" y="2618930"/>
                  </a:moveTo>
                  <a:lnTo>
                    <a:pt x="4492052" y="2618930"/>
                  </a:lnTo>
                </a:path>
                <a:path w="7895590" h="3609975">
                  <a:moveTo>
                    <a:pt x="4470801" y="2640181"/>
                  </a:moveTo>
                  <a:lnTo>
                    <a:pt x="4470801" y="2640181"/>
                  </a:lnTo>
                </a:path>
                <a:path w="7895590" h="3609975">
                  <a:moveTo>
                    <a:pt x="4449550" y="2661432"/>
                  </a:moveTo>
                  <a:lnTo>
                    <a:pt x="4449550" y="2661432"/>
                  </a:lnTo>
                </a:path>
                <a:path w="7895590" h="3609975">
                  <a:moveTo>
                    <a:pt x="4429311" y="2682683"/>
                  </a:moveTo>
                  <a:lnTo>
                    <a:pt x="4429311" y="2682683"/>
                  </a:lnTo>
                </a:path>
                <a:path w="7895590" h="3609975">
                  <a:moveTo>
                    <a:pt x="4408060" y="2702922"/>
                  </a:moveTo>
                  <a:lnTo>
                    <a:pt x="4408060" y="2702922"/>
                  </a:lnTo>
                </a:path>
                <a:path w="7895590" h="3609975">
                  <a:moveTo>
                    <a:pt x="4386809" y="2724173"/>
                  </a:moveTo>
                  <a:lnTo>
                    <a:pt x="4386809" y="2724173"/>
                  </a:lnTo>
                </a:path>
                <a:path w="7895590" h="3609975">
                  <a:moveTo>
                    <a:pt x="4365558" y="2745424"/>
                  </a:moveTo>
                  <a:lnTo>
                    <a:pt x="4365558" y="2745424"/>
                  </a:lnTo>
                </a:path>
                <a:path w="7895590" h="3609975">
                  <a:moveTo>
                    <a:pt x="4344307" y="2766675"/>
                  </a:moveTo>
                  <a:lnTo>
                    <a:pt x="4344307" y="2766675"/>
                  </a:lnTo>
                </a:path>
                <a:path w="7895590" h="3609975">
                  <a:moveTo>
                    <a:pt x="4324068" y="2787926"/>
                  </a:moveTo>
                  <a:lnTo>
                    <a:pt x="4324068" y="2787926"/>
                  </a:lnTo>
                </a:path>
                <a:path w="7895590" h="3609975">
                  <a:moveTo>
                    <a:pt x="4302817" y="2809177"/>
                  </a:moveTo>
                  <a:lnTo>
                    <a:pt x="4302817" y="2809177"/>
                  </a:lnTo>
                </a:path>
                <a:path w="7895590" h="3609975">
                  <a:moveTo>
                    <a:pt x="4281566" y="2829416"/>
                  </a:moveTo>
                  <a:lnTo>
                    <a:pt x="4281566" y="2829416"/>
                  </a:lnTo>
                </a:path>
                <a:path w="7895590" h="3609975">
                  <a:moveTo>
                    <a:pt x="4734920" y="2334571"/>
                  </a:moveTo>
                  <a:lnTo>
                    <a:pt x="4734920" y="2334571"/>
                  </a:lnTo>
                </a:path>
                <a:path w="7895590" h="3609975">
                  <a:moveTo>
                    <a:pt x="4713669" y="2355822"/>
                  </a:moveTo>
                  <a:lnTo>
                    <a:pt x="4713669" y="2355822"/>
                  </a:lnTo>
                </a:path>
                <a:path w="7895590" h="3609975">
                  <a:moveTo>
                    <a:pt x="4692418" y="2377073"/>
                  </a:moveTo>
                  <a:lnTo>
                    <a:pt x="4692418" y="2377073"/>
                  </a:lnTo>
                </a:path>
                <a:path w="7895590" h="3609975">
                  <a:moveTo>
                    <a:pt x="4671167" y="2397312"/>
                  </a:moveTo>
                  <a:lnTo>
                    <a:pt x="4671167" y="2397312"/>
                  </a:lnTo>
                </a:path>
                <a:path w="7895590" h="3609975">
                  <a:moveTo>
                    <a:pt x="4649916" y="2418563"/>
                  </a:moveTo>
                  <a:lnTo>
                    <a:pt x="4649916" y="2418563"/>
                  </a:lnTo>
                </a:path>
                <a:path w="7895590" h="3609975">
                  <a:moveTo>
                    <a:pt x="4628665" y="2439814"/>
                  </a:moveTo>
                  <a:lnTo>
                    <a:pt x="4628665" y="2439814"/>
                  </a:lnTo>
                </a:path>
                <a:path w="7895590" h="3609975">
                  <a:moveTo>
                    <a:pt x="4608426" y="2461065"/>
                  </a:moveTo>
                  <a:lnTo>
                    <a:pt x="4608426" y="2461065"/>
                  </a:lnTo>
                </a:path>
                <a:path w="7895590" h="3609975">
                  <a:moveTo>
                    <a:pt x="4587175" y="2482316"/>
                  </a:moveTo>
                  <a:lnTo>
                    <a:pt x="4587175" y="2482316"/>
                  </a:lnTo>
                </a:path>
                <a:path w="7895590" h="3609975">
                  <a:moveTo>
                    <a:pt x="4565924" y="2503567"/>
                  </a:moveTo>
                  <a:lnTo>
                    <a:pt x="4565924" y="2503567"/>
                  </a:lnTo>
                </a:path>
                <a:path w="7895590" h="3609975">
                  <a:moveTo>
                    <a:pt x="4544673" y="2523806"/>
                  </a:moveTo>
                  <a:lnTo>
                    <a:pt x="4544673" y="2523806"/>
                  </a:lnTo>
                </a:path>
                <a:path w="7895590" h="3609975">
                  <a:moveTo>
                    <a:pt x="4523422" y="2545057"/>
                  </a:moveTo>
                  <a:lnTo>
                    <a:pt x="4523422" y="2545057"/>
                  </a:lnTo>
                </a:path>
                <a:path w="7895590" h="3609975">
                  <a:moveTo>
                    <a:pt x="4503183" y="2566308"/>
                  </a:moveTo>
                  <a:lnTo>
                    <a:pt x="4503183" y="2566308"/>
                  </a:lnTo>
                </a:path>
                <a:path w="7895590" h="3609975">
                  <a:moveTo>
                    <a:pt x="4481932" y="2587559"/>
                  </a:moveTo>
                  <a:lnTo>
                    <a:pt x="4481932" y="2587559"/>
                  </a:lnTo>
                </a:path>
                <a:path w="7895590" h="3609975">
                  <a:moveTo>
                    <a:pt x="4396928" y="2671551"/>
                  </a:moveTo>
                  <a:lnTo>
                    <a:pt x="4396928" y="2671551"/>
                  </a:lnTo>
                </a:path>
                <a:path w="7895590" h="3609975">
                  <a:moveTo>
                    <a:pt x="4376689" y="2692802"/>
                  </a:moveTo>
                  <a:lnTo>
                    <a:pt x="4376689" y="2692802"/>
                  </a:lnTo>
                </a:path>
                <a:path w="7895590" h="3609975">
                  <a:moveTo>
                    <a:pt x="4355438" y="2714053"/>
                  </a:moveTo>
                  <a:lnTo>
                    <a:pt x="4355438" y="2714053"/>
                  </a:lnTo>
                </a:path>
                <a:path w="7895590" h="3609975">
                  <a:moveTo>
                    <a:pt x="4334187" y="2735304"/>
                  </a:moveTo>
                  <a:lnTo>
                    <a:pt x="4334187" y="2735304"/>
                  </a:lnTo>
                </a:path>
                <a:path w="7895590" h="3609975">
                  <a:moveTo>
                    <a:pt x="4312936" y="2755543"/>
                  </a:moveTo>
                  <a:lnTo>
                    <a:pt x="4312936" y="2755543"/>
                  </a:lnTo>
                </a:path>
                <a:path w="7895590" h="3609975">
                  <a:moveTo>
                    <a:pt x="4291685" y="2776794"/>
                  </a:moveTo>
                  <a:lnTo>
                    <a:pt x="4291685" y="2776794"/>
                  </a:lnTo>
                </a:path>
                <a:path w="7895590" h="3609975">
                  <a:moveTo>
                    <a:pt x="4270434" y="2798045"/>
                  </a:moveTo>
                  <a:lnTo>
                    <a:pt x="4270434" y="2798045"/>
                  </a:lnTo>
                </a:path>
                <a:path w="7895590" h="3609975">
                  <a:moveTo>
                    <a:pt x="4250195" y="2819296"/>
                  </a:moveTo>
                  <a:lnTo>
                    <a:pt x="4250195" y="2819296"/>
                  </a:lnTo>
                </a:path>
                <a:path w="7895590" h="3609975">
                  <a:moveTo>
                    <a:pt x="4228944" y="2840547"/>
                  </a:moveTo>
                  <a:lnTo>
                    <a:pt x="4228944" y="2840547"/>
                  </a:lnTo>
                </a:path>
                <a:path w="7895590" h="3609975">
                  <a:moveTo>
                    <a:pt x="4723788" y="2303201"/>
                  </a:moveTo>
                  <a:lnTo>
                    <a:pt x="4723788" y="2303201"/>
                  </a:lnTo>
                </a:path>
                <a:path w="7895590" h="3609975">
                  <a:moveTo>
                    <a:pt x="4702538" y="2324452"/>
                  </a:moveTo>
                  <a:lnTo>
                    <a:pt x="4702538" y="2324452"/>
                  </a:lnTo>
                </a:path>
                <a:path w="7895590" h="3609975">
                  <a:moveTo>
                    <a:pt x="4682298" y="2344691"/>
                  </a:moveTo>
                  <a:lnTo>
                    <a:pt x="4682298" y="2344691"/>
                  </a:lnTo>
                </a:path>
                <a:path w="7895590" h="3609975">
                  <a:moveTo>
                    <a:pt x="4661048" y="2365942"/>
                  </a:moveTo>
                  <a:lnTo>
                    <a:pt x="4661048" y="2365942"/>
                  </a:lnTo>
                </a:path>
                <a:path w="7895590" h="3609975">
                  <a:moveTo>
                    <a:pt x="4639797" y="2387193"/>
                  </a:moveTo>
                  <a:lnTo>
                    <a:pt x="4639797" y="2387193"/>
                  </a:lnTo>
                </a:path>
                <a:path w="7895590" h="3609975">
                  <a:moveTo>
                    <a:pt x="4618546" y="2408444"/>
                  </a:moveTo>
                  <a:lnTo>
                    <a:pt x="4618546" y="2408444"/>
                  </a:lnTo>
                </a:path>
                <a:path w="7895590" h="3609975">
                  <a:moveTo>
                    <a:pt x="4597295" y="2429695"/>
                  </a:moveTo>
                  <a:lnTo>
                    <a:pt x="4597295" y="2429695"/>
                  </a:lnTo>
                </a:path>
                <a:path w="7895590" h="3609975">
                  <a:moveTo>
                    <a:pt x="4576044" y="2450946"/>
                  </a:moveTo>
                  <a:lnTo>
                    <a:pt x="4576044" y="2450946"/>
                  </a:lnTo>
                </a:path>
                <a:path w="7895590" h="3609975">
                  <a:moveTo>
                    <a:pt x="4555805" y="2471185"/>
                  </a:moveTo>
                  <a:lnTo>
                    <a:pt x="4555805" y="2471185"/>
                  </a:lnTo>
                </a:path>
                <a:path w="7895590" h="3609975">
                  <a:moveTo>
                    <a:pt x="4534554" y="2492436"/>
                  </a:moveTo>
                  <a:lnTo>
                    <a:pt x="4534554" y="2492436"/>
                  </a:lnTo>
                </a:path>
                <a:path w="7895590" h="3609975">
                  <a:moveTo>
                    <a:pt x="4513303" y="2513687"/>
                  </a:moveTo>
                  <a:lnTo>
                    <a:pt x="4513303" y="2513687"/>
                  </a:lnTo>
                </a:path>
                <a:path w="7895590" h="3609975">
                  <a:moveTo>
                    <a:pt x="4492052" y="2534938"/>
                  </a:moveTo>
                  <a:lnTo>
                    <a:pt x="4492052" y="2534938"/>
                  </a:lnTo>
                </a:path>
                <a:path w="7895590" h="3609975">
                  <a:moveTo>
                    <a:pt x="4470801" y="2556189"/>
                  </a:moveTo>
                  <a:lnTo>
                    <a:pt x="4470801" y="2556189"/>
                  </a:lnTo>
                </a:path>
                <a:path w="7895590" h="3609975">
                  <a:moveTo>
                    <a:pt x="4365558" y="2661432"/>
                  </a:moveTo>
                  <a:lnTo>
                    <a:pt x="4365558" y="2661432"/>
                  </a:lnTo>
                </a:path>
                <a:path w="7895590" h="3609975">
                  <a:moveTo>
                    <a:pt x="4344307" y="2682683"/>
                  </a:moveTo>
                  <a:lnTo>
                    <a:pt x="4344307" y="2682683"/>
                  </a:lnTo>
                </a:path>
                <a:path w="7895590" h="3609975">
                  <a:moveTo>
                    <a:pt x="4324068" y="2702922"/>
                  </a:moveTo>
                  <a:lnTo>
                    <a:pt x="4324068" y="2702922"/>
                  </a:lnTo>
                </a:path>
                <a:path w="7895590" h="3609975">
                  <a:moveTo>
                    <a:pt x="4302817" y="2724173"/>
                  </a:moveTo>
                  <a:lnTo>
                    <a:pt x="4302817" y="2724173"/>
                  </a:lnTo>
                </a:path>
                <a:path w="7895590" h="3609975">
                  <a:moveTo>
                    <a:pt x="4281566" y="2745424"/>
                  </a:moveTo>
                  <a:lnTo>
                    <a:pt x="4281566" y="2745424"/>
                  </a:lnTo>
                </a:path>
                <a:path w="7895590" h="3609975">
                  <a:moveTo>
                    <a:pt x="4260315" y="2766675"/>
                  </a:moveTo>
                  <a:lnTo>
                    <a:pt x="4260315" y="2766675"/>
                  </a:lnTo>
                </a:path>
                <a:path w="7895590" h="3609975">
                  <a:moveTo>
                    <a:pt x="4239064" y="2787926"/>
                  </a:moveTo>
                  <a:lnTo>
                    <a:pt x="4239064" y="2787926"/>
                  </a:lnTo>
                </a:path>
                <a:path w="7895590" h="3609975">
                  <a:moveTo>
                    <a:pt x="4217813" y="2809177"/>
                  </a:moveTo>
                  <a:lnTo>
                    <a:pt x="4217813" y="2809177"/>
                  </a:lnTo>
                </a:path>
                <a:path w="7895590" h="3609975">
                  <a:moveTo>
                    <a:pt x="4197574" y="2829416"/>
                  </a:moveTo>
                  <a:lnTo>
                    <a:pt x="4197574" y="2829416"/>
                  </a:lnTo>
                </a:path>
                <a:path w="7895590" h="3609975">
                  <a:moveTo>
                    <a:pt x="4713669" y="2271830"/>
                  </a:moveTo>
                  <a:lnTo>
                    <a:pt x="4713669" y="2271830"/>
                  </a:lnTo>
                </a:path>
                <a:path w="7895590" h="3609975">
                  <a:moveTo>
                    <a:pt x="4692418" y="2292069"/>
                  </a:moveTo>
                  <a:lnTo>
                    <a:pt x="4692418" y="2292069"/>
                  </a:lnTo>
                </a:path>
                <a:path w="7895590" h="3609975">
                  <a:moveTo>
                    <a:pt x="4671167" y="2313320"/>
                  </a:moveTo>
                  <a:lnTo>
                    <a:pt x="4671167" y="2313320"/>
                  </a:lnTo>
                </a:path>
                <a:path w="7895590" h="3609975">
                  <a:moveTo>
                    <a:pt x="4649916" y="2334571"/>
                  </a:moveTo>
                  <a:lnTo>
                    <a:pt x="4649916" y="2334571"/>
                  </a:lnTo>
                </a:path>
                <a:path w="7895590" h="3609975">
                  <a:moveTo>
                    <a:pt x="4628665" y="2355822"/>
                  </a:moveTo>
                  <a:lnTo>
                    <a:pt x="4628665" y="2355822"/>
                  </a:lnTo>
                </a:path>
                <a:path w="7895590" h="3609975">
                  <a:moveTo>
                    <a:pt x="4608426" y="2377073"/>
                  </a:moveTo>
                  <a:lnTo>
                    <a:pt x="4608426" y="2377073"/>
                  </a:lnTo>
                </a:path>
                <a:path w="7895590" h="3609975">
                  <a:moveTo>
                    <a:pt x="4587175" y="2397312"/>
                  </a:moveTo>
                  <a:lnTo>
                    <a:pt x="4587175" y="2397312"/>
                  </a:lnTo>
                </a:path>
                <a:path w="7895590" h="3609975">
                  <a:moveTo>
                    <a:pt x="4565924" y="2418563"/>
                  </a:moveTo>
                  <a:lnTo>
                    <a:pt x="4565924" y="2418563"/>
                  </a:lnTo>
                </a:path>
                <a:path w="7895590" h="3609975">
                  <a:moveTo>
                    <a:pt x="4544673" y="2439814"/>
                  </a:moveTo>
                  <a:lnTo>
                    <a:pt x="4544673" y="2439814"/>
                  </a:lnTo>
                </a:path>
                <a:path w="7895590" h="3609975">
                  <a:moveTo>
                    <a:pt x="4734920" y="2840547"/>
                  </a:moveTo>
                  <a:lnTo>
                    <a:pt x="4734920" y="2840547"/>
                  </a:lnTo>
                </a:path>
                <a:path w="7895590" h="3609975">
                  <a:moveTo>
                    <a:pt x="4723788" y="2809177"/>
                  </a:moveTo>
                  <a:lnTo>
                    <a:pt x="4723788" y="2809177"/>
                  </a:lnTo>
                </a:path>
                <a:path w="7895590" h="3609975">
                  <a:moveTo>
                    <a:pt x="4702538" y="2829416"/>
                  </a:moveTo>
                  <a:lnTo>
                    <a:pt x="4702538" y="2829416"/>
                  </a:lnTo>
                </a:path>
                <a:path w="7895590" h="3609975">
                  <a:moveTo>
                    <a:pt x="4682298" y="2850667"/>
                  </a:moveTo>
                  <a:lnTo>
                    <a:pt x="4682298" y="2850667"/>
                  </a:lnTo>
                </a:path>
                <a:path w="7895590" h="3609975">
                  <a:moveTo>
                    <a:pt x="4734920" y="2755543"/>
                  </a:moveTo>
                  <a:lnTo>
                    <a:pt x="4734920" y="2755543"/>
                  </a:lnTo>
                </a:path>
                <a:path w="7895590" h="3609975">
                  <a:moveTo>
                    <a:pt x="4713669" y="2776794"/>
                  </a:moveTo>
                  <a:lnTo>
                    <a:pt x="4713669" y="2776794"/>
                  </a:lnTo>
                </a:path>
                <a:path w="7895590" h="3609975">
                  <a:moveTo>
                    <a:pt x="4692418" y="2798045"/>
                  </a:moveTo>
                  <a:lnTo>
                    <a:pt x="4692418" y="2798045"/>
                  </a:lnTo>
                </a:path>
                <a:path w="7895590" h="3609975">
                  <a:moveTo>
                    <a:pt x="4671167" y="2819296"/>
                  </a:moveTo>
                  <a:lnTo>
                    <a:pt x="4671167" y="2819296"/>
                  </a:lnTo>
                </a:path>
                <a:path w="7895590" h="3609975">
                  <a:moveTo>
                    <a:pt x="4649916" y="2840547"/>
                  </a:moveTo>
                  <a:lnTo>
                    <a:pt x="4649916" y="2840547"/>
                  </a:lnTo>
                </a:path>
                <a:path w="7895590" h="3609975">
                  <a:moveTo>
                    <a:pt x="4723788" y="2724173"/>
                  </a:moveTo>
                  <a:lnTo>
                    <a:pt x="4723788" y="2724173"/>
                  </a:lnTo>
                </a:path>
                <a:path w="7895590" h="3609975">
                  <a:moveTo>
                    <a:pt x="4702538" y="2745424"/>
                  </a:moveTo>
                  <a:lnTo>
                    <a:pt x="4702538" y="2745424"/>
                  </a:lnTo>
                </a:path>
                <a:path w="7895590" h="3609975">
                  <a:moveTo>
                    <a:pt x="4682298" y="2766675"/>
                  </a:moveTo>
                  <a:lnTo>
                    <a:pt x="4682298" y="2766675"/>
                  </a:lnTo>
                </a:path>
                <a:path w="7895590" h="3609975">
                  <a:moveTo>
                    <a:pt x="4133821" y="2218197"/>
                  </a:moveTo>
                  <a:lnTo>
                    <a:pt x="4197574" y="2155456"/>
                  </a:lnTo>
                </a:path>
                <a:path w="7895590" h="3609975">
                  <a:moveTo>
                    <a:pt x="4260315" y="2218197"/>
                  </a:moveTo>
                  <a:lnTo>
                    <a:pt x="4324068" y="2155456"/>
                  </a:lnTo>
                </a:path>
                <a:path w="7895590" h="3609975">
                  <a:moveTo>
                    <a:pt x="4386809" y="2218197"/>
                  </a:moveTo>
                  <a:lnTo>
                    <a:pt x="4449550" y="2155456"/>
                  </a:lnTo>
                </a:path>
                <a:path w="7895590" h="3609975">
                  <a:moveTo>
                    <a:pt x="4513303" y="2218197"/>
                  </a:moveTo>
                  <a:lnTo>
                    <a:pt x="4576044" y="2155456"/>
                  </a:lnTo>
                </a:path>
                <a:path w="7895590" h="3609975">
                  <a:moveTo>
                    <a:pt x="4639797" y="2218197"/>
                  </a:moveTo>
                  <a:lnTo>
                    <a:pt x="4702538" y="2155456"/>
                  </a:lnTo>
                </a:path>
                <a:path w="7895590" h="3609975">
                  <a:moveTo>
                    <a:pt x="4181383" y="2866858"/>
                  </a:moveTo>
                  <a:lnTo>
                    <a:pt x="4181383" y="2866858"/>
                  </a:lnTo>
                </a:path>
                <a:path w="7895590" h="3609975">
                  <a:moveTo>
                    <a:pt x="4150012" y="2898228"/>
                  </a:moveTo>
                  <a:lnTo>
                    <a:pt x="4150012" y="2898228"/>
                  </a:lnTo>
                </a:path>
                <a:path w="7895590" h="3609975">
                  <a:moveTo>
                    <a:pt x="4133821" y="2977160"/>
                  </a:moveTo>
                  <a:lnTo>
                    <a:pt x="4133821" y="2977160"/>
                  </a:lnTo>
                </a:path>
                <a:path w="7895590" h="3609975">
                  <a:moveTo>
                    <a:pt x="4102450" y="3008531"/>
                  </a:moveTo>
                  <a:lnTo>
                    <a:pt x="4102450" y="3008531"/>
                  </a:lnTo>
                </a:path>
                <a:path w="7895590" h="3609975">
                  <a:moveTo>
                    <a:pt x="4071080" y="3040913"/>
                  </a:moveTo>
                  <a:lnTo>
                    <a:pt x="4071080" y="3040913"/>
                  </a:lnTo>
                </a:path>
                <a:path w="7895590" h="3609975">
                  <a:moveTo>
                    <a:pt x="4038697" y="3072284"/>
                  </a:moveTo>
                  <a:lnTo>
                    <a:pt x="4038697" y="3072284"/>
                  </a:lnTo>
                </a:path>
                <a:path w="7895590" h="3609975">
                  <a:moveTo>
                    <a:pt x="4118642" y="2929599"/>
                  </a:moveTo>
                  <a:lnTo>
                    <a:pt x="4118642" y="2929599"/>
                  </a:lnTo>
                </a:path>
                <a:path w="7895590" h="3609975">
                  <a:moveTo>
                    <a:pt x="4086259" y="2960969"/>
                  </a:moveTo>
                  <a:lnTo>
                    <a:pt x="4086259" y="2960969"/>
                  </a:lnTo>
                </a:path>
                <a:path w="7895590" h="3609975">
                  <a:moveTo>
                    <a:pt x="4054889" y="2993352"/>
                  </a:moveTo>
                  <a:lnTo>
                    <a:pt x="4054889" y="2993352"/>
                  </a:lnTo>
                </a:path>
                <a:path w="7895590" h="3609975">
                  <a:moveTo>
                    <a:pt x="4023518" y="3024722"/>
                  </a:moveTo>
                  <a:lnTo>
                    <a:pt x="4023518" y="3024722"/>
                  </a:lnTo>
                </a:path>
                <a:path w="7895590" h="3609975">
                  <a:moveTo>
                    <a:pt x="4133821" y="2850667"/>
                  </a:moveTo>
                  <a:lnTo>
                    <a:pt x="4133821" y="2850667"/>
                  </a:lnTo>
                </a:path>
                <a:path w="7895590" h="3609975">
                  <a:moveTo>
                    <a:pt x="4102450" y="2882037"/>
                  </a:moveTo>
                  <a:lnTo>
                    <a:pt x="4102450" y="2882037"/>
                  </a:lnTo>
                </a:path>
                <a:path w="7895590" h="3609975">
                  <a:moveTo>
                    <a:pt x="4071080" y="2914419"/>
                  </a:moveTo>
                  <a:lnTo>
                    <a:pt x="4071080" y="2914419"/>
                  </a:lnTo>
                </a:path>
                <a:path w="7895590" h="3609975">
                  <a:moveTo>
                    <a:pt x="4038697" y="2945790"/>
                  </a:moveTo>
                  <a:lnTo>
                    <a:pt x="4038697" y="2945790"/>
                  </a:lnTo>
                </a:path>
                <a:path w="7895590" h="3609975">
                  <a:moveTo>
                    <a:pt x="4054889" y="2866858"/>
                  </a:moveTo>
                  <a:lnTo>
                    <a:pt x="4054889" y="2866858"/>
                  </a:lnTo>
                </a:path>
                <a:path w="7895590" h="3609975">
                  <a:moveTo>
                    <a:pt x="4023518" y="2898228"/>
                  </a:moveTo>
                  <a:lnTo>
                    <a:pt x="4023518" y="2898228"/>
                  </a:lnTo>
                </a:path>
                <a:path w="7895590" h="3609975">
                  <a:moveTo>
                    <a:pt x="4687358" y="3119846"/>
                  </a:moveTo>
                  <a:lnTo>
                    <a:pt x="4687358" y="3119846"/>
                  </a:lnTo>
                </a:path>
                <a:path w="7895590" h="3609975">
                  <a:moveTo>
                    <a:pt x="4655988" y="3151216"/>
                  </a:moveTo>
                  <a:lnTo>
                    <a:pt x="4655988" y="3151216"/>
                  </a:lnTo>
                </a:path>
                <a:path w="7895590" h="3609975">
                  <a:moveTo>
                    <a:pt x="4623605" y="3182587"/>
                  </a:moveTo>
                  <a:lnTo>
                    <a:pt x="4623605" y="3182587"/>
                  </a:lnTo>
                </a:path>
                <a:path w="7895590" h="3609975">
                  <a:moveTo>
                    <a:pt x="4592235" y="3213957"/>
                  </a:moveTo>
                  <a:lnTo>
                    <a:pt x="4592235" y="3213957"/>
                  </a:lnTo>
                </a:path>
                <a:path w="7895590" h="3609975">
                  <a:moveTo>
                    <a:pt x="4560864" y="3246339"/>
                  </a:moveTo>
                  <a:lnTo>
                    <a:pt x="4560864" y="3246339"/>
                  </a:lnTo>
                </a:path>
                <a:path w="7895590" h="3609975">
                  <a:moveTo>
                    <a:pt x="4529494" y="3277710"/>
                  </a:moveTo>
                  <a:lnTo>
                    <a:pt x="4529494" y="3277710"/>
                  </a:lnTo>
                </a:path>
                <a:path w="7895590" h="3609975">
                  <a:moveTo>
                    <a:pt x="4497111" y="3309080"/>
                  </a:moveTo>
                  <a:lnTo>
                    <a:pt x="4497111" y="3309080"/>
                  </a:lnTo>
                </a:path>
                <a:path w="7895590" h="3609975">
                  <a:moveTo>
                    <a:pt x="4465741" y="3340451"/>
                  </a:moveTo>
                  <a:lnTo>
                    <a:pt x="4465741" y="3340451"/>
                  </a:lnTo>
                </a:path>
                <a:path w="7895590" h="3609975">
                  <a:moveTo>
                    <a:pt x="4734920" y="3008531"/>
                  </a:moveTo>
                  <a:lnTo>
                    <a:pt x="4734920" y="3008531"/>
                  </a:lnTo>
                </a:path>
                <a:path w="7895590" h="3609975">
                  <a:moveTo>
                    <a:pt x="4702538" y="3040913"/>
                  </a:moveTo>
                  <a:lnTo>
                    <a:pt x="4702538" y="3040913"/>
                  </a:lnTo>
                </a:path>
                <a:path w="7895590" h="3609975">
                  <a:moveTo>
                    <a:pt x="4671167" y="3072284"/>
                  </a:moveTo>
                  <a:lnTo>
                    <a:pt x="4671167" y="3072284"/>
                  </a:lnTo>
                </a:path>
                <a:path w="7895590" h="3609975">
                  <a:moveTo>
                    <a:pt x="4639797" y="3103654"/>
                  </a:moveTo>
                  <a:lnTo>
                    <a:pt x="4639797" y="3103654"/>
                  </a:lnTo>
                </a:path>
                <a:path w="7895590" h="3609975">
                  <a:moveTo>
                    <a:pt x="4608426" y="3135025"/>
                  </a:moveTo>
                  <a:lnTo>
                    <a:pt x="4608426" y="3135025"/>
                  </a:lnTo>
                </a:path>
                <a:path w="7895590" h="3609975">
                  <a:moveTo>
                    <a:pt x="4576044" y="3167407"/>
                  </a:moveTo>
                  <a:lnTo>
                    <a:pt x="4576044" y="3167407"/>
                  </a:lnTo>
                </a:path>
                <a:path w="7895590" h="3609975">
                  <a:moveTo>
                    <a:pt x="4544673" y="3198778"/>
                  </a:moveTo>
                  <a:lnTo>
                    <a:pt x="4544673" y="3198778"/>
                  </a:lnTo>
                </a:path>
                <a:path w="7895590" h="3609975">
                  <a:moveTo>
                    <a:pt x="4513303" y="3230148"/>
                  </a:moveTo>
                  <a:lnTo>
                    <a:pt x="4513303" y="3230148"/>
                  </a:lnTo>
                </a:path>
                <a:path w="7895590" h="3609975">
                  <a:moveTo>
                    <a:pt x="4481932" y="3261519"/>
                  </a:moveTo>
                  <a:lnTo>
                    <a:pt x="4481932" y="3261519"/>
                  </a:lnTo>
                </a:path>
                <a:path w="7895590" h="3609975">
                  <a:moveTo>
                    <a:pt x="4449550" y="3292889"/>
                  </a:moveTo>
                  <a:lnTo>
                    <a:pt x="4449550" y="3292889"/>
                  </a:lnTo>
                </a:path>
                <a:path w="7895590" h="3609975">
                  <a:moveTo>
                    <a:pt x="4718729" y="2960969"/>
                  </a:moveTo>
                  <a:lnTo>
                    <a:pt x="4718729" y="2960969"/>
                  </a:lnTo>
                </a:path>
                <a:path w="7895590" h="3609975">
                  <a:moveTo>
                    <a:pt x="4687358" y="2993352"/>
                  </a:moveTo>
                  <a:lnTo>
                    <a:pt x="4687358" y="2993352"/>
                  </a:lnTo>
                </a:path>
                <a:path w="7895590" h="3609975">
                  <a:moveTo>
                    <a:pt x="4655988" y="3024722"/>
                  </a:moveTo>
                  <a:lnTo>
                    <a:pt x="4655988" y="3024722"/>
                  </a:lnTo>
                </a:path>
                <a:path w="7895590" h="3609975">
                  <a:moveTo>
                    <a:pt x="4623605" y="3056093"/>
                  </a:moveTo>
                  <a:lnTo>
                    <a:pt x="4623605" y="3056093"/>
                  </a:lnTo>
                </a:path>
                <a:path w="7895590" h="3609975">
                  <a:moveTo>
                    <a:pt x="4592235" y="3087463"/>
                  </a:moveTo>
                  <a:lnTo>
                    <a:pt x="4592235" y="3087463"/>
                  </a:lnTo>
                </a:path>
                <a:path w="7895590" h="3609975">
                  <a:moveTo>
                    <a:pt x="4560864" y="3119846"/>
                  </a:moveTo>
                  <a:lnTo>
                    <a:pt x="4560864" y="3119846"/>
                  </a:lnTo>
                </a:path>
                <a:path w="7895590" h="3609975">
                  <a:moveTo>
                    <a:pt x="4529494" y="3151216"/>
                  </a:moveTo>
                  <a:lnTo>
                    <a:pt x="4529494" y="3151216"/>
                  </a:lnTo>
                </a:path>
                <a:path w="7895590" h="3609975">
                  <a:moveTo>
                    <a:pt x="4497111" y="3182587"/>
                  </a:moveTo>
                  <a:lnTo>
                    <a:pt x="4497111" y="3182587"/>
                  </a:lnTo>
                </a:path>
                <a:path w="7895590" h="3609975">
                  <a:moveTo>
                    <a:pt x="4465741" y="3213957"/>
                  </a:moveTo>
                  <a:lnTo>
                    <a:pt x="4465741" y="3213957"/>
                  </a:lnTo>
                </a:path>
                <a:path w="7895590" h="3609975">
                  <a:moveTo>
                    <a:pt x="4434370" y="3246339"/>
                  </a:moveTo>
                  <a:lnTo>
                    <a:pt x="4434370" y="3246339"/>
                  </a:lnTo>
                </a:path>
                <a:path w="7895590" h="3609975">
                  <a:moveTo>
                    <a:pt x="4403000" y="3277710"/>
                  </a:moveTo>
                  <a:lnTo>
                    <a:pt x="4403000" y="3277710"/>
                  </a:lnTo>
                </a:path>
                <a:path w="7895590" h="3609975">
                  <a:moveTo>
                    <a:pt x="4370617" y="3309080"/>
                  </a:moveTo>
                  <a:lnTo>
                    <a:pt x="4370617" y="3309080"/>
                  </a:lnTo>
                </a:path>
                <a:path w="7895590" h="3609975">
                  <a:moveTo>
                    <a:pt x="4339247" y="3340451"/>
                  </a:moveTo>
                  <a:lnTo>
                    <a:pt x="4339247" y="3340451"/>
                  </a:lnTo>
                </a:path>
                <a:path w="7895590" h="3609975">
                  <a:moveTo>
                    <a:pt x="4339247" y="3466945"/>
                  </a:moveTo>
                  <a:lnTo>
                    <a:pt x="4339247" y="3466945"/>
                  </a:lnTo>
                </a:path>
                <a:path w="7895590" h="3609975">
                  <a:moveTo>
                    <a:pt x="4307876" y="3498315"/>
                  </a:moveTo>
                  <a:lnTo>
                    <a:pt x="4307876" y="3498315"/>
                  </a:lnTo>
                </a:path>
                <a:path w="7895590" h="3609975">
                  <a:moveTo>
                    <a:pt x="4276506" y="3530698"/>
                  </a:moveTo>
                  <a:lnTo>
                    <a:pt x="4276506" y="3530698"/>
                  </a:lnTo>
                </a:path>
                <a:path w="7895590" h="3609975">
                  <a:moveTo>
                    <a:pt x="4244124" y="3562068"/>
                  </a:moveTo>
                  <a:lnTo>
                    <a:pt x="4244124" y="3562068"/>
                  </a:lnTo>
                </a:path>
                <a:path w="7895590" h="3609975">
                  <a:moveTo>
                    <a:pt x="4212753" y="3593439"/>
                  </a:moveTo>
                  <a:lnTo>
                    <a:pt x="4212753" y="3593439"/>
                  </a:lnTo>
                </a:path>
                <a:path w="7895590" h="3609975">
                  <a:moveTo>
                    <a:pt x="4324068" y="3419383"/>
                  </a:moveTo>
                  <a:lnTo>
                    <a:pt x="4324068" y="3419383"/>
                  </a:lnTo>
                </a:path>
                <a:path w="7895590" h="3609975">
                  <a:moveTo>
                    <a:pt x="4291685" y="3451766"/>
                  </a:moveTo>
                  <a:lnTo>
                    <a:pt x="4291685" y="3451766"/>
                  </a:lnTo>
                </a:path>
                <a:path w="7895590" h="3609975">
                  <a:moveTo>
                    <a:pt x="4260315" y="3483136"/>
                  </a:moveTo>
                  <a:lnTo>
                    <a:pt x="4260315" y="3483136"/>
                  </a:lnTo>
                </a:path>
                <a:path w="7895590" h="3609975">
                  <a:moveTo>
                    <a:pt x="4228944" y="3514507"/>
                  </a:moveTo>
                  <a:lnTo>
                    <a:pt x="4228944" y="3514507"/>
                  </a:lnTo>
                </a:path>
                <a:path w="7895590" h="3609975">
                  <a:moveTo>
                    <a:pt x="4197574" y="3545877"/>
                  </a:moveTo>
                  <a:lnTo>
                    <a:pt x="4197574" y="3545877"/>
                  </a:lnTo>
                </a:path>
                <a:path w="7895590" h="3609975">
                  <a:moveTo>
                    <a:pt x="4165191" y="3578260"/>
                  </a:moveTo>
                  <a:lnTo>
                    <a:pt x="4165191" y="3578260"/>
                  </a:lnTo>
                </a:path>
                <a:path w="7895590" h="3609975">
                  <a:moveTo>
                    <a:pt x="4133821" y="3609630"/>
                  </a:moveTo>
                  <a:lnTo>
                    <a:pt x="4133821" y="3609630"/>
                  </a:lnTo>
                </a:path>
                <a:path w="7895590" h="3609975">
                  <a:moveTo>
                    <a:pt x="4307876" y="3372833"/>
                  </a:moveTo>
                  <a:lnTo>
                    <a:pt x="4307876" y="3372833"/>
                  </a:lnTo>
                </a:path>
                <a:path w="7895590" h="3609975">
                  <a:moveTo>
                    <a:pt x="4276506" y="3404204"/>
                  </a:moveTo>
                  <a:lnTo>
                    <a:pt x="4276506" y="3404204"/>
                  </a:lnTo>
                </a:path>
                <a:path w="7895590" h="3609975">
                  <a:moveTo>
                    <a:pt x="4244124" y="3435574"/>
                  </a:moveTo>
                  <a:lnTo>
                    <a:pt x="4244124" y="3435574"/>
                  </a:lnTo>
                </a:path>
                <a:path w="7895590" h="3609975">
                  <a:moveTo>
                    <a:pt x="4212753" y="3466945"/>
                  </a:moveTo>
                  <a:lnTo>
                    <a:pt x="4212753" y="3466945"/>
                  </a:lnTo>
                </a:path>
                <a:path w="7895590" h="3609975">
                  <a:moveTo>
                    <a:pt x="4181383" y="3498315"/>
                  </a:moveTo>
                  <a:lnTo>
                    <a:pt x="4181383" y="3498315"/>
                  </a:lnTo>
                </a:path>
                <a:path w="7895590" h="3609975">
                  <a:moveTo>
                    <a:pt x="4150012" y="3530698"/>
                  </a:moveTo>
                  <a:lnTo>
                    <a:pt x="4150012" y="3530698"/>
                  </a:lnTo>
                </a:path>
                <a:path w="7895590" h="3609975">
                  <a:moveTo>
                    <a:pt x="4118642" y="3562068"/>
                  </a:moveTo>
                  <a:lnTo>
                    <a:pt x="4118642" y="3562068"/>
                  </a:lnTo>
                </a:path>
                <a:path w="7895590" h="3609975">
                  <a:moveTo>
                    <a:pt x="4086259" y="3593439"/>
                  </a:moveTo>
                  <a:lnTo>
                    <a:pt x="4086259" y="3593439"/>
                  </a:lnTo>
                </a:path>
                <a:path w="7895590" h="3609975">
                  <a:moveTo>
                    <a:pt x="4734920" y="2882037"/>
                  </a:moveTo>
                  <a:lnTo>
                    <a:pt x="4734920" y="2882037"/>
                  </a:lnTo>
                </a:path>
                <a:path w="7895590" h="3609975">
                  <a:moveTo>
                    <a:pt x="4702538" y="2914419"/>
                  </a:moveTo>
                  <a:lnTo>
                    <a:pt x="4702538" y="2914419"/>
                  </a:lnTo>
                </a:path>
                <a:path w="7895590" h="3609975">
                  <a:moveTo>
                    <a:pt x="4671167" y="2945790"/>
                  </a:moveTo>
                  <a:lnTo>
                    <a:pt x="4671167" y="2945790"/>
                  </a:lnTo>
                </a:path>
                <a:path w="7895590" h="3609975">
                  <a:moveTo>
                    <a:pt x="4639797" y="2977160"/>
                  </a:moveTo>
                  <a:lnTo>
                    <a:pt x="4639797" y="2977160"/>
                  </a:lnTo>
                </a:path>
                <a:path w="7895590" h="3609975">
                  <a:moveTo>
                    <a:pt x="4608426" y="3008531"/>
                  </a:moveTo>
                  <a:lnTo>
                    <a:pt x="4608426" y="3008531"/>
                  </a:lnTo>
                </a:path>
                <a:path w="7895590" h="3609975">
                  <a:moveTo>
                    <a:pt x="4576044" y="3040913"/>
                  </a:moveTo>
                  <a:lnTo>
                    <a:pt x="4576044" y="3040913"/>
                  </a:lnTo>
                </a:path>
                <a:path w="7895590" h="3609975">
                  <a:moveTo>
                    <a:pt x="4544673" y="3072284"/>
                  </a:moveTo>
                  <a:lnTo>
                    <a:pt x="4544673" y="3072284"/>
                  </a:lnTo>
                </a:path>
                <a:path w="7895590" h="3609975">
                  <a:moveTo>
                    <a:pt x="4513303" y="3103654"/>
                  </a:moveTo>
                  <a:lnTo>
                    <a:pt x="4513303" y="3103654"/>
                  </a:lnTo>
                </a:path>
                <a:path w="7895590" h="3609975">
                  <a:moveTo>
                    <a:pt x="4481932" y="3135025"/>
                  </a:moveTo>
                  <a:lnTo>
                    <a:pt x="4481932" y="3135025"/>
                  </a:lnTo>
                </a:path>
                <a:path w="7895590" h="3609975">
                  <a:moveTo>
                    <a:pt x="4449550" y="3167407"/>
                  </a:moveTo>
                  <a:lnTo>
                    <a:pt x="4449550" y="3167407"/>
                  </a:lnTo>
                </a:path>
                <a:path w="7895590" h="3609975">
                  <a:moveTo>
                    <a:pt x="4418179" y="3198778"/>
                  </a:moveTo>
                  <a:lnTo>
                    <a:pt x="4418179" y="3198778"/>
                  </a:lnTo>
                </a:path>
                <a:path w="7895590" h="3609975">
                  <a:moveTo>
                    <a:pt x="4386809" y="3230148"/>
                  </a:moveTo>
                  <a:lnTo>
                    <a:pt x="4386809" y="3230148"/>
                  </a:lnTo>
                </a:path>
                <a:path w="7895590" h="3609975">
                  <a:moveTo>
                    <a:pt x="4355438" y="3261519"/>
                  </a:moveTo>
                  <a:lnTo>
                    <a:pt x="4355438" y="3261519"/>
                  </a:lnTo>
                </a:path>
                <a:path w="7895590" h="3609975">
                  <a:moveTo>
                    <a:pt x="4324068" y="3292889"/>
                  </a:moveTo>
                  <a:lnTo>
                    <a:pt x="4324068" y="3292889"/>
                  </a:lnTo>
                </a:path>
                <a:path w="7895590" h="3609975">
                  <a:moveTo>
                    <a:pt x="4291685" y="3325272"/>
                  </a:moveTo>
                  <a:lnTo>
                    <a:pt x="4291685" y="3325272"/>
                  </a:lnTo>
                </a:path>
                <a:path w="7895590" h="3609975">
                  <a:moveTo>
                    <a:pt x="4260315" y="3356642"/>
                  </a:moveTo>
                  <a:lnTo>
                    <a:pt x="4260315" y="3356642"/>
                  </a:lnTo>
                </a:path>
                <a:path w="7895590" h="3609975">
                  <a:moveTo>
                    <a:pt x="4228944" y="3388013"/>
                  </a:moveTo>
                  <a:lnTo>
                    <a:pt x="4228944" y="3388013"/>
                  </a:lnTo>
                </a:path>
                <a:path w="7895590" h="3609975">
                  <a:moveTo>
                    <a:pt x="4197574" y="3419383"/>
                  </a:moveTo>
                  <a:lnTo>
                    <a:pt x="4197574" y="3419383"/>
                  </a:lnTo>
                </a:path>
                <a:path w="7895590" h="3609975">
                  <a:moveTo>
                    <a:pt x="4165191" y="3451766"/>
                  </a:moveTo>
                  <a:lnTo>
                    <a:pt x="4165191" y="3451766"/>
                  </a:lnTo>
                </a:path>
                <a:path w="7895590" h="3609975">
                  <a:moveTo>
                    <a:pt x="4133821" y="3483136"/>
                  </a:moveTo>
                  <a:lnTo>
                    <a:pt x="4133821" y="3483136"/>
                  </a:lnTo>
                </a:path>
                <a:path w="7895590" h="3609975">
                  <a:moveTo>
                    <a:pt x="4102450" y="3514507"/>
                  </a:moveTo>
                  <a:lnTo>
                    <a:pt x="4102450" y="3514507"/>
                  </a:lnTo>
                </a:path>
                <a:path w="7895590" h="3609975">
                  <a:moveTo>
                    <a:pt x="4071080" y="3545877"/>
                  </a:moveTo>
                  <a:lnTo>
                    <a:pt x="4071080" y="3545877"/>
                  </a:lnTo>
                </a:path>
                <a:path w="7895590" h="3609975">
                  <a:moveTo>
                    <a:pt x="4038697" y="3578260"/>
                  </a:moveTo>
                  <a:lnTo>
                    <a:pt x="4038697" y="3578260"/>
                  </a:lnTo>
                </a:path>
                <a:path w="7895590" h="3609975">
                  <a:moveTo>
                    <a:pt x="4007327" y="3609630"/>
                  </a:moveTo>
                  <a:lnTo>
                    <a:pt x="4007327" y="3609630"/>
                  </a:lnTo>
                </a:path>
                <a:path w="7895590" h="3609975">
                  <a:moveTo>
                    <a:pt x="4687358" y="2866858"/>
                  </a:moveTo>
                  <a:lnTo>
                    <a:pt x="4687358" y="2866858"/>
                  </a:lnTo>
                </a:path>
                <a:path w="7895590" h="3609975">
                  <a:moveTo>
                    <a:pt x="4655988" y="2898228"/>
                  </a:moveTo>
                  <a:lnTo>
                    <a:pt x="4655988" y="2898228"/>
                  </a:lnTo>
                </a:path>
                <a:path w="7895590" h="3609975">
                  <a:moveTo>
                    <a:pt x="4623605" y="2929599"/>
                  </a:moveTo>
                  <a:lnTo>
                    <a:pt x="4623605" y="2929599"/>
                  </a:lnTo>
                </a:path>
                <a:path w="7895590" h="3609975">
                  <a:moveTo>
                    <a:pt x="4592235" y="2960969"/>
                  </a:moveTo>
                  <a:lnTo>
                    <a:pt x="4592235" y="2960969"/>
                  </a:lnTo>
                </a:path>
                <a:path w="7895590" h="3609975">
                  <a:moveTo>
                    <a:pt x="4560864" y="2993352"/>
                  </a:moveTo>
                  <a:lnTo>
                    <a:pt x="4560864" y="2993352"/>
                  </a:lnTo>
                </a:path>
                <a:path w="7895590" h="3609975">
                  <a:moveTo>
                    <a:pt x="4529494" y="3024722"/>
                  </a:moveTo>
                  <a:lnTo>
                    <a:pt x="4529494" y="3024722"/>
                  </a:lnTo>
                </a:path>
                <a:path w="7895590" h="3609975">
                  <a:moveTo>
                    <a:pt x="4497111" y="3056093"/>
                  </a:moveTo>
                  <a:lnTo>
                    <a:pt x="4497111" y="3056093"/>
                  </a:lnTo>
                </a:path>
                <a:path w="7895590" h="3609975">
                  <a:moveTo>
                    <a:pt x="4465741" y="3087463"/>
                  </a:moveTo>
                  <a:lnTo>
                    <a:pt x="4465741" y="3087463"/>
                  </a:lnTo>
                </a:path>
                <a:path w="7895590" h="3609975">
                  <a:moveTo>
                    <a:pt x="4434370" y="3119846"/>
                  </a:moveTo>
                  <a:lnTo>
                    <a:pt x="4434370" y="3119846"/>
                  </a:lnTo>
                </a:path>
                <a:path w="7895590" h="3609975">
                  <a:moveTo>
                    <a:pt x="4403000" y="3151216"/>
                  </a:moveTo>
                  <a:lnTo>
                    <a:pt x="4403000" y="3151216"/>
                  </a:lnTo>
                </a:path>
                <a:path w="7895590" h="3609975">
                  <a:moveTo>
                    <a:pt x="4370617" y="3182587"/>
                  </a:moveTo>
                  <a:lnTo>
                    <a:pt x="4370617" y="3182587"/>
                  </a:lnTo>
                </a:path>
                <a:path w="7895590" h="3609975">
                  <a:moveTo>
                    <a:pt x="4339247" y="3213957"/>
                  </a:moveTo>
                  <a:lnTo>
                    <a:pt x="4339247" y="3213957"/>
                  </a:lnTo>
                </a:path>
                <a:path w="7895590" h="3609975">
                  <a:moveTo>
                    <a:pt x="4307876" y="3246339"/>
                  </a:moveTo>
                  <a:lnTo>
                    <a:pt x="4307876" y="3246339"/>
                  </a:lnTo>
                </a:path>
                <a:path w="7895590" h="3609975">
                  <a:moveTo>
                    <a:pt x="4276506" y="3277710"/>
                  </a:moveTo>
                  <a:lnTo>
                    <a:pt x="4276506" y="3277710"/>
                  </a:lnTo>
                </a:path>
                <a:path w="7895590" h="3609975">
                  <a:moveTo>
                    <a:pt x="4244124" y="3309080"/>
                  </a:moveTo>
                  <a:lnTo>
                    <a:pt x="4244124" y="3309080"/>
                  </a:lnTo>
                </a:path>
                <a:path w="7895590" h="3609975">
                  <a:moveTo>
                    <a:pt x="4212753" y="3340451"/>
                  </a:moveTo>
                  <a:lnTo>
                    <a:pt x="4212753" y="3340451"/>
                  </a:lnTo>
                </a:path>
                <a:path w="7895590" h="3609975">
                  <a:moveTo>
                    <a:pt x="4181383" y="3372833"/>
                  </a:moveTo>
                  <a:lnTo>
                    <a:pt x="4181383" y="3372833"/>
                  </a:lnTo>
                </a:path>
                <a:path w="7895590" h="3609975">
                  <a:moveTo>
                    <a:pt x="4150012" y="3404204"/>
                  </a:moveTo>
                  <a:lnTo>
                    <a:pt x="4150012" y="3404204"/>
                  </a:lnTo>
                </a:path>
                <a:path w="7895590" h="3609975">
                  <a:moveTo>
                    <a:pt x="4118642" y="3435574"/>
                  </a:moveTo>
                  <a:lnTo>
                    <a:pt x="4118642" y="3435574"/>
                  </a:lnTo>
                </a:path>
                <a:path w="7895590" h="3609975">
                  <a:moveTo>
                    <a:pt x="4086259" y="3466945"/>
                  </a:moveTo>
                  <a:lnTo>
                    <a:pt x="4086259" y="3466945"/>
                  </a:lnTo>
                </a:path>
                <a:path w="7895590" h="3609975">
                  <a:moveTo>
                    <a:pt x="4054889" y="3498315"/>
                  </a:moveTo>
                  <a:lnTo>
                    <a:pt x="4054889" y="3498315"/>
                  </a:lnTo>
                </a:path>
                <a:path w="7895590" h="3609975">
                  <a:moveTo>
                    <a:pt x="4023518" y="3530698"/>
                  </a:moveTo>
                  <a:lnTo>
                    <a:pt x="4023518" y="3530698"/>
                  </a:lnTo>
                </a:path>
                <a:path w="7895590" h="3609975">
                  <a:moveTo>
                    <a:pt x="3992148" y="3562068"/>
                  </a:moveTo>
                  <a:lnTo>
                    <a:pt x="3992148" y="3562068"/>
                  </a:lnTo>
                </a:path>
                <a:path w="7895590" h="3609975">
                  <a:moveTo>
                    <a:pt x="3959765" y="3593439"/>
                  </a:moveTo>
                  <a:lnTo>
                    <a:pt x="3959765" y="3593439"/>
                  </a:lnTo>
                </a:path>
                <a:path w="7895590" h="3609975">
                  <a:moveTo>
                    <a:pt x="4608426" y="2882037"/>
                  </a:moveTo>
                  <a:lnTo>
                    <a:pt x="4608426" y="2882037"/>
                  </a:lnTo>
                </a:path>
                <a:path w="7895590" h="3609975">
                  <a:moveTo>
                    <a:pt x="4576044" y="2914419"/>
                  </a:moveTo>
                  <a:lnTo>
                    <a:pt x="4576044" y="2914419"/>
                  </a:lnTo>
                </a:path>
                <a:path w="7895590" h="3609975">
                  <a:moveTo>
                    <a:pt x="4544673" y="2945790"/>
                  </a:moveTo>
                  <a:lnTo>
                    <a:pt x="4544673" y="2945790"/>
                  </a:lnTo>
                </a:path>
                <a:path w="7895590" h="3609975">
                  <a:moveTo>
                    <a:pt x="4513303" y="2977160"/>
                  </a:moveTo>
                  <a:lnTo>
                    <a:pt x="4513303" y="2977160"/>
                  </a:lnTo>
                </a:path>
                <a:path w="7895590" h="3609975">
                  <a:moveTo>
                    <a:pt x="4481932" y="3008531"/>
                  </a:moveTo>
                  <a:lnTo>
                    <a:pt x="4481932" y="3008531"/>
                  </a:lnTo>
                </a:path>
                <a:path w="7895590" h="3609975">
                  <a:moveTo>
                    <a:pt x="4449550" y="3040913"/>
                  </a:moveTo>
                  <a:lnTo>
                    <a:pt x="4449550" y="3040913"/>
                  </a:lnTo>
                </a:path>
                <a:path w="7895590" h="3609975">
                  <a:moveTo>
                    <a:pt x="4418179" y="3072284"/>
                  </a:moveTo>
                  <a:lnTo>
                    <a:pt x="4418179" y="3072284"/>
                  </a:lnTo>
                </a:path>
                <a:path w="7895590" h="3609975">
                  <a:moveTo>
                    <a:pt x="4386809" y="3103654"/>
                  </a:moveTo>
                  <a:lnTo>
                    <a:pt x="4386809" y="3103654"/>
                  </a:lnTo>
                </a:path>
                <a:path w="7895590" h="3609975">
                  <a:moveTo>
                    <a:pt x="4355438" y="3135025"/>
                  </a:moveTo>
                  <a:lnTo>
                    <a:pt x="4355438" y="3135025"/>
                  </a:lnTo>
                </a:path>
                <a:path w="7895590" h="3609975">
                  <a:moveTo>
                    <a:pt x="4324068" y="3167407"/>
                  </a:moveTo>
                  <a:lnTo>
                    <a:pt x="4324068" y="3167407"/>
                  </a:lnTo>
                </a:path>
                <a:path w="7895590" h="3609975">
                  <a:moveTo>
                    <a:pt x="4291685" y="3198778"/>
                  </a:moveTo>
                  <a:lnTo>
                    <a:pt x="4291685" y="3198778"/>
                  </a:lnTo>
                </a:path>
                <a:path w="7895590" h="3609975">
                  <a:moveTo>
                    <a:pt x="4260315" y="3230148"/>
                  </a:moveTo>
                  <a:lnTo>
                    <a:pt x="4260315" y="3230148"/>
                  </a:lnTo>
                </a:path>
                <a:path w="7895590" h="3609975">
                  <a:moveTo>
                    <a:pt x="4228944" y="3261519"/>
                  </a:moveTo>
                  <a:lnTo>
                    <a:pt x="4228944" y="3261519"/>
                  </a:lnTo>
                </a:path>
                <a:path w="7895590" h="3609975">
                  <a:moveTo>
                    <a:pt x="4197574" y="3292889"/>
                  </a:moveTo>
                  <a:lnTo>
                    <a:pt x="4197574" y="3292889"/>
                  </a:lnTo>
                </a:path>
                <a:path w="7895590" h="3609975">
                  <a:moveTo>
                    <a:pt x="4165191" y="3325272"/>
                  </a:moveTo>
                  <a:lnTo>
                    <a:pt x="4165191" y="3325272"/>
                  </a:lnTo>
                </a:path>
                <a:path w="7895590" h="3609975">
                  <a:moveTo>
                    <a:pt x="4133821" y="3356642"/>
                  </a:moveTo>
                  <a:lnTo>
                    <a:pt x="4133821" y="3356642"/>
                  </a:lnTo>
                </a:path>
                <a:path w="7895590" h="3609975">
                  <a:moveTo>
                    <a:pt x="4102450" y="3388013"/>
                  </a:moveTo>
                  <a:lnTo>
                    <a:pt x="4102450" y="3388013"/>
                  </a:lnTo>
                </a:path>
                <a:path w="7895590" h="3609975">
                  <a:moveTo>
                    <a:pt x="4071080" y="3419383"/>
                  </a:moveTo>
                  <a:lnTo>
                    <a:pt x="4071080" y="3419383"/>
                  </a:lnTo>
                </a:path>
                <a:path w="7895590" h="3609975">
                  <a:moveTo>
                    <a:pt x="4038697" y="3451766"/>
                  </a:moveTo>
                  <a:lnTo>
                    <a:pt x="4038697" y="3451766"/>
                  </a:lnTo>
                </a:path>
                <a:path w="7895590" h="3609975">
                  <a:moveTo>
                    <a:pt x="4007327" y="3483136"/>
                  </a:moveTo>
                  <a:lnTo>
                    <a:pt x="4007327" y="3483136"/>
                  </a:lnTo>
                </a:path>
                <a:path w="7895590" h="3609975">
                  <a:moveTo>
                    <a:pt x="3975956" y="3514507"/>
                  </a:moveTo>
                  <a:lnTo>
                    <a:pt x="3975956" y="3514507"/>
                  </a:lnTo>
                </a:path>
                <a:path w="7895590" h="3609975">
                  <a:moveTo>
                    <a:pt x="3944586" y="3545877"/>
                  </a:moveTo>
                  <a:lnTo>
                    <a:pt x="3944586" y="3545877"/>
                  </a:lnTo>
                </a:path>
                <a:path w="7895590" h="3609975">
                  <a:moveTo>
                    <a:pt x="3912203" y="3578260"/>
                  </a:moveTo>
                  <a:lnTo>
                    <a:pt x="3912203" y="3578260"/>
                  </a:lnTo>
                </a:path>
                <a:path w="7895590" h="3609975">
                  <a:moveTo>
                    <a:pt x="3880833" y="3609630"/>
                  </a:moveTo>
                  <a:lnTo>
                    <a:pt x="3880833" y="3609630"/>
                  </a:lnTo>
                </a:path>
                <a:path w="7895590" h="3609975">
                  <a:moveTo>
                    <a:pt x="4560864" y="2866858"/>
                  </a:moveTo>
                  <a:lnTo>
                    <a:pt x="4560864" y="2866858"/>
                  </a:lnTo>
                </a:path>
                <a:path w="7895590" h="3609975">
                  <a:moveTo>
                    <a:pt x="4529494" y="2898228"/>
                  </a:moveTo>
                  <a:lnTo>
                    <a:pt x="4529494" y="2898228"/>
                  </a:lnTo>
                </a:path>
                <a:path w="7895590" h="3609975">
                  <a:moveTo>
                    <a:pt x="4497111" y="2929599"/>
                  </a:moveTo>
                  <a:lnTo>
                    <a:pt x="4497111" y="2929599"/>
                  </a:lnTo>
                </a:path>
                <a:path w="7895590" h="3609975">
                  <a:moveTo>
                    <a:pt x="4465741" y="2960969"/>
                  </a:moveTo>
                  <a:lnTo>
                    <a:pt x="4465741" y="2960969"/>
                  </a:lnTo>
                </a:path>
                <a:path w="7895590" h="3609975">
                  <a:moveTo>
                    <a:pt x="4434370" y="2993352"/>
                  </a:moveTo>
                  <a:lnTo>
                    <a:pt x="4434370" y="2993352"/>
                  </a:lnTo>
                </a:path>
                <a:path w="7895590" h="3609975">
                  <a:moveTo>
                    <a:pt x="4403000" y="3024722"/>
                  </a:moveTo>
                  <a:lnTo>
                    <a:pt x="4403000" y="3024722"/>
                  </a:lnTo>
                </a:path>
                <a:path w="7895590" h="3609975">
                  <a:moveTo>
                    <a:pt x="4370617" y="3056093"/>
                  </a:moveTo>
                  <a:lnTo>
                    <a:pt x="4370617" y="3056093"/>
                  </a:lnTo>
                </a:path>
                <a:path w="7895590" h="3609975">
                  <a:moveTo>
                    <a:pt x="4339247" y="3087463"/>
                  </a:moveTo>
                  <a:lnTo>
                    <a:pt x="4339247" y="3087463"/>
                  </a:lnTo>
                </a:path>
                <a:path w="7895590" h="3609975">
                  <a:moveTo>
                    <a:pt x="4307876" y="3119846"/>
                  </a:moveTo>
                  <a:lnTo>
                    <a:pt x="4307876" y="3119846"/>
                  </a:lnTo>
                </a:path>
                <a:path w="7895590" h="3609975">
                  <a:moveTo>
                    <a:pt x="4276506" y="3151216"/>
                  </a:moveTo>
                  <a:lnTo>
                    <a:pt x="4276506" y="3151216"/>
                  </a:lnTo>
                </a:path>
                <a:path w="7895590" h="3609975">
                  <a:moveTo>
                    <a:pt x="4244124" y="3182587"/>
                  </a:moveTo>
                  <a:lnTo>
                    <a:pt x="4244124" y="3182587"/>
                  </a:lnTo>
                </a:path>
                <a:path w="7895590" h="3609975">
                  <a:moveTo>
                    <a:pt x="4212753" y="3213957"/>
                  </a:moveTo>
                  <a:lnTo>
                    <a:pt x="4212753" y="3213957"/>
                  </a:lnTo>
                </a:path>
                <a:path w="7895590" h="3609975">
                  <a:moveTo>
                    <a:pt x="4181383" y="3246339"/>
                  </a:moveTo>
                  <a:lnTo>
                    <a:pt x="4181383" y="3246339"/>
                  </a:lnTo>
                </a:path>
                <a:path w="7895590" h="3609975">
                  <a:moveTo>
                    <a:pt x="4150012" y="3277710"/>
                  </a:moveTo>
                  <a:lnTo>
                    <a:pt x="4150012" y="3277710"/>
                  </a:lnTo>
                </a:path>
                <a:path w="7895590" h="3609975">
                  <a:moveTo>
                    <a:pt x="4118642" y="3309080"/>
                  </a:moveTo>
                  <a:lnTo>
                    <a:pt x="4118642" y="3309080"/>
                  </a:lnTo>
                </a:path>
                <a:path w="7895590" h="3609975">
                  <a:moveTo>
                    <a:pt x="4086259" y="3340451"/>
                  </a:moveTo>
                  <a:lnTo>
                    <a:pt x="4086259" y="3340451"/>
                  </a:lnTo>
                </a:path>
                <a:path w="7895590" h="3609975">
                  <a:moveTo>
                    <a:pt x="4054889" y="3372833"/>
                  </a:moveTo>
                  <a:lnTo>
                    <a:pt x="4054889" y="3372833"/>
                  </a:lnTo>
                </a:path>
                <a:path w="7895590" h="3609975">
                  <a:moveTo>
                    <a:pt x="4023518" y="3404204"/>
                  </a:moveTo>
                  <a:lnTo>
                    <a:pt x="4023518" y="3404204"/>
                  </a:lnTo>
                </a:path>
                <a:path w="7895590" h="3609975">
                  <a:moveTo>
                    <a:pt x="3992148" y="3435574"/>
                  </a:moveTo>
                  <a:lnTo>
                    <a:pt x="3992148" y="3435574"/>
                  </a:lnTo>
                </a:path>
                <a:path w="7895590" h="3609975">
                  <a:moveTo>
                    <a:pt x="3959765" y="3466945"/>
                  </a:moveTo>
                  <a:lnTo>
                    <a:pt x="3959765" y="3466945"/>
                  </a:lnTo>
                </a:path>
                <a:path w="7895590" h="3609975">
                  <a:moveTo>
                    <a:pt x="3928395" y="3498315"/>
                  </a:moveTo>
                  <a:lnTo>
                    <a:pt x="3928395" y="3498315"/>
                  </a:lnTo>
                </a:path>
                <a:path w="7895590" h="3609975">
                  <a:moveTo>
                    <a:pt x="3897024" y="3530698"/>
                  </a:moveTo>
                  <a:lnTo>
                    <a:pt x="3897024" y="3530698"/>
                  </a:lnTo>
                </a:path>
                <a:path w="7895590" h="3609975">
                  <a:moveTo>
                    <a:pt x="3865654" y="3562068"/>
                  </a:moveTo>
                  <a:lnTo>
                    <a:pt x="3865654" y="3562068"/>
                  </a:lnTo>
                </a:path>
                <a:path w="7895590" h="3609975">
                  <a:moveTo>
                    <a:pt x="3833271" y="3593439"/>
                  </a:moveTo>
                  <a:lnTo>
                    <a:pt x="3833271" y="3593439"/>
                  </a:lnTo>
                </a:path>
                <a:path w="7895590" h="3609975">
                  <a:moveTo>
                    <a:pt x="4513303" y="2850667"/>
                  </a:moveTo>
                  <a:lnTo>
                    <a:pt x="4513303" y="2850667"/>
                  </a:lnTo>
                </a:path>
                <a:path w="7895590" h="3609975">
                  <a:moveTo>
                    <a:pt x="4481932" y="2882037"/>
                  </a:moveTo>
                  <a:lnTo>
                    <a:pt x="4481932" y="2882037"/>
                  </a:lnTo>
                </a:path>
                <a:path w="7895590" h="3609975">
                  <a:moveTo>
                    <a:pt x="4449550" y="2914419"/>
                  </a:moveTo>
                  <a:lnTo>
                    <a:pt x="4449550" y="2914419"/>
                  </a:lnTo>
                </a:path>
                <a:path w="7895590" h="3609975">
                  <a:moveTo>
                    <a:pt x="4418179" y="2945790"/>
                  </a:moveTo>
                  <a:lnTo>
                    <a:pt x="4418179" y="2945790"/>
                  </a:lnTo>
                </a:path>
                <a:path w="7895590" h="3609975">
                  <a:moveTo>
                    <a:pt x="4386809" y="2977160"/>
                  </a:moveTo>
                  <a:lnTo>
                    <a:pt x="4386809" y="2977160"/>
                  </a:lnTo>
                </a:path>
                <a:path w="7895590" h="3609975">
                  <a:moveTo>
                    <a:pt x="4355438" y="3008531"/>
                  </a:moveTo>
                  <a:lnTo>
                    <a:pt x="4355438" y="3008531"/>
                  </a:lnTo>
                </a:path>
                <a:path w="7895590" h="3609975">
                  <a:moveTo>
                    <a:pt x="4324068" y="3040913"/>
                  </a:moveTo>
                  <a:lnTo>
                    <a:pt x="4324068" y="3040913"/>
                  </a:lnTo>
                </a:path>
                <a:path w="7895590" h="3609975">
                  <a:moveTo>
                    <a:pt x="4291685" y="3072284"/>
                  </a:moveTo>
                  <a:lnTo>
                    <a:pt x="4291685" y="3072284"/>
                  </a:lnTo>
                </a:path>
                <a:path w="7895590" h="3609975">
                  <a:moveTo>
                    <a:pt x="4260315" y="3103654"/>
                  </a:moveTo>
                  <a:lnTo>
                    <a:pt x="4260315" y="3103654"/>
                  </a:lnTo>
                </a:path>
                <a:path w="7895590" h="3609975">
                  <a:moveTo>
                    <a:pt x="4228944" y="3135025"/>
                  </a:moveTo>
                  <a:lnTo>
                    <a:pt x="4228944" y="3135025"/>
                  </a:lnTo>
                </a:path>
                <a:path w="7895590" h="3609975">
                  <a:moveTo>
                    <a:pt x="4197574" y="3167407"/>
                  </a:moveTo>
                  <a:lnTo>
                    <a:pt x="4197574" y="3167407"/>
                  </a:lnTo>
                </a:path>
                <a:path w="7895590" h="3609975">
                  <a:moveTo>
                    <a:pt x="4165191" y="3198778"/>
                  </a:moveTo>
                  <a:lnTo>
                    <a:pt x="4165191" y="3198778"/>
                  </a:lnTo>
                </a:path>
                <a:path w="7895590" h="3609975">
                  <a:moveTo>
                    <a:pt x="4133821" y="3230148"/>
                  </a:moveTo>
                  <a:lnTo>
                    <a:pt x="4133821" y="3230148"/>
                  </a:lnTo>
                </a:path>
                <a:path w="7895590" h="3609975">
                  <a:moveTo>
                    <a:pt x="4102450" y="3261519"/>
                  </a:moveTo>
                  <a:lnTo>
                    <a:pt x="4102450" y="3261519"/>
                  </a:lnTo>
                </a:path>
                <a:path w="7895590" h="3609975">
                  <a:moveTo>
                    <a:pt x="4071080" y="3292889"/>
                  </a:moveTo>
                  <a:lnTo>
                    <a:pt x="4071080" y="3292889"/>
                  </a:lnTo>
                </a:path>
                <a:path w="7895590" h="3609975">
                  <a:moveTo>
                    <a:pt x="4038697" y="3325272"/>
                  </a:moveTo>
                  <a:lnTo>
                    <a:pt x="4038697" y="3325272"/>
                  </a:lnTo>
                </a:path>
                <a:path w="7895590" h="3609975">
                  <a:moveTo>
                    <a:pt x="4007327" y="3356642"/>
                  </a:moveTo>
                  <a:lnTo>
                    <a:pt x="4007327" y="3356642"/>
                  </a:lnTo>
                </a:path>
                <a:path w="7895590" h="3609975">
                  <a:moveTo>
                    <a:pt x="3975956" y="3388013"/>
                  </a:moveTo>
                  <a:lnTo>
                    <a:pt x="3975956" y="3388013"/>
                  </a:lnTo>
                </a:path>
                <a:path w="7895590" h="3609975">
                  <a:moveTo>
                    <a:pt x="3944586" y="3419383"/>
                  </a:moveTo>
                  <a:lnTo>
                    <a:pt x="3944586" y="3419383"/>
                  </a:lnTo>
                </a:path>
                <a:path w="7895590" h="3609975">
                  <a:moveTo>
                    <a:pt x="3912203" y="3451766"/>
                  </a:moveTo>
                  <a:lnTo>
                    <a:pt x="3912203" y="3451766"/>
                  </a:lnTo>
                </a:path>
                <a:path w="7895590" h="3609975">
                  <a:moveTo>
                    <a:pt x="3880833" y="3483136"/>
                  </a:moveTo>
                  <a:lnTo>
                    <a:pt x="3880833" y="3483136"/>
                  </a:lnTo>
                </a:path>
                <a:path w="7895590" h="3609975">
                  <a:moveTo>
                    <a:pt x="3849463" y="3514507"/>
                  </a:moveTo>
                  <a:lnTo>
                    <a:pt x="3849463" y="3514507"/>
                  </a:lnTo>
                </a:path>
                <a:path w="7895590" h="3609975">
                  <a:moveTo>
                    <a:pt x="3818092" y="3545877"/>
                  </a:moveTo>
                  <a:lnTo>
                    <a:pt x="3818092" y="3545877"/>
                  </a:lnTo>
                </a:path>
                <a:path w="7895590" h="3609975">
                  <a:moveTo>
                    <a:pt x="3786722" y="3578260"/>
                  </a:moveTo>
                  <a:lnTo>
                    <a:pt x="3786722" y="3578260"/>
                  </a:lnTo>
                </a:path>
                <a:path w="7895590" h="3609975">
                  <a:moveTo>
                    <a:pt x="3754339" y="3609630"/>
                  </a:moveTo>
                  <a:lnTo>
                    <a:pt x="3754339" y="3609630"/>
                  </a:lnTo>
                </a:path>
                <a:path w="7895590" h="3609975">
                  <a:moveTo>
                    <a:pt x="4434370" y="2866858"/>
                  </a:moveTo>
                  <a:lnTo>
                    <a:pt x="4434370" y="2866858"/>
                  </a:lnTo>
                </a:path>
                <a:path w="7895590" h="3609975">
                  <a:moveTo>
                    <a:pt x="4403000" y="2898228"/>
                  </a:moveTo>
                  <a:lnTo>
                    <a:pt x="4403000" y="2898228"/>
                  </a:lnTo>
                </a:path>
                <a:path w="7895590" h="3609975">
                  <a:moveTo>
                    <a:pt x="4370617" y="2929599"/>
                  </a:moveTo>
                  <a:lnTo>
                    <a:pt x="4370617" y="2929599"/>
                  </a:lnTo>
                </a:path>
                <a:path w="7895590" h="3609975">
                  <a:moveTo>
                    <a:pt x="4339247" y="2960969"/>
                  </a:moveTo>
                  <a:lnTo>
                    <a:pt x="4339247" y="2960969"/>
                  </a:lnTo>
                </a:path>
                <a:path w="7895590" h="3609975">
                  <a:moveTo>
                    <a:pt x="4307876" y="2993352"/>
                  </a:moveTo>
                  <a:lnTo>
                    <a:pt x="4307876" y="2993352"/>
                  </a:lnTo>
                </a:path>
                <a:path w="7895590" h="3609975">
                  <a:moveTo>
                    <a:pt x="4276506" y="3024722"/>
                  </a:moveTo>
                  <a:lnTo>
                    <a:pt x="4276506" y="3024722"/>
                  </a:lnTo>
                </a:path>
                <a:path w="7895590" h="3609975">
                  <a:moveTo>
                    <a:pt x="4244124" y="3056093"/>
                  </a:moveTo>
                  <a:lnTo>
                    <a:pt x="4244124" y="3056093"/>
                  </a:lnTo>
                </a:path>
                <a:path w="7895590" h="3609975">
                  <a:moveTo>
                    <a:pt x="4212753" y="3087463"/>
                  </a:moveTo>
                  <a:lnTo>
                    <a:pt x="4212753" y="3087463"/>
                  </a:lnTo>
                </a:path>
                <a:path w="7895590" h="3609975">
                  <a:moveTo>
                    <a:pt x="4181383" y="3119846"/>
                  </a:moveTo>
                  <a:lnTo>
                    <a:pt x="4181383" y="3119846"/>
                  </a:lnTo>
                </a:path>
                <a:path w="7895590" h="3609975">
                  <a:moveTo>
                    <a:pt x="4150012" y="3151216"/>
                  </a:moveTo>
                  <a:lnTo>
                    <a:pt x="4150012" y="3151216"/>
                  </a:lnTo>
                </a:path>
                <a:path w="7895590" h="3609975">
                  <a:moveTo>
                    <a:pt x="4118642" y="3182587"/>
                  </a:moveTo>
                  <a:lnTo>
                    <a:pt x="4118642" y="3182587"/>
                  </a:lnTo>
                </a:path>
                <a:path w="7895590" h="3609975">
                  <a:moveTo>
                    <a:pt x="4086259" y="3213957"/>
                  </a:moveTo>
                  <a:lnTo>
                    <a:pt x="4086259" y="3213957"/>
                  </a:lnTo>
                </a:path>
                <a:path w="7895590" h="3609975">
                  <a:moveTo>
                    <a:pt x="4054889" y="3246339"/>
                  </a:moveTo>
                  <a:lnTo>
                    <a:pt x="4054889" y="3246339"/>
                  </a:lnTo>
                </a:path>
                <a:path w="7895590" h="3609975">
                  <a:moveTo>
                    <a:pt x="4023518" y="3277710"/>
                  </a:moveTo>
                  <a:lnTo>
                    <a:pt x="4023518" y="3277710"/>
                  </a:lnTo>
                </a:path>
                <a:path w="7895590" h="3609975">
                  <a:moveTo>
                    <a:pt x="3992148" y="3309080"/>
                  </a:moveTo>
                  <a:lnTo>
                    <a:pt x="3992148" y="3309080"/>
                  </a:lnTo>
                </a:path>
                <a:path w="7895590" h="3609975">
                  <a:moveTo>
                    <a:pt x="3959765" y="3340451"/>
                  </a:moveTo>
                  <a:lnTo>
                    <a:pt x="3959765" y="3340451"/>
                  </a:lnTo>
                </a:path>
                <a:path w="7895590" h="3609975">
                  <a:moveTo>
                    <a:pt x="3928395" y="3372833"/>
                  </a:moveTo>
                  <a:lnTo>
                    <a:pt x="3928395" y="3372833"/>
                  </a:lnTo>
                </a:path>
                <a:path w="7895590" h="3609975">
                  <a:moveTo>
                    <a:pt x="3897024" y="3404204"/>
                  </a:moveTo>
                  <a:lnTo>
                    <a:pt x="3897024" y="3404204"/>
                  </a:lnTo>
                </a:path>
                <a:path w="7895590" h="3609975">
                  <a:moveTo>
                    <a:pt x="3865654" y="3435574"/>
                  </a:moveTo>
                  <a:lnTo>
                    <a:pt x="3865654" y="3435574"/>
                  </a:lnTo>
                </a:path>
                <a:path w="7895590" h="3609975">
                  <a:moveTo>
                    <a:pt x="3833271" y="3466945"/>
                  </a:moveTo>
                  <a:lnTo>
                    <a:pt x="3833271" y="3466945"/>
                  </a:lnTo>
                </a:path>
                <a:path w="7895590" h="3609975">
                  <a:moveTo>
                    <a:pt x="3801901" y="3498315"/>
                  </a:moveTo>
                  <a:lnTo>
                    <a:pt x="3801901" y="3498315"/>
                  </a:lnTo>
                </a:path>
                <a:path w="7895590" h="3609975">
                  <a:moveTo>
                    <a:pt x="3770530" y="3530698"/>
                  </a:moveTo>
                  <a:lnTo>
                    <a:pt x="3770530" y="3530698"/>
                  </a:lnTo>
                </a:path>
                <a:path w="7895590" h="3609975">
                  <a:moveTo>
                    <a:pt x="3739160" y="3562068"/>
                  </a:moveTo>
                  <a:lnTo>
                    <a:pt x="3739160" y="3562068"/>
                  </a:lnTo>
                </a:path>
                <a:path w="7895590" h="3609975">
                  <a:moveTo>
                    <a:pt x="3706777" y="3593439"/>
                  </a:moveTo>
                  <a:lnTo>
                    <a:pt x="3706777" y="3593439"/>
                  </a:lnTo>
                </a:path>
                <a:path w="7895590" h="3609975">
                  <a:moveTo>
                    <a:pt x="4386809" y="2850667"/>
                  </a:moveTo>
                  <a:lnTo>
                    <a:pt x="4386809" y="2850667"/>
                  </a:lnTo>
                </a:path>
                <a:path w="7895590" h="3609975">
                  <a:moveTo>
                    <a:pt x="4355438" y="2882037"/>
                  </a:moveTo>
                  <a:lnTo>
                    <a:pt x="4355438" y="2882037"/>
                  </a:lnTo>
                </a:path>
                <a:path w="7895590" h="3609975">
                  <a:moveTo>
                    <a:pt x="4324068" y="2914419"/>
                  </a:moveTo>
                  <a:lnTo>
                    <a:pt x="4324068" y="2914419"/>
                  </a:lnTo>
                </a:path>
                <a:path w="7895590" h="3609975">
                  <a:moveTo>
                    <a:pt x="4291685" y="2945790"/>
                  </a:moveTo>
                  <a:lnTo>
                    <a:pt x="4291685" y="2945790"/>
                  </a:lnTo>
                </a:path>
                <a:path w="7895590" h="3609975">
                  <a:moveTo>
                    <a:pt x="4260315" y="2977160"/>
                  </a:moveTo>
                  <a:lnTo>
                    <a:pt x="4260315" y="2977160"/>
                  </a:lnTo>
                </a:path>
                <a:path w="7895590" h="3609975">
                  <a:moveTo>
                    <a:pt x="4228944" y="3008531"/>
                  </a:moveTo>
                  <a:lnTo>
                    <a:pt x="4228944" y="3008531"/>
                  </a:lnTo>
                </a:path>
                <a:path w="7895590" h="3609975">
                  <a:moveTo>
                    <a:pt x="4197574" y="3040913"/>
                  </a:moveTo>
                  <a:lnTo>
                    <a:pt x="4197574" y="3040913"/>
                  </a:lnTo>
                </a:path>
                <a:path w="7895590" h="3609975">
                  <a:moveTo>
                    <a:pt x="4165191" y="3072284"/>
                  </a:moveTo>
                  <a:lnTo>
                    <a:pt x="4165191" y="3072284"/>
                  </a:lnTo>
                </a:path>
                <a:path w="7895590" h="3609975">
                  <a:moveTo>
                    <a:pt x="4133821" y="3103654"/>
                  </a:moveTo>
                  <a:lnTo>
                    <a:pt x="4133821" y="3103654"/>
                  </a:lnTo>
                </a:path>
                <a:path w="7895590" h="3609975">
                  <a:moveTo>
                    <a:pt x="4102450" y="3135025"/>
                  </a:moveTo>
                  <a:lnTo>
                    <a:pt x="4102450" y="3135025"/>
                  </a:lnTo>
                </a:path>
                <a:path w="7895590" h="3609975">
                  <a:moveTo>
                    <a:pt x="4071080" y="3167407"/>
                  </a:moveTo>
                  <a:lnTo>
                    <a:pt x="4071080" y="3167407"/>
                  </a:lnTo>
                </a:path>
                <a:path w="7895590" h="3609975">
                  <a:moveTo>
                    <a:pt x="4038697" y="3198778"/>
                  </a:moveTo>
                  <a:lnTo>
                    <a:pt x="4038697" y="3198778"/>
                  </a:lnTo>
                </a:path>
                <a:path w="7895590" h="3609975">
                  <a:moveTo>
                    <a:pt x="4007327" y="3230148"/>
                  </a:moveTo>
                  <a:lnTo>
                    <a:pt x="4007327" y="3230148"/>
                  </a:lnTo>
                </a:path>
                <a:path w="7895590" h="3609975">
                  <a:moveTo>
                    <a:pt x="3975956" y="3261519"/>
                  </a:moveTo>
                  <a:lnTo>
                    <a:pt x="3975956" y="3261519"/>
                  </a:lnTo>
                </a:path>
                <a:path w="7895590" h="3609975">
                  <a:moveTo>
                    <a:pt x="3944586" y="3292889"/>
                  </a:moveTo>
                  <a:lnTo>
                    <a:pt x="3944586" y="3292889"/>
                  </a:lnTo>
                </a:path>
                <a:path w="7895590" h="3609975">
                  <a:moveTo>
                    <a:pt x="3912203" y="3325272"/>
                  </a:moveTo>
                  <a:lnTo>
                    <a:pt x="3912203" y="3325272"/>
                  </a:lnTo>
                </a:path>
                <a:path w="7895590" h="3609975">
                  <a:moveTo>
                    <a:pt x="3880833" y="3356642"/>
                  </a:moveTo>
                  <a:lnTo>
                    <a:pt x="3880833" y="3356642"/>
                  </a:lnTo>
                </a:path>
                <a:path w="7895590" h="3609975">
                  <a:moveTo>
                    <a:pt x="3849463" y="3388013"/>
                  </a:moveTo>
                  <a:lnTo>
                    <a:pt x="3849463" y="3388013"/>
                  </a:lnTo>
                </a:path>
                <a:path w="7895590" h="3609975">
                  <a:moveTo>
                    <a:pt x="3818092" y="3419383"/>
                  </a:moveTo>
                  <a:lnTo>
                    <a:pt x="3818092" y="3419383"/>
                  </a:lnTo>
                </a:path>
                <a:path w="7895590" h="3609975">
                  <a:moveTo>
                    <a:pt x="3786722" y="3451766"/>
                  </a:moveTo>
                  <a:lnTo>
                    <a:pt x="3786722" y="3451766"/>
                  </a:lnTo>
                </a:path>
                <a:path w="7895590" h="3609975">
                  <a:moveTo>
                    <a:pt x="3754339" y="3483136"/>
                  </a:moveTo>
                  <a:lnTo>
                    <a:pt x="3754339" y="3483136"/>
                  </a:lnTo>
                </a:path>
                <a:path w="7895590" h="3609975">
                  <a:moveTo>
                    <a:pt x="3722969" y="3514507"/>
                  </a:moveTo>
                  <a:lnTo>
                    <a:pt x="3722969" y="3514507"/>
                  </a:lnTo>
                </a:path>
                <a:path w="7895590" h="3609975">
                  <a:moveTo>
                    <a:pt x="3691598" y="3545877"/>
                  </a:moveTo>
                  <a:lnTo>
                    <a:pt x="3691598" y="3545877"/>
                  </a:lnTo>
                </a:path>
                <a:path w="7895590" h="3609975">
                  <a:moveTo>
                    <a:pt x="3660228" y="3578260"/>
                  </a:moveTo>
                  <a:lnTo>
                    <a:pt x="3660228" y="3578260"/>
                  </a:lnTo>
                </a:path>
                <a:path w="7895590" h="3609975">
                  <a:moveTo>
                    <a:pt x="3627845" y="3609630"/>
                  </a:moveTo>
                  <a:lnTo>
                    <a:pt x="3627845" y="3609630"/>
                  </a:lnTo>
                </a:path>
                <a:path w="7895590" h="3609975">
                  <a:moveTo>
                    <a:pt x="4307876" y="2866858"/>
                  </a:moveTo>
                  <a:lnTo>
                    <a:pt x="4307876" y="2866858"/>
                  </a:lnTo>
                </a:path>
                <a:path w="7895590" h="3609975">
                  <a:moveTo>
                    <a:pt x="4276506" y="2898228"/>
                  </a:moveTo>
                  <a:lnTo>
                    <a:pt x="4276506" y="2898228"/>
                  </a:lnTo>
                </a:path>
                <a:path w="7895590" h="3609975">
                  <a:moveTo>
                    <a:pt x="4244124" y="2929599"/>
                  </a:moveTo>
                  <a:lnTo>
                    <a:pt x="4244124" y="2929599"/>
                  </a:lnTo>
                </a:path>
                <a:path w="7895590" h="3609975">
                  <a:moveTo>
                    <a:pt x="4212753" y="2960969"/>
                  </a:moveTo>
                  <a:lnTo>
                    <a:pt x="4212753" y="2960969"/>
                  </a:lnTo>
                </a:path>
                <a:path w="7895590" h="3609975">
                  <a:moveTo>
                    <a:pt x="4181383" y="2993352"/>
                  </a:moveTo>
                  <a:lnTo>
                    <a:pt x="4181383" y="2993352"/>
                  </a:lnTo>
                </a:path>
                <a:path w="7895590" h="3609975">
                  <a:moveTo>
                    <a:pt x="4150012" y="3024722"/>
                  </a:moveTo>
                  <a:lnTo>
                    <a:pt x="4150012" y="3024722"/>
                  </a:lnTo>
                </a:path>
                <a:path w="7895590" h="3609975">
                  <a:moveTo>
                    <a:pt x="4118642" y="3056093"/>
                  </a:moveTo>
                  <a:lnTo>
                    <a:pt x="4118642" y="3056093"/>
                  </a:lnTo>
                </a:path>
                <a:path w="7895590" h="3609975">
                  <a:moveTo>
                    <a:pt x="4086259" y="3087463"/>
                  </a:moveTo>
                  <a:lnTo>
                    <a:pt x="4086259" y="3087463"/>
                  </a:lnTo>
                </a:path>
                <a:path w="7895590" h="3609975">
                  <a:moveTo>
                    <a:pt x="4054889" y="3119846"/>
                  </a:moveTo>
                  <a:lnTo>
                    <a:pt x="4054889" y="3119846"/>
                  </a:lnTo>
                </a:path>
                <a:path w="7895590" h="3609975">
                  <a:moveTo>
                    <a:pt x="4023518" y="3151216"/>
                  </a:moveTo>
                  <a:lnTo>
                    <a:pt x="4023518" y="3151216"/>
                  </a:lnTo>
                </a:path>
                <a:path w="7895590" h="3609975">
                  <a:moveTo>
                    <a:pt x="3959765" y="3213957"/>
                  </a:moveTo>
                  <a:lnTo>
                    <a:pt x="3959765" y="3213957"/>
                  </a:lnTo>
                </a:path>
                <a:path w="7895590" h="3609975">
                  <a:moveTo>
                    <a:pt x="3928395" y="3246339"/>
                  </a:moveTo>
                  <a:lnTo>
                    <a:pt x="3928395" y="3246339"/>
                  </a:lnTo>
                </a:path>
                <a:path w="7895590" h="3609975">
                  <a:moveTo>
                    <a:pt x="3897024" y="3277710"/>
                  </a:moveTo>
                  <a:lnTo>
                    <a:pt x="3897024" y="3277710"/>
                  </a:lnTo>
                </a:path>
                <a:path w="7895590" h="3609975">
                  <a:moveTo>
                    <a:pt x="3865654" y="3309080"/>
                  </a:moveTo>
                  <a:lnTo>
                    <a:pt x="3865654" y="3309080"/>
                  </a:lnTo>
                </a:path>
                <a:path w="7895590" h="3609975">
                  <a:moveTo>
                    <a:pt x="3833271" y="3340451"/>
                  </a:moveTo>
                  <a:lnTo>
                    <a:pt x="3833271" y="3340451"/>
                  </a:lnTo>
                </a:path>
                <a:path w="7895590" h="3609975">
                  <a:moveTo>
                    <a:pt x="3801901" y="3372833"/>
                  </a:moveTo>
                  <a:lnTo>
                    <a:pt x="3801901" y="3372833"/>
                  </a:lnTo>
                </a:path>
                <a:path w="7895590" h="3609975">
                  <a:moveTo>
                    <a:pt x="3770530" y="3404204"/>
                  </a:moveTo>
                  <a:lnTo>
                    <a:pt x="3770530" y="3404204"/>
                  </a:lnTo>
                </a:path>
                <a:path w="7895590" h="3609975">
                  <a:moveTo>
                    <a:pt x="3739160" y="3435574"/>
                  </a:moveTo>
                  <a:lnTo>
                    <a:pt x="3739160" y="3435574"/>
                  </a:lnTo>
                </a:path>
                <a:path w="7895590" h="3609975">
                  <a:moveTo>
                    <a:pt x="3706777" y="3466945"/>
                  </a:moveTo>
                  <a:lnTo>
                    <a:pt x="3706777" y="3466945"/>
                  </a:lnTo>
                </a:path>
                <a:path w="7895590" h="3609975">
                  <a:moveTo>
                    <a:pt x="3675407" y="3498315"/>
                  </a:moveTo>
                  <a:lnTo>
                    <a:pt x="3675407" y="3498315"/>
                  </a:lnTo>
                </a:path>
                <a:path w="7895590" h="3609975">
                  <a:moveTo>
                    <a:pt x="3644036" y="3530698"/>
                  </a:moveTo>
                  <a:lnTo>
                    <a:pt x="3644036" y="3530698"/>
                  </a:lnTo>
                </a:path>
                <a:path w="7895590" h="3609975">
                  <a:moveTo>
                    <a:pt x="3612666" y="3562068"/>
                  </a:moveTo>
                  <a:lnTo>
                    <a:pt x="3612666" y="3562068"/>
                  </a:lnTo>
                </a:path>
                <a:path w="7895590" h="3609975">
                  <a:moveTo>
                    <a:pt x="3581295" y="3593439"/>
                  </a:moveTo>
                  <a:lnTo>
                    <a:pt x="3581295" y="3593439"/>
                  </a:lnTo>
                </a:path>
                <a:path w="7895590" h="3609975">
                  <a:moveTo>
                    <a:pt x="4260315" y="2850667"/>
                  </a:moveTo>
                  <a:lnTo>
                    <a:pt x="4260315" y="2850667"/>
                  </a:lnTo>
                </a:path>
                <a:path w="7895590" h="3609975">
                  <a:moveTo>
                    <a:pt x="4228944" y="2882037"/>
                  </a:moveTo>
                  <a:lnTo>
                    <a:pt x="4228944" y="2882037"/>
                  </a:lnTo>
                </a:path>
                <a:path w="7895590" h="3609975">
                  <a:moveTo>
                    <a:pt x="4197574" y="2914419"/>
                  </a:moveTo>
                  <a:lnTo>
                    <a:pt x="4197574" y="2914419"/>
                  </a:lnTo>
                </a:path>
                <a:path w="7895590" h="3609975">
                  <a:moveTo>
                    <a:pt x="4165191" y="2945790"/>
                  </a:moveTo>
                  <a:lnTo>
                    <a:pt x="4165191" y="2945790"/>
                  </a:lnTo>
                </a:path>
                <a:path w="7895590" h="3609975">
                  <a:moveTo>
                    <a:pt x="5134641" y="2271830"/>
                  </a:moveTo>
                  <a:lnTo>
                    <a:pt x="5134641" y="2271830"/>
                  </a:lnTo>
                </a:path>
                <a:path w="7895590" h="3609975">
                  <a:moveTo>
                    <a:pt x="5113390" y="2292069"/>
                  </a:moveTo>
                  <a:lnTo>
                    <a:pt x="5113390" y="2292069"/>
                  </a:lnTo>
                </a:path>
                <a:path w="7895590" h="3609975">
                  <a:moveTo>
                    <a:pt x="5093151" y="2313320"/>
                  </a:moveTo>
                  <a:lnTo>
                    <a:pt x="5093151" y="2313320"/>
                  </a:lnTo>
                </a:path>
                <a:path w="7895590" h="3609975">
                  <a:moveTo>
                    <a:pt x="5071900" y="2334571"/>
                  </a:moveTo>
                  <a:lnTo>
                    <a:pt x="5071900" y="2334571"/>
                  </a:lnTo>
                </a:path>
                <a:path w="7895590" h="3609975">
                  <a:moveTo>
                    <a:pt x="5050649" y="2355822"/>
                  </a:moveTo>
                  <a:lnTo>
                    <a:pt x="5050649" y="2355822"/>
                  </a:lnTo>
                </a:path>
                <a:path w="7895590" h="3609975">
                  <a:moveTo>
                    <a:pt x="5029398" y="2377073"/>
                  </a:moveTo>
                  <a:lnTo>
                    <a:pt x="5029398" y="2377073"/>
                  </a:lnTo>
                </a:path>
                <a:path w="7895590" h="3609975">
                  <a:moveTo>
                    <a:pt x="5008147" y="2397312"/>
                  </a:moveTo>
                  <a:lnTo>
                    <a:pt x="5008147" y="2397312"/>
                  </a:lnTo>
                </a:path>
                <a:path w="7895590" h="3609975">
                  <a:moveTo>
                    <a:pt x="4986896" y="2418563"/>
                  </a:moveTo>
                  <a:lnTo>
                    <a:pt x="4986896" y="2418563"/>
                  </a:lnTo>
                </a:path>
                <a:path w="7895590" h="3609975">
                  <a:moveTo>
                    <a:pt x="4966657" y="2439814"/>
                  </a:moveTo>
                  <a:lnTo>
                    <a:pt x="4966657" y="2439814"/>
                  </a:lnTo>
                </a:path>
                <a:path w="7895590" h="3609975">
                  <a:moveTo>
                    <a:pt x="4945406" y="2461065"/>
                  </a:moveTo>
                  <a:lnTo>
                    <a:pt x="4945406" y="2461065"/>
                  </a:lnTo>
                </a:path>
                <a:path w="7895590" h="3609975">
                  <a:moveTo>
                    <a:pt x="4924155" y="2482316"/>
                  </a:moveTo>
                  <a:lnTo>
                    <a:pt x="4924155" y="2482316"/>
                  </a:lnTo>
                </a:path>
                <a:path w="7895590" h="3609975">
                  <a:moveTo>
                    <a:pt x="4902904" y="2503567"/>
                  </a:moveTo>
                  <a:lnTo>
                    <a:pt x="4902904" y="2503567"/>
                  </a:lnTo>
                </a:path>
                <a:path w="7895590" h="3609975">
                  <a:moveTo>
                    <a:pt x="4881653" y="2523806"/>
                  </a:moveTo>
                  <a:lnTo>
                    <a:pt x="4881653" y="2523806"/>
                  </a:lnTo>
                </a:path>
                <a:path w="7895590" h="3609975">
                  <a:moveTo>
                    <a:pt x="4861414" y="2545057"/>
                  </a:moveTo>
                  <a:lnTo>
                    <a:pt x="4861414" y="2545057"/>
                  </a:lnTo>
                </a:path>
                <a:path w="7895590" h="3609975">
                  <a:moveTo>
                    <a:pt x="4840163" y="2566308"/>
                  </a:moveTo>
                  <a:lnTo>
                    <a:pt x="4840163" y="2566308"/>
                  </a:lnTo>
                </a:path>
                <a:path w="7895590" h="3609975">
                  <a:moveTo>
                    <a:pt x="4818912" y="2587559"/>
                  </a:moveTo>
                  <a:lnTo>
                    <a:pt x="4818912" y="2587559"/>
                  </a:lnTo>
                </a:path>
                <a:path w="7895590" h="3609975">
                  <a:moveTo>
                    <a:pt x="5082019" y="2281950"/>
                  </a:moveTo>
                  <a:lnTo>
                    <a:pt x="5082019" y="2281950"/>
                  </a:lnTo>
                </a:path>
                <a:path w="7895590" h="3609975">
                  <a:moveTo>
                    <a:pt x="5060768" y="2303201"/>
                  </a:moveTo>
                  <a:lnTo>
                    <a:pt x="5060768" y="2303201"/>
                  </a:lnTo>
                </a:path>
                <a:path w="7895590" h="3609975">
                  <a:moveTo>
                    <a:pt x="5040529" y="2324452"/>
                  </a:moveTo>
                  <a:lnTo>
                    <a:pt x="5040529" y="2324452"/>
                  </a:lnTo>
                </a:path>
                <a:path w="7895590" h="3609975">
                  <a:moveTo>
                    <a:pt x="5019278" y="2344691"/>
                  </a:moveTo>
                  <a:lnTo>
                    <a:pt x="5019278" y="2344691"/>
                  </a:lnTo>
                </a:path>
                <a:path w="7895590" h="3609975">
                  <a:moveTo>
                    <a:pt x="4998027" y="2365942"/>
                  </a:moveTo>
                  <a:lnTo>
                    <a:pt x="4998027" y="2365942"/>
                  </a:lnTo>
                </a:path>
                <a:path w="7895590" h="3609975">
                  <a:moveTo>
                    <a:pt x="4976776" y="2387193"/>
                  </a:moveTo>
                  <a:lnTo>
                    <a:pt x="4976776" y="2387193"/>
                  </a:lnTo>
                </a:path>
                <a:path w="7895590" h="3609975">
                  <a:moveTo>
                    <a:pt x="4955525" y="2408444"/>
                  </a:moveTo>
                  <a:lnTo>
                    <a:pt x="4955525" y="2408444"/>
                  </a:lnTo>
                </a:path>
                <a:path w="7895590" h="3609975">
                  <a:moveTo>
                    <a:pt x="4934274" y="2429695"/>
                  </a:moveTo>
                  <a:lnTo>
                    <a:pt x="4934274" y="2429695"/>
                  </a:lnTo>
                </a:path>
                <a:path w="7895590" h="3609975">
                  <a:moveTo>
                    <a:pt x="4914035" y="2450946"/>
                  </a:moveTo>
                  <a:lnTo>
                    <a:pt x="4914035" y="2450946"/>
                  </a:lnTo>
                </a:path>
                <a:path w="7895590" h="3609975">
                  <a:moveTo>
                    <a:pt x="4892784" y="2471185"/>
                  </a:moveTo>
                  <a:lnTo>
                    <a:pt x="4892784" y="2471185"/>
                  </a:lnTo>
                </a:path>
                <a:path w="7895590" h="3609975">
                  <a:moveTo>
                    <a:pt x="4871533" y="2492436"/>
                  </a:moveTo>
                  <a:lnTo>
                    <a:pt x="4871533" y="2492436"/>
                  </a:lnTo>
                </a:path>
                <a:path w="7895590" h="3609975">
                  <a:moveTo>
                    <a:pt x="4850282" y="2513687"/>
                  </a:moveTo>
                  <a:lnTo>
                    <a:pt x="4850282" y="2513687"/>
                  </a:lnTo>
                </a:path>
                <a:path w="7895590" h="3609975">
                  <a:moveTo>
                    <a:pt x="4829031" y="2534938"/>
                  </a:moveTo>
                  <a:lnTo>
                    <a:pt x="4829031" y="2534938"/>
                  </a:lnTo>
                </a:path>
                <a:path w="7895590" h="3609975">
                  <a:moveTo>
                    <a:pt x="4807780" y="2556189"/>
                  </a:moveTo>
                  <a:lnTo>
                    <a:pt x="4807780" y="2556189"/>
                  </a:lnTo>
                </a:path>
                <a:path w="7895590" h="3609975">
                  <a:moveTo>
                    <a:pt x="5050649" y="2271830"/>
                  </a:moveTo>
                  <a:lnTo>
                    <a:pt x="5050649" y="2271830"/>
                  </a:lnTo>
                </a:path>
                <a:path w="7895590" h="3609975">
                  <a:moveTo>
                    <a:pt x="5029398" y="2292069"/>
                  </a:moveTo>
                  <a:lnTo>
                    <a:pt x="5029398" y="2292069"/>
                  </a:lnTo>
                </a:path>
                <a:path w="7895590" h="3609975">
                  <a:moveTo>
                    <a:pt x="5008147" y="2313320"/>
                  </a:moveTo>
                  <a:lnTo>
                    <a:pt x="5008147" y="2313320"/>
                  </a:lnTo>
                </a:path>
                <a:path w="7895590" h="3609975">
                  <a:moveTo>
                    <a:pt x="4986896" y="2334571"/>
                  </a:moveTo>
                  <a:lnTo>
                    <a:pt x="4986896" y="2334571"/>
                  </a:lnTo>
                </a:path>
                <a:path w="7895590" h="3609975">
                  <a:moveTo>
                    <a:pt x="4966657" y="2355822"/>
                  </a:moveTo>
                  <a:lnTo>
                    <a:pt x="4966657" y="2355822"/>
                  </a:lnTo>
                </a:path>
                <a:path w="7895590" h="3609975">
                  <a:moveTo>
                    <a:pt x="4945406" y="2377073"/>
                  </a:moveTo>
                  <a:lnTo>
                    <a:pt x="4945406" y="2377073"/>
                  </a:lnTo>
                </a:path>
                <a:path w="7895590" h="3609975">
                  <a:moveTo>
                    <a:pt x="4924155" y="2397312"/>
                  </a:moveTo>
                  <a:lnTo>
                    <a:pt x="4924155" y="2397312"/>
                  </a:lnTo>
                </a:path>
                <a:path w="7895590" h="3609975">
                  <a:moveTo>
                    <a:pt x="4902904" y="2418563"/>
                  </a:moveTo>
                  <a:lnTo>
                    <a:pt x="4902904" y="2418563"/>
                  </a:lnTo>
                </a:path>
                <a:path w="7895590" h="3609975">
                  <a:moveTo>
                    <a:pt x="4881653" y="2439814"/>
                  </a:moveTo>
                  <a:lnTo>
                    <a:pt x="4881653" y="2439814"/>
                  </a:lnTo>
                </a:path>
                <a:path w="7895590" h="3609975">
                  <a:moveTo>
                    <a:pt x="4861414" y="2461065"/>
                  </a:moveTo>
                  <a:lnTo>
                    <a:pt x="4861414" y="2461065"/>
                  </a:lnTo>
                </a:path>
                <a:path w="7895590" h="3609975">
                  <a:moveTo>
                    <a:pt x="4840163" y="2482316"/>
                  </a:moveTo>
                  <a:lnTo>
                    <a:pt x="4840163" y="2482316"/>
                  </a:lnTo>
                </a:path>
                <a:path w="7895590" h="3609975">
                  <a:moveTo>
                    <a:pt x="4818912" y="2503567"/>
                  </a:moveTo>
                  <a:lnTo>
                    <a:pt x="4818912" y="2503567"/>
                  </a:lnTo>
                </a:path>
                <a:path w="7895590" h="3609975">
                  <a:moveTo>
                    <a:pt x="4998027" y="2281950"/>
                  </a:moveTo>
                  <a:lnTo>
                    <a:pt x="4998027" y="2281950"/>
                  </a:lnTo>
                </a:path>
                <a:path w="7895590" h="3609975">
                  <a:moveTo>
                    <a:pt x="4976776" y="2303201"/>
                  </a:moveTo>
                  <a:lnTo>
                    <a:pt x="4976776" y="2303201"/>
                  </a:lnTo>
                </a:path>
                <a:path w="7895590" h="3609975">
                  <a:moveTo>
                    <a:pt x="4955525" y="2324452"/>
                  </a:moveTo>
                  <a:lnTo>
                    <a:pt x="4955525" y="2324452"/>
                  </a:lnTo>
                </a:path>
                <a:path w="7895590" h="3609975">
                  <a:moveTo>
                    <a:pt x="4934274" y="2344691"/>
                  </a:moveTo>
                  <a:lnTo>
                    <a:pt x="4934274" y="2344691"/>
                  </a:lnTo>
                </a:path>
                <a:path w="7895590" h="3609975">
                  <a:moveTo>
                    <a:pt x="4914035" y="2365942"/>
                  </a:moveTo>
                  <a:lnTo>
                    <a:pt x="4914035" y="2365942"/>
                  </a:lnTo>
                </a:path>
                <a:path w="7895590" h="3609975">
                  <a:moveTo>
                    <a:pt x="4892784" y="2387193"/>
                  </a:moveTo>
                  <a:lnTo>
                    <a:pt x="4892784" y="2387193"/>
                  </a:lnTo>
                </a:path>
                <a:path w="7895590" h="3609975">
                  <a:moveTo>
                    <a:pt x="4871533" y="2408444"/>
                  </a:moveTo>
                  <a:lnTo>
                    <a:pt x="4871533" y="2408444"/>
                  </a:lnTo>
                </a:path>
                <a:path w="7895590" h="3609975">
                  <a:moveTo>
                    <a:pt x="4850282" y="2429695"/>
                  </a:moveTo>
                  <a:lnTo>
                    <a:pt x="4850282" y="2429695"/>
                  </a:lnTo>
                </a:path>
                <a:path w="7895590" h="3609975">
                  <a:moveTo>
                    <a:pt x="4829031" y="2450946"/>
                  </a:moveTo>
                  <a:lnTo>
                    <a:pt x="4829031" y="2450946"/>
                  </a:lnTo>
                </a:path>
                <a:path w="7895590" h="3609975">
                  <a:moveTo>
                    <a:pt x="4807780" y="2471185"/>
                  </a:moveTo>
                  <a:lnTo>
                    <a:pt x="4807780" y="2471185"/>
                  </a:lnTo>
                </a:path>
                <a:path w="7895590" h="3609975">
                  <a:moveTo>
                    <a:pt x="4966657" y="2271830"/>
                  </a:moveTo>
                  <a:lnTo>
                    <a:pt x="4966657" y="2271830"/>
                  </a:lnTo>
                </a:path>
                <a:path w="7895590" h="3609975">
                  <a:moveTo>
                    <a:pt x="4945406" y="2292069"/>
                  </a:moveTo>
                  <a:lnTo>
                    <a:pt x="4945406" y="2292069"/>
                  </a:lnTo>
                </a:path>
                <a:path w="7895590" h="3609975">
                  <a:moveTo>
                    <a:pt x="4924155" y="2313320"/>
                  </a:moveTo>
                  <a:lnTo>
                    <a:pt x="4924155" y="2313320"/>
                  </a:lnTo>
                </a:path>
                <a:path w="7895590" h="3609975">
                  <a:moveTo>
                    <a:pt x="4902904" y="2334571"/>
                  </a:moveTo>
                  <a:lnTo>
                    <a:pt x="4902904" y="2334571"/>
                  </a:lnTo>
                </a:path>
                <a:path w="7895590" h="3609975">
                  <a:moveTo>
                    <a:pt x="4881653" y="2355822"/>
                  </a:moveTo>
                  <a:lnTo>
                    <a:pt x="4881653" y="2355822"/>
                  </a:lnTo>
                </a:path>
                <a:path w="7895590" h="3609975">
                  <a:moveTo>
                    <a:pt x="4861414" y="2377073"/>
                  </a:moveTo>
                  <a:lnTo>
                    <a:pt x="4861414" y="2377073"/>
                  </a:lnTo>
                </a:path>
                <a:path w="7895590" h="3609975">
                  <a:moveTo>
                    <a:pt x="4840163" y="2397312"/>
                  </a:moveTo>
                  <a:lnTo>
                    <a:pt x="4840163" y="2397312"/>
                  </a:lnTo>
                </a:path>
                <a:path w="7895590" h="3609975">
                  <a:moveTo>
                    <a:pt x="4818912" y="2418563"/>
                  </a:moveTo>
                  <a:lnTo>
                    <a:pt x="4818912" y="2418563"/>
                  </a:lnTo>
                </a:path>
                <a:path w="7895590" h="3609975">
                  <a:moveTo>
                    <a:pt x="4914035" y="2281950"/>
                  </a:moveTo>
                  <a:lnTo>
                    <a:pt x="4914035" y="2281950"/>
                  </a:lnTo>
                </a:path>
                <a:path w="7895590" h="3609975">
                  <a:moveTo>
                    <a:pt x="4892784" y="2303201"/>
                  </a:moveTo>
                  <a:lnTo>
                    <a:pt x="4892784" y="2303201"/>
                  </a:lnTo>
                </a:path>
                <a:path w="7895590" h="3609975">
                  <a:moveTo>
                    <a:pt x="4871533" y="2324452"/>
                  </a:moveTo>
                  <a:lnTo>
                    <a:pt x="4871533" y="2324452"/>
                  </a:lnTo>
                </a:path>
                <a:path w="7895590" h="3609975">
                  <a:moveTo>
                    <a:pt x="4850282" y="2344691"/>
                  </a:moveTo>
                  <a:lnTo>
                    <a:pt x="4850282" y="2344691"/>
                  </a:lnTo>
                </a:path>
                <a:path w="7895590" h="3609975">
                  <a:moveTo>
                    <a:pt x="4829031" y="2365942"/>
                  </a:moveTo>
                  <a:lnTo>
                    <a:pt x="4829031" y="2365942"/>
                  </a:lnTo>
                </a:path>
                <a:path w="7895590" h="3609975">
                  <a:moveTo>
                    <a:pt x="4807780" y="2387193"/>
                  </a:moveTo>
                  <a:lnTo>
                    <a:pt x="4807780" y="2387193"/>
                  </a:lnTo>
                </a:path>
                <a:path w="7895590" h="3609975">
                  <a:moveTo>
                    <a:pt x="4881653" y="2271830"/>
                  </a:moveTo>
                  <a:lnTo>
                    <a:pt x="4881653" y="2271830"/>
                  </a:lnTo>
                </a:path>
                <a:path w="7895590" h="3609975">
                  <a:moveTo>
                    <a:pt x="4861414" y="2292069"/>
                  </a:moveTo>
                  <a:lnTo>
                    <a:pt x="4861414" y="2292069"/>
                  </a:lnTo>
                </a:path>
                <a:path w="7895590" h="3609975">
                  <a:moveTo>
                    <a:pt x="4840163" y="2313320"/>
                  </a:moveTo>
                  <a:lnTo>
                    <a:pt x="4840163" y="2313320"/>
                  </a:lnTo>
                </a:path>
                <a:path w="7895590" h="3609975">
                  <a:moveTo>
                    <a:pt x="4818912" y="2334571"/>
                  </a:moveTo>
                  <a:lnTo>
                    <a:pt x="4818912" y="2334571"/>
                  </a:lnTo>
                </a:path>
                <a:path w="7895590" h="3609975">
                  <a:moveTo>
                    <a:pt x="4829031" y="2281950"/>
                  </a:moveTo>
                  <a:lnTo>
                    <a:pt x="4829031" y="2281950"/>
                  </a:lnTo>
                </a:path>
                <a:path w="7895590" h="3609975">
                  <a:moveTo>
                    <a:pt x="4807780" y="2303201"/>
                  </a:moveTo>
                  <a:lnTo>
                    <a:pt x="4807780" y="2303201"/>
                  </a:lnTo>
                </a:path>
                <a:path w="7895590" h="3609975">
                  <a:moveTo>
                    <a:pt x="5430131" y="2397312"/>
                  </a:moveTo>
                  <a:lnTo>
                    <a:pt x="5430131" y="2397312"/>
                  </a:lnTo>
                </a:path>
                <a:path w="7895590" h="3609975">
                  <a:moveTo>
                    <a:pt x="5408880" y="2418563"/>
                  </a:moveTo>
                  <a:lnTo>
                    <a:pt x="5408880" y="2418563"/>
                  </a:lnTo>
                </a:path>
                <a:path w="7895590" h="3609975">
                  <a:moveTo>
                    <a:pt x="5387629" y="2439814"/>
                  </a:moveTo>
                  <a:lnTo>
                    <a:pt x="5387629" y="2439814"/>
                  </a:lnTo>
                </a:path>
                <a:path w="7895590" h="3609975">
                  <a:moveTo>
                    <a:pt x="5366378" y="2461065"/>
                  </a:moveTo>
                  <a:lnTo>
                    <a:pt x="5366378" y="2461065"/>
                  </a:lnTo>
                </a:path>
                <a:path w="7895590" h="3609975">
                  <a:moveTo>
                    <a:pt x="5345127" y="2482316"/>
                  </a:moveTo>
                  <a:lnTo>
                    <a:pt x="5345127" y="2482316"/>
                  </a:lnTo>
                </a:path>
                <a:path w="7895590" h="3609975">
                  <a:moveTo>
                    <a:pt x="5324888" y="2503567"/>
                  </a:moveTo>
                  <a:lnTo>
                    <a:pt x="5324888" y="2503567"/>
                  </a:lnTo>
                </a:path>
                <a:path w="7895590" h="3609975">
                  <a:moveTo>
                    <a:pt x="5303637" y="2523806"/>
                  </a:moveTo>
                  <a:lnTo>
                    <a:pt x="5303637" y="2523806"/>
                  </a:lnTo>
                </a:path>
                <a:path w="7895590" h="3609975">
                  <a:moveTo>
                    <a:pt x="5282386" y="2545057"/>
                  </a:moveTo>
                  <a:lnTo>
                    <a:pt x="5282386" y="2545057"/>
                  </a:lnTo>
                </a:path>
                <a:path w="7895590" h="3609975">
                  <a:moveTo>
                    <a:pt x="5261135" y="2566308"/>
                  </a:moveTo>
                  <a:lnTo>
                    <a:pt x="5261135" y="2566308"/>
                  </a:lnTo>
                </a:path>
                <a:path w="7895590" h="3609975">
                  <a:moveTo>
                    <a:pt x="5239884" y="2587559"/>
                  </a:moveTo>
                  <a:lnTo>
                    <a:pt x="5239884" y="2587559"/>
                  </a:lnTo>
                </a:path>
                <a:path w="7895590" h="3609975">
                  <a:moveTo>
                    <a:pt x="5219645" y="2608810"/>
                  </a:moveTo>
                  <a:lnTo>
                    <a:pt x="5219645" y="2608810"/>
                  </a:lnTo>
                </a:path>
                <a:path w="7895590" h="3609975">
                  <a:moveTo>
                    <a:pt x="5198394" y="2630061"/>
                  </a:moveTo>
                  <a:lnTo>
                    <a:pt x="5198394" y="2630061"/>
                  </a:lnTo>
                </a:path>
                <a:path w="7895590" h="3609975">
                  <a:moveTo>
                    <a:pt x="5177143" y="2650300"/>
                  </a:moveTo>
                  <a:lnTo>
                    <a:pt x="5177143" y="2650300"/>
                  </a:lnTo>
                </a:path>
                <a:path w="7895590" h="3609975">
                  <a:moveTo>
                    <a:pt x="5155892" y="2671551"/>
                  </a:moveTo>
                  <a:lnTo>
                    <a:pt x="5155892" y="2671551"/>
                  </a:lnTo>
                </a:path>
                <a:path w="7895590" h="3609975">
                  <a:moveTo>
                    <a:pt x="5134641" y="2692802"/>
                  </a:moveTo>
                  <a:lnTo>
                    <a:pt x="5134641" y="2692802"/>
                  </a:lnTo>
                </a:path>
                <a:path w="7895590" h="3609975">
                  <a:moveTo>
                    <a:pt x="5113390" y="2714053"/>
                  </a:moveTo>
                  <a:lnTo>
                    <a:pt x="5113390" y="2714053"/>
                  </a:lnTo>
                </a:path>
                <a:path w="7895590" h="3609975">
                  <a:moveTo>
                    <a:pt x="5093151" y="2735304"/>
                  </a:moveTo>
                  <a:lnTo>
                    <a:pt x="5093151" y="2735304"/>
                  </a:lnTo>
                </a:path>
                <a:path w="7895590" h="3609975">
                  <a:moveTo>
                    <a:pt x="5071900" y="2755543"/>
                  </a:moveTo>
                  <a:lnTo>
                    <a:pt x="5071900" y="2755543"/>
                  </a:lnTo>
                </a:path>
                <a:path w="7895590" h="3609975">
                  <a:moveTo>
                    <a:pt x="5050649" y="2776794"/>
                  </a:moveTo>
                  <a:lnTo>
                    <a:pt x="5050649" y="2776794"/>
                  </a:lnTo>
                </a:path>
                <a:path w="7895590" h="3609975">
                  <a:moveTo>
                    <a:pt x="5029398" y="2798045"/>
                  </a:moveTo>
                  <a:lnTo>
                    <a:pt x="5029398" y="2798045"/>
                  </a:lnTo>
                </a:path>
                <a:path w="7895590" h="3609975">
                  <a:moveTo>
                    <a:pt x="5008147" y="2819296"/>
                  </a:moveTo>
                  <a:lnTo>
                    <a:pt x="5008147" y="2819296"/>
                  </a:lnTo>
                </a:path>
                <a:path w="7895590" h="3609975">
                  <a:moveTo>
                    <a:pt x="4986896" y="2840547"/>
                  </a:moveTo>
                  <a:lnTo>
                    <a:pt x="4986896" y="2840547"/>
                  </a:lnTo>
                </a:path>
                <a:path w="7895590" h="3609975">
                  <a:moveTo>
                    <a:pt x="5504003" y="2281950"/>
                  </a:moveTo>
                  <a:lnTo>
                    <a:pt x="5504003" y="2281950"/>
                  </a:lnTo>
                </a:path>
                <a:path w="7895590" h="3609975">
                  <a:moveTo>
                    <a:pt x="5482752" y="2303201"/>
                  </a:moveTo>
                  <a:lnTo>
                    <a:pt x="5482752" y="2303201"/>
                  </a:lnTo>
                </a:path>
                <a:path w="7895590" h="3609975">
                  <a:moveTo>
                    <a:pt x="5461501" y="2324452"/>
                  </a:moveTo>
                  <a:lnTo>
                    <a:pt x="5461501" y="2324452"/>
                  </a:lnTo>
                </a:path>
                <a:path w="7895590" h="3609975">
                  <a:moveTo>
                    <a:pt x="5440250" y="2344691"/>
                  </a:moveTo>
                  <a:lnTo>
                    <a:pt x="5440250" y="2344691"/>
                  </a:lnTo>
                </a:path>
                <a:path w="7895590" h="3609975">
                  <a:moveTo>
                    <a:pt x="5418999" y="2365942"/>
                  </a:moveTo>
                  <a:lnTo>
                    <a:pt x="5418999" y="2365942"/>
                  </a:lnTo>
                </a:path>
                <a:path w="7895590" h="3609975">
                  <a:moveTo>
                    <a:pt x="5398760" y="2387193"/>
                  </a:moveTo>
                  <a:lnTo>
                    <a:pt x="5398760" y="2387193"/>
                  </a:lnTo>
                </a:path>
                <a:path w="7895590" h="3609975">
                  <a:moveTo>
                    <a:pt x="5377509" y="2408444"/>
                  </a:moveTo>
                  <a:lnTo>
                    <a:pt x="5377509" y="2408444"/>
                  </a:lnTo>
                </a:path>
                <a:path w="7895590" h="3609975">
                  <a:moveTo>
                    <a:pt x="5356258" y="2429695"/>
                  </a:moveTo>
                  <a:lnTo>
                    <a:pt x="5356258" y="2429695"/>
                  </a:lnTo>
                </a:path>
                <a:path w="7895590" h="3609975">
                  <a:moveTo>
                    <a:pt x="5335007" y="2450946"/>
                  </a:moveTo>
                  <a:lnTo>
                    <a:pt x="5335007" y="2450946"/>
                  </a:lnTo>
                </a:path>
                <a:path w="7895590" h="3609975">
                  <a:moveTo>
                    <a:pt x="5313756" y="2471185"/>
                  </a:moveTo>
                  <a:lnTo>
                    <a:pt x="5313756" y="2471185"/>
                  </a:lnTo>
                </a:path>
                <a:path w="7895590" h="3609975">
                  <a:moveTo>
                    <a:pt x="5292505" y="2492436"/>
                  </a:moveTo>
                  <a:lnTo>
                    <a:pt x="5292505" y="2492436"/>
                  </a:lnTo>
                </a:path>
                <a:path w="7895590" h="3609975">
                  <a:moveTo>
                    <a:pt x="5272266" y="2513687"/>
                  </a:moveTo>
                  <a:lnTo>
                    <a:pt x="5272266" y="2513687"/>
                  </a:lnTo>
                </a:path>
                <a:path w="7895590" h="3609975">
                  <a:moveTo>
                    <a:pt x="5251015" y="2534938"/>
                  </a:moveTo>
                  <a:lnTo>
                    <a:pt x="5251015" y="2534938"/>
                  </a:lnTo>
                </a:path>
                <a:path w="7895590" h="3609975">
                  <a:moveTo>
                    <a:pt x="5229764" y="2556189"/>
                  </a:moveTo>
                  <a:lnTo>
                    <a:pt x="5229764" y="2556189"/>
                  </a:lnTo>
                </a:path>
                <a:path w="7895590" h="3609975">
                  <a:moveTo>
                    <a:pt x="5208513" y="2576428"/>
                  </a:moveTo>
                  <a:lnTo>
                    <a:pt x="5208513" y="2576428"/>
                  </a:lnTo>
                </a:path>
                <a:path w="7895590" h="3609975">
                  <a:moveTo>
                    <a:pt x="5187262" y="2597679"/>
                  </a:moveTo>
                  <a:lnTo>
                    <a:pt x="5187262" y="2597679"/>
                  </a:lnTo>
                </a:path>
                <a:path w="7895590" h="3609975">
                  <a:moveTo>
                    <a:pt x="5166011" y="2618930"/>
                  </a:moveTo>
                  <a:lnTo>
                    <a:pt x="5166011" y="2618930"/>
                  </a:lnTo>
                </a:path>
                <a:path w="7895590" h="3609975">
                  <a:moveTo>
                    <a:pt x="5145772" y="2640181"/>
                  </a:moveTo>
                  <a:lnTo>
                    <a:pt x="5145772" y="2640181"/>
                  </a:lnTo>
                </a:path>
                <a:path w="7895590" h="3609975">
                  <a:moveTo>
                    <a:pt x="5124521" y="2661432"/>
                  </a:moveTo>
                  <a:lnTo>
                    <a:pt x="5124521" y="2661432"/>
                  </a:lnTo>
                </a:path>
                <a:path w="7895590" h="3609975">
                  <a:moveTo>
                    <a:pt x="5103270" y="2682683"/>
                  </a:moveTo>
                  <a:lnTo>
                    <a:pt x="5103270" y="2682683"/>
                  </a:lnTo>
                </a:path>
                <a:path w="7895590" h="3609975">
                  <a:moveTo>
                    <a:pt x="5082019" y="2702922"/>
                  </a:moveTo>
                  <a:lnTo>
                    <a:pt x="5082019" y="2702922"/>
                  </a:lnTo>
                </a:path>
                <a:path w="7895590" h="3609975">
                  <a:moveTo>
                    <a:pt x="5060768" y="2724173"/>
                  </a:moveTo>
                  <a:lnTo>
                    <a:pt x="5060768" y="2724173"/>
                  </a:lnTo>
                </a:path>
                <a:path w="7895590" h="3609975">
                  <a:moveTo>
                    <a:pt x="5040529" y="2745424"/>
                  </a:moveTo>
                  <a:lnTo>
                    <a:pt x="5040529" y="2745424"/>
                  </a:lnTo>
                </a:path>
                <a:path w="7895590" h="3609975">
                  <a:moveTo>
                    <a:pt x="5019278" y="2766675"/>
                  </a:moveTo>
                  <a:lnTo>
                    <a:pt x="5019278" y="2766675"/>
                  </a:lnTo>
                </a:path>
                <a:path w="7895590" h="3609975">
                  <a:moveTo>
                    <a:pt x="4998027" y="2787926"/>
                  </a:moveTo>
                  <a:lnTo>
                    <a:pt x="4998027" y="2787926"/>
                  </a:lnTo>
                </a:path>
                <a:path w="7895590" h="3609975">
                  <a:moveTo>
                    <a:pt x="4976776" y="2809177"/>
                  </a:moveTo>
                  <a:lnTo>
                    <a:pt x="4976776" y="2809177"/>
                  </a:lnTo>
                </a:path>
                <a:path w="7895590" h="3609975">
                  <a:moveTo>
                    <a:pt x="4955525" y="2829416"/>
                  </a:moveTo>
                  <a:lnTo>
                    <a:pt x="4955525" y="2829416"/>
                  </a:lnTo>
                </a:path>
                <a:path w="7895590" h="3609975">
                  <a:moveTo>
                    <a:pt x="4934274" y="2850667"/>
                  </a:moveTo>
                  <a:lnTo>
                    <a:pt x="4934274" y="2850667"/>
                  </a:lnTo>
                </a:path>
                <a:path w="7895590" h="3609975">
                  <a:moveTo>
                    <a:pt x="5471621" y="2271830"/>
                  </a:moveTo>
                  <a:lnTo>
                    <a:pt x="5471621" y="2271830"/>
                  </a:lnTo>
                </a:path>
                <a:path w="7895590" h="3609975">
                  <a:moveTo>
                    <a:pt x="5451382" y="2292069"/>
                  </a:moveTo>
                  <a:lnTo>
                    <a:pt x="5451382" y="2292069"/>
                  </a:lnTo>
                </a:path>
                <a:path w="7895590" h="3609975">
                  <a:moveTo>
                    <a:pt x="5430131" y="2313320"/>
                  </a:moveTo>
                  <a:lnTo>
                    <a:pt x="5430131" y="2313320"/>
                  </a:lnTo>
                </a:path>
                <a:path w="7895590" h="3609975">
                  <a:moveTo>
                    <a:pt x="5408880" y="2334571"/>
                  </a:moveTo>
                  <a:lnTo>
                    <a:pt x="5408880" y="2334571"/>
                  </a:lnTo>
                </a:path>
                <a:path w="7895590" h="3609975">
                  <a:moveTo>
                    <a:pt x="5387629" y="2355822"/>
                  </a:moveTo>
                  <a:lnTo>
                    <a:pt x="5387629" y="2355822"/>
                  </a:lnTo>
                </a:path>
                <a:path w="7895590" h="3609975">
                  <a:moveTo>
                    <a:pt x="5366378" y="2377073"/>
                  </a:moveTo>
                  <a:lnTo>
                    <a:pt x="5366378" y="2377073"/>
                  </a:lnTo>
                </a:path>
                <a:path w="7895590" h="3609975">
                  <a:moveTo>
                    <a:pt x="5345127" y="2397312"/>
                  </a:moveTo>
                  <a:lnTo>
                    <a:pt x="5345127" y="2397312"/>
                  </a:lnTo>
                </a:path>
                <a:path w="7895590" h="3609975">
                  <a:moveTo>
                    <a:pt x="5324888" y="2418563"/>
                  </a:moveTo>
                  <a:lnTo>
                    <a:pt x="5324888" y="2418563"/>
                  </a:lnTo>
                </a:path>
                <a:path w="7895590" h="3609975">
                  <a:moveTo>
                    <a:pt x="5303637" y="2439814"/>
                  </a:moveTo>
                  <a:lnTo>
                    <a:pt x="5303637" y="2439814"/>
                  </a:lnTo>
                </a:path>
                <a:path w="7895590" h="3609975">
                  <a:moveTo>
                    <a:pt x="5282386" y="2461065"/>
                  </a:moveTo>
                  <a:lnTo>
                    <a:pt x="5282386" y="2461065"/>
                  </a:lnTo>
                </a:path>
                <a:path w="7895590" h="3609975">
                  <a:moveTo>
                    <a:pt x="5261135" y="2482316"/>
                  </a:moveTo>
                  <a:lnTo>
                    <a:pt x="5261135" y="2482316"/>
                  </a:lnTo>
                </a:path>
                <a:path w="7895590" h="3609975">
                  <a:moveTo>
                    <a:pt x="5239884" y="2503567"/>
                  </a:moveTo>
                  <a:lnTo>
                    <a:pt x="5239884" y="2503567"/>
                  </a:lnTo>
                </a:path>
                <a:path w="7895590" h="3609975">
                  <a:moveTo>
                    <a:pt x="5219645" y="2523806"/>
                  </a:moveTo>
                  <a:lnTo>
                    <a:pt x="5219645" y="2523806"/>
                  </a:lnTo>
                </a:path>
                <a:path w="7895590" h="3609975">
                  <a:moveTo>
                    <a:pt x="5198394" y="2545057"/>
                  </a:moveTo>
                  <a:lnTo>
                    <a:pt x="5198394" y="2545057"/>
                  </a:lnTo>
                </a:path>
                <a:path w="7895590" h="3609975">
                  <a:moveTo>
                    <a:pt x="5177143" y="2566308"/>
                  </a:moveTo>
                  <a:lnTo>
                    <a:pt x="5177143" y="2566308"/>
                  </a:lnTo>
                </a:path>
                <a:path w="7895590" h="3609975">
                  <a:moveTo>
                    <a:pt x="5155892" y="2587559"/>
                  </a:moveTo>
                  <a:lnTo>
                    <a:pt x="5155892" y="2587559"/>
                  </a:lnTo>
                </a:path>
                <a:path w="7895590" h="3609975">
                  <a:moveTo>
                    <a:pt x="5134641" y="2608810"/>
                  </a:moveTo>
                  <a:lnTo>
                    <a:pt x="5134641" y="2608810"/>
                  </a:lnTo>
                </a:path>
                <a:path w="7895590" h="3609975">
                  <a:moveTo>
                    <a:pt x="5113390" y="2630061"/>
                  </a:moveTo>
                  <a:lnTo>
                    <a:pt x="5113390" y="2630061"/>
                  </a:lnTo>
                </a:path>
                <a:path w="7895590" h="3609975">
                  <a:moveTo>
                    <a:pt x="5093151" y="2650300"/>
                  </a:moveTo>
                  <a:lnTo>
                    <a:pt x="5093151" y="2650300"/>
                  </a:lnTo>
                </a:path>
                <a:path w="7895590" h="3609975">
                  <a:moveTo>
                    <a:pt x="5071900" y="2671551"/>
                  </a:moveTo>
                  <a:lnTo>
                    <a:pt x="5071900" y="2671551"/>
                  </a:lnTo>
                </a:path>
                <a:path w="7895590" h="3609975">
                  <a:moveTo>
                    <a:pt x="5050649" y="2692802"/>
                  </a:moveTo>
                  <a:lnTo>
                    <a:pt x="5050649" y="2692802"/>
                  </a:lnTo>
                </a:path>
                <a:path w="7895590" h="3609975">
                  <a:moveTo>
                    <a:pt x="5029398" y="2714053"/>
                  </a:moveTo>
                  <a:lnTo>
                    <a:pt x="5029398" y="2714053"/>
                  </a:lnTo>
                </a:path>
                <a:path w="7895590" h="3609975">
                  <a:moveTo>
                    <a:pt x="5008147" y="2735304"/>
                  </a:moveTo>
                  <a:lnTo>
                    <a:pt x="5008147" y="2735304"/>
                  </a:lnTo>
                </a:path>
                <a:path w="7895590" h="3609975">
                  <a:moveTo>
                    <a:pt x="4986896" y="2755543"/>
                  </a:moveTo>
                  <a:lnTo>
                    <a:pt x="4986896" y="2755543"/>
                  </a:lnTo>
                </a:path>
                <a:path w="7895590" h="3609975">
                  <a:moveTo>
                    <a:pt x="4966657" y="2776794"/>
                  </a:moveTo>
                  <a:lnTo>
                    <a:pt x="4966657" y="2776794"/>
                  </a:lnTo>
                </a:path>
                <a:path w="7895590" h="3609975">
                  <a:moveTo>
                    <a:pt x="4945406" y="2798045"/>
                  </a:moveTo>
                  <a:lnTo>
                    <a:pt x="4945406" y="2798045"/>
                  </a:lnTo>
                </a:path>
                <a:path w="7895590" h="3609975">
                  <a:moveTo>
                    <a:pt x="4924155" y="2819296"/>
                  </a:moveTo>
                  <a:lnTo>
                    <a:pt x="4924155" y="2819296"/>
                  </a:lnTo>
                </a:path>
                <a:path w="7895590" h="3609975">
                  <a:moveTo>
                    <a:pt x="4902904" y="2840547"/>
                  </a:moveTo>
                  <a:lnTo>
                    <a:pt x="4902904" y="2840547"/>
                  </a:lnTo>
                </a:path>
                <a:path w="7895590" h="3609975">
                  <a:moveTo>
                    <a:pt x="5418999" y="2281950"/>
                  </a:moveTo>
                  <a:lnTo>
                    <a:pt x="5418999" y="2281950"/>
                  </a:lnTo>
                </a:path>
                <a:path w="7895590" h="3609975">
                  <a:moveTo>
                    <a:pt x="5398760" y="2303201"/>
                  </a:moveTo>
                  <a:lnTo>
                    <a:pt x="5398760" y="2303201"/>
                  </a:lnTo>
                </a:path>
                <a:path w="7895590" h="3609975">
                  <a:moveTo>
                    <a:pt x="5377509" y="2324452"/>
                  </a:moveTo>
                  <a:lnTo>
                    <a:pt x="5377509" y="2324452"/>
                  </a:lnTo>
                </a:path>
                <a:path w="7895590" h="3609975">
                  <a:moveTo>
                    <a:pt x="5356258" y="2344691"/>
                  </a:moveTo>
                  <a:lnTo>
                    <a:pt x="5356258" y="2344691"/>
                  </a:lnTo>
                </a:path>
                <a:path w="7895590" h="3609975">
                  <a:moveTo>
                    <a:pt x="5335007" y="2365942"/>
                  </a:moveTo>
                  <a:lnTo>
                    <a:pt x="5335007" y="2365942"/>
                  </a:lnTo>
                </a:path>
                <a:path w="7895590" h="3609975">
                  <a:moveTo>
                    <a:pt x="5313756" y="2387193"/>
                  </a:moveTo>
                  <a:lnTo>
                    <a:pt x="5313756" y="2387193"/>
                  </a:lnTo>
                </a:path>
                <a:path w="7895590" h="3609975">
                  <a:moveTo>
                    <a:pt x="5292505" y="2408444"/>
                  </a:moveTo>
                  <a:lnTo>
                    <a:pt x="5292505" y="2408444"/>
                  </a:lnTo>
                </a:path>
                <a:path w="7895590" h="3609975">
                  <a:moveTo>
                    <a:pt x="5272266" y="2429695"/>
                  </a:moveTo>
                  <a:lnTo>
                    <a:pt x="5272266" y="2429695"/>
                  </a:lnTo>
                </a:path>
                <a:path w="7895590" h="3609975">
                  <a:moveTo>
                    <a:pt x="5251015" y="2450946"/>
                  </a:moveTo>
                  <a:lnTo>
                    <a:pt x="5251015" y="2450946"/>
                  </a:lnTo>
                </a:path>
                <a:path w="7895590" h="3609975">
                  <a:moveTo>
                    <a:pt x="5229764" y="2471185"/>
                  </a:moveTo>
                  <a:lnTo>
                    <a:pt x="5229764" y="2471185"/>
                  </a:lnTo>
                </a:path>
                <a:path w="7895590" h="3609975">
                  <a:moveTo>
                    <a:pt x="5208513" y="2492436"/>
                  </a:moveTo>
                  <a:lnTo>
                    <a:pt x="5208513" y="2492436"/>
                  </a:lnTo>
                </a:path>
                <a:path w="7895590" h="3609975">
                  <a:moveTo>
                    <a:pt x="5187262" y="2513687"/>
                  </a:moveTo>
                  <a:lnTo>
                    <a:pt x="5187262" y="2513687"/>
                  </a:lnTo>
                </a:path>
                <a:path w="7895590" h="3609975">
                  <a:moveTo>
                    <a:pt x="5166011" y="2534938"/>
                  </a:moveTo>
                  <a:lnTo>
                    <a:pt x="5166011" y="2534938"/>
                  </a:lnTo>
                </a:path>
                <a:path w="7895590" h="3609975">
                  <a:moveTo>
                    <a:pt x="5145772" y="2556189"/>
                  </a:moveTo>
                  <a:lnTo>
                    <a:pt x="5145772" y="2556189"/>
                  </a:lnTo>
                </a:path>
                <a:path w="7895590" h="3609975">
                  <a:moveTo>
                    <a:pt x="5124521" y="2576428"/>
                  </a:moveTo>
                  <a:lnTo>
                    <a:pt x="5124521" y="2576428"/>
                  </a:lnTo>
                </a:path>
                <a:path w="7895590" h="3609975">
                  <a:moveTo>
                    <a:pt x="5103270" y="2597679"/>
                  </a:moveTo>
                  <a:lnTo>
                    <a:pt x="5103270" y="2597679"/>
                  </a:lnTo>
                </a:path>
                <a:path w="7895590" h="3609975">
                  <a:moveTo>
                    <a:pt x="5082019" y="2618930"/>
                  </a:moveTo>
                  <a:lnTo>
                    <a:pt x="5082019" y="2618930"/>
                  </a:lnTo>
                </a:path>
                <a:path w="7895590" h="3609975">
                  <a:moveTo>
                    <a:pt x="5060768" y="2640181"/>
                  </a:moveTo>
                  <a:lnTo>
                    <a:pt x="5060768" y="2640181"/>
                  </a:lnTo>
                </a:path>
                <a:path w="7895590" h="3609975">
                  <a:moveTo>
                    <a:pt x="5040529" y="2661432"/>
                  </a:moveTo>
                  <a:lnTo>
                    <a:pt x="5040529" y="2661432"/>
                  </a:lnTo>
                </a:path>
                <a:path w="7895590" h="3609975">
                  <a:moveTo>
                    <a:pt x="5019278" y="2682683"/>
                  </a:moveTo>
                  <a:lnTo>
                    <a:pt x="5019278" y="2682683"/>
                  </a:lnTo>
                </a:path>
                <a:path w="7895590" h="3609975">
                  <a:moveTo>
                    <a:pt x="4998027" y="2702922"/>
                  </a:moveTo>
                  <a:lnTo>
                    <a:pt x="4998027" y="2702922"/>
                  </a:lnTo>
                </a:path>
                <a:path w="7895590" h="3609975">
                  <a:moveTo>
                    <a:pt x="4976776" y="2724173"/>
                  </a:moveTo>
                  <a:lnTo>
                    <a:pt x="4976776" y="2724173"/>
                  </a:lnTo>
                </a:path>
                <a:path w="7895590" h="3609975">
                  <a:moveTo>
                    <a:pt x="4955525" y="2745424"/>
                  </a:moveTo>
                  <a:lnTo>
                    <a:pt x="4955525" y="2745424"/>
                  </a:lnTo>
                </a:path>
                <a:path w="7895590" h="3609975">
                  <a:moveTo>
                    <a:pt x="4934274" y="2766675"/>
                  </a:moveTo>
                  <a:lnTo>
                    <a:pt x="4934274" y="2766675"/>
                  </a:lnTo>
                </a:path>
                <a:path w="7895590" h="3609975">
                  <a:moveTo>
                    <a:pt x="4914035" y="2787926"/>
                  </a:moveTo>
                  <a:lnTo>
                    <a:pt x="4914035" y="2787926"/>
                  </a:lnTo>
                </a:path>
                <a:path w="7895590" h="3609975">
                  <a:moveTo>
                    <a:pt x="4892784" y="2809177"/>
                  </a:moveTo>
                  <a:lnTo>
                    <a:pt x="4892784" y="2809177"/>
                  </a:lnTo>
                </a:path>
                <a:path w="7895590" h="3609975">
                  <a:moveTo>
                    <a:pt x="4871533" y="2829416"/>
                  </a:moveTo>
                  <a:lnTo>
                    <a:pt x="4871533" y="2829416"/>
                  </a:lnTo>
                </a:path>
                <a:path w="7895590" h="3609975">
                  <a:moveTo>
                    <a:pt x="4850282" y="2850667"/>
                  </a:moveTo>
                  <a:lnTo>
                    <a:pt x="4850282" y="2850667"/>
                  </a:lnTo>
                </a:path>
                <a:path w="7895590" h="3609975">
                  <a:moveTo>
                    <a:pt x="5387629" y="2271830"/>
                  </a:moveTo>
                  <a:lnTo>
                    <a:pt x="5387629" y="2271830"/>
                  </a:lnTo>
                </a:path>
                <a:path w="7895590" h="3609975">
                  <a:moveTo>
                    <a:pt x="5366378" y="2292069"/>
                  </a:moveTo>
                  <a:lnTo>
                    <a:pt x="5366378" y="2292069"/>
                  </a:lnTo>
                </a:path>
                <a:path w="7895590" h="3609975">
                  <a:moveTo>
                    <a:pt x="5345127" y="2313320"/>
                  </a:moveTo>
                  <a:lnTo>
                    <a:pt x="5345127" y="2313320"/>
                  </a:lnTo>
                </a:path>
                <a:path w="7895590" h="3609975">
                  <a:moveTo>
                    <a:pt x="5324888" y="2334571"/>
                  </a:moveTo>
                  <a:lnTo>
                    <a:pt x="5324888" y="2334571"/>
                  </a:lnTo>
                </a:path>
                <a:path w="7895590" h="3609975">
                  <a:moveTo>
                    <a:pt x="5303637" y="2355822"/>
                  </a:moveTo>
                  <a:lnTo>
                    <a:pt x="5303637" y="2355822"/>
                  </a:lnTo>
                </a:path>
                <a:path w="7895590" h="3609975">
                  <a:moveTo>
                    <a:pt x="5282386" y="2377073"/>
                  </a:moveTo>
                  <a:lnTo>
                    <a:pt x="5282386" y="2377073"/>
                  </a:lnTo>
                </a:path>
                <a:path w="7895590" h="3609975">
                  <a:moveTo>
                    <a:pt x="5261135" y="2397312"/>
                  </a:moveTo>
                  <a:lnTo>
                    <a:pt x="5261135" y="2397312"/>
                  </a:lnTo>
                </a:path>
                <a:path w="7895590" h="3609975">
                  <a:moveTo>
                    <a:pt x="5239884" y="2418563"/>
                  </a:moveTo>
                  <a:lnTo>
                    <a:pt x="5239884" y="2418563"/>
                  </a:lnTo>
                </a:path>
                <a:path w="7895590" h="3609975">
                  <a:moveTo>
                    <a:pt x="5219645" y="2439814"/>
                  </a:moveTo>
                  <a:lnTo>
                    <a:pt x="5219645" y="2439814"/>
                  </a:lnTo>
                </a:path>
                <a:path w="7895590" h="3609975">
                  <a:moveTo>
                    <a:pt x="5198394" y="2461065"/>
                  </a:moveTo>
                  <a:lnTo>
                    <a:pt x="5198394" y="2461065"/>
                  </a:lnTo>
                </a:path>
                <a:path w="7895590" h="3609975">
                  <a:moveTo>
                    <a:pt x="5177143" y="2482316"/>
                  </a:moveTo>
                  <a:lnTo>
                    <a:pt x="5177143" y="2482316"/>
                  </a:lnTo>
                </a:path>
                <a:path w="7895590" h="3609975">
                  <a:moveTo>
                    <a:pt x="5155892" y="2503567"/>
                  </a:moveTo>
                  <a:lnTo>
                    <a:pt x="5155892" y="2503567"/>
                  </a:lnTo>
                </a:path>
                <a:path w="7895590" h="3609975">
                  <a:moveTo>
                    <a:pt x="5134641" y="2523806"/>
                  </a:moveTo>
                  <a:lnTo>
                    <a:pt x="5134641" y="2523806"/>
                  </a:lnTo>
                </a:path>
                <a:path w="7895590" h="3609975">
                  <a:moveTo>
                    <a:pt x="5113390" y="2545057"/>
                  </a:moveTo>
                  <a:lnTo>
                    <a:pt x="5113390" y="2545057"/>
                  </a:lnTo>
                </a:path>
                <a:path w="7895590" h="3609975">
                  <a:moveTo>
                    <a:pt x="5093151" y="2566308"/>
                  </a:moveTo>
                  <a:lnTo>
                    <a:pt x="5093151" y="2566308"/>
                  </a:lnTo>
                </a:path>
                <a:path w="7895590" h="3609975">
                  <a:moveTo>
                    <a:pt x="5071900" y="2587559"/>
                  </a:moveTo>
                  <a:lnTo>
                    <a:pt x="5071900" y="2587559"/>
                  </a:lnTo>
                </a:path>
                <a:path w="7895590" h="3609975">
                  <a:moveTo>
                    <a:pt x="5050649" y="2608810"/>
                  </a:moveTo>
                  <a:lnTo>
                    <a:pt x="5050649" y="2608810"/>
                  </a:lnTo>
                </a:path>
                <a:path w="7895590" h="3609975">
                  <a:moveTo>
                    <a:pt x="5029398" y="2630061"/>
                  </a:moveTo>
                  <a:lnTo>
                    <a:pt x="5029398" y="2630061"/>
                  </a:lnTo>
                </a:path>
                <a:path w="7895590" h="3609975">
                  <a:moveTo>
                    <a:pt x="5008147" y="2650300"/>
                  </a:moveTo>
                  <a:lnTo>
                    <a:pt x="5008147" y="2650300"/>
                  </a:lnTo>
                </a:path>
                <a:path w="7895590" h="3609975">
                  <a:moveTo>
                    <a:pt x="4986896" y="2671551"/>
                  </a:moveTo>
                  <a:lnTo>
                    <a:pt x="4986896" y="2671551"/>
                  </a:lnTo>
                </a:path>
                <a:path w="7895590" h="3609975">
                  <a:moveTo>
                    <a:pt x="4966657" y="2692802"/>
                  </a:moveTo>
                  <a:lnTo>
                    <a:pt x="4966657" y="2692802"/>
                  </a:lnTo>
                </a:path>
                <a:path w="7895590" h="3609975">
                  <a:moveTo>
                    <a:pt x="4945406" y="2714053"/>
                  </a:moveTo>
                  <a:lnTo>
                    <a:pt x="4945406" y="2714053"/>
                  </a:lnTo>
                </a:path>
                <a:path w="7895590" h="3609975">
                  <a:moveTo>
                    <a:pt x="4924155" y="2735304"/>
                  </a:moveTo>
                  <a:lnTo>
                    <a:pt x="4924155" y="2735304"/>
                  </a:lnTo>
                </a:path>
                <a:path w="7895590" h="3609975">
                  <a:moveTo>
                    <a:pt x="4902904" y="2755543"/>
                  </a:moveTo>
                  <a:lnTo>
                    <a:pt x="4902904" y="2755543"/>
                  </a:lnTo>
                </a:path>
                <a:path w="7895590" h="3609975">
                  <a:moveTo>
                    <a:pt x="4881653" y="2776794"/>
                  </a:moveTo>
                  <a:lnTo>
                    <a:pt x="4881653" y="2776794"/>
                  </a:lnTo>
                </a:path>
                <a:path w="7895590" h="3609975">
                  <a:moveTo>
                    <a:pt x="4861414" y="2798045"/>
                  </a:moveTo>
                  <a:lnTo>
                    <a:pt x="4861414" y="2798045"/>
                  </a:lnTo>
                </a:path>
                <a:path w="7895590" h="3609975">
                  <a:moveTo>
                    <a:pt x="4840163" y="2819296"/>
                  </a:moveTo>
                  <a:lnTo>
                    <a:pt x="4840163" y="2819296"/>
                  </a:lnTo>
                </a:path>
                <a:path w="7895590" h="3609975">
                  <a:moveTo>
                    <a:pt x="4818912" y="2840547"/>
                  </a:moveTo>
                  <a:lnTo>
                    <a:pt x="4818912" y="2840547"/>
                  </a:lnTo>
                </a:path>
                <a:path w="7895590" h="3609975">
                  <a:moveTo>
                    <a:pt x="5335007" y="2281950"/>
                  </a:moveTo>
                  <a:lnTo>
                    <a:pt x="5335007" y="2281950"/>
                  </a:lnTo>
                </a:path>
                <a:path w="7895590" h="3609975">
                  <a:moveTo>
                    <a:pt x="5313756" y="2303201"/>
                  </a:moveTo>
                  <a:lnTo>
                    <a:pt x="5313756" y="2303201"/>
                  </a:lnTo>
                </a:path>
                <a:path w="7895590" h="3609975">
                  <a:moveTo>
                    <a:pt x="5292505" y="2324452"/>
                  </a:moveTo>
                  <a:lnTo>
                    <a:pt x="5292505" y="2324452"/>
                  </a:lnTo>
                </a:path>
                <a:path w="7895590" h="3609975">
                  <a:moveTo>
                    <a:pt x="5272266" y="2344691"/>
                  </a:moveTo>
                  <a:lnTo>
                    <a:pt x="5272266" y="2344691"/>
                  </a:lnTo>
                </a:path>
                <a:path w="7895590" h="3609975">
                  <a:moveTo>
                    <a:pt x="5251015" y="2365942"/>
                  </a:moveTo>
                  <a:lnTo>
                    <a:pt x="5251015" y="2365942"/>
                  </a:lnTo>
                </a:path>
                <a:path w="7895590" h="3609975">
                  <a:moveTo>
                    <a:pt x="5229764" y="2387193"/>
                  </a:moveTo>
                  <a:lnTo>
                    <a:pt x="5229764" y="2387193"/>
                  </a:lnTo>
                </a:path>
                <a:path w="7895590" h="3609975">
                  <a:moveTo>
                    <a:pt x="5208513" y="2408444"/>
                  </a:moveTo>
                  <a:lnTo>
                    <a:pt x="5208513" y="2408444"/>
                  </a:lnTo>
                </a:path>
                <a:path w="7895590" h="3609975">
                  <a:moveTo>
                    <a:pt x="5187262" y="2429695"/>
                  </a:moveTo>
                  <a:lnTo>
                    <a:pt x="5187262" y="2429695"/>
                  </a:lnTo>
                </a:path>
                <a:path w="7895590" h="3609975">
                  <a:moveTo>
                    <a:pt x="5166011" y="2450946"/>
                  </a:moveTo>
                  <a:lnTo>
                    <a:pt x="5166011" y="2450946"/>
                  </a:lnTo>
                </a:path>
                <a:path w="7895590" h="3609975">
                  <a:moveTo>
                    <a:pt x="5145772" y="2471185"/>
                  </a:moveTo>
                  <a:lnTo>
                    <a:pt x="5145772" y="2471185"/>
                  </a:lnTo>
                </a:path>
                <a:path w="7895590" h="3609975">
                  <a:moveTo>
                    <a:pt x="5124521" y="2492436"/>
                  </a:moveTo>
                  <a:lnTo>
                    <a:pt x="5124521" y="2492436"/>
                  </a:lnTo>
                </a:path>
                <a:path w="7895590" h="3609975">
                  <a:moveTo>
                    <a:pt x="5103270" y="2513687"/>
                  </a:moveTo>
                  <a:lnTo>
                    <a:pt x="5103270" y="2513687"/>
                  </a:lnTo>
                </a:path>
                <a:path w="7895590" h="3609975">
                  <a:moveTo>
                    <a:pt x="5082019" y="2534938"/>
                  </a:moveTo>
                  <a:lnTo>
                    <a:pt x="5082019" y="2534938"/>
                  </a:lnTo>
                </a:path>
                <a:path w="7895590" h="3609975">
                  <a:moveTo>
                    <a:pt x="5060768" y="2556189"/>
                  </a:moveTo>
                  <a:lnTo>
                    <a:pt x="5060768" y="2556189"/>
                  </a:lnTo>
                </a:path>
                <a:path w="7895590" h="3609975">
                  <a:moveTo>
                    <a:pt x="5040529" y="2576428"/>
                  </a:moveTo>
                  <a:lnTo>
                    <a:pt x="5040529" y="2576428"/>
                  </a:lnTo>
                </a:path>
                <a:path w="7895590" h="3609975">
                  <a:moveTo>
                    <a:pt x="5019278" y="2597679"/>
                  </a:moveTo>
                  <a:lnTo>
                    <a:pt x="5019278" y="2597679"/>
                  </a:lnTo>
                </a:path>
                <a:path w="7895590" h="3609975">
                  <a:moveTo>
                    <a:pt x="4998027" y="2618930"/>
                  </a:moveTo>
                  <a:lnTo>
                    <a:pt x="4998027" y="2618930"/>
                  </a:lnTo>
                </a:path>
                <a:path w="7895590" h="3609975">
                  <a:moveTo>
                    <a:pt x="4976776" y="2640181"/>
                  </a:moveTo>
                  <a:lnTo>
                    <a:pt x="4976776" y="2640181"/>
                  </a:lnTo>
                </a:path>
                <a:path w="7895590" h="3609975">
                  <a:moveTo>
                    <a:pt x="4955525" y="2661432"/>
                  </a:moveTo>
                  <a:lnTo>
                    <a:pt x="4955525" y="2661432"/>
                  </a:lnTo>
                </a:path>
                <a:path w="7895590" h="3609975">
                  <a:moveTo>
                    <a:pt x="4934274" y="2682683"/>
                  </a:moveTo>
                  <a:lnTo>
                    <a:pt x="4934274" y="2682683"/>
                  </a:lnTo>
                </a:path>
                <a:path w="7895590" h="3609975">
                  <a:moveTo>
                    <a:pt x="4914035" y="2702922"/>
                  </a:moveTo>
                  <a:lnTo>
                    <a:pt x="4914035" y="2702922"/>
                  </a:lnTo>
                </a:path>
                <a:path w="7895590" h="3609975">
                  <a:moveTo>
                    <a:pt x="4892784" y="2724173"/>
                  </a:moveTo>
                  <a:lnTo>
                    <a:pt x="4892784" y="2724173"/>
                  </a:lnTo>
                </a:path>
                <a:path w="7895590" h="3609975">
                  <a:moveTo>
                    <a:pt x="4871533" y="2745424"/>
                  </a:moveTo>
                  <a:lnTo>
                    <a:pt x="4871533" y="2745424"/>
                  </a:lnTo>
                </a:path>
                <a:path w="7895590" h="3609975">
                  <a:moveTo>
                    <a:pt x="4850282" y="2766675"/>
                  </a:moveTo>
                  <a:lnTo>
                    <a:pt x="4850282" y="2766675"/>
                  </a:lnTo>
                </a:path>
                <a:path w="7895590" h="3609975">
                  <a:moveTo>
                    <a:pt x="4829031" y="2787926"/>
                  </a:moveTo>
                  <a:lnTo>
                    <a:pt x="4829031" y="2787926"/>
                  </a:lnTo>
                </a:path>
                <a:path w="7895590" h="3609975">
                  <a:moveTo>
                    <a:pt x="4807780" y="2809177"/>
                  </a:moveTo>
                  <a:lnTo>
                    <a:pt x="4807780" y="2809177"/>
                  </a:lnTo>
                </a:path>
                <a:path w="7895590" h="3609975">
                  <a:moveTo>
                    <a:pt x="5303637" y="2271830"/>
                  </a:moveTo>
                  <a:lnTo>
                    <a:pt x="5303637" y="2271830"/>
                  </a:lnTo>
                </a:path>
                <a:path w="7895590" h="3609975">
                  <a:moveTo>
                    <a:pt x="5282386" y="2292069"/>
                  </a:moveTo>
                  <a:lnTo>
                    <a:pt x="5282386" y="2292069"/>
                  </a:lnTo>
                </a:path>
                <a:path w="7895590" h="3609975">
                  <a:moveTo>
                    <a:pt x="5261135" y="2313320"/>
                  </a:moveTo>
                  <a:lnTo>
                    <a:pt x="5261135" y="2313320"/>
                  </a:lnTo>
                </a:path>
                <a:path w="7895590" h="3609975">
                  <a:moveTo>
                    <a:pt x="5239884" y="2334571"/>
                  </a:moveTo>
                  <a:lnTo>
                    <a:pt x="5239884" y="2334571"/>
                  </a:lnTo>
                </a:path>
                <a:path w="7895590" h="3609975">
                  <a:moveTo>
                    <a:pt x="5219645" y="2355822"/>
                  </a:moveTo>
                  <a:lnTo>
                    <a:pt x="5219645" y="2355822"/>
                  </a:lnTo>
                </a:path>
                <a:path w="7895590" h="3609975">
                  <a:moveTo>
                    <a:pt x="5198394" y="2377073"/>
                  </a:moveTo>
                  <a:lnTo>
                    <a:pt x="5198394" y="2377073"/>
                  </a:lnTo>
                </a:path>
                <a:path w="7895590" h="3609975">
                  <a:moveTo>
                    <a:pt x="5177143" y="2397312"/>
                  </a:moveTo>
                  <a:lnTo>
                    <a:pt x="5177143" y="2397312"/>
                  </a:lnTo>
                </a:path>
                <a:path w="7895590" h="3609975">
                  <a:moveTo>
                    <a:pt x="5155892" y="2418563"/>
                  </a:moveTo>
                  <a:lnTo>
                    <a:pt x="5155892" y="2418563"/>
                  </a:lnTo>
                </a:path>
                <a:path w="7895590" h="3609975">
                  <a:moveTo>
                    <a:pt x="5134641" y="2439814"/>
                  </a:moveTo>
                  <a:lnTo>
                    <a:pt x="5134641" y="2439814"/>
                  </a:lnTo>
                </a:path>
                <a:path w="7895590" h="3609975">
                  <a:moveTo>
                    <a:pt x="5113390" y="2461065"/>
                  </a:moveTo>
                  <a:lnTo>
                    <a:pt x="5113390" y="2461065"/>
                  </a:lnTo>
                </a:path>
                <a:path w="7895590" h="3609975">
                  <a:moveTo>
                    <a:pt x="5093151" y="2482316"/>
                  </a:moveTo>
                  <a:lnTo>
                    <a:pt x="5093151" y="2482316"/>
                  </a:lnTo>
                </a:path>
                <a:path w="7895590" h="3609975">
                  <a:moveTo>
                    <a:pt x="5071900" y="2503567"/>
                  </a:moveTo>
                  <a:lnTo>
                    <a:pt x="5071900" y="2503567"/>
                  </a:lnTo>
                </a:path>
                <a:path w="7895590" h="3609975">
                  <a:moveTo>
                    <a:pt x="5050649" y="2523806"/>
                  </a:moveTo>
                  <a:lnTo>
                    <a:pt x="5050649" y="2523806"/>
                  </a:lnTo>
                </a:path>
                <a:path w="7895590" h="3609975">
                  <a:moveTo>
                    <a:pt x="5029398" y="2545057"/>
                  </a:moveTo>
                  <a:lnTo>
                    <a:pt x="5029398" y="2545057"/>
                  </a:lnTo>
                </a:path>
                <a:path w="7895590" h="3609975">
                  <a:moveTo>
                    <a:pt x="5008147" y="2566308"/>
                  </a:moveTo>
                  <a:lnTo>
                    <a:pt x="5008147" y="2566308"/>
                  </a:lnTo>
                </a:path>
                <a:path w="7895590" h="3609975">
                  <a:moveTo>
                    <a:pt x="4986896" y="2587559"/>
                  </a:moveTo>
                  <a:lnTo>
                    <a:pt x="4986896" y="2587559"/>
                  </a:lnTo>
                </a:path>
                <a:path w="7895590" h="3609975">
                  <a:moveTo>
                    <a:pt x="4966657" y="2608810"/>
                  </a:moveTo>
                  <a:lnTo>
                    <a:pt x="4966657" y="2608810"/>
                  </a:lnTo>
                </a:path>
                <a:path w="7895590" h="3609975">
                  <a:moveTo>
                    <a:pt x="4945406" y="2630061"/>
                  </a:moveTo>
                  <a:lnTo>
                    <a:pt x="4945406" y="2630061"/>
                  </a:lnTo>
                </a:path>
                <a:path w="7895590" h="3609975">
                  <a:moveTo>
                    <a:pt x="4924155" y="2650300"/>
                  </a:moveTo>
                  <a:lnTo>
                    <a:pt x="4924155" y="2650300"/>
                  </a:lnTo>
                </a:path>
                <a:path w="7895590" h="3609975">
                  <a:moveTo>
                    <a:pt x="4902904" y="2671551"/>
                  </a:moveTo>
                  <a:lnTo>
                    <a:pt x="4902904" y="2671551"/>
                  </a:lnTo>
                </a:path>
                <a:path w="7895590" h="3609975">
                  <a:moveTo>
                    <a:pt x="4881653" y="2692802"/>
                  </a:moveTo>
                  <a:lnTo>
                    <a:pt x="4881653" y="2692802"/>
                  </a:lnTo>
                </a:path>
                <a:path w="7895590" h="3609975">
                  <a:moveTo>
                    <a:pt x="4861414" y="2714053"/>
                  </a:moveTo>
                  <a:lnTo>
                    <a:pt x="4861414" y="2714053"/>
                  </a:lnTo>
                </a:path>
                <a:path w="7895590" h="3609975">
                  <a:moveTo>
                    <a:pt x="4840163" y="2735304"/>
                  </a:moveTo>
                  <a:lnTo>
                    <a:pt x="4840163" y="2735304"/>
                  </a:lnTo>
                </a:path>
                <a:path w="7895590" h="3609975">
                  <a:moveTo>
                    <a:pt x="4818912" y="2755543"/>
                  </a:moveTo>
                  <a:lnTo>
                    <a:pt x="4818912" y="2755543"/>
                  </a:lnTo>
                </a:path>
                <a:path w="7895590" h="3609975">
                  <a:moveTo>
                    <a:pt x="5251015" y="2281950"/>
                  </a:moveTo>
                  <a:lnTo>
                    <a:pt x="5251015" y="2281950"/>
                  </a:lnTo>
                </a:path>
                <a:path w="7895590" h="3609975">
                  <a:moveTo>
                    <a:pt x="5229764" y="2303201"/>
                  </a:moveTo>
                  <a:lnTo>
                    <a:pt x="5229764" y="2303201"/>
                  </a:lnTo>
                </a:path>
                <a:path w="7895590" h="3609975">
                  <a:moveTo>
                    <a:pt x="5208513" y="2324452"/>
                  </a:moveTo>
                  <a:lnTo>
                    <a:pt x="5208513" y="2324452"/>
                  </a:lnTo>
                </a:path>
                <a:path w="7895590" h="3609975">
                  <a:moveTo>
                    <a:pt x="5187262" y="2344691"/>
                  </a:moveTo>
                  <a:lnTo>
                    <a:pt x="5187262" y="2344691"/>
                  </a:lnTo>
                </a:path>
                <a:path w="7895590" h="3609975">
                  <a:moveTo>
                    <a:pt x="5166011" y="2365942"/>
                  </a:moveTo>
                  <a:lnTo>
                    <a:pt x="5166011" y="2365942"/>
                  </a:lnTo>
                </a:path>
                <a:path w="7895590" h="3609975">
                  <a:moveTo>
                    <a:pt x="5145772" y="2387193"/>
                  </a:moveTo>
                  <a:lnTo>
                    <a:pt x="5145772" y="2387193"/>
                  </a:lnTo>
                </a:path>
                <a:path w="7895590" h="3609975">
                  <a:moveTo>
                    <a:pt x="5124521" y="2408444"/>
                  </a:moveTo>
                  <a:lnTo>
                    <a:pt x="5124521" y="2408444"/>
                  </a:lnTo>
                </a:path>
                <a:path w="7895590" h="3609975">
                  <a:moveTo>
                    <a:pt x="5103270" y="2429695"/>
                  </a:moveTo>
                  <a:lnTo>
                    <a:pt x="5103270" y="2429695"/>
                  </a:lnTo>
                </a:path>
                <a:path w="7895590" h="3609975">
                  <a:moveTo>
                    <a:pt x="5082019" y="2450946"/>
                  </a:moveTo>
                  <a:lnTo>
                    <a:pt x="5082019" y="2450946"/>
                  </a:lnTo>
                </a:path>
                <a:path w="7895590" h="3609975">
                  <a:moveTo>
                    <a:pt x="5060768" y="2471185"/>
                  </a:moveTo>
                  <a:lnTo>
                    <a:pt x="5060768" y="2471185"/>
                  </a:lnTo>
                </a:path>
                <a:path w="7895590" h="3609975">
                  <a:moveTo>
                    <a:pt x="5040529" y="2492436"/>
                  </a:moveTo>
                  <a:lnTo>
                    <a:pt x="5040529" y="2492436"/>
                  </a:lnTo>
                </a:path>
                <a:path w="7895590" h="3609975">
                  <a:moveTo>
                    <a:pt x="5019278" y="2513687"/>
                  </a:moveTo>
                  <a:lnTo>
                    <a:pt x="5019278" y="2513687"/>
                  </a:lnTo>
                </a:path>
                <a:path w="7895590" h="3609975">
                  <a:moveTo>
                    <a:pt x="4998027" y="2534938"/>
                  </a:moveTo>
                  <a:lnTo>
                    <a:pt x="4998027" y="2534938"/>
                  </a:lnTo>
                </a:path>
                <a:path w="7895590" h="3609975">
                  <a:moveTo>
                    <a:pt x="4976776" y="2556189"/>
                  </a:moveTo>
                  <a:lnTo>
                    <a:pt x="4976776" y="2556189"/>
                  </a:lnTo>
                </a:path>
                <a:path w="7895590" h="3609975">
                  <a:moveTo>
                    <a:pt x="4955525" y="2576428"/>
                  </a:moveTo>
                  <a:lnTo>
                    <a:pt x="4955525" y="2576428"/>
                  </a:lnTo>
                </a:path>
                <a:path w="7895590" h="3609975">
                  <a:moveTo>
                    <a:pt x="4934274" y="2597679"/>
                  </a:moveTo>
                  <a:lnTo>
                    <a:pt x="4934274" y="2597679"/>
                  </a:lnTo>
                </a:path>
                <a:path w="7895590" h="3609975">
                  <a:moveTo>
                    <a:pt x="4914035" y="2618930"/>
                  </a:moveTo>
                  <a:lnTo>
                    <a:pt x="4914035" y="2618930"/>
                  </a:lnTo>
                </a:path>
                <a:path w="7895590" h="3609975">
                  <a:moveTo>
                    <a:pt x="4892784" y="2640181"/>
                  </a:moveTo>
                  <a:lnTo>
                    <a:pt x="4892784" y="2640181"/>
                  </a:lnTo>
                </a:path>
                <a:path w="7895590" h="3609975">
                  <a:moveTo>
                    <a:pt x="4871533" y="2661432"/>
                  </a:moveTo>
                  <a:lnTo>
                    <a:pt x="4871533" y="2661432"/>
                  </a:lnTo>
                </a:path>
                <a:path w="7895590" h="3609975">
                  <a:moveTo>
                    <a:pt x="4850282" y="2682683"/>
                  </a:moveTo>
                  <a:lnTo>
                    <a:pt x="4850282" y="2682683"/>
                  </a:lnTo>
                </a:path>
                <a:path w="7895590" h="3609975">
                  <a:moveTo>
                    <a:pt x="4829031" y="2702922"/>
                  </a:moveTo>
                  <a:lnTo>
                    <a:pt x="4829031" y="2702922"/>
                  </a:lnTo>
                </a:path>
                <a:path w="7895590" h="3609975">
                  <a:moveTo>
                    <a:pt x="4807780" y="2724173"/>
                  </a:moveTo>
                  <a:lnTo>
                    <a:pt x="4807780" y="2724173"/>
                  </a:lnTo>
                </a:path>
                <a:path w="7895590" h="3609975">
                  <a:moveTo>
                    <a:pt x="5219645" y="2271830"/>
                  </a:moveTo>
                  <a:lnTo>
                    <a:pt x="5219645" y="2271830"/>
                  </a:lnTo>
                </a:path>
                <a:path w="7895590" h="3609975">
                  <a:moveTo>
                    <a:pt x="5198394" y="2292069"/>
                  </a:moveTo>
                  <a:lnTo>
                    <a:pt x="5198394" y="2292069"/>
                  </a:lnTo>
                </a:path>
                <a:path w="7895590" h="3609975">
                  <a:moveTo>
                    <a:pt x="5177143" y="2313320"/>
                  </a:moveTo>
                  <a:lnTo>
                    <a:pt x="5177143" y="2313320"/>
                  </a:lnTo>
                </a:path>
                <a:path w="7895590" h="3609975">
                  <a:moveTo>
                    <a:pt x="5155892" y="2334571"/>
                  </a:moveTo>
                  <a:lnTo>
                    <a:pt x="5155892" y="2334571"/>
                  </a:lnTo>
                </a:path>
                <a:path w="7895590" h="3609975">
                  <a:moveTo>
                    <a:pt x="5134641" y="2355822"/>
                  </a:moveTo>
                  <a:lnTo>
                    <a:pt x="5134641" y="2355822"/>
                  </a:lnTo>
                </a:path>
                <a:path w="7895590" h="3609975">
                  <a:moveTo>
                    <a:pt x="5113390" y="2377073"/>
                  </a:moveTo>
                  <a:lnTo>
                    <a:pt x="5113390" y="2377073"/>
                  </a:lnTo>
                </a:path>
                <a:path w="7895590" h="3609975">
                  <a:moveTo>
                    <a:pt x="5093151" y="2397312"/>
                  </a:moveTo>
                  <a:lnTo>
                    <a:pt x="5093151" y="2397312"/>
                  </a:lnTo>
                </a:path>
                <a:path w="7895590" h="3609975">
                  <a:moveTo>
                    <a:pt x="5071900" y="2418563"/>
                  </a:moveTo>
                  <a:lnTo>
                    <a:pt x="5071900" y="2418563"/>
                  </a:lnTo>
                </a:path>
                <a:path w="7895590" h="3609975">
                  <a:moveTo>
                    <a:pt x="5050649" y="2439814"/>
                  </a:moveTo>
                  <a:lnTo>
                    <a:pt x="5050649" y="2439814"/>
                  </a:lnTo>
                </a:path>
                <a:path w="7895590" h="3609975">
                  <a:moveTo>
                    <a:pt x="5029398" y="2461065"/>
                  </a:moveTo>
                  <a:lnTo>
                    <a:pt x="5029398" y="2461065"/>
                  </a:lnTo>
                </a:path>
                <a:path w="7895590" h="3609975">
                  <a:moveTo>
                    <a:pt x="5008147" y="2482316"/>
                  </a:moveTo>
                  <a:lnTo>
                    <a:pt x="5008147" y="2482316"/>
                  </a:lnTo>
                </a:path>
                <a:path w="7895590" h="3609975">
                  <a:moveTo>
                    <a:pt x="4986896" y="2503567"/>
                  </a:moveTo>
                  <a:lnTo>
                    <a:pt x="4986896" y="2503567"/>
                  </a:lnTo>
                </a:path>
                <a:path w="7895590" h="3609975">
                  <a:moveTo>
                    <a:pt x="4966657" y="2523806"/>
                  </a:moveTo>
                  <a:lnTo>
                    <a:pt x="4966657" y="2523806"/>
                  </a:lnTo>
                </a:path>
                <a:path w="7895590" h="3609975">
                  <a:moveTo>
                    <a:pt x="4945406" y="2545057"/>
                  </a:moveTo>
                  <a:lnTo>
                    <a:pt x="4945406" y="2545057"/>
                  </a:lnTo>
                </a:path>
                <a:path w="7895590" h="3609975">
                  <a:moveTo>
                    <a:pt x="4924155" y="2566308"/>
                  </a:moveTo>
                  <a:lnTo>
                    <a:pt x="4924155" y="2566308"/>
                  </a:lnTo>
                </a:path>
                <a:path w="7895590" h="3609975">
                  <a:moveTo>
                    <a:pt x="4902904" y="2587559"/>
                  </a:moveTo>
                  <a:lnTo>
                    <a:pt x="4902904" y="2587559"/>
                  </a:lnTo>
                </a:path>
                <a:path w="7895590" h="3609975">
                  <a:moveTo>
                    <a:pt x="4881653" y="2608810"/>
                  </a:moveTo>
                  <a:lnTo>
                    <a:pt x="4881653" y="2608810"/>
                  </a:lnTo>
                </a:path>
                <a:path w="7895590" h="3609975">
                  <a:moveTo>
                    <a:pt x="4861414" y="2630061"/>
                  </a:moveTo>
                  <a:lnTo>
                    <a:pt x="4861414" y="2630061"/>
                  </a:lnTo>
                </a:path>
                <a:path w="7895590" h="3609975">
                  <a:moveTo>
                    <a:pt x="4840163" y="2650300"/>
                  </a:moveTo>
                  <a:lnTo>
                    <a:pt x="4840163" y="2650300"/>
                  </a:lnTo>
                </a:path>
                <a:path w="7895590" h="3609975">
                  <a:moveTo>
                    <a:pt x="4818912" y="2671551"/>
                  </a:moveTo>
                  <a:lnTo>
                    <a:pt x="4818912" y="2671551"/>
                  </a:lnTo>
                </a:path>
                <a:path w="7895590" h="3609975">
                  <a:moveTo>
                    <a:pt x="5166011" y="2281950"/>
                  </a:moveTo>
                  <a:lnTo>
                    <a:pt x="5166011" y="2281950"/>
                  </a:lnTo>
                </a:path>
                <a:path w="7895590" h="3609975">
                  <a:moveTo>
                    <a:pt x="5145772" y="2303201"/>
                  </a:moveTo>
                  <a:lnTo>
                    <a:pt x="5145772" y="2303201"/>
                  </a:lnTo>
                </a:path>
                <a:path w="7895590" h="3609975">
                  <a:moveTo>
                    <a:pt x="5124521" y="2324452"/>
                  </a:moveTo>
                  <a:lnTo>
                    <a:pt x="5124521" y="2324452"/>
                  </a:lnTo>
                </a:path>
                <a:path w="7895590" h="3609975">
                  <a:moveTo>
                    <a:pt x="5103270" y="2344691"/>
                  </a:moveTo>
                  <a:lnTo>
                    <a:pt x="5103270" y="2344691"/>
                  </a:lnTo>
                </a:path>
                <a:path w="7895590" h="3609975">
                  <a:moveTo>
                    <a:pt x="5082019" y="2365942"/>
                  </a:moveTo>
                  <a:lnTo>
                    <a:pt x="5082019" y="2365942"/>
                  </a:lnTo>
                </a:path>
                <a:path w="7895590" h="3609975">
                  <a:moveTo>
                    <a:pt x="5060768" y="2387193"/>
                  </a:moveTo>
                  <a:lnTo>
                    <a:pt x="5060768" y="2387193"/>
                  </a:lnTo>
                </a:path>
                <a:path w="7895590" h="3609975">
                  <a:moveTo>
                    <a:pt x="5040529" y="2408444"/>
                  </a:moveTo>
                  <a:lnTo>
                    <a:pt x="5040529" y="2408444"/>
                  </a:lnTo>
                </a:path>
                <a:path w="7895590" h="3609975">
                  <a:moveTo>
                    <a:pt x="5019278" y="2429695"/>
                  </a:moveTo>
                  <a:lnTo>
                    <a:pt x="5019278" y="2429695"/>
                  </a:lnTo>
                </a:path>
                <a:path w="7895590" h="3609975">
                  <a:moveTo>
                    <a:pt x="4998027" y="2450946"/>
                  </a:moveTo>
                  <a:lnTo>
                    <a:pt x="4998027" y="2450946"/>
                  </a:lnTo>
                </a:path>
                <a:path w="7895590" h="3609975">
                  <a:moveTo>
                    <a:pt x="4976776" y="2471185"/>
                  </a:moveTo>
                  <a:lnTo>
                    <a:pt x="4976776" y="2471185"/>
                  </a:lnTo>
                </a:path>
                <a:path w="7895590" h="3609975">
                  <a:moveTo>
                    <a:pt x="4955525" y="2492436"/>
                  </a:moveTo>
                  <a:lnTo>
                    <a:pt x="4955525" y="2492436"/>
                  </a:lnTo>
                </a:path>
                <a:path w="7895590" h="3609975">
                  <a:moveTo>
                    <a:pt x="4934274" y="2513687"/>
                  </a:moveTo>
                  <a:lnTo>
                    <a:pt x="4934274" y="2513687"/>
                  </a:lnTo>
                </a:path>
                <a:path w="7895590" h="3609975">
                  <a:moveTo>
                    <a:pt x="4914035" y="2534938"/>
                  </a:moveTo>
                  <a:lnTo>
                    <a:pt x="4914035" y="2534938"/>
                  </a:lnTo>
                </a:path>
                <a:path w="7895590" h="3609975">
                  <a:moveTo>
                    <a:pt x="4892784" y="2556189"/>
                  </a:moveTo>
                  <a:lnTo>
                    <a:pt x="4892784" y="2556189"/>
                  </a:lnTo>
                </a:path>
                <a:path w="7895590" h="3609975">
                  <a:moveTo>
                    <a:pt x="4871533" y="2576428"/>
                  </a:moveTo>
                  <a:lnTo>
                    <a:pt x="4871533" y="2576428"/>
                  </a:lnTo>
                </a:path>
                <a:path w="7895590" h="3609975">
                  <a:moveTo>
                    <a:pt x="4850282" y="2597679"/>
                  </a:moveTo>
                  <a:lnTo>
                    <a:pt x="4850282" y="2597679"/>
                  </a:lnTo>
                </a:path>
                <a:path w="7895590" h="3609975">
                  <a:moveTo>
                    <a:pt x="4829031" y="2618930"/>
                  </a:moveTo>
                  <a:lnTo>
                    <a:pt x="4829031" y="2618930"/>
                  </a:lnTo>
                </a:path>
                <a:path w="7895590" h="3609975">
                  <a:moveTo>
                    <a:pt x="4807780" y="2640181"/>
                  </a:moveTo>
                  <a:lnTo>
                    <a:pt x="4807780" y="2640181"/>
                  </a:lnTo>
                </a:path>
                <a:path w="7895590" h="3609975">
                  <a:moveTo>
                    <a:pt x="5504003" y="2787926"/>
                  </a:moveTo>
                  <a:lnTo>
                    <a:pt x="5504003" y="2787926"/>
                  </a:lnTo>
                </a:path>
                <a:path w="7895590" h="3609975">
                  <a:moveTo>
                    <a:pt x="5482752" y="2809177"/>
                  </a:moveTo>
                  <a:lnTo>
                    <a:pt x="5482752" y="2809177"/>
                  </a:lnTo>
                </a:path>
                <a:path w="7895590" h="3609975">
                  <a:moveTo>
                    <a:pt x="5461501" y="2829416"/>
                  </a:moveTo>
                  <a:lnTo>
                    <a:pt x="5461501" y="2829416"/>
                  </a:lnTo>
                </a:path>
                <a:path w="7895590" h="3609975">
                  <a:moveTo>
                    <a:pt x="5440250" y="2850667"/>
                  </a:moveTo>
                  <a:lnTo>
                    <a:pt x="5440250" y="2850667"/>
                  </a:lnTo>
                </a:path>
                <a:path w="7895590" h="3609975">
                  <a:moveTo>
                    <a:pt x="5514123" y="2735304"/>
                  </a:moveTo>
                  <a:lnTo>
                    <a:pt x="5514123" y="2735304"/>
                  </a:lnTo>
                </a:path>
                <a:path w="7895590" h="3609975">
                  <a:moveTo>
                    <a:pt x="5492872" y="2755543"/>
                  </a:moveTo>
                  <a:lnTo>
                    <a:pt x="5492872" y="2755543"/>
                  </a:lnTo>
                </a:path>
                <a:path w="7895590" h="3609975">
                  <a:moveTo>
                    <a:pt x="5471621" y="2776794"/>
                  </a:moveTo>
                  <a:lnTo>
                    <a:pt x="5471621" y="2776794"/>
                  </a:lnTo>
                </a:path>
                <a:path w="7895590" h="3609975">
                  <a:moveTo>
                    <a:pt x="5451382" y="2798045"/>
                  </a:moveTo>
                  <a:lnTo>
                    <a:pt x="5451382" y="2798045"/>
                  </a:lnTo>
                </a:path>
                <a:path w="7895590" h="3609975">
                  <a:moveTo>
                    <a:pt x="5430131" y="2819296"/>
                  </a:moveTo>
                  <a:lnTo>
                    <a:pt x="5430131" y="2819296"/>
                  </a:lnTo>
                </a:path>
                <a:path w="7895590" h="3609975">
                  <a:moveTo>
                    <a:pt x="5408880" y="2840547"/>
                  </a:moveTo>
                  <a:lnTo>
                    <a:pt x="5408880" y="2840547"/>
                  </a:lnTo>
                </a:path>
                <a:path w="7895590" h="3609975">
                  <a:moveTo>
                    <a:pt x="5387629" y="2861798"/>
                  </a:moveTo>
                  <a:lnTo>
                    <a:pt x="5387629" y="2861798"/>
                  </a:lnTo>
                </a:path>
                <a:path w="7895590" h="3609975">
                  <a:moveTo>
                    <a:pt x="5524242" y="2682683"/>
                  </a:moveTo>
                  <a:lnTo>
                    <a:pt x="5524242" y="2682683"/>
                  </a:lnTo>
                </a:path>
                <a:path w="7895590" h="3609975">
                  <a:moveTo>
                    <a:pt x="5504003" y="2702922"/>
                  </a:moveTo>
                  <a:lnTo>
                    <a:pt x="5504003" y="2702922"/>
                  </a:lnTo>
                </a:path>
                <a:path w="7895590" h="3609975">
                  <a:moveTo>
                    <a:pt x="5482752" y="2724173"/>
                  </a:moveTo>
                  <a:lnTo>
                    <a:pt x="5482752" y="2724173"/>
                  </a:lnTo>
                </a:path>
                <a:path w="7895590" h="3609975">
                  <a:moveTo>
                    <a:pt x="5461501" y="2745424"/>
                  </a:moveTo>
                  <a:lnTo>
                    <a:pt x="5461501" y="2745424"/>
                  </a:lnTo>
                </a:path>
                <a:path w="7895590" h="3609975">
                  <a:moveTo>
                    <a:pt x="5440250" y="2766675"/>
                  </a:moveTo>
                  <a:lnTo>
                    <a:pt x="5440250" y="2766675"/>
                  </a:lnTo>
                </a:path>
                <a:path w="7895590" h="3609975">
                  <a:moveTo>
                    <a:pt x="5418999" y="2787926"/>
                  </a:moveTo>
                  <a:lnTo>
                    <a:pt x="5418999" y="2787926"/>
                  </a:lnTo>
                </a:path>
                <a:path w="7895590" h="3609975">
                  <a:moveTo>
                    <a:pt x="5398760" y="2809177"/>
                  </a:moveTo>
                  <a:lnTo>
                    <a:pt x="5398760" y="2809177"/>
                  </a:lnTo>
                </a:path>
                <a:path w="7895590" h="3609975">
                  <a:moveTo>
                    <a:pt x="5377509" y="2829416"/>
                  </a:moveTo>
                  <a:lnTo>
                    <a:pt x="5377509" y="2829416"/>
                  </a:lnTo>
                </a:path>
                <a:path w="7895590" h="3609975">
                  <a:moveTo>
                    <a:pt x="5356258" y="2850667"/>
                  </a:moveTo>
                  <a:lnTo>
                    <a:pt x="5356258" y="2850667"/>
                  </a:lnTo>
                </a:path>
                <a:path w="7895590" h="3609975">
                  <a:moveTo>
                    <a:pt x="5514123" y="2650300"/>
                  </a:moveTo>
                  <a:lnTo>
                    <a:pt x="5514123" y="2650300"/>
                  </a:lnTo>
                </a:path>
                <a:path w="7895590" h="3609975">
                  <a:moveTo>
                    <a:pt x="5492872" y="2671551"/>
                  </a:moveTo>
                  <a:lnTo>
                    <a:pt x="5492872" y="2671551"/>
                  </a:lnTo>
                </a:path>
                <a:path w="7895590" h="3609975">
                  <a:moveTo>
                    <a:pt x="5471621" y="2692802"/>
                  </a:moveTo>
                  <a:lnTo>
                    <a:pt x="5471621" y="2692802"/>
                  </a:lnTo>
                </a:path>
                <a:path w="7895590" h="3609975">
                  <a:moveTo>
                    <a:pt x="5451382" y="2714053"/>
                  </a:moveTo>
                  <a:lnTo>
                    <a:pt x="5451382" y="2714053"/>
                  </a:lnTo>
                </a:path>
                <a:path w="7895590" h="3609975">
                  <a:moveTo>
                    <a:pt x="5430131" y="2735304"/>
                  </a:moveTo>
                  <a:lnTo>
                    <a:pt x="5430131" y="2735304"/>
                  </a:lnTo>
                </a:path>
                <a:path w="7895590" h="3609975">
                  <a:moveTo>
                    <a:pt x="5408880" y="2755543"/>
                  </a:moveTo>
                  <a:lnTo>
                    <a:pt x="5408880" y="2755543"/>
                  </a:lnTo>
                </a:path>
                <a:path w="7895590" h="3609975">
                  <a:moveTo>
                    <a:pt x="5387629" y="2776794"/>
                  </a:moveTo>
                  <a:lnTo>
                    <a:pt x="5387629" y="2776794"/>
                  </a:lnTo>
                </a:path>
                <a:path w="7895590" h="3609975">
                  <a:moveTo>
                    <a:pt x="5366378" y="2798045"/>
                  </a:moveTo>
                  <a:lnTo>
                    <a:pt x="5366378" y="2798045"/>
                  </a:lnTo>
                </a:path>
                <a:path w="7895590" h="3609975">
                  <a:moveTo>
                    <a:pt x="5345127" y="2819296"/>
                  </a:moveTo>
                  <a:lnTo>
                    <a:pt x="5345127" y="2819296"/>
                  </a:lnTo>
                </a:path>
                <a:path w="7895590" h="3609975">
                  <a:moveTo>
                    <a:pt x="5324888" y="2840547"/>
                  </a:moveTo>
                  <a:lnTo>
                    <a:pt x="5324888" y="2840547"/>
                  </a:lnTo>
                </a:path>
                <a:path w="7895590" h="3609975">
                  <a:moveTo>
                    <a:pt x="5303637" y="2861798"/>
                  </a:moveTo>
                  <a:lnTo>
                    <a:pt x="5303637" y="2861798"/>
                  </a:lnTo>
                </a:path>
                <a:path w="7895590" h="3609975">
                  <a:moveTo>
                    <a:pt x="5524242" y="2597679"/>
                  </a:moveTo>
                  <a:lnTo>
                    <a:pt x="5524242" y="2597679"/>
                  </a:lnTo>
                </a:path>
                <a:path w="7895590" h="3609975">
                  <a:moveTo>
                    <a:pt x="5504003" y="2618930"/>
                  </a:moveTo>
                  <a:lnTo>
                    <a:pt x="5504003" y="2618930"/>
                  </a:lnTo>
                </a:path>
                <a:path w="7895590" h="3609975">
                  <a:moveTo>
                    <a:pt x="5482752" y="2640181"/>
                  </a:moveTo>
                  <a:lnTo>
                    <a:pt x="5482752" y="2640181"/>
                  </a:lnTo>
                </a:path>
                <a:path w="7895590" h="3609975">
                  <a:moveTo>
                    <a:pt x="5461501" y="2661432"/>
                  </a:moveTo>
                  <a:lnTo>
                    <a:pt x="5461501" y="2661432"/>
                  </a:lnTo>
                </a:path>
                <a:path w="7895590" h="3609975">
                  <a:moveTo>
                    <a:pt x="5440250" y="2682683"/>
                  </a:moveTo>
                  <a:lnTo>
                    <a:pt x="5440250" y="2682683"/>
                  </a:lnTo>
                </a:path>
                <a:path w="7895590" h="3609975">
                  <a:moveTo>
                    <a:pt x="5418999" y="2702922"/>
                  </a:moveTo>
                  <a:lnTo>
                    <a:pt x="5418999" y="2702922"/>
                  </a:lnTo>
                </a:path>
                <a:path w="7895590" h="3609975">
                  <a:moveTo>
                    <a:pt x="5398760" y="2724173"/>
                  </a:moveTo>
                  <a:lnTo>
                    <a:pt x="5398760" y="2724173"/>
                  </a:lnTo>
                </a:path>
                <a:path w="7895590" h="3609975">
                  <a:moveTo>
                    <a:pt x="5377509" y="2745424"/>
                  </a:moveTo>
                  <a:lnTo>
                    <a:pt x="5377509" y="2745424"/>
                  </a:lnTo>
                </a:path>
                <a:path w="7895590" h="3609975">
                  <a:moveTo>
                    <a:pt x="5356258" y="2766675"/>
                  </a:moveTo>
                  <a:lnTo>
                    <a:pt x="5356258" y="2766675"/>
                  </a:lnTo>
                </a:path>
                <a:path w="7895590" h="3609975">
                  <a:moveTo>
                    <a:pt x="5335007" y="2787926"/>
                  </a:moveTo>
                  <a:lnTo>
                    <a:pt x="5335007" y="2787926"/>
                  </a:lnTo>
                </a:path>
                <a:path w="7895590" h="3609975">
                  <a:moveTo>
                    <a:pt x="5313756" y="2809177"/>
                  </a:moveTo>
                  <a:lnTo>
                    <a:pt x="5313756" y="2809177"/>
                  </a:lnTo>
                </a:path>
                <a:path w="7895590" h="3609975">
                  <a:moveTo>
                    <a:pt x="5292505" y="2829416"/>
                  </a:moveTo>
                  <a:lnTo>
                    <a:pt x="5292505" y="2829416"/>
                  </a:lnTo>
                </a:path>
                <a:path w="7895590" h="3609975">
                  <a:moveTo>
                    <a:pt x="5272266" y="2850667"/>
                  </a:moveTo>
                  <a:lnTo>
                    <a:pt x="5272266" y="2850667"/>
                  </a:lnTo>
                </a:path>
                <a:path w="7895590" h="3609975">
                  <a:moveTo>
                    <a:pt x="5514123" y="2566308"/>
                  </a:moveTo>
                  <a:lnTo>
                    <a:pt x="5514123" y="2566308"/>
                  </a:lnTo>
                </a:path>
                <a:path w="7895590" h="3609975">
                  <a:moveTo>
                    <a:pt x="5492872" y="2587559"/>
                  </a:moveTo>
                  <a:lnTo>
                    <a:pt x="5492872" y="2587559"/>
                  </a:lnTo>
                </a:path>
                <a:path w="7895590" h="3609975">
                  <a:moveTo>
                    <a:pt x="5471621" y="2608810"/>
                  </a:moveTo>
                  <a:lnTo>
                    <a:pt x="5471621" y="2608810"/>
                  </a:lnTo>
                </a:path>
                <a:path w="7895590" h="3609975">
                  <a:moveTo>
                    <a:pt x="5451382" y="2630061"/>
                  </a:moveTo>
                  <a:lnTo>
                    <a:pt x="5451382" y="2630061"/>
                  </a:lnTo>
                </a:path>
                <a:path w="7895590" h="3609975">
                  <a:moveTo>
                    <a:pt x="5430131" y="2650300"/>
                  </a:moveTo>
                  <a:lnTo>
                    <a:pt x="5430131" y="2650300"/>
                  </a:lnTo>
                </a:path>
                <a:path w="7895590" h="3609975">
                  <a:moveTo>
                    <a:pt x="5408880" y="2671551"/>
                  </a:moveTo>
                  <a:lnTo>
                    <a:pt x="5408880" y="2671551"/>
                  </a:lnTo>
                </a:path>
                <a:path w="7895590" h="3609975">
                  <a:moveTo>
                    <a:pt x="5387629" y="2692802"/>
                  </a:moveTo>
                  <a:lnTo>
                    <a:pt x="5387629" y="2692802"/>
                  </a:lnTo>
                </a:path>
                <a:path w="7895590" h="3609975">
                  <a:moveTo>
                    <a:pt x="5366378" y="2714053"/>
                  </a:moveTo>
                  <a:lnTo>
                    <a:pt x="5366378" y="2714053"/>
                  </a:lnTo>
                </a:path>
                <a:path w="7895590" h="3609975">
                  <a:moveTo>
                    <a:pt x="5345127" y="2735304"/>
                  </a:moveTo>
                  <a:lnTo>
                    <a:pt x="5345127" y="2735304"/>
                  </a:lnTo>
                </a:path>
                <a:path w="7895590" h="3609975">
                  <a:moveTo>
                    <a:pt x="5324888" y="2755543"/>
                  </a:moveTo>
                  <a:lnTo>
                    <a:pt x="5324888" y="2755543"/>
                  </a:lnTo>
                </a:path>
                <a:path w="7895590" h="3609975">
                  <a:moveTo>
                    <a:pt x="5303637" y="2776794"/>
                  </a:moveTo>
                  <a:lnTo>
                    <a:pt x="5303637" y="2776794"/>
                  </a:lnTo>
                </a:path>
                <a:path w="7895590" h="3609975">
                  <a:moveTo>
                    <a:pt x="5282386" y="2798045"/>
                  </a:moveTo>
                  <a:lnTo>
                    <a:pt x="5282386" y="2798045"/>
                  </a:lnTo>
                </a:path>
                <a:path w="7895590" h="3609975">
                  <a:moveTo>
                    <a:pt x="5261135" y="2819296"/>
                  </a:moveTo>
                  <a:lnTo>
                    <a:pt x="5261135" y="2819296"/>
                  </a:lnTo>
                </a:path>
                <a:path w="7895590" h="3609975">
                  <a:moveTo>
                    <a:pt x="5239884" y="2840547"/>
                  </a:moveTo>
                  <a:lnTo>
                    <a:pt x="5239884" y="2840547"/>
                  </a:lnTo>
                </a:path>
                <a:path w="7895590" h="3609975">
                  <a:moveTo>
                    <a:pt x="5219645" y="2861798"/>
                  </a:moveTo>
                  <a:lnTo>
                    <a:pt x="5219645" y="2861798"/>
                  </a:lnTo>
                </a:path>
                <a:path w="7895590" h="3609975">
                  <a:moveTo>
                    <a:pt x="5524242" y="2513687"/>
                  </a:moveTo>
                  <a:lnTo>
                    <a:pt x="5524242" y="2513687"/>
                  </a:lnTo>
                </a:path>
                <a:path w="7895590" h="3609975">
                  <a:moveTo>
                    <a:pt x="5504003" y="2534938"/>
                  </a:moveTo>
                  <a:lnTo>
                    <a:pt x="5504003" y="2534938"/>
                  </a:lnTo>
                </a:path>
                <a:path w="7895590" h="3609975">
                  <a:moveTo>
                    <a:pt x="5482752" y="2556189"/>
                  </a:moveTo>
                  <a:lnTo>
                    <a:pt x="5482752" y="2556189"/>
                  </a:lnTo>
                </a:path>
                <a:path w="7895590" h="3609975">
                  <a:moveTo>
                    <a:pt x="5461501" y="2576428"/>
                  </a:moveTo>
                  <a:lnTo>
                    <a:pt x="5461501" y="2576428"/>
                  </a:lnTo>
                </a:path>
                <a:path w="7895590" h="3609975">
                  <a:moveTo>
                    <a:pt x="5440250" y="2597679"/>
                  </a:moveTo>
                  <a:lnTo>
                    <a:pt x="5440250" y="2597679"/>
                  </a:lnTo>
                </a:path>
                <a:path w="7895590" h="3609975">
                  <a:moveTo>
                    <a:pt x="5418999" y="2618930"/>
                  </a:moveTo>
                  <a:lnTo>
                    <a:pt x="5418999" y="2618930"/>
                  </a:lnTo>
                </a:path>
                <a:path w="7895590" h="3609975">
                  <a:moveTo>
                    <a:pt x="5398760" y="2640181"/>
                  </a:moveTo>
                  <a:lnTo>
                    <a:pt x="5398760" y="2640181"/>
                  </a:lnTo>
                </a:path>
                <a:path w="7895590" h="3609975">
                  <a:moveTo>
                    <a:pt x="5377509" y="2661432"/>
                  </a:moveTo>
                  <a:lnTo>
                    <a:pt x="5377509" y="2661432"/>
                  </a:lnTo>
                </a:path>
                <a:path w="7895590" h="3609975">
                  <a:moveTo>
                    <a:pt x="5356258" y="2682683"/>
                  </a:moveTo>
                  <a:lnTo>
                    <a:pt x="5356258" y="2682683"/>
                  </a:lnTo>
                </a:path>
                <a:path w="7895590" h="3609975">
                  <a:moveTo>
                    <a:pt x="5335007" y="2702922"/>
                  </a:moveTo>
                  <a:lnTo>
                    <a:pt x="5335007" y="2702922"/>
                  </a:lnTo>
                </a:path>
                <a:path w="7895590" h="3609975">
                  <a:moveTo>
                    <a:pt x="5313756" y="2724173"/>
                  </a:moveTo>
                  <a:lnTo>
                    <a:pt x="5313756" y="2724173"/>
                  </a:lnTo>
                </a:path>
                <a:path w="7895590" h="3609975">
                  <a:moveTo>
                    <a:pt x="5292505" y="2745424"/>
                  </a:moveTo>
                  <a:lnTo>
                    <a:pt x="5292505" y="2745424"/>
                  </a:lnTo>
                </a:path>
                <a:path w="7895590" h="3609975">
                  <a:moveTo>
                    <a:pt x="5272266" y="2766675"/>
                  </a:moveTo>
                  <a:lnTo>
                    <a:pt x="5272266" y="2766675"/>
                  </a:lnTo>
                </a:path>
                <a:path w="7895590" h="3609975">
                  <a:moveTo>
                    <a:pt x="5251015" y="2787926"/>
                  </a:moveTo>
                  <a:lnTo>
                    <a:pt x="5251015" y="2787926"/>
                  </a:lnTo>
                </a:path>
                <a:path w="7895590" h="3609975">
                  <a:moveTo>
                    <a:pt x="5229764" y="2809177"/>
                  </a:moveTo>
                  <a:lnTo>
                    <a:pt x="5229764" y="2809177"/>
                  </a:lnTo>
                </a:path>
                <a:path w="7895590" h="3609975">
                  <a:moveTo>
                    <a:pt x="5208513" y="2829416"/>
                  </a:moveTo>
                  <a:lnTo>
                    <a:pt x="5208513" y="2829416"/>
                  </a:lnTo>
                </a:path>
                <a:path w="7895590" h="3609975">
                  <a:moveTo>
                    <a:pt x="5187262" y="2850667"/>
                  </a:moveTo>
                  <a:lnTo>
                    <a:pt x="5187262" y="2850667"/>
                  </a:lnTo>
                </a:path>
                <a:path w="7895590" h="3609975">
                  <a:moveTo>
                    <a:pt x="5514123" y="2482316"/>
                  </a:moveTo>
                  <a:lnTo>
                    <a:pt x="5514123" y="2482316"/>
                  </a:lnTo>
                </a:path>
                <a:path w="7895590" h="3609975">
                  <a:moveTo>
                    <a:pt x="5492872" y="2503567"/>
                  </a:moveTo>
                  <a:lnTo>
                    <a:pt x="5492872" y="2503567"/>
                  </a:lnTo>
                </a:path>
                <a:path w="7895590" h="3609975">
                  <a:moveTo>
                    <a:pt x="5471621" y="2523806"/>
                  </a:moveTo>
                  <a:lnTo>
                    <a:pt x="5471621" y="2523806"/>
                  </a:lnTo>
                </a:path>
                <a:path w="7895590" h="3609975">
                  <a:moveTo>
                    <a:pt x="5451382" y="2545057"/>
                  </a:moveTo>
                  <a:lnTo>
                    <a:pt x="5451382" y="2545057"/>
                  </a:lnTo>
                </a:path>
                <a:path w="7895590" h="3609975">
                  <a:moveTo>
                    <a:pt x="5430131" y="2566308"/>
                  </a:moveTo>
                  <a:lnTo>
                    <a:pt x="5430131" y="2566308"/>
                  </a:lnTo>
                </a:path>
                <a:path w="7895590" h="3609975">
                  <a:moveTo>
                    <a:pt x="5408880" y="2587559"/>
                  </a:moveTo>
                  <a:lnTo>
                    <a:pt x="5408880" y="2587559"/>
                  </a:lnTo>
                </a:path>
                <a:path w="7895590" h="3609975">
                  <a:moveTo>
                    <a:pt x="5387629" y="2608810"/>
                  </a:moveTo>
                  <a:lnTo>
                    <a:pt x="5387629" y="2608810"/>
                  </a:lnTo>
                </a:path>
                <a:path w="7895590" h="3609975">
                  <a:moveTo>
                    <a:pt x="5366378" y="2630061"/>
                  </a:moveTo>
                  <a:lnTo>
                    <a:pt x="5366378" y="2630061"/>
                  </a:lnTo>
                </a:path>
                <a:path w="7895590" h="3609975">
                  <a:moveTo>
                    <a:pt x="5345127" y="2650300"/>
                  </a:moveTo>
                  <a:lnTo>
                    <a:pt x="5345127" y="2650300"/>
                  </a:lnTo>
                </a:path>
                <a:path w="7895590" h="3609975">
                  <a:moveTo>
                    <a:pt x="5324888" y="2671551"/>
                  </a:moveTo>
                  <a:lnTo>
                    <a:pt x="5324888" y="2671551"/>
                  </a:lnTo>
                </a:path>
                <a:path w="7895590" h="3609975">
                  <a:moveTo>
                    <a:pt x="5303637" y="2692802"/>
                  </a:moveTo>
                  <a:lnTo>
                    <a:pt x="5303637" y="2692802"/>
                  </a:lnTo>
                </a:path>
                <a:path w="7895590" h="3609975">
                  <a:moveTo>
                    <a:pt x="5282386" y="2714053"/>
                  </a:moveTo>
                  <a:lnTo>
                    <a:pt x="5282386" y="2714053"/>
                  </a:lnTo>
                </a:path>
                <a:path w="7895590" h="3609975">
                  <a:moveTo>
                    <a:pt x="5261135" y="2735304"/>
                  </a:moveTo>
                  <a:lnTo>
                    <a:pt x="5261135" y="2735304"/>
                  </a:lnTo>
                </a:path>
                <a:path w="7895590" h="3609975">
                  <a:moveTo>
                    <a:pt x="5239884" y="2755543"/>
                  </a:moveTo>
                  <a:lnTo>
                    <a:pt x="5239884" y="2755543"/>
                  </a:lnTo>
                </a:path>
                <a:path w="7895590" h="3609975">
                  <a:moveTo>
                    <a:pt x="5219645" y="2776794"/>
                  </a:moveTo>
                  <a:lnTo>
                    <a:pt x="5219645" y="2776794"/>
                  </a:lnTo>
                </a:path>
                <a:path w="7895590" h="3609975">
                  <a:moveTo>
                    <a:pt x="5198394" y="2798045"/>
                  </a:moveTo>
                  <a:lnTo>
                    <a:pt x="5198394" y="2798045"/>
                  </a:lnTo>
                </a:path>
                <a:path w="7895590" h="3609975">
                  <a:moveTo>
                    <a:pt x="5177143" y="2819296"/>
                  </a:moveTo>
                  <a:lnTo>
                    <a:pt x="5177143" y="2819296"/>
                  </a:lnTo>
                </a:path>
                <a:path w="7895590" h="3609975">
                  <a:moveTo>
                    <a:pt x="5155892" y="2840547"/>
                  </a:moveTo>
                  <a:lnTo>
                    <a:pt x="5155892" y="2840547"/>
                  </a:lnTo>
                </a:path>
                <a:path w="7895590" h="3609975">
                  <a:moveTo>
                    <a:pt x="5134641" y="2861798"/>
                  </a:moveTo>
                  <a:lnTo>
                    <a:pt x="5134641" y="2861798"/>
                  </a:lnTo>
                </a:path>
                <a:path w="7895590" h="3609975">
                  <a:moveTo>
                    <a:pt x="5524242" y="2429695"/>
                  </a:moveTo>
                  <a:lnTo>
                    <a:pt x="5524242" y="2429695"/>
                  </a:lnTo>
                </a:path>
                <a:path w="7895590" h="3609975">
                  <a:moveTo>
                    <a:pt x="5504003" y="2450946"/>
                  </a:moveTo>
                  <a:lnTo>
                    <a:pt x="5504003" y="2450946"/>
                  </a:lnTo>
                </a:path>
                <a:path w="7895590" h="3609975">
                  <a:moveTo>
                    <a:pt x="5482752" y="2471185"/>
                  </a:moveTo>
                  <a:lnTo>
                    <a:pt x="5482752" y="2471185"/>
                  </a:lnTo>
                </a:path>
                <a:path w="7895590" h="3609975">
                  <a:moveTo>
                    <a:pt x="5461501" y="2492436"/>
                  </a:moveTo>
                  <a:lnTo>
                    <a:pt x="5461501" y="2492436"/>
                  </a:lnTo>
                </a:path>
                <a:path w="7895590" h="3609975">
                  <a:moveTo>
                    <a:pt x="5440250" y="2513687"/>
                  </a:moveTo>
                  <a:lnTo>
                    <a:pt x="5440250" y="2513687"/>
                  </a:lnTo>
                </a:path>
                <a:path w="7895590" h="3609975">
                  <a:moveTo>
                    <a:pt x="5418999" y="2534938"/>
                  </a:moveTo>
                  <a:lnTo>
                    <a:pt x="5418999" y="2534938"/>
                  </a:lnTo>
                </a:path>
                <a:path w="7895590" h="3609975">
                  <a:moveTo>
                    <a:pt x="5398760" y="2556189"/>
                  </a:moveTo>
                  <a:lnTo>
                    <a:pt x="5398760" y="2556189"/>
                  </a:lnTo>
                </a:path>
                <a:path w="7895590" h="3609975">
                  <a:moveTo>
                    <a:pt x="5377509" y="2576428"/>
                  </a:moveTo>
                  <a:lnTo>
                    <a:pt x="5377509" y="2576428"/>
                  </a:lnTo>
                </a:path>
                <a:path w="7895590" h="3609975">
                  <a:moveTo>
                    <a:pt x="5356258" y="2597679"/>
                  </a:moveTo>
                  <a:lnTo>
                    <a:pt x="5356258" y="2597679"/>
                  </a:lnTo>
                </a:path>
                <a:path w="7895590" h="3609975">
                  <a:moveTo>
                    <a:pt x="5335007" y="2618930"/>
                  </a:moveTo>
                  <a:lnTo>
                    <a:pt x="5335007" y="2618930"/>
                  </a:lnTo>
                </a:path>
                <a:path w="7895590" h="3609975">
                  <a:moveTo>
                    <a:pt x="5313756" y="2640181"/>
                  </a:moveTo>
                  <a:lnTo>
                    <a:pt x="5313756" y="2640181"/>
                  </a:lnTo>
                </a:path>
                <a:path w="7895590" h="3609975">
                  <a:moveTo>
                    <a:pt x="5292505" y="2661432"/>
                  </a:moveTo>
                  <a:lnTo>
                    <a:pt x="5292505" y="2661432"/>
                  </a:lnTo>
                </a:path>
                <a:path w="7895590" h="3609975">
                  <a:moveTo>
                    <a:pt x="5272266" y="2682683"/>
                  </a:moveTo>
                  <a:lnTo>
                    <a:pt x="5272266" y="2682683"/>
                  </a:lnTo>
                </a:path>
                <a:path w="7895590" h="3609975">
                  <a:moveTo>
                    <a:pt x="5251015" y="2702922"/>
                  </a:moveTo>
                  <a:lnTo>
                    <a:pt x="5251015" y="2702922"/>
                  </a:lnTo>
                </a:path>
                <a:path w="7895590" h="3609975">
                  <a:moveTo>
                    <a:pt x="5229764" y="2724173"/>
                  </a:moveTo>
                  <a:lnTo>
                    <a:pt x="5229764" y="2724173"/>
                  </a:lnTo>
                </a:path>
                <a:path w="7895590" h="3609975">
                  <a:moveTo>
                    <a:pt x="5208513" y="2745424"/>
                  </a:moveTo>
                  <a:lnTo>
                    <a:pt x="5208513" y="2745424"/>
                  </a:lnTo>
                </a:path>
                <a:path w="7895590" h="3609975">
                  <a:moveTo>
                    <a:pt x="5187262" y="2766675"/>
                  </a:moveTo>
                  <a:lnTo>
                    <a:pt x="5187262" y="2766675"/>
                  </a:lnTo>
                </a:path>
                <a:path w="7895590" h="3609975">
                  <a:moveTo>
                    <a:pt x="5166011" y="2787926"/>
                  </a:moveTo>
                  <a:lnTo>
                    <a:pt x="5166011" y="2787926"/>
                  </a:lnTo>
                </a:path>
                <a:path w="7895590" h="3609975">
                  <a:moveTo>
                    <a:pt x="5145772" y="2809177"/>
                  </a:moveTo>
                  <a:lnTo>
                    <a:pt x="5145772" y="2809177"/>
                  </a:lnTo>
                </a:path>
                <a:path w="7895590" h="3609975">
                  <a:moveTo>
                    <a:pt x="5124521" y="2829416"/>
                  </a:moveTo>
                  <a:lnTo>
                    <a:pt x="5124521" y="2829416"/>
                  </a:lnTo>
                </a:path>
                <a:path w="7895590" h="3609975">
                  <a:moveTo>
                    <a:pt x="5103270" y="2850667"/>
                  </a:moveTo>
                  <a:lnTo>
                    <a:pt x="5103270" y="2850667"/>
                  </a:lnTo>
                </a:path>
                <a:path w="7895590" h="3609975">
                  <a:moveTo>
                    <a:pt x="5514123" y="2397312"/>
                  </a:moveTo>
                  <a:lnTo>
                    <a:pt x="5514123" y="2397312"/>
                  </a:lnTo>
                </a:path>
                <a:path w="7895590" h="3609975">
                  <a:moveTo>
                    <a:pt x="5492872" y="2418563"/>
                  </a:moveTo>
                  <a:lnTo>
                    <a:pt x="5492872" y="2418563"/>
                  </a:lnTo>
                </a:path>
                <a:path w="7895590" h="3609975">
                  <a:moveTo>
                    <a:pt x="5471621" y="2439814"/>
                  </a:moveTo>
                  <a:lnTo>
                    <a:pt x="5471621" y="2439814"/>
                  </a:lnTo>
                </a:path>
                <a:path w="7895590" h="3609975">
                  <a:moveTo>
                    <a:pt x="5451382" y="2461065"/>
                  </a:moveTo>
                  <a:lnTo>
                    <a:pt x="5451382" y="2461065"/>
                  </a:lnTo>
                </a:path>
                <a:path w="7895590" h="3609975">
                  <a:moveTo>
                    <a:pt x="5430131" y="2482316"/>
                  </a:moveTo>
                  <a:lnTo>
                    <a:pt x="5430131" y="2482316"/>
                  </a:lnTo>
                </a:path>
                <a:path w="7895590" h="3609975">
                  <a:moveTo>
                    <a:pt x="5408880" y="2503567"/>
                  </a:moveTo>
                  <a:lnTo>
                    <a:pt x="5408880" y="2503567"/>
                  </a:lnTo>
                </a:path>
                <a:path w="7895590" h="3609975">
                  <a:moveTo>
                    <a:pt x="5387629" y="2523806"/>
                  </a:moveTo>
                  <a:lnTo>
                    <a:pt x="5387629" y="2523806"/>
                  </a:lnTo>
                </a:path>
                <a:path w="7895590" h="3609975">
                  <a:moveTo>
                    <a:pt x="5366378" y="2545057"/>
                  </a:moveTo>
                  <a:lnTo>
                    <a:pt x="5366378" y="2545057"/>
                  </a:lnTo>
                </a:path>
                <a:path w="7895590" h="3609975">
                  <a:moveTo>
                    <a:pt x="5345127" y="2566308"/>
                  </a:moveTo>
                  <a:lnTo>
                    <a:pt x="5345127" y="2566308"/>
                  </a:lnTo>
                </a:path>
                <a:path w="7895590" h="3609975">
                  <a:moveTo>
                    <a:pt x="5324888" y="2587559"/>
                  </a:moveTo>
                  <a:lnTo>
                    <a:pt x="5324888" y="2587559"/>
                  </a:lnTo>
                </a:path>
                <a:path w="7895590" h="3609975">
                  <a:moveTo>
                    <a:pt x="5303637" y="2608810"/>
                  </a:moveTo>
                  <a:lnTo>
                    <a:pt x="5303637" y="2608810"/>
                  </a:lnTo>
                </a:path>
                <a:path w="7895590" h="3609975">
                  <a:moveTo>
                    <a:pt x="5282386" y="2630061"/>
                  </a:moveTo>
                  <a:lnTo>
                    <a:pt x="5282386" y="2630061"/>
                  </a:lnTo>
                </a:path>
                <a:path w="7895590" h="3609975">
                  <a:moveTo>
                    <a:pt x="5261135" y="2650300"/>
                  </a:moveTo>
                  <a:lnTo>
                    <a:pt x="5261135" y="2650300"/>
                  </a:lnTo>
                </a:path>
                <a:path w="7895590" h="3609975">
                  <a:moveTo>
                    <a:pt x="5239884" y="2671551"/>
                  </a:moveTo>
                  <a:lnTo>
                    <a:pt x="5239884" y="2671551"/>
                  </a:lnTo>
                </a:path>
                <a:path w="7895590" h="3609975">
                  <a:moveTo>
                    <a:pt x="5219645" y="2692802"/>
                  </a:moveTo>
                  <a:lnTo>
                    <a:pt x="5219645" y="2692802"/>
                  </a:lnTo>
                </a:path>
                <a:path w="7895590" h="3609975">
                  <a:moveTo>
                    <a:pt x="5198394" y="2714053"/>
                  </a:moveTo>
                  <a:lnTo>
                    <a:pt x="5198394" y="2714053"/>
                  </a:lnTo>
                </a:path>
                <a:path w="7895590" h="3609975">
                  <a:moveTo>
                    <a:pt x="5177143" y="2735304"/>
                  </a:moveTo>
                  <a:lnTo>
                    <a:pt x="5177143" y="2735304"/>
                  </a:lnTo>
                </a:path>
                <a:path w="7895590" h="3609975">
                  <a:moveTo>
                    <a:pt x="5155892" y="2755543"/>
                  </a:moveTo>
                  <a:lnTo>
                    <a:pt x="5155892" y="2755543"/>
                  </a:lnTo>
                </a:path>
                <a:path w="7895590" h="3609975">
                  <a:moveTo>
                    <a:pt x="5134641" y="2776794"/>
                  </a:moveTo>
                  <a:lnTo>
                    <a:pt x="5134641" y="2776794"/>
                  </a:lnTo>
                </a:path>
                <a:path w="7895590" h="3609975">
                  <a:moveTo>
                    <a:pt x="5113390" y="2798045"/>
                  </a:moveTo>
                  <a:lnTo>
                    <a:pt x="5113390" y="2798045"/>
                  </a:lnTo>
                </a:path>
                <a:path w="7895590" h="3609975">
                  <a:moveTo>
                    <a:pt x="5093151" y="2819296"/>
                  </a:moveTo>
                  <a:lnTo>
                    <a:pt x="5093151" y="2819296"/>
                  </a:lnTo>
                </a:path>
                <a:path w="7895590" h="3609975">
                  <a:moveTo>
                    <a:pt x="5071900" y="2840547"/>
                  </a:moveTo>
                  <a:lnTo>
                    <a:pt x="5071900" y="2840547"/>
                  </a:lnTo>
                </a:path>
                <a:path w="7895590" h="3609975">
                  <a:moveTo>
                    <a:pt x="5524242" y="2344691"/>
                  </a:moveTo>
                  <a:lnTo>
                    <a:pt x="5524242" y="2344691"/>
                  </a:lnTo>
                </a:path>
                <a:path w="7895590" h="3609975">
                  <a:moveTo>
                    <a:pt x="5504003" y="2365942"/>
                  </a:moveTo>
                  <a:lnTo>
                    <a:pt x="5504003" y="2365942"/>
                  </a:lnTo>
                </a:path>
                <a:path w="7895590" h="3609975">
                  <a:moveTo>
                    <a:pt x="5482752" y="2387193"/>
                  </a:moveTo>
                  <a:lnTo>
                    <a:pt x="5482752" y="2387193"/>
                  </a:lnTo>
                </a:path>
                <a:path w="7895590" h="3609975">
                  <a:moveTo>
                    <a:pt x="5461501" y="2408444"/>
                  </a:moveTo>
                  <a:lnTo>
                    <a:pt x="5461501" y="2408444"/>
                  </a:lnTo>
                </a:path>
                <a:path w="7895590" h="3609975">
                  <a:moveTo>
                    <a:pt x="5440250" y="2429695"/>
                  </a:moveTo>
                  <a:lnTo>
                    <a:pt x="5440250" y="2429695"/>
                  </a:lnTo>
                </a:path>
                <a:path w="7895590" h="3609975">
                  <a:moveTo>
                    <a:pt x="5418999" y="2450946"/>
                  </a:moveTo>
                  <a:lnTo>
                    <a:pt x="5418999" y="2450946"/>
                  </a:lnTo>
                </a:path>
                <a:path w="7895590" h="3609975">
                  <a:moveTo>
                    <a:pt x="5398760" y="2471185"/>
                  </a:moveTo>
                  <a:lnTo>
                    <a:pt x="5398760" y="2471185"/>
                  </a:lnTo>
                </a:path>
                <a:path w="7895590" h="3609975">
                  <a:moveTo>
                    <a:pt x="5377509" y="2492436"/>
                  </a:moveTo>
                  <a:lnTo>
                    <a:pt x="5377509" y="2492436"/>
                  </a:lnTo>
                </a:path>
                <a:path w="7895590" h="3609975">
                  <a:moveTo>
                    <a:pt x="5356258" y="2513687"/>
                  </a:moveTo>
                  <a:lnTo>
                    <a:pt x="5356258" y="2513687"/>
                  </a:lnTo>
                </a:path>
                <a:path w="7895590" h="3609975">
                  <a:moveTo>
                    <a:pt x="5335007" y="2534938"/>
                  </a:moveTo>
                  <a:lnTo>
                    <a:pt x="5335007" y="2534938"/>
                  </a:lnTo>
                </a:path>
                <a:path w="7895590" h="3609975">
                  <a:moveTo>
                    <a:pt x="5313756" y="2556189"/>
                  </a:moveTo>
                  <a:lnTo>
                    <a:pt x="5313756" y="2556189"/>
                  </a:lnTo>
                </a:path>
                <a:path w="7895590" h="3609975">
                  <a:moveTo>
                    <a:pt x="5292505" y="2576428"/>
                  </a:moveTo>
                  <a:lnTo>
                    <a:pt x="5292505" y="2576428"/>
                  </a:lnTo>
                </a:path>
                <a:path w="7895590" h="3609975">
                  <a:moveTo>
                    <a:pt x="5272266" y="2597679"/>
                  </a:moveTo>
                  <a:lnTo>
                    <a:pt x="5272266" y="2597679"/>
                  </a:lnTo>
                </a:path>
                <a:path w="7895590" h="3609975">
                  <a:moveTo>
                    <a:pt x="5251015" y="2618930"/>
                  </a:moveTo>
                  <a:lnTo>
                    <a:pt x="5251015" y="2618930"/>
                  </a:lnTo>
                </a:path>
                <a:path w="7895590" h="3609975">
                  <a:moveTo>
                    <a:pt x="5229764" y="2640181"/>
                  </a:moveTo>
                  <a:lnTo>
                    <a:pt x="5229764" y="2640181"/>
                  </a:lnTo>
                </a:path>
                <a:path w="7895590" h="3609975">
                  <a:moveTo>
                    <a:pt x="5208513" y="2661432"/>
                  </a:moveTo>
                  <a:lnTo>
                    <a:pt x="5208513" y="2661432"/>
                  </a:lnTo>
                </a:path>
                <a:path w="7895590" h="3609975">
                  <a:moveTo>
                    <a:pt x="5187262" y="2682683"/>
                  </a:moveTo>
                  <a:lnTo>
                    <a:pt x="5187262" y="2682683"/>
                  </a:lnTo>
                </a:path>
                <a:path w="7895590" h="3609975">
                  <a:moveTo>
                    <a:pt x="5166011" y="2702922"/>
                  </a:moveTo>
                  <a:lnTo>
                    <a:pt x="5166011" y="2702922"/>
                  </a:lnTo>
                </a:path>
                <a:path w="7895590" h="3609975">
                  <a:moveTo>
                    <a:pt x="5145772" y="2724173"/>
                  </a:moveTo>
                  <a:lnTo>
                    <a:pt x="5145772" y="2724173"/>
                  </a:lnTo>
                </a:path>
                <a:path w="7895590" h="3609975">
                  <a:moveTo>
                    <a:pt x="5124521" y="2745424"/>
                  </a:moveTo>
                  <a:lnTo>
                    <a:pt x="5124521" y="2745424"/>
                  </a:lnTo>
                </a:path>
                <a:path w="7895590" h="3609975">
                  <a:moveTo>
                    <a:pt x="5103270" y="2766675"/>
                  </a:moveTo>
                  <a:lnTo>
                    <a:pt x="5103270" y="2766675"/>
                  </a:lnTo>
                </a:path>
                <a:path w="7895590" h="3609975">
                  <a:moveTo>
                    <a:pt x="5082019" y="2787926"/>
                  </a:moveTo>
                  <a:lnTo>
                    <a:pt x="5082019" y="2787926"/>
                  </a:lnTo>
                </a:path>
                <a:path w="7895590" h="3609975">
                  <a:moveTo>
                    <a:pt x="5060768" y="2809177"/>
                  </a:moveTo>
                  <a:lnTo>
                    <a:pt x="5060768" y="2809177"/>
                  </a:lnTo>
                </a:path>
                <a:path w="7895590" h="3609975">
                  <a:moveTo>
                    <a:pt x="5040529" y="2829416"/>
                  </a:moveTo>
                  <a:lnTo>
                    <a:pt x="5040529" y="2829416"/>
                  </a:lnTo>
                </a:path>
                <a:path w="7895590" h="3609975">
                  <a:moveTo>
                    <a:pt x="5019278" y="2850667"/>
                  </a:moveTo>
                  <a:lnTo>
                    <a:pt x="5019278" y="2850667"/>
                  </a:lnTo>
                </a:path>
                <a:path w="7895590" h="3609975">
                  <a:moveTo>
                    <a:pt x="5514123" y="2313320"/>
                  </a:moveTo>
                  <a:lnTo>
                    <a:pt x="5514123" y="2313320"/>
                  </a:lnTo>
                </a:path>
                <a:path w="7895590" h="3609975">
                  <a:moveTo>
                    <a:pt x="5492872" y="2334571"/>
                  </a:moveTo>
                  <a:lnTo>
                    <a:pt x="5492872" y="2334571"/>
                  </a:lnTo>
                </a:path>
                <a:path w="7895590" h="3609975">
                  <a:moveTo>
                    <a:pt x="5471621" y="2355822"/>
                  </a:moveTo>
                  <a:lnTo>
                    <a:pt x="5471621" y="2355822"/>
                  </a:lnTo>
                </a:path>
                <a:path w="7895590" h="3609975">
                  <a:moveTo>
                    <a:pt x="5451382" y="2377073"/>
                  </a:moveTo>
                  <a:lnTo>
                    <a:pt x="5451382" y="2377073"/>
                  </a:lnTo>
                </a:path>
                <a:path w="7895590" h="3609975">
                  <a:moveTo>
                    <a:pt x="5524242" y="2850667"/>
                  </a:moveTo>
                  <a:lnTo>
                    <a:pt x="5524242" y="2850667"/>
                  </a:lnTo>
                </a:path>
                <a:path w="7895590" h="3609975">
                  <a:moveTo>
                    <a:pt x="5514123" y="2819296"/>
                  </a:moveTo>
                  <a:lnTo>
                    <a:pt x="5514123" y="2819296"/>
                  </a:lnTo>
                </a:path>
                <a:path w="7895590" h="3609975">
                  <a:moveTo>
                    <a:pt x="5492872" y="2840547"/>
                  </a:moveTo>
                  <a:lnTo>
                    <a:pt x="5492872" y="2840547"/>
                  </a:lnTo>
                </a:path>
                <a:path w="7895590" h="3609975">
                  <a:moveTo>
                    <a:pt x="5471621" y="2861798"/>
                  </a:moveTo>
                  <a:lnTo>
                    <a:pt x="5471621" y="2861798"/>
                  </a:lnTo>
                </a:path>
                <a:path w="7895590" h="3609975">
                  <a:moveTo>
                    <a:pt x="5524242" y="2766675"/>
                  </a:moveTo>
                  <a:lnTo>
                    <a:pt x="5524242" y="2766675"/>
                  </a:lnTo>
                </a:path>
                <a:path w="7895590" h="3609975">
                  <a:moveTo>
                    <a:pt x="4940346" y="2866858"/>
                  </a:moveTo>
                  <a:lnTo>
                    <a:pt x="4940346" y="2866858"/>
                  </a:lnTo>
                </a:path>
                <a:path w="7895590" h="3609975">
                  <a:moveTo>
                    <a:pt x="4907964" y="2898228"/>
                  </a:moveTo>
                  <a:lnTo>
                    <a:pt x="4907964" y="2898228"/>
                  </a:lnTo>
                </a:path>
                <a:path w="7895590" h="3609975">
                  <a:moveTo>
                    <a:pt x="4876593" y="2929599"/>
                  </a:moveTo>
                  <a:lnTo>
                    <a:pt x="4876593" y="2929599"/>
                  </a:lnTo>
                </a:path>
                <a:path w="7895590" h="3609975">
                  <a:moveTo>
                    <a:pt x="4845223" y="2960969"/>
                  </a:moveTo>
                  <a:lnTo>
                    <a:pt x="4845223" y="2960969"/>
                  </a:lnTo>
                </a:path>
                <a:path w="7895590" h="3609975">
                  <a:moveTo>
                    <a:pt x="4813852" y="2993352"/>
                  </a:moveTo>
                  <a:lnTo>
                    <a:pt x="4813852" y="2993352"/>
                  </a:lnTo>
                </a:path>
                <a:path w="7895590" h="3609975">
                  <a:moveTo>
                    <a:pt x="4861414" y="2882037"/>
                  </a:moveTo>
                  <a:lnTo>
                    <a:pt x="4861414" y="2882037"/>
                  </a:lnTo>
                </a:path>
                <a:path w="7895590" h="3609975">
                  <a:moveTo>
                    <a:pt x="4829031" y="2914419"/>
                  </a:moveTo>
                  <a:lnTo>
                    <a:pt x="4829031" y="2914419"/>
                  </a:lnTo>
                </a:path>
                <a:path w="7895590" h="3609975">
                  <a:moveTo>
                    <a:pt x="4813852" y="2866858"/>
                  </a:moveTo>
                  <a:lnTo>
                    <a:pt x="4813852" y="2866858"/>
                  </a:lnTo>
                </a:path>
                <a:path w="7895590" h="3609975">
                  <a:moveTo>
                    <a:pt x="5524242" y="2977160"/>
                  </a:moveTo>
                  <a:lnTo>
                    <a:pt x="5524242" y="2977160"/>
                  </a:lnTo>
                </a:path>
                <a:path w="7895590" h="3609975">
                  <a:moveTo>
                    <a:pt x="5492872" y="3008531"/>
                  </a:moveTo>
                  <a:lnTo>
                    <a:pt x="5492872" y="3008531"/>
                  </a:lnTo>
                </a:path>
                <a:path w="7895590" h="3609975">
                  <a:moveTo>
                    <a:pt x="5461501" y="3040913"/>
                  </a:moveTo>
                  <a:lnTo>
                    <a:pt x="5461501" y="3040913"/>
                  </a:lnTo>
                </a:path>
                <a:path w="7895590" h="3609975">
                  <a:moveTo>
                    <a:pt x="5430131" y="3072284"/>
                  </a:moveTo>
                  <a:lnTo>
                    <a:pt x="5430131" y="3072284"/>
                  </a:lnTo>
                </a:path>
                <a:path w="7895590" h="3609975">
                  <a:moveTo>
                    <a:pt x="5398760" y="3103654"/>
                  </a:moveTo>
                  <a:lnTo>
                    <a:pt x="5398760" y="3103654"/>
                  </a:lnTo>
                </a:path>
                <a:path w="7895590" h="3609975">
                  <a:moveTo>
                    <a:pt x="5366378" y="3135025"/>
                  </a:moveTo>
                  <a:lnTo>
                    <a:pt x="5366378" y="3135025"/>
                  </a:lnTo>
                </a:path>
                <a:path w="7895590" h="3609975">
                  <a:moveTo>
                    <a:pt x="5335007" y="3167407"/>
                  </a:moveTo>
                  <a:lnTo>
                    <a:pt x="5335007" y="3167407"/>
                  </a:lnTo>
                </a:path>
                <a:path w="7895590" h="3609975">
                  <a:moveTo>
                    <a:pt x="5303637" y="3198778"/>
                  </a:moveTo>
                  <a:lnTo>
                    <a:pt x="5303637" y="3198778"/>
                  </a:lnTo>
                </a:path>
                <a:path w="7895590" h="3609975">
                  <a:moveTo>
                    <a:pt x="5272266" y="3230148"/>
                  </a:moveTo>
                  <a:lnTo>
                    <a:pt x="5272266" y="3230148"/>
                  </a:lnTo>
                </a:path>
                <a:path w="7895590" h="3609975">
                  <a:moveTo>
                    <a:pt x="5239884" y="3261519"/>
                  </a:moveTo>
                  <a:lnTo>
                    <a:pt x="5239884" y="3261519"/>
                  </a:lnTo>
                </a:path>
                <a:path w="7895590" h="3609975">
                  <a:moveTo>
                    <a:pt x="5208513" y="3292889"/>
                  </a:moveTo>
                  <a:lnTo>
                    <a:pt x="5208513" y="3292889"/>
                  </a:lnTo>
                </a:path>
                <a:path w="7895590" h="3609975">
                  <a:moveTo>
                    <a:pt x="5177143" y="3325272"/>
                  </a:moveTo>
                  <a:lnTo>
                    <a:pt x="5177143" y="3325272"/>
                  </a:lnTo>
                </a:path>
                <a:path w="7895590" h="3609975">
                  <a:moveTo>
                    <a:pt x="5145772" y="3356642"/>
                  </a:moveTo>
                  <a:lnTo>
                    <a:pt x="5145772" y="3356642"/>
                  </a:lnTo>
                </a:path>
                <a:path w="7895590" h="3609975">
                  <a:moveTo>
                    <a:pt x="5113390" y="3388013"/>
                  </a:moveTo>
                  <a:lnTo>
                    <a:pt x="5113390" y="3388013"/>
                  </a:lnTo>
                </a:path>
                <a:path w="7895590" h="3609975">
                  <a:moveTo>
                    <a:pt x="5082019" y="3419383"/>
                  </a:moveTo>
                  <a:lnTo>
                    <a:pt x="5082019" y="3419383"/>
                  </a:lnTo>
                </a:path>
                <a:path w="7895590" h="3609975">
                  <a:moveTo>
                    <a:pt x="5050649" y="3451766"/>
                  </a:moveTo>
                  <a:lnTo>
                    <a:pt x="5050649" y="3451766"/>
                  </a:lnTo>
                </a:path>
                <a:path w="7895590" h="3609975">
                  <a:moveTo>
                    <a:pt x="5034458" y="3530698"/>
                  </a:moveTo>
                  <a:lnTo>
                    <a:pt x="5034458" y="3530698"/>
                  </a:lnTo>
                </a:path>
                <a:path w="7895590" h="3609975">
                  <a:moveTo>
                    <a:pt x="5003087" y="3562068"/>
                  </a:moveTo>
                  <a:lnTo>
                    <a:pt x="5003087" y="3562068"/>
                  </a:lnTo>
                </a:path>
                <a:path w="7895590" h="3609975">
                  <a:moveTo>
                    <a:pt x="4971717" y="3593439"/>
                  </a:moveTo>
                  <a:lnTo>
                    <a:pt x="4971717" y="3593439"/>
                  </a:lnTo>
                </a:path>
                <a:path w="7895590" h="3609975">
                  <a:moveTo>
                    <a:pt x="5019278" y="3483136"/>
                  </a:moveTo>
                  <a:lnTo>
                    <a:pt x="5019278" y="3483136"/>
                  </a:lnTo>
                </a:path>
                <a:path w="7895590" h="3609975">
                  <a:moveTo>
                    <a:pt x="4986896" y="3514507"/>
                  </a:moveTo>
                  <a:lnTo>
                    <a:pt x="4986896" y="3514507"/>
                  </a:lnTo>
                </a:path>
                <a:path w="7895590" h="3609975">
                  <a:moveTo>
                    <a:pt x="4955525" y="3545877"/>
                  </a:moveTo>
                  <a:lnTo>
                    <a:pt x="4955525" y="3545877"/>
                  </a:lnTo>
                </a:path>
                <a:path w="7895590" h="3609975">
                  <a:moveTo>
                    <a:pt x="4924155" y="3578260"/>
                  </a:moveTo>
                  <a:lnTo>
                    <a:pt x="4924155" y="3578260"/>
                  </a:lnTo>
                </a:path>
                <a:path w="7895590" h="3609975">
                  <a:moveTo>
                    <a:pt x="4892784" y="3609630"/>
                  </a:moveTo>
                  <a:lnTo>
                    <a:pt x="4892784" y="3609630"/>
                  </a:lnTo>
                </a:path>
                <a:path w="7895590" h="3609975">
                  <a:moveTo>
                    <a:pt x="5509063" y="2929599"/>
                  </a:moveTo>
                  <a:lnTo>
                    <a:pt x="5509063" y="2929599"/>
                  </a:lnTo>
                </a:path>
                <a:path w="7895590" h="3609975">
                  <a:moveTo>
                    <a:pt x="5477692" y="2960969"/>
                  </a:moveTo>
                  <a:lnTo>
                    <a:pt x="5477692" y="2960969"/>
                  </a:lnTo>
                </a:path>
                <a:path w="7895590" h="3609975">
                  <a:moveTo>
                    <a:pt x="5445310" y="2993352"/>
                  </a:moveTo>
                  <a:lnTo>
                    <a:pt x="5445310" y="2993352"/>
                  </a:lnTo>
                </a:path>
                <a:path w="7895590" h="3609975">
                  <a:moveTo>
                    <a:pt x="5413939" y="3024722"/>
                  </a:moveTo>
                  <a:lnTo>
                    <a:pt x="5413939" y="3024722"/>
                  </a:lnTo>
                </a:path>
                <a:path w="7895590" h="3609975">
                  <a:moveTo>
                    <a:pt x="5382569" y="3056093"/>
                  </a:moveTo>
                  <a:lnTo>
                    <a:pt x="5382569" y="3056093"/>
                  </a:lnTo>
                </a:path>
                <a:path w="7895590" h="3609975">
                  <a:moveTo>
                    <a:pt x="5351198" y="3087463"/>
                  </a:moveTo>
                  <a:lnTo>
                    <a:pt x="5351198" y="3087463"/>
                  </a:lnTo>
                </a:path>
                <a:path w="7895590" h="3609975">
                  <a:moveTo>
                    <a:pt x="5318816" y="3119846"/>
                  </a:moveTo>
                  <a:lnTo>
                    <a:pt x="5318816" y="3119846"/>
                  </a:lnTo>
                </a:path>
                <a:path w="7895590" h="3609975">
                  <a:moveTo>
                    <a:pt x="5287445" y="3151216"/>
                  </a:moveTo>
                  <a:lnTo>
                    <a:pt x="5287445" y="3151216"/>
                  </a:lnTo>
                </a:path>
                <a:path w="7895590" h="3609975">
                  <a:moveTo>
                    <a:pt x="5256075" y="3182587"/>
                  </a:moveTo>
                  <a:lnTo>
                    <a:pt x="5256075" y="3182587"/>
                  </a:lnTo>
                </a:path>
                <a:path w="7895590" h="3609975">
                  <a:moveTo>
                    <a:pt x="5224704" y="3213957"/>
                  </a:moveTo>
                  <a:lnTo>
                    <a:pt x="5224704" y="3213957"/>
                  </a:lnTo>
                </a:path>
                <a:path w="7895590" h="3609975">
                  <a:moveTo>
                    <a:pt x="5193334" y="3246339"/>
                  </a:moveTo>
                  <a:lnTo>
                    <a:pt x="5193334" y="3246339"/>
                  </a:lnTo>
                </a:path>
                <a:path w="7895590" h="3609975">
                  <a:moveTo>
                    <a:pt x="5160951" y="3277710"/>
                  </a:moveTo>
                  <a:lnTo>
                    <a:pt x="5160951" y="3277710"/>
                  </a:lnTo>
                </a:path>
                <a:path w="7895590" h="3609975">
                  <a:moveTo>
                    <a:pt x="5129581" y="3309080"/>
                  </a:moveTo>
                  <a:lnTo>
                    <a:pt x="5129581" y="3309080"/>
                  </a:lnTo>
                </a:path>
                <a:path w="7895590" h="3609975">
                  <a:moveTo>
                    <a:pt x="5098211" y="3340451"/>
                  </a:moveTo>
                  <a:lnTo>
                    <a:pt x="5098211" y="3340451"/>
                  </a:lnTo>
                </a:path>
                <a:path w="7895590" h="3609975">
                  <a:moveTo>
                    <a:pt x="5066840" y="3372833"/>
                  </a:moveTo>
                  <a:lnTo>
                    <a:pt x="5066840" y="3372833"/>
                  </a:lnTo>
                </a:path>
                <a:path w="7895590" h="3609975">
                  <a:moveTo>
                    <a:pt x="5034458" y="3404204"/>
                  </a:moveTo>
                  <a:lnTo>
                    <a:pt x="5034458" y="3404204"/>
                  </a:lnTo>
                </a:path>
                <a:path w="7895590" h="3609975">
                  <a:moveTo>
                    <a:pt x="5003087" y="3435574"/>
                  </a:moveTo>
                  <a:lnTo>
                    <a:pt x="5003087" y="3435574"/>
                  </a:lnTo>
                </a:path>
                <a:path w="7895590" h="3609975">
                  <a:moveTo>
                    <a:pt x="4971717" y="3466945"/>
                  </a:moveTo>
                  <a:lnTo>
                    <a:pt x="4971717" y="3466945"/>
                  </a:lnTo>
                </a:path>
                <a:path w="7895590" h="3609975">
                  <a:moveTo>
                    <a:pt x="4940346" y="3498315"/>
                  </a:moveTo>
                  <a:lnTo>
                    <a:pt x="4940346" y="3498315"/>
                  </a:lnTo>
                </a:path>
                <a:path w="7895590" h="3609975">
                  <a:moveTo>
                    <a:pt x="4907964" y="3530698"/>
                  </a:moveTo>
                  <a:lnTo>
                    <a:pt x="4907964" y="3530698"/>
                  </a:lnTo>
                </a:path>
                <a:path w="7895590" h="3609975">
                  <a:moveTo>
                    <a:pt x="4876593" y="3562068"/>
                  </a:moveTo>
                  <a:lnTo>
                    <a:pt x="4876593" y="3562068"/>
                  </a:lnTo>
                </a:path>
                <a:path w="7895590" h="3609975">
                  <a:moveTo>
                    <a:pt x="4845223" y="3593439"/>
                  </a:moveTo>
                  <a:lnTo>
                    <a:pt x="4845223" y="3593439"/>
                  </a:lnTo>
                </a:path>
                <a:path w="7895590" h="3609975">
                  <a:moveTo>
                    <a:pt x="5492872" y="2882037"/>
                  </a:moveTo>
                  <a:lnTo>
                    <a:pt x="5492872" y="2882037"/>
                  </a:lnTo>
                </a:path>
                <a:path w="7895590" h="3609975">
                  <a:moveTo>
                    <a:pt x="5461501" y="2914419"/>
                  </a:moveTo>
                  <a:lnTo>
                    <a:pt x="5461501" y="2914419"/>
                  </a:lnTo>
                </a:path>
                <a:path w="7895590" h="3609975">
                  <a:moveTo>
                    <a:pt x="5430131" y="2945790"/>
                  </a:moveTo>
                  <a:lnTo>
                    <a:pt x="5430131" y="2945790"/>
                  </a:lnTo>
                </a:path>
                <a:path w="7895590" h="3609975">
                  <a:moveTo>
                    <a:pt x="5398760" y="2977160"/>
                  </a:moveTo>
                  <a:lnTo>
                    <a:pt x="5398760" y="2977160"/>
                  </a:lnTo>
                </a:path>
                <a:path w="7895590" h="3609975">
                  <a:moveTo>
                    <a:pt x="5366378" y="3008531"/>
                  </a:moveTo>
                  <a:lnTo>
                    <a:pt x="5366378" y="3008531"/>
                  </a:lnTo>
                </a:path>
                <a:path w="7895590" h="3609975">
                  <a:moveTo>
                    <a:pt x="5335007" y="3040913"/>
                  </a:moveTo>
                  <a:lnTo>
                    <a:pt x="5335007" y="3040913"/>
                  </a:lnTo>
                </a:path>
                <a:path w="7895590" h="3609975">
                  <a:moveTo>
                    <a:pt x="5303637" y="3072284"/>
                  </a:moveTo>
                  <a:lnTo>
                    <a:pt x="5303637" y="3072284"/>
                  </a:lnTo>
                </a:path>
                <a:path w="7895590" h="3609975">
                  <a:moveTo>
                    <a:pt x="5272266" y="3103654"/>
                  </a:moveTo>
                  <a:lnTo>
                    <a:pt x="5272266" y="3103654"/>
                  </a:lnTo>
                </a:path>
                <a:path w="7895590" h="3609975">
                  <a:moveTo>
                    <a:pt x="5239884" y="3135025"/>
                  </a:moveTo>
                  <a:lnTo>
                    <a:pt x="5239884" y="3135025"/>
                  </a:lnTo>
                </a:path>
                <a:path w="7895590" h="3609975">
                  <a:moveTo>
                    <a:pt x="5208513" y="3167407"/>
                  </a:moveTo>
                  <a:lnTo>
                    <a:pt x="5208513" y="3167407"/>
                  </a:lnTo>
                </a:path>
                <a:path w="7895590" h="3609975">
                  <a:moveTo>
                    <a:pt x="5177143" y="3198778"/>
                  </a:moveTo>
                  <a:lnTo>
                    <a:pt x="5177143" y="3198778"/>
                  </a:lnTo>
                </a:path>
                <a:path w="7895590" h="3609975">
                  <a:moveTo>
                    <a:pt x="5145772" y="3230148"/>
                  </a:moveTo>
                  <a:lnTo>
                    <a:pt x="5145772" y="3230148"/>
                  </a:lnTo>
                </a:path>
                <a:path w="7895590" h="3609975">
                  <a:moveTo>
                    <a:pt x="5113390" y="3261519"/>
                  </a:moveTo>
                  <a:lnTo>
                    <a:pt x="5113390" y="3261519"/>
                  </a:lnTo>
                </a:path>
                <a:path w="7895590" h="3609975">
                  <a:moveTo>
                    <a:pt x="5082019" y="3292889"/>
                  </a:moveTo>
                  <a:lnTo>
                    <a:pt x="5082019" y="3292889"/>
                  </a:lnTo>
                </a:path>
                <a:path w="7895590" h="3609975">
                  <a:moveTo>
                    <a:pt x="5050649" y="3325272"/>
                  </a:moveTo>
                  <a:lnTo>
                    <a:pt x="5050649" y="3325272"/>
                  </a:lnTo>
                </a:path>
                <a:path w="7895590" h="3609975">
                  <a:moveTo>
                    <a:pt x="5019278" y="3356642"/>
                  </a:moveTo>
                  <a:lnTo>
                    <a:pt x="5019278" y="3356642"/>
                  </a:lnTo>
                </a:path>
                <a:path w="7895590" h="3609975">
                  <a:moveTo>
                    <a:pt x="4986896" y="3388013"/>
                  </a:moveTo>
                  <a:lnTo>
                    <a:pt x="4986896" y="3388013"/>
                  </a:lnTo>
                </a:path>
                <a:path w="7895590" h="3609975">
                  <a:moveTo>
                    <a:pt x="4955525" y="3419383"/>
                  </a:moveTo>
                  <a:lnTo>
                    <a:pt x="4955525" y="3419383"/>
                  </a:lnTo>
                </a:path>
                <a:path w="7895590" h="3609975">
                  <a:moveTo>
                    <a:pt x="4924155" y="3451766"/>
                  </a:moveTo>
                  <a:lnTo>
                    <a:pt x="4924155" y="3451766"/>
                  </a:lnTo>
                </a:path>
                <a:path w="7895590" h="3609975">
                  <a:moveTo>
                    <a:pt x="4892784" y="3483136"/>
                  </a:moveTo>
                  <a:lnTo>
                    <a:pt x="4892784" y="3483136"/>
                  </a:lnTo>
                </a:path>
                <a:path w="7895590" h="3609975">
                  <a:moveTo>
                    <a:pt x="4861414" y="3514507"/>
                  </a:moveTo>
                  <a:lnTo>
                    <a:pt x="4861414" y="3514507"/>
                  </a:lnTo>
                </a:path>
                <a:path w="7895590" h="3609975">
                  <a:moveTo>
                    <a:pt x="4829031" y="3545877"/>
                  </a:moveTo>
                  <a:lnTo>
                    <a:pt x="4829031" y="3545877"/>
                  </a:lnTo>
                </a:path>
                <a:path w="7895590" h="3609975">
                  <a:moveTo>
                    <a:pt x="4797661" y="3578260"/>
                  </a:moveTo>
                  <a:lnTo>
                    <a:pt x="4797661" y="3578260"/>
                  </a:lnTo>
                </a:path>
                <a:path w="7895590" h="3609975">
                  <a:moveTo>
                    <a:pt x="4766290" y="3609630"/>
                  </a:moveTo>
                  <a:lnTo>
                    <a:pt x="4766290" y="3609630"/>
                  </a:lnTo>
                </a:path>
                <a:path w="7895590" h="3609975">
                  <a:moveTo>
                    <a:pt x="5413939" y="2898228"/>
                  </a:moveTo>
                  <a:lnTo>
                    <a:pt x="5413939" y="2898228"/>
                  </a:lnTo>
                </a:path>
                <a:path w="7895590" h="3609975">
                  <a:moveTo>
                    <a:pt x="5382569" y="2929599"/>
                  </a:moveTo>
                  <a:lnTo>
                    <a:pt x="5382569" y="2929599"/>
                  </a:lnTo>
                </a:path>
                <a:path w="7895590" h="3609975">
                  <a:moveTo>
                    <a:pt x="5351198" y="2960969"/>
                  </a:moveTo>
                  <a:lnTo>
                    <a:pt x="5351198" y="2960969"/>
                  </a:lnTo>
                </a:path>
                <a:path w="7895590" h="3609975">
                  <a:moveTo>
                    <a:pt x="5318816" y="2993352"/>
                  </a:moveTo>
                  <a:lnTo>
                    <a:pt x="5318816" y="2993352"/>
                  </a:lnTo>
                </a:path>
                <a:path w="7895590" h="3609975">
                  <a:moveTo>
                    <a:pt x="5287445" y="3024722"/>
                  </a:moveTo>
                  <a:lnTo>
                    <a:pt x="5287445" y="3024722"/>
                  </a:lnTo>
                </a:path>
                <a:path w="7895590" h="3609975">
                  <a:moveTo>
                    <a:pt x="5256075" y="3056093"/>
                  </a:moveTo>
                  <a:lnTo>
                    <a:pt x="5256075" y="3056093"/>
                  </a:lnTo>
                </a:path>
                <a:path w="7895590" h="3609975">
                  <a:moveTo>
                    <a:pt x="5224704" y="3087463"/>
                  </a:moveTo>
                  <a:lnTo>
                    <a:pt x="5224704" y="3087463"/>
                  </a:lnTo>
                </a:path>
                <a:path w="7895590" h="3609975">
                  <a:moveTo>
                    <a:pt x="5193334" y="3119846"/>
                  </a:moveTo>
                  <a:lnTo>
                    <a:pt x="5193334" y="3119846"/>
                  </a:lnTo>
                </a:path>
                <a:path w="7895590" h="3609975">
                  <a:moveTo>
                    <a:pt x="5160951" y="3151216"/>
                  </a:moveTo>
                  <a:lnTo>
                    <a:pt x="5160951" y="3151216"/>
                  </a:lnTo>
                </a:path>
                <a:path w="7895590" h="3609975">
                  <a:moveTo>
                    <a:pt x="5129581" y="3182587"/>
                  </a:moveTo>
                  <a:lnTo>
                    <a:pt x="5129581" y="3182587"/>
                  </a:lnTo>
                </a:path>
                <a:path w="7895590" h="3609975">
                  <a:moveTo>
                    <a:pt x="5098211" y="3213957"/>
                  </a:moveTo>
                  <a:lnTo>
                    <a:pt x="5098211" y="3213957"/>
                  </a:lnTo>
                </a:path>
                <a:path w="7895590" h="3609975">
                  <a:moveTo>
                    <a:pt x="5066840" y="3246339"/>
                  </a:moveTo>
                  <a:lnTo>
                    <a:pt x="5066840" y="3246339"/>
                  </a:lnTo>
                </a:path>
                <a:path w="7895590" h="3609975">
                  <a:moveTo>
                    <a:pt x="5034458" y="3277710"/>
                  </a:moveTo>
                  <a:lnTo>
                    <a:pt x="5034458" y="3277710"/>
                  </a:lnTo>
                </a:path>
                <a:path w="7895590" h="3609975">
                  <a:moveTo>
                    <a:pt x="5003087" y="3309080"/>
                  </a:moveTo>
                  <a:lnTo>
                    <a:pt x="5003087" y="3309080"/>
                  </a:lnTo>
                </a:path>
                <a:path w="7895590" h="3609975">
                  <a:moveTo>
                    <a:pt x="4971717" y="3340451"/>
                  </a:moveTo>
                  <a:lnTo>
                    <a:pt x="4971717" y="3340451"/>
                  </a:lnTo>
                </a:path>
                <a:path w="7895590" h="3609975">
                  <a:moveTo>
                    <a:pt x="4940346" y="3372833"/>
                  </a:moveTo>
                  <a:lnTo>
                    <a:pt x="4940346" y="3372833"/>
                  </a:lnTo>
                </a:path>
                <a:path w="7895590" h="3609975">
                  <a:moveTo>
                    <a:pt x="4907964" y="3404204"/>
                  </a:moveTo>
                  <a:lnTo>
                    <a:pt x="4907964" y="3404204"/>
                  </a:lnTo>
                </a:path>
                <a:path w="7895590" h="3609975">
                  <a:moveTo>
                    <a:pt x="4876593" y="3435574"/>
                  </a:moveTo>
                  <a:lnTo>
                    <a:pt x="4876593" y="3435574"/>
                  </a:lnTo>
                </a:path>
                <a:path w="7895590" h="3609975">
                  <a:moveTo>
                    <a:pt x="4845223" y="3466945"/>
                  </a:moveTo>
                  <a:lnTo>
                    <a:pt x="4845223" y="3466945"/>
                  </a:lnTo>
                </a:path>
                <a:path w="7895590" h="3609975">
                  <a:moveTo>
                    <a:pt x="4813852" y="3498315"/>
                  </a:moveTo>
                  <a:lnTo>
                    <a:pt x="4813852" y="3498315"/>
                  </a:lnTo>
                </a:path>
                <a:path w="7895590" h="3609975">
                  <a:moveTo>
                    <a:pt x="4781470" y="3530698"/>
                  </a:moveTo>
                  <a:lnTo>
                    <a:pt x="4781470" y="3530698"/>
                  </a:lnTo>
                </a:path>
                <a:path w="7895590" h="3609975">
                  <a:moveTo>
                    <a:pt x="4750099" y="3562068"/>
                  </a:moveTo>
                  <a:lnTo>
                    <a:pt x="4750099" y="3562068"/>
                  </a:lnTo>
                </a:path>
                <a:path w="7895590" h="3609975">
                  <a:moveTo>
                    <a:pt x="4718729" y="3593439"/>
                  </a:moveTo>
                  <a:lnTo>
                    <a:pt x="4718729" y="3593439"/>
                  </a:lnTo>
                </a:path>
                <a:path w="7895590" h="3609975">
                  <a:moveTo>
                    <a:pt x="5366378" y="2882037"/>
                  </a:moveTo>
                  <a:lnTo>
                    <a:pt x="5366378" y="2882037"/>
                  </a:lnTo>
                </a:path>
                <a:path w="7895590" h="3609975">
                  <a:moveTo>
                    <a:pt x="5335007" y="2914419"/>
                  </a:moveTo>
                  <a:lnTo>
                    <a:pt x="5335007" y="2914419"/>
                  </a:lnTo>
                </a:path>
                <a:path w="7895590" h="3609975">
                  <a:moveTo>
                    <a:pt x="5303637" y="2945790"/>
                  </a:moveTo>
                  <a:lnTo>
                    <a:pt x="5303637" y="2945790"/>
                  </a:lnTo>
                </a:path>
                <a:path w="7895590" h="3609975">
                  <a:moveTo>
                    <a:pt x="5272266" y="2977160"/>
                  </a:moveTo>
                  <a:lnTo>
                    <a:pt x="5272266" y="2977160"/>
                  </a:lnTo>
                </a:path>
                <a:path w="7895590" h="3609975">
                  <a:moveTo>
                    <a:pt x="5239884" y="3008531"/>
                  </a:moveTo>
                  <a:lnTo>
                    <a:pt x="5239884" y="3008531"/>
                  </a:lnTo>
                </a:path>
                <a:path w="7895590" h="3609975">
                  <a:moveTo>
                    <a:pt x="5208513" y="3040913"/>
                  </a:moveTo>
                  <a:lnTo>
                    <a:pt x="5208513" y="3040913"/>
                  </a:lnTo>
                </a:path>
                <a:path w="7895590" h="3609975">
                  <a:moveTo>
                    <a:pt x="5177143" y="3072284"/>
                  </a:moveTo>
                  <a:lnTo>
                    <a:pt x="5177143" y="3072284"/>
                  </a:lnTo>
                </a:path>
                <a:path w="7895590" h="3609975">
                  <a:moveTo>
                    <a:pt x="5145772" y="3103654"/>
                  </a:moveTo>
                  <a:lnTo>
                    <a:pt x="5145772" y="3103654"/>
                  </a:lnTo>
                </a:path>
                <a:path w="7895590" h="3609975">
                  <a:moveTo>
                    <a:pt x="5113390" y="3135025"/>
                  </a:moveTo>
                  <a:lnTo>
                    <a:pt x="5113390" y="3135025"/>
                  </a:lnTo>
                </a:path>
                <a:path w="7895590" h="3609975">
                  <a:moveTo>
                    <a:pt x="5082019" y="3167407"/>
                  </a:moveTo>
                  <a:lnTo>
                    <a:pt x="5082019" y="3167407"/>
                  </a:lnTo>
                </a:path>
                <a:path w="7895590" h="3609975">
                  <a:moveTo>
                    <a:pt x="5050649" y="3198778"/>
                  </a:moveTo>
                  <a:lnTo>
                    <a:pt x="5050649" y="3198778"/>
                  </a:lnTo>
                </a:path>
                <a:path w="7895590" h="3609975">
                  <a:moveTo>
                    <a:pt x="5019278" y="3230148"/>
                  </a:moveTo>
                  <a:lnTo>
                    <a:pt x="5019278" y="3230148"/>
                  </a:lnTo>
                </a:path>
                <a:path w="7895590" h="3609975">
                  <a:moveTo>
                    <a:pt x="4986896" y="3261519"/>
                  </a:moveTo>
                  <a:lnTo>
                    <a:pt x="4986896" y="3261519"/>
                  </a:lnTo>
                </a:path>
                <a:path w="7895590" h="3609975">
                  <a:moveTo>
                    <a:pt x="4955525" y="3292889"/>
                  </a:moveTo>
                  <a:lnTo>
                    <a:pt x="4955525" y="3292889"/>
                  </a:lnTo>
                </a:path>
                <a:path w="7895590" h="3609975">
                  <a:moveTo>
                    <a:pt x="4924155" y="3325272"/>
                  </a:moveTo>
                  <a:lnTo>
                    <a:pt x="4924155" y="3325272"/>
                  </a:lnTo>
                </a:path>
                <a:path w="7895590" h="3609975">
                  <a:moveTo>
                    <a:pt x="4892784" y="3356642"/>
                  </a:moveTo>
                  <a:lnTo>
                    <a:pt x="4892784" y="3356642"/>
                  </a:lnTo>
                </a:path>
                <a:path w="7895590" h="3609975">
                  <a:moveTo>
                    <a:pt x="4861414" y="3388013"/>
                  </a:moveTo>
                  <a:lnTo>
                    <a:pt x="4861414" y="3388013"/>
                  </a:lnTo>
                </a:path>
                <a:path w="7895590" h="3609975">
                  <a:moveTo>
                    <a:pt x="4829031" y="3419383"/>
                  </a:moveTo>
                  <a:lnTo>
                    <a:pt x="4829031" y="3419383"/>
                  </a:lnTo>
                </a:path>
                <a:path w="7895590" h="3609975">
                  <a:moveTo>
                    <a:pt x="4797661" y="3451766"/>
                  </a:moveTo>
                  <a:lnTo>
                    <a:pt x="4797661" y="3451766"/>
                  </a:lnTo>
                </a:path>
                <a:path w="7895590" h="3609975">
                  <a:moveTo>
                    <a:pt x="4766290" y="3483136"/>
                  </a:moveTo>
                  <a:lnTo>
                    <a:pt x="4766290" y="3483136"/>
                  </a:lnTo>
                </a:path>
                <a:path w="7895590" h="3609975">
                  <a:moveTo>
                    <a:pt x="4734920" y="3514507"/>
                  </a:moveTo>
                  <a:lnTo>
                    <a:pt x="4734920" y="3514507"/>
                  </a:lnTo>
                </a:path>
                <a:path w="7895590" h="3609975">
                  <a:moveTo>
                    <a:pt x="4702538" y="3545877"/>
                  </a:moveTo>
                  <a:lnTo>
                    <a:pt x="4702538" y="3545877"/>
                  </a:lnTo>
                </a:path>
                <a:path w="7895590" h="3609975">
                  <a:moveTo>
                    <a:pt x="4671167" y="3578260"/>
                  </a:moveTo>
                  <a:lnTo>
                    <a:pt x="4671167" y="3578260"/>
                  </a:lnTo>
                </a:path>
                <a:path w="7895590" h="3609975">
                  <a:moveTo>
                    <a:pt x="4639797" y="3609630"/>
                  </a:moveTo>
                  <a:lnTo>
                    <a:pt x="4639797" y="3609630"/>
                  </a:lnTo>
                </a:path>
                <a:path w="7895590" h="3609975">
                  <a:moveTo>
                    <a:pt x="5287445" y="2898228"/>
                  </a:moveTo>
                  <a:lnTo>
                    <a:pt x="5287445" y="2898228"/>
                  </a:lnTo>
                </a:path>
                <a:path w="7895590" h="3609975">
                  <a:moveTo>
                    <a:pt x="5256075" y="2929599"/>
                  </a:moveTo>
                  <a:lnTo>
                    <a:pt x="5256075" y="2929599"/>
                  </a:lnTo>
                </a:path>
                <a:path w="7895590" h="3609975">
                  <a:moveTo>
                    <a:pt x="5224704" y="2960969"/>
                  </a:moveTo>
                  <a:lnTo>
                    <a:pt x="5224704" y="2960969"/>
                  </a:lnTo>
                </a:path>
                <a:path w="7895590" h="3609975">
                  <a:moveTo>
                    <a:pt x="5193334" y="2993352"/>
                  </a:moveTo>
                  <a:lnTo>
                    <a:pt x="5193334" y="2993352"/>
                  </a:lnTo>
                </a:path>
                <a:path w="7895590" h="3609975">
                  <a:moveTo>
                    <a:pt x="5160951" y="3024722"/>
                  </a:moveTo>
                  <a:lnTo>
                    <a:pt x="5160951" y="3024722"/>
                  </a:lnTo>
                </a:path>
                <a:path w="7895590" h="3609975">
                  <a:moveTo>
                    <a:pt x="5129581" y="3056093"/>
                  </a:moveTo>
                  <a:lnTo>
                    <a:pt x="5129581" y="3056093"/>
                  </a:lnTo>
                </a:path>
                <a:path w="7895590" h="3609975">
                  <a:moveTo>
                    <a:pt x="5098211" y="3087463"/>
                  </a:moveTo>
                  <a:lnTo>
                    <a:pt x="5098211" y="3087463"/>
                  </a:lnTo>
                </a:path>
                <a:path w="7895590" h="3609975">
                  <a:moveTo>
                    <a:pt x="5066840" y="3119846"/>
                  </a:moveTo>
                  <a:lnTo>
                    <a:pt x="5066840" y="3119846"/>
                  </a:lnTo>
                </a:path>
                <a:path w="7895590" h="3609975">
                  <a:moveTo>
                    <a:pt x="5034458" y="3151216"/>
                  </a:moveTo>
                  <a:lnTo>
                    <a:pt x="5034458" y="3151216"/>
                  </a:lnTo>
                </a:path>
                <a:path w="7895590" h="3609975">
                  <a:moveTo>
                    <a:pt x="5003087" y="3182587"/>
                  </a:moveTo>
                  <a:lnTo>
                    <a:pt x="5003087" y="3182587"/>
                  </a:lnTo>
                </a:path>
                <a:path w="7895590" h="3609975">
                  <a:moveTo>
                    <a:pt x="4971717" y="3213957"/>
                  </a:moveTo>
                  <a:lnTo>
                    <a:pt x="4971717" y="3213957"/>
                  </a:lnTo>
                </a:path>
                <a:path w="7895590" h="3609975">
                  <a:moveTo>
                    <a:pt x="4940346" y="3246339"/>
                  </a:moveTo>
                  <a:lnTo>
                    <a:pt x="4940346" y="3246339"/>
                  </a:lnTo>
                </a:path>
                <a:path w="7895590" h="3609975">
                  <a:moveTo>
                    <a:pt x="4907964" y="3277710"/>
                  </a:moveTo>
                  <a:lnTo>
                    <a:pt x="4907964" y="3277710"/>
                  </a:lnTo>
                </a:path>
                <a:path w="7895590" h="3609975">
                  <a:moveTo>
                    <a:pt x="4876593" y="3309080"/>
                  </a:moveTo>
                  <a:lnTo>
                    <a:pt x="4876593" y="3309080"/>
                  </a:lnTo>
                </a:path>
                <a:path w="7895590" h="3609975">
                  <a:moveTo>
                    <a:pt x="4845223" y="3340451"/>
                  </a:moveTo>
                  <a:lnTo>
                    <a:pt x="4845223" y="3340451"/>
                  </a:lnTo>
                </a:path>
                <a:path w="7895590" h="3609975">
                  <a:moveTo>
                    <a:pt x="4813852" y="3372833"/>
                  </a:moveTo>
                  <a:lnTo>
                    <a:pt x="4813852" y="3372833"/>
                  </a:lnTo>
                </a:path>
                <a:path w="7895590" h="3609975">
                  <a:moveTo>
                    <a:pt x="4781470" y="3404204"/>
                  </a:moveTo>
                  <a:lnTo>
                    <a:pt x="4781470" y="3404204"/>
                  </a:lnTo>
                </a:path>
                <a:path w="7895590" h="3609975">
                  <a:moveTo>
                    <a:pt x="4750099" y="3435574"/>
                  </a:moveTo>
                  <a:lnTo>
                    <a:pt x="4750099" y="3435574"/>
                  </a:lnTo>
                </a:path>
                <a:path w="7895590" h="3609975">
                  <a:moveTo>
                    <a:pt x="4718729" y="3466945"/>
                  </a:moveTo>
                  <a:lnTo>
                    <a:pt x="4718729" y="3466945"/>
                  </a:lnTo>
                </a:path>
                <a:path w="7895590" h="3609975">
                  <a:moveTo>
                    <a:pt x="4687358" y="3498315"/>
                  </a:moveTo>
                  <a:lnTo>
                    <a:pt x="4687358" y="3498315"/>
                  </a:lnTo>
                </a:path>
                <a:path w="7895590" h="3609975">
                  <a:moveTo>
                    <a:pt x="4655988" y="3530698"/>
                  </a:moveTo>
                  <a:lnTo>
                    <a:pt x="4655988" y="3530698"/>
                  </a:lnTo>
                </a:path>
                <a:path w="7895590" h="3609975">
                  <a:moveTo>
                    <a:pt x="4623605" y="3562068"/>
                  </a:moveTo>
                  <a:lnTo>
                    <a:pt x="4623605" y="3562068"/>
                  </a:lnTo>
                </a:path>
                <a:path w="7895590" h="3609975">
                  <a:moveTo>
                    <a:pt x="4592235" y="3593439"/>
                  </a:moveTo>
                  <a:lnTo>
                    <a:pt x="4592235" y="3593439"/>
                  </a:lnTo>
                </a:path>
                <a:path w="7895590" h="3609975">
                  <a:moveTo>
                    <a:pt x="5239884" y="2882037"/>
                  </a:moveTo>
                  <a:lnTo>
                    <a:pt x="5239884" y="2882037"/>
                  </a:lnTo>
                </a:path>
                <a:path w="7895590" h="3609975">
                  <a:moveTo>
                    <a:pt x="5208513" y="2914419"/>
                  </a:moveTo>
                  <a:lnTo>
                    <a:pt x="5208513" y="2914419"/>
                  </a:lnTo>
                </a:path>
                <a:path w="7895590" h="3609975">
                  <a:moveTo>
                    <a:pt x="5177143" y="2945790"/>
                  </a:moveTo>
                  <a:lnTo>
                    <a:pt x="5177143" y="2945790"/>
                  </a:lnTo>
                </a:path>
                <a:path w="7895590" h="3609975">
                  <a:moveTo>
                    <a:pt x="5145772" y="2977160"/>
                  </a:moveTo>
                  <a:lnTo>
                    <a:pt x="5145772" y="2977160"/>
                  </a:lnTo>
                </a:path>
                <a:path w="7895590" h="3609975">
                  <a:moveTo>
                    <a:pt x="5113390" y="3008531"/>
                  </a:moveTo>
                  <a:lnTo>
                    <a:pt x="5113390" y="3008531"/>
                  </a:lnTo>
                </a:path>
                <a:path w="7895590" h="3609975">
                  <a:moveTo>
                    <a:pt x="5082019" y="3040913"/>
                  </a:moveTo>
                  <a:lnTo>
                    <a:pt x="5082019" y="3040913"/>
                  </a:lnTo>
                </a:path>
                <a:path w="7895590" h="3609975">
                  <a:moveTo>
                    <a:pt x="5050649" y="3072284"/>
                  </a:moveTo>
                  <a:lnTo>
                    <a:pt x="5050649" y="3072284"/>
                  </a:lnTo>
                </a:path>
                <a:path w="7895590" h="3609975">
                  <a:moveTo>
                    <a:pt x="5019278" y="3103654"/>
                  </a:moveTo>
                  <a:lnTo>
                    <a:pt x="5019278" y="3103654"/>
                  </a:lnTo>
                </a:path>
                <a:path w="7895590" h="3609975">
                  <a:moveTo>
                    <a:pt x="4986896" y="3135025"/>
                  </a:moveTo>
                  <a:lnTo>
                    <a:pt x="4986896" y="3135025"/>
                  </a:lnTo>
                </a:path>
                <a:path w="7895590" h="3609975">
                  <a:moveTo>
                    <a:pt x="4955525" y="3167407"/>
                  </a:moveTo>
                  <a:lnTo>
                    <a:pt x="4955525" y="3167407"/>
                  </a:lnTo>
                </a:path>
                <a:path w="7895590" h="3609975">
                  <a:moveTo>
                    <a:pt x="4924155" y="3198778"/>
                  </a:moveTo>
                  <a:lnTo>
                    <a:pt x="4924155" y="3198778"/>
                  </a:lnTo>
                </a:path>
                <a:path w="7895590" h="3609975">
                  <a:moveTo>
                    <a:pt x="4892784" y="3230148"/>
                  </a:moveTo>
                  <a:lnTo>
                    <a:pt x="4892784" y="3230148"/>
                  </a:lnTo>
                </a:path>
                <a:path w="7895590" h="3609975">
                  <a:moveTo>
                    <a:pt x="4861414" y="3261519"/>
                  </a:moveTo>
                  <a:lnTo>
                    <a:pt x="4861414" y="3261519"/>
                  </a:lnTo>
                </a:path>
                <a:path w="7895590" h="3609975">
                  <a:moveTo>
                    <a:pt x="4829031" y="3292889"/>
                  </a:moveTo>
                  <a:lnTo>
                    <a:pt x="4829031" y="3292889"/>
                  </a:lnTo>
                </a:path>
                <a:path w="7895590" h="3609975">
                  <a:moveTo>
                    <a:pt x="4797661" y="3325272"/>
                  </a:moveTo>
                  <a:lnTo>
                    <a:pt x="4797661" y="3325272"/>
                  </a:lnTo>
                </a:path>
                <a:path w="7895590" h="3609975">
                  <a:moveTo>
                    <a:pt x="4766290" y="3356642"/>
                  </a:moveTo>
                  <a:lnTo>
                    <a:pt x="4766290" y="3356642"/>
                  </a:lnTo>
                </a:path>
                <a:path w="7895590" h="3609975">
                  <a:moveTo>
                    <a:pt x="4734920" y="3388013"/>
                  </a:moveTo>
                  <a:lnTo>
                    <a:pt x="4734920" y="3388013"/>
                  </a:lnTo>
                </a:path>
                <a:path w="7895590" h="3609975">
                  <a:moveTo>
                    <a:pt x="4702538" y="3419383"/>
                  </a:moveTo>
                  <a:lnTo>
                    <a:pt x="4702538" y="3419383"/>
                  </a:lnTo>
                </a:path>
                <a:path w="7895590" h="3609975">
                  <a:moveTo>
                    <a:pt x="4671167" y="3451766"/>
                  </a:moveTo>
                  <a:lnTo>
                    <a:pt x="4671167" y="3451766"/>
                  </a:lnTo>
                </a:path>
                <a:path w="7895590" h="3609975">
                  <a:moveTo>
                    <a:pt x="4639797" y="3483136"/>
                  </a:moveTo>
                  <a:lnTo>
                    <a:pt x="4639797" y="3483136"/>
                  </a:lnTo>
                </a:path>
                <a:path w="7895590" h="3609975">
                  <a:moveTo>
                    <a:pt x="4608426" y="3514507"/>
                  </a:moveTo>
                  <a:lnTo>
                    <a:pt x="4608426" y="3514507"/>
                  </a:lnTo>
                </a:path>
                <a:path w="7895590" h="3609975">
                  <a:moveTo>
                    <a:pt x="4576044" y="3545877"/>
                  </a:moveTo>
                  <a:lnTo>
                    <a:pt x="4576044" y="3545877"/>
                  </a:lnTo>
                </a:path>
                <a:path w="7895590" h="3609975">
                  <a:moveTo>
                    <a:pt x="4544673" y="3578260"/>
                  </a:moveTo>
                  <a:lnTo>
                    <a:pt x="4544673" y="3578260"/>
                  </a:lnTo>
                </a:path>
                <a:path w="7895590" h="3609975">
                  <a:moveTo>
                    <a:pt x="4513303" y="3609630"/>
                  </a:moveTo>
                  <a:lnTo>
                    <a:pt x="4513303" y="3609630"/>
                  </a:lnTo>
                </a:path>
                <a:path w="7895590" h="3609975">
                  <a:moveTo>
                    <a:pt x="5193334" y="2866858"/>
                  </a:moveTo>
                  <a:lnTo>
                    <a:pt x="5193334" y="2866858"/>
                  </a:lnTo>
                </a:path>
                <a:path w="7895590" h="3609975">
                  <a:moveTo>
                    <a:pt x="5160951" y="2898228"/>
                  </a:moveTo>
                  <a:lnTo>
                    <a:pt x="5160951" y="2898228"/>
                  </a:lnTo>
                </a:path>
                <a:path w="7895590" h="3609975">
                  <a:moveTo>
                    <a:pt x="5129581" y="2929599"/>
                  </a:moveTo>
                  <a:lnTo>
                    <a:pt x="5129581" y="2929599"/>
                  </a:lnTo>
                </a:path>
                <a:path w="7895590" h="3609975">
                  <a:moveTo>
                    <a:pt x="5098211" y="2960969"/>
                  </a:moveTo>
                  <a:lnTo>
                    <a:pt x="5098211" y="2960969"/>
                  </a:lnTo>
                </a:path>
                <a:path w="7895590" h="3609975">
                  <a:moveTo>
                    <a:pt x="5066840" y="2993352"/>
                  </a:moveTo>
                  <a:lnTo>
                    <a:pt x="5066840" y="2993352"/>
                  </a:lnTo>
                </a:path>
                <a:path w="7895590" h="3609975">
                  <a:moveTo>
                    <a:pt x="5034458" y="3024722"/>
                  </a:moveTo>
                  <a:lnTo>
                    <a:pt x="5034458" y="3024722"/>
                  </a:lnTo>
                </a:path>
                <a:path w="7895590" h="3609975">
                  <a:moveTo>
                    <a:pt x="5003087" y="3056093"/>
                  </a:moveTo>
                  <a:lnTo>
                    <a:pt x="5003087" y="3056093"/>
                  </a:lnTo>
                </a:path>
                <a:path w="7895590" h="3609975">
                  <a:moveTo>
                    <a:pt x="4971717" y="3087463"/>
                  </a:moveTo>
                  <a:lnTo>
                    <a:pt x="4971717" y="3087463"/>
                  </a:lnTo>
                </a:path>
                <a:path w="7895590" h="3609975">
                  <a:moveTo>
                    <a:pt x="4940346" y="3119846"/>
                  </a:moveTo>
                  <a:lnTo>
                    <a:pt x="4940346" y="3119846"/>
                  </a:lnTo>
                </a:path>
                <a:path w="7895590" h="3609975">
                  <a:moveTo>
                    <a:pt x="4907964" y="3151216"/>
                  </a:moveTo>
                  <a:lnTo>
                    <a:pt x="4907964" y="3151216"/>
                  </a:lnTo>
                </a:path>
                <a:path w="7895590" h="3609975">
                  <a:moveTo>
                    <a:pt x="4876593" y="3182587"/>
                  </a:moveTo>
                  <a:lnTo>
                    <a:pt x="4876593" y="3182587"/>
                  </a:lnTo>
                </a:path>
                <a:path w="7895590" h="3609975">
                  <a:moveTo>
                    <a:pt x="4845223" y="3213957"/>
                  </a:moveTo>
                  <a:lnTo>
                    <a:pt x="4845223" y="3213957"/>
                  </a:lnTo>
                </a:path>
                <a:path w="7895590" h="3609975">
                  <a:moveTo>
                    <a:pt x="4813852" y="3246339"/>
                  </a:moveTo>
                  <a:lnTo>
                    <a:pt x="4813852" y="3246339"/>
                  </a:lnTo>
                </a:path>
                <a:path w="7895590" h="3609975">
                  <a:moveTo>
                    <a:pt x="4781470" y="3277710"/>
                  </a:moveTo>
                  <a:lnTo>
                    <a:pt x="4781470" y="3277710"/>
                  </a:lnTo>
                </a:path>
                <a:path w="7895590" h="3609975">
                  <a:moveTo>
                    <a:pt x="4750099" y="3309080"/>
                  </a:moveTo>
                  <a:lnTo>
                    <a:pt x="4750099" y="3309080"/>
                  </a:lnTo>
                </a:path>
                <a:path w="7895590" h="3609975">
                  <a:moveTo>
                    <a:pt x="4718729" y="3340451"/>
                  </a:moveTo>
                  <a:lnTo>
                    <a:pt x="4718729" y="3340451"/>
                  </a:lnTo>
                </a:path>
                <a:path w="7895590" h="3609975">
                  <a:moveTo>
                    <a:pt x="4687358" y="3372833"/>
                  </a:moveTo>
                  <a:lnTo>
                    <a:pt x="4687358" y="3372833"/>
                  </a:lnTo>
                </a:path>
                <a:path w="7895590" h="3609975">
                  <a:moveTo>
                    <a:pt x="4655988" y="3404204"/>
                  </a:moveTo>
                  <a:lnTo>
                    <a:pt x="4655988" y="3404204"/>
                  </a:lnTo>
                </a:path>
                <a:path w="7895590" h="3609975">
                  <a:moveTo>
                    <a:pt x="4623605" y="3435574"/>
                  </a:moveTo>
                  <a:lnTo>
                    <a:pt x="4623605" y="3435574"/>
                  </a:lnTo>
                </a:path>
                <a:path w="7895590" h="3609975">
                  <a:moveTo>
                    <a:pt x="4592235" y="3466945"/>
                  </a:moveTo>
                  <a:lnTo>
                    <a:pt x="4592235" y="3466945"/>
                  </a:lnTo>
                </a:path>
                <a:path w="7895590" h="3609975">
                  <a:moveTo>
                    <a:pt x="4560864" y="3498315"/>
                  </a:moveTo>
                  <a:lnTo>
                    <a:pt x="4560864" y="3498315"/>
                  </a:lnTo>
                </a:path>
                <a:path w="7895590" h="3609975">
                  <a:moveTo>
                    <a:pt x="4529494" y="3530698"/>
                  </a:moveTo>
                  <a:lnTo>
                    <a:pt x="4529494" y="3530698"/>
                  </a:lnTo>
                </a:path>
                <a:path w="7895590" h="3609975">
                  <a:moveTo>
                    <a:pt x="4497111" y="3562068"/>
                  </a:moveTo>
                  <a:lnTo>
                    <a:pt x="4497111" y="3562068"/>
                  </a:lnTo>
                </a:path>
                <a:path w="7895590" h="3609975">
                  <a:moveTo>
                    <a:pt x="4465741" y="3593439"/>
                  </a:moveTo>
                  <a:lnTo>
                    <a:pt x="4465741" y="3593439"/>
                  </a:lnTo>
                </a:path>
                <a:path w="7895590" h="3609975">
                  <a:moveTo>
                    <a:pt x="5113390" y="2882037"/>
                  </a:moveTo>
                  <a:lnTo>
                    <a:pt x="5113390" y="2882037"/>
                  </a:lnTo>
                </a:path>
                <a:path w="7895590" h="3609975">
                  <a:moveTo>
                    <a:pt x="5082019" y="2914419"/>
                  </a:moveTo>
                  <a:lnTo>
                    <a:pt x="5082019" y="2914419"/>
                  </a:lnTo>
                </a:path>
                <a:path w="7895590" h="3609975">
                  <a:moveTo>
                    <a:pt x="5050649" y="2945790"/>
                  </a:moveTo>
                  <a:lnTo>
                    <a:pt x="5050649" y="2945790"/>
                  </a:lnTo>
                </a:path>
                <a:path w="7895590" h="3609975">
                  <a:moveTo>
                    <a:pt x="5019278" y="2977160"/>
                  </a:moveTo>
                  <a:lnTo>
                    <a:pt x="5019278" y="2977160"/>
                  </a:lnTo>
                </a:path>
                <a:path w="7895590" h="3609975">
                  <a:moveTo>
                    <a:pt x="4986896" y="3008531"/>
                  </a:moveTo>
                  <a:lnTo>
                    <a:pt x="4986896" y="3008531"/>
                  </a:lnTo>
                </a:path>
                <a:path w="7895590" h="3609975">
                  <a:moveTo>
                    <a:pt x="4955525" y="3040913"/>
                  </a:moveTo>
                  <a:lnTo>
                    <a:pt x="4955525" y="3040913"/>
                  </a:lnTo>
                </a:path>
                <a:path w="7895590" h="3609975">
                  <a:moveTo>
                    <a:pt x="4924155" y="3072284"/>
                  </a:moveTo>
                  <a:lnTo>
                    <a:pt x="4924155" y="3072284"/>
                  </a:lnTo>
                </a:path>
                <a:path w="7895590" h="3609975">
                  <a:moveTo>
                    <a:pt x="4892784" y="3103654"/>
                  </a:moveTo>
                  <a:lnTo>
                    <a:pt x="4892784" y="3103654"/>
                  </a:lnTo>
                </a:path>
                <a:path w="7895590" h="3609975">
                  <a:moveTo>
                    <a:pt x="4861414" y="3135025"/>
                  </a:moveTo>
                  <a:lnTo>
                    <a:pt x="4861414" y="3135025"/>
                  </a:lnTo>
                </a:path>
                <a:path w="7895590" h="3609975">
                  <a:moveTo>
                    <a:pt x="4829031" y="3167407"/>
                  </a:moveTo>
                  <a:lnTo>
                    <a:pt x="4829031" y="3167407"/>
                  </a:lnTo>
                </a:path>
                <a:path w="7895590" h="3609975">
                  <a:moveTo>
                    <a:pt x="4797661" y="3198778"/>
                  </a:moveTo>
                  <a:lnTo>
                    <a:pt x="4797661" y="3198778"/>
                  </a:lnTo>
                </a:path>
                <a:path w="7895590" h="3609975">
                  <a:moveTo>
                    <a:pt x="4766290" y="3230148"/>
                  </a:moveTo>
                  <a:lnTo>
                    <a:pt x="4766290" y="3230148"/>
                  </a:lnTo>
                </a:path>
                <a:path w="7895590" h="3609975">
                  <a:moveTo>
                    <a:pt x="4734920" y="3261519"/>
                  </a:moveTo>
                  <a:lnTo>
                    <a:pt x="4734920" y="3261519"/>
                  </a:lnTo>
                </a:path>
                <a:path w="7895590" h="3609975">
                  <a:moveTo>
                    <a:pt x="4702538" y="3292889"/>
                  </a:moveTo>
                  <a:lnTo>
                    <a:pt x="4702538" y="3292889"/>
                  </a:lnTo>
                </a:path>
                <a:path w="7895590" h="3609975">
                  <a:moveTo>
                    <a:pt x="4671167" y="3325272"/>
                  </a:moveTo>
                  <a:lnTo>
                    <a:pt x="4671167" y="3325272"/>
                  </a:lnTo>
                </a:path>
                <a:path w="7895590" h="3609975">
                  <a:moveTo>
                    <a:pt x="4639797" y="3356642"/>
                  </a:moveTo>
                  <a:lnTo>
                    <a:pt x="4639797" y="3356642"/>
                  </a:lnTo>
                </a:path>
                <a:path w="7895590" h="3609975">
                  <a:moveTo>
                    <a:pt x="4608426" y="3388013"/>
                  </a:moveTo>
                  <a:lnTo>
                    <a:pt x="4608426" y="3388013"/>
                  </a:lnTo>
                </a:path>
                <a:path w="7895590" h="3609975">
                  <a:moveTo>
                    <a:pt x="4576044" y="3419383"/>
                  </a:moveTo>
                  <a:lnTo>
                    <a:pt x="4576044" y="3419383"/>
                  </a:lnTo>
                </a:path>
                <a:path w="7895590" h="3609975">
                  <a:moveTo>
                    <a:pt x="4544673" y="3451766"/>
                  </a:moveTo>
                  <a:lnTo>
                    <a:pt x="4544673" y="3451766"/>
                  </a:lnTo>
                </a:path>
                <a:path w="7895590" h="3609975">
                  <a:moveTo>
                    <a:pt x="4513303" y="3483136"/>
                  </a:moveTo>
                  <a:lnTo>
                    <a:pt x="4513303" y="3483136"/>
                  </a:lnTo>
                </a:path>
                <a:path w="7895590" h="3609975">
                  <a:moveTo>
                    <a:pt x="4481932" y="3514507"/>
                  </a:moveTo>
                  <a:lnTo>
                    <a:pt x="4481932" y="3514507"/>
                  </a:lnTo>
                </a:path>
                <a:path w="7895590" h="3609975">
                  <a:moveTo>
                    <a:pt x="4449550" y="3545877"/>
                  </a:moveTo>
                  <a:lnTo>
                    <a:pt x="4449550" y="3545877"/>
                  </a:lnTo>
                </a:path>
                <a:path w="7895590" h="3609975">
                  <a:moveTo>
                    <a:pt x="4418179" y="3578260"/>
                  </a:moveTo>
                  <a:lnTo>
                    <a:pt x="4418179" y="3578260"/>
                  </a:lnTo>
                </a:path>
                <a:path w="7895590" h="3609975">
                  <a:moveTo>
                    <a:pt x="4386809" y="3609630"/>
                  </a:moveTo>
                  <a:lnTo>
                    <a:pt x="4386809" y="3609630"/>
                  </a:lnTo>
                </a:path>
                <a:path w="7895590" h="3609975">
                  <a:moveTo>
                    <a:pt x="5066840" y="2866858"/>
                  </a:moveTo>
                  <a:lnTo>
                    <a:pt x="5066840" y="2866858"/>
                  </a:lnTo>
                </a:path>
                <a:path w="7895590" h="3609975">
                  <a:moveTo>
                    <a:pt x="5034458" y="2898228"/>
                  </a:moveTo>
                  <a:lnTo>
                    <a:pt x="5034458" y="2898228"/>
                  </a:lnTo>
                </a:path>
                <a:path w="7895590" h="3609975">
                  <a:moveTo>
                    <a:pt x="5003087" y="2929599"/>
                  </a:moveTo>
                  <a:lnTo>
                    <a:pt x="5003087" y="2929599"/>
                  </a:lnTo>
                </a:path>
                <a:path w="7895590" h="3609975">
                  <a:moveTo>
                    <a:pt x="4971717" y="2960969"/>
                  </a:moveTo>
                  <a:lnTo>
                    <a:pt x="4971717" y="2960969"/>
                  </a:lnTo>
                </a:path>
                <a:path w="7895590" h="3609975">
                  <a:moveTo>
                    <a:pt x="4940346" y="2993352"/>
                  </a:moveTo>
                  <a:lnTo>
                    <a:pt x="4940346" y="2993352"/>
                  </a:lnTo>
                </a:path>
                <a:path w="7895590" h="3609975">
                  <a:moveTo>
                    <a:pt x="4907964" y="3024722"/>
                  </a:moveTo>
                  <a:lnTo>
                    <a:pt x="4907964" y="3024722"/>
                  </a:lnTo>
                </a:path>
                <a:path w="7895590" h="3609975">
                  <a:moveTo>
                    <a:pt x="4876593" y="3056093"/>
                  </a:moveTo>
                  <a:lnTo>
                    <a:pt x="4876593" y="3056093"/>
                  </a:lnTo>
                </a:path>
                <a:path w="7895590" h="3609975">
                  <a:moveTo>
                    <a:pt x="4845223" y="3087463"/>
                  </a:moveTo>
                  <a:lnTo>
                    <a:pt x="4845223" y="3087463"/>
                  </a:lnTo>
                </a:path>
                <a:path w="7895590" h="3609975">
                  <a:moveTo>
                    <a:pt x="4813852" y="3119846"/>
                  </a:moveTo>
                  <a:lnTo>
                    <a:pt x="4813852" y="3119846"/>
                  </a:lnTo>
                </a:path>
                <a:path w="7895590" h="3609975">
                  <a:moveTo>
                    <a:pt x="4718729" y="3213957"/>
                  </a:moveTo>
                  <a:lnTo>
                    <a:pt x="4718729" y="3213957"/>
                  </a:lnTo>
                </a:path>
                <a:path w="7895590" h="3609975">
                  <a:moveTo>
                    <a:pt x="4687358" y="3246339"/>
                  </a:moveTo>
                  <a:lnTo>
                    <a:pt x="4687358" y="3246339"/>
                  </a:lnTo>
                </a:path>
                <a:path w="7895590" h="3609975">
                  <a:moveTo>
                    <a:pt x="4655988" y="3277710"/>
                  </a:moveTo>
                  <a:lnTo>
                    <a:pt x="4655988" y="3277710"/>
                  </a:lnTo>
                </a:path>
                <a:path w="7895590" h="3609975">
                  <a:moveTo>
                    <a:pt x="4623605" y="3309080"/>
                  </a:moveTo>
                  <a:lnTo>
                    <a:pt x="4623605" y="3309080"/>
                  </a:lnTo>
                </a:path>
                <a:path w="7895590" h="3609975">
                  <a:moveTo>
                    <a:pt x="4592235" y="3340451"/>
                  </a:moveTo>
                  <a:lnTo>
                    <a:pt x="4592235" y="3340451"/>
                  </a:lnTo>
                </a:path>
                <a:path w="7895590" h="3609975">
                  <a:moveTo>
                    <a:pt x="4560864" y="3372833"/>
                  </a:moveTo>
                  <a:lnTo>
                    <a:pt x="4560864" y="3372833"/>
                  </a:lnTo>
                </a:path>
                <a:path w="7895590" h="3609975">
                  <a:moveTo>
                    <a:pt x="4529494" y="3404204"/>
                  </a:moveTo>
                  <a:lnTo>
                    <a:pt x="4529494" y="3404204"/>
                  </a:lnTo>
                </a:path>
                <a:path w="7895590" h="3609975">
                  <a:moveTo>
                    <a:pt x="4497111" y="3435574"/>
                  </a:moveTo>
                  <a:lnTo>
                    <a:pt x="4497111" y="3435574"/>
                  </a:lnTo>
                </a:path>
                <a:path w="7895590" h="3609975">
                  <a:moveTo>
                    <a:pt x="4465741" y="3466945"/>
                  </a:moveTo>
                  <a:lnTo>
                    <a:pt x="4465741" y="3466945"/>
                  </a:lnTo>
                </a:path>
                <a:path w="7895590" h="3609975">
                  <a:moveTo>
                    <a:pt x="4434370" y="3498315"/>
                  </a:moveTo>
                  <a:lnTo>
                    <a:pt x="4434370" y="3498315"/>
                  </a:lnTo>
                </a:path>
                <a:path w="7895590" h="3609975">
                  <a:moveTo>
                    <a:pt x="4403000" y="3530698"/>
                  </a:moveTo>
                  <a:lnTo>
                    <a:pt x="4403000" y="3530698"/>
                  </a:lnTo>
                </a:path>
                <a:path w="7895590" h="3609975">
                  <a:moveTo>
                    <a:pt x="4370617" y="3562068"/>
                  </a:moveTo>
                  <a:lnTo>
                    <a:pt x="4370617" y="3562068"/>
                  </a:lnTo>
                </a:path>
                <a:path w="7895590" h="3609975">
                  <a:moveTo>
                    <a:pt x="4339247" y="3593439"/>
                  </a:moveTo>
                  <a:lnTo>
                    <a:pt x="4339247" y="3593439"/>
                  </a:lnTo>
                </a:path>
                <a:path w="7895590" h="3609975">
                  <a:moveTo>
                    <a:pt x="4734920" y="3135025"/>
                  </a:moveTo>
                  <a:lnTo>
                    <a:pt x="4734920" y="3135025"/>
                  </a:lnTo>
                </a:path>
                <a:path w="7895590" h="3609975">
                  <a:moveTo>
                    <a:pt x="4702538" y="3167407"/>
                  </a:moveTo>
                  <a:lnTo>
                    <a:pt x="4702538" y="3167407"/>
                  </a:lnTo>
                </a:path>
                <a:path w="7895590" h="3609975">
                  <a:moveTo>
                    <a:pt x="4671167" y="3198778"/>
                  </a:moveTo>
                  <a:lnTo>
                    <a:pt x="4671167" y="3198778"/>
                  </a:lnTo>
                </a:path>
                <a:path w="7895590" h="3609975">
                  <a:moveTo>
                    <a:pt x="4639797" y="3230148"/>
                  </a:moveTo>
                  <a:lnTo>
                    <a:pt x="4639797" y="3230148"/>
                  </a:lnTo>
                </a:path>
                <a:path w="7895590" h="3609975">
                  <a:moveTo>
                    <a:pt x="4608426" y="3261519"/>
                  </a:moveTo>
                  <a:lnTo>
                    <a:pt x="4608426" y="3261519"/>
                  </a:lnTo>
                </a:path>
                <a:path w="7895590" h="3609975">
                  <a:moveTo>
                    <a:pt x="4576044" y="3292889"/>
                  </a:moveTo>
                  <a:lnTo>
                    <a:pt x="4576044" y="3292889"/>
                  </a:lnTo>
                </a:path>
                <a:path w="7895590" h="3609975">
                  <a:moveTo>
                    <a:pt x="4544673" y="3325272"/>
                  </a:moveTo>
                  <a:lnTo>
                    <a:pt x="4544673" y="3325272"/>
                  </a:lnTo>
                </a:path>
                <a:path w="7895590" h="3609975">
                  <a:moveTo>
                    <a:pt x="4513303" y="3356642"/>
                  </a:moveTo>
                  <a:lnTo>
                    <a:pt x="4513303" y="3356642"/>
                  </a:lnTo>
                </a:path>
                <a:path w="7895590" h="3609975">
                  <a:moveTo>
                    <a:pt x="4481932" y="3388013"/>
                  </a:moveTo>
                  <a:lnTo>
                    <a:pt x="4481932" y="3388013"/>
                  </a:lnTo>
                </a:path>
                <a:path w="7895590" h="3609975">
                  <a:moveTo>
                    <a:pt x="4986896" y="2882037"/>
                  </a:moveTo>
                  <a:lnTo>
                    <a:pt x="4986896" y="2882037"/>
                  </a:lnTo>
                </a:path>
                <a:path w="7895590" h="3609975">
                  <a:moveTo>
                    <a:pt x="4955525" y="2914419"/>
                  </a:moveTo>
                  <a:lnTo>
                    <a:pt x="4955525" y="2914419"/>
                  </a:lnTo>
                </a:path>
                <a:path w="7895590" h="3609975">
                  <a:moveTo>
                    <a:pt x="4924155" y="2945790"/>
                  </a:moveTo>
                  <a:lnTo>
                    <a:pt x="4924155" y="2945790"/>
                  </a:lnTo>
                </a:path>
                <a:path w="7895590" h="3609975">
                  <a:moveTo>
                    <a:pt x="4892784" y="2977160"/>
                  </a:moveTo>
                  <a:lnTo>
                    <a:pt x="4892784" y="2977160"/>
                  </a:lnTo>
                </a:path>
                <a:path w="7895590" h="3609975">
                  <a:moveTo>
                    <a:pt x="4861414" y="3008531"/>
                  </a:moveTo>
                  <a:lnTo>
                    <a:pt x="4861414" y="3008531"/>
                  </a:lnTo>
                </a:path>
                <a:path w="7895590" h="3609975">
                  <a:moveTo>
                    <a:pt x="4829031" y="3040913"/>
                  </a:moveTo>
                  <a:lnTo>
                    <a:pt x="4829031" y="3040913"/>
                  </a:lnTo>
                </a:path>
                <a:path w="7895590" h="3609975">
                  <a:moveTo>
                    <a:pt x="4386809" y="3483136"/>
                  </a:moveTo>
                  <a:lnTo>
                    <a:pt x="4386809" y="3483136"/>
                  </a:lnTo>
                </a:path>
                <a:path w="7895590" h="3609975">
                  <a:moveTo>
                    <a:pt x="4355438" y="3514507"/>
                  </a:moveTo>
                  <a:lnTo>
                    <a:pt x="4355438" y="3514507"/>
                  </a:lnTo>
                </a:path>
                <a:path w="7895590" h="3609975">
                  <a:moveTo>
                    <a:pt x="4324068" y="3545877"/>
                  </a:moveTo>
                  <a:lnTo>
                    <a:pt x="4324068" y="3545877"/>
                  </a:lnTo>
                </a:path>
                <a:path w="7895590" h="3609975">
                  <a:moveTo>
                    <a:pt x="4291685" y="3578260"/>
                  </a:moveTo>
                  <a:lnTo>
                    <a:pt x="4291685" y="3578260"/>
                  </a:lnTo>
                </a:path>
                <a:path w="7895590" h="3609975">
                  <a:moveTo>
                    <a:pt x="4260315" y="3609630"/>
                  </a:moveTo>
                  <a:lnTo>
                    <a:pt x="4260315" y="3609630"/>
                  </a:lnTo>
                </a:path>
                <a:path w="7895590" h="3609975">
                  <a:moveTo>
                    <a:pt x="4718729" y="3087463"/>
                  </a:moveTo>
                  <a:lnTo>
                    <a:pt x="4718729" y="3087463"/>
                  </a:lnTo>
                </a:path>
                <a:path w="7895590" h="3609975">
                  <a:moveTo>
                    <a:pt x="5956345" y="2292069"/>
                  </a:moveTo>
                  <a:lnTo>
                    <a:pt x="5956345" y="2292069"/>
                  </a:lnTo>
                </a:path>
                <a:path w="7895590" h="3609975">
                  <a:moveTo>
                    <a:pt x="5936106" y="2313320"/>
                  </a:moveTo>
                  <a:lnTo>
                    <a:pt x="5936106" y="2313320"/>
                  </a:lnTo>
                </a:path>
                <a:path w="7895590" h="3609975">
                  <a:moveTo>
                    <a:pt x="5914855" y="2334571"/>
                  </a:moveTo>
                  <a:lnTo>
                    <a:pt x="5914855" y="2334571"/>
                  </a:lnTo>
                </a:path>
                <a:path w="7895590" h="3609975">
                  <a:moveTo>
                    <a:pt x="5893604" y="2355822"/>
                  </a:moveTo>
                  <a:lnTo>
                    <a:pt x="5893604" y="2355822"/>
                  </a:lnTo>
                </a:path>
                <a:path w="7895590" h="3609975">
                  <a:moveTo>
                    <a:pt x="5872353" y="2377073"/>
                  </a:moveTo>
                  <a:lnTo>
                    <a:pt x="5872353" y="2377073"/>
                  </a:lnTo>
                </a:path>
                <a:path w="7895590" h="3609975">
                  <a:moveTo>
                    <a:pt x="5851102" y="2397312"/>
                  </a:moveTo>
                  <a:lnTo>
                    <a:pt x="5851102" y="2397312"/>
                  </a:lnTo>
                </a:path>
                <a:path w="7895590" h="3609975">
                  <a:moveTo>
                    <a:pt x="5829851" y="2418563"/>
                  </a:moveTo>
                  <a:lnTo>
                    <a:pt x="5829851" y="2418563"/>
                  </a:lnTo>
                </a:path>
                <a:path w="7895590" h="3609975">
                  <a:moveTo>
                    <a:pt x="5809612" y="2439814"/>
                  </a:moveTo>
                  <a:lnTo>
                    <a:pt x="5809612" y="2439814"/>
                  </a:lnTo>
                </a:path>
                <a:path w="7895590" h="3609975">
                  <a:moveTo>
                    <a:pt x="5788361" y="2461065"/>
                  </a:moveTo>
                  <a:lnTo>
                    <a:pt x="5788361" y="2461065"/>
                  </a:lnTo>
                </a:path>
                <a:path w="7895590" h="3609975">
                  <a:moveTo>
                    <a:pt x="5767110" y="2482316"/>
                  </a:moveTo>
                  <a:lnTo>
                    <a:pt x="5767110" y="2482316"/>
                  </a:lnTo>
                </a:path>
                <a:path w="7895590" h="3609975">
                  <a:moveTo>
                    <a:pt x="5745859" y="2503567"/>
                  </a:moveTo>
                  <a:lnTo>
                    <a:pt x="5745859" y="2503567"/>
                  </a:lnTo>
                </a:path>
                <a:path w="7895590" h="3609975">
                  <a:moveTo>
                    <a:pt x="5724608" y="2523806"/>
                  </a:moveTo>
                  <a:lnTo>
                    <a:pt x="5724608" y="2523806"/>
                  </a:lnTo>
                </a:path>
                <a:path w="7895590" h="3609975">
                  <a:moveTo>
                    <a:pt x="5703357" y="2545057"/>
                  </a:moveTo>
                  <a:lnTo>
                    <a:pt x="5703357" y="2545057"/>
                  </a:lnTo>
                </a:path>
                <a:path w="7895590" h="3609975">
                  <a:moveTo>
                    <a:pt x="5683118" y="2566308"/>
                  </a:moveTo>
                  <a:lnTo>
                    <a:pt x="5683118" y="2566308"/>
                  </a:lnTo>
                </a:path>
                <a:path w="7895590" h="3609975">
                  <a:moveTo>
                    <a:pt x="5661867" y="2587559"/>
                  </a:moveTo>
                  <a:lnTo>
                    <a:pt x="5661867" y="2587559"/>
                  </a:lnTo>
                </a:path>
                <a:path w="7895590" h="3609975">
                  <a:moveTo>
                    <a:pt x="5640616" y="2608810"/>
                  </a:moveTo>
                  <a:lnTo>
                    <a:pt x="5640616" y="2608810"/>
                  </a:lnTo>
                </a:path>
                <a:path w="7895590" h="3609975">
                  <a:moveTo>
                    <a:pt x="5619365" y="2630061"/>
                  </a:moveTo>
                  <a:lnTo>
                    <a:pt x="5619365" y="2630061"/>
                  </a:lnTo>
                </a:path>
                <a:path w="7895590" h="3609975">
                  <a:moveTo>
                    <a:pt x="5924975" y="2281950"/>
                  </a:moveTo>
                  <a:lnTo>
                    <a:pt x="5924975" y="2281950"/>
                  </a:lnTo>
                </a:path>
                <a:path w="7895590" h="3609975">
                  <a:moveTo>
                    <a:pt x="5903724" y="2303201"/>
                  </a:moveTo>
                  <a:lnTo>
                    <a:pt x="5903724" y="2303201"/>
                  </a:lnTo>
                </a:path>
                <a:path w="7895590" h="3609975">
                  <a:moveTo>
                    <a:pt x="5882473" y="2324452"/>
                  </a:moveTo>
                  <a:lnTo>
                    <a:pt x="5882473" y="2324452"/>
                  </a:lnTo>
                </a:path>
                <a:path w="7895590" h="3609975">
                  <a:moveTo>
                    <a:pt x="5862234" y="2344691"/>
                  </a:moveTo>
                  <a:lnTo>
                    <a:pt x="5862234" y="2344691"/>
                  </a:lnTo>
                </a:path>
                <a:path w="7895590" h="3609975">
                  <a:moveTo>
                    <a:pt x="5840983" y="2365942"/>
                  </a:moveTo>
                  <a:lnTo>
                    <a:pt x="5840983" y="2365942"/>
                  </a:lnTo>
                </a:path>
                <a:path w="7895590" h="3609975">
                  <a:moveTo>
                    <a:pt x="5819732" y="2387193"/>
                  </a:moveTo>
                  <a:lnTo>
                    <a:pt x="5819732" y="2387193"/>
                  </a:lnTo>
                </a:path>
                <a:path w="7895590" h="3609975">
                  <a:moveTo>
                    <a:pt x="5798481" y="2408444"/>
                  </a:moveTo>
                  <a:lnTo>
                    <a:pt x="5798481" y="2408444"/>
                  </a:lnTo>
                </a:path>
                <a:path w="7895590" h="3609975">
                  <a:moveTo>
                    <a:pt x="5777230" y="2429695"/>
                  </a:moveTo>
                  <a:lnTo>
                    <a:pt x="5777230" y="2429695"/>
                  </a:lnTo>
                </a:path>
                <a:path w="7895590" h="3609975">
                  <a:moveTo>
                    <a:pt x="5756991" y="2450946"/>
                  </a:moveTo>
                  <a:lnTo>
                    <a:pt x="5756991" y="2450946"/>
                  </a:lnTo>
                </a:path>
                <a:path w="7895590" h="3609975">
                  <a:moveTo>
                    <a:pt x="5735740" y="2471185"/>
                  </a:moveTo>
                  <a:lnTo>
                    <a:pt x="5735740" y="2471185"/>
                  </a:lnTo>
                </a:path>
                <a:path w="7895590" h="3609975">
                  <a:moveTo>
                    <a:pt x="5714489" y="2492436"/>
                  </a:moveTo>
                  <a:lnTo>
                    <a:pt x="5714489" y="2492436"/>
                  </a:lnTo>
                </a:path>
                <a:path w="7895590" h="3609975">
                  <a:moveTo>
                    <a:pt x="5693238" y="2513687"/>
                  </a:moveTo>
                  <a:lnTo>
                    <a:pt x="5693238" y="2513687"/>
                  </a:lnTo>
                </a:path>
                <a:path w="7895590" h="3609975">
                  <a:moveTo>
                    <a:pt x="5671987" y="2534938"/>
                  </a:moveTo>
                  <a:lnTo>
                    <a:pt x="5671987" y="2534938"/>
                  </a:lnTo>
                </a:path>
                <a:path w="7895590" h="3609975">
                  <a:moveTo>
                    <a:pt x="5650736" y="2556189"/>
                  </a:moveTo>
                  <a:lnTo>
                    <a:pt x="5650736" y="2556189"/>
                  </a:lnTo>
                </a:path>
                <a:path w="7895590" h="3609975">
                  <a:moveTo>
                    <a:pt x="5630497" y="2576428"/>
                  </a:moveTo>
                  <a:lnTo>
                    <a:pt x="5630497" y="2576428"/>
                  </a:lnTo>
                </a:path>
                <a:path w="7895590" h="3609975">
                  <a:moveTo>
                    <a:pt x="5609246" y="2597679"/>
                  </a:moveTo>
                  <a:lnTo>
                    <a:pt x="5609246" y="2597679"/>
                  </a:lnTo>
                </a:path>
                <a:path w="7895590" h="3609975">
                  <a:moveTo>
                    <a:pt x="5893604" y="2271830"/>
                  </a:moveTo>
                  <a:lnTo>
                    <a:pt x="5893604" y="2271830"/>
                  </a:lnTo>
                </a:path>
                <a:path w="7895590" h="3609975">
                  <a:moveTo>
                    <a:pt x="5872353" y="2292069"/>
                  </a:moveTo>
                  <a:lnTo>
                    <a:pt x="5872353" y="2292069"/>
                  </a:lnTo>
                </a:path>
                <a:path w="7895590" h="3609975">
                  <a:moveTo>
                    <a:pt x="5851102" y="2313320"/>
                  </a:moveTo>
                  <a:lnTo>
                    <a:pt x="5851102" y="2313320"/>
                  </a:lnTo>
                </a:path>
                <a:path w="7895590" h="3609975">
                  <a:moveTo>
                    <a:pt x="5829851" y="2334571"/>
                  </a:moveTo>
                  <a:lnTo>
                    <a:pt x="5829851" y="2334571"/>
                  </a:lnTo>
                </a:path>
                <a:path w="7895590" h="3609975">
                  <a:moveTo>
                    <a:pt x="5809612" y="2355822"/>
                  </a:moveTo>
                  <a:lnTo>
                    <a:pt x="5809612" y="2355822"/>
                  </a:lnTo>
                </a:path>
                <a:path w="7895590" h="3609975">
                  <a:moveTo>
                    <a:pt x="5788361" y="2377073"/>
                  </a:moveTo>
                  <a:lnTo>
                    <a:pt x="5788361" y="2377073"/>
                  </a:lnTo>
                </a:path>
                <a:path w="7895590" h="3609975">
                  <a:moveTo>
                    <a:pt x="5767110" y="2397312"/>
                  </a:moveTo>
                  <a:lnTo>
                    <a:pt x="5767110" y="2397312"/>
                  </a:lnTo>
                </a:path>
                <a:path w="7895590" h="3609975">
                  <a:moveTo>
                    <a:pt x="5745859" y="2418563"/>
                  </a:moveTo>
                  <a:lnTo>
                    <a:pt x="5745859" y="2418563"/>
                  </a:lnTo>
                </a:path>
                <a:path w="7895590" h="3609975">
                  <a:moveTo>
                    <a:pt x="5724608" y="2439814"/>
                  </a:moveTo>
                  <a:lnTo>
                    <a:pt x="5724608" y="2439814"/>
                  </a:lnTo>
                </a:path>
                <a:path w="7895590" h="3609975">
                  <a:moveTo>
                    <a:pt x="5703357" y="2461065"/>
                  </a:moveTo>
                  <a:lnTo>
                    <a:pt x="5703357" y="2461065"/>
                  </a:lnTo>
                </a:path>
                <a:path w="7895590" h="3609975">
                  <a:moveTo>
                    <a:pt x="5683118" y="2482316"/>
                  </a:moveTo>
                  <a:lnTo>
                    <a:pt x="5683118" y="2482316"/>
                  </a:lnTo>
                </a:path>
                <a:path w="7895590" h="3609975">
                  <a:moveTo>
                    <a:pt x="5661867" y="2503567"/>
                  </a:moveTo>
                  <a:lnTo>
                    <a:pt x="5661867" y="2503567"/>
                  </a:lnTo>
                </a:path>
                <a:path w="7895590" h="3609975">
                  <a:moveTo>
                    <a:pt x="5640616" y="2523806"/>
                  </a:moveTo>
                  <a:lnTo>
                    <a:pt x="5640616" y="2523806"/>
                  </a:lnTo>
                </a:path>
                <a:path w="7895590" h="3609975">
                  <a:moveTo>
                    <a:pt x="5619365" y="2545057"/>
                  </a:moveTo>
                  <a:lnTo>
                    <a:pt x="5619365" y="2545057"/>
                  </a:lnTo>
                </a:path>
                <a:path w="7895590" h="3609975">
                  <a:moveTo>
                    <a:pt x="5840983" y="2281950"/>
                  </a:moveTo>
                  <a:lnTo>
                    <a:pt x="5840983" y="2281950"/>
                  </a:lnTo>
                </a:path>
                <a:path w="7895590" h="3609975">
                  <a:moveTo>
                    <a:pt x="5819732" y="2303201"/>
                  </a:moveTo>
                  <a:lnTo>
                    <a:pt x="5819732" y="2303201"/>
                  </a:lnTo>
                </a:path>
                <a:path w="7895590" h="3609975">
                  <a:moveTo>
                    <a:pt x="5798481" y="2324452"/>
                  </a:moveTo>
                  <a:lnTo>
                    <a:pt x="5798481" y="2324452"/>
                  </a:lnTo>
                </a:path>
                <a:path w="7895590" h="3609975">
                  <a:moveTo>
                    <a:pt x="5777230" y="2344691"/>
                  </a:moveTo>
                  <a:lnTo>
                    <a:pt x="5777230" y="2344691"/>
                  </a:lnTo>
                </a:path>
                <a:path w="7895590" h="3609975">
                  <a:moveTo>
                    <a:pt x="5756991" y="2365942"/>
                  </a:moveTo>
                  <a:lnTo>
                    <a:pt x="5756991" y="2365942"/>
                  </a:lnTo>
                </a:path>
                <a:path w="7895590" h="3609975">
                  <a:moveTo>
                    <a:pt x="5735740" y="2387193"/>
                  </a:moveTo>
                  <a:lnTo>
                    <a:pt x="5735740" y="2387193"/>
                  </a:lnTo>
                </a:path>
                <a:path w="7895590" h="3609975">
                  <a:moveTo>
                    <a:pt x="5714489" y="2408444"/>
                  </a:moveTo>
                  <a:lnTo>
                    <a:pt x="5714489" y="2408444"/>
                  </a:lnTo>
                </a:path>
                <a:path w="7895590" h="3609975">
                  <a:moveTo>
                    <a:pt x="5693238" y="2429695"/>
                  </a:moveTo>
                  <a:lnTo>
                    <a:pt x="5693238" y="2429695"/>
                  </a:lnTo>
                </a:path>
                <a:path w="7895590" h="3609975">
                  <a:moveTo>
                    <a:pt x="5671987" y="2450946"/>
                  </a:moveTo>
                  <a:lnTo>
                    <a:pt x="5671987" y="2450946"/>
                  </a:lnTo>
                </a:path>
                <a:path w="7895590" h="3609975">
                  <a:moveTo>
                    <a:pt x="5650736" y="2471185"/>
                  </a:moveTo>
                  <a:lnTo>
                    <a:pt x="5650736" y="2471185"/>
                  </a:lnTo>
                </a:path>
                <a:path w="7895590" h="3609975">
                  <a:moveTo>
                    <a:pt x="5630497" y="2492436"/>
                  </a:moveTo>
                  <a:lnTo>
                    <a:pt x="5630497" y="2492436"/>
                  </a:lnTo>
                </a:path>
                <a:path w="7895590" h="3609975">
                  <a:moveTo>
                    <a:pt x="5609246" y="2513687"/>
                  </a:moveTo>
                  <a:lnTo>
                    <a:pt x="5609246" y="2513687"/>
                  </a:lnTo>
                </a:path>
                <a:path w="7895590" h="3609975">
                  <a:moveTo>
                    <a:pt x="5809612" y="2271830"/>
                  </a:moveTo>
                  <a:lnTo>
                    <a:pt x="5809612" y="2271830"/>
                  </a:lnTo>
                </a:path>
                <a:path w="7895590" h="3609975">
                  <a:moveTo>
                    <a:pt x="5788361" y="2292069"/>
                  </a:moveTo>
                  <a:lnTo>
                    <a:pt x="5788361" y="2292069"/>
                  </a:lnTo>
                </a:path>
                <a:path w="7895590" h="3609975">
                  <a:moveTo>
                    <a:pt x="5767110" y="2313320"/>
                  </a:moveTo>
                  <a:lnTo>
                    <a:pt x="5767110" y="2313320"/>
                  </a:lnTo>
                </a:path>
                <a:path w="7895590" h="3609975">
                  <a:moveTo>
                    <a:pt x="5745859" y="2334571"/>
                  </a:moveTo>
                  <a:lnTo>
                    <a:pt x="5745859" y="2334571"/>
                  </a:lnTo>
                </a:path>
                <a:path w="7895590" h="3609975">
                  <a:moveTo>
                    <a:pt x="5724608" y="2355822"/>
                  </a:moveTo>
                  <a:lnTo>
                    <a:pt x="5724608" y="2355822"/>
                  </a:lnTo>
                </a:path>
                <a:path w="7895590" h="3609975">
                  <a:moveTo>
                    <a:pt x="5703357" y="2377073"/>
                  </a:moveTo>
                  <a:lnTo>
                    <a:pt x="5703357" y="2377073"/>
                  </a:lnTo>
                </a:path>
                <a:path w="7895590" h="3609975">
                  <a:moveTo>
                    <a:pt x="5683118" y="2397312"/>
                  </a:moveTo>
                  <a:lnTo>
                    <a:pt x="5683118" y="2397312"/>
                  </a:lnTo>
                </a:path>
                <a:path w="7895590" h="3609975">
                  <a:moveTo>
                    <a:pt x="5661867" y="2418563"/>
                  </a:moveTo>
                  <a:lnTo>
                    <a:pt x="5661867" y="2418563"/>
                  </a:lnTo>
                </a:path>
                <a:path w="7895590" h="3609975">
                  <a:moveTo>
                    <a:pt x="5640616" y="2439814"/>
                  </a:moveTo>
                  <a:lnTo>
                    <a:pt x="5640616" y="2439814"/>
                  </a:lnTo>
                </a:path>
                <a:path w="7895590" h="3609975">
                  <a:moveTo>
                    <a:pt x="5619365" y="2461065"/>
                  </a:moveTo>
                  <a:lnTo>
                    <a:pt x="5619365" y="2461065"/>
                  </a:lnTo>
                </a:path>
                <a:path w="7895590" h="3609975">
                  <a:moveTo>
                    <a:pt x="5756991" y="2281950"/>
                  </a:moveTo>
                  <a:lnTo>
                    <a:pt x="5756991" y="2281950"/>
                  </a:lnTo>
                </a:path>
                <a:path w="7895590" h="3609975">
                  <a:moveTo>
                    <a:pt x="5735740" y="2303201"/>
                  </a:moveTo>
                  <a:lnTo>
                    <a:pt x="5735740" y="2303201"/>
                  </a:lnTo>
                </a:path>
                <a:path w="7895590" h="3609975">
                  <a:moveTo>
                    <a:pt x="5714489" y="2324452"/>
                  </a:moveTo>
                  <a:lnTo>
                    <a:pt x="5714489" y="2324452"/>
                  </a:lnTo>
                </a:path>
                <a:path w="7895590" h="3609975">
                  <a:moveTo>
                    <a:pt x="5693238" y="2344691"/>
                  </a:moveTo>
                  <a:lnTo>
                    <a:pt x="5693238" y="2344691"/>
                  </a:lnTo>
                </a:path>
                <a:path w="7895590" h="3609975">
                  <a:moveTo>
                    <a:pt x="5671987" y="2365942"/>
                  </a:moveTo>
                  <a:lnTo>
                    <a:pt x="5671987" y="2365942"/>
                  </a:lnTo>
                </a:path>
                <a:path w="7895590" h="3609975">
                  <a:moveTo>
                    <a:pt x="5650736" y="2387193"/>
                  </a:moveTo>
                  <a:lnTo>
                    <a:pt x="5650736" y="2387193"/>
                  </a:lnTo>
                </a:path>
                <a:path w="7895590" h="3609975">
                  <a:moveTo>
                    <a:pt x="5630497" y="2408444"/>
                  </a:moveTo>
                  <a:lnTo>
                    <a:pt x="5630497" y="2408444"/>
                  </a:lnTo>
                </a:path>
                <a:path w="7895590" h="3609975">
                  <a:moveTo>
                    <a:pt x="5609246" y="2429695"/>
                  </a:moveTo>
                  <a:lnTo>
                    <a:pt x="5609246" y="2429695"/>
                  </a:lnTo>
                </a:path>
                <a:path w="7895590" h="3609975">
                  <a:moveTo>
                    <a:pt x="5724608" y="2271830"/>
                  </a:moveTo>
                  <a:lnTo>
                    <a:pt x="5724608" y="2271830"/>
                  </a:lnTo>
                </a:path>
                <a:path w="7895590" h="3609975">
                  <a:moveTo>
                    <a:pt x="5703357" y="2292069"/>
                  </a:moveTo>
                  <a:lnTo>
                    <a:pt x="5703357" y="2292069"/>
                  </a:lnTo>
                </a:path>
                <a:path w="7895590" h="3609975">
                  <a:moveTo>
                    <a:pt x="5683118" y="2313320"/>
                  </a:moveTo>
                  <a:lnTo>
                    <a:pt x="5683118" y="2313320"/>
                  </a:lnTo>
                </a:path>
                <a:path w="7895590" h="3609975">
                  <a:moveTo>
                    <a:pt x="5661867" y="2334571"/>
                  </a:moveTo>
                  <a:lnTo>
                    <a:pt x="5661867" y="2334571"/>
                  </a:lnTo>
                </a:path>
                <a:path w="7895590" h="3609975">
                  <a:moveTo>
                    <a:pt x="5640616" y="2355822"/>
                  </a:moveTo>
                  <a:lnTo>
                    <a:pt x="5640616" y="2355822"/>
                  </a:lnTo>
                </a:path>
                <a:path w="7895590" h="3609975">
                  <a:moveTo>
                    <a:pt x="5619365" y="2377073"/>
                  </a:moveTo>
                  <a:lnTo>
                    <a:pt x="5619365" y="2377073"/>
                  </a:lnTo>
                </a:path>
                <a:path w="7895590" h="3609975">
                  <a:moveTo>
                    <a:pt x="5671987" y="2281950"/>
                  </a:moveTo>
                  <a:lnTo>
                    <a:pt x="5671987" y="2281950"/>
                  </a:lnTo>
                </a:path>
                <a:path w="7895590" h="3609975">
                  <a:moveTo>
                    <a:pt x="5650736" y="2303201"/>
                  </a:moveTo>
                  <a:lnTo>
                    <a:pt x="5650736" y="2303201"/>
                  </a:lnTo>
                </a:path>
                <a:path w="7895590" h="3609975">
                  <a:moveTo>
                    <a:pt x="5630497" y="2324452"/>
                  </a:moveTo>
                  <a:lnTo>
                    <a:pt x="5630497" y="2324452"/>
                  </a:lnTo>
                </a:path>
                <a:path w="7895590" h="3609975">
                  <a:moveTo>
                    <a:pt x="5609246" y="2344691"/>
                  </a:moveTo>
                  <a:lnTo>
                    <a:pt x="5609246" y="2344691"/>
                  </a:lnTo>
                </a:path>
                <a:path w="7895590" h="3609975">
                  <a:moveTo>
                    <a:pt x="5640616" y="2271830"/>
                  </a:moveTo>
                  <a:lnTo>
                    <a:pt x="5640616" y="2271830"/>
                  </a:lnTo>
                </a:path>
                <a:path w="7895590" h="3609975">
                  <a:moveTo>
                    <a:pt x="5619365" y="2292069"/>
                  </a:moveTo>
                  <a:lnTo>
                    <a:pt x="5619365" y="2292069"/>
                  </a:lnTo>
                </a:path>
                <a:path w="7895590" h="3609975">
                  <a:moveTo>
                    <a:pt x="6230584" y="2439814"/>
                  </a:moveTo>
                  <a:lnTo>
                    <a:pt x="6230584" y="2439814"/>
                  </a:lnTo>
                </a:path>
                <a:path w="7895590" h="3609975">
                  <a:moveTo>
                    <a:pt x="6209333" y="2461065"/>
                  </a:moveTo>
                  <a:lnTo>
                    <a:pt x="6209333" y="2461065"/>
                  </a:lnTo>
                </a:path>
                <a:path w="7895590" h="3609975">
                  <a:moveTo>
                    <a:pt x="6188082" y="2482316"/>
                  </a:moveTo>
                  <a:lnTo>
                    <a:pt x="6188082" y="2482316"/>
                  </a:lnTo>
                </a:path>
                <a:path w="7895590" h="3609975">
                  <a:moveTo>
                    <a:pt x="6167843" y="2503567"/>
                  </a:moveTo>
                  <a:lnTo>
                    <a:pt x="6167843" y="2503567"/>
                  </a:lnTo>
                </a:path>
                <a:path w="7895590" h="3609975">
                  <a:moveTo>
                    <a:pt x="6146592" y="2523806"/>
                  </a:moveTo>
                  <a:lnTo>
                    <a:pt x="6146592" y="2523806"/>
                  </a:lnTo>
                </a:path>
                <a:path w="7895590" h="3609975">
                  <a:moveTo>
                    <a:pt x="6125341" y="2545057"/>
                  </a:moveTo>
                  <a:lnTo>
                    <a:pt x="6125341" y="2545057"/>
                  </a:lnTo>
                </a:path>
                <a:path w="7895590" h="3609975">
                  <a:moveTo>
                    <a:pt x="6104090" y="2566308"/>
                  </a:moveTo>
                  <a:lnTo>
                    <a:pt x="6104090" y="2566308"/>
                  </a:lnTo>
                </a:path>
                <a:path w="7895590" h="3609975">
                  <a:moveTo>
                    <a:pt x="6082839" y="2587559"/>
                  </a:moveTo>
                  <a:lnTo>
                    <a:pt x="6082839" y="2587559"/>
                  </a:lnTo>
                </a:path>
                <a:path w="7895590" h="3609975">
                  <a:moveTo>
                    <a:pt x="6061588" y="2608810"/>
                  </a:moveTo>
                  <a:lnTo>
                    <a:pt x="6061588" y="2608810"/>
                  </a:lnTo>
                </a:path>
                <a:path w="7895590" h="3609975">
                  <a:moveTo>
                    <a:pt x="6041349" y="2630061"/>
                  </a:moveTo>
                  <a:lnTo>
                    <a:pt x="6041349" y="2630061"/>
                  </a:lnTo>
                </a:path>
                <a:path w="7895590" h="3609975">
                  <a:moveTo>
                    <a:pt x="6020098" y="2650300"/>
                  </a:moveTo>
                  <a:lnTo>
                    <a:pt x="6020098" y="2650300"/>
                  </a:lnTo>
                </a:path>
                <a:path w="7895590" h="3609975">
                  <a:moveTo>
                    <a:pt x="5998847" y="2671551"/>
                  </a:moveTo>
                  <a:lnTo>
                    <a:pt x="5998847" y="2671551"/>
                  </a:lnTo>
                </a:path>
                <a:path w="7895590" h="3609975">
                  <a:moveTo>
                    <a:pt x="5977596" y="2692802"/>
                  </a:moveTo>
                  <a:lnTo>
                    <a:pt x="5977596" y="2692802"/>
                  </a:lnTo>
                </a:path>
                <a:path w="7895590" h="3609975">
                  <a:moveTo>
                    <a:pt x="5956345" y="2714053"/>
                  </a:moveTo>
                  <a:lnTo>
                    <a:pt x="5956345" y="2714053"/>
                  </a:lnTo>
                </a:path>
                <a:path w="7895590" h="3609975">
                  <a:moveTo>
                    <a:pt x="5936106" y="2735304"/>
                  </a:moveTo>
                  <a:lnTo>
                    <a:pt x="5936106" y="2735304"/>
                  </a:lnTo>
                </a:path>
                <a:path w="7895590" h="3609975">
                  <a:moveTo>
                    <a:pt x="5914855" y="2755543"/>
                  </a:moveTo>
                  <a:lnTo>
                    <a:pt x="5914855" y="2755543"/>
                  </a:lnTo>
                </a:path>
                <a:path w="7895590" h="3609975">
                  <a:moveTo>
                    <a:pt x="5893604" y="2776794"/>
                  </a:moveTo>
                  <a:lnTo>
                    <a:pt x="5893604" y="2776794"/>
                  </a:lnTo>
                </a:path>
                <a:path w="7895590" h="3609975">
                  <a:moveTo>
                    <a:pt x="5872353" y="2798045"/>
                  </a:moveTo>
                  <a:lnTo>
                    <a:pt x="5872353" y="2798045"/>
                  </a:lnTo>
                </a:path>
                <a:path w="7895590" h="3609975">
                  <a:moveTo>
                    <a:pt x="5851102" y="2819296"/>
                  </a:moveTo>
                  <a:lnTo>
                    <a:pt x="5851102" y="2819296"/>
                  </a:lnTo>
                </a:path>
                <a:path w="7895590" h="3609975">
                  <a:moveTo>
                    <a:pt x="5829851" y="2840547"/>
                  </a:moveTo>
                  <a:lnTo>
                    <a:pt x="5829851" y="2840547"/>
                  </a:lnTo>
                </a:path>
                <a:path w="7895590" h="3609975">
                  <a:moveTo>
                    <a:pt x="5809612" y="2861798"/>
                  </a:moveTo>
                  <a:lnTo>
                    <a:pt x="5809612" y="2861798"/>
                  </a:lnTo>
                </a:path>
                <a:path w="7895590" h="3609975">
                  <a:moveTo>
                    <a:pt x="6304457" y="2324452"/>
                  </a:moveTo>
                  <a:lnTo>
                    <a:pt x="6304457" y="2324452"/>
                  </a:lnTo>
                </a:path>
                <a:path w="7895590" h="3609975">
                  <a:moveTo>
                    <a:pt x="6283206" y="2344691"/>
                  </a:moveTo>
                  <a:lnTo>
                    <a:pt x="6283206" y="2344691"/>
                  </a:lnTo>
                </a:path>
                <a:path w="7895590" h="3609975">
                  <a:moveTo>
                    <a:pt x="6261955" y="2365942"/>
                  </a:moveTo>
                  <a:lnTo>
                    <a:pt x="6261955" y="2365942"/>
                  </a:lnTo>
                </a:path>
                <a:path w="7895590" h="3609975">
                  <a:moveTo>
                    <a:pt x="6240704" y="2387193"/>
                  </a:moveTo>
                  <a:lnTo>
                    <a:pt x="6240704" y="2387193"/>
                  </a:lnTo>
                </a:path>
                <a:path w="7895590" h="3609975">
                  <a:moveTo>
                    <a:pt x="6220465" y="2408444"/>
                  </a:moveTo>
                  <a:lnTo>
                    <a:pt x="6220465" y="2408444"/>
                  </a:lnTo>
                </a:path>
                <a:path w="7895590" h="3609975">
                  <a:moveTo>
                    <a:pt x="6199214" y="2429695"/>
                  </a:moveTo>
                  <a:lnTo>
                    <a:pt x="6199214" y="2429695"/>
                  </a:lnTo>
                </a:path>
                <a:path w="7895590" h="3609975">
                  <a:moveTo>
                    <a:pt x="6177963" y="2450946"/>
                  </a:moveTo>
                  <a:lnTo>
                    <a:pt x="6177963" y="2450946"/>
                  </a:lnTo>
                </a:path>
                <a:path w="7895590" h="3609975">
                  <a:moveTo>
                    <a:pt x="6156712" y="2471185"/>
                  </a:moveTo>
                  <a:lnTo>
                    <a:pt x="6156712" y="2471185"/>
                  </a:lnTo>
                </a:path>
                <a:path w="7895590" h="3609975">
                  <a:moveTo>
                    <a:pt x="6135461" y="2492436"/>
                  </a:moveTo>
                  <a:lnTo>
                    <a:pt x="6135461" y="2492436"/>
                  </a:lnTo>
                </a:path>
                <a:path w="7895590" h="3609975">
                  <a:moveTo>
                    <a:pt x="6115222" y="2513687"/>
                  </a:moveTo>
                  <a:lnTo>
                    <a:pt x="6115222" y="2513687"/>
                  </a:lnTo>
                </a:path>
                <a:path w="7895590" h="3609975">
                  <a:moveTo>
                    <a:pt x="6093971" y="2534938"/>
                  </a:moveTo>
                  <a:lnTo>
                    <a:pt x="6093971" y="2534938"/>
                  </a:lnTo>
                </a:path>
                <a:path w="7895590" h="3609975">
                  <a:moveTo>
                    <a:pt x="6072720" y="2556189"/>
                  </a:moveTo>
                  <a:lnTo>
                    <a:pt x="6072720" y="2556189"/>
                  </a:lnTo>
                </a:path>
                <a:path w="7895590" h="3609975">
                  <a:moveTo>
                    <a:pt x="6051469" y="2576428"/>
                  </a:moveTo>
                  <a:lnTo>
                    <a:pt x="6051469" y="2576428"/>
                  </a:lnTo>
                </a:path>
                <a:path w="7895590" h="3609975">
                  <a:moveTo>
                    <a:pt x="6030218" y="2597679"/>
                  </a:moveTo>
                  <a:lnTo>
                    <a:pt x="6030218" y="2597679"/>
                  </a:lnTo>
                </a:path>
                <a:path w="7895590" h="3609975">
                  <a:moveTo>
                    <a:pt x="6008967" y="2618930"/>
                  </a:moveTo>
                  <a:lnTo>
                    <a:pt x="6008967" y="2618930"/>
                  </a:lnTo>
                </a:path>
                <a:path w="7895590" h="3609975">
                  <a:moveTo>
                    <a:pt x="5988728" y="2640181"/>
                  </a:moveTo>
                  <a:lnTo>
                    <a:pt x="5988728" y="2640181"/>
                  </a:lnTo>
                </a:path>
                <a:path w="7895590" h="3609975">
                  <a:moveTo>
                    <a:pt x="5967477" y="2661432"/>
                  </a:moveTo>
                  <a:lnTo>
                    <a:pt x="5967477" y="2661432"/>
                  </a:lnTo>
                </a:path>
                <a:path w="7895590" h="3609975">
                  <a:moveTo>
                    <a:pt x="5946226" y="2682683"/>
                  </a:moveTo>
                  <a:lnTo>
                    <a:pt x="5946226" y="2682683"/>
                  </a:lnTo>
                </a:path>
                <a:path w="7895590" h="3609975">
                  <a:moveTo>
                    <a:pt x="5924975" y="2702922"/>
                  </a:moveTo>
                  <a:lnTo>
                    <a:pt x="5924975" y="2702922"/>
                  </a:lnTo>
                </a:path>
                <a:path w="7895590" h="3609975">
                  <a:moveTo>
                    <a:pt x="5903724" y="2724173"/>
                  </a:moveTo>
                  <a:lnTo>
                    <a:pt x="5903724" y="2724173"/>
                  </a:lnTo>
                </a:path>
                <a:path w="7895590" h="3609975">
                  <a:moveTo>
                    <a:pt x="5882473" y="2745424"/>
                  </a:moveTo>
                  <a:lnTo>
                    <a:pt x="5882473" y="2745424"/>
                  </a:lnTo>
                </a:path>
                <a:path w="7895590" h="3609975">
                  <a:moveTo>
                    <a:pt x="5862234" y="2766675"/>
                  </a:moveTo>
                  <a:lnTo>
                    <a:pt x="5862234" y="2766675"/>
                  </a:lnTo>
                </a:path>
                <a:path w="7895590" h="3609975">
                  <a:moveTo>
                    <a:pt x="5840983" y="2787926"/>
                  </a:moveTo>
                  <a:lnTo>
                    <a:pt x="5840983" y="2787926"/>
                  </a:lnTo>
                </a:path>
                <a:path w="7895590" h="3609975">
                  <a:moveTo>
                    <a:pt x="5819732" y="2809177"/>
                  </a:moveTo>
                  <a:lnTo>
                    <a:pt x="5819732" y="2809177"/>
                  </a:lnTo>
                </a:path>
                <a:path w="7895590" h="3609975">
                  <a:moveTo>
                    <a:pt x="5798481" y="2829416"/>
                  </a:moveTo>
                  <a:lnTo>
                    <a:pt x="5798481" y="2829416"/>
                  </a:lnTo>
                </a:path>
                <a:path w="7895590" h="3609975">
                  <a:moveTo>
                    <a:pt x="5777230" y="2850667"/>
                  </a:moveTo>
                  <a:lnTo>
                    <a:pt x="5777230" y="2850667"/>
                  </a:lnTo>
                </a:path>
                <a:path w="7895590" h="3609975">
                  <a:moveTo>
                    <a:pt x="5756991" y="2871917"/>
                  </a:moveTo>
                  <a:lnTo>
                    <a:pt x="5756991" y="2871917"/>
                  </a:lnTo>
                </a:path>
                <a:path w="7895590" h="3609975">
                  <a:moveTo>
                    <a:pt x="6294337" y="2292069"/>
                  </a:moveTo>
                  <a:lnTo>
                    <a:pt x="6294337" y="2292069"/>
                  </a:lnTo>
                </a:path>
                <a:path w="7895590" h="3609975">
                  <a:moveTo>
                    <a:pt x="6273086" y="2313320"/>
                  </a:moveTo>
                  <a:lnTo>
                    <a:pt x="6273086" y="2313320"/>
                  </a:lnTo>
                </a:path>
                <a:path w="7895590" h="3609975">
                  <a:moveTo>
                    <a:pt x="6251835" y="2334571"/>
                  </a:moveTo>
                  <a:lnTo>
                    <a:pt x="6251835" y="2334571"/>
                  </a:lnTo>
                </a:path>
                <a:path w="7895590" h="3609975">
                  <a:moveTo>
                    <a:pt x="6230584" y="2355822"/>
                  </a:moveTo>
                  <a:lnTo>
                    <a:pt x="6230584" y="2355822"/>
                  </a:lnTo>
                </a:path>
                <a:path w="7895590" h="3609975">
                  <a:moveTo>
                    <a:pt x="6209333" y="2377073"/>
                  </a:moveTo>
                  <a:lnTo>
                    <a:pt x="6209333" y="2377073"/>
                  </a:lnTo>
                </a:path>
                <a:path w="7895590" h="3609975">
                  <a:moveTo>
                    <a:pt x="6188082" y="2397312"/>
                  </a:moveTo>
                  <a:lnTo>
                    <a:pt x="6188082" y="2397312"/>
                  </a:lnTo>
                </a:path>
                <a:path w="7895590" h="3609975">
                  <a:moveTo>
                    <a:pt x="6167843" y="2418563"/>
                  </a:moveTo>
                  <a:lnTo>
                    <a:pt x="6167843" y="2418563"/>
                  </a:lnTo>
                </a:path>
                <a:path w="7895590" h="3609975">
                  <a:moveTo>
                    <a:pt x="6146592" y="2439814"/>
                  </a:moveTo>
                  <a:lnTo>
                    <a:pt x="6146592" y="2439814"/>
                  </a:lnTo>
                </a:path>
                <a:path w="7895590" h="3609975">
                  <a:moveTo>
                    <a:pt x="6125341" y="2461065"/>
                  </a:moveTo>
                  <a:lnTo>
                    <a:pt x="6125341" y="2461065"/>
                  </a:lnTo>
                </a:path>
                <a:path w="7895590" h="3609975">
                  <a:moveTo>
                    <a:pt x="6104090" y="2482316"/>
                  </a:moveTo>
                  <a:lnTo>
                    <a:pt x="6104090" y="2482316"/>
                  </a:lnTo>
                </a:path>
                <a:path w="7895590" h="3609975">
                  <a:moveTo>
                    <a:pt x="6082839" y="2503567"/>
                  </a:moveTo>
                  <a:lnTo>
                    <a:pt x="6082839" y="2503567"/>
                  </a:lnTo>
                </a:path>
                <a:path w="7895590" h="3609975">
                  <a:moveTo>
                    <a:pt x="6061588" y="2523806"/>
                  </a:moveTo>
                  <a:lnTo>
                    <a:pt x="6061588" y="2523806"/>
                  </a:lnTo>
                </a:path>
                <a:path w="7895590" h="3609975">
                  <a:moveTo>
                    <a:pt x="6041349" y="2545057"/>
                  </a:moveTo>
                  <a:lnTo>
                    <a:pt x="6041349" y="2545057"/>
                  </a:lnTo>
                </a:path>
                <a:path w="7895590" h="3609975">
                  <a:moveTo>
                    <a:pt x="6020098" y="2566308"/>
                  </a:moveTo>
                  <a:lnTo>
                    <a:pt x="6020098" y="2566308"/>
                  </a:lnTo>
                </a:path>
                <a:path w="7895590" h="3609975">
                  <a:moveTo>
                    <a:pt x="5998847" y="2587559"/>
                  </a:moveTo>
                  <a:lnTo>
                    <a:pt x="5998847" y="2587559"/>
                  </a:lnTo>
                </a:path>
                <a:path w="7895590" h="3609975">
                  <a:moveTo>
                    <a:pt x="5977596" y="2608810"/>
                  </a:moveTo>
                  <a:lnTo>
                    <a:pt x="5977596" y="2608810"/>
                  </a:lnTo>
                </a:path>
                <a:path w="7895590" h="3609975">
                  <a:moveTo>
                    <a:pt x="5956345" y="2630061"/>
                  </a:moveTo>
                  <a:lnTo>
                    <a:pt x="5956345" y="2630061"/>
                  </a:lnTo>
                </a:path>
                <a:path w="7895590" h="3609975">
                  <a:moveTo>
                    <a:pt x="5936106" y="2650300"/>
                  </a:moveTo>
                  <a:lnTo>
                    <a:pt x="5936106" y="2650300"/>
                  </a:lnTo>
                </a:path>
                <a:path w="7895590" h="3609975">
                  <a:moveTo>
                    <a:pt x="5914855" y="2671551"/>
                  </a:moveTo>
                  <a:lnTo>
                    <a:pt x="5914855" y="2671551"/>
                  </a:lnTo>
                </a:path>
                <a:path w="7895590" h="3609975">
                  <a:moveTo>
                    <a:pt x="5893604" y="2692802"/>
                  </a:moveTo>
                  <a:lnTo>
                    <a:pt x="5893604" y="2692802"/>
                  </a:lnTo>
                </a:path>
                <a:path w="7895590" h="3609975">
                  <a:moveTo>
                    <a:pt x="5872353" y="2714053"/>
                  </a:moveTo>
                  <a:lnTo>
                    <a:pt x="5872353" y="2714053"/>
                  </a:lnTo>
                </a:path>
                <a:path w="7895590" h="3609975">
                  <a:moveTo>
                    <a:pt x="5851102" y="2735304"/>
                  </a:moveTo>
                  <a:lnTo>
                    <a:pt x="5851102" y="2735304"/>
                  </a:lnTo>
                </a:path>
                <a:path w="7895590" h="3609975">
                  <a:moveTo>
                    <a:pt x="5829851" y="2755543"/>
                  </a:moveTo>
                  <a:lnTo>
                    <a:pt x="5829851" y="2755543"/>
                  </a:lnTo>
                </a:path>
                <a:path w="7895590" h="3609975">
                  <a:moveTo>
                    <a:pt x="5809612" y="2776794"/>
                  </a:moveTo>
                  <a:lnTo>
                    <a:pt x="5809612" y="2776794"/>
                  </a:lnTo>
                </a:path>
                <a:path w="7895590" h="3609975">
                  <a:moveTo>
                    <a:pt x="5788361" y="2798045"/>
                  </a:moveTo>
                  <a:lnTo>
                    <a:pt x="5788361" y="2798045"/>
                  </a:lnTo>
                </a:path>
                <a:path w="7895590" h="3609975">
                  <a:moveTo>
                    <a:pt x="5767110" y="2819296"/>
                  </a:moveTo>
                  <a:lnTo>
                    <a:pt x="5767110" y="2819296"/>
                  </a:lnTo>
                </a:path>
                <a:path w="7895590" h="3609975">
                  <a:moveTo>
                    <a:pt x="5745859" y="2840547"/>
                  </a:moveTo>
                  <a:lnTo>
                    <a:pt x="5745859" y="2840547"/>
                  </a:lnTo>
                </a:path>
                <a:path w="7895590" h="3609975">
                  <a:moveTo>
                    <a:pt x="5724608" y="2861798"/>
                  </a:moveTo>
                  <a:lnTo>
                    <a:pt x="5724608" y="2861798"/>
                  </a:lnTo>
                </a:path>
                <a:path w="7895590" h="3609975">
                  <a:moveTo>
                    <a:pt x="6261955" y="2281950"/>
                  </a:moveTo>
                  <a:lnTo>
                    <a:pt x="6261955" y="2281950"/>
                  </a:lnTo>
                </a:path>
                <a:path w="7895590" h="3609975">
                  <a:moveTo>
                    <a:pt x="6240704" y="2303201"/>
                  </a:moveTo>
                  <a:lnTo>
                    <a:pt x="6240704" y="2303201"/>
                  </a:lnTo>
                </a:path>
                <a:path w="7895590" h="3609975">
                  <a:moveTo>
                    <a:pt x="6220465" y="2324452"/>
                  </a:moveTo>
                  <a:lnTo>
                    <a:pt x="6220465" y="2324452"/>
                  </a:lnTo>
                </a:path>
                <a:path w="7895590" h="3609975">
                  <a:moveTo>
                    <a:pt x="6199214" y="2344691"/>
                  </a:moveTo>
                  <a:lnTo>
                    <a:pt x="6199214" y="2344691"/>
                  </a:lnTo>
                </a:path>
                <a:path w="7895590" h="3609975">
                  <a:moveTo>
                    <a:pt x="6177963" y="2365942"/>
                  </a:moveTo>
                  <a:lnTo>
                    <a:pt x="6177963" y="2365942"/>
                  </a:lnTo>
                </a:path>
                <a:path w="7895590" h="3609975">
                  <a:moveTo>
                    <a:pt x="6156712" y="2387193"/>
                  </a:moveTo>
                  <a:lnTo>
                    <a:pt x="6156712" y="2387193"/>
                  </a:lnTo>
                </a:path>
                <a:path w="7895590" h="3609975">
                  <a:moveTo>
                    <a:pt x="6135461" y="2408444"/>
                  </a:moveTo>
                  <a:lnTo>
                    <a:pt x="6135461" y="2408444"/>
                  </a:lnTo>
                </a:path>
                <a:path w="7895590" h="3609975">
                  <a:moveTo>
                    <a:pt x="6115222" y="2429695"/>
                  </a:moveTo>
                  <a:lnTo>
                    <a:pt x="6115222" y="2429695"/>
                  </a:lnTo>
                </a:path>
                <a:path w="7895590" h="3609975">
                  <a:moveTo>
                    <a:pt x="6093971" y="2450946"/>
                  </a:moveTo>
                  <a:lnTo>
                    <a:pt x="6093971" y="2450946"/>
                  </a:lnTo>
                </a:path>
                <a:path w="7895590" h="3609975">
                  <a:moveTo>
                    <a:pt x="6072720" y="2471185"/>
                  </a:moveTo>
                  <a:lnTo>
                    <a:pt x="6072720" y="2471185"/>
                  </a:lnTo>
                </a:path>
                <a:path w="7895590" h="3609975">
                  <a:moveTo>
                    <a:pt x="6051469" y="2492436"/>
                  </a:moveTo>
                  <a:lnTo>
                    <a:pt x="6051469" y="2492436"/>
                  </a:lnTo>
                </a:path>
                <a:path w="7895590" h="3609975">
                  <a:moveTo>
                    <a:pt x="6030218" y="2513687"/>
                  </a:moveTo>
                  <a:lnTo>
                    <a:pt x="6030218" y="2513687"/>
                  </a:lnTo>
                </a:path>
                <a:path w="7895590" h="3609975">
                  <a:moveTo>
                    <a:pt x="6008967" y="2534938"/>
                  </a:moveTo>
                  <a:lnTo>
                    <a:pt x="6008967" y="2534938"/>
                  </a:lnTo>
                </a:path>
                <a:path w="7895590" h="3609975">
                  <a:moveTo>
                    <a:pt x="5988728" y="2556189"/>
                  </a:moveTo>
                  <a:lnTo>
                    <a:pt x="5988728" y="2556189"/>
                  </a:lnTo>
                </a:path>
                <a:path w="7895590" h="3609975">
                  <a:moveTo>
                    <a:pt x="5967477" y="2576428"/>
                  </a:moveTo>
                  <a:lnTo>
                    <a:pt x="5967477" y="2576428"/>
                  </a:lnTo>
                </a:path>
                <a:path w="7895590" h="3609975">
                  <a:moveTo>
                    <a:pt x="5946226" y="2597679"/>
                  </a:moveTo>
                  <a:lnTo>
                    <a:pt x="5946226" y="2597679"/>
                  </a:lnTo>
                </a:path>
                <a:path w="7895590" h="3609975">
                  <a:moveTo>
                    <a:pt x="5924975" y="2618930"/>
                  </a:moveTo>
                  <a:lnTo>
                    <a:pt x="5924975" y="2618930"/>
                  </a:lnTo>
                </a:path>
                <a:path w="7895590" h="3609975">
                  <a:moveTo>
                    <a:pt x="5903724" y="2640181"/>
                  </a:moveTo>
                  <a:lnTo>
                    <a:pt x="5903724" y="2640181"/>
                  </a:lnTo>
                </a:path>
                <a:path w="7895590" h="3609975">
                  <a:moveTo>
                    <a:pt x="5882473" y="2661432"/>
                  </a:moveTo>
                  <a:lnTo>
                    <a:pt x="5882473" y="2661432"/>
                  </a:lnTo>
                </a:path>
                <a:path w="7895590" h="3609975">
                  <a:moveTo>
                    <a:pt x="5862234" y="2682683"/>
                  </a:moveTo>
                  <a:lnTo>
                    <a:pt x="5862234" y="2682683"/>
                  </a:lnTo>
                </a:path>
                <a:path w="7895590" h="3609975">
                  <a:moveTo>
                    <a:pt x="5840983" y="2702922"/>
                  </a:moveTo>
                  <a:lnTo>
                    <a:pt x="5840983" y="2702922"/>
                  </a:lnTo>
                </a:path>
                <a:path w="7895590" h="3609975">
                  <a:moveTo>
                    <a:pt x="5819732" y="2724173"/>
                  </a:moveTo>
                  <a:lnTo>
                    <a:pt x="5819732" y="2724173"/>
                  </a:lnTo>
                </a:path>
                <a:path w="7895590" h="3609975">
                  <a:moveTo>
                    <a:pt x="5798481" y="2745424"/>
                  </a:moveTo>
                  <a:lnTo>
                    <a:pt x="5798481" y="2745424"/>
                  </a:lnTo>
                </a:path>
                <a:path w="7895590" h="3609975">
                  <a:moveTo>
                    <a:pt x="5777230" y="2766675"/>
                  </a:moveTo>
                  <a:lnTo>
                    <a:pt x="5777230" y="2766675"/>
                  </a:lnTo>
                </a:path>
                <a:path w="7895590" h="3609975">
                  <a:moveTo>
                    <a:pt x="5756991" y="2787926"/>
                  </a:moveTo>
                  <a:lnTo>
                    <a:pt x="5756991" y="2787926"/>
                  </a:lnTo>
                </a:path>
                <a:path w="7895590" h="3609975">
                  <a:moveTo>
                    <a:pt x="5735740" y="2809177"/>
                  </a:moveTo>
                  <a:lnTo>
                    <a:pt x="5735740" y="2809177"/>
                  </a:lnTo>
                </a:path>
                <a:path w="7895590" h="3609975">
                  <a:moveTo>
                    <a:pt x="5714489" y="2829416"/>
                  </a:moveTo>
                  <a:lnTo>
                    <a:pt x="5714489" y="2829416"/>
                  </a:lnTo>
                </a:path>
                <a:path w="7895590" h="3609975">
                  <a:moveTo>
                    <a:pt x="5693238" y="2850667"/>
                  </a:moveTo>
                  <a:lnTo>
                    <a:pt x="5693238" y="2850667"/>
                  </a:lnTo>
                </a:path>
                <a:path w="7895590" h="3609975">
                  <a:moveTo>
                    <a:pt x="5671987" y="2871917"/>
                  </a:moveTo>
                  <a:lnTo>
                    <a:pt x="5671987" y="2871917"/>
                  </a:lnTo>
                </a:path>
                <a:path w="7895590" h="3609975">
                  <a:moveTo>
                    <a:pt x="6209333" y="2292069"/>
                  </a:moveTo>
                  <a:lnTo>
                    <a:pt x="6209333" y="2292069"/>
                  </a:lnTo>
                </a:path>
                <a:path w="7895590" h="3609975">
                  <a:moveTo>
                    <a:pt x="6188082" y="2313320"/>
                  </a:moveTo>
                  <a:lnTo>
                    <a:pt x="6188082" y="2313320"/>
                  </a:lnTo>
                </a:path>
                <a:path w="7895590" h="3609975">
                  <a:moveTo>
                    <a:pt x="6167843" y="2334571"/>
                  </a:moveTo>
                  <a:lnTo>
                    <a:pt x="6167843" y="2334571"/>
                  </a:lnTo>
                </a:path>
                <a:path w="7895590" h="3609975">
                  <a:moveTo>
                    <a:pt x="6146592" y="2355822"/>
                  </a:moveTo>
                  <a:lnTo>
                    <a:pt x="6146592" y="2355822"/>
                  </a:lnTo>
                </a:path>
                <a:path w="7895590" h="3609975">
                  <a:moveTo>
                    <a:pt x="6125341" y="2377073"/>
                  </a:moveTo>
                  <a:lnTo>
                    <a:pt x="6125341" y="2377073"/>
                  </a:lnTo>
                </a:path>
                <a:path w="7895590" h="3609975">
                  <a:moveTo>
                    <a:pt x="6104090" y="2397312"/>
                  </a:moveTo>
                  <a:lnTo>
                    <a:pt x="6104090" y="2397312"/>
                  </a:lnTo>
                </a:path>
                <a:path w="7895590" h="3609975">
                  <a:moveTo>
                    <a:pt x="6082839" y="2418563"/>
                  </a:moveTo>
                  <a:lnTo>
                    <a:pt x="6082839" y="2418563"/>
                  </a:lnTo>
                </a:path>
                <a:path w="7895590" h="3609975">
                  <a:moveTo>
                    <a:pt x="6061588" y="2439814"/>
                  </a:moveTo>
                  <a:lnTo>
                    <a:pt x="6061588" y="2439814"/>
                  </a:lnTo>
                </a:path>
                <a:path w="7895590" h="3609975">
                  <a:moveTo>
                    <a:pt x="6041349" y="2461065"/>
                  </a:moveTo>
                  <a:lnTo>
                    <a:pt x="6041349" y="2461065"/>
                  </a:lnTo>
                </a:path>
                <a:path w="7895590" h="3609975">
                  <a:moveTo>
                    <a:pt x="6020098" y="2482316"/>
                  </a:moveTo>
                  <a:lnTo>
                    <a:pt x="6020098" y="2482316"/>
                  </a:lnTo>
                </a:path>
                <a:path w="7895590" h="3609975">
                  <a:moveTo>
                    <a:pt x="5998847" y="2503567"/>
                  </a:moveTo>
                  <a:lnTo>
                    <a:pt x="5998847" y="2503567"/>
                  </a:lnTo>
                </a:path>
                <a:path w="7895590" h="3609975">
                  <a:moveTo>
                    <a:pt x="5977596" y="2523806"/>
                  </a:moveTo>
                  <a:lnTo>
                    <a:pt x="5977596" y="2523806"/>
                  </a:lnTo>
                </a:path>
                <a:path w="7895590" h="3609975">
                  <a:moveTo>
                    <a:pt x="5956345" y="2545057"/>
                  </a:moveTo>
                  <a:lnTo>
                    <a:pt x="5956345" y="2545057"/>
                  </a:lnTo>
                </a:path>
                <a:path w="7895590" h="3609975">
                  <a:moveTo>
                    <a:pt x="5936106" y="2566308"/>
                  </a:moveTo>
                  <a:lnTo>
                    <a:pt x="5936106" y="2566308"/>
                  </a:lnTo>
                </a:path>
                <a:path w="7895590" h="3609975">
                  <a:moveTo>
                    <a:pt x="5914855" y="2587559"/>
                  </a:moveTo>
                  <a:lnTo>
                    <a:pt x="5914855" y="2587559"/>
                  </a:lnTo>
                </a:path>
                <a:path w="7895590" h="3609975">
                  <a:moveTo>
                    <a:pt x="5893604" y="2608810"/>
                  </a:moveTo>
                  <a:lnTo>
                    <a:pt x="5893604" y="2608810"/>
                  </a:lnTo>
                </a:path>
                <a:path w="7895590" h="3609975">
                  <a:moveTo>
                    <a:pt x="5872353" y="2630061"/>
                  </a:moveTo>
                  <a:lnTo>
                    <a:pt x="5872353" y="2630061"/>
                  </a:lnTo>
                </a:path>
                <a:path w="7895590" h="3609975">
                  <a:moveTo>
                    <a:pt x="5851102" y="2650300"/>
                  </a:moveTo>
                  <a:lnTo>
                    <a:pt x="5851102" y="2650300"/>
                  </a:lnTo>
                </a:path>
                <a:path w="7895590" h="3609975">
                  <a:moveTo>
                    <a:pt x="5829851" y="2671551"/>
                  </a:moveTo>
                  <a:lnTo>
                    <a:pt x="5829851" y="2671551"/>
                  </a:lnTo>
                </a:path>
                <a:path w="7895590" h="3609975">
                  <a:moveTo>
                    <a:pt x="5809612" y="2692802"/>
                  </a:moveTo>
                  <a:lnTo>
                    <a:pt x="5809612" y="2692802"/>
                  </a:lnTo>
                </a:path>
                <a:path w="7895590" h="3609975">
                  <a:moveTo>
                    <a:pt x="5788361" y="2714053"/>
                  </a:moveTo>
                  <a:lnTo>
                    <a:pt x="5788361" y="2714053"/>
                  </a:lnTo>
                </a:path>
                <a:path w="7895590" h="3609975">
                  <a:moveTo>
                    <a:pt x="5767110" y="2735304"/>
                  </a:moveTo>
                  <a:lnTo>
                    <a:pt x="5767110" y="2735304"/>
                  </a:lnTo>
                </a:path>
                <a:path w="7895590" h="3609975">
                  <a:moveTo>
                    <a:pt x="5745859" y="2755543"/>
                  </a:moveTo>
                  <a:lnTo>
                    <a:pt x="5745859" y="2755543"/>
                  </a:lnTo>
                </a:path>
                <a:path w="7895590" h="3609975">
                  <a:moveTo>
                    <a:pt x="5724608" y="2776794"/>
                  </a:moveTo>
                  <a:lnTo>
                    <a:pt x="5724608" y="2776794"/>
                  </a:lnTo>
                </a:path>
                <a:path w="7895590" h="3609975">
                  <a:moveTo>
                    <a:pt x="5703357" y="2798045"/>
                  </a:moveTo>
                  <a:lnTo>
                    <a:pt x="5703357" y="2798045"/>
                  </a:lnTo>
                </a:path>
                <a:path w="7895590" h="3609975">
                  <a:moveTo>
                    <a:pt x="5683118" y="2819296"/>
                  </a:moveTo>
                  <a:lnTo>
                    <a:pt x="5683118" y="2819296"/>
                  </a:lnTo>
                </a:path>
                <a:path w="7895590" h="3609975">
                  <a:moveTo>
                    <a:pt x="5661867" y="2840547"/>
                  </a:moveTo>
                  <a:lnTo>
                    <a:pt x="5661867" y="2840547"/>
                  </a:lnTo>
                </a:path>
                <a:path w="7895590" h="3609975">
                  <a:moveTo>
                    <a:pt x="5640616" y="2861798"/>
                  </a:moveTo>
                  <a:lnTo>
                    <a:pt x="5640616" y="2861798"/>
                  </a:lnTo>
                </a:path>
                <a:path w="7895590" h="3609975">
                  <a:moveTo>
                    <a:pt x="6177963" y="2281950"/>
                  </a:moveTo>
                  <a:lnTo>
                    <a:pt x="6177963" y="2281950"/>
                  </a:lnTo>
                </a:path>
                <a:path w="7895590" h="3609975">
                  <a:moveTo>
                    <a:pt x="6156712" y="2303201"/>
                  </a:moveTo>
                  <a:lnTo>
                    <a:pt x="6156712" y="2303201"/>
                  </a:lnTo>
                </a:path>
                <a:path w="7895590" h="3609975">
                  <a:moveTo>
                    <a:pt x="6135461" y="2324452"/>
                  </a:moveTo>
                  <a:lnTo>
                    <a:pt x="6135461" y="2324452"/>
                  </a:lnTo>
                </a:path>
                <a:path w="7895590" h="3609975">
                  <a:moveTo>
                    <a:pt x="6115222" y="2344691"/>
                  </a:moveTo>
                  <a:lnTo>
                    <a:pt x="6115222" y="2344691"/>
                  </a:lnTo>
                </a:path>
                <a:path w="7895590" h="3609975">
                  <a:moveTo>
                    <a:pt x="6093971" y="2365942"/>
                  </a:moveTo>
                  <a:lnTo>
                    <a:pt x="6093971" y="2365942"/>
                  </a:lnTo>
                </a:path>
                <a:path w="7895590" h="3609975">
                  <a:moveTo>
                    <a:pt x="6072720" y="2387193"/>
                  </a:moveTo>
                  <a:lnTo>
                    <a:pt x="6072720" y="2387193"/>
                  </a:lnTo>
                </a:path>
                <a:path w="7895590" h="3609975">
                  <a:moveTo>
                    <a:pt x="6051469" y="2408444"/>
                  </a:moveTo>
                  <a:lnTo>
                    <a:pt x="6051469" y="2408444"/>
                  </a:lnTo>
                </a:path>
                <a:path w="7895590" h="3609975">
                  <a:moveTo>
                    <a:pt x="6030218" y="2429695"/>
                  </a:moveTo>
                  <a:lnTo>
                    <a:pt x="6030218" y="2429695"/>
                  </a:lnTo>
                </a:path>
                <a:path w="7895590" h="3609975">
                  <a:moveTo>
                    <a:pt x="6008967" y="2450946"/>
                  </a:moveTo>
                  <a:lnTo>
                    <a:pt x="6008967" y="2450946"/>
                  </a:lnTo>
                </a:path>
                <a:path w="7895590" h="3609975">
                  <a:moveTo>
                    <a:pt x="5988728" y="2471185"/>
                  </a:moveTo>
                  <a:lnTo>
                    <a:pt x="5988728" y="2471185"/>
                  </a:lnTo>
                </a:path>
                <a:path w="7895590" h="3609975">
                  <a:moveTo>
                    <a:pt x="5967477" y="2492436"/>
                  </a:moveTo>
                  <a:lnTo>
                    <a:pt x="5967477" y="2492436"/>
                  </a:lnTo>
                </a:path>
                <a:path w="7895590" h="3609975">
                  <a:moveTo>
                    <a:pt x="5946226" y="2513687"/>
                  </a:moveTo>
                  <a:lnTo>
                    <a:pt x="5946226" y="2513687"/>
                  </a:lnTo>
                </a:path>
                <a:path w="7895590" h="3609975">
                  <a:moveTo>
                    <a:pt x="5924975" y="2534938"/>
                  </a:moveTo>
                  <a:lnTo>
                    <a:pt x="5924975" y="2534938"/>
                  </a:lnTo>
                </a:path>
                <a:path w="7895590" h="3609975">
                  <a:moveTo>
                    <a:pt x="5903724" y="2556189"/>
                  </a:moveTo>
                  <a:lnTo>
                    <a:pt x="5903724" y="2556189"/>
                  </a:lnTo>
                </a:path>
                <a:path w="7895590" h="3609975">
                  <a:moveTo>
                    <a:pt x="5882473" y="2576428"/>
                  </a:moveTo>
                  <a:lnTo>
                    <a:pt x="5882473" y="2576428"/>
                  </a:lnTo>
                </a:path>
                <a:path w="7895590" h="3609975">
                  <a:moveTo>
                    <a:pt x="5862234" y="2597679"/>
                  </a:moveTo>
                  <a:lnTo>
                    <a:pt x="5862234" y="2597679"/>
                  </a:lnTo>
                </a:path>
                <a:path w="7895590" h="3609975">
                  <a:moveTo>
                    <a:pt x="5840983" y="2618930"/>
                  </a:moveTo>
                  <a:lnTo>
                    <a:pt x="5840983" y="2618930"/>
                  </a:lnTo>
                </a:path>
                <a:path w="7895590" h="3609975">
                  <a:moveTo>
                    <a:pt x="5819732" y="2640181"/>
                  </a:moveTo>
                  <a:lnTo>
                    <a:pt x="5819732" y="2640181"/>
                  </a:lnTo>
                </a:path>
                <a:path w="7895590" h="3609975">
                  <a:moveTo>
                    <a:pt x="5798481" y="2661432"/>
                  </a:moveTo>
                  <a:lnTo>
                    <a:pt x="5798481" y="2661432"/>
                  </a:lnTo>
                </a:path>
                <a:path w="7895590" h="3609975">
                  <a:moveTo>
                    <a:pt x="5777230" y="2682683"/>
                  </a:moveTo>
                  <a:lnTo>
                    <a:pt x="5777230" y="2682683"/>
                  </a:lnTo>
                </a:path>
                <a:path w="7895590" h="3609975">
                  <a:moveTo>
                    <a:pt x="5756991" y="2702922"/>
                  </a:moveTo>
                  <a:lnTo>
                    <a:pt x="5756991" y="2702922"/>
                  </a:lnTo>
                </a:path>
                <a:path w="7895590" h="3609975">
                  <a:moveTo>
                    <a:pt x="5735740" y="2724173"/>
                  </a:moveTo>
                  <a:lnTo>
                    <a:pt x="5735740" y="2724173"/>
                  </a:lnTo>
                </a:path>
                <a:path w="7895590" h="3609975">
                  <a:moveTo>
                    <a:pt x="5714489" y="2745424"/>
                  </a:moveTo>
                  <a:lnTo>
                    <a:pt x="5714489" y="2745424"/>
                  </a:lnTo>
                </a:path>
                <a:path w="7895590" h="3609975">
                  <a:moveTo>
                    <a:pt x="5693238" y="2766675"/>
                  </a:moveTo>
                  <a:lnTo>
                    <a:pt x="5693238" y="2766675"/>
                  </a:lnTo>
                </a:path>
                <a:path w="7895590" h="3609975">
                  <a:moveTo>
                    <a:pt x="5671987" y="2787926"/>
                  </a:moveTo>
                  <a:lnTo>
                    <a:pt x="5671987" y="2787926"/>
                  </a:lnTo>
                </a:path>
                <a:path w="7895590" h="3609975">
                  <a:moveTo>
                    <a:pt x="5650736" y="2809177"/>
                  </a:moveTo>
                  <a:lnTo>
                    <a:pt x="5650736" y="2809177"/>
                  </a:lnTo>
                </a:path>
                <a:path w="7895590" h="3609975">
                  <a:moveTo>
                    <a:pt x="5630497" y="2829416"/>
                  </a:moveTo>
                  <a:lnTo>
                    <a:pt x="5630497" y="2829416"/>
                  </a:lnTo>
                </a:path>
                <a:path w="7895590" h="3609975">
                  <a:moveTo>
                    <a:pt x="5609246" y="2850667"/>
                  </a:moveTo>
                  <a:lnTo>
                    <a:pt x="5609246" y="2850667"/>
                  </a:lnTo>
                </a:path>
                <a:path w="7895590" h="3609975">
                  <a:moveTo>
                    <a:pt x="6125341" y="2292069"/>
                  </a:moveTo>
                  <a:lnTo>
                    <a:pt x="6125341" y="2292069"/>
                  </a:lnTo>
                </a:path>
                <a:path w="7895590" h="3609975">
                  <a:moveTo>
                    <a:pt x="6104090" y="2313320"/>
                  </a:moveTo>
                  <a:lnTo>
                    <a:pt x="6104090" y="2313320"/>
                  </a:lnTo>
                </a:path>
                <a:path w="7895590" h="3609975">
                  <a:moveTo>
                    <a:pt x="6082839" y="2334571"/>
                  </a:moveTo>
                  <a:lnTo>
                    <a:pt x="6082839" y="2334571"/>
                  </a:lnTo>
                </a:path>
                <a:path w="7895590" h="3609975">
                  <a:moveTo>
                    <a:pt x="6061588" y="2355822"/>
                  </a:moveTo>
                  <a:lnTo>
                    <a:pt x="6061588" y="2355822"/>
                  </a:lnTo>
                </a:path>
                <a:path w="7895590" h="3609975">
                  <a:moveTo>
                    <a:pt x="6041349" y="2377073"/>
                  </a:moveTo>
                  <a:lnTo>
                    <a:pt x="6041349" y="2377073"/>
                  </a:lnTo>
                </a:path>
                <a:path w="7895590" h="3609975">
                  <a:moveTo>
                    <a:pt x="6020098" y="2397312"/>
                  </a:moveTo>
                  <a:lnTo>
                    <a:pt x="6020098" y="2397312"/>
                  </a:lnTo>
                </a:path>
                <a:path w="7895590" h="3609975">
                  <a:moveTo>
                    <a:pt x="5998847" y="2418563"/>
                  </a:moveTo>
                  <a:lnTo>
                    <a:pt x="5998847" y="2418563"/>
                  </a:lnTo>
                </a:path>
                <a:path w="7895590" h="3609975">
                  <a:moveTo>
                    <a:pt x="5977596" y="2439814"/>
                  </a:moveTo>
                  <a:lnTo>
                    <a:pt x="5977596" y="2439814"/>
                  </a:lnTo>
                </a:path>
                <a:path w="7895590" h="3609975">
                  <a:moveTo>
                    <a:pt x="5956345" y="2461065"/>
                  </a:moveTo>
                  <a:lnTo>
                    <a:pt x="5956345" y="2461065"/>
                  </a:lnTo>
                </a:path>
                <a:path w="7895590" h="3609975">
                  <a:moveTo>
                    <a:pt x="5936106" y="2482316"/>
                  </a:moveTo>
                  <a:lnTo>
                    <a:pt x="5936106" y="2482316"/>
                  </a:lnTo>
                </a:path>
                <a:path w="7895590" h="3609975">
                  <a:moveTo>
                    <a:pt x="5914855" y="2503567"/>
                  </a:moveTo>
                  <a:lnTo>
                    <a:pt x="5914855" y="2503567"/>
                  </a:lnTo>
                </a:path>
                <a:path w="7895590" h="3609975">
                  <a:moveTo>
                    <a:pt x="5893604" y="2523806"/>
                  </a:moveTo>
                  <a:lnTo>
                    <a:pt x="5893604" y="2523806"/>
                  </a:lnTo>
                </a:path>
                <a:path w="7895590" h="3609975">
                  <a:moveTo>
                    <a:pt x="5872353" y="2545057"/>
                  </a:moveTo>
                  <a:lnTo>
                    <a:pt x="5872353" y="2545057"/>
                  </a:lnTo>
                </a:path>
                <a:path w="7895590" h="3609975">
                  <a:moveTo>
                    <a:pt x="5851102" y="2566308"/>
                  </a:moveTo>
                  <a:lnTo>
                    <a:pt x="5851102" y="2566308"/>
                  </a:lnTo>
                </a:path>
                <a:path w="7895590" h="3609975">
                  <a:moveTo>
                    <a:pt x="5829851" y="2587559"/>
                  </a:moveTo>
                  <a:lnTo>
                    <a:pt x="5829851" y="2587559"/>
                  </a:lnTo>
                </a:path>
                <a:path w="7895590" h="3609975">
                  <a:moveTo>
                    <a:pt x="5809612" y="2608810"/>
                  </a:moveTo>
                  <a:lnTo>
                    <a:pt x="5809612" y="2608810"/>
                  </a:lnTo>
                </a:path>
                <a:path w="7895590" h="3609975">
                  <a:moveTo>
                    <a:pt x="5788361" y="2630061"/>
                  </a:moveTo>
                  <a:lnTo>
                    <a:pt x="5788361" y="2630061"/>
                  </a:lnTo>
                </a:path>
                <a:path w="7895590" h="3609975">
                  <a:moveTo>
                    <a:pt x="5767110" y="2650300"/>
                  </a:moveTo>
                  <a:lnTo>
                    <a:pt x="5767110" y="2650300"/>
                  </a:lnTo>
                </a:path>
                <a:path w="7895590" h="3609975">
                  <a:moveTo>
                    <a:pt x="5745859" y="2671551"/>
                  </a:moveTo>
                  <a:lnTo>
                    <a:pt x="5745859" y="2671551"/>
                  </a:lnTo>
                </a:path>
                <a:path w="7895590" h="3609975">
                  <a:moveTo>
                    <a:pt x="5724608" y="2692802"/>
                  </a:moveTo>
                  <a:lnTo>
                    <a:pt x="5724608" y="2692802"/>
                  </a:lnTo>
                </a:path>
                <a:path w="7895590" h="3609975">
                  <a:moveTo>
                    <a:pt x="5703357" y="2714053"/>
                  </a:moveTo>
                  <a:lnTo>
                    <a:pt x="5703357" y="2714053"/>
                  </a:lnTo>
                </a:path>
                <a:path w="7895590" h="3609975">
                  <a:moveTo>
                    <a:pt x="5683118" y="2735304"/>
                  </a:moveTo>
                  <a:lnTo>
                    <a:pt x="5683118" y="2735304"/>
                  </a:lnTo>
                </a:path>
                <a:path w="7895590" h="3609975">
                  <a:moveTo>
                    <a:pt x="5661867" y="2755543"/>
                  </a:moveTo>
                  <a:lnTo>
                    <a:pt x="5661867" y="2755543"/>
                  </a:lnTo>
                </a:path>
                <a:path w="7895590" h="3609975">
                  <a:moveTo>
                    <a:pt x="5640616" y="2776794"/>
                  </a:moveTo>
                  <a:lnTo>
                    <a:pt x="5640616" y="2776794"/>
                  </a:lnTo>
                </a:path>
                <a:path w="7895590" h="3609975">
                  <a:moveTo>
                    <a:pt x="5619365" y="2798045"/>
                  </a:moveTo>
                  <a:lnTo>
                    <a:pt x="5619365" y="2798045"/>
                  </a:lnTo>
                </a:path>
                <a:path w="7895590" h="3609975">
                  <a:moveTo>
                    <a:pt x="6093971" y="2281950"/>
                  </a:moveTo>
                  <a:lnTo>
                    <a:pt x="6093971" y="2281950"/>
                  </a:lnTo>
                </a:path>
                <a:path w="7895590" h="3609975">
                  <a:moveTo>
                    <a:pt x="6072720" y="2303201"/>
                  </a:moveTo>
                  <a:lnTo>
                    <a:pt x="6072720" y="2303201"/>
                  </a:lnTo>
                </a:path>
                <a:path w="7895590" h="3609975">
                  <a:moveTo>
                    <a:pt x="6051469" y="2324452"/>
                  </a:moveTo>
                  <a:lnTo>
                    <a:pt x="6051469" y="2324452"/>
                  </a:lnTo>
                </a:path>
                <a:path w="7895590" h="3609975">
                  <a:moveTo>
                    <a:pt x="6030218" y="2344691"/>
                  </a:moveTo>
                  <a:lnTo>
                    <a:pt x="6030218" y="2344691"/>
                  </a:lnTo>
                </a:path>
                <a:path w="7895590" h="3609975">
                  <a:moveTo>
                    <a:pt x="6008967" y="2365942"/>
                  </a:moveTo>
                  <a:lnTo>
                    <a:pt x="6008967" y="2365942"/>
                  </a:lnTo>
                </a:path>
                <a:path w="7895590" h="3609975">
                  <a:moveTo>
                    <a:pt x="5988728" y="2387193"/>
                  </a:moveTo>
                  <a:lnTo>
                    <a:pt x="5988728" y="2387193"/>
                  </a:lnTo>
                </a:path>
                <a:path w="7895590" h="3609975">
                  <a:moveTo>
                    <a:pt x="5967477" y="2408444"/>
                  </a:moveTo>
                  <a:lnTo>
                    <a:pt x="5967477" y="2408444"/>
                  </a:lnTo>
                </a:path>
                <a:path w="7895590" h="3609975">
                  <a:moveTo>
                    <a:pt x="5946226" y="2429695"/>
                  </a:moveTo>
                  <a:lnTo>
                    <a:pt x="5946226" y="2429695"/>
                  </a:lnTo>
                </a:path>
                <a:path w="7895590" h="3609975">
                  <a:moveTo>
                    <a:pt x="5924975" y="2450946"/>
                  </a:moveTo>
                  <a:lnTo>
                    <a:pt x="5924975" y="2450946"/>
                  </a:lnTo>
                </a:path>
                <a:path w="7895590" h="3609975">
                  <a:moveTo>
                    <a:pt x="5903724" y="2471185"/>
                  </a:moveTo>
                  <a:lnTo>
                    <a:pt x="5903724" y="2471185"/>
                  </a:lnTo>
                </a:path>
                <a:path w="7895590" h="3609975">
                  <a:moveTo>
                    <a:pt x="5882473" y="2492436"/>
                  </a:moveTo>
                  <a:lnTo>
                    <a:pt x="5882473" y="2492436"/>
                  </a:lnTo>
                </a:path>
                <a:path w="7895590" h="3609975">
                  <a:moveTo>
                    <a:pt x="5862234" y="2513687"/>
                  </a:moveTo>
                  <a:lnTo>
                    <a:pt x="5862234" y="2513687"/>
                  </a:lnTo>
                </a:path>
                <a:path w="7895590" h="3609975">
                  <a:moveTo>
                    <a:pt x="5840983" y="2534938"/>
                  </a:moveTo>
                  <a:lnTo>
                    <a:pt x="5840983" y="2534938"/>
                  </a:lnTo>
                </a:path>
                <a:path w="7895590" h="3609975">
                  <a:moveTo>
                    <a:pt x="5819732" y="2556189"/>
                  </a:moveTo>
                  <a:lnTo>
                    <a:pt x="5819732" y="2556189"/>
                  </a:lnTo>
                </a:path>
                <a:path w="7895590" h="3609975">
                  <a:moveTo>
                    <a:pt x="5798481" y="2576428"/>
                  </a:moveTo>
                  <a:lnTo>
                    <a:pt x="5798481" y="2576428"/>
                  </a:lnTo>
                </a:path>
                <a:path w="7895590" h="3609975">
                  <a:moveTo>
                    <a:pt x="5777230" y="2597679"/>
                  </a:moveTo>
                  <a:lnTo>
                    <a:pt x="5777230" y="2597679"/>
                  </a:lnTo>
                </a:path>
                <a:path w="7895590" h="3609975">
                  <a:moveTo>
                    <a:pt x="5756991" y="2618930"/>
                  </a:moveTo>
                  <a:lnTo>
                    <a:pt x="5756991" y="2618930"/>
                  </a:lnTo>
                </a:path>
                <a:path w="7895590" h="3609975">
                  <a:moveTo>
                    <a:pt x="5735740" y="2640181"/>
                  </a:moveTo>
                  <a:lnTo>
                    <a:pt x="5735740" y="2640181"/>
                  </a:lnTo>
                </a:path>
                <a:path w="7895590" h="3609975">
                  <a:moveTo>
                    <a:pt x="5714489" y="2661432"/>
                  </a:moveTo>
                  <a:lnTo>
                    <a:pt x="5714489" y="2661432"/>
                  </a:lnTo>
                </a:path>
                <a:path w="7895590" h="3609975">
                  <a:moveTo>
                    <a:pt x="5693238" y="2682683"/>
                  </a:moveTo>
                  <a:lnTo>
                    <a:pt x="5693238" y="2682683"/>
                  </a:lnTo>
                </a:path>
                <a:path w="7895590" h="3609975">
                  <a:moveTo>
                    <a:pt x="5671987" y="2702922"/>
                  </a:moveTo>
                  <a:lnTo>
                    <a:pt x="5671987" y="2702922"/>
                  </a:lnTo>
                </a:path>
                <a:path w="7895590" h="3609975">
                  <a:moveTo>
                    <a:pt x="5650736" y="2724173"/>
                  </a:moveTo>
                  <a:lnTo>
                    <a:pt x="5650736" y="2724173"/>
                  </a:lnTo>
                </a:path>
                <a:path w="7895590" h="3609975">
                  <a:moveTo>
                    <a:pt x="5630497" y="2745424"/>
                  </a:moveTo>
                  <a:lnTo>
                    <a:pt x="5630497" y="2745424"/>
                  </a:lnTo>
                </a:path>
                <a:path w="7895590" h="3609975">
                  <a:moveTo>
                    <a:pt x="5609246" y="2766675"/>
                  </a:moveTo>
                  <a:lnTo>
                    <a:pt x="5609246" y="2766675"/>
                  </a:lnTo>
                </a:path>
                <a:path w="7895590" h="3609975">
                  <a:moveTo>
                    <a:pt x="6041349" y="2292069"/>
                  </a:moveTo>
                  <a:lnTo>
                    <a:pt x="6041349" y="2292069"/>
                  </a:lnTo>
                </a:path>
                <a:path w="7895590" h="3609975">
                  <a:moveTo>
                    <a:pt x="6020098" y="2313320"/>
                  </a:moveTo>
                  <a:lnTo>
                    <a:pt x="6020098" y="2313320"/>
                  </a:lnTo>
                </a:path>
                <a:path w="7895590" h="3609975">
                  <a:moveTo>
                    <a:pt x="5998847" y="2334571"/>
                  </a:moveTo>
                  <a:lnTo>
                    <a:pt x="5998847" y="2334571"/>
                  </a:lnTo>
                </a:path>
                <a:path w="7895590" h="3609975">
                  <a:moveTo>
                    <a:pt x="5977596" y="2355822"/>
                  </a:moveTo>
                  <a:lnTo>
                    <a:pt x="5977596" y="2355822"/>
                  </a:lnTo>
                </a:path>
                <a:path w="7895590" h="3609975">
                  <a:moveTo>
                    <a:pt x="5956345" y="2377073"/>
                  </a:moveTo>
                  <a:lnTo>
                    <a:pt x="5956345" y="2377073"/>
                  </a:lnTo>
                </a:path>
                <a:path w="7895590" h="3609975">
                  <a:moveTo>
                    <a:pt x="5936106" y="2397312"/>
                  </a:moveTo>
                  <a:lnTo>
                    <a:pt x="5936106" y="2397312"/>
                  </a:lnTo>
                </a:path>
                <a:path w="7895590" h="3609975">
                  <a:moveTo>
                    <a:pt x="5914855" y="2418563"/>
                  </a:moveTo>
                  <a:lnTo>
                    <a:pt x="5914855" y="2418563"/>
                  </a:lnTo>
                </a:path>
                <a:path w="7895590" h="3609975">
                  <a:moveTo>
                    <a:pt x="5893604" y="2439814"/>
                  </a:moveTo>
                  <a:lnTo>
                    <a:pt x="5893604" y="2439814"/>
                  </a:lnTo>
                </a:path>
                <a:path w="7895590" h="3609975">
                  <a:moveTo>
                    <a:pt x="5872353" y="2461065"/>
                  </a:moveTo>
                  <a:lnTo>
                    <a:pt x="5872353" y="2461065"/>
                  </a:lnTo>
                </a:path>
                <a:path w="7895590" h="3609975">
                  <a:moveTo>
                    <a:pt x="5851102" y="2482316"/>
                  </a:moveTo>
                  <a:lnTo>
                    <a:pt x="5851102" y="2482316"/>
                  </a:lnTo>
                </a:path>
                <a:path w="7895590" h="3609975">
                  <a:moveTo>
                    <a:pt x="5829851" y="2503567"/>
                  </a:moveTo>
                  <a:lnTo>
                    <a:pt x="5829851" y="2503567"/>
                  </a:lnTo>
                </a:path>
                <a:path w="7895590" h="3609975">
                  <a:moveTo>
                    <a:pt x="5809612" y="2523806"/>
                  </a:moveTo>
                  <a:lnTo>
                    <a:pt x="5809612" y="2523806"/>
                  </a:lnTo>
                </a:path>
                <a:path w="7895590" h="3609975">
                  <a:moveTo>
                    <a:pt x="5788361" y="2545057"/>
                  </a:moveTo>
                  <a:lnTo>
                    <a:pt x="5788361" y="2545057"/>
                  </a:lnTo>
                </a:path>
                <a:path w="7895590" h="3609975">
                  <a:moveTo>
                    <a:pt x="5767110" y="2566308"/>
                  </a:moveTo>
                  <a:lnTo>
                    <a:pt x="5767110" y="2566308"/>
                  </a:lnTo>
                </a:path>
                <a:path w="7895590" h="3609975">
                  <a:moveTo>
                    <a:pt x="5745859" y="2587559"/>
                  </a:moveTo>
                  <a:lnTo>
                    <a:pt x="5745859" y="2587559"/>
                  </a:lnTo>
                </a:path>
                <a:path w="7895590" h="3609975">
                  <a:moveTo>
                    <a:pt x="5724608" y="2608810"/>
                  </a:moveTo>
                  <a:lnTo>
                    <a:pt x="5724608" y="2608810"/>
                  </a:lnTo>
                </a:path>
                <a:path w="7895590" h="3609975">
                  <a:moveTo>
                    <a:pt x="5703357" y="2630061"/>
                  </a:moveTo>
                  <a:lnTo>
                    <a:pt x="5703357" y="2630061"/>
                  </a:lnTo>
                </a:path>
                <a:path w="7895590" h="3609975">
                  <a:moveTo>
                    <a:pt x="5683118" y="2650300"/>
                  </a:moveTo>
                  <a:lnTo>
                    <a:pt x="5683118" y="2650300"/>
                  </a:lnTo>
                </a:path>
                <a:path w="7895590" h="3609975">
                  <a:moveTo>
                    <a:pt x="5661867" y="2671551"/>
                  </a:moveTo>
                  <a:lnTo>
                    <a:pt x="5661867" y="2671551"/>
                  </a:lnTo>
                </a:path>
                <a:path w="7895590" h="3609975">
                  <a:moveTo>
                    <a:pt x="5640616" y="2692802"/>
                  </a:moveTo>
                  <a:lnTo>
                    <a:pt x="5640616" y="2692802"/>
                  </a:lnTo>
                </a:path>
                <a:path w="7895590" h="3609975">
                  <a:moveTo>
                    <a:pt x="5619365" y="2714053"/>
                  </a:moveTo>
                  <a:lnTo>
                    <a:pt x="5619365" y="2714053"/>
                  </a:lnTo>
                </a:path>
                <a:path w="7895590" h="3609975">
                  <a:moveTo>
                    <a:pt x="6008967" y="2281950"/>
                  </a:moveTo>
                  <a:lnTo>
                    <a:pt x="6008967" y="2281950"/>
                  </a:lnTo>
                </a:path>
                <a:path w="7895590" h="3609975">
                  <a:moveTo>
                    <a:pt x="5988728" y="2303201"/>
                  </a:moveTo>
                  <a:lnTo>
                    <a:pt x="5988728" y="2303201"/>
                  </a:lnTo>
                </a:path>
                <a:path w="7895590" h="3609975">
                  <a:moveTo>
                    <a:pt x="5967477" y="2324452"/>
                  </a:moveTo>
                  <a:lnTo>
                    <a:pt x="5967477" y="2324452"/>
                  </a:lnTo>
                </a:path>
                <a:path w="7895590" h="3609975">
                  <a:moveTo>
                    <a:pt x="5946226" y="2344691"/>
                  </a:moveTo>
                  <a:lnTo>
                    <a:pt x="5946226" y="2344691"/>
                  </a:lnTo>
                </a:path>
                <a:path w="7895590" h="3609975">
                  <a:moveTo>
                    <a:pt x="5924975" y="2365942"/>
                  </a:moveTo>
                  <a:lnTo>
                    <a:pt x="5924975" y="2365942"/>
                  </a:lnTo>
                </a:path>
                <a:path w="7895590" h="3609975">
                  <a:moveTo>
                    <a:pt x="5903724" y="2387193"/>
                  </a:moveTo>
                  <a:lnTo>
                    <a:pt x="5903724" y="2387193"/>
                  </a:lnTo>
                </a:path>
                <a:path w="7895590" h="3609975">
                  <a:moveTo>
                    <a:pt x="5882473" y="2408444"/>
                  </a:moveTo>
                  <a:lnTo>
                    <a:pt x="5882473" y="2408444"/>
                  </a:lnTo>
                </a:path>
                <a:path w="7895590" h="3609975">
                  <a:moveTo>
                    <a:pt x="5862234" y="2429695"/>
                  </a:moveTo>
                  <a:lnTo>
                    <a:pt x="5862234" y="2429695"/>
                  </a:lnTo>
                </a:path>
                <a:path w="7895590" h="3609975">
                  <a:moveTo>
                    <a:pt x="5840983" y="2450946"/>
                  </a:moveTo>
                  <a:lnTo>
                    <a:pt x="5840983" y="2450946"/>
                  </a:lnTo>
                </a:path>
                <a:path w="7895590" h="3609975">
                  <a:moveTo>
                    <a:pt x="5819732" y="2471185"/>
                  </a:moveTo>
                  <a:lnTo>
                    <a:pt x="5819732" y="2471185"/>
                  </a:lnTo>
                </a:path>
                <a:path w="7895590" h="3609975">
                  <a:moveTo>
                    <a:pt x="5798481" y="2492436"/>
                  </a:moveTo>
                  <a:lnTo>
                    <a:pt x="5798481" y="2492436"/>
                  </a:lnTo>
                </a:path>
                <a:path w="7895590" h="3609975">
                  <a:moveTo>
                    <a:pt x="5777230" y="2513687"/>
                  </a:moveTo>
                  <a:lnTo>
                    <a:pt x="5777230" y="2513687"/>
                  </a:lnTo>
                </a:path>
                <a:path w="7895590" h="3609975">
                  <a:moveTo>
                    <a:pt x="5756991" y="2534938"/>
                  </a:moveTo>
                  <a:lnTo>
                    <a:pt x="5756991" y="2534938"/>
                  </a:lnTo>
                </a:path>
                <a:path w="7895590" h="3609975">
                  <a:moveTo>
                    <a:pt x="5735740" y="2556189"/>
                  </a:moveTo>
                  <a:lnTo>
                    <a:pt x="5735740" y="2556189"/>
                  </a:lnTo>
                </a:path>
                <a:path w="7895590" h="3609975">
                  <a:moveTo>
                    <a:pt x="5714489" y="2576428"/>
                  </a:moveTo>
                  <a:lnTo>
                    <a:pt x="5714489" y="2576428"/>
                  </a:lnTo>
                </a:path>
                <a:path w="7895590" h="3609975">
                  <a:moveTo>
                    <a:pt x="5693238" y="2597679"/>
                  </a:moveTo>
                  <a:lnTo>
                    <a:pt x="5693238" y="2597679"/>
                  </a:lnTo>
                </a:path>
                <a:path w="7895590" h="3609975">
                  <a:moveTo>
                    <a:pt x="5671987" y="2618930"/>
                  </a:moveTo>
                  <a:lnTo>
                    <a:pt x="5671987" y="2618930"/>
                  </a:lnTo>
                </a:path>
                <a:path w="7895590" h="3609975">
                  <a:moveTo>
                    <a:pt x="5650736" y="2640181"/>
                  </a:moveTo>
                  <a:lnTo>
                    <a:pt x="5650736" y="2640181"/>
                  </a:lnTo>
                </a:path>
                <a:path w="7895590" h="3609975">
                  <a:moveTo>
                    <a:pt x="5630497" y="2661432"/>
                  </a:moveTo>
                  <a:lnTo>
                    <a:pt x="5630497" y="2661432"/>
                  </a:lnTo>
                </a:path>
                <a:path w="7895590" h="3609975">
                  <a:moveTo>
                    <a:pt x="5609246" y="2682683"/>
                  </a:moveTo>
                  <a:lnTo>
                    <a:pt x="5609246" y="2682683"/>
                  </a:lnTo>
                </a:path>
                <a:path w="7895590" h="3609975">
                  <a:moveTo>
                    <a:pt x="6314576" y="2776794"/>
                  </a:moveTo>
                  <a:lnTo>
                    <a:pt x="6314576" y="2776794"/>
                  </a:lnTo>
                </a:path>
                <a:path w="7895590" h="3609975">
                  <a:moveTo>
                    <a:pt x="6294337" y="2798045"/>
                  </a:moveTo>
                  <a:lnTo>
                    <a:pt x="6294337" y="2798045"/>
                  </a:lnTo>
                </a:path>
                <a:path w="7895590" h="3609975">
                  <a:moveTo>
                    <a:pt x="6273086" y="2819296"/>
                  </a:moveTo>
                  <a:lnTo>
                    <a:pt x="6273086" y="2819296"/>
                  </a:lnTo>
                </a:path>
                <a:path w="7895590" h="3609975">
                  <a:moveTo>
                    <a:pt x="6251835" y="2840547"/>
                  </a:moveTo>
                  <a:lnTo>
                    <a:pt x="6251835" y="2840547"/>
                  </a:lnTo>
                </a:path>
                <a:path w="7895590" h="3609975">
                  <a:moveTo>
                    <a:pt x="6230584" y="2861798"/>
                  </a:moveTo>
                  <a:lnTo>
                    <a:pt x="6230584" y="2861798"/>
                  </a:lnTo>
                </a:path>
                <a:path w="7895590" h="3609975">
                  <a:moveTo>
                    <a:pt x="6209333" y="2882037"/>
                  </a:moveTo>
                  <a:lnTo>
                    <a:pt x="6209333" y="2882037"/>
                  </a:lnTo>
                </a:path>
                <a:path w="7895590" h="3609975">
                  <a:moveTo>
                    <a:pt x="6304457" y="2745424"/>
                  </a:moveTo>
                  <a:lnTo>
                    <a:pt x="6304457" y="2745424"/>
                  </a:lnTo>
                </a:path>
                <a:path w="7895590" h="3609975">
                  <a:moveTo>
                    <a:pt x="6283206" y="2766675"/>
                  </a:moveTo>
                  <a:lnTo>
                    <a:pt x="6283206" y="2766675"/>
                  </a:lnTo>
                </a:path>
                <a:path w="7895590" h="3609975">
                  <a:moveTo>
                    <a:pt x="6261955" y="2787926"/>
                  </a:moveTo>
                  <a:lnTo>
                    <a:pt x="6261955" y="2787926"/>
                  </a:lnTo>
                </a:path>
                <a:path w="7895590" h="3609975">
                  <a:moveTo>
                    <a:pt x="6240704" y="2809177"/>
                  </a:moveTo>
                  <a:lnTo>
                    <a:pt x="6240704" y="2809177"/>
                  </a:lnTo>
                </a:path>
                <a:path w="7895590" h="3609975">
                  <a:moveTo>
                    <a:pt x="6220465" y="2829416"/>
                  </a:moveTo>
                  <a:lnTo>
                    <a:pt x="6220465" y="2829416"/>
                  </a:lnTo>
                </a:path>
                <a:path w="7895590" h="3609975">
                  <a:moveTo>
                    <a:pt x="6199214" y="2850667"/>
                  </a:moveTo>
                  <a:lnTo>
                    <a:pt x="6199214" y="2850667"/>
                  </a:lnTo>
                </a:path>
                <a:path w="7895590" h="3609975">
                  <a:moveTo>
                    <a:pt x="6177963" y="2871917"/>
                  </a:moveTo>
                  <a:lnTo>
                    <a:pt x="6177963" y="2871917"/>
                  </a:lnTo>
                </a:path>
                <a:path w="7895590" h="3609975">
                  <a:moveTo>
                    <a:pt x="6314576" y="2692802"/>
                  </a:moveTo>
                  <a:lnTo>
                    <a:pt x="6314576" y="2692802"/>
                  </a:lnTo>
                </a:path>
                <a:path w="7895590" h="3609975">
                  <a:moveTo>
                    <a:pt x="6294337" y="2714053"/>
                  </a:moveTo>
                  <a:lnTo>
                    <a:pt x="6294337" y="2714053"/>
                  </a:lnTo>
                </a:path>
                <a:path w="7895590" h="3609975">
                  <a:moveTo>
                    <a:pt x="6273086" y="2735304"/>
                  </a:moveTo>
                  <a:lnTo>
                    <a:pt x="6273086" y="2735304"/>
                  </a:lnTo>
                </a:path>
                <a:path w="7895590" h="3609975">
                  <a:moveTo>
                    <a:pt x="6251835" y="2755543"/>
                  </a:moveTo>
                  <a:lnTo>
                    <a:pt x="6251835" y="2755543"/>
                  </a:lnTo>
                </a:path>
                <a:path w="7895590" h="3609975">
                  <a:moveTo>
                    <a:pt x="6230584" y="2776794"/>
                  </a:moveTo>
                  <a:lnTo>
                    <a:pt x="6230584" y="2776794"/>
                  </a:lnTo>
                </a:path>
                <a:path w="7895590" h="3609975">
                  <a:moveTo>
                    <a:pt x="6209333" y="2798045"/>
                  </a:moveTo>
                  <a:lnTo>
                    <a:pt x="6209333" y="2798045"/>
                  </a:lnTo>
                </a:path>
                <a:path w="7895590" h="3609975">
                  <a:moveTo>
                    <a:pt x="6188082" y="2819296"/>
                  </a:moveTo>
                  <a:lnTo>
                    <a:pt x="6188082" y="2819296"/>
                  </a:lnTo>
                </a:path>
                <a:path w="7895590" h="3609975">
                  <a:moveTo>
                    <a:pt x="6167843" y="2840547"/>
                  </a:moveTo>
                  <a:lnTo>
                    <a:pt x="6167843" y="2840547"/>
                  </a:lnTo>
                </a:path>
                <a:path w="7895590" h="3609975">
                  <a:moveTo>
                    <a:pt x="6146592" y="2861798"/>
                  </a:moveTo>
                  <a:lnTo>
                    <a:pt x="6146592" y="2861798"/>
                  </a:lnTo>
                </a:path>
                <a:path w="7895590" h="3609975">
                  <a:moveTo>
                    <a:pt x="6125341" y="2882037"/>
                  </a:moveTo>
                  <a:lnTo>
                    <a:pt x="6125341" y="2882037"/>
                  </a:lnTo>
                </a:path>
                <a:path w="7895590" h="3609975">
                  <a:moveTo>
                    <a:pt x="6304457" y="2661432"/>
                  </a:moveTo>
                  <a:lnTo>
                    <a:pt x="6304457" y="2661432"/>
                  </a:lnTo>
                </a:path>
                <a:path w="7895590" h="3609975">
                  <a:moveTo>
                    <a:pt x="6283206" y="2682683"/>
                  </a:moveTo>
                  <a:lnTo>
                    <a:pt x="6283206" y="2682683"/>
                  </a:lnTo>
                </a:path>
                <a:path w="7895590" h="3609975">
                  <a:moveTo>
                    <a:pt x="6261955" y="2702922"/>
                  </a:moveTo>
                  <a:lnTo>
                    <a:pt x="6261955" y="2702922"/>
                  </a:lnTo>
                </a:path>
                <a:path w="7895590" h="3609975">
                  <a:moveTo>
                    <a:pt x="6240704" y="2724173"/>
                  </a:moveTo>
                  <a:lnTo>
                    <a:pt x="6240704" y="2724173"/>
                  </a:lnTo>
                </a:path>
                <a:path w="7895590" h="3609975">
                  <a:moveTo>
                    <a:pt x="6220465" y="2745424"/>
                  </a:moveTo>
                  <a:lnTo>
                    <a:pt x="6220465" y="2745424"/>
                  </a:lnTo>
                </a:path>
                <a:path w="7895590" h="3609975">
                  <a:moveTo>
                    <a:pt x="6199214" y="2766675"/>
                  </a:moveTo>
                  <a:lnTo>
                    <a:pt x="6199214" y="2766675"/>
                  </a:lnTo>
                </a:path>
                <a:path w="7895590" h="3609975">
                  <a:moveTo>
                    <a:pt x="6177963" y="2787926"/>
                  </a:moveTo>
                  <a:lnTo>
                    <a:pt x="6177963" y="2787926"/>
                  </a:lnTo>
                </a:path>
                <a:path w="7895590" h="3609975">
                  <a:moveTo>
                    <a:pt x="6156712" y="2809177"/>
                  </a:moveTo>
                  <a:lnTo>
                    <a:pt x="6156712" y="2809177"/>
                  </a:lnTo>
                </a:path>
                <a:path w="7895590" h="3609975">
                  <a:moveTo>
                    <a:pt x="6135461" y="2829416"/>
                  </a:moveTo>
                  <a:lnTo>
                    <a:pt x="6135461" y="2829416"/>
                  </a:lnTo>
                </a:path>
                <a:path w="7895590" h="3609975">
                  <a:moveTo>
                    <a:pt x="6115222" y="2850667"/>
                  </a:moveTo>
                  <a:lnTo>
                    <a:pt x="6115222" y="2850667"/>
                  </a:lnTo>
                </a:path>
                <a:path w="7895590" h="3609975">
                  <a:moveTo>
                    <a:pt x="6093971" y="2871917"/>
                  </a:moveTo>
                  <a:lnTo>
                    <a:pt x="6093971" y="2871917"/>
                  </a:lnTo>
                </a:path>
                <a:path w="7895590" h="3609975">
                  <a:moveTo>
                    <a:pt x="6314576" y="2608810"/>
                  </a:moveTo>
                  <a:lnTo>
                    <a:pt x="6314576" y="2608810"/>
                  </a:lnTo>
                </a:path>
                <a:path w="7895590" h="3609975">
                  <a:moveTo>
                    <a:pt x="6294337" y="2630061"/>
                  </a:moveTo>
                  <a:lnTo>
                    <a:pt x="6294337" y="2630061"/>
                  </a:lnTo>
                </a:path>
                <a:path w="7895590" h="3609975">
                  <a:moveTo>
                    <a:pt x="6273086" y="2650300"/>
                  </a:moveTo>
                  <a:lnTo>
                    <a:pt x="6273086" y="2650300"/>
                  </a:lnTo>
                </a:path>
                <a:path w="7895590" h="3609975">
                  <a:moveTo>
                    <a:pt x="6251835" y="2671551"/>
                  </a:moveTo>
                  <a:lnTo>
                    <a:pt x="6251835" y="2671551"/>
                  </a:lnTo>
                </a:path>
                <a:path w="7895590" h="3609975">
                  <a:moveTo>
                    <a:pt x="6230584" y="2692802"/>
                  </a:moveTo>
                  <a:lnTo>
                    <a:pt x="6230584" y="2692802"/>
                  </a:lnTo>
                </a:path>
                <a:path w="7895590" h="3609975">
                  <a:moveTo>
                    <a:pt x="6209333" y="2714053"/>
                  </a:moveTo>
                  <a:lnTo>
                    <a:pt x="6209333" y="2714053"/>
                  </a:lnTo>
                </a:path>
                <a:path w="7895590" h="3609975">
                  <a:moveTo>
                    <a:pt x="6188082" y="2735304"/>
                  </a:moveTo>
                  <a:lnTo>
                    <a:pt x="6188082" y="2735304"/>
                  </a:lnTo>
                </a:path>
                <a:path w="7895590" h="3609975">
                  <a:moveTo>
                    <a:pt x="6167843" y="2755543"/>
                  </a:moveTo>
                  <a:lnTo>
                    <a:pt x="6167843" y="2755543"/>
                  </a:lnTo>
                </a:path>
                <a:path w="7895590" h="3609975">
                  <a:moveTo>
                    <a:pt x="6146592" y="2776794"/>
                  </a:moveTo>
                  <a:lnTo>
                    <a:pt x="6146592" y="2776794"/>
                  </a:lnTo>
                </a:path>
                <a:path w="7895590" h="3609975">
                  <a:moveTo>
                    <a:pt x="6125341" y="2798045"/>
                  </a:moveTo>
                  <a:lnTo>
                    <a:pt x="6125341" y="2798045"/>
                  </a:lnTo>
                </a:path>
                <a:path w="7895590" h="3609975">
                  <a:moveTo>
                    <a:pt x="6104090" y="2819296"/>
                  </a:moveTo>
                  <a:lnTo>
                    <a:pt x="6104090" y="2819296"/>
                  </a:lnTo>
                </a:path>
                <a:path w="7895590" h="3609975">
                  <a:moveTo>
                    <a:pt x="6082839" y="2840547"/>
                  </a:moveTo>
                  <a:lnTo>
                    <a:pt x="6082839" y="2840547"/>
                  </a:lnTo>
                </a:path>
                <a:path w="7895590" h="3609975">
                  <a:moveTo>
                    <a:pt x="6061588" y="2861798"/>
                  </a:moveTo>
                  <a:lnTo>
                    <a:pt x="6061588" y="2861798"/>
                  </a:lnTo>
                </a:path>
                <a:path w="7895590" h="3609975">
                  <a:moveTo>
                    <a:pt x="6041349" y="2882037"/>
                  </a:moveTo>
                  <a:lnTo>
                    <a:pt x="6041349" y="2882037"/>
                  </a:lnTo>
                </a:path>
                <a:path w="7895590" h="3609975">
                  <a:moveTo>
                    <a:pt x="6304457" y="2576428"/>
                  </a:moveTo>
                  <a:lnTo>
                    <a:pt x="6304457" y="2576428"/>
                  </a:lnTo>
                </a:path>
                <a:path w="7895590" h="3609975">
                  <a:moveTo>
                    <a:pt x="6283206" y="2597679"/>
                  </a:moveTo>
                  <a:lnTo>
                    <a:pt x="6283206" y="2597679"/>
                  </a:lnTo>
                </a:path>
                <a:path w="7895590" h="3609975">
                  <a:moveTo>
                    <a:pt x="6261955" y="2618930"/>
                  </a:moveTo>
                  <a:lnTo>
                    <a:pt x="6261955" y="2618930"/>
                  </a:lnTo>
                </a:path>
                <a:path w="7895590" h="3609975">
                  <a:moveTo>
                    <a:pt x="6240704" y="2640181"/>
                  </a:moveTo>
                  <a:lnTo>
                    <a:pt x="6240704" y="2640181"/>
                  </a:lnTo>
                </a:path>
                <a:path w="7895590" h="3609975">
                  <a:moveTo>
                    <a:pt x="6220465" y="2661432"/>
                  </a:moveTo>
                  <a:lnTo>
                    <a:pt x="6220465" y="2661432"/>
                  </a:lnTo>
                </a:path>
                <a:path w="7895590" h="3609975">
                  <a:moveTo>
                    <a:pt x="6199214" y="2682683"/>
                  </a:moveTo>
                  <a:lnTo>
                    <a:pt x="6199214" y="2682683"/>
                  </a:lnTo>
                </a:path>
                <a:path w="7895590" h="3609975">
                  <a:moveTo>
                    <a:pt x="6177963" y="2702922"/>
                  </a:moveTo>
                  <a:lnTo>
                    <a:pt x="6177963" y="2702922"/>
                  </a:lnTo>
                </a:path>
                <a:path w="7895590" h="3609975">
                  <a:moveTo>
                    <a:pt x="6156712" y="2724173"/>
                  </a:moveTo>
                  <a:lnTo>
                    <a:pt x="6156712" y="2724173"/>
                  </a:lnTo>
                </a:path>
                <a:path w="7895590" h="3609975">
                  <a:moveTo>
                    <a:pt x="6135461" y="2745424"/>
                  </a:moveTo>
                  <a:lnTo>
                    <a:pt x="6135461" y="2745424"/>
                  </a:lnTo>
                </a:path>
                <a:path w="7895590" h="3609975">
                  <a:moveTo>
                    <a:pt x="6115222" y="2766675"/>
                  </a:moveTo>
                  <a:lnTo>
                    <a:pt x="6115222" y="2766675"/>
                  </a:lnTo>
                </a:path>
                <a:path w="7895590" h="3609975">
                  <a:moveTo>
                    <a:pt x="6093971" y="2787926"/>
                  </a:moveTo>
                  <a:lnTo>
                    <a:pt x="6093971" y="2787926"/>
                  </a:lnTo>
                </a:path>
                <a:path w="7895590" h="3609975">
                  <a:moveTo>
                    <a:pt x="6072720" y="2809177"/>
                  </a:moveTo>
                  <a:lnTo>
                    <a:pt x="6072720" y="2809177"/>
                  </a:lnTo>
                </a:path>
                <a:path w="7895590" h="3609975">
                  <a:moveTo>
                    <a:pt x="6051469" y="2829416"/>
                  </a:moveTo>
                  <a:lnTo>
                    <a:pt x="6051469" y="2829416"/>
                  </a:lnTo>
                </a:path>
                <a:path w="7895590" h="3609975">
                  <a:moveTo>
                    <a:pt x="6030218" y="2850667"/>
                  </a:moveTo>
                  <a:lnTo>
                    <a:pt x="6030218" y="2850667"/>
                  </a:lnTo>
                </a:path>
                <a:path w="7895590" h="3609975">
                  <a:moveTo>
                    <a:pt x="6008967" y="2871917"/>
                  </a:moveTo>
                  <a:lnTo>
                    <a:pt x="6008967" y="2871917"/>
                  </a:lnTo>
                </a:path>
                <a:path w="7895590" h="3609975">
                  <a:moveTo>
                    <a:pt x="6314576" y="2523806"/>
                  </a:moveTo>
                  <a:lnTo>
                    <a:pt x="6314576" y="2523806"/>
                  </a:lnTo>
                </a:path>
                <a:path w="7895590" h="3609975">
                  <a:moveTo>
                    <a:pt x="6294337" y="2545057"/>
                  </a:moveTo>
                  <a:lnTo>
                    <a:pt x="6294337" y="2545057"/>
                  </a:lnTo>
                </a:path>
                <a:path w="7895590" h="3609975">
                  <a:moveTo>
                    <a:pt x="6273086" y="2566308"/>
                  </a:moveTo>
                  <a:lnTo>
                    <a:pt x="6273086" y="2566308"/>
                  </a:lnTo>
                </a:path>
                <a:path w="7895590" h="3609975">
                  <a:moveTo>
                    <a:pt x="6251835" y="2587559"/>
                  </a:moveTo>
                  <a:lnTo>
                    <a:pt x="6251835" y="2587559"/>
                  </a:lnTo>
                </a:path>
                <a:path w="7895590" h="3609975">
                  <a:moveTo>
                    <a:pt x="6230584" y="2608810"/>
                  </a:moveTo>
                  <a:lnTo>
                    <a:pt x="6230584" y="2608810"/>
                  </a:lnTo>
                </a:path>
                <a:path w="7895590" h="3609975">
                  <a:moveTo>
                    <a:pt x="6209333" y="2630061"/>
                  </a:moveTo>
                  <a:lnTo>
                    <a:pt x="6209333" y="2630061"/>
                  </a:lnTo>
                </a:path>
                <a:path w="7895590" h="3609975">
                  <a:moveTo>
                    <a:pt x="6188082" y="2650300"/>
                  </a:moveTo>
                  <a:lnTo>
                    <a:pt x="6188082" y="2650300"/>
                  </a:lnTo>
                </a:path>
                <a:path w="7895590" h="3609975">
                  <a:moveTo>
                    <a:pt x="6167843" y="2671551"/>
                  </a:moveTo>
                  <a:lnTo>
                    <a:pt x="6167843" y="2671551"/>
                  </a:lnTo>
                </a:path>
                <a:path w="7895590" h="3609975">
                  <a:moveTo>
                    <a:pt x="6146592" y="2692802"/>
                  </a:moveTo>
                  <a:lnTo>
                    <a:pt x="6146592" y="2692802"/>
                  </a:lnTo>
                </a:path>
                <a:path w="7895590" h="3609975">
                  <a:moveTo>
                    <a:pt x="6125341" y="2714053"/>
                  </a:moveTo>
                  <a:lnTo>
                    <a:pt x="6125341" y="2714053"/>
                  </a:lnTo>
                </a:path>
                <a:path w="7895590" h="3609975">
                  <a:moveTo>
                    <a:pt x="6104090" y="2735304"/>
                  </a:moveTo>
                  <a:lnTo>
                    <a:pt x="6104090" y="2735304"/>
                  </a:lnTo>
                </a:path>
                <a:path w="7895590" h="3609975">
                  <a:moveTo>
                    <a:pt x="6082839" y="2755543"/>
                  </a:moveTo>
                  <a:lnTo>
                    <a:pt x="6082839" y="2755543"/>
                  </a:lnTo>
                </a:path>
                <a:path w="7895590" h="3609975">
                  <a:moveTo>
                    <a:pt x="6061588" y="2776794"/>
                  </a:moveTo>
                  <a:lnTo>
                    <a:pt x="6061588" y="2776794"/>
                  </a:lnTo>
                </a:path>
                <a:path w="7895590" h="3609975">
                  <a:moveTo>
                    <a:pt x="6041349" y="2798045"/>
                  </a:moveTo>
                  <a:lnTo>
                    <a:pt x="6041349" y="2798045"/>
                  </a:lnTo>
                </a:path>
                <a:path w="7895590" h="3609975">
                  <a:moveTo>
                    <a:pt x="6020098" y="2819296"/>
                  </a:moveTo>
                  <a:lnTo>
                    <a:pt x="6020098" y="2819296"/>
                  </a:lnTo>
                </a:path>
                <a:path w="7895590" h="3609975">
                  <a:moveTo>
                    <a:pt x="5998847" y="2840547"/>
                  </a:moveTo>
                  <a:lnTo>
                    <a:pt x="5998847" y="2840547"/>
                  </a:lnTo>
                </a:path>
                <a:path w="7895590" h="3609975">
                  <a:moveTo>
                    <a:pt x="5977596" y="2861798"/>
                  </a:moveTo>
                  <a:lnTo>
                    <a:pt x="5977596" y="2861798"/>
                  </a:lnTo>
                </a:path>
                <a:path w="7895590" h="3609975">
                  <a:moveTo>
                    <a:pt x="6304457" y="2492436"/>
                  </a:moveTo>
                  <a:lnTo>
                    <a:pt x="6304457" y="2492436"/>
                  </a:lnTo>
                </a:path>
                <a:path w="7895590" h="3609975">
                  <a:moveTo>
                    <a:pt x="6283206" y="2513687"/>
                  </a:moveTo>
                  <a:lnTo>
                    <a:pt x="6283206" y="2513687"/>
                  </a:lnTo>
                </a:path>
                <a:path w="7895590" h="3609975">
                  <a:moveTo>
                    <a:pt x="6261955" y="2534938"/>
                  </a:moveTo>
                  <a:lnTo>
                    <a:pt x="6261955" y="2534938"/>
                  </a:lnTo>
                </a:path>
                <a:path w="7895590" h="3609975">
                  <a:moveTo>
                    <a:pt x="6240704" y="2556189"/>
                  </a:moveTo>
                  <a:lnTo>
                    <a:pt x="6240704" y="2556189"/>
                  </a:lnTo>
                </a:path>
                <a:path w="7895590" h="3609975">
                  <a:moveTo>
                    <a:pt x="6220465" y="2576428"/>
                  </a:moveTo>
                  <a:lnTo>
                    <a:pt x="6220465" y="2576428"/>
                  </a:lnTo>
                </a:path>
                <a:path w="7895590" h="3609975">
                  <a:moveTo>
                    <a:pt x="6199214" y="2597679"/>
                  </a:moveTo>
                  <a:lnTo>
                    <a:pt x="6199214" y="2597679"/>
                  </a:lnTo>
                </a:path>
                <a:path w="7895590" h="3609975">
                  <a:moveTo>
                    <a:pt x="6177963" y="2618930"/>
                  </a:moveTo>
                  <a:lnTo>
                    <a:pt x="6177963" y="2618930"/>
                  </a:lnTo>
                </a:path>
                <a:path w="7895590" h="3609975">
                  <a:moveTo>
                    <a:pt x="6156712" y="2640181"/>
                  </a:moveTo>
                  <a:lnTo>
                    <a:pt x="6156712" y="2640181"/>
                  </a:lnTo>
                </a:path>
                <a:path w="7895590" h="3609975">
                  <a:moveTo>
                    <a:pt x="6135461" y="2661432"/>
                  </a:moveTo>
                  <a:lnTo>
                    <a:pt x="6135461" y="2661432"/>
                  </a:lnTo>
                </a:path>
                <a:path w="7895590" h="3609975">
                  <a:moveTo>
                    <a:pt x="6115222" y="2682683"/>
                  </a:moveTo>
                  <a:lnTo>
                    <a:pt x="6115222" y="2682683"/>
                  </a:lnTo>
                </a:path>
                <a:path w="7895590" h="3609975">
                  <a:moveTo>
                    <a:pt x="6093971" y="2702922"/>
                  </a:moveTo>
                  <a:lnTo>
                    <a:pt x="6093971" y="2702922"/>
                  </a:lnTo>
                </a:path>
                <a:path w="7895590" h="3609975">
                  <a:moveTo>
                    <a:pt x="6072720" y="2724173"/>
                  </a:moveTo>
                  <a:lnTo>
                    <a:pt x="6072720" y="2724173"/>
                  </a:lnTo>
                </a:path>
                <a:path w="7895590" h="3609975">
                  <a:moveTo>
                    <a:pt x="6051469" y="2745424"/>
                  </a:moveTo>
                  <a:lnTo>
                    <a:pt x="6051469" y="2745424"/>
                  </a:lnTo>
                </a:path>
                <a:path w="7895590" h="3609975">
                  <a:moveTo>
                    <a:pt x="6030218" y="2766675"/>
                  </a:moveTo>
                  <a:lnTo>
                    <a:pt x="6030218" y="2766675"/>
                  </a:lnTo>
                </a:path>
                <a:path w="7895590" h="3609975">
                  <a:moveTo>
                    <a:pt x="6008967" y="2787926"/>
                  </a:moveTo>
                  <a:lnTo>
                    <a:pt x="6008967" y="2787926"/>
                  </a:lnTo>
                </a:path>
                <a:path w="7895590" h="3609975">
                  <a:moveTo>
                    <a:pt x="5988728" y="2809177"/>
                  </a:moveTo>
                  <a:lnTo>
                    <a:pt x="5988728" y="2809177"/>
                  </a:lnTo>
                </a:path>
                <a:path w="7895590" h="3609975">
                  <a:moveTo>
                    <a:pt x="5967477" y="2829416"/>
                  </a:moveTo>
                  <a:lnTo>
                    <a:pt x="5967477" y="2829416"/>
                  </a:lnTo>
                </a:path>
                <a:path w="7895590" h="3609975">
                  <a:moveTo>
                    <a:pt x="5946226" y="2850667"/>
                  </a:moveTo>
                  <a:lnTo>
                    <a:pt x="5946226" y="2850667"/>
                  </a:lnTo>
                </a:path>
                <a:path w="7895590" h="3609975">
                  <a:moveTo>
                    <a:pt x="5924975" y="2871917"/>
                  </a:moveTo>
                  <a:lnTo>
                    <a:pt x="5924975" y="2871917"/>
                  </a:lnTo>
                </a:path>
                <a:path w="7895590" h="3609975">
                  <a:moveTo>
                    <a:pt x="6314576" y="2439814"/>
                  </a:moveTo>
                  <a:lnTo>
                    <a:pt x="6314576" y="2439814"/>
                  </a:lnTo>
                </a:path>
                <a:path w="7895590" h="3609975">
                  <a:moveTo>
                    <a:pt x="6294337" y="2461065"/>
                  </a:moveTo>
                  <a:lnTo>
                    <a:pt x="6294337" y="2461065"/>
                  </a:lnTo>
                </a:path>
                <a:path w="7895590" h="3609975">
                  <a:moveTo>
                    <a:pt x="6273086" y="2482316"/>
                  </a:moveTo>
                  <a:lnTo>
                    <a:pt x="6273086" y="2482316"/>
                  </a:lnTo>
                </a:path>
                <a:path w="7895590" h="3609975">
                  <a:moveTo>
                    <a:pt x="6251835" y="2503567"/>
                  </a:moveTo>
                  <a:lnTo>
                    <a:pt x="6251835" y="2503567"/>
                  </a:lnTo>
                </a:path>
                <a:path w="7895590" h="3609975">
                  <a:moveTo>
                    <a:pt x="6230584" y="2523806"/>
                  </a:moveTo>
                  <a:lnTo>
                    <a:pt x="6230584" y="2523806"/>
                  </a:lnTo>
                </a:path>
                <a:path w="7895590" h="3609975">
                  <a:moveTo>
                    <a:pt x="6209333" y="2545057"/>
                  </a:moveTo>
                  <a:lnTo>
                    <a:pt x="6209333" y="2545057"/>
                  </a:lnTo>
                </a:path>
                <a:path w="7895590" h="3609975">
                  <a:moveTo>
                    <a:pt x="6188082" y="2566308"/>
                  </a:moveTo>
                  <a:lnTo>
                    <a:pt x="6188082" y="2566308"/>
                  </a:lnTo>
                </a:path>
                <a:path w="7895590" h="3609975">
                  <a:moveTo>
                    <a:pt x="6167843" y="2587559"/>
                  </a:moveTo>
                  <a:lnTo>
                    <a:pt x="6167843" y="2587559"/>
                  </a:lnTo>
                </a:path>
                <a:path w="7895590" h="3609975">
                  <a:moveTo>
                    <a:pt x="6146592" y="2608810"/>
                  </a:moveTo>
                  <a:lnTo>
                    <a:pt x="6146592" y="2608810"/>
                  </a:lnTo>
                </a:path>
                <a:path w="7895590" h="3609975">
                  <a:moveTo>
                    <a:pt x="6125341" y="2630061"/>
                  </a:moveTo>
                  <a:lnTo>
                    <a:pt x="6125341" y="2630061"/>
                  </a:lnTo>
                </a:path>
                <a:path w="7895590" h="3609975">
                  <a:moveTo>
                    <a:pt x="6104090" y="2650300"/>
                  </a:moveTo>
                  <a:lnTo>
                    <a:pt x="6104090" y="2650300"/>
                  </a:lnTo>
                </a:path>
                <a:path w="7895590" h="3609975">
                  <a:moveTo>
                    <a:pt x="6082839" y="2671551"/>
                  </a:moveTo>
                  <a:lnTo>
                    <a:pt x="6082839" y="2671551"/>
                  </a:lnTo>
                </a:path>
                <a:path w="7895590" h="3609975">
                  <a:moveTo>
                    <a:pt x="6061588" y="2692802"/>
                  </a:moveTo>
                  <a:lnTo>
                    <a:pt x="6061588" y="2692802"/>
                  </a:lnTo>
                </a:path>
                <a:path w="7895590" h="3609975">
                  <a:moveTo>
                    <a:pt x="6041349" y="2714053"/>
                  </a:moveTo>
                  <a:lnTo>
                    <a:pt x="6041349" y="2714053"/>
                  </a:lnTo>
                </a:path>
                <a:path w="7895590" h="3609975">
                  <a:moveTo>
                    <a:pt x="6020098" y="2735304"/>
                  </a:moveTo>
                  <a:lnTo>
                    <a:pt x="6020098" y="2735304"/>
                  </a:lnTo>
                </a:path>
                <a:path w="7895590" h="3609975">
                  <a:moveTo>
                    <a:pt x="5998847" y="2755543"/>
                  </a:moveTo>
                  <a:lnTo>
                    <a:pt x="5998847" y="2755543"/>
                  </a:lnTo>
                </a:path>
                <a:path w="7895590" h="3609975">
                  <a:moveTo>
                    <a:pt x="5977596" y="2776794"/>
                  </a:moveTo>
                  <a:lnTo>
                    <a:pt x="5977596" y="2776794"/>
                  </a:lnTo>
                </a:path>
                <a:path w="7895590" h="3609975">
                  <a:moveTo>
                    <a:pt x="5956345" y="2798045"/>
                  </a:moveTo>
                  <a:lnTo>
                    <a:pt x="5956345" y="2798045"/>
                  </a:lnTo>
                </a:path>
                <a:path w="7895590" h="3609975">
                  <a:moveTo>
                    <a:pt x="5936106" y="2819296"/>
                  </a:moveTo>
                  <a:lnTo>
                    <a:pt x="5936106" y="2819296"/>
                  </a:lnTo>
                </a:path>
                <a:path w="7895590" h="3609975">
                  <a:moveTo>
                    <a:pt x="5914855" y="2840547"/>
                  </a:moveTo>
                  <a:lnTo>
                    <a:pt x="5914855" y="2840547"/>
                  </a:lnTo>
                </a:path>
                <a:path w="7895590" h="3609975">
                  <a:moveTo>
                    <a:pt x="5893604" y="2861798"/>
                  </a:moveTo>
                  <a:lnTo>
                    <a:pt x="5893604" y="2861798"/>
                  </a:lnTo>
                </a:path>
                <a:path w="7895590" h="3609975">
                  <a:moveTo>
                    <a:pt x="6304457" y="2408444"/>
                  </a:moveTo>
                  <a:lnTo>
                    <a:pt x="6304457" y="2408444"/>
                  </a:lnTo>
                </a:path>
                <a:path w="7895590" h="3609975">
                  <a:moveTo>
                    <a:pt x="6283206" y="2429695"/>
                  </a:moveTo>
                  <a:lnTo>
                    <a:pt x="6283206" y="2429695"/>
                  </a:lnTo>
                </a:path>
                <a:path w="7895590" h="3609975">
                  <a:moveTo>
                    <a:pt x="6261955" y="2450946"/>
                  </a:moveTo>
                  <a:lnTo>
                    <a:pt x="6261955" y="2450946"/>
                  </a:lnTo>
                </a:path>
                <a:path w="7895590" h="3609975">
                  <a:moveTo>
                    <a:pt x="6240704" y="2471185"/>
                  </a:moveTo>
                  <a:lnTo>
                    <a:pt x="6240704" y="2471185"/>
                  </a:lnTo>
                </a:path>
                <a:path w="7895590" h="3609975">
                  <a:moveTo>
                    <a:pt x="6220465" y="2492436"/>
                  </a:moveTo>
                  <a:lnTo>
                    <a:pt x="6220465" y="2492436"/>
                  </a:lnTo>
                </a:path>
                <a:path w="7895590" h="3609975">
                  <a:moveTo>
                    <a:pt x="6199214" y="2513687"/>
                  </a:moveTo>
                  <a:lnTo>
                    <a:pt x="6199214" y="2513687"/>
                  </a:lnTo>
                </a:path>
                <a:path w="7895590" h="3609975">
                  <a:moveTo>
                    <a:pt x="6177963" y="2534938"/>
                  </a:moveTo>
                  <a:lnTo>
                    <a:pt x="6177963" y="2534938"/>
                  </a:lnTo>
                </a:path>
                <a:path w="7895590" h="3609975">
                  <a:moveTo>
                    <a:pt x="6156712" y="2556189"/>
                  </a:moveTo>
                  <a:lnTo>
                    <a:pt x="6156712" y="2556189"/>
                  </a:lnTo>
                </a:path>
                <a:path w="7895590" h="3609975">
                  <a:moveTo>
                    <a:pt x="6135461" y="2576428"/>
                  </a:moveTo>
                  <a:lnTo>
                    <a:pt x="6135461" y="2576428"/>
                  </a:lnTo>
                </a:path>
                <a:path w="7895590" h="3609975">
                  <a:moveTo>
                    <a:pt x="6115222" y="2597679"/>
                  </a:moveTo>
                  <a:lnTo>
                    <a:pt x="6115222" y="2597679"/>
                  </a:lnTo>
                </a:path>
                <a:path w="7895590" h="3609975">
                  <a:moveTo>
                    <a:pt x="6093971" y="2618930"/>
                  </a:moveTo>
                  <a:lnTo>
                    <a:pt x="6093971" y="2618930"/>
                  </a:lnTo>
                </a:path>
                <a:path w="7895590" h="3609975">
                  <a:moveTo>
                    <a:pt x="6072720" y="2640181"/>
                  </a:moveTo>
                  <a:lnTo>
                    <a:pt x="6072720" y="2640181"/>
                  </a:lnTo>
                </a:path>
                <a:path w="7895590" h="3609975">
                  <a:moveTo>
                    <a:pt x="6051469" y="2661432"/>
                  </a:moveTo>
                  <a:lnTo>
                    <a:pt x="6051469" y="2661432"/>
                  </a:lnTo>
                </a:path>
                <a:path w="7895590" h="3609975">
                  <a:moveTo>
                    <a:pt x="6030218" y="2682683"/>
                  </a:moveTo>
                  <a:lnTo>
                    <a:pt x="6030218" y="2682683"/>
                  </a:lnTo>
                </a:path>
                <a:path w="7895590" h="3609975">
                  <a:moveTo>
                    <a:pt x="6008967" y="2702922"/>
                  </a:moveTo>
                  <a:lnTo>
                    <a:pt x="6008967" y="2702922"/>
                  </a:lnTo>
                </a:path>
                <a:path w="7895590" h="3609975">
                  <a:moveTo>
                    <a:pt x="5988728" y="2724173"/>
                  </a:moveTo>
                  <a:lnTo>
                    <a:pt x="5988728" y="2724173"/>
                  </a:lnTo>
                </a:path>
                <a:path w="7895590" h="3609975">
                  <a:moveTo>
                    <a:pt x="5967477" y="2745424"/>
                  </a:moveTo>
                  <a:lnTo>
                    <a:pt x="5967477" y="2745424"/>
                  </a:lnTo>
                </a:path>
                <a:path w="7895590" h="3609975">
                  <a:moveTo>
                    <a:pt x="5946226" y="2766675"/>
                  </a:moveTo>
                  <a:lnTo>
                    <a:pt x="5946226" y="2766675"/>
                  </a:lnTo>
                </a:path>
                <a:path w="7895590" h="3609975">
                  <a:moveTo>
                    <a:pt x="5924975" y="2787926"/>
                  </a:moveTo>
                  <a:lnTo>
                    <a:pt x="5924975" y="2787926"/>
                  </a:lnTo>
                </a:path>
                <a:path w="7895590" h="3609975">
                  <a:moveTo>
                    <a:pt x="5903724" y="2809177"/>
                  </a:moveTo>
                  <a:lnTo>
                    <a:pt x="5903724" y="2809177"/>
                  </a:lnTo>
                </a:path>
                <a:path w="7895590" h="3609975">
                  <a:moveTo>
                    <a:pt x="5882473" y="2829416"/>
                  </a:moveTo>
                  <a:lnTo>
                    <a:pt x="5882473" y="2829416"/>
                  </a:lnTo>
                </a:path>
                <a:path w="7895590" h="3609975">
                  <a:moveTo>
                    <a:pt x="5862234" y="2850667"/>
                  </a:moveTo>
                  <a:lnTo>
                    <a:pt x="5862234" y="2850667"/>
                  </a:lnTo>
                </a:path>
                <a:path w="7895590" h="3609975">
                  <a:moveTo>
                    <a:pt x="5840983" y="2871917"/>
                  </a:moveTo>
                  <a:lnTo>
                    <a:pt x="5840983" y="2871917"/>
                  </a:lnTo>
                </a:path>
                <a:path w="7895590" h="3609975">
                  <a:moveTo>
                    <a:pt x="6314576" y="2355822"/>
                  </a:moveTo>
                  <a:lnTo>
                    <a:pt x="6314576" y="2355822"/>
                  </a:lnTo>
                </a:path>
                <a:path w="7895590" h="3609975">
                  <a:moveTo>
                    <a:pt x="6294337" y="2377073"/>
                  </a:moveTo>
                  <a:lnTo>
                    <a:pt x="6294337" y="2377073"/>
                  </a:lnTo>
                </a:path>
                <a:path w="7895590" h="3609975">
                  <a:moveTo>
                    <a:pt x="6273086" y="2397312"/>
                  </a:moveTo>
                  <a:lnTo>
                    <a:pt x="6273086" y="2397312"/>
                  </a:lnTo>
                </a:path>
                <a:path w="7895590" h="3609975">
                  <a:moveTo>
                    <a:pt x="6251835" y="2418563"/>
                  </a:moveTo>
                  <a:lnTo>
                    <a:pt x="6251835" y="2418563"/>
                  </a:lnTo>
                </a:path>
                <a:path w="7895590" h="3609975">
                  <a:moveTo>
                    <a:pt x="6314576" y="2861798"/>
                  </a:moveTo>
                  <a:lnTo>
                    <a:pt x="6314576" y="2861798"/>
                  </a:lnTo>
                </a:path>
                <a:path w="7895590" h="3609975">
                  <a:moveTo>
                    <a:pt x="6294337" y="2882037"/>
                  </a:moveTo>
                  <a:lnTo>
                    <a:pt x="6294337" y="2882037"/>
                  </a:lnTo>
                </a:path>
                <a:path w="7895590" h="3609975">
                  <a:moveTo>
                    <a:pt x="6304457" y="2829416"/>
                  </a:moveTo>
                  <a:lnTo>
                    <a:pt x="6304457" y="2829416"/>
                  </a:lnTo>
                </a:path>
                <a:path w="7895590" h="3609975">
                  <a:moveTo>
                    <a:pt x="6283206" y="2850667"/>
                  </a:moveTo>
                  <a:lnTo>
                    <a:pt x="6283206" y="2850667"/>
                  </a:lnTo>
                </a:path>
                <a:path w="7895590" h="3609975">
                  <a:moveTo>
                    <a:pt x="6261955" y="2871917"/>
                  </a:moveTo>
                  <a:lnTo>
                    <a:pt x="6261955" y="2871917"/>
                  </a:lnTo>
                </a:path>
                <a:path w="7895590" h="3609975">
                  <a:moveTo>
                    <a:pt x="5619365" y="2882037"/>
                  </a:moveTo>
                  <a:lnTo>
                    <a:pt x="5619365" y="2882037"/>
                  </a:lnTo>
                </a:path>
                <a:path w="7895590" h="3609975">
                  <a:moveTo>
                    <a:pt x="6299397" y="2898228"/>
                  </a:moveTo>
                  <a:lnTo>
                    <a:pt x="6299397" y="2898228"/>
                  </a:lnTo>
                </a:path>
                <a:path w="7895590" h="3609975">
                  <a:moveTo>
                    <a:pt x="6267014" y="2929599"/>
                  </a:moveTo>
                  <a:lnTo>
                    <a:pt x="6267014" y="2929599"/>
                  </a:lnTo>
                </a:path>
                <a:path w="7895590" h="3609975">
                  <a:moveTo>
                    <a:pt x="6235644" y="2960969"/>
                  </a:moveTo>
                  <a:lnTo>
                    <a:pt x="6235644" y="2960969"/>
                  </a:lnTo>
                </a:path>
                <a:path w="7895590" h="3609975">
                  <a:moveTo>
                    <a:pt x="6204273" y="2993352"/>
                  </a:moveTo>
                  <a:lnTo>
                    <a:pt x="6204273" y="2993352"/>
                  </a:lnTo>
                </a:path>
                <a:path w="7895590" h="3609975">
                  <a:moveTo>
                    <a:pt x="6172903" y="3024722"/>
                  </a:moveTo>
                  <a:lnTo>
                    <a:pt x="6172903" y="3024722"/>
                  </a:lnTo>
                </a:path>
                <a:path w="7895590" h="3609975">
                  <a:moveTo>
                    <a:pt x="6141532" y="3056093"/>
                  </a:moveTo>
                  <a:lnTo>
                    <a:pt x="6141532" y="3056093"/>
                  </a:lnTo>
                </a:path>
                <a:path w="7895590" h="3609975">
                  <a:moveTo>
                    <a:pt x="6109150" y="3087463"/>
                  </a:moveTo>
                  <a:lnTo>
                    <a:pt x="6109150" y="3087463"/>
                  </a:lnTo>
                </a:path>
                <a:path w="7895590" h="3609975">
                  <a:moveTo>
                    <a:pt x="6077779" y="3119846"/>
                  </a:moveTo>
                  <a:lnTo>
                    <a:pt x="6077779" y="3119846"/>
                  </a:lnTo>
                </a:path>
                <a:path w="7895590" h="3609975">
                  <a:moveTo>
                    <a:pt x="6046409" y="3151216"/>
                  </a:moveTo>
                  <a:lnTo>
                    <a:pt x="6046409" y="3151216"/>
                  </a:lnTo>
                </a:path>
                <a:path w="7895590" h="3609975">
                  <a:moveTo>
                    <a:pt x="6015038" y="3182587"/>
                  </a:moveTo>
                  <a:lnTo>
                    <a:pt x="6015038" y="3182587"/>
                  </a:lnTo>
                </a:path>
                <a:path w="7895590" h="3609975">
                  <a:moveTo>
                    <a:pt x="5982656" y="3213957"/>
                  </a:moveTo>
                  <a:lnTo>
                    <a:pt x="5982656" y="3213957"/>
                  </a:lnTo>
                </a:path>
                <a:path w="7895590" h="3609975">
                  <a:moveTo>
                    <a:pt x="5951286" y="3246339"/>
                  </a:moveTo>
                  <a:lnTo>
                    <a:pt x="5951286" y="3246339"/>
                  </a:lnTo>
                </a:path>
                <a:path w="7895590" h="3609975">
                  <a:moveTo>
                    <a:pt x="5936106" y="3325272"/>
                  </a:moveTo>
                  <a:lnTo>
                    <a:pt x="5936106" y="3325272"/>
                  </a:lnTo>
                </a:path>
                <a:path w="7895590" h="3609975">
                  <a:moveTo>
                    <a:pt x="5903724" y="3356642"/>
                  </a:moveTo>
                  <a:lnTo>
                    <a:pt x="5903724" y="3356642"/>
                  </a:lnTo>
                </a:path>
                <a:path w="7895590" h="3609975">
                  <a:moveTo>
                    <a:pt x="5872353" y="3388013"/>
                  </a:moveTo>
                  <a:lnTo>
                    <a:pt x="5872353" y="3388013"/>
                  </a:lnTo>
                </a:path>
                <a:path w="7895590" h="3609975">
                  <a:moveTo>
                    <a:pt x="5840983" y="3419383"/>
                  </a:moveTo>
                  <a:lnTo>
                    <a:pt x="5840983" y="3419383"/>
                  </a:lnTo>
                </a:path>
                <a:path w="7895590" h="3609975">
                  <a:moveTo>
                    <a:pt x="5809612" y="3451766"/>
                  </a:moveTo>
                  <a:lnTo>
                    <a:pt x="5809612" y="3451766"/>
                  </a:lnTo>
                </a:path>
                <a:path w="7895590" h="3609975">
                  <a:moveTo>
                    <a:pt x="5777230" y="3483136"/>
                  </a:moveTo>
                  <a:lnTo>
                    <a:pt x="5777230" y="3483136"/>
                  </a:lnTo>
                </a:path>
                <a:path w="7895590" h="3609975">
                  <a:moveTo>
                    <a:pt x="5745859" y="3514507"/>
                  </a:moveTo>
                  <a:lnTo>
                    <a:pt x="5745859" y="3514507"/>
                  </a:lnTo>
                </a:path>
                <a:path w="7895590" h="3609975">
                  <a:moveTo>
                    <a:pt x="5714489" y="3545877"/>
                  </a:moveTo>
                  <a:lnTo>
                    <a:pt x="5714489" y="3545877"/>
                  </a:lnTo>
                </a:path>
                <a:path w="7895590" h="3609975">
                  <a:moveTo>
                    <a:pt x="5683118" y="3578260"/>
                  </a:moveTo>
                  <a:lnTo>
                    <a:pt x="5683118" y="3578260"/>
                  </a:lnTo>
                </a:path>
                <a:path w="7895590" h="3609975">
                  <a:moveTo>
                    <a:pt x="5650736" y="3609630"/>
                  </a:moveTo>
                  <a:lnTo>
                    <a:pt x="5650736" y="3609630"/>
                  </a:lnTo>
                </a:path>
                <a:path w="7895590" h="3609975">
                  <a:moveTo>
                    <a:pt x="5919915" y="3277710"/>
                  </a:moveTo>
                  <a:lnTo>
                    <a:pt x="5919915" y="3277710"/>
                  </a:lnTo>
                </a:path>
                <a:path w="7895590" h="3609975">
                  <a:moveTo>
                    <a:pt x="5888545" y="3309080"/>
                  </a:moveTo>
                  <a:lnTo>
                    <a:pt x="5888545" y="3309080"/>
                  </a:lnTo>
                </a:path>
                <a:path w="7895590" h="3609975">
                  <a:moveTo>
                    <a:pt x="5856162" y="3340451"/>
                  </a:moveTo>
                  <a:lnTo>
                    <a:pt x="5856162" y="3340451"/>
                  </a:lnTo>
                </a:path>
                <a:path w="7895590" h="3609975">
                  <a:moveTo>
                    <a:pt x="5824792" y="3372833"/>
                  </a:moveTo>
                  <a:lnTo>
                    <a:pt x="5824792" y="3372833"/>
                  </a:lnTo>
                </a:path>
                <a:path w="7895590" h="3609975">
                  <a:moveTo>
                    <a:pt x="5793421" y="3404204"/>
                  </a:moveTo>
                  <a:lnTo>
                    <a:pt x="5793421" y="3404204"/>
                  </a:lnTo>
                </a:path>
                <a:path w="7895590" h="3609975">
                  <a:moveTo>
                    <a:pt x="5762051" y="3435574"/>
                  </a:moveTo>
                  <a:lnTo>
                    <a:pt x="5762051" y="3435574"/>
                  </a:lnTo>
                </a:path>
                <a:path w="7895590" h="3609975">
                  <a:moveTo>
                    <a:pt x="5730680" y="3466945"/>
                  </a:moveTo>
                  <a:lnTo>
                    <a:pt x="5730680" y="3466945"/>
                  </a:lnTo>
                </a:path>
                <a:path w="7895590" h="3609975">
                  <a:moveTo>
                    <a:pt x="5698298" y="3498315"/>
                  </a:moveTo>
                  <a:lnTo>
                    <a:pt x="5698298" y="3498315"/>
                  </a:lnTo>
                </a:path>
                <a:path w="7895590" h="3609975">
                  <a:moveTo>
                    <a:pt x="5666927" y="3530698"/>
                  </a:moveTo>
                  <a:lnTo>
                    <a:pt x="5666927" y="3530698"/>
                  </a:lnTo>
                </a:path>
                <a:path w="7895590" h="3609975">
                  <a:moveTo>
                    <a:pt x="5635557" y="3562068"/>
                  </a:moveTo>
                  <a:lnTo>
                    <a:pt x="5635557" y="3562068"/>
                  </a:lnTo>
                </a:path>
                <a:path w="7895590" h="3609975">
                  <a:moveTo>
                    <a:pt x="5604186" y="3593439"/>
                  </a:moveTo>
                  <a:lnTo>
                    <a:pt x="5604186" y="3593439"/>
                  </a:lnTo>
                </a:path>
                <a:path w="7895590" h="3609975">
                  <a:moveTo>
                    <a:pt x="6220465" y="2914419"/>
                  </a:moveTo>
                  <a:lnTo>
                    <a:pt x="6220465" y="2914419"/>
                  </a:lnTo>
                </a:path>
                <a:path w="7895590" h="3609975">
                  <a:moveTo>
                    <a:pt x="6188082" y="2945790"/>
                  </a:moveTo>
                  <a:lnTo>
                    <a:pt x="6188082" y="2945790"/>
                  </a:lnTo>
                </a:path>
                <a:path w="7895590" h="3609975">
                  <a:moveTo>
                    <a:pt x="6156712" y="2977160"/>
                  </a:moveTo>
                  <a:lnTo>
                    <a:pt x="6156712" y="2977160"/>
                  </a:lnTo>
                </a:path>
                <a:path w="7895590" h="3609975">
                  <a:moveTo>
                    <a:pt x="6125341" y="3008531"/>
                  </a:moveTo>
                  <a:lnTo>
                    <a:pt x="6125341" y="3008531"/>
                  </a:lnTo>
                </a:path>
                <a:path w="7895590" h="3609975">
                  <a:moveTo>
                    <a:pt x="6093971" y="3040913"/>
                  </a:moveTo>
                  <a:lnTo>
                    <a:pt x="6093971" y="3040913"/>
                  </a:lnTo>
                </a:path>
                <a:path w="7895590" h="3609975">
                  <a:moveTo>
                    <a:pt x="6030218" y="3103654"/>
                  </a:moveTo>
                  <a:lnTo>
                    <a:pt x="6030218" y="3103654"/>
                  </a:lnTo>
                </a:path>
                <a:path w="7895590" h="3609975">
                  <a:moveTo>
                    <a:pt x="5998847" y="3135025"/>
                  </a:moveTo>
                  <a:lnTo>
                    <a:pt x="5998847" y="3135025"/>
                  </a:lnTo>
                </a:path>
                <a:path w="7895590" h="3609975">
                  <a:moveTo>
                    <a:pt x="5967477" y="3167407"/>
                  </a:moveTo>
                  <a:lnTo>
                    <a:pt x="5967477" y="3167407"/>
                  </a:lnTo>
                </a:path>
                <a:path w="7895590" h="3609975">
                  <a:moveTo>
                    <a:pt x="5936106" y="3198778"/>
                  </a:moveTo>
                  <a:lnTo>
                    <a:pt x="5936106" y="3198778"/>
                  </a:lnTo>
                </a:path>
                <a:path w="7895590" h="3609975">
                  <a:moveTo>
                    <a:pt x="5903724" y="3230148"/>
                  </a:moveTo>
                  <a:lnTo>
                    <a:pt x="5903724" y="3230148"/>
                  </a:lnTo>
                </a:path>
                <a:path w="7895590" h="3609975">
                  <a:moveTo>
                    <a:pt x="5872353" y="3261519"/>
                  </a:moveTo>
                  <a:lnTo>
                    <a:pt x="5872353" y="3261519"/>
                  </a:lnTo>
                </a:path>
                <a:path w="7895590" h="3609975">
                  <a:moveTo>
                    <a:pt x="5840983" y="3292889"/>
                  </a:moveTo>
                  <a:lnTo>
                    <a:pt x="5840983" y="3292889"/>
                  </a:lnTo>
                </a:path>
                <a:path w="7895590" h="3609975">
                  <a:moveTo>
                    <a:pt x="5809612" y="3325272"/>
                  </a:moveTo>
                  <a:lnTo>
                    <a:pt x="5809612" y="3325272"/>
                  </a:lnTo>
                </a:path>
                <a:path w="7895590" h="3609975">
                  <a:moveTo>
                    <a:pt x="5777230" y="3356642"/>
                  </a:moveTo>
                  <a:lnTo>
                    <a:pt x="5777230" y="3356642"/>
                  </a:lnTo>
                </a:path>
                <a:path w="7895590" h="3609975">
                  <a:moveTo>
                    <a:pt x="5745859" y="3388013"/>
                  </a:moveTo>
                  <a:lnTo>
                    <a:pt x="5745859" y="3388013"/>
                  </a:lnTo>
                </a:path>
                <a:path w="7895590" h="3609975">
                  <a:moveTo>
                    <a:pt x="5714489" y="3419383"/>
                  </a:moveTo>
                  <a:lnTo>
                    <a:pt x="5714489" y="3419383"/>
                  </a:lnTo>
                </a:path>
                <a:path w="7895590" h="3609975">
                  <a:moveTo>
                    <a:pt x="5683118" y="3451766"/>
                  </a:moveTo>
                  <a:lnTo>
                    <a:pt x="5683118" y="3451766"/>
                  </a:lnTo>
                </a:path>
                <a:path w="7895590" h="3609975">
                  <a:moveTo>
                    <a:pt x="5650736" y="3483136"/>
                  </a:moveTo>
                  <a:lnTo>
                    <a:pt x="5650736" y="3483136"/>
                  </a:lnTo>
                </a:path>
                <a:path w="7895590" h="3609975">
                  <a:moveTo>
                    <a:pt x="5619365" y="3514507"/>
                  </a:moveTo>
                  <a:lnTo>
                    <a:pt x="5619365" y="3514507"/>
                  </a:lnTo>
                </a:path>
                <a:path w="7895590" h="3609975">
                  <a:moveTo>
                    <a:pt x="5587995" y="3545877"/>
                  </a:moveTo>
                  <a:lnTo>
                    <a:pt x="5587995" y="3545877"/>
                  </a:lnTo>
                </a:path>
                <a:path w="7895590" h="3609975">
                  <a:moveTo>
                    <a:pt x="5556624" y="3578260"/>
                  </a:moveTo>
                  <a:lnTo>
                    <a:pt x="5556624" y="3578260"/>
                  </a:lnTo>
                </a:path>
                <a:path w="7895590" h="3609975">
                  <a:moveTo>
                    <a:pt x="5524242" y="3609630"/>
                  </a:moveTo>
                  <a:lnTo>
                    <a:pt x="5524242" y="3609630"/>
                  </a:lnTo>
                </a:path>
                <a:path w="7895590" h="3609975">
                  <a:moveTo>
                    <a:pt x="6172903" y="2898228"/>
                  </a:moveTo>
                  <a:lnTo>
                    <a:pt x="6172903" y="2898228"/>
                  </a:lnTo>
                </a:path>
                <a:path w="7895590" h="3609975">
                  <a:moveTo>
                    <a:pt x="6141532" y="2929599"/>
                  </a:moveTo>
                  <a:lnTo>
                    <a:pt x="6141532" y="2929599"/>
                  </a:lnTo>
                </a:path>
                <a:path w="7895590" h="3609975">
                  <a:moveTo>
                    <a:pt x="6109150" y="2960969"/>
                  </a:moveTo>
                  <a:lnTo>
                    <a:pt x="6109150" y="2960969"/>
                  </a:lnTo>
                </a:path>
                <a:path w="7895590" h="3609975">
                  <a:moveTo>
                    <a:pt x="6077779" y="2993352"/>
                  </a:moveTo>
                  <a:lnTo>
                    <a:pt x="6077779" y="2993352"/>
                  </a:lnTo>
                </a:path>
                <a:path w="7895590" h="3609975">
                  <a:moveTo>
                    <a:pt x="6046409" y="3024722"/>
                  </a:moveTo>
                  <a:lnTo>
                    <a:pt x="6046409" y="3024722"/>
                  </a:lnTo>
                </a:path>
                <a:path w="7895590" h="3609975">
                  <a:moveTo>
                    <a:pt x="6015038" y="3056093"/>
                  </a:moveTo>
                  <a:lnTo>
                    <a:pt x="6015038" y="3056093"/>
                  </a:lnTo>
                </a:path>
                <a:path w="7895590" h="3609975">
                  <a:moveTo>
                    <a:pt x="5982656" y="3087463"/>
                  </a:moveTo>
                  <a:lnTo>
                    <a:pt x="5982656" y="3087463"/>
                  </a:lnTo>
                </a:path>
                <a:path w="7895590" h="3609975">
                  <a:moveTo>
                    <a:pt x="5951286" y="3119846"/>
                  </a:moveTo>
                  <a:lnTo>
                    <a:pt x="5951286" y="3119846"/>
                  </a:lnTo>
                </a:path>
                <a:path w="7895590" h="3609975">
                  <a:moveTo>
                    <a:pt x="5919915" y="3151216"/>
                  </a:moveTo>
                  <a:lnTo>
                    <a:pt x="5919915" y="3151216"/>
                  </a:lnTo>
                </a:path>
                <a:path w="7895590" h="3609975">
                  <a:moveTo>
                    <a:pt x="5888545" y="3182587"/>
                  </a:moveTo>
                  <a:lnTo>
                    <a:pt x="5888545" y="3182587"/>
                  </a:lnTo>
                </a:path>
                <a:path w="7895590" h="3609975">
                  <a:moveTo>
                    <a:pt x="5856162" y="3213957"/>
                  </a:moveTo>
                  <a:lnTo>
                    <a:pt x="5856162" y="3213957"/>
                  </a:lnTo>
                </a:path>
                <a:path w="7895590" h="3609975">
                  <a:moveTo>
                    <a:pt x="5824792" y="3246339"/>
                  </a:moveTo>
                  <a:lnTo>
                    <a:pt x="5824792" y="3246339"/>
                  </a:lnTo>
                </a:path>
                <a:path w="7895590" h="3609975">
                  <a:moveTo>
                    <a:pt x="5793421" y="3277710"/>
                  </a:moveTo>
                  <a:lnTo>
                    <a:pt x="5793421" y="3277710"/>
                  </a:lnTo>
                </a:path>
                <a:path w="7895590" h="3609975">
                  <a:moveTo>
                    <a:pt x="5762051" y="3309080"/>
                  </a:moveTo>
                  <a:lnTo>
                    <a:pt x="5762051" y="3309080"/>
                  </a:lnTo>
                </a:path>
                <a:path w="7895590" h="3609975">
                  <a:moveTo>
                    <a:pt x="5730680" y="3340451"/>
                  </a:moveTo>
                  <a:lnTo>
                    <a:pt x="5730680" y="3340451"/>
                  </a:lnTo>
                </a:path>
                <a:path w="7895590" h="3609975">
                  <a:moveTo>
                    <a:pt x="5698298" y="3372833"/>
                  </a:moveTo>
                  <a:lnTo>
                    <a:pt x="5698298" y="3372833"/>
                  </a:lnTo>
                </a:path>
                <a:path w="7895590" h="3609975">
                  <a:moveTo>
                    <a:pt x="5666927" y="3404204"/>
                  </a:moveTo>
                  <a:lnTo>
                    <a:pt x="5666927" y="3404204"/>
                  </a:lnTo>
                </a:path>
                <a:path w="7895590" h="3609975">
                  <a:moveTo>
                    <a:pt x="5635557" y="3435574"/>
                  </a:moveTo>
                  <a:lnTo>
                    <a:pt x="5635557" y="3435574"/>
                  </a:lnTo>
                </a:path>
                <a:path w="7895590" h="3609975">
                  <a:moveTo>
                    <a:pt x="5604186" y="3466945"/>
                  </a:moveTo>
                  <a:lnTo>
                    <a:pt x="5604186" y="3466945"/>
                  </a:lnTo>
                </a:path>
                <a:path w="7895590" h="3609975">
                  <a:moveTo>
                    <a:pt x="5571804" y="3498315"/>
                  </a:moveTo>
                  <a:lnTo>
                    <a:pt x="5571804" y="3498315"/>
                  </a:lnTo>
                </a:path>
                <a:path w="7895590" h="3609975">
                  <a:moveTo>
                    <a:pt x="5540433" y="3530698"/>
                  </a:moveTo>
                  <a:lnTo>
                    <a:pt x="5540433" y="3530698"/>
                  </a:lnTo>
                </a:path>
                <a:path w="7895590" h="3609975">
                  <a:moveTo>
                    <a:pt x="5509063" y="3562068"/>
                  </a:moveTo>
                  <a:lnTo>
                    <a:pt x="5509063" y="3562068"/>
                  </a:lnTo>
                </a:path>
                <a:path w="7895590" h="3609975">
                  <a:moveTo>
                    <a:pt x="5477692" y="3593439"/>
                  </a:moveTo>
                  <a:lnTo>
                    <a:pt x="5477692" y="3593439"/>
                  </a:lnTo>
                </a:path>
                <a:path w="7895590" h="3609975">
                  <a:moveTo>
                    <a:pt x="6093971" y="2914419"/>
                  </a:moveTo>
                  <a:lnTo>
                    <a:pt x="6093971" y="2914419"/>
                  </a:lnTo>
                </a:path>
                <a:path w="7895590" h="3609975">
                  <a:moveTo>
                    <a:pt x="6061588" y="2945790"/>
                  </a:moveTo>
                  <a:lnTo>
                    <a:pt x="6061588" y="2945790"/>
                  </a:lnTo>
                </a:path>
                <a:path w="7895590" h="3609975">
                  <a:moveTo>
                    <a:pt x="6030218" y="2977160"/>
                  </a:moveTo>
                  <a:lnTo>
                    <a:pt x="6030218" y="2977160"/>
                  </a:lnTo>
                </a:path>
                <a:path w="7895590" h="3609975">
                  <a:moveTo>
                    <a:pt x="5998847" y="3008531"/>
                  </a:moveTo>
                  <a:lnTo>
                    <a:pt x="5998847" y="3008531"/>
                  </a:lnTo>
                </a:path>
                <a:path w="7895590" h="3609975">
                  <a:moveTo>
                    <a:pt x="5967477" y="3040913"/>
                  </a:moveTo>
                  <a:lnTo>
                    <a:pt x="5967477" y="3040913"/>
                  </a:lnTo>
                </a:path>
                <a:path w="7895590" h="3609975">
                  <a:moveTo>
                    <a:pt x="5936106" y="3072284"/>
                  </a:moveTo>
                  <a:lnTo>
                    <a:pt x="5936106" y="3072284"/>
                  </a:lnTo>
                </a:path>
                <a:path w="7895590" h="3609975">
                  <a:moveTo>
                    <a:pt x="5903724" y="3103654"/>
                  </a:moveTo>
                  <a:lnTo>
                    <a:pt x="5903724" y="3103654"/>
                  </a:lnTo>
                </a:path>
                <a:path w="7895590" h="3609975">
                  <a:moveTo>
                    <a:pt x="5872353" y="3135025"/>
                  </a:moveTo>
                  <a:lnTo>
                    <a:pt x="5872353" y="3135025"/>
                  </a:lnTo>
                </a:path>
                <a:path w="7895590" h="3609975">
                  <a:moveTo>
                    <a:pt x="5840983" y="3167407"/>
                  </a:moveTo>
                  <a:lnTo>
                    <a:pt x="5840983" y="3167407"/>
                  </a:lnTo>
                </a:path>
                <a:path w="7895590" h="3609975">
                  <a:moveTo>
                    <a:pt x="5809612" y="3198778"/>
                  </a:moveTo>
                  <a:lnTo>
                    <a:pt x="5809612" y="3198778"/>
                  </a:lnTo>
                </a:path>
                <a:path w="7895590" h="3609975">
                  <a:moveTo>
                    <a:pt x="5777230" y="3230148"/>
                  </a:moveTo>
                  <a:lnTo>
                    <a:pt x="5777230" y="3230148"/>
                  </a:lnTo>
                </a:path>
                <a:path w="7895590" h="3609975">
                  <a:moveTo>
                    <a:pt x="5745859" y="3261519"/>
                  </a:moveTo>
                  <a:lnTo>
                    <a:pt x="5745859" y="3261519"/>
                  </a:lnTo>
                </a:path>
                <a:path w="7895590" h="3609975">
                  <a:moveTo>
                    <a:pt x="5714489" y="3292889"/>
                  </a:moveTo>
                  <a:lnTo>
                    <a:pt x="5714489" y="3292889"/>
                  </a:lnTo>
                </a:path>
                <a:path w="7895590" h="3609975">
                  <a:moveTo>
                    <a:pt x="5683118" y="3325272"/>
                  </a:moveTo>
                  <a:lnTo>
                    <a:pt x="5683118" y="3325272"/>
                  </a:lnTo>
                </a:path>
                <a:path w="7895590" h="3609975">
                  <a:moveTo>
                    <a:pt x="5650736" y="3356642"/>
                  </a:moveTo>
                  <a:lnTo>
                    <a:pt x="5650736" y="3356642"/>
                  </a:lnTo>
                </a:path>
                <a:path w="7895590" h="3609975">
                  <a:moveTo>
                    <a:pt x="5619365" y="3388013"/>
                  </a:moveTo>
                  <a:lnTo>
                    <a:pt x="5619365" y="3388013"/>
                  </a:lnTo>
                </a:path>
                <a:path w="7895590" h="3609975">
                  <a:moveTo>
                    <a:pt x="5587995" y="3419383"/>
                  </a:moveTo>
                  <a:lnTo>
                    <a:pt x="5587995" y="3419383"/>
                  </a:lnTo>
                </a:path>
                <a:path w="7895590" h="3609975">
                  <a:moveTo>
                    <a:pt x="5556624" y="3451766"/>
                  </a:moveTo>
                  <a:lnTo>
                    <a:pt x="5556624" y="3451766"/>
                  </a:lnTo>
                </a:path>
                <a:path w="7895590" h="3609975">
                  <a:moveTo>
                    <a:pt x="5524242" y="3483136"/>
                  </a:moveTo>
                  <a:lnTo>
                    <a:pt x="5524242" y="3483136"/>
                  </a:lnTo>
                </a:path>
                <a:path w="7895590" h="3609975">
                  <a:moveTo>
                    <a:pt x="5492872" y="3514507"/>
                  </a:moveTo>
                  <a:lnTo>
                    <a:pt x="5492872" y="3514507"/>
                  </a:lnTo>
                </a:path>
                <a:path w="7895590" h="3609975">
                  <a:moveTo>
                    <a:pt x="5461501" y="3545877"/>
                  </a:moveTo>
                  <a:lnTo>
                    <a:pt x="5461501" y="3545877"/>
                  </a:lnTo>
                </a:path>
                <a:path w="7895590" h="3609975">
                  <a:moveTo>
                    <a:pt x="5430131" y="3578260"/>
                  </a:moveTo>
                  <a:lnTo>
                    <a:pt x="5430131" y="3578260"/>
                  </a:lnTo>
                </a:path>
                <a:path w="7895590" h="3609975">
                  <a:moveTo>
                    <a:pt x="5398760" y="3609630"/>
                  </a:moveTo>
                  <a:lnTo>
                    <a:pt x="5398760" y="3609630"/>
                  </a:lnTo>
                </a:path>
                <a:path w="7895590" h="3609975">
                  <a:moveTo>
                    <a:pt x="6046409" y="2898228"/>
                  </a:moveTo>
                  <a:lnTo>
                    <a:pt x="6046409" y="2898228"/>
                  </a:lnTo>
                </a:path>
                <a:path w="7895590" h="3609975">
                  <a:moveTo>
                    <a:pt x="6015038" y="2929599"/>
                  </a:moveTo>
                  <a:lnTo>
                    <a:pt x="6015038" y="2929599"/>
                  </a:lnTo>
                </a:path>
                <a:path w="7895590" h="3609975">
                  <a:moveTo>
                    <a:pt x="5982656" y="2960969"/>
                  </a:moveTo>
                  <a:lnTo>
                    <a:pt x="5982656" y="2960969"/>
                  </a:lnTo>
                </a:path>
                <a:path w="7895590" h="3609975">
                  <a:moveTo>
                    <a:pt x="5951286" y="2993352"/>
                  </a:moveTo>
                  <a:lnTo>
                    <a:pt x="5951286" y="2993352"/>
                  </a:lnTo>
                </a:path>
                <a:path w="7895590" h="3609975">
                  <a:moveTo>
                    <a:pt x="5919915" y="3024722"/>
                  </a:moveTo>
                  <a:lnTo>
                    <a:pt x="5919915" y="3024722"/>
                  </a:lnTo>
                </a:path>
                <a:path w="7895590" h="3609975">
                  <a:moveTo>
                    <a:pt x="5888545" y="3056093"/>
                  </a:moveTo>
                  <a:lnTo>
                    <a:pt x="5888545" y="3056093"/>
                  </a:lnTo>
                </a:path>
                <a:path w="7895590" h="3609975">
                  <a:moveTo>
                    <a:pt x="5856162" y="3087463"/>
                  </a:moveTo>
                  <a:lnTo>
                    <a:pt x="5856162" y="3087463"/>
                  </a:lnTo>
                </a:path>
                <a:path w="7895590" h="3609975">
                  <a:moveTo>
                    <a:pt x="5824792" y="3119846"/>
                  </a:moveTo>
                  <a:lnTo>
                    <a:pt x="5824792" y="3119846"/>
                  </a:lnTo>
                </a:path>
                <a:path w="7895590" h="3609975">
                  <a:moveTo>
                    <a:pt x="5793421" y="3151216"/>
                  </a:moveTo>
                  <a:lnTo>
                    <a:pt x="5793421" y="3151216"/>
                  </a:lnTo>
                </a:path>
                <a:path w="7895590" h="3609975">
                  <a:moveTo>
                    <a:pt x="5762051" y="3182587"/>
                  </a:moveTo>
                  <a:lnTo>
                    <a:pt x="5762051" y="3182587"/>
                  </a:lnTo>
                </a:path>
                <a:path w="7895590" h="3609975">
                  <a:moveTo>
                    <a:pt x="5730680" y="3213957"/>
                  </a:moveTo>
                  <a:lnTo>
                    <a:pt x="5730680" y="3213957"/>
                  </a:lnTo>
                </a:path>
                <a:path w="7895590" h="3609975">
                  <a:moveTo>
                    <a:pt x="5698298" y="3246339"/>
                  </a:moveTo>
                  <a:lnTo>
                    <a:pt x="5698298" y="3246339"/>
                  </a:lnTo>
                </a:path>
                <a:path w="7895590" h="3609975">
                  <a:moveTo>
                    <a:pt x="5666927" y="3277710"/>
                  </a:moveTo>
                  <a:lnTo>
                    <a:pt x="5666927" y="3277710"/>
                  </a:lnTo>
                </a:path>
                <a:path w="7895590" h="3609975">
                  <a:moveTo>
                    <a:pt x="5635557" y="3309080"/>
                  </a:moveTo>
                  <a:lnTo>
                    <a:pt x="5635557" y="3309080"/>
                  </a:lnTo>
                </a:path>
                <a:path w="7895590" h="3609975">
                  <a:moveTo>
                    <a:pt x="5604186" y="3340451"/>
                  </a:moveTo>
                  <a:lnTo>
                    <a:pt x="5604186" y="3340451"/>
                  </a:lnTo>
                </a:path>
                <a:path w="7895590" h="3609975">
                  <a:moveTo>
                    <a:pt x="5571804" y="3372833"/>
                  </a:moveTo>
                  <a:lnTo>
                    <a:pt x="5571804" y="3372833"/>
                  </a:lnTo>
                </a:path>
                <a:path w="7895590" h="3609975">
                  <a:moveTo>
                    <a:pt x="5540433" y="3404204"/>
                  </a:moveTo>
                  <a:lnTo>
                    <a:pt x="5540433" y="3404204"/>
                  </a:lnTo>
                </a:path>
                <a:path w="7895590" h="3609975">
                  <a:moveTo>
                    <a:pt x="5509063" y="3435574"/>
                  </a:moveTo>
                  <a:lnTo>
                    <a:pt x="5509063" y="3435574"/>
                  </a:lnTo>
                </a:path>
                <a:path w="7895590" h="3609975">
                  <a:moveTo>
                    <a:pt x="5477692" y="3466945"/>
                  </a:moveTo>
                  <a:lnTo>
                    <a:pt x="5477692" y="3466945"/>
                  </a:lnTo>
                </a:path>
                <a:path w="7895590" h="3609975">
                  <a:moveTo>
                    <a:pt x="5445310" y="3498315"/>
                  </a:moveTo>
                  <a:lnTo>
                    <a:pt x="5445310" y="3498315"/>
                  </a:lnTo>
                </a:path>
                <a:path w="7895590" h="3609975">
                  <a:moveTo>
                    <a:pt x="5413939" y="3530698"/>
                  </a:moveTo>
                  <a:lnTo>
                    <a:pt x="5413939" y="3530698"/>
                  </a:lnTo>
                </a:path>
                <a:path w="7895590" h="3609975">
                  <a:moveTo>
                    <a:pt x="5382569" y="3562068"/>
                  </a:moveTo>
                  <a:lnTo>
                    <a:pt x="5382569" y="3562068"/>
                  </a:lnTo>
                </a:path>
                <a:path w="7895590" h="3609975">
                  <a:moveTo>
                    <a:pt x="5351198" y="3593439"/>
                  </a:moveTo>
                  <a:lnTo>
                    <a:pt x="5351198" y="3593439"/>
                  </a:lnTo>
                </a:path>
                <a:path w="7895590" h="3609975">
                  <a:moveTo>
                    <a:pt x="5998847" y="2882037"/>
                  </a:moveTo>
                  <a:lnTo>
                    <a:pt x="5998847" y="2882037"/>
                  </a:lnTo>
                </a:path>
                <a:path w="7895590" h="3609975">
                  <a:moveTo>
                    <a:pt x="5967477" y="2914419"/>
                  </a:moveTo>
                  <a:lnTo>
                    <a:pt x="5967477" y="2914419"/>
                  </a:lnTo>
                </a:path>
                <a:path w="7895590" h="3609975">
                  <a:moveTo>
                    <a:pt x="5936106" y="2945790"/>
                  </a:moveTo>
                  <a:lnTo>
                    <a:pt x="5936106" y="2945790"/>
                  </a:lnTo>
                </a:path>
                <a:path w="7895590" h="3609975">
                  <a:moveTo>
                    <a:pt x="5903724" y="2977160"/>
                  </a:moveTo>
                  <a:lnTo>
                    <a:pt x="5903724" y="2977160"/>
                  </a:lnTo>
                </a:path>
                <a:path w="7895590" h="3609975">
                  <a:moveTo>
                    <a:pt x="5872353" y="3008531"/>
                  </a:moveTo>
                  <a:lnTo>
                    <a:pt x="5872353" y="3008531"/>
                  </a:lnTo>
                </a:path>
                <a:path w="7895590" h="3609975">
                  <a:moveTo>
                    <a:pt x="5840983" y="3040913"/>
                  </a:moveTo>
                  <a:lnTo>
                    <a:pt x="5840983" y="3040913"/>
                  </a:lnTo>
                </a:path>
                <a:path w="7895590" h="3609975">
                  <a:moveTo>
                    <a:pt x="5809612" y="3072284"/>
                  </a:moveTo>
                  <a:lnTo>
                    <a:pt x="5809612" y="3072284"/>
                  </a:lnTo>
                </a:path>
                <a:path w="7895590" h="3609975">
                  <a:moveTo>
                    <a:pt x="5777230" y="3103654"/>
                  </a:moveTo>
                  <a:lnTo>
                    <a:pt x="5777230" y="3103654"/>
                  </a:lnTo>
                </a:path>
                <a:path w="7895590" h="3609975">
                  <a:moveTo>
                    <a:pt x="5745859" y="3135025"/>
                  </a:moveTo>
                  <a:lnTo>
                    <a:pt x="5745859" y="3135025"/>
                  </a:lnTo>
                </a:path>
                <a:path w="7895590" h="3609975">
                  <a:moveTo>
                    <a:pt x="5714489" y="3167407"/>
                  </a:moveTo>
                  <a:lnTo>
                    <a:pt x="5714489" y="3167407"/>
                  </a:lnTo>
                </a:path>
                <a:path w="7895590" h="3609975">
                  <a:moveTo>
                    <a:pt x="5683118" y="3198778"/>
                  </a:moveTo>
                  <a:lnTo>
                    <a:pt x="5683118" y="3198778"/>
                  </a:lnTo>
                </a:path>
                <a:path w="7895590" h="3609975">
                  <a:moveTo>
                    <a:pt x="5650736" y="3230148"/>
                  </a:moveTo>
                  <a:lnTo>
                    <a:pt x="5650736" y="3230148"/>
                  </a:lnTo>
                </a:path>
                <a:path w="7895590" h="3609975">
                  <a:moveTo>
                    <a:pt x="5619365" y="3261519"/>
                  </a:moveTo>
                  <a:lnTo>
                    <a:pt x="5619365" y="3261519"/>
                  </a:lnTo>
                </a:path>
                <a:path w="7895590" h="3609975">
                  <a:moveTo>
                    <a:pt x="5587995" y="3292889"/>
                  </a:moveTo>
                  <a:lnTo>
                    <a:pt x="5587995" y="3292889"/>
                  </a:lnTo>
                </a:path>
                <a:path w="7895590" h="3609975">
                  <a:moveTo>
                    <a:pt x="5556624" y="3325272"/>
                  </a:moveTo>
                  <a:lnTo>
                    <a:pt x="5556624" y="3325272"/>
                  </a:lnTo>
                </a:path>
                <a:path w="7895590" h="3609975">
                  <a:moveTo>
                    <a:pt x="5524242" y="3356642"/>
                  </a:moveTo>
                  <a:lnTo>
                    <a:pt x="5524242" y="3356642"/>
                  </a:lnTo>
                </a:path>
                <a:path w="7895590" h="3609975">
                  <a:moveTo>
                    <a:pt x="5492872" y="3388013"/>
                  </a:moveTo>
                  <a:lnTo>
                    <a:pt x="5492872" y="3388013"/>
                  </a:lnTo>
                </a:path>
                <a:path w="7895590" h="3609975">
                  <a:moveTo>
                    <a:pt x="5461501" y="3419383"/>
                  </a:moveTo>
                  <a:lnTo>
                    <a:pt x="5461501" y="3419383"/>
                  </a:lnTo>
                </a:path>
                <a:path w="7895590" h="3609975">
                  <a:moveTo>
                    <a:pt x="5430131" y="3451766"/>
                  </a:moveTo>
                  <a:lnTo>
                    <a:pt x="5430131" y="3451766"/>
                  </a:lnTo>
                </a:path>
                <a:path w="7895590" h="3609975">
                  <a:moveTo>
                    <a:pt x="5398760" y="3483136"/>
                  </a:moveTo>
                  <a:lnTo>
                    <a:pt x="5398760" y="3483136"/>
                  </a:lnTo>
                </a:path>
                <a:path w="7895590" h="3609975">
                  <a:moveTo>
                    <a:pt x="5366378" y="3514507"/>
                  </a:moveTo>
                  <a:lnTo>
                    <a:pt x="5366378" y="3514507"/>
                  </a:lnTo>
                </a:path>
                <a:path w="7895590" h="3609975">
                  <a:moveTo>
                    <a:pt x="5335007" y="3545877"/>
                  </a:moveTo>
                  <a:lnTo>
                    <a:pt x="5335007" y="3545877"/>
                  </a:lnTo>
                </a:path>
                <a:path w="7895590" h="3609975">
                  <a:moveTo>
                    <a:pt x="5303637" y="3578260"/>
                  </a:moveTo>
                  <a:lnTo>
                    <a:pt x="5303637" y="3578260"/>
                  </a:lnTo>
                </a:path>
                <a:path w="7895590" h="3609975">
                  <a:moveTo>
                    <a:pt x="5272266" y="3609630"/>
                  </a:moveTo>
                  <a:lnTo>
                    <a:pt x="5272266" y="3609630"/>
                  </a:lnTo>
                </a:path>
                <a:path w="7895590" h="3609975">
                  <a:moveTo>
                    <a:pt x="5919915" y="2898228"/>
                  </a:moveTo>
                  <a:lnTo>
                    <a:pt x="5919915" y="2898228"/>
                  </a:lnTo>
                </a:path>
                <a:path w="7895590" h="3609975">
                  <a:moveTo>
                    <a:pt x="5888545" y="2929599"/>
                  </a:moveTo>
                  <a:lnTo>
                    <a:pt x="5888545" y="2929599"/>
                  </a:lnTo>
                </a:path>
                <a:path w="7895590" h="3609975">
                  <a:moveTo>
                    <a:pt x="5856162" y="2960969"/>
                  </a:moveTo>
                  <a:lnTo>
                    <a:pt x="5856162" y="2960969"/>
                  </a:lnTo>
                </a:path>
                <a:path w="7895590" h="3609975">
                  <a:moveTo>
                    <a:pt x="5824792" y="2993352"/>
                  </a:moveTo>
                  <a:lnTo>
                    <a:pt x="5824792" y="2993352"/>
                  </a:lnTo>
                </a:path>
                <a:path w="7895590" h="3609975">
                  <a:moveTo>
                    <a:pt x="5793421" y="3024722"/>
                  </a:moveTo>
                  <a:lnTo>
                    <a:pt x="5793421" y="3024722"/>
                  </a:lnTo>
                </a:path>
                <a:path w="7895590" h="3609975">
                  <a:moveTo>
                    <a:pt x="5762051" y="3056093"/>
                  </a:moveTo>
                  <a:lnTo>
                    <a:pt x="5762051" y="3056093"/>
                  </a:lnTo>
                </a:path>
                <a:path w="7895590" h="3609975">
                  <a:moveTo>
                    <a:pt x="5730680" y="3087463"/>
                  </a:moveTo>
                  <a:lnTo>
                    <a:pt x="5730680" y="3087463"/>
                  </a:lnTo>
                </a:path>
                <a:path w="7895590" h="3609975">
                  <a:moveTo>
                    <a:pt x="5698298" y="3119846"/>
                  </a:moveTo>
                  <a:lnTo>
                    <a:pt x="5698298" y="3119846"/>
                  </a:lnTo>
                </a:path>
                <a:path w="7895590" h="3609975">
                  <a:moveTo>
                    <a:pt x="5666927" y="3151216"/>
                  </a:moveTo>
                  <a:lnTo>
                    <a:pt x="5666927" y="3151216"/>
                  </a:lnTo>
                </a:path>
                <a:path w="7895590" h="3609975">
                  <a:moveTo>
                    <a:pt x="5635557" y="3182587"/>
                  </a:moveTo>
                  <a:lnTo>
                    <a:pt x="5635557" y="3182587"/>
                  </a:lnTo>
                </a:path>
                <a:path w="7895590" h="3609975">
                  <a:moveTo>
                    <a:pt x="5604186" y="3213957"/>
                  </a:moveTo>
                  <a:lnTo>
                    <a:pt x="5604186" y="3213957"/>
                  </a:lnTo>
                </a:path>
                <a:path w="7895590" h="3609975">
                  <a:moveTo>
                    <a:pt x="5571804" y="3246339"/>
                  </a:moveTo>
                  <a:lnTo>
                    <a:pt x="5571804" y="3246339"/>
                  </a:lnTo>
                </a:path>
                <a:path w="7895590" h="3609975">
                  <a:moveTo>
                    <a:pt x="5540433" y="3277710"/>
                  </a:moveTo>
                  <a:lnTo>
                    <a:pt x="5540433" y="3277710"/>
                  </a:lnTo>
                </a:path>
                <a:path w="7895590" h="3609975">
                  <a:moveTo>
                    <a:pt x="5509063" y="3309080"/>
                  </a:moveTo>
                  <a:lnTo>
                    <a:pt x="5509063" y="3309080"/>
                  </a:lnTo>
                </a:path>
                <a:path w="7895590" h="3609975">
                  <a:moveTo>
                    <a:pt x="5477692" y="3340451"/>
                  </a:moveTo>
                  <a:lnTo>
                    <a:pt x="5477692" y="3340451"/>
                  </a:lnTo>
                </a:path>
                <a:path w="7895590" h="3609975">
                  <a:moveTo>
                    <a:pt x="5445310" y="3372833"/>
                  </a:moveTo>
                  <a:lnTo>
                    <a:pt x="5445310" y="3372833"/>
                  </a:lnTo>
                </a:path>
                <a:path w="7895590" h="3609975">
                  <a:moveTo>
                    <a:pt x="5413939" y="3404204"/>
                  </a:moveTo>
                  <a:lnTo>
                    <a:pt x="5413939" y="3404204"/>
                  </a:lnTo>
                </a:path>
                <a:path w="7895590" h="3609975">
                  <a:moveTo>
                    <a:pt x="5382569" y="3435574"/>
                  </a:moveTo>
                  <a:lnTo>
                    <a:pt x="5382569" y="3435574"/>
                  </a:lnTo>
                </a:path>
                <a:path w="7895590" h="3609975">
                  <a:moveTo>
                    <a:pt x="5351198" y="3466945"/>
                  </a:moveTo>
                  <a:lnTo>
                    <a:pt x="5351198" y="3466945"/>
                  </a:lnTo>
                </a:path>
                <a:path w="7895590" h="3609975">
                  <a:moveTo>
                    <a:pt x="5318816" y="3498315"/>
                  </a:moveTo>
                  <a:lnTo>
                    <a:pt x="5318816" y="3498315"/>
                  </a:lnTo>
                </a:path>
                <a:path w="7895590" h="3609975">
                  <a:moveTo>
                    <a:pt x="5287445" y="3530698"/>
                  </a:moveTo>
                  <a:lnTo>
                    <a:pt x="5287445" y="3530698"/>
                  </a:lnTo>
                </a:path>
                <a:path w="7895590" h="3609975">
                  <a:moveTo>
                    <a:pt x="5256075" y="3562068"/>
                  </a:moveTo>
                  <a:lnTo>
                    <a:pt x="5256075" y="3562068"/>
                  </a:lnTo>
                </a:path>
                <a:path w="7895590" h="3609975">
                  <a:moveTo>
                    <a:pt x="5224704" y="3593439"/>
                  </a:moveTo>
                  <a:lnTo>
                    <a:pt x="5224704" y="3593439"/>
                  </a:lnTo>
                </a:path>
                <a:path w="7895590" h="3609975">
                  <a:moveTo>
                    <a:pt x="5872353" y="2882037"/>
                  </a:moveTo>
                  <a:lnTo>
                    <a:pt x="5872353" y="2882037"/>
                  </a:lnTo>
                </a:path>
                <a:path w="7895590" h="3609975">
                  <a:moveTo>
                    <a:pt x="5840983" y="2914419"/>
                  </a:moveTo>
                  <a:lnTo>
                    <a:pt x="5840983" y="2914419"/>
                  </a:lnTo>
                </a:path>
                <a:path w="7895590" h="3609975">
                  <a:moveTo>
                    <a:pt x="5809612" y="2945790"/>
                  </a:moveTo>
                  <a:lnTo>
                    <a:pt x="5809612" y="2945790"/>
                  </a:lnTo>
                </a:path>
                <a:path w="7895590" h="3609975">
                  <a:moveTo>
                    <a:pt x="5777230" y="2977160"/>
                  </a:moveTo>
                  <a:lnTo>
                    <a:pt x="5777230" y="2977160"/>
                  </a:lnTo>
                </a:path>
                <a:path w="7895590" h="3609975">
                  <a:moveTo>
                    <a:pt x="5745859" y="3008531"/>
                  </a:moveTo>
                  <a:lnTo>
                    <a:pt x="5745859" y="3008531"/>
                  </a:lnTo>
                </a:path>
                <a:path w="7895590" h="3609975">
                  <a:moveTo>
                    <a:pt x="5714489" y="3040913"/>
                  </a:moveTo>
                  <a:lnTo>
                    <a:pt x="5714489" y="3040913"/>
                  </a:lnTo>
                </a:path>
                <a:path w="7895590" h="3609975">
                  <a:moveTo>
                    <a:pt x="5683118" y="3072284"/>
                  </a:moveTo>
                  <a:lnTo>
                    <a:pt x="5683118" y="3072284"/>
                  </a:lnTo>
                </a:path>
                <a:path w="7895590" h="3609975">
                  <a:moveTo>
                    <a:pt x="5650736" y="3103654"/>
                  </a:moveTo>
                  <a:lnTo>
                    <a:pt x="5650736" y="3103654"/>
                  </a:lnTo>
                </a:path>
                <a:path w="7895590" h="3609975">
                  <a:moveTo>
                    <a:pt x="5619365" y="3135025"/>
                  </a:moveTo>
                  <a:lnTo>
                    <a:pt x="5619365" y="3135025"/>
                  </a:lnTo>
                </a:path>
                <a:path w="7895590" h="3609975">
                  <a:moveTo>
                    <a:pt x="5556624" y="3198778"/>
                  </a:moveTo>
                  <a:lnTo>
                    <a:pt x="5556624" y="3198778"/>
                  </a:lnTo>
                </a:path>
                <a:path w="7895590" h="3609975">
                  <a:moveTo>
                    <a:pt x="5524242" y="3230148"/>
                  </a:moveTo>
                  <a:lnTo>
                    <a:pt x="5524242" y="3230148"/>
                  </a:lnTo>
                </a:path>
                <a:path w="7895590" h="3609975">
                  <a:moveTo>
                    <a:pt x="5492872" y="3261519"/>
                  </a:moveTo>
                  <a:lnTo>
                    <a:pt x="5492872" y="3261519"/>
                  </a:lnTo>
                </a:path>
                <a:path w="7895590" h="3609975">
                  <a:moveTo>
                    <a:pt x="5461501" y="3292889"/>
                  </a:moveTo>
                  <a:lnTo>
                    <a:pt x="5461501" y="3292889"/>
                  </a:lnTo>
                </a:path>
                <a:path w="7895590" h="3609975">
                  <a:moveTo>
                    <a:pt x="5430131" y="3325272"/>
                  </a:moveTo>
                  <a:lnTo>
                    <a:pt x="5430131" y="3325272"/>
                  </a:lnTo>
                </a:path>
                <a:path w="7895590" h="3609975">
                  <a:moveTo>
                    <a:pt x="5398760" y="3356642"/>
                  </a:moveTo>
                  <a:lnTo>
                    <a:pt x="5398760" y="3356642"/>
                  </a:lnTo>
                </a:path>
                <a:path w="7895590" h="3609975">
                  <a:moveTo>
                    <a:pt x="5366378" y="3388013"/>
                  </a:moveTo>
                  <a:lnTo>
                    <a:pt x="5366378" y="3388013"/>
                  </a:lnTo>
                </a:path>
                <a:path w="7895590" h="3609975">
                  <a:moveTo>
                    <a:pt x="5335007" y="3419383"/>
                  </a:moveTo>
                  <a:lnTo>
                    <a:pt x="5335007" y="3419383"/>
                  </a:lnTo>
                </a:path>
                <a:path w="7895590" h="3609975">
                  <a:moveTo>
                    <a:pt x="5303637" y="3451766"/>
                  </a:moveTo>
                  <a:lnTo>
                    <a:pt x="5303637" y="3451766"/>
                  </a:lnTo>
                </a:path>
                <a:path w="7895590" h="3609975">
                  <a:moveTo>
                    <a:pt x="5272266" y="3483136"/>
                  </a:moveTo>
                  <a:lnTo>
                    <a:pt x="5272266" y="3483136"/>
                  </a:lnTo>
                </a:path>
                <a:path w="7895590" h="3609975">
                  <a:moveTo>
                    <a:pt x="5239884" y="3514507"/>
                  </a:moveTo>
                  <a:lnTo>
                    <a:pt x="5239884" y="3514507"/>
                  </a:lnTo>
                </a:path>
                <a:path w="7895590" h="3609975">
                  <a:moveTo>
                    <a:pt x="5208513" y="3545877"/>
                  </a:moveTo>
                  <a:lnTo>
                    <a:pt x="5208513" y="3545877"/>
                  </a:lnTo>
                </a:path>
                <a:path w="7895590" h="3609975">
                  <a:moveTo>
                    <a:pt x="5177143" y="3578260"/>
                  </a:moveTo>
                  <a:lnTo>
                    <a:pt x="5177143" y="3578260"/>
                  </a:lnTo>
                </a:path>
                <a:path w="7895590" h="3609975">
                  <a:moveTo>
                    <a:pt x="5145772" y="3609630"/>
                  </a:moveTo>
                  <a:lnTo>
                    <a:pt x="5145772" y="3609630"/>
                  </a:lnTo>
                </a:path>
                <a:path w="7895590" h="3609975">
                  <a:moveTo>
                    <a:pt x="5793421" y="2898228"/>
                  </a:moveTo>
                  <a:lnTo>
                    <a:pt x="5793421" y="2898228"/>
                  </a:lnTo>
                </a:path>
                <a:path w="7895590" h="3609975">
                  <a:moveTo>
                    <a:pt x="5762051" y="2929599"/>
                  </a:moveTo>
                  <a:lnTo>
                    <a:pt x="5762051" y="2929599"/>
                  </a:lnTo>
                </a:path>
                <a:path w="7895590" h="3609975">
                  <a:moveTo>
                    <a:pt x="5730680" y="2960969"/>
                  </a:moveTo>
                  <a:lnTo>
                    <a:pt x="5730680" y="2960969"/>
                  </a:lnTo>
                </a:path>
                <a:path w="7895590" h="3609975">
                  <a:moveTo>
                    <a:pt x="5698298" y="2993352"/>
                  </a:moveTo>
                  <a:lnTo>
                    <a:pt x="5698298" y="2993352"/>
                  </a:lnTo>
                </a:path>
                <a:path w="7895590" h="3609975">
                  <a:moveTo>
                    <a:pt x="5666927" y="3024722"/>
                  </a:moveTo>
                  <a:lnTo>
                    <a:pt x="5666927" y="3024722"/>
                  </a:lnTo>
                </a:path>
                <a:path w="7895590" h="3609975">
                  <a:moveTo>
                    <a:pt x="5635557" y="3056093"/>
                  </a:moveTo>
                  <a:lnTo>
                    <a:pt x="5635557" y="3056093"/>
                  </a:lnTo>
                </a:path>
                <a:path w="7895590" h="3609975">
                  <a:moveTo>
                    <a:pt x="5604186" y="3087463"/>
                  </a:moveTo>
                  <a:lnTo>
                    <a:pt x="5604186" y="3087463"/>
                  </a:lnTo>
                </a:path>
                <a:path w="7895590" h="3609975">
                  <a:moveTo>
                    <a:pt x="5509063" y="3182587"/>
                  </a:moveTo>
                  <a:lnTo>
                    <a:pt x="5509063" y="3182587"/>
                  </a:lnTo>
                </a:path>
                <a:path w="7895590" h="3609975">
                  <a:moveTo>
                    <a:pt x="5477692" y="3213957"/>
                  </a:moveTo>
                  <a:lnTo>
                    <a:pt x="5477692" y="3213957"/>
                  </a:lnTo>
                </a:path>
                <a:path w="7895590" h="3609975">
                  <a:moveTo>
                    <a:pt x="5445310" y="3246339"/>
                  </a:moveTo>
                  <a:lnTo>
                    <a:pt x="5445310" y="3246339"/>
                  </a:lnTo>
                </a:path>
                <a:path w="7895590" h="3609975">
                  <a:moveTo>
                    <a:pt x="5413939" y="3277710"/>
                  </a:moveTo>
                  <a:lnTo>
                    <a:pt x="5413939" y="3277710"/>
                  </a:lnTo>
                </a:path>
                <a:path w="7895590" h="3609975">
                  <a:moveTo>
                    <a:pt x="5382569" y="3309080"/>
                  </a:moveTo>
                  <a:lnTo>
                    <a:pt x="5382569" y="3309080"/>
                  </a:lnTo>
                </a:path>
                <a:path w="7895590" h="3609975">
                  <a:moveTo>
                    <a:pt x="5351198" y="3340451"/>
                  </a:moveTo>
                  <a:lnTo>
                    <a:pt x="5351198" y="3340451"/>
                  </a:lnTo>
                </a:path>
                <a:path w="7895590" h="3609975">
                  <a:moveTo>
                    <a:pt x="5318816" y="3372833"/>
                  </a:moveTo>
                  <a:lnTo>
                    <a:pt x="5318816" y="3372833"/>
                  </a:lnTo>
                </a:path>
                <a:path w="7895590" h="3609975">
                  <a:moveTo>
                    <a:pt x="5287445" y="3404204"/>
                  </a:moveTo>
                  <a:lnTo>
                    <a:pt x="5287445" y="3404204"/>
                  </a:lnTo>
                </a:path>
                <a:path w="7895590" h="3609975">
                  <a:moveTo>
                    <a:pt x="5256075" y="3435574"/>
                  </a:moveTo>
                  <a:lnTo>
                    <a:pt x="5256075" y="3435574"/>
                  </a:lnTo>
                </a:path>
                <a:path w="7895590" h="3609975">
                  <a:moveTo>
                    <a:pt x="5224704" y="3466945"/>
                  </a:moveTo>
                  <a:lnTo>
                    <a:pt x="5224704" y="3466945"/>
                  </a:lnTo>
                </a:path>
                <a:path w="7895590" h="3609975">
                  <a:moveTo>
                    <a:pt x="5193334" y="3498315"/>
                  </a:moveTo>
                  <a:lnTo>
                    <a:pt x="5193334" y="3498315"/>
                  </a:lnTo>
                </a:path>
                <a:path w="7895590" h="3609975">
                  <a:moveTo>
                    <a:pt x="5160951" y="3530698"/>
                  </a:moveTo>
                  <a:lnTo>
                    <a:pt x="5160951" y="3530698"/>
                  </a:lnTo>
                </a:path>
                <a:path w="7895590" h="3609975">
                  <a:moveTo>
                    <a:pt x="5129581" y="3562068"/>
                  </a:moveTo>
                  <a:lnTo>
                    <a:pt x="5129581" y="3562068"/>
                  </a:lnTo>
                </a:path>
                <a:path w="7895590" h="3609975">
                  <a:moveTo>
                    <a:pt x="5098211" y="3593439"/>
                  </a:moveTo>
                  <a:lnTo>
                    <a:pt x="5098211" y="3593439"/>
                  </a:lnTo>
                </a:path>
                <a:path w="7895590" h="3609975">
                  <a:moveTo>
                    <a:pt x="5745859" y="2882037"/>
                  </a:moveTo>
                  <a:lnTo>
                    <a:pt x="5745859" y="2882037"/>
                  </a:lnTo>
                </a:path>
                <a:path w="7895590" h="3609975">
                  <a:moveTo>
                    <a:pt x="5714489" y="2914419"/>
                  </a:moveTo>
                  <a:lnTo>
                    <a:pt x="5714489" y="2914419"/>
                  </a:lnTo>
                </a:path>
                <a:path w="7895590" h="3609975">
                  <a:moveTo>
                    <a:pt x="5683118" y="2945790"/>
                  </a:moveTo>
                  <a:lnTo>
                    <a:pt x="5683118" y="2945790"/>
                  </a:lnTo>
                </a:path>
                <a:path w="7895590" h="3609975">
                  <a:moveTo>
                    <a:pt x="5650736" y="2977160"/>
                  </a:moveTo>
                  <a:lnTo>
                    <a:pt x="5650736" y="2977160"/>
                  </a:lnTo>
                </a:path>
                <a:path w="7895590" h="3609975">
                  <a:moveTo>
                    <a:pt x="5619365" y="3008531"/>
                  </a:moveTo>
                  <a:lnTo>
                    <a:pt x="5619365" y="3008531"/>
                  </a:lnTo>
                </a:path>
                <a:path w="7895590" h="3609975">
                  <a:moveTo>
                    <a:pt x="5524242" y="3103654"/>
                  </a:moveTo>
                  <a:lnTo>
                    <a:pt x="5524242" y="3103654"/>
                  </a:lnTo>
                </a:path>
                <a:path w="7895590" h="3609975">
                  <a:moveTo>
                    <a:pt x="5492872" y="3135025"/>
                  </a:moveTo>
                  <a:lnTo>
                    <a:pt x="5492872" y="3135025"/>
                  </a:lnTo>
                </a:path>
                <a:path w="7895590" h="3609975">
                  <a:moveTo>
                    <a:pt x="5461501" y="3167407"/>
                  </a:moveTo>
                  <a:lnTo>
                    <a:pt x="5461501" y="3167407"/>
                  </a:lnTo>
                </a:path>
                <a:path w="7895590" h="3609975">
                  <a:moveTo>
                    <a:pt x="5430131" y="3198778"/>
                  </a:moveTo>
                  <a:lnTo>
                    <a:pt x="5430131" y="3198778"/>
                  </a:lnTo>
                </a:path>
                <a:path w="7895590" h="3609975">
                  <a:moveTo>
                    <a:pt x="5398760" y="3230148"/>
                  </a:moveTo>
                  <a:lnTo>
                    <a:pt x="5398760" y="3230148"/>
                  </a:lnTo>
                </a:path>
                <a:path w="7895590" h="3609975">
                  <a:moveTo>
                    <a:pt x="5366378" y="3261519"/>
                  </a:moveTo>
                  <a:lnTo>
                    <a:pt x="5366378" y="3261519"/>
                  </a:lnTo>
                </a:path>
                <a:path w="7895590" h="3609975">
                  <a:moveTo>
                    <a:pt x="5335007" y="3292889"/>
                  </a:moveTo>
                  <a:lnTo>
                    <a:pt x="5335007" y="3292889"/>
                  </a:lnTo>
                </a:path>
                <a:path w="7895590" h="3609975">
                  <a:moveTo>
                    <a:pt x="5303637" y="3325272"/>
                  </a:moveTo>
                  <a:lnTo>
                    <a:pt x="5303637" y="3325272"/>
                  </a:lnTo>
                </a:path>
                <a:path w="7895590" h="3609975">
                  <a:moveTo>
                    <a:pt x="5272266" y="3356642"/>
                  </a:moveTo>
                  <a:lnTo>
                    <a:pt x="5272266" y="3356642"/>
                  </a:lnTo>
                </a:path>
                <a:path w="7895590" h="3609975">
                  <a:moveTo>
                    <a:pt x="5239884" y="3388013"/>
                  </a:moveTo>
                  <a:lnTo>
                    <a:pt x="5239884" y="3388013"/>
                  </a:lnTo>
                </a:path>
                <a:path w="7895590" h="3609975">
                  <a:moveTo>
                    <a:pt x="5208513" y="3419383"/>
                  </a:moveTo>
                  <a:lnTo>
                    <a:pt x="5208513" y="3419383"/>
                  </a:lnTo>
                </a:path>
                <a:path w="7895590" h="3609975">
                  <a:moveTo>
                    <a:pt x="5177143" y="3451766"/>
                  </a:moveTo>
                  <a:lnTo>
                    <a:pt x="5177143" y="3451766"/>
                  </a:lnTo>
                </a:path>
                <a:path w="7895590" h="3609975">
                  <a:moveTo>
                    <a:pt x="5145772" y="3483136"/>
                  </a:moveTo>
                  <a:lnTo>
                    <a:pt x="5145772" y="3483136"/>
                  </a:lnTo>
                </a:path>
                <a:path w="7895590" h="3609975">
                  <a:moveTo>
                    <a:pt x="5113390" y="3514507"/>
                  </a:moveTo>
                  <a:lnTo>
                    <a:pt x="5113390" y="3514507"/>
                  </a:lnTo>
                </a:path>
                <a:path w="7895590" h="3609975">
                  <a:moveTo>
                    <a:pt x="5082019" y="3545877"/>
                  </a:moveTo>
                  <a:lnTo>
                    <a:pt x="5082019" y="3545877"/>
                  </a:lnTo>
                </a:path>
                <a:path w="7895590" h="3609975">
                  <a:moveTo>
                    <a:pt x="5050649" y="3578260"/>
                  </a:moveTo>
                  <a:lnTo>
                    <a:pt x="5050649" y="3578260"/>
                  </a:lnTo>
                </a:path>
                <a:path w="7895590" h="3609975">
                  <a:moveTo>
                    <a:pt x="5019278" y="3609630"/>
                  </a:moveTo>
                  <a:lnTo>
                    <a:pt x="5019278" y="3609630"/>
                  </a:lnTo>
                </a:path>
                <a:path w="7895590" h="3609975">
                  <a:moveTo>
                    <a:pt x="5666927" y="2898228"/>
                  </a:moveTo>
                  <a:lnTo>
                    <a:pt x="5666927" y="2898228"/>
                  </a:lnTo>
                </a:path>
                <a:path w="7895590" h="3609975">
                  <a:moveTo>
                    <a:pt x="5635557" y="2929599"/>
                  </a:moveTo>
                  <a:lnTo>
                    <a:pt x="5635557" y="2929599"/>
                  </a:lnTo>
                </a:path>
                <a:path w="7895590" h="3609975">
                  <a:moveTo>
                    <a:pt x="5604186" y="2960969"/>
                  </a:moveTo>
                  <a:lnTo>
                    <a:pt x="5604186" y="2960969"/>
                  </a:lnTo>
                </a:path>
                <a:path w="7895590" h="3609975">
                  <a:moveTo>
                    <a:pt x="5509063" y="3056093"/>
                  </a:moveTo>
                  <a:lnTo>
                    <a:pt x="5509063" y="3056093"/>
                  </a:lnTo>
                </a:path>
                <a:path w="7895590" h="3609975">
                  <a:moveTo>
                    <a:pt x="5477692" y="3087463"/>
                  </a:moveTo>
                  <a:lnTo>
                    <a:pt x="5477692" y="3087463"/>
                  </a:lnTo>
                </a:path>
                <a:path w="7895590" h="3609975">
                  <a:moveTo>
                    <a:pt x="5445310" y="3119846"/>
                  </a:moveTo>
                  <a:lnTo>
                    <a:pt x="5445310" y="3119846"/>
                  </a:lnTo>
                </a:path>
                <a:path w="7895590" h="3609975">
                  <a:moveTo>
                    <a:pt x="5413939" y="3151216"/>
                  </a:moveTo>
                  <a:lnTo>
                    <a:pt x="5413939" y="3151216"/>
                  </a:lnTo>
                </a:path>
                <a:path w="7895590" h="3609975">
                  <a:moveTo>
                    <a:pt x="5382569" y="3182587"/>
                  </a:moveTo>
                  <a:lnTo>
                    <a:pt x="5382569" y="3182587"/>
                  </a:lnTo>
                </a:path>
                <a:path w="7895590" h="3609975">
                  <a:moveTo>
                    <a:pt x="5351198" y="3213957"/>
                  </a:moveTo>
                  <a:lnTo>
                    <a:pt x="5351198" y="3213957"/>
                  </a:lnTo>
                </a:path>
                <a:path w="7895590" h="3609975">
                  <a:moveTo>
                    <a:pt x="5318816" y="3246339"/>
                  </a:moveTo>
                  <a:lnTo>
                    <a:pt x="5318816" y="3246339"/>
                  </a:lnTo>
                </a:path>
                <a:path w="7895590" h="3609975">
                  <a:moveTo>
                    <a:pt x="5287445" y="3277710"/>
                  </a:moveTo>
                  <a:lnTo>
                    <a:pt x="5287445" y="3277710"/>
                  </a:lnTo>
                </a:path>
                <a:path w="7895590" h="3609975">
                  <a:moveTo>
                    <a:pt x="5256075" y="3309080"/>
                  </a:moveTo>
                  <a:lnTo>
                    <a:pt x="5256075" y="3309080"/>
                  </a:lnTo>
                </a:path>
                <a:path w="7895590" h="3609975">
                  <a:moveTo>
                    <a:pt x="5224704" y="3340451"/>
                  </a:moveTo>
                  <a:lnTo>
                    <a:pt x="5224704" y="3340451"/>
                  </a:lnTo>
                </a:path>
                <a:path w="7895590" h="3609975">
                  <a:moveTo>
                    <a:pt x="5193334" y="3372833"/>
                  </a:moveTo>
                  <a:lnTo>
                    <a:pt x="5193334" y="3372833"/>
                  </a:lnTo>
                </a:path>
                <a:path w="7895590" h="3609975">
                  <a:moveTo>
                    <a:pt x="5160951" y="3404204"/>
                  </a:moveTo>
                  <a:lnTo>
                    <a:pt x="5160951" y="3404204"/>
                  </a:lnTo>
                </a:path>
                <a:path w="7895590" h="3609975">
                  <a:moveTo>
                    <a:pt x="5129581" y="3435574"/>
                  </a:moveTo>
                  <a:lnTo>
                    <a:pt x="5129581" y="3435574"/>
                  </a:lnTo>
                </a:path>
                <a:path w="7895590" h="3609975">
                  <a:moveTo>
                    <a:pt x="5098211" y="3466945"/>
                  </a:moveTo>
                  <a:lnTo>
                    <a:pt x="5098211" y="3466945"/>
                  </a:lnTo>
                </a:path>
                <a:path w="7895590" h="3609975">
                  <a:moveTo>
                    <a:pt x="5066840" y="3498315"/>
                  </a:moveTo>
                  <a:lnTo>
                    <a:pt x="5066840" y="3498315"/>
                  </a:lnTo>
                </a:path>
                <a:path w="7895590" h="3609975">
                  <a:moveTo>
                    <a:pt x="6778050" y="2313320"/>
                  </a:moveTo>
                  <a:lnTo>
                    <a:pt x="6778050" y="2313320"/>
                  </a:lnTo>
                </a:path>
                <a:path w="7895590" h="3609975">
                  <a:moveTo>
                    <a:pt x="6757811" y="2334571"/>
                  </a:moveTo>
                  <a:lnTo>
                    <a:pt x="6757811" y="2334571"/>
                  </a:lnTo>
                </a:path>
                <a:path w="7895590" h="3609975">
                  <a:moveTo>
                    <a:pt x="6736560" y="2355822"/>
                  </a:moveTo>
                  <a:lnTo>
                    <a:pt x="6736560" y="2355822"/>
                  </a:lnTo>
                </a:path>
                <a:path w="7895590" h="3609975">
                  <a:moveTo>
                    <a:pt x="6715309" y="2377073"/>
                  </a:moveTo>
                  <a:lnTo>
                    <a:pt x="6715309" y="2377073"/>
                  </a:lnTo>
                </a:path>
                <a:path w="7895590" h="3609975">
                  <a:moveTo>
                    <a:pt x="6694058" y="2397312"/>
                  </a:moveTo>
                  <a:lnTo>
                    <a:pt x="6694058" y="2397312"/>
                  </a:lnTo>
                </a:path>
                <a:path w="7895590" h="3609975">
                  <a:moveTo>
                    <a:pt x="6672807" y="2418563"/>
                  </a:moveTo>
                  <a:lnTo>
                    <a:pt x="6672807" y="2418563"/>
                  </a:lnTo>
                </a:path>
                <a:path w="7895590" h="3609975">
                  <a:moveTo>
                    <a:pt x="6652568" y="2439814"/>
                  </a:moveTo>
                  <a:lnTo>
                    <a:pt x="6652568" y="2439814"/>
                  </a:lnTo>
                </a:path>
                <a:path w="7895590" h="3609975">
                  <a:moveTo>
                    <a:pt x="6631317" y="2461065"/>
                  </a:moveTo>
                  <a:lnTo>
                    <a:pt x="6631317" y="2461065"/>
                  </a:lnTo>
                </a:path>
                <a:path w="7895590" h="3609975">
                  <a:moveTo>
                    <a:pt x="6610066" y="2482316"/>
                  </a:moveTo>
                  <a:lnTo>
                    <a:pt x="6610066" y="2482316"/>
                  </a:lnTo>
                </a:path>
                <a:path w="7895590" h="3609975">
                  <a:moveTo>
                    <a:pt x="6588815" y="2503567"/>
                  </a:moveTo>
                  <a:lnTo>
                    <a:pt x="6588815" y="2503567"/>
                  </a:lnTo>
                </a:path>
                <a:path w="7895590" h="3609975">
                  <a:moveTo>
                    <a:pt x="6567564" y="2523806"/>
                  </a:moveTo>
                  <a:lnTo>
                    <a:pt x="6567564" y="2523806"/>
                  </a:lnTo>
                </a:path>
                <a:path w="7895590" h="3609975">
                  <a:moveTo>
                    <a:pt x="6546313" y="2545057"/>
                  </a:moveTo>
                  <a:lnTo>
                    <a:pt x="6546313" y="2545057"/>
                  </a:lnTo>
                </a:path>
                <a:path w="7895590" h="3609975">
                  <a:moveTo>
                    <a:pt x="6526074" y="2566308"/>
                  </a:moveTo>
                  <a:lnTo>
                    <a:pt x="6526074" y="2566308"/>
                  </a:lnTo>
                </a:path>
                <a:path w="7895590" h="3609975">
                  <a:moveTo>
                    <a:pt x="6504823" y="2587559"/>
                  </a:moveTo>
                  <a:lnTo>
                    <a:pt x="6504823" y="2587559"/>
                  </a:lnTo>
                </a:path>
                <a:path w="7895590" h="3609975">
                  <a:moveTo>
                    <a:pt x="6483572" y="2608810"/>
                  </a:moveTo>
                  <a:lnTo>
                    <a:pt x="6483572" y="2608810"/>
                  </a:lnTo>
                </a:path>
                <a:path w="7895590" h="3609975">
                  <a:moveTo>
                    <a:pt x="6462321" y="2630061"/>
                  </a:moveTo>
                  <a:lnTo>
                    <a:pt x="6462321" y="2630061"/>
                  </a:lnTo>
                </a:path>
                <a:path w="7895590" h="3609975">
                  <a:moveTo>
                    <a:pt x="6441070" y="2650300"/>
                  </a:moveTo>
                  <a:lnTo>
                    <a:pt x="6441070" y="2650300"/>
                  </a:lnTo>
                </a:path>
                <a:path w="7895590" h="3609975">
                  <a:moveTo>
                    <a:pt x="6419819" y="2671551"/>
                  </a:moveTo>
                  <a:lnTo>
                    <a:pt x="6419819" y="2671551"/>
                  </a:lnTo>
                </a:path>
                <a:path w="7895590" h="3609975">
                  <a:moveTo>
                    <a:pt x="6399580" y="2692802"/>
                  </a:moveTo>
                  <a:lnTo>
                    <a:pt x="6399580" y="2692802"/>
                  </a:lnTo>
                </a:path>
                <a:path w="7895590" h="3609975">
                  <a:moveTo>
                    <a:pt x="6767930" y="2281950"/>
                  </a:moveTo>
                  <a:lnTo>
                    <a:pt x="6767930" y="2281950"/>
                  </a:lnTo>
                </a:path>
                <a:path w="7895590" h="3609975">
                  <a:moveTo>
                    <a:pt x="6746679" y="2303201"/>
                  </a:moveTo>
                  <a:lnTo>
                    <a:pt x="6746679" y="2303201"/>
                  </a:lnTo>
                </a:path>
                <a:path w="7895590" h="3609975">
                  <a:moveTo>
                    <a:pt x="6725428" y="2324452"/>
                  </a:moveTo>
                  <a:lnTo>
                    <a:pt x="6725428" y="2324452"/>
                  </a:lnTo>
                </a:path>
                <a:path w="7895590" h="3609975">
                  <a:moveTo>
                    <a:pt x="6705189" y="2344691"/>
                  </a:moveTo>
                  <a:lnTo>
                    <a:pt x="6705189" y="2344691"/>
                  </a:lnTo>
                </a:path>
                <a:path w="7895590" h="3609975">
                  <a:moveTo>
                    <a:pt x="6683938" y="2365942"/>
                  </a:moveTo>
                  <a:lnTo>
                    <a:pt x="6683938" y="2365942"/>
                  </a:lnTo>
                </a:path>
                <a:path w="7895590" h="3609975">
                  <a:moveTo>
                    <a:pt x="6662687" y="2387193"/>
                  </a:moveTo>
                  <a:lnTo>
                    <a:pt x="6662687" y="2387193"/>
                  </a:lnTo>
                </a:path>
                <a:path w="7895590" h="3609975">
                  <a:moveTo>
                    <a:pt x="6641436" y="2408444"/>
                  </a:moveTo>
                  <a:lnTo>
                    <a:pt x="6641436" y="2408444"/>
                  </a:lnTo>
                </a:path>
                <a:path w="7895590" h="3609975">
                  <a:moveTo>
                    <a:pt x="6620185" y="2429695"/>
                  </a:moveTo>
                  <a:lnTo>
                    <a:pt x="6620185" y="2429695"/>
                  </a:lnTo>
                </a:path>
                <a:path w="7895590" h="3609975">
                  <a:moveTo>
                    <a:pt x="6598934" y="2450946"/>
                  </a:moveTo>
                  <a:lnTo>
                    <a:pt x="6598934" y="2450946"/>
                  </a:lnTo>
                </a:path>
                <a:path w="7895590" h="3609975">
                  <a:moveTo>
                    <a:pt x="6578695" y="2471185"/>
                  </a:moveTo>
                  <a:lnTo>
                    <a:pt x="6578695" y="2471185"/>
                  </a:lnTo>
                </a:path>
                <a:path w="7895590" h="3609975">
                  <a:moveTo>
                    <a:pt x="6557444" y="2492436"/>
                  </a:moveTo>
                  <a:lnTo>
                    <a:pt x="6557444" y="2492436"/>
                  </a:lnTo>
                </a:path>
                <a:path w="7895590" h="3609975">
                  <a:moveTo>
                    <a:pt x="6536193" y="2513687"/>
                  </a:moveTo>
                  <a:lnTo>
                    <a:pt x="6536193" y="2513687"/>
                  </a:lnTo>
                </a:path>
                <a:path w="7895590" h="3609975">
                  <a:moveTo>
                    <a:pt x="6514942" y="2534938"/>
                  </a:moveTo>
                  <a:lnTo>
                    <a:pt x="6514942" y="2534938"/>
                  </a:lnTo>
                </a:path>
                <a:path w="7895590" h="3609975">
                  <a:moveTo>
                    <a:pt x="6493691" y="2556189"/>
                  </a:moveTo>
                  <a:lnTo>
                    <a:pt x="6493691" y="2556189"/>
                  </a:lnTo>
                </a:path>
                <a:path w="7895590" h="3609975">
                  <a:moveTo>
                    <a:pt x="6473452" y="2576428"/>
                  </a:moveTo>
                  <a:lnTo>
                    <a:pt x="6473452" y="2576428"/>
                  </a:lnTo>
                </a:path>
                <a:path w="7895590" h="3609975">
                  <a:moveTo>
                    <a:pt x="6452201" y="2597679"/>
                  </a:moveTo>
                  <a:lnTo>
                    <a:pt x="6452201" y="2597679"/>
                  </a:lnTo>
                </a:path>
                <a:path w="7895590" h="3609975">
                  <a:moveTo>
                    <a:pt x="6430950" y="2618930"/>
                  </a:moveTo>
                  <a:lnTo>
                    <a:pt x="6430950" y="2618930"/>
                  </a:lnTo>
                </a:path>
                <a:path w="7895590" h="3609975">
                  <a:moveTo>
                    <a:pt x="6409699" y="2640181"/>
                  </a:moveTo>
                  <a:lnTo>
                    <a:pt x="6409699" y="2640181"/>
                  </a:lnTo>
                </a:path>
                <a:path w="7895590" h="3609975">
                  <a:moveTo>
                    <a:pt x="6715309" y="2292069"/>
                  </a:moveTo>
                  <a:lnTo>
                    <a:pt x="6715309" y="2292069"/>
                  </a:lnTo>
                </a:path>
                <a:path w="7895590" h="3609975">
                  <a:moveTo>
                    <a:pt x="6694058" y="2313320"/>
                  </a:moveTo>
                  <a:lnTo>
                    <a:pt x="6694058" y="2313320"/>
                  </a:lnTo>
                </a:path>
                <a:path w="7895590" h="3609975">
                  <a:moveTo>
                    <a:pt x="6672807" y="2334571"/>
                  </a:moveTo>
                  <a:lnTo>
                    <a:pt x="6672807" y="2334571"/>
                  </a:lnTo>
                </a:path>
                <a:path w="7895590" h="3609975">
                  <a:moveTo>
                    <a:pt x="6652568" y="2355822"/>
                  </a:moveTo>
                  <a:lnTo>
                    <a:pt x="6652568" y="2355822"/>
                  </a:lnTo>
                </a:path>
                <a:path w="7895590" h="3609975">
                  <a:moveTo>
                    <a:pt x="6631317" y="2377073"/>
                  </a:moveTo>
                  <a:lnTo>
                    <a:pt x="6631317" y="2377073"/>
                  </a:lnTo>
                </a:path>
                <a:path w="7895590" h="3609975">
                  <a:moveTo>
                    <a:pt x="6610066" y="2397312"/>
                  </a:moveTo>
                  <a:lnTo>
                    <a:pt x="6610066" y="2397312"/>
                  </a:lnTo>
                </a:path>
                <a:path w="7895590" h="3609975">
                  <a:moveTo>
                    <a:pt x="6588815" y="2418563"/>
                  </a:moveTo>
                  <a:lnTo>
                    <a:pt x="6588815" y="2418563"/>
                  </a:lnTo>
                </a:path>
                <a:path w="7895590" h="3609975">
                  <a:moveTo>
                    <a:pt x="6567564" y="2439814"/>
                  </a:moveTo>
                  <a:lnTo>
                    <a:pt x="6567564" y="2439814"/>
                  </a:lnTo>
                </a:path>
                <a:path w="7895590" h="3609975">
                  <a:moveTo>
                    <a:pt x="6546313" y="2461065"/>
                  </a:moveTo>
                  <a:lnTo>
                    <a:pt x="6546313" y="2461065"/>
                  </a:lnTo>
                </a:path>
                <a:path w="7895590" h="3609975">
                  <a:moveTo>
                    <a:pt x="6526074" y="2482316"/>
                  </a:moveTo>
                  <a:lnTo>
                    <a:pt x="6526074" y="2482316"/>
                  </a:lnTo>
                </a:path>
                <a:path w="7895590" h="3609975">
                  <a:moveTo>
                    <a:pt x="6504823" y="2503567"/>
                  </a:moveTo>
                  <a:lnTo>
                    <a:pt x="6504823" y="2503567"/>
                  </a:lnTo>
                </a:path>
                <a:path w="7895590" h="3609975">
                  <a:moveTo>
                    <a:pt x="6483572" y="2523806"/>
                  </a:moveTo>
                  <a:lnTo>
                    <a:pt x="6483572" y="2523806"/>
                  </a:lnTo>
                </a:path>
                <a:path w="7895590" h="3609975">
                  <a:moveTo>
                    <a:pt x="6462321" y="2545057"/>
                  </a:moveTo>
                  <a:lnTo>
                    <a:pt x="6462321" y="2545057"/>
                  </a:lnTo>
                </a:path>
                <a:path w="7895590" h="3609975">
                  <a:moveTo>
                    <a:pt x="6441070" y="2566308"/>
                  </a:moveTo>
                  <a:lnTo>
                    <a:pt x="6441070" y="2566308"/>
                  </a:lnTo>
                </a:path>
                <a:path w="7895590" h="3609975">
                  <a:moveTo>
                    <a:pt x="6419819" y="2587559"/>
                  </a:moveTo>
                  <a:lnTo>
                    <a:pt x="6419819" y="2587559"/>
                  </a:lnTo>
                </a:path>
                <a:path w="7895590" h="3609975">
                  <a:moveTo>
                    <a:pt x="6399580" y="2608810"/>
                  </a:moveTo>
                  <a:lnTo>
                    <a:pt x="6399580" y="2608810"/>
                  </a:lnTo>
                </a:path>
                <a:path w="7895590" h="3609975">
                  <a:moveTo>
                    <a:pt x="6683938" y="2281950"/>
                  </a:moveTo>
                  <a:lnTo>
                    <a:pt x="6683938" y="2281950"/>
                  </a:lnTo>
                </a:path>
                <a:path w="7895590" h="3609975">
                  <a:moveTo>
                    <a:pt x="6662687" y="2303201"/>
                  </a:moveTo>
                  <a:lnTo>
                    <a:pt x="6662687" y="2303201"/>
                  </a:lnTo>
                </a:path>
                <a:path w="7895590" h="3609975">
                  <a:moveTo>
                    <a:pt x="6641436" y="2324452"/>
                  </a:moveTo>
                  <a:lnTo>
                    <a:pt x="6641436" y="2324452"/>
                  </a:lnTo>
                </a:path>
                <a:path w="7895590" h="3609975">
                  <a:moveTo>
                    <a:pt x="6620185" y="2344691"/>
                  </a:moveTo>
                  <a:lnTo>
                    <a:pt x="6620185" y="2344691"/>
                  </a:lnTo>
                </a:path>
                <a:path w="7895590" h="3609975">
                  <a:moveTo>
                    <a:pt x="6598934" y="2365942"/>
                  </a:moveTo>
                  <a:lnTo>
                    <a:pt x="6598934" y="2365942"/>
                  </a:lnTo>
                </a:path>
                <a:path w="7895590" h="3609975">
                  <a:moveTo>
                    <a:pt x="6578695" y="2387193"/>
                  </a:moveTo>
                  <a:lnTo>
                    <a:pt x="6578695" y="2387193"/>
                  </a:lnTo>
                </a:path>
                <a:path w="7895590" h="3609975">
                  <a:moveTo>
                    <a:pt x="6557444" y="2408444"/>
                  </a:moveTo>
                  <a:lnTo>
                    <a:pt x="6557444" y="2408444"/>
                  </a:lnTo>
                </a:path>
                <a:path w="7895590" h="3609975">
                  <a:moveTo>
                    <a:pt x="6536193" y="2429695"/>
                  </a:moveTo>
                  <a:lnTo>
                    <a:pt x="6536193" y="2429695"/>
                  </a:lnTo>
                </a:path>
                <a:path w="7895590" h="3609975">
                  <a:moveTo>
                    <a:pt x="6514942" y="2450946"/>
                  </a:moveTo>
                  <a:lnTo>
                    <a:pt x="6514942" y="2450946"/>
                  </a:lnTo>
                </a:path>
                <a:path w="7895590" h="3609975">
                  <a:moveTo>
                    <a:pt x="6493691" y="2471185"/>
                  </a:moveTo>
                  <a:lnTo>
                    <a:pt x="6493691" y="2471185"/>
                  </a:lnTo>
                </a:path>
                <a:path w="7895590" h="3609975">
                  <a:moveTo>
                    <a:pt x="6473452" y="2492436"/>
                  </a:moveTo>
                  <a:lnTo>
                    <a:pt x="6473452" y="2492436"/>
                  </a:lnTo>
                </a:path>
                <a:path w="7895590" h="3609975">
                  <a:moveTo>
                    <a:pt x="6452201" y="2513687"/>
                  </a:moveTo>
                  <a:lnTo>
                    <a:pt x="6452201" y="2513687"/>
                  </a:lnTo>
                </a:path>
                <a:path w="7895590" h="3609975">
                  <a:moveTo>
                    <a:pt x="6430950" y="2534938"/>
                  </a:moveTo>
                  <a:lnTo>
                    <a:pt x="6430950" y="2534938"/>
                  </a:lnTo>
                </a:path>
                <a:path w="7895590" h="3609975">
                  <a:moveTo>
                    <a:pt x="6409699" y="2556189"/>
                  </a:moveTo>
                  <a:lnTo>
                    <a:pt x="6409699" y="2556189"/>
                  </a:lnTo>
                </a:path>
                <a:path w="7895590" h="3609975">
                  <a:moveTo>
                    <a:pt x="6631317" y="2292069"/>
                  </a:moveTo>
                  <a:lnTo>
                    <a:pt x="6631317" y="2292069"/>
                  </a:lnTo>
                </a:path>
                <a:path w="7895590" h="3609975">
                  <a:moveTo>
                    <a:pt x="6610066" y="2313320"/>
                  </a:moveTo>
                  <a:lnTo>
                    <a:pt x="6610066" y="2313320"/>
                  </a:lnTo>
                </a:path>
                <a:path w="7895590" h="3609975">
                  <a:moveTo>
                    <a:pt x="6588815" y="2334571"/>
                  </a:moveTo>
                  <a:lnTo>
                    <a:pt x="6588815" y="2334571"/>
                  </a:lnTo>
                </a:path>
                <a:path w="7895590" h="3609975">
                  <a:moveTo>
                    <a:pt x="6567564" y="2355822"/>
                  </a:moveTo>
                  <a:lnTo>
                    <a:pt x="6567564" y="2355822"/>
                  </a:lnTo>
                </a:path>
                <a:path w="7895590" h="3609975">
                  <a:moveTo>
                    <a:pt x="6546313" y="2377073"/>
                  </a:moveTo>
                  <a:lnTo>
                    <a:pt x="6546313" y="2377073"/>
                  </a:lnTo>
                </a:path>
                <a:path w="7895590" h="3609975">
                  <a:moveTo>
                    <a:pt x="6526074" y="2397312"/>
                  </a:moveTo>
                  <a:lnTo>
                    <a:pt x="6526074" y="2397312"/>
                  </a:lnTo>
                </a:path>
                <a:path w="7895590" h="3609975">
                  <a:moveTo>
                    <a:pt x="6504823" y="2418563"/>
                  </a:moveTo>
                  <a:lnTo>
                    <a:pt x="6504823" y="2418563"/>
                  </a:lnTo>
                </a:path>
                <a:path w="7895590" h="3609975">
                  <a:moveTo>
                    <a:pt x="6483572" y="2439814"/>
                  </a:moveTo>
                  <a:lnTo>
                    <a:pt x="6483572" y="2439814"/>
                  </a:lnTo>
                </a:path>
                <a:path w="7895590" h="3609975">
                  <a:moveTo>
                    <a:pt x="6462321" y="2461065"/>
                  </a:moveTo>
                  <a:lnTo>
                    <a:pt x="6462321" y="2461065"/>
                  </a:lnTo>
                </a:path>
                <a:path w="7895590" h="3609975">
                  <a:moveTo>
                    <a:pt x="6441070" y="2482316"/>
                  </a:moveTo>
                  <a:lnTo>
                    <a:pt x="6441070" y="2482316"/>
                  </a:lnTo>
                </a:path>
                <a:path w="7895590" h="3609975">
                  <a:moveTo>
                    <a:pt x="6419819" y="2503567"/>
                  </a:moveTo>
                  <a:lnTo>
                    <a:pt x="6419819" y="2503567"/>
                  </a:lnTo>
                </a:path>
                <a:path w="7895590" h="3609975">
                  <a:moveTo>
                    <a:pt x="6399580" y="2523806"/>
                  </a:moveTo>
                  <a:lnTo>
                    <a:pt x="6399580" y="2523806"/>
                  </a:lnTo>
                </a:path>
                <a:path w="7895590" h="3609975">
                  <a:moveTo>
                    <a:pt x="6598934" y="2281950"/>
                  </a:moveTo>
                  <a:lnTo>
                    <a:pt x="6598934" y="2281950"/>
                  </a:lnTo>
                </a:path>
                <a:path w="7895590" h="3609975">
                  <a:moveTo>
                    <a:pt x="6578695" y="2303201"/>
                  </a:moveTo>
                  <a:lnTo>
                    <a:pt x="6578695" y="2303201"/>
                  </a:lnTo>
                </a:path>
                <a:path w="7895590" h="3609975">
                  <a:moveTo>
                    <a:pt x="6557444" y="2324452"/>
                  </a:moveTo>
                  <a:lnTo>
                    <a:pt x="6557444" y="2324452"/>
                  </a:lnTo>
                </a:path>
                <a:path w="7895590" h="3609975">
                  <a:moveTo>
                    <a:pt x="6536193" y="2344691"/>
                  </a:moveTo>
                  <a:lnTo>
                    <a:pt x="6536193" y="2344691"/>
                  </a:lnTo>
                </a:path>
                <a:path w="7895590" h="3609975">
                  <a:moveTo>
                    <a:pt x="6514942" y="2365942"/>
                  </a:moveTo>
                  <a:lnTo>
                    <a:pt x="6514942" y="2365942"/>
                  </a:lnTo>
                </a:path>
                <a:path w="7895590" h="3609975">
                  <a:moveTo>
                    <a:pt x="6493691" y="2387193"/>
                  </a:moveTo>
                  <a:lnTo>
                    <a:pt x="6493691" y="2387193"/>
                  </a:lnTo>
                </a:path>
                <a:path w="7895590" h="3609975">
                  <a:moveTo>
                    <a:pt x="6473452" y="2408444"/>
                  </a:moveTo>
                  <a:lnTo>
                    <a:pt x="6473452" y="2408444"/>
                  </a:lnTo>
                </a:path>
                <a:path w="7895590" h="3609975">
                  <a:moveTo>
                    <a:pt x="6452201" y="2429695"/>
                  </a:moveTo>
                  <a:lnTo>
                    <a:pt x="6452201" y="2429695"/>
                  </a:lnTo>
                </a:path>
                <a:path w="7895590" h="3609975">
                  <a:moveTo>
                    <a:pt x="6430950" y="2450946"/>
                  </a:moveTo>
                  <a:lnTo>
                    <a:pt x="6430950" y="2450946"/>
                  </a:lnTo>
                </a:path>
                <a:path w="7895590" h="3609975">
                  <a:moveTo>
                    <a:pt x="6409699" y="2471185"/>
                  </a:moveTo>
                  <a:lnTo>
                    <a:pt x="6409699" y="2471185"/>
                  </a:lnTo>
                </a:path>
                <a:path w="7895590" h="3609975">
                  <a:moveTo>
                    <a:pt x="6546313" y="2292069"/>
                  </a:moveTo>
                  <a:lnTo>
                    <a:pt x="6546313" y="2292069"/>
                  </a:lnTo>
                </a:path>
                <a:path w="7895590" h="3609975">
                  <a:moveTo>
                    <a:pt x="6526074" y="2313320"/>
                  </a:moveTo>
                  <a:lnTo>
                    <a:pt x="6526074" y="2313320"/>
                  </a:lnTo>
                </a:path>
                <a:path w="7895590" h="3609975">
                  <a:moveTo>
                    <a:pt x="6504823" y="2334571"/>
                  </a:moveTo>
                  <a:lnTo>
                    <a:pt x="6504823" y="2334571"/>
                  </a:lnTo>
                </a:path>
                <a:path w="7895590" h="3609975">
                  <a:moveTo>
                    <a:pt x="6483572" y="2355822"/>
                  </a:moveTo>
                  <a:lnTo>
                    <a:pt x="6483572" y="2355822"/>
                  </a:lnTo>
                </a:path>
                <a:path w="7895590" h="3609975">
                  <a:moveTo>
                    <a:pt x="6462321" y="2377073"/>
                  </a:moveTo>
                  <a:lnTo>
                    <a:pt x="6462321" y="2377073"/>
                  </a:lnTo>
                </a:path>
                <a:path w="7895590" h="3609975">
                  <a:moveTo>
                    <a:pt x="6441070" y="2397312"/>
                  </a:moveTo>
                  <a:lnTo>
                    <a:pt x="6441070" y="2397312"/>
                  </a:lnTo>
                </a:path>
                <a:path w="7895590" h="3609975">
                  <a:moveTo>
                    <a:pt x="6419819" y="2418563"/>
                  </a:moveTo>
                  <a:lnTo>
                    <a:pt x="6419819" y="2418563"/>
                  </a:lnTo>
                </a:path>
                <a:path w="7895590" h="3609975">
                  <a:moveTo>
                    <a:pt x="6399580" y="2439814"/>
                  </a:moveTo>
                  <a:lnTo>
                    <a:pt x="6399580" y="2439814"/>
                  </a:lnTo>
                </a:path>
                <a:path w="7895590" h="3609975">
                  <a:moveTo>
                    <a:pt x="6514942" y="2281950"/>
                  </a:moveTo>
                  <a:lnTo>
                    <a:pt x="6514942" y="2281950"/>
                  </a:lnTo>
                </a:path>
                <a:path w="7895590" h="3609975">
                  <a:moveTo>
                    <a:pt x="6493691" y="2303201"/>
                  </a:moveTo>
                  <a:lnTo>
                    <a:pt x="6493691" y="2303201"/>
                  </a:lnTo>
                </a:path>
                <a:path w="7895590" h="3609975">
                  <a:moveTo>
                    <a:pt x="6473452" y="2324452"/>
                  </a:moveTo>
                  <a:lnTo>
                    <a:pt x="6473452" y="2324452"/>
                  </a:lnTo>
                </a:path>
                <a:path w="7895590" h="3609975">
                  <a:moveTo>
                    <a:pt x="6452201" y="2344691"/>
                  </a:moveTo>
                  <a:lnTo>
                    <a:pt x="6452201" y="2344691"/>
                  </a:lnTo>
                </a:path>
                <a:path w="7895590" h="3609975">
                  <a:moveTo>
                    <a:pt x="6430950" y="2365942"/>
                  </a:moveTo>
                  <a:lnTo>
                    <a:pt x="6430950" y="2365942"/>
                  </a:lnTo>
                </a:path>
                <a:path w="7895590" h="3609975">
                  <a:moveTo>
                    <a:pt x="6409699" y="2387193"/>
                  </a:moveTo>
                  <a:lnTo>
                    <a:pt x="6409699" y="2387193"/>
                  </a:lnTo>
                </a:path>
                <a:path w="7895590" h="3609975">
                  <a:moveTo>
                    <a:pt x="6462321" y="2292069"/>
                  </a:moveTo>
                  <a:lnTo>
                    <a:pt x="6462321" y="2292069"/>
                  </a:lnTo>
                </a:path>
                <a:path w="7895590" h="3609975">
                  <a:moveTo>
                    <a:pt x="6441070" y="2313320"/>
                  </a:moveTo>
                  <a:lnTo>
                    <a:pt x="6441070" y="2313320"/>
                  </a:lnTo>
                </a:path>
                <a:path w="7895590" h="3609975">
                  <a:moveTo>
                    <a:pt x="6419819" y="2334571"/>
                  </a:moveTo>
                  <a:lnTo>
                    <a:pt x="6419819" y="2334571"/>
                  </a:lnTo>
                </a:path>
                <a:path w="7895590" h="3609975">
                  <a:moveTo>
                    <a:pt x="6399580" y="2355822"/>
                  </a:moveTo>
                  <a:lnTo>
                    <a:pt x="6399580" y="2355822"/>
                  </a:lnTo>
                </a:path>
                <a:path w="7895590" h="3609975">
                  <a:moveTo>
                    <a:pt x="6430950" y="2281950"/>
                  </a:moveTo>
                  <a:lnTo>
                    <a:pt x="6430950" y="2281950"/>
                  </a:lnTo>
                </a:path>
                <a:path w="7895590" h="3609975">
                  <a:moveTo>
                    <a:pt x="6409699" y="2303201"/>
                  </a:moveTo>
                  <a:lnTo>
                    <a:pt x="6409699" y="2303201"/>
                  </a:lnTo>
                </a:path>
                <a:path w="7895590" h="3609975">
                  <a:moveTo>
                    <a:pt x="6799301" y="2714053"/>
                  </a:moveTo>
                  <a:lnTo>
                    <a:pt x="6799301" y="2714053"/>
                  </a:lnTo>
                </a:path>
                <a:path w="7895590" h="3609975">
                  <a:moveTo>
                    <a:pt x="6778050" y="2735304"/>
                  </a:moveTo>
                  <a:lnTo>
                    <a:pt x="6778050" y="2735304"/>
                  </a:lnTo>
                </a:path>
                <a:path w="7895590" h="3609975">
                  <a:moveTo>
                    <a:pt x="6757811" y="2755543"/>
                  </a:moveTo>
                  <a:lnTo>
                    <a:pt x="6757811" y="2755543"/>
                  </a:lnTo>
                </a:path>
                <a:path w="7895590" h="3609975">
                  <a:moveTo>
                    <a:pt x="6736560" y="2776794"/>
                  </a:moveTo>
                  <a:lnTo>
                    <a:pt x="6736560" y="2776794"/>
                  </a:lnTo>
                </a:path>
                <a:path w="7895590" h="3609975">
                  <a:moveTo>
                    <a:pt x="6715309" y="2798045"/>
                  </a:moveTo>
                  <a:lnTo>
                    <a:pt x="6715309" y="2798045"/>
                  </a:lnTo>
                </a:path>
                <a:path w="7895590" h="3609975">
                  <a:moveTo>
                    <a:pt x="6694058" y="2819296"/>
                  </a:moveTo>
                  <a:lnTo>
                    <a:pt x="6694058" y="2819296"/>
                  </a:lnTo>
                </a:path>
                <a:path w="7895590" h="3609975">
                  <a:moveTo>
                    <a:pt x="6672807" y="2840547"/>
                  </a:moveTo>
                  <a:lnTo>
                    <a:pt x="6672807" y="2840547"/>
                  </a:lnTo>
                </a:path>
                <a:path w="7895590" h="3609975">
                  <a:moveTo>
                    <a:pt x="6652568" y="2861798"/>
                  </a:moveTo>
                  <a:lnTo>
                    <a:pt x="6652568" y="2861798"/>
                  </a:lnTo>
                </a:path>
                <a:path w="7895590" h="3609975">
                  <a:moveTo>
                    <a:pt x="6631317" y="2882037"/>
                  </a:moveTo>
                  <a:lnTo>
                    <a:pt x="6631317" y="2882037"/>
                  </a:lnTo>
                </a:path>
                <a:path w="7895590" h="3609975">
                  <a:moveTo>
                    <a:pt x="7104910" y="2365942"/>
                  </a:moveTo>
                  <a:lnTo>
                    <a:pt x="7104910" y="2365942"/>
                  </a:lnTo>
                </a:path>
                <a:path w="7895590" h="3609975">
                  <a:moveTo>
                    <a:pt x="7083659" y="2387193"/>
                  </a:moveTo>
                  <a:lnTo>
                    <a:pt x="7083659" y="2387193"/>
                  </a:lnTo>
                </a:path>
                <a:path w="7895590" h="3609975">
                  <a:moveTo>
                    <a:pt x="7063420" y="2408444"/>
                  </a:moveTo>
                  <a:lnTo>
                    <a:pt x="7063420" y="2408444"/>
                  </a:lnTo>
                </a:path>
                <a:path w="7895590" h="3609975">
                  <a:moveTo>
                    <a:pt x="7042169" y="2429695"/>
                  </a:moveTo>
                  <a:lnTo>
                    <a:pt x="7042169" y="2429695"/>
                  </a:lnTo>
                </a:path>
                <a:path w="7895590" h="3609975">
                  <a:moveTo>
                    <a:pt x="7020918" y="2450946"/>
                  </a:moveTo>
                  <a:lnTo>
                    <a:pt x="7020918" y="2450946"/>
                  </a:lnTo>
                </a:path>
                <a:path w="7895590" h="3609975">
                  <a:moveTo>
                    <a:pt x="6999667" y="2471185"/>
                  </a:moveTo>
                  <a:lnTo>
                    <a:pt x="6999667" y="2471185"/>
                  </a:lnTo>
                </a:path>
                <a:path w="7895590" h="3609975">
                  <a:moveTo>
                    <a:pt x="6978416" y="2492436"/>
                  </a:moveTo>
                  <a:lnTo>
                    <a:pt x="6978416" y="2492436"/>
                  </a:lnTo>
                </a:path>
                <a:path w="7895590" h="3609975">
                  <a:moveTo>
                    <a:pt x="6957165" y="2513687"/>
                  </a:moveTo>
                  <a:lnTo>
                    <a:pt x="6957165" y="2513687"/>
                  </a:lnTo>
                </a:path>
                <a:path w="7895590" h="3609975">
                  <a:moveTo>
                    <a:pt x="6936926" y="2534938"/>
                  </a:moveTo>
                  <a:lnTo>
                    <a:pt x="6936926" y="2534938"/>
                  </a:lnTo>
                </a:path>
                <a:path w="7895590" h="3609975">
                  <a:moveTo>
                    <a:pt x="6915675" y="2556189"/>
                  </a:moveTo>
                  <a:lnTo>
                    <a:pt x="6915675" y="2556189"/>
                  </a:lnTo>
                </a:path>
                <a:path w="7895590" h="3609975">
                  <a:moveTo>
                    <a:pt x="6894424" y="2576428"/>
                  </a:moveTo>
                  <a:lnTo>
                    <a:pt x="6894424" y="2576428"/>
                  </a:lnTo>
                </a:path>
                <a:path w="7895590" h="3609975">
                  <a:moveTo>
                    <a:pt x="6873173" y="2597679"/>
                  </a:moveTo>
                  <a:lnTo>
                    <a:pt x="6873173" y="2597679"/>
                  </a:lnTo>
                </a:path>
                <a:path w="7895590" h="3609975">
                  <a:moveTo>
                    <a:pt x="6851922" y="2618930"/>
                  </a:moveTo>
                  <a:lnTo>
                    <a:pt x="6851922" y="2618930"/>
                  </a:lnTo>
                </a:path>
                <a:path w="7895590" h="3609975">
                  <a:moveTo>
                    <a:pt x="6831683" y="2640181"/>
                  </a:moveTo>
                  <a:lnTo>
                    <a:pt x="6831683" y="2640181"/>
                  </a:lnTo>
                </a:path>
                <a:path w="7895590" h="3609975">
                  <a:moveTo>
                    <a:pt x="6810432" y="2661432"/>
                  </a:moveTo>
                  <a:lnTo>
                    <a:pt x="6810432" y="2661432"/>
                  </a:lnTo>
                </a:path>
                <a:path w="7895590" h="3609975">
                  <a:moveTo>
                    <a:pt x="6789181" y="2682683"/>
                  </a:moveTo>
                  <a:lnTo>
                    <a:pt x="6789181" y="2682683"/>
                  </a:lnTo>
                </a:path>
                <a:path w="7895590" h="3609975">
                  <a:moveTo>
                    <a:pt x="6767930" y="2702922"/>
                  </a:moveTo>
                  <a:lnTo>
                    <a:pt x="6767930" y="2702922"/>
                  </a:lnTo>
                </a:path>
                <a:path w="7895590" h="3609975">
                  <a:moveTo>
                    <a:pt x="6746679" y="2724173"/>
                  </a:moveTo>
                  <a:lnTo>
                    <a:pt x="6746679" y="2724173"/>
                  </a:lnTo>
                </a:path>
                <a:path w="7895590" h="3609975">
                  <a:moveTo>
                    <a:pt x="6725428" y="2745424"/>
                  </a:moveTo>
                  <a:lnTo>
                    <a:pt x="6725428" y="2745424"/>
                  </a:lnTo>
                </a:path>
                <a:path w="7895590" h="3609975">
                  <a:moveTo>
                    <a:pt x="6705189" y="2766675"/>
                  </a:moveTo>
                  <a:lnTo>
                    <a:pt x="6705189" y="2766675"/>
                  </a:lnTo>
                </a:path>
                <a:path w="7895590" h="3609975">
                  <a:moveTo>
                    <a:pt x="6683938" y="2787926"/>
                  </a:moveTo>
                  <a:lnTo>
                    <a:pt x="6683938" y="2787926"/>
                  </a:lnTo>
                </a:path>
                <a:path w="7895590" h="3609975">
                  <a:moveTo>
                    <a:pt x="6662687" y="2809177"/>
                  </a:moveTo>
                  <a:lnTo>
                    <a:pt x="6662687" y="2809177"/>
                  </a:lnTo>
                </a:path>
                <a:path w="7895590" h="3609975">
                  <a:moveTo>
                    <a:pt x="6641436" y="2829416"/>
                  </a:moveTo>
                  <a:lnTo>
                    <a:pt x="6641436" y="2829416"/>
                  </a:lnTo>
                </a:path>
                <a:path w="7895590" h="3609975">
                  <a:moveTo>
                    <a:pt x="6620185" y="2850667"/>
                  </a:moveTo>
                  <a:lnTo>
                    <a:pt x="6620185" y="2850667"/>
                  </a:lnTo>
                </a:path>
                <a:path w="7895590" h="3609975">
                  <a:moveTo>
                    <a:pt x="6598934" y="2871917"/>
                  </a:moveTo>
                  <a:lnTo>
                    <a:pt x="6598934" y="2871917"/>
                  </a:lnTo>
                </a:path>
                <a:path w="7895590" h="3609975">
                  <a:moveTo>
                    <a:pt x="6578695" y="2893168"/>
                  </a:moveTo>
                  <a:lnTo>
                    <a:pt x="6578695" y="2893168"/>
                  </a:lnTo>
                </a:path>
                <a:path w="7895590" h="3609975">
                  <a:moveTo>
                    <a:pt x="7094791" y="2334571"/>
                  </a:moveTo>
                  <a:lnTo>
                    <a:pt x="7094791" y="2334571"/>
                  </a:lnTo>
                </a:path>
                <a:path w="7895590" h="3609975">
                  <a:moveTo>
                    <a:pt x="7073540" y="2355822"/>
                  </a:moveTo>
                  <a:lnTo>
                    <a:pt x="7073540" y="2355822"/>
                  </a:lnTo>
                </a:path>
                <a:path w="7895590" h="3609975">
                  <a:moveTo>
                    <a:pt x="7052289" y="2377073"/>
                  </a:moveTo>
                  <a:lnTo>
                    <a:pt x="7052289" y="2377073"/>
                  </a:lnTo>
                </a:path>
                <a:path w="7895590" h="3609975">
                  <a:moveTo>
                    <a:pt x="7031038" y="2397312"/>
                  </a:moveTo>
                  <a:lnTo>
                    <a:pt x="7031038" y="2397312"/>
                  </a:lnTo>
                </a:path>
                <a:path w="7895590" h="3609975">
                  <a:moveTo>
                    <a:pt x="7010799" y="2418563"/>
                  </a:moveTo>
                  <a:lnTo>
                    <a:pt x="7010799" y="2418563"/>
                  </a:lnTo>
                </a:path>
                <a:path w="7895590" h="3609975">
                  <a:moveTo>
                    <a:pt x="6989548" y="2439814"/>
                  </a:moveTo>
                  <a:lnTo>
                    <a:pt x="6989548" y="2439814"/>
                  </a:lnTo>
                </a:path>
                <a:path w="7895590" h="3609975">
                  <a:moveTo>
                    <a:pt x="6968297" y="2461065"/>
                  </a:moveTo>
                  <a:lnTo>
                    <a:pt x="6968297" y="2461065"/>
                  </a:lnTo>
                </a:path>
                <a:path w="7895590" h="3609975">
                  <a:moveTo>
                    <a:pt x="6947046" y="2482316"/>
                  </a:moveTo>
                  <a:lnTo>
                    <a:pt x="6947046" y="2482316"/>
                  </a:lnTo>
                </a:path>
                <a:path w="7895590" h="3609975">
                  <a:moveTo>
                    <a:pt x="6925795" y="2503567"/>
                  </a:moveTo>
                  <a:lnTo>
                    <a:pt x="6925795" y="2503567"/>
                  </a:lnTo>
                </a:path>
                <a:path w="7895590" h="3609975">
                  <a:moveTo>
                    <a:pt x="6904544" y="2523806"/>
                  </a:moveTo>
                  <a:lnTo>
                    <a:pt x="6904544" y="2523806"/>
                  </a:lnTo>
                </a:path>
                <a:path w="7895590" h="3609975">
                  <a:moveTo>
                    <a:pt x="6884305" y="2545057"/>
                  </a:moveTo>
                  <a:lnTo>
                    <a:pt x="6884305" y="2545057"/>
                  </a:lnTo>
                </a:path>
                <a:path w="7895590" h="3609975">
                  <a:moveTo>
                    <a:pt x="6863054" y="2566308"/>
                  </a:moveTo>
                  <a:lnTo>
                    <a:pt x="6863054" y="2566308"/>
                  </a:lnTo>
                </a:path>
                <a:path w="7895590" h="3609975">
                  <a:moveTo>
                    <a:pt x="6841803" y="2587559"/>
                  </a:moveTo>
                  <a:lnTo>
                    <a:pt x="6841803" y="2587559"/>
                  </a:lnTo>
                </a:path>
                <a:path w="7895590" h="3609975">
                  <a:moveTo>
                    <a:pt x="6820552" y="2608810"/>
                  </a:moveTo>
                  <a:lnTo>
                    <a:pt x="6820552" y="2608810"/>
                  </a:lnTo>
                </a:path>
                <a:path w="7895590" h="3609975">
                  <a:moveTo>
                    <a:pt x="6799301" y="2630061"/>
                  </a:moveTo>
                  <a:lnTo>
                    <a:pt x="6799301" y="2630061"/>
                  </a:lnTo>
                </a:path>
                <a:path w="7895590" h="3609975">
                  <a:moveTo>
                    <a:pt x="6778050" y="2650300"/>
                  </a:moveTo>
                  <a:lnTo>
                    <a:pt x="6778050" y="2650300"/>
                  </a:lnTo>
                </a:path>
                <a:path w="7895590" h="3609975">
                  <a:moveTo>
                    <a:pt x="6757811" y="2671551"/>
                  </a:moveTo>
                  <a:lnTo>
                    <a:pt x="6757811" y="2671551"/>
                  </a:lnTo>
                </a:path>
                <a:path w="7895590" h="3609975">
                  <a:moveTo>
                    <a:pt x="6736560" y="2692802"/>
                  </a:moveTo>
                  <a:lnTo>
                    <a:pt x="6736560" y="2692802"/>
                  </a:lnTo>
                </a:path>
                <a:path w="7895590" h="3609975">
                  <a:moveTo>
                    <a:pt x="6715309" y="2714053"/>
                  </a:moveTo>
                  <a:lnTo>
                    <a:pt x="6715309" y="2714053"/>
                  </a:lnTo>
                </a:path>
                <a:path w="7895590" h="3609975">
                  <a:moveTo>
                    <a:pt x="6694058" y="2735304"/>
                  </a:moveTo>
                  <a:lnTo>
                    <a:pt x="6694058" y="2735304"/>
                  </a:lnTo>
                </a:path>
                <a:path w="7895590" h="3609975">
                  <a:moveTo>
                    <a:pt x="6672807" y="2755543"/>
                  </a:moveTo>
                  <a:lnTo>
                    <a:pt x="6672807" y="2755543"/>
                  </a:lnTo>
                </a:path>
                <a:path w="7895590" h="3609975">
                  <a:moveTo>
                    <a:pt x="6652568" y="2776794"/>
                  </a:moveTo>
                  <a:lnTo>
                    <a:pt x="6652568" y="2776794"/>
                  </a:lnTo>
                </a:path>
                <a:path w="7895590" h="3609975">
                  <a:moveTo>
                    <a:pt x="6631317" y="2798045"/>
                  </a:moveTo>
                  <a:lnTo>
                    <a:pt x="6631317" y="2798045"/>
                  </a:lnTo>
                </a:path>
                <a:path w="7895590" h="3609975">
                  <a:moveTo>
                    <a:pt x="6610066" y="2819296"/>
                  </a:moveTo>
                  <a:lnTo>
                    <a:pt x="6610066" y="2819296"/>
                  </a:lnTo>
                </a:path>
                <a:path w="7895590" h="3609975">
                  <a:moveTo>
                    <a:pt x="6588815" y="2840547"/>
                  </a:moveTo>
                  <a:lnTo>
                    <a:pt x="6588815" y="2840547"/>
                  </a:lnTo>
                </a:path>
                <a:path w="7895590" h="3609975">
                  <a:moveTo>
                    <a:pt x="6567564" y="2861798"/>
                  </a:moveTo>
                  <a:lnTo>
                    <a:pt x="6567564" y="2861798"/>
                  </a:lnTo>
                </a:path>
                <a:path w="7895590" h="3609975">
                  <a:moveTo>
                    <a:pt x="6546313" y="2882037"/>
                  </a:moveTo>
                  <a:lnTo>
                    <a:pt x="6546313" y="2882037"/>
                  </a:lnTo>
                </a:path>
                <a:path w="7895590" h="3609975">
                  <a:moveTo>
                    <a:pt x="7104910" y="2281950"/>
                  </a:moveTo>
                  <a:lnTo>
                    <a:pt x="7104910" y="2281950"/>
                  </a:lnTo>
                </a:path>
                <a:path w="7895590" h="3609975">
                  <a:moveTo>
                    <a:pt x="7083659" y="2303201"/>
                  </a:moveTo>
                  <a:lnTo>
                    <a:pt x="7083659" y="2303201"/>
                  </a:lnTo>
                </a:path>
                <a:path w="7895590" h="3609975">
                  <a:moveTo>
                    <a:pt x="7063420" y="2324452"/>
                  </a:moveTo>
                  <a:lnTo>
                    <a:pt x="7063420" y="2324452"/>
                  </a:lnTo>
                </a:path>
                <a:path w="7895590" h="3609975">
                  <a:moveTo>
                    <a:pt x="7042169" y="2344691"/>
                  </a:moveTo>
                  <a:lnTo>
                    <a:pt x="7042169" y="2344691"/>
                  </a:lnTo>
                </a:path>
                <a:path w="7895590" h="3609975">
                  <a:moveTo>
                    <a:pt x="7020918" y="2365942"/>
                  </a:moveTo>
                  <a:lnTo>
                    <a:pt x="7020918" y="2365942"/>
                  </a:lnTo>
                </a:path>
                <a:path w="7895590" h="3609975">
                  <a:moveTo>
                    <a:pt x="6999667" y="2387193"/>
                  </a:moveTo>
                  <a:lnTo>
                    <a:pt x="6999667" y="2387193"/>
                  </a:lnTo>
                </a:path>
                <a:path w="7895590" h="3609975">
                  <a:moveTo>
                    <a:pt x="6978416" y="2408444"/>
                  </a:moveTo>
                  <a:lnTo>
                    <a:pt x="6978416" y="2408444"/>
                  </a:lnTo>
                </a:path>
                <a:path w="7895590" h="3609975">
                  <a:moveTo>
                    <a:pt x="6957165" y="2429695"/>
                  </a:moveTo>
                  <a:lnTo>
                    <a:pt x="6957165" y="2429695"/>
                  </a:lnTo>
                </a:path>
                <a:path w="7895590" h="3609975">
                  <a:moveTo>
                    <a:pt x="6936926" y="2450946"/>
                  </a:moveTo>
                  <a:lnTo>
                    <a:pt x="6936926" y="2450946"/>
                  </a:lnTo>
                </a:path>
                <a:path w="7895590" h="3609975">
                  <a:moveTo>
                    <a:pt x="6915675" y="2471185"/>
                  </a:moveTo>
                  <a:lnTo>
                    <a:pt x="6915675" y="2471185"/>
                  </a:lnTo>
                </a:path>
                <a:path w="7895590" h="3609975">
                  <a:moveTo>
                    <a:pt x="6894424" y="2492436"/>
                  </a:moveTo>
                  <a:lnTo>
                    <a:pt x="6894424" y="2492436"/>
                  </a:lnTo>
                </a:path>
                <a:path w="7895590" h="3609975">
                  <a:moveTo>
                    <a:pt x="6873173" y="2513687"/>
                  </a:moveTo>
                  <a:lnTo>
                    <a:pt x="6873173" y="2513687"/>
                  </a:lnTo>
                </a:path>
                <a:path w="7895590" h="3609975">
                  <a:moveTo>
                    <a:pt x="6851922" y="2534938"/>
                  </a:moveTo>
                  <a:lnTo>
                    <a:pt x="6851922" y="2534938"/>
                  </a:lnTo>
                </a:path>
                <a:path w="7895590" h="3609975">
                  <a:moveTo>
                    <a:pt x="6831683" y="2556189"/>
                  </a:moveTo>
                  <a:lnTo>
                    <a:pt x="6831683" y="2556189"/>
                  </a:lnTo>
                </a:path>
                <a:path w="7895590" h="3609975">
                  <a:moveTo>
                    <a:pt x="6810432" y="2576428"/>
                  </a:moveTo>
                  <a:lnTo>
                    <a:pt x="6810432" y="2576428"/>
                  </a:lnTo>
                </a:path>
                <a:path w="7895590" h="3609975">
                  <a:moveTo>
                    <a:pt x="6789181" y="2597679"/>
                  </a:moveTo>
                  <a:lnTo>
                    <a:pt x="6789181" y="2597679"/>
                  </a:lnTo>
                </a:path>
                <a:path w="7895590" h="3609975">
                  <a:moveTo>
                    <a:pt x="6767930" y="2618930"/>
                  </a:moveTo>
                  <a:lnTo>
                    <a:pt x="6767930" y="2618930"/>
                  </a:lnTo>
                </a:path>
                <a:path w="7895590" h="3609975">
                  <a:moveTo>
                    <a:pt x="6746679" y="2640181"/>
                  </a:moveTo>
                  <a:lnTo>
                    <a:pt x="6746679" y="2640181"/>
                  </a:lnTo>
                </a:path>
                <a:path w="7895590" h="3609975">
                  <a:moveTo>
                    <a:pt x="6725428" y="2661432"/>
                  </a:moveTo>
                  <a:lnTo>
                    <a:pt x="6725428" y="2661432"/>
                  </a:lnTo>
                </a:path>
                <a:path w="7895590" h="3609975">
                  <a:moveTo>
                    <a:pt x="6705189" y="2682683"/>
                  </a:moveTo>
                  <a:lnTo>
                    <a:pt x="6705189" y="2682683"/>
                  </a:lnTo>
                </a:path>
                <a:path w="7895590" h="3609975">
                  <a:moveTo>
                    <a:pt x="6683938" y="2702922"/>
                  </a:moveTo>
                  <a:lnTo>
                    <a:pt x="6683938" y="2702922"/>
                  </a:lnTo>
                </a:path>
                <a:path w="7895590" h="3609975">
                  <a:moveTo>
                    <a:pt x="6662687" y="2724173"/>
                  </a:moveTo>
                  <a:lnTo>
                    <a:pt x="6662687" y="2724173"/>
                  </a:lnTo>
                </a:path>
                <a:path w="7895590" h="3609975">
                  <a:moveTo>
                    <a:pt x="6641436" y="2745424"/>
                  </a:moveTo>
                  <a:lnTo>
                    <a:pt x="6641436" y="2745424"/>
                  </a:lnTo>
                </a:path>
                <a:path w="7895590" h="3609975">
                  <a:moveTo>
                    <a:pt x="6620185" y="2766675"/>
                  </a:moveTo>
                  <a:lnTo>
                    <a:pt x="6620185" y="2766675"/>
                  </a:lnTo>
                </a:path>
                <a:path w="7895590" h="3609975">
                  <a:moveTo>
                    <a:pt x="6598934" y="2787926"/>
                  </a:moveTo>
                  <a:lnTo>
                    <a:pt x="6598934" y="2787926"/>
                  </a:lnTo>
                </a:path>
                <a:path w="7895590" h="3609975">
                  <a:moveTo>
                    <a:pt x="6578695" y="2809177"/>
                  </a:moveTo>
                  <a:lnTo>
                    <a:pt x="6578695" y="2809177"/>
                  </a:lnTo>
                </a:path>
                <a:path w="7895590" h="3609975">
                  <a:moveTo>
                    <a:pt x="6557444" y="2829416"/>
                  </a:moveTo>
                  <a:lnTo>
                    <a:pt x="6557444" y="2829416"/>
                  </a:lnTo>
                </a:path>
                <a:path w="7895590" h="3609975">
                  <a:moveTo>
                    <a:pt x="6536193" y="2850667"/>
                  </a:moveTo>
                  <a:lnTo>
                    <a:pt x="6536193" y="2850667"/>
                  </a:lnTo>
                </a:path>
                <a:path w="7895590" h="3609975">
                  <a:moveTo>
                    <a:pt x="6514942" y="2871917"/>
                  </a:moveTo>
                  <a:lnTo>
                    <a:pt x="6514942" y="2871917"/>
                  </a:lnTo>
                </a:path>
                <a:path w="7895590" h="3609975">
                  <a:moveTo>
                    <a:pt x="7052289" y="2292069"/>
                  </a:moveTo>
                  <a:lnTo>
                    <a:pt x="7052289" y="2292069"/>
                  </a:lnTo>
                </a:path>
                <a:path w="7895590" h="3609975">
                  <a:moveTo>
                    <a:pt x="7031038" y="2313320"/>
                  </a:moveTo>
                  <a:lnTo>
                    <a:pt x="7031038" y="2313320"/>
                  </a:lnTo>
                </a:path>
                <a:path w="7895590" h="3609975">
                  <a:moveTo>
                    <a:pt x="7010799" y="2334571"/>
                  </a:moveTo>
                  <a:lnTo>
                    <a:pt x="7010799" y="2334571"/>
                  </a:lnTo>
                </a:path>
                <a:path w="7895590" h="3609975">
                  <a:moveTo>
                    <a:pt x="6989548" y="2355822"/>
                  </a:moveTo>
                  <a:lnTo>
                    <a:pt x="6989548" y="2355822"/>
                  </a:lnTo>
                </a:path>
                <a:path w="7895590" h="3609975">
                  <a:moveTo>
                    <a:pt x="6968297" y="2377073"/>
                  </a:moveTo>
                  <a:lnTo>
                    <a:pt x="6968297" y="2377073"/>
                  </a:lnTo>
                </a:path>
                <a:path w="7895590" h="3609975">
                  <a:moveTo>
                    <a:pt x="6947046" y="2397312"/>
                  </a:moveTo>
                  <a:lnTo>
                    <a:pt x="6947046" y="2397312"/>
                  </a:lnTo>
                </a:path>
                <a:path w="7895590" h="3609975">
                  <a:moveTo>
                    <a:pt x="6925795" y="2418563"/>
                  </a:moveTo>
                  <a:lnTo>
                    <a:pt x="6925795" y="2418563"/>
                  </a:lnTo>
                </a:path>
                <a:path w="7895590" h="3609975">
                  <a:moveTo>
                    <a:pt x="6904544" y="2439814"/>
                  </a:moveTo>
                  <a:lnTo>
                    <a:pt x="6904544" y="2439814"/>
                  </a:lnTo>
                </a:path>
                <a:path w="7895590" h="3609975">
                  <a:moveTo>
                    <a:pt x="6884305" y="2461065"/>
                  </a:moveTo>
                  <a:lnTo>
                    <a:pt x="6884305" y="2461065"/>
                  </a:lnTo>
                </a:path>
                <a:path w="7895590" h="3609975">
                  <a:moveTo>
                    <a:pt x="6863054" y="2482316"/>
                  </a:moveTo>
                  <a:lnTo>
                    <a:pt x="6863054" y="2482316"/>
                  </a:lnTo>
                </a:path>
                <a:path w="7895590" h="3609975">
                  <a:moveTo>
                    <a:pt x="6841803" y="2503567"/>
                  </a:moveTo>
                  <a:lnTo>
                    <a:pt x="6841803" y="2503567"/>
                  </a:lnTo>
                </a:path>
                <a:path w="7895590" h="3609975">
                  <a:moveTo>
                    <a:pt x="6820552" y="2523806"/>
                  </a:moveTo>
                  <a:lnTo>
                    <a:pt x="6820552" y="2523806"/>
                  </a:lnTo>
                </a:path>
                <a:path w="7895590" h="3609975">
                  <a:moveTo>
                    <a:pt x="6799301" y="2545057"/>
                  </a:moveTo>
                  <a:lnTo>
                    <a:pt x="6799301" y="2545057"/>
                  </a:lnTo>
                </a:path>
                <a:path w="7895590" h="3609975">
                  <a:moveTo>
                    <a:pt x="6778050" y="2566308"/>
                  </a:moveTo>
                  <a:lnTo>
                    <a:pt x="6778050" y="2566308"/>
                  </a:lnTo>
                </a:path>
                <a:path w="7895590" h="3609975">
                  <a:moveTo>
                    <a:pt x="6757811" y="2587559"/>
                  </a:moveTo>
                  <a:lnTo>
                    <a:pt x="6757811" y="2587559"/>
                  </a:lnTo>
                </a:path>
                <a:path w="7895590" h="3609975">
                  <a:moveTo>
                    <a:pt x="6736560" y="2608810"/>
                  </a:moveTo>
                  <a:lnTo>
                    <a:pt x="6736560" y="2608810"/>
                  </a:lnTo>
                </a:path>
                <a:path w="7895590" h="3609975">
                  <a:moveTo>
                    <a:pt x="6715309" y="2630061"/>
                  </a:moveTo>
                  <a:lnTo>
                    <a:pt x="6715309" y="2630061"/>
                  </a:lnTo>
                </a:path>
                <a:path w="7895590" h="3609975">
                  <a:moveTo>
                    <a:pt x="6694058" y="2650300"/>
                  </a:moveTo>
                  <a:lnTo>
                    <a:pt x="6694058" y="2650300"/>
                  </a:lnTo>
                </a:path>
                <a:path w="7895590" h="3609975">
                  <a:moveTo>
                    <a:pt x="6672807" y="2671551"/>
                  </a:moveTo>
                  <a:lnTo>
                    <a:pt x="6672807" y="2671551"/>
                  </a:lnTo>
                </a:path>
                <a:path w="7895590" h="3609975">
                  <a:moveTo>
                    <a:pt x="6652568" y="2692802"/>
                  </a:moveTo>
                  <a:lnTo>
                    <a:pt x="6652568" y="2692802"/>
                  </a:lnTo>
                </a:path>
                <a:path w="7895590" h="3609975">
                  <a:moveTo>
                    <a:pt x="6631317" y="2714053"/>
                  </a:moveTo>
                  <a:lnTo>
                    <a:pt x="6631317" y="2714053"/>
                  </a:lnTo>
                </a:path>
                <a:path w="7895590" h="3609975">
                  <a:moveTo>
                    <a:pt x="6610066" y="2735304"/>
                  </a:moveTo>
                  <a:lnTo>
                    <a:pt x="6610066" y="2735304"/>
                  </a:lnTo>
                </a:path>
                <a:path w="7895590" h="3609975">
                  <a:moveTo>
                    <a:pt x="6588815" y="2755543"/>
                  </a:moveTo>
                  <a:lnTo>
                    <a:pt x="6588815" y="2755543"/>
                  </a:lnTo>
                </a:path>
                <a:path w="7895590" h="3609975">
                  <a:moveTo>
                    <a:pt x="6567564" y="2776794"/>
                  </a:moveTo>
                  <a:lnTo>
                    <a:pt x="6567564" y="2776794"/>
                  </a:lnTo>
                </a:path>
                <a:path w="7895590" h="3609975">
                  <a:moveTo>
                    <a:pt x="6546313" y="2798045"/>
                  </a:moveTo>
                  <a:lnTo>
                    <a:pt x="6546313" y="2798045"/>
                  </a:lnTo>
                </a:path>
                <a:path w="7895590" h="3609975">
                  <a:moveTo>
                    <a:pt x="6526074" y="2819296"/>
                  </a:moveTo>
                  <a:lnTo>
                    <a:pt x="6526074" y="2819296"/>
                  </a:lnTo>
                </a:path>
                <a:path w="7895590" h="3609975">
                  <a:moveTo>
                    <a:pt x="6504823" y="2840547"/>
                  </a:moveTo>
                  <a:lnTo>
                    <a:pt x="6504823" y="2840547"/>
                  </a:lnTo>
                </a:path>
                <a:path w="7895590" h="3609975">
                  <a:moveTo>
                    <a:pt x="6483572" y="2861798"/>
                  </a:moveTo>
                  <a:lnTo>
                    <a:pt x="6483572" y="2861798"/>
                  </a:lnTo>
                </a:path>
                <a:path w="7895590" h="3609975">
                  <a:moveTo>
                    <a:pt x="6462321" y="2882037"/>
                  </a:moveTo>
                  <a:lnTo>
                    <a:pt x="6462321" y="2882037"/>
                  </a:lnTo>
                </a:path>
                <a:path w="7895590" h="3609975">
                  <a:moveTo>
                    <a:pt x="7020918" y="2281950"/>
                  </a:moveTo>
                  <a:lnTo>
                    <a:pt x="7020918" y="2281950"/>
                  </a:lnTo>
                </a:path>
                <a:path w="7895590" h="3609975">
                  <a:moveTo>
                    <a:pt x="6999667" y="2303201"/>
                  </a:moveTo>
                  <a:lnTo>
                    <a:pt x="6999667" y="2303201"/>
                  </a:lnTo>
                </a:path>
                <a:path w="7895590" h="3609975">
                  <a:moveTo>
                    <a:pt x="6978416" y="2324452"/>
                  </a:moveTo>
                  <a:lnTo>
                    <a:pt x="6978416" y="2324452"/>
                  </a:lnTo>
                </a:path>
                <a:path w="7895590" h="3609975">
                  <a:moveTo>
                    <a:pt x="6957165" y="2344691"/>
                  </a:moveTo>
                  <a:lnTo>
                    <a:pt x="6957165" y="2344691"/>
                  </a:lnTo>
                </a:path>
                <a:path w="7895590" h="3609975">
                  <a:moveTo>
                    <a:pt x="6936926" y="2365942"/>
                  </a:moveTo>
                  <a:lnTo>
                    <a:pt x="6936926" y="2365942"/>
                  </a:lnTo>
                </a:path>
                <a:path w="7895590" h="3609975">
                  <a:moveTo>
                    <a:pt x="6915675" y="2387193"/>
                  </a:moveTo>
                  <a:lnTo>
                    <a:pt x="6915675" y="2387193"/>
                  </a:lnTo>
                </a:path>
                <a:path w="7895590" h="3609975">
                  <a:moveTo>
                    <a:pt x="6894424" y="2408444"/>
                  </a:moveTo>
                  <a:lnTo>
                    <a:pt x="6894424" y="2408444"/>
                  </a:lnTo>
                </a:path>
                <a:path w="7895590" h="3609975">
                  <a:moveTo>
                    <a:pt x="6873173" y="2429695"/>
                  </a:moveTo>
                  <a:lnTo>
                    <a:pt x="6873173" y="2429695"/>
                  </a:lnTo>
                </a:path>
                <a:path w="7895590" h="3609975">
                  <a:moveTo>
                    <a:pt x="6851922" y="2450946"/>
                  </a:moveTo>
                  <a:lnTo>
                    <a:pt x="6851922" y="2450946"/>
                  </a:lnTo>
                </a:path>
                <a:path w="7895590" h="3609975">
                  <a:moveTo>
                    <a:pt x="6831683" y="2471185"/>
                  </a:moveTo>
                  <a:lnTo>
                    <a:pt x="6831683" y="2471185"/>
                  </a:lnTo>
                </a:path>
                <a:path w="7895590" h="3609975">
                  <a:moveTo>
                    <a:pt x="6810432" y="2492436"/>
                  </a:moveTo>
                  <a:lnTo>
                    <a:pt x="6810432" y="2492436"/>
                  </a:lnTo>
                </a:path>
                <a:path w="7895590" h="3609975">
                  <a:moveTo>
                    <a:pt x="6789181" y="2513687"/>
                  </a:moveTo>
                  <a:lnTo>
                    <a:pt x="6789181" y="2513687"/>
                  </a:lnTo>
                </a:path>
                <a:path w="7895590" h="3609975">
                  <a:moveTo>
                    <a:pt x="6767930" y="2534938"/>
                  </a:moveTo>
                  <a:lnTo>
                    <a:pt x="6767930" y="2534938"/>
                  </a:lnTo>
                </a:path>
                <a:path w="7895590" h="3609975">
                  <a:moveTo>
                    <a:pt x="6746679" y="2556189"/>
                  </a:moveTo>
                  <a:lnTo>
                    <a:pt x="6746679" y="2556189"/>
                  </a:lnTo>
                </a:path>
                <a:path w="7895590" h="3609975">
                  <a:moveTo>
                    <a:pt x="6725428" y="2576428"/>
                  </a:moveTo>
                  <a:lnTo>
                    <a:pt x="6725428" y="2576428"/>
                  </a:lnTo>
                </a:path>
                <a:path w="7895590" h="3609975">
                  <a:moveTo>
                    <a:pt x="6705189" y="2597679"/>
                  </a:moveTo>
                  <a:lnTo>
                    <a:pt x="6705189" y="2597679"/>
                  </a:lnTo>
                </a:path>
                <a:path w="7895590" h="3609975">
                  <a:moveTo>
                    <a:pt x="6683938" y="2618930"/>
                  </a:moveTo>
                  <a:lnTo>
                    <a:pt x="6683938" y="2618930"/>
                  </a:lnTo>
                </a:path>
                <a:path w="7895590" h="3609975">
                  <a:moveTo>
                    <a:pt x="6662687" y="2640181"/>
                  </a:moveTo>
                  <a:lnTo>
                    <a:pt x="6662687" y="2640181"/>
                  </a:lnTo>
                </a:path>
                <a:path w="7895590" h="3609975">
                  <a:moveTo>
                    <a:pt x="6641436" y="2661432"/>
                  </a:moveTo>
                  <a:lnTo>
                    <a:pt x="6641436" y="2661432"/>
                  </a:lnTo>
                </a:path>
                <a:path w="7895590" h="3609975">
                  <a:moveTo>
                    <a:pt x="6620185" y="2682683"/>
                  </a:moveTo>
                  <a:lnTo>
                    <a:pt x="6620185" y="2682683"/>
                  </a:lnTo>
                </a:path>
                <a:path w="7895590" h="3609975">
                  <a:moveTo>
                    <a:pt x="6598934" y="2702922"/>
                  </a:moveTo>
                  <a:lnTo>
                    <a:pt x="6598934" y="2702922"/>
                  </a:lnTo>
                </a:path>
                <a:path w="7895590" h="3609975">
                  <a:moveTo>
                    <a:pt x="6578695" y="2724173"/>
                  </a:moveTo>
                  <a:lnTo>
                    <a:pt x="6578695" y="2724173"/>
                  </a:lnTo>
                </a:path>
                <a:path w="7895590" h="3609975">
                  <a:moveTo>
                    <a:pt x="6557444" y="2745424"/>
                  </a:moveTo>
                  <a:lnTo>
                    <a:pt x="6557444" y="2745424"/>
                  </a:lnTo>
                </a:path>
                <a:path w="7895590" h="3609975">
                  <a:moveTo>
                    <a:pt x="6536193" y="2766675"/>
                  </a:moveTo>
                  <a:lnTo>
                    <a:pt x="6536193" y="2766675"/>
                  </a:lnTo>
                </a:path>
                <a:path w="7895590" h="3609975">
                  <a:moveTo>
                    <a:pt x="6514942" y="2787926"/>
                  </a:moveTo>
                  <a:lnTo>
                    <a:pt x="6514942" y="2787926"/>
                  </a:lnTo>
                </a:path>
                <a:path w="7895590" h="3609975">
                  <a:moveTo>
                    <a:pt x="6493691" y="2809177"/>
                  </a:moveTo>
                  <a:lnTo>
                    <a:pt x="6493691" y="2809177"/>
                  </a:lnTo>
                </a:path>
                <a:path w="7895590" h="3609975">
                  <a:moveTo>
                    <a:pt x="6473452" y="2829416"/>
                  </a:moveTo>
                  <a:lnTo>
                    <a:pt x="6473452" y="2829416"/>
                  </a:lnTo>
                </a:path>
                <a:path w="7895590" h="3609975">
                  <a:moveTo>
                    <a:pt x="6452201" y="2850667"/>
                  </a:moveTo>
                  <a:lnTo>
                    <a:pt x="6452201" y="2850667"/>
                  </a:lnTo>
                </a:path>
                <a:path w="7895590" h="3609975">
                  <a:moveTo>
                    <a:pt x="6430950" y="2871917"/>
                  </a:moveTo>
                  <a:lnTo>
                    <a:pt x="6430950" y="2871917"/>
                  </a:lnTo>
                </a:path>
                <a:path w="7895590" h="3609975">
                  <a:moveTo>
                    <a:pt x="6968297" y="2292069"/>
                  </a:moveTo>
                  <a:lnTo>
                    <a:pt x="6968297" y="2292069"/>
                  </a:lnTo>
                </a:path>
                <a:path w="7895590" h="3609975">
                  <a:moveTo>
                    <a:pt x="6947046" y="2313320"/>
                  </a:moveTo>
                  <a:lnTo>
                    <a:pt x="6947046" y="2313320"/>
                  </a:lnTo>
                </a:path>
                <a:path w="7895590" h="3609975">
                  <a:moveTo>
                    <a:pt x="6925795" y="2334571"/>
                  </a:moveTo>
                  <a:lnTo>
                    <a:pt x="6925795" y="2334571"/>
                  </a:lnTo>
                </a:path>
                <a:path w="7895590" h="3609975">
                  <a:moveTo>
                    <a:pt x="6904544" y="2355822"/>
                  </a:moveTo>
                  <a:lnTo>
                    <a:pt x="6904544" y="2355822"/>
                  </a:lnTo>
                </a:path>
                <a:path w="7895590" h="3609975">
                  <a:moveTo>
                    <a:pt x="6884305" y="2377073"/>
                  </a:moveTo>
                  <a:lnTo>
                    <a:pt x="6884305" y="2377073"/>
                  </a:lnTo>
                </a:path>
                <a:path w="7895590" h="3609975">
                  <a:moveTo>
                    <a:pt x="6863054" y="2397312"/>
                  </a:moveTo>
                  <a:lnTo>
                    <a:pt x="6863054" y="2397312"/>
                  </a:lnTo>
                </a:path>
                <a:path w="7895590" h="3609975">
                  <a:moveTo>
                    <a:pt x="6841803" y="2418563"/>
                  </a:moveTo>
                  <a:lnTo>
                    <a:pt x="6841803" y="2418563"/>
                  </a:lnTo>
                </a:path>
                <a:path w="7895590" h="3609975">
                  <a:moveTo>
                    <a:pt x="6820552" y="2439814"/>
                  </a:moveTo>
                  <a:lnTo>
                    <a:pt x="6820552" y="2439814"/>
                  </a:lnTo>
                </a:path>
                <a:path w="7895590" h="3609975">
                  <a:moveTo>
                    <a:pt x="6799301" y="2461065"/>
                  </a:moveTo>
                  <a:lnTo>
                    <a:pt x="6799301" y="2461065"/>
                  </a:lnTo>
                </a:path>
                <a:path w="7895590" h="3609975">
                  <a:moveTo>
                    <a:pt x="6778050" y="2482316"/>
                  </a:moveTo>
                  <a:lnTo>
                    <a:pt x="6778050" y="2482316"/>
                  </a:lnTo>
                </a:path>
                <a:path w="7895590" h="3609975">
                  <a:moveTo>
                    <a:pt x="6757811" y="2503567"/>
                  </a:moveTo>
                  <a:lnTo>
                    <a:pt x="6757811" y="2503567"/>
                  </a:lnTo>
                </a:path>
                <a:path w="7895590" h="3609975">
                  <a:moveTo>
                    <a:pt x="6736560" y="2523806"/>
                  </a:moveTo>
                  <a:lnTo>
                    <a:pt x="6736560" y="2523806"/>
                  </a:lnTo>
                </a:path>
                <a:path w="7895590" h="3609975">
                  <a:moveTo>
                    <a:pt x="6715309" y="2545057"/>
                  </a:moveTo>
                  <a:lnTo>
                    <a:pt x="6715309" y="2545057"/>
                  </a:lnTo>
                </a:path>
                <a:path w="7895590" h="3609975">
                  <a:moveTo>
                    <a:pt x="6694058" y="2566308"/>
                  </a:moveTo>
                  <a:lnTo>
                    <a:pt x="6694058" y="2566308"/>
                  </a:lnTo>
                </a:path>
                <a:path w="7895590" h="3609975">
                  <a:moveTo>
                    <a:pt x="6672807" y="2587559"/>
                  </a:moveTo>
                  <a:lnTo>
                    <a:pt x="6672807" y="2587559"/>
                  </a:lnTo>
                </a:path>
                <a:path w="7895590" h="3609975">
                  <a:moveTo>
                    <a:pt x="6652568" y="2608810"/>
                  </a:moveTo>
                  <a:lnTo>
                    <a:pt x="6652568" y="2608810"/>
                  </a:lnTo>
                </a:path>
                <a:path w="7895590" h="3609975">
                  <a:moveTo>
                    <a:pt x="6631317" y="2630061"/>
                  </a:moveTo>
                  <a:lnTo>
                    <a:pt x="6631317" y="2630061"/>
                  </a:lnTo>
                </a:path>
                <a:path w="7895590" h="3609975">
                  <a:moveTo>
                    <a:pt x="6610066" y="2650300"/>
                  </a:moveTo>
                  <a:lnTo>
                    <a:pt x="6610066" y="2650300"/>
                  </a:lnTo>
                </a:path>
                <a:path w="7895590" h="3609975">
                  <a:moveTo>
                    <a:pt x="6588815" y="2671551"/>
                  </a:moveTo>
                  <a:lnTo>
                    <a:pt x="6588815" y="2671551"/>
                  </a:lnTo>
                </a:path>
                <a:path w="7895590" h="3609975">
                  <a:moveTo>
                    <a:pt x="6567564" y="2692802"/>
                  </a:moveTo>
                  <a:lnTo>
                    <a:pt x="6567564" y="2692802"/>
                  </a:lnTo>
                </a:path>
                <a:path w="7895590" h="3609975">
                  <a:moveTo>
                    <a:pt x="6546313" y="2714053"/>
                  </a:moveTo>
                  <a:lnTo>
                    <a:pt x="6546313" y="2714053"/>
                  </a:lnTo>
                </a:path>
                <a:path w="7895590" h="3609975">
                  <a:moveTo>
                    <a:pt x="6526074" y="2735304"/>
                  </a:moveTo>
                  <a:lnTo>
                    <a:pt x="6526074" y="2735304"/>
                  </a:lnTo>
                </a:path>
                <a:path w="7895590" h="3609975">
                  <a:moveTo>
                    <a:pt x="6504823" y="2755543"/>
                  </a:moveTo>
                  <a:lnTo>
                    <a:pt x="6504823" y="2755543"/>
                  </a:lnTo>
                </a:path>
                <a:path w="7895590" h="3609975">
                  <a:moveTo>
                    <a:pt x="6483572" y="2776794"/>
                  </a:moveTo>
                  <a:lnTo>
                    <a:pt x="6483572" y="2776794"/>
                  </a:lnTo>
                </a:path>
                <a:path w="7895590" h="3609975">
                  <a:moveTo>
                    <a:pt x="6462321" y="2798045"/>
                  </a:moveTo>
                  <a:lnTo>
                    <a:pt x="6462321" y="2798045"/>
                  </a:lnTo>
                </a:path>
                <a:path w="7895590" h="3609975">
                  <a:moveTo>
                    <a:pt x="6441070" y="2819296"/>
                  </a:moveTo>
                  <a:lnTo>
                    <a:pt x="6441070" y="2819296"/>
                  </a:lnTo>
                </a:path>
                <a:path w="7895590" h="3609975">
                  <a:moveTo>
                    <a:pt x="6419819" y="2840547"/>
                  </a:moveTo>
                  <a:lnTo>
                    <a:pt x="6419819" y="2840547"/>
                  </a:lnTo>
                </a:path>
                <a:path w="7895590" h="3609975">
                  <a:moveTo>
                    <a:pt x="6399580" y="2861798"/>
                  </a:moveTo>
                  <a:lnTo>
                    <a:pt x="6399580" y="2861798"/>
                  </a:lnTo>
                </a:path>
                <a:path w="7895590" h="3609975">
                  <a:moveTo>
                    <a:pt x="6936926" y="2281950"/>
                  </a:moveTo>
                  <a:lnTo>
                    <a:pt x="6936926" y="2281950"/>
                  </a:lnTo>
                </a:path>
                <a:path w="7895590" h="3609975">
                  <a:moveTo>
                    <a:pt x="6915675" y="2303201"/>
                  </a:moveTo>
                  <a:lnTo>
                    <a:pt x="6915675" y="2303201"/>
                  </a:lnTo>
                </a:path>
                <a:path w="7895590" h="3609975">
                  <a:moveTo>
                    <a:pt x="6894424" y="2324452"/>
                  </a:moveTo>
                  <a:lnTo>
                    <a:pt x="6894424" y="2324452"/>
                  </a:lnTo>
                </a:path>
                <a:path w="7895590" h="3609975">
                  <a:moveTo>
                    <a:pt x="6873173" y="2344691"/>
                  </a:moveTo>
                  <a:lnTo>
                    <a:pt x="6873173" y="2344691"/>
                  </a:lnTo>
                </a:path>
                <a:path w="7895590" h="3609975">
                  <a:moveTo>
                    <a:pt x="6851922" y="2365942"/>
                  </a:moveTo>
                  <a:lnTo>
                    <a:pt x="6851922" y="2365942"/>
                  </a:lnTo>
                </a:path>
                <a:path w="7895590" h="3609975">
                  <a:moveTo>
                    <a:pt x="6831683" y="2387193"/>
                  </a:moveTo>
                  <a:lnTo>
                    <a:pt x="6831683" y="2387193"/>
                  </a:lnTo>
                </a:path>
                <a:path w="7895590" h="3609975">
                  <a:moveTo>
                    <a:pt x="6810432" y="2408444"/>
                  </a:moveTo>
                  <a:lnTo>
                    <a:pt x="6810432" y="2408444"/>
                  </a:lnTo>
                </a:path>
                <a:path w="7895590" h="3609975">
                  <a:moveTo>
                    <a:pt x="6789181" y="2429695"/>
                  </a:moveTo>
                  <a:lnTo>
                    <a:pt x="6789181" y="2429695"/>
                  </a:lnTo>
                </a:path>
                <a:path w="7895590" h="3609975">
                  <a:moveTo>
                    <a:pt x="6767930" y="2450946"/>
                  </a:moveTo>
                  <a:lnTo>
                    <a:pt x="6767930" y="2450946"/>
                  </a:lnTo>
                </a:path>
                <a:path w="7895590" h="3609975">
                  <a:moveTo>
                    <a:pt x="6746679" y="2471185"/>
                  </a:moveTo>
                  <a:lnTo>
                    <a:pt x="6746679" y="2471185"/>
                  </a:lnTo>
                </a:path>
                <a:path w="7895590" h="3609975">
                  <a:moveTo>
                    <a:pt x="6725428" y="2492436"/>
                  </a:moveTo>
                  <a:lnTo>
                    <a:pt x="6725428" y="2492436"/>
                  </a:lnTo>
                </a:path>
                <a:path w="7895590" h="3609975">
                  <a:moveTo>
                    <a:pt x="6705189" y="2513687"/>
                  </a:moveTo>
                  <a:lnTo>
                    <a:pt x="6705189" y="2513687"/>
                  </a:lnTo>
                </a:path>
                <a:path w="7895590" h="3609975">
                  <a:moveTo>
                    <a:pt x="6683938" y="2534938"/>
                  </a:moveTo>
                  <a:lnTo>
                    <a:pt x="6683938" y="2534938"/>
                  </a:lnTo>
                </a:path>
                <a:path w="7895590" h="3609975">
                  <a:moveTo>
                    <a:pt x="6662687" y="2556189"/>
                  </a:moveTo>
                  <a:lnTo>
                    <a:pt x="6662687" y="2556189"/>
                  </a:lnTo>
                </a:path>
                <a:path w="7895590" h="3609975">
                  <a:moveTo>
                    <a:pt x="6641436" y="2576428"/>
                  </a:moveTo>
                  <a:lnTo>
                    <a:pt x="6641436" y="2576428"/>
                  </a:lnTo>
                </a:path>
                <a:path w="7895590" h="3609975">
                  <a:moveTo>
                    <a:pt x="6620185" y="2597679"/>
                  </a:moveTo>
                  <a:lnTo>
                    <a:pt x="6620185" y="2597679"/>
                  </a:lnTo>
                </a:path>
                <a:path w="7895590" h="3609975">
                  <a:moveTo>
                    <a:pt x="6598934" y="2618930"/>
                  </a:moveTo>
                  <a:lnTo>
                    <a:pt x="6598934" y="2618930"/>
                  </a:lnTo>
                </a:path>
                <a:path w="7895590" h="3609975">
                  <a:moveTo>
                    <a:pt x="6578695" y="2640181"/>
                  </a:moveTo>
                  <a:lnTo>
                    <a:pt x="6578695" y="2640181"/>
                  </a:lnTo>
                </a:path>
                <a:path w="7895590" h="3609975">
                  <a:moveTo>
                    <a:pt x="6557444" y="2661432"/>
                  </a:moveTo>
                  <a:lnTo>
                    <a:pt x="6557444" y="2661432"/>
                  </a:lnTo>
                </a:path>
                <a:path w="7895590" h="3609975">
                  <a:moveTo>
                    <a:pt x="6536193" y="2682683"/>
                  </a:moveTo>
                  <a:lnTo>
                    <a:pt x="6536193" y="2682683"/>
                  </a:lnTo>
                </a:path>
                <a:path w="7895590" h="3609975">
                  <a:moveTo>
                    <a:pt x="6514942" y="2702922"/>
                  </a:moveTo>
                  <a:lnTo>
                    <a:pt x="6514942" y="2702922"/>
                  </a:lnTo>
                </a:path>
                <a:path w="7895590" h="3609975">
                  <a:moveTo>
                    <a:pt x="6493691" y="2724173"/>
                  </a:moveTo>
                  <a:lnTo>
                    <a:pt x="6493691" y="2724173"/>
                  </a:lnTo>
                </a:path>
                <a:path w="7895590" h="3609975">
                  <a:moveTo>
                    <a:pt x="6473452" y="2745424"/>
                  </a:moveTo>
                  <a:lnTo>
                    <a:pt x="6473452" y="2745424"/>
                  </a:lnTo>
                </a:path>
                <a:path w="7895590" h="3609975">
                  <a:moveTo>
                    <a:pt x="6452201" y="2766675"/>
                  </a:moveTo>
                  <a:lnTo>
                    <a:pt x="6452201" y="2766675"/>
                  </a:lnTo>
                </a:path>
                <a:path w="7895590" h="3609975">
                  <a:moveTo>
                    <a:pt x="6430950" y="2787926"/>
                  </a:moveTo>
                  <a:lnTo>
                    <a:pt x="6430950" y="2787926"/>
                  </a:lnTo>
                </a:path>
                <a:path w="7895590" h="3609975">
                  <a:moveTo>
                    <a:pt x="6409699" y="2809177"/>
                  </a:moveTo>
                  <a:lnTo>
                    <a:pt x="6409699" y="2809177"/>
                  </a:lnTo>
                </a:path>
                <a:path w="7895590" h="3609975">
                  <a:moveTo>
                    <a:pt x="6884305" y="2292069"/>
                  </a:moveTo>
                  <a:lnTo>
                    <a:pt x="6884305" y="2292069"/>
                  </a:lnTo>
                </a:path>
                <a:path w="7895590" h="3609975">
                  <a:moveTo>
                    <a:pt x="6863054" y="2313320"/>
                  </a:moveTo>
                  <a:lnTo>
                    <a:pt x="6863054" y="2313320"/>
                  </a:lnTo>
                </a:path>
                <a:path w="7895590" h="3609975">
                  <a:moveTo>
                    <a:pt x="6841803" y="2334571"/>
                  </a:moveTo>
                  <a:lnTo>
                    <a:pt x="6841803" y="2334571"/>
                  </a:lnTo>
                </a:path>
                <a:path w="7895590" h="3609975">
                  <a:moveTo>
                    <a:pt x="6820552" y="2355822"/>
                  </a:moveTo>
                  <a:lnTo>
                    <a:pt x="6820552" y="2355822"/>
                  </a:lnTo>
                </a:path>
                <a:path w="7895590" h="3609975">
                  <a:moveTo>
                    <a:pt x="6799301" y="2377073"/>
                  </a:moveTo>
                  <a:lnTo>
                    <a:pt x="6799301" y="2377073"/>
                  </a:lnTo>
                </a:path>
                <a:path w="7895590" h="3609975">
                  <a:moveTo>
                    <a:pt x="6778050" y="2397312"/>
                  </a:moveTo>
                  <a:lnTo>
                    <a:pt x="6778050" y="2397312"/>
                  </a:lnTo>
                </a:path>
                <a:path w="7895590" h="3609975">
                  <a:moveTo>
                    <a:pt x="6757811" y="2418563"/>
                  </a:moveTo>
                  <a:lnTo>
                    <a:pt x="6757811" y="2418563"/>
                  </a:lnTo>
                </a:path>
                <a:path w="7895590" h="3609975">
                  <a:moveTo>
                    <a:pt x="6736560" y="2439814"/>
                  </a:moveTo>
                  <a:lnTo>
                    <a:pt x="6736560" y="2439814"/>
                  </a:lnTo>
                </a:path>
                <a:path w="7895590" h="3609975">
                  <a:moveTo>
                    <a:pt x="6715309" y="2461065"/>
                  </a:moveTo>
                  <a:lnTo>
                    <a:pt x="6715309" y="2461065"/>
                  </a:lnTo>
                </a:path>
                <a:path w="7895590" h="3609975">
                  <a:moveTo>
                    <a:pt x="6694058" y="2482316"/>
                  </a:moveTo>
                  <a:lnTo>
                    <a:pt x="6694058" y="2482316"/>
                  </a:lnTo>
                </a:path>
                <a:path w="7895590" h="3609975">
                  <a:moveTo>
                    <a:pt x="6672807" y="2503567"/>
                  </a:moveTo>
                  <a:lnTo>
                    <a:pt x="6672807" y="2503567"/>
                  </a:lnTo>
                </a:path>
                <a:path w="7895590" h="3609975">
                  <a:moveTo>
                    <a:pt x="6652568" y="2523806"/>
                  </a:moveTo>
                  <a:lnTo>
                    <a:pt x="6652568" y="2523806"/>
                  </a:lnTo>
                </a:path>
                <a:path w="7895590" h="3609975">
                  <a:moveTo>
                    <a:pt x="6631317" y="2545057"/>
                  </a:moveTo>
                  <a:lnTo>
                    <a:pt x="6631317" y="2545057"/>
                  </a:lnTo>
                </a:path>
                <a:path w="7895590" h="3609975">
                  <a:moveTo>
                    <a:pt x="6610066" y="2566308"/>
                  </a:moveTo>
                  <a:lnTo>
                    <a:pt x="6610066" y="2566308"/>
                  </a:lnTo>
                </a:path>
                <a:path w="7895590" h="3609975">
                  <a:moveTo>
                    <a:pt x="6588815" y="2587559"/>
                  </a:moveTo>
                  <a:lnTo>
                    <a:pt x="6588815" y="2587559"/>
                  </a:lnTo>
                </a:path>
                <a:path w="7895590" h="3609975">
                  <a:moveTo>
                    <a:pt x="6567564" y="2608810"/>
                  </a:moveTo>
                  <a:lnTo>
                    <a:pt x="6567564" y="2608810"/>
                  </a:lnTo>
                </a:path>
                <a:path w="7895590" h="3609975">
                  <a:moveTo>
                    <a:pt x="6546313" y="2630061"/>
                  </a:moveTo>
                  <a:lnTo>
                    <a:pt x="6546313" y="2630061"/>
                  </a:lnTo>
                </a:path>
                <a:path w="7895590" h="3609975">
                  <a:moveTo>
                    <a:pt x="6526074" y="2650300"/>
                  </a:moveTo>
                  <a:lnTo>
                    <a:pt x="6526074" y="2650300"/>
                  </a:lnTo>
                </a:path>
                <a:path w="7895590" h="3609975">
                  <a:moveTo>
                    <a:pt x="6504823" y="2671551"/>
                  </a:moveTo>
                  <a:lnTo>
                    <a:pt x="6504823" y="2671551"/>
                  </a:lnTo>
                </a:path>
                <a:path w="7895590" h="3609975">
                  <a:moveTo>
                    <a:pt x="6483572" y="2692802"/>
                  </a:moveTo>
                  <a:lnTo>
                    <a:pt x="6483572" y="2692802"/>
                  </a:lnTo>
                </a:path>
                <a:path w="7895590" h="3609975">
                  <a:moveTo>
                    <a:pt x="6462321" y="2714053"/>
                  </a:moveTo>
                  <a:lnTo>
                    <a:pt x="6462321" y="2714053"/>
                  </a:lnTo>
                </a:path>
                <a:path w="7895590" h="3609975">
                  <a:moveTo>
                    <a:pt x="6441070" y="2735304"/>
                  </a:moveTo>
                  <a:lnTo>
                    <a:pt x="6441070" y="2735304"/>
                  </a:lnTo>
                </a:path>
                <a:path w="7895590" h="3609975">
                  <a:moveTo>
                    <a:pt x="6419819" y="2755543"/>
                  </a:moveTo>
                  <a:lnTo>
                    <a:pt x="6419819" y="2755543"/>
                  </a:lnTo>
                </a:path>
                <a:path w="7895590" h="3609975">
                  <a:moveTo>
                    <a:pt x="6399580" y="2776794"/>
                  </a:moveTo>
                  <a:lnTo>
                    <a:pt x="6399580" y="2776794"/>
                  </a:lnTo>
                </a:path>
                <a:path w="7895590" h="3609975">
                  <a:moveTo>
                    <a:pt x="6851922" y="2281950"/>
                  </a:moveTo>
                  <a:lnTo>
                    <a:pt x="6851922" y="2281950"/>
                  </a:lnTo>
                </a:path>
                <a:path w="7895590" h="3609975">
                  <a:moveTo>
                    <a:pt x="6831683" y="2303201"/>
                  </a:moveTo>
                  <a:lnTo>
                    <a:pt x="6831683" y="2303201"/>
                  </a:lnTo>
                </a:path>
                <a:path w="7895590" h="3609975">
                  <a:moveTo>
                    <a:pt x="6810432" y="2324452"/>
                  </a:moveTo>
                  <a:lnTo>
                    <a:pt x="6810432" y="2324452"/>
                  </a:lnTo>
                </a:path>
                <a:path w="7895590" h="3609975">
                  <a:moveTo>
                    <a:pt x="6789181" y="2344691"/>
                  </a:moveTo>
                  <a:lnTo>
                    <a:pt x="6789181" y="2344691"/>
                  </a:lnTo>
                </a:path>
                <a:path w="7895590" h="3609975">
                  <a:moveTo>
                    <a:pt x="6767930" y="2365942"/>
                  </a:moveTo>
                  <a:lnTo>
                    <a:pt x="6767930" y="2365942"/>
                  </a:lnTo>
                </a:path>
                <a:path w="7895590" h="3609975">
                  <a:moveTo>
                    <a:pt x="6746679" y="2387193"/>
                  </a:moveTo>
                  <a:lnTo>
                    <a:pt x="6746679" y="2387193"/>
                  </a:lnTo>
                </a:path>
                <a:path w="7895590" h="3609975">
                  <a:moveTo>
                    <a:pt x="6725428" y="2408444"/>
                  </a:moveTo>
                  <a:lnTo>
                    <a:pt x="6725428" y="2408444"/>
                  </a:lnTo>
                </a:path>
                <a:path w="7895590" h="3609975">
                  <a:moveTo>
                    <a:pt x="6705189" y="2429695"/>
                  </a:moveTo>
                  <a:lnTo>
                    <a:pt x="6705189" y="2429695"/>
                  </a:lnTo>
                </a:path>
                <a:path w="7895590" h="3609975">
                  <a:moveTo>
                    <a:pt x="6683938" y="2450946"/>
                  </a:moveTo>
                  <a:lnTo>
                    <a:pt x="6683938" y="2450946"/>
                  </a:lnTo>
                </a:path>
                <a:path w="7895590" h="3609975">
                  <a:moveTo>
                    <a:pt x="6662687" y="2471185"/>
                  </a:moveTo>
                  <a:lnTo>
                    <a:pt x="6662687" y="2471185"/>
                  </a:lnTo>
                </a:path>
                <a:path w="7895590" h="3609975">
                  <a:moveTo>
                    <a:pt x="6641436" y="2492436"/>
                  </a:moveTo>
                  <a:lnTo>
                    <a:pt x="6641436" y="2492436"/>
                  </a:lnTo>
                </a:path>
                <a:path w="7895590" h="3609975">
                  <a:moveTo>
                    <a:pt x="6620185" y="2513687"/>
                  </a:moveTo>
                  <a:lnTo>
                    <a:pt x="6620185" y="2513687"/>
                  </a:lnTo>
                </a:path>
                <a:path w="7895590" h="3609975">
                  <a:moveTo>
                    <a:pt x="6598934" y="2534938"/>
                  </a:moveTo>
                  <a:lnTo>
                    <a:pt x="6598934" y="2534938"/>
                  </a:lnTo>
                </a:path>
                <a:path w="7895590" h="3609975">
                  <a:moveTo>
                    <a:pt x="6578695" y="2556189"/>
                  </a:moveTo>
                  <a:lnTo>
                    <a:pt x="6578695" y="2556189"/>
                  </a:lnTo>
                </a:path>
                <a:path w="7895590" h="3609975">
                  <a:moveTo>
                    <a:pt x="6557444" y="2576428"/>
                  </a:moveTo>
                  <a:lnTo>
                    <a:pt x="6557444" y="2576428"/>
                  </a:lnTo>
                </a:path>
                <a:path w="7895590" h="3609975">
                  <a:moveTo>
                    <a:pt x="6536193" y="2597679"/>
                  </a:moveTo>
                  <a:lnTo>
                    <a:pt x="6536193" y="2597679"/>
                  </a:lnTo>
                </a:path>
                <a:path w="7895590" h="3609975">
                  <a:moveTo>
                    <a:pt x="6514942" y="2618930"/>
                  </a:moveTo>
                  <a:lnTo>
                    <a:pt x="6514942" y="2618930"/>
                  </a:lnTo>
                </a:path>
                <a:path w="7895590" h="3609975">
                  <a:moveTo>
                    <a:pt x="6493691" y="2640181"/>
                  </a:moveTo>
                  <a:lnTo>
                    <a:pt x="6493691" y="2640181"/>
                  </a:lnTo>
                </a:path>
                <a:path w="7895590" h="3609975">
                  <a:moveTo>
                    <a:pt x="6473452" y="2661432"/>
                  </a:moveTo>
                  <a:lnTo>
                    <a:pt x="6473452" y="2661432"/>
                  </a:lnTo>
                </a:path>
                <a:path w="7895590" h="3609975">
                  <a:moveTo>
                    <a:pt x="6452201" y="2682683"/>
                  </a:moveTo>
                  <a:lnTo>
                    <a:pt x="6452201" y="2682683"/>
                  </a:lnTo>
                </a:path>
                <a:path w="7895590" h="3609975">
                  <a:moveTo>
                    <a:pt x="6430950" y="2702922"/>
                  </a:moveTo>
                  <a:lnTo>
                    <a:pt x="6430950" y="2702922"/>
                  </a:lnTo>
                </a:path>
                <a:path w="7895590" h="3609975">
                  <a:moveTo>
                    <a:pt x="6409699" y="2724173"/>
                  </a:moveTo>
                  <a:lnTo>
                    <a:pt x="6409699" y="2724173"/>
                  </a:lnTo>
                </a:path>
                <a:path w="7895590" h="3609975">
                  <a:moveTo>
                    <a:pt x="6799301" y="2292069"/>
                  </a:moveTo>
                  <a:lnTo>
                    <a:pt x="6799301" y="2292069"/>
                  </a:lnTo>
                </a:path>
                <a:path w="7895590" h="3609975">
                  <a:moveTo>
                    <a:pt x="7094791" y="2840547"/>
                  </a:moveTo>
                  <a:lnTo>
                    <a:pt x="7094791" y="2840547"/>
                  </a:lnTo>
                </a:path>
                <a:path w="7895590" h="3609975">
                  <a:moveTo>
                    <a:pt x="7073540" y="2861798"/>
                  </a:moveTo>
                  <a:lnTo>
                    <a:pt x="7073540" y="2861798"/>
                  </a:lnTo>
                </a:path>
                <a:path w="7895590" h="3609975">
                  <a:moveTo>
                    <a:pt x="7052289" y="2882037"/>
                  </a:moveTo>
                  <a:lnTo>
                    <a:pt x="7052289" y="2882037"/>
                  </a:lnTo>
                </a:path>
                <a:path w="7895590" h="3609975">
                  <a:moveTo>
                    <a:pt x="7031038" y="2903288"/>
                  </a:moveTo>
                  <a:lnTo>
                    <a:pt x="7031038" y="2903288"/>
                  </a:lnTo>
                </a:path>
                <a:path w="7895590" h="3609975">
                  <a:moveTo>
                    <a:pt x="7104910" y="2787926"/>
                  </a:moveTo>
                  <a:lnTo>
                    <a:pt x="7104910" y="2787926"/>
                  </a:lnTo>
                </a:path>
                <a:path w="7895590" h="3609975">
                  <a:moveTo>
                    <a:pt x="7083659" y="2809177"/>
                  </a:moveTo>
                  <a:lnTo>
                    <a:pt x="7083659" y="2809177"/>
                  </a:lnTo>
                </a:path>
                <a:path w="7895590" h="3609975">
                  <a:moveTo>
                    <a:pt x="7063420" y="2829416"/>
                  </a:moveTo>
                  <a:lnTo>
                    <a:pt x="7063420" y="2829416"/>
                  </a:lnTo>
                </a:path>
                <a:path w="7895590" h="3609975">
                  <a:moveTo>
                    <a:pt x="7042169" y="2850667"/>
                  </a:moveTo>
                  <a:lnTo>
                    <a:pt x="7042169" y="2850667"/>
                  </a:lnTo>
                </a:path>
                <a:path w="7895590" h="3609975">
                  <a:moveTo>
                    <a:pt x="7020918" y="2871917"/>
                  </a:moveTo>
                  <a:lnTo>
                    <a:pt x="7020918" y="2871917"/>
                  </a:lnTo>
                </a:path>
                <a:path w="7895590" h="3609975">
                  <a:moveTo>
                    <a:pt x="6999667" y="2893168"/>
                  </a:moveTo>
                  <a:lnTo>
                    <a:pt x="6999667" y="2893168"/>
                  </a:lnTo>
                </a:path>
                <a:path w="7895590" h="3609975">
                  <a:moveTo>
                    <a:pt x="7094791" y="2755543"/>
                  </a:moveTo>
                  <a:lnTo>
                    <a:pt x="7094791" y="2755543"/>
                  </a:lnTo>
                </a:path>
                <a:path w="7895590" h="3609975">
                  <a:moveTo>
                    <a:pt x="7073540" y="2776794"/>
                  </a:moveTo>
                  <a:lnTo>
                    <a:pt x="7073540" y="2776794"/>
                  </a:lnTo>
                </a:path>
                <a:path w="7895590" h="3609975">
                  <a:moveTo>
                    <a:pt x="7052289" y="2798045"/>
                  </a:moveTo>
                  <a:lnTo>
                    <a:pt x="7052289" y="2798045"/>
                  </a:lnTo>
                </a:path>
                <a:path w="7895590" h="3609975">
                  <a:moveTo>
                    <a:pt x="7031038" y="2819296"/>
                  </a:moveTo>
                  <a:lnTo>
                    <a:pt x="7031038" y="2819296"/>
                  </a:lnTo>
                </a:path>
                <a:path w="7895590" h="3609975">
                  <a:moveTo>
                    <a:pt x="7010799" y="2840547"/>
                  </a:moveTo>
                  <a:lnTo>
                    <a:pt x="7010799" y="2840547"/>
                  </a:lnTo>
                </a:path>
                <a:path w="7895590" h="3609975">
                  <a:moveTo>
                    <a:pt x="6989548" y="2861798"/>
                  </a:moveTo>
                  <a:lnTo>
                    <a:pt x="6989548" y="2861798"/>
                  </a:lnTo>
                </a:path>
                <a:path w="7895590" h="3609975">
                  <a:moveTo>
                    <a:pt x="6968297" y="2882037"/>
                  </a:moveTo>
                  <a:lnTo>
                    <a:pt x="6968297" y="2882037"/>
                  </a:lnTo>
                </a:path>
                <a:path w="7895590" h="3609975">
                  <a:moveTo>
                    <a:pt x="7104910" y="2702922"/>
                  </a:moveTo>
                  <a:lnTo>
                    <a:pt x="7104910" y="2702922"/>
                  </a:lnTo>
                </a:path>
                <a:path w="7895590" h="3609975">
                  <a:moveTo>
                    <a:pt x="7083659" y="2724173"/>
                  </a:moveTo>
                  <a:lnTo>
                    <a:pt x="7083659" y="2724173"/>
                  </a:lnTo>
                </a:path>
                <a:path w="7895590" h="3609975">
                  <a:moveTo>
                    <a:pt x="7063420" y="2745424"/>
                  </a:moveTo>
                  <a:lnTo>
                    <a:pt x="7063420" y="2745424"/>
                  </a:lnTo>
                </a:path>
                <a:path w="7895590" h="3609975">
                  <a:moveTo>
                    <a:pt x="7042169" y="2766675"/>
                  </a:moveTo>
                  <a:lnTo>
                    <a:pt x="7042169" y="2766675"/>
                  </a:lnTo>
                </a:path>
                <a:path w="7895590" h="3609975">
                  <a:moveTo>
                    <a:pt x="7020918" y="2787926"/>
                  </a:moveTo>
                  <a:lnTo>
                    <a:pt x="7020918" y="2787926"/>
                  </a:lnTo>
                </a:path>
                <a:path w="7895590" h="3609975">
                  <a:moveTo>
                    <a:pt x="6999667" y="2809177"/>
                  </a:moveTo>
                  <a:lnTo>
                    <a:pt x="6999667" y="2809177"/>
                  </a:lnTo>
                </a:path>
                <a:path w="7895590" h="3609975">
                  <a:moveTo>
                    <a:pt x="6978416" y="2829416"/>
                  </a:moveTo>
                  <a:lnTo>
                    <a:pt x="6978416" y="2829416"/>
                  </a:lnTo>
                </a:path>
                <a:path w="7895590" h="3609975">
                  <a:moveTo>
                    <a:pt x="6957165" y="2850667"/>
                  </a:moveTo>
                  <a:lnTo>
                    <a:pt x="6957165" y="2850667"/>
                  </a:lnTo>
                </a:path>
                <a:path w="7895590" h="3609975">
                  <a:moveTo>
                    <a:pt x="6936926" y="2871917"/>
                  </a:moveTo>
                  <a:lnTo>
                    <a:pt x="6936926" y="2871917"/>
                  </a:lnTo>
                </a:path>
                <a:path w="7895590" h="3609975">
                  <a:moveTo>
                    <a:pt x="6915675" y="2893168"/>
                  </a:moveTo>
                  <a:lnTo>
                    <a:pt x="6915675" y="2893168"/>
                  </a:lnTo>
                </a:path>
                <a:path w="7895590" h="3609975">
                  <a:moveTo>
                    <a:pt x="7094791" y="2671551"/>
                  </a:moveTo>
                  <a:lnTo>
                    <a:pt x="7094791" y="2671551"/>
                  </a:lnTo>
                </a:path>
                <a:path w="7895590" h="3609975">
                  <a:moveTo>
                    <a:pt x="7073540" y="2692802"/>
                  </a:moveTo>
                  <a:lnTo>
                    <a:pt x="7073540" y="2692802"/>
                  </a:lnTo>
                </a:path>
                <a:path w="7895590" h="3609975">
                  <a:moveTo>
                    <a:pt x="7052289" y="2714053"/>
                  </a:moveTo>
                  <a:lnTo>
                    <a:pt x="7052289" y="2714053"/>
                  </a:lnTo>
                </a:path>
                <a:path w="7895590" h="3609975">
                  <a:moveTo>
                    <a:pt x="7031038" y="2735304"/>
                  </a:moveTo>
                  <a:lnTo>
                    <a:pt x="7031038" y="2735304"/>
                  </a:lnTo>
                </a:path>
                <a:path w="7895590" h="3609975">
                  <a:moveTo>
                    <a:pt x="7010799" y="2755543"/>
                  </a:moveTo>
                  <a:lnTo>
                    <a:pt x="7010799" y="2755543"/>
                  </a:lnTo>
                </a:path>
                <a:path w="7895590" h="3609975">
                  <a:moveTo>
                    <a:pt x="6989548" y="2776794"/>
                  </a:moveTo>
                  <a:lnTo>
                    <a:pt x="6989548" y="2776794"/>
                  </a:lnTo>
                </a:path>
                <a:path w="7895590" h="3609975">
                  <a:moveTo>
                    <a:pt x="6968297" y="2798045"/>
                  </a:moveTo>
                  <a:lnTo>
                    <a:pt x="6968297" y="2798045"/>
                  </a:lnTo>
                </a:path>
                <a:path w="7895590" h="3609975">
                  <a:moveTo>
                    <a:pt x="6947046" y="2819296"/>
                  </a:moveTo>
                  <a:lnTo>
                    <a:pt x="6947046" y="2819296"/>
                  </a:lnTo>
                </a:path>
                <a:path w="7895590" h="3609975">
                  <a:moveTo>
                    <a:pt x="6925795" y="2840547"/>
                  </a:moveTo>
                  <a:lnTo>
                    <a:pt x="6925795" y="2840547"/>
                  </a:lnTo>
                </a:path>
                <a:path w="7895590" h="3609975">
                  <a:moveTo>
                    <a:pt x="6904544" y="2861798"/>
                  </a:moveTo>
                  <a:lnTo>
                    <a:pt x="6904544" y="2861798"/>
                  </a:lnTo>
                </a:path>
                <a:path w="7895590" h="3609975">
                  <a:moveTo>
                    <a:pt x="6884305" y="2882037"/>
                  </a:moveTo>
                  <a:lnTo>
                    <a:pt x="6884305" y="2882037"/>
                  </a:lnTo>
                </a:path>
                <a:path w="7895590" h="3609975">
                  <a:moveTo>
                    <a:pt x="7104910" y="2618930"/>
                  </a:moveTo>
                  <a:lnTo>
                    <a:pt x="7104910" y="2618930"/>
                  </a:lnTo>
                </a:path>
                <a:path w="7895590" h="3609975">
                  <a:moveTo>
                    <a:pt x="7083659" y="2640181"/>
                  </a:moveTo>
                  <a:lnTo>
                    <a:pt x="7083659" y="2640181"/>
                  </a:lnTo>
                </a:path>
                <a:path w="7895590" h="3609975">
                  <a:moveTo>
                    <a:pt x="7063420" y="2661432"/>
                  </a:moveTo>
                  <a:lnTo>
                    <a:pt x="7063420" y="2661432"/>
                  </a:lnTo>
                </a:path>
                <a:path w="7895590" h="3609975">
                  <a:moveTo>
                    <a:pt x="7042169" y="2682683"/>
                  </a:moveTo>
                  <a:lnTo>
                    <a:pt x="7042169" y="2682683"/>
                  </a:lnTo>
                </a:path>
                <a:path w="7895590" h="3609975">
                  <a:moveTo>
                    <a:pt x="7020918" y="2702922"/>
                  </a:moveTo>
                  <a:lnTo>
                    <a:pt x="7020918" y="2702922"/>
                  </a:lnTo>
                </a:path>
                <a:path w="7895590" h="3609975">
                  <a:moveTo>
                    <a:pt x="6999667" y="2724173"/>
                  </a:moveTo>
                  <a:lnTo>
                    <a:pt x="6999667" y="2724173"/>
                  </a:lnTo>
                </a:path>
                <a:path w="7895590" h="3609975">
                  <a:moveTo>
                    <a:pt x="6978416" y="2745424"/>
                  </a:moveTo>
                  <a:lnTo>
                    <a:pt x="6978416" y="2745424"/>
                  </a:lnTo>
                </a:path>
                <a:path w="7895590" h="3609975">
                  <a:moveTo>
                    <a:pt x="6957165" y="2766675"/>
                  </a:moveTo>
                  <a:lnTo>
                    <a:pt x="6957165" y="2766675"/>
                  </a:lnTo>
                </a:path>
                <a:path w="7895590" h="3609975">
                  <a:moveTo>
                    <a:pt x="6936926" y="2787926"/>
                  </a:moveTo>
                  <a:lnTo>
                    <a:pt x="6936926" y="2787926"/>
                  </a:lnTo>
                </a:path>
                <a:path w="7895590" h="3609975">
                  <a:moveTo>
                    <a:pt x="6915675" y="2809177"/>
                  </a:moveTo>
                  <a:lnTo>
                    <a:pt x="6915675" y="2809177"/>
                  </a:lnTo>
                </a:path>
                <a:path w="7895590" h="3609975">
                  <a:moveTo>
                    <a:pt x="6894424" y="2829416"/>
                  </a:moveTo>
                  <a:lnTo>
                    <a:pt x="6894424" y="2829416"/>
                  </a:lnTo>
                </a:path>
                <a:path w="7895590" h="3609975">
                  <a:moveTo>
                    <a:pt x="6873173" y="2850667"/>
                  </a:moveTo>
                  <a:lnTo>
                    <a:pt x="6873173" y="2850667"/>
                  </a:lnTo>
                </a:path>
                <a:path w="7895590" h="3609975">
                  <a:moveTo>
                    <a:pt x="6851922" y="2871917"/>
                  </a:moveTo>
                  <a:lnTo>
                    <a:pt x="6851922" y="2871917"/>
                  </a:lnTo>
                </a:path>
                <a:path w="7895590" h="3609975">
                  <a:moveTo>
                    <a:pt x="6831683" y="2893168"/>
                  </a:moveTo>
                  <a:lnTo>
                    <a:pt x="6831683" y="2893168"/>
                  </a:lnTo>
                </a:path>
                <a:path w="7895590" h="3609975">
                  <a:moveTo>
                    <a:pt x="7094791" y="2587559"/>
                  </a:moveTo>
                  <a:lnTo>
                    <a:pt x="7094791" y="2587559"/>
                  </a:lnTo>
                </a:path>
                <a:path w="7895590" h="3609975">
                  <a:moveTo>
                    <a:pt x="7073540" y="2608810"/>
                  </a:moveTo>
                  <a:lnTo>
                    <a:pt x="7073540" y="2608810"/>
                  </a:lnTo>
                </a:path>
                <a:path w="7895590" h="3609975">
                  <a:moveTo>
                    <a:pt x="7052289" y="2630061"/>
                  </a:moveTo>
                  <a:lnTo>
                    <a:pt x="7052289" y="2630061"/>
                  </a:lnTo>
                </a:path>
                <a:path w="7895590" h="3609975">
                  <a:moveTo>
                    <a:pt x="7031038" y="2650300"/>
                  </a:moveTo>
                  <a:lnTo>
                    <a:pt x="7031038" y="2650300"/>
                  </a:lnTo>
                </a:path>
                <a:path w="7895590" h="3609975">
                  <a:moveTo>
                    <a:pt x="7010799" y="2671551"/>
                  </a:moveTo>
                  <a:lnTo>
                    <a:pt x="7010799" y="2671551"/>
                  </a:lnTo>
                </a:path>
                <a:path w="7895590" h="3609975">
                  <a:moveTo>
                    <a:pt x="6989548" y="2692802"/>
                  </a:moveTo>
                  <a:lnTo>
                    <a:pt x="6989548" y="2692802"/>
                  </a:lnTo>
                </a:path>
                <a:path w="7895590" h="3609975">
                  <a:moveTo>
                    <a:pt x="6968297" y="2714053"/>
                  </a:moveTo>
                  <a:lnTo>
                    <a:pt x="6968297" y="2714053"/>
                  </a:lnTo>
                </a:path>
                <a:path w="7895590" h="3609975">
                  <a:moveTo>
                    <a:pt x="6947046" y="2735304"/>
                  </a:moveTo>
                  <a:lnTo>
                    <a:pt x="6947046" y="2735304"/>
                  </a:lnTo>
                </a:path>
                <a:path w="7895590" h="3609975">
                  <a:moveTo>
                    <a:pt x="6925795" y="2755543"/>
                  </a:moveTo>
                  <a:lnTo>
                    <a:pt x="6925795" y="2755543"/>
                  </a:lnTo>
                </a:path>
                <a:path w="7895590" h="3609975">
                  <a:moveTo>
                    <a:pt x="6904544" y="2776794"/>
                  </a:moveTo>
                  <a:lnTo>
                    <a:pt x="6904544" y="2776794"/>
                  </a:lnTo>
                </a:path>
                <a:path w="7895590" h="3609975">
                  <a:moveTo>
                    <a:pt x="6884305" y="2798045"/>
                  </a:moveTo>
                  <a:lnTo>
                    <a:pt x="6884305" y="2798045"/>
                  </a:lnTo>
                </a:path>
                <a:path w="7895590" h="3609975">
                  <a:moveTo>
                    <a:pt x="6863054" y="2819296"/>
                  </a:moveTo>
                  <a:lnTo>
                    <a:pt x="6863054" y="2819296"/>
                  </a:lnTo>
                </a:path>
                <a:path w="7895590" h="3609975">
                  <a:moveTo>
                    <a:pt x="6841803" y="2840547"/>
                  </a:moveTo>
                  <a:lnTo>
                    <a:pt x="6841803" y="2840547"/>
                  </a:lnTo>
                </a:path>
                <a:path w="7895590" h="3609975">
                  <a:moveTo>
                    <a:pt x="6820552" y="2861798"/>
                  </a:moveTo>
                  <a:lnTo>
                    <a:pt x="6820552" y="2861798"/>
                  </a:lnTo>
                </a:path>
                <a:path w="7895590" h="3609975">
                  <a:moveTo>
                    <a:pt x="6799301" y="2882037"/>
                  </a:moveTo>
                  <a:lnTo>
                    <a:pt x="6799301" y="2882037"/>
                  </a:lnTo>
                </a:path>
                <a:path w="7895590" h="3609975">
                  <a:moveTo>
                    <a:pt x="7104910" y="2534938"/>
                  </a:moveTo>
                  <a:lnTo>
                    <a:pt x="7104910" y="2534938"/>
                  </a:lnTo>
                </a:path>
                <a:path w="7895590" h="3609975">
                  <a:moveTo>
                    <a:pt x="7083659" y="2556189"/>
                  </a:moveTo>
                  <a:lnTo>
                    <a:pt x="7083659" y="2556189"/>
                  </a:lnTo>
                </a:path>
                <a:path w="7895590" h="3609975">
                  <a:moveTo>
                    <a:pt x="7063420" y="2576428"/>
                  </a:moveTo>
                  <a:lnTo>
                    <a:pt x="7063420" y="2576428"/>
                  </a:lnTo>
                </a:path>
                <a:path w="7895590" h="3609975">
                  <a:moveTo>
                    <a:pt x="7042169" y="2597679"/>
                  </a:moveTo>
                  <a:lnTo>
                    <a:pt x="7042169" y="2597679"/>
                  </a:lnTo>
                </a:path>
                <a:path w="7895590" h="3609975">
                  <a:moveTo>
                    <a:pt x="7020918" y="2618930"/>
                  </a:moveTo>
                  <a:lnTo>
                    <a:pt x="7020918" y="2618930"/>
                  </a:lnTo>
                </a:path>
                <a:path w="7895590" h="3609975">
                  <a:moveTo>
                    <a:pt x="6999667" y="2640181"/>
                  </a:moveTo>
                  <a:lnTo>
                    <a:pt x="6999667" y="2640181"/>
                  </a:lnTo>
                </a:path>
                <a:path w="7895590" h="3609975">
                  <a:moveTo>
                    <a:pt x="6978416" y="2661432"/>
                  </a:moveTo>
                  <a:lnTo>
                    <a:pt x="6978416" y="2661432"/>
                  </a:lnTo>
                </a:path>
                <a:path w="7895590" h="3609975">
                  <a:moveTo>
                    <a:pt x="6957165" y="2682683"/>
                  </a:moveTo>
                  <a:lnTo>
                    <a:pt x="6957165" y="2682683"/>
                  </a:lnTo>
                </a:path>
                <a:path w="7895590" h="3609975">
                  <a:moveTo>
                    <a:pt x="6936926" y="2702922"/>
                  </a:moveTo>
                  <a:lnTo>
                    <a:pt x="6936926" y="2702922"/>
                  </a:lnTo>
                </a:path>
                <a:path w="7895590" h="3609975">
                  <a:moveTo>
                    <a:pt x="6915675" y="2724173"/>
                  </a:moveTo>
                  <a:lnTo>
                    <a:pt x="6915675" y="2724173"/>
                  </a:lnTo>
                </a:path>
                <a:path w="7895590" h="3609975">
                  <a:moveTo>
                    <a:pt x="6894424" y="2745424"/>
                  </a:moveTo>
                  <a:lnTo>
                    <a:pt x="6894424" y="2745424"/>
                  </a:lnTo>
                </a:path>
                <a:path w="7895590" h="3609975">
                  <a:moveTo>
                    <a:pt x="6873173" y="2766675"/>
                  </a:moveTo>
                  <a:lnTo>
                    <a:pt x="6873173" y="2766675"/>
                  </a:lnTo>
                </a:path>
                <a:path w="7895590" h="3609975">
                  <a:moveTo>
                    <a:pt x="6851922" y="2787926"/>
                  </a:moveTo>
                  <a:lnTo>
                    <a:pt x="6851922" y="2787926"/>
                  </a:lnTo>
                </a:path>
                <a:path w="7895590" h="3609975">
                  <a:moveTo>
                    <a:pt x="6831683" y="2809177"/>
                  </a:moveTo>
                  <a:lnTo>
                    <a:pt x="6831683" y="2809177"/>
                  </a:lnTo>
                </a:path>
                <a:path w="7895590" h="3609975">
                  <a:moveTo>
                    <a:pt x="6810432" y="2829416"/>
                  </a:moveTo>
                  <a:lnTo>
                    <a:pt x="6810432" y="2829416"/>
                  </a:lnTo>
                </a:path>
                <a:path w="7895590" h="3609975">
                  <a:moveTo>
                    <a:pt x="6789181" y="2850667"/>
                  </a:moveTo>
                  <a:lnTo>
                    <a:pt x="6789181" y="2850667"/>
                  </a:lnTo>
                </a:path>
                <a:path w="7895590" h="3609975">
                  <a:moveTo>
                    <a:pt x="6767930" y="2871917"/>
                  </a:moveTo>
                  <a:lnTo>
                    <a:pt x="6767930" y="2871917"/>
                  </a:lnTo>
                </a:path>
                <a:path w="7895590" h="3609975">
                  <a:moveTo>
                    <a:pt x="6746679" y="2893168"/>
                  </a:moveTo>
                  <a:lnTo>
                    <a:pt x="6746679" y="2893168"/>
                  </a:lnTo>
                </a:path>
                <a:path w="7895590" h="3609975">
                  <a:moveTo>
                    <a:pt x="7094791" y="2503567"/>
                  </a:moveTo>
                  <a:lnTo>
                    <a:pt x="7094791" y="2503567"/>
                  </a:lnTo>
                </a:path>
                <a:path w="7895590" h="3609975">
                  <a:moveTo>
                    <a:pt x="7073540" y="2523806"/>
                  </a:moveTo>
                  <a:lnTo>
                    <a:pt x="7073540" y="2523806"/>
                  </a:lnTo>
                </a:path>
                <a:path w="7895590" h="3609975">
                  <a:moveTo>
                    <a:pt x="7052289" y="2545057"/>
                  </a:moveTo>
                  <a:lnTo>
                    <a:pt x="7052289" y="2545057"/>
                  </a:lnTo>
                </a:path>
                <a:path w="7895590" h="3609975">
                  <a:moveTo>
                    <a:pt x="7031038" y="2566308"/>
                  </a:moveTo>
                  <a:lnTo>
                    <a:pt x="7031038" y="2566308"/>
                  </a:lnTo>
                </a:path>
                <a:path w="7895590" h="3609975">
                  <a:moveTo>
                    <a:pt x="7010799" y="2587559"/>
                  </a:moveTo>
                  <a:lnTo>
                    <a:pt x="7010799" y="2587559"/>
                  </a:lnTo>
                </a:path>
                <a:path w="7895590" h="3609975">
                  <a:moveTo>
                    <a:pt x="6989548" y="2608810"/>
                  </a:moveTo>
                  <a:lnTo>
                    <a:pt x="6989548" y="2608810"/>
                  </a:lnTo>
                </a:path>
                <a:path w="7895590" h="3609975">
                  <a:moveTo>
                    <a:pt x="6968297" y="2630061"/>
                  </a:moveTo>
                  <a:lnTo>
                    <a:pt x="6968297" y="2630061"/>
                  </a:lnTo>
                </a:path>
                <a:path w="7895590" h="3609975">
                  <a:moveTo>
                    <a:pt x="6947046" y="2650300"/>
                  </a:moveTo>
                  <a:lnTo>
                    <a:pt x="6947046" y="2650300"/>
                  </a:lnTo>
                </a:path>
                <a:path w="7895590" h="3609975">
                  <a:moveTo>
                    <a:pt x="6925795" y="2671551"/>
                  </a:moveTo>
                  <a:lnTo>
                    <a:pt x="6925795" y="2671551"/>
                  </a:lnTo>
                </a:path>
                <a:path w="7895590" h="3609975">
                  <a:moveTo>
                    <a:pt x="6904544" y="2692802"/>
                  </a:moveTo>
                  <a:lnTo>
                    <a:pt x="6904544" y="2692802"/>
                  </a:lnTo>
                </a:path>
                <a:path w="7895590" h="3609975">
                  <a:moveTo>
                    <a:pt x="6884305" y="2714053"/>
                  </a:moveTo>
                  <a:lnTo>
                    <a:pt x="6884305" y="2714053"/>
                  </a:lnTo>
                </a:path>
                <a:path w="7895590" h="3609975">
                  <a:moveTo>
                    <a:pt x="6863054" y="2735304"/>
                  </a:moveTo>
                  <a:lnTo>
                    <a:pt x="6863054" y="2735304"/>
                  </a:lnTo>
                </a:path>
                <a:path w="7895590" h="3609975">
                  <a:moveTo>
                    <a:pt x="6841803" y="2755543"/>
                  </a:moveTo>
                  <a:lnTo>
                    <a:pt x="6841803" y="2755543"/>
                  </a:lnTo>
                </a:path>
                <a:path w="7895590" h="3609975">
                  <a:moveTo>
                    <a:pt x="6820552" y="2776794"/>
                  </a:moveTo>
                  <a:lnTo>
                    <a:pt x="6820552" y="2776794"/>
                  </a:lnTo>
                </a:path>
                <a:path w="7895590" h="3609975">
                  <a:moveTo>
                    <a:pt x="6799301" y="2798045"/>
                  </a:moveTo>
                  <a:lnTo>
                    <a:pt x="6799301" y="2798045"/>
                  </a:lnTo>
                </a:path>
                <a:path w="7895590" h="3609975">
                  <a:moveTo>
                    <a:pt x="6778050" y="2819296"/>
                  </a:moveTo>
                  <a:lnTo>
                    <a:pt x="6778050" y="2819296"/>
                  </a:lnTo>
                </a:path>
                <a:path w="7895590" h="3609975">
                  <a:moveTo>
                    <a:pt x="6757811" y="2840547"/>
                  </a:moveTo>
                  <a:lnTo>
                    <a:pt x="6757811" y="2840547"/>
                  </a:lnTo>
                </a:path>
                <a:path w="7895590" h="3609975">
                  <a:moveTo>
                    <a:pt x="6736560" y="2861798"/>
                  </a:moveTo>
                  <a:lnTo>
                    <a:pt x="6736560" y="2861798"/>
                  </a:lnTo>
                </a:path>
                <a:path w="7895590" h="3609975">
                  <a:moveTo>
                    <a:pt x="6715309" y="2882037"/>
                  </a:moveTo>
                  <a:lnTo>
                    <a:pt x="6715309" y="2882037"/>
                  </a:lnTo>
                </a:path>
                <a:path w="7895590" h="3609975">
                  <a:moveTo>
                    <a:pt x="7104910" y="2450946"/>
                  </a:moveTo>
                  <a:lnTo>
                    <a:pt x="7104910" y="2450946"/>
                  </a:lnTo>
                </a:path>
                <a:path w="7895590" h="3609975">
                  <a:moveTo>
                    <a:pt x="7083659" y="2471185"/>
                  </a:moveTo>
                  <a:lnTo>
                    <a:pt x="7083659" y="2471185"/>
                  </a:lnTo>
                </a:path>
                <a:path w="7895590" h="3609975">
                  <a:moveTo>
                    <a:pt x="7063420" y="2492436"/>
                  </a:moveTo>
                  <a:lnTo>
                    <a:pt x="7063420" y="2492436"/>
                  </a:lnTo>
                </a:path>
                <a:path w="7895590" h="3609975">
                  <a:moveTo>
                    <a:pt x="7042169" y="2513687"/>
                  </a:moveTo>
                  <a:lnTo>
                    <a:pt x="7042169" y="2513687"/>
                  </a:lnTo>
                </a:path>
                <a:path w="7895590" h="3609975">
                  <a:moveTo>
                    <a:pt x="7020918" y="2534938"/>
                  </a:moveTo>
                  <a:lnTo>
                    <a:pt x="7020918" y="2534938"/>
                  </a:lnTo>
                </a:path>
                <a:path w="7895590" h="3609975">
                  <a:moveTo>
                    <a:pt x="6999667" y="2556189"/>
                  </a:moveTo>
                  <a:lnTo>
                    <a:pt x="6999667" y="2556189"/>
                  </a:lnTo>
                </a:path>
                <a:path w="7895590" h="3609975">
                  <a:moveTo>
                    <a:pt x="6978416" y="2576428"/>
                  </a:moveTo>
                  <a:lnTo>
                    <a:pt x="6978416" y="2576428"/>
                  </a:lnTo>
                </a:path>
                <a:path w="7895590" h="3609975">
                  <a:moveTo>
                    <a:pt x="6957165" y="2597679"/>
                  </a:moveTo>
                  <a:lnTo>
                    <a:pt x="6957165" y="2597679"/>
                  </a:lnTo>
                </a:path>
                <a:path w="7895590" h="3609975">
                  <a:moveTo>
                    <a:pt x="6936926" y="2618930"/>
                  </a:moveTo>
                  <a:lnTo>
                    <a:pt x="6936926" y="2618930"/>
                  </a:lnTo>
                </a:path>
                <a:path w="7895590" h="3609975">
                  <a:moveTo>
                    <a:pt x="6915675" y="2640181"/>
                  </a:moveTo>
                  <a:lnTo>
                    <a:pt x="6915675" y="2640181"/>
                  </a:lnTo>
                </a:path>
                <a:path w="7895590" h="3609975">
                  <a:moveTo>
                    <a:pt x="6894424" y="2661432"/>
                  </a:moveTo>
                  <a:lnTo>
                    <a:pt x="6894424" y="2661432"/>
                  </a:lnTo>
                </a:path>
                <a:path w="7895590" h="3609975">
                  <a:moveTo>
                    <a:pt x="6873173" y="2682683"/>
                  </a:moveTo>
                  <a:lnTo>
                    <a:pt x="6873173" y="2682683"/>
                  </a:lnTo>
                </a:path>
                <a:path w="7895590" h="3609975">
                  <a:moveTo>
                    <a:pt x="6851922" y="2702922"/>
                  </a:moveTo>
                  <a:lnTo>
                    <a:pt x="6851922" y="2702922"/>
                  </a:lnTo>
                </a:path>
                <a:path w="7895590" h="3609975">
                  <a:moveTo>
                    <a:pt x="6831683" y="2724173"/>
                  </a:moveTo>
                  <a:lnTo>
                    <a:pt x="6831683" y="2724173"/>
                  </a:lnTo>
                </a:path>
                <a:path w="7895590" h="3609975">
                  <a:moveTo>
                    <a:pt x="6810432" y="2745424"/>
                  </a:moveTo>
                  <a:lnTo>
                    <a:pt x="6810432" y="2745424"/>
                  </a:lnTo>
                </a:path>
                <a:path w="7895590" h="3609975">
                  <a:moveTo>
                    <a:pt x="6789181" y="2766675"/>
                  </a:moveTo>
                  <a:lnTo>
                    <a:pt x="6789181" y="2766675"/>
                  </a:lnTo>
                </a:path>
                <a:path w="7895590" h="3609975">
                  <a:moveTo>
                    <a:pt x="6767930" y="2787926"/>
                  </a:moveTo>
                  <a:lnTo>
                    <a:pt x="6767930" y="2787926"/>
                  </a:lnTo>
                </a:path>
                <a:path w="7895590" h="3609975">
                  <a:moveTo>
                    <a:pt x="6746679" y="2809177"/>
                  </a:moveTo>
                  <a:lnTo>
                    <a:pt x="6746679" y="2809177"/>
                  </a:lnTo>
                </a:path>
                <a:path w="7895590" h="3609975">
                  <a:moveTo>
                    <a:pt x="6725428" y="2829416"/>
                  </a:moveTo>
                  <a:lnTo>
                    <a:pt x="6725428" y="2829416"/>
                  </a:lnTo>
                </a:path>
                <a:path w="7895590" h="3609975">
                  <a:moveTo>
                    <a:pt x="6705189" y="2850667"/>
                  </a:moveTo>
                  <a:lnTo>
                    <a:pt x="6705189" y="2850667"/>
                  </a:lnTo>
                </a:path>
                <a:path w="7895590" h="3609975">
                  <a:moveTo>
                    <a:pt x="6683938" y="2871917"/>
                  </a:moveTo>
                  <a:lnTo>
                    <a:pt x="6683938" y="2871917"/>
                  </a:lnTo>
                </a:path>
                <a:path w="7895590" h="3609975">
                  <a:moveTo>
                    <a:pt x="6662687" y="2893168"/>
                  </a:moveTo>
                  <a:lnTo>
                    <a:pt x="6662687" y="2893168"/>
                  </a:lnTo>
                </a:path>
                <a:path w="7895590" h="3609975">
                  <a:moveTo>
                    <a:pt x="7094791" y="2418563"/>
                  </a:moveTo>
                  <a:lnTo>
                    <a:pt x="7094791" y="2418563"/>
                  </a:lnTo>
                </a:path>
                <a:path w="7895590" h="3609975">
                  <a:moveTo>
                    <a:pt x="7073540" y="2439814"/>
                  </a:moveTo>
                  <a:lnTo>
                    <a:pt x="7073540" y="2439814"/>
                  </a:lnTo>
                </a:path>
                <a:path w="7895590" h="3609975">
                  <a:moveTo>
                    <a:pt x="7052289" y="2461065"/>
                  </a:moveTo>
                  <a:lnTo>
                    <a:pt x="7052289" y="2461065"/>
                  </a:lnTo>
                </a:path>
                <a:path w="7895590" h="3609975">
                  <a:moveTo>
                    <a:pt x="7031038" y="2482316"/>
                  </a:moveTo>
                  <a:lnTo>
                    <a:pt x="7031038" y="2482316"/>
                  </a:lnTo>
                </a:path>
                <a:path w="7895590" h="3609975">
                  <a:moveTo>
                    <a:pt x="7010799" y="2503567"/>
                  </a:moveTo>
                  <a:lnTo>
                    <a:pt x="7010799" y="2503567"/>
                  </a:lnTo>
                </a:path>
                <a:path w="7895590" h="3609975">
                  <a:moveTo>
                    <a:pt x="6989548" y="2523806"/>
                  </a:moveTo>
                  <a:lnTo>
                    <a:pt x="6989548" y="2523806"/>
                  </a:lnTo>
                </a:path>
                <a:path w="7895590" h="3609975">
                  <a:moveTo>
                    <a:pt x="6968297" y="2545057"/>
                  </a:moveTo>
                  <a:lnTo>
                    <a:pt x="6968297" y="2545057"/>
                  </a:lnTo>
                </a:path>
                <a:path w="7895590" h="3609975">
                  <a:moveTo>
                    <a:pt x="6947046" y="2566308"/>
                  </a:moveTo>
                  <a:lnTo>
                    <a:pt x="6947046" y="2566308"/>
                  </a:lnTo>
                </a:path>
                <a:path w="7895590" h="3609975">
                  <a:moveTo>
                    <a:pt x="6925795" y="2587559"/>
                  </a:moveTo>
                  <a:lnTo>
                    <a:pt x="6925795" y="2587559"/>
                  </a:lnTo>
                </a:path>
                <a:path w="7895590" h="3609975">
                  <a:moveTo>
                    <a:pt x="6904544" y="2608810"/>
                  </a:moveTo>
                  <a:lnTo>
                    <a:pt x="6904544" y="2608810"/>
                  </a:lnTo>
                </a:path>
                <a:path w="7895590" h="3609975">
                  <a:moveTo>
                    <a:pt x="6884305" y="2630061"/>
                  </a:moveTo>
                  <a:lnTo>
                    <a:pt x="6884305" y="2630061"/>
                  </a:lnTo>
                </a:path>
                <a:path w="7895590" h="3609975">
                  <a:moveTo>
                    <a:pt x="6863054" y="2650300"/>
                  </a:moveTo>
                  <a:lnTo>
                    <a:pt x="6863054" y="2650300"/>
                  </a:lnTo>
                </a:path>
                <a:path w="7895590" h="3609975">
                  <a:moveTo>
                    <a:pt x="6841803" y="2671551"/>
                  </a:moveTo>
                  <a:lnTo>
                    <a:pt x="6841803" y="2671551"/>
                  </a:lnTo>
                </a:path>
                <a:path w="7895590" h="3609975">
                  <a:moveTo>
                    <a:pt x="6820552" y="2692802"/>
                  </a:moveTo>
                  <a:lnTo>
                    <a:pt x="6820552" y="2692802"/>
                  </a:lnTo>
                </a:path>
                <a:path w="7895590" h="3609975">
                  <a:moveTo>
                    <a:pt x="7104910" y="2871917"/>
                  </a:moveTo>
                  <a:lnTo>
                    <a:pt x="7104910" y="2871917"/>
                  </a:lnTo>
                </a:path>
                <a:path w="7895590" h="3609975">
                  <a:moveTo>
                    <a:pt x="7083659" y="2893168"/>
                  </a:moveTo>
                  <a:lnTo>
                    <a:pt x="7083659" y="2893168"/>
                  </a:lnTo>
                </a:path>
                <a:path w="7895590" h="3609975">
                  <a:moveTo>
                    <a:pt x="7025978" y="2929599"/>
                  </a:moveTo>
                  <a:lnTo>
                    <a:pt x="7025978" y="2929599"/>
                  </a:lnTo>
                </a:path>
                <a:path w="7895590" h="3609975">
                  <a:moveTo>
                    <a:pt x="6994607" y="2960969"/>
                  </a:moveTo>
                  <a:lnTo>
                    <a:pt x="6994607" y="2960969"/>
                  </a:lnTo>
                </a:path>
                <a:path w="7895590" h="3609975">
                  <a:moveTo>
                    <a:pt x="6963237" y="2993352"/>
                  </a:moveTo>
                  <a:lnTo>
                    <a:pt x="6963237" y="2993352"/>
                  </a:lnTo>
                </a:path>
                <a:path w="7895590" h="3609975">
                  <a:moveTo>
                    <a:pt x="6930854" y="3024722"/>
                  </a:moveTo>
                  <a:lnTo>
                    <a:pt x="6930854" y="3024722"/>
                  </a:lnTo>
                </a:path>
                <a:path w="7895590" h="3609975">
                  <a:moveTo>
                    <a:pt x="6899484" y="3056093"/>
                  </a:moveTo>
                  <a:lnTo>
                    <a:pt x="6899484" y="3056093"/>
                  </a:lnTo>
                </a:path>
                <a:path w="7895590" h="3609975">
                  <a:moveTo>
                    <a:pt x="6868113" y="3087463"/>
                  </a:moveTo>
                  <a:lnTo>
                    <a:pt x="6868113" y="3087463"/>
                  </a:lnTo>
                </a:path>
                <a:path w="7895590" h="3609975">
                  <a:moveTo>
                    <a:pt x="6836743" y="3119846"/>
                  </a:moveTo>
                  <a:lnTo>
                    <a:pt x="6836743" y="3119846"/>
                  </a:lnTo>
                </a:path>
                <a:path w="7895590" h="3609975">
                  <a:moveTo>
                    <a:pt x="6804361" y="3151216"/>
                  </a:moveTo>
                  <a:lnTo>
                    <a:pt x="6804361" y="3151216"/>
                  </a:lnTo>
                </a:path>
                <a:path w="7895590" h="3609975">
                  <a:moveTo>
                    <a:pt x="6772990" y="3182587"/>
                  </a:moveTo>
                  <a:lnTo>
                    <a:pt x="6772990" y="3182587"/>
                  </a:lnTo>
                </a:path>
                <a:path w="7895590" h="3609975">
                  <a:moveTo>
                    <a:pt x="6741620" y="3213957"/>
                  </a:moveTo>
                  <a:lnTo>
                    <a:pt x="6741620" y="3213957"/>
                  </a:lnTo>
                </a:path>
                <a:path w="7895590" h="3609975">
                  <a:moveTo>
                    <a:pt x="6710249" y="3246339"/>
                  </a:moveTo>
                  <a:lnTo>
                    <a:pt x="6710249" y="3246339"/>
                  </a:lnTo>
                </a:path>
                <a:path w="7895590" h="3609975">
                  <a:moveTo>
                    <a:pt x="6678879" y="3277710"/>
                  </a:moveTo>
                  <a:lnTo>
                    <a:pt x="6678879" y="3277710"/>
                  </a:lnTo>
                </a:path>
                <a:path w="7895590" h="3609975">
                  <a:moveTo>
                    <a:pt x="6646496" y="3309080"/>
                  </a:moveTo>
                  <a:lnTo>
                    <a:pt x="6646496" y="3309080"/>
                  </a:lnTo>
                </a:path>
                <a:path w="7895590" h="3609975">
                  <a:moveTo>
                    <a:pt x="6615126" y="3340451"/>
                  </a:moveTo>
                  <a:lnTo>
                    <a:pt x="6615126" y="3340451"/>
                  </a:lnTo>
                </a:path>
                <a:path w="7895590" h="3609975">
                  <a:moveTo>
                    <a:pt x="6583755" y="3372833"/>
                  </a:moveTo>
                  <a:lnTo>
                    <a:pt x="6583755" y="3372833"/>
                  </a:lnTo>
                </a:path>
                <a:path w="7895590" h="3609975">
                  <a:moveTo>
                    <a:pt x="6552385" y="3404204"/>
                  </a:moveTo>
                  <a:lnTo>
                    <a:pt x="6552385" y="3404204"/>
                  </a:lnTo>
                </a:path>
                <a:path w="7895590" h="3609975">
                  <a:moveTo>
                    <a:pt x="6536193" y="3483136"/>
                  </a:moveTo>
                  <a:lnTo>
                    <a:pt x="6536193" y="3483136"/>
                  </a:lnTo>
                </a:path>
                <a:path w="7895590" h="3609975">
                  <a:moveTo>
                    <a:pt x="6504823" y="3514507"/>
                  </a:moveTo>
                  <a:lnTo>
                    <a:pt x="6504823" y="3514507"/>
                  </a:lnTo>
                </a:path>
                <a:path w="7895590" h="3609975">
                  <a:moveTo>
                    <a:pt x="6473452" y="3545877"/>
                  </a:moveTo>
                  <a:lnTo>
                    <a:pt x="6473452" y="3545877"/>
                  </a:lnTo>
                </a:path>
                <a:path w="7895590" h="3609975">
                  <a:moveTo>
                    <a:pt x="6441070" y="3578260"/>
                  </a:moveTo>
                  <a:lnTo>
                    <a:pt x="6441070" y="3578260"/>
                  </a:lnTo>
                </a:path>
                <a:path w="7895590" h="3609975">
                  <a:moveTo>
                    <a:pt x="6409699" y="3609630"/>
                  </a:moveTo>
                  <a:lnTo>
                    <a:pt x="6409699" y="3609630"/>
                  </a:lnTo>
                </a:path>
                <a:path w="7895590" h="3609975">
                  <a:moveTo>
                    <a:pt x="6520002" y="3435574"/>
                  </a:moveTo>
                  <a:lnTo>
                    <a:pt x="6520002" y="3435574"/>
                  </a:lnTo>
                </a:path>
                <a:path w="7895590" h="3609975">
                  <a:moveTo>
                    <a:pt x="6488632" y="3466945"/>
                  </a:moveTo>
                  <a:lnTo>
                    <a:pt x="6488632" y="3466945"/>
                  </a:lnTo>
                </a:path>
                <a:path w="7895590" h="3609975">
                  <a:moveTo>
                    <a:pt x="6457261" y="3498315"/>
                  </a:moveTo>
                  <a:lnTo>
                    <a:pt x="6457261" y="3498315"/>
                  </a:lnTo>
                </a:path>
                <a:path w="7895590" h="3609975">
                  <a:moveTo>
                    <a:pt x="6425891" y="3530698"/>
                  </a:moveTo>
                  <a:lnTo>
                    <a:pt x="6425891" y="3530698"/>
                  </a:lnTo>
                </a:path>
                <a:path w="7895590" h="3609975">
                  <a:moveTo>
                    <a:pt x="6393508" y="3562068"/>
                  </a:moveTo>
                  <a:lnTo>
                    <a:pt x="6393508" y="3562068"/>
                  </a:lnTo>
                </a:path>
                <a:path w="7895590" h="3609975">
                  <a:moveTo>
                    <a:pt x="6362138" y="3593439"/>
                  </a:moveTo>
                  <a:lnTo>
                    <a:pt x="6362138" y="3593439"/>
                  </a:lnTo>
                </a:path>
                <a:path w="7895590" h="3609975">
                  <a:moveTo>
                    <a:pt x="6978416" y="2914419"/>
                  </a:moveTo>
                  <a:lnTo>
                    <a:pt x="6978416" y="2914419"/>
                  </a:lnTo>
                </a:path>
                <a:path w="7895590" h="3609975">
                  <a:moveTo>
                    <a:pt x="6947046" y="2945790"/>
                  </a:moveTo>
                  <a:lnTo>
                    <a:pt x="6947046" y="2945790"/>
                  </a:lnTo>
                </a:path>
                <a:path w="7895590" h="3609975">
                  <a:moveTo>
                    <a:pt x="6915675" y="2977160"/>
                  </a:moveTo>
                  <a:lnTo>
                    <a:pt x="6915675" y="2977160"/>
                  </a:lnTo>
                </a:path>
                <a:path w="7895590" h="3609975">
                  <a:moveTo>
                    <a:pt x="6884305" y="3008531"/>
                  </a:moveTo>
                  <a:lnTo>
                    <a:pt x="6884305" y="3008531"/>
                  </a:lnTo>
                </a:path>
                <a:path w="7895590" h="3609975">
                  <a:moveTo>
                    <a:pt x="6851922" y="3040913"/>
                  </a:moveTo>
                  <a:lnTo>
                    <a:pt x="6851922" y="3040913"/>
                  </a:lnTo>
                </a:path>
                <a:path w="7895590" h="3609975">
                  <a:moveTo>
                    <a:pt x="6820552" y="3072284"/>
                  </a:moveTo>
                  <a:lnTo>
                    <a:pt x="6820552" y="3072284"/>
                  </a:lnTo>
                </a:path>
                <a:path w="7895590" h="3609975">
                  <a:moveTo>
                    <a:pt x="6789181" y="3103654"/>
                  </a:moveTo>
                  <a:lnTo>
                    <a:pt x="6789181" y="3103654"/>
                  </a:lnTo>
                </a:path>
                <a:path w="7895590" h="3609975">
                  <a:moveTo>
                    <a:pt x="6757811" y="3135025"/>
                  </a:moveTo>
                  <a:lnTo>
                    <a:pt x="6757811" y="3135025"/>
                  </a:lnTo>
                </a:path>
                <a:path w="7895590" h="3609975">
                  <a:moveTo>
                    <a:pt x="6725428" y="3167407"/>
                  </a:moveTo>
                  <a:lnTo>
                    <a:pt x="6725428" y="3167407"/>
                  </a:lnTo>
                </a:path>
                <a:path w="7895590" h="3609975">
                  <a:moveTo>
                    <a:pt x="6694058" y="3198778"/>
                  </a:moveTo>
                  <a:lnTo>
                    <a:pt x="6694058" y="3198778"/>
                  </a:lnTo>
                </a:path>
                <a:path w="7895590" h="3609975">
                  <a:moveTo>
                    <a:pt x="6662687" y="3230148"/>
                  </a:moveTo>
                  <a:lnTo>
                    <a:pt x="6662687" y="3230148"/>
                  </a:lnTo>
                </a:path>
                <a:path w="7895590" h="3609975">
                  <a:moveTo>
                    <a:pt x="6631317" y="3261519"/>
                  </a:moveTo>
                  <a:lnTo>
                    <a:pt x="6631317" y="3261519"/>
                  </a:lnTo>
                </a:path>
                <a:path w="7895590" h="3609975">
                  <a:moveTo>
                    <a:pt x="6598934" y="3292889"/>
                  </a:moveTo>
                  <a:lnTo>
                    <a:pt x="6598934" y="3292889"/>
                  </a:lnTo>
                </a:path>
                <a:path w="7895590" h="3609975">
                  <a:moveTo>
                    <a:pt x="6567564" y="3325272"/>
                  </a:moveTo>
                  <a:lnTo>
                    <a:pt x="6567564" y="3325272"/>
                  </a:lnTo>
                </a:path>
                <a:path w="7895590" h="3609975">
                  <a:moveTo>
                    <a:pt x="6536193" y="3356642"/>
                  </a:moveTo>
                  <a:lnTo>
                    <a:pt x="6536193" y="3356642"/>
                  </a:lnTo>
                </a:path>
                <a:path w="7895590" h="3609975">
                  <a:moveTo>
                    <a:pt x="6504823" y="3388013"/>
                  </a:moveTo>
                  <a:lnTo>
                    <a:pt x="6504823" y="3388013"/>
                  </a:lnTo>
                </a:path>
                <a:path w="7895590" h="3609975">
                  <a:moveTo>
                    <a:pt x="6473452" y="3419383"/>
                  </a:moveTo>
                  <a:lnTo>
                    <a:pt x="6473452" y="3419383"/>
                  </a:lnTo>
                </a:path>
                <a:path w="7895590" h="3609975">
                  <a:moveTo>
                    <a:pt x="6441070" y="3451766"/>
                  </a:moveTo>
                  <a:lnTo>
                    <a:pt x="6441070" y="3451766"/>
                  </a:lnTo>
                </a:path>
                <a:path w="7895590" h="3609975">
                  <a:moveTo>
                    <a:pt x="6409699" y="3483136"/>
                  </a:moveTo>
                  <a:lnTo>
                    <a:pt x="6409699" y="3483136"/>
                  </a:lnTo>
                </a:path>
                <a:path w="7895590" h="3609975">
                  <a:moveTo>
                    <a:pt x="6378329" y="3514507"/>
                  </a:moveTo>
                  <a:lnTo>
                    <a:pt x="6378329" y="3514507"/>
                  </a:lnTo>
                </a:path>
                <a:path w="7895590" h="3609975">
                  <a:moveTo>
                    <a:pt x="6346958" y="3545877"/>
                  </a:moveTo>
                  <a:lnTo>
                    <a:pt x="6346958" y="3545877"/>
                  </a:lnTo>
                </a:path>
                <a:path w="7895590" h="3609975">
                  <a:moveTo>
                    <a:pt x="6314576" y="3578260"/>
                  </a:moveTo>
                  <a:lnTo>
                    <a:pt x="6314576" y="3578260"/>
                  </a:lnTo>
                </a:path>
                <a:path w="7895590" h="3609975">
                  <a:moveTo>
                    <a:pt x="6283206" y="3609630"/>
                  </a:moveTo>
                  <a:lnTo>
                    <a:pt x="6283206" y="3609630"/>
                  </a:lnTo>
                </a:path>
                <a:path w="7895590" h="3609975">
                  <a:moveTo>
                    <a:pt x="6899484" y="2929599"/>
                  </a:moveTo>
                  <a:lnTo>
                    <a:pt x="6899484" y="2929599"/>
                  </a:lnTo>
                </a:path>
                <a:path w="7895590" h="3609975">
                  <a:moveTo>
                    <a:pt x="6868113" y="2960969"/>
                  </a:moveTo>
                  <a:lnTo>
                    <a:pt x="6868113" y="2960969"/>
                  </a:lnTo>
                </a:path>
                <a:path w="7895590" h="3609975">
                  <a:moveTo>
                    <a:pt x="6836743" y="2993352"/>
                  </a:moveTo>
                  <a:lnTo>
                    <a:pt x="6836743" y="2993352"/>
                  </a:lnTo>
                </a:path>
                <a:path w="7895590" h="3609975">
                  <a:moveTo>
                    <a:pt x="6804361" y="3024722"/>
                  </a:moveTo>
                  <a:lnTo>
                    <a:pt x="6804361" y="3024722"/>
                  </a:lnTo>
                </a:path>
                <a:path w="7895590" h="3609975">
                  <a:moveTo>
                    <a:pt x="6772990" y="3056093"/>
                  </a:moveTo>
                  <a:lnTo>
                    <a:pt x="6772990" y="3056093"/>
                  </a:lnTo>
                </a:path>
                <a:path w="7895590" h="3609975">
                  <a:moveTo>
                    <a:pt x="6741620" y="3087463"/>
                  </a:moveTo>
                  <a:lnTo>
                    <a:pt x="6741620" y="3087463"/>
                  </a:lnTo>
                </a:path>
                <a:path w="7895590" h="3609975">
                  <a:moveTo>
                    <a:pt x="6710249" y="3119846"/>
                  </a:moveTo>
                  <a:lnTo>
                    <a:pt x="6710249" y="3119846"/>
                  </a:lnTo>
                </a:path>
                <a:path w="7895590" h="3609975">
                  <a:moveTo>
                    <a:pt x="6678879" y="3151216"/>
                  </a:moveTo>
                  <a:lnTo>
                    <a:pt x="6678879" y="3151216"/>
                  </a:lnTo>
                </a:path>
                <a:path w="7895590" h="3609975">
                  <a:moveTo>
                    <a:pt x="6646496" y="3182587"/>
                  </a:moveTo>
                  <a:lnTo>
                    <a:pt x="6646496" y="3182587"/>
                  </a:lnTo>
                </a:path>
                <a:path w="7895590" h="3609975">
                  <a:moveTo>
                    <a:pt x="6615126" y="3213957"/>
                  </a:moveTo>
                  <a:lnTo>
                    <a:pt x="6615126" y="3213957"/>
                  </a:lnTo>
                </a:path>
                <a:path w="7895590" h="3609975">
                  <a:moveTo>
                    <a:pt x="6583755" y="3246339"/>
                  </a:moveTo>
                  <a:lnTo>
                    <a:pt x="6583755" y="3246339"/>
                  </a:lnTo>
                </a:path>
                <a:path w="7895590" h="3609975">
                  <a:moveTo>
                    <a:pt x="6552385" y="3277710"/>
                  </a:moveTo>
                  <a:lnTo>
                    <a:pt x="6552385" y="3277710"/>
                  </a:lnTo>
                </a:path>
                <a:path w="7895590" h="3609975">
                  <a:moveTo>
                    <a:pt x="6520002" y="3309080"/>
                  </a:moveTo>
                  <a:lnTo>
                    <a:pt x="6520002" y="3309080"/>
                  </a:lnTo>
                </a:path>
                <a:path w="7895590" h="3609975">
                  <a:moveTo>
                    <a:pt x="6488632" y="3340451"/>
                  </a:moveTo>
                  <a:lnTo>
                    <a:pt x="6488632" y="3340451"/>
                  </a:lnTo>
                </a:path>
                <a:path w="7895590" h="3609975">
                  <a:moveTo>
                    <a:pt x="6457261" y="3372833"/>
                  </a:moveTo>
                  <a:lnTo>
                    <a:pt x="6457261" y="3372833"/>
                  </a:lnTo>
                </a:path>
                <a:path w="7895590" h="3609975">
                  <a:moveTo>
                    <a:pt x="6425891" y="3404204"/>
                  </a:moveTo>
                  <a:lnTo>
                    <a:pt x="6425891" y="3404204"/>
                  </a:lnTo>
                </a:path>
                <a:path w="7895590" h="3609975">
                  <a:moveTo>
                    <a:pt x="6393508" y="3435574"/>
                  </a:moveTo>
                  <a:lnTo>
                    <a:pt x="6393508" y="3435574"/>
                  </a:lnTo>
                </a:path>
                <a:path w="7895590" h="3609975">
                  <a:moveTo>
                    <a:pt x="6362138" y="3466945"/>
                  </a:moveTo>
                  <a:lnTo>
                    <a:pt x="6362138" y="3466945"/>
                  </a:lnTo>
                </a:path>
                <a:path w="7895590" h="3609975">
                  <a:moveTo>
                    <a:pt x="6330767" y="3498315"/>
                  </a:moveTo>
                  <a:lnTo>
                    <a:pt x="6330767" y="3498315"/>
                  </a:lnTo>
                </a:path>
                <a:path w="7895590" h="3609975">
                  <a:moveTo>
                    <a:pt x="6299397" y="3530698"/>
                  </a:moveTo>
                  <a:lnTo>
                    <a:pt x="6299397" y="3530698"/>
                  </a:lnTo>
                </a:path>
                <a:path w="7895590" h="3609975">
                  <a:moveTo>
                    <a:pt x="6267014" y="3562068"/>
                  </a:moveTo>
                  <a:lnTo>
                    <a:pt x="6267014" y="3562068"/>
                  </a:lnTo>
                </a:path>
                <a:path w="7895590" h="3609975">
                  <a:moveTo>
                    <a:pt x="6235644" y="3593439"/>
                  </a:moveTo>
                  <a:lnTo>
                    <a:pt x="6235644" y="3593439"/>
                  </a:lnTo>
                </a:path>
                <a:path w="7895590" h="3609975">
                  <a:moveTo>
                    <a:pt x="6851922" y="2914419"/>
                  </a:moveTo>
                  <a:lnTo>
                    <a:pt x="6851922" y="2914419"/>
                  </a:lnTo>
                </a:path>
                <a:path w="7895590" h="3609975">
                  <a:moveTo>
                    <a:pt x="6820552" y="2945790"/>
                  </a:moveTo>
                  <a:lnTo>
                    <a:pt x="6820552" y="2945790"/>
                  </a:lnTo>
                </a:path>
                <a:path w="7895590" h="3609975">
                  <a:moveTo>
                    <a:pt x="6789181" y="2977160"/>
                  </a:moveTo>
                  <a:lnTo>
                    <a:pt x="6789181" y="2977160"/>
                  </a:lnTo>
                </a:path>
                <a:path w="7895590" h="3609975">
                  <a:moveTo>
                    <a:pt x="6757811" y="3008531"/>
                  </a:moveTo>
                  <a:lnTo>
                    <a:pt x="6757811" y="3008531"/>
                  </a:lnTo>
                </a:path>
                <a:path w="7895590" h="3609975">
                  <a:moveTo>
                    <a:pt x="6725428" y="3040913"/>
                  </a:moveTo>
                  <a:lnTo>
                    <a:pt x="6725428" y="3040913"/>
                  </a:lnTo>
                </a:path>
                <a:path w="7895590" h="3609975">
                  <a:moveTo>
                    <a:pt x="6694058" y="3072284"/>
                  </a:moveTo>
                  <a:lnTo>
                    <a:pt x="6694058" y="3072284"/>
                  </a:lnTo>
                </a:path>
                <a:path w="7895590" h="3609975">
                  <a:moveTo>
                    <a:pt x="6662687" y="3103654"/>
                  </a:moveTo>
                  <a:lnTo>
                    <a:pt x="6662687" y="3103654"/>
                  </a:lnTo>
                </a:path>
                <a:path w="7895590" h="3609975">
                  <a:moveTo>
                    <a:pt x="6631317" y="3135025"/>
                  </a:moveTo>
                  <a:lnTo>
                    <a:pt x="6631317" y="3135025"/>
                  </a:lnTo>
                </a:path>
                <a:path w="7895590" h="3609975">
                  <a:moveTo>
                    <a:pt x="6598934" y="3167407"/>
                  </a:moveTo>
                  <a:lnTo>
                    <a:pt x="6598934" y="3167407"/>
                  </a:lnTo>
                </a:path>
                <a:path w="7895590" h="3609975">
                  <a:moveTo>
                    <a:pt x="6567564" y="3198778"/>
                  </a:moveTo>
                  <a:lnTo>
                    <a:pt x="6567564" y="3198778"/>
                  </a:lnTo>
                </a:path>
                <a:path w="7895590" h="3609975">
                  <a:moveTo>
                    <a:pt x="6536193" y="3230148"/>
                  </a:moveTo>
                  <a:lnTo>
                    <a:pt x="6536193" y="3230148"/>
                  </a:lnTo>
                </a:path>
                <a:path w="7895590" h="3609975">
                  <a:moveTo>
                    <a:pt x="6504823" y="3261519"/>
                  </a:moveTo>
                  <a:lnTo>
                    <a:pt x="6504823" y="3261519"/>
                  </a:lnTo>
                </a:path>
                <a:path w="7895590" h="3609975">
                  <a:moveTo>
                    <a:pt x="6473452" y="3292889"/>
                  </a:moveTo>
                  <a:lnTo>
                    <a:pt x="6473452" y="3292889"/>
                  </a:lnTo>
                </a:path>
                <a:path w="7895590" h="3609975">
                  <a:moveTo>
                    <a:pt x="6441070" y="3325272"/>
                  </a:moveTo>
                  <a:lnTo>
                    <a:pt x="6441070" y="3325272"/>
                  </a:lnTo>
                </a:path>
                <a:path w="7895590" h="3609975">
                  <a:moveTo>
                    <a:pt x="6409699" y="3356642"/>
                  </a:moveTo>
                  <a:lnTo>
                    <a:pt x="6409699" y="3356642"/>
                  </a:lnTo>
                </a:path>
                <a:path w="7895590" h="3609975">
                  <a:moveTo>
                    <a:pt x="6378329" y="3388013"/>
                  </a:moveTo>
                  <a:lnTo>
                    <a:pt x="6378329" y="3388013"/>
                  </a:lnTo>
                </a:path>
                <a:path w="7895590" h="3609975">
                  <a:moveTo>
                    <a:pt x="6346958" y="3419383"/>
                  </a:moveTo>
                  <a:lnTo>
                    <a:pt x="6346958" y="3419383"/>
                  </a:lnTo>
                </a:path>
                <a:path w="7895590" h="3609975">
                  <a:moveTo>
                    <a:pt x="6314576" y="3451766"/>
                  </a:moveTo>
                  <a:lnTo>
                    <a:pt x="6314576" y="3451766"/>
                  </a:lnTo>
                </a:path>
                <a:path w="7895590" h="3609975">
                  <a:moveTo>
                    <a:pt x="6283206" y="3483136"/>
                  </a:moveTo>
                  <a:lnTo>
                    <a:pt x="6283206" y="3483136"/>
                  </a:lnTo>
                </a:path>
                <a:path w="7895590" h="3609975">
                  <a:moveTo>
                    <a:pt x="6251835" y="3514507"/>
                  </a:moveTo>
                  <a:lnTo>
                    <a:pt x="6251835" y="3514507"/>
                  </a:lnTo>
                </a:path>
                <a:path w="7895590" h="3609975">
                  <a:moveTo>
                    <a:pt x="6220465" y="3545877"/>
                  </a:moveTo>
                  <a:lnTo>
                    <a:pt x="6220465" y="3545877"/>
                  </a:lnTo>
                </a:path>
                <a:path w="7895590" h="3609975">
                  <a:moveTo>
                    <a:pt x="6188082" y="3578260"/>
                  </a:moveTo>
                  <a:lnTo>
                    <a:pt x="6188082" y="3578260"/>
                  </a:lnTo>
                </a:path>
                <a:path w="7895590" h="3609975">
                  <a:moveTo>
                    <a:pt x="6156712" y="3609630"/>
                  </a:moveTo>
                  <a:lnTo>
                    <a:pt x="6156712" y="3609630"/>
                  </a:lnTo>
                </a:path>
                <a:path w="7895590" h="3609975">
                  <a:moveTo>
                    <a:pt x="6772990" y="2929599"/>
                  </a:moveTo>
                  <a:lnTo>
                    <a:pt x="6772990" y="2929599"/>
                  </a:lnTo>
                </a:path>
                <a:path w="7895590" h="3609975">
                  <a:moveTo>
                    <a:pt x="6741620" y="2960969"/>
                  </a:moveTo>
                  <a:lnTo>
                    <a:pt x="6741620" y="2960969"/>
                  </a:lnTo>
                </a:path>
                <a:path w="7895590" h="3609975">
                  <a:moveTo>
                    <a:pt x="6710249" y="2993352"/>
                  </a:moveTo>
                  <a:lnTo>
                    <a:pt x="6710249" y="2993352"/>
                  </a:lnTo>
                </a:path>
                <a:path w="7895590" h="3609975">
                  <a:moveTo>
                    <a:pt x="6678879" y="3024722"/>
                  </a:moveTo>
                  <a:lnTo>
                    <a:pt x="6678879" y="3024722"/>
                  </a:lnTo>
                </a:path>
                <a:path w="7895590" h="3609975">
                  <a:moveTo>
                    <a:pt x="6646496" y="3056093"/>
                  </a:moveTo>
                  <a:lnTo>
                    <a:pt x="6646496" y="3056093"/>
                  </a:lnTo>
                </a:path>
                <a:path w="7895590" h="3609975">
                  <a:moveTo>
                    <a:pt x="6615126" y="3087463"/>
                  </a:moveTo>
                  <a:lnTo>
                    <a:pt x="6615126" y="3087463"/>
                  </a:lnTo>
                </a:path>
                <a:path w="7895590" h="3609975">
                  <a:moveTo>
                    <a:pt x="6583755" y="3119846"/>
                  </a:moveTo>
                  <a:lnTo>
                    <a:pt x="6583755" y="3119846"/>
                  </a:lnTo>
                </a:path>
                <a:path w="7895590" h="3609975">
                  <a:moveTo>
                    <a:pt x="6552385" y="3151216"/>
                  </a:moveTo>
                  <a:lnTo>
                    <a:pt x="6552385" y="3151216"/>
                  </a:lnTo>
                </a:path>
                <a:path w="7895590" h="3609975">
                  <a:moveTo>
                    <a:pt x="6520002" y="3182587"/>
                  </a:moveTo>
                  <a:lnTo>
                    <a:pt x="6520002" y="3182587"/>
                  </a:lnTo>
                </a:path>
                <a:path w="7895590" h="3609975">
                  <a:moveTo>
                    <a:pt x="6488632" y="3213957"/>
                  </a:moveTo>
                  <a:lnTo>
                    <a:pt x="6488632" y="3213957"/>
                  </a:lnTo>
                </a:path>
                <a:path w="7895590" h="3609975">
                  <a:moveTo>
                    <a:pt x="6457261" y="3246339"/>
                  </a:moveTo>
                  <a:lnTo>
                    <a:pt x="6457261" y="3246339"/>
                  </a:lnTo>
                </a:path>
                <a:path w="7895590" h="3609975">
                  <a:moveTo>
                    <a:pt x="6425891" y="3277710"/>
                  </a:moveTo>
                  <a:lnTo>
                    <a:pt x="6425891" y="3277710"/>
                  </a:lnTo>
                </a:path>
                <a:path w="7895590" h="3609975">
                  <a:moveTo>
                    <a:pt x="6393508" y="3309080"/>
                  </a:moveTo>
                  <a:lnTo>
                    <a:pt x="6393508" y="3309080"/>
                  </a:lnTo>
                </a:path>
                <a:path w="7895590" h="3609975">
                  <a:moveTo>
                    <a:pt x="6362138" y="3340451"/>
                  </a:moveTo>
                  <a:lnTo>
                    <a:pt x="6362138" y="3340451"/>
                  </a:lnTo>
                </a:path>
                <a:path w="7895590" h="3609975">
                  <a:moveTo>
                    <a:pt x="6330767" y="3372833"/>
                  </a:moveTo>
                  <a:lnTo>
                    <a:pt x="6330767" y="3372833"/>
                  </a:lnTo>
                </a:path>
                <a:path w="7895590" h="3609975">
                  <a:moveTo>
                    <a:pt x="6299397" y="3404204"/>
                  </a:moveTo>
                  <a:lnTo>
                    <a:pt x="6299397" y="3404204"/>
                  </a:lnTo>
                </a:path>
                <a:path w="7895590" h="3609975">
                  <a:moveTo>
                    <a:pt x="6267014" y="3435574"/>
                  </a:moveTo>
                  <a:lnTo>
                    <a:pt x="6267014" y="3435574"/>
                  </a:lnTo>
                </a:path>
                <a:path w="7895590" h="3609975">
                  <a:moveTo>
                    <a:pt x="6235644" y="3466945"/>
                  </a:moveTo>
                  <a:lnTo>
                    <a:pt x="6235644" y="3466945"/>
                  </a:lnTo>
                </a:path>
                <a:path w="7895590" h="3609975">
                  <a:moveTo>
                    <a:pt x="6204273" y="3498315"/>
                  </a:moveTo>
                  <a:lnTo>
                    <a:pt x="6204273" y="3498315"/>
                  </a:lnTo>
                </a:path>
                <a:path w="7895590" h="3609975">
                  <a:moveTo>
                    <a:pt x="6172903" y="3530698"/>
                  </a:moveTo>
                  <a:lnTo>
                    <a:pt x="6172903" y="3530698"/>
                  </a:lnTo>
                </a:path>
                <a:path w="7895590" h="3609975">
                  <a:moveTo>
                    <a:pt x="6141532" y="3562068"/>
                  </a:moveTo>
                  <a:lnTo>
                    <a:pt x="6141532" y="3562068"/>
                  </a:lnTo>
                </a:path>
                <a:path w="7895590" h="3609975">
                  <a:moveTo>
                    <a:pt x="6109150" y="3593439"/>
                  </a:moveTo>
                  <a:lnTo>
                    <a:pt x="6109150" y="3593439"/>
                  </a:lnTo>
                </a:path>
                <a:path w="7895590" h="3609975">
                  <a:moveTo>
                    <a:pt x="6725428" y="2914419"/>
                  </a:moveTo>
                  <a:lnTo>
                    <a:pt x="6725428" y="2914419"/>
                  </a:lnTo>
                </a:path>
                <a:path w="7895590" h="3609975">
                  <a:moveTo>
                    <a:pt x="6694058" y="2945790"/>
                  </a:moveTo>
                  <a:lnTo>
                    <a:pt x="6694058" y="2945790"/>
                  </a:lnTo>
                </a:path>
                <a:path w="7895590" h="3609975">
                  <a:moveTo>
                    <a:pt x="6662687" y="2977160"/>
                  </a:moveTo>
                  <a:lnTo>
                    <a:pt x="6662687" y="2977160"/>
                  </a:lnTo>
                </a:path>
                <a:path w="7895590" h="3609975">
                  <a:moveTo>
                    <a:pt x="6631317" y="3008531"/>
                  </a:moveTo>
                  <a:lnTo>
                    <a:pt x="6631317" y="3008531"/>
                  </a:lnTo>
                </a:path>
                <a:path w="7895590" h="3609975">
                  <a:moveTo>
                    <a:pt x="6598934" y="3040913"/>
                  </a:moveTo>
                  <a:lnTo>
                    <a:pt x="6598934" y="3040913"/>
                  </a:lnTo>
                </a:path>
                <a:path w="7895590" h="3609975">
                  <a:moveTo>
                    <a:pt x="6567564" y="3072284"/>
                  </a:moveTo>
                  <a:lnTo>
                    <a:pt x="6567564" y="3072284"/>
                  </a:lnTo>
                </a:path>
                <a:path w="7895590" h="3609975">
                  <a:moveTo>
                    <a:pt x="6536193" y="3103654"/>
                  </a:moveTo>
                  <a:lnTo>
                    <a:pt x="6536193" y="3103654"/>
                  </a:lnTo>
                </a:path>
                <a:path w="7895590" h="3609975">
                  <a:moveTo>
                    <a:pt x="6504823" y="3135025"/>
                  </a:moveTo>
                  <a:lnTo>
                    <a:pt x="6504823" y="3135025"/>
                  </a:lnTo>
                </a:path>
                <a:path w="7895590" h="3609975">
                  <a:moveTo>
                    <a:pt x="6473452" y="3167407"/>
                  </a:moveTo>
                  <a:lnTo>
                    <a:pt x="6473452" y="3167407"/>
                  </a:lnTo>
                </a:path>
                <a:path w="7895590" h="3609975">
                  <a:moveTo>
                    <a:pt x="6441070" y="3198778"/>
                  </a:moveTo>
                  <a:lnTo>
                    <a:pt x="6441070" y="3198778"/>
                  </a:lnTo>
                </a:path>
                <a:path w="7895590" h="3609975">
                  <a:moveTo>
                    <a:pt x="6409699" y="3230148"/>
                  </a:moveTo>
                  <a:lnTo>
                    <a:pt x="6409699" y="3230148"/>
                  </a:lnTo>
                </a:path>
                <a:path w="7895590" h="3609975">
                  <a:moveTo>
                    <a:pt x="6378329" y="3261519"/>
                  </a:moveTo>
                  <a:lnTo>
                    <a:pt x="6378329" y="3261519"/>
                  </a:lnTo>
                </a:path>
                <a:path w="7895590" h="3609975">
                  <a:moveTo>
                    <a:pt x="6346958" y="3292889"/>
                  </a:moveTo>
                  <a:lnTo>
                    <a:pt x="6346958" y="3292889"/>
                  </a:lnTo>
                </a:path>
                <a:path w="7895590" h="3609975">
                  <a:moveTo>
                    <a:pt x="6314576" y="3325272"/>
                  </a:moveTo>
                  <a:lnTo>
                    <a:pt x="6314576" y="3325272"/>
                  </a:lnTo>
                </a:path>
                <a:path w="7895590" h="3609975">
                  <a:moveTo>
                    <a:pt x="6283206" y="3356642"/>
                  </a:moveTo>
                  <a:lnTo>
                    <a:pt x="6283206" y="3356642"/>
                  </a:lnTo>
                </a:path>
                <a:path w="7895590" h="3609975">
                  <a:moveTo>
                    <a:pt x="6251835" y="3388013"/>
                  </a:moveTo>
                  <a:lnTo>
                    <a:pt x="6251835" y="3388013"/>
                  </a:lnTo>
                </a:path>
                <a:path w="7895590" h="3609975">
                  <a:moveTo>
                    <a:pt x="6220465" y="3419383"/>
                  </a:moveTo>
                  <a:lnTo>
                    <a:pt x="6220465" y="3419383"/>
                  </a:lnTo>
                </a:path>
                <a:path w="7895590" h="3609975">
                  <a:moveTo>
                    <a:pt x="6188082" y="3451766"/>
                  </a:moveTo>
                  <a:lnTo>
                    <a:pt x="6188082" y="3451766"/>
                  </a:lnTo>
                </a:path>
                <a:path w="7895590" h="3609975">
                  <a:moveTo>
                    <a:pt x="6156712" y="3483136"/>
                  </a:moveTo>
                  <a:lnTo>
                    <a:pt x="6156712" y="3483136"/>
                  </a:lnTo>
                </a:path>
                <a:path w="7895590" h="3609975">
                  <a:moveTo>
                    <a:pt x="6125341" y="3514507"/>
                  </a:moveTo>
                  <a:lnTo>
                    <a:pt x="6125341" y="3514507"/>
                  </a:lnTo>
                </a:path>
                <a:path w="7895590" h="3609975">
                  <a:moveTo>
                    <a:pt x="6093971" y="3545877"/>
                  </a:moveTo>
                  <a:lnTo>
                    <a:pt x="6093971" y="3545877"/>
                  </a:lnTo>
                </a:path>
                <a:path w="7895590" h="3609975">
                  <a:moveTo>
                    <a:pt x="6061588" y="3578260"/>
                  </a:moveTo>
                  <a:lnTo>
                    <a:pt x="6061588" y="3578260"/>
                  </a:lnTo>
                </a:path>
                <a:path w="7895590" h="3609975">
                  <a:moveTo>
                    <a:pt x="6030218" y="3609630"/>
                  </a:moveTo>
                  <a:lnTo>
                    <a:pt x="6030218" y="3609630"/>
                  </a:lnTo>
                </a:path>
                <a:path w="7895590" h="3609975">
                  <a:moveTo>
                    <a:pt x="6678879" y="2898228"/>
                  </a:moveTo>
                  <a:lnTo>
                    <a:pt x="6678879" y="2898228"/>
                  </a:lnTo>
                </a:path>
                <a:path w="7895590" h="3609975">
                  <a:moveTo>
                    <a:pt x="6646496" y="2929599"/>
                  </a:moveTo>
                  <a:lnTo>
                    <a:pt x="6646496" y="2929599"/>
                  </a:lnTo>
                </a:path>
                <a:path w="7895590" h="3609975">
                  <a:moveTo>
                    <a:pt x="6615126" y="2960969"/>
                  </a:moveTo>
                  <a:lnTo>
                    <a:pt x="6615126" y="2960969"/>
                  </a:lnTo>
                </a:path>
                <a:path w="7895590" h="3609975">
                  <a:moveTo>
                    <a:pt x="6583755" y="2993352"/>
                  </a:moveTo>
                  <a:lnTo>
                    <a:pt x="6583755" y="2993352"/>
                  </a:lnTo>
                </a:path>
                <a:path w="7895590" h="3609975">
                  <a:moveTo>
                    <a:pt x="6552385" y="3024722"/>
                  </a:moveTo>
                  <a:lnTo>
                    <a:pt x="6552385" y="3024722"/>
                  </a:lnTo>
                </a:path>
                <a:path w="7895590" h="3609975">
                  <a:moveTo>
                    <a:pt x="6520002" y="3056093"/>
                  </a:moveTo>
                  <a:lnTo>
                    <a:pt x="6520002" y="3056093"/>
                  </a:lnTo>
                </a:path>
                <a:path w="7895590" h="3609975">
                  <a:moveTo>
                    <a:pt x="6488632" y="3087463"/>
                  </a:moveTo>
                  <a:lnTo>
                    <a:pt x="6488632" y="3087463"/>
                  </a:lnTo>
                </a:path>
                <a:path w="7895590" h="3609975">
                  <a:moveTo>
                    <a:pt x="6457261" y="3119846"/>
                  </a:moveTo>
                  <a:lnTo>
                    <a:pt x="6457261" y="3119846"/>
                  </a:lnTo>
                </a:path>
                <a:path w="7895590" h="3609975">
                  <a:moveTo>
                    <a:pt x="6425891" y="3151216"/>
                  </a:moveTo>
                  <a:lnTo>
                    <a:pt x="6425891" y="3151216"/>
                  </a:lnTo>
                </a:path>
                <a:path w="7895590" h="3609975">
                  <a:moveTo>
                    <a:pt x="6362138" y="3213957"/>
                  </a:moveTo>
                  <a:lnTo>
                    <a:pt x="6362138" y="3213957"/>
                  </a:lnTo>
                </a:path>
                <a:path w="7895590" h="3609975">
                  <a:moveTo>
                    <a:pt x="6330767" y="3246339"/>
                  </a:moveTo>
                  <a:lnTo>
                    <a:pt x="6330767" y="3246339"/>
                  </a:lnTo>
                </a:path>
                <a:path w="7895590" h="3609975">
                  <a:moveTo>
                    <a:pt x="6299397" y="3277710"/>
                  </a:moveTo>
                  <a:lnTo>
                    <a:pt x="6299397" y="3277710"/>
                  </a:lnTo>
                </a:path>
                <a:path w="7895590" h="3609975">
                  <a:moveTo>
                    <a:pt x="6267014" y="3309080"/>
                  </a:moveTo>
                  <a:lnTo>
                    <a:pt x="6267014" y="3309080"/>
                  </a:lnTo>
                </a:path>
                <a:path w="7895590" h="3609975">
                  <a:moveTo>
                    <a:pt x="6235644" y="3340451"/>
                  </a:moveTo>
                  <a:lnTo>
                    <a:pt x="6235644" y="3340451"/>
                  </a:lnTo>
                </a:path>
                <a:path w="7895590" h="3609975">
                  <a:moveTo>
                    <a:pt x="6204273" y="3372833"/>
                  </a:moveTo>
                  <a:lnTo>
                    <a:pt x="6204273" y="3372833"/>
                  </a:lnTo>
                </a:path>
                <a:path w="7895590" h="3609975">
                  <a:moveTo>
                    <a:pt x="6172903" y="3404204"/>
                  </a:moveTo>
                  <a:lnTo>
                    <a:pt x="6172903" y="3404204"/>
                  </a:lnTo>
                </a:path>
                <a:path w="7895590" h="3609975">
                  <a:moveTo>
                    <a:pt x="6141532" y="3435574"/>
                  </a:moveTo>
                  <a:lnTo>
                    <a:pt x="6141532" y="3435574"/>
                  </a:lnTo>
                </a:path>
                <a:path w="7895590" h="3609975">
                  <a:moveTo>
                    <a:pt x="6109150" y="3466945"/>
                  </a:moveTo>
                  <a:lnTo>
                    <a:pt x="6109150" y="3466945"/>
                  </a:lnTo>
                </a:path>
                <a:path w="7895590" h="3609975">
                  <a:moveTo>
                    <a:pt x="6077779" y="3498315"/>
                  </a:moveTo>
                  <a:lnTo>
                    <a:pt x="6077779" y="3498315"/>
                  </a:lnTo>
                </a:path>
                <a:path w="7895590" h="3609975">
                  <a:moveTo>
                    <a:pt x="6046409" y="3530698"/>
                  </a:moveTo>
                  <a:lnTo>
                    <a:pt x="6046409" y="3530698"/>
                  </a:lnTo>
                </a:path>
                <a:path w="7895590" h="3609975">
                  <a:moveTo>
                    <a:pt x="6015038" y="3562068"/>
                  </a:moveTo>
                  <a:lnTo>
                    <a:pt x="6015038" y="3562068"/>
                  </a:lnTo>
                </a:path>
                <a:path w="7895590" h="3609975">
                  <a:moveTo>
                    <a:pt x="5982656" y="3593439"/>
                  </a:moveTo>
                  <a:lnTo>
                    <a:pt x="5982656" y="3593439"/>
                  </a:lnTo>
                </a:path>
                <a:path w="7895590" h="3609975">
                  <a:moveTo>
                    <a:pt x="6598934" y="2914419"/>
                  </a:moveTo>
                  <a:lnTo>
                    <a:pt x="6598934" y="2914419"/>
                  </a:lnTo>
                </a:path>
                <a:path w="7895590" h="3609975">
                  <a:moveTo>
                    <a:pt x="6567564" y="2945790"/>
                  </a:moveTo>
                  <a:lnTo>
                    <a:pt x="6567564" y="2945790"/>
                  </a:lnTo>
                </a:path>
                <a:path w="7895590" h="3609975">
                  <a:moveTo>
                    <a:pt x="6536193" y="2977160"/>
                  </a:moveTo>
                  <a:lnTo>
                    <a:pt x="6536193" y="2977160"/>
                  </a:lnTo>
                </a:path>
                <a:path w="7895590" h="3609975">
                  <a:moveTo>
                    <a:pt x="6504823" y="3008531"/>
                  </a:moveTo>
                  <a:lnTo>
                    <a:pt x="6504823" y="3008531"/>
                  </a:lnTo>
                </a:path>
                <a:path w="7895590" h="3609975">
                  <a:moveTo>
                    <a:pt x="6473452" y="3040913"/>
                  </a:moveTo>
                  <a:lnTo>
                    <a:pt x="6473452" y="3040913"/>
                  </a:lnTo>
                </a:path>
                <a:path w="7895590" h="3609975">
                  <a:moveTo>
                    <a:pt x="6441070" y="3072284"/>
                  </a:moveTo>
                  <a:lnTo>
                    <a:pt x="6441070" y="3072284"/>
                  </a:lnTo>
                </a:path>
                <a:path w="7895590" h="3609975">
                  <a:moveTo>
                    <a:pt x="6409699" y="3103654"/>
                  </a:moveTo>
                  <a:lnTo>
                    <a:pt x="6409699" y="3103654"/>
                  </a:lnTo>
                </a:path>
                <a:path w="7895590" h="3609975">
                  <a:moveTo>
                    <a:pt x="6314576" y="3198778"/>
                  </a:moveTo>
                  <a:lnTo>
                    <a:pt x="6314576" y="3198778"/>
                  </a:lnTo>
                </a:path>
                <a:path w="7895590" h="3609975">
                  <a:moveTo>
                    <a:pt x="6283206" y="3230148"/>
                  </a:moveTo>
                  <a:lnTo>
                    <a:pt x="6283206" y="3230148"/>
                  </a:lnTo>
                </a:path>
                <a:path w="7895590" h="3609975">
                  <a:moveTo>
                    <a:pt x="6251835" y="3261519"/>
                  </a:moveTo>
                  <a:lnTo>
                    <a:pt x="6251835" y="3261519"/>
                  </a:lnTo>
                </a:path>
                <a:path w="7895590" h="3609975">
                  <a:moveTo>
                    <a:pt x="6220465" y="3292889"/>
                  </a:moveTo>
                  <a:lnTo>
                    <a:pt x="6220465" y="3292889"/>
                  </a:lnTo>
                </a:path>
                <a:path w="7895590" h="3609975">
                  <a:moveTo>
                    <a:pt x="6188082" y="3325272"/>
                  </a:moveTo>
                  <a:lnTo>
                    <a:pt x="6188082" y="3325272"/>
                  </a:lnTo>
                </a:path>
                <a:path w="7895590" h="3609975">
                  <a:moveTo>
                    <a:pt x="6156712" y="3356642"/>
                  </a:moveTo>
                  <a:lnTo>
                    <a:pt x="6156712" y="3356642"/>
                  </a:lnTo>
                </a:path>
                <a:path w="7895590" h="3609975">
                  <a:moveTo>
                    <a:pt x="6125341" y="3388013"/>
                  </a:moveTo>
                  <a:lnTo>
                    <a:pt x="6125341" y="3388013"/>
                  </a:lnTo>
                </a:path>
                <a:path w="7895590" h="3609975">
                  <a:moveTo>
                    <a:pt x="6093971" y="3419383"/>
                  </a:moveTo>
                  <a:lnTo>
                    <a:pt x="6093971" y="3419383"/>
                  </a:lnTo>
                </a:path>
                <a:path w="7895590" h="3609975">
                  <a:moveTo>
                    <a:pt x="6061588" y="3451766"/>
                  </a:moveTo>
                  <a:lnTo>
                    <a:pt x="6061588" y="3451766"/>
                  </a:lnTo>
                </a:path>
                <a:path w="7895590" h="3609975">
                  <a:moveTo>
                    <a:pt x="6030218" y="3483136"/>
                  </a:moveTo>
                  <a:lnTo>
                    <a:pt x="6030218" y="3483136"/>
                  </a:lnTo>
                </a:path>
                <a:path w="7895590" h="3609975">
                  <a:moveTo>
                    <a:pt x="5998847" y="3514507"/>
                  </a:moveTo>
                  <a:lnTo>
                    <a:pt x="5998847" y="3514507"/>
                  </a:lnTo>
                </a:path>
                <a:path w="7895590" h="3609975">
                  <a:moveTo>
                    <a:pt x="5967477" y="3545877"/>
                  </a:moveTo>
                  <a:lnTo>
                    <a:pt x="5967477" y="3545877"/>
                  </a:lnTo>
                </a:path>
                <a:path w="7895590" h="3609975">
                  <a:moveTo>
                    <a:pt x="5936106" y="3578260"/>
                  </a:moveTo>
                  <a:lnTo>
                    <a:pt x="5936106" y="3578260"/>
                  </a:lnTo>
                </a:path>
                <a:path w="7895590" h="3609975">
                  <a:moveTo>
                    <a:pt x="5903724" y="3609630"/>
                  </a:moveTo>
                  <a:lnTo>
                    <a:pt x="5903724" y="3609630"/>
                  </a:lnTo>
                </a:path>
                <a:path w="7895590" h="3609975">
                  <a:moveTo>
                    <a:pt x="6552385" y="2898228"/>
                  </a:moveTo>
                  <a:lnTo>
                    <a:pt x="6552385" y="2898228"/>
                  </a:lnTo>
                </a:path>
                <a:path w="7895590" h="3609975">
                  <a:moveTo>
                    <a:pt x="6520002" y="2929599"/>
                  </a:moveTo>
                  <a:lnTo>
                    <a:pt x="6520002" y="2929599"/>
                  </a:lnTo>
                </a:path>
                <a:path w="7895590" h="3609975">
                  <a:moveTo>
                    <a:pt x="6488632" y="2960969"/>
                  </a:moveTo>
                  <a:lnTo>
                    <a:pt x="6488632" y="2960969"/>
                  </a:lnTo>
                </a:path>
                <a:path w="7895590" h="3609975">
                  <a:moveTo>
                    <a:pt x="6457261" y="2993352"/>
                  </a:moveTo>
                  <a:lnTo>
                    <a:pt x="6457261" y="2993352"/>
                  </a:lnTo>
                </a:path>
                <a:path w="7895590" h="3609975">
                  <a:moveTo>
                    <a:pt x="6425891" y="3024722"/>
                  </a:moveTo>
                  <a:lnTo>
                    <a:pt x="6425891" y="3024722"/>
                  </a:lnTo>
                </a:path>
                <a:path w="7895590" h="3609975">
                  <a:moveTo>
                    <a:pt x="6299397" y="3151216"/>
                  </a:moveTo>
                  <a:lnTo>
                    <a:pt x="6299397" y="3151216"/>
                  </a:lnTo>
                </a:path>
                <a:path w="7895590" h="3609975">
                  <a:moveTo>
                    <a:pt x="6267014" y="3182587"/>
                  </a:moveTo>
                  <a:lnTo>
                    <a:pt x="6267014" y="3182587"/>
                  </a:lnTo>
                </a:path>
                <a:path w="7895590" h="3609975">
                  <a:moveTo>
                    <a:pt x="6235644" y="3213957"/>
                  </a:moveTo>
                  <a:lnTo>
                    <a:pt x="6235644" y="3213957"/>
                  </a:lnTo>
                </a:path>
                <a:path w="7895590" h="3609975">
                  <a:moveTo>
                    <a:pt x="6204273" y="3246339"/>
                  </a:moveTo>
                  <a:lnTo>
                    <a:pt x="6204273" y="3246339"/>
                  </a:lnTo>
                </a:path>
                <a:path w="7895590" h="3609975">
                  <a:moveTo>
                    <a:pt x="6172903" y="3277710"/>
                  </a:moveTo>
                  <a:lnTo>
                    <a:pt x="6172903" y="3277710"/>
                  </a:lnTo>
                </a:path>
                <a:path w="7895590" h="3609975">
                  <a:moveTo>
                    <a:pt x="6141532" y="3309080"/>
                  </a:moveTo>
                  <a:lnTo>
                    <a:pt x="6141532" y="3309080"/>
                  </a:lnTo>
                </a:path>
                <a:path w="7895590" h="3609975">
                  <a:moveTo>
                    <a:pt x="6109150" y="3340451"/>
                  </a:moveTo>
                  <a:lnTo>
                    <a:pt x="6109150" y="3340451"/>
                  </a:lnTo>
                </a:path>
                <a:path w="7895590" h="3609975">
                  <a:moveTo>
                    <a:pt x="6077779" y="3372833"/>
                  </a:moveTo>
                  <a:lnTo>
                    <a:pt x="6077779" y="3372833"/>
                  </a:lnTo>
                </a:path>
                <a:path w="7895590" h="3609975">
                  <a:moveTo>
                    <a:pt x="6046409" y="3404204"/>
                  </a:moveTo>
                  <a:lnTo>
                    <a:pt x="6046409" y="3404204"/>
                  </a:lnTo>
                </a:path>
                <a:path w="7895590" h="3609975">
                  <a:moveTo>
                    <a:pt x="6015038" y="3435574"/>
                  </a:moveTo>
                  <a:lnTo>
                    <a:pt x="6015038" y="3435574"/>
                  </a:lnTo>
                </a:path>
                <a:path w="7895590" h="3609975">
                  <a:moveTo>
                    <a:pt x="5982656" y="3466945"/>
                  </a:moveTo>
                  <a:lnTo>
                    <a:pt x="5982656" y="3466945"/>
                  </a:lnTo>
                </a:path>
                <a:path w="7895590" h="3609975">
                  <a:moveTo>
                    <a:pt x="5951286" y="3498315"/>
                  </a:moveTo>
                  <a:lnTo>
                    <a:pt x="5951286" y="3498315"/>
                  </a:lnTo>
                </a:path>
                <a:path w="7895590" h="3609975">
                  <a:moveTo>
                    <a:pt x="5919915" y="3530698"/>
                  </a:moveTo>
                  <a:lnTo>
                    <a:pt x="5919915" y="3530698"/>
                  </a:lnTo>
                </a:path>
                <a:path w="7895590" h="3609975">
                  <a:moveTo>
                    <a:pt x="5888545" y="3562068"/>
                  </a:moveTo>
                  <a:lnTo>
                    <a:pt x="5888545" y="3562068"/>
                  </a:lnTo>
                </a:path>
                <a:path w="7895590" h="3609975">
                  <a:moveTo>
                    <a:pt x="5856162" y="3593439"/>
                  </a:moveTo>
                  <a:lnTo>
                    <a:pt x="5856162" y="3593439"/>
                  </a:lnTo>
                </a:path>
                <a:path w="7895590" h="3609975">
                  <a:moveTo>
                    <a:pt x="6473452" y="2914419"/>
                  </a:moveTo>
                  <a:lnTo>
                    <a:pt x="6473452" y="2914419"/>
                  </a:lnTo>
                </a:path>
                <a:path w="7895590" h="3609975">
                  <a:moveTo>
                    <a:pt x="6441070" y="2945790"/>
                  </a:moveTo>
                  <a:lnTo>
                    <a:pt x="6441070" y="2945790"/>
                  </a:lnTo>
                </a:path>
                <a:path w="7895590" h="3609975">
                  <a:moveTo>
                    <a:pt x="6409699" y="2977160"/>
                  </a:moveTo>
                  <a:lnTo>
                    <a:pt x="6409699" y="2977160"/>
                  </a:lnTo>
                </a:path>
                <a:path w="7895590" h="3609975">
                  <a:moveTo>
                    <a:pt x="6314576" y="3072284"/>
                  </a:moveTo>
                  <a:lnTo>
                    <a:pt x="6314576" y="3072284"/>
                  </a:lnTo>
                </a:path>
                <a:path w="7895590" h="3609975">
                  <a:moveTo>
                    <a:pt x="6283206" y="3103654"/>
                  </a:moveTo>
                  <a:lnTo>
                    <a:pt x="6283206" y="3103654"/>
                  </a:lnTo>
                </a:path>
                <a:path w="7895590" h="3609975">
                  <a:moveTo>
                    <a:pt x="6251835" y="3135025"/>
                  </a:moveTo>
                  <a:lnTo>
                    <a:pt x="6251835" y="3135025"/>
                  </a:lnTo>
                </a:path>
                <a:path w="7895590" h="3609975">
                  <a:moveTo>
                    <a:pt x="6220465" y="3167407"/>
                  </a:moveTo>
                  <a:lnTo>
                    <a:pt x="6220465" y="3167407"/>
                  </a:lnTo>
                </a:path>
                <a:path w="7895590" h="3609975">
                  <a:moveTo>
                    <a:pt x="6188082" y="3198778"/>
                  </a:moveTo>
                  <a:lnTo>
                    <a:pt x="6188082" y="3198778"/>
                  </a:lnTo>
                </a:path>
                <a:path w="7895590" h="3609975">
                  <a:moveTo>
                    <a:pt x="6156712" y="3230148"/>
                  </a:moveTo>
                  <a:lnTo>
                    <a:pt x="6156712" y="3230148"/>
                  </a:lnTo>
                </a:path>
                <a:path w="7895590" h="3609975">
                  <a:moveTo>
                    <a:pt x="6125341" y="3261519"/>
                  </a:moveTo>
                  <a:lnTo>
                    <a:pt x="6125341" y="3261519"/>
                  </a:lnTo>
                </a:path>
                <a:path w="7895590" h="3609975">
                  <a:moveTo>
                    <a:pt x="6093971" y="3292889"/>
                  </a:moveTo>
                  <a:lnTo>
                    <a:pt x="6093971" y="3292889"/>
                  </a:lnTo>
                </a:path>
                <a:path w="7895590" h="3609975">
                  <a:moveTo>
                    <a:pt x="6061588" y="3325272"/>
                  </a:moveTo>
                  <a:lnTo>
                    <a:pt x="6061588" y="3325272"/>
                  </a:lnTo>
                </a:path>
                <a:path w="7895590" h="3609975">
                  <a:moveTo>
                    <a:pt x="6030218" y="3356642"/>
                  </a:moveTo>
                  <a:lnTo>
                    <a:pt x="6030218" y="3356642"/>
                  </a:lnTo>
                </a:path>
                <a:path w="7895590" h="3609975">
                  <a:moveTo>
                    <a:pt x="5998847" y="3388013"/>
                  </a:moveTo>
                  <a:lnTo>
                    <a:pt x="5998847" y="3388013"/>
                  </a:lnTo>
                </a:path>
                <a:path w="7895590" h="3609975">
                  <a:moveTo>
                    <a:pt x="5967477" y="3419383"/>
                  </a:moveTo>
                  <a:lnTo>
                    <a:pt x="5967477" y="3419383"/>
                  </a:lnTo>
                </a:path>
                <a:path w="7895590" h="3609975">
                  <a:moveTo>
                    <a:pt x="5936106" y="3451766"/>
                  </a:moveTo>
                  <a:lnTo>
                    <a:pt x="5936106" y="3451766"/>
                  </a:lnTo>
                </a:path>
                <a:path w="7895590" h="3609975">
                  <a:moveTo>
                    <a:pt x="5903724" y="3483136"/>
                  </a:moveTo>
                  <a:lnTo>
                    <a:pt x="5903724" y="3483136"/>
                  </a:lnTo>
                </a:path>
                <a:path w="7895590" h="3609975">
                  <a:moveTo>
                    <a:pt x="5872353" y="3514507"/>
                  </a:moveTo>
                  <a:lnTo>
                    <a:pt x="5872353" y="3514507"/>
                  </a:lnTo>
                </a:path>
                <a:path w="7895590" h="3609975">
                  <a:moveTo>
                    <a:pt x="5840983" y="3545877"/>
                  </a:moveTo>
                  <a:lnTo>
                    <a:pt x="5840983" y="3545877"/>
                  </a:lnTo>
                </a:path>
                <a:path w="7895590" h="3609975">
                  <a:moveTo>
                    <a:pt x="5809612" y="3578260"/>
                  </a:moveTo>
                  <a:lnTo>
                    <a:pt x="5809612" y="3578260"/>
                  </a:lnTo>
                </a:path>
                <a:path w="7895590" h="3609975">
                  <a:moveTo>
                    <a:pt x="5777230" y="3609630"/>
                  </a:moveTo>
                  <a:lnTo>
                    <a:pt x="5777230" y="3609630"/>
                  </a:lnTo>
                </a:path>
                <a:path w="7895590" h="3609975">
                  <a:moveTo>
                    <a:pt x="6425891" y="2898228"/>
                  </a:moveTo>
                  <a:lnTo>
                    <a:pt x="6425891" y="2898228"/>
                  </a:lnTo>
                </a:path>
                <a:path w="7895590" h="3609975">
                  <a:moveTo>
                    <a:pt x="6299397" y="3024722"/>
                  </a:moveTo>
                  <a:lnTo>
                    <a:pt x="6299397" y="3024722"/>
                  </a:lnTo>
                </a:path>
                <a:path w="7895590" h="3609975">
                  <a:moveTo>
                    <a:pt x="6267014" y="3056093"/>
                  </a:moveTo>
                  <a:lnTo>
                    <a:pt x="6267014" y="3056093"/>
                  </a:lnTo>
                </a:path>
                <a:path w="7895590" h="3609975">
                  <a:moveTo>
                    <a:pt x="6235644" y="3087463"/>
                  </a:moveTo>
                  <a:lnTo>
                    <a:pt x="6235644" y="3087463"/>
                  </a:lnTo>
                </a:path>
                <a:path w="7895590" h="3609975">
                  <a:moveTo>
                    <a:pt x="6204273" y="3119846"/>
                  </a:moveTo>
                  <a:lnTo>
                    <a:pt x="6204273" y="3119846"/>
                  </a:lnTo>
                </a:path>
                <a:path w="7895590" h="3609975">
                  <a:moveTo>
                    <a:pt x="6172903" y="3151216"/>
                  </a:moveTo>
                  <a:lnTo>
                    <a:pt x="6172903" y="3151216"/>
                  </a:lnTo>
                </a:path>
                <a:path w="7895590" h="3609975">
                  <a:moveTo>
                    <a:pt x="6141532" y="3182587"/>
                  </a:moveTo>
                  <a:lnTo>
                    <a:pt x="6141532" y="3182587"/>
                  </a:lnTo>
                </a:path>
                <a:path w="7895590" h="3609975">
                  <a:moveTo>
                    <a:pt x="6109150" y="3213957"/>
                  </a:moveTo>
                  <a:lnTo>
                    <a:pt x="6109150" y="3213957"/>
                  </a:lnTo>
                </a:path>
                <a:path w="7895590" h="3609975">
                  <a:moveTo>
                    <a:pt x="6077779" y="3246339"/>
                  </a:moveTo>
                  <a:lnTo>
                    <a:pt x="6077779" y="3246339"/>
                  </a:lnTo>
                </a:path>
                <a:path w="7895590" h="3609975">
                  <a:moveTo>
                    <a:pt x="6046409" y="3277710"/>
                  </a:moveTo>
                  <a:lnTo>
                    <a:pt x="6046409" y="3277710"/>
                  </a:lnTo>
                </a:path>
                <a:path w="7895590" h="3609975">
                  <a:moveTo>
                    <a:pt x="6015038" y="3309080"/>
                  </a:moveTo>
                  <a:lnTo>
                    <a:pt x="6015038" y="3309080"/>
                  </a:lnTo>
                </a:path>
                <a:path w="7895590" h="3609975">
                  <a:moveTo>
                    <a:pt x="5982656" y="3340451"/>
                  </a:moveTo>
                  <a:lnTo>
                    <a:pt x="5982656" y="3340451"/>
                  </a:lnTo>
                </a:path>
                <a:path w="7895590" h="3609975">
                  <a:moveTo>
                    <a:pt x="5951286" y="3372833"/>
                  </a:moveTo>
                  <a:lnTo>
                    <a:pt x="5951286" y="3372833"/>
                  </a:lnTo>
                </a:path>
                <a:path w="7895590" h="3609975">
                  <a:moveTo>
                    <a:pt x="5919915" y="3404204"/>
                  </a:moveTo>
                  <a:lnTo>
                    <a:pt x="5919915" y="3404204"/>
                  </a:lnTo>
                </a:path>
                <a:path w="7895590" h="3609975">
                  <a:moveTo>
                    <a:pt x="5888545" y="3435574"/>
                  </a:moveTo>
                  <a:lnTo>
                    <a:pt x="5888545" y="3435574"/>
                  </a:lnTo>
                </a:path>
                <a:path w="7895590" h="3609975">
                  <a:moveTo>
                    <a:pt x="5856162" y="3466945"/>
                  </a:moveTo>
                  <a:lnTo>
                    <a:pt x="5856162" y="3466945"/>
                  </a:lnTo>
                </a:path>
                <a:path w="7895590" h="3609975">
                  <a:moveTo>
                    <a:pt x="5824792" y="3498315"/>
                  </a:moveTo>
                  <a:lnTo>
                    <a:pt x="5824792" y="3498315"/>
                  </a:lnTo>
                </a:path>
                <a:path w="7895590" h="3609975">
                  <a:moveTo>
                    <a:pt x="5793421" y="3530698"/>
                  </a:moveTo>
                  <a:lnTo>
                    <a:pt x="5793421" y="3530698"/>
                  </a:lnTo>
                </a:path>
                <a:path w="7895590" h="3609975">
                  <a:moveTo>
                    <a:pt x="5762051" y="3562068"/>
                  </a:moveTo>
                  <a:lnTo>
                    <a:pt x="5762051" y="3562068"/>
                  </a:lnTo>
                </a:path>
                <a:path w="7895590" h="3609975">
                  <a:moveTo>
                    <a:pt x="5730680" y="3593439"/>
                  </a:moveTo>
                  <a:lnTo>
                    <a:pt x="5730680" y="3593439"/>
                  </a:lnTo>
                </a:path>
                <a:path w="7895590" h="3609975">
                  <a:moveTo>
                    <a:pt x="6314576" y="2945790"/>
                  </a:moveTo>
                  <a:lnTo>
                    <a:pt x="6314576" y="2945790"/>
                  </a:lnTo>
                </a:path>
                <a:path w="7895590" h="3609975">
                  <a:moveTo>
                    <a:pt x="6283206" y="2977160"/>
                  </a:moveTo>
                  <a:lnTo>
                    <a:pt x="6283206" y="2977160"/>
                  </a:lnTo>
                </a:path>
                <a:path w="7895590" h="3609975">
                  <a:moveTo>
                    <a:pt x="6251835" y="3008531"/>
                  </a:moveTo>
                  <a:lnTo>
                    <a:pt x="6251835" y="3008531"/>
                  </a:lnTo>
                </a:path>
                <a:path w="7895590" h="3609975">
                  <a:moveTo>
                    <a:pt x="6220465" y="3040913"/>
                  </a:moveTo>
                  <a:lnTo>
                    <a:pt x="6220465" y="3040913"/>
                  </a:lnTo>
                </a:path>
                <a:path w="7895590" h="3609975">
                  <a:moveTo>
                    <a:pt x="6188082" y="3072284"/>
                  </a:moveTo>
                  <a:lnTo>
                    <a:pt x="6188082" y="3072284"/>
                  </a:lnTo>
                </a:path>
                <a:path w="7895590" h="3609975">
                  <a:moveTo>
                    <a:pt x="6156712" y="3103654"/>
                  </a:moveTo>
                  <a:lnTo>
                    <a:pt x="6156712" y="3103654"/>
                  </a:lnTo>
                </a:path>
                <a:path w="7895590" h="3609975">
                  <a:moveTo>
                    <a:pt x="6125341" y="3135025"/>
                  </a:moveTo>
                  <a:lnTo>
                    <a:pt x="6125341" y="3135025"/>
                  </a:lnTo>
                </a:path>
                <a:path w="7895590" h="3609975">
                  <a:moveTo>
                    <a:pt x="6093971" y="3167407"/>
                  </a:moveTo>
                  <a:lnTo>
                    <a:pt x="6093971" y="3167407"/>
                  </a:lnTo>
                </a:path>
                <a:path w="7895590" h="3609975">
                  <a:moveTo>
                    <a:pt x="6061588" y="3198778"/>
                  </a:moveTo>
                  <a:lnTo>
                    <a:pt x="6061588" y="3198778"/>
                  </a:lnTo>
                </a:path>
                <a:path w="7895590" h="3609975">
                  <a:moveTo>
                    <a:pt x="6030218" y="3230148"/>
                  </a:moveTo>
                  <a:lnTo>
                    <a:pt x="6030218" y="3230148"/>
                  </a:lnTo>
                </a:path>
                <a:path w="7895590" h="3609975">
                  <a:moveTo>
                    <a:pt x="5998847" y="3261519"/>
                  </a:moveTo>
                  <a:lnTo>
                    <a:pt x="5998847" y="3261519"/>
                  </a:lnTo>
                </a:path>
                <a:path w="7895590" h="3609975">
                  <a:moveTo>
                    <a:pt x="5967477" y="3292889"/>
                  </a:moveTo>
                  <a:lnTo>
                    <a:pt x="5967477" y="3292889"/>
                  </a:lnTo>
                </a:path>
                <a:path w="7895590" h="3609975">
                  <a:moveTo>
                    <a:pt x="7189914" y="2281950"/>
                  </a:moveTo>
                  <a:lnTo>
                    <a:pt x="7189914" y="2281950"/>
                  </a:lnTo>
                </a:path>
                <a:path w="7895590" h="3609975">
                  <a:moveTo>
                    <a:pt x="7200033" y="2735304"/>
                  </a:moveTo>
                  <a:lnTo>
                    <a:pt x="7200033" y="2735304"/>
                  </a:lnTo>
                </a:path>
                <a:path w="7895590" h="3609975">
                  <a:moveTo>
                    <a:pt x="7610886" y="2281950"/>
                  </a:moveTo>
                  <a:lnTo>
                    <a:pt x="7610886" y="2281950"/>
                  </a:lnTo>
                </a:path>
                <a:path w="7895590" h="3609975">
                  <a:moveTo>
                    <a:pt x="7589635" y="2303201"/>
                  </a:moveTo>
                  <a:lnTo>
                    <a:pt x="7589635" y="2303201"/>
                  </a:lnTo>
                </a:path>
                <a:path w="7895590" h="3609975">
                  <a:moveTo>
                    <a:pt x="7568384" y="2324452"/>
                  </a:moveTo>
                  <a:lnTo>
                    <a:pt x="7568384" y="2324452"/>
                  </a:lnTo>
                </a:path>
                <a:path w="7895590" h="3609975">
                  <a:moveTo>
                    <a:pt x="7548145" y="2344691"/>
                  </a:moveTo>
                  <a:lnTo>
                    <a:pt x="7548145" y="2344691"/>
                  </a:lnTo>
                </a:path>
                <a:path w="7895590" h="3609975">
                  <a:moveTo>
                    <a:pt x="7526894" y="2365942"/>
                  </a:moveTo>
                  <a:lnTo>
                    <a:pt x="7526894" y="2365942"/>
                  </a:lnTo>
                </a:path>
                <a:path w="7895590" h="3609975">
                  <a:moveTo>
                    <a:pt x="7505643" y="2387193"/>
                  </a:moveTo>
                  <a:lnTo>
                    <a:pt x="7505643" y="2387193"/>
                  </a:lnTo>
                </a:path>
                <a:path w="7895590" h="3609975">
                  <a:moveTo>
                    <a:pt x="7484392" y="2408444"/>
                  </a:moveTo>
                  <a:lnTo>
                    <a:pt x="7484392" y="2408444"/>
                  </a:lnTo>
                </a:path>
                <a:path w="7895590" h="3609975">
                  <a:moveTo>
                    <a:pt x="7463141" y="2429695"/>
                  </a:moveTo>
                  <a:lnTo>
                    <a:pt x="7463141" y="2429695"/>
                  </a:lnTo>
                </a:path>
                <a:path w="7895590" h="3609975">
                  <a:moveTo>
                    <a:pt x="7441890" y="2450946"/>
                  </a:moveTo>
                  <a:lnTo>
                    <a:pt x="7441890" y="2450946"/>
                  </a:lnTo>
                </a:path>
                <a:path w="7895590" h="3609975">
                  <a:moveTo>
                    <a:pt x="7421651" y="2471185"/>
                  </a:moveTo>
                  <a:lnTo>
                    <a:pt x="7421651" y="2471185"/>
                  </a:lnTo>
                </a:path>
                <a:path w="7895590" h="3609975">
                  <a:moveTo>
                    <a:pt x="7400400" y="2492436"/>
                  </a:moveTo>
                  <a:lnTo>
                    <a:pt x="7400400" y="2492436"/>
                  </a:lnTo>
                </a:path>
                <a:path w="7895590" h="3609975">
                  <a:moveTo>
                    <a:pt x="7379149" y="2513687"/>
                  </a:moveTo>
                  <a:lnTo>
                    <a:pt x="7379149" y="2513687"/>
                  </a:lnTo>
                </a:path>
                <a:path w="7895590" h="3609975">
                  <a:moveTo>
                    <a:pt x="7357898" y="2534938"/>
                  </a:moveTo>
                  <a:lnTo>
                    <a:pt x="7357898" y="2534938"/>
                  </a:lnTo>
                </a:path>
                <a:path w="7895590" h="3609975">
                  <a:moveTo>
                    <a:pt x="7336647" y="2556189"/>
                  </a:moveTo>
                  <a:lnTo>
                    <a:pt x="7336647" y="2556189"/>
                  </a:lnTo>
                </a:path>
                <a:path w="7895590" h="3609975">
                  <a:moveTo>
                    <a:pt x="7315396" y="2576428"/>
                  </a:moveTo>
                  <a:lnTo>
                    <a:pt x="7315396" y="2576428"/>
                  </a:lnTo>
                </a:path>
                <a:path w="7895590" h="3609975">
                  <a:moveTo>
                    <a:pt x="7295157" y="2597679"/>
                  </a:moveTo>
                  <a:lnTo>
                    <a:pt x="7295157" y="2597679"/>
                  </a:lnTo>
                </a:path>
                <a:path w="7895590" h="3609975">
                  <a:moveTo>
                    <a:pt x="7273906" y="2618930"/>
                  </a:moveTo>
                  <a:lnTo>
                    <a:pt x="7273906" y="2618930"/>
                  </a:lnTo>
                </a:path>
                <a:path w="7895590" h="3609975">
                  <a:moveTo>
                    <a:pt x="7252655" y="2640181"/>
                  </a:moveTo>
                  <a:lnTo>
                    <a:pt x="7252655" y="2640181"/>
                  </a:lnTo>
                </a:path>
                <a:path w="7895590" h="3609975">
                  <a:moveTo>
                    <a:pt x="7231404" y="2661432"/>
                  </a:moveTo>
                  <a:lnTo>
                    <a:pt x="7231404" y="2661432"/>
                  </a:lnTo>
                </a:path>
                <a:path w="7895590" h="3609975">
                  <a:moveTo>
                    <a:pt x="7210153" y="2682683"/>
                  </a:moveTo>
                  <a:lnTo>
                    <a:pt x="7210153" y="2682683"/>
                  </a:lnTo>
                </a:path>
                <a:path w="7895590" h="3609975">
                  <a:moveTo>
                    <a:pt x="7189914" y="2702922"/>
                  </a:moveTo>
                  <a:lnTo>
                    <a:pt x="7189914" y="2702922"/>
                  </a:lnTo>
                </a:path>
                <a:path w="7895590" h="3609975">
                  <a:moveTo>
                    <a:pt x="7558264" y="2292069"/>
                  </a:moveTo>
                  <a:lnTo>
                    <a:pt x="7558264" y="2292069"/>
                  </a:lnTo>
                </a:path>
                <a:path w="7895590" h="3609975">
                  <a:moveTo>
                    <a:pt x="7537013" y="2313320"/>
                  </a:moveTo>
                  <a:lnTo>
                    <a:pt x="7537013" y="2313320"/>
                  </a:lnTo>
                </a:path>
                <a:path w="7895590" h="3609975">
                  <a:moveTo>
                    <a:pt x="7515762" y="2334571"/>
                  </a:moveTo>
                  <a:lnTo>
                    <a:pt x="7515762" y="2334571"/>
                  </a:lnTo>
                </a:path>
                <a:path w="7895590" h="3609975">
                  <a:moveTo>
                    <a:pt x="7494511" y="2355822"/>
                  </a:moveTo>
                  <a:lnTo>
                    <a:pt x="7494511" y="2355822"/>
                  </a:lnTo>
                </a:path>
                <a:path w="7895590" h="3609975">
                  <a:moveTo>
                    <a:pt x="7474272" y="2377073"/>
                  </a:moveTo>
                  <a:lnTo>
                    <a:pt x="7474272" y="2377073"/>
                  </a:lnTo>
                </a:path>
                <a:path w="7895590" h="3609975">
                  <a:moveTo>
                    <a:pt x="7453021" y="2397312"/>
                  </a:moveTo>
                  <a:lnTo>
                    <a:pt x="7453021" y="2397312"/>
                  </a:lnTo>
                </a:path>
                <a:path w="7895590" h="3609975">
                  <a:moveTo>
                    <a:pt x="7431770" y="2418563"/>
                  </a:moveTo>
                  <a:lnTo>
                    <a:pt x="7431770" y="2418563"/>
                  </a:lnTo>
                </a:path>
                <a:path w="7895590" h="3609975">
                  <a:moveTo>
                    <a:pt x="7410519" y="2439814"/>
                  </a:moveTo>
                  <a:lnTo>
                    <a:pt x="7410519" y="2439814"/>
                  </a:lnTo>
                </a:path>
                <a:path w="7895590" h="3609975">
                  <a:moveTo>
                    <a:pt x="7389268" y="2461065"/>
                  </a:moveTo>
                  <a:lnTo>
                    <a:pt x="7389268" y="2461065"/>
                  </a:lnTo>
                </a:path>
                <a:path w="7895590" h="3609975">
                  <a:moveTo>
                    <a:pt x="7369029" y="2482316"/>
                  </a:moveTo>
                  <a:lnTo>
                    <a:pt x="7369029" y="2482316"/>
                  </a:lnTo>
                </a:path>
                <a:path w="7895590" h="3609975">
                  <a:moveTo>
                    <a:pt x="7347778" y="2503567"/>
                  </a:moveTo>
                  <a:lnTo>
                    <a:pt x="7347778" y="2503567"/>
                  </a:lnTo>
                </a:path>
                <a:path w="7895590" h="3609975">
                  <a:moveTo>
                    <a:pt x="7326527" y="2523806"/>
                  </a:moveTo>
                  <a:lnTo>
                    <a:pt x="7326527" y="2523806"/>
                  </a:lnTo>
                </a:path>
                <a:path w="7895590" h="3609975">
                  <a:moveTo>
                    <a:pt x="7305276" y="2545057"/>
                  </a:moveTo>
                  <a:lnTo>
                    <a:pt x="7305276" y="2545057"/>
                  </a:lnTo>
                </a:path>
                <a:path w="7895590" h="3609975">
                  <a:moveTo>
                    <a:pt x="7284025" y="2566308"/>
                  </a:moveTo>
                  <a:lnTo>
                    <a:pt x="7284025" y="2566308"/>
                  </a:lnTo>
                </a:path>
                <a:path w="7895590" h="3609975">
                  <a:moveTo>
                    <a:pt x="7262774" y="2587559"/>
                  </a:moveTo>
                  <a:lnTo>
                    <a:pt x="7262774" y="2587559"/>
                  </a:lnTo>
                </a:path>
                <a:path w="7895590" h="3609975">
                  <a:moveTo>
                    <a:pt x="7242535" y="2608810"/>
                  </a:moveTo>
                  <a:lnTo>
                    <a:pt x="7242535" y="2608810"/>
                  </a:lnTo>
                </a:path>
                <a:path w="7895590" h="3609975">
                  <a:moveTo>
                    <a:pt x="7221284" y="2630061"/>
                  </a:moveTo>
                  <a:lnTo>
                    <a:pt x="7221284" y="2630061"/>
                  </a:lnTo>
                </a:path>
                <a:path w="7895590" h="3609975">
                  <a:moveTo>
                    <a:pt x="7200033" y="2650300"/>
                  </a:moveTo>
                  <a:lnTo>
                    <a:pt x="7200033" y="2650300"/>
                  </a:lnTo>
                </a:path>
                <a:path w="7895590" h="3609975">
                  <a:moveTo>
                    <a:pt x="7526894" y="2281950"/>
                  </a:moveTo>
                  <a:lnTo>
                    <a:pt x="7526894" y="2281950"/>
                  </a:lnTo>
                </a:path>
                <a:path w="7895590" h="3609975">
                  <a:moveTo>
                    <a:pt x="7505643" y="2303201"/>
                  </a:moveTo>
                  <a:lnTo>
                    <a:pt x="7505643" y="2303201"/>
                  </a:lnTo>
                </a:path>
                <a:path w="7895590" h="3609975">
                  <a:moveTo>
                    <a:pt x="7484392" y="2324452"/>
                  </a:moveTo>
                  <a:lnTo>
                    <a:pt x="7484392" y="2324452"/>
                  </a:lnTo>
                </a:path>
                <a:path w="7895590" h="3609975">
                  <a:moveTo>
                    <a:pt x="7463141" y="2344691"/>
                  </a:moveTo>
                  <a:lnTo>
                    <a:pt x="7463141" y="2344691"/>
                  </a:lnTo>
                </a:path>
                <a:path w="7895590" h="3609975">
                  <a:moveTo>
                    <a:pt x="7441890" y="2365942"/>
                  </a:moveTo>
                  <a:lnTo>
                    <a:pt x="7441890" y="2365942"/>
                  </a:lnTo>
                </a:path>
                <a:path w="7895590" h="3609975">
                  <a:moveTo>
                    <a:pt x="7421651" y="2387193"/>
                  </a:moveTo>
                  <a:lnTo>
                    <a:pt x="7421651" y="2387193"/>
                  </a:lnTo>
                </a:path>
                <a:path w="7895590" h="3609975">
                  <a:moveTo>
                    <a:pt x="7400400" y="2408444"/>
                  </a:moveTo>
                  <a:lnTo>
                    <a:pt x="7400400" y="2408444"/>
                  </a:lnTo>
                </a:path>
                <a:path w="7895590" h="3609975">
                  <a:moveTo>
                    <a:pt x="7379149" y="2429695"/>
                  </a:moveTo>
                  <a:lnTo>
                    <a:pt x="7379149" y="2429695"/>
                  </a:lnTo>
                </a:path>
                <a:path w="7895590" h="3609975">
                  <a:moveTo>
                    <a:pt x="7357898" y="2450946"/>
                  </a:moveTo>
                  <a:lnTo>
                    <a:pt x="7357898" y="2450946"/>
                  </a:lnTo>
                </a:path>
                <a:path w="7895590" h="3609975">
                  <a:moveTo>
                    <a:pt x="7336647" y="2471185"/>
                  </a:moveTo>
                  <a:lnTo>
                    <a:pt x="7336647" y="2471185"/>
                  </a:lnTo>
                </a:path>
                <a:path w="7895590" h="3609975">
                  <a:moveTo>
                    <a:pt x="7315396" y="2492436"/>
                  </a:moveTo>
                  <a:lnTo>
                    <a:pt x="7315396" y="2492436"/>
                  </a:lnTo>
                </a:path>
                <a:path w="7895590" h="3609975">
                  <a:moveTo>
                    <a:pt x="7295157" y="2513687"/>
                  </a:moveTo>
                  <a:lnTo>
                    <a:pt x="7295157" y="2513687"/>
                  </a:lnTo>
                </a:path>
                <a:path w="7895590" h="3609975">
                  <a:moveTo>
                    <a:pt x="7273906" y="2534938"/>
                  </a:moveTo>
                  <a:lnTo>
                    <a:pt x="7273906" y="2534938"/>
                  </a:lnTo>
                </a:path>
                <a:path w="7895590" h="3609975">
                  <a:moveTo>
                    <a:pt x="7252655" y="2556189"/>
                  </a:moveTo>
                  <a:lnTo>
                    <a:pt x="7252655" y="2556189"/>
                  </a:lnTo>
                </a:path>
                <a:path w="7895590" h="3609975">
                  <a:moveTo>
                    <a:pt x="7231404" y="2576428"/>
                  </a:moveTo>
                  <a:lnTo>
                    <a:pt x="7231404" y="2576428"/>
                  </a:lnTo>
                </a:path>
                <a:path w="7895590" h="3609975">
                  <a:moveTo>
                    <a:pt x="7210153" y="2597679"/>
                  </a:moveTo>
                  <a:lnTo>
                    <a:pt x="7210153" y="2597679"/>
                  </a:lnTo>
                </a:path>
                <a:path w="7895590" h="3609975">
                  <a:moveTo>
                    <a:pt x="7189914" y="2618930"/>
                  </a:moveTo>
                  <a:lnTo>
                    <a:pt x="7189914" y="2618930"/>
                  </a:lnTo>
                </a:path>
                <a:path w="7895590" h="3609975">
                  <a:moveTo>
                    <a:pt x="7474272" y="2292069"/>
                  </a:moveTo>
                  <a:lnTo>
                    <a:pt x="7474272" y="2292069"/>
                  </a:lnTo>
                </a:path>
                <a:path w="7895590" h="3609975">
                  <a:moveTo>
                    <a:pt x="7453021" y="2313320"/>
                  </a:moveTo>
                  <a:lnTo>
                    <a:pt x="7453021" y="2313320"/>
                  </a:lnTo>
                </a:path>
                <a:path w="7895590" h="3609975">
                  <a:moveTo>
                    <a:pt x="7431770" y="2334571"/>
                  </a:moveTo>
                  <a:lnTo>
                    <a:pt x="7431770" y="2334571"/>
                  </a:lnTo>
                </a:path>
                <a:path w="7895590" h="3609975">
                  <a:moveTo>
                    <a:pt x="7410519" y="2355822"/>
                  </a:moveTo>
                  <a:lnTo>
                    <a:pt x="7410519" y="2355822"/>
                  </a:lnTo>
                </a:path>
                <a:path w="7895590" h="3609975">
                  <a:moveTo>
                    <a:pt x="7389268" y="2377073"/>
                  </a:moveTo>
                  <a:lnTo>
                    <a:pt x="7389268" y="2377073"/>
                  </a:lnTo>
                </a:path>
                <a:path w="7895590" h="3609975">
                  <a:moveTo>
                    <a:pt x="7369029" y="2397312"/>
                  </a:moveTo>
                  <a:lnTo>
                    <a:pt x="7369029" y="2397312"/>
                  </a:lnTo>
                </a:path>
                <a:path w="7895590" h="3609975">
                  <a:moveTo>
                    <a:pt x="7347778" y="2418563"/>
                  </a:moveTo>
                  <a:lnTo>
                    <a:pt x="7347778" y="2418563"/>
                  </a:lnTo>
                </a:path>
                <a:path w="7895590" h="3609975">
                  <a:moveTo>
                    <a:pt x="7326527" y="2439814"/>
                  </a:moveTo>
                  <a:lnTo>
                    <a:pt x="7326527" y="2439814"/>
                  </a:lnTo>
                </a:path>
                <a:path w="7895590" h="3609975">
                  <a:moveTo>
                    <a:pt x="7305276" y="2461065"/>
                  </a:moveTo>
                  <a:lnTo>
                    <a:pt x="7305276" y="2461065"/>
                  </a:lnTo>
                </a:path>
                <a:path w="7895590" h="3609975">
                  <a:moveTo>
                    <a:pt x="7284025" y="2482316"/>
                  </a:moveTo>
                  <a:lnTo>
                    <a:pt x="7284025" y="2482316"/>
                  </a:lnTo>
                </a:path>
                <a:path w="7895590" h="3609975">
                  <a:moveTo>
                    <a:pt x="7262774" y="2503567"/>
                  </a:moveTo>
                  <a:lnTo>
                    <a:pt x="7262774" y="2503567"/>
                  </a:lnTo>
                </a:path>
                <a:path w="7895590" h="3609975">
                  <a:moveTo>
                    <a:pt x="7242535" y="2523806"/>
                  </a:moveTo>
                  <a:lnTo>
                    <a:pt x="7242535" y="2523806"/>
                  </a:lnTo>
                </a:path>
                <a:path w="7895590" h="3609975">
                  <a:moveTo>
                    <a:pt x="7221284" y="2545057"/>
                  </a:moveTo>
                  <a:lnTo>
                    <a:pt x="7221284" y="2545057"/>
                  </a:lnTo>
                </a:path>
                <a:path w="7895590" h="3609975">
                  <a:moveTo>
                    <a:pt x="7200033" y="2566308"/>
                  </a:moveTo>
                  <a:lnTo>
                    <a:pt x="7200033" y="2566308"/>
                  </a:lnTo>
                </a:path>
                <a:path w="7895590" h="3609975">
                  <a:moveTo>
                    <a:pt x="7441890" y="2281950"/>
                  </a:moveTo>
                  <a:lnTo>
                    <a:pt x="7441890" y="2281950"/>
                  </a:lnTo>
                </a:path>
                <a:path w="7895590" h="3609975">
                  <a:moveTo>
                    <a:pt x="7421651" y="2303201"/>
                  </a:moveTo>
                  <a:lnTo>
                    <a:pt x="7421651" y="2303201"/>
                  </a:lnTo>
                </a:path>
                <a:path w="7895590" h="3609975">
                  <a:moveTo>
                    <a:pt x="7400400" y="2324452"/>
                  </a:moveTo>
                  <a:lnTo>
                    <a:pt x="7400400" y="2324452"/>
                  </a:lnTo>
                </a:path>
                <a:path w="7895590" h="3609975">
                  <a:moveTo>
                    <a:pt x="7379149" y="2344691"/>
                  </a:moveTo>
                  <a:lnTo>
                    <a:pt x="7379149" y="2344691"/>
                  </a:lnTo>
                </a:path>
                <a:path w="7895590" h="3609975">
                  <a:moveTo>
                    <a:pt x="7357898" y="2365942"/>
                  </a:moveTo>
                  <a:lnTo>
                    <a:pt x="7357898" y="2365942"/>
                  </a:lnTo>
                </a:path>
                <a:path w="7895590" h="3609975">
                  <a:moveTo>
                    <a:pt x="7336647" y="2387193"/>
                  </a:moveTo>
                  <a:lnTo>
                    <a:pt x="7336647" y="2387193"/>
                  </a:lnTo>
                </a:path>
                <a:path w="7895590" h="3609975">
                  <a:moveTo>
                    <a:pt x="7315396" y="2408444"/>
                  </a:moveTo>
                  <a:lnTo>
                    <a:pt x="7315396" y="2408444"/>
                  </a:lnTo>
                </a:path>
                <a:path w="7895590" h="3609975">
                  <a:moveTo>
                    <a:pt x="7295157" y="2429695"/>
                  </a:moveTo>
                  <a:lnTo>
                    <a:pt x="7295157" y="2429695"/>
                  </a:lnTo>
                </a:path>
                <a:path w="7895590" h="3609975">
                  <a:moveTo>
                    <a:pt x="7273906" y="2450946"/>
                  </a:moveTo>
                  <a:lnTo>
                    <a:pt x="7273906" y="2450946"/>
                  </a:lnTo>
                </a:path>
                <a:path w="7895590" h="3609975">
                  <a:moveTo>
                    <a:pt x="7252655" y="2471185"/>
                  </a:moveTo>
                  <a:lnTo>
                    <a:pt x="7252655" y="2471185"/>
                  </a:lnTo>
                </a:path>
                <a:path w="7895590" h="3609975">
                  <a:moveTo>
                    <a:pt x="7231404" y="2492436"/>
                  </a:moveTo>
                  <a:lnTo>
                    <a:pt x="7231404" y="2492436"/>
                  </a:lnTo>
                </a:path>
                <a:path w="7895590" h="3609975">
                  <a:moveTo>
                    <a:pt x="7210153" y="2513687"/>
                  </a:moveTo>
                  <a:lnTo>
                    <a:pt x="7210153" y="2513687"/>
                  </a:lnTo>
                </a:path>
                <a:path w="7895590" h="3609975">
                  <a:moveTo>
                    <a:pt x="7189914" y="2534938"/>
                  </a:moveTo>
                  <a:lnTo>
                    <a:pt x="7189914" y="2534938"/>
                  </a:lnTo>
                </a:path>
                <a:path w="7895590" h="3609975">
                  <a:moveTo>
                    <a:pt x="7389268" y="2292069"/>
                  </a:moveTo>
                  <a:lnTo>
                    <a:pt x="7389268" y="2292069"/>
                  </a:lnTo>
                </a:path>
                <a:path w="7895590" h="3609975">
                  <a:moveTo>
                    <a:pt x="7369029" y="2313320"/>
                  </a:moveTo>
                  <a:lnTo>
                    <a:pt x="7369029" y="2313320"/>
                  </a:lnTo>
                </a:path>
                <a:path w="7895590" h="3609975">
                  <a:moveTo>
                    <a:pt x="7347778" y="2334571"/>
                  </a:moveTo>
                  <a:lnTo>
                    <a:pt x="7347778" y="2334571"/>
                  </a:lnTo>
                </a:path>
                <a:path w="7895590" h="3609975">
                  <a:moveTo>
                    <a:pt x="7326527" y="2355822"/>
                  </a:moveTo>
                  <a:lnTo>
                    <a:pt x="7326527" y="2355822"/>
                  </a:lnTo>
                </a:path>
                <a:path w="7895590" h="3609975">
                  <a:moveTo>
                    <a:pt x="7305276" y="2377073"/>
                  </a:moveTo>
                  <a:lnTo>
                    <a:pt x="7305276" y="2377073"/>
                  </a:lnTo>
                </a:path>
                <a:path w="7895590" h="3609975">
                  <a:moveTo>
                    <a:pt x="7284025" y="2397312"/>
                  </a:moveTo>
                  <a:lnTo>
                    <a:pt x="7284025" y="2397312"/>
                  </a:lnTo>
                </a:path>
                <a:path w="7895590" h="3609975">
                  <a:moveTo>
                    <a:pt x="7262774" y="2418563"/>
                  </a:moveTo>
                  <a:lnTo>
                    <a:pt x="7262774" y="2418563"/>
                  </a:lnTo>
                </a:path>
                <a:path w="7895590" h="3609975">
                  <a:moveTo>
                    <a:pt x="7242535" y="2439814"/>
                  </a:moveTo>
                  <a:lnTo>
                    <a:pt x="7242535" y="2439814"/>
                  </a:lnTo>
                </a:path>
                <a:path w="7895590" h="3609975">
                  <a:moveTo>
                    <a:pt x="7221284" y="2461065"/>
                  </a:moveTo>
                  <a:lnTo>
                    <a:pt x="7221284" y="2461065"/>
                  </a:lnTo>
                </a:path>
                <a:path w="7895590" h="3609975">
                  <a:moveTo>
                    <a:pt x="7200033" y="2482316"/>
                  </a:moveTo>
                  <a:lnTo>
                    <a:pt x="7200033" y="2482316"/>
                  </a:lnTo>
                </a:path>
                <a:path w="7895590" h="3609975">
                  <a:moveTo>
                    <a:pt x="7357898" y="2281950"/>
                  </a:moveTo>
                  <a:lnTo>
                    <a:pt x="7357898" y="2281950"/>
                  </a:lnTo>
                </a:path>
                <a:path w="7895590" h="3609975">
                  <a:moveTo>
                    <a:pt x="7336647" y="2303201"/>
                  </a:moveTo>
                  <a:lnTo>
                    <a:pt x="7336647" y="2303201"/>
                  </a:lnTo>
                </a:path>
                <a:path w="7895590" h="3609975">
                  <a:moveTo>
                    <a:pt x="7315396" y="2324452"/>
                  </a:moveTo>
                  <a:lnTo>
                    <a:pt x="7315396" y="2324452"/>
                  </a:lnTo>
                </a:path>
                <a:path w="7895590" h="3609975">
                  <a:moveTo>
                    <a:pt x="7295157" y="2344691"/>
                  </a:moveTo>
                  <a:lnTo>
                    <a:pt x="7295157" y="2344691"/>
                  </a:lnTo>
                </a:path>
                <a:path w="7895590" h="3609975">
                  <a:moveTo>
                    <a:pt x="7273906" y="2365942"/>
                  </a:moveTo>
                  <a:lnTo>
                    <a:pt x="7273906" y="2365942"/>
                  </a:lnTo>
                </a:path>
                <a:path w="7895590" h="3609975">
                  <a:moveTo>
                    <a:pt x="7252655" y="2387193"/>
                  </a:moveTo>
                  <a:lnTo>
                    <a:pt x="7252655" y="2387193"/>
                  </a:lnTo>
                </a:path>
                <a:path w="7895590" h="3609975">
                  <a:moveTo>
                    <a:pt x="7231404" y="2408444"/>
                  </a:moveTo>
                  <a:lnTo>
                    <a:pt x="7231404" y="2408444"/>
                  </a:lnTo>
                </a:path>
                <a:path w="7895590" h="3609975">
                  <a:moveTo>
                    <a:pt x="7210153" y="2429695"/>
                  </a:moveTo>
                  <a:lnTo>
                    <a:pt x="7210153" y="2429695"/>
                  </a:lnTo>
                </a:path>
                <a:path w="7895590" h="3609975">
                  <a:moveTo>
                    <a:pt x="7189914" y="2450946"/>
                  </a:moveTo>
                  <a:lnTo>
                    <a:pt x="7189914" y="2450946"/>
                  </a:lnTo>
                </a:path>
                <a:path w="7895590" h="3609975">
                  <a:moveTo>
                    <a:pt x="7305276" y="2292069"/>
                  </a:moveTo>
                  <a:lnTo>
                    <a:pt x="7305276" y="2292069"/>
                  </a:lnTo>
                </a:path>
                <a:path w="7895590" h="3609975">
                  <a:moveTo>
                    <a:pt x="7284025" y="2313320"/>
                  </a:moveTo>
                  <a:lnTo>
                    <a:pt x="7284025" y="2313320"/>
                  </a:lnTo>
                </a:path>
                <a:path w="7895590" h="3609975">
                  <a:moveTo>
                    <a:pt x="7262774" y="2334571"/>
                  </a:moveTo>
                  <a:lnTo>
                    <a:pt x="7262774" y="2334571"/>
                  </a:lnTo>
                </a:path>
                <a:path w="7895590" h="3609975">
                  <a:moveTo>
                    <a:pt x="7242535" y="2355822"/>
                  </a:moveTo>
                  <a:lnTo>
                    <a:pt x="7242535" y="2355822"/>
                  </a:lnTo>
                </a:path>
                <a:path w="7895590" h="3609975">
                  <a:moveTo>
                    <a:pt x="7221284" y="2377073"/>
                  </a:moveTo>
                  <a:lnTo>
                    <a:pt x="7221284" y="2377073"/>
                  </a:lnTo>
                </a:path>
                <a:path w="7895590" h="3609975">
                  <a:moveTo>
                    <a:pt x="7200033" y="2397312"/>
                  </a:moveTo>
                  <a:lnTo>
                    <a:pt x="7200033" y="2397312"/>
                  </a:lnTo>
                </a:path>
                <a:path w="7895590" h="3609975">
                  <a:moveTo>
                    <a:pt x="7273906" y="2281950"/>
                  </a:moveTo>
                  <a:lnTo>
                    <a:pt x="7273906" y="2281950"/>
                  </a:lnTo>
                </a:path>
                <a:path w="7895590" h="3609975">
                  <a:moveTo>
                    <a:pt x="7252655" y="2303201"/>
                  </a:moveTo>
                  <a:lnTo>
                    <a:pt x="7252655" y="2303201"/>
                  </a:lnTo>
                </a:path>
                <a:path w="7895590" h="3609975">
                  <a:moveTo>
                    <a:pt x="7231404" y="2324452"/>
                  </a:moveTo>
                  <a:lnTo>
                    <a:pt x="7231404" y="2324452"/>
                  </a:lnTo>
                </a:path>
                <a:path w="7895590" h="3609975">
                  <a:moveTo>
                    <a:pt x="7210153" y="2344691"/>
                  </a:moveTo>
                  <a:lnTo>
                    <a:pt x="7210153" y="2344691"/>
                  </a:lnTo>
                </a:path>
                <a:path w="7895590" h="3609975">
                  <a:moveTo>
                    <a:pt x="7189914" y="2365942"/>
                  </a:moveTo>
                  <a:lnTo>
                    <a:pt x="7189914" y="2365942"/>
                  </a:lnTo>
                </a:path>
                <a:path w="7895590" h="3609975">
                  <a:moveTo>
                    <a:pt x="7221284" y="2292069"/>
                  </a:moveTo>
                  <a:lnTo>
                    <a:pt x="7221284" y="2292069"/>
                  </a:lnTo>
                </a:path>
                <a:path w="7895590" h="3609975">
                  <a:moveTo>
                    <a:pt x="7200033" y="2313320"/>
                  </a:moveTo>
                  <a:lnTo>
                    <a:pt x="7200033" y="2313320"/>
                  </a:lnTo>
                </a:path>
                <a:path w="7895590" h="3609975">
                  <a:moveTo>
                    <a:pt x="7653388" y="2661432"/>
                  </a:moveTo>
                  <a:lnTo>
                    <a:pt x="7653388" y="2661432"/>
                  </a:lnTo>
                </a:path>
                <a:path w="7895590" h="3609975">
                  <a:moveTo>
                    <a:pt x="7632137" y="2682683"/>
                  </a:moveTo>
                  <a:lnTo>
                    <a:pt x="7632137" y="2682683"/>
                  </a:lnTo>
                </a:path>
                <a:path w="7895590" h="3609975">
                  <a:moveTo>
                    <a:pt x="7610886" y="2702922"/>
                  </a:moveTo>
                  <a:lnTo>
                    <a:pt x="7610886" y="2702922"/>
                  </a:lnTo>
                </a:path>
                <a:path w="7895590" h="3609975">
                  <a:moveTo>
                    <a:pt x="7589635" y="2724173"/>
                  </a:moveTo>
                  <a:lnTo>
                    <a:pt x="7589635" y="2724173"/>
                  </a:lnTo>
                </a:path>
                <a:path w="7895590" h="3609975">
                  <a:moveTo>
                    <a:pt x="7568384" y="2745424"/>
                  </a:moveTo>
                  <a:lnTo>
                    <a:pt x="7568384" y="2745424"/>
                  </a:lnTo>
                </a:path>
                <a:path w="7895590" h="3609975">
                  <a:moveTo>
                    <a:pt x="7548145" y="2766675"/>
                  </a:moveTo>
                  <a:lnTo>
                    <a:pt x="7548145" y="2766675"/>
                  </a:lnTo>
                </a:path>
                <a:path w="7895590" h="3609975">
                  <a:moveTo>
                    <a:pt x="7526894" y="2787926"/>
                  </a:moveTo>
                  <a:lnTo>
                    <a:pt x="7526894" y="2787926"/>
                  </a:lnTo>
                </a:path>
                <a:path w="7895590" h="3609975">
                  <a:moveTo>
                    <a:pt x="7505643" y="2809177"/>
                  </a:moveTo>
                  <a:lnTo>
                    <a:pt x="7505643" y="2809177"/>
                  </a:lnTo>
                </a:path>
                <a:path w="7895590" h="3609975">
                  <a:moveTo>
                    <a:pt x="7484392" y="2829416"/>
                  </a:moveTo>
                  <a:lnTo>
                    <a:pt x="7484392" y="2829416"/>
                  </a:lnTo>
                </a:path>
                <a:path w="7895590" h="3609975">
                  <a:moveTo>
                    <a:pt x="7463141" y="2850667"/>
                  </a:moveTo>
                  <a:lnTo>
                    <a:pt x="7463141" y="2850667"/>
                  </a:lnTo>
                </a:path>
                <a:path w="7895590" h="3609975">
                  <a:moveTo>
                    <a:pt x="7441890" y="2871917"/>
                  </a:moveTo>
                  <a:lnTo>
                    <a:pt x="7441890" y="2871917"/>
                  </a:lnTo>
                </a:path>
                <a:path w="7895590" h="3609975">
                  <a:moveTo>
                    <a:pt x="7421651" y="2893168"/>
                  </a:moveTo>
                  <a:lnTo>
                    <a:pt x="7421651" y="2893168"/>
                  </a:lnTo>
                </a:path>
                <a:path w="7895590" h="3609975">
                  <a:moveTo>
                    <a:pt x="7895244" y="2377073"/>
                  </a:moveTo>
                  <a:lnTo>
                    <a:pt x="7895244" y="2377073"/>
                  </a:lnTo>
                </a:path>
                <a:path w="7895590" h="3609975">
                  <a:moveTo>
                    <a:pt x="7873993" y="2397312"/>
                  </a:moveTo>
                  <a:lnTo>
                    <a:pt x="7873993" y="2397312"/>
                  </a:lnTo>
                </a:path>
                <a:path w="7895590" h="3609975">
                  <a:moveTo>
                    <a:pt x="7852742" y="2418563"/>
                  </a:moveTo>
                  <a:lnTo>
                    <a:pt x="7852742" y="2418563"/>
                  </a:lnTo>
                </a:path>
                <a:path w="7895590" h="3609975">
                  <a:moveTo>
                    <a:pt x="7832503" y="2439814"/>
                  </a:moveTo>
                  <a:lnTo>
                    <a:pt x="7832503" y="2439814"/>
                  </a:lnTo>
                </a:path>
                <a:path w="7895590" h="3609975">
                  <a:moveTo>
                    <a:pt x="7811252" y="2461065"/>
                  </a:moveTo>
                  <a:lnTo>
                    <a:pt x="7811252" y="2461065"/>
                  </a:lnTo>
                </a:path>
                <a:path w="7895590" h="3609975">
                  <a:moveTo>
                    <a:pt x="7790001" y="2482316"/>
                  </a:moveTo>
                  <a:lnTo>
                    <a:pt x="7790001" y="2482316"/>
                  </a:lnTo>
                </a:path>
                <a:path w="7895590" h="3609975">
                  <a:moveTo>
                    <a:pt x="7768750" y="2503567"/>
                  </a:moveTo>
                  <a:lnTo>
                    <a:pt x="7768750" y="2503567"/>
                  </a:lnTo>
                </a:path>
                <a:path w="7895590" h="3609975">
                  <a:moveTo>
                    <a:pt x="7747499" y="2523806"/>
                  </a:moveTo>
                  <a:lnTo>
                    <a:pt x="7747499" y="2523806"/>
                  </a:lnTo>
                </a:path>
                <a:path w="7895590" h="3609975">
                  <a:moveTo>
                    <a:pt x="7727260" y="2545057"/>
                  </a:moveTo>
                  <a:lnTo>
                    <a:pt x="7727260" y="2545057"/>
                  </a:lnTo>
                </a:path>
                <a:path w="7895590" h="3609975">
                  <a:moveTo>
                    <a:pt x="7706009" y="2566308"/>
                  </a:moveTo>
                  <a:lnTo>
                    <a:pt x="7706009" y="2566308"/>
                  </a:lnTo>
                </a:path>
                <a:path w="7895590" h="3609975">
                  <a:moveTo>
                    <a:pt x="7684758" y="2587559"/>
                  </a:moveTo>
                  <a:lnTo>
                    <a:pt x="7684758" y="2587559"/>
                  </a:lnTo>
                </a:path>
                <a:path w="7895590" h="3609975">
                  <a:moveTo>
                    <a:pt x="7663507" y="2608810"/>
                  </a:moveTo>
                  <a:lnTo>
                    <a:pt x="7663507" y="2608810"/>
                  </a:lnTo>
                </a:path>
                <a:path w="7895590" h="3609975">
                  <a:moveTo>
                    <a:pt x="7642256" y="2630061"/>
                  </a:moveTo>
                  <a:lnTo>
                    <a:pt x="7642256" y="2630061"/>
                  </a:lnTo>
                </a:path>
                <a:path w="7895590" h="3609975">
                  <a:moveTo>
                    <a:pt x="7621005" y="2650300"/>
                  </a:moveTo>
                  <a:lnTo>
                    <a:pt x="7621005" y="2650300"/>
                  </a:lnTo>
                </a:path>
                <a:path w="7895590" h="3609975">
                  <a:moveTo>
                    <a:pt x="7600766" y="2671551"/>
                  </a:moveTo>
                  <a:lnTo>
                    <a:pt x="7600766" y="2671551"/>
                  </a:lnTo>
                </a:path>
                <a:path w="7895590" h="3609975">
                  <a:moveTo>
                    <a:pt x="7579515" y="2692802"/>
                  </a:moveTo>
                  <a:lnTo>
                    <a:pt x="7579515" y="2692802"/>
                  </a:lnTo>
                </a:path>
                <a:path w="7895590" h="3609975">
                  <a:moveTo>
                    <a:pt x="7558264" y="2714053"/>
                  </a:moveTo>
                  <a:lnTo>
                    <a:pt x="7558264" y="2714053"/>
                  </a:lnTo>
                </a:path>
                <a:path w="7895590" h="3609975">
                  <a:moveTo>
                    <a:pt x="7537013" y="2735304"/>
                  </a:moveTo>
                  <a:lnTo>
                    <a:pt x="7537013" y="2735304"/>
                  </a:lnTo>
                </a:path>
                <a:path w="7895590" h="3609975">
                  <a:moveTo>
                    <a:pt x="7515762" y="2755543"/>
                  </a:moveTo>
                  <a:lnTo>
                    <a:pt x="7515762" y="2755543"/>
                  </a:lnTo>
                </a:path>
                <a:path w="7895590" h="3609975">
                  <a:moveTo>
                    <a:pt x="7494511" y="2776794"/>
                  </a:moveTo>
                  <a:lnTo>
                    <a:pt x="7494511" y="2776794"/>
                  </a:lnTo>
                </a:path>
                <a:path w="7895590" h="3609975">
                  <a:moveTo>
                    <a:pt x="7474272" y="2798045"/>
                  </a:moveTo>
                  <a:lnTo>
                    <a:pt x="7474272" y="2798045"/>
                  </a:lnTo>
                </a:path>
                <a:path w="7895590" h="3609975">
                  <a:moveTo>
                    <a:pt x="7453021" y="2819296"/>
                  </a:moveTo>
                  <a:lnTo>
                    <a:pt x="7453021" y="2819296"/>
                  </a:lnTo>
                </a:path>
                <a:path w="7895590" h="3609975">
                  <a:moveTo>
                    <a:pt x="7431770" y="2840547"/>
                  </a:moveTo>
                  <a:lnTo>
                    <a:pt x="7431770" y="2840547"/>
                  </a:lnTo>
                </a:path>
                <a:path w="7895590" h="3609975">
                  <a:moveTo>
                    <a:pt x="7410519" y="2861798"/>
                  </a:moveTo>
                  <a:lnTo>
                    <a:pt x="7410519" y="2861798"/>
                  </a:lnTo>
                </a:path>
                <a:path w="7895590" h="3609975">
                  <a:moveTo>
                    <a:pt x="7389268" y="2882037"/>
                  </a:moveTo>
                  <a:lnTo>
                    <a:pt x="7389268" y="2882037"/>
                  </a:lnTo>
                </a:path>
                <a:path w="7895590" h="3609975">
                  <a:moveTo>
                    <a:pt x="7369029" y="2903288"/>
                  </a:moveTo>
                  <a:lnTo>
                    <a:pt x="7369029" y="2903288"/>
                  </a:lnTo>
                </a:path>
                <a:path w="7895590" h="3609975">
                  <a:moveTo>
                    <a:pt x="7885125" y="2344691"/>
                  </a:moveTo>
                  <a:lnTo>
                    <a:pt x="7885125" y="2344691"/>
                  </a:lnTo>
                </a:path>
                <a:path w="7895590" h="3609975">
                  <a:moveTo>
                    <a:pt x="7863874" y="2365942"/>
                  </a:moveTo>
                  <a:lnTo>
                    <a:pt x="7863874" y="2365942"/>
                  </a:lnTo>
                </a:path>
                <a:path w="7895590" h="3609975">
                  <a:moveTo>
                    <a:pt x="7842623" y="2387193"/>
                  </a:moveTo>
                  <a:lnTo>
                    <a:pt x="7842623" y="2387193"/>
                  </a:lnTo>
                </a:path>
                <a:path w="7895590" h="3609975">
                  <a:moveTo>
                    <a:pt x="7821372" y="2408444"/>
                  </a:moveTo>
                  <a:lnTo>
                    <a:pt x="7821372" y="2408444"/>
                  </a:lnTo>
                </a:path>
                <a:path w="7895590" h="3609975">
                  <a:moveTo>
                    <a:pt x="7800121" y="2429695"/>
                  </a:moveTo>
                  <a:lnTo>
                    <a:pt x="7800121" y="2429695"/>
                  </a:lnTo>
                </a:path>
                <a:path w="7895590" h="3609975">
                  <a:moveTo>
                    <a:pt x="7779882" y="2450946"/>
                  </a:moveTo>
                  <a:lnTo>
                    <a:pt x="7779882" y="2450946"/>
                  </a:lnTo>
                </a:path>
                <a:path w="7895590" h="3609975">
                  <a:moveTo>
                    <a:pt x="7758631" y="2471185"/>
                  </a:moveTo>
                  <a:lnTo>
                    <a:pt x="7758631" y="2471185"/>
                  </a:lnTo>
                </a:path>
                <a:path w="7895590" h="3609975">
                  <a:moveTo>
                    <a:pt x="7737380" y="2492436"/>
                  </a:moveTo>
                  <a:lnTo>
                    <a:pt x="7737380" y="2492436"/>
                  </a:lnTo>
                </a:path>
                <a:path w="7895590" h="3609975">
                  <a:moveTo>
                    <a:pt x="7716129" y="2513687"/>
                  </a:moveTo>
                  <a:lnTo>
                    <a:pt x="7716129" y="2513687"/>
                  </a:lnTo>
                </a:path>
                <a:path w="7895590" h="3609975">
                  <a:moveTo>
                    <a:pt x="7694878" y="2534938"/>
                  </a:moveTo>
                  <a:lnTo>
                    <a:pt x="7694878" y="2534938"/>
                  </a:lnTo>
                </a:path>
                <a:path w="7895590" h="3609975">
                  <a:moveTo>
                    <a:pt x="7673627" y="2556189"/>
                  </a:moveTo>
                  <a:lnTo>
                    <a:pt x="7673627" y="2556189"/>
                  </a:lnTo>
                </a:path>
                <a:path w="7895590" h="3609975">
                  <a:moveTo>
                    <a:pt x="7653388" y="2576428"/>
                  </a:moveTo>
                  <a:lnTo>
                    <a:pt x="7653388" y="2576428"/>
                  </a:lnTo>
                </a:path>
                <a:path w="7895590" h="3609975">
                  <a:moveTo>
                    <a:pt x="7632137" y="2597679"/>
                  </a:moveTo>
                  <a:lnTo>
                    <a:pt x="7632137" y="2597679"/>
                  </a:lnTo>
                </a:path>
                <a:path w="7895590" h="3609975">
                  <a:moveTo>
                    <a:pt x="7610886" y="2618930"/>
                  </a:moveTo>
                  <a:lnTo>
                    <a:pt x="7610886" y="2618930"/>
                  </a:lnTo>
                </a:path>
                <a:path w="7895590" h="3609975">
                  <a:moveTo>
                    <a:pt x="7589635" y="2640181"/>
                  </a:moveTo>
                  <a:lnTo>
                    <a:pt x="7589635" y="2640181"/>
                  </a:lnTo>
                </a:path>
                <a:path w="7895590" h="3609975">
                  <a:moveTo>
                    <a:pt x="7568384" y="2661432"/>
                  </a:moveTo>
                  <a:lnTo>
                    <a:pt x="7568384" y="2661432"/>
                  </a:lnTo>
                </a:path>
                <a:path w="7895590" h="3609975">
                  <a:moveTo>
                    <a:pt x="7548145" y="2682683"/>
                  </a:moveTo>
                  <a:lnTo>
                    <a:pt x="7548145" y="2682683"/>
                  </a:lnTo>
                </a:path>
                <a:path w="7895590" h="3609975">
                  <a:moveTo>
                    <a:pt x="7526894" y="2702922"/>
                  </a:moveTo>
                  <a:lnTo>
                    <a:pt x="7526894" y="2702922"/>
                  </a:lnTo>
                </a:path>
                <a:path w="7895590" h="3609975">
                  <a:moveTo>
                    <a:pt x="7505643" y="2724173"/>
                  </a:moveTo>
                  <a:lnTo>
                    <a:pt x="7505643" y="2724173"/>
                  </a:lnTo>
                </a:path>
                <a:path w="7895590" h="3609975">
                  <a:moveTo>
                    <a:pt x="7484392" y="2745424"/>
                  </a:moveTo>
                  <a:lnTo>
                    <a:pt x="7484392" y="2745424"/>
                  </a:lnTo>
                </a:path>
                <a:path w="7895590" h="3609975">
                  <a:moveTo>
                    <a:pt x="7463141" y="2766675"/>
                  </a:moveTo>
                  <a:lnTo>
                    <a:pt x="7463141" y="2766675"/>
                  </a:lnTo>
                </a:path>
                <a:path w="7895590" h="3609975">
                  <a:moveTo>
                    <a:pt x="7441890" y="2787926"/>
                  </a:moveTo>
                  <a:lnTo>
                    <a:pt x="7441890" y="2787926"/>
                  </a:lnTo>
                </a:path>
                <a:path w="7895590" h="3609975">
                  <a:moveTo>
                    <a:pt x="7421651" y="2809177"/>
                  </a:moveTo>
                  <a:lnTo>
                    <a:pt x="7421651" y="2809177"/>
                  </a:lnTo>
                </a:path>
                <a:path w="7895590" h="3609975">
                  <a:moveTo>
                    <a:pt x="7400400" y="2829416"/>
                  </a:moveTo>
                  <a:lnTo>
                    <a:pt x="7400400" y="2829416"/>
                  </a:lnTo>
                </a:path>
                <a:path w="7895590" h="3609975">
                  <a:moveTo>
                    <a:pt x="7379149" y="2850667"/>
                  </a:moveTo>
                  <a:lnTo>
                    <a:pt x="7379149" y="2850667"/>
                  </a:lnTo>
                </a:path>
                <a:path w="7895590" h="3609975">
                  <a:moveTo>
                    <a:pt x="7357898" y="2871917"/>
                  </a:moveTo>
                  <a:lnTo>
                    <a:pt x="7357898" y="2871917"/>
                  </a:lnTo>
                </a:path>
                <a:path w="7895590" h="3609975">
                  <a:moveTo>
                    <a:pt x="7336647" y="2893168"/>
                  </a:moveTo>
                  <a:lnTo>
                    <a:pt x="7336647" y="2893168"/>
                  </a:lnTo>
                </a:path>
                <a:path w="7895590" h="3609975">
                  <a:moveTo>
                    <a:pt x="7895244" y="2292069"/>
                  </a:moveTo>
                  <a:lnTo>
                    <a:pt x="7895244" y="2292069"/>
                  </a:lnTo>
                </a:path>
                <a:path w="7895590" h="3609975">
                  <a:moveTo>
                    <a:pt x="7873993" y="2313320"/>
                  </a:moveTo>
                  <a:lnTo>
                    <a:pt x="7873993" y="2313320"/>
                  </a:lnTo>
                </a:path>
                <a:path w="7895590" h="3609975">
                  <a:moveTo>
                    <a:pt x="7852742" y="2334571"/>
                  </a:moveTo>
                  <a:lnTo>
                    <a:pt x="7852742" y="2334571"/>
                  </a:lnTo>
                </a:path>
                <a:path w="7895590" h="3609975">
                  <a:moveTo>
                    <a:pt x="7832503" y="2355822"/>
                  </a:moveTo>
                  <a:lnTo>
                    <a:pt x="7832503" y="2355822"/>
                  </a:lnTo>
                </a:path>
                <a:path w="7895590" h="3609975">
                  <a:moveTo>
                    <a:pt x="7811252" y="2377073"/>
                  </a:moveTo>
                  <a:lnTo>
                    <a:pt x="7811252" y="2377073"/>
                  </a:lnTo>
                </a:path>
                <a:path w="7895590" h="3609975">
                  <a:moveTo>
                    <a:pt x="7790001" y="2397312"/>
                  </a:moveTo>
                  <a:lnTo>
                    <a:pt x="7790001" y="2397312"/>
                  </a:lnTo>
                </a:path>
                <a:path w="7895590" h="3609975">
                  <a:moveTo>
                    <a:pt x="7768750" y="2418563"/>
                  </a:moveTo>
                  <a:lnTo>
                    <a:pt x="7768750" y="2418563"/>
                  </a:lnTo>
                </a:path>
                <a:path w="7895590" h="3609975">
                  <a:moveTo>
                    <a:pt x="7747499" y="2439814"/>
                  </a:moveTo>
                  <a:lnTo>
                    <a:pt x="7747499" y="2439814"/>
                  </a:lnTo>
                </a:path>
                <a:path w="7895590" h="3609975">
                  <a:moveTo>
                    <a:pt x="7727260" y="2461065"/>
                  </a:moveTo>
                  <a:lnTo>
                    <a:pt x="7727260" y="2461065"/>
                  </a:lnTo>
                </a:path>
                <a:path w="7895590" h="3609975">
                  <a:moveTo>
                    <a:pt x="7706009" y="2482316"/>
                  </a:moveTo>
                  <a:lnTo>
                    <a:pt x="7706009" y="2482316"/>
                  </a:lnTo>
                </a:path>
                <a:path w="7895590" h="3609975">
                  <a:moveTo>
                    <a:pt x="7684758" y="2503567"/>
                  </a:moveTo>
                  <a:lnTo>
                    <a:pt x="7684758" y="2503567"/>
                  </a:lnTo>
                </a:path>
                <a:path w="7895590" h="3609975">
                  <a:moveTo>
                    <a:pt x="7663507" y="2523806"/>
                  </a:moveTo>
                  <a:lnTo>
                    <a:pt x="7663507" y="2523806"/>
                  </a:lnTo>
                </a:path>
                <a:path w="7895590" h="3609975">
                  <a:moveTo>
                    <a:pt x="7642256" y="2545057"/>
                  </a:moveTo>
                  <a:lnTo>
                    <a:pt x="7642256" y="2545057"/>
                  </a:lnTo>
                </a:path>
                <a:path w="7895590" h="3609975">
                  <a:moveTo>
                    <a:pt x="7621005" y="2566308"/>
                  </a:moveTo>
                  <a:lnTo>
                    <a:pt x="7621005" y="2566308"/>
                  </a:lnTo>
                </a:path>
                <a:path w="7895590" h="3609975">
                  <a:moveTo>
                    <a:pt x="7600766" y="2587559"/>
                  </a:moveTo>
                  <a:lnTo>
                    <a:pt x="7600766" y="2587559"/>
                  </a:lnTo>
                </a:path>
                <a:path w="7895590" h="3609975">
                  <a:moveTo>
                    <a:pt x="7579515" y="2608810"/>
                  </a:moveTo>
                  <a:lnTo>
                    <a:pt x="7579515" y="2608810"/>
                  </a:lnTo>
                </a:path>
                <a:path w="7895590" h="3609975">
                  <a:moveTo>
                    <a:pt x="7558264" y="2630061"/>
                  </a:moveTo>
                  <a:lnTo>
                    <a:pt x="7558264" y="2630061"/>
                  </a:lnTo>
                </a:path>
                <a:path w="7895590" h="3609975">
                  <a:moveTo>
                    <a:pt x="7537013" y="2650300"/>
                  </a:moveTo>
                  <a:lnTo>
                    <a:pt x="7537013" y="2650300"/>
                  </a:lnTo>
                </a:path>
                <a:path w="7895590" h="3609975">
                  <a:moveTo>
                    <a:pt x="7515762" y="2671551"/>
                  </a:moveTo>
                  <a:lnTo>
                    <a:pt x="7515762" y="2671551"/>
                  </a:lnTo>
                </a:path>
                <a:path w="7895590" h="3609975">
                  <a:moveTo>
                    <a:pt x="7494511" y="2692802"/>
                  </a:moveTo>
                  <a:lnTo>
                    <a:pt x="7494511" y="2692802"/>
                  </a:lnTo>
                </a:path>
                <a:path w="7895590" h="3609975">
                  <a:moveTo>
                    <a:pt x="7474272" y="2714053"/>
                  </a:moveTo>
                  <a:lnTo>
                    <a:pt x="7474272" y="2714053"/>
                  </a:lnTo>
                </a:path>
                <a:path w="7895590" h="3609975">
                  <a:moveTo>
                    <a:pt x="7453021" y="2735304"/>
                  </a:moveTo>
                  <a:lnTo>
                    <a:pt x="7453021" y="2735304"/>
                  </a:lnTo>
                </a:path>
                <a:path w="7895590" h="3609975">
                  <a:moveTo>
                    <a:pt x="7431770" y="2755543"/>
                  </a:moveTo>
                  <a:lnTo>
                    <a:pt x="7431770" y="2755543"/>
                  </a:lnTo>
                </a:path>
                <a:path w="7895590" h="3609975">
                  <a:moveTo>
                    <a:pt x="7410519" y="2776794"/>
                  </a:moveTo>
                  <a:lnTo>
                    <a:pt x="7410519" y="2776794"/>
                  </a:lnTo>
                </a:path>
                <a:path w="7895590" h="3609975">
                  <a:moveTo>
                    <a:pt x="7389268" y="2798045"/>
                  </a:moveTo>
                  <a:lnTo>
                    <a:pt x="7389268" y="2798045"/>
                  </a:lnTo>
                </a:path>
                <a:path w="7895590" h="3609975">
                  <a:moveTo>
                    <a:pt x="7369029" y="2819296"/>
                  </a:moveTo>
                  <a:lnTo>
                    <a:pt x="7369029" y="2819296"/>
                  </a:lnTo>
                </a:path>
                <a:path w="7895590" h="3609975">
                  <a:moveTo>
                    <a:pt x="7347778" y="2840547"/>
                  </a:moveTo>
                  <a:lnTo>
                    <a:pt x="7347778" y="2840547"/>
                  </a:lnTo>
                </a:path>
                <a:path w="7895590" h="3609975">
                  <a:moveTo>
                    <a:pt x="7326527" y="2861798"/>
                  </a:moveTo>
                  <a:lnTo>
                    <a:pt x="7326527" y="2861798"/>
                  </a:lnTo>
                </a:path>
                <a:path w="7895590" h="3609975">
                  <a:moveTo>
                    <a:pt x="7305276" y="2882037"/>
                  </a:moveTo>
                  <a:lnTo>
                    <a:pt x="7305276" y="2882037"/>
                  </a:lnTo>
                </a:path>
                <a:path w="7895590" h="3609975">
                  <a:moveTo>
                    <a:pt x="7284025" y="2903288"/>
                  </a:moveTo>
                  <a:lnTo>
                    <a:pt x="7284025" y="2903288"/>
                  </a:lnTo>
                </a:path>
                <a:path w="7895590" h="3609975">
                  <a:moveTo>
                    <a:pt x="7842623" y="2303201"/>
                  </a:moveTo>
                  <a:lnTo>
                    <a:pt x="7842623" y="2303201"/>
                  </a:lnTo>
                </a:path>
                <a:path w="7895590" h="3609975">
                  <a:moveTo>
                    <a:pt x="7821372" y="2324452"/>
                  </a:moveTo>
                  <a:lnTo>
                    <a:pt x="7821372" y="2324452"/>
                  </a:lnTo>
                </a:path>
                <a:path w="7895590" h="3609975">
                  <a:moveTo>
                    <a:pt x="7800121" y="2344691"/>
                  </a:moveTo>
                  <a:lnTo>
                    <a:pt x="7800121" y="2344691"/>
                  </a:lnTo>
                </a:path>
                <a:path w="7895590" h="3609975">
                  <a:moveTo>
                    <a:pt x="7779882" y="2365942"/>
                  </a:moveTo>
                  <a:lnTo>
                    <a:pt x="7779882" y="2365942"/>
                  </a:lnTo>
                </a:path>
                <a:path w="7895590" h="3609975">
                  <a:moveTo>
                    <a:pt x="7758631" y="2387193"/>
                  </a:moveTo>
                  <a:lnTo>
                    <a:pt x="7758631" y="2387193"/>
                  </a:lnTo>
                </a:path>
                <a:path w="7895590" h="3609975">
                  <a:moveTo>
                    <a:pt x="7737380" y="2408444"/>
                  </a:moveTo>
                  <a:lnTo>
                    <a:pt x="7737380" y="2408444"/>
                  </a:lnTo>
                </a:path>
                <a:path w="7895590" h="3609975">
                  <a:moveTo>
                    <a:pt x="7716129" y="2429695"/>
                  </a:moveTo>
                  <a:lnTo>
                    <a:pt x="7716129" y="2429695"/>
                  </a:lnTo>
                </a:path>
                <a:path w="7895590" h="3609975">
                  <a:moveTo>
                    <a:pt x="7694878" y="2450946"/>
                  </a:moveTo>
                  <a:lnTo>
                    <a:pt x="7694878" y="2450946"/>
                  </a:lnTo>
                </a:path>
                <a:path w="7895590" h="3609975">
                  <a:moveTo>
                    <a:pt x="7673627" y="2471185"/>
                  </a:moveTo>
                  <a:lnTo>
                    <a:pt x="7673627" y="2471185"/>
                  </a:lnTo>
                </a:path>
                <a:path w="7895590" h="3609975">
                  <a:moveTo>
                    <a:pt x="7653388" y="2492436"/>
                  </a:moveTo>
                  <a:lnTo>
                    <a:pt x="7653388" y="2492436"/>
                  </a:lnTo>
                </a:path>
                <a:path w="7895590" h="3609975">
                  <a:moveTo>
                    <a:pt x="7632137" y="2513687"/>
                  </a:moveTo>
                  <a:lnTo>
                    <a:pt x="7632137" y="2513687"/>
                  </a:lnTo>
                </a:path>
                <a:path w="7895590" h="3609975">
                  <a:moveTo>
                    <a:pt x="7610886" y="2534938"/>
                  </a:moveTo>
                  <a:lnTo>
                    <a:pt x="7610886" y="2534938"/>
                  </a:lnTo>
                </a:path>
                <a:path w="7895590" h="3609975">
                  <a:moveTo>
                    <a:pt x="7589635" y="2556189"/>
                  </a:moveTo>
                  <a:lnTo>
                    <a:pt x="7589635" y="2556189"/>
                  </a:lnTo>
                </a:path>
                <a:path w="7895590" h="3609975">
                  <a:moveTo>
                    <a:pt x="7568384" y="2576428"/>
                  </a:moveTo>
                  <a:lnTo>
                    <a:pt x="7568384" y="2576428"/>
                  </a:lnTo>
                </a:path>
                <a:path w="7895590" h="3609975">
                  <a:moveTo>
                    <a:pt x="7548145" y="2597679"/>
                  </a:moveTo>
                  <a:lnTo>
                    <a:pt x="7548145" y="2597679"/>
                  </a:lnTo>
                </a:path>
                <a:path w="7895590" h="3609975">
                  <a:moveTo>
                    <a:pt x="7526894" y="2618930"/>
                  </a:moveTo>
                  <a:lnTo>
                    <a:pt x="7526894" y="2618930"/>
                  </a:lnTo>
                </a:path>
                <a:path w="7895590" h="3609975">
                  <a:moveTo>
                    <a:pt x="7505643" y="2640181"/>
                  </a:moveTo>
                  <a:lnTo>
                    <a:pt x="7505643" y="2640181"/>
                  </a:lnTo>
                </a:path>
                <a:path w="7895590" h="3609975">
                  <a:moveTo>
                    <a:pt x="7484392" y="2661432"/>
                  </a:moveTo>
                  <a:lnTo>
                    <a:pt x="7484392" y="2661432"/>
                  </a:lnTo>
                </a:path>
                <a:path w="7895590" h="3609975">
                  <a:moveTo>
                    <a:pt x="7463141" y="2682683"/>
                  </a:moveTo>
                  <a:lnTo>
                    <a:pt x="7463141" y="2682683"/>
                  </a:lnTo>
                </a:path>
                <a:path w="7895590" h="3609975">
                  <a:moveTo>
                    <a:pt x="7441890" y="2702922"/>
                  </a:moveTo>
                  <a:lnTo>
                    <a:pt x="7441890" y="2702922"/>
                  </a:lnTo>
                </a:path>
                <a:path w="7895590" h="3609975">
                  <a:moveTo>
                    <a:pt x="7421651" y="2724173"/>
                  </a:moveTo>
                  <a:lnTo>
                    <a:pt x="7421651" y="2724173"/>
                  </a:lnTo>
                </a:path>
                <a:path w="7895590" h="3609975">
                  <a:moveTo>
                    <a:pt x="7400400" y="2745424"/>
                  </a:moveTo>
                  <a:lnTo>
                    <a:pt x="7400400" y="2745424"/>
                  </a:lnTo>
                </a:path>
                <a:path w="7895590" h="3609975">
                  <a:moveTo>
                    <a:pt x="7379149" y="2766675"/>
                  </a:moveTo>
                  <a:lnTo>
                    <a:pt x="7379149" y="2766675"/>
                  </a:lnTo>
                </a:path>
                <a:path w="7895590" h="3609975">
                  <a:moveTo>
                    <a:pt x="7357898" y="2787926"/>
                  </a:moveTo>
                  <a:lnTo>
                    <a:pt x="7357898" y="2787926"/>
                  </a:lnTo>
                </a:path>
                <a:path w="7895590" h="3609975">
                  <a:moveTo>
                    <a:pt x="7336647" y="2809177"/>
                  </a:moveTo>
                  <a:lnTo>
                    <a:pt x="7336647" y="2809177"/>
                  </a:lnTo>
                </a:path>
                <a:path w="7895590" h="3609975">
                  <a:moveTo>
                    <a:pt x="7315396" y="2829416"/>
                  </a:moveTo>
                  <a:lnTo>
                    <a:pt x="7315396" y="2829416"/>
                  </a:lnTo>
                </a:path>
                <a:path w="7895590" h="3609975">
                  <a:moveTo>
                    <a:pt x="7295157" y="2850667"/>
                  </a:moveTo>
                  <a:lnTo>
                    <a:pt x="7295157" y="2850667"/>
                  </a:lnTo>
                </a:path>
                <a:path w="7895590" h="3609975">
                  <a:moveTo>
                    <a:pt x="7273906" y="2871917"/>
                  </a:moveTo>
                  <a:lnTo>
                    <a:pt x="7273906" y="2871917"/>
                  </a:lnTo>
                </a:path>
                <a:path w="7895590" h="3609975">
                  <a:moveTo>
                    <a:pt x="7252655" y="2893168"/>
                  </a:moveTo>
                  <a:lnTo>
                    <a:pt x="7252655" y="2893168"/>
                  </a:lnTo>
                </a:path>
                <a:path w="7895590" h="3609975">
                  <a:moveTo>
                    <a:pt x="7811252" y="2292069"/>
                  </a:moveTo>
                  <a:lnTo>
                    <a:pt x="7811252" y="2292069"/>
                  </a:lnTo>
                </a:path>
                <a:path w="7895590" h="3609975">
                  <a:moveTo>
                    <a:pt x="7790001" y="2313320"/>
                  </a:moveTo>
                  <a:lnTo>
                    <a:pt x="7790001" y="2313320"/>
                  </a:lnTo>
                </a:path>
                <a:path w="7895590" h="3609975">
                  <a:moveTo>
                    <a:pt x="7768750" y="2334571"/>
                  </a:moveTo>
                  <a:lnTo>
                    <a:pt x="7768750" y="2334571"/>
                  </a:lnTo>
                </a:path>
                <a:path w="7895590" h="3609975">
                  <a:moveTo>
                    <a:pt x="7747499" y="2355822"/>
                  </a:moveTo>
                  <a:lnTo>
                    <a:pt x="7747499" y="2355822"/>
                  </a:lnTo>
                </a:path>
                <a:path w="7895590" h="3609975">
                  <a:moveTo>
                    <a:pt x="7727260" y="2377073"/>
                  </a:moveTo>
                  <a:lnTo>
                    <a:pt x="7727260" y="2377073"/>
                  </a:lnTo>
                </a:path>
                <a:path w="7895590" h="3609975">
                  <a:moveTo>
                    <a:pt x="7706009" y="2397312"/>
                  </a:moveTo>
                  <a:lnTo>
                    <a:pt x="7706009" y="2397312"/>
                  </a:lnTo>
                </a:path>
                <a:path w="7895590" h="3609975">
                  <a:moveTo>
                    <a:pt x="7684758" y="2418563"/>
                  </a:moveTo>
                  <a:lnTo>
                    <a:pt x="7684758" y="2418563"/>
                  </a:lnTo>
                </a:path>
                <a:path w="7895590" h="3609975">
                  <a:moveTo>
                    <a:pt x="7663507" y="2439814"/>
                  </a:moveTo>
                  <a:lnTo>
                    <a:pt x="7663507" y="2439814"/>
                  </a:lnTo>
                </a:path>
                <a:path w="7895590" h="3609975">
                  <a:moveTo>
                    <a:pt x="7642256" y="2461065"/>
                  </a:moveTo>
                  <a:lnTo>
                    <a:pt x="7642256" y="2461065"/>
                  </a:lnTo>
                </a:path>
                <a:path w="7895590" h="3609975">
                  <a:moveTo>
                    <a:pt x="7621005" y="2482316"/>
                  </a:moveTo>
                  <a:lnTo>
                    <a:pt x="7621005" y="2482316"/>
                  </a:lnTo>
                </a:path>
                <a:path w="7895590" h="3609975">
                  <a:moveTo>
                    <a:pt x="7600766" y="2503567"/>
                  </a:moveTo>
                  <a:lnTo>
                    <a:pt x="7600766" y="2503567"/>
                  </a:lnTo>
                </a:path>
                <a:path w="7895590" h="3609975">
                  <a:moveTo>
                    <a:pt x="7579515" y="2523806"/>
                  </a:moveTo>
                  <a:lnTo>
                    <a:pt x="7579515" y="2523806"/>
                  </a:lnTo>
                </a:path>
                <a:path w="7895590" h="3609975">
                  <a:moveTo>
                    <a:pt x="7558264" y="2545057"/>
                  </a:moveTo>
                  <a:lnTo>
                    <a:pt x="7558264" y="2545057"/>
                  </a:lnTo>
                </a:path>
                <a:path w="7895590" h="3609975">
                  <a:moveTo>
                    <a:pt x="7537013" y="2566308"/>
                  </a:moveTo>
                  <a:lnTo>
                    <a:pt x="7537013" y="2566308"/>
                  </a:lnTo>
                </a:path>
                <a:path w="7895590" h="3609975">
                  <a:moveTo>
                    <a:pt x="7515762" y="2587559"/>
                  </a:moveTo>
                  <a:lnTo>
                    <a:pt x="7515762" y="2587559"/>
                  </a:lnTo>
                </a:path>
                <a:path w="7895590" h="3609975">
                  <a:moveTo>
                    <a:pt x="7494511" y="2608810"/>
                  </a:moveTo>
                  <a:lnTo>
                    <a:pt x="7494511" y="2608810"/>
                  </a:lnTo>
                </a:path>
                <a:path w="7895590" h="3609975">
                  <a:moveTo>
                    <a:pt x="7474272" y="2630061"/>
                  </a:moveTo>
                  <a:lnTo>
                    <a:pt x="7474272" y="2630061"/>
                  </a:lnTo>
                </a:path>
                <a:path w="7895590" h="3609975">
                  <a:moveTo>
                    <a:pt x="7453021" y="2650300"/>
                  </a:moveTo>
                  <a:lnTo>
                    <a:pt x="7453021" y="2650300"/>
                  </a:lnTo>
                </a:path>
                <a:path w="7895590" h="3609975">
                  <a:moveTo>
                    <a:pt x="7431770" y="2671551"/>
                  </a:moveTo>
                  <a:lnTo>
                    <a:pt x="7431770" y="2671551"/>
                  </a:lnTo>
                </a:path>
                <a:path w="7895590" h="3609975">
                  <a:moveTo>
                    <a:pt x="7410519" y="2692802"/>
                  </a:moveTo>
                  <a:lnTo>
                    <a:pt x="7410519" y="2692802"/>
                  </a:lnTo>
                </a:path>
                <a:path w="7895590" h="3609975">
                  <a:moveTo>
                    <a:pt x="7389268" y="2714053"/>
                  </a:moveTo>
                  <a:lnTo>
                    <a:pt x="7389268" y="2714053"/>
                  </a:lnTo>
                </a:path>
                <a:path w="7895590" h="3609975">
                  <a:moveTo>
                    <a:pt x="7369029" y="2735304"/>
                  </a:moveTo>
                  <a:lnTo>
                    <a:pt x="7369029" y="2735304"/>
                  </a:lnTo>
                </a:path>
                <a:path w="7895590" h="3609975">
                  <a:moveTo>
                    <a:pt x="7347778" y="2755543"/>
                  </a:moveTo>
                  <a:lnTo>
                    <a:pt x="7347778" y="2755543"/>
                  </a:lnTo>
                </a:path>
                <a:path w="7895590" h="3609975">
                  <a:moveTo>
                    <a:pt x="7326527" y="2776794"/>
                  </a:moveTo>
                  <a:lnTo>
                    <a:pt x="7326527" y="2776794"/>
                  </a:lnTo>
                </a:path>
                <a:path w="7895590" h="3609975">
                  <a:moveTo>
                    <a:pt x="7305276" y="2798045"/>
                  </a:moveTo>
                  <a:lnTo>
                    <a:pt x="7305276" y="2798045"/>
                  </a:lnTo>
                </a:path>
                <a:path w="7895590" h="3609975">
                  <a:moveTo>
                    <a:pt x="7284025" y="2819296"/>
                  </a:moveTo>
                  <a:lnTo>
                    <a:pt x="7284025" y="2819296"/>
                  </a:lnTo>
                </a:path>
                <a:path w="7895590" h="3609975">
                  <a:moveTo>
                    <a:pt x="7262774" y="2840547"/>
                  </a:moveTo>
                  <a:lnTo>
                    <a:pt x="7262774" y="2840547"/>
                  </a:lnTo>
                </a:path>
                <a:path w="7895590" h="3609975">
                  <a:moveTo>
                    <a:pt x="7242535" y="2861798"/>
                  </a:moveTo>
                  <a:lnTo>
                    <a:pt x="7242535" y="2861798"/>
                  </a:lnTo>
                </a:path>
                <a:path w="7895590" h="3609975">
                  <a:moveTo>
                    <a:pt x="7221284" y="2882037"/>
                  </a:moveTo>
                  <a:lnTo>
                    <a:pt x="7221284" y="2882037"/>
                  </a:lnTo>
                </a:path>
                <a:path w="7895590" h="3609975">
                  <a:moveTo>
                    <a:pt x="7200033" y="2903288"/>
                  </a:moveTo>
                  <a:lnTo>
                    <a:pt x="7200033" y="2903288"/>
                  </a:lnTo>
                </a:path>
                <a:path w="7895590" h="3609975">
                  <a:moveTo>
                    <a:pt x="7758631" y="2303201"/>
                  </a:moveTo>
                  <a:lnTo>
                    <a:pt x="7758631" y="2303201"/>
                  </a:lnTo>
                </a:path>
                <a:path w="7895590" h="3609975">
                  <a:moveTo>
                    <a:pt x="7737380" y="2324452"/>
                  </a:moveTo>
                  <a:lnTo>
                    <a:pt x="7737380" y="2324452"/>
                  </a:lnTo>
                </a:path>
                <a:path w="7895590" h="3609975">
                  <a:moveTo>
                    <a:pt x="7716129" y="2344691"/>
                  </a:moveTo>
                  <a:lnTo>
                    <a:pt x="7716129" y="2344691"/>
                  </a:lnTo>
                </a:path>
                <a:path w="7895590" h="3609975">
                  <a:moveTo>
                    <a:pt x="7694878" y="2365942"/>
                  </a:moveTo>
                  <a:lnTo>
                    <a:pt x="7694878" y="2365942"/>
                  </a:lnTo>
                </a:path>
                <a:path w="7895590" h="3609975">
                  <a:moveTo>
                    <a:pt x="7673627" y="2387193"/>
                  </a:moveTo>
                  <a:lnTo>
                    <a:pt x="7673627" y="2387193"/>
                  </a:lnTo>
                </a:path>
                <a:path w="7895590" h="3609975">
                  <a:moveTo>
                    <a:pt x="7653388" y="2408444"/>
                  </a:moveTo>
                  <a:lnTo>
                    <a:pt x="7653388" y="2408444"/>
                  </a:lnTo>
                </a:path>
                <a:path w="7895590" h="3609975">
                  <a:moveTo>
                    <a:pt x="7632137" y="2429695"/>
                  </a:moveTo>
                  <a:lnTo>
                    <a:pt x="7632137" y="2429695"/>
                  </a:lnTo>
                </a:path>
                <a:path w="7895590" h="3609975">
                  <a:moveTo>
                    <a:pt x="7610886" y="2450946"/>
                  </a:moveTo>
                  <a:lnTo>
                    <a:pt x="7610886" y="2450946"/>
                  </a:lnTo>
                </a:path>
                <a:path w="7895590" h="3609975">
                  <a:moveTo>
                    <a:pt x="7589635" y="2471185"/>
                  </a:moveTo>
                  <a:lnTo>
                    <a:pt x="7589635" y="2471185"/>
                  </a:lnTo>
                </a:path>
                <a:path w="7895590" h="3609975">
                  <a:moveTo>
                    <a:pt x="7568384" y="2492436"/>
                  </a:moveTo>
                  <a:lnTo>
                    <a:pt x="7568384" y="2492436"/>
                  </a:lnTo>
                </a:path>
                <a:path w="7895590" h="3609975">
                  <a:moveTo>
                    <a:pt x="7548145" y="2513687"/>
                  </a:moveTo>
                  <a:lnTo>
                    <a:pt x="7548145" y="2513687"/>
                  </a:lnTo>
                </a:path>
                <a:path w="7895590" h="3609975">
                  <a:moveTo>
                    <a:pt x="7526894" y="2534938"/>
                  </a:moveTo>
                  <a:lnTo>
                    <a:pt x="7526894" y="2534938"/>
                  </a:lnTo>
                </a:path>
                <a:path w="7895590" h="3609975">
                  <a:moveTo>
                    <a:pt x="7505643" y="2556189"/>
                  </a:moveTo>
                  <a:lnTo>
                    <a:pt x="7505643" y="2556189"/>
                  </a:lnTo>
                </a:path>
                <a:path w="7895590" h="3609975">
                  <a:moveTo>
                    <a:pt x="7484392" y="2576428"/>
                  </a:moveTo>
                  <a:lnTo>
                    <a:pt x="7484392" y="2576428"/>
                  </a:lnTo>
                </a:path>
                <a:path w="7895590" h="3609975">
                  <a:moveTo>
                    <a:pt x="7463141" y="2597679"/>
                  </a:moveTo>
                  <a:lnTo>
                    <a:pt x="7463141" y="2597679"/>
                  </a:lnTo>
                </a:path>
                <a:path w="7895590" h="3609975">
                  <a:moveTo>
                    <a:pt x="7441890" y="2618930"/>
                  </a:moveTo>
                  <a:lnTo>
                    <a:pt x="7441890" y="2618930"/>
                  </a:lnTo>
                </a:path>
                <a:path w="7895590" h="3609975">
                  <a:moveTo>
                    <a:pt x="7421651" y="2640181"/>
                  </a:moveTo>
                  <a:lnTo>
                    <a:pt x="7421651" y="2640181"/>
                  </a:lnTo>
                </a:path>
                <a:path w="7895590" h="3609975">
                  <a:moveTo>
                    <a:pt x="7400400" y="2661432"/>
                  </a:moveTo>
                  <a:lnTo>
                    <a:pt x="7400400" y="2661432"/>
                  </a:lnTo>
                </a:path>
                <a:path w="7895590" h="3609975">
                  <a:moveTo>
                    <a:pt x="7379149" y="2682683"/>
                  </a:moveTo>
                  <a:lnTo>
                    <a:pt x="7379149" y="2682683"/>
                  </a:lnTo>
                </a:path>
                <a:path w="7895590" h="3609975">
                  <a:moveTo>
                    <a:pt x="7357898" y="2702922"/>
                  </a:moveTo>
                  <a:lnTo>
                    <a:pt x="7357898" y="2702922"/>
                  </a:lnTo>
                </a:path>
                <a:path w="7895590" h="3609975">
                  <a:moveTo>
                    <a:pt x="7336647" y="2724173"/>
                  </a:moveTo>
                  <a:lnTo>
                    <a:pt x="7336647" y="2724173"/>
                  </a:lnTo>
                </a:path>
                <a:path w="7895590" h="3609975">
                  <a:moveTo>
                    <a:pt x="7315396" y="2745424"/>
                  </a:moveTo>
                  <a:lnTo>
                    <a:pt x="7315396" y="2745424"/>
                  </a:lnTo>
                </a:path>
                <a:path w="7895590" h="3609975">
                  <a:moveTo>
                    <a:pt x="7295157" y="2766675"/>
                  </a:moveTo>
                  <a:lnTo>
                    <a:pt x="7295157" y="2766675"/>
                  </a:lnTo>
                </a:path>
                <a:path w="7895590" h="3609975">
                  <a:moveTo>
                    <a:pt x="7273906" y="2787926"/>
                  </a:moveTo>
                  <a:lnTo>
                    <a:pt x="7273906" y="2787926"/>
                  </a:lnTo>
                </a:path>
                <a:path w="7895590" h="3609975">
                  <a:moveTo>
                    <a:pt x="7252655" y="2809177"/>
                  </a:moveTo>
                  <a:lnTo>
                    <a:pt x="7252655" y="2809177"/>
                  </a:lnTo>
                </a:path>
                <a:path w="7895590" h="3609975">
                  <a:moveTo>
                    <a:pt x="7231404" y="2829416"/>
                  </a:moveTo>
                  <a:lnTo>
                    <a:pt x="7231404" y="2829416"/>
                  </a:lnTo>
                </a:path>
                <a:path w="7895590" h="3609975">
                  <a:moveTo>
                    <a:pt x="7210153" y="2850667"/>
                  </a:moveTo>
                  <a:lnTo>
                    <a:pt x="7210153" y="2850667"/>
                  </a:lnTo>
                </a:path>
                <a:path w="7895590" h="3609975">
                  <a:moveTo>
                    <a:pt x="7189914" y="2871917"/>
                  </a:moveTo>
                  <a:lnTo>
                    <a:pt x="7189914" y="2871917"/>
                  </a:lnTo>
                </a:path>
                <a:path w="7895590" h="3609975">
                  <a:moveTo>
                    <a:pt x="7727260" y="2292069"/>
                  </a:moveTo>
                  <a:lnTo>
                    <a:pt x="7727260" y="2292069"/>
                  </a:lnTo>
                </a:path>
                <a:path w="7895590" h="3609975">
                  <a:moveTo>
                    <a:pt x="7706009" y="2313320"/>
                  </a:moveTo>
                  <a:lnTo>
                    <a:pt x="7706009" y="2313320"/>
                  </a:lnTo>
                </a:path>
                <a:path w="7895590" h="3609975">
                  <a:moveTo>
                    <a:pt x="7684758" y="2334571"/>
                  </a:moveTo>
                  <a:lnTo>
                    <a:pt x="7684758" y="2334571"/>
                  </a:lnTo>
                </a:path>
                <a:path w="7895590" h="3609975">
                  <a:moveTo>
                    <a:pt x="7663507" y="2355822"/>
                  </a:moveTo>
                  <a:lnTo>
                    <a:pt x="7663507" y="2355822"/>
                  </a:lnTo>
                </a:path>
                <a:path w="7895590" h="3609975">
                  <a:moveTo>
                    <a:pt x="7642256" y="2377073"/>
                  </a:moveTo>
                  <a:lnTo>
                    <a:pt x="7642256" y="2377073"/>
                  </a:lnTo>
                </a:path>
                <a:path w="7895590" h="3609975">
                  <a:moveTo>
                    <a:pt x="7621005" y="2397312"/>
                  </a:moveTo>
                  <a:lnTo>
                    <a:pt x="7621005" y="2397312"/>
                  </a:lnTo>
                </a:path>
                <a:path w="7895590" h="3609975">
                  <a:moveTo>
                    <a:pt x="7600766" y="2418563"/>
                  </a:moveTo>
                  <a:lnTo>
                    <a:pt x="7600766" y="2418563"/>
                  </a:lnTo>
                </a:path>
                <a:path w="7895590" h="3609975">
                  <a:moveTo>
                    <a:pt x="7579515" y="2439814"/>
                  </a:moveTo>
                  <a:lnTo>
                    <a:pt x="7579515" y="2439814"/>
                  </a:lnTo>
                </a:path>
                <a:path w="7895590" h="3609975">
                  <a:moveTo>
                    <a:pt x="7558264" y="2461065"/>
                  </a:moveTo>
                  <a:lnTo>
                    <a:pt x="7558264" y="2461065"/>
                  </a:lnTo>
                </a:path>
                <a:path w="7895590" h="3609975">
                  <a:moveTo>
                    <a:pt x="7537013" y="2482316"/>
                  </a:moveTo>
                  <a:lnTo>
                    <a:pt x="7537013" y="2482316"/>
                  </a:lnTo>
                </a:path>
                <a:path w="7895590" h="3609975">
                  <a:moveTo>
                    <a:pt x="7515762" y="2503567"/>
                  </a:moveTo>
                  <a:lnTo>
                    <a:pt x="7515762" y="2503567"/>
                  </a:lnTo>
                </a:path>
                <a:path w="7895590" h="3609975">
                  <a:moveTo>
                    <a:pt x="7494511" y="2523806"/>
                  </a:moveTo>
                  <a:lnTo>
                    <a:pt x="7494511" y="2523806"/>
                  </a:lnTo>
                </a:path>
                <a:path w="7895590" h="3609975">
                  <a:moveTo>
                    <a:pt x="7474272" y="2545057"/>
                  </a:moveTo>
                  <a:lnTo>
                    <a:pt x="7474272" y="2545057"/>
                  </a:lnTo>
                </a:path>
                <a:path w="7895590" h="3609975">
                  <a:moveTo>
                    <a:pt x="7453021" y="2566308"/>
                  </a:moveTo>
                  <a:lnTo>
                    <a:pt x="7453021" y="2566308"/>
                  </a:lnTo>
                </a:path>
                <a:path w="7895590" h="3609975">
                  <a:moveTo>
                    <a:pt x="7431770" y="2587559"/>
                  </a:moveTo>
                  <a:lnTo>
                    <a:pt x="7431770" y="2587559"/>
                  </a:lnTo>
                </a:path>
                <a:path w="7895590" h="3609975">
                  <a:moveTo>
                    <a:pt x="7410519" y="2608810"/>
                  </a:moveTo>
                  <a:lnTo>
                    <a:pt x="7410519" y="2608810"/>
                  </a:lnTo>
                </a:path>
                <a:path w="7895590" h="3609975">
                  <a:moveTo>
                    <a:pt x="7389268" y="2630061"/>
                  </a:moveTo>
                  <a:lnTo>
                    <a:pt x="7389268" y="2630061"/>
                  </a:lnTo>
                </a:path>
                <a:path w="7895590" h="3609975">
                  <a:moveTo>
                    <a:pt x="7369029" y="2650300"/>
                  </a:moveTo>
                  <a:lnTo>
                    <a:pt x="7369029" y="2650300"/>
                  </a:lnTo>
                </a:path>
                <a:path w="7895590" h="3609975">
                  <a:moveTo>
                    <a:pt x="7347778" y="2671551"/>
                  </a:moveTo>
                  <a:lnTo>
                    <a:pt x="7347778" y="2671551"/>
                  </a:lnTo>
                </a:path>
                <a:path w="7895590" h="3609975">
                  <a:moveTo>
                    <a:pt x="7326527" y="2692802"/>
                  </a:moveTo>
                  <a:lnTo>
                    <a:pt x="7326527" y="2692802"/>
                  </a:lnTo>
                </a:path>
                <a:path w="7895590" h="3609975">
                  <a:moveTo>
                    <a:pt x="7305276" y="2714053"/>
                  </a:moveTo>
                  <a:lnTo>
                    <a:pt x="7305276" y="2714053"/>
                  </a:lnTo>
                </a:path>
                <a:path w="7895590" h="3609975">
                  <a:moveTo>
                    <a:pt x="7284025" y="2735304"/>
                  </a:moveTo>
                  <a:lnTo>
                    <a:pt x="7284025" y="2735304"/>
                  </a:lnTo>
                </a:path>
                <a:path w="7895590" h="3609975">
                  <a:moveTo>
                    <a:pt x="7262774" y="2755543"/>
                  </a:moveTo>
                  <a:lnTo>
                    <a:pt x="7262774" y="2755543"/>
                  </a:lnTo>
                </a:path>
                <a:path w="7895590" h="3609975">
                  <a:moveTo>
                    <a:pt x="7242535" y="2776794"/>
                  </a:moveTo>
                  <a:lnTo>
                    <a:pt x="7242535" y="2776794"/>
                  </a:lnTo>
                </a:path>
                <a:path w="7895590" h="3609975">
                  <a:moveTo>
                    <a:pt x="7221284" y="2798045"/>
                  </a:moveTo>
                  <a:lnTo>
                    <a:pt x="7221284" y="2798045"/>
                  </a:lnTo>
                </a:path>
                <a:path w="7895590" h="3609975">
                  <a:moveTo>
                    <a:pt x="7200033" y="2819296"/>
                  </a:moveTo>
                  <a:lnTo>
                    <a:pt x="7200033" y="2819296"/>
                  </a:lnTo>
                </a:path>
                <a:path w="7895590" h="3609975">
                  <a:moveTo>
                    <a:pt x="7673627" y="2303201"/>
                  </a:moveTo>
                  <a:lnTo>
                    <a:pt x="7673627" y="2303201"/>
                  </a:lnTo>
                </a:path>
                <a:path w="7895590" h="3609975">
                  <a:moveTo>
                    <a:pt x="7653388" y="2324452"/>
                  </a:moveTo>
                  <a:lnTo>
                    <a:pt x="7653388" y="2324452"/>
                  </a:lnTo>
                </a:path>
                <a:path w="7895590" h="3609975">
                  <a:moveTo>
                    <a:pt x="7632137" y="2344691"/>
                  </a:moveTo>
                  <a:lnTo>
                    <a:pt x="7632137" y="2344691"/>
                  </a:lnTo>
                </a:path>
                <a:path w="7895590" h="3609975">
                  <a:moveTo>
                    <a:pt x="7610886" y="2365942"/>
                  </a:moveTo>
                  <a:lnTo>
                    <a:pt x="7610886" y="2365942"/>
                  </a:lnTo>
                </a:path>
                <a:path w="7895590" h="3609975">
                  <a:moveTo>
                    <a:pt x="7589635" y="2387193"/>
                  </a:moveTo>
                  <a:lnTo>
                    <a:pt x="7589635" y="2387193"/>
                  </a:lnTo>
                </a:path>
                <a:path w="7895590" h="3609975">
                  <a:moveTo>
                    <a:pt x="7568384" y="2408444"/>
                  </a:moveTo>
                  <a:lnTo>
                    <a:pt x="7568384" y="2408444"/>
                  </a:lnTo>
                </a:path>
                <a:path w="7895590" h="3609975">
                  <a:moveTo>
                    <a:pt x="7548145" y="2429695"/>
                  </a:moveTo>
                  <a:lnTo>
                    <a:pt x="7548145" y="2429695"/>
                  </a:lnTo>
                </a:path>
                <a:path w="7895590" h="3609975">
                  <a:moveTo>
                    <a:pt x="7526894" y="2450946"/>
                  </a:moveTo>
                  <a:lnTo>
                    <a:pt x="7526894" y="2450946"/>
                  </a:lnTo>
                </a:path>
                <a:path w="7895590" h="3609975">
                  <a:moveTo>
                    <a:pt x="7505643" y="2471185"/>
                  </a:moveTo>
                  <a:lnTo>
                    <a:pt x="7505643" y="2471185"/>
                  </a:lnTo>
                </a:path>
                <a:path w="7895590" h="3609975">
                  <a:moveTo>
                    <a:pt x="7484392" y="2492436"/>
                  </a:moveTo>
                  <a:lnTo>
                    <a:pt x="7484392" y="2492436"/>
                  </a:lnTo>
                </a:path>
                <a:path w="7895590" h="3609975">
                  <a:moveTo>
                    <a:pt x="7463141" y="2513687"/>
                  </a:moveTo>
                  <a:lnTo>
                    <a:pt x="7463141" y="2513687"/>
                  </a:lnTo>
                </a:path>
                <a:path w="7895590" h="3609975">
                  <a:moveTo>
                    <a:pt x="7441890" y="2534938"/>
                  </a:moveTo>
                  <a:lnTo>
                    <a:pt x="7441890" y="2534938"/>
                  </a:lnTo>
                </a:path>
                <a:path w="7895590" h="3609975">
                  <a:moveTo>
                    <a:pt x="7421651" y="2556189"/>
                  </a:moveTo>
                  <a:lnTo>
                    <a:pt x="7421651" y="2556189"/>
                  </a:lnTo>
                </a:path>
                <a:path w="7895590" h="3609975">
                  <a:moveTo>
                    <a:pt x="7400400" y="2576428"/>
                  </a:moveTo>
                  <a:lnTo>
                    <a:pt x="7400400" y="2576428"/>
                  </a:lnTo>
                </a:path>
                <a:path w="7895590" h="3609975">
                  <a:moveTo>
                    <a:pt x="7379149" y="2597679"/>
                  </a:moveTo>
                  <a:lnTo>
                    <a:pt x="7379149" y="2597679"/>
                  </a:lnTo>
                </a:path>
                <a:path w="7895590" h="3609975">
                  <a:moveTo>
                    <a:pt x="7357898" y="2618930"/>
                  </a:moveTo>
                  <a:lnTo>
                    <a:pt x="7357898" y="2618930"/>
                  </a:lnTo>
                </a:path>
                <a:path w="7895590" h="3609975">
                  <a:moveTo>
                    <a:pt x="7336647" y="2640181"/>
                  </a:moveTo>
                  <a:lnTo>
                    <a:pt x="7336647" y="2640181"/>
                  </a:lnTo>
                </a:path>
                <a:path w="7895590" h="3609975">
                  <a:moveTo>
                    <a:pt x="7315396" y="2661432"/>
                  </a:moveTo>
                  <a:lnTo>
                    <a:pt x="7315396" y="2661432"/>
                  </a:lnTo>
                </a:path>
                <a:path w="7895590" h="3609975">
                  <a:moveTo>
                    <a:pt x="7295157" y="2682683"/>
                  </a:moveTo>
                  <a:lnTo>
                    <a:pt x="7295157" y="2682683"/>
                  </a:lnTo>
                </a:path>
                <a:path w="7895590" h="3609975">
                  <a:moveTo>
                    <a:pt x="7273906" y="2702922"/>
                  </a:moveTo>
                  <a:lnTo>
                    <a:pt x="7273906" y="2702922"/>
                  </a:lnTo>
                </a:path>
                <a:path w="7895590" h="3609975">
                  <a:moveTo>
                    <a:pt x="7252655" y="2724173"/>
                  </a:moveTo>
                  <a:lnTo>
                    <a:pt x="7252655" y="2724173"/>
                  </a:lnTo>
                </a:path>
                <a:path w="7895590" h="3609975">
                  <a:moveTo>
                    <a:pt x="7231404" y="2745424"/>
                  </a:moveTo>
                  <a:lnTo>
                    <a:pt x="7231404" y="2745424"/>
                  </a:lnTo>
                </a:path>
                <a:path w="7895590" h="3609975">
                  <a:moveTo>
                    <a:pt x="7210153" y="2766675"/>
                  </a:moveTo>
                  <a:lnTo>
                    <a:pt x="7210153" y="2766675"/>
                  </a:lnTo>
                </a:path>
                <a:path w="7895590" h="3609975">
                  <a:moveTo>
                    <a:pt x="7189914" y="2787926"/>
                  </a:moveTo>
                  <a:lnTo>
                    <a:pt x="7189914" y="2787926"/>
                  </a:lnTo>
                </a:path>
                <a:path w="7895590" h="3609975">
                  <a:moveTo>
                    <a:pt x="7642256" y="2292069"/>
                  </a:moveTo>
                  <a:lnTo>
                    <a:pt x="7642256" y="2292069"/>
                  </a:lnTo>
                </a:path>
                <a:path w="7895590" h="3609975">
                  <a:moveTo>
                    <a:pt x="7621005" y="2313320"/>
                  </a:moveTo>
                  <a:lnTo>
                    <a:pt x="7621005" y="2313320"/>
                  </a:lnTo>
                </a:path>
                <a:path w="7895590" h="3609975">
                  <a:moveTo>
                    <a:pt x="7600766" y="2334571"/>
                  </a:moveTo>
                  <a:lnTo>
                    <a:pt x="7600766" y="2334571"/>
                  </a:lnTo>
                </a:path>
                <a:path w="7895590" h="3609975">
                  <a:moveTo>
                    <a:pt x="7579515" y="2355822"/>
                  </a:moveTo>
                  <a:lnTo>
                    <a:pt x="7579515" y="2355822"/>
                  </a:lnTo>
                </a:path>
                <a:path w="7895590" h="3609975">
                  <a:moveTo>
                    <a:pt x="7558264" y="2377073"/>
                  </a:moveTo>
                  <a:lnTo>
                    <a:pt x="7558264" y="2377073"/>
                  </a:lnTo>
                </a:path>
                <a:path w="7895590" h="3609975">
                  <a:moveTo>
                    <a:pt x="7537013" y="2397312"/>
                  </a:moveTo>
                  <a:lnTo>
                    <a:pt x="7537013" y="2397312"/>
                  </a:lnTo>
                </a:path>
                <a:path w="7895590" h="3609975">
                  <a:moveTo>
                    <a:pt x="7515762" y="2418563"/>
                  </a:moveTo>
                  <a:lnTo>
                    <a:pt x="7515762" y="2418563"/>
                  </a:lnTo>
                </a:path>
                <a:path w="7895590" h="3609975">
                  <a:moveTo>
                    <a:pt x="7494511" y="2439814"/>
                  </a:moveTo>
                  <a:lnTo>
                    <a:pt x="7494511" y="2439814"/>
                  </a:lnTo>
                </a:path>
                <a:path w="7895590" h="3609975">
                  <a:moveTo>
                    <a:pt x="7474272" y="2461065"/>
                  </a:moveTo>
                  <a:lnTo>
                    <a:pt x="7474272" y="2461065"/>
                  </a:lnTo>
                </a:path>
                <a:path w="7895590" h="3609975">
                  <a:moveTo>
                    <a:pt x="7453021" y="2482316"/>
                  </a:moveTo>
                  <a:lnTo>
                    <a:pt x="7453021" y="2482316"/>
                  </a:lnTo>
                </a:path>
                <a:path w="7895590" h="3609975">
                  <a:moveTo>
                    <a:pt x="7431770" y="2503567"/>
                  </a:moveTo>
                  <a:lnTo>
                    <a:pt x="7431770" y="2503567"/>
                  </a:lnTo>
                </a:path>
                <a:path w="7895590" h="3609975">
                  <a:moveTo>
                    <a:pt x="7410519" y="2523806"/>
                  </a:moveTo>
                  <a:lnTo>
                    <a:pt x="7410519" y="2523806"/>
                  </a:lnTo>
                </a:path>
                <a:path w="7895590" h="3609975">
                  <a:moveTo>
                    <a:pt x="7389268" y="2545057"/>
                  </a:moveTo>
                  <a:lnTo>
                    <a:pt x="7389268" y="2545057"/>
                  </a:lnTo>
                </a:path>
                <a:path w="7895590" h="3609975">
                  <a:moveTo>
                    <a:pt x="7369029" y="2566308"/>
                  </a:moveTo>
                  <a:lnTo>
                    <a:pt x="7369029" y="2566308"/>
                  </a:lnTo>
                </a:path>
                <a:path w="7895590" h="3609975">
                  <a:moveTo>
                    <a:pt x="7347778" y="2587559"/>
                  </a:moveTo>
                  <a:lnTo>
                    <a:pt x="7347778" y="2587559"/>
                  </a:lnTo>
                </a:path>
                <a:path w="7895590" h="3609975">
                  <a:moveTo>
                    <a:pt x="7326527" y="2608810"/>
                  </a:moveTo>
                  <a:lnTo>
                    <a:pt x="7326527" y="2608810"/>
                  </a:lnTo>
                </a:path>
                <a:path w="7895590" h="3609975">
                  <a:moveTo>
                    <a:pt x="7305276" y="2630061"/>
                  </a:moveTo>
                  <a:lnTo>
                    <a:pt x="7305276" y="2630061"/>
                  </a:lnTo>
                </a:path>
                <a:path w="7895590" h="3609975">
                  <a:moveTo>
                    <a:pt x="7284025" y="2650300"/>
                  </a:moveTo>
                  <a:lnTo>
                    <a:pt x="7284025" y="2650300"/>
                  </a:lnTo>
                </a:path>
                <a:path w="7895590" h="3609975">
                  <a:moveTo>
                    <a:pt x="7262774" y="2671551"/>
                  </a:moveTo>
                  <a:lnTo>
                    <a:pt x="7262774" y="2671551"/>
                  </a:lnTo>
                </a:path>
                <a:path w="7895590" h="3609975">
                  <a:moveTo>
                    <a:pt x="7242535" y="2692802"/>
                  </a:moveTo>
                  <a:lnTo>
                    <a:pt x="7242535" y="2692802"/>
                  </a:lnTo>
                </a:path>
                <a:path w="7895590" h="3609975">
                  <a:moveTo>
                    <a:pt x="7221284" y="2714053"/>
                  </a:moveTo>
                  <a:lnTo>
                    <a:pt x="7221284" y="2714053"/>
                  </a:lnTo>
                </a:path>
                <a:path w="7895590" h="3609975">
                  <a:moveTo>
                    <a:pt x="7885125" y="2850667"/>
                  </a:moveTo>
                  <a:lnTo>
                    <a:pt x="7885125" y="2850667"/>
                  </a:lnTo>
                </a:path>
                <a:path w="7895590" h="3609975">
                  <a:moveTo>
                    <a:pt x="7863874" y="2871917"/>
                  </a:moveTo>
                  <a:lnTo>
                    <a:pt x="7863874" y="2871917"/>
                  </a:lnTo>
                </a:path>
                <a:path w="7895590" h="3609975">
                  <a:moveTo>
                    <a:pt x="7842623" y="2893168"/>
                  </a:moveTo>
                  <a:lnTo>
                    <a:pt x="7842623" y="2893168"/>
                  </a:lnTo>
                </a:path>
                <a:path w="7895590" h="3609975">
                  <a:moveTo>
                    <a:pt x="7821372" y="2914419"/>
                  </a:moveTo>
                  <a:lnTo>
                    <a:pt x="7821372" y="2914419"/>
                  </a:lnTo>
                </a:path>
                <a:path w="7895590" h="3609975">
                  <a:moveTo>
                    <a:pt x="7895244" y="2798045"/>
                  </a:moveTo>
                  <a:lnTo>
                    <a:pt x="7895244" y="2798045"/>
                  </a:lnTo>
                </a:path>
                <a:path w="7895590" h="3609975">
                  <a:moveTo>
                    <a:pt x="7873993" y="2819296"/>
                  </a:moveTo>
                  <a:lnTo>
                    <a:pt x="7873993" y="2819296"/>
                  </a:lnTo>
                </a:path>
                <a:path w="7895590" h="3609975">
                  <a:moveTo>
                    <a:pt x="7852742" y="2840547"/>
                  </a:moveTo>
                  <a:lnTo>
                    <a:pt x="7852742" y="2840547"/>
                  </a:lnTo>
                </a:path>
                <a:path w="7895590" h="3609975">
                  <a:moveTo>
                    <a:pt x="7832503" y="2861798"/>
                  </a:moveTo>
                  <a:lnTo>
                    <a:pt x="7832503" y="2861798"/>
                  </a:lnTo>
                </a:path>
                <a:path w="7895590" h="3609975">
                  <a:moveTo>
                    <a:pt x="7811252" y="2882037"/>
                  </a:moveTo>
                  <a:lnTo>
                    <a:pt x="7811252" y="2882037"/>
                  </a:lnTo>
                </a:path>
                <a:path w="7895590" h="3609975">
                  <a:moveTo>
                    <a:pt x="7790001" y="2903288"/>
                  </a:moveTo>
                  <a:lnTo>
                    <a:pt x="7790001" y="2903288"/>
                  </a:lnTo>
                </a:path>
                <a:path w="7895590" h="3609975">
                  <a:moveTo>
                    <a:pt x="7885125" y="2766675"/>
                  </a:moveTo>
                  <a:lnTo>
                    <a:pt x="7885125" y="2766675"/>
                  </a:lnTo>
                </a:path>
                <a:path w="7895590" h="3609975">
                  <a:moveTo>
                    <a:pt x="7863874" y="2787926"/>
                  </a:moveTo>
                  <a:lnTo>
                    <a:pt x="7863874" y="2787926"/>
                  </a:lnTo>
                </a:path>
                <a:path w="7895590" h="3609975">
                  <a:moveTo>
                    <a:pt x="7842623" y="2809177"/>
                  </a:moveTo>
                  <a:lnTo>
                    <a:pt x="7842623" y="2809177"/>
                  </a:lnTo>
                </a:path>
                <a:path w="7895590" h="3609975">
                  <a:moveTo>
                    <a:pt x="7821372" y="2829416"/>
                  </a:moveTo>
                  <a:lnTo>
                    <a:pt x="7821372" y="2829416"/>
                  </a:lnTo>
                </a:path>
                <a:path w="7895590" h="3609975">
                  <a:moveTo>
                    <a:pt x="7800121" y="2850667"/>
                  </a:moveTo>
                  <a:lnTo>
                    <a:pt x="7800121" y="2850667"/>
                  </a:lnTo>
                </a:path>
                <a:path w="7895590" h="3609975">
                  <a:moveTo>
                    <a:pt x="7779882" y="2871917"/>
                  </a:moveTo>
                  <a:lnTo>
                    <a:pt x="7779882" y="2871917"/>
                  </a:lnTo>
                </a:path>
                <a:path w="7895590" h="3609975">
                  <a:moveTo>
                    <a:pt x="7758631" y="2893168"/>
                  </a:moveTo>
                  <a:lnTo>
                    <a:pt x="7758631" y="2893168"/>
                  </a:lnTo>
                </a:path>
                <a:path w="7895590" h="3609975">
                  <a:moveTo>
                    <a:pt x="7737380" y="2914419"/>
                  </a:moveTo>
                  <a:lnTo>
                    <a:pt x="7737380" y="2914419"/>
                  </a:lnTo>
                </a:path>
                <a:path w="7895590" h="3609975">
                  <a:moveTo>
                    <a:pt x="7895244" y="2714053"/>
                  </a:moveTo>
                  <a:lnTo>
                    <a:pt x="7895244" y="2714053"/>
                  </a:lnTo>
                </a:path>
                <a:path w="7895590" h="3609975">
                  <a:moveTo>
                    <a:pt x="7873993" y="2735304"/>
                  </a:moveTo>
                  <a:lnTo>
                    <a:pt x="7873993" y="2735304"/>
                  </a:lnTo>
                </a:path>
                <a:path w="7895590" h="3609975">
                  <a:moveTo>
                    <a:pt x="7852742" y="2755543"/>
                  </a:moveTo>
                  <a:lnTo>
                    <a:pt x="7852742" y="2755543"/>
                  </a:lnTo>
                </a:path>
                <a:path w="7895590" h="3609975">
                  <a:moveTo>
                    <a:pt x="7832503" y="2776794"/>
                  </a:moveTo>
                  <a:lnTo>
                    <a:pt x="7832503" y="2776794"/>
                  </a:lnTo>
                </a:path>
                <a:path w="7895590" h="3609975">
                  <a:moveTo>
                    <a:pt x="7811252" y="2798045"/>
                  </a:moveTo>
                  <a:lnTo>
                    <a:pt x="7811252" y="2798045"/>
                  </a:lnTo>
                </a:path>
                <a:path w="7895590" h="3609975">
                  <a:moveTo>
                    <a:pt x="7790001" y="2819296"/>
                  </a:moveTo>
                  <a:lnTo>
                    <a:pt x="7790001" y="2819296"/>
                  </a:lnTo>
                </a:path>
                <a:path w="7895590" h="3609975">
                  <a:moveTo>
                    <a:pt x="7768750" y="2840547"/>
                  </a:moveTo>
                  <a:lnTo>
                    <a:pt x="7768750" y="2840547"/>
                  </a:lnTo>
                </a:path>
                <a:path w="7895590" h="3609975">
                  <a:moveTo>
                    <a:pt x="7747499" y="2861798"/>
                  </a:moveTo>
                  <a:lnTo>
                    <a:pt x="7747499" y="2861798"/>
                  </a:lnTo>
                </a:path>
                <a:path w="7895590" h="3609975">
                  <a:moveTo>
                    <a:pt x="7727260" y="2882037"/>
                  </a:moveTo>
                  <a:lnTo>
                    <a:pt x="7727260" y="2882037"/>
                  </a:lnTo>
                </a:path>
                <a:path w="7895590" h="3609975">
                  <a:moveTo>
                    <a:pt x="7706009" y="2903288"/>
                  </a:moveTo>
                  <a:lnTo>
                    <a:pt x="7706009" y="2903288"/>
                  </a:lnTo>
                </a:path>
                <a:path w="7895590" h="3609975">
                  <a:moveTo>
                    <a:pt x="7885125" y="2682683"/>
                  </a:moveTo>
                  <a:lnTo>
                    <a:pt x="7885125" y="2682683"/>
                  </a:lnTo>
                </a:path>
                <a:path w="7895590" h="3609975">
                  <a:moveTo>
                    <a:pt x="7863874" y="2702922"/>
                  </a:moveTo>
                  <a:lnTo>
                    <a:pt x="7863874" y="2702922"/>
                  </a:lnTo>
                </a:path>
                <a:path w="7895590" h="3609975">
                  <a:moveTo>
                    <a:pt x="7842623" y="2724173"/>
                  </a:moveTo>
                  <a:lnTo>
                    <a:pt x="7842623" y="2724173"/>
                  </a:lnTo>
                </a:path>
                <a:path w="7895590" h="3609975">
                  <a:moveTo>
                    <a:pt x="7821372" y="2745424"/>
                  </a:moveTo>
                  <a:lnTo>
                    <a:pt x="7821372" y="2745424"/>
                  </a:lnTo>
                </a:path>
                <a:path w="7895590" h="3609975">
                  <a:moveTo>
                    <a:pt x="7800121" y="2766675"/>
                  </a:moveTo>
                  <a:lnTo>
                    <a:pt x="7800121" y="2766675"/>
                  </a:lnTo>
                </a:path>
                <a:path w="7895590" h="3609975">
                  <a:moveTo>
                    <a:pt x="7779882" y="2787926"/>
                  </a:moveTo>
                  <a:lnTo>
                    <a:pt x="7779882" y="2787926"/>
                  </a:lnTo>
                </a:path>
                <a:path w="7895590" h="3609975">
                  <a:moveTo>
                    <a:pt x="7758631" y="2809177"/>
                  </a:moveTo>
                  <a:lnTo>
                    <a:pt x="7758631" y="2809177"/>
                  </a:lnTo>
                </a:path>
                <a:path w="7895590" h="3609975">
                  <a:moveTo>
                    <a:pt x="7737380" y="2829416"/>
                  </a:moveTo>
                  <a:lnTo>
                    <a:pt x="7737380" y="2829416"/>
                  </a:lnTo>
                </a:path>
                <a:path w="7895590" h="3609975">
                  <a:moveTo>
                    <a:pt x="7716129" y="2850667"/>
                  </a:moveTo>
                  <a:lnTo>
                    <a:pt x="7716129" y="2850667"/>
                  </a:lnTo>
                </a:path>
                <a:path w="7895590" h="3609975">
                  <a:moveTo>
                    <a:pt x="7694878" y="2871917"/>
                  </a:moveTo>
                  <a:lnTo>
                    <a:pt x="7694878" y="2871917"/>
                  </a:lnTo>
                </a:path>
                <a:path w="7895590" h="3609975">
                  <a:moveTo>
                    <a:pt x="7673627" y="2893168"/>
                  </a:moveTo>
                  <a:lnTo>
                    <a:pt x="7673627" y="2893168"/>
                  </a:lnTo>
                </a:path>
                <a:path w="7895590" h="3609975">
                  <a:moveTo>
                    <a:pt x="7653388" y="2914419"/>
                  </a:moveTo>
                  <a:lnTo>
                    <a:pt x="7653388" y="2914419"/>
                  </a:lnTo>
                </a:path>
                <a:path w="7895590" h="3609975">
                  <a:moveTo>
                    <a:pt x="7895244" y="2630061"/>
                  </a:moveTo>
                  <a:lnTo>
                    <a:pt x="7895244" y="2630061"/>
                  </a:lnTo>
                </a:path>
                <a:path w="7895590" h="3609975">
                  <a:moveTo>
                    <a:pt x="7873993" y="2650300"/>
                  </a:moveTo>
                  <a:lnTo>
                    <a:pt x="7873993" y="2650300"/>
                  </a:lnTo>
                </a:path>
                <a:path w="7895590" h="3609975">
                  <a:moveTo>
                    <a:pt x="7852742" y="2671551"/>
                  </a:moveTo>
                  <a:lnTo>
                    <a:pt x="7852742" y="2671551"/>
                  </a:lnTo>
                </a:path>
                <a:path w="7895590" h="3609975">
                  <a:moveTo>
                    <a:pt x="7832503" y="2692802"/>
                  </a:moveTo>
                  <a:lnTo>
                    <a:pt x="7832503" y="2692802"/>
                  </a:lnTo>
                </a:path>
                <a:path w="7895590" h="3609975">
                  <a:moveTo>
                    <a:pt x="7811252" y="2714053"/>
                  </a:moveTo>
                  <a:lnTo>
                    <a:pt x="7811252" y="2714053"/>
                  </a:lnTo>
                </a:path>
                <a:path w="7895590" h="3609975">
                  <a:moveTo>
                    <a:pt x="7790001" y="2735304"/>
                  </a:moveTo>
                  <a:lnTo>
                    <a:pt x="7790001" y="2735304"/>
                  </a:lnTo>
                </a:path>
                <a:path w="7895590" h="3609975">
                  <a:moveTo>
                    <a:pt x="7768750" y="2755543"/>
                  </a:moveTo>
                  <a:lnTo>
                    <a:pt x="7768750" y="2755543"/>
                  </a:lnTo>
                </a:path>
                <a:path w="7895590" h="3609975">
                  <a:moveTo>
                    <a:pt x="7747499" y="2776794"/>
                  </a:moveTo>
                  <a:lnTo>
                    <a:pt x="7747499" y="2776794"/>
                  </a:lnTo>
                </a:path>
                <a:path w="7895590" h="3609975">
                  <a:moveTo>
                    <a:pt x="7727260" y="2798045"/>
                  </a:moveTo>
                  <a:lnTo>
                    <a:pt x="7727260" y="2798045"/>
                  </a:lnTo>
                </a:path>
                <a:path w="7895590" h="3609975">
                  <a:moveTo>
                    <a:pt x="7706009" y="2819296"/>
                  </a:moveTo>
                  <a:lnTo>
                    <a:pt x="7706009" y="2819296"/>
                  </a:lnTo>
                </a:path>
                <a:path w="7895590" h="3609975">
                  <a:moveTo>
                    <a:pt x="7684758" y="2840547"/>
                  </a:moveTo>
                  <a:lnTo>
                    <a:pt x="7684758" y="2840547"/>
                  </a:lnTo>
                </a:path>
                <a:path w="7895590" h="3609975">
                  <a:moveTo>
                    <a:pt x="7663507" y="2861798"/>
                  </a:moveTo>
                  <a:lnTo>
                    <a:pt x="7663507" y="2861798"/>
                  </a:lnTo>
                </a:path>
                <a:path w="7895590" h="3609975">
                  <a:moveTo>
                    <a:pt x="7642256" y="2882037"/>
                  </a:moveTo>
                  <a:lnTo>
                    <a:pt x="7642256" y="2882037"/>
                  </a:lnTo>
                </a:path>
                <a:path w="7895590" h="3609975">
                  <a:moveTo>
                    <a:pt x="7621005" y="2903288"/>
                  </a:moveTo>
                  <a:lnTo>
                    <a:pt x="7621005" y="2903288"/>
                  </a:lnTo>
                </a:path>
                <a:path w="7895590" h="3609975">
                  <a:moveTo>
                    <a:pt x="7885125" y="2597679"/>
                  </a:moveTo>
                  <a:lnTo>
                    <a:pt x="7885125" y="2597679"/>
                  </a:lnTo>
                </a:path>
                <a:path w="7895590" h="3609975">
                  <a:moveTo>
                    <a:pt x="7863874" y="2618930"/>
                  </a:moveTo>
                  <a:lnTo>
                    <a:pt x="7863874" y="2618930"/>
                  </a:lnTo>
                </a:path>
                <a:path w="7895590" h="3609975">
                  <a:moveTo>
                    <a:pt x="7842623" y="2640181"/>
                  </a:moveTo>
                  <a:lnTo>
                    <a:pt x="7842623" y="2640181"/>
                  </a:lnTo>
                </a:path>
                <a:path w="7895590" h="3609975">
                  <a:moveTo>
                    <a:pt x="7821372" y="2661432"/>
                  </a:moveTo>
                  <a:lnTo>
                    <a:pt x="7821372" y="2661432"/>
                  </a:lnTo>
                </a:path>
                <a:path w="7895590" h="3609975">
                  <a:moveTo>
                    <a:pt x="7800121" y="2682683"/>
                  </a:moveTo>
                  <a:lnTo>
                    <a:pt x="7800121" y="2682683"/>
                  </a:lnTo>
                </a:path>
                <a:path w="7895590" h="3609975">
                  <a:moveTo>
                    <a:pt x="7779882" y="2702922"/>
                  </a:moveTo>
                  <a:lnTo>
                    <a:pt x="7779882" y="2702922"/>
                  </a:lnTo>
                </a:path>
                <a:path w="7895590" h="3609975">
                  <a:moveTo>
                    <a:pt x="7758631" y="2724173"/>
                  </a:moveTo>
                  <a:lnTo>
                    <a:pt x="7758631" y="2724173"/>
                  </a:lnTo>
                </a:path>
                <a:path w="7895590" h="3609975">
                  <a:moveTo>
                    <a:pt x="7737380" y="2745424"/>
                  </a:moveTo>
                  <a:lnTo>
                    <a:pt x="7737380" y="2745424"/>
                  </a:lnTo>
                </a:path>
                <a:path w="7895590" h="3609975">
                  <a:moveTo>
                    <a:pt x="7716129" y="2766675"/>
                  </a:moveTo>
                  <a:lnTo>
                    <a:pt x="7716129" y="2766675"/>
                  </a:lnTo>
                </a:path>
                <a:path w="7895590" h="3609975">
                  <a:moveTo>
                    <a:pt x="7694878" y="2787926"/>
                  </a:moveTo>
                  <a:lnTo>
                    <a:pt x="7694878" y="2787926"/>
                  </a:lnTo>
                </a:path>
                <a:path w="7895590" h="3609975">
                  <a:moveTo>
                    <a:pt x="7673627" y="2809177"/>
                  </a:moveTo>
                  <a:lnTo>
                    <a:pt x="7673627" y="2809177"/>
                  </a:lnTo>
                </a:path>
                <a:path w="7895590" h="3609975">
                  <a:moveTo>
                    <a:pt x="7653388" y="2829416"/>
                  </a:moveTo>
                  <a:lnTo>
                    <a:pt x="7653388" y="2829416"/>
                  </a:lnTo>
                </a:path>
                <a:path w="7895590" h="3609975">
                  <a:moveTo>
                    <a:pt x="7632137" y="2850667"/>
                  </a:moveTo>
                  <a:lnTo>
                    <a:pt x="7632137" y="2850667"/>
                  </a:lnTo>
                </a:path>
                <a:path w="7895590" h="3609975">
                  <a:moveTo>
                    <a:pt x="7610886" y="2871917"/>
                  </a:moveTo>
                  <a:lnTo>
                    <a:pt x="7610886" y="2871917"/>
                  </a:lnTo>
                </a:path>
                <a:path w="7895590" h="3609975">
                  <a:moveTo>
                    <a:pt x="7589635" y="2893168"/>
                  </a:moveTo>
                  <a:lnTo>
                    <a:pt x="7589635" y="2893168"/>
                  </a:lnTo>
                </a:path>
                <a:path w="7895590" h="3609975">
                  <a:moveTo>
                    <a:pt x="7568384" y="2914419"/>
                  </a:moveTo>
                  <a:lnTo>
                    <a:pt x="7568384" y="2914419"/>
                  </a:lnTo>
                </a:path>
                <a:path w="7895590" h="3609975">
                  <a:moveTo>
                    <a:pt x="7895244" y="2545057"/>
                  </a:moveTo>
                  <a:lnTo>
                    <a:pt x="7895244" y="2545057"/>
                  </a:lnTo>
                </a:path>
                <a:path w="7895590" h="3609975">
                  <a:moveTo>
                    <a:pt x="7873993" y="2566308"/>
                  </a:moveTo>
                  <a:lnTo>
                    <a:pt x="7873993" y="2566308"/>
                  </a:lnTo>
                </a:path>
                <a:path w="7895590" h="3609975">
                  <a:moveTo>
                    <a:pt x="7852742" y="2587559"/>
                  </a:moveTo>
                  <a:lnTo>
                    <a:pt x="7852742" y="2587559"/>
                  </a:lnTo>
                </a:path>
                <a:path w="7895590" h="3609975">
                  <a:moveTo>
                    <a:pt x="7832503" y="2608810"/>
                  </a:moveTo>
                  <a:lnTo>
                    <a:pt x="7832503" y="2608810"/>
                  </a:lnTo>
                </a:path>
                <a:path w="7895590" h="3609975">
                  <a:moveTo>
                    <a:pt x="7811252" y="2630061"/>
                  </a:moveTo>
                  <a:lnTo>
                    <a:pt x="7811252" y="2630061"/>
                  </a:lnTo>
                </a:path>
                <a:path w="7895590" h="3609975">
                  <a:moveTo>
                    <a:pt x="7790001" y="2650300"/>
                  </a:moveTo>
                  <a:lnTo>
                    <a:pt x="7790001" y="2650300"/>
                  </a:lnTo>
                </a:path>
                <a:path w="7895590" h="3609975">
                  <a:moveTo>
                    <a:pt x="7768750" y="2671551"/>
                  </a:moveTo>
                  <a:lnTo>
                    <a:pt x="7768750" y="2671551"/>
                  </a:lnTo>
                </a:path>
                <a:path w="7895590" h="3609975">
                  <a:moveTo>
                    <a:pt x="7747499" y="2692802"/>
                  </a:moveTo>
                  <a:lnTo>
                    <a:pt x="7747499" y="2692802"/>
                  </a:lnTo>
                </a:path>
                <a:path w="7895590" h="3609975">
                  <a:moveTo>
                    <a:pt x="7727260" y="2714053"/>
                  </a:moveTo>
                  <a:lnTo>
                    <a:pt x="7727260" y="2714053"/>
                  </a:lnTo>
                </a:path>
                <a:path w="7895590" h="3609975">
                  <a:moveTo>
                    <a:pt x="7706009" y="2735304"/>
                  </a:moveTo>
                  <a:lnTo>
                    <a:pt x="7706009" y="2735304"/>
                  </a:lnTo>
                </a:path>
                <a:path w="7895590" h="3609975">
                  <a:moveTo>
                    <a:pt x="7684758" y="2755543"/>
                  </a:moveTo>
                  <a:lnTo>
                    <a:pt x="7684758" y="2755543"/>
                  </a:lnTo>
                </a:path>
                <a:path w="7895590" h="3609975">
                  <a:moveTo>
                    <a:pt x="7663507" y="2776794"/>
                  </a:moveTo>
                  <a:lnTo>
                    <a:pt x="7663507" y="2776794"/>
                  </a:lnTo>
                </a:path>
                <a:path w="7895590" h="3609975">
                  <a:moveTo>
                    <a:pt x="7642256" y="2798045"/>
                  </a:moveTo>
                  <a:lnTo>
                    <a:pt x="7642256" y="2798045"/>
                  </a:lnTo>
                </a:path>
                <a:path w="7895590" h="3609975">
                  <a:moveTo>
                    <a:pt x="7621005" y="2819296"/>
                  </a:moveTo>
                  <a:lnTo>
                    <a:pt x="7621005" y="2819296"/>
                  </a:lnTo>
                </a:path>
                <a:path w="7895590" h="3609975">
                  <a:moveTo>
                    <a:pt x="7600766" y="2840547"/>
                  </a:moveTo>
                  <a:lnTo>
                    <a:pt x="7600766" y="2840547"/>
                  </a:lnTo>
                </a:path>
                <a:path w="7895590" h="3609975">
                  <a:moveTo>
                    <a:pt x="7579515" y="2861798"/>
                  </a:moveTo>
                  <a:lnTo>
                    <a:pt x="7579515" y="2861798"/>
                  </a:lnTo>
                </a:path>
                <a:path w="7895590" h="3609975">
                  <a:moveTo>
                    <a:pt x="7558264" y="2882037"/>
                  </a:moveTo>
                  <a:lnTo>
                    <a:pt x="7558264" y="2882037"/>
                  </a:lnTo>
                </a:path>
                <a:path w="7895590" h="3609975">
                  <a:moveTo>
                    <a:pt x="7537013" y="2903288"/>
                  </a:moveTo>
                  <a:lnTo>
                    <a:pt x="7537013" y="2903288"/>
                  </a:lnTo>
                </a:path>
                <a:path w="7895590" h="3609975">
                  <a:moveTo>
                    <a:pt x="7885125" y="2513687"/>
                  </a:moveTo>
                  <a:lnTo>
                    <a:pt x="7885125" y="2513687"/>
                  </a:lnTo>
                </a:path>
                <a:path w="7895590" h="3609975">
                  <a:moveTo>
                    <a:pt x="7863874" y="2534938"/>
                  </a:moveTo>
                  <a:lnTo>
                    <a:pt x="7863874" y="2534938"/>
                  </a:lnTo>
                </a:path>
                <a:path w="7895590" h="3609975">
                  <a:moveTo>
                    <a:pt x="7842623" y="2556189"/>
                  </a:moveTo>
                  <a:lnTo>
                    <a:pt x="7842623" y="2556189"/>
                  </a:lnTo>
                </a:path>
                <a:path w="7895590" h="3609975">
                  <a:moveTo>
                    <a:pt x="7821372" y="2576428"/>
                  </a:moveTo>
                  <a:lnTo>
                    <a:pt x="7821372" y="2576428"/>
                  </a:lnTo>
                </a:path>
                <a:path w="7895590" h="3609975">
                  <a:moveTo>
                    <a:pt x="7800121" y="2597679"/>
                  </a:moveTo>
                  <a:lnTo>
                    <a:pt x="7800121" y="2597679"/>
                  </a:lnTo>
                </a:path>
                <a:path w="7895590" h="3609975">
                  <a:moveTo>
                    <a:pt x="7779882" y="2618930"/>
                  </a:moveTo>
                  <a:lnTo>
                    <a:pt x="7779882" y="2618930"/>
                  </a:lnTo>
                </a:path>
                <a:path w="7895590" h="3609975">
                  <a:moveTo>
                    <a:pt x="7758631" y="2640181"/>
                  </a:moveTo>
                  <a:lnTo>
                    <a:pt x="7758631" y="2640181"/>
                  </a:lnTo>
                </a:path>
                <a:path w="7895590" h="3609975">
                  <a:moveTo>
                    <a:pt x="7737380" y="2661432"/>
                  </a:moveTo>
                  <a:lnTo>
                    <a:pt x="7737380" y="2661432"/>
                  </a:lnTo>
                </a:path>
                <a:path w="7895590" h="3609975">
                  <a:moveTo>
                    <a:pt x="7716129" y="2682683"/>
                  </a:moveTo>
                  <a:lnTo>
                    <a:pt x="7716129" y="2682683"/>
                  </a:lnTo>
                </a:path>
                <a:path w="7895590" h="3609975">
                  <a:moveTo>
                    <a:pt x="7694878" y="2702922"/>
                  </a:moveTo>
                  <a:lnTo>
                    <a:pt x="7694878" y="2702922"/>
                  </a:lnTo>
                </a:path>
                <a:path w="7895590" h="3609975">
                  <a:moveTo>
                    <a:pt x="7673627" y="2724173"/>
                  </a:moveTo>
                  <a:lnTo>
                    <a:pt x="7673627" y="2724173"/>
                  </a:lnTo>
                </a:path>
                <a:path w="7895590" h="3609975">
                  <a:moveTo>
                    <a:pt x="7653388" y="2745424"/>
                  </a:moveTo>
                  <a:lnTo>
                    <a:pt x="7653388" y="2745424"/>
                  </a:lnTo>
                </a:path>
                <a:path w="7895590" h="3609975">
                  <a:moveTo>
                    <a:pt x="7632137" y="2766675"/>
                  </a:moveTo>
                  <a:lnTo>
                    <a:pt x="7632137" y="2766675"/>
                  </a:lnTo>
                </a:path>
                <a:path w="7895590" h="3609975">
                  <a:moveTo>
                    <a:pt x="7610886" y="2787926"/>
                  </a:moveTo>
                  <a:lnTo>
                    <a:pt x="7610886" y="2787926"/>
                  </a:lnTo>
                </a:path>
                <a:path w="7895590" h="3609975">
                  <a:moveTo>
                    <a:pt x="7589635" y="2809177"/>
                  </a:moveTo>
                  <a:lnTo>
                    <a:pt x="7589635" y="2809177"/>
                  </a:lnTo>
                </a:path>
                <a:path w="7895590" h="3609975">
                  <a:moveTo>
                    <a:pt x="7568384" y="2829416"/>
                  </a:moveTo>
                  <a:lnTo>
                    <a:pt x="7568384" y="2829416"/>
                  </a:lnTo>
                </a:path>
                <a:path w="7895590" h="3609975">
                  <a:moveTo>
                    <a:pt x="7548145" y="2850667"/>
                  </a:moveTo>
                  <a:lnTo>
                    <a:pt x="7548145" y="2850667"/>
                  </a:lnTo>
                </a:path>
                <a:path w="7895590" h="3609975">
                  <a:moveTo>
                    <a:pt x="7526894" y="2871917"/>
                  </a:moveTo>
                  <a:lnTo>
                    <a:pt x="7526894" y="2871917"/>
                  </a:lnTo>
                </a:path>
                <a:path w="7895590" h="3609975">
                  <a:moveTo>
                    <a:pt x="7505643" y="2893168"/>
                  </a:moveTo>
                  <a:lnTo>
                    <a:pt x="7505643" y="2893168"/>
                  </a:lnTo>
                </a:path>
                <a:path w="7895590" h="3609975">
                  <a:moveTo>
                    <a:pt x="7484392" y="2914419"/>
                  </a:moveTo>
                  <a:lnTo>
                    <a:pt x="7484392" y="2914419"/>
                  </a:lnTo>
                </a:path>
                <a:path w="7895590" h="3609975">
                  <a:moveTo>
                    <a:pt x="7895244" y="2461065"/>
                  </a:moveTo>
                  <a:lnTo>
                    <a:pt x="7895244" y="2461065"/>
                  </a:lnTo>
                </a:path>
                <a:path w="7895590" h="3609975">
                  <a:moveTo>
                    <a:pt x="7873993" y="2482316"/>
                  </a:moveTo>
                  <a:lnTo>
                    <a:pt x="7873993" y="2482316"/>
                  </a:lnTo>
                </a:path>
                <a:path w="7895590" h="3609975">
                  <a:moveTo>
                    <a:pt x="7852742" y="2503567"/>
                  </a:moveTo>
                  <a:lnTo>
                    <a:pt x="7852742" y="2503567"/>
                  </a:lnTo>
                </a:path>
                <a:path w="7895590" h="3609975">
                  <a:moveTo>
                    <a:pt x="7832503" y="2523806"/>
                  </a:moveTo>
                  <a:lnTo>
                    <a:pt x="7832503" y="2523806"/>
                  </a:lnTo>
                </a:path>
                <a:path w="7895590" h="3609975">
                  <a:moveTo>
                    <a:pt x="7811252" y="2545057"/>
                  </a:moveTo>
                  <a:lnTo>
                    <a:pt x="7811252" y="2545057"/>
                  </a:lnTo>
                </a:path>
                <a:path w="7895590" h="3609975">
                  <a:moveTo>
                    <a:pt x="7790001" y="2566308"/>
                  </a:moveTo>
                  <a:lnTo>
                    <a:pt x="7790001" y="2566308"/>
                  </a:lnTo>
                </a:path>
                <a:path w="7895590" h="3609975">
                  <a:moveTo>
                    <a:pt x="7768750" y="2587559"/>
                  </a:moveTo>
                  <a:lnTo>
                    <a:pt x="7768750" y="2587559"/>
                  </a:lnTo>
                </a:path>
                <a:path w="7895590" h="3609975">
                  <a:moveTo>
                    <a:pt x="7747499" y="2608810"/>
                  </a:moveTo>
                  <a:lnTo>
                    <a:pt x="7747499" y="2608810"/>
                  </a:lnTo>
                </a:path>
                <a:path w="7895590" h="3609975">
                  <a:moveTo>
                    <a:pt x="7727260" y="2630061"/>
                  </a:moveTo>
                  <a:lnTo>
                    <a:pt x="7727260" y="2630061"/>
                  </a:lnTo>
                </a:path>
                <a:path w="7895590" h="3609975">
                  <a:moveTo>
                    <a:pt x="7706009" y="2650300"/>
                  </a:moveTo>
                  <a:lnTo>
                    <a:pt x="7706009" y="2650300"/>
                  </a:lnTo>
                </a:path>
                <a:path w="7895590" h="3609975">
                  <a:moveTo>
                    <a:pt x="7684758" y="2671551"/>
                  </a:moveTo>
                  <a:lnTo>
                    <a:pt x="7684758" y="2671551"/>
                  </a:lnTo>
                </a:path>
                <a:path w="7895590" h="3609975">
                  <a:moveTo>
                    <a:pt x="7663507" y="2692802"/>
                  </a:moveTo>
                  <a:lnTo>
                    <a:pt x="7663507" y="2692802"/>
                  </a:lnTo>
                </a:path>
                <a:path w="7895590" h="3609975">
                  <a:moveTo>
                    <a:pt x="7642256" y="2714053"/>
                  </a:moveTo>
                  <a:lnTo>
                    <a:pt x="7642256" y="2714053"/>
                  </a:lnTo>
                </a:path>
                <a:path w="7895590" h="3609975">
                  <a:moveTo>
                    <a:pt x="7621005" y="2735304"/>
                  </a:moveTo>
                  <a:lnTo>
                    <a:pt x="7621005" y="2735304"/>
                  </a:lnTo>
                </a:path>
                <a:path w="7895590" h="3609975">
                  <a:moveTo>
                    <a:pt x="7600766" y="2755543"/>
                  </a:moveTo>
                  <a:lnTo>
                    <a:pt x="7600766" y="2755543"/>
                  </a:lnTo>
                </a:path>
                <a:path w="7895590" h="3609975">
                  <a:moveTo>
                    <a:pt x="7579515" y="2776794"/>
                  </a:moveTo>
                  <a:lnTo>
                    <a:pt x="7579515" y="2776794"/>
                  </a:lnTo>
                </a:path>
                <a:path w="7895590" h="3609975">
                  <a:moveTo>
                    <a:pt x="7558264" y="2798045"/>
                  </a:moveTo>
                  <a:lnTo>
                    <a:pt x="7558264" y="2798045"/>
                  </a:lnTo>
                </a:path>
                <a:path w="7895590" h="3609975">
                  <a:moveTo>
                    <a:pt x="7537013" y="2819296"/>
                  </a:moveTo>
                  <a:lnTo>
                    <a:pt x="7537013" y="2819296"/>
                  </a:lnTo>
                </a:path>
                <a:path w="7895590" h="3609975">
                  <a:moveTo>
                    <a:pt x="7515762" y="2840547"/>
                  </a:moveTo>
                  <a:lnTo>
                    <a:pt x="7515762" y="2840547"/>
                  </a:lnTo>
                </a:path>
                <a:path w="7895590" h="3609975">
                  <a:moveTo>
                    <a:pt x="7494511" y="2861798"/>
                  </a:moveTo>
                  <a:lnTo>
                    <a:pt x="7494511" y="2861798"/>
                  </a:lnTo>
                </a:path>
                <a:path w="7895590" h="3609975">
                  <a:moveTo>
                    <a:pt x="7474272" y="2882037"/>
                  </a:moveTo>
                  <a:lnTo>
                    <a:pt x="7474272" y="2882037"/>
                  </a:lnTo>
                </a:path>
                <a:path w="7895590" h="3609975">
                  <a:moveTo>
                    <a:pt x="7453021" y="2903288"/>
                  </a:moveTo>
                  <a:lnTo>
                    <a:pt x="7453021" y="2903288"/>
                  </a:lnTo>
                </a:path>
                <a:path w="7895590" h="3609975">
                  <a:moveTo>
                    <a:pt x="7885125" y="2429695"/>
                  </a:moveTo>
                  <a:lnTo>
                    <a:pt x="7885125" y="2429695"/>
                  </a:lnTo>
                </a:path>
                <a:path w="7895590" h="3609975">
                  <a:moveTo>
                    <a:pt x="7863874" y="2450946"/>
                  </a:moveTo>
                  <a:lnTo>
                    <a:pt x="7863874" y="2450946"/>
                  </a:lnTo>
                </a:path>
                <a:path w="7895590" h="3609975">
                  <a:moveTo>
                    <a:pt x="7842623" y="2471185"/>
                  </a:moveTo>
                  <a:lnTo>
                    <a:pt x="7842623" y="2471185"/>
                  </a:lnTo>
                </a:path>
                <a:path w="7895590" h="3609975">
                  <a:moveTo>
                    <a:pt x="7821372" y="2492436"/>
                  </a:moveTo>
                  <a:lnTo>
                    <a:pt x="7821372" y="2492436"/>
                  </a:lnTo>
                </a:path>
                <a:path w="7895590" h="3609975">
                  <a:moveTo>
                    <a:pt x="7800121" y="2513687"/>
                  </a:moveTo>
                  <a:lnTo>
                    <a:pt x="7800121" y="2513687"/>
                  </a:lnTo>
                </a:path>
                <a:path w="7895590" h="3609975">
                  <a:moveTo>
                    <a:pt x="7779882" y="2534938"/>
                  </a:moveTo>
                  <a:lnTo>
                    <a:pt x="7779882" y="2534938"/>
                  </a:lnTo>
                </a:path>
                <a:path w="7895590" h="3609975">
                  <a:moveTo>
                    <a:pt x="7758631" y="2556189"/>
                  </a:moveTo>
                  <a:lnTo>
                    <a:pt x="7758631" y="2556189"/>
                  </a:lnTo>
                </a:path>
                <a:path w="7895590" h="3609975">
                  <a:moveTo>
                    <a:pt x="7737380" y="2576428"/>
                  </a:moveTo>
                  <a:lnTo>
                    <a:pt x="7737380" y="2576428"/>
                  </a:lnTo>
                </a:path>
                <a:path w="7895590" h="3609975">
                  <a:moveTo>
                    <a:pt x="7716129" y="2597679"/>
                  </a:moveTo>
                  <a:lnTo>
                    <a:pt x="7716129" y="2597679"/>
                  </a:lnTo>
                </a:path>
                <a:path w="7895590" h="3609975">
                  <a:moveTo>
                    <a:pt x="7694878" y="2618930"/>
                  </a:moveTo>
                  <a:lnTo>
                    <a:pt x="7694878" y="2618930"/>
                  </a:lnTo>
                </a:path>
                <a:path w="7895590" h="3609975">
                  <a:moveTo>
                    <a:pt x="7673627" y="2640181"/>
                  </a:moveTo>
                  <a:lnTo>
                    <a:pt x="7673627" y="2640181"/>
                  </a:lnTo>
                </a:path>
                <a:path w="7895590" h="3609975">
                  <a:moveTo>
                    <a:pt x="7895244" y="2882037"/>
                  </a:moveTo>
                  <a:lnTo>
                    <a:pt x="7895244" y="2882037"/>
                  </a:lnTo>
                </a:path>
                <a:path w="7895590" h="3609975">
                  <a:moveTo>
                    <a:pt x="7873993" y="2903288"/>
                  </a:moveTo>
                  <a:lnTo>
                    <a:pt x="7873993" y="29032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353129" y="31134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505" y="-3035"/>
                  </a:moveTo>
                  <a:lnTo>
                    <a:pt x="505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337270" y="831486"/>
              <a:ext cx="11185525" cy="3623310"/>
            </a:xfrm>
            <a:custGeom>
              <a:avLst/>
              <a:gdLst/>
              <a:ahLst/>
              <a:cxnLst/>
              <a:rect l="l" t="t" r="r" b="b"/>
              <a:pathLst>
                <a:path w="11185525" h="3623310">
                  <a:moveTo>
                    <a:pt x="7142352" y="2282962"/>
                  </a:moveTo>
                  <a:lnTo>
                    <a:pt x="7143364" y="2281950"/>
                  </a:lnTo>
                </a:path>
                <a:path w="11185525" h="3623310">
                  <a:moveTo>
                    <a:pt x="7064432" y="2929599"/>
                  </a:moveTo>
                  <a:lnTo>
                    <a:pt x="7064432" y="2929599"/>
                  </a:lnTo>
                </a:path>
                <a:path w="11185525" h="3623310">
                  <a:moveTo>
                    <a:pt x="7033062" y="2960969"/>
                  </a:moveTo>
                  <a:lnTo>
                    <a:pt x="7033062" y="2960969"/>
                  </a:lnTo>
                </a:path>
                <a:path w="11185525" h="3623310">
                  <a:moveTo>
                    <a:pt x="7000679" y="2993352"/>
                  </a:moveTo>
                  <a:lnTo>
                    <a:pt x="7000679" y="2993352"/>
                  </a:lnTo>
                </a:path>
                <a:path w="11185525" h="3623310">
                  <a:moveTo>
                    <a:pt x="6969309" y="3024722"/>
                  </a:moveTo>
                  <a:lnTo>
                    <a:pt x="6969309" y="3024722"/>
                  </a:lnTo>
                </a:path>
                <a:path w="11185525" h="3623310">
                  <a:moveTo>
                    <a:pt x="6937938" y="3056093"/>
                  </a:moveTo>
                  <a:lnTo>
                    <a:pt x="6937938" y="3056093"/>
                  </a:lnTo>
                </a:path>
                <a:path w="11185525" h="3623310">
                  <a:moveTo>
                    <a:pt x="6906568" y="3087463"/>
                  </a:moveTo>
                  <a:lnTo>
                    <a:pt x="6906568" y="3087463"/>
                  </a:lnTo>
                </a:path>
                <a:path w="11185525" h="3623310">
                  <a:moveTo>
                    <a:pt x="6874185" y="3119846"/>
                  </a:moveTo>
                  <a:lnTo>
                    <a:pt x="6874185" y="3119846"/>
                  </a:lnTo>
                </a:path>
                <a:path w="11185525" h="3623310">
                  <a:moveTo>
                    <a:pt x="6842815" y="3151216"/>
                  </a:moveTo>
                  <a:lnTo>
                    <a:pt x="6842815" y="3151216"/>
                  </a:lnTo>
                </a:path>
                <a:path w="11185525" h="3623310">
                  <a:moveTo>
                    <a:pt x="6811444" y="3182587"/>
                  </a:moveTo>
                  <a:lnTo>
                    <a:pt x="6811444" y="3182587"/>
                  </a:lnTo>
                </a:path>
                <a:path w="11185525" h="3623310">
                  <a:moveTo>
                    <a:pt x="6780074" y="3213957"/>
                  </a:moveTo>
                  <a:lnTo>
                    <a:pt x="6780074" y="3213957"/>
                  </a:lnTo>
                </a:path>
                <a:path w="11185525" h="3623310">
                  <a:moveTo>
                    <a:pt x="6747691" y="3246339"/>
                  </a:moveTo>
                  <a:lnTo>
                    <a:pt x="6747691" y="3246339"/>
                  </a:lnTo>
                </a:path>
                <a:path w="11185525" h="3623310">
                  <a:moveTo>
                    <a:pt x="6716321" y="3277710"/>
                  </a:moveTo>
                  <a:lnTo>
                    <a:pt x="6716321" y="3277710"/>
                  </a:lnTo>
                </a:path>
                <a:path w="11185525" h="3623310">
                  <a:moveTo>
                    <a:pt x="6684950" y="3309080"/>
                  </a:moveTo>
                  <a:lnTo>
                    <a:pt x="6684950" y="3309080"/>
                  </a:lnTo>
                </a:path>
                <a:path w="11185525" h="3623310">
                  <a:moveTo>
                    <a:pt x="6653580" y="3340451"/>
                  </a:moveTo>
                  <a:lnTo>
                    <a:pt x="6653580" y="3340451"/>
                  </a:lnTo>
                </a:path>
                <a:path w="11185525" h="3623310">
                  <a:moveTo>
                    <a:pt x="6621197" y="3372833"/>
                  </a:moveTo>
                  <a:lnTo>
                    <a:pt x="6621197" y="3372833"/>
                  </a:lnTo>
                </a:path>
                <a:path w="11185525" h="3623310">
                  <a:moveTo>
                    <a:pt x="6589827" y="3404204"/>
                  </a:moveTo>
                  <a:lnTo>
                    <a:pt x="6589827" y="3404204"/>
                  </a:lnTo>
                </a:path>
                <a:path w="11185525" h="3623310">
                  <a:moveTo>
                    <a:pt x="6558456" y="3435574"/>
                  </a:moveTo>
                  <a:lnTo>
                    <a:pt x="6558456" y="3435574"/>
                  </a:lnTo>
                </a:path>
                <a:path w="11185525" h="3623310">
                  <a:moveTo>
                    <a:pt x="6527086" y="3466945"/>
                  </a:moveTo>
                  <a:lnTo>
                    <a:pt x="6527086" y="3466945"/>
                  </a:lnTo>
                </a:path>
                <a:path w="11185525" h="3623310">
                  <a:moveTo>
                    <a:pt x="6510895" y="3545877"/>
                  </a:moveTo>
                  <a:lnTo>
                    <a:pt x="6510895" y="3545877"/>
                  </a:lnTo>
                </a:path>
                <a:path w="11185525" h="3623310">
                  <a:moveTo>
                    <a:pt x="6479524" y="3578260"/>
                  </a:moveTo>
                  <a:lnTo>
                    <a:pt x="6479524" y="3578260"/>
                  </a:lnTo>
                </a:path>
                <a:path w="11185525" h="3623310">
                  <a:moveTo>
                    <a:pt x="6448154" y="3609630"/>
                  </a:moveTo>
                  <a:lnTo>
                    <a:pt x="6448154" y="3609630"/>
                  </a:lnTo>
                </a:path>
                <a:path w="11185525" h="3623310">
                  <a:moveTo>
                    <a:pt x="6495715" y="3498315"/>
                  </a:moveTo>
                  <a:lnTo>
                    <a:pt x="6495715" y="3498315"/>
                  </a:lnTo>
                </a:path>
                <a:path w="11185525" h="3623310">
                  <a:moveTo>
                    <a:pt x="6463333" y="3530698"/>
                  </a:moveTo>
                  <a:lnTo>
                    <a:pt x="6463333" y="3530698"/>
                  </a:lnTo>
                </a:path>
                <a:path w="11185525" h="3623310">
                  <a:moveTo>
                    <a:pt x="6431962" y="3562068"/>
                  </a:moveTo>
                  <a:lnTo>
                    <a:pt x="6431962" y="3562068"/>
                  </a:lnTo>
                </a:path>
                <a:path w="11185525" h="3623310">
                  <a:moveTo>
                    <a:pt x="6400592" y="3593439"/>
                  </a:moveTo>
                  <a:lnTo>
                    <a:pt x="6400592" y="3593439"/>
                  </a:lnTo>
                </a:path>
                <a:path w="11185525" h="3623310">
                  <a:moveTo>
                    <a:pt x="6985500" y="2945790"/>
                  </a:moveTo>
                  <a:lnTo>
                    <a:pt x="6985500" y="2945790"/>
                  </a:lnTo>
                </a:path>
                <a:path w="11185525" h="3623310">
                  <a:moveTo>
                    <a:pt x="6953117" y="2977160"/>
                  </a:moveTo>
                  <a:lnTo>
                    <a:pt x="6953117" y="2977160"/>
                  </a:lnTo>
                </a:path>
                <a:path w="11185525" h="3623310">
                  <a:moveTo>
                    <a:pt x="6921747" y="3008531"/>
                  </a:moveTo>
                  <a:lnTo>
                    <a:pt x="6921747" y="3008531"/>
                  </a:lnTo>
                </a:path>
                <a:path w="11185525" h="3623310">
                  <a:moveTo>
                    <a:pt x="6890376" y="3040913"/>
                  </a:moveTo>
                  <a:lnTo>
                    <a:pt x="6890376" y="3040913"/>
                  </a:lnTo>
                </a:path>
                <a:path w="11185525" h="3623310">
                  <a:moveTo>
                    <a:pt x="6859006" y="3072284"/>
                  </a:moveTo>
                  <a:lnTo>
                    <a:pt x="6859006" y="3072284"/>
                  </a:lnTo>
                </a:path>
                <a:path w="11185525" h="3623310">
                  <a:moveTo>
                    <a:pt x="6827635" y="3103654"/>
                  </a:moveTo>
                  <a:lnTo>
                    <a:pt x="6827635" y="3103654"/>
                  </a:lnTo>
                </a:path>
                <a:path w="11185525" h="3623310">
                  <a:moveTo>
                    <a:pt x="6795253" y="3135025"/>
                  </a:moveTo>
                  <a:lnTo>
                    <a:pt x="6795253" y="3135025"/>
                  </a:lnTo>
                </a:path>
                <a:path w="11185525" h="3623310">
                  <a:moveTo>
                    <a:pt x="6763882" y="3167407"/>
                  </a:moveTo>
                  <a:lnTo>
                    <a:pt x="6763882" y="3167407"/>
                  </a:lnTo>
                </a:path>
                <a:path w="11185525" h="3623310">
                  <a:moveTo>
                    <a:pt x="6732512" y="3198778"/>
                  </a:moveTo>
                  <a:lnTo>
                    <a:pt x="6732512" y="3198778"/>
                  </a:lnTo>
                </a:path>
                <a:path w="11185525" h="3623310">
                  <a:moveTo>
                    <a:pt x="6701141" y="3230148"/>
                  </a:moveTo>
                  <a:lnTo>
                    <a:pt x="6701141" y="3230148"/>
                  </a:lnTo>
                </a:path>
                <a:path w="11185525" h="3623310">
                  <a:moveTo>
                    <a:pt x="6668759" y="3261519"/>
                  </a:moveTo>
                  <a:lnTo>
                    <a:pt x="6668759" y="3261519"/>
                  </a:lnTo>
                </a:path>
                <a:path w="11185525" h="3623310">
                  <a:moveTo>
                    <a:pt x="6637389" y="3292889"/>
                  </a:moveTo>
                  <a:lnTo>
                    <a:pt x="6637389" y="3292889"/>
                  </a:lnTo>
                </a:path>
                <a:path w="11185525" h="3623310">
                  <a:moveTo>
                    <a:pt x="6606018" y="3325272"/>
                  </a:moveTo>
                  <a:lnTo>
                    <a:pt x="6606018" y="3325272"/>
                  </a:lnTo>
                </a:path>
                <a:path w="11185525" h="3623310">
                  <a:moveTo>
                    <a:pt x="6574648" y="3356642"/>
                  </a:moveTo>
                  <a:lnTo>
                    <a:pt x="6574648" y="3356642"/>
                  </a:lnTo>
                </a:path>
                <a:path w="11185525" h="3623310">
                  <a:moveTo>
                    <a:pt x="6542265" y="3388013"/>
                  </a:moveTo>
                  <a:lnTo>
                    <a:pt x="6542265" y="3388013"/>
                  </a:lnTo>
                </a:path>
                <a:path w="11185525" h="3623310">
                  <a:moveTo>
                    <a:pt x="6510895" y="3419383"/>
                  </a:moveTo>
                  <a:lnTo>
                    <a:pt x="6510895" y="3419383"/>
                  </a:lnTo>
                </a:path>
                <a:path w="11185525" h="3623310">
                  <a:moveTo>
                    <a:pt x="6479524" y="3451766"/>
                  </a:moveTo>
                  <a:lnTo>
                    <a:pt x="6479524" y="3451766"/>
                  </a:lnTo>
                </a:path>
                <a:path w="11185525" h="3623310">
                  <a:moveTo>
                    <a:pt x="6448154" y="3483136"/>
                  </a:moveTo>
                  <a:lnTo>
                    <a:pt x="6448154" y="3483136"/>
                  </a:lnTo>
                </a:path>
                <a:path w="11185525" h="3623310">
                  <a:moveTo>
                    <a:pt x="6415771" y="3514507"/>
                  </a:moveTo>
                  <a:lnTo>
                    <a:pt x="6415771" y="3514507"/>
                  </a:lnTo>
                </a:path>
                <a:path w="11185525" h="3623310">
                  <a:moveTo>
                    <a:pt x="6384401" y="3545877"/>
                  </a:moveTo>
                  <a:lnTo>
                    <a:pt x="6384401" y="3545877"/>
                  </a:lnTo>
                </a:path>
                <a:path w="11185525" h="3623310">
                  <a:moveTo>
                    <a:pt x="6353030" y="3578260"/>
                  </a:moveTo>
                  <a:lnTo>
                    <a:pt x="6353030" y="3578260"/>
                  </a:lnTo>
                </a:path>
                <a:path w="11185525" h="3623310">
                  <a:moveTo>
                    <a:pt x="6321660" y="3609630"/>
                  </a:moveTo>
                  <a:lnTo>
                    <a:pt x="6321660" y="3609630"/>
                  </a:lnTo>
                </a:path>
                <a:path w="11185525" h="3623310">
                  <a:moveTo>
                    <a:pt x="6937938" y="2929599"/>
                  </a:moveTo>
                  <a:lnTo>
                    <a:pt x="6937938" y="2929599"/>
                  </a:lnTo>
                </a:path>
                <a:path w="11185525" h="3623310">
                  <a:moveTo>
                    <a:pt x="6906568" y="2960969"/>
                  </a:moveTo>
                  <a:lnTo>
                    <a:pt x="6906568" y="2960969"/>
                  </a:lnTo>
                </a:path>
                <a:path w="11185525" h="3623310">
                  <a:moveTo>
                    <a:pt x="6874185" y="2993352"/>
                  </a:moveTo>
                  <a:lnTo>
                    <a:pt x="6874185" y="2993352"/>
                  </a:lnTo>
                </a:path>
                <a:path w="11185525" h="3623310">
                  <a:moveTo>
                    <a:pt x="6842815" y="3024722"/>
                  </a:moveTo>
                  <a:lnTo>
                    <a:pt x="6842815" y="3024722"/>
                  </a:lnTo>
                </a:path>
                <a:path w="11185525" h="3623310">
                  <a:moveTo>
                    <a:pt x="6811444" y="3056093"/>
                  </a:moveTo>
                  <a:lnTo>
                    <a:pt x="6811444" y="3056093"/>
                  </a:lnTo>
                </a:path>
                <a:path w="11185525" h="3623310">
                  <a:moveTo>
                    <a:pt x="6780074" y="3087463"/>
                  </a:moveTo>
                  <a:lnTo>
                    <a:pt x="6780074" y="3087463"/>
                  </a:lnTo>
                </a:path>
                <a:path w="11185525" h="3623310">
                  <a:moveTo>
                    <a:pt x="6747691" y="3119846"/>
                  </a:moveTo>
                  <a:lnTo>
                    <a:pt x="6747691" y="3119846"/>
                  </a:lnTo>
                </a:path>
                <a:path w="11185525" h="3623310">
                  <a:moveTo>
                    <a:pt x="6716321" y="3151216"/>
                  </a:moveTo>
                  <a:lnTo>
                    <a:pt x="6716321" y="3151216"/>
                  </a:lnTo>
                </a:path>
                <a:path w="11185525" h="3623310">
                  <a:moveTo>
                    <a:pt x="6684950" y="3182587"/>
                  </a:moveTo>
                  <a:lnTo>
                    <a:pt x="6684950" y="3182587"/>
                  </a:lnTo>
                </a:path>
                <a:path w="11185525" h="3623310">
                  <a:moveTo>
                    <a:pt x="6653580" y="3213957"/>
                  </a:moveTo>
                  <a:lnTo>
                    <a:pt x="6653580" y="3213957"/>
                  </a:lnTo>
                </a:path>
                <a:path w="11185525" h="3623310">
                  <a:moveTo>
                    <a:pt x="6621197" y="3246339"/>
                  </a:moveTo>
                  <a:lnTo>
                    <a:pt x="6621197" y="3246339"/>
                  </a:lnTo>
                </a:path>
                <a:path w="11185525" h="3623310">
                  <a:moveTo>
                    <a:pt x="6589827" y="3277710"/>
                  </a:moveTo>
                  <a:lnTo>
                    <a:pt x="6589827" y="3277710"/>
                  </a:lnTo>
                </a:path>
                <a:path w="11185525" h="3623310">
                  <a:moveTo>
                    <a:pt x="6558456" y="3309080"/>
                  </a:moveTo>
                  <a:lnTo>
                    <a:pt x="6558456" y="3309080"/>
                  </a:lnTo>
                </a:path>
                <a:path w="11185525" h="3623310">
                  <a:moveTo>
                    <a:pt x="6527086" y="3340451"/>
                  </a:moveTo>
                  <a:lnTo>
                    <a:pt x="6527086" y="3340451"/>
                  </a:lnTo>
                </a:path>
                <a:path w="11185525" h="3623310">
                  <a:moveTo>
                    <a:pt x="6495715" y="3372833"/>
                  </a:moveTo>
                  <a:lnTo>
                    <a:pt x="6495715" y="3372833"/>
                  </a:lnTo>
                </a:path>
                <a:path w="11185525" h="3623310">
                  <a:moveTo>
                    <a:pt x="6463333" y="3404204"/>
                  </a:moveTo>
                  <a:lnTo>
                    <a:pt x="6463333" y="3404204"/>
                  </a:lnTo>
                </a:path>
                <a:path w="11185525" h="3623310">
                  <a:moveTo>
                    <a:pt x="6431962" y="3435574"/>
                  </a:moveTo>
                  <a:lnTo>
                    <a:pt x="6431962" y="3435574"/>
                  </a:lnTo>
                </a:path>
                <a:path w="11185525" h="3623310">
                  <a:moveTo>
                    <a:pt x="6400592" y="3466945"/>
                  </a:moveTo>
                  <a:lnTo>
                    <a:pt x="6400592" y="3466945"/>
                  </a:lnTo>
                </a:path>
                <a:path w="11185525" h="3623310">
                  <a:moveTo>
                    <a:pt x="6369221" y="3498315"/>
                  </a:moveTo>
                  <a:lnTo>
                    <a:pt x="6369221" y="3498315"/>
                  </a:lnTo>
                </a:path>
                <a:path w="11185525" h="3623310">
                  <a:moveTo>
                    <a:pt x="6336839" y="3530698"/>
                  </a:moveTo>
                  <a:lnTo>
                    <a:pt x="6336839" y="3530698"/>
                  </a:lnTo>
                </a:path>
                <a:path w="11185525" h="3623310">
                  <a:moveTo>
                    <a:pt x="6305468" y="3562068"/>
                  </a:moveTo>
                  <a:lnTo>
                    <a:pt x="6305468" y="3562068"/>
                  </a:lnTo>
                </a:path>
                <a:path w="11185525" h="3623310">
                  <a:moveTo>
                    <a:pt x="6274098" y="3593439"/>
                  </a:moveTo>
                  <a:lnTo>
                    <a:pt x="6274098" y="3593439"/>
                  </a:lnTo>
                </a:path>
                <a:path w="11185525" h="3623310">
                  <a:moveTo>
                    <a:pt x="6859006" y="2945790"/>
                  </a:moveTo>
                  <a:lnTo>
                    <a:pt x="6859006" y="2945790"/>
                  </a:lnTo>
                </a:path>
                <a:path w="11185525" h="3623310">
                  <a:moveTo>
                    <a:pt x="6827635" y="2977160"/>
                  </a:moveTo>
                  <a:lnTo>
                    <a:pt x="6827635" y="2977160"/>
                  </a:lnTo>
                </a:path>
                <a:path w="11185525" h="3623310">
                  <a:moveTo>
                    <a:pt x="6795253" y="3008531"/>
                  </a:moveTo>
                  <a:lnTo>
                    <a:pt x="6795253" y="3008531"/>
                  </a:lnTo>
                </a:path>
                <a:path w="11185525" h="3623310">
                  <a:moveTo>
                    <a:pt x="6763882" y="3040913"/>
                  </a:moveTo>
                  <a:lnTo>
                    <a:pt x="6763882" y="3040913"/>
                  </a:lnTo>
                </a:path>
                <a:path w="11185525" h="3623310">
                  <a:moveTo>
                    <a:pt x="6732512" y="3072284"/>
                  </a:moveTo>
                  <a:lnTo>
                    <a:pt x="6732512" y="3072284"/>
                  </a:lnTo>
                </a:path>
                <a:path w="11185525" h="3623310">
                  <a:moveTo>
                    <a:pt x="6701141" y="3103654"/>
                  </a:moveTo>
                  <a:lnTo>
                    <a:pt x="6701141" y="3103654"/>
                  </a:lnTo>
                </a:path>
                <a:path w="11185525" h="3623310">
                  <a:moveTo>
                    <a:pt x="6668759" y="3135025"/>
                  </a:moveTo>
                  <a:lnTo>
                    <a:pt x="6668759" y="3135025"/>
                  </a:lnTo>
                </a:path>
                <a:path w="11185525" h="3623310">
                  <a:moveTo>
                    <a:pt x="6637389" y="3167407"/>
                  </a:moveTo>
                  <a:lnTo>
                    <a:pt x="6637389" y="3167407"/>
                  </a:lnTo>
                </a:path>
                <a:path w="11185525" h="3623310">
                  <a:moveTo>
                    <a:pt x="6606018" y="3198778"/>
                  </a:moveTo>
                  <a:lnTo>
                    <a:pt x="6606018" y="3198778"/>
                  </a:lnTo>
                </a:path>
                <a:path w="11185525" h="3623310">
                  <a:moveTo>
                    <a:pt x="6574648" y="3230148"/>
                  </a:moveTo>
                  <a:lnTo>
                    <a:pt x="6574648" y="3230148"/>
                  </a:lnTo>
                </a:path>
                <a:path w="11185525" h="3623310">
                  <a:moveTo>
                    <a:pt x="6542265" y="3261519"/>
                  </a:moveTo>
                  <a:lnTo>
                    <a:pt x="6542265" y="3261519"/>
                  </a:lnTo>
                </a:path>
                <a:path w="11185525" h="3623310">
                  <a:moveTo>
                    <a:pt x="6510895" y="3292889"/>
                  </a:moveTo>
                  <a:lnTo>
                    <a:pt x="6510895" y="3292889"/>
                  </a:lnTo>
                </a:path>
                <a:path w="11185525" h="3623310">
                  <a:moveTo>
                    <a:pt x="6479524" y="3325272"/>
                  </a:moveTo>
                  <a:lnTo>
                    <a:pt x="6479524" y="3325272"/>
                  </a:lnTo>
                </a:path>
                <a:path w="11185525" h="3623310">
                  <a:moveTo>
                    <a:pt x="6448154" y="3356642"/>
                  </a:moveTo>
                  <a:lnTo>
                    <a:pt x="6448154" y="3356642"/>
                  </a:lnTo>
                </a:path>
                <a:path w="11185525" h="3623310">
                  <a:moveTo>
                    <a:pt x="6415771" y="3388013"/>
                  </a:moveTo>
                  <a:lnTo>
                    <a:pt x="6415771" y="3388013"/>
                  </a:lnTo>
                </a:path>
                <a:path w="11185525" h="3623310">
                  <a:moveTo>
                    <a:pt x="6384401" y="3419383"/>
                  </a:moveTo>
                  <a:lnTo>
                    <a:pt x="6384401" y="3419383"/>
                  </a:lnTo>
                </a:path>
                <a:path w="11185525" h="3623310">
                  <a:moveTo>
                    <a:pt x="6353030" y="3451766"/>
                  </a:moveTo>
                  <a:lnTo>
                    <a:pt x="6353030" y="3451766"/>
                  </a:lnTo>
                </a:path>
                <a:path w="11185525" h="3623310">
                  <a:moveTo>
                    <a:pt x="6321660" y="3483136"/>
                  </a:moveTo>
                  <a:lnTo>
                    <a:pt x="6321660" y="3483136"/>
                  </a:lnTo>
                </a:path>
                <a:path w="11185525" h="3623310">
                  <a:moveTo>
                    <a:pt x="6290289" y="3514507"/>
                  </a:moveTo>
                  <a:lnTo>
                    <a:pt x="6290289" y="3514507"/>
                  </a:lnTo>
                </a:path>
                <a:path w="11185525" h="3623310">
                  <a:moveTo>
                    <a:pt x="6257907" y="3545877"/>
                  </a:moveTo>
                  <a:lnTo>
                    <a:pt x="6257907" y="3545877"/>
                  </a:lnTo>
                </a:path>
                <a:path w="11185525" h="3623310">
                  <a:moveTo>
                    <a:pt x="6226536" y="3578260"/>
                  </a:moveTo>
                  <a:lnTo>
                    <a:pt x="6226536" y="3578260"/>
                  </a:lnTo>
                </a:path>
                <a:path w="11185525" h="3623310">
                  <a:moveTo>
                    <a:pt x="6195166" y="3609630"/>
                  </a:moveTo>
                  <a:lnTo>
                    <a:pt x="6195166" y="3609630"/>
                  </a:lnTo>
                </a:path>
                <a:path w="11185525" h="3623310">
                  <a:moveTo>
                    <a:pt x="6811444" y="2929599"/>
                  </a:moveTo>
                  <a:lnTo>
                    <a:pt x="6811444" y="2929599"/>
                  </a:lnTo>
                </a:path>
                <a:path w="11185525" h="3623310">
                  <a:moveTo>
                    <a:pt x="6780074" y="2960969"/>
                  </a:moveTo>
                  <a:lnTo>
                    <a:pt x="6780074" y="2960969"/>
                  </a:lnTo>
                </a:path>
                <a:path w="11185525" h="3623310">
                  <a:moveTo>
                    <a:pt x="6747691" y="2993352"/>
                  </a:moveTo>
                  <a:lnTo>
                    <a:pt x="6747691" y="2993352"/>
                  </a:lnTo>
                </a:path>
                <a:path w="11185525" h="3623310">
                  <a:moveTo>
                    <a:pt x="6716321" y="3024722"/>
                  </a:moveTo>
                  <a:lnTo>
                    <a:pt x="6716321" y="3024722"/>
                  </a:lnTo>
                </a:path>
                <a:path w="11185525" h="3623310">
                  <a:moveTo>
                    <a:pt x="6684950" y="3056093"/>
                  </a:moveTo>
                  <a:lnTo>
                    <a:pt x="6684950" y="3056093"/>
                  </a:lnTo>
                </a:path>
                <a:path w="11185525" h="3623310">
                  <a:moveTo>
                    <a:pt x="6653580" y="3087463"/>
                  </a:moveTo>
                  <a:lnTo>
                    <a:pt x="6653580" y="3087463"/>
                  </a:lnTo>
                </a:path>
                <a:path w="11185525" h="3623310">
                  <a:moveTo>
                    <a:pt x="6621197" y="3119846"/>
                  </a:moveTo>
                  <a:lnTo>
                    <a:pt x="6621197" y="3119846"/>
                  </a:lnTo>
                </a:path>
                <a:path w="11185525" h="3623310">
                  <a:moveTo>
                    <a:pt x="6589827" y="3151216"/>
                  </a:moveTo>
                  <a:lnTo>
                    <a:pt x="6589827" y="3151216"/>
                  </a:lnTo>
                </a:path>
                <a:path w="11185525" h="3623310">
                  <a:moveTo>
                    <a:pt x="6558456" y="3182587"/>
                  </a:moveTo>
                  <a:lnTo>
                    <a:pt x="6558456" y="3182587"/>
                  </a:lnTo>
                </a:path>
                <a:path w="11185525" h="3623310">
                  <a:moveTo>
                    <a:pt x="6527086" y="3213957"/>
                  </a:moveTo>
                  <a:lnTo>
                    <a:pt x="6527086" y="3213957"/>
                  </a:lnTo>
                </a:path>
                <a:path w="11185525" h="3623310">
                  <a:moveTo>
                    <a:pt x="6495715" y="3246339"/>
                  </a:moveTo>
                  <a:lnTo>
                    <a:pt x="6495715" y="3246339"/>
                  </a:lnTo>
                </a:path>
                <a:path w="11185525" h="3623310">
                  <a:moveTo>
                    <a:pt x="6463333" y="3277710"/>
                  </a:moveTo>
                  <a:lnTo>
                    <a:pt x="6463333" y="3277710"/>
                  </a:lnTo>
                </a:path>
                <a:path w="11185525" h="3623310">
                  <a:moveTo>
                    <a:pt x="6431962" y="3309080"/>
                  </a:moveTo>
                  <a:lnTo>
                    <a:pt x="6431962" y="3309080"/>
                  </a:lnTo>
                </a:path>
                <a:path w="11185525" h="3623310">
                  <a:moveTo>
                    <a:pt x="6400592" y="3340451"/>
                  </a:moveTo>
                  <a:lnTo>
                    <a:pt x="6400592" y="3340451"/>
                  </a:lnTo>
                </a:path>
                <a:path w="11185525" h="3623310">
                  <a:moveTo>
                    <a:pt x="6369221" y="3372833"/>
                  </a:moveTo>
                  <a:lnTo>
                    <a:pt x="6369221" y="3372833"/>
                  </a:lnTo>
                </a:path>
                <a:path w="11185525" h="3623310">
                  <a:moveTo>
                    <a:pt x="6336839" y="3404204"/>
                  </a:moveTo>
                  <a:lnTo>
                    <a:pt x="6336839" y="3404204"/>
                  </a:lnTo>
                </a:path>
                <a:path w="11185525" h="3623310">
                  <a:moveTo>
                    <a:pt x="6305468" y="3435574"/>
                  </a:moveTo>
                  <a:lnTo>
                    <a:pt x="6305468" y="3435574"/>
                  </a:lnTo>
                </a:path>
                <a:path w="11185525" h="3623310">
                  <a:moveTo>
                    <a:pt x="6274098" y="3466945"/>
                  </a:moveTo>
                  <a:lnTo>
                    <a:pt x="6274098" y="3466945"/>
                  </a:lnTo>
                </a:path>
                <a:path w="11185525" h="3623310">
                  <a:moveTo>
                    <a:pt x="6242728" y="3498315"/>
                  </a:moveTo>
                  <a:lnTo>
                    <a:pt x="6242728" y="3498315"/>
                  </a:lnTo>
                </a:path>
                <a:path w="11185525" h="3623310">
                  <a:moveTo>
                    <a:pt x="6210345" y="3530698"/>
                  </a:moveTo>
                  <a:lnTo>
                    <a:pt x="6210345" y="3530698"/>
                  </a:lnTo>
                </a:path>
                <a:path w="11185525" h="3623310">
                  <a:moveTo>
                    <a:pt x="6178975" y="3562068"/>
                  </a:moveTo>
                  <a:lnTo>
                    <a:pt x="6178975" y="3562068"/>
                  </a:lnTo>
                </a:path>
                <a:path w="11185525" h="3623310">
                  <a:moveTo>
                    <a:pt x="6147604" y="3593439"/>
                  </a:moveTo>
                  <a:lnTo>
                    <a:pt x="6147604" y="3593439"/>
                  </a:lnTo>
                </a:path>
                <a:path w="11185525" h="3623310">
                  <a:moveTo>
                    <a:pt x="6732512" y="2945790"/>
                  </a:moveTo>
                  <a:lnTo>
                    <a:pt x="6732512" y="2945790"/>
                  </a:lnTo>
                </a:path>
                <a:path w="11185525" h="3623310">
                  <a:moveTo>
                    <a:pt x="6701141" y="2977160"/>
                  </a:moveTo>
                  <a:lnTo>
                    <a:pt x="6701141" y="2977160"/>
                  </a:lnTo>
                </a:path>
                <a:path w="11185525" h="3623310">
                  <a:moveTo>
                    <a:pt x="6668759" y="3008531"/>
                  </a:moveTo>
                  <a:lnTo>
                    <a:pt x="6668759" y="3008531"/>
                  </a:lnTo>
                </a:path>
                <a:path w="11185525" h="3623310">
                  <a:moveTo>
                    <a:pt x="6637389" y="3040913"/>
                  </a:moveTo>
                  <a:lnTo>
                    <a:pt x="6637389" y="3040913"/>
                  </a:lnTo>
                </a:path>
                <a:path w="11185525" h="3623310">
                  <a:moveTo>
                    <a:pt x="6606018" y="3072284"/>
                  </a:moveTo>
                  <a:lnTo>
                    <a:pt x="6606018" y="3072284"/>
                  </a:lnTo>
                </a:path>
                <a:path w="11185525" h="3623310">
                  <a:moveTo>
                    <a:pt x="6574648" y="3103654"/>
                  </a:moveTo>
                  <a:lnTo>
                    <a:pt x="6574648" y="3103654"/>
                  </a:lnTo>
                </a:path>
                <a:path w="11185525" h="3623310">
                  <a:moveTo>
                    <a:pt x="6542265" y="3135025"/>
                  </a:moveTo>
                  <a:lnTo>
                    <a:pt x="6542265" y="3135025"/>
                  </a:lnTo>
                </a:path>
                <a:path w="11185525" h="3623310">
                  <a:moveTo>
                    <a:pt x="6510895" y="3167407"/>
                  </a:moveTo>
                  <a:lnTo>
                    <a:pt x="6510895" y="3167407"/>
                  </a:lnTo>
                </a:path>
                <a:path w="11185525" h="3623310">
                  <a:moveTo>
                    <a:pt x="6479524" y="3198778"/>
                  </a:moveTo>
                  <a:lnTo>
                    <a:pt x="6479524" y="3198778"/>
                  </a:lnTo>
                </a:path>
                <a:path w="11185525" h="3623310">
                  <a:moveTo>
                    <a:pt x="6448154" y="3230148"/>
                  </a:moveTo>
                  <a:lnTo>
                    <a:pt x="6448154" y="3230148"/>
                  </a:lnTo>
                </a:path>
                <a:path w="11185525" h="3623310">
                  <a:moveTo>
                    <a:pt x="6415771" y="3261519"/>
                  </a:moveTo>
                  <a:lnTo>
                    <a:pt x="6415771" y="3261519"/>
                  </a:lnTo>
                </a:path>
                <a:path w="11185525" h="3623310">
                  <a:moveTo>
                    <a:pt x="6384401" y="3292889"/>
                  </a:moveTo>
                  <a:lnTo>
                    <a:pt x="6384401" y="3292889"/>
                  </a:lnTo>
                </a:path>
                <a:path w="11185525" h="3623310">
                  <a:moveTo>
                    <a:pt x="6353030" y="3325272"/>
                  </a:moveTo>
                  <a:lnTo>
                    <a:pt x="6353030" y="3325272"/>
                  </a:lnTo>
                </a:path>
                <a:path w="11185525" h="3623310">
                  <a:moveTo>
                    <a:pt x="6321660" y="3356642"/>
                  </a:moveTo>
                  <a:lnTo>
                    <a:pt x="6321660" y="3356642"/>
                  </a:lnTo>
                </a:path>
                <a:path w="11185525" h="3623310">
                  <a:moveTo>
                    <a:pt x="6290289" y="3388013"/>
                  </a:moveTo>
                  <a:lnTo>
                    <a:pt x="6290289" y="3388013"/>
                  </a:lnTo>
                </a:path>
                <a:path w="11185525" h="3623310">
                  <a:moveTo>
                    <a:pt x="6257907" y="3419383"/>
                  </a:moveTo>
                  <a:lnTo>
                    <a:pt x="6257907" y="3419383"/>
                  </a:lnTo>
                </a:path>
                <a:path w="11185525" h="3623310">
                  <a:moveTo>
                    <a:pt x="6226536" y="3451766"/>
                  </a:moveTo>
                  <a:lnTo>
                    <a:pt x="6226536" y="3451766"/>
                  </a:lnTo>
                </a:path>
                <a:path w="11185525" h="3623310">
                  <a:moveTo>
                    <a:pt x="6195166" y="3483136"/>
                  </a:moveTo>
                  <a:lnTo>
                    <a:pt x="6195166" y="3483136"/>
                  </a:lnTo>
                </a:path>
                <a:path w="11185525" h="3623310">
                  <a:moveTo>
                    <a:pt x="6163795" y="3514507"/>
                  </a:moveTo>
                  <a:lnTo>
                    <a:pt x="6163795" y="3514507"/>
                  </a:lnTo>
                </a:path>
                <a:path w="11185525" h="3623310">
                  <a:moveTo>
                    <a:pt x="6131413" y="3545877"/>
                  </a:moveTo>
                  <a:lnTo>
                    <a:pt x="6131413" y="3545877"/>
                  </a:lnTo>
                </a:path>
                <a:path w="11185525" h="3623310">
                  <a:moveTo>
                    <a:pt x="6100042" y="3578260"/>
                  </a:moveTo>
                  <a:lnTo>
                    <a:pt x="6100042" y="3578260"/>
                  </a:lnTo>
                </a:path>
                <a:path w="11185525" h="3623310">
                  <a:moveTo>
                    <a:pt x="6068672" y="3609630"/>
                  </a:moveTo>
                  <a:lnTo>
                    <a:pt x="6068672" y="3609630"/>
                  </a:lnTo>
                </a:path>
                <a:path w="11185525" h="3623310">
                  <a:moveTo>
                    <a:pt x="6684950" y="2929599"/>
                  </a:moveTo>
                  <a:lnTo>
                    <a:pt x="6684950" y="2929599"/>
                  </a:lnTo>
                </a:path>
                <a:path w="11185525" h="3623310">
                  <a:moveTo>
                    <a:pt x="6653580" y="2960969"/>
                  </a:moveTo>
                  <a:lnTo>
                    <a:pt x="6653580" y="2960969"/>
                  </a:lnTo>
                </a:path>
                <a:path w="11185525" h="3623310">
                  <a:moveTo>
                    <a:pt x="6621197" y="2993352"/>
                  </a:moveTo>
                  <a:lnTo>
                    <a:pt x="6621197" y="2993352"/>
                  </a:lnTo>
                </a:path>
                <a:path w="11185525" h="3623310">
                  <a:moveTo>
                    <a:pt x="6589827" y="3024722"/>
                  </a:moveTo>
                  <a:lnTo>
                    <a:pt x="6589827" y="3024722"/>
                  </a:lnTo>
                </a:path>
                <a:path w="11185525" h="3623310">
                  <a:moveTo>
                    <a:pt x="6558456" y="3056093"/>
                  </a:moveTo>
                  <a:lnTo>
                    <a:pt x="6558456" y="3056093"/>
                  </a:lnTo>
                </a:path>
                <a:path w="11185525" h="3623310">
                  <a:moveTo>
                    <a:pt x="6527086" y="3087463"/>
                  </a:moveTo>
                  <a:lnTo>
                    <a:pt x="6527086" y="3087463"/>
                  </a:lnTo>
                </a:path>
                <a:path w="11185525" h="3623310">
                  <a:moveTo>
                    <a:pt x="6495715" y="3119846"/>
                  </a:moveTo>
                  <a:lnTo>
                    <a:pt x="6495715" y="3119846"/>
                  </a:lnTo>
                </a:path>
                <a:path w="11185525" h="3623310">
                  <a:moveTo>
                    <a:pt x="6463333" y="3151216"/>
                  </a:moveTo>
                  <a:lnTo>
                    <a:pt x="6463333" y="3151216"/>
                  </a:lnTo>
                </a:path>
                <a:path w="11185525" h="3623310">
                  <a:moveTo>
                    <a:pt x="6400592" y="3213957"/>
                  </a:moveTo>
                  <a:lnTo>
                    <a:pt x="6400592" y="3213957"/>
                  </a:lnTo>
                </a:path>
                <a:path w="11185525" h="3623310">
                  <a:moveTo>
                    <a:pt x="6369221" y="3246339"/>
                  </a:moveTo>
                  <a:lnTo>
                    <a:pt x="6369221" y="3246339"/>
                  </a:lnTo>
                </a:path>
                <a:path w="11185525" h="3623310">
                  <a:moveTo>
                    <a:pt x="6336839" y="3277710"/>
                  </a:moveTo>
                  <a:lnTo>
                    <a:pt x="6336839" y="3277710"/>
                  </a:lnTo>
                </a:path>
                <a:path w="11185525" h="3623310">
                  <a:moveTo>
                    <a:pt x="6305468" y="3309080"/>
                  </a:moveTo>
                  <a:lnTo>
                    <a:pt x="6305468" y="3309080"/>
                  </a:lnTo>
                </a:path>
                <a:path w="11185525" h="3623310">
                  <a:moveTo>
                    <a:pt x="6274098" y="3340451"/>
                  </a:moveTo>
                  <a:lnTo>
                    <a:pt x="6274098" y="3340451"/>
                  </a:lnTo>
                </a:path>
                <a:path w="11185525" h="3623310">
                  <a:moveTo>
                    <a:pt x="6242728" y="3372833"/>
                  </a:moveTo>
                  <a:lnTo>
                    <a:pt x="6242728" y="3372833"/>
                  </a:lnTo>
                </a:path>
                <a:path w="11185525" h="3623310">
                  <a:moveTo>
                    <a:pt x="6210345" y="3404204"/>
                  </a:moveTo>
                  <a:lnTo>
                    <a:pt x="6210345" y="3404204"/>
                  </a:lnTo>
                </a:path>
                <a:path w="11185525" h="3623310">
                  <a:moveTo>
                    <a:pt x="6178975" y="3435574"/>
                  </a:moveTo>
                  <a:lnTo>
                    <a:pt x="6178975" y="3435574"/>
                  </a:lnTo>
                </a:path>
                <a:path w="11185525" h="3623310">
                  <a:moveTo>
                    <a:pt x="6147604" y="3466945"/>
                  </a:moveTo>
                  <a:lnTo>
                    <a:pt x="6147604" y="3466945"/>
                  </a:lnTo>
                </a:path>
                <a:path w="11185525" h="3623310">
                  <a:moveTo>
                    <a:pt x="6116234" y="3498315"/>
                  </a:moveTo>
                  <a:lnTo>
                    <a:pt x="6116234" y="3498315"/>
                  </a:lnTo>
                </a:path>
                <a:path w="11185525" h="3623310">
                  <a:moveTo>
                    <a:pt x="6083851" y="3530698"/>
                  </a:moveTo>
                  <a:lnTo>
                    <a:pt x="6083851" y="3530698"/>
                  </a:lnTo>
                </a:path>
                <a:path w="11185525" h="3623310">
                  <a:moveTo>
                    <a:pt x="6052481" y="3562068"/>
                  </a:moveTo>
                  <a:lnTo>
                    <a:pt x="6052481" y="3562068"/>
                  </a:lnTo>
                </a:path>
                <a:path w="11185525" h="3623310">
                  <a:moveTo>
                    <a:pt x="6021110" y="3593439"/>
                  </a:moveTo>
                  <a:lnTo>
                    <a:pt x="6021110" y="3593439"/>
                  </a:lnTo>
                </a:path>
                <a:path w="11185525" h="3623310">
                  <a:moveTo>
                    <a:pt x="6637389" y="2914419"/>
                  </a:moveTo>
                  <a:lnTo>
                    <a:pt x="6637389" y="2914419"/>
                  </a:lnTo>
                </a:path>
                <a:path w="11185525" h="3623310">
                  <a:moveTo>
                    <a:pt x="6606018" y="2945790"/>
                  </a:moveTo>
                  <a:lnTo>
                    <a:pt x="6606018" y="2945790"/>
                  </a:lnTo>
                </a:path>
                <a:path w="11185525" h="3623310">
                  <a:moveTo>
                    <a:pt x="6574648" y="2977160"/>
                  </a:moveTo>
                  <a:lnTo>
                    <a:pt x="6574648" y="2977160"/>
                  </a:lnTo>
                </a:path>
                <a:path w="11185525" h="3623310">
                  <a:moveTo>
                    <a:pt x="6542265" y="3008531"/>
                  </a:moveTo>
                  <a:lnTo>
                    <a:pt x="6542265" y="3008531"/>
                  </a:lnTo>
                </a:path>
                <a:path w="11185525" h="3623310">
                  <a:moveTo>
                    <a:pt x="6510895" y="3040913"/>
                  </a:moveTo>
                  <a:lnTo>
                    <a:pt x="6510895" y="3040913"/>
                  </a:lnTo>
                </a:path>
                <a:path w="11185525" h="3623310">
                  <a:moveTo>
                    <a:pt x="6479524" y="3072284"/>
                  </a:moveTo>
                  <a:lnTo>
                    <a:pt x="6479524" y="3072284"/>
                  </a:lnTo>
                </a:path>
                <a:path w="11185525" h="3623310">
                  <a:moveTo>
                    <a:pt x="6384401" y="3167407"/>
                  </a:moveTo>
                  <a:lnTo>
                    <a:pt x="6384401" y="3167407"/>
                  </a:lnTo>
                </a:path>
                <a:path w="11185525" h="3623310">
                  <a:moveTo>
                    <a:pt x="6353030" y="3198778"/>
                  </a:moveTo>
                  <a:lnTo>
                    <a:pt x="6353030" y="3198778"/>
                  </a:lnTo>
                </a:path>
                <a:path w="11185525" h="3623310">
                  <a:moveTo>
                    <a:pt x="6321660" y="3230148"/>
                  </a:moveTo>
                  <a:lnTo>
                    <a:pt x="6321660" y="3230148"/>
                  </a:lnTo>
                </a:path>
                <a:path w="11185525" h="3623310">
                  <a:moveTo>
                    <a:pt x="6290289" y="3261519"/>
                  </a:moveTo>
                  <a:lnTo>
                    <a:pt x="6290289" y="3261519"/>
                  </a:lnTo>
                </a:path>
                <a:path w="11185525" h="3623310">
                  <a:moveTo>
                    <a:pt x="6257907" y="3292889"/>
                  </a:moveTo>
                  <a:lnTo>
                    <a:pt x="6257907" y="3292889"/>
                  </a:lnTo>
                </a:path>
                <a:path w="11185525" h="3623310">
                  <a:moveTo>
                    <a:pt x="6226536" y="3325272"/>
                  </a:moveTo>
                  <a:lnTo>
                    <a:pt x="6226536" y="3325272"/>
                  </a:lnTo>
                </a:path>
                <a:path w="11185525" h="3623310">
                  <a:moveTo>
                    <a:pt x="6195166" y="3356642"/>
                  </a:moveTo>
                  <a:lnTo>
                    <a:pt x="6195166" y="3356642"/>
                  </a:lnTo>
                </a:path>
                <a:path w="11185525" h="3623310">
                  <a:moveTo>
                    <a:pt x="6163795" y="3388013"/>
                  </a:moveTo>
                  <a:lnTo>
                    <a:pt x="6163795" y="3388013"/>
                  </a:lnTo>
                </a:path>
                <a:path w="11185525" h="3623310">
                  <a:moveTo>
                    <a:pt x="6131413" y="3419383"/>
                  </a:moveTo>
                  <a:lnTo>
                    <a:pt x="6131413" y="3419383"/>
                  </a:lnTo>
                </a:path>
                <a:path w="11185525" h="3623310">
                  <a:moveTo>
                    <a:pt x="6100042" y="3451766"/>
                  </a:moveTo>
                  <a:lnTo>
                    <a:pt x="6100042" y="3451766"/>
                  </a:lnTo>
                </a:path>
                <a:path w="11185525" h="3623310">
                  <a:moveTo>
                    <a:pt x="6068672" y="3483136"/>
                  </a:moveTo>
                  <a:lnTo>
                    <a:pt x="6068672" y="3483136"/>
                  </a:lnTo>
                </a:path>
                <a:path w="11185525" h="3623310">
                  <a:moveTo>
                    <a:pt x="6037301" y="3514507"/>
                  </a:moveTo>
                  <a:lnTo>
                    <a:pt x="6037301" y="3514507"/>
                  </a:lnTo>
                </a:path>
                <a:path w="11185525" h="3623310">
                  <a:moveTo>
                    <a:pt x="6004919" y="3545877"/>
                  </a:moveTo>
                  <a:lnTo>
                    <a:pt x="6004919" y="3545877"/>
                  </a:lnTo>
                </a:path>
                <a:path w="11185525" h="3623310">
                  <a:moveTo>
                    <a:pt x="5973548" y="3578260"/>
                  </a:moveTo>
                  <a:lnTo>
                    <a:pt x="5973548" y="3578260"/>
                  </a:lnTo>
                </a:path>
                <a:path w="11185525" h="3623310">
                  <a:moveTo>
                    <a:pt x="5942178" y="3609630"/>
                  </a:moveTo>
                  <a:lnTo>
                    <a:pt x="5942178" y="3609630"/>
                  </a:lnTo>
                </a:path>
                <a:path w="11185525" h="3623310">
                  <a:moveTo>
                    <a:pt x="6558456" y="2929599"/>
                  </a:moveTo>
                  <a:lnTo>
                    <a:pt x="6558456" y="2929599"/>
                  </a:lnTo>
                </a:path>
                <a:path w="11185525" h="3623310">
                  <a:moveTo>
                    <a:pt x="6527086" y="2960969"/>
                  </a:moveTo>
                  <a:lnTo>
                    <a:pt x="6527086" y="2960969"/>
                  </a:lnTo>
                </a:path>
                <a:path w="11185525" h="3623310">
                  <a:moveTo>
                    <a:pt x="6495715" y="2993352"/>
                  </a:moveTo>
                  <a:lnTo>
                    <a:pt x="6495715" y="2993352"/>
                  </a:lnTo>
                </a:path>
                <a:path w="11185525" h="3623310">
                  <a:moveTo>
                    <a:pt x="6463333" y="3024722"/>
                  </a:moveTo>
                  <a:lnTo>
                    <a:pt x="6463333" y="3024722"/>
                  </a:lnTo>
                </a:path>
                <a:path w="11185525" h="3623310">
                  <a:moveTo>
                    <a:pt x="6369221" y="3119846"/>
                  </a:moveTo>
                  <a:lnTo>
                    <a:pt x="6369221" y="3119846"/>
                  </a:lnTo>
                </a:path>
                <a:path w="11185525" h="3623310">
                  <a:moveTo>
                    <a:pt x="6336839" y="3151216"/>
                  </a:moveTo>
                  <a:lnTo>
                    <a:pt x="6336839" y="3151216"/>
                  </a:lnTo>
                </a:path>
                <a:path w="11185525" h="3623310">
                  <a:moveTo>
                    <a:pt x="6305468" y="3182587"/>
                  </a:moveTo>
                  <a:lnTo>
                    <a:pt x="6305468" y="3182587"/>
                  </a:lnTo>
                </a:path>
                <a:path w="11185525" h="3623310">
                  <a:moveTo>
                    <a:pt x="6274098" y="3213957"/>
                  </a:moveTo>
                  <a:lnTo>
                    <a:pt x="6274098" y="3213957"/>
                  </a:lnTo>
                </a:path>
                <a:path w="11185525" h="3623310">
                  <a:moveTo>
                    <a:pt x="6242728" y="3246339"/>
                  </a:moveTo>
                  <a:lnTo>
                    <a:pt x="6242728" y="3246339"/>
                  </a:lnTo>
                </a:path>
                <a:path w="11185525" h="3623310">
                  <a:moveTo>
                    <a:pt x="6210345" y="3277710"/>
                  </a:moveTo>
                  <a:lnTo>
                    <a:pt x="6210345" y="3277710"/>
                  </a:lnTo>
                </a:path>
                <a:path w="11185525" h="3623310">
                  <a:moveTo>
                    <a:pt x="6178975" y="3309080"/>
                  </a:moveTo>
                  <a:lnTo>
                    <a:pt x="6178975" y="3309080"/>
                  </a:lnTo>
                </a:path>
                <a:path w="11185525" h="3623310">
                  <a:moveTo>
                    <a:pt x="6147604" y="3340451"/>
                  </a:moveTo>
                  <a:lnTo>
                    <a:pt x="6147604" y="3340451"/>
                  </a:lnTo>
                </a:path>
                <a:path w="11185525" h="3623310">
                  <a:moveTo>
                    <a:pt x="6116234" y="3372833"/>
                  </a:moveTo>
                  <a:lnTo>
                    <a:pt x="6116234" y="3372833"/>
                  </a:lnTo>
                </a:path>
                <a:path w="11185525" h="3623310">
                  <a:moveTo>
                    <a:pt x="6083851" y="3404204"/>
                  </a:moveTo>
                  <a:lnTo>
                    <a:pt x="6083851" y="3404204"/>
                  </a:lnTo>
                </a:path>
                <a:path w="11185525" h="3623310">
                  <a:moveTo>
                    <a:pt x="6052481" y="3435574"/>
                  </a:moveTo>
                  <a:lnTo>
                    <a:pt x="6052481" y="3435574"/>
                  </a:lnTo>
                </a:path>
                <a:path w="11185525" h="3623310">
                  <a:moveTo>
                    <a:pt x="6021110" y="3466945"/>
                  </a:moveTo>
                  <a:lnTo>
                    <a:pt x="6021110" y="3466945"/>
                  </a:lnTo>
                </a:path>
                <a:path w="11185525" h="3623310">
                  <a:moveTo>
                    <a:pt x="5989740" y="3498315"/>
                  </a:moveTo>
                  <a:lnTo>
                    <a:pt x="5989740" y="3498315"/>
                  </a:lnTo>
                </a:path>
                <a:path w="11185525" h="3623310">
                  <a:moveTo>
                    <a:pt x="5958369" y="3530698"/>
                  </a:moveTo>
                  <a:lnTo>
                    <a:pt x="5958369" y="3530698"/>
                  </a:lnTo>
                </a:path>
                <a:path w="11185525" h="3623310">
                  <a:moveTo>
                    <a:pt x="5925987" y="3562068"/>
                  </a:moveTo>
                  <a:lnTo>
                    <a:pt x="5925987" y="3562068"/>
                  </a:lnTo>
                </a:path>
                <a:path w="11185525" h="3623310">
                  <a:moveTo>
                    <a:pt x="5894616" y="3593439"/>
                  </a:moveTo>
                  <a:lnTo>
                    <a:pt x="5894616" y="3593439"/>
                  </a:lnTo>
                </a:path>
                <a:path w="11185525" h="3623310">
                  <a:moveTo>
                    <a:pt x="6510895" y="2914419"/>
                  </a:moveTo>
                  <a:lnTo>
                    <a:pt x="6510895" y="2914419"/>
                  </a:lnTo>
                </a:path>
                <a:path w="11185525" h="3623310">
                  <a:moveTo>
                    <a:pt x="6479524" y="2945790"/>
                  </a:moveTo>
                  <a:lnTo>
                    <a:pt x="6479524" y="2945790"/>
                  </a:lnTo>
                </a:path>
                <a:path w="11185525" h="3623310">
                  <a:moveTo>
                    <a:pt x="6384401" y="3040913"/>
                  </a:moveTo>
                  <a:lnTo>
                    <a:pt x="6384401" y="3040913"/>
                  </a:lnTo>
                </a:path>
                <a:path w="11185525" h="3623310">
                  <a:moveTo>
                    <a:pt x="6353030" y="3072284"/>
                  </a:moveTo>
                  <a:lnTo>
                    <a:pt x="6353030" y="3072284"/>
                  </a:lnTo>
                </a:path>
                <a:path w="11185525" h="3623310">
                  <a:moveTo>
                    <a:pt x="6321660" y="3103654"/>
                  </a:moveTo>
                  <a:lnTo>
                    <a:pt x="6321660" y="3103654"/>
                  </a:lnTo>
                </a:path>
                <a:path w="11185525" h="3623310">
                  <a:moveTo>
                    <a:pt x="6290289" y="3135025"/>
                  </a:moveTo>
                  <a:lnTo>
                    <a:pt x="6290289" y="3135025"/>
                  </a:lnTo>
                </a:path>
                <a:path w="11185525" h="3623310">
                  <a:moveTo>
                    <a:pt x="6257907" y="3167407"/>
                  </a:moveTo>
                  <a:lnTo>
                    <a:pt x="6257907" y="3167407"/>
                  </a:lnTo>
                </a:path>
                <a:path w="11185525" h="3623310">
                  <a:moveTo>
                    <a:pt x="6226536" y="3198778"/>
                  </a:moveTo>
                  <a:lnTo>
                    <a:pt x="6226536" y="3198778"/>
                  </a:lnTo>
                </a:path>
                <a:path w="11185525" h="3623310">
                  <a:moveTo>
                    <a:pt x="6195166" y="3230148"/>
                  </a:moveTo>
                  <a:lnTo>
                    <a:pt x="6195166" y="3230148"/>
                  </a:lnTo>
                </a:path>
                <a:path w="11185525" h="3623310">
                  <a:moveTo>
                    <a:pt x="6163795" y="3261519"/>
                  </a:moveTo>
                  <a:lnTo>
                    <a:pt x="6163795" y="3261519"/>
                  </a:lnTo>
                </a:path>
                <a:path w="11185525" h="3623310">
                  <a:moveTo>
                    <a:pt x="6131413" y="3292889"/>
                  </a:moveTo>
                  <a:lnTo>
                    <a:pt x="6131413" y="3292889"/>
                  </a:lnTo>
                </a:path>
                <a:path w="11185525" h="3623310">
                  <a:moveTo>
                    <a:pt x="6100042" y="3325272"/>
                  </a:moveTo>
                  <a:lnTo>
                    <a:pt x="6100042" y="3325272"/>
                  </a:lnTo>
                </a:path>
                <a:path w="11185525" h="3623310">
                  <a:moveTo>
                    <a:pt x="6068672" y="3356642"/>
                  </a:moveTo>
                  <a:lnTo>
                    <a:pt x="6068672" y="3356642"/>
                  </a:lnTo>
                </a:path>
                <a:path w="11185525" h="3623310">
                  <a:moveTo>
                    <a:pt x="6037301" y="3388013"/>
                  </a:moveTo>
                  <a:lnTo>
                    <a:pt x="6037301" y="3388013"/>
                  </a:lnTo>
                </a:path>
                <a:path w="11185525" h="3623310">
                  <a:moveTo>
                    <a:pt x="6004919" y="3419383"/>
                  </a:moveTo>
                  <a:lnTo>
                    <a:pt x="6004919" y="3419383"/>
                  </a:lnTo>
                </a:path>
                <a:path w="11185525" h="3623310">
                  <a:moveTo>
                    <a:pt x="5973548" y="3451766"/>
                  </a:moveTo>
                  <a:lnTo>
                    <a:pt x="5973548" y="3451766"/>
                  </a:lnTo>
                </a:path>
                <a:path w="11185525" h="3623310">
                  <a:moveTo>
                    <a:pt x="5942178" y="3483136"/>
                  </a:moveTo>
                  <a:lnTo>
                    <a:pt x="5942178" y="3483136"/>
                  </a:lnTo>
                </a:path>
                <a:path w="11185525" h="3623310">
                  <a:moveTo>
                    <a:pt x="5910807" y="3514507"/>
                  </a:moveTo>
                  <a:lnTo>
                    <a:pt x="5910807" y="3514507"/>
                  </a:lnTo>
                </a:path>
                <a:path w="11185525" h="3623310">
                  <a:moveTo>
                    <a:pt x="5878425" y="3545877"/>
                  </a:moveTo>
                  <a:lnTo>
                    <a:pt x="5878425" y="3545877"/>
                  </a:lnTo>
                </a:path>
                <a:path w="11185525" h="3623310">
                  <a:moveTo>
                    <a:pt x="5847055" y="3578260"/>
                  </a:moveTo>
                  <a:lnTo>
                    <a:pt x="5847055" y="3578260"/>
                  </a:lnTo>
                </a:path>
                <a:path w="11185525" h="3623310">
                  <a:moveTo>
                    <a:pt x="5815684" y="3609630"/>
                  </a:moveTo>
                  <a:lnTo>
                    <a:pt x="5815684" y="3609630"/>
                  </a:lnTo>
                </a:path>
                <a:path w="11185525" h="3623310">
                  <a:moveTo>
                    <a:pt x="6369221" y="2993352"/>
                  </a:moveTo>
                  <a:lnTo>
                    <a:pt x="6369221" y="2993352"/>
                  </a:lnTo>
                </a:path>
                <a:path w="11185525" h="3623310">
                  <a:moveTo>
                    <a:pt x="6336839" y="3024722"/>
                  </a:moveTo>
                  <a:lnTo>
                    <a:pt x="6336839" y="3024722"/>
                  </a:lnTo>
                </a:path>
                <a:path w="11185525" h="3623310">
                  <a:moveTo>
                    <a:pt x="6305468" y="3056093"/>
                  </a:moveTo>
                  <a:lnTo>
                    <a:pt x="6305468" y="3056093"/>
                  </a:lnTo>
                </a:path>
                <a:path w="11185525" h="3623310">
                  <a:moveTo>
                    <a:pt x="6274098" y="3087463"/>
                  </a:moveTo>
                  <a:lnTo>
                    <a:pt x="6274098" y="3087463"/>
                  </a:lnTo>
                </a:path>
                <a:path w="11185525" h="3623310">
                  <a:moveTo>
                    <a:pt x="6242728" y="3119846"/>
                  </a:moveTo>
                  <a:lnTo>
                    <a:pt x="6242728" y="3119846"/>
                  </a:lnTo>
                </a:path>
                <a:path w="11185525" h="3623310">
                  <a:moveTo>
                    <a:pt x="6210345" y="3151216"/>
                  </a:moveTo>
                  <a:lnTo>
                    <a:pt x="6210345" y="3151216"/>
                  </a:lnTo>
                </a:path>
                <a:path w="11185525" h="3623310">
                  <a:moveTo>
                    <a:pt x="6178975" y="3182587"/>
                  </a:moveTo>
                  <a:lnTo>
                    <a:pt x="6178975" y="3182587"/>
                  </a:lnTo>
                </a:path>
                <a:path w="11185525" h="3623310">
                  <a:moveTo>
                    <a:pt x="6147604" y="3213957"/>
                  </a:moveTo>
                  <a:lnTo>
                    <a:pt x="6147604" y="3213957"/>
                  </a:lnTo>
                </a:path>
                <a:path w="11185525" h="3623310">
                  <a:moveTo>
                    <a:pt x="6116234" y="3246339"/>
                  </a:moveTo>
                  <a:lnTo>
                    <a:pt x="6116234" y="3246339"/>
                  </a:lnTo>
                </a:path>
                <a:path w="11185525" h="3623310">
                  <a:moveTo>
                    <a:pt x="6083851" y="3277710"/>
                  </a:moveTo>
                  <a:lnTo>
                    <a:pt x="6083851" y="3277710"/>
                  </a:lnTo>
                </a:path>
                <a:path w="11185525" h="3623310">
                  <a:moveTo>
                    <a:pt x="6052481" y="3309080"/>
                  </a:moveTo>
                  <a:lnTo>
                    <a:pt x="6052481" y="3309080"/>
                  </a:lnTo>
                </a:path>
                <a:path w="11185525" h="3623310">
                  <a:moveTo>
                    <a:pt x="6021110" y="3340451"/>
                  </a:moveTo>
                  <a:lnTo>
                    <a:pt x="6021110" y="3340451"/>
                  </a:lnTo>
                </a:path>
                <a:path w="11185525" h="3623310">
                  <a:moveTo>
                    <a:pt x="5989740" y="3372833"/>
                  </a:moveTo>
                  <a:lnTo>
                    <a:pt x="5989740" y="3372833"/>
                  </a:lnTo>
                </a:path>
                <a:path w="11185525" h="3623310">
                  <a:moveTo>
                    <a:pt x="5958369" y="3404204"/>
                  </a:moveTo>
                  <a:lnTo>
                    <a:pt x="5958369" y="3404204"/>
                  </a:lnTo>
                </a:path>
                <a:path w="11185525" h="3623310">
                  <a:moveTo>
                    <a:pt x="5925987" y="3435574"/>
                  </a:moveTo>
                  <a:lnTo>
                    <a:pt x="5925987" y="3435574"/>
                  </a:lnTo>
                </a:path>
                <a:path w="11185525" h="3623310">
                  <a:moveTo>
                    <a:pt x="5894616" y="3466945"/>
                  </a:moveTo>
                  <a:lnTo>
                    <a:pt x="5894616" y="3466945"/>
                  </a:lnTo>
                </a:path>
                <a:path w="11185525" h="3623310">
                  <a:moveTo>
                    <a:pt x="5863246" y="3498315"/>
                  </a:moveTo>
                  <a:lnTo>
                    <a:pt x="5863246" y="3498315"/>
                  </a:lnTo>
                </a:path>
                <a:path w="11185525" h="3623310">
                  <a:moveTo>
                    <a:pt x="5831875" y="3530698"/>
                  </a:moveTo>
                  <a:lnTo>
                    <a:pt x="5831875" y="3530698"/>
                  </a:lnTo>
                </a:path>
                <a:path w="11185525" h="3623310">
                  <a:moveTo>
                    <a:pt x="5799493" y="3562068"/>
                  </a:moveTo>
                  <a:lnTo>
                    <a:pt x="5799493" y="3562068"/>
                  </a:lnTo>
                </a:path>
                <a:path w="11185525" h="3623310">
                  <a:moveTo>
                    <a:pt x="5768122" y="3593439"/>
                  </a:moveTo>
                  <a:lnTo>
                    <a:pt x="5768122" y="3593439"/>
                  </a:lnTo>
                </a:path>
                <a:path w="11185525" h="3623310">
                  <a:moveTo>
                    <a:pt x="6384401" y="2914419"/>
                  </a:moveTo>
                  <a:lnTo>
                    <a:pt x="6384401" y="2914419"/>
                  </a:lnTo>
                </a:path>
                <a:path w="11185525" h="3623310">
                  <a:moveTo>
                    <a:pt x="6353030" y="2945790"/>
                  </a:moveTo>
                  <a:lnTo>
                    <a:pt x="6353030" y="2945790"/>
                  </a:lnTo>
                </a:path>
                <a:path w="11185525" h="3623310">
                  <a:moveTo>
                    <a:pt x="6321660" y="2977160"/>
                  </a:moveTo>
                  <a:lnTo>
                    <a:pt x="6321660" y="2977160"/>
                  </a:lnTo>
                </a:path>
                <a:path w="11185525" h="3623310">
                  <a:moveTo>
                    <a:pt x="6290289" y="3008531"/>
                  </a:moveTo>
                  <a:lnTo>
                    <a:pt x="6290289" y="3008531"/>
                  </a:lnTo>
                </a:path>
                <a:path w="11185525" h="3623310">
                  <a:moveTo>
                    <a:pt x="6257907" y="3040913"/>
                  </a:moveTo>
                  <a:lnTo>
                    <a:pt x="6257907" y="3040913"/>
                  </a:lnTo>
                </a:path>
                <a:path w="11185525" h="3623310">
                  <a:moveTo>
                    <a:pt x="6226536" y="3072284"/>
                  </a:moveTo>
                  <a:lnTo>
                    <a:pt x="6226536" y="3072284"/>
                  </a:lnTo>
                </a:path>
                <a:path w="11185525" h="3623310">
                  <a:moveTo>
                    <a:pt x="6195166" y="3103654"/>
                  </a:moveTo>
                  <a:lnTo>
                    <a:pt x="6195166" y="3103654"/>
                  </a:lnTo>
                </a:path>
                <a:path w="11185525" h="3623310">
                  <a:moveTo>
                    <a:pt x="6163795" y="3135025"/>
                  </a:moveTo>
                  <a:lnTo>
                    <a:pt x="6163795" y="3135025"/>
                  </a:lnTo>
                </a:path>
                <a:path w="11185525" h="3623310">
                  <a:moveTo>
                    <a:pt x="6131413" y="3167407"/>
                  </a:moveTo>
                  <a:lnTo>
                    <a:pt x="6131413" y="3167407"/>
                  </a:lnTo>
                </a:path>
                <a:path w="11185525" h="3623310">
                  <a:moveTo>
                    <a:pt x="6100042" y="3198778"/>
                  </a:moveTo>
                  <a:lnTo>
                    <a:pt x="6100042" y="3198778"/>
                  </a:lnTo>
                </a:path>
                <a:path w="11185525" h="3623310">
                  <a:moveTo>
                    <a:pt x="6068672" y="3230148"/>
                  </a:moveTo>
                  <a:lnTo>
                    <a:pt x="6068672" y="3230148"/>
                  </a:lnTo>
                </a:path>
                <a:path w="11185525" h="3623310">
                  <a:moveTo>
                    <a:pt x="6037301" y="3261519"/>
                  </a:moveTo>
                  <a:lnTo>
                    <a:pt x="6037301" y="3261519"/>
                  </a:lnTo>
                </a:path>
                <a:path w="11185525" h="3623310">
                  <a:moveTo>
                    <a:pt x="6004919" y="3292889"/>
                  </a:moveTo>
                  <a:lnTo>
                    <a:pt x="6004919" y="3292889"/>
                  </a:lnTo>
                </a:path>
                <a:path w="11185525" h="3623310">
                  <a:moveTo>
                    <a:pt x="5973548" y="3325272"/>
                  </a:moveTo>
                  <a:lnTo>
                    <a:pt x="5973548" y="3325272"/>
                  </a:lnTo>
                </a:path>
                <a:path w="11185525" h="3623310">
                  <a:moveTo>
                    <a:pt x="5942178" y="3356642"/>
                  </a:moveTo>
                  <a:lnTo>
                    <a:pt x="5942178" y="3356642"/>
                  </a:lnTo>
                </a:path>
                <a:path w="11185525" h="3623310">
                  <a:moveTo>
                    <a:pt x="5910807" y="3388013"/>
                  </a:moveTo>
                  <a:lnTo>
                    <a:pt x="5910807" y="3388013"/>
                  </a:lnTo>
                </a:path>
                <a:path w="11185525" h="3623310">
                  <a:moveTo>
                    <a:pt x="5878425" y="3419383"/>
                  </a:moveTo>
                  <a:lnTo>
                    <a:pt x="5878425" y="3419383"/>
                  </a:lnTo>
                </a:path>
                <a:path w="11185525" h="3623310">
                  <a:moveTo>
                    <a:pt x="5847055" y="3451766"/>
                  </a:moveTo>
                  <a:lnTo>
                    <a:pt x="5847055" y="3451766"/>
                  </a:lnTo>
                </a:path>
                <a:path w="11185525" h="3623310">
                  <a:moveTo>
                    <a:pt x="7490464" y="3325272"/>
                  </a:moveTo>
                  <a:lnTo>
                    <a:pt x="7490464" y="3325272"/>
                  </a:lnTo>
                </a:path>
                <a:path w="11185525" h="3623310">
                  <a:moveTo>
                    <a:pt x="7459093" y="3356642"/>
                  </a:moveTo>
                  <a:lnTo>
                    <a:pt x="7459093" y="3356642"/>
                  </a:lnTo>
                </a:path>
                <a:path w="11185525" h="3623310">
                  <a:moveTo>
                    <a:pt x="7427723" y="3388013"/>
                  </a:moveTo>
                  <a:lnTo>
                    <a:pt x="7427723" y="3388013"/>
                  </a:lnTo>
                </a:path>
                <a:path w="11185525" h="3623310">
                  <a:moveTo>
                    <a:pt x="7396352" y="3419383"/>
                  </a:moveTo>
                  <a:lnTo>
                    <a:pt x="7396352" y="3419383"/>
                  </a:lnTo>
                </a:path>
                <a:path w="11185525" h="3623310">
                  <a:moveTo>
                    <a:pt x="7364982" y="3451766"/>
                  </a:moveTo>
                  <a:lnTo>
                    <a:pt x="7364982" y="3451766"/>
                  </a:lnTo>
                </a:path>
                <a:path w="11185525" h="3623310">
                  <a:moveTo>
                    <a:pt x="7332599" y="3483136"/>
                  </a:moveTo>
                  <a:lnTo>
                    <a:pt x="7332599" y="3483136"/>
                  </a:lnTo>
                </a:path>
                <a:path w="11185525" h="3623310">
                  <a:moveTo>
                    <a:pt x="7301229" y="3514507"/>
                  </a:moveTo>
                  <a:lnTo>
                    <a:pt x="7301229" y="3514507"/>
                  </a:lnTo>
                </a:path>
                <a:path w="11185525" h="3623310">
                  <a:moveTo>
                    <a:pt x="7269858" y="3545877"/>
                  </a:moveTo>
                  <a:lnTo>
                    <a:pt x="7269858" y="3545877"/>
                  </a:lnTo>
                </a:path>
                <a:path w="11185525" h="3623310">
                  <a:moveTo>
                    <a:pt x="7238488" y="3578260"/>
                  </a:moveTo>
                  <a:lnTo>
                    <a:pt x="7238488" y="3578260"/>
                  </a:lnTo>
                </a:path>
                <a:path w="11185525" h="3623310">
                  <a:moveTo>
                    <a:pt x="7206105" y="3609630"/>
                  </a:moveTo>
                  <a:lnTo>
                    <a:pt x="7206105" y="3609630"/>
                  </a:lnTo>
                </a:path>
                <a:path w="11185525" h="3623310">
                  <a:moveTo>
                    <a:pt x="7506655" y="3246339"/>
                  </a:moveTo>
                  <a:lnTo>
                    <a:pt x="7506655" y="3246339"/>
                  </a:lnTo>
                </a:path>
                <a:path w="11185525" h="3623310">
                  <a:moveTo>
                    <a:pt x="7475284" y="3277710"/>
                  </a:moveTo>
                  <a:lnTo>
                    <a:pt x="7475284" y="3277710"/>
                  </a:lnTo>
                </a:path>
                <a:path w="11185525" h="3623310">
                  <a:moveTo>
                    <a:pt x="7443914" y="3309080"/>
                  </a:moveTo>
                  <a:lnTo>
                    <a:pt x="7443914" y="3309080"/>
                  </a:lnTo>
                </a:path>
                <a:path w="11185525" h="3623310">
                  <a:moveTo>
                    <a:pt x="7411531" y="3340451"/>
                  </a:moveTo>
                  <a:lnTo>
                    <a:pt x="7411531" y="3340451"/>
                  </a:lnTo>
                </a:path>
                <a:path w="11185525" h="3623310">
                  <a:moveTo>
                    <a:pt x="7380161" y="3372833"/>
                  </a:moveTo>
                  <a:lnTo>
                    <a:pt x="7380161" y="3372833"/>
                  </a:lnTo>
                </a:path>
                <a:path w="11185525" h="3623310">
                  <a:moveTo>
                    <a:pt x="7348790" y="3404204"/>
                  </a:moveTo>
                  <a:lnTo>
                    <a:pt x="7348790" y="3404204"/>
                  </a:lnTo>
                </a:path>
                <a:path w="11185525" h="3623310">
                  <a:moveTo>
                    <a:pt x="7317420" y="3435574"/>
                  </a:moveTo>
                  <a:lnTo>
                    <a:pt x="7317420" y="3435574"/>
                  </a:lnTo>
                </a:path>
                <a:path w="11185525" h="3623310">
                  <a:moveTo>
                    <a:pt x="7285037" y="3466945"/>
                  </a:moveTo>
                  <a:lnTo>
                    <a:pt x="7285037" y="3466945"/>
                  </a:lnTo>
                </a:path>
                <a:path w="11185525" h="3623310">
                  <a:moveTo>
                    <a:pt x="7253667" y="3498315"/>
                  </a:moveTo>
                  <a:lnTo>
                    <a:pt x="7253667" y="3498315"/>
                  </a:lnTo>
                </a:path>
                <a:path w="11185525" h="3623310">
                  <a:moveTo>
                    <a:pt x="7222296" y="3530698"/>
                  </a:moveTo>
                  <a:lnTo>
                    <a:pt x="7222296" y="3530698"/>
                  </a:lnTo>
                </a:path>
                <a:path w="11185525" h="3623310">
                  <a:moveTo>
                    <a:pt x="7190926" y="3562068"/>
                  </a:moveTo>
                  <a:lnTo>
                    <a:pt x="7190926" y="3562068"/>
                  </a:lnTo>
                </a:path>
                <a:path w="11185525" h="3623310">
                  <a:moveTo>
                    <a:pt x="7158543" y="3593439"/>
                  </a:moveTo>
                  <a:lnTo>
                    <a:pt x="7158543" y="3593439"/>
                  </a:lnTo>
                </a:path>
                <a:path w="11185525" h="3623310">
                  <a:moveTo>
                    <a:pt x="7490464" y="3198778"/>
                  </a:moveTo>
                  <a:lnTo>
                    <a:pt x="7490464" y="3198778"/>
                  </a:lnTo>
                </a:path>
                <a:path w="11185525" h="3623310">
                  <a:moveTo>
                    <a:pt x="7459093" y="3230148"/>
                  </a:moveTo>
                  <a:lnTo>
                    <a:pt x="7459093" y="3230148"/>
                  </a:lnTo>
                </a:path>
                <a:path w="11185525" h="3623310">
                  <a:moveTo>
                    <a:pt x="7427723" y="3261519"/>
                  </a:moveTo>
                  <a:lnTo>
                    <a:pt x="7427723" y="3261519"/>
                  </a:lnTo>
                </a:path>
                <a:path w="11185525" h="3623310">
                  <a:moveTo>
                    <a:pt x="7396352" y="3292889"/>
                  </a:moveTo>
                  <a:lnTo>
                    <a:pt x="7396352" y="3292889"/>
                  </a:lnTo>
                </a:path>
                <a:path w="11185525" h="3623310">
                  <a:moveTo>
                    <a:pt x="7364982" y="3325272"/>
                  </a:moveTo>
                  <a:lnTo>
                    <a:pt x="7364982" y="3325272"/>
                  </a:lnTo>
                </a:path>
                <a:path w="11185525" h="3623310">
                  <a:moveTo>
                    <a:pt x="7332599" y="3356642"/>
                  </a:moveTo>
                  <a:lnTo>
                    <a:pt x="7332599" y="3356642"/>
                  </a:lnTo>
                </a:path>
                <a:path w="11185525" h="3623310">
                  <a:moveTo>
                    <a:pt x="7301229" y="3388013"/>
                  </a:moveTo>
                  <a:lnTo>
                    <a:pt x="7301229" y="3388013"/>
                  </a:lnTo>
                </a:path>
                <a:path w="11185525" h="3623310">
                  <a:moveTo>
                    <a:pt x="7269858" y="3419383"/>
                  </a:moveTo>
                  <a:lnTo>
                    <a:pt x="7269858" y="3419383"/>
                  </a:lnTo>
                </a:path>
                <a:path w="11185525" h="3623310">
                  <a:moveTo>
                    <a:pt x="7238488" y="3451766"/>
                  </a:moveTo>
                  <a:lnTo>
                    <a:pt x="7238488" y="3451766"/>
                  </a:lnTo>
                </a:path>
                <a:path w="11185525" h="3623310">
                  <a:moveTo>
                    <a:pt x="7206105" y="3483136"/>
                  </a:moveTo>
                  <a:lnTo>
                    <a:pt x="7206105" y="3483136"/>
                  </a:lnTo>
                </a:path>
                <a:path w="11185525" h="3623310">
                  <a:moveTo>
                    <a:pt x="7174735" y="3514507"/>
                  </a:moveTo>
                  <a:lnTo>
                    <a:pt x="7174735" y="3514507"/>
                  </a:lnTo>
                </a:path>
                <a:path w="11185525" h="3623310">
                  <a:moveTo>
                    <a:pt x="7143364" y="3545877"/>
                  </a:moveTo>
                  <a:lnTo>
                    <a:pt x="7143364" y="3545877"/>
                  </a:lnTo>
                </a:path>
                <a:path w="11185525" h="3623310">
                  <a:moveTo>
                    <a:pt x="7111994" y="3578260"/>
                  </a:moveTo>
                  <a:lnTo>
                    <a:pt x="7111994" y="3578260"/>
                  </a:lnTo>
                </a:path>
                <a:path w="11185525" h="3623310">
                  <a:moveTo>
                    <a:pt x="7079611" y="3609630"/>
                  </a:moveTo>
                  <a:lnTo>
                    <a:pt x="7079611" y="3609630"/>
                  </a:lnTo>
                </a:path>
                <a:path w="11185525" h="3623310">
                  <a:moveTo>
                    <a:pt x="7506655" y="3119846"/>
                  </a:moveTo>
                  <a:lnTo>
                    <a:pt x="7506655" y="3119846"/>
                  </a:lnTo>
                </a:path>
                <a:path w="11185525" h="3623310">
                  <a:moveTo>
                    <a:pt x="7475284" y="3151216"/>
                  </a:moveTo>
                  <a:lnTo>
                    <a:pt x="7475284" y="3151216"/>
                  </a:lnTo>
                </a:path>
                <a:path w="11185525" h="3623310">
                  <a:moveTo>
                    <a:pt x="7443914" y="3182587"/>
                  </a:moveTo>
                  <a:lnTo>
                    <a:pt x="7443914" y="3182587"/>
                  </a:lnTo>
                </a:path>
                <a:path w="11185525" h="3623310">
                  <a:moveTo>
                    <a:pt x="7411531" y="3213957"/>
                  </a:moveTo>
                  <a:lnTo>
                    <a:pt x="7411531" y="3213957"/>
                  </a:lnTo>
                </a:path>
                <a:path w="11185525" h="3623310">
                  <a:moveTo>
                    <a:pt x="7380161" y="3246339"/>
                  </a:moveTo>
                  <a:lnTo>
                    <a:pt x="7380161" y="3246339"/>
                  </a:lnTo>
                </a:path>
                <a:path w="11185525" h="3623310">
                  <a:moveTo>
                    <a:pt x="7348790" y="3277710"/>
                  </a:moveTo>
                  <a:lnTo>
                    <a:pt x="7348790" y="3277710"/>
                  </a:lnTo>
                </a:path>
                <a:path w="11185525" h="3623310">
                  <a:moveTo>
                    <a:pt x="7317420" y="3309080"/>
                  </a:moveTo>
                  <a:lnTo>
                    <a:pt x="7317420" y="3309080"/>
                  </a:lnTo>
                </a:path>
                <a:path w="11185525" h="3623310">
                  <a:moveTo>
                    <a:pt x="7285037" y="3340451"/>
                  </a:moveTo>
                  <a:lnTo>
                    <a:pt x="7285037" y="3340451"/>
                  </a:lnTo>
                </a:path>
                <a:path w="11185525" h="3623310">
                  <a:moveTo>
                    <a:pt x="7253667" y="3372833"/>
                  </a:moveTo>
                  <a:lnTo>
                    <a:pt x="7253667" y="3372833"/>
                  </a:lnTo>
                </a:path>
                <a:path w="11185525" h="3623310">
                  <a:moveTo>
                    <a:pt x="7222296" y="3404204"/>
                  </a:moveTo>
                  <a:lnTo>
                    <a:pt x="7222296" y="3404204"/>
                  </a:lnTo>
                </a:path>
                <a:path w="11185525" h="3623310">
                  <a:moveTo>
                    <a:pt x="7190926" y="3435574"/>
                  </a:moveTo>
                  <a:lnTo>
                    <a:pt x="7190926" y="3435574"/>
                  </a:lnTo>
                </a:path>
                <a:path w="11185525" h="3623310">
                  <a:moveTo>
                    <a:pt x="7158543" y="3466945"/>
                  </a:moveTo>
                  <a:lnTo>
                    <a:pt x="7158543" y="3466945"/>
                  </a:lnTo>
                </a:path>
                <a:path w="11185525" h="3623310">
                  <a:moveTo>
                    <a:pt x="7127173" y="3498315"/>
                  </a:moveTo>
                  <a:lnTo>
                    <a:pt x="7127173" y="3498315"/>
                  </a:lnTo>
                </a:path>
                <a:path w="11185525" h="3623310">
                  <a:moveTo>
                    <a:pt x="7095803" y="3530698"/>
                  </a:moveTo>
                  <a:lnTo>
                    <a:pt x="7095803" y="3530698"/>
                  </a:lnTo>
                </a:path>
                <a:path w="11185525" h="3623310">
                  <a:moveTo>
                    <a:pt x="7064432" y="3562068"/>
                  </a:moveTo>
                  <a:lnTo>
                    <a:pt x="7064432" y="3562068"/>
                  </a:lnTo>
                </a:path>
                <a:path w="11185525" h="3623310">
                  <a:moveTo>
                    <a:pt x="7033062" y="3593439"/>
                  </a:moveTo>
                  <a:lnTo>
                    <a:pt x="7033062" y="3593439"/>
                  </a:lnTo>
                </a:path>
                <a:path w="11185525" h="3623310">
                  <a:moveTo>
                    <a:pt x="7490464" y="3072284"/>
                  </a:moveTo>
                  <a:lnTo>
                    <a:pt x="7490464" y="3072284"/>
                  </a:lnTo>
                </a:path>
                <a:path w="11185525" h="3623310">
                  <a:moveTo>
                    <a:pt x="7459093" y="3103654"/>
                  </a:moveTo>
                  <a:lnTo>
                    <a:pt x="7459093" y="3103654"/>
                  </a:lnTo>
                </a:path>
                <a:path w="11185525" h="3623310">
                  <a:moveTo>
                    <a:pt x="7427723" y="3135025"/>
                  </a:moveTo>
                  <a:lnTo>
                    <a:pt x="7427723" y="3135025"/>
                  </a:lnTo>
                </a:path>
                <a:path w="11185525" h="3623310">
                  <a:moveTo>
                    <a:pt x="7396352" y="3167407"/>
                  </a:moveTo>
                  <a:lnTo>
                    <a:pt x="7396352" y="3167407"/>
                  </a:lnTo>
                </a:path>
                <a:path w="11185525" h="3623310">
                  <a:moveTo>
                    <a:pt x="7364982" y="3198778"/>
                  </a:moveTo>
                  <a:lnTo>
                    <a:pt x="7364982" y="3198778"/>
                  </a:lnTo>
                </a:path>
                <a:path w="11185525" h="3623310">
                  <a:moveTo>
                    <a:pt x="7332599" y="3230148"/>
                  </a:moveTo>
                  <a:lnTo>
                    <a:pt x="7332599" y="3230148"/>
                  </a:lnTo>
                </a:path>
                <a:path w="11185525" h="3623310">
                  <a:moveTo>
                    <a:pt x="7301229" y="3261519"/>
                  </a:moveTo>
                  <a:lnTo>
                    <a:pt x="7301229" y="3261519"/>
                  </a:lnTo>
                </a:path>
                <a:path w="11185525" h="3623310">
                  <a:moveTo>
                    <a:pt x="7269858" y="3292889"/>
                  </a:moveTo>
                  <a:lnTo>
                    <a:pt x="7269858" y="3292889"/>
                  </a:lnTo>
                </a:path>
                <a:path w="11185525" h="3623310">
                  <a:moveTo>
                    <a:pt x="7238488" y="3325272"/>
                  </a:moveTo>
                  <a:lnTo>
                    <a:pt x="7238488" y="3325272"/>
                  </a:lnTo>
                </a:path>
                <a:path w="11185525" h="3623310">
                  <a:moveTo>
                    <a:pt x="7206105" y="3356642"/>
                  </a:moveTo>
                  <a:lnTo>
                    <a:pt x="7206105" y="3356642"/>
                  </a:lnTo>
                </a:path>
                <a:path w="11185525" h="3623310">
                  <a:moveTo>
                    <a:pt x="7174735" y="3388013"/>
                  </a:moveTo>
                  <a:lnTo>
                    <a:pt x="7174735" y="3388013"/>
                  </a:lnTo>
                </a:path>
                <a:path w="11185525" h="3623310">
                  <a:moveTo>
                    <a:pt x="7143364" y="3419383"/>
                  </a:moveTo>
                  <a:lnTo>
                    <a:pt x="7143364" y="3419383"/>
                  </a:lnTo>
                </a:path>
                <a:path w="11185525" h="3623310">
                  <a:moveTo>
                    <a:pt x="7111994" y="3451766"/>
                  </a:moveTo>
                  <a:lnTo>
                    <a:pt x="7111994" y="3451766"/>
                  </a:lnTo>
                </a:path>
                <a:path w="11185525" h="3623310">
                  <a:moveTo>
                    <a:pt x="7079611" y="3483136"/>
                  </a:moveTo>
                  <a:lnTo>
                    <a:pt x="7079611" y="3483136"/>
                  </a:lnTo>
                </a:path>
                <a:path w="11185525" h="3623310">
                  <a:moveTo>
                    <a:pt x="7048241" y="3514507"/>
                  </a:moveTo>
                  <a:lnTo>
                    <a:pt x="7048241" y="3514507"/>
                  </a:lnTo>
                </a:path>
                <a:path w="11185525" h="3623310">
                  <a:moveTo>
                    <a:pt x="7016870" y="3545877"/>
                  </a:moveTo>
                  <a:lnTo>
                    <a:pt x="7016870" y="3545877"/>
                  </a:lnTo>
                </a:path>
                <a:path w="11185525" h="3623310">
                  <a:moveTo>
                    <a:pt x="6985500" y="3578260"/>
                  </a:moveTo>
                  <a:lnTo>
                    <a:pt x="6985500" y="3578260"/>
                  </a:lnTo>
                </a:path>
                <a:path w="11185525" h="3623310">
                  <a:moveTo>
                    <a:pt x="6953117" y="3609630"/>
                  </a:moveTo>
                  <a:lnTo>
                    <a:pt x="6953117" y="3609630"/>
                  </a:lnTo>
                </a:path>
                <a:path w="11185525" h="3623310">
                  <a:moveTo>
                    <a:pt x="7506655" y="2993352"/>
                  </a:moveTo>
                  <a:lnTo>
                    <a:pt x="7506655" y="2993352"/>
                  </a:lnTo>
                </a:path>
                <a:path w="11185525" h="3623310">
                  <a:moveTo>
                    <a:pt x="7475284" y="3024722"/>
                  </a:moveTo>
                  <a:lnTo>
                    <a:pt x="7475284" y="3024722"/>
                  </a:lnTo>
                </a:path>
                <a:path w="11185525" h="3623310">
                  <a:moveTo>
                    <a:pt x="7443914" y="3056093"/>
                  </a:moveTo>
                  <a:lnTo>
                    <a:pt x="7443914" y="3056093"/>
                  </a:lnTo>
                </a:path>
                <a:path w="11185525" h="3623310">
                  <a:moveTo>
                    <a:pt x="7411531" y="3087463"/>
                  </a:moveTo>
                  <a:lnTo>
                    <a:pt x="7411531" y="3087463"/>
                  </a:lnTo>
                </a:path>
                <a:path w="11185525" h="3623310">
                  <a:moveTo>
                    <a:pt x="7380161" y="3119846"/>
                  </a:moveTo>
                  <a:lnTo>
                    <a:pt x="7380161" y="3119846"/>
                  </a:lnTo>
                </a:path>
                <a:path w="11185525" h="3623310">
                  <a:moveTo>
                    <a:pt x="7348790" y="3151216"/>
                  </a:moveTo>
                  <a:lnTo>
                    <a:pt x="7348790" y="3151216"/>
                  </a:lnTo>
                </a:path>
                <a:path w="11185525" h="3623310">
                  <a:moveTo>
                    <a:pt x="7317420" y="3182587"/>
                  </a:moveTo>
                  <a:lnTo>
                    <a:pt x="7317420" y="3182587"/>
                  </a:lnTo>
                </a:path>
                <a:path w="11185525" h="3623310">
                  <a:moveTo>
                    <a:pt x="7285037" y="3213957"/>
                  </a:moveTo>
                  <a:lnTo>
                    <a:pt x="7285037" y="3213957"/>
                  </a:lnTo>
                </a:path>
                <a:path w="11185525" h="3623310">
                  <a:moveTo>
                    <a:pt x="7253667" y="3246339"/>
                  </a:moveTo>
                  <a:lnTo>
                    <a:pt x="7253667" y="3246339"/>
                  </a:lnTo>
                </a:path>
                <a:path w="11185525" h="3623310">
                  <a:moveTo>
                    <a:pt x="7222296" y="3277710"/>
                  </a:moveTo>
                  <a:lnTo>
                    <a:pt x="7222296" y="3277710"/>
                  </a:lnTo>
                </a:path>
                <a:path w="11185525" h="3623310">
                  <a:moveTo>
                    <a:pt x="7190926" y="3309080"/>
                  </a:moveTo>
                  <a:lnTo>
                    <a:pt x="7190926" y="3309080"/>
                  </a:lnTo>
                </a:path>
                <a:path w="11185525" h="3623310">
                  <a:moveTo>
                    <a:pt x="7158543" y="3340451"/>
                  </a:moveTo>
                  <a:lnTo>
                    <a:pt x="7158543" y="3340451"/>
                  </a:lnTo>
                </a:path>
                <a:path w="11185525" h="3623310">
                  <a:moveTo>
                    <a:pt x="7127173" y="3372833"/>
                  </a:moveTo>
                  <a:lnTo>
                    <a:pt x="7127173" y="3372833"/>
                  </a:lnTo>
                </a:path>
                <a:path w="11185525" h="3623310">
                  <a:moveTo>
                    <a:pt x="7095803" y="3404204"/>
                  </a:moveTo>
                  <a:lnTo>
                    <a:pt x="7095803" y="3404204"/>
                  </a:lnTo>
                </a:path>
                <a:path w="11185525" h="3623310">
                  <a:moveTo>
                    <a:pt x="7064432" y="3435574"/>
                  </a:moveTo>
                  <a:lnTo>
                    <a:pt x="7064432" y="3435574"/>
                  </a:lnTo>
                </a:path>
                <a:path w="11185525" h="3623310">
                  <a:moveTo>
                    <a:pt x="7033062" y="3466945"/>
                  </a:moveTo>
                  <a:lnTo>
                    <a:pt x="7033062" y="3466945"/>
                  </a:lnTo>
                </a:path>
                <a:path w="11185525" h="3623310">
                  <a:moveTo>
                    <a:pt x="7000679" y="3498315"/>
                  </a:moveTo>
                  <a:lnTo>
                    <a:pt x="7000679" y="3498315"/>
                  </a:lnTo>
                </a:path>
                <a:path w="11185525" h="3623310">
                  <a:moveTo>
                    <a:pt x="6969309" y="3530698"/>
                  </a:moveTo>
                  <a:lnTo>
                    <a:pt x="6969309" y="3530698"/>
                  </a:lnTo>
                </a:path>
                <a:path w="11185525" h="3623310">
                  <a:moveTo>
                    <a:pt x="6937938" y="3562068"/>
                  </a:moveTo>
                  <a:lnTo>
                    <a:pt x="6937938" y="3562068"/>
                  </a:lnTo>
                </a:path>
                <a:path w="11185525" h="3623310">
                  <a:moveTo>
                    <a:pt x="6906568" y="3593439"/>
                  </a:moveTo>
                  <a:lnTo>
                    <a:pt x="6906568" y="3593439"/>
                  </a:lnTo>
                </a:path>
                <a:path w="11185525" h="3623310">
                  <a:moveTo>
                    <a:pt x="7258727" y="2292069"/>
                  </a:moveTo>
                  <a:lnTo>
                    <a:pt x="7258727" y="2292069"/>
                  </a:lnTo>
                </a:path>
                <a:path w="11185525" h="3623310">
                  <a:moveTo>
                    <a:pt x="7511715" y="2461065"/>
                  </a:moveTo>
                  <a:lnTo>
                    <a:pt x="7511715" y="2461065"/>
                  </a:lnTo>
                </a:path>
                <a:path w="11185525" h="3623310">
                  <a:moveTo>
                    <a:pt x="7490464" y="2482316"/>
                  </a:moveTo>
                  <a:lnTo>
                    <a:pt x="7490464" y="2482316"/>
                  </a:lnTo>
                </a:path>
                <a:path w="11185525" h="3623310">
                  <a:moveTo>
                    <a:pt x="7470225" y="2503567"/>
                  </a:moveTo>
                  <a:lnTo>
                    <a:pt x="7470225" y="2503567"/>
                  </a:lnTo>
                </a:path>
                <a:path w="11185525" h="3623310">
                  <a:moveTo>
                    <a:pt x="7448974" y="2523806"/>
                  </a:moveTo>
                  <a:lnTo>
                    <a:pt x="7448974" y="2523806"/>
                  </a:lnTo>
                </a:path>
                <a:path w="11185525" h="3623310">
                  <a:moveTo>
                    <a:pt x="7427723" y="2545057"/>
                  </a:moveTo>
                  <a:lnTo>
                    <a:pt x="7427723" y="2545057"/>
                  </a:lnTo>
                </a:path>
                <a:path w="11185525" h="3623310">
                  <a:moveTo>
                    <a:pt x="7406472" y="2566308"/>
                  </a:moveTo>
                  <a:lnTo>
                    <a:pt x="7406472" y="2566308"/>
                  </a:lnTo>
                </a:path>
                <a:path w="11185525" h="3623310">
                  <a:moveTo>
                    <a:pt x="7385221" y="2587559"/>
                  </a:moveTo>
                  <a:lnTo>
                    <a:pt x="7385221" y="2587559"/>
                  </a:lnTo>
                </a:path>
                <a:path w="11185525" h="3623310">
                  <a:moveTo>
                    <a:pt x="7364982" y="2608810"/>
                  </a:moveTo>
                  <a:lnTo>
                    <a:pt x="7364982" y="2608810"/>
                  </a:lnTo>
                </a:path>
                <a:path w="11185525" h="3623310">
                  <a:moveTo>
                    <a:pt x="7343731" y="2630061"/>
                  </a:moveTo>
                  <a:lnTo>
                    <a:pt x="7343731" y="2630061"/>
                  </a:lnTo>
                </a:path>
                <a:path w="11185525" h="3623310">
                  <a:moveTo>
                    <a:pt x="7322480" y="2650300"/>
                  </a:moveTo>
                  <a:lnTo>
                    <a:pt x="7322480" y="2650300"/>
                  </a:lnTo>
                </a:path>
                <a:path w="11185525" h="3623310">
                  <a:moveTo>
                    <a:pt x="7301229" y="2671551"/>
                  </a:moveTo>
                  <a:lnTo>
                    <a:pt x="7301229" y="2671551"/>
                  </a:lnTo>
                </a:path>
                <a:path w="11185525" h="3623310">
                  <a:moveTo>
                    <a:pt x="7279978" y="2692802"/>
                  </a:moveTo>
                  <a:lnTo>
                    <a:pt x="7279978" y="2692802"/>
                  </a:lnTo>
                </a:path>
                <a:path w="11185525" h="3623310">
                  <a:moveTo>
                    <a:pt x="7258727" y="2714053"/>
                  </a:moveTo>
                  <a:lnTo>
                    <a:pt x="7258727" y="2714053"/>
                  </a:lnTo>
                </a:path>
                <a:path w="11185525" h="3623310">
                  <a:moveTo>
                    <a:pt x="7501595" y="2429695"/>
                  </a:moveTo>
                  <a:lnTo>
                    <a:pt x="7501595" y="2429695"/>
                  </a:lnTo>
                </a:path>
                <a:path w="11185525" h="3623310">
                  <a:moveTo>
                    <a:pt x="7480344" y="2450946"/>
                  </a:moveTo>
                  <a:lnTo>
                    <a:pt x="7480344" y="2450946"/>
                  </a:lnTo>
                </a:path>
                <a:path w="11185525" h="3623310">
                  <a:moveTo>
                    <a:pt x="7459093" y="2471185"/>
                  </a:moveTo>
                  <a:lnTo>
                    <a:pt x="7459093" y="2471185"/>
                  </a:lnTo>
                </a:path>
                <a:path w="11185525" h="3623310">
                  <a:moveTo>
                    <a:pt x="7437842" y="2492436"/>
                  </a:moveTo>
                  <a:lnTo>
                    <a:pt x="7437842" y="2492436"/>
                  </a:lnTo>
                </a:path>
                <a:path w="11185525" h="3623310">
                  <a:moveTo>
                    <a:pt x="7417603" y="2513687"/>
                  </a:moveTo>
                  <a:lnTo>
                    <a:pt x="7417603" y="2513687"/>
                  </a:lnTo>
                </a:path>
                <a:path w="11185525" h="3623310">
                  <a:moveTo>
                    <a:pt x="7396352" y="2534938"/>
                  </a:moveTo>
                  <a:lnTo>
                    <a:pt x="7396352" y="2534938"/>
                  </a:lnTo>
                </a:path>
                <a:path w="11185525" h="3623310">
                  <a:moveTo>
                    <a:pt x="7375101" y="2556189"/>
                  </a:moveTo>
                  <a:lnTo>
                    <a:pt x="7375101" y="2556189"/>
                  </a:lnTo>
                </a:path>
                <a:path w="11185525" h="3623310">
                  <a:moveTo>
                    <a:pt x="7353850" y="2576428"/>
                  </a:moveTo>
                  <a:lnTo>
                    <a:pt x="7353850" y="2576428"/>
                  </a:lnTo>
                </a:path>
                <a:path w="11185525" h="3623310">
                  <a:moveTo>
                    <a:pt x="7332599" y="2597679"/>
                  </a:moveTo>
                  <a:lnTo>
                    <a:pt x="7332599" y="2597679"/>
                  </a:lnTo>
                </a:path>
                <a:path w="11185525" h="3623310">
                  <a:moveTo>
                    <a:pt x="7311348" y="2618930"/>
                  </a:moveTo>
                  <a:lnTo>
                    <a:pt x="7311348" y="2618930"/>
                  </a:lnTo>
                </a:path>
                <a:path w="11185525" h="3623310">
                  <a:moveTo>
                    <a:pt x="7291109" y="2640181"/>
                  </a:moveTo>
                  <a:lnTo>
                    <a:pt x="7291109" y="2640181"/>
                  </a:lnTo>
                </a:path>
                <a:path w="11185525" h="3623310">
                  <a:moveTo>
                    <a:pt x="7269858" y="2661432"/>
                  </a:moveTo>
                  <a:lnTo>
                    <a:pt x="7269858" y="2661432"/>
                  </a:lnTo>
                </a:path>
                <a:path w="11185525" h="3623310">
                  <a:moveTo>
                    <a:pt x="7511715" y="2377073"/>
                  </a:moveTo>
                  <a:lnTo>
                    <a:pt x="7511715" y="2377073"/>
                  </a:lnTo>
                </a:path>
                <a:path w="11185525" h="3623310">
                  <a:moveTo>
                    <a:pt x="7490464" y="2397312"/>
                  </a:moveTo>
                  <a:lnTo>
                    <a:pt x="7490464" y="2397312"/>
                  </a:lnTo>
                </a:path>
                <a:path w="11185525" h="3623310">
                  <a:moveTo>
                    <a:pt x="7470225" y="2418563"/>
                  </a:moveTo>
                  <a:lnTo>
                    <a:pt x="7470225" y="2418563"/>
                  </a:lnTo>
                </a:path>
                <a:path w="11185525" h="3623310">
                  <a:moveTo>
                    <a:pt x="7448974" y="2439814"/>
                  </a:moveTo>
                  <a:lnTo>
                    <a:pt x="7448974" y="2439814"/>
                  </a:lnTo>
                </a:path>
                <a:path w="11185525" h="3623310">
                  <a:moveTo>
                    <a:pt x="7427723" y="2461065"/>
                  </a:moveTo>
                  <a:lnTo>
                    <a:pt x="7427723" y="2461065"/>
                  </a:lnTo>
                </a:path>
                <a:path w="11185525" h="3623310">
                  <a:moveTo>
                    <a:pt x="7406472" y="2482316"/>
                  </a:moveTo>
                  <a:lnTo>
                    <a:pt x="7406472" y="2482316"/>
                  </a:lnTo>
                </a:path>
                <a:path w="11185525" h="3623310">
                  <a:moveTo>
                    <a:pt x="7385221" y="2503567"/>
                  </a:moveTo>
                  <a:lnTo>
                    <a:pt x="7385221" y="2503567"/>
                  </a:lnTo>
                </a:path>
                <a:path w="11185525" h="3623310">
                  <a:moveTo>
                    <a:pt x="7364982" y="2523806"/>
                  </a:moveTo>
                  <a:lnTo>
                    <a:pt x="7364982" y="2523806"/>
                  </a:lnTo>
                </a:path>
                <a:path w="11185525" h="3623310">
                  <a:moveTo>
                    <a:pt x="7343731" y="2545057"/>
                  </a:moveTo>
                  <a:lnTo>
                    <a:pt x="7343731" y="2545057"/>
                  </a:lnTo>
                </a:path>
                <a:path w="11185525" h="3623310">
                  <a:moveTo>
                    <a:pt x="7322480" y="2566308"/>
                  </a:moveTo>
                  <a:lnTo>
                    <a:pt x="7322480" y="2566308"/>
                  </a:lnTo>
                </a:path>
                <a:path w="11185525" h="3623310">
                  <a:moveTo>
                    <a:pt x="7301229" y="2587559"/>
                  </a:moveTo>
                  <a:lnTo>
                    <a:pt x="7301229" y="2587559"/>
                  </a:lnTo>
                </a:path>
                <a:path w="11185525" h="3623310">
                  <a:moveTo>
                    <a:pt x="7279978" y="2608810"/>
                  </a:moveTo>
                  <a:lnTo>
                    <a:pt x="7279978" y="2608810"/>
                  </a:lnTo>
                </a:path>
                <a:path w="11185525" h="3623310">
                  <a:moveTo>
                    <a:pt x="7258727" y="2630061"/>
                  </a:moveTo>
                  <a:lnTo>
                    <a:pt x="7258727" y="2630061"/>
                  </a:lnTo>
                </a:path>
                <a:path w="11185525" h="3623310">
                  <a:moveTo>
                    <a:pt x="7501595" y="2344691"/>
                  </a:moveTo>
                  <a:lnTo>
                    <a:pt x="7501595" y="2344691"/>
                  </a:lnTo>
                </a:path>
                <a:path w="11185525" h="3623310">
                  <a:moveTo>
                    <a:pt x="7480344" y="2365942"/>
                  </a:moveTo>
                  <a:lnTo>
                    <a:pt x="7480344" y="2365942"/>
                  </a:lnTo>
                </a:path>
                <a:path w="11185525" h="3623310">
                  <a:moveTo>
                    <a:pt x="7459093" y="2387193"/>
                  </a:moveTo>
                  <a:lnTo>
                    <a:pt x="7459093" y="2387193"/>
                  </a:lnTo>
                </a:path>
                <a:path w="11185525" h="3623310">
                  <a:moveTo>
                    <a:pt x="7437842" y="2408444"/>
                  </a:moveTo>
                  <a:lnTo>
                    <a:pt x="7437842" y="2408444"/>
                  </a:lnTo>
                </a:path>
                <a:path w="11185525" h="3623310">
                  <a:moveTo>
                    <a:pt x="7417603" y="2429695"/>
                  </a:moveTo>
                  <a:lnTo>
                    <a:pt x="7417603" y="2429695"/>
                  </a:lnTo>
                </a:path>
                <a:path w="11185525" h="3623310">
                  <a:moveTo>
                    <a:pt x="7396352" y="2450946"/>
                  </a:moveTo>
                  <a:lnTo>
                    <a:pt x="7396352" y="2450946"/>
                  </a:lnTo>
                </a:path>
                <a:path w="11185525" h="3623310">
                  <a:moveTo>
                    <a:pt x="7375101" y="2471185"/>
                  </a:moveTo>
                  <a:lnTo>
                    <a:pt x="7375101" y="2471185"/>
                  </a:lnTo>
                </a:path>
                <a:path w="11185525" h="3623310">
                  <a:moveTo>
                    <a:pt x="7353850" y="2492436"/>
                  </a:moveTo>
                  <a:lnTo>
                    <a:pt x="7353850" y="2492436"/>
                  </a:lnTo>
                </a:path>
                <a:path w="11185525" h="3623310">
                  <a:moveTo>
                    <a:pt x="7332599" y="2513687"/>
                  </a:moveTo>
                  <a:lnTo>
                    <a:pt x="7332599" y="2513687"/>
                  </a:lnTo>
                </a:path>
                <a:path w="11185525" h="3623310">
                  <a:moveTo>
                    <a:pt x="7311348" y="2534938"/>
                  </a:moveTo>
                  <a:lnTo>
                    <a:pt x="7311348" y="2534938"/>
                  </a:lnTo>
                </a:path>
                <a:path w="11185525" h="3623310">
                  <a:moveTo>
                    <a:pt x="7291109" y="2556189"/>
                  </a:moveTo>
                  <a:lnTo>
                    <a:pt x="7291109" y="2556189"/>
                  </a:lnTo>
                </a:path>
                <a:path w="11185525" h="3623310">
                  <a:moveTo>
                    <a:pt x="7269858" y="2576428"/>
                  </a:moveTo>
                  <a:lnTo>
                    <a:pt x="7269858" y="2576428"/>
                  </a:lnTo>
                </a:path>
                <a:path w="11185525" h="3623310">
                  <a:moveTo>
                    <a:pt x="7511715" y="2292069"/>
                  </a:moveTo>
                  <a:lnTo>
                    <a:pt x="7511715" y="2292069"/>
                  </a:lnTo>
                </a:path>
                <a:path w="11185525" h="3623310">
                  <a:moveTo>
                    <a:pt x="7490464" y="2313320"/>
                  </a:moveTo>
                  <a:lnTo>
                    <a:pt x="7490464" y="2313320"/>
                  </a:lnTo>
                </a:path>
                <a:path w="11185525" h="3623310">
                  <a:moveTo>
                    <a:pt x="7470225" y="2334571"/>
                  </a:moveTo>
                  <a:lnTo>
                    <a:pt x="7470225" y="2334571"/>
                  </a:lnTo>
                </a:path>
                <a:path w="11185525" h="3623310">
                  <a:moveTo>
                    <a:pt x="7448974" y="2355822"/>
                  </a:moveTo>
                  <a:lnTo>
                    <a:pt x="7448974" y="2355822"/>
                  </a:lnTo>
                </a:path>
                <a:path w="11185525" h="3623310">
                  <a:moveTo>
                    <a:pt x="7427723" y="2377073"/>
                  </a:moveTo>
                  <a:lnTo>
                    <a:pt x="7427723" y="2377073"/>
                  </a:lnTo>
                </a:path>
                <a:path w="11185525" h="3623310">
                  <a:moveTo>
                    <a:pt x="7406472" y="2397312"/>
                  </a:moveTo>
                  <a:lnTo>
                    <a:pt x="7406472" y="2397312"/>
                  </a:lnTo>
                </a:path>
                <a:path w="11185525" h="3623310">
                  <a:moveTo>
                    <a:pt x="7385221" y="2418563"/>
                  </a:moveTo>
                  <a:lnTo>
                    <a:pt x="7385221" y="2418563"/>
                  </a:lnTo>
                </a:path>
                <a:path w="11185525" h="3623310">
                  <a:moveTo>
                    <a:pt x="7364982" y="2439814"/>
                  </a:moveTo>
                  <a:lnTo>
                    <a:pt x="7364982" y="2439814"/>
                  </a:lnTo>
                </a:path>
                <a:path w="11185525" h="3623310">
                  <a:moveTo>
                    <a:pt x="7343731" y="2461065"/>
                  </a:moveTo>
                  <a:lnTo>
                    <a:pt x="7343731" y="2461065"/>
                  </a:lnTo>
                </a:path>
                <a:path w="11185525" h="3623310">
                  <a:moveTo>
                    <a:pt x="7322480" y="2482316"/>
                  </a:moveTo>
                  <a:lnTo>
                    <a:pt x="7322480" y="2482316"/>
                  </a:lnTo>
                </a:path>
                <a:path w="11185525" h="3623310">
                  <a:moveTo>
                    <a:pt x="7301229" y="2503567"/>
                  </a:moveTo>
                  <a:lnTo>
                    <a:pt x="7301229" y="2503567"/>
                  </a:lnTo>
                </a:path>
                <a:path w="11185525" h="3623310">
                  <a:moveTo>
                    <a:pt x="7279978" y="2523806"/>
                  </a:moveTo>
                  <a:lnTo>
                    <a:pt x="7279978" y="2523806"/>
                  </a:lnTo>
                </a:path>
                <a:path w="11185525" h="3623310">
                  <a:moveTo>
                    <a:pt x="7258727" y="2545057"/>
                  </a:moveTo>
                  <a:lnTo>
                    <a:pt x="7258727" y="2545057"/>
                  </a:lnTo>
                </a:path>
                <a:path w="11185525" h="3623310">
                  <a:moveTo>
                    <a:pt x="7459093" y="2303201"/>
                  </a:moveTo>
                  <a:lnTo>
                    <a:pt x="7459093" y="2303201"/>
                  </a:lnTo>
                </a:path>
                <a:path w="11185525" h="3623310">
                  <a:moveTo>
                    <a:pt x="7437842" y="2324452"/>
                  </a:moveTo>
                  <a:lnTo>
                    <a:pt x="7437842" y="2324452"/>
                  </a:lnTo>
                </a:path>
                <a:path w="11185525" h="3623310">
                  <a:moveTo>
                    <a:pt x="7417603" y="2344691"/>
                  </a:moveTo>
                  <a:lnTo>
                    <a:pt x="7417603" y="2344691"/>
                  </a:lnTo>
                </a:path>
                <a:path w="11185525" h="3623310">
                  <a:moveTo>
                    <a:pt x="7396352" y="2365942"/>
                  </a:moveTo>
                  <a:lnTo>
                    <a:pt x="7396352" y="2365942"/>
                  </a:lnTo>
                </a:path>
                <a:path w="11185525" h="3623310">
                  <a:moveTo>
                    <a:pt x="7375101" y="2387193"/>
                  </a:moveTo>
                  <a:lnTo>
                    <a:pt x="7375101" y="2387193"/>
                  </a:lnTo>
                </a:path>
                <a:path w="11185525" h="3623310">
                  <a:moveTo>
                    <a:pt x="7353850" y="2408444"/>
                  </a:moveTo>
                  <a:lnTo>
                    <a:pt x="7353850" y="2408444"/>
                  </a:lnTo>
                </a:path>
                <a:path w="11185525" h="3623310">
                  <a:moveTo>
                    <a:pt x="7332599" y="2429695"/>
                  </a:moveTo>
                  <a:lnTo>
                    <a:pt x="7332599" y="2429695"/>
                  </a:lnTo>
                </a:path>
                <a:path w="11185525" h="3623310">
                  <a:moveTo>
                    <a:pt x="7311348" y="2450946"/>
                  </a:moveTo>
                  <a:lnTo>
                    <a:pt x="7311348" y="2450946"/>
                  </a:lnTo>
                </a:path>
                <a:path w="11185525" h="3623310">
                  <a:moveTo>
                    <a:pt x="7291109" y="2471185"/>
                  </a:moveTo>
                  <a:lnTo>
                    <a:pt x="7291109" y="2471185"/>
                  </a:lnTo>
                </a:path>
                <a:path w="11185525" h="3623310">
                  <a:moveTo>
                    <a:pt x="7269858" y="2492436"/>
                  </a:moveTo>
                  <a:lnTo>
                    <a:pt x="7269858" y="2492436"/>
                  </a:lnTo>
                </a:path>
                <a:path w="11185525" h="3623310">
                  <a:moveTo>
                    <a:pt x="7427723" y="2292069"/>
                  </a:moveTo>
                  <a:lnTo>
                    <a:pt x="7427723" y="2292069"/>
                  </a:lnTo>
                </a:path>
                <a:path w="11185525" h="3623310">
                  <a:moveTo>
                    <a:pt x="7406472" y="2313320"/>
                  </a:moveTo>
                  <a:lnTo>
                    <a:pt x="7406472" y="2313320"/>
                  </a:lnTo>
                </a:path>
                <a:path w="11185525" h="3623310">
                  <a:moveTo>
                    <a:pt x="7385221" y="2334571"/>
                  </a:moveTo>
                  <a:lnTo>
                    <a:pt x="7385221" y="2334571"/>
                  </a:lnTo>
                </a:path>
                <a:path w="11185525" h="3623310">
                  <a:moveTo>
                    <a:pt x="7364982" y="2355822"/>
                  </a:moveTo>
                  <a:lnTo>
                    <a:pt x="7364982" y="2355822"/>
                  </a:lnTo>
                </a:path>
                <a:path w="11185525" h="3623310">
                  <a:moveTo>
                    <a:pt x="7343731" y="2377073"/>
                  </a:moveTo>
                  <a:lnTo>
                    <a:pt x="7343731" y="2377073"/>
                  </a:lnTo>
                </a:path>
                <a:path w="11185525" h="3623310">
                  <a:moveTo>
                    <a:pt x="7322480" y="2397312"/>
                  </a:moveTo>
                  <a:lnTo>
                    <a:pt x="7322480" y="2397312"/>
                  </a:lnTo>
                </a:path>
                <a:path w="11185525" h="3623310">
                  <a:moveTo>
                    <a:pt x="7301229" y="2418563"/>
                  </a:moveTo>
                  <a:lnTo>
                    <a:pt x="7301229" y="2418563"/>
                  </a:lnTo>
                </a:path>
                <a:path w="11185525" h="3623310">
                  <a:moveTo>
                    <a:pt x="7279978" y="2439814"/>
                  </a:moveTo>
                  <a:lnTo>
                    <a:pt x="7279978" y="2439814"/>
                  </a:lnTo>
                </a:path>
                <a:path w="11185525" h="3623310">
                  <a:moveTo>
                    <a:pt x="7258727" y="2461065"/>
                  </a:moveTo>
                  <a:lnTo>
                    <a:pt x="7258727" y="2461065"/>
                  </a:lnTo>
                </a:path>
                <a:path w="11185525" h="3623310">
                  <a:moveTo>
                    <a:pt x="7375101" y="2303201"/>
                  </a:moveTo>
                  <a:lnTo>
                    <a:pt x="7375101" y="2303201"/>
                  </a:lnTo>
                </a:path>
                <a:path w="11185525" h="3623310">
                  <a:moveTo>
                    <a:pt x="7353850" y="2324452"/>
                  </a:moveTo>
                  <a:lnTo>
                    <a:pt x="7353850" y="2324452"/>
                  </a:lnTo>
                </a:path>
                <a:path w="11185525" h="3623310">
                  <a:moveTo>
                    <a:pt x="7332599" y="2344691"/>
                  </a:moveTo>
                  <a:lnTo>
                    <a:pt x="7332599" y="2344691"/>
                  </a:lnTo>
                </a:path>
                <a:path w="11185525" h="3623310">
                  <a:moveTo>
                    <a:pt x="7311348" y="2365942"/>
                  </a:moveTo>
                  <a:lnTo>
                    <a:pt x="7311348" y="2365942"/>
                  </a:lnTo>
                </a:path>
                <a:path w="11185525" h="3623310">
                  <a:moveTo>
                    <a:pt x="7291109" y="2387193"/>
                  </a:moveTo>
                  <a:lnTo>
                    <a:pt x="7291109" y="2387193"/>
                  </a:lnTo>
                </a:path>
                <a:path w="11185525" h="3623310">
                  <a:moveTo>
                    <a:pt x="7269858" y="2408444"/>
                  </a:moveTo>
                  <a:lnTo>
                    <a:pt x="7269858" y="2408444"/>
                  </a:lnTo>
                </a:path>
                <a:path w="11185525" h="3623310">
                  <a:moveTo>
                    <a:pt x="7343731" y="2292069"/>
                  </a:moveTo>
                  <a:lnTo>
                    <a:pt x="7343731" y="2292069"/>
                  </a:lnTo>
                </a:path>
                <a:path w="11185525" h="3623310">
                  <a:moveTo>
                    <a:pt x="7322480" y="2313320"/>
                  </a:moveTo>
                  <a:lnTo>
                    <a:pt x="7322480" y="2313320"/>
                  </a:lnTo>
                </a:path>
                <a:path w="11185525" h="3623310">
                  <a:moveTo>
                    <a:pt x="7301229" y="2334571"/>
                  </a:moveTo>
                  <a:lnTo>
                    <a:pt x="7301229" y="2334571"/>
                  </a:lnTo>
                </a:path>
                <a:path w="11185525" h="3623310">
                  <a:moveTo>
                    <a:pt x="7279978" y="2355822"/>
                  </a:moveTo>
                  <a:lnTo>
                    <a:pt x="7279978" y="2355822"/>
                  </a:lnTo>
                </a:path>
                <a:path w="11185525" h="3623310">
                  <a:moveTo>
                    <a:pt x="7258727" y="2377073"/>
                  </a:moveTo>
                  <a:lnTo>
                    <a:pt x="7258727" y="2377073"/>
                  </a:lnTo>
                </a:path>
                <a:path w="11185525" h="3623310">
                  <a:moveTo>
                    <a:pt x="7291109" y="2303201"/>
                  </a:moveTo>
                  <a:lnTo>
                    <a:pt x="7291109" y="2303201"/>
                  </a:lnTo>
                </a:path>
                <a:path w="11185525" h="3623310">
                  <a:moveTo>
                    <a:pt x="7269858" y="2324452"/>
                  </a:moveTo>
                  <a:lnTo>
                    <a:pt x="7269858" y="2324452"/>
                  </a:lnTo>
                </a:path>
                <a:path w="11185525" h="3623310">
                  <a:moveTo>
                    <a:pt x="7511715" y="2714053"/>
                  </a:moveTo>
                  <a:lnTo>
                    <a:pt x="7511715" y="2714053"/>
                  </a:lnTo>
                </a:path>
                <a:path w="11185525" h="3623310">
                  <a:moveTo>
                    <a:pt x="7511715" y="2882037"/>
                  </a:moveTo>
                  <a:lnTo>
                    <a:pt x="7511715" y="2882037"/>
                  </a:lnTo>
                </a:path>
                <a:path w="11185525" h="3623310">
                  <a:moveTo>
                    <a:pt x="7490464" y="2903288"/>
                  </a:moveTo>
                  <a:lnTo>
                    <a:pt x="7490464" y="2903288"/>
                  </a:lnTo>
                </a:path>
                <a:path w="11185525" h="3623310">
                  <a:moveTo>
                    <a:pt x="7470225" y="2924539"/>
                  </a:moveTo>
                  <a:lnTo>
                    <a:pt x="7470225" y="2924539"/>
                  </a:lnTo>
                </a:path>
                <a:path w="11185525" h="3623310">
                  <a:moveTo>
                    <a:pt x="7501595" y="2850667"/>
                  </a:moveTo>
                  <a:lnTo>
                    <a:pt x="7501595" y="2850667"/>
                  </a:lnTo>
                </a:path>
                <a:path w="11185525" h="3623310">
                  <a:moveTo>
                    <a:pt x="7480344" y="2871917"/>
                  </a:moveTo>
                  <a:lnTo>
                    <a:pt x="7480344" y="2871917"/>
                  </a:lnTo>
                </a:path>
                <a:path w="11185525" h="3623310">
                  <a:moveTo>
                    <a:pt x="7459093" y="2893168"/>
                  </a:moveTo>
                  <a:lnTo>
                    <a:pt x="7459093" y="2893168"/>
                  </a:lnTo>
                </a:path>
                <a:path w="11185525" h="3623310">
                  <a:moveTo>
                    <a:pt x="7437842" y="2914419"/>
                  </a:moveTo>
                  <a:lnTo>
                    <a:pt x="7437842" y="2914419"/>
                  </a:lnTo>
                </a:path>
                <a:path w="11185525" h="3623310">
                  <a:moveTo>
                    <a:pt x="7511715" y="2798045"/>
                  </a:moveTo>
                  <a:lnTo>
                    <a:pt x="7511715" y="2798045"/>
                  </a:lnTo>
                </a:path>
                <a:path w="11185525" h="3623310">
                  <a:moveTo>
                    <a:pt x="7490464" y="2819296"/>
                  </a:moveTo>
                  <a:lnTo>
                    <a:pt x="7490464" y="2819296"/>
                  </a:lnTo>
                </a:path>
                <a:path w="11185525" h="3623310">
                  <a:moveTo>
                    <a:pt x="7470225" y="2840547"/>
                  </a:moveTo>
                  <a:lnTo>
                    <a:pt x="7470225" y="2840547"/>
                  </a:lnTo>
                </a:path>
                <a:path w="11185525" h="3623310">
                  <a:moveTo>
                    <a:pt x="7448974" y="2861798"/>
                  </a:moveTo>
                  <a:lnTo>
                    <a:pt x="7448974" y="2861798"/>
                  </a:lnTo>
                </a:path>
                <a:path w="11185525" h="3623310">
                  <a:moveTo>
                    <a:pt x="7427723" y="2882037"/>
                  </a:moveTo>
                  <a:lnTo>
                    <a:pt x="7427723" y="2882037"/>
                  </a:lnTo>
                </a:path>
                <a:path w="11185525" h="3623310">
                  <a:moveTo>
                    <a:pt x="7406472" y="2903288"/>
                  </a:moveTo>
                  <a:lnTo>
                    <a:pt x="7406472" y="2903288"/>
                  </a:lnTo>
                </a:path>
                <a:path w="11185525" h="3623310">
                  <a:moveTo>
                    <a:pt x="7385221" y="2924539"/>
                  </a:moveTo>
                  <a:lnTo>
                    <a:pt x="7385221" y="2924539"/>
                  </a:lnTo>
                </a:path>
                <a:path w="11185525" h="3623310">
                  <a:moveTo>
                    <a:pt x="7501595" y="2766675"/>
                  </a:moveTo>
                  <a:lnTo>
                    <a:pt x="7501595" y="2766675"/>
                  </a:lnTo>
                </a:path>
                <a:path w="11185525" h="3623310">
                  <a:moveTo>
                    <a:pt x="7480344" y="2787926"/>
                  </a:moveTo>
                  <a:lnTo>
                    <a:pt x="7480344" y="2787926"/>
                  </a:lnTo>
                </a:path>
                <a:path w="11185525" h="3623310">
                  <a:moveTo>
                    <a:pt x="7459093" y="2809177"/>
                  </a:moveTo>
                  <a:lnTo>
                    <a:pt x="7459093" y="2809177"/>
                  </a:lnTo>
                </a:path>
                <a:path w="11185525" h="3623310">
                  <a:moveTo>
                    <a:pt x="7437842" y="2829416"/>
                  </a:moveTo>
                  <a:lnTo>
                    <a:pt x="7437842" y="2829416"/>
                  </a:lnTo>
                </a:path>
                <a:path w="11185525" h="3623310">
                  <a:moveTo>
                    <a:pt x="7417603" y="2850667"/>
                  </a:moveTo>
                  <a:lnTo>
                    <a:pt x="7417603" y="2850667"/>
                  </a:lnTo>
                </a:path>
                <a:path w="11185525" h="3623310">
                  <a:moveTo>
                    <a:pt x="7396352" y="2871917"/>
                  </a:moveTo>
                  <a:lnTo>
                    <a:pt x="7396352" y="2871917"/>
                  </a:lnTo>
                </a:path>
                <a:path w="11185525" h="3623310">
                  <a:moveTo>
                    <a:pt x="7375101" y="2893168"/>
                  </a:moveTo>
                  <a:lnTo>
                    <a:pt x="7375101" y="2893168"/>
                  </a:lnTo>
                </a:path>
                <a:path w="11185525" h="3623310">
                  <a:moveTo>
                    <a:pt x="7353850" y="2914419"/>
                  </a:moveTo>
                  <a:lnTo>
                    <a:pt x="7353850" y="2914419"/>
                  </a:lnTo>
                </a:path>
                <a:path w="11185525" h="3623310">
                  <a:moveTo>
                    <a:pt x="7490464" y="2735304"/>
                  </a:moveTo>
                  <a:lnTo>
                    <a:pt x="7490464" y="2735304"/>
                  </a:lnTo>
                </a:path>
                <a:path w="11185525" h="3623310">
                  <a:moveTo>
                    <a:pt x="7470225" y="2755543"/>
                  </a:moveTo>
                  <a:lnTo>
                    <a:pt x="7470225" y="2755543"/>
                  </a:lnTo>
                </a:path>
                <a:path w="11185525" h="3623310">
                  <a:moveTo>
                    <a:pt x="7448974" y="2776794"/>
                  </a:moveTo>
                  <a:lnTo>
                    <a:pt x="7448974" y="2776794"/>
                  </a:lnTo>
                </a:path>
                <a:path w="11185525" h="3623310">
                  <a:moveTo>
                    <a:pt x="7427723" y="2798045"/>
                  </a:moveTo>
                  <a:lnTo>
                    <a:pt x="7427723" y="2798045"/>
                  </a:lnTo>
                </a:path>
                <a:path w="11185525" h="3623310">
                  <a:moveTo>
                    <a:pt x="7406472" y="2819296"/>
                  </a:moveTo>
                  <a:lnTo>
                    <a:pt x="7406472" y="2819296"/>
                  </a:lnTo>
                </a:path>
                <a:path w="11185525" h="3623310">
                  <a:moveTo>
                    <a:pt x="7385221" y="2840547"/>
                  </a:moveTo>
                  <a:lnTo>
                    <a:pt x="7385221" y="2840547"/>
                  </a:lnTo>
                </a:path>
                <a:path w="11185525" h="3623310">
                  <a:moveTo>
                    <a:pt x="7364982" y="2861798"/>
                  </a:moveTo>
                  <a:lnTo>
                    <a:pt x="7364982" y="2861798"/>
                  </a:lnTo>
                </a:path>
                <a:path w="11185525" h="3623310">
                  <a:moveTo>
                    <a:pt x="7343731" y="2882037"/>
                  </a:moveTo>
                  <a:lnTo>
                    <a:pt x="7343731" y="2882037"/>
                  </a:lnTo>
                </a:path>
                <a:path w="11185525" h="3623310">
                  <a:moveTo>
                    <a:pt x="7322480" y="2903288"/>
                  </a:moveTo>
                  <a:lnTo>
                    <a:pt x="7322480" y="2903288"/>
                  </a:lnTo>
                </a:path>
                <a:path w="11185525" h="3623310">
                  <a:moveTo>
                    <a:pt x="7301229" y="2924539"/>
                  </a:moveTo>
                  <a:lnTo>
                    <a:pt x="7301229" y="2924539"/>
                  </a:lnTo>
                </a:path>
                <a:path w="11185525" h="3623310">
                  <a:moveTo>
                    <a:pt x="7501595" y="2682683"/>
                  </a:moveTo>
                  <a:lnTo>
                    <a:pt x="7501595" y="2682683"/>
                  </a:lnTo>
                </a:path>
                <a:path w="11185525" h="3623310">
                  <a:moveTo>
                    <a:pt x="7480344" y="2702922"/>
                  </a:moveTo>
                  <a:lnTo>
                    <a:pt x="7480344" y="2702922"/>
                  </a:lnTo>
                </a:path>
                <a:path w="11185525" h="3623310">
                  <a:moveTo>
                    <a:pt x="7459093" y="2724173"/>
                  </a:moveTo>
                  <a:lnTo>
                    <a:pt x="7459093" y="2724173"/>
                  </a:lnTo>
                </a:path>
                <a:path w="11185525" h="3623310">
                  <a:moveTo>
                    <a:pt x="7437842" y="2745424"/>
                  </a:moveTo>
                  <a:lnTo>
                    <a:pt x="7437842" y="2745424"/>
                  </a:lnTo>
                </a:path>
                <a:path w="11185525" h="3623310">
                  <a:moveTo>
                    <a:pt x="7417603" y="2766675"/>
                  </a:moveTo>
                  <a:lnTo>
                    <a:pt x="7417603" y="2766675"/>
                  </a:lnTo>
                </a:path>
                <a:path w="11185525" h="3623310">
                  <a:moveTo>
                    <a:pt x="7396352" y="2787926"/>
                  </a:moveTo>
                  <a:lnTo>
                    <a:pt x="7396352" y="2787926"/>
                  </a:lnTo>
                </a:path>
                <a:path w="11185525" h="3623310">
                  <a:moveTo>
                    <a:pt x="7375101" y="2809177"/>
                  </a:moveTo>
                  <a:lnTo>
                    <a:pt x="7375101" y="2809177"/>
                  </a:lnTo>
                </a:path>
                <a:path w="11185525" h="3623310">
                  <a:moveTo>
                    <a:pt x="7353850" y="2829416"/>
                  </a:moveTo>
                  <a:lnTo>
                    <a:pt x="7353850" y="2829416"/>
                  </a:lnTo>
                </a:path>
                <a:path w="11185525" h="3623310">
                  <a:moveTo>
                    <a:pt x="7332599" y="2850667"/>
                  </a:moveTo>
                  <a:lnTo>
                    <a:pt x="7332599" y="2850667"/>
                  </a:lnTo>
                </a:path>
                <a:path w="11185525" h="3623310">
                  <a:moveTo>
                    <a:pt x="7311348" y="2871917"/>
                  </a:moveTo>
                  <a:lnTo>
                    <a:pt x="7311348" y="2871917"/>
                  </a:lnTo>
                </a:path>
                <a:path w="11185525" h="3623310">
                  <a:moveTo>
                    <a:pt x="7291109" y="2893168"/>
                  </a:moveTo>
                  <a:lnTo>
                    <a:pt x="7291109" y="2893168"/>
                  </a:lnTo>
                </a:path>
                <a:path w="11185525" h="3623310">
                  <a:moveTo>
                    <a:pt x="7269858" y="2914419"/>
                  </a:moveTo>
                  <a:lnTo>
                    <a:pt x="7269858" y="2914419"/>
                  </a:lnTo>
                </a:path>
                <a:path w="11185525" h="3623310">
                  <a:moveTo>
                    <a:pt x="7511715" y="2630061"/>
                  </a:moveTo>
                  <a:lnTo>
                    <a:pt x="7511715" y="2630061"/>
                  </a:lnTo>
                </a:path>
                <a:path w="11185525" h="3623310">
                  <a:moveTo>
                    <a:pt x="7490464" y="2650300"/>
                  </a:moveTo>
                  <a:lnTo>
                    <a:pt x="7490464" y="2650300"/>
                  </a:lnTo>
                </a:path>
                <a:path w="11185525" h="3623310">
                  <a:moveTo>
                    <a:pt x="7470225" y="2671551"/>
                  </a:moveTo>
                  <a:lnTo>
                    <a:pt x="7470225" y="2671551"/>
                  </a:lnTo>
                </a:path>
                <a:path w="11185525" h="3623310">
                  <a:moveTo>
                    <a:pt x="7448974" y="2692802"/>
                  </a:moveTo>
                  <a:lnTo>
                    <a:pt x="7448974" y="2692802"/>
                  </a:lnTo>
                </a:path>
                <a:path w="11185525" h="3623310">
                  <a:moveTo>
                    <a:pt x="7427723" y="2714053"/>
                  </a:moveTo>
                  <a:lnTo>
                    <a:pt x="7427723" y="2714053"/>
                  </a:lnTo>
                </a:path>
                <a:path w="11185525" h="3623310">
                  <a:moveTo>
                    <a:pt x="7406472" y="2735304"/>
                  </a:moveTo>
                  <a:lnTo>
                    <a:pt x="7406472" y="2735304"/>
                  </a:lnTo>
                </a:path>
                <a:path w="11185525" h="3623310">
                  <a:moveTo>
                    <a:pt x="7385221" y="2755543"/>
                  </a:moveTo>
                  <a:lnTo>
                    <a:pt x="7385221" y="2755543"/>
                  </a:lnTo>
                </a:path>
                <a:path w="11185525" h="3623310">
                  <a:moveTo>
                    <a:pt x="7364982" y="2776794"/>
                  </a:moveTo>
                  <a:lnTo>
                    <a:pt x="7364982" y="2776794"/>
                  </a:lnTo>
                </a:path>
                <a:path w="11185525" h="3623310">
                  <a:moveTo>
                    <a:pt x="7343731" y="2798045"/>
                  </a:moveTo>
                  <a:lnTo>
                    <a:pt x="7343731" y="2798045"/>
                  </a:lnTo>
                </a:path>
                <a:path w="11185525" h="3623310">
                  <a:moveTo>
                    <a:pt x="7322480" y="2819296"/>
                  </a:moveTo>
                  <a:lnTo>
                    <a:pt x="7322480" y="2819296"/>
                  </a:lnTo>
                </a:path>
                <a:path w="11185525" h="3623310">
                  <a:moveTo>
                    <a:pt x="7301229" y="2840547"/>
                  </a:moveTo>
                  <a:lnTo>
                    <a:pt x="7301229" y="2840547"/>
                  </a:lnTo>
                </a:path>
                <a:path w="11185525" h="3623310">
                  <a:moveTo>
                    <a:pt x="7279978" y="2861798"/>
                  </a:moveTo>
                  <a:lnTo>
                    <a:pt x="7279978" y="2861798"/>
                  </a:lnTo>
                </a:path>
                <a:path w="11185525" h="3623310">
                  <a:moveTo>
                    <a:pt x="7258727" y="2882037"/>
                  </a:moveTo>
                  <a:lnTo>
                    <a:pt x="7258727" y="2882037"/>
                  </a:lnTo>
                </a:path>
                <a:path w="11185525" h="3623310">
                  <a:moveTo>
                    <a:pt x="7501595" y="2597679"/>
                  </a:moveTo>
                  <a:lnTo>
                    <a:pt x="7501595" y="2597679"/>
                  </a:lnTo>
                </a:path>
                <a:path w="11185525" h="3623310">
                  <a:moveTo>
                    <a:pt x="7480344" y="2618930"/>
                  </a:moveTo>
                  <a:lnTo>
                    <a:pt x="7480344" y="2618930"/>
                  </a:lnTo>
                </a:path>
                <a:path w="11185525" h="3623310">
                  <a:moveTo>
                    <a:pt x="7459093" y="2640181"/>
                  </a:moveTo>
                  <a:lnTo>
                    <a:pt x="7459093" y="2640181"/>
                  </a:lnTo>
                </a:path>
                <a:path w="11185525" h="3623310">
                  <a:moveTo>
                    <a:pt x="7437842" y="2661432"/>
                  </a:moveTo>
                  <a:lnTo>
                    <a:pt x="7437842" y="2661432"/>
                  </a:lnTo>
                </a:path>
                <a:path w="11185525" h="3623310">
                  <a:moveTo>
                    <a:pt x="7417603" y="2682683"/>
                  </a:moveTo>
                  <a:lnTo>
                    <a:pt x="7417603" y="2682683"/>
                  </a:lnTo>
                </a:path>
                <a:path w="11185525" h="3623310">
                  <a:moveTo>
                    <a:pt x="7396352" y="2702922"/>
                  </a:moveTo>
                  <a:lnTo>
                    <a:pt x="7396352" y="2702922"/>
                  </a:lnTo>
                </a:path>
                <a:path w="11185525" h="3623310">
                  <a:moveTo>
                    <a:pt x="7375101" y="2724173"/>
                  </a:moveTo>
                  <a:lnTo>
                    <a:pt x="7375101" y="2724173"/>
                  </a:lnTo>
                </a:path>
                <a:path w="11185525" h="3623310">
                  <a:moveTo>
                    <a:pt x="7353850" y="2745424"/>
                  </a:moveTo>
                  <a:lnTo>
                    <a:pt x="7353850" y="2745424"/>
                  </a:lnTo>
                </a:path>
                <a:path w="11185525" h="3623310">
                  <a:moveTo>
                    <a:pt x="7332599" y="2766675"/>
                  </a:moveTo>
                  <a:lnTo>
                    <a:pt x="7332599" y="2766675"/>
                  </a:lnTo>
                </a:path>
                <a:path w="11185525" h="3623310">
                  <a:moveTo>
                    <a:pt x="7311348" y="2787926"/>
                  </a:moveTo>
                  <a:lnTo>
                    <a:pt x="7311348" y="2787926"/>
                  </a:lnTo>
                </a:path>
                <a:path w="11185525" h="3623310">
                  <a:moveTo>
                    <a:pt x="7291109" y="2809177"/>
                  </a:moveTo>
                  <a:lnTo>
                    <a:pt x="7291109" y="2809177"/>
                  </a:lnTo>
                </a:path>
                <a:path w="11185525" h="3623310">
                  <a:moveTo>
                    <a:pt x="7269858" y="2829416"/>
                  </a:moveTo>
                  <a:lnTo>
                    <a:pt x="7269858" y="2829416"/>
                  </a:lnTo>
                </a:path>
                <a:path w="11185525" h="3623310">
                  <a:moveTo>
                    <a:pt x="7511715" y="2545057"/>
                  </a:moveTo>
                  <a:lnTo>
                    <a:pt x="7511715" y="2545057"/>
                  </a:lnTo>
                </a:path>
                <a:path w="11185525" h="3623310">
                  <a:moveTo>
                    <a:pt x="7490464" y="2566308"/>
                  </a:moveTo>
                  <a:lnTo>
                    <a:pt x="7490464" y="2566308"/>
                  </a:lnTo>
                </a:path>
                <a:path w="11185525" h="3623310">
                  <a:moveTo>
                    <a:pt x="7470225" y="2587559"/>
                  </a:moveTo>
                  <a:lnTo>
                    <a:pt x="7470225" y="2587559"/>
                  </a:lnTo>
                </a:path>
                <a:path w="11185525" h="3623310">
                  <a:moveTo>
                    <a:pt x="7448974" y="2608810"/>
                  </a:moveTo>
                  <a:lnTo>
                    <a:pt x="7448974" y="2608810"/>
                  </a:lnTo>
                </a:path>
                <a:path w="11185525" h="3623310">
                  <a:moveTo>
                    <a:pt x="7427723" y="2630061"/>
                  </a:moveTo>
                  <a:lnTo>
                    <a:pt x="7427723" y="2630061"/>
                  </a:lnTo>
                </a:path>
                <a:path w="11185525" h="3623310">
                  <a:moveTo>
                    <a:pt x="7406472" y="2650300"/>
                  </a:moveTo>
                  <a:lnTo>
                    <a:pt x="7406472" y="2650300"/>
                  </a:lnTo>
                </a:path>
                <a:path w="11185525" h="3623310">
                  <a:moveTo>
                    <a:pt x="7385221" y="2671551"/>
                  </a:moveTo>
                  <a:lnTo>
                    <a:pt x="7385221" y="2671551"/>
                  </a:lnTo>
                </a:path>
                <a:path w="11185525" h="3623310">
                  <a:moveTo>
                    <a:pt x="7364982" y="2692802"/>
                  </a:moveTo>
                  <a:lnTo>
                    <a:pt x="7364982" y="2692802"/>
                  </a:lnTo>
                </a:path>
                <a:path w="11185525" h="3623310">
                  <a:moveTo>
                    <a:pt x="7343731" y="2714053"/>
                  </a:moveTo>
                  <a:lnTo>
                    <a:pt x="7343731" y="2714053"/>
                  </a:lnTo>
                </a:path>
                <a:path w="11185525" h="3623310">
                  <a:moveTo>
                    <a:pt x="7322480" y="2735304"/>
                  </a:moveTo>
                  <a:lnTo>
                    <a:pt x="7322480" y="2735304"/>
                  </a:lnTo>
                </a:path>
                <a:path w="11185525" h="3623310">
                  <a:moveTo>
                    <a:pt x="7301229" y="2755543"/>
                  </a:moveTo>
                  <a:lnTo>
                    <a:pt x="7301229" y="2755543"/>
                  </a:lnTo>
                </a:path>
                <a:path w="11185525" h="3623310">
                  <a:moveTo>
                    <a:pt x="7279978" y="2776794"/>
                  </a:moveTo>
                  <a:lnTo>
                    <a:pt x="7279978" y="2776794"/>
                  </a:lnTo>
                </a:path>
                <a:path w="11185525" h="3623310">
                  <a:moveTo>
                    <a:pt x="7258727" y="2798045"/>
                  </a:moveTo>
                  <a:lnTo>
                    <a:pt x="7258727" y="2798045"/>
                  </a:lnTo>
                </a:path>
                <a:path w="11185525" h="3623310">
                  <a:moveTo>
                    <a:pt x="7501595" y="2513687"/>
                  </a:moveTo>
                  <a:lnTo>
                    <a:pt x="7501595" y="2513687"/>
                  </a:lnTo>
                </a:path>
                <a:path w="11185525" h="3623310">
                  <a:moveTo>
                    <a:pt x="7480344" y="2534938"/>
                  </a:moveTo>
                  <a:lnTo>
                    <a:pt x="7480344" y="2534938"/>
                  </a:lnTo>
                </a:path>
                <a:path w="11185525" h="3623310">
                  <a:moveTo>
                    <a:pt x="7459093" y="2556189"/>
                  </a:moveTo>
                  <a:lnTo>
                    <a:pt x="7459093" y="2556189"/>
                  </a:lnTo>
                </a:path>
                <a:path w="11185525" h="3623310">
                  <a:moveTo>
                    <a:pt x="7437842" y="2576428"/>
                  </a:moveTo>
                  <a:lnTo>
                    <a:pt x="7437842" y="2576428"/>
                  </a:lnTo>
                </a:path>
                <a:path w="11185525" h="3623310">
                  <a:moveTo>
                    <a:pt x="7417603" y="2597679"/>
                  </a:moveTo>
                  <a:lnTo>
                    <a:pt x="7417603" y="2597679"/>
                  </a:lnTo>
                </a:path>
                <a:path w="11185525" h="3623310">
                  <a:moveTo>
                    <a:pt x="7396352" y="2618930"/>
                  </a:moveTo>
                  <a:lnTo>
                    <a:pt x="7396352" y="2618930"/>
                  </a:lnTo>
                </a:path>
                <a:path w="11185525" h="3623310">
                  <a:moveTo>
                    <a:pt x="7375101" y="2640181"/>
                  </a:moveTo>
                  <a:lnTo>
                    <a:pt x="7375101" y="2640181"/>
                  </a:lnTo>
                </a:path>
                <a:path w="11185525" h="3623310">
                  <a:moveTo>
                    <a:pt x="7353850" y="2661432"/>
                  </a:moveTo>
                  <a:lnTo>
                    <a:pt x="7353850" y="2661432"/>
                  </a:lnTo>
                </a:path>
                <a:path w="11185525" h="3623310">
                  <a:moveTo>
                    <a:pt x="7332599" y="2682683"/>
                  </a:moveTo>
                  <a:lnTo>
                    <a:pt x="7332599" y="2682683"/>
                  </a:lnTo>
                </a:path>
                <a:path w="11185525" h="3623310">
                  <a:moveTo>
                    <a:pt x="7311348" y="2702922"/>
                  </a:moveTo>
                  <a:lnTo>
                    <a:pt x="7311348" y="2702922"/>
                  </a:lnTo>
                </a:path>
                <a:path w="11185525" h="3623310">
                  <a:moveTo>
                    <a:pt x="7291109" y="2724173"/>
                  </a:moveTo>
                  <a:lnTo>
                    <a:pt x="7291109" y="2724173"/>
                  </a:lnTo>
                </a:path>
                <a:path w="11185525" h="3623310">
                  <a:moveTo>
                    <a:pt x="7269858" y="2745424"/>
                  </a:moveTo>
                  <a:lnTo>
                    <a:pt x="7269858" y="2745424"/>
                  </a:lnTo>
                </a:path>
                <a:path w="11185525" h="3623310">
                  <a:moveTo>
                    <a:pt x="7267834" y="2283974"/>
                  </a:moveTo>
                  <a:lnTo>
                    <a:pt x="7269858" y="2281950"/>
                  </a:lnTo>
                </a:path>
                <a:path w="11185525" h="3623310">
                  <a:moveTo>
                    <a:pt x="7393316" y="2284986"/>
                  </a:moveTo>
                  <a:lnTo>
                    <a:pt x="7396352" y="2281950"/>
                  </a:lnTo>
                </a:path>
                <a:path w="11185525" h="3623310">
                  <a:moveTo>
                    <a:pt x="7490464" y="2945790"/>
                  </a:moveTo>
                  <a:lnTo>
                    <a:pt x="7490464" y="2945790"/>
                  </a:lnTo>
                </a:path>
                <a:path w="11185525" h="3623310">
                  <a:moveTo>
                    <a:pt x="7459093" y="2977160"/>
                  </a:moveTo>
                  <a:lnTo>
                    <a:pt x="7459093" y="2977160"/>
                  </a:lnTo>
                </a:path>
                <a:path w="11185525" h="3623310">
                  <a:moveTo>
                    <a:pt x="7427723" y="3008531"/>
                  </a:moveTo>
                  <a:lnTo>
                    <a:pt x="7427723" y="3008531"/>
                  </a:lnTo>
                </a:path>
                <a:path w="11185525" h="3623310">
                  <a:moveTo>
                    <a:pt x="7396352" y="3040913"/>
                  </a:moveTo>
                  <a:lnTo>
                    <a:pt x="7396352" y="3040913"/>
                  </a:lnTo>
                </a:path>
                <a:path w="11185525" h="3623310">
                  <a:moveTo>
                    <a:pt x="7364982" y="3072284"/>
                  </a:moveTo>
                  <a:lnTo>
                    <a:pt x="7364982" y="3072284"/>
                  </a:lnTo>
                </a:path>
                <a:path w="11185525" h="3623310">
                  <a:moveTo>
                    <a:pt x="7332599" y="3103654"/>
                  </a:moveTo>
                  <a:lnTo>
                    <a:pt x="7332599" y="3103654"/>
                  </a:lnTo>
                </a:path>
                <a:path w="11185525" h="3623310">
                  <a:moveTo>
                    <a:pt x="7301229" y="3135025"/>
                  </a:moveTo>
                  <a:lnTo>
                    <a:pt x="7301229" y="3135025"/>
                  </a:lnTo>
                </a:path>
                <a:path w="11185525" h="3623310">
                  <a:moveTo>
                    <a:pt x="7269858" y="3167407"/>
                  </a:moveTo>
                  <a:lnTo>
                    <a:pt x="7269858" y="3167407"/>
                  </a:lnTo>
                </a:path>
                <a:path w="11185525" h="3623310">
                  <a:moveTo>
                    <a:pt x="7238488" y="3198778"/>
                  </a:moveTo>
                  <a:lnTo>
                    <a:pt x="7238488" y="3198778"/>
                  </a:lnTo>
                </a:path>
                <a:path w="11185525" h="3623310">
                  <a:moveTo>
                    <a:pt x="7206105" y="3230148"/>
                  </a:moveTo>
                  <a:lnTo>
                    <a:pt x="7206105" y="3230148"/>
                  </a:lnTo>
                </a:path>
                <a:path w="11185525" h="3623310">
                  <a:moveTo>
                    <a:pt x="7174735" y="3261519"/>
                  </a:moveTo>
                  <a:lnTo>
                    <a:pt x="7174735" y="3261519"/>
                  </a:lnTo>
                </a:path>
                <a:path w="11185525" h="3623310">
                  <a:moveTo>
                    <a:pt x="7143364" y="3292889"/>
                  </a:moveTo>
                  <a:lnTo>
                    <a:pt x="7143364" y="3292889"/>
                  </a:lnTo>
                </a:path>
                <a:path w="11185525" h="3623310">
                  <a:moveTo>
                    <a:pt x="7111994" y="3325272"/>
                  </a:moveTo>
                  <a:lnTo>
                    <a:pt x="7111994" y="3325272"/>
                  </a:lnTo>
                </a:path>
                <a:path w="11185525" h="3623310">
                  <a:moveTo>
                    <a:pt x="7079611" y="3356642"/>
                  </a:moveTo>
                  <a:lnTo>
                    <a:pt x="7079611" y="3356642"/>
                  </a:lnTo>
                </a:path>
                <a:path w="11185525" h="3623310">
                  <a:moveTo>
                    <a:pt x="7048241" y="3388013"/>
                  </a:moveTo>
                  <a:lnTo>
                    <a:pt x="7048241" y="3388013"/>
                  </a:lnTo>
                </a:path>
                <a:path w="11185525" h="3623310">
                  <a:moveTo>
                    <a:pt x="7016870" y="3419383"/>
                  </a:moveTo>
                  <a:lnTo>
                    <a:pt x="7016870" y="3419383"/>
                  </a:lnTo>
                </a:path>
                <a:path w="11185525" h="3623310">
                  <a:moveTo>
                    <a:pt x="6985500" y="3451766"/>
                  </a:moveTo>
                  <a:lnTo>
                    <a:pt x="6985500" y="3451766"/>
                  </a:lnTo>
                </a:path>
                <a:path w="11185525" h="3623310">
                  <a:moveTo>
                    <a:pt x="6953117" y="3483136"/>
                  </a:moveTo>
                  <a:lnTo>
                    <a:pt x="6953117" y="3483136"/>
                  </a:lnTo>
                </a:path>
                <a:path w="11185525" h="3623310">
                  <a:moveTo>
                    <a:pt x="6921747" y="3514507"/>
                  </a:moveTo>
                  <a:lnTo>
                    <a:pt x="6921747" y="3514507"/>
                  </a:lnTo>
                </a:path>
                <a:path w="11185525" h="3623310">
                  <a:moveTo>
                    <a:pt x="6890376" y="3545877"/>
                  </a:moveTo>
                  <a:lnTo>
                    <a:pt x="6890376" y="3545877"/>
                  </a:lnTo>
                </a:path>
                <a:path w="11185525" h="3623310">
                  <a:moveTo>
                    <a:pt x="6859006" y="3578260"/>
                  </a:moveTo>
                  <a:lnTo>
                    <a:pt x="6859006" y="3578260"/>
                  </a:lnTo>
                </a:path>
                <a:path w="11185525" h="3623310">
                  <a:moveTo>
                    <a:pt x="6827635" y="3609630"/>
                  </a:moveTo>
                  <a:lnTo>
                    <a:pt x="6827635" y="3609630"/>
                  </a:lnTo>
                </a:path>
                <a:path w="11185525" h="3623310">
                  <a:moveTo>
                    <a:pt x="7411531" y="2960969"/>
                  </a:moveTo>
                  <a:lnTo>
                    <a:pt x="7411531" y="2960969"/>
                  </a:lnTo>
                </a:path>
                <a:path w="11185525" h="3623310">
                  <a:moveTo>
                    <a:pt x="7380161" y="2993352"/>
                  </a:moveTo>
                  <a:lnTo>
                    <a:pt x="7380161" y="2993352"/>
                  </a:lnTo>
                </a:path>
                <a:path w="11185525" h="3623310">
                  <a:moveTo>
                    <a:pt x="7348790" y="3024722"/>
                  </a:moveTo>
                  <a:lnTo>
                    <a:pt x="7348790" y="3024722"/>
                  </a:lnTo>
                </a:path>
                <a:path w="11185525" h="3623310">
                  <a:moveTo>
                    <a:pt x="7317420" y="3056093"/>
                  </a:moveTo>
                  <a:lnTo>
                    <a:pt x="7317420" y="3056093"/>
                  </a:lnTo>
                </a:path>
                <a:path w="11185525" h="3623310">
                  <a:moveTo>
                    <a:pt x="7285037" y="3087463"/>
                  </a:moveTo>
                  <a:lnTo>
                    <a:pt x="7285037" y="3087463"/>
                  </a:lnTo>
                </a:path>
                <a:path w="11185525" h="3623310">
                  <a:moveTo>
                    <a:pt x="7253667" y="3119846"/>
                  </a:moveTo>
                  <a:lnTo>
                    <a:pt x="7253667" y="3119846"/>
                  </a:lnTo>
                </a:path>
                <a:path w="11185525" h="3623310">
                  <a:moveTo>
                    <a:pt x="7158543" y="3213957"/>
                  </a:moveTo>
                  <a:lnTo>
                    <a:pt x="7158543" y="3213957"/>
                  </a:lnTo>
                </a:path>
                <a:path w="11185525" h="3623310">
                  <a:moveTo>
                    <a:pt x="7127173" y="3246339"/>
                  </a:moveTo>
                  <a:lnTo>
                    <a:pt x="7127173" y="3246339"/>
                  </a:lnTo>
                </a:path>
                <a:path w="11185525" h="3623310">
                  <a:moveTo>
                    <a:pt x="7095803" y="3277710"/>
                  </a:moveTo>
                  <a:lnTo>
                    <a:pt x="7095803" y="3277710"/>
                  </a:lnTo>
                </a:path>
                <a:path w="11185525" h="3623310">
                  <a:moveTo>
                    <a:pt x="7064432" y="3309080"/>
                  </a:moveTo>
                  <a:lnTo>
                    <a:pt x="7064432" y="3309080"/>
                  </a:lnTo>
                </a:path>
                <a:path w="11185525" h="3623310">
                  <a:moveTo>
                    <a:pt x="7033062" y="3340451"/>
                  </a:moveTo>
                  <a:lnTo>
                    <a:pt x="7033062" y="3340451"/>
                  </a:lnTo>
                </a:path>
                <a:path w="11185525" h="3623310">
                  <a:moveTo>
                    <a:pt x="7000679" y="3372833"/>
                  </a:moveTo>
                  <a:lnTo>
                    <a:pt x="7000679" y="3372833"/>
                  </a:lnTo>
                </a:path>
                <a:path w="11185525" h="3623310">
                  <a:moveTo>
                    <a:pt x="6969309" y="3404204"/>
                  </a:moveTo>
                  <a:lnTo>
                    <a:pt x="6969309" y="3404204"/>
                  </a:lnTo>
                </a:path>
                <a:path w="11185525" h="3623310">
                  <a:moveTo>
                    <a:pt x="6937938" y="3435574"/>
                  </a:moveTo>
                  <a:lnTo>
                    <a:pt x="6937938" y="3435574"/>
                  </a:lnTo>
                </a:path>
                <a:path w="11185525" h="3623310">
                  <a:moveTo>
                    <a:pt x="6906568" y="3466945"/>
                  </a:moveTo>
                  <a:lnTo>
                    <a:pt x="6906568" y="3466945"/>
                  </a:lnTo>
                </a:path>
                <a:path w="11185525" h="3623310">
                  <a:moveTo>
                    <a:pt x="6874185" y="3498315"/>
                  </a:moveTo>
                  <a:lnTo>
                    <a:pt x="6874185" y="3498315"/>
                  </a:lnTo>
                </a:path>
                <a:path w="11185525" h="3623310">
                  <a:moveTo>
                    <a:pt x="6842815" y="3530698"/>
                  </a:moveTo>
                  <a:lnTo>
                    <a:pt x="6842815" y="3530698"/>
                  </a:lnTo>
                </a:path>
                <a:path w="11185525" h="3623310">
                  <a:moveTo>
                    <a:pt x="6811444" y="3562068"/>
                  </a:moveTo>
                  <a:lnTo>
                    <a:pt x="6811444" y="3562068"/>
                  </a:lnTo>
                </a:path>
                <a:path w="11185525" h="3623310">
                  <a:moveTo>
                    <a:pt x="6780074" y="3593439"/>
                  </a:moveTo>
                  <a:lnTo>
                    <a:pt x="6780074" y="3593439"/>
                  </a:lnTo>
                </a:path>
                <a:path w="11185525" h="3623310">
                  <a:moveTo>
                    <a:pt x="7364982" y="2945790"/>
                  </a:moveTo>
                  <a:lnTo>
                    <a:pt x="7364982" y="2945790"/>
                  </a:lnTo>
                </a:path>
                <a:path w="11185525" h="3623310">
                  <a:moveTo>
                    <a:pt x="7332599" y="2977160"/>
                  </a:moveTo>
                  <a:lnTo>
                    <a:pt x="7332599" y="2977160"/>
                  </a:lnTo>
                </a:path>
                <a:path w="11185525" h="3623310">
                  <a:moveTo>
                    <a:pt x="7301229" y="3008531"/>
                  </a:moveTo>
                  <a:lnTo>
                    <a:pt x="7301229" y="3008531"/>
                  </a:lnTo>
                </a:path>
                <a:path w="11185525" h="3623310">
                  <a:moveTo>
                    <a:pt x="7269858" y="3040913"/>
                  </a:moveTo>
                  <a:lnTo>
                    <a:pt x="7269858" y="3040913"/>
                  </a:lnTo>
                </a:path>
                <a:path w="11185525" h="3623310">
                  <a:moveTo>
                    <a:pt x="7174735" y="3135025"/>
                  </a:moveTo>
                  <a:lnTo>
                    <a:pt x="7174735" y="3135025"/>
                  </a:lnTo>
                </a:path>
                <a:path w="11185525" h="3623310">
                  <a:moveTo>
                    <a:pt x="7143364" y="3167407"/>
                  </a:moveTo>
                  <a:lnTo>
                    <a:pt x="7143364" y="3167407"/>
                  </a:lnTo>
                </a:path>
                <a:path w="11185525" h="3623310">
                  <a:moveTo>
                    <a:pt x="7111994" y="3198778"/>
                  </a:moveTo>
                  <a:lnTo>
                    <a:pt x="7111994" y="3198778"/>
                  </a:lnTo>
                </a:path>
                <a:path w="11185525" h="3623310">
                  <a:moveTo>
                    <a:pt x="7079611" y="3230148"/>
                  </a:moveTo>
                  <a:lnTo>
                    <a:pt x="7079611" y="3230148"/>
                  </a:lnTo>
                </a:path>
                <a:path w="11185525" h="3623310">
                  <a:moveTo>
                    <a:pt x="7048241" y="3261519"/>
                  </a:moveTo>
                  <a:lnTo>
                    <a:pt x="7048241" y="3261519"/>
                  </a:lnTo>
                </a:path>
                <a:path w="11185525" h="3623310">
                  <a:moveTo>
                    <a:pt x="7016870" y="3292889"/>
                  </a:moveTo>
                  <a:lnTo>
                    <a:pt x="7016870" y="3292889"/>
                  </a:lnTo>
                </a:path>
                <a:path w="11185525" h="3623310">
                  <a:moveTo>
                    <a:pt x="6985500" y="3325272"/>
                  </a:moveTo>
                  <a:lnTo>
                    <a:pt x="6985500" y="3325272"/>
                  </a:lnTo>
                </a:path>
                <a:path w="11185525" h="3623310">
                  <a:moveTo>
                    <a:pt x="6953117" y="3356642"/>
                  </a:moveTo>
                  <a:lnTo>
                    <a:pt x="6953117" y="3356642"/>
                  </a:lnTo>
                </a:path>
                <a:path w="11185525" h="3623310">
                  <a:moveTo>
                    <a:pt x="6921747" y="3388013"/>
                  </a:moveTo>
                  <a:lnTo>
                    <a:pt x="6921747" y="3388013"/>
                  </a:lnTo>
                </a:path>
                <a:path w="11185525" h="3623310">
                  <a:moveTo>
                    <a:pt x="6890376" y="3419383"/>
                  </a:moveTo>
                  <a:lnTo>
                    <a:pt x="6890376" y="3419383"/>
                  </a:lnTo>
                </a:path>
                <a:path w="11185525" h="3623310">
                  <a:moveTo>
                    <a:pt x="6859006" y="3451766"/>
                  </a:moveTo>
                  <a:lnTo>
                    <a:pt x="6859006" y="3451766"/>
                  </a:lnTo>
                </a:path>
                <a:path w="11185525" h="3623310">
                  <a:moveTo>
                    <a:pt x="6827635" y="3483136"/>
                  </a:moveTo>
                  <a:lnTo>
                    <a:pt x="6827635" y="3483136"/>
                  </a:lnTo>
                </a:path>
                <a:path w="11185525" h="3623310">
                  <a:moveTo>
                    <a:pt x="6795253" y="3514507"/>
                  </a:moveTo>
                  <a:lnTo>
                    <a:pt x="6795253" y="3514507"/>
                  </a:lnTo>
                </a:path>
                <a:path w="11185525" h="3623310">
                  <a:moveTo>
                    <a:pt x="6763882" y="3545877"/>
                  </a:moveTo>
                  <a:lnTo>
                    <a:pt x="6763882" y="3545877"/>
                  </a:lnTo>
                </a:path>
                <a:path w="11185525" h="3623310">
                  <a:moveTo>
                    <a:pt x="6732512" y="3578260"/>
                  </a:moveTo>
                  <a:lnTo>
                    <a:pt x="6732512" y="3578260"/>
                  </a:lnTo>
                </a:path>
                <a:path w="11185525" h="3623310">
                  <a:moveTo>
                    <a:pt x="6701141" y="3609630"/>
                  </a:moveTo>
                  <a:lnTo>
                    <a:pt x="6701141" y="3609630"/>
                  </a:lnTo>
                </a:path>
                <a:path w="11185525" h="3623310">
                  <a:moveTo>
                    <a:pt x="7317420" y="2929599"/>
                  </a:moveTo>
                  <a:lnTo>
                    <a:pt x="7317420" y="2929599"/>
                  </a:lnTo>
                </a:path>
                <a:path w="11185525" h="3623310">
                  <a:moveTo>
                    <a:pt x="7285037" y="2960969"/>
                  </a:moveTo>
                  <a:lnTo>
                    <a:pt x="7285037" y="2960969"/>
                  </a:lnTo>
                </a:path>
                <a:path w="11185525" h="3623310">
                  <a:moveTo>
                    <a:pt x="7253667" y="2993352"/>
                  </a:moveTo>
                  <a:lnTo>
                    <a:pt x="7253667" y="2993352"/>
                  </a:lnTo>
                </a:path>
                <a:path w="11185525" h="3623310">
                  <a:moveTo>
                    <a:pt x="7158543" y="3087463"/>
                  </a:moveTo>
                  <a:lnTo>
                    <a:pt x="7158543" y="3087463"/>
                  </a:lnTo>
                </a:path>
                <a:path w="11185525" h="3623310">
                  <a:moveTo>
                    <a:pt x="7127173" y="3119846"/>
                  </a:moveTo>
                  <a:lnTo>
                    <a:pt x="7127173" y="3119846"/>
                  </a:lnTo>
                </a:path>
                <a:path w="11185525" h="3623310">
                  <a:moveTo>
                    <a:pt x="7095803" y="3151216"/>
                  </a:moveTo>
                  <a:lnTo>
                    <a:pt x="7095803" y="3151216"/>
                  </a:lnTo>
                </a:path>
                <a:path w="11185525" h="3623310">
                  <a:moveTo>
                    <a:pt x="7064432" y="3182587"/>
                  </a:moveTo>
                  <a:lnTo>
                    <a:pt x="7064432" y="3182587"/>
                  </a:lnTo>
                </a:path>
                <a:path w="11185525" h="3623310">
                  <a:moveTo>
                    <a:pt x="7033062" y="3213957"/>
                  </a:moveTo>
                  <a:lnTo>
                    <a:pt x="7033062" y="3213957"/>
                  </a:lnTo>
                </a:path>
                <a:path w="11185525" h="3623310">
                  <a:moveTo>
                    <a:pt x="7000679" y="3246339"/>
                  </a:moveTo>
                  <a:lnTo>
                    <a:pt x="7000679" y="3246339"/>
                  </a:lnTo>
                </a:path>
                <a:path w="11185525" h="3623310">
                  <a:moveTo>
                    <a:pt x="6969309" y="3277710"/>
                  </a:moveTo>
                  <a:lnTo>
                    <a:pt x="6969309" y="3277710"/>
                  </a:lnTo>
                </a:path>
                <a:path w="11185525" h="3623310">
                  <a:moveTo>
                    <a:pt x="6937938" y="3309080"/>
                  </a:moveTo>
                  <a:lnTo>
                    <a:pt x="6937938" y="3309080"/>
                  </a:lnTo>
                </a:path>
                <a:path w="11185525" h="3623310">
                  <a:moveTo>
                    <a:pt x="6906568" y="3340451"/>
                  </a:moveTo>
                  <a:lnTo>
                    <a:pt x="6906568" y="3340451"/>
                  </a:lnTo>
                </a:path>
                <a:path w="11185525" h="3623310">
                  <a:moveTo>
                    <a:pt x="6874185" y="3372833"/>
                  </a:moveTo>
                  <a:lnTo>
                    <a:pt x="6874185" y="3372833"/>
                  </a:lnTo>
                </a:path>
                <a:path w="11185525" h="3623310">
                  <a:moveTo>
                    <a:pt x="6842815" y="3404204"/>
                  </a:moveTo>
                  <a:lnTo>
                    <a:pt x="6842815" y="3404204"/>
                  </a:lnTo>
                </a:path>
                <a:path w="11185525" h="3623310">
                  <a:moveTo>
                    <a:pt x="6811444" y="3435574"/>
                  </a:moveTo>
                  <a:lnTo>
                    <a:pt x="6811444" y="3435574"/>
                  </a:lnTo>
                </a:path>
                <a:path w="11185525" h="3623310">
                  <a:moveTo>
                    <a:pt x="6780074" y="3466945"/>
                  </a:moveTo>
                  <a:lnTo>
                    <a:pt x="6780074" y="3466945"/>
                  </a:lnTo>
                </a:path>
                <a:path w="11185525" h="3623310">
                  <a:moveTo>
                    <a:pt x="6747691" y="3498315"/>
                  </a:moveTo>
                  <a:lnTo>
                    <a:pt x="6747691" y="3498315"/>
                  </a:lnTo>
                </a:path>
                <a:path w="11185525" h="3623310">
                  <a:moveTo>
                    <a:pt x="6716321" y="3530698"/>
                  </a:moveTo>
                  <a:lnTo>
                    <a:pt x="6716321" y="3530698"/>
                  </a:lnTo>
                </a:path>
                <a:path w="11185525" h="3623310">
                  <a:moveTo>
                    <a:pt x="6684950" y="3562068"/>
                  </a:moveTo>
                  <a:lnTo>
                    <a:pt x="6684950" y="3562068"/>
                  </a:lnTo>
                </a:path>
                <a:path w="11185525" h="3623310">
                  <a:moveTo>
                    <a:pt x="6653580" y="3593439"/>
                  </a:moveTo>
                  <a:lnTo>
                    <a:pt x="6653580" y="3593439"/>
                  </a:lnTo>
                </a:path>
                <a:path w="11185525" h="3623310">
                  <a:moveTo>
                    <a:pt x="7174735" y="3008531"/>
                  </a:moveTo>
                  <a:lnTo>
                    <a:pt x="7174735" y="3008531"/>
                  </a:lnTo>
                </a:path>
                <a:path w="11185525" h="3623310">
                  <a:moveTo>
                    <a:pt x="7143364" y="3040913"/>
                  </a:moveTo>
                  <a:lnTo>
                    <a:pt x="7143364" y="3040913"/>
                  </a:lnTo>
                </a:path>
                <a:path w="11185525" h="3623310">
                  <a:moveTo>
                    <a:pt x="7111994" y="3072284"/>
                  </a:moveTo>
                  <a:lnTo>
                    <a:pt x="7111994" y="3072284"/>
                  </a:lnTo>
                </a:path>
                <a:path w="11185525" h="3623310">
                  <a:moveTo>
                    <a:pt x="7079611" y="3103654"/>
                  </a:moveTo>
                  <a:lnTo>
                    <a:pt x="7079611" y="3103654"/>
                  </a:lnTo>
                </a:path>
                <a:path w="11185525" h="3623310">
                  <a:moveTo>
                    <a:pt x="7048241" y="3135025"/>
                  </a:moveTo>
                  <a:lnTo>
                    <a:pt x="7048241" y="3135025"/>
                  </a:lnTo>
                </a:path>
                <a:path w="11185525" h="3623310">
                  <a:moveTo>
                    <a:pt x="7016870" y="3167407"/>
                  </a:moveTo>
                  <a:lnTo>
                    <a:pt x="7016870" y="3167407"/>
                  </a:lnTo>
                </a:path>
                <a:path w="11185525" h="3623310">
                  <a:moveTo>
                    <a:pt x="6985500" y="3198778"/>
                  </a:moveTo>
                  <a:lnTo>
                    <a:pt x="6985500" y="3198778"/>
                  </a:lnTo>
                </a:path>
                <a:path w="11185525" h="3623310">
                  <a:moveTo>
                    <a:pt x="6953117" y="3230148"/>
                  </a:moveTo>
                  <a:lnTo>
                    <a:pt x="6953117" y="3230148"/>
                  </a:lnTo>
                </a:path>
                <a:path w="11185525" h="3623310">
                  <a:moveTo>
                    <a:pt x="6921747" y="3261519"/>
                  </a:moveTo>
                  <a:lnTo>
                    <a:pt x="6921747" y="3261519"/>
                  </a:lnTo>
                </a:path>
                <a:path w="11185525" h="3623310">
                  <a:moveTo>
                    <a:pt x="6890376" y="3292889"/>
                  </a:moveTo>
                  <a:lnTo>
                    <a:pt x="6890376" y="3292889"/>
                  </a:lnTo>
                </a:path>
                <a:path w="11185525" h="3623310">
                  <a:moveTo>
                    <a:pt x="6859006" y="3325272"/>
                  </a:moveTo>
                  <a:lnTo>
                    <a:pt x="6859006" y="3325272"/>
                  </a:lnTo>
                </a:path>
                <a:path w="11185525" h="3623310">
                  <a:moveTo>
                    <a:pt x="6827635" y="3356642"/>
                  </a:moveTo>
                  <a:lnTo>
                    <a:pt x="6827635" y="3356642"/>
                  </a:lnTo>
                </a:path>
                <a:path w="11185525" h="3623310">
                  <a:moveTo>
                    <a:pt x="6795253" y="3388013"/>
                  </a:moveTo>
                  <a:lnTo>
                    <a:pt x="6795253" y="3388013"/>
                  </a:lnTo>
                </a:path>
                <a:path w="11185525" h="3623310">
                  <a:moveTo>
                    <a:pt x="6763882" y="3419383"/>
                  </a:moveTo>
                  <a:lnTo>
                    <a:pt x="6763882" y="3419383"/>
                  </a:lnTo>
                </a:path>
                <a:path w="11185525" h="3623310">
                  <a:moveTo>
                    <a:pt x="6732512" y="3451766"/>
                  </a:moveTo>
                  <a:lnTo>
                    <a:pt x="6732512" y="3451766"/>
                  </a:lnTo>
                </a:path>
                <a:path w="11185525" h="3623310">
                  <a:moveTo>
                    <a:pt x="6701141" y="3483136"/>
                  </a:moveTo>
                  <a:lnTo>
                    <a:pt x="6701141" y="3483136"/>
                  </a:lnTo>
                </a:path>
                <a:path w="11185525" h="3623310">
                  <a:moveTo>
                    <a:pt x="6668759" y="3514507"/>
                  </a:moveTo>
                  <a:lnTo>
                    <a:pt x="6668759" y="3514507"/>
                  </a:lnTo>
                </a:path>
                <a:path w="11185525" h="3623310">
                  <a:moveTo>
                    <a:pt x="6637389" y="3545877"/>
                  </a:moveTo>
                  <a:lnTo>
                    <a:pt x="6637389" y="3545877"/>
                  </a:lnTo>
                </a:path>
                <a:path w="11185525" h="3623310">
                  <a:moveTo>
                    <a:pt x="6606018" y="3578260"/>
                  </a:moveTo>
                  <a:lnTo>
                    <a:pt x="6606018" y="3578260"/>
                  </a:lnTo>
                </a:path>
                <a:path w="11185525" h="3623310">
                  <a:moveTo>
                    <a:pt x="6574648" y="3609630"/>
                  </a:moveTo>
                  <a:lnTo>
                    <a:pt x="6574648" y="3609630"/>
                  </a:lnTo>
                </a:path>
                <a:path w="11185525" h="3623310">
                  <a:moveTo>
                    <a:pt x="7158543" y="2960969"/>
                  </a:moveTo>
                  <a:lnTo>
                    <a:pt x="7158543" y="2960969"/>
                  </a:lnTo>
                </a:path>
                <a:path w="11185525" h="3623310">
                  <a:moveTo>
                    <a:pt x="7127173" y="2993352"/>
                  </a:moveTo>
                  <a:lnTo>
                    <a:pt x="7127173" y="2993352"/>
                  </a:lnTo>
                </a:path>
                <a:path w="11185525" h="3623310">
                  <a:moveTo>
                    <a:pt x="7095803" y="3024722"/>
                  </a:moveTo>
                  <a:lnTo>
                    <a:pt x="7095803" y="3024722"/>
                  </a:lnTo>
                </a:path>
                <a:path w="11185525" h="3623310">
                  <a:moveTo>
                    <a:pt x="7064432" y="3056093"/>
                  </a:moveTo>
                  <a:lnTo>
                    <a:pt x="7064432" y="3056093"/>
                  </a:lnTo>
                </a:path>
                <a:path w="11185525" h="3623310">
                  <a:moveTo>
                    <a:pt x="7033062" y="3087463"/>
                  </a:moveTo>
                  <a:lnTo>
                    <a:pt x="7033062" y="3087463"/>
                  </a:lnTo>
                </a:path>
                <a:path w="11185525" h="3623310">
                  <a:moveTo>
                    <a:pt x="7000679" y="3119846"/>
                  </a:moveTo>
                  <a:lnTo>
                    <a:pt x="7000679" y="3119846"/>
                  </a:lnTo>
                </a:path>
                <a:path w="11185525" h="3623310">
                  <a:moveTo>
                    <a:pt x="6969309" y="3151216"/>
                  </a:moveTo>
                  <a:lnTo>
                    <a:pt x="6969309" y="3151216"/>
                  </a:lnTo>
                </a:path>
                <a:path w="11185525" h="3623310">
                  <a:moveTo>
                    <a:pt x="6937938" y="3182587"/>
                  </a:moveTo>
                  <a:lnTo>
                    <a:pt x="6937938" y="3182587"/>
                  </a:lnTo>
                </a:path>
                <a:path w="11185525" h="3623310">
                  <a:moveTo>
                    <a:pt x="6906568" y="3213957"/>
                  </a:moveTo>
                  <a:lnTo>
                    <a:pt x="6906568" y="3213957"/>
                  </a:lnTo>
                </a:path>
                <a:path w="11185525" h="3623310">
                  <a:moveTo>
                    <a:pt x="6874185" y="3246339"/>
                  </a:moveTo>
                  <a:lnTo>
                    <a:pt x="6874185" y="3246339"/>
                  </a:lnTo>
                </a:path>
                <a:path w="11185525" h="3623310">
                  <a:moveTo>
                    <a:pt x="6842815" y="3277710"/>
                  </a:moveTo>
                  <a:lnTo>
                    <a:pt x="6842815" y="3277710"/>
                  </a:lnTo>
                </a:path>
                <a:path w="11185525" h="3623310">
                  <a:moveTo>
                    <a:pt x="6811444" y="3309080"/>
                  </a:moveTo>
                  <a:lnTo>
                    <a:pt x="6811444" y="3309080"/>
                  </a:lnTo>
                </a:path>
                <a:path w="11185525" h="3623310">
                  <a:moveTo>
                    <a:pt x="6780074" y="3340451"/>
                  </a:moveTo>
                  <a:lnTo>
                    <a:pt x="6780074" y="3340451"/>
                  </a:lnTo>
                </a:path>
                <a:path w="11185525" h="3623310">
                  <a:moveTo>
                    <a:pt x="6747691" y="3372833"/>
                  </a:moveTo>
                  <a:lnTo>
                    <a:pt x="6747691" y="3372833"/>
                  </a:lnTo>
                </a:path>
                <a:path w="11185525" h="3623310">
                  <a:moveTo>
                    <a:pt x="6716321" y="3404204"/>
                  </a:moveTo>
                  <a:lnTo>
                    <a:pt x="6716321" y="3404204"/>
                  </a:lnTo>
                </a:path>
                <a:path w="11185525" h="3623310">
                  <a:moveTo>
                    <a:pt x="6684950" y="3435574"/>
                  </a:moveTo>
                  <a:lnTo>
                    <a:pt x="6684950" y="3435574"/>
                  </a:lnTo>
                </a:path>
                <a:path w="11185525" h="3623310">
                  <a:moveTo>
                    <a:pt x="6653580" y="3466945"/>
                  </a:moveTo>
                  <a:lnTo>
                    <a:pt x="6653580" y="3466945"/>
                  </a:lnTo>
                </a:path>
                <a:path w="11185525" h="3623310">
                  <a:moveTo>
                    <a:pt x="6621197" y="3498315"/>
                  </a:moveTo>
                  <a:lnTo>
                    <a:pt x="6621197" y="3498315"/>
                  </a:lnTo>
                </a:path>
                <a:path w="11185525" h="3623310">
                  <a:moveTo>
                    <a:pt x="6589827" y="3530698"/>
                  </a:moveTo>
                  <a:lnTo>
                    <a:pt x="6589827" y="3530698"/>
                  </a:lnTo>
                </a:path>
                <a:path w="11185525" h="3623310">
                  <a:moveTo>
                    <a:pt x="6558456" y="3562068"/>
                  </a:moveTo>
                  <a:lnTo>
                    <a:pt x="6558456" y="3562068"/>
                  </a:lnTo>
                </a:path>
                <a:path w="11185525" h="3623310">
                  <a:moveTo>
                    <a:pt x="6527086" y="3593439"/>
                  </a:moveTo>
                  <a:lnTo>
                    <a:pt x="6527086" y="3593439"/>
                  </a:lnTo>
                </a:path>
                <a:path w="11185525" h="3623310">
                  <a:moveTo>
                    <a:pt x="7111994" y="2945790"/>
                  </a:moveTo>
                  <a:lnTo>
                    <a:pt x="7111994" y="2945790"/>
                  </a:lnTo>
                </a:path>
                <a:path w="11185525" h="3623310">
                  <a:moveTo>
                    <a:pt x="7079611" y="2977160"/>
                  </a:moveTo>
                  <a:lnTo>
                    <a:pt x="7079611" y="2977160"/>
                  </a:lnTo>
                </a:path>
                <a:path w="11185525" h="3623310">
                  <a:moveTo>
                    <a:pt x="7048241" y="3008531"/>
                  </a:moveTo>
                  <a:lnTo>
                    <a:pt x="7048241" y="3008531"/>
                  </a:lnTo>
                </a:path>
                <a:path w="11185525" h="3623310">
                  <a:moveTo>
                    <a:pt x="7016870" y="3040913"/>
                  </a:moveTo>
                  <a:lnTo>
                    <a:pt x="7016870" y="3040913"/>
                  </a:lnTo>
                </a:path>
                <a:path w="11185525" h="3623310">
                  <a:moveTo>
                    <a:pt x="6985500" y="3072284"/>
                  </a:moveTo>
                  <a:lnTo>
                    <a:pt x="6985500" y="3072284"/>
                  </a:lnTo>
                </a:path>
                <a:path w="11185525" h="3623310">
                  <a:moveTo>
                    <a:pt x="6953117" y="3103654"/>
                  </a:moveTo>
                  <a:lnTo>
                    <a:pt x="6953117" y="3103654"/>
                  </a:lnTo>
                </a:path>
                <a:path w="11185525" h="3623310">
                  <a:moveTo>
                    <a:pt x="6921747" y="3135025"/>
                  </a:moveTo>
                  <a:lnTo>
                    <a:pt x="6921747" y="3135025"/>
                  </a:lnTo>
                </a:path>
                <a:path w="11185525" h="3623310">
                  <a:moveTo>
                    <a:pt x="6890376" y="3167407"/>
                  </a:moveTo>
                  <a:lnTo>
                    <a:pt x="6890376" y="3167407"/>
                  </a:lnTo>
                </a:path>
                <a:path w="11185525" h="3623310">
                  <a:moveTo>
                    <a:pt x="6859006" y="3198778"/>
                  </a:moveTo>
                  <a:lnTo>
                    <a:pt x="6859006" y="3198778"/>
                  </a:lnTo>
                </a:path>
                <a:path w="11185525" h="3623310">
                  <a:moveTo>
                    <a:pt x="6827635" y="3230148"/>
                  </a:moveTo>
                  <a:lnTo>
                    <a:pt x="6827635" y="3230148"/>
                  </a:lnTo>
                </a:path>
                <a:path w="11185525" h="3623310">
                  <a:moveTo>
                    <a:pt x="6795253" y="3261519"/>
                  </a:moveTo>
                  <a:lnTo>
                    <a:pt x="6795253" y="3261519"/>
                  </a:lnTo>
                </a:path>
                <a:path w="11185525" h="3623310">
                  <a:moveTo>
                    <a:pt x="6763882" y="3292889"/>
                  </a:moveTo>
                  <a:lnTo>
                    <a:pt x="6763882" y="3292889"/>
                  </a:lnTo>
                </a:path>
                <a:path w="11185525" h="3623310">
                  <a:moveTo>
                    <a:pt x="6732512" y="3325272"/>
                  </a:moveTo>
                  <a:lnTo>
                    <a:pt x="6732512" y="3325272"/>
                  </a:lnTo>
                </a:path>
                <a:path w="11185525" h="3623310">
                  <a:moveTo>
                    <a:pt x="6701141" y="3356642"/>
                  </a:moveTo>
                  <a:lnTo>
                    <a:pt x="6701141" y="3356642"/>
                  </a:lnTo>
                </a:path>
                <a:path w="11185525" h="3623310">
                  <a:moveTo>
                    <a:pt x="6668759" y="3388013"/>
                  </a:moveTo>
                  <a:lnTo>
                    <a:pt x="6668759" y="3388013"/>
                  </a:lnTo>
                </a:path>
                <a:path w="11185525" h="3623310">
                  <a:moveTo>
                    <a:pt x="6637389" y="3419383"/>
                  </a:moveTo>
                  <a:lnTo>
                    <a:pt x="6637389" y="3419383"/>
                  </a:lnTo>
                </a:path>
                <a:path w="11185525" h="3623310">
                  <a:moveTo>
                    <a:pt x="6606018" y="3451766"/>
                  </a:moveTo>
                  <a:lnTo>
                    <a:pt x="6606018" y="3451766"/>
                  </a:lnTo>
                </a:path>
                <a:path w="11185525" h="3623310">
                  <a:moveTo>
                    <a:pt x="6574648" y="3483136"/>
                  </a:moveTo>
                  <a:lnTo>
                    <a:pt x="6574648" y="3483136"/>
                  </a:lnTo>
                </a:path>
                <a:path w="11185525" h="3623310">
                  <a:moveTo>
                    <a:pt x="6542265" y="3514507"/>
                  </a:moveTo>
                  <a:lnTo>
                    <a:pt x="6542265" y="3514507"/>
                  </a:lnTo>
                </a:path>
                <a:path w="11185525" h="3623310">
                  <a:moveTo>
                    <a:pt x="7490464" y="3578260"/>
                  </a:moveTo>
                  <a:lnTo>
                    <a:pt x="7490464" y="3578260"/>
                  </a:lnTo>
                </a:path>
                <a:path w="11185525" h="3623310">
                  <a:moveTo>
                    <a:pt x="7459093" y="3609630"/>
                  </a:moveTo>
                  <a:lnTo>
                    <a:pt x="7459093" y="3609630"/>
                  </a:lnTo>
                </a:path>
                <a:path w="11185525" h="3623310">
                  <a:moveTo>
                    <a:pt x="7506655" y="3498315"/>
                  </a:moveTo>
                  <a:lnTo>
                    <a:pt x="7506655" y="3498315"/>
                  </a:lnTo>
                </a:path>
                <a:path w="11185525" h="3623310">
                  <a:moveTo>
                    <a:pt x="7475284" y="3530698"/>
                  </a:moveTo>
                  <a:lnTo>
                    <a:pt x="7475284" y="3530698"/>
                  </a:lnTo>
                </a:path>
                <a:path w="11185525" h="3623310">
                  <a:moveTo>
                    <a:pt x="7443914" y="3562068"/>
                  </a:moveTo>
                  <a:lnTo>
                    <a:pt x="7443914" y="3562068"/>
                  </a:lnTo>
                </a:path>
                <a:path w="11185525" h="3623310">
                  <a:moveTo>
                    <a:pt x="7411531" y="3593439"/>
                  </a:moveTo>
                  <a:lnTo>
                    <a:pt x="7411531" y="3593439"/>
                  </a:lnTo>
                </a:path>
                <a:path w="11185525" h="3623310">
                  <a:moveTo>
                    <a:pt x="7490464" y="3451766"/>
                  </a:moveTo>
                  <a:lnTo>
                    <a:pt x="7490464" y="3451766"/>
                  </a:lnTo>
                </a:path>
                <a:path w="11185525" h="3623310">
                  <a:moveTo>
                    <a:pt x="7459093" y="3483136"/>
                  </a:moveTo>
                  <a:lnTo>
                    <a:pt x="7459093" y="3483136"/>
                  </a:lnTo>
                </a:path>
                <a:path w="11185525" h="3623310">
                  <a:moveTo>
                    <a:pt x="7427723" y="3514507"/>
                  </a:moveTo>
                  <a:lnTo>
                    <a:pt x="7427723" y="3514507"/>
                  </a:lnTo>
                </a:path>
                <a:path w="11185525" h="3623310">
                  <a:moveTo>
                    <a:pt x="7396352" y="3545877"/>
                  </a:moveTo>
                  <a:lnTo>
                    <a:pt x="7396352" y="3545877"/>
                  </a:lnTo>
                </a:path>
                <a:path w="11185525" h="3623310">
                  <a:moveTo>
                    <a:pt x="7364982" y="3578260"/>
                  </a:moveTo>
                  <a:lnTo>
                    <a:pt x="7364982" y="3578260"/>
                  </a:lnTo>
                </a:path>
                <a:path w="11185525" h="3623310">
                  <a:moveTo>
                    <a:pt x="7332599" y="3609630"/>
                  </a:moveTo>
                  <a:lnTo>
                    <a:pt x="7332599" y="3609630"/>
                  </a:lnTo>
                </a:path>
                <a:path w="11185525" h="3623310">
                  <a:moveTo>
                    <a:pt x="7506655" y="3372833"/>
                  </a:moveTo>
                  <a:lnTo>
                    <a:pt x="7506655" y="3372833"/>
                  </a:lnTo>
                </a:path>
                <a:path w="11185525" h="3623310">
                  <a:moveTo>
                    <a:pt x="7475284" y="3404204"/>
                  </a:moveTo>
                  <a:lnTo>
                    <a:pt x="7475284" y="3404204"/>
                  </a:lnTo>
                </a:path>
                <a:path w="11185525" h="3623310">
                  <a:moveTo>
                    <a:pt x="7443914" y="3435574"/>
                  </a:moveTo>
                  <a:lnTo>
                    <a:pt x="7443914" y="3435574"/>
                  </a:lnTo>
                </a:path>
                <a:path w="11185525" h="3623310">
                  <a:moveTo>
                    <a:pt x="7411531" y="3466945"/>
                  </a:moveTo>
                  <a:lnTo>
                    <a:pt x="7411531" y="3466945"/>
                  </a:lnTo>
                </a:path>
                <a:path w="11185525" h="3623310">
                  <a:moveTo>
                    <a:pt x="7380161" y="3498315"/>
                  </a:moveTo>
                  <a:lnTo>
                    <a:pt x="7380161" y="3498315"/>
                  </a:lnTo>
                </a:path>
                <a:path w="11185525" h="3623310">
                  <a:moveTo>
                    <a:pt x="7348790" y="3530698"/>
                  </a:moveTo>
                  <a:lnTo>
                    <a:pt x="7348790" y="3530698"/>
                  </a:lnTo>
                </a:path>
                <a:path w="11185525" h="3623310">
                  <a:moveTo>
                    <a:pt x="7317420" y="3562068"/>
                  </a:moveTo>
                  <a:lnTo>
                    <a:pt x="7317420" y="3562068"/>
                  </a:lnTo>
                </a:path>
                <a:path w="11185525" h="3623310">
                  <a:moveTo>
                    <a:pt x="7285037" y="3593439"/>
                  </a:moveTo>
                  <a:lnTo>
                    <a:pt x="7285037" y="3593439"/>
                  </a:lnTo>
                </a:path>
                <a:path w="11185525" h="3623310">
                  <a:moveTo>
                    <a:pt x="51609" y="1535130"/>
                  </a:moveTo>
                  <a:lnTo>
                    <a:pt x="62740" y="1522986"/>
                  </a:lnTo>
                </a:path>
                <a:path w="11185525" h="3623310">
                  <a:moveTo>
                    <a:pt x="0" y="1586739"/>
                  </a:moveTo>
                  <a:lnTo>
                    <a:pt x="4047" y="1582691"/>
                  </a:lnTo>
                </a:path>
                <a:path w="11185525" h="3623310">
                  <a:moveTo>
                    <a:pt x="51609" y="1661624"/>
                  </a:moveTo>
                  <a:lnTo>
                    <a:pt x="62740" y="1649480"/>
                  </a:lnTo>
                </a:path>
                <a:path w="11185525" h="3623310">
                  <a:moveTo>
                    <a:pt x="0" y="1713233"/>
                  </a:moveTo>
                  <a:lnTo>
                    <a:pt x="4047" y="1709185"/>
                  </a:lnTo>
                </a:path>
                <a:path w="11185525" h="3623310">
                  <a:moveTo>
                    <a:pt x="51609" y="1788118"/>
                  </a:moveTo>
                  <a:lnTo>
                    <a:pt x="62740" y="1775974"/>
                  </a:lnTo>
                </a:path>
                <a:path w="11185525" h="3623310">
                  <a:moveTo>
                    <a:pt x="0" y="1839727"/>
                  </a:moveTo>
                  <a:lnTo>
                    <a:pt x="4047" y="1835679"/>
                  </a:lnTo>
                </a:path>
                <a:path w="11185525" h="3623310">
                  <a:moveTo>
                    <a:pt x="0" y="1966221"/>
                  </a:moveTo>
                  <a:lnTo>
                    <a:pt x="4047" y="1962173"/>
                  </a:lnTo>
                </a:path>
                <a:path w="11185525" h="3623310">
                  <a:moveTo>
                    <a:pt x="51609" y="1914611"/>
                  </a:moveTo>
                  <a:lnTo>
                    <a:pt x="62740" y="1902468"/>
                  </a:lnTo>
                </a:path>
                <a:path w="11185525" h="3623310">
                  <a:moveTo>
                    <a:pt x="0" y="2092715"/>
                  </a:moveTo>
                  <a:lnTo>
                    <a:pt x="4047" y="2088667"/>
                  </a:lnTo>
                </a:path>
                <a:path w="11185525" h="3623310">
                  <a:moveTo>
                    <a:pt x="51609" y="2041105"/>
                  </a:moveTo>
                  <a:lnTo>
                    <a:pt x="62740" y="2028962"/>
                  </a:lnTo>
                </a:path>
                <a:path w="11185525" h="3623310">
                  <a:moveTo>
                    <a:pt x="4047" y="810573"/>
                  </a:moveTo>
                  <a:lnTo>
                    <a:pt x="4047" y="3622785"/>
                  </a:lnTo>
                </a:path>
                <a:path w="11185525" h="3623310">
                  <a:moveTo>
                    <a:pt x="229712" y="850039"/>
                  </a:moveTo>
                  <a:lnTo>
                    <a:pt x="270191" y="810573"/>
                  </a:lnTo>
                </a:path>
                <a:path w="11185525" h="3623310">
                  <a:moveTo>
                    <a:pt x="320788" y="885457"/>
                  </a:moveTo>
                  <a:lnTo>
                    <a:pt x="396684" y="810573"/>
                  </a:lnTo>
                </a:path>
                <a:path w="11185525" h="3623310">
                  <a:moveTo>
                    <a:pt x="367338" y="966413"/>
                  </a:moveTo>
                  <a:lnTo>
                    <a:pt x="523178" y="810573"/>
                  </a:lnTo>
                </a:path>
                <a:path w="11185525" h="3623310">
                  <a:moveTo>
                    <a:pt x="488772" y="971473"/>
                  </a:moveTo>
                  <a:lnTo>
                    <a:pt x="649672" y="810573"/>
                  </a:lnTo>
                </a:path>
                <a:path w="11185525" h="3623310">
                  <a:moveTo>
                    <a:pt x="609194" y="976533"/>
                  </a:moveTo>
                  <a:lnTo>
                    <a:pt x="776166" y="810573"/>
                  </a:lnTo>
                </a:path>
                <a:path w="11185525" h="3623310">
                  <a:moveTo>
                    <a:pt x="730628" y="981592"/>
                  </a:moveTo>
                  <a:lnTo>
                    <a:pt x="812596" y="899624"/>
                  </a:lnTo>
                </a:path>
                <a:path w="11185525" h="3623310">
                  <a:moveTo>
                    <a:pt x="392637" y="967425"/>
                  </a:moveTo>
                  <a:lnTo>
                    <a:pt x="320788" y="896588"/>
                  </a:lnTo>
                </a:path>
                <a:path w="11185525" h="3623310">
                  <a:moveTo>
                    <a:pt x="275250" y="850039"/>
                  </a:moveTo>
                  <a:lnTo>
                    <a:pt x="234772" y="810573"/>
                  </a:lnTo>
                </a:path>
                <a:path w="11185525" h="3623310">
                  <a:moveTo>
                    <a:pt x="524190" y="973497"/>
                  </a:moveTo>
                  <a:lnTo>
                    <a:pt x="361266" y="810573"/>
                  </a:lnTo>
                </a:path>
                <a:path w="11185525" h="3623310">
                  <a:moveTo>
                    <a:pt x="655744" y="978556"/>
                  </a:moveTo>
                  <a:lnTo>
                    <a:pt x="487760" y="810573"/>
                  </a:lnTo>
                </a:path>
                <a:path w="11185525" h="3623310">
                  <a:moveTo>
                    <a:pt x="788310" y="983616"/>
                  </a:moveTo>
                  <a:lnTo>
                    <a:pt x="614254" y="810573"/>
                  </a:lnTo>
                </a:path>
                <a:path w="11185525" h="3623310">
                  <a:moveTo>
                    <a:pt x="812596" y="882421"/>
                  </a:moveTo>
                  <a:lnTo>
                    <a:pt x="740748" y="810573"/>
                  </a:lnTo>
                </a:path>
                <a:path w="11185525" h="3623310">
                  <a:moveTo>
                    <a:pt x="442222" y="975521"/>
                  </a:moveTo>
                  <a:lnTo>
                    <a:pt x="442222" y="975521"/>
                  </a:lnTo>
                </a:path>
                <a:path w="11185525" h="3623310">
                  <a:moveTo>
                    <a:pt x="420971" y="996772"/>
                  </a:moveTo>
                  <a:lnTo>
                    <a:pt x="420971" y="996772"/>
                  </a:lnTo>
                </a:path>
                <a:path w="11185525" h="3623310">
                  <a:moveTo>
                    <a:pt x="399720" y="1018023"/>
                  </a:moveTo>
                  <a:lnTo>
                    <a:pt x="399720" y="1018023"/>
                  </a:lnTo>
                </a:path>
                <a:path w="11185525" h="3623310">
                  <a:moveTo>
                    <a:pt x="389601" y="1070644"/>
                  </a:moveTo>
                  <a:lnTo>
                    <a:pt x="389601" y="1070644"/>
                  </a:lnTo>
                </a:path>
                <a:path w="11185525" h="3623310">
                  <a:moveTo>
                    <a:pt x="368350" y="1090883"/>
                  </a:moveTo>
                  <a:lnTo>
                    <a:pt x="368350" y="1090883"/>
                  </a:lnTo>
                </a:path>
                <a:path w="11185525" h="3623310">
                  <a:moveTo>
                    <a:pt x="347099" y="1112134"/>
                  </a:moveTo>
                  <a:lnTo>
                    <a:pt x="347099" y="1112134"/>
                  </a:lnTo>
                </a:path>
                <a:path w="11185525" h="3623310">
                  <a:moveTo>
                    <a:pt x="326860" y="1133385"/>
                  </a:moveTo>
                  <a:lnTo>
                    <a:pt x="326860" y="1133385"/>
                  </a:lnTo>
                </a:path>
                <a:path w="11185525" h="3623310">
                  <a:moveTo>
                    <a:pt x="305609" y="1154636"/>
                  </a:moveTo>
                  <a:lnTo>
                    <a:pt x="305609" y="1154636"/>
                  </a:lnTo>
                </a:path>
                <a:path w="11185525" h="3623310">
                  <a:moveTo>
                    <a:pt x="284358" y="1175887"/>
                  </a:moveTo>
                  <a:lnTo>
                    <a:pt x="284358" y="1175887"/>
                  </a:lnTo>
                </a:path>
                <a:path w="11185525" h="3623310">
                  <a:moveTo>
                    <a:pt x="263107" y="1197138"/>
                  </a:moveTo>
                  <a:lnTo>
                    <a:pt x="263107" y="1197138"/>
                  </a:lnTo>
                </a:path>
                <a:path w="11185525" h="3623310">
                  <a:moveTo>
                    <a:pt x="241856" y="1217377"/>
                  </a:moveTo>
                  <a:lnTo>
                    <a:pt x="241856" y="1217377"/>
                  </a:lnTo>
                </a:path>
                <a:path w="11185525" h="3623310">
                  <a:moveTo>
                    <a:pt x="220605" y="1238628"/>
                  </a:moveTo>
                  <a:lnTo>
                    <a:pt x="220605" y="1238628"/>
                  </a:lnTo>
                </a:path>
                <a:path w="11185525" h="3623310">
                  <a:moveTo>
                    <a:pt x="379481" y="1038262"/>
                  </a:moveTo>
                  <a:lnTo>
                    <a:pt x="379481" y="1038262"/>
                  </a:lnTo>
                </a:path>
                <a:path w="11185525" h="3623310">
                  <a:moveTo>
                    <a:pt x="358230" y="1059513"/>
                  </a:moveTo>
                  <a:lnTo>
                    <a:pt x="358230" y="1059513"/>
                  </a:lnTo>
                </a:path>
                <a:path w="11185525" h="3623310">
                  <a:moveTo>
                    <a:pt x="336979" y="1080764"/>
                  </a:moveTo>
                  <a:lnTo>
                    <a:pt x="336979" y="1080764"/>
                  </a:lnTo>
                </a:path>
                <a:path w="11185525" h="3623310">
                  <a:moveTo>
                    <a:pt x="315728" y="1102015"/>
                  </a:moveTo>
                  <a:lnTo>
                    <a:pt x="315728" y="1102015"/>
                  </a:lnTo>
                </a:path>
                <a:path w="11185525" h="3623310">
                  <a:moveTo>
                    <a:pt x="294477" y="1123266"/>
                  </a:moveTo>
                  <a:lnTo>
                    <a:pt x="294477" y="1123266"/>
                  </a:lnTo>
                </a:path>
                <a:path w="11185525" h="3623310">
                  <a:moveTo>
                    <a:pt x="273226" y="1143505"/>
                  </a:moveTo>
                  <a:lnTo>
                    <a:pt x="273226" y="1143505"/>
                  </a:lnTo>
                </a:path>
                <a:path w="11185525" h="3623310">
                  <a:moveTo>
                    <a:pt x="252987" y="1164756"/>
                  </a:moveTo>
                  <a:lnTo>
                    <a:pt x="252987" y="1164756"/>
                  </a:lnTo>
                </a:path>
                <a:path w="11185525" h="3623310">
                  <a:moveTo>
                    <a:pt x="231736" y="1186007"/>
                  </a:moveTo>
                  <a:lnTo>
                    <a:pt x="231736" y="1186007"/>
                  </a:lnTo>
                </a:path>
                <a:path w="11185525" h="3623310">
                  <a:moveTo>
                    <a:pt x="167983" y="1249759"/>
                  </a:moveTo>
                  <a:lnTo>
                    <a:pt x="167983" y="1249759"/>
                  </a:lnTo>
                </a:path>
                <a:path w="11185525" h="3623310">
                  <a:moveTo>
                    <a:pt x="147744" y="1269998"/>
                  </a:moveTo>
                  <a:lnTo>
                    <a:pt x="147744" y="1269998"/>
                  </a:lnTo>
                </a:path>
                <a:path w="11185525" h="3623310">
                  <a:moveTo>
                    <a:pt x="126493" y="1291249"/>
                  </a:moveTo>
                  <a:lnTo>
                    <a:pt x="126493" y="1291249"/>
                  </a:lnTo>
                </a:path>
                <a:path w="11185525" h="3623310">
                  <a:moveTo>
                    <a:pt x="105242" y="1312500"/>
                  </a:moveTo>
                  <a:lnTo>
                    <a:pt x="105242" y="1312500"/>
                  </a:lnTo>
                </a:path>
                <a:path w="11185525" h="3623310">
                  <a:moveTo>
                    <a:pt x="83991" y="1333751"/>
                  </a:moveTo>
                  <a:lnTo>
                    <a:pt x="83991" y="1333751"/>
                  </a:lnTo>
                </a:path>
                <a:path w="11185525" h="3623310">
                  <a:moveTo>
                    <a:pt x="62740" y="1355002"/>
                  </a:moveTo>
                  <a:lnTo>
                    <a:pt x="62740" y="1355002"/>
                  </a:lnTo>
                </a:path>
                <a:path w="11185525" h="3623310">
                  <a:moveTo>
                    <a:pt x="210485" y="1207257"/>
                  </a:moveTo>
                  <a:lnTo>
                    <a:pt x="210485" y="1207257"/>
                  </a:lnTo>
                </a:path>
                <a:path w="11185525" h="3623310">
                  <a:moveTo>
                    <a:pt x="189234" y="1228508"/>
                  </a:moveTo>
                  <a:lnTo>
                    <a:pt x="189234" y="1228508"/>
                  </a:lnTo>
                </a:path>
                <a:path w="11185525" h="3623310">
                  <a:moveTo>
                    <a:pt x="115362" y="1259879"/>
                  </a:moveTo>
                  <a:lnTo>
                    <a:pt x="115362" y="1259879"/>
                  </a:lnTo>
                </a:path>
                <a:path w="11185525" h="3623310">
                  <a:moveTo>
                    <a:pt x="94111" y="1281130"/>
                  </a:moveTo>
                  <a:lnTo>
                    <a:pt x="94111" y="1281130"/>
                  </a:lnTo>
                </a:path>
                <a:path w="11185525" h="3623310">
                  <a:moveTo>
                    <a:pt x="73872" y="1302381"/>
                  </a:moveTo>
                  <a:lnTo>
                    <a:pt x="73872" y="1302381"/>
                  </a:lnTo>
                </a:path>
                <a:path w="11185525" h="3623310">
                  <a:moveTo>
                    <a:pt x="52621" y="1322620"/>
                  </a:moveTo>
                  <a:lnTo>
                    <a:pt x="52621" y="1322620"/>
                  </a:lnTo>
                </a:path>
                <a:path w="11185525" h="3623310">
                  <a:moveTo>
                    <a:pt x="389601" y="985640"/>
                  </a:moveTo>
                  <a:lnTo>
                    <a:pt x="389601" y="985640"/>
                  </a:lnTo>
                </a:path>
                <a:path w="11185525" h="3623310">
                  <a:moveTo>
                    <a:pt x="368350" y="1006891"/>
                  </a:moveTo>
                  <a:lnTo>
                    <a:pt x="368350" y="1006891"/>
                  </a:lnTo>
                </a:path>
                <a:path w="11185525" h="3623310">
                  <a:moveTo>
                    <a:pt x="347099" y="1028142"/>
                  </a:moveTo>
                  <a:lnTo>
                    <a:pt x="347099" y="1028142"/>
                  </a:lnTo>
                </a:path>
                <a:path w="11185525" h="3623310">
                  <a:moveTo>
                    <a:pt x="326860" y="1049393"/>
                  </a:moveTo>
                  <a:lnTo>
                    <a:pt x="326860" y="1049393"/>
                  </a:lnTo>
                </a:path>
                <a:path w="11185525" h="3623310">
                  <a:moveTo>
                    <a:pt x="305609" y="1070644"/>
                  </a:moveTo>
                  <a:lnTo>
                    <a:pt x="305609" y="1070644"/>
                  </a:lnTo>
                </a:path>
                <a:path w="11185525" h="3623310">
                  <a:moveTo>
                    <a:pt x="284358" y="1090883"/>
                  </a:moveTo>
                  <a:lnTo>
                    <a:pt x="284358" y="1090883"/>
                  </a:lnTo>
                </a:path>
                <a:path w="11185525" h="3623310">
                  <a:moveTo>
                    <a:pt x="263107" y="1112134"/>
                  </a:moveTo>
                  <a:lnTo>
                    <a:pt x="263107" y="1112134"/>
                  </a:lnTo>
                </a:path>
                <a:path w="11185525" h="3623310">
                  <a:moveTo>
                    <a:pt x="241856" y="1133385"/>
                  </a:moveTo>
                  <a:lnTo>
                    <a:pt x="241856" y="1133385"/>
                  </a:lnTo>
                </a:path>
                <a:path w="11185525" h="3623310">
                  <a:moveTo>
                    <a:pt x="220605" y="1154636"/>
                  </a:moveTo>
                  <a:lnTo>
                    <a:pt x="220605" y="1154636"/>
                  </a:lnTo>
                </a:path>
                <a:path w="11185525" h="3623310">
                  <a:moveTo>
                    <a:pt x="200366" y="1175887"/>
                  </a:moveTo>
                  <a:lnTo>
                    <a:pt x="200366" y="1175887"/>
                  </a:lnTo>
                </a:path>
                <a:path w="11185525" h="3623310">
                  <a:moveTo>
                    <a:pt x="179115" y="1197138"/>
                  </a:moveTo>
                  <a:lnTo>
                    <a:pt x="179115" y="1197138"/>
                  </a:lnTo>
                </a:path>
                <a:path w="11185525" h="3623310">
                  <a:moveTo>
                    <a:pt x="157864" y="1217377"/>
                  </a:moveTo>
                  <a:lnTo>
                    <a:pt x="157864" y="1217377"/>
                  </a:lnTo>
                </a:path>
                <a:path w="11185525" h="3623310">
                  <a:moveTo>
                    <a:pt x="136613" y="1238628"/>
                  </a:moveTo>
                  <a:lnTo>
                    <a:pt x="136613" y="1238628"/>
                  </a:lnTo>
                </a:path>
                <a:path w="11185525" h="3623310">
                  <a:moveTo>
                    <a:pt x="83991" y="1249759"/>
                  </a:moveTo>
                  <a:lnTo>
                    <a:pt x="83991" y="1249759"/>
                  </a:lnTo>
                </a:path>
                <a:path w="11185525" h="3623310">
                  <a:moveTo>
                    <a:pt x="62740" y="1269998"/>
                  </a:moveTo>
                  <a:lnTo>
                    <a:pt x="62740" y="1269998"/>
                  </a:lnTo>
                </a:path>
                <a:path w="11185525" h="3623310">
                  <a:moveTo>
                    <a:pt x="358230" y="975521"/>
                  </a:moveTo>
                  <a:lnTo>
                    <a:pt x="358230" y="975521"/>
                  </a:lnTo>
                </a:path>
                <a:path w="11185525" h="3623310">
                  <a:moveTo>
                    <a:pt x="336979" y="996772"/>
                  </a:moveTo>
                  <a:lnTo>
                    <a:pt x="336979" y="996772"/>
                  </a:lnTo>
                </a:path>
                <a:path w="11185525" h="3623310">
                  <a:moveTo>
                    <a:pt x="315728" y="1018023"/>
                  </a:moveTo>
                  <a:lnTo>
                    <a:pt x="315728" y="1018023"/>
                  </a:lnTo>
                </a:path>
                <a:path w="11185525" h="3623310">
                  <a:moveTo>
                    <a:pt x="294477" y="1038262"/>
                  </a:moveTo>
                  <a:lnTo>
                    <a:pt x="294477" y="1038262"/>
                  </a:lnTo>
                </a:path>
                <a:path w="11185525" h="3623310">
                  <a:moveTo>
                    <a:pt x="273226" y="1059513"/>
                  </a:moveTo>
                  <a:lnTo>
                    <a:pt x="273226" y="1059513"/>
                  </a:lnTo>
                </a:path>
                <a:path w="11185525" h="3623310">
                  <a:moveTo>
                    <a:pt x="252987" y="1080764"/>
                  </a:moveTo>
                  <a:lnTo>
                    <a:pt x="252987" y="1080764"/>
                  </a:lnTo>
                </a:path>
                <a:path w="11185525" h="3623310">
                  <a:moveTo>
                    <a:pt x="231736" y="1102015"/>
                  </a:moveTo>
                  <a:lnTo>
                    <a:pt x="231736" y="1102015"/>
                  </a:lnTo>
                </a:path>
                <a:path w="11185525" h="3623310">
                  <a:moveTo>
                    <a:pt x="210485" y="1123266"/>
                  </a:moveTo>
                  <a:lnTo>
                    <a:pt x="210485" y="1123266"/>
                  </a:lnTo>
                </a:path>
                <a:path w="11185525" h="3623310">
                  <a:moveTo>
                    <a:pt x="189234" y="1143505"/>
                  </a:moveTo>
                  <a:lnTo>
                    <a:pt x="189234" y="1143505"/>
                  </a:lnTo>
                </a:path>
                <a:path w="11185525" h="3623310">
                  <a:moveTo>
                    <a:pt x="167983" y="1164756"/>
                  </a:moveTo>
                  <a:lnTo>
                    <a:pt x="167983" y="1164756"/>
                  </a:lnTo>
                </a:path>
                <a:path w="11185525" h="3623310">
                  <a:moveTo>
                    <a:pt x="147744" y="1186007"/>
                  </a:moveTo>
                  <a:lnTo>
                    <a:pt x="147744" y="1186007"/>
                  </a:lnTo>
                </a:path>
                <a:path w="11185525" h="3623310">
                  <a:moveTo>
                    <a:pt x="126493" y="1207257"/>
                  </a:moveTo>
                  <a:lnTo>
                    <a:pt x="126493" y="1207257"/>
                  </a:lnTo>
                </a:path>
                <a:path w="11185525" h="3623310">
                  <a:moveTo>
                    <a:pt x="105242" y="1228508"/>
                  </a:moveTo>
                  <a:lnTo>
                    <a:pt x="105242" y="1228508"/>
                  </a:lnTo>
                </a:path>
                <a:path w="11185525" h="3623310">
                  <a:moveTo>
                    <a:pt x="326860" y="964389"/>
                  </a:moveTo>
                  <a:lnTo>
                    <a:pt x="326860" y="964389"/>
                  </a:lnTo>
                </a:path>
                <a:path w="11185525" h="3623310">
                  <a:moveTo>
                    <a:pt x="245904" y="961353"/>
                  </a:moveTo>
                  <a:lnTo>
                    <a:pt x="248940" y="957305"/>
                  </a:lnTo>
                </a:path>
                <a:path w="11185525" h="3623310">
                  <a:moveTo>
                    <a:pt x="260071" y="962365"/>
                  </a:moveTo>
                  <a:lnTo>
                    <a:pt x="256023" y="957305"/>
                  </a:lnTo>
                </a:path>
                <a:path w="11185525" h="3623310">
                  <a:moveTo>
                    <a:pt x="305609" y="985640"/>
                  </a:moveTo>
                  <a:lnTo>
                    <a:pt x="305609" y="985640"/>
                  </a:lnTo>
                </a:path>
                <a:path w="11185525" h="3623310">
                  <a:moveTo>
                    <a:pt x="284358" y="1006891"/>
                  </a:moveTo>
                  <a:lnTo>
                    <a:pt x="284358" y="1006891"/>
                  </a:lnTo>
                </a:path>
                <a:path w="11185525" h="3623310">
                  <a:moveTo>
                    <a:pt x="263107" y="1028142"/>
                  </a:moveTo>
                  <a:lnTo>
                    <a:pt x="263107" y="1028142"/>
                  </a:lnTo>
                </a:path>
                <a:path w="11185525" h="3623310">
                  <a:moveTo>
                    <a:pt x="241856" y="1049393"/>
                  </a:moveTo>
                  <a:lnTo>
                    <a:pt x="241856" y="1049393"/>
                  </a:lnTo>
                </a:path>
                <a:path w="11185525" h="3623310">
                  <a:moveTo>
                    <a:pt x="220605" y="1070644"/>
                  </a:moveTo>
                  <a:lnTo>
                    <a:pt x="220605" y="1070644"/>
                  </a:lnTo>
                </a:path>
                <a:path w="11185525" h="3623310">
                  <a:moveTo>
                    <a:pt x="200366" y="1090883"/>
                  </a:moveTo>
                  <a:lnTo>
                    <a:pt x="200366" y="1090883"/>
                  </a:lnTo>
                </a:path>
                <a:path w="11185525" h="3623310">
                  <a:moveTo>
                    <a:pt x="179115" y="1112134"/>
                  </a:moveTo>
                  <a:lnTo>
                    <a:pt x="179115" y="1112134"/>
                  </a:lnTo>
                </a:path>
                <a:path w="11185525" h="3623310">
                  <a:moveTo>
                    <a:pt x="157864" y="1133385"/>
                  </a:moveTo>
                  <a:lnTo>
                    <a:pt x="157864" y="1133385"/>
                  </a:lnTo>
                </a:path>
                <a:path w="11185525" h="3623310">
                  <a:moveTo>
                    <a:pt x="136613" y="1154636"/>
                  </a:moveTo>
                  <a:lnTo>
                    <a:pt x="136613" y="1154636"/>
                  </a:lnTo>
                </a:path>
                <a:path w="11185525" h="3623310">
                  <a:moveTo>
                    <a:pt x="115362" y="1175887"/>
                  </a:moveTo>
                  <a:lnTo>
                    <a:pt x="115362" y="1175887"/>
                  </a:lnTo>
                </a:path>
                <a:path w="11185525" h="3623310">
                  <a:moveTo>
                    <a:pt x="94111" y="1197138"/>
                  </a:moveTo>
                  <a:lnTo>
                    <a:pt x="94111" y="1197138"/>
                  </a:lnTo>
                </a:path>
                <a:path w="11185525" h="3623310">
                  <a:moveTo>
                    <a:pt x="73872" y="1217377"/>
                  </a:moveTo>
                  <a:lnTo>
                    <a:pt x="73872" y="1217377"/>
                  </a:lnTo>
                </a:path>
                <a:path w="11185525" h="3623310">
                  <a:moveTo>
                    <a:pt x="52621" y="1238628"/>
                  </a:moveTo>
                  <a:lnTo>
                    <a:pt x="52621" y="1238628"/>
                  </a:lnTo>
                </a:path>
                <a:path w="11185525" h="3623310">
                  <a:moveTo>
                    <a:pt x="273226" y="975521"/>
                  </a:moveTo>
                  <a:lnTo>
                    <a:pt x="273226" y="975521"/>
                  </a:lnTo>
                </a:path>
                <a:path w="11185525" h="3623310">
                  <a:moveTo>
                    <a:pt x="252987" y="996772"/>
                  </a:moveTo>
                  <a:lnTo>
                    <a:pt x="252987" y="996772"/>
                  </a:lnTo>
                </a:path>
                <a:path w="11185525" h="3623310">
                  <a:moveTo>
                    <a:pt x="231736" y="1018023"/>
                  </a:moveTo>
                  <a:lnTo>
                    <a:pt x="231736" y="1018023"/>
                  </a:lnTo>
                </a:path>
                <a:path w="11185525" h="3623310">
                  <a:moveTo>
                    <a:pt x="210485" y="1038262"/>
                  </a:moveTo>
                  <a:lnTo>
                    <a:pt x="210485" y="1038262"/>
                  </a:lnTo>
                </a:path>
                <a:path w="11185525" h="3623310">
                  <a:moveTo>
                    <a:pt x="189234" y="1059513"/>
                  </a:moveTo>
                  <a:lnTo>
                    <a:pt x="189234" y="1059513"/>
                  </a:lnTo>
                </a:path>
                <a:path w="11185525" h="3623310">
                  <a:moveTo>
                    <a:pt x="167983" y="1080764"/>
                  </a:moveTo>
                  <a:lnTo>
                    <a:pt x="167983" y="1080764"/>
                  </a:lnTo>
                </a:path>
                <a:path w="11185525" h="3623310">
                  <a:moveTo>
                    <a:pt x="147744" y="1102015"/>
                  </a:moveTo>
                  <a:lnTo>
                    <a:pt x="147744" y="1102015"/>
                  </a:lnTo>
                </a:path>
                <a:path w="11185525" h="3623310">
                  <a:moveTo>
                    <a:pt x="126493" y="1123266"/>
                  </a:moveTo>
                  <a:lnTo>
                    <a:pt x="126493" y="1123266"/>
                  </a:lnTo>
                </a:path>
                <a:path w="11185525" h="3623310">
                  <a:moveTo>
                    <a:pt x="105242" y="1143505"/>
                  </a:moveTo>
                  <a:lnTo>
                    <a:pt x="105242" y="1143505"/>
                  </a:lnTo>
                </a:path>
                <a:path w="11185525" h="3623310">
                  <a:moveTo>
                    <a:pt x="83991" y="1164756"/>
                  </a:moveTo>
                  <a:lnTo>
                    <a:pt x="83991" y="1164756"/>
                  </a:lnTo>
                </a:path>
                <a:path w="11185525" h="3623310">
                  <a:moveTo>
                    <a:pt x="62740" y="1186007"/>
                  </a:moveTo>
                  <a:lnTo>
                    <a:pt x="62740" y="1186007"/>
                  </a:lnTo>
                </a:path>
                <a:path w="11185525" h="3623310">
                  <a:moveTo>
                    <a:pt x="241856" y="964389"/>
                  </a:moveTo>
                  <a:lnTo>
                    <a:pt x="241856" y="964389"/>
                  </a:lnTo>
                </a:path>
                <a:path w="11185525" h="3623310">
                  <a:moveTo>
                    <a:pt x="220605" y="985640"/>
                  </a:moveTo>
                  <a:lnTo>
                    <a:pt x="220605" y="985640"/>
                  </a:lnTo>
                </a:path>
                <a:path w="11185525" h="3623310">
                  <a:moveTo>
                    <a:pt x="200366" y="1006891"/>
                  </a:moveTo>
                  <a:lnTo>
                    <a:pt x="200366" y="1006891"/>
                  </a:lnTo>
                </a:path>
                <a:path w="11185525" h="3623310">
                  <a:moveTo>
                    <a:pt x="179115" y="1028142"/>
                  </a:moveTo>
                  <a:lnTo>
                    <a:pt x="179115" y="1028142"/>
                  </a:lnTo>
                </a:path>
                <a:path w="11185525" h="3623310">
                  <a:moveTo>
                    <a:pt x="157864" y="1049393"/>
                  </a:moveTo>
                  <a:lnTo>
                    <a:pt x="157864" y="1049393"/>
                  </a:lnTo>
                </a:path>
                <a:path w="11185525" h="3623310">
                  <a:moveTo>
                    <a:pt x="136613" y="1070644"/>
                  </a:moveTo>
                  <a:lnTo>
                    <a:pt x="136613" y="1070644"/>
                  </a:lnTo>
                </a:path>
                <a:path w="11185525" h="3623310">
                  <a:moveTo>
                    <a:pt x="115362" y="1090883"/>
                  </a:moveTo>
                  <a:lnTo>
                    <a:pt x="115362" y="1090883"/>
                  </a:lnTo>
                </a:path>
                <a:path w="11185525" h="3623310">
                  <a:moveTo>
                    <a:pt x="94111" y="1112134"/>
                  </a:moveTo>
                  <a:lnTo>
                    <a:pt x="94111" y="1112134"/>
                  </a:lnTo>
                </a:path>
                <a:path w="11185525" h="3623310">
                  <a:moveTo>
                    <a:pt x="73872" y="1133385"/>
                  </a:moveTo>
                  <a:lnTo>
                    <a:pt x="73872" y="1133385"/>
                  </a:lnTo>
                </a:path>
                <a:path w="11185525" h="3623310">
                  <a:moveTo>
                    <a:pt x="52621" y="1154636"/>
                  </a:moveTo>
                  <a:lnTo>
                    <a:pt x="52621" y="1154636"/>
                  </a:lnTo>
                </a:path>
                <a:path w="11185525" h="3623310">
                  <a:moveTo>
                    <a:pt x="189234" y="975521"/>
                  </a:moveTo>
                  <a:lnTo>
                    <a:pt x="189234" y="975521"/>
                  </a:lnTo>
                </a:path>
                <a:path w="11185525" h="3623310">
                  <a:moveTo>
                    <a:pt x="167983" y="996772"/>
                  </a:moveTo>
                  <a:lnTo>
                    <a:pt x="167983" y="996772"/>
                  </a:lnTo>
                </a:path>
                <a:path w="11185525" h="3623310">
                  <a:moveTo>
                    <a:pt x="147744" y="1018023"/>
                  </a:moveTo>
                  <a:lnTo>
                    <a:pt x="147744" y="1018023"/>
                  </a:lnTo>
                </a:path>
                <a:path w="11185525" h="3623310">
                  <a:moveTo>
                    <a:pt x="126493" y="1038262"/>
                  </a:moveTo>
                  <a:lnTo>
                    <a:pt x="126493" y="1038262"/>
                  </a:lnTo>
                </a:path>
                <a:path w="11185525" h="3623310">
                  <a:moveTo>
                    <a:pt x="105242" y="1059513"/>
                  </a:moveTo>
                  <a:lnTo>
                    <a:pt x="105242" y="1059513"/>
                  </a:lnTo>
                </a:path>
                <a:path w="11185525" h="3623310">
                  <a:moveTo>
                    <a:pt x="83991" y="1080764"/>
                  </a:moveTo>
                  <a:lnTo>
                    <a:pt x="83991" y="1080764"/>
                  </a:lnTo>
                </a:path>
                <a:path w="11185525" h="3623310">
                  <a:moveTo>
                    <a:pt x="62740" y="1102015"/>
                  </a:moveTo>
                  <a:lnTo>
                    <a:pt x="62740" y="1102015"/>
                  </a:lnTo>
                </a:path>
                <a:path w="11185525" h="3623310">
                  <a:moveTo>
                    <a:pt x="157864" y="964389"/>
                  </a:moveTo>
                  <a:lnTo>
                    <a:pt x="157864" y="964389"/>
                  </a:lnTo>
                </a:path>
                <a:path w="11185525" h="3623310">
                  <a:moveTo>
                    <a:pt x="136613" y="985640"/>
                  </a:moveTo>
                  <a:lnTo>
                    <a:pt x="136613" y="985640"/>
                  </a:lnTo>
                </a:path>
                <a:path w="11185525" h="3623310">
                  <a:moveTo>
                    <a:pt x="115362" y="1006891"/>
                  </a:moveTo>
                  <a:lnTo>
                    <a:pt x="115362" y="1006891"/>
                  </a:lnTo>
                </a:path>
                <a:path w="11185525" h="3623310">
                  <a:moveTo>
                    <a:pt x="94111" y="1028142"/>
                  </a:moveTo>
                  <a:lnTo>
                    <a:pt x="94111" y="1028142"/>
                  </a:lnTo>
                </a:path>
                <a:path w="11185525" h="3623310">
                  <a:moveTo>
                    <a:pt x="73872" y="1049393"/>
                  </a:moveTo>
                  <a:lnTo>
                    <a:pt x="73872" y="1049393"/>
                  </a:lnTo>
                </a:path>
                <a:path w="11185525" h="3623310">
                  <a:moveTo>
                    <a:pt x="52621" y="1070644"/>
                  </a:moveTo>
                  <a:lnTo>
                    <a:pt x="52621" y="1070644"/>
                  </a:lnTo>
                </a:path>
                <a:path w="11185525" h="3623310">
                  <a:moveTo>
                    <a:pt x="105242" y="975521"/>
                  </a:moveTo>
                  <a:lnTo>
                    <a:pt x="105242" y="975521"/>
                  </a:lnTo>
                </a:path>
                <a:path w="11185525" h="3623310">
                  <a:moveTo>
                    <a:pt x="83991" y="996772"/>
                  </a:moveTo>
                  <a:lnTo>
                    <a:pt x="83991" y="996772"/>
                  </a:lnTo>
                </a:path>
                <a:path w="11185525" h="3623310">
                  <a:moveTo>
                    <a:pt x="62740" y="1018023"/>
                  </a:moveTo>
                  <a:lnTo>
                    <a:pt x="62740" y="1018023"/>
                  </a:lnTo>
                </a:path>
                <a:path w="11185525" h="3623310">
                  <a:moveTo>
                    <a:pt x="73872" y="964389"/>
                  </a:moveTo>
                  <a:lnTo>
                    <a:pt x="73872" y="964389"/>
                  </a:lnTo>
                </a:path>
                <a:path w="11185525" h="3623310">
                  <a:moveTo>
                    <a:pt x="52621" y="985640"/>
                  </a:moveTo>
                  <a:lnTo>
                    <a:pt x="52621" y="985640"/>
                  </a:lnTo>
                </a:path>
                <a:path w="11185525" h="3623310">
                  <a:moveTo>
                    <a:pt x="537346" y="1259879"/>
                  </a:moveTo>
                  <a:lnTo>
                    <a:pt x="537346" y="1259879"/>
                  </a:lnTo>
                </a:path>
                <a:path w="11185525" h="3623310">
                  <a:moveTo>
                    <a:pt x="516095" y="1281130"/>
                  </a:moveTo>
                  <a:lnTo>
                    <a:pt x="516095" y="1281130"/>
                  </a:lnTo>
                </a:path>
                <a:path w="11185525" h="3623310">
                  <a:moveTo>
                    <a:pt x="494844" y="1302381"/>
                  </a:moveTo>
                  <a:lnTo>
                    <a:pt x="494844" y="1302381"/>
                  </a:lnTo>
                </a:path>
                <a:path w="11185525" h="3623310">
                  <a:moveTo>
                    <a:pt x="473593" y="1322620"/>
                  </a:moveTo>
                  <a:lnTo>
                    <a:pt x="473593" y="1322620"/>
                  </a:lnTo>
                </a:path>
                <a:path w="11185525" h="3623310">
                  <a:moveTo>
                    <a:pt x="452342" y="1343871"/>
                  </a:moveTo>
                  <a:lnTo>
                    <a:pt x="452342" y="1343871"/>
                  </a:lnTo>
                </a:path>
                <a:path w="11185525" h="3623310">
                  <a:moveTo>
                    <a:pt x="432103" y="1365122"/>
                  </a:moveTo>
                  <a:lnTo>
                    <a:pt x="432103" y="1365122"/>
                  </a:lnTo>
                </a:path>
                <a:path w="11185525" h="3623310">
                  <a:moveTo>
                    <a:pt x="410852" y="1386373"/>
                  </a:moveTo>
                  <a:lnTo>
                    <a:pt x="410852" y="1386373"/>
                  </a:lnTo>
                </a:path>
                <a:path w="11185525" h="3623310">
                  <a:moveTo>
                    <a:pt x="389601" y="1407624"/>
                  </a:moveTo>
                  <a:lnTo>
                    <a:pt x="389601" y="1407624"/>
                  </a:lnTo>
                </a:path>
                <a:path w="11185525" h="3623310">
                  <a:moveTo>
                    <a:pt x="368350" y="1428875"/>
                  </a:moveTo>
                  <a:lnTo>
                    <a:pt x="368350" y="1428875"/>
                  </a:lnTo>
                </a:path>
                <a:path w="11185525" h="3623310">
                  <a:moveTo>
                    <a:pt x="347099" y="1449114"/>
                  </a:moveTo>
                  <a:lnTo>
                    <a:pt x="347099" y="1449114"/>
                  </a:lnTo>
                </a:path>
                <a:path w="11185525" h="3623310">
                  <a:moveTo>
                    <a:pt x="810573" y="985640"/>
                  </a:moveTo>
                  <a:lnTo>
                    <a:pt x="810573" y="985640"/>
                  </a:lnTo>
                </a:path>
                <a:path w="11185525" h="3623310">
                  <a:moveTo>
                    <a:pt x="790334" y="1006891"/>
                  </a:moveTo>
                  <a:lnTo>
                    <a:pt x="790334" y="1006891"/>
                  </a:lnTo>
                </a:path>
                <a:path w="11185525" h="3623310">
                  <a:moveTo>
                    <a:pt x="769083" y="1028142"/>
                  </a:moveTo>
                  <a:lnTo>
                    <a:pt x="769083" y="1028142"/>
                  </a:lnTo>
                </a:path>
                <a:path w="11185525" h="3623310">
                  <a:moveTo>
                    <a:pt x="747832" y="1049393"/>
                  </a:moveTo>
                  <a:lnTo>
                    <a:pt x="747832" y="1049393"/>
                  </a:lnTo>
                </a:path>
                <a:path w="11185525" h="3623310">
                  <a:moveTo>
                    <a:pt x="726581" y="1070644"/>
                  </a:moveTo>
                  <a:lnTo>
                    <a:pt x="726581" y="1070644"/>
                  </a:lnTo>
                </a:path>
                <a:path w="11185525" h="3623310">
                  <a:moveTo>
                    <a:pt x="705330" y="1090883"/>
                  </a:moveTo>
                  <a:lnTo>
                    <a:pt x="705330" y="1090883"/>
                  </a:lnTo>
                </a:path>
                <a:path w="11185525" h="3623310">
                  <a:moveTo>
                    <a:pt x="685091" y="1112134"/>
                  </a:moveTo>
                  <a:lnTo>
                    <a:pt x="685091" y="1112134"/>
                  </a:lnTo>
                </a:path>
                <a:path w="11185525" h="3623310">
                  <a:moveTo>
                    <a:pt x="663840" y="1133385"/>
                  </a:moveTo>
                  <a:lnTo>
                    <a:pt x="663840" y="1133385"/>
                  </a:lnTo>
                </a:path>
                <a:path w="11185525" h="3623310">
                  <a:moveTo>
                    <a:pt x="642589" y="1154636"/>
                  </a:moveTo>
                  <a:lnTo>
                    <a:pt x="642589" y="1154636"/>
                  </a:lnTo>
                </a:path>
                <a:path w="11185525" h="3623310">
                  <a:moveTo>
                    <a:pt x="621338" y="1175887"/>
                  </a:moveTo>
                  <a:lnTo>
                    <a:pt x="621338" y="1175887"/>
                  </a:lnTo>
                </a:path>
                <a:path w="11185525" h="3623310">
                  <a:moveTo>
                    <a:pt x="600087" y="1197138"/>
                  </a:moveTo>
                  <a:lnTo>
                    <a:pt x="600087" y="1197138"/>
                  </a:lnTo>
                </a:path>
                <a:path w="11185525" h="3623310">
                  <a:moveTo>
                    <a:pt x="578836" y="1217377"/>
                  </a:moveTo>
                  <a:lnTo>
                    <a:pt x="578836" y="1217377"/>
                  </a:lnTo>
                </a:path>
                <a:path w="11185525" h="3623310">
                  <a:moveTo>
                    <a:pt x="558597" y="1238628"/>
                  </a:moveTo>
                  <a:lnTo>
                    <a:pt x="558597" y="1238628"/>
                  </a:lnTo>
                </a:path>
                <a:path w="11185525" h="3623310">
                  <a:moveTo>
                    <a:pt x="505975" y="1249759"/>
                  </a:moveTo>
                  <a:lnTo>
                    <a:pt x="505975" y="1249759"/>
                  </a:lnTo>
                </a:path>
                <a:path w="11185525" h="3623310">
                  <a:moveTo>
                    <a:pt x="484724" y="1269998"/>
                  </a:moveTo>
                  <a:lnTo>
                    <a:pt x="484724" y="1269998"/>
                  </a:lnTo>
                </a:path>
                <a:path w="11185525" h="3623310">
                  <a:moveTo>
                    <a:pt x="463473" y="1291249"/>
                  </a:moveTo>
                  <a:lnTo>
                    <a:pt x="463473" y="1291249"/>
                  </a:lnTo>
                </a:path>
                <a:path w="11185525" h="3623310">
                  <a:moveTo>
                    <a:pt x="442222" y="1312500"/>
                  </a:moveTo>
                  <a:lnTo>
                    <a:pt x="442222" y="1312500"/>
                  </a:lnTo>
                </a:path>
                <a:path w="11185525" h="3623310">
                  <a:moveTo>
                    <a:pt x="420971" y="1333751"/>
                  </a:moveTo>
                  <a:lnTo>
                    <a:pt x="420971" y="1333751"/>
                  </a:lnTo>
                </a:path>
                <a:path w="11185525" h="3623310">
                  <a:moveTo>
                    <a:pt x="399720" y="1355002"/>
                  </a:moveTo>
                  <a:lnTo>
                    <a:pt x="399720" y="1355002"/>
                  </a:lnTo>
                </a:path>
                <a:path w="11185525" h="3623310">
                  <a:moveTo>
                    <a:pt x="379481" y="1376253"/>
                  </a:moveTo>
                  <a:lnTo>
                    <a:pt x="379481" y="1376253"/>
                  </a:lnTo>
                </a:path>
                <a:path w="11185525" h="3623310">
                  <a:moveTo>
                    <a:pt x="358230" y="1396492"/>
                  </a:moveTo>
                  <a:lnTo>
                    <a:pt x="358230" y="1396492"/>
                  </a:lnTo>
                </a:path>
                <a:path w="11185525" h="3623310">
                  <a:moveTo>
                    <a:pt x="336979" y="1417743"/>
                  </a:moveTo>
                  <a:lnTo>
                    <a:pt x="336979" y="1417743"/>
                  </a:lnTo>
                </a:path>
                <a:path w="11185525" h="3623310">
                  <a:moveTo>
                    <a:pt x="315728" y="1438994"/>
                  </a:moveTo>
                  <a:lnTo>
                    <a:pt x="315728" y="1438994"/>
                  </a:lnTo>
                </a:path>
                <a:path w="11185525" h="3623310">
                  <a:moveTo>
                    <a:pt x="294477" y="1460245"/>
                  </a:moveTo>
                  <a:lnTo>
                    <a:pt x="294477" y="1460245"/>
                  </a:lnTo>
                </a:path>
                <a:path w="11185525" h="3623310">
                  <a:moveTo>
                    <a:pt x="757951" y="996772"/>
                  </a:moveTo>
                  <a:lnTo>
                    <a:pt x="757951" y="996772"/>
                  </a:lnTo>
                </a:path>
                <a:path w="11185525" h="3623310">
                  <a:moveTo>
                    <a:pt x="737712" y="1018023"/>
                  </a:moveTo>
                  <a:lnTo>
                    <a:pt x="737712" y="1018023"/>
                  </a:lnTo>
                </a:path>
                <a:path w="11185525" h="3623310">
                  <a:moveTo>
                    <a:pt x="716461" y="1038262"/>
                  </a:moveTo>
                  <a:lnTo>
                    <a:pt x="716461" y="1038262"/>
                  </a:lnTo>
                </a:path>
                <a:path w="11185525" h="3623310">
                  <a:moveTo>
                    <a:pt x="695210" y="1059513"/>
                  </a:moveTo>
                  <a:lnTo>
                    <a:pt x="695210" y="1059513"/>
                  </a:lnTo>
                </a:path>
                <a:path w="11185525" h="3623310">
                  <a:moveTo>
                    <a:pt x="673959" y="1080764"/>
                  </a:moveTo>
                  <a:lnTo>
                    <a:pt x="673959" y="1080764"/>
                  </a:lnTo>
                </a:path>
                <a:path w="11185525" h="3623310">
                  <a:moveTo>
                    <a:pt x="652708" y="1102015"/>
                  </a:moveTo>
                  <a:lnTo>
                    <a:pt x="652708" y="1102015"/>
                  </a:lnTo>
                </a:path>
                <a:path w="11185525" h="3623310">
                  <a:moveTo>
                    <a:pt x="631457" y="1123266"/>
                  </a:moveTo>
                  <a:lnTo>
                    <a:pt x="631457" y="1123266"/>
                  </a:lnTo>
                </a:path>
                <a:path w="11185525" h="3623310">
                  <a:moveTo>
                    <a:pt x="611218" y="1143505"/>
                  </a:moveTo>
                  <a:lnTo>
                    <a:pt x="611218" y="1143505"/>
                  </a:lnTo>
                </a:path>
                <a:path w="11185525" h="3623310">
                  <a:moveTo>
                    <a:pt x="589967" y="1164756"/>
                  </a:moveTo>
                  <a:lnTo>
                    <a:pt x="589967" y="1164756"/>
                  </a:lnTo>
                </a:path>
                <a:path w="11185525" h="3623310">
                  <a:moveTo>
                    <a:pt x="568716" y="1186007"/>
                  </a:moveTo>
                  <a:lnTo>
                    <a:pt x="568716" y="1186007"/>
                  </a:lnTo>
                </a:path>
                <a:path w="11185525" h="3623310">
                  <a:moveTo>
                    <a:pt x="547465" y="1207257"/>
                  </a:moveTo>
                  <a:lnTo>
                    <a:pt x="547465" y="1207257"/>
                  </a:lnTo>
                </a:path>
                <a:path w="11185525" h="3623310">
                  <a:moveTo>
                    <a:pt x="526214" y="1228508"/>
                  </a:moveTo>
                  <a:lnTo>
                    <a:pt x="526214" y="1228508"/>
                  </a:lnTo>
                </a:path>
                <a:path w="11185525" h="3623310">
                  <a:moveTo>
                    <a:pt x="452342" y="1259879"/>
                  </a:moveTo>
                  <a:lnTo>
                    <a:pt x="452342" y="1259879"/>
                  </a:lnTo>
                </a:path>
                <a:path w="11185525" h="3623310">
                  <a:moveTo>
                    <a:pt x="432103" y="1281130"/>
                  </a:moveTo>
                  <a:lnTo>
                    <a:pt x="432103" y="1281130"/>
                  </a:lnTo>
                </a:path>
                <a:path w="11185525" h="3623310">
                  <a:moveTo>
                    <a:pt x="410852" y="1302381"/>
                  </a:moveTo>
                  <a:lnTo>
                    <a:pt x="410852" y="1302381"/>
                  </a:lnTo>
                </a:path>
                <a:path w="11185525" h="3623310">
                  <a:moveTo>
                    <a:pt x="389601" y="1322620"/>
                  </a:moveTo>
                  <a:lnTo>
                    <a:pt x="389601" y="1322620"/>
                  </a:lnTo>
                </a:path>
                <a:path w="11185525" h="3623310">
                  <a:moveTo>
                    <a:pt x="368350" y="1343871"/>
                  </a:moveTo>
                  <a:lnTo>
                    <a:pt x="368350" y="1343871"/>
                  </a:lnTo>
                </a:path>
                <a:path w="11185525" h="3623310">
                  <a:moveTo>
                    <a:pt x="347099" y="1365122"/>
                  </a:moveTo>
                  <a:lnTo>
                    <a:pt x="347099" y="1365122"/>
                  </a:lnTo>
                </a:path>
                <a:path w="11185525" h="3623310">
                  <a:moveTo>
                    <a:pt x="326860" y="1386373"/>
                  </a:moveTo>
                  <a:lnTo>
                    <a:pt x="326860" y="1386373"/>
                  </a:lnTo>
                </a:path>
                <a:path w="11185525" h="3623310">
                  <a:moveTo>
                    <a:pt x="305609" y="1407624"/>
                  </a:moveTo>
                  <a:lnTo>
                    <a:pt x="305609" y="1407624"/>
                  </a:lnTo>
                </a:path>
                <a:path w="11185525" h="3623310">
                  <a:moveTo>
                    <a:pt x="284358" y="1428875"/>
                  </a:moveTo>
                  <a:lnTo>
                    <a:pt x="284358" y="1428875"/>
                  </a:lnTo>
                </a:path>
                <a:path w="11185525" h="3623310">
                  <a:moveTo>
                    <a:pt x="263107" y="1449114"/>
                  </a:moveTo>
                  <a:lnTo>
                    <a:pt x="263107" y="1449114"/>
                  </a:lnTo>
                </a:path>
                <a:path w="11185525" h="3623310">
                  <a:moveTo>
                    <a:pt x="726581" y="985640"/>
                  </a:moveTo>
                  <a:lnTo>
                    <a:pt x="726581" y="985640"/>
                  </a:lnTo>
                </a:path>
                <a:path w="11185525" h="3623310">
                  <a:moveTo>
                    <a:pt x="705330" y="1006891"/>
                  </a:moveTo>
                  <a:lnTo>
                    <a:pt x="705330" y="1006891"/>
                  </a:lnTo>
                </a:path>
                <a:path w="11185525" h="3623310">
                  <a:moveTo>
                    <a:pt x="685091" y="1028142"/>
                  </a:moveTo>
                  <a:lnTo>
                    <a:pt x="685091" y="1028142"/>
                  </a:lnTo>
                </a:path>
                <a:path w="11185525" h="3623310">
                  <a:moveTo>
                    <a:pt x="663840" y="1049393"/>
                  </a:moveTo>
                  <a:lnTo>
                    <a:pt x="663840" y="1049393"/>
                  </a:lnTo>
                </a:path>
                <a:path w="11185525" h="3623310">
                  <a:moveTo>
                    <a:pt x="642589" y="1070644"/>
                  </a:moveTo>
                  <a:lnTo>
                    <a:pt x="642589" y="1070644"/>
                  </a:lnTo>
                </a:path>
                <a:path w="11185525" h="3623310">
                  <a:moveTo>
                    <a:pt x="621338" y="1090883"/>
                  </a:moveTo>
                  <a:lnTo>
                    <a:pt x="621338" y="1090883"/>
                  </a:lnTo>
                </a:path>
                <a:path w="11185525" h="3623310">
                  <a:moveTo>
                    <a:pt x="600087" y="1112134"/>
                  </a:moveTo>
                  <a:lnTo>
                    <a:pt x="600087" y="1112134"/>
                  </a:lnTo>
                </a:path>
                <a:path w="11185525" h="3623310">
                  <a:moveTo>
                    <a:pt x="578836" y="1133385"/>
                  </a:moveTo>
                  <a:lnTo>
                    <a:pt x="578836" y="1133385"/>
                  </a:lnTo>
                </a:path>
                <a:path w="11185525" h="3623310">
                  <a:moveTo>
                    <a:pt x="558597" y="1154636"/>
                  </a:moveTo>
                  <a:lnTo>
                    <a:pt x="558597" y="1154636"/>
                  </a:lnTo>
                </a:path>
                <a:path w="11185525" h="3623310">
                  <a:moveTo>
                    <a:pt x="537346" y="1175887"/>
                  </a:moveTo>
                  <a:lnTo>
                    <a:pt x="537346" y="1175887"/>
                  </a:lnTo>
                </a:path>
                <a:path w="11185525" h="3623310">
                  <a:moveTo>
                    <a:pt x="516095" y="1197138"/>
                  </a:moveTo>
                  <a:lnTo>
                    <a:pt x="516095" y="1197138"/>
                  </a:lnTo>
                </a:path>
                <a:path w="11185525" h="3623310">
                  <a:moveTo>
                    <a:pt x="494844" y="1217377"/>
                  </a:moveTo>
                  <a:lnTo>
                    <a:pt x="494844" y="1217377"/>
                  </a:lnTo>
                </a:path>
                <a:path w="11185525" h="3623310">
                  <a:moveTo>
                    <a:pt x="473593" y="1238628"/>
                  </a:moveTo>
                  <a:lnTo>
                    <a:pt x="473593" y="1238628"/>
                  </a:lnTo>
                </a:path>
                <a:path w="11185525" h="3623310">
                  <a:moveTo>
                    <a:pt x="420971" y="1249759"/>
                  </a:moveTo>
                  <a:lnTo>
                    <a:pt x="420971" y="1249759"/>
                  </a:lnTo>
                </a:path>
                <a:path w="11185525" h="3623310">
                  <a:moveTo>
                    <a:pt x="399720" y="1269998"/>
                  </a:moveTo>
                  <a:lnTo>
                    <a:pt x="399720" y="1269998"/>
                  </a:lnTo>
                </a:path>
                <a:path w="11185525" h="3623310">
                  <a:moveTo>
                    <a:pt x="379481" y="1291249"/>
                  </a:moveTo>
                  <a:lnTo>
                    <a:pt x="379481" y="1291249"/>
                  </a:lnTo>
                </a:path>
                <a:path w="11185525" h="3623310">
                  <a:moveTo>
                    <a:pt x="358230" y="1312500"/>
                  </a:moveTo>
                  <a:lnTo>
                    <a:pt x="358230" y="1312500"/>
                  </a:lnTo>
                </a:path>
                <a:path w="11185525" h="3623310">
                  <a:moveTo>
                    <a:pt x="336979" y="1333751"/>
                  </a:moveTo>
                  <a:lnTo>
                    <a:pt x="336979" y="1333751"/>
                  </a:lnTo>
                </a:path>
                <a:path w="11185525" h="3623310">
                  <a:moveTo>
                    <a:pt x="315728" y="1355002"/>
                  </a:moveTo>
                  <a:lnTo>
                    <a:pt x="315728" y="1355002"/>
                  </a:lnTo>
                </a:path>
                <a:path w="11185525" h="3623310">
                  <a:moveTo>
                    <a:pt x="294477" y="1376253"/>
                  </a:moveTo>
                  <a:lnTo>
                    <a:pt x="294477" y="1376253"/>
                  </a:lnTo>
                </a:path>
                <a:path w="11185525" h="3623310">
                  <a:moveTo>
                    <a:pt x="273226" y="1396492"/>
                  </a:moveTo>
                  <a:lnTo>
                    <a:pt x="273226" y="1396492"/>
                  </a:lnTo>
                </a:path>
                <a:path w="11185525" h="3623310">
                  <a:moveTo>
                    <a:pt x="252987" y="1417743"/>
                  </a:moveTo>
                  <a:lnTo>
                    <a:pt x="252987" y="1417743"/>
                  </a:lnTo>
                </a:path>
                <a:path w="11185525" h="3623310">
                  <a:moveTo>
                    <a:pt x="231736" y="1438994"/>
                  </a:moveTo>
                  <a:lnTo>
                    <a:pt x="231736" y="1438994"/>
                  </a:lnTo>
                </a:path>
                <a:path w="11185525" h="3623310">
                  <a:moveTo>
                    <a:pt x="210485" y="1460245"/>
                  </a:moveTo>
                  <a:lnTo>
                    <a:pt x="210485" y="1460245"/>
                  </a:lnTo>
                </a:path>
                <a:path w="11185525" h="3623310">
                  <a:moveTo>
                    <a:pt x="673959" y="996772"/>
                  </a:moveTo>
                  <a:lnTo>
                    <a:pt x="673959" y="996772"/>
                  </a:lnTo>
                </a:path>
                <a:path w="11185525" h="3623310">
                  <a:moveTo>
                    <a:pt x="652708" y="1018023"/>
                  </a:moveTo>
                  <a:lnTo>
                    <a:pt x="652708" y="1018023"/>
                  </a:lnTo>
                </a:path>
                <a:path w="11185525" h="3623310">
                  <a:moveTo>
                    <a:pt x="631457" y="1038262"/>
                  </a:moveTo>
                  <a:lnTo>
                    <a:pt x="631457" y="1038262"/>
                  </a:lnTo>
                </a:path>
                <a:path w="11185525" h="3623310">
                  <a:moveTo>
                    <a:pt x="611218" y="1059513"/>
                  </a:moveTo>
                  <a:lnTo>
                    <a:pt x="611218" y="1059513"/>
                  </a:lnTo>
                </a:path>
                <a:path w="11185525" h="3623310">
                  <a:moveTo>
                    <a:pt x="589967" y="1080764"/>
                  </a:moveTo>
                  <a:lnTo>
                    <a:pt x="589967" y="1080764"/>
                  </a:lnTo>
                </a:path>
                <a:path w="11185525" h="3623310">
                  <a:moveTo>
                    <a:pt x="568716" y="1102015"/>
                  </a:moveTo>
                  <a:lnTo>
                    <a:pt x="568716" y="1102015"/>
                  </a:lnTo>
                </a:path>
                <a:path w="11185525" h="3623310">
                  <a:moveTo>
                    <a:pt x="547465" y="1123266"/>
                  </a:moveTo>
                  <a:lnTo>
                    <a:pt x="547465" y="1123266"/>
                  </a:lnTo>
                </a:path>
                <a:path w="11185525" h="3623310">
                  <a:moveTo>
                    <a:pt x="526214" y="1143505"/>
                  </a:moveTo>
                  <a:lnTo>
                    <a:pt x="526214" y="1143505"/>
                  </a:lnTo>
                </a:path>
                <a:path w="11185525" h="3623310">
                  <a:moveTo>
                    <a:pt x="505975" y="1164756"/>
                  </a:moveTo>
                  <a:lnTo>
                    <a:pt x="505975" y="1164756"/>
                  </a:lnTo>
                </a:path>
                <a:path w="11185525" h="3623310">
                  <a:moveTo>
                    <a:pt x="484724" y="1186007"/>
                  </a:moveTo>
                  <a:lnTo>
                    <a:pt x="484724" y="1186007"/>
                  </a:lnTo>
                </a:path>
                <a:path w="11185525" h="3623310">
                  <a:moveTo>
                    <a:pt x="463473" y="1207257"/>
                  </a:moveTo>
                  <a:lnTo>
                    <a:pt x="463473" y="1207257"/>
                  </a:lnTo>
                </a:path>
                <a:path w="11185525" h="3623310">
                  <a:moveTo>
                    <a:pt x="442222" y="1228508"/>
                  </a:moveTo>
                  <a:lnTo>
                    <a:pt x="442222" y="1228508"/>
                  </a:lnTo>
                </a:path>
                <a:path w="11185525" h="3623310">
                  <a:moveTo>
                    <a:pt x="368350" y="1259879"/>
                  </a:moveTo>
                  <a:lnTo>
                    <a:pt x="368350" y="1259879"/>
                  </a:lnTo>
                </a:path>
                <a:path w="11185525" h="3623310">
                  <a:moveTo>
                    <a:pt x="347099" y="1281130"/>
                  </a:moveTo>
                  <a:lnTo>
                    <a:pt x="347099" y="1281130"/>
                  </a:lnTo>
                </a:path>
                <a:path w="11185525" h="3623310">
                  <a:moveTo>
                    <a:pt x="326860" y="1302381"/>
                  </a:moveTo>
                  <a:lnTo>
                    <a:pt x="326860" y="1302381"/>
                  </a:lnTo>
                </a:path>
                <a:path w="11185525" h="3623310">
                  <a:moveTo>
                    <a:pt x="305609" y="1322620"/>
                  </a:moveTo>
                  <a:lnTo>
                    <a:pt x="305609" y="1322620"/>
                  </a:lnTo>
                </a:path>
                <a:path w="11185525" h="3623310">
                  <a:moveTo>
                    <a:pt x="284358" y="1343871"/>
                  </a:moveTo>
                  <a:lnTo>
                    <a:pt x="284358" y="1343871"/>
                  </a:lnTo>
                </a:path>
                <a:path w="11185525" h="3623310">
                  <a:moveTo>
                    <a:pt x="263107" y="1365122"/>
                  </a:moveTo>
                  <a:lnTo>
                    <a:pt x="263107" y="1365122"/>
                  </a:lnTo>
                </a:path>
                <a:path w="11185525" h="3623310">
                  <a:moveTo>
                    <a:pt x="241856" y="1386373"/>
                  </a:moveTo>
                  <a:lnTo>
                    <a:pt x="241856" y="1386373"/>
                  </a:lnTo>
                </a:path>
                <a:path w="11185525" h="3623310">
                  <a:moveTo>
                    <a:pt x="220605" y="1407624"/>
                  </a:moveTo>
                  <a:lnTo>
                    <a:pt x="220605" y="1407624"/>
                  </a:lnTo>
                </a:path>
                <a:path w="11185525" h="3623310">
                  <a:moveTo>
                    <a:pt x="200366" y="1428875"/>
                  </a:moveTo>
                  <a:lnTo>
                    <a:pt x="200366" y="1428875"/>
                  </a:lnTo>
                </a:path>
                <a:path w="11185525" h="3623310">
                  <a:moveTo>
                    <a:pt x="179115" y="1449114"/>
                  </a:moveTo>
                  <a:lnTo>
                    <a:pt x="179115" y="1449114"/>
                  </a:lnTo>
                </a:path>
                <a:path w="11185525" h="3623310">
                  <a:moveTo>
                    <a:pt x="157864" y="1470365"/>
                  </a:moveTo>
                  <a:lnTo>
                    <a:pt x="157864" y="1470365"/>
                  </a:lnTo>
                </a:path>
                <a:path w="11185525" h="3623310">
                  <a:moveTo>
                    <a:pt x="642589" y="985640"/>
                  </a:moveTo>
                  <a:lnTo>
                    <a:pt x="642589" y="985640"/>
                  </a:lnTo>
                </a:path>
                <a:path w="11185525" h="3623310">
                  <a:moveTo>
                    <a:pt x="621338" y="1006891"/>
                  </a:moveTo>
                  <a:lnTo>
                    <a:pt x="621338" y="1006891"/>
                  </a:lnTo>
                </a:path>
                <a:path w="11185525" h="3623310">
                  <a:moveTo>
                    <a:pt x="600087" y="1028142"/>
                  </a:moveTo>
                  <a:lnTo>
                    <a:pt x="600087" y="1028142"/>
                  </a:lnTo>
                </a:path>
                <a:path w="11185525" h="3623310">
                  <a:moveTo>
                    <a:pt x="578836" y="1049393"/>
                  </a:moveTo>
                  <a:lnTo>
                    <a:pt x="578836" y="1049393"/>
                  </a:lnTo>
                </a:path>
                <a:path w="11185525" h="3623310">
                  <a:moveTo>
                    <a:pt x="558597" y="1070644"/>
                  </a:moveTo>
                  <a:lnTo>
                    <a:pt x="558597" y="1070644"/>
                  </a:lnTo>
                </a:path>
                <a:path w="11185525" h="3623310">
                  <a:moveTo>
                    <a:pt x="537346" y="1090883"/>
                  </a:moveTo>
                  <a:lnTo>
                    <a:pt x="537346" y="1090883"/>
                  </a:lnTo>
                </a:path>
                <a:path w="11185525" h="3623310">
                  <a:moveTo>
                    <a:pt x="516095" y="1112134"/>
                  </a:moveTo>
                  <a:lnTo>
                    <a:pt x="516095" y="1112134"/>
                  </a:lnTo>
                </a:path>
                <a:path w="11185525" h="3623310">
                  <a:moveTo>
                    <a:pt x="494844" y="1133385"/>
                  </a:moveTo>
                  <a:lnTo>
                    <a:pt x="494844" y="1133385"/>
                  </a:lnTo>
                </a:path>
                <a:path w="11185525" h="3623310">
                  <a:moveTo>
                    <a:pt x="473593" y="1154636"/>
                  </a:moveTo>
                  <a:lnTo>
                    <a:pt x="473593" y="1154636"/>
                  </a:lnTo>
                </a:path>
                <a:path w="11185525" h="3623310">
                  <a:moveTo>
                    <a:pt x="452342" y="1175887"/>
                  </a:moveTo>
                  <a:lnTo>
                    <a:pt x="452342" y="1175887"/>
                  </a:lnTo>
                </a:path>
                <a:path w="11185525" h="3623310">
                  <a:moveTo>
                    <a:pt x="432103" y="1197138"/>
                  </a:moveTo>
                  <a:lnTo>
                    <a:pt x="432103" y="1197138"/>
                  </a:lnTo>
                </a:path>
                <a:path w="11185525" h="3623310">
                  <a:moveTo>
                    <a:pt x="410852" y="1217377"/>
                  </a:moveTo>
                  <a:lnTo>
                    <a:pt x="410852" y="1217377"/>
                  </a:lnTo>
                </a:path>
                <a:path w="11185525" h="3623310">
                  <a:moveTo>
                    <a:pt x="389601" y="1238628"/>
                  </a:moveTo>
                  <a:lnTo>
                    <a:pt x="389601" y="1238628"/>
                  </a:lnTo>
                </a:path>
                <a:path w="11185525" h="3623310">
                  <a:moveTo>
                    <a:pt x="336979" y="1249759"/>
                  </a:moveTo>
                  <a:lnTo>
                    <a:pt x="336979" y="1249759"/>
                  </a:lnTo>
                </a:path>
                <a:path w="11185525" h="3623310">
                  <a:moveTo>
                    <a:pt x="315728" y="1269998"/>
                  </a:moveTo>
                  <a:lnTo>
                    <a:pt x="315728" y="1269998"/>
                  </a:lnTo>
                </a:path>
                <a:path w="11185525" h="3623310">
                  <a:moveTo>
                    <a:pt x="294477" y="1291249"/>
                  </a:moveTo>
                  <a:lnTo>
                    <a:pt x="294477" y="1291249"/>
                  </a:lnTo>
                </a:path>
                <a:path w="11185525" h="3623310">
                  <a:moveTo>
                    <a:pt x="273226" y="1312500"/>
                  </a:moveTo>
                  <a:lnTo>
                    <a:pt x="273226" y="1312500"/>
                  </a:lnTo>
                </a:path>
                <a:path w="11185525" h="3623310">
                  <a:moveTo>
                    <a:pt x="252987" y="1333751"/>
                  </a:moveTo>
                  <a:lnTo>
                    <a:pt x="252987" y="1333751"/>
                  </a:lnTo>
                </a:path>
                <a:path w="11185525" h="3623310">
                  <a:moveTo>
                    <a:pt x="231736" y="1355002"/>
                  </a:moveTo>
                  <a:lnTo>
                    <a:pt x="231736" y="1355002"/>
                  </a:lnTo>
                </a:path>
                <a:path w="11185525" h="3623310">
                  <a:moveTo>
                    <a:pt x="210485" y="1376253"/>
                  </a:moveTo>
                  <a:lnTo>
                    <a:pt x="210485" y="1376253"/>
                  </a:lnTo>
                </a:path>
                <a:path w="11185525" h="3623310">
                  <a:moveTo>
                    <a:pt x="189234" y="1396492"/>
                  </a:moveTo>
                  <a:lnTo>
                    <a:pt x="189234" y="1396492"/>
                  </a:lnTo>
                </a:path>
                <a:path w="11185525" h="3623310">
                  <a:moveTo>
                    <a:pt x="167983" y="1417743"/>
                  </a:moveTo>
                  <a:lnTo>
                    <a:pt x="167983" y="1417743"/>
                  </a:lnTo>
                </a:path>
                <a:path w="11185525" h="3623310">
                  <a:moveTo>
                    <a:pt x="147744" y="1438994"/>
                  </a:moveTo>
                  <a:lnTo>
                    <a:pt x="147744" y="1438994"/>
                  </a:lnTo>
                </a:path>
                <a:path w="11185525" h="3623310">
                  <a:moveTo>
                    <a:pt x="126493" y="1460245"/>
                  </a:moveTo>
                  <a:lnTo>
                    <a:pt x="126493" y="1460245"/>
                  </a:lnTo>
                </a:path>
                <a:path w="11185525" h="3623310">
                  <a:moveTo>
                    <a:pt x="589967" y="996772"/>
                  </a:moveTo>
                  <a:lnTo>
                    <a:pt x="589967" y="996772"/>
                  </a:lnTo>
                </a:path>
                <a:path w="11185525" h="3623310">
                  <a:moveTo>
                    <a:pt x="568716" y="1018023"/>
                  </a:moveTo>
                  <a:lnTo>
                    <a:pt x="568716" y="1018023"/>
                  </a:lnTo>
                </a:path>
                <a:path w="11185525" h="3623310">
                  <a:moveTo>
                    <a:pt x="547465" y="1038262"/>
                  </a:moveTo>
                  <a:lnTo>
                    <a:pt x="547465" y="1038262"/>
                  </a:lnTo>
                </a:path>
                <a:path w="11185525" h="3623310">
                  <a:moveTo>
                    <a:pt x="526214" y="1059513"/>
                  </a:moveTo>
                  <a:lnTo>
                    <a:pt x="526214" y="1059513"/>
                  </a:lnTo>
                </a:path>
                <a:path w="11185525" h="3623310">
                  <a:moveTo>
                    <a:pt x="505975" y="1080764"/>
                  </a:moveTo>
                  <a:lnTo>
                    <a:pt x="505975" y="1080764"/>
                  </a:lnTo>
                </a:path>
                <a:path w="11185525" h="3623310">
                  <a:moveTo>
                    <a:pt x="484724" y="1102015"/>
                  </a:moveTo>
                  <a:lnTo>
                    <a:pt x="484724" y="1102015"/>
                  </a:lnTo>
                </a:path>
                <a:path w="11185525" h="3623310">
                  <a:moveTo>
                    <a:pt x="463473" y="1123266"/>
                  </a:moveTo>
                  <a:lnTo>
                    <a:pt x="463473" y="1123266"/>
                  </a:lnTo>
                </a:path>
                <a:path w="11185525" h="3623310">
                  <a:moveTo>
                    <a:pt x="442222" y="1143505"/>
                  </a:moveTo>
                  <a:lnTo>
                    <a:pt x="442222" y="1143505"/>
                  </a:lnTo>
                </a:path>
                <a:path w="11185525" h="3623310">
                  <a:moveTo>
                    <a:pt x="420971" y="1164756"/>
                  </a:moveTo>
                  <a:lnTo>
                    <a:pt x="420971" y="1164756"/>
                  </a:lnTo>
                </a:path>
                <a:path w="11185525" h="3623310">
                  <a:moveTo>
                    <a:pt x="399720" y="1186007"/>
                  </a:moveTo>
                  <a:lnTo>
                    <a:pt x="399720" y="1186007"/>
                  </a:lnTo>
                </a:path>
                <a:path w="11185525" h="3623310">
                  <a:moveTo>
                    <a:pt x="379481" y="1207257"/>
                  </a:moveTo>
                  <a:lnTo>
                    <a:pt x="379481" y="1207257"/>
                  </a:lnTo>
                </a:path>
                <a:path w="11185525" h="3623310">
                  <a:moveTo>
                    <a:pt x="358230" y="1228508"/>
                  </a:moveTo>
                  <a:lnTo>
                    <a:pt x="358230" y="1228508"/>
                  </a:lnTo>
                </a:path>
                <a:path w="11185525" h="3623310">
                  <a:moveTo>
                    <a:pt x="284358" y="1259879"/>
                  </a:moveTo>
                  <a:lnTo>
                    <a:pt x="284358" y="1259879"/>
                  </a:lnTo>
                </a:path>
                <a:path w="11185525" h="3623310">
                  <a:moveTo>
                    <a:pt x="263107" y="1281130"/>
                  </a:moveTo>
                  <a:lnTo>
                    <a:pt x="263107" y="1281130"/>
                  </a:lnTo>
                </a:path>
                <a:path w="11185525" h="3623310">
                  <a:moveTo>
                    <a:pt x="241856" y="1302381"/>
                  </a:moveTo>
                  <a:lnTo>
                    <a:pt x="241856" y="1302381"/>
                  </a:lnTo>
                </a:path>
                <a:path w="11185525" h="3623310">
                  <a:moveTo>
                    <a:pt x="220605" y="1322620"/>
                  </a:moveTo>
                  <a:lnTo>
                    <a:pt x="220605" y="1322620"/>
                  </a:lnTo>
                </a:path>
                <a:path w="11185525" h="3623310">
                  <a:moveTo>
                    <a:pt x="200366" y="1343871"/>
                  </a:moveTo>
                  <a:lnTo>
                    <a:pt x="200366" y="1343871"/>
                  </a:lnTo>
                </a:path>
                <a:path w="11185525" h="3623310">
                  <a:moveTo>
                    <a:pt x="179115" y="1365122"/>
                  </a:moveTo>
                  <a:lnTo>
                    <a:pt x="179115" y="1365122"/>
                  </a:lnTo>
                </a:path>
                <a:path w="11185525" h="3623310">
                  <a:moveTo>
                    <a:pt x="157864" y="1386373"/>
                  </a:moveTo>
                  <a:lnTo>
                    <a:pt x="157864" y="1386373"/>
                  </a:lnTo>
                </a:path>
                <a:path w="11185525" h="3623310">
                  <a:moveTo>
                    <a:pt x="136613" y="1407624"/>
                  </a:moveTo>
                  <a:lnTo>
                    <a:pt x="136613" y="1407624"/>
                  </a:lnTo>
                </a:path>
                <a:path w="11185525" h="3623310">
                  <a:moveTo>
                    <a:pt x="115362" y="1428875"/>
                  </a:moveTo>
                  <a:lnTo>
                    <a:pt x="115362" y="1428875"/>
                  </a:lnTo>
                </a:path>
                <a:path w="11185525" h="3623310">
                  <a:moveTo>
                    <a:pt x="94111" y="1449114"/>
                  </a:moveTo>
                  <a:lnTo>
                    <a:pt x="94111" y="1449114"/>
                  </a:lnTo>
                </a:path>
                <a:path w="11185525" h="3623310">
                  <a:moveTo>
                    <a:pt x="73872" y="1470365"/>
                  </a:moveTo>
                  <a:lnTo>
                    <a:pt x="73872" y="1470365"/>
                  </a:lnTo>
                </a:path>
                <a:path w="11185525" h="3623310">
                  <a:moveTo>
                    <a:pt x="558597" y="985640"/>
                  </a:moveTo>
                  <a:lnTo>
                    <a:pt x="558597" y="985640"/>
                  </a:lnTo>
                </a:path>
                <a:path w="11185525" h="3623310">
                  <a:moveTo>
                    <a:pt x="537346" y="1006891"/>
                  </a:moveTo>
                  <a:lnTo>
                    <a:pt x="537346" y="1006891"/>
                  </a:lnTo>
                </a:path>
                <a:path w="11185525" h="3623310">
                  <a:moveTo>
                    <a:pt x="516095" y="1028142"/>
                  </a:moveTo>
                  <a:lnTo>
                    <a:pt x="516095" y="1028142"/>
                  </a:lnTo>
                </a:path>
                <a:path w="11185525" h="3623310">
                  <a:moveTo>
                    <a:pt x="494844" y="1049393"/>
                  </a:moveTo>
                  <a:lnTo>
                    <a:pt x="494844" y="1049393"/>
                  </a:lnTo>
                </a:path>
                <a:path w="11185525" h="3623310">
                  <a:moveTo>
                    <a:pt x="473593" y="1070644"/>
                  </a:moveTo>
                  <a:lnTo>
                    <a:pt x="473593" y="1070644"/>
                  </a:lnTo>
                </a:path>
                <a:path w="11185525" h="3623310">
                  <a:moveTo>
                    <a:pt x="452342" y="1090883"/>
                  </a:moveTo>
                  <a:lnTo>
                    <a:pt x="452342" y="1090883"/>
                  </a:lnTo>
                </a:path>
                <a:path w="11185525" h="3623310">
                  <a:moveTo>
                    <a:pt x="432103" y="1112134"/>
                  </a:moveTo>
                  <a:lnTo>
                    <a:pt x="432103" y="1112134"/>
                  </a:lnTo>
                </a:path>
                <a:path w="11185525" h="3623310">
                  <a:moveTo>
                    <a:pt x="410852" y="1133385"/>
                  </a:moveTo>
                  <a:lnTo>
                    <a:pt x="410852" y="1133385"/>
                  </a:lnTo>
                </a:path>
                <a:path w="11185525" h="3623310">
                  <a:moveTo>
                    <a:pt x="389601" y="1154636"/>
                  </a:moveTo>
                  <a:lnTo>
                    <a:pt x="389601" y="1154636"/>
                  </a:lnTo>
                </a:path>
                <a:path w="11185525" h="3623310">
                  <a:moveTo>
                    <a:pt x="368350" y="1175887"/>
                  </a:moveTo>
                  <a:lnTo>
                    <a:pt x="368350" y="1175887"/>
                  </a:lnTo>
                </a:path>
                <a:path w="11185525" h="3623310">
                  <a:moveTo>
                    <a:pt x="347099" y="1197138"/>
                  </a:moveTo>
                  <a:lnTo>
                    <a:pt x="347099" y="1197138"/>
                  </a:lnTo>
                </a:path>
                <a:path w="11185525" h="3623310">
                  <a:moveTo>
                    <a:pt x="326860" y="1217377"/>
                  </a:moveTo>
                  <a:lnTo>
                    <a:pt x="326860" y="1217377"/>
                  </a:lnTo>
                </a:path>
                <a:path w="11185525" h="3623310">
                  <a:moveTo>
                    <a:pt x="305609" y="1238628"/>
                  </a:moveTo>
                  <a:lnTo>
                    <a:pt x="305609" y="1238628"/>
                  </a:lnTo>
                </a:path>
                <a:path w="11185525" h="3623310">
                  <a:moveTo>
                    <a:pt x="526214" y="975521"/>
                  </a:moveTo>
                  <a:lnTo>
                    <a:pt x="526214" y="975521"/>
                  </a:lnTo>
                </a:path>
                <a:path w="11185525" h="3623310">
                  <a:moveTo>
                    <a:pt x="505975" y="996772"/>
                  </a:moveTo>
                  <a:lnTo>
                    <a:pt x="505975" y="996772"/>
                  </a:lnTo>
                </a:path>
                <a:path w="11185525" h="3623310">
                  <a:moveTo>
                    <a:pt x="484724" y="1018023"/>
                  </a:moveTo>
                  <a:lnTo>
                    <a:pt x="484724" y="1018023"/>
                  </a:lnTo>
                </a:path>
                <a:path w="11185525" h="3623310">
                  <a:moveTo>
                    <a:pt x="463473" y="1038262"/>
                  </a:moveTo>
                  <a:lnTo>
                    <a:pt x="463473" y="1038262"/>
                  </a:lnTo>
                </a:path>
                <a:path w="11185525" h="3623310">
                  <a:moveTo>
                    <a:pt x="442222" y="1059513"/>
                  </a:moveTo>
                  <a:lnTo>
                    <a:pt x="442222" y="1059513"/>
                  </a:lnTo>
                </a:path>
                <a:path w="11185525" h="3623310">
                  <a:moveTo>
                    <a:pt x="420971" y="1080764"/>
                  </a:moveTo>
                  <a:lnTo>
                    <a:pt x="420971" y="1080764"/>
                  </a:lnTo>
                </a:path>
                <a:path w="11185525" h="3623310">
                  <a:moveTo>
                    <a:pt x="399720" y="1102015"/>
                  </a:moveTo>
                  <a:lnTo>
                    <a:pt x="399720" y="1102015"/>
                  </a:lnTo>
                </a:path>
                <a:path w="11185525" h="3623310">
                  <a:moveTo>
                    <a:pt x="379481" y="1123266"/>
                  </a:moveTo>
                  <a:lnTo>
                    <a:pt x="379481" y="1123266"/>
                  </a:lnTo>
                </a:path>
                <a:path w="11185525" h="3623310">
                  <a:moveTo>
                    <a:pt x="358230" y="1143505"/>
                  </a:moveTo>
                  <a:lnTo>
                    <a:pt x="358230" y="1143505"/>
                  </a:lnTo>
                </a:path>
                <a:path w="11185525" h="3623310">
                  <a:moveTo>
                    <a:pt x="336979" y="1164756"/>
                  </a:moveTo>
                  <a:lnTo>
                    <a:pt x="336979" y="1164756"/>
                  </a:lnTo>
                </a:path>
                <a:path w="11185525" h="3623310">
                  <a:moveTo>
                    <a:pt x="315728" y="1186007"/>
                  </a:moveTo>
                  <a:lnTo>
                    <a:pt x="315728" y="1186007"/>
                  </a:lnTo>
                </a:path>
                <a:path w="11185525" h="3623310">
                  <a:moveTo>
                    <a:pt x="294477" y="1207257"/>
                  </a:moveTo>
                  <a:lnTo>
                    <a:pt x="294477" y="1207257"/>
                  </a:lnTo>
                </a:path>
                <a:path w="11185525" h="3623310">
                  <a:moveTo>
                    <a:pt x="273226" y="1228508"/>
                  </a:moveTo>
                  <a:lnTo>
                    <a:pt x="273226" y="1228508"/>
                  </a:lnTo>
                </a:path>
                <a:path w="11185525" h="3623310">
                  <a:moveTo>
                    <a:pt x="252987" y="1249759"/>
                  </a:moveTo>
                  <a:lnTo>
                    <a:pt x="252987" y="1249759"/>
                  </a:lnTo>
                </a:path>
                <a:path w="11185525" h="3623310">
                  <a:moveTo>
                    <a:pt x="231736" y="1269998"/>
                  </a:moveTo>
                  <a:lnTo>
                    <a:pt x="231736" y="1269998"/>
                  </a:lnTo>
                </a:path>
                <a:path w="11185525" h="3623310">
                  <a:moveTo>
                    <a:pt x="210485" y="1291249"/>
                  </a:moveTo>
                  <a:lnTo>
                    <a:pt x="210485" y="1291249"/>
                  </a:lnTo>
                </a:path>
                <a:path w="11185525" h="3623310">
                  <a:moveTo>
                    <a:pt x="189234" y="1312500"/>
                  </a:moveTo>
                  <a:lnTo>
                    <a:pt x="189234" y="1312500"/>
                  </a:lnTo>
                </a:path>
                <a:path w="11185525" h="3623310">
                  <a:moveTo>
                    <a:pt x="167983" y="1333751"/>
                  </a:moveTo>
                  <a:lnTo>
                    <a:pt x="167983" y="1333751"/>
                  </a:lnTo>
                </a:path>
                <a:path w="11185525" h="3623310">
                  <a:moveTo>
                    <a:pt x="147744" y="1355002"/>
                  </a:moveTo>
                  <a:lnTo>
                    <a:pt x="147744" y="1355002"/>
                  </a:lnTo>
                </a:path>
                <a:path w="11185525" h="3623310">
                  <a:moveTo>
                    <a:pt x="126493" y="1376253"/>
                  </a:moveTo>
                  <a:lnTo>
                    <a:pt x="126493" y="1376253"/>
                  </a:lnTo>
                </a:path>
                <a:path w="11185525" h="3623310">
                  <a:moveTo>
                    <a:pt x="105242" y="1396492"/>
                  </a:moveTo>
                  <a:lnTo>
                    <a:pt x="105242" y="1396492"/>
                  </a:lnTo>
                </a:path>
                <a:path w="11185525" h="3623310">
                  <a:moveTo>
                    <a:pt x="83991" y="1417743"/>
                  </a:moveTo>
                  <a:lnTo>
                    <a:pt x="83991" y="1417743"/>
                  </a:lnTo>
                </a:path>
                <a:path w="11185525" h="3623310">
                  <a:moveTo>
                    <a:pt x="62740" y="1438994"/>
                  </a:moveTo>
                  <a:lnTo>
                    <a:pt x="62740" y="1438994"/>
                  </a:lnTo>
                </a:path>
                <a:path w="11185525" h="3623310">
                  <a:moveTo>
                    <a:pt x="200366" y="1259879"/>
                  </a:moveTo>
                  <a:lnTo>
                    <a:pt x="200366" y="1259879"/>
                  </a:lnTo>
                </a:path>
                <a:path w="11185525" h="3623310">
                  <a:moveTo>
                    <a:pt x="179115" y="1281130"/>
                  </a:moveTo>
                  <a:lnTo>
                    <a:pt x="179115" y="1281130"/>
                  </a:lnTo>
                </a:path>
                <a:path w="11185525" h="3623310">
                  <a:moveTo>
                    <a:pt x="157864" y="1302381"/>
                  </a:moveTo>
                  <a:lnTo>
                    <a:pt x="157864" y="1302381"/>
                  </a:lnTo>
                </a:path>
                <a:path w="11185525" h="3623310">
                  <a:moveTo>
                    <a:pt x="136613" y="1322620"/>
                  </a:moveTo>
                  <a:lnTo>
                    <a:pt x="136613" y="1322620"/>
                  </a:lnTo>
                </a:path>
                <a:path w="11185525" h="3623310">
                  <a:moveTo>
                    <a:pt x="115362" y="1343871"/>
                  </a:moveTo>
                  <a:lnTo>
                    <a:pt x="115362" y="1343871"/>
                  </a:lnTo>
                </a:path>
                <a:path w="11185525" h="3623310">
                  <a:moveTo>
                    <a:pt x="94111" y="1365122"/>
                  </a:moveTo>
                  <a:lnTo>
                    <a:pt x="94111" y="1365122"/>
                  </a:lnTo>
                </a:path>
                <a:path w="11185525" h="3623310">
                  <a:moveTo>
                    <a:pt x="73872" y="1386373"/>
                  </a:moveTo>
                  <a:lnTo>
                    <a:pt x="73872" y="1386373"/>
                  </a:lnTo>
                </a:path>
                <a:path w="11185525" h="3623310">
                  <a:moveTo>
                    <a:pt x="52621" y="1407624"/>
                  </a:moveTo>
                  <a:lnTo>
                    <a:pt x="52621" y="1407624"/>
                  </a:lnTo>
                </a:path>
                <a:path w="11185525" h="3623310">
                  <a:moveTo>
                    <a:pt x="473593" y="985640"/>
                  </a:moveTo>
                  <a:lnTo>
                    <a:pt x="473593" y="985640"/>
                  </a:lnTo>
                </a:path>
                <a:path w="11185525" h="3623310">
                  <a:moveTo>
                    <a:pt x="452342" y="1006891"/>
                  </a:moveTo>
                  <a:lnTo>
                    <a:pt x="452342" y="1006891"/>
                  </a:lnTo>
                </a:path>
                <a:path w="11185525" h="3623310">
                  <a:moveTo>
                    <a:pt x="432103" y="1028142"/>
                  </a:moveTo>
                  <a:lnTo>
                    <a:pt x="432103" y="1028142"/>
                  </a:lnTo>
                </a:path>
                <a:path w="11185525" h="3623310">
                  <a:moveTo>
                    <a:pt x="410852" y="1049393"/>
                  </a:moveTo>
                  <a:lnTo>
                    <a:pt x="410852" y="1049393"/>
                  </a:lnTo>
                </a:path>
                <a:path w="11185525" h="3623310">
                  <a:moveTo>
                    <a:pt x="737712" y="1355002"/>
                  </a:moveTo>
                  <a:lnTo>
                    <a:pt x="737712" y="1355002"/>
                  </a:lnTo>
                </a:path>
                <a:path w="11185525" h="3623310">
                  <a:moveTo>
                    <a:pt x="716461" y="1376253"/>
                  </a:moveTo>
                  <a:lnTo>
                    <a:pt x="716461" y="1376253"/>
                  </a:lnTo>
                </a:path>
                <a:path w="11185525" h="3623310">
                  <a:moveTo>
                    <a:pt x="695210" y="1396492"/>
                  </a:moveTo>
                  <a:lnTo>
                    <a:pt x="695210" y="1396492"/>
                  </a:lnTo>
                </a:path>
                <a:path w="11185525" h="3623310">
                  <a:moveTo>
                    <a:pt x="673959" y="1417743"/>
                  </a:moveTo>
                  <a:lnTo>
                    <a:pt x="673959" y="1417743"/>
                  </a:lnTo>
                </a:path>
                <a:path w="11185525" h="3623310">
                  <a:moveTo>
                    <a:pt x="652708" y="1438994"/>
                  </a:moveTo>
                  <a:lnTo>
                    <a:pt x="652708" y="1438994"/>
                  </a:lnTo>
                </a:path>
                <a:path w="11185525" h="3623310">
                  <a:moveTo>
                    <a:pt x="790334" y="1259879"/>
                  </a:moveTo>
                  <a:lnTo>
                    <a:pt x="790334" y="1259879"/>
                  </a:lnTo>
                </a:path>
                <a:path w="11185525" h="3623310">
                  <a:moveTo>
                    <a:pt x="769083" y="1281130"/>
                  </a:moveTo>
                  <a:lnTo>
                    <a:pt x="769083" y="1281130"/>
                  </a:lnTo>
                </a:path>
                <a:path w="11185525" h="3623310">
                  <a:moveTo>
                    <a:pt x="747832" y="1302381"/>
                  </a:moveTo>
                  <a:lnTo>
                    <a:pt x="747832" y="1302381"/>
                  </a:lnTo>
                </a:path>
                <a:path w="11185525" h="3623310">
                  <a:moveTo>
                    <a:pt x="726581" y="1322620"/>
                  </a:moveTo>
                  <a:lnTo>
                    <a:pt x="726581" y="1322620"/>
                  </a:lnTo>
                </a:path>
                <a:path w="11185525" h="3623310">
                  <a:moveTo>
                    <a:pt x="705330" y="1343871"/>
                  </a:moveTo>
                  <a:lnTo>
                    <a:pt x="705330" y="1343871"/>
                  </a:lnTo>
                </a:path>
                <a:path w="11185525" h="3623310">
                  <a:moveTo>
                    <a:pt x="685091" y="1365122"/>
                  </a:moveTo>
                  <a:lnTo>
                    <a:pt x="685091" y="1365122"/>
                  </a:lnTo>
                </a:path>
                <a:path w="11185525" h="3623310">
                  <a:moveTo>
                    <a:pt x="663840" y="1386373"/>
                  </a:moveTo>
                  <a:lnTo>
                    <a:pt x="663840" y="1386373"/>
                  </a:lnTo>
                </a:path>
                <a:path w="11185525" h="3623310">
                  <a:moveTo>
                    <a:pt x="642589" y="1407624"/>
                  </a:moveTo>
                  <a:lnTo>
                    <a:pt x="642589" y="1407624"/>
                  </a:lnTo>
                </a:path>
                <a:path w="11185525" h="3623310">
                  <a:moveTo>
                    <a:pt x="621338" y="1428875"/>
                  </a:moveTo>
                  <a:lnTo>
                    <a:pt x="621338" y="1428875"/>
                  </a:lnTo>
                </a:path>
                <a:path w="11185525" h="3623310">
                  <a:moveTo>
                    <a:pt x="810573" y="1238628"/>
                  </a:moveTo>
                  <a:lnTo>
                    <a:pt x="810573" y="1238628"/>
                  </a:lnTo>
                </a:path>
                <a:path w="11185525" h="3623310">
                  <a:moveTo>
                    <a:pt x="737712" y="1269998"/>
                  </a:moveTo>
                  <a:lnTo>
                    <a:pt x="737712" y="1269998"/>
                  </a:lnTo>
                </a:path>
                <a:path w="11185525" h="3623310">
                  <a:moveTo>
                    <a:pt x="716461" y="1291249"/>
                  </a:moveTo>
                  <a:lnTo>
                    <a:pt x="716461" y="1291249"/>
                  </a:lnTo>
                </a:path>
                <a:path w="11185525" h="3623310">
                  <a:moveTo>
                    <a:pt x="695210" y="1312500"/>
                  </a:moveTo>
                  <a:lnTo>
                    <a:pt x="695210" y="1312500"/>
                  </a:lnTo>
                </a:path>
                <a:path w="11185525" h="3623310">
                  <a:moveTo>
                    <a:pt x="673959" y="1333751"/>
                  </a:moveTo>
                  <a:lnTo>
                    <a:pt x="673959" y="1333751"/>
                  </a:lnTo>
                </a:path>
                <a:path w="11185525" h="3623310">
                  <a:moveTo>
                    <a:pt x="652708" y="1355002"/>
                  </a:moveTo>
                  <a:lnTo>
                    <a:pt x="652708" y="1355002"/>
                  </a:lnTo>
                </a:path>
                <a:path w="11185525" h="3623310">
                  <a:moveTo>
                    <a:pt x="631457" y="1376253"/>
                  </a:moveTo>
                  <a:lnTo>
                    <a:pt x="631457" y="1376253"/>
                  </a:lnTo>
                </a:path>
                <a:path w="11185525" h="3623310">
                  <a:moveTo>
                    <a:pt x="611218" y="1396492"/>
                  </a:moveTo>
                  <a:lnTo>
                    <a:pt x="611218" y="1396492"/>
                  </a:lnTo>
                </a:path>
                <a:path w="11185525" h="3623310">
                  <a:moveTo>
                    <a:pt x="589967" y="1417743"/>
                  </a:moveTo>
                  <a:lnTo>
                    <a:pt x="589967" y="1417743"/>
                  </a:lnTo>
                </a:path>
                <a:path w="11185525" h="3623310">
                  <a:moveTo>
                    <a:pt x="568716" y="1438994"/>
                  </a:moveTo>
                  <a:lnTo>
                    <a:pt x="568716" y="1438994"/>
                  </a:lnTo>
                </a:path>
                <a:path w="11185525" h="3623310">
                  <a:moveTo>
                    <a:pt x="800453" y="1207257"/>
                  </a:moveTo>
                  <a:lnTo>
                    <a:pt x="800453" y="1207257"/>
                  </a:lnTo>
                </a:path>
                <a:path w="11185525" h="3623310">
                  <a:moveTo>
                    <a:pt x="779202" y="1228508"/>
                  </a:moveTo>
                  <a:lnTo>
                    <a:pt x="779202" y="1228508"/>
                  </a:lnTo>
                </a:path>
                <a:path w="11185525" h="3623310">
                  <a:moveTo>
                    <a:pt x="757951" y="1249759"/>
                  </a:moveTo>
                  <a:lnTo>
                    <a:pt x="757951" y="1249759"/>
                  </a:lnTo>
                </a:path>
                <a:path w="11185525" h="3623310">
                  <a:moveTo>
                    <a:pt x="810573" y="1154636"/>
                  </a:moveTo>
                  <a:lnTo>
                    <a:pt x="810573" y="1154636"/>
                  </a:lnTo>
                </a:path>
                <a:path w="11185525" h="3623310">
                  <a:moveTo>
                    <a:pt x="790334" y="1175887"/>
                  </a:moveTo>
                  <a:lnTo>
                    <a:pt x="790334" y="1175887"/>
                  </a:lnTo>
                </a:path>
                <a:path w="11185525" h="3623310">
                  <a:moveTo>
                    <a:pt x="769083" y="1197138"/>
                  </a:moveTo>
                  <a:lnTo>
                    <a:pt x="769083" y="1197138"/>
                  </a:lnTo>
                </a:path>
                <a:path w="11185525" h="3623310">
                  <a:moveTo>
                    <a:pt x="747832" y="1217377"/>
                  </a:moveTo>
                  <a:lnTo>
                    <a:pt x="747832" y="1217377"/>
                  </a:lnTo>
                </a:path>
                <a:path w="11185525" h="3623310">
                  <a:moveTo>
                    <a:pt x="726581" y="1238628"/>
                  </a:moveTo>
                  <a:lnTo>
                    <a:pt x="726581" y="1238628"/>
                  </a:lnTo>
                </a:path>
                <a:path w="11185525" h="3623310">
                  <a:moveTo>
                    <a:pt x="705330" y="1259879"/>
                  </a:moveTo>
                  <a:lnTo>
                    <a:pt x="705330" y="1259879"/>
                  </a:lnTo>
                </a:path>
                <a:path w="11185525" h="3623310">
                  <a:moveTo>
                    <a:pt x="685091" y="1281130"/>
                  </a:moveTo>
                  <a:lnTo>
                    <a:pt x="685091" y="1281130"/>
                  </a:lnTo>
                </a:path>
                <a:path w="11185525" h="3623310">
                  <a:moveTo>
                    <a:pt x="663840" y="1302381"/>
                  </a:moveTo>
                  <a:lnTo>
                    <a:pt x="663840" y="1302381"/>
                  </a:lnTo>
                </a:path>
                <a:path w="11185525" h="3623310">
                  <a:moveTo>
                    <a:pt x="642589" y="1322620"/>
                  </a:moveTo>
                  <a:lnTo>
                    <a:pt x="642589" y="1322620"/>
                  </a:lnTo>
                </a:path>
                <a:path w="11185525" h="3623310">
                  <a:moveTo>
                    <a:pt x="621338" y="1343871"/>
                  </a:moveTo>
                  <a:lnTo>
                    <a:pt x="621338" y="1343871"/>
                  </a:lnTo>
                </a:path>
                <a:path w="11185525" h="3623310">
                  <a:moveTo>
                    <a:pt x="600087" y="1365122"/>
                  </a:moveTo>
                  <a:lnTo>
                    <a:pt x="600087" y="1365122"/>
                  </a:lnTo>
                </a:path>
                <a:path w="11185525" h="3623310">
                  <a:moveTo>
                    <a:pt x="578836" y="1386373"/>
                  </a:moveTo>
                  <a:lnTo>
                    <a:pt x="578836" y="1386373"/>
                  </a:lnTo>
                </a:path>
                <a:path w="11185525" h="3623310">
                  <a:moveTo>
                    <a:pt x="558597" y="1407624"/>
                  </a:moveTo>
                  <a:lnTo>
                    <a:pt x="558597" y="1407624"/>
                  </a:lnTo>
                </a:path>
                <a:path w="11185525" h="3623310">
                  <a:moveTo>
                    <a:pt x="537346" y="1428875"/>
                  </a:moveTo>
                  <a:lnTo>
                    <a:pt x="537346" y="1428875"/>
                  </a:lnTo>
                </a:path>
                <a:path w="11185525" h="3623310">
                  <a:moveTo>
                    <a:pt x="516095" y="1449114"/>
                  </a:moveTo>
                  <a:lnTo>
                    <a:pt x="516095" y="1449114"/>
                  </a:lnTo>
                </a:path>
                <a:path w="11185525" h="3623310">
                  <a:moveTo>
                    <a:pt x="800453" y="1123266"/>
                  </a:moveTo>
                  <a:lnTo>
                    <a:pt x="800453" y="1123266"/>
                  </a:lnTo>
                </a:path>
                <a:path w="11185525" h="3623310">
                  <a:moveTo>
                    <a:pt x="779202" y="1143505"/>
                  </a:moveTo>
                  <a:lnTo>
                    <a:pt x="779202" y="1143505"/>
                  </a:lnTo>
                </a:path>
                <a:path w="11185525" h="3623310">
                  <a:moveTo>
                    <a:pt x="757951" y="1164756"/>
                  </a:moveTo>
                  <a:lnTo>
                    <a:pt x="757951" y="1164756"/>
                  </a:lnTo>
                </a:path>
                <a:path w="11185525" h="3623310">
                  <a:moveTo>
                    <a:pt x="737712" y="1186007"/>
                  </a:moveTo>
                  <a:lnTo>
                    <a:pt x="737712" y="1186007"/>
                  </a:lnTo>
                </a:path>
                <a:path w="11185525" h="3623310">
                  <a:moveTo>
                    <a:pt x="716461" y="1207257"/>
                  </a:moveTo>
                  <a:lnTo>
                    <a:pt x="716461" y="1207257"/>
                  </a:lnTo>
                </a:path>
                <a:path w="11185525" h="3623310">
                  <a:moveTo>
                    <a:pt x="695210" y="1228508"/>
                  </a:moveTo>
                  <a:lnTo>
                    <a:pt x="695210" y="1228508"/>
                  </a:lnTo>
                </a:path>
                <a:path w="11185525" h="3623310">
                  <a:moveTo>
                    <a:pt x="673959" y="1249759"/>
                  </a:moveTo>
                  <a:lnTo>
                    <a:pt x="673959" y="1249759"/>
                  </a:lnTo>
                </a:path>
                <a:path w="11185525" h="3623310">
                  <a:moveTo>
                    <a:pt x="652708" y="1269998"/>
                  </a:moveTo>
                  <a:lnTo>
                    <a:pt x="652708" y="1269998"/>
                  </a:lnTo>
                </a:path>
                <a:path w="11185525" h="3623310">
                  <a:moveTo>
                    <a:pt x="631457" y="1291249"/>
                  </a:moveTo>
                  <a:lnTo>
                    <a:pt x="631457" y="1291249"/>
                  </a:lnTo>
                </a:path>
                <a:path w="11185525" h="3623310">
                  <a:moveTo>
                    <a:pt x="611218" y="1312500"/>
                  </a:moveTo>
                  <a:lnTo>
                    <a:pt x="611218" y="1312500"/>
                  </a:lnTo>
                </a:path>
                <a:path w="11185525" h="3623310">
                  <a:moveTo>
                    <a:pt x="589967" y="1333751"/>
                  </a:moveTo>
                  <a:lnTo>
                    <a:pt x="589967" y="1333751"/>
                  </a:lnTo>
                </a:path>
                <a:path w="11185525" h="3623310">
                  <a:moveTo>
                    <a:pt x="568716" y="1355002"/>
                  </a:moveTo>
                  <a:lnTo>
                    <a:pt x="568716" y="1355002"/>
                  </a:lnTo>
                </a:path>
                <a:path w="11185525" h="3623310">
                  <a:moveTo>
                    <a:pt x="547465" y="1376253"/>
                  </a:moveTo>
                  <a:lnTo>
                    <a:pt x="547465" y="1376253"/>
                  </a:lnTo>
                </a:path>
                <a:path w="11185525" h="3623310">
                  <a:moveTo>
                    <a:pt x="526214" y="1396492"/>
                  </a:moveTo>
                  <a:lnTo>
                    <a:pt x="526214" y="1396492"/>
                  </a:lnTo>
                </a:path>
                <a:path w="11185525" h="3623310">
                  <a:moveTo>
                    <a:pt x="505975" y="1417743"/>
                  </a:moveTo>
                  <a:lnTo>
                    <a:pt x="505975" y="1417743"/>
                  </a:lnTo>
                </a:path>
                <a:path w="11185525" h="3623310">
                  <a:moveTo>
                    <a:pt x="484724" y="1438994"/>
                  </a:moveTo>
                  <a:lnTo>
                    <a:pt x="484724" y="1438994"/>
                  </a:lnTo>
                </a:path>
                <a:path w="11185525" h="3623310">
                  <a:moveTo>
                    <a:pt x="810573" y="1070644"/>
                  </a:moveTo>
                  <a:lnTo>
                    <a:pt x="810573" y="1070644"/>
                  </a:lnTo>
                </a:path>
                <a:path w="11185525" h="3623310">
                  <a:moveTo>
                    <a:pt x="790334" y="1090883"/>
                  </a:moveTo>
                  <a:lnTo>
                    <a:pt x="790334" y="1090883"/>
                  </a:lnTo>
                </a:path>
                <a:path w="11185525" h="3623310">
                  <a:moveTo>
                    <a:pt x="769083" y="1112134"/>
                  </a:moveTo>
                  <a:lnTo>
                    <a:pt x="769083" y="1112134"/>
                  </a:lnTo>
                </a:path>
                <a:path w="11185525" h="3623310">
                  <a:moveTo>
                    <a:pt x="747832" y="1133385"/>
                  </a:moveTo>
                  <a:lnTo>
                    <a:pt x="747832" y="1133385"/>
                  </a:lnTo>
                </a:path>
                <a:path w="11185525" h="3623310">
                  <a:moveTo>
                    <a:pt x="726581" y="1154636"/>
                  </a:moveTo>
                  <a:lnTo>
                    <a:pt x="726581" y="1154636"/>
                  </a:lnTo>
                </a:path>
                <a:path w="11185525" h="3623310">
                  <a:moveTo>
                    <a:pt x="705330" y="1175887"/>
                  </a:moveTo>
                  <a:lnTo>
                    <a:pt x="705330" y="1175887"/>
                  </a:lnTo>
                </a:path>
                <a:path w="11185525" h="3623310">
                  <a:moveTo>
                    <a:pt x="685091" y="1197138"/>
                  </a:moveTo>
                  <a:lnTo>
                    <a:pt x="685091" y="1197138"/>
                  </a:lnTo>
                </a:path>
                <a:path w="11185525" h="3623310">
                  <a:moveTo>
                    <a:pt x="663840" y="1217377"/>
                  </a:moveTo>
                  <a:lnTo>
                    <a:pt x="663840" y="1217377"/>
                  </a:lnTo>
                </a:path>
                <a:path w="11185525" h="3623310">
                  <a:moveTo>
                    <a:pt x="642589" y="1238628"/>
                  </a:moveTo>
                  <a:lnTo>
                    <a:pt x="642589" y="1238628"/>
                  </a:lnTo>
                </a:path>
                <a:path w="11185525" h="3623310">
                  <a:moveTo>
                    <a:pt x="621338" y="1259879"/>
                  </a:moveTo>
                  <a:lnTo>
                    <a:pt x="621338" y="1259879"/>
                  </a:lnTo>
                </a:path>
                <a:path w="11185525" h="3623310">
                  <a:moveTo>
                    <a:pt x="600087" y="1281130"/>
                  </a:moveTo>
                  <a:lnTo>
                    <a:pt x="600087" y="1281130"/>
                  </a:lnTo>
                </a:path>
                <a:path w="11185525" h="3623310">
                  <a:moveTo>
                    <a:pt x="578836" y="1302381"/>
                  </a:moveTo>
                  <a:lnTo>
                    <a:pt x="578836" y="1302381"/>
                  </a:lnTo>
                </a:path>
                <a:path w="11185525" h="3623310">
                  <a:moveTo>
                    <a:pt x="558597" y="1322620"/>
                  </a:moveTo>
                  <a:lnTo>
                    <a:pt x="558597" y="1322620"/>
                  </a:lnTo>
                </a:path>
                <a:path w="11185525" h="3623310">
                  <a:moveTo>
                    <a:pt x="537346" y="1343871"/>
                  </a:moveTo>
                  <a:lnTo>
                    <a:pt x="537346" y="1343871"/>
                  </a:lnTo>
                </a:path>
                <a:path w="11185525" h="3623310">
                  <a:moveTo>
                    <a:pt x="516095" y="1365122"/>
                  </a:moveTo>
                  <a:lnTo>
                    <a:pt x="516095" y="1365122"/>
                  </a:lnTo>
                </a:path>
                <a:path w="11185525" h="3623310">
                  <a:moveTo>
                    <a:pt x="494844" y="1386373"/>
                  </a:moveTo>
                  <a:lnTo>
                    <a:pt x="494844" y="1386373"/>
                  </a:lnTo>
                </a:path>
                <a:path w="11185525" h="3623310">
                  <a:moveTo>
                    <a:pt x="473593" y="1407624"/>
                  </a:moveTo>
                  <a:lnTo>
                    <a:pt x="473593" y="1407624"/>
                  </a:lnTo>
                </a:path>
                <a:path w="11185525" h="3623310">
                  <a:moveTo>
                    <a:pt x="452342" y="1428875"/>
                  </a:moveTo>
                  <a:lnTo>
                    <a:pt x="452342" y="1428875"/>
                  </a:lnTo>
                </a:path>
                <a:path w="11185525" h="3623310">
                  <a:moveTo>
                    <a:pt x="432103" y="1449114"/>
                  </a:moveTo>
                  <a:lnTo>
                    <a:pt x="432103" y="1449114"/>
                  </a:lnTo>
                </a:path>
                <a:path w="11185525" h="3623310">
                  <a:moveTo>
                    <a:pt x="589967" y="1249759"/>
                  </a:moveTo>
                  <a:lnTo>
                    <a:pt x="589967" y="1249759"/>
                  </a:lnTo>
                </a:path>
                <a:path w="11185525" h="3623310">
                  <a:moveTo>
                    <a:pt x="568716" y="1269998"/>
                  </a:moveTo>
                  <a:lnTo>
                    <a:pt x="568716" y="1269998"/>
                  </a:lnTo>
                </a:path>
                <a:path w="11185525" h="3623310">
                  <a:moveTo>
                    <a:pt x="547465" y="1291249"/>
                  </a:moveTo>
                  <a:lnTo>
                    <a:pt x="547465" y="1291249"/>
                  </a:lnTo>
                </a:path>
                <a:path w="11185525" h="3623310">
                  <a:moveTo>
                    <a:pt x="526214" y="1312500"/>
                  </a:moveTo>
                  <a:lnTo>
                    <a:pt x="526214" y="1312500"/>
                  </a:lnTo>
                </a:path>
                <a:path w="11185525" h="3623310">
                  <a:moveTo>
                    <a:pt x="505975" y="1333751"/>
                  </a:moveTo>
                  <a:lnTo>
                    <a:pt x="505975" y="1333751"/>
                  </a:lnTo>
                </a:path>
                <a:path w="11185525" h="3623310">
                  <a:moveTo>
                    <a:pt x="484724" y="1355002"/>
                  </a:moveTo>
                  <a:lnTo>
                    <a:pt x="484724" y="1355002"/>
                  </a:lnTo>
                </a:path>
                <a:path w="11185525" h="3623310">
                  <a:moveTo>
                    <a:pt x="463473" y="1376253"/>
                  </a:moveTo>
                  <a:lnTo>
                    <a:pt x="463473" y="1376253"/>
                  </a:lnTo>
                </a:path>
                <a:path w="11185525" h="3623310">
                  <a:moveTo>
                    <a:pt x="442222" y="1396492"/>
                  </a:moveTo>
                  <a:lnTo>
                    <a:pt x="442222" y="1396492"/>
                  </a:lnTo>
                </a:path>
                <a:path w="11185525" h="3623310">
                  <a:moveTo>
                    <a:pt x="420971" y="1417743"/>
                  </a:moveTo>
                  <a:lnTo>
                    <a:pt x="420971" y="1417743"/>
                  </a:lnTo>
                </a:path>
                <a:path w="11185525" h="3623310">
                  <a:moveTo>
                    <a:pt x="399720" y="1438994"/>
                  </a:moveTo>
                  <a:lnTo>
                    <a:pt x="399720" y="1438994"/>
                  </a:lnTo>
                </a:path>
                <a:path w="11185525" h="3623310">
                  <a:moveTo>
                    <a:pt x="800453" y="1038262"/>
                  </a:moveTo>
                  <a:lnTo>
                    <a:pt x="800453" y="1038262"/>
                  </a:lnTo>
                </a:path>
                <a:path w="11185525" h="3623310">
                  <a:moveTo>
                    <a:pt x="779202" y="1059513"/>
                  </a:moveTo>
                  <a:lnTo>
                    <a:pt x="779202" y="1059513"/>
                  </a:lnTo>
                </a:path>
                <a:path w="11185525" h="3623310">
                  <a:moveTo>
                    <a:pt x="757951" y="1080764"/>
                  </a:moveTo>
                  <a:lnTo>
                    <a:pt x="757951" y="1080764"/>
                  </a:lnTo>
                </a:path>
                <a:path w="11185525" h="3623310">
                  <a:moveTo>
                    <a:pt x="737712" y="1102015"/>
                  </a:moveTo>
                  <a:lnTo>
                    <a:pt x="737712" y="1102015"/>
                  </a:lnTo>
                </a:path>
                <a:path w="11185525" h="3623310">
                  <a:moveTo>
                    <a:pt x="716461" y="1123266"/>
                  </a:moveTo>
                  <a:lnTo>
                    <a:pt x="716461" y="1123266"/>
                  </a:lnTo>
                </a:path>
                <a:path w="11185525" h="3623310">
                  <a:moveTo>
                    <a:pt x="695210" y="1143505"/>
                  </a:moveTo>
                  <a:lnTo>
                    <a:pt x="695210" y="1143505"/>
                  </a:lnTo>
                </a:path>
                <a:path w="11185525" h="3623310">
                  <a:moveTo>
                    <a:pt x="673959" y="1164756"/>
                  </a:moveTo>
                  <a:lnTo>
                    <a:pt x="673959" y="1164756"/>
                  </a:lnTo>
                </a:path>
                <a:path w="11185525" h="3623310">
                  <a:moveTo>
                    <a:pt x="652708" y="1186007"/>
                  </a:moveTo>
                  <a:lnTo>
                    <a:pt x="652708" y="1186007"/>
                  </a:lnTo>
                </a:path>
                <a:path w="11185525" h="3623310">
                  <a:moveTo>
                    <a:pt x="631457" y="1207257"/>
                  </a:moveTo>
                  <a:lnTo>
                    <a:pt x="631457" y="1207257"/>
                  </a:lnTo>
                </a:path>
                <a:path w="11185525" h="3623310">
                  <a:moveTo>
                    <a:pt x="611218" y="1228508"/>
                  </a:moveTo>
                  <a:lnTo>
                    <a:pt x="611218" y="1228508"/>
                  </a:lnTo>
                </a:path>
                <a:path w="11185525" h="3623310">
                  <a:moveTo>
                    <a:pt x="810573" y="1407624"/>
                  </a:moveTo>
                  <a:lnTo>
                    <a:pt x="810573" y="1407624"/>
                  </a:lnTo>
                </a:path>
                <a:path w="11185525" h="3623310">
                  <a:moveTo>
                    <a:pt x="790334" y="1428875"/>
                  </a:moveTo>
                  <a:lnTo>
                    <a:pt x="790334" y="1428875"/>
                  </a:lnTo>
                </a:path>
                <a:path w="11185525" h="3623310">
                  <a:moveTo>
                    <a:pt x="800453" y="1376253"/>
                  </a:moveTo>
                  <a:lnTo>
                    <a:pt x="800453" y="1376253"/>
                  </a:lnTo>
                </a:path>
                <a:path w="11185525" h="3623310">
                  <a:moveTo>
                    <a:pt x="779202" y="1396492"/>
                  </a:moveTo>
                  <a:lnTo>
                    <a:pt x="779202" y="1396492"/>
                  </a:lnTo>
                </a:path>
                <a:path w="11185525" h="3623310">
                  <a:moveTo>
                    <a:pt x="757951" y="1417743"/>
                  </a:moveTo>
                  <a:lnTo>
                    <a:pt x="757951" y="1417743"/>
                  </a:lnTo>
                </a:path>
                <a:path w="11185525" h="3623310">
                  <a:moveTo>
                    <a:pt x="810573" y="1322620"/>
                  </a:moveTo>
                  <a:lnTo>
                    <a:pt x="810573" y="1322620"/>
                  </a:lnTo>
                </a:path>
                <a:path w="11185525" h="3623310">
                  <a:moveTo>
                    <a:pt x="790334" y="1343871"/>
                  </a:moveTo>
                  <a:lnTo>
                    <a:pt x="790334" y="1343871"/>
                  </a:lnTo>
                </a:path>
                <a:path w="11185525" h="3623310">
                  <a:moveTo>
                    <a:pt x="769083" y="1365122"/>
                  </a:moveTo>
                  <a:lnTo>
                    <a:pt x="769083" y="1365122"/>
                  </a:lnTo>
                </a:path>
                <a:path w="11185525" h="3623310">
                  <a:moveTo>
                    <a:pt x="747832" y="1386373"/>
                  </a:moveTo>
                  <a:lnTo>
                    <a:pt x="747832" y="1386373"/>
                  </a:lnTo>
                </a:path>
                <a:path w="11185525" h="3623310">
                  <a:moveTo>
                    <a:pt x="726581" y="1407624"/>
                  </a:moveTo>
                  <a:lnTo>
                    <a:pt x="726581" y="1407624"/>
                  </a:lnTo>
                </a:path>
                <a:path w="11185525" h="3623310">
                  <a:moveTo>
                    <a:pt x="705330" y="1428875"/>
                  </a:moveTo>
                  <a:lnTo>
                    <a:pt x="705330" y="1428875"/>
                  </a:lnTo>
                </a:path>
                <a:path w="11185525" h="3623310">
                  <a:moveTo>
                    <a:pt x="800453" y="1291249"/>
                  </a:moveTo>
                  <a:lnTo>
                    <a:pt x="800453" y="1291249"/>
                  </a:lnTo>
                </a:path>
                <a:path w="11185525" h="3623310">
                  <a:moveTo>
                    <a:pt x="779202" y="1312500"/>
                  </a:moveTo>
                  <a:lnTo>
                    <a:pt x="779202" y="1312500"/>
                  </a:lnTo>
                </a:path>
                <a:path w="11185525" h="3623310">
                  <a:moveTo>
                    <a:pt x="757951" y="1333751"/>
                  </a:moveTo>
                  <a:lnTo>
                    <a:pt x="757951" y="1333751"/>
                  </a:lnTo>
                </a:path>
                <a:path w="11185525" h="3623310">
                  <a:moveTo>
                    <a:pt x="379481" y="1460245"/>
                  </a:moveTo>
                  <a:lnTo>
                    <a:pt x="380493" y="1459233"/>
                  </a:lnTo>
                </a:path>
                <a:path w="11185525" h="3623310">
                  <a:moveTo>
                    <a:pt x="505975" y="1460245"/>
                  </a:moveTo>
                  <a:lnTo>
                    <a:pt x="514071" y="1451138"/>
                  </a:lnTo>
                </a:path>
                <a:path w="11185525" h="3623310">
                  <a:moveTo>
                    <a:pt x="631457" y="1460245"/>
                  </a:moveTo>
                  <a:lnTo>
                    <a:pt x="648660" y="1443042"/>
                  </a:lnTo>
                </a:path>
                <a:path w="11185525" h="3623310">
                  <a:moveTo>
                    <a:pt x="757951" y="1460245"/>
                  </a:moveTo>
                  <a:lnTo>
                    <a:pt x="782238" y="1435958"/>
                  </a:lnTo>
                </a:path>
                <a:path w="11185525" h="3623310">
                  <a:moveTo>
                    <a:pt x="51609" y="810573"/>
                  </a:moveTo>
                  <a:lnTo>
                    <a:pt x="51609" y="3622785"/>
                  </a:lnTo>
                </a:path>
                <a:path w="11185525" h="3623310">
                  <a:moveTo>
                    <a:pt x="7248607" y="911768"/>
                  </a:moveTo>
                  <a:lnTo>
                    <a:pt x="7350814" y="810573"/>
                  </a:lnTo>
                </a:path>
                <a:path w="11185525" h="3623310">
                  <a:moveTo>
                    <a:pt x="7248607" y="1038262"/>
                  </a:moveTo>
                  <a:lnTo>
                    <a:pt x="7477308" y="810573"/>
                  </a:lnTo>
                </a:path>
                <a:path w="11185525" h="3623310">
                  <a:moveTo>
                    <a:pt x="7561300" y="853075"/>
                  </a:moveTo>
                  <a:lnTo>
                    <a:pt x="7603802" y="810573"/>
                  </a:lnTo>
                </a:path>
                <a:path w="11185525" h="3623310">
                  <a:moveTo>
                    <a:pt x="7248607" y="1164756"/>
                  </a:moveTo>
                  <a:lnTo>
                    <a:pt x="7513738" y="900636"/>
                  </a:lnTo>
                </a:path>
                <a:path w="11185525" h="3623310">
                  <a:moveTo>
                    <a:pt x="7283014" y="1256843"/>
                  </a:moveTo>
                  <a:lnTo>
                    <a:pt x="7345754" y="1195114"/>
                  </a:lnTo>
                </a:path>
                <a:path w="11185525" h="3623310">
                  <a:moveTo>
                    <a:pt x="7561300" y="979568"/>
                  </a:moveTo>
                  <a:lnTo>
                    <a:pt x="7730296" y="810573"/>
                  </a:lnTo>
                </a:path>
                <a:path w="11185525" h="3623310">
                  <a:moveTo>
                    <a:pt x="7355874" y="1183983"/>
                  </a:moveTo>
                  <a:lnTo>
                    <a:pt x="7513738" y="1027130"/>
                  </a:lnTo>
                </a:path>
                <a:path w="11185525" h="3623310">
                  <a:moveTo>
                    <a:pt x="7561300" y="1105050"/>
                  </a:moveTo>
                  <a:lnTo>
                    <a:pt x="7856790" y="810573"/>
                  </a:lnTo>
                </a:path>
                <a:path w="11185525" h="3623310">
                  <a:moveTo>
                    <a:pt x="7482368" y="1183983"/>
                  </a:moveTo>
                  <a:lnTo>
                    <a:pt x="7513738" y="1153624"/>
                  </a:lnTo>
                </a:path>
                <a:path w="11185525" h="3623310">
                  <a:moveTo>
                    <a:pt x="7608862" y="1183983"/>
                  </a:moveTo>
                  <a:lnTo>
                    <a:pt x="7971140" y="821704"/>
                  </a:lnTo>
                </a:path>
                <a:path w="11185525" h="3623310">
                  <a:moveTo>
                    <a:pt x="7561300" y="1231544"/>
                  </a:moveTo>
                  <a:lnTo>
                    <a:pt x="7573444" y="1219401"/>
                  </a:lnTo>
                </a:path>
                <a:path w="11185525" h="3623310">
                  <a:moveTo>
                    <a:pt x="7735356" y="1183983"/>
                  </a:moveTo>
                  <a:lnTo>
                    <a:pt x="7971140" y="948198"/>
                  </a:lnTo>
                </a:path>
                <a:path w="11185525" h="3623310">
                  <a:moveTo>
                    <a:pt x="7831491" y="1214341"/>
                  </a:moveTo>
                  <a:lnTo>
                    <a:pt x="7971140" y="1074692"/>
                  </a:lnTo>
                </a:path>
                <a:path w="11185525" h="3623310">
                  <a:moveTo>
                    <a:pt x="7889172" y="1283154"/>
                  </a:moveTo>
                  <a:lnTo>
                    <a:pt x="7971140" y="1201186"/>
                  </a:lnTo>
                </a:path>
                <a:path w="11185525" h="3623310">
                  <a:moveTo>
                    <a:pt x="7255691" y="1255831"/>
                  </a:moveTo>
                  <a:lnTo>
                    <a:pt x="7248607" y="1249759"/>
                  </a:lnTo>
                </a:path>
                <a:path w="11185525" h="3623310">
                  <a:moveTo>
                    <a:pt x="7345754" y="1219401"/>
                  </a:moveTo>
                  <a:lnTo>
                    <a:pt x="7248607" y="1123266"/>
                  </a:lnTo>
                </a:path>
                <a:path w="11185525" h="3623310">
                  <a:moveTo>
                    <a:pt x="7513738" y="1260891"/>
                  </a:moveTo>
                  <a:lnTo>
                    <a:pt x="7509691" y="1257855"/>
                  </a:lnTo>
                </a:path>
                <a:path w="11185525" h="3623310">
                  <a:moveTo>
                    <a:pt x="7435818" y="1183983"/>
                  </a:moveTo>
                  <a:lnTo>
                    <a:pt x="7248607" y="996772"/>
                  </a:lnTo>
                </a:path>
                <a:path w="11185525" h="3623310">
                  <a:moveTo>
                    <a:pt x="7513738" y="1134397"/>
                  </a:moveTo>
                  <a:lnTo>
                    <a:pt x="7248607" y="870278"/>
                  </a:lnTo>
                </a:path>
                <a:path w="11185525" h="3623310">
                  <a:moveTo>
                    <a:pt x="7573444" y="1195114"/>
                  </a:moveTo>
                  <a:lnTo>
                    <a:pt x="7561300" y="1182971"/>
                  </a:lnTo>
                </a:path>
                <a:path w="11185525" h="3623310">
                  <a:moveTo>
                    <a:pt x="7513738" y="1007903"/>
                  </a:moveTo>
                  <a:lnTo>
                    <a:pt x="7315396" y="810573"/>
                  </a:lnTo>
                </a:path>
                <a:path w="11185525" h="3623310">
                  <a:moveTo>
                    <a:pt x="7688806" y="1183983"/>
                  </a:moveTo>
                  <a:lnTo>
                    <a:pt x="7561300" y="1056477"/>
                  </a:lnTo>
                </a:path>
                <a:path w="11185525" h="3623310">
                  <a:moveTo>
                    <a:pt x="7915483" y="1284166"/>
                  </a:moveTo>
                  <a:lnTo>
                    <a:pt x="7831491" y="1199162"/>
                  </a:lnTo>
                </a:path>
                <a:path w="11185525" h="3623310">
                  <a:moveTo>
                    <a:pt x="7513738" y="882421"/>
                  </a:moveTo>
                  <a:lnTo>
                    <a:pt x="7441890" y="810573"/>
                  </a:lnTo>
                </a:path>
                <a:path w="11185525" h="3623310">
                  <a:moveTo>
                    <a:pt x="7815300" y="1183983"/>
                  </a:moveTo>
                  <a:lnTo>
                    <a:pt x="7561300" y="929983"/>
                  </a:lnTo>
                </a:path>
                <a:path w="11185525" h="3623310">
                  <a:moveTo>
                    <a:pt x="7971140" y="1213329"/>
                  </a:moveTo>
                  <a:lnTo>
                    <a:pt x="7568384" y="810573"/>
                  </a:lnTo>
                </a:path>
                <a:path w="11185525" h="3623310">
                  <a:moveTo>
                    <a:pt x="7971140" y="1086835"/>
                  </a:moveTo>
                  <a:lnTo>
                    <a:pt x="7693866" y="810573"/>
                  </a:lnTo>
                </a:path>
                <a:path w="11185525" h="3623310">
                  <a:moveTo>
                    <a:pt x="7971140" y="960341"/>
                  </a:moveTo>
                  <a:lnTo>
                    <a:pt x="7820360" y="810573"/>
                  </a:lnTo>
                </a:path>
                <a:path w="11185525" h="3623310">
                  <a:moveTo>
                    <a:pt x="7971140" y="833847"/>
                  </a:moveTo>
                  <a:lnTo>
                    <a:pt x="7946854" y="810573"/>
                  </a:lnTo>
                </a:path>
                <a:path w="11185525" h="3623310">
                  <a:moveTo>
                    <a:pt x="7248607" y="1291249"/>
                  </a:moveTo>
                  <a:lnTo>
                    <a:pt x="7269858" y="1269998"/>
                  </a:lnTo>
                </a:path>
                <a:path w="11185525" h="3623310">
                  <a:moveTo>
                    <a:pt x="7332599" y="1333751"/>
                  </a:moveTo>
                  <a:lnTo>
                    <a:pt x="7396352" y="1269998"/>
                  </a:lnTo>
                </a:path>
                <a:path w="11185525" h="3623310">
                  <a:moveTo>
                    <a:pt x="7459093" y="1333751"/>
                  </a:moveTo>
                  <a:lnTo>
                    <a:pt x="7513738" y="1280118"/>
                  </a:lnTo>
                </a:path>
                <a:path w="11185525" h="3623310">
                  <a:moveTo>
                    <a:pt x="7585587" y="1333751"/>
                  </a:moveTo>
                  <a:lnTo>
                    <a:pt x="7647316" y="1272022"/>
                  </a:lnTo>
                </a:path>
                <a:path w="11185525" h="3623310">
                  <a:moveTo>
                    <a:pt x="7712081" y="1333751"/>
                  </a:moveTo>
                  <a:lnTo>
                    <a:pt x="7768750" y="1277082"/>
                  </a:lnTo>
                </a:path>
                <a:path w="11185525" h="3623310">
                  <a:moveTo>
                    <a:pt x="7838575" y="1333751"/>
                  </a:moveTo>
                  <a:lnTo>
                    <a:pt x="7889172" y="1283154"/>
                  </a:lnTo>
                </a:path>
                <a:path w="11185525" h="3623310">
                  <a:moveTo>
                    <a:pt x="7965069" y="1333751"/>
                  </a:moveTo>
                  <a:lnTo>
                    <a:pt x="7971140" y="1327680"/>
                  </a:lnTo>
                </a:path>
                <a:path w="11185525" h="3623310">
                  <a:moveTo>
                    <a:pt x="7459093" y="1460245"/>
                  </a:moveTo>
                  <a:lnTo>
                    <a:pt x="7513738" y="1405600"/>
                  </a:lnTo>
                </a:path>
                <a:path w="11185525" h="3623310">
                  <a:moveTo>
                    <a:pt x="7459093" y="1586739"/>
                  </a:moveTo>
                  <a:lnTo>
                    <a:pt x="7513738" y="1532094"/>
                  </a:lnTo>
                </a:path>
                <a:path w="11185525" h="3623310">
                  <a:moveTo>
                    <a:pt x="7459093" y="1713233"/>
                  </a:moveTo>
                  <a:lnTo>
                    <a:pt x="7513738" y="1658588"/>
                  </a:lnTo>
                </a:path>
                <a:path w="11185525" h="3623310">
                  <a:moveTo>
                    <a:pt x="7459093" y="1839727"/>
                  </a:moveTo>
                  <a:lnTo>
                    <a:pt x="7513738" y="1785082"/>
                  </a:lnTo>
                </a:path>
                <a:path w="11185525" h="3623310">
                  <a:moveTo>
                    <a:pt x="7459093" y="1966221"/>
                  </a:moveTo>
                  <a:lnTo>
                    <a:pt x="7513738" y="1911576"/>
                  </a:lnTo>
                </a:path>
                <a:path w="11185525" h="3623310">
                  <a:moveTo>
                    <a:pt x="7459093" y="2092715"/>
                  </a:moveTo>
                  <a:lnTo>
                    <a:pt x="7513738" y="2038070"/>
                  </a:lnTo>
                </a:path>
                <a:path w="11185525" h="3623310">
                  <a:moveTo>
                    <a:pt x="7459093" y="2218197"/>
                  </a:moveTo>
                  <a:lnTo>
                    <a:pt x="7513738" y="2164563"/>
                  </a:lnTo>
                </a:path>
                <a:path w="11185525" h="3623310">
                  <a:moveTo>
                    <a:pt x="7513738" y="810573"/>
                  </a:moveTo>
                  <a:lnTo>
                    <a:pt x="7513738" y="3622785"/>
                  </a:lnTo>
                </a:path>
                <a:path w="11185525" h="3623310">
                  <a:moveTo>
                    <a:pt x="7712081" y="2303201"/>
                  </a:moveTo>
                  <a:lnTo>
                    <a:pt x="7712081" y="2303201"/>
                  </a:lnTo>
                </a:path>
                <a:path w="11185525" h="3623310">
                  <a:moveTo>
                    <a:pt x="7690830" y="2324452"/>
                  </a:moveTo>
                  <a:lnTo>
                    <a:pt x="7690830" y="2324452"/>
                  </a:lnTo>
                </a:path>
                <a:path w="11185525" h="3623310">
                  <a:moveTo>
                    <a:pt x="7669579" y="2344691"/>
                  </a:moveTo>
                  <a:lnTo>
                    <a:pt x="7669579" y="2344691"/>
                  </a:lnTo>
                </a:path>
                <a:path w="11185525" h="3623310">
                  <a:moveTo>
                    <a:pt x="7649340" y="2365942"/>
                  </a:moveTo>
                  <a:lnTo>
                    <a:pt x="7649340" y="2365942"/>
                  </a:lnTo>
                </a:path>
                <a:path w="11185525" h="3623310">
                  <a:moveTo>
                    <a:pt x="7628089" y="2387193"/>
                  </a:moveTo>
                  <a:lnTo>
                    <a:pt x="7628089" y="2387193"/>
                  </a:lnTo>
                </a:path>
                <a:path w="11185525" h="3623310">
                  <a:moveTo>
                    <a:pt x="7606838" y="2408444"/>
                  </a:moveTo>
                  <a:lnTo>
                    <a:pt x="7606838" y="2408444"/>
                  </a:lnTo>
                </a:path>
                <a:path w="11185525" h="3623310">
                  <a:moveTo>
                    <a:pt x="7585587" y="2429695"/>
                  </a:moveTo>
                  <a:lnTo>
                    <a:pt x="7585587" y="2429695"/>
                  </a:lnTo>
                </a:path>
                <a:path w="11185525" h="3623310">
                  <a:moveTo>
                    <a:pt x="7564336" y="2450946"/>
                  </a:moveTo>
                  <a:lnTo>
                    <a:pt x="7564336" y="2450946"/>
                  </a:lnTo>
                </a:path>
                <a:path w="11185525" h="3623310">
                  <a:moveTo>
                    <a:pt x="7680710" y="2292069"/>
                  </a:moveTo>
                  <a:lnTo>
                    <a:pt x="7680710" y="2292069"/>
                  </a:lnTo>
                </a:path>
                <a:path w="11185525" h="3623310">
                  <a:moveTo>
                    <a:pt x="7659459" y="2313320"/>
                  </a:moveTo>
                  <a:lnTo>
                    <a:pt x="7659459" y="2313320"/>
                  </a:lnTo>
                </a:path>
                <a:path w="11185525" h="3623310">
                  <a:moveTo>
                    <a:pt x="7638208" y="2334571"/>
                  </a:moveTo>
                  <a:lnTo>
                    <a:pt x="7638208" y="2334571"/>
                  </a:lnTo>
                </a:path>
                <a:path w="11185525" h="3623310">
                  <a:moveTo>
                    <a:pt x="7616957" y="2355822"/>
                  </a:moveTo>
                  <a:lnTo>
                    <a:pt x="7616957" y="2355822"/>
                  </a:lnTo>
                </a:path>
                <a:path w="11185525" h="3623310">
                  <a:moveTo>
                    <a:pt x="7596718" y="2377073"/>
                  </a:moveTo>
                  <a:lnTo>
                    <a:pt x="7596718" y="2377073"/>
                  </a:lnTo>
                </a:path>
                <a:path w="11185525" h="3623310">
                  <a:moveTo>
                    <a:pt x="7575467" y="2397312"/>
                  </a:moveTo>
                  <a:lnTo>
                    <a:pt x="7575467" y="2397312"/>
                  </a:lnTo>
                </a:path>
                <a:path w="11185525" h="3623310">
                  <a:moveTo>
                    <a:pt x="7628089" y="2303201"/>
                  </a:moveTo>
                  <a:lnTo>
                    <a:pt x="7628089" y="2303201"/>
                  </a:lnTo>
                </a:path>
                <a:path w="11185525" h="3623310">
                  <a:moveTo>
                    <a:pt x="7606838" y="2324452"/>
                  </a:moveTo>
                  <a:lnTo>
                    <a:pt x="7606838" y="2324452"/>
                  </a:lnTo>
                </a:path>
                <a:path w="11185525" h="3623310">
                  <a:moveTo>
                    <a:pt x="7585587" y="2344691"/>
                  </a:moveTo>
                  <a:lnTo>
                    <a:pt x="7585587" y="2344691"/>
                  </a:lnTo>
                </a:path>
                <a:path w="11185525" h="3623310">
                  <a:moveTo>
                    <a:pt x="7564336" y="2365942"/>
                  </a:moveTo>
                  <a:lnTo>
                    <a:pt x="7564336" y="2365942"/>
                  </a:lnTo>
                </a:path>
                <a:path w="11185525" h="3623310">
                  <a:moveTo>
                    <a:pt x="7596718" y="2292069"/>
                  </a:moveTo>
                  <a:lnTo>
                    <a:pt x="7596718" y="2292069"/>
                  </a:lnTo>
                </a:path>
                <a:path w="11185525" h="3623310">
                  <a:moveTo>
                    <a:pt x="7575467" y="2313320"/>
                  </a:moveTo>
                  <a:lnTo>
                    <a:pt x="7575467" y="2313320"/>
                  </a:lnTo>
                </a:path>
                <a:path w="11185525" h="3623310">
                  <a:moveTo>
                    <a:pt x="7712081" y="2724173"/>
                  </a:moveTo>
                  <a:lnTo>
                    <a:pt x="7712081" y="2724173"/>
                  </a:lnTo>
                </a:path>
                <a:path w="11185525" h="3623310">
                  <a:moveTo>
                    <a:pt x="7690830" y="2745424"/>
                  </a:moveTo>
                  <a:lnTo>
                    <a:pt x="7690830" y="2745424"/>
                  </a:lnTo>
                </a:path>
                <a:path w="11185525" h="3623310">
                  <a:moveTo>
                    <a:pt x="7669579" y="2766675"/>
                  </a:moveTo>
                  <a:lnTo>
                    <a:pt x="7669579" y="2766675"/>
                  </a:lnTo>
                </a:path>
                <a:path w="11185525" h="3623310">
                  <a:moveTo>
                    <a:pt x="7649340" y="2787926"/>
                  </a:moveTo>
                  <a:lnTo>
                    <a:pt x="7649340" y="2787926"/>
                  </a:lnTo>
                </a:path>
                <a:path w="11185525" h="3623310">
                  <a:moveTo>
                    <a:pt x="7628089" y="2809177"/>
                  </a:moveTo>
                  <a:lnTo>
                    <a:pt x="7628089" y="2809177"/>
                  </a:lnTo>
                </a:path>
                <a:path w="11185525" h="3623310">
                  <a:moveTo>
                    <a:pt x="7954949" y="2439814"/>
                  </a:moveTo>
                  <a:lnTo>
                    <a:pt x="7954949" y="2439814"/>
                  </a:lnTo>
                </a:path>
                <a:path w="11185525" h="3623310">
                  <a:moveTo>
                    <a:pt x="7933698" y="2461065"/>
                  </a:moveTo>
                  <a:lnTo>
                    <a:pt x="7933698" y="2461065"/>
                  </a:lnTo>
                </a:path>
                <a:path w="11185525" h="3623310">
                  <a:moveTo>
                    <a:pt x="7912447" y="2482316"/>
                  </a:moveTo>
                  <a:lnTo>
                    <a:pt x="7912447" y="2482316"/>
                  </a:lnTo>
                </a:path>
                <a:path w="11185525" h="3623310">
                  <a:moveTo>
                    <a:pt x="7891196" y="2503567"/>
                  </a:moveTo>
                  <a:lnTo>
                    <a:pt x="7891196" y="2503567"/>
                  </a:lnTo>
                </a:path>
                <a:path w="11185525" h="3623310">
                  <a:moveTo>
                    <a:pt x="7869945" y="2523806"/>
                  </a:moveTo>
                  <a:lnTo>
                    <a:pt x="7869945" y="2523806"/>
                  </a:lnTo>
                </a:path>
                <a:path w="11185525" h="3623310">
                  <a:moveTo>
                    <a:pt x="7848694" y="2545057"/>
                  </a:moveTo>
                  <a:lnTo>
                    <a:pt x="7848694" y="2545057"/>
                  </a:lnTo>
                </a:path>
                <a:path w="11185525" h="3623310">
                  <a:moveTo>
                    <a:pt x="7828455" y="2566308"/>
                  </a:moveTo>
                  <a:lnTo>
                    <a:pt x="7828455" y="2566308"/>
                  </a:lnTo>
                </a:path>
                <a:path w="11185525" h="3623310">
                  <a:moveTo>
                    <a:pt x="7807204" y="2587559"/>
                  </a:moveTo>
                  <a:lnTo>
                    <a:pt x="7807204" y="2587559"/>
                  </a:lnTo>
                </a:path>
                <a:path w="11185525" h="3623310">
                  <a:moveTo>
                    <a:pt x="7785953" y="2608810"/>
                  </a:moveTo>
                  <a:lnTo>
                    <a:pt x="7785953" y="2608810"/>
                  </a:lnTo>
                </a:path>
                <a:path w="11185525" h="3623310">
                  <a:moveTo>
                    <a:pt x="7764702" y="2630061"/>
                  </a:moveTo>
                  <a:lnTo>
                    <a:pt x="7764702" y="2630061"/>
                  </a:lnTo>
                </a:path>
                <a:path w="11185525" h="3623310">
                  <a:moveTo>
                    <a:pt x="7743451" y="2650300"/>
                  </a:moveTo>
                  <a:lnTo>
                    <a:pt x="7743451" y="2650300"/>
                  </a:lnTo>
                </a:path>
                <a:path w="11185525" h="3623310">
                  <a:moveTo>
                    <a:pt x="7723212" y="2671551"/>
                  </a:moveTo>
                  <a:lnTo>
                    <a:pt x="7723212" y="2671551"/>
                  </a:lnTo>
                </a:path>
                <a:path w="11185525" h="3623310">
                  <a:moveTo>
                    <a:pt x="7701961" y="2692802"/>
                  </a:moveTo>
                  <a:lnTo>
                    <a:pt x="7701961" y="2692802"/>
                  </a:lnTo>
                </a:path>
                <a:path w="11185525" h="3623310">
                  <a:moveTo>
                    <a:pt x="7680710" y="2714053"/>
                  </a:moveTo>
                  <a:lnTo>
                    <a:pt x="7680710" y="2714053"/>
                  </a:lnTo>
                </a:path>
                <a:path w="11185525" h="3623310">
                  <a:moveTo>
                    <a:pt x="7659459" y="2735304"/>
                  </a:moveTo>
                  <a:lnTo>
                    <a:pt x="7659459" y="2735304"/>
                  </a:lnTo>
                </a:path>
                <a:path w="11185525" h="3623310">
                  <a:moveTo>
                    <a:pt x="7638208" y="2755543"/>
                  </a:moveTo>
                  <a:lnTo>
                    <a:pt x="7638208" y="2755543"/>
                  </a:lnTo>
                </a:path>
                <a:path w="11185525" h="3623310">
                  <a:moveTo>
                    <a:pt x="7616957" y="2776794"/>
                  </a:moveTo>
                  <a:lnTo>
                    <a:pt x="7616957" y="2776794"/>
                  </a:lnTo>
                </a:path>
                <a:path w="11185525" h="3623310">
                  <a:moveTo>
                    <a:pt x="7596718" y="2798045"/>
                  </a:moveTo>
                  <a:lnTo>
                    <a:pt x="7596718" y="2798045"/>
                  </a:lnTo>
                </a:path>
                <a:path w="11185525" h="3623310">
                  <a:moveTo>
                    <a:pt x="7575467" y="2819296"/>
                  </a:moveTo>
                  <a:lnTo>
                    <a:pt x="7575467" y="2819296"/>
                  </a:lnTo>
                </a:path>
                <a:path w="11185525" h="3623310">
                  <a:moveTo>
                    <a:pt x="7965069" y="2387193"/>
                  </a:moveTo>
                  <a:lnTo>
                    <a:pt x="7965069" y="2387193"/>
                  </a:lnTo>
                </a:path>
                <a:path w="11185525" h="3623310">
                  <a:moveTo>
                    <a:pt x="7943818" y="2408444"/>
                  </a:moveTo>
                  <a:lnTo>
                    <a:pt x="7943818" y="2408444"/>
                  </a:lnTo>
                </a:path>
                <a:path w="11185525" h="3623310">
                  <a:moveTo>
                    <a:pt x="7922567" y="2429695"/>
                  </a:moveTo>
                  <a:lnTo>
                    <a:pt x="7922567" y="2429695"/>
                  </a:lnTo>
                </a:path>
                <a:path w="11185525" h="3623310">
                  <a:moveTo>
                    <a:pt x="7902328" y="2450946"/>
                  </a:moveTo>
                  <a:lnTo>
                    <a:pt x="7902328" y="2450946"/>
                  </a:lnTo>
                </a:path>
                <a:path w="11185525" h="3623310">
                  <a:moveTo>
                    <a:pt x="7881077" y="2471185"/>
                  </a:moveTo>
                  <a:lnTo>
                    <a:pt x="7881077" y="2471185"/>
                  </a:lnTo>
                </a:path>
                <a:path w="11185525" h="3623310">
                  <a:moveTo>
                    <a:pt x="7859826" y="2492436"/>
                  </a:moveTo>
                  <a:lnTo>
                    <a:pt x="7859826" y="2492436"/>
                  </a:lnTo>
                </a:path>
                <a:path w="11185525" h="3623310">
                  <a:moveTo>
                    <a:pt x="7838575" y="2513687"/>
                  </a:moveTo>
                  <a:lnTo>
                    <a:pt x="7838575" y="2513687"/>
                  </a:lnTo>
                </a:path>
                <a:path w="11185525" h="3623310">
                  <a:moveTo>
                    <a:pt x="7817324" y="2534938"/>
                  </a:moveTo>
                  <a:lnTo>
                    <a:pt x="7817324" y="2534938"/>
                  </a:lnTo>
                </a:path>
                <a:path w="11185525" h="3623310">
                  <a:moveTo>
                    <a:pt x="7796073" y="2556189"/>
                  </a:moveTo>
                  <a:lnTo>
                    <a:pt x="7796073" y="2556189"/>
                  </a:lnTo>
                </a:path>
                <a:path w="11185525" h="3623310">
                  <a:moveTo>
                    <a:pt x="7775834" y="2576428"/>
                  </a:moveTo>
                  <a:lnTo>
                    <a:pt x="7775834" y="2576428"/>
                  </a:lnTo>
                </a:path>
                <a:path w="11185525" h="3623310">
                  <a:moveTo>
                    <a:pt x="7754583" y="2597679"/>
                  </a:moveTo>
                  <a:lnTo>
                    <a:pt x="7754583" y="2597679"/>
                  </a:lnTo>
                </a:path>
                <a:path w="11185525" h="3623310">
                  <a:moveTo>
                    <a:pt x="7733332" y="2618930"/>
                  </a:moveTo>
                  <a:lnTo>
                    <a:pt x="7733332" y="2618930"/>
                  </a:lnTo>
                </a:path>
                <a:path w="11185525" h="3623310">
                  <a:moveTo>
                    <a:pt x="7712081" y="2640181"/>
                  </a:moveTo>
                  <a:lnTo>
                    <a:pt x="7712081" y="2640181"/>
                  </a:lnTo>
                </a:path>
                <a:path w="11185525" h="3623310">
                  <a:moveTo>
                    <a:pt x="7690830" y="2661432"/>
                  </a:moveTo>
                  <a:lnTo>
                    <a:pt x="7690830" y="2661432"/>
                  </a:lnTo>
                </a:path>
                <a:path w="11185525" h="3623310">
                  <a:moveTo>
                    <a:pt x="7669579" y="2682683"/>
                  </a:moveTo>
                  <a:lnTo>
                    <a:pt x="7669579" y="2682683"/>
                  </a:lnTo>
                </a:path>
                <a:path w="11185525" h="3623310">
                  <a:moveTo>
                    <a:pt x="7649340" y="2702922"/>
                  </a:moveTo>
                  <a:lnTo>
                    <a:pt x="7649340" y="2702922"/>
                  </a:lnTo>
                </a:path>
                <a:path w="11185525" h="3623310">
                  <a:moveTo>
                    <a:pt x="7628089" y="2724173"/>
                  </a:moveTo>
                  <a:lnTo>
                    <a:pt x="7628089" y="2724173"/>
                  </a:lnTo>
                </a:path>
                <a:path w="11185525" h="3623310">
                  <a:moveTo>
                    <a:pt x="7606838" y="2745424"/>
                  </a:moveTo>
                  <a:lnTo>
                    <a:pt x="7606838" y="2745424"/>
                  </a:lnTo>
                </a:path>
                <a:path w="11185525" h="3623310">
                  <a:moveTo>
                    <a:pt x="7585587" y="2766675"/>
                  </a:moveTo>
                  <a:lnTo>
                    <a:pt x="7585587" y="2766675"/>
                  </a:lnTo>
                </a:path>
                <a:path w="11185525" h="3623310">
                  <a:moveTo>
                    <a:pt x="7564336" y="2787926"/>
                  </a:moveTo>
                  <a:lnTo>
                    <a:pt x="7564336" y="2787926"/>
                  </a:lnTo>
                </a:path>
                <a:path w="11185525" h="3623310">
                  <a:moveTo>
                    <a:pt x="7954949" y="2355822"/>
                  </a:moveTo>
                  <a:lnTo>
                    <a:pt x="7954949" y="2355822"/>
                  </a:lnTo>
                </a:path>
                <a:path w="11185525" h="3623310">
                  <a:moveTo>
                    <a:pt x="7933698" y="2377073"/>
                  </a:moveTo>
                  <a:lnTo>
                    <a:pt x="7933698" y="2377073"/>
                  </a:lnTo>
                </a:path>
                <a:path w="11185525" h="3623310">
                  <a:moveTo>
                    <a:pt x="7912447" y="2397312"/>
                  </a:moveTo>
                  <a:lnTo>
                    <a:pt x="7912447" y="2397312"/>
                  </a:lnTo>
                </a:path>
                <a:path w="11185525" h="3623310">
                  <a:moveTo>
                    <a:pt x="7891196" y="2418563"/>
                  </a:moveTo>
                  <a:lnTo>
                    <a:pt x="7891196" y="2418563"/>
                  </a:lnTo>
                </a:path>
                <a:path w="11185525" h="3623310">
                  <a:moveTo>
                    <a:pt x="7869945" y="2439814"/>
                  </a:moveTo>
                  <a:lnTo>
                    <a:pt x="7869945" y="2439814"/>
                  </a:lnTo>
                </a:path>
                <a:path w="11185525" h="3623310">
                  <a:moveTo>
                    <a:pt x="7848694" y="2461065"/>
                  </a:moveTo>
                  <a:lnTo>
                    <a:pt x="7848694" y="2461065"/>
                  </a:lnTo>
                </a:path>
                <a:path w="11185525" h="3623310">
                  <a:moveTo>
                    <a:pt x="7828455" y="2482316"/>
                  </a:moveTo>
                  <a:lnTo>
                    <a:pt x="7828455" y="2482316"/>
                  </a:lnTo>
                </a:path>
                <a:path w="11185525" h="3623310">
                  <a:moveTo>
                    <a:pt x="7807204" y="2503567"/>
                  </a:moveTo>
                  <a:lnTo>
                    <a:pt x="7807204" y="2503567"/>
                  </a:lnTo>
                </a:path>
                <a:path w="11185525" h="3623310">
                  <a:moveTo>
                    <a:pt x="7785953" y="2523806"/>
                  </a:moveTo>
                  <a:lnTo>
                    <a:pt x="7785953" y="2523806"/>
                  </a:lnTo>
                </a:path>
                <a:path w="11185525" h="3623310">
                  <a:moveTo>
                    <a:pt x="7764702" y="2545057"/>
                  </a:moveTo>
                  <a:lnTo>
                    <a:pt x="7764702" y="2545057"/>
                  </a:lnTo>
                </a:path>
                <a:path w="11185525" h="3623310">
                  <a:moveTo>
                    <a:pt x="7743451" y="2566308"/>
                  </a:moveTo>
                  <a:lnTo>
                    <a:pt x="7743451" y="2566308"/>
                  </a:lnTo>
                </a:path>
                <a:path w="11185525" h="3623310">
                  <a:moveTo>
                    <a:pt x="7723212" y="2587559"/>
                  </a:moveTo>
                  <a:lnTo>
                    <a:pt x="7723212" y="2587559"/>
                  </a:lnTo>
                </a:path>
                <a:path w="11185525" h="3623310">
                  <a:moveTo>
                    <a:pt x="7701961" y="2608810"/>
                  </a:moveTo>
                  <a:lnTo>
                    <a:pt x="7701961" y="2608810"/>
                  </a:lnTo>
                </a:path>
                <a:path w="11185525" h="3623310">
                  <a:moveTo>
                    <a:pt x="7680710" y="2630061"/>
                  </a:moveTo>
                  <a:lnTo>
                    <a:pt x="7680710" y="2630061"/>
                  </a:lnTo>
                </a:path>
                <a:path w="11185525" h="3623310">
                  <a:moveTo>
                    <a:pt x="7659459" y="2650300"/>
                  </a:moveTo>
                  <a:lnTo>
                    <a:pt x="7659459" y="2650300"/>
                  </a:lnTo>
                </a:path>
                <a:path w="11185525" h="3623310">
                  <a:moveTo>
                    <a:pt x="7638208" y="2671551"/>
                  </a:moveTo>
                  <a:lnTo>
                    <a:pt x="7638208" y="2671551"/>
                  </a:lnTo>
                </a:path>
                <a:path w="11185525" h="3623310">
                  <a:moveTo>
                    <a:pt x="7616957" y="2692802"/>
                  </a:moveTo>
                  <a:lnTo>
                    <a:pt x="7616957" y="2692802"/>
                  </a:lnTo>
                </a:path>
                <a:path w="11185525" h="3623310">
                  <a:moveTo>
                    <a:pt x="7596718" y="2714053"/>
                  </a:moveTo>
                  <a:lnTo>
                    <a:pt x="7596718" y="2714053"/>
                  </a:lnTo>
                </a:path>
                <a:path w="11185525" h="3623310">
                  <a:moveTo>
                    <a:pt x="7575467" y="2735304"/>
                  </a:moveTo>
                  <a:lnTo>
                    <a:pt x="7575467" y="2735304"/>
                  </a:lnTo>
                </a:path>
                <a:path w="11185525" h="3623310">
                  <a:moveTo>
                    <a:pt x="7965069" y="2303201"/>
                  </a:moveTo>
                  <a:lnTo>
                    <a:pt x="7965069" y="2303201"/>
                  </a:lnTo>
                </a:path>
                <a:path w="11185525" h="3623310">
                  <a:moveTo>
                    <a:pt x="7943818" y="2324452"/>
                  </a:moveTo>
                  <a:lnTo>
                    <a:pt x="7943818" y="2324452"/>
                  </a:lnTo>
                </a:path>
                <a:path w="11185525" h="3623310">
                  <a:moveTo>
                    <a:pt x="7922567" y="2344691"/>
                  </a:moveTo>
                  <a:lnTo>
                    <a:pt x="7922567" y="2344691"/>
                  </a:lnTo>
                </a:path>
                <a:path w="11185525" h="3623310">
                  <a:moveTo>
                    <a:pt x="7902328" y="2365942"/>
                  </a:moveTo>
                  <a:lnTo>
                    <a:pt x="7902328" y="2365942"/>
                  </a:lnTo>
                </a:path>
                <a:path w="11185525" h="3623310">
                  <a:moveTo>
                    <a:pt x="7881077" y="2387193"/>
                  </a:moveTo>
                  <a:lnTo>
                    <a:pt x="7881077" y="2387193"/>
                  </a:lnTo>
                </a:path>
                <a:path w="11185525" h="3623310">
                  <a:moveTo>
                    <a:pt x="7859826" y="2408444"/>
                  </a:moveTo>
                  <a:lnTo>
                    <a:pt x="7859826" y="2408444"/>
                  </a:lnTo>
                </a:path>
                <a:path w="11185525" h="3623310">
                  <a:moveTo>
                    <a:pt x="7838575" y="2429695"/>
                  </a:moveTo>
                  <a:lnTo>
                    <a:pt x="7838575" y="2429695"/>
                  </a:lnTo>
                </a:path>
                <a:path w="11185525" h="3623310">
                  <a:moveTo>
                    <a:pt x="7817324" y="2450946"/>
                  </a:moveTo>
                  <a:lnTo>
                    <a:pt x="7817324" y="2450946"/>
                  </a:lnTo>
                </a:path>
                <a:path w="11185525" h="3623310">
                  <a:moveTo>
                    <a:pt x="7796073" y="2471185"/>
                  </a:moveTo>
                  <a:lnTo>
                    <a:pt x="7796073" y="2471185"/>
                  </a:lnTo>
                </a:path>
                <a:path w="11185525" h="3623310">
                  <a:moveTo>
                    <a:pt x="7775834" y="2492436"/>
                  </a:moveTo>
                  <a:lnTo>
                    <a:pt x="7775834" y="2492436"/>
                  </a:lnTo>
                </a:path>
                <a:path w="11185525" h="3623310">
                  <a:moveTo>
                    <a:pt x="7754583" y="2513687"/>
                  </a:moveTo>
                  <a:lnTo>
                    <a:pt x="7754583" y="2513687"/>
                  </a:lnTo>
                </a:path>
                <a:path w="11185525" h="3623310">
                  <a:moveTo>
                    <a:pt x="7733332" y="2534938"/>
                  </a:moveTo>
                  <a:lnTo>
                    <a:pt x="7733332" y="2534938"/>
                  </a:lnTo>
                </a:path>
                <a:path w="11185525" h="3623310">
                  <a:moveTo>
                    <a:pt x="7712081" y="2556189"/>
                  </a:moveTo>
                  <a:lnTo>
                    <a:pt x="7712081" y="2556189"/>
                  </a:lnTo>
                </a:path>
                <a:path w="11185525" h="3623310">
                  <a:moveTo>
                    <a:pt x="7690830" y="2576428"/>
                  </a:moveTo>
                  <a:lnTo>
                    <a:pt x="7690830" y="2576428"/>
                  </a:lnTo>
                </a:path>
                <a:path w="11185525" h="3623310">
                  <a:moveTo>
                    <a:pt x="7669579" y="2597679"/>
                  </a:moveTo>
                  <a:lnTo>
                    <a:pt x="7669579" y="2597679"/>
                  </a:lnTo>
                </a:path>
                <a:path w="11185525" h="3623310">
                  <a:moveTo>
                    <a:pt x="7649340" y="2618930"/>
                  </a:moveTo>
                  <a:lnTo>
                    <a:pt x="7649340" y="2618930"/>
                  </a:lnTo>
                </a:path>
                <a:path w="11185525" h="3623310">
                  <a:moveTo>
                    <a:pt x="7628089" y="2640181"/>
                  </a:moveTo>
                  <a:lnTo>
                    <a:pt x="7628089" y="2640181"/>
                  </a:lnTo>
                </a:path>
                <a:path w="11185525" h="3623310">
                  <a:moveTo>
                    <a:pt x="7606838" y="2661432"/>
                  </a:moveTo>
                  <a:lnTo>
                    <a:pt x="7606838" y="2661432"/>
                  </a:lnTo>
                </a:path>
                <a:path w="11185525" h="3623310">
                  <a:moveTo>
                    <a:pt x="7585587" y="2682683"/>
                  </a:moveTo>
                  <a:lnTo>
                    <a:pt x="7585587" y="2682683"/>
                  </a:lnTo>
                </a:path>
                <a:path w="11185525" h="3623310">
                  <a:moveTo>
                    <a:pt x="7564336" y="2702922"/>
                  </a:moveTo>
                  <a:lnTo>
                    <a:pt x="7564336" y="2702922"/>
                  </a:lnTo>
                </a:path>
                <a:path w="11185525" h="3623310">
                  <a:moveTo>
                    <a:pt x="7912447" y="2313320"/>
                  </a:moveTo>
                  <a:lnTo>
                    <a:pt x="7912447" y="2313320"/>
                  </a:lnTo>
                </a:path>
                <a:path w="11185525" h="3623310">
                  <a:moveTo>
                    <a:pt x="7891196" y="2334571"/>
                  </a:moveTo>
                  <a:lnTo>
                    <a:pt x="7891196" y="2334571"/>
                  </a:lnTo>
                </a:path>
                <a:path w="11185525" h="3623310">
                  <a:moveTo>
                    <a:pt x="7869945" y="2355822"/>
                  </a:moveTo>
                  <a:lnTo>
                    <a:pt x="7869945" y="2355822"/>
                  </a:lnTo>
                </a:path>
                <a:path w="11185525" h="3623310">
                  <a:moveTo>
                    <a:pt x="7848694" y="2377073"/>
                  </a:moveTo>
                  <a:lnTo>
                    <a:pt x="7848694" y="2377073"/>
                  </a:lnTo>
                </a:path>
                <a:path w="11185525" h="3623310">
                  <a:moveTo>
                    <a:pt x="7828455" y="2397312"/>
                  </a:moveTo>
                  <a:lnTo>
                    <a:pt x="7828455" y="2397312"/>
                  </a:lnTo>
                </a:path>
                <a:path w="11185525" h="3623310">
                  <a:moveTo>
                    <a:pt x="7807204" y="2418563"/>
                  </a:moveTo>
                  <a:lnTo>
                    <a:pt x="7807204" y="2418563"/>
                  </a:lnTo>
                </a:path>
                <a:path w="11185525" h="3623310">
                  <a:moveTo>
                    <a:pt x="7785953" y="2439814"/>
                  </a:moveTo>
                  <a:lnTo>
                    <a:pt x="7785953" y="2439814"/>
                  </a:lnTo>
                </a:path>
                <a:path w="11185525" h="3623310">
                  <a:moveTo>
                    <a:pt x="7764702" y="2461065"/>
                  </a:moveTo>
                  <a:lnTo>
                    <a:pt x="7764702" y="2461065"/>
                  </a:lnTo>
                </a:path>
                <a:path w="11185525" h="3623310">
                  <a:moveTo>
                    <a:pt x="7743451" y="2482316"/>
                  </a:moveTo>
                  <a:lnTo>
                    <a:pt x="7743451" y="2482316"/>
                  </a:lnTo>
                </a:path>
                <a:path w="11185525" h="3623310">
                  <a:moveTo>
                    <a:pt x="7723212" y="2503567"/>
                  </a:moveTo>
                  <a:lnTo>
                    <a:pt x="7723212" y="2503567"/>
                  </a:lnTo>
                </a:path>
                <a:path w="11185525" h="3623310">
                  <a:moveTo>
                    <a:pt x="7701961" y="2523806"/>
                  </a:moveTo>
                  <a:lnTo>
                    <a:pt x="7701961" y="2523806"/>
                  </a:lnTo>
                </a:path>
                <a:path w="11185525" h="3623310">
                  <a:moveTo>
                    <a:pt x="7680710" y="2545057"/>
                  </a:moveTo>
                  <a:lnTo>
                    <a:pt x="7680710" y="2545057"/>
                  </a:lnTo>
                </a:path>
                <a:path w="11185525" h="3623310">
                  <a:moveTo>
                    <a:pt x="7659459" y="2566308"/>
                  </a:moveTo>
                  <a:lnTo>
                    <a:pt x="7659459" y="2566308"/>
                  </a:lnTo>
                </a:path>
                <a:path w="11185525" h="3623310">
                  <a:moveTo>
                    <a:pt x="7638208" y="2587559"/>
                  </a:moveTo>
                  <a:lnTo>
                    <a:pt x="7638208" y="2587559"/>
                  </a:lnTo>
                </a:path>
                <a:path w="11185525" h="3623310">
                  <a:moveTo>
                    <a:pt x="7616957" y="2608810"/>
                  </a:moveTo>
                  <a:lnTo>
                    <a:pt x="7616957" y="2608810"/>
                  </a:lnTo>
                </a:path>
                <a:path w="11185525" h="3623310">
                  <a:moveTo>
                    <a:pt x="7596718" y="2630061"/>
                  </a:moveTo>
                  <a:lnTo>
                    <a:pt x="7596718" y="2630061"/>
                  </a:lnTo>
                </a:path>
                <a:path w="11185525" h="3623310">
                  <a:moveTo>
                    <a:pt x="7575467" y="2650300"/>
                  </a:moveTo>
                  <a:lnTo>
                    <a:pt x="7575467" y="2650300"/>
                  </a:lnTo>
                </a:path>
                <a:path w="11185525" h="3623310">
                  <a:moveTo>
                    <a:pt x="7881077" y="2303201"/>
                  </a:moveTo>
                  <a:lnTo>
                    <a:pt x="7881077" y="2303201"/>
                  </a:lnTo>
                </a:path>
                <a:path w="11185525" h="3623310">
                  <a:moveTo>
                    <a:pt x="7859826" y="2324452"/>
                  </a:moveTo>
                  <a:lnTo>
                    <a:pt x="7859826" y="2324452"/>
                  </a:lnTo>
                </a:path>
                <a:path w="11185525" h="3623310">
                  <a:moveTo>
                    <a:pt x="7838575" y="2344691"/>
                  </a:moveTo>
                  <a:lnTo>
                    <a:pt x="7838575" y="2344691"/>
                  </a:lnTo>
                </a:path>
                <a:path w="11185525" h="3623310">
                  <a:moveTo>
                    <a:pt x="7817324" y="2365942"/>
                  </a:moveTo>
                  <a:lnTo>
                    <a:pt x="7817324" y="2365942"/>
                  </a:lnTo>
                </a:path>
                <a:path w="11185525" h="3623310">
                  <a:moveTo>
                    <a:pt x="7796073" y="2387193"/>
                  </a:moveTo>
                  <a:lnTo>
                    <a:pt x="7796073" y="2387193"/>
                  </a:lnTo>
                </a:path>
                <a:path w="11185525" h="3623310">
                  <a:moveTo>
                    <a:pt x="7775834" y="2408444"/>
                  </a:moveTo>
                  <a:lnTo>
                    <a:pt x="7775834" y="2408444"/>
                  </a:lnTo>
                </a:path>
                <a:path w="11185525" h="3623310">
                  <a:moveTo>
                    <a:pt x="7754583" y="2429695"/>
                  </a:moveTo>
                  <a:lnTo>
                    <a:pt x="7754583" y="2429695"/>
                  </a:lnTo>
                </a:path>
                <a:path w="11185525" h="3623310">
                  <a:moveTo>
                    <a:pt x="7733332" y="2450946"/>
                  </a:moveTo>
                  <a:lnTo>
                    <a:pt x="7733332" y="2450946"/>
                  </a:lnTo>
                </a:path>
                <a:path w="11185525" h="3623310">
                  <a:moveTo>
                    <a:pt x="7712081" y="2471185"/>
                  </a:moveTo>
                  <a:lnTo>
                    <a:pt x="7712081" y="2471185"/>
                  </a:lnTo>
                </a:path>
                <a:path w="11185525" h="3623310">
                  <a:moveTo>
                    <a:pt x="7690830" y="2492436"/>
                  </a:moveTo>
                  <a:lnTo>
                    <a:pt x="7690830" y="2492436"/>
                  </a:lnTo>
                </a:path>
                <a:path w="11185525" h="3623310">
                  <a:moveTo>
                    <a:pt x="7669579" y="2513687"/>
                  </a:moveTo>
                  <a:lnTo>
                    <a:pt x="7669579" y="2513687"/>
                  </a:lnTo>
                </a:path>
                <a:path w="11185525" h="3623310">
                  <a:moveTo>
                    <a:pt x="7649340" y="2534938"/>
                  </a:moveTo>
                  <a:lnTo>
                    <a:pt x="7649340" y="2534938"/>
                  </a:lnTo>
                </a:path>
                <a:path w="11185525" h="3623310">
                  <a:moveTo>
                    <a:pt x="7628089" y="2556189"/>
                  </a:moveTo>
                  <a:lnTo>
                    <a:pt x="7628089" y="2556189"/>
                  </a:lnTo>
                </a:path>
                <a:path w="11185525" h="3623310">
                  <a:moveTo>
                    <a:pt x="7606838" y="2576428"/>
                  </a:moveTo>
                  <a:lnTo>
                    <a:pt x="7606838" y="2576428"/>
                  </a:lnTo>
                </a:path>
                <a:path w="11185525" h="3623310">
                  <a:moveTo>
                    <a:pt x="7585587" y="2597679"/>
                  </a:moveTo>
                  <a:lnTo>
                    <a:pt x="7585587" y="2597679"/>
                  </a:lnTo>
                </a:path>
                <a:path w="11185525" h="3623310">
                  <a:moveTo>
                    <a:pt x="7564336" y="2618930"/>
                  </a:moveTo>
                  <a:lnTo>
                    <a:pt x="7564336" y="2618930"/>
                  </a:lnTo>
                </a:path>
                <a:path w="11185525" h="3623310">
                  <a:moveTo>
                    <a:pt x="7828455" y="2313320"/>
                  </a:moveTo>
                  <a:lnTo>
                    <a:pt x="7828455" y="2313320"/>
                  </a:lnTo>
                </a:path>
                <a:path w="11185525" h="3623310">
                  <a:moveTo>
                    <a:pt x="7807204" y="2334571"/>
                  </a:moveTo>
                  <a:lnTo>
                    <a:pt x="7807204" y="2334571"/>
                  </a:lnTo>
                </a:path>
                <a:path w="11185525" h="3623310">
                  <a:moveTo>
                    <a:pt x="7785953" y="2355822"/>
                  </a:moveTo>
                  <a:lnTo>
                    <a:pt x="7785953" y="2355822"/>
                  </a:lnTo>
                </a:path>
                <a:path w="11185525" h="3623310">
                  <a:moveTo>
                    <a:pt x="7764702" y="2377073"/>
                  </a:moveTo>
                  <a:lnTo>
                    <a:pt x="7764702" y="2377073"/>
                  </a:lnTo>
                </a:path>
                <a:path w="11185525" h="3623310">
                  <a:moveTo>
                    <a:pt x="7743451" y="2397312"/>
                  </a:moveTo>
                  <a:lnTo>
                    <a:pt x="7743451" y="2397312"/>
                  </a:lnTo>
                </a:path>
                <a:path w="11185525" h="3623310">
                  <a:moveTo>
                    <a:pt x="7723212" y="2418563"/>
                  </a:moveTo>
                  <a:lnTo>
                    <a:pt x="7723212" y="2418563"/>
                  </a:lnTo>
                </a:path>
                <a:path w="11185525" h="3623310">
                  <a:moveTo>
                    <a:pt x="7701961" y="2439814"/>
                  </a:moveTo>
                  <a:lnTo>
                    <a:pt x="7701961" y="2439814"/>
                  </a:lnTo>
                </a:path>
                <a:path w="11185525" h="3623310">
                  <a:moveTo>
                    <a:pt x="7680710" y="2461065"/>
                  </a:moveTo>
                  <a:lnTo>
                    <a:pt x="7680710" y="2461065"/>
                  </a:lnTo>
                </a:path>
                <a:path w="11185525" h="3623310">
                  <a:moveTo>
                    <a:pt x="7659459" y="2482316"/>
                  </a:moveTo>
                  <a:lnTo>
                    <a:pt x="7659459" y="2482316"/>
                  </a:lnTo>
                </a:path>
                <a:path w="11185525" h="3623310">
                  <a:moveTo>
                    <a:pt x="7638208" y="2503567"/>
                  </a:moveTo>
                  <a:lnTo>
                    <a:pt x="7638208" y="2503567"/>
                  </a:lnTo>
                </a:path>
                <a:path w="11185525" h="3623310">
                  <a:moveTo>
                    <a:pt x="7616957" y="2523806"/>
                  </a:moveTo>
                  <a:lnTo>
                    <a:pt x="7616957" y="2523806"/>
                  </a:lnTo>
                </a:path>
                <a:path w="11185525" h="3623310">
                  <a:moveTo>
                    <a:pt x="7596718" y="2545057"/>
                  </a:moveTo>
                  <a:lnTo>
                    <a:pt x="7596718" y="2545057"/>
                  </a:lnTo>
                </a:path>
                <a:path w="11185525" h="3623310">
                  <a:moveTo>
                    <a:pt x="7575467" y="2566308"/>
                  </a:moveTo>
                  <a:lnTo>
                    <a:pt x="7575467" y="2566308"/>
                  </a:lnTo>
                </a:path>
                <a:path w="11185525" h="3623310">
                  <a:moveTo>
                    <a:pt x="7796073" y="2303201"/>
                  </a:moveTo>
                  <a:lnTo>
                    <a:pt x="7796073" y="2303201"/>
                  </a:lnTo>
                </a:path>
                <a:path w="11185525" h="3623310">
                  <a:moveTo>
                    <a:pt x="7775834" y="2324452"/>
                  </a:moveTo>
                  <a:lnTo>
                    <a:pt x="7775834" y="2324452"/>
                  </a:lnTo>
                </a:path>
                <a:path w="11185525" h="3623310">
                  <a:moveTo>
                    <a:pt x="7754583" y="2344691"/>
                  </a:moveTo>
                  <a:lnTo>
                    <a:pt x="7754583" y="2344691"/>
                  </a:lnTo>
                </a:path>
                <a:path w="11185525" h="3623310">
                  <a:moveTo>
                    <a:pt x="7733332" y="2365942"/>
                  </a:moveTo>
                  <a:lnTo>
                    <a:pt x="7733332" y="2365942"/>
                  </a:lnTo>
                </a:path>
                <a:path w="11185525" h="3623310">
                  <a:moveTo>
                    <a:pt x="7712081" y="2387193"/>
                  </a:moveTo>
                  <a:lnTo>
                    <a:pt x="7712081" y="2387193"/>
                  </a:lnTo>
                </a:path>
                <a:path w="11185525" h="3623310">
                  <a:moveTo>
                    <a:pt x="7690830" y="2408444"/>
                  </a:moveTo>
                  <a:lnTo>
                    <a:pt x="7690830" y="2408444"/>
                  </a:lnTo>
                </a:path>
                <a:path w="11185525" h="3623310">
                  <a:moveTo>
                    <a:pt x="7669579" y="2429695"/>
                  </a:moveTo>
                  <a:lnTo>
                    <a:pt x="7669579" y="2429695"/>
                  </a:lnTo>
                </a:path>
                <a:path w="11185525" h="3623310">
                  <a:moveTo>
                    <a:pt x="7649340" y="2450946"/>
                  </a:moveTo>
                  <a:lnTo>
                    <a:pt x="7649340" y="2450946"/>
                  </a:lnTo>
                </a:path>
                <a:path w="11185525" h="3623310">
                  <a:moveTo>
                    <a:pt x="7628089" y="2471185"/>
                  </a:moveTo>
                  <a:lnTo>
                    <a:pt x="7628089" y="2471185"/>
                  </a:lnTo>
                </a:path>
                <a:path w="11185525" h="3623310">
                  <a:moveTo>
                    <a:pt x="7606838" y="2492436"/>
                  </a:moveTo>
                  <a:lnTo>
                    <a:pt x="7606838" y="2492436"/>
                  </a:lnTo>
                </a:path>
                <a:path w="11185525" h="3623310">
                  <a:moveTo>
                    <a:pt x="7585587" y="2513687"/>
                  </a:moveTo>
                  <a:lnTo>
                    <a:pt x="7585587" y="2513687"/>
                  </a:lnTo>
                </a:path>
                <a:path w="11185525" h="3623310">
                  <a:moveTo>
                    <a:pt x="7564336" y="2534938"/>
                  </a:moveTo>
                  <a:lnTo>
                    <a:pt x="7564336" y="2534938"/>
                  </a:lnTo>
                </a:path>
                <a:path w="11185525" h="3623310">
                  <a:moveTo>
                    <a:pt x="7764702" y="2292069"/>
                  </a:moveTo>
                  <a:lnTo>
                    <a:pt x="7764702" y="2292069"/>
                  </a:lnTo>
                </a:path>
                <a:path w="11185525" h="3623310">
                  <a:moveTo>
                    <a:pt x="7743451" y="2313320"/>
                  </a:moveTo>
                  <a:lnTo>
                    <a:pt x="7743451" y="2313320"/>
                  </a:lnTo>
                </a:path>
                <a:path w="11185525" h="3623310">
                  <a:moveTo>
                    <a:pt x="7723212" y="2334571"/>
                  </a:moveTo>
                  <a:lnTo>
                    <a:pt x="7723212" y="2334571"/>
                  </a:lnTo>
                </a:path>
                <a:path w="11185525" h="3623310">
                  <a:moveTo>
                    <a:pt x="7701961" y="2355822"/>
                  </a:moveTo>
                  <a:lnTo>
                    <a:pt x="7701961" y="2355822"/>
                  </a:lnTo>
                </a:path>
                <a:path w="11185525" h="3623310">
                  <a:moveTo>
                    <a:pt x="7680710" y="2377073"/>
                  </a:moveTo>
                  <a:lnTo>
                    <a:pt x="7680710" y="2377073"/>
                  </a:lnTo>
                </a:path>
                <a:path w="11185525" h="3623310">
                  <a:moveTo>
                    <a:pt x="7659459" y="2397312"/>
                  </a:moveTo>
                  <a:lnTo>
                    <a:pt x="7659459" y="2397312"/>
                  </a:lnTo>
                </a:path>
                <a:path w="11185525" h="3623310">
                  <a:moveTo>
                    <a:pt x="7638208" y="2418563"/>
                  </a:moveTo>
                  <a:lnTo>
                    <a:pt x="7638208" y="2418563"/>
                  </a:lnTo>
                </a:path>
                <a:path w="11185525" h="3623310">
                  <a:moveTo>
                    <a:pt x="7616957" y="2439814"/>
                  </a:moveTo>
                  <a:lnTo>
                    <a:pt x="7616957" y="2439814"/>
                  </a:lnTo>
                </a:path>
                <a:path w="11185525" h="3623310">
                  <a:moveTo>
                    <a:pt x="7596718" y="2461065"/>
                  </a:moveTo>
                  <a:lnTo>
                    <a:pt x="7596718" y="2461065"/>
                  </a:lnTo>
                </a:path>
                <a:path w="11185525" h="3623310">
                  <a:moveTo>
                    <a:pt x="7575467" y="2482316"/>
                  </a:moveTo>
                  <a:lnTo>
                    <a:pt x="7575467" y="2482316"/>
                  </a:lnTo>
                </a:path>
                <a:path w="11185525" h="3623310">
                  <a:moveTo>
                    <a:pt x="7965069" y="2893168"/>
                  </a:moveTo>
                  <a:lnTo>
                    <a:pt x="7965069" y="2893168"/>
                  </a:lnTo>
                </a:path>
                <a:path w="11185525" h="3623310">
                  <a:moveTo>
                    <a:pt x="7954949" y="2861798"/>
                  </a:moveTo>
                  <a:lnTo>
                    <a:pt x="7954949" y="2861798"/>
                  </a:lnTo>
                </a:path>
                <a:path w="11185525" h="3623310">
                  <a:moveTo>
                    <a:pt x="7933698" y="2882037"/>
                  </a:moveTo>
                  <a:lnTo>
                    <a:pt x="7933698" y="2882037"/>
                  </a:lnTo>
                </a:path>
                <a:path w="11185525" h="3623310">
                  <a:moveTo>
                    <a:pt x="7912447" y="2903288"/>
                  </a:moveTo>
                  <a:lnTo>
                    <a:pt x="7912447" y="2903288"/>
                  </a:lnTo>
                </a:path>
                <a:path w="11185525" h="3623310">
                  <a:moveTo>
                    <a:pt x="7965069" y="2809177"/>
                  </a:moveTo>
                  <a:lnTo>
                    <a:pt x="7965069" y="2809177"/>
                  </a:lnTo>
                </a:path>
                <a:path w="11185525" h="3623310">
                  <a:moveTo>
                    <a:pt x="7943818" y="2829416"/>
                  </a:moveTo>
                  <a:lnTo>
                    <a:pt x="7943818" y="2829416"/>
                  </a:lnTo>
                </a:path>
                <a:path w="11185525" h="3623310">
                  <a:moveTo>
                    <a:pt x="7922567" y="2850667"/>
                  </a:moveTo>
                  <a:lnTo>
                    <a:pt x="7922567" y="2850667"/>
                  </a:lnTo>
                </a:path>
                <a:path w="11185525" h="3623310">
                  <a:moveTo>
                    <a:pt x="7902328" y="2871917"/>
                  </a:moveTo>
                  <a:lnTo>
                    <a:pt x="7902328" y="2871917"/>
                  </a:lnTo>
                </a:path>
                <a:path w="11185525" h="3623310">
                  <a:moveTo>
                    <a:pt x="7881077" y="2893168"/>
                  </a:moveTo>
                  <a:lnTo>
                    <a:pt x="7881077" y="2893168"/>
                  </a:lnTo>
                </a:path>
                <a:path w="11185525" h="3623310">
                  <a:moveTo>
                    <a:pt x="7859826" y="2914419"/>
                  </a:moveTo>
                  <a:lnTo>
                    <a:pt x="7859826" y="2914419"/>
                  </a:lnTo>
                </a:path>
                <a:path w="11185525" h="3623310">
                  <a:moveTo>
                    <a:pt x="7954949" y="2776794"/>
                  </a:moveTo>
                  <a:lnTo>
                    <a:pt x="7954949" y="2776794"/>
                  </a:lnTo>
                </a:path>
                <a:path w="11185525" h="3623310">
                  <a:moveTo>
                    <a:pt x="7933698" y="2798045"/>
                  </a:moveTo>
                  <a:lnTo>
                    <a:pt x="7933698" y="2798045"/>
                  </a:lnTo>
                </a:path>
                <a:path w="11185525" h="3623310">
                  <a:moveTo>
                    <a:pt x="7912447" y="2819296"/>
                  </a:moveTo>
                  <a:lnTo>
                    <a:pt x="7912447" y="2819296"/>
                  </a:lnTo>
                </a:path>
                <a:path w="11185525" h="3623310">
                  <a:moveTo>
                    <a:pt x="7891196" y="2840547"/>
                  </a:moveTo>
                  <a:lnTo>
                    <a:pt x="7891196" y="2840547"/>
                  </a:lnTo>
                </a:path>
                <a:path w="11185525" h="3623310">
                  <a:moveTo>
                    <a:pt x="7869945" y="2861798"/>
                  </a:moveTo>
                  <a:lnTo>
                    <a:pt x="7869945" y="2861798"/>
                  </a:lnTo>
                </a:path>
                <a:path w="11185525" h="3623310">
                  <a:moveTo>
                    <a:pt x="7848694" y="2882037"/>
                  </a:moveTo>
                  <a:lnTo>
                    <a:pt x="7848694" y="2882037"/>
                  </a:lnTo>
                </a:path>
                <a:path w="11185525" h="3623310">
                  <a:moveTo>
                    <a:pt x="7965069" y="2724173"/>
                  </a:moveTo>
                  <a:lnTo>
                    <a:pt x="7965069" y="2724173"/>
                  </a:lnTo>
                </a:path>
                <a:path w="11185525" h="3623310">
                  <a:moveTo>
                    <a:pt x="7943818" y="2745424"/>
                  </a:moveTo>
                  <a:lnTo>
                    <a:pt x="7943818" y="2745424"/>
                  </a:lnTo>
                </a:path>
                <a:path w="11185525" h="3623310">
                  <a:moveTo>
                    <a:pt x="7922567" y="2766675"/>
                  </a:moveTo>
                  <a:lnTo>
                    <a:pt x="7922567" y="2766675"/>
                  </a:lnTo>
                </a:path>
                <a:path w="11185525" h="3623310">
                  <a:moveTo>
                    <a:pt x="7902328" y="2787926"/>
                  </a:moveTo>
                  <a:lnTo>
                    <a:pt x="7902328" y="2787926"/>
                  </a:lnTo>
                </a:path>
                <a:path w="11185525" h="3623310">
                  <a:moveTo>
                    <a:pt x="7881077" y="2809177"/>
                  </a:moveTo>
                  <a:lnTo>
                    <a:pt x="7881077" y="2809177"/>
                  </a:lnTo>
                </a:path>
                <a:path w="11185525" h="3623310">
                  <a:moveTo>
                    <a:pt x="7859826" y="2829416"/>
                  </a:moveTo>
                  <a:lnTo>
                    <a:pt x="7859826" y="2829416"/>
                  </a:lnTo>
                </a:path>
                <a:path w="11185525" h="3623310">
                  <a:moveTo>
                    <a:pt x="7838575" y="2850667"/>
                  </a:moveTo>
                  <a:lnTo>
                    <a:pt x="7838575" y="2850667"/>
                  </a:lnTo>
                </a:path>
                <a:path w="11185525" h="3623310">
                  <a:moveTo>
                    <a:pt x="7954949" y="2692802"/>
                  </a:moveTo>
                  <a:lnTo>
                    <a:pt x="7954949" y="2692802"/>
                  </a:lnTo>
                </a:path>
                <a:path w="11185525" h="3623310">
                  <a:moveTo>
                    <a:pt x="7933698" y="2714053"/>
                  </a:moveTo>
                  <a:lnTo>
                    <a:pt x="7933698" y="2714053"/>
                  </a:lnTo>
                </a:path>
                <a:path w="11185525" h="3623310">
                  <a:moveTo>
                    <a:pt x="7912447" y="2735304"/>
                  </a:moveTo>
                  <a:lnTo>
                    <a:pt x="7912447" y="2735304"/>
                  </a:lnTo>
                </a:path>
                <a:path w="11185525" h="3623310">
                  <a:moveTo>
                    <a:pt x="7891196" y="2755543"/>
                  </a:moveTo>
                  <a:lnTo>
                    <a:pt x="7891196" y="2755543"/>
                  </a:lnTo>
                </a:path>
                <a:path w="11185525" h="3623310">
                  <a:moveTo>
                    <a:pt x="7869945" y="2776794"/>
                  </a:moveTo>
                  <a:lnTo>
                    <a:pt x="7869945" y="2776794"/>
                  </a:lnTo>
                </a:path>
                <a:path w="11185525" h="3623310">
                  <a:moveTo>
                    <a:pt x="7848694" y="2798045"/>
                  </a:moveTo>
                  <a:lnTo>
                    <a:pt x="7848694" y="2798045"/>
                  </a:lnTo>
                </a:path>
                <a:path w="11185525" h="3623310">
                  <a:moveTo>
                    <a:pt x="7828455" y="2819296"/>
                  </a:moveTo>
                  <a:lnTo>
                    <a:pt x="7828455" y="2819296"/>
                  </a:lnTo>
                </a:path>
                <a:path w="11185525" h="3623310">
                  <a:moveTo>
                    <a:pt x="7965069" y="2640181"/>
                  </a:moveTo>
                  <a:lnTo>
                    <a:pt x="7965069" y="2640181"/>
                  </a:lnTo>
                </a:path>
                <a:path w="11185525" h="3623310">
                  <a:moveTo>
                    <a:pt x="7943818" y="2661432"/>
                  </a:moveTo>
                  <a:lnTo>
                    <a:pt x="7943818" y="2661432"/>
                  </a:lnTo>
                </a:path>
                <a:path w="11185525" h="3623310">
                  <a:moveTo>
                    <a:pt x="7922567" y="2682683"/>
                  </a:moveTo>
                  <a:lnTo>
                    <a:pt x="7922567" y="2682683"/>
                  </a:lnTo>
                </a:path>
                <a:path w="11185525" h="3623310">
                  <a:moveTo>
                    <a:pt x="7902328" y="2702922"/>
                  </a:moveTo>
                  <a:lnTo>
                    <a:pt x="7902328" y="2702922"/>
                  </a:lnTo>
                </a:path>
                <a:path w="11185525" h="3623310">
                  <a:moveTo>
                    <a:pt x="7881077" y="2724173"/>
                  </a:moveTo>
                  <a:lnTo>
                    <a:pt x="7881077" y="2724173"/>
                  </a:lnTo>
                </a:path>
                <a:path w="11185525" h="3623310">
                  <a:moveTo>
                    <a:pt x="7859826" y="2745424"/>
                  </a:moveTo>
                  <a:lnTo>
                    <a:pt x="7859826" y="2745424"/>
                  </a:lnTo>
                </a:path>
                <a:path w="11185525" h="3623310">
                  <a:moveTo>
                    <a:pt x="7838575" y="2766675"/>
                  </a:moveTo>
                  <a:lnTo>
                    <a:pt x="7838575" y="2766675"/>
                  </a:lnTo>
                </a:path>
                <a:path w="11185525" h="3623310">
                  <a:moveTo>
                    <a:pt x="7817324" y="2787926"/>
                  </a:moveTo>
                  <a:lnTo>
                    <a:pt x="7817324" y="2787926"/>
                  </a:lnTo>
                </a:path>
                <a:path w="11185525" h="3623310">
                  <a:moveTo>
                    <a:pt x="7796073" y="2809177"/>
                  </a:moveTo>
                  <a:lnTo>
                    <a:pt x="7796073" y="2809177"/>
                  </a:lnTo>
                </a:path>
                <a:path w="11185525" h="3623310">
                  <a:moveTo>
                    <a:pt x="7954949" y="2608810"/>
                  </a:moveTo>
                  <a:lnTo>
                    <a:pt x="7954949" y="2608810"/>
                  </a:lnTo>
                </a:path>
                <a:path w="11185525" h="3623310">
                  <a:moveTo>
                    <a:pt x="7933698" y="2630061"/>
                  </a:moveTo>
                  <a:lnTo>
                    <a:pt x="7933698" y="2630061"/>
                  </a:lnTo>
                </a:path>
                <a:path w="11185525" h="3623310">
                  <a:moveTo>
                    <a:pt x="7912447" y="2650300"/>
                  </a:moveTo>
                  <a:lnTo>
                    <a:pt x="7912447" y="2650300"/>
                  </a:lnTo>
                </a:path>
                <a:path w="11185525" h="3623310">
                  <a:moveTo>
                    <a:pt x="7891196" y="2671551"/>
                  </a:moveTo>
                  <a:lnTo>
                    <a:pt x="7891196" y="2671551"/>
                  </a:lnTo>
                </a:path>
                <a:path w="11185525" h="3623310">
                  <a:moveTo>
                    <a:pt x="7869945" y="2692802"/>
                  </a:moveTo>
                  <a:lnTo>
                    <a:pt x="7869945" y="2692802"/>
                  </a:lnTo>
                </a:path>
                <a:path w="11185525" h="3623310">
                  <a:moveTo>
                    <a:pt x="7848694" y="2714053"/>
                  </a:moveTo>
                  <a:lnTo>
                    <a:pt x="7848694" y="2714053"/>
                  </a:lnTo>
                </a:path>
                <a:path w="11185525" h="3623310">
                  <a:moveTo>
                    <a:pt x="7828455" y="2735304"/>
                  </a:moveTo>
                  <a:lnTo>
                    <a:pt x="7828455" y="2735304"/>
                  </a:lnTo>
                </a:path>
                <a:path w="11185525" h="3623310">
                  <a:moveTo>
                    <a:pt x="7807204" y="2755543"/>
                  </a:moveTo>
                  <a:lnTo>
                    <a:pt x="7807204" y="2755543"/>
                  </a:lnTo>
                </a:path>
                <a:path w="11185525" h="3623310">
                  <a:moveTo>
                    <a:pt x="7785953" y="2776794"/>
                  </a:moveTo>
                  <a:lnTo>
                    <a:pt x="7785953" y="2776794"/>
                  </a:lnTo>
                </a:path>
                <a:path w="11185525" h="3623310">
                  <a:moveTo>
                    <a:pt x="7764702" y="2798045"/>
                  </a:moveTo>
                  <a:lnTo>
                    <a:pt x="7764702" y="2798045"/>
                  </a:lnTo>
                </a:path>
                <a:path w="11185525" h="3623310">
                  <a:moveTo>
                    <a:pt x="7743451" y="2819296"/>
                  </a:moveTo>
                  <a:lnTo>
                    <a:pt x="7743451" y="2819296"/>
                  </a:lnTo>
                </a:path>
                <a:path w="11185525" h="3623310">
                  <a:moveTo>
                    <a:pt x="7965069" y="2556189"/>
                  </a:moveTo>
                  <a:lnTo>
                    <a:pt x="7965069" y="2556189"/>
                  </a:lnTo>
                </a:path>
                <a:path w="11185525" h="3623310">
                  <a:moveTo>
                    <a:pt x="7943818" y="2576428"/>
                  </a:moveTo>
                  <a:lnTo>
                    <a:pt x="7943818" y="2576428"/>
                  </a:lnTo>
                </a:path>
                <a:path w="11185525" h="3623310">
                  <a:moveTo>
                    <a:pt x="7922567" y="2597679"/>
                  </a:moveTo>
                  <a:lnTo>
                    <a:pt x="7922567" y="2597679"/>
                  </a:lnTo>
                </a:path>
                <a:path w="11185525" h="3623310">
                  <a:moveTo>
                    <a:pt x="7902328" y="2618930"/>
                  </a:moveTo>
                  <a:lnTo>
                    <a:pt x="7902328" y="2618930"/>
                  </a:lnTo>
                </a:path>
                <a:path w="11185525" h="3623310">
                  <a:moveTo>
                    <a:pt x="7881077" y="2640181"/>
                  </a:moveTo>
                  <a:lnTo>
                    <a:pt x="7881077" y="2640181"/>
                  </a:lnTo>
                </a:path>
                <a:path w="11185525" h="3623310">
                  <a:moveTo>
                    <a:pt x="7859826" y="2661432"/>
                  </a:moveTo>
                  <a:lnTo>
                    <a:pt x="7859826" y="2661432"/>
                  </a:lnTo>
                </a:path>
                <a:path w="11185525" h="3623310">
                  <a:moveTo>
                    <a:pt x="7838575" y="2682683"/>
                  </a:moveTo>
                  <a:lnTo>
                    <a:pt x="7838575" y="2682683"/>
                  </a:lnTo>
                </a:path>
                <a:path w="11185525" h="3623310">
                  <a:moveTo>
                    <a:pt x="7817324" y="2702922"/>
                  </a:moveTo>
                  <a:lnTo>
                    <a:pt x="7817324" y="2702922"/>
                  </a:lnTo>
                </a:path>
                <a:path w="11185525" h="3623310">
                  <a:moveTo>
                    <a:pt x="7796073" y="2724173"/>
                  </a:moveTo>
                  <a:lnTo>
                    <a:pt x="7796073" y="2724173"/>
                  </a:lnTo>
                </a:path>
                <a:path w="11185525" h="3623310">
                  <a:moveTo>
                    <a:pt x="7775834" y="2745424"/>
                  </a:moveTo>
                  <a:lnTo>
                    <a:pt x="7775834" y="2745424"/>
                  </a:lnTo>
                </a:path>
                <a:path w="11185525" h="3623310">
                  <a:moveTo>
                    <a:pt x="7754583" y="2766675"/>
                  </a:moveTo>
                  <a:lnTo>
                    <a:pt x="7754583" y="2766675"/>
                  </a:lnTo>
                </a:path>
                <a:path w="11185525" h="3623310">
                  <a:moveTo>
                    <a:pt x="7733332" y="2787926"/>
                  </a:moveTo>
                  <a:lnTo>
                    <a:pt x="7733332" y="2787926"/>
                  </a:lnTo>
                </a:path>
                <a:path w="11185525" h="3623310">
                  <a:moveTo>
                    <a:pt x="7712081" y="2809177"/>
                  </a:moveTo>
                  <a:lnTo>
                    <a:pt x="7712081" y="2809177"/>
                  </a:lnTo>
                </a:path>
                <a:path w="11185525" h="3623310">
                  <a:moveTo>
                    <a:pt x="7954949" y="2523806"/>
                  </a:moveTo>
                  <a:lnTo>
                    <a:pt x="7954949" y="2523806"/>
                  </a:lnTo>
                </a:path>
                <a:path w="11185525" h="3623310">
                  <a:moveTo>
                    <a:pt x="7933698" y="2545057"/>
                  </a:moveTo>
                  <a:lnTo>
                    <a:pt x="7933698" y="2545057"/>
                  </a:lnTo>
                </a:path>
                <a:path w="11185525" h="3623310">
                  <a:moveTo>
                    <a:pt x="7912447" y="2566308"/>
                  </a:moveTo>
                  <a:lnTo>
                    <a:pt x="7912447" y="2566308"/>
                  </a:lnTo>
                </a:path>
                <a:path w="11185525" h="3623310">
                  <a:moveTo>
                    <a:pt x="7891196" y="2587559"/>
                  </a:moveTo>
                  <a:lnTo>
                    <a:pt x="7891196" y="2587559"/>
                  </a:lnTo>
                </a:path>
                <a:path w="11185525" h="3623310">
                  <a:moveTo>
                    <a:pt x="7869945" y="2608810"/>
                  </a:moveTo>
                  <a:lnTo>
                    <a:pt x="7869945" y="2608810"/>
                  </a:lnTo>
                </a:path>
                <a:path w="11185525" h="3623310">
                  <a:moveTo>
                    <a:pt x="7848694" y="2630061"/>
                  </a:moveTo>
                  <a:lnTo>
                    <a:pt x="7848694" y="2630061"/>
                  </a:lnTo>
                </a:path>
                <a:path w="11185525" h="3623310">
                  <a:moveTo>
                    <a:pt x="7828455" y="2650300"/>
                  </a:moveTo>
                  <a:lnTo>
                    <a:pt x="7828455" y="2650300"/>
                  </a:lnTo>
                </a:path>
                <a:path w="11185525" h="3623310">
                  <a:moveTo>
                    <a:pt x="7807204" y="2671551"/>
                  </a:moveTo>
                  <a:lnTo>
                    <a:pt x="7807204" y="2671551"/>
                  </a:lnTo>
                </a:path>
                <a:path w="11185525" h="3623310">
                  <a:moveTo>
                    <a:pt x="7785953" y="2692802"/>
                  </a:moveTo>
                  <a:lnTo>
                    <a:pt x="7785953" y="2692802"/>
                  </a:lnTo>
                </a:path>
                <a:path w="11185525" h="3623310">
                  <a:moveTo>
                    <a:pt x="7764702" y="2714053"/>
                  </a:moveTo>
                  <a:lnTo>
                    <a:pt x="7764702" y="2714053"/>
                  </a:lnTo>
                </a:path>
                <a:path w="11185525" h="3623310">
                  <a:moveTo>
                    <a:pt x="7743451" y="2735304"/>
                  </a:moveTo>
                  <a:lnTo>
                    <a:pt x="7743451" y="2735304"/>
                  </a:lnTo>
                </a:path>
                <a:path w="11185525" h="3623310">
                  <a:moveTo>
                    <a:pt x="7723212" y="2755543"/>
                  </a:moveTo>
                  <a:lnTo>
                    <a:pt x="7723212" y="2755543"/>
                  </a:lnTo>
                </a:path>
                <a:path w="11185525" h="3623310">
                  <a:moveTo>
                    <a:pt x="7701961" y="2776794"/>
                  </a:moveTo>
                  <a:lnTo>
                    <a:pt x="7701961" y="2776794"/>
                  </a:lnTo>
                </a:path>
                <a:path w="11185525" h="3623310">
                  <a:moveTo>
                    <a:pt x="7680710" y="2798045"/>
                  </a:moveTo>
                  <a:lnTo>
                    <a:pt x="7680710" y="2798045"/>
                  </a:lnTo>
                </a:path>
                <a:path w="11185525" h="3623310">
                  <a:moveTo>
                    <a:pt x="7659459" y="2819296"/>
                  </a:moveTo>
                  <a:lnTo>
                    <a:pt x="7659459" y="2819296"/>
                  </a:lnTo>
                </a:path>
                <a:path w="11185525" h="3623310">
                  <a:moveTo>
                    <a:pt x="7965069" y="2471185"/>
                  </a:moveTo>
                  <a:lnTo>
                    <a:pt x="7965069" y="2471185"/>
                  </a:lnTo>
                </a:path>
                <a:path w="11185525" h="3623310">
                  <a:moveTo>
                    <a:pt x="7943818" y="2492436"/>
                  </a:moveTo>
                  <a:lnTo>
                    <a:pt x="7943818" y="2492436"/>
                  </a:lnTo>
                </a:path>
                <a:path w="11185525" h="3623310">
                  <a:moveTo>
                    <a:pt x="7922567" y="2513687"/>
                  </a:moveTo>
                  <a:lnTo>
                    <a:pt x="7922567" y="2513687"/>
                  </a:lnTo>
                </a:path>
                <a:path w="11185525" h="3623310">
                  <a:moveTo>
                    <a:pt x="7902328" y="2534938"/>
                  </a:moveTo>
                  <a:lnTo>
                    <a:pt x="7902328" y="2534938"/>
                  </a:lnTo>
                </a:path>
                <a:path w="11185525" h="3623310">
                  <a:moveTo>
                    <a:pt x="7881077" y="2556189"/>
                  </a:moveTo>
                  <a:lnTo>
                    <a:pt x="7881077" y="2556189"/>
                  </a:lnTo>
                </a:path>
                <a:path w="11185525" h="3623310">
                  <a:moveTo>
                    <a:pt x="7859826" y="2576428"/>
                  </a:moveTo>
                  <a:lnTo>
                    <a:pt x="7859826" y="2576428"/>
                  </a:lnTo>
                </a:path>
                <a:path w="11185525" h="3623310">
                  <a:moveTo>
                    <a:pt x="7838575" y="2597679"/>
                  </a:moveTo>
                  <a:lnTo>
                    <a:pt x="7838575" y="2597679"/>
                  </a:lnTo>
                </a:path>
                <a:path w="11185525" h="3623310">
                  <a:moveTo>
                    <a:pt x="7817324" y="2618930"/>
                  </a:moveTo>
                  <a:lnTo>
                    <a:pt x="7817324" y="2618930"/>
                  </a:lnTo>
                </a:path>
                <a:path w="11185525" h="3623310">
                  <a:moveTo>
                    <a:pt x="7796073" y="2640181"/>
                  </a:moveTo>
                  <a:lnTo>
                    <a:pt x="7796073" y="2640181"/>
                  </a:lnTo>
                </a:path>
                <a:path w="11185525" h="3623310">
                  <a:moveTo>
                    <a:pt x="7775834" y="2661432"/>
                  </a:moveTo>
                  <a:lnTo>
                    <a:pt x="7775834" y="2661432"/>
                  </a:lnTo>
                </a:path>
                <a:path w="11185525" h="3623310">
                  <a:moveTo>
                    <a:pt x="7754583" y="2682683"/>
                  </a:moveTo>
                  <a:lnTo>
                    <a:pt x="7754583" y="2682683"/>
                  </a:lnTo>
                </a:path>
                <a:path w="11185525" h="3623310">
                  <a:moveTo>
                    <a:pt x="7733332" y="2702922"/>
                  </a:moveTo>
                  <a:lnTo>
                    <a:pt x="7733332" y="2702922"/>
                  </a:lnTo>
                </a:path>
                <a:path w="11185525" h="3623310">
                  <a:moveTo>
                    <a:pt x="7642256" y="2288022"/>
                  </a:moveTo>
                  <a:lnTo>
                    <a:pt x="7649340" y="2281950"/>
                  </a:lnTo>
                </a:path>
                <a:path w="11185525" h="3623310">
                  <a:moveTo>
                    <a:pt x="7764702" y="2292069"/>
                  </a:moveTo>
                  <a:lnTo>
                    <a:pt x="7775834" y="2281950"/>
                  </a:lnTo>
                </a:path>
                <a:path w="11185525" h="3623310">
                  <a:moveTo>
                    <a:pt x="7888160" y="2296117"/>
                  </a:moveTo>
                  <a:lnTo>
                    <a:pt x="7902328" y="2281950"/>
                  </a:lnTo>
                </a:path>
                <a:path w="11185525" h="3623310">
                  <a:moveTo>
                    <a:pt x="7822384" y="2929599"/>
                  </a:moveTo>
                  <a:lnTo>
                    <a:pt x="7822384" y="2929599"/>
                  </a:lnTo>
                </a:path>
                <a:path w="11185525" h="3623310">
                  <a:moveTo>
                    <a:pt x="7791013" y="2960969"/>
                  </a:moveTo>
                  <a:lnTo>
                    <a:pt x="7791013" y="2960969"/>
                  </a:lnTo>
                </a:path>
                <a:path w="11185525" h="3623310">
                  <a:moveTo>
                    <a:pt x="7759643" y="2993352"/>
                  </a:moveTo>
                  <a:lnTo>
                    <a:pt x="7759643" y="2993352"/>
                  </a:lnTo>
                </a:path>
                <a:path w="11185525" h="3623310">
                  <a:moveTo>
                    <a:pt x="7728272" y="3024722"/>
                  </a:moveTo>
                  <a:lnTo>
                    <a:pt x="7728272" y="3024722"/>
                  </a:lnTo>
                </a:path>
                <a:path w="11185525" h="3623310">
                  <a:moveTo>
                    <a:pt x="7695890" y="3056093"/>
                  </a:moveTo>
                  <a:lnTo>
                    <a:pt x="7695890" y="3056093"/>
                  </a:lnTo>
                </a:path>
                <a:path w="11185525" h="3623310">
                  <a:moveTo>
                    <a:pt x="7664519" y="3087463"/>
                  </a:moveTo>
                  <a:lnTo>
                    <a:pt x="7664519" y="3087463"/>
                  </a:lnTo>
                </a:path>
                <a:path w="11185525" h="3623310">
                  <a:moveTo>
                    <a:pt x="7649340" y="3167407"/>
                  </a:moveTo>
                  <a:lnTo>
                    <a:pt x="7649340" y="3167407"/>
                  </a:lnTo>
                </a:path>
                <a:path w="11185525" h="3623310">
                  <a:moveTo>
                    <a:pt x="7616957" y="3198778"/>
                  </a:moveTo>
                  <a:lnTo>
                    <a:pt x="7616957" y="3198778"/>
                  </a:lnTo>
                </a:path>
                <a:path w="11185525" h="3623310">
                  <a:moveTo>
                    <a:pt x="7585587" y="3230148"/>
                  </a:moveTo>
                  <a:lnTo>
                    <a:pt x="7585587" y="3230148"/>
                  </a:lnTo>
                </a:path>
                <a:path w="11185525" h="3623310">
                  <a:moveTo>
                    <a:pt x="7633149" y="3119846"/>
                  </a:moveTo>
                  <a:lnTo>
                    <a:pt x="7633149" y="3119846"/>
                  </a:lnTo>
                </a:path>
                <a:path w="11185525" h="3623310">
                  <a:moveTo>
                    <a:pt x="7601778" y="3151216"/>
                  </a:moveTo>
                  <a:lnTo>
                    <a:pt x="7601778" y="3151216"/>
                  </a:lnTo>
                </a:path>
                <a:path w="11185525" h="3623310">
                  <a:moveTo>
                    <a:pt x="7570408" y="3182587"/>
                  </a:moveTo>
                  <a:lnTo>
                    <a:pt x="7570408" y="3182587"/>
                  </a:lnTo>
                </a:path>
                <a:path w="11185525" h="3623310">
                  <a:moveTo>
                    <a:pt x="7743451" y="2945790"/>
                  </a:moveTo>
                  <a:lnTo>
                    <a:pt x="7743451" y="2945790"/>
                  </a:lnTo>
                </a:path>
                <a:path w="11185525" h="3623310">
                  <a:moveTo>
                    <a:pt x="7712081" y="2977160"/>
                  </a:moveTo>
                  <a:lnTo>
                    <a:pt x="7712081" y="2977160"/>
                  </a:lnTo>
                </a:path>
                <a:path w="11185525" h="3623310">
                  <a:moveTo>
                    <a:pt x="7680710" y="3008531"/>
                  </a:moveTo>
                  <a:lnTo>
                    <a:pt x="7680710" y="3008531"/>
                  </a:lnTo>
                </a:path>
                <a:path w="11185525" h="3623310">
                  <a:moveTo>
                    <a:pt x="7649340" y="3040913"/>
                  </a:moveTo>
                  <a:lnTo>
                    <a:pt x="7649340" y="3040913"/>
                  </a:lnTo>
                </a:path>
                <a:path w="11185525" h="3623310">
                  <a:moveTo>
                    <a:pt x="7616957" y="3072284"/>
                  </a:moveTo>
                  <a:lnTo>
                    <a:pt x="7616957" y="3072284"/>
                  </a:lnTo>
                </a:path>
                <a:path w="11185525" h="3623310">
                  <a:moveTo>
                    <a:pt x="7585587" y="3103654"/>
                  </a:moveTo>
                  <a:lnTo>
                    <a:pt x="7585587" y="3103654"/>
                  </a:lnTo>
                </a:path>
                <a:path w="11185525" h="3623310">
                  <a:moveTo>
                    <a:pt x="7695890" y="2929599"/>
                  </a:moveTo>
                  <a:lnTo>
                    <a:pt x="7695890" y="2929599"/>
                  </a:lnTo>
                </a:path>
                <a:path w="11185525" h="3623310">
                  <a:moveTo>
                    <a:pt x="7664519" y="2960969"/>
                  </a:moveTo>
                  <a:lnTo>
                    <a:pt x="7664519" y="2960969"/>
                  </a:lnTo>
                </a:path>
                <a:path w="11185525" h="3623310">
                  <a:moveTo>
                    <a:pt x="7633149" y="2993352"/>
                  </a:moveTo>
                  <a:lnTo>
                    <a:pt x="7633149" y="2993352"/>
                  </a:lnTo>
                </a:path>
                <a:path w="11185525" h="3623310">
                  <a:moveTo>
                    <a:pt x="7601778" y="3024722"/>
                  </a:moveTo>
                  <a:lnTo>
                    <a:pt x="7601778" y="3024722"/>
                  </a:lnTo>
                </a:path>
                <a:path w="11185525" h="3623310">
                  <a:moveTo>
                    <a:pt x="7570408" y="3056093"/>
                  </a:moveTo>
                  <a:lnTo>
                    <a:pt x="7570408" y="3056093"/>
                  </a:lnTo>
                </a:path>
                <a:path w="11185525" h="3623310">
                  <a:moveTo>
                    <a:pt x="7616957" y="2945790"/>
                  </a:moveTo>
                  <a:lnTo>
                    <a:pt x="7616957" y="2945790"/>
                  </a:lnTo>
                </a:path>
                <a:path w="11185525" h="3623310">
                  <a:moveTo>
                    <a:pt x="7585587" y="2977160"/>
                  </a:moveTo>
                  <a:lnTo>
                    <a:pt x="7585587" y="2977160"/>
                  </a:lnTo>
                </a:path>
                <a:path w="11185525" h="3623310">
                  <a:moveTo>
                    <a:pt x="8112814" y="2324452"/>
                  </a:moveTo>
                  <a:lnTo>
                    <a:pt x="8112814" y="2324452"/>
                  </a:lnTo>
                </a:path>
                <a:path w="11185525" h="3623310">
                  <a:moveTo>
                    <a:pt x="8091563" y="2344691"/>
                  </a:moveTo>
                  <a:lnTo>
                    <a:pt x="8091563" y="2344691"/>
                  </a:lnTo>
                </a:path>
                <a:path w="11185525" h="3623310">
                  <a:moveTo>
                    <a:pt x="8070312" y="2365942"/>
                  </a:moveTo>
                  <a:lnTo>
                    <a:pt x="8070312" y="2365942"/>
                  </a:lnTo>
                </a:path>
                <a:path w="11185525" h="3623310">
                  <a:moveTo>
                    <a:pt x="8049061" y="2387193"/>
                  </a:moveTo>
                  <a:lnTo>
                    <a:pt x="8049061" y="2387193"/>
                  </a:lnTo>
                </a:path>
                <a:path w="11185525" h="3623310">
                  <a:moveTo>
                    <a:pt x="8081443" y="2313320"/>
                  </a:moveTo>
                  <a:lnTo>
                    <a:pt x="8081443" y="2313320"/>
                  </a:lnTo>
                </a:path>
                <a:path w="11185525" h="3623310">
                  <a:moveTo>
                    <a:pt x="8060192" y="2334571"/>
                  </a:moveTo>
                  <a:lnTo>
                    <a:pt x="8060192" y="2334571"/>
                  </a:lnTo>
                </a:path>
                <a:path w="11185525" h="3623310">
                  <a:moveTo>
                    <a:pt x="8049061" y="2303201"/>
                  </a:moveTo>
                  <a:lnTo>
                    <a:pt x="8049061" y="2303201"/>
                  </a:lnTo>
                </a:path>
                <a:path w="11185525" h="3623310">
                  <a:moveTo>
                    <a:pt x="8397172" y="2503567"/>
                  </a:moveTo>
                  <a:lnTo>
                    <a:pt x="8397172" y="2503567"/>
                  </a:lnTo>
                </a:path>
                <a:path w="11185525" h="3623310">
                  <a:moveTo>
                    <a:pt x="8375921" y="2523806"/>
                  </a:moveTo>
                  <a:lnTo>
                    <a:pt x="8375921" y="2523806"/>
                  </a:lnTo>
                </a:path>
                <a:path w="11185525" h="3623310">
                  <a:moveTo>
                    <a:pt x="8354670" y="2545057"/>
                  </a:moveTo>
                  <a:lnTo>
                    <a:pt x="8354670" y="2545057"/>
                  </a:lnTo>
                </a:path>
                <a:path w="11185525" h="3623310">
                  <a:moveTo>
                    <a:pt x="8333419" y="2566308"/>
                  </a:moveTo>
                  <a:lnTo>
                    <a:pt x="8333419" y="2566308"/>
                  </a:lnTo>
                </a:path>
                <a:path w="11185525" h="3623310">
                  <a:moveTo>
                    <a:pt x="8313180" y="2587559"/>
                  </a:moveTo>
                  <a:lnTo>
                    <a:pt x="8313180" y="2587559"/>
                  </a:lnTo>
                </a:path>
                <a:path w="11185525" h="3623310">
                  <a:moveTo>
                    <a:pt x="8291929" y="2608810"/>
                  </a:moveTo>
                  <a:lnTo>
                    <a:pt x="8291929" y="2608810"/>
                  </a:lnTo>
                </a:path>
                <a:path w="11185525" h="3623310">
                  <a:moveTo>
                    <a:pt x="8270678" y="2630061"/>
                  </a:moveTo>
                  <a:lnTo>
                    <a:pt x="8270678" y="2630061"/>
                  </a:lnTo>
                </a:path>
                <a:path w="11185525" h="3623310">
                  <a:moveTo>
                    <a:pt x="8249427" y="2650300"/>
                  </a:moveTo>
                  <a:lnTo>
                    <a:pt x="8249427" y="2650300"/>
                  </a:lnTo>
                </a:path>
                <a:path w="11185525" h="3623310">
                  <a:moveTo>
                    <a:pt x="8228176" y="2671551"/>
                  </a:moveTo>
                  <a:lnTo>
                    <a:pt x="8228176" y="2671551"/>
                  </a:lnTo>
                </a:path>
                <a:path w="11185525" h="3623310">
                  <a:moveTo>
                    <a:pt x="8206925" y="2692802"/>
                  </a:moveTo>
                  <a:lnTo>
                    <a:pt x="8206925" y="2692802"/>
                  </a:lnTo>
                </a:path>
                <a:path w="11185525" h="3623310">
                  <a:moveTo>
                    <a:pt x="8186686" y="2714053"/>
                  </a:moveTo>
                  <a:lnTo>
                    <a:pt x="8186686" y="2714053"/>
                  </a:lnTo>
                </a:path>
                <a:path w="11185525" h="3623310">
                  <a:moveTo>
                    <a:pt x="8165435" y="2735304"/>
                  </a:moveTo>
                  <a:lnTo>
                    <a:pt x="8165435" y="2735304"/>
                  </a:lnTo>
                </a:path>
                <a:path w="11185525" h="3623310">
                  <a:moveTo>
                    <a:pt x="8144184" y="2755543"/>
                  </a:moveTo>
                  <a:lnTo>
                    <a:pt x="8144184" y="2755543"/>
                  </a:lnTo>
                </a:path>
                <a:path w="11185525" h="3623310">
                  <a:moveTo>
                    <a:pt x="8122933" y="2776794"/>
                  </a:moveTo>
                  <a:lnTo>
                    <a:pt x="8122933" y="2776794"/>
                  </a:lnTo>
                </a:path>
                <a:path w="11185525" h="3623310">
                  <a:moveTo>
                    <a:pt x="8101682" y="2798045"/>
                  </a:moveTo>
                  <a:lnTo>
                    <a:pt x="8101682" y="2798045"/>
                  </a:lnTo>
                </a:path>
                <a:path w="11185525" h="3623310">
                  <a:moveTo>
                    <a:pt x="8081443" y="2819296"/>
                  </a:moveTo>
                  <a:lnTo>
                    <a:pt x="8081443" y="2819296"/>
                  </a:lnTo>
                </a:path>
                <a:path w="11185525" h="3623310">
                  <a:moveTo>
                    <a:pt x="8060192" y="2840547"/>
                  </a:moveTo>
                  <a:lnTo>
                    <a:pt x="8060192" y="2840547"/>
                  </a:lnTo>
                </a:path>
                <a:path w="11185525" h="3623310">
                  <a:moveTo>
                    <a:pt x="8533785" y="2324452"/>
                  </a:moveTo>
                  <a:lnTo>
                    <a:pt x="8533785" y="2324452"/>
                  </a:lnTo>
                </a:path>
                <a:path w="11185525" h="3623310">
                  <a:moveTo>
                    <a:pt x="8512534" y="2344691"/>
                  </a:moveTo>
                  <a:lnTo>
                    <a:pt x="8512534" y="2344691"/>
                  </a:lnTo>
                </a:path>
                <a:path w="11185525" h="3623310">
                  <a:moveTo>
                    <a:pt x="8492295" y="2365942"/>
                  </a:moveTo>
                  <a:lnTo>
                    <a:pt x="8492295" y="2365942"/>
                  </a:lnTo>
                </a:path>
                <a:path w="11185525" h="3623310">
                  <a:moveTo>
                    <a:pt x="8471044" y="2387193"/>
                  </a:moveTo>
                  <a:lnTo>
                    <a:pt x="8471044" y="2387193"/>
                  </a:lnTo>
                </a:path>
                <a:path w="11185525" h="3623310">
                  <a:moveTo>
                    <a:pt x="8449793" y="2408444"/>
                  </a:moveTo>
                  <a:lnTo>
                    <a:pt x="8449793" y="2408444"/>
                  </a:lnTo>
                </a:path>
                <a:path w="11185525" h="3623310">
                  <a:moveTo>
                    <a:pt x="8428542" y="2429695"/>
                  </a:moveTo>
                  <a:lnTo>
                    <a:pt x="8428542" y="2429695"/>
                  </a:lnTo>
                </a:path>
                <a:path w="11185525" h="3623310">
                  <a:moveTo>
                    <a:pt x="8407291" y="2450946"/>
                  </a:moveTo>
                  <a:lnTo>
                    <a:pt x="8407291" y="2450946"/>
                  </a:lnTo>
                </a:path>
                <a:path w="11185525" h="3623310">
                  <a:moveTo>
                    <a:pt x="8386041" y="2471185"/>
                  </a:moveTo>
                  <a:lnTo>
                    <a:pt x="8386041" y="2471185"/>
                  </a:lnTo>
                </a:path>
                <a:path w="11185525" h="3623310">
                  <a:moveTo>
                    <a:pt x="8365801" y="2492436"/>
                  </a:moveTo>
                  <a:lnTo>
                    <a:pt x="8365801" y="2492436"/>
                  </a:lnTo>
                </a:path>
                <a:path w="11185525" h="3623310">
                  <a:moveTo>
                    <a:pt x="8344550" y="2513687"/>
                  </a:moveTo>
                  <a:lnTo>
                    <a:pt x="8344550" y="2513687"/>
                  </a:lnTo>
                </a:path>
                <a:path w="11185525" h="3623310">
                  <a:moveTo>
                    <a:pt x="8323300" y="2534938"/>
                  </a:moveTo>
                  <a:lnTo>
                    <a:pt x="8323300" y="2534938"/>
                  </a:lnTo>
                </a:path>
                <a:path w="11185525" h="3623310">
                  <a:moveTo>
                    <a:pt x="8302049" y="2556189"/>
                  </a:moveTo>
                  <a:lnTo>
                    <a:pt x="8302049" y="2556189"/>
                  </a:lnTo>
                </a:path>
                <a:path w="11185525" h="3623310">
                  <a:moveTo>
                    <a:pt x="8280798" y="2576428"/>
                  </a:moveTo>
                  <a:lnTo>
                    <a:pt x="8280798" y="2576428"/>
                  </a:lnTo>
                </a:path>
                <a:path w="11185525" h="3623310">
                  <a:moveTo>
                    <a:pt x="8260559" y="2597679"/>
                  </a:moveTo>
                  <a:lnTo>
                    <a:pt x="8260559" y="2597679"/>
                  </a:lnTo>
                </a:path>
                <a:path w="11185525" h="3623310">
                  <a:moveTo>
                    <a:pt x="8239308" y="2618930"/>
                  </a:moveTo>
                  <a:lnTo>
                    <a:pt x="8239308" y="2618930"/>
                  </a:lnTo>
                </a:path>
                <a:path w="11185525" h="3623310">
                  <a:moveTo>
                    <a:pt x="8218057" y="2640181"/>
                  </a:moveTo>
                  <a:lnTo>
                    <a:pt x="8218057" y="2640181"/>
                  </a:lnTo>
                </a:path>
                <a:path w="11185525" h="3623310">
                  <a:moveTo>
                    <a:pt x="8196806" y="2661432"/>
                  </a:moveTo>
                  <a:lnTo>
                    <a:pt x="8196806" y="2661432"/>
                  </a:lnTo>
                </a:path>
                <a:path w="11185525" h="3623310">
                  <a:moveTo>
                    <a:pt x="8175555" y="2682683"/>
                  </a:moveTo>
                  <a:lnTo>
                    <a:pt x="8175555" y="2682683"/>
                  </a:lnTo>
                </a:path>
                <a:path w="11185525" h="3623310">
                  <a:moveTo>
                    <a:pt x="8154304" y="2702922"/>
                  </a:moveTo>
                  <a:lnTo>
                    <a:pt x="8154304" y="2702922"/>
                  </a:lnTo>
                </a:path>
                <a:path w="11185525" h="3623310">
                  <a:moveTo>
                    <a:pt x="8134065" y="2724173"/>
                  </a:moveTo>
                  <a:lnTo>
                    <a:pt x="8134065" y="2724173"/>
                  </a:lnTo>
                </a:path>
                <a:path w="11185525" h="3623310">
                  <a:moveTo>
                    <a:pt x="8112814" y="2745424"/>
                  </a:moveTo>
                  <a:lnTo>
                    <a:pt x="8112814" y="2745424"/>
                  </a:lnTo>
                </a:path>
                <a:path w="11185525" h="3623310">
                  <a:moveTo>
                    <a:pt x="8091563" y="2766675"/>
                  </a:moveTo>
                  <a:lnTo>
                    <a:pt x="8091563" y="2766675"/>
                  </a:lnTo>
                </a:path>
                <a:path w="11185525" h="3623310">
                  <a:moveTo>
                    <a:pt x="8070312" y="2787926"/>
                  </a:moveTo>
                  <a:lnTo>
                    <a:pt x="8070312" y="2787926"/>
                  </a:lnTo>
                </a:path>
                <a:path w="11185525" h="3623310">
                  <a:moveTo>
                    <a:pt x="8049061" y="2809177"/>
                  </a:moveTo>
                  <a:lnTo>
                    <a:pt x="8049061" y="2809177"/>
                  </a:lnTo>
                </a:path>
                <a:path w="11185525" h="3623310">
                  <a:moveTo>
                    <a:pt x="8481164" y="2334571"/>
                  </a:moveTo>
                  <a:lnTo>
                    <a:pt x="8481164" y="2334571"/>
                  </a:lnTo>
                </a:path>
                <a:path w="11185525" h="3623310">
                  <a:moveTo>
                    <a:pt x="8459913" y="2355822"/>
                  </a:moveTo>
                  <a:lnTo>
                    <a:pt x="8459913" y="2355822"/>
                  </a:lnTo>
                </a:path>
                <a:path w="11185525" h="3623310">
                  <a:moveTo>
                    <a:pt x="8439674" y="2377073"/>
                  </a:moveTo>
                  <a:lnTo>
                    <a:pt x="8439674" y="2377073"/>
                  </a:lnTo>
                </a:path>
                <a:path w="11185525" h="3623310">
                  <a:moveTo>
                    <a:pt x="8418423" y="2397312"/>
                  </a:moveTo>
                  <a:lnTo>
                    <a:pt x="8418423" y="2397312"/>
                  </a:lnTo>
                </a:path>
                <a:path w="11185525" h="3623310">
                  <a:moveTo>
                    <a:pt x="8397172" y="2418563"/>
                  </a:moveTo>
                  <a:lnTo>
                    <a:pt x="8397172" y="2418563"/>
                  </a:lnTo>
                </a:path>
                <a:path w="11185525" h="3623310">
                  <a:moveTo>
                    <a:pt x="8375921" y="2439814"/>
                  </a:moveTo>
                  <a:lnTo>
                    <a:pt x="8375921" y="2439814"/>
                  </a:lnTo>
                </a:path>
                <a:path w="11185525" h="3623310">
                  <a:moveTo>
                    <a:pt x="8354670" y="2461065"/>
                  </a:moveTo>
                  <a:lnTo>
                    <a:pt x="8354670" y="2461065"/>
                  </a:lnTo>
                </a:path>
                <a:path w="11185525" h="3623310">
                  <a:moveTo>
                    <a:pt x="8333419" y="2482316"/>
                  </a:moveTo>
                  <a:lnTo>
                    <a:pt x="8333419" y="2482316"/>
                  </a:lnTo>
                </a:path>
                <a:path w="11185525" h="3623310">
                  <a:moveTo>
                    <a:pt x="8313180" y="2503567"/>
                  </a:moveTo>
                  <a:lnTo>
                    <a:pt x="8313180" y="2503567"/>
                  </a:lnTo>
                </a:path>
                <a:path w="11185525" h="3623310">
                  <a:moveTo>
                    <a:pt x="8291929" y="2523806"/>
                  </a:moveTo>
                  <a:lnTo>
                    <a:pt x="8291929" y="2523806"/>
                  </a:lnTo>
                </a:path>
                <a:path w="11185525" h="3623310">
                  <a:moveTo>
                    <a:pt x="8270678" y="2545057"/>
                  </a:moveTo>
                  <a:lnTo>
                    <a:pt x="8270678" y="2545057"/>
                  </a:lnTo>
                </a:path>
                <a:path w="11185525" h="3623310">
                  <a:moveTo>
                    <a:pt x="8249427" y="2566308"/>
                  </a:moveTo>
                  <a:lnTo>
                    <a:pt x="8249427" y="2566308"/>
                  </a:lnTo>
                </a:path>
                <a:path w="11185525" h="3623310">
                  <a:moveTo>
                    <a:pt x="8228176" y="2587559"/>
                  </a:moveTo>
                  <a:lnTo>
                    <a:pt x="8228176" y="2587559"/>
                  </a:lnTo>
                </a:path>
                <a:path w="11185525" h="3623310">
                  <a:moveTo>
                    <a:pt x="8206925" y="2608810"/>
                  </a:moveTo>
                  <a:lnTo>
                    <a:pt x="8206925" y="2608810"/>
                  </a:lnTo>
                </a:path>
                <a:path w="11185525" h="3623310">
                  <a:moveTo>
                    <a:pt x="8186686" y="2630061"/>
                  </a:moveTo>
                  <a:lnTo>
                    <a:pt x="8186686" y="2630061"/>
                  </a:lnTo>
                </a:path>
                <a:path w="11185525" h="3623310">
                  <a:moveTo>
                    <a:pt x="8165435" y="2650300"/>
                  </a:moveTo>
                  <a:lnTo>
                    <a:pt x="8165435" y="2650300"/>
                  </a:lnTo>
                </a:path>
                <a:path w="11185525" h="3623310">
                  <a:moveTo>
                    <a:pt x="8144184" y="2671551"/>
                  </a:moveTo>
                  <a:lnTo>
                    <a:pt x="8144184" y="2671551"/>
                  </a:lnTo>
                </a:path>
                <a:path w="11185525" h="3623310">
                  <a:moveTo>
                    <a:pt x="8122933" y="2692802"/>
                  </a:moveTo>
                  <a:lnTo>
                    <a:pt x="8122933" y="2692802"/>
                  </a:lnTo>
                </a:path>
                <a:path w="11185525" h="3623310">
                  <a:moveTo>
                    <a:pt x="8101682" y="2714053"/>
                  </a:moveTo>
                  <a:lnTo>
                    <a:pt x="8101682" y="2714053"/>
                  </a:lnTo>
                </a:path>
                <a:path w="11185525" h="3623310">
                  <a:moveTo>
                    <a:pt x="8081443" y="2735304"/>
                  </a:moveTo>
                  <a:lnTo>
                    <a:pt x="8081443" y="2735304"/>
                  </a:lnTo>
                </a:path>
                <a:path w="11185525" h="3623310">
                  <a:moveTo>
                    <a:pt x="8060192" y="2755543"/>
                  </a:moveTo>
                  <a:lnTo>
                    <a:pt x="8060192" y="2755543"/>
                  </a:lnTo>
                </a:path>
                <a:path w="11185525" h="3623310">
                  <a:moveTo>
                    <a:pt x="8449793" y="2324452"/>
                  </a:moveTo>
                  <a:lnTo>
                    <a:pt x="8449793" y="2324452"/>
                  </a:lnTo>
                </a:path>
                <a:path w="11185525" h="3623310">
                  <a:moveTo>
                    <a:pt x="8428542" y="2344691"/>
                  </a:moveTo>
                  <a:lnTo>
                    <a:pt x="8428542" y="2344691"/>
                  </a:lnTo>
                </a:path>
                <a:path w="11185525" h="3623310">
                  <a:moveTo>
                    <a:pt x="8407291" y="2365942"/>
                  </a:moveTo>
                  <a:lnTo>
                    <a:pt x="8407291" y="2365942"/>
                  </a:lnTo>
                </a:path>
                <a:path w="11185525" h="3623310">
                  <a:moveTo>
                    <a:pt x="8386041" y="2387193"/>
                  </a:moveTo>
                  <a:lnTo>
                    <a:pt x="8386041" y="2387193"/>
                  </a:lnTo>
                </a:path>
                <a:path w="11185525" h="3623310">
                  <a:moveTo>
                    <a:pt x="8365801" y="2408444"/>
                  </a:moveTo>
                  <a:lnTo>
                    <a:pt x="8365801" y="2408444"/>
                  </a:lnTo>
                </a:path>
                <a:path w="11185525" h="3623310">
                  <a:moveTo>
                    <a:pt x="8344550" y="2429695"/>
                  </a:moveTo>
                  <a:lnTo>
                    <a:pt x="8344550" y="2429695"/>
                  </a:lnTo>
                </a:path>
                <a:path w="11185525" h="3623310">
                  <a:moveTo>
                    <a:pt x="8323300" y="2450946"/>
                  </a:moveTo>
                  <a:lnTo>
                    <a:pt x="8323300" y="2450946"/>
                  </a:lnTo>
                </a:path>
                <a:path w="11185525" h="3623310">
                  <a:moveTo>
                    <a:pt x="8302049" y="2471185"/>
                  </a:moveTo>
                  <a:lnTo>
                    <a:pt x="8302049" y="2471185"/>
                  </a:lnTo>
                </a:path>
                <a:path w="11185525" h="3623310">
                  <a:moveTo>
                    <a:pt x="8280798" y="2492436"/>
                  </a:moveTo>
                  <a:lnTo>
                    <a:pt x="8280798" y="2492436"/>
                  </a:lnTo>
                </a:path>
                <a:path w="11185525" h="3623310">
                  <a:moveTo>
                    <a:pt x="8260559" y="2513687"/>
                  </a:moveTo>
                  <a:lnTo>
                    <a:pt x="8260559" y="2513687"/>
                  </a:lnTo>
                </a:path>
                <a:path w="11185525" h="3623310">
                  <a:moveTo>
                    <a:pt x="8239308" y="2534938"/>
                  </a:moveTo>
                  <a:lnTo>
                    <a:pt x="8239308" y="2534938"/>
                  </a:lnTo>
                </a:path>
                <a:path w="11185525" h="3623310">
                  <a:moveTo>
                    <a:pt x="8218057" y="2556189"/>
                  </a:moveTo>
                  <a:lnTo>
                    <a:pt x="8218057" y="2556189"/>
                  </a:lnTo>
                </a:path>
                <a:path w="11185525" h="3623310">
                  <a:moveTo>
                    <a:pt x="8196806" y="2576428"/>
                  </a:moveTo>
                  <a:lnTo>
                    <a:pt x="8196806" y="2576428"/>
                  </a:lnTo>
                </a:path>
                <a:path w="11185525" h="3623310">
                  <a:moveTo>
                    <a:pt x="8175555" y="2597679"/>
                  </a:moveTo>
                  <a:lnTo>
                    <a:pt x="8175555" y="2597679"/>
                  </a:lnTo>
                </a:path>
                <a:path w="11185525" h="3623310">
                  <a:moveTo>
                    <a:pt x="8154304" y="2618930"/>
                  </a:moveTo>
                  <a:lnTo>
                    <a:pt x="8154304" y="2618930"/>
                  </a:lnTo>
                </a:path>
                <a:path w="11185525" h="3623310">
                  <a:moveTo>
                    <a:pt x="8134065" y="2640181"/>
                  </a:moveTo>
                  <a:lnTo>
                    <a:pt x="8134065" y="2640181"/>
                  </a:lnTo>
                </a:path>
                <a:path w="11185525" h="3623310">
                  <a:moveTo>
                    <a:pt x="8112814" y="2661432"/>
                  </a:moveTo>
                  <a:lnTo>
                    <a:pt x="8112814" y="2661432"/>
                  </a:lnTo>
                </a:path>
                <a:path w="11185525" h="3623310">
                  <a:moveTo>
                    <a:pt x="8091563" y="2682683"/>
                  </a:moveTo>
                  <a:lnTo>
                    <a:pt x="8091563" y="2682683"/>
                  </a:lnTo>
                </a:path>
                <a:path w="11185525" h="3623310">
                  <a:moveTo>
                    <a:pt x="8070312" y="2702922"/>
                  </a:moveTo>
                  <a:lnTo>
                    <a:pt x="8070312" y="2702922"/>
                  </a:lnTo>
                </a:path>
                <a:path w="11185525" h="3623310">
                  <a:moveTo>
                    <a:pt x="8049061" y="2724173"/>
                  </a:moveTo>
                  <a:lnTo>
                    <a:pt x="8049061" y="2724173"/>
                  </a:lnTo>
                </a:path>
                <a:path w="11185525" h="3623310">
                  <a:moveTo>
                    <a:pt x="8418423" y="2313320"/>
                  </a:moveTo>
                  <a:lnTo>
                    <a:pt x="8418423" y="2313320"/>
                  </a:lnTo>
                </a:path>
                <a:path w="11185525" h="3623310">
                  <a:moveTo>
                    <a:pt x="8397172" y="2334571"/>
                  </a:moveTo>
                  <a:lnTo>
                    <a:pt x="8397172" y="2334571"/>
                  </a:lnTo>
                </a:path>
                <a:path w="11185525" h="3623310">
                  <a:moveTo>
                    <a:pt x="8375921" y="2355822"/>
                  </a:moveTo>
                  <a:lnTo>
                    <a:pt x="8375921" y="2355822"/>
                  </a:lnTo>
                </a:path>
                <a:path w="11185525" h="3623310">
                  <a:moveTo>
                    <a:pt x="8354670" y="2377073"/>
                  </a:moveTo>
                  <a:lnTo>
                    <a:pt x="8354670" y="2377073"/>
                  </a:lnTo>
                </a:path>
                <a:path w="11185525" h="3623310">
                  <a:moveTo>
                    <a:pt x="8333419" y="2397312"/>
                  </a:moveTo>
                  <a:lnTo>
                    <a:pt x="8333419" y="2397312"/>
                  </a:lnTo>
                </a:path>
                <a:path w="11185525" h="3623310">
                  <a:moveTo>
                    <a:pt x="8313180" y="2418563"/>
                  </a:moveTo>
                  <a:lnTo>
                    <a:pt x="8313180" y="2418563"/>
                  </a:lnTo>
                </a:path>
                <a:path w="11185525" h="3623310">
                  <a:moveTo>
                    <a:pt x="8291929" y="2439814"/>
                  </a:moveTo>
                  <a:lnTo>
                    <a:pt x="8291929" y="2439814"/>
                  </a:lnTo>
                </a:path>
                <a:path w="11185525" h="3623310">
                  <a:moveTo>
                    <a:pt x="8270678" y="2461065"/>
                  </a:moveTo>
                  <a:lnTo>
                    <a:pt x="8270678" y="2461065"/>
                  </a:lnTo>
                </a:path>
                <a:path w="11185525" h="3623310">
                  <a:moveTo>
                    <a:pt x="8249427" y="2482316"/>
                  </a:moveTo>
                  <a:lnTo>
                    <a:pt x="8249427" y="2482316"/>
                  </a:lnTo>
                </a:path>
                <a:path w="11185525" h="3623310">
                  <a:moveTo>
                    <a:pt x="8228176" y="2503567"/>
                  </a:moveTo>
                  <a:lnTo>
                    <a:pt x="8228176" y="2503567"/>
                  </a:lnTo>
                </a:path>
                <a:path w="11185525" h="3623310">
                  <a:moveTo>
                    <a:pt x="8206925" y="2523806"/>
                  </a:moveTo>
                  <a:lnTo>
                    <a:pt x="8206925" y="2523806"/>
                  </a:lnTo>
                </a:path>
                <a:path w="11185525" h="3623310">
                  <a:moveTo>
                    <a:pt x="8186686" y="2545057"/>
                  </a:moveTo>
                  <a:lnTo>
                    <a:pt x="8186686" y="2545057"/>
                  </a:lnTo>
                </a:path>
                <a:path w="11185525" h="3623310">
                  <a:moveTo>
                    <a:pt x="8165435" y="2566308"/>
                  </a:moveTo>
                  <a:lnTo>
                    <a:pt x="8165435" y="2566308"/>
                  </a:lnTo>
                </a:path>
                <a:path w="11185525" h="3623310">
                  <a:moveTo>
                    <a:pt x="8144184" y="2587559"/>
                  </a:moveTo>
                  <a:lnTo>
                    <a:pt x="8144184" y="2587559"/>
                  </a:lnTo>
                </a:path>
                <a:path w="11185525" h="3623310">
                  <a:moveTo>
                    <a:pt x="8122933" y="2608810"/>
                  </a:moveTo>
                  <a:lnTo>
                    <a:pt x="8122933" y="2608810"/>
                  </a:lnTo>
                </a:path>
                <a:path w="11185525" h="3623310">
                  <a:moveTo>
                    <a:pt x="8101682" y="2630061"/>
                  </a:moveTo>
                  <a:lnTo>
                    <a:pt x="8101682" y="2630061"/>
                  </a:lnTo>
                </a:path>
                <a:path w="11185525" h="3623310">
                  <a:moveTo>
                    <a:pt x="8081443" y="2650300"/>
                  </a:moveTo>
                  <a:lnTo>
                    <a:pt x="8081443" y="2650300"/>
                  </a:lnTo>
                </a:path>
                <a:path w="11185525" h="3623310">
                  <a:moveTo>
                    <a:pt x="8060192" y="2671551"/>
                  </a:moveTo>
                  <a:lnTo>
                    <a:pt x="8060192" y="2671551"/>
                  </a:lnTo>
                </a:path>
                <a:path w="11185525" h="3623310">
                  <a:moveTo>
                    <a:pt x="8365801" y="2324452"/>
                  </a:moveTo>
                  <a:lnTo>
                    <a:pt x="8365801" y="2324452"/>
                  </a:lnTo>
                </a:path>
                <a:path w="11185525" h="3623310">
                  <a:moveTo>
                    <a:pt x="8344550" y="2344691"/>
                  </a:moveTo>
                  <a:lnTo>
                    <a:pt x="8344550" y="2344691"/>
                  </a:lnTo>
                </a:path>
                <a:path w="11185525" h="3623310">
                  <a:moveTo>
                    <a:pt x="8323300" y="2365942"/>
                  </a:moveTo>
                  <a:lnTo>
                    <a:pt x="8323300" y="2365942"/>
                  </a:lnTo>
                </a:path>
                <a:path w="11185525" h="3623310">
                  <a:moveTo>
                    <a:pt x="8302049" y="2387193"/>
                  </a:moveTo>
                  <a:lnTo>
                    <a:pt x="8302049" y="2387193"/>
                  </a:lnTo>
                </a:path>
                <a:path w="11185525" h="3623310">
                  <a:moveTo>
                    <a:pt x="8280798" y="2408444"/>
                  </a:moveTo>
                  <a:lnTo>
                    <a:pt x="8280798" y="2408444"/>
                  </a:lnTo>
                </a:path>
                <a:path w="11185525" h="3623310">
                  <a:moveTo>
                    <a:pt x="8260559" y="2429695"/>
                  </a:moveTo>
                  <a:lnTo>
                    <a:pt x="8260559" y="2429695"/>
                  </a:lnTo>
                </a:path>
                <a:path w="11185525" h="3623310">
                  <a:moveTo>
                    <a:pt x="8239308" y="2450946"/>
                  </a:moveTo>
                  <a:lnTo>
                    <a:pt x="8239308" y="2450946"/>
                  </a:lnTo>
                </a:path>
                <a:path w="11185525" h="3623310">
                  <a:moveTo>
                    <a:pt x="8218057" y="2471185"/>
                  </a:moveTo>
                  <a:lnTo>
                    <a:pt x="8218057" y="2471185"/>
                  </a:lnTo>
                </a:path>
                <a:path w="11185525" h="3623310">
                  <a:moveTo>
                    <a:pt x="8196806" y="2492436"/>
                  </a:moveTo>
                  <a:lnTo>
                    <a:pt x="8196806" y="2492436"/>
                  </a:lnTo>
                </a:path>
                <a:path w="11185525" h="3623310">
                  <a:moveTo>
                    <a:pt x="8175555" y="2513687"/>
                  </a:moveTo>
                  <a:lnTo>
                    <a:pt x="8175555" y="2513687"/>
                  </a:lnTo>
                </a:path>
                <a:path w="11185525" h="3623310">
                  <a:moveTo>
                    <a:pt x="8154304" y="2534938"/>
                  </a:moveTo>
                  <a:lnTo>
                    <a:pt x="8154304" y="2534938"/>
                  </a:lnTo>
                </a:path>
                <a:path w="11185525" h="3623310">
                  <a:moveTo>
                    <a:pt x="8134065" y="2556189"/>
                  </a:moveTo>
                  <a:lnTo>
                    <a:pt x="8134065" y="2556189"/>
                  </a:lnTo>
                </a:path>
                <a:path w="11185525" h="3623310">
                  <a:moveTo>
                    <a:pt x="8112814" y="2576428"/>
                  </a:moveTo>
                  <a:lnTo>
                    <a:pt x="8112814" y="2576428"/>
                  </a:lnTo>
                </a:path>
                <a:path w="11185525" h="3623310">
                  <a:moveTo>
                    <a:pt x="8091563" y="2597679"/>
                  </a:moveTo>
                  <a:lnTo>
                    <a:pt x="8091563" y="2597679"/>
                  </a:lnTo>
                </a:path>
                <a:path w="11185525" h="3623310">
                  <a:moveTo>
                    <a:pt x="8070312" y="2618930"/>
                  </a:moveTo>
                  <a:lnTo>
                    <a:pt x="8070312" y="2618930"/>
                  </a:lnTo>
                </a:path>
                <a:path w="11185525" h="3623310">
                  <a:moveTo>
                    <a:pt x="8049061" y="2640181"/>
                  </a:moveTo>
                  <a:lnTo>
                    <a:pt x="8049061" y="2640181"/>
                  </a:lnTo>
                </a:path>
                <a:path w="11185525" h="3623310">
                  <a:moveTo>
                    <a:pt x="8333419" y="2313320"/>
                  </a:moveTo>
                  <a:lnTo>
                    <a:pt x="8333419" y="2313320"/>
                  </a:lnTo>
                </a:path>
                <a:path w="11185525" h="3623310">
                  <a:moveTo>
                    <a:pt x="8313180" y="2334571"/>
                  </a:moveTo>
                  <a:lnTo>
                    <a:pt x="8313180" y="2334571"/>
                  </a:lnTo>
                </a:path>
                <a:path w="11185525" h="3623310">
                  <a:moveTo>
                    <a:pt x="8291929" y="2355822"/>
                  </a:moveTo>
                  <a:lnTo>
                    <a:pt x="8291929" y="2355822"/>
                  </a:lnTo>
                </a:path>
                <a:path w="11185525" h="3623310">
                  <a:moveTo>
                    <a:pt x="8270678" y="2377073"/>
                  </a:moveTo>
                  <a:lnTo>
                    <a:pt x="8270678" y="2377073"/>
                  </a:lnTo>
                </a:path>
                <a:path w="11185525" h="3623310">
                  <a:moveTo>
                    <a:pt x="8249427" y="2397312"/>
                  </a:moveTo>
                  <a:lnTo>
                    <a:pt x="8249427" y="2397312"/>
                  </a:lnTo>
                </a:path>
                <a:path w="11185525" h="3623310">
                  <a:moveTo>
                    <a:pt x="8228176" y="2418563"/>
                  </a:moveTo>
                  <a:lnTo>
                    <a:pt x="8228176" y="2418563"/>
                  </a:lnTo>
                </a:path>
                <a:path w="11185525" h="3623310">
                  <a:moveTo>
                    <a:pt x="8206925" y="2439814"/>
                  </a:moveTo>
                  <a:lnTo>
                    <a:pt x="8206925" y="2439814"/>
                  </a:lnTo>
                </a:path>
                <a:path w="11185525" h="3623310">
                  <a:moveTo>
                    <a:pt x="8186686" y="2461065"/>
                  </a:moveTo>
                  <a:lnTo>
                    <a:pt x="8186686" y="2461065"/>
                  </a:lnTo>
                </a:path>
                <a:path w="11185525" h="3623310">
                  <a:moveTo>
                    <a:pt x="8165435" y="2482316"/>
                  </a:moveTo>
                  <a:lnTo>
                    <a:pt x="8165435" y="2482316"/>
                  </a:lnTo>
                </a:path>
                <a:path w="11185525" h="3623310">
                  <a:moveTo>
                    <a:pt x="8144184" y="2503567"/>
                  </a:moveTo>
                  <a:lnTo>
                    <a:pt x="8144184" y="2503567"/>
                  </a:lnTo>
                </a:path>
                <a:path w="11185525" h="3623310">
                  <a:moveTo>
                    <a:pt x="8122933" y="2523806"/>
                  </a:moveTo>
                  <a:lnTo>
                    <a:pt x="8122933" y="2523806"/>
                  </a:lnTo>
                </a:path>
                <a:path w="11185525" h="3623310">
                  <a:moveTo>
                    <a:pt x="8101682" y="2545057"/>
                  </a:moveTo>
                  <a:lnTo>
                    <a:pt x="8101682" y="2545057"/>
                  </a:lnTo>
                </a:path>
                <a:path w="11185525" h="3623310">
                  <a:moveTo>
                    <a:pt x="8081443" y="2566308"/>
                  </a:moveTo>
                  <a:lnTo>
                    <a:pt x="8081443" y="2566308"/>
                  </a:lnTo>
                </a:path>
                <a:path w="11185525" h="3623310">
                  <a:moveTo>
                    <a:pt x="8060192" y="2587559"/>
                  </a:moveTo>
                  <a:lnTo>
                    <a:pt x="8060192" y="2587559"/>
                  </a:lnTo>
                </a:path>
                <a:path w="11185525" h="3623310">
                  <a:moveTo>
                    <a:pt x="8280798" y="2324452"/>
                  </a:moveTo>
                  <a:lnTo>
                    <a:pt x="8280798" y="2324452"/>
                  </a:lnTo>
                </a:path>
                <a:path w="11185525" h="3623310">
                  <a:moveTo>
                    <a:pt x="8260559" y="2344691"/>
                  </a:moveTo>
                  <a:lnTo>
                    <a:pt x="8260559" y="2344691"/>
                  </a:lnTo>
                </a:path>
                <a:path w="11185525" h="3623310">
                  <a:moveTo>
                    <a:pt x="8239308" y="2365942"/>
                  </a:moveTo>
                  <a:lnTo>
                    <a:pt x="8239308" y="2365942"/>
                  </a:lnTo>
                </a:path>
                <a:path w="11185525" h="3623310">
                  <a:moveTo>
                    <a:pt x="8218057" y="2387193"/>
                  </a:moveTo>
                  <a:lnTo>
                    <a:pt x="8218057" y="2387193"/>
                  </a:lnTo>
                </a:path>
                <a:path w="11185525" h="3623310">
                  <a:moveTo>
                    <a:pt x="8196806" y="2408444"/>
                  </a:moveTo>
                  <a:lnTo>
                    <a:pt x="8196806" y="2408444"/>
                  </a:lnTo>
                </a:path>
                <a:path w="11185525" h="3623310">
                  <a:moveTo>
                    <a:pt x="8175555" y="2429695"/>
                  </a:moveTo>
                  <a:lnTo>
                    <a:pt x="8175555" y="2429695"/>
                  </a:lnTo>
                </a:path>
                <a:path w="11185525" h="3623310">
                  <a:moveTo>
                    <a:pt x="8154304" y="2450946"/>
                  </a:moveTo>
                  <a:lnTo>
                    <a:pt x="8154304" y="2450946"/>
                  </a:lnTo>
                </a:path>
                <a:path w="11185525" h="3623310">
                  <a:moveTo>
                    <a:pt x="8134065" y="2471185"/>
                  </a:moveTo>
                  <a:lnTo>
                    <a:pt x="8134065" y="2471185"/>
                  </a:lnTo>
                </a:path>
                <a:path w="11185525" h="3623310">
                  <a:moveTo>
                    <a:pt x="8112814" y="2492436"/>
                  </a:moveTo>
                  <a:lnTo>
                    <a:pt x="8112814" y="2492436"/>
                  </a:lnTo>
                </a:path>
                <a:path w="11185525" h="3623310">
                  <a:moveTo>
                    <a:pt x="8091563" y="2513687"/>
                  </a:moveTo>
                  <a:lnTo>
                    <a:pt x="8091563" y="2513687"/>
                  </a:lnTo>
                </a:path>
                <a:path w="11185525" h="3623310">
                  <a:moveTo>
                    <a:pt x="8070312" y="2534938"/>
                  </a:moveTo>
                  <a:lnTo>
                    <a:pt x="8070312" y="2534938"/>
                  </a:lnTo>
                </a:path>
                <a:path w="11185525" h="3623310">
                  <a:moveTo>
                    <a:pt x="8049061" y="2556189"/>
                  </a:moveTo>
                  <a:lnTo>
                    <a:pt x="8049061" y="2556189"/>
                  </a:lnTo>
                </a:path>
                <a:path w="11185525" h="3623310">
                  <a:moveTo>
                    <a:pt x="8249427" y="2313320"/>
                  </a:moveTo>
                  <a:lnTo>
                    <a:pt x="8249427" y="2313320"/>
                  </a:lnTo>
                </a:path>
                <a:path w="11185525" h="3623310">
                  <a:moveTo>
                    <a:pt x="8228176" y="2334571"/>
                  </a:moveTo>
                  <a:lnTo>
                    <a:pt x="8228176" y="2334571"/>
                  </a:lnTo>
                </a:path>
                <a:path w="11185525" h="3623310">
                  <a:moveTo>
                    <a:pt x="8206925" y="2355822"/>
                  </a:moveTo>
                  <a:lnTo>
                    <a:pt x="8206925" y="2355822"/>
                  </a:lnTo>
                </a:path>
                <a:path w="11185525" h="3623310">
                  <a:moveTo>
                    <a:pt x="8186686" y="2377073"/>
                  </a:moveTo>
                  <a:lnTo>
                    <a:pt x="8186686" y="2377073"/>
                  </a:lnTo>
                </a:path>
                <a:path w="11185525" h="3623310">
                  <a:moveTo>
                    <a:pt x="8165435" y="2397312"/>
                  </a:moveTo>
                  <a:lnTo>
                    <a:pt x="8165435" y="2397312"/>
                  </a:lnTo>
                </a:path>
                <a:path w="11185525" h="3623310">
                  <a:moveTo>
                    <a:pt x="8144184" y="2418563"/>
                  </a:moveTo>
                  <a:lnTo>
                    <a:pt x="8144184" y="2418563"/>
                  </a:lnTo>
                </a:path>
                <a:path w="11185525" h="3623310">
                  <a:moveTo>
                    <a:pt x="8122933" y="2439814"/>
                  </a:moveTo>
                  <a:lnTo>
                    <a:pt x="8122933" y="2439814"/>
                  </a:lnTo>
                </a:path>
                <a:path w="11185525" h="3623310">
                  <a:moveTo>
                    <a:pt x="8101682" y="2461065"/>
                  </a:moveTo>
                  <a:lnTo>
                    <a:pt x="8101682" y="2461065"/>
                  </a:lnTo>
                </a:path>
                <a:path w="11185525" h="3623310">
                  <a:moveTo>
                    <a:pt x="8081443" y="2482316"/>
                  </a:moveTo>
                  <a:lnTo>
                    <a:pt x="8081443" y="2482316"/>
                  </a:lnTo>
                </a:path>
                <a:path w="11185525" h="3623310">
                  <a:moveTo>
                    <a:pt x="8060192" y="2503567"/>
                  </a:moveTo>
                  <a:lnTo>
                    <a:pt x="8060192" y="2503567"/>
                  </a:lnTo>
                </a:path>
                <a:path w="11185525" h="3623310">
                  <a:moveTo>
                    <a:pt x="8196806" y="2324452"/>
                  </a:moveTo>
                  <a:lnTo>
                    <a:pt x="8196806" y="2324452"/>
                  </a:lnTo>
                </a:path>
                <a:path w="11185525" h="3623310">
                  <a:moveTo>
                    <a:pt x="8175555" y="2344691"/>
                  </a:moveTo>
                  <a:lnTo>
                    <a:pt x="8175555" y="2344691"/>
                  </a:lnTo>
                </a:path>
                <a:path w="11185525" h="3623310">
                  <a:moveTo>
                    <a:pt x="8154304" y="2365942"/>
                  </a:moveTo>
                  <a:lnTo>
                    <a:pt x="8154304" y="2365942"/>
                  </a:lnTo>
                </a:path>
                <a:path w="11185525" h="3623310">
                  <a:moveTo>
                    <a:pt x="8134065" y="2387193"/>
                  </a:moveTo>
                  <a:lnTo>
                    <a:pt x="8134065" y="2387193"/>
                  </a:lnTo>
                </a:path>
                <a:path w="11185525" h="3623310">
                  <a:moveTo>
                    <a:pt x="8112814" y="2408444"/>
                  </a:moveTo>
                  <a:lnTo>
                    <a:pt x="8112814" y="2408444"/>
                  </a:lnTo>
                </a:path>
                <a:path w="11185525" h="3623310">
                  <a:moveTo>
                    <a:pt x="8091563" y="2429695"/>
                  </a:moveTo>
                  <a:lnTo>
                    <a:pt x="8091563" y="2429695"/>
                  </a:lnTo>
                </a:path>
                <a:path w="11185525" h="3623310">
                  <a:moveTo>
                    <a:pt x="8070312" y="2450946"/>
                  </a:moveTo>
                  <a:lnTo>
                    <a:pt x="8070312" y="2450946"/>
                  </a:lnTo>
                </a:path>
                <a:path w="11185525" h="3623310">
                  <a:moveTo>
                    <a:pt x="8049061" y="2471185"/>
                  </a:moveTo>
                  <a:lnTo>
                    <a:pt x="8049061" y="2471185"/>
                  </a:lnTo>
                </a:path>
                <a:path w="11185525" h="3623310">
                  <a:moveTo>
                    <a:pt x="8165435" y="2313320"/>
                  </a:moveTo>
                  <a:lnTo>
                    <a:pt x="8165435" y="2313320"/>
                  </a:lnTo>
                </a:path>
                <a:path w="11185525" h="3623310">
                  <a:moveTo>
                    <a:pt x="8144184" y="2334571"/>
                  </a:moveTo>
                  <a:lnTo>
                    <a:pt x="8144184" y="2334571"/>
                  </a:lnTo>
                </a:path>
                <a:path w="11185525" h="3623310">
                  <a:moveTo>
                    <a:pt x="8122933" y="2355822"/>
                  </a:moveTo>
                  <a:lnTo>
                    <a:pt x="8122933" y="2355822"/>
                  </a:lnTo>
                </a:path>
                <a:path w="11185525" h="3623310">
                  <a:moveTo>
                    <a:pt x="8101682" y="2377073"/>
                  </a:moveTo>
                  <a:lnTo>
                    <a:pt x="8101682" y="2377073"/>
                  </a:lnTo>
                </a:path>
                <a:path w="11185525" h="3623310">
                  <a:moveTo>
                    <a:pt x="8081443" y="2397312"/>
                  </a:moveTo>
                  <a:lnTo>
                    <a:pt x="8081443" y="2397312"/>
                  </a:lnTo>
                </a:path>
                <a:path w="11185525" h="3623310">
                  <a:moveTo>
                    <a:pt x="8060192" y="2418563"/>
                  </a:moveTo>
                  <a:lnTo>
                    <a:pt x="8060192" y="2418563"/>
                  </a:lnTo>
                </a:path>
                <a:path w="11185525" h="3623310">
                  <a:moveTo>
                    <a:pt x="8565156" y="2755543"/>
                  </a:moveTo>
                  <a:lnTo>
                    <a:pt x="8565156" y="2755543"/>
                  </a:lnTo>
                </a:path>
                <a:path w="11185525" h="3623310">
                  <a:moveTo>
                    <a:pt x="8544917" y="2776794"/>
                  </a:moveTo>
                  <a:lnTo>
                    <a:pt x="8544917" y="2776794"/>
                  </a:lnTo>
                </a:path>
                <a:path w="11185525" h="3623310">
                  <a:moveTo>
                    <a:pt x="8523666" y="2798045"/>
                  </a:moveTo>
                  <a:lnTo>
                    <a:pt x="8523666" y="2798045"/>
                  </a:lnTo>
                </a:path>
                <a:path w="11185525" h="3623310">
                  <a:moveTo>
                    <a:pt x="8502415" y="2819296"/>
                  </a:moveTo>
                  <a:lnTo>
                    <a:pt x="8502415" y="2819296"/>
                  </a:lnTo>
                </a:path>
                <a:path w="11185525" h="3623310">
                  <a:moveTo>
                    <a:pt x="8481164" y="2840547"/>
                  </a:moveTo>
                  <a:lnTo>
                    <a:pt x="8481164" y="2840547"/>
                  </a:lnTo>
                </a:path>
                <a:path w="11185525" h="3623310">
                  <a:moveTo>
                    <a:pt x="8459913" y="2861798"/>
                  </a:moveTo>
                  <a:lnTo>
                    <a:pt x="8459913" y="2861798"/>
                  </a:lnTo>
                </a:path>
                <a:path w="11185525" h="3623310">
                  <a:moveTo>
                    <a:pt x="8439674" y="2882037"/>
                  </a:moveTo>
                  <a:lnTo>
                    <a:pt x="8439674" y="2882037"/>
                  </a:lnTo>
                </a:path>
                <a:path w="11185525" h="3623310">
                  <a:moveTo>
                    <a:pt x="8870765" y="2408444"/>
                  </a:moveTo>
                  <a:lnTo>
                    <a:pt x="8870765" y="2408444"/>
                  </a:lnTo>
                </a:path>
                <a:path w="11185525" h="3623310">
                  <a:moveTo>
                    <a:pt x="8850526" y="2429695"/>
                  </a:moveTo>
                  <a:lnTo>
                    <a:pt x="8850526" y="2429695"/>
                  </a:lnTo>
                </a:path>
                <a:path w="11185525" h="3623310">
                  <a:moveTo>
                    <a:pt x="8829275" y="2450946"/>
                  </a:moveTo>
                  <a:lnTo>
                    <a:pt x="8829275" y="2450946"/>
                  </a:lnTo>
                </a:path>
                <a:path w="11185525" h="3623310">
                  <a:moveTo>
                    <a:pt x="8808024" y="2471185"/>
                  </a:moveTo>
                  <a:lnTo>
                    <a:pt x="8808024" y="2471185"/>
                  </a:lnTo>
                </a:path>
                <a:path w="11185525" h="3623310">
                  <a:moveTo>
                    <a:pt x="8786773" y="2492436"/>
                  </a:moveTo>
                  <a:lnTo>
                    <a:pt x="8786773" y="2492436"/>
                  </a:lnTo>
                </a:path>
                <a:path w="11185525" h="3623310">
                  <a:moveTo>
                    <a:pt x="8765522" y="2513687"/>
                  </a:moveTo>
                  <a:lnTo>
                    <a:pt x="8765522" y="2513687"/>
                  </a:lnTo>
                </a:path>
                <a:path w="11185525" h="3623310">
                  <a:moveTo>
                    <a:pt x="8744271" y="2534938"/>
                  </a:moveTo>
                  <a:lnTo>
                    <a:pt x="8744271" y="2534938"/>
                  </a:lnTo>
                </a:path>
                <a:path w="11185525" h="3623310">
                  <a:moveTo>
                    <a:pt x="8724032" y="2556189"/>
                  </a:moveTo>
                  <a:lnTo>
                    <a:pt x="8724032" y="2556189"/>
                  </a:lnTo>
                </a:path>
                <a:path w="11185525" h="3623310">
                  <a:moveTo>
                    <a:pt x="8702781" y="2576428"/>
                  </a:moveTo>
                  <a:lnTo>
                    <a:pt x="8702781" y="2576428"/>
                  </a:lnTo>
                </a:path>
                <a:path w="11185525" h="3623310">
                  <a:moveTo>
                    <a:pt x="8681530" y="2597679"/>
                  </a:moveTo>
                  <a:lnTo>
                    <a:pt x="8681530" y="2597679"/>
                  </a:lnTo>
                </a:path>
                <a:path w="11185525" h="3623310">
                  <a:moveTo>
                    <a:pt x="8660279" y="2618930"/>
                  </a:moveTo>
                  <a:lnTo>
                    <a:pt x="8660279" y="2618930"/>
                  </a:lnTo>
                </a:path>
                <a:path w="11185525" h="3623310">
                  <a:moveTo>
                    <a:pt x="8639028" y="2640181"/>
                  </a:moveTo>
                  <a:lnTo>
                    <a:pt x="8639028" y="2640181"/>
                  </a:lnTo>
                </a:path>
                <a:path w="11185525" h="3623310">
                  <a:moveTo>
                    <a:pt x="8617777" y="2661432"/>
                  </a:moveTo>
                  <a:lnTo>
                    <a:pt x="8617777" y="2661432"/>
                  </a:lnTo>
                </a:path>
                <a:path w="11185525" h="3623310">
                  <a:moveTo>
                    <a:pt x="8597538" y="2682683"/>
                  </a:moveTo>
                  <a:lnTo>
                    <a:pt x="8597538" y="2682683"/>
                  </a:lnTo>
                </a:path>
                <a:path w="11185525" h="3623310">
                  <a:moveTo>
                    <a:pt x="8576287" y="2702922"/>
                  </a:moveTo>
                  <a:lnTo>
                    <a:pt x="8576287" y="2702922"/>
                  </a:lnTo>
                </a:path>
                <a:path w="11185525" h="3623310">
                  <a:moveTo>
                    <a:pt x="8555036" y="2724173"/>
                  </a:moveTo>
                  <a:lnTo>
                    <a:pt x="8555036" y="2724173"/>
                  </a:lnTo>
                </a:path>
                <a:path w="11185525" h="3623310">
                  <a:moveTo>
                    <a:pt x="8533785" y="2745424"/>
                  </a:moveTo>
                  <a:lnTo>
                    <a:pt x="8533785" y="2745424"/>
                  </a:lnTo>
                </a:path>
                <a:path w="11185525" h="3623310">
                  <a:moveTo>
                    <a:pt x="8512534" y="2766675"/>
                  </a:moveTo>
                  <a:lnTo>
                    <a:pt x="8512534" y="2766675"/>
                  </a:lnTo>
                </a:path>
                <a:path w="11185525" h="3623310">
                  <a:moveTo>
                    <a:pt x="8492295" y="2787926"/>
                  </a:moveTo>
                  <a:lnTo>
                    <a:pt x="8492295" y="2787926"/>
                  </a:lnTo>
                </a:path>
                <a:path w="11185525" h="3623310">
                  <a:moveTo>
                    <a:pt x="8471044" y="2809177"/>
                  </a:moveTo>
                  <a:lnTo>
                    <a:pt x="8471044" y="2809177"/>
                  </a:lnTo>
                </a:path>
                <a:path w="11185525" h="3623310">
                  <a:moveTo>
                    <a:pt x="8449793" y="2829416"/>
                  </a:moveTo>
                  <a:lnTo>
                    <a:pt x="8449793" y="2829416"/>
                  </a:lnTo>
                </a:path>
                <a:path w="11185525" h="3623310">
                  <a:moveTo>
                    <a:pt x="8428542" y="2850667"/>
                  </a:moveTo>
                  <a:lnTo>
                    <a:pt x="8428542" y="2850667"/>
                  </a:lnTo>
                </a:path>
                <a:path w="11185525" h="3623310">
                  <a:moveTo>
                    <a:pt x="8407291" y="2871917"/>
                  </a:moveTo>
                  <a:lnTo>
                    <a:pt x="8407291" y="2871917"/>
                  </a:lnTo>
                </a:path>
                <a:path w="11185525" h="3623310">
                  <a:moveTo>
                    <a:pt x="8881897" y="2355822"/>
                  </a:moveTo>
                  <a:lnTo>
                    <a:pt x="8881897" y="2355822"/>
                  </a:lnTo>
                </a:path>
                <a:path w="11185525" h="3623310">
                  <a:moveTo>
                    <a:pt x="8860646" y="2377073"/>
                  </a:moveTo>
                  <a:lnTo>
                    <a:pt x="8860646" y="2377073"/>
                  </a:lnTo>
                </a:path>
                <a:path w="11185525" h="3623310">
                  <a:moveTo>
                    <a:pt x="8839395" y="2397312"/>
                  </a:moveTo>
                  <a:lnTo>
                    <a:pt x="8839395" y="2397312"/>
                  </a:lnTo>
                </a:path>
                <a:path w="11185525" h="3623310">
                  <a:moveTo>
                    <a:pt x="8818144" y="2418563"/>
                  </a:moveTo>
                  <a:lnTo>
                    <a:pt x="8818144" y="2418563"/>
                  </a:lnTo>
                </a:path>
                <a:path w="11185525" h="3623310">
                  <a:moveTo>
                    <a:pt x="8796893" y="2439814"/>
                  </a:moveTo>
                  <a:lnTo>
                    <a:pt x="8796893" y="2439814"/>
                  </a:lnTo>
                </a:path>
                <a:path w="11185525" h="3623310">
                  <a:moveTo>
                    <a:pt x="8776654" y="2461065"/>
                  </a:moveTo>
                  <a:lnTo>
                    <a:pt x="8776654" y="2461065"/>
                  </a:lnTo>
                </a:path>
                <a:path w="11185525" h="3623310">
                  <a:moveTo>
                    <a:pt x="8755403" y="2482316"/>
                  </a:moveTo>
                  <a:lnTo>
                    <a:pt x="8755403" y="2482316"/>
                  </a:lnTo>
                </a:path>
                <a:path w="11185525" h="3623310">
                  <a:moveTo>
                    <a:pt x="8734152" y="2503567"/>
                  </a:moveTo>
                  <a:lnTo>
                    <a:pt x="8734152" y="2503567"/>
                  </a:lnTo>
                </a:path>
                <a:path w="11185525" h="3623310">
                  <a:moveTo>
                    <a:pt x="8712901" y="2523806"/>
                  </a:moveTo>
                  <a:lnTo>
                    <a:pt x="8712901" y="2523806"/>
                  </a:lnTo>
                </a:path>
                <a:path w="11185525" h="3623310">
                  <a:moveTo>
                    <a:pt x="8691650" y="2545057"/>
                  </a:moveTo>
                  <a:lnTo>
                    <a:pt x="8691650" y="2545057"/>
                  </a:lnTo>
                </a:path>
                <a:path w="11185525" h="3623310">
                  <a:moveTo>
                    <a:pt x="8671411" y="2566308"/>
                  </a:moveTo>
                  <a:lnTo>
                    <a:pt x="8671411" y="2566308"/>
                  </a:lnTo>
                </a:path>
                <a:path w="11185525" h="3623310">
                  <a:moveTo>
                    <a:pt x="8650160" y="2587559"/>
                  </a:moveTo>
                  <a:lnTo>
                    <a:pt x="8650160" y="2587559"/>
                  </a:lnTo>
                </a:path>
                <a:path w="11185525" h="3623310">
                  <a:moveTo>
                    <a:pt x="8628909" y="2608810"/>
                  </a:moveTo>
                  <a:lnTo>
                    <a:pt x="8628909" y="2608810"/>
                  </a:lnTo>
                </a:path>
                <a:path w="11185525" h="3623310">
                  <a:moveTo>
                    <a:pt x="8607658" y="2630061"/>
                  </a:moveTo>
                  <a:lnTo>
                    <a:pt x="8607658" y="2630061"/>
                  </a:lnTo>
                </a:path>
                <a:path w="11185525" h="3623310">
                  <a:moveTo>
                    <a:pt x="8586407" y="2650300"/>
                  </a:moveTo>
                  <a:lnTo>
                    <a:pt x="8586407" y="2650300"/>
                  </a:lnTo>
                </a:path>
                <a:path w="11185525" h="3623310">
                  <a:moveTo>
                    <a:pt x="8565156" y="2671551"/>
                  </a:moveTo>
                  <a:lnTo>
                    <a:pt x="8565156" y="2671551"/>
                  </a:lnTo>
                </a:path>
                <a:path w="11185525" h="3623310">
                  <a:moveTo>
                    <a:pt x="8544917" y="2692802"/>
                  </a:moveTo>
                  <a:lnTo>
                    <a:pt x="8544917" y="2692802"/>
                  </a:lnTo>
                </a:path>
                <a:path w="11185525" h="3623310">
                  <a:moveTo>
                    <a:pt x="8523666" y="2714053"/>
                  </a:moveTo>
                  <a:lnTo>
                    <a:pt x="8523666" y="2714053"/>
                  </a:lnTo>
                </a:path>
                <a:path w="11185525" h="3623310">
                  <a:moveTo>
                    <a:pt x="8502415" y="2735304"/>
                  </a:moveTo>
                  <a:lnTo>
                    <a:pt x="8502415" y="2735304"/>
                  </a:lnTo>
                </a:path>
                <a:path w="11185525" h="3623310">
                  <a:moveTo>
                    <a:pt x="8481164" y="2755543"/>
                  </a:moveTo>
                  <a:lnTo>
                    <a:pt x="8481164" y="2755543"/>
                  </a:lnTo>
                </a:path>
                <a:path w="11185525" h="3623310">
                  <a:moveTo>
                    <a:pt x="8459913" y="2776794"/>
                  </a:moveTo>
                  <a:lnTo>
                    <a:pt x="8459913" y="2776794"/>
                  </a:lnTo>
                </a:path>
                <a:path w="11185525" h="3623310">
                  <a:moveTo>
                    <a:pt x="8439674" y="2798045"/>
                  </a:moveTo>
                  <a:lnTo>
                    <a:pt x="8439674" y="2798045"/>
                  </a:lnTo>
                </a:path>
                <a:path w="11185525" h="3623310">
                  <a:moveTo>
                    <a:pt x="8418423" y="2819296"/>
                  </a:moveTo>
                  <a:lnTo>
                    <a:pt x="8418423" y="2819296"/>
                  </a:lnTo>
                </a:path>
                <a:path w="11185525" h="3623310">
                  <a:moveTo>
                    <a:pt x="8397172" y="2840547"/>
                  </a:moveTo>
                  <a:lnTo>
                    <a:pt x="8397172" y="2840547"/>
                  </a:lnTo>
                </a:path>
                <a:path w="11185525" h="3623310">
                  <a:moveTo>
                    <a:pt x="8375921" y="2861798"/>
                  </a:moveTo>
                  <a:lnTo>
                    <a:pt x="8375921" y="2861798"/>
                  </a:lnTo>
                </a:path>
                <a:path w="11185525" h="3623310">
                  <a:moveTo>
                    <a:pt x="8354670" y="2882037"/>
                  </a:moveTo>
                  <a:lnTo>
                    <a:pt x="8354670" y="2882037"/>
                  </a:lnTo>
                </a:path>
                <a:path w="11185525" h="3623310">
                  <a:moveTo>
                    <a:pt x="8850526" y="2344691"/>
                  </a:moveTo>
                  <a:lnTo>
                    <a:pt x="8850526" y="2344691"/>
                  </a:lnTo>
                </a:path>
                <a:path w="11185525" h="3623310">
                  <a:moveTo>
                    <a:pt x="8829275" y="2365942"/>
                  </a:moveTo>
                  <a:lnTo>
                    <a:pt x="8829275" y="2365942"/>
                  </a:lnTo>
                </a:path>
                <a:path w="11185525" h="3623310">
                  <a:moveTo>
                    <a:pt x="8808024" y="2387193"/>
                  </a:moveTo>
                  <a:lnTo>
                    <a:pt x="8808024" y="2387193"/>
                  </a:lnTo>
                </a:path>
                <a:path w="11185525" h="3623310">
                  <a:moveTo>
                    <a:pt x="8786773" y="2408444"/>
                  </a:moveTo>
                  <a:lnTo>
                    <a:pt x="8786773" y="2408444"/>
                  </a:lnTo>
                </a:path>
                <a:path w="11185525" h="3623310">
                  <a:moveTo>
                    <a:pt x="8765522" y="2429695"/>
                  </a:moveTo>
                  <a:lnTo>
                    <a:pt x="8765522" y="2429695"/>
                  </a:lnTo>
                </a:path>
                <a:path w="11185525" h="3623310">
                  <a:moveTo>
                    <a:pt x="8744271" y="2450946"/>
                  </a:moveTo>
                  <a:lnTo>
                    <a:pt x="8744271" y="2450946"/>
                  </a:lnTo>
                </a:path>
                <a:path w="11185525" h="3623310">
                  <a:moveTo>
                    <a:pt x="8724032" y="2471185"/>
                  </a:moveTo>
                  <a:lnTo>
                    <a:pt x="8724032" y="2471185"/>
                  </a:lnTo>
                </a:path>
                <a:path w="11185525" h="3623310">
                  <a:moveTo>
                    <a:pt x="8702781" y="2492436"/>
                  </a:moveTo>
                  <a:lnTo>
                    <a:pt x="8702781" y="2492436"/>
                  </a:lnTo>
                </a:path>
                <a:path w="11185525" h="3623310">
                  <a:moveTo>
                    <a:pt x="8681530" y="2513687"/>
                  </a:moveTo>
                  <a:lnTo>
                    <a:pt x="8681530" y="2513687"/>
                  </a:lnTo>
                </a:path>
                <a:path w="11185525" h="3623310">
                  <a:moveTo>
                    <a:pt x="8660279" y="2534938"/>
                  </a:moveTo>
                  <a:lnTo>
                    <a:pt x="8660279" y="2534938"/>
                  </a:lnTo>
                </a:path>
                <a:path w="11185525" h="3623310">
                  <a:moveTo>
                    <a:pt x="8639028" y="2556189"/>
                  </a:moveTo>
                  <a:lnTo>
                    <a:pt x="8639028" y="2556189"/>
                  </a:lnTo>
                </a:path>
                <a:path w="11185525" h="3623310">
                  <a:moveTo>
                    <a:pt x="8617777" y="2576428"/>
                  </a:moveTo>
                  <a:lnTo>
                    <a:pt x="8617777" y="2576428"/>
                  </a:lnTo>
                </a:path>
                <a:path w="11185525" h="3623310">
                  <a:moveTo>
                    <a:pt x="8597538" y="2597679"/>
                  </a:moveTo>
                  <a:lnTo>
                    <a:pt x="8597538" y="2597679"/>
                  </a:lnTo>
                </a:path>
                <a:path w="11185525" h="3623310">
                  <a:moveTo>
                    <a:pt x="8576287" y="2618930"/>
                  </a:moveTo>
                  <a:lnTo>
                    <a:pt x="8576287" y="2618930"/>
                  </a:lnTo>
                </a:path>
                <a:path w="11185525" h="3623310">
                  <a:moveTo>
                    <a:pt x="8555036" y="2640181"/>
                  </a:moveTo>
                  <a:lnTo>
                    <a:pt x="8555036" y="2640181"/>
                  </a:lnTo>
                </a:path>
                <a:path w="11185525" h="3623310">
                  <a:moveTo>
                    <a:pt x="8533785" y="2661432"/>
                  </a:moveTo>
                  <a:lnTo>
                    <a:pt x="8533785" y="2661432"/>
                  </a:lnTo>
                </a:path>
                <a:path w="11185525" h="3623310">
                  <a:moveTo>
                    <a:pt x="8512534" y="2682683"/>
                  </a:moveTo>
                  <a:lnTo>
                    <a:pt x="8512534" y="2682683"/>
                  </a:lnTo>
                </a:path>
                <a:path w="11185525" h="3623310">
                  <a:moveTo>
                    <a:pt x="8492295" y="2702922"/>
                  </a:moveTo>
                  <a:lnTo>
                    <a:pt x="8492295" y="2702922"/>
                  </a:lnTo>
                </a:path>
                <a:path w="11185525" h="3623310">
                  <a:moveTo>
                    <a:pt x="8471044" y="2724173"/>
                  </a:moveTo>
                  <a:lnTo>
                    <a:pt x="8471044" y="2724173"/>
                  </a:lnTo>
                </a:path>
                <a:path w="11185525" h="3623310">
                  <a:moveTo>
                    <a:pt x="8449793" y="2745424"/>
                  </a:moveTo>
                  <a:lnTo>
                    <a:pt x="8449793" y="2745424"/>
                  </a:lnTo>
                </a:path>
                <a:path w="11185525" h="3623310">
                  <a:moveTo>
                    <a:pt x="8428542" y="2766675"/>
                  </a:moveTo>
                  <a:lnTo>
                    <a:pt x="8428542" y="2766675"/>
                  </a:lnTo>
                </a:path>
                <a:path w="11185525" h="3623310">
                  <a:moveTo>
                    <a:pt x="8407291" y="2787926"/>
                  </a:moveTo>
                  <a:lnTo>
                    <a:pt x="8407291" y="2787926"/>
                  </a:lnTo>
                </a:path>
                <a:path w="11185525" h="3623310">
                  <a:moveTo>
                    <a:pt x="8386041" y="2809177"/>
                  </a:moveTo>
                  <a:lnTo>
                    <a:pt x="8386041" y="2809177"/>
                  </a:lnTo>
                </a:path>
                <a:path w="11185525" h="3623310">
                  <a:moveTo>
                    <a:pt x="8365801" y="2829416"/>
                  </a:moveTo>
                  <a:lnTo>
                    <a:pt x="8365801" y="2829416"/>
                  </a:lnTo>
                </a:path>
                <a:path w="11185525" h="3623310">
                  <a:moveTo>
                    <a:pt x="8344550" y="2850667"/>
                  </a:moveTo>
                  <a:lnTo>
                    <a:pt x="8344550" y="2850667"/>
                  </a:lnTo>
                </a:path>
                <a:path w="11185525" h="3623310">
                  <a:moveTo>
                    <a:pt x="8323300" y="2871917"/>
                  </a:moveTo>
                  <a:lnTo>
                    <a:pt x="8323300" y="2871917"/>
                  </a:lnTo>
                </a:path>
                <a:path w="11185525" h="3623310">
                  <a:moveTo>
                    <a:pt x="8302049" y="2893168"/>
                  </a:moveTo>
                  <a:lnTo>
                    <a:pt x="8302049" y="2893168"/>
                  </a:lnTo>
                </a:path>
                <a:path w="11185525" h="3623310">
                  <a:moveTo>
                    <a:pt x="8818144" y="2334571"/>
                  </a:moveTo>
                  <a:lnTo>
                    <a:pt x="8818144" y="2334571"/>
                  </a:lnTo>
                </a:path>
                <a:path w="11185525" h="3623310">
                  <a:moveTo>
                    <a:pt x="8796893" y="2355822"/>
                  </a:moveTo>
                  <a:lnTo>
                    <a:pt x="8796893" y="2355822"/>
                  </a:lnTo>
                </a:path>
                <a:path w="11185525" h="3623310">
                  <a:moveTo>
                    <a:pt x="8776654" y="2377073"/>
                  </a:moveTo>
                  <a:lnTo>
                    <a:pt x="8776654" y="2377073"/>
                  </a:lnTo>
                </a:path>
                <a:path w="11185525" h="3623310">
                  <a:moveTo>
                    <a:pt x="8755403" y="2397312"/>
                  </a:moveTo>
                  <a:lnTo>
                    <a:pt x="8755403" y="2397312"/>
                  </a:lnTo>
                </a:path>
                <a:path w="11185525" h="3623310">
                  <a:moveTo>
                    <a:pt x="8734152" y="2418563"/>
                  </a:moveTo>
                  <a:lnTo>
                    <a:pt x="8734152" y="2418563"/>
                  </a:lnTo>
                </a:path>
                <a:path w="11185525" h="3623310">
                  <a:moveTo>
                    <a:pt x="8712901" y="2439814"/>
                  </a:moveTo>
                  <a:lnTo>
                    <a:pt x="8712901" y="2439814"/>
                  </a:lnTo>
                </a:path>
                <a:path w="11185525" h="3623310">
                  <a:moveTo>
                    <a:pt x="8691650" y="2461065"/>
                  </a:moveTo>
                  <a:lnTo>
                    <a:pt x="8691650" y="2461065"/>
                  </a:lnTo>
                </a:path>
                <a:path w="11185525" h="3623310">
                  <a:moveTo>
                    <a:pt x="8671411" y="2482316"/>
                  </a:moveTo>
                  <a:lnTo>
                    <a:pt x="8671411" y="2482316"/>
                  </a:lnTo>
                </a:path>
                <a:path w="11185525" h="3623310">
                  <a:moveTo>
                    <a:pt x="8650160" y="2503567"/>
                  </a:moveTo>
                  <a:lnTo>
                    <a:pt x="8650160" y="2503567"/>
                  </a:lnTo>
                </a:path>
                <a:path w="11185525" h="3623310">
                  <a:moveTo>
                    <a:pt x="8628909" y="2523806"/>
                  </a:moveTo>
                  <a:lnTo>
                    <a:pt x="8628909" y="2523806"/>
                  </a:lnTo>
                </a:path>
                <a:path w="11185525" h="3623310">
                  <a:moveTo>
                    <a:pt x="8607658" y="2545057"/>
                  </a:moveTo>
                  <a:lnTo>
                    <a:pt x="8607658" y="2545057"/>
                  </a:lnTo>
                </a:path>
                <a:path w="11185525" h="3623310">
                  <a:moveTo>
                    <a:pt x="8586407" y="2566308"/>
                  </a:moveTo>
                  <a:lnTo>
                    <a:pt x="8586407" y="2566308"/>
                  </a:lnTo>
                </a:path>
                <a:path w="11185525" h="3623310">
                  <a:moveTo>
                    <a:pt x="8565156" y="2587559"/>
                  </a:moveTo>
                  <a:lnTo>
                    <a:pt x="8565156" y="2587559"/>
                  </a:lnTo>
                </a:path>
                <a:path w="11185525" h="3623310">
                  <a:moveTo>
                    <a:pt x="8544917" y="2608810"/>
                  </a:moveTo>
                  <a:lnTo>
                    <a:pt x="8544917" y="2608810"/>
                  </a:lnTo>
                </a:path>
                <a:path w="11185525" h="3623310">
                  <a:moveTo>
                    <a:pt x="8523666" y="2630061"/>
                  </a:moveTo>
                  <a:lnTo>
                    <a:pt x="8523666" y="2630061"/>
                  </a:lnTo>
                </a:path>
                <a:path w="11185525" h="3623310">
                  <a:moveTo>
                    <a:pt x="8502415" y="2650300"/>
                  </a:moveTo>
                  <a:lnTo>
                    <a:pt x="8502415" y="2650300"/>
                  </a:lnTo>
                </a:path>
                <a:path w="11185525" h="3623310">
                  <a:moveTo>
                    <a:pt x="8481164" y="2671551"/>
                  </a:moveTo>
                  <a:lnTo>
                    <a:pt x="8481164" y="2671551"/>
                  </a:lnTo>
                </a:path>
                <a:path w="11185525" h="3623310">
                  <a:moveTo>
                    <a:pt x="8459913" y="2692802"/>
                  </a:moveTo>
                  <a:lnTo>
                    <a:pt x="8459913" y="2692802"/>
                  </a:lnTo>
                </a:path>
                <a:path w="11185525" h="3623310">
                  <a:moveTo>
                    <a:pt x="8439674" y="2714053"/>
                  </a:moveTo>
                  <a:lnTo>
                    <a:pt x="8439674" y="2714053"/>
                  </a:lnTo>
                </a:path>
                <a:path w="11185525" h="3623310">
                  <a:moveTo>
                    <a:pt x="8418423" y="2735304"/>
                  </a:moveTo>
                  <a:lnTo>
                    <a:pt x="8418423" y="2735304"/>
                  </a:lnTo>
                </a:path>
                <a:path w="11185525" h="3623310">
                  <a:moveTo>
                    <a:pt x="8397172" y="2755543"/>
                  </a:moveTo>
                  <a:lnTo>
                    <a:pt x="8397172" y="2755543"/>
                  </a:lnTo>
                </a:path>
                <a:path w="11185525" h="3623310">
                  <a:moveTo>
                    <a:pt x="8375921" y="2776794"/>
                  </a:moveTo>
                  <a:lnTo>
                    <a:pt x="8375921" y="2776794"/>
                  </a:lnTo>
                </a:path>
                <a:path w="11185525" h="3623310">
                  <a:moveTo>
                    <a:pt x="8354670" y="2798045"/>
                  </a:moveTo>
                  <a:lnTo>
                    <a:pt x="8354670" y="2798045"/>
                  </a:lnTo>
                </a:path>
                <a:path w="11185525" h="3623310">
                  <a:moveTo>
                    <a:pt x="8333419" y="2819296"/>
                  </a:moveTo>
                  <a:lnTo>
                    <a:pt x="8333419" y="2819296"/>
                  </a:lnTo>
                </a:path>
                <a:path w="11185525" h="3623310">
                  <a:moveTo>
                    <a:pt x="8313180" y="2840547"/>
                  </a:moveTo>
                  <a:lnTo>
                    <a:pt x="8313180" y="2840547"/>
                  </a:lnTo>
                </a:path>
                <a:path w="11185525" h="3623310">
                  <a:moveTo>
                    <a:pt x="8291929" y="2861798"/>
                  </a:moveTo>
                  <a:lnTo>
                    <a:pt x="8291929" y="2861798"/>
                  </a:lnTo>
                </a:path>
                <a:path w="11185525" h="3623310">
                  <a:moveTo>
                    <a:pt x="8270678" y="2882037"/>
                  </a:moveTo>
                  <a:lnTo>
                    <a:pt x="8270678" y="2882037"/>
                  </a:lnTo>
                </a:path>
                <a:path w="11185525" h="3623310">
                  <a:moveTo>
                    <a:pt x="8765522" y="2344691"/>
                  </a:moveTo>
                  <a:lnTo>
                    <a:pt x="8765522" y="2344691"/>
                  </a:lnTo>
                </a:path>
                <a:path w="11185525" h="3623310">
                  <a:moveTo>
                    <a:pt x="8744271" y="2365942"/>
                  </a:moveTo>
                  <a:lnTo>
                    <a:pt x="8744271" y="2365942"/>
                  </a:lnTo>
                </a:path>
                <a:path w="11185525" h="3623310">
                  <a:moveTo>
                    <a:pt x="8724032" y="2387193"/>
                  </a:moveTo>
                  <a:lnTo>
                    <a:pt x="8724032" y="2387193"/>
                  </a:lnTo>
                </a:path>
                <a:path w="11185525" h="3623310">
                  <a:moveTo>
                    <a:pt x="8702781" y="2408444"/>
                  </a:moveTo>
                  <a:lnTo>
                    <a:pt x="8702781" y="2408444"/>
                  </a:lnTo>
                </a:path>
                <a:path w="11185525" h="3623310">
                  <a:moveTo>
                    <a:pt x="8681530" y="2429695"/>
                  </a:moveTo>
                  <a:lnTo>
                    <a:pt x="8681530" y="2429695"/>
                  </a:lnTo>
                </a:path>
                <a:path w="11185525" h="3623310">
                  <a:moveTo>
                    <a:pt x="8660279" y="2450946"/>
                  </a:moveTo>
                  <a:lnTo>
                    <a:pt x="8660279" y="2450946"/>
                  </a:lnTo>
                </a:path>
                <a:path w="11185525" h="3623310">
                  <a:moveTo>
                    <a:pt x="8639028" y="2471185"/>
                  </a:moveTo>
                  <a:lnTo>
                    <a:pt x="8639028" y="2471185"/>
                  </a:lnTo>
                </a:path>
                <a:path w="11185525" h="3623310">
                  <a:moveTo>
                    <a:pt x="8617777" y="2492436"/>
                  </a:moveTo>
                  <a:lnTo>
                    <a:pt x="8617777" y="2492436"/>
                  </a:lnTo>
                </a:path>
                <a:path w="11185525" h="3623310">
                  <a:moveTo>
                    <a:pt x="8597538" y="2513687"/>
                  </a:moveTo>
                  <a:lnTo>
                    <a:pt x="8597538" y="2513687"/>
                  </a:lnTo>
                </a:path>
                <a:path w="11185525" h="3623310">
                  <a:moveTo>
                    <a:pt x="8576287" y="2534938"/>
                  </a:moveTo>
                  <a:lnTo>
                    <a:pt x="8576287" y="2534938"/>
                  </a:lnTo>
                </a:path>
                <a:path w="11185525" h="3623310">
                  <a:moveTo>
                    <a:pt x="8555036" y="2556189"/>
                  </a:moveTo>
                  <a:lnTo>
                    <a:pt x="8555036" y="2556189"/>
                  </a:lnTo>
                </a:path>
                <a:path w="11185525" h="3623310">
                  <a:moveTo>
                    <a:pt x="8533785" y="2576428"/>
                  </a:moveTo>
                  <a:lnTo>
                    <a:pt x="8533785" y="2576428"/>
                  </a:lnTo>
                </a:path>
                <a:path w="11185525" h="3623310">
                  <a:moveTo>
                    <a:pt x="8512534" y="2597679"/>
                  </a:moveTo>
                  <a:lnTo>
                    <a:pt x="8512534" y="2597679"/>
                  </a:lnTo>
                </a:path>
                <a:path w="11185525" h="3623310">
                  <a:moveTo>
                    <a:pt x="8492295" y="2618930"/>
                  </a:moveTo>
                  <a:lnTo>
                    <a:pt x="8492295" y="2618930"/>
                  </a:lnTo>
                </a:path>
                <a:path w="11185525" h="3623310">
                  <a:moveTo>
                    <a:pt x="8471044" y="2640181"/>
                  </a:moveTo>
                  <a:lnTo>
                    <a:pt x="8471044" y="2640181"/>
                  </a:lnTo>
                </a:path>
                <a:path w="11185525" h="3623310">
                  <a:moveTo>
                    <a:pt x="8449793" y="2661432"/>
                  </a:moveTo>
                  <a:lnTo>
                    <a:pt x="8449793" y="2661432"/>
                  </a:lnTo>
                </a:path>
                <a:path w="11185525" h="3623310">
                  <a:moveTo>
                    <a:pt x="8428542" y="2682683"/>
                  </a:moveTo>
                  <a:lnTo>
                    <a:pt x="8428542" y="2682683"/>
                  </a:lnTo>
                </a:path>
                <a:path w="11185525" h="3623310">
                  <a:moveTo>
                    <a:pt x="8407291" y="2702922"/>
                  </a:moveTo>
                  <a:lnTo>
                    <a:pt x="8407291" y="2702922"/>
                  </a:lnTo>
                </a:path>
                <a:path w="11185525" h="3623310">
                  <a:moveTo>
                    <a:pt x="8386041" y="2724173"/>
                  </a:moveTo>
                  <a:lnTo>
                    <a:pt x="8386041" y="2724173"/>
                  </a:lnTo>
                </a:path>
                <a:path w="11185525" h="3623310">
                  <a:moveTo>
                    <a:pt x="8365801" y="2745424"/>
                  </a:moveTo>
                  <a:lnTo>
                    <a:pt x="8365801" y="2745424"/>
                  </a:lnTo>
                </a:path>
                <a:path w="11185525" h="3623310">
                  <a:moveTo>
                    <a:pt x="8344550" y="2766675"/>
                  </a:moveTo>
                  <a:lnTo>
                    <a:pt x="8344550" y="2766675"/>
                  </a:lnTo>
                </a:path>
                <a:path w="11185525" h="3623310">
                  <a:moveTo>
                    <a:pt x="8323300" y="2787926"/>
                  </a:moveTo>
                  <a:lnTo>
                    <a:pt x="8323300" y="2787926"/>
                  </a:lnTo>
                </a:path>
                <a:path w="11185525" h="3623310">
                  <a:moveTo>
                    <a:pt x="8302049" y="2809177"/>
                  </a:moveTo>
                  <a:lnTo>
                    <a:pt x="8302049" y="2809177"/>
                  </a:lnTo>
                </a:path>
                <a:path w="11185525" h="3623310">
                  <a:moveTo>
                    <a:pt x="8280798" y="2829416"/>
                  </a:moveTo>
                  <a:lnTo>
                    <a:pt x="8280798" y="2829416"/>
                  </a:lnTo>
                </a:path>
                <a:path w="11185525" h="3623310">
                  <a:moveTo>
                    <a:pt x="8260559" y="2850667"/>
                  </a:moveTo>
                  <a:lnTo>
                    <a:pt x="8260559" y="2850667"/>
                  </a:lnTo>
                </a:path>
                <a:path w="11185525" h="3623310">
                  <a:moveTo>
                    <a:pt x="8239308" y="2871917"/>
                  </a:moveTo>
                  <a:lnTo>
                    <a:pt x="8239308" y="2871917"/>
                  </a:lnTo>
                </a:path>
                <a:path w="11185525" h="3623310">
                  <a:moveTo>
                    <a:pt x="8218057" y="2893168"/>
                  </a:moveTo>
                  <a:lnTo>
                    <a:pt x="8218057" y="2893168"/>
                  </a:lnTo>
                </a:path>
                <a:path w="11185525" h="3623310">
                  <a:moveTo>
                    <a:pt x="8734152" y="2334571"/>
                  </a:moveTo>
                  <a:lnTo>
                    <a:pt x="8734152" y="2334571"/>
                  </a:lnTo>
                </a:path>
                <a:path w="11185525" h="3623310">
                  <a:moveTo>
                    <a:pt x="8712901" y="2355822"/>
                  </a:moveTo>
                  <a:lnTo>
                    <a:pt x="8712901" y="2355822"/>
                  </a:lnTo>
                </a:path>
                <a:path w="11185525" h="3623310">
                  <a:moveTo>
                    <a:pt x="8691650" y="2377073"/>
                  </a:moveTo>
                  <a:lnTo>
                    <a:pt x="8691650" y="2377073"/>
                  </a:lnTo>
                </a:path>
                <a:path w="11185525" h="3623310">
                  <a:moveTo>
                    <a:pt x="8671411" y="2397312"/>
                  </a:moveTo>
                  <a:lnTo>
                    <a:pt x="8671411" y="2397312"/>
                  </a:lnTo>
                </a:path>
                <a:path w="11185525" h="3623310">
                  <a:moveTo>
                    <a:pt x="8650160" y="2418563"/>
                  </a:moveTo>
                  <a:lnTo>
                    <a:pt x="8650160" y="2418563"/>
                  </a:lnTo>
                </a:path>
                <a:path w="11185525" h="3623310">
                  <a:moveTo>
                    <a:pt x="8628909" y="2439814"/>
                  </a:moveTo>
                  <a:lnTo>
                    <a:pt x="8628909" y="2439814"/>
                  </a:lnTo>
                </a:path>
                <a:path w="11185525" h="3623310">
                  <a:moveTo>
                    <a:pt x="8607658" y="2461065"/>
                  </a:moveTo>
                  <a:lnTo>
                    <a:pt x="8607658" y="2461065"/>
                  </a:lnTo>
                </a:path>
                <a:path w="11185525" h="3623310">
                  <a:moveTo>
                    <a:pt x="8586407" y="2482316"/>
                  </a:moveTo>
                  <a:lnTo>
                    <a:pt x="8586407" y="2482316"/>
                  </a:lnTo>
                </a:path>
                <a:path w="11185525" h="3623310">
                  <a:moveTo>
                    <a:pt x="8565156" y="2503567"/>
                  </a:moveTo>
                  <a:lnTo>
                    <a:pt x="8565156" y="2503567"/>
                  </a:lnTo>
                </a:path>
                <a:path w="11185525" h="3623310">
                  <a:moveTo>
                    <a:pt x="8544917" y="2523806"/>
                  </a:moveTo>
                  <a:lnTo>
                    <a:pt x="8544917" y="2523806"/>
                  </a:lnTo>
                </a:path>
                <a:path w="11185525" h="3623310">
                  <a:moveTo>
                    <a:pt x="8523666" y="2545057"/>
                  </a:moveTo>
                  <a:lnTo>
                    <a:pt x="8523666" y="2545057"/>
                  </a:lnTo>
                </a:path>
                <a:path w="11185525" h="3623310">
                  <a:moveTo>
                    <a:pt x="8502415" y="2566308"/>
                  </a:moveTo>
                  <a:lnTo>
                    <a:pt x="8502415" y="2566308"/>
                  </a:lnTo>
                </a:path>
                <a:path w="11185525" h="3623310">
                  <a:moveTo>
                    <a:pt x="8481164" y="2587559"/>
                  </a:moveTo>
                  <a:lnTo>
                    <a:pt x="8481164" y="2587559"/>
                  </a:lnTo>
                </a:path>
                <a:path w="11185525" h="3623310">
                  <a:moveTo>
                    <a:pt x="8459913" y="2608810"/>
                  </a:moveTo>
                  <a:lnTo>
                    <a:pt x="8459913" y="2608810"/>
                  </a:lnTo>
                </a:path>
                <a:path w="11185525" h="3623310">
                  <a:moveTo>
                    <a:pt x="8439674" y="2630061"/>
                  </a:moveTo>
                  <a:lnTo>
                    <a:pt x="8439674" y="2630061"/>
                  </a:lnTo>
                </a:path>
                <a:path w="11185525" h="3623310">
                  <a:moveTo>
                    <a:pt x="8418423" y="2650300"/>
                  </a:moveTo>
                  <a:lnTo>
                    <a:pt x="8418423" y="2650300"/>
                  </a:lnTo>
                </a:path>
                <a:path w="11185525" h="3623310">
                  <a:moveTo>
                    <a:pt x="8397172" y="2671551"/>
                  </a:moveTo>
                  <a:lnTo>
                    <a:pt x="8397172" y="2671551"/>
                  </a:lnTo>
                </a:path>
                <a:path w="11185525" h="3623310">
                  <a:moveTo>
                    <a:pt x="8375921" y="2692802"/>
                  </a:moveTo>
                  <a:lnTo>
                    <a:pt x="8375921" y="2692802"/>
                  </a:lnTo>
                </a:path>
                <a:path w="11185525" h="3623310">
                  <a:moveTo>
                    <a:pt x="8354670" y="2714053"/>
                  </a:moveTo>
                  <a:lnTo>
                    <a:pt x="8354670" y="2714053"/>
                  </a:lnTo>
                </a:path>
                <a:path w="11185525" h="3623310">
                  <a:moveTo>
                    <a:pt x="8333419" y="2735304"/>
                  </a:moveTo>
                  <a:lnTo>
                    <a:pt x="8333419" y="2735304"/>
                  </a:lnTo>
                </a:path>
                <a:path w="11185525" h="3623310">
                  <a:moveTo>
                    <a:pt x="8313180" y="2755543"/>
                  </a:moveTo>
                  <a:lnTo>
                    <a:pt x="8313180" y="2755543"/>
                  </a:lnTo>
                </a:path>
                <a:path w="11185525" h="3623310">
                  <a:moveTo>
                    <a:pt x="8291929" y="2776794"/>
                  </a:moveTo>
                  <a:lnTo>
                    <a:pt x="8291929" y="2776794"/>
                  </a:lnTo>
                </a:path>
                <a:path w="11185525" h="3623310">
                  <a:moveTo>
                    <a:pt x="8270678" y="2798045"/>
                  </a:moveTo>
                  <a:lnTo>
                    <a:pt x="8270678" y="2798045"/>
                  </a:lnTo>
                </a:path>
                <a:path w="11185525" h="3623310">
                  <a:moveTo>
                    <a:pt x="8249427" y="2819296"/>
                  </a:moveTo>
                  <a:lnTo>
                    <a:pt x="8249427" y="2819296"/>
                  </a:lnTo>
                </a:path>
                <a:path w="11185525" h="3623310">
                  <a:moveTo>
                    <a:pt x="8228176" y="2840547"/>
                  </a:moveTo>
                  <a:lnTo>
                    <a:pt x="8228176" y="2840547"/>
                  </a:lnTo>
                </a:path>
                <a:path w="11185525" h="3623310">
                  <a:moveTo>
                    <a:pt x="8206925" y="2861798"/>
                  </a:moveTo>
                  <a:lnTo>
                    <a:pt x="8206925" y="2861798"/>
                  </a:lnTo>
                </a:path>
                <a:path w="11185525" h="3623310">
                  <a:moveTo>
                    <a:pt x="8186686" y="2882037"/>
                  </a:moveTo>
                  <a:lnTo>
                    <a:pt x="8186686" y="2882037"/>
                  </a:lnTo>
                </a:path>
                <a:path w="11185525" h="3623310">
                  <a:moveTo>
                    <a:pt x="8702781" y="2324452"/>
                  </a:moveTo>
                  <a:lnTo>
                    <a:pt x="8702781" y="2324452"/>
                  </a:lnTo>
                </a:path>
                <a:path w="11185525" h="3623310">
                  <a:moveTo>
                    <a:pt x="8681530" y="2344691"/>
                  </a:moveTo>
                  <a:lnTo>
                    <a:pt x="8681530" y="2344691"/>
                  </a:lnTo>
                </a:path>
                <a:path w="11185525" h="3623310">
                  <a:moveTo>
                    <a:pt x="8660279" y="2365942"/>
                  </a:moveTo>
                  <a:lnTo>
                    <a:pt x="8660279" y="2365942"/>
                  </a:lnTo>
                </a:path>
                <a:path w="11185525" h="3623310">
                  <a:moveTo>
                    <a:pt x="8639028" y="2387193"/>
                  </a:moveTo>
                  <a:lnTo>
                    <a:pt x="8639028" y="2387193"/>
                  </a:lnTo>
                </a:path>
                <a:path w="11185525" h="3623310">
                  <a:moveTo>
                    <a:pt x="8617777" y="2408444"/>
                  </a:moveTo>
                  <a:lnTo>
                    <a:pt x="8617777" y="2408444"/>
                  </a:lnTo>
                </a:path>
                <a:path w="11185525" h="3623310">
                  <a:moveTo>
                    <a:pt x="8597538" y="2429695"/>
                  </a:moveTo>
                  <a:lnTo>
                    <a:pt x="8597538" y="2429695"/>
                  </a:lnTo>
                </a:path>
                <a:path w="11185525" h="3623310">
                  <a:moveTo>
                    <a:pt x="8576287" y="2450946"/>
                  </a:moveTo>
                  <a:lnTo>
                    <a:pt x="8576287" y="2450946"/>
                  </a:lnTo>
                </a:path>
                <a:path w="11185525" h="3623310">
                  <a:moveTo>
                    <a:pt x="8555036" y="2471185"/>
                  </a:moveTo>
                  <a:lnTo>
                    <a:pt x="8555036" y="2471185"/>
                  </a:lnTo>
                </a:path>
                <a:path w="11185525" h="3623310">
                  <a:moveTo>
                    <a:pt x="8533785" y="2492436"/>
                  </a:moveTo>
                  <a:lnTo>
                    <a:pt x="8533785" y="2492436"/>
                  </a:lnTo>
                </a:path>
                <a:path w="11185525" h="3623310">
                  <a:moveTo>
                    <a:pt x="8512534" y="2513687"/>
                  </a:moveTo>
                  <a:lnTo>
                    <a:pt x="8512534" y="2513687"/>
                  </a:lnTo>
                </a:path>
                <a:path w="11185525" h="3623310">
                  <a:moveTo>
                    <a:pt x="8492295" y="2534938"/>
                  </a:moveTo>
                  <a:lnTo>
                    <a:pt x="8492295" y="2534938"/>
                  </a:lnTo>
                </a:path>
                <a:path w="11185525" h="3623310">
                  <a:moveTo>
                    <a:pt x="8471044" y="2556189"/>
                  </a:moveTo>
                  <a:lnTo>
                    <a:pt x="8471044" y="2556189"/>
                  </a:lnTo>
                </a:path>
                <a:path w="11185525" h="3623310">
                  <a:moveTo>
                    <a:pt x="8449793" y="2576428"/>
                  </a:moveTo>
                  <a:lnTo>
                    <a:pt x="8449793" y="2576428"/>
                  </a:lnTo>
                </a:path>
                <a:path w="11185525" h="3623310">
                  <a:moveTo>
                    <a:pt x="8428542" y="2597679"/>
                  </a:moveTo>
                  <a:lnTo>
                    <a:pt x="8428542" y="2597679"/>
                  </a:lnTo>
                </a:path>
                <a:path w="11185525" h="3623310">
                  <a:moveTo>
                    <a:pt x="8407291" y="2618930"/>
                  </a:moveTo>
                  <a:lnTo>
                    <a:pt x="8407291" y="2618930"/>
                  </a:lnTo>
                </a:path>
                <a:path w="11185525" h="3623310">
                  <a:moveTo>
                    <a:pt x="8386041" y="2640181"/>
                  </a:moveTo>
                  <a:lnTo>
                    <a:pt x="8386041" y="2640181"/>
                  </a:lnTo>
                </a:path>
                <a:path w="11185525" h="3623310">
                  <a:moveTo>
                    <a:pt x="8365801" y="2661432"/>
                  </a:moveTo>
                  <a:lnTo>
                    <a:pt x="8365801" y="2661432"/>
                  </a:lnTo>
                </a:path>
                <a:path w="11185525" h="3623310">
                  <a:moveTo>
                    <a:pt x="8344550" y="2682683"/>
                  </a:moveTo>
                  <a:lnTo>
                    <a:pt x="8344550" y="2682683"/>
                  </a:lnTo>
                </a:path>
                <a:path w="11185525" h="3623310">
                  <a:moveTo>
                    <a:pt x="8323300" y="2702922"/>
                  </a:moveTo>
                  <a:lnTo>
                    <a:pt x="8323300" y="2702922"/>
                  </a:lnTo>
                </a:path>
                <a:path w="11185525" h="3623310">
                  <a:moveTo>
                    <a:pt x="8302049" y="2724173"/>
                  </a:moveTo>
                  <a:lnTo>
                    <a:pt x="8302049" y="2724173"/>
                  </a:lnTo>
                </a:path>
                <a:path w="11185525" h="3623310">
                  <a:moveTo>
                    <a:pt x="8280798" y="2745424"/>
                  </a:moveTo>
                  <a:lnTo>
                    <a:pt x="8280798" y="2745424"/>
                  </a:lnTo>
                </a:path>
                <a:path w="11185525" h="3623310">
                  <a:moveTo>
                    <a:pt x="8260559" y="2766675"/>
                  </a:moveTo>
                  <a:lnTo>
                    <a:pt x="8260559" y="2766675"/>
                  </a:lnTo>
                </a:path>
                <a:path w="11185525" h="3623310">
                  <a:moveTo>
                    <a:pt x="8239308" y="2787926"/>
                  </a:moveTo>
                  <a:lnTo>
                    <a:pt x="8239308" y="2787926"/>
                  </a:lnTo>
                </a:path>
                <a:path w="11185525" h="3623310">
                  <a:moveTo>
                    <a:pt x="8218057" y="2809177"/>
                  </a:moveTo>
                  <a:lnTo>
                    <a:pt x="8218057" y="2809177"/>
                  </a:lnTo>
                </a:path>
                <a:path w="11185525" h="3623310">
                  <a:moveTo>
                    <a:pt x="8196806" y="2829416"/>
                  </a:moveTo>
                  <a:lnTo>
                    <a:pt x="8196806" y="2829416"/>
                  </a:lnTo>
                </a:path>
                <a:path w="11185525" h="3623310">
                  <a:moveTo>
                    <a:pt x="8175555" y="2850667"/>
                  </a:moveTo>
                  <a:lnTo>
                    <a:pt x="8175555" y="2850667"/>
                  </a:lnTo>
                </a:path>
                <a:path w="11185525" h="3623310">
                  <a:moveTo>
                    <a:pt x="8154304" y="2871917"/>
                  </a:moveTo>
                  <a:lnTo>
                    <a:pt x="8154304" y="2871917"/>
                  </a:lnTo>
                </a:path>
                <a:path w="11185525" h="3623310">
                  <a:moveTo>
                    <a:pt x="8134065" y="2893168"/>
                  </a:moveTo>
                  <a:lnTo>
                    <a:pt x="8134065" y="2893168"/>
                  </a:lnTo>
                </a:path>
                <a:path w="11185525" h="3623310">
                  <a:moveTo>
                    <a:pt x="8650160" y="2334571"/>
                  </a:moveTo>
                  <a:lnTo>
                    <a:pt x="8650160" y="2334571"/>
                  </a:lnTo>
                </a:path>
                <a:path w="11185525" h="3623310">
                  <a:moveTo>
                    <a:pt x="8628909" y="2355822"/>
                  </a:moveTo>
                  <a:lnTo>
                    <a:pt x="8628909" y="2355822"/>
                  </a:lnTo>
                </a:path>
                <a:path w="11185525" h="3623310">
                  <a:moveTo>
                    <a:pt x="8607658" y="2377073"/>
                  </a:moveTo>
                  <a:lnTo>
                    <a:pt x="8607658" y="2377073"/>
                  </a:lnTo>
                </a:path>
                <a:path w="11185525" h="3623310">
                  <a:moveTo>
                    <a:pt x="8586407" y="2397312"/>
                  </a:moveTo>
                  <a:lnTo>
                    <a:pt x="8586407" y="2397312"/>
                  </a:lnTo>
                </a:path>
                <a:path w="11185525" h="3623310">
                  <a:moveTo>
                    <a:pt x="8565156" y="2418563"/>
                  </a:moveTo>
                  <a:lnTo>
                    <a:pt x="8565156" y="2418563"/>
                  </a:lnTo>
                </a:path>
                <a:path w="11185525" h="3623310">
                  <a:moveTo>
                    <a:pt x="8544917" y="2439814"/>
                  </a:moveTo>
                  <a:lnTo>
                    <a:pt x="8544917" y="2439814"/>
                  </a:lnTo>
                </a:path>
                <a:path w="11185525" h="3623310">
                  <a:moveTo>
                    <a:pt x="8523666" y="2461065"/>
                  </a:moveTo>
                  <a:lnTo>
                    <a:pt x="8523666" y="2461065"/>
                  </a:lnTo>
                </a:path>
                <a:path w="11185525" h="3623310">
                  <a:moveTo>
                    <a:pt x="8502415" y="2482316"/>
                  </a:moveTo>
                  <a:lnTo>
                    <a:pt x="8502415" y="2482316"/>
                  </a:lnTo>
                </a:path>
                <a:path w="11185525" h="3623310">
                  <a:moveTo>
                    <a:pt x="8481164" y="2503567"/>
                  </a:moveTo>
                  <a:lnTo>
                    <a:pt x="8481164" y="2503567"/>
                  </a:lnTo>
                </a:path>
                <a:path w="11185525" h="3623310">
                  <a:moveTo>
                    <a:pt x="8459913" y="2523806"/>
                  </a:moveTo>
                  <a:lnTo>
                    <a:pt x="8459913" y="2523806"/>
                  </a:lnTo>
                </a:path>
                <a:path w="11185525" h="3623310">
                  <a:moveTo>
                    <a:pt x="8439674" y="2545057"/>
                  </a:moveTo>
                  <a:lnTo>
                    <a:pt x="8439674" y="2545057"/>
                  </a:lnTo>
                </a:path>
                <a:path w="11185525" h="3623310">
                  <a:moveTo>
                    <a:pt x="8418423" y="2566308"/>
                  </a:moveTo>
                  <a:lnTo>
                    <a:pt x="8418423" y="2566308"/>
                  </a:lnTo>
                </a:path>
                <a:path w="11185525" h="3623310">
                  <a:moveTo>
                    <a:pt x="8397172" y="2587559"/>
                  </a:moveTo>
                  <a:lnTo>
                    <a:pt x="8397172" y="2587559"/>
                  </a:lnTo>
                </a:path>
                <a:path w="11185525" h="3623310">
                  <a:moveTo>
                    <a:pt x="8375921" y="2608810"/>
                  </a:moveTo>
                  <a:lnTo>
                    <a:pt x="8375921" y="2608810"/>
                  </a:lnTo>
                </a:path>
                <a:path w="11185525" h="3623310">
                  <a:moveTo>
                    <a:pt x="8354670" y="2630061"/>
                  </a:moveTo>
                  <a:lnTo>
                    <a:pt x="8354670" y="2630061"/>
                  </a:lnTo>
                </a:path>
                <a:path w="11185525" h="3623310">
                  <a:moveTo>
                    <a:pt x="8333419" y="2650300"/>
                  </a:moveTo>
                  <a:lnTo>
                    <a:pt x="8333419" y="2650300"/>
                  </a:lnTo>
                </a:path>
                <a:path w="11185525" h="3623310">
                  <a:moveTo>
                    <a:pt x="8313180" y="2671551"/>
                  </a:moveTo>
                  <a:lnTo>
                    <a:pt x="8313180" y="2671551"/>
                  </a:lnTo>
                </a:path>
                <a:path w="11185525" h="3623310">
                  <a:moveTo>
                    <a:pt x="8291929" y="2692802"/>
                  </a:moveTo>
                  <a:lnTo>
                    <a:pt x="8291929" y="2692802"/>
                  </a:lnTo>
                </a:path>
                <a:path w="11185525" h="3623310">
                  <a:moveTo>
                    <a:pt x="8270678" y="2714053"/>
                  </a:moveTo>
                  <a:lnTo>
                    <a:pt x="8270678" y="2714053"/>
                  </a:lnTo>
                </a:path>
                <a:path w="11185525" h="3623310">
                  <a:moveTo>
                    <a:pt x="8249427" y="2735304"/>
                  </a:moveTo>
                  <a:lnTo>
                    <a:pt x="8249427" y="2735304"/>
                  </a:lnTo>
                </a:path>
                <a:path w="11185525" h="3623310">
                  <a:moveTo>
                    <a:pt x="8228176" y="2755543"/>
                  </a:moveTo>
                  <a:lnTo>
                    <a:pt x="8228176" y="2755543"/>
                  </a:lnTo>
                </a:path>
                <a:path w="11185525" h="3623310">
                  <a:moveTo>
                    <a:pt x="8206925" y="2776794"/>
                  </a:moveTo>
                  <a:lnTo>
                    <a:pt x="8206925" y="2776794"/>
                  </a:lnTo>
                </a:path>
                <a:path w="11185525" h="3623310">
                  <a:moveTo>
                    <a:pt x="8186686" y="2798045"/>
                  </a:moveTo>
                  <a:lnTo>
                    <a:pt x="8186686" y="2798045"/>
                  </a:lnTo>
                </a:path>
                <a:path w="11185525" h="3623310">
                  <a:moveTo>
                    <a:pt x="8165435" y="2819296"/>
                  </a:moveTo>
                  <a:lnTo>
                    <a:pt x="8165435" y="2819296"/>
                  </a:lnTo>
                </a:path>
                <a:path w="11185525" h="3623310">
                  <a:moveTo>
                    <a:pt x="8144184" y="2840547"/>
                  </a:moveTo>
                  <a:lnTo>
                    <a:pt x="8144184" y="2840547"/>
                  </a:lnTo>
                </a:path>
                <a:path w="11185525" h="3623310">
                  <a:moveTo>
                    <a:pt x="8122933" y="2861798"/>
                  </a:moveTo>
                  <a:lnTo>
                    <a:pt x="8122933" y="2861798"/>
                  </a:lnTo>
                </a:path>
                <a:path w="11185525" h="3623310">
                  <a:moveTo>
                    <a:pt x="8101682" y="2882037"/>
                  </a:moveTo>
                  <a:lnTo>
                    <a:pt x="8101682" y="2882037"/>
                  </a:lnTo>
                </a:path>
                <a:path w="11185525" h="3623310">
                  <a:moveTo>
                    <a:pt x="8081443" y="2903288"/>
                  </a:moveTo>
                  <a:lnTo>
                    <a:pt x="8081443" y="2903288"/>
                  </a:lnTo>
                </a:path>
                <a:path w="11185525" h="3623310">
                  <a:moveTo>
                    <a:pt x="8617777" y="2324452"/>
                  </a:moveTo>
                  <a:lnTo>
                    <a:pt x="8617777" y="2324452"/>
                  </a:lnTo>
                </a:path>
                <a:path w="11185525" h="3623310">
                  <a:moveTo>
                    <a:pt x="8597538" y="2344691"/>
                  </a:moveTo>
                  <a:lnTo>
                    <a:pt x="8597538" y="2344691"/>
                  </a:lnTo>
                </a:path>
                <a:path w="11185525" h="3623310">
                  <a:moveTo>
                    <a:pt x="8576287" y="2365942"/>
                  </a:moveTo>
                  <a:lnTo>
                    <a:pt x="8576287" y="2365942"/>
                  </a:lnTo>
                </a:path>
                <a:path w="11185525" h="3623310">
                  <a:moveTo>
                    <a:pt x="8555036" y="2387193"/>
                  </a:moveTo>
                  <a:lnTo>
                    <a:pt x="8555036" y="2387193"/>
                  </a:lnTo>
                </a:path>
                <a:path w="11185525" h="3623310">
                  <a:moveTo>
                    <a:pt x="8533785" y="2408444"/>
                  </a:moveTo>
                  <a:lnTo>
                    <a:pt x="8533785" y="2408444"/>
                  </a:lnTo>
                </a:path>
                <a:path w="11185525" h="3623310">
                  <a:moveTo>
                    <a:pt x="8512534" y="2429695"/>
                  </a:moveTo>
                  <a:lnTo>
                    <a:pt x="8512534" y="2429695"/>
                  </a:lnTo>
                </a:path>
                <a:path w="11185525" h="3623310">
                  <a:moveTo>
                    <a:pt x="8492295" y="2450946"/>
                  </a:moveTo>
                  <a:lnTo>
                    <a:pt x="8492295" y="2450946"/>
                  </a:lnTo>
                </a:path>
                <a:path w="11185525" h="3623310">
                  <a:moveTo>
                    <a:pt x="8471044" y="2471185"/>
                  </a:moveTo>
                  <a:lnTo>
                    <a:pt x="8471044" y="2471185"/>
                  </a:lnTo>
                </a:path>
                <a:path w="11185525" h="3623310">
                  <a:moveTo>
                    <a:pt x="8449793" y="2492436"/>
                  </a:moveTo>
                  <a:lnTo>
                    <a:pt x="8449793" y="2492436"/>
                  </a:lnTo>
                </a:path>
                <a:path w="11185525" h="3623310">
                  <a:moveTo>
                    <a:pt x="8428542" y="2513687"/>
                  </a:moveTo>
                  <a:lnTo>
                    <a:pt x="8428542" y="2513687"/>
                  </a:lnTo>
                </a:path>
                <a:path w="11185525" h="3623310">
                  <a:moveTo>
                    <a:pt x="8407291" y="2534938"/>
                  </a:moveTo>
                  <a:lnTo>
                    <a:pt x="8407291" y="2534938"/>
                  </a:lnTo>
                </a:path>
                <a:path w="11185525" h="3623310">
                  <a:moveTo>
                    <a:pt x="8386041" y="2556189"/>
                  </a:moveTo>
                  <a:lnTo>
                    <a:pt x="8386041" y="2556189"/>
                  </a:lnTo>
                </a:path>
                <a:path w="11185525" h="3623310">
                  <a:moveTo>
                    <a:pt x="8365801" y="2576428"/>
                  </a:moveTo>
                  <a:lnTo>
                    <a:pt x="8365801" y="2576428"/>
                  </a:lnTo>
                </a:path>
                <a:path w="11185525" h="3623310">
                  <a:moveTo>
                    <a:pt x="8344550" y="2597679"/>
                  </a:moveTo>
                  <a:lnTo>
                    <a:pt x="8344550" y="2597679"/>
                  </a:lnTo>
                </a:path>
                <a:path w="11185525" h="3623310">
                  <a:moveTo>
                    <a:pt x="8323300" y="2618930"/>
                  </a:moveTo>
                  <a:lnTo>
                    <a:pt x="8323300" y="2618930"/>
                  </a:lnTo>
                </a:path>
                <a:path w="11185525" h="3623310">
                  <a:moveTo>
                    <a:pt x="8302049" y="2640181"/>
                  </a:moveTo>
                  <a:lnTo>
                    <a:pt x="8302049" y="2640181"/>
                  </a:lnTo>
                </a:path>
                <a:path w="11185525" h="3623310">
                  <a:moveTo>
                    <a:pt x="8280798" y="2661432"/>
                  </a:moveTo>
                  <a:lnTo>
                    <a:pt x="8280798" y="2661432"/>
                  </a:lnTo>
                </a:path>
                <a:path w="11185525" h="3623310">
                  <a:moveTo>
                    <a:pt x="8260559" y="2682683"/>
                  </a:moveTo>
                  <a:lnTo>
                    <a:pt x="8260559" y="2682683"/>
                  </a:lnTo>
                </a:path>
                <a:path w="11185525" h="3623310">
                  <a:moveTo>
                    <a:pt x="8239308" y="2702922"/>
                  </a:moveTo>
                  <a:lnTo>
                    <a:pt x="8239308" y="2702922"/>
                  </a:lnTo>
                </a:path>
                <a:path w="11185525" h="3623310">
                  <a:moveTo>
                    <a:pt x="8218057" y="2724173"/>
                  </a:moveTo>
                  <a:lnTo>
                    <a:pt x="8218057" y="2724173"/>
                  </a:lnTo>
                </a:path>
                <a:path w="11185525" h="3623310">
                  <a:moveTo>
                    <a:pt x="8196806" y="2745424"/>
                  </a:moveTo>
                  <a:lnTo>
                    <a:pt x="8196806" y="2745424"/>
                  </a:lnTo>
                </a:path>
                <a:path w="11185525" h="3623310">
                  <a:moveTo>
                    <a:pt x="8175555" y="2766675"/>
                  </a:moveTo>
                  <a:lnTo>
                    <a:pt x="8175555" y="2766675"/>
                  </a:lnTo>
                </a:path>
                <a:path w="11185525" h="3623310">
                  <a:moveTo>
                    <a:pt x="8154304" y="2787926"/>
                  </a:moveTo>
                  <a:lnTo>
                    <a:pt x="8154304" y="2787926"/>
                  </a:lnTo>
                </a:path>
                <a:path w="11185525" h="3623310">
                  <a:moveTo>
                    <a:pt x="8134065" y="2809177"/>
                  </a:moveTo>
                  <a:lnTo>
                    <a:pt x="8134065" y="2809177"/>
                  </a:lnTo>
                </a:path>
                <a:path w="11185525" h="3623310">
                  <a:moveTo>
                    <a:pt x="8112814" y="2829416"/>
                  </a:moveTo>
                  <a:lnTo>
                    <a:pt x="8112814" y="2829416"/>
                  </a:lnTo>
                </a:path>
                <a:path w="11185525" h="3623310">
                  <a:moveTo>
                    <a:pt x="8091563" y="2850667"/>
                  </a:moveTo>
                  <a:lnTo>
                    <a:pt x="8091563" y="2850667"/>
                  </a:lnTo>
                </a:path>
                <a:path w="11185525" h="3623310">
                  <a:moveTo>
                    <a:pt x="8070312" y="2871917"/>
                  </a:moveTo>
                  <a:lnTo>
                    <a:pt x="8070312" y="2871917"/>
                  </a:lnTo>
                </a:path>
                <a:path w="11185525" h="3623310">
                  <a:moveTo>
                    <a:pt x="8049061" y="2893168"/>
                  </a:moveTo>
                  <a:lnTo>
                    <a:pt x="8049061" y="2893168"/>
                  </a:lnTo>
                </a:path>
                <a:path w="11185525" h="3623310">
                  <a:moveTo>
                    <a:pt x="8565156" y="2334571"/>
                  </a:moveTo>
                  <a:lnTo>
                    <a:pt x="8565156" y="2334571"/>
                  </a:lnTo>
                </a:path>
                <a:path w="11185525" h="3623310">
                  <a:moveTo>
                    <a:pt x="8544917" y="2355822"/>
                  </a:moveTo>
                  <a:lnTo>
                    <a:pt x="8544917" y="2355822"/>
                  </a:lnTo>
                </a:path>
                <a:path w="11185525" h="3623310">
                  <a:moveTo>
                    <a:pt x="8523666" y="2377073"/>
                  </a:moveTo>
                  <a:lnTo>
                    <a:pt x="8523666" y="2377073"/>
                  </a:lnTo>
                </a:path>
                <a:path w="11185525" h="3623310">
                  <a:moveTo>
                    <a:pt x="8502415" y="2397312"/>
                  </a:moveTo>
                  <a:lnTo>
                    <a:pt x="8502415" y="2397312"/>
                  </a:lnTo>
                </a:path>
                <a:path w="11185525" h="3623310">
                  <a:moveTo>
                    <a:pt x="8481164" y="2418563"/>
                  </a:moveTo>
                  <a:lnTo>
                    <a:pt x="8481164" y="2418563"/>
                  </a:lnTo>
                </a:path>
                <a:path w="11185525" h="3623310">
                  <a:moveTo>
                    <a:pt x="8459913" y="2439814"/>
                  </a:moveTo>
                  <a:lnTo>
                    <a:pt x="8459913" y="2439814"/>
                  </a:lnTo>
                </a:path>
                <a:path w="11185525" h="3623310">
                  <a:moveTo>
                    <a:pt x="8439674" y="2461065"/>
                  </a:moveTo>
                  <a:lnTo>
                    <a:pt x="8439674" y="2461065"/>
                  </a:lnTo>
                </a:path>
                <a:path w="11185525" h="3623310">
                  <a:moveTo>
                    <a:pt x="8418423" y="2482316"/>
                  </a:moveTo>
                  <a:lnTo>
                    <a:pt x="8418423" y="2482316"/>
                  </a:lnTo>
                </a:path>
                <a:path w="11185525" h="3623310">
                  <a:moveTo>
                    <a:pt x="8881897" y="2861798"/>
                  </a:moveTo>
                  <a:lnTo>
                    <a:pt x="8881897" y="2861798"/>
                  </a:lnTo>
                </a:path>
                <a:path w="11185525" h="3623310">
                  <a:moveTo>
                    <a:pt x="8870765" y="2829416"/>
                  </a:moveTo>
                  <a:lnTo>
                    <a:pt x="8870765" y="2829416"/>
                  </a:lnTo>
                </a:path>
                <a:path w="11185525" h="3623310">
                  <a:moveTo>
                    <a:pt x="8850526" y="2850667"/>
                  </a:moveTo>
                  <a:lnTo>
                    <a:pt x="8850526" y="2850667"/>
                  </a:lnTo>
                </a:path>
                <a:path w="11185525" h="3623310">
                  <a:moveTo>
                    <a:pt x="8881897" y="2776794"/>
                  </a:moveTo>
                  <a:lnTo>
                    <a:pt x="8881897" y="2776794"/>
                  </a:lnTo>
                </a:path>
                <a:path w="11185525" h="3623310">
                  <a:moveTo>
                    <a:pt x="8860646" y="2798045"/>
                  </a:moveTo>
                  <a:lnTo>
                    <a:pt x="8860646" y="2798045"/>
                  </a:lnTo>
                </a:path>
                <a:path w="11185525" h="3623310">
                  <a:moveTo>
                    <a:pt x="8839395" y="2819296"/>
                  </a:moveTo>
                  <a:lnTo>
                    <a:pt x="8839395" y="2819296"/>
                  </a:lnTo>
                </a:path>
                <a:path w="11185525" h="3623310">
                  <a:moveTo>
                    <a:pt x="8818144" y="2840547"/>
                  </a:moveTo>
                  <a:lnTo>
                    <a:pt x="8818144" y="2840547"/>
                  </a:lnTo>
                </a:path>
                <a:path w="11185525" h="3623310">
                  <a:moveTo>
                    <a:pt x="8796893" y="2861798"/>
                  </a:moveTo>
                  <a:lnTo>
                    <a:pt x="8796893" y="2861798"/>
                  </a:lnTo>
                </a:path>
                <a:path w="11185525" h="3623310">
                  <a:moveTo>
                    <a:pt x="8870765" y="2745424"/>
                  </a:moveTo>
                  <a:lnTo>
                    <a:pt x="8870765" y="2745424"/>
                  </a:lnTo>
                </a:path>
                <a:path w="11185525" h="3623310">
                  <a:moveTo>
                    <a:pt x="8850526" y="2766675"/>
                  </a:moveTo>
                  <a:lnTo>
                    <a:pt x="8850526" y="2766675"/>
                  </a:lnTo>
                </a:path>
                <a:path w="11185525" h="3623310">
                  <a:moveTo>
                    <a:pt x="8829275" y="2787926"/>
                  </a:moveTo>
                  <a:lnTo>
                    <a:pt x="8829275" y="2787926"/>
                  </a:lnTo>
                </a:path>
                <a:path w="11185525" h="3623310">
                  <a:moveTo>
                    <a:pt x="8808024" y="2809177"/>
                  </a:moveTo>
                  <a:lnTo>
                    <a:pt x="8808024" y="2809177"/>
                  </a:lnTo>
                </a:path>
                <a:path w="11185525" h="3623310">
                  <a:moveTo>
                    <a:pt x="8786773" y="2829416"/>
                  </a:moveTo>
                  <a:lnTo>
                    <a:pt x="8786773" y="2829416"/>
                  </a:lnTo>
                </a:path>
                <a:path w="11185525" h="3623310">
                  <a:moveTo>
                    <a:pt x="8765522" y="2850667"/>
                  </a:moveTo>
                  <a:lnTo>
                    <a:pt x="8765522" y="2850667"/>
                  </a:lnTo>
                </a:path>
                <a:path w="11185525" h="3623310">
                  <a:moveTo>
                    <a:pt x="8881897" y="2692802"/>
                  </a:moveTo>
                  <a:lnTo>
                    <a:pt x="8881897" y="2692802"/>
                  </a:lnTo>
                </a:path>
                <a:path w="11185525" h="3623310">
                  <a:moveTo>
                    <a:pt x="8860646" y="2714053"/>
                  </a:moveTo>
                  <a:lnTo>
                    <a:pt x="8860646" y="2714053"/>
                  </a:lnTo>
                </a:path>
                <a:path w="11185525" h="3623310">
                  <a:moveTo>
                    <a:pt x="8839395" y="2735304"/>
                  </a:moveTo>
                  <a:lnTo>
                    <a:pt x="8839395" y="2735304"/>
                  </a:lnTo>
                </a:path>
                <a:path w="11185525" h="3623310">
                  <a:moveTo>
                    <a:pt x="8818144" y="2755543"/>
                  </a:moveTo>
                  <a:lnTo>
                    <a:pt x="8818144" y="2755543"/>
                  </a:lnTo>
                </a:path>
                <a:path w="11185525" h="3623310">
                  <a:moveTo>
                    <a:pt x="8796893" y="2776794"/>
                  </a:moveTo>
                  <a:lnTo>
                    <a:pt x="8796893" y="2776794"/>
                  </a:lnTo>
                </a:path>
                <a:path w="11185525" h="3623310">
                  <a:moveTo>
                    <a:pt x="8776654" y="2798045"/>
                  </a:moveTo>
                  <a:lnTo>
                    <a:pt x="8776654" y="2798045"/>
                  </a:lnTo>
                </a:path>
                <a:path w="11185525" h="3623310">
                  <a:moveTo>
                    <a:pt x="8755403" y="2819296"/>
                  </a:moveTo>
                  <a:lnTo>
                    <a:pt x="8755403" y="2819296"/>
                  </a:lnTo>
                </a:path>
                <a:path w="11185525" h="3623310">
                  <a:moveTo>
                    <a:pt x="8734152" y="2840547"/>
                  </a:moveTo>
                  <a:lnTo>
                    <a:pt x="8734152" y="2840547"/>
                  </a:lnTo>
                </a:path>
                <a:path w="11185525" h="3623310">
                  <a:moveTo>
                    <a:pt x="8712901" y="2861798"/>
                  </a:moveTo>
                  <a:lnTo>
                    <a:pt x="8712901" y="2861798"/>
                  </a:lnTo>
                </a:path>
                <a:path w="11185525" h="3623310">
                  <a:moveTo>
                    <a:pt x="8870765" y="2661432"/>
                  </a:moveTo>
                  <a:lnTo>
                    <a:pt x="8870765" y="2661432"/>
                  </a:lnTo>
                </a:path>
                <a:path w="11185525" h="3623310">
                  <a:moveTo>
                    <a:pt x="8850526" y="2682683"/>
                  </a:moveTo>
                  <a:lnTo>
                    <a:pt x="8850526" y="2682683"/>
                  </a:lnTo>
                </a:path>
                <a:path w="11185525" h="3623310">
                  <a:moveTo>
                    <a:pt x="8829275" y="2702922"/>
                  </a:moveTo>
                  <a:lnTo>
                    <a:pt x="8829275" y="2702922"/>
                  </a:lnTo>
                </a:path>
                <a:path w="11185525" h="3623310">
                  <a:moveTo>
                    <a:pt x="8808024" y="2724173"/>
                  </a:moveTo>
                  <a:lnTo>
                    <a:pt x="8808024" y="2724173"/>
                  </a:lnTo>
                </a:path>
                <a:path w="11185525" h="3623310">
                  <a:moveTo>
                    <a:pt x="8786773" y="2745424"/>
                  </a:moveTo>
                  <a:lnTo>
                    <a:pt x="8786773" y="2745424"/>
                  </a:lnTo>
                </a:path>
                <a:path w="11185525" h="3623310">
                  <a:moveTo>
                    <a:pt x="8765522" y="2766675"/>
                  </a:moveTo>
                  <a:lnTo>
                    <a:pt x="8765522" y="2766675"/>
                  </a:lnTo>
                </a:path>
                <a:path w="11185525" h="3623310">
                  <a:moveTo>
                    <a:pt x="8744271" y="2787926"/>
                  </a:moveTo>
                  <a:lnTo>
                    <a:pt x="8744271" y="2787926"/>
                  </a:lnTo>
                </a:path>
                <a:path w="11185525" h="3623310">
                  <a:moveTo>
                    <a:pt x="8724032" y="2809177"/>
                  </a:moveTo>
                  <a:lnTo>
                    <a:pt x="8724032" y="2809177"/>
                  </a:lnTo>
                </a:path>
                <a:path w="11185525" h="3623310">
                  <a:moveTo>
                    <a:pt x="8702781" y="2829416"/>
                  </a:moveTo>
                  <a:lnTo>
                    <a:pt x="8702781" y="2829416"/>
                  </a:lnTo>
                </a:path>
                <a:path w="11185525" h="3623310">
                  <a:moveTo>
                    <a:pt x="8681530" y="2850667"/>
                  </a:moveTo>
                  <a:lnTo>
                    <a:pt x="8681530" y="2850667"/>
                  </a:lnTo>
                </a:path>
                <a:path w="11185525" h="3623310">
                  <a:moveTo>
                    <a:pt x="8660279" y="2871917"/>
                  </a:moveTo>
                  <a:lnTo>
                    <a:pt x="8660279" y="2871917"/>
                  </a:lnTo>
                </a:path>
                <a:path w="11185525" h="3623310">
                  <a:moveTo>
                    <a:pt x="8881897" y="2608810"/>
                  </a:moveTo>
                  <a:lnTo>
                    <a:pt x="8881897" y="2608810"/>
                  </a:lnTo>
                </a:path>
                <a:path w="11185525" h="3623310">
                  <a:moveTo>
                    <a:pt x="8860646" y="2630061"/>
                  </a:moveTo>
                  <a:lnTo>
                    <a:pt x="8860646" y="2630061"/>
                  </a:lnTo>
                </a:path>
                <a:path w="11185525" h="3623310">
                  <a:moveTo>
                    <a:pt x="8839395" y="2650300"/>
                  </a:moveTo>
                  <a:lnTo>
                    <a:pt x="8839395" y="2650300"/>
                  </a:lnTo>
                </a:path>
                <a:path w="11185525" h="3623310">
                  <a:moveTo>
                    <a:pt x="8818144" y="2671551"/>
                  </a:moveTo>
                  <a:lnTo>
                    <a:pt x="8818144" y="2671551"/>
                  </a:lnTo>
                </a:path>
                <a:path w="11185525" h="3623310">
                  <a:moveTo>
                    <a:pt x="8796893" y="2692802"/>
                  </a:moveTo>
                  <a:lnTo>
                    <a:pt x="8796893" y="2692802"/>
                  </a:lnTo>
                </a:path>
                <a:path w="11185525" h="3623310">
                  <a:moveTo>
                    <a:pt x="8776654" y="2714053"/>
                  </a:moveTo>
                  <a:lnTo>
                    <a:pt x="8776654" y="2714053"/>
                  </a:lnTo>
                </a:path>
                <a:path w="11185525" h="3623310">
                  <a:moveTo>
                    <a:pt x="8755403" y="2735304"/>
                  </a:moveTo>
                  <a:lnTo>
                    <a:pt x="8755403" y="2735304"/>
                  </a:lnTo>
                </a:path>
                <a:path w="11185525" h="3623310">
                  <a:moveTo>
                    <a:pt x="8734152" y="2755543"/>
                  </a:moveTo>
                  <a:lnTo>
                    <a:pt x="8734152" y="2755543"/>
                  </a:lnTo>
                </a:path>
                <a:path w="11185525" h="3623310">
                  <a:moveTo>
                    <a:pt x="8712901" y="2776794"/>
                  </a:moveTo>
                  <a:lnTo>
                    <a:pt x="8712901" y="2776794"/>
                  </a:lnTo>
                </a:path>
                <a:path w="11185525" h="3623310">
                  <a:moveTo>
                    <a:pt x="8691650" y="2798045"/>
                  </a:moveTo>
                  <a:lnTo>
                    <a:pt x="8691650" y="2798045"/>
                  </a:lnTo>
                </a:path>
                <a:path w="11185525" h="3623310">
                  <a:moveTo>
                    <a:pt x="8671411" y="2819296"/>
                  </a:moveTo>
                  <a:lnTo>
                    <a:pt x="8671411" y="2819296"/>
                  </a:lnTo>
                </a:path>
                <a:path w="11185525" h="3623310">
                  <a:moveTo>
                    <a:pt x="8650160" y="2840547"/>
                  </a:moveTo>
                  <a:lnTo>
                    <a:pt x="8650160" y="2840547"/>
                  </a:lnTo>
                </a:path>
                <a:path w="11185525" h="3623310">
                  <a:moveTo>
                    <a:pt x="8628909" y="2861798"/>
                  </a:moveTo>
                  <a:lnTo>
                    <a:pt x="8628909" y="2861798"/>
                  </a:lnTo>
                </a:path>
                <a:path w="11185525" h="3623310">
                  <a:moveTo>
                    <a:pt x="8870765" y="2576428"/>
                  </a:moveTo>
                  <a:lnTo>
                    <a:pt x="8870765" y="2576428"/>
                  </a:lnTo>
                </a:path>
                <a:path w="11185525" h="3623310">
                  <a:moveTo>
                    <a:pt x="8850526" y="2597679"/>
                  </a:moveTo>
                  <a:lnTo>
                    <a:pt x="8850526" y="2597679"/>
                  </a:lnTo>
                </a:path>
                <a:path w="11185525" h="3623310">
                  <a:moveTo>
                    <a:pt x="8829275" y="2618930"/>
                  </a:moveTo>
                  <a:lnTo>
                    <a:pt x="8829275" y="2618930"/>
                  </a:lnTo>
                </a:path>
                <a:path w="11185525" h="3623310">
                  <a:moveTo>
                    <a:pt x="8808024" y="2640181"/>
                  </a:moveTo>
                  <a:lnTo>
                    <a:pt x="8808024" y="2640181"/>
                  </a:lnTo>
                </a:path>
                <a:path w="11185525" h="3623310">
                  <a:moveTo>
                    <a:pt x="8786773" y="2661432"/>
                  </a:moveTo>
                  <a:lnTo>
                    <a:pt x="8786773" y="2661432"/>
                  </a:lnTo>
                </a:path>
                <a:path w="11185525" h="3623310">
                  <a:moveTo>
                    <a:pt x="8765522" y="2682683"/>
                  </a:moveTo>
                  <a:lnTo>
                    <a:pt x="8765522" y="2682683"/>
                  </a:lnTo>
                </a:path>
                <a:path w="11185525" h="3623310">
                  <a:moveTo>
                    <a:pt x="8744271" y="2702922"/>
                  </a:moveTo>
                  <a:lnTo>
                    <a:pt x="8744271" y="2702922"/>
                  </a:lnTo>
                </a:path>
                <a:path w="11185525" h="3623310">
                  <a:moveTo>
                    <a:pt x="8724032" y="2724173"/>
                  </a:moveTo>
                  <a:lnTo>
                    <a:pt x="8724032" y="2724173"/>
                  </a:lnTo>
                </a:path>
                <a:path w="11185525" h="3623310">
                  <a:moveTo>
                    <a:pt x="8702781" y="2745424"/>
                  </a:moveTo>
                  <a:lnTo>
                    <a:pt x="8702781" y="2745424"/>
                  </a:lnTo>
                </a:path>
                <a:path w="11185525" h="3623310">
                  <a:moveTo>
                    <a:pt x="8681530" y="2766675"/>
                  </a:moveTo>
                  <a:lnTo>
                    <a:pt x="8681530" y="2766675"/>
                  </a:lnTo>
                </a:path>
                <a:path w="11185525" h="3623310">
                  <a:moveTo>
                    <a:pt x="8660279" y="2787926"/>
                  </a:moveTo>
                  <a:lnTo>
                    <a:pt x="8660279" y="2787926"/>
                  </a:lnTo>
                </a:path>
                <a:path w="11185525" h="3623310">
                  <a:moveTo>
                    <a:pt x="8639028" y="2809177"/>
                  </a:moveTo>
                  <a:lnTo>
                    <a:pt x="8639028" y="2809177"/>
                  </a:lnTo>
                </a:path>
                <a:path w="11185525" h="3623310">
                  <a:moveTo>
                    <a:pt x="8617777" y="2829416"/>
                  </a:moveTo>
                  <a:lnTo>
                    <a:pt x="8617777" y="2829416"/>
                  </a:lnTo>
                </a:path>
                <a:path w="11185525" h="3623310">
                  <a:moveTo>
                    <a:pt x="8597538" y="2850667"/>
                  </a:moveTo>
                  <a:lnTo>
                    <a:pt x="8597538" y="2850667"/>
                  </a:lnTo>
                </a:path>
                <a:path w="11185525" h="3623310">
                  <a:moveTo>
                    <a:pt x="8576287" y="2871917"/>
                  </a:moveTo>
                  <a:lnTo>
                    <a:pt x="8576287" y="2871917"/>
                  </a:lnTo>
                </a:path>
                <a:path w="11185525" h="3623310">
                  <a:moveTo>
                    <a:pt x="8881897" y="2523806"/>
                  </a:moveTo>
                  <a:lnTo>
                    <a:pt x="8881897" y="2523806"/>
                  </a:lnTo>
                </a:path>
                <a:path w="11185525" h="3623310">
                  <a:moveTo>
                    <a:pt x="8860646" y="2545057"/>
                  </a:moveTo>
                  <a:lnTo>
                    <a:pt x="8860646" y="2545057"/>
                  </a:lnTo>
                </a:path>
                <a:path w="11185525" h="3623310">
                  <a:moveTo>
                    <a:pt x="8839395" y="2566308"/>
                  </a:moveTo>
                  <a:lnTo>
                    <a:pt x="8839395" y="2566308"/>
                  </a:lnTo>
                </a:path>
                <a:path w="11185525" h="3623310">
                  <a:moveTo>
                    <a:pt x="8818144" y="2587559"/>
                  </a:moveTo>
                  <a:lnTo>
                    <a:pt x="8818144" y="2587559"/>
                  </a:lnTo>
                </a:path>
                <a:path w="11185525" h="3623310">
                  <a:moveTo>
                    <a:pt x="8796893" y="2608810"/>
                  </a:moveTo>
                  <a:lnTo>
                    <a:pt x="8796893" y="2608810"/>
                  </a:lnTo>
                </a:path>
                <a:path w="11185525" h="3623310">
                  <a:moveTo>
                    <a:pt x="8776654" y="2630061"/>
                  </a:moveTo>
                  <a:lnTo>
                    <a:pt x="8776654" y="2630061"/>
                  </a:lnTo>
                </a:path>
                <a:path w="11185525" h="3623310">
                  <a:moveTo>
                    <a:pt x="8755403" y="2650300"/>
                  </a:moveTo>
                  <a:lnTo>
                    <a:pt x="8755403" y="2650300"/>
                  </a:lnTo>
                </a:path>
                <a:path w="11185525" h="3623310">
                  <a:moveTo>
                    <a:pt x="8734152" y="2671551"/>
                  </a:moveTo>
                  <a:lnTo>
                    <a:pt x="8734152" y="2671551"/>
                  </a:lnTo>
                </a:path>
                <a:path w="11185525" h="3623310">
                  <a:moveTo>
                    <a:pt x="8712901" y="2692802"/>
                  </a:moveTo>
                  <a:lnTo>
                    <a:pt x="8712901" y="2692802"/>
                  </a:lnTo>
                </a:path>
                <a:path w="11185525" h="3623310">
                  <a:moveTo>
                    <a:pt x="8691650" y="2714053"/>
                  </a:moveTo>
                  <a:lnTo>
                    <a:pt x="8691650" y="2714053"/>
                  </a:lnTo>
                </a:path>
                <a:path w="11185525" h="3623310">
                  <a:moveTo>
                    <a:pt x="8671411" y="2735304"/>
                  </a:moveTo>
                  <a:lnTo>
                    <a:pt x="8671411" y="2735304"/>
                  </a:lnTo>
                </a:path>
                <a:path w="11185525" h="3623310">
                  <a:moveTo>
                    <a:pt x="8650160" y="2755543"/>
                  </a:moveTo>
                  <a:lnTo>
                    <a:pt x="8650160" y="2755543"/>
                  </a:lnTo>
                </a:path>
                <a:path w="11185525" h="3623310">
                  <a:moveTo>
                    <a:pt x="8628909" y="2776794"/>
                  </a:moveTo>
                  <a:lnTo>
                    <a:pt x="8628909" y="2776794"/>
                  </a:lnTo>
                </a:path>
                <a:path w="11185525" h="3623310">
                  <a:moveTo>
                    <a:pt x="8607658" y="2798045"/>
                  </a:moveTo>
                  <a:lnTo>
                    <a:pt x="8607658" y="2798045"/>
                  </a:lnTo>
                </a:path>
                <a:path w="11185525" h="3623310">
                  <a:moveTo>
                    <a:pt x="8586407" y="2819296"/>
                  </a:moveTo>
                  <a:lnTo>
                    <a:pt x="8586407" y="2819296"/>
                  </a:lnTo>
                </a:path>
                <a:path w="11185525" h="3623310">
                  <a:moveTo>
                    <a:pt x="8565156" y="2840547"/>
                  </a:moveTo>
                  <a:lnTo>
                    <a:pt x="8565156" y="2840547"/>
                  </a:lnTo>
                </a:path>
                <a:path w="11185525" h="3623310">
                  <a:moveTo>
                    <a:pt x="8544917" y="2861798"/>
                  </a:moveTo>
                  <a:lnTo>
                    <a:pt x="8544917" y="2861798"/>
                  </a:lnTo>
                </a:path>
                <a:path w="11185525" h="3623310">
                  <a:moveTo>
                    <a:pt x="8523666" y="2882037"/>
                  </a:moveTo>
                  <a:lnTo>
                    <a:pt x="8523666" y="2882037"/>
                  </a:lnTo>
                </a:path>
                <a:path w="11185525" h="3623310">
                  <a:moveTo>
                    <a:pt x="8870765" y="2492436"/>
                  </a:moveTo>
                  <a:lnTo>
                    <a:pt x="8870765" y="2492436"/>
                  </a:lnTo>
                </a:path>
                <a:path w="11185525" h="3623310">
                  <a:moveTo>
                    <a:pt x="8850526" y="2513687"/>
                  </a:moveTo>
                  <a:lnTo>
                    <a:pt x="8850526" y="2513687"/>
                  </a:lnTo>
                </a:path>
                <a:path w="11185525" h="3623310">
                  <a:moveTo>
                    <a:pt x="8829275" y="2534938"/>
                  </a:moveTo>
                  <a:lnTo>
                    <a:pt x="8829275" y="2534938"/>
                  </a:lnTo>
                </a:path>
                <a:path w="11185525" h="3623310">
                  <a:moveTo>
                    <a:pt x="8808024" y="2556189"/>
                  </a:moveTo>
                  <a:lnTo>
                    <a:pt x="8808024" y="2556189"/>
                  </a:lnTo>
                </a:path>
                <a:path w="11185525" h="3623310">
                  <a:moveTo>
                    <a:pt x="8786773" y="2576428"/>
                  </a:moveTo>
                  <a:lnTo>
                    <a:pt x="8786773" y="2576428"/>
                  </a:lnTo>
                </a:path>
                <a:path w="11185525" h="3623310">
                  <a:moveTo>
                    <a:pt x="8765522" y="2597679"/>
                  </a:moveTo>
                  <a:lnTo>
                    <a:pt x="8765522" y="2597679"/>
                  </a:lnTo>
                </a:path>
                <a:path w="11185525" h="3623310">
                  <a:moveTo>
                    <a:pt x="8744271" y="2618930"/>
                  </a:moveTo>
                  <a:lnTo>
                    <a:pt x="8744271" y="2618930"/>
                  </a:lnTo>
                </a:path>
                <a:path w="11185525" h="3623310">
                  <a:moveTo>
                    <a:pt x="8724032" y="2640181"/>
                  </a:moveTo>
                  <a:lnTo>
                    <a:pt x="8724032" y="2640181"/>
                  </a:lnTo>
                </a:path>
                <a:path w="11185525" h="3623310">
                  <a:moveTo>
                    <a:pt x="8702781" y="2661432"/>
                  </a:moveTo>
                  <a:lnTo>
                    <a:pt x="8702781" y="2661432"/>
                  </a:lnTo>
                </a:path>
                <a:path w="11185525" h="3623310">
                  <a:moveTo>
                    <a:pt x="8681530" y="2682683"/>
                  </a:moveTo>
                  <a:lnTo>
                    <a:pt x="8681530" y="2682683"/>
                  </a:lnTo>
                </a:path>
                <a:path w="11185525" h="3623310">
                  <a:moveTo>
                    <a:pt x="8660279" y="2702922"/>
                  </a:moveTo>
                  <a:lnTo>
                    <a:pt x="8660279" y="2702922"/>
                  </a:lnTo>
                </a:path>
                <a:path w="11185525" h="3623310">
                  <a:moveTo>
                    <a:pt x="8639028" y="2724173"/>
                  </a:moveTo>
                  <a:lnTo>
                    <a:pt x="8639028" y="2724173"/>
                  </a:lnTo>
                </a:path>
                <a:path w="11185525" h="3623310">
                  <a:moveTo>
                    <a:pt x="8617777" y="2745424"/>
                  </a:moveTo>
                  <a:lnTo>
                    <a:pt x="8617777" y="2745424"/>
                  </a:lnTo>
                </a:path>
                <a:path w="11185525" h="3623310">
                  <a:moveTo>
                    <a:pt x="8597538" y="2766675"/>
                  </a:moveTo>
                  <a:lnTo>
                    <a:pt x="8597538" y="2766675"/>
                  </a:lnTo>
                </a:path>
                <a:path w="11185525" h="3623310">
                  <a:moveTo>
                    <a:pt x="8576287" y="2787926"/>
                  </a:moveTo>
                  <a:lnTo>
                    <a:pt x="8576287" y="2787926"/>
                  </a:lnTo>
                </a:path>
                <a:path w="11185525" h="3623310">
                  <a:moveTo>
                    <a:pt x="8555036" y="2809177"/>
                  </a:moveTo>
                  <a:lnTo>
                    <a:pt x="8555036" y="2809177"/>
                  </a:lnTo>
                </a:path>
                <a:path w="11185525" h="3623310">
                  <a:moveTo>
                    <a:pt x="8533785" y="2829416"/>
                  </a:moveTo>
                  <a:lnTo>
                    <a:pt x="8533785" y="2829416"/>
                  </a:lnTo>
                </a:path>
                <a:path w="11185525" h="3623310">
                  <a:moveTo>
                    <a:pt x="8512534" y="2850667"/>
                  </a:moveTo>
                  <a:lnTo>
                    <a:pt x="8512534" y="2850667"/>
                  </a:lnTo>
                </a:path>
                <a:path w="11185525" h="3623310">
                  <a:moveTo>
                    <a:pt x="8492295" y="2871917"/>
                  </a:moveTo>
                  <a:lnTo>
                    <a:pt x="8492295" y="2871917"/>
                  </a:lnTo>
                </a:path>
                <a:path w="11185525" h="3623310">
                  <a:moveTo>
                    <a:pt x="8881897" y="2439814"/>
                  </a:moveTo>
                  <a:lnTo>
                    <a:pt x="8881897" y="2439814"/>
                  </a:lnTo>
                </a:path>
                <a:path w="11185525" h="3623310">
                  <a:moveTo>
                    <a:pt x="8860646" y="2461065"/>
                  </a:moveTo>
                  <a:lnTo>
                    <a:pt x="8860646" y="2461065"/>
                  </a:lnTo>
                </a:path>
                <a:path w="11185525" h="3623310">
                  <a:moveTo>
                    <a:pt x="8839395" y="2482316"/>
                  </a:moveTo>
                  <a:lnTo>
                    <a:pt x="8839395" y="2482316"/>
                  </a:lnTo>
                </a:path>
                <a:path w="11185525" h="3623310">
                  <a:moveTo>
                    <a:pt x="8818144" y="2503567"/>
                  </a:moveTo>
                  <a:lnTo>
                    <a:pt x="8818144" y="2503567"/>
                  </a:lnTo>
                </a:path>
                <a:path w="11185525" h="3623310">
                  <a:moveTo>
                    <a:pt x="8796893" y="2523806"/>
                  </a:moveTo>
                  <a:lnTo>
                    <a:pt x="8796893" y="2523806"/>
                  </a:lnTo>
                </a:path>
                <a:path w="11185525" h="3623310">
                  <a:moveTo>
                    <a:pt x="8776654" y="2545057"/>
                  </a:moveTo>
                  <a:lnTo>
                    <a:pt x="8776654" y="2545057"/>
                  </a:lnTo>
                </a:path>
                <a:path w="11185525" h="3623310">
                  <a:moveTo>
                    <a:pt x="8755403" y="2566308"/>
                  </a:moveTo>
                  <a:lnTo>
                    <a:pt x="8755403" y="2566308"/>
                  </a:lnTo>
                </a:path>
                <a:path w="11185525" h="3623310">
                  <a:moveTo>
                    <a:pt x="8734152" y="2587559"/>
                  </a:moveTo>
                  <a:lnTo>
                    <a:pt x="8734152" y="2587559"/>
                  </a:lnTo>
                </a:path>
                <a:path w="11185525" h="3623310">
                  <a:moveTo>
                    <a:pt x="8712901" y="2608810"/>
                  </a:moveTo>
                  <a:lnTo>
                    <a:pt x="8712901" y="2608810"/>
                  </a:lnTo>
                </a:path>
                <a:path w="11185525" h="3623310">
                  <a:moveTo>
                    <a:pt x="8691650" y="2630061"/>
                  </a:moveTo>
                  <a:lnTo>
                    <a:pt x="8691650" y="2630061"/>
                  </a:lnTo>
                </a:path>
                <a:path w="11185525" h="3623310">
                  <a:moveTo>
                    <a:pt x="8671411" y="2650300"/>
                  </a:moveTo>
                  <a:lnTo>
                    <a:pt x="8671411" y="2650300"/>
                  </a:lnTo>
                </a:path>
                <a:path w="11185525" h="3623310">
                  <a:moveTo>
                    <a:pt x="8650160" y="2671551"/>
                  </a:moveTo>
                  <a:lnTo>
                    <a:pt x="8650160" y="2671551"/>
                  </a:lnTo>
                </a:path>
                <a:path w="11185525" h="3623310">
                  <a:moveTo>
                    <a:pt x="8628909" y="2692802"/>
                  </a:moveTo>
                  <a:lnTo>
                    <a:pt x="8628909" y="2692802"/>
                  </a:lnTo>
                </a:path>
                <a:path w="11185525" h="3623310">
                  <a:moveTo>
                    <a:pt x="8607658" y="2714053"/>
                  </a:moveTo>
                  <a:lnTo>
                    <a:pt x="8607658" y="2714053"/>
                  </a:lnTo>
                </a:path>
                <a:path w="11185525" h="3623310">
                  <a:moveTo>
                    <a:pt x="8586407" y="2735304"/>
                  </a:moveTo>
                  <a:lnTo>
                    <a:pt x="8586407" y="2735304"/>
                  </a:lnTo>
                </a:path>
                <a:path w="11185525" h="3623310">
                  <a:moveTo>
                    <a:pt x="8133053" y="2304213"/>
                  </a:moveTo>
                  <a:lnTo>
                    <a:pt x="8154304" y="2281950"/>
                  </a:lnTo>
                </a:path>
                <a:path w="11185525" h="3623310">
                  <a:moveTo>
                    <a:pt x="8255499" y="2307249"/>
                  </a:moveTo>
                  <a:lnTo>
                    <a:pt x="8280798" y="2281950"/>
                  </a:lnTo>
                </a:path>
                <a:path w="11185525" h="3623310">
                  <a:moveTo>
                    <a:pt x="8377945" y="2311296"/>
                  </a:moveTo>
                  <a:lnTo>
                    <a:pt x="8407291" y="2281950"/>
                  </a:lnTo>
                </a:path>
                <a:path w="11185525" h="3623310">
                  <a:moveTo>
                    <a:pt x="8500391" y="2315344"/>
                  </a:moveTo>
                  <a:lnTo>
                    <a:pt x="8533785" y="2281950"/>
                  </a:lnTo>
                </a:path>
                <a:path w="11185525" h="3623310">
                  <a:moveTo>
                    <a:pt x="8622837" y="2319392"/>
                  </a:moveTo>
                  <a:lnTo>
                    <a:pt x="8660279" y="2281950"/>
                  </a:lnTo>
                </a:path>
                <a:path w="11185525" h="3623310">
                  <a:moveTo>
                    <a:pt x="8745283" y="2323440"/>
                  </a:moveTo>
                  <a:lnTo>
                    <a:pt x="8786773" y="2281950"/>
                  </a:lnTo>
                </a:path>
                <a:path w="11185525" h="3623310">
                  <a:moveTo>
                    <a:pt x="8867729" y="2327488"/>
                  </a:moveTo>
                  <a:lnTo>
                    <a:pt x="8882909" y="2312308"/>
                  </a:lnTo>
                </a:path>
                <a:path w="11185525" h="3623310">
                  <a:moveTo>
                    <a:pt x="8612718" y="2898228"/>
                  </a:moveTo>
                  <a:lnTo>
                    <a:pt x="8612718" y="2898228"/>
                  </a:lnTo>
                </a:path>
                <a:path w="11185525" h="3623310">
                  <a:moveTo>
                    <a:pt x="8581347" y="2929599"/>
                  </a:moveTo>
                  <a:lnTo>
                    <a:pt x="8581347" y="2929599"/>
                  </a:lnTo>
                </a:path>
                <a:path w="11185525" h="3623310">
                  <a:moveTo>
                    <a:pt x="8549977" y="2960969"/>
                  </a:moveTo>
                  <a:lnTo>
                    <a:pt x="8549977" y="2960969"/>
                  </a:lnTo>
                </a:path>
                <a:path w="11185525" h="3623310">
                  <a:moveTo>
                    <a:pt x="8518606" y="2993352"/>
                  </a:moveTo>
                  <a:lnTo>
                    <a:pt x="8518606" y="2993352"/>
                  </a:lnTo>
                </a:path>
                <a:path w="11185525" h="3623310">
                  <a:moveTo>
                    <a:pt x="8486224" y="3024722"/>
                  </a:moveTo>
                  <a:lnTo>
                    <a:pt x="8486224" y="3024722"/>
                  </a:lnTo>
                </a:path>
                <a:path w="11185525" h="3623310">
                  <a:moveTo>
                    <a:pt x="8454853" y="3056093"/>
                  </a:moveTo>
                  <a:lnTo>
                    <a:pt x="8454853" y="3056093"/>
                  </a:lnTo>
                </a:path>
                <a:path w="11185525" h="3623310">
                  <a:moveTo>
                    <a:pt x="8423483" y="3087463"/>
                  </a:moveTo>
                  <a:lnTo>
                    <a:pt x="8423483" y="3087463"/>
                  </a:lnTo>
                </a:path>
                <a:path w="11185525" h="3623310">
                  <a:moveTo>
                    <a:pt x="8392112" y="3119846"/>
                  </a:moveTo>
                  <a:lnTo>
                    <a:pt x="8392112" y="3119846"/>
                  </a:lnTo>
                </a:path>
                <a:path w="11185525" h="3623310">
                  <a:moveTo>
                    <a:pt x="8359730" y="3151216"/>
                  </a:moveTo>
                  <a:lnTo>
                    <a:pt x="8359730" y="3151216"/>
                  </a:lnTo>
                </a:path>
                <a:path w="11185525" h="3623310">
                  <a:moveTo>
                    <a:pt x="8344550" y="3230148"/>
                  </a:moveTo>
                  <a:lnTo>
                    <a:pt x="8344550" y="3230148"/>
                  </a:lnTo>
                </a:path>
                <a:path w="11185525" h="3623310">
                  <a:moveTo>
                    <a:pt x="8313180" y="3261519"/>
                  </a:moveTo>
                  <a:lnTo>
                    <a:pt x="8313180" y="3261519"/>
                  </a:lnTo>
                </a:path>
                <a:path w="11185525" h="3623310">
                  <a:moveTo>
                    <a:pt x="8280798" y="3292889"/>
                  </a:moveTo>
                  <a:lnTo>
                    <a:pt x="8280798" y="3292889"/>
                  </a:lnTo>
                </a:path>
                <a:path w="11185525" h="3623310">
                  <a:moveTo>
                    <a:pt x="8249427" y="3325272"/>
                  </a:moveTo>
                  <a:lnTo>
                    <a:pt x="8249427" y="3325272"/>
                  </a:lnTo>
                </a:path>
                <a:path w="11185525" h="3623310">
                  <a:moveTo>
                    <a:pt x="8218057" y="3356642"/>
                  </a:moveTo>
                  <a:lnTo>
                    <a:pt x="8218057" y="3356642"/>
                  </a:lnTo>
                </a:path>
                <a:path w="11185525" h="3623310">
                  <a:moveTo>
                    <a:pt x="8186686" y="3388013"/>
                  </a:moveTo>
                  <a:lnTo>
                    <a:pt x="8186686" y="3388013"/>
                  </a:lnTo>
                </a:path>
                <a:path w="11185525" h="3623310">
                  <a:moveTo>
                    <a:pt x="8154304" y="3419383"/>
                  </a:moveTo>
                  <a:lnTo>
                    <a:pt x="8154304" y="3419383"/>
                  </a:lnTo>
                </a:path>
                <a:path w="11185525" h="3623310">
                  <a:moveTo>
                    <a:pt x="8122933" y="3451766"/>
                  </a:moveTo>
                  <a:lnTo>
                    <a:pt x="8122933" y="3451766"/>
                  </a:lnTo>
                </a:path>
                <a:path w="11185525" h="3623310">
                  <a:moveTo>
                    <a:pt x="8091563" y="3483136"/>
                  </a:moveTo>
                  <a:lnTo>
                    <a:pt x="8091563" y="3483136"/>
                  </a:lnTo>
                </a:path>
                <a:path w="11185525" h="3623310">
                  <a:moveTo>
                    <a:pt x="8060192" y="3514507"/>
                  </a:moveTo>
                  <a:lnTo>
                    <a:pt x="8060192" y="3514507"/>
                  </a:lnTo>
                </a:path>
                <a:path w="11185525" h="3623310">
                  <a:moveTo>
                    <a:pt x="8027810" y="3545877"/>
                  </a:moveTo>
                  <a:lnTo>
                    <a:pt x="8027810" y="3545877"/>
                  </a:lnTo>
                </a:path>
                <a:path w="11185525" h="3623310">
                  <a:moveTo>
                    <a:pt x="7996439" y="3578260"/>
                  </a:moveTo>
                  <a:lnTo>
                    <a:pt x="7996439" y="3578260"/>
                  </a:lnTo>
                </a:path>
                <a:path w="11185525" h="3623310">
                  <a:moveTo>
                    <a:pt x="7965069" y="3609630"/>
                  </a:moveTo>
                  <a:lnTo>
                    <a:pt x="7965069" y="3609630"/>
                  </a:lnTo>
                </a:path>
                <a:path w="11185525" h="3623310">
                  <a:moveTo>
                    <a:pt x="8328359" y="3182587"/>
                  </a:moveTo>
                  <a:lnTo>
                    <a:pt x="8328359" y="3182587"/>
                  </a:lnTo>
                </a:path>
                <a:path w="11185525" h="3623310">
                  <a:moveTo>
                    <a:pt x="8296989" y="3213957"/>
                  </a:moveTo>
                  <a:lnTo>
                    <a:pt x="8296989" y="3213957"/>
                  </a:lnTo>
                </a:path>
                <a:path w="11185525" h="3623310">
                  <a:moveTo>
                    <a:pt x="8265618" y="3246339"/>
                  </a:moveTo>
                  <a:lnTo>
                    <a:pt x="8265618" y="3246339"/>
                  </a:lnTo>
                </a:path>
                <a:path w="11185525" h="3623310">
                  <a:moveTo>
                    <a:pt x="8233236" y="3277710"/>
                  </a:moveTo>
                  <a:lnTo>
                    <a:pt x="8233236" y="3277710"/>
                  </a:lnTo>
                </a:path>
                <a:path w="11185525" h="3623310">
                  <a:moveTo>
                    <a:pt x="8201865" y="3309080"/>
                  </a:moveTo>
                  <a:lnTo>
                    <a:pt x="8201865" y="3309080"/>
                  </a:lnTo>
                </a:path>
                <a:path w="11185525" h="3623310">
                  <a:moveTo>
                    <a:pt x="8170495" y="3340451"/>
                  </a:moveTo>
                  <a:lnTo>
                    <a:pt x="8170495" y="3340451"/>
                  </a:lnTo>
                </a:path>
                <a:path w="11185525" h="3623310">
                  <a:moveTo>
                    <a:pt x="8139124" y="3372833"/>
                  </a:moveTo>
                  <a:lnTo>
                    <a:pt x="8139124" y="3372833"/>
                  </a:lnTo>
                </a:path>
                <a:path w="11185525" h="3623310">
                  <a:moveTo>
                    <a:pt x="8107754" y="3404204"/>
                  </a:moveTo>
                  <a:lnTo>
                    <a:pt x="8107754" y="3404204"/>
                  </a:lnTo>
                </a:path>
                <a:path w="11185525" h="3623310">
                  <a:moveTo>
                    <a:pt x="8075371" y="3435574"/>
                  </a:moveTo>
                  <a:lnTo>
                    <a:pt x="8075371" y="3435574"/>
                  </a:lnTo>
                </a:path>
                <a:path w="11185525" h="3623310">
                  <a:moveTo>
                    <a:pt x="8044001" y="3466945"/>
                  </a:moveTo>
                  <a:lnTo>
                    <a:pt x="8044001" y="3466945"/>
                  </a:lnTo>
                </a:path>
                <a:path w="11185525" h="3623310">
                  <a:moveTo>
                    <a:pt x="8012630" y="3498315"/>
                  </a:moveTo>
                  <a:lnTo>
                    <a:pt x="8012630" y="3498315"/>
                  </a:lnTo>
                </a:path>
                <a:path w="11185525" h="3623310">
                  <a:moveTo>
                    <a:pt x="7981260" y="3530698"/>
                  </a:moveTo>
                  <a:lnTo>
                    <a:pt x="7981260" y="3530698"/>
                  </a:lnTo>
                </a:path>
                <a:path w="11185525" h="3623310">
                  <a:moveTo>
                    <a:pt x="7948878" y="3562068"/>
                  </a:moveTo>
                  <a:lnTo>
                    <a:pt x="7948878" y="3562068"/>
                  </a:lnTo>
                </a:path>
                <a:path w="11185525" h="3623310">
                  <a:moveTo>
                    <a:pt x="7917507" y="3593439"/>
                  </a:moveTo>
                  <a:lnTo>
                    <a:pt x="7917507" y="3593439"/>
                  </a:lnTo>
                </a:path>
                <a:path w="11185525" h="3623310">
                  <a:moveTo>
                    <a:pt x="8565156" y="2882037"/>
                  </a:moveTo>
                  <a:lnTo>
                    <a:pt x="8565156" y="2882037"/>
                  </a:lnTo>
                </a:path>
                <a:path w="11185525" h="3623310">
                  <a:moveTo>
                    <a:pt x="8533785" y="2914419"/>
                  </a:moveTo>
                  <a:lnTo>
                    <a:pt x="8533785" y="2914419"/>
                  </a:lnTo>
                </a:path>
                <a:path w="11185525" h="3623310">
                  <a:moveTo>
                    <a:pt x="8502415" y="2945790"/>
                  </a:moveTo>
                  <a:lnTo>
                    <a:pt x="8502415" y="2945790"/>
                  </a:lnTo>
                </a:path>
                <a:path w="11185525" h="3623310">
                  <a:moveTo>
                    <a:pt x="8471044" y="2977160"/>
                  </a:moveTo>
                  <a:lnTo>
                    <a:pt x="8471044" y="2977160"/>
                  </a:lnTo>
                </a:path>
                <a:path w="11185525" h="3623310">
                  <a:moveTo>
                    <a:pt x="8439674" y="3008531"/>
                  </a:moveTo>
                  <a:lnTo>
                    <a:pt x="8439674" y="3008531"/>
                  </a:lnTo>
                </a:path>
                <a:path w="11185525" h="3623310">
                  <a:moveTo>
                    <a:pt x="8407291" y="3040913"/>
                  </a:moveTo>
                  <a:lnTo>
                    <a:pt x="8407291" y="3040913"/>
                  </a:lnTo>
                </a:path>
                <a:path w="11185525" h="3623310">
                  <a:moveTo>
                    <a:pt x="8375921" y="3072284"/>
                  </a:moveTo>
                  <a:lnTo>
                    <a:pt x="8375921" y="3072284"/>
                  </a:lnTo>
                </a:path>
                <a:path w="11185525" h="3623310">
                  <a:moveTo>
                    <a:pt x="8344550" y="3103654"/>
                  </a:moveTo>
                  <a:lnTo>
                    <a:pt x="8344550" y="3103654"/>
                  </a:lnTo>
                </a:path>
                <a:path w="11185525" h="3623310">
                  <a:moveTo>
                    <a:pt x="8313180" y="3135025"/>
                  </a:moveTo>
                  <a:lnTo>
                    <a:pt x="8313180" y="3135025"/>
                  </a:lnTo>
                </a:path>
                <a:path w="11185525" h="3623310">
                  <a:moveTo>
                    <a:pt x="8280798" y="3167407"/>
                  </a:moveTo>
                  <a:lnTo>
                    <a:pt x="8280798" y="3167407"/>
                  </a:lnTo>
                </a:path>
                <a:path w="11185525" h="3623310">
                  <a:moveTo>
                    <a:pt x="8249427" y="3198778"/>
                  </a:moveTo>
                  <a:lnTo>
                    <a:pt x="8249427" y="3198778"/>
                  </a:lnTo>
                </a:path>
                <a:path w="11185525" h="3623310">
                  <a:moveTo>
                    <a:pt x="8218057" y="3230148"/>
                  </a:moveTo>
                  <a:lnTo>
                    <a:pt x="8218057" y="3230148"/>
                  </a:lnTo>
                </a:path>
                <a:path w="11185525" h="3623310">
                  <a:moveTo>
                    <a:pt x="8186686" y="3261519"/>
                  </a:moveTo>
                  <a:lnTo>
                    <a:pt x="8186686" y="3261519"/>
                  </a:lnTo>
                </a:path>
                <a:path w="11185525" h="3623310">
                  <a:moveTo>
                    <a:pt x="8154304" y="3292889"/>
                  </a:moveTo>
                  <a:lnTo>
                    <a:pt x="8154304" y="3292889"/>
                  </a:lnTo>
                </a:path>
                <a:path w="11185525" h="3623310">
                  <a:moveTo>
                    <a:pt x="8122933" y="3325272"/>
                  </a:moveTo>
                  <a:lnTo>
                    <a:pt x="8122933" y="3325272"/>
                  </a:lnTo>
                </a:path>
                <a:path w="11185525" h="3623310">
                  <a:moveTo>
                    <a:pt x="8091563" y="3356642"/>
                  </a:moveTo>
                  <a:lnTo>
                    <a:pt x="8091563" y="3356642"/>
                  </a:lnTo>
                </a:path>
                <a:path w="11185525" h="3623310">
                  <a:moveTo>
                    <a:pt x="8060192" y="3388013"/>
                  </a:moveTo>
                  <a:lnTo>
                    <a:pt x="8060192" y="3388013"/>
                  </a:lnTo>
                </a:path>
                <a:path w="11185525" h="3623310">
                  <a:moveTo>
                    <a:pt x="8027810" y="3419383"/>
                  </a:moveTo>
                  <a:lnTo>
                    <a:pt x="8027810" y="3419383"/>
                  </a:lnTo>
                </a:path>
                <a:path w="11185525" h="3623310">
                  <a:moveTo>
                    <a:pt x="7996439" y="3451766"/>
                  </a:moveTo>
                  <a:lnTo>
                    <a:pt x="7996439" y="3451766"/>
                  </a:lnTo>
                </a:path>
                <a:path w="11185525" h="3623310">
                  <a:moveTo>
                    <a:pt x="7965069" y="3483136"/>
                  </a:moveTo>
                  <a:lnTo>
                    <a:pt x="7965069" y="3483136"/>
                  </a:lnTo>
                </a:path>
                <a:path w="11185525" h="3623310">
                  <a:moveTo>
                    <a:pt x="7933698" y="3514507"/>
                  </a:moveTo>
                  <a:lnTo>
                    <a:pt x="7933698" y="3514507"/>
                  </a:lnTo>
                </a:path>
                <a:path w="11185525" h="3623310">
                  <a:moveTo>
                    <a:pt x="7902328" y="3545877"/>
                  </a:moveTo>
                  <a:lnTo>
                    <a:pt x="7902328" y="3545877"/>
                  </a:lnTo>
                </a:path>
                <a:path w="11185525" h="3623310">
                  <a:moveTo>
                    <a:pt x="7869945" y="3578260"/>
                  </a:moveTo>
                  <a:lnTo>
                    <a:pt x="7869945" y="3578260"/>
                  </a:lnTo>
                </a:path>
                <a:path w="11185525" h="3623310">
                  <a:moveTo>
                    <a:pt x="7838575" y="3609630"/>
                  </a:moveTo>
                  <a:lnTo>
                    <a:pt x="7838575" y="3609630"/>
                  </a:lnTo>
                </a:path>
                <a:path w="11185525" h="3623310">
                  <a:moveTo>
                    <a:pt x="8486224" y="2898228"/>
                  </a:moveTo>
                  <a:lnTo>
                    <a:pt x="8486224" y="2898228"/>
                  </a:lnTo>
                </a:path>
                <a:path w="11185525" h="3623310">
                  <a:moveTo>
                    <a:pt x="8454853" y="2929599"/>
                  </a:moveTo>
                  <a:lnTo>
                    <a:pt x="8454853" y="2929599"/>
                  </a:lnTo>
                </a:path>
                <a:path w="11185525" h="3623310">
                  <a:moveTo>
                    <a:pt x="8423483" y="2960969"/>
                  </a:moveTo>
                  <a:lnTo>
                    <a:pt x="8423483" y="2960969"/>
                  </a:lnTo>
                </a:path>
                <a:path w="11185525" h="3623310">
                  <a:moveTo>
                    <a:pt x="8392112" y="2993352"/>
                  </a:moveTo>
                  <a:lnTo>
                    <a:pt x="8392112" y="2993352"/>
                  </a:lnTo>
                </a:path>
                <a:path w="11185525" h="3623310">
                  <a:moveTo>
                    <a:pt x="8359730" y="3024722"/>
                  </a:moveTo>
                  <a:lnTo>
                    <a:pt x="8359730" y="3024722"/>
                  </a:lnTo>
                </a:path>
                <a:path w="11185525" h="3623310">
                  <a:moveTo>
                    <a:pt x="8328359" y="3056093"/>
                  </a:moveTo>
                  <a:lnTo>
                    <a:pt x="8328359" y="3056093"/>
                  </a:lnTo>
                </a:path>
                <a:path w="11185525" h="3623310">
                  <a:moveTo>
                    <a:pt x="8296989" y="3087463"/>
                  </a:moveTo>
                  <a:lnTo>
                    <a:pt x="8296989" y="3087463"/>
                  </a:lnTo>
                </a:path>
                <a:path w="11185525" h="3623310">
                  <a:moveTo>
                    <a:pt x="8265618" y="3119846"/>
                  </a:moveTo>
                  <a:lnTo>
                    <a:pt x="8265618" y="3119846"/>
                  </a:lnTo>
                </a:path>
                <a:path w="11185525" h="3623310">
                  <a:moveTo>
                    <a:pt x="8233236" y="3151216"/>
                  </a:moveTo>
                  <a:lnTo>
                    <a:pt x="8233236" y="3151216"/>
                  </a:lnTo>
                </a:path>
                <a:path w="11185525" h="3623310">
                  <a:moveTo>
                    <a:pt x="8201865" y="3182587"/>
                  </a:moveTo>
                  <a:lnTo>
                    <a:pt x="8201865" y="3182587"/>
                  </a:lnTo>
                </a:path>
                <a:path w="11185525" h="3623310">
                  <a:moveTo>
                    <a:pt x="8170495" y="3213957"/>
                  </a:moveTo>
                  <a:lnTo>
                    <a:pt x="8170495" y="3213957"/>
                  </a:lnTo>
                </a:path>
                <a:path w="11185525" h="3623310">
                  <a:moveTo>
                    <a:pt x="8139124" y="3246339"/>
                  </a:moveTo>
                  <a:lnTo>
                    <a:pt x="8139124" y="3246339"/>
                  </a:lnTo>
                </a:path>
                <a:path w="11185525" h="3623310">
                  <a:moveTo>
                    <a:pt x="8107754" y="3277710"/>
                  </a:moveTo>
                  <a:lnTo>
                    <a:pt x="8107754" y="3277710"/>
                  </a:lnTo>
                </a:path>
                <a:path w="11185525" h="3623310">
                  <a:moveTo>
                    <a:pt x="8075371" y="3309080"/>
                  </a:moveTo>
                  <a:lnTo>
                    <a:pt x="8075371" y="3309080"/>
                  </a:lnTo>
                </a:path>
                <a:path w="11185525" h="3623310">
                  <a:moveTo>
                    <a:pt x="8044001" y="3340451"/>
                  </a:moveTo>
                  <a:lnTo>
                    <a:pt x="8044001" y="3340451"/>
                  </a:lnTo>
                </a:path>
                <a:path w="11185525" h="3623310">
                  <a:moveTo>
                    <a:pt x="8012630" y="3372833"/>
                  </a:moveTo>
                  <a:lnTo>
                    <a:pt x="8012630" y="3372833"/>
                  </a:lnTo>
                </a:path>
                <a:path w="11185525" h="3623310">
                  <a:moveTo>
                    <a:pt x="7981260" y="3404204"/>
                  </a:moveTo>
                  <a:lnTo>
                    <a:pt x="7981260" y="3404204"/>
                  </a:lnTo>
                </a:path>
                <a:path w="11185525" h="3623310">
                  <a:moveTo>
                    <a:pt x="7948878" y="3435574"/>
                  </a:moveTo>
                  <a:lnTo>
                    <a:pt x="7948878" y="3435574"/>
                  </a:lnTo>
                </a:path>
                <a:path w="11185525" h="3623310">
                  <a:moveTo>
                    <a:pt x="7917507" y="3466945"/>
                  </a:moveTo>
                  <a:lnTo>
                    <a:pt x="7917507" y="3466945"/>
                  </a:lnTo>
                </a:path>
                <a:path w="11185525" h="3623310">
                  <a:moveTo>
                    <a:pt x="7886137" y="3498315"/>
                  </a:moveTo>
                  <a:lnTo>
                    <a:pt x="7886137" y="3498315"/>
                  </a:lnTo>
                </a:path>
                <a:path w="11185525" h="3623310">
                  <a:moveTo>
                    <a:pt x="7854766" y="3530698"/>
                  </a:moveTo>
                  <a:lnTo>
                    <a:pt x="7854766" y="3530698"/>
                  </a:lnTo>
                </a:path>
                <a:path w="11185525" h="3623310">
                  <a:moveTo>
                    <a:pt x="7822384" y="3562068"/>
                  </a:moveTo>
                  <a:lnTo>
                    <a:pt x="7822384" y="3562068"/>
                  </a:lnTo>
                </a:path>
                <a:path w="11185525" h="3623310">
                  <a:moveTo>
                    <a:pt x="7791013" y="3593439"/>
                  </a:moveTo>
                  <a:lnTo>
                    <a:pt x="7791013" y="3593439"/>
                  </a:lnTo>
                </a:path>
                <a:path w="11185525" h="3623310">
                  <a:moveTo>
                    <a:pt x="8407291" y="2914419"/>
                  </a:moveTo>
                  <a:lnTo>
                    <a:pt x="8407291" y="2914419"/>
                  </a:lnTo>
                </a:path>
                <a:path w="11185525" h="3623310">
                  <a:moveTo>
                    <a:pt x="8375921" y="2945790"/>
                  </a:moveTo>
                  <a:lnTo>
                    <a:pt x="8375921" y="2945790"/>
                  </a:lnTo>
                </a:path>
                <a:path w="11185525" h="3623310">
                  <a:moveTo>
                    <a:pt x="8344550" y="2977160"/>
                  </a:moveTo>
                  <a:lnTo>
                    <a:pt x="8344550" y="2977160"/>
                  </a:lnTo>
                </a:path>
                <a:path w="11185525" h="3623310">
                  <a:moveTo>
                    <a:pt x="8313180" y="3008531"/>
                  </a:moveTo>
                  <a:lnTo>
                    <a:pt x="8313180" y="3008531"/>
                  </a:lnTo>
                </a:path>
                <a:path w="11185525" h="3623310">
                  <a:moveTo>
                    <a:pt x="8280798" y="3040913"/>
                  </a:moveTo>
                  <a:lnTo>
                    <a:pt x="8280798" y="3040913"/>
                  </a:lnTo>
                </a:path>
                <a:path w="11185525" h="3623310">
                  <a:moveTo>
                    <a:pt x="8249427" y="3072284"/>
                  </a:moveTo>
                  <a:lnTo>
                    <a:pt x="8249427" y="3072284"/>
                  </a:lnTo>
                </a:path>
                <a:path w="11185525" h="3623310">
                  <a:moveTo>
                    <a:pt x="8218057" y="3103654"/>
                  </a:moveTo>
                  <a:lnTo>
                    <a:pt x="8218057" y="3103654"/>
                  </a:lnTo>
                </a:path>
                <a:path w="11185525" h="3623310">
                  <a:moveTo>
                    <a:pt x="8186686" y="3135025"/>
                  </a:moveTo>
                  <a:lnTo>
                    <a:pt x="8186686" y="3135025"/>
                  </a:lnTo>
                </a:path>
                <a:path w="11185525" h="3623310">
                  <a:moveTo>
                    <a:pt x="8154304" y="3167407"/>
                  </a:moveTo>
                  <a:lnTo>
                    <a:pt x="8154304" y="3167407"/>
                  </a:lnTo>
                </a:path>
                <a:path w="11185525" h="3623310">
                  <a:moveTo>
                    <a:pt x="8122933" y="3198778"/>
                  </a:moveTo>
                  <a:lnTo>
                    <a:pt x="8122933" y="3198778"/>
                  </a:lnTo>
                </a:path>
                <a:path w="11185525" h="3623310">
                  <a:moveTo>
                    <a:pt x="8091563" y="3230148"/>
                  </a:moveTo>
                  <a:lnTo>
                    <a:pt x="8091563" y="3230148"/>
                  </a:lnTo>
                </a:path>
                <a:path w="11185525" h="3623310">
                  <a:moveTo>
                    <a:pt x="8060192" y="3261519"/>
                  </a:moveTo>
                  <a:lnTo>
                    <a:pt x="8060192" y="3261519"/>
                  </a:lnTo>
                </a:path>
                <a:path w="11185525" h="3623310">
                  <a:moveTo>
                    <a:pt x="8027810" y="3292889"/>
                  </a:moveTo>
                  <a:lnTo>
                    <a:pt x="8027810" y="3292889"/>
                  </a:lnTo>
                </a:path>
                <a:path w="11185525" h="3623310">
                  <a:moveTo>
                    <a:pt x="7996439" y="3325272"/>
                  </a:moveTo>
                  <a:lnTo>
                    <a:pt x="7996439" y="3325272"/>
                  </a:lnTo>
                </a:path>
                <a:path w="11185525" h="3623310">
                  <a:moveTo>
                    <a:pt x="7965069" y="3356642"/>
                  </a:moveTo>
                  <a:lnTo>
                    <a:pt x="7965069" y="3356642"/>
                  </a:lnTo>
                </a:path>
                <a:path w="11185525" h="3623310">
                  <a:moveTo>
                    <a:pt x="7933698" y="3388013"/>
                  </a:moveTo>
                  <a:lnTo>
                    <a:pt x="7933698" y="3388013"/>
                  </a:lnTo>
                </a:path>
                <a:path w="11185525" h="3623310">
                  <a:moveTo>
                    <a:pt x="7902328" y="3419383"/>
                  </a:moveTo>
                  <a:lnTo>
                    <a:pt x="7902328" y="3419383"/>
                  </a:lnTo>
                </a:path>
                <a:path w="11185525" h="3623310">
                  <a:moveTo>
                    <a:pt x="7869945" y="3451766"/>
                  </a:moveTo>
                  <a:lnTo>
                    <a:pt x="7869945" y="3451766"/>
                  </a:lnTo>
                </a:path>
                <a:path w="11185525" h="3623310">
                  <a:moveTo>
                    <a:pt x="7838575" y="3483136"/>
                  </a:moveTo>
                  <a:lnTo>
                    <a:pt x="7838575" y="3483136"/>
                  </a:lnTo>
                </a:path>
                <a:path w="11185525" h="3623310">
                  <a:moveTo>
                    <a:pt x="7807204" y="3514507"/>
                  </a:moveTo>
                  <a:lnTo>
                    <a:pt x="7807204" y="3514507"/>
                  </a:lnTo>
                </a:path>
                <a:path w="11185525" h="3623310">
                  <a:moveTo>
                    <a:pt x="7775834" y="3545877"/>
                  </a:moveTo>
                  <a:lnTo>
                    <a:pt x="7775834" y="3545877"/>
                  </a:lnTo>
                </a:path>
                <a:path w="11185525" h="3623310">
                  <a:moveTo>
                    <a:pt x="7743451" y="3578260"/>
                  </a:moveTo>
                  <a:lnTo>
                    <a:pt x="7743451" y="3578260"/>
                  </a:lnTo>
                </a:path>
                <a:path w="11185525" h="3623310">
                  <a:moveTo>
                    <a:pt x="7712081" y="3609630"/>
                  </a:moveTo>
                  <a:lnTo>
                    <a:pt x="7712081" y="3609630"/>
                  </a:lnTo>
                </a:path>
                <a:path w="11185525" h="3623310">
                  <a:moveTo>
                    <a:pt x="8359730" y="2898228"/>
                  </a:moveTo>
                  <a:lnTo>
                    <a:pt x="8359730" y="2898228"/>
                  </a:lnTo>
                </a:path>
                <a:path w="11185525" h="3623310">
                  <a:moveTo>
                    <a:pt x="8328359" y="2929599"/>
                  </a:moveTo>
                  <a:lnTo>
                    <a:pt x="8328359" y="2929599"/>
                  </a:lnTo>
                </a:path>
                <a:path w="11185525" h="3623310">
                  <a:moveTo>
                    <a:pt x="8296989" y="2960969"/>
                  </a:moveTo>
                  <a:lnTo>
                    <a:pt x="8296989" y="2960969"/>
                  </a:lnTo>
                </a:path>
                <a:path w="11185525" h="3623310">
                  <a:moveTo>
                    <a:pt x="8265618" y="2993352"/>
                  </a:moveTo>
                  <a:lnTo>
                    <a:pt x="8265618" y="2993352"/>
                  </a:lnTo>
                </a:path>
                <a:path w="11185525" h="3623310">
                  <a:moveTo>
                    <a:pt x="8233236" y="3024722"/>
                  </a:moveTo>
                  <a:lnTo>
                    <a:pt x="8233236" y="3024722"/>
                  </a:lnTo>
                </a:path>
                <a:path w="11185525" h="3623310">
                  <a:moveTo>
                    <a:pt x="8201865" y="3056093"/>
                  </a:moveTo>
                  <a:lnTo>
                    <a:pt x="8201865" y="3056093"/>
                  </a:lnTo>
                </a:path>
                <a:path w="11185525" h="3623310">
                  <a:moveTo>
                    <a:pt x="8170495" y="3087463"/>
                  </a:moveTo>
                  <a:lnTo>
                    <a:pt x="8170495" y="3087463"/>
                  </a:lnTo>
                </a:path>
                <a:path w="11185525" h="3623310">
                  <a:moveTo>
                    <a:pt x="8139124" y="3119846"/>
                  </a:moveTo>
                  <a:lnTo>
                    <a:pt x="8139124" y="3119846"/>
                  </a:lnTo>
                </a:path>
                <a:path w="11185525" h="3623310">
                  <a:moveTo>
                    <a:pt x="8107754" y="3151216"/>
                  </a:moveTo>
                  <a:lnTo>
                    <a:pt x="8107754" y="3151216"/>
                  </a:lnTo>
                </a:path>
                <a:path w="11185525" h="3623310">
                  <a:moveTo>
                    <a:pt x="8075371" y="3182587"/>
                  </a:moveTo>
                  <a:lnTo>
                    <a:pt x="8075371" y="3182587"/>
                  </a:lnTo>
                </a:path>
                <a:path w="11185525" h="3623310">
                  <a:moveTo>
                    <a:pt x="8044001" y="3213957"/>
                  </a:moveTo>
                  <a:lnTo>
                    <a:pt x="8044001" y="3213957"/>
                  </a:lnTo>
                </a:path>
                <a:path w="11185525" h="3623310">
                  <a:moveTo>
                    <a:pt x="8012630" y="3246339"/>
                  </a:moveTo>
                  <a:lnTo>
                    <a:pt x="8012630" y="3246339"/>
                  </a:lnTo>
                </a:path>
                <a:path w="11185525" h="3623310">
                  <a:moveTo>
                    <a:pt x="7981260" y="3277710"/>
                  </a:moveTo>
                  <a:lnTo>
                    <a:pt x="7981260" y="3277710"/>
                  </a:lnTo>
                </a:path>
                <a:path w="11185525" h="3623310">
                  <a:moveTo>
                    <a:pt x="7948878" y="3309080"/>
                  </a:moveTo>
                  <a:lnTo>
                    <a:pt x="7948878" y="3309080"/>
                  </a:lnTo>
                </a:path>
                <a:path w="11185525" h="3623310">
                  <a:moveTo>
                    <a:pt x="7917507" y="3340451"/>
                  </a:moveTo>
                  <a:lnTo>
                    <a:pt x="7917507" y="3340451"/>
                  </a:lnTo>
                </a:path>
                <a:path w="11185525" h="3623310">
                  <a:moveTo>
                    <a:pt x="7886137" y="3372833"/>
                  </a:moveTo>
                  <a:lnTo>
                    <a:pt x="7886137" y="3372833"/>
                  </a:lnTo>
                </a:path>
                <a:path w="11185525" h="3623310">
                  <a:moveTo>
                    <a:pt x="7854766" y="3404204"/>
                  </a:moveTo>
                  <a:lnTo>
                    <a:pt x="7854766" y="3404204"/>
                  </a:lnTo>
                </a:path>
                <a:path w="11185525" h="3623310">
                  <a:moveTo>
                    <a:pt x="7822384" y="3435574"/>
                  </a:moveTo>
                  <a:lnTo>
                    <a:pt x="7822384" y="3435574"/>
                  </a:lnTo>
                </a:path>
                <a:path w="11185525" h="3623310">
                  <a:moveTo>
                    <a:pt x="7791013" y="3466945"/>
                  </a:moveTo>
                  <a:lnTo>
                    <a:pt x="7791013" y="3466945"/>
                  </a:lnTo>
                </a:path>
                <a:path w="11185525" h="3623310">
                  <a:moveTo>
                    <a:pt x="7759643" y="3498315"/>
                  </a:moveTo>
                  <a:lnTo>
                    <a:pt x="7759643" y="3498315"/>
                  </a:lnTo>
                </a:path>
                <a:path w="11185525" h="3623310">
                  <a:moveTo>
                    <a:pt x="7728272" y="3530698"/>
                  </a:moveTo>
                  <a:lnTo>
                    <a:pt x="7728272" y="3530698"/>
                  </a:lnTo>
                </a:path>
                <a:path w="11185525" h="3623310">
                  <a:moveTo>
                    <a:pt x="7695890" y="3562068"/>
                  </a:moveTo>
                  <a:lnTo>
                    <a:pt x="7695890" y="3562068"/>
                  </a:lnTo>
                </a:path>
                <a:path w="11185525" h="3623310">
                  <a:moveTo>
                    <a:pt x="7664519" y="3593439"/>
                  </a:moveTo>
                  <a:lnTo>
                    <a:pt x="7664519" y="3593439"/>
                  </a:lnTo>
                </a:path>
                <a:path w="11185525" h="3623310">
                  <a:moveTo>
                    <a:pt x="8280798" y="2914419"/>
                  </a:moveTo>
                  <a:lnTo>
                    <a:pt x="8280798" y="2914419"/>
                  </a:lnTo>
                </a:path>
                <a:path w="11185525" h="3623310">
                  <a:moveTo>
                    <a:pt x="8249427" y="2945790"/>
                  </a:moveTo>
                  <a:lnTo>
                    <a:pt x="8249427" y="2945790"/>
                  </a:lnTo>
                </a:path>
                <a:path w="11185525" h="3623310">
                  <a:moveTo>
                    <a:pt x="8218057" y="2977160"/>
                  </a:moveTo>
                  <a:lnTo>
                    <a:pt x="8218057" y="2977160"/>
                  </a:lnTo>
                </a:path>
                <a:path w="11185525" h="3623310">
                  <a:moveTo>
                    <a:pt x="8186686" y="3008531"/>
                  </a:moveTo>
                  <a:lnTo>
                    <a:pt x="8186686" y="3008531"/>
                  </a:lnTo>
                </a:path>
                <a:path w="11185525" h="3623310">
                  <a:moveTo>
                    <a:pt x="8154304" y="3040913"/>
                  </a:moveTo>
                  <a:lnTo>
                    <a:pt x="8154304" y="3040913"/>
                  </a:lnTo>
                </a:path>
                <a:path w="11185525" h="3623310">
                  <a:moveTo>
                    <a:pt x="8122933" y="3072284"/>
                  </a:moveTo>
                  <a:lnTo>
                    <a:pt x="8122933" y="3072284"/>
                  </a:lnTo>
                </a:path>
                <a:path w="11185525" h="3623310">
                  <a:moveTo>
                    <a:pt x="8091563" y="3103654"/>
                  </a:moveTo>
                  <a:lnTo>
                    <a:pt x="8091563" y="3103654"/>
                  </a:lnTo>
                </a:path>
                <a:path w="11185525" h="3623310">
                  <a:moveTo>
                    <a:pt x="8060192" y="3135025"/>
                  </a:moveTo>
                  <a:lnTo>
                    <a:pt x="8060192" y="3135025"/>
                  </a:lnTo>
                </a:path>
                <a:path w="11185525" h="3623310">
                  <a:moveTo>
                    <a:pt x="7996439" y="3198778"/>
                  </a:moveTo>
                  <a:lnTo>
                    <a:pt x="7996439" y="3198778"/>
                  </a:lnTo>
                </a:path>
                <a:path w="11185525" h="3623310">
                  <a:moveTo>
                    <a:pt x="7965069" y="3230148"/>
                  </a:moveTo>
                  <a:lnTo>
                    <a:pt x="7965069" y="3230148"/>
                  </a:lnTo>
                </a:path>
                <a:path w="11185525" h="3623310">
                  <a:moveTo>
                    <a:pt x="7933698" y="3261519"/>
                  </a:moveTo>
                  <a:lnTo>
                    <a:pt x="7933698" y="3261519"/>
                  </a:lnTo>
                </a:path>
                <a:path w="11185525" h="3623310">
                  <a:moveTo>
                    <a:pt x="7902328" y="3292889"/>
                  </a:moveTo>
                  <a:lnTo>
                    <a:pt x="7902328" y="3292889"/>
                  </a:lnTo>
                </a:path>
                <a:path w="11185525" h="3623310">
                  <a:moveTo>
                    <a:pt x="7869945" y="3325272"/>
                  </a:moveTo>
                  <a:lnTo>
                    <a:pt x="7869945" y="3325272"/>
                  </a:lnTo>
                </a:path>
                <a:path w="11185525" h="3623310">
                  <a:moveTo>
                    <a:pt x="7838575" y="3356642"/>
                  </a:moveTo>
                  <a:lnTo>
                    <a:pt x="7838575" y="3356642"/>
                  </a:lnTo>
                </a:path>
                <a:path w="11185525" h="3623310">
                  <a:moveTo>
                    <a:pt x="7807204" y="3388013"/>
                  </a:moveTo>
                  <a:lnTo>
                    <a:pt x="7807204" y="3388013"/>
                  </a:lnTo>
                </a:path>
                <a:path w="11185525" h="3623310">
                  <a:moveTo>
                    <a:pt x="7775834" y="3419383"/>
                  </a:moveTo>
                  <a:lnTo>
                    <a:pt x="7775834" y="3419383"/>
                  </a:lnTo>
                </a:path>
                <a:path w="11185525" h="3623310">
                  <a:moveTo>
                    <a:pt x="7743451" y="3451766"/>
                  </a:moveTo>
                  <a:lnTo>
                    <a:pt x="7743451" y="3451766"/>
                  </a:lnTo>
                </a:path>
                <a:path w="11185525" h="3623310">
                  <a:moveTo>
                    <a:pt x="7712081" y="3483136"/>
                  </a:moveTo>
                  <a:lnTo>
                    <a:pt x="7712081" y="3483136"/>
                  </a:lnTo>
                </a:path>
                <a:path w="11185525" h="3623310">
                  <a:moveTo>
                    <a:pt x="7680710" y="3514507"/>
                  </a:moveTo>
                  <a:lnTo>
                    <a:pt x="7680710" y="3514507"/>
                  </a:lnTo>
                </a:path>
                <a:path w="11185525" h="3623310">
                  <a:moveTo>
                    <a:pt x="7649340" y="3545877"/>
                  </a:moveTo>
                  <a:lnTo>
                    <a:pt x="7649340" y="3545877"/>
                  </a:lnTo>
                </a:path>
                <a:path w="11185525" h="3623310">
                  <a:moveTo>
                    <a:pt x="7616957" y="3578260"/>
                  </a:moveTo>
                  <a:lnTo>
                    <a:pt x="7616957" y="3578260"/>
                  </a:lnTo>
                </a:path>
                <a:path w="11185525" h="3623310">
                  <a:moveTo>
                    <a:pt x="7585587" y="3609630"/>
                  </a:moveTo>
                  <a:lnTo>
                    <a:pt x="7585587" y="3609630"/>
                  </a:lnTo>
                </a:path>
                <a:path w="11185525" h="3623310">
                  <a:moveTo>
                    <a:pt x="7948878" y="3182587"/>
                  </a:moveTo>
                  <a:lnTo>
                    <a:pt x="7948878" y="3182587"/>
                  </a:lnTo>
                </a:path>
                <a:path w="11185525" h="3623310">
                  <a:moveTo>
                    <a:pt x="7917507" y="3213957"/>
                  </a:moveTo>
                  <a:lnTo>
                    <a:pt x="7917507" y="3213957"/>
                  </a:lnTo>
                </a:path>
                <a:path w="11185525" h="3623310">
                  <a:moveTo>
                    <a:pt x="7886137" y="3246339"/>
                  </a:moveTo>
                  <a:lnTo>
                    <a:pt x="7886137" y="3246339"/>
                  </a:lnTo>
                </a:path>
                <a:path w="11185525" h="3623310">
                  <a:moveTo>
                    <a:pt x="7854766" y="3277710"/>
                  </a:moveTo>
                  <a:lnTo>
                    <a:pt x="7854766" y="3277710"/>
                  </a:lnTo>
                </a:path>
                <a:path w="11185525" h="3623310">
                  <a:moveTo>
                    <a:pt x="7822384" y="3309080"/>
                  </a:moveTo>
                  <a:lnTo>
                    <a:pt x="7822384" y="3309080"/>
                  </a:lnTo>
                </a:path>
                <a:path w="11185525" h="3623310">
                  <a:moveTo>
                    <a:pt x="7791013" y="3340451"/>
                  </a:moveTo>
                  <a:lnTo>
                    <a:pt x="7791013" y="3340451"/>
                  </a:lnTo>
                </a:path>
                <a:path w="11185525" h="3623310">
                  <a:moveTo>
                    <a:pt x="7759643" y="3372833"/>
                  </a:moveTo>
                  <a:lnTo>
                    <a:pt x="7759643" y="3372833"/>
                  </a:lnTo>
                </a:path>
                <a:path w="11185525" h="3623310">
                  <a:moveTo>
                    <a:pt x="7728272" y="3404204"/>
                  </a:moveTo>
                  <a:lnTo>
                    <a:pt x="7728272" y="3404204"/>
                  </a:lnTo>
                </a:path>
                <a:path w="11185525" h="3623310">
                  <a:moveTo>
                    <a:pt x="7695890" y="3435574"/>
                  </a:moveTo>
                  <a:lnTo>
                    <a:pt x="7695890" y="3435574"/>
                  </a:lnTo>
                </a:path>
                <a:path w="11185525" h="3623310">
                  <a:moveTo>
                    <a:pt x="7664519" y="3466945"/>
                  </a:moveTo>
                  <a:lnTo>
                    <a:pt x="7664519" y="3466945"/>
                  </a:lnTo>
                </a:path>
                <a:path w="11185525" h="3623310">
                  <a:moveTo>
                    <a:pt x="7633149" y="3498315"/>
                  </a:moveTo>
                  <a:lnTo>
                    <a:pt x="7633149" y="3498315"/>
                  </a:lnTo>
                </a:path>
                <a:path w="11185525" h="3623310">
                  <a:moveTo>
                    <a:pt x="7601778" y="3530698"/>
                  </a:moveTo>
                  <a:lnTo>
                    <a:pt x="7601778" y="3530698"/>
                  </a:lnTo>
                </a:path>
                <a:path w="11185525" h="3623310">
                  <a:moveTo>
                    <a:pt x="7570408" y="3562068"/>
                  </a:moveTo>
                  <a:lnTo>
                    <a:pt x="7570408" y="3562068"/>
                  </a:lnTo>
                </a:path>
                <a:path w="11185525" h="3623310">
                  <a:moveTo>
                    <a:pt x="8233236" y="2898228"/>
                  </a:moveTo>
                  <a:lnTo>
                    <a:pt x="8233236" y="2898228"/>
                  </a:lnTo>
                </a:path>
                <a:path w="11185525" h="3623310">
                  <a:moveTo>
                    <a:pt x="8201865" y="2929599"/>
                  </a:moveTo>
                  <a:lnTo>
                    <a:pt x="8201865" y="2929599"/>
                  </a:lnTo>
                </a:path>
                <a:path w="11185525" h="3623310">
                  <a:moveTo>
                    <a:pt x="8170495" y="2960969"/>
                  </a:moveTo>
                  <a:lnTo>
                    <a:pt x="8170495" y="2960969"/>
                  </a:lnTo>
                </a:path>
                <a:path w="11185525" h="3623310">
                  <a:moveTo>
                    <a:pt x="8139124" y="2993352"/>
                  </a:moveTo>
                  <a:lnTo>
                    <a:pt x="8139124" y="2993352"/>
                  </a:lnTo>
                </a:path>
                <a:path w="11185525" h="3623310">
                  <a:moveTo>
                    <a:pt x="8107754" y="3024722"/>
                  </a:moveTo>
                  <a:lnTo>
                    <a:pt x="8107754" y="3024722"/>
                  </a:lnTo>
                </a:path>
                <a:path w="11185525" h="3623310">
                  <a:moveTo>
                    <a:pt x="8075371" y="3056093"/>
                  </a:moveTo>
                  <a:lnTo>
                    <a:pt x="8075371" y="3056093"/>
                  </a:lnTo>
                </a:path>
                <a:path w="11185525" h="3623310">
                  <a:moveTo>
                    <a:pt x="8044001" y="3087463"/>
                  </a:moveTo>
                  <a:lnTo>
                    <a:pt x="8044001" y="3087463"/>
                  </a:lnTo>
                </a:path>
                <a:path w="11185525" h="3623310">
                  <a:moveTo>
                    <a:pt x="7965069" y="3103654"/>
                  </a:moveTo>
                  <a:lnTo>
                    <a:pt x="7965069" y="3103654"/>
                  </a:lnTo>
                </a:path>
                <a:path w="11185525" h="3623310">
                  <a:moveTo>
                    <a:pt x="7933698" y="3135025"/>
                  </a:moveTo>
                  <a:lnTo>
                    <a:pt x="7933698" y="3135025"/>
                  </a:lnTo>
                </a:path>
                <a:path w="11185525" h="3623310">
                  <a:moveTo>
                    <a:pt x="7902328" y="3167407"/>
                  </a:moveTo>
                  <a:lnTo>
                    <a:pt x="7902328" y="3167407"/>
                  </a:lnTo>
                </a:path>
                <a:path w="11185525" h="3623310">
                  <a:moveTo>
                    <a:pt x="7869945" y="3198778"/>
                  </a:moveTo>
                  <a:lnTo>
                    <a:pt x="7869945" y="3198778"/>
                  </a:lnTo>
                </a:path>
                <a:path w="11185525" h="3623310">
                  <a:moveTo>
                    <a:pt x="7838575" y="3230148"/>
                  </a:moveTo>
                  <a:lnTo>
                    <a:pt x="7838575" y="3230148"/>
                  </a:lnTo>
                </a:path>
                <a:path w="11185525" h="3623310">
                  <a:moveTo>
                    <a:pt x="7807204" y="3261519"/>
                  </a:moveTo>
                  <a:lnTo>
                    <a:pt x="7807204" y="3261519"/>
                  </a:lnTo>
                </a:path>
                <a:path w="11185525" h="3623310">
                  <a:moveTo>
                    <a:pt x="7775834" y="3292889"/>
                  </a:moveTo>
                  <a:lnTo>
                    <a:pt x="7775834" y="3292889"/>
                  </a:lnTo>
                </a:path>
                <a:path w="11185525" h="3623310">
                  <a:moveTo>
                    <a:pt x="7743451" y="3325272"/>
                  </a:moveTo>
                  <a:lnTo>
                    <a:pt x="7743451" y="3325272"/>
                  </a:lnTo>
                </a:path>
                <a:path w="11185525" h="3623310">
                  <a:moveTo>
                    <a:pt x="7712081" y="3356642"/>
                  </a:moveTo>
                  <a:lnTo>
                    <a:pt x="7712081" y="3356642"/>
                  </a:lnTo>
                </a:path>
                <a:path w="11185525" h="3623310">
                  <a:moveTo>
                    <a:pt x="7680710" y="3388013"/>
                  </a:moveTo>
                  <a:lnTo>
                    <a:pt x="7680710" y="3388013"/>
                  </a:lnTo>
                </a:path>
                <a:path w="11185525" h="3623310">
                  <a:moveTo>
                    <a:pt x="7649340" y="3419383"/>
                  </a:moveTo>
                  <a:lnTo>
                    <a:pt x="7649340" y="3419383"/>
                  </a:lnTo>
                </a:path>
                <a:path w="11185525" h="3623310">
                  <a:moveTo>
                    <a:pt x="7616957" y="3451766"/>
                  </a:moveTo>
                  <a:lnTo>
                    <a:pt x="7616957" y="3451766"/>
                  </a:lnTo>
                </a:path>
                <a:path w="11185525" h="3623310">
                  <a:moveTo>
                    <a:pt x="7585587" y="3483136"/>
                  </a:moveTo>
                  <a:lnTo>
                    <a:pt x="7585587" y="3483136"/>
                  </a:lnTo>
                </a:path>
                <a:path w="11185525" h="3623310">
                  <a:moveTo>
                    <a:pt x="8154304" y="2914419"/>
                  </a:moveTo>
                  <a:lnTo>
                    <a:pt x="8154304" y="2914419"/>
                  </a:lnTo>
                </a:path>
                <a:path w="11185525" h="3623310">
                  <a:moveTo>
                    <a:pt x="8122933" y="2945790"/>
                  </a:moveTo>
                  <a:lnTo>
                    <a:pt x="8122933" y="2945790"/>
                  </a:lnTo>
                </a:path>
                <a:path w="11185525" h="3623310">
                  <a:moveTo>
                    <a:pt x="8091563" y="2977160"/>
                  </a:moveTo>
                  <a:lnTo>
                    <a:pt x="8091563" y="2977160"/>
                  </a:lnTo>
                </a:path>
                <a:path w="11185525" h="3623310">
                  <a:moveTo>
                    <a:pt x="8060192" y="3008531"/>
                  </a:moveTo>
                  <a:lnTo>
                    <a:pt x="8060192" y="3008531"/>
                  </a:lnTo>
                </a:path>
                <a:path w="11185525" h="3623310">
                  <a:moveTo>
                    <a:pt x="7948878" y="3056093"/>
                  </a:moveTo>
                  <a:lnTo>
                    <a:pt x="7948878" y="3056093"/>
                  </a:lnTo>
                </a:path>
                <a:path w="11185525" h="3623310">
                  <a:moveTo>
                    <a:pt x="7917507" y="3087463"/>
                  </a:moveTo>
                  <a:lnTo>
                    <a:pt x="7917507" y="3087463"/>
                  </a:lnTo>
                </a:path>
                <a:path w="11185525" h="3623310">
                  <a:moveTo>
                    <a:pt x="7886137" y="3119846"/>
                  </a:moveTo>
                  <a:lnTo>
                    <a:pt x="7886137" y="3119846"/>
                  </a:lnTo>
                </a:path>
                <a:path w="11185525" h="3623310">
                  <a:moveTo>
                    <a:pt x="7854766" y="3151216"/>
                  </a:moveTo>
                  <a:lnTo>
                    <a:pt x="7854766" y="3151216"/>
                  </a:lnTo>
                </a:path>
                <a:path w="11185525" h="3623310">
                  <a:moveTo>
                    <a:pt x="7822384" y="3182587"/>
                  </a:moveTo>
                  <a:lnTo>
                    <a:pt x="7822384" y="3182587"/>
                  </a:lnTo>
                </a:path>
                <a:path w="11185525" h="3623310">
                  <a:moveTo>
                    <a:pt x="7791013" y="3213957"/>
                  </a:moveTo>
                  <a:lnTo>
                    <a:pt x="7791013" y="3213957"/>
                  </a:lnTo>
                </a:path>
                <a:path w="11185525" h="3623310">
                  <a:moveTo>
                    <a:pt x="7759643" y="3246339"/>
                  </a:moveTo>
                  <a:lnTo>
                    <a:pt x="7759643" y="3246339"/>
                  </a:lnTo>
                </a:path>
                <a:path w="11185525" h="3623310">
                  <a:moveTo>
                    <a:pt x="7728272" y="3277710"/>
                  </a:moveTo>
                  <a:lnTo>
                    <a:pt x="7728272" y="3277710"/>
                  </a:lnTo>
                </a:path>
                <a:path w="11185525" h="3623310">
                  <a:moveTo>
                    <a:pt x="7695890" y="3309080"/>
                  </a:moveTo>
                  <a:lnTo>
                    <a:pt x="7695890" y="3309080"/>
                  </a:lnTo>
                </a:path>
                <a:path w="11185525" h="3623310">
                  <a:moveTo>
                    <a:pt x="7664519" y="3340451"/>
                  </a:moveTo>
                  <a:lnTo>
                    <a:pt x="7664519" y="3340451"/>
                  </a:lnTo>
                </a:path>
                <a:path w="11185525" h="3623310">
                  <a:moveTo>
                    <a:pt x="7633149" y="3372833"/>
                  </a:moveTo>
                  <a:lnTo>
                    <a:pt x="7633149" y="3372833"/>
                  </a:lnTo>
                </a:path>
                <a:path w="11185525" h="3623310">
                  <a:moveTo>
                    <a:pt x="7601778" y="3404204"/>
                  </a:moveTo>
                  <a:lnTo>
                    <a:pt x="7601778" y="3404204"/>
                  </a:lnTo>
                </a:path>
                <a:path w="11185525" h="3623310">
                  <a:moveTo>
                    <a:pt x="7570408" y="3435574"/>
                  </a:moveTo>
                  <a:lnTo>
                    <a:pt x="7570408" y="3435574"/>
                  </a:lnTo>
                </a:path>
                <a:path w="11185525" h="3623310">
                  <a:moveTo>
                    <a:pt x="8075371" y="2929599"/>
                  </a:moveTo>
                  <a:lnTo>
                    <a:pt x="8075371" y="2929599"/>
                  </a:lnTo>
                </a:path>
                <a:path w="11185525" h="3623310">
                  <a:moveTo>
                    <a:pt x="8044001" y="2960969"/>
                  </a:moveTo>
                  <a:lnTo>
                    <a:pt x="8044001" y="2960969"/>
                  </a:lnTo>
                </a:path>
                <a:path w="11185525" h="3623310">
                  <a:moveTo>
                    <a:pt x="7965069" y="2977160"/>
                  </a:moveTo>
                  <a:lnTo>
                    <a:pt x="7965069" y="2977160"/>
                  </a:lnTo>
                </a:path>
                <a:path w="11185525" h="3623310">
                  <a:moveTo>
                    <a:pt x="7933698" y="3008531"/>
                  </a:moveTo>
                  <a:lnTo>
                    <a:pt x="7933698" y="3008531"/>
                  </a:lnTo>
                </a:path>
                <a:path w="11185525" h="3623310">
                  <a:moveTo>
                    <a:pt x="7902328" y="3040913"/>
                  </a:moveTo>
                  <a:lnTo>
                    <a:pt x="7902328" y="3040913"/>
                  </a:lnTo>
                </a:path>
                <a:path w="11185525" h="3623310">
                  <a:moveTo>
                    <a:pt x="7869945" y="3072284"/>
                  </a:moveTo>
                  <a:lnTo>
                    <a:pt x="7869945" y="3072284"/>
                  </a:lnTo>
                </a:path>
                <a:path w="11185525" h="3623310">
                  <a:moveTo>
                    <a:pt x="7838575" y="3103654"/>
                  </a:moveTo>
                  <a:lnTo>
                    <a:pt x="7838575" y="3103654"/>
                  </a:lnTo>
                </a:path>
                <a:path w="11185525" h="3623310">
                  <a:moveTo>
                    <a:pt x="7807204" y="3135025"/>
                  </a:moveTo>
                  <a:lnTo>
                    <a:pt x="7807204" y="3135025"/>
                  </a:lnTo>
                </a:path>
                <a:path w="11185525" h="3623310">
                  <a:moveTo>
                    <a:pt x="7775834" y="3167407"/>
                  </a:moveTo>
                  <a:lnTo>
                    <a:pt x="7775834" y="3167407"/>
                  </a:lnTo>
                </a:path>
                <a:path w="11185525" h="3623310">
                  <a:moveTo>
                    <a:pt x="7743451" y="3198778"/>
                  </a:moveTo>
                  <a:lnTo>
                    <a:pt x="7743451" y="3198778"/>
                  </a:lnTo>
                </a:path>
                <a:path w="11185525" h="3623310">
                  <a:moveTo>
                    <a:pt x="7712081" y="3230148"/>
                  </a:moveTo>
                  <a:lnTo>
                    <a:pt x="7712081" y="3230148"/>
                  </a:lnTo>
                </a:path>
                <a:path w="11185525" h="3623310">
                  <a:moveTo>
                    <a:pt x="7680710" y="3261519"/>
                  </a:moveTo>
                  <a:lnTo>
                    <a:pt x="7680710" y="3261519"/>
                  </a:lnTo>
                </a:path>
                <a:path w="11185525" h="3623310">
                  <a:moveTo>
                    <a:pt x="7649340" y="3292889"/>
                  </a:moveTo>
                  <a:lnTo>
                    <a:pt x="7649340" y="3292889"/>
                  </a:lnTo>
                </a:path>
                <a:path w="11185525" h="3623310">
                  <a:moveTo>
                    <a:pt x="7616957" y="3325272"/>
                  </a:moveTo>
                  <a:lnTo>
                    <a:pt x="7616957" y="3325272"/>
                  </a:lnTo>
                </a:path>
                <a:path w="11185525" h="3623310">
                  <a:moveTo>
                    <a:pt x="7585587" y="3356642"/>
                  </a:moveTo>
                  <a:lnTo>
                    <a:pt x="7585587" y="3356642"/>
                  </a:lnTo>
                </a:path>
                <a:path w="11185525" h="3623310">
                  <a:moveTo>
                    <a:pt x="7948878" y="2929599"/>
                  </a:moveTo>
                  <a:lnTo>
                    <a:pt x="7948878" y="2929599"/>
                  </a:lnTo>
                </a:path>
                <a:path w="11185525" h="3623310">
                  <a:moveTo>
                    <a:pt x="7917507" y="2960969"/>
                  </a:moveTo>
                  <a:lnTo>
                    <a:pt x="7917507" y="2960969"/>
                  </a:lnTo>
                </a:path>
                <a:path w="11185525" h="3623310">
                  <a:moveTo>
                    <a:pt x="7886137" y="2993352"/>
                  </a:moveTo>
                  <a:lnTo>
                    <a:pt x="7886137" y="2993352"/>
                  </a:lnTo>
                </a:path>
                <a:path w="11185525" h="3623310">
                  <a:moveTo>
                    <a:pt x="7854766" y="3024722"/>
                  </a:moveTo>
                  <a:lnTo>
                    <a:pt x="7854766" y="3024722"/>
                  </a:lnTo>
                </a:path>
                <a:path w="11185525" h="3623310">
                  <a:moveTo>
                    <a:pt x="7822384" y="3056093"/>
                  </a:moveTo>
                  <a:lnTo>
                    <a:pt x="7822384" y="3056093"/>
                  </a:lnTo>
                </a:path>
                <a:path w="11185525" h="3623310">
                  <a:moveTo>
                    <a:pt x="7791013" y="3087463"/>
                  </a:moveTo>
                  <a:lnTo>
                    <a:pt x="7791013" y="3087463"/>
                  </a:lnTo>
                </a:path>
                <a:path w="11185525" h="3623310">
                  <a:moveTo>
                    <a:pt x="7759643" y="3119846"/>
                  </a:moveTo>
                  <a:lnTo>
                    <a:pt x="7759643" y="3119846"/>
                  </a:lnTo>
                </a:path>
                <a:path w="11185525" h="3623310">
                  <a:moveTo>
                    <a:pt x="7728272" y="3151216"/>
                  </a:moveTo>
                  <a:lnTo>
                    <a:pt x="7728272" y="3151216"/>
                  </a:lnTo>
                </a:path>
                <a:path w="11185525" h="3623310">
                  <a:moveTo>
                    <a:pt x="7695890" y="3182587"/>
                  </a:moveTo>
                  <a:lnTo>
                    <a:pt x="7695890" y="3182587"/>
                  </a:lnTo>
                </a:path>
                <a:path w="11185525" h="3623310">
                  <a:moveTo>
                    <a:pt x="7664519" y="3213957"/>
                  </a:moveTo>
                  <a:lnTo>
                    <a:pt x="7664519" y="3213957"/>
                  </a:lnTo>
                </a:path>
                <a:path w="11185525" h="3623310">
                  <a:moveTo>
                    <a:pt x="7633149" y="3246339"/>
                  </a:moveTo>
                  <a:lnTo>
                    <a:pt x="7633149" y="3246339"/>
                  </a:lnTo>
                </a:path>
                <a:path w="11185525" h="3623310">
                  <a:moveTo>
                    <a:pt x="7601778" y="3277710"/>
                  </a:moveTo>
                  <a:lnTo>
                    <a:pt x="7601778" y="3277710"/>
                  </a:lnTo>
                </a:path>
                <a:path w="11185525" h="3623310">
                  <a:moveTo>
                    <a:pt x="7570408" y="3309080"/>
                  </a:moveTo>
                  <a:lnTo>
                    <a:pt x="7570408" y="3309080"/>
                  </a:lnTo>
                </a:path>
                <a:path w="11185525" h="3623310">
                  <a:moveTo>
                    <a:pt x="7869945" y="2945790"/>
                  </a:moveTo>
                  <a:lnTo>
                    <a:pt x="7869945" y="2945790"/>
                  </a:lnTo>
                </a:path>
                <a:path w="11185525" h="3623310">
                  <a:moveTo>
                    <a:pt x="7838575" y="2977160"/>
                  </a:moveTo>
                  <a:lnTo>
                    <a:pt x="7838575" y="2977160"/>
                  </a:lnTo>
                </a:path>
                <a:path w="11185525" h="3623310">
                  <a:moveTo>
                    <a:pt x="7807204" y="3008531"/>
                  </a:moveTo>
                  <a:lnTo>
                    <a:pt x="7807204" y="3008531"/>
                  </a:lnTo>
                </a:path>
                <a:path w="11185525" h="3623310">
                  <a:moveTo>
                    <a:pt x="7775834" y="3040913"/>
                  </a:moveTo>
                  <a:lnTo>
                    <a:pt x="7775834" y="3040913"/>
                  </a:lnTo>
                </a:path>
                <a:path w="11185525" h="3623310">
                  <a:moveTo>
                    <a:pt x="7743451" y="3072284"/>
                  </a:moveTo>
                  <a:lnTo>
                    <a:pt x="7743451" y="3072284"/>
                  </a:lnTo>
                </a:path>
                <a:path w="11185525" h="3623310">
                  <a:moveTo>
                    <a:pt x="7712081" y="3103654"/>
                  </a:moveTo>
                  <a:lnTo>
                    <a:pt x="7712081" y="3103654"/>
                  </a:lnTo>
                </a:path>
                <a:path w="11185525" h="3623310">
                  <a:moveTo>
                    <a:pt x="7680710" y="3135025"/>
                  </a:moveTo>
                  <a:lnTo>
                    <a:pt x="7680710" y="3135025"/>
                  </a:lnTo>
                </a:path>
                <a:path w="11185525" h="3623310">
                  <a:moveTo>
                    <a:pt x="9118693" y="3151216"/>
                  </a:moveTo>
                  <a:lnTo>
                    <a:pt x="9118693" y="3151216"/>
                  </a:lnTo>
                </a:path>
                <a:path w="11185525" h="3623310">
                  <a:moveTo>
                    <a:pt x="9087323" y="3182587"/>
                  </a:moveTo>
                  <a:lnTo>
                    <a:pt x="9087323" y="3182587"/>
                  </a:lnTo>
                </a:path>
                <a:path w="11185525" h="3623310">
                  <a:moveTo>
                    <a:pt x="9055952" y="3213957"/>
                  </a:moveTo>
                  <a:lnTo>
                    <a:pt x="9055952" y="3213957"/>
                  </a:lnTo>
                </a:path>
                <a:path w="11185525" h="3623310">
                  <a:moveTo>
                    <a:pt x="9023570" y="3246339"/>
                  </a:moveTo>
                  <a:lnTo>
                    <a:pt x="9023570" y="3246339"/>
                  </a:lnTo>
                </a:path>
                <a:path w="11185525" h="3623310">
                  <a:moveTo>
                    <a:pt x="8992199" y="3277710"/>
                  </a:moveTo>
                  <a:lnTo>
                    <a:pt x="8992199" y="3277710"/>
                  </a:lnTo>
                </a:path>
                <a:path w="11185525" h="3623310">
                  <a:moveTo>
                    <a:pt x="8960829" y="3309080"/>
                  </a:moveTo>
                  <a:lnTo>
                    <a:pt x="8960829" y="3309080"/>
                  </a:lnTo>
                </a:path>
                <a:path w="11185525" h="3623310">
                  <a:moveTo>
                    <a:pt x="8929458" y="3340451"/>
                  </a:moveTo>
                  <a:lnTo>
                    <a:pt x="8929458" y="3340451"/>
                  </a:lnTo>
                </a:path>
                <a:path w="11185525" h="3623310">
                  <a:moveTo>
                    <a:pt x="8897076" y="3372833"/>
                  </a:moveTo>
                  <a:lnTo>
                    <a:pt x="8897076" y="3372833"/>
                  </a:lnTo>
                </a:path>
                <a:path w="11185525" h="3623310">
                  <a:moveTo>
                    <a:pt x="8865705" y="3404204"/>
                  </a:moveTo>
                  <a:lnTo>
                    <a:pt x="8865705" y="3404204"/>
                  </a:lnTo>
                </a:path>
                <a:path w="11185525" h="3623310">
                  <a:moveTo>
                    <a:pt x="8834335" y="3435574"/>
                  </a:moveTo>
                  <a:lnTo>
                    <a:pt x="8834335" y="3435574"/>
                  </a:lnTo>
                </a:path>
                <a:path w="11185525" h="3623310">
                  <a:moveTo>
                    <a:pt x="8802964" y="3466945"/>
                  </a:moveTo>
                  <a:lnTo>
                    <a:pt x="8802964" y="3466945"/>
                  </a:lnTo>
                </a:path>
                <a:path w="11185525" h="3623310">
                  <a:moveTo>
                    <a:pt x="8770582" y="3498315"/>
                  </a:moveTo>
                  <a:lnTo>
                    <a:pt x="8770582" y="3498315"/>
                  </a:lnTo>
                </a:path>
                <a:path w="11185525" h="3623310">
                  <a:moveTo>
                    <a:pt x="8739212" y="3530698"/>
                  </a:moveTo>
                  <a:lnTo>
                    <a:pt x="8739212" y="3530698"/>
                  </a:lnTo>
                </a:path>
                <a:path w="11185525" h="3623310">
                  <a:moveTo>
                    <a:pt x="8707841" y="3562068"/>
                  </a:moveTo>
                  <a:lnTo>
                    <a:pt x="8707841" y="3562068"/>
                  </a:lnTo>
                </a:path>
                <a:path w="11185525" h="3623310">
                  <a:moveTo>
                    <a:pt x="8676471" y="3593439"/>
                  </a:moveTo>
                  <a:lnTo>
                    <a:pt x="8676471" y="3593439"/>
                  </a:lnTo>
                </a:path>
                <a:path w="11185525" h="3623310">
                  <a:moveTo>
                    <a:pt x="9271498" y="2513687"/>
                  </a:moveTo>
                  <a:lnTo>
                    <a:pt x="9271498" y="2513687"/>
                  </a:lnTo>
                </a:path>
                <a:path w="11185525" h="3623310">
                  <a:moveTo>
                    <a:pt x="9387872" y="2355822"/>
                  </a:moveTo>
                  <a:lnTo>
                    <a:pt x="9387872" y="2355822"/>
                  </a:lnTo>
                </a:path>
                <a:path w="11185525" h="3623310">
                  <a:moveTo>
                    <a:pt x="9366621" y="2377073"/>
                  </a:moveTo>
                  <a:lnTo>
                    <a:pt x="9366621" y="2377073"/>
                  </a:lnTo>
                </a:path>
                <a:path w="11185525" h="3623310">
                  <a:moveTo>
                    <a:pt x="9345370" y="2397312"/>
                  </a:moveTo>
                  <a:lnTo>
                    <a:pt x="9345370" y="2397312"/>
                  </a:lnTo>
                </a:path>
                <a:path w="11185525" h="3623310">
                  <a:moveTo>
                    <a:pt x="9324119" y="2418563"/>
                  </a:moveTo>
                  <a:lnTo>
                    <a:pt x="9324119" y="2418563"/>
                  </a:lnTo>
                </a:path>
                <a:path w="11185525" h="3623310">
                  <a:moveTo>
                    <a:pt x="9302868" y="2439814"/>
                  </a:moveTo>
                  <a:lnTo>
                    <a:pt x="9302868" y="2439814"/>
                  </a:lnTo>
                </a:path>
                <a:path w="11185525" h="3623310">
                  <a:moveTo>
                    <a:pt x="9281617" y="2461065"/>
                  </a:moveTo>
                  <a:lnTo>
                    <a:pt x="9281617" y="2461065"/>
                  </a:lnTo>
                </a:path>
                <a:path w="11185525" h="3623310">
                  <a:moveTo>
                    <a:pt x="9261378" y="2482316"/>
                  </a:moveTo>
                  <a:lnTo>
                    <a:pt x="9261378" y="2482316"/>
                  </a:lnTo>
                </a:path>
                <a:path w="11185525" h="3623310">
                  <a:moveTo>
                    <a:pt x="9240127" y="2503567"/>
                  </a:moveTo>
                  <a:lnTo>
                    <a:pt x="9240127" y="2503567"/>
                  </a:lnTo>
                </a:path>
                <a:path w="11185525" h="3623310">
                  <a:moveTo>
                    <a:pt x="9218876" y="2523806"/>
                  </a:moveTo>
                  <a:lnTo>
                    <a:pt x="9218876" y="2523806"/>
                  </a:lnTo>
                </a:path>
                <a:path w="11185525" h="3623310">
                  <a:moveTo>
                    <a:pt x="9208757" y="2576428"/>
                  </a:moveTo>
                  <a:lnTo>
                    <a:pt x="9208757" y="2576428"/>
                  </a:lnTo>
                </a:path>
                <a:path w="11185525" h="3623310">
                  <a:moveTo>
                    <a:pt x="9187506" y="2597679"/>
                  </a:moveTo>
                  <a:lnTo>
                    <a:pt x="9187506" y="2597679"/>
                  </a:lnTo>
                </a:path>
                <a:path w="11185525" h="3623310">
                  <a:moveTo>
                    <a:pt x="9166255" y="2618930"/>
                  </a:moveTo>
                  <a:lnTo>
                    <a:pt x="9166255" y="2618930"/>
                  </a:lnTo>
                </a:path>
                <a:path w="11185525" h="3623310">
                  <a:moveTo>
                    <a:pt x="9145004" y="2640181"/>
                  </a:moveTo>
                  <a:lnTo>
                    <a:pt x="9145004" y="2640181"/>
                  </a:lnTo>
                </a:path>
                <a:path w="11185525" h="3623310">
                  <a:moveTo>
                    <a:pt x="9123753" y="2661432"/>
                  </a:moveTo>
                  <a:lnTo>
                    <a:pt x="9123753" y="2661432"/>
                  </a:lnTo>
                </a:path>
                <a:path w="11185525" h="3623310">
                  <a:moveTo>
                    <a:pt x="9102502" y="2682683"/>
                  </a:moveTo>
                  <a:lnTo>
                    <a:pt x="9102502" y="2682683"/>
                  </a:lnTo>
                </a:path>
                <a:path w="11185525" h="3623310">
                  <a:moveTo>
                    <a:pt x="9082263" y="2702922"/>
                  </a:moveTo>
                  <a:lnTo>
                    <a:pt x="9082263" y="2702922"/>
                  </a:lnTo>
                </a:path>
                <a:path w="11185525" h="3623310">
                  <a:moveTo>
                    <a:pt x="9061012" y="2724173"/>
                  </a:moveTo>
                  <a:lnTo>
                    <a:pt x="9061012" y="2724173"/>
                  </a:lnTo>
                </a:path>
                <a:path w="11185525" h="3623310">
                  <a:moveTo>
                    <a:pt x="9039761" y="2745424"/>
                  </a:moveTo>
                  <a:lnTo>
                    <a:pt x="9039761" y="2745424"/>
                  </a:lnTo>
                </a:path>
                <a:path w="11185525" h="3623310">
                  <a:moveTo>
                    <a:pt x="9018510" y="2766675"/>
                  </a:moveTo>
                  <a:lnTo>
                    <a:pt x="9018510" y="2766675"/>
                  </a:lnTo>
                </a:path>
                <a:path w="11185525" h="3623310">
                  <a:moveTo>
                    <a:pt x="8997259" y="2787926"/>
                  </a:moveTo>
                  <a:lnTo>
                    <a:pt x="8997259" y="2787926"/>
                  </a:lnTo>
                </a:path>
                <a:path w="11185525" h="3623310">
                  <a:moveTo>
                    <a:pt x="8976008" y="2809177"/>
                  </a:moveTo>
                  <a:lnTo>
                    <a:pt x="8976008" y="2809177"/>
                  </a:lnTo>
                </a:path>
                <a:path w="11185525" h="3623310">
                  <a:moveTo>
                    <a:pt x="8955769" y="2829416"/>
                  </a:moveTo>
                  <a:lnTo>
                    <a:pt x="8955769" y="2829416"/>
                  </a:lnTo>
                </a:path>
                <a:path w="11185525" h="3623310">
                  <a:moveTo>
                    <a:pt x="9197626" y="2545057"/>
                  </a:moveTo>
                  <a:lnTo>
                    <a:pt x="9197626" y="2545057"/>
                  </a:lnTo>
                </a:path>
                <a:path w="11185525" h="3623310">
                  <a:moveTo>
                    <a:pt x="9176375" y="2566308"/>
                  </a:moveTo>
                  <a:lnTo>
                    <a:pt x="9176375" y="2566308"/>
                  </a:lnTo>
                </a:path>
                <a:path w="11185525" h="3623310">
                  <a:moveTo>
                    <a:pt x="9155124" y="2587559"/>
                  </a:moveTo>
                  <a:lnTo>
                    <a:pt x="9155124" y="2587559"/>
                  </a:lnTo>
                </a:path>
                <a:path w="11185525" h="3623310">
                  <a:moveTo>
                    <a:pt x="9134885" y="2608810"/>
                  </a:moveTo>
                  <a:lnTo>
                    <a:pt x="9134885" y="2608810"/>
                  </a:lnTo>
                </a:path>
                <a:path w="11185525" h="3623310">
                  <a:moveTo>
                    <a:pt x="9113634" y="2630061"/>
                  </a:moveTo>
                  <a:lnTo>
                    <a:pt x="9113634" y="2630061"/>
                  </a:lnTo>
                </a:path>
                <a:path w="11185525" h="3623310">
                  <a:moveTo>
                    <a:pt x="9092383" y="2650300"/>
                  </a:moveTo>
                  <a:lnTo>
                    <a:pt x="9092383" y="2650300"/>
                  </a:lnTo>
                </a:path>
                <a:path w="11185525" h="3623310">
                  <a:moveTo>
                    <a:pt x="9071132" y="2671551"/>
                  </a:moveTo>
                  <a:lnTo>
                    <a:pt x="9071132" y="2671551"/>
                  </a:lnTo>
                </a:path>
                <a:path w="11185525" h="3623310">
                  <a:moveTo>
                    <a:pt x="9049881" y="2692802"/>
                  </a:moveTo>
                  <a:lnTo>
                    <a:pt x="9049881" y="2692802"/>
                  </a:lnTo>
                </a:path>
                <a:path w="11185525" h="3623310">
                  <a:moveTo>
                    <a:pt x="9029642" y="2714053"/>
                  </a:moveTo>
                  <a:lnTo>
                    <a:pt x="9029642" y="2714053"/>
                  </a:lnTo>
                </a:path>
                <a:path w="11185525" h="3623310">
                  <a:moveTo>
                    <a:pt x="9008391" y="2735304"/>
                  </a:moveTo>
                  <a:lnTo>
                    <a:pt x="9008391" y="2735304"/>
                  </a:lnTo>
                </a:path>
                <a:path w="11185525" h="3623310">
                  <a:moveTo>
                    <a:pt x="8987140" y="2755543"/>
                  </a:moveTo>
                  <a:lnTo>
                    <a:pt x="8987140" y="2755543"/>
                  </a:lnTo>
                </a:path>
                <a:path w="11185525" h="3623310">
                  <a:moveTo>
                    <a:pt x="8965889" y="2776794"/>
                  </a:moveTo>
                  <a:lnTo>
                    <a:pt x="8965889" y="2776794"/>
                  </a:lnTo>
                </a:path>
                <a:path w="11185525" h="3623310">
                  <a:moveTo>
                    <a:pt x="9355490" y="2344691"/>
                  </a:moveTo>
                  <a:lnTo>
                    <a:pt x="9355490" y="2344691"/>
                  </a:lnTo>
                </a:path>
                <a:path w="11185525" h="3623310">
                  <a:moveTo>
                    <a:pt x="9334239" y="2365942"/>
                  </a:moveTo>
                  <a:lnTo>
                    <a:pt x="9334239" y="2365942"/>
                  </a:lnTo>
                </a:path>
                <a:path w="11185525" h="3623310">
                  <a:moveTo>
                    <a:pt x="9314000" y="2387193"/>
                  </a:moveTo>
                  <a:lnTo>
                    <a:pt x="9314000" y="2387193"/>
                  </a:lnTo>
                </a:path>
                <a:path w="11185525" h="3623310">
                  <a:moveTo>
                    <a:pt x="9292749" y="2408444"/>
                  </a:moveTo>
                  <a:lnTo>
                    <a:pt x="9292749" y="2408444"/>
                  </a:lnTo>
                </a:path>
                <a:path w="11185525" h="3623310">
                  <a:moveTo>
                    <a:pt x="9271498" y="2429695"/>
                  </a:moveTo>
                  <a:lnTo>
                    <a:pt x="9271498" y="2429695"/>
                  </a:lnTo>
                </a:path>
                <a:path w="11185525" h="3623310">
                  <a:moveTo>
                    <a:pt x="9250247" y="2450946"/>
                  </a:moveTo>
                  <a:lnTo>
                    <a:pt x="9250247" y="2450946"/>
                  </a:lnTo>
                </a:path>
                <a:path w="11185525" h="3623310">
                  <a:moveTo>
                    <a:pt x="9228996" y="2471185"/>
                  </a:moveTo>
                  <a:lnTo>
                    <a:pt x="9228996" y="2471185"/>
                  </a:lnTo>
                </a:path>
                <a:path w="11185525" h="3623310">
                  <a:moveTo>
                    <a:pt x="9208757" y="2492436"/>
                  </a:moveTo>
                  <a:lnTo>
                    <a:pt x="9208757" y="2492436"/>
                  </a:lnTo>
                </a:path>
                <a:path w="11185525" h="3623310">
                  <a:moveTo>
                    <a:pt x="9187506" y="2513687"/>
                  </a:moveTo>
                  <a:lnTo>
                    <a:pt x="9187506" y="2513687"/>
                  </a:lnTo>
                </a:path>
                <a:path w="11185525" h="3623310">
                  <a:moveTo>
                    <a:pt x="9166255" y="2534938"/>
                  </a:moveTo>
                  <a:lnTo>
                    <a:pt x="9166255" y="2534938"/>
                  </a:lnTo>
                </a:path>
                <a:path w="11185525" h="3623310">
                  <a:moveTo>
                    <a:pt x="9145004" y="2556189"/>
                  </a:moveTo>
                  <a:lnTo>
                    <a:pt x="9145004" y="2556189"/>
                  </a:lnTo>
                </a:path>
                <a:path w="11185525" h="3623310">
                  <a:moveTo>
                    <a:pt x="9123753" y="2576428"/>
                  </a:moveTo>
                  <a:lnTo>
                    <a:pt x="9123753" y="2576428"/>
                  </a:lnTo>
                </a:path>
                <a:path w="11185525" h="3623310">
                  <a:moveTo>
                    <a:pt x="9102502" y="2597679"/>
                  </a:moveTo>
                  <a:lnTo>
                    <a:pt x="9102502" y="2597679"/>
                  </a:lnTo>
                </a:path>
                <a:path w="11185525" h="3623310">
                  <a:moveTo>
                    <a:pt x="9082263" y="2618930"/>
                  </a:moveTo>
                  <a:lnTo>
                    <a:pt x="9082263" y="2618930"/>
                  </a:lnTo>
                </a:path>
                <a:path w="11185525" h="3623310">
                  <a:moveTo>
                    <a:pt x="9061012" y="2640181"/>
                  </a:moveTo>
                  <a:lnTo>
                    <a:pt x="9061012" y="2640181"/>
                  </a:lnTo>
                </a:path>
                <a:path w="11185525" h="3623310">
                  <a:moveTo>
                    <a:pt x="9039761" y="2661432"/>
                  </a:moveTo>
                  <a:lnTo>
                    <a:pt x="9039761" y="2661432"/>
                  </a:lnTo>
                </a:path>
                <a:path w="11185525" h="3623310">
                  <a:moveTo>
                    <a:pt x="9018510" y="2682683"/>
                  </a:moveTo>
                  <a:lnTo>
                    <a:pt x="9018510" y="2682683"/>
                  </a:lnTo>
                </a:path>
                <a:path w="11185525" h="3623310">
                  <a:moveTo>
                    <a:pt x="8997259" y="2702922"/>
                  </a:moveTo>
                  <a:lnTo>
                    <a:pt x="8997259" y="2702922"/>
                  </a:lnTo>
                </a:path>
                <a:path w="11185525" h="3623310">
                  <a:moveTo>
                    <a:pt x="8976008" y="2724173"/>
                  </a:moveTo>
                  <a:lnTo>
                    <a:pt x="8976008" y="2724173"/>
                  </a:lnTo>
                </a:path>
                <a:path w="11185525" h="3623310">
                  <a:moveTo>
                    <a:pt x="8955769" y="2745424"/>
                  </a:moveTo>
                  <a:lnTo>
                    <a:pt x="8955769" y="2745424"/>
                  </a:lnTo>
                </a:path>
                <a:path w="11185525" h="3623310">
                  <a:moveTo>
                    <a:pt x="9302868" y="2355822"/>
                  </a:moveTo>
                  <a:lnTo>
                    <a:pt x="9302868" y="2355822"/>
                  </a:lnTo>
                </a:path>
                <a:path w="11185525" h="3623310">
                  <a:moveTo>
                    <a:pt x="9281617" y="2377073"/>
                  </a:moveTo>
                  <a:lnTo>
                    <a:pt x="9281617" y="2377073"/>
                  </a:lnTo>
                </a:path>
                <a:path w="11185525" h="3623310">
                  <a:moveTo>
                    <a:pt x="9261378" y="2397312"/>
                  </a:moveTo>
                  <a:lnTo>
                    <a:pt x="9261378" y="2397312"/>
                  </a:lnTo>
                </a:path>
                <a:path w="11185525" h="3623310">
                  <a:moveTo>
                    <a:pt x="9240127" y="2418563"/>
                  </a:moveTo>
                  <a:lnTo>
                    <a:pt x="9240127" y="2418563"/>
                  </a:lnTo>
                </a:path>
                <a:path w="11185525" h="3623310">
                  <a:moveTo>
                    <a:pt x="9218876" y="2439814"/>
                  </a:moveTo>
                  <a:lnTo>
                    <a:pt x="9218876" y="2439814"/>
                  </a:lnTo>
                </a:path>
                <a:path w="11185525" h="3623310">
                  <a:moveTo>
                    <a:pt x="9197626" y="2461065"/>
                  </a:moveTo>
                  <a:lnTo>
                    <a:pt x="9197626" y="2461065"/>
                  </a:lnTo>
                </a:path>
                <a:path w="11185525" h="3623310">
                  <a:moveTo>
                    <a:pt x="9176375" y="2482316"/>
                  </a:moveTo>
                  <a:lnTo>
                    <a:pt x="9176375" y="2482316"/>
                  </a:lnTo>
                </a:path>
                <a:path w="11185525" h="3623310">
                  <a:moveTo>
                    <a:pt x="9155124" y="2503567"/>
                  </a:moveTo>
                  <a:lnTo>
                    <a:pt x="9155124" y="2503567"/>
                  </a:lnTo>
                </a:path>
                <a:path w="11185525" h="3623310">
                  <a:moveTo>
                    <a:pt x="9134885" y="2523806"/>
                  </a:moveTo>
                  <a:lnTo>
                    <a:pt x="9134885" y="2523806"/>
                  </a:lnTo>
                </a:path>
                <a:path w="11185525" h="3623310">
                  <a:moveTo>
                    <a:pt x="9113634" y="2545057"/>
                  </a:moveTo>
                  <a:lnTo>
                    <a:pt x="9113634" y="2545057"/>
                  </a:lnTo>
                </a:path>
                <a:path w="11185525" h="3623310">
                  <a:moveTo>
                    <a:pt x="9092383" y="2566308"/>
                  </a:moveTo>
                  <a:lnTo>
                    <a:pt x="9092383" y="2566308"/>
                  </a:lnTo>
                </a:path>
                <a:path w="11185525" h="3623310">
                  <a:moveTo>
                    <a:pt x="9071132" y="2587559"/>
                  </a:moveTo>
                  <a:lnTo>
                    <a:pt x="9071132" y="2587559"/>
                  </a:lnTo>
                </a:path>
                <a:path w="11185525" h="3623310">
                  <a:moveTo>
                    <a:pt x="9049881" y="2608810"/>
                  </a:moveTo>
                  <a:lnTo>
                    <a:pt x="9049881" y="2608810"/>
                  </a:lnTo>
                </a:path>
                <a:path w="11185525" h="3623310">
                  <a:moveTo>
                    <a:pt x="9029642" y="2630061"/>
                  </a:moveTo>
                  <a:lnTo>
                    <a:pt x="9029642" y="2630061"/>
                  </a:lnTo>
                </a:path>
                <a:path w="11185525" h="3623310">
                  <a:moveTo>
                    <a:pt x="9008391" y="2650300"/>
                  </a:moveTo>
                  <a:lnTo>
                    <a:pt x="9008391" y="2650300"/>
                  </a:lnTo>
                </a:path>
                <a:path w="11185525" h="3623310">
                  <a:moveTo>
                    <a:pt x="8987140" y="2671551"/>
                  </a:moveTo>
                  <a:lnTo>
                    <a:pt x="8987140" y="2671551"/>
                  </a:lnTo>
                </a:path>
                <a:path w="11185525" h="3623310">
                  <a:moveTo>
                    <a:pt x="8965889" y="2692802"/>
                  </a:moveTo>
                  <a:lnTo>
                    <a:pt x="8965889" y="2692802"/>
                  </a:lnTo>
                </a:path>
                <a:path w="11185525" h="3623310">
                  <a:moveTo>
                    <a:pt x="9271498" y="2344691"/>
                  </a:moveTo>
                  <a:lnTo>
                    <a:pt x="9271498" y="2344691"/>
                  </a:lnTo>
                </a:path>
                <a:path w="11185525" h="3623310">
                  <a:moveTo>
                    <a:pt x="9250247" y="2365942"/>
                  </a:moveTo>
                  <a:lnTo>
                    <a:pt x="9250247" y="2365942"/>
                  </a:lnTo>
                </a:path>
                <a:path w="11185525" h="3623310">
                  <a:moveTo>
                    <a:pt x="9228996" y="2387193"/>
                  </a:moveTo>
                  <a:lnTo>
                    <a:pt x="9228996" y="2387193"/>
                  </a:lnTo>
                </a:path>
                <a:path w="11185525" h="3623310">
                  <a:moveTo>
                    <a:pt x="9208757" y="2408444"/>
                  </a:moveTo>
                  <a:lnTo>
                    <a:pt x="9208757" y="2408444"/>
                  </a:lnTo>
                </a:path>
                <a:path w="11185525" h="3623310">
                  <a:moveTo>
                    <a:pt x="9187506" y="2429695"/>
                  </a:moveTo>
                  <a:lnTo>
                    <a:pt x="9187506" y="2429695"/>
                  </a:lnTo>
                </a:path>
                <a:path w="11185525" h="3623310">
                  <a:moveTo>
                    <a:pt x="9166255" y="2450946"/>
                  </a:moveTo>
                  <a:lnTo>
                    <a:pt x="9166255" y="2450946"/>
                  </a:lnTo>
                </a:path>
                <a:path w="11185525" h="3623310">
                  <a:moveTo>
                    <a:pt x="9145004" y="2471185"/>
                  </a:moveTo>
                  <a:lnTo>
                    <a:pt x="9145004" y="2471185"/>
                  </a:lnTo>
                </a:path>
                <a:path w="11185525" h="3623310">
                  <a:moveTo>
                    <a:pt x="9123753" y="2492436"/>
                  </a:moveTo>
                  <a:lnTo>
                    <a:pt x="9123753" y="2492436"/>
                  </a:lnTo>
                </a:path>
                <a:path w="11185525" h="3623310">
                  <a:moveTo>
                    <a:pt x="9102502" y="2513687"/>
                  </a:moveTo>
                  <a:lnTo>
                    <a:pt x="9102502" y="2513687"/>
                  </a:lnTo>
                </a:path>
                <a:path w="11185525" h="3623310">
                  <a:moveTo>
                    <a:pt x="9082263" y="2534938"/>
                  </a:moveTo>
                  <a:lnTo>
                    <a:pt x="9082263" y="2534938"/>
                  </a:lnTo>
                </a:path>
                <a:path w="11185525" h="3623310">
                  <a:moveTo>
                    <a:pt x="9061012" y="2556189"/>
                  </a:moveTo>
                  <a:lnTo>
                    <a:pt x="9061012" y="2556189"/>
                  </a:lnTo>
                </a:path>
                <a:path w="11185525" h="3623310">
                  <a:moveTo>
                    <a:pt x="9039761" y="2576428"/>
                  </a:moveTo>
                  <a:lnTo>
                    <a:pt x="9039761" y="2576428"/>
                  </a:lnTo>
                </a:path>
                <a:path w="11185525" h="3623310">
                  <a:moveTo>
                    <a:pt x="9018510" y="2597679"/>
                  </a:moveTo>
                  <a:lnTo>
                    <a:pt x="9018510" y="2597679"/>
                  </a:lnTo>
                </a:path>
                <a:path w="11185525" h="3623310">
                  <a:moveTo>
                    <a:pt x="8997259" y="2618930"/>
                  </a:moveTo>
                  <a:lnTo>
                    <a:pt x="8997259" y="2618930"/>
                  </a:lnTo>
                </a:path>
                <a:path w="11185525" h="3623310">
                  <a:moveTo>
                    <a:pt x="8976008" y="2640181"/>
                  </a:moveTo>
                  <a:lnTo>
                    <a:pt x="8976008" y="2640181"/>
                  </a:lnTo>
                </a:path>
                <a:path w="11185525" h="3623310">
                  <a:moveTo>
                    <a:pt x="8955769" y="2661432"/>
                  </a:moveTo>
                  <a:lnTo>
                    <a:pt x="8955769" y="2661432"/>
                  </a:lnTo>
                </a:path>
                <a:path w="11185525" h="3623310">
                  <a:moveTo>
                    <a:pt x="9218876" y="2355822"/>
                  </a:moveTo>
                  <a:lnTo>
                    <a:pt x="9218876" y="2355822"/>
                  </a:lnTo>
                </a:path>
                <a:path w="11185525" h="3623310">
                  <a:moveTo>
                    <a:pt x="9197626" y="2377073"/>
                  </a:moveTo>
                  <a:lnTo>
                    <a:pt x="9197626" y="2377073"/>
                  </a:lnTo>
                </a:path>
                <a:path w="11185525" h="3623310">
                  <a:moveTo>
                    <a:pt x="9176375" y="2397312"/>
                  </a:moveTo>
                  <a:lnTo>
                    <a:pt x="9176375" y="2397312"/>
                  </a:lnTo>
                </a:path>
                <a:path w="11185525" h="3623310">
                  <a:moveTo>
                    <a:pt x="9155124" y="2418563"/>
                  </a:moveTo>
                  <a:lnTo>
                    <a:pt x="9155124" y="2418563"/>
                  </a:lnTo>
                </a:path>
                <a:path w="11185525" h="3623310">
                  <a:moveTo>
                    <a:pt x="9134885" y="2439814"/>
                  </a:moveTo>
                  <a:lnTo>
                    <a:pt x="9134885" y="2439814"/>
                  </a:lnTo>
                </a:path>
                <a:path w="11185525" h="3623310">
                  <a:moveTo>
                    <a:pt x="9113634" y="2461065"/>
                  </a:moveTo>
                  <a:lnTo>
                    <a:pt x="9113634" y="2461065"/>
                  </a:lnTo>
                </a:path>
                <a:path w="11185525" h="3623310">
                  <a:moveTo>
                    <a:pt x="9092383" y="2482316"/>
                  </a:moveTo>
                  <a:lnTo>
                    <a:pt x="9092383" y="2482316"/>
                  </a:lnTo>
                </a:path>
                <a:path w="11185525" h="3623310">
                  <a:moveTo>
                    <a:pt x="9071132" y="2503567"/>
                  </a:moveTo>
                  <a:lnTo>
                    <a:pt x="9071132" y="2503567"/>
                  </a:lnTo>
                </a:path>
                <a:path w="11185525" h="3623310">
                  <a:moveTo>
                    <a:pt x="9049881" y="2523806"/>
                  </a:moveTo>
                  <a:lnTo>
                    <a:pt x="9049881" y="2523806"/>
                  </a:lnTo>
                </a:path>
                <a:path w="11185525" h="3623310">
                  <a:moveTo>
                    <a:pt x="9029642" y="2545057"/>
                  </a:moveTo>
                  <a:lnTo>
                    <a:pt x="9029642" y="2545057"/>
                  </a:lnTo>
                </a:path>
                <a:path w="11185525" h="3623310">
                  <a:moveTo>
                    <a:pt x="9008391" y="2566308"/>
                  </a:moveTo>
                  <a:lnTo>
                    <a:pt x="9008391" y="2566308"/>
                  </a:lnTo>
                </a:path>
                <a:path w="11185525" h="3623310">
                  <a:moveTo>
                    <a:pt x="8987140" y="2587559"/>
                  </a:moveTo>
                  <a:lnTo>
                    <a:pt x="8987140" y="2587559"/>
                  </a:lnTo>
                </a:path>
                <a:path w="11185525" h="3623310">
                  <a:moveTo>
                    <a:pt x="8965889" y="2608810"/>
                  </a:moveTo>
                  <a:lnTo>
                    <a:pt x="8965889" y="2608810"/>
                  </a:lnTo>
                </a:path>
                <a:path w="11185525" h="3623310">
                  <a:moveTo>
                    <a:pt x="9187506" y="2344691"/>
                  </a:moveTo>
                  <a:lnTo>
                    <a:pt x="9187506" y="2344691"/>
                  </a:lnTo>
                </a:path>
                <a:path w="11185525" h="3623310">
                  <a:moveTo>
                    <a:pt x="9166255" y="2365942"/>
                  </a:moveTo>
                  <a:lnTo>
                    <a:pt x="9166255" y="2365942"/>
                  </a:lnTo>
                </a:path>
                <a:path w="11185525" h="3623310">
                  <a:moveTo>
                    <a:pt x="9145004" y="2387193"/>
                  </a:moveTo>
                  <a:lnTo>
                    <a:pt x="9145004" y="2387193"/>
                  </a:lnTo>
                </a:path>
                <a:path w="11185525" h="3623310">
                  <a:moveTo>
                    <a:pt x="9123753" y="2408444"/>
                  </a:moveTo>
                  <a:lnTo>
                    <a:pt x="9123753" y="2408444"/>
                  </a:lnTo>
                </a:path>
                <a:path w="11185525" h="3623310">
                  <a:moveTo>
                    <a:pt x="9102502" y="2429695"/>
                  </a:moveTo>
                  <a:lnTo>
                    <a:pt x="9102502" y="2429695"/>
                  </a:lnTo>
                </a:path>
                <a:path w="11185525" h="3623310">
                  <a:moveTo>
                    <a:pt x="9082263" y="2450946"/>
                  </a:moveTo>
                  <a:lnTo>
                    <a:pt x="9082263" y="2450946"/>
                  </a:lnTo>
                </a:path>
                <a:path w="11185525" h="3623310">
                  <a:moveTo>
                    <a:pt x="9061012" y="2471185"/>
                  </a:moveTo>
                  <a:lnTo>
                    <a:pt x="9061012" y="2471185"/>
                  </a:lnTo>
                </a:path>
                <a:path w="11185525" h="3623310">
                  <a:moveTo>
                    <a:pt x="9039761" y="2492436"/>
                  </a:moveTo>
                  <a:lnTo>
                    <a:pt x="9039761" y="2492436"/>
                  </a:lnTo>
                </a:path>
                <a:path w="11185525" h="3623310">
                  <a:moveTo>
                    <a:pt x="9018510" y="2513687"/>
                  </a:moveTo>
                  <a:lnTo>
                    <a:pt x="9018510" y="2513687"/>
                  </a:lnTo>
                </a:path>
                <a:path w="11185525" h="3623310">
                  <a:moveTo>
                    <a:pt x="8997259" y="2534938"/>
                  </a:moveTo>
                  <a:lnTo>
                    <a:pt x="8997259" y="2534938"/>
                  </a:lnTo>
                </a:path>
                <a:path w="11185525" h="3623310">
                  <a:moveTo>
                    <a:pt x="8976008" y="2556189"/>
                  </a:moveTo>
                  <a:lnTo>
                    <a:pt x="8976008" y="2556189"/>
                  </a:lnTo>
                </a:path>
                <a:path w="11185525" h="3623310">
                  <a:moveTo>
                    <a:pt x="8955769" y="2576428"/>
                  </a:moveTo>
                  <a:lnTo>
                    <a:pt x="8955769" y="2576428"/>
                  </a:lnTo>
                </a:path>
                <a:path w="11185525" h="3623310">
                  <a:moveTo>
                    <a:pt x="9134885" y="2355822"/>
                  </a:moveTo>
                  <a:lnTo>
                    <a:pt x="9134885" y="2355822"/>
                  </a:lnTo>
                </a:path>
                <a:path w="11185525" h="3623310">
                  <a:moveTo>
                    <a:pt x="9113634" y="2377073"/>
                  </a:moveTo>
                  <a:lnTo>
                    <a:pt x="9113634" y="2377073"/>
                  </a:lnTo>
                </a:path>
                <a:path w="11185525" h="3623310">
                  <a:moveTo>
                    <a:pt x="9092383" y="2397312"/>
                  </a:moveTo>
                  <a:lnTo>
                    <a:pt x="9092383" y="2397312"/>
                  </a:lnTo>
                </a:path>
                <a:path w="11185525" h="3623310">
                  <a:moveTo>
                    <a:pt x="9071132" y="2418563"/>
                  </a:moveTo>
                  <a:lnTo>
                    <a:pt x="9071132" y="2418563"/>
                  </a:lnTo>
                </a:path>
                <a:path w="11185525" h="3623310">
                  <a:moveTo>
                    <a:pt x="9049881" y="2439814"/>
                  </a:moveTo>
                  <a:lnTo>
                    <a:pt x="9049881" y="2439814"/>
                  </a:lnTo>
                </a:path>
                <a:path w="11185525" h="3623310">
                  <a:moveTo>
                    <a:pt x="9029642" y="2461065"/>
                  </a:moveTo>
                  <a:lnTo>
                    <a:pt x="9029642" y="2461065"/>
                  </a:lnTo>
                </a:path>
                <a:path w="11185525" h="3623310">
                  <a:moveTo>
                    <a:pt x="9008391" y="2482316"/>
                  </a:moveTo>
                  <a:lnTo>
                    <a:pt x="9008391" y="2482316"/>
                  </a:lnTo>
                </a:path>
                <a:path w="11185525" h="3623310">
                  <a:moveTo>
                    <a:pt x="8987140" y="2503567"/>
                  </a:moveTo>
                  <a:lnTo>
                    <a:pt x="8987140" y="2503567"/>
                  </a:lnTo>
                </a:path>
                <a:path w="11185525" h="3623310">
                  <a:moveTo>
                    <a:pt x="8965889" y="2523806"/>
                  </a:moveTo>
                  <a:lnTo>
                    <a:pt x="8965889" y="2523806"/>
                  </a:lnTo>
                </a:path>
                <a:path w="11185525" h="3623310">
                  <a:moveTo>
                    <a:pt x="9102502" y="2344691"/>
                  </a:moveTo>
                  <a:lnTo>
                    <a:pt x="9102502" y="2344691"/>
                  </a:lnTo>
                </a:path>
                <a:path w="11185525" h="3623310">
                  <a:moveTo>
                    <a:pt x="9082263" y="2365942"/>
                  </a:moveTo>
                  <a:lnTo>
                    <a:pt x="9082263" y="2365942"/>
                  </a:lnTo>
                </a:path>
                <a:path w="11185525" h="3623310">
                  <a:moveTo>
                    <a:pt x="9061012" y="2387193"/>
                  </a:moveTo>
                  <a:lnTo>
                    <a:pt x="9061012" y="2387193"/>
                  </a:lnTo>
                </a:path>
                <a:path w="11185525" h="3623310">
                  <a:moveTo>
                    <a:pt x="9039761" y="2408444"/>
                  </a:moveTo>
                  <a:lnTo>
                    <a:pt x="9039761" y="2408444"/>
                  </a:lnTo>
                </a:path>
                <a:path w="11185525" h="3623310">
                  <a:moveTo>
                    <a:pt x="9018510" y="2429695"/>
                  </a:moveTo>
                  <a:lnTo>
                    <a:pt x="9018510" y="2429695"/>
                  </a:lnTo>
                </a:path>
                <a:path w="11185525" h="3623310">
                  <a:moveTo>
                    <a:pt x="8997259" y="2450946"/>
                  </a:moveTo>
                  <a:lnTo>
                    <a:pt x="8997259" y="2450946"/>
                  </a:lnTo>
                </a:path>
                <a:path w="11185525" h="3623310">
                  <a:moveTo>
                    <a:pt x="8976008" y="2471185"/>
                  </a:moveTo>
                  <a:lnTo>
                    <a:pt x="8976008" y="2471185"/>
                  </a:lnTo>
                </a:path>
                <a:path w="11185525" h="3623310">
                  <a:moveTo>
                    <a:pt x="8955769" y="2492436"/>
                  </a:moveTo>
                  <a:lnTo>
                    <a:pt x="8955769" y="2492436"/>
                  </a:lnTo>
                </a:path>
                <a:path w="11185525" h="3623310">
                  <a:moveTo>
                    <a:pt x="9071132" y="2334571"/>
                  </a:moveTo>
                  <a:lnTo>
                    <a:pt x="9071132" y="2334571"/>
                  </a:lnTo>
                </a:path>
                <a:path w="11185525" h="3623310">
                  <a:moveTo>
                    <a:pt x="9049881" y="2355822"/>
                  </a:moveTo>
                  <a:lnTo>
                    <a:pt x="9049881" y="2355822"/>
                  </a:lnTo>
                </a:path>
                <a:path w="11185525" h="3623310">
                  <a:moveTo>
                    <a:pt x="9029642" y="2377073"/>
                  </a:moveTo>
                  <a:lnTo>
                    <a:pt x="9029642" y="2377073"/>
                  </a:lnTo>
                </a:path>
                <a:path w="11185525" h="3623310">
                  <a:moveTo>
                    <a:pt x="9008391" y="2397312"/>
                  </a:moveTo>
                  <a:lnTo>
                    <a:pt x="9008391" y="2397312"/>
                  </a:lnTo>
                </a:path>
                <a:path w="11185525" h="3623310">
                  <a:moveTo>
                    <a:pt x="8987140" y="2418563"/>
                  </a:moveTo>
                  <a:lnTo>
                    <a:pt x="8987140" y="2418563"/>
                  </a:lnTo>
                </a:path>
                <a:path w="11185525" h="3623310">
                  <a:moveTo>
                    <a:pt x="8965889" y="2439814"/>
                  </a:moveTo>
                  <a:lnTo>
                    <a:pt x="8965889" y="2439814"/>
                  </a:lnTo>
                </a:path>
                <a:path w="11185525" h="3623310">
                  <a:moveTo>
                    <a:pt x="9018510" y="2344691"/>
                  </a:moveTo>
                  <a:lnTo>
                    <a:pt x="9018510" y="2344691"/>
                  </a:lnTo>
                </a:path>
                <a:path w="11185525" h="3623310">
                  <a:moveTo>
                    <a:pt x="8997259" y="2365942"/>
                  </a:moveTo>
                  <a:lnTo>
                    <a:pt x="8997259" y="2365942"/>
                  </a:lnTo>
                </a:path>
                <a:path w="11185525" h="3623310">
                  <a:moveTo>
                    <a:pt x="8976008" y="2387193"/>
                  </a:moveTo>
                  <a:lnTo>
                    <a:pt x="8976008" y="2387193"/>
                  </a:lnTo>
                </a:path>
                <a:path w="11185525" h="3623310">
                  <a:moveTo>
                    <a:pt x="8955769" y="2408444"/>
                  </a:moveTo>
                  <a:lnTo>
                    <a:pt x="8955769" y="2408444"/>
                  </a:lnTo>
                </a:path>
                <a:path w="11185525" h="3623310">
                  <a:moveTo>
                    <a:pt x="8987140" y="2334571"/>
                  </a:moveTo>
                  <a:lnTo>
                    <a:pt x="8987140" y="2334571"/>
                  </a:lnTo>
                </a:path>
                <a:path w="11185525" h="3623310">
                  <a:moveTo>
                    <a:pt x="8965889" y="2355822"/>
                  </a:moveTo>
                  <a:lnTo>
                    <a:pt x="8965889" y="2355822"/>
                  </a:lnTo>
                </a:path>
                <a:path w="11185525" h="3623310">
                  <a:moveTo>
                    <a:pt x="9629729" y="2661432"/>
                  </a:moveTo>
                  <a:lnTo>
                    <a:pt x="9629729" y="2661432"/>
                  </a:lnTo>
                </a:path>
                <a:path w="11185525" h="3623310">
                  <a:moveTo>
                    <a:pt x="9608478" y="2682683"/>
                  </a:moveTo>
                  <a:lnTo>
                    <a:pt x="9608478" y="2682683"/>
                  </a:lnTo>
                </a:path>
                <a:path w="11185525" h="3623310">
                  <a:moveTo>
                    <a:pt x="9587227" y="2702922"/>
                  </a:moveTo>
                  <a:lnTo>
                    <a:pt x="9587227" y="2702922"/>
                  </a:lnTo>
                </a:path>
                <a:path w="11185525" h="3623310">
                  <a:moveTo>
                    <a:pt x="9566988" y="2724173"/>
                  </a:moveTo>
                  <a:lnTo>
                    <a:pt x="9566988" y="2724173"/>
                  </a:lnTo>
                </a:path>
                <a:path w="11185525" h="3623310">
                  <a:moveTo>
                    <a:pt x="9545737" y="2745424"/>
                  </a:moveTo>
                  <a:lnTo>
                    <a:pt x="9545737" y="2745424"/>
                  </a:lnTo>
                </a:path>
                <a:path w="11185525" h="3623310">
                  <a:moveTo>
                    <a:pt x="9524486" y="2766675"/>
                  </a:moveTo>
                  <a:lnTo>
                    <a:pt x="9524486" y="2766675"/>
                  </a:lnTo>
                </a:path>
                <a:path w="11185525" h="3623310">
                  <a:moveTo>
                    <a:pt x="9503235" y="2787926"/>
                  </a:moveTo>
                  <a:lnTo>
                    <a:pt x="9503235" y="2787926"/>
                  </a:lnTo>
                </a:path>
                <a:path w="11185525" h="3623310">
                  <a:moveTo>
                    <a:pt x="9481984" y="2809177"/>
                  </a:moveTo>
                  <a:lnTo>
                    <a:pt x="9481984" y="2809177"/>
                  </a:lnTo>
                </a:path>
                <a:path w="11185525" h="3623310">
                  <a:moveTo>
                    <a:pt x="9460733" y="2829416"/>
                  </a:moveTo>
                  <a:lnTo>
                    <a:pt x="9460733" y="2829416"/>
                  </a:lnTo>
                </a:path>
                <a:path w="11185525" h="3623310">
                  <a:moveTo>
                    <a:pt x="9871585" y="2377073"/>
                  </a:moveTo>
                  <a:lnTo>
                    <a:pt x="9871585" y="2377073"/>
                  </a:lnTo>
                </a:path>
                <a:path w="11185525" h="3623310">
                  <a:moveTo>
                    <a:pt x="9851346" y="2397312"/>
                  </a:moveTo>
                  <a:lnTo>
                    <a:pt x="9851346" y="2397312"/>
                  </a:lnTo>
                </a:path>
                <a:path w="11185525" h="3623310">
                  <a:moveTo>
                    <a:pt x="9830095" y="2418563"/>
                  </a:moveTo>
                  <a:lnTo>
                    <a:pt x="9830095" y="2418563"/>
                  </a:lnTo>
                </a:path>
                <a:path w="11185525" h="3623310">
                  <a:moveTo>
                    <a:pt x="9808844" y="2439814"/>
                  </a:moveTo>
                  <a:lnTo>
                    <a:pt x="9808844" y="2439814"/>
                  </a:lnTo>
                </a:path>
                <a:path w="11185525" h="3623310">
                  <a:moveTo>
                    <a:pt x="9787593" y="2461065"/>
                  </a:moveTo>
                  <a:lnTo>
                    <a:pt x="9787593" y="2461065"/>
                  </a:lnTo>
                </a:path>
                <a:path w="11185525" h="3623310">
                  <a:moveTo>
                    <a:pt x="9766342" y="2482316"/>
                  </a:moveTo>
                  <a:lnTo>
                    <a:pt x="9766342" y="2482316"/>
                  </a:lnTo>
                </a:path>
                <a:path w="11185525" h="3623310">
                  <a:moveTo>
                    <a:pt x="9746103" y="2503567"/>
                  </a:moveTo>
                  <a:lnTo>
                    <a:pt x="9746103" y="2503567"/>
                  </a:lnTo>
                </a:path>
                <a:path w="11185525" h="3623310">
                  <a:moveTo>
                    <a:pt x="9724852" y="2523806"/>
                  </a:moveTo>
                  <a:lnTo>
                    <a:pt x="9724852" y="2523806"/>
                  </a:lnTo>
                </a:path>
                <a:path w="11185525" h="3623310">
                  <a:moveTo>
                    <a:pt x="9703601" y="2545057"/>
                  </a:moveTo>
                  <a:lnTo>
                    <a:pt x="9703601" y="2545057"/>
                  </a:lnTo>
                </a:path>
                <a:path w="11185525" h="3623310">
                  <a:moveTo>
                    <a:pt x="9682350" y="2566308"/>
                  </a:moveTo>
                  <a:lnTo>
                    <a:pt x="9682350" y="2566308"/>
                  </a:lnTo>
                </a:path>
                <a:path w="11185525" h="3623310">
                  <a:moveTo>
                    <a:pt x="9661099" y="2587559"/>
                  </a:moveTo>
                  <a:lnTo>
                    <a:pt x="9661099" y="2587559"/>
                  </a:lnTo>
                </a:path>
                <a:path w="11185525" h="3623310">
                  <a:moveTo>
                    <a:pt x="9639848" y="2608810"/>
                  </a:moveTo>
                  <a:lnTo>
                    <a:pt x="9639848" y="2608810"/>
                  </a:lnTo>
                </a:path>
                <a:path w="11185525" h="3623310">
                  <a:moveTo>
                    <a:pt x="9619609" y="2630061"/>
                  </a:moveTo>
                  <a:lnTo>
                    <a:pt x="9619609" y="2630061"/>
                  </a:lnTo>
                </a:path>
                <a:path w="11185525" h="3623310">
                  <a:moveTo>
                    <a:pt x="9598358" y="2650300"/>
                  </a:moveTo>
                  <a:lnTo>
                    <a:pt x="9598358" y="2650300"/>
                  </a:lnTo>
                </a:path>
                <a:path w="11185525" h="3623310">
                  <a:moveTo>
                    <a:pt x="9577107" y="2671551"/>
                  </a:moveTo>
                  <a:lnTo>
                    <a:pt x="9577107" y="2671551"/>
                  </a:lnTo>
                </a:path>
                <a:path w="11185525" h="3623310">
                  <a:moveTo>
                    <a:pt x="9555856" y="2692802"/>
                  </a:moveTo>
                  <a:lnTo>
                    <a:pt x="9555856" y="2692802"/>
                  </a:lnTo>
                </a:path>
                <a:path w="11185525" h="3623310">
                  <a:moveTo>
                    <a:pt x="9534605" y="2714053"/>
                  </a:moveTo>
                  <a:lnTo>
                    <a:pt x="9534605" y="2714053"/>
                  </a:lnTo>
                </a:path>
                <a:path w="11185525" h="3623310">
                  <a:moveTo>
                    <a:pt x="9513354" y="2735304"/>
                  </a:moveTo>
                  <a:lnTo>
                    <a:pt x="9513354" y="2735304"/>
                  </a:lnTo>
                </a:path>
                <a:path w="11185525" h="3623310">
                  <a:moveTo>
                    <a:pt x="9493115" y="2755543"/>
                  </a:moveTo>
                  <a:lnTo>
                    <a:pt x="9493115" y="2755543"/>
                  </a:lnTo>
                </a:path>
                <a:path w="11185525" h="3623310">
                  <a:moveTo>
                    <a:pt x="9471864" y="2776794"/>
                  </a:moveTo>
                  <a:lnTo>
                    <a:pt x="9471864" y="2776794"/>
                  </a:lnTo>
                </a:path>
                <a:path w="11185525" h="3623310">
                  <a:moveTo>
                    <a:pt x="9450613" y="2798045"/>
                  </a:moveTo>
                  <a:lnTo>
                    <a:pt x="9450613" y="2798045"/>
                  </a:lnTo>
                </a:path>
                <a:path w="11185525" h="3623310">
                  <a:moveTo>
                    <a:pt x="9429362" y="2819296"/>
                  </a:moveTo>
                  <a:lnTo>
                    <a:pt x="9429362" y="2819296"/>
                  </a:lnTo>
                </a:path>
                <a:path w="11185525" h="3623310">
                  <a:moveTo>
                    <a:pt x="9840215" y="2365942"/>
                  </a:moveTo>
                  <a:lnTo>
                    <a:pt x="9840215" y="2365942"/>
                  </a:lnTo>
                </a:path>
                <a:path w="11185525" h="3623310">
                  <a:moveTo>
                    <a:pt x="9818964" y="2387193"/>
                  </a:moveTo>
                  <a:lnTo>
                    <a:pt x="9818964" y="2387193"/>
                  </a:lnTo>
                </a:path>
                <a:path w="11185525" h="3623310">
                  <a:moveTo>
                    <a:pt x="9798725" y="2408444"/>
                  </a:moveTo>
                  <a:lnTo>
                    <a:pt x="9798725" y="2408444"/>
                  </a:lnTo>
                </a:path>
                <a:path w="11185525" h="3623310">
                  <a:moveTo>
                    <a:pt x="9777474" y="2429695"/>
                  </a:moveTo>
                  <a:lnTo>
                    <a:pt x="9777474" y="2429695"/>
                  </a:lnTo>
                </a:path>
                <a:path w="11185525" h="3623310">
                  <a:moveTo>
                    <a:pt x="9756223" y="2450946"/>
                  </a:moveTo>
                  <a:lnTo>
                    <a:pt x="9756223" y="2450946"/>
                  </a:lnTo>
                </a:path>
                <a:path w="11185525" h="3623310">
                  <a:moveTo>
                    <a:pt x="9734972" y="2471185"/>
                  </a:moveTo>
                  <a:lnTo>
                    <a:pt x="9734972" y="2471185"/>
                  </a:lnTo>
                </a:path>
                <a:path w="11185525" h="3623310">
                  <a:moveTo>
                    <a:pt x="9713721" y="2492436"/>
                  </a:moveTo>
                  <a:lnTo>
                    <a:pt x="9713721" y="2492436"/>
                  </a:lnTo>
                </a:path>
                <a:path w="11185525" h="3623310">
                  <a:moveTo>
                    <a:pt x="9692470" y="2513687"/>
                  </a:moveTo>
                  <a:lnTo>
                    <a:pt x="9692470" y="2513687"/>
                  </a:lnTo>
                </a:path>
                <a:path w="11185525" h="3623310">
                  <a:moveTo>
                    <a:pt x="9672231" y="2534938"/>
                  </a:moveTo>
                  <a:lnTo>
                    <a:pt x="9672231" y="2534938"/>
                  </a:lnTo>
                </a:path>
                <a:path w="11185525" h="3623310">
                  <a:moveTo>
                    <a:pt x="9650980" y="2556189"/>
                  </a:moveTo>
                  <a:lnTo>
                    <a:pt x="9650980" y="2556189"/>
                  </a:lnTo>
                </a:path>
                <a:path w="11185525" h="3623310">
                  <a:moveTo>
                    <a:pt x="9629729" y="2576428"/>
                  </a:moveTo>
                  <a:lnTo>
                    <a:pt x="9629729" y="2576428"/>
                  </a:lnTo>
                </a:path>
                <a:path w="11185525" h="3623310">
                  <a:moveTo>
                    <a:pt x="9608478" y="2597679"/>
                  </a:moveTo>
                  <a:lnTo>
                    <a:pt x="9608478" y="2597679"/>
                  </a:lnTo>
                </a:path>
                <a:path w="11185525" h="3623310">
                  <a:moveTo>
                    <a:pt x="9587227" y="2618930"/>
                  </a:moveTo>
                  <a:lnTo>
                    <a:pt x="9587227" y="2618930"/>
                  </a:lnTo>
                </a:path>
                <a:path w="11185525" h="3623310">
                  <a:moveTo>
                    <a:pt x="9566988" y="2640181"/>
                  </a:moveTo>
                  <a:lnTo>
                    <a:pt x="9566988" y="2640181"/>
                  </a:lnTo>
                </a:path>
                <a:path w="11185525" h="3623310">
                  <a:moveTo>
                    <a:pt x="9545737" y="2661432"/>
                  </a:moveTo>
                  <a:lnTo>
                    <a:pt x="9545737" y="2661432"/>
                  </a:lnTo>
                </a:path>
                <a:path w="11185525" h="3623310">
                  <a:moveTo>
                    <a:pt x="9524486" y="2682683"/>
                  </a:moveTo>
                  <a:lnTo>
                    <a:pt x="9524486" y="2682683"/>
                  </a:lnTo>
                </a:path>
                <a:path w="11185525" h="3623310">
                  <a:moveTo>
                    <a:pt x="9503235" y="2702922"/>
                  </a:moveTo>
                  <a:lnTo>
                    <a:pt x="9503235" y="2702922"/>
                  </a:lnTo>
                </a:path>
                <a:path w="11185525" h="3623310">
                  <a:moveTo>
                    <a:pt x="9481984" y="2724173"/>
                  </a:moveTo>
                  <a:lnTo>
                    <a:pt x="9481984" y="2724173"/>
                  </a:lnTo>
                </a:path>
                <a:path w="11185525" h="3623310">
                  <a:moveTo>
                    <a:pt x="9460733" y="2745424"/>
                  </a:moveTo>
                  <a:lnTo>
                    <a:pt x="9460733" y="2745424"/>
                  </a:lnTo>
                </a:path>
                <a:path w="11185525" h="3623310">
                  <a:moveTo>
                    <a:pt x="9440494" y="2766675"/>
                  </a:moveTo>
                  <a:lnTo>
                    <a:pt x="9440494" y="2766675"/>
                  </a:lnTo>
                </a:path>
                <a:path w="11185525" h="3623310">
                  <a:moveTo>
                    <a:pt x="9419243" y="2787926"/>
                  </a:moveTo>
                  <a:lnTo>
                    <a:pt x="9419243" y="2787926"/>
                  </a:lnTo>
                </a:path>
                <a:path w="11185525" h="3623310">
                  <a:moveTo>
                    <a:pt x="9397992" y="2809177"/>
                  </a:moveTo>
                  <a:lnTo>
                    <a:pt x="9397992" y="2809177"/>
                  </a:lnTo>
                </a:path>
                <a:path w="11185525" h="3623310">
                  <a:moveTo>
                    <a:pt x="9376741" y="2829416"/>
                  </a:moveTo>
                  <a:lnTo>
                    <a:pt x="9376741" y="2829416"/>
                  </a:lnTo>
                </a:path>
                <a:path w="11185525" h="3623310">
                  <a:moveTo>
                    <a:pt x="9787593" y="2377073"/>
                  </a:moveTo>
                  <a:lnTo>
                    <a:pt x="9787593" y="2377073"/>
                  </a:lnTo>
                </a:path>
                <a:path w="11185525" h="3623310">
                  <a:moveTo>
                    <a:pt x="9766342" y="2397312"/>
                  </a:moveTo>
                  <a:lnTo>
                    <a:pt x="9766342" y="2397312"/>
                  </a:lnTo>
                </a:path>
                <a:path w="11185525" h="3623310">
                  <a:moveTo>
                    <a:pt x="9746103" y="2418563"/>
                  </a:moveTo>
                  <a:lnTo>
                    <a:pt x="9746103" y="2418563"/>
                  </a:lnTo>
                </a:path>
                <a:path w="11185525" h="3623310">
                  <a:moveTo>
                    <a:pt x="9724852" y="2439814"/>
                  </a:moveTo>
                  <a:lnTo>
                    <a:pt x="9724852" y="2439814"/>
                  </a:lnTo>
                </a:path>
                <a:path w="11185525" h="3623310">
                  <a:moveTo>
                    <a:pt x="9703601" y="2461065"/>
                  </a:moveTo>
                  <a:lnTo>
                    <a:pt x="9703601" y="2461065"/>
                  </a:lnTo>
                </a:path>
                <a:path w="11185525" h="3623310">
                  <a:moveTo>
                    <a:pt x="9682350" y="2482316"/>
                  </a:moveTo>
                  <a:lnTo>
                    <a:pt x="9682350" y="2482316"/>
                  </a:lnTo>
                </a:path>
                <a:path w="11185525" h="3623310">
                  <a:moveTo>
                    <a:pt x="9661099" y="2503567"/>
                  </a:moveTo>
                  <a:lnTo>
                    <a:pt x="9661099" y="2503567"/>
                  </a:lnTo>
                </a:path>
                <a:path w="11185525" h="3623310">
                  <a:moveTo>
                    <a:pt x="9639848" y="2523806"/>
                  </a:moveTo>
                  <a:lnTo>
                    <a:pt x="9639848" y="2523806"/>
                  </a:lnTo>
                </a:path>
                <a:path w="11185525" h="3623310">
                  <a:moveTo>
                    <a:pt x="9619609" y="2545057"/>
                  </a:moveTo>
                  <a:lnTo>
                    <a:pt x="9619609" y="2545057"/>
                  </a:lnTo>
                </a:path>
                <a:path w="11185525" h="3623310">
                  <a:moveTo>
                    <a:pt x="9598358" y="2566308"/>
                  </a:moveTo>
                  <a:lnTo>
                    <a:pt x="9598358" y="2566308"/>
                  </a:lnTo>
                </a:path>
                <a:path w="11185525" h="3623310">
                  <a:moveTo>
                    <a:pt x="9577107" y="2587559"/>
                  </a:moveTo>
                  <a:lnTo>
                    <a:pt x="9577107" y="2587559"/>
                  </a:lnTo>
                </a:path>
                <a:path w="11185525" h="3623310">
                  <a:moveTo>
                    <a:pt x="9555856" y="2608810"/>
                  </a:moveTo>
                  <a:lnTo>
                    <a:pt x="9555856" y="2608810"/>
                  </a:lnTo>
                </a:path>
                <a:path w="11185525" h="3623310">
                  <a:moveTo>
                    <a:pt x="9534605" y="2630061"/>
                  </a:moveTo>
                  <a:lnTo>
                    <a:pt x="9534605" y="2630061"/>
                  </a:lnTo>
                </a:path>
                <a:path w="11185525" h="3623310">
                  <a:moveTo>
                    <a:pt x="9513354" y="2650300"/>
                  </a:moveTo>
                  <a:lnTo>
                    <a:pt x="9513354" y="2650300"/>
                  </a:lnTo>
                </a:path>
                <a:path w="11185525" h="3623310">
                  <a:moveTo>
                    <a:pt x="9493115" y="2671551"/>
                  </a:moveTo>
                  <a:lnTo>
                    <a:pt x="9493115" y="2671551"/>
                  </a:lnTo>
                </a:path>
                <a:path w="11185525" h="3623310">
                  <a:moveTo>
                    <a:pt x="9471864" y="2692802"/>
                  </a:moveTo>
                  <a:lnTo>
                    <a:pt x="9471864" y="2692802"/>
                  </a:lnTo>
                </a:path>
                <a:path w="11185525" h="3623310">
                  <a:moveTo>
                    <a:pt x="9450613" y="2714053"/>
                  </a:moveTo>
                  <a:lnTo>
                    <a:pt x="9450613" y="2714053"/>
                  </a:lnTo>
                </a:path>
                <a:path w="11185525" h="3623310">
                  <a:moveTo>
                    <a:pt x="9429362" y="2735304"/>
                  </a:moveTo>
                  <a:lnTo>
                    <a:pt x="9429362" y="2735304"/>
                  </a:lnTo>
                </a:path>
                <a:path w="11185525" h="3623310">
                  <a:moveTo>
                    <a:pt x="9408111" y="2755543"/>
                  </a:moveTo>
                  <a:lnTo>
                    <a:pt x="9408111" y="2755543"/>
                  </a:lnTo>
                </a:path>
                <a:path w="11185525" h="3623310">
                  <a:moveTo>
                    <a:pt x="9387872" y="2776794"/>
                  </a:moveTo>
                  <a:lnTo>
                    <a:pt x="9387872" y="2776794"/>
                  </a:lnTo>
                </a:path>
                <a:path w="11185525" h="3623310">
                  <a:moveTo>
                    <a:pt x="9366621" y="2798045"/>
                  </a:moveTo>
                  <a:lnTo>
                    <a:pt x="9366621" y="2798045"/>
                  </a:lnTo>
                </a:path>
                <a:path w="11185525" h="3623310">
                  <a:moveTo>
                    <a:pt x="9345370" y="2819296"/>
                  </a:moveTo>
                  <a:lnTo>
                    <a:pt x="9345370" y="2819296"/>
                  </a:lnTo>
                </a:path>
                <a:path w="11185525" h="3623310">
                  <a:moveTo>
                    <a:pt x="9324119" y="2840547"/>
                  </a:moveTo>
                  <a:lnTo>
                    <a:pt x="9324119" y="2840547"/>
                  </a:lnTo>
                </a:path>
                <a:path w="11185525" h="3623310">
                  <a:moveTo>
                    <a:pt x="9756223" y="2365942"/>
                  </a:moveTo>
                  <a:lnTo>
                    <a:pt x="9756223" y="2365942"/>
                  </a:lnTo>
                </a:path>
                <a:path w="11185525" h="3623310">
                  <a:moveTo>
                    <a:pt x="9734972" y="2387193"/>
                  </a:moveTo>
                  <a:lnTo>
                    <a:pt x="9734972" y="2387193"/>
                  </a:lnTo>
                </a:path>
                <a:path w="11185525" h="3623310">
                  <a:moveTo>
                    <a:pt x="9713721" y="2408444"/>
                  </a:moveTo>
                  <a:lnTo>
                    <a:pt x="9713721" y="2408444"/>
                  </a:lnTo>
                </a:path>
                <a:path w="11185525" h="3623310">
                  <a:moveTo>
                    <a:pt x="9692470" y="2429695"/>
                  </a:moveTo>
                  <a:lnTo>
                    <a:pt x="9692470" y="2429695"/>
                  </a:lnTo>
                </a:path>
                <a:path w="11185525" h="3623310">
                  <a:moveTo>
                    <a:pt x="9672231" y="2450946"/>
                  </a:moveTo>
                  <a:lnTo>
                    <a:pt x="9672231" y="2450946"/>
                  </a:lnTo>
                </a:path>
                <a:path w="11185525" h="3623310">
                  <a:moveTo>
                    <a:pt x="9650980" y="2471185"/>
                  </a:moveTo>
                  <a:lnTo>
                    <a:pt x="9650980" y="2471185"/>
                  </a:lnTo>
                </a:path>
                <a:path w="11185525" h="3623310">
                  <a:moveTo>
                    <a:pt x="9629729" y="2492436"/>
                  </a:moveTo>
                  <a:lnTo>
                    <a:pt x="9629729" y="2492436"/>
                  </a:lnTo>
                </a:path>
                <a:path w="11185525" h="3623310">
                  <a:moveTo>
                    <a:pt x="9608478" y="2513687"/>
                  </a:moveTo>
                  <a:lnTo>
                    <a:pt x="9608478" y="2513687"/>
                  </a:lnTo>
                </a:path>
                <a:path w="11185525" h="3623310">
                  <a:moveTo>
                    <a:pt x="9587227" y="2534938"/>
                  </a:moveTo>
                  <a:lnTo>
                    <a:pt x="9587227" y="2534938"/>
                  </a:lnTo>
                </a:path>
                <a:path w="11185525" h="3623310">
                  <a:moveTo>
                    <a:pt x="9566988" y="2556189"/>
                  </a:moveTo>
                  <a:lnTo>
                    <a:pt x="9566988" y="2556189"/>
                  </a:lnTo>
                </a:path>
                <a:path w="11185525" h="3623310">
                  <a:moveTo>
                    <a:pt x="9545737" y="2576428"/>
                  </a:moveTo>
                  <a:lnTo>
                    <a:pt x="9545737" y="2576428"/>
                  </a:lnTo>
                </a:path>
                <a:path w="11185525" h="3623310">
                  <a:moveTo>
                    <a:pt x="9524486" y="2597679"/>
                  </a:moveTo>
                  <a:lnTo>
                    <a:pt x="9524486" y="2597679"/>
                  </a:lnTo>
                </a:path>
                <a:path w="11185525" h="3623310">
                  <a:moveTo>
                    <a:pt x="9503235" y="2618930"/>
                  </a:moveTo>
                  <a:lnTo>
                    <a:pt x="9503235" y="2618930"/>
                  </a:lnTo>
                </a:path>
                <a:path w="11185525" h="3623310">
                  <a:moveTo>
                    <a:pt x="9481984" y="2640181"/>
                  </a:moveTo>
                  <a:lnTo>
                    <a:pt x="9481984" y="2640181"/>
                  </a:lnTo>
                </a:path>
                <a:path w="11185525" h="3623310">
                  <a:moveTo>
                    <a:pt x="9460733" y="2661432"/>
                  </a:moveTo>
                  <a:lnTo>
                    <a:pt x="9460733" y="2661432"/>
                  </a:lnTo>
                </a:path>
                <a:path w="11185525" h="3623310">
                  <a:moveTo>
                    <a:pt x="9440494" y="2682683"/>
                  </a:moveTo>
                  <a:lnTo>
                    <a:pt x="9440494" y="2682683"/>
                  </a:lnTo>
                </a:path>
                <a:path w="11185525" h="3623310">
                  <a:moveTo>
                    <a:pt x="9419243" y="2702922"/>
                  </a:moveTo>
                  <a:lnTo>
                    <a:pt x="9419243" y="2702922"/>
                  </a:lnTo>
                </a:path>
                <a:path w="11185525" h="3623310">
                  <a:moveTo>
                    <a:pt x="9397992" y="2724173"/>
                  </a:moveTo>
                  <a:lnTo>
                    <a:pt x="9397992" y="2724173"/>
                  </a:lnTo>
                </a:path>
                <a:path w="11185525" h="3623310">
                  <a:moveTo>
                    <a:pt x="9376741" y="2745424"/>
                  </a:moveTo>
                  <a:lnTo>
                    <a:pt x="9376741" y="2745424"/>
                  </a:lnTo>
                </a:path>
                <a:path w="11185525" h="3623310">
                  <a:moveTo>
                    <a:pt x="9355490" y="2766675"/>
                  </a:moveTo>
                  <a:lnTo>
                    <a:pt x="9355490" y="2766675"/>
                  </a:lnTo>
                </a:path>
                <a:path w="11185525" h="3623310">
                  <a:moveTo>
                    <a:pt x="9334239" y="2787926"/>
                  </a:moveTo>
                  <a:lnTo>
                    <a:pt x="9334239" y="2787926"/>
                  </a:lnTo>
                </a:path>
                <a:path w="11185525" h="3623310">
                  <a:moveTo>
                    <a:pt x="9314000" y="2809177"/>
                  </a:moveTo>
                  <a:lnTo>
                    <a:pt x="9314000" y="2809177"/>
                  </a:lnTo>
                </a:path>
                <a:path w="11185525" h="3623310">
                  <a:moveTo>
                    <a:pt x="9292749" y="2829416"/>
                  </a:moveTo>
                  <a:lnTo>
                    <a:pt x="9292749" y="2829416"/>
                  </a:lnTo>
                </a:path>
                <a:path w="11185525" h="3623310">
                  <a:moveTo>
                    <a:pt x="9724852" y="2355822"/>
                  </a:moveTo>
                  <a:lnTo>
                    <a:pt x="9724852" y="2355822"/>
                  </a:lnTo>
                </a:path>
                <a:path w="11185525" h="3623310">
                  <a:moveTo>
                    <a:pt x="9703601" y="2377073"/>
                  </a:moveTo>
                  <a:lnTo>
                    <a:pt x="9703601" y="2377073"/>
                  </a:lnTo>
                </a:path>
                <a:path w="11185525" h="3623310">
                  <a:moveTo>
                    <a:pt x="9682350" y="2397312"/>
                  </a:moveTo>
                  <a:lnTo>
                    <a:pt x="9682350" y="2397312"/>
                  </a:lnTo>
                </a:path>
                <a:path w="11185525" h="3623310">
                  <a:moveTo>
                    <a:pt x="9661099" y="2418563"/>
                  </a:moveTo>
                  <a:lnTo>
                    <a:pt x="9661099" y="2418563"/>
                  </a:lnTo>
                </a:path>
                <a:path w="11185525" h="3623310">
                  <a:moveTo>
                    <a:pt x="9639848" y="2439814"/>
                  </a:moveTo>
                  <a:lnTo>
                    <a:pt x="9639848" y="2439814"/>
                  </a:lnTo>
                </a:path>
                <a:path w="11185525" h="3623310">
                  <a:moveTo>
                    <a:pt x="9619609" y="2461065"/>
                  </a:moveTo>
                  <a:lnTo>
                    <a:pt x="9619609" y="2461065"/>
                  </a:lnTo>
                </a:path>
                <a:path w="11185525" h="3623310">
                  <a:moveTo>
                    <a:pt x="9598358" y="2482316"/>
                  </a:moveTo>
                  <a:lnTo>
                    <a:pt x="9598358" y="2482316"/>
                  </a:lnTo>
                </a:path>
                <a:path w="11185525" h="3623310">
                  <a:moveTo>
                    <a:pt x="9577107" y="2503567"/>
                  </a:moveTo>
                  <a:lnTo>
                    <a:pt x="9577107" y="2503567"/>
                  </a:lnTo>
                </a:path>
                <a:path w="11185525" h="3623310">
                  <a:moveTo>
                    <a:pt x="9555856" y="2523806"/>
                  </a:moveTo>
                  <a:lnTo>
                    <a:pt x="9555856" y="2523806"/>
                  </a:lnTo>
                </a:path>
                <a:path w="11185525" h="3623310">
                  <a:moveTo>
                    <a:pt x="9534605" y="2545057"/>
                  </a:moveTo>
                  <a:lnTo>
                    <a:pt x="9534605" y="2545057"/>
                  </a:lnTo>
                </a:path>
                <a:path w="11185525" h="3623310">
                  <a:moveTo>
                    <a:pt x="9513354" y="2566308"/>
                  </a:moveTo>
                  <a:lnTo>
                    <a:pt x="9513354" y="2566308"/>
                  </a:lnTo>
                </a:path>
                <a:path w="11185525" h="3623310">
                  <a:moveTo>
                    <a:pt x="9493115" y="2587559"/>
                  </a:moveTo>
                  <a:lnTo>
                    <a:pt x="9493115" y="2587559"/>
                  </a:lnTo>
                </a:path>
                <a:path w="11185525" h="3623310">
                  <a:moveTo>
                    <a:pt x="9471864" y="2608810"/>
                  </a:moveTo>
                  <a:lnTo>
                    <a:pt x="9471864" y="2608810"/>
                  </a:lnTo>
                </a:path>
                <a:path w="11185525" h="3623310">
                  <a:moveTo>
                    <a:pt x="9450613" y="2630061"/>
                  </a:moveTo>
                  <a:lnTo>
                    <a:pt x="9450613" y="2630061"/>
                  </a:lnTo>
                </a:path>
                <a:path w="11185525" h="3623310">
                  <a:moveTo>
                    <a:pt x="9429362" y="2650300"/>
                  </a:moveTo>
                  <a:lnTo>
                    <a:pt x="9429362" y="2650300"/>
                  </a:lnTo>
                </a:path>
                <a:path w="11185525" h="3623310">
                  <a:moveTo>
                    <a:pt x="9408111" y="2671551"/>
                  </a:moveTo>
                  <a:lnTo>
                    <a:pt x="9408111" y="2671551"/>
                  </a:lnTo>
                </a:path>
                <a:path w="11185525" h="3623310">
                  <a:moveTo>
                    <a:pt x="9387872" y="2692802"/>
                  </a:moveTo>
                  <a:lnTo>
                    <a:pt x="9387872" y="2692802"/>
                  </a:lnTo>
                </a:path>
                <a:path w="11185525" h="3623310">
                  <a:moveTo>
                    <a:pt x="9366621" y="2714053"/>
                  </a:moveTo>
                  <a:lnTo>
                    <a:pt x="9366621" y="2714053"/>
                  </a:lnTo>
                </a:path>
                <a:path w="11185525" h="3623310">
                  <a:moveTo>
                    <a:pt x="9345370" y="2735304"/>
                  </a:moveTo>
                  <a:lnTo>
                    <a:pt x="9345370" y="2735304"/>
                  </a:lnTo>
                </a:path>
                <a:path w="11185525" h="3623310">
                  <a:moveTo>
                    <a:pt x="9324119" y="2755543"/>
                  </a:moveTo>
                  <a:lnTo>
                    <a:pt x="9324119" y="2755543"/>
                  </a:lnTo>
                </a:path>
                <a:path w="11185525" h="3623310">
                  <a:moveTo>
                    <a:pt x="9302868" y="2776794"/>
                  </a:moveTo>
                  <a:lnTo>
                    <a:pt x="9302868" y="2776794"/>
                  </a:lnTo>
                </a:path>
                <a:path w="11185525" h="3623310">
                  <a:moveTo>
                    <a:pt x="9281617" y="2798045"/>
                  </a:moveTo>
                  <a:lnTo>
                    <a:pt x="9281617" y="2798045"/>
                  </a:lnTo>
                </a:path>
                <a:path w="11185525" h="3623310">
                  <a:moveTo>
                    <a:pt x="9261378" y="2819296"/>
                  </a:moveTo>
                  <a:lnTo>
                    <a:pt x="9261378" y="2819296"/>
                  </a:lnTo>
                </a:path>
                <a:path w="11185525" h="3623310">
                  <a:moveTo>
                    <a:pt x="9240127" y="2840547"/>
                  </a:moveTo>
                  <a:lnTo>
                    <a:pt x="9240127" y="2840547"/>
                  </a:lnTo>
                </a:path>
                <a:path w="11185525" h="3623310">
                  <a:moveTo>
                    <a:pt x="9672231" y="2365942"/>
                  </a:moveTo>
                  <a:lnTo>
                    <a:pt x="9672231" y="2365942"/>
                  </a:lnTo>
                </a:path>
                <a:path w="11185525" h="3623310">
                  <a:moveTo>
                    <a:pt x="9650980" y="2387193"/>
                  </a:moveTo>
                  <a:lnTo>
                    <a:pt x="9650980" y="2387193"/>
                  </a:lnTo>
                </a:path>
                <a:path w="11185525" h="3623310">
                  <a:moveTo>
                    <a:pt x="9629729" y="2408444"/>
                  </a:moveTo>
                  <a:lnTo>
                    <a:pt x="9629729" y="2408444"/>
                  </a:lnTo>
                </a:path>
                <a:path w="11185525" h="3623310">
                  <a:moveTo>
                    <a:pt x="9608478" y="2429695"/>
                  </a:moveTo>
                  <a:lnTo>
                    <a:pt x="9608478" y="2429695"/>
                  </a:lnTo>
                </a:path>
                <a:path w="11185525" h="3623310">
                  <a:moveTo>
                    <a:pt x="9587227" y="2450946"/>
                  </a:moveTo>
                  <a:lnTo>
                    <a:pt x="9587227" y="2450946"/>
                  </a:lnTo>
                </a:path>
                <a:path w="11185525" h="3623310">
                  <a:moveTo>
                    <a:pt x="9566988" y="2471185"/>
                  </a:moveTo>
                  <a:lnTo>
                    <a:pt x="9566988" y="2471185"/>
                  </a:lnTo>
                </a:path>
                <a:path w="11185525" h="3623310">
                  <a:moveTo>
                    <a:pt x="9545737" y="2492436"/>
                  </a:moveTo>
                  <a:lnTo>
                    <a:pt x="9545737" y="2492436"/>
                  </a:lnTo>
                </a:path>
                <a:path w="11185525" h="3623310">
                  <a:moveTo>
                    <a:pt x="9524486" y="2513687"/>
                  </a:moveTo>
                  <a:lnTo>
                    <a:pt x="9524486" y="2513687"/>
                  </a:lnTo>
                </a:path>
                <a:path w="11185525" h="3623310">
                  <a:moveTo>
                    <a:pt x="9503235" y="2534938"/>
                  </a:moveTo>
                  <a:lnTo>
                    <a:pt x="9503235" y="2534938"/>
                  </a:lnTo>
                </a:path>
                <a:path w="11185525" h="3623310">
                  <a:moveTo>
                    <a:pt x="9481984" y="2556189"/>
                  </a:moveTo>
                  <a:lnTo>
                    <a:pt x="9481984" y="2556189"/>
                  </a:lnTo>
                </a:path>
                <a:path w="11185525" h="3623310">
                  <a:moveTo>
                    <a:pt x="9460733" y="2576428"/>
                  </a:moveTo>
                  <a:lnTo>
                    <a:pt x="9460733" y="2576428"/>
                  </a:lnTo>
                </a:path>
                <a:path w="11185525" h="3623310">
                  <a:moveTo>
                    <a:pt x="9440494" y="2597679"/>
                  </a:moveTo>
                  <a:lnTo>
                    <a:pt x="9440494" y="2597679"/>
                  </a:lnTo>
                </a:path>
                <a:path w="11185525" h="3623310">
                  <a:moveTo>
                    <a:pt x="9419243" y="2618930"/>
                  </a:moveTo>
                  <a:lnTo>
                    <a:pt x="9419243" y="2618930"/>
                  </a:lnTo>
                </a:path>
                <a:path w="11185525" h="3623310">
                  <a:moveTo>
                    <a:pt x="9397992" y="2640181"/>
                  </a:moveTo>
                  <a:lnTo>
                    <a:pt x="9397992" y="2640181"/>
                  </a:lnTo>
                </a:path>
                <a:path w="11185525" h="3623310">
                  <a:moveTo>
                    <a:pt x="9376741" y="2661432"/>
                  </a:moveTo>
                  <a:lnTo>
                    <a:pt x="9376741" y="2661432"/>
                  </a:lnTo>
                </a:path>
                <a:path w="11185525" h="3623310">
                  <a:moveTo>
                    <a:pt x="9355490" y="2682683"/>
                  </a:moveTo>
                  <a:lnTo>
                    <a:pt x="9355490" y="2682683"/>
                  </a:lnTo>
                </a:path>
                <a:path w="11185525" h="3623310">
                  <a:moveTo>
                    <a:pt x="9334239" y="2702922"/>
                  </a:moveTo>
                  <a:lnTo>
                    <a:pt x="9334239" y="2702922"/>
                  </a:lnTo>
                </a:path>
                <a:path w="11185525" h="3623310">
                  <a:moveTo>
                    <a:pt x="9314000" y="2724173"/>
                  </a:moveTo>
                  <a:lnTo>
                    <a:pt x="9314000" y="2724173"/>
                  </a:lnTo>
                </a:path>
                <a:path w="11185525" h="3623310">
                  <a:moveTo>
                    <a:pt x="9292749" y="2745424"/>
                  </a:moveTo>
                  <a:lnTo>
                    <a:pt x="9292749" y="2745424"/>
                  </a:lnTo>
                </a:path>
                <a:path w="11185525" h="3623310">
                  <a:moveTo>
                    <a:pt x="9271498" y="2766675"/>
                  </a:moveTo>
                  <a:lnTo>
                    <a:pt x="9271498" y="2766675"/>
                  </a:lnTo>
                </a:path>
                <a:path w="11185525" h="3623310">
                  <a:moveTo>
                    <a:pt x="9250247" y="2787926"/>
                  </a:moveTo>
                  <a:lnTo>
                    <a:pt x="9250247" y="2787926"/>
                  </a:lnTo>
                </a:path>
                <a:path w="11185525" h="3623310">
                  <a:moveTo>
                    <a:pt x="9228996" y="2809177"/>
                  </a:moveTo>
                  <a:lnTo>
                    <a:pt x="9228996" y="2809177"/>
                  </a:lnTo>
                </a:path>
                <a:path w="11185525" h="3623310">
                  <a:moveTo>
                    <a:pt x="9208757" y="2829416"/>
                  </a:moveTo>
                  <a:lnTo>
                    <a:pt x="9208757" y="2829416"/>
                  </a:lnTo>
                </a:path>
                <a:path w="11185525" h="3623310">
                  <a:moveTo>
                    <a:pt x="9639848" y="2355822"/>
                  </a:moveTo>
                  <a:lnTo>
                    <a:pt x="9639848" y="2355822"/>
                  </a:lnTo>
                </a:path>
                <a:path w="11185525" h="3623310">
                  <a:moveTo>
                    <a:pt x="9619609" y="2377073"/>
                  </a:moveTo>
                  <a:lnTo>
                    <a:pt x="9619609" y="2377073"/>
                  </a:lnTo>
                </a:path>
                <a:path w="11185525" h="3623310">
                  <a:moveTo>
                    <a:pt x="9598358" y="2397312"/>
                  </a:moveTo>
                  <a:lnTo>
                    <a:pt x="9598358" y="2397312"/>
                  </a:lnTo>
                </a:path>
                <a:path w="11185525" h="3623310">
                  <a:moveTo>
                    <a:pt x="9577107" y="2418563"/>
                  </a:moveTo>
                  <a:lnTo>
                    <a:pt x="9577107" y="2418563"/>
                  </a:lnTo>
                </a:path>
                <a:path w="11185525" h="3623310">
                  <a:moveTo>
                    <a:pt x="9555856" y="2439814"/>
                  </a:moveTo>
                  <a:lnTo>
                    <a:pt x="9555856" y="2439814"/>
                  </a:lnTo>
                </a:path>
                <a:path w="11185525" h="3623310">
                  <a:moveTo>
                    <a:pt x="9534605" y="2461065"/>
                  </a:moveTo>
                  <a:lnTo>
                    <a:pt x="9534605" y="2461065"/>
                  </a:lnTo>
                </a:path>
                <a:path w="11185525" h="3623310">
                  <a:moveTo>
                    <a:pt x="9513354" y="2482316"/>
                  </a:moveTo>
                  <a:lnTo>
                    <a:pt x="9513354" y="2482316"/>
                  </a:lnTo>
                </a:path>
                <a:path w="11185525" h="3623310">
                  <a:moveTo>
                    <a:pt x="9493115" y="2503567"/>
                  </a:moveTo>
                  <a:lnTo>
                    <a:pt x="9493115" y="2503567"/>
                  </a:lnTo>
                </a:path>
                <a:path w="11185525" h="3623310">
                  <a:moveTo>
                    <a:pt x="9471864" y="2523806"/>
                  </a:moveTo>
                  <a:lnTo>
                    <a:pt x="9471864" y="2523806"/>
                  </a:lnTo>
                </a:path>
                <a:path w="11185525" h="3623310">
                  <a:moveTo>
                    <a:pt x="9450613" y="2545057"/>
                  </a:moveTo>
                  <a:lnTo>
                    <a:pt x="9450613" y="2545057"/>
                  </a:lnTo>
                </a:path>
                <a:path w="11185525" h="3623310">
                  <a:moveTo>
                    <a:pt x="9429362" y="2566308"/>
                  </a:moveTo>
                  <a:lnTo>
                    <a:pt x="9429362" y="2566308"/>
                  </a:lnTo>
                </a:path>
                <a:path w="11185525" h="3623310">
                  <a:moveTo>
                    <a:pt x="9408111" y="2587559"/>
                  </a:moveTo>
                  <a:lnTo>
                    <a:pt x="9408111" y="2587559"/>
                  </a:lnTo>
                </a:path>
                <a:path w="11185525" h="3623310">
                  <a:moveTo>
                    <a:pt x="9387872" y="2608810"/>
                  </a:moveTo>
                  <a:lnTo>
                    <a:pt x="9387872" y="2608810"/>
                  </a:lnTo>
                </a:path>
                <a:path w="11185525" h="3623310">
                  <a:moveTo>
                    <a:pt x="9366621" y="2630061"/>
                  </a:moveTo>
                  <a:lnTo>
                    <a:pt x="9366621" y="2630061"/>
                  </a:lnTo>
                </a:path>
                <a:path w="11185525" h="3623310">
                  <a:moveTo>
                    <a:pt x="9345370" y="2650300"/>
                  </a:moveTo>
                  <a:lnTo>
                    <a:pt x="9345370" y="2650300"/>
                  </a:lnTo>
                </a:path>
                <a:path w="11185525" h="3623310">
                  <a:moveTo>
                    <a:pt x="9324119" y="2671551"/>
                  </a:moveTo>
                  <a:lnTo>
                    <a:pt x="9324119" y="2671551"/>
                  </a:lnTo>
                </a:path>
                <a:path w="11185525" h="3623310">
                  <a:moveTo>
                    <a:pt x="9302868" y="2692802"/>
                  </a:moveTo>
                  <a:lnTo>
                    <a:pt x="9302868" y="2692802"/>
                  </a:lnTo>
                </a:path>
                <a:path w="11185525" h="3623310">
                  <a:moveTo>
                    <a:pt x="9281617" y="2714053"/>
                  </a:moveTo>
                  <a:lnTo>
                    <a:pt x="9281617" y="2714053"/>
                  </a:lnTo>
                </a:path>
                <a:path w="11185525" h="3623310">
                  <a:moveTo>
                    <a:pt x="9261378" y="2735304"/>
                  </a:moveTo>
                  <a:lnTo>
                    <a:pt x="9261378" y="2735304"/>
                  </a:lnTo>
                </a:path>
                <a:path w="11185525" h="3623310">
                  <a:moveTo>
                    <a:pt x="9240127" y="2755543"/>
                  </a:moveTo>
                  <a:lnTo>
                    <a:pt x="9240127" y="2755543"/>
                  </a:lnTo>
                </a:path>
                <a:path w="11185525" h="3623310">
                  <a:moveTo>
                    <a:pt x="9218876" y="2776794"/>
                  </a:moveTo>
                  <a:lnTo>
                    <a:pt x="9218876" y="2776794"/>
                  </a:lnTo>
                </a:path>
                <a:path w="11185525" h="3623310">
                  <a:moveTo>
                    <a:pt x="9197626" y="2798045"/>
                  </a:moveTo>
                  <a:lnTo>
                    <a:pt x="9197626" y="2798045"/>
                  </a:lnTo>
                </a:path>
                <a:path w="11185525" h="3623310">
                  <a:moveTo>
                    <a:pt x="9176375" y="2819296"/>
                  </a:moveTo>
                  <a:lnTo>
                    <a:pt x="9176375" y="2819296"/>
                  </a:lnTo>
                </a:path>
                <a:path w="11185525" h="3623310">
                  <a:moveTo>
                    <a:pt x="9155124" y="2840547"/>
                  </a:moveTo>
                  <a:lnTo>
                    <a:pt x="9155124" y="2840547"/>
                  </a:lnTo>
                </a:path>
                <a:path w="11185525" h="3623310">
                  <a:moveTo>
                    <a:pt x="9587227" y="2365942"/>
                  </a:moveTo>
                  <a:lnTo>
                    <a:pt x="9587227" y="2365942"/>
                  </a:lnTo>
                </a:path>
                <a:path w="11185525" h="3623310">
                  <a:moveTo>
                    <a:pt x="9566988" y="2387193"/>
                  </a:moveTo>
                  <a:lnTo>
                    <a:pt x="9566988" y="2387193"/>
                  </a:lnTo>
                </a:path>
                <a:path w="11185525" h="3623310">
                  <a:moveTo>
                    <a:pt x="9545737" y="2408444"/>
                  </a:moveTo>
                  <a:lnTo>
                    <a:pt x="9545737" y="2408444"/>
                  </a:lnTo>
                </a:path>
                <a:path w="11185525" h="3623310">
                  <a:moveTo>
                    <a:pt x="9524486" y="2429695"/>
                  </a:moveTo>
                  <a:lnTo>
                    <a:pt x="9524486" y="2429695"/>
                  </a:lnTo>
                </a:path>
                <a:path w="11185525" h="3623310">
                  <a:moveTo>
                    <a:pt x="9503235" y="2450946"/>
                  </a:moveTo>
                  <a:lnTo>
                    <a:pt x="9503235" y="2450946"/>
                  </a:lnTo>
                </a:path>
                <a:path w="11185525" h="3623310">
                  <a:moveTo>
                    <a:pt x="9481984" y="2471185"/>
                  </a:moveTo>
                  <a:lnTo>
                    <a:pt x="9481984" y="2471185"/>
                  </a:lnTo>
                </a:path>
                <a:path w="11185525" h="3623310">
                  <a:moveTo>
                    <a:pt x="9460733" y="2492436"/>
                  </a:moveTo>
                  <a:lnTo>
                    <a:pt x="9460733" y="2492436"/>
                  </a:lnTo>
                </a:path>
                <a:path w="11185525" h="3623310">
                  <a:moveTo>
                    <a:pt x="9440494" y="2513687"/>
                  </a:moveTo>
                  <a:lnTo>
                    <a:pt x="9440494" y="2513687"/>
                  </a:lnTo>
                </a:path>
                <a:path w="11185525" h="3623310">
                  <a:moveTo>
                    <a:pt x="9419243" y="2534938"/>
                  </a:moveTo>
                  <a:lnTo>
                    <a:pt x="9419243" y="2534938"/>
                  </a:lnTo>
                </a:path>
                <a:path w="11185525" h="3623310">
                  <a:moveTo>
                    <a:pt x="9397992" y="2556189"/>
                  </a:moveTo>
                  <a:lnTo>
                    <a:pt x="9397992" y="2556189"/>
                  </a:lnTo>
                </a:path>
                <a:path w="11185525" h="3623310">
                  <a:moveTo>
                    <a:pt x="9376741" y="2576428"/>
                  </a:moveTo>
                  <a:lnTo>
                    <a:pt x="9376741" y="2576428"/>
                  </a:lnTo>
                </a:path>
                <a:path w="11185525" h="3623310">
                  <a:moveTo>
                    <a:pt x="9271498" y="2682683"/>
                  </a:moveTo>
                  <a:lnTo>
                    <a:pt x="9271498" y="2682683"/>
                  </a:lnTo>
                </a:path>
                <a:path w="11185525" h="3623310">
                  <a:moveTo>
                    <a:pt x="9250247" y="2702922"/>
                  </a:moveTo>
                  <a:lnTo>
                    <a:pt x="9250247" y="2702922"/>
                  </a:lnTo>
                </a:path>
                <a:path w="11185525" h="3623310">
                  <a:moveTo>
                    <a:pt x="9228996" y="2724173"/>
                  </a:moveTo>
                  <a:lnTo>
                    <a:pt x="9228996" y="2724173"/>
                  </a:lnTo>
                </a:path>
                <a:path w="11185525" h="3623310">
                  <a:moveTo>
                    <a:pt x="9208757" y="2745424"/>
                  </a:moveTo>
                  <a:lnTo>
                    <a:pt x="9208757" y="2745424"/>
                  </a:lnTo>
                </a:path>
                <a:path w="11185525" h="3623310">
                  <a:moveTo>
                    <a:pt x="9187506" y="2766675"/>
                  </a:moveTo>
                  <a:lnTo>
                    <a:pt x="9187506" y="2766675"/>
                  </a:lnTo>
                </a:path>
                <a:path w="11185525" h="3623310">
                  <a:moveTo>
                    <a:pt x="9166255" y="2787926"/>
                  </a:moveTo>
                  <a:lnTo>
                    <a:pt x="9166255" y="2787926"/>
                  </a:lnTo>
                </a:path>
                <a:path w="11185525" h="3623310">
                  <a:moveTo>
                    <a:pt x="9145004" y="2809177"/>
                  </a:moveTo>
                  <a:lnTo>
                    <a:pt x="9145004" y="2809177"/>
                  </a:lnTo>
                </a:path>
                <a:path w="11185525" h="3623310">
                  <a:moveTo>
                    <a:pt x="9123753" y="2829416"/>
                  </a:moveTo>
                  <a:lnTo>
                    <a:pt x="9123753" y="2829416"/>
                  </a:lnTo>
                </a:path>
                <a:path w="11185525" h="3623310">
                  <a:moveTo>
                    <a:pt x="9102502" y="2850667"/>
                  </a:moveTo>
                  <a:lnTo>
                    <a:pt x="9102502" y="2850667"/>
                  </a:lnTo>
                </a:path>
                <a:path w="11185525" h="3623310">
                  <a:moveTo>
                    <a:pt x="9555856" y="2355822"/>
                  </a:moveTo>
                  <a:lnTo>
                    <a:pt x="9555856" y="2355822"/>
                  </a:lnTo>
                </a:path>
                <a:path w="11185525" h="3623310">
                  <a:moveTo>
                    <a:pt x="9534605" y="2377073"/>
                  </a:moveTo>
                  <a:lnTo>
                    <a:pt x="9534605" y="2377073"/>
                  </a:lnTo>
                </a:path>
                <a:path w="11185525" h="3623310">
                  <a:moveTo>
                    <a:pt x="9513354" y="2397312"/>
                  </a:moveTo>
                  <a:lnTo>
                    <a:pt x="9513354" y="2397312"/>
                  </a:lnTo>
                </a:path>
                <a:path w="11185525" h="3623310">
                  <a:moveTo>
                    <a:pt x="9493115" y="2418563"/>
                  </a:moveTo>
                  <a:lnTo>
                    <a:pt x="9493115" y="2418563"/>
                  </a:lnTo>
                </a:path>
                <a:path w="11185525" h="3623310">
                  <a:moveTo>
                    <a:pt x="9471864" y="2439814"/>
                  </a:moveTo>
                  <a:lnTo>
                    <a:pt x="9471864" y="2439814"/>
                  </a:lnTo>
                </a:path>
                <a:path w="11185525" h="3623310">
                  <a:moveTo>
                    <a:pt x="9450613" y="2461065"/>
                  </a:moveTo>
                  <a:lnTo>
                    <a:pt x="9450613" y="2461065"/>
                  </a:lnTo>
                </a:path>
                <a:path w="11185525" h="3623310">
                  <a:moveTo>
                    <a:pt x="9429362" y="2482316"/>
                  </a:moveTo>
                  <a:lnTo>
                    <a:pt x="9429362" y="2482316"/>
                  </a:lnTo>
                </a:path>
                <a:path w="11185525" h="3623310">
                  <a:moveTo>
                    <a:pt x="9408111" y="2503567"/>
                  </a:moveTo>
                  <a:lnTo>
                    <a:pt x="9408111" y="2503567"/>
                  </a:lnTo>
                </a:path>
                <a:path w="11185525" h="3623310">
                  <a:moveTo>
                    <a:pt x="9387872" y="2523806"/>
                  </a:moveTo>
                  <a:lnTo>
                    <a:pt x="9387872" y="2523806"/>
                  </a:lnTo>
                </a:path>
                <a:path w="11185525" h="3623310">
                  <a:moveTo>
                    <a:pt x="9366621" y="2545057"/>
                  </a:moveTo>
                  <a:lnTo>
                    <a:pt x="9366621" y="2545057"/>
                  </a:lnTo>
                </a:path>
                <a:path w="11185525" h="3623310">
                  <a:moveTo>
                    <a:pt x="9240127" y="2671551"/>
                  </a:moveTo>
                  <a:lnTo>
                    <a:pt x="9240127" y="2671551"/>
                  </a:lnTo>
                </a:path>
                <a:path w="11185525" h="3623310">
                  <a:moveTo>
                    <a:pt x="9218876" y="2692802"/>
                  </a:moveTo>
                  <a:lnTo>
                    <a:pt x="9218876" y="2692802"/>
                  </a:lnTo>
                </a:path>
                <a:path w="11185525" h="3623310">
                  <a:moveTo>
                    <a:pt x="9197626" y="2714053"/>
                  </a:moveTo>
                  <a:lnTo>
                    <a:pt x="9197626" y="2714053"/>
                  </a:lnTo>
                </a:path>
                <a:path w="11185525" h="3623310">
                  <a:moveTo>
                    <a:pt x="9176375" y="2735304"/>
                  </a:moveTo>
                  <a:lnTo>
                    <a:pt x="9176375" y="2735304"/>
                  </a:lnTo>
                </a:path>
                <a:path w="11185525" h="3623310">
                  <a:moveTo>
                    <a:pt x="9155124" y="2755543"/>
                  </a:moveTo>
                  <a:lnTo>
                    <a:pt x="9155124" y="2755543"/>
                  </a:lnTo>
                </a:path>
                <a:path w="11185525" h="3623310">
                  <a:moveTo>
                    <a:pt x="9134885" y="2776794"/>
                  </a:moveTo>
                  <a:lnTo>
                    <a:pt x="9134885" y="2776794"/>
                  </a:lnTo>
                </a:path>
                <a:path w="11185525" h="3623310">
                  <a:moveTo>
                    <a:pt x="9113634" y="2798045"/>
                  </a:moveTo>
                  <a:lnTo>
                    <a:pt x="9113634" y="2798045"/>
                  </a:lnTo>
                </a:path>
                <a:path w="11185525" h="3623310">
                  <a:moveTo>
                    <a:pt x="9092383" y="2819296"/>
                  </a:moveTo>
                  <a:lnTo>
                    <a:pt x="9092383" y="2819296"/>
                  </a:lnTo>
                </a:path>
                <a:path w="11185525" h="3623310">
                  <a:moveTo>
                    <a:pt x="9071132" y="2840547"/>
                  </a:moveTo>
                  <a:lnTo>
                    <a:pt x="9071132" y="2840547"/>
                  </a:lnTo>
                </a:path>
                <a:path w="11185525" h="3623310">
                  <a:moveTo>
                    <a:pt x="9503235" y="2365942"/>
                  </a:moveTo>
                  <a:lnTo>
                    <a:pt x="9503235" y="2365942"/>
                  </a:lnTo>
                </a:path>
                <a:path w="11185525" h="3623310">
                  <a:moveTo>
                    <a:pt x="9481984" y="2387193"/>
                  </a:moveTo>
                  <a:lnTo>
                    <a:pt x="9481984" y="2387193"/>
                  </a:lnTo>
                </a:path>
                <a:path w="11185525" h="3623310">
                  <a:moveTo>
                    <a:pt x="9460733" y="2408444"/>
                  </a:moveTo>
                  <a:lnTo>
                    <a:pt x="9460733" y="2408444"/>
                  </a:lnTo>
                </a:path>
                <a:path w="11185525" h="3623310">
                  <a:moveTo>
                    <a:pt x="9440494" y="2429695"/>
                  </a:moveTo>
                  <a:lnTo>
                    <a:pt x="9440494" y="2429695"/>
                  </a:lnTo>
                </a:path>
                <a:path w="11185525" h="3623310">
                  <a:moveTo>
                    <a:pt x="9419243" y="2450946"/>
                  </a:moveTo>
                  <a:lnTo>
                    <a:pt x="9419243" y="2450946"/>
                  </a:lnTo>
                </a:path>
                <a:path w="11185525" h="3623310">
                  <a:moveTo>
                    <a:pt x="9397992" y="2471185"/>
                  </a:moveTo>
                  <a:lnTo>
                    <a:pt x="9397992" y="2471185"/>
                  </a:lnTo>
                </a:path>
                <a:path w="11185525" h="3623310">
                  <a:moveTo>
                    <a:pt x="9376741" y="2492436"/>
                  </a:moveTo>
                  <a:lnTo>
                    <a:pt x="9376741" y="2492436"/>
                  </a:lnTo>
                </a:path>
                <a:path w="11185525" h="3623310">
                  <a:moveTo>
                    <a:pt x="9355490" y="2513687"/>
                  </a:moveTo>
                  <a:lnTo>
                    <a:pt x="9355490" y="2513687"/>
                  </a:lnTo>
                </a:path>
                <a:path w="11185525" h="3623310">
                  <a:moveTo>
                    <a:pt x="9334239" y="2534938"/>
                  </a:moveTo>
                  <a:lnTo>
                    <a:pt x="9334239" y="2534938"/>
                  </a:lnTo>
                </a:path>
                <a:path w="11185525" h="3623310">
                  <a:moveTo>
                    <a:pt x="9228996" y="2640181"/>
                  </a:moveTo>
                  <a:lnTo>
                    <a:pt x="9228996" y="2640181"/>
                  </a:lnTo>
                </a:path>
                <a:path w="11185525" h="3623310">
                  <a:moveTo>
                    <a:pt x="9208757" y="2661432"/>
                  </a:moveTo>
                  <a:lnTo>
                    <a:pt x="9208757" y="2661432"/>
                  </a:lnTo>
                </a:path>
                <a:path w="11185525" h="3623310">
                  <a:moveTo>
                    <a:pt x="9187506" y="2682683"/>
                  </a:moveTo>
                  <a:lnTo>
                    <a:pt x="9187506" y="2682683"/>
                  </a:lnTo>
                </a:path>
                <a:path w="11185525" h="3623310">
                  <a:moveTo>
                    <a:pt x="9166255" y="2702922"/>
                  </a:moveTo>
                  <a:lnTo>
                    <a:pt x="9166255" y="2702922"/>
                  </a:lnTo>
                </a:path>
                <a:path w="11185525" h="3623310">
                  <a:moveTo>
                    <a:pt x="9145004" y="2724173"/>
                  </a:moveTo>
                  <a:lnTo>
                    <a:pt x="9145004" y="2724173"/>
                  </a:lnTo>
                </a:path>
                <a:path w="11185525" h="3623310">
                  <a:moveTo>
                    <a:pt x="9123753" y="2745424"/>
                  </a:moveTo>
                  <a:lnTo>
                    <a:pt x="9123753" y="2745424"/>
                  </a:lnTo>
                </a:path>
                <a:path w="11185525" h="3623310">
                  <a:moveTo>
                    <a:pt x="9102502" y="2766675"/>
                  </a:moveTo>
                  <a:lnTo>
                    <a:pt x="9102502" y="2766675"/>
                  </a:lnTo>
                </a:path>
                <a:path w="11185525" h="3623310">
                  <a:moveTo>
                    <a:pt x="9082263" y="2787926"/>
                  </a:moveTo>
                  <a:lnTo>
                    <a:pt x="9082263" y="2787926"/>
                  </a:lnTo>
                </a:path>
                <a:path w="11185525" h="3623310">
                  <a:moveTo>
                    <a:pt x="9061012" y="2809177"/>
                  </a:moveTo>
                  <a:lnTo>
                    <a:pt x="9061012" y="2809177"/>
                  </a:lnTo>
                </a:path>
                <a:path w="11185525" h="3623310">
                  <a:moveTo>
                    <a:pt x="9039761" y="2829416"/>
                  </a:moveTo>
                  <a:lnTo>
                    <a:pt x="9039761" y="2829416"/>
                  </a:lnTo>
                </a:path>
                <a:path w="11185525" h="3623310">
                  <a:moveTo>
                    <a:pt x="9018510" y="2850667"/>
                  </a:moveTo>
                  <a:lnTo>
                    <a:pt x="9018510" y="2850667"/>
                  </a:lnTo>
                </a:path>
                <a:path w="11185525" h="3623310">
                  <a:moveTo>
                    <a:pt x="9471864" y="2355822"/>
                  </a:moveTo>
                  <a:lnTo>
                    <a:pt x="9471864" y="2355822"/>
                  </a:lnTo>
                </a:path>
                <a:path w="11185525" h="3623310">
                  <a:moveTo>
                    <a:pt x="9450613" y="2377073"/>
                  </a:moveTo>
                  <a:lnTo>
                    <a:pt x="9450613" y="2377073"/>
                  </a:lnTo>
                </a:path>
                <a:path w="11185525" h="3623310">
                  <a:moveTo>
                    <a:pt x="9429362" y="2397312"/>
                  </a:moveTo>
                  <a:lnTo>
                    <a:pt x="9429362" y="2397312"/>
                  </a:lnTo>
                </a:path>
                <a:path w="11185525" h="3623310">
                  <a:moveTo>
                    <a:pt x="9408111" y="2418563"/>
                  </a:moveTo>
                  <a:lnTo>
                    <a:pt x="9408111" y="2418563"/>
                  </a:lnTo>
                </a:path>
                <a:path w="11185525" h="3623310">
                  <a:moveTo>
                    <a:pt x="9387872" y="2439814"/>
                  </a:moveTo>
                  <a:lnTo>
                    <a:pt x="9387872" y="2439814"/>
                  </a:lnTo>
                </a:path>
                <a:path w="11185525" h="3623310">
                  <a:moveTo>
                    <a:pt x="9366621" y="2461065"/>
                  </a:moveTo>
                  <a:lnTo>
                    <a:pt x="9366621" y="2461065"/>
                  </a:lnTo>
                </a:path>
                <a:path w="11185525" h="3623310">
                  <a:moveTo>
                    <a:pt x="9345370" y="2482316"/>
                  </a:moveTo>
                  <a:lnTo>
                    <a:pt x="9345370" y="2482316"/>
                  </a:lnTo>
                </a:path>
                <a:path w="11185525" h="3623310">
                  <a:moveTo>
                    <a:pt x="9324119" y="2503567"/>
                  </a:moveTo>
                  <a:lnTo>
                    <a:pt x="9324119" y="2503567"/>
                  </a:lnTo>
                </a:path>
                <a:path w="11185525" h="3623310">
                  <a:moveTo>
                    <a:pt x="9197626" y="2630061"/>
                  </a:moveTo>
                  <a:lnTo>
                    <a:pt x="9197626" y="2630061"/>
                  </a:lnTo>
                </a:path>
                <a:path w="11185525" h="3623310">
                  <a:moveTo>
                    <a:pt x="9176375" y="2650300"/>
                  </a:moveTo>
                  <a:lnTo>
                    <a:pt x="9176375" y="2650300"/>
                  </a:lnTo>
                </a:path>
                <a:path w="11185525" h="3623310">
                  <a:moveTo>
                    <a:pt x="9155124" y="2671551"/>
                  </a:moveTo>
                  <a:lnTo>
                    <a:pt x="9155124" y="2671551"/>
                  </a:lnTo>
                </a:path>
                <a:path w="11185525" h="3623310">
                  <a:moveTo>
                    <a:pt x="9134885" y="2692802"/>
                  </a:moveTo>
                  <a:lnTo>
                    <a:pt x="9134885" y="2692802"/>
                  </a:lnTo>
                </a:path>
                <a:path w="11185525" h="3623310">
                  <a:moveTo>
                    <a:pt x="9113634" y="2714053"/>
                  </a:moveTo>
                  <a:lnTo>
                    <a:pt x="9113634" y="2714053"/>
                  </a:lnTo>
                </a:path>
                <a:path w="11185525" h="3623310">
                  <a:moveTo>
                    <a:pt x="9092383" y="2735304"/>
                  </a:moveTo>
                  <a:lnTo>
                    <a:pt x="9092383" y="2735304"/>
                  </a:lnTo>
                </a:path>
                <a:path w="11185525" h="3623310">
                  <a:moveTo>
                    <a:pt x="9071132" y="2755543"/>
                  </a:moveTo>
                  <a:lnTo>
                    <a:pt x="9071132" y="2755543"/>
                  </a:lnTo>
                </a:path>
                <a:path w="11185525" h="3623310">
                  <a:moveTo>
                    <a:pt x="9049881" y="2776794"/>
                  </a:moveTo>
                  <a:lnTo>
                    <a:pt x="9049881" y="2776794"/>
                  </a:lnTo>
                </a:path>
                <a:path w="11185525" h="3623310">
                  <a:moveTo>
                    <a:pt x="9029642" y="2798045"/>
                  </a:moveTo>
                  <a:lnTo>
                    <a:pt x="9029642" y="2798045"/>
                  </a:lnTo>
                </a:path>
                <a:path w="11185525" h="3623310">
                  <a:moveTo>
                    <a:pt x="9008391" y="2819296"/>
                  </a:moveTo>
                  <a:lnTo>
                    <a:pt x="9008391" y="2819296"/>
                  </a:lnTo>
                </a:path>
                <a:path w="11185525" h="3623310">
                  <a:moveTo>
                    <a:pt x="8987140" y="2840547"/>
                  </a:moveTo>
                  <a:lnTo>
                    <a:pt x="8987140" y="2840547"/>
                  </a:lnTo>
                </a:path>
                <a:path w="11185525" h="3623310">
                  <a:moveTo>
                    <a:pt x="9419243" y="2365942"/>
                  </a:moveTo>
                  <a:lnTo>
                    <a:pt x="9419243" y="2365942"/>
                  </a:lnTo>
                </a:path>
                <a:path w="11185525" h="3623310">
                  <a:moveTo>
                    <a:pt x="9397992" y="2387193"/>
                  </a:moveTo>
                  <a:lnTo>
                    <a:pt x="9397992" y="2387193"/>
                  </a:lnTo>
                </a:path>
                <a:path w="11185525" h="3623310">
                  <a:moveTo>
                    <a:pt x="9376741" y="2408444"/>
                  </a:moveTo>
                  <a:lnTo>
                    <a:pt x="9376741" y="2408444"/>
                  </a:lnTo>
                </a:path>
                <a:path w="11185525" h="3623310">
                  <a:moveTo>
                    <a:pt x="9355490" y="2429695"/>
                  </a:moveTo>
                  <a:lnTo>
                    <a:pt x="9355490" y="2429695"/>
                  </a:lnTo>
                </a:path>
                <a:path w="11185525" h="3623310">
                  <a:moveTo>
                    <a:pt x="9334239" y="2450946"/>
                  </a:moveTo>
                  <a:lnTo>
                    <a:pt x="9334239" y="2450946"/>
                  </a:lnTo>
                </a:path>
                <a:path w="11185525" h="3623310">
                  <a:moveTo>
                    <a:pt x="9314000" y="2471185"/>
                  </a:moveTo>
                  <a:lnTo>
                    <a:pt x="9314000" y="2471185"/>
                  </a:lnTo>
                </a:path>
                <a:path w="11185525" h="3623310">
                  <a:moveTo>
                    <a:pt x="9292749" y="2492436"/>
                  </a:moveTo>
                  <a:lnTo>
                    <a:pt x="9292749" y="2492436"/>
                  </a:lnTo>
                </a:path>
                <a:path w="11185525" h="3623310">
                  <a:moveTo>
                    <a:pt x="9892836" y="2776794"/>
                  </a:moveTo>
                  <a:lnTo>
                    <a:pt x="9892836" y="2776794"/>
                  </a:lnTo>
                </a:path>
                <a:path w="11185525" h="3623310">
                  <a:moveTo>
                    <a:pt x="9892836" y="2692802"/>
                  </a:moveTo>
                  <a:lnTo>
                    <a:pt x="9892836" y="2692802"/>
                  </a:lnTo>
                </a:path>
                <a:path w="11185525" h="3623310">
                  <a:moveTo>
                    <a:pt x="9766342" y="2819296"/>
                  </a:moveTo>
                  <a:lnTo>
                    <a:pt x="9766342" y="2819296"/>
                  </a:lnTo>
                </a:path>
                <a:path w="11185525" h="3623310">
                  <a:moveTo>
                    <a:pt x="9882717" y="2661432"/>
                  </a:moveTo>
                  <a:lnTo>
                    <a:pt x="9882717" y="2661432"/>
                  </a:lnTo>
                </a:path>
                <a:path w="11185525" h="3623310">
                  <a:moveTo>
                    <a:pt x="9861466" y="2682683"/>
                  </a:moveTo>
                  <a:lnTo>
                    <a:pt x="9861466" y="2682683"/>
                  </a:lnTo>
                </a:path>
                <a:path w="11185525" h="3623310">
                  <a:moveTo>
                    <a:pt x="9840215" y="2702922"/>
                  </a:moveTo>
                  <a:lnTo>
                    <a:pt x="9840215" y="2702922"/>
                  </a:lnTo>
                </a:path>
                <a:path w="11185525" h="3623310">
                  <a:moveTo>
                    <a:pt x="9892836" y="2608810"/>
                  </a:moveTo>
                  <a:lnTo>
                    <a:pt x="9892836" y="2608810"/>
                  </a:lnTo>
                </a:path>
                <a:path w="11185525" h="3623310">
                  <a:moveTo>
                    <a:pt x="9871585" y="2630061"/>
                  </a:moveTo>
                  <a:lnTo>
                    <a:pt x="9871585" y="2630061"/>
                  </a:lnTo>
                </a:path>
                <a:path w="11185525" h="3623310">
                  <a:moveTo>
                    <a:pt x="9851346" y="2650300"/>
                  </a:moveTo>
                  <a:lnTo>
                    <a:pt x="9851346" y="2650300"/>
                  </a:lnTo>
                </a:path>
                <a:path w="11185525" h="3623310">
                  <a:moveTo>
                    <a:pt x="9830095" y="2671551"/>
                  </a:moveTo>
                  <a:lnTo>
                    <a:pt x="9830095" y="2671551"/>
                  </a:lnTo>
                </a:path>
                <a:path w="11185525" h="3623310">
                  <a:moveTo>
                    <a:pt x="9808844" y="2692802"/>
                  </a:moveTo>
                  <a:lnTo>
                    <a:pt x="9808844" y="2692802"/>
                  </a:lnTo>
                </a:path>
                <a:path w="11185525" h="3623310">
                  <a:moveTo>
                    <a:pt x="9703601" y="2798045"/>
                  </a:moveTo>
                  <a:lnTo>
                    <a:pt x="9703601" y="2798045"/>
                  </a:lnTo>
                </a:path>
                <a:path w="11185525" h="3623310">
                  <a:moveTo>
                    <a:pt x="9682350" y="2819296"/>
                  </a:moveTo>
                  <a:lnTo>
                    <a:pt x="9682350" y="2819296"/>
                  </a:lnTo>
                </a:path>
                <a:path w="11185525" h="3623310">
                  <a:moveTo>
                    <a:pt x="9882717" y="2576428"/>
                  </a:moveTo>
                  <a:lnTo>
                    <a:pt x="9882717" y="2576428"/>
                  </a:lnTo>
                </a:path>
                <a:path w="11185525" h="3623310">
                  <a:moveTo>
                    <a:pt x="9861466" y="2597679"/>
                  </a:moveTo>
                  <a:lnTo>
                    <a:pt x="9861466" y="2597679"/>
                  </a:lnTo>
                </a:path>
                <a:path w="11185525" h="3623310">
                  <a:moveTo>
                    <a:pt x="9840215" y="2618930"/>
                  </a:moveTo>
                  <a:lnTo>
                    <a:pt x="9840215" y="2618930"/>
                  </a:lnTo>
                </a:path>
                <a:path w="11185525" h="3623310">
                  <a:moveTo>
                    <a:pt x="9818964" y="2640181"/>
                  </a:moveTo>
                  <a:lnTo>
                    <a:pt x="9818964" y="2640181"/>
                  </a:lnTo>
                </a:path>
                <a:path w="11185525" h="3623310">
                  <a:moveTo>
                    <a:pt x="9798725" y="2661432"/>
                  </a:moveTo>
                  <a:lnTo>
                    <a:pt x="9798725" y="2661432"/>
                  </a:lnTo>
                </a:path>
                <a:path w="11185525" h="3623310">
                  <a:moveTo>
                    <a:pt x="9777474" y="2682683"/>
                  </a:moveTo>
                  <a:lnTo>
                    <a:pt x="9777474" y="2682683"/>
                  </a:lnTo>
                </a:path>
                <a:path w="11185525" h="3623310">
                  <a:moveTo>
                    <a:pt x="9756223" y="2702922"/>
                  </a:moveTo>
                  <a:lnTo>
                    <a:pt x="9756223" y="2702922"/>
                  </a:lnTo>
                </a:path>
                <a:path w="11185525" h="3623310">
                  <a:moveTo>
                    <a:pt x="9692470" y="2766675"/>
                  </a:moveTo>
                  <a:lnTo>
                    <a:pt x="9692470" y="2766675"/>
                  </a:lnTo>
                </a:path>
                <a:path w="11185525" h="3623310">
                  <a:moveTo>
                    <a:pt x="9672231" y="2787926"/>
                  </a:moveTo>
                  <a:lnTo>
                    <a:pt x="9672231" y="2787926"/>
                  </a:lnTo>
                </a:path>
                <a:path w="11185525" h="3623310">
                  <a:moveTo>
                    <a:pt x="9650980" y="2809177"/>
                  </a:moveTo>
                  <a:lnTo>
                    <a:pt x="9650980" y="2809177"/>
                  </a:lnTo>
                </a:path>
                <a:path w="11185525" h="3623310">
                  <a:moveTo>
                    <a:pt x="9892836" y="2523806"/>
                  </a:moveTo>
                  <a:lnTo>
                    <a:pt x="9892836" y="2523806"/>
                  </a:lnTo>
                </a:path>
                <a:path w="11185525" h="3623310">
                  <a:moveTo>
                    <a:pt x="9871585" y="2545057"/>
                  </a:moveTo>
                  <a:lnTo>
                    <a:pt x="9871585" y="2545057"/>
                  </a:lnTo>
                </a:path>
                <a:path w="11185525" h="3623310">
                  <a:moveTo>
                    <a:pt x="9851346" y="2566308"/>
                  </a:moveTo>
                  <a:lnTo>
                    <a:pt x="9851346" y="2566308"/>
                  </a:lnTo>
                </a:path>
                <a:path w="11185525" h="3623310">
                  <a:moveTo>
                    <a:pt x="9830095" y="2587559"/>
                  </a:moveTo>
                  <a:lnTo>
                    <a:pt x="9830095" y="2587559"/>
                  </a:lnTo>
                </a:path>
                <a:path w="11185525" h="3623310">
                  <a:moveTo>
                    <a:pt x="9808844" y="2608810"/>
                  </a:moveTo>
                  <a:lnTo>
                    <a:pt x="9808844" y="2608810"/>
                  </a:lnTo>
                </a:path>
                <a:path w="11185525" h="3623310">
                  <a:moveTo>
                    <a:pt x="9787593" y="2630061"/>
                  </a:moveTo>
                  <a:lnTo>
                    <a:pt x="9787593" y="2630061"/>
                  </a:lnTo>
                </a:path>
                <a:path w="11185525" h="3623310">
                  <a:moveTo>
                    <a:pt x="9766342" y="2650300"/>
                  </a:moveTo>
                  <a:lnTo>
                    <a:pt x="9766342" y="2650300"/>
                  </a:lnTo>
                </a:path>
                <a:path w="11185525" h="3623310">
                  <a:moveTo>
                    <a:pt x="9746103" y="2671551"/>
                  </a:moveTo>
                  <a:lnTo>
                    <a:pt x="9746103" y="2671551"/>
                  </a:lnTo>
                </a:path>
                <a:path w="11185525" h="3623310">
                  <a:moveTo>
                    <a:pt x="9724852" y="2692802"/>
                  </a:moveTo>
                  <a:lnTo>
                    <a:pt x="9724852" y="2692802"/>
                  </a:lnTo>
                </a:path>
                <a:path w="11185525" h="3623310">
                  <a:moveTo>
                    <a:pt x="9703601" y="2714053"/>
                  </a:moveTo>
                  <a:lnTo>
                    <a:pt x="9703601" y="2714053"/>
                  </a:lnTo>
                </a:path>
                <a:path w="11185525" h="3623310">
                  <a:moveTo>
                    <a:pt x="9682350" y="2735304"/>
                  </a:moveTo>
                  <a:lnTo>
                    <a:pt x="9682350" y="2735304"/>
                  </a:lnTo>
                </a:path>
                <a:path w="11185525" h="3623310">
                  <a:moveTo>
                    <a:pt x="9661099" y="2755543"/>
                  </a:moveTo>
                  <a:lnTo>
                    <a:pt x="9661099" y="2755543"/>
                  </a:lnTo>
                </a:path>
                <a:path w="11185525" h="3623310">
                  <a:moveTo>
                    <a:pt x="9639848" y="2776794"/>
                  </a:moveTo>
                  <a:lnTo>
                    <a:pt x="9639848" y="2776794"/>
                  </a:lnTo>
                </a:path>
                <a:path w="11185525" h="3623310">
                  <a:moveTo>
                    <a:pt x="9619609" y="2798045"/>
                  </a:moveTo>
                  <a:lnTo>
                    <a:pt x="9619609" y="2798045"/>
                  </a:lnTo>
                </a:path>
                <a:path w="11185525" h="3623310">
                  <a:moveTo>
                    <a:pt x="9598358" y="2819296"/>
                  </a:moveTo>
                  <a:lnTo>
                    <a:pt x="9598358" y="2819296"/>
                  </a:lnTo>
                </a:path>
                <a:path w="11185525" h="3623310">
                  <a:moveTo>
                    <a:pt x="9882717" y="2492436"/>
                  </a:moveTo>
                  <a:lnTo>
                    <a:pt x="9882717" y="2492436"/>
                  </a:lnTo>
                </a:path>
                <a:path w="11185525" h="3623310">
                  <a:moveTo>
                    <a:pt x="9861466" y="2513687"/>
                  </a:moveTo>
                  <a:lnTo>
                    <a:pt x="9861466" y="2513687"/>
                  </a:lnTo>
                </a:path>
                <a:path w="11185525" h="3623310">
                  <a:moveTo>
                    <a:pt x="9840215" y="2534938"/>
                  </a:moveTo>
                  <a:lnTo>
                    <a:pt x="9840215" y="2534938"/>
                  </a:lnTo>
                </a:path>
                <a:path w="11185525" h="3623310">
                  <a:moveTo>
                    <a:pt x="9818964" y="2556189"/>
                  </a:moveTo>
                  <a:lnTo>
                    <a:pt x="9818964" y="2556189"/>
                  </a:lnTo>
                </a:path>
                <a:path w="11185525" h="3623310">
                  <a:moveTo>
                    <a:pt x="9798725" y="2576428"/>
                  </a:moveTo>
                  <a:lnTo>
                    <a:pt x="9798725" y="2576428"/>
                  </a:lnTo>
                </a:path>
                <a:path w="11185525" h="3623310">
                  <a:moveTo>
                    <a:pt x="9777474" y="2597679"/>
                  </a:moveTo>
                  <a:lnTo>
                    <a:pt x="9777474" y="2597679"/>
                  </a:lnTo>
                </a:path>
                <a:path w="11185525" h="3623310">
                  <a:moveTo>
                    <a:pt x="9756223" y="2618930"/>
                  </a:moveTo>
                  <a:lnTo>
                    <a:pt x="9756223" y="2618930"/>
                  </a:lnTo>
                </a:path>
                <a:path w="11185525" h="3623310">
                  <a:moveTo>
                    <a:pt x="9734972" y="2640181"/>
                  </a:moveTo>
                  <a:lnTo>
                    <a:pt x="9734972" y="2640181"/>
                  </a:lnTo>
                </a:path>
                <a:path w="11185525" h="3623310">
                  <a:moveTo>
                    <a:pt x="9713721" y="2661432"/>
                  </a:moveTo>
                  <a:lnTo>
                    <a:pt x="9713721" y="2661432"/>
                  </a:lnTo>
                </a:path>
                <a:path w="11185525" h="3623310">
                  <a:moveTo>
                    <a:pt x="9692470" y="2682683"/>
                  </a:moveTo>
                  <a:lnTo>
                    <a:pt x="9692470" y="2682683"/>
                  </a:lnTo>
                </a:path>
                <a:path w="11185525" h="3623310">
                  <a:moveTo>
                    <a:pt x="9672231" y="2702922"/>
                  </a:moveTo>
                  <a:lnTo>
                    <a:pt x="9672231" y="2702922"/>
                  </a:lnTo>
                </a:path>
                <a:path w="11185525" h="3623310">
                  <a:moveTo>
                    <a:pt x="9650980" y="2724173"/>
                  </a:moveTo>
                  <a:lnTo>
                    <a:pt x="9650980" y="2724173"/>
                  </a:lnTo>
                </a:path>
                <a:path w="11185525" h="3623310">
                  <a:moveTo>
                    <a:pt x="9629729" y="2745424"/>
                  </a:moveTo>
                  <a:lnTo>
                    <a:pt x="9629729" y="2745424"/>
                  </a:lnTo>
                </a:path>
                <a:path w="11185525" h="3623310">
                  <a:moveTo>
                    <a:pt x="9608478" y="2766675"/>
                  </a:moveTo>
                  <a:lnTo>
                    <a:pt x="9608478" y="2766675"/>
                  </a:lnTo>
                </a:path>
                <a:path w="11185525" h="3623310">
                  <a:moveTo>
                    <a:pt x="9587227" y="2787926"/>
                  </a:moveTo>
                  <a:lnTo>
                    <a:pt x="9587227" y="2787926"/>
                  </a:lnTo>
                </a:path>
                <a:path w="11185525" h="3623310">
                  <a:moveTo>
                    <a:pt x="9566988" y="2809177"/>
                  </a:moveTo>
                  <a:lnTo>
                    <a:pt x="9566988" y="2809177"/>
                  </a:lnTo>
                </a:path>
                <a:path w="11185525" h="3623310">
                  <a:moveTo>
                    <a:pt x="9545737" y="2829416"/>
                  </a:moveTo>
                  <a:lnTo>
                    <a:pt x="9545737" y="2829416"/>
                  </a:lnTo>
                </a:path>
                <a:path w="11185525" h="3623310">
                  <a:moveTo>
                    <a:pt x="9892836" y="2439814"/>
                  </a:moveTo>
                  <a:lnTo>
                    <a:pt x="9892836" y="2439814"/>
                  </a:lnTo>
                </a:path>
                <a:path w="11185525" h="3623310">
                  <a:moveTo>
                    <a:pt x="9871585" y="2461065"/>
                  </a:moveTo>
                  <a:lnTo>
                    <a:pt x="9871585" y="2461065"/>
                  </a:lnTo>
                </a:path>
                <a:path w="11185525" h="3623310">
                  <a:moveTo>
                    <a:pt x="9851346" y="2482316"/>
                  </a:moveTo>
                  <a:lnTo>
                    <a:pt x="9851346" y="2482316"/>
                  </a:lnTo>
                </a:path>
                <a:path w="11185525" h="3623310">
                  <a:moveTo>
                    <a:pt x="9830095" y="2503567"/>
                  </a:moveTo>
                  <a:lnTo>
                    <a:pt x="9830095" y="2503567"/>
                  </a:lnTo>
                </a:path>
                <a:path w="11185525" h="3623310">
                  <a:moveTo>
                    <a:pt x="9808844" y="2523806"/>
                  </a:moveTo>
                  <a:lnTo>
                    <a:pt x="9808844" y="2523806"/>
                  </a:lnTo>
                </a:path>
                <a:path w="11185525" h="3623310">
                  <a:moveTo>
                    <a:pt x="9787593" y="2545057"/>
                  </a:moveTo>
                  <a:lnTo>
                    <a:pt x="9787593" y="2545057"/>
                  </a:lnTo>
                </a:path>
                <a:path w="11185525" h="3623310">
                  <a:moveTo>
                    <a:pt x="9766342" y="2566308"/>
                  </a:moveTo>
                  <a:lnTo>
                    <a:pt x="9766342" y="2566308"/>
                  </a:lnTo>
                </a:path>
                <a:path w="11185525" h="3623310">
                  <a:moveTo>
                    <a:pt x="9746103" y="2587559"/>
                  </a:moveTo>
                  <a:lnTo>
                    <a:pt x="9746103" y="2587559"/>
                  </a:lnTo>
                </a:path>
                <a:path w="11185525" h="3623310">
                  <a:moveTo>
                    <a:pt x="9724852" y="2608810"/>
                  </a:moveTo>
                  <a:lnTo>
                    <a:pt x="9724852" y="2608810"/>
                  </a:lnTo>
                </a:path>
                <a:path w="11185525" h="3623310">
                  <a:moveTo>
                    <a:pt x="9703601" y="2630061"/>
                  </a:moveTo>
                  <a:lnTo>
                    <a:pt x="9703601" y="2630061"/>
                  </a:lnTo>
                </a:path>
                <a:path w="11185525" h="3623310">
                  <a:moveTo>
                    <a:pt x="9682350" y="2650300"/>
                  </a:moveTo>
                  <a:lnTo>
                    <a:pt x="9682350" y="2650300"/>
                  </a:lnTo>
                </a:path>
                <a:path w="11185525" h="3623310">
                  <a:moveTo>
                    <a:pt x="9661099" y="2671551"/>
                  </a:moveTo>
                  <a:lnTo>
                    <a:pt x="9661099" y="2671551"/>
                  </a:lnTo>
                </a:path>
                <a:path w="11185525" h="3623310">
                  <a:moveTo>
                    <a:pt x="9639848" y="2692802"/>
                  </a:moveTo>
                  <a:lnTo>
                    <a:pt x="9639848" y="2692802"/>
                  </a:lnTo>
                </a:path>
                <a:path w="11185525" h="3623310">
                  <a:moveTo>
                    <a:pt x="9619609" y="2714053"/>
                  </a:moveTo>
                  <a:lnTo>
                    <a:pt x="9619609" y="2714053"/>
                  </a:lnTo>
                </a:path>
                <a:path w="11185525" h="3623310">
                  <a:moveTo>
                    <a:pt x="9598358" y="2735304"/>
                  </a:moveTo>
                  <a:lnTo>
                    <a:pt x="9598358" y="2735304"/>
                  </a:lnTo>
                </a:path>
                <a:path w="11185525" h="3623310">
                  <a:moveTo>
                    <a:pt x="9577107" y="2755543"/>
                  </a:moveTo>
                  <a:lnTo>
                    <a:pt x="9577107" y="2755543"/>
                  </a:lnTo>
                </a:path>
                <a:path w="11185525" h="3623310">
                  <a:moveTo>
                    <a:pt x="9555856" y="2776794"/>
                  </a:moveTo>
                  <a:lnTo>
                    <a:pt x="9555856" y="2776794"/>
                  </a:lnTo>
                </a:path>
                <a:path w="11185525" h="3623310">
                  <a:moveTo>
                    <a:pt x="9534605" y="2798045"/>
                  </a:moveTo>
                  <a:lnTo>
                    <a:pt x="9534605" y="2798045"/>
                  </a:lnTo>
                </a:path>
                <a:path w="11185525" h="3623310">
                  <a:moveTo>
                    <a:pt x="9513354" y="2819296"/>
                  </a:moveTo>
                  <a:lnTo>
                    <a:pt x="9513354" y="2819296"/>
                  </a:lnTo>
                </a:path>
                <a:path w="11185525" h="3623310">
                  <a:moveTo>
                    <a:pt x="9882717" y="2408444"/>
                  </a:moveTo>
                  <a:lnTo>
                    <a:pt x="9882717" y="2408444"/>
                  </a:lnTo>
                </a:path>
                <a:path w="11185525" h="3623310">
                  <a:moveTo>
                    <a:pt x="9861466" y="2429695"/>
                  </a:moveTo>
                  <a:lnTo>
                    <a:pt x="9861466" y="2429695"/>
                  </a:lnTo>
                </a:path>
                <a:path w="11185525" h="3623310">
                  <a:moveTo>
                    <a:pt x="9840215" y="2450946"/>
                  </a:moveTo>
                  <a:lnTo>
                    <a:pt x="9840215" y="2450946"/>
                  </a:lnTo>
                </a:path>
                <a:path w="11185525" h="3623310">
                  <a:moveTo>
                    <a:pt x="9818964" y="2471185"/>
                  </a:moveTo>
                  <a:lnTo>
                    <a:pt x="9818964" y="2471185"/>
                  </a:lnTo>
                </a:path>
                <a:path w="11185525" h="3623310">
                  <a:moveTo>
                    <a:pt x="9798725" y="2492436"/>
                  </a:moveTo>
                  <a:lnTo>
                    <a:pt x="9798725" y="2492436"/>
                  </a:lnTo>
                </a:path>
                <a:path w="11185525" h="3623310">
                  <a:moveTo>
                    <a:pt x="9777474" y="2513687"/>
                  </a:moveTo>
                  <a:lnTo>
                    <a:pt x="9777474" y="2513687"/>
                  </a:lnTo>
                </a:path>
                <a:path w="11185525" h="3623310">
                  <a:moveTo>
                    <a:pt x="9756223" y="2534938"/>
                  </a:moveTo>
                  <a:lnTo>
                    <a:pt x="9756223" y="2534938"/>
                  </a:lnTo>
                </a:path>
                <a:path w="11185525" h="3623310">
                  <a:moveTo>
                    <a:pt x="9734972" y="2556189"/>
                  </a:moveTo>
                  <a:lnTo>
                    <a:pt x="9734972" y="2556189"/>
                  </a:lnTo>
                </a:path>
                <a:path w="11185525" h="3623310">
                  <a:moveTo>
                    <a:pt x="9713721" y="2576428"/>
                  </a:moveTo>
                  <a:lnTo>
                    <a:pt x="9713721" y="2576428"/>
                  </a:lnTo>
                </a:path>
                <a:path w="11185525" h="3623310">
                  <a:moveTo>
                    <a:pt x="9692470" y="2597679"/>
                  </a:moveTo>
                  <a:lnTo>
                    <a:pt x="9692470" y="2597679"/>
                  </a:lnTo>
                </a:path>
                <a:path w="11185525" h="3623310">
                  <a:moveTo>
                    <a:pt x="9672231" y="2618930"/>
                  </a:moveTo>
                  <a:lnTo>
                    <a:pt x="9672231" y="2618930"/>
                  </a:lnTo>
                </a:path>
                <a:path w="11185525" h="3623310">
                  <a:moveTo>
                    <a:pt x="9650980" y="2640181"/>
                  </a:moveTo>
                  <a:lnTo>
                    <a:pt x="9650980" y="2640181"/>
                  </a:lnTo>
                </a:path>
                <a:path w="11185525" h="3623310">
                  <a:moveTo>
                    <a:pt x="8990175" y="2330524"/>
                  </a:moveTo>
                  <a:lnTo>
                    <a:pt x="9039761" y="2281950"/>
                  </a:lnTo>
                </a:path>
                <a:path w="11185525" h="3623310">
                  <a:moveTo>
                    <a:pt x="9113634" y="2334571"/>
                  </a:moveTo>
                  <a:lnTo>
                    <a:pt x="9166255" y="2281950"/>
                  </a:lnTo>
                </a:path>
                <a:path w="11185525" h="3623310">
                  <a:moveTo>
                    <a:pt x="9236080" y="2338619"/>
                  </a:moveTo>
                  <a:lnTo>
                    <a:pt x="9292749" y="2281950"/>
                  </a:lnTo>
                </a:path>
                <a:path w="11185525" h="3623310">
                  <a:moveTo>
                    <a:pt x="9358526" y="2342667"/>
                  </a:moveTo>
                  <a:lnTo>
                    <a:pt x="9419243" y="2281950"/>
                  </a:lnTo>
                </a:path>
                <a:path w="11185525" h="3623310">
                  <a:moveTo>
                    <a:pt x="9481984" y="2344691"/>
                  </a:moveTo>
                  <a:lnTo>
                    <a:pt x="9545737" y="2281950"/>
                  </a:lnTo>
                </a:path>
                <a:path w="11185525" h="3623310">
                  <a:moveTo>
                    <a:pt x="9608478" y="2344691"/>
                  </a:moveTo>
                  <a:lnTo>
                    <a:pt x="9672231" y="2281950"/>
                  </a:lnTo>
                </a:path>
                <a:path w="11185525" h="3623310">
                  <a:moveTo>
                    <a:pt x="9886764" y="2319392"/>
                  </a:moveTo>
                  <a:lnTo>
                    <a:pt x="9896884" y="2309273"/>
                  </a:lnTo>
                </a:path>
                <a:path w="11185525" h="3623310">
                  <a:moveTo>
                    <a:pt x="9355490" y="2850667"/>
                  </a:moveTo>
                  <a:lnTo>
                    <a:pt x="9355490" y="2850667"/>
                  </a:lnTo>
                </a:path>
                <a:path w="11185525" h="3623310">
                  <a:moveTo>
                    <a:pt x="9324119" y="2882037"/>
                  </a:moveTo>
                  <a:lnTo>
                    <a:pt x="9324119" y="2882037"/>
                  </a:lnTo>
                </a:path>
                <a:path w="11185525" h="3623310">
                  <a:moveTo>
                    <a:pt x="9292749" y="2914419"/>
                  </a:moveTo>
                  <a:lnTo>
                    <a:pt x="9292749" y="2914419"/>
                  </a:lnTo>
                </a:path>
                <a:path w="11185525" h="3623310">
                  <a:moveTo>
                    <a:pt x="9261378" y="2945790"/>
                  </a:moveTo>
                  <a:lnTo>
                    <a:pt x="9261378" y="2945790"/>
                  </a:lnTo>
                </a:path>
                <a:path w="11185525" h="3623310">
                  <a:moveTo>
                    <a:pt x="9228996" y="2977160"/>
                  </a:moveTo>
                  <a:lnTo>
                    <a:pt x="9228996" y="2977160"/>
                  </a:lnTo>
                </a:path>
                <a:path w="11185525" h="3623310">
                  <a:moveTo>
                    <a:pt x="9197626" y="3008531"/>
                  </a:moveTo>
                  <a:lnTo>
                    <a:pt x="9197626" y="3008531"/>
                  </a:lnTo>
                </a:path>
                <a:path w="11185525" h="3623310">
                  <a:moveTo>
                    <a:pt x="9166255" y="3040913"/>
                  </a:moveTo>
                  <a:lnTo>
                    <a:pt x="9166255" y="3040913"/>
                  </a:lnTo>
                </a:path>
                <a:path w="11185525" h="3623310">
                  <a:moveTo>
                    <a:pt x="9134885" y="3072284"/>
                  </a:moveTo>
                  <a:lnTo>
                    <a:pt x="9134885" y="3072284"/>
                  </a:lnTo>
                </a:path>
                <a:path w="11185525" h="3623310">
                  <a:moveTo>
                    <a:pt x="9102502" y="3103654"/>
                  </a:moveTo>
                  <a:lnTo>
                    <a:pt x="9102502" y="3103654"/>
                  </a:lnTo>
                </a:path>
                <a:path w="11185525" h="3623310">
                  <a:moveTo>
                    <a:pt x="9071132" y="3135025"/>
                  </a:moveTo>
                  <a:lnTo>
                    <a:pt x="9071132" y="3135025"/>
                  </a:lnTo>
                </a:path>
                <a:path w="11185525" h="3623310">
                  <a:moveTo>
                    <a:pt x="9039761" y="3167407"/>
                  </a:moveTo>
                  <a:lnTo>
                    <a:pt x="9039761" y="3167407"/>
                  </a:lnTo>
                </a:path>
                <a:path w="11185525" h="3623310">
                  <a:moveTo>
                    <a:pt x="9008391" y="3198778"/>
                  </a:moveTo>
                  <a:lnTo>
                    <a:pt x="9008391" y="3198778"/>
                  </a:lnTo>
                </a:path>
                <a:path w="11185525" h="3623310">
                  <a:moveTo>
                    <a:pt x="8976008" y="3230148"/>
                  </a:moveTo>
                  <a:lnTo>
                    <a:pt x="8976008" y="3230148"/>
                  </a:lnTo>
                </a:path>
                <a:path w="11185525" h="3623310">
                  <a:moveTo>
                    <a:pt x="8944638" y="3261519"/>
                  </a:moveTo>
                  <a:lnTo>
                    <a:pt x="8944638" y="3261519"/>
                  </a:lnTo>
                </a:path>
                <a:path w="11185525" h="3623310">
                  <a:moveTo>
                    <a:pt x="8913267" y="3292889"/>
                  </a:moveTo>
                  <a:lnTo>
                    <a:pt x="8913267" y="3292889"/>
                  </a:lnTo>
                </a:path>
                <a:path w="11185525" h="3623310">
                  <a:moveTo>
                    <a:pt x="8881897" y="3325272"/>
                  </a:moveTo>
                  <a:lnTo>
                    <a:pt x="8881897" y="3325272"/>
                  </a:lnTo>
                </a:path>
                <a:path w="11185525" h="3623310">
                  <a:moveTo>
                    <a:pt x="8850526" y="3356642"/>
                  </a:moveTo>
                  <a:lnTo>
                    <a:pt x="8850526" y="3356642"/>
                  </a:lnTo>
                </a:path>
                <a:path w="11185525" h="3623310">
                  <a:moveTo>
                    <a:pt x="8818144" y="3388013"/>
                  </a:moveTo>
                  <a:lnTo>
                    <a:pt x="8818144" y="3388013"/>
                  </a:lnTo>
                </a:path>
                <a:path w="11185525" h="3623310">
                  <a:moveTo>
                    <a:pt x="8786773" y="3419383"/>
                  </a:moveTo>
                  <a:lnTo>
                    <a:pt x="8786773" y="3419383"/>
                  </a:lnTo>
                </a:path>
                <a:path w="11185525" h="3623310">
                  <a:moveTo>
                    <a:pt x="8755403" y="3451766"/>
                  </a:moveTo>
                  <a:lnTo>
                    <a:pt x="8755403" y="3451766"/>
                  </a:lnTo>
                </a:path>
                <a:path w="11185525" h="3623310">
                  <a:moveTo>
                    <a:pt x="8724032" y="3483136"/>
                  </a:moveTo>
                  <a:lnTo>
                    <a:pt x="8724032" y="3483136"/>
                  </a:lnTo>
                </a:path>
                <a:path w="11185525" h="3623310">
                  <a:moveTo>
                    <a:pt x="8691650" y="3514507"/>
                  </a:moveTo>
                  <a:lnTo>
                    <a:pt x="8691650" y="3514507"/>
                  </a:lnTo>
                </a:path>
                <a:path w="11185525" h="3623310">
                  <a:moveTo>
                    <a:pt x="8660279" y="3545877"/>
                  </a:moveTo>
                  <a:lnTo>
                    <a:pt x="8660279" y="3545877"/>
                  </a:lnTo>
                </a:path>
                <a:path w="11185525" h="3623310">
                  <a:moveTo>
                    <a:pt x="8628909" y="3578260"/>
                  </a:moveTo>
                  <a:lnTo>
                    <a:pt x="8628909" y="3578260"/>
                  </a:lnTo>
                </a:path>
                <a:path w="11185525" h="3623310">
                  <a:moveTo>
                    <a:pt x="8597538" y="3609630"/>
                  </a:moveTo>
                  <a:lnTo>
                    <a:pt x="8597538" y="3609630"/>
                  </a:lnTo>
                </a:path>
                <a:path w="11185525" h="3623310">
                  <a:moveTo>
                    <a:pt x="9276558" y="2866858"/>
                  </a:moveTo>
                  <a:lnTo>
                    <a:pt x="9276558" y="2866858"/>
                  </a:lnTo>
                </a:path>
                <a:path w="11185525" h="3623310">
                  <a:moveTo>
                    <a:pt x="9245187" y="2898228"/>
                  </a:moveTo>
                  <a:lnTo>
                    <a:pt x="9245187" y="2898228"/>
                  </a:lnTo>
                </a:path>
                <a:path w="11185525" h="3623310">
                  <a:moveTo>
                    <a:pt x="9213817" y="2929599"/>
                  </a:moveTo>
                  <a:lnTo>
                    <a:pt x="9213817" y="2929599"/>
                  </a:lnTo>
                </a:path>
                <a:path w="11185525" h="3623310">
                  <a:moveTo>
                    <a:pt x="9182446" y="2960969"/>
                  </a:moveTo>
                  <a:lnTo>
                    <a:pt x="9182446" y="2960969"/>
                  </a:lnTo>
                </a:path>
                <a:path w="11185525" h="3623310">
                  <a:moveTo>
                    <a:pt x="9150064" y="2993352"/>
                  </a:moveTo>
                  <a:lnTo>
                    <a:pt x="9150064" y="2993352"/>
                  </a:lnTo>
                </a:path>
                <a:path w="11185525" h="3623310">
                  <a:moveTo>
                    <a:pt x="9118693" y="3024722"/>
                  </a:moveTo>
                  <a:lnTo>
                    <a:pt x="9118693" y="3024722"/>
                  </a:lnTo>
                </a:path>
                <a:path w="11185525" h="3623310">
                  <a:moveTo>
                    <a:pt x="9087323" y="3056093"/>
                  </a:moveTo>
                  <a:lnTo>
                    <a:pt x="9087323" y="3056093"/>
                  </a:lnTo>
                </a:path>
                <a:path w="11185525" h="3623310">
                  <a:moveTo>
                    <a:pt x="9055952" y="3087463"/>
                  </a:moveTo>
                  <a:lnTo>
                    <a:pt x="9055952" y="3087463"/>
                  </a:lnTo>
                </a:path>
                <a:path w="11185525" h="3623310">
                  <a:moveTo>
                    <a:pt x="9023570" y="3119846"/>
                  </a:moveTo>
                  <a:lnTo>
                    <a:pt x="9023570" y="3119846"/>
                  </a:lnTo>
                </a:path>
                <a:path w="11185525" h="3623310">
                  <a:moveTo>
                    <a:pt x="8992199" y="3151216"/>
                  </a:moveTo>
                  <a:lnTo>
                    <a:pt x="8992199" y="3151216"/>
                  </a:lnTo>
                </a:path>
                <a:path w="11185525" h="3623310">
                  <a:moveTo>
                    <a:pt x="8960829" y="3182587"/>
                  </a:moveTo>
                  <a:lnTo>
                    <a:pt x="8960829" y="3182587"/>
                  </a:lnTo>
                </a:path>
                <a:path w="11185525" h="3623310">
                  <a:moveTo>
                    <a:pt x="8929458" y="3213957"/>
                  </a:moveTo>
                  <a:lnTo>
                    <a:pt x="8929458" y="3213957"/>
                  </a:lnTo>
                </a:path>
                <a:path w="11185525" h="3623310">
                  <a:moveTo>
                    <a:pt x="8897076" y="3246339"/>
                  </a:moveTo>
                  <a:lnTo>
                    <a:pt x="8897076" y="3246339"/>
                  </a:lnTo>
                </a:path>
                <a:path w="11185525" h="3623310">
                  <a:moveTo>
                    <a:pt x="8865705" y="3277710"/>
                  </a:moveTo>
                  <a:lnTo>
                    <a:pt x="8865705" y="3277710"/>
                  </a:lnTo>
                </a:path>
                <a:path w="11185525" h="3623310">
                  <a:moveTo>
                    <a:pt x="8834335" y="3309080"/>
                  </a:moveTo>
                  <a:lnTo>
                    <a:pt x="8834335" y="3309080"/>
                  </a:lnTo>
                </a:path>
                <a:path w="11185525" h="3623310">
                  <a:moveTo>
                    <a:pt x="8802964" y="3340451"/>
                  </a:moveTo>
                  <a:lnTo>
                    <a:pt x="8802964" y="3340451"/>
                  </a:lnTo>
                </a:path>
                <a:path w="11185525" h="3623310">
                  <a:moveTo>
                    <a:pt x="8770582" y="3372833"/>
                  </a:moveTo>
                  <a:lnTo>
                    <a:pt x="8770582" y="3372833"/>
                  </a:lnTo>
                </a:path>
                <a:path w="11185525" h="3623310">
                  <a:moveTo>
                    <a:pt x="8739212" y="3404204"/>
                  </a:moveTo>
                  <a:lnTo>
                    <a:pt x="8739212" y="3404204"/>
                  </a:lnTo>
                </a:path>
                <a:path w="11185525" h="3623310">
                  <a:moveTo>
                    <a:pt x="8707841" y="3435574"/>
                  </a:moveTo>
                  <a:lnTo>
                    <a:pt x="8707841" y="3435574"/>
                  </a:lnTo>
                </a:path>
                <a:path w="11185525" h="3623310">
                  <a:moveTo>
                    <a:pt x="8676471" y="3466945"/>
                  </a:moveTo>
                  <a:lnTo>
                    <a:pt x="8676471" y="3466945"/>
                  </a:lnTo>
                </a:path>
                <a:path w="11185525" h="3623310">
                  <a:moveTo>
                    <a:pt x="8645100" y="3498315"/>
                  </a:moveTo>
                  <a:lnTo>
                    <a:pt x="8645100" y="3498315"/>
                  </a:lnTo>
                </a:path>
                <a:path w="11185525" h="3623310">
                  <a:moveTo>
                    <a:pt x="8612718" y="3530698"/>
                  </a:moveTo>
                  <a:lnTo>
                    <a:pt x="8612718" y="3530698"/>
                  </a:lnTo>
                </a:path>
                <a:path w="11185525" h="3623310">
                  <a:moveTo>
                    <a:pt x="8581347" y="3562068"/>
                  </a:moveTo>
                  <a:lnTo>
                    <a:pt x="8581347" y="3562068"/>
                  </a:lnTo>
                </a:path>
                <a:path w="11185525" h="3623310">
                  <a:moveTo>
                    <a:pt x="8549977" y="3593439"/>
                  </a:moveTo>
                  <a:lnTo>
                    <a:pt x="8549977" y="3593439"/>
                  </a:lnTo>
                </a:path>
                <a:path w="11185525" h="3623310">
                  <a:moveTo>
                    <a:pt x="9228996" y="2850667"/>
                  </a:moveTo>
                  <a:lnTo>
                    <a:pt x="9228996" y="2850667"/>
                  </a:lnTo>
                </a:path>
                <a:path w="11185525" h="3623310">
                  <a:moveTo>
                    <a:pt x="9197626" y="2882037"/>
                  </a:moveTo>
                  <a:lnTo>
                    <a:pt x="9197626" y="2882037"/>
                  </a:lnTo>
                </a:path>
                <a:path w="11185525" h="3623310">
                  <a:moveTo>
                    <a:pt x="9166255" y="2914419"/>
                  </a:moveTo>
                  <a:lnTo>
                    <a:pt x="9166255" y="2914419"/>
                  </a:lnTo>
                </a:path>
                <a:path w="11185525" h="3623310">
                  <a:moveTo>
                    <a:pt x="9134885" y="2945790"/>
                  </a:moveTo>
                  <a:lnTo>
                    <a:pt x="9134885" y="2945790"/>
                  </a:lnTo>
                </a:path>
                <a:path w="11185525" h="3623310">
                  <a:moveTo>
                    <a:pt x="9102502" y="2977160"/>
                  </a:moveTo>
                  <a:lnTo>
                    <a:pt x="9102502" y="2977160"/>
                  </a:lnTo>
                </a:path>
                <a:path w="11185525" h="3623310">
                  <a:moveTo>
                    <a:pt x="9071132" y="3008531"/>
                  </a:moveTo>
                  <a:lnTo>
                    <a:pt x="9071132" y="3008531"/>
                  </a:lnTo>
                </a:path>
                <a:path w="11185525" h="3623310">
                  <a:moveTo>
                    <a:pt x="9039761" y="3040913"/>
                  </a:moveTo>
                  <a:lnTo>
                    <a:pt x="9039761" y="3040913"/>
                  </a:lnTo>
                </a:path>
                <a:path w="11185525" h="3623310">
                  <a:moveTo>
                    <a:pt x="9008391" y="3072284"/>
                  </a:moveTo>
                  <a:lnTo>
                    <a:pt x="9008391" y="3072284"/>
                  </a:lnTo>
                </a:path>
                <a:path w="11185525" h="3623310">
                  <a:moveTo>
                    <a:pt x="8976008" y="3103654"/>
                  </a:moveTo>
                  <a:lnTo>
                    <a:pt x="8976008" y="3103654"/>
                  </a:lnTo>
                </a:path>
                <a:path w="11185525" h="3623310">
                  <a:moveTo>
                    <a:pt x="8881897" y="3198778"/>
                  </a:moveTo>
                  <a:lnTo>
                    <a:pt x="8881897" y="3198778"/>
                  </a:lnTo>
                </a:path>
                <a:path w="11185525" h="3623310">
                  <a:moveTo>
                    <a:pt x="8850526" y="3230148"/>
                  </a:moveTo>
                  <a:lnTo>
                    <a:pt x="8850526" y="3230148"/>
                  </a:lnTo>
                </a:path>
                <a:path w="11185525" h="3623310">
                  <a:moveTo>
                    <a:pt x="8818144" y="3261519"/>
                  </a:moveTo>
                  <a:lnTo>
                    <a:pt x="8818144" y="3261519"/>
                  </a:lnTo>
                </a:path>
                <a:path w="11185525" h="3623310">
                  <a:moveTo>
                    <a:pt x="8786773" y="3292889"/>
                  </a:moveTo>
                  <a:lnTo>
                    <a:pt x="8786773" y="3292889"/>
                  </a:lnTo>
                </a:path>
                <a:path w="11185525" h="3623310">
                  <a:moveTo>
                    <a:pt x="8755403" y="3325272"/>
                  </a:moveTo>
                  <a:lnTo>
                    <a:pt x="8755403" y="3325272"/>
                  </a:lnTo>
                </a:path>
                <a:path w="11185525" h="3623310">
                  <a:moveTo>
                    <a:pt x="8724032" y="3356642"/>
                  </a:moveTo>
                  <a:lnTo>
                    <a:pt x="8724032" y="3356642"/>
                  </a:lnTo>
                </a:path>
                <a:path w="11185525" h="3623310">
                  <a:moveTo>
                    <a:pt x="8691650" y="3388013"/>
                  </a:moveTo>
                  <a:lnTo>
                    <a:pt x="8691650" y="3388013"/>
                  </a:lnTo>
                </a:path>
                <a:path w="11185525" h="3623310">
                  <a:moveTo>
                    <a:pt x="8660279" y="3419383"/>
                  </a:moveTo>
                  <a:lnTo>
                    <a:pt x="8660279" y="3419383"/>
                  </a:lnTo>
                </a:path>
                <a:path w="11185525" h="3623310">
                  <a:moveTo>
                    <a:pt x="8628909" y="3451766"/>
                  </a:moveTo>
                  <a:lnTo>
                    <a:pt x="8628909" y="3451766"/>
                  </a:lnTo>
                </a:path>
                <a:path w="11185525" h="3623310">
                  <a:moveTo>
                    <a:pt x="8597538" y="3483136"/>
                  </a:moveTo>
                  <a:lnTo>
                    <a:pt x="8597538" y="3483136"/>
                  </a:lnTo>
                </a:path>
                <a:path w="11185525" h="3623310">
                  <a:moveTo>
                    <a:pt x="8565156" y="3514507"/>
                  </a:moveTo>
                  <a:lnTo>
                    <a:pt x="8565156" y="3514507"/>
                  </a:lnTo>
                </a:path>
                <a:path w="11185525" h="3623310">
                  <a:moveTo>
                    <a:pt x="8533785" y="3545877"/>
                  </a:moveTo>
                  <a:lnTo>
                    <a:pt x="8533785" y="3545877"/>
                  </a:lnTo>
                </a:path>
                <a:path w="11185525" h="3623310">
                  <a:moveTo>
                    <a:pt x="8502415" y="3578260"/>
                  </a:moveTo>
                  <a:lnTo>
                    <a:pt x="8502415" y="3578260"/>
                  </a:lnTo>
                </a:path>
                <a:path w="11185525" h="3623310">
                  <a:moveTo>
                    <a:pt x="8471044" y="3609630"/>
                  </a:moveTo>
                  <a:lnTo>
                    <a:pt x="8471044" y="3609630"/>
                  </a:lnTo>
                </a:path>
                <a:path w="11185525" h="3623310">
                  <a:moveTo>
                    <a:pt x="9150064" y="2866858"/>
                  </a:moveTo>
                  <a:lnTo>
                    <a:pt x="9150064" y="2866858"/>
                  </a:lnTo>
                </a:path>
                <a:path w="11185525" h="3623310">
                  <a:moveTo>
                    <a:pt x="9118693" y="2898228"/>
                  </a:moveTo>
                  <a:lnTo>
                    <a:pt x="9118693" y="2898228"/>
                  </a:lnTo>
                </a:path>
                <a:path w="11185525" h="3623310">
                  <a:moveTo>
                    <a:pt x="9087323" y="2929599"/>
                  </a:moveTo>
                  <a:lnTo>
                    <a:pt x="9087323" y="2929599"/>
                  </a:lnTo>
                </a:path>
                <a:path w="11185525" h="3623310">
                  <a:moveTo>
                    <a:pt x="9055952" y="2960969"/>
                  </a:moveTo>
                  <a:lnTo>
                    <a:pt x="9055952" y="2960969"/>
                  </a:lnTo>
                </a:path>
                <a:path w="11185525" h="3623310">
                  <a:moveTo>
                    <a:pt x="9023570" y="2993352"/>
                  </a:moveTo>
                  <a:lnTo>
                    <a:pt x="9023570" y="2993352"/>
                  </a:lnTo>
                </a:path>
                <a:path w="11185525" h="3623310">
                  <a:moveTo>
                    <a:pt x="8992199" y="3024722"/>
                  </a:moveTo>
                  <a:lnTo>
                    <a:pt x="8992199" y="3024722"/>
                  </a:lnTo>
                </a:path>
                <a:path w="11185525" h="3623310">
                  <a:moveTo>
                    <a:pt x="8960829" y="3056093"/>
                  </a:moveTo>
                  <a:lnTo>
                    <a:pt x="8960829" y="3056093"/>
                  </a:lnTo>
                </a:path>
                <a:path w="11185525" h="3623310">
                  <a:moveTo>
                    <a:pt x="8865705" y="3151216"/>
                  </a:moveTo>
                  <a:lnTo>
                    <a:pt x="8865705" y="3151216"/>
                  </a:lnTo>
                </a:path>
                <a:path w="11185525" h="3623310">
                  <a:moveTo>
                    <a:pt x="8834335" y="3182587"/>
                  </a:moveTo>
                  <a:lnTo>
                    <a:pt x="8834335" y="3182587"/>
                  </a:lnTo>
                </a:path>
                <a:path w="11185525" h="3623310">
                  <a:moveTo>
                    <a:pt x="8802964" y="3213957"/>
                  </a:moveTo>
                  <a:lnTo>
                    <a:pt x="8802964" y="3213957"/>
                  </a:lnTo>
                </a:path>
                <a:path w="11185525" h="3623310">
                  <a:moveTo>
                    <a:pt x="8770582" y="3246339"/>
                  </a:moveTo>
                  <a:lnTo>
                    <a:pt x="8770582" y="3246339"/>
                  </a:lnTo>
                </a:path>
                <a:path w="11185525" h="3623310">
                  <a:moveTo>
                    <a:pt x="8739212" y="3277710"/>
                  </a:moveTo>
                  <a:lnTo>
                    <a:pt x="8739212" y="3277710"/>
                  </a:lnTo>
                </a:path>
                <a:path w="11185525" h="3623310">
                  <a:moveTo>
                    <a:pt x="8707841" y="3309080"/>
                  </a:moveTo>
                  <a:lnTo>
                    <a:pt x="8707841" y="3309080"/>
                  </a:lnTo>
                </a:path>
                <a:path w="11185525" h="3623310">
                  <a:moveTo>
                    <a:pt x="8676471" y="3340451"/>
                  </a:moveTo>
                  <a:lnTo>
                    <a:pt x="8676471" y="3340451"/>
                  </a:lnTo>
                </a:path>
                <a:path w="11185525" h="3623310">
                  <a:moveTo>
                    <a:pt x="8645100" y="3372833"/>
                  </a:moveTo>
                  <a:lnTo>
                    <a:pt x="8645100" y="3372833"/>
                  </a:lnTo>
                </a:path>
                <a:path w="11185525" h="3623310">
                  <a:moveTo>
                    <a:pt x="8612718" y="3404204"/>
                  </a:moveTo>
                  <a:lnTo>
                    <a:pt x="8612718" y="3404204"/>
                  </a:lnTo>
                </a:path>
                <a:path w="11185525" h="3623310">
                  <a:moveTo>
                    <a:pt x="8581347" y="3435574"/>
                  </a:moveTo>
                  <a:lnTo>
                    <a:pt x="8581347" y="3435574"/>
                  </a:lnTo>
                </a:path>
                <a:path w="11185525" h="3623310">
                  <a:moveTo>
                    <a:pt x="8549977" y="3466945"/>
                  </a:moveTo>
                  <a:lnTo>
                    <a:pt x="8549977" y="3466945"/>
                  </a:lnTo>
                </a:path>
                <a:path w="11185525" h="3623310">
                  <a:moveTo>
                    <a:pt x="8518606" y="3498315"/>
                  </a:moveTo>
                  <a:lnTo>
                    <a:pt x="8518606" y="3498315"/>
                  </a:lnTo>
                </a:path>
                <a:path w="11185525" h="3623310">
                  <a:moveTo>
                    <a:pt x="8486224" y="3530698"/>
                  </a:moveTo>
                  <a:lnTo>
                    <a:pt x="8486224" y="3530698"/>
                  </a:lnTo>
                </a:path>
                <a:path w="11185525" h="3623310">
                  <a:moveTo>
                    <a:pt x="8454853" y="3562068"/>
                  </a:moveTo>
                  <a:lnTo>
                    <a:pt x="8454853" y="3562068"/>
                  </a:lnTo>
                </a:path>
                <a:path w="11185525" h="3623310">
                  <a:moveTo>
                    <a:pt x="8423483" y="3593439"/>
                  </a:moveTo>
                  <a:lnTo>
                    <a:pt x="8423483" y="3593439"/>
                  </a:lnTo>
                </a:path>
                <a:path w="11185525" h="3623310">
                  <a:moveTo>
                    <a:pt x="9071132" y="2882037"/>
                  </a:moveTo>
                  <a:lnTo>
                    <a:pt x="9071132" y="2882037"/>
                  </a:lnTo>
                </a:path>
                <a:path w="11185525" h="3623310">
                  <a:moveTo>
                    <a:pt x="9039761" y="2914419"/>
                  </a:moveTo>
                  <a:lnTo>
                    <a:pt x="9039761" y="2914419"/>
                  </a:lnTo>
                </a:path>
                <a:path w="11185525" h="3623310">
                  <a:moveTo>
                    <a:pt x="9008391" y="2945790"/>
                  </a:moveTo>
                  <a:lnTo>
                    <a:pt x="9008391" y="2945790"/>
                  </a:lnTo>
                </a:path>
                <a:path w="11185525" h="3623310">
                  <a:moveTo>
                    <a:pt x="8976008" y="2977160"/>
                  </a:moveTo>
                  <a:lnTo>
                    <a:pt x="8976008" y="2977160"/>
                  </a:lnTo>
                </a:path>
                <a:path w="11185525" h="3623310">
                  <a:moveTo>
                    <a:pt x="8881897" y="3072284"/>
                  </a:moveTo>
                  <a:lnTo>
                    <a:pt x="8881897" y="3072284"/>
                  </a:lnTo>
                </a:path>
                <a:path w="11185525" h="3623310">
                  <a:moveTo>
                    <a:pt x="8850526" y="3103654"/>
                  </a:moveTo>
                  <a:lnTo>
                    <a:pt x="8850526" y="3103654"/>
                  </a:lnTo>
                </a:path>
                <a:path w="11185525" h="3623310">
                  <a:moveTo>
                    <a:pt x="8818144" y="3135025"/>
                  </a:moveTo>
                  <a:lnTo>
                    <a:pt x="8818144" y="3135025"/>
                  </a:lnTo>
                </a:path>
                <a:path w="11185525" h="3623310">
                  <a:moveTo>
                    <a:pt x="8786773" y="3167407"/>
                  </a:moveTo>
                  <a:lnTo>
                    <a:pt x="8786773" y="3167407"/>
                  </a:lnTo>
                </a:path>
                <a:path w="11185525" h="3623310">
                  <a:moveTo>
                    <a:pt x="8755403" y="3198778"/>
                  </a:moveTo>
                  <a:lnTo>
                    <a:pt x="8755403" y="3198778"/>
                  </a:lnTo>
                </a:path>
                <a:path w="11185525" h="3623310">
                  <a:moveTo>
                    <a:pt x="8724032" y="3230148"/>
                  </a:moveTo>
                  <a:lnTo>
                    <a:pt x="8724032" y="3230148"/>
                  </a:lnTo>
                </a:path>
                <a:path w="11185525" h="3623310">
                  <a:moveTo>
                    <a:pt x="8691650" y="3261519"/>
                  </a:moveTo>
                  <a:lnTo>
                    <a:pt x="8691650" y="3261519"/>
                  </a:lnTo>
                </a:path>
                <a:path w="11185525" h="3623310">
                  <a:moveTo>
                    <a:pt x="8660279" y="3292889"/>
                  </a:moveTo>
                  <a:lnTo>
                    <a:pt x="8660279" y="3292889"/>
                  </a:lnTo>
                </a:path>
                <a:path w="11185525" h="3623310">
                  <a:moveTo>
                    <a:pt x="8628909" y="3325272"/>
                  </a:moveTo>
                  <a:lnTo>
                    <a:pt x="8628909" y="3325272"/>
                  </a:lnTo>
                </a:path>
                <a:path w="11185525" h="3623310">
                  <a:moveTo>
                    <a:pt x="8597538" y="3356642"/>
                  </a:moveTo>
                  <a:lnTo>
                    <a:pt x="8597538" y="3356642"/>
                  </a:lnTo>
                </a:path>
                <a:path w="11185525" h="3623310">
                  <a:moveTo>
                    <a:pt x="8565156" y="3388013"/>
                  </a:moveTo>
                  <a:lnTo>
                    <a:pt x="8565156" y="3388013"/>
                  </a:lnTo>
                </a:path>
                <a:path w="11185525" h="3623310">
                  <a:moveTo>
                    <a:pt x="8533785" y="3419383"/>
                  </a:moveTo>
                  <a:lnTo>
                    <a:pt x="8533785" y="3419383"/>
                  </a:lnTo>
                </a:path>
                <a:path w="11185525" h="3623310">
                  <a:moveTo>
                    <a:pt x="8502415" y="3451766"/>
                  </a:moveTo>
                  <a:lnTo>
                    <a:pt x="8502415" y="3451766"/>
                  </a:lnTo>
                </a:path>
                <a:path w="11185525" h="3623310">
                  <a:moveTo>
                    <a:pt x="8471044" y="3483136"/>
                  </a:moveTo>
                  <a:lnTo>
                    <a:pt x="8471044" y="3483136"/>
                  </a:lnTo>
                </a:path>
                <a:path w="11185525" h="3623310">
                  <a:moveTo>
                    <a:pt x="8439674" y="3514507"/>
                  </a:moveTo>
                  <a:lnTo>
                    <a:pt x="8439674" y="3514507"/>
                  </a:lnTo>
                </a:path>
                <a:path w="11185525" h="3623310">
                  <a:moveTo>
                    <a:pt x="8407291" y="3545877"/>
                  </a:moveTo>
                  <a:lnTo>
                    <a:pt x="8407291" y="3545877"/>
                  </a:lnTo>
                </a:path>
                <a:path w="11185525" h="3623310">
                  <a:moveTo>
                    <a:pt x="8375921" y="3578260"/>
                  </a:moveTo>
                  <a:lnTo>
                    <a:pt x="8375921" y="3578260"/>
                  </a:lnTo>
                </a:path>
                <a:path w="11185525" h="3623310">
                  <a:moveTo>
                    <a:pt x="8344550" y="3609630"/>
                  </a:moveTo>
                  <a:lnTo>
                    <a:pt x="8344550" y="3609630"/>
                  </a:lnTo>
                </a:path>
                <a:path w="11185525" h="3623310">
                  <a:moveTo>
                    <a:pt x="9023570" y="2866858"/>
                  </a:moveTo>
                  <a:lnTo>
                    <a:pt x="9023570" y="2866858"/>
                  </a:lnTo>
                </a:path>
                <a:path w="11185525" h="3623310">
                  <a:moveTo>
                    <a:pt x="8992199" y="2898228"/>
                  </a:moveTo>
                  <a:lnTo>
                    <a:pt x="8992199" y="2898228"/>
                  </a:lnTo>
                </a:path>
                <a:path w="11185525" h="3623310">
                  <a:moveTo>
                    <a:pt x="8960829" y="2929599"/>
                  </a:moveTo>
                  <a:lnTo>
                    <a:pt x="8960829" y="2929599"/>
                  </a:lnTo>
                </a:path>
                <a:path w="11185525" h="3623310">
                  <a:moveTo>
                    <a:pt x="8865705" y="3024722"/>
                  </a:moveTo>
                  <a:lnTo>
                    <a:pt x="8865705" y="3024722"/>
                  </a:lnTo>
                </a:path>
                <a:path w="11185525" h="3623310">
                  <a:moveTo>
                    <a:pt x="8834335" y="3056093"/>
                  </a:moveTo>
                  <a:lnTo>
                    <a:pt x="8834335" y="3056093"/>
                  </a:lnTo>
                </a:path>
                <a:path w="11185525" h="3623310">
                  <a:moveTo>
                    <a:pt x="8802964" y="3087463"/>
                  </a:moveTo>
                  <a:lnTo>
                    <a:pt x="8802964" y="3087463"/>
                  </a:lnTo>
                </a:path>
                <a:path w="11185525" h="3623310">
                  <a:moveTo>
                    <a:pt x="8770582" y="3119846"/>
                  </a:moveTo>
                  <a:lnTo>
                    <a:pt x="8770582" y="3119846"/>
                  </a:lnTo>
                </a:path>
                <a:path w="11185525" h="3623310">
                  <a:moveTo>
                    <a:pt x="8739212" y="3151216"/>
                  </a:moveTo>
                  <a:lnTo>
                    <a:pt x="8739212" y="3151216"/>
                  </a:lnTo>
                </a:path>
                <a:path w="11185525" h="3623310">
                  <a:moveTo>
                    <a:pt x="8707841" y="3182587"/>
                  </a:moveTo>
                  <a:lnTo>
                    <a:pt x="8707841" y="3182587"/>
                  </a:lnTo>
                </a:path>
                <a:path w="11185525" h="3623310">
                  <a:moveTo>
                    <a:pt x="8676471" y="3213957"/>
                  </a:moveTo>
                  <a:lnTo>
                    <a:pt x="8676471" y="3213957"/>
                  </a:lnTo>
                </a:path>
                <a:path w="11185525" h="3623310">
                  <a:moveTo>
                    <a:pt x="8645100" y="3246339"/>
                  </a:moveTo>
                  <a:lnTo>
                    <a:pt x="8645100" y="3246339"/>
                  </a:lnTo>
                </a:path>
                <a:path w="11185525" h="3623310">
                  <a:moveTo>
                    <a:pt x="8612718" y="3277710"/>
                  </a:moveTo>
                  <a:lnTo>
                    <a:pt x="8612718" y="3277710"/>
                  </a:lnTo>
                </a:path>
                <a:path w="11185525" h="3623310">
                  <a:moveTo>
                    <a:pt x="8581347" y="3309080"/>
                  </a:moveTo>
                  <a:lnTo>
                    <a:pt x="8581347" y="3309080"/>
                  </a:lnTo>
                </a:path>
                <a:path w="11185525" h="3623310">
                  <a:moveTo>
                    <a:pt x="8549977" y="3340451"/>
                  </a:moveTo>
                  <a:lnTo>
                    <a:pt x="8549977" y="3340451"/>
                  </a:lnTo>
                </a:path>
                <a:path w="11185525" h="3623310">
                  <a:moveTo>
                    <a:pt x="8518606" y="3372833"/>
                  </a:moveTo>
                  <a:lnTo>
                    <a:pt x="8518606" y="3372833"/>
                  </a:lnTo>
                </a:path>
                <a:path w="11185525" h="3623310">
                  <a:moveTo>
                    <a:pt x="8486224" y="3404204"/>
                  </a:moveTo>
                  <a:lnTo>
                    <a:pt x="8486224" y="3404204"/>
                  </a:lnTo>
                </a:path>
                <a:path w="11185525" h="3623310">
                  <a:moveTo>
                    <a:pt x="8454853" y="3435574"/>
                  </a:moveTo>
                  <a:lnTo>
                    <a:pt x="8454853" y="3435574"/>
                  </a:lnTo>
                </a:path>
                <a:path w="11185525" h="3623310">
                  <a:moveTo>
                    <a:pt x="8423483" y="3466945"/>
                  </a:moveTo>
                  <a:lnTo>
                    <a:pt x="8423483" y="3466945"/>
                  </a:lnTo>
                </a:path>
                <a:path w="11185525" h="3623310">
                  <a:moveTo>
                    <a:pt x="8392112" y="3498315"/>
                  </a:moveTo>
                  <a:lnTo>
                    <a:pt x="8392112" y="3498315"/>
                  </a:lnTo>
                </a:path>
                <a:path w="11185525" h="3623310">
                  <a:moveTo>
                    <a:pt x="8359730" y="3530698"/>
                  </a:moveTo>
                  <a:lnTo>
                    <a:pt x="8359730" y="3530698"/>
                  </a:lnTo>
                </a:path>
                <a:path w="11185525" h="3623310">
                  <a:moveTo>
                    <a:pt x="8328359" y="3562068"/>
                  </a:moveTo>
                  <a:lnTo>
                    <a:pt x="8328359" y="3562068"/>
                  </a:lnTo>
                </a:path>
                <a:path w="11185525" h="3623310">
                  <a:moveTo>
                    <a:pt x="8296989" y="3593439"/>
                  </a:moveTo>
                  <a:lnTo>
                    <a:pt x="8296989" y="3593439"/>
                  </a:lnTo>
                </a:path>
                <a:path w="11185525" h="3623310">
                  <a:moveTo>
                    <a:pt x="8881897" y="2945790"/>
                  </a:moveTo>
                  <a:lnTo>
                    <a:pt x="8881897" y="2945790"/>
                  </a:lnTo>
                </a:path>
                <a:path w="11185525" h="3623310">
                  <a:moveTo>
                    <a:pt x="8850526" y="2977160"/>
                  </a:moveTo>
                  <a:lnTo>
                    <a:pt x="8850526" y="2977160"/>
                  </a:lnTo>
                </a:path>
                <a:path w="11185525" h="3623310">
                  <a:moveTo>
                    <a:pt x="8818144" y="3008531"/>
                  </a:moveTo>
                  <a:lnTo>
                    <a:pt x="8818144" y="3008531"/>
                  </a:lnTo>
                </a:path>
                <a:path w="11185525" h="3623310">
                  <a:moveTo>
                    <a:pt x="8786773" y="3040913"/>
                  </a:moveTo>
                  <a:lnTo>
                    <a:pt x="8786773" y="3040913"/>
                  </a:lnTo>
                </a:path>
                <a:path w="11185525" h="3623310">
                  <a:moveTo>
                    <a:pt x="8755403" y="3072284"/>
                  </a:moveTo>
                  <a:lnTo>
                    <a:pt x="8755403" y="3072284"/>
                  </a:lnTo>
                </a:path>
                <a:path w="11185525" h="3623310">
                  <a:moveTo>
                    <a:pt x="8724032" y="3103654"/>
                  </a:moveTo>
                  <a:lnTo>
                    <a:pt x="8724032" y="3103654"/>
                  </a:lnTo>
                </a:path>
                <a:path w="11185525" h="3623310">
                  <a:moveTo>
                    <a:pt x="8691650" y="3135025"/>
                  </a:moveTo>
                  <a:lnTo>
                    <a:pt x="8691650" y="3135025"/>
                  </a:lnTo>
                </a:path>
                <a:path w="11185525" h="3623310">
                  <a:moveTo>
                    <a:pt x="8660279" y="3167407"/>
                  </a:moveTo>
                  <a:lnTo>
                    <a:pt x="8660279" y="3167407"/>
                  </a:lnTo>
                </a:path>
                <a:path w="11185525" h="3623310">
                  <a:moveTo>
                    <a:pt x="8628909" y="3198778"/>
                  </a:moveTo>
                  <a:lnTo>
                    <a:pt x="8628909" y="3198778"/>
                  </a:lnTo>
                </a:path>
                <a:path w="11185525" h="3623310">
                  <a:moveTo>
                    <a:pt x="8597538" y="3230148"/>
                  </a:moveTo>
                  <a:lnTo>
                    <a:pt x="8597538" y="3230148"/>
                  </a:lnTo>
                </a:path>
                <a:path w="11185525" h="3623310">
                  <a:moveTo>
                    <a:pt x="8565156" y="3261519"/>
                  </a:moveTo>
                  <a:lnTo>
                    <a:pt x="8565156" y="3261519"/>
                  </a:lnTo>
                </a:path>
                <a:path w="11185525" h="3623310">
                  <a:moveTo>
                    <a:pt x="8533785" y="3292889"/>
                  </a:moveTo>
                  <a:lnTo>
                    <a:pt x="8533785" y="3292889"/>
                  </a:lnTo>
                </a:path>
                <a:path w="11185525" h="3623310">
                  <a:moveTo>
                    <a:pt x="8502415" y="3325272"/>
                  </a:moveTo>
                  <a:lnTo>
                    <a:pt x="8502415" y="3325272"/>
                  </a:lnTo>
                </a:path>
                <a:path w="11185525" h="3623310">
                  <a:moveTo>
                    <a:pt x="8471044" y="3356642"/>
                  </a:moveTo>
                  <a:lnTo>
                    <a:pt x="8471044" y="3356642"/>
                  </a:lnTo>
                </a:path>
                <a:path w="11185525" h="3623310">
                  <a:moveTo>
                    <a:pt x="8439674" y="3388013"/>
                  </a:moveTo>
                  <a:lnTo>
                    <a:pt x="8439674" y="3388013"/>
                  </a:lnTo>
                </a:path>
                <a:path w="11185525" h="3623310">
                  <a:moveTo>
                    <a:pt x="8407291" y="3419383"/>
                  </a:moveTo>
                  <a:lnTo>
                    <a:pt x="8407291" y="3419383"/>
                  </a:lnTo>
                </a:path>
                <a:path w="11185525" h="3623310">
                  <a:moveTo>
                    <a:pt x="8375921" y="3451766"/>
                  </a:moveTo>
                  <a:lnTo>
                    <a:pt x="8375921" y="3451766"/>
                  </a:lnTo>
                </a:path>
                <a:path w="11185525" h="3623310">
                  <a:moveTo>
                    <a:pt x="8344550" y="3483136"/>
                  </a:moveTo>
                  <a:lnTo>
                    <a:pt x="8344550" y="3483136"/>
                  </a:lnTo>
                </a:path>
                <a:path w="11185525" h="3623310">
                  <a:moveTo>
                    <a:pt x="8313180" y="3514507"/>
                  </a:moveTo>
                  <a:lnTo>
                    <a:pt x="8313180" y="3514507"/>
                  </a:lnTo>
                </a:path>
                <a:path w="11185525" h="3623310">
                  <a:moveTo>
                    <a:pt x="8280798" y="3545877"/>
                  </a:moveTo>
                  <a:lnTo>
                    <a:pt x="8280798" y="3545877"/>
                  </a:lnTo>
                </a:path>
                <a:path w="11185525" h="3623310">
                  <a:moveTo>
                    <a:pt x="8249427" y="3578260"/>
                  </a:moveTo>
                  <a:lnTo>
                    <a:pt x="8249427" y="3578260"/>
                  </a:lnTo>
                </a:path>
                <a:path w="11185525" h="3623310">
                  <a:moveTo>
                    <a:pt x="8218057" y="3609630"/>
                  </a:moveTo>
                  <a:lnTo>
                    <a:pt x="8218057" y="3609630"/>
                  </a:lnTo>
                </a:path>
                <a:path w="11185525" h="3623310">
                  <a:moveTo>
                    <a:pt x="8865705" y="2898228"/>
                  </a:moveTo>
                  <a:lnTo>
                    <a:pt x="8865705" y="2898228"/>
                  </a:lnTo>
                </a:path>
                <a:path w="11185525" h="3623310">
                  <a:moveTo>
                    <a:pt x="8834335" y="2929599"/>
                  </a:moveTo>
                  <a:lnTo>
                    <a:pt x="8834335" y="2929599"/>
                  </a:lnTo>
                </a:path>
                <a:path w="11185525" h="3623310">
                  <a:moveTo>
                    <a:pt x="8802964" y="2960969"/>
                  </a:moveTo>
                  <a:lnTo>
                    <a:pt x="8802964" y="2960969"/>
                  </a:lnTo>
                </a:path>
                <a:path w="11185525" h="3623310">
                  <a:moveTo>
                    <a:pt x="8770582" y="2993352"/>
                  </a:moveTo>
                  <a:lnTo>
                    <a:pt x="8770582" y="2993352"/>
                  </a:lnTo>
                </a:path>
                <a:path w="11185525" h="3623310">
                  <a:moveTo>
                    <a:pt x="8739212" y="3024722"/>
                  </a:moveTo>
                  <a:lnTo>
                    <a:pt x="8739212" y="3024722"/>
                  </a:lnTo>
                </a:path>
                <a:path w="11185525" h="3623310">
                  <a:moveTo>
                    <a:pt x="8707841" y="3056093"/>
                  </a:moveTo>
                  <a:lnTo>
                    <a:pt x="8707841" y="3056093"/>
                  </a:lnTo>
                </a:path>
                <a:path w="11185525" h="3623310">
                  <a:moveTo>
                    <a:pt x="8676471" y="3087463"/>
                  </a:moveTo>
                  <a:lnTo>
                    <a:pt x="8676471" y="3087463"/>
                  </a:lnTo>
                </a:path>
                <a:path w="11185525" h="3623310">
                  <a:moveTo>
                    <a:pt x="8645100" y="3119846"/>
                  </a:moveTo>
                  <a:lnTo>
                    <a:pt x="8645100" y="3119846"/>
                  </a:lnTo>
                </a:path>
                <a:path w="11185525" h="3623310">
                  <a:moveTo>
                    <a:pt x="8612718" y="3151216"/>
                  </a:moveTo>
                  <a:lnTo>
                    <a:pt x="8612718" y="3151216"/>
                  </a:lnTo>
                </a:path>
                <a:path w="11185525" h="3623310">
                  <a:moveTo>
                    <a:pt x="8581347" y="3182587"/>
                  </a:moveTo>
                  <a:lnTo>
                    <a:pt x="8581347" y="3182587"/>
                  </a:lnTo>
                </a:path>
                <a:path w="11185525" h="3623310">
                  <a:moveTo>
                    <a:pt x="8549977" y="3213957"/>
                  </a:moveTo>
                  <a:lnTo>
                    <a:pt x="8549977" y="3213957"/>
                  </a:lnTo>
                </a:path>
                <a:path w="11185525" h="3623310">
                  <a:moveTo>
                    <a:pt x="8518606" y="3246339"/>
                  </a:moveTo>
                  <a:lnTo>
                    <a:pt x="8518606" y="3246339"/>
                  </a:lnTo>
                </a:path>
                <a:path w="11185525" h="3623310">
                  <a:moveTo>
                    <a:pt x="8486224" y="3277710"/>
                  </a:moveTo>
                  <a:lnTo>
                    <a:pt x="8486224" y="3277710"/>
                  </a:lnTo>
                </a:path>
                <a:path w="11185525" h="3623310">
                  <a:moveTo>
                    <a:pt x="8454853" y="3309080"/>
                  </a:moveTo>
                  <a:lnTo>
                    <a:pt x="8454853" y="3309080"/>
                  </a:lnTo>
                </a:path>
                <a:path w="11185525" h="3623310">
                  <a:moveTo>
                    <a:pt x="8423483" y="3340451"/>
                  </a:moveTo>
                  <a:lnTo>
                    <a:pt x="8423483" y="3340451"/>
                  </a:lnTo>
                </a:path>
                <a:path w="11185525" h="3623310">
                  <a:moveTo>
                    <a:pt x="8392112" y="3372833"/>
                  </a:moveTo>
                  <a:lnTo>
                    <a:pt x="8392112" y="3372833"/>
                  </a:lnTo>
                </a:path>
                <a:path w="11185525" h="3623310">
                  <a:moveTo>
                    <a:pt x="8359730" y="3404204"/>
                  </a:moveTo>
                  <a:lnTo>
                    <a:pt x="8359730" y="3404204"/>
                  </a:lnTo>
                </a:path>
                <a:path w="11185525" h="3623310">
                  <a:moveTo>
                    <a:pt x="8328359" y="3435574"/>
                  </a:moveTo>
                  <a:lnTo>
                    <a:pt x="8328359" y="3435574"/>
                  </a:lnTo>
                </a:path>
                <a:path w="11185525" h="3623310">
                  <a:moveTo>
                    <a:pt x="8296989" y="3466945"/>
                  </a:moveTo>
                  <a:lnTo>
                    <a:pt x="8296989" y="3466945"/>
                  </a:lnTo>
                </a:path>
                <a:path w="11185525" h="3623310">
                  <a:moveTo>
                    <a:pt x="8265618" y="3498315"/>
                  </a:moveTo>
                  <a:lnTo>
                    <a:pt x="8265618" y="3498315"/>
                  </a:lnTo>
                </a:path>
                <a:path w="11185525" h="3623310">
                  <a:moveTo>
                    <a:pt x="8233236" y="3530698"/>
                  </a:moveTo>
                  <a:lnTo>
                    <a:pt x="8233236" y="3530698"/>
                  </a:lnTo>
                </a:path>
                <a:path w="11185525" h="3623310">
                  <a:moveTo>
                    <a:pt x="8201865" y="3562068"/>
                  </a:moveTo>
                  <a:lnTo>
                    <a:pt x="8201865" y="3562068"/>
                  </a:lnTo>
                </a:path>
                <a:path w="11185525" h="3623310">
                  <a:moveTo>
                    <a:pt x="8170495" y="3593439"/>
                  </a:moveTo>
                  <a:lnTo>
                    <a:pt x="8170495" y="3593439"/>
                  </a:lnTo>
                </a:path>
                <a:path w="11185525" h="3623310">
                  <a:moveTo>
                    <a:pt x="8818144" y="2882037"/>
                  </a:moveTo>
                  <a:lnTo>
                    <a:pt x="8818144" y="2882037"/>
                  </a:lnTo>
                </a:path>
                <a:path w="11185525" h="3623310">
                  <a:moveTo>
                    <a:pt x="8786773" y="2914419"/>
                  </a:moveTo>
                  <a:lnTo>
                    <a:pt x="8786773" y="2914419"/>
                  </a:lnTo>
                </a:path>
                <a:path w="11185525" h="3623310">
                  <a:moveTo>
                    <a:pt x="8755403" y="2945790"/>
                  </a:moveTo>
                  <a:lnTo>
                    <a:pt x="8755403" y="2945790"/>
                  </a:lnTo>
                </a:path>
                <a:path w="11185525" h="3623310">
                  <a:moveTo>
                    <a:pt x="8724032" y="2977160"/>
                  </a:moveTo>
                  <a:lnTo>
                    <a:pt x="8724032" y="2977160"/>
                  </a:lnTo>
                </a:path>
                <a:path w="11185525" h="3623310">
                  <a:moveTo>
                    <a:pt x="8691650" y="3008531"/>
                  </a:moveTo>
                  <a:lnTo>
                    <a:pt x="8691650" y="3008531"/>
                  </a:lnTo>
                </a:path>
                <a:path w="11185525" h="3623310">
                  <a:moveTo>
                    <a:pt x="8660279" y="3040913"/>
                  </a:moveTo>
                  <a:lnTo>
                    <a:pt x="8660279" y="3040913"/>
                  </a:lnTo>
                </a:path>
                <a:path w="11185525" h="3623310">
                  <a:moveTo>
                    <a:pt x="8628909" y="3072284"/>
                  </a:moveTo>
                  <a:lnTo>
                    <a:pt x="8628909" y="3072284"/>
                  </a:lnTo>
                </a:path>
                <a:path w="11185525" h="3623310">
                  <a:moveTo>
                    <a:pt x="8597538" y="3103654"/>
                  </a:moveTo>
                  <a:lnTo>
                    <a:pt x="8597538" y="3103654"/>
                  </a:lnTo>
                </a:path>
                <a:path w="11185525" h="3623310">
                  <a:moveTo>
                    <a:pt x="8565156" y="3135025"/>
                  </a:moveTo>
                  <a:lnTo>
                    <a:pt x="8565156" y="3135025"/>
                  </a:lnTo>
                </a:path>
                <a:path w="11185525" h="3623310">
                  <a:moveTo>
                    <a:pt x="8533785" y="3167407"/>
                  </a:moveTo>
                  <a:lnTo>
                    <a:pt x="8533785" y="3167407"/>
                  </a:lnTo>
                </a:path>
                <a:path w="11185525" h="3623310">
                  <a:moveTo>
                    <a:pt x="8502415" y="3198778"/>
                  </a:moveTo>
                  <a:lnTo>
                    <a:pt x="8502415" y="3198778"/>
                  </a:lnTo>
                </a:path>
                <a:path w="11185525" h="3623310">
                  <a:moveTo>
                    <a:pt x="8471044" y="3230148"/>
                  </a:moveTo>
                  <a:lnTo>
                    <a:pt x="8471044" y="3230148"/>
                  </a:lnTo>
                </a:path>
                <a:path w="11185525" h="3623310">
                  <a:moveTo>
                    <a:pt x="8439674" y="3261519"/>
                  </a:moveTo>
                  <a:lnTo>
                    <a:pt x="8439674" y="3261519"/>
                  </a:lnTo>
                </a:path>
                <a:path w="11185525" h="3623310">
                  <a:moveTo>
                    <a:pt x="8407291" y="3292889"/>
                  </a:moveTo>
                  <a:lnTo>
                    <a:pt x="8407291" y="3292889"/>
                  </a:lnTo>
                </a:path>
                <a:path w="11185525" h="3623310">
                  <a:moveTo>
                    <a:pt x="8375921" y="3325272"/>
                  </a:moveTo>
                  <a:lnTo>
                    <a:pt x="8375921" y="3325272"/>
                  </a:lnTo>
                </a:path>
                <a:path w="11185525" h="3623310">
                  <a:moveTo>
                    <a:pt x="8344550" y="3356642"/>
                  </a:moveTo>
                  <a:lnTo>
                    <a:pt x="8344550" y="3356642"/>
                  </a:lnTo>
                </a:path>
                <a:path w="11185525" h="3623310">
                  <a:moveTo>
                    <a:pt x="8313180" y="3388013"/>
                  </a:moveTo>
                  <a:lnTo>
                    <a:pt x="8313180" y="3388013"/>
                  </a:lnTo>
                </a:path>
                <a:path w="11185525" h="3623310">
                  <a:moveTo>
                    <a:pt x="8280798" y="3419383"/>
                  </a:moveTo>
                  <a:lnTo>
                    <a:pt x="8280798" y="3419383"/>
                  </a:lnTo>
                </a:path>
                <a:path w="11185525" h="3623310">
                  <a:moveTo>
                    <a:pt x="8249427" y="3451766"/>
                  </a:moveTo>
                  <a:lnTo>
                    <a:pt x="8249427" y="3451766"/>
                  </a:lnTo>
                </a:path>
                <a:path w="11185525" h="3623310">
                  <a:moveTo>
                    <a:pt x="8218057" y="3483136"/>
                  </a:moveTo>
                  <a:lnTo>
                    <a:pt x="8218057" y="3483136"/>
                  </a:lnTo>
                </a:path>
                <a:path w="11185525" h="3623310">
                  <a:moveTo>
                    <a:pt x="8186686" y="3514507"/>
                  </a:moveTo>
                  <a:lnTo>
                    <a:pt x="8186686" y="3514507"/>
                  </a:lnTo>
                </a:path>
                <a:path w="11185525" h="3623310">
                  <a:moveTo>
                    <a:pt x="8154304" y="3545877"/>
                  </a:moveTo>
                  <a:lnTo>
                    <a:pt x="8154304" y="3545877"/>
                  </a:lnTo>
                </a:path>
                <a:path w="11185525" h="3623310">
                  <a:moveTo>
                    <a:pt x="8122933" y="3578260"/>
                  </a:moveTo>
                  <a:lnTo>
                    <a:pt x="8122933" y="3578260"/>
                  </a:lnTo>
                </a:path>
                <a:path w="11185525" h="3623310">
                  <a:moveTo>
                    <a:pt x="8091563" y="3609630"/>
                  </a:moveTo>
                  <a:lnTo>
                    <a:pt x="8091563" y="3609630"/>
                  </a:lnTo>
                </a:path>
                <a:path w="11185525" h="3623310">
                  <a:moveTo>
                    <a:pt x="8739212" y="2898228"/>
                  </a:moveTo>
                  <a:lnTo>
                    <a:pt x="8739212" y="2898228"/>
                  </a:lnTo>
                </a:path>
                <a:path w="11185525" h="3623310">
                  <a:moveTo>
                    <a:pt x="8707841" y="2929599"/>
                  </a:moveTo>
                  <a:lnTo>
                    <a:pt x="8707841" y="2929599"/>
                  </a:lnTo>
                </a:path>
                <a:path w="11185525" h="3623310">
                  <a:moveTo>
                    <a:pt x="8676471" y="2960969"/>
                  </a:moveTo>
                  <a:lnTo>
                    <a:pt x="8676471" y="2960969"/>
                  </a:lnTo>
                </a:path>
                <a:path w="11185525" h="3623310">
                  <a:moveTo>
                    <a:pt x="8645100" y="2993352"/>
                  </a:moveTo>
                  <a:lnTo>
                    <a:pt x="8645100" y="2993352"/>
                  </a:lnTo>
                </a:path>
                <a:path w="11185525" h="3623310">
                  <a:moveTo>
                    <a:pt x="8612718" y="3024722"/>
                  </a:moveTo>
                  <a:lnTo>
                    <a:pt x="8612718" y="3024722"/>
                  </a:lnTo>
                </a:path>
                <a:path w="11185525" h="3623310">
                  <a:moveTo>
                    <a:pt x="8581347" y="3056093"/>
                  </a:moveTo>
                  <a:lnTo>
                    <a:pt x="8581347" y="3056093"/>
                  </a:lnTo>
                </a:path>
                <a:path w="11185525" h="3623310">
                  <a:moveTo>
                    <a:pt x="8549977" y="3087463"/>
                  </a:moveTo>
                  <a:lnTo>
                    <a:pt x="8549977" y="3087463"/>
                  </a:lnTo>
                </a:path>
                <a:path w="11185525" h="3623310">
                  <a:moveTo>
                    <a:pt x="8518606" y="3119846"/>
                  </a:moveTo>
                  <a:lnTo>
                    <a:pt x="8518606" y="3119846"/>
                  </a:lnTo>
                </a:path>
                <a:path w="11185525" h="3623310">
                  <a:moveTo>
                    <a:pt x="8486224" y="3151216"/>
                  </a:moveTo>
                  <a:lnTo>
                    <a:pt x="8486224" y="3151216"/>
                  </a:lnTo>
                </a:path>
                <a:path w="11185525" h="3623310">
                  <a:moveTo>
                    <a:pt x="8454853" y="3182587"/>
                  </a:moveTo>
                  <a:lnTo>
                    <a:pt x="8454853" y="3182587"/>
                  </a:lnTo>
                </a:path>
                <a:path w="11185525" h="3623310">
                  <a:moveTo>
                    <a:pt x="8423483" y="3213957"/>
                  </a:moveTo>
                  <a:lnTo>
                    <a:pt x="8423483" y="3213957"/>
                  </a:lnTo>
                </a:path>
                <a:path w="11185525" h="3623310">
                  <a:moveTo>
                    <a:pt x="8392112" y="3246339"/>
                  </a:moveTo>
                  <a:lnTo>
                    <a:pt x="8392112" y="3246339"/>
                  </a:lnTo>
                </a:path>
                <a:path w="11185525" h="3623310">
                  <a:moveTo>
                    <a:pt x="8359730" y="3277710"/>
                  </a:moveTo>
                  <a:lnTo>
                    <a:pt x="8359730" y="3277710"/>
                  </a:lnTo>
                </a:path>
                <a:path w="11185525" h="3623310">
                  <a:moveTo>
                    <a:pt x="8328359" y="3309080"/>
                  </a:moveTo>
                  <a:lnTo>
                    <a:pt x="8328359" y="3309080"/>
                  </a:lnTo>
                </a:path>
                <a:path w="11185525" h="3623310">
                  <a:moveTo>
                    <a:pt x="8296989" y="3340451"/>
                  </a:moveTo>
                  <a:lnTo>
                    <a:pt x="8296989" y="3340451"/>
                  </a:lnTo>
                </a:path>
                <a:path w="11185525" h="3623310">
                  <a:moveTo>
                    <a:pt x="8265618" y="3372833"/>
                  </a:moveTo>
                  <a:lnTo>
                    <a:pt x="8265618" y="3372833"/>
                  </a:lnTo>
                </a:path>
                <a:path w="11185525" h="3623310">
                  <a:moveTo>
                    <a:pt x="8233236" y="3404204"/>
                  </a:moveTo>
                  <a:lnTo>
                    <a:pt x="8233236" y="3404204"/>
                  </a:lnTo>
                </a:path>
                <a:path w="11185525" h="3623310">
                  <a:moveTo>
                    <a:pt x="8201865" y="3435574"/>
                  </a:moveTo>
                  <a:lnTo>
                    <a:pt x="8201865" y="3435574"/>
                  </a:lnTo>
                </a:path>
                <a:path w="11185525" h="3623310">
                  <a:moveTo>
                    <a:pt x="8170495" y="3466945"/>
                  </a:moveTo>
                  <a:lnTo>
                    <a:pt x="8170495" y="3466945"/>
                  </a:lnTo>
                </a:path>
                <a:path w="11185525" h="3623310">
                  <a:moveTo>
                    <a:pt x="8139124" y="3498315"/>
                  </a:moveTo>
                  <a:lnTo>
                    <a:pt x="8139124" y="3498315"/>
                  </a:lnTo>
                </a:path>
                <a:path w="11185525" h="3623310">
                  <a:moveTo>
                    <a:pt x="8107754" y="3530698"/>
                  </a:moveTo>
                  <a:lnTo>
                    <a:pt x="8107754" y="3530698"/>
                  </a:lnTo>
                </a:path>
                <a:path w="11185525" h="3623310">
                  <a:moveTo>
                    <a:pt x="8075371" y="3562068"/>
                  </a:moveTo>
                  <a:lnTo>
                    <a:pt x="8075371" y="3562068"/>
                  </a:lnTo>
                </a:path>
                <a:path w="11185525" h="3623310">
                  <a:moveTo>
                    <a:pt x="8044001" y="3593439"/>
                  </a:moveTo>
                  <a:lnTo>
                    <a:pt x="8044001" y="3593439"/>
                  </a:lnTo>
                </a:path>
                <a:path w="11185525" h="3623310">
                  <a:moveTo>
                    <a:pt x="8691650" y="2882037"/>
                  </a:moveTo>
                  <a:lnTo>
                    <a:pt x="8691650" y="2882037"/>
                  </a:lnTo>
                </a:path>
                <a:path w="11185525" h="3623310">
                  <a:moveTo>
                    <a:pt x="8660279" y="2914419"/>
                  </a:moveTo>
                  <a:lnTo>
                    <a:pt x="8660279" y="2914419"/>
                  </a:lnTo>
                </a:path>
                <a:path w="11185525" h="3623310">
                  <a:moveTo>
                    <a:pt x="8628909" y="2945790"/>
                  </a:moveTo>
                  <a:lnTo>
                    <a:pt x="8628909" y="2945790"/>
                  </a:lnTo>
                </a:path>
                <a:path w="11185525" h="3623310">
                  <a:moveTo>
                    <a:pt x="8597538" y="2977160"/>
                  </a:moveTo>
                  <a:lnTo>
                    <a:pt x="8597538" y="2977160"/>
                  </a:lnTo>
                </a:path>
                <a:path w="11185525" h="3623310">
                  <a:moveTo>
                    <a:pt x="8565156" y="3008531"/>
                  </a:moveTo>
                  <a:lnTo>
                    <a:pt x="8565156" y="3008531"/>
                  </a:lnTo>
                </a:path>
                <a:path w="11185525" h="3623310">
                  <a:moveTo>
                    <a:pt x="8533785" y="3040913"/>
                  </a:moveTo>
                  <a:lnTo>
                    <a:pt x="8533785" y="3040913"/>
                  </a:lnTo>
                </a:path>
                <a:path w="11185525" h="3623310">
                  <a:moveTo>
                    <a:pt x="8502415" y="3072284"/>
                  </a:moveTo>
                  <a:lnTo>
                    <a:pt x="8502415" y="3072284"/>
                  </a:lnTo>
                </a:path>
                <a:path w="11185525" h="3623310">
                  <a:moveTo>
                    <a:pt x="8471044" y="3103654"/>
                  </a:moveTo>
                  <a:lnTo>
                    <a:pt x="8471044" y="3103654"/>
                  </a:lnTo>
                </a:path>
                <a:path w="11185525" h="3623310">
                  <a:moveTo>
                    <a:pt x="8439674" y="3135025"/>
                  </a:moveTo>
                  <a:lnTo>
                    <a:pt x="8439674" y="3135025"/>
                  </a:lnTo>
                </a:path>
                <a:path w="11185525" h="3623310">
                  <a:moveTo>
                    <a:pt x="8407291" y="3167407"/>
                  </a:moveTo>
                  <a:lnTo>
                    <a:pt x="8407291" y="3167407"/>
                  </a:lnTo>
                </a:path>
                <a:path w="11185525" h="3623310">
                  <a:moveTo>
                    <a:pt x="8375921" y="3198778"/>
                  </a:moveTo>
                  <a:lnTo>
                    <a:pt x="8375921" y="3198778"/>
                  </a:lnTo>
                </a:path>
                <a:path w="11185525" h="3623310">
                  <a:moveTo>
                    <a:pt x="9577107" y="3388013"/>
                  </a:moveTo>
                  <a:lnTo>
                    <a:pt x="9577107" y="3388013"/>
                  </a:lnTo>
                </a:path>
                <a:path w="11185525" h="3623310">
                  <a:moveTo>
                    <a:pt x="9545737" y="3419383"/>
                  </a:moveTo>
                  <a:lnTo>
                    <a:pt x="9545737" y="3419383"/>
                  </a:lnTo>
                </a:path>
                <a:path w="11185525" h="3623310">
                  <a:moveTo>
                    <a:pt x="9513354" y="3451766"/>
                  </a:moveTo>
                  <a:lnTo>
                    <a:pt x="9513354" y="3451766"/>
                  </a:lnTo>
                </a:path>
                <a:path w="11185525" h="3623310">
                  <a:moveTo>
                    <a:pt x="9481984" y="3483136"/>
                  </a:moveTo>
                  <a:lnTo>
                    <a:pt x="9481984" y="3483136"/>
                  </a:lnTo>
                </a:path>
                <a:path w="11185525" h="3623310">
                  <a:moveTo>
                    <a:pt x="9450613" y="3514507"/>
                  </a:moveTo>
                  <a:lnTo>
                    <a:pt x="9450613" y="3514507"/>
                  </a:lnTo>
                </a:path>
                <a:path w="11185525" h="3623310">
                  <a:moveTo>
                    <a:pt x="9419243" y="3545877"/>
                  </a:moveTo>
                  <a:lnTo>
                    <a:pt x="9419243" y="3545877"/>
                  </a:lnTo>
                </a:path>
                <a:path w="11185525" h="3623310">
                  <a:moveTo>
                    <a:pt x="9387872" y="3578260"/>
                  </a:moveTo>
                  <a:lnTo>
                    <a:pt x="9387872" y="3578260"/>
                  </a:lnTo>
                </a:path>
                <a:path w="11185525" h="3623310">
                  <a:moveTo>
                    <a:pt x="9355490" y="3609630"/>
                  </a:moveTo>
                  <a:lnTo>
                    <a:pt x="9355490" y="3609630"/>
                  </a:lnTo>
                </a:path>
                <a:path w="11185525" h="3623310">
                  <a:moveTo>
                    <a:pt x="9877657" y="3024722"/>
                  </a:moveTo>
                  <a:lnTo>
                    <a:pt x="9877657" y="3024722"/>
                  </a:lnTo>
                </a:path>
                <a:path w="11185525" h="3623310">
                  <a:moveTo>
                    <a:pt x="9845274" y="3056093"/>
                  </a:moveTo>
                  <a:lnTo>
                    <a:pt x="9845274" y="3056093"/>
                  </a:lnTo>
                </a:path>
                <a:path w="11185525" h="3623310">
                  <a:moveTo>
                    <a:pt x="9813904" y="3087463"/>
                  </a:moveTo>
                  <a:lnTo>
                    <a:pt x="9813904" y="3087463"/>
                  </a:lnTo>
                </a:path>
                <a:path w="11185525" h="3623310">
                  <a:moveTo>
                    <a:pt x="9782533" y="3119846"/>
                  </a:moveTo>
                  <a:lnTo>
                    <a:pt x="9782533" y="3119846"/>
                  </a:lnTo>
                </a:path>
                <a:path w="11185525" h="3623310">
                  <a:moveTo>
                    <a:pt x="9751163" y="3151216"/>
                  </a:moveTo>
                  <a:lnTo>
                    <a:pt x="9751163" y="3151216"/>
                  </a:lnTo>
                </a:path>
                <a:path w="11185525" h="3623310">
                  <a:moveTo>
                    <a:pt x="9719792" y="3182587"/>
                  </a:moveTo>
                  <a:lnTo>
                    <a:pt x="9719792" y="3182587"/>
                  </a:lnTo>
                </a:path>
                <a:path w="11185525" h="3623310">
                  <a:moveTo>
                    <a:pt x="9687410" y="3213957"/>
                  </a:moveTo>
                  <a:lnTo>
                    <a:pt x="9687410" y="3213957"/>
                  </a:lnTo>
                </a:path>
                <a:path w="11185525" h="3623310">
                  <a:moveTo>
                    <a:pt x="9656039" y="3246339"/>
                  </a:moveTo>
                  <a:lnTo>
                    <a:pt x="9656039" y="3246339"/>
                  </a:lnTo>
                </a:path>
                <a:path w="11185525" h="3623310">
                  <a:moveTo>
                    <a:pt x="9624669" y="3277710"/>
                  </a:moveTo>
                  <a:lnTo>
                    <a:pt x="9624669" y="3277710"/>
                  </a:lnTo>
                </a:path>
                <a:path w="11185525" h="3623310">
                  <a:moveTo>
                    <a:pt x="9593298" y="3309080"/>
                  </a:moveTo>
                  <a:lnTo>
                    <a:pt x="9593298" y="3309080"/>
                  </a:lnTo>
                </a:path>
                <a:path w="11185525" h="3623310">
                  <a:moveTo>
                    <a:pt x="9560916" y="3340451"/>
                  </a:moveTo>
                  <a:lnTo>
                    <a:pt x="9560916" y="3340451"/>
                  </a:lnTo>
                </a:path>
                <a:path w="11185525" h="3623310">
                  <a:moveTo>
                    <a:pt x="9529546" y="3372833"/>
                  </a:moveTo>
                  <a:lnTo>
                    <a:pt x="9529546" y="3372833"/>
                  </a:lnTo>
                </a:path>
                <a:path w="11185525" h="3623310">
                  <a:moveTo>
                    <a:pt x="9498175" y="3404204"/>
                  </a:moveTo>
                  <a:lnTo>
                    <a:pt x="9498175" y="3404204"/>
                  </a:lnTo>
                </a:path>
                <a:path w="11185525" h="3623310">
                  <a:moveTo>
                    <a:pt x="9466805" y="3435574"/>
                  </a:moveTo>
                  <a:lnTo>
                    <a:pt x="9466805" y="3435574"/>
                  </a:lnTo>
                </a:path>
                <a:path w="11185525" h="3623310">
                  <a:moveTo>
                    <a:pt x="9434422" y="3466945"/>
                  </a:moveTo>
                  <a:lnTo>
                    <a:pt x="9434422" y="3466945"/>
                  </a:lnTo>
                </a:path>
                <a:path w="11185525" h="3623310">
                  <a:moveTo>
                    <a:pt x="9403052" y="3498315"/>
                  </a:moveTo>
                  <a:lnTo>
                    <a:pt x="9403052" y="3498315"/>
                  </a:lnTo>
                </a:path>
                <a:path w="11185525" h="3623310">
                  <a:moveTo>
                    <a:pt x="9371681" y="3530698"/>
                  </a:moveTo>
                  <a:lnTo>
                    <a:pt x="9371681" y="3530698"/>
                  </a:lnTo>
                </a:path>
                <a:path w="11185525" h="3623310">
                  <a:moveTo>
                    <a:pt x="9340311" y="3562068"/>
                  </a:moveTo>
                  <a:lnTo>
                    <a:pt x="9340311" y="3562068"/>
                  </a:lnTo>
                </a:path>
                <a:path w="11185525" h="3623310">
                  <a:moveTo>
                    <a:pt x="9307928" y="3593439"/>
                  </a:moveTo>
                  <a:lnTo>
                    <a:pt x="9307928" y="3593439"/>
                  </a:lnTo>
                </a:path>
                <a:path w="11185525" h="3623310">
                  <a:moveTo>
                    <a:pt x="9892836" y="2945790"/>
                  </a:moveTo>
                  <a:lnTo>
                    <a:pt x="9892836" y="2945790"/>
                  </a:lnTo>
                </a:path>
                <a:path w="11185525" h="3623310">
                  <a:moveTo>
                    <a:pt x="9861466" y="2977160"/>
                  </a:moveTo>
                  <a:lnTo>
                    <a:pt x="9861466" y="2977160"/>
                  </a:lnTo>
                </a:path>
                <a:path w="11185525" h="3623310">
                  <a:moveTo>
                    <a:pt x="9830095" y="3008531"/>
                  </a:moveTo>
                  <a:lnTo>
                    <a:pt x="9830095" y="3008531"/>
                  </a:lnTo>
                </a:path>
                <a:path w="11185525" h="3623310">
                  <a:moveTo>
                    <a:pt x="9798725" y="3040913"/>
                  </a:moveTo>
                  <a:lnTo>
                    <a:pt x="9798725" y="3040913"/>
                  </a:lnTo>
                </a:path>
                <a:path w="11185525" h="3623310">
                  <a:moveTo>
                    <a:pt x="9766342" y="3072284"/>
                  </a:moveTo>
                  <a:lnTo>
                    <a:pt x="9766342" y="3072284"/>
                  </a:lnTo>
                </a:path>
                <a:path w="11185525" h="3623310">
                  <a:moveTo>
                    <a:pt x="9734972" y="3103654"/>
                  </a:moveTo>
                  <a:lnTo>
                    <a:pt x="9734972" y="3103654"/>
                  </a:lnTo>
                </a:path>
                <a:path w="11185525" h="3623310">
                  <a:moveTo>
                    <a:pt x="9703601" y="3135025"/>
                  </a:moveTo>
                  <a:lnTo>
                    <a:pt x="9703601" y="3135025"/>
                  </a:lnTo>
                </a:path>
                <a:path w="11185525" h="3623310">
                  <a:moveTo>
                    <a:pt x="9672231" y="3167407"/>
                  </a:moveTo>
                  <a:lnTo>
                    <a:pt x="9672231" y="3167407"/>
                  </a:lnTo>
                </a:path>
                <a:path w="11185525" h="3623310">
                  <a:moveTo>
                    <a:pt x="9639848" y="3198778"/>
                  </a:moveTo>
                  <a:lnTo>
                    <a:pt x="9639848" y="3198778"/>
                  </a:lnTo>
                </a:path>
                <a:path w="11185525" h="3623310">
                  <a:moveTo>
                    <a:pt x="9608478" y="3230148"/>
                  </a:moveTo>
                  <a:lnTo>
                    <a:pt x="9608478" y="3230148"/>
                  </a:lnTo>
                </a:path>
                <a:path w="11185525" h="3623310">
                  <a:moveTo>
                    <a:pt x="9577107" y="3261519"/>
                  </a:moveTo>
                  <a:lnTo>
                    <a:pt x="9577107" y="3261519"/>
                  </a:lnTo>
                </a:path>
                <a:path w="11185525" h="3623310">
                  <a:moveTo>
                    <a:pt x="9545737" y="3292889"/>
                  </a:moveTo>
                  <a:lnTo>
                    <a:pt x="9545737" y="3292889"/>
                  </a:lnTo>
                </a:path>
                <a:path w="11185525" h="3623310">
                  <a:moveTo>
                    <a:pt x="9513354" y="3325272"/>
                  </a:moveTo>
                  <a:lnTo>
                    <a:pt x="9513354" y="3325272"/>
                  </a:lnTo>
                </a:path>
                <a:path w="11185525" h="3623310">
                  <a:moveTo>
                    <a:pt x="9481984" y="3356642"/>
                  </a:moveTo>
                  <a:lnTo>
                    <a:pt x="9481984" y="3356642"/>
                  </a:lnTo>
                </a:path>
                <a:path w="11185525" h="3623310">
                  <a:moveTo>
                    <a:pt x="9450613" y="3388013"/>
                  </a:moveTo>
                  <a:lnTo>
                    <a:pt x="9450613" y="3388013"/>
                  </a:lnTo>
                </a:path>
                <a:path w="11185525" h="3623310">
                  <a:moveTo>
                    <a:pt x="9419243" y="3419383"/>
                  </a:moveTo>
                  <a:lnTo>
                    <a:pt x="9419243" y="3419383"/>
                  </a:lnTo>
                </a:path>
                <a:path w="11185525" h="3623310">
                  <a:moveTo>
                    <a:pt x="9387872" y="3451766"/>
                  </a:moveTo>
                  <a:lnTo>
                    <a:pt x="9387872" y="3451766"/>
                  </a:lnTo>
                </a:path>
                <a:path w="11185525" h="3623310">
                  <a:moveTo>
                    <a:pt x="9355490" y="3483136"/>
                  </a:moveTo>
                  <a:lnTo>
                    <a:pt x="9355490" y="3483136"/>
                  </a:lnTo>
                </a:path>
                <a:path w="11185525" h="3623310">
                  <a:moveTo>
                    <a:pt x="9324119" y="3514507"/>
                  </a:moveTo>
                  <a:lnTo>
                    <a:pt x="9324119" y="3514507"/>
                  </a:lnTo>
                </a:path>
                <a:path w="11185525" h="3623310">
                  <a:moveTo>
                    <a:pt x="9292749" y="3545877"/>
                  </a:moveTo>
                  <a:lnTo>
                    <a:pt x="9292749" y="3545877"/>
                  </a:lnTo>
                </a:path>
                <a:path w="11185525" h="3623310">
                  <a:moveTo>
                    <a:pt x="9261378" y="3578260"/>
                  </a:moveTo>
                  <a:lnTo>
                    <a:pt x="9261378" y="3578260"/>
                  </a:lnTo>
                </a:path>
                <a:path w="11185525" h="3623310">
                  <a:moveTo>
                    <a:pt x="9228996" y="3609630"/>
                  </a:moveTo>
                  <a:lnTo>
                    <a:pt x="9228996" y="3609630"/>
                  </a:lnTo>
                </a:path>
                <a:path w="11185525" h="3623310">
                  <a:moveTo>
                    <a:pt x="9877657" y="2898228"/>
                  </a:moveTo>
                  <a:lnTo>
                    <a:pt x="9877657" y="2898228"/>
                  </a:lnTo>
                </a:path>
                <a:path w="11185525" h="3623310">
                  <a:moveTo>
                    <a:pt x="9845274" y="2929599"/>
                  </a:moveTo>
                  <a:lnTo>
                    <a:pt x="9845274" y="2929599"/>
                  </a:lnTo>
                </a:path>
                <a:path w="11185525" h="3623310">
                  <a:moveTo>
                    <a:pt x="9813904" y="2960969"/>
                  </a:moveTo>
                  <a:lnTo>
                    <a:pt x="9813904" y="2960969"/>
                  </a:lnTo>
                </a:path>
                <a:path w="11185525" h="3623310">
                  <a:moveTo>
                    <a:pt x="9782533" y="2993352"/>
                  </a:moveTo>
                  <a:lnTo>
                    <a:pt x="9782533" y="2993352"/>
                  </a:lnTo>
                </a:path>
                <a:path w="11185525" h="3623310">
                  <a:moveTo>
                    <a:pt x="9751163" y="3024722"/>
                  </a:moveTo>
                  <a:lnTo>
                    <a:pt x="9751163" y="3024722"/>
                  </a:lnTo>
                </a:path>
                <a:path w="11185525" h="3623310">
                  <a:moveTo>
                    <a:pt x="9719792" y="3056093"/>
                  </a:moveTo>
                  <a:lnTo>
                    <a:pt x="9719792" y="3056093"/>
                  </a:lnTo>
                </a:path>
                <a:path w="11185525" h="3623310">
                  <a:moveTo>
                    <a:pt x="9687410" y="3087463"/>
                  </a:moveTo>
                  <a:lnTo>
                    <a:pt x="9687410" y="3087463"/>
                  </a:lnTo>
                </a:path>
                <a:path w="11185525" h="3623310">
                  <a:moveTo>
                    <a:pt x="9656039" y="3119846"/>
                  </a:moveTo>
                  <a:lnTo>
                    <a:pt x="9656039" y="3119846"/>
                  </a:lnTo>
                </a:path>
                <a:path w="11185525" h="3623310">
                  <a:moveTo>
                    <a:pt x="9624669" y="3151216"/>
                  </a:moveTo>
                  <a:lnTo>
                    <a:pt x="9624669" y="3151216"/>
                  </a:lnTo>
                </a:path>
                <a:path w="11185525" h="3623310">
                  <a:moveTo>
                    <a:pt x="9593298" y="3182587"/>
                  </a:moveTo>
                  <a:lnTo>
                    <a:pt x="9593298" y="3182587"/>
                  </a:lnTo>
                </a:path>
                <a:path w="11185525" h="3623310">
                  <a:moveTo>
                    <a:pt x="9560916" y="3213957"/>
                  </a:moveTo>
                  <a:lnTo>
                    <a:pt x="9560916" y="3213957"/>
                  </a:lnTo>
                </a:path>
                <a:path w="11185525" h="3623310">
                  <a:moveTo>
                    <a:pt x="9529546" y="3246339"/>
                  </a:moveTo>
                  <a:lnTo>
                    <a:pt x="9529546" y="3246339"/>
                  </a:lnTo>
                </a:path>
                <a:path w="11185525" h="3623310">
                  <a:moveTo>
                    <a:pt x="9498175" y="3277710"/>
                  </a:moveTo>
                  <a:lnTo>
                    <a:pt x="9498175" y="3277710"/>
                  </a:lnTo>
                </a:path>
                <a:path w="11185525" h="3623310">
                  <a:moveTo>
                    <a:pt x="9466805" y="3309080"/>
                  </a:moveTo>
                  <a:lnTo>
                    <a:pt x="9466805" y="3309080"/>
                  </a:lnTo>
                </a:path>
                <a:path w="11185525" h="3623310">
                  <a:moveTo>
                    <a:pt x="9434422" y="3340451"/>
                  </a:moveTo>
                  <a:lnTo>
                    <a:pt x="9434422" y="3340451"/>
                  </a:lnTo>
                </a:path>
                <a:path w="11185525" h="3623310">
                  <a:moveTo>
                    <a:pt x="9403052" y="3372833"/>
                  </a:moveTo>
                  <a:lnTo>
                    <a:pt x="9403052" y="3372833"/>
                  </a:lnTo>
                </a:path>
                <a:path w="11185525" h="3623310">
                  <a:moveTo>
                    <a:pt x="9371681" y="3404204"/>
                  </a:moveTo>
                  <a:lnTo>
                    <a:pt x="9371681" y="3404204"/>
                  </a:lnTo>
                </a:path>
                <a:path w="11185525" h="3623310">
                  <a:moveTo>
                    <a:pt x="9307928" y="3466945"/>
                  </a:moveTo>
                  <a:lnTo>
                    <a:pt x="9307928" y="3466945"/>
                  </a:lnTo>
                </a:path>
                <a:path w="11185525" h="3623310">
                  <a:moveTo>
                    <a:pt x="9276558" y="3498315"/>
                  </a:moveTo>
                  <a:lnTo>
                    <a:pt x="9276558" y="3498315"/>
                  </a:lnTo>
                </a:path>
                <a:path w="11185525" h="3623310">
                  <a:moveTo>
                    <a:pt x="9245187" y="3530698"/>
                  </a:moveTo>
                  <a:lnTo>
                    <a:pt x="9245187" y="3530698"/>
                  </a:lnTo>
                </a:path>
                <a:path w="11185525" h="3623310">
                  <a:moveTo>
                    <a:pt x="9213817" y="3562068"/>
                  </a:moveTo>
                  <a:lnTo>
                    <a:pt x="9213817" y="3562068"/>
                  </a:lnTo>
                </a:path>
                <a:path w="11185525" h="3623310">
                  <a:moveTo>
                    <a:pt x="9182446" y="3593439"/>
                  </a:moveTo>
                  <a:lnTo>
                    <a:pt x="9182446" y="3593439"/>
                  </a:lnTo>
                </a:path>
                <a:path w="11185525" h="3623310">
                  <a:moveTo>
                    <a:pt x="9892836" y="2819296"/>
                  </a:moveTo>
                  <a:lnTo>
                    <a:pt x="9892836" y="2819296"/>
                  </a:lnTo>
                </a:path>
                <a:path w="11185525" h="3623310">
                  <a:moveTo>
                    <a:pt x="9861466" y="2850667"/>
                  </a:moveTo>
                  <a:lnTo>
                    <a:pt x="9861466" y="2850667"/>
                  </a:lnTo>
                </a:path>
                <a:path w="11185525" h="3623310">
                  <a:moveTo>
                    <a:pt x="9830095" y="2882037"/>
                  </a:moveTo>
                  <a:lnTo>
                    <a:pt x="9830095" y="2882037"/>
                  </a:lnTo>
                </a:path>
                <a:path w="11185525" h="3623310">
                  <a:moveTo>
                    <a:pt x="9798725" y="2914419"/>
                  </a:moveTo>
                  <a:lnTo>
                    <a:pt x="9798725" y="2914419"/>
                  </a:lnTo>
                </a:path>
                <a:path w="11185525" h="3623310">
                  <a:moveTo>
                    <a:pt x="9766342" y="2945790"/>
                  </a:moveTo>
                  <a:lnTo>
                    <a:pt x="9766342" y="2945790"/>
                  </a:lnTo>
                </a:path>
                <a:path w="11185525" h="3623310">
                  <a:moveTo>
                    <a:pt x="9734972" y="2977160"/>
                  </a:moveTo>
                  <a:lnTo>
                    <a:pt x="9734972" y="2977160"/>
                  </a:lnTo>
                </a:path>
                <a:path w="11185525" h="3623310">
                  <a:moveTo>
                    <a:pt x="9703601" y="3008531"/>
                  </a:moveTo>
                  <a:lnTo>
                    <a:pt x="9703601" y="3008531"/>
                  </a:lnTo>
                </a:path>
                <a:path w="11185525" h="3623310">
                  <a:moveTo>
                    <a:pt x="9672231" y="3040913"/>
                  </a:moveTo>
                  <a:lnTo>
                    <a:pt x="9672231" y="3040913"/>
                  </a:lnTo>
                </a:path>
                <a:path w="11185525" h="3623310">
                  <a:moveTo>
                    <a:pt x="9639848" y="3072284"/>
                  </a:moveTo>
                  <a:lnTo>
                    <a:pt x="9639848" y="3072284"/>
                  </a:lnTo>
                </a:path>
                <a:path w="11185525" h="3623310">
                  <a:moveTo>
                    <a:pt x="9608478" y="3103654"/>
                  </a:moveTo>
                  <a:lnTo>
                    <a:pt x="9608478" y="3103654"/>
                  </a:lnTo>
                </a:path>
                <a:path w="11185525" h="3623310">
                  <a:moveTo>
                    <a:pt x="9577107" y="3135025"/>
                  </a:moveTo>
                  <a:lnTo>
                    <a:pt x="9577107" y="3135025"/>
                  </a:lnTo>
                </a:path>
                <a:path w="11185525" h="3623310">
                  <a:moveTo>
                    <a:pt x="9545737" y="3167407"/>
                  </a:moveTo>
                  <a:lnTo>
                    <a:pt x="9545737" y="3167407"/>
                  </a:lnTo>
                </a:path>
                <a:path w="11185525" h="3623310">
                  <a:moveTo>
                    <a:pt x="9513354" y="3198778"/>
                  </a:moveTo>
                  <a:lnTo>
                    <a:pt x="9513354" y="3198778"/>
                  </a:lnTo>
                </a:path>
                <a:path w="11185525" h="3623310">
                  <a:moveTo>
                    <a:pt x="9481984" y="3230148"/>
                  </a:moveTo>
                  <a:lnTo>
                    <a:pt x="9481984" y="3230148"/>
                  </a:lnTo>
                </a:path>
                <a:path w="11185525" h="3623310">
                  <a:moveTo>
                    <a:pt x="9450613" y="3261519"/>
                  </a:moveTo>
                  <a:lnTo>
                    <a:pt x="9450613" y="3261519"/>
                  </a:lnTo>
                </a:path>
                <a:path w="11185525" h="3623310">
                  <a:moveTo>
                    <a:pt x="9419243" y="3292889"/>
                  </a:moveTo>
                  <a:lnTo>
                    <a:pt x="9419243" y="3292889"/>
                  </a:lnTo>
                </a:path>
                <a:path w="11185525" h="3623310">
                  <a:moveTo>
                    <a:pt x="9387872" y="3325272"/>
                  </a:moveTo>
                  <a:lnTo>
                    <a:pt x="9387872" y="3325272"/>
                  </a:lnTo>
                </a:path>
                <a:path w="11185525" h="3623310">
                  <a:moveTo>
                    <a:pt x="9355490" y="3356642"/>
                  </a:moveTo>
                  <a:lnTo>
                    <a:pt x="9355490" y="3356642"/>
                  </a:lnTo>
                </a:path>
                <a:path w="11185525" h="3623310">
                  <a:moveTo>
                    <a:pt x="9228996" y="3483136"/>
                  </a:moveTo>
                  <a:lnTo>
                    <a:pt x="9228996" y="3483136"/>
                  </a:lnTo>
                </a:path>
                <a:path w="11185525" h="3623310">
                  <a:moveTo>
                    <a:pt x="9197626" y="3514507"/>
                  </a:moveTo>
                  <a:lnTo>
                    <a:pt x="9197626" y="3514507"/>
                  </a:lnTo>
                </a:path>
                <a:path w="11185525" h="3623310">
                  <a:moveTo>
                    <a:pt x="9166255" y="3545877"/>
                  </a:moveTo>
                  <a:lnTo>
                    <a:pt x="9166255" y="3545877"/>
                  </a:lnTo>
                </a:path>
                <a:path w="11185525" h="3623310">
                  <a:moveTo>
                    <a:pt x="9134885" y="3578260"/>
                  </a:moveTo>
                  <a:lnTo>
                    <a:pt x="9134885" y="3578260"/>
                  </a:lnTo>
                </a:path>
                <a:path w="11185525" h="3623310">
                  <a:moveTo>
                    <a:pt x="9102502" y="3609630"/>
                  </a:moveTo>
                  <a:lnTo>
                    <a:pt x="9102502" y="3609630"/>
                  </a:lnTo>
                </a:path>
                <a:path w="11185525" h="3623310">
                  <a:moveTo>
                    <a:pt x="9813904" y="2835487"/>
                  </a:moveTo>
                  <a:lnTo>
                    <a:pt x="9813904" y="2835487"/>
                  </a:lnTo>
                </a:path>
                <a:path w="11185525" h="3623310">
                  <a:moveTo>
                    <a:pt x="9782533" y="2866858"/>
                  </a:moveTo>
                  <a:lnTo>
                    <a:pt x="9782533" y="2866858"/>
                  </a:lnTo>
                </a:path>
                <a:path w="11185525" h="3623310">
                  <a:moveTo>
                    <a:pt x="9751163" y="2898228"/>
                  </a:moveTo>
                  <a:lnTo>
                    <a:pt x="9751163" y="2898228"/>
                  </a:lnTo>
                </a:path>
                <a:path w="11185525" h="3623310">
                  <a:moveTo>
                    <a:pt x="9719792" y="2929599"/>
                  </a:moveTo>
                  <a:lnTo>
                    <a:pt x="9719792" y="2929599"/>
                  </a:lnTo>
                </a:path>
                <a:path w="11185525" h="3623310">
                  <a:moveTo>
                    <a:pt x="9687410" y="2960969"/>
                  </a:moveTo>
                  <a:lnTo>
                    <a:pt x="9687410" y="2960969"/>
                  </a:lnTo>
                </a:path>
                <a:path w="11185525" h="3623310">
                  <a:moveTo>
                    <a:pt x="9656039" y="2993352"/>
                  </a:moveTo>
                  <a:lnTo>
                    <a:pt x="9656039" y="2993352"/>
                  </a:lnTo>
                </a:path>
                <a:path w="11185525" h="3623310">
                  <a:moveTo>
                    <a:pt x="9624669" y="3024722"/>
                  </a:moveTo>
                  <a:lnTo>
                    <a:pt x="9624669" y="3024722"/>
                  </a:lnTo>
                </a:path>
                <a:path w="11185525" h="3623310">
                  <a:moveTo>
                    <a:pt x="9593298" y="3056093"/>
                  </a:moveTo>
                  <a:lnTo>
                    <a:pt x="9593298" y="3056093"/>
                  </a:lnTo>
                </a:path>
                <a:path w="11185525" h="3623310">
                  <a:moveTo>
                    <a:pt x="9560916" y="3087463"/>
                  </a:moveTo>
                  <a:lnTo>
                    <a:pt x="9560916" y="3087463"/>
                  </a:lnTo>
                </a:path>
                <a:path w="11185525" h="3623310">
                  <a:moveTo>
                    <a:pt x="9529546" y="3119846"/>
                  </a:moveTo>
                  <a:lnTo>
                    <a:pt x="9529546" y="3119846"/>
                  </a:lnTo>
                </a:path>
                <a:path w="11185525" h="3623310">
                  <a:moveTo>
                    <a:pt x="9498175" y="3151216"/>
                  </a:moveTo>
                  <a:lnTo>
                    <a:pt x="9498175" y="3151216"/>
                  </a:lnTo>
                </a:path>
                <a:path w="11185525" h="3623310">
                  <a:moveTo>
                    <a:pt x="9466805" y="3182587"/>
                  </a:moveTo>
                  <a:lnTo>
                    <a:pt x="9466805" y="3182587"/>
                  </a:lnTo>
                </a:path>
                <a:path w="11185525" h="3623310">
                  <a:moveTo>
                    <a:pt x="9434422" y="3213957"/>
                  </a:moveTo>
                  <a:lnTo>
                    <a:pt x="9434422" y="3213957"/>
                  </a:lnTo>
                </a:path>
                <a:path w="11185525" h="3623310">
                  <a:moveTo>
                    <a:pt x="9403052" y="3246339"/>
                  </a:moveTo>
                  <a:lnTo>
                    <a:pt x="9403052" y="3246339"/>
                  </a:lnTo>
                </a:path>
                <a:path w="11185525" h="3623310">
                  <a:moveTo>
                    <a:pt x="9371681" y="3277710"/>
                  </a:moveTo>
                  <a:lnTo>
                    <a:pt x="9371681" y="3277710"/>
                  </a:lnTo>
                </a:path>
                <a:path w="11185525" h="3623310">
                  <a:moveTo>
                    <a:pt x="9340311" y="3309080"/>
                  </a:moveTo>
                  <a:lnTo>
                    <a:pt x="9340311" y="3309080"/>
                  </a:lnTo>
                </a:path>
                <a:path w="11185525" h="3623310">
                  <a:moveTo>
                    <a:pt x="9213817" y="3435574"/>
                  </a:moveTo>
                  <a:lnTo>
                    <a:pt x="9213817" y="3435574"/>
                  </a:lnTo>
                </a:path>
                <a:path w="11185525" h="3623310">
                  <a:moveTo>
                    <a:pt x="9182446" y="3466945"/>
                  </a:moveTo>
                  <a:lnTo>
                    <a:pt x="9182446" y="3466945"/>
                  </a:lnTo>
                </a:path>
                <a:path w="11185525" h="3623310">
                  <a:moveTo>
                    <a:pt x="9150064" y="3498315"/>
                  </a:moveTo>
                  <a:lnTo>
                    <a:pt x="9150064" y="3498315"/>
                  </a:lnTo>
                </a:path>
                <a:path w="11185525" h="3623310">
                  <a:moveTo>
                    <a:pt x="9118693" y="3530698"/>
                  </a:moveTo>
                  <a:lnTo>
                    <a:pt x="9118693" y="3530698"/>
                  </a:lnTo>
                </a:path>
                <a:path w="11185525" h="3623310">
                  <a:moveTo>
                    <a:pt x="9087323" y="3562068"/>
                  </a:moveTo>
                  <a:lnTo>
                    <a:pt x="9087323" y="3562068"/>
                  </a:lnTo>
                </a:path>
                <a:path w="11185525" h="3623310">
                  <a:moveTo>
                    <a:pt x="9055952" y="3593439"/>
                  </a:moveTo>
                  <a:lnTo>
                    <a:pt x="9055952" y="3593439"/>
                  </a:lnTo>
                </a:path>
                <a:path w="11185525" h="3623310">
                  <a:moveTo>
                    <a:pt x="9734972" y="2850667"/>
                  </a:moveTo>
                  <a:lnTo>
                    <a:pt x="9734972" y="2850667"/>
                  </a:lnTo>
                </a:path>
                <a:path w="11185525" h="3623310">
                  <a:moveTo>
                    <a:pt x="9703601" y="2882037"/>
                  </a:moveTo>
                  <a:lnTo>
                    <a:pt x="9703601" y="2882037"/>
                  </a:lnTo>
                </a:path>
                <a:path w="11185525" h="3623310">
                  <a:moveTo>
                    <a:pt x="9672231" y="2914419"/>
                  </a:moveTo>
                  <a:lnTo>
                    <a:pt x="9672231" y="2914419"/>
                  </a:lnTo>
                </a:path>
                <a:path w="11185525" h="3623310">
                  <a:moveTo>
                    <a:pt x="9639848" y="2945790"/>
                  </a:moveTo>
                  <a:lnTo>
                    <a:pt x="9639848" y="2945790"/>
                  </a:lnTo>
                </a:path>
                <a:path w="11185525" h="3623310">
                  <a:moveTo>
                    <a:pt x="9608478" y="2977160"/>
                  </a:moveTo>
                  <a:lnTo>
                    <a:pt x="9608478" y="2977160"/>
                  </a:lnTo>
                </a:path>
                <a:path w="11185525" h="3623310">
                  <a:moveTo>
                    <a:pt x="9577107" y="3008531"/>
                  </a:moveTo>
                  <a:lnTo>
                    <a:pt x="9577107" y="3008531"/>
                  </a:lnTo>
                </a:path>
                <a:path w="11185525" h="3623310">
                  <a:moveTo>
                    <a:pt x="9545737" y="3040913"/>
                  </a:moveTo>
                  <a:lnTo>
                    <a:pt x="9545737" y="3040913"/>
                  </a:lnTo>
                </a:path>
                <a:path w="11185525" h="3623310">
                  <a:moveTo>
                    <a:pt x="9513354" y="3072284"/>
                  </a:moveTo>
                  <a:lnTo>
                    <a:pt x="9513354" y="3072284"/>
                  </a:lnTo>
                </a:path>
                <a:path w="11185525" h="3623310">
                  <a:moveTo>
                    <a:pt x="9481984" y="3103654"/>
                  </a:moveTo>
                  <a:lnTo>
                    <a:pt x="9481984" y="3103654"/>
                  </a:lnTo>
                </a:path>
                <a:path w="11185525" h="3623310">
                  <a:moveTo>
                    <a:pt x="9450613" y="3135025"/>
                  </a:moveTo>
                  <a:lnTo>
                    <a:pt x="9450613" y="3135025"/>
                  </a:lnTo>
                </a:path>
                <a:path w="11185525" h="3623310">
                  <a:moveTo>
                    <a:pt x="9419243" y="3167407"/>
                  </a:moveTo>
                  <a:lnTo>
                    <a:pt x="9419243" y="3167407"/>
                  </a:lnTo>
                </a:path>
                <a:path w="11185525" h="3623310">
                  <a:moveTo>
                    <a:pt x="9387872" y="3198778"/>
                  </a:moveTo>
                  <a:lnTo>
                    <a:pt x="9387872" y="3198778"/>
                  </a:lnTo>
                </a:path>
                <a:path w="11185525" h="3623310">
                  <a:moveTo>
                    <a:pt x="9355490" y="3230148"/>
                  </a:moveTo>
                  <a:lnTo>
                    <a:pt x="9355490" y="3230148"/>
                  </a:lnTo>
                </a:path>
                <a:path w="11185525" h="3623310">
                  <a:moveTo>
                    <a:pt x="9324119" y="3261519"/>
                  </a:moveTo>
                  <a:lnTo>
                    <a:pt x="9324119" y="3261519"/>
                  </a:lnTo>
                </a:path>
                <a:path w="11185525" h="3623310">
                  <a:moveTo>
                    <a:pt x="9292749" y="3292889"/>
                  </a:moveTo>
                  <a:lnTo>
                    <a:pt x="9292749" y="3292889"/>
                  </a:lnTo>
                </a:path>
                <a:path w="11185525" h="3623310">
                  <a:moveTo>
                    <a:pt x="9261378" y="3325272"/>
                  </a:moveTo>
                  <a:lnTo>
                    <a:pt x="9261378" y="3325272"/>
                  </a:lnTo>
                </a:path>
                <a:path w="11185525" h="3623310">
                  <a:moveTo>
                    <a:pt x="9197626" y="3388013"/>
                  </a:moveTo>
                  <a:lnTo>
                    <a:pt x="9197626" y="3388013"/>
                  </a:lnTo>
                </a:path>
                <a:path w="11185525" h="3623310">
                  <a:moveTo>
                    <a:pt x="9166255" y="3419383"/>
                  </a:moveTo>
                  <a:lnTo>
                    <a:pt x="9166255" y="3419383"/>
                  </a:lnTo>
                </a:path>
                <a:path w="11185525" h="3623310">
                  <a:moveTo>
                    <a:pt x="9134885" y="3451766"/>
                  </a:moveTo>
                  <a:lnTo>
                    <a:pt x="9134885" y="3451766"/>
                  </a:lnTo>
                </a:path>
                <a:path w="11185525" h="3623310">
                  <a:moveTo>
                    <a:pt x="9102502" y="3483136"/>
                  </a:moveTo>
                  <a:lnTo>
                    <a:pt x="9102502" y="3483136"/>
                  </a:lnTo>
                </a:path>
                <a:path w="11185525" h="3623310">
                  <a:moveTo>
                    <a:pt x="9071132" y="3514507"/>
                  </a:moveTo>
                  <a:lnTo>
                    <a:pt x="9071132" y="3514507"/>
                  </a:lnTo>
                </a:path>
                <a:path w="11185525" h="3623310">
                  <a:moveTo>
                    <a:pt x="9039761" y="3545877"/>
                  </a:moveTo>
                  <a:lnTo>
                    <a:pt x="9039761" y="3545877"/>
                  </a:lnTo>
                </a:path>
                <a:path w="11185525" h="3623310">
                  <a:moveTo>
                    <a:pt x="9008391" y="3578260"/>
                  </a:moveTo>
                  <a:lnTo>
                    <a:pt x="9008391" y="3578260"/>
                  </a:lnTo>
                </a:path>
                <a:path w="11185525" h="3623310">
                  <a:moveTo>
                    <a:pt x="8976008" y="3609630"/>
                  </a:moveTo>
                  <a:lnTo>
                    <a:pt x="8976008" y="3609630"/>
                  </a:lnTo>
                </a:path>
                <a:path w="11185525" h="3623310">
                  <a:moveTo>
                    <a:pt x="9687410" y="2835487"/>
                  </a:moveTo>
                  <a:lnTo>
                    <a:pt x="9687410" y="2835487"/>
                  </a:lnTo>
                </a:path>
                <a:path w="11185525" h="3623310">
                  <a:moveTo>
                    <a:pt x="9656039" y="2866858"/>
                  </a:moveTo>
                  <a:lnTo>
                    <a:pt x="9656039" y="2866858"/>
                  </a:lnTo>
                </a:path>
                <a:path w="11185525" h="3623310">
                  <a:moveTo>
                    <a:pt x="9624669" y="2898228"/>
                  </a:moveTo>
                  <a:lnTo>
                    <a:pt x="9624669" y="2898228"/>
                  </a:lnTo>
                </a:path>
                <a:path w="11185525" h="3623310">
                  <a:moveTo>
                    <a:pt x="9593298" y="2929599"/>
                  </a:moveTo>
                  <a:lnTo>
                    <a:pt x="9593298" y="2929599"/>
                  </a:lnTo>
                </a:path>
                <a:path w="11185525" h="3623310">
                  <a:moveTo>
                    <a:pt x="9560916" y="2960969"/>
                  </a:moveTo>
                  <a:lnTo>
                    <a:pt x="9560916" y="2960969"/>
                  </a:lnTo>
                </a:path>
                <a:path w="11185525" h="3623310">
                  <a:moveTo>
                    <a:pt x="9529546" y="2993352"/>
                  </a:moveTo>
                  <a:lnTo>
                    <a:pt x="9529546" y="2993352"/>
                  </a:lnTo>
                </a:path>
                <a:path w="11185525" h="3623310">
                  <a:moveTo>
                    <a:pt x="9498175" y="3024722"/>
                  </a:moveTo>
                  <a:lnTo>
                    <a:pt x="9498175" y="3024722"/>
                  </a:lnTo>
                </a:path>
                <a:path w="11185525" h="3623310">
                  <a:moveTo>
                    <a:pt x="9466805" y="3056093"/>
                  </a:moveTo>
                  <a:lnTo>
                    <a:pt x="9466805" y="3056093"/>
                  </a:lnTo>
                </a:path>
                <a:path w="11185525" h="3623310">
                  <a:moveTo>
                    <a:pt x="9434422" y="3087463"/>
                  </a:moveTo>
                  <a:lnTo>
                    <a:pt x="9434422" y="3087463"/>
                  </a:lnTo>
                </a:path>
                <a:path w="11185525" h="3623310">
                  <a:moveTo>
                    <a:pt x="9403052" y="3119846"/>
                  </a:moveTo>
                  <a:lnTo>
                    <a:pt x="9403052" y="3119846"/>
                  </a:lnTo>
                </a:path>
                <a:path w="11185525" h="3623310">
                  <a:moveTo>
                    <a:pt x="9371681" y="3151216"/>
                  </a:moveTo>
                  <a:lnTo>
                    <a:pt x="9371681" y="3151216"/>
                  </a:lnTo>
                </a:path>
                <a:path w="11185525" h="3623310">
                  <a:moveTo>
                    <a:pt x="9340311" y="3182587"/>
                  </a:moveTo>
                  <a:lnTo>
                    <a:pt x="9340311" y="3182587"/>
                  </a:lnTo>
                </a:path>
                <a:path w="11185525" h="3623310">
                  <a:moveTo>
                    <a:pt x="9307928" y="3213957"/>
                  </a:moveTo>
                  <a:lnTo>
                    <a:pt x="9307928" y="3213957"/>
                  </a:lnTo>
                </a:path>
                <a:path w="11185525" h="3623310">
                  <a:moveTo>
                    <a:pt x="9276558" y="3246339"/>
                  </a:moveTo>
                  <a:lnTo>
                    <a:pt x="9276558" y="3246339"/>
                  </a:lnTo>
                </a:path>
                <a:path w="11185525" h="3623310">
                  <a:moveTo>
                    <a:pt x="9245187" y="3277710"/>
                  </a:moveTo>
                  <a:lnTo>
                    <a:pt x="9245187" y="3277710"/>
                  </a:lnTo>
                </a:path>
                <a:path w="11185525" h="3623310">
                  <a:moveTo>
                    <a:pt x="9213817" y="3309080"/>
                  </a:moveTo>
                  <a:lnTo>
                    <a:pt x="9213817" y="3309080"/>
                  </a:lnTo>
                </a:path>
                <a:path w="11185525" h="3623310">
                  <a:moveTo>
                    <a:pt x="9182446" y="3340451"/>
                  </a:moveTo>
                  <a:lnTo>
                    <a:pt x="9182446" y="3340451"/>
                  </a:lnTo>
                </a:path>
                <a:path w="11185525" h="3623310">
                  <a:moveTo>
                    <a:pt x="9150064" y="3372833"/>
                  </a:moveTo>
                  <a:lnTo>
                    <a:pt x="9150064" y="3372833"/>
                  </a:lnTo>
                </a:path>
                <a:path w="11185525" h="3623310">
                  <a:moveTo>
                    <a:pt x="9118693" y="3404204"/>
                  </a:moveTo>
                  <a:lnTo>
                    <a:pt x="9118693" y="3404204"/>
                  </a:lnTo>
                </a:path>
                <a:path w="11185525" h="3623310">
                  <a:moveTo>
                    <a:pt x="9087323" y="3435574"/>
                  </a:moveTo>
                  <a:lnTo>
                    <a:pt x="9087323" y="3435574"/>
                  </a:lnTo>
                </a:path>
                <a:path w="11185525" h="3623310">
                  <a:moveTo>
                    <a:pt x="9055952" y="3466945"/>
                  </a:moveTo>
                  <a:lnTo>
                    <a:pt x="9055952" y="3466945"/>
                  </a:lnTo>
                </a:path>
                <a:path w="11185525" h="3623310">
                  <a:moveTo>
                    <a:pt x="9023570" y="3498315"/>
                  </a:moveTo>
                  <a:lnTo>
                    <a:pt x="9023570" y="3498315"/>
                  </a:lnTo>
                </a:path>
                <a:path w="11185525" h="3623310">
                  <a:moveTo>
                    <a:pt x="8992199" y="3530698"/>
                  </a:moveTo>
                  <a:lnTo>
                    <a:pt x="8992199" y="3530698"/>
                  </a:lnTo>
                </a:path>
                <a:path w="11185525" h="3623310">
                  <a:moveTo>
                    <a:pt x="8960829" y="3562068"/>
                  </a:moveTo>
                  <a:lnTo>
                    <a:pt x="8960829" y="3562068"/>
                  </a:lnTo>
                </a:path>
                <a:path w="11185525" h="3623310">
                  <a:moveTo>
                    <a:pt x="8929458" y="3593439"/>
                  </a:moveTo>
                  <a:lnTo>
                    <a:pt x="8929458" y="3593439"/>
                  </a:lnTo>
                </a:path>
                <a:path w="11185525" h="3623310">
                  <a:moveTo>
                    <a:pt x="9608478" y="2850667"/>
                  </a:moveTo>
                  <a:lnTo>
                    <a:pt x="9608478" y="2850667"/>
                  </a:lnTo>
                </a:path>
                <a:path w="11185525" h="3623310">
                  <a:moveTo>
                    <a:pt x="9577107" y="2882037"/>
                  </a:moveTo>
                  <a:lnTo>
                    <a:pt x="9577107" y="2882037"/>
                  </a:lnTo>
                </a:path>
                <a:path w="11185525" h="3623310">
                  <a:moveTo>
                    <a:pt x="9545737" y="2914419"/>
                  </a:moveTo>
                  <a:lnTo>
                    <a:pt x="9545737" y="2914419"/>
                  </a:lnTo>
                </a:path>
                <a:path w="11185525" h="3623310">
                  <a:moveTo>
                    <a:pt x="9513354" y="2945790"/>
                  </a:moveTo>
                  <a:lnTo>
                    <a:pt x="9513354" y="2945790"/>
                  </a:lnTo>
                </a:path>
                <a:path w="11185525" h="3623310">
                  <a:moveTo>
                    <a:pt x="9481984" y="2977160"/>
                  </a:moveTo>
                  <a:lnTo>
                    <a:pt x="9481984" y="2977160"/>
                  </a:lnTo>
                </a:path>
                <a:path w="11185525" h="3623310">
                  <a:moveTo>
                    <a:pt x="9450613" y="3008531"/>
                  </a:moveTo>
                  <a:lnTo>
                    <a:pt x="9450613" y="3008531"/>
                  </a:lnTo>
                </a:path>
                <a:path w="11185525" h="3623310">
                  <a:moveTo>
                    <a:pt x="9419243" y="3040913"/>
                  </a:moveTo>
                  <a:lnTo>
                    <a:pt x="9419243" y="3040913"/>
                  </a:lnTo>
                </a:path>
                <a:path w="11185525" h="3623310">
                  <a:moveTo>
                    <a:pt x="9387872" y="3072284"/>
                  </a:moveTo>
                  <a:lnTo>
                    <a:pt x="9387872" y="3072284"/>
                  </a:lnTo>
                </a:path>
                <a:path w="11185525" h="3623310">
                  <a:moveTo>
                    <a:pt x="9355490" y="3103654"/>
                  </a:moveTo>
                  <a:lnTo>
                    <a:pt x="9355490" y="3103654"/>
                  </a:lnTo>
                </a:path>
                <a:path w="11185525" h="3623310">
                  <a:moveTo>
                    <a:pt x="9324119" y="3135025"/>
                  </a:moveTo>
                  <a:lnTo>
                    <a:pt x="9324119" y="3135025"/>
                  </a:lnTo>
                </a:path>
                <a:path w="11185525" h="3623310">
                  <a:moveTo>
                    <a:pt x="9292749" y="3167407"/>
                  </a:moveTo>
                  <a:lnTo>
                    <a:pt x="9292749" y="3167407"/>
                  </a:lnTo>
                </a:path>
                <a:path w="11185525" h="3623310">
                  <a:moveTo>
                    <a:pt x="9261378" y="3198778"/>
                  </a:moveTo>
                  <a:lnTo>
                    <a:pt x="9261378" y="3198778"/>
                  </a:lnTo>
                </a:path>
                <a:path w="11185525" h="3623310">
                  <a:moveTo>
                    <a:pt x="9228996" y="3230148"/>
                  </a:moveTo>
                  <a:lnTo>
                    <a:pt x="9228996" y="3230148"/>
                  </a:lnTo>
                </a:path>
                <a:path w="11185525" h="3623310">
                  <a:moveTo>
                    <a:pt x="9197626" y="3261519"/>
                  </a:moveTo>
                  <a:lnTo>
                    <a:pt x="9197626" y="3261519"/>
                  </a:lnTo>
                </a:path>
                <a:path w="11185525" h="3623310">
                  <a:moveTo>
                    <a:pt x="9166255" y="3292889"/>
                  </a:moveTo>
                  <a:lnTo>
                    <a:pt x="9166255" y="3292889"/>
                  </a:lnTo>
                </a:path>
                <a:path w="11185525" h="3623310">
                  <a:moveTo>
                    <a:pt x="9134885" y="3325272"/>
                  </a:moveTo>
                  <a:lnTo>
                    <a:pt x="9134885" y="3325272"/>
                  </a:lnTo>
                </a:path>
                <a:path w="11185525" h="3623310">
                  <a:moveTo>
                    <a:pt x="9102502" y="3356642"/>
                  </a:moveTo>
                  <a:lnTo>
                    <a:pt x="9102502" y="3356642"/>
                  </a:lnTo>
                </a:path>
                <a:path w="11185525" h="3623310">
                  <a:moveTo>
                    <a:pt x="9071132" y="3388013"/>
                  </a:moveTo>
                  <a:lnTo>
                    <a:pt x="9071132" y="3388013"/>
                  </a:lnTo>
                </a:path>
                <a:path w="11185525" h="3623310">
                  <a:moveTo>
                    <a:pt x="9039761" y="3419383"/>
                  </a:moveTo>
                  <a:lnTo>
                    <a:pt x="9039761" y="3419383"/>
                  </a:lnTo>
                </a:path>
                <a:path w="11185525" h="3623310">
                  <a:moveTo>
                    <a:pt x="9008391" y="3451766"/>
                  </a:moveTo>
                  <a:lnTo>
                    <a:pt x="9008391" y="3451766"/>
                  </a:lnTo>
                </a:path>
                <a:path w="11185525" h="3623310">
                  <a:moveTo>
                    <a:pt x="8976008" y="3483136"/>
                  </a:moveTo>
                  <a:lnTo>
                    <a:pt x="8976008" y="3483136"/>
                  </a:lnTo>
                </a:path>
                <a:path w="11185525" h="3623310">
                  <a:moveTo>
                    <a:pt x="8944638" y="3514507"/>
                  </a:moveTo>
                  <a:lnTo>
                    <a:pt x="8944638" y="3514507"/>
                  </a:lnTo>
                </a:path>
                <a:path w="11185525" h="3623310">
                  <a:moveTo>
                    <a:pt x="8913267" y="3545877"/>
                  </a:moveTo>
                  <a:lnTo>
                    <a:pt x="8913267" y="3545877"/>
                  </a:lnTo>
                </a:path>
                <a:path w="11185525" h="3623310">
                  <a:moveTo>
                    <a:pt x="8881897" y="3578260"/>
                  </a:moveTo>
                  <a:lnTo>
                    <a:pt x="8881897" y="3578260"/>
                  </a:lnTo>
                </a:path>
                <a:path w="11185525" h="3623310">
                  <a:moveTo>
                    <a:pt x="8850526" y="3609630"/>
                  </a:moveTo>
                  <a:lnTo>
                    <a:pt x="8850526" y="3609630"/>
                  </a:lnTo>
                </a:path>
                <a:path w="11185525" h="3623310">
                  <a:moveTo>
                    <a:pt x="9560916" y="2835487"/>
                  </a:moveTo>
                  <a:lnTo>
                    <a:pt x="9560916" y="2835487"/>
                  </a:lnTo>
                </a:path>
                <a:path w="11185525" h="3623310">
                  <a:moveTo>
                    <a:pt x="9529546" y="2866858"/>
                  </a:moveTo>
                  <a:lnTo>
                    <a:pt x="9529546" y="2866858"/>
                  </a:lnTo>
                </a:path>
                <a:path w="11185525" h="3623310">
                  <a:moveTo>
                    <a:pt x="9498175" y="2898228"/>
                  </a:moveTo>
                  <a:lnTo>
                    <a:pt x="9498175" y="2898228"/>
                  </a:lnTo>
                </a:path>
                <a:path w="11185525" h="3623310">
                  <a:moveTo>
                    <a:pt x="9466805" y="2929599"/>
                  </a:moveTo>
                  <a:lnTo>
                    <a:pt x="9466805" y="2929599"/>
                  </a:lnTo>
                </a:path>
                <a:path w="11185525" h="3623310">
                  <a:moveTo>
                    <a:pt x="9434422" y="2960969"/>
                  </a:moveTo>
                  <a:lnTo>
                    <a:pt x="9434422" y="2960969"/>
                  </a:lnTo>
                </a:path>
                <a:path w="11185525" h="3623310">
                  <a:moveTo>
                    <a:pt x="9403052" y="2993352"/>
                  </a:moveTo>
                  <a:lnTo>
                    <a:pt x="9403052" y="2993352"/>
                  </a:lnTo>
                </a:path>
                <a:path w="11185525" h="3623310">
                  <a:moveTo>
                    <a:pt x="9371681" y="3024722"/>
                  </a:moveTo>
                  <a:lnTo>
                    <a:pt x="9371681" y="3024722"/>
                  </a:lnTo>
                </a:path>
                <a:path w="11185525" h="3623310">
                  <a:moveTo>
                    <a:pt x="9340311" y="3056093"/>
                  </a:moveTo>
                  <a:lnTo>
                    <a:pt x="9340311" y="3056093"/>
                  </a:lnTo>
                </a:path>
                <a:path w="11185525" h="3623310">
                  <a:moveTo>
                    <a:pt x="9307928" y="3087463"/>
                  </a:moveTo>
                  <a:lnTo>
                    <a:pt x="9307928" y="3087463"/>
                  </a:lnTo>
                </a:path>
                <a:path w="11185525" h="3623310">
                  <a:moveTo>
                    <a:pt x="9276558" y="3119846"/>
                  </a:moveTo>
                  <a:lnTo>
                    <a:pt x="9276558" y="3119846"/>
                  </a:lnTo>
                </a:path>
                <a:path w="11185525" h="3623310">
                  <a:moveTo>
                    <a:pt x="9245187" y="3151216"/>
                  </a:moveTo>
                  <a:lnTo>
                    <a:pt x="9245187" y="3151216"/>
                  </a:lnTo>
                </a:path>
                <a:path w="11185525" h="3623310">
                  <a:moveTo>
                    <a:pt x="9213817" y="3182587"/>
                  </a:moveTo>
                  <a:lnTo>
                    <a:pt x="9213817" y="3182587"/>
                  </a:lnTo>
                </a:path>
                <a:path w="11185525" h="3623310">
                  <a:moveTo>
                    <a:pt x="9182446" y="3213957"/>
                  </a:moveTo>
                  <a:lnTo>
                    <a:pt x="9182446" y="3213957"/>
                  </a:lnTo>
                </a:path>
                <a:path w="11185525" h="3623310">
                  <a:moveTo>
                    <a:pt x="9150064" y="3246339"/>
                  </a:moveTo>
                  <a:lnTo>
                    <a:pt x="9150064" y="3246339"/>
                  </a:lnTo>
                </a:path>
                <a:path w="11185525" h="3623310">
                  <a:moveTo>
                    <a:pt x="9118693" y="3277710"/>
                  </a:moveTo>
                  <a:lnTo>
                    <a:pt x="9118693" y="3277710"/>
                  </a:lnTo>
                </a:path>
                <a:path w="11185525" h="3623310">
                  <a:moveTo>
                    <a:pt x="9087323" y="3309080"/>
                  </a:moveTo>
                  <a:lnTo>
                    <a:pt x="9087323" y="3309080"/>
                  </a:lnTo>
                </a:path>
                <a:path w="11185525" h="3623310">
                  <a:moveTo>
                    <a:pt x="9055952" y="3340451"/>
                  </a:moveTo>
                  <a:lnTo>
                    <a:pt x="9055952" y="3340451"/>
                  </a:lnTo>
                </a:path>
                <a:path w="11185525" h="3623310">
                  <a:moveTo>
                    <a:pt x="9023570" y="3372833"/>
                  </a:moveTo>
                  <a:lnTo>
                    <a:pt x="9023570" y="3372833"/>
                  </a:lnTo>
                </a:path>
                <a:path w="11185525" h="3623310">
                  <a:moveTo>
                    <a:pt x="8992199" y="3404204"/>
                  </a:moveTo>
                  <a:lnTo>
                    <a:pt x="8992199" y="3404204"/>
                  </a:lnTo>
                </a:path>
                <a:path w="11185525" h="3623310">
                  <a:moveTo>
                    <a:pt x="8960829" y="3435574"/>
                  </a:moveTo>
                  <a:lnTo>
                    <a:pt x="8960829" y="3435574"/>
                  </a:lnTo>
                </a:path>
                <a:path w="11185525" h="3623310">
                  <a:moveTo>
                    <a:pt x="8929458" y="3466945"/>
                  </a:moveTo>
                  <a:lnTo>
                    <a:pt x="8929458" y="3466945"/>
                  </a:lnTo>
                </a:path>
                <a:path w="11185525" h="3623310">
                  <a:moveTo>
                    <a:pt x="8897076" y="3498315"/>
                  </a:moveTo>
                  <a:lnTo>
                    <a:pt x="8897076" y="3498315"/>
                  </a:lnTo>
                </a:path>
                <a:path w="11185525" h="3623310">
                  <a:moveTo>
                    <a:pt x="8865705" y="3530698"/>
                  </a:moveTo>
                  <a:lnTo>
                    <a:pt x="8865705" y="3530698"/>
                  </a:lnTo>
                </a:path>
                <a:path w="11185525" h="3623310">
                  <a:moveTo>
                    <a:pt x="8834335" y="3562068"/>
                  </a:moveTo>
                  <a:lnTo>
                    <a:pt x="8834335" y="3562068"/>
                  </a:lnTo>
                </a:path>
                <a:path w="11185525" h="3623310">
                  <a:moveTo>
                    <a:pt x="8802964" y="3593439"/>
                  </a:moveTo>
                  <a:lnTo>
                    <a:pt x="8802964" y="3593439"/>
                  </a:lnTo>
                </a:path>
                <a:path w="11185525" h="3623310">
                  <a:moveTo>
                    <a:pt x="9481984" y="2850667"/>
                  </a:moveTo>
                  <a:lnTo>
                    <a:pt x="9481984" y="2850667"/>
                  </a:lnTo>
                </a:path>
                <a:path w="11185525" h="3623310">
                  <a:moveTo>
                    <a:pt x="9450613" y="2882037"/>
                  </a:moveTo>
                  <a:lnTo>
                    <a:pt x="9450613" y="2882037"/>
                  </a:lnTo>
                </a:path>
                <a:path w="11185525" h="3623310">
                  <a:moveTo>
                    <a:pt x="9419243" y="2914419"/>
                  </a:moveTo>
                  <a:lnTo>
                    <a:pt x="9419243" y="2914419"/>
                  </a:lnTo>
                </a:path>
                <a:path w="11185525" h="3623310">
                  <a:moveTo>
                    <a:pt x="9387872" y="2945790"/>
                  </a:moveTo>
                  <a:lnTo>
                    <a:pt x="9387872" y="2945790"/>
                  </a:lnTo>
                </a:path>
                <a:path w="11185525" h="3623310">
                  <a:moveTo>
                    <a:pt x="9355490" y="2977160"/>
                  </a:moveTo>
                  <a:lnTo>
                    <a:pt x="9355490" y="2977160"/>
                  </a:lnTo>
                </a:path>
                <a:path w="11185525" h="3623310">
                  <a:moveTo>
                    <a:pt x="9324119" y="3008531"/>
                  </a:moveTo>
                  <a:lnTo>
                    <a:pt x="9324119" y="3008531"/>
                  </a:lnTo>
                </a:path>
                <a:path w="11185525" h="3623310">
                  <a:moveTo>
                    <a:pt x="9292749" y="3040913"/>
                  </a:moveTo>
                  <a:lnTo>
                    <a:pt x="9292749" y="3040913"/>
                  </a:lnTo>
                </a:path>
                <a:path w="11185525" h="3623310">
                  <a:moveTo>
                    <a:pt x="9261378" y="3072284"/>
                  </a:moveTo>
                  <a:lnTo>
                    <a:pt x="9261378" y="3072284"/>
                  </a:lnTo>
                </a:path>
                <a:path w="11185525" h="3623310">
                  <a:moveTo>
                    <a:pt x="9228996" y="3103654"/>
                  </a:moveTo>
                  <a:lnTo>
                    <a:pt x="9228996" y="3103654"/>
                  </a:lnTo>
                </a:path>
                <a:path w="11185525" h="3623310">
                  <a:moveTo>
                    <a:pt x="9197626" y="3135025"/>
                  </a:moveTo>
                  <a:lnTo>
                    <a:pt x="9197626" y="3135025"/>
                  </a:lnTo>
                </a:path>
                <a:path w="11185525" h="3623310">
                  <a:moveTo>
                    <a:pt x="9166255" y="3167407"/>
                  </a:moveTo>
                  <a:lnTo>
                    <a:pt x="9166255" y="3167407"/>
                  </a:lnTo>
                </a:path>
                <a:path w="11185525" h="3623310">
                  <a:moveTo>
                    <a:pt x="9134885" y="3198778"/>
                  </a:moveTo>
                  <a:lnTo>
                    <a:pt x="9134885" y="3198778"/>
                  </a:lnTo>
                </a:path>
                <a:path w="11185525" h="3623310">
                  <a:moveTo>
                    <a:pt x="9102502" y="3230148"/>
                  </a:moveTo>
                  <a:lnTo>
                    <a:pt x="9102502" y="3230148"/>
                  </a:lnTo>
                </a:path>
                <a:path w="11185525" h="3623310">
                  <a:moveTo>
                    <a:pt x="9071132" y="3261519"/>
                  </a:moveTo>
                  <a:lnTo>
                    <a:pt x="9071132" y="3261519"/>
                  </a:lnTo>
                </a:path>
                <a:path w="11185525" h="3623310">
                  <a:moveTo>
                    <a:pt x="9039761" y="3292889"/>
                  </a:moveTo>
                  <a:lnTo>
                    <a:pt x="9039761" y="3292889"/>
                  </a:lnTo>
                </a:path>
                <a:path w="11185525" h="3623310">
                  <a:moveTo>
                    <a:pt x="9008391" y="3325272"/>
                  </a:moveTo>
                  <a:lnTo>
                    <a:pt x="9008391" y="3325272"/>
                  </a:lnTo>
                </a:path>
                <a:path w="11185525" h="3623310">
                  <a:moveTo>
                    <a:pt x="8976008" y="3356642"/>
                  </a:moveTo>
                  <a:lnTo>
                    <a:pt x="8976008" y="3356642"/>
                  </a:lnTo>
                </a:path>
                <a:path w="11185525" h="3623310">
                  <a:moveTo>
                    <a:pt x="8944638" y="3388013"/>
                  </a:moveTo>
                  <a:lnTo>
                    <a:pt x="8944638" y="3388013"/>
                  </a:lnTo>
                </a:path>
                <a:path w="11185525" h="3623310">
                  <a:moveTo>
                    <a:pt x="8913267" y="3419383"/>
                  </a:moveTo>
                  <a:lnTo>
                    <a:pt x="8913267" y="3419383"/>
                  </a:lnTo>
                </a:path>
                <a:path w="11185525" h="3623310">
                  <a:moveTo>
                    <a:pt x="8881897" y="3451766"/>
                  </a:moveTo>
                  <a:lnTo>
                    <a:pt x="8881897" y="3451766"/>
                  </a:lnTo>
                </a:path>
                <a:path w="11185525" h="3623310">
                  <a:moveTo>
                    <a:pt x="8850526" y="3483136"/>
                  </a:moveTo>
                  <a:lnTo>
                    <a:pt x="8850526" y="3483136"/>
                  </a:lnTo>
                </a:path>
                <a:path w="11185525" h="3623310">
                  <a:moveTo>
                    <a:pt x="8818144" y="3514507"/>
                  </a:moveTo>
                  <a:lnTo>
                    <a:pt x="8818144" y="3514507"/>
                  </a:lnTo>
                </a:path>
                <a:path w="11185525" h="3623310">
                  <a:moveTo>
                    <a:pt x="8786773" y="3545877"/>
                  </a:moveTo>
                  <a:lnTo>
                    <a:pt x="8786773" y="3545877"/>
                  </a:lnTo>
                </a:path>
                <a:path w="11185525" h="3623310">
                  <a:moveTo>
                    <a:pt x="8755403" y="3578260"/>
                  </a:moveTo>
                  <a:lnTo>
                    <a:pt x="8755403" y="3578260"/>
                  </a:lnTo>
                </a:path>
                <a:path w="11185525" h="3623310">
                  <a:moveTo>
                    <a:pt x="8724032" y="3609630"/>
                  </a:moveTo>
                  <a:lnTo>
                    <a:pt x="8724032" y="3609630"/>
                  </a:lnTo>
                </a:path>
                <a:path w="11185525" h="3623310">
                  <a:moveTo>
                    <a:pt x="9403052" y="2866858"/>
                  </a:moveTo>
                  <a:lnTo>
                    <a:pt x="9403052" y="2866858"/>
                  </a:lnTo>
                </a:path>
                <a:path w="11185525" h="3623310">
                  <a:moveTo>
                    <a:pt x="9371681" y="2898228"/>
                  </a:moveTo>
                  <a:lnTo>
                    <a:pt x="9371681" y="2898228"/>
                  </a:lnTo>
                </a:path>
                <a:path w="11185525" h="3623310">
                  <a:moveTo>
                    <a:pt x="9340311" y="2929599"/>
                  </a:moveTo>
                  <a:lnTo>
                    <a:pt x="9340311" y="2929599"/>
                  </a:lnTo>
                </a:path>
                <a:path w="11185525" h="3623310">
                  <a:moveTo>
                    <a:pt x="9307928" y="2960969"/>
                  </a:moveTo>
                  <a:lnTo>
                    <a:pt x="9307928" y="2960969"/>
                  </a:lnTo>
                </a:path>
                <a:path w="11185525" h="3623310">
                  <a:moveTo>
                    <a:pt x="9276558" y="2993352"/>
                  </a:moveTo>
                  <a:lnTo>
                    <a:pt x="9276558" y="2993352"/>
                  </a:lnTo>
                </a:path>
                <a:path w="11185525" h="3623310">
                  <a:moveTo>
                    <a:pt x="9245187" y="3024722"/>
                  </a:moveTo>
                  <a:lnTo>
                    <a:pt x="9245187" y="3024722"/>
                  </a:lnTo>
                </a:path>
                <a:path w="11185525" h="3623310">
                  <a:moveTo>
                    <a:pt x="9213817" y="3056093"/>
                  </a:moveTo>
                  <a:lnTo>
                    <a:pt x="9213817" y="3056093"/>
                  </a:lnTo>
                </a:path>
                <a:path w="11185525" h="3623310">
                  <a:moveTo>
                    <a:pt x="9182446" y="3087463"/>
                  </a:moveTo>
                  <a:lnTo>
                    <a:pt x="9182446" y="3087463"/>
                  </a:lnTo>
                </a:path>
                <a:path w="11185525" h="3623310">
                  <a:moveTo>
                    <a:pt x="9150064" y="3119846"/>
                  </a:moveTo>
                  <a:lnTo>
                    <a:pt x="9150064" y="3119846"/>
                  </a:lnTo>
                </a:path>
                <a:path w="11185525" h="3623310">
                  <a:moveTo>
                    <a:pt x="9892836" y="3578260"/>
                  </a:moveTo>
                  <a:lnTo>
                    <a:pt x="9892836" y="3578260"/>
                  </a:lnTo>
                </a:path>
                <a:path w="11185525" h="3623310">
                  <a:moveTo>
                    <a:pt x="9861466" y="3609630"/>
                  </a:moveTo>
                  <a:lnTo>
                    <a:pt x="9861466" y="3609630"/>
                  </a:lnTo>
                </a:path>
                <a:path w="11185525" h="3623310">
                  <a:moveTo>
                    <a:pt x="9877657" y="3530698"/>
                  </a:moveTo>
                  <a:lnTo>
                    <a:pt x="9877657" y="3530698"/>
                  </a:lnTo>
                </a:path>
                <a:path w="11185525" h="3623310">
                  <a:moveTo>
                    <a:pt x="9845274" y="3562068"/>
                  </a:moveTo>
                  <a:lnTo>
                    <a:pt x="9845274" y="3562068"/>
                  </a:lnTo>
                </a:path>
                <a:path w="11185525" h="3623310">
                  <a:moveTo>
                    <a:pt x="9813904" y="3593439"/>
                  </a:moveTo>
                  <a:lnTo>
                    <a:pt x="9813904" y="3593439"/>
                  </a:lnTo>
                </a:path>
                <a:path w="11185525" h="3623310">
                  <a:moveTo>
                    <a:pt x="9892836" y="3451766"/>
                  </a:moveTo>
                  <a:lnTo>
                    <a:pt x="9892836" y="3451766"/>
                  </a:lnTo>
                </a:path>
                <a:path w="11185525" h="3623310">
                  <a:moveTo>
                    <a:pt x="9861466" y="3483136"/>
                  </a:moveTo>
                  <a:lnTo>
                    <a:pt x="9861466" y="3483136"/>
                  </a:lnTo>
                </a:path>
                <a:path w="11185525" h="3623310">
                  <a:moveTo>
                    <a:pt x="9830095" y="3514507"/>
                  </a:moveTo>
                  <a:lnTo>
                    <a:pt x="9830095" y="3514507"/>
                  </a:lnTo>
                </a:path>
                <a:path w="11185525" h="3623310">
                  <a:moveTo>
                    <a:pt x="9798725" y="3545877"/>
                  </a:moveTo>
                  <a:lnTo>
                    <a:pt x="9798725" y="3545877"/>
                  </a:lnTo>
                </a:path>
                <a:path w="11185525" h="3623310">
                  <a:moveTo>
                    <a:pt x="9766342" y="3578260"/>
                  </a:moveTo>
                  <a:lnTo>
                    <a:pt x="9766342" y="3578260"/>
                  </a:lnTo>
                </a:path>
                <a:path w="11185525" h="3623310">
                  <a:moveTo>
                    <a:pt x="9734972" y="3609630"/>
                  </a:moveTo>
                  <a:lnTo>
                    <a:pt x="9734972" y="3609630"/>
                  </a:lnTo>
                </a:path>
                <a:path w="11185525" h="3623310">
                  <a:moveTo>
                    <a:pt x="9877657" y="3404204"/>
                  </a:moveTo>
                  <a:lnTo>
                    <a:pt x="9877657" y="3404204"/>
                  </a:lnTo>
                </a:path>
                <a:path w="11185525" h="3623310">
                  <a:moveTo>
                    <a:pt x="9845274" y="3435574"/>
                  </a:moveTo>
                  <a:lnTo>
                    <a:pt x="9845274" y="3435574"/>
                  </a:lnTo>
                </a:path>
                <a:path w="11185525" h="3623310">
                  <a:moveTo>
                    <a:pt x="9813904" y="3466945"/>
                  </a:moveTo>
                  <a:lnTo>
                    <a:pt x="9813904" y="3466945"/>
                  </a:lnTo>
                </a:path>
                <a:path w="11185525" h="3623310">
                  <a:moveTo>
                    <a:pt x="9782533" y="3498315"/>
                  </a:moveTo>
                  <a:lnTo>
                    <a:pt x="9782533" y="3498315"/>
                  </a:lnTo>
                </a:path>
                <a:path w="11185525" h="3623310">
                  <a:moveTo>
                    <a:pt x="9751163" y="3530698"/>
                  </a:moveTo>
                  <a:lnTo>
                    <a:pt x="9751163" y="3530698"/>
                  </a:lnTo>
                </a:path>
                <a:path w="11185525" h="3623310">
                  <a:moveTo>
                    <a:pt x="9719792" y="3562068"/>
                  </a:moveTo>
                  <a:lnTo>
                    <a:pt x="9719792" y="3562068"/>
                  </a:lnTo>
                </a:path>
                <a:path w="11185525" h="3623310">
                  <a:moveTo>
                    <a:pt x="9687410" y="3593439"/>
                  </a:moveTo>
                  <a:lnTo>
                    <a:pt x="9687410" y="3593439"/>
                  </a:lnTo>
                </a:path>
                <a:path w="11185525" h="3623310">
                  <a:moveTo>
                    <a:pt x="9892836" y="3325272"/>
                  </a:moveTo>
                  <a:lnTo>
                    <a:pt x="9892836" y="3325272"/>
                  </a:lnTo>
                </a:path>
                <a:path w="11185525" h="3623310">
                  <a:moveTo>
                    <a:pt x="9861466" y="3356642"/>
                  </a:moveTo>
                  <a:lnTo>
                    <a:pt x="9861466" y="3356642"/>
                  </a:lnTo>
                </a:path>
                <a:path w="11185525" h="3623310">
                  <a:moveTo>
                    <a:pt x="9830095" y="3388013"/>
                  </a:moveTo>
                  <a:lnTo>
                    <a:pt x="9830095" y="3388013"/>
                  </a:lnTo>
                </a:path>
                <a:path w="11185525" h="3623310">
                  <a:moveTo>
                    <a:pt x="9798725" y="3419383"/>
                  </a:moveTo>
                  <a:lnTo>
                    <a:pt x="9798725" y="3419383"/>
                  </a:lnTo>
                </a:path>
                <a:path w="11185525" h="3623310">
                  <a:moveTo>
                    <a:pt x="9766342" y="3451766"/>
                  </a:moveTo>
                  <a:lnTo>
                    <a:pt x="9766342" y="3451766"/>
                  </a:lnTo>
                </a:path>
                <a:path w="11185525" h="3623310">
                  <a:moveTo>
                    <a:pt x="9734972" y="3483136"/>
                  </a:moveTo>
                  <a:lnTo>
                    <a:pt x="9734972" y="3483136"/>
                  </a:lnTo>
                </a:path>
                <a:path w="11185525" h="3623310">
                  <a:moveTo>
                    <a:pt x="9703601" y="3514507"/>
                  </a:moveTo>
                  <a:lnTo>
                    <a:pt x="9703601" y="3514507"/>
                  </a:lnTo>
                </a:path>
                <a:path w="11185525" h="3623310">
                  <a:moveTo>
                    <a:pt x="9672231" y="3545877"/>
                  </a:moveTo>
                  <a:lnTo>
                    <a:pt x="9672231" y="3545877"/>
                  </a:lnTo>
                </a:path>
                <a:path w="11185525" h="3623310">
                  <a:moveTo>
                    <a:pt x="9639848" y="3578260"/>
                  </a:moveTo>
                  <a:lnTo>
                    <a:pt x="9639848" y="3578260"/>
                  </a:lnTo>
                </a:path>
                <a:path w="11185525" h="3623310">
                  <a:moveTo>
                    <a:pt x="9608478" y="3609630"/>
                  </a:moveTo>
                  <a:lnTo>
                    <a:pt x="9608478" y="3609630"/>
                  </a:lnTo>
                </a:path>
                <a:path w="11185525" h="3623310">
                  <a:moveTo>
                    <a:pt x="9877657" y="3277710"/>
                  </a:moveTo>
                  <a:lnTo>
                    <a:pt x="9877657" y="3277710"/>
                  </a:lnTo>
                </a:path>
                <a:path w="11185525" h="3623310">
                  <a:moveTo>
                    <a:pt x="9845274" y="3309080"/>
                  </a:moveTo>
                  <a:lnTo>
                    <a:pt x="9845274" y="3309080"/>
                  </a:lnTo>
                </a:path>
                <a:path w="11185525" h="3623310">
                  <a:moveTo>
                    <a:pt x="9813904" y="3340451"/>
                  </a:moveTo>
                  <a:lnTo>
                    <a:pt x="9813904" y="3340451"/>
                  </a:lnTo>
                </a:path>
                <a:path w="11185525" h="3623310">
                  <a:moveTo>
                    <a:pt x="9782533" y="3372833"/>
                  </a:moveTo>
                  <a:lnTo>
                    <a:pt x="9782533" y="3372833"/>
                  </a:lnTo>
                </a:path>
                <a:path w="11185525" h="3623310">
                  <a:moveTo>
                    <a:pt x="9751163" y="3404204"/>
                  </a:moveTo>
                  <a:lnTo>
                    <a:pt x="9751163" y="3404204"/>
                  </a:lnTo>
                </a:path>
                <a:path w="11185525" h="3623310">
                  <a:moveTo>
                    <a:pt x="9719792" y="3435574"/>
                  </a:moveTo>
                  <a:lnTo>
                    <a:pt x="9719792" y="3435574"/>
                  </a:lnTo>
                </a:path>
                <a:path w="11185525" h="3623310">
                  <a:moveTo>
                    <a:pt x="9687410" y="3466945"/>
                  </a:moveTo>
                  <a:lnTo>
                    <a:pt x="9687410" y="3466945"/>
                  </a:lnTo>
                </a:path>
                <a:path w="11185525" h="3623310">
                  <a:moveTo>
                    <a:pt x="9656039" y="3498315"/>
                  </a:moveTo>
                  <a:lnTo>
                    <a:pt x="9656039" y="3498315"/>
                  </a:lnTo>
                </a:path>
                <a:path w="11185525" h="3623310">
                  <a:moveTo>
                    <a:pt x="9624669" y="3530698"/>
                  </a:moveTo>
                  <a:lnTo>
                    <a:pt x="9624669" y="3530698"/>
                  </a:lnTo>
                </a:path>
                <a:path w="11185525" h="3623310">
                  <a:moveTo>
                    <a:pt x="9593298" y="3562068"/>
                  </a:moveTo>
                  <a:lnTo>
                    <a:pt x="9593298" y="3562068"/>
                  </a:lnTo>
                </a:path>
                <a:path w="11185525" h="3623310">
                  <a:moveTo>
                    <a:pt x="9560916" y="3593439"/>
                  </a:moveTo>
                  <a:lnTo>
                    <a:pt x="9560916" y="3593439"/>
                  </a:lnTo>
                </a:path>
                <a:path w="11185525" h="3623310">
                  <a:moveTo>
                    <a:pt x="9892836" y="3198778"/>
                  </a:moveTo>
                  <a:lnTo>
                    <a:pt x="9892836" y="3198778"/>
                  </a:lnTo>
                </a:path>
                <a:path w="11185525" h="3623310">
                  <a:moveTo>
                    <a:pt x="9861466" y="3230148"/>
                  </a:moveTo>
                  <a:lnTo>
                    <a:pt x="9861466" y="3230148"/>
                  </a:lnTo>
                </a:path>
                <a:path w="11185525" h="3623310">
                  <a:moveTo>
                    <a:pt x="9830095" y="3261519"/>
                  </a:moveTo>
                  <a:lnTo>
                    <a:pt x="9830095" y="3261519"/>
                  </a:lnTo>
                </a:path>
                <a:path w="11185525" h="3623310">
                  <a:moveTo>
                    <a:pt x="9798725" y="3292889"/>
                  </a:moveTo>
                  <a:lnTo>
                    <a:pt x="9798725" y="3292889"/>
                  </a:lnTo>
                </a:path>
                <a:path w="11185525" h="3623310">
                  <a:moveTo>
                    <a:pt x="9766342" y="3325272"/>
                  </a:moveTo>
                  <a:lnTo>
                    <a:pt x="9766342" y="3325272"/>
                  </a:lnTo>
                </a:path>
                <a:path w="11185525" h="3623310">
                  <a:moveTo>
                    <a:pt x="9734972" y="3356642"/>
                  </a:moveTo>
                  <a:lnTo>
                    <a:pt x="9734972" y="3356642"/>
                  </a:lnTo>
                </a:path>
                <a:path w="11185525" h="3623310">
                  <a:moveTo>
                    <a:pt x="9703601" y="3388013"/>
                  </a:moveTo>
                  <a:lnTo>
                    <a:pt x="9703601" y="3388013"/>
                  </a:lnTo>
                </a:path>
                <a:path w="11185525" h="3623310">
                  <a:moveTo>
                    <a:pt x="9672231" y="3419383"/>
                  </a:moveTo>
                  <a:lnTo>
                    <a:pt x="9672231" y="3419383"/>
                  </a:lnTo>
                </a:path>
                <a:path w="11185525" h="3623310">
                  <a:moveTo>
                    <a:pt x="9639848" y="3451766"/>
                  </a:moveTo>
                  <a:lnTo>
                    <a:pt x="9639848" y="3451766"/>
                  </a:lnTo>
                </a:path>
                <a:path w="11185525" h="3623310">
                  <a:moveTo>
                    <a:pt x="9608478" y="3483136"/>
                  </a:moveTo>
                  <a:lnTo>
                    <a:pt x="9608478" y="3483136"/>
                  </a:lnTo>
                </a:path>
                <a:path w="11185525" h="3623310">
                  <a:moveTo>
                    <a:pt x="9577107" y="3514507"/>
                  </a:moveTo>
                  <a:lnTo>
                    <a:pt x="9577107" y="3514507"/>
                  </a:lnTo>
                </a:path>
                <a:path w="11185525" h="3623310">
                  <a:moveTo>
                    <a:pt x="9545737" y="3545877"/>
                  </a:moveTo>
                  <a:lnTo>
                    <a:pt x="9545737" y="3545877"/>
                  </a:lnTo>
                </a:path>
                <a:path w="11185525" h="3623310">
                  <a:moveTo>
                    <a:pt x="9513354" y="3578260"/>
                  </a:moveTo>
                  <a:lnTo>
                    <a:pt x="9513354" y="3578260"/>
                  </a:lnTo>
                </a:path>
                <a:path w="11185525" h="3623310">
                  <a:moveTo>
                    <a:pt x="9481984" y="3609630"/>
                  </a:moveTo>
                  <a:lnTo>
                    <a:pt x="9481984" y="3609630"/>
                  </a:lnTo>
                </a:path>
                <a:path w="11185525" h="3623310">
                  <a:moveTo>
                    <a:pt x="9877657" y="3151216"/>
                  </a:moveTo>
                  <a:lnTo>
                    <a:pt x="9877657" y="3151216"/>
                  </a:lnTo>
                </a:path>
                <a:path w="11185525" h="3623310">
                  <a:moveTo>
                    <a:pt x="9845274" y="3182587"/>
                  </a:moveTo>
                  <a:lnTo>
                    <a:pt x="9845274" y="3182587"/>
                  </a:lnTo>
                </a:path>
                <a:path w="11185525" h="3623310">
                  <a:moveTo>
                    <a:pt x="9813904" y="3213957"/>
                  </a:moveTo>
                  <a:lnTo>
                    <a:pt x="9813904" y="3213957"/>
                  </a:lnTo>
                </a:path>
                <a:path w="11185525" h="3623310">
                  <a:moveTo>
                    <a:pt x="9782533" y="3246339"/>
                  </a:moveTo>
                  <a:lnTo>
                    <a:pt x="9782533" y="3246339"/>
                  </a:lnTo>
                </a:path>
                <a:path w="11185525" h="3623310">
                  <a:moveTo>
                    <a:pt x="9751163" y="3277710"/>
                  </a:moveTo>
                  <a:lnTo>
                    <a:pt x="9751163" y="3277710"/>
                  </a:lnTo>
                </a:path>
                <a:path w="11185525" h="3623310">
                  <a:moveTo>
                    <a:pt x="9719792" y="3309080"/>
                  </a:moveTo>
                  <a:lnTo>
                    <a:pt x="9719792" y="3309080"/>
                  </a:lnTo>
                </a:path>
                <a:path w="11185525" h="3623310">
                  <a:moveTo>
                    <a:pt x="9687410" y="3340451"/>
                  </a:moveTo>
                  <a:lnTo>
                    <a:pt x="9687410" y="3340451"/>
                  </a:lnTo>
                </a:path>
                <a:path w="11185525" h="3623310">
                  <a:moveTo>
                    <a:pt x="9656039" y="3372833"/>
                  </a:moveTo>
                  <a:lnTo>
                    <a:pt x="9656039" y="3372833"/>
                  </a:lnTo>
                </a:path>
                <a:path w="11185525" h="3623310">
                  <a:moveTo>
                    <a:pt x="9624669" y="3404204"/>
                  </a:moveTo>
                  <a:lnTo>
                    <a:pt x="9624669" y="3404204"/>
                  </a:lnTo>
                </a:path>
                <a:path w="11185525" h="3623310">
                  <a:moveTo>
                    <a:pt x="9593298" y="3435574"/>
                  </a:moveTo>
                  <a:lnTo>
                    <a:pt x="9593298" y="3435574"/>
                  </a:lnTo>
                </a:path>
                <a:path w="11185525" h="3623310">
                  <a:moveTo>
                    <a:pt x="9560916" y="3466945"/>
                  </a:moveTo>
                  <a:lnTo>
                    <a:pt x="9560916" y="3466945"/>
                  </a:lnTo>
                </a:path>
                <a:path w="11185525" h="3623310">
                  <a:moveTo>
                    <a:pt x="9529546" y="3498315"/>
                  </a:moveTo>
                  <a:lnTo>
                    <a:pt x="9529546" y="3498315"/>
                  </a:lnTo>
                </a:path>
                <a:path w="11185525" h="3623310">
                  <a:moveTo>
                    <a:pt x="9498175" y="3530698"/>
                  </a:moveTo>
                  <a:lnTo>
                    <a:pt x="9498175" y="3530698"/>
                  </a:lnTo>
                </a:path>
                <a:path w="11185525" h="3623310">
                  <a:moveTo>
                    <a:pt x="9466805" y="3562068"/>
                  </a:moveTo>
                  <a:lnTo>
                    <a:pt x="9466805" y="3562068"/>
                  </a:lnTo>
                </a:path>
                <a:path w="11185525" h="3623310">
                  <a:moveTo>
                    <a:pt x="9434422" y="3593439"/>
                  </a:moveTo>
                  <a:lnTo>
                    <a:pt x="9434422" y="3593439"/>
                  </a:lnTo>
                </a:path>
                <a:path w="11185525" h="3623310">
                  <a:moveTo>
                    <a:pt x="9892836" y="3072284"/>
                  </a:moveTo>
                  <a:lnTo>
                    <a:pt x="9892836" y="3072284"/>
                  </a:lnTo>
                </a:path>
                <a:path w="11185525" h="3623310">
                  <a:moveTo>
                    <a:pt x="9861466" y="3103654"/>
                  </a:moveTo>
                  <a:lnTo>
                    <a:pt x="9861466" y="3103654"/>
                  </a:lnTo>
                </a:path>
                <a:path w="11185525" h="3623310">
                  <a:moveTo>
                    <a:pt x="9830095" y="3135025"/>
                  </a:moveTo>
                  <a:lnTo>
                    <a:pt x="9830095" y="3135025"/>
                  </a:lnTo>
                </a:path>
                <a:path w="11185525" h="3623310">
                  <a:moveTo>
                    <a:pt x="9798725" y="3167407"/>
                  </a:moveTo>
                  <a:lnTo>
                    <a:pt x="9798725" y="3167407"/>
                  </a:lnTo>
                </a:path>
                <a:path w="11185525" h="3623310">
                  <a:moveTo>
                    <a:pt x="9766342" y="3198778"/>
                  </a:moveTo>
                  <a:lnTo>
                    <a:pt x="9766342" y="3198778"/>
                  </a:lnTo>
                </a:path>
                <a:path w="11185525" h="3623310">
                  <a:moveTo>
                    <a:pt x="9734972" y="3230148"/>
                  </a:moveTo>
                  <a:lnTo>
                    <a:pt x="9734972" y="3230148"/>
                  </a:lnTo>
                </a:path>
                <a:path w="11185525" h="3623310">
                  <a:moveTo>
                    <a:pt x="9703601" y="3261519"/>
                  </a:moveTo>
                  <a:lnTo>
                    <a:pt x="9703601" y="3261519"/>
                  </a:lnTo>
                </a:path>
                <a:path w="11185525" h="3623310">
                  <a:moveTo>
                    <a:pt x="9672231" y="3292889"/>
                  </a:moveTo>
                  <a:lnTo>
                    <a:pt x="9672231" y="3292889"/>
                  </a:lnTo>
                </a:path>
                <a:path w="11185525" h="3623310">
                  <a:moveTo>
                    <a:pt x="9639848" y="3325272"/>
                  </a:moveTo>
                  <a:lnTo>
                    <a:pt x="9639848" y="3325272"/>
                  </a:lnTo>
                </a:path>
                <a:path w="11185525" h="3623310">
                  <a:moveTo>
                    <a:pt x="9608478" y="3356642"/>
                  </a:moveTo>
                  <a:lnTo>
                    <a:pt x="9608478" y="3356642"/>
                  </a:lnTo>
                </a:path>
                <a:path w="11185525" h="3623310">
                  <a:moveTo>
                    <a:pt x="7564336" y="2871917"/>
                  </a:moveTo>
                  <a:lnTo>
                    <a:pt x="7564336" y="2871917"/>
                  </a:lnTo>
                </a:path>
                <a:path w="11185525" h="3623310">
                  <a:moveTo>
                    <a:pt x="7585587" y="1460245"/>
                  </a:moveTo>
                  <a:lnTo>
                    <a:pt x="7649340" y="1396492"/>
                  </a:lnTo>
                </a:path>
                <a:path w="11185525" h="3623310">
                  <a:moveTo>
                    <a:pt x="7585587" y="1586739"/>
                  </a:moveTo>
                  <a:lnTo>
                    <a:pt x="7649340" y="1522986"/>
                  </a:lnTo>
                </a:path>
                <a:path w="11185525" h="3623310">
                  <a:moveTo>
                    <a:pt x="7585587" y="1713233"/>
                  </a:moveTo>
                  <a:lnTo>
                    <a:pt x="7649340" y="1649480"/>
                  </a:lnTo>
                </a:path>
                <a:path w="11185525" h="3623310">
                  <a:moveTo>
                    <a:pt x="7585587" y="1839727"/>
                  </a:moveTo>
                  <a:lnTo>
                    <a:pt x="7649340" y="1775974"/>
                  </a:lnTo>
                </a:path>
                <a:path w="11185525" h="3623310">
                  <a:moveTo>
                    <a:pt x="7585587" y="1966221"/>
                  </a:moveTo>
                  <a:lnTo>
                    <a:pt x="7649340" y="1902468"/>
                  </a:lnTo>
                </a:path>
                <a:path w="11185525" h="3623310">
                  <a:moveTo>
                    <a:pt x="7585587" y="2092715"/>
                  </a:moveTo>
                  <a:lnTo>
                    <a:pt x="7649340" y="2028962"/>
                  </a:lnTo>
                </a:path>
                <a:path w="11185525" h="3623310">
                  <a:moveTo>
                    <a:pt x="7585587" y="2218197"/>
                  </a:moveTo>
                  <a:lnTo>
                    <a:pt x="7649340" y="2155456"/>
                  </a:lnTo>
                </a:path>
                <a:path w="11185525" h="3623310">
                  <a:moveTo>
                    <a:pt x="7561300" y="810573"/>
                  </a:moveTo>
                  <a:lnTo>
                    <a:pt x="7561300" y="3622785"/>
                  </a:lnTo>
                </a:path>
                <a:path w="11185525" h="3623310">
                  <a:moveTo>
                    <a:pt x="8953745" y="850039"/>
                  </a:moveTo>
                  <a:lnTo>
                    <a:pt x="8994223" y="810573"/>
                  </a:lnTo>
                </a:path>
                <a:path w="11185525" h="3623310">
                  <a:moveTo>
                    <a:pt x="8953745" y="976533"/>
                  </a:moveTo>
                  <a:lnTo>
                    <a:pt x="9120717" y="810573"/>
                  </a:lnTo>
                </a:path>
                <a:path w="11185525" h="3623310">
                  <a:moveTo>
                    <a:pt x="8953745" y="1103026"/>
                  </a:moveTo>
                  <a:lnTo>
                    <a:pt x="9247211" y="810573"/>
                  </a:lnTo>
                </a:path>
                <a:path w="11185525" h="3623310">
                  <a:moveTo>
                    <a:pt x="8953745" y="1229520"/>
                  </a:moveTo>
                  <a:lnTo>
                    <a:pt x="9373705" y="810573"/>
                  </a:lnTo>
                </a:path>
                <a:path w="11185525" h="3623310">
                  <a:moveTo>
                    <a:pt x="8998271" y="1311488"/>
                  </a:moveTo>
                  <a:lnTo>
                    <a:pt x="9218876" y="1090883"/>
                  </a:lnTo>
                </a:path>
                <a:path w="11185525" h="3623310">
                  <a:moveTo>
                    <a:pt x="9306916" y="1003855"/>
                  </a:moveTo>
                  <a:lnTo>
                    <a:pt x="9500199" y="810573"/>
                  </a:lnTo>
                </a:path>
                <a:path w="11185525" h="3623310">
                  <a:moveTo>
                    <a:pt x="9121729" y="1314524"/>
                  </a:moveTo>
                  <a:lnTo>
                    <a:pt x="9292749" y="1144516"/>
                  </a:lnTo>
                </a:path>
                <a:path w="11185525" h="3623310">
                  <a:moveTo>
                    <a:pt x="9359538" y="1076716"/>
                  </a:moveTo>
                  <a:lnTo>
                    <a:pt x="9626693" y="810573"/>
                  </a:lnTo>
                </a:path>
                <a:path w="11185525" h="3623310">
                  <a:moveTo>
                    <a:pt x="9245187" y="1317560"/>
                  </a:moveTo>
                  <a:lnTo>
                    <a:pt x="9753187" y="810573"/>
                  </a:lnTo>
                </a:path>
                <a:path w="11185525" h="3623310">
                  <a:moveTo>
                    <a:pt x="9368645" y="1320596"/>
                  </a:moveTo>
                  <a:lnTo>
                    <a:pt x="9879681" y="810573"/>
                  </a:lnTo>
                </a:path>
                <a:path w="11185525" h="3623310">
                  <a:moveTo>
                    <a:pt x="9492103" y="1324644"/>
                  </a:moveTo>
                  <a:lnTo>
                    <a:pt x="9896884" y="918851"/>
                  </a:lnTo>
                </a:path>
                <a:path w="11185525" h="3623310">
                  <a:moveTo>
                    <a:pt x="9945458" y="871290"/>
                  </a:moveTo>
                  <a:lnTo>
                    <a:pt x="10006175" y="810573"/>
                  </a:lnTo>
                </a:path>
                <a:path w="11185525" h="3623310">
                  <a:moveTo>
                    <a:pt x="9614549" y="1327680"/>
                  </a:moveTo>
                  <a:lnTo>
                    <a:pt x="9896884" y="1045345"/>
                  </a:lnTo>
                </a:path>
                <a:path w="11185525" h="3623310">
                  <a:moveTo>
                    <a:pt x="9945458" y="996772"/>
                  </a:moveTo>
                  <a:lnTo>
                    <a:pt x="10132669" y="810573"/>
                  </a:lnTo>
                </a:path>
                <a:path w="11185525" h="3623310">
                  <a:moveTo>
                    <a:pt x="9837179" y="1231544"/>
                  </a:moveTo>
                  <a:lnTo>
                    <a:pt x="9896884" y="1171839"/>
                  </a:lnTo>
                </a:path>
                <a:path w="11185525" h="3623310">
                  <a:moveTo>
                    <a:pt x="9945458" y="1123266"/>
                  </a:moveTo>
                  <a:lnTo>
                    <a:pt x="10259162" y="810573"/>
                  </a:lnTo>
                </a:path>
                <a:path w="11185525" h="3623310">
                  <a:moveTo>
                    <a:pt x="9886764" y="1308453"/>
                  </a:moveTo>
                  <a:lnTo>
                    <a:pt x="9896884" y="1297321"/>
                  </a:lnTo>
                </a:path>
                <a:path w="11185525" h="3623310">
                  <a:moveTo>
                    <a:pt x="9945458" y="1249759"/>
                  </a:moveTo>
                  <a:lnTo>
                    <a:pt x="9957601" y="1237616"/>
                  </a:lnTo>
                </a:path>
                <a:path w="11185525" h="3623310">
                  <a:moveTo>
                    <a:pt x="9963673" y="1231544"/>
                  </a:moveTo>
                  <a:lnTo>
                    <a:pt x="10260174" y="935043"/>
                  </a:lnTo>
                </a:path>
                <a:path w="11185525" h="3623310">
                  <a:moveTo>
                    <a:pt x="10090167" y="1231544"/>
                  </a:moveTo>
                  <a:lnTo>
                    <a:pt x="10260174" y="1061536"/>
                  </a:lnTo>
                </a:path>
                <a:path w="11185525" h="3623310">
                  <a:moveTo>
                    <a:pt x="10214637" y="1232556"/>
                  </a:moveTo>
                  <a:lnTo>
                    <a:pt x="10260174" y="1188030"/>
                  </a:lnTo>
                </a:path>
                <a:path w="11185525" h="3623310">
                  <a:moveTo>
                    <a:pt x="10239935" y="1334763"/>
                  </a:moveTo>
                  <a:lnTo>
                    <a:pt x="10260174" y="1314524"/>
                  </a:lnTo>
                </a:path>
                <a:path w="11185525" h="3623310">
                  <a:moveTo>
                    <a:pt x="9083275" y="1313512"/>
                  </a:moveTo>
                  <a:lnTo>
                    <a:pt x="8953745" y="1184995"/>
                  </a:lnTo>
                </a:path>
                <a:path w="11185525" h="3623310">
                  <a:moveTo>
                    <a:pt x="9212805" y="1316548"/>
                  </a:moveTo>
                  <a:lnTo>
                    <a:pt x="8953745" y="1058501"/>
                  </a:lnTo>
                </a:path>
                <a:path w="11185525" h="3623310">
                  <a:moveTo>
                    <a:pt x="9342335" y="1320596"/>
                  </a:moveTo>
                  <a:lnTo>
                    <a:pt x="8953745" y="932007"/>
                  </a:lnTo>
                </a:path>
                <a:path w="11185525" h="3623310">
                  <a:moveTo>
                    <a:pt x="9471864" y="1323632"/>
                  </a:moveTo>
                  <a:lnTo>
                    <a:pt x="9292749" y="1144516"/>
                  </a:lnTo>
                </a:path>
                <a:path w="11185525" h="3623310">
                  <a:moveTo>
                    <a:pt x="9216853" y="1068620"/>
                  </a:moveTo>
                  <a:lnTo>
                    <a:pt x="8958805" y="810573"/>
                  </a:lnTo>
                </a:path>
                <a:path w="11185525" h="3623310">
                  <a:moveTo>
                    <a:pt x="9602406" y="1326668"/>
                  </a:moveTo>
                  <a:lnTo>
                    <a:pt x="9358526" y="1083799"/>
                  </a:lnTo>
                </a:path>
                <a:path w="11185525" h="3623310">
                  <a:moveTo>
                    <a:pt x="9277570" y="1001831"/>
                  </a:moveTo>
                  <a:lnTo>
                    <a:pt x="9085299" y="810573"/>
                  </a:lnTo>
                </a:path>
                <a:path w="11185525" h="3623310">
                  <a:moveTo>
                    <a:pt x="9729912" y="1327680"/>
                  </a:moveTo>
                  <a:lnTo>
                    <a:pt x="9211793" y="810573"/>
                  </a:lnTo>
                </a:path>
                <a:path w="11185525" h="3623310">
                  <a:moveTo>
                    <a:pt x="9759259" y="1231544"/>
                  </a:moveTo>
                  <a:lnTo>
                    <a:pt x="9338287" y="810573"/>
                  </a:lnTo>
                </a:path>
                <a:path w="11185525" h="3623310">
                  <a:moveTo>
                    <a:pt x="9885752" y="1231544"/>
                  </a:moveTo>
                  <a:lnTo>
                    <a:pt x="9464781" y="810573"/>
                  </a:lnTo>
                </a:path>
                <a:path w="11185525" h="3623310">
                  <a:moveTo>
                    <a:pt x="9957601" y="1303393"/>
                  </a:moveTo>
                  <a:lnTo>
                    <a:pt x="9945458" y="1290237"/>
                  </a:lnTo>
                </a:path>
                <a:path w="11185525" h="3623310">
                  <a:moveTo>
                    <a:pt x="9896884" y="1242676"/>
                  </a:moveTo>
                  <a:lnTo>
                    <a:pt x="9886764" y="1232556"/>
                  </a:lnTo>
                </a:path>
                <a:path w="11185525" h="3623310">
                  <a:moveTo>
                    <a:pt x="9896884" y="1116182"/>
                  </a:moveTo>
                  <a:lnTo>
                    <a:pt x="9591275" y="810573"/>
                  </a:lnTo>
                </a:path>
                <a:path w="11185525" h="3623310">
                  <a:moveTo>
                    <a:pt x="10012246" y="1231544"/>
                  </a:moveTo>
                  <a:lnTo>
                    <a:pt x="9945458" y="1164756"/>
                  </a:lnTo>
                </a:path>
                <a:path w="11185525" h="3623310">
                  <a:moveTo>
                    <a:pt x="10241959" y="1334763"/>
                  </a:moveTo>
                  <a:lnTo>
                    <a:pt x="10214637" y="1307441"/>
                  </a:lnTo>
                </a:path>
                <a:path w="11185525" h="3623310">
                  <a:moveTo>
                    <a:pt x="9896884" y="989688"/>
                  </a:moveTo>
                  <a:lnTo>
                    <a:pt x="9717769" y="810573"/>
                  </a:lnTo>
                </a:path>
                <a:path w="11185525" h="3623310">
                  <a:moveTo>
                    <a:pt x="10138740" y="1231544"/>
                  </a:moveTo>
                  <a:lnTo>
                    <a:pt x="9945458" y="1038262"/>
                  </a:lnTo>
                </a:path>
                <a:path w="11185525" h="3623310">
                  <a:moveTo>
                    <a:pt x="9896884" y="864206"/>
                  </a:moveTo>
                  <a:lnTo>
                    <a:pt x="9843250" y="810573"/>
                  </a:lnTo>
                </a:path>
                <a:path w="11185525" h="3623310">
                  <a:moveTo>
                    <a:pt x="10260174" y="1226485"/>
                  </a:moveTo>
                  <a:lnTo>
                    <a:pt x="9945458" y="911768"/>
                  </a:lnTo>
                </a:path>
                <a:path w="11185525" h="3623310">
                  <a:moveTo>
                    <a:pt x="10260174" y="1099991"/>
                  </a:moveTo>
                  <a:lnTo>
                    <a:pt x="9969744" y="810573"/>
                  </a:lnTo>
                </a:path>
                <a:path w="11185525" h="3623310">
                  <a:moveTo>
                    <a:pt x="10260174" y="973497"/>
                  </a:moveTo>
                  <a:lnTo>
                    <a:pt x="10096238" y="810573"/>
                  </a:lnTo>
                </a:path>
                <a:path w="11185525" h="3623310">
                  <a:moveTo>
                    <a:pt x="10260174" y="847003"/>
                  </a:moveTo>
                  <a:lnTo>
                    <a:pt x="10222732" y="810573"/>
                  </a:lnTo>
                </a:path>
                <a:path w="11185525" h="3623310">
                  <a:moveTo>
                    <a:pt x="8976008" y="1333751"/>
                  </a:moveTo>
                  <a:lnTo>
                    <a:pt x="8998271" y="1311488"/>
                  </a:lnTo>
                </a:path>
                <a:path w="11185525" h="3623310">
                  <a:moveTo>
                    <a:pt x="9102502" y="1333751"/>
                  </a:moveTo>
                  <a:lnTo>
                    <a:pt x="9121729" y="1314524"/>
                  </a:lnTo>
                </a:path>
                <a:path w="11185525" h="3623310">
                  <a:moveTo>
                    <a:pt x="9228996" y="1333751"/>
                  </a:moveTo>
                  <a:lnTo>
                    <a:pt x="9245187" y="1317560"/>
                  </a:lnTo>
                </a:path>
                <a:path w="11185525" h="3623310">
                  <a:moveTo>
                    <a:pt x="9355490" y="1333751"/>
                  </a:moveTo>
                  <a:lnTo>
                    <a:pt x="9368645" y="1320596"/>
                  </a:lnTo>
                </a:path>
                <a:path w="11185525" h="3623310">
                  <a:moveTo>
                    <a:pt x="9481984" y="1333751"/>
                  </a:moveTo>
                  <a:lnTo>
                    <a:pt x="9492103" y="1324644"/>
                  </a:lnTo>
                </a:path>
                <a:path w="11185525" h="3623310">
                  <a:moveTo>
                    <a:pt x="9608478" y="1333751"/>
                  </a:moveTo>
                  <a:lnTo>
                    <a:pt x="9614549" y="1327680"/>
                  </a:lnTo>
                </a:path>
                <a:path w="11185525" h="3623310">
                  <a:moveTo>
                    <a:pt x="9734972" y="1333751"/>
                  </a:moveTo>
                  <a:lnTo>
                    <a:pt x="9738008" y="1330716"/>
                  </a:lnTo>
                </a:path>
                <a:path w="11185525" h="3623310">
                  <a:moveTo>
                    <a:pt x="9861466" y="1460245"/>
                  </a:moveTo>
                  <a:lnTo>
                    <a:pt x="9896884" y="1423815"/>
                  </a:lnTo>
                </a:path>
                <a:path w="11185525" h="3623310">
                  <a:moveTo>
                    <a:pt x="9861466" y="1586739"/>
                  </a:moveTo>
                  <a:lnTo>
                    <a:pt x="9896884" y="1550309"/>
                  </a:lnTo>
                </a:path>
                <a:path w="11185525" h="3623310">
                  <a:moveTo>
                    <a:pt x="9861466" y="1713233"/>
                  </a:moveTo>
                  <a:lnTo>
                    <a:pt x="9896884" y="1676803"/>
                  </a:lnTo>
                </a:path>
                <a:path w="11185525" h="3623310">
                  <a:moveTo>
                    <a:pt x="9861466" y="1839727"/>
                  </a:moveTo>
                  <a:lnTo>
                    <a:pt x="9896884" y="1803297"/>
                  </a:lnTo>
                </a:path>
                <a:path w="11185525" h="3623310">
                  <a:moveTo>
                    <a:pt x="9861466" y="1966221"/>
                  </a:moveTo>
                  <a:lnTo>
                    <a:pt x="9896884" y="1929791"/>
                  </a:lnTo>
                </a:path>
                <a:path w="11185525" h="3623310">
                  <a:moveTo>
                    <a:pt x="9861466" y="2092715"/>
                  </a:moveTo>
                  <a:lnTo>
                    <a:pt x="9896884" y="2056285"/>
                  </a:lnTo>
                </a:path>
                <a:path w="11185525" h="3623310">
                  <a:moveTo>
                    <a:pt x="9861466" y="2218197"/>
                  </a:moveTo>
                  <a:lnTo>
                    <a:pt x="9896884" y="2182779"/>
                  </a:lnTo>
                </a:path>
                <a:path w="11185525" h="3623310">
                  <a:moveTo>
                    <a:pt x="10493935" y="2471185"/>
                  </a:moveTo>
                  <a:lnTo>
                    <a:pt x="10493935" y="2471185"/>
                  </a:lnTo>
                </a:path>
                <a:path w="11185525" h="3623310">
                  <a:moveTo>
                    <a:pt x="10472684" y="2492436"/>
                  </a:moveTo>
                  <a:lnTo>
                    <a:pt x="10472684" y="2492436"/>
                  </a:lnTo>
                </a:path>
                <a:path w="11185525" h="3623310">
                  <a:moveTo>
                    <a:pt x="10451433" y="2513687"/>
                  </a:moveTo>
                  <a:lnTo>
                    <a:pt x="10451433" y="2513687"/>
                  </a:lnTo>
                </a:path>
                <a:path w="11185525" h="3623310">
                  <a:moveTo>
                    <a:pt x="10430182" y="2534938"/>
                  </a:moveTo>
                  <a:lnTo>
                    <a:pt x="10430182" y="2534938"/>
                  </a:lnTo>
                </a:path>
                <a:path w="11185525" h="3623310">
                  <a:moveTo>
                    <a:pt x="10408931" y="2556189"/>
                  </a:moveTo>
                  <a:lnTo>
                    <a:pt x="10408931" y="2556189"/>
                  </a:lnTo>
                </a:path>
                <a:path w="11185525" h="3623310">
                  <a:moveTo>
                    <a:pt x="10388692" y="2576428"/>
                  </a:moveTo>
                  <a:lnTo>
                    <a:pt x="10388692" y="2576428"/>
                  </a:lnTo>
                </a:path>
                <a:path w="11185525" h="3623310">
                  <a:moveTo>
                    <a:pt x="10367441" y="2597679"/>
                  </a:moveTo>
                  <a:lnTo>
                    <a:pt x="10367441" y="2597679"/>
                  </a:lnTo>
                </a:path>
                <a:path w="11185525" h="3623310">
                  <a:moveTo>
                    <a:pt x="10346190" y="2618930"/>
                  </a:moveTo>
                  <a:lnTo>
                    <a:pt x="10346190" y="2618930"/>
                  </a:lnTo>
                </a:path>
                <a:path w="11185525" h="3623310">
                  <a:moveTo>
                    <a:pt x="10546557" y="2377073"/>
                  </a:moveTo>
                  <a:lnTo>
                    <a:pt x="10546557" y="2377073"/>
                  </a:lnTo>
                </a:path>
                <a:path w="11185525" h="3623310">
                  <a:moveTo>
                    <a:pt x="10525306" y="2397312"/>
                  </a:moveTo>
                  <a:lnTo>
                    <a:pt x="10525306" y="2397312"/>
                  </a:lnTo>
                </a:path>
                <a:path w="11185525" h="3623310">
                  <a:moveTo>
                    <a:pt x="10504055" y="2418563"/>
                  </a:moveTo>
                  <a:lnTo>
                    <a:pt x="10504055" y="2418563"/>
                  </a:lnTo>
                </a:path>
                <a:path w="11185525" h="3623310">
                  <a:moveTo>
                    <a:pt x="10482804" y="2439814"/>
                  </a:moveTo>
                  <a:lnTo>
                    <a:pt x="10482804" y="2439814"/>
                  </a:lnTo>
                </a:path>
                <a:path w="11185525" h="3623310">
                  <a:moveTo>
                    <a:pt x="10462565" y="2461065"/>
                  </a:moveTo>
                  <a:lnTo>
                    <a:pt x="10462565" y="2461065"/>
                  </a:lnTo>
                </a:path>
                <a:path w="11185525" h="3623310">
                  <a:moveTo>
                    <a:pt x="10441314" y="2482316"/>
                  </a:moveTo>
                  <a:lnTo>
                    <a:pt x="10441314" y="2482316"/>
                  </a:lnTo>
                </a:path>
                <a:path w="11185525" h="3623310">
                  <a:moveTo>
                    <a:pt x="10420063" y="2503567"/>
                  </a:moveTo>
                  <a:lnTo>
                    <a:pt x="10420063" y="2503567"/>
                  </a:lnTo>
                </a:path>
                <a:path w="11185525" h="3623310">
                  <a:moveTo>
                    <a:pt x="10398812" y="2523806"/>
                  </a:moveTo>
                  <a:lnTo>
                    <a:pt x="10398812" y="2523806"/>
                  </a:lnTo>
                </a:path>
                <a:path w="11185525" h="3623310">
                  <a:moveTo>
                    <a:pt x="10377561" y="2545057"/>
                  </a:moveTo>
                  <a:lnTo>
                    <a:pt x="10377561" y="2545057"/>
                  </a:lnTo>
                </a:path>
                <a:path w="11185525" h="3623310">
                  <a:moveTo>
                    <a:pt x="10356310" y="2566308"/>
                  </a:moveTo>
                  <a:lnTo>
                    <a:pt x="10356310" y="2566308"/>
                  </a:lnTo>
                </a:path>
                <a:path w="11185525" h="3623310">
                  <a:moveTo>
                    <a:pt x="10336071" y="2587559"/>
                  </a:moveTo>
                  <a:lnTo>
                    <a:pt x="10336071" y="2587559"/>
                  </a:lnTo>
                </a:path>
                <a:path w="11185525" h="3623310">
                  <a:moveTo>
                    <a:pt x="10515186" y="2365942"/>
                  </a:moveTo>
                  <a:lnTo>
                    <a:pt x="10515186" y="2365942"/>
                  </a:lnTo>
                </a:path>
                <a:path w="11185525" h="3623310">
                  <a:moveTo>
                    <a:pt x="10493935" y="2387193"/>
                  </a:moveTo>
                  <a:lnTo>
                    <a:pt x="10493935" y="2387193"/>
                  </a:lnTo>
                </a:path>
                <a:path w="11185525" h="3623310">
                  <a:moveTo>
                    <a:pt x="10472684" y="2408444"/>
                  </a:moveTo>
                  <a:lnTo>
                    <a:pt x="10472684" y="2408444"/>
                  </a:lnTo>
                </a:path>
                <a:path w="11185525" h="3623310">
                  <a:moveTo>
                    <a:pt x="10451433" y="2429695"/>
                  </a:moveTo>
                  <a:lnTo>
                    <a:pt x="10451433" y="2429695"/>
                  </a:lnTo>
                </a:path>
                <a:path w="11185525" h="3623310">
                  <a:moveTo>
                    <a:pt x="10430182" y="2450946"/>
                  </a:moveTo>
                  <a:lnTo>
                    <a:pt x="10430182" y="2450946"/>
                  </a:lnTo>
                </a:path>
                <a:path w="11185525" h="3623310">
                  <a:moveTo>
                    <a:pt x="10408931" y="2471185"/>
                  </a:moveTo>
                  <a:lnTo>
                    <a:pt x="10408931" y="2471185"/>
                  </a:lnTo>
                </a:path>
                <a:path w="11185525" h="3623310">
                  <a:moveTo>
                    <a:pt x="10388692" y="2492436"/>
                  </a:moveTo>
                  <a:lnTo>
                    <a:pt x="10388692" y="2492436"/>
                  </a:lnTo>
                </a:path>
                <a:path w="11185525" h="3623310">
                  <a:moveTo>
                    <a:pt x="10367441" y="2513687"/>
                  </a:moveTo>
                  <a:lnTo>
                    <a:pt x="10367441" y="2513687"/>
                  </a:lnTo>
                </a:path>
                <a:path w="11185525" h="3623310">
                  <a:moveTo>
                    <a:pt x="10346190" y="2534938"/>
                  </a:moveTo>
                  <a:lnTo>
                    <a:pt x="10346190" y="2534938"/>
                  </a:lnTo>
                </a:path>
                <a:path w="11185525" h="3623310">
                  <a:moveTo>
                    <a:pt x="10462565" y="2377073"/>
                  </a:moveTo>
                  <a:lnTo>
                    <a:pt x="10462565" y="2377073"/>
                  </a:lnTo>
                </a:path>
                <a:path w="11185525" h="3623310">
                  <a:moveTo>
                    <a:pt x="10441314" y="2397312"/>
                  </a:moveTo>
                  <a:lnTo>
                    <a:pt x="10441314" y="2397312"/>
                  </a:lnTo>
                </a:path>
                <a:path w="11185525" h="3623310">
                  <a:moveTo>
                    <a:pt x="10420063" y="2418563"/>
                  </a:moveTo>
                  <a:lnTo>
                    <a:pt x="10420063" y="2418563"/>
                  </a:lnTo>
                </a:path>
                <a:path w="11185525" h="3623310">
                  <a:moveTo>
                    <a:pt x="10398812" y="2439814"/>
                  </a:moveTo>
                  <a:lnTo>
                    <a:pt x="10398812" y="2439814"/>
                  </a:lnTo>
                </a:path>
                <a:path w="11185525" h="3623310">
                  <a:moveTo>
                    <a:pt x="10377561" y="2461065"/>
                  </a:moveTo>
                  <a:lnTo>
                    <a:pt x="10377561" y="2461065"/>
                  </a:lnTo>
                </a:path>
                <a:path w="11185525" h="3623310">
                  <a:moveTo>
                    <a:pt x="10356310" y="2482316"/>
                  </a:moveTo>
                  <a:lnTo>
                    <a:pt x="10356310" y="2482316"/>
                  </a:lnTo>
                </a:path>
                <a:path w="11185525" h="3623310">
                  <a:moveTo>
                    <a:pt x="10336071" y="2503567"/>
                  </a:moveTo>
                  <a:lnTo>
                    <a:pt x="10336071" y="2503567"/>
                  </a:lnTo>
                </a:path>
                <a:path w="11185525" h="3623310">
                  <a:moveTo>
                    <a:pt x="10430182" y="2365942"/>
                  </a:moveTo>
                  <a:lnTo>
                    <a:pt x="10430182" y="2365942"/>
                  </a:lnTo>
                </a:path>
                <a:path w="11185525" h="3623310">
                  <a:moveTo>
                    <a:pt x="10408931" y="2387193"/>
                  </a:moveTo>
                  <a:lnTo>
                    <a:pt x="10408931" y="2387193"/>
                  </a:lnTo>
                </a:path>
                <a:path w="11185525" h="3623310">
                  <a:moveTo>
                    <a:pt x="10388692" y="2408444"/>
                  </a:moveTo>
                  <a:lnTo>
                    <a:pt x="10388692" y="2408444"/>
                  </a:lnTo>
                </a:path>
                <a:path w="11185525" h="3623310">
                  <a:moveTo>
                    <a:pt x="10367441" y="2429695"/>
                  </a:moveTo>
                  <a:lnTo>
                    <a:pt x="10367441" y="2429695"/>
                  </a:lnTo>
                </a:path>
                <a:path w="11185525" h="3623310">
                  <a:moveTo>
                    <a:pt x="10346190" y="2450946"/>
                  </a:moveTo>
                  <a:lnTo>
                    <a:pt x="10346190" y="2450946"/>
                  </a:lnTo>
                </a:path>
                <a:path w="11185525" h="3623310">
                  <a:moveTo>
                    <a:pt x="10377561" y="2377073"/>
                  </a:moveTo>
                  <a:lnTo>
                    <a:pt x="10377561" y="2377073"/>
                  </a:lnTo>
                </a:path>
                <a:path w="11185525" h="3623310">
                  <a:moveTo>
                    <a:pt x="10356310" y="2397312"/>
                  </a:moveTo>
                  <a:lnTo>
                    <a:pt x="10356310" y="2397312"/>
                  </a:lnTo>
                </a:path>
                <a:path w="11185525" h="3623310">
                  <a:moveTo>
                    <a:pt x="10336071" y="2418563"/>
                  </a:moveTo>
                  <a:lnTo>
                    <a:pt x="10336071" y="2418563"/>
                  </a:lnTo>
                </a:path>
                <a:path w="11185525" h="3623310">
                  <a:moveTo>
                    <a:pt x="10346190" y="2365942"/>
                  </a:moveTo>
                  <a:lnTo>
                    <a:pt x="10346190" y="2365942"/>
                  </a:lnTo>
                </a:path>
                <a:path w="11185525" h="3623310">
                  <a:moveTo>
                    <a:pt x="10778294" y="2735304"/>
                  </a:moveTo>
                  <a:lnTo>
                    <a:pt x="10778294" y="2735304"/>
                  </a:lnTo>
                </a:path>
                <a:path w="11185525" h="3623310">
                  <a:moveTo>
                    <a:pt x="10757043" y="2755543"/>
                  </a:moveTo>
                  <a:lnTo>
                    <a:pt x="10757043" y="2755543"/>
                  </a:lnTo>
                </a:path>
                <a:path w="11185525" h="3623310">
                  <a:moveTo>
                    <a:pt x="10735792" y="2776794"/>
                  </a:moveTo>
                  <a:lnTo>
                    <a:pt x="10735792" y="2776794"/>
                  </a:lnTo>
                </a:path>
                <a:path w="11185525" h="3623310">
                  <a:moveTo>
                    <a:pt x="10714541" y="2798045"/>
                  </a:moveTo>
                  <a:lnTo>
                    <a:pt x="10714541" y="2798045"/>
                  </a:lnTo>
                </a:path>
                <a:path w="11185525" h="3623310">
                  <a:moveTo>
                    <a:pt x="11105154" y="2365942"/>
                  </a:moveTo>
                  <a:lnTo>
                    <a:pt x="11105154" y="2365942"/>
                  </a:lnTo>
                </a:path>
                <a:path w="11185525" h="3623310">
                  <a:moveTo>
                    <a:pt x="11083903" y="2387193"/>
                  </a:moveTo>
                  <a:lnTo>
                    <a:pt x="11083903" y="2387193"/>
                  </a:lnTo>
                </a:path>
                <a:path w="11185525" h="3623310">
                  <a:moveTo>
                    <a:pt x="11062652" y="2408444"/>
                  </a:moveTo>
                  <a:lnTo>
                    <a:pt x="11062652" y="2408444"/>
                  </a:lnTo>
                </a:path>
                <a:path w="11185525" h="3623310">
                  <a:moveTo>
                    <a:pt x="11041401" y="2429695"/>
                  </a:moveTo>
                  <a:lnTo>
                    <a:pt x="11041401" y="2429695"/>
                  </a:lnTo>
                </a:path>
                <a:path w="11185525" h="3623310">
                  <a:moveTo>
                    <a:pt x="11020150" y="2450946"/>
                  </a:moveTo>
                  <a:lnTo>
                    <a:pt x="11020150" y="2450946"/>
                  </a:lnTo>
                </a:path>
                <a:path w="11185525" h="3623310">
                  <a:moveTo>
                    <a:pt x="10999911" y="2471185"/>
                  </a:moveTo>
                  <a:lnTo>
                    <a:pt x="10999911" y="2471185"/>
                  </a:lnTo>
                </a:path>
                <a:path w="11185525" h="3623310">
                  <a:moveTo>
                    <a:pt x="10978660" y="2492436"/>
                  </a:moveTo>
                  <a:lnTo>
                    <a:pt x="10978660" y="2492436"/>
                  </a:lnTo>
                </a:path>
                <a:path w="11185525" h="3623310">
                  <a:moveTo>
                    <a:pt x="10957409" y="2513687"/>
                  </a:moveTo>
                  <a:lnTo>
                    <a:pt x="10957409" y="2513687"/>
                  </a:lnTo>
                </a:path>
                <a:path w="11185525" h="3623310">
                  <a:moveTo>
                    <a:pt x="10936158" y="2534938"/>
                  </a:moveTo>
                  <a:lnTo>
                    <a:pt x="10936158" y="2534938"/>
                  </a:lnTo>
                </a:path>
                <a:path w="11185525" h="3623310">
                  <a:moveTo>
                    <a:pt x="10914907" y="2556189"/>
                  </a:moveTo>
                  <a:lnTo>
                    <a:pt x="10914907" y="2556189"/>
                  </a:lnTo>
                </a:path>
                <a:path w="11185525" h="3623310">
                  <a:moveTo>
                    <a:pt x="10893656" y="2576428"/>
                  </a:moveTo>
                  <a:lnTo>
                    <a:pt x="10893656" y="2576428"/>
                  </a:lnTo>
                </a:path>
                <a:path w="11185525" h="3623310">
                  <a:moveTo>
                    <a:pt x="10873417" y="2597679"/>
                  </a:moveTo>
                  <a:lnTo>
                    <a:pt x="10873417" y="2597679"/>
                  </a:lnTo>
                </a:path>
                <a:path w="11185525" h="3623310">
                  <a:moveTo>
                    <a:pt x="10852166" y="2618930"/>
                  </a:moveTo>
                  <a:lnTo>
                    <a:pt x="10852166" y="2618930"/>
                  </a:lnTo>
                </a:path>
                <a:path w="11185525" h="3623310">
                  <a:moveTo>
                    <a:pt x="10830915" y="2640181"/>
                  </a:moveTo>
                  <a:lnTo>
                    <a:pt x="10830915" y="2640181"/>
                  </a:lnTo>
                </a:path>
                <a:path w="11185525" h="3623310">
                  <a:moveTo>
                    <a:pt x="10809664" y="2661432"/>
                  </a:moveTo>
                  <a:lnTo>
                    <a:pt x="10809664" y="2661432"/>
                  </a:lnTo>
                </a:path>
                <a:path w="11185525" h="3623310">
                  <a:moveTo>
                    <a:pt x="10788413" y="2682683"/>
                  </a:moveTo>
                  <a:lnTo>
                    <a:pt x="10788413" y="2682683"/>
                  </a:lnTo>
                </a:path>
                <a:path w="11185525" h="3623310">
                  <a:moveTo>
                    <a:pt x="10767162" y="2702922"/>
                  </a:moveTo>
                  <a:lnTo>
                    <a:pt x="10767162" y="2702922"/>
                  </a:lnTo>
                </a:path>
                <a:path w="11185525" h="3623310">
                  <a:moveTo>
                    <a:pt x="10746923" y="2724173"/>
                  </a:moveTo>
                  <a:lnTo>
                    <a:pt x="10746923" y="2724173"/>
                  </a:lnTo>
                </a:path>
                <a:path w="11185525" h="3623310">
                  <a:moveTo>
                    <a:pt x="10725672" y="2745424"/>
                  </a:moveTo>
                  <a:lnTo>
                    <a:pt x="10725672" y="2745424"/>
                  </a:lnTo>
                </a:path>
                <a:path w="11185525" h="3623310">
                  <a:moveTo>
                    <a:pt x="10704421" y="2766675"/>
                  </a:moveTo>
                  <a:lnTo>
                    <a:pt x="10704421" y="2766675"/>
                  </a:lnTo>
                </a:path>
                <a:path w="11185525" h="3623310">
                  <a:moveTo>
                    <a:pt x="10683170" y="2787926"/>
                  </a:moveTo>
                  <a:lnTo>
                    <a:pt x="10683170" y="2787926"/>
                  </a:lnTo>
                </a:path>
                <a:path w="11185525" h="3623310">
                  <a:moveTo>
                    <a:pt x="10661919" y="2809177"/>
                  </a:moveTo>
                  <a:lnTo>
                    <a:pt x="10661919" y="2809177"/>
                  </a:lnTo>
                </a:path>
                <a:path w="11185525" h="3623310">
                  <a:moveTo>
                    <a:pt x="11052532" y="2377073"/>
                  </a:moveTo>
                  <a:lnTo>
                    <a:pt x="11052532" y="2377073"/>
                  </a:lnTo>
                </a:path>
                <a:path w="11185525" h="3623310">
                  <a:moveTo>
                    <a:pt x="11031281" y="2397312"/>
                  </a:moveTo>
                  <a:lnTo>
                    <a:pt x="11031281" y="2397312"/>
                  </a:lnTo>
                </a:path>
                <a:path w="11185525" h="3623310">
                  <a:moveTo>
                    <a:pt x="11010030" y="2418563"/>
                  </a:moveTo>
                  <a:lnTo>
                    <a:pt x="11010030" y="2418563"/>
                  </a:lnTo>
                </a:path>
                <a:path w="11185525" h="3623310">
                  <a:moveTo>
                    <a:pt x="10988779" y="2439814"/>
                  </a:moveTo>
                  <a:lnTo>
                    <a:pt x="10988779" y="2439814"/>
                  </a:lnTo>
                </a:path>
                <a:path w="11185525" h="3623310">
                  <a:moveTo>
                    <a:pt x="10967528" y="2461065"/>
                  </a:moveTo>
                  <a:lnTo>
                    <a:pt x="10967528" y="2461065"/>
                  </a:lnTo>
                </a:path>
                <a:path w="11185525" h="3623310">
                  <a:moveTo>
                    <a:pt x="10946277" y="2482316"/>
                  </a:moveTo>
                  <a:lnTo>
                    <a:pt x="10946277" y="2482316"/>
                  </a:lnTo>
                </a:path>
                <a:path w="11185525" h="3623310">
                  <a:moveTo>
                    <a:pt x="10926038" y="2503567"/>
                  </a:moveTo>
                  <a:lnTo>
                    <a:pt x="10926038" y="2503567"/>
                  </a:lnTo>
                </a:path>
                <a:path w="11185525" h="3623310">
                  <a:moveTo>
                    <a:pt x="10904787" y="2523806"/>
                  </a:moveTo>
                  <a:lnTo>
                    <a:pt x="10904787" y="2523806"/>
                  </a:lnTo>
                </a:path>
                <a:path w="11185525" h="3623310">
                  <a:moveTo>
                    <a:pt x="10883536" y="2545057"/>
                  </a:moveTo>
                  <a:lnTo>
                    <a:pt x="10883536" y="2545057"/>
                  </a:lnTo>
                </a:path>
                <a:path w="11185525" h="3623310">
                  <a:moveTo>
                    <a:pt x="10862286" y="2566308"/>
                  </a:moveTo>
                  <a:lnTo>
                    <a:pt x="10862286" y="2566308"/>
                  </a:lnTo>
                </a:path>
                <a:path w="11185525" h="3623310">
                  <a:moveTo>
                    <a:pt x="10841035" y="2587559"/>
                  </a:moveTo>
                  <a:lnTo>
                    <a:pt x="10841035" y="2587559"/>
                  </a:lnTo>
                </a:path>
                <a:path w="11185525" h="3623310">
                  <a:moveTo>
                    <a:pt x="10820795" y="2608810"/>
                  </a:moveTo>
                  <a:lnTo>
                    <a:pt x="10820795" y="2608810"/>
                  </a:lnTo>
                </a:path>
                <a:path w="11185525" h="3623310">
                  <a:moveTo>
                    <a:pt x="10799545" y="2630061"/>
                  </a:moveTo>
                  <a:lnTo>
                    <a:pt x="10799545" y="2630061"/>
                  </a:lnTo>
                </a:path>
                <a:path w="11185525" h="3623310">
                  <a:moveTo>
                    <a:pt x="10778294" y="2650300"/>
                  </a:moveTo>
                  <a:lnTo>
                    <a:pt x="10778294" y="2650300"/>
                  </a:lnTo>
                </a:path>
                <a:path w="11185525" h="3623310">
                  <a:moveTo>
                    <a:pt x="10757043" y="2671551"/>
                  </a:moveTo>
                  <a:lnTo>
                    <a:pt x="10757043" y="2671551"/>
                  </a:lnTo>
                </a:path>
                <a:path w="11185525" h="3623310">
                  <a:moveTo>
                    <a:pt x="10735792" y="2692802"/>
                  </a:moveTo>
                  <a:lnTo>
                    <a:pt x="10735792" y="2692802"/>
                  </a:lnTo>
                </a:path>
                <a:path w="11185525" h="3623310">
                  <a:moveTo>
                    <a:pt x="10714541" y="2714053"/>
                  </a:moveTo>
                  <a:lnTo>
                    <a:pt x="10714541" y="2714053"/>
                  </a:lnTo>
                </a:path>
                <a:path w="11185525" h="3623310">
                  <a:moveTo>
                    <a:pt x="10694302" y="2735304"/>
                  </a:moveTo>
                  <a:lnTo>
                    <a:pt x="10694302" y="2735304"/>
                  </a:lnTo>
                </a:path>
                <a:path w="11185525" h="3623310">
                  <a:moveTo>
                    <a:pt x="10673051" y="2755543"/>
                  </a:moveTo>
                  <a:lnTo>
                    <a:pt x="10673051" y="2755543"/>
                  </a:lnTo>
                </a:path>
                <a:path w="11185525" h="3623310">
                  <a:moveTo>
                    <a:pt x="10651800" y="2776794"/>
                  </a:moveTo>
                  <a:lnTo>
                    <a:pt x="10651800" y="2776794"/>
                  </a:lnTo>
                </a:path>
                <a:path w="11185525" h="3623310">
                  <a:moveTo>
                    <a:pt x="10630549" y="2798045"/>
                  </a:moveTo>
                  <a:lnTo>
                    <a:pt x="10630549" y="2798045"/>
                  </a:lnTo>
                </a:path>
                <a:path w="11185525" h="3623310">
                  <a:moveTo>
                    <a:pt x="11020150" y="2365942"/>
                  </a:moveTo>
                  <a:lnTo>
                    <a:pt x="11020150" y="2365942"/>
                  </a:lnTo>
                </a:path>
                <a:path w="11185525" h="3623310">
                  <a:moveTo>
                    <a:pt x="10999911" y="2387193"/>
                  </a:moveTo>
                  <a:lnTo>
                    <a:pt x="10999911" y="2387193"/>
                  </a:lnTo>
                </a:path>
                <a:path w="11185525" h="3623310">
                  <a:moveTo>
                    <a:pt x="10978660" y="2408444"/>
                  </a:moveTo>
                  <a:lnTo>
                    <a:pt x="10978660" y="2408444"/>
                  </a:lnTo>
                </a:path>
                <a:path w="11185525" h="3623310">
                  <a:moveTo>
                    <a:pt x="10957409" y="2429695"/>
                  </a:moveTo>
                  <a:lnTo>
                    <a:pt x="10957409" y="2429695"/>
                  </a:lnTo>
                </a:path>
                <a:path w="11185525" h="3623310">
                  <a:moveTo>
                    <a:pt x="10936158" y="2450946"/>
                  </a:moveTo>
                  <a:lnTo>
                    <a:pt x="10936158" y="2450946"/>
                  </a:lnTo>
                </a:path>
                <a:path w="11185525" h="3623310">
                  <a:moveTo>
                    <a:pt x="10914907" y="2471185"/>
                  </a:moveTo>
                  <a:lnTo>
                    <a:pt x="10914907" y="2471185"/>
                  </a:lnTo>
                </a:path>
                <a:path w="11185525" h="3623310">
                  <a:moveTo>
                    <a:pt x="10893656" y="2492436"/>
                  </a:moveTo>
                  <a:lnTo>
                    <a:pt x="10893656" y="2492436"/>
                  </a:lnTo>
                </a:path>
                <a:path w="11185525" h="3623310">
                  <a:moveTo>
                    <a:pt x="10873417" y="2513687"/>
                  </a:moveTo>
                  <a:lnTo>
                    <a:pt x="10873417" y="2513687"/>
                  </a:lnTo>
                </a:path>
                <a:path w="11185525" h="3623310">
                  <a:moveTo>
                    <a:pt x="10852166" y="2534938"/>
                  </a:moveTo>
                  <a:lnTo>
                    <a:pt x="10852166" y="2534938"/>
                  </a:lnTo>
                </a:path>
                <a:path w="11185525" h="3623310">
                  <a:moveTo>
                    <a:pt x="10830915" y="2556189"/>
                  </a:moveTo>
                  <a:lnTo>
                    <a:pt x="10830915" y="2556189"/>
                  </a:lnTo>
                </a:path>
                <a:path w="11185525" h="3623310">
                  <a:moveTo>
                    <a:pt x="10809664" y="2576428"/>
                  </a:moveTo>
                  <a:lnTo>
                    <a:pt x="10809664" y="2576428"/>
                  </a:lnTo>
                </a:path>
                <a:path w="11185525" h="3623310">
                  <a:moveTo>
                    <a:pt x="10788413" y="2597679"/>
                  </a:moveTo>
                  <a:lnTo>
                    <a:pt x="10788413" y="2597679"/>
                  </a:lnTo>
                </a:path>
                <a:path w="11185525" h="3623310">
                  <a:moveTo>
                    <a:pt x="10767162" y="2618930"/>
                  </a:moveTo>
                  <a:lnTo>
                    <a:pt x="10767162" y="2618930"/>
                  </a:lnTo>
                </a:path>
                <a:path w="11185525" h="3623310">
                  <a:moveTo>
                    <a:pt x="10746923" y="2640181"/>
                  </a:moveTo>
                  <a:lnTo>
                    <a:pt x="10746923" y="2640181"/>
                  </a:lnTo>
                </a:path>
                <a:path w="11185525" h="3623310">
                  <a:moveTo>
                    <a:pt x="10725672" y="2661432"/>
                  </a:moveTo>
                  <a:lnTo>
                    <a:pt x="10725672" y="2661432"/>
                  </a:lnTo>
                </a:path>
                <a:path w="11185525" h="3623310">
                  <a:moveTo>
                    <a:pt x="10704421" y="2682683"/>
                  </a:moveTo>
                  <a:lnTo>
                    <a:pt x="10704421" y="2682683"/>
                  </a:lnTo>
                </a:path>
                <a:path w="11185525" h="3623310">
                  <a:moveTo>
                    <a:pt x="10683170" y="2702922"/>
                  </a:moveTo>
                  <a:lnTo>
                    <a:pt x="10683170" y="2702922"/>
                  </a:lnTo>
                </a:path>
                <a:path w="11185525" h="3623310">
                  <a:moveTo>
                    <a:pt x="10661919" y="2724173"/>
                  </a:moveTo>
                  <a:lnTo>
                    <a:pt x="10661919" y="2724173"/>
                  </a:lnTo>
                </a:path>
                <a:path w="11185525" h="3623310">
                  <a:moveTo>
                    <a:pt x="10641680" y="2745424"/>
                  </a:moveTo>
                  <a:lnTo>
                    <a:pt x="10641680" y="2745424"/>
                  </a:lnTo>
                </a:path>
                <a:path w="11185525" h="3623310">
                  <a:moveTo>
                    <a:pt x="10620429" y="2766675"/>
                  </a:moveTo>
                  <a:lnTo>
                    <a:pt x="10620429" y="2766675"/>
                  </a:lnTo>
                </a:path>
                <a:path w="11185525" h="3623310">
                  <a:moveTo>
                    <a:pt x="10599178" y="2787926"/>
                  </a:moveTo>
                  <a:lnTo>
                    <a:pt x="10599178" y="2787926"/>
                  </a:lnTo>
                </a:path>
                <a:path w="11185525" h="3623310">
                  <a:moveTo>
                    <a:pt x="10577927" y="2809177"/>
                  </a:moveTo>
                  <a:lnTo>
                    <a:pt x="10577927" y="2809177"/>
                  </a:lnTo>
                </a:path>
                <a:path w="11185525" h="3623310">
                  <a:moveTo>
                    <a:pt x="10967528" y="2377073"/>
                  </a:moveTo>
                  <a:lnTo>
                    <a:pt x="10967528" y="2377073"/>
                  </a:lnTo>
                </a:path>
                <a:path w="11185525" h="3623310">
                  <a:moveTo>
                    <a:pt x="10946277" y="2397312"/>
                  </a:moveTo>
                  <a:lnTo>
                    <a:pt x="10946277" y="2397312"/>
                  </a:lnTo>
                </a:path>
                <a:path w="11185525" h="3623310">
                  <a:moveTo>
                    <a:pt x="10926038" y="2418563"/>
                  </a:moveTo>
                  <a:lnTo>
                    <a:pt x="10926038" y="2418563"/>
                  </a:lnTo>
                </a:path>
                <a:path w="11185525" h="3623310">
                  <a:moveTo>
                    <a:pt x="10904787" y="2439814"/>
                  </a:moveTo>
                  <a:lnTo>
                    <a:pt x="10904787" y="2439814"/>
                  </a:lnTo>
                </a:path>
                <a:path w="11185525" h="3623310">
                  <a:moveTo>
                    <a:pt x="10883536" y="2461065"/>
                  </a:moveTo>
                  <a:lnTo>
                    <a:pt x="10883536" y="2461065"/>
                  </a:lnTo>
                </a:path>
                <a:path w="11185525" h="3623310">
                  <a:moveTo>
                    <a:pt x="10862286" y="2482316"/>
                  </a:moveTo>
                  <a:lnTo>
                    <a:pt x="10862286" y="2482316"/>
                  </a:lnTo>
                </a:path>
                <a:path w="11185525" h="3623310">
                  <a:moveTo>
                    <a:pt x="10841035" y="2503567"/>
                  </a:moveTo>
                  <a:lnTo>
                    <a:pt x="10841035" y="2503567"/>
                  </a:lnTo>
                </a:path>
                <a:path w="11185525" h="3623310">
                  <a:moveTo>
                    <a:pt x="10820795" y="2523806"/>
                  </a:moveTo>
                  <a:lnTo>
                    <a:pt x="10820795" y="2523806"/>
                  </a:lnTo>
                </a:path>
                <a:path w="11185525" h="3623310">
                  <a:moveTo>
                    <a:pt x="10799545" y="2545057"/>
                  </a:moveTo>
                  <a:lnTo>
                    <a:pt x="10799545" y="2545057"/>
                  </a:lnTo>
                </a:path>
                <a:path w="11185525" h="3623310">
                  <a:moveTo>
                    <a:pt x="10778294" y="2566308"/>
                  </a:moveTo>
                  <a:lnTo>
                    <a:pt x="10778294" y="2566308"/>
                  </a:lnTo>
                </a:path>
                <a:path w="11185525" h="3623310">
                  <a:moveTo>
                    <a:pt x="10757043" y="2587559"/>
                  </a:moveTo>
                  <a:lnTo>
                    <a:pt x="10757043" y="2587559"/>
                  </a:lnTo>
                </a:path>
                <a:path w="11185525" h="3623310">
                  <a:moveTo>
                    <a:pt x="10735792" y="2608810"/>
                  </a:moveTo>
                  <a:lnTo>
                    <a:pt x="10735792" y="2608810"/>
                  </a:lnTo>
                </a:path>
                <a:path w="11185525" h="3623310">
                  <a:moveTo>
                    <a:pt x="10714541" y="2630061"/>
                  </a:moveTo>
                  <a:lnTo>
                    <a:pt x="10714541" y="2630061"/>
                  </a:lnTo>
                </a:path>
                <a:path w="11185525" h="3623310">
                  <a:moveTo>
                    <a:pt x="10694302" y="2650300"/>
                  </a:moveTo>
                  <a:lnTo>
                    <a:pt x="10694302" y="2650300"/>
                  </a:lnTo>
                </a:path>
                <a:path w="11185525" h="3623310">
                  <a:moveTo>
                    <a:pt x="10673051" y="2671551"/>
                  </a:moveTo>
                  <a:lnTo>
                    <a:pt x="10673051" y="2671551"/>
                  </a:lnTo>
                </a:path>
                <a:path w="11185525" h="3623310">
                  <a:moveTo>
                    <a:pt x="10651800" y="2692802"/>
                  </a:moveTo>
                  <a:lnTo>
                    <a:pt x="10651800" y="2692802"/>
                  </a:lnTo>
                </a:path>
                <a:path w="11185525" h="3623310">
                  <a:moveTo>
                    <a:pt x="10630549" y="2714053"/>
                  </a:moveTo>
                  <a:lnTo>
                    <a:pt x="10630549" y="2714053"/>
                  </a:lnTo>
                </a:path>
                <a:path w="11185525" h="3623310">
                  <a:moveTo>
                    <a:pt x="10609298" y="2735304"/>
                  </a:moveTo>
                  <a:lnTo>
                    <a:pt x="10609298" y="2735304"/>
                  </a:lnTo>
                </a:path>
                <a:path w="11185525" h="3623310">
                  <a:moveTo>
                    <a:pt x="10588047" y="2755543"/>
                  </a:moveTo>
                  <a:lnTo>
                    <a:pt x="10588047" y="2755543"/>
                  </a:lnTo>
                </a:path>
                <a:path w="11185525" h="3623310">
                  <a:moveTo>
                    <a:pt x="10567808" y="2776794"/>
                  </a:moveTo>
                  <a:lnTo>
                    <a:pt x="10567808" y="2776794"/>
                  </a:lnTo>
                </a:path>
                <a:path w="11185525" h="3623310">
                  <a:moveTo>
                    <a:pt x="10546557" y="2798045"/>
                  </a:moveTo>
                  <a:lnTo>
                    <a:pt x="10546557" y="2798045"/>
                  </a:lnTo>
                </a:path>
                <a:path w="11185525" h="3623310">
                  <a:moveTo>
                    <a:pt x="10936158" y="2365942"/>
                  </a:moveTo>
                  <a:lnTo>
                    <a:pt x="10936158" y="2365942"/>
                  </a:lnTo>
                </a:path>
                <a:path w="11185525" h="3623310">
                  <a:moveTo>
                    <a:pt x="10914907" y="2387193"/>
                  </a:moveTo>
                  <a:lnTo>
                    <a:pt x="10914907" y="2387193"/>
                  </a:lnTo>
                </a:path>
                <a:path w="11185525" h="3623310">
                  <a:moveTo>
                    <a:pt x="10893656" y="2408444"/>
                  </a:moveTo>
                  <a:lnTo>
                    <a:pt x="10893656" y="2408444"/>
                  </a:lnTo>
                </a:path>
                <a:path w="11185525" h="3623310">
                  <a:moveTo>
                    <a:pt x="10873417" y="2429695"/>
                  </a:moveTo>
                  <a:lnTo>
                    <a:pt x="10873417" y="2429695"/>
                  </a:lnTo>
                </a:path>
                <a:path w="11185525" h="3623310">
                  <a:moveTo>
                    <a:pt x="10852166" y="2450946"/>
                  </a:moveTo>
                  <a:lnTo>
                    <a:pt x="10852166" y="2450946"/>
                  </a:lnTo>
                </a:path>
                <a:path w="11185525" h="3623310">
                  <a:moveTo>
                    <a:pt x="10830915" y="2471185"/>
                  </a:moveTo>
                  <a:lnTo>
                    <a:pt x="10830915" y="2471185"/>
                  </a:lnTo>
                </a:path>
                <a:path w="11185525" h="3623310">
                  <a:moveTo>
                    <a:pt x="10809664" y="2492436"/>
                  </a:moveTo>
                  <a:lnTo>
                    <a:pt x="10809664" y="2492436"/>
                  </a:lnTo>
                </a:path>
                <a:path w="11185525" h="3623310">
                  <a:moveTo>
                    <a:pt x="10788413" y="2513687"/>
                  </a:moveTo>
                  <a:lnTo>
                    <a:pt x="10788413" y="2513687"/>
                  </a:lnTo>
                </a:path>
                <a:path w="11185525" h="3623310">
                  <a:moveTo>
                    <a:pt x="10767162" y="2534938"/>
                  </a:moveTo>
                  <a:lnTo>
                    <a:pt x="10767162" y="2534938"/>
                  </a:lnTo>
                </a:path>
                <a:path w="11185525" h="3623310">
                  <a:moveTo>
                    <a:pt x="10746923" y="2556189"/>
                  </a:moveTo>
                  <a:lnTo>
                    <a:pt x="10746923" y="2556189"/>
                  </a:lnTo>
                </a:path>
                <a:path w="11185525" h="3623310">
                  <a:moveTo>
                    <a:pt x="10725672" y="2576428"/>
                  </a:moveTo>
                  <a:lnTo>
                    <a:pt x="10725672" y="2576428"/>
                  </a:lnTo>
                </a:path>
                <a:path w="11185525" h="3623310">
                  <a:moveTo>
                    <a:pt x="10704421" y="2597679"/>
                  </a:moveTo>
                  <a:lnTo>
                    <a:pt x="10704421" y="2597679"/>
                  </a:lnTo>
                </a:path>
                <a:path w="11185525" h="3623310">
                  <a:moveTo>
                    <a:pt x="10683170" y="2618930"/>
                  </a:moveTo>
                  <a:lnTo>
                    <a:pt x="10683170" y="2618930"/>
                  </a:lnTo>
                </a:path>
                <a:path w="11185525" h="3623310">
                  <a:moveTo>
                    <a:pt x="10661919" y="2640181"/>
                  </a:moveTo>
                  <a:lnTo>
                    <a:pt x="10661919" y="2640181"/>
                  </a:lnTo>
                </a:path>
                <a:path w="11185525" h="3623310">
                  <a:moveTo>
                    <a:pt x="10641680" y="2661432"/>
                  </a:moveTo>
                  <a:lnTo>
                    <a:pt x="10641680" y="2661432"/>
                  </a:lnTo>
                </a:path>
                <a:path w="11185525" h="3623310">
                  <a:moveTo>
                    <a:pt x="10620429" y="2682683"/>
                  </a:moveTo>
                  <a:lnTo>
                    <a:pt x="10620429" y="2682683"/>
                  </a:lnTo>
                </a:path>
                <a:path w="11185525" h="3623310">
                  <a:moveTo>
                    <a:pt x="10599178" y="2702922"/>
                  </a:moveTo>
                  <a:lnTo>
                    <a:pt x="10599178" y="2702922"/>
                  </a:lnTo>
                </a:path>
                <a:path w="11185525" h="3623310">
                  <a:moveTo>
                    <a:pt x="10577927" y="2724173"/>
                  </a:moveTo>
                  <a:lnTo>
                    <a:pt x="10577927" y="2724173"/>
                  </a:lnTo>
                </a:path>
                <a:path w="11185525" h="3623310">
                  <a:moveTo>
                    <a:pt x="10556676" y="2745424"/>
                  </a:moveTo>
                  <a:lnTo>
                    <a:pt x="10556676" y="2745424"/>
                  </a:lnTo>
                </a:path>
                <a:path w="11185525" h="3623310">
                  <a:moveTo>
                    <a:pt x="10535425" y="2766675"/>
                  </a:moveTo>
                  <a:lnTo>
                    <a:pt x="10535425" y="2766675"/>
                  </a:lnTo>
                </a:path>
                <a:path w="11185525" h="3623310">
                  <a:moveTo>
                    <a:pt x="10515186" y="2787926"/>
                  </a:moveTo>
                  <a:lnTo>
                    <a:pt x="10515186" y="2787926"/>
                  </a:lnTo>
                </a:path>
                <a:path w="11185525" h="3623310">
                  <a:moveTo>
                    <a:pt x="10493935" y="2809177"/>
                  </a:moveTo>
                  <a:lnTo>
                    <a:pt x="10493935" y="2809177"/>
                  </a:lnTo>
                </a:path>
                <a:path w="11185525" h="3623310">
                  <a:moveTo>
                    <a:pt x="10883536" y="2377073"/>
                  </a:moveTo>
                  <a:lnTo>
                    <a:pt x="10883536" y="2377073"/>
                  </a:lnTo>
                </a:path>
                <a:path w="11185525" h="3623310">
                  <a:moveTo>
                    <a:pt x="10862286" y="2397312"/>
                  </a:moveTo>
                  <a:lnTo>
                    <a:pt x="10862286" y="2397312"/>
                  </a:lnTo>
                </a:path>
                <a:path w="11185525" h="3623310">
                  <a:moveTo>
                    <a:pt x="10841035" y="2418563"/>
                  </a:moveTo>
                  <a:lnTo>
                    <a:pt x="10841035" y="2418563"/>
                  </a:lnTo>
                </a:path>
                <a:path w="11185525" h="3623310">
                  <a:moveTo>
                    <a:pt x="10820795" y="2439814"/>
                  </a:moveTo>
                  <a:lnTo>
                    <a:pt x="10820795" y="2439814"/>
                  </a:lnTo>
                </a:path>
                <a:path w="11185525" h="3623310">
                  <a:moveTo>
                    <a:pt x="10799545" y="2461065"/>
                  </a:moveTo>
                  <a:lnTo>
                    <a:pt x="10799545" y="2461065"/>
                  </a:lnTo>
                </a:path>
                <a:path w="11185525" h="3623310">
                  <a:moveTo>
                    <a:pt x="10778294" y="2482316"/>
                  </a:moveTo>
                  <a:lnTo>
                    <a:pt x="10778294" y="2482316"/>
                  </a:lnTo>
                </a:path>
                <a:path w="11185525" h="3623310">
                  <a:moveTo>
                    <a:pt x="10757043" y="2503567"/>
                  </a:moveTo>
                  <a:lnTo>
                    <a:pt x="10757043" y="2503567"/>
                  </a:lnTo>
                </a:path>
                <a:path w="11185525" h="3623310">
                  <a:moveTo>
                    <a:pt x="10735792" y="2523806"/>
                  </a:moveTo>
                  <a:lnTo>
                    <a:pt x="10735792" y="2523806"/>
                  </a:lnTo>
                </a:path>
                <a:path w="11185525" h="3623310">
                  <a:moveTo>
                    <a:pt x="10714541" y="2545057"/>
                  </a:moveTo>
                  <a:lnTo>
                    <a:pt x="10714541" y="2545057"/>
                  </a:lnTo>
                </a:path>
                <a:path w="11185525" h="3623310">
                  <a:moveTo>
                    <a:pt x="10694302" y="2566308"/>
                  </a:moveTo>
                  <a:lnTo>
                    <a:pt x="10694302" y="2566308"/>
                  </a:lnTo>
                </a:path>
                <a:path w="11185525" h="3623310">
                  <a:moveTo>
                    <a:pt x="10673051" y="2587559"/>
                  </a:moveTo>
                  <a:lnTo>
                    <a:pt x="10673051" y="2587559"/>
                  </a:lnTo>
                </a:path>
                <a:path w="11185525" h="3623310">
                  <a:moveTo>
                    <a:pt x="10651800" y="2608810"/>
                  </a:moveTo>
                  <a:lnTo>
                    <a:pt x="10651800" y="2608810"/>
                  </a:lnTo>
                </a:path>
                <a:path w="11185525" h="3623310">
                  <a:moveTo>
                    <a:pt x="10630549" y="2630061"/>
                  </a:moveTo>
                  <a:lnTo>
                    <a:pt x="10630549" y="2630061"/>
                  </a:lnTo>
                </a:path>
                <a:path w="11185525" h="3623310">
                  <a:moveTo>
                    <a:pt x="10609298" y="2650300"/>
                  </a:moveTo>
                  <a:lnTo>
                    <a:pt x="10609298" y="2650300"/>
                  </a:lnTo>
                </a:path>
                <a:path w="11185525" h="3623310">
                  <a:moveTo>
                    <a:pt x="10588047" y="2671551"/>
                  </a:moveTo>
                  <a:lnTo>
                    <a:pt x="10588047" y="2671551"/>
                  </a:lnTo>
                </a:path>
                <a:path w="11185525" h="3623310">
                  <a:moveTo>
                    <a:pt x="10567808" y="2692802"/>
                  </a:moveTo>
                  <a:lnTo>
                    <a:pt x="10567808" y="2692802"/>
                  </a:lnTo>
                </a:path>
                <a:path w="11185525" h="3623310">
                  <a:moveTo>
                    <a:pt x="10546557" y="2714053"/>
                  </a:moveTo>
                  <a:lnTo>
                    <a:pt x="10546557" y="2714053"/>
                  </a:lnTo>
                </a:path>
                <a:path w="11185525" h="3623310">
                  <a:moveTo>
                    <a:pt x="10525306" y="2735304"/>
                  </a:moveTo>
                  <a:lnTo>
                    <a:pt x="10525306" y="2735304"/>
                  </a:lnTo>
                </a:path>
                <a:path w="11185525" h="3623310">
                  <a:moveTo>
                    <a:pt x="10504055" y="2755543"/>
                  </a:moveTo>
                  <a:lnTo>
                    <a:pt x="10504055" y="2755543"/>
                  </a:lnTo>
                </a:path>
                <a:path w="11185525" h="3623310">
                  <a:moveTo>
                    <a:pt x="10482804" y="2776794"/>
                  </a:moveTo>
                  <a:lnTo>
                    <a:pt x="10482804" y="2776794"/>
                  </a:lnTo>
                </a:path>
                <a:path w="11185525" h="3623310">
                  <a:moveTo>
                    <a:pt x="10462565" y="2798045"/>
                  </a:moveTo>
                  <a:lnTo>
                    <a:pt x="10462565" y="2798045"/>
                  </a:lnTo>
                </a:path>
                <a:path w="11185525" h="3623310">
                  <a:moveTo>
                    <a:pt x="10852166" y="2365942"/>
                  </a:moveTo>
                  <a:lnTo>
                    <a:pt x="10852166" y="2365942"/>
                  </a:lnTo>
                </a:path>
                <a:path w="11185525" h="3623310">
                  <a:moveTo>
                    <a:pt x="10830915" y="2387193"/>
                  </a:moveTo>
                  <a:lnTo>
                    <a:pt x="10830915" y="2387193"/>
                  </a:lnTo>
                </a:path>
                <a:path w="11185525" h="3623310">
                  <a:moveTo>
                    <a:pt x="10809664" y="2408444"/>
                  </a:moveTo>
                  <a:lnTo>
                    <a:pt x="10809664" y="2408444"/>
                  </a:lnTo>
                </a:path>
                <a:path w="11185525" h="3623310">
                  <a:moveTo>
                    <a:pt x="10788413" y="2429695"/>
                  </a:moveTo>
                  <a:lnTo>
                    <a:pt x="10788413" y="2429695"/>
                  </a:lnTo>
                </a:path>
                <a:path w="11185525" h="3623310">
                  <a:moveTo>
                    <a:pt x="10767162" y="2450946"/>
                  </a:moveTo>
                  <a:lnTo>
                    <a:pt x="10767162" y="2450946"/>
                  </a:lnTo>
                </a:path>
                <a:path w="11185525" h="3623310">
                  <a:moveTo>
                    <a:pt x="10746923" y="2471185"/>
                  </a:moveTo>
                  <a:lnTo>
                    <a:pt x="10746923" y="2471185"/>
                  </a:lnTo>
                </a:path>
                <a:path w="11185525" h="3623310">
                  <a:moveTo>
                    <a:pt x="10725672" y="2492436"/>
                  </a:moveTo>
                  <a:lnTo>
                    <a:pt x="10725672" y="2492436"/>
                  </a:lnTo>
                </a:path>
                <a:path w="11185525" h="3623310">
                  <a:moveTo>
                    <a:pt x="10704421" y="2513687"/>
                  </a:moveTo>
                  <a:lnTo>
                    <a:pt x="10704421" y="2513687"/>
                  </a:lnTo>
                </a:path>
                <a:path w="11185525" h="3623310">
                  <a:moveTo>
                    <a:pt x="10683170" y="2534938"/>
                  </a:moveTo>
                  <a:lnTo>
                    <a:pt x="10683170" y="2534938"/>
                  </a:lnTo>
                </a:path>
                <a:path w="11185525" h="3623310">
                  <a:moveTo>
                    <a:pt x="10661919" y="2556189"/>
                  </a:moveTo>
                  <a:lnTo>
                    <a:pt x="10661919" y="2556189"/>
                  </a:lnTo>
                </a:path>
                <a:path w="11185525" h="3623310">
                  <a:moveTo>
                    <a:pt x="10641680" y="2576428"/>
                  </a:moveTo>
                  <a:lnTo>
                    <a:pt x="10641680" y="2576428"/>
                  </a:lnTo>
                </a:path>
                <a:path w="11185525" h="3623310">
                  <a:moveTo>
                    <a:pt x="10620429" y="2597679"/>
                  </a:moveTo>
                  <a:lnTo>
                    <a:pt x="10620429" y="2597679"/>
                  </a:lnTo>
                </a:path>
                <a:path w="11185525" h="3623310">
                  <a:moveTo>
                    <a:pt x="10599178" y="2618930"/>
                  </a:moveTo>
                  <a:lnTo>
                    <a:pt x="10599178" y="2618930"/>
                  </a:lnTo>
                </a:path>
                <a:path w="11185525" h="3623310">
                  <a:moveTo>
                    <a:pt x="10577927" y="2640181"/>
                  </a:moveTo>
                  <a:lnTo>
                    <a:pt x="10577927" y="2640181"/>
                  </a:lnTo>
                </a:path>
                <a:path w="11185525" h="3623310">
                  <a:moveTo>
                    <a:pt x="10556676" y="2661432"/>
                  </a:moveTo>
                  <a:lnTo>
                    <a:pt x="10556676" y="2661432"/>
                  </a:lnTo>
                </a:path>
                <a:path w="11185525" h="3623310">
                  <a:moveTo>
                    <a:pt x="10535425" y="2682683"/>
                  </a:moveTo>
                  <a:lnTo>
                    <a:pt x="10535425" y="2682683"/>
                  </a:lnTo>
                </a:path>
                <a:path w="11185525" h="3623310">
                  <a:moveTo>
                    <a:pt x="10515186" y="2702922"/>
                  </a:moveTo>
                  <a:lnTo>
                    <a:pt x="10515186" y="2702922"/>
                  </a:lnTo>
                </a:path>
                <a:path w="11185525" h="3623310">
                  <a:moveTo>
                    <a:pt x="10493935" y="2724173"/>
                  </a:moveTo>
                  <a:lnTo>
                    <a:pt x="10493935" y="2724173"/>
                  </a:lnTo>
                </a:path>
                <a:path w="11185525" h="3623310">
                  <a:moveTo>
                    <a:pt x="10472684" y="2745424"/>
                  </a:moveTo>
                  <a:lnTo>
                    <a:pt x="10472684" y="2745424"/>
                  </a:lnTo>
                </a:path>
                <a:path w="11185525" h="3623310">
                  <a:moveTo>
                    <a:pt x="10451433" y="2766675"/>
                  </a:moveTo>
                  <a:lnTo>
                    <a:pt x="10451433" y="2766675"/>
                  </a:lnTo>
                </a:path>
                <a:path w="11185525" h="3623310">
                  <a:moveTo>
                    <a:pt x="10430182" y="2787926"/>
                  </a:moveTo>
                  <a:lnTo>
                    <a:pt x="10430182" y="2787926"/>
                  </a:lnTo>
                </a:path>
                <a:path w="11185525" h="3623310">
                  <a:moveTo>
                    <a:pt x="10408931" y="2809177"/>
                  </a:moveTo>
                  <a:lnTo>
                    <a:pt x="10408931" y="2809177"/>
                  </a:lnTo>
                </a:path>
                <a:path w="11185525" h="3623310">
                  <a:moveTo>
                    <a:pt x="10799545" y="2377073"/>
                  </a:moveTo>
                  <a:lnTo>
                    <a:pt x="10799545" y="2377073"/>
                  </a:lnTo>
                </a:path>
                <a:path w="11185525" h="3623310">
                  <a:moveTo>
                    <a:pt x="10778294" y="2397312"/>
                  </a:moveTo>
                  <a:lnTo>
                    <a:pt x="10778294" y="2397312"/>
                  </a:lnTo>
                </a:path>
                <a:path w="11185525" h="3623310">
                  <a:moveTo>
                    <a:pt x="10757043" y="2418563"/>
                  </a:moveTo>
                  <a:lnTo>
                    <a:pt x="10757043" y="2418563"/>
                  </a:lnTo>
                </a:path>
                <a:path w="11185525" h="3623310">
                  <a:moveTo>
                    <a:pt x="10735792" y="2439814"/>
                  </a:moveTo>
                  <a:lnTo>
                    <a:pt x="10735792" y="2439814"/>
                  </a:lnTo>
                </a:path>
                <a:path w="11185525" h="3623310">
                  <a:moveTo>
                    <a:pt x="10714541" y="2461065"/>
                  </a:moveTo>
                  <a:lnTo>
                    <a:pt x="10714541" y="2461065"/>
                  </a:lnTo>
                </a:path>
                <a:path w="11185525" h="3623310">
                  <a:moveTo>
                    <a:pt x="10694302" y="2482316"/>
                  </a:moveTo>
                  <a:lnTo>
                    <a:pt x="10694302" y="2482316"/>
                  </a:lnTo>
                </a:path>
                <a:path w="11185525" h="3623310">
                  <a:moveTo>
                    <a:pt x="10673051" y="2503567"/>
                  </a:moveTo>
                  <a:lnTo>
                    <a:pt x="10673051" y="2503567"/>
                  </a:lnTo>
                </a:path>
                <a:path w="11185525" h="3623310">
                  <a:moveTo>
                    <a:pt x="10651800" y="2523806"/>
                  </a:moveTo>
                  <a:lnTo>
                    <a:pt x="10651800" y="2523806"/>
                  </a:lnTo>
                </a:path>
                <a:path w="11185525" h="3623310">
                  <a:moveTo>
                    <a:pt x="10630549" y="2545057"/>
                  </a:moveTo>
                  <a:lnTo>
                    <a:pt x="10630549" y="2545057"/>
                  </a:lnTo>
                </a:path>
                <a:path w="11185525" h="3623310">
                  <a:moveTo>
                    <a:pt x="10609298" y="2566308"/>
                  </a:moveTo>
                  <a:lnTo>
                    <a:pt x="10609298" y="2566308"/>
                  </a:lnTo>
                </a:path>
                <a:path w="11185525" h="3623310">
                  <a:moveTo>
                    <a:pt x="10588047" y="2587559"/>
                  </a:moveTo>
                  <a:lnTo>
                    <a:pt x="10588047" y="2587559"/>
                  </a:lnTo>
                </a:path>
                <a:path w="11185525" h="3623310">
                  <a:moveTo>
                    <a:pt x="10567808" y="2608810"/>
                  </a:moveTo>
                  <a:lnTo>
                    <a:pt x="10567808" y="2608810"/>
                  </a:lnTo>
                </a:path>
                <a:path w="11185525" h="3623310">
                  <a:moveTo>
                    <a:pt x="10546557" y="2630061"/>
                  </a:moveTo>
                  <a:lnTo>
                    <a:pt x="10546557" y="2630061"/>
                  </a:lnTo>
                </a:path>
                <a:path w="11185525" h="3623310">
                  <a:moveTo>
                    <a:pt x="10525306" y="2650300"/>
                  </a:moveTo>
                  <a:lnTo>
                    <a:pt x="10525306" y="2650300"/>
                  </a:lnTo>
                </a:path>
                <a:path w="11185525" h="3623310">
                  <a:moveTo>
                    <a:pt x="10504055" y="2671551"/>
                  </a:moveTo>
                  <a:lnTo>
                    <a:pt x="10504055" y="2671551"/>
                  </a:lnTo>
                </a:path>
                <a:path w="11185525" h="3623310">
                  <a:moveTo>
                    <a:pt x="10482804" y="2692802"/>
                  </a:moveTo>
                  <a:lnTo>
                    <a:pt x="10482804" y="2692802"/>
                  </a:lnTo>
                </a:path>
                <a:path w="11185525" h="3623310">
                  <a:moveTo>
                    <a:pt x="10462565" y="2714053"/>
                  </a:moveTo>
                  <a:lnTo>
                    <a:pt x="10462565" y="2714053"/>
                  </a:lnTo>
                </a:path>
                <a:path w="11185525" h="3623310">
                  <a:moveTo>
                    <a:pt x="10441314" y="2735304"/>
                  </a:moveTo>
                  <a:lnTo>
                    <a:pt x="10441314" y="2735304"/>
                  </a:lnTo>
                </a:path>
                <a:path w="11185525" h="3623310">
                  <a:moveTo>
                    <a:pt x="10420063" y="2755543"/>
                  </a:moveTo>
                  <a:lnTo>
                    <a:pt x="10420063" y="2755543"/>
                  </a:lnTo>
                </a:path>
                <a:path w="11185525" h="3623310">
                  <a:moveTo>
                    <a:pt x="10398812" y="2776794"/>
                  </a:moveTo>
                  <a:lnTo>
                    <a:pt x="10398812" y="2776794"/>
                  </a:lnTo>
                </a:path>
                <a:path w="11185525" h="3623310">
                  <a:moveTo>
                    <a:pt x="10377561" y="2798045"/>
                  </a:moveTo>
                  <a:lnTo>
                    <a:pt x="10377561" y="2798045"/>
                  </a:lnTo>
                </a:path>
                <a:path w="11185525" h="3623310">
                  <a:moveTo>
                    <a:pt x="10767162" y="2365942"/>
                  </a:moveTo>
                  <a:lnTo>
                    <a:pt x="10767162" y="2365942"/>
                  </a:lnTo>
                </a:path>
                <a:path w="11185525" h="3623310">
                  <a:moveTo>
                    <a:pt x="10746923" y="2387193"/>
                  </a:moveTo>
                  <a:lnTo>
                    <a:pt x="10746923" y="2387193"/>
                  </a:lnTo>
                </a:path>
                <a:path w="11185525" h="3623310">
                  <a:moveTo>
                    <a:pt x="10725672" y="2408444"/>
                  </a:moveTo>
                  <a:lnTo>
                    <a:pt x="10725672" y="2408444"/>
                  </a:lnTo>
                </a:path>
                <a:path w="11185525" h="3623310">
                  <a:moveTo>
                    <a:pt x="10704421" y="2429695"/>
                  </a:moveTo>
                  <a:lnTo>
                    <a:pt x="10704421" y="2429695"/>
                  </a:lnTo>
                </a:path>
                <a:path w="11185525" h="3623310">
                  <a:moveTo>
                    <a:pt x="10683170" y="2450946"/>
                  </a:moveTo>
                  <a:lnTo>
                    <a:pt x="10683170" y="2450946"/>
                  </a:lnTo>
                </a:path>
                <a:path w="11185525" h="3623310">
                  <a:moveTo>
                    <a:pt x="10661919" y="2471185"/>
                  </a:moveTo>
                  <a:lnTo>
                    <a:pt x="10661919" y="2471185"/>
                  </a:lnTo>
                </a:path>
                <a:path w="11185525" h="3623310">
                  <a:moveTo>
                    <a:pt x="10641680" y="2492436"/>
                  </a:moveTo>
                  <a:lnTo>
                    <a:pt x="10641680" y="2492436"/>
                  </a:lnTo>
                </a:path>
                <a:path w="11185525" h="3623310">
                  <a:moveTo>
                    <a:pt x="10620429" y="2513687"/>
                  </a:moveTo>
                  <a:lnTo>
                    <a:pt x="10620429" y="2513687"/>
                  </a:lnTo>
                </a:path>
                <a:path w="11185525" h="3623310">
                  <a:moveTo>
                    <a:pt x="10599178" y="2534938"/>
                  </a:moveTo>
                  <a:lnTo>
                    <a:pt x="10599178" y="2534938"/>
                  </a:lnTo>
                </a:path>
                <a:path w="11185525" h="3623310">
                  <a:moveTo>
                    <a:pt x="10577927" y="2556189"/>
                  </a:moveTo>
                  <a:lnTo>
                    <a:pt x="10577927" y="2556189"/>
                  </a:lnTo>
                </a:path>
                <a:path w="11185525" h="3623310">
                  <a:moveTo>
                    <a:pt x="10556676" y="2576428"/>
                  </a:moveTo>
                  <a:lnTo>
                    <a:pt x="10556676" y="2576428"/>
                  </a:lnTo>
                </a:path>
                <a:path w="11185525" h="3623310">
                  <a:moveTo>
                    <a:pt x="10535425" y="2597679"/>
                  </a:moveTo>
                  <a:lnTo>
                    <a:pt x="10535425" y="2597679"/>
                  </a:lnTo>
                </a:path>
                <a:path w="11185525" h="3623310">
                  <a:moveTo>
                    <a:pt x="10515186" y="2618930"/>
                  </a:moveTo>
                  <a:lnTo>
                    <a:pt x="10515186" y="2618930"/>
                  </a:lnTo>
                </a:path>
                <a:path w="11185525" h="3623310">
                  <a:moveTo>
                    <a:pt x="10493935" y="2640181"/>
                  </a:moveTo>
                  <a:lnTo>
                    <a:pt x="10493935" y="2640181"/>
                  </a:lnTo>
                </a:path>
                <a:path w="11185525" h="3623310">
                  <a:moveTo>
                    <a:pt x="10472684" y="2661432"/>
                  </a:moveTo>
                  <a:lnTo>
                    <a:pt x="10472684" y="2661432"/>
                  </a:lnTo>
                </a:path>
                <a:path w="11185525" h="3623310">
                  <a:moveTo>
                    <a:pt x="10451433" y="2682683"/>
                  </a:moveTo>
                  <a:lnTo>
                    <a:pt x="10451433" y="2682683"/>
                  </a:lnTo>
                </a:path>
                <a:path w="11185525" h="3623310">
                  <a:moveTo>
                    <a:pt x="10430182" y="2702922"/>
                  </a:moveTo>
                  <a:lnTo>
                    <a:pt x="10430182" y="2702922"/>
                  </a:lnTo>
                </a:path>
                <a:path w="11185525" h="3623310">
                  <a:moveTo>
                    <a:pt x="10408931" y="2724173"/>
                  </a:moveTo>
                  <a:lnTo>
                    <a:pt x="10408931" y="2724173"/>
                  </a:lnTo>
                </a:path>
                <a:path w="11185525" h="3623310">
                  <a:moveTo>
                    <a:pt x="10388692" y="2745424"/>
                  </a:moveTo>
                  <a:lnTo>
                    <a:pt x="10388692" y="2745424"/>
                  </a:lnTo>
                </a:path>
                <a:path w="11185525" h="3623310">
                  <a:moveTo>
                    <a:pt x="10367441" y="2766675"/>
                  </a:moveTo>
                  <a:lnTo>
                    <a:pt x="10367441" y="2766675"/>
                  </a:lnTo>
                </a:path>
                <a:path w="11185525" h="3623310">
                  <a:moveTo>
                    <a:pt x="10346190" y="2787926"/>
                  </a:moveTo>
                  <a:lnTo>
                    <a:pt x="10346190" y="2787926"/>
                  </a:lnTo>
                </a:path>
                <a:path w="11185525" h="3623310">
                  <a:moveTo>
                    <a:pt x="10714541" y="2377073"/>
                  </a:moveTo>
                  <a:lnTo>
                    <a:pt x="10714541" y="2377073"/>
                  </a:lnTo>
                </a:path>
                <a:path w="11185525" h="3623310">
                  <a:moveTo>
                    <a:pt x="10694302" y="2397312"/>
                  </a:moveTo>
                  <a:lnTo>
                    <a:pt x="10694302" y="2397312"/>
                  </a:lnTo>
                </a:path>
                <a:path w="11185525" h="3623310">
                  <a:moveTo>
                    <a:pt x="10673051" y="2418563"/>
                  </a:moveTo>
                  <a:lnTo>
                    <a:pt x="10673051" y="2418563"/>
                  </a:lnTo>
                </a:path>
                <a:path w="11185525" h="3623310">
                  <a:moveTo>
                    <a:pt x="10651800" y="2439814"/>
                  </a:moveTo>
                  <a:lnTo>
                    <a:pt x="10651800" y="2439814"/>
                  </a:lnTo>
                </a:path>
                <a:path w="11185525" h="3623310">
                  <a:moveTo>
                    <a:pt x="10630549" y="2461065"/>
                  </a:moveTo>
                  <a:lnTo>
                    <a:pt x="10630549" y="2461065"/>
                  </a:lnTo>
                </a:path>
                <a:path w="11185525" h="3623310">
                  <a:moveTo>
                    <a:pt x="10609298" y="2482316"/>
                  </a:moveTo>
                  <a:lnTo>
                    <a:pt x="10609298" y="2482316"/>
                  </a:lnTo>
                </a:path>
                <a:path w="11185525" h="3623310">
                  <a:moveTo>
                    <a:pt x="10588047" y="2503567"/>
                  </a:moveTo>
                  <a:lnTo>
                    <a:pt x="10588047" y="2503567"/>
                  </a:lnTo>
                </a:path>
                <a:path w="11185525" h="3623310">
                  <a:moveTo>
                    <a:pt x="10567808" y="2523806"/>
                  </a:moveTo>
                  <a:lnTo>
                    <a:pt x="10567808" y="2523806"/>
                  </a:lnTo>
                </a:path>
                <a:path w="11185525" h="3623310">
                  <a:moveTo>
                    <a:pt x="10546557" y="2545057"/>
                  </a:moveTo>
                  <a:lnTo>
                    <a:pt x="10546557" y="2545057"/>
                  </a:lnTo>
                </a:path>
                <a:path w="11185525" h="3623310">
                  <a:moveTo>
                    <a:pt x="10525306" y="2566308"/>
                  </a:moveTo>
                  <a:lnTo>
                    <a:pt x="10525306" y="2566308"/>
                  </a:lnTo>
                </a:path>
                <a:path w="11185525" h="3623310">
                  <a:moveTo>
                    <a:pt x="10504055" y="2587559"/>
                  </a:moveTo>
                  <a:lnTo>
                    <a:pt x="10504055" y="2587559"/>
                  </a:lnTo>
                </a:path>
                <a:path w="11185525" h="3623310">
                  <a:moveTo>
                    <a:pt x="10482804" y="2608810"/>
                  </a:moveTo>
                  <a:lnTo>
                    <a:pt x="10482804" y="2608810"/>
                  </a:lnTo>
                </a:path>
                <a:path w="11185525" h="3623310">
                  <a:moveTo>
                    <a:pt x="10462565" y="2630061"/>
                  </a:moveTo>
                  <a:lnTo>
                    <a:pt x="10462565" y="2630061"/>
                  </a:lnTo>
                </a:path>
                <a:path w="11185525" h="3623310">
                  <a:moveTo>
                    <a:pt x="10441314" y="2650300"/>
                  </a:moveTo>
                  <a:lnTo>
                    <a:pt x="10441314" y="2650300"/>
                  </a:lnTo>
                </a:path>
                <a:path w="11185525" h="3623310">
                  <a:moveTo>
                    <a:pt x="10420063" y="2671551"/>
                  </a:moveTo>
                  <a:lnTo>
                    <a:pt x="10420063" y="2671551"/>
                  </a:lnTo>
                </a:path>
                <a:path w="11185525" h="3623310">
                  <a:moveTo>
                    <a:pt x="10398812" y="2692802"/>
                  </a:moveTo>
                  <a:lnTo>
                    <a:pt x="10398812" y="2692802"/>
                  </a:lnTo>
                </a:path>
                <a:path w="11185525" h="3623310">
                  <a:moveTo>
                    <a:pt x="10377561" y="2714053"/>
                  </a:moveTo>
                  <a:lnTo>
                    <a:pt x="10377561" y="2714053"/>
                  </a:lnTo>
                </a:path>
                <a:path w="11185525" h="3623310">
                  <a:moveTo>
                    <a:pt x="10356310" y="2735304"/>
                  </a:moveTo>
                  <a:lnTo>
                    <a:pt x="10356310" y="2735304"/>
                  </a:lnTo>
                </a:path>
                <a:path w="11185525" h="3623310">
                  <a:moveTo>
                    <a:pt x="10336071" y="2755543"/>
                  </a:moveTo>
                  <a:lnTo>
                    <a:pt x="10336071" y="2755543"/>
                  </a:lnTo>
                </a:path>
                <a:path w="11185525" h="3623310">
                  <a:moveTo>
                    <a:pt x="10683170" y="2365942"/>
                  </a:moveTo>
                  <a:lnTo>
                    <a:pt x="10683170" y="2365942"/>
                  </a:lnTo>
                </a:path>
                <a:path w="11185525" h="3623310">
                  <a:moveTo>
                    <a:pt x="10661919" y="2387193"/>
                  </a:moveTo>
                  <a:lnTo>
                    <a:pt x="10661919" y="2387193"/>
                  </a:lnTo>
                </a:path>
                <a:path w="11185525" h="3623310">
                  <a:moveTo>
                    <a:pt x="10641680" y="2408444"/>
                  </a:moveTo>
                  <a:lnTo>
                    <a:pt x="10641680" y="2408444"/>
                  </a:lnTo>
                </a:path>
                <a:path w="11185525" h="3623310">
                  <a:moveTo>
                    <a:pt x="10620429" y="2429695"/>
                  </a:moveTo>
                  <a:lnTo>
                    <a:pt x="10620429" y="2429695"/>
                  </a:lnTo>
                </a:path>
                <a:path w="11185525" h="3623310">
                  <a:moveTo>
                    <a:pt x="10599178" y="2450946"/>
                  </a:moveTo>
                  <a:lnTo>
                    <a:pt x="10599178" y="2450946"/>
                  </a:lnTo>
                </a:path>
                <a:path w="11185525" h="3623310">
                  <a:moveTo>
                    <a:pt x="10577927" y="2471185"/>
                  </a:moveTo>
                  <a:lnTo>
                    <a:pt x="10577927" y="2471185"/>
                  </a:lnTo>
                </a:path>
                <a:path w="11185525" h="3623310">
                  <a:moveTo>
                    <a:pt x="10556676" y="2492436"/>
                  </a:moveTo>
                  <a:lnTo>
                    <a:pt x="10556676" y="2492436"/>
                  </a:lnTo>
                </a:path>
                <a:path w="11185525" h="3623310">
                  <a:moveTo>
                    <a:pt x="10535425" y="2513687"/>
                  </a:moveTo>
                  <a:lnTo>
                    <a:pt x="10535425" y="2513687"/>
                  </a:lnTo>
                </a:path>
                <a:path w="11185525" h="3623310">
                  <a:moveTo>
                    <a:pt x="10515186" y="2534938"/>
                  </a:moveTo>
                  <a:lnTo>
                    <a:pt x="10515186" y="2534938"/>
                  </a:lnTo>
                </a:path>
                <a:path w="11185525" h="3623310">
                  <a:moveTo>
                    <a:pt x="10493935" y="2556189"/>
                  </a:moveTo>
                  <a:lnTo>
                    <a:pt x="10493935" y="2556189"/>
                  </a:lnTo>
                </a:path>
                <a:path w="11185525" h="3623310">
                  <a:moveTo>
                    <a:pt x="10472684" y="2576428"/>
                  </a:moveTo>
                  <a:lnTo>
                    <a:pt x="10472684" y="2576428"/>
                  </a:lnTo>
                </a:path>
                <a:path w="11185525" h="3623310">
                  <a:moveTo>
                    <a:pt x="10451433" y="2597679"/>
                  </a:moveTo>
                  <a:lnTo>
                    <a:pt x="10451433" y="2597679"/>
                  </a:lnTo>
                </a:path>
                <a:path w="11185525" h="3623310">
                  <a:moveTo>
                    <a:pt x="10430182" y="2618930"/>
                  </a:moveTo>
                  <a:lnTo>
                    <a:pt x="10430182" y="2618930"/>
                  </a:lnTo>
                </a:path>
                <a:path w="11185525" h="3623310">
                  <a:moveTo>
                    <a:pt x="10408931" y="2640181"/>
                  </a:moveTo>
                  <a:lnTo>
                    <a:pt x="10408931" y="2640181"/>
                  </a:lnTo>
                </a:path>
                <a:path w="11185525" h="3623310">
                  <a:moveTo>
                    <a:pt x="10388692" y="2661432"/>
                  </a:moveTo>
                  <a:lnTo>
                    <a:pt x="10388692" y="2661432"/>
                  </a:lnTo>
                </a:path>
                <a:path w="11185525" h="3623310">
                  <a:moveTo>
                    <a:pt x="10367441" y="2682683"/>
                  </a:moveTo>
                  <a:lnTo>
                    <a:pt x="10367441" y="2682683"/>
                  </a:lnTo>
                </a:path>
                <a:path w="11185525" h="3623310">
                  <a:moveTo>
                    <a:pt x="10346190" y="2702922"/>
                  </a:moveTo>
                  <a:lnTo>
                    <a:pt x="10346190" y="2702922"/>
                  </a:lnTo>
                </a:path>
                <a:path w="11185525" h="3623310">
                  <a:moveTo>
                    <a:pt x="10630549" y="2377073"/>
                  </a:moveTo>
                  <a:lnTo>
                    <a:pt x="10630549" y="2377073"/>
                  </a:lnTo>
                </a:path>
                <a:path w="11185525" h="3623310">
                  <a:moveTo>
                    <a:pt x="10609298" y="2397312"/>
                  </a:moveTo>
                  <a:lnTo>
                    <a:pt x="10609298" y="2397312"/>
                  </a:lnTo>
                </a:path>
                <a:path w="11185525" h="3623310">
                  <a:moveTo>
                    <a:pt x="10588047" y="2418563"/>
                  </a:moveTo>
                  <a:lnTo>
                    <a:pt x="10588047" y="2418563"/>
                  </a:lnTo>
                </a:path>
                <a:path w="11185525" h="3623310">
                  <a:moveTo>
                    <a:pt x="10567808" y="2439814"/>
                  </a:moveTo>
                  <a:lnTo>
                    <a:pt x="10567808" y="2439814"/>
                  </a:lnTo>
                </a:path>
                <a:path w="11185525" h="3623310">
                  <a:moveTo>
                    <a:pt x="10546557" y="2461065"/>
                  </a:moveTo>
                  <a:lnTo>
                    <a:pt x="10546557" y="2461065"/>
                  </a:lnTo>
                </a:path>
                <a:path w="11185525" h="3623310">
                  <a:moveTo>
                    <a:pt x="10525306" y="2482316"/>
                  </a:moveTo>
                  <a:lnTo>
                    <a:pt x="10525306" y="2482316"/>
                  </a:lnTo>
                </a:path>
                <a:path w="11185525" h="3623310">
                  <a:moveTo>
                    <a:pt x="10504055" y="2503567"/>
                  </a:moveTo>
                  <a:lnTo>
                    <a:pt x="10504055" y="2503567"/>
                  </a:lnTo>
                </a:path>
                <a:path w="11185525" h="3623310">
                  <a:moveTo>
                    <a:pt x="10482804" y="2523806"/>
                  </a:moveTo>
                  <a:lnTo>
                    <a:pt x="10482804" y="2523806"/>
                  </a:lnTo>
                </a:path>
                <a:path w="11185525" h="3623310">
                  <a:moveTo>
                    <a:pt x="10462565" y="2545057"/>
                  </a:moveTo>
                  <a:lnTo>
                    <a:pt x="10462565" y="2545057"/>
                  </a:lnTo>
                </a:path>
                <a:path w="11185525" h="3623310">
                  <a:moveTo>
                    <a:pt x="10441314" y="2566308"/>
                  </a:moveTo>
                  <a:lnTo>
                    <a:pt x="10441314" y="2566308"/>
                  </a:lnTo>
                </a:path>
                <a:path w="11185525" h="3623310">
                  <a:moveTo>
                    <a:pt x="10420063" y="2587559"/>
                  </a:moveTo>
                  <a:lnTo>
                    <a:pt x="10420063" y="2587559"/>
                  </a:lnTo>
                </a:path>
                <a:path w="11185525" h="3623310">
                  <a:moveTo>
                    <a:pt x="10398812" y="2608810"/>
                  </a:moveTo>
                  <a:lnTo>
                    <a:pt x="10398812" y="2608810"/>
                  </a:lnTo>
                </a:path>
                <a:path w="11185525" h="3623310">
                  <a:moveTo>
                    <a:pt x="10377561" y="2630061"/>
                  </a:moveTo>
                  <a:lnTo>
                    <a:pt x="10377561" y="2630061"/>
                  </a:lnTo>
                </a:path>
                <a:path w="11185525" h="3623310">
                  <a:moveTo>
                    <a:pt x="10356310" y="2650300"/>
                  </a:moveTo>
                  <a:lnTo>
                    <a:pt x="10356310" y="2650300"/>
                  </a:lnTo>
                </a:path>
                <a:path w="11185525" h="3623310">
                  <a:moveTo>
                    <a:pt x="10336071" y="2671551"/>
                  </a:moveTo>
                  <a:lnTo>
                    <a:pt x="10336071" y="2671551"/>
                  </a:lnTo>
                </a:path>
                <a:path w="11185525" h="3623310">
                  <a:moveTo>
                    <a:pt x="10577927" y="2387193"/>
                  </a:moveTo>
                  <a:lnTo>
                    <a:pt x="10577927" y="2387193"/>
                  </a:lnTo>
                </a:path>
                <a:path w="11185525" h="3623310">
                  <a:moveTo>
                    <a:pt x="10556676" y="2408444"/>
                  </a:moveTo>
                  <a:lnTo>
                    <a:pt x="10556676" y="2408444"/>
                  </a:lnTo>
                </a:path>
                <a:path w="11185525" h="3623310">
                  <a:moveTo>
                    <a:pt x="10535425" y="2429695"/>
                  </a:moveTo>
                  <a:lnTo>
                    <a:pt x="10535425" y="2429695"/>
                  </a:lnTo>
                </a:path>
                <a:path w="11185525" h="3623310">
                  <a:moveTo>
                    <a:pt x="10515186" y="2450946"/>
                  </a:moveTo>
                  <a:lnTo>
                    <a:pt x="10515186" y="2450946"/>
                  </a:lnTo>
                </a:path>
                <a:path w="11185525" h="3623310">
                  <a:moveTo>
                    <a:pt x="11167895" y="2809177"/>
                  </a:moveTo>
                  <a:lnTo>
                    <a:pt x="11167895" y="2809177"/>
                  </a:lnTo>
                </a:path>
                <a:path w="11185525" h="3623310">
                  <a:moveTo>
                    <a:pt x="11179026" y="2755543"/>
                  </a:moveTo>
                  <a:lnTo>
                    <a:pt x="11179026" y="2755543"/>
                  </a:lnTo>
                </a:path>
                <a:path w="11185525" h="3623310">
                  <a:moveTo>
                    <a:pt x="11157775" y="2776794"/>
                  </a:moveTo>
                  <a:lnTo>
                    <a:pt x="11157775" y="2776794"/>
                  </a:lnTo>
                </a:path>
                <a:path w="11185525" h="3623310">
                  <a:moveTo>
                    <a:pt x="11136524" y="2798045"/>
                  </a:moveTo>
                  <a:lnTo>
                    <a:pt x="11136524" y="2798045"/>
                  </a:lnTo>
                </a:path>
                <a:path w="11185525" h="3623310">
                  <a:moveTo>
                    <a:pt x="11167895" y="2724173"/>
                  </a:moveTo>
                  <a:lnTo>
                    <a:pt x="11167895" y="2724173"/>
                  </a:lnTo>
                </a:path>
                <a:path w="11185525" h="3623310">
                  <a:moveTo>
                    <a:pt x="11146644" y="2745424"/>
                  </a:moveTo>
                  <a:lnTo>
                    <a:pt x="11146644" y="2745424"/>
                  </a:lnTo>
                </a:path>
                <a:path w="11185525" h="3623310">
                  <a:moveTo>
                    <a:pt x="11125393" y="2766675"/>
                  </a:moveTo>
                  <a:lnTo>
                    <a:pt x="11125393" y="2766675"/>
                  </a:lnTo>
                </a:path>
                <a:path w="11185525" h="3623310">
                  <a:moveTo>
                    <a:pt x="11105154" y="2787926"/>
                  </a:moveTo>
                  <a:lnTo>
                    <a:pt x="11105154" y="2787926"/>
                  </a:lnTo>
                </a:path>
                <a:path w="11185525" h="3623310">
                  <a:moveTo>
                    <a:pt x="11083903" y="2809177"/>
                  </a:moveTo>
                  <a:lnTo>
                    <a:pt x="11083903" y="2809177"/>
                  </a:lnTo>
                </a:path>
                <a:path w="11185525" h="3623310">
                  <a:moveTo>
                    <a:pt x="11179026" y="2671551"/>
                  </a:moveTo>
                  <a:lnTo>
                    <a:pt x="11179026" y="2671551"/>
                  </a:lnTo>
                </a:path>
                <a:path w="11185525" h="3623310">
                  <a:moveTo>
                    <a:pt x="11157775" y="2692802"/>
                  </a:moveTo>
                  <a:lnTo>
                    <a:pt x="11157775" y="2692802"/>
                  </a:lnTo>
                </a:path>
                <a:path w="11185525" h="3623310">
                  <a:moveTo>
                    <a:pt x="11136524" y="2714053"/>
                  </a:moveTo>
                  <a:lnTo>
                    <a:pt x="11136524" y="2714053"/>
                  </a:lnTo>
                </a:path>
                <a:path w="11185525" h="3623310">
                  <a:moveTo>
                    <a:pt x="11115273" y="2735304"/>
                  </a:moveTo>
                  <a:lnTo>
                    <a:pt x="11115273" y="2735304"/>
                  </a:lnTo>
                </a:path>
                <a:path w="11185525" h="3623310">
                  <a:moveTo>
                    <a:pt x="11094022" y="2755543"/>
                  </a:moveTo>
                  <a:lnTo>
                    <a:pt x="11094022" y="2755543"/>
                  </a:lnTo>
                </a:path>
                <a:path w="11185525" h="3623310">
                  <a:moveTo>
                    <a:pt x="11072771" y="2776794"/>
                  </a:moveTo>
                  <a:lnTo>
                    <a:pt x="11072771" y="2776794"/>
                  </a:lnTo>
                </a:path>
                <a:path w="11185525" h="3623310">
                  <a:moveTo>
                    <a:pt x="11052532" y="2798045"/>
                  </a:moveTo>
                  <a:lnTo>
                    <a:pt x="11052532" y="2798045"/>
                  </a:lnTo>
                </a:path>
                <a:path w="11185525" h="3623310">
                  <a:moveTo>
                    <a:pt x="11167895" y="2640181"/>
                  </a:moveTo>
                  <a:lnTo>
                    <a:pt x="11167895" y="2640181"/>
                  </a:lnTo>
                </a:path>
                <a:path w="11185525" h="3623310">
                  <a:moveTo>
                    <a:pt x="11146644" y="2661432"/>
                  </a:moveTo>
                  <a:lnTo>
                    <a:pt x="11146644" y="2661432"/>
                  </a:lnTo>
                </a:path>
                <a:path w="11185525" h="3623310">
                  <a:moveTo>
                    <a:pt x="11125393" y="2682683"/>
                  </a:moveTo>
                  <a:lnTo>
                    <a:pt x="11125393" y="2682683"/>
                  </a:lnTo>
                </a:path>
                <a:path w="11185525" h="3623310">
                  <a:moveTo>
                    <a:pt x="11105154" y="2702922"/>
                  </a:moveTo>
                  <a:lnTo>
                    <a:pt x="11105154" y="2702922"/>
                  </a:lnTo>
                </a:path>
                <a:path w="11185525" h="3623310">
                  <a:moveTo>
                    <a:pt x="11083903" y="2724173"/>
                  </a:moveTo>
                  <a:lnTo>
                    <a:pt x="11083903" y="2724173"/>
                  </a:lnTo>
                </a:path>
                <a:path w="11185525" h="3623310">
                  <a:moveTo>
                    <a:pt x="11062652" y="2745424"/>
                  </a:moveTo>
                  <a:lnTo>
                    <a:pt x="11062652" y="2745424"/>
                  </a:lnTo>
                </a:path>
                <a:path w="11185525" h="3623310">
                  <a:moveTo>
                    <a:pt x="11041401" y="2766675"/>
                  </a:moveTo>
                  <a:lnTo>
                    <a:pt x="11041401" y="2766675"/>
                  </a:lnTo>
                </a:path>
                <a:path w="11185525" h="3623310">
                  <a:moveTo>
                    <a:pt x="11020150" y="2787926"/>
                  </a:moveTo>
                  <a:lnTo>
                    <a:pt x="11020150" y="2787926"/>
                  </a:lnTo>
                </a:path>
                <a:path w="11185525" h="3623310">
                  <a:moveTo>
                    <a:pt x="10999911" y="2809177"/>
                  </a:moveTo>
                  <a:lnTo>
                    <a:pt x="10999911" y="2809177"/>
                  </a:lnTo>
                </a:path>
                <a:path w="11185525" h="3623310">
                  <a:moveTo>
                    <a:pt x="11179026" y="2587559"/>
                  </a:moveTo>
                  <a:lnTo>
                    <a:pt x="11179026" y="2587559"/>
                  </a:lnTo>
                </a:path>
                <a:path w="11185525" h="3623310">
                  <a:moveTo>
                    <a:pt x="11157775" y="2608810"/>
                  </a:moveTo>
                  <a:lnTo>
                    <a:pt x="11157775" y="2608810"/>
                  </a:lnTo>
                </a:path>
                <a:path w="11185525" h="3623310">
                  <a:moveTo>
                    <a:pt x="11136524" y="2630061"/>
                  </a:moveTo>
                  <a:lnTo>
                    <a:pt x="11136524" y="2630061"/>
                  </a:lnTo>
                </a:path>
                <a:path w="11185525" h="3623310">
                  <a:moveTo>
                    <a:pt x="11115273" y="2650300"/>
                  </a:moveTo>
                  <a:lnTo>
                    <a:pt x="11115273" y="2650300"/>
                  </a:lnTo>
                </a:path>
                <a:path w="11185525" h="3623310">
                  <a:moveTo>
                    <a:pt x="11094022" y="2671551"/>
                  </a:moveTo>
                  <a:lnTo>
                    <a:pt x="11094022" y="2671551"/>
                  </a:lnTo>
                </a:path>
                <a:path w="11185525" h="3623310">
                  <a:moveTo>
                    <a:pt x="11072771" y="2692802"/>
                  </a:moveTo>
                  <a:lnTo>
                    <a:pt x="11072771" y="2692802"/>
                  </a:lnTo>
                </a:path>
                <a:path w="11185525" h="3623310">
                  <a:moveTo>
                    <a:pt x="11052532" y="2714053"/>
                  </a:moveTo>
                  <a:lnTo>
                    <a:pt x="11052532" y="2714053"/>
                  </a:lnTo>
                </a:path>
                <a:path w="11185525" h="3623310">
                  <a:moveTo>
                    <a:pt x="11031281" y="2735304"/>
                  </a:moveTo>
                  <a:lnTo>
                    <a:pt x="11031281" y="2735304"/>
                  </a:lnTo>
                </a:path>
                <a:path w="11185525" h="3623310">
                  <a:moveTo>
                    <a:pt x="11010030" y="2755543"/>
                  </a:moveTo>
                  <a:lnTo>
                    <a:pt x="11010030" y="2755543"/>
                  </a:lnTo>
                </a:path>
                <a:path w="11185525" h="3623310">
                  <a:moveTo>
                    <a:pt x="10988779" y="2776794"/>
                  </a:moveTo>
                  <a:lnTo>
                    <a:pt x="10988779" y="2776794"/>
                  </a:lnTo>
                </a:path>
                <a:path w="11185525" h="3623310">
                  <a:moveTo>
                    <a:pt x="10967528" y="2798045"/>
                  </a:moveTo>
                  <a:lnTo>
                    <a:pt x="10967528" y="2798045"/>
                  </a:lnTo>
                </a:path>
                <a:path w="11185525" h="3623310">
                  <a:moveTo>
                    <a:pt x="11167895" y="2556189"/>
                  </a:moveTo>
                  <a:lnTo>
                    <a:pt x="11167895" y="2556189"/>
                  </a:lnTo>
                </a:path>
                <a:path w="11185525" h="3623310">
                  <a:moveTo>
                    <a:pt x="11146644" y="2576428"/>
                  </a:moveTo>
                  <a:lnTo>
                    <a:pt x="11146644" y="2576428"/>
                  </a:lnTo>
                </a:path>
                <a:path w="11185525" h="3623310">
                  <a:moveTo>
                    <a:pt x="11125393" y="2597679"/>
                  </a:moveTo>
                  <a:lnTo>
                    <a:pt x="11125393" y="2597679"/>
                  </a:lnTo>
                </a:path>
                <a:path w="11185525" h="3623310">
                  <a:moveTo>
                    <a:pt x="11105154" y="2618930"/>
                  </a:moveTo>
                  <a:lnTo>
                    <a:pt x="11105154" y="2618930"/>
                  </a:lnTo>
                </a:path>
                <a:path w="11185525" h="3623310">
                  <a:moveTo>
                    <a:pt x="11083903" y="2640181"/>
                  </a:moveTo>
                  <a:lnTo>
                    <a:pt x="11083903" y="2640181"/>
                  </a:lnTo>
                </a:path>
                <a:path w="11185525" h="3623310">
                  <a:moveTo>
                    <a:pt x="11062652" y="2661432"/>
                  </a:moveTo>
                  <a:lnTo>
                    <a:pt x="11062652" y="2661432"/>
                  </a:lnTo>
                </a:path>
                <a:path w="11185525" h="3623310">
                  <a:moveTo>
                    <a:pt x="11041401" y="2682683"/>
                  </a:moveTo>
                  <a:lnTo>
                    <a:pt x="11041401" y="2682683"/>
                  </a:lnTo>
                </a:path>
                <a:path w="11185525" h="3623310">
                  <a:moveTo>
                    <a:pt x="11020150" y="2702922"/>
                  </a:moveTo>
                  <a:lnTo>
                    <a:pt x="11020150" y="2702922"/>
                  </a:lnTo>
                </a:path>
                <a:path w="11185525" h="3623310">
                  <a:moveTo>
                    <a:pt x="10999911" y="2724173"/>
                  </a:moveTo>
                  <a:lnTo>
                    <a:pt x="10999911" y="2724173"/>
                  </a:lnTo>
                </a:path>
                <a:path w="11185525" h="3623310">
                  <a:moveTo>
                    <a:pt x="10978660" y="2745424"/>
                  </a:moveTo>
                  <a:lnTo>
                    <a:pt x="10978660" y="2745424"/>
                  </a:lnTo>
                </a:path>
                <a:path w="11185525" h="3623310">
                  <a:moveTo>
                    <a:pt x="10957409" y="2766675"/>
                  </a:moveTo>
                  <a:lnTo>
                    <a:pt x="10957409" y="2766675"/>
                  </a:lnTo>
                </a:path>
                <a:path w="11185525" h="3623310">
                  <a:moveTo>
                    <a:pt x="10936158" y="2787926"/>
                  </a:moveTo>
                  <a:lnTo>
                    <a:pt x="10936158" y="2787926"/>
                  </a:lnTo>
                </a:path>
                <a:path w="11185525" h="3623310">
                  <a:moveTo>
                    <a:pt x="10914907" y="2809177"/>
                  </a:moveTo>
                  <a:lnTo>
                    <a:pt x="10914907" y="2809177"/>
                  </a:lnTo>
                </a:path>
                <a:path w="11185525" h="3623310">
                  <a:moveTo>
                    <a:pt x="11179026" y="2503567"/>
                  </a:moveTo>
                  <a:lnTo>
                    <a:pt x="11179026" y="2503567"/>
                  </a:lnTo>
                </a:path>
                <a:path w="11185525" h="3623310">
                  <a:moveTo>
                    <a:pt x="11157775" y="2523806"/>
                  </a:moveTo>
                  <a:lnTo>
                    <a:pt x="11157775" y="2523806"/>
                  </a:lnTo>
                </a:path>
                <a:path w="11185525" h="3623310">
                  <a:moveTo>
                    <a:pt x="11136524" y="2545057"/>
                  </a:moveTo>
                  <a:lnTo>
                    <a:pt x="11136524" y="2545057"/>
                  </a:lnTo>
                </a:path>
                <a:path w="11185525" h="3623310">
                  <a:moveTo>
                    <a:pt x="11115273" y="2566308"/>
                  </a:moveTo>
                  <a:lnTo>
                    <a:pt x="11115273" y="2566308"/>
                  </a:lnTo>
                </a:path>
                <a:path w="11185525" h="3623310">
                  <a:moveTo>
                    <a:pt x="11094022" y="2587559"/>
                  </a:moveTo>
                  <a:lnTo>
                    <a:pt x="11094022" y="2587559"/>
                  </a:lnTo>
                </a:path>
                <a:path w="11185525" h="3623310">
                  <a:moveTo>
                    <a:pt x="11072771" y="2608810"/>
                  </a:moveTo>
                  <a:lnTo>
                    <a:pt x="11072771" y="2608810"/>
                  </a:lnTo>
                </a:path>
                <a:path w="11185525" h="3623310">
                  <a:moveTo>
                    <a:pt x="11052532" y="2630061"/>
                  </a:moveTo>
                  <a:lnTo>
                    <a:pt x="11052532" y="2630061"/>
                  </a:lnTo>
                </a:path>
                <a:path w="11185525" h="3623310">
                  <a:moveTo>
                    <a:pt x="11031281" y="2650300"/>
                  </a:moveTo>
                  <a:lnTo>
                    <a:pt x="11031281" y="2650300"/>
                  </a:lnTo>
                </a:path>
                <a:path w="11185525" h="3623310">
                  <a:moveTo>
                    <a:pt x="11010030" y="2671551"/>
                  </a:moveTo>
                  <a:lnTo>
                    <a:pt x="11010030" y="2671551"/>
                  </a:lnTo>
                </a:path>
                <a:path w="11185525" h="3623310">
                  <a:moveTo>
                    <a:pt x="10988779" y="2692802"/>
                  </a:moveTo>
                  <a:lnTo>
                    <a:pt x="10988779" y="2692802"/>
                  </a:lnTo>
                </a:path>
                <a:path w="11185525" h="3623310">
                  <a:moveTo>
                    <a:pt x="10967528" y="2714053"/>
                  </a:moveTo>
                  <a:lnTo>
                    <a:pt x="10967528" y="2714053"/>
                  </a:lnTo>
                </a:path>
                <a:path w="11185525" h="3623310">
                  <a:moveTo>
                    <a:pt x="10946277" y="2735304"/>
                  </a:moveTo>
                  <a:lnTo>
                    <a:pt x="10946277" y="2735304"/>
                  </a:lnTo>
                </a:path>
                <a:path w="11185525" h="3623310">
                  <a:moveTo>
                    <a:pt x="10926038" y="2755543"/>
                  </a:moveTo>
                  <a:lnTo>
                    <a:pt x="10926038" y="2755543"/>
                  </a:lnTo>
                </a:path>
                <a:path w="11185525" h="3623310">
                  <a:moveTo>
                    <a:pt x="10904787" y="2776794"/>
                  </a:moveTo>
                  <a:lnTo>
                    <a:pt x="10904787" y="2776794"/>
                  </a:lnTo>
                </a:path>
                <a:path w="11185525" h="3623310">
                  <a:moveTo>
                    <a:pt x="10883536" y="2798045"/>
                  </a:moveTo>
                  <a:lnTo>
                    <a:pt x="10883536" y="2798045"/>
                  </a:lnTo>
                </a:path>
                <a:path w="11185525" h="3623310">
                  <a:moveTo>
                    <a:pt x="11167895" y="2471185"/>
                  </a:moveTo>
                  <a:lnTo>
                    <a:pt x="11167895" y="2471185"/>
                  </a:lnTo>
                </a:path>
                <a:path w="11185525" h="3623310">
                  <a:moveTo>
                    <a:pt x="11146644" y="2492436"/>
                  </a:moveTo>
                  <a:lnTo>
                    <a:pt x="11146644" y="2492436"/>
                  </a:lnTo>
                </a:path>
                <a:path w="11185525" h="3623310">
                  <a:moveTo>
                    <a:pt x="11125393" y="2513687"/>
                  </a:moveTo>
                  <a:lnTo>
                    <a:pt x="11125393" y="2513687"/>
                  </a:lnTo>
                </a:path>
                <a:path w="11185525" h="3623310">
                  <a:moveTo>
                    <a:pt x="11105154" y="2534938"/>
                  </a:moveTo>
                  <a:lnTo>
                    <a:pt x="11105154" y="2534938"/>
                  </a:lnTo>
                </a:path>
                <a:path w="11185525" h="3623310">
                  <a:moveTo>
                    <a:pt x="11083903" y="2556189"/>
                  </a:moveTo>
                  <a:lnTo>
                    <a:pt x="11083903" y="2556189"/>
                  </a:lnTo>
                </a:path>
                <a:path w="11185525" h="3623310">
                  <a:moveTo>
                    <a:pt x="11062652" y="2576428"/>
                  </a:moveTo>
                  <a:lnTo>
                    <a:pt x="11062652" y="2576428"/>
                  </a:lnTo>
                </a:path>
                <a:path w="11185525" h="3623310">
                  <a:moveTo>
                    <a:pt x="11041401" y="2597679"/>
                  </a:moveTo>
                  <a:lnTo>
                    <a:pt x="11041401" y="2597679"/>
                  </a:lnTo>
                </a:path>
                <a:path w="11185525" h="3623310">
                  <a:moveTo>
                    <a:pt x="11020150" y="2618930"/>
                  </a:moveTo>
                  <a:lnTo>
                    <a:pt x="11020150" y="2618930"/>
                  </a:lnTo>
                </a:path>
                <a:path w="11185525" h="3623310">
                  <a:moveTo>
                    <a:pt x="10999911" y="2640181"/>
                  </a:moveTo>
                  <a:lnTo>
                    <a:pt x="10999911" y="2640181"/>
                  </a:lnTo>
                </a:path>
                <a:path w="11185525" h="3623310">
                  <a:moveTo>
                    <a:pt x="10978660" y="2661432"/>
                  </a:moveTo>
                  <a:lnTo>
                    <a:pt x="10978660" y="2661432"/>
                  </a:lnTo>
                </a:path>
                <a:path w="11185525" h="3623310">
                  <a:moveTo>
                    <a:pt x="10957409" y="2682683"/>
                  </a:moveTo>
                  <a:lnTo>
                    <a:pt x="10957409" y="2682683"/>
                  </a:lnTo>
                </a:path>
                <a:path w="11185525" h="3623310">
                  <a:moveTo>
                    <a:pt x="10936158" y="2702922"/>
                  </a:moveTo>
                  <a:lnTo>
                    <a:pt x="10936158" y="2702922"/>
                  </a:lnTo>
                </a:path>
                <a:path w="11185525" h="3623310">
                  <a:moveTo>
                    <a:pt x="10914907" y="2724173"/>
                  </a:moveTo>
                  <a:lnTo>
                    <a:pt x="10914907" y="2724173"/>
                  </a:lnTo>
                </a:path>
                <a:path w="11185525" h="3623310">
                  <a:moveTo>
                    <a:pt x="10893656" y="2745424"/>
                  </a:moveTo>
                  <a:lnTo>
                    <a:pt x="10893656" y="2745424"/>
                  </a:lnTo>
                </a:path>
                <a:path w="11185525" h="3623310">
                  <a:moveTo>
                    <a:pt x="10873417" y="2766675"/>
                  </a:moveTo>
                  <a:lnTo>
                    <a:pt x="10873417" y="2766675"/>
                  </a:lnTo>
                </a:path>
                <a:path w="11185525" h="3623310">
                  <a:moveTo>
                    <a:pt x="10852166" y="2787926"/>
                  </a:moveTo>
                  <a:lnTo>
                    <a:pt x="10852166" y="2787926"/>
                  </a:lnTo>
                </a:path>
                <a:path w="11185525" h="3623310">
                  <a:moveTo>
                    <a:pt x="10830915" y="2809177"/>
                  </a:moveTo>
                  <a:lnTo>
                    <a:pt x="10830915" y="2809177"/>
                  </a:lnTo>
                </a:path>
                <a:path w="11185525" h="3623310">
                  <a:moveTo>
                    <a:pt x="11179026" y="2418563"/>
                  </a:moveTo>
                  <a:lnTo>
                    <a:pt x="11179026" y="2418563"/>
                  </a:lnTo>
                </a:path>
                <a:path w="11185525" h="3623310">
                  <a:moveTo>
                    <a:pt x="11157775" y="2439814"/>
                  </a:moveTo>
                  <a:lnTo>
                    <a:pt x="11157775" y="2439814"/>
                  </a:lnTo>
                </a:path>
                <a:path w="11185525" h="3623310">
                  <a:moveTo>
                    <a:pt x="11136524" y="2461065"/>
                  </a:moveTo>
                  <a:lnTo>
                    <a:pt x="11136524" y="2461065"/>
                  </a:lnTo>
                </a:path>
                <a:path w="11185525" h="3623310">
                  <a:moveTo>
                    <a:pt x="11115273" y="2482316"/>
                  </a:moveTo>
                  <a:lnTo>
                    <a:pt x="11115273" y="2482316"/>
                  </a:lnTo>
                </a:path>
                <a:path w="11185525" h="3623310">
                  <a:moveTo>
                    <a:pt x="11094022" y="2503567"/>
                  </a:moveTo>
                  <a:lnTo>
                    <a:pt x="11094022" y="2503567"/>
                  </a:lnTo>
                </a:path>
                <a:path w="11185525" h="3623310">
                  <a:moveTo>
                    <a:pt x="11072771" y="2523806"/>
                  </a:moveTo>
                  <a:lnTo>
                    <a:pt x="11072771" y="2523806"/>
                  </a:lnTo>
                </a:path>
                <a:path w="11185525" h="3623310">
                  <a:moveTo>
                    <a:pt x="11052532" y="2545057"/>
                  </a:moveTo>
                  <a:lnTo>
                    <a:pt x="11052532" y="2545057"/>
                  </a:lnTo>
                </a:path>
                <a:path w="11185525" h="3623310">
                  <a:moveTo>
                    <a:pt x="11031281" y="2566308"/>
                  </a:moveTo>
                  <a:lnTo>
                    <a:pt x="11031281" y="2566308"/>
                  </a:lnTo>
                </a:path>
                <a:path w="11185525" h="3623310">
                  <a:moveTo>
                    <a:pt x="11010030" y="2587559"/>
                  </a:moveTo>
                  <a:lnTo>
                    <a:pt x="11010030" y="2587559"/>
                  </a:lnTo>
                </a:path>
                <a:path w="11185525" h="3623310">
                  <a:moveTo>
                    <a:pt x="10988779" y="2608810"/>
                  </a:moveTo>
                  <a:lnTo>
                    <a:pt x="10988779" y="2608810"/>
                  </a:lnTo>
                </a:path>
                <a:path w="11185525" h="3623310">
                  <a:moveTo>
                    <a:pt x="10967528" y="2630061"/>
                  </a:moveTo>
                  <a:lnTo>
                    <a:pt x="10967528" y="2630061"/>
                  </a:lnTo>
                </a:path>
                <a:path w="11185525" h="3623310">
                  <a:moveTo>
                    <a:pt x="10946277" y="2650300"/>
                  </a:moveTo>
                  <a:lnTo>
                    <a:pt x="10946277" y="2650300"/>
                  </a:lnTo>
                </a:path>
                <a:path w="11185525" h="3623310">
                  <a:moveTo>
                    <a:pt x="10926038" y="2671551"/>
                  </a:moveTo>
                  <a:lnTo>
                    <a:pt x="10926038" y="2671551"/>
                  </a:lnTo>
                </a:path>
                <a:path w="11185525" h="3623310">
                  <a:moveTo>
                    <a:pt x="10904787" y="2692802"/>
                  </a:moveTo>
                  <a:lnTo>
                    <a:pt x="10904787" y="2692802"/>
                  </a:lnTo>
                </a:path>
                <a:path w="11185525" h="3623310">
                  <a:moveTo>
                    <a:pt x="10883536" y="2714053"/>
                  </a:moveTo>
                  <a:lnTo>
                    <a:pt x="10883536" y="2714053"/>
                  </a:lnTo>
                </a:path>
                <a:path w="11185525" h="3623310">
                  <a:moveTo>
                    <a:pt x="10862286" y="2735304"/>
                  </a:moveTo>
                  <a:lnTo>
                    <a:pt x="10862286" y="2735304"/>
                  </a:lnTo>
                </a:path>
                <a:path w="11185525" h="3623310">
                  <a:moveTo>
                    <a:pt x="10841035" y="2755543"/>
                  </a:moveTo>
                  <a:lnTo>
                    <a:pt x="10841035" y="2755543"/>
                  </a:lnTo>
                </a:path>
                <a:path w="11185525" h="3623310">
                  <a:moveTo>
                    <a:pt x="10820795" y="2776794"/>
                  </a:moveTo>
                  <a:lnTo>
                    <a:pt x="10820795" y="2776794"/>
                  </a:lnTo>
                </a:path>
                <a:path w="11185525" h="3623310">
                  <a:moveTo>
                    <a:pt x="10799545" y="2798045"/>
                  </a:moveTo>
                  <a:lnTo>
                    <a:pt x="10799545" y="2798045"/>
                  </a:lnTo>
                </a:path>
                <a:path w="11185525" h="3623310">
                  <a:moveTo>
                    <a:pt x="11167895" y="2387193"/>
                  </a:moveTo>
                  <a:lnTo>
                    <a:pt x="11167895" y="2387193"/>
                  </a:lnTo>
                </a:path>
                <a:path w="11185525" h="3623310">
                  <a:moveTo>
                    <a:pt x="11146644" y="2408444"/>
                  </a:moveTo>
                  <a:lnTo>
                    <a:pt x="11146644" y="2408444"/>
                  </a:lnTo>
                </a:path>
                <a:path w="11185525" h="3623310">
                  <a:moveTo>
                    <a:pt x="11125393" y="2429695"/>
                  </a:moveTo>
                  <a:lnTo>
                    <a:pt x="11125393" y="2429695"/>
                  </a:lnTo>
                </a:path>
                <a:path w="11185525" h="3623310">
                  <a:moveTo>
                    <a:pt x="11105154" y="2450946"/>
                  </a:moveTo>
                  <a:lnTo>
                    <a:pt x="11105154" y="2450946"/>
                  </a:lnTo>
                </a:path>
                <a:path w="11185525" h="3623310">
                  <a:moveTo>
                    <a:pt x="11083903" y="2471185"/>
                  </a:moveTo>
                  <a:lnTo>
                    <a:pt x="11083903" y="2471185"/>
                  </a:lnTo>
                </a:path>
                <a:path w="11185525" h="3623310">
                  <a:moveTo>
                    <a:pt x="11062652" y="2492436"/>
                  </a:moveTo>
                  <a:lnTo>
                    <a:pt x="11062652" y="2492436"/>
                  </a:lnTo>
                </a:path>
                <a:path w="11185525" h="3623310">
                  <a:moveTo>
                    <a:pt x="11041401" y="2513687"/>
                  </a:moveTo>
                  <a:lnTo>
                    <a:pt x="11041401" y="2513687"/>
                  </a:lnTo>
                </a:path>
                <a:path w="11185525" h="3623310">
                  <a:moveTo>
                    <a:pt x="11020150" y="2534938"/>
                  </a:moveTo>
                  <a:lnTo>
                    <a:pt x="11020150" y="2534938"/>
                  </a:lnTo>
                </a:path>
                <a:path w="11185525" h="3623310">
                  <a:moveTo>
                    <a:pt x="10999911" y="2556189"/>
                  </a:moveTo>
                  <a:lnTo>
                    <a:pt x="10999911" y="2556189"/>
                  </a:lnTo>
                </a:path>
                <a:path w="11185525" h="3623310">
                  <a:moveTo>
                    <a:pt x="10978660" y="2576428"/>
                  </a:moveTo>
                  <a:lnTo>
                    <a:pt x="10978660" y="2576428"/>
                  </a:lnTo>
                </a:path>
                <a:path w="11185525" h="3623310">
                  <a:moveTo>
                    <a:pt x="10957409" y="2597679"/>
                  </a:moveTo>
                  <a:lnTo>
                    <a:pt x="10957409" y="2597679"/>
                  </a:lnTo>
                </a:path>
                <a:path w="11185525" h="3623310">
                  <a:moveTo>
                    <a:pt x="10936158" y="2618930"/>
                  </a:moveTo>
                  <a:lnTo>
                    <a:pt x="10936158" y="2618930"/>
                  </a:lnTo>
                </a:path>
                <a:path w="11185525" h="3623310">
                  <a:moveTo>
                    <a:pt x="10914907" y="2640181"/>
                  </a:moveTo>
                  <a:lnTo>
                    <a:pt x="10914907" y="2640181"/>
                  </a:lnTo>
                </a:path>
                <a:path w="11185525" h="3623310">
                  <a:moveTo>
                    <a:pt x="10893656" y="2661432"/>
                  </a:moveTo>
                  <a:lnTo>
                    <a:pt x="10893656" y="2661432"/>
                  </a:lnTo>
                </a:path>
                <a:path w="11185525" h="3623310">
                  <a:moveTo>
                    <a:pt x="10873417" y="2682683"/>
                  </a:moveTo>
                  <a:lnTo>
                    <a:pt x="10873417" y="2682683"/>
                  </a:lnTo>
                </a:path>
                <a:path w="11185525" h="3623310">
                  <a:moveTo>
                    <a:pt x="10852166" y="2702922"/>
                  </a:moveTo>
                  <a:lnTo>
                    <a:pt x="10852166" y="2702922"/>
                  </a:lnTo>
                </a:path>
                <a:path w="11185525" h="3623310">
                  <a:moveTo>
                    <a:pt x="10830915" y="2724173"/>
                  </a:moveTo>
                  <a:lnTo>
                    <a:pt x="10830915" y="2724173"/>
                  </a:lnTo>
                </a:path>
                <a:path w="11185525" h="3623310">
                  <a:moveTo>
                    <a:pt x="10809664" y="2745424"/>
                  </a:moveTo>
                  <a:lnTo>
                    <a:pt x="10809664" y="2745424"/>
                  </a:lnTo>
                </a:path>
                <a:path w="11185525" h="3623310">
                  <a:moveTo>
                    <a:pt x="10788413" y="2766675"/>
                  </a:moveTo>
                  <a:lnTo>
                    <a:pt x="10788413" y="2766675"/>
                  </a:lnTo>
                </a:path>
                <a:path w="11185525" h="3623310">
                  <a:moveTo>
                    <a:pt x="10767162" y="2787926"/>
                  </a:moveTo>
                  <a:lnTo>
                    <a:pt x="10767162" y="2787926"/>
                  </a:lnTo>
                </a:path>
                <a:path w="11185525" h="3623310">
                  <a:moveTo>
                    <a:pt x="10746923" y="2809177"/>
                  </a:moveTo>
                  <a:lnTo>
                    <a:pt x="10746923" y="2809177"/>
                  </a:lnTo>
                </a:path>
                <a:path w="11185525" h="3623310">
                  <a:moveTo>
                    <a:pt x="11136524" y="2377073"/>
                  </a:moveTo>
                  <a:lnTo>
                    <a:pt x="11136524" y="2377073"/>
                  </a:lnTo>
                </a:path>
                <a:path w="11185525" h="3623310">
                  <a:moveTo>
                    <a:pt x="11115273" y="2397312"/>
                  </a:moveTo>
                  <a:lnTo>
                    <a:pt x="11115273" y="2397312"/>
                  </a:lnTo>
                </a:path>
                <a:path w="11185525" h="3623310">
                  <a:moveTo>
                    <a:pt x="11094022" y="2418563"/>
                  </a:moveTo>
                  <a:lnTo>
                    <a:pt x="11094022" y="2418563"/>
                  </a:lnTo>
                </a:path>
                <a:path w="11185525" h="3623310">
                  <a:moveTo>
                    <a:pt x="11072771" y="2439814"/>
                  </a:moveTo>
                  <a:lnTo>
                    <a:pt x="11072771" y="2439814"/>
                  </a:lnTo>
                </a:path>
                <a:path w="11185525" h="3623310">
                  <a:moveTo>
                    <a:pt x="11052532" y="2461065"/>
                  </a:moveTo>
                  <a:lnTo>
                    <a:pt x="11052532" y="2461065"/>
                  </a:lnTo>
                </a:path>
                <a:path w="11185525" h="3623310">
                  <a:moveTo>
                    <a:pt x="11031281" y="2482316"/>
                  </a:moveTo>
                  <a:lnTo>
                    <a:pt x="11031281" y="2482316"/>
                  </a:lnTo>
                </a:path>
                <a:path w="11185525" h="3623310">
                  <a:moveTo>
                    <a:pt x="11010030" y="2503567"/>
                  </a:moveTo>
                  <a:lnTo>
                    <a:pt x="11010030" y="2503567"/>
                  </a:lnTo>
                </a:path>
                <a:path w="11185525" h="3623310">
                  <a:moveTo>
                    <a:pt x="10988779" y="2523806"/>
                  </a:moveTo>
                  <a:lnTo>
                    <a:pt x="10988779" y="2523806"/>
                  </a:lnTo>
                </a:path>
                <a:path w="11185525" h="3623310">
                  <a:moveTo>
                    <a:pt x="10967528" y="2545057"/>
                  </a:moveTo>
                  <a:lnTo>
                    <a:pt x="10967528" y="2545057"/>
                  </a:lnTo>
                </a:path>
                <a:path w="11185525" h="3623310">
                  <a:moveTo>
                    <a:pt x="10946277" y="2566308"/>
                  </a:moveTo>
                  <a:lnTo>
                    <a:pt x="10946277" y="2566308"/>
                  </a:lnTo>
                </a:path>
                <a:path w="11185525" h="3623310">
                  <a:moveTo>
                    <a:pt x="10926038" y="2587559"/>
                  </a:moveTo>
                  <a:lnTo>
                    <a:pt x="10926038" y="2587559"/>
                  </a:lnTo>
                </a:path>
                <a:path w="11185525" h="3623310">
                  <a:moveTo>
                    <a:pt x="10904787" y="2608810"/>
                  </a:moveTo>
                  <a:lnTo>
                    <a:pt x="10904787" y="2608810"/>
                  </a:lnTo>
                </a:path>
                <a:path w="11185525" h="3623310">
                  <a:moveTo>
                    <a:pt x="10883536" y="2630061"/>
                  </a:moveTo>
                  <a:lnTo>
                    <a:pt x="10883536" y="2630061"/>
                  </a:lnTo>
                </a:path>
                <a:path w="11185525" h="3623310">
                  <a:moveTo>
                    <a:pt x="10862286" y="2650300"/>
                  </a:moveTo>
                  <a:lnTo>
                    <a:pt x="10862286" y="2650300"/>
                  </a:lnTo>
                </a:path>
                <a:path w="11185525" h="3623310">
                  <a:moveTo>
                    <a:pt x="10841035" y="2671551"/>
                  </a:moveTo>
                  <a:lnTo>
                    <a:pt x="10841035" y="2671551"/>
                  </a:lnTo>
                </a:path>
                <a:path w="11185525" h="3623310">
                  <a:moveTo>
                    <a:pt x="10820795" y="2692802"/>
                  </a:moveTo>
                  <a:lnTo>
                    <a:pt x="10820795" y="2692802"/>
                  </a:lnTo>
                </a:path>
                <a:path w="11185525" h="3623310">
                  <a:moveTo>
                    <a:pt x="10799545" y="2714053"/>
                  </a:moveTo>
                  <a:lnTo>
                    <a:pt x="10799545" y="2714053"/>
                  </a:lnTo>
                </a:path>
                <a:path w="11185525" h="3623310">
                  <a:moveTo>
                    <a:pt x="10367441" y="2344691"/>
                  </a:moveTo>
                  <a:lnTo>
                    <a:pt x="10430182" y="2281950"/>
                  </a:lnTo>
                </a:path>
                <a:path w="11185525" h="3623310">
                  <a:moveTo>
                    <a:pt x="10493935" y="2344691"/>
                  </a:moveTo>
                  <a:lnTo>
                    <a:pt x="10556676" y="2281950"/>
                  </a:lnTo>
                </a:path>
                <a:path w="11185525" h="3623310">
                  <a:moveTo>
                    <a:pt x="10621441" y="2343679"/>
                  </a:moveTo>
                  <a:lnTo>
                    <a:pt x="10683170" y="2281950"/>
                  </a:lnTo>
                </a:path>
                <a:path w="11185525" h="3623310">
                  <a:moveTo>
                    <a:pt x="10746923" y="2344691"/>
                  </a:moveTo>
                  <a:lnTo>
                    <a:pt x="10809664" y="2281950"/>
                  </a:lnTo>
                </a:path>
                <a:path w="11185525" h="3623310">
                  <a:moveTo>
                    <a:pt x="10873417" y="2344691"/>
                  </a:moveTo>
                  <a:lnTo>
                    <a:pt x="10936158" y="2281950"/>
                  </a:lnTo>
                </a:path>
                <a:path w="11185525" h="3623310">
                  <a:moveTo>
                    <a:pt x="10999911" y="2344691"/>
                  </a:moveTo>
                  <a:lnTo>
                    <a:pt x="11062652" y="2281950"/>
                  </a:lnTo>
                </a:path>
                <a:path w="11185525" h="3623310">
                  <a:moveTo>
                    <a:pt x="11125393" y="2344691"/>
                  </a:moveTo>
                  <a:lnTo>
                    <a:pt x="11185098" y="2285998"/>
                  </a:lnTo>
                </a:path>
                <a:path w="11185525" h="3623310">
                  <a:moveTo>
                    <a:pt x="10778294" y="2819296"/>
                  </a:moveTo>
                  <a:lnTo>
                    <a:pt x="10778294" y="2819296"/>
                  </a:lnTo>
                </a:path>
                <a:path w="11185525" h="3623310">
                  <a:moveTo>
                    <a:pt x="10746923" y="2850667"/>
                  </a:moveTo>
                  <a:lnTo>
                    <a:pt x="10746923" y="2850667"/>
                  </a:lnTo>
                </a:path>
                <a:path w="11185525" h="3623310">
                  <a:moveTo>
                    <a:pt x="10714541" y="2882037"/>
                  </a:moveTo>
                  <a:lnTo>
                    <a:pt x="10714541" y="2882037"/>
                  </a:lnTo>
                </a:path>
                <a:path w="11185525" h="3623310">
                  <a:moveTo>
                    <a:pt x="10683170" y="2914419"/>
                  </a:moveTo>
                  <a:lnTo>
                    <a:pt x="10683170" y="2914419"/>
                  </a:lnTo>
                </a:path>
                <a:path w="11185525" h="3623310">
                  <a:moveTo>
                    <a:pt x="10651800" y="2945790"/>
                  </a:moveTo>
                  <a:lnTo>
                    <a:pt x="10651800" y="2945790"/>
                  </a:lnTo>
                </a:path>
                <a:path w="11185525" h="3623310">
                  <a:moveTo>
                    <a:pt x="10620429" y="2977160"/>
                  </a:moveTo>
                  <a:lnTo>
                    <a:pt x="10620429" y="2977160"/>
                  </a:lnTo>
                </a:path>
                <a:path w="11185525" h="3623310">
                  <a:moveTo>
                    <a:pt x="10588047" y="3008531"/>
                  </a:moveTo>
                  <a:lnTo>
                    <a:pt x="10588047" y="3008531"/>
                  </a:lnTo>
                </a:path>
                <a:path w="11185525" h="3623310">
                  <a:moveTo>
                    <a:pt x="10556676" y="3040913"/>
                  </a:moveTo>
                  <a:lnTo>
                    <a:pt x="10556676" y="3040913"/>
                  </a:lnTo>
                </a:path>
                <a:path w="11185525" h="3623310">
                  <a:moveTo>
                    <a:pt x="10525306" y="3072284"/>
                  </a:moveTo>
                  <a:lnTo>
                    <a:pt x="10525306" y="3072284"/>
                  </a:lnTo>
                </a:path>
                <a:path w="11185525" h="3623310">
                  <a:moveTo>
                    <a:pt x="10493935" y="3103654"/>
                  </a:moveTo>
                  <a:lnTo>
                    <a:pt x="10493935" y="3103654"/>
                  </a:lnTo>
                </a:path>
                <a:path w="11185525" h="3623310">
                  <a:moveTo>
                    <a:pt x="10462565" y="3135025"/>
                  </a:moveTo>
                  <a:lnTo>
                    <a:pt x="10462565" y="3135025"/>
                  </a:lnTo>
                </a:path>
                <a:path w="11185525" h="3623310">
                  <a:moveTo>
                    <a:pt x="10430182" y="3167407"/>
                  </a:moveTo>
                  <a:lnTo>
                    <a:pt x="10430182" y="3167407"/>
                  </a:lnTo>
                </a:path>
                <a:path w="11185525" h="3623310">
                  <a:moveTo>
                    <a:pt x="10398812" y="3198778"/>
                  </a:moveTo>
                  <a:lnTo>
                    <a:pt x="10398812" y="3198778"/>
                  </a:lnTo>
                </a:path>
                <a:path w="11185525" h="3623310">
                  <a:moveTo>
                    <a:pt x="10367441" y="3230148"/>
                  </a:moveTo>
                  <a:lnTo>
                    <a:pt x="10367441" y="3230148"/>
                  </a:lnTo>
                </a:path>
                <a:path w="11185525" h="3623310">
                  <a:moveTo>
                    <a:pt x="10336071" y="3261519"/>
                  </a:moveTo>
                  <a:lnTo>
                    <a:pt x="10336071" y="3261519"/>
                  </a:lnTo>
                </a:path>
                <a:path w="11185525" h="3623310">
                  <a:moveTo>
                    <a:pt x="10319880" y="3340451"/>
                  </a:moveTo>
                  <a:lnTo>
                    <a:pt x="10319880" y="3340451"/>
                  </a:lnTo>
                </a:path>
                <a:path w="11185525" h="3623310">
                  <a:moveTo>
                    <a:pt x="10288509" y="3372833"/>
                  </a:moveTo>
                  <a:lnTo>
                    <a:pt x="10288509" y="3372833"/>
                  </a:lnTo>
                </a:path>
                <a:path w="11185525" h="3623310">
                  <a:moveTo>
                    <a:pt x="10257139" y="3404204"/>
                  </a:moveTo>
                  <a:lnTo>
                    <a:pt x="10257139" y="3404204"/>
                  </a:lnTo>
                </a:path>
                <a:path w="11185525" h="3623310">
                  <a:moveTo>
                    <a:pt x="10224756" y="3435574"/>
                  </a:moveTo>
                  <a:lnTo>
                    <a:pt x="10224756" y="3435574"/>
                  </a:lnTo>
                </a:path>
                <a:path w="11185525" h="3623310">
                  <a:moveTo>
                    <a:pt x="10193386" y="3466945"/>
                  </a:moveTo>
                  <a:lnTo>
                    <a:pt x="10193386" y="3466945"/>
                  </a:lnTo>
                </a:path>
                <a:path w="11185525" h="3623310">
                  <a:moveTo>
                    <a:pt x="10162015" y="3498315"/>
                  </a:moveTo>
                  <a:lnTo>
                    <a:pt x="10162015" y="3498315"/>
                  </a:lnTo>
                </a:path>
                <a:path w="11185525" h="3623310">
                  <a:moveTo>
                    <a:pt x="10130645" y="3530698"/>
                  </a:moveTo>
                  <a:lnTo>
                    <a:pt x="10130645" y="3530698"/>
                  </a:lnTo>
                </a:path>
                <a:path w="11185525" h="3623310">
                  <a:moveTo>
                    <a:pt x="10098262" y="3562068"/>
                  </a:moveTo>
                  <a:lnTo>
                    <a:pt x="10098262" y="3562068"/>
                  </a:lnTo>
                </a:path>
                <a:path w="11185525" h="3623310">
                  <a:moveTo>
                    <a:pt x="10066892" y="3593439"/>
                  </a:moveTo>
                  <a:lnTo>
                    <a:pt x="10066892" y="3593439"/>
                  </a:lnTo>
                </a:path>
                <a:path w="11185525" h="3623310">
                  <a:moveTo>
                    <a:pt x="10303688" y="3292889"/>
                  </a:moveTo>
                  <a:lnTo>
                    <a:pt x="10303688" y="3292889"/>
                  </a:lnTo>
                </a:path>
                <a:path w="11185525" h="3623310">
                  <a:moveTo>
                    <a:pt x="10272318" y="3325272"/>
                  </a:moveTo>
                  <a:lnTo>
                    <a:pt x="10272318" y="3325272"/>
                  </a:lnTo>
                </a:path>
                <a:path w="11185525" h="3623310">
                  <a:moveTo>
                    <a:pt x="10240947" y="3356642"/>
                  </a:moveTo>
                  <a:lnTo>
                    <a:pt x="10240947" y="3356642"/>
                  </a:lnTo>
                </a:path>
                <a:path w="11185525" h="3623310">
                  <a:moveTo>
                    <a:pt x="10209577" y="3388013"/>
                  </a:moveTo>
                  <a:lnTo>
                    <a:pt x="10209577" y="3388013"/>
                  </a:lnTo>
                </a:path>
                <a:path w="11185525" h="3623310">
                  <a:moveTo>
                    <a:pt x="10177194" y="3419383"/>
                  </a:moveTo>
                  <a:lnTo>
                    <a:pt x="10177194" y="3419383"/>
                  </a:lnTo>
                </a:path>
                <a:path w="11185525" h="3623310">
                  <a:moveTo>
                    <a:pt x="10145824" y="3451766"/>
                  </a:moveTo>
                  <a:lnTo>
                    <a:pt x="10145824" y="3451766"/>
                  </a:lnTo>
                </a:path>
                <a:path w="11185525" h="3623310">
                  <a:moveTo>
                    <a:pt x="10114453" y="3483136"/>
                  </a:moveTo>
                  <a:lnTo>
                    <a:pt x="10114453" y="3483136"/>
                  </a:lnTo>
                </a:path>
                <a:path w="11185525" h="3623310">
                  <a:moveTo>
                    <a:pt x="10083083" y="3514507"/>
                  </a:moveTo>
                  <a:lnTo>
                    <a:pt x="10083083" y="3514507"/>
                  </a:lnTo>
                </a:path>
                <a:path w="11185525" h="3623310">
                  <a:moveTo>
                    <a:pt x="10050701" y="3545877"/>
                  </a:moveTo>
                  <a:lnTo>
                    <a:pt x="10050701" y="3545877"/>
                  </a:lnTo>
                </a:path>
                <a:path w="11185525" h="3623310">
                  <a:moveTo>
                    <a:pt x="10019330" y="3578260"/>
                  </a:moveTo>
                  <a:lnTo>
                    <a:pt x="10019330" y="3578260"/>
                  </a:lnTo>
                </a:path>
                <a:path w="11185525" h="3623310">
                  <a:moveTo>
                    <a:pt x="9987960" y="3609630"/>
                  </a:moveTo>
                  <a:lnTo>
                    <a:pt x="9987960" y="3609630"/>
                  </a:lnTo>
                </a:path>
                <a:path w="11185525" h="3623310">
                  <a:moveTo>
                    <a:pt x="10699361" y="2835487"/>
                  </a:moveTo>
                  <a:lnTo>
                    <a:pt x="10699361" y="2835487"/>
                  </a:lnTo>
                </a:path>
                <a:path w="11185525" h="3623310">
                  <a:moveTo>
                    <a:pt x="10667991" y="2866858"/>
                  </a:moveTo>
                  <a:lnTo>
                    <a:pt x="10667991" y="2866858"/>
                  </a:lnTo>
                </a:path>
                <a:path w="11185525" h="3623310">
                  <a:moveTo>
                    <a:pt x="10635608" y="2898228"/>
                  </a:moveTo>
                  <a:lnTo>
                    <a:pt x="10635608" y="2898228"/>
                  </a:lnTo>
                </a:path>
                <a:path w="11185525" h="3623310">
                  <a:moveTo>
                    <a:pt x="10604238" y="2929599"/>
                  </a:moveTo>
                  <a:lnTo>
                    <a:pt x="10604238" y="2929599"/>
                  </a:lnTo>
                </a:path>
                <a:path w="11185525" h="3623310">
                  <a:moveTo>
                    <a:pt x="10572867" y="2960969"/>
                  </a:moveTo>
                  <a:lnTo>
                    <a:pt x="10572867" y="2960969"/>
                  </a:lnTo>
                </a:path>
                <a:path w="11185525" h="3623310">
                  <a:moveTo>
                    <a:pt x="10541497" y="2993352"/>
                  </a:moveTo>
                  <a:lnTo>
                    <a:pt x="10541497" y="2993352"/>
                  </a:lnTo>
                </a:path>
                <a:path w="11185525" h="3623310">
                  <a:moveTo>
                    <a:pt x="10509114" y="3024722"/>
                  </a:moveTo>
                  <a:lnTo>
                    <a:pt x="10509114" y="3024722"/>
                  </a:lnTo>
                </a:path>
                <a:path w="11185525" h="3623310">
                  <a:moveTo>
                    <a:pt x="10477744" y="3056093"/>
                  </a:moveTo>
                  <a:lnTo>
                    <a:pt x="10477744" y="3056093"/>
                  </a:lnTo>
                </a:path>
                <a:path w="11185525" h="3623310">
                  <a:moveTo>
                    <a:pt x="10446373" y="3087463"/>
                  </a:moveTo>
                  <a:lnTo>
                    <a:pt x="10446373" y="3087463"/>
                  </a:lnTo>
                </a:path>
                <a:path w="11185525" h="3623310">
                  <a:moveTo>
                    <a:pt x="10415003" y="3119846"/>
                  </a:moveTo>
                  <a:lnTo>
                    <a:pt x="10415003" y="3119846"/>
                  </a:lnTo>
                </a:path>
                <a:path w="11185525" h="3623310">
                  <a:moveTo>
                    <a:pt x="10382621" y="3151216"/>
                  </a:moveTo>
                  <a:lnTo>
                    <a:pt x="10382621" y="3151216"/>
                  </a:lnTo>
                </a:path>
                <a:path w="11185525" h="3623310">
                  <a:moveTo>
                    <a:pt x="10351250" y="3182587"/>
                  </a:moveTo>
                  <a:lnTo>
                    <a:pt x="10351250" y="3182587"/>
                  </a:lnTo>
                </a:path>
                <a:path w="11185525" h="3623310">
                  <a:moveTo>
                    <a:pt x="10319880" y="3213957"/>
                  </a:moveTo>
                  <a:lnTo>
                    <a:pt x="10319880" y="3213957"/>
                  </a:lnTo>
                </a:path>
                <a:path w="11185525" h="3623310">
                  <a:moveTo>
                    <a:pt x="10288509" y="3246339"/>
                  </a:moveTo>
                  <a:lnTo>
                    <a:pt x="10288509" y="3246339"/>
                  </a:lnTo>
                </a:path>
                <a:path w="11185525" h="3623310">
                  <a:moveTo>
                    <a:pt x="10257139" y="3277710"/>
                  </a:moveTo>
                  <a:lnTo>
                    <a:pt x="10257139" y="3277710"/>
                  </a:lnTo>
                </a:path>
                <a:path w="11185525" h="3623310">
                  <a:moveTo>
                    <a:pt x="10224756" y="3309080"/>
                  </a:moveTo>
                  <a:lnTo>
                    <a:pt x="10224756" y="3309080"/>
                  </a:lnTo>
                </a:path>
                <a:path w="11185525" h="3623310">
                  <a:moveTo>
                    <a:pt x="10193386" y="3340451"/>
                  </a:moveTo>
                  <a:lnTo>
                    <a:pt x="10193386" y="3340451"/>
                  </a:lnTo>
                </a:path>
                <a:path w="11185525" h="3623310">
                  <a:moveTo>
                    <a:pt x="10162015" y="3372833"/>
                  </a:moveTo>
                  <a:lnTo>
                    <a:pt x="10162015" y="3372833"/>
                  </a:lnTo>
                </a:path>
                <a:path w="11185525" h="3623310">
                  <a:moveTo>
                    <a:pt x="10130645" y="3404204"/>
                  </a:moveTo>
                  <a:lnTo>
                    <a:pt x="10130645" y="3404204"/>
                  </a:lnTo>
                </a:path>
                <a:path w="11185525" h="3623310">
                  <a:moveTo>
                    <a:pt x="10098262" y="3435574"/>
                  </a:moveTo>
                  <a:lnTo>
                    <a:pt x="10098262" y="3435574"/>
                  </a:lnTo>
                </a:path>
                <a:path w="11185525" h="3623310">
                  <a:moveTo>
                    <a:pt x="10066892" y="3466945"/>
                  </a:moveTo>
                  <a:lnTo>
                    <a:pt x="10066892" y="3466945"/>
                  </a:lnTo>
                </a:path>
                <a:path w="11185525" h="3623310">
                  <a:moveTo>
                    <a:pt x="10035521" y="3498315"/>
                  </a:moveTo>
                  <a:lnTo>
                    <a:pt x="10035521" y="3498315"/>
                  </a:lnTo>
                </a:path>
                <a:path w="11185525" h="3623310">
                  <a:moveTo>
                    <a:pt x="10004151" y="3530698"/>
                  </a:moveTo>
                  <a:lnTo>
                    <a:pt x="10004151" y="3530698"/>
                  </a:lnTo>
                </a:path>
                <a:path w="11185525" h="3623310">
                  <a:moveTo>
                    <a:pt x="9971768" y="3562068"/>
                  </a:moveTo>
                  <a:lnTo>
                    <a:pt x="9971768" y="3562068"/>
                  </a:lnTo>
                </a:path>
                <a:path w="11185525" h="3623310">
                  <a:moveTo>
                    <a:pt x="10272318" y="3198778"/>
                  </a:moveTo>
                  <a:lnTo>
                    <a:pt x="10272318" y="3198778"/>
                  </a:lnTo>
                </a:path>
                <a:path w="11185525" h="3623310">
                  <a:moveTo>
                    <a:pt x="10240947" y="3230148"/>
                  </a:moveTo>
                  <a:lnTo>
                    <a:pt x="10240947" y="3230148"/>
                  </a:lnTo>
                </a:path>
                <a:path w="11185525" h="3623310">
                  <a:moveTo>
                    <a:pt x="10209577" y="3261519"/>
                  </a:moveTo>
                  <a:lnTo>
                    <a:pt x="10209577" y="3261519"/>
                  </a:lnTo>
                </a:path>
                <a:path w="11185525" h="3623310">
                  <a:moveTo>
                    <a:pt x="10177194" y="3292889"/>
                  </a:moveTo>
                  <a:lnTo>
                    <a:pt x="10177194" y="3292889"/>
                  </a:lnTo>
                </a:path>
                <a:path w="11185525" h="3623310">
                  <a:moveTo>
                    <a:pt x="10145824" y="3325272"/>
                  </a:moveTo>
                  <a:lnTo>
                    <a:pt x="10145824" y="3325272"/>
                  </a:lnTo>
                </a:path>
                <a:path w="11185525" h="3623310">
                  <a:moveTo>
                    <a:pt x="10114453" y="3356642"/>
                  </a:moveTo>
                  <a:lnTo>
                    <a:pt x="10114453" y="3356642"/>
                  </a:lnTo>
                </a:path>
                <a:path w="11185525" h="3623310">
                  <a:moveTo>
                    <a:pt x="10083083" y="3388013"/>
                  </a:moveTo>
                  <a:lnTo>
                    <a:pt x="10083083" y="3388013"/>
                  </a:lnTo>
                </a:path>
                <a:path w="11185525" h="3623310">
                  <a:moveTo>
                    <a:pt x="10050701" y="3419383"/>
                  </a:moveTo>
                  <a:lnTo>
                    <a:pt x="10050701" y="3419383"/>
                  </a:lnTo>
                </a:path>
                <a:path w="11185525" h="3623310">
                  <a:moveTo>
                    <a:pt x="10019330" y="3451766"/>
                  </a:moveTo>
                  <a:lnTo>
                    <a:pt x="10019330" y="3451766"/>
                  </a:lnTo>
                </a:path>
                <a:path w="11185525" h="3623310">
                  <a:moveTo>
                    <a:pt x="9987960" y="3483136"/>
                  </a:moveTo>
                  <a:lnTo>
                    <a:pt x="9987960" y="3483136"/>
                  </a:lnTo>
                </a:path>
                <a:path w="11185525" h="3623310">
                  <a:moveTo>
                    <a:pt x="9956589" y="3514507"/>
                  </a:moveTo>
                  <a:lnTo>
                    <a:pt x="9956589" y="3514507"/>
                  </a:lnTo>
                </a:path>
                <a:path w="11185525" h="3623310">
                  <a:moveTo>
                    <a:pt x="10651800" y="2819296"/>
                  </a:moveTo>
                  <a:lnTo>
                    <a:pt x="10651800" y="2819296"/>
                  </a:lnTo>
                </a:path>
                <a:path w="11185525" h="3623310">
                  <a:moveTo>
                    <a:pt x="10620429" y="2850667"/>
                  </a:moveTo>
                  <a:lnTo>
                    <a:pt x="10620429" y="2850667"/>
                  </a:lnTo>
                </a:path>
                <a:path w="11185525" h="3623310">
                  <a:moveTo>
                    <a:pt x="10588047" y="2882037"/>
                  </a:moveTo>
                  <a:lnTo>
                    <a:pt x="10588047" y="2882037"/>
                  </a:lnTo>
                </a:path>
                <a:path w="11185525" h="3623310">
                  <a:moveTo>
                    <a:pt x="10556676" y="2914419"/>
                  </a:moveTo>
                  <a:lnTo>
                    <a:pt x="10556676" y="2914419"/>
                  </a:lnTo>
                </a:path>
                <a:path w="11185525" h="3623310">
                  <a:moveTo>
                    <a:pt x="10525306" y="2945790"/>
                  </a:moveTo>
                  <a:lnTo>
                    <a:pt x="10525306" y="2945790"/>
                  </a:lnTo>
                </a:path>
                <a:path w="11185525" h="3623310">
                  <a:moveTo>
                    <a:pt x="10493935" y="2977160"/>
                  </a:moveTo>
                  <a:lnTo>
                    <a:pt x="10493935" y="2977160"/>
                  </a:lnTo>
                </a:path>
                <a:path w="11185525" h="3623310">
                  <a:moveTo>
                    <a:pt x="10462565" y="3008531"/>
                  </a:moveTo>
                  <a:lnTo>
                    <a:pt x="10462565" y="3008531"/>
                  </a:lnTo>
                </a:path>
                <a:path w="11185525" h="3623310">
                  <a:moveTo>
                    <a:pt x="10430182" y="3040913"/>
                  </a:moveTo>
                  <a:lnTo>
                    <a:pt x="10430182" y="3040913"/>
                  </a:lnTo>
                </a:path>
                <a:path w="11185525" h="3623310">
                  <a:moveTo>
                    <a:pt x="10398812" y="3072284"/>
                  </a:moveTo>
                  <a:lnTo>
                    <a:pt x="10398812" y="3072284"/>
                  </a:lnTo>
                </a:path>
                <a:path w="11185525" h="3623310">
                  <a:moveTo>
                    <a:pt x="10367441" y="3103654"/>
                  </a:moveTo>
                  <a:lnTo>
                    <a:pt x="10367441" y="3103654"/>
                  </a:lnTo>
                </a:path>
                <a:path w="11185525" h="3623310">
                  <a:moveTo>
                    <a:pt x="10336071" y="3135025"/>
                  </a:moveTo>
                  <a:lnTo>
                    <a:pt x="10336071" y="3135025"/>
                  </a:lnTo>
                </a:path>
                <a:path w="11185525" h="3623310">
                  <a:moveTo>
                    <a:pt x="10257139" y="3151216"/>
                  </a:moveTo>
                  <a:lnTo>
                    <a:pt x="10257139" y="3151216"/>
                  </a:lnTo>
                </a:path>
                <a:path w="11185525" h="3623310">
                  <a:moveTo>
                    <a:pt x="10224756" y="3182587"/>
                  </a:moveTo>
                  <a:lnTo>
                    <a:pt x="10224756" y="3182587"/>
                  </a:lnTo>
                </a:path>
                <a:path w="11185525" h="3623310">
                  <a:moveTo>
                    <a:pt x="10193386" y="3213957"/>
                  </a:moveTo>
                  <a:lnTo>
                    <a:pt x="10193386" y="3213957"/>
                  </a:lnTo>
                </a:path>
                <a:path w="11185525" h="3623310">
                  <a:moveTo>
                    <a:pt x="10162015" y="3246339"/>
                  </a:moveTo>
                  <a:lnTo>
                    <a:pt x="10162015" y="3246339"/>
                  </a:lnTo>
                </a:path>
                <a:path w="11185525" h="3623310">
                  <a:moveTo>
                    <a:pt x="10130645" y="3277710"/>
                  </a:moveTo>
                  <a:lnTo>
                    <a:pt x="10130645" y="3277710"/>
                  </a:lnTo>
                </a:path>
                <a:path w="11185525" h="3623310">
                  <a:moveTo>
                    <a:pt x="10098262" y="3309080"/>
                  </a:moveTo>
                  <a:lnTo>
                    <a:pt x="10098262" y="3309080"/>
                  </a:lnTo>
                </a:path>
                <a:path w="11185525" h="3623310">
                  <a:moveTo>
                    <a:pt x="10066892" y="3340451"/>
                  </a:moveTo>
                  <a:lnTo>
                    <a:pt x="10066892" y="3340451"/>
                  </a:lnTo>
                </a:path>
                <a:path w="11185525" h="3623310">
                  <a:moveTo>
                    <a:pt x="10035521" y="3372833"/>
                  </a:moveTo>
                  <a:lnTo>
                    <a:pt x="10035521" y="3372833"/>
                  </a:lnTo>
                </a:path>
                <a:path w="11185525" h="3623310">
                  <a:moveTo>
                    <a:pt x="10004151" y="3404204"/>
                  </a:moveTo>
                  <a:lnTo>
                    <a:pt x="10004151" y="3404204"/>
                  </a:lnTo>
                </a:path>
                <a:path w="11185525" h="3623310">
                  <a:moveTo>
                    <a:pt x="9971768" y="3435574"/>
                  </a:moveTo>
                  <a:lnTo>
                    <a:pt x="9971768" y="3435574"/>
                  </a:lnTo>
                </a:path>
                <a:path w="11185525" h="3623310">
                  <a:moveTo>
                    <a:pt x="10572867" y="2835487"/>
                  </a:moveTo>
                  <a:lnTo>
                    <a:pt x="10572867" y="2835487"/>
                  </a:lnTo>
                </a:path>
                <a:path w="11185525" h="3623310">
                  <a:moveTo>
                    <a:pt x="10541497" y="2866858"/>
                  </a:moveTo>
                  <a:lnTo>
                    <a:pt x="10541497" y="2866858"/>
                  </a:lnTo>
                </a:path>
                <a:path w="11185525" h="3623310">
                  <a:moveTo>
                    <a:pt x="10509114" y="2898228"/>
                  </a:moveTo>
                  <a:lnTo>
                    <a:pt x="10509114" y="2898228"/>
                  </a:lnTo>
                </a:path>
                <a:path w="11185525" h="3623310">
                  <a:moveTo>
                    <a:pt x="10477744" y="2929599"/>
                  </a:moveTo>
                  <a:lnTo>
                    <a:pt x="10477744" y="2929599"/>
                  </a:lnTo>
                </a:path>
                <a:path w="11185525" h="3623310">
                  <a:moveTo>
                    <a:pt x="10446373" y="2960969"/>
                  </a:moveTo>
                  <a:lnTo>
                    <a:pt x="10446373" y="2960969"/>
                  </a:lnTo>
                </a:path>
                <a:path w="11185525" h="3623310">
                  <a:moveTo>
                    <a:pt x="10415003" y="2993352"/>
                  </a:moveTo>
                  <a:lnTo>
                    <a:pt x="10415003" y="2993352"/>
                  </a:lnTo>
                </a:path>
                <a:path w="11185525" h="3623310">
                  <a:moveTo>
                    <a:pt x="10382621" y="3024722"/>
                  </a:moveTo>
                  <a:lnTo>
                    <a:pt x="10382621" y="3024722"/>
                  </a:lnTo>
                </a:path>
                <a:path w="11185525" h="3623310">
                  <a:moveTo>
                    <a:pt x="10351250" y="3056093"/>
                  </a:moveTo>
                  <a:lnTo>
                    <a:pt x="10351250" y="3056093"/>
                  </a:lnTo>
                </a:path>
                <a:path w="11185525" h="3623310">
                  <a:moveTo>
                    <a:pt x="10240947" y="3103654"/>
                  </a:moveTo>
                  <a:lnTo>
                    <a:pt x="10240947" y="3103654"/>
                  </a:lnTo>
                </a:path>
                <a:path w="11185525" h="3623310">
                  <a:moveTo>
                    <a:pt x="10209577" y="3135025"/>
                  </a:moveTo>
                  <a:lnTo>
                    <a:pt x="10209577" y="3135025"/>
                  </a:lnTo>
                </a:path>
                <a:path w="11185525" h="3623310">
                  <a:moveTo>
                    <a:pt x="10177194" y="3167407"/>
                  </a:moveTo>
                  <a:lnTo>
                    <a:pt x="10177194" y="3167407"/>
                  </a:lnTo>
                </a:path>
                <a:path w="11185525" h="3623310">
                  <a:moveTo>
                    <a:pt x="10145824" y="3198778"/>
                  </a:moveTo>
                  <a:lnTo>
                    <a:pt x="10145824" y="3198778"/>
                  </a:lnTo>
                </a:path>
                <a:path w="11185525" h="3623310">
                  <a:moveTo>
                    <a:pt x="10114453" y="3230148"/>
                  </a:moveTo>
                  <a:lnTo>
                    <a:pt x="10114453" y="3230148"/>
                  </a:lnTo>
                </a:path>
                <a:path w="11185525" h="3623310">
                  <a:moveTo>
                    <a:pt x="10083083" y="3261519"/>
                  </a:moveTo>
                  <a:lnTo>
                    <a:pt x="10083083" y="3261519"/>
                  </a:lnTo>
                </a:path>
                <a:path w="11185525" h="3623310">
                  <a:moveTo>
                    <a:pt x="10050701" y="3292889"/>
                  </a:moveTo>
                  <a:lnTo>
                    <a:pt x="10050701" y="3292889"/>
                  </a:lnTo>
                </a:path>
                <a:path w="11185525" h="3623310">
                  <a:moveTo>
                    <a:pt x="10019330" y="3325272"/>
                  </a:moveTo>
                  <a:lnTo>
                    <a:pt x="10019330" y="3325272"/>
                  </a:lnTo>
                </a:path>
                <a:path w="11185525" h="3623310">
                  <a:moveTo>
                    <a:pt x="9987960" y="3356642"/>
                  </a:moveTo>
                  <a:lnTo>
                    <a:pt x="9987960" y="3356642"/>
                  </a:lnTo>
                </a:path>
                <a:path w="11185525" h="3623310">
                  <a:moveTo>
                    <a:pt x="9956589" y="3388013"/>
                  </a:moveTo>
                  <a:lnTo>
                    <a:pt x="9956589" y="3388013"/>
                  </a:lnTo>
                </a:path>
                <a:path w="11185525" h="3623310">
                  <a:moveTo>
                    <a:pt x="10525306" y="2819296"/>
                  </a:moveTo>
                  <a:lnTo>
                    <a:pt x="10525306" y="2819296"/>
                  </a:lnTo>
                </a:path>
                <a:path w="11185525" h="3623310">
                  <a:moveTo>
                    <a:pt x="10493935" y="2850667"/>
                  </a:moveTo>
                  <a:lnTo>
                    <a:pt x="10493935" y="2850667"/>
                  </a:lnTo>
                </a:path>
                <a:path w="11185525" h="3623310">
                  <a:moveTo>
                    <a:pt x="10462565" y="2882037"/>
                  </a:moveTo>
                  <a:lnTo>
                    <a:pt x="10462565" y="2882037"/>
                  </a:lnTo>
                </a:path>
                <a:path w="11185525" h="3623310">
                  <a:moveTo>
                    <a:pt x="10430182" y="2914419"/>
                  </a:moveTo>
                  <a:lnTo>
                    <a:pt x="10430182" y="2914419"/>
                  </a:lnTo>
                </a:path>
                <a:path w="11185525" h="3623310">
                  <a:moveTo>
                    <a:pt x="10398812" y="2945790"/>
                  </a:moveTo>
                  <a:lnTo>
                    <a:pt x="10398812" y="2945790"/>
                  </a:lnTo>
                </a:path>
                <a:path w="11185525" h="3623310">
                  <a:moveTo>
                    <a:pt x="10367441" y="2977160"/>
                  </a:moveTo>
                  <a:lnTo>
                    <a:pt x="10367441" y="2977160"/>
                  </a:lnTo>
                </a:path>
                <a:path w="11185525" h="3623310">
                  <a:moveTo>
                    <a:pt x="10336071" y="3008531"/>
                  </a:moveTo>
                  <a:lnTo>
                    <a:pt x="10336071" y="3008531"/>
                  </a:lnTo>
                </a:path>
                <a:path w="11185525" h="3623310">
                  <a:moveTo>
                    <a:pt x="10257139" y="3024722"/>
                  </a:moveTo>
                  <a:lnTo>
                    <a:pt x="10257139" y="3024722"/>
                  </a:lnTo>
                </a:path>
                <a:path w="11185525" h="3623310">
                  <a:moveTo>
                    <a:pt x="10224756" y="3056093"/>
                  </a:moveTo>
                  <a:lnTo>
                    <a:pt x="10224756" y="3056093"/>
                  </a:lnTo>
                </a:path>
                <a:path w="11185525" h="3623310">
                  <a:moveTo>
                    <a:pt x="10193386" y="3087463"/>
                  </a:moveTo>
                  <a:lnTo>
                    <a:pt x="10193386" y="3087463"/>
                  </a:lnTo>
                </a:path>
                <a:path w="11185525" h="3623310">
                  <a:moveTo>
                    <a:pt x="10162015" y="3119846"/>
                  </a:moveTo>
                  <a:lnTo>
                    <a:pt x="10162015" y="3119846"/>
                  </a:lnTo>
                </a:path>
                <a:path w="11185525" h="3623310">
                  <a:moveTo>
                    <a:pt x="10130645" y="3151216"/>
                  </a:moveTo>
                  <a:lnTo>
                    <a:pt x="10130645" y="3151216"/>
                  </a:lnTo>
                </a:path>
                <a:path w="11185525" h="3623310">
                  <a:moveTo>
                    <a:pt x="10098262" y="3182587"/>
                  </a:moveTo>
                  <a:lnTo>
                    <a:pt x="10098262" y="3182587"/>
                  </a:lnTo>
                </a:path>
                <a:path w="11185525" h="3623310">
                  <a:moveTo>
                    <a:pt x="10066892" y="3213957"/>
                  </a:moveTo>
                  <a:lnTo>
                    <a:pt x="10066892" y="3213957"/>
                  </a:lnTo>
                </a:path>
                <a:path w="11185525" h="3623310">
                  <a:moveTo>
                    <a:pt x="10035521" y="3246339"/>
                  </a:moveTo>
                  <a:lnTo>
                    <a:pt x="10035521" y="3246339"/>
                  </a:lnTo>
                </a:path>
                <a:path w="11185525" h="3623310">
                  <a:moveTo>
                    <a:pt x="10004151" y="3277710"/>
                  </a:moveTo>
                  <a:lnTo>
                    <a:pt x="10004151" y="3277710"/>
                  </a:lnTo>
                </a:path>
                <a:path w="11185525" h="3623310">
                  <a:moveTo>
                    <a:pt x="9971768" y="3309080"/>
                  </a:moveTo>
                  <a:lnTo>
                    <a:pt x="9971768" y="3309080"/>
                  </a:lnTo>
                </a:path>
                <a:path w="11185525" h="3623310">
                  <a:moveTo>
                    <a:pt x="10446373" y="2835487"/>
                  </a:moveTo>
                  <a:lnTo>
                    <a:pt x="10446373" y="2835487"/>
                  </a:lnTo>
                </a:path>
                <a:path w="11185525" h="3623310">
                  <a:moveTo>
                    <a:pt x="10415003" y="2866858"/>
                  </a:moveTo>
                  <a:lnTo>
                    <a:pt x="10415003" y="2866858"/>
                  </a:lnTo>
                </a:path>
                <a:path w="11185525" h="3623310">
                  <a:moveTo>
                    <a:pt x="10382621" y="2898228"/>
                  </a:moveTo>
                  <a:lnTo>
                    <a:pt x="10382621" y="2898228"/>
                  </a:lnTo>
                </a:path>
                <a:path w="11185525" h="3623310">
                  <a:moveTo>
                    <a:pt x="10351250" y="2929599"/>
                  </a:moveTo>
                  <a:lnTo>
                    <a:pt x="10351250" y="2929599"/>
                  </a:lnTo>
                </a:path>
                <a:path w="11185525" h="3623310">
                  <a:moveTo>
                    <a:pt x="10251067" y="2671551"/>
                  </a:moveTo>
                  <a:lnTo>
                    <a:pt x="10251067" y="2671551"/>
                  </a:lnTo>
                </a:path>
                <a:path w="11185525" h="3623310">
                  <a:moveTo>
                    <a:pt x="10229816" y="2692802"/>
                  </a:moveTo>
                  <a:lnTo>
                    <a:pt x="10229816" y="2692802"/>
                  </a:lnTo>
                </a:path>
                <a:path w="11185525" h="3623310">
                  <a:moveTo>
                    <a:pt x="10240947" y="2640181"/>
                  </a:moveTo>
                  <a:lnTo>
                    <a:pt x="10240947" y="2640181"/>
                  </a:lnTo>
                </a:path>
                <a:path w="11185525" h="3623310">
                  <a:moveTo>
                    <a:pt x="10219696" y="2661432"/>
                  </a:moveTo>
                  <a:lnTo>
                    <a:pt x="10219696" y="2661432"/>
                  </a:lnTo>
                </a:path>
                <a:path w="11185525" h="3623310">
                  <a:moveTo>
                    <a:pt x="10198445" y="2682683"/>
                  </a:moveTo>
                  <a:lnTo>
                    <a:pt x="10198445" y="2682683"/>
                  </a:lnTo>
                </a:path>
                <a:path w="11185525" h="3623310">
                  <a:moveTo>
                    <a:pt x="10177194" y="2702922"/>
                  </a:moveTo>
                  <a:lnTo>
                    <a:pt x="10177194" y="2702922"/>
                  </a:lnTo>
                </a:path>
                <a:path w="11185525" h="3623310">
                  <a:moveTo>
                    <a:pt x="10251067" y="2587559"/>
                  </a:moveTo>
                  <a:lnTo>
                    <a:pt x="10251067" y="2587559"/>
                  </a:lnTo>
                </a:path>
                <a:path w="11185525" h="3623310">
                  <a:moveTo>
                    <a:pt x="10229816" y="2608810"/>
                  </a:moveTo>
                  <a:lnTo>
                    <a:pt x="10229816" y="2608810"/>
                  </a:lnTo>
                </a:path>
                <a:path w="11185525" h="3623310">
                  <a:moveTo>
                    <a:pt x="10209577" y="2630061"/>
                  </a:moveTo>
                  <a:lnTo>
                    <a:pt x="10209577" y="2630061"/>
                  </a:lnTo>
                </a:path>
                <a:path w="11185525" h="3623310">
                  <a:moveTo>
                    <a:pt x="10188326" y="2650300"/>
                  </a:moveTo>
                  <a:lnTo>
                    <a:pt x="10188326" y="2650300"/>
                  </a:lnTo>
                </a:path>
                <a:path w="11185525" h="3623310">
                  <a:moveTo>
                    <a:pt x="10167075" y="2671551"/>
                  </a:moveTo>
                  <a:lnTo>
                    <a:pt x="10167075" y="2671551"/>
                  </a:lnTo>
                </a:path>
                <a:path w="11185525" h="3623310">
                  <a:moveTo>
                    <a:pt x="10145824" y="2692802"/>
                  </a:moveTo>
                  <a:lnTo>
                    <a:pt x="10145824" y="2692802"/>
                  </a:lnTo>
                </a:path>
                <a:path w="11185525" h="3623310">
                  <a:moveTo>
                    <a:pt x="10240947" y="2556189"/>
                  </a:moveTo>
                  <a:lnTo>
                    <a:pt x="10240947" y="2556189"/>
                  </a:lnTo>
                </a:path>
                <a:path w="11185525" h="3623310">
                  <a:moveTo>
                    <a:pt x="10219696" y="2576428"/>
                  </a:moveTo>
                  <a:lnTo>
                    <a:pt x="10219696" y="2576428"/>
                  </a:lnTo>
                </a:path>
                <a:path w="11185525" h="3623310">
                  <a:moveTo>
                    <a:pt x="10198445" y="2597679"/>
                  </a:moveTo>
                  <a:lnTo>
                    <a:pt x="10198445" y="2597679"/>
                  </a:lnTo>
                </a:path>
                <a:path w="11185525" h="3623310">
                  <a:moveTo>
                    <a:pt x="10177194" y="2618930"/>
                  </a:moveTo>
                  <a:lnTo>
                    <a:pt x="10177194" y="2618930"/>
                  </a:lnTo>
                </a:path>
                <a:path w="11185525" h="3623310">
                  <a:moveTo>
                    <a:pt x="10156955" y="2640181"/>
                  </a:moveTo>
                  <a:lnTo>
                    <a:pt x="10156955" y="2640181"/>
                  </a:lnTo>
                </a:path>
                <a:path w="11185525" h="3623310">
                  <a:moveTo>
                    <a:pt x="10135704" y="2661432"/>
                  </a:moveTo>
                  <a:lnTo>
                    <a:pt x="10135704" y="2661432"/>
                  </a:lnTo>
                </a:path>
                <a:path w="11185525" h="3623310">
                  <a:moveTo>
                    <a:pt x="10114453" y="2682683"/>
                  </a:moveTo>
                  <a:lnTo>
                    <a:pt x="10114453" y="2682683"/>
                  </a:lnTo>
                </a:path>
                <a:path w="11185525" h="3623310">
                  <a:moveTo>
                    <a:pt x="10093202" y="2702922"/>
                  </a:moveTo>
                  <a:lnTo>
                    <a:pt x="10093202" y="2702922"/>
                  </a:lnTo>
                </a:path>
                <a:path w="11185525" h="3623310">
                  <a:moveTo>
                    <a:pt x="10251067" y="2503567"/>
                  </a:moveTo>
                  <a:lnTo>
                    <a:pt x="10251067" y="2503567"/>
                  </a:lnTo>
                </a:path>
                <a:path w="11185525" h="3623310">
                  <a:moveTo>
                    <a:pt x="10229816" y="2523806"/>
                  </a:moveTo>
                  <a:lnTo>
                    <a:pt x="10229816" y="2523806"/>
                  </a:lnTo>
                </a:path>
                <a:path w="11185525" h="3623310">
                  <a:moveTo>
                    <a:pt x="10209577" y="2545057"/>
                  </a:moveTo>
                  <a:lnTo>
                    <a:pt x="10209577" y="2545057"/>
                  </a:lnTo>
                </a:path>
                <a:path w="11185525" h="3623310">
                  <a:moveTo>
                    <a:pt x="10188326" y="2566308"/>
                  </a:moveTo>
                  <a:lnTo>
                    <a:pt x="10188326" y="2566308"/>
                  </a:lnTo>
                </a:path>
                <a:path w="11185525" h="3623310">
                  <a:moveTo>
                    <a:pt x="10167075" y="2587559"/>
                  </a:moveTo>
                  <a:lnTo>
                    <a:pt x="10167075" y="2587559"/>
                  </a:lnTo>
                </a:path>
                <a:path w="11185525" h="3623310">
                  <a:moveTo>
                    <a:pt x="10145824" y="2608810"/>
                  </a:moveTo>
                  <a:lnTo>
                    <a:pt x="10145824" y="2608810"/>
                  </a:lnTo>
                </a:path>
                <a:path w="11185525" h="3623310">
                  <a:moveTo>
                    <a:pt x="10124573" y="2630061"/>
                  </a:moveTo>
                  <a:lnTo>
                    <a:pt x="10124573" y="2630061"/>
                  </a:lnTo>
                </a:path>
                <a:path w="11185525" h="3623310">
                  <a:moveTo>
                    <a:pt x="10104334" y="2650300"/>
                  </a:moveTo>
                  <a:lnTo>
                    <a:pt x="10104334" y="2650300"/>
                  </a:lnTo>
                </a:path>
                <a:path w="11185525" h="3623310">
                  <a:moveTo>
                    <a:pt x="10083083" y="2671551"/>
                  </a:moveTo>
                  <a:lnTo>
                    <a:pt x="10083083" y="2671551"/>
                  </a:lnTo>
                </a:path>
                <a:path w="11185525" h="3623310">
                  <a:moveTo>
                    <a:pt x="10061832" y="2692802"/>
                  </a:moveTo>
                  <a:lnTo>
                    <a:pt x="10061832" y="2692802"/>
                  </a:lnTo>
                </a:path>
                <a:path w="11185525" h="3623310">
                  <a:moveTo>
                    <a:pt x="10240947" y="2471185"/>
                  </a:moveTo>
                  <a:lnTo>
                    <a:pt x="10240947" y="2471185"/>
                  </a:lnTo>
                </a:path>
                <a:path w="11185525" h="3623310">
                  <a:moveTo>
                    <a:pt x="10219696" y="2492436"/>
                  </a:moveTo>
                  <a:lnTo>
                    <a:pt x="10219696" y="2492436"/>
                  </a:lnTo>
                </a:path>
                <a:path w="11185525" h="3623310">
                  <a:moveTo>
                    <a:pt x="10198445" y="2513687"/>
                  </a:moveTo>
                  <a:lnTo>
                    <a:pt x="10198445" y="2513687"/>
                  </a:lnTo>
                </a:path>
                <a:path w="11185525" h="3623310">
                  <a:moveTo>
                    <a:pt x="10177194" y="2534938"/>
                  </a:moveTo>
                  <a:lnTo>
                    <a:pt x="10177194" y="2534938"/>
                  </a:lnTo>
                </a:path>
                <a:path w="11185525" h="3623310">
                  <a:moveTo>
                    <a:pt x="10156955" y="2556189"/>
                  </a:moveTo>
                  <a:lnTo>
                    <a:pt x="10156955" y="2556189"/>
                  </a:lnTo>
                </a:path>
                <a:path w="11185525" h="3623310">
                  <a:moveTo>
                    <a:pt x="10135704" y="2576428"/>
                  </a:moveTo>
                  <a:lnTo>
                    <a:pt x="10135704" y="2576428"/>
                  </a:lnTo>
                </a:path>
                <a:path w="11185525" h="3623310">
                  <a:moveTo>
                    <a:pt x="10114453" y="2597679"/>
                  </a:moveTo>
                  <a:lnTo>
                    <a:pt x="10114453" y="2597679"/>
                  </a:lnTo>
                </a:path>
                <a:path w="11185525" h="3623310">
                  <a:moveTo>
                    <a:pt x="10093202" y="2618930"/>
                  </a:moveTo>
                  <a:lnTo>
                    <a:pt x="10093202" y="2618930"/>
                  </a:lnTo>
                </a:path>
                <a:path w="11185525" h="3623310">
                  <a:moveTo>
                    <a:pt x="10071951" y="2640181"/>
                  </a:moveTo>
                  <a:lnTo>
                    <a:pt x="10071951" y="2640181"/>
                  </a:lnTo>
                </a:path>
                <a:path w="11185525" h="3623310">
                  <a:moveTo>
                    <a:pt x="10050701" y="2661432"/>
                  </a:moveTo>
                  <a:lnTo>
                    <a:pt x="10050701" y="2661432"/>
                  </a:lnTo>
                </a:path>
                <a:path w="11185525" h="3623310">
                  <a:moveTo>
                    <a:pt x="10030461" y="2682683"/>
                  </a:moveTo>
                  <a:lnTo>
                    <a:pt x="10030461" y="2682683"/>
                  </a:lnTo>
                </a:path>
                <a:path w="11185525" h="3623310">
                  <a:moveTo>
                    <a:pt x="10009210" y="2702922"/>
                  </a:moveTo>
                  <a:lnTo>
                    <a:pt x="10009210" y="2702922"/>
                  </a:lnTo>
                </a:path>
                <a:path w="11185525" h="3623310">
                  <a:moveTo>
                    <a:pt x="10251067" y="2418563"/>
                  </a:moveTo>
                  <a:lnTo>
                    <a:pt x="10251067" y="2418563"/>
                  </a:lnTo>
                </a:path>
                <a:path w="11185525" h="3623310">
                  <a:moveTo>
                    <a:pt x="10229816" y="2439814"/>
                  </a:moveTo>
                  <a:lnTo>
                    <a:pt x="10229816" y="2439814"/>
                  </a:lnTo>
                </a:path>
                <a:path w="11185525" h="3623310">
                  <a:moveTo>
                    <a:pt x="10209577" y="2461065"/>
                  </a:moveTo>
                  <a:lnTo>
                    <a:pt x="10209577" y="2461065"/>
                  </a:lnTo>
                </a:path>
                <a:path w="11185525" h="3623310">
                  <a:moveTo>
                    <a:pt x="10188326" y="2482316"/>
                  </a:moveTo>
                  <a:lnTo>
                    <a:pt x="10188326" y="2482316"/>
                  </a:lnTo>
                </a:path>
                <a:path w="11185525" h="3623310">
                  <a:moveTo>
                    <a:pt x="10167075" y="2503567"/>
                  </a:moveTo>
                  <a:lnTo>
                    <a:pt x="10167075" y="2503567"/>
                  </a:lnTo>
                </a:path>
                <a:path w="11185525" h="3623310">
                  <a:moveTo>
                    <a:pt x="10145824" y="2523806"/>
                  </a:moveTo>
                  <a:lnTo>
                    <a:pt x="10145824" y="2523806"/>
                  </a:lnTo>
                </a:path>
                <a:path w="11185525" h="3623310">
                  <a:moveTo>
                    <a:pt x="10124573" y="2545057"/>
                  </a:moveTo>
                  <a:lnTo>
                    <a:pt x="10124573" y="2545057"/>
                  </a:lnTo>
                </a:path>
                <a:path w="11185525" h="3623310">
                  <a:moveTo>
                    <a:pt x="10104334" y="2566308"/>
                  </a:moveTo>
                  <a:lnTo>
                    <a:pt x="10104334" y="2566308"/>
                  </a:lnTo>
                </a:path>
                <a:path w="11185525" h="3623310">
                  <a:moveTo>
                    <a:pt x="10083083" y="2587559"/>
                  </a:moveTo>
                  <a:lnTo>
                    <a:pt x="10083083" y="2587559"/>
                  </a:lnTo>
                </a:path>
                <a:path w="11185525" h="3623310">
                  <a:moveTo>
                    <a:pt x="10061832" y="2608810"/>
                  </a:moveTo>
                  <a:lnTo>
                    <a:pt x="10061832" y="2608810"/>
                  </a:lnTo>
                </a:path>
                <a:path w="11185525" h="3623310">
                  <a:moveTo>
                    <a:pt x="10040581" y="2630061"/>
                  </a:moveTo>
                  <a:lnTo>
                    <a:pt x="10040581" y="2630061"/>
                  </a:lnTo>
                </a:path>
                <a:path w="11185525" h="3623310">
                  <a:moveTo>
                    <a:pt x="10019330" y="2650300"/>
                  </a:moveTo>
                  <a:lnTo>
                    <a:pt x="10019330" y="2650300"/>
                  </a:lnTo>
                </a:path>
                <a:path w="11185525" h="3623310">
                  <a:moveTo>
                    <a:pt x="9956589" y="2714053"/>
                  </a:moveTo>
                  <a:lnTo>
                    <a:pt x="9956589" y="2714053"/>
                  </a:lnTo>
                </a:path>
                <a:path w="11185525" h="3623310">
                  <a:moveTo>
                    <a:pt x="9998079" y="2671551"/>
                  </a:moveTo>
                  <a:lnTo>
                    <a:pt x="9998079" y="2671551"/>
                  </a:lnTo>
                </a:path>
                <a:path w="11185525" h="3623310">
                  <a:moveTo>
                    <a:pt x="9977840" y="2692802"/>
                  </a:moveTo>
                  <a:lnTo>
                    <a:pt x="9977840" y="2692802"/>
                  </a:lnTo>
                </a:path>
                <a:path w="11185525" h="3623310">
                  <a:moveTo>
                    <a:pt x="10240947" y="2387193"/>
                  </a:moveTo>
                  <a:lnTo>
                    <a:pt x="10240947" y="2387193"/>
                  </a:lnTo>
                </a:path>
                <a:path w="11185525" h="3623310">
                  <a:moveTo>
                    <a:pt x="10219696" y="2408444"/>
                  </a:moveTo>
                  <a:lnTo>
                    <a:pt x="10219696" y="2408444"/>
                  </a:lnTo>
                </a:path>
                <a:path w="11185525" h="3623310">
                  <a:moveTo>
                    <a:pt x="10198445" y="2429695"/>
                  </a:moveTo>
                  <a:lnTo>
                    <a:pt x="10198445" y="2429695"/>
                  </a:lnTo>
                </a:path>
                <a:path w="11185525" h="3623310">
                  <a:moveTo>
                    <a:pt x="10177194" y="2450946"/>
                  </a:moveTo>
                  <a:lnTo>
                    <a:pt x="10177194" y="2450946"/>
                  </a:lnTo>
                </a:path>
                <a:path w="11185525" h="3623310">
                  <a:moveTo>
                    <a:pt x="10156955" y="2471185"/>
                  </a:moveTo>
                  <a:lnTo>
                    <a:pt x="10156955" y="2471185"/>
                  </a:lnTo>
                </a:path>
                <a:path w="11185525" h="3623310">
                  <a:moveTo>
                    <a:pt x="10135704" y="2492436"/>
                  </a:moveTo>
                  <a:lnTo>
                    <a:pt x="10135704" y="2492436"/>
                  </a:lnTo>
                </a:path>
                <a:path w="11185525" h="3623310">
                  <a:moveTo>
                    <a:pt x="10114453" y="2513687"/>
                  </a:moveTo>
                  <a:lnTo>
                    <a:pt x="10114453" y="2513687"/>
                  </a:lnTo>
                </a:path>
                <a:path w="11185525" h="3623310">
                  <a:moveTo>
                    <a:pt x="10093202" y="2534938"/>
                  </a:moveTo>
                  <a:lnTo>
                    <a:pt x="10093202" y="2534938"/>
                  </a:lnTo>
                </a:path>
                <a:path w="11185525" h="3623310">
                  <a:moveTo>
                    <a:pt x="10071951" y="2556189"/>
                  </a:moveTo>
                  <a:lnTo>
                    <a:pt x="10071951" y="2556189"/>
                  </a:lnTo>
                </a:path>
                <a:path w="11185525" h="3623310">
                  <a:moveTo>
                    <a:pt x="10050701" y="2576428"/>
                  </a:moveTo>
                  <a:lnTo>
                    <a:pt x="10050701" y="2576428"/>
                  </a:lnTo>
                </a:path>
                <a:path w="11185525" h="3623310">
                  <a:moveTo>
                    <a:pt x="10030461" y="2597679"/>
                  </a:moveTo>
                  <a:lnTo>
                    <a:pt x="10030461" y="2597679"/>
                  </a:lnTo>
                </a:path>
                <a:path w="11185525" h="3623310">
                  <a:moveTo>
                    <a:pt x="10009210" y="2618930"/>
                  </a:moveTo>
                  <a:lnTo>
                    <a:pt x="10009210" y="2618930"/>
                  </a:lnTo>
                </a:path>
                <a:path w="11185525" h="3623310">
                  <a:moveTo>
                    <a:pt x="9987960" y="2640181"/>
                  </a:moveTo>
                  <a:lnTo>
                    <a:pt x="9987960" y="2640181"/>
                  </a:lnTo>
                </a:path>
                <a:path w="11185525" h="3623310">
                  <a:moveTo>
                    <a:pt x="9966709" y="2661432"/>
                  </a:moveTo>
                  <a:lnTo>
                    <a:pt x="9966709" y="2661432"/>
                  </a:lnTo>
                </a:path>
                <a:path w="11185525" h="3623310">
                  <a:moveTo>
                    <a:pt x="9945458" y="2682683"/>
                  </a:moveTo>
                  <a:lnTo>
                    <a:pt x="9945458" y="2682683"/>
                  </a:lnTo>
                </a:path>
                <a:path w="11185525" h="3623310">
                  <a:moveTo>
                    <a:pt x="10209577" y="2377073"/>
                  </a:moveTo>
                  <a:lnTo>
                    <a:pt x="10209577" y="2377073"/>
                  </a:lnTo>
                </a:path>
                <a:path w="11185525" h="3623310">
                  <a:moveTo>
                    <a:pt x="10188326" y="2397312"/>
                  </a:moveTo>
                  <a:lnTo>
                    <a:pt x="10188326" y="2397312"/>
                  </a:lnTo>
                </a:path>
                <a:path w="11185525" h="3623310">
                  <a:moveTo>
                    <a:pt x="10167075" y="2418563"/>
                  </a:moveTo>
                  <a:lnTo>
                    <a:pt x="10167075" y="2418563"/>
                  </a:lnTo>
                </a:path>
                <a:path w="11185525" h="3623310">
                  <a:moveTo>
                    <a:pt x="10145824" y="2439814"/>
                  </a:moveTo>
                  <a:lnTo>
                    <a:pt x="10145824" y="2439814"/>
                  </a:lnTo>
                </a:path>
                <a:path w="11185525" h="3623310">
                  <a:moveTo>
                    <a:pt x="10124573" y="2461065"/>
                  </a:moveTo>
                  <a:lnTo>
                    <a:pt x="10124573" y="2461065"/>
                  </a:lnTo>
                </a:path>
                <a:path w="11185525" h="3623310">
                  <a:moveTo>
                    <a:pt x="10104334" y="2482316"/>
                  </a:moveTo>
                  <a:lnTo>
                    <a:pt x="10104334" y="2482316"/>
                  </a:lnTo>
                </a:path>
                <a:path w="11185525" h="3623310">
                  <a:moveTo>
                    <a:pt x="10083083" y="2503567"/>
                  </a:moveTo>
                  <a:lnTo>
                    <a:pt x="10083083" y="2503567"/>
                  </a:lnTo>
                </a:path>
                <a:path w="11185525" h="3623310">
                  <a:moveTo>
                    <a:pt x="10061832" y="2523806"/>
                  </a:moveTo>
                  <a:lnTo>
                    <a:pt x="10061832" y="2523806"/>
                  </a:lnTo>
                </a:path>
                <a:path w="11185525" h="3623310">
                  <a:moveTo>
                    <a:pt x="10040581" y="2545057"/>
                  </a:moveTo>
                  <a:lnTo>
                    <a:pt x="10040581" y="2545057"/>
                  </a:lnTo>
                </a:path>
                <a:path w="11185525" h="3623310">
                  <a:moveTo>
                    <a:pt x="10019330" y="2566308"/>
                  </a:moveTo>
                  <a:lnTo>
                    <a:pt x="10019330" y="2566308"/>
                  </a:lnTo>
                </a:path>
                <a:path w="11185525" h="3623310">
                  <a:moveTo>
                    <a:pt x="9998079" y="2587559"/>
                  </a:moveTo>
                  <a:lnTo>
                    <a:pt x="9998079" y="2587559"/>
                  </a:lnTo>
                </a:path>
                <a:path w="11185525" h="3623310">
                  <a:moveTo>
                    <a:pt x="9977840" y="2608810"/>
                  </a:moveTo>
                  <a:lnTo>
                    <a:pt x="9977840" y="2608810"/>
                  </a:lnTo>
                </a:path>
                <a:path w="11185525" h="3623310">
                  <a:moveTo>
                    <a:pt x="9956589" y="2630061"/>
                  </a:moveTo>
                  <a:lnTo>
                    <a:pt x="9956589" y="2630061"/>
                  </a:lnTo>
                </a:path>
                <a:path w="11185525" h="3623310">
                  <a:moveTo>
                    <a:pt x="10177194" y="2365942"/>
                  </a:moveTo>
                  <a:lnTo>
                    <a:pt x="10177194" y="2365942"/>
                  </a:lnTo>
                </a:path>
                <a:path w="11185525" h="3623310">
                  <a:moveTo>
                    <a:pt x="10156955" y="2387193"/>
                  </a:moveTo>
                  <a:lnTo>
                    <a:pt x="10156955" y="2387193"/>
                  </a:lnTo>
                </a:path>
                <a:path w="11185525" h="3623310">
                  <a:moveTo>
                    <a:pt x="10135704" y="2408444"/>
                  </a:moveTo>
                  <a:lnTo>
                    <a:pt x="10135704" y="2408444"/>
                  </a:lnTo>
                </a:path>
                <a:path w="11185525" h="3623310">
                  <a:moveTo>
                    <a:pt x="10114453" y="2429695"/>
                  </a:moveTo>
                  <a:lnTo>
                    <a:pt x="10114453" y="2429695"/>
                  </a:lnTo>
                </a:path>
                <a:path w="11185525" h="3623310">
                  <a:moveTo>
                    <a:pt x="10093202" y="2450946"/>
                  </a:moveTo>
                  <a:lnTo>
                    <a:pt x="10093202" y="2450946"/>
                  </a:lnTo>
                </a:path>
                <a:path w="11185525" h="3623310">
                  <a:moveTo>
                    <a:pt x="10071951" y="2471185"/>
                  </a:moveTo>
                  <a:lnTo>
                    <a:pt x="10071951" y="2471185"/>
                  </a:lnTo>
                </a:path>
                <a:path w="11185525" h="3623310">
                  <a:moveTo>
                    <a:pt x="10050701" y="2492436"/>
                  </a:moveTo>
                  <a:lnTo>
                    <a:pt x="10050701" y="2492436"/>
                  </a:lnTo>
                </a:path>
                <a:path w="11185525" h="3623310">
                  <a:moveTo>
                    <a:pt x="10030461" y="2513687"/>
                  </a:moveTo>
                  <a:lnTo>
                    <a:pt x="10030461" y="2513687"/>
                  </a:lnTo>
                </a:path>
                <a:path w="11185525" h="3623310">
                  <a:moveTo>
                    <a:pt x="10009210" y="2534938"/>
                  </a:moveTo>
                  <a:lnTo>
                    <a:pt x="10009210" y="2534938"/>
                  </a:lnTo>
                </a:path>
                <a:path w="11185525" h="3623310">
                  <a:moveTo>
                    <a:pt x="9987960" y="2556189"/>
                  </a:moveTo>
                  <a:lnTo>
                    <a:pt x="9987960" y="2556189"/>
                  </a:lnTo>
                </a:path>
                <a:path w="11185525" h="3623310">
                  <a:moveTo>
                    <a:pt x="9966709" y="2576428"/>
                  </a:moveTo>
                  <a:lnTo>
                    <a:pt x="9966709" y="2576428"/>
                  </a:lnTo>
                </a:path>
                <a:path w="11185525" h="3623310">
                  <a:moveTo>
                    <a:pt x="9945458" y="2597679"/>
                  </a:moveTo>
                  <a:lnTo>
                    <a:pt x="9945458" y="2597679"/>
                  </a:lnTo>
                </a:path>
                <a:path w="11185525" h="3623310">
                  <a:moveTo>
                    <a:pt x="10124573" y="2377073"/>
                  </a:moveTo>
                  <a:lnTo>
                    <a:pt x="10124573" y="2377073"/>
                  </a:lnTo>
                </a:path>
                <a:path w="11185525" h="3623310">
                  <a:moveTo>
                    <a:pt x="10104334" y="2397312"/>
                  </a:moveTo>
                  <a:lnTo>
                    <a:pt x="10104334" y="2397312"/>
                  </a:lnTo>
                </a:path>
                <a:path w="11185525" h="3623310">
                  <a:moveTo>
                    <a:pt x="10083083" y="2418563"/>
                  </a:moveTo>
                  <a:lnTo>
                    <a:pt x="10083083" y="2418563"/>
                  </a:lnTo>
                </a:path>
                <a:path w="11185525" h="3623310">
                  <a:moveTo>
                    <a:pt x="10061832" y="2439814"/>
                  </a:moveTo>
                  <a:lnTo>
                    <a:pt x="10061832" y="2439814"/>
                  </a:lnTo>
                </a:path>
                <a:path w="11185525" h="3623310">
                  <a:moveTo>
                    <a:pt x="10040581" y="2461065"/>
                  </a:moveTo>
                  <a:lnTo>
                    <a:pt x="10040581" y="2461065"/>
                  </a:lnTo>
                </a:path>
                <a:path w="11185525" h="3623310">
                  <a:moveTo>
                    <a:pt x="10019330" y="2482316"/>
                  </a:moveTo>
                  <a:lnTo>
                    <a:pt x="10019330" y="2482316"/>
                  </a:lnTo>
                </a:path>
                <a:path w="11185525" h="3623310">
                  <a:moveTo>
                    <a:pt x="9998079" y="2503567"/>
                  </a:moveTo>
                  <a:lnTo>
                    <a:pt x="9998079" y="2503567"/>
                  </a:lnTo>
                </a:path>
                <a:path w="11185525" h="3623310">
                  <a:moveTo>
                    <a:pt x="9977840" y="2523806"/>
                  </a:moveTo>
                  <a:lnTo>
                    <a:pt x="9977840" y="2523806"/>
                  </a:lnTo>
                </a:path>
                <a:path w="11185525" h="3623310">
                  <a:moveTo>
                    <a:pt x="9956589" y="2545057"/>
                  </a:moveTo>
                  <a:lnTo>
                    <a:pt x="9956589" y="2545057"/>
                  </a:lnTo>
                </a:path>
                <a:path w="11185525" h="3623310">
                  <a:moveTo>
                    <a:pt x="10093202" y="2365942"/>
                  </a:moveTo>
                  <a:lnTo>
                    <a:pt x="10093202" y="2365942"/>
                  </a:lnTo>
                </a:path>
                <a:path w="11185525" h="3623310">
                  <a:moveTo>
                    <a:pt x="10071951" y="2387193"/>
                  </a:moveTo>
                  <a:lnTo>
                    <a:pt x="10071951" y="2387193"/>
                  </a:lnTo>
                </a:path>
                <a:path w="11185525" h="3623310">
                  <a:moveTo>
                    <a:pt x="10050701" y="2408444"/>
                  </a:moveTo>
                  <a:lnTo>
                    <a:pt x="10050701" y="2408444"/>
                  </a:lnTo>
                </a:path>
                <a:path w="11185525" h="3623310">
                  <a:moveTo>
                    <a:pt x="10030461" y="2429695"/>
                  </a:moveTo>
                  <a:lnTo>
                    <a:pt x="10030461" y="2429695"/>
                  </a:lnTo>
                </a:path>
                <a:path w="11185525" h="3623310">
                  <a:moveTo>
                    <a:pt x="10009210" y="2450946"/>
                  </a:moveTo>
                  <a:lnTo>
                    <a:pt x="10009210" y="2450946"/>
                  </a:lnTo>
                </a:path>
                <a:path w="11185525" h="3623310">
                  <a:moveTo>
                    <a:pt x="9987960" y="2471185"/>
                  </a:moveTo>
                  <a:lnTo>
                    <a:pt x="9987960" y="2471185"/>
                  </a:lnTo>
                </a:path>
                <a:path w="11185525" h="3623310">
                  <a:moveTo>
                    <a:pt x="9966709" y="2492436"/>
                  </a:moveTo>
                  <a:lnTo>
                    <a:pt x="9966709" y="2492436"/>
                  </a:lnTo>
                </a:path>
                <a:path w="11185525" h="3623310">
                  <a:moveTo>
                    <a:pt x="9945458" y="2513687"/>
                  </a:moveTo>
                  <a:lnTo>
                    <a:pt x="9945458" y="2513687"/>
                  </a:lnTo>
                </a:path>
                <a:path w="11185525" h="3623310">
                  <a:moveTo>
                    <a:pt x="10040581" y="2377073"/>
                  </a:moveTo>
                  <a:lnTo>
                    <a:pt x="10040581" y="2377073"/>
                  </a:lnTo>
                </a:path>
                <a:path w="11185525" h="3623310">
                  <a:moveTo>
                    <a:pt x="10019330" y="2397312"/>
                  </a:moveTo>
                  <a:lnTo>
                    <a:pt x="10019330" y="2397312"/>
                  </a:lnTo>
                </a:path>
                <a:path w="11185525" h="3623310">
                  <a:moveTo>
                    <a:pt x="9998079" y="2418563"/>
                  </a:moveTo>
                  <a:lnTo>
                    <a:pt x="9998079" y="2418563"/>
                  </a:lnTo>
                </a:path>
                <a:path w="11185525" h="3623310">
                  <a:moveTo>
                    <a:pt x="9977840" y="2439814"/>
                  </a:moveTo>
                  <a:lnTo>
                    <a:pt x="9977840" y="2439814"/>
                  </a:lnTo>
                </a:path>
                <a:path w="11185525" h="3623310">
                  <a:moveTo>
                    <a:pt x="9956589" y="2461065"/>
                  </a:moveTo>
                  <a:lnTo>
                    <a:pt x="9956589" y="2461065"/>
                  </a:lnTo>
                </a:path>
                <a:path w="11185525" h="3623310">
                  <a:moveTo>
                    <a:pt x="10009210" y="2365942"/>
                  </a:moveTo>
                  <a:lnTo>
                    <a:pt x="10009210" y="2365942"/>
                  </a:lnTo>
                </a:path>
                <a:path w="11185525" h="3623310">
                  <a:moveTo>
                    <a:pt x="9987960" y="2387193"/>
                  </a:moveTo>
                  <a:lnTo>
                    <a:pt x="9987960" y="2387193"/>
                  </a:lnTo>
                </a:path>
                <a:path w="11185525" h="3623310">
                  <a:moveTo>
                    <a:pt x="9966709" y="2408444"/>
                  </a:moveTo>
                  <a:lnTo>
                    <a:pt x="9966709" y="2408444"/>
                  </a:lnTo>
                </a:path>
                <a:path w="11185525" h="3623310">
                  <a:moveTo>
                    <a:pt x="9945458" y="2429695"/>
                  </a:moveTo>
                  <a:lnTo>
                    <a:pt x="9945458" y="2429695"/>
                  </a:lnTo>
                </a:path>
                <a:path w="11185525" h="3623310">
                  <a:moveTo>
                    <a:pt x="9956589" y="2377073"/>
                  </a:moveTo>
                  <a:lnTo>
                    <a:pt x="9956589" y="2377073"/>
                  </a:lnTo>
                </a:path>
                <a:path w="11185525" h="3623310">
                  <a:moveTo>
                    <a:pt x="10251067" y="2755543"/>
                  </a:moveTo>
                  <a:lnTo>
                    <a:pt x="10251067" y="2755543"/>
                  </a:lnTo>
                </a:path>
                <a:path w="11185525" h="3623310">
                  <a:moveTo>
                    <a:pt x="10240947" y="2809177"/>
                  </a:moveTo>
                  <a:lnTo>
                    <a:pt x="10240947" y="2809177"/>
                  </a:lnTo>
                </a:path>
                <a:path w="11185525" h="3623310">
                  <a:moveTo>
                    <a:pt x="10229816" y="2776794"/>
                  </a:moveTo>
                  <a:lnTo>
                    <a:pt x="10229816" y="2776794"/>
                  </a:lnTo>
                </a:path>
                <a:path w="11185525" h="3623310">
                  <a:moveTo>
                    <a:pt x="10240947" y="2724173"/>
                  </a:moveTo>
                  <a:lnTo>
                    <a:pt x="10240947" y="2724173"/>
                  </a:lnTo>
                </a:path>
                <a:path w="11185525" h="3623310">
                  <a:moveTo>
                    <a:pt x="10240947" y="2344691"/>
                  </a:moveTo>
                  <a:lnTo>
                    <a:pt x="10260174" y="2326476"/>
                  </a:lnTo>
                </a:path>
                <a:path w="11185525" h="3623310">
                  <a:moveTo>
                    <a:pt x="10066892" y="2835487"/>
                  </a:moveTo>
                  <a:lnTo>
                    <a:pt x="10066892" y="2835487"/>
                  </a:lnTo>
                </a:path>
                <a:path w="11185525" h="3623310">
                  <a:moveTo>
                    <a:pt x="10035521" y="2866858"/>
                  </a:moveTo>
                  <a:lnTo>
                    <a:pt x="10035521" y="2866858"/>
                  </a:lnTo>
                </a:path>
                <a:path w="11185525" h="3623310">
                  <a:moveTo>
                    <a:pt x="10004151" y="2898228"/>
                  </a:moveTo>
                  <a:lnTo>
                    <a:pt x="10004151" y="2898228"/>
                  </a:lnTo>
                </a:path>
                <a:path w="11185525" h="3623310">
                  <a:moveTo>
                    <a:pt x="9971768" y="2929599"/>
                  </a:moveTo>
                  <a:lnTo>
                    <a:pt x="9971768" y="2929599"/>
                  </a:lnTo>
                </a:path>
                <a:path w="11185525" h="3623310">
                  <a:moveTo>
                    <a:pt x="10019330" y="2819296"/>
                  </a:moveTo>
                  <a:lnTo>
                    <a:pt x="10019330" y="2819296"/>
                  </a:lnTo>
                </a:path>
                <a:path w="11185525" h="3623310">
                  <a:moveTo>
                    <a:pt x="9987960" y="2850667"/>
                  </a:moveTo>
                  <a:lnTo>
                    <a:pt x="9987960" y="2850667"/>
                  </a:lnTo>
                </a:path>
                <a:path w="11185525" h="3623310">
                  <a:moveTo>
                    <a:pt x="9956589" y="2882037"/>
                  </a:moveTo>
                  <a:lnTo>
                    <a:pt x="9956589" y="2882037"/>
                  </a:lnTo>
                </a:path>
                <a:path w="11185525" h="3623310">
                  <a:moveTo>
                    <a:pt x="10240947" y="2977160"/>
                  </a:moveTo>
                  <a:lnTo>
                    <a:pt x="10240947" y="2977160"/>
                  </a:lnTo>
                </a:path>
                <a:path w="11185525" h="3623310">
                  <a:moveTo>
                    <a:pt x="10209577" y="3008531"/>
                  </a:moveTo>
                  <a:lnTo>
                    <a:pt x="10209577" y="3008531"/>
                  </a:lnTo>
                </a:path>
                <a:path w="11185525" h="3623310">
                  <a:moveTo>
                    <a:pt x="10177194" y="3040913"/>
                  </a:moveTo>
                  <a:lnTo>
                    <a:pt x="10177194" y="3040913"/>
                  </a:lnTo>
                </a:path>
                <a:path w="11185525" h="3623310">
                  <a:moveTo>
                    <a:pt x="10145824" y="3072284"/>
                  </a:moveTo>
                  <a:lnTo>
                    <a:pt x="10145824" y="3072284"/>
                  </a:lnTo>
                </a:path>
                <a:path w="11185525" h="3623310">
                  <a:moveTo>
                    <a:pt x="10114453" y="3103654"/>
                  </a:moveTo>
                  <a:lnTo>
                    <a:pt x="10114453" y="3103654"/>
                  </a:lnTo>
                </a:path>
                <a:path w="11185525" h="3623310">
                  <a:moveTo>
                    <a:pt x="10083083" y="3135025"/>
                  </a:moveTo>
                  <a:lnTo>
                    <a:pt x="10083083" y="3135025"/>
                  </a:lnTo>
                </a:path>
                <a:path w="11185525" h="3623310">
                  <a:moveTo>
                    <a:pt x="10050701" y="3167407"/>
                  </a:moveTo>
                  <a:lnTo>
                    <a:pt x="10050701" y="3167407"/>
                  </a:lnTo>
                </a:path>
                <a:path w="11185525" h="3623310">
                  <a:moveTo>
                    <a:pt x="10019330" y="3198778"/>
                  </a:moveTo>
                  <a:lnTo>
                    <a:pt x="10019330" y="3198778"/>
                  </a:lnTo>
                </a:path>
                <a:path w="11185525" h="3623310">
                  <a:moveTo>
                    <a:pt x="9987960" y="3230148"/>
                  </a:moveTo>
                  <a:lnTo>
                    <a:pt x="9987960" y="3230148"/>
                  </a:lnTo>
                </a:path>
                <a:path w="11185525" h="3623310">
                  <a:moveTo>
                    <a:pt x="9956589" y="3261519"/>
                  </a:moveTo>
                  <a:lnTo>
                    <a:pt x="9956589" y="3261519"/>
                  </a:lnTo>
                </a:path>
                <a:path w="11185525" h="3623310">
                  <a:moveTo>
                    <a:pt x="10398812" y="2819296"/>
                  </a:moveTo>
                  <a:lnTo>
                    <a:pt x="10398812" y="2819296"/>
                  </a:lnTo>
                </a:path>
                <a:path w="11185525" h="3623310">
                  <a:moveTo>
                    <a:pt x="10367441" y="2850667"/>
                  </a:moveTo>
                  <a:lnTo>
                    <a:pt x="10367441" y="2850667"/>
                  </a:lnTo>
                </a:path>
                <a:path w="11185525" h="3623310">
                  <a:moveTo>
                    <a:pt x="10336071" y="2882037"/>
                  </a:moveTo>
                  <a:lnTo>
                    <a:pt x="10336071" y="2882037"/>
                  </a:lnTo>
                </a:path>
                <a:path w="11185525" h="3623310">
                  <a:moveTo>
                    <a:pt x="10257139" y="2898228"/>
                  </a:moveTo>
                  <a:lnTo>
                    <a:pt x="10257139" y="2898228"/>
                  </a:lnTo>
                </a:path>
                <a:path w="11185525" h="3623310">
                  <a:moveTo>
                    <a:pt x="10224756" y="2929599"/>
                  </a:moveTo>
                  <a:lnTo>
                    <a:pt x="10224756" y="2929599"/>
                  </a:lnTo>
                </a:path>
                <a:path w="11185525" h="3623310">
                  <a:moveTo>
                    <a:pt x="10193386" y="2960969"/>
                  </a:moveTo>
                  <a:lnTo>
                    <a:pt x="10193386" y="2960969"/>
                  </a:lnTo>
                </a:path>
                <a:path w="11185525" h="3623310">
                  <a:moveTo>
                    <a:pt x="10162015" y="2993352"/>
                  </a:moveTo>
                  <a:lnTo>
                    <a:pt x="10162015" y="2993352"/>
                  </a:lnTo>
                </a:path>
                <a:path w="11185525" h="3623310">
                  <a:moveTo>
                    <a:pt x="10130645" y="3024722"/>
                  </a:moveTo>
                  <a:lnTo>
                    <a:pt x="10130645" y="3024722"/>
                  </a:lnTo>
                </a:path>
                <a:path w="11185525" h="3623310">
                  <a:moveTo>
                    <a:pt x="10098262" y="3056093"/>
                  </a:moveTo>
                  <a:lnTo>
                    <a:pt x="10098262" y="3056093"/>
                  </a:lnTo>
                </a:path>
                <a:path w="11185525" h="3623310">
                  <a:moveTo>
                    <a:pt x="10066892" y="3087463"/>
                  </a:moveTo>
                  <a:lnTo>
                    <a:pt x="10066892" y="3087463"/>
                  </a:lnTo>
                </a:path>
                <a:path w="11185525" h="3623310">
                  <a:moveTo>
                    <a:pt x="10035521" y="3119846"/>
                  </a:moveTo>
                  <a:lnTo>
                    <a:pt x="10035521" y="3119846"/>
                  </a:lnTo>
                </a:path>
                <a:path w="11185525" h="3623310">
                  <a:moveTo>
                    <a:pt x="10004151" y="3151216"/>
                  </a:moveTo>
                  <a:lnTo>
                    <a:pt x="10004151" y="3151216"/>
                  </a:lnTo>
                </a:path>
                <a:path w="11185525" h="3623310">
                  <a:moveTo>
                    <a:pt x="9971768" y="3182587"/>
                  </a:moveTo>
                  <a:lnTo>
                    <a:pt x="9971768" y="3182587"/>
                  </a:lnTo>
                </a:path>
                <a:path w="11185525" h="3623310">
                  <a:moveTo>
                    <a:pt x="10240947" y="2850667"/>
                  </a:moveTo>
                  <a:lnTo>
                    <a:pt x="10240947" y="2850667"/>
                  </a:lnTo>
                </a:path>
                <a:path w="11185525" h="3623310">
                  <a:moveTo>
                    <a:pt x="10209577" y="2882037"/>
                  </a:moveTo>
                  <a:lnTo>
                    <a:pt x="10209577" y="2882037"/>
                  </a:lnTo>
                </a:path>
                <a:path w="11185525" h="3623310">
                  <a:moveTo>
                    <a:pt x="10177194" y="2914419"/>
                  </a:moveTo>
                  <a:lnTo>
                    <a:pt x="10177194" y="2914419"/>
                  </a:lnTo>
                </a:path>
                <a:path w="11185525" h="3623310">
                  <a:moveTo>
                    <a:pt x="10145824" y="2945790"/>
                  </a:moveTo>
                  <a:lnTo>
                    <a:pt x="10145824" y="2945790"/>
                  </a:lnTo>
                </a:path>
                <a:path w="11185525" h="3623310">
                  <a:moveTo>
                    <a:pt x="10114453" y="2977160"/>
                  </a:moveTo>
                  <a:lnTo>
                    <a:pt x="10114453" y="2977160"/>
                  </a:lnTo>
                </a:path>
                <a:path w="11185525" h="3623310">
                  <a:moveTo>
                    <a:pt x="10083083" y="3008531"/>
                  </a:moveTo>
                  <a:lnTo>
                    <a:pt x="10083083" y="3008531"/>
                  </a:lnTo>
                </a:path>
                <a:path w="11185525" h="3623310">
                  <a:moveTo>
                    <a:pt x="10050701" y="3040913"/>
                  </a:moveTo>
                  <a:lnTo>
                    <a:pt x="10050701" y="3040913"/>
                  </a:lnTo>
                </a:path>
                <a:path w="11185525" h="3623310">
                  <a:moveTo>
                    <a:pt x="10019330" y="3072284"/>
                  </a:moveTo>
                  <a:lnTo>
                    <a:pt x="10019330" y="3072284"/>
                  </a:lnTo>
                </a:path>
                <a:path w="11185525" h="3623310">
                  <a:moveTo>
                    <a:pt x="9987960" y="3103654"/>
                  </a:moveTo>
                  <a:lnTo>
                    <a:pt x="9987960" y="3103654"/>
                  </a:lnTo>
                </a:path>
                <a:path w="11185525" h="3623310">
                  <a:moveTo>
                    <a:pt x="9956589" y="3135025"/>
                  </a:moveTo>
                  <a:lnTo>
                    <a:pt x="9956589" y="3135025"/>
                  </a:lnTo>
                </a:path>
                <a:path w="11185525" h="3623310">
                  <a:moveTo>
                    <a:pt x="10193386" y="2835487"/>
                  </a:moveTo>
                  <a:lnTo>
                    <a:pt x="10193386" y="2835487"/>
                  </a:lnTo>
                </a:path>
                <a:path w="11185525" h="3623310">
                  <a:moveTo>
                    <a:pt x="10162015" y="2866858"/>
                  </a:moveTo>
                  <a:lnTo>
                    <a:pt x="10162015" y="2866858"/>
                  </a:lnTo>
                </a:path>
                <a:path w="11185525" h="3623310">
                  <a:moveTo>
                    <a:pt x="10130645" y="2898228"/>
                  </a:moveTo>
                  <a:lnTo>
                    <a:pt x="10130645" y="2898228"/>
                  </a:lnTo>
                </a:path>
                <a:path w="11185525" h="3623310">
                  <a:moveTo>
                    <a:pt x="10098262" y="2929599"/>
                  </a:moveTo>
                  <a:lnTo>
                    <a:pt x="10098262" y="2929599"/>
                  </a:lnTo>
                </a:path>
                <a:path w="11185525" h="3623310">
                  <a:moveTo>
                    <a:pt x="10066892" y="2960969"/>
                  </a:moveTo>
                  <a:lnTo>
                    <a:pt x="10066892" y="2960969"/>
                  </a:lnTo>
                </a:path>
                <a:path w="11185525" h="3623310">
                  <a:moveTo>
                    <a:pt x="10035521" y="2993352"/>
                  </a:moveTo>
                  <a:lnTo>
                    <a:pt x="10035521" y="2993352"/>
                  </a:lnTo>
                </a:path>
                <a:path w="11185525" h="3623310">
                  <a:moveTo>
                    <a:pt x="10004151" y="3024722"/>
                  </a:moveTo>
                  <a:lnTo>
                    <a:pt x="10004151" y="3024722"/>
                  </a:lnTo>
                </a:path>
                <a:path w="11185525" h="3623310">
                  <a:moveTo>
                    <a:pt x="9971768" y="3056093"/>
                  </a:moveTo>
                  <a:lnTo>
                    <a:pt x="9971768" y="3056093"/>
                  </a:lnTo>
                </a:path>
                <a:path w="11185525" h="3623310">
                  <a:moveTo>
                    <a:pt x="10145824" y="2819296"/>
                  </a:moveTo>
                  <a:lnTo>
                    <a:pt x="10145824" y="2819296"/>
                  </a:lnTo>
                </a:path>
                <a:path w="11185525" h="3623310">
                  <a:moveTo>
                    <a:pt x="10114453" y="2850667"/>
                  </a:moveTo>
                  <a:lnTo>
                    <a:pt x="10114453" y="2850667"/>
                  </a:lnTo>
                </a:path>
                <a:path w="11185525" h="3623310">
                  <a:moveTo>
                    <a:pt x="10083083" y="2882037"/>
                  </a:moveTo>
                  <a:lnTo>
                    <a:pt x="10083083" y="2882037"/>
                  </a:lnTo>
                </a:path>
                <a:path w="11185525" h="3623310">
                  <a:moveTo>
                    <a:pt x="10050701" y="2914419"/>
                  </a:moveTo>
                  <a:lnTo>
                    <a:pt x="10050701" y="2914419"/>
                  </a:lnTo>
                </a:path>
                <a:path w="11185525" h="3623310">
                  <a:moveTo>
                    <a:pt x="10019330" y="2945790"/>
                  </a:moveTo>
                  <a:lnTo>
                    <a:pt x="10019330" y="2945790"/>
                  </a:lnTo>
                </a:path>
                <a:path w="11185525" h="3623310">
                  <a:moveTo>
                    <a:pt x="9987960" y="2977160"/>
                  </a:moveTo>
                  <a:lnTo>
                    <a:pt x="9987960" y="2977160"/>
                  </a:lnTo>
                </a:path>
                <a:path w="11185525" h="3623310">
                  <a:moveTo>
                    <a:pt x="9956589" y="3008531"/>
                  </a:moveTo>
                  <a:lnTo>
                    <a:pt x="9956589" y="3008531"/>
                  </a:lnTo>
                </a:path>
                <a:path w="11185525" h="3623310">
                  <a:moveTo>
                    <a:pt x="11094022" y="3261519"/>
                  </a:moveTo>
                  <a:lnTo>
                    <a:pt x="11094022" y="3261519"/>
                  </a:lnTo>
                </a:path>
                <a:path w="11185525" h="3623310">
                  <a:moveTo>
                    <a:pt x="11062652" y="3292889"/>
                  </a:moveTo>
                  <a:lnTo>
                    <a:pt x="11062652" y="3292889"/>
                  </a:lnTo>
                </a:path>
                <a:path w="11185525" h="3623310">
                  <a:moveTo>
                    <a:pt x="11031281" y="3325272"/>
                  </a:moveTo>
                  <a:lnTo>
                    <a:pt x="11031281" y="3325272"/>
                  </a:lnTo>
                </a:path>
                <a:path w="11185525" h="3623310">
                  <a:moveTo>
                    <a:pt x="10999911" y="3356642"/>
                  </a:moveTo>
                  <a:lnTo>
                    <a:pt x="10999911" y="3356642"/>
                  </a:lnTo>
                </a:path>
                <a:path w="11185525" h="3623310">
                  <a:moveTo>
                    <a:pt x="10967528" y="3388013"/>
                  </a:moveTo>
                  <a:lnTo>
                    <a:pt x="10967528" y="3388013"/>
                  </a:lnTo>
                </a:path>
                <a:path w="11185525" h="3623310">
                  <a:moveTo>
                    <a:pt x="10936158" y="3419383"/>
                  </a:moveTo>
                  <a:lnTo>
                    <a:pt x="10936158" y="3419383"/>
                  </a:lnTo>
                </a:path>
                <a:path w="11185525" h="3623310">
                  <a:moveTo>
                    <a:pt x="10904787" y="3451766"/>
                  </a:moveTo>
                  <a:lnTo>
                    <a:pt x="10904787" y="3451766"/>
                  </a:lnTo>
                </a:path>
                <a:path w="11185525" h="3623310">
                  <a:moveTo>
                    <a:pt x="10873417" y="3483136"/>
                  </a:moveTo>
                  <a:lnTo>
                    <a:pt x="10873417" y="3483136"/>
                  </a:lnTo>
                </a:path>
                <a:path w="11185525" h="3623310">
                  <a:moveTo>
                    <a:pt x="10841035" y="3514507"/>
                  </a:moveTo>
                  <a:lnTo>
                    <a:pt x="10841035" y="3514507"/>
                  </a:lnTo>
                </a:path>
                <a:path w="11185525" h="3623310">
                  <a:moveTo>
                    <a:pt x="10809664" y="3545877"/>
                  </a:moveTo>
                  <a:lnTo>
                    <a:pt x="10809664" y="3545877"/>
                  </a:lnTo>
                </a:path>
                <a:path w="11185525" h="3623310">
                  <a:moveTo>
                    <a:pt x="10778294" y="3578260"/>
                  </a:moveTo>
                  <a:lnTo>
                    <a:pt x="10778294" y="3578260"/>
                  </a:lnTo>
                </a:path>
                <a:path w="11185525" h="3623310">
                  <a:moveTo>
                    <a:pt x="10746923" y="3609630"/>
                  </a:moveTo>
                  <a:lnTo>
                    <a:pt x="10746923" y="3609630"/>
                  </a:lnTo>
                </a:path>
                <a:path w="11185525" h="3623310">
                  <a:moveTo>
                    <a:pt x="11172955" y="3119846"/>
                  </a:moveTo>
                  <a:lnTo>
                    <a:pt x="11172955" y="3119846"/>
                  </a:lnTo>
                </a:path>
                <a:path w="11185525" h="3623310">
                  <a:moveTo>
                    <a:pt x="11141584" y="3151216"/>
                  </a:moveTo>
                  <a:lnTo>
                    <a:pt x="11141584" y="3151216"/>
                  </a:lnTo>
                </a:path>
                <a:path w="11185525" h="3623310">
                  <a:moveTo>
                    <a:pt x="11110214" y="3182587"/>
                  </a:moveTo>
                  <a:lnTo>
                    <a:pt x="11110214" y="3182587"/>
                  </a:lnTo>
                </a:path>
                <a:path w="11185525" h="3623310">
                  <a:moveTo>
                    <a:pt x="11078843" y="3213957"/>
                  </a:moveTo>
                  <a:lnTo>
                    <a:pt x="11078843" y="3213957"/>
                  </a:lnTo>
                </a:path>
                <a:path w="11185525" h="3623310">
                  <a:moveTo>
                    <a:pt x="11046461" y="3246339"/>
                  </a:moveTo>
                  <a:lnTo>
                    <a:pt x="11046461" y="3246339"/>
                  </a:lnTo>
                </a:path>
                <a:path w="11185525" h="3623310">
                  <a:moveTo>
                    <a:pt x="11015090" y="3277710"/>
                  </a:moveTo>
                  <a:lnTo>
                    <a:pt x="11015090" y="3277710"/>
                  </a:lnTo>
                </a:path>
                <a:path w="11185525" h="3623310">
                  <a:moveTo>
                    <a:pt x="10983720" y="3309080"/>
                  </a:moveTo>
                  <a:lnTo>
                    <a:pt x="10983720" y="3309080"/>
                  </a:lnTo>
                </a:path>
                <a:path w="11185525" h="3623310">
                  <a:moveTo>
                    <a:pt x="10952349" y="3340451"/>
                  </a:moveTo>
                  <a:lnTo>
                    <a:pt x="10952349" y="3340451"/>
                  </a:lnTo>
                </a:path>
                <a:path w="11185525" h="3623310">
                  <a:moveTo>
                    <a:pt x="10919967" y="3372833"/>
                  </a:moveTo>
                  <a:lnTo>
                    <a:pt x="10919967" y="3372833"/>
                  </a:lnTo>
                </a:path>
                <a:path w="11185525" h="3623310">
                  <a:moveTo>
                    <a:pt x="10888596" y="3404204"/>
                  </a:moveTo>
                  <a:lnTo>
                    <a:pt x="10888596" y="3404204"/>
                  </a:lnTo>
                </a:path>
                <a:path w="11185525" h="3623310">
                  <a:moveTo>
                    <a:pt x="10857226" y="3435574"/>
                  </a:moveTo>
                  <a:lnTo>
                    <a:pt x="10857226" y="3435574"/>
                  </a:lnTo>
                </a:path>
                <a:path w="11185525" h="3623310">
                  <a:moveTo>
                    <a:pt x="10825855" y="3466945"/>
                  </a:moveTo>
                  <a:lnTo>
                    <a:pt x="10825855" y="3466945"/>
                  </a:lnTo>
                </a:path>
                <a:path w="11185525" h="3623310">
                  <a:moveTo>
                    <a:pt x="10794485" y="3498315"/>
                  </a:moveTo>
                  <a:lnTo>
                    <a:pt x="10794485" y="3498315"/>
                  </a:lnTo>
                </a:path>
                <a:path w="11185525" h="3623310">
                  <a:moveTo>
                    <a:pt x="10762102" y="3530698"/>
                  </a:moveTo>
                  <a:lnTo>
                    <a:pt x="10762102" y="3530698"/>
                  </a:lnTo>
                </a:path>
                <a:path w="11185525" h="3623310">
                  <a:moveTo>
                    <a:pt x="10730732" y="3562068"/>
                  </a:moveTo>
                  <a:lnTo>
                    <a:pt x="10730732" y="3562068"/>
                  </a:lnTo>
                </a:path>
                <a:path w="11185525" h="3623310">
                  <a:moveTo>
                    <a:pt x="10699361" y="3593439"/>
                  </a:moveTo>
                  <a:lnTo>
                    <a:pt x="10699361" y="3593439"/>
                  </a:lnTo>
                </a:path>
                <a:path w="11185525" h="3623310">
                  <a:moveTo>
                    <a:pt x="11157775" y="3072284"/>
                  </a:moveTo>
                  <a:lnTo>
                    <a:pt x="11157775" y="3072284"/>
                  </a:lnTo>
                </a:path>
                <a:path w="11185525" h="3623310">
                  <a:moveTo>
                    <a:pt x="11125393" y="3103654"/>
                  </a:moveTo>
                  <a:lnTo>
                    <a:pt x="11125393" y="3103654"/>
                  </a:lnTo>
                </a:path>
                <a:path w="11185525" h="3623310">
                  <a:moveTo>
                    <a:pt x="11094022" y="3135025"/>
                  </a:moveTo>
                  <a:lnTo>
                    <a:pt x="11094022" y="3135025"/>
                  </a:lnTo>
                </a:path>
                <a:path w="11185525" h="3623310">
                  <a:moveTo>
                    <a:pt x="11062652" y="3167407"/>
                  </a:moveTo>
                  <a:lnTo>
                    <a:pt x="11062652" y="3167407"/>
                  </a:lnTo>
                </a:path>
                <a:path w="11185525" h="3623310">
                  <a:moveTo>
                    <a:pt x="11031281" y="3198778"/>
                  </a:moveTo>
                  <a:lnTo>
                    <a:pt x="11031281" y="3198778"/>
                  </a:lnTo>
                </a:path>
                <a:path w="11185525" h="3623310">
                  <a:moveTo>
                    <a:pt x="10999911" y="3230148"/>
                  </a:moveTo>
                  <a:lnTo>
                    <a:pt x="10999911" y="3230148"/>
                  </a:lnTo>
                </a:path>
                <a:path w="11185525" h="3623310">
                  <a:moveTo>
                    <a:pt x="10967528" y="3261519"/>
                  </a:moveTo>
                  <a:lnTo>
                    <a:pt x="10967528" y="3261519"/>
                  </a:lnTo>
                </a:path>
                <a:path w="11185525" h="3623310">
                  <a:moveTo>
                    <a:pt x="10936158" y="3292889"/>
                  </a:moveTo>
                  <a:lnTo>
                    <a:pt x="10936158" y="3292889"/>
                  </a:lnTo>
                </a:path>
                <a:path w="11185525" h="3623310">
                  <a:moveTo>
                    <a:pt x="10904787" y="3325272"/>
                  </a:moveTo>
                  <a:lnTo>
                    <a:pt x="10904787" y="3325272"/>
                  </a:lnTo>
                </a:path>
                <a:path w="11185525" h="3623310">
                  <a:moveTo>
                    <a:pt x="10873417" y="3356642"/>
                  </a:moveTo>
                  <a:lnTo>
                    <a:pt x="10873417" y="3356642"/>
                  </a:lnTo>
                </a:path>
                <a:path w="11185525" h="3623310">
                  <a:moveTo>
                    <a:pt x="10841035" y="3388013"/>
                  </a:moveTo>
                  <a:lnTo>
                    <a:pt x="10841035" y="3388013"/>
                  </a:lnTo>
                </a:path>
                <a:path w="11185525" h="3623310">
                  <a:moveTo>
                    <a:pt x="10809664" y="3419383"/>
                  </a:moveTo>
                  <a:lnTo>
                    <a:pt x="10809664" y="3419383"/>
                  </a:lnTo>
                </a:path>
                <a:path w="11185525" h="3623310">
                  <a:moveTo>
                    <a:pt x="10778294" y="3451766"/>
                  </a:moveTo>
                  <a:lnTo>
                    <a:pt x="10778294" y="3451766"/>
                  </a:lnTo>
                </a:path>
                <a:path w="11185525" h="3623310">
                  <a:moveTo>
                    <a:pt x="10746923" y="3483136"/>
                  </a:moveTo>
                  <a:lnTo>
                    <a:pt x="10746923" y="3483136"/>
                  </a:lnTo>
                </a:path>
                <a:path w="11185525" h="3623310">
                  <a:moveTo>
                    <a:pt x="10714541" y="3514507"/>
                  </a:moveTo>
                  <a:lnTo>
                    <a:pt x="10714541" y="3514507"/>
                  </a:lnTo>
                </a:path>
                <a:path w="11185525" h="3623310">
                  <a:moveTo>
                    <a:pt x="10683170" y="3545877"/>
                  </a:moveTo>
                  <a:lnTo>
                    <a:pt x="10683170" y="3545877"/>
                  </a:lnTo>
                </a:path>
                <a:path w="11185525" h="3623310">
                  <a:moveTo>
                    <a:pt x="10651800" y="3578260"/>
                  </a:moveTo>
                  <a:lnTo>
                    <a:pt x="10651800" y="3578260"/>
                  </a:lnTo>
                </a:path>
                <a:path w="11185525" h="3623310">
                  <a:moveTo>
                    <a:pt x="10620429" y="3609630"/>
                  </a:moveTo>
                  <a:lnTo>
                    <a:pt x="10620429" y="3609630"/>
                  </a:lnTo>
                </a:path>
                <a:path w="11185525" h="3623310">
                  <a:moveTo>
                    <a:pt x="11172955" y="2993352"/>
                  </a:moveTo>
                  <a:lnTo>
                    <a:pt x="11172955" y="2993352"/>
                  </a:lnTo>
                </a:path>
                <a:path w="11185525" h="3623310">
                  <a:moveTo>
                    <a:pt x="11141584" y="3024722"/>
                  </a:moveTo>
                  <a:lnTo>
                    <a:pt x="11141584" y="3024722"/>
                  </a:lnTo>
                </a:path>
                <a:path w="11185525" h="3623310">
                  <a:moveTo>
                    <a:pt x="11110214" y="3056093"/>
                  </a:moveTo>
                  <a:lnTo>
                    <a:pt x="11110214" y="3056093"/>
                  </a:lnTo>
                </a:path>
                <a:path w="11185525" h="3623310">
                  <a:moveTo>
                    <a:pt x="11078843" y="3087463"/>
                  </a:moveTo>
                  <a:lnTo>
                    <a:pt x="11078843" y="3087463"/>
                  </a:lnTo>
                </a:path>
                <a:path w="11185525" h="3623310">
                  <a:moveTo>
                    <a:pt x="11046461" y="3119846"/>
                  </a:moveTo>
                  <a:lnTo>
                    <a:pt x="11046461" y="3119846"/>
                  </a:lnTo>
                </a:path>
                <a:path w="11185525" h="3623310">
                  <a:moveTo>
                    <a:pt x="11015090" y="3151216"/>
                  </a:moveTo>
                  <a:lnTo>
                    <a:pt x="11015090" y="3151216"/>
                  </a:lnTo>
                </a:path>
                <a:path w="11185525" h="3623310">
                  <a:moveTo>
                    <a:pt x="10983720" y="3182587"/>
                  </a:moveTo>
                  <a:lnTo>
                    <a:pt x="10983720" y="3182587"/>
                  </a:lnTo>
                </a:path>
                <a:path w="11185525" h="3623310">
                  <a:moveTo>
                    <a:pt x="10952349" y="3213957"/>
                  </a:moveTo>
                  <a:lnTo>
                    <a:pt x="10952349" y="3213957"/>
                  </a:lnTo>
                </a:path>
                <a:path w="11185525" h="3623310">
                  <a:moveTo>
                    <a:pt x="10919967" y="3246339"/>
                  </a:moveTo>
                  <a:lnTo>
                    <a:pt x="10919967" y="3246339"/>
                  </a:lnTo>
                </a:path>
                <a:path w="11185525" h="3623310">
                  <a:moveTo>
                    <a:pt x="10888596" y="3277710"/>
                  </a:moveTo>
                  <a:lnTo>
                    <a:pt x="10888596" y="3277710"/>
                  </a:lnTo>
                </a:path>
                <a:path w="11185525" h="3623310">
                  <a:moveTo>
                    <a:pt x="10857226" y="3309080"/>
                  </a:moveTo>
                  <a:lnTo>
                    <a:pt x="10857226" y="3309080"/>
                  </a:lnTo>
                </a:path>
                <a:path w="11185525" h="3623310">
                  <a:moveTo>
                    <a:pt x="10825855" y="3340451"/>
                  </a:moveTo>
                  <a:lnTo>
                    <a:pt x="10825855" y="3340451"/>
                  </a:lnTo>
                </a:path>
                <a:path w="11185525" h="3623310">
                  <a:moveTo>
                    <a:pt x="10794485" y="3372833"/>
                  </a:moveTo>
                  <a:lnTo>
                    <a:pt x="10794485" y="3372833"/>
                  </a:lnTo>
                </a:path>
                <a:path w="11185525" h="3623310">
                  <a:moveTo>
                    <a:pt x="10762102" y="3404204"/>
                  </a:moveTo>
                  <a:lnTo>
                    <a:pt x="10762102" y="3404204"/>
                  </a:lnTo>
                </a:path>
                <a:path w="11185525" h="3623310">
                  <a:moveTo>
                    <a:pt x="10730732" y="3435574"/>
                  </a:moveTo>
                  <a:lnTo>
                    <a:pt x="10730732" y="3435574"/>
                  </a:lnTo>
                </a:path>
                <a:path w="11185525" h="3623310">
                  <a:moveTo>
                    <a:pt x="10699361" y="3466945"/>
                  </a:moveTo>
                  <a:lnTo>
                    <a:pt x="10699361" y="3466945"/>
                  </a:lnTo>
                </a:path>
                <a:path w="11185525" h="3623310">
                  <a:moveTo>
                    <a:pt x="10667991" y="3498315"/>
                  </a:moveTo>
                  <a:lnTo>
                    <a:pt x="10667991" y="3498315"/>
                  </a:lnTo>
                </a:path>
                <a:path w="11185525" h="3623310">
                  <a:moveTo>
                    <a:pt x="10635608" y="3530698"/>
                  </a:moveTo>
                  <a:lnTo>
                    <a:pt x="10635608" y="3530698"/>
                  </a:lnTo>
                </a:path>
                <a:path w="11185525" h="3623310">
                  <a:moveTo>
                    <a:pt x="10604238" y="3562068"/>
                  </a:moveTo>
                  <a:lnTo>
                    <a:pt x="10604238" y="3562068"/>
                  </a:lnTo>
                </a:path>
                <a:path w="11185525" h="3623310">
                  <a:moveTo>
                    <a:pt x="10572867" y="3593439"/>
                  </a:moveTo>
                  <a:lnTo>
                    <a:pt x="10572867" y="3593439"/>
                  </a:lnTo>
                </a:path>
                <a:path w="11185525" h="3623310">
                  <a:moveTo>
                    <a:pt x="11157775" y="2945790"/>
                  </a:moveTo>
                  <a:lnTo>
                    <a:pt x="11157775" y="2945790"/>
                  </a:lnTo>
                </a:path>
                <a:path w="11185525" h="3623310">
                  <a:moveTo>
                    <a:pt x="11125393" y="2977160"/>
                  </a:moveTo>
                  <a:lnTo>
                    <a:pt x="11125393" y="2977160"/>
                  </a:lnTo>
                </a:path>
                <a:path w="11185525" h="3623310">
                  <a:moveTo>
                    <a:pt x="11094022" y="3008531"/>
                  </a:moveTo>
                  <a:lnTo>
                    <a:pt x="11094022" y="3008531"/>
                  </a:lnTo>
                </a:path>
                <a:path w="11185525" h="3623310">
                  <a:moveTo>
                    <a:pt x="11062652" y="3040913"/>
                  </a:moveTo>
                  <a:lnTo>
                    <a:pt x="11062652" y="3040913"/>
                  </a:lnTo>
                </a:path>
                <a:path w="11185525" h="3623310">
                  <a:moveTo>
                    <a:pt x="11031281" y="3072284"/>
                  </a:moveTo>
                  <a:lnTo>
                    <a:pt x="11031281" y="3072284"/>
                  </a:lnTo>
                </a:path>
                <a:path w="11185525" h="3623310">
                  <a:moveTo>
                    <a:pt x="10999911" y="3103654"/>
                  </a:moveTo>
                  <a:lnTo>
                    <a:pt x="10999911" y="3103654"/>
                  </a:lnTo>
                </a:path>
                <a:path w="11185525" h="3623310">
                  <a:moveTo>
                    <a:pt x="10967528" y="3135025"/>
                  </a:moveTo>
                  <a:lnTo>
                    <a:pt x="10967528" y="3135025"/>
                  </a:lnTo>
                </a:path>
                <a:path w="11185525" h="3623310">
                  <a:moveTo>
                    <a:pt x="10936158" y="3167407"/>
                  </a:moveTo>
                  <a:lnTo>
                    <a:pt x="10936158" y="3167407"/>
                  </a:lnTo>
                </a:path>
                <a:path w="11185525" h="3623310">
                  <a:moveTo>
                    <a:pt x="10904787" y="3198778"/>
                  </a:moveTo>
                  <a:lnTo>
                    <a:pt x="10904787" y="3198778"/>
                  </a:lnTo>
                </a:path>
                <a:path w="11185525" h="3623310">
                  <a:moveTo>
                    <a:pt x="10873417" y="3230148"/>
                  </a:moveTo>
                  <a:lnTo>
                    <a:pt x="10873417" y="3230148"/>
                  </a:lnTo>
                </a:path>
                <a:path w="11185525" h="3623310">
                  <a:moveTo>
                    <a:pt x="10841035" y="3261519"/>
                  </a:moveTo>
                  <a:lnTo>
                    <a:pt x="10841035" y="3261519"/>
                  </a:lnTo>
                </a:path>
                <a:path w="11185525" h="3623310">
                  <a:moveTo>
                    <a:pt x="10809664" y="3292889"/>
                  </a:moveTo>
                  <a:lnTo>
                    <a:pt x="10809664" y="3292889"/>
                  </a:lnTo>
                </a:path>
                <a:path w="11185525" h="3623310">
                  <a:moveTo>
                    <a:pt x="10778294" y="3325272"/>
                  </a:moveTo>
                  <a:lnTo>
                    <a:pt x="10778294" y="3325272"/>
                  </a:lnTo>
                </a:path>
                <a:path w="11185525" h="3623310">
                  <a:moveTo>
                    <a:pt x="10746923" y="3356642"/>
                  </a:moveTo>
                  <a:lnTo>
                    <a:pt x="10746923" y="3356642"/>
                  </a:lnTo>
                </a:path>
                <a:path w="11185525" h="3623310">
                  <a:moveTo>
                    <a:pt x="10714541" y="3388013"/>
                  </a:moveTo>
                  <a:lnTo>
                    <a:pt x="10714541" y="3388013"/>
                  </a:lnTo>
                </a:path>
                <a:path w="11185525" h="3623310">
                  <a:moveTo>
                    <a:pt x="10683170" y="3419383"/>
                  </a:moveTo>
                  <a:lnTo>
                    <a:pt x="10683170" y="3419383"/>
                  </a:lnTo>
                </a:path>
                <a:path w="11185525" h="3623310">
                  <a:moveTo>
                    <a:pt x="10651800" y="3451766"/>
                  </a:moveTo>
                  <a:lnTo>
                    <a:pt x="10651800" y="3451766"/>
                  </a:lnTo>
                </a:path>
                <a:path w="11185525" h="3623310">
                  <a:moveTo>
                    <a:pt x="10620429" y="3483136"/>
                  </a:moveTo>
                  <a:lnTo>
                    <a:pt x="10620429" y="3483136"/>
                  </a:lnTo>
                </a:path>
                <a:path w="11185525" h="3623310">
                  <a:moveTo>
                    <a:pt x="10588047" y="3514507"/>
                  </a:moveTo>
                  <a:lnTo>
                    <a:pt x="10588047" y="3514507"/>
                  </a:lnTo>
                </a:path>
                <a:path w="11185525" h="3623310">
                  <a:moveTo>
                    <a:pt x="10556676" y="3545877"/>
                  </a:moveTo>
                  <a:lnTo>
                    <a:pt x="10556676" y="3545877"/>
                  </a:lnTo>
                </a:path>
                <a:path w="11185525" h="3623310">
                  <a:moveTo>
                    <a:pt x="10525306" y="3578260"/>
                  </a:moveTo>
                  <a:lnTo>
                    <a:pt x="10525306" y="3578260"/>
                  </a:lnTo>
                </a:path>
                <a:path w="11185525" h="3623310">
                  <a:moveTo>
                    <a:pt x="10493935" y="3609630"/>
                  </a:moveTo>
                  <a:lnTo>
                    <a:pt x="10493935" y="3609630"/>
                  </a:lnTo>
                </a:path>
                <a:path w="11185525" h="3623310">
                  <a:moveTo>
                    <a:pt x="11172955" y="2866858"/>
                  </a:moveTo>
                  <a:lnTo>
                    <a:pt x="11172955" y="2866858"/>
                  </a:lnTo>
                </a:path>
                <a:path w="11185525" h="3623310">
                  <a:moveTo>
                    <a:pt x="11141584" y="2898228"/>
                  </a:moveTo>
                  <a:lnTo>
                    <a:pt x="11141584" y="2898228"/>
                  </a:lnTo>
                </a:path>
                <a:path w="11185525" h="3623310">
                  <a:moveTo>
                    <a:pt x="11110214" y="2929599"/>
                  </a:moveTo>
                  <a:lnTo>
                    <a:pt x="11110214" y="2929599"/>
                  </a:lnTo>
                </a:path>
                <a:path w="11185525" h="3623310">
                  <a:moveTo>
                    <a:pt x="11078843" y="2960969"/>
                  </a:moveTo>
                  <a:lnTo>
                    <a:pt x="11078843" y="2960969"/>
                  </a:lnTo>
                </a:path>
                <a:path w="11185525" h="3623310">
                  <a:moveTo>
                    <a:pt x="11046461" y="2993352"/>
                  </a:moveTo>
                  <a:lnTo>
                    <a:pt x="11046461" y="2993352"/>
                  </a:lnTo>
                </a:path>
                <a:path w="11185525" h="3623310">
                  <a:moveTo>
                    <a:pt x="11015090" y="3024722"/>
                  </a:moveTo>
                  <a:lnTo>
                    <a:pt x="11015090" y="3024722"/>
                  </a:lnTo>
                </a:path>
                <a:path w="11185525" h="3623310">
                  <a:moveTo>
                    <a:pt x="10983720" y="3056093"/>
                  </a:moveTo>
                  <a:lnTo>
                    <a:pt x="10983720" y="3056093"/>
                  </a:lnTo>
                </a:path>
                <a:path w="11185525" h="3623310">
                  <a:moveTo>
                    <a:pt x="10952349" y="3087463"/>
                  </a:moveTo>
                  <a:lnTo>
                    <a:pt x="10952349" y="3087463"/>
                  </a:lnTo>
                </a:path>
                <a:path w="11185525" h="3623310">
                  <a:moveTo>
                    <a:pt x="10919967" y="3119846"/>
                  </a:moveTo>
                  <a:lnTo>
                    <a:pt x="10919967" y="3119846"/>
                  </a:lnTo>
                </a:path>
                <a:path w="11185525" h="3623310">
                  <a:moveTo>
                    <a:pt x="10888596" y="3151216"/>
                  </a:moveTo>
                  <a:lnTo>
                    <a:pt x="10888596" y="3151216"/>
                  </a:lnTo>
                </a:path>
                <a:path w="11185525" h="3623310">
                  <a:moveTo>
                    <a:pt x="10857226" y="3182587"/>
                  </a:moveTo>
                  <a:lnTo>
                    <a:pt x="10857226" y="3182587"/>
                  </a:lnTo>
                </a:path>
                <a:path w="11185525" h="3623310">
                  <a:moveTo>
                    <a:pt x="10825855" y="3213957"/>
                  </a:moveTo>
                  <a:lnTo>
                    <a:pt x="10825855" y="3213957"/>
                  </a:lnTo>
                </a:path>
                <a:path w="11185525" h="3623310">
                  <a:moveTo>
                    <a:pt x="10794485" y="3246339"/>
                  </a:moveTo>
                  <a:lnTo>
                    <a:pt x="10794485" y="3246339"/>
                  </a:lnTo>
                </a:path>
                <a:path w="11185525" h="3623310">
                  <a:moveTo>
                    <a:pt x="10762102" y="3277710"/>
                  </a:moveTo>
                  <a:lnTo>
                    <a:pt x="10762102" y="3277710"/>
                  </a:lnTo>
                </a:path>
                <a:path w="11185525" h="3623310">
                  <a:moveTo>
                    <a:pt x="10730732" y="3309080"/>
                  </a:moveTo>
                  <a:lnTo>
                    <a:pt x="10730732" y="3309080"/>
                  </a:lnTo>
                </a:path>
                <a:path w="11185525" h="3623310">
                  <a:moveTo>
                    <a:pt x="10699361" y="3340451"/>
                  </a:moveTo>
                  <a:lnTo>
                    <a:pt x="10699361" y="3340451"/>
                  </a:lnTo>
                </a:path>
                <a:path w="11185525" h="3623310">
                  <a:moveTo>
                    <a:pt x="10667991" y="3372833"/>
                  </a:moveTo>
                  <a:lnTo>
                    <a:pt x="10667991" y="3372833"/>
                  </a:lnTo>
                </a:path>
                <a:path w="11185525" h="3623310">
                  <a:moveTo>
                    <a:pt x="10635608" y="3404204"/>
                  </a:moveTo>
                  <a:lnTo>
                    <a:pt x="10635608" y="3404204"/>
                  </a:lnTo>
                </a:path>
                <a:path w="11185525" h="3623310">
                  <a:moveTo>
                    <a:pt x="10604238" y="3435574"/>
                  </a:moveTo>
                  <a:lnTo>
                    <a:pt x="10604238" y="3435574"/>
                  </a:lnTo>
                </a:path>
                <a:path w="11185525" h="3623310">
                  <a:moveTo>
                    <a:pt x="10572867" y="3466945"/>
                  </a:moveTo>
                  <a:lnTo>
                    <a:pt x="10572867" y="3466945"/>
                  </a:lnTo>
                </a:path>
                <a:path w="11185525" h="3623310">
                  <a:moveTo>
                    <a:pt x="10541497" y="3498315"/>
                  </a:moveTo>
                  <a:lnTo>
                    <a:pt x="10541497" y="3498315"/>
                  </a:lnTo>
                </a:path>
                <a:path w="11185525" h="3623310">
                  <a:moveTo>
                    <a:pt x="10509114" y="3530698"/>
                  </a:moveTo>
                  <a:lnTo>
                    <a:pt x="10509114" y="3530698"/>
                  </a:lnTo>
                </a:path>
                <a:path w="11185525" h="3623310">
                  <a:moveTo>
                    <a:pt x="10477744" y="3562068"/>
                  </a:moveTo>
                  <a:lnTo>
                    <a:pt x="10477744" y="3562068"/>
                  </a:lnTo>
                </a:path>
                <a:path w="11185525" h="3623310">
                  <a:moveTo>
                    <a:pt x="10446373" y="3593439"/>
                  </a:moveTo>
                  <a:lnTo>
                    <a:pt x="10446373" y="3593439"/>
                  </a:lnTo>
                </a:path>
                <a:path w="11185525" h="3623310">
                  <a:moveTo>
                    <a:pt x="11157775" y="2819296"/>
                  </a:moveTo>
                  <a:lnTo>
                    <a:pt x="11157775" y="2819296"/>
                  </a:lnTo>
                </a:path>
                <a:path w="11185525" h="3623310">
                  <a:moveTo>
                    <a:pt x="11125393" y="2850667"/>
                  </a:moveTo>
                  <a:lnTo>
                    <a:pt x="11125393" y="2850667"/>
                  </a:lnTo>
                </a:path>
                <a:path w="11185525" h="3623310">
                  <a:moveTo>
                    <a:pt x="11094022" y="2882037"/>
                  </a:moveTo>
                  <a:lnTo>
                    <a:pt x="11094022" y="2882037"/>
                  </a:lnTo>
                </a:path>
                <a:path w="11185525" h="3623310">
                  <a:moveTo>
                    <a:pt x="11062652" y="2914419"/>
                  </a:moveTo>
                  <a:lnTo>
                    <a:pt x="11062652" y="2914419"/>
                  </a:lnTo>
                </a:path>
                <a:path w="11185525" h="3623310">
                  <a:moveTo>
                    <a:pt x="11031281" y="2945790"/>
                  </a:moveTo>
                  <a:lnTo>
                    <a:pt x="11031281" y="2945790"/>
                  </a:lnTo>
                </a:path>
                <a:path w="11185525" h="3623310">
                  <a:moveTo>
                    <a:pt x="10999911" y="2977160"/>
                  </a:moveTo>
                  <a:lnTo>
                    <a:pt x="10999911" y="2977160"/>
                  </a:lnTo>
                </a:path>
                <a:path w="11185525" h="3623310">
                  <a:moveTo>
                    <a:pt x="10967528" y="3008531"/>
                  </a:moveTo>
                  <a:lnTo>
                    <a:pt x="10967528" y="3008531"/>
                  </a:lnTo>
                </a:path>
                <a:path w="11185525" h="3623310">
                  <a:moveTo>
                    <a:pt x="10936158" y="3040913"/>
                  </a:moveTo>
                  <a:lnTo>
                    <a:pt x="10936158" y="3040913"/>
                  </a:lnTo>
                </a:path>
                <a:path w="11185525" h="3623310">
                  <a:moveTo>
                    <a:pt x="10904787" y="3072284"/>
                  </a:moveTo>
                  <a:lnTo>
                    <a:pt x="10904787" y="3072284"/>
                  </a:lnTo>
                </a:path>
                <a:path w="11185525" h="3623310">
                  <a:moveTo>
                    <a:pt x="10873417" y="3103654"/>
                  </a:moveTo>
                  <a:lnTo>
                    <a:pt x="10873417" y="3103654"/>
                  </a:lnTo>
                </a:path>
                <a:path w="11185525" h="3623310">
                  <a:moveTo>
                    <a:pt x="10841035" y="3135025"/>
                  </a:moveTo>
                  <a:lnTo>
                    <a:pt x="10841035" y="3135025"/>
                  </a:lnTo>
                </a:path>
                <a:path w="11185525" h="3623310">
                  <a:moveTo>
                    <a:pt x="10809664" y="3167407"/>
                  </a:moveTo>
                  <a:lnTo>
                    <a:pt x="10809664" y="3167407"/>
                  </a:lnTo>
                </a:path>
                <a:path w="11185525" h="3623310">
                  <a:moveTo>
                    <a:pt x="10778294" y="3198778"/>
                  </a:moveTo>
                  <a:lnTo>
                    <a:pt x="10778294" y="3198778"/>
                  </a:lnTo>
                </a:path>
                <a:path w="11185525" h="3623310">
                  <a:moveTo>
                    <a:pt x="10746923" y="3230148"/>
                  </a:moveTo>
                  <a:lnTo>
                    <a:pt x="10746923" y="3230148"/>
                  </a:lnTo>
                </a:path>
                <a:path w="11185525" h="3623310">
                  <a:moveTo>
                    <a:pt x="10714541" y="3261519"/>
                  </a:moveTo>
                  <a:lnTo>
                    <a:pt x="10714541" y="3261519"/>
                  </a:lnTo>
                </a:path>
                <a:path w="11185525" h="3623310">
                  <a:moveTo>
                    <a:pt x="10683170" y="3292889"/>
                  </a:moveTo>
                  <a:lnTo>
                    <a:pt x="10683170" y="3292889"/>
                  </a:lnTo>
                </a:path>
                <a:path w="11185525" h="3623310">
                  <a:moveTo>
                    <a:pt x="10651800" y="3325272"/>
                  </a:moveTo>
                  <a:lnTo>
                    <a:pt x="10651800" y="3325272"/>
                  </a:lnTo>
                </a:path>
                <a:path w="11185525" h="3623310">
                  <a:moveTo>
                    <a:pt x="10620429" y="3356642"/>
                  </a:moveTo>
                  <a:lnTo>
                    <a:pt x="10620429" y="3356642"/>
                  </a:lnTo>
                </a:path>
                <a:path w="11185525" h="3623310">
                  <a:moveTo>
                    <a:pt x="10588047" y="3388013"/>
                  </a:moveTo>
                  <a:lnTo>
                    <a:pt x="10588047" y="3388013"/>
                  </a:lnTo>
                </a:path>
                <a:path w="11185525" h="3623310">
                  <a:moveTo>
                    <a:pt x="10556676" y="3419383"/>
                  </a:moveTo>
                  <a:lnTo>
                    <a:pt x="10556676" y="3419383"/>
                  </a:lnTo>
                </a:path>
                <a:path w="11185525" h="3623310">
                  <a:moveTo>
                    <a:pt x="10525306" y="3451766"/>
                  </a:moveTo>
                  <a:lnTo>
                    <a:pt x="10525306" y="3451766"/>
                  </a:lnTo>
                </a:path>
                <a:path w="11185525" h="3623310">
                  <a:moveTo>
                    <a:pt x="10493935" y="3483136"/>
                  </a:moveTo>
                  <a:lnTo>
                    <a:pt x="10493935" y="3483136"/>
                  </a:lnTo>
                </a:path>
                <a:path w="11185525" h="3623310">
                  <a:moveTo>
                    <a:pt x="10462565" y="3514507"/>
                  </a:moveTo>
                  <a:lnTo>
                    <a:pt x="10462565" y="3514507"/>
                  </a:lnTo>
                </a:path>
                <a:path w="11185525" h="3623310">
                  <a:moveTo>
                    <a:pt x="10430182" y="3545877"/>
                  </a:moveTo>
                  <a:lnTo>
                    <a:pt x="10430182" y="3545877"/>
                  </a:lnTo>
                </a:path>
                <a:path w="11185525" h="3623310">
                  <a:moveTo>
                    <a:pt x="10398812" y="3578260"/>
                  </a:moveTo>
                  <a:lnTo>
                    <a:pt x="10398812" y="3578260"/>
                  </a:lnTo>
                </a:path>
                <a:path w="11185525" h="3623310">
                  <a:moveTo>
                    <a:pt x="10367441" y="3609630"/>
                  </a:moveTo>
                  <a:lnTo>
                    <a:pt x="10367441" y="3609630"/>
                  </a:lnTo>
                </a:path>
                <a:path w="11185525" h="3623310">
                  <a:moveTo>
                    <a:pt x="11078843" y="2835487"/>
                  </a:moveTo>
                  <a:lnTo>
                    <a:pt x="11078843" y="2835487"/>
                  </a:lnTo>
                </a:path>
                <a:path w="11185525" h="3623310">
                  <a:moveTo>
                    <a:pt x="11046461" y="2866858"/>
                  </a:moveTo>
                  <a:lnTo>
                    <a:pt x="11046461" y="2866858"/>
                  </a:lnTo>
                </a:path>
                <a:path w="11185525" h="3623310">
                  <a:moveTo>
                    <a:pt x="11015090" y="2898228"/>
                  </a:moveTo>
                  <a:lnTo>
                    <a:pt x="11015090" y="2898228"/>
                  </a:lnTo>
                </a:path>
                <a:path w="11185525" h="3623310">
                  <a:moveTo>
                    <a:pt x="10983720" y="2929599"/>
                  </a:moveTo>
                  <a:lnTo>
                    <a:pt x="10983720" y="2929599"/>
                  </a:lnTo>
                </a:path>
                <a:path w="11185525" h="3623310">
                  <a:moveTo>
                    <a:pt x="10952349" y="2960969"/>
                  </a:moveTo>
                  <a:lnTo>
                    <a:pt x="10952349" y="2960969"/>
                  </a:lnTo>
                </a:path>
                <a:path w="11185525" h="3623310">
                  <a:moveTo>
                    <a:pt x="10919967" y="2993352"/>
                  </a:moveTo>
                  <a:lnTo>
                    <a:pt x="10919967" y="2993352"/>
                  </a:lnTo>
                </a:path>
                <a:path w="11185525" h="3623310">
                  <a:moveTo>
                    <a:pt x="10888596" y="3024722"/>
                  </a:moveTo>
                  <a:lnTo>
                    <a:pt x="10888596" y="3024722"/>
                  </a:lnTo>
                </a:path>
                <a:path w="11185525" h="3623310">
                  <a:moveTo>
                    <a:pt x="10857226" y="3056093"/>
                  </a:moveTo>
                  <a:lnTo>
                    <a:pt x="10857226" y="3056093"/>
                  </a:lnTo>
                </a:path>
                <a:path w="11185525" h="3623310">
                  <a:moveTo>
                    <a:pt x="10825855" y="3087463"/>
                  </a:moveTo>
                  <a:lnTo>
                    <a:pt x="10825855" y="3087463"/>
                  </a:lnTo>
                </a:path>
                <a:path w="11185525" h="3623310">
                  <a:moveTo>
                    <a:pt x="10794485" y="3119846"/>
                  </a:moveTo>
                  <a:lnTo>
                    <a:pt x="10794485" y="3119846"/>
                  </a:lnTo>
                </a:path>
                <a:path w="11185525" h="3623310">
                  <a:moveTo>
                    <a:pt x="10762102" y="3151216"/>
                  </a:moveTo>
                  <a:lnTo>
                    <a:pt x="10762102" y="3151216"/>
                  </a:lnTo>
                </a:path>
                <a:path w="11185525" h="3623310">
                  <a:moveTo>
                    <a:pt x="10730732" y="3182587"/>
                  </a:moveTo>
                  <a:lnTo>
                    <a:pt x="10730732" y="3182587"/>
                  </a:lnTo>
                </a:path>
                <a:path w="11185525" h="3623310">
                  <a:moveTo>
                    <a:pt x="10699361" y="3213957"/>
                  </a:moveTo>
                  <a:lnTo>
                    <a:pt x="10699361" y="3213957"/>
                  </a:lnTo>
                </a:path>
                <a:path w="11185525" h="3623310">
                  <a:moveTo>
                    <a:pt x="10667991" y="3246339"/>
                  </a:moveTo>
                  <a:lnTo>
                    <a:pt x="10667991" y="3246339"/>
                  </a:lnTo>
                </a:path>
                <a:path w="11185525" h="3623310">
                  <a:moveTo>
                    <a:pt x="10635608" y="3277710"/>
                  </a:moveTo>
                  <a:lnTo>
                    <a:pt x="10635608" y="3277710"/>
                  </a:lnTo>
                </a:path>
                <a:path w="11185525" h="3623310">
                  <a:moveTo>
                    <a:pt x="10604238" y="3309080"/>
                  </a:moveTo>
                  <a:lnTo>
                    <a:pt x="10604238" y="3309080"/>
                  </a:lnTo>
                </a:path>
                <a:path w="11185525" h="3623310">
                  <a:moveTo>
                    <a:pt x="10572867" y="3340451"/>
                  </a:moveTo>
                  <a:lnTo>
                    <a:pt x="10572867" y="3340451"/>
                  </a:lnTo>
                </a:path>
                <a:path w="11185525" h="3623310">
                  <a:moveTo>
                    <a:pt x="10541497" y="3372833"/>
                  </a:moveTo>
                  <a:lnTo>
                    <a:pt x="10541497" y="3372833"/>
                  </a:lnTo>
                </a:path>
                <a:path w="11185525" h="3623310">
                  <a:moveTo>
                    <a:pt x="10509114" y="3404204"/>
                  </a:moveTo>
                  <a:lnTo>
                    <a:pt x="10509114" y="3404204"/>
                  </a:lnTo>
                </a:path>
                <a:path w="11185525" h="3623310">
                  <a:moveTo>
                    <a:pt x="10477744" y="3435574"/>
                  </a:moveTo>
                  <a:lnTo>
                    <a:pt x="10477744" y="3435574"/>
                  </a:lnTo>
                </a:path>
                <a:path w="11185525" h="3623310">
                  <a:moveTo>
                    <a:pt x="10446373" y="3466945"/>
                  </a:moveTo>
                  <a:lnTo>
                    <a:pt x="10446373" y="3466945"/>
                  </a:lnTo>
                </a:path>
                <a:path w="11185525" h="3623310">
                  <a:moveTo>
                    <a:pt x="10415003" y="3498315"/>
                  </a:moveTo>
                  <a:lnTo>
                    <a:pt x="10415003" y="3498315"/>
                  </a:lnTo>
                </a:path>
                <a:path w="11185525" h="3623310">
                  <a:moveTo>
                    <a:pt x="10382621" y="3530698"/>
                  </a:moveTo>
                  <a:lnTo>
                    <a:pt x="10382621" y="3530698"/>
                  </a:lnTo>
                </a:path>
                <a:path w="11185525" h="3623310">
                  <a:moveTo>
                    <a:pt x="10351250" y="3562068"/>
                  </a:moveTo>
                  <a:lnTo>
                    <a:pt x="10351250" y="3562068"/>
                  </a:lnTo>
                </a:path>
                <a:path w="11185525" h="3623310">
                  <a:moveTo>
                    <a:pt x="10319880" y="3593439"/>
                  </a:moveTo>
                  <a:lnTo>
                    <a:pt x="10319880" y="3593439"/>
                  </a:lnTo>
                </a:path>
                <a:path w="11185525" h="3623310">
                  <a:moveTo>
                    <a:pt x="11031281" y="2819296"/>
                  </a:moveTo>
                  <a:lnTo>
                    <a:pt x="11031281" y="2819296"/>
                  </a:lnTo>
                </a:path>
                <a:path w="11185525" h="3623310">
                  <a:moveTo>
                    <a:pt x="10999911" y="2850667"/>
                  </a:moveTo>
                  <a:lnTo>
                    <a:pt x="10999911" y="2850667"/>
                  </a:lnTo>
                </a:path>
                <a:path w="11185525" h="3623310">
                  <a:moveTo>
                    <a:pt x="10967528" y="2882037"/>
                  </a:moveTo>
                  <a:lnTo>
                    <a:pt x="10967528" y="2882037"/>
                  </a:lnTo>
                </a:path>
                <a:path w="11185525" h="3623310">
                  <a:moveTo>
                    <a:pt x="10936158" y="2914419"/>
                  </a:moveTo>
                  <a:lnTo>
                    <a:pt x="10936158" y="2914419"/>
                  </a:lnTo>
                </a:path>
                <a:path w="11185525" h="3623310">
                  <a:moveTo>
                    <a:pt x="10904787" y="2945790"/>
                  </a:moveTo>
                  <a:lnTo>
                    <a:pt x="10904787" y="2945790"/>
                  </a:lnTo>
                </a:path>
                <a:path w="11185525" h="3623310">
                  <a:moveTo>
                    <a:pt x="10873417" y="2977160"/>
                  </a:moveTo>
                  <a:lnTo>
                    <a:pt x="10873417" y="2977160"/>
                  </a:lnTo>
                </a:path>
                <a:path w="11185525" h="3623310">
                  <a:moveTo>
                    <a:pt x="10841035" y="3008531"/>
                  </a:moveTo>
                  <a:lnTo>
                    <a:pt x="10841035" y="3008531"/>
                  </a:lnTo>
                </a:path>
                <a:path w="11185525" h="3623310">
                  <a:moveTo>
                    <a:pt x="10809664" y="3040913"/>
                  </a:moveTo>
                  <a:lnTo>
                    <a:pt x="10809664" y="3040913"/>
                  </a:lnTo>
                </a:path>
                <a:path w="11185525" h="3623310">
                  <a:moveTo>
                    <a:pt x="10778294" y="3072284"/>
                  </a:moveTo>
                  <a:lnTo>
                    <a:pt x="10778294" y="3072284"/>
                  </a:lnTo>
                </a:path>
                <a:path w="11185525" h="3623310">
                  <a:moveTo>
                    <a:pt x="10746923" y="3103654"/>
                  </a:moveTo>
                  <a:lnTo>
                    <a:pt x="10746923" y="3103654"/>
                  </a:lnTo>
                </a:path>
                <a:path w="11185525" h="3623310">
                  <a:moveTo>
                    <a:pt x="10714541" y="3135025"/>
                  </a:moveTo>
                  <a:lnTo>
                    <a:pt x="10714541" y="3135025"/>
                  </a:lnTo>
                </a:path>
                <a:path w="11185525" h="3623310">
                  <a:moveTo>
                    <a:pt x="10683170" y="3167407"/>
                  </a:moveTo>
                  <a:lnTo>
                    <a:pt x="10683170" y="3167407"/>
                  </a:lnTo>
                </a:path>
                <a:path w="11185525" h="3623310">
                  <a:moveTo>
                    <a:pt x="10651800" y="3198778"/>
                  </a:moveTo>
                  <a:lnTo>
                    <a:pt x="10651800" y="3198778"/>
                  </a:lnTo>
                </a:path>
                <a:path w="11185525" h="3623310">
                  <a:moveTo>
                    <a:pt x="10620429" y="3230148"/>
                  </a:moveTo>
                  <a:lnTo>
                    <a:pt x="10620429" y="3230148"/>
                  </a:lnTo>
                </a:path>
                <a:path w="11185525" h="3623310">
                  <a:moveTo>
                    <a:pt x="10588047" y="3261519"/>
                  </a:moveTo>
                  <a:lnTo>
                    <a:pt x="10588047" y="3261519"/>
                  </a:lnTo>
                </a:path>
                <a:path w="11185525" h="3623310">
                  <a:moveTo>
                    <a:pt x="10556676" y="3292889"/>
                  </a:moveTo>
                  <a:lnTo>
                    <a:pt x="10556676" y="3292889"/>
                  </a:lnTo>
                </a:path>
                <a:path w="11185525" h="3623310">
                  <a:moveTo>
                    <a:pt x="10525306" y="3325272"/>
                  </a:moveTo>
                  <a:lnTo>
                    <a:pt x="10525306" y="3325272"/>
                  </a:lnTo>
                </a:path>
                <a:path w="11185525" h="3623310">
                  <a:moveTo>
                    <a:pt x="10493935" y="3356642"/>
                  </a:moveTo>
                  <a:lnTo>
                    <a:pt x="10493935" y="3356642"/>
                  </a:lnTo>
                </a:path>
                <a:path w="11185525" h="3623310">
                  <a:moveTo>
                    <a:pt x="10462565" y="3388013"/>
                  </a:moveTo>
                  <a:lnTo>
                    <a:pt x="10462565" y="3388013"/>
                  </a:lnTo>
                </a:path>
                <a:path w="11185525" h="3623310">
                  <a:moveTo>
                    <a:pt x="10430182" y="3419383"/>
                  </a:moveTo>
                  <a:lnTo>
                    <a:pt x="10430182" y="3419383"/>
                  </a:lnTo>
                </a:path>
                <a:path w="11185525" h="3623310">
                  <a:moveTo>
                    <a:pt x="10398812" y="3451766"/>
                  </a:moveTo>
                  <a:lnTo>
                    <a:pt x="10398812" y="3451766"/>
                  </a:lnTo>
                </a:path>
                <a:path w="11185525" h="3623310">
                  <a:moveTo>
                    <a:pt x="10367441" y="3483136"/>
                  </a:moveTo>
                  <a:lnTo>
                    <a:pt x="10367441" y="3483136"/>
                  </a:lnTo>
                </a:path>
                <a:path w="11185525" h="3623310">
                  <a:moveTo>
                    <a:pt x="10336071" y="3514507"/>
                  </a:moveTo>
                  <a:lnTo>
                    <a:pt x="10336071" y="3514507"/>
                  </a:lnTo>
                </a:path>
                <a:path w="11185525" h="3623310">
                  <a:moveTo>
                    <a:pt x="10303688" y="3545877"/>
                  </a:moveTo>
                  <a:lnTo>
                    <a:pt x="10303688" y="3545877"/>
                  </a:lnTo>
                </a:path>
                <a:path w="11185525" h="3623310">
                  <a:moveTo>
                    <a:pt x="10272318" y="3578260"/>
                  </a:moveTo>
                  <a:lnTo>
                    <a:pt x="10272318" y="3578260"/>
                  </a:lnTo>
                </a:path>
                <a:path w="11185525" h="3623310">
                  <a:moveTo>
                    <a:pt x="10240947" y="3609630"/>
                  </a:moveTo>
                  <a:lnTo>
                    <a:pt x="10240947" y="3609630"/>
                  </a:lnTo>
                </a:path>
                <a:path w="11185525" h="3623310">
                  <a:moveTo>
                    <a:pt x="10952349" y="2835487"/>
                  </a:moveTo>
                  <a:lnTo>
                    <a:pt x="10952349" y="2835487"/>
                  </a:lnTo>
                </a:path>
                <a:path w="11185525" h="3623310">
                  <a:moveTo>
                    <a:pt x="10919967" y="2866858"/>
                  </a:moveTo>
                  <a:lnTo>
                    <a:pt x="10919967" y="2866858"/>
                  </a:lnTo>
                </a:path>
                <a:path w="11185525" h="3623310">
                  <a:moveTo>
                    <a:pt x="10888596" y="2898228"/>
                  </a:moveTo>
                  <a:lnTo>
                    <a:pt x="10888596" y="2898228"/>
                  </a:lnTo>
                </a:path>
                <a:path w="11185525" h="3623310">
                  <a:moveTo>
                    <a:pt x="10857226" y="2929599"/>
                  </a:moveTo>
                  <a:lnTo>
                    <a:pt x="10857226" y="2929599"/>
                  </a:lnTo>
                </a:path>
                <a:path w="11185525" h="3623310">
                  <a:moveTo>
                    <a:pt x="10825855" y="2960969"/>
                  </a:moveTo>
                  <a:lnTo>
                    <a:pt x="10825855" y="2960969"/>
                  </a:lnTo>
                </a:path>
                <a:path w="11185525" h="3623310">
                  <a:moveTo>
                    <a:pt x="10794485" y="2993352"/>
                  </a:moveTo>
                  <a:lnTo>
                    <a:pt x="10794485" y="2993352"/>
                  </a:lnTo>
                </a:path>
                <a:path w="11185525" h="3623310">
                  <a:moveTo>
                    <a:pt x="10762102" y="3024722"/>
                  </a:moveTo>
                  <a:lnTo>
                    <a:pt x="10762102" y="3024722"/>
                  </a:lnTo>
                </a:path>
                <a:path w="11185525" h="3623310">
                  <a:moveTo>
                    <a:pt x="10730732" y="3056093"/>
                  </a:moveTo>
                  <a:lnTo>
                    <a:pt x="10730732" y="3056093"/>
                  </a:lnTo>
                </a:path>
                <a:path w="11185525" h="3623310">
                  <a:moveTo>
                    <a:pt x="10699361" y="3087463"/>
                  </a:moveTo>
                  <a:lnTo>
                    <a:pt x="10699361" y="3087463"/>
                  </a:lnTo>
                </a:path>
                <a:path w="11185525" h="3623310">
                  <a:moveTo>
                    <a:pt x="10667991" y="3119846"/>
                  </a:moveTo>
                  <a:lnTo>
                    <a:pt x="10667991" y="3119846"/>
                  </a:lnTo>
                </a:path>
                <a:path w="11185525" h="3623310">
                  <a:moveTo>
                    <a:pt x="10635608" y="3151216"/>
                  </a:moveTo>
                  <a:lnTo>
                    <a:pt x="10635608" y="3151216"/>
                  </a:lnTo>
                </a:path>
                <a:path w="11185525" h="3623310">
                  <a:moveTo>
                    <a:pt x="10604238" y="3182587"/>
                  </a:moveTo>
                  <a:lnTo>
                    <a:pt x="10604238" y="3182587"/>
                  </a:lnTo>
                </a:path>
                <a:path w="11185525" h="3623310">
                  <a:moveTo>
                    <a:pt x="10572867" y="3213957"/>
                  </a:moveTo>
                  <a:lnTo>
                    <a:pt x="10572867" y="3213957"/>
                  </a:lnTo>
                </a:path>
                <a:path w="11185525" h="3623310">
                  <a:moveTo>
                    <a:pt x="10541497" y="3246339"/>
                  </a:moveTo>
                  <a:lnTo>
                    <a:pt x="10541497" y="3246339"/>
                  </a:lnTo>
                </a:path>
                <a:path w="11185525" h="3623310">
                  <a:moveTo>
                    <a:pt x="10509114" y="3277710"/>
                  </a:moveTo>
                  <a:lnTo>
                    <a:pt x="10509114" y="3277710"/>
                  </a:lnTo>
                </a:path>
                <a:path w="11185525" h="3623310">
                  <a:moveTo>
                    <a:pt x="10477744" y="3309080"/>
                  </a:moveTo>
                  <a:lnTo>
                    <a:pt x="10477744" y="3309080"/>
                  </a:lnTo>
                </a:path>
                <a:path w="11185525" h="3623310">
                  <a:moveTo>
                    <a:pt x="10446373" y="3340451"/>
                  </a:moveTo>
                  <a:lnTo>
                    <a:pt x="10446373" y="3340451"/>
                  </a:lnTo>
                </a:path>
                <a:path w="11185525" h="3623310">
                  <a:moveTo>
                    <a:pt x="10415003" y="3372833"/>
                  </a:moveTo>
                  <a:lnTo>
                    <a:pt x="10415003" y="3372833"/>
                  </a:lnTo>
                </a:path>
                <a:path w="11185525" h="3623310">
                  <a:moveTo>
                    <a:pt x="10382621" y="3404204"/>
                  </a:moveTo>
                  <a:lnTo>
                    <a:pt x="10382621" y="3404204"/>
                  </a:lnTo>
                </a:path>
                <a:path w="11185525" h="3623310">
                  <a:moveTo>
                    <a:pt x="10351250" y="3435574"/>
                  </a:moveTo>
                  <a:lnTo>
                    <a:pt x="10351250" y="3435574"/>
                  </a:lnTo>
                </a:path>
                <a:path w="11185525" h="3623310">
                  <a:moveTo>
                    <a:pt x="10319880" y="3466945"/>
                  </a:moveTo>
                  <a:lnTo>
                    <a:pt x="10319880" y="3466945"/>
                  </a:lnTo>
                </a:path>
                <a:path w="11185525" h="3623310">
                  <a:moveTo>
                    <a:pt x="10288509" y="3498315"/>
                  </a:moveTo>
                  <a:lnTo>
                    <a:pt x="10288509" y="3498315"/>
                  </a:lnTo>
                </a:path>
                <a:path w="11185525" h="3623310">
                  <a:moveTo>
                    <a:pt x="10257139" y="3530698"/>
                  </a:moveTo>
                  <a:lnTo>
                    <a:pt x="10257139" y="3530698"/>
                  </a:lnTo>
                </a:path>
                <a:path w="11185525" h="3623310">
                  <a:moveTo>
                    <a:pt x="10224756" y="3562068"/>
                  </a:moveTo>
                  <a:lnTo>
                    <a:pt x="10224756" y="3562068"/>
                  </a:lnTo>
                </a:path>
                <a:path w="11185525" h="3623310">
                  <a:moveTo>
                    <a:pt x="10193386" y="3593439"/>
                  </a:moveTo>
                  <a:lnTo>
                    <a:pt x="10193386" y="3593439"/>
                  </a:lnTo>
                </a:path>
                <a:path w="11185525" h="3623310">
                  <a:moveTo>
                    <a:pt x="10904787" y="2819296"/>
                  </a:moveTo>
                  <a:lnTo>
                    <a:pt x="10904787" y="2819296"/>
                  </a:lnTo>
                </a:path>
                <a:path w="11185525" h="3623310">
                  <a:moveTo>
                    <a:pt x="10873417" y="2850667"/>
                  </a:moveTo>
                  <a:lnTo>
                    <a:pt x="10873417" y="2850667"/>
                  </a:lnTo>
                </a:path>
                <a:path w="11185525" h="3623310">
                  <a:moveTo>
                    <a:pt x="10841035" y="2882037"/>
                  </a:moveTo>
                  <a:lnTo>
                    <a:pt x="10841035" y="2882037"/>
                  </a:lnTo>
                </a:path>
                <a:path w="11185525" h="3623310">
                  <a:moveTo>
                    <a:pt x="10809664" y="2914419"/>
                  </a:moveTo>
                  <a:lnTo>
                    <a:pt x="10809664" y="2914419"/>
                  </a:lnTo>
                </a:path>
                <a:path w="11185525" h="3623310">
                  <a:moveTo>
                    <a:pt x="10778294" y="2945790"/>
                  </a:moveTo>
                  <a:lnTo>
                    <a:pt x="10778294" y="2945790"/>
                  </a:lnTo>
                </a:path>
                <a:path w="11185525" h="3623310">
                  <a:moveTo>
                    <a:pt x="10746923" y="2977160"/>
                  </a:moveTo>
                  <a:lnTo>
                    <a:pt x="10746923" y="2977160"/>
                  </a:lnTo>
                </a:path>
                <a:path w="11185525" h="3623310">
                  <a:moveTo>
                    <a:pt x="10714541" y="3008531"/>
                  </a:moveTo>
                  <a:lnTo>
                    <a:pt x="10714541" y="3008531"/>
                  </a:lnTo>
                </a:path>
                <a:path w="11185525" h="3623310">
                  <a:moveTo>
                    <a:pt x="10683170" y="3040913"/>
                  </a:moveTo>
                  <a:lnTo>
                    <a:pt x="10683170" y="3040913"/>
                  </a:lnTo>
                </a:path>
                <a:path w="11185525" h="3623310">
                  <a:moveTo>
                    <a:pt x="10651800" y="3072284"/>
                  </a:moveTo>
                  <a:lnTo>
                    <a:pt x="10651800" y="3072284"/>
                  </a:lnTo>
                </a:path>
                <a:path w="11185525" h="3623310">
                  <a:moveTo>
                    <a:pt x="10620429" y="3103654"/>
                  </a:moveTo>
                  <a:lnTo>
                    <a:pt x="10620429" y="3103654"/>
                  </a:lnTo>
                </a:path>
                <a:path w="11185525" h="3623310">
                  <a:moveTo>
                    <a:pt x="10588047" y="3135025"/>
                  </a:moveTo>
                  <a:lnTo>
                    <a:pt x="10588047" y="3135025"/>
                  </a:lnTo>
                </a:path>
                <a:path w="11185525" h="3623310">
                  <a:moveTo>
                    <a:pt x="10556676" y="3167407"/>
                  </a:moveTo>
                  <a:lnTo>
                    <a:pt x="10556676" y="3167407"/>
                  </a:lnTo>
                </a:path>
                <a:path w="11185525" h="3623310">
                  <a:moveTo>
                    <a:pt x="10525306" y="3198778"/>
                  </a:moveTo>
                  <a:lnTo>
                    <a:pt x="10525306" y="3198778"/>
                  </a:lnTo>
                </a:path>
                <a:path w="11185525" h="3623310">
                  <a:moveTo>
                    <a:pt x="10493935" y="3230148"/>
                  </a:moveTo>
                  <a:lnTo>
                    <a:pt x="10493935" y="3230148"/>
                  </a:lnTo>
                </a:path>
                <a:path w="11185525" h="3623310">
                  <a:moveTo>
                    <a:pt x="10462565" y="3261519"/>
                  </a:moveTo>
                  <a:lnTo>
                    <a:pt x="10462565" y="3261519"/>
                  </a:lnTo>
                </a:path>
                <a:path w="11185525" h="3623310">
                  <a:moveTo>
                    <a:pt x="10430182" y="3292889"/>
                  </a:moveTo>
                  <a:lnTo>
                    <a:pt x="10430182" y="3292889"/>
                  </a:lnTo>
                </a:path>
                <a:path w="11185525" h="3623310">
                  <a:moveTo>
                    <a:pt x="10398812" y="3325272"/>
                  </a:moveTo>
                  <a:lnTo>
                    <a:pt x="10398812" y="3325272"/>
                  </a:lnTo>
                </a:path>
                <a:path w="11185525" h="3623310">
                  <a:moveTo>
                    <a:pt x="10367441" y="3356642"/>
                  </a:moveTo>
                  <a:lnTo>
                    <a:pt x="10367441" y="3356642"/>
                  </a:lnTo>
                </a:path>
                <a:path w="11185525" h="3623310">
                  <a:moveTo>
                    <a:pt x="10336071" y="3388013"/>
                  </a:moveTo>
                  <a:lnTo>
                    <a:pt x="10336071" y="3388013"/>
                  </a:lnTo>
                </a:path>
                <a:path w="11185525" h="3623310">
                  <a:moveTo>
                    <a:pt x="10303688" y="3419383"/>
                  </a:moveTo>
                  <a:lnTo>
                    <a:pt x="10303688" y="3419383"/>
                  </a:lnTo>
                </a:path>
                <a:path w="11185525" h="3623310">
                  <a:moveTo>
                    <a:pt x="10272318" y="3451766"/>
                  </a:moveTo>
                  <a:lnTo>
                    <a:pt x="10272318" y="3451766"/>
                  </a:lnTo>
                </a:path>
                <a:path w="11185525" h="3623310">
                  <a:moveTo>
                    <a:pt x="10240947" y="3483136"/>
                  </a:moveTo>
                  <a:lnTo>
                    <a:pt x="10240947" y="3483136"/>
                  </a:lnTo>
                </a:path>
                <a:path w="11185525" h="3623310">
                  <a:moveTo>
                    <a:pt x="10209577" y="3514507"/>
                  </a:moveTo>
                  <a:lnTo>
                    <a:pt x="10209577" y="3514507"/>
                  </a:lnTo>
                </a:path>
                <a:path w="11185525" h="3623310">
                  <a:moveTo>
                    <a:pt x="10177194" y="3545877"/>
                  </a:moveTo>
                  <a:lnTo>
                    <a:pt x="10177194" y="3545877"/>
                  </a:lnTo>
                </a:path>
                <a:path w="11185525" h="3623310">
                  <a:moveTo>
                    <a:pt x="10145824" y="3578260"/>
                  </a:moveTo>
                  <a:lnTo>
                    <a:pt x="10145824" y="3578260"/>
                  </a:lnTo>
                </a:path>
                <a:path w="11185525" h="3623310">
                  <a:moveTo>
                    <a:pt x="10114453" y="3609630"/>
                  </a:moveTo>
                  <a:lnTo>
                    <a:pt x="10114453" y="3609630"/>
                  </a:lnTo>
                </a:path>
                <a:path w="11185525" h="3623310">
                  <a:moveTo>
                    <a:pt x="10825855" y="2835487"/>
                  </a:moveTo>
                  <a:lnTo>
                    <a:pt x="10825855" y="2835487"/>
                  </a:lnTo>
                </a:path>
                <a:path w="11185525" h="3623310">
                  <a:moveTo>
                    <a:pt x="10794485" y="2866858"/>
                  </a:moveTo>
                  <a:lnTo>
                    <a:pt x="10794485" y="2866858"/>
                  </a:lnTo>
                </a:path>
                <a:path w="11185525" h="3623310">
                  <a:moveTo>
                    <a:pt x="10762102" y="2898228"/>
                  </a:moveTo>
                  <a:lnTo>
                    <a:pt x="10762102" y="2898228"/>
                  </a:lnTo>
                </a:path>
                <a:path w="11185525" h="3623310">
                  <a:moveTo>
                    <a:pt x="10730732" y="2929599"/>
                  </a:moveTo>
                  <a:lnTo>
                    <a:pt x="10730732" y="2929599"/>
                  </a:lnTo>
                </a:path>
                <a:path w="11185525" h="3623310">
                  <a:moveTo>
                    <a:pt x="10699361" y="2960969"/>
                  </a:moveTo>
                  <a:lnTo>
                    <a:pt x="10699361" y="2960969"/>
                  </a:lnTo>
                </a:path>
                <a:path w="11185525" h="3623310">
                  <a:moveTo>
                    <a:pt x="10667991" y="2993352"/>
                  </a:moveTo>
                  <a:lnTo>
                    <a:pt x="10667991" y="2993352"/>
                  </a:lnTo>
                </a:path>
                <a:path w="11185525" h="3623310">
                  <a:moveTo>
                    <a:pt x="10635608" y="3024722"/>
                  </a:moveTo>
                  <a:lnTo>
                    <a:pt x="10635608" y="3024722"/>
                  </a:lnTo>
                </a:path>
                <a:path w="11185525" h="3623310">
                  <a:moveTo>
                    <a:pt x="10604238" y="3056093"/>
                  </a:moveTo>
                  <a:lnTo>
                    <a:pt x="10604238" y="3056093"/>
                  </a:lnTo>
                </a:path>
                <a:path w="11185525" h="3623310">
                  <a:moveTo>
                    <a:pt x="10572867" y="3087463"/>
                  </a:moveTo>
                  <a:lnTo>
                    <a:pt x="10572867" y="3087463"/>
                  </a:lnTo>
                </a:path>
                <a:path w="11185525" h="3623310">
                  <a:moveTo>
                    <a:pt x="10541497" y="3119846"/>
                  </a:moveTo>
                  <a:lnTo>
                    <a:pt x="10541497" y="3119846"/>
                  </a:lnTo>
                </a:path>
                <a:path w="11185525" h="3623310">
                  <a:moveTo>
                    <a:pt x="10509114" y="3151216"/>
                  </a:moveTo>
                  <a:lnTo>
                    <a:pt x="10509114" y="3151216"/>
                  </a:lnTo>
                </a:path>
                <a:path w="11185525" h="3623310">
                  <a:moveTo>
                    <a:pt x="10477744" y="3182587"/>
                  </a:moveTo>
                  <a:lnTo>
                    <a:pt x="10477744" y="3182587"/>
                  </a:lnTo>
                </a:path>
                <a:path w="11185525" h="3623310">
                  <a:moveTo>
                    <a:pt x="10446373" y="3213957"/>
                  </a:moveTo>
                  <a:lnTo>
                    <a:pt x="10446373" y="3213957"/>
                  </a:lnTo>
                </a:path>
                <a:path w="11185525" h="3623310">
                  <a:moveTo>
                    <a:pt x="10415003" y="3246339"/>
                  </a:moveTo>
                  <a:lnTo>
                    <a:pt x="10415003" y="3246339"/>
                  </a:lnTo>
                </a:path>
                <a:path w="11185525" h="3623310">
                  <a:moveTo>
                    <a:pt x="10382621" y="3277710"/>
                  </a:moveTo>
                  <a:lnTo>
                    <a:pt x="10382621" y="3277710"/>
                  </a:lnTo>
                </a:path>
                <a:path w="11185525" h="3623310">
                  <a:moveTo>
                    <a:pt x="10351250" y="3309080"/>
                  </a:moveTo>
                  <a:lnTo>
                    <a:pt x="10351250" y="3309080"/>
                  </a:lnTo>
                </a:path>
                <a:path w="11185525" h="3623310">
                  <a:moveTo>
                    <a:pt x="11157775" y="3578260"/>
                  </a:moveTo>
                  <a:lnTo>
                    <a:pt x="11157775" y="3578260"/>
                  </a:lnTo>
                </a:path>
                <a:path w="11185525" h="3623310">
                  <a:moveTo>
                    <a:pt x="11125393" y="3609630"/>
                  </a:moveTo>
                  <a:lnTo>
                    <a:pt x="11125393" y="3609630"/>
                  </a:lnTo>
                </a:path>
                <a:path w="11185525" h="3623310">
                  <a:moveTo>
                    <a:pt x="11172955" y="3498315"/>
                  </a:moveTo>
                  <a:lnTo>
                    <a:pt x="11172955" y="3498315"/>
                  </a:lnTo>
                </a:path>
                <a:path w="11185525" h="3623310">
                  <a:moveTo>
                    <a:pt x="11141584" y="3530698"/>
                  </a:moveTo>
                  <a:lnTo>
                    <a:pt x="11141584" y="3530698"/>
                  </a:lnTo>
                </a:path>
                <a:path w="11185525" h="3623310">
                  <a:moveTo>
                    <a:pt x="11110214" y="3562068"/>
                  </a:moveTo>
                  <a:lnTo>
                    <a:pt x="11110214" y="3562068"/>
                  </a:lnTo>
                </a:path>
                <a:path w="11185525" h="3623310">
                  <a:moveTo>
                    <a:pt x="11078843" y="3593439"/>
                  </a:moveTo>
                  <a:lnTo>
                    <a:pt x="11078843" y="3593439"/>
                  </a:lnTo>
                </a:path>
                <a:path w="11185525" h="3623310">
                  <a:moveTo>
                    <a:pt x="11157775" y="3451766"/>
                  </a:moveTo>
                  <a:lnTo>
                    <a:pt x="11157775" y="3451766"/>
                  </a:lnTo>
                </a:path>
                <a:path w="11185525" h="3623310">
                  <a:moveTo>
                    <a:pt x="11125393" y="3483136"/>
                  </a:moveTo>
                  <a:lnTo>
                    <a:pt x="11125393" y="3483136"/>
                  </a:lnTo>
                </a:path>
                <a:path w="11185525" h="3623310">
                  <a:moveTo>
                    <a:pt x="11094022" y="3514507"/>
                  </a:moveTo>
                  <a:lnTo>
                    <a:pt x="11094022" y="3514507"/>
                  </a:lnTo>
                </a:path>
                <a:path w="11185525" h="3623310">
                  <a:moveTo>
                    <a:pt x="11062652" y="3545877"/>
                  </a:moveTo>
                  <a:lnTo>
                    <a:pt x="11062652" y="3545877"/>
                  </a:lnTo>
                </a:path>
                <a:path w="11185525" h="3623310">
                  <a:moveTo>
                    <a:pt x="11031281" y="3578260"/>
                  </a:moveTo>
                  <a:lnTo>
                    <a:pt x="11031281" y="3578260"/>
                  </a:lnTo>
                </a:path>
                <a:path w="11185525" h="3623310">
                  <a:moveTo>
                    <a:pt x="10999911" y="3609630"/>
                  </a:moveTo>
                  <a:lnTo>
                    <a:pt x="10999911" y="3609630"/>
                  </a:lnTo>
                </a:path>
                <a:path w="11185525" h="3623310">
                  <a:moveTo>
                    <a:pt x="11172955" y="3372833"/>
                  </a:moveTo>
                  <a:lnTo>
                    <a:pt x="11172955" y="3372833"/>
                  </a:lnTo>
                </a:path>
                <a:path w="11185525" h="3623310">
                  <a:moveTo>
                    <a:pt x="11141584" y="3404204"/>
                  </a:moveTo>
                  <a:lnTo>
                    <a:pt x="11141584" y="3404204"/>
                  </a:lnTo>
                </a:path>
                <a:path w="11185525" h="3623310">
                  <a:moveTo>
                    <a:pt x="11110214" y="3435574"/>
                  </a:moveTo>
                  <a:lnTo>
                    <a:pt x="11110214" y="3435574"/>
                  </a:lnTo>
                </a:path>
                <a:path w="11185525" h="3623310">
                  <a:moveTo>
                    <a:pt x="11078843" y="3466945"/>
                  </a:moveTo>
                  <a:lnTo>
                    <a:pt x="11078843" y="3466945"/>
                  </a:lnTo>
                </a:path>
                <a:path w="11185525" h="3623310">
                  <a:moveTo>
                    <a:pt x="11046461" y="3498315"/>
                  </a:moveTo>
                  <a:lnTo>
                    <a:pt x="11046461" y="3498315"/>
                  </a:lnTo>
                </a:path>
                <a:path w="11185525" h="3623310">
                  <a:moveTo>
                    <a:pt x="11015090" y="3530698"/>
                  </a:moveTo>
                  <a:lnTo>
                    <a:pt x="11015090" y="3530698"/>
                  </a:lnTo>
                </a:path>
                <a:path w="11185525" h="3623310">
                  <a:moveTo>
                    <a:pt x="10983720" y="3562068"/>
                  </a:moveTo>
                  <a:lnTo>
                    <a:pt x="10983720" y="3562068"/>
                  </a:lnTo>
                </a:path>
                <a:path w="11185525" h="3623310">
                  <a:moveTo>
                    <a:pt x="10952349" y="3593439"/>
                  </a:moveTo>
                  <a:lnTo>
                    <a:pt x="10952349" y="3593439"/>
                  </a:lnTo>
                </a:path>
                <a:path w="11185525" h="3623310">
                  <a:moveTo>
                    <a:pt x="11157775" y="3325272"/>
                  </a:moveTo>
                  <a:lnTo>
                    <a:pt x="11157775" y="3325272"/>
                  </a:lnTo>
                </a:path>
                <a:path w="11185525" h="3623310">
                  <a:moveTo>
                    <a:pt x="11125393" y="3356642"/>
                  </a:moveTo>
                  <a:lnTo>
                    <a:pt x="11125393" y="3356642"/>
                  </a:lnTo>
                </a:path>
                <a:path w="11185525" h="3623310">
                  <a:moveTo>
                    <a:pt x="11094022" y="3388013"/>
                  </a:moveTo>
                  <a:lnTo>
                    <a:pt x="11094022" y="3388013"/>
                  </a:lnTo>
                </a:path>
                <a:path w="11185525" h="3623310">
                  <a:moveTo>
                    <a:pt x="11062652" y="3419383"/>
                  </a:moveTo>
                  <a:lnTo>
                    <a:pt x="11062652" y="3419383"/>
                  </a:lnTo>
                </a:path>
                <a:path w="11185525" h="3623310">
                  <a:moveTo>
                    <a:pt x="11031281" y="3451766"/>
                  </a:moveTo>
                  <a:lnTo>
                    <a:pt x="11031281" y="3451766"/>
                  </a:lnTo>
                </a:path>
                <a:path w="11185525" h="3623310">
                  <a:moveTo>
                    <a:pt x="10999911" y="3483136"/>
                  </a:moveTo>
                  <a:lnTo>
                    <a:pt x="10999911" y="3483136"/>
                  </a:lnTo>
                </a:path>
                <a:path w="11185525" h="3623310">
                  <a:moveTo>
                    <a:pt x="10967528" y="3514507"/>
                  </a:moveTo>
                  <a:lnTo>
                    <a:pt x="10967528" y="3514507"/>
                  </a:lnTo>
                </a:path>
                <a:path w="11185525" h="3623310">
                  <a:moveTo>
                    <a:pt x="10936158" y="3545877"/>
                  </a:moveTo>
                  <a:lnTo>
                    <a:pt x="10936158" y="3545877"/>
                  </a:lnTo>
                </a:path>
                <a:path w="11185525" h="3623310">
                  <a:moveTo>
                    <a:pt x="10904787" y="3578260"/>
                  </a:moveTo>
                  <a:lnTo>
                    <a:pt x="10904787" y="3578260"/>
                  </a:lnTo>
                </a:path>
                <a:path w="11185525" h="3623310">
                  <a:moveTo>
                    <a:pt x="10873417" y="3609630"/>
                  </a:moveTo>
                  <a:lnTo>
                    <a:pt x="10873417" y="3609630"/>
                  </a:lnTo>
                </a:path>
                <a:path w="11185525" h="3623310">
                  <a:moveTo>
                    <a:pt x="11172955" y="3246339"/>
                  </a:moveTo>
                  <a:lnTo>
                    <a:pt x="11172955" y="3246339"/>
                  </a:lnTo>
                </a:path>
                <a:path w="11185525" h="3623310">
                  <a:moveTo>
                    <a:pt x="11141584" y="3277710"/>
                  </a:moveTo>
                  <a:lnTo>
                    <a:pt x="11141584" y="3277710"/>
                  </a:lnTo>
                </a:path>
                <a:path w="11185525" h="3623310">
                  <a:moveTo>
                    <a:pt x="11110214" y="3309080"/>
                  </a:moveTo>
                  <a:lnTo>
                    <a:pt x="11110214" y="3309080"/>
                  </a:lnTo>
                </a:path>
                <a:path w="11185525" h="3623310">
                  <a:moveTo>
                    <a:pt x="11078843" y="3340451"/>
                  </a:moveTo>
                  <a:lnTo>
                    <a:pt x="11078843" y="3340451"/>
                  </a:lnTo>
                </a:path>
                <a:path w="11185525" h="3623310">
                  <a:moveTo>
                    <a:pt x="11046461" y="3372833"/>
                  </a:moveTo>
                  <a:lnTo>
                    <a:pt x="11046461" y="3372833"/>
                  </a:lnTo>
                </a:path>
                <a:path w="11185525" h="3623310">
                  <a:moveTo>
                    <a:pt x="11015090" y="3404204"/>
                  </a:moveTo>
                  <a:lnTo>
                    <a:pt x="11015090" y="3404204"/>
                  </a:lnTo>
                </a:path>
                <a:path w="11185525" h="3623310">
                  <a:moveTo>
                    <a:pt x="10983720" y="3435574"/>
                  </a:moveTo>
                  <a:lnTo>
                    <a:pt x="10983720" y="3435574"/>
                  </a:lnTo>
                </a:path>
                <a:path w="11185525" h="3623310">
                  <a:moveTo>
                    <a:pt x="10952349" y="3466945"/>
                  </a:moveTo>
                  <a:lnTo>
                    <a:pt x="10952349" y="3466945"/>
                  </a:lnTo>
                </a:path>
                <a:path w="11185525" h="3623310">
                  <a:moveTo>
                    <a:pt x="10919967" y="3498315"/>
                  </a:moveTo>
                  <a:lnTo>
                    <a:pt x="10919967" y="3498315"/>
                  </a:lnTo>
                </a:path>
                <a:path w="11185525" h="3623310">
                  <a:moveTo>
                    <a:pt x="10888596" y="3530698"/>
                  </a:moveTo>
                  <a:lnTo>
                    <a:pt x="10888596" y="3530698"/>
                  </a:lnTo>
                </a:path>
                <a:path w="11185525" h="3623310">
                  <a:moveTo>
                    <a:pt x="10857226" y="3562068"/>
                  </a:moveTo>
                  <a:lnTo>
                    <a:pt x="10857226" y="3562068"/>
                  </a:lnTo>
                </a:path>
                <a:path w="11185525" h="3623310">
                  <a:moveTo>
                    <a:pt x="10825855" y="3593439"/>
                  </a:moveTo>
                  <a:lnTo>
                    <a:pt x="10825855" y="3593439"/>
                  </a:lnTo>
                </a:path>
                <a:path w="11185525" h="3623310">
                  <a:moveTo>
                    <a:pt x="11157775" y="3198778"/>
                  </a:moveTo>
                  <a:lnTo>
                    <a:pt x="11157775" y="3198778"/>
                  </a:lnTo>
                </a:path>
                <a:path w="11185525" h="3623310">
                  <a:moveTo>
                    <a:pt x="11125393" y="3230148"/>
                  </a:moveTo>
                  <a:lnTo>
                    <a:pt x="11125393" y="3230148"/>
                  </a:lnTo>
                </a:path>
                <a:path w="11185525" h="3623310">
                  <a:moveTo>
                    <a:pt x="9956589" y="2798045"/>
                  </a:moveTo>
                  <a:lnTo>
                    <a:pt x="9956589" y="2798045"/>
                  </a:lnTo>
                </a:path>
                <a:path w="11185525" h="3623310">
                  <a:moveTo>
                    <a:pt x="9945458" y="2766675"/>
                  </a:moveTo>
                  <a:lnTo>
                    <a:pt x="9945458" y="2766675"/>
                  </a:lnTo>
                </a:path>
                <a:path w="11185525" h="3623310">
                  <a:moveTo>
                    <a:pt x="9987960" y="1460245"/>
                  </a:moveTo>
                  <a:lnTo>
                    <a:pt x="10050701" y="1396492"/>
                  </a:lnTo>
                </a:path>
                <a:path w="11185525" h="3623310">
                  <a:moveTo>
                    <a:pt x="9987960" y="1586739"/>
                  </a:moveTo>
                  <a:lnTo>
                    <a:pt x="10050701" y="1522986"/>
                  </a:lnTo>
                </a:path>
                <a:path w="11185525" h="3623310">
                  <a:moveTo>
                    <a:pt x="9987960" y="1713233"/>
                  </a:moveTo>
                  <a:lnTo>
                    <a:pt x="10050701" y="1649480"/>
                  </a:lnTo>
                </a:path>
                <a:path w="11185525" h="3623310">
                  <a:moveTo>
                    <a:pt x="9987960" y="1839727"/>
                  </a:moveTo>
                  <a:lnTo>
                    <a:pt x="10050701" y="1775974"/>
                  </a:lnTo>
                </a:path>
                <a:path w="11185525" h="3623310">
                  <a:moveTo>
                    <a:pt x="9987960" y="1966221"/>
                  </a:moveTo>
                  <a:lnTo>
                    <a:pt x="10050701" y="1902468"/>
                  </a:lnTo>
                </a:path>
                <a:path w="11185525" h="3623310">
                  <a:moveTo>
                    <a:pt x="9987960" y="2092715"/>
                  </a:moveTo>
                  <a:lnTo>
                    <a:pt x="10050701" y="2028962"/>
                  </a:lnTo>
                </a:path>
                <a:path w="11185525" h="3623310">
                  <a:moveTo>
                    <a:pt x="9987960" y="2218197"/>
                  </a:moveTo>
                  <a:lnTo>
                    <a:pt x="10050701" y="2155456"/>
                  </a:lnTo>
                </a:path>
                <a:path w="11185525" h="3623310">
                  <a:moveTo>
                    <a:pt x="10621441" y="67800"/>
                  </a:moveTo>
                  <a:lnTo>
                    <a:pt x="10690254" y="0"/>
                  </a:lnTo>
                </a:path>
                <a:path w="11185525" h="3623310">
                  <a:moveTo>
                    <a:pt x="10621441" y="194294"/>
                  </a:moveTo>
                  <a:lnTo>
                    <a:pt x="10816748" y="0"/>
                  </a:lnTo>
                </a:path>
                <a:path w="11185525" h="3623310">
                  <a:moveTo>
                    <a:pt x="10735792" y="206438"/>
                  </a:moveTo>
                  <a:lnTo>
                    <a:pt x="10943242" y="0"/>
                  </a:lnTo>
                </a:path>
                <a:path w="11185525" h="3623310">
                  <a:moveTo>
                    <a:pt x="10862286" y="206438"/>
                  </a:moveTo>
                  <a:lnTo>
                    <a:pt x="11069736" y="0"/>
                  </a:lnTo>
                </a:path>
                <a:path w="11185525" h="3623310">
                  <a:moveTo>
                    <a:pt x="10805616" y="263107"/>
                  </a:moveTo>
                  <a:lnTo>
                    <a:pt x="10837999" y="231736"/>
                  </a:lnTo>
                </a:path>
                <a:path w="11185525" h="3623310">
                  <a:moveTo>
                    <a:pt x="10776270" y="292453"/>
                  </a:moveTo>
                  <a:lnTo>
                    <a:pt x="10790437" y="278286"/>
                  </a:lnTo>
                </a:path>
                <a:path w="11185525" h="3623310">
                  <a:moveTo>
                    <a:pt x="10621441" y="320788"/>
                  </a:moveTo>
                  <a:lnTo>
                    <a:pt x="10632573" y="309657"/>
                  </a:lnTo>
                </a:path>
                <a:path w="11185525" h="3623310">
                  <a:moveTo>
                    <a:pt x="10621441" y="447282"/>
                  </a:moveTo>
                  <a:lnTo>
                    <a:pt x="10755019" y="313704"/>
                  </a:lnTo>
                </a:path>
                <a:path w="11185525" h="3623310">
                  <a:moveTo>
                    <a:pt x="10988779" y="206438"/>
                  </a:moveTo>
                  <a:lnTo>
                    <a:pt x="11185098" y="10119"/>
                  </a:lnTo>
                </a:path>
                <a:path w="11185525" h="3623310">
                  <a:moveTo>
                    <a:pt x="10621441" y="573776"/>
                  </a:moveTo>
                  <a:lnTo>
                    <a:pt x="10776270" y="418947"/>
                  </a:lnTo>
                </a:path>
                <a:path w="11185525" h="3623310">
                  <a:moveTo>
                    <a:pt x="11115273" y="206438"/>
                  </a:moveTo>
                  <a:lnTo>
                    <a:pt x="11185098" y="136613"/>
                  </a:lnTo>
                </a:path>
                <a:path w="11185525" h="3623310">
                  <a:moveTo>
                    <a:pt x="10621441" y="699258"/>
                  </a:moveTo>
                  <a:lnTo>
                    <a:pt x="10902764" y="418947"/>
                  </a:lnTo>
                </a:path>
                <a:path w="11185525" h="3623310">
                  <a:moveTo>
                    <a:pt x="11138548" y="309657"/>
                  </a:moveTo>
                  <a:lnTo>
                    <a:pt x="11185098" y="263107"/>
                  </a:lnTo>
                </a:path>
                <a:path w="11185525" h="3623310">
                  <a:moveTo>
                    <a:pt x="11135512" y="312692"/>
                  </a:moveTo>
                  <a:lnTo>
                    <a:pt x="11138548" y="309657"/>
                  </a:lnTo>
                </a:path>
                <a:path w="11185525" h="3623310">
                  <a:moveTo>
                    <a:pt x="10621441" y="825752"/>
                  </a:moveTo>
                  <a:lnTo>
                    <a:pt x="11029257" y="418947"/>
                  </a:lnTo>
                </a:path>
                <a:path w="11185525" h="3623310">
                  <a:moveTo>
                    <a:pt x="10747935" y="826764"/>
                  </a:moveTo>
                  <a:lnTo>
                    <a:pt x="11185098" y="389601"/>
                  </a:lnTo>
                </a:path>
                <a:path w="11185525" h="3623310">
                  <a:moveTo>
                    <a:pt x="10874429" y="826764"/>
                  </a:moveTo>
                  <a:lnTo>
                    <a:pt x="11185098" y="516095"/>
                  </a:lnTo>
                </a:path>
                <a:path w="11185525" h="3623310">
                  <a:moveTo>
                    <a:pt x="10817760" y="882421"/>
                  </a:moveTo>
                  <a:lnTo>
                    <a:pt x="10833951" y="866230"/>
                  </a:lnTo>
                </a:path>
                <a:path w="11185525" h="3623310">
                  <a:moveTo>
                    <a:pt x="10621441" y="952246"/>
                  </a:moveTo>
                  <a:lnTo>
                    <a:pt x="10640668" y="934031"/>
                  </a:lnTo>
                </a:path>
                <a:path w="11185525" h="3623310">
                  <a:moveTo>
                    <a:pt x="10621441" y="1078740"/>
                  </a:moveTo>
                  <a:lnTo>
                    <a:pt x="10752995" y="947186"/>
                  </a:lnTo>
                </a:path>
                <a:path w="11185525" h="3623310">
                  <a:moveTo>
                    <a:pt x="10786389" y="913792"/>
                  </a:moveTo>
                  <a:lnTo>
                    <a:pt x="10793473" y="907720"/>
                  </a:lnTo>
                </a:path>
                <a:path w="11185525" h="3623310">
                  <a:moveTo>
                    <a:pt x="11000923" y="826764"/>
                  </a:moveTo>
                  <a:lnTo>
                    <a:pt x="11185098" y="642589"/>
                  </a:lnTo>
                </a:path>
                <a:path w="11185525" h="3623310">
                  <a:moveTo>
                    <a:pt x="10621441" y="1205234"/>
                  </a:moveTo>
                  <a:lnTo>
                    <a:pt x="10788413" y="1038262"/>
                  </a:lnTo>
                </a:path>
                <a:path w="11185525" h="3623310">
                  <a:moveTo>
                    <a:pt x="10621441" y="1331728"/>
                  </a:moveTo>
                  <a:lnTo>
                    <a:pt x="10914907" y="1038262"/>
                  </a:lnTo>
                </a:path>
                <a:path w="11185525" h="3623310">
                  <a:moveTo>
                    <a:pt x="11091998" y="862182"/>
                  </a:moveTo>
                  <a:lnTo>
                    <a:pt x="11185098" y="769083"/>
                  </a:lnTo>
                </a:path>
                <a:path w="11185525" h="3623310">
                  <a:moveTo>
                    <a:pt x="10745911" y="1334763"/>
                  </a:moveTo>
                  <a:lnTo>
                    <a:pt x="11041401" y="1038262"/>
                  </a:lnTo>
                </a:path>
                <a:path w="11185525" h="3623310">
                  <a:moveTo>
                    <a:pt x="11118309" y="962365"/>
                  </a:moveTo>
                  <a:lnTo>
                    <a:pt x="11185098" y="895576"/>
                  </a:lnTo>
                </a:path>
                <a:path w="11185525" h="3623310">
                  <a:moveTo>
                    <a:pt x="10872405" y="1334763"/>
                  </a:moveTo>
                  <a:lnTo>
                    <a:pt x="11185098" y="1022070"/>
                  </a:lnTo>
                </a:path>
                <a:path w="11185525" h="3623310">
                  <a:moveTo>
                    <a:pt x="10998899" y="1334763"/>
                  </a:moveTo>
                  <a:lnTo>
                    <a:pt x="11185098" y="1148564"/>
                  </a:lnTo>
                </a:path>
                <a:path w="11185525" h="3623310">
                  <a:moveTo>
                    <a:pt x="11125393" y="1334763"/>
                  </a:moveTo>
                  <a:lnTo>
                    <a:pt x="11185098" y="1275058"/>
                  </a:lnTo>
                </a:path>
                <a:path w="11185525" h="3623310">
                  <a:moveTo>
                    <a:pt x="10747935" y="1334763"/>
                  </a:moveTo>
                  <a:lnTo>
                    <a:pt x="10621441" y="1209281"/>
                  </a:lnTo>
                </a:path>
                <a:path w="11185525" h="3623310">
                  <a:moveTo>
                    <a:pt x="10874429" y="1334763"/>
                  </a:moveTo>
                  <a:lnTo>
                    <a:pt x="10621441" y="1082787"/>
                  </a:lnTo>
                </a:path>
                <a:path w="11185525" h="3623310">
                  <a:moveTo>
                    <a:pt x="10999911" y="1334763"/>
                  </a:moveTo>
                  <a:lnTo>
                    <a:pt x="10621441" y="956294"/>
                  </a:lnTo>
                </a:path>
                <a:path w="11185525" h="3623310">
                  <a:moveTo>
                    <a:pt x="11126405" y="1334763"/>
                  </a:moveTo>
                  <a:lnTo>
                    <a:pt x="10830915" y="1038262"/>
                  </a:lnTo>
                </a:path>
                <a:path w="11185525" h="3623310">
                  <a:moveTo>
                    <a:pt x="10629537" y="836883"/>
                  </a:moveTo>
                  <a:lnTo>
                    <a:pt x="10621441" y="829800"/>
                  </a:lnTo>
                </a:path>
                <a:path w="11185525" h="3623310">
                  <a:moveTo>
                    <a:pt x="10752995" y="961353"/>
                  </a:moveTo>
                  <a:lnTo>
                    <a:pt x="10725672" y="934031"/>
                  </a:lnTo>
                </a:path>
                <a:path w="11185525" h="3623310">
                  <a:moveTo>
                    <a:pt x="11185098" y="1265951"/>
                  </a:moveTo>
                  <a:lnTo>
                    <a:pt x="10957409" y="1038262"/>
                  </a:lnTo>
                </a:path>
                <a:path w="11185525" h="3623310">
                  <a:moveTo>
                    <a:pt x="10744899" y="826764"/>
                  </a:moveTo>
                  <a:lnTo>
                    <a:pt x="10621441" y="703306"/>
                  </a:lnTo>
                </a:path>
                <a:path w="11185525" h="3623310">
                  <a:moveTo>
                    <a:pt x="10801568" y="882421"/>
                  </a:moveTo>
                  <a:lnTo>
                    <a:pt x="10786389" y="868254"/>
                  </a:lnTo>
                </a:path>
                <a:path w="11185525" h="3623310">
                  <a:moveTo>
                    <a:pt x="10833951" y="915815"/>
                  </a:moveTo>
                  <a:lnTo>
                    <a:pt x="10823831" y="905696"/>
                  </a:lnTo>
                </a:path>
                <a:path w="11185525" h="3623310">
                  <a:moveTo>
                    <a:pt x="11185098" y="1139457"/>
                  </a:moveTo>
                  <a:lnTo>
                    <a:pt x="11083903" y="1038262"/>
                  </a:lnTo>
                </a:path>
                <a:path w="11185525" h="3623310">
                  <a:moveTo>
                    <a:pt x="10871393" y="826764"/>
                  </a:moveTo>
                  <a:lnTo>
                    <a:pt x="10621441" y="576812"/>
                  </a:lnTo>
                </a:path>
                <a:path w="11185525" h="3623310">
                  <a:moveTo>
                    <a:pt x="11185098" y="1012963"/>
                  </a:moveTo>
                  <a:lnTo>
                    <a:pt x="11118309" y="946174"/>
                  </a:lnTo>
                </a:path>
                <a:path w="11185525" h="3623310">
                  <a:moveTo>
                    <a:pt x="10997887" y="826764"/>
                  </a:moveTo>
                  <a:lnTo>
                    <a:pt x="10621441" y="450318"/>
                  </a:lnTo>
                </a:path>
                <a:path w="11185525" h="3623310">
                  <a:moveTo>
                    <a:pt x="11103130" y="930995"/>
                  </a:moveTo>
                  <a:lnTo>
                    <a:pt x="11091998" y="919863"/>
                  </a:lnTo>
                </a:path>
                <a:path w="11185525" h="3623310">
                  <a:moveTo>
                    <a:pt x="11185098" y="886469"/>
                  </a:moveTo>
                  <a:lnTo>
                    <a:pt x="10621441" y="323824"/>
                  </a:lnTo>
                </a:path>
                <a:path w="11185525" h="3623310">
                  <a:moveTo>
                    <a:pt x="11185098" y="759975"/>
                  </a:moveTo>
                  <a:lnTo>
                    <a:pt x="10843058" y="418947"/>
                  </a:lnTo>
                </a:path>
                <a:path w="11185525" h="3623310">
                  <a:moveTo>
                    <a:pt x="10632573" y="208461"/>
                  </a:moveTo>
                  <a:lnTo>
                    <a:pt x="10621441" y="197330"/>
                  </a:lnTo>
                </a:path>
                <a:path w="11185525" h="3623310">
                  <a:moveTo>
                    <a:pt x="10756031" y="331920"/>
                  </a:moveTo>
                  <a:lnTo>
                    <a:pt x="10738827" y="313704"/>
                  </a:lnTo>
                </a:path>
                <a:path w="11185525" h="3623310">
                  <a:moveTo>
                    <a:pt x="11185098" y="633481"/>
                  </a:moveTo>
                  <a:lnTo>
                    <a:pt x="10969552" y="418947"/>
                  </a:lnTo>
                </a:path>
                <a:path w="11185525" h="3623310">
                  <a:moveTo>
                    <a:pt x="10757043" y="206438"/>
                  </a:moveTo>
                  <a:lnTo>
                    <a:pt x="10621441" y="70836"/>
                  </a:lnTo>
                </a:path>
                <a:path w="11185525" h="3623310">
                  <a:moveTo>
                    <a:pt x="10813712" y="263107"/>
                  </a:moveTo>
                  <a:lnTo>
                    <a:pt x="10776270" y="224653"/>
                  </a:lnTo>
                </a:path>
                <a:path w="11185525" h="3623310">
                  <a:moveTo>
                    <a:pt x="10837999" y="286382"/>
                  </a:moveTo>
                  <a:lnTo>
                    <a:pt x="10830915" y="280310"/>
                  </a:lnTo>
                </a:path>
                <a:path w="11185525" h="3623310">
                  <a:moveTo>
                    <a:pt x="11185098" y="507999"/>
                  </a:moveTo>
                  <a:lnTo>
                    <a:pt x="11096046" y="418947"/>
                  </a:lnTo>
                </a:path>
                <a:path w="11185525" h="3623310">
                  <a:moveTo>
                    <a:pt x="10883536" y="206438"/>
                  </a:moveTo>
                  <a:lnTo>
                    <a:pt x="10677098" y="0"/>
                  </a:lnTo>
                </a:path>
                <a:path w="11185525" h="3623310">
                  <a:moveTo>
                    <a:pt x="11185098" y="381505"/>
                  </a:moveTo>
                  <a:lnTo>
                    <a:pt x="11135512" y="331920"/>
                  </a:lnTo>
                </a:path>
                <a:path w="11185525" h="3623310">
                  <a:moveTo>
                    <a:pt x="11010030" y="206438"/>
                  </a:moveTo>
                  <a:lnTo>
                    <a:pt x="10803592" y="0"/>
                  </a:lnTo>
                </a:path>
                <a:path w="11185525" h="3623310">
                  <a:moveTo>
                    <a:pt x="11185098" y="255011"/>
                  </a:moveTo>
                  <a:lnTo>
                    <a:pt x="10930086" y="0"/>
                  </a:lnTo>
                </a:path>
                <a:path w="11185525" h="3623310">
                  <a:moveTo>
                    <a:pt x="11185098" y="128517"/>
                  </a:moveTo>
                  <a:lnTo>
                    <a:pt x="11055568" y="0"/>
                  </a:lnTo>
                </a:path>
                <a:path w="11185525" h="3623310">
                  <a:moveTo>
                    <a:pt x="11185098" y="2023"/>
                  </a:moveTo>
                  <a:lnTo>
                    <a:pt x="11182062" y="0"/>
                  </a:lnTo>
                </a:path>
                <a:path w="11185525" h="3623310">
                  <a:moveTo>
                    <a:pt x="6462321" y="813608"/>
                  </a:moveTo>
                  <a:lnTo>
                    <a:pt x="6465357" y="810573"/>
                  </a:lnTo>
                </a:path>
                <a:path w="11185525" h="3623310">
                  <a:moveTo>
                    <a:pt x="6462321" y="940102"/>
                  </a:moveTo>
                  <a:lnTo>
                    <a:pt x="6591851" y="810573"/>
                  </a:lnTo>
                </a:path>
                <a:path w="11185525" h="3623310">
                  <a:moveTo>
                    <a:pt x="6462321" y="1066596"/>
                  </a:moveTo>
                  <a:lnTo>
                    <a:pt x="6718345" y="810573"/>
                  </a:lnTo>
                </a:path>
                <a:path w="11185525" h="3623310">
                  <a:moveTo>
                    <a:pt x="6462321" y="1193090"/>
                  </a:moveTo>
                  <a:lnTo>
                    <a:pt x="6844839" y="810573"/>
                  </a:lnTo>
                </a:path>
                <a:path w="11185525" h="3623310">
                  <a:moveTo>
                    <a:pt x="6555420" y="1226485"/>
                  </a:moveTo>
                  <a:lnTo>
                    <a:pt x="6971332" y="810573"/>
                  </a:lnTo>
                </a:path>
                <a:path w="11185525" h="3623310">
                  <a:moveTo>
                    <a:pt x="6675843" y="1231544"/>
                  </a:moveTo>
                  <a:lnTo>
                    <a:pt x="7097826" y="810573"/>
                  </a:lnTo>
                </a:path>
                <a:path w="11185525" h="3623310">
                  <a:moveTo>
                    <a:pt x="6797277" y="1236604"/>
                  </a:moveTo>
                  <a:lnTo>
                    <a:pt x="7176759" y="857122"/>
                  </a:lnTo>
                </a:path>
                <a:path w="11185525" h="3623310">
                  <a:moveTo>
                    <a:pt x="6918711" y="1241664"/>
                  </a:moveTo>
                  <a:lnTo>
                    <a:pt x="7176759" y="983616"/>
                  </a:lnTo>
                </a:path>
                <a:path w="11185525" h="3623310">
                  <a:moveTo>
                    <a:pt x="7040145" y="1246724"/>
                  </a:moveTo>
                  <a:lnTo>
                    <a:pt x="7176759" y="1110110"/>
                  </a:lnTo>
                </a:path>
                <a:path w="11185525" h="3623310">
                  <a:moveTo>
                    <a:pt x="7161579" y="1251783"/>
                  </a:moveTo>
                  <a:lnTo>
                    <a:pt x="7176759" y="1236604"/>
                  </a:lnTo>
                </a:path>
                <a:path w="11185525" h="3623310">
                  <a:moveTo>
                    <a:pt x="6463333" y="1222437"/>
                  </a:moveTo>
                  <a:lnTo>
                    <a:pt x="6462321" y="1221425"/>
                  </a:lnTo>
                </a:path>
                <a:path w="11185525" h="3623310">
                  <a:moveTo>
                    <a:pt x="6594887" y="1228508"/>
                  </a:moveTo>
                  <a:lnTo>
                    <a:pt x="6462321" y="1094931"/>
                  </a:lnTo>
                </a:path>
                <a:path w="11185525" h="3623310">
                  <a:moveTo>
                    <a:pt x="6727452" y="1233568"/>
                  </a:moveTo>
                  <a:lnTo>
                    <a:pt x="6462321" y="968437"/>
                  </a:lnTo>
                </a:path>
                <a:path w="11185525" h="3623310">
                  <a:moveTo>
                    <a:pt x="6859006" y="1239640"/>
                  </a:moveTo>
                  <a:lnTo>
                    <a:pt x="6462321" y="841943"/>
                  </a:lnTo>
                </a:path>
                <a:path w="11185525" h="3623310">
                  <a:moveTo>
                    <a:pt x="6991572" y="1244700"/>
                  </a:moveTo>
                  <a:lnTo>
                    <a:pt x="6556432" y="810573"/>
                  </a:lnTo>
                </a:path>
                <a:path w="11185525" h="3623310">
                  <a:moveTo>
                    <a:pt x="7123125" y="1250771"/>
                  </a:moveTo>
                  <a:lnTo>
                    <a:pt x="6682926" y="810573"/>
                  </a:lnTo>
                </a:path>
                <a:path w="11185525" h="3623310">
                  <a:moveTo>
                    <a:pt x="7176759" y="1177911"/>
                  </a:moveTo>
                  <a:lnTo>
                    <a:pt x="6809420" y="810573"/>
                  </a:lnTo>
                </a:path>
                <a:path w="11185525" h="3623310">
                  <a:moveTo>
                    <a:pt x="7176759" y="1051417"/>
                  </a:moveTo>
                  <a:lnTo>
                    <a:pt x="6935914" y="810573"/>
                  </a:lnTo>
                </a:path>
                <a:path w="11185525" h="3623310">
                  <a:moveTo>
                    <a:pt x="7176759" y="924923"/>
                  </a:moveTo>
                  <a:lnTo>
                    <a:pt x="7062408" y="810573"/>
                  </a:lnTo>
                </a:path>
                <a:path w="11185525" h="3623310">
                  <a:moveTo>
                    <a:pt x="6462321" y="1319584"/>
                  </a:moveTo>
                  <a:lnTo>
                    <a:pt x="6510895" y="1269998"/>
                  </a:lnTo>
                </a:path>
                <a:path w="11185525" h="3623310">
                  <a:moveTo>
                    <a:pt x="6574648" y="1333751"/>
                  </a:moveTo>
                  <a:lnTo>
                    <a:pt x="6637389" y="1269998"/>
                  </a:lnTo>
                </a:path>
                <a:path w="11185525" h="3623310">
                  <a:moveTo>
                    <a:pt x="6701141" y="1333751"/>
                  </a:moveTo>
                  <a:lnTo>
                    <a:pt x="6763882" y="1269998"/>
                  </a:lnTo>
                </a:path>
                <a:path w="11185525" h="3623310">
                  <a:moveTo>
                    <a:pt x="6827635" y="1333751"/>
                  </a:moveTo>
                  <a:lnTo>
                    <a:pt x="6890376" y="1269998"/>
                  </a:lnTo>
                </a:path>
                <a:path w="11185525" h="3623310">
                  <a:moveTo>
                    <a:pt x="6953117" y="1333751"/>
                  </a:moveTo>
                  <a:lnTo>
                    <a:pt x="7016870" y="1269998"/>
                  </a:lnTo>
                </a:path>
                <a:path w="11185525" h="3623310">
                  <a:moveTo>
                    <a:pt x="7079611" y="1333751"/>
                  </a:moveTo>
                  <a:lnTo>
                    <a:pt x="7143364" y="1269998"/>
                  </a:lnTo>
                </a:path>
                <a:path w="11185525" h="3623310">
                  <a:moveTo>
                    <a:pt x="5675023" y="841943"/>
                  </a:moveTo>
                  <a:lnTo>
                    <a:pt x="5707405" y="810573"/>
                  </a:lnTo>
                </a:path>
                <a:path w="11185525" h="3623310">
                  <a:moveTo>
                    <a:pt x="5675023" y="968437"/>
                  </a:moveTo>
                  <a:lnTo>
                    <a:pt x="5833899" y="810573"/>
                  </a:lnTo>
                </a:path>
                <a:path w="11185525" h="3623310">
                  <a:moveTo>
                    <a:pt x="5675023" y="1094931"/>
                  </a:moveTo>
                  <a:lnTo>
                    <a:pt x="5960393" y="810573"/>
                  </a:lnTo>
                </a:path>
                <a:path w="11185525" h="3623310">
                  <a:moveTo>
                    <a:pt x="5705381" y="1191066"/>
                  </a:moveTo>
                  <a:lnTo>
                    <a:pt x="6085875" y="810573"/>
                  </a:lnTo>
                </a:path>
                <a:path w="11185525" h="3623310">
                  <a:moveTo>
                    <a:pt x="5826815" y="1196126"/>
                  </a:moveTo>
                  <a:lnTo>
                    <a:pt x="6212369" y="810573"/>
                  </a:lnTo>
                </a:path>
                <a:path w="11185525" h="3623310">
                  <a:moveTo>
                    <a:pt x="5948250" y="1201186"/>
                  </a:moveTo>
                  <a:lnTo>
                    <a:pt x="6338863" y="810573"/>
                  </a:lnTo>
                </a:path>
                <a:path w="11185525" h="3623310">
                  <a:moveTo>
                    <a:pt x="6069684" y="1206246"/>
                  </a:moveTo>
                  <a:lnTo>
                    <a:pt x="6390472" y="885457"/>
                  </a:lnTo>
                </a:path>
                <a:path w="11185525" h="3623310">
                  <a:moveTo>
                    <a:pt x="6191118" y="1211305"/>
                  </a:moveTo>
                  <a:lnTo>
                    <a:pt x="6390472" y="1011951"/>
                  </a:lnTo>
                </a:path>
                <a:path w="11185525" h="3623310">
                  <a:moveTo>
                    <a:pt x="6312552" y="1216365"/>
                  </a:moveTo>
                  <a:lnTo>
                    <a:pt x="6390472" y="1138445"/>
                  </a:lnTo>
                </a:path>
                <a:path w="11185525" h="3623310">
                  <a:moveTo>
                    <a:pt x="5803541" y="1195114"/>
                  </a:moveTo>
                  <a:lnTo>
                    <a:pt x="5675023" y="1066596"/>
                  </a:lnTo>
                </a:path>
                <a:path w="11185525" h="3623310">
                  <a:moveTo>
                    <a:pt x="5935094" y="1200174"/>
                  </a:moveTo>
                  <a:lnTo>
                    <a:pt x="5675023" y="940102"/>
                  </a:lnTo>
                </a:path>
                <a:path w="11185525" h="3623310">
                  <a:moveTo>
                    <a:pt x="6067660" y="1206246"/>
                  </a:moveTo>
                  <a:lnTo>
                    <a:pt x="5675023" y="813608"/>
                  </a:lnTo>
                </a:path>
                <a:path w="11185525" h="3623310">
                  <a:moveTo>
                    <a:pt x="6199214" y="1211305"/>
                  </a:moveTo>
                  <a:lnTo>
                    <a:pt x="5797469" y="810573"/>
                  </a:lnTo>
                </a:path>
                <a:path w="11185525" h="3623310">
                  <a:moveTo>
                    <a:pt x="6331779" y="1217377"/>
                  </a:moveTo>
                  <a:lnTo>
                    <a:pt x="5923963" y="810573"/>
                  </a:lnTo>
                </a:path>
                <a:path w="11185525" h="3623310">
                  <a:moveTo>
                    <a:pt x="6390472" y="1149576"/>
                  </a:moveTo>
                  <a:lnTo>
                    <a:pt x="6050457" y="810573"/>
                  </a:lnTo>
                </a:path>
                <a:path w="11185525" h="3623310">
                  <a:moveTo>
                    <a:pt x="6390472" y="1023082"/>
                  </a:moveTo>
                  <a:lnTo>
                    <a:pt x="6176951" y="810573"/>
                  </a:lnTo>
                </a:path>
                <a:path w="11185525" h="3623310">
                  <a:moveTo>
                    <a:pt x="6390472" y="896588"/>
                  </a:moveTo>
                  <a:lnTo>
                    <a:pt x="6303445" y="810573"/>
                  </a:lnTo>
                </a:path>
                <a:path w="11185525" h="3623310">
                  <a:moveTo>
                    <a:pt x="5689190" y="1207257"/>
                  </a:moveTo>
                  <a:lnTo>
                    <a:pt x="5705381" y="1191066"/>
                  </a:lnTo>
                </a:path>
                <a:path w="11185525" h="3623310">
                  <a:moveTo>
                    <a:pt x="5815684" y="1207257"/>
                  </a:moveTo>
                  <a:lnTo>
                    <a:pt x="5826815" y="1196126"/>
                  </a:lnTo>
                </a:path>
                <a:path w="11185525" h="3623310">
                  <a:moveTo>
                    <a:pt x="5942178" y="1207257"/>
                  </a:moveTo>
                  <a:lnTo>
                    <a:pt x="5948250" y="1201186"/>
                  </a:lnTo>
                </a:path>
                <a:path w="11185525" h="3623310">
                  <a:moveTo>
                    <a:pt x="6068672" y="1207257"/>
                  </a:moveTo>
                  <a:lnTo>
                    <a:pt x="6069684" y="1206246"/>
                  </a:lnTo>
                </a:path>
                <a:path w="11185525" h="3623310">
                  <a:moveTo>
                    <a:pt x="4881653" y="877361"/>
                  </a:moveTo>
                  <a:lnTo>
                    <a:pt x="4948442" y="810573"/>
                  </a:lnTo>
                </a:path>
                <a:path w="11185525" h="3623310">
                  <a:moveTo>
                    <a:pt x="4881653" y="1003855"/>
                  </a:moveTo>
                  <a:lnTo>
                    <a:pt x="5074936" y="810573"/>
                  </a:lnTo>
                </a:path>
                <a:path w="11185525" h="3623310">
                  <a:moveTo>
                    <a:pt x="4881653" y="1130349"/>
                  </a:moveTo>
                  <a:lnTo>
                    <a:pt x="5201430" y="810573"/>
                  </a:lnTo>
                </a:path>
                <a:path w="11185525" h="3623310">
                  <a:moveTo>
                    <a:pt x="4977788" y="1160708"/>
                  </a:moveTo>
                  <a:lnTo>
                    <a:pt x="5327923" y="810573"/>
                  </a:lnTo>
                </a:path>
                <a:path w="11185525" h="3623310">
                  <a:moveTo>
                    <a:pt x="5099222" y="1165767"/>
                  </a:moveTo>
                  <a:lnTo>
                    <a:pt x="5454417" y="810573"/>
                  </a:lnTo>
                </a:path>
                <a:path w="11185525" h="3623310">
                  <a:moveTo>
                    <a:pt x="5220657" y="1170827"/>
                  </a:moveTo>
                  <a:lnTo>
                    <a:pt x="5580911" y="810573"/>
                  </a:lnTo>
                </a:path>
                <a:path w="11185525" h="3623310">
                  <a:moveTo>
                    <a:pt x="5342091" y="1175887"/>
                  </a:moveTo>
                  <a:lnTo>
                    <a:pt x="5604186" y="913792"/>
                  </a:lnTo>
                </a:path>
                <a:path w="11185525" h="3623310">
                  <a:moveTo>
                    <a:pt x="5462513" y="1180947"/>
                  </a:moveTo>
                  <a:lnTo>
                    <a:pt x="5604186" y="1040286"/>
                  </a:lnTo>
                </a:path>
                <a:path w="11185525" h="3623310">
                  <a:moveTo>
                    <a:pt x="5583947" y="1186007"/>
                  </a:moveTo>
                  <a:lnTo>
                    <a:pt x="5604186" y="1166779"/>
                  </a:lnTo>
                </a:path>
                <a:path w="11185525" h="3623310">
                  <a:moveTo>
                    <a:pt x="5011183" y="1161720"/>
                  </a:moveTo>
                  <a:lnTo>
                    <a:pt x="4881653" y="1031178"/>
                  </a:lnTo>
                </a:path>
                <a:path w="11185525" h="3623310">
                  <a:moveTo>
                    <a:pt x="5143748" y="1166779"/>
                  </a:moveTo>
                  <a:lnTo>
                    <a:pt x="4881653" y="904684"/>
                  </a:lnTo>
                </a:path>
                <a:path w="11185525" h="3623310">
                  <a:moveTo>
                    <a:pt x="5275302" y="1172851"/>
                  </a:moveTo>
                  <a:lnTo>
                    <a:pt x="4913023" y="810573"/>
                  </a:lnTo>
                </a:path>
                <a:path w="11185525" h="3623310">
                  <a:moveTo>
                    <a:pt x="5407868" y="1177911"/>
                  </a:moveTo>
                  <a:lnTo>
                    <a:pt x="5039517" y="810573"/>
                  </a:lnTo>
                </a:path>
                <a:path w="11185525" h="3623310">
                  <a:moveTo>
                    <a:pt x="5539421" y="1183983"/>
                  </a:moveTo>
                  <a:lnTo>
                    <a:pt x="5166011" y="810573"/>
                  </a:lnTo>
                </a:path>
                <a:path w="11185525" h="3623310">
                  <a:moveTo>
                    <a:pt x="5604186" y="1121242"/>
                  </a:moveTo>
                  <a:lnTo>
                    <a:pt x="5292505" y="810573"/>
                  </a:lnTo>
                </a:path>
                <a:path w="11185525" h="3623310">
                  <a:moveTo>
                    <a:pt x="5604186" y="994748"/>
                  </a:moveTo>
                  <a:lnTo>
                    <a:pt x="5418999" y="810573"/>
                  </a:lnTo>
                </a:path>
                <a:path w="11185525" h="3623310">
                  <a:moveTo>
                    <a:pt x="5604186" y="869266"/>
                  </a:moveTo>
                  <a:lnTo>
                    <a:pt x="5544481" y="810573"/>
                  </a:lnTo>
                </a:path>
                <a:path w="11185525" h="3623310">
                  <a:moveTo>
                    <a:pt x="5089103" y="1175887"/>
                  </a:moveTo>
                  <a:lnTo>
                    <a:pt x="5089103" y="1175887"/>
                  </a:lnTo>
                </a:path>
                <a:path w="11185525" h="3623310">
                  <a:moveTo>
                    <a:pt x="5056720" y="1164756"/>
                  </a:moveTo>
                  <a:lnTo>
                    <a:pt x="5056720" y="1164756"/>
                  </a:lnTo>
                </a:path>
                <a:path w="11185525" h="3623310">
                  <a:moveTo>
                    <a:pt x="5036481" y="1186007"/>
                  </a:moveTo>
                  <a:lnTo>
                    <a:pt x="5036481" y="1186007"/>
                  </a:lnTo>
                </a:path>
                <a:path w="11185525" h="3623310">
                  <a:moveTo>
                    <a:pt x="5004099" y="1175887"/>
                  </a:moveTo>
                  <a:lnTo>
                    <a:pt x="5004099" y="1175887"/>
                  </a:lnTo>
                </a:path>
                <a:path w="11185525" h="3623310">
                  <a:moveTo>
                    <a:pt x="4972729" y="1164756"/>
                  </a:moveTo>
                  <a:lnTo>
                    <a:pt x="4972729" y="1164756"/>
                  </a:lnTo>
                </a:path>
                <a:path w="11185525" h="3623310">
                  <a:moveTo>
                    <a:pt x="4951478" y="1186007"/>
                  </a:moveTo>
                  <a:lnTo>
                    <a:pt x="4951478" y="1186007"/>
                  </a:lnTo>
                </a:path>
                <a:path w="11185525" h="3623310">
                  <a:moveTo>
                    <a:pt x="4920107" y="1175887"/>
                  </a:moveTo>
                  <a:lnTo>
                    <a:pt x="4920107" y="1175887"/>
                  </a:lnTo>
                </a:path>
                <a:path w="11185525" h="3623310">
                  <a:moveTo>
                    <a:pt x="4898856" y="1197138"/>
                  </a:moveTo>
                  <a:lnTo>
                    <a:pt x="4898856" y="1197138"/>
                  </a:lnTo>
                </a:path>
                <a:path w="11185525" h="3623310">
                  <a:moveTo>
                    <a:pt x="4888737" y="1164756"/>
                  </a:moveTo>
                  <a:lnTo>
                    <a:pt x="4888737" y="1164756"/>
                  </a:lnTo>
                </a:path>
                <a:path w="11185525" h="3623310">
                  <a:moveTo>
                    <a:pt x="5341079" y="1175887"/>
                  </a:moveTo>
                  <a:lnTo>
                    <a:pt x="5341079" y="1175887"/>
                  </a:lnTo>
                </a:path>
                <a:path w="11185525" h="3623310">
                  <a:moveTo>
                    <a:pt x="5257087" y="1175887"/>
                  </a:moveTo>
                  <a:lnTo>
                    <a:pt x="5257087" y="1175887"/>
                  </a:lnTo>
                </a:path>
                <a:path w="11185525" h="3623310">
                  <a:moveTo>
                    <a:pt x="5173095" y="1175887"/>
                  </a:moveTo>
                  <a:lnTo>
                    <a:pt x="5173095" y="1175887"/>
                  </a:lnTo>
                </a:path>
                <a:path w="11185525" h="3623310">
                  <a:moveTo>
                    <a:pt x="5120473" y="1186007"/>
                  </a:moveTo>
                  <a:lnTo>
                    <a:pt x="5120473" y="1186007"/>
                  </a:lnTo>
                </a:path>
                <a:path w="11185525" h="3623310">
                  <a:moveTo>
                    <a:pt x="4930227" y="1207257"/>
                  </a:moveTo>
                  <a:lnTo>
                    <a:pt x="4939334" y="1199162"/>
                  </a:lnTo>
                </a:path>
                <a:path w="11185525" h="3623310">
                  <a:moveTo>
                    <a:pt x="5056720" y="1207257"/>
                  </a:moveTo>
                  <a:lnTo>
                    <a:pt x="5072912" y="1191066"/>
                  </a:lnTo>
                </a:path>
                <a:path w="11185525" h="3623310">
                  <a:moveTo>
                    <a:pt x="5183214" y="1207257"/>
                  </a:moveTo>
                  <a:lnTo>
                    <a:pt x="5207501" y="1182971"/>
                  </a:lnTo>
                </a:path>
                <a:path w="11185525" h="3623310">
                  <a:moveTo>
                    <a:pt x="5309708" y="1207257"/>
                  </a:moveTo>
                  <a:lnTo>
                    <a:pt x="5341079" y="1175887"/>
                  </a:lnTo>
                </a:path>
                <a:path w="11185525" h="3623310">
                  <a:moveTo>
                    <a:pt x="5436202" y="1207257"/>
                  </a:moveTo>
                  <a:lnTo>
                    <a:pt x="5462513" y="1180947"/>
                  </a:lnTo>
                </a:path>
                <a:path w="11185525" h="3623310">
                  <a:moveTo>
                    <a:pt x="5562696" y="1207257"/>
                  </a:moveTo>
                  <a:lnTo>
                    <a:pt x="5583947" y="1186007"/>
                  </a:lnTo>
                </a:path>
                <a:path w="11185525" h="3623310">
                  <a:moveTo>
                    <a:pt x="4087271" y="912780"/>
                  </a:moveTo>
                  <a:lnTo>
                    <a:pt x="4189478" y="810573"/>
                  </a:lnTo>
                </a:path>
                <a:path w="11185525" h="3623310">
                  <a:moveTo>
                    <a:pt x="4087271" y="1039274"/>
                  </a:moveTo>
                  <a:lnTo>
                    <a:pt x="4315972" y="810573"/>
                  </a:lnTo>
                </a:path>
                <a:path w="11185525" h="3623310">
                  <a:moveTo>
                    <a:pt x="4128761" y="1124277"/>
                  </a:moveTo>
                  <a:lnTo>
                    <a:pt x="4442466" y="810573"/>
                  </a:lnTo>
                </a:path>
                <a:path w="11185525" h="3623310">
                  <a:moveTo>
                    <a:pt x="4249183" y="1129337"/>
                  </a:moveTo>
                  <a:lnTo>
                    <a:pt x="4568960" y="810573"/>
                  </a:lnTo>
                </a:path>
                <a:path w="11185525" h="3623310">
                  <a:moveTo>
                    <a:pt x="4370617" y="1134397"/>
                  </a:moveTo>
                  <a:lnTo>
                    <a:pt x="4695454" y="810573"/>
                  </a:lnTo>
                </a:path>
                <a:path w="11185525" h="3623310">
                  <a:moveTo>
                    <a:pt x="4492052" y="1139457"/>
                  </a:moveTo>
                  <a:lnTo>
                    <a:pt x="4809804" y="822716"/>
                  </a:lnTo>
                </a:path>
                <a:path w="11185525" h="3623310">
                  <a:moveTo>
                    <a:pt x="4613486" y="1144516"/>
                  </a:moveTo>
                  <a:lnTo>
                    <a:pt x="4809804" y="949210"/>
                  </a:lnTo>
                </a:path>
                <a:path w="11185525" h="3623310">
                  <a:moveTo>
                    <a:pt x="4734920" y="1149576"/>
                  </a:moveTo>
                  <a:lnTo>
                    <a:pt x="4809804" y="107469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424541" y="19537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3035" y="505"/>
                  </a:moveTo>
                  <a:lnTo>
                    <a:pt x="3035" y="5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616761" y="831486"/>
              <a:ext cx="11905615" cy="2218690"/>
            </a:xfrm>
            <a:custGeom>
              <a:avLst/>
              <a:gdLst/>
              <a:ahLst/>
              <a:cxnLst/>
              <a:rect l="l" t="t" r="r" b="b"/>
              <a:pathLst>
                <a:path w="11905615" h="2218690">
                  <a:moveTo>
                    <a:pt x="4940346" y="1128325"/>
                  </a:moveTo>
                  <a:lnTo>
                    <a:pt x="4807780" y="995760"/>
                  </a:lnTo>
                </a:path>
                <a:path w="11905615" h="2218690">
                  <a:moveTo>
                    <a:pt x="5071900" y="1134397"/>
                  </a:moveTo>
                  <a:lnTo>
                    <a:pt x="4807780" y="869266"/>
                  </a:lnTo>
                </a:path>
                <a:path w="11905615" h="2218690">
                  <a:moveTo>
                    <a:pt x="5204465" y="1139457"/>
                  </a:moveTo>
                  <a:lnTo>
                    <a:pt x="4874569" y="810573"/>
                  </a:lnTo>
                </a:path>
                <a:path w="11905615" h="2218690">
                  <a:moveTo>
                    <a:pt x="5336019" y="1144516"/>
                  </a:moveTo>
                  <a:lnTo>
                    <a:pt x="5001063" y="810573"/>
                  </a:lnTo>
                </a:path>
                <a:path w="11905615" h="2218690">
                  <a:moveTo>
                    <a:pt x="5468585" y="1150588"/>
                  </a:moveTo>
                  <a:lnTo>
                    <a:pt x="5127557" y="810573"/>
                  </a:lnTo>
                </a:path>
                <a:path w="11905615" h="2218690">
                  <a:moveTo>
                    <a:pt x="5530314" y="1086835"/>
                  </a:moveTo>
                  <a:lnTo>
                    <a:pt x="5254051" y="810573"/>
                  </a:lnTo>
                </a:path>
                <a:path w="11905615" h="2218690">
                  <a:moveTo>
                    <a:pt x="5530314" y="960341"/>
                  </a:moveTo>
                  <a:lnTo>
                    <a:pt x="5380545" y="810573"/>
                  </a:lnTo>
                </a:path>
                <a:path w="11905615" h="2218690">
                  <a:moveTo>
                    <a:pt x="5530314" y="833847"/>
                  </a:moveTo>
                  <a:lnTo>
                    <a:pt x="5507039" y="810573"/>
                  </a:lnTo>
                </a:path>
                <a:path w="11905615" h="2218690">
                  <a:moveTo>
                    <a:pt x="5008147" y="1133385"/>
                  </a:moveTo>
                  <a:lnTo>
                    <a:pt x="5008147" y="1133385"/>
                  </a:lnTo>
                </a:path>
                <a:path w="11905615" h="2218690">
                  <a:moveTo>
                    <a:pt x="4986896" y="1154636"/>
                  </a:moveTo>
                  <a:lnTo>
                    <a:pt x="4986896" y="1154636"/>
                  </a:lnTo>
                </a:path>
                <a:path w="11905615" h="2218690">
                  <a:moveTo>
                    <a:pt x="4966657" y="1175887"/>
                  </a:moveTo>
                  <a:lnTo>
                    <a:pt x="4966657" y="1175887"/>
                  </a:lnTo>
                </a:path>
                <a:path w="11905615" h="2218690">
                  <a:moveTo>
                    <a:pt x="4945406" y="1197138"/>
                  </a:moveTo>
                  <a:lnTo>
                    <a:pt x="4945406" y="1197138"/>
                  </a:lnTo>
                </a:path>
                <a:path w="11905615" h="2218690">
                  <a:moveTo>
                    <a:pt x="4924155" y="1217377"/>
                  </a:moveTo>
                  <a:lnTo>
                    <a:pt x="4924155" y="1217377"/>
                  </a:lnTo>
                </a:path>
                <a:path w="11905615" h="2218690">
                  <a:moveTo>
                    <a:pt x="4902904" y="1238628"/>
                  </a:moveTo>
                  <a:lnTo>
                    <a:pt x="4902904" y="1238628"/>
                  </a:lnTo>
                </a:path>
                <a:path w="11905615" h="2218690">
                  <a:moveTo>
                    <a:pt x="4955525" y="1143505"/>
                  </a:moveTo>
                  <a:lnTo>
                    <a:pt x="4955525" y="1143505"/>
                  </a:lnTo>
                </a:path>
                <a:path w="11905615" h="2218690">
                  <a:moveTo>
                    <a:pt x="4934274" y="1164756"/>
                  </a:moveTo>
                  <a:lnTo>
                    <a:pt x="4934274" y="1164756"/>
                  </a:lnTo>
                </a:path>
                <a:path w="11905615" h="2218690">
                  <a:moveTo>
                    <a:pt x="4914035" y="1186007"/>
                  </a:moveTo>
                  <a:lnTo>
                    <a:pt x="4914035" y="1186007"/>
                  </a:lnTo>
                </a:path>
                <a:path w="11905615" h="2218690">
                  <a:moveTo>
                    <a:pt x="4892784" y="1207257"/>
                  </a:moveTo>
                  <a:lnTo>
                    <a:pt x="4892784" y="1207257"/>
                  </a:lnTo>
                </a:path>
                <a:path w="11905615" h="2218690">
                  <a:moveTo>
                    <a:pt x="4871533" y="1228508"/>
                  </a:moveTo>
                  <a:lnTo>
                    <a:pt x="4871533" y="1228508"/>
                  </a:lnTo>
                </a:path>
                <a:path w="11905615" h="2218690">
                  <a:moveTo>
                    <a:pt x="4924155" y="1133385"/>
                  </a:moveTo>
                  <a:lnTo>
                    <a:pt x="4924155" y="1133385"/>
                  </a:lnTo>
                </a:path>
                <a:path w="11905615" h="2218690">
                  <a:moveTo>
                    <a:pt x="4902904" y="1154636"/>
                  </a:moveTo>
                  <a:lnTo>
                    <a:pt x="4902904" y="1154636"/>
                  </a:lnTo>
                </a:path>
                <a:path w="11905615" h="2218690">
                  <a:moveTo>
                    <a:pt x="4881653" y="1175887"/>
                  </a:moveTo>
                  <a:lnTo>
                    <a:pt x="4881653" y="1175887"/>
                  </a:lnTo>
                </a:path>
                <a:path w="11905615" h="2218690">
                  <a:moveTo>
                    <a:pt x="4861414" y="1197138"/>
                  </a:moveTo>
                  <a:lnTo>
                    <a:pt x="4861414" y="1197138"/>
                  </a:lnTo>
                </a:path>
                <a:path w="11905615" h="2218690">
                  <a:moveTo>
                    <a:pt x="4840163" y="1217377"/>
                  </a:moveTo>
                  <a:lnTo>
                    <a:pt x="4840163" y="1217377"/>
                  </a:lnTo>
                </a:path>
                <a:path w="11905615" h="2218690">
                  <a:moveTo>
                    <a:pt x="4818912" y="1238628"/>
                  </a:moveTo>
                  <a:lnTo>
                    <a:pt x="4818912" y="1238628"/>
                  </a:lnTo>
                </a:path>
                <a:path w="11905615" h="2218690">
                  <a:moveTo>
                    <a:pt x="4871533" y="1143505"/>
                  </a:moveTo>
                  <a:lnTo>
                    <a:pt x="4871533" y="1143505"/>
                  </a:lnTo>
                </a:path>
                <a:path w="11905615" h="2218690">
                  <a:moveTo>
                    <a:pt x="4850282" y="1164756"/>
                  </a:moveTo>
                  <a:lnTo>
                    <a:pt x="4850282" y="1164756"/>
                  </a:lnTo>
                </a:path>
                <a:path w="11905615" h="2218690">
                  <a:moveTo>
                    <a:pt x="4829031" y="1186007"/>
                  </a:moveTo>
                  <a:lnTo>
                    <a:pt x="4829031" y="1186007"/>
                  </a:lnTo>
                </a:path>
                <a:path w="11905615" h="2218690">
                  <a:moveTo>
                    <a:pt x="4807780" y="1207257"/>
                  </a:moveTo>
                  <a:lnTo>
                    <a:pt x="4807780" y="1207257"/>
                  </a:lnTo>
                </a:path>
                <a:path w="11905615" h="2218690">
                  <a:moveTo>
                    <a:pt x="4840163" y="1133385"/>
                  </a:moveTo>
                  <a:lnTo>
                    <a:pt x="4840163" y="1133385"/>
                  </a:lnTo>
                </a:path>
                <a:path w="11905615" h="2218690">
                  <a:moveTo>
                    <a:pt x="4818912" y="1154636"/>
                  </a:moveTo>
                  <a:lnTo>
                    <a:pt x="4818912" y="1154636"/>
                  </a:lnTo>
                </a:path>
                <a:path w="11905615" h="2218690">
                  <a:moveTo>
                    <a:pt x="4807780" y="1123266"/>
                  </a:moveTo>
                  <a:lnTo>
                    <a:pt x="4807780" y="1123266"/>
                  </a:lnTo>
                </a:path>
                <a:path w="11905615" h="2218690">
                  <a:moveTo>
                    <a:pt x="5408880" y="1154636"/>
                  </a:moveTo>
                  <a:lnTo>
                    <a:pt x="5408880" y="1154636"/>
                  </a:lnTo>
                </a:path>
                <a:path w="11905615" h="2218690">
                  <a:moveTo>
                    <a:pt x="5387629" y="1175887"/>
                  </a:moveTo>
                  <a:lnTo>
                    <a:pt x="5387629" y="1175887"/>
                  </a:lnTo>
                </a:path>
                <a:path w="11905615" h="2218690">
                  <a:moveTo>
                    <a:pt x="5366378" y="1197138"/>
                  </a:moveTo>
                  <a:lnTo>
                    <a:pt x="5366378" y="1197138"/>
                  </a:lnTo>
                </a:path>
                <a:path w="11905615" h="2218690">
                  <a:moveTo>
                    <a:pt x="5356258" y="1164756"/>
                  </a:moveTo>
                  <a:lnTo>
                    <a:pt x="5356258" y="1164756"/>
                  </a:lnTo>
                </a:path>
                <a:path w="11905615" h="2218690">
                  <a:moveTo>
                    <a:pt x="5335007" y="1186007"/>
                  </a:moveTo>
                  <a:lnTo>
                    <a:pt x="5335007" y="1186007"/>
                  </a:lnTo>
                </a:path>
                <a:path w="11905615" h="2218690">
                  <a:moveTo>
                    <a:pt x="5313756" y="1207257"/>
                  </a:moveTo>
                  <a:lnTo>
                    <a:pt x="5313756" y="1207257"/>
                  </a:lnTo>
                </a:path>
                <a:path w="11905615" h="2218690">
                  <a:moveTo>
                    <a:pt x="5324888" y="1154636"/>
                  </a:moveTo>
                  <a:lnTo>
                    <a:pt x="5324888" y="1154636"/>
                  </a:lnTo>
                </a:path>
                <a:path w="11905615" h="2218690">
                  <a:moveTo>
                    <a:pt x="5303637" y="1175887"/>
                  </a:moveTo>
                  <a:lnTo>
                    <a:pt x="5303637" y="1175887"/>
                  </a:lnTo>
                </a:path>
                <a:path w="11905615" h="2218690">
                  <a:moveTo>
                    <a:pt x="5282386" y="1197138"/>
                  </a:moveTo>
                  <a:lnTo>
                    <a:pt x="5282386" y="1197138"/>
                  </a:lnTo>
                </a:path>
                <a:path w="11905615" h="2218690">
                  <a:moveTo>
                    <a:pt x="5261135" y="1217377"/>
                  </a:moveTo>
                  <a:lnTo>
                    <a:pt x="5261135" y="1217377"/>
                  </a:lnTo>
                </a:path>
                <a:path w="11905615" h="2218690">
                  <a:moveTo>
                    <a:pt x="5292505" y="1143505"/>
                  </a:moveTo>
                  <a:lnTo>
                    <a:pt x="5292505" y="1143505"/>
                  </a:lnTo>
                </a:path>
                <a:path w="11905615" h="2218690">
                  <a:moveTo>
                    <a:pt x="5272266" y="1164756"/>
                  </a:moveTo>
                  <a:lnTo>
                    <a:pt x="5272266" y="1164756"/>
                  </a:lnTo>
                </a:path>
                <a:path w="11905615" h="2218690">
                  <a:moveTo>
                    <a:pt x="5251015" y="1186007"/>
                  </a:moveTo>
                  <a:lnTo>
                    <a:pt x="5251015" y="1186007"/>
                  </a:lnTo>
                </a:path>
                <a:path w="11905615" h="2218690">
                  <a:moveTo>
                    <a:pt x="5229764" y="1207257"/>
                  </a:moveTo>
                  <a:lnTo>
                    <a:pt x="5229764" y="1207257"/>
                  </a:lnTo>
                </a:path>
                <a:path w="11905615" h="2218690">
                  <a:moveTo>
                    <a:pt x="5239884" y="1154636"/>
                  </a:moveTo>
                  <a:lnTo>
                    <a:pt x="5239884" y="1154636"/>
                  </a:lnTo>
                </a:path>
                <a:path w="11905615" h="2218690">
                  <a:moveTo>
                    <a:pt x="5219645" y="1175887"/>
                  </a:moveTo>
                  <a:lnTo>
                    <a:pt x="5219645" y="1175887"/>
                  </a:lnTo>
                </a:path>
                <a:path w="11905615" h="2218690">
                  <a:moveTo>
                    <a:pt x="5198394" y="1197138"/>
                  </a:moveTo>
                  <a:lnTo>
                    <a:pt x="5198394" y="1197138"/>
                  </a:lnTo>
                </a:path>
                <a:path w="11905615" h="2218690">
                  <a:moveTo>
                    <a:pt x="5177143" y="1217377"/>
                  </a:moveTo>
                  <a:lnTo>
                    <a:pt x="5177143" y="1217377"/>
                  </a:lnTo>
                </a:path>
                <a:path w="11905615" h="2218690">
                  <a:moveTo>
                    <a:pt x="5208513" y="1143505"/>
                  </a:moveTo>
                  <a:lnTo>
                    <a:pt x="5208513" y="1143505"/>
                  </a:lnTo>
                </a:path>
                <a:path w="11905615" h="2218690">
                  <a:moveTo>
                    <a:pt x="5187262" y="1164756"/>
                  </a:moveTo>
                  <a:lnTo>
                    <a:pt x="5187262" y="1164756"/>
                  </a:lnTo>
                </a:path>
                <a:path w="11905615" h="2218690">
                  <a:moveTo>
                    <a:pt x="5166011" y="1186007"/>
                  </a:moveTo>
                  <a:lnTo>
                    <a:pt x="5166011" y="1186007"/>
                  </a:lnTo>
                </a:path>
                <a:path w="11905615" h="2218690">
                  <a:moveTo>
                    <a:pt x="5145772" y="1207257"/>
                  </a:moveTo>
                  <a:lnTo>
                    <a:pt x="5145772" y="1207257"/>
                  </a:lnTo>
                </a:path>
                <a:path w="11905615" h="2218690">
                  <a:moveTo>
                    <a:pt x="5124521" y="1228508"/>
                  </a:moveTo>
                  <a:lnTo>
                    <a:pt x="5124521" y="1228508"/>
                  </a:lnTo>
                </a:path>
                <a:path w="11905615" h="2218690">
                  <a:moveTo>
                    <a:pt x="5155892" y="1154636"/>
                  </a:moveTo>
                  <a:lnTo>
                    <a:pt x="5155892" y="1154636"/>
                  </a:lnTo>
                </a:path>
                <a:path w="11905615" h="2218690">
                  <a:moveTo>
                    <a:pt x="5134641" y="1175887"/>
                  </a:moveTo>
                  <a:lnTo>
                    <a:pt x="5134641" y="1175887"/>
                  </a:lnTo>
                </a:path>
                <a:path w="11905615" h="2218690">
                  <a:moveTo>
                    <a:pt x="5113390" y="1197138"/>
                  </a:moveTo>
                  <a:lnTo>
                    <a:pt x="5113390" y="1197138"/>
                  </a:lnTo>
                </a:path>
                <a:path w="11905615" h="2218690">
                  <a:moveTo>
                    <a:pt x="5093151" y="1217377"/>
                  </a:moveTo>
                  <a:lnTo>
                    <a:pt x="5093151" y="1217377"/>
                  </a:lnTo>
                </a:path>
                <a:path w="11905615" h="2218690">
                  <a:moveTo>
                    <a:pt x="5124521" y="1143505"/>
                  </a:moveTo>
                  <a:lnTo>
                    <a:pt x="5124521" y="1143505"/>
                  </a:lnTo>
                </a:path>
                <a:path w="11905615" h="2218690">
                  <a:moveTo>
                    <a:pt x="5103270" y="1164756"/>
                  </a:moveTo>
                  <a:lnTo>
                    <a:pt x="5103270" y="1164756"/>
                  </a:lnTo>
                </a:path>
                <a:path w="11905615" h="2218690">
                  <a:moveTo>
                    <a:pt x="5082019" y="1186007"/>
                  </a:moveTo>
                  <a:lnTo>
                    <a:pt x="5082019" y="1186007"/>
                  </a:lnTo>
                </a:path>
                <a:path w="11905615" h="2218690">
                  <a:moveTo>
                    <a:pt x="5060768" y="1207257"/>
                  </a:moveTo>
                  <a:lnTo>
                    <a:pt x="5060768" y="1207257"/>
                  </a:lnTo>
                </a:path>
                <a:path w="11905615" h="2218690">
                  <a:moveTo>
                    <a:pt x="5040529" y="1228508"/>
                  </a:moveTo>
                  <a:lnTo>
                    <a:pt x="5040529" y="1228508"/>
                  </a:lnTo>
                </a:path>
                <a:path w="11905615" h="2218690">
                  <a:moveTo>
                    <a:pt x="5071900" y="1154636"/>
                  </a:moveTo>
                  <a:lnTo>
                    <a:pt x="5071900" y="1154636"/>
                  </a:lnTo>
                </a:path>
                <a:path w="11905615" h="2218690">
                  <a:moveTo>
                    <a:pt x="5050649" y="1175887"/>
                  </a:moveTo>
                  <a:lnTo>
                    <a:pt x="5050649" y="1175887"/>
                  </a:lnTo>
                </a:path>
                <a:path w="11905615" h="2218690">
                  <a:moveTo>
                    <a:pt x="5029398" y="1197138"/>
                  </a:moveTo>
                  <a:lnTo>
                    <a:pt x="5029398" y="1197138"/>
                  </a:lnTo>
                </a:path>
                <a:path w="11905615" h="2218690">
                  <a:moveTo>
                    <a:pt x="5008147" y="1217377"/>
                  </a:moveTo>
                  <a:lnTo>
                    <a:pt x="5008147" y="1217377"/>
                  </a:lnTo>
                </a:path>
                <a:path w="11905615" h="2218690">
                  <a:moveTo>
                    <a:pt x="5040529" y="1143505"/>
                  </a:moveTo>
                  <a:lnTo>
                    <a:pt x="5040529" y="1143505"/>
                  </a:lnTo>
                </a:path>
                <a:path w="11905615" h="2218690">
                  <a:moveTo>
                    <a:pt x="5019278" y="1164756"/>
                  </a:moveTo>
                  <a:lnTo>
                    <a:pt x="5019278" y="1164756"/>
                  </a:lnTo>
                </a:path>
                <a:path w="11905615" h="2218690">
                  <a:moveTo>
                    <a:pt x="4998027" y="1186007"/>
                  </a:moveTo>
                  <a:lnTo>
                    <a:pt x="4998027" y="1186007"/>
                  </a:lnTo>
                </a:path>
                <a:path w="11905615" h="2218690">
                  <a:moveTo>
                    <a:pt x="4976776" y="1207257"/>
                  </a:moveTo>
                  <a:lnTo>
                    <a:pt x="4976776" y="1207257"/>
                  </a:lnTo>
                </a:path>
                <a:path w="11905615" h="2218690">
                  <a:moveTo>
                    <a:pt x="4955525" y="1228508"/>
                  </a:moveTo>
                  <a:lnTo>
                    <a:pt x="4955525" y="1228508"/>
                  </a:lnTo>
                </a:path>
                <a:path w="11905615" h="2218690">
                  <a:moveTo>
                    <a:pt x="5524242" y="1164756"/>
                  </a:moveTo>
                  <a:lnTo>
                    <a:pt x="5524242" y="1164756"/>
                  </a:lnTo>
                </a:path>
                <a:path w="11905615" h="2218690">
                  <a:moveTo>
                    <a:pt x="5504003" y="1186007"/>
                  </a:moveTo>
                  <a:lnTo>
                    <a:pt x="5504003" y="1186007"/>
                  </a:lnTo>
                </a:path>
                <a:path w="11905615" h="2218690">
                  <a:moveTo>
                    <a:pt x="5482752" y="1207257"/>
                  </a:moveTo>
                  <a:lnTo>
                    <a:pt x="5482752" y="1207257"/>
                  </a:lnTo>
                </a:path>
                <a:path w="11905615" h="2218690">
                  <a:moveTo>
                    <a:pt x="5492872" y="1154636"/>
                  </a:moveTo>
                  <a:lnTo>
                    <a:pt x="5492872" y="1154636"/>
                  </a:lnTo>
                </a:path>
                <a:path w="11905615" h="2218690">
                  <a:moveTo>
                    <a:pt x="5471621" y="1175887"/>
                  </a:moveTo>
                  <a:lnTo>
                    <a:pt x="5471621" y="1175887"/>
                  </a:lnTo>
                </a:path>
                <a:path w="11905615" h="2218690">
                  <a:moveTo>
                    <a:pt x="5451382" y="1197138"/>
                  </a:moveTo>
                  <a:lnTo>
                    <a:pt x="5451382" y="1197138"/>
                  </a:lnTo>
                </a:path>
                <a:path w="11905615" h="2218690">
                  <a:moveTo>
                    <a:pt x="5440250" y="1164756"/>
                  </a:moveTo>
                  <a:lnTo>
                    <a:pt x="5440250" y="1164756"/>
                  </a:lnTo>
                </a:path>
                <a:path w="11905615" h="2218690">
                  <a:moveTo>
                    <a:pt x="5418999" y="1186007"/>
                  </a:moveTo>
                  <a:lnTo>
                    <a:pt x="5418999" y="1186007"/>
                  </a:lnTo>
                </a:path>
                <a:path w="11905615" h="2218690">
                  <a:moveTo>
                    <a:pt x="5398760" y="1207257"/>
                  </a:moveTo>
                  <a:lnTo>
                    <a:pt x="5398760" y="1207257"/>
                  </a:lnTo>
                </a:path>
                <a:path w="11905615" h="2218690">
                  <a:moveTo>
                    <a:pt x="4807780" y="1292261"/>
                  </a:moveTo>
                  <a:lnTo>
                    <a:pt x="4829031" y="1269998"/>
                  </a:lnTo>
                </a:path>
                <a:path w="11905615" h="2218690">
                  <a:moveTo>
                    <a:pt x="4912011" y="1313512"/>
                  </a:moveTo>
                  <a:lnTo>
                    <a:pt x="4955525" y="1269998"/>
                  </a:lnTo>
                </a:path>
                <a:path w="11905615" h="2218690">
                  <a:moveTo>
                    <a:pt x="4892784" y="1333751"/>
                  </a:moveTo>
                  <a:lnTo>
                    <a:pt x="4912011" y="1313512"/>
                  </a:lnTo>
                </a:path>
                <a:path w="11905615" h="2218690">
                  <a:moveTo>
                    <a:pt x="5036481" y="1316548"/>
                  </a:moveTo>
                  <a:lnTo>
                    <a:pt x="5082019" y="1269998"/>
                  </a:lnTo>
                </a:path>
                <a:path w="11905615" h="2218690">
                  <a:moveTo>
                    <a:pt x="5019278" y="1333751"/>
                  </a:moveTo>
                  <a:lnTo>
                    <a:pt x="5036481" y="1316548"/>
                  </a:lnTo>
                </a:path>
                <a:path w="11905615" h="2218690">
                  <a:moveTo>
                    <a:pt x="5160951" y="1318572"/>
                  </a:moveTo>
                  <a:lnTo>
                    <a:pt x="5208513" y="1269998"/>
                  </a:lnTo>
                </a:path>
                <a:path w="11905615" h="2218690">
                  <a:moveTo>
                    <a:pt x="5145772" y="1333751"/>
                  </a:moveTo>
                  <a:lnTo>
                    <a:pt x="5160951" y="1318572"/>
                  </a:lnTo>
                </a:path>
                <a:path w="11905615" h="2218690">
                  <a:moveTo>
                    <a:pt x="5285422" y="1320596"/>
                  </a:moveTo>
                  <a:lnTo>
                    <a:pt x="5335007" y="1269998"/>
                  </a:lnTo>
                </a:path>
                <a:path w="11905615" h="2218690">
                  <a:moveTo>
                    <a:pt x="5272266" y="1333751"/>
                  </a:moveTo>
                  <a:lnTo>
                    <a:pt x="5285422" y="1320596"/>
                  </a:lnTo>
                </a:path>
                <a:path w="11905615" h="2218690">
                  <a:moveTo>
                    <a:pt x="5408880" y="1322620"/>
                  </a:moveTo>
                  <a:lnTo>
                    <a:pt x="5461501" y="1269998"/>
                  </a:lnTo>
                </a:path>
                <a:path w="11905615" h="2218690">
                  <a:moveTo>
                    <a:pt x="5524242" y="1207257"/>
                  </a:moveTo>
                  <a:lnTo>
                    <a:pt x="5525254" y="1206246"/>
                  </a:lnTo>
                </a:path>
                <a:path w="11905615" h="2218690">
                  <a:moveTo>
                    <a:pt x="5398760" y="1333751"/>
                  </a:moveTo>
                  <a:lnTo>
                    <a:pt x="5408880" y="1322620"/>
                  </a:lnTo>
                </a:path>
                <a:path w="11905615" h="2218690">
                  <a:moveTo>
                    <a:pt x="5524242" y="1333751"/>
                  </a:moveTo>
                  <a:lnTo>
                    <a:pt x="5530314" y="1327680"/>
                  </a:lnTo>
                </a:path>
                <a:path w="11905615" h="2218690">
                  <a:moveTo>
                    <a:pt x="4021494" y="813608"/>
                  </a:moveTo>
                  <a:lnTo>
                    <a:pt x="4025542" y="810573"/>
                  </a:lnTo>
                </a:path>
                <a:path w="11905615" h="2218690">
                  <a:moveTo>
                    <a:pt x="4021494" y="940102"/>
                  </a:moveTo>
                  <a:lnTo>
                    <a:pt x="4152036" y="810573"/>
                  </a:lnTo>
                </a:path>
                <a:path w="11905615" h="2218690">
                  <a:moveTo>
                    <a:pt x="4021494" y="1066596"/>
                  </a:moveTo>
                  <a:lnTo>
                    <a:pt x="4278530" y="810573"/>
                  </a:lnTo>
                </a:path>
                <a:path w="11905615" h="2218690">
                  <a:moveTo>
                    <a:pt x="4120665" y="1093919"/>
                  </a:moveTo>
                  <a:lnTo>
                    <a:pt x="4405024" y="810573"/>
                  </a:lnTo>
                </a:path>
                <a:path w="11905615" h="2218690">
                  <a:moveTo>
                    <a:pt x="4242100" y="1098979"/>
                  </a:moveTo>
                  <a:lnTo>
                    <a:pt x="4341271" y="999807"/>
                  </a:lnTo>
                </a:path>
                <a:path w="11905615" h="2218690">
                  <a:moveTo>
                    <a:pt x="4440442" y="901648"/>
                  </a:moveTo>
                  <a:lnTo>
                    <a:pt x="4531518" y="810573"/>
                  </a:lnTo>
                </a:path>
                <a:path w="11905615" h="2218690">
                  <a:moveTo>
                    <a:pt x="4363534" y="1104038"/>
                  </a:moveTo>
                  <a:lnTo>
                    <a:pt x="4658012" y="810573"/>
                  </a:lnTo>
                </a:path>
                <a:path w="11905615" h="2218690">
                  <a:moveTo>
                    <a:pt x="4484968" y="1109098"/>
                  </a:moveTo>
                  <a:lnTo>
                    <a:pt x="4735932" y="857122"/>
                  </a:lnTo>
                </a:path>
                <a:path w="11905615" h="2218690">
                  <a:moveTo>
                    <a:pt x="4606402" y="1114158"/>
                  </a:moveTo>
                  <a:lnTo>
                    <a:pt x="4735932" y="983616"/>
                  </a:lnTo>
                </a:path>
                <a:path w="11905615" h="2218690">
                  <a:moveTo>
                    <a:pt x="4727836" y="1119218"/>
                  </a:moveTo>
                  <a:lnTo>
                    <a:pt x="4735932" y="1110110"/>
                  </a:lnTo>
                </a:path>
                <a:path w="11905615" h="2218690">
                  <a:moveTo>
                    <a:pt x="4147988" y="1094931"/>
                  </a:moveTo>
                  <a:lnTo>
                    <a:pt x="4021494" y="968437"/>
                  </a:lnTo>
                </a:path>
                <a:path w="11905615" h="2218690">
                  <a:moveTo>
                    <a:pt x="4280554" y="1101003"/>
                  </a:moveTo>
                  <a:lnTo>
                    <a:pt x="4021494" y="841943"/>
                  </a:lnTo>
                </a:path>
                <a:path w="11905615" h="2218690">
                  <a:moveTo>
                    <a:pt x="4412107" y="1106062"/>
                  </a:moveTo>
                  <a:lnTo>
                    <a:pt x="4116618" y="810573"/>
                  </a:lnTo>
                </a:path>
                <a:path w="11905615" h="2218690">
                  <a:moveTo>
                    <a:pt x="4544673" y="1112134"/>
                  </a:moveTo>
                  <a:lnTo>
                    <a:pt x="4447526" y="1014987"/>
                  </a:lnTo>
                </a:path>
                <a:path w="11905615" h="2218690">
                  <a:moveTo>
                    <a:pt x="4347343" y="914804"/>
                  </a:moveTo>
                  <a:lnTo>
                    <a:pt x="4242100" y="810573"/>
                  </a:lnTo>
                </a:path>
                <a:path w="11905615" h="2218690">
                  <a:moveTo>
                    <a:pt x="4676227" y="1117194"/>
                  </a:moveTo>
                  <a:lnTo>
                    <a:pt x="4368594" y="810573"/>
                  </a:lnTo>
                </a:path>
                <a:path w="11905615" h="2218690">
                  <a:moveTo>
                    <a:pt x="4735932" y="1051417"/>
                  </a:moveTo>
                  <a:lnTo>
                    <a:pt x="4495087" y="810573"/>
                  </a:lnTo>
                </a:path>
                <a:path w="11905615" h="2218690">
                  <a:moveTo>
                    <a:pt x="4735932" y="924923"/>
                  </a:moveTo>
                  <a:lnTo>
                    <a:pt x="4621581" y="810573"/>
                  </a:lnTo>
                </a:path>
                <a:path w="11905615" h="2218690">
                  <a:moveTo>
                    <a:pt x="4038697" y="1090883"/>
                  </a:moveTo>
                  <a:lnTo>
                    <a:pt x="4038697" y="1090883"/>
                  </a:lnTo>
                </a:path>
                <a:path w="11905615" h="2218690">
                  <a:moveTo>
                    <a:pt x="4302817" y="1123266"/>
                  </a:moveTo>
                  <a:lnTo>
                    <a:pt x="4302817" y="1123266"/>
                  </a:lnTo>
                </a:path>
                <a:path w="11905615" h="2218690">
                  <a:moveTo>
                    <a:pt x="4281566" y="1143505"/>
                  </a:moveTo>
                  <a:lnTo>
                    <a:pt x="4281566" y="1143505"/>
                  </a:lnTo>
                </a:path>
                <a:path w="11905615" h="2218690">
                  <a:moveTo>
                    <a:pt x="4260315" y="1164756"/>
                  </a:moveTo>
                  <a:lnTo>
                    <a:pt x="4260315" y="1164756"/>
                  </a:lnTo>
                </a:path>
                <a:path w="11905615" h="2218690">
                  <a:moveTo>
                    <a:pt x="4239064" y="1186007"/>
                  </a:moveTo>
                  <a:lnTo>
                    <a:pt x="4239064" y="1186007"/>
                  </a:lnTo>
                </a:path>
                <a:path w="11905615" h="2218690">
                  <a:moveTo>
                    <a:pt x="4217813" y="1207257"/>
                  </a:moveTo>
                  <a:lnTo>
                    <a:pt x="4217813" y="1207257"/>
                  </a:lnTo>
                </a:path>
                <a:path w="11905615" h="2218690">
                  <a:moveTo>
                    <a:pt x="4197574" y="1228508"/>
                  </a:moveTo>
                  <a:lnTo>
                    <a:pt x="4197574" y="1228508"/>
                  </a:lnTo>
                </a:path>
                <a:path w="11905615" h="2218690">
                  <a:moveTo>
                    <a:pt x="4176323" y="1249759"/>
                  </a:moveTo>
                  <a:lnTo>
                    <a:pt x="4176323" y="1249759"/>
                  </a:lnTo>
                </a:path>
                <a:path w="11905615" h="2218690">
                  <a:moveTo>
                    <a:pt x="4155072" y="1269998"/>
                  </a:moveTo>
                  <a:lnTo>
                    <a:pt x="4155072" y="1269998"/>
                  </a:lnTo>
                </a:path>
                <a:path w="11905615" h="2218690">
                  <a:moveTo>
                    <a:pt x="4270434" y="1112134"/>
                  </a:moveTo>
                  <a:lnTo>
                    <a:pt x="4270434" y="1112134"/>
                  </a:lnTo>
                </a:path>
                <a:path w="11905615" h="2218690">
                  <a:moveTo>
                    <a:pt x="4250195" y="1133385"/>
                  </a:moveTo>
                  <a:lnTo>
                    <a:pt x="4250195" y="1133385"/>
                  </a:lnTo>
                </a:path>
                <a:path w="11905615" h="2218690">
                  <a:moveTo>
                    <a:pt x="4228944" y="1154636"/>
                  </a:moveTo>
                  <a:lnTo>
                    <a:pt x="4228944" y="1154636"/>
                  </a:lnTo>
                </a:path>
                <a:path w="11905615" h="2218690">
                  <a:moveTo>
                    <a:pt x="4207693" y="1175887"/>
                  </a:moveTo>
                  <a:lnTo>
                    <a:pt x="4207693" y="1175887"/>
                  </a:lnTo>
                </a:path>
                <a:path w="11905615" h="2218690">
                  <a:moveTo>
                    <a:pt x="4186442" y="1197138"/>
                  </a:moveTo>
                  <a:lnTo>
                    <a:pt x="4186442" y="1197138"/>
                  </a:lnTo>
                </a:path>
                <a:path w="11905615" h="2218690">
                  <a:moveTo>
                    <a:pt x="4165191" y="1217377"/>
                  </a:moveTo>
                  <a:lnTo>
                    <a:pt x="4165191" y="1217377"/>
                  </a:lnTo>
                </a:path>
                <a:path w="11905615" h="2218690">
                  <a:moveTo>
                    <a:pt x="4144952" y="1238628"/>
                  </a:moveTo>
                  <a:lnTo>
                    <a:pt x="4144952" y="1238628"/>
                  </a:lnTo>
                </a:path>
                <a:path w="11905615" h="2218690">
                  <a:moveTo>
                    <a:pt x="4123701" y="1259879"/>
                  </a:moveTo>
                  <a:lnTo>
                    <a:pt x="4123701" y="1259879"/>
                  </a:lnTo>
                </a:path>
                <a:path w="11905615" h="2218690">
                  <a:moveTo>
                    <a:pt x="4102450" y="1281130"/>
                  </a:moveTo>
                  <a:lnTo>
                    <a:pt x="4102450" y="1281130"/>
                  </a:lnTo>
                </a:path>
                <a:path w="11905615" h="2218690">
                  <a:moveTo>
                    <a:pt x="4239064" y="1102015"/>
                  </a:moveTo>
                  <a:lnTo>
                    <a:pt x="4239064" y="1102015"/>
                  </a:lnTo>
                </a:path>
                <a:path w="11905615" h="2218690">
                  <a:moveTo>
                    <a:pt x="4217813" y="1123266"/>
                  </a:moveTo>
                  <a:lnTo>
                    <a:pt x="4217813" y="1123266"/>
                  </a:lnTo>
                </a:path>
                <a:path w="11905615" h="2218690">
                  <a:moveTo>
                    <a:pt x="4197574" y="1143505"/>
                  </a:moveTo>
                  <a:lnTo>
                    <a:pt x="4197574" y="1143505"/>
                  </a:lnTo>
                </a:path>
                <a:path w="11905615" h="2218690">
                  <a:moveTo>
                    <a:pt x="4176323" y="1164756"/>
                  </a:moveTo>
                  <a:lnTo>
                    <a:pt x="4176323" y="1164756"/>
                  </a:lnTo>
                </a:path>
                <a:path w="11905615" h="2218690">
                  <a:moveTo>
                    <a:pt x="4155072" y="1186007"/>
                  </a:moveTo>
                  <a:lnTo>
                    <a:pt x="4155072" y="1186007"/>
                  </a:lnTo>
                </a:path>
                <a:path w="11905615" h="2218690">
                  <a:moveTo>
                    <a:pt x="4133821" y="1207257"/>
                  </a:moveTo>
                  <a:lnTo>
                    <a:pt x="4133821" y="1207257"/>
                  </a:lnTo>
                </a:path>
                <a:path w="11905615" h="2218690">
                  <a:moveTo>
                    <a:pt x="4112570" y="1228508"/>
                  </a:moveTo>
                  <a:lnTo>
                    <a:pt x="4112570" y="1228508"/>
                  </a:lnTo>
                </a:path>
                <a:path w="11905615" h="2218690">
                  <a:moveTo>
                    <a:pt x="4091319" y="1249759"/>
                  </a:moveTo>
                  <a:lnTo>
                    <a:pt x="4091319" y="1249759"/>
                  </a:lnTo>
                </a:path>
                <a:path w="11905615" h="2218690">
                  <a:moveTo>
                    <a:pt x="4071080" y="1269998"/>
                  </a:moveTo>
                  <a:lnTo>
                    <a:pt x="4071080" y="1269998"/>
                  </a:lnTo>
                </a:path>
                <a:path w="11905615" h="2218690">
                  <a:moveTo>
                    <a:pt x="4186442" y="1112134"/>
                  </a:moveTo>
                  <a:lnTo>
                    <a:pt x="4186442" y="1112134"/>
                  </a:lnTo>
                </a:path>
                <a:path w="11905615" h="2218690">
                  <a:moveTo>
                    <a:pt x="4165191" y="1133385"/>
                  </a:moveTo>
                  <a:lnTo>
                    <a:pt x="4165191" y="1133385"/>
                  </a:lnTo>
                </a:path>
                <a:path w="11905615" h="2218690">
                  <a:moveTo>
                    <a:pt x="4144952" y="1154636"/>
                  </a:moveTo>
                  <a:lnTo>
                    <a:pt x="4144952" y="1154636"/>
                  </a:lnTo>
                </a:path>
                <a:path w="11905615" h="2218690">
                  <a:moveTo>
                    <a:pt x="4123701" y="1175887"/>
                  </a:moveTo>
                  <a:lnTo>
                    <a:pt x="4123701" y="1175887"/>
                  </a:lnTo>
                </a:path>
                <a:path w="11905615" h="2218690">
                  <a:moveTo>
                    <a:pt x="4102450" y="1197138"/>
                  </a:moveTo>
                  <a:lnTo>
                    <a:pt x="4102450" y="1197138"/>
                  </a:lnTo>
                </a:path>
                <a:path w="11905615" h="2218690">
                  <a:moveTo>
                    <a:pt x="4081199" y="1217377"/>
                  </a:moveTo>
                  <a:lnTo>
                    <a:pt x="4081199" y="1217377"/>
                  </a:lnTo>
                </a:path>
                <a:path w="11905615" h="2218690">
                  <a:moveTo>
                    <a:pt x="4059948" y="1238628"/>
                  </a:moveTo>
                  <a:lnTo>
                    <a:pt x="4059948" y="1238628"/>
                  </a:lnTo>
                </a:path>
                <a:path w="11905615" h="2218690">
                  <a:moveTo>
                    <a:pt x="4038697" y="1259879"/>
                  </a:moveTo>
                  <a:lnTo>
                    <a:pt x="4038697" y="1259879"/>
                  </a:lnTo>
                </a:path>
                <a:path w="11905615" h="2218690">
                  <a:moveTo>
                    <a:pt x="4155072" y="1102015"/>
                  </a:moveTo>
                  <a:lnTo>
                    <a:pt x="4155072" y="1102015"/>
                  </a:lnTo>
                </a:path>
                <a:path w="11905615" h="2218690">
                  <a:moveTo>
                    <a:pt x="4133821" y="1123266"/>
                  </a:moveTo>
                  <a:lnTo>
                    <a:pt x="4133821" y="1123266"/>
                  </a:lnTo>
                </a:path>
                <a:path w="11905615" h="2218690">
                  <a:moveTo>
                    <a:pt x="4112570" y="1143505"/>
                  </a:moveTo>
                  <a:lnTo>
                    <a:pt x="4112570" y="1143505"/>
                  </a:lnTo>
                </a:path>
                <a:path w="11905615" h="2218690">
                  <a:moveTo>
                    <a:pt x="4091319" y="1164756"/>
                  </a:moveTo>
                  <a:lnTo>
                    <a:pt x="4091319" y="1164756"/>
                  </a:lnTo>
                </a:path>
                <a:path w="11905615" h="2218690">
                  <a:moveTo>
                    <a:pt x="4071080" y="1186007"/>
                  </a:moveTo>
                  <a:lnTo>
                    <a:pt x="4071080" y="1186007"/>
                  </a:lnTo>
                </a:path>
                <a:path w="11905615" h="2218690">
                  <a:moveTo>
                    <a:pt x="4049829" y="1207257"/>
                  </a:moveTo>
                  <a:lnTo>
                    <a:pt x="4049829" y="1207257"/>
                  </a:lnTo>
                </a:path>
                <a:path w="11905615" h="2218690">
                  <a:moveTo>
                    <a:pt x="4028578" y="1228508"/>
                  </a:moveTo>
                  <a:lnTo>
                    <a:pt x="4028578" y="1228508"/>
                  </a:lnTo>
                </a:path>
                <a:path w="11905615" h="2218690">
                  <a:moveTo>
                    <a:pt x="4102450" y="1112134"/>
                  </a:moveTo>
                  <a:lnTo>
                    <a:pt x="4102450" y="1112134"/>
                  </a:lnTo>
                </a:path>
                <a:path w="11905615" h="2218690">
                  <a:moveTo>
                    <a:pt x="4081199" y="1133385"/>
                  </a:moveTo>
                  <a:lnTo>
                    <a:pt x="4081199" y="1133385"/>
                  </a:lnTo>
                </a:path>
                <a:path w="11905615" h="2218690">
                  <a:moveTo>
                    <a:pt x="4059948" y="1154636"/>
                  </a:moveTo>
                  <a:lnTo>
                    <a:pt x="4059948" y="1154636"/>
                  </a:lnTo>
                </a:path>
                <a:path w="11905615" h="2218690">
                  <a:moveTo>
                    <a:pt x="4038697" y="1175887"/>
                  </a:moveTo>
                  <a:lnTo>
                    <a:pt x="4038697" y="1175887"/>
                  </a:lnTo>
                </a:path>
                <a:path w="11905615" h="2218690">
                  <a:moveTo>
                    <a:pt x="4071080" y="1102015"/>
                  </a:moveTo>
                  <a:lnTo>
                    <a:pt x="4071080" y="1102015"/>
                  </a:lnTo>
                </a:path>
                <a:path w="11905615" h="2218690">
                  <a:moveTo>
                    <a:pt x="4049829" y="1123266"/>
                  </a:moveTo>
                  <a:lnTo>
                    <a:pt x="4049829" y="1123266"/>
                  </a:lnTo>
                </a:path>
                <a:path w="11905615" h="2218690">
                  <a:moveTo>
                    <a:pt x="4028578" y="1143505"/>
                  </a:moveTo>
                  <a:lnTo>
                    <a:pt x="4028578" y="1143505"/>
                  </a:lnTo>
                </a:path>
                <a:path w="11905615" h="2218690">
                  <a:moveTo>
                    <a:pt x="4671167" y="1133385"/>
                  </a:moveTo>
                  <a:lnTo>
                    <a:pt x="4671167" y="1133385"/>
                  </a:lnTo>
                </a:path>
                <a:path w="11905615" h="2218690">
                  <a:moveTo>
                    <a:pt x="4649916" y="1154636"/>
                  </a:moveTo>
                  <a:lnTo>
                    <a:pt x="4649916" y="1154636"/>
                  </a:lnTo>
                </a:path>
                <a:path w="11905615" h="2218690">
                  <a:moveTo>
                    <a:pt x="4628665" y="1175887"/>
                  </a:moveTo>
                  <a:lnTo>
                    <a:pt x="4628665" y="1175887"/>
                  </a:lnTo>
                </a:path>
                <a:path w="11905615" h="2218690">
                  <a:moveTo>
                    <a:pt x="4608426" y="1197138"/>
                  </a:moveTo>
                  <a:lnTo>
                    <a:pt x="4608426" y="1197138"/>
                  </a:lnTo>
                </a:path>
                <a:path w="11905615" h="2218690">
                  <a:moveTo>
                    <a:pt x="4587175" y="1217377"/>
                  </a:moveTo>
                  <a:lnTo>
                    <a:pt x="4587175" y="1217377"/>
                  </a:lnTo>
                </a:path>
                <a:path w="11905615" h="2218690">
                  <a:moveTo>
                    <a:pt x="4565924" y="1238628"/>
                  </a:moveTo>
                  <a:lnTo>
                    <a:pt x="4565924" y="1238628"/>
                  </a:lnTo>
                </a:path>
                <a:path w="11905615" h="2218690">
                  <a:moveTo>
                    <a:pt x="4544673" y="1259879"/>
                  </a:moveTo>
                  <a:lnTo>
                    <a:pt x="4544673" y="1259879"/>
                  </a:lnTo>
                </a:path>
                <a:path w="11905615" h="2218690">
                  <a:moveTo>
                    <a:pt x="4639797" y="1123266"/>
                  </a:moveTo>
                  <a:lnTo>
                    <a:pt x="4639797" y="1123266"/>
                  </a:lnTo>
                </a:path>
                <a:path w="11905615" h="2218690">
                  <a:moveTo>
                    <a:pt x="4618546" y="1143505"/>
                  </a:moveTo>
                  <a:lnTo>
                    <a:pt x="4618546" y="1143505"/>
                  </a:lnTo>
                </a:path>
                <a:path w="11905615" h="2218690">
                  <a:moveTo>
                    <a:pt x="4597295" y="1164756"/>
                  </a:moveTo>
                  <a:lnTo>
                    <a:pt x="4597295" y="1164756"/>
                  </a:lnTo>
                </a:path>
                <a:path w="11905615" h="2218690">
                  <a:moveTo>
                    <a:pt x="4576044" y="1186007"/>
                  </a:moveTo>
                  <a:lnTo>
                    <a:pt x="4576044" y="1186007"/>
                  </a:lnTo>
                </a:path>
                <a:path w="11905615" h="2218690">
                  <a:moveTo>
                    <a:pt x="4555805" y="1207257"/>
                  </a:moveTo>
                  <a:lnTo>
                    <a:pt x="4555805" y="1207257"/>
                  </a:lnTo>
                </a:path>
                <a:path w="11905615" h="2218690">
                  <a:moveTo>
                    <a:pt x="4534554" y="1228508"/>
                  </a:moveTo>
                  <a:lnTo>
                    <a:pt x="4534554" y="1228508"/>
                  </a:lnTo>
                </a:path>
                <a:path w="11905615" h="2218690">
                  <a:moveTo>
                    <a:pt x="4513303" y="1249759"/>
                  </a:moveTo>
                  <a:lnTo>
                    <a:pt x="4513303" y="1249759"/>
                  </a:lnTo>
                </a:path>
                <a:path w="11905615" h="2218690">
                  <a:moveTo>
                    <a:pt x="4587175" y="1133385"/>
                  </a:moveTo>
                  <a:lnTo>
                    <a:pt x="4587175" y="1133385"/>
                  </a:lnTo>
                </a:path>
                <a:path w="11905615" h="2218690">
                  <a:moveTo>
                    <a:pt x="4565924" y="1154636"/>
                  </a:moveTo>
                  <a:lnTo>
                    <a:pt x="4565924" y="1154636"/>
                  </a:lnTo>
                </a:path>
                <a:path w="11905615" h="2218690">
                  <a:moveTo>
                    <a:pt x="4544673" y="1175887"/>
                  </a:moveTo>
                  <a:lnTo>
                    <a:pt x="4544673" y="1175887"/>
                  </a:lnTo>
                </a:path>
                <a:path w="11905615" h="2218690">
                  <a:moveTo>
                    <a:pt x="4523422" y="1197138"/>
                  </a:moveTo>
                  <a:lnTo>
                    <a:pt x="4523422" y="1197138"/>
                  </a:lnTo>
                </a:path>
                <a:path w="11905615" h="2218690">
                  <a:moveTo>
                    <a:pt x="4503183" y="1217377"/>
                  </a:moveTo>
                  <a:lnTo>
                    <a:pt x="4503183" y="1217377"/>
                  </a:lnTo>
                </a:path>
                <a:path w="11905615" h="2218690">
                  <a:moveTo>
                    <a:pt x="4481932" y="1238628"/>
                  </a:moveTo>
                  <a:lnTo>
                    <a:pt x="4481932" y="1238628"/>
                  </a:lnTo>
                </a:path>
                <a:path w="11905615" h="2218690">
                  <a:moveTo>
                    <a:pt x="4460681" y="1259879"/>
                  </a:moveTo>
                  <a:lnTo>
                    <a:pt x="4460681" y="1259879"/>
                  </a:lnTo>
                </a:path>
                <a:path w="11905615" h="2218690">
                  <a:moveTo>
                    <a:pt x="4555805" y="1123266"/>
                  </a:moveTo>
                  <a:lnTo>
                    <a:pt x="4555805" y="1123266"/>
                  </a:lnTo>
                </a:path>
                <a:path w="11905615" h="2218690">
                  <a:moveTo>
                    <a:pt x="4534554" y="1143505"/>
                  </a:moveTo>
                  <a:lnTo>
                    <a:pt x="4534554" y="1143505"/>
                  </a:lnTo>
                </a:path>
                <a:path w="11905615" h="2218690">
                  <a:moveTo>
                    <a:pt x="4513303" y="1164756"/>
                  </a:moveTo>
                  <a:lnTo>
                    <a:pt x="4513303" y="1164756"/>
                  </a:lnTo>
                </a:path>
                <a:path w="11905615" h="2218690">
                  <a:moveTo>
                    <a:pt x="4492052" y="1186007"/>
                  </a:moveTo>
                  <a:lnTo>
                    <a:pt x="4492052" y="1186007"/>
                  </a:lnTo>
                </a:path>
                <a:path w="11905615" h="2218690">
                  <a:moveTo>
                    <a:pt x="4470801" y="1207257"/>
                  </a:moveTo>
                  <a:lnTo>
                    <a:pt x="4470801" y="1207257"/>
                  </a:lnTo>
                </a:path>
                <a:path w="11905615" h="2218690">
                  <a:moveTo>
                    <a:pt x="4449550" y="1228508"/>
                  </a:moveTo>
                  <a:lnTo>
                    <a:pt x="4449550" y="1228508"/>
                  </a:lnTo>
                </a:path>
                <a:path w="11905615" h="2218690">
                  <a:moveTo>
                    <a:pt x="4429311" y="1249759"/>
                  </a:moveTo>
                  <a:lnTo>
                    <a:pt x="4429311" y="1249759"/>
                  </a:lnTo>
                </a:path>
                <a:path w="11905615" h="2218690">
                  <a:moveTo>
                    <a:pt x="4523422" y="1112134"/>
                  </a:moveTo>
                  <a:lnTo>
                    <a:pt x="4523422" y="1112134"/>
                  </a:lnTo>
                </a:path>
                <a:path w="11905615" h="2218690">
                  <a:moveTo>
                    <a:pt x="4503183" y="1133385"/>
                  </a:moveTo>
                  <a:lnTo>
                    <a:pt x="4503183" y="1133385"/>
                  </a:lnTo>
                </a:path>
                <a:path w="11905615" h="2218690">
                  <a:moveTo>
                    <a:pt x="4481932" y="1154636"/>
                  </a:moveTo>
                  <a:lnTo>
                    <a:pt x="4481932" y="1154636"/>
                  </a:lnTo>
                </a:path>
                <a:path w="11905615" h="2218690">
                  <a:moveTo>
                    <a:pt x="4460681" y="1175887"/>
                  </a:moveTo>
                  <a:lnTo>
                    <a:pt x="4460681" y="1175887"/>
                  </a:lnTo>
                </a:path>
                <a:path w="11905615" h="2218690">
                  <a:moveTo>
                    <a:pt x="4439430" y="1197138"/>
                  </a:moveTo>
                  <a:lnTo>
                    <a:pt x="4439430" y="1197138"/>
                  </a:lnTo>
                </a:path>
                <a:path w="11905615" h="2218690">
                  <a:moveTo>
                    <a:pt x="4418179" y="1217377"/>
                  </a:moveTo>
                  <a:lnTo>
                    <a:pt x="4418179" y="1217377"/>
                  </a:lnTo>
                </a:path>
                <a:path w="11905615" h="2218690">
                  <a:moveTo>
                    <a:pt x="4396928" y="1238628"/>
                  </a:moveTo>
                  <a:lnTo>
                    <a:pt x="4396928" y="1238628"/>
                  </a:lnTo>
                </a:path>
                <a:path w="11905615" h="2218690">
                  <a:moveTo>
                    <a:pt x="4376689" y="1259879"/>
                  </a:moveTo>
                  <a:lnTo>
                    <a:pt x="4376689" y="1259879"/>
                  </a:lnTo>
                </a:path>
                <a:path w="11905615" h="2218690">
                  <a:moveTo>
                    <a:pt x="4470801" y="1123266"/>
                  </a:moveTo>
                  <a:lnTo>
                    <a:pt x="4470801" y="1123266"/>
                  </a:lnTo>
                </a:path>
                <a:path w="11905615" h="2218690">
                  <a:moveTo>
                    <a:pt x="4449550" y="1143505"/>
                  </a:moveTo>
                  <a:lnTo>
                    <a:pt x="4449550" y="1143505"/>
                  </a:lnTo>
                </a:path>
                <a:path w="11905615" h="2218690">
                  <a:moveTo>
                    <a:pt x="4429311" y="1164756"/>
                  </a:moveTo>
                  <a:lnTo>
                    <a:pt x="4429311" y="1164756"/>
                  </a:lnTo>
                </a:path>
                <a:path w="11905615" h="2218690">
                  <a:moveTo>
                    <a:pt x="4408060" y="1186007"/>
                  </a:moveTo>
                  <a:lnTo>
                    <a:pt x="4408060" y="1186007"/>
                  </a:lnTo>
                </a:path>
                <a:path w="11905615" h="2218690">
                  <a:moveTo>
                    <a:pt x="4386809" y="1207257"/>
                  </a:moveTo>
                  <a:lnTo>
                    <a:pt x="4386809" y="1207257"/>
                  </a:lnTo>
                </a:path>
                <a:path w="11905615" h="2218690">
                  <a:moveTo>
                    <a:pt x="4365558" y="1228508"/>
                  </a:moveTo>
                  <a:lnTo>
                    <a:pt x="4365558" y="1228508"/>
                  </a:lnTo>
                </a:path>
                <a:path w="11905615" h="2218690">
                  <a:moveTo>
                    <a:pt x="4344307" y="1249759"/>
                  </a:moveTo>
                  <a:lnTo>
                    <a:pt x="4344307" y="1249759"/>
                  </a:lnTo>
                </a:path>
                <a:path w="11905615" h="2218690">
                  <a:moveTo>
                    <a:pt x="4324068" y="1269998"/>
                  </a:moveTo>
                  <a:lnTo>
                    <a:pt x="4324068" y="1269998"/>
                  </a:lnTo>
                </a:path>
                <a:path w="11905615" h="2218690">
                  <a:moveTo>
                    <a:pt x="4439430" y="1112134"/>
                  </a:moveTo>
                  <a:lnTo>
                    <a:pt x="4439430" y="1112134"/>
                  </a:lnTo>
                </a:path>
                <a:path w="11905615" h="2218690">
                  <a:moveTo>
                    <a:pt x="4418179" y="1133385"/>
                  </a:moveTo>
                  <a:lnTo>
                    <a:pt x="4418179" y="1133385"/>
                  </a:lnTo>
                </a:path>
                <a:path w="11905615" h="2218690">
                  <a:moveTo>
                    <a:pt x="4396928" y="1154636"/>
                  </a:moveTo>
                  <a:lnTo>
                    <a:pt x="4396928" y="1154636"/>
                  </a:lnTo>
                </a:path>
                <a:path w="11905615" h="2218690">
                  <a:moveTo>
                    <a:pt x="4376689" y="1175887"/>
                  </a:moveTo>
                  <a:lnTo>
                    <a:pt x="4376689" y="1175887"/>
                  </a:lnTo>
                </a:path>
                <a:path w="11905615" h="2218690">
                  <a:moveTo>
                    <a:pt x="4355438" y="1197138"/>
                  </a:moveTo>
                  <a:lnTo>
                    <a:pt x="4355438" y="1197138"/>
                  </a:lnTo>
                </a:path>
                <a:path w="11905615" h="2218690">
                  <a:moveTo>
                    <a:pt x="4334187" y="1217377"/>
                  </a:moveTo>
                  <a:lnTo>
                    <a:pt x="4334187" y="1217377"/>
                  </a:lnTo>
                </a:path>
                <a:path w="11905615" h="2218690">
                  <a:moveTo>
                    <a:pt x="4312936" y="1238628"/>
                  </a:moveTo>
                  <a:lnTo>
                    <a:pt x="4312936" y="1238628"/>
                  </a:lnTo>
                </a:path>
                <a:path w="11905615" h="2218690">
                  <a:moveTo>
                    <a:pt x="4291685" y="1259879"/>
                  </a:moveTo>
                  <a:lnTo>
                    <a:pt x="4291685" y="1259879"/>
                  </a:lnTo>
                </a:path>
                <a:path w="11905615" h="2218690">
                  <a:moveTo>
                    <a:pt x="4386809" y="1123266"/>
                  </a:moveTo>
                  <a:lnTo>
                    <a:pt x="4386809" y="1123266"/>
                  </a:lnTo>
                </a:path>
                <a:path w="11905615" h="2218690">
                  <a:moveTo>
                    <a:pt x="4365558" y="1143505"/>
                  </a:moveTo>
                  <a:lnTo>
                    <a:pt x="4365558" y="1143505"/>
                  </a:lnTo>
                </a:path>
                <a:path w="11905615" h="2218690">
                  <a:moveTo>
                    <a:pt x="4344307" y="1164756"/>
                  </a:moveTo>
                  <a:lnTo>
                    <a:pt x="4344307" y="1164756"/>
                  </a:lnTo>
                </a:path>
                <a:path w="11905615" h="2218690">
                  <a:moveTo>
                    <a:pt x="4324068" y="1186007"/>
                  </a:moveTo>
                  <a:lnTo>
                    <a:pt x="4324068" y="1186007"/>
                  </a:lnTo>
                </a:path>
                <a:path w="11905615" h="2218690">
                  <a:moveTo>
                    <a:pt x="4302817" y="1207257"/>
                  </a:moveTo>
                  <a:lnTo>
                    <a:pt x="4302817" y="1207257"/>
                  </a:lnTo>
                </a:path>
                <a:path w="11905615" h="2218690">
                  <a:moveTo>
                    <a:pt x="4281566" y="1228508"/>
                  </a:moveTo>
                  <a:lnTo>
                    <a:pt x="4281566" y="1228508"/>
                  </a:lnTo>
                </a:path>
                <a:path w="11905615" h="2218690">
                  <a:moveTo>
                    <a:pt x="4260315" y="1249759"/>
                  </a:moveTo>
                  <a:lnTo>
                    <a:pt x="4260315" y="1249759"/>
                  </a:lnTo>
                </a:path>
                <a:path w="11905615" h="2218690">
                  <a:moveTo>
                    <a:pt x="4239064" y="1269998"/>
                  </a:moveTo>
                  <a:lnTo>
                    <a:pt x="4239064" y="1269998"/>
                  </a:lnTo>
                </a:path>
                <a:path w="11905615" h="2218690">
                  <a:moveTo>
                    <a:pt x="4355438" y="1112134"/>
                  </a:moveTo>
                  <a:lnTo>
                    <a:pt x="4355438" y="1112134"/>
                  </a:lnTo>
                </a:path>
                <a:path w="11905615" h="2218690">
                  <a:moveTo>
                    <a:pt x="4334187" y="1133385"/>
                  </a:moveTo>
                  <a:lnTo>
                    <a:pt x="4334187" y="1133385"/>
                  </a:lnTo>
                </a:path>
                <a:path w="11905615" h="2218690">
                  <a:moveTo>
                    <a:pt x="4312936" y="1154636"/>
                  </a:moveTo>
                  <a:lnTo>
                    <a:pt x="4312936" y="1154636"/>
                  </a:lnTo>
                </a:path>
                <a:path w="11905615" h="2218690">
                  <a:moveTo>
                    <a:pt x="4291685" y="1175887"/>
                  </a:moveTo>
                  <a:lnTo>
                    <a:pt x="4291685" y="1175887"/>
                  </a:lnTo>
                </a:path>
                <a:path w="11905615" h="2218690">
                  <a:moveTo>
                    <a:pt x="4270434" y="1197138"/>
                  </a:moveTo>
                  <a:lnTo>
                    <a:pt x="4270434" y="1197138"/>
                  </a:lnTo>
                </a:path>
                <a:path w="11905615" h="2218690">
                  <a:moveTo>
                    <a:pt x="4250195" y="1217377"/>
                  </a:moveTo>
                  <a:lnTo>
                    <a:pt x="4250195" y="1217377"/>
                  </a:lnTo>
                </a:path>
                <a:path w="11905615" h="2218690">
                  <a:moveTo>
                    <a:pt x="4228944" y="1238628"/>
                  </a:moveTo>
                  <a:lnTo>
                    <a:pt x="4228944" y="1238628"/>
                  </a:lnTo>
                </a:path>
                <a:path w="11905615" h="2218690">
                  <a:moveTo>
                    <a:pt x="4207693" y="1259879"/>
                  </a:moveTo>
                  <a:lnTo>
                    <a:pt x="4207693" y="1259879"/>
                  </a:lnTo>
                </a:path>
                <a:path w="11905615" h="2218690">
                  <a:moveTo>
                    <a:pt x="4186442" y="1281130"/>
                  </a:moveTo>
                  <a:lnTo>
                    <a:pt x="4186442" y="1281130"/>
                  </a:lnTo>
                </a:path>
                <a:path w="11905615" h="2218690">
                  <a:moveTo>
                    <a:pt x="4734920" y="1238628"/>
                  </a:moveTo>
                  <a:lnTo>
                    <a:pt x="4734920" y="1238628"/>
                  </a:lnTo>
                </a:path>
                <a:path w="11905615" h="2218690">
                  <a:moveTo>
                    <a:pt x="4723788" y="1207257"/>
                  </a:moveTo>
                  <a:lnTo>
                    <a:pt x="4723788" y="1207257"/>
                  </a:lnTo>
                </a:path>
                <a:path w="11905615" h="2218690">
                  <a:moveTo>
                    <a:pt x="4702538" y="1228508"/>
                  </a:moveTo>
                  <a:lnTo>
                    <a:pt x="4702538" y="1228508"/>
                  </a:lnTo>
                </a:path>
                <a:path w="11905615" h="2218690">
                  <a:moveTo>
                    <a:pt x="4682298" y="1249759"/>
                  </a:moveTo>
                  <a:lnTo>
                    <a:pt x="4682298" y="1249759"/>
                  </a:lnTo>
                </a:path>
                <a:path w="11905615" h="2218690">
                  <a:moveTo>
                    <a:pt x="4734920" y="1154636"/>
                  </a:moveTo>
                  <a:lnTo>
                    <a:pt x="4734920" y="1154636"/>
                  </a:lnTo>
                </a:path>
                <a:path w="11905615" h="2218690">
                  <a:moveTo>
                    <a:pt x="4713669" y="1175887"/>
                  </a:moveTo>
                  <a:lnTo>
                    <a:pt x="4713669" y="1175887"/>
                  </a:lnTo>
                </a:path>
                <a:path w="11905615" h="2218690">
                  <a:moveTo>
                    <a:pt x="4692418" y="1197138"/>
                  </a:moveTo>
                  <a:lnTo>
                    <a:pt x="4692418" y="1197138"/>
                  </a:lnTo>
                </a:path>
                <a:path w="11905615" h="2218690">
                  <a:moveTo>
                    <a:pt x="4671167" y="1217377"/>
                  </a:moveTo>
                  <a:lnTo>
                    <a:pt x="4671167" y="1217377"/>
                  </a:lnTo>
                </a:path>
                <a:path w="11905615" h="2218690">
                  <a:moveTo>
                    <a:pt x="4649916" y="1238628"/>
                  </a:moveTo>
                  <a:lnTo>
                    <a:pt x="4649916" y="1238628"/>
                  </a:lnTo>
                </a:path>
                <a:path w="11905615" h="2218690">
                  <a:moveTo>
                    <a:pt x="4723788" y="1123266"/>
                  </a:moveTo>
                  <a:lnTo>
                    <a:pt x="4723788" y="1123266"/>
                  </a:lnTo>
                </a:path>
                <a:path w="11905615" h="2218690">
                  <a:moveTo>
                    <a:pt x="4702538" y="1143505"/>
                  </a:moveTo>
                  <a:lnTo>
                    <a:pt x="4702538" y="1143505"/>
                  </a:lnTo>
                </a:path>
                <a:path w="11905615" h="2218690">
                  <a:moveTo>
                    <a:pt x="4682298" y="1164756"/>
                  </a:moveTo>
                  <a:lnTo>
                    <a:pt x="4682298" y="1164756"/>
                  </a:lnTo>
                </a:path>
                <a:path w="11905615" h="2218690">
                  <a:moveTo>
                    <a:pt x="4661048" y="1186007"/>
                  </a:moveTo>
                  <a:lnTo>
                    <a:pt x="4661048" y="1186007"/>
                  </a:lnTo>
                </a:path>
                <a:path w="11905615" h="2218690">
                  <a:moveTo>
                    <a:pt x="4639797" y="1207257"/>
                  </a:moveTo>
                  <a:lnTo>
                    <a:pt x="4639797" y="1207257"/>
                  </a:lnTo>
                </a:path>
                <a:path w="11905615" h="2218690">
                  <a:moveTo>
                    <a:pt x="4618546" y="1228508"/>
                  </a:moveTo>
                  <a:lnTo>
                    <a:pt x="4618546" y="1228508"/>
                  </a:lnTo>
                </a:path>
                <a:path w="11905615" h="2218690">
                  <a:moveTo>
                    <a:pt x="4597295" y="1249759"/>
                  </a:moveTo>
                  <a:lnTo>
                    <a:pt x="4597295" y="1249759"/>
                  </a:lnTo>
                </a:path>
                <a:path w="11905615" h="2218690">
                  <a:moveTo>
                    <a:pt x="4042745" y="1298333"/>
                  </a:moveTo>
                  <a:lnTo>
                    <a:pt x="4050841" y="1290237"/>
                  </a:lnTo>
                </a:path>
                <a:path w="11905615" h="2218690">
                  <a:moveTo>
                    <a:pt x="4021494" y="1319584"/>
                  </a:moveTo>
                  <a:lnTo>
                    <a:pt x="4042745" y="1298333"/>
                  </a:lnTo>
                </a:path>
                <a:path w="11905615" h="2218690">
                  <a:moveTo>
                    <a:pt x="4167215" y="1300357"/>
                  </a:moveTo>
                  <a:lnTo>
                    <a:pt x="4184418" y="1283154"/>
                  </a:lnTo>
                </a:path>
                <a:path w="11905615" h="2218690">
                  <a:moveTo>
                    <a:pt x="4133821" y="1333751"/>
                  </a:moveTo>
                  <a:lnTo>
                    <a:pt x="4167215" y="1300357"/>
                  </a:lnTo>
                </a:path>
                <a:path w="11905615" h="2218690">
                  <a:moveTo>
                    <a:pt x="4291685" y="1302381"/>
                  </a:moveTo>
                  <a:lnTo>
                    <a:pt x="4319008" y="1275058"/>
                  </a:lnTo>
                </a:path>
                <a:path w="11905615" h="2218690">
                  <a:moveTo>
                    <a:pt x="4260315" y="1333751"/>
                  </a:moveTo>
                  <a:lnTo>
                    <a:pt x="4291685" y="1302381"/>
                  </a:lnTo>
                </a:path>
                <a:path w="11905615" h="2218690">
                  <a:moveTo>
                    <a:pt x="4415143" y="1304405"/>
                  </a:moveTo>
                  <a:lnTo>
                    <a:pt x="4449550" y="1269998"/>
                  </a:lnTo>
                </a:path>
                <a:path w="11905615" h="2218690">
                  <a:moveTo>
                    <a:pt x="4386809" y="1333751"/>
                  </a:moveTo>
                  <a:lnTo>
                    <a:pt x="4415143" y="1304405"/>
                  </a:lnTo>
                </a:path>
                <a:path w="11905615" h="2218690">
                  <a:moveTo>
                    <a:pt x="4539613" y="1307441"/>
                  </a:moveTo>
                  <a:lnTo>
                    <a:pt x="4576044" y="1269998"/>
                  </a:lnTo>
                </a:path>
                <a:path w="11905615" h="2218690">
                  <a:moveTo>
                    <a:pt x="4513303" y="1333751"/>
                  </a:moveTo>
                  <a:lnTo>
                    <a:pt x="4539613" y="1307441"/>
                  </a:lnTo>
                </a:path>
                <a:path w="11905615" h="2218690">
                  <a:moveTo>
                    <a:pt x="4664083" y="1309465"/>
                  </a:moveTo>
                  <a:lnTo>
                    <a:pt x="4702538" y="1269998"/>
                  </a:lnTo>
                </a:path>
                <a:path w="11905615" h="2218690">
                  <a:moveTo>
                    <a:pt x="4639797" y="1333751"/>
                  </a:moveTo>
                  <a:lnTo>
                    <a:pt x="4664083" y="1309465"/>
                  </a:lnTo>
                </a:path>
                <a:path w="11905615" h="2218690">
                  <a:moveTo>
                    <a:pt x="3234196" y="841943"/>
                  </a:moveTo>
                  <a:lnTo>
                    <a:pt x="3266579" y="810573"/>
                  </a:lnTo>
                </a:path>
                <a:path w="11905615" h="2218690">
                  <a:moveTo>
                    <a:pt x="3234196" y="968437"/>
                  </a:moveTo>
                  <a:lnTo>
                    <a:pt x="3393072" y="810573"/>
                  </a:lnTo>
                </a:path>
                <a:path w="11905615" h="2218690">
                  <a:moveTo>
                    <a:pt x="3271638" y="1058501"/>
                  </a:moveTo>
                  <a:lnTo>
                    <a:pt x="3519566" y="810573"/>
                  </a:lnTo>
                </a:path>
                <a:path w="11905615" h="2218690">
                  <a:moveTo>
                    <a:pt x="3393072" y="1063560"/>
                  </a:moveTo>
                  <a:lnTo>
                    <a:pt x="3646060" y="810573"/>
                  </a:lnTo>
                </a:path>
                <a:path w="11905615" h="2218690">
                  <a:moveTo>
                    <a:pt x="3514507" y="1068620"/>
                  </a:moveTo>
                  <a:lnTo>
                    <a:pt x="3772554" y="810573"/>
                  </a:lnTo>
                </a:path>
                <a:path w="11905615" h="2218690">
                  <a:moveTo>
                    <a:pt x="3635941" y="1073680"/>
                  </a:moveTo>
                  <a:lnTo>
                    <a:pt x="3899048" y="810573"/>
                  </a:lnTo>
                </a:path>
                <a:path w="11905615" h="2218690">
                  <a:moveTo>
                    <a:pt x="3756363" y="1078740"/>
                  </a:moveTo>
                  <a:lnTo>
                    <a:pt x="3950658" y="885457"/>
                  </a:lnTo>
                </a:path>
                <a:path w="11905615" h="2218690">
                  <a:moveTo>
                    <a:pt x="3877797" y="1083799"/>
                  </a:moveTo>
                  <a:lnTo>
                    <a:pt x="3950658" y="1010939"/>
                  </a:lnTo>
                </a:path>
                <a:path w="11905615" h="2218690">
                  <a:moveTo>
                    <a:pt x="3356642" y="1061536"/>
                  </a:moveTo>
                  <a:lnTo>
                    <a:pt x="3234196" y="940102"/>
                  </a:lnTo>
                </a:path>
                <a:path w="11905615" h="2218690">
                  <a:moveTo>
                    <a:pt x="3488196" y="1067608"/>
                  </a:moveTo>
                  <a:lnTo>
                    <a:pt x="3234196" y="813608"/>
                  </a:lnTo>
                </a:path>
                <a:path w="11905615" h="2218690">
                  <a:moveTo>
                    <a:pt x="3620762" y="1072668"/>
                  </a:moveTo>
                  <a:lnTo>
                    <a:pt x="3357654" y="810573"/>
                  </a:lnTo>
                </a:path>
                <a:path w="11905615" h="2218690">
                  <a:moveTo>
                    <a:pt x="3752315" y="1078740"/>
                  </a:moveTo>
                  <a:lnTo>
                    <a:pt x="3484148" y="810573"/>
                  </a:lnTo>
                </a:path>
                <a:path w="11905615" h="2218690">
                  <a:moveTo>
                    <a:pt x="3883869" y="1083799"/>
                  </a:moveTo>
                  <a:lnTo>
                    <a:pt x="3610642" y="810573"/>
                  </a:lnTo>
                </a:path>
                <a:path w="11905615" h="2218690">
                  <a:moveTo>
                    <a:pt x="3950658" y="1024094"/>
                  </a:moveTo>
                  <a:lnTo>
                    <a:pt x="3737136" y="810573"/>
                  </a:lnTo>
                </a:path>
                <a:path w="11905615" h="2218690">
                  <a:moveTo>
                    <a:pt x="3950658" y="897600"/>
                  </a:moveTo>
                  <a:lnTo>
                    <a:pt x="3863630" y="810573"/>
                  </a:lnTo>
                </a:path>
                <a:path w="11905615" h="2218690">
                  <a:moveTo>
                    <a:pt x="3385989" y="1070644"/>
                  </a:moveTo>
                  <a:lnTo>
                    <a:pt x="3385989" y="1070644"/>
                  </a:lnTo>
                </a:path>
                <a:path w="11905615" h="2218690">
                  <a:moveTo>
                    <a:pt x="3364738" y="1090883"/>
                  </a:moveTo>
                  <a:lnTo>
                    <a:pt x="3364738" y="1090883"/>
                  </a:lnTo>
                </a:path>
                <a:path w="11905615" h="2218690">
                  <a:moveTo>
                    <a:pt x="3354618" y="1143505"/>
                  </a:moveTo>
                  <a:lnTo>
                    <a:pt x="3354618" y="1143505"/>
                  </a:lnTo>
                </a:path>
                <a:path w="11905615" h="2218690">
                  <a:moveTo>
                    <a:pt x="3333367" y="1164756"/>
                  </a:moveTo>
                  <a:lnTo>
                    <a:pt x="3333367" y="1164756"/>
                  </a:lnTo>
                </a:path>
                <a:path w="11905615" h="2218690">
                  <a:moveTo>
                    <a:pt x="3312116" y="1186007"/>
                  </a:moveTo>
                  <a:lnTo>
                    <a:pt x="3312116" y="1186007"/>
                  </a:lnTo>
                </a:path>
                <a:path w="11905615" h="2218690">
                  <a:moveTo>
                    <a:pt x="3290865" y="1207257"/>
                  </a:moveTo>
                  <a:lnTo>
                    <a:pt x="3290865" y="1207257"/>
                  </a:lnTo>
                </a:path>
                <a:path w="11905615" h="2218690">
                  <a:moveTo>
                    <a:pt x="3269614" y="1228508"/>
                  </a:moveTo>
                  <a:lnTo>
                    <a:pt x="3269614" y="1228508"/>
                  </a:lnTo>
                </a:path>
                <a:path w="11905615" h="2218690">
                  <a:moveTo>
                    <a:pt x="3249375" y="1249759"/>
                  </a:moveTo>
                  <a:lnTo>
                    <a:pt x="3249375" y="1249759"/>
                  </a:lnTo>
                </a:path>
                <a:path w="11905615" h="2218690">
                  <a:moveTo>
                    <a:pt x="3343487" y="1112134"/>
                  </a:moveTo>
                  <a:lnTo>
                    <a:pt x="3343487" y="1112134"/>
                  </a:lnTo>
                </a:path>
                <a:path w="11905615" h="2218690">
                  <a:moveTo>
                    <a:pt x="3322236" y="1133385"/>
                  </a:moveTo>
                  <a:lnTo>
                    <a:pt x="3322236" y="1133385"/>
                  </a:lnTo>
                </a:path>
                <a:path w="11905615" h="2218690">
                  <a:moveTo>
                    <a:pt x="3301997" y="1154636"/>
                  </a:moveTo>
                  <a:lnTo>
                    <a:pt x="3301997" y="1154636"/>
                  </a:lnTo>
                </a:path>
                <a:path w="11905615" h="2218690">
                  <a:moveTo>
                    <a:pt x="3280746" y="1175887"/>
                  </a:moveTo>
                  <a:lnTo>
                    <a:pt x="3280746" y="1175887"/>
                  </a:lnTo>
                </a:path>
                <a:path w="11905615" h="2218690">
                  <a:moveTo>
                    <a:pt x="3259495" y="1197138"/>
                  </a:moveTo>
                  <a:lnTo>
                    <a:pt x="3259495" y="1197138"/>
                  </a:lnTo>
                </a:path>
                <a:path w="11905615" h="2218690">
                  <a:moveTo>
                    <a:pt x="3238244" y="1217377"/>
                  </a:moveTo>
                  <a:lnTo>
                    <a:pt x="3238244" y="1217377"/>
                  </a:lnTo>
                </a:path>
                <a:path w="11905615" h="2218690">
                  <a:moveTo>
                    <a:pt x="3333367" y="1080764"/>
                  </a:moveTo>
                  <a:lnTo>
                    <a:pt x="3333367" y="1080764"/>
                  </a:lnTo>
                </a:path>
                <a:path w="11905615" h="2218690">
                  <a:moveTo>
                    <a:pt x="3312116" y="1102015"/>
                  </a:moveTo>
                  <a:lnTo>
                    <a:pt x="3312116" y="1102015"/>
                  </a:lnTo>
                </a:path>
                <a:path w="11905615" h="2218690">
                  <a:moveTo>
                    <a:pt x="3290865" y="1123266"/>
                  </a:moveTo>
                  <a:lnTo>
                    <a:pt x="3290865" y="1123266"/>
                  </a:lnTo>
                </a:path>
                <a:path w="11905615" h="2218690">
                  <a:moveTo>
                    <a:pt x="3269614" y="1143505"/>
                  </a:moveTo>
                  <a:lnTo>
                    <a:pt x="3269614" y="1143505"/>
                  </a:lnTo>
                </a:path>
                <a:path w="11905615" h="2218690">
                  <a:moveTo>
                    <a:pt x="3249375" y="1164756"/>
                  </a:moveTo>
                  <a:lnTo>
                    <a:pt x="3249375" y="1164756"/>
                  </a:lnTo>
                </a:path>
                <a:path w="11905615" h="2218690">
                  <a:moveTo>
                    <a:pt x="3301997" y="1070644"/>
                  </a:moveTo>
                  <a:lnTo>
                    <a:pt x="3301997" y="1070644"/>
                  </a:lnTo>
                </a:path>
                <a:path w="11905615" h="2218690">
                  <a:moveTo>
                    <a:pt x="3280746" y="1090883"/>
                  </a:moveTo>
                  <a:lnTo>
                    <a:pt x="3280746" y="1090883"/>
                  </a:lnTo>
                </a:path>
                <a:path w="11905615" h="2218690">
                  <a:moveTo>
                    <a:pt x="3259495" y="1112134"/>
                  </a:moveTo>
                  <a:lnTo>
                    <a:pt x="3259495" y="1112134"/>
                  </a:lnTo>
                </a:path>
                <a:path w="11905615" h="2218690">
                  <a:moveTo>
                    <a:pt x="3238244" y="1133385"/>
                  </a:moveTo>
                  <a:lnTo>
                    <a:pt x="3238244" y="1133385"/>
                  </a:lnTo>
                </a:path>
                <a:path w="11905615" h="2218690">
                  <a:moveTo>
                    <a:pt x="3269614" y="1059513"/>
                  </a:moveTo>
                  <a:lnTo>
                    <a:pt x="3269614" y="1059513"/>
                  </a:lnTo>
                </a:path>
                <a:path w="11905615" h="2218690">
                  <a:moveTo>
                    <a:pt x="3249375" y="1080764"/>
                  </a:moveTo>
                  <a:lnTo>
                    <a:pt x="3249375" y="1080764"/>
                  </a:lnTo>
                </a:path>
                <a:path w="11905615" h="2218690">
                  <a:moveTo>
                    <a:pt x="3701718" y="1090883"/>
                  </a:moveTo>
                  <a:lnTo>
                    <a:pt x="3701718" y="1090883"/>
                  </a:lnTo>
                </a:path>
                <a:path w="11905615" h="2218690">
                  <a:moveTo>
                    <a:pt x="3680467" y="1112134"/>
                  </a:moveTo>
                  <a:lnTo>
                    <a:pt x="3680467" y="1112134"/>
                  </a:lnTo>
                </a:path>
                <a:path w="11905615" h="2218690">
                  <a:moveTo>
                    <a:pt x="3660228" y="1133385"/>
                  </a:moveTo>
                  <a:lnTo>
                    <a:pt x="3660228" y="1133385"/>
                  </a:lnTo>
                </a:path>
                <a:path w="11905615" h="2218690">
                  <a:moveTo>
                    <a:pt x="3638977" y="1154636"/>
                  </a:moveTo>
                  <a:lnTo>
                    <a:pt x="3638977" y="1154636"/>
                  </a:lnTo>
                </a:path>
                <a:path w="11905615" h="2218690">
                  <a:moveTo>
                    <a:pt x="3617726" y="1175887"/>
                  </a:moveTo>
                  <a:lnTo>
                    <a:pt x="3617726" y="1175887"/>
                  </a:lnTo>
                </a:path>
                <a:path w="11905615" h="2218690">
                  <a:moveTo>
                    <a:pt x="3596475" y="1197138"/>
                  </a:moveTo>
                  <a:lnTo>
                    <a:pt x="3596475" y="1197138"/>
                  </a:lnTo>
                </a:path>
                <a:path w="11905615" h="2218690">
                  <a:moveTo>
                    <a:pt x="3575224" y="1217377"/>
                  </a:moveTo>
                  <a:lnTo>
                    <a:pt x="3575224" y="1217377"/>
                  </a:lnTo>
                </a:path>
                <a:path w="11905615" h="2218690">
                  <a:moveTo>
                    <a:pt x="3553973" y="1238628"/>
                  </a:moveTo>
                  <a:lnTo>
                    <a:pt x="3553973" y="1238628"/>
                  </a:lnTo>
                </a:path>
                <a:path w="11905615" h="2218690">
                  <a:moveTo>
                    <a:pt x="3533734" y="1259879"/>
                  </a:moveTo>
                  <a:lnTo>
                    <a:pt x="3533734" y="1259879"/>
                  </a:lnTo>
                </a:path>
                <a:path w="11905615" h="2218690">
                  <a:moveTo>
                    <a:pt x="3512483" y="1281130"/>
                  </a:moveTo>
                  <a:lnTo>
                    <a:pt x="3512483" y="1281130"/>
                  </a:lnTo>
                </a:path>
                <a:path w="11905615" h="2218690">
                  <a:moveTo>
                    <a:pt x="3459861" y="1291249"/>
                  </a:moveTo>
                  <a:lnTo>
                    <a:pt x="3459861" y="1291249"/>
                  </a:lnTo>
                </a:path>
                <a:path w="11905615" h="2218690">
                  <a:moveTo>
                    <a:pt x="3438610" y="1312500"/>
                  </a:moveTo>
                  <a:lnTo>
                    <a:pt x="3438610" y="1312500"/>
                  </a:lnTo>
                </a:path>
                <a:path w="11905615" h="2218690">
                  <a:moveTo>
                    <a:pt x="3670347" y="1080764"/>
                  </a:moveTo>
                  <a:lnTo>
                    <a:pt x="3670347" y="1080764"/>
                  </a:lnTo>
                </a:path>
                <a:path w="11905615" h="2218690">
                  <a:moveTo>
                    <a:pt x="3649096" y="1102015"/>
                  </a:moveTo>
                  <a:lnTo>
                    <a:pt x="3649096" y="1102015"/>
                  </a:lnTo>
                </a:path>
                <a:path w="11905615" h="2218690">
                  <a:moveTo>
                    <a:pt x="3627845" y="1123266"/>
                  </a:moveTo>
                  <a:lnTo>
                    <a:pt x="3627845" y="1123266"/>
                  </a:lnTo>
                </a:path>
                <a:path w="11905615" h="2218690">
                  <a:moveTo>
                    <a:pt x="3607606" y="1143505"/>
                  </a:moveTo>
                  <a:lnTo>
                    <a:pt x="3607606" y="1143505"/>
                  </a:lnTo>
                </a:path>
                <a:path w="11905615" h="2218690">
                  <a:moveTo>
                    <a:pt x="3586355" y="1164756"/>
                  </a:moveTo>
                  <a:lnTo>
                    <a:pt x="3586355" y="1164756"/>
                  </a:lnTo>
                </a:path>
                <a:path w="11905615" h="2218690">
                  <a:moveTo>
                    <a:pt x="3565104" y="1186007"/>
                  </a:moveTo>
                  <a:lnTo>
                    <a:pt x="3565104" y="1186007"/>
                  </a:lnTo>
                </a:path>
                <a:path w="11905615" h="2218690">
                  <a:moveTo>
                    <a:pt x="3543853" y="1207257"/>
                  </a:moveTo>
                  <a:lnTo>
                    <a:pt x="3543853" y="1207257"/>
                  </a:lnTo>
                </a:path>
                <a:path w="11905615" h="2218690">
                  <a:moveTo>
                    <a:pt x="3522602" y="1228508"/>
                  </a:moveTo>
                  <a:lnTo>
                    <a:pt x="3522602" y="1228508"/>
                  </a:lnTo>
                </a:path>
                <a:path w="11905615" h="2218690">
                  <a:moveTo>
                    <a:pt x="3501351" y="1249759"/>
                  </a:moveTo>
                  <a:lnTo>
                    <a:pt x="3501351" y="1249759"/>
                  </a:lnTo>
                </a:path>
                <a:path w="11905615" h="2218690">
                  <a:moveTo>
                    <a:pt x="3481112" y="1269998"/>
                  </a:moveTo>
                  <a:lnTo>
                    <a:pt x="3481112" y="1269998"/>
                  </a:lnTo>
                </a:path>
                <a:path w="11905615" h="2218690">
                  <a:moveTo>
                    <a:pt x="3407240" y="1302381"/>
                  </a:moveTo>
                  <a:lnTo>
                    <a:pt x="3407240" y="1302381"/>
                  </a:lnTo>
                </a:path>
                <a:path w="11905615" h="2218690">
                  <a:moveTo>
                    <a:pt x="3385989" y="1322620"/>
                  </a:moveTo>
                  <a:lnTo>
                    <a:pt x="3385989" y="1322620"/>
                  </a:lnTo>
                </a:path>
                <a:path w="11905615" h="2218690">
                  <a:moveTo>
                    <a:pt x="3617726" y="1090883"/>
                  </a:moveTo>
                  <a:lnTo>
                    <a:pt x="3617726" y="1090883"/>
                  </a:lnTo>
                </a:path>
                <a:path w="11905615" h="2218690">
                  <a:moveTo>
                    <a:pt x="3596475" y="1112134"/>
                  </a:moveTo>
                  <a:lnTo>
                    <a:pt x="3596475" y="1112134"/>
                  </a:lnTo>
                </a:path>
                <a:path w="11905615" h="2218690">
                  <a:moveTo>
                    <a:pt x="3575224" y="1133385"/>
                  </a:moveTo>
                  <a:lnTo>
                    <a:pt x="3575224" y="1133385"/>
                  </a:lnTo>
                </a:path>
                <a:path w="11905615" h="2218690">
                  <a:moveTo>
                    <a:pt x="3553973" y="1154636"/>
                  </a:moveTo>
                  <a:lnTo>
                    <a:pt x="3553973" y="1154636"/>
                  </a:lnTo>
                </a:path>
                <a:path w="11905615" h="2218690">
                  <a:moveTo>
                    <a:pt x="3533734" y="1175887"/>
                  </a:moveTo>
                  <a:lnTo>
                    <a:pt x="3533734" y="1175887"/>
                  </a:lnTo>
                </a:path>
                <a:path w="11905615" h="2218690">
                  <a:moveTo>
                    <a:pt x="3512483" y="1197138"/>
                  </a:moveTo>
                  <a:lnTo>
                    <a:pt x="3512483" y="1197138"/>
                  </a:lnTo>
                </a:path>
                <a:path w="11905615" h="2218690">
                  <a:moveTo>
                    <a:pt x="3491232" y="1217377"/>
                  </a:moveTo>
                  <a:lnTo>
                    <a:pt x="3491232" y="1217377"/>
                  </a:lnTo>
                </a:path>
                <a:path w="11905615" h="2218690">
                  <a:moveTo>
                    <a:pt x="3469981" y="1238628"/>
                  </a:moveTo>
                  <a:lnTo>
                    <a:pt x="3469981" y="1238628"/>
                  </a:lnTo>
                </a:path>
                <a:path w="11905615" h="2218690">
                  <a:moveTo>
                    <a:pt x="3448730" y="1259879"/>
                  </a:moveTo>
                  <a:lnTo>
                    <a:pt x="3448730" y="1259879"/>
                  </a:lnTo>
                </a:path>
                <a:path w="11905615" h="2218690">
                  <a:moveTo>
                    <a:pt x="3428491" y="1281130"/>
                  </a:moveTo>
                  <a:lnTo>
                    <a:pt x="3428491" y="1281130"/>
                  </a:lnTo>
                </a:path>
                <a:path w="11905615" h="2218690">
                  <a:moveTo>
                    <a:pt x="3374857" y="1291249"/>
                  </a:moveTo>
                  <a:lnTo>
                    <a:pt x="3374857" y="1291249"/>
                  </a:lnTo>
                </a:path>
                <a:path w="11905615" h="2218690">
                  <a:moveTo>
                    <a:pt x="3354618" y="1312500"/>
                  </a:moveTo>
                  <a:lnTo>
                    <a:pt x="3354618" y="1312500"/>
                  </a:lnTo>
                </a:path>
                <a:path w="11905615" h="2218690">
                  <a:moveTo>
                    <a:pt x="3586355" y="1080764"/>
                  </a:moveTo>
                  <a:lnTo>
                    <a:pt x="3586355" y="1080764"/>
                  </a:lnTo>
                </a:path>
                <a:path w="11905615" h="2218690">
                  <a:moveTo>
                    <a:pt x="3565104" y="1102015"/>
                  </a:moveTo>
                  <a:lnTo>
                    <a:pt x="3565104" y="1102015"/>
                  </a:lnTo>
                </a:path>
                <a:path w="11905615" h="2218690">
                  <a:moveTo>
                    <a:pt x="3543853" y="1123266"/>
                  </a:moveTo>
                  <a:lnTo>
                    <a:pt x="3543853" y="1123266"/>
                  </a:lnTo>
                </a:path>
                <a:path w="11905615" h="2218690">
                  <a:moveTo>
                    <a:pt x="3522602" y="1143505"/>
                  </a:moveTo>
                  <a:lnTo>
                    <a:pt x="3522602" y="1143505"/>
                  </a:lnTo>
                </a:path>
                <a:path w="11905615" h="2218690">
                  <a:moveTo>
                    <a:pt x="3501351" y="1164756"/>
                  </a:moveTo>
                  <a:lnTo>
                    <a:pt x="3501351" y="1164756"/>
                  </a:lnTo>
                </a:path>
                <a:path w="11905615" h="2218690">
                  <a:moveTo>
                    <a:pt x="3481112" y="1186007"/>
                  </a:moveTo>
                  <a:lnTo>
                    <a:pt x="3481112" y="1186007"/>
                  </a:lnTo>
                </a:path>
                <a:path w="11905615" h="2218690">
                  <a:moveTo>
                    <a:pt x="3459861" y="1207257"/>
                  </a:moveTo>
                  <a:lnTo>
                    <a:pt x="3459861" y="1207257"/>
                  </a:lnTo>
                </a:path>
                <a:path w="11905615" h="2218690">
                  <a:moveTo>
                    <a:pt x="3438610" y="1228508"/>
                  </a:moveTo>
                  <a:lnTo>
                    <a:pt x="3438610" y="1228508"/>
                  </a:lnTo>
                </a:path>
                <a:path w="11905615" h="2218690">
                  <a:moveTo>
                    <a:pt x="3417359" y="1249759"/>
                  </a:moveTo>
                  <a:lnTo>
                    <a:pt x="3417359" y="1249759"/>
                  </a:lnTo>
                </a:path>
                <a:path w="11905615" h="2218690">
                  <a:moveTo>
                    <a:pt x="3396108" y="1269998"/>
                  </a:moveTo>
                  <a:lnTo>
                    <a:pt x="3396108" y="1269998"/>
                  </a:lnTo>
                </a:path>
                <a:path w="11905615" h="2218690">
                  <a:moveTo>
                    <a:pt x="3322236" y="1302381"/>
                  </a:moveTo>
                  <a:lnTo>
                    <a:pt x="3322236" y="1302381"/>
                  </a:lnTo>
                </a:path>
                <a:path w="11905615" h="2218690">
                  <a:moveTo>
                    <a:pt x="3301997" y="1322620"/>
                  </a:moveTo>
                  <a:lnTo>
                    <a:pt x="3301997" y="1322620"/>
                  </a:lnTo>
                </a:path>
                <a:path w="11905615" h="2218690">
                  <a:moveTo>
                    <a:pt x="3553973" y="1070644"/>
                  </a:moveTo>
                  <a:lnTo>
                    <a:pt x="3553973" y="1070644"/>
                  </a:lnTo>
                </a:path>
                <a:path w="11905615" h="2218690">
                  <a:moveTo>
                    <a:pt x="3533734" y="1090883"/>
                  </a:moveTo>
                  <a:lnTo>
                    <a:pt x="3533734" y="1090883"/>
                  </a:lnTo>
                </a:path>
                <a:path w="11905615" h="2218690">
                  <a:moveTo>
                    <a:pt x="3512483" y="1112134"/>
                  </a:moveTo>
                  <a:lnTo>
                    <a:pt x="3512483" y="1112134"/>
                  </a:lnTo>
                </a:path>
                <a:path w="11905615" h="2218690">
                  <a:moveTo>
                    <a:pt x="3491232" y="1133385"/>
                  </a:moveTo>
                  <a:lnTo>
                    <a:pt x="3491232" y="1133385"/>
                  </a:lnTo>
                </a:path>
                <a:path w="11905615" h="2218690">
                  <a:moveTo>
                    <a:pt x="3469981" y="1154636"/>
                  </a:moveTo>
                  <a:lnTo>
                    <a:pt x="3469981" y="1154636"/>
                  </a:lnTo>
                </a:path>
                <a:path w="11905615" h="2218690">
                  <a:moveTo>
                    <a:pt x="3448730" y="1175887"/>
                  </a:moveTo>
                  <a:lnTo>
                    <a:pt x="3448730" y="1175887"/>
                  </a:lnTo>
                </a:path>
                <a:path w="11905615" h="2218690">
                  <a:moveTo>
                    <a:pt x="3428491" y="1197138"/>
                  </a:moveTo>
                  <a:lnTo>
                    <a:pt x="3428491" y="1197138"/>
                  </a:lnTo>
                </a:path>
                <a:path w="11905615" h="2218690">
                  <a:moveTo>
                    <a:pt x="3407240" y="1217377"/>
                  </a:moveTo>
                  <a:lnTo>
                    <a:pt x="3407240" y="1217377"/>
                  </a:lnTo>
                </a:path>
                <a:path w="11905615" h="2218690">
                  <a:moveTo>
                    <a:pt x="3385989" y="1238628"/>
                  </a:moveTo>
                  <a:lnTo>
                    <a:pt x="3385989" y="1238628"/>
                  </a:lnTo>
                </a:path>
                <a:path w="11905615" h="2218690">
                  <a:moveTo>
                    <a:pt x="3364738" y="1259879"/>
                  </a:moveTo>
                  <a:lnTo>
                    <a:pt x="3364738" y="1259879"/>
                  </a:lnTo>
                </a:path>
                <a:path w="11905615" h="2218690">
                  <a:moveTo>
                    <a:pt x="3343487" y="1281130"/>
                  </a:moveTo>
                  <a:lnTo>
                    <a:pt x="3343487" y="1281130"/>
                  </a:lnTo>
                </a:path>
                <a:path w="11905615" h="2218690">
                  <a:moveTo>
                    <a:pt x="3290865" y="1291249"/>
                  </a:moveTo>
                  <a:lnTo>
                    <a:pt x="3290865" y="1291249"/>
                  </a:lnTo>
                </a:path>
                <a:path w="11905615" h="2218690">
                  <a:moveTo>
                    <a:pt x="3269614" y="1312500"/>
                  </a:moveTo>
                  <a:lnTo>
                    <a:pt x="3269614" y="1312500"/>
                  </a:lnTo>
                </a:path>
                <a:path w="11905615" h="2218690">
                  <a:moveTo>
                    <a:pt x="3249375" y="1333751"/>
                  </a:moveTo>
                  <a:lnTo>
                    <a:pt x="3249375" y="1333751"/>
                  </a:lnTo>
                </a:path>
                <a:path w="11905615" h="2218690">
                  <a:moveTo>
                    <a:pt x="3501351" y="1080764"/>
                  </a:moveTo>
                  <a:lnTo>
                    <a:pt x="3501351" y="1080764"/>
                  </a:lnTo>
                </a:path>
                <a:path w="11905615" h="2218690">
                  <a:moveTo>
                    <a:pt x="3481112" y="1102015"/>
                  </a:moveTo>
                  <a:lnTo>
                    <a:pt x="3481112" y="1102015"/>
                  </a:lnTo>
                </a:path>
                <a:path w="11905615" h="2218690">
                  <a:moveTo>
                    <a:pt x="3459861" y="1123266"/>
                  </a:moveTo>
                  <a:lnTo>
                    <a:pt x="3459861" y="1123266"/>
                  </a:lnTo>
                </a:path>
                <a:path w="11905615" h="2218690">
                  <a:moveTo>
                    <a:pt x="3438610" y="1143505"/>
                  </a:moveTo>
                  <a:lnTo>
                    <a:pt x="3438610" y="1143505"/>
                  </a:lnTo>
                </a:path>
                <a:path w="11905615" h="2218690">
                  <a:moveTo>
                    <a:pt x="3417359" y="1164756"/>
                  </a:moveTo>
                  <a:lnTo>
                    <a:pt x="3417359" y="1164756"/>
                  </a:lnTo>
                </a:path>
                <a:path w="11905615" h="2218690">
                  <a:moveTo>
                    <a:pt x="3396108" y="1186007"/>
                  </a:moveTo>
                  <a:lnTo>
                    <a:pt x="3396108" y="1186007"/>
                  </a:lnTo>
                </a:path>
                <a:path w="11905615" h="2218690">
                  <a:moveTo>
                    <a:pt x="3374857" y="1207257"/>
                  </a:moveTo>
                  <a:lnTo>
                    <a:pt x="3374857" y="1207257"/>
                  </a:lnTo>
                </a:path>
                <a:path w="11905615" h="2218690">
                  <a:moveTo>
                    <a:pt x="3354618" y="1228508"/>
                  </a:moveTo>
                  <a:lnTo>
                    <a:pt x="3354618" y="1228508"/>
                  </a:lnTo>
                </a:path>
                <a:path w="11905615" h="2218690">
                  <a:moveTo>
                    <a:pt x="3333367" y="1249759"/>
                  </a:moveTo>
                  <a:lnTo>
                    <a:pt x="3333367" y="1249759"/>
                  </a:lnTo>
                </a:path>
                <a:path w="11905615" h="2218690">
                  <a:moveTo>
                    <a:pt x="3312116" y="1269998"/>
                  </a:moveTo>
                  <a:lnTo>
                    <a:pt x="3312116" y="1269998"/>
                  </a:lnTo>
                </a:path>
                <a:path w="11905615" h="2218690">
                  <a:moveTo>
                    <a:pt x="3238244" y="1302381"/>
                  </a:moveTo>
                  <a:lnTo>
                    <a:pt x="3238244" y="1302381"/>
                  </a:lnTo>
                </a:path>
                <a:path w="11905615" h="2218690">
                  <a:moveTo>
                    <a:pt x="3469981" y="1070644"/>
                  </a:moveTo>
                  <a:lnTo>
                    <a:pt x="3469981" y="1070644"/>
                  </a:lnTo>
                </a:path>
                <a:path w="11905615" h="2218690">
                  <a:moveTo>
                    <a:pt x="3448730" y="1090883"/>
                  </a:moveTo>
                  <a:lnTo>
                    <a:pt x="3448730" y="1090883"/>
                  </a:lnTo>
                </a:path>
                <a:path w="11905615" h="2218690">
                  <a:moveTo>
                    <a:pt x="3428491" y="1112134"/>
                  </a:moveTo>
                  <a:lnTo>
                    <a:pt x="3428491" y="1112134"/>
                  </a:lnTo>
                </a:path>
                <a:path w="11905615" h="2218690">
                  <a:moveTo>
                    <a:pt x="3407240" y="1133385"/>
                  </a:moveTo>
                  <a:lnTo>
                    <a:pt x="3407240" y="1133385"/>
                  </a:lnTo>
                </a:path>
                <a:path w="11905615" h="2218690">
                  <a:moveTo>
                    <a:pt x="3385989" y="1154636"/>
                  </a:moveTo>
                  <a:lnTo>
                    <a:pt x="3385989" y="1154636"/>
                  </a:lnTo>
                </a:path>
                <a:path w="11905615" h="2218690">
                  <a:moveTo>
                    <a:pt x="3364738" y="1175887"/>
                  </a:moveTo>
                  <a:lnTo>
                    <a:pt x="3364738" y="1175887"/>
                  </a:lnTo>
                </a:path>
                <a:path w="11905615" h="2218690">
                  <a:moveTo>
                    <a:pt x="3343487" y="1197138"/>
                  </a:moveTo>
                  <a:lnTo>
                    <a:pt x="3343487" y="1197138"/>
                  </a:lnTo>
                </a:path>
                <a:path w="11905615" h="2218690">
                  <a:moveTo>
                    <a:pt x="3322236" y="1217377"/>
                  </a:moveTo>
                  <a:lnTo>
                    <a:pt x="3322236" y="1217377"/>
                  </a:lnTo>
                </a:path>
                <a:path w="11905615" h="2218690">
                  <a:moveTo>
                    <a:pt x="3301997" y="1238628"/>
                  </a:moveTo>
                  <a:lnTo>
                    <a:pt x="3301997" y="1238628"/>
                  </a:lnTo>
                </a:path>
                <a:path w="11905615" h="2218690">
                  <a:moveTo>
                    <a:pt x="3280746" y="1259879"/>
                  </a:moveTo>
                  <a:lnTo>
                    <a:pt x="3280746" y="1259879"/>
                  </a:lnTo>
                </a:path>
                <a:path w="11905615" h="2218690">
                  <a:moveTo>
                    <a:pt x="3259495" y="1281130"/>
                  </a:moveTo>
                  <a:lnTo>
                    <a:pt x="3259495" y="1281130"/>
                  </a:lnTo>
                </a:path>
                <a:path w="11905615" h="2218690">
                  <a:moveTo>
                    <a:pt x="3417359" y="1080764"/>
                  </a:moveTo>
                  <a:lnTo>
                    <a:pt x="3417359" y="1080764"/>
                  </a:lnTo>
                </a:path>
                <a:path w="11905615" h="2218690">
                  <a:moveTo>
                    <a:pt x="3396108" y="1102015"/>
                  </a:moveTo>
                  <a:lnTo>
                    <a:pt x="3396108" y="1102015"/>
                  </a:lnTo>
                </a:path>
                <a:path w="11905615" h="2218690">
                  <a:moveTo>
                    <a:pt x="3374857" y="1123266"/>
                  </a:moveTo>
                  <a:lnTo>
                    <a:pt x="3374857" y="1123266"/>
                  </a:lnTo>
                </a:path>
                <a:path w="11905615" h="2218690">
                  <a:moveTo>
                    <a:pt x="3944586" y="1143505"/>
                  </a:moveTo>
                  <a:lnTo>
                    <a:pt x="3944586" y="1143505"/>
                  </a:lnTo>
                </a:path>
                <a:path w="11905615" h="2218690">
                  <a:moveTo>
                    <a:pt x="3923335" y="1164756"/>
                  </a:moveTo>
                  <a:lnTo>
                    <a:pt x="3923335" y="1164756"/>
                  </a:lnTo>
                </a:path>
                <a:path w="11905615" h="2218690">
                  <a:moveTo>
                    <a:pt x="3902084" y="1186007"/>
                  </a:moveTo>
                  <a:lnTo>
                    <a:pt x="3902084" y="1186007"/>
                  </a:lnTo>
                </a:path>
                <a:path w="11905615" h="2218690">
                  <a:moveTo>
                    <a:pt x="3880833" y="1207257"/>
                  </a:moveTo>
                  <a:lnTo>
                    <a:pt x="3880833" y="1207257"/>
                  </a:lnTo>
                </a:path>
                <a:path w="11905615" h="2218690">
                  <a:moveTo>
                    <a:pt x="3859582" y="1228508"/>
                  </a:moveTo>
                  <a:lnTo>
                    <a:pt x="3859582" y="1228508"/>
                  </a:lnTo>
                </a:path>
                <a:path w="11905615" h="2218690">
                  <a:moveTo>
                    <a:pt x="3839343" y="1249759"/>
                  </a:moveTo>
                  <a:lnTo>
                    <a:pt x="3839343" y="1249759"/>
                  </a:lnTo>
                </a:path>
                <a:path w="11905615" h="2218690">
                  <a:moveTo>
                    <a:pt x="3818092" y="1269998"/>
                  </a:moveTo>
                  <a:lnTo>
                    <a:pt x="3818092" y="1269998"/>
                  </a:lnTo>
                </a:path>
                <a:path w="11905615" h="2218690">
                  <a:moveTo>
                    <a:pt x="3796841" y="1291249"/>
                  </a:moveTo>
                  <a:lnTo>
                    <a:pt x="3796841" y="1291249"/>
                  </a:lnTo>
                </a:path>
                <a:path w="11905615" h="2218690">
                  <a:moveTo>
                    <a:pt x="3744220" y="1302381"/>
                  </a:moveTo>
                  <a:lnTo>
                    <a:pt x="3744220" y="1302381"/>
                  </a:lnTo>
                </a:path>
                <a:path w="11905615" h="2218690">
                  <a:moveTo>
                    <a:pt x="3933454" y="1112134"/>
                  </a:moveTo>
                  <a:lnTo>
                    <a:pt x="3933454" y="1112134"/>
                  </a:lnTo>
                </a:path>
                <a:path w="11905615" h="2218690">
                  <a:moveTo>
                    <a:pt x="3912203" y="1133385"/>
                  </a:moveTo>
                  <a:lnTo>
                    <a:pt x="3912203" y="1133385"/>
                  </a:lnTo>
                </a:path>
                <a:path w="11905615" h="2218690">
                  <a:moveTo>
                    <a:pt x="3891964" y="1154636"/>
                  </a:moveTo>
                  <a:lnTo>
                    <a:pt x="3891964" y="1154636"/>
                  </a:lnTo>
                </a:path>
                <a:path w="11905615" h="2218690">
                  <a:moveTo>
                    <a:pt x="3870713" y="1175887"/>
                  </a:moveTo>
                  <a:lnTo>
                    <a:pt x="3870713" y="1175887"/>
                  </a:lnTo>
                </a:path>
                <a:path w="11905615" h="2218690">
                  <a:moveTo>
                    <a:pt x="3849463" y="1197138"/>
                  </a:moveTo>
                  <a:lnTo>
                    <a:pt x="3849463" y="1197138"/>
                  </a:lnTo>
                </a:path>
                <a:path w="11905615" h="2218690">
                  <a:moveTo>
                    <a:pt x="3828212" y="1217377"/>
                  </a:moveTo>
                  <a:lnTo>
                    <a:pt x="3828212" y="1217377"/>
                  </a:lnTo>
                </a:path>
                <a:path w="11905615" h="2218690">
                  <a:moveTo>
                    <a:pt x="3806961" y="1238628"/>
                  </a:moveTo>
                  <a:lnTo>
                    <a:pt x="3806961" y="1238628"/>
                  </a:lnTo>
                </a:path>
                <a:path w="11905615" h="2218690">
                  <a:moveTo>
                    <a:pt x="3786722" y="1259879"/>
                  </a:moveTo>
                  <a:lnTo>
                    <a:pt x="3786722" y="1259879"/>
                  </a:lnTo>
                </a:path>
                <a:path w="11905615" h="2218690">
                  <a:moveTo>
                    <a:pt x="3765471" y="1281130"/>
                  </a:moveTo>
                  <a:lnTo>
                    <a:pt x="3765471" y="1281130"/>
                  </a:lnTo>
                </a:path>
                <a:path w="11905615" h="2218690">
                  <a:moveTo>
                    <a:pt x="3902084" y="1102015"/>
                  </a:moveTo>
                  <a:lnTo>
                    <a:pt x="3902084" y="1102015"/>
                  </a:lnTo>
                </a:path>
                <a:path w="11905615" h="2218690">
                  <a:moveTo>
                    <a:pt x="3880833" y="1123266"/>
                  </a:moveTo>
                  <a:lnTo>
                    <a:pt x="3880833" y="1123266"/>
                  </a:lnTo>
                </a:path>
                <a:path w="11905615" h="2218690">
                  <a:moveTo>
                    <a:pt x="3859582" y="1143505"/>
                  </a:moveTo>
                  <a:lnTo>
                    <a:pt x="3859582" y="1143505"/>
                  </a:lnTo>
                </a:path>
                <a:path w="11905615" h="2218690">
                  <a:moveTo>
                    <a:pt x="3839343" y="1164756"/>
                  </a:moveTo>
                  <a:lnTo>
                    <a:pt x="3839343" y="1164756"/>
                  </a:lnTo>
                </a:path>
                <a:path w="11905615" h="2218690">
                  <a:moveTo>
                    <a:pt x="3818092" y="1186007"/>
                  </a:moveTo>
                  <a:lnTo>
                    <a:pt x="3818092" y="1186007"/>
                  </a:lnTo>
                </a:path>
                <a:path w="11905615" h="2218690">
                  <a:moveTo>
                    <a:pt x="3796841" y="1207257"/>
                  </a:moveTo>
                  <a:lnTo>
                    <a:pt x="3796841" y="1207257"/>
                  </a:lnTo>
                </a:path>
                <a:path w="11905615" h="2218690">
                  <a:moveTo>
                    <a:pt x="3775590" y="1228508"/>
                  </a:moveTo>
                  <a:lnTo>
                    <a:pt x="3775590" y="1228508"/>
                  </a:lnTo>
                </a:path>
                <a:path w="11905615" h="2218690">
                  <a:moveTo>
                    <a:pt x="3754339" y="1249759"/>
                  </a:moveTo>
                  <a:lnTo>
                    <a:pt x="3754339" y="1249759"/>
                  </a:lnTo>
                </a:path>
                <a:path w="11905615" h="2218690">
                  <a:moveTo>
                    <a:pt x="3733088" y="1269998"/>
                  </a:moveTo>
                  <a:lnTo>
                    <a:pt x="3733088" y="1269998"/>
                  </a:lnTo>
                </a:path>
                <a:path w="11905615" h="2218690">
                  <a:moveTo>
                    <a:pt x="3712849" y="1291249"/>
                  </a:moveTo>
                  <a:lnTo>
                    <a:pt x="3712849" y="1291249"/>
                  </a:lnTo>
                </a:path>
                <a:path w="11905615" h="2218690">
                  <a:moveTo>
                    <a:pt x="3660228" y="1302381"/>
                  </a:moveTo>
                  <a:lnTo>
                    <a:pt x="3660228" y="1302381"/>
                  </a:lnTo>
                </a:path>
                <a:path w="11905615" h="2218690">
                  <a:moveTo>
                    <a:pt x="3870713" y="1090883"/>
                  </a:moveTo>
                  <a:lnTo>
                    <a:pt x="3870713" y="1090883"/>
                  </a:lnTo>
                </a:path>
                <a:path w="11905615" h="2218690">
                  <a:moveTo>
                    <a:pt x="3849463" y="1112134"/>
                  </a:moveTo>
                  <a:lnTo>
                    <a:pt x="3849463" y="1112134"/>
                  </a:lnTo>
                </a:path>
                <a:path w="11905615" h="2218690">
                  <a:moveTo>
                    <a:pt x="3828212" y="1133385"/>
                  </a:moveTo>
                  <a:lnTo>
                    <a:pt x="3828212" y="1133385"/>
                  </a:lnTo>
                </a:path>
                <a:path w="11905615" h="2218690">
                  <a:moveTo>
                    <a:pt x="3806961" y="1154636"/>
                  </a:moveTo>
                  <a:lnTo>
                    <a:pt x="3806961" y="1154636"/>
                  </a:lnTo>
                </a:path>
                <a:path w="11905615" h="2218690">
                  <a:moveTo>
                    <a:pt x="3786722" y="1175887"/>
                  </a:moveTo>
                  <a:lnTo>
                    <a:pt x="3786722" y="1175887"/>
                  </a:lnTo>
                </a:path>
                <a:path w="11905615" h="2218690">
                  <a:moveTo>
                    <a:pt x="3765471" y="1197138"/>
                  </a:moveTo>
                  <a:lnTo>
                    <a:pt x="3765471" y="1197138"/>
                  </a:lnTo>
                </a:path>
                <a:path w="11905615" h="2218690">
                  <a:moveTo>
                    <a:pt x="3744220" y="1217377"/>
                  </a:moveTo>
                  <a:lnTo>
                    <a:pt x="3744220" y="1217377"/>
                  </a:lnTo>
                </a:path>
                <a:path w="11905615" h="2218690">
                  <a:moveTo>
                    <a:pt x="3722969" y="1238628"/>
                  </a:moveTo>
                  <a:lnTo>
                    <a:pt x="3722969" y="1238628"/>
                  </a:lnTo>
                </a:path>
                <a:path w="11905615" h="2218690">
                  <a:moveTo>
                    <a:pt x="3701718" y="1259879"/>
                  </a:moveTo>
                  <a:lnTo>
                    <a:pt x="3701718" y="1259879"/>
                  </a:lnTo>
                </a:path>
                <a:path w="11905615" h="2218690">
                  <a:moveTo>
                    <a:pt x="3680467" y="1281130"/>
                  </a:moveTo>
                  <a:lnTo>
                    <a:pt x="3680467" y="1281130"/>
                  </a:lnTo>
                </a:path>
                <a:path w="11905615" h="2218690">
                  <a:moveTo>
                    <a:pt x="3627845" y="1291249"/>
                  </a:moveTo>
                  <a:lnTo>
                    <a:pt x="3627845" y="1291249"/>
                  </a:lnTo>
                </a:path>
                <a:path w="11905615" h="2218690">
                  <a:moveTo>
                    <a:pt x="3607606" y="1312500"/>
                  </a:moveTo>
                  <a:lnTo>
                    <a:pt x="3607606" y="1312500"/>
                  </a:lnTo>
                </a:path>
                <a:path w="11905615" h="2218690">
                  <a:moveTo>
                    <a:pt x="3818092" y="1102015"/>
                  </a:moveTo>
                  <a:lnTo>
                    <a:pt x="3818092" y="1102015"/>
                  </a:lnTo>
                </a:path>
                <a:path w="11905615" h="2218690">
                  <a:moveTo>
                    <a:pt x="3796841" y="1123266"/>
                  </a:moveTo>
                  <a:lnTo>
                    <a:pt x="3796841" y="1123266"/>
                  </a:lnTo>
                </a:path>
                <a:path w="11905615" h="2218690">
                  <a:moveTo>
                    <a:pt x="3775590" y="1143505"/>
                  </a:moveTo>
                  <a:lnTo>
                    <a:pt x="3775590" y="1143505"/>
                  </a:lnTo>
                </a:path>
                <a:path w="11905615" h="2218690">
                  <a:moveTo>
                    <a:pt x="3754339" y="1164756"/>
                  </a:moveTo>
                  <a:lnTo>
                    <a:pt x="3754339" y="1164756"/>
                  </a:lnTo>
                </a:path>
                <a:path w="11905615" h="2218690">
                  <a:moveTo>
                    <a:pt x="3733088" y="1186007"/>
                  </a:moveTo>
                  <a:lnTo>
                    <a:pt x="3733088" y="1186007"/>
                  </a:lnTo>
                </a:path>
                <a:path w="11905615" h="2218690">
                  <a:moveTo>
                    <a:pt x="3712849" y="1207257"/>
                  </a:moveTo>
                  <a:lnTo>
                    <a:pt x="3712849" y="1207257"/>
                  </a:lnTo>
                </a:path>
                <a:path w="11905615" h="2218690">
                  <a:moveTo>
                    <a:pt x="3691598" y="1228508"/>
                  </a:moveTo>
                  <a:lnTo>
                    <a:pt x="3691598" y="1228508"/>
                  </a:lnTo>
                </a:path>
                <a:path w="11905615" h="2218690">
                  <a:moveTo>
                    <a:pt x="3670347" y="1249759"/>
                  </a:moveTo>
                  <a:lnTo>
                    <a:pt x="3670347" y="1249759"/>
                  </a:lnTo>
                </a:path>
                <a:path w="11905615" h="2218690">
                  <a:moveTo>
                    <a:pt x="3649096" y="1269998"/>
                  </a:moveTo>
                  <a:lnTo>
                    <a:pt x="3649096" y="1269998"/>
                  </a:lnTo>
                </a:path>
                <a:path w="11905615" h="2218690">
                  <a:moveTo>
                    <a:pt x="3575224" y="1302381"/>
                  </a:moveTo>
                  <a:lnTo>
                    <a:pt x="3575224" y="1302381"/>
                  </a:lnTo>
                </a:path>
                <a:path w="11905615" h="2218690">
                  <a:moveTo>
                    <a:pt x="3786722" y="1090883"/>
                  </a:moveTo>
                  <a:lnTo>
                    <a:pt x="3786722" y="1090883"/>
                  </a:lnTo>
                </a:path>
                <a:path w="11905615" h="2218690">
                  <a:moveTo>
                    <a:pt x="3765471" y="1112134"/>
                  </a:moveTo>
                  <a:lnTo>
                    <a:pt x="3765471" y="1112134"/>
                  </a:lnTo>
                </a:path>
                <a:path w="11905615" h="2218690">
                  <a:moveTo>
                    <a:pt x="3744220" y="1133385"/>
                  </a:moveTo>
                  <a:lnTo>
                    <a:pt x="3744220" y="1133385"/>
                  </a:lnTo>
                </a:path>
                <a:path w="11905615" h="2218690">
                  <a:moveTo>
                    <a:pt x="3722969" y="1154636"/>
                  </a:moveTo>
                  <a:lnTo>
                    <a:pt x="3722969" y="1154636"/>
                  </a:lnTo>
                </a:path>
                <a:path w="11905615" h="2218690">
                  <a:moveTo>
                    <a:pt x="3701718" y="1175887"/>
                  </a:moveTo>
                  <a:lnTo>
                    <a:pt x="3701718" y="1175887"/>
                  </a:lnTo>
                </a:path>
                <a:path w="11905615" h="2218690">
                  <a:moveTo>
                    <a:pt x="3680467" y="1197138"/>
                  </a:moveTo>
                  <a:lnTo>
                    <a:pt x="3680467" y="1197138"/>
                  </a:lnTo>
                </a:path>
                <a:path w="11905615" h="2218690">
                  <a:moveTo>
                    <a:pt x="3660228" y="1217377"/>
                  </a:moveTo>
                  <a:lnTo>
                    <a:pt x="3660228" y="1217377"/>
                  </a:lnTo>
                </a:path>
                <a:path w="11905615" h="2218690">
                  <a:moveTo>
                    <a:pt x="3638977" y="1238628"/>
                  </a:moveTo>
                  <a:lnTo>
                    <a:pt x="3638977" y="1238628"/>
                  </a:lnTo>
                </a:path>
                <a:path w="11905615" h="2218690">
                  <a:moveTo>
                    <a:pt x="3617726" y="1259879"/>
                  </a:moveTo>
                  <a:lnTo>
                    <a:pt x="3617726" y="1259879"/>
                  </a:lnTo>
                </a:path>
                <a:path w="11905615" h="2218690">
                  <a:moveTo>
                    <a:pt x="3596475" y="1281130"/>
                  </a:moveTo>
                  <a:lnTo>
                    <a:pt x="3596475" y="1281130"/>
                  </a:lnTo>
                </a:path>
                <a:path w="11905615" h="2218690">
                  <a:moveTo>
                    <a:pt x="3543853" y="1291249"/>
                  </a:moveTo>
                  <a:lnTo>
                    <a:pt x="3543853" y="1291249"/>
                  </a:lnTo>
                </a:path>
                <a:path w="11905615" h="2218690">
                  <a:moveTo>
                    <a:pt x="3522602" y="1312500"/>
                  </a:moveTo>
                  <a:lnTo>
                    <a:pt x="3522602" y="1312500"/>
                  </a:lnTo>
                </a:path>
                <a:path w="11905615" h="2218690">
                  <a:moveTo>
                    <a:pt x="3754339" y="1080764"/>
                  </a:moveTo>
                  <a:lnTo>
                    <a:pt x="3754339" y="1080764"/>
                  </a:lnTo>
                </a:path>
                <a:path w="11905615" h="2218690">
                  <a:moveTo>
                    <a:pt x="3733088" y="1102015"/>
                  </a:moveTo>
                  <a:lnTo>
                    <a:pt x="3733088" y="1102015"/>
                  </a:lnTo>
                </a:path>
                <a:path w="11905615" h="2218690">
                  <a:moveTo>
                    <a:pt x="3712849" y="1123266"/>
                  </a:moveTo>
                  <a:lnTo>
                    <a:pt x="3712849" y="1123266"/>
                  </a:lnTo>
                </a:path>
                <a:path w="11905615" h="2218690">
                  <a:moveTo>
                    <a:pt x="3691598" y="1143505"/>
                  </a:moveTo>
                  <a:lnTo>
                    <a:pt x="3691598" y="1143505"/>
                  </a:lnTo>
                </a:path>
                <a:path w="11905615" h="2218690">
                  <a:moveTo>
                    <a:pt x="3670347" y="1164756"/>
                  </a:moveTo>
                  <a:lnTo>
                    <a:pt x="3670347" y="1164756"/>
                  </a:lnTo>
                </a:path>
                <a:path w="11905615" h="2218690">
                  <a:moveTo>
                    <a:pt x="3649096" y="1186007"/>
                  </a:moveTo>
                  <a:lnTo>
                    <a:pt x="3649096" y="1186007"/>
                  </a:lnTo>
                </a:path>
                <a:path w="11905615" h="2218690">
                  <a:moveTo>
                    <a:pt x="3627845" y="1207257"/>
                  </a:moveTo>
                  <a:lnTo>
                    <a:pt x="3627845" y="1207257"/>
                  </a:lnTo>
                </a:path>
                <a:path w="11905615" h="2218690">
                  <a:moveTo>
                    <a:pt x="3607606" y="1228508"/>
                  </a:moveTo>
                  <a:lnTo>
                    <a:pt x="3607606" y="1228508"/>
                  </a:lnTo>
                </a:path>
                <a:path w="11905615" h="2218690">
                  <a:moveTo>
                    <a:pt x="3586355" y="1249759"/>
                  </a:moveTo>
                  <a:lnTo>
                    <a:pt x="3586355" y="1249759"/>
                  </a:lnTo>
                </a:path>
                <a:path w="11905615" h="2218690">
                  <a:moveTo>
                    <a:pt x="3565104" y="1269998"/>
                  </a:moveTo>
                  <a:lnTo>
                    <a:pt x="3565104" y="1269998"/>
                  </a:lnTo>
                </a:path>
                <a:path w="11905615" h="2218690">
                  <a:moveTo>
                    <a:pt x="3491232" y="1302381"/>
                  </a:moveTo>
                  <a:lnTo>
                    <a:pt x="3491232" y="1302381"/>
                  </a:lnTo>
                </a:path>
                <a:path w="11905615" h="2218690">
                  <a:moveTo>
                    <a:pt x="3469981" y="1322620"/>
                  </a:moveTo>
                  <a:lnTo>
                    <a:pt x="3469981" y="1322620"/>
                  </a:lnTo>
                </a:path>
                <a:path w="11905615" h="2218690">
                  <a:moveTo>
                    <a:pt x="3933454" y="1281130"/>
                  </a:moveTo>
                  <a:lnTo>
                    <a:pt x="3933454" y="1281130"/>
                  </a:lnTo>
                </a:path>
                <a:path w="11905615" h="2218690">
                  <a:moveTo>
                    <a:pt x="3944586" y="1228508"/>
                  </a:moveTo>
                  <a:lnTo>
                    <a:pt x="3944586" y="1228508"/>
                  </a:lnTo>
                </a:path>
                <a:path w="11905615" h="2218690">
                  <a:moveTo>
                    <a:pt x="3923335" y="1249759"/>
                  </a:moveTo>
                  <a:lnTo>
                    <a:pt x="3923335" y="1249759"/>
                  </a:lnTo>
                </a:path>
                <a:path w="11905615" h="2218690">
                  <a:moveTo>
                    <a:pt x="3902084" y="1269998"/>
                  </a:moveTo>
                  <a:lnTo>
                    <a:pt x="3902084" y="1269998"/>
                  </a:lnTo>
                </a:path>
                <a:path w="11905615" h="2218690">
                  <a:moveTo>
                    <a:pt x="3880833" y="1291249"/>
                  </a:moveTo>
                  <a:lnTo>
                    <a:pt x="3880833" y="1291249"/>
                  </a:lnTo>
                </a:path>
                <a:path w="11905615" h="2218690">
                  <a:moveTo>
                    <a:pt x="3828212" y="1302381"/>
                  </a:moveTo>
                  <a:lnTo>
                    <a:pt x="3828212" y="1302381"/>
                  </a:lnTo>
                </a:path>
                <a:path w="11905615" h="2218690">
                  <a:moveTo>
                    <a:pt x="3933454" y="1197138"/>
                  </a:moveTo>
                  <a:lnTo>
                    <a:pt x="3933454" y="1197138"/>
                  </a:lnTo>
                </a:path>
                <a:path w="11905615" h="2218690">
                  <a:moveTo>
                    <a:pt x="3912203" y="1217377"/>
                  </a:moveTo>
                  <a:lnTo>
                    <a:pt x="3912203" y="1217377"/>
                  </a:lnTo>
                </a:path>
                <a:path w="11905615" h="2218690">
                  <a:moveTo>
                    <a:pt x="3891964" y="1238628"/>
                  </a:moveTo>
                  <a:lnTo>
                    <a:pt x="3891964" y="1238628"/>
                  </a:lnTo>
                </a:path>
                <a:path w="11905615" h="2218690">
                  <a:moveTo>
                    <a:pt x="3870713" y="1259879"/>
                  </a:moveTo>
                  <a:lnTo>
                    <a:pt x="3870713" y="1259879"/>
                  </a:lnTo>
                </a:path>
                <a:path w="11905615" h="2218690">
                  <a:moveTo>
                    <a:pt x="3849463" y="1281130"/>
                  </a:moveTo>
                  <a:lnTo>
                    <a:pt x="3849463" y="1281130"/>
                  </a:lnTo>
                </a:path>
                <a:path w="11905615" h="2218690">
                  <a:moveTo>
                    <a:pt x="3374857" y="1333751"/>
                  </a:moveTo>
                  <a:lnTo>
                    <a:pt x="3379917" y="1328692"/>
                  </a:lnTo>
                </a:path>
                <a:path w="11905615" h="2218690">
                  <a:moveTo>
                    <a:pt x="3501351" y="1333751"/>
                  </a:moveTo>
                  <a:lnTo>
                    <a:pt x="3514507" y="1321608"/>
                  </a:lnTo>
                </a:path>
                <a:path w="11905615" h="2218690">
                  <a:moveTo>
                    <a:pt x="3627845" y="1333751"/>
                  </a:moveTo>
                  <a:lnTo>
                    <a:pt x="3648084" y="1313512"/>
                  </a:lnTo>
                </a:path>
                <a:path w="11905615" h="2218690">
                  <a:moveTo>
                    <a:pt x="3754339" y="1333751"/>
                  </a:moveTo>
                  <a:lnTo>
                    <a:pt x="3782674" y="1305417"/>
                  </a:lnTo>
                </a:path>
                <a:path w="11905615" h="2218690">
                  <a:moveTo>
                    <a:pt x="3880833" y="1333751"/>
                  </a:moveTo>
                  <a:lnTo>
                    <a:pt x="3916251" y="1298333"/>
                  </a:lnTo>
                </a:path>
                <a:path w="11905615" h="2218690">
                  <a:moveTo>
                    <a:pt x="2447910" y="870278"/>
                  </a:moveTo>
                  <a:lnTo>
                    <a:pt x="2508627" y="810573"/>
                  </a:lnTo>
                </a:path>
                <a:path w="11905615" h="2218690">
                  <a:moveTo>
                    <a:pt x="2447910" y="996772"/>
                  </a:moveTo>
                  <a:lnTo>
                    <a:pt x="2634109" y="810573"/>
                  </a:lnTo>
                </a:path>
                <a:path w="11905615" h="2218690">
                  <a:moveTo>
                    <a:pt x="2543033" y="1027130"/>
                  </a:moveTo>
                  <a:lnTo>
                    <a:pt x="2760603" y="810573"/>
                  </a:lnTo>
                </a:path>
                <a:path w="11905615" h="2218690">
                  <a:moveTo>
                    <a:pt x="2664467" y="1033202"/>
                  </a:moveTo>
                  <a:lnTo>
                    <a:pt x="2887097" y="810573"/>
                  </a:lnTo>
                </a:path>
                <a:path w="11905615" h="2218690">
                  <a:moveTo>
                    <a:pt x="2785902" y="1038262"/>
                  </a:moveTo>
                  <a:lnTo>
                    <a:pt x="3013591" y="810573"/>
                  </a:lnTo>
                </a:path>
                <a:path w="11905615" h="2218690">
                  <a:moveTo>
                    <a:pt x="2907336" y="1043321"/>
                  </a:moveTo>
                  <a:lnTo>
                    <a:pt x="3140085" y="810573"/>
                  </a:lnTo>
                </a:path>
                <a:path w="11905615" h="2218690">
                  <a:moveTo>
                    <a:pt x="3028770" y="1048381"/>
                  </a:moveTo>
                  <a:lnTo>
                    <a:pt x="3163359" y="913792"/>
                  </a:lnTo>
                </a:path>
                <a:path w="11905615" h="2218690">
                  <a:moveTo>
                    <a:pt x="3150204" y="1053441"/>
                  </a:moveTo>
                  <a:lnTo>
                    <a:pt x="3163359" y="1040286"/>
                  </a:lnTo>
                </a:path>
                <a:path w="11905615" h="2218690">
                  <a:moveTo>
                    <a:pt x="2564284" y="1028142"/>
                  </a:moveTo>
                  <a:lnTo>
                    <a:pt x="2447910" y="911768"/>
                  </a:lnTo>
                </a:path>
                <a:path w="11905615" h="2218690">
                  <a:moveTo>
                    <a:pt x="2696850" y="1034214"/>
                  </a:moveTo>
                  <a:lnTo>
                    <a:pt x="2472197" y="810573"/>
                  </a:lnTo>
                </a:path>
                <a:path w="11905615" h="2218690">
                  <a:moveTo>
                    <a:pt x="2828404" y="1039274"/>
                  </a:moveTo>
                  <a:lnTo>
                    <a:pt x="2598691" y="810573"/>
                  </a:lnTo>
                </a:path>
                <a:path w="11905615" h="2218690">
                  <a:moveTo>
                    <a:pt x="2959957" y="1045345"/>
                  </a:moveTo>
                  <a:lnTo>
                    <a:pt x="2725185" y="810573"/>
                  </a:lnTo>
                </a:path>
                <a:path w="11905615" h="2218690">
                  <a:moveTo>
                    <a:pt x="3092523" y="1050405"/>
                  </a:moveTo>
                  <a:lnTo>
                    <a:pt x="2851678" y="810573"/>
                  </a:lnTo>
                </a:path>
                <a:path w="11905615" h="2218690">
                  <a:moveTo>
                    <a:pt x="3163359" y="994748"/>
                  </a:moveTo>
                  <a:lnTo>
                    <a:pt x="2978172" y="810573"/>
                  </a:lnTo>
                </a:path>
                <a:path w="11905615" h="2218690">
                  <a:moveTo>
                    <a:pt x="3163359" y="868254"/>
                  </a:moveTo>
                  <a:lnTo>
                    <a:pt x="3104666" y="810573"/>
                  </a:lnTo>
                </a:path>
                <a:path w="11905615" h="2218690">
                  <a:moveTo>
                    <a:pt x="2564284" y="1049393"/>
                  </a:moveTo>
                  <a:lnTo>
                    <a:pt x="2564284" y="1049393"/>
                  </a:lnTo>
                </a:path>
                <a:path w="11905615" h="2218690">
                  <a:moveTo>
                    <a:pt x="2543033" y="1070644"/>
                  </a:moveTo>
                  <a:lnTo>
                    <a:pt x="2543033" y="1070644"/>
                  </a:lnTo>
                </a:path>
                <a:path w="11905615" h="2218690">
                  <a:moveTo>
                    <a:pt x="2521782" y="1090883"/>
                  </a:moveTo>
                  <a:lnTo>
                    <a:pt x="2521782" y="1090883"/>
                  </a:lnTo>
                </a:path>
                <a:path w="11905615" h="2218690">
                  <a:moveTo>
                    <a:pt x="2500531" y="1112134"/>
                  </a:moveTo>
                  <a:lnTo>
                    <a:pt x="2500531" y="1112134"/>
                  </a:lnTo>
                </a:path>
                <a:path w="11905615" h="2218690">
                  <a:moveTo>
                    <a:pt x="2480292" y="1133385"/>
                  </a:moveTo>
                  <a:lnTo>
                    <a:pt x="2480292" y="1133385"/>
                  </a:lnTo>
                </a:path>
                <a:path w="11905615" h="2218690">
                  <a:moveTo>
                    <a:pt x="2459041" y="1154636"/>
                  </a:moveTo>
                  <a:lnTo>
                    <a:pt x="2459041" y="1154636"/>
                  </a:lnTo>
                </a:path>
                <a:path w="11905615" h="2218690">
                  <a:moveTo>
                    <a:pt x="2532914" y="1038262"/>
                  </a:moveTo>
                  <a:lnTo>
                    <a:pt x="2532914" y="1038262"/>
                  </a:lnTo>
                </a:path>
                <a:path w="11905615" h="2218690">
                  <a:moveTo>
                    <a:pt x="2511663" y="1059513"/>
                  </a:moveTo>
                  <a:lnTo>
                    <a:pt x="2511663" y="1059513"/>
                  </a:lnTo>
                </a:path>
                <a:path w="11905615" h="2218690">
                  <a:moveTo>
                    <a:pt x="2490412" y="1080764"/>
                  </a:moveTo>
                  <a:lnTo>
                    <a:pt x="2490412" y="1080764"/>
                  </a:lnTo>
                </a:path>
                <a:path w="11905615" h="2218690">
                  <a:moveTo>
                    <a:pt x="2469161" y="1102015"/>
                  </a:moveTo>
                  <a:lnTo>
                    <a:pt x="2469161" y="1102015"/>
                  </a:lnTo>
                </a:path>
                <a:path w="11905615" h="2218690">
                  <a:moveTo>
                    <a:pt x="2447910" y="1123266"/>
                  </a:moveTo>
                  <a:lnTo>
                    <a:pt x="2447910" y="1123266"/>
                  </a:lnTo>
                </a:path>
                <a:path w="11905615" h="2218690">
                  <a:moveTo>
                    <a:pt x="2500531" y="1028142"/>
                  </a:moveTo>
                  <a:lnTo>
                    <a:pt x="2500531" y="1028142"/>
                  </a:lnTo>
                </a:path>
                <a:path w="11905615" h="2218690">
                  <a:moveTo>
                    <a:pt x="2480292" y="1049393"/>
                  </a:moveTo>
                  <a:lnTo>
                    <a:pt x="2480292" y="1049393"/>
                  </a:lnTo>
                </a:path>
                <a:path w="11905615" h="2218690">
                  <a:moveTo>
                    <a:pt x="2459041" y="1070644"/>
                  </a:moveTo>
                  <a:lnTo>
                    <a:pt x="2459041" y="1070644"/>
                  </a:lnTo>
                </a:path>
                <a:path w="11905615" h="2218690">
                  <a:moveTo>
                    <a:pt x="2447910" y="1038262"/>
                  </a:moveTo>
                  <a:lnTo>
                    <a:pt x="2447910" y="1038262"/>
                  </a:lnTo>
                </a:path>
                <a:path w="11905615" h="2218690">
                  <a:moveTo>
                    <a:pt x="2764651" y="1143505"/>
                  </a:moveTo>
                  <a:lnTo>
                    <a:pt x="2764651" y="1143505"/>
                  </a:lnTo>
                </a:path>
                <a:path w="11905615" h="2218690">
                  <a:moveTo>
                    <a:pt x="2743400" y="1164756"/>
                  </a:moveTo>
                  <a:lnTo>
                    <a:pt x="2743400" y="1164756"/>
                  </a:lnTo>
                </a:path>
                <a:path w="11905615" h="2218690">
                  <a:moveTo>
                    <a:pt x="2722149" y="1186007"/>
                  </a:moveTo>
                  <a:lnTo>
                    <a:pt x="2722149" y="1186007"/>
                  </a:lnTo>
                </a:path>
                <a:path w="11905615" h="2218690">
                  <a:moveTo>
                    <a:pt x="2700898" y="1207257"/>
                  </a:moveTo>
                  <a:lnTo>
                    <a:pt x="2700898" y="1207257"/>
                  </a:lnTo>
                </a:path>
                <a:path w="11905615" h="2218690">
                  <a:moveTo>
                    <a:pt x="2679647" y="1228508"/>
                  </a:moveTo>
                  <a:lnTo>
                    <a:pt x="2679647" y="1228508"/>
                  </a:lnTo>
                </a:path>
                <a:path w="11905615" h="2218690">
                  <a:moveTo>
                    <a:pt x="2658396" y="1249759"/>
                  </a:moveTo>
                  <a:lnTo>
                    <a:pt x="2658396" y="1249759"/>
                  </a:lnTo>
                </a:path>
                <a:path w="11905615" h="2218690">
                  <a:moveTo>
                    <a:pt x="2638157" y="1269998"/>
                  </a:moveTo>
                  <a:lnTo>
                    <a:pt x="2638157" y="1269998"/>
                  </a:lnTo>
                </a:path>
                <a:path w="11905615" h="2218690">
                  <a:moveTo>
                    <a:pt x="2585535" y="1281130"/>
                  </a:moveTo>
                  <a:lnTo>
                    <a:pt x="2585535" y="1281130"/>
                  </a:lnTo>
                </a:path>
                <a:path w="11905615" h="2218690">
                  <a:moveTo>
                    <a:pt x="2564284" y="1302381"/>
                  </a:moveTo>
                  <a:lnTo>
                    <a:pt x="2564284" y="1302381"/>
                  </a:lnTo>
                </a:path>
                <a:path w="11905615" h="2218690">
                  <a:moveTo>
                    <a:pt x="2543033" y="1322620"/>
                  </a:moveTo>
                  <a:lnTo>
                    <a:pt x="2543033" y="1322620"/>
                  </a:lnTo>
                </a:path>
                <a:path w="11905615" h="2218690">
                  <a:moveTo>
                    <a:pt x="2521782" y="1343871"/>
                  </a:moveTo>
                  <a:lnTo>
                    <a:pt x="2521782" y="1343871"/>
                  </a:lnTo>
                </a:path>
                <a:path w="11905615" h="2218690">
                  <a:moveTo>
                    <a:pt x="2500531" y="1365122"/>
                  </a:moveTo>
                  <a:lnTo>
                    <a:pt x="2500531" y="1365122"/>
                  </a:lnTo>
                </a:path>
                <a:path w="11905615" h="2218690">
                  <a:moveTo>
                    <a:pt x="2817272" y="1049393"/>
                  </a:moveTo>
                  <a:lnTo>
                    <a:pt x="2817272" y="1049393"/>
                  </a:lnTo>
                </a:path>
                <a:path w="11905615" h="2218690">
                  <a:moveTo>
                    <a:pt x="2796021" y="1070644"/>
                  </a:moveTo>
                  <a:lnTo>
                    <a:pt x="2796021" y="1070644"/>
                  </a:lnTo>
                </a:path>
                <a:path w="11905615" h="2218690">
                  <a:moveTo>
                    <a:pt x="2774770" y="1090883"/>
                  </a:moveTo>
                  <a:lnTo>
                    <a:pt x="2774770" y="1090883"/>
                  </a:lnTo>
                </a:path>
                <a:path w="11905615" h="2218690">
                  <a:moveTo>
                    <a:pt x="2753519" y="1112134"/>
                  </a:moveTo>
                  <a:lnTo>
                    <a:pt x="2753519" y="1112134"/>
                  </a:lnTo>
                </a:path>
                <a:path w="11905615" h="2218690">
                  <a:moveTo>
                    <a:pt x="2732268" y="1133385"/>
                  </a:moveTo>
                  <a:lnTo>
                    <a:pt x="2732268" y="1133385"/>
                  </a:lnTo>
                </a:path>
                <a:path w="11905615" h="2218690">
                  <a:moveTo>
                    <a:pt x="2712029" y="1154636"/>
                  </a:moveTo>
                  <a:lnTo>
                    <a:pt x="2712029" y="1154636"/>
                  </a:lnTo>
                </a:path>
                <a:path w="11905615" h="2218690">
                  <a:moveTo>
                    <a:pt x="2690778" y="1175887"/>
                  </a:moveTo>
                  <a:lnTo>
                    <a:pt x="2690778" y="1175887"/>
                  </a:lnTo>
                </a:path>
                <a:path w="11905615" h="2218690">
                  <a:moveTo>
                    <a:pt x="2669527" y="1197138"/>
                  </a:moveTo>
                  <a:lnTo>
                    <a:pt x="2669527" y="1197138"/>
                  </a:lnTo>
                </a:path>
                <a:path w="11905615" h="2218690">
                  <a:moveTo>
                    <a:pt x="2648276" y="1217377"/>
                  </a:moveTo>
                  <a:lnTo>
                    <a:pt x="2648276" y="1217377"/>
                  </a:lnTo>
                </a:path>
                <a:path w="11905615" h="2218690">
                  <a:moveTo>
                    <a:pt x="2627025" y="1238628"/>
                  </a:moveTo>
                  <a:lnTo>
                    <a:pt x="2627025" y="1238628"/>
                  </a:lnTo>
                </a:path>
                <a:path w="11905615" h="2218690">
                  <a:moveTo>
                    <a:pt x="2605774" y="1259879"/>
                  </a:moveTo>
                  <a:lnTo>
                    <a:pt x="2605774" y="1259879"/>
                  </a:lnTo>
                </a:path>
                <a:path w="11905615" h="2218690">
                  <a:moveTo>
                    <a:pt x="2532914" y="1291249"/>
                  </a:moveTo>
                  <a:lnTo>
                    <a:pt x="2532914" y="1291249"/>
                  </a:lnTo>
                </a:path>
                <a:path w="11905615" h="2218690">
                  <a:moveTo>
                    <a:pt x="2511663" y="1312500"/>
                  </a:moveTo>
                  <a:lnTo>
                    <a:pt x="2511663" y="1312500"/>
                  </a:lnTo>
                </a:path>
                <a:path w="11905615" h="2218690">
                  <a:moveTo>
                    <a:pt x="2490412" y="1333751"/>
                  </a:moveTo>
                  <a:lnTo>
                    <a:pt x="2490412" y="1333751"/>
                  </a:lnTo>
                </a:path>
                <a:path w="11905615" h="2218690">
                  <a:moveTo>
                    <a:pt x="2469161" y="1355002"/>
                  </a:moveTo>
                  <a:lnTo>
                    <a:pt x="2469161" y="1355002"/>
                  </a:lnTo>
                </a:path>
                <a:path w="11905615" h="2218690">
                  <a:moveTo>
                    <a:pt x="2447910" y="1376253"/>
                  </a:moveTo>
                  <a:lnTo>
                    <a:pt x="2447910" y="1376253"/>
                  </a:lnTo>
                </a:path>
                <a:path w="11905615" h="2218690">
                  <a:moveTo>
                    <a:pt x="2784890" y="1038262"/>
                  </a:moveTo>
                  <a:lnTo>
                    <a:pt x="2784890" y="1038262"/>
                  </a:lnTo>
                </a:path>
                <a:path w="11905615" h="2218690">
                  <a:moveTo>
                    <a:pt x="2764651" y="1059513"/>
                  </a:moveTo>
                  <a:lnTo>
                    <a:pt x="2764651" y="1059513"/>
                  </a:lnTo>
                </a:path>
                <a:path w="11905615" h="2218690">
                  <a:moveTo>
                    <a:pt x="2743400" y="1080764"/>
                  </a:moveTo>
                  <a:lnTo>
                    <a:pt x="2743400" y="1080764"/>
                  </a:lnTo>
                </a:path>
                <a:path w="11905615" h="2218690">
                  <a:moveTo>
                    <a:pt x="2722149" y="1102015"/>
                  </a:moveTo>
                  <a:lnTo>
                    <a:pt x="2722149" y="1102015"/>
                  </a:lnTo>
                </a:path>
                <a:path w="11905615" h="2218690">
                  <a:moveTo>
                    <a:pt x="2700898" y="1123266"/>
                  </a:moveTo>
                  <a:lnTo>
                    <a:pt x="2700898" y="1123266"/>
                  </a:lnTo>
                </a:path>
                <a:path w="11905615" h="2218690">
                  <a:moveTo>
                    <a:pt x="2679647" y="1143505"/>
                  </a:moveTo>
                  <a:lnTo>
                    <a:pt x="2679647" y="1143505"/>
                  </a:lnTo>
                </a:path>
                <a:path w="11905615" h="2218690">
                  <a:moveTo>
                    <a:pt x="2658396" y="1164756"/>
                  </a:moveTo>
                  <a:lnTo>
                    <a:pt x="2658396" y="1164756"/>
                  </a:lnTo>
                </a:path>
                <a:path w="11905615" h="2218690">
                  <a:moveTo>
                    <a:pt x="2638157" y="1186007"/>
                  </a:moveTo>
                  <a:lnTo>
                    <a:pt x="2638157" y="1186007"/>
                  </a:lnTo>
                </a:path>
                <a:path w="11905615" h="2218690">
                  <a:moveTo>
                    <a:pt x="2616906" y="1207257"/>
                  </a:moveTo>
                  <a:lnTo>
                    <a:pt x="2616906" y="1207257"/>
                  </a:lnTo>
                </a:path>
                <a:path w="11905615" h="2218690">
                  <a:moveTo>
                    <a:pt x="2595655" y="1228508"/>
                  </a:moveTo>
                  <a:lnTo>
                    <a:pt x="2595655" y="1228508"/>
                  </a:lnTo>
                </a:path>
                <a:path w="11905615" h="2218690">
                  <a:moveTo>
                    <a:pt x="2574404" y="1249759"/>
                  </a:moveTo>
                  <a:lnTo>
                    <a:pt x="2574404" y="1249759"/>
                  </a:lnTo>
                </a:path>
                <a:path w="11905615" h="2218690">
                  <a:moveTo>
                    <a:pt x="2553153" y="1269998"/>
                  </a:moveTo>
                  <a:lnTo>
                    <a:pt x="2553153" y="1269998"/>
                  </a:lnTo>
                </a:path>
                <a:path w="11905615" h="2218690">
                  <a:moveTo>
                    <a:pt x="2500531" y="1281130"/>
                  </a:moveTo>
                  <a:lnTo>
                    <a:pt x="2500531" y="1281130"/>
                  </a:lnTo>
                </a:path>
                <a:path w="11905615" h="2218690">
                  <a:moveTo>
                    <a:pt x="2480292" y="1302381"/>
                  </a:moveTo>
                  <a:lnTo>
                    <a:pt x="2480292" y="1302381"/>
                  </a:lnTo>
                </a:path>
                <a:path w="11905615" h="2218690">
                  <a:moveTo>
                    <a:pt x="2459041" y="1322620"/>
                  </a:moveTo>
                  <a:lnTo>
                    <a:pt x="2459041" y="1322620"/>
                  </a:lnTo>
                </a:path>
                <a:path w="11905615" h="2218690">
                  <a:moveTo>
                    <a:pt x="2732268" y="1049393"/>
                  </a:moveTo>
                  <a:lnTo>
                    <a:pt x="2732268" y="1049393"/>
                  </a:lnTo>
                </a:path>
                <a:path w="11905615" h="2218690">
                  <a:moveTo>
                    <a:pt x="2712029" y="1070644"/>
                  </a:moveTo>
                  <a:lnTo>
                    <a:pt x="2712029" y="1070644"/>
                  </a:lnTo>
                </a:path>
                <a:path w="11905615" h="2218690">
                  <a:moveTo>
                    <a:pt x="2690778" y="1090883"/>
                  </a:moveTo>
                  <a:lnTo>
                    <a:pt x="2690778" y="1090883"/>
                  </a:lnTo>
                </a:path>
                <a:path w="11905615" h="2218690">
                  <a:moveTo>
                    <a:pt x="2669527" y="1112134"/>
                  </a:moveTo>
                  <a:lnTo>
                    <a:pt x="2669527" y="1112134"/>
                  </a:lnTo>
                </a:path>
                <a:path w="11905615" h="2218690">
                  <a:moveTo>
                    <a:pt x="2648276" y="1133385"/>
                  </a:moveTo>
                  <a:lnTo>
                    <a:pt x="2648276" y="1133385"/>
                  </a:lnTo>
                </a:path>
                <a:path w="11905615" h="2218690">
                  <a:moveTo>
                    <a:pt x="2627025" y="1154636"/>
                  </a:moveTo>
                  <a:lnTo>
                    <a:pt x="2627025" y="1154636"/>
                  </a:lnTo>
                </a:path>
                <a:path w="11905615" h="2218690">
                  <a:moveTo>
                    <a:pt x="2605774" y="1175887"/>
                  </a:moveTo>
                  <a:lnTo>
                    <a:pt x="2605774" y="1175887"/>
                  </a:lnTo>
                </a:path>
                <a:path w="11905615" h="2218690">
                  <a:moveTo>
                    <a:pt x="2585535" y="1197138"/>
                  </a:moveTo>
                  <a:lnTo>
                    <a:pt x="2585535" y="1197138"/>
                  </a:lnTo>
                </a:path>
                <a:path w="11905615" h="2218690">
                  <a:moveTo>
                    <a:pt x="2564284" y="1217377"/>
                  </a:moveTo>
                  <a:lnTo>
                    <a:pt x="2564284" y="1217377"/>
                  </a:lnTo>
                </a:path>
                <a:path w="11905615" h="2218690">
                  <a:moveTo>
                    <a:pt x="2543033" y="1238628"/>
                  </a:moveTo>
                  <a:lnTo>
                    <a:pt x="2543033" y="1238628"/>
                  </a:lnTo>
                </a:path>
                <a:path w="11905615" h="2218690">
                  <a:moveTo>
                    <a:pt x="2521782" y="1259879"/>
                  </a:moveTo>
                  <a:lnTo>
                    <a:pt x="2521782" y="1259879"/>
                  </a:lnTo>
                </a:path>
                <a:path w="11905615" h="2218690">
                  <a:moveTo>
                    <a:pt x="2469161" y="1269998"/>
                  </a:moveTo>
                  <a:lnTo>
                    <a:pt x="2469161" y="1269998"/>
                  </a:lnTo>
                </a:path>
                <a:path w="11905615" h="2218690">
                  <a:moveTo>
                    <a:pt x="2447910" y="1291249"/>
                  </a:moveTo>
                  <a:lnTo>
                    <a:pt x="2447910" y="1291249"/>
                  </a:lnTo>
                </a:path>
                <a:path w="11905615" h="2218690">
                  <a:moveTo>
                    <a:pt x="2700898" y="1038262"/>
                  </a:moveTo>
                  <a:lnTo>
                    <a:pt x="2700898" y="1038262"/>
                  </a:lnTo>
                </a:path>
                <a:path w="11905615" h="2218690">
                  <a:moveTo>
                    <a:pt x="2679647" y="1059513"/>
                  </a:moveTo>
                  <a:lnTo>
                    <a:pt x="2679647" y="1059513"/>
                  </a:lnTo>
                </a:path>
                <a:path w="11905615" h="2218690">
                  <a:moveTo>
                    <a:pt x="2658396" y="1080764"/>
                  </a:moveTo>
                  <a:lnTo>
                    <a:pt x="2658396" y="1080764"/>
                  </a:lnTo>
                </a:path>
                <a:path w="11905615" h="2218690">
                  <a:moveTo>
                    <a:pt x="2638157" y="1102015"/>
                  </a:moveTo>
                  <a:lnTo>
                    <a:pt x="2638157" y="1102015"/>
                  </a:lnTo>
                </a:path>
                <a:path w="11905615" h="2218690">
                  <a:moveTo>
                    <a:pt x="2616906" y="1123266"/>
                  </a:moveTo>
                  <a:lnTo>
                    <a:pt x="2616906" y="1123266"/>
                  </a:lnTo>
                </a:path>
                <a:path w="11905615" h="2218690">
                  <a:moveTo>
                    <a:pt x="2595655" y="1143505"/>
                  </a:moveTo>
                  <a:lnTo>
                    <a:pt x="2595655" y="1143505"/>
                  </a:lnTo>
                </a:path>
                <a:path w="11905615" h="2218690">
                  <a:moveTo>
                    <a:pt x="2574404" y="1164756"/>
                  </a:moveTo>
                  <a:lnTo>
                    <a:pt x="2574404" y="1164756"/>
                  </a:lnTo>
                </a:path>
                <a:path w="11905615" h="2218690">
                  <a:moveTo>
                    <a:pt x="2553153" y="1186007"/>
                  </a:moveTo>
                  <a:lnTo>
                    <a:pt x="2553153" y="1186007"/>
                  </a:lnTo>
                </a:path>
                <a:path w="11905615" h="2218690">
                  <a:moveTo>
                    <a:pt x="2532914" y="1207257"/>
                  </a:moveTo>
                  <a:lnTo>
                    <a:pt x="2532914" y="1207257"/>
                  </a:lnTo>
                </a:path>
                <a:path w="11905615" h="2218690">
                  <a:moveTo>
                    <a:pt x="2511663" y="1228508"/>
                  </a:moveTo>
                  <a:lnTo>
                    <a:pt x="2511663" y="1228508"/>
                  </a:lnTo>
                </a:path>
                <a:path w="11905615" h="2218690">
                  <a:moveTo>
                    <a:pt x="2490412" y="1249759"/>
                  </a:moveTo>
                  <a:lnTo>
                    <a:pt x="2490412" y="1249759"/>
                  </a:lnTo>
                </a:path>
                <a:path w="11905615" h="2218690">
                  <a:moveTo>
                    <a:pt x="2648276" y="1049393"/>
                  </a:moveTo>
                  <a:lnTo>
                    <a:pt x="2648276" y="1049393"/>
                  </a:lnTo>
                </a:path>
                <a:path w="11905615" h="2218690">
                  <a:moveTo>
                    <a:pt x="2627025" y="1070644"/>
                  </a:moveTo>
                  <a:lnTo>
                    <a:pt x="2627025" y="1070644"/>
                  </a:lnTo>
                </a:path>
                <a:path w="11905615" h="2218690">
                  <a:moveTo>
                    <a:pt x="2605774" y="1090883"/>
                  </a:moveTo>
                  <a:lnTo>
                    <a:pt x="2605774" y="1090883"/>
                  </a:lnTo>
                </a:path>
                <a:path w="11905615" h="2218690">
                  <a:moveTo>
                    <a:pt x="2585535" y="1112134"/>
                  </a:moveTo>
                  <a:lnTo>
                    <a:pt x="2585535" y="1112134"/>
                  </a:lnTo>
                </a:path>
                <a:path w="11905615" h="2218690">
                  <a:moveTo>
                    <a:pt x="2564284" y="1133385"/>
                  </a:moveTo>
                  <a:lnTo>
                    <a:pt x="2564284" y="1133385"/>
                  </a:lnTo>
                </a:path>
                <a:path w="11905615" h="2218690">
                  <a:moveTo>
                    <a:pt x="2543033" y="1154636"/>
                  </a:moveTo>
                  <a:lnTo>
                    <a:pt x="2543033" y="1154636"/>
                  </a:lnTo>
                </a:path>
                <a:path w="11905615" h="2218690">
                  <a:moveTo>
                    <a:pt x="2521782" y="1175887"/>
                  </a:moveTo>
                  <a:lnTo>
                    <a:pt x="2521782" y="1175887"/>
                  </a:lnTo>
                </a:path>
                <a:path w="11905615" h="2218690">
                  <a:moveTo>
                    <a:pt x="2500531" y="1197138"/>
                  </a:moveTo>
                  <a:lnTo>
                    <a:pt x="2500531" y="1197138"/>
                  </a:lnTo>
                </a:path>
                <a:path w="11905615" h="2218690">
                  <a:moveTo>
                    <a:pt x="2480292" y="1217377"/>
                  </a:moveTo>
                  <a:lnTo>
                    <a:pt x="2480292" y="1217377"/>
                  </a:lnTo>
                </a:path>
                <a:path w="11905615" h="2218690">
                  <a:moveTo>
                    <a:pt x="2459041" y="1238628"/>
                  </a:moveTo>
                  <a:lnTo>
                    <a:pt x="2459041" y="1238628"/>
                  </a:lnTo>
                </a:path>
                <a:path w="11905615" h="2218690">
                  <a:moveTo>
                    <a:pt x="2616906" y="1038262"/>
                  </a:moveTo>
                  <a:lnTo>
                    <a:pt x="2616906" y="1038262"/>
                  </a:lnTo>
                </a:path>
                <a:path w="11905615" h="2218690">
                  <a:moveTo>
                    <a:pt x="2595655" y="1059513"/>
                  </a:moveTo>
                  <a:lnTo>
                    <a:pt x="2595655" y="1059513"/>
                  </a:lnTo>
                </a:path>
                <a:path w="11905615" h="2218690">
                  <a:moveTo>
                    <a:pt x="2574404" y="1080764"/>
                  </a:moveTo>
                  <a:lnTo>
                    <a:pt x="2574404" y="1080764"/>
                  </a:lnTo>
                </a:path>
                <a:path w="11905615" h="2218690">
                  <a:moveTo>
                    <a:pt x="2553153" y="1102015"/>
                  </a:moveTo>
                  <a:lnTo>
                    <a:pt x="2553153" y="1102015"/>
                  </a:lnTo>
                </a:path>
                <a:path w="11905615" h="2218690">
                  <a:moveTo>
                    <a:pt x="2532914" y="1123266"/>
                  </a:moveTo>
                  <a:lnTo>
                    <a:pt x="2532914" y="1123266"/>
                  </a:lnTo>
                </a:path>
                <a:path w="11905615" h="2218690">
                  <a:moveTo>
                    <a:pt x="2511663" y="1143505"/>
                  </a:moveTo>
                  <a:lnTo>
                    <a:pt x="2511663" y="1143505"/>
                  </a:lnTo>
                </a:path>
                <a:path w="11905615" h="2218690">
                  <a:moveTo>
                    <a:pt x="2490412" y="1164756"/>
                  </a:moveTo>
                  <a:lnTo>
                    <a:pt x="2490412" y="1164756"/>
                  </a:lnTo>
                </a:path>
                <a:path w="11905615" h="2218690">
                  <a:moveTo>
                    <a:pt x="2469161" y="1186007"/>
                  </a:moveTo>
                  <a:lnTo>
                    <a:pt x="2469161" y="1186007"/>
                  </a:lnTo>
                </a:path>
                <a:path w="11905615" h="2218690">
                  <a:moveTo>
                    <a:pt x="2447910" y="1207257"/>
                  </a:moveTo>
                  <a:lnTo>
                    <a:pt x="2447910" y="1207257"/>
                  </a:lnTo>
                </a:path>
                <a:path w="11905615" h="2218690">
                  <a:moveTo>
                    <a:pt x="3133001" y="1070644"/>
                  </a:moveTo>
                  <a:lnTo>
                    <a:pt x="3133001" y="1070644"/>
                  </a:lnTo>
                </a:path>
                <a:path w="11905615" h="2218690">
                  <a:moveTo>
                    <a:pt x="3111750" y="1090883"/>
                  </a:moveTo>
                  <a:lnTo>
                    <a:pt x="3111750" y="1090883"/>
                  </a:lnTo>
                </a:path>
                <a:path w="11905615" h="2218690">
                  <a:moveTo>
                    <a:pt x="3090499" y="1112134"/>
                  </a:moveTo>
                  <a:lnTo>
                    <a:pt x="3090499" y="1112134"/>
                  </a:lnTo>
                </a:path>
                <a:path w="11905615" h="2218690">
                  <a:moveTo>
                    <a:pt x="3070260" y="1133385"/>
                  </a:moveTo>
                  <a:lnTo>
                    <a:pt x="3070260" y="1133385"/>
                  </a:lnTo>
                </a:path>
                <a:path w="11905615" h="2218690">
                  <a:moveTo>
                    <a:pt x="3049009" y="1154636"/>
                  </a:moveTo>
                  <a:lnTo>
                    <a:pt x="3049009" y="1154636"/>
                  </a:lnTo>
                </a:path>
                <a:path w="11905615" h="2218690">
                  <a:moveTo>
                    <a:pt x="3027758" y="1175887"/>
                  </a:moveTo>
                  <a:lnTo>
                    <a:pt x="3027758" y="1175887"/>
                  </a:lnTo>
                </a:path>
                <a:path w="11905615" h="2218690">
                  <a:moveTo>
                    <a:pt x="3006507" y="1197138"/>
                  </a:moveTo>
                  <a:lnTo>
                    <a:pt x="3006507" y="1197138"/>
                  </a:lnTo>
                </a:path>
                <a:path w="11905615" h="2218690">
                  <a:moveTo>
                    <a:pt x="2985256" y="1217377"/>
                  </a:moveTo>
                  <a:lnTo>
                    <a:pt x="2985256" y="1217377"/>
                  </a:lnTo>
                </a:path>
                <a:path w="11905615" h="2218690">
                  <a:moveTo>
                    <a:pt x="2964005" y="1238628"/>
                  </a:moveTo>
                  <a:lnTo>
                    <a:pt x="2964005" y="1238628"/>
                  </a:lnTo>
                </a:path>
                <a:path w="11905615" h="2218690">
                  <a:moveTo>
                    <a:pt x="2943766" y="1259879"/>
                  </a:moveTo>
                  <a:lnTo>
                    <a:pt x="2943766" y="1259879"/>
                  </a:lnTo>
                </a:path>
                <a:path w="11905615" h="2218690">
                  <a:moveTo>
                    <a:pt x="2869894" y="1291249"/>
                  </a:moveTo>
                  <a:lnTo>
                    <a:pt x="2869894" y="1291249"/>
                  </a:lnTo>
                </a:path>
                <a:path w="11905615" h="2218690">
                  <a:moveTo>
                    <a:pt x="2848643" y="1312500"/>
                  </a:moveTo>
                  <a:lnTo>
                    <a:pt x="2848643" y="1312500"/>
                  </a:lnTo>
                </a:path>
                <a:path w="11905615" h="2218690">
                  <a:moveTo>
                    <a:pt x="2827392" y="1333751"/>
                  </a:moveTo>
                  <a:lnTo>
                    <a:pt x="2827392" y="1333751"/>
                  </a:lnTo>
                </a:path>
                <a:path w="11905615" h="2218690">
                  <a:moveTo>
                    <a:pt x="2806141" y="1355002"/>
                  </a:moveTo>
                  <a:lnTo>
                    <a:pt x="2806141" y="1355002"/>
                  </a:lnTo>
                </a:path>
                <a:path w="11905615" h="2218690">
                  <a:moveTo>
                    <a:pt x="3101630" y="1059513"/>
                  </a:moveTo>
                  <a:lnTo>
                    <a:pt x="3101630" y="1059513"/>
                  </a:lnTo>
                </a:path>
                <a:path w="11905615" h="2218690">
                  <a:moveTo>
                    <a:pt x="3080379" y="1080764"/>
                  </a:moveTo>
                  <a:lnTo>
                    <a:pt x="3080379" y="1080764"/>
                  </a:lnTo>
                </a:path>
                <a:path w="11905615" h="2218690">
                  <a:moveTo>
                    <a:pt x="3059128" y="1102015"/>
                  </a:moveTo>
                  <a:lnTo>
                    <a:pt x="3059128" y="1102015"/>
                  </a:lnTo>
                </a:path>
                <a:path w="11905615" h="2218690">
                  <a:moveTo>
                    <a:pt x="3037878" y="1123266"/>
                  </a:moveTo>
                  <a:lnTo>
                    <a:pt x="3037878" y="1123266"/>
                  </a:lnTo>
                </a:path>
                <a:path w="11905615" h="2218690">
                  <a:moveTo>
                    <a:pt x="3016627" y="1143505"/>
                  </a:moveTo>
                  <a:lnTo>
                    <a:pt x="3016627" y="1143505"/>
                  </a:lnTo>
                </a:path>
                <a:path w="11905615" h="2218690">
                  <a:moveTo>
                    <a:pt x="2996388" y="1164756"/>
                  </a:moveTo>
                  <a:lnTo>
                    <a:pt x="2996388" y="1164756"/>
                  </a:lnTo>
                </a:path>
                <a:path w="11905615" h="2218690">
                  <a:moveTo>
                    <a:pt x="2975137" y="1186007"/>
                  </a:moveTo>
                  <a:lnTo>
                    <a:pt x="2975137" y="1186007"/>
                  </a:lnTo>
                </a:path>
                <a:path w="11905615" h="2218690">
                  <a:moveTo>
                    <a:pt x="2953886" y="1207257"/>
                  </a:moveTo>
                  <a:lnTo>
                    <a:pt x="2953886" y="1207257"/>
                  </a:lnTo>
                </a:path>
                <a:path w="11905615" h="2218690">
                  <a:moveTo>
                    <a:pt x="2932635" y="1228508"/>
                  </a:moveTo>
                  <a:lnTo>
                    <a:pt x="2932635" y="1228508"/>
                  </a:lnTo>
                </a:path>
                <a:path w="11905615" h="2218690">
                  <a:moveTo>
                    <a:pt x="2911384" y="1249759"/>
                  </a:moveTo>
                  <a:lnTo>
                    <a:pt x="2911384" y="1249759"/>
                  </a:lnTo>
                </a:path>
                <a:path w="11905615" h="2218690">
                  <a:moveTo>
                    <a:pt x="2891145" y="1269998"/>
                  </a:moveTo>
                  <a:lnTo>
                    <a:pt x="2891145" y="1269998"/>
                  </a:lnTo>
                </a:path>
                <a:path w="11905615" h="2218690">
                  <a:moveTo>
                    <a:pt x="2837511" y="1281130"/>
                  </a:moveTo>
                  <a:lnTo>
                    <a:pt x="2837511" y="1281130"/>
                  </a:lnTo>
                </a:path>
                <a:path w="11905615" h="2218690">
                  <a:moveTo>
                    <a:pt x="2817272" y="1302381"/>
                  </a:moveTo>
                  <a:lnTo>
                    <a:pt x="2817272" y="1302381"/>
                  </a:lnTo>
                </a:path>
                <a:path w="11905615" h="2218690">
                  <a:moveTo>
                    <a:pt x="2796021" y="1322620"/>
                  </a:moveTo>
                  <a:lnTo>
                    <a:pt x="2796021" y="1322620"/>
                  </a:lnTo>
                </a:path>
                <a:path w="11905615" h="2218690">
                  <a:moveTo>
                    <a:pt x="2774770" y="1343871"/>
                  </a:moveTo>
                  <a:lnTo>
                    <a:pt x="2774770" y="1343871"/>
                  </a:lnTo>
                </a:path>
                <a:path w="11905615" h="2218690">
                  <a:moveTo>
                    <a:pt x="3049009" y="1070644"/>
                  </a:moveTo>
                  <a:lnTo>
                    <a:pt x="3049009" y="1070644"/>
                  </a:lnTo>
                </a:path>
                <a:path w="11905615" h="2218690">
                  <a:moveTo>
                    <a:pt x="3027758" y="1090883"/>
                  </a:moveTo>
                  <a:lnTo>
                    <a:pt x="3027758" y="1090883"/>
                  </a:lnTo>
                </a:path>
                <a:path w="11905615" h="2218690">
                  <a:moveTo>
                    <a:pt x="3006507" y="1112134"/>
                  </a:moveTo>
                  <a:lnTo>
                    <a:pt x="3006507" y="1112134"/>
                  </a:lnTo>
                </a:path>
                <a:path w="11905615" h="2218690">
                  <a:moveTo>
                    <a:pt x="2985256" y="1133385"/>
                  </a:moveTo>
                  <a:lnTo>
                    <a:pt x="2985256" y="1133385"/>
                  </a:lnTo>
                </a:path>
                <a:path w="11905615" h="2218690">
                  <a:moveTo>
                    <a:pt x="2964005" y="1154636"/>
                  </a:moveTo>
                  <a:lnTo>
                    <a:pt x="2964005" y="1154636"/>
                  </a:lnTo>
                </a:path>
                <a:path w="11905615" h="2218690">
                  <a:moveTo>
                    <a:pt x="2943766" y="1175887"/>
                  </a:moveTo>
                  <a:lnTo>
                    <a:pt x="2943766" y="1175887"/>
                  </a:lnTo>
                </a:path>
                <a:path w="11905615" h="2218690">
                  <a:moveTo>
                    <a:pt x="2922515" y="1197138"/>
                  </a:moveTo>
                  <a:lnTo>
                    <a:pt x="2922515" y="1197138"/>
                  </a:lnTo>
                </a:path>
                <a:path w="11905615" h="2218690">
                  <a:moveTo>
                    <a:pt x="2901264" y="1217377"/>
                  </a:moveTo>
                  <a:lnTo>
                    <a:pt x="2901264" y="1217377"/>
                  </a:lnTo>
                </a:path>
                <a:path w="11905615" h="2218690">
                  <a:moveTo>
                    <a:pt x="2880013" y="1238628"/>
                  </a:moveTo>
                  <a:lnTo>
                    <a:pt x="2880013" y="1238628"/>
                  </a:lnTo>
                </a:path>
                <a:path w="11905615" h="2218690">
                  <a:moveTo>
                    <a:pt x="2858762" y="1259879"/>
                  </a:moveTo>
                  <a:lnTo>
                    <a:pt x="2858762" y="1259879"/>
                  </a:lnTo>
                </a:path>
                <a:path w="11905615" h="2218690">
                  <a:moveTo>
                    <a:pt x="2784890" y="1291249"/>
                  </a:moveTo>
                  <a:lnTo>
                    <a:pt x="2784890" y="1291249"/>
                  </a:lnTo>
                </a:path>
                <a:path w="11905615" h="2218690">
                  <a:moveTo>
                    <a:pt x="2764651" y="1312500"/>
                  </a:moveTo>
                  <a:lnTo>
                    <a:pt x="2764651" y="1312500"/>
                  </a:lnTo>
                </a:path>
                <a:path w="11905615" h="2218690">
                  <a:moveTo>
                    <a:pt x="2743400" y="1333751"/>
                  </a:moveTo>
                  <a:lnTo>
                    <a:pt x="2743400" y="1333751"/>
                  </a:lnTo>
                </a:path>
                <a:path w="11905615" h="2218690">
                  <a:moveTo>
                    <a:pt x="2722149" y="1355002"/>
                  </a:moveTo>
                  <a:lnTo>
                    <a:pt x="2722149" y="1355002"/>
                  </a:lnTo>
                </a:path>
                <a:path w="11905615" h="2218690">
                  <a:moveTo>
                    <a:pt x="3016627" y="1059513"/>
                  </a:moveTo>
                  <a:lnTo>
                    <a:pt x="3016627" y="1059513"/>
                  </a:lnTo>
                </a:path>
                <a:path w="11905615" h="2218690">
                  <a:moveTo>
                    <a:pt x="2996388" y="1080764"/>
                  </a:moveTo>
                  <a:lnTo>
                    <a:pt x="2996388" y="1080764"/>
                  </a:lnTo>
                </a:path>
                <a:path w="11905615" h="2218690">
                  <a:moveTo>
                    <a:pt x="2975137" y="1102015"/>
                  </a:moveTo>
                  <a:lnTo>
                    <a:pt x="2975137" y="1102015"/>
                  </a:lnTo>
                </a:path>
                <a:path w="11905615" h="2218690">
                  <a:moveTo>
                    <a:pt x="2953886" y="1123266"/>
                  </a:moveTo>
                  <a:lnTo>
                    <a:pt x="2953886" y="1123266"/>
                  </a:lnTo>
                </a:path>
                <a:path w="11905615" h="2218690">
                  <a:moveTo>
                    <a:pt x="2932635" y="1143505"/>
                  </a:moveTo>
                  <a:lnTo>
                    <a:pt x="2932635" y="1143505"/>
                  </a:lnTo>
                </a:path>
                <a:path w="11905615" h="2218690">
                  <a:moveTo>
                    <a:pt x="2911384" y="1164756"/>
                  </a:moveTo>
                  <a:lnTo>
                    <a:pt x="2911384" y="1164756"/>
                  </a:lnTo>
                </a:path>
                <a:path w="11905615" h="2218690">
                  <a:moveTo>
                    <a:pt x="2891145" y="1186007"/>
                  </a:moveTo>
                  <a:lnTo>
                    <a:pt x="2891145" y="1186007"/>
                  </a:lnTo>
                </a:path>
                <a:path w="11905615" h="2218690">
                  <a:moveTo>
                    <a:pt x="2869894" y="1207257"/>
                  </a:moveTo>
                  <a:lnTo>
                    <a:pt x="2869894" y="1207257"/>
                  </a:lnTo>
                </a:path>
                <a:path w="11905615" h="2218690">
                  <a:moveTo>
                    <a:pt x="2848643" y="1228508"/>
                  </a:moveTo>
                  <a:lnTo>
                    <a:pt x="2848643" y="1228508"/>
                  </a:lnTo>
                </a:path>
                <a:path w="11905615" h="2218690">
                  <a:moveTo>
                    <a:pt x="2827392" y="1249759"/>
                  </a:moveTo>
                  <a:lnTo>
                    <a:pt x="2827392" y="1249759"/>
                  </a:lnTo>
                </a:path>
                <a:path w="11905615" h="2218690">
                  <a:moveTo>
                    <a:pt x="2806141" y="1269998"/>
                  </a:moveTo>
                  <a:lnTo>
                    <a:pt x="2806141" y="1269998"/>
                  </a:lnTo>
                </a:path>
                <a:path w="11905615" h="2218690">
                  <a:moveTo>
                    <a:pt x="2753519" y="1281130"/>
                  </a:moveTo>
                  <a:lnTo>
                    <a:pt x="2753519" y="1281130"/>
                  </a:lnTo>
                </a:path>
                <a:path w="11905615" h="2218690">
                  <a:moveTo>
                    <a:pt x="2732268" y="1302381"/>
                  </a:moveTo>
                  <a:lnTo>
                    <a:pt x="2732268" y="1302381"/>
                  </a:lnTo>
                </a:path>
                <a:path w="11905615" h="2218690">
                  <a:moveTo>
                    <a:pt x="2712029" y="1322620"/>
                  </a:moveTo>
                  <a:lnTo>
                    <a:pt x="2712029" y="1322620"/>
                  </a:lnTo>
                </a:path>
                <a:path w="11905615" h="2218690">
                  <a:moveTo>
                    <a:pt x="2690778" y="1343871"/>
                  </a:moveTo>
                  <a:lnTo>
                    <a:pt x="2690778" y="1343871"/>
                  </a:lnTo>
                </a:path>
                <a:path w="11905615" h="2218690">
                  <a:moveTo>
                    <a:pt x="2669527" y="1365122"/>
                  </a:moveTo>
                  <a:lnTo>
                    <a:pt x="2669527" y="1365122"/>
                  </a:lnTo>
                </a:path>
                <a:path w="11905615" h="2218690">
                  <a:moveTo>
                    <a:pt x="2985256" y="1049393"/>
                  </a:moveTo>
                  <a:lnTo>
                    <a:pt x="2985256" y="1049393"/>
                  </a:lnTo>
                </a:path>
                <a:path w="11905615" h="2218690">
                  <a:moveTo>
                    <a:pt x="2964005" y="1070644"/>
                  </a:moveTo>
                  <a:lnTo>
                    <a:pt x="2964005" y="1070644"/>
                  </a:lnTo>
                </a:path>
                <a:path w="11905615" h="2218690">
                  <a:moveTo>
                    <a:pt x="2943766" y="1090883"/>
                  </a:moveTo>
                  <a:lnTo>
                    <a:pt x="2943766" y="1090883"/>
                  </a:lnTo>
                </a:path>
                <a:path w="11905615" h="2218690">
                  <a:moveTo>
                    <a:pt x="2922515" y="1112134"/>
                  </a:moveTo>
                  <a:lnTo>
                    <a:pt x="2922515" y="1112134"/>
                  </a:lnTo>
                </a:path>
                <a:path w="11905615" h="2218690">
                  <a:moveTo>
                    <a:pt x="2901264" y="1133385"/>
                  </a:moveTo>
                  <a:lnTo>
                    <a:pt x="2901264" y="1133385"/>
                  </a:lnTo>
                </a:path>
                <a:path w="11905615" h="2218690">
                  <a:moveTo>
                    <a:pt x="2880013" y="1154636"/>
                  </a:moveTo>
                  <a:lnTo>
                    <a:pt x="2880013" y="1154636"/>
                  </a:lnTo>
                </a:path>
                <a:path w="11905615" h="2218690">
                  <a:moveTo>
                    <a:pt x="2858762" y="1175887"/>
                  </a:moveTo>
                  <a:lnTo>
                    <a:pt x="2858762" y="1175887"/>
                  </a:lnTo>
                </a:path>
                <a:path w="11905615" h="2218690">
                  <a:moveTo>
                    <a:pt x="2837511" y="1197138"/>
                  </a:moveTo>
                  <a:lnTo>
                    <a:pt x="2837511" y="1197138"/>
                  </a:lnTo>
                </a:path>
                <a:path w="11905615" h="2218690">
                  <a:moveTo>
                    <a:pt x="2817272" y="1217377"/>
                  </a:moveTo>
                  <a:lnTo>
                    <a:pt x="2817272" y="1217377"/>
                  </a:lnTo>
                </a:path>
                <a:path w="11905615" h="2218690">
                  <a:moveTo>
                    <a:pt x="2796021" y="1238628"/>
                  </a:moveTo>
                  <a:lnTo>
                    <a:pt x="2796021" y="1238628"/>
                  </a:lnTo>
                </a:path>
                <a:path w="11905615" h="2218690">
                  <a:moveTo>
                    <a:pt x="2774770" y="1259879"/>
                  </a:moveTo>
                  <a:lnTo>
                    <a:pt x="2774770" y="1259879"/>
                  </a:lnTo>
                </a:path>
                <a:path w="11905615" h="2218690">
                  <a:moveTo>
                    <a:pt x="2700898" y="1291249"/>
                  </a:moveTo>
                  <a:lnTo>
                    <a:pt x="2700898" y="1291249"/>
                  </a:lnTo>
                </a:path>
                <a:path w="11905615" h="2218690">
                  <a:moveTo>
                    <a:pt x="2679647" y="1312500"/>
                  </a:moveTo>
                  <a:lnTo>
                    <a:pt x="2679647" y="1312500"/>
                  </a:lnTo>
                </a:path>
                <a:path w="11905615" h="2218690">
                  <a:moveTo>
                    <a:pt x="2658396" y="1333751"/>
                  </a:moveTo>
                  <a:lnTo>
                    <a:pt x="2658396" y="1333751"/>
                  </a:lnTo>
                </a:path>
                <a:path w="11905615" h="2218690">
                  <a:moveTo>
                    <a:pt x="2638157" y="1355002"/>
                  </a:moveTo>
                  <a:lnTo>
                    <a:pt x="2638157" y="1355002"/>
                  </a:lnTo>
                </a:path>
                <a:path w="11905615" h="2218690">
                  <a:moveTo>
                    <a:pt x="2932635" y="1059513"/>
                  </a:moveTo>
                  <a:lnTo>
                    <a:pt x="2932635" y="1059513"/>
                  </a:lnTo>
                </a:path>
                <a:path w="11905615" h="2218690">
                  <a:moveTo>
                    <a:pt x="2911384" y="1080764"/>
                  </a:moveTo>
                  <a:lnTo>
                    <a:pt x="2911384" y="1080764"/>
                  </a:lnTo>
                </a:path>
                <a:path w="11905615" h="2218690">
                  <a:moveTo>
                    <a:pt x="2891145" y="1102015"/>
                  </a:moveTo>
                  <a:lnTo>
                    <a:pt x="2891145" y="1102015"/>
                  </a:lnTo>
                </a:path>
                <a:path w="11905615" h="2218690">
                  <a:moveTo>
                    <a:pt x="2869894" y="1123266"/>
                  </a:moveTo>
                  <a:lnTo>
                    <a:pt x="2869894" y="1123266"/>
                  </a:lnTo>
                </a:path>
                <a:path w="11905615" h="2218690">
                  <a:moveTo>
                    <a:pt x="2848643" y="1143505"/>
                  </a:moveTo>
                  <a:lnTo>
                    <a:pt x="2848643" y="1143505"/>
                  </a:lnTo>
                </a:path>
                <a:path w="11905615" h="2218690">
                  <a:moveTo>
                    <a:pt x="2827392" y="1164756"/>
                  </a:moveTo>
                  <a:lnTo>
                    <a:pt x="2827392" y="1164756"/>
                  </a:lnTo>
                </a:path>
                <a:path w="11905615" h="2218690">
                  <a:moveTo>
                    <a:pt x="2806141" y="1186007"/>
                  </a:moveTo>
                  <a:lnTo>
                    <a:pt x="2806141" y="1186007"/>
                  </a:lnTo>
                </a:path>
                <a:path w="11905615" h="2218690">
                  <a:moveTo>
                    <a:pt x="2784890" y="1207257"/>
                  </a:moveTo>
                  <a:lnTo>
                    <a:pt x="2784890" y="1207257"/>
                  </a:lnTo>
                </a:path>
                <a:path w="11905615" h="2218690">
                  <a:moveTo>
                    <a:pt x="2764651" y="1228508"/>
                  </a:moveTo>
                  <a:lnTo>
                    <a:pt x="2764651" y="1228508"/>
                  </a:lnTo>
                </a:path>
                <a:path w="11905615" h="2218690">
                  <a:moveTo>
                    <a:pt x="2743400" y="1249759"/>
                  </a:moveTo>
                  <a:lnTo>
                    <a:pt x="2743400" y="1249759"/>
                  </a:lnTo>
                </a:path>
                <a:path w="11905615" h="2218690">
                  <a:moveTo>
                    <a:pt x="2722149" y="1269998"/>
                  </a:moveTo>
                  <a:lnTo>
                    <a:pt x="2722149" y="1269998"/>
                  </a:lnTo>
                </a:path>
                <a:path w="11905615" h="2218690">
                  <a:moveTo>
                    <a:pt x="2669527" y="1281130"/>
                  </a:moveTo>
                  <a:lnTo>
                    <a:pt x="2669527" y="1281130"/>
                  </a:lnTo>
                </a:path>
                <a:path w="11905615" h="2218690">
                  <a:moveTo>
                    <a:pt x="2648276" y="1302381"/>
                  </a:moveTo>
                  <a:lnTo>
                    <a:pt x="2648276" y="1302381"/>
                  </a:lnTo>
                </a:path>
                <a:path w="11905615" h="2218690">
                  <a:moveTo>
                    <a:pt x="2627025" y="1322620"/>
                  </a:moveTo>
                  <a:lnTo>
                    <a:pt x="2627025" y="1322620"/>
                  </a:lnTo>
                </a:path>
                <a:path w="11905615" h="2218690">
                  <a:moveTo>
                    <a:pt x="2605774" y="1343871"/>
                  </a:moveTo>
                  <a:lnTo>
                    <a:pt x="2605774" y="1343871"/>
                  </a:lnTo>
                </a:path>
                <a:path w="11905615" h="2218690">
                  <a:moveTo>
                    <a:pt x="2585535" y="1365122"/>
                  </a:moveTo>
                  <a:lnTo>
                    <a:pt x="2585535" y="1365122"/>
                  </a:lnTo>
                </a:path>
                <a:path w="11905615" h="2218690">
                  <a:moveTo>
                    <a:pt x="2901264" y="1049393"/>
                  </a:moveTo>
                  <a:lnTo>
                    <a:pt x="2901264" y="1049393"/>
                  </a:lnTo>
                </a:path>
                <a:path w="11905615" h="2218690">
                  <a:moveTo>
                    <a:pt x="2880013" y="1070644"/>
                  </a:moveTo>
                  <a:lnTo>
                    <a:pt x="2880013" y="1070644"/>
                  </a:lnTo>
                </a:path>
                <a:path w="11905615" h="2218690">
                  <a:moveTo>
                    <a:pt x="2858762" y="1090883"/>
                  </a:moveTo>
                  <a:lnTo>
                    <a:pt x="2858762" y="1090883"/>
                  </a:lnTo>
                </a:path>
                <a:path w="11905615" h="2218690">
                  <a:moveTo>
                    <a:pt x="2837511" y="1112134"/>
                  </a:moveTo>
                  <a:lnTo>
                    <a:pt x="2837511" y="1112134"/>
                  </a:lnTo>
                </a:path>
                <a:path w="11905615" h="2218690">
                  <a:moveTo>
                    <a:pt x="2817272" y="1133385"/>
                  </a:moveTo>
                  <a:lnTo>
                    <a:pt x="2817272" y="1133385"/>
                  </a:lnTo>
                </a:path>
                <a:path w="11905615" h="2218690">
                  <a:moveTo>
                    <a:pt x="2796021" y="1154636"/>
                  </a:moveTo>
                  <a:lnTo>
                    <a:pt x="2796021" y="1154636"/>
                  </a:lnTo>
                </a:path>
                <a:path w="11905615" h="2218690">
                  <a:moveTo>
                    <a:pt x="2774770" y="1175887"/>
                  </a:moveTo>
                  <a:lnTo>
                    <a:pt x="2774770" y="1175887"/>
                  </a:lnTo>
                </a:path>
                <a:path w="11905615" h="2218690">
                  <a:moveTo>
                    <a:pt x="2753519" y="1197138"/>
                  </a:moveTo>
                  <a:lnTo>
                    <a:pt x="2753519" y="1197138"/>
                  </a:lnTo>
                </a:path>
                <a:path w="11905615" h="2218690">
                  <a:moveTo>
                    <a:pt x="2732268" y="1217377"/>
                  </a:moveTo>
                  <a:lnTo>
                    <a:pt x="2732268" y="1217377"/>
                  </a:lnTo>
                </a:path>
                <a:path w="11905615" h="2218690">
                  <a:moveTo>
                    <a:pt x="2712029" y="1238628"/>
                  </a:moveTo>
                  <a:lnTo>
                    <a:pt x="2712029" y="1238628"/>
                  </a:lnTo>
                </a:path>
                <a:path w="11905615" h="2218690">
                  <a:moveTo>
                    <a:pt x="2690778" y="1259879"/>
                  </a:moveTo>
                  <a:lnTo>
                    <a:pt x="2690778" y="1259879"/>
                  </a:lnTo>
                </a:path>
                <a:path w="11905615" h="2218690">
                  <a:moveTo>
                    <a:pt x="2616906" y="1291249"/>
                  </a:moveTo>
                  <a:lnTo>
                    <a:pt x="2616906" y="1291249"/>
                  </a:lnTo>
                </a:path>
                <a:path w="11905615" h="2218690">
                  <a:moveTo>
                    <a:pt x="2595655" y="1312500"/>
                  </a:moveTo>
                  <a:lnTo>
                    <a:pt x="2595655" y="1312500"/>
                  </a:lnTo>
                </a:path>
                <a:path w="11905615" h="2218690">
                  <a:moveTo>
                    <a:pt x="2574404" y="1333751"/>
                  </a:moveTo>
                  <a:lnTo>
                    <a:pt x="2574404" y="1333751"/>
                  </a:lnTo>
                </a:path>
                <a:path w="11905615" h="2218690">
                  <a:moveTo>
                    <a:pt x="2553153" y="1355002"/>
                  </a:moveTo>
                  <a:lnTo>
                    <a:pt x="2553153" y="1355002"/>
                  </a:lnTo>
                </a:path>
                <a:path w="11905615" h="2218690">
                  <a:moveTo>
                    <a:pt x="2532914" y="1376253"/>
                  </a:moveTo>
                  <a:lnTo>
                    <a:pt x="2532914" y="1376253"/>
                  </a:lnTo>
                </a:path>
                <a:path w="11905615" h="2218690">
                  <a:moveTo>
                    <a:pt x="2848643" y="1059513"/>
                  </a:moveTo>
                  <a:lnTo>
                    <a:pt x="2848643" y="1059513"/>
                  </a:lnTo>
                </a:path>
                <a:path w="11905615" h="2218690">
                  <a:moveTo>
                    <a:pt x="2827392" y="1080764"/>
                  </a:moveTo>
                  <a:lnTo>
                    <a:pt x="2827392" y="1080764"/>
                  </a:lnTo>
                </a:path>
                <a:path w="11905615" h="2218690">
                  <a:moveTo>
                    <a:pt x="2806141" y="1102015"/>
                  </a:moveTo>
                  <a:lnTo>
                    <a:pt x="2806141" y="1102015"/>
                  </a:lnTo>
                </a:path>
                <a:path w="11905615" h="2218690">
                  <a:moveTo>
                    <a:pt x="2784890" y="1123266"/>
                  </a:moveTo>
                  <a:lnTo>
                    <a:pt x="2784890" y="1123266"/>
                  </a:lnTo>
                </a:path>
                <a:path w="11905615" h="2218690">
                  <a:moveTo>
                    <a:pt x="3154252" y="1302381"/>
                  </a:moveTo>
                  <a:lnTo>
                    <a:pt x="3154252" y="1302381"/>
                  </a:lnTo>
                </a:path>
                <a:path w="11905615" h="2218690">
                  <a:moveTo>
                    <a:pt x="3133001" y="1322620"/>
                  </a:moveTo>
                  <a:lnTo>
                    <a:pt x="3133001" y="1322620"/>
                  </a:lnTo>
                </a:path>
                <a:path w="11905615" h="2218690">
                  <a:moveTo>
                    <a:pt x="3143120" y="1269998"/>
                  </a:moveTo>
                  <a:lnTo>
                    <a:pt x="3143120" y="1269998"/>
                  </a:lnTo>
                </a:path>
                <a:path w="11905615" h="2218690">
                  <a:moveTo>
                    <a:pt x="3122881" y="1291249"/>
                  </a:moveTo>
                  <a:lnTo>
                    <a:pt x="3122881" y="1291249"/>
                  </a:lnTo>
                </a:path>
                <a:path w="11905615" h="2218690">
                  <a:moveTo>
                    <a:pt x="3101630" y="1312500"/>
                  </a:moveTo>
                  <a:lnTo>
                    <a:pt x="3101630" y="1312500"/>
                  </a:lnTo>
                </a:path>
                <a:path w="11905615" h="2218690">
                  <a:moveTo>
                    <a:pt x="3080379" y="1333751"/>
                  </a:moveTo>
                  <a:lnTo>
                    <a:pt x="3080379" y="1333751"/>
                  </a:lnTo>
                </a:path>
                <a:path w="11905615" h="2218690">
                  <a:moveTo>
                    <a:pt x="3154252" y="1217377"/>
                  </a:moveTo>
                  <a:lnTo>
                    <a:pt x="3154252" y="1217377"/>
                  </a:lnTo>
                </a:path>
                <a:path w="11905615" h="2218690">
                  <a:moveTo>
                    <a:pt x="3133001" y="1238628"/>
                  </a:moveTo>
                  <a:lnTo>
                    <a:pt x="3133001" y="1238628"/>
                  </a:lnTo>
                </a:path>
                <a:path w="11905615" h="2218690">
                  <a:moveTo>
                    <a:pt x="3111750" y="1259879"/>
                  </a:moveTo>
                  <a:lnTo>
                    <a:pt x="3111750" y="1259879"/>
                  </a:lnTo>
                </a:path>
                <a:path w="11905615" h="2218690">
                  <a:moveTo>
                    <a:pt x="3090499" y="1281130"/>
                  </a:moveTo>
                  <a:lnTo>
                    <a:pt x="3090499" y="1281130"/>
                  </a:lnTo>
                </a:path>
                <a:path w="11905615" h="2218690">
                  <a:moveTo>
                    <a:pt x="3070260" y="1302381"/>
                  </a:moveTo>
                  <a:lnTo>
                    <a:pt x="3070260" y="1302381"/>
                  </a:lnTo>
                </a:path>
                <a:path w="11905615" h="2218690">
                  <a:moveTo>
                    <a:pt x="3049009" y="1322620"/>
                  </a:moveTo>
                  <a:lnTo>
                    <a:pt x="3049009" y="1322620"/>
                  </a:lnTo>
                </a:path>
                <a:path w="11905615" h="2218690">
                  <a:moveTo>
                    <a:pt x="3027758" y="1343871"/>
                  </a:moveTo>
                  <a:lnTo>
                    <a:pt x="3027758" y="1343871"/>
                  </a:lnTo>
                </a:path>
                <a:path w="11905615" h="2218690">
                  <a:moveTo>
                    <a:pt x="3143120" y="1186007"/>
                  </a:moveTo>
                  <a:lnTo>
                    <a:pt x="3143120" y="1186007"/>
                  </a:lnTo>
                </a:path>
                <a:path w="11905615" h="2218690">
                  <a:moveTo>
                    <a:pt x="3122881" y="1207257"/>
                  </a:moveTo>
                  <a:lnTo>
                    <a:pt x="3122881" y="1207257"/>
                  </a:lnTo>
                </a:path>
                <a:path w="11905615" h="2218690">
                  <a:moveTo>
                    <a:pt x="3101630" y="1228508"/>
                  </a:moveTo>
                  <a:lnTo>
                    <a:pt x="3101630" y="1228508"/>
                  </a:lnTo>
                </a:path>
                <a:path w="11905615" h="2218690">
                  <a:moveTo>
                    <a:pt x="3080379" y="1249759"/>
                  </a:moveTo>
                  <a:lnTo>
                    <a:pt x="3080379" y="1249759"/>
                  </a:lnTo>
                </a:path>
                <a:path w="11905615" h="2218690">
                  <a:moveTo>
                    <a:pt x="3059128" y="1269998"/>
                  </a:moveTo>
                  <a:lnTo>
                    <a:pt x="3059128" y="1269998"/>
                  </a:lnTo>
                </a:path>
                <a:path w="11905615" h="2218690">
                  <a:moveTo>
                    <a:pt x="3037878" y="1291249"/>
                  </a:moveTo>
                  <a:lnTo>
                    <a:pt x="3037878" y="1291249"/>
                  </a:lnTo>
                </a:path>
                <a:path w="11905615" h="2218690">
                  <a:moveTo>
                    <a:pt x="3016627" y="1312500"/>
                  </a:moveTo>
                  <a:lnTo>
                    <a:pt x="3016627" y="1312500"/>
                  </a:lnTo>
                </a:path>
                <a:path w="11905615" h="2218690">
                  <a:moveTo>
                    <a:pt x="2996388" y="1333751"/>
                  </a:moveTo>
                  <a:lnTo>
                    <a:pt x="2996388" y="1333751"/>
                  </a:lnTo>
                </a:path>
                <a:path w="11905615" h="2218690">
                  <a:moveTo>
                    <a:pt x="3006507" y="1281130"/>
                  </a:moveTo>
                  <a:lnTo>
                    <a:pt x="3006507" y="1281130"/>
                  </a:lnTo>
                </a:path>
                <a:path w="11905615" h="2218690">
                  <a:moveTo>
                    <a:pt x="2985256" y="1302381"/>
                  </a:moveTo>
                  <a:lnTo>
                    <a:pt x="2985256" y="1302381"/>
                  </a:lnTo>
                </a:path>
                <a:path w="11905615" h="2218690">
                  <a:moveTo>
                    <a:pt x="2964005" y="1322620"/>
                  </a:moveTo>
                  <a:lnTo>
                    <a:pt x="2964005" y="1322620"/>
                  </a:lnTo>
                </a:path>
                <a:path w="11905615" h="2218690">
                  <a:moveTo>
                    <a:pt x="2943766" y="1343871"/>
                  </a:moveTo>
                  <a:lnTo>
                    <a:pt x="2943766" y="1343871"/>
                  </a:lnTo>
                </a:path>
                <a:path w="11905615" h="2218690">
                  <a:moveTo>
                    <a:pt x="3154252" y="1133385"/>
                  </a:moveTo>
                  <a:lnTo>
                    <a:pt x="3154252" y="1133385"/>
                  </a:lnTo>
                </a:path>
                <a:path w="11905615" h="2218690">
                  <a:moveTo>
                    <a:pt x="3133001" y="1154636"/>
                  </a:moveTo>
                  <a:lnTo>
                    <a:pt x="3133001" y="1154636"/>
                  </a:lnTo>
                </a:path>
                <a:path w="11905615" h="2218690">
                  <a:moveTo>
                    <a:pt x="3111750" y="1175887"/>
                  </a:moveTo>
                  <a:lnTo>
                    <a:pt x="3111750" y="1175887"/>
                  </a:lnTo>
                </a:path>
                <a:path w="11905615" h="2218690">
                  <a:moveTo>
                    <a:pt x="3090499" y="1197138"/>
                  </a:moveTo>
                  <a:lnTo>
                    <a:pt x="3090499" y="1197138"/>
                  </a:lnTo>
                </a:path>
                <a:path w="11905615" h="2218690">
                  <a:moveTo>
                    <a:pt x="3070260" y="1217377"/>
                  </a:moveTo>
                  <a:lnTo>
                    <a:pt x="3070260" y="1217377"/>
                  </a:lnTo>
                </a:path>
                <a:path w="11905615" h="2218690">
                  <a:moveTo>
                    <a:pt x="3049009" y="1238628"/>
                  </a:moveTo>
                  <a:lnTo>
                    <a:pt x="3049009" y="1238628"/>
                  </a:lnTo>
                </a:path>
                <a:path w="11905615" h="2218690">
                  <a:moveTo>
                    <a:pt x="3027758" y="1259879"/>
                  </a:moveTo>
                  <a:lnTo>
                    <a:pt x="3027758" y="1259879"/>
                  </a:lnTo>
                </a:path>
                <a:path w="11905615" h="2218690">
                  <a:moveTo>
                    <a:pt x="2953886" y="1291249"/>
                  </a:moveTo>
                  <a:lnTo>
                    <a:pt x="2953886" y="1291249"/>
                  </a:lnTo>
                </a:path>
                <a:path w="11905615" h="2218690">
                  <a:moveTo>
                    <a:pt x="2932635" y="1312500"/>
                  </a:moveTo>
                  <a:lnTo>
                    <a:pt x="2932635" y="1312500"/>
                  </a:lnTo>
                </a:path>
                <a:path w="11905615" h="2218690">
                  <a:moveTo>
                    <a:pt x="2911384" y="1333751"/>
                  </a:moveTo>
                  <a:lnTo>
                    <a:pt x="2911384" y="1333751"/>
                  </a:lnTo>
                </a:path>
                <a:path w="11905615" h="2218690">
                  <a:moveTo>
                    <a:pt x="2891145" y="1355002"/>
                  </a:moveTo>
                  <a:lnTo>
                    <a:pt x="2891145" y="1355002"/>
                  </a:lnTo>
                </a:path>
                <a:path w="11905615" h="2218690">
                  <a:moveTo>
                    <a:pt x="3143120" y="1102015"/>
                  </a:moveTo>
                  <a:lnTo>
                    <a:pt x="3143120" y="1102015"/>
                  </a:lnTo>
                </a:path>
                <a:path w="11905615" h="2218690">
                  <a:moveTo>
                    <a:pt x="3122881" y="1123266"/>
                  </a:moveTo>
                  <a:lnTo>
                    <a:pt x="3122881" y="1123266"/>
                  </a:lnTo>
                </a:path>
                <a:path w="11905615" h="2218690">
                  <a:moveTo>
                    <a:pt x="3101630" y="1143505"/>
                  </a:moveTo>
                  <a:lnTo>
                    <a:pt x="3101630" y="1143505"/>
                  </a:lnTo>
                </a:path>
                <a:path w="11905615" h="2218690">
                  <a:moveTo>
                    <a:pt x="3080379" y="1164756"/>
                  </a:moveTo>
                  <a:lnTo>
                    <a:pt x="3080379" y="1164756"/>
                  </a:lnTo>
                </a:path>
                <a:path w="11905615" h="2218690">
                  <a:moveTo>
                    <a:pt x="3059128" y="1186007"/>
                  </a:moveTo>
                  <a:lnTo>
                    <a:pt x="3059128" y="1186007"/>
                  </a:lnTo>
                </a:path>
                <a:path w="11905615" h="2218690">
                  <a:moveTo>
                    <a:pt x="3037878" y="1207257"/>
                  </a:moveTo>
                  <a:lnTo>
                    <a:pt x="3037878" y="1207257"/>
                  </a:lnTo>
                </a:path>
                <a:path w="11905615" h="2218690">
                  <a:moveTo>
                    <a:pt x="3016627" y="1228508"/>
                  </a:moveTo>
                  <a:lnTo>
                    <a:pt x="3016627" y="1228508"/>
                  </a:lnTo>
                </a:path>
                <a:path w="11905615" h="2218690">
                  <a:moveTo>
                    <a:pt x="2996388" y="1249759"/>
                  </a:moveTo>
                  <a:lnTo>
                    <a:pt x="2996388" y="1249759"/>
                  </a:lnTo>
                </a:path>
                <a:path w="11905615" h="2218690">
                  <a:moveTo>
                    <a:pt x="2975137" y="1269998"/>
                  </a:moveTo>
                  <a:lnTo>
                    <a:pt x="2975137" y="1269998"/>
                  </a:lnTo>
                </a:path>
                <a:path w="11905615" h="2218690">
                  <a:moveTo>
                    <a:pt x="2922515" y="1281130"/>
                  </a:moveTo>
                  <a:lnTo>
                    <a:pt x="2922515" y="1281130"/>
                  </a:lnTo>
                </a:path>
                <a:path w="11905615" h="2218690">
                  <a:moveTo>
                    <a:pt x="2901264" y="1302381"/>
                  </a:moveTo>
                  <a:lnTo>
                    <a:pt x="2901264" y="1302381"/>
                  </a:lnTo>
                </a:path>
                <a:path w="11905615" h="2218690">
                  <a:moveTo>
                    <a:pt x="2880013" y="1322620"/>
                  </a:moveTo>
                  <a:lnTo>
                    <a:pt x="2880013" y="1322620"/>
                  </a:lnTo>
                </a:path>
                <a:path w="11905615" h="2218690">
                  <a:moveTo>
                    <a:pt x="2858762" y="1343871"/>
                  </a:moveTo>
                  <a:lnTo>
                    <a:pt x="2858762" y="1343871"/>
                  </a:lnTo>
                </a:path>
                <a:path w="11905615" h="2218690">
                  <a:moveTo>
                    <a:pt x="2490412" y="1460245"/>
                  </a:moveTo>
                  <a:lnTo>
                    <a:pt x="2553153" y="1396492"/>
                  </a:lnTo>
                </a:path>
                <a:path w="11905615" h="2218690">
                  <a:moveTo>
                    <a:pt x="2616906" y="1460245"/>
                  </a:moveTo>
                  <a:lnTo>
                    <a:pt x="2679647" y="1396492"/>
                  </a:lnTo>
                </a:path>
                <a:path w="11905615" h="2218690">
                  <a:moveTo>
                    <a:pt x="2743400" y="1460245"/>
                  </a:moveTo>
                  <a:lnTo>
                    <a:pt x="2806141" y="1396492"/>
                  </a:lnTo>
                </a:path>
                <a:path w="11905615" h="2218690">
                  <a:moveTo>
                    <a:pt x="2869894" y="1460245"/>
                  </a:moveTo>
                  <a:lnTo>
                    <a:pt x="2932635" y="1396492"/>
                  </a:lnTo>
                </a:path>
                <a:path w="11905615" h="2218690">
                  <a:moveTo>
                    <a:pt x="2996388" y="1460245"/>
                  </a:moveTo>
                  <a:lnTo>
                    <a:pt x="3059128" y="1396492"/>
                  </a:lnTo>
                </a:path>
                <a:path w="11905615" h="2218690">
                  <a:moveTo>
                    <a:pt x="3122881" y="1460245"/>
                  </a:moveTo>
                  <a:lnTo>
                    <a:pt x="3163359" y="1419767"/>
                  </a:lnTo>
                </a:path>
                <a:path w="11905615" h="2218690">
                  <a:moveTo>
                    <a:pt x="1604954" y="827776"/>
                  </a:moveTo>
                  <a:lnTo>
                    <a:pt x="1623169" y="810573"/>
                  </a:lnTo>
                </a:path>
                <a:path w="11905615" h="2218690">
                  <a:moveTo>
                    <a:pt x="1604954" y="954270"/>
                  </a:moveTo>
                  <a:lnTo>
                    <a:pt x="1749663" y="810573"/>
                  </a:lnTo>
                </a:path>
                <a:path w="11905615" h="2218690">
                  <a:moveTo>
                    <a:pt x="1694006" y="991712"/>
                  </a:moveTo>
                  <a:lnTo>
                    <a:pt x="1876157" y="810573"/>
                  </a:lnTo>
                </a:path>
                <a:path w="11905615" h="2218690">
                  <a:moveTo>
                    <a:pt x="1815440" y="996772"/>
                  </a:moveTo>
                  <a:lnTo>
                    <a:pt x="2002651" y="810573"/>
                  </a:lnTo>
                </a:path>
                <a:path w="11905615" h="2218690">
                  <a:moveTo>
                    <a:pt x="1936874" y="1001831"/>
                  </a:moveTo>
                  <a:lnTo>
                    <a:pt x="2129145" y="810573"/>
                  </a:lnTo>
                </a:path>
                <a:path w="11905615" h="2218690">
                  <a:moveTo>
                    <a:pt x="2058309" y="1006891"/>
                  </a:moveTo>
                  <a:lnTo>
                    <a:pt x="2255639" y="810573"/>
                  </a:lnTo>
                </a:path>
                <a:path w="11905615" h="2218690">
                  <a:moveTo>
                    <a:pt x="2179743" y="1011951"/>
                  </a:moveTo>
                  <a:lnTo>
                    <a:pt x="2376061" y="815632"/>
                  </a:lnTo>
                </a:path>
                <a:path w="11905615" h="2218690">
                  <a:moveTo>
                    <a:pt x="2301177" y="1017011"/>
                  </a:moveTo>
                  <a:lnTo>
                    <a:pt x="2376061" y="942126"/>
                  </a:lnTo>
                </a:path>
                <a:path w="11905615" h="2218690">
                  <a:moveTo>
                    <a:pt x="1640373" y="989688"/>
                  </a:moveTo>
                  <a:lnTo>
                    <a:pt x="1604954" y="954270"/>
                  </a:lnTo>
                </a:path>
                <a:path w="11905615" h="2218690">
                  <a:moveTo>
                    <a:pt x="1772938" y="994748"/>
                  </a:moveTo>
                  <a:lnTo>
                    <a:pt x="1604954" y="827776"/>
                  </a:lnTo>
                </a:path>
                <a:path w="11905615" h="2218690">
                  <a:moveTo>
                    <a:pt x="1904492" y="1000819"/>
                  </a:moveTo>
                  <a:lnTo>
                    <a:pt x="1714245" y="810573"/>
                  </a:lnTo>
                </a:path>
                <a:path w="11905615" h="2218690">
                  <a:moveTo>
                    <a:pt x="2036046" y="1005879"/>
                  </a:moveTo>
                  <a:lnTo>
                    <a:pt x="1840739" y="810573"/>
                  </a:lnTo>
                </a:path>
                <a:path w="11905615" h="2218690">
                  <a:moveTo>
                    <a:pt x="2168611" y="1011951"/>
                  </a:moveTo>
                  <a:lnTo>
                    <a:pt x="1967233" y="810573"/>
                  </a:lnTo>
                </a:path>
                <a:path w="11905615" h="2218690">
                  <a:moveTo>
                    <a:pt x="2300165" y="1017011"/>
                  </a:moveTo>
                  <a:lnTo>
                    <a:pt x="2092715" y="810573"/>
                  </a:lnTo>
                </a:path>
                <a:path w="11905615" h="2218690">
                  <a:moveTo>
                    <a:pt x="2376061" y="966413"/>
                  </a:moveTo>
                  <a:lnTo>
                    <a:pt x="2219209" y="810573"/>
                  </a:lnTo>
                </a:path>
                <a:path w="11905615" h="2218690">
                  <a:moveTo>
                    <a:pt x="2376061" y="839919"/>
                  </a:moveTo>
                  <a:lnTo>
                    <a:pt x="2345703" y="810573"/>
                  </a:lnTo>
                </a:path>
                <a:path w="11905615" h="2218690">
                  <a:moveTo>
                    <a:pt x="1795201" y="1018023"/>
                  </a:moveTo>
                  <a:lnTo>
                    <a:pt x="1795201" y="1018023"/>
                  </a:lnTo>
                </a:path>
                <a:path w="11905615" h="2218690">
                  <a:moveTo>
                    <a:pt x="1773950" y="1038262"/>
                  </a:moveTo>
                  <a:lnTo>
                    <a:pt x="1773950" y="1038262"/>
                  </a:lnTo>
                </a:path>
                <a:path w="11905615" h="2218690">
                  <a:moveTo>
                    <a:pt x="1752699" y="1059513"/>
                  </a:moveTo>
                  <a:lnTo>
                    <a:pt x="1752699" y="1059513"/>
                  </a:lnTo>
                </a:path>
                <a:path w="11905615" h="2218690">
                  <a:moveTo>
                    <a:pt x="1731448" y="1080764"/>
                  </a:moveTo>
                  <a:lnTo>
                    <a:pt x="1731448" y="1080764"/>
                  </a:lnTo>
                </a:path>
                <a:path w="11905615" h="2218690">
                  <a:moveTo>
                    <a:pt x="1710197" y="1102015"/>
                  </a:moveTo>
                  <a:lnTo>
                    <a:pt x="1710197" y="1102015"/>
                  </a:lnTo>
                </a:path>
                <a:path w="11905615" h="2218690">
                  <a:moveTo>
                    <a:pt x="1689958" y="1123266"/>
                  </a:moveTo>
                  <a:lnTo>
                    <a:pt x="1689958" y="1123266"/>
                  </a:lnTo>
                </a:path>
                <a:path w="11905615" h="2218690">
                  <a:moveTo>
                    <a:pt x="1668707" y="1143505"/>
                  </a:moveTo>
                  <a:lnTo>
                    <a:pt x="1668707" y="1143505"/>
                  </a:lnTo>
                </a:path>
                <a:path w="11905615" h="2218690">
                  <a:moveTo>
                    <a:pt x="1647456" y="1164756"/>
                  </a:moveTo>
                  <a:lnTo>
                    <a:pt x="1647456" y="1164756"/>
                  </a:lnTo>
                </a:path>
                <a:path w="11905615" h="2218690">
                  <a:moveTo>
                    <a:pt x="1626205" y="1186007"/>
                  </a:moveTo>
                  <a:lnTo>
                    <a:pt x="1626205" y="1186007"/>
                  </a:lnTo>
                </a:path>
                <a:path w="11905615" h="2218690">
                  <a:moveTo>
                    <a:pt x="1604954" y="1207257"/>
                  </a:moveTo>
                  <a:lnTo>
                    <a:pt x="1604954" y="1207257"/>
                  </a:lnTo>
                </a:path>
                <a:path w="11905615" h="2218690">
                  <a:moveTo>
                    <a:pt x="1763831" y="1006891"/>
                  </a:moveTo>
                  <a:lnTo>
                    <a:pt x="1763831" y="1006891"/>
                  </a:lnTo>
                </a:path>
                <a:path w="11905615" h="2218690">
                  <a:moveTo>
                    <a:pt x="1742580" y="1028142"/>
                  </a:moveTo>
                  <a:lnTo>
                    <a:pt x="1742580" y="1028142"/>
                  </a:lnTo>
                </a:path>
                <a:path w="11905615" h="2218690">
                  <a:moveTo>
                    <a:pt x="1721329" y="1049393"/>
                  </a:moveTo>
                  <a:lnTo>
                    <a:pt x="1721329" y="1049393"/>
                  </a:lnTo>
                </a:path>
                <a:path w="11905615" h="2218690">
                  <a:moveTo>
                    <a:pt x="1700078" y="1070644"/>
                  </a:moveTo>
                  <a:lnTo>
                    <a:pt x="1700078" y="1070644"/>
                  </a:lnTo>
                </a:path>
                <a:path w="11905615" h="2218690">
                  <a:moveTo>
                    <a:pt x="1678827" y="1090883"/>
                  </a:moveTo>
                  <a:lnTo>
                    <a:pt x="1678827" y="1090883"/>
                  </a:lnTo>
                </a:path>
                <a:path w="11905615" h="2218690">
                  <a:moveTo>
                    <a:pt x="1657576" y="1112134"/>
                  </a:moveTo>
                  <a:lnTo>
                    <a:pt x="1657576" y="1112134"/>
                  </a:lnTo>
                </a:path>
                <a:path w="11905615" h="2218690">
                  <a:moveTo>
                    <a:pt x="1637337" y="1133385"/>
                  </a:moveTo>
                  <a:lnTo>
                    <a:pt x="1637337" y="1133385"/>
                  </a:lnTo>
                </a:path>
                <a:path w="11905615" h="2218690">
                  <a:moveTo>
                    <a:pt x="1616086" y="1154636"/>
                  </a:moveTo>
                  <a:lnTo>
                    <a:pt x="1616086" y="1154636"/>
                  </a:lnTo>
                </a:path>
                <a:path w="11905615" h="2218690">
                  <a:moveTo>
                    <a:pt x="1731448" y="996772"/>
                  </a:moveTo>
                  <a:lnTo>
                    <a:pt x="1731448" y="996772"/>
                  </a:lnTo>
                </a:path>
                <a:path w="11905615" h="2218690">
                  <a:moveTo>
                    <a:pt x="1710197" y="1018023"/>
                  </a:moveTo>
                  <a:lnTo>
                    <a:pt x="1710197" y="1018023"/>
                  </a:lnTo>
                </a:path>
                <a:path w="11905615" h="2218690">
                  <a:moveTo>
                    <a:pt x="1689958" y="1038262"/>
                  </a:moveTo>
                  <a:lnTo>
                    <a:pt x="1689958" y="1038262"/>
                  </a:lnTo>
                </a:path>
                <a:path w="11905615" h="2218690">
                  <a:moveTo>
                    <a:pt x="1668707" y="1059513"/>
                  </a:moveTo>
                  <a:lnTo>
                    <a:pt x="1668707" y="1059513"/>
                  </a:lnTo>
                </a:path>
                <a:path w="11905615" h="2218690">
                  <a:moveTo>
                    <a:pt x="1647456" y="1080764"/>
                  </a:moveTo>
                  <a:lnTo>
                    <a:pt x="1647456" y="1080764"/>
                  </a:lnTo>
                </a:path>
                <a:path w="11905615" h="2218690">
                  <a:moveTo>
                    <a:pt x="1626205" y="1102015"/>
                  </a:moveTo>
                  <a:lnTo>
                    <a:pt x="1626205" y="1102015"/>
                  </a:lnTo>
                </a:path>
                <a:path w="11905615" h="2218690">
                  <a:moveTo>
                    <a:pt x="1604954" y="1123266"/>
                  </a:moveTo>
                  <a:lnTo>
                    <a:pt x="1604954" y="1123266"/>
                  </a:lnTo>
                </a:path>
                <a:path w="11905615" h="2218690">
                  <a:moveTo>
                    <a:pt x="1678827" y="1006891"/>
                  </a:moveTo>
                  <a:lnTo>
                    <a:pt x="1678827" y="1006891"/>
                  </a:lnTo>
                </a:path>
                <a:path w="11905615" h="2218690">
                  <a:moveTo>
                    <a:pt x="1657576" y="1028142"/>
                  </a:moveTo>
                  <a:lnTo>
                    <a:pt x="1657576" y="1028142"/>
                  </a:lnTo>
                </a:path>
                <a:path w="11905615" h="2218690">
                  <a:moveTo>
                    <a:pt x="1637337" y="1049393"/>
                  </a:moveTo>
                  <a:lnTo>
                    <a:pt x="1637337" y="1049393"/>
                  </a:lnTo>
                </a:path>
                <a:path w="11905615" h="2218690">
                  <a:moveTo>
                    <a:pt x="1616086" y="1070644"/>
                  </a:moveTo>
                  <a:lnTo>
                    <a:pt x="1616086" y="1070644"/>
                  </a:lnTo>
                </a:path>
                <a:path w="11905615" h="2218690">
                  <a:moveTo>
                    <a:pt x="1647456" y="996772"/>
                  </a:moveTo>
                  <a:lnTo>
                    <a:pt x="1647456" y="996772"/>
                  </a:lnTo>
                </a:path>
                <a:path w="11905615" h="2218690">
                  <a:moveTo>
                    <a:pt x="1626205" y="1018023"/>
                  </a:moveTo>
                  <a:lnTo>
                    <a:pt x="1626205" y="1018023"/>
                  </a:lnTo>
                </a:path>
                <a:path w="11905615" h="2218690">
                  <a:moveTo>
                    <a:pt x="1604954" y="1038262"/>
                  </a:moveTo>
                  <a:lnTo>
                    <a:pt x="1604954" y="1038262"/>
                  </a:lnTo>
                </a:path>
                <a:path w="11905615" h="2218690">
                  <a:moveTo>
                    <a:pt x="1869074" y="1238628"/>
                  </a:moveTo>
                  <a:lnTo>
                    <a:pt x="1869074" y="1238628"/>
                  </a:lnTo>
                </a:path>
                <a:path w="11905615" h="2218690">
                  <a:moveTo>
                    <a:pt x="1795201" y="1269998"/>
                  </a:moveTo>
                  <a:lnTo>
                    <a:pt x="1795201" y="1269998"/>
                  </a:lnTo>
                </a:path>
                <a:path w="11905615" h="2218690">
                  <a:moveTo>
                    <a:pt x="1773950" y="1291249"/>
                  </a:moveTo>
                  <a:lnTo>
                    <a:pt x="1773950" y="1291249"/>
                  </a:lnTo>
                </a:path>
                <a:path w="11905615" h="2218690">
                  <a:moveTo>
                    <a:pt x="1752699" y="1312500"/>
                  </a:moveTo>
                  <a:lnTo>
                    <a:pt x="1752699" y="1312500"/>
                  </a:lnTo>
                </a:path>
                <a:path w="11905615" h="2218690">
                  <a:moveTo>
                    <a:pt x="1731448" y="1333751"/>
                  </a:moveTo>
                  <a:lnTo>
                    <a:pt x="1731448" y="1333751"/>
                  </a:lnTo>
                </a:path>
                <a:path w="11905615" h="2218690">
                  <a:moveTo>
                    <a:pt x="1710197" y="1355002"/>
                  </a:moveTo>
                  <a:lnTo>
                    <a:pt x="1710197" y="1355002"/>
                  </a:lnTo>
                </a:path>
                <a:path w="11905615" h="2218690">
                  <a:moveTo>
                    <a:pt x="1689958" y="1376253"/>
                  </a:moveTo>
                  <a:lnTo>
                    <a:pt x="1689958" y="1376253"/>
                  </a:lnTo>
                </a:path>
                <a:path w="11905615" h="2218690">
                  <a:moveTo>
                    <a:pt x="1668707" y="1396492"/>
                  </a:moveTo>
                  <a:lnTo>
                    <a:pt x="1668707" y="1396492"/>
                  </a:lnTo>
                </a:path>
                <a:path w="11905615" h="2218690">
                  <a:moveTo>
                    <a:pt x="1647456" y="1417743"/>
                  </a:moveTo>
                  <a:lnTo>
                    <a:pt x="1647456" y="1417743"/>
                  </a:lnTo>
                </a:path>
                <a:path w="11905615" h="2218690">
                  <a:moveTo>
                    <a:pt x="2048189" y="1018023"/>
                  </a:moveTo>
                  <a:lnTo>
                    <a:pt x="2048189" y="1018023"/>
                  </a:lnTo>
                </a:path>
                <a:path w="11905615" h="2218690">
                  <a:moveTo>
                    <a:pt x="2026938" y="1038262"/>
                  </a:moveTo>
                  <a:lnTo>
                    <a:pt x="2026938" y="1038262"/>
                  </a:lnTo>
                </a:path>
                <a:path w="11905615" h="2218690">
                  <a:moveTo>
                    <a:pt x="2005687" y="1059513"/>
                  </a:moveTo>
                  <a:lnTo>
                    <a:pt x="2005687" y="1059513"/>
                  </a:lnTo>
                </a:path>
                <a:path w="11905615" h="2218690">
                  <a:moveTo>
                    <a:pt x="1984436" y="1080764"/>
                  </a:moveTo>
                  <a:lnTo>
                    <a:pt x="1984436" y="1080764"/>
                  </a:lnTo>
                </a:path>
                <a:path w="11905615" h="2218690">
                  <a:moveTo>
                    <a:pt x="1963185" y="1102015"/>
                  </a:moveTo>
                  <a:lnTo>
                    <a:pt x="1963185" y="1102015"/>
                  </a:lnTo>
                </a:path>
                <a:path w="11905615" h="2218690">
                  <a:moveTo>
                    <a:pt x="1942946" y="1123266"/>
                  </a:moveTo>
                  <a:lnTo>
                    <a:pt x="1942946" y="1123266"/>
                  </a:lnTo>
                </a:path>
                <a:path w="11905615" h="2218690">
                  <a:moveTo>
                    <a:pt x="1921695" y="1143505"/>
                  </a:moveTo>
                  <a:lnTo>
                    <a:pt x="1921695" y="1143505"/>
                  </a:lnTo>
                </a:path>
                <a:path w="11905615" h="2218690">
                  <a:moveTo>
                    <a:pt x="1900444" y="1164756"/>
                  </a:moveTo>
                  <a:lnTo>
                    <a:pt x="1900444" y="1164756"/>
                  </a:lnTo>
                </a:path>
                <a:path w="11905615" h="2218690">
                  <a:moveTo>
                    <a:pt x="1879193" y="1186007"/>
                  </a:moveTo>
                  <a:lnTo>
                    <a:pt x="1879193" y="1186007"/>
                  </a:lnTo>
                </a:path>
                <a:path w="11905615" h="2218690">
                  <a:moveTo>
                    <a:pt x="1857942" y="1207257"/>
                  </a:moveTo>
                  <a:lnTo>
                    <a:pt x="1857942" y="1207257"/>
                  </a:lnTo>
                </a:path>
                <a:path w="11905615" h="2218690">
                  <a:moveTo>
                    <a:pt x="1836691" y="1228508"/>
                  </a:moveTo>
                  <a:lnTo>
                    <a:pt x="1836691" y="1228508"/>
                  </a:lnTo>
                </a:path>
                <a:path w="11905615" h="2218690">
                  <a:moveTo>
                    <a:pt x="1816452" y="1249759"/>
                  </a:moveTo>
                  <a:lnTo>
                    <a:pt x="1816452" y="1249759"/>
                  </a:lnTo>
                </a:path>
                <a:path w="11905615" h="2218690">
                  <a:moveTo>
                    <a:pt x="1763831" y="1259879"/>
                  </a:moveTo>
                  <a:lnTo>
                    <a:pt x="1763831" y="1259879"/>
                  </a:lnTo>
                </a:path>
                <a:path w="11905615" h="2218690">
                  <a:moveTo>
                    <a:pt x="1742580" y="1281130"/>
                  </a:moveTo>
                  <a:lnTo>
                    <a:pt x="1742580" y="1281130"/>
                  </a:lnTo>
                </a:path>
                <a:path w="11905615" h="2218690">
                  <a:moveTo>
                    <a:pt x="1721329" y="1302381"/>
                  </a:moveTo>
                  <a:lnTo>
                    <a:pt x="1721329" y="1302381"/>
                  </a:lnTo>
                </a:path>
                <a:path w="11905615" h="2218690">
                  <a:moveTo>
                    <a:pt x="1700078" y="1322620"/>
                  </a:moveTo>
                  <a:lnTo>
                    <a:pt x="1700078" y="1322620"/>
                  </a:lnTo>
                </a:path>
                <a:path w="11905615" h="2218690">
                  <a:moveTo>
                    <a:pt x="1678827" y="1343871"/>
                  </a:moveTo>
                  <a:lnTo>
                    <a:pt x="1678827" y="1343871"/>
                  </a:lnTo>
                </a:path>
                <a:path w="11905615" h="2218690">
                  <a:moveTo>
                    <a:pt x="1657576" y="1365122"/>
                  </a:moveTo>
                  <a:lnTo>
                    <a:pt x="1657576" y="1365122"/>
                  </a:lnTo>
                </a:path>
                <a:path w="11905615" h="2218690">
                  <a:moveTo>
                    <a:pt x="1637337" y="1386373"/>
                  </a:moveTo>
                  <a:lnTo>
                    <a:pt x="1637337" y="1386373"/>
                  </a:lnTo>
                </a:path>
                <a:path w="11905615" h="2218690">
                  <a:moveTo>
                    <a:pt x="1616086" y="1407624"/>
                  </a:moveTo>
                  <a:lnTo>
                    <a:pt x="1616086" y="1407624"/>
                  </a:lnTo>
                </a:path>
                <a:path w="11905615" h="2218690">
                  <a:moveTo>
                    <a:pt x="1805321" y="1217377"/>
                  </a:moveTo>
                  <a:lnTo>
                    <a:pt x="1805321" y="1217377"/>
                  </a:lnTo>
                </a:path>
                <a:path w="11905615" h="2218690">
                  <a:moveTo>
                    <a:pt x="1784070" y="1238628"/>
                  </a:moveTo>
                  <a:lnTo>
                    <a:pt x="1784070" y="1238628"/>
                  </a:lnTo>
                </a:path>
                <a:path w="11905615" h="2218690">
                  <a:moveTo>
                    <a:pt x="2015807" y="1006891"/>
                  </a:moveTo>
                  <a:lnTo>
                    <a:pt x="2015807" y="1006891"/>
                  </a:lnTo>
                </a:path>
                <a:path w="11905615" h="2218690">
                  <a:moveTo>
                    <a:pt x="1995568" y="1028142"/>
                  </a:moveTo>
                  <a:lnTo>
                    <a:pt x="1995568" y="1028142"/>
                  </a:lnTo>
                </a:path>
                <a:path w="11905615" h="2218690">
                  <a:moveTo>
                    <a:pt x="1974317" y="1049393"/>
                  </a:moveTo>
                  <a:lnTo>
                    <a:pt x="1974317" y="1049393"/>
                  </a:lnTo>
                </a:path>
                <a:path w="11905615" h="2218690">
                  <a:moveTo>
                    <a:pt x="1953066" y="1070644"/>
                  </a:moveTo>
                  <a:lnTo>
                    <a:pt x="1953066" y="1070644"/>
                  </a:lnTo>
                </a:path>
                <a:path w="11905615" h="2218690">
                  <a:moveTo>
                    <a:pt x="1931815" y="1090883"/>
                  </a:moveTo>
                  <a:lnTo>
                    <a:pt x="1931815" y="1090883"/>
                  </a:lnTo>
                </a:path>
                <a:path w="11905615" h="2218690">
                  <a:moveTo>
                    <a:pt x="1910564" y="1112134"/>
                  </a:moveTo>
                  <a:lnTo>
                    <a:pt x="1910564" y="1112134"/>
                  </a:lnTo>
                </a:path>
                <a:path w="11905615" h="2218690">
                  <a:moveTo>
                    <a:pt x="1889313" y="1133385"/>
                  </a:moveTo>
                  <a:lnTo>
                    <a:pt x="1889313" y="1133385"/>
                  </a:lnTo>
                </a:path>
                <a:path w="11905615" h="2218690">
                  <a:moveTo>
                    <a:pt x="1869074" y="1154636"/>
                  </a:moveTo>
                  <a:lnTo>
                    <a:pt x="1869074" y="1154636"/>
                  </a:lnTo>
                </a:path>
                <a:path w="11905615" h="2218690">
                  <a:moveTo>
                    <a:pt x="1752699" y="1228508"/>
                  </a:moveTo>
                  <a:lnTo>
                    <a:pt x="1752699" y="1228508"/>
                  </a:lnTo>
                </a:path>
                <a:path w="11905615" h="2218690">
                  <a:moveTo>
                    <a:pt x="1731448" y="1249759"/>
                  </a:moveTo>
                  <a:lnTo>
                    <a:pt x="1731448" y="1249759"/>
                  </a:lnTo>
                </a:path>
                <a:path w="11905615" h="2218690">
                  <a:moveTo>
                    <a:pt x="1710197" y="1269998"/>
                  </a:moveTo>
                  <a:lnTo>
                    <a:pt x="1710197" y="1269998"/>
                  </a:lnTo>
                </a:path>
                <a:path w="11905615" h="2218690">
                  <a:moveTo>
                    <a:pt x="1689958" y="1291249"/>
                  </a:moveTo>
                  <a:lnTo>
                    <a:pt x="1689958" y="1291249"/>
                  </a:lnTo>
                </a:path>
                <a:path w="11905615" h="2218690">
                  <a:moveTo>
                    <a:pt x="1668707" y="1312500"/>
                  </a:moveTo>
                  <a:lnTo>
                    <a:pt x="1668707" y="1312500"/>
                  </a:lnTo>
                </a:path>
                <a:path w="11905615" h="2218690">
                  <a:moveTo>
                    <a:pt x="1647456" y="1333751"/>
                  </a:moveTo>
                  <a:lnTo>
                    <a:pt x="1647456" y="1333751"/>
                  </a:lnTo>
                </a:path>
                <a:path w="11905615" h="2218690">
                  <a:moveTo>
                    <a:pt x="1626205" y="1355002"/>
                  </a:moveTo>
                  <a:lnTo>
                    <a:pt x="1626205" y="1355002"/>
                  </a:lnTo>
                </a:path>
                <a:path w="11905615" h="2218690">
                  <a:moveTo>
                    <a:pt x="1604954" y="1376253"/>
                  </a:moveTo>
                  <a:lnTo>
                    <a:pt x="1604954" y="1376253"/>
                  </a:lnTo>
                </a:path>
                <a:path w="11905615" h="2218690">
                  <a:moveTo>
                    <a:pt x="1963185" y="1018023"/>
                  </a:moveTo>
                  <a:lnTo>
                    <a:pt x="1963185" y="1018023"/>
                  </a:lnTo>
                </a:path>
                <a:path w="11905615" h="2218690">
                  <a:moveTo>
                    <a:pt x="1942946" y="1038262"/>
                  </a:moveTo>
                  <a:lnTo>
                    <a:pt x="1942946" y="1038262"/>
                  </a:lnTo>
                </a:path>
                <a:path w="11905615" h="2218690">
                  <a:moveTo>
                    <a:pt x="1921695" y="1059513"/>
                  </a:moveTo>
                  <a:lnTo>
                    <a:pt x="1921695" y="1059513"/>
                  </a:lnTo>
                </a:path>
                <a:path w="11905615" h="2218690">
                  <a:moveTo>
                    <a:pt x="1900444" y="1080764"/>
                  </a:moveTo>
                  <a:lnTo>
                    <a:pt x="1900444" y="1080764"/>
                  </a:lnTo>
                </a:path>
                <a:path w="11905615" h="2218690">
                  <a:moveTo>
                    <a:pt x="1879193" y="1102015"/>
                  </a:moveTo>
                  <a:lnTo>
                    <a:pt x="1879193" y="1102015"/>
                  </a:lnTo>
                </a:path>
                <a:path w="11905615" h="2218690">
                  <a:moveTo>
                    <a:pt x="1857942" y="1123266"/>
                  </a:moveTo>
                  <a:lnTo>
                    <a:pt x="1857942" y="1123266"/>
                  </a:lnTo>
                </a:path>
                <a:path w="11905615" h="2218690">
                  <a:moveTo>
                    <a:pt x="1678827" y="1259879"/>
                  </a:moveTo>
                  <a:lnTo>
                    <a:pt x="1678827" y="1259879"/>
                  </a:lnTo>
                </a:path>
                <a:path w="11905615" h="2218690">
                  <a:moveTo>
                    <a:pt x="1657576" y="1281130"/>
                  </a:moveTo>
                  <a:lnTo>
                    <a:pt x="1657576" y="1281130"/>
                  </a:lnTo>
                </a:path>
                <a:path w="11905615" h="2218690">
                  <a:moveTo>
                    <a:pt x="1637337" y="1302381"/>
                  </a:moveTo>
                  <a:lnTo>
                    <a:pt x="1637337" y="1302381"/>
                  </a:lnTo>
                </a:path>
                <a:path w="11905615" h="2218690">
                  <a:moveTo>
                    <a:pt x="1616086" y="1322620"/>
                  </a:moveTo>
                  <a:lnTo>
                    <a:pt x="1616086" y="1322620"/>
                  </a:lnTo>
                </a:path>
                <a:path w="11905615" h="2218690">
                  <a:moveTo>
                    <a:pt x="1721329" y="1217377"/>
                  </a:moveTo>
                  <a:lnTo>
                    <a:pt x="1721329" y="1217377"/>
                  </a:lnTo>
                </a:path>
                <a:path w="11905615" h="2218690">
                  <a:moveTo>
                    <a:pt x="1700078" y="1238628"/>
                  </a:moveTo>
                  <a:lnTo>
                    <a:pt x="1700078" y="1238628"/>
                  </a:lnTo>
                </a:path>
                <a:path w="11905615" h="2218690">
                  <a:moveTo>
                    <a:pt x="1931815" y="1006891"/>
                  </a:moveTo>
                  <a:lnTo>
                    <a:pt x="1931815" y="1006891"/>
                  </a:lnTo>
                </a:path>
                <a:path w="11905615" h="2218690">
                  <a:moveTo>
                    <a:pt x="1910564" y="1028142"/>
                  </a:moveTo>
                  <a:lnTo>
                    <a:pt x="1910564" y="1028142"/>
                  </a:lnTo>
                </a:path>
                <a:path w="11905615" h="2218690">
                  <a:moveTo>
                    <a:pt x="1889313" y="1049393"/>
                  </a:moveTo>
                  <a:lnTo>
                    <a:pt x="1889313" y="1049393"/>
                  </a:lnTo>
                </a:path>
                <a:path w="11905615" h="2218690">
                  <a:moveTo>
                    <a:pt x="1869074" y="1070644"/>
                  </a:moveTo>
                  <a:lnTo>
                    <a:pt x="1869074" y="1070644"/>
                  </a:lnTo>
                </a:path>
                <a:path w="11905615" h="2218690">
                  <a:moveTo>
                    <a:pt x="1847823" y="1090883"/>
                  </a:moveTo>
                  <a:lnTo>
                    <a:pt x="1847823" y="1090883"/>
                  </a:lnTo>
                </a:path>
                <a:path w="11905615" h="2218690">
                  <a:moveTo>
                    <a:pt x="1626205" y="1269998"/>
                  </a:moveTo>
                  <a:lnTo>
                    <a:pt x="1626205" y="1269998"/>
                  </a:lnTo>
                </a:path>
                <a:path w="11905615" h="2218690">
                  <a:moveTo>
                    <a:pt x="1604954" y="1291249"/>
                  </a:moveTo>
                  <a:lnTo>
                    <a:pt x="1604954" y="1291249"/>
                  </a:lnTo>
                </a:path>
                <a:path w="11905615" h="2218690">
                  <a:moveTo>
                    <a:pt x="1710197" y="1186007"/>
                  </a:moveTo>
                  <a:lnTo>
                    <a:pt x="1710197" y="1186007"/>
                  </a:lnTo>
                </a:path>
                <a:path w="11905615" h="2218690">
                  <a:moveTo>
                    <a:pt x="1689958" y="1207257"/>
                  </a:moveTo>
                  <a:lnTo>
                    <a:pt x="1689958" y="1207257"/>
                  </a:lnTo>
                </a:path>
                <a:path w="11905615" h="2218690">
                  <a:moveTo>
                    <a:pt x="1668707" y="1228508"/>
                  </a:moveTo>
                  <a:lnTo>
                    <a:pt x="1668707" y="1228508"/>
                  </a:lnTo>
                </a:path>
                <a:path w="11905615" h="2218690">
                  <a:moveTo>
                    <a:pt x="1647456" y="1249759"/>
                  </a:moveTo>
                  <a:lnTo>
                    <a:pt x="1647456" y="1249759"/>
                  </a:lnTo>
                </a:path>
                <a:path w="11905615" h="2218690">
                  <a:moveTo>
                    <a:pt x="1879193" y="1018023"/>
                  </a:moveTo>
                  <a:lnTo>
                    <a:pt x="1879193" y="1018023"/>
                  </a:lnTo>
                </a:path>
                <a:path w="11905615" h="2218690">
                  <a:moveTo>
                    <a:pt x="1857942" y="1038262"/>
                  </a:moveTo>
                  <a:lnTo>
                    <a:pt x="1857942" y="1038262"/>
                  </a:lnTo>
                </a:path>
                <a:path w="11905615" h="2218690">
                  <a:moveTo>
                    <a:pt x="1836691" y="1059513"/>
                  </a:moveTo>
                  <a:lnTo>
                    <a:pt x="1836691" y="1059513"/>
                  </a:lnTo>
                </a:path>
                <a:path w="11905615" h="2218690">
                  <a:moveTo>
                    <a:pt x="1700078" y="1154636"/>
                  </a:moveTo>
                  <a:lnTo>
                    <a:pt x="1700078" y="1154636"/>
                  </a:lnTo>
                </a:path>
                <a:path w="11905615" h="2218690">
                  <a:moveTo>
                    <a:pt x="1678827" y="1175887"/>
                  </a:moveTo>
                  <a:lnTo>
                    <a:pt x="1678827" y="1175887"/>
                  </a:lnTo>
                </a:path>
                <a:path w="11905615" h="2218690">
                  <a:moveTo>
                    <a:pt x="1657576" y="1197138"/>
                  </a:moveTo>
                  <a:lnTo>
                    <a:pt x="1657576" y="1197138"/>
                  </a:lnTo>
                </a:path>
                <a:path w="11905615" h="2218690">
                  <a:moveTo>
                    <a:pt x="1637337" y="1217377"/>
                  </a:moveTo>
                  <a:lnTo>
                    <a:pt x="1637337" y="1217377"/>
                  </a:lnTo>
                </a:path>
                <a:path w="11905615" h="2218690">
                  <a:moveTo>
                    <a:pt x="1616086" y="1238628"/>
                  </a:moveTo>
                  <a:lnTo>
                    <a:pt x="1616086" y="1238628"/>
                  </a:lnTo>
                </a:path>
                <a:path w="11905615" h="2218690">
                  <a:moveTo>
                    <a:pt x="1847823" y="1006891"/>
                  </a:moveTo>
                  <a:lnTo>
                    <a:pt x="1847823" y="1006891"/>
                  </a:lnTo>
                </a:path>
                <a:path w="11905615" h="2218690">
                  <a:moveTo>
                    <a:pt x="1826572" y="1028142"/>
                  </a:moveTo>
                  <a:lnTo>
                    <a:pt x="1826572" y="1028142"/>
                  </a:lnTo>
                </a:path>
                <a:path w="11905615" h="2218690">
                  <a:moveTo>
                    <a:pt x="1805321" y="1049393"/>
                  </a:moveTo>
                  <a:lnTo>
                    <a:pt x="1805321" y="1049393"/>
                  </a:lnTo>
                </a:path>
                <a:path w="11905615" h="2218690">
                  <a:moveTo>
                    <a:pt x="1784070" y="1070644"/>
                  </a:moveTo>
                  <a:lnTo>
                    <a:pt x="1784070" y="1070644"/>
                  </a:lnTo>
                </a:path>
                <a:path w="11905615" h="2218690">
                  <a:moveTo>
                    <a:pt x="2332547" y="1028142"/>
                  </a:moveTo>
                  <a:lnTo>
                    <a:pt x="2332547" y="1028142"/>
                  </a:lnTo>
                </a:path>
                <a:path w="11905615" h="2218690">
                  <a:moveTo>
                    <a:pt x="2311296" y="1049393"/>
                  </a:moveTo>
                  <a:lnTo>
                    <a:pt x="2311296" y="1049393"/>
                  </a:lnTo>
                </a:path>
                <a:path w="11905615" h="2218690">
                  <a:moveTo>
                    <a:pt x="2290045" y="1070644"/>
                  </a:moveTo>
                  <a:lnTo>
                    <a:pt x="2290045" y="1070644"/>
                  </a:lnTo>
                </a:path>
                <a:path w="11905615" h="2218690">
                  <a:moveTo>
                    <a:pt x="2268794" y="1090883"/>
                  </a:moveTo>
                  <a:lnTo>
                    <a:pt x="2268794" y="1090883"/>
                  </a:lnTo>
                </a:path>
                <a:path w="11905615" h="2218690">
                  <a:moveTo>
                    <a:pt x="2247543" y="1112134"/>
                  </a:moveTo>
                  <a:lnTo>
                    <a:pt x="2247543" y="1112134"/>
                  </a:lnTo>
                </a:path>
                <a:path w="11905615" h="2218690">
                  <a:moveTo>
                    <a:pt x="2227304" y="1133385"/>
                  </a:moveTo>
                  <a:lnTo>
                    <a:pt x="2227304" y="1133385"/>
                  </a:lnTo>
                </a:path>
                <a:path w="11905615" h="2218690">
                  <a:moveTo>
                    <a:pt x="2206053" y="1154636"/>
                  </a:moveTo>
                  <a:lnTo>
                    <a:pt x="2206053" y="1154636"/>
                  </a:lnTo>
                </a:path>
                <a:path w="11905615" h="2218690">
                  <a:moveTo>
                    <a:pt x="2184803" y="1175887"/>
                  </a:moveTo>
                  <a:lnTo>
                    <a:pt x="2184803" y="1175887"/>
                  </a:lnTo>
                </a:path>
                <a:path w="11905615" h="2218690">
                  <a:moveTo>
                    <a:pt x="2163552" y="1197138"/>
                  </a:moveTo>
                  <a:lnTo>
                    <a:pt x="2163552" y="1197138"/>
                  </a:lnTo>
                </a:path>
                <a:path w="11905615" h="2218690">
                  <a:moveTo>
                    <a:pt x="2142301" y="1217377"/>
                  </a:moveTo>
                  <a:lnTo>
                    <a:pt x="2142301" y="1217377"/>
                  </a:lnTo>
                </a:path>
                <a:path w="11905615" h="2218690">
                  <a:moveTo>
                    <a:pt x="2122062" y="1238628"/>
                  </a:moveTo>
                  <a:lnTo>
                    <a:pt x="2122062" y="1238628"/>
                  </a:lnTo>
                </a:path>
                <a:path w="11905615" h="2218690">
                  <a:moveTo>
                    <a:pt x="2100811" y="1259879"/>
                  </a:moveTo>
                  <a:lnTo>
                    <a:pt x="2100811" y="1259879"/>
                  </a:lnTo>
                </a:path>
                <a:path w="11905615" h="2218690">
                  <a:moveTo>
                    <a:pt x="2048189" y="1269998"/>
                  </a:moveTo>
                  <a:lnTo>
                    <a:pt x="2048189" y="1269998"/>
                  </a:lnTo>
                </a:path>
                <a:path w="11905615" h="2218690">
                  <a:moveTo>
                    <a:pt x="2026938" y="1291249"/>
                  </a:moveTo>
                  <a:lnTo>
                    <a:pt x="2026938" y="1291249"/>
                  </a:lnTo>
                </a:path>
                <a:path w="11905615" h="2218690">
                  <a:moveTo>
                    <a:pt x="2005687" y="1312500"/>
                  </a:moveTo>
                  <a:lnTo>
                    <a:pt x="2005687" y="1312500"/>
                  </a:lnTo>
                </a:path>
                <a:path w="11905615" h="2218690">
                  <a:moveTo>
                    <a:pt x="1984436" y="1333751"/>
                  </a:moveTo>
                  <a:lnTo>
                    <a:pt x="1984436" y="1333751"/>
                  </a:lnTo>
                </a:path>
                <a:path w="11905615" h="2218690">
                  <a:moveTo>
                    <a:pt x="1963185" y="1355002"/>
                  </a:moveTo>
                  <a:lnTo>
                    <a:pt x="1963185" y="1355002"/>
                  </a:lnTo>
                </a:path>
                <a:path w="11905615" h="2218690">
                  <a:moveTo>
                    <a:pt x="1942946" y="1376253"/>
                  </a:moveTo>
                  <a:lnTo>
                    <a:pt x="1942946" y="1376253"/>
                  </a:lnTo>
                </a:path>
                <a:path w="11905615" h="2218690">
                  <a:moveTo>
                    <a:pt x="1921695" y="1396492"/>
                  </a:moveTo>
                  <a:lnTo>
                    <a:pt x="1921695" y="1396492"/>
                  </a:lnTo>
                </a:path>
                <a:path w="11905615" h="2218690">
                  <a:moveTo>
                    <a:pt x="2301177" y="1018023"/>
                  </a:moveTo>
                  <a:lnTo>
                    <a:pt x="2301177" y="1018023"/>
                  </a:lnTo>
                </a:path>
                <a:path w="11905615" h="2218690">
                  <a:moveTo>
                    <a:pt x="2279926" y="1038262"/>
                  </a:moveTo>
                  <a:lnTo>
                    <a:pt x="2279926" y="1038262"/>
                  </a:lnTo>
                </a:path>
                <a:path w="11905615" h="2218690">
                  <a:moveTo>
                    <a:pt x="2258675" y="1059513"/>
                  </a:moveTo>
                  <a:lnTo>
                    <a:pt x="2258675" y="1059513"/>
                  </a:lnTo>
                </a:path>
                <a:path w="11905615" h="2218690">
                  <a:moveTo>
                    <a:pt x="2237424" y="1080764"/>
                  </a:moveTo>
                  <a:lnTo>
                    <a:pt x="2237424" y="1080764"/>
                  </a:lnTo>
                </a:path>
                <a:path w="11905615" h="2218690">
                  <a:moveTo>
                    <a:pt x="2216173" y="1102015"/>
                  </a:moveTo>
                  <a:lnTo>
                    <a:pt x="2216173" y="1102015"/>
                  </a:lnTo>
                </a:path>
                <a:path w="11905615" h="2218690">
                  <a:moveTo>
                    <a:pt x="2194922" y="1123266"/>
                  </a:moveTo>
                  <a:lnTo>
                    <a:pt x="2194922" y="1123266"/>
                  </a:lnTo>
                </a:path>
                <a:path w="11905615" h="2218690">
                  <a:moveTo>
                    <a:pt x="2174683" y="1143505"/>
                  </a:moveTo>
                  <a:lnTo>
                    <a:pt x="2174683" y="1143505"/>
                  </a:lnTo>
                </a:path>
                <a:path w="11905615" h="2218690">
                  <a:moveTo>
                    <a:pt x="2153432" y="1164756"/>
                  </a:moveTo>
                  <a:lnTo>
                    <a:pt x="2153432" y="1164756"/>
                  </a:lnTo>
                </a:path>
                <a:path w="11905615" h="2218690">
                  <a:moveTo>
                    <a:pt x="2132181" y="1186007"/>
                  </a:moveTo>
                  <a:lnTo>
                    <a:pt x="2132181" y="1186007"/>
                  </a:lnTo>
                </a:path>
                <a:path w="11905615" h="2218690">
                  <a:moveTo>
                    <a:pt x="2110930" y="1207257"/>
                  </a:moveTo>
                  <a:lnTo>
                    <a:pt x="2110930" y="1207257"/>
                  </a:lnTo>
                </a:path>
                <a:path w="11905615" h="2218690">
                  <a:moveTo>
                    <a:pt x="2089679" y="1228508"/>
                  </a:moveTo>
                  <a:lnTo>
                    <a:pt x="2089679" y="1228508"/>
                  </a:lnTo>
                </a:path>
                <a:path w="11905615" h="2218690">
                  <a:moveTo>
                    <a:pt x="2068428" y="1249759"/>
                  </a:moveTo>
                  <a:lnTo>
                    <a:pt x="2068428" y="1249759"/>
                  </a:lnTo>
                </a:path>
                <a:path w="11905615" h="2218690">
                  <a:moveTo>
                    <a:pt x="1995568" y="1281130"/>
                  </a:moveTo>
                  <a:lnTo>
                    <a:pt x="1995568" y="1281130"/>
                  </a:lnTo>
                </a:path>
                <a:path w="11905615" h="2218690">
                  <a:moveTo>
                    <a:pt x="1974317" y="1302381"/>
                  </a:moveTo>
                  <a:lnTo>
                    <a:pt x="1974317" y="1302381"/>
                  </a:lnTo>
                </a:path>
                <a:path w="11905615" h="2218690">
                  <a:moveTo>
                    <a:pt x="1953066" y="1322620"/>
                  </a:moveTo>
                  <a:lnTo>
                    <a:pt x="1953066" y="1322620"/>
                  </a:lnTo>
                </a:path>
                <a:path w="11905615" h="2218690">
                  <a:moveTo>
                    <a:pt x="1931815" y="1343871"/>
                  </a:moveTo>
                  <a:lnTo>
                    <a:pt x="1931815" y="1343871"/>
                  </a:lnTo>
                </a:path>
                <a:path w="11905615" h="2218690">
                  <a:moveTo>
                    <a:pt x="1910564" y="1365122"/>
                  </a:moveTo>
                  <a:lnTo>
                    <a:pt x="1910564" y="1365122"/>
                  </a:lnTo>
                </a:path>
                <a:path w="11905615" h="2218690">
                  <a:moveTo>
                    <a:pt x="1889313" y="1386373"/>
                  </a:moveTo>
                  <a:lnTo>
                    <a:pt x="1889313" y="1386373"/>
                  </a:lnTo>
                </a:path>
                <a:path w="11905615" h="2218690">
                  <a:moveTo>
                    <a:pt x="1869074" y="1407624"/>
                  </a:moveTo>
                  <a:lnTo>
                    <a:pt x="1869074" y="1407624"/>
                  </a:lnTo>
                </a:path>
                <a:path w="11905615" h="2218690">
                  <a:moveTo>
                    <a:pt x="2247543" y="1028142"/>
                  </a:moveTo>
                  <a:lnTo>
                    <a:pt x="2247543" y="1028142"/>
                  </a:lnTo>
                </a:path>
                <a:path w="11905615" h="2218690">
                  <a:moveTo>
                    <a:pt x="2227304" y="1049393"/>
                  </a:moveTo>
                  <a:lnTo>
                    <a:pt x="2227304" y="1049393"/>
                  </a:lnTo>
                </a:path>
                <a:path w="11905615" h="2218690">
                  <a:moveTo>
                    <a:pt x="2206053" y="1070644"/>
                  </a:moveTo>
                  <a:lnTo>
                    <a:pt x="2206053" y="1070644"/>
                  </a:lnTo>
                </a:path>
                <a:path w="11905615" h="2218690">
                  <a:moveTo>
                    <a:pt x="2184803" y="1090883"/>
                  </a:moveTo>
                  <a:lnTo>
                    <a:pt x="2184803" y="1090883"/>
                  </a:lnTo>
                </a:path>
                <a:path w="11905615" h="2218690">
                  <a:moveTo>
                    <a:pt x="2163552" y="1112134"/>
                  </a:moveTo>
                  <a:lnTo>
                    <a:pt x="2163552" y="1112134"/>
                  </a:lnTo>
                </a:path>
                <a:path w="11905615" h="2218690">
                  <a:moveTo>
                    <a:pt x="2142301" y="1133385"/>
                  </a:moveTo>
                  <a:lnTo>
                    <a:pt x="2142301" y="1133385"/>
                  </a:lnTo>
                </a:path>
                <a:path w="11905615" h="2218690">
                  <a:moveTo>
                    <a:pt x="2122062" y="1154636"/>
                  </a:moveTo>
                  <a:lnTo>
                    <a:pt x="2122062" y="1154636"/>
                  </a:lnTo>
                </a:path>
                <a:path w="11905615" h="2218690">
                  <a:moveTo>
                    <a:pt x="2100811" y="1175887"/>
                  </a:moveTo>
                  <a:lnTo>
                    <a:pt x="2100811" y="1175887"/>
                  </a:lnTo>
                </a:path>
                <a:path w="11905615" h="2218690">
                  <a:moveTo>
                    <a:pt x="2079560" y="1197138"/>
                  </a:moveTo>
                  <a:lnTo>
                    <a:pt x="2079560" y="1197138"/>
                  </a:lnTo>
                </a:path>
                <a:path w="11905615" h="2218690">
                  <a:moveTo>
                    <a:pt x="2058309" y="1217377"/>
                  </a:moveTo>
                  <a:lnTo>
                    <a:pt x="2058309" y="1217377"/>
                  </a:lnTo>
                </a:path>
                <a:path w="11905615" h="2218690">
                  <a:moveTo>
                    <a:pt x="2037058" y="1238628"/>
                  </a:moveTo>
                  <a:lnTo>
                    <a:pt x="2037058" y="1238628"/>
                  </a:lnTo>
                </a:path>
                <a:path w="11905615" h="2218690">
                  <a:moveTo>
                    <a:pt x="2015807" y="1259879"/>
                  </a:moveTo>
                  <a:lnTo>
                    <a:pt x="2015807" y="1259879"/>
                  </a:lnTo>
                </a:path>
                <a:path w="11905615" h="2218690">
                  <a:moveTo>
                    <a:pt x="1963185" y="1269998"/>
                  </a:moveTo>
                  <a:lnTo>
                    <a:pt x="1963185" y="1269998"/>
                  </a:lnTo>
                </a:path>
                <a:path w="11905615" h="2218690">
                  <a:moveTo>
                    <a:pt x="1942946" y="1291249"/>
                  </a:moveTo>
                  <a:lnTo>
                    <a:pt x="1942946" y="1291249"/>
                  </a:lnTo>
                </a:path>
                <a:path w="11905615" h="2218690">
                  <a:moveTo>
                    <a:pt x="1921695" y="1312500"/>
                  </a:moveTo>
                  <a:lnTo>
                    <a:pt x="1921695" y="1312500"/>
                  </a:lnTo>
                </a:path>
                <a:path w="11905615" h="2218690">
                  <a:moveTo>
                    <a:pt x="1900444" y="1333751"/>
                  </a:moveTo>
                  <a:lnTo>
                    <a:pt x="1900444" y="1333751"/>
                  </a:lnTo>
                </a:path>
                <a:path w="11905615" h="2218690">
                  <a:moveTo>
                    <a:pt x="1879193" y="1355002"/>
                  </a:moveTo>
                  <a:lnTo>
                    <a:pt x="1879193" y="1355002"/>
                  </a:lnTo>
                </a:path>
                <a:path w="11905615" h="2218690">
                  <a:moveTo>
                    <a:pt x="1857942" y="1376253"/>
                  </a:moveTo>
                  <a:lnTo>
                    <a:pt x="1857942" y="1376253"/>
                  </a:lnTo>
                </a:path>
                <a:path w="11905615" h="2218690">
                  <a:moveTo>
                    <a:pt x="1836691" y="1396492"/>
                  </a:moveTo>
                  <a:lnTo>
                    <a:pt x="1836691" y="1396492"/>
                  </a:lnTo>
                </a:path>
                <a:path w="11905615" h="2218690">
                  <a:moveTo>
                    <a:pt x="1816452" y="1417743"/>
                  </a:moveTo>
                  <a:lnTo>
                    <a:pt x="1816452" y="1417743"/>
                  </a:lnTo>
                </a:path>
                <a:path w="11905615" h="2218690">
                  <a:moveTo>
                    <a:pt x="2216173" y="1018023"/>
                  </a:moveTo>
                  <a:lnTo>
                    <a:pt x="2216173" y="1018023"/>
                  </a:lnTo>
                </a:path>
                <a:path w="11905615" h="2218690">
                  <a:moveTo>
                    <a:pt x="2194922" y="1038262"/>
                  </a:moveTo>
                  <a:lnTo>
                    <a:pt x="2194922" y="1038262"/>
                  </a:lnTo>
                </a:path>
                <a:path w="11905615" h="2218690">
                  <a:moveTo>
                    <a:pt x="2174683" y="1059513"/>
                  </a:moveTo>
                  <a:lnTo>
                    <a:pt x="2174683" y="1059513"/>
                  </a:lnTo>
                </a:path>
                <a:path w="11905615" h="2218690">
                  <a:moveTo>
                    <a:pt x="2153432" y="1080764"/>
                  </a:moveTo>
                  <a:lnTo>
                    <a:pt x="2153432" y="1080764"/>
                  </a:lnTo>
                </a:path>
                <a:path w="11905615" h="2218690">
                  <a:moveTo>
                    <a:pt x="2132181" y="1102015"/>
                  </a:moveTo>
                  <a:lnTo>
                    <a:pt x="2132181" y="1102015"/>
                  </a:lnTo>
                </a:path>
                <a:path w="11905615" h="2218690">
                  <a:moveTo>
                    <a:pt x="2110930" y="1123266"/>
                  </a:moveTo>
                  <a:lnTo>
                    <a:pt x="2110930" y="1123266"/>
                  </a:lnTo>
                </a:path>
                <a:path w="11905615" h="2218690">
                  <a:moveTo>
                    <a:pt x="2089679" y="1143505"/>
                  </a:moveTo>
                  <a:lnTo>
                    <a:pt x="2089679" y="1143505"/>
                  </a:lnTo>
                </a:path>
                <a:path w="11905615" h="2218690">
                  <a:moveTo>
                    <a:pt x="2068428" y="1164756"/>
                  </a:moveTo>
                  <a:lnTo>
                    <a:pt x="2068428" y="1164756"/>
                  </a:lnTo>
                </a:path>
                <a:path w="11905615" h="2218690">
                  <a:moveTo>
                    <a:pt x="2048189" y="1186007"/>
                  </a:moveTo>
                  <a:lnTo>
                    <a:pt x="2048189" y="1186007"/>
                  </a:lnTo>
                </a:path>
                <a:path w="11905615" h="2218690">
                  <a:moveTo>
                    <a:pt x="2026938" y="1207257"/>
                  </a:moveTo>
                  <a:lnTo>
                    <a:pt x="2026938" y="1207257"/>
                  </a:lnTo>
                </a:path>
                <a:path w="11905615" h="2218690">
                  <a:moveTo>
                    <a:pt x="2005687" y="1228508"/>
                  </a:moveTo>
                  <a:lnTo>
                    <a:pt x="2005687" y="1228508"/>
                  </a:lnTo>
                </a:path>
                <a:path w="11905615" h="2218690">
                  <a:moveTo>
                    <a:pt x="1984436" y="1249759"/>
                  </a:moveTo>
                  <a:lnTo>
                    <a:pt x="1984436" y="1249759"/>
                  </a:lnTo>
                </a:path>
                <a:path w="11905615" h="2218690">
                  <a:moveTo>
                    <a:pt x="1910564" y="1281130"/>
                  </a:moveTo>
                  <a:lnTo>
                    <a:pt x="1910564" y="1281130"/>
                  </a:lnTo>
                </a:path>
                <a:path w="11905615" h="2218690">
                  <a:moveTo>
                    <a:pt x="1889313" y="1302381"/>
                  </a:moveTo>
                  <a:lnTo>
                    <a:pt x="1889313" y="1302381"/>
                  </a:lnTo>
                </a:path>
                <a:path w="11905615" h="2218690">
                  <a:moveTo>
                    <a:pt x="1869074" y="1322620"/>
                  </a:moveTo>
                  <a:lnTo>
                    <a:pt x="1869074" y="1322620"/>
                  </a:lnTo>
                </a:path>
                <a:path w="11905615" h="2218690">
                  <a:moveTo>
                    <a:pt x="1847823" y="1343871"/>
                  </a:moveTo>
                  <a:lnTo>
                    <a:pt x="1847823" y="1343871"/>
                  </a:lnTo>
                </a:path>
                <a:path w="11905615" h="2218690">
                  <a:moveTo>
                    <a:pt x="1826572" y="1365122"/>
                  </a:moveTo>
                  <a:lnTo>
                    <a:pt x="1826572" y="1365122"/>
                  </a:lnTo>
                </a:path>
                <a:path w="11905615" h="2218690">
                  <a:moveTo>
                    <a:pt x="1805321" y="1386373"/>
                  </a:moveTo>
                  <a:lnTo>
                    <a:pt x="1805321" y="1386373"/>
                  </a:lnTo>
                </a:path>
                <a:path w="11905615" h="2218690">
                  <a:moveTo>
                    <a:pt x="1784070" y="1407624"/>
                  </a:moveTo>
                  <a:lnTo>
                    <a:pt x="1784070" y="1407624"/>
                  </a:lnTo>
                </a:path>
                <a:path w="11905615" h="2218690">
                  <a:moveTo>
                    <a:pt x="2163552" y="1028142"/>
                  </a:moveTo>
                  <a:lnTo>
                    <a:pt x="2163552" y="1028142"/>
                  </a:lnTo>
                </a:path>
                <a:path w="11905615" h="2218690">
                  <a:moveTo>
                    <a:pt x="2142301" y="1049393"/>
                  </a:moveTo>
                  <a:lnTo>
                    <a:pt x="2142301" y="1049393"/>
                  </a:lnTo>
                </a:path>
                <a:path w="11905615" h="2218690">
                  <a:moveTo>
                    <a:pt x="2122062" y="1070644"/>
                  </a:moveTo>
                  <a:lnTo>
                    <a:pt x="2122062" y="1070644"/>
                  </a:lnTo>
                </a:path>
                <a:path w="11905615" h="2218690">
                  <a:moveTo>
                    <a:pt x="2100811" y="1090883"/>
                  </a:moveTo>
                  <a:lnTo>
                    <a:pt x="2100811" y="1090883"/>
                  </a:lnTo>
                </a:path>
                <a:path w="11905615" h="2218690">
                  <a:moveTo>
                    <a:pt x="2079560" y="1112134"/>
                  </a:moveTo>
                  <a:lnTo>
                    <a:pt x="2079560" y="1112134"/>
                  </a:lnTo>
                </a:path>
                <a:path w="11905615" h="2218690">
                  <a:moveTo>
                    <a:pt x="2058309" y="1133385"/>
                  </a:moveTo>
                  <a:lnTo>
                    <a:pt x="2058309" y="1133385"/>
                  </a:lnTo>
                </a:path>
                <a:path w="11905615" h="2218690">
                  <a:moveTo>
                    <a:pt x="2037058" y="1154636"/>
                  </a:moveTo>
                  <a:lnTo>
                    <a:pt x="2037058" y="1154636"/>
                  </a:lnTo>
                </a:path>
                <a:path w="11905615" h="2218690">
                  <a:moveTo>
                    <a:pt x="2015807" y="1175887"/>
                  </a:moveTo>
                  <a:lnTo>
                    <a:pt x="2015807" y="1175887"/>
                  </a:lnTo>
                </a:path>
                <a:path w="11905615" h="2218690">
                  <a:moveTo>
                    <a:pt x="1995568" y="1197138"/>
                  </a:moveTo>
                  <a:lnTo>
                    <a:pt x="1995568" y="1197138"/>
                  </a:lnTo>
                </a:path>
                <a:path w="11905615" h="2218690">
                  <a:moveTo>
                    <a:pt x="1974317" y="1217377"/>
                  </a:moveTo>
                  <a:lnTo>
                    <a:pt x="1974317" y="1217377"/>
                  </a:lnTo>
                </a:path>
                <a:path w="11905615" h="2218690">
                  <a:moveTo>
                    <a:pt x="1953066" y="1238628"/>
                  </a:moveTo>
                  <a:lnTo>
                    <a:pt x="1953066" y="1238628"/>
                  </a:lnTo>
                </a:path>
                <a:path w="11905615" h="2218690">
                  <a:moveTo>
                    <a:pt x="1931815" y="1259879"/>
                  </a:moveTo>
                  <a:lnTo>
                    <a:pt x="1931815" y="1259879"/>
                  </a:lnTo>
                </a:path>
                <a:path w="11905615" h="2218690">
                  <a:moveTo>
                    <a:pt x="1879193" y="1269998"/>
                  </a:moveTo>
                  <a:lnTo>
                    <a:pt x="1879193" y="1269998"/>
                  </a:lnTo>
                </a:path>
                <a:path w="11905615" h="2218690">
                  <a:moveTo>
                    <a:pt x="1857942" y="1291249"/>
                  </a:moveTo>
                  <a:lnTo>
                    <a:pt x="1857942" y="1291249"/>
                  </a:lnTo>
                </a:path>
                <a:path w="11905615" h="2218690">
                  <a:moveTo>
                    <a:pt x="1836691" y="1312500"/>
                  </a:moveTo>
                  <a:lnTo>
                    <a:pt x="1836691" y="1312500"/>
                  </a:lnTo>
                </a:path>
                <a:path w="11905615" h="2218690">
                  <a:moveTo>
                    <a:pt x="1816452" y="1333751"/>
                  </a:moveTo>
                  <a:lnTo>
                    <a:pt x="1816452" y="1333751"/>
                  </a:lnTo>
                </a:path>
                <a:path w="11905615" h="2218690">
                  <a:moveTo>
                    <a:pt x="1795201" y="1355002"/>
                  </a:moveTo>
                  <a:lnTo>
                    <a:pt x="1795201" y="1355002"/>
                  </a:lnTo>
                </a:path>
                <a:path w="11905615" h="2218690">
                  <a:moveTo>
                    <a:pt x="1773950" y="1376253"/>
                  </a:moveTo>
                  <a:lnTo>
                    <a:pt x="1773950" y="1376253"/>
                  </a:lnTo>
                </a:path>
                <a:path w="11905615" h="2218690">
                  <a:moveTo>
                    <a:pt x="1752699" y="1396492"/>
                  </a:moveTo>
                  <a:lnTo>
                    <a:pt x="1752699" y="1396492"/>
                  </a:lnTo>
                </a:path>
                <a:path w="11905615" h="2218690">
                  <a:moveTo>
                    <a:pt x="1731448" y="1417743"/>
                  </a:moveTo>
                  <a:lnTo>
                    <a:pt x="1731448" y="1417743"/>
                  </a:lnTo>
                </a:path>
                <a:path w="11905615" h="2218690">
                  <a:moveTo>
                    <a:pt x="2132181" y="1018023"/>
                  </a:moveTo>
                  <a:lnTo>
                    <a:pt x="2132181" y="1018023"/>
                  </a:lnTo>
                </a:path>
                <a:path w="11905615" h="2218690">
                  <a:moveTo>
                    <a:pt x="2110930" y="1038262"/>
                  </a:moveTo>
                  <a:lnTo>
                    <a:pt x="2110930" y="1038262"/>
                  </a:lnTo>
                </a:path>
                <a:path w="11905615" h="2218690">
                  <a:moveTo>
                    <a:pt x="2089679" y="1059513"/>
                  </a:moveTo>
                  <a:lnTo>
                    <a:pt x="2089679" y="1059513"/>
                  </a:lnTo>
                </a:path>
                <a:path w="11905615" h="2218690">
                  <a:moveTo>
                    <a:pt x="2068428" y="1080764"/>
                  </a:moveTo>
                  <a:lnTo>
                    <a:pt x="2068428" y="1080764"/>
                  </a:lnTo>
                </a:path>
                <a:path w="11905615" h="2218690">
                  <a:moveTo>
                    <a:pt x="2048189" y="1102015"/>
                  </a:moveTo>
                  <a:lnTo>
                    <a:pt x="2048189" y="1102015"/>
                  </a:lnTo>
                </a:path>
                <a:path w="11905615" h="2218690">
                  <a:moveTo>
                    <a:pt x="2026938" y="1123266"/>
                  </a:moveTo>
                  <a:lnTo>
                    <a:pt x="2026938" y="1123266"/>
                  </a:lnTo>
                </a:path>
                <a:path w="11905615" h="2218690">
                  <a:moveTo>
                    <a:pt x="2005687" y="1143505"/>
                  </a:moveTo>
                  <a:lnTo>
                    <a:pt x="2005687" y="1143505"/>
                  </a:lnTo>
                </a:path>
                <a:path w="11905615" h="2218690">
                  <a:moveTo>
                    <a:pt x="1984436" y="1164756"/>
                  </a:moveTo>
                  <a:lnTo>
                    <a:pt x="1984436" y="1164756"/>
                  </a:lnTo>
                </a:path>
                <a:path w="11905615" h="2218690">
                  <a:moveTo>
                    <a:pt x="1963185" y="1186007"/>
                  </a:moveTo>
                  <a:lnTo>
                    <a:pt x="1963185" y="1186007"/>
                  </a:lnTo>
                </a:path>
                <a:path w="11905615" h="2218690">
                  <a:moveTo>
                    <a:pt x="1942946" y="1207257"/>
                  </a:moveTo>
                  <a:lnTo>
                    <a:pt x="1942946" y="1207257"/>
                  </a:lnTo>
                </a:path>
                <a:path w="11905615" h="2218690">
                  <a:moveTo>
                    <a:pt x="1921695" y="1228508"/>
                  </a:moveTo>
                  <a:lnTo>
                    <a:pt x="1921695" y="1228508"/>
                  </a:lnTo>
                </a:path>
                <a:path w="11905615" h="2218690">
                  <a:moveTo>
                    <a:pt x="1900444" y="1249759"/>
                  </a:moveTo>
                  <a:lnTo>
                    <a:pt x="1900444" y="1249759"/>
                  </a:lnTo>
                </a:path>
                <a:path w="11905615" h="2218690">
                  <a:moveTo>
                    <a:pt x="1847823" y="1259879"/>
                  </a:moveTo>
                  <a:lnTo>
                    <a:pt x="1847823" y="1259879"/>
                  </a:lnTo>
                </a:path>
                <a:path w="11905615" h="2218690">
                  <a:moveTo>
                    <a:pt x="1826572" y="1281130"/>
                  </a:moveTo>
                  <a:lnTo>
                    <a:pt x="1826572" y="1281130"/>
                  </a:lnTo>
                </a:path>
                <a:path w="11905615" h="2218690">
                  <a:moveTo>
                    <a:pt x="1805321" y="1302381"/>
                  </a:moveTo>
                  <a:lnTo>
                    <a:pt x="1805321" y="1302381"/>
                  </a:lnTo>
                </a:path>
                <a:path w="11905615" h="2218690">
                  <a:moveTo>
                    <a:pt x="1784070" y="1322620"/>
                  </a:moveTo>
                  <a:lnTo>
                    <a:pt x="1784070" y="1322620"/>
                  </a:lnTo>
                </a:path>
                <a:path w="11905615" h="2218690">
                  <a:moveTo>
                    <a:pt x="1763831" y="1343871"/>
                  </a:moveTo>
                  <a:lnTo>
                    <a:pt x="1763831" y="1343871"/>
                  </a:lnTo>
                </a:path>
                <a:path w="11905615" h="2218690">
                  <a:moveTo>
                    <a:pt x="1742580" y="1365122"/>
                  </a:moveTo>
                  <a:lnTo>
                    <a:pt x="1742580" y="1365122"/>
                  </a:lnTo>
                </a:path>
                <a:path w="11905615" h="2218690">
                  <a:moveTo>
                    <a:pt x="1721329" y="1386373"/>
                  </a:moveTo>
                  <a:lnTo>
                    <a:pt x="1721329" y="1386373"/>
                  </a:lnTo>
                </a:path>
                <a:path w="11905615" h="2218690">
                  <a:moveTo>
                    <a:pt x="1700078" y="1407624"/>
                  </a:moveTo>
                  <a:lnTo>
                    <a:pt x="1700078" y="1407624"/>
                  </a:lnTo>
                </a:path>
                <a:path w="11905615" h="2218690">
                  <a:moveTo>
                    <a:pt x="2079560" y="1028142"/>
                  </a:moveTo>
                  <a:lnTo>
                    <a:pt x="2079560" y="1028142"/>
                  </a:lnTo>
                </a:path>
                <a:path w="11905615" h="2218690">
                  <a:moveTo>
                    <a:pt x="2058309" y="1049393"/>
                  </a:moveTo>
                  <a:lnTo>
                    <a:pt x="2058309" y="1049393"/>
                  </a:lnTo>
                </a:path>
                <a:path w="11905615" h="2218690">
                  <a:moveTo>
                    <a:pt x="2037058" y="1070644"/>
                  </a:moveTo>
                  <a:lnTo>
                    <a:pt x="2037058" y="1070644"/>
                  </a:lnTo>
                </a:path>
                <a:path w="11905615" h="2218690">
                  <a:moveTo>
                    <a:pt x="2015807" y="1090883"/>
                  </a:moveTo>
                  <a:lnTo>
                    <a:pt x="2015807" y="1090883"/>
                  </a:lnTo>
                </a:path>
                <a:path w="11905615" h="2218690">
                  <a:moveTo>
                    <a:pt x="1995568" y="1112134"/>
                  </a:moveTo>
                  <a:lnTo>
                    <a:pt x="1995568" y="1112134"/>
                  </a:lnTo>
                </a:path>
                <a:path w="11905615" h="2218690">
                  <a:moveTo>
                    <a:pt x="1974317" y="1133385"/>
                  </a:moveTo>
                  <a:lnTo>
                    <a:pt x="1974317" y="1133385"/>
                  </a:lnTo>
                </a:path>
                <a:path w="11905615" h="2218690">
                  <a:moveTo>
                    <a:pt x="1953066" y="1154636"/>
                  </a:moveTo>
                  <a:lnTo>
                    <a:pt x="1953066" y="1154636"/>
                  </a:lnTo>
                </a:path>
                <a:path w="11905615" h="2218690">
                  <a:moveTo>
                    <a:pt x="1931815" y="1175887"/>
                  </a:moveTo>
                  <a:lnTo>
                    <a:pt x="1931815" y="1175887"/>
                  </a:lnTo>
                </a:path>
                <a:path w="11905615" h="2218690">
                  <a:moveTo>
                    <a:pt x="1910564" y="1197138"/>
                  </a:moveTo>
                  <a:lnTo>
                    <a:pt x="1910564" y="1197138"/>
                  </a:lnTo>
                </a:path>
                <a:path w="11905615" h="2218690">
                  <a:moveTo>
                    <a:pt x="1889313" y="1217377"/>
                  </a:moveTo>
                  <a:lnTo>
                    <a:pt x="1889313" y="1217377"/>
                  </a:lnTo>
                </a:path>
                <a:path w="11905615" h="2218690">
                  <a:moveTo>
                    <a:pt x="2374037" y="1238628"/>
                  </a:moveTo>
                  <a:lnTo>
                    <a:pt x="2374037" y="1238628"/>
                  </a:lnTo>
                </a:path>
                <a:path w="11905615" h="2218690">
                  <a:moveTo>
                    <a:pt x="2353798" y="1259879"/>
                  </a:moveTo>
                  <a:lnTo>
                    <a:pt x="2353798" y="1259879"/>
                  </a:lnTo>
                </a:path>
                <a:path w="11905615" h="2218690">
                  <a:moveTo>
                    <a:pt x="2332547" y="1281130"/>
                  </a:moveTo>
                  <a:lnTo>
                    <a:pt x="2332547" y="1281130"/>
                  </a:lnTo>
                </a:path>
                <a:path w="11905615" h="2218690">
                  <a:moveTo>
                    <a:pt x="2311296" y="1302381"/>
                  </a:moveTo>
                  <a:lnTo>
                    <a:pt x="2311296" y="1302381"/>
                  </a:lnTo>
                </a:path>
                <a:path w="11905615" h="2218690">
                  <a:moveTo>
                    <a:pt x="2290045" y="1322620"/>
                  </a:moveTo>
                  <a:lnTo>
                    <a:pt x="2290045" y="1322620"/>
                  </a:lnTo>
                </a:path>
                <a:path w="11905615" h="2218690">
                  <a:moveTo>
                    <a:pt x="2268794" y="1343871"/>
                  </a:moveTo>
                  <a:lnTo>
                    <a:pt x="2268794" y="1343871"/>
                  </a:lnTo>
                </a:path>
                <a:path w="11905615" h="2218690">
                  <a:moveTo>
                    <a:pt x="2247543" y="1365122"/>
                  </a:moveTo>
                  <a:lnTo>
                    <a:pt x="2247543" y="1365122"/>
                  </a:lnTo>
                </a:path>
                <a:path w="11905615" h="2218690">
                  <a:moveTo>
                    <a:pt x="2227304" y="1386373"/>
                  </a:moveTo>
                  <a:lnTo>
                    <a:pt x="2227304" y="1386373"/>
                  </a:lnTo>
                </a:path>
                <a:path w="11905615" h="2218690">
                  <a:moveTo>
                    <a:pt x="2363918" y="1207257"/>
                  </a:moveTo>
                  <a:lnTo>
                    <a:pt x="2363918" y="1207257"/>
                  </a:lnTo>
                </a:path>
                <a:path w="11905615" h="2218690">
                  <a:moveTo>
                    <a:pt x="2342667" y="1228508"/>
                  </a:moveTo>
                  <a:lnTo>
                    <a:pt x="2342667" y="1228508"/>
                  </a:lnTo>
                </a:path>
                <a:path w="11905615" h="2218690">
                  <a:moveTo>
                    <a:pt x="2321416" y="1249759"/>
                  </a:moveTo>
                  <a:lnTo>
                    <a:pt x="2321416" y="1249759"/>
                  </a:lnTo>
                </a:path>
                <a:path w="11905615" h="2218690">
                  <a:moveTo>
                    <a:pt x="2301177" y="1269998"/>
                  </a:moveTo>
                  <a:lnTo>
                    <a:pt x="2301177" y="1269998"/>
                  </a:lnTo>
                </a:path>
                <a:path w="11905615" h="2218690">
                  <a:moveTo>
                    <a:pt x="2279926" y="1291249"/>
                  </a:moveTo>
                  <a:lnTo>
                    <a:pt x="2279926" y="1291249"/>
                  </a:lnTo>
                </a:path>
                <a:path w="11905615" h="2218690">
                  <a:moveTo>
                    <a:pt x="2258675" y="1312500"/>
                  </a:moveTo>
                  <a:lnTo>
                    <a:pt x="2258675" y="1312500"/>
                  </a:lnTo>
                </a:path>
                <a:path w="11905615" h="2218690">
                  <a:moveTo>
                    <a:pt x="2237424" y="1333751"/>
                  </a:moveTo>
                  <a:lnTo>
                    <a:pt x="2237424" y="1333751"/>
                  </a:lnTo>
                </a:path>
                <a:path w="11905615" h="2218690">
                  <a:moveTo>
                    <a:pt x="2216173" y="1355002"/>
                  </a:moveTo>
                  <a:lnTo>
                    <a:pt x="2216173" y="1355002"/>
                  </a:lnTo>
                </a:path>
                <a:path w="11905615" h="2218690">
                  <a:moveTo>
                    <a:pt x="2194922" y="1376253"/>
                  </a:moveTo>
                  <a:lnTo>
                    <a:pt x="2194922" y="1376253"/>
                  </a:lnTo>
                </a:path>
                <a:path w="11905615" h="2218690">
                  <a:moveTo>
                    <a:pt x="2174683" y="1396492"/>
                  </a:moveTo>
                  <a:lnTo>
                    <a:pt x="2174683" y="1396492"/>
                  </a:lnTo>
                </a:path>
                <a:path w="11905615" h="2218690">
                  <a:moveTo>
                    <a:pt x="2374037" y="1154636"/>
                  </a:moveTo>
                  <a:lnTo>
                    <a:pt x="2374037" y="1154636"/>
                  </a:lnTo>
                </a:path>
                <a:path w="11905615" h="2218690">
                  <a:moveTo>
                    <a:pt x="2353798" y="1175887"/>
                  </a:moveTo>
                  <a:lnTo>
                    <a:pt x="2353798" y="1175887"/>
                  </a:lnTo>
                </a:path>
                <a:path w="11905615" h="2218690">
                  <a:moveTo>
                    <a:pt x="2332547" y="1197138"/>
                  </a:moveTo>
                  <a:lnTo>
                    <a:pt x="2332547" y="1197138"/>
                  </a:lnTo>
                </a:path>
                <a:path w="11905615" h="2218690">
                  <a:moveTo>
                    <a:pt x="2311296" y="1217377"/>
                  </a:moveTo>
                  <a:lnTo>
                    <a:pt x="2311296" y="1217377"/>
                  </a:lnTo>
                </a:path>
                <a:path w="11905615" h="2218690">
                  <a:moveTo>
                    <a:pt x="2290045" y="1238628"/>
                  </a:moveTo>
                  <a:lnTo>
                    <a:pt x="2290045" y="1238628"/>
                  </a:lnTo>
                </a:path>
                <a:path w="11905615" h="2218690">
                  <a:moveTo>
                    <a:pt x="2268794" y="1259879"/>
                  </a:moveTo>
                  <a:lnTo>
                    <a:pt x="2268794" y="1259879"/>
                  </a:lnTo>
                </a:path>
                <a:path w="11905615" h="2218690">
                  <a:moveTo>
                    <a:pt x="2247543" y="1281130"/>
                  </a:moveTo>
                  <a:lnTo>
                    <a:pt x="2247543" y="1281130"/>
                  </a:lnTo>
                </a:path>
                <a:path w="11905615" h="2218690">
                  <a:moveTo>
                    <a:pt x="2227304" y="1302381"/>
                  </a:moveTo>
                  <a:lnTo>
                    <a:pt x="2227304" y="1302381"/>
                  </a:lnTo>
                </a:path>
                <a:path w="11905615" h="2218690">
                  <a:moveTo>
                    <a:pt x="2206053" y="1322620"/>
                  </a:moveTo>
                  <a:lnTo>
                    <a:pt x="2206053" y="1322620"/>
                  </a:lnTo>
                </a:path>
                <a:path w="11905615" h="2218690">
                  <a:moveTo>
                    <a:pt x="2184803" y="1343871"/>
                  </a:moveTo>
                  <a:lnTo>
                    <a:pt x="2184803" y="1343871"/>
                  </a:lnTo>
                </a:path>
                <a:path w="11905615" h="2218690">
                  <a:moveTo>
                    <a:pt x="2163552" y="1365122"/>
                  </a:moveTo>
                  <a:lnTo>
                    <a:pt x="2163552" y="1365122"/>
                  </a:lnTo>
                </a:path>
                <a:path w="11905615" h="2218690">
                  <a:moveTo>
                    <a:pt x="2142301" y="1386373"/>
                  </a:moveTo>
                  <a:lnTo>
                    <a:pt x="2142301" y="1386373"/>
                  </a:lnTo>
                </a:path>
                <a:path w="11905615" h="2218690">
                  <a:moveTo>
                    <a:pt x="2216173" y="1269998"/>
                  </a:moveTo>
                  <a:lnTo>
                    <a:pt x="2216173" y="1269998"/>
                  </a:lnTo>
                </a:path>
                <a:path w="11905615" h="2218690">
                  <a:moveTo>
                    <a:pt x="2194922" y="1291249"/>
                  </a:moveTo>
                  <a:lnTo>
                    <a:pt x="2194922" y="1291249"/>
                  </a:lnTo>
                </a:path>
                <a:path w="11905615" h="2218690">
                  <a:moveTo>
                    <a:pt x="2174683" y="1312500"/>
                  </a:moveTo>
                  <a:lnTo>
                    <a:pt x="2174683" y="1312500"/>
                  </a:lnTo>
                </a:path>
                <a:path w="11905615" h="2218690">
                  <a:moveTo>
                    <a:pt x="2153432" y="1333751"/>
                  </a:moveTo>
                  <a:lnTo>
                    <a:pt x="2153432" y="1333751"/>
                  </a:lnTo>
                </a:path>
                <a:path w="11905615" h="2218690">
                  <a:moveTo>
                    <a:pt x="2132181" y="1355002"/>
                  </a:moveTo>
                  <a:lnTo>
                    <a:pt x="2132181" y="1355002"/>
                  </a:lnTo>
                </a:path>
                <a:path w="11905615" h="2218690">
                  <a:moveTo>
                    <a:pt x="2110930" y="1376253"/>
                  </a:moveTo>
                  <a:lnTo>
                    <a:pt x="2110930" y="1376253"/>
                  </a:lnTo>
                </a:path>
                <a:path w="11905615" h="2218690">
                  <a:moveTo>
                    <a:pt x="2089679" y="1396492"/>
                  </a:moveTo>
                  <a:lnTo>
                    <a:pt x="2089679" y="1396492"/>
                  </a:lnTo>
                </a:path>
                <a:path w="11905615" h="2218690">
                  <a:moveTo>
                    <a:pt x="2363918" y="1123266"/>
                  </a:moveTo>
                  <a:lnTo>
                    <a:pt x="2363918" y="1123266"/>
                  </a:lnTo>
                </a:path>
                <a:path w="11905615" h="2218690">
                  <a:moveTo>
                    <a:pt x="2342667" y="1143505"/>
                  </a:moveTo>
                  <a:lnTo>
                    <a:pt x="2342667" y="1143505"/>
                  </a:lnTo>
                </a:path>
                <a:path w="11905615" h="2218690">
                  <a:moveTo>
                    <a:pt x="2321416" y="1164756"/>
                  </a:moveTo>
                  <a:lnTo>
                    <a:pt x="2321416" y="1164756"/>
                  </a:lnTo>
                </a:path>
                <a:path w="11905615" h="2218690">
                  <a:moveTo>
                    <a:pt x="2301177" y="1186007"/>
                  </a:moveTo>
                  <a:lnTo>
                    <a:pt x="2301177" y="1186007"/>
                  </a:lnTo>
                </a:path>
                <a:path w="11905615" h="2218690">
                  <a:moveTo>
                    <a:pt x="2279926" y="1207257"/>
                  </a:moveTo>
                  <a:lnTo>
                    <a:pt x="2279926" y="1207257"/>
                  </a:lnTo>
                </a:path>
                <a:path w="11905615" h="2218690">
                  <a:moveTo>
                    <a:pt x="2258675" y="1228508"/>
                  </a:moveTo>
                  <a:lnTo>
                    <a:pt x="2258675" y="1228508"/>
                  </a:lnTo>
                </a:path>
                <a:path w="11905615" h="2218690">
                  <a:moveTo>
                    <a:pt x="2237424" y="1249759"/>
                  </a:moveTo>
                  <a:lnTo>
                    <a:pt x="2237424" y="1249759"/>
                  </a:lnTo>
                </a:path>
                <a:path w="11905615" h="2218690">
                  <a:moveTo>
                    <a:pt x="2163552" y="1281130"/>
                  </a:moveTo>
                  <a:lnTo>
                    <a:pt x="2163552" y="1281130"/>
                  </a:lnTo>
                </a:path>
                <a:path w="11905615" h="2218690">
                  <a:moveTo>
                    <a:pt x="2142301" y="1302381"/>
                  </a:moveTo>
                  <a:lnTo>
                    <a:pt x="2142301" y="1302381"/>
                  </a:lnTo>
                </a:path>
                <a:path w="11905615" h="2218690">
                  <a:moveTo>
                    <a:pt x="2122062" y="1322620"/>
                  </a:moveTo>
                  <a:lnTo>
                    <a:pt x="2122062" y="1322620"/>
                  </a:lnTo>
                </a:path>
                <a:path w="11905615" h="2218690">
                  <a:moveTo>
                    <a:pt x="2100811" y="1343871"/>
                  </a:moveTo>
                  <a:lnTo>
                    <a:pt x="2100811" y="1343871"/>
                  </a:lnTo>
                </a:path>
                <a:path w="11905615" h="2218690">
                  <a:moveTo>
                    <a:pt x="2079560" y="1365122"/>
                  </a:moveTo>
                  <a:lnTo>
                    <a:pt x="2079560" y="1365122"/>
                  </a:lnTo>
                </a:path>
                <a:path w="11905615" h="2218690">
                  <a:moveTo>
                    <a:pt x="2058309" y="1386373"/>
                  </a:moveTo>
                  <a:lnTo>
                    <a:pt x="2058309" y="1386373"/>
                  </a:lnTo>
                </a:path>
                <a:path w="11905615" h="2218690">
                  <a:moveTo>
                    <a:pt x="2374037" y="1070644"/>
                  </a:moveTo>
                  <a:lnTo>
                    <a:pt x="2374037" y="1070644"/>
                  </a:lnTo>
                </a:path>
                <a:path w="11905615" h="2218690">
                  <a:moveTo>
                    <a:pt x="2353798" y="1090883"/>
                  </a:moveTo>
                  <a:lnTo>
                    <a:pt x="2353798" y="1090883"/>
                  </a:lnTo>
                </a:path>
                <a:path w="11905615" h="2218690">
                  <a:moveTo>
                    <a:pt x="2332547" y="1112134"/>
                  </a:moveTo>
                  <a:lnTo>
                    <a:pt x="2332547" y="1112134"/>
                  </a:lnTo>
                </a:path>
                <a:path w="11905615" h="2218690">
                  <a:moveTo>
                    <a:pt x="2311296" y="1133385"/>
                  </a:moveTo>
                  <a:lnTo>
                    <a:pt x="2311296" y="1133385"/>
                  </a:lnTo>
                </a:path>
                <a:path w="11905615" h="2218690">
                  <a:moveTo>
                    <a:pt x="2290045" y="1154636"/>
                  </a:moveTo>
                  <a:lnTo>
                    <a:pt x="2290045" y="1154636"/>
                  </a:lnTo>
                </a:path>
                <a:path w="11905615" h="2218690">
                  <a:moveTo>
                    <a:pt x="2268794" y="1175887"/>
                  </a:moveTo>
                  <a:lnTo>
                    <a:pt x="2268794" y="1175887"/>
                  </a:lnTo>
                </a:path>
                <a:path w="11905615" h="2218690">
                  <a:moveTo>
                    <a:pt x="2247543" y="1197138"/>
                  </a:moveTo>
                  <a:lnTo>
                    <a:pt x="2247543" y="1197138"/>
                  </a:lnTo>
                </a:path>
                <a:path w="11905615" h="2218690">
                  <a:moveTo>
                    <a:pt x="2227304" y="1217377"/>
                  </a:moveTo>
                  <a:lnTo>
                    <a:pt x="2227304" y="1217377"/>
                  </a:lnTo>
                </a:path>
                <a:path w="11905615" h="2218690">
                  <a:moveTo>
                    <a:pt x="2206053" y="1238628"/>
                  </a:moveTo>
                  <a:lnTo>
                    <a:pt x="2206053" y="1238628"/>
                  </a:lnTo>
                </a:path>
                <a:path w="11905615" h="2218690">
                  <a:moveTo>
                    <a:pt x="2184803" y="1259879"/>
                  </a:moveTo>
                  <a:lnTo>
                    <a:pt x="2184803" y="1259879"/>
                  </a:lnTo>
                </a:path>
                <a:path w="11905615" h="2218690">
                  <a:moveTo>
                    <a:pt x="2132181" y="1269998"/>
                  </a:moveTo>
                  <a:lnTo>
                    <a:pt x="2132181" y="1269998"/>
                  </a:lnTo>
                </a:path>
                <a:path w="11905615" h="2218690">
                  <a:moveTo>
                    <a:pt x="2110930" y="1291249"/>
                  </a:moveTo>
                  <a:lnTo>
                    <a:pt x="2110930" y="1291249"/>
                  </a:lnTo>
                </a:path>
                <a:path w="11905615" h="2218690">
                  <a:moveTo>
                    <a:pt x="2089679" y="1312500"/>
                  </a:moveTo>
                  <a:lnTo>
                    <a:pt x="2089679" y="1312500"/>
                  </a:lnTo>
                </a:path>
                <a:path w="11905615" h="2218690">
                  <a:moveTo>
                    <a:pt x="2068428" y="1333751"/>
                  </a:moveTo>
                  <a:lnTo>
                    <a:pt x="2068428" y="1333751"/>
                  </a:lnTo>
                </a:path>
                <a:path w="11905615" h="2218690">
                  <a:moveTo>
                    <a:pt x="2048189" y="1355002"/>
                  </a:moveTo>
                  <a:lnTo>
                    <a:pt x="2048189" y="1355002"/>
                  </a:lnTo>
                </a:path>
                <a:path w="11905615" h="2218690">
                  <a:moveTo>
                    <a:pt x="2026938" y="1376253"/>
                  </a:moveTo>
                  <a:lnTo>
                    <a:pt x="2026938" y="1376253"/>
                  </a:lnTo>
                </a:path>
                <a:path w="11905615" h="2218690">
                  <a:moveTo>
                    <a:pt x="2005687" y="1396492"/>
                  </a:moveTo>
                  <a:lnTo>
                    <a:pt x="2005687" y="1396492"/>
                  </a:lnTo>
                </a:path>
                <a:path w="11905615" h="2218690">
                  <a:moveTo>
                    <a:pt x="2363918" y="1038262"/>
                  </a:moveTo>
                  <a:lnTo>
                    <a:pt x="2363918" y="1038262"/>
                  </a:lnTo>
                </a:path>
                <a:path w="11905615" h="2218690">
                  <a:moveTo>
                    <a:pt x="2342667" y="1059513"/>
                  </a:moveTo>
                  <a:lnTo>
                    <a:pt x="2342667" y="1059513"/>
                  </a:lnTo>
                </a:path>
                <a:path w="11905615" h="2218690">
                  <a:moveTo>
                    <a:pt x="2321416" y="1080764"/>
                  </a:moveTo>
                  <a:lnTo>
                    <a:pt x="2321416" y="1080764"/>
                  </a:lnTo>
                </a:path>
                <a:path w="11905615" h="2218690">
                  <a:moveTo>
                    <a:pt x="2301177" y="1102015"/>
                  </a:moveTo>
                  <a:lnTo>
                    <a:pt x="2301177" y="1102015"/>
                  </a:lnTo>
                </a:path>
                <a:path w="11905615" h="2218690">
                  <a:moveTo>
                    <a:pt x="2279926" y="1123266"/>
                  </a:moveTo>
                  <a:lnTo>
                    <a:pt x="2279926" y="1123266"/>
                  </a:lnTo>
                </a:path>
                <a:path w="11905615" h="2218690">
                  <a:moveTo>
                    <a:pt x="2258675" y="1143505"/>
                  </a:moveTo>
                  <a:lnTo>
                    <a:pt x="2258675" y="1143505"/>
                  </a:lnTo>
                </a:path>
                <a:path w="11905615" h="2218690">
                  <a:moveTo>
                    <a:pt x="2237424" y="1164756"/>
                  </a:moveTo>
                  <a:lnTo>
                    <a:pt x="2237424" y="1164756"/>
                  </a:lnTo>
                </a:path>
                <a:path w="11905615" h="2218690">
                  <a:moveTo>
                    <a:pt x="2216173" y="1186007"/>
                  </a:moveTo>
                  <a:lnTo>
                    <a:pt x="2216173" y="1186007"/>
                  </a:lnTo>
                </a:path>
                <a:path w="11905615" h="2218690">
                  <a:moveTo>
                    <a:pt x="2194922" y="1207257"/>
                  </a:moveTo>
                  <a:lnTo>
                    <a:pt x="2194922" y="1207257"/>
                  </a:lnTo>
                </a:path>
                <a:path w="11905615" h="2218690">
                  <a:moveTo>
                    <a:pt x="2174683" y="1228508"/>
                  </a:moveTo>
                  <a:lnTo>
                    <a:pt x="2174683" y="1228508"/>
                  </a:lnTo>
                </a:path>
                <a:path w="11905615" h="2218690">
                  <a:moveTo>
                    <a:pt x="2153432" y="1249759"/>
                  </a:moveTo>
                  <a:lnTo>
                    <a:pt x="2153432" y="1249759"/>
                  </a:lnTo>
                </a:path>
                <a:path w="11905615" h="2218690">
                  <a:moveTo>
                    <a:pt x="2079560" y="1281130"/>
                  </a:moveTo>
                  <a:lnTo>
                    <a:pt x="2079560" y="1281130"/>
                  </a:lnTo>
                </a:path>
                <a:path w="11905615" h="2218690">
                  <a:moveTo>
                    <a:pt x="2058309" y="1302381"/>
                  </a:moveTo>
                  <a:lnTo>
                    <a:pt x="2058309" y="1302381"/>
                  </a:lnTo>
                </a:path>
                <a:path w="11905615" h="2218690">
                  <a:moveTo>
                    <a:pt x="2037058" y="1322620"/>
                  </a:moveTo>
                  <a:lnTo>
                    <a:pt x="2037058" y="1322620"/>
                  </a:lnTo>
                </a:path>
                <a:path w="11905615" h="2218690">
                  <a:moveTo>
                    <a:pt x="2015807" y="1343871"/>
                  </a:moveTo>
                  <a:lnTo>
                    <a:pt x="2015807" y="1343871"/>
                  </a:lnTo>
                </a:path>
                <a:path w="11905615" h="2218690">
                  <a:moveTo>
                    <a:pt x="1995568" y="1365122"/>
                  </a:moveTo>
                  <a:lnTo>
                    <a:pt x="1995568" y="1365122"/>
                  </a:lnTo>
                </a:path>
                <a:path w="11905615" h="2218690">
                  <a:moveTo>
                    <a:pt x="1974317" y="1386373"/>
                  </a:moveTo>
                  <a:lnTo>
                    <a:pt x="1974317" y="1386373"/>
                  </a:lnTo>
                </a:path>
                <a:path w="11905615" h="2218690">
                  <a:moveTo>
                    <a:pt x="1953066" y="1407624"/>
                  </a:moveTo>
                  <a:lnTo>
                    <a:pt x="1953066" y="1407624"/>
                  </a:lnTo>
                </a:path>
                <a:path w="11905615" h="2218690">
                  <a:moveTo>
                    <a:pt x="2363918" y="1376253"/>
                  </a:moveTo>
                  <a:lnTo>
                    <a:pt x="2363918" y="1376253"/>
                  </a:lnTo>
                </a:path>
                <a:path w="11905615" h="2218690">
                  <a:moveTo>
                    <a:pt x="2374037" y="1322620"/>
                  </a:moveTo>
                  <a:lnTo>
                    <a:pt x="2374037" y="1322620"/>
                  </a:lnTo>
                </a:path>
                <a:path w="11905615" h="2218690">
                  <a:moveTo>
                    <a:pt x="2353798" y="1343871"/>
                  </a:moveTo>
                  <a:lnTo>
                    <a:pt x="2353798" y="1343871"/>
                  </a:lnTo>
                </a:path>
                <a:path w="11905615" h="2218690">
                  <a:moveTo>
                    <a:pt x="2332547" y="1365122"/>
                  </a:moveTo>
                  <a:lnTo>
                    <a:pt x="2332547" y="1365122"/>
                  </a:lnTo>
                </a:path>
                <a:path w="11905615" h="2218690">
                  <a:moveTo>
                    <a:pt x="2311296" y="1386373"/>
                  </a:moveTo>
                  <a:lnTo>
                    <a:pt x="2311296" y="1386373"/>
                  </a:lnTo>
                </a:path>
                <a:path w="11905615" h="2218690">
                  <a:moveTo>
                    <a:pt x="2363918" y="1291249"/>
                  </a:moveTo>
                  <a:lnTo>
                    <a:pt x="2363918" y="1291249"/>
                  </a:lnTo>
                </a:path>
                <a:path w="11905615" h="2218690">
                  <a:moveTo>
                    <a:pt x="2342667" y="1312500"/>
                  </a:moveTo>
                  <a:lnTo>
                    <a:pt x="2342667" y="1312500"/>
                  </a:lnTo>
                </a:path>
                <a:path w="11905615" h="2218690">
                  <a:moveTo>
                    <a:pt x="2321416" y="1333751"/>
                  </a:moveTo>
                  <a:lnTo>
                    <a:pt x="2321416" y="1333751"/>
                  </a:lnTo>
                </a:path>
                <a:path w="11905615" h="2218690">
                  <a:moveTo>
                    <a:pt x="2301177" y="1355002"/>
                  </a:moveTo>
                  <a:lnTo>
                    <a:pt x="2301177" y="1355002"/>
                  </a:lnTo>
                </a:path>
                <a:path w="11905615" h="2218690">
                  <a:moveTo>
                    <a:pt x="2279926" y="1376253"/>
                  </a:moveTo>
                  <a:lnTo>
                    <a:pt x="2279926" y="1376253"/>
                  </a:lnTo>
                </a:path>
                <a:path w="11905615" h="2218690">
                  <a:moveTo>
                    <a:pt x="1604954" y="1460245"/>
                  </a:moveTo>
                  <a:lnTo>
                    <a:pt x="1637337" y="1427863"/>
                  </a:lnTo>
                </a:path>
                <a:path w="11905615" h="2218690">
                  <a:moveTo>
                    <a:pt x="1731448" y="1460245"/>
                  </a:moveTo>
                  <a:lnTo>
                    <a:pt x="1770914" y="1420779"/>
                  </a:lnTo>
                </a:path>
                <a:path w="11905615" h="2218690">
                  <a:moveTo>
                    <a:pt x="1857942" y="1460245"/>
                  </a:moveTo>
                  <a:lnTo>
                    <a:pt x="1905504" y="1412684"/>
                  </a:lnTo>
                </a:path>
                <a:path w="11905615" h="2218690">
                  <a:moveTo>
                    <a:pt x="1984436" y="1460245"/>
                  </a:moveTo>
                  <a:lnTo>
                    <a:pt x="2039082" y="1405600"/>
                  </a:lnTo>
                </a:path>
                <a:path w="11905615" h="2218690">
                  <a:moveTo>
                    <a:pt x="2110930" y="1460245"/>
                  </a:moveTo>
                  <a:lnTo>
                    <a:pt x="2173671" y="1397504"/>
                  </a:lnTo>
                </a:path>
                <a:path w="11905615" h="2218690">
                  <a:moveTo>
                    <a:pt x="2237424" y="1460245"/>
                  </a:moveTo>
                  <a:lnTo>
                    <a:pt x="2301177" y="1396492"/>
                  </a:lnTo>
                </a:path>
                <a:path w="11905615" h="2218690">
                  <a:moveTo>
                    <a:pt x="2363918" y="1460245"/>
                  </a:moveTo>
                  <a:lnTo>
                    <a:pt x="2376061" y="1448102"/>
                  </a:lnTo>
                </a:path>
                <a:path w="11905615" h="2218690">
                  <a:moveTo>
                    <a:pt x="8763498" y="876349"/>
                  </a:moveTo>
                  <a:lnTo>
                    <a:pt x="8830287" y="810573"/>
                  </a:lnTo>
                </a:path>
                <a:path w="11905615" h="2218690">
                  <a:moveTo>
                    <a:pt x="8763498" y="1002843"/>
                  </a:moveTo>
                  <a:lnTo>
                    <a:pt x="8955769" y="810573"/>
                  </a:lnTo>
                </a:path>
                <a:path w="11905615" h="2218690">
                  <a:moveTo>
                    <a:pt x="8763498" y="1129337"/>
                  </a:moveTo>
                  <a:lnTo>
                    <a:pt x="9082263" y="810573"/>
                  </a:lnTo>
                </a:path>
                <a:path w="11905615" h="2218690">
                  <a:moveTo>
                    <a:pt x="8763498" y="1255831"/>
                  </a:moveTo>
                  <a:lnTo>
                    <a:pt x="9208757" y="810573"/>
                  </a:lnTo>
                </a:path>
                <a:path w="11905615" h="2218690">
                  <a:moveTo>
                    <a:pt x="8856598" y="1289226"/>
                  </a:moveTo>
                  <a:lnTo>
                    <a:pt x="9335251" y="810573"/>
                  </a:lnTo>
                </a:path>
                <a:path w="11905615" h="2218690">
                  <a:moveTo>
                    <a:pt x="8979044" y="1292261"/>
                  </a:moveTo>
                  <a:lnTo>
                    <a:pt x="9461745" y="810573"/>
                  </a:lnTo>
                </a:path>
                <a:path w="11905615" h="2218690">
                  <a:moveTo>
                    <a:pt x="9102502" y="1295297"/>
                  </a:moveTo>
                  <a:lnTo>
                    <a:pt x="9588239" y="810573"/>
                  </a:lnTo>
                </a:path>
                <a:path w="11905615" h="2218690">
                  <a:moveTo>
                    <a:pt x="9225960" y="1299345"/>
                  </a:moveTo>
                  <a:lnTo>
                    <a:pt x="9603418" y="921887"/>
                  </a:lnTo>
                </a:path>
                <a:path w="11905615" h="2218690">
                  <a:moveTo>
                    <a:pt x="9349418" y="1302381"/>
                  </a:moveTo>
                  <a:lnTo>
                    <a:pt x="9603418" y="1048381"/>
                  </a:lnTo>
                </a:path>
                <a:path w="11905615" h="2218690">
                  <a:moveTo>
                    <a:pt x="9472876" y="1305417"/>
                  </a:moveTo>
                  <a:lnTo>
                    <a:pt x="9603418" y="1174875"/>
                  </a:lnTo>
                </a:path>
                <a:path w="11905615" h="2218690">
                  <a:moveTo>
                    <a:pt x="9596334" y="1308453"/>
                  </a:moveTo>
                  <a:lnTo>
                    <a:pt x="9603418" y="1301369"/>
                  </a:lnTo>
                </a:path>
                <a:path w="11905615" h="2218690">
                  <a:moveTo>
                    <a:pt x="8765522" y="1287202"/>
                  </a:moveTo>
                  <a:lnTo>
                    <a:pt x="8763498" y="1285178"/>
                  </a:lnTo>
                </a:path>
                <a:path w="11905615" h="2218690">
                  <a:moveTo>
                    <a:pt x="8895052" y="1290237"/>
                  </a:moveTo>
                  <a:lnTo>
                    <a:pt x="8763498" y="1158684"/>
                  </a:lnTo>
                </a:path>
                <a:path w="11905615" h="2218690">
                  <a:moveTo>
                    <a:pt x="9024582" y="1293273"/>
                  </a:moveTo>
                  <a:lnTo>
                    <a:pt x="8763498" y="1032190"/>
                  </a:lnTo>
                </a:path>
                <a:path w="11905615" h="2218690">
                  <a:moveTo>
                    <a:pt x="9155124" y="1297321"/>
                  </a:moveTo>
                  <a:lnTo>
                    <a:pt x="8763498" y="905696"/>
                  </a:lnTo>
                </a:path>
                <a:path w="11905615" h="2218690">
                  <a:moveTo>
                    <a:pt x="9284653" y="1300357"/>
                  </a:moveTo>
                  <a:lnTo>
                    <a:pt x="8793857" y="810573"/>
                  </a:lnTo>
                </a:path>
                <a:path w="11905615" h="2218690">
                  <a:moveTo>
                    <a:pt x="9414183" y="1303393"/>
                  </a:moveTo>
                  <a:lnTo>
                    <a:pt x="8920351" y="810573"/>
                  </a:lnTo>
                </a:path>
                <a:path w="11905615" h="2218690">
                  <a:moveTo>
                    <a:pt x="9543713" y="1307441"/>
                  </a:moveTo>
                  <a:lnTo>
                    <a:pt x="9046845" y="810573"/>
                  </a:lnTo>
                </a:path>
                <a:path w="11905615" h="2218690">
                  <a:moveTo>
                    <a:pt x="9603418" y="1239640"/>
                  </a:moveTo>
                  <a:lnTo>
                    <a:pt x="9173339" y="810573"/>
                  </a:lnTo>
                </a:path>
                <a:path w="11905615" h="2218690">
                  <a:moveTo>
                    <a:pt x="9603418" y="1113146"/>
                  </a:moveTo>
                  <a:lnTo>
                    <a:pt x="9299833" y="810573"/>
                  </a:lnTo>
                </a:path>
                <a:path w="11905615" h="2218690">
                  <a:moveTo>
                    <a:pt x="9603418" y="986652"/>
                  </a:moveTo>
                  <a:lnTo>
                    <a:pt x="9426327" y="810573"/>
                  </a:lnTo>
                </a:path>
                <a:path w="11905615" h="2218690">
                  <a:moveTo>
                    <a:pt x="9603418" y="860158"/>
                  </a:moveTo>
                  <a:lnTo>
                    <a:pt x="9552820" y="810573"/>
                  </a:lnTo>
                </a:path>
                <a:path w="11905615" h="2218690">
                  <a:moveTo>
                    <a:pt x="8812072" y="1333751"/>
                  </a:moveTo>
                  <a:lnTo>
                    <a:pt x="8856598" y="1289226"/>
                  </a:lnTo>
                </a:path>
                <a:path w="11905615" h="2218690">
                  <a:moveTo>
                    <a:pt x="8938566" y="1333751"/>
                  </a:moveTo>
                  <a:lnTo>
                    <a:pt x="8979044" y="1292261"/>
                  </a:lnTo>
                </a:path>
                <a:path w="11905615" h="2218690">
                  <a:moveTo>
                    <a:pt x="9065060" y="1333751"/>
                  </a:moveTo>
                  <a:lnTo>
                    <a:pt x="9102502" y="1295297"/>
                  </a:lnTo>
                </a:path>
                <a:path w="11905615" h="2218690">
                  <a:moveTo>
                    <a:pt x="9191554" y="1333751"/>
                  </a:moveTo>
                  <a:lnTo>
                    <a:pt x="9225960" y="1299345"/>
                  </a:lnTo>
                </a:path>
                <a:path w="11905615" h="2218690">
                  <a:moveTo>
                    <a:pt x="9318048" y="1333751"/>
                  </a:moveTo>
                  <a:lnTo>
                    <a:pt x="9349418" y="1302381"/>
                  </a:lnTo>
                </a:path>
                <a:path w="11905615" h="2218690">
                  <a:moveTo>
                    <a:pt x="9444542" y="1333751"/>
                  </a:moveTo>
                  <a:lnTo>
                    <a:pt x="9472876" y="1305417"/>
                  </a:lnTo>
                </a:path>
                <a:path w="11905615" h="2218690">
                  <a:moveTo>
                    <a:pt x="9571036" y="1333751"/>
                  </a:moveTo>
                  <a:lnTo>
                    <a:pt x="9596334" y="1308453"/>
                  </a:lnTo>
                </a:path>
                <a:path w="11905615" h="2218690">
                  <a:moveTo>
                    <a:pt x="11051520" y="864206"/>
                  </a:moveTo>
                  <a:lnTo>
                    <a:pt x="11105154" y="810573"/>
                  </a:lnTo>
                </a:path>
                <a:path w="11905615" h="2218690">
                  <a:moveTo>
                    <a:pt x="11051520" y="990700"/>
                  </a:moveTo>
                  <a:lnTo>
                    <a:pt x="11231648" y="810573"/>
                  </a:lnTo>
                </a:path>
                <a:path w="11905615" h="2218690">
                  <a:moveTo>
                    <a:pt x="11051520" y="1117194"/>
                  </a:moveTo>
                  <a:lnTo>
                    <a:pt x="11290341" y="878373"/>
                  </a:lnTo>
                </a:path>
                <a:path w="11905615" h="2218690">
                  <a:moveTo>
                    <a:pt x="11051520" y="1243688"/>
                  </a:moveTo>
                  <a:lnTo>
                    <a:pt x="11290341" y="1004867"/>
                  </a:lnTo>
                </a:path>
                <a:path w="11905615" h="2218690">
                  <a:moveTo>
                    <a:pt x="11086939" y="1334763"/>
                  </a:moveTo>
                  <a:lnTo>
                    <a:pt x="11290341" y="1131361"/>
                  </a:lnTo>
                </a:path>
                <a:path w="11905615" h="2218690">
                  <a:moveTo>
                    <a:pt x="11213433" y="1334763"/>
                  </a:moveTo>
                  <a:lnTo>
                    <a:pt x="11290341" y="1257855"/>
                  </a:lnTo>
                </a:path>
                <a:path w="11905615" h="2218690">
                  <a:moveTo>
                    <a:pt x="11088963" y="1334763"/>
                  </a:moveTo>
                  <a:lnTo>
                    <a:pt x="11051520" y="1297321"/>
                  </a:lnTo>
                </a:path>
                <a:path w="11905615" h="2218690">
                  <a:moveTo>
                    <a:pt x="11215457" y="1334763"/>
                  </a:moveTo>
                  <a:lnTo>
                    <a:pt x="11051520" y="1170827"/>
                  </a:lnTo>
                </a:path>
                <a:path w="11905615" h="2218690">
                  <a:moveTo>
                    <a:pt x="11290341" y="1283154"/>
                  </a:moveTo>
                  <a:lnTo>
                    <a:pt x="11051520" y="1044333"/>
                  </a:lnTo>
                </a:path>
                <a:path w="11905615" h="2218690">
                  <a:moveTo>
                    <a:pt x="11290341" y="1156660"/>
                  </a:moveTo>
                  <a:lnTo>
                    <a:pt x="11051520" y="917839"/>
                  </a:lnTo>
                </a:path>
                <a:path w="11905615" h="2218690">
                  <a:moveTo>
                    <a:pt x="11290341" y="1030166"/>
                  </a:moveTo>
                  <a:lnTo>
                    <a:pt x="11069736" y="810573"/>
                  </a:lnTo>
                </a:path>
                <a:path w="11905615" h="2218690">
                  <a:moveTo>
                    <a:pt x="11290341" y="903672"/>
                  </a:moveTo>
                  <a:lnTo>
                    <a:pt x="11196229" y="810573"/>
                  </a:lnTo>
                </a:path>
                <a:path w="11905615" h="2218690">
                  <a:moveTo>
                    <a:pt x="0" y="1548285"/>
                  </a:moveTo>
                  <a:lnTo>
                    <a:pt x="25298" y="1522986"/>
                  </a:lnTo>
                </a:path>
                <a:path w="11905615" h="2218690">
                  <a:moveTo>
                    <a:pt x="88039" y="1586739"/>
                  </a:moveTo>
                  <a:lnTo>
                    <a:pt x="151792" y="1522986"/>
                  </a:lnTo>
                </a:path>
                <a:path w="11905615" h="2218690">
                  <a:moveTo>
                    <a:pt x="214533" y="1586739"/>
                  </a:moveTo>
                  <a:lnTo>
                    <a:pt x="277274" y="1522986"/>
                  </a:lnTo>
                </a:path>
                <a:path w="11905615" h="2218690">
                  <a:moveTo>
                    <a:pt x="341027" y="1586739"/>
                  </a:moveTo>
                  <a:lnTo>
                    <a:pt x="403768" y="1522986"/>
                  </a:lnTo>
                </a:path>
                <a:path w="11905615" h="2218690">
                  <a:moveTo>
                    <a:pt x="486748" y="1567512"/>
                  </a:moveTo>
                  <a:lnTo>
                    <a:pt x="530262" y="1522986"/>
                  </a:lnTo>
                </a:path>
                <a:path w="11905615" h="2218690">
                  <a:moveTo>
                    <a:pt x="594015" y="1586739"/>
                  </a:moveTo>
                  <a:lnTo>
                    <a:pt x="656756" y="1522986"/>
                  </a:lnTo>
                </a:path>
                <a:path w="11905615" h="2218690">
                  <a:moveTo>
                    <a:pt x="847003" y="1586739"/>
                  </a:moveTo>
                  <a:lnTo>
                    <a:pt x="909744" y="1522986"/>
                  </a:lnTo>
                </a:path>
                <a:path w="11905615" h="2218690">
                  <a:moveTo>
                    <a:pt x="973497" y="1586739"/>
                  </a:moveTo>
                  <a:lnTo>
                    <a:pt x="1036238" y="1522986"/>
                  </a:lnTo>
                </a:path>
                <a:path w="11905615" h="2218690">
                  <a:moveTo>
                    <a:pt x="1099991" y="1586739"/>
                  </a:moveTo>
                  <a:lnTo>
                    <a:pt x="1162732" y="1522986"/>
                  </a:lnTo>
                </a:path>
                <a:path w="11905615" h="2218690">
                  <a:moveTo>
                    <a:pt x="1226485" y="1586739"/>
                  </a:moveTo>
                  <a:lnTo>
                    <a:pt x="1289226" y="1522986"/>
                  </a:lnTo>
                </a:path>
                <a:path w="11905615" h="2218690">
                  <a:moveTo>
                    <a:pt x="1351967" y="1586739"/>
                  </a:moveTo>
                  <a:lnTo>
                    <a:pt x="1415719" y="1522986"/>
                  </a:lnTo>
                </a:path>
                <a:path w="11905615" h="2218690">
                  <a:moveTo>
                    <a:pt x="8432590" y="1460245"/>
                  </a:moveTo>
                  <a:lnTo>
                    <a:pt x="8496343" y="1396492"/>
                  </a:lnTo>
                </a:path>
                <a:path w="11905615" h="2218690">
                  <a:moveTo>
                    <a:pt x="5657820" y="1327680"/>
                  </a:moveTo>
                  <a:lnTo>
                    <a:pt x="5714489" y="1269998"/>
                  </a:lnTo>
                </a:path>
                <a:path w="11905615" h="2218690">
                  <a:moveTo>
                    <a:pt x="5650736" y="1333751"/>
                  </a:moveTo>
                  <a:lnTo>
                    <a:pt x="5657820" y="1327680"/>
                  </a:lnTo>
                </a:path>
                <a:path w="11905615" h="2218690">
                  <a:moveTo>
                    <a:pt x="5781278" y="1329704"/>
                  </a:moveTo>
                  <a:lnTo>
                    <a:pt x="5840983" y="1269998"/>
                  </a:lnTo>
                </a:path>
                <a:path w="11905615" h="2218690">
                  <a:moveTo>
                    <a:pt x="5777230" y="1333751"/>
                  </a:moveTo>
                  <a:lnTo>
                    <a:pt x="5781278" y="1329704"/>
                  </a:lnTo>
                </a:path>
                <a:path w="11905615" h="2218690">
                  <a:moveTo>
                    <a:pt x="5905748" y="1331728"/>
                  </a:moveTo>
                  <a:lnTo>
                    <a:pt x="5967477" y="1269998"/>
                  </a:lnTo>
                </a:path>
                <a:path w="11905615" h="2218690">
                  <a:moveTo>
                    <a:pt x="5903724" y="1333751"/>
                  </a:moveTo>
                  <a:lnTo>
                    <a:pt x="5905748" y="1331728"/>
                  </a:lnTo>
                </a:path>
                <a:path w="11905615" h="2218690">
                  <a:moveTo>
                    <a:pt x="6030218" y="1333751"/>
                  </a:moveTo>
                  <a:lnTo>
                    <a:pt x="6093971" y="1269998"/>
                  </a:lnTo>
                </a:path>
                <a:path w="11905615" h="2218690">
                  <a:moveTo>
                    <a:pt x="6156712" y="1333751"/>
                  </a:moveTo>
                  <a:lnTo>
                    <a:pt x="6220465" y="1269998"/>
                  </a:lnTo>
                </a:path>
                <a:path w="11905615" h="2218690">
                  <a:moveTo>
                    <a:pt x="6283206" y="1333751"/>
                  </a:moveTo>
                  <a:lnTo>
                    <a:pt x="6324696" y="1292261"/>
                  </a:lnTo>
                </a:path>
                <a:path w="11905615" h="2218690">
                  <a:moveTo>
                    <a:pt x="6409699" y="1333751"/>
                  </a:moveTo>
                  <a:lnTo>
                    <a:pt x="6473452" y="1269998"/>
                  </a:lnTo>
                </a:path>
                <a:path w="11905615" h="2218690">
                  <a:moveTo>
                    <a:pt x="6536193" y="1333751"/>
                  </a:moveTo>
                  <a:lnTo>
                    <a:pt x="6598934" y="1269998"/>
                  </a:lnTo>
                </a:path>
                <a:path w="11905615" h="2218690">
                  <a:moveTo>
                    <a:pt x="6409699" y="1460245"/>
                  </a:moveTo>
                  <a:lnTo>
                    <a:pt x="6473452" y="1396492"/>
                  </a:lnTo>
                </a:path>
                <a:path w="11905615" h="2218690">
                  <a:moveTo>
                    <a:pt x="6662687" y="1333751"/>
                  </a:moveTo>
                  <a:lnTo>
                    <a:pt x="6725428" y="1269998"/>
                  </a:lnTo>
                </a:path>
                <a:path w="11905615" h="2218690">
                  <a:moveTo>
                    <a:pt x="6536193" y="1460245"/>
                  </a:moveTo>
                  <a:lnTo>
                    <a:pt x="6598934" y="1396492"/>
                  </a:lnTo>
                </a:path>
                <a:path w="11905615" h="2218690">
                  <a:moveTo>
                    <a:pt x="6789181" y="1333751"/>
                  </a:moveTo>
                  <a:lnTo>
                    <a:pt x="6851922" y="1269998"/>
                  </a:lnTo>
                </a:path>
                <a:path w="11905615" h="2218690">
                  <a:moveTo>
                    <a:pt x="6662687" y="1460245"/>
                  </a:moveTo>
                  <a:lnTo>
                    <a:pt x="6725428" y="1396492"/>
                  </a:lnTo>
                </a:path>
                <a:path w="11905615" h="2218690">
                  <a:moveTo>
                    <a:pt x="6915675" y="1333751"/>
                  </a:moveTo>
                  <a:lnTo>
                    <a:pt x="6978416" y="1269998"/>
                  </a:lnTo>
                </a:path>
                <a:path w="11905615" h="2218690">
                  <a:moveTo>
                    <a:pt x="6789181" y="1460245"/>
                  </a:moveTo>
                  <a:lnTo>
                    <a:pt x="6851922" y="1396492"/>
                  </a:lnTo>
                </a:path>
                <a:path w="11905615" h="2218690">
                  <a:moveTo>
                    <a:pt x="7042169" y="1333751"/>
                  </a:moveTo>
                  <a:lnTo>
                    <a:pt x="7104910" y="1269998"/>
                  </a:lnTo>
                </a:path>
                <a:path w="11905615" h="2218690">
                  <a:moveTo>
                    <a:pt x="6915675" y="1460245"/>
                  </a:moveTo>
                  <a:lnTo>
                    <a:pt x="6978416" y="1396492"/>
                  </a:lnTo>
                </a:path>
                <a:path w="11905615" h="2218690">
                  <a:moveTo>
                    <a:pt x="7042169" y="1460245"/>
                  </a:moveTo>
                  <a:lnTo>
                    <a:pt x="7104910" y="1396492"/>
                  </a:lnTo>
                </a:path>
                <a:path w="11905615" h="2218690">
                  <a:moveTo>
                    <a:pt x="7182830" y="1446078"/>
                  </a:moveTo>
                  <a:lnTo>
                    <a:pt x="7231404" y="1396492"/>
                  </a:lnTo>
                </a:path>
                <a:path w="11905615" h="2218690">
                  <a:moveTo>
                    <a:pt x="7295157" y="1460245"/>
                  </a:moveTo>
                  <a:lnTo>
                    <a:pt x="7357898" y="1396492"/>
                  </a:lnTo>
                </a:path>
                <a:path w="11905615" h="2218690">
                  <a:moveTo>
                    <a:pt x="7421651" y="1460245"/>
                  </a:moveTo>
                  <a:lnTo>
                    <a:pt x="7484392" y="1396492"/>
                  </a:lnTo>
                </a:path>
                <a:path w="11905615" h="2218690">
                  <a:moveTo>
                    <a:pt x="7548145" y="1460245"/>
                  </a:moveTo>
                  <a:lnTo>
                    <a:pt x="7610886" y="1396492"/>
                  </a:lnTo>
                </a:path>
                <a:path w="11905615" h="2218690">
                  <a:moveTo>
                    <a:pt x="7673627" y="1460245"/>
                  </a:moveTo>
                  <a:lnTo>
                    <a:pt x="7737380" y="1396492"/>
                  </a:lnTo>
                </a:path>
                <a:path w="11905615" h="2218690">
                  <a:moveTo>
                    <a:pt x="7800121" y="1460245"/>
                  </a:moveTo>
                  <a:lnTo>
                    <a:pt x="7863874" y="1396492"/>
                  </a:lnTo>
                </a:path>
                <a:path w="11905615" h="2218690">
                  <a:moveTo>
                    <a:pt x="7969117" y="1417743"/>
                  </a:moveTo>
                  <a:lnTo>
                    <a:pt x="7990368" y="1396492"/>
                  </a:lnTo>
                </a:path>
                <a:path w="11905615" h="2218690">
                  <a:moveTo>
                    <a:pt x="8053109" y="1460245"/>
                  </a:moveTo>
                  <a:lnTo>
                    <a:pt x="8116861" y="1396492"/>
                  </a:lnTo>
                </a:path>
                <a:path w="11905615" h="2218690">
                  <a:moveTo>
                    <a:pt x="8559084" y="1460245"/>
                  </a:moveTo>
                  <a:lnTo>
                    <a:pt x="8622837" y="1396492"/>
                  </a:lnTo>
                </a:path>
                <a:path w="11905615" h="2218690">
                  <a:moveTo>
                    <a:pt x="8812072" y="1460245"/>
                  </a:moveTo>
                  <a:lnTo>
                    <a:pt x="8874813" y="1396492"/>
                  </a:lnTo>
                </a:path>
                <a:path w="11905615" h="2218690">
                  <a:moveTo>
                    <a:pt x="8938566" y="1460245"/>
                  </a:moveTo>
                  <a:lnTo>
                    <a:pt x="9001307" y="1396492"/>
                  </a:lnTo>
                </a:path>
                <a:path w="11905615" h="2218690">
                  <a:moveTo>
                    <a:pt x="9065060" y="1460245"/>
                  </a:moveTo>
                  <a:lnTo>
                    <a:pt x="9127801" y="1396492"/>
                  </a:lnTo>
                </a:path>
                <a:path w="11905615" h="2218690">
                  <a:moveTo>
                    <a:pt x="9191554" y="1460245"/>
                  </a:moveTo>
                  <a:lnTo>
                    <a:pt x="9254295" y="1396492"/>
                  </a:lnTo>
                </a:path>
                <a:path w="11905615" h="2218690">
                  <a:moveTo>
                    <a:pt x="9318048" y="1460245"/>
                  </a:moveTo>
                  <a:lnTo>
                    <a:pt x="9380789" y="1396492"/>
                  </a:lnTo>
                </a:path>
                <a:path w="11905615" h="2218690">
                  <a:moveTo>
                    <a:pt x="9444542" y="1460245"/>
                  </a:moveTo>
                  <a:lnTo>
                    <a:pt x="9507283" y="1396492"/>
                  </a:lnTo>
                </a:path>
                <a:path w="11905615" h="2218690">
                  <a:moveTo>
                    <a:pt x="9571036" y="1460245"/>
                  </a:moveTo>
                  <a:lnTo>
                    <a:pt x="9603418" y="1427863"/>
                  </a:lnTo>
                </a:path>
                <a:path w="11905615" h="2218690">
                  <a:moveTo>
                    <a:pt x="9696518" y="1460245"/>
                  </a:moveTo>
                  <a:lnTo>
                    <a:pt x="9760270" y="1396492"/>
                  </a:lnTo>
                </a:path>
                <a:path w="11905615" h="2218690">
                  <a:moveTo>
                    <a:pt x="9823011" y="1460245"/>
                  </a:moveTo>
                  <a:lnTo>
                    <a:pt x="9886764" y="1396492"/>
                  </a:lnTo>
                </a:path>
                <a:path w="11905615" h="2218690">
                  <a:moveTo>
                    <a:pt x="9949505" y="1460245"/>
                  </a:moveTo>
                  <a:lnTo>
                    <a:pt x="10013258" y="1396492"/>
                  </a:lnTo>
                </a:path>
                <a:path w="11905615" h="2218690">
                  <a:moveTo>
                    <a:pt x="10075999" y="1460245"/>
                  </a:moveTo>
                  <a:lnTo>
                    <a:pt x="10139752" y="1396492"/>
                  </a:lnTo>
                </a:path>
                <a:path w="11905615" h="2218690">
                  <a:moveTo>
                    <a:pt x="10202493" y="1460245"/>
                  </a:moveTo>
                  <a:lnTo>
                    <a:pt x="10266246" y="1396492"/>
                  </a:lnTo>
                </a:path>
                <a:path w="11905615" h="2218690">
                  <a:moveTo>
                    <a:pt x="10328987" y="1460245"/>
                  </a:moveTo>
                  <a:lnTo>
                    <a:pt x="10392740" y="1396492"/>
                  </a:lnTo>
                </a:path>
                <a:path w="11905615" h="2218690">
                  <a:moveTo>
                    <a:pt x="10455481" y="1460245"/>
                  </a:moveTo>
                  <a:lnTo>
                    <a:pt x="10519234" y="1396492"/>
                  </a:lnTo>
                </a:path>
                <a:path w="11905615" h="2218690">
                  <a:moveTo>
                    <a:pt x="4892784" y="2218197"/>
                  </a:moveTo>
                  <a:lnTo>
                    <a:pt x="4955525" y="2155456"/>
                  </a:lnTo>
                </a:path>
                <a:path w="11905615" h="2218690">
                  <a:moveTo>
                    <a:pt x="5019278" y="2218197"/>
                  </a:moveTo>
                  <a:lnTo>
                    <a:pt x="5082019" y="2155456"/>
                  </a:lnTo>
                </a:path>
                <a:path w="11905615" h="2218690">
                  <a:moveTo>
                    <a:pt x="5145772" y="2218197"/>
                  </a:moveTo>
                  <a:lnTo>
                    <a:pt x="5208513" y="2155456"/>
                  </a:lnTo>
                </a:path>
                <a:path w="11905615" h="2218690">
                  <a:moveTo>
                    <a:pt x="5272266" y="2218197"/>
                  </a:moveTo>
                  <a:lnTo>
                    <a:pt x="5335007" y="2155456"/>
                  </a:lnTo>
                </a:path>
                <a:path w="11905615" h="2218690">
                  <a:moveTo>
                    <a:pt x="5398760" y="2218197"/>
                  </a:moveTo>
                  <a:lnTo>
                    <a:pt x="5461501" y="2155456"/>
                  </a:lnTo>
                </a:path>
                <a:path w="11905615" h="2218690">
                  <a:moveTo>
                    <a:pt x="5524242" y="2218197"/>
                  </a:moveTo>
                  <a:lnTo>
                    <a:pt x="5530314" y="2213137"/>
                  </a:lnTo>
                </a:path>
                <a:path w="11905615" h="2218690">
                  <a:moveTo>
                    <a:pt x="4260315" y="1713233"/>
                  </a:moveTo>
                  <a:lnTo>
                    <a:pt x="4324068" y="1649480"/>
                  </a:lnTo>
                </a:path>
                <a:path w="11905615" h="2218690">
                  <a:moveTo>
                    <a:pt x="4260315" y="1839727"/>
                  </a:moveTo>
                  <a:lnTo>
                    <a:pt x="4324068" y="1775974"/>
                  </a:lnTo>
                </a:path>
                <a:path w="11905615" h="2218690">
                  <a:moveTo>
                    <a:pt x="4397940" y="1701090"/>
                  </a:moveTo>
                  <a:lnTo>
                    <a:pt x="4449550" y="1649480"/>
                  </a:lnTo>
                </a:path>
                <a:path w="11905615" h="2218690">
                  <a:moveTo>
                    <a:pt x="4513303" y="1713233"/>
                  </a:moveTo>
                  <a:lnTo>
                    <a:pt x="4576044" y="1649480"/>
                  </a:lnTo>
                </a:path>
                <a:path w="11905615" h="2218690">
                  <a:moveTo>
                    <a:pt x="4513303" y="1839727"/>
                  </a:moveTo>
                  <a:lnTo>
                    <a:pt x="4576044" y="1775974"/>
                  </a:lnTo>
                </a:path>
                <a:path w="11905615" h="2218690">
                  <a:moveTo>
                    <a:pt x="9949505" y="1713233"/>
                  </a:moveTo>
                  <a:lnTo>
                    <a:pt x="10013258" y="1649480"/>
                  </a:lnTo>
                </a:path>
                <a:path w="11905615" h="2218690">
                  <a:moveTo>
                    <a:pt x="9949505" y="1839727"/>
                  </a:moveTo>
                  <a:lnTo>
                    <a:pt x="9961649" y="1827584"/>
                  </a:lnTo>
                </a:path>
                <a:path w="11905615" h="2218690">
                  <a:moveTo>
                    <a:pt x="10075999" y="1713233"/>
                  </a:moveTo>
                  <a:lnTo>
                    <a:pt x="10139752" y="1649480"/>
                  </a:lnTo>
                </a:path>
                <a:path w="11905615" h="2218690">
                  <a:moveTo>
                    <a:pt x="10075999" y="1839727"/>
                  </a:moveTo>
                  <a:lnTo>
                    <a:pt x="10139752" y="1775974"/>
                  </a:lnTo>
                </a:path>
                <a:path w="11905615" h="2218690">
                  <a:moveTo>
                    <a:pt x="11214445" y="1460245"/>
                  </a:moveTo>
                  <a:lnTo>
                    <a:pt x="11277186" y="1396492"/>
                  </a:lnTo>
                </a:path>
                <a:path w="11905615" h="2218690">
                  <a:moveTo>
                    <a:pt x="11341950" y="1458221"/>
                  </a:moveTo>
                  <a:lnTo>
                    <a:pt x="11403679" y="1396492"/>
                  </a:lnTo>
                </a:path>
                <a:path w="11905615" h="2218690">
                  <a:moveTo>
                    <a:pt x="11214445" y="1586739"/>
                  </a:moveTo>
                  <a:lnTo>
                    <a:pt x="11277186" y="1522986"/>
                  </a:lnTo>
                </a:path>
                <a:path w="11905615" h="2218690">
                  <a:moveTo>
                    <a:pt x="11341950" y="1584715"/>
                  </a:moveTo>
                  <a:lnTo>
                    <a:pt x="11403679" y="1522986"/>
                  </a:lnTo>
                </a:path>
                <a:path w="11905615" h="2218690">
                  <a:moveTo>
                    <a:pt x="11214445" y="1713233"/>
                  </a:moveTo>
                  <a:lnTo>
                    <a:pt x="11277186" y="1649480"/>
                  </a:lnTo>
                </a:path>
                <a:path w="11905615" h="2218690">
                  <a:moveTo>
                    <a:pt x="11341950" y="1711209"/>
                  </a:moveTo>
                  <a:lnTo>
                    <a:pt x="11403679" y="1649480"/>
                  </a:lnTo>
                </a:path>
                <a:path w="11905615" h="2218690">
                  <a:moveTo>
                    <a:pt x="11214445" y="1839727"/>
                  </a:moveTo>
                  <a:lnTo>
                    <a:pt x="11277186" y="1775974"/>
                  </a:lnTo>
                </a:path>
                <a:path w="11905615" h="2218690">
                  <a:moveTo>
                    <a:pt x="11341950" y="1837703"/>
                  </a:moveTo>
                  <a:lnTo>
                    <a:pt x="11403679" y="1775974"/>
                  </a:lnTo>
                </a:path>
                <a:path w="11905615" h="2218690">
                  <a:moveTo>
                    <a:pt x="11214445" y="1966221"/>
                  </a:moveTo>
                  <a:lnTo>
                    <a:pt x="11277186" y="1902468"/>
                  </a:lnTo>
                </a:path>
                <a:path w="11905615" h="2218690">
                  <a:moveTo>
                    <a:pt x="11341950" y="1964197"/>
                  </a:moveTo>
                  <a:lnTo>
                    <a:pt x="11403679" y="1902468"/>
                  </a:lnTo>
                </a:path>
                <a:path w="11905615" h="2218690">
                  <a:moveTo>
                    <a:pt x="11214445" y="2092715"/>
                  </a:moveTo>
                  <a:lnTo>
                    <a:pt x="11277186" y="2028962"/>
                  </a:lnTo>
                </a:path>
                <a:path w="11905615" h="2218690">
                  <a:moveTo>
                    <a:pt x="11214445" y="2218197"/>
                  </a:moveTo>
                  <a:lnTo>
                    <a:pt x="11277186" y="2155456"/>
                  </a:lnTo>
                </a:path>
                <a:path w="11905615" h="2218690">
                  <a:moveTo>
                    <a:pt x="11341950" y="2090691"/>
                  </a:moveTo>
                  <a:lnTo>
                    <a:pt x="11403679" y="2028962"/>
                  </a:lnTo>
                </a:path>
                <a:path w="11905615" h="2218690">
                  <a:moveTo>
                    <a:pt x="11341950" y="2217185"/>
                  </a:moveTo>
                  <a:lnTo>
                    <a:pt x="11403679" y="2155456"/>
                  </a:lnTo>
                </a:path>
                <a:path w="11905615" h="2218690">
                  <a:moveTo>
                    <a:pt x="341027" y="1713233"/>
                  </a:moveTo>
                  <a:lnTo>
                    <a:pt x="403768" y="1649480"/>
                  </a:lnTo>
                </a:path>
                <a:path w="11905615" h="2218690">
                  <a:moveTo>
                    <a:pt x="341027" y="1839727"/>
                  </a:moveTo>
                  <a:lnTo>
                    <a:pt x="403768" y="1775974"/>
                  </a:lnTo>
                </a:path>
                <a:path w="11905615" h="2218690">
                  <a:moveTo>
                    <a:pt x="486748" y="1692994"/>
                  </a:moveTo>
                  <a:lnTo>
                    <a:pt x="530262" y="1649480"/>
                  </a:lnTo>
                </a:path>
                <a:path w="11905615" h="2218690">
                  <a:moveTo>
                    <a:pt x="341027" y="1966221"/>
                  </a:moveTo>
                  <a:lnTo>
                    <a:pt x="403768" y="1902468"/>
                  </a:lnTo>
                </a:path>
                <a:path w="11905615" h="2218690">
                  <a:moveTo>
                    <a:pt x="486748" y="1819488"/>
                  </a:moveTo>
                  <a:lnTo>
                    <a:pt x="530262" y="1775974"/>
                  </a:lnTo>
                </a:path>
                <a:path w="11905615" h="2218690">
                  <a:moveTo>
                    <a:pt x="341027" y="2092715"/>
                  </a:moveTo>
                  <a:lnTo>
                    <a:pt x="403768" y="2028962"/>
                  </a:lnTo>
                </a:path>
                <a:path w="11905615" h="2218690">
                  <a:moveTo>
                    <a:pt x="486748" y="1945982"/>
                  </a:moveTo>
                  <a:lnTo>
                    <a:pt x="530262" y="1902468"/>
                  </a:lnTo>
                </a:path>
                <a:path w="11905615" h="2218690">
                  <a:moveTo>
                    <a:pt x="486748" y="2072476"/>
                  </a:moveTo>
                  <a:lnTo>
                    <a:pt x="530262" y="2028962"/>
                  </a:lnTo>
                </a:path>
                <a:path w="11905615" h="2218690">
                  <a:moveTo>
                    <a:pt x="8234248" y="0"/>
                  </a:moveTo>
                  <a:lnTo>
                    <a:pt x="8281810" y="0"/>
                  </a:lnTo>
                </a:path>
                <a:path w="11905615" h="2218690">
                  <a:moveTo>
                    <a:pt x="1478460" y="1586739"/>
                  </a:moveTo>
                  <a:lnTo>
                    <a:pt x="1533106" y="1532094"/>
                  </a:lnTo>
                </a:path>
                <a:path w="11905615" h="2218690">
                  <a:moveTo>
                    <a:pt x="1604954" y="1586739"/>
                  </a:moveTo>
                  <a:lnTo>
                    <a:pt x="1668707" y="1522986"/>
                  </a:lnTo>
                </a:path>
                <a:path w="11905615" h="2218690">
                  <a:moveTo>
                    <a:pt x="1478460" y="1713233"/>
                  </a:moveTo>
                  <a:lnTo>
                    <a:pt x="1533106" y="1658588"/>
                  </a:lnTo>
                </a:path>
                <a:path w="11905615" h="2218690">
                  <a:moveTo>
                    <a:pt x="1604954" y="1713233"/>
                  </a:moveTo>
                  <a:lnTo>
                    <a:pt x="1668707" y="1649480"/>
                  </a:lnTo>
                </a:path>
                <a:path w="11905615" h="2218690">
                  <a:moveTo>
                    <a:pt x="1478460" y="1839727"/>
                  </a:moveTo>
                  <a:lnTo>
                    <a:pt x="1533106" y="1785082"/>
                  </a:lnTo>
                </a:path>
                <a:path w="11905615" h="2218690">
                  <a:moveTo>
                    <a:pt x="1604954" y="1839727"/>
                  </a:moveTo>
                  <a:lnTo>
                    <a:pt x="1668707" y="1775974"/>
                  </a:lnTo>
                </a:path>
                <a:path w="11905615" h="2218690">
                  <a:moveTo>
                    <a:pt x="1478460" y="1966221"/>
                  </a:moveTo>
                  <a:lnTo>
                    <a:pt x="1533106" y="1911576"/>
                  </a:lnTo>
                </a:path>
                <a:path w="11905615" h="2218690">
                  <a:moveTo>
                    <a:pt x="1478460" y="2092715"/>
                  </a:moveTo>
                  <a:lnTo>
                    <a:pt x="1533106" y="2038070"/>
                  </a:lnTo>
                </a:path>
                <a:path w="11905615" h="2218690">
                  <a:moveTo>
                    <a:pt x="1604954" y="1966221"/>
                  </a:moveTo>
                  <a:lnTo>
                    <a:pt x="1668707" y="1902468"/>
                  </a:lnTo>
                </a:path>
                <a:path w="11905615" h="2218690">
                  <a:moveTo>
                    <a:pt x="1604954" y="2092715"/>
                  </a:moveTo>
                  <a:lnTo>
                    <a:pt x="1668707" y="2028962"/>
                  </a:lnTo>
                </a:path>
                <a:path w="11905615" h="2218690">
                  <a:moveTo>
                    <a:pt x="2490412" y="1586739"/>
                  </a:moveTo>
                  <a:lnTo>
                    <a:pt x="2553153" y="1522986"/>
                  </a:lnTo>
                </a:path>
                <a:path w="11905615" h="2218690">
                  <a:moveTo>
                    <a:pt x="2363918" y="1586739"/>
                  </a:moveTo>
                  <a:lnTo>
                    <a:pt x="2376061" y="1574596"/>
                  </a:lnTo>
                </a:path>
                <a:path w="11905615" h="2218690">
                  <a:moveTo>
                    <a:pt x="2363918" y="1713233"/>
                  </a:moveTo>
                  <a:lnTo>
                    <a:pt x="2376061" y="1701090"/>
                  </a:lnTo>
                </a:path>
                <a:path w="11905615" h="2218690">
                  <a:moveTo>
                    <a:pt x="2363918" y="1839727"/>
                  </a:moveTo>
                  <a:lnTo>
                    <a:pt x="2376061" y="1826572"/>
                  </a:lnTo>
                </a:path>
                <a:path w="11905615" h="2218690">
                  <a:moveTo>
                    <a:pt x="2490412" y="1713233"/>
                  </a:moveTo>
                  <a:lnTo>
                    <a:pt x="2553153" y="1649480"/>
                  </a:lnTo>
                </a:path>
                <a:path w="11905615" h="2218690">
                  <a:moveTo>
                    <a:pt x="2490412" y="1839727"/>
                  </a:moveTo>
                  <a:lnTo>
                    <a:pt x="2553153" y="1775974"/>
                  </a:lnTo>
                </a:path>
                <a:path w="11905615" h="2218690">
                  <a:moveTo>
                    <a:pt x="2490412" y="1966221"/>
                  </a:moveTo>
                  <a:lnTo>
                    <a:pt x="2553153" y="1902468"/>
                  </a:lnTo>
                </a:path>
                <a:path w="11905615" h="2218690">
                  <a:moveTo>
                    <a:pt x="2363918" y="1966221"/>
                  </a:moveTo>
                  <a:lnTo>
                    <a:pt x="2376061" y="1953066"/>
                  </a:lnTo>
                </a:path>
                <a:path w="11905615" h="2218690">
                  <a:moveTo>
                    <a:pt x="2490412" y="2092715"/>
                  </a:moveTo>
                  <a:lnTo>
                    <a:pt x="2553153" y="2028962"/>
                  </a:lnTo>
                </a:path>
                <a:path w="11905615" h="2218690">
                  <a:moveTo>
                    <a:pt x="2363918" y="2092715"/>
                  </a:moveTo>
                  <a:lnTo>
                    <a:pt x="2376061" y="2079560"/>
                  </a:lnTo>
                </a:path>
                <a:path w="11905615" h="2218690">
                  <a:moveTo>
                    <a:pt x="3249375" y="1460245"/>
                  </a:moveTo>
                  <a:lnTo>
                    <a:pt x="3312116" y="1396492"/>
                  </a:lnTo>
                </a:path>
                <a:path w="11905615" h="2218690">
                  <a:moveTo>
                    <a:pt x="3122881" y="1586739"/>
                  </a:moveTo>
                  <a:lnTo>
                    <a:pt x="3163359" y="1546261"/>
                  </a:lnTo>
                </a:path>
                <a:path w="11905615" h="2218690">
                  <a:moveTo>
                    <a:pt x="3249375" y="1586739"/>
                  </a:moveTo>
                  <a:lnTo>
                    <a:pt x="3312116" y="1522986"/>
                  </a:lnTo>
                </a:path>
                <a:path w="11905615" h="2218690">
                  <a:moveTo>
                    <a:pt x="3122881" y="1713233"/>
                  </a:moveTo>
                  <a:lnTo>
                    <a:pt x="3163359" y="1672755"/>
                  </a:lnTo>
                </a:path>
                <a:path w="11905615" h="2218690">
                  <a:moveTo>
                    <a:pt x="3249375" y="1713233"/>
                  </a:moveTo>
                  <a:lnTo>
                    <a:pt x="3312116" y="1649480"/>
                  </a:lnTo>
                </a:path>
                <a:path w="11905615" h="2218690">
                  <a:moveTo>
                    <a:pt x="3122881" y="1839727"/>
                  </a:moveTo>
                  <a:lnTo>
                    <a:pt x="3163359" y="1799249"/>
                  </a:lnTo>
                </a:path>
                <a:path w="11905615" h="2218690">
                  <a:moveTo>
                    <a:pt x="3249375" y="1839727"/>
                  </a:moveTo>
                  <a:lnTo>
                    <a:pt x="3312116" y="1775974"/>
                  </a:lnTo>
                </a:path>
                <a:path w="11905615" h="2218690">
                  <a:moveTo>
                    <a:pt x="3122881" y="1966221"/>
                  </a:moveTo>
                  <a:lnTo>
                    <a:pt x="3163359" y="1925743"/>
                  </a:lnTo>
                </a:path>
                <a:path w="11905615" h="2218690">
                  <a:moveTo>
                    <a:pt x="3249375" y="1966221"/>
                  </a:moveTo>
                  <a:lnTo>
                    <a:pt x="3312116" y="1902468"/>
                  </a:lnTo>
                </a:path>
                <a:path w="11905615" h="2218690">
                  <a:moveTo>
                    <a:pt x="3122881" y="2092715"/>
                  </a:moveTo>
                  <a:lnTo>
                    <a:pt x="3163359" y="2052237"/>
                  </a:lnTo>
                </a:path>
                <a:path w="11905615" h="2218690">
                  <a:moveTo>
                    <a:pt x="3249375" y="2092715"/>
                  </a:moveTo>
                  <a:lnTo>
                    <a:pt x="3312116" y="2028962"/>
                  </a:lnTo>
                </a:path>
                <a:path w="11905615" h="2218690">
                  <a:moveTo>
                    <a:pt x="3880833" y="1460245"/>
                  </a:moveTo>
                  <a:lnTo>
                    <a:pt x="3944586" y="1396492"/>
                  </a:lnTo>
                </a:path>
                <a:path w="11905615" h="2218690">
                  <a:moveTo>
                    <a:pt x="4021494" y="1446078"/>
                  </a:moveTo>
                  <a:lnTo>
                    <a:pt x="4071080" y="1396492"/>
                  </a:lnTo>
                </a:path>
                <a:path w="11905615" h="2218690">
                  <a:moveTo>
                    <a:pt x="3880833" y="1586739"/>
                  </a:moveTo>
                  <a:lnTo>
                    <a:pt x="3944586" y="1522986"/>
                  </a:lnTo>
                </a:path>
                <a:path w="11905615" h="2218690">
                  <a:moveTo>
                    <a:pt x="4021494" y="1571560"/>
                  </a:moveTo>
                  <a:lnTo>
                    <a:pt x="4071080" y="1522986"/>
                  </a:lnTo>
                </a:path>
                <a:path w="11905615" h="2218690">
                  <a:moveTo>
                    <a:pt x="3880833" y="1713233"/>
                  </a:moveTo>
                  <a:lnTo>
                    <a:pt x="3944586" y="1649480"/>
                  </a:lnTo>
                </a:path>
                <a:path w="11905615" h="2218690">
                  <a:moveTo>
                    <a:pt x="4021494" y="1698054"/>
                  </a:moveTo>
                  <a:lnTo>
                    <a:pt x="4071080" y="1649480"/>
                  </a:lnTo>
                </a:path>
                <a:path w="11905615" h="2218690">
                  <a:moveTo>
                    <a:pt x="3880833" y="1839727"/>
                  </a:moveTo>
                  <a:lnTo>
                    <a:pt x="3944586" y="1775974"/>
                  </a:lnTo>
                </a:path>
                <a:path w="11905615" h="2218690">
                  <a:moveTo>
                    <a:pt x="4021494" y="1824548"/>
                  </a:moveTo>
                  <a:lnTo>
                    <a:pt x="4071080" y="1775974"/>
                  </a:lnTo>
                </a:path>
                <a:path w="11905615" h="2218690">
                  <a:moveTo>
                    <a:pt x="3880833" y="1966221"/>
                  </a:moveTo>
                  <a:lnTo>
                    <a:pt x="3944586" y="1902468"/>
                  </a:lnTo>
                </a:path>
                <a:path w="11905615" h="2218690">
                  <a:moveTo>
                    <a:pt x="4021494" y="1951042"/>
                  </a:moveTo>
                  <a:lnTo>
                    <a:pt x="4071080" y="1902468"/>
                  </a:lnTo>
                </a:path>
                <a:path w="11905615" h="2218690">
                  <a:moveTo>
                    <a:pt x="3880833" y="2092715"/>
                  </a:moveTo>
                  <a:lnTo>
                    <a:pt x="3944586" y="2028962"/>
                  </a:lnTo>
                </a:path>
                <a:path w="11905615" h="2218690">
                  <a:moveTo>
                    <a:pt x="4021494" y="2077536"/>
                  </a:moveTo>
                  <a:lnTo>
                    <a:pt x="4071080" y="2028962"/>
                  </a:lnTo>
                </a:path>
                <a:path w="11905615" h="2218690">
                  <a:moveTo>
                    <a:pt x="4021494" y="2204030"/>
                  </a:moveTo>
                  <a:lnTo>
                    <a:pt x="4071080" y="2155456"/>
                  </a:lnTo>
                </a:path>
                <a:path w="11905615" h="2218690">
                  <a:moveTo>
                    <a:pt x="4639797" y="1460245"/>
                  </a:moveTo>
                  <a:lnTo>
                    <a:pt x="4702538" y="1396492"/>
                  </a:lnTo>
                </a:path>
                <a:path w="11905615" h="2218690">
                  <a:moveTo>
                    <a:pt x="4807780" y="1417743"/>
                  </a:moveTo>
                  <a:lnTo>
                    <a:pt x="4829031" y="1396492"/>
                  </a:lnTo>
                </a:path>
                <a:path w="11905615" h="2218690">
                  <a:moveTo>
                    <a:pt x="4807780" y="1544237"/>
                  </a:moveTo>
                  <a:lnTo>
                    <a:pt x="4829031" y="1522986"/>
                  </a:lnTo>
                </a:path>
                <a:path w="11905615" h="2218690">
                  <a:moveTo>
                    <a:pt x="4639797" y="1586739"/>
                  </a:moveTo>
                  <a:lnTo>
                    <a:pt x="4702538" y="1522986"/>
                  </a:lnTo>
                </a:path>
                <a:path w="11905615" h="2218690">
                  <a:moveTo>
                    <a:pt x="4639797" y="1713233"/>
                  </a:moveTo>
                  <a:lnTo>
                    <a:pt x="4702538" y="1649480"/>
                  </a:lnTo>
                </a:path>
                <a:path w="11905615" h="2218690">
                  <a:moveTo>
                    <a:pt x="4807780" y="1670731"/>
                  </a:moveTo>
                  <a:lnTo>
                    <a:pt x="4829031" y="1649480"/>
                  </a:lnTo>
                </a:path>
                <a:path w="11905615" h="2218690">
                  <a:moveTo>
                    <a:pt x="4639797" y="1839727"/>
                  </a:moveTo>
                  <a:lnTo>
                    <a:pt x="4702538" y="1775974"/>
                  </a:lnTo>
                </a:path>
                <a:path w="11905615" h="2218690">
                  <a:moveTo>
                    <a:pt x="4807780" y="1797225"/>
                  </a:moveTo>
                  <a:lnTo>
                    <a:pt x="4829031" y="1775974"/>
                  </a:lnTo>
                </a:path>
                <a:path w="11905615" h="2218690">
                  <a:moveTo>
                    <a:pt x="4639797" y="1966221"/>
                  </a:moveTo>
                  <a:lnTo>
                    <a:pt x="4702538" y="1902468"/>
                  </a:lnTo>
                </a:path>
                <a:path w="11905615" h="2218690">
                  <a:moveTo>
                    <a:pt x="4807780" y="1923719"/>
                  </a:moveTo>
                  <a:lnTo>
                    <a:pt x="4829031" y="1902468"/>
                  </a:lnTo>
                </a:path>
                <a:path w="11905615" h="2218690">
                  <a:moveTo>
                    <a:pt x="4639797" y="2092715"/>
                  </a:moveTo>
                  <a:lnTo>
                    <a:pt x="4702538" y="2028962"/>
                  </a:lnTo>
                </a:path>
                <a:path w="11905615" h="2218690">
                  <a:moveTo>
                    <a:pt x="4807780" y="2050213"/>
                  </a:moveTo>
                  <a:lnTo>
                    <a:pt x="4829031" y="2028962"/>
                  </a:lnTo>
                </a:path>
                <a:path w="11905615" h="2218690">
                  <a:moveTo>
                    <a:pt x="4807780" y="2176707"/>
                  </a:moveTo>
                  <a:lnTo>
                    <a:pt x="4829031" y="2155456"/>
                  </a:lnTo>
                </a:path>
                <a:path w="11905615" h="2218690">
                  <a:moveTo>
                    <a:pt x="5524242" y="1460245"/>
                  </a:moveTo>
                  <a:lnTo>
                    <a:pt x="5530314" y="1454174"/>
                  </a:lnTo>
                </a:path>
                <a:path w="11905615" h="2218690">
                  <a:moveTo>
                    <a:pt x="5650736" y="1460245"/>
                  </a:moveTo>
                  <a:lnTo>
                    <a:pt x="5714489" y="1396492"/>
                  </a:lnTo>
                </a:path>
                <a:path w="11905615" h="2218690">
                  <a:moveTo>
                    <a:pt x="5524242" y="1586739"/>
                  </a:moveTo>
                  <a:lnTo>
                    <a:pt x="5530314" y="1580668"/>
                  </a:lnTo>
                </a:path>
                <a:path w="11905615" h="2218690">
                  <a:moveTo>
                    <a:pt x="5650736" y="1586739"/>
                  </a:moveTo>
                  <a:lnTo>
                    <a:pt x="5714489" y="1522986"/>
                  </a:lnTo>
                </a:path>
                <a:path w="11905615" h="2218690">
                  <a:moveTo>
                    <a:pt x="5524242" y="1713233"/>
                  </a:moveTo>
                  <a:lnTo>
                    <a:pt x="5530314" y="1707161"/>
                  </a:lnTo>
                </a:path>
                <a:path w="11905615" h="2218690">
                  <a:moveTo>
                    <a:pt x="5650736" y="1713233"/>
                  </a:moveTo>
                  <a:lnTo>
                    <a:pt x="5714489" y="1649480"/>
                  </a:lnTo>
                </a:path>
                <a:path w="11905615" h="2218690">
                  <a:moveTo>
                    <a:pt x="5524242" y="1839727"/>
                  </a:moveTo>
                  <a:lnTo>
                    <a:pt x="5530314" y="1833655"/>
                  </a:lnTo>
                </a:path>
                <a:path w="11905615" h="2218690">
                  <a:moveTo>
                    <a:pt x="5524242" y="1966221"/>
                  </a:moveTo>
                  <a:lnTo>
                    <a:pt x="5530314" y="1960149"/>
                  </a:lnTo>
                </a:path>
                <a:path w="11905615" h="2218690">
                  <a:moveTo>
                    <a:pt x="5650736" y="1966221"/>
                  </a:moveTo>
                  <a:lnTo>
                    <a:pt x="5714489" y="1902468"/>
                  </a:lnTo>
                </a:path>
                <a:path w="11905615" h="2218690">
                  <a:moveTo>
                    <a:pt x="5524242" y="2092715"/>
                  </a:moveTo>
                  <a:lnTo>
                    <a:pt x="5530314" y="2086643"/>
                  </a:lnTo>
                </a:path>
                <a:path w="11905615" h="2218690">
                  <a:moveTo>
                    <a:pt x="5650736" y="2092715"/>
                  </a:moveTo>
                  <a:lnTo>
                    <a:pt x="5714489" y="2028962"/>
                  </a:lnTo>
                </a:path>
                <a:path w="11905615" h="2218690">
                  <a:moveTo>
                    <a:pt x="5650736" y="2218197"/>
                  </a:moveTo>
                  <a:lnTo>
                    <a:pt x="5714489" y="2155456"/>
                  </a:lnTo>
                </a:path>
                <a:path w="11905615" h="2218690">
                  <a:moveTo>
                    <a:pt x="6283206" y="1460245"/>
                  </a:moveTo>
                  <a:lnTo>
                    <a:pt x="6324696" y="1418755"/>
                  </a:lnTo>
                </a:path>
                <a:path w="11905615" h="2218690">
                  <a:moveTo>
                    <a:pt x="6283206" y="1586739"/>
                  </a:moveTo>
                  <a:lnTo>
                    <a:pt x="6324696" y="1545249"/>
                  </a:lnTo>
                </a:path>
                <a:path w="11905615" h="2218690">
                  <a:moveTo>
                    <a:pt x="6409699" y="1586739"/>
                  </a:moveTo>
                  <a:lnTo>
                    <a:pt x="6473452" y="1522986"/>
                  </a:lnTo>
                </a:path>
                <a:path w="11905615" h="2218690">
                  <a:moveTo>
                    <a:pt x="6283206" y="1713233"/>
                  </a:moveTo>
                  <a:lnTo>
                    <a:pt x="6324696" y="1671743"/>
                  </a:lnTo>
                </a:path>
                <a:path w="11905615" h="2218690">
                  <a:moveTo>
                    <a:pt x="6409699" y="1713233"/>
                  </a:moveTo>
                  <a:lnTo>
                    <a:pt x="6473452" y="1649480"/>
                  </a:lnTo>
                </a:path>
                <a:path w="11905615" h="2218690">
                  <a:moveTo>
                    <a:pt x="6409699" y="1839727"/>
                  </a:moveTo>
                  <a:lnTo>
                    <a:pt x="6473452" y="1775974"/>
                  </a:lnTo>
                </a:path>
                <a:path w="11905615" h="2218690">
                  <a:moveTo>
                    <a:pt x="6283206" y="1839727"/>
                  </a:moveTo>
                  <a:lnTo>
                    <a:pt x="6324696" y="1798237"/>
                  </a:lnTo>
                </a:path>
                <a:path w="11905615" h="2218690">
                  <a:moveTo>
                    <a:pt x="6283206" y="1966221"/>
                  </a:moveTo>
                  <a:lnTo>
                    <a:pt x="6324696" y="1924731"/>
                  </a:lnTo>
                </a:path>
                <a:path w="11905615" h="2218690">
                  <a:moveTo>
                    <a:pt x="6409699" y="1966221"/>
                  </a:moveTo>
                  <a:lnTo>
                    <a:pt x="6473452" y="1902468"/>
                  </a:lnTo>
                </a:path>
                <a:path w="11905615" h="2218690">
                  <a:moveTo>
                    <a:pt x="6283206" y="2092715"/>
                  </a:moveTo>
                  <a:lnTo>
                    <a:pt x="6324696" y="2051225"/>
                  </a:lnTo>
                </a:path>
                <a:path w="11905615" h="2218690">
                  <a:moveTo>
                    <a:pt x="6409699" y="2092715"/>
                  </a:moveTo>
                  <a:lnTo>
                    <a:pt x="6473452" y="2028962"/>
                  </a:lnTo>
                </a:path>
                <a:path w="11905615" h="2218690">
                  <a:moveTo>
                    <a:pt x="6283206" y="2218197"/>
                  </a:moveTo>
                  <a:lnTo>
                    <a:pt x="6324696" y="2177719"/>
                  </a:lnTo>
                </a:path>
                <a:path w="11905615" h="2218690">
                  <a:moveTo>
                    <a:pt x="6409699" y="2218197"/>
                  </a:moveTo>
                  <a:lnTo>
                    <a:pt x="6473452" y="2155456"/>
                  </a:lnTo>
                </a:path>
                <a:path w="11905615" h="2218690">
                  <a:moveTo>
                    <a:pt x="7042169" y="1586739"/>
                  </a:moveTo>
                  <a:lnTo>
                    <a:pt x="7104910" y="1522986"/>
                  </a:lnTo>
                </a:path>
                <a:path w="11905615" h="2218690">
                  <a:moveTo>
                    <a:pt x="7182830" y="1572572"/>
                  </a:moveTo>
                  <a:lnTo>
                    <a:pt x="7231404" y="1522986"/>
                  </a:lnTo>
                </a:path>
                <a:path w="11905615" h="2218690">
                  <a:moveTo>
                    <a:pt x="7042169" y="1713233"/>
                  </a:moveTo>
                  <a:lnTo>
                    <a:pt x="7104910" y="1649480"/>
                  </a:lnTo>
                </a:path>
                <a:path w="11905615" h="2218690">
                  <a:moveTo>
                    <a:pt x="7182830" y="1699066"/>
                  </a:moveTo>
                  <a:lnTo>
                    <a:pt x="7231404" y="1649480"/>
                  </a:lnTo>
                </a:path>
                <a:path w="11905615" h="2218690">
                  <a:moveTo>
                    <a:pt x="7042169" y="1839727"/>
                  </a:moveTo>
                  <a:lnTo>
                    <a:pt x="7104910" y="1775974"/>
                  </a:lnTo>
                </a:path>
                <a:path w="11905615" h="2218690">
                  <a:moveTo>
                    <a:pt x="7182830" y="1825560"/>
                  </a:moveTo>
                  <a:lnTo>
                    <a:pt x="7231404" y="1775974"/>
                  </a:lnTo>
                </a:path>
                <a:path w="11905615" h="2218690">
                  <a:moveTo>
                    <a:pt x="7042169" y="1966221"/>
                  </a:moveTo>
                  <a:lnTo>
                    <a:pt x="7104910" y="1902468"/>
                  </a:lnTo>
                </a:path>
                <a:path w="11905615" h="2218690">
                  <a:moveTo>
                    <a:pt x="7182830" y="1952054"/>
                  </a:moveTo>
                  <a:lnTo>
                    <a:pt x="7231404" y="1902468"/>
                  </a:lnTo>
                </a:path>
                <a:path w="11905615" h="2218690">
                  <a:moveTo>
                    <a:pt x="7042169" y="2092715"/>
                  </a:moveTo>
                  <a:lnTo>
                    <a:pt x="7104910" y="2028962"/>
                  </a:lnTo>
                </a:path>
                <a:path w="11905615" h="2218690">
                  <a:moveTo>
                    <a:pt x="7182830" y="2078548"/>
                  </a:moveTo>
                  <a:lnTo>
                    <a:pt x="7231404" y="2028962"/>
                  </a:lnTo>
                </a:path>
                <a:path w="11905615" h="2218690">
                  <a:moveTo>
                    <a:pt x="7042169" y="2218197"/>
                  </a:moveTo>
                  <a:lnTo>
                    <a:pt x="7104910" y="2155456"/>
                  </a:lnTo>
                </a:path>
                <a:path w="11905615" h="2218690">
                  <a:moveTo>
                    <a:pt x="7182830" y="2205042"/>
                  </a:moveTo>
                  <a:lnTo>
                    <a:pt x="7231404" y="2155456"/>
                  </a:lnTo>
                </a:path>
                <a:path w="11905615" h="2218690">
                  <a:moveTo>
                    <a:pt x="7800121" y="1586739"/>
                  </a:moveTo>
                  <a:lnTo>
                    <a:pt x="7863874" y="1522986"/>
                  </a:lnTo>
                </a:path>
                <a:path w="11905615" h="2218690">
                  <a:moveTo>
                    <a:pt x="7969117" y="1544237"/>
                  </a:moveTo>
                  <a:lnTo>
                    <a:pt x="7990368" y="1522986"/>
                  </a:lnTo>
                </a:path>
                <a:path w="11905615" h="2218690">
                  <a:moveTo>
                    <a:pt x="7800121" y="1713233"/>
                  </a:moveTo>
                  <a:lnTo>
                    <a:pt x="7863874" y="1649480"/>
                  </a:lnTo>
                </a:path>
                <a:path w="11905615" h="2218690">
                  <a:moveTo>
                    <a:pt x="7969117" y="1670731"/>
                  </a:moveTo>
                  <a:lnTo>
                    <a:pt x="7990368" y="1649480"/>
                  </a:lnTo>
                </a:path>
                <a:path w="11905615" h="2218690">
                  <a:moveTo>
                    <a:pt x="7969117" y="1797225"/>
                  </a:moveTo>
                  <a:lnTo>
                    <a:pt x="7990368" y="1775974"/>
                  </a:lnTo>
                </a:path>
                <a:path w="11905615" h="2218690">
                  <a:moveTo>
                    <a:pt x="7800121" y="1839727"/>
                  </a:moveTo>
                  <a:lnTo>
                    <a:pt x="7863874" y="1775974"/>
                  </a:lnTo>
                </a:path>
                <a:path w="11905615" h="2218690">
                  <a:moveTo>
                    <a:pt x="7800121" y="1966221"/>
                  </a:moveTo>
                  <a:lnTo>
                    <a:pt x="7863874" y="1902468"/>
                  </a:lnTo>
                </a:path>
                <a:path w="11905615" h="2218690">
                  <a:moveTo>
                    <a:pt x="7969117" y="1923719"/>
                  </a:moveTo>
                  <a:lnTo>
                    <a:pt x="7990368" y="1902468"/>
                  </a:lnTo>
                </a:path>
                <a:path w="11905615" h="2218690">
                  <a:moveTo>
                    <a:pt x="7800121" y="2092715"/>
                  </a:moveTo>
                  <a:lnTo>
                    <a:pt x="7863874" y="2028962"/>
                  </a:lnTo>
                </a:path>
                <a:path w="11905615" h="2218690">
                  <a:moveTo>
                    <a:pt x="7969117" y="2050213"/>
                  </a:moveTo>
                  <a:lnTo>
                    <a:pt x="7990368" y="2028962"/>
                  </a:lnTo>
                </a:path>
                <a:path w="11905615" h="2218690">
                  <a:moveTo>
                    <a:pt x="7969117" y="2176707"/>
                  </a:moveTo>
                  <a:lnTo>
                    <a:pt x="7990368" y="2155456"/>
                  </a:lnTo>
                </a:path>
                <a:path w="11905615" h="2218690">
                  <a:moveTo>
                    <a:pt x="8685578" y="1460245"/>
                  </a:moveTo>
                  <a:lnTo>
                    <a:pt x="8691650" y="1454174"/>
                  </a:lnTo>
                </a:path>
                <a:path w="11905615" h="2218690">
                  <a:moveTo>
                    <a:pt x="8812072" y="1586739"/>
                  </a:moveTo>
                  <a:lnTo>
                    <a:pt x="8874813" y="1522986"/>
                  </a:lnTo>
                </a:path>
                <a:path w="11905615" h="2218690">
                  <a:moveTo>
                    <a:pt x="7800121" y="2218197"/>
                  </a:moveTo>
                  <a:lnTo>
                    <a:pt x="7863874" y="2155456"/>
                  </a:lnTo>
                </a:path>
                <a:path w="11905615" h="2218690">
                  <a:moveTo>
                    <a:pt x="8685578" y="1586739"/>
                  </a:moveTo>
                  <a:lnTo>
                    <a:pt x="8691650" y="1580668"/>
                  </a:lnTo>
                </a:path>
                <a:path w="11905615" h="2218690">
                  <a:moveTo>
                    <a:pt x="8685578" y="1713233"/>
                  </a:moveTo>
                  <a:lnTo>
                    <a:pt x="8691650" y="1707161"/>
                  </a:lnTo>
                </a:path>
                <a:path w="11905615" h="2218690">
                  <a:moveTo>
                    <a:pt x="8812072" y="1713233"/>
                  </a:moveTo>
                  <a:lnTo>
                    <a:pt x="8874813" y="1649480"/>
                  </a:lnTo>
                </a:path>
                <a:path w="11905615" h="2218690">
                  <a:moveTo>
                    <a:pt x="8812072" y="1839727"/>
                  </a:moveTo>
                  <a:lnTo>
                    <a:pt x="8874813" y="1775974"/>
                  </a:lnTo>
                </a:path>
                <a:path w="11905615" h="2218690">
                  <a:moveTo>
                    <a:pt x="8685578" y="1839727"/>
                  </a:moveTo>
                  <a:lnTo>
                    <a:pt x="8691650" y="1833655"/>
                  </a:lnTo>
                </a:path>
                <a:path w="11905615" h="2218690">
                  <a:moveTo>
                    <a:pt x="8812072" y="1966221"/>
                  </a:moveTo>
                  <a:lnTo>
                    <a:pt x="8874813" y="1902468"/>
                  </a:lnTo>
                </a:path>
                <a:path w="11905615" h="2218690">
                  <a:moveTo>
                    <a:pt x="8685578" y="1966221"/>
                  </a:moveTo>
                  <a:lnTo>
                    <a:pt x="8691650" y="1960149"/>
                  </a:lnTo>
                </a:path>
                <a:path w="11905615" h="2218690">
                  <a:moveTo>
                    <a:pt x="8685578" y="2092715"/>
                  </a:moveTo>
                  <a:lnTo>
                    <a:pt x="8691650" y="2086643"/>
                  </a:lnTo>
                </a:path>
                <a:path w="11905615" h="2218690">
                  <a:moveTo>
                    <a:pt x="8685578" y="2218197"/>
                  </a:moveTo>
                  <a:lnTo>
                    <a:pt x="8691650" y="2213137"/>
                  </a:lnTo>
                </a:path>
                <a:path w="11905615" h="2218690">
                  <a:moveTo>
                    <a:pt x="8812072" y="2218197"/>
                  </a:moveTo>
                  <a:lnTo>
                    <a:pt x="8874813" y="2155456"/>
                  </a:lnTo>
                </a:path>
                <a:path w="11905615" h="2218690">
                  <a:moveTo>
                    <a:pt x="9571036" y="1586739"/>
                  </a:moveTo>
                  <a:lnTo>
                    <a:pt x="9603418" y="1554357"/>
                  </a:lnTo>
                </a:path>
                <a:path w="11905615" h="2218690">
                  <a:moveTo>
                    <a:pt x="9696518" y="1586739"/>
                  </a:moveTo>
                  <a:lnTo>
                    <a:pt x="9760270" y="1522986"/>
                  </a:lnTo>
                </a:path>
                <a:path w="11905615" h="2218690">
                  <a:moveTo>
                    <a:pt x="9696518" y="1713233"/>
                  </a:moveTo>
                  <a:lnTo>
                    <a:pt x="9760270" y="1649480"/>
                  </a:lnTo>
                </a:path>
                <a:path w="11905615" h="2218690">
                  <a:moveTo>
                    <a:pt x="9571036" y="1713233"/>
                  </a:moveTo>
                  <a:lnTo>
                    <a:pt x="9603418" y="1680851"/>
                  </a:lnTo>
                </a:path>
                <a:path w="11905615" h="2218690">
                  <a:moveTo>
                    <a:pt x="9571036" y="1839727"/>
                  </a:moveTo>
                  <a:lnTo>
                    <a:pt x="9603418" y="1807345"/>
                  </a:lnTo>
                </a:path>
                <a:path w="11905615" h="2218690">
                  <a:moveTo>
                    <a:pt x="9696518" y="1839727"/>
                  </a:moveTo>
                  <a:lnTo>
                    <a:pt x="9760270" y="1775974"/>
                  </a:lnTo>
                </a:path>
                <a:path w="11905615" h="2218690">
                  <a:moveTo>
                    <a:pt x="9571036" y="1966221"/>
                  </a:moveTo>
                  <a:lnTo>
                    <a:pt x="9603418" y="1932827"/>
                  </a:lnTo>
                </a:path>
                <a:path w="11905615" h="2218690">
                  <a:moveTo>
                    <a:pt x="9696518" y="1966221"/>
                  </a:moveTo>
                  <a:lnTo>
                    <a:pt x="9760270" y="1902468"/>
                  </a:lnTo>
                </a:path>
                <a:path w="11905615" h="2218690">
                  <a:moveTo>
                    <a:pt x="9571036" y="2092715"/>
                  </a:moveTo>
                  <a:lnTo>
                    <a:pt x="9603418" y="2059321"/>
                  </a:lnTo>
                </a:path>
                <a:path w="11905615" h="2218690">
                  <a:moveTo>
                    <a:pt x="9696518" y="2092715"/>
                  </a:moveTo>
                  <a:lnTo>
                    <a:pt x="9760270" y="2028962"/>
                  </a:lnTo>
                </a:path>
                <a:path w="11905615" h="2218690">
                  <a:moveTo>
                    <a:pt x="9571036" y="2218197"/>
                  </a:moveTo>
                  <a:lnTo>
                    <a:pt x="9603418" y="2185814"/>
                  </a:lnTo>
                </a:path>
                <a:path w="11905615" h="2218690">
                  <a:moveTo>
                    <a:pt x="9696518" y="2218197"/>
                  </a:moveTo>
                  <a:lnTo>
                    <a:pt x="9760270" y="2155456"/>
                  </a:lnTo>
                </a:path>
                <a:path w="11905615" h="2218690">
                  <a:moveTo>
                    <a:pt x="10961457" y="1460245"/>
                  </a:moveTo>
                  <a:lnTo>
                    <a:pt x="10980684" y="1441018"/>
                  </a:lnTo>
                </a:path>
                <a:path w="11905615" h="2218690">
                  <a:moveTo>
                    <a:pt x="11087951" y="1460245"/>
                  </a:moveTo>
                  <a:lnTo>
                    <a:pt x="11150692" y="1396492"/>
                  </a:lnTo>
                </a:path>
                <a:path w="11905615" h="2218690">
                  <a:moveTo>
                    <a:pt x="11087951" y="1586739"/>
                  </a:moveTo>
                  <a:lnTo>
                    <a:pt x="11150692" y="1522986"/>
                  </a:lnTo>
                </a:path>
                <a:path w="11905615" h="2218690">
                  <a:moveTo>
                    <a:pt x="10961457" y="1586739"/>
                  </a:moveTo>
                  <a:lnTo>
                    <a:pt x="10980684" y="1567512"/>
                  </a:lnTo>
                </a:path>
                <a:path w="11905615" h="2218690">
                  <a:moveTo>
                    <a:pt x="10961457" y="1713233"/>
                  </a:moveTo>
                  <a:lnTo>
                    <a:pt x="10980684" y="1694006"/>
                  </a:lnTo>
                </a:path>
                <a:path w="11905615" h="2218690">
                  <a:moveTo>
                    <a:pt x="11087951" y="1713233"/>
                  </a:moveTo>
                  <a:lnTo>
                    <a:pt x="11150692" y="1649480"/>
                  </a:lnTo>
                </a:path>
                <a:path w="11905615" h="2218690">
                  <a:moveTo>
                    <a:pt x="10961457" y="1839727"/>
                  </a:moveTo>
                  <a:lnTo>
                    <a:pt x="10980684" y="1820500"/>
                  </a:lnTo>
                </a:path>
                <a:path w="11905615" h="2218690">
                  <a:moveTo>
                    <a:pt x="11087951" y="1839727"/>
                  </a:moveTo>
                  <a:lnTo>
                    <a:pt x="11150692" y="1775974"/>
                  </a:lnTo>
                </a:path>
                <a:path w="11905615" h="2218690">
                  <a:moveTo>
                    <a:pt x="10961457" y="1966221"/>
                  </a:moveTo>
                  <a:lnTo>
                    <a:pt x="10980684" y="1946994"/>
                  </a:lnTo>
                </a:path>
                <a:path w="11905615" h="2218690">
                  <a:moveTo>
                    <a:pt x="11087951" y="1966221"/>
                  </a:moveTo>
                  <a:lnTo>
                    <a:pt x="11150692" y="1902468"/>
                  </a:lnTo>
                </a:path>
                <a:path w="11905615" h="2218690">
                  <a:moveTo>
                    <a:pt x="10961457" y="2092715"/>
                  </a:moveTo>
                  <a:lnTo>
                    <a:pt x="10980684" y="2073488"/>
                  </a:lnTo>
                </a:path>
                <a:path w="11905615" h="2218690">
                  <a:moveTo>
                    <a:pt x="11087951" y="2092715"/>
                  </a:moveTo>
                  <a:lnTo>
                    <a:pt x="11150692" y="2028962"/>
                  </a:lnTo>
                </a:path>
                <a:path w="11905615" h="2218690">
                  <a:moveTo>
                    <a:pt x="10961457" y="2218197"/>
                  </a:moveTo>
                  <a:lnTo>
                    <a:pt x="10980684" y="2199982"/>
                  </a:lnTo>
                </a:path>
                <a:path w="11905615" h="2218690">
                  <a:moveTo>
                    <a:pt x="11087951" y="2218197"/>
                  </a:moveTo>
                  <a:lnTo>
                    <a:pt x="11150692" y="2155456"/>
                  </a:lnTo>
                </a:path>
                <a:path w="11905615" h="2218690">
                  <a:moveTo>
                    <a:pt x="8812072" y="2092715"/>
                  </a:moveTo>
                  <a:lnTo>
                    <a:pt x="8874813" y="2028962"/>
                  </a:lnTo>
                </a:path>
                <a:path w="11905615" h="2218690">
                  <a:moveTo>
                    <a:pt x="5650736" y="1839727"/>
                  </a:moveTo>
                  <a:lnTo>
                    <a:pt x="5714489" y="1775974"/>
                  </a:lnTo>
                </a:path>
                <a:path w="11905615" h="2218690">
                  <a:moveTo>
                    <a:pt x="10834963" y="1460245"/>
                  </a:moveTo>
                  <a:lnTo>
                    <a:pt x="10897704" y="1396492"/>
                  </a:lnTo>
                </a:path>
                <a:path w="11905615" h="2218690">
                  <a:moveTo>
                    <a:pt x="11467432" y="1460245"/>
                  </a:moveTo>
                  <a:lnTo>
                    <a:pt x="11530173" y="1396492"/>
                  </a:lnTo>
                </a:path>
                <a:path w="11905615" h="2218690">
                  <a:moveTo>
                    <a:pt x="11593926" y="1460245"/>
                  </a:moveTo>
                  <a:lnTo>
                    <a:pt x="11656667" y="1396492"/>
                  </a:lnTo>
                </a:path>
                <a:path w="11905615" h="2218690">
                  <a:moveTo>
                    <a:pt x="11720420" y="1460245"/>
                  </a:moveTo>
                  <a:lnTo>
                    <a:pt x="11783161" y="1396492"/>
                  </a:lnTo>
                </a:path>
                <a:path w="11905615" h="2218690">
                  <a:moveTo>
                    <a:pt x="11845902" y="1460245"/>
                  </a:moveTo>
                  <a:lnTo>
                    <a:pt x="11905607" y="1401552"/>
                  </a:lnTo>
                </a:path>
                <a:path w="11905615" h="2218690">
                  <a:moveTo>
                    <a:pt x="11845902" y="1586739"/>
                  </a:moveTo>
                  <a:lnTo>
                    <a:pt x="11905607" y="1528046"/>
                  </a:lnTo>
                </a:path>
                <a:path w="11905615" h="2218690">
                  <a:moveTo>
                    <a:pt x="11845902" y="1713233"/>
                  </a:moveTo>
                  <a:lnTo>
                    <a:pt x="11905607" y="1654540"/>
                  </a:lnTo>
                </a:path>
                <a:path w="11905615" h="2218690">
                  <a:moveTo>
                    <a:pt x="11845902" y="1839727"/>
                  </a:moveTo>
                  <a:lnTo>
                    <a:pt x="11905607" y="1780022"/>
                  </a:lnTo>
                </a:path>
                <a:path w="11905615" h="2218690">
                  <a:moveTo>
                    <a:pt x="11845902" y="1966221"/>
                  </a:moveTo>
                  <a:lnTo>
                    <a:pt x="11905607" y="1906516"/>
                  </a:lnTo>
                </a:path>
                <a:path w="11905615" h="2218690">
                  <a:moveTo>
                    <a:pt x="11845902" y="2092715"/>
                  </a:moveTo>
                  <a:lnTo>
                    <a:pt x="11905607" y="2033010"/>
                  </a:lnTo>
                </a:path>
                <a:path w="11905615" h="2218690">
                  <a:moveTo>
                    <a:pt x="11845902" y="2218197"/>
                  </a:moveTo>
                  <a:lnTo>
                    <a:pt x="11905607" y="2159504"/>
                  </a:lnTo>
                </a:path>
                <a:path w="11905615" h="2218690">
                  <a:moveTo>
                    <a:pt x="0" y="1674779"/>
                  </a:moveTo>
                  <a:lnTo>
                    <a:pt x="25298" y="1649480"/>
                  </a:lnTo>
                </a:path>
                <a:path w="11905615" h="2218690">
                  <a:moveTo>
                    <a:pt x="0" y="1801273"/>
                  </a:moveTo>
                  <a:lnTo>
                    <a:pt x="25298" y="1775974"/>
                  </a:lnTo>
                </a:path>
                <a:path w="11905615" h="2218690">
                  <a:moveTo>
                    <a:pt x="0" y="1927767"/>
                  </a:moveTo>
                  <a:lnTo>
                    <a:pt x="25298" y="1902468"/>
                  </a:lnTo>
                </a:path>
                <a:path w="11905615" h="2218690">
                  <a:moveTo>
                    <a:pt x="0" y="2054261"/>
                  </a:moveTo>
                  <a:lnTo>
                    <a:pt x="25298" y="2028962"/>
                  </a:lnTo>
                </a:path>
                <a:path w="11905615" h="2218690">
                  <a:moveTo>
                    <a:pt x="0" y="2180755"/>
                  </a:moveTo>
                  <a:lnTo>
                    <a:pt x="25298" y="2155456"/>
                  </a:lnTo>
                </a:path>
                <a:path w="11905615" h="2218690">
                  <a:moveTo>
                    <a:pt x="88039" y="1713233"/>
                  </a:moveTo>
                  <a:lnTo>
                    <a:pt x="151792" y="1649480"/>
                  </a:lnTo>
                </a:path>
                <a:path w="11905615" h="2218690">
                  <a:moveTo>
                    <a:pt x="88039" y="1839727"/>
                  </a:moveTo>
                  <a:lnTo>
                    <a:pt x="151792" y="1775974"/>
                  </a:lnTo>
                </a:path>
                <a:path w="11905615" h="2218690">
                  <a:moveTo>
                    <a:pt x="214533" y="1713233"/>
                  </a:moveTo>
                  <a:lnTo>
                    <a:pt x="277274" y="1649480"/>
                  </a:lnTo>
                </a:path>
                <a:path w="11905615" h="2218690">
                  <a:moveTo>
                    <a:pt x="88039" y="1966221"/>
                  </a:moveTo>
                  <a:lnTo>
                    <a:pt x="151792" y="1902468"/>
                  </a:lnTo>
                </a:path>
                <a:path w="11905615" h="2218690">
                  <a:moveTo>
                    <a:pt x="214533" y="1839727"/>
                  </a:moveTo>
                  <a:lnTo>
                    <a:pt x="277274" y="1775974"/>
                  </a:lnTo>
                </a:path>
                <a:path w="11905615" h="2218690">
                  <a:moveTo>
                    <a:pt x="88039" y="2092715"/>
                  </a:moveTo>
                  <a:lnTo>
                    <a:pt x="151792" y="2028962"/>
                  </a:lnTo>
                </a:path>
                <a:path w="11905615" h="2218690">
                  <a:moveTo>
                    <a:pt x="214533" y="1966221"/>
                  </a:moveTo>
                  <a:lnTo>
                    <a:pt x="277274" y="1902468"/>
                  </a:lnTo>
                </a:path>
                <a:path w="11905615" h="2218690">
                  <a:moveTo>
                    <a:pt x="214533" y="2092715"/>
                  </a:moveTo>
                  <a:lnTo>
                    <a:pt x="277274" y="2028962"/>
                  </a:lnTo>
                </a:path>
                <a:path w="11905615" h="2218690">
                  <a:moveTo>
                    <a:pt x="594015" y="1713233"/>
                  </a:moveTo>
                  <a:lnTo>
                    <a:pt x="656756" y="1649480"/>
                  </a:lnTo>
                </a:path>
                <a:path w="11905615" h="2218690">
                  <a:moveTo>
                    <a:pt x="594015" y="1839727"/>
                  </a:moveTo>
                  <a:lnTo>
                    <a:pt x="656756" y="1775974"/>
                  </a:lnTo>
                </a:path>
                <a:path w="11905615" h="2218690">
                  <a:moveTo>
                    <a:pt x="847003" y="1713233"/>
                  </a:moveTo>
                  <a:lnTo>
                    <a:pt x="909744" y="1649480"/>
                  </a:lnTo>
                </a:path>
                <a:path w="11905615" h="2218690">
                  <a:moveTo>
                    <a:pt x="594015" y="1966221"/>
                  </a:moveTo>
                  <a:lnTo>
                    <a:pt x="656756" y="1902468"/>
                  </a:lnTo>
                </a:path>
                <a:path w="11905615" h="2218690">
                  <a:moveTo>
                    <a:pt x="594015" y="2092715"/>
                  </a:moveTo>
                  <a:lnTo>
                    <a:pt x="656756" y="2028962"/>
                  </a:lnTo>
                </a:path>
                <a:path w="11905615" h="2218690">
                  <a:moveTo>
                    <a:pt x="847003" y="1839727"/>
                  </a:moveTo>
                  <a:lnTo>
                    <a:pt x="909744" y="1775974"/>
                  </a:lnTo>
                </a:path>
                <a:path w="11905615" h="2218690">
                  <a:moveTo>
                    <a:pt x="973497" y="1713233"/>
                  </a:moveTo>
                  <a:lnTo>
                    <a:pt x="1036238" y="1649480"/>
                  </a:lnTo>
                </a:path>
                <a:path w="11905615" h="2218690">
                  <a:moveTo>
                    <a:pt x="847003" y="1966221"/>
                  </a:moveTo>
                  <a:lnTo>
                    <a:pt x="909744" y="1902468"/>
                  </a:lnTo>
                </a:path>
                <a:path w="11905615" h="2218690">
                  <a:moveTo>
                    <a:pt x="973497" y="1839727"/>
                  </a:moveTo>
                  <a:lnTo>
                    <a:pt x="1036238" y="1775974"/>
                  </a:lnTo>
                </a:path>
                <a:path w="11905615" h="2218690">
                  <a:moveTo>
                    <a:pt x="1099991" y="1713233"/>
                  </a:moveTo>
                  <a:lnTo>
                    <a:pt x="1162732" y="1649480"/>
                  </a:lnTo>
                </a:path>
                <a:path w="11905615" h="2218690">
                  <a:moveTo>
                    <a:pt x="847003" y="2092715"/>
                  </a:moveTo>
                  <a:lnTo>
                    <a:pt x="909744" y="2028962"/>
                  </a:lnTo>
                </a:path>
                <a:path w="11905615" h="2218690">
                  <a:moveTo>
                    <a:pt x="973497" y="1966221"/>
                  </a:moveTo>
                  <a:lnTo>
                    <a:pt x="1036238" y="1902468"/>
                  </a:lnTo>
                </a:path>
                <a:path w="11905615" h="2218690">
                  <a:moveTo>
                    <a:pt x="1099991" y="1839727"/>
                  </a:moveTo>
                  <a:lnTo>
                    <a:pt x="1162732" y="1775974"/>
                  </a:lnTo>
                </a:path>
                <a:path w="11905615" h="2218690">
                  <a:moveTo>
                    <a:pt x="1226485" y="1713233"/>
                  </a:moveTo>
                  <a:lnTo>
                    <a:pt x="1289226" y="1649480"/>
                  </a:lnTo>
                </a:path>
                <a:path w="11905615" h="2218690">
                  <a:moveTo>
                    <a:pt x="973497" y="2092715"/>
                  </a:moveTo>
                  <a:lnTo>
                    <a:pt x="1036238" y="2028962"/>
                  </a:lnTo>
                </a:path>
                <a:path w="11905615" h="2218690">
                  <a:moveTo>
                    <a:pt x="1099991" y="1966221"/>
                  </a:moveTo>
                  <a:lnTo>
                    <a:pt x="1162732" y="1902468"/>
                  </a:lnTo>
                </a:path>
                <a:path w="11905615" h="2218690">
                  <a:moveTo>
                    <a:pt x="1226485" y="1839727"/>
                  </a:moveTo>
                  <a:lnTo>
                    <a:pt x="1289226" y="1775974"/>
                  </a:lnTo>
                </a:path>
                <a:path w="11905615" h="2218690">
                  <a:moveTo>
                    <a:pt x="1351967" y="1713233"/>
                  </a:moveTo>
                  <a:lnTo>
                    <a:pt x="1415719" y="1649480"/>
                  </a:lnTo>
                </a:path>
                <a:path w="11905615" h="2218690">
                  <a:moveTo>
                    <a:pt x="1099991" y="2092715"/>
                  </a:moveTo>
                  <a:lnTo>
                    <a:pt x="1162732" y="2028962"/>
                  </a:lnTo>
                </a:path>
                <a:path w="11905615" h="2218690">
                  <a:moveTo>
                    <a:pt x="1226485" y="1966221"/>
                  </a:moveTo>
                  <a:lnTo>
                    <a:pt x="1289226" y="1902468"/>
                  </a:lnTo>
                </a:path>
                <a:path w="11905615" h="2218690">
                  <a:moveTo>
                    <a:pt x="1351967" y="1839727"/>
                  </a:moveTo>
                  <a:lnTo>
                    <a:pt x="1415719" y="1775974"/>
                  </a:lnTo>
                </a:path>
                <a:path w="11905615" h="2218690">
                  <a:moveTo>
                    <a:pt x="1226485" y="2092715"/>
                  </a:moveTo>
                  <a:lnTo>
                    <a:pt x="1289226" y="2028962"/>
                  </a:lnTo>
                </a:path>
                <a:path w="11905615" h="2218690">
                  <a:moveTo>
                    <a:pt x="1351967" y="1966221"/>
                  </a:moveTo>
                  <a:lnTo>
                    <a:pt x="1415719" y="1902468"/>
                  </a:lnTo>
                </a:path>
                <a:path w="11905615" h="2218690">
                  <a:moveTo>
                    <a:pt x="1731448" y="1586739"/>
                  </a:moveTo>
                  <a:lnTo>
                    <a:pt x="1795201" y="1522986"/>
                  </a:lnTo>
                </a:path>
                <a:path w="11905615" h="2218690">
                  <a:moveTo>
                    <a:pt x="1351967" y="2092715"/>
                  </a:moveTo>
                  <a:lnTo>
                    <a:pt x="1415719" y="2028962"/>
                  </a:lnTo>
                </a:path>
                <a:path w="11905615" h="2218690">
                  <a:moveTo>
                    <a:pt x="1731448" y="1713233"/>
                  </a:moveTo>
                  <a:lnTo>
                    <a:pt x="1795201" y="1649480"/>
                  </a:lnTo>
                </a:path>
                <a:path w="11905615" h="2218690">
                  <a:moveTo>
                    <a:pt x="1857942" y="1586739"/>
                  </a:moveTo>
                  <a:lnTo>
                    <a:pt x="1921695" y="1522986"/>
                  </a:lnTo>
                </a:path>
                <a:path w="11905615" h="2218690">
                  <a:moveTo>
                    <a:pt x="1731448" y="1839727"/>
                  </a:moveTo>
                  <a:lnTo>
                    <a:pt x="1795201" y="1775974"/>
                  </a:lnTo>
                </a:path>
                <a:path w="11905615" h="2218690">
                  <a:moveTo>
                    <a:pt x="1857942" y="1713233"/>
                  </a:moveTo>
                  <a:lnTo>
                    <a:pt x="1921695" y="1649480"/>
                  </a:lnTo>
                </a:path>
                <a:path w="11905615" h="2218690">
                  <a:moveTo>
                    <a:pt x="1984436" y="1586739"/>
                  </a:moveTo>
                  <a:lnTo>
                    <a:pt x="2048189" y="1522986"/>
                  </a:lnTo>
                </a:path>
                <a:path w="11905615" h="2218690">
                  <a:moveTo>
                    <a:pt x="1731448" y="1966221"/>
                  </a:moveTo>
                  <a:lnTo>
                    <a:pt x="1795201" y="1902468"/>
                  </a:lnTo>
                </a:path>
                <a:path w="11905615" h="2218690">
                  <a:moveTo>
                    <a:pt x="1857942" y="1839727"/>
                  </a:moveTo>
                  <a:lnTo>
                    <a:pt x="1921695" y="1775974"/>
                  </a:lnTo>
                </a:path>
                <a:path w="11905615" h="2218690">
                  <a:moveTo>
                    <a:pt x="1984436" y="1713233"/>
                  </a:moveTo>
                  <a:lnTo>
                    <a:pt x="2048189" y="1649480"/>
                  </a:lnTo>
                </a:path>
                <a:path w="11905615" h="2218690">
                  <a:moveTo>
                    <a:pt x="2110930" y="1586739"/>
                  </a:moveTo>
                  <a:lnTo>
                    <a:pt x="2174683" y="1522986"/>
                  </a:lnTo>
                </a:path>
                <a:path w="11905615" h="2218690">
                  <a:moveTo>
                    <a:pt x="1731448" y="2092715"/>
                  </a:moveTo>
                  <a:lnTo>
                    <a:pt x="1795201" y="2028962"/>
                  </a:lnTo>
                </a:path>
                <a:path w="11905615" h="2218690">
                  <a:moveTo>
                    <a:pt x="1857942" y="1966221"/>
                  </a:moveTo>
                  <a:lnTo>
                    <a:pt x="1921695" y="1902468"/>
                  </a:lnTo>
                </a:path>
                <a:path w="11905615" h="2218690">
                  <a:moveTo>
                    <a:pt x="1984436" y="1839727"/>
                  </a:moveTo>
                  <a:lnTo>
                    <a:pt x="2048189" y="1775974"/>
                  </a:lnTo>
                </a:path>
                <a:path w="11905615" h="2218690">
                  <a:moveTo>
                    <a:pt x="2110930" y="1713233"/>
                  </a:moveTo>
                  <a:lnTo>
                    <a:pt x="2174683" y="1649480"/>
                  </a:lnTo>
                </a:path>
                <a:path w="11905615" h="2218690">
                  <a:moveTo>
                    <a:pt x="2237424" y="1586739"/>
                  </a:moveTo>
                  <a:lnTo>
                    <a:pt x="2301177" y="1522986"/>
                  </a:lnTo>
                </a:path>
                <a:path w="11905615" h="2218690">
                  <a:moveTo>
                    <a:pt x="1857942" y="2092715"/>
                  </a:moveTo>
                  <a:lnTo>
                    <a:pt x="1921695" y="2028962"/>
                  </a:lnTo>
                </a:path>
                <a:path w="11905615" h="2218690">
                  <a:moveTo>
                    <a:pt x="1984436" y="1966221"/>
                  </a:moveTo>
                  <a:lnTo>
                    <a:pt x="2048189" y="1902468"/>
                  </a:lnTo>
                </a:path>
                <a:path w="11905615" h="2218690">
                  <a:moveTo>
                    <a:pt x="2110930" y="1839727"/>
                  </a:moveTo>
                  <a:lnTo>
                    <a:pt x="2174683" y="1775974"/>
                  </a:lnTo>
                </a:path>
                <a:path w="11905615" h="2218690">
                  <a:moveTo>
                    <a:pt x="2237424" y="1713233"/>
                  </a:moveTo>
                  <a:lnTo>
                    <a:pt x="2301177" y="1649480"/>
                  </a:lnTo>
                </a:path>
                <a:path w="11905615" h="2218690">
                  <a:moveTo>
                    <a:pt x="1984436" y="2092715"/>
                  </a:moveTo>
                  <a:lnTo>
                    <a:pt x="2048189" y="2028962"/>
                  </a:lnTo>
                </a:path>
                <a:path w="11905615" h="2218690">
                  <a:moveTo>
                    <a:pt x="2110930" y="1966221"/>
                  </a:moveTo>
                  <a:lnTo>
                    <a:pt x="2174683" y="1902468"/>
                  </a:lnTo>
                </a:path>
                <a:path w="11905615" h="2218690">
                  <a:moveTo>
                    <a:pt x="2237424" y="1839727"/>
                  </a:moveTo>
                  <a:lnTo>
                    <a:pt x="2301177" y="1775974"/>
                  </a:lnTo>
                </a:path>
                <a:path w="11905615" h="2218690">
                  <a:moveTo>
                    <a:pt x="2110930" y="2092715"/>
                  </a:moveTo>
                  <a:lnTo>
                    <a:pt x="2174683" y="2028962"/>
                  </a:lnTo>
                </a:path>
                <a:path w="11905615" h="2218690">
                  <a:moveTo>
                    <a:pt x="2237424" y="1966221"/>
                  </a:moveTo>
                  <a:lnTo>
                    <a:pt x="2301177" y="1902468"/>
                  </a:lnTo>
                </a:path>
                <a:path w="11905615" h="2218690">
                  <a:moveTo>
                    <a:pt x="2616906" y="1586739"/>
                  </a:moveTo>
                  <a:lnTo>
                    <a:pt x="2679647" y="1522986"/>
                  </a:lnTo>
                </a:path>
                <a:path w="11905615" h="2218690">
                  <a:moveTo>
                    <a:pt x="2237424" y="2092715"/>
                  </a:moveTo>
                  <a:lnTo>
                    <a:pt x="2301177" y="2028962"/>
                  </a:lnTo>
                </a:path>
                <a:path w="11905615" h="2218690">
                  <a:moveTo>
                    <a:pt x="2616906" y="1713233"/>
                  </a:moveTo>
                  <a:lnTo>
                    <a:pt x="2679647" y="1649480"/>
                  </a:lnTo>
                </a:path>
                <a:path w="11905615" h="2218690">
                  <a:moveTo>
                    <a:pt x="2743400" y="1586739"/>
                  </a:moveTo>
                  <a:lnTo>
                    <a:pt x="2806141" y="1522986"/>
                  </a:lnTo>
                </a:path>
                <a:path w="11905615" h="2218690">
                  <a:moveTo>
                    <a:pt x="2616906" y="1839727"/>
                  </a:moveTo>
                  <a:lnTo>
                    <a:pt x="2679647" y="1775974"/>
                  </a:lnTo>
                </a:path>
                <a:path w="11905615" h="2218690">
                  <a:moveTo>
                    <a:pt x="2743400" y="1713233"/>
                  </a:moveTo>
                  <a:lnTo>
                    <a:pt x="2806141" y="1649480"/>
                  </a:lnTo>
                </a:path>
                <a:path w="11905615" h="2218690">
                  <a:moveTo>
                    <a:pt x="2869894" y="1586739"/>
                  </a:moveTo>
                  <a:lnTo>
                    <a:pt x="2932635" y="1522986"/>
                  </a:lnTo>
                </a:path>
                <a:path w="11905615" h="2218690">
                  <a:moveTo>
                    <a:pt x="2616906" y="1966221"/>
                  </a:moveTo>
                  <a:lnTo>
                    <a:pt x="2679647" y="1902468"/>
                  </a:lnTo>
                </a:path>
                <a:path w="11905615" h="2218690">
                  <a:moveTo>
                    <a:pt x="2743400" y="1839727"/>
                  </a:moveTo>
                  <a:lnTo>
                    <a:pt x="2806141" y="1775974"/>
                  </a:lnTo>
                </a:path>
                <a:path w="11905615" h="2218690">
                  <a:moveTo>
                    <a:pt x="2869894" y="1713233"/>
                  </a:moveTo>
                  <a:lnTo>
                    <a:pt x="2932635" y="1649480"/>
                  </a:lnTo>
                </a:path>
                <a:path w="11905615" h="2218690">
                  <a:moveTo>
                    <a:pt x="2996388" y="1586739"/>
                  </a:moveTo>
                  <a:lnTo>
                    <a:pt x="3059128" y="1522986"/>
                  </a:lnTo>
                </a:path>
                <a:path w="11905615" h="2218690">
                  <a:moveTo>
                    <a:pt x="2616906" y="2092715"/>
                  </a:moveTo>
                  <a:lnTo>
                    <a:pt x="2679647" y="2028962"/>
                  </a:lnTo>
                </a:path>
                <a:path w="11905615" h="2218690">
                  <a:moveTo>
                    <a:pt x="2743400" y="1966221"/>
                  </a:moveTo>
                  <a:lnTo>
                    <a:pt x="2806141" y="1902468"/>
                  </a:lnTo>
                </a:path>
                <a:path w="11905615" h="2218690">
                  <a:moveTo>
                    <a:pt x="2869894" y="1839727"/>
                  </a:moveTo>
                  <a:lnTo>
                    <a:pt x="2932635" y="1775974"/>
                  </a:lnTo>
                </a:path>
                <a:path w="11905615" h="2218690">
                  <a:moveTo>
                    <a:pt x="2996388" y="1713233"/>
                  </a:moveTo>
                  <a:lnTo>
                    <a:pt x="3059128" y="1649480"/>
                  </a:lnTo>
                </a:path>
                <a:path w="11905615" h="2218690">
                  <a:moveTo>
                    <a:pt x="2743400" y="2092715"/>
                  </a:moveTo>
                  <a:lnTo>
                    <a:pt x="2806141" y="2028962"/>
                  </a:lnTo>
                </a:path>
                <a:path w="11905615" h="2218690">
                  <a:moveTo>
                    <a:pt x="2869894" y="1966221"/>
                  </a:moveTo>
                  <a:lnTo>
                    <a:pt x="2932635" y="1902468"/>
                  </a:lnTo>
                </a:path>
                <a:path w="11905615" h="2218690">
                  <a:moveTo>
                    <a:pt x="2996388" y="1839727"/>
                  </a:moveTo>
                  <a:lnTo>
                    <a:pt x="3059128" y="1775974"/>
                  </a:lnTo>
                </a:path>
                <a:path w="11905615" h="2218690">
                  <a:moveTo>
                    <a:pt x="3374857" y="1460245"/>
                  </a:moveTo>
                  <a:lnTo>
                    <a:pt x="3438610" y="1396492"/>
                  </a:lnTo>
                </a:path>
                <a:path w="11905615" h="2218690">
                  <a:moveTo>
                    <a:pt x="2869894" y="2092715"/>
                  </a:moveTo>
                  <a:lnTo>
                    <a:pt x="2932635" y="2028962"/>
                  </a:lnTo>
                </a:path>
                <a:path w="11905615" h="2218690">
                  <a:moveTo>
                    <a:pt x="2996388" y="1966221"/>
                  </a:moveTo>
                  <a:lnTo>
                    <a:pt x="3059128" y="1902468"/>
                  </a:lnTo>
                </a:path>
                <a:path w="11905615" h="2218690">
                  <a:moveTo>
                    <a:pt x="3374857" y="1586739"/>
                  </a:moveTo>
                  <a:lnTo>
                    <a:pt x="3438610" y="1522986"/>
                  </a:lnTo>
                </a:path>
                <a:path w="11905615" h="2218690">
                  <a:moveTo>
                    <a:pt x="3501351" y="1460245"/>
                  </a:moveTo>
                  <a:lnTo>
                    <a:pt x="3565104" y="1396492"/>
                  </a:lnTo>
                </a:path>
                <a:path w="11905615" h="2218690">
                  <a:moveTo>
                    <a:pt x="2996388" y="2092715"/>
                  </a:moveTo>
                  <a:lnTo>
                    <a:pt x="3059128" y="2028962"/>
                  </a:lnTo>
                </a:path>
                <a:path w="11905615" h="2218690">
                  <a:moveTo>
                    <a:pt x="3374857" y="1713233"/>
                  </a:moveTo>
                  <a:lnTo>
                    <a:pt x="3438610" y="1649480"/>
                  </a:lnTo>
                </a:path>
                <a:path w="11905615" h="2218690">
                  <a:moveTo>
                    <a:pt x="3501351" y="1586739"/>
                  </a:moveTo>
                  <a:lnTo>
                    <a:pt x="3565104" y="1522986"/>
                  </a:lnTo>
                </a:path>
                <a:path w="11905615" h="2218690">
                  <a:moveTo>
                    <a:pt x="3627845" y="1460245"/>
                  </a:moveTo>
                  <a:lnTo>
                    <a:pt x="3691598" y="1396492"/>
                  </a:lnTo>
                </a:path>
                <a:path w="11905615" h="2218690">
                  <a:moveTo>
                    <a:pt x="3374857" y="1839727"/>
                  </a:moveTo>
                  <a:lnTo>
                    <a:pt x="3438610" y="1775974"/>
                  </a:lnTo>
                </a:path>
                <a:path w="11905615" h="2218690">
                  <a:moveTo>
                    <a:pt x="3501351" y="1713233"/>
                  </a:moveTo>
                  <a:lnTo>
                    <a:pt x="3565104" y="1649480"/>
                  </a:lnTo>
                </a:path>
                <a:path w="11905615" h="2218690">
                  <a:moveTo>
                    <a:pt x="3627845" y="1586739"/>
                  </a:moveTo>
                  <a:lnTo>
                    <a:pt x="3691598" y="1522986"/>
                  </a:lnTo>
                </a:path>
                <a:path w="11905615" h="2218690">
                  <a:moveTo>
                    <a:pt x="3754339" y="1460245"/>
                  </a:moveTo>
                  <a:lnTo>
                    <a:pt x="3818092" y="1396492"/>
                  </a:lnTo>
                </a:path>
                <a:path w="11905615" h="2218690">
                  <a:moveTo>
                    <a:pt x="3374857" y="1966221"/>
                  </a:moveTo>
                  <a:lnTo>
                    <a:pt x="3438610" y="1902468"/>
                  </a:lnTo>
                </a:path>
                <a:path w="11905615" h="2218690">
                  <a:moveTo>
                    <a:pt x="3501351" y="1839727"/>
                  </a:moveTo>
                  <a:lnTo>
                    <a:pt x="3565104" y="1775974"/>
                  </a:lnTo>
                </a:path>
                <a:path w="11905615" h="2218690">
                  <a:moveTo>
                    <a:pt x="3627845" y="1713233"/>
                  </a:moveTo>
                  <a:lnTo>
                    <a:pt x="3691598" y="1649480"/>
                  </a:lnTo>
                </a:path>
                <a:path w="11905615" h="2218690">
                  <a:moveTo>
                    <a:pt x="3754339" y="1586739"/>
                  </a:moveTo>
                  <a:lnTo>
                    <a:pt x="3818092" y="1522986"/>
                  </a:lnTo>
                </a:path>
                <a:path w="11905615" h="2218690">
                  <a:moveTo>
                    <a:pt x="3374857" y="2092715"/>
                  </a:moveTo>
                  <a:lnTo>
                    <a:pt x="3438610" y="2028962"/>
                  </a:lnTo>
                </a:path>
                <a:path w="11905615" h="2218690">
                  <a:moveTo>
                    <a:pt x="3501351" y="1966221"/>
                  </a:moveTo>
                  <a:lnTo>
                    <a:pt x="3565104" y="1902468"/>
                  </a:lnTo>
                </a:path>
                <a:path w="11905615" h="2218690">
                  <a:moveTo>
                    <a:pt x="3627845" y="1839727"/>
                  </a:moveTo>
                  <a:lnTo>
                    <a:pt x="3691598" y="1775974"/>
                  </a:lnTo>
                </a:path>
                <a:path w="11905615" h="2218690">
                  <a:moveTo>
                    <a:pt x="3754339" y="1713233"/>
                  </a:moveTo>
                  <a:lnTo>
                    <a:pt x="3818092" y="1649480"/>
                  </a:lnTo>
                </a:path>
                <a:path w="11905615" h="2218690">
                  <a:moveTo>
                    <a:pt x="3501351" y="2092715"/>
                  </a:moveTo>
                  <a:lnTo>
                    <a:pt x="3565104" y="2028962"/>
                  </a:lnTo>
                </a:path>
                <a:path w="11905615" h="2218690">
                  <a:moveTo>
                    <a:pt x="3627845" y="1966221"/>
                  </a:moveTo>
                  <a:lnTo>
                    <a:pt x="3691598" y="1902468"/>
                  </a:lnTo>
                </a:path>
                <a:path w="11905615" h="2218690">
                  <a:moveTo>
                    <a:pt x="3754339" y="1839727"/>
                  </a:moveTo>
                  <a:lnTo>
                    <a:pt x="3818092" y="1775974"/>
                  </a:lnTo>
                </a:path>
                <a:path w="11905615" h="2218690">
                  <a:moveTo>
                    <a:pt x="4133821" y="1460245"/>
                  </a:moveTo>
                  <a:lnTo>
                    <a:pt x="4197574" y="1396492"/>
                  </a:lnTo>
                </a:path>
                <a:path w="11905615" h="2218690">
                  <a:moveTo>
                    <a:pt x="3627845" y="2092715"/>
                  </a:moveTo>
                  <a:lnTo>
                    <a:pt x="3691598" y="2028962"/>
                  </a:lnTo>
                </a:path>
                <a:path w="11905615" h="2218690">
                  <a:moveTo>
                    <a:pt x="3754339" y="1966221"/>
                  </a:moveTo>
                  <a:lnTo>
                    <a:pt x="3818092" y="1902468"/>
                  </a:lnTo>
                </a:path>
                <a:path w="11905615" h="2218690">
                  <a:moveTo>
                    <a:pt x="4133821" y="1586739"/>
                  </a:moveTo>
                  <a:lnTo>
                    <a:pt x="4197574" y="1522986"/>
                  </a:lnTo>
                </a:path>
                <a:path w="11905615" h="2218690">
                  <a:moveTo>
                    <a:pt x="4260315" y="1460245"/>
                  </a:moveTo>
                  <a:lnTo>
                    <a:pt x="4324068" y="1396492"/>
                  </a:lnTo>
                </a:path>
                <a:path w="11905615" h="2218690">
                  <a:moveTo>
                    <a:pt x="3754339" y="2092715"/>
                  </a:moveTo>
                  <a:lnTo>
                    <a:pt x="3818092" y="2028962"/>
                  </a:lnTo>
                </a:path>
                <a:path w="11905615" h="2218690">
                  <a:moveTo>
                    <a:pt x="4133821" y="1713233"/>
                  </a:moveTo>
                  <a:lnTo>
                    <a:pt x="4197574" y="1649480"/>
                  </a:lnTo>
                </a:path>
                <a:path w="11905615" h="2218690">
                  <a:moveTo>
                    <a:pt x="4260315" y="1586739"/>
                  </a:moveTo>
                  <a:lnTo>
                    <a:pt x="4324068" y="1522986"/>
                  </a:lnTo>
                </a:path>
                <a:path w="11905615" h="2218690">
                  <a:moveTo>
                    <a:pt x="4386809" y="1460245"/>
                  </a:moveTo>
                  <a:lnTo>
                    <a:pt x="4449550" y="1396492"/>
                  </a:lnTo>
                </a:path>
                <a:path w="11905615" h="2218690">
                  <a:moveTo>
                    <a:pt x="4133821" y="1839727"/>
                  </a:moveTo>
                  <a:lnTo>
                    <a:pt x="4197574" y="1775974"/>
                  </a:lnTo>
                </a:path>
                <a:path w="11905615" h="2218690">
                  <a:moveTo>
                    <a:pt x="4386809" y="1586739"/>
                  </a:moveTo>
                  <a:lnTo>
                    <a:pt x="4449550" y="1522986"/>
                  </a:lnTo>
                </a:path>
                <a:path w="11905615" h="2218690">
                  <a:moveTo>
                    <a:pt x="4513303" y="1460245"/>
                  </a:moveTo>
                  <a:lnTo>
                    <a:pt x="4576044" y="1396492"/>
                  </a:lnTo>
                </a:path>
                <a:path w="11905615" h="2218690">
                  <a:moveTo>
                    <a:pt x="4133821" y="1966221"/>
                  </a:moveTo>
                  <a:lnTo>
                    <a:pt x="4197574" y="1902468"/>
                  </a:lnTo>
                </a:path>
                <a:path w="11905615" h="2218690">
                  <a:moveTo>
                    <a:pt x="4513303" y="1586739"/>
                  </a:moveTo>
                  <a:lnTo>
                    <a:pt x="4576044" y="1522986"/>
                  </a:lnTo>
                </a:path>
                <a:path w="11905615" h="2218690">
                  <a:moveTo>
                    <a:pt x="4133821" y="2092715"/>
                  </a:moveTo>
                  <a:lnTo>
                    <a:pt x="4197574" y="2028962"/>
                  </a:lnTo>
                </a:path>
                <a:path w="11905615" h="2218690">
                  <a:moveTo>
                    <a:pt x="4260315" y="1966221"/>
                  </a:moveTo>
                  <a:lnTo>
                    <a:pt x="4324068" y="1902468"/>
                  </a:lnTo>
                </a:path>
                <a:path w="11905615" h="2218690">
                  <a:moveTo>
                    <a:pt x="4260315" y="2092715"/>
                  </a:moveTo>
                  <a:lnTo>
                    <a:pt x="4324068" y="2028962"/>
                  </a:lnTo>
                </a:path>
                <a:path w="11905615" h="2218690">
                  <a:moveTo>
                    <a:pt x="4386809" y="1966221"/>
                  </a:moveTo>
                  <a:lnTo>
                    <a:pt x="4449550" y="1902468"/>
                  </a:lnTo>
                </a:path>
                <a:path w="11905615" h="2218690">
                  <a:moveTo>
                    <a:pt x="4892784" y="1460245"/>
                  </a:moveTo>
                  <a:lnTo>
                    <a:pt x="4955525" y="1396492"/>
                  </a:lnTo>
                </a:path>
                <a:path w="11905615" h="2218690">
                  <a:moveTo>
                    <a:pt x="4386809" y="2092715"/>
                  </a:moveTo>
                  <a:lnTo>
                    <a:pt x="4449550" y="2028962"/>
                  </a:lnTo>
                </a:path>
                <a:path w="11905615" h="2218690">
                  <a:moveTo>
                    <a:pt x="4513303" y="1966221"/>
                  </a:moveTo>
                  <a:lnTo>
                    <a:pt x="4576044" y="1902468"/>
                  </a:lnTo>
                </a:path>
                <a:path w="11905615" h="2218690">
                  <a:moveTo>
                    <a:pt x="4892784" y="1586739"/>
                  </a:moveTo>
                  <a:lnTo>
                    <a:pt x="4955525" y="1522986"/>
                  </a:lnTo>
                </a:path>
                <a:path w="11905615" h="2218690">
                  <a:moveTo>
                    <a:pt x="5019278" y="1460245"/>
                  </a:moveTo>
                  <a:lnTo>
                    <a:pt x="5082019" y="1396492"/>
                  </a:lnTo>
                </a:path>
                <a:path w="11905615" h="2218690">
                  <a:moveTo>
                    <a:pt x="4513303" y="2092715"/>
                  </a:moveTo>
                  <a:lnTo>
                    <a:pt x="4576044" y="2028962"/>
                  </a:lnTo>
                </a:path>
                <a:path w="11905615" h="2218690">
                  <a:moveTo>
                    <a:pt x="4892784" y="1713233"/>
                  </a:moveTo>
                  <a:lnTo>
                    <a:pt x="4955525" y="1649480"/>
                  </a:lnTo>
                </a:path>
                <a:path w="11905615" h="2218690">
                  <a:moveTo>
                    <a:pt x="5019278" y="1586739"/>
                  </a:moveTo>
                  <a:lnTo>
                    <a:pt x="5082019" y="1522986"/>
                  </a:lnTo>
                </a:path>
                <a:path w="11905615" h="2218690">
                  <a:moveTo>
                    <a:pt x="5145772" y="1460245"/>
                  </a:moveTo>
                  <a:lnTo>
                    <a:pt x="5208513" y="1396492"/>
                  </a:lnTo>
                </a:path>
                <a:path w="11905615" h="2218690">
                  <a:moveTo>
                    <a:pt x="4892784" y="1839727"/>
                  </a:moveTo>
                  <a:lnTo>
                    <a:pt x="4955525" y="1775974"/>
                  </a:lnTo>
                </a:path>
                <a:path w="11905615" h="2218690">
                  <a:moveTo>
                    <a:pt x="5019278" y="1713233"/>
                  </a:moveTo>
                  <a:lnTo>
                    <a:pt x="5082019" y="1649480"/>
                  </a:lnTo>
                </a:path>
                <a:path w="11905615" h="2218690">
                  <a:moveTo>
                    <a:pt x="5145772" y="1586739"/>
                  </a:moveTo>
                  <a:lnTo>
                    <a:pt x="5208513" y="1522986"/>
                  </a:lnTo>
                </a:path>
                <a:path w="11905615" h="2218690">
                  <a:moveTo>
                    <a:pt x="5272266" y="1460245"/>
                  </a:moveTo>
                  <a:lnTo>
                    <a:pt x="5335007" y="1396492"/>
                  </a:lnTo>
                </a:path>
                <a:path w="11905615" h="2218690">
                  <a:moveTo>
                    <a:pt x="4892784" y="1966221"/>
                  </a:moveTo>
                  <a:lnTo>
                    <a:pt x="4955525" y="1902468"/>
                  </a:lnTo>
                </a:path>
                <a:path w="11905615" h="2218690">
                  <a:moveTo>
                    <a:pt x="5019278" y="1839727"/>
                  </a:moveTo>
                  <a:lnTo>
                    <a:pt x="5082019" y="1775974"/>
                  </a:lnTo>
                </a:path>
                <a:path w="11905615" h="2218690">
                  <a:moveTo>
                    <a:pt x="5145772" y="1713233"/>
                  </a:moveTo>
                  <a:lnTo>
                    <a:pt x="5208513" y="1649480"/>
                  </a:lnTo>
                </a:path>
                <a:path w="11905615" h="2218690">
                  <a:moveTo>
                    <a:pt x="5272266" y="1586739"/>
                  </a:moveTo>
                  <a:lnTo>
                    <a:pt x="5335007" y="1522986"/>
                  </a:lnTo>
                </a:path>
                <a:path w="11905615" h="2218690">
                  <a:moveTo>
                    <a:pt x="5398760" y="1460245"/>
                  </a:moveTo>
                  <a:lnTo>
                    <a:pt x="5461501" y="1396492"/>
                  </a:lnTo>
                </a:path>
                <a:path w="11905615" h="2218690">
                  <a:moveTo>
                    <a:pt x="4892784" y="2092715"/>
                  </a:moveTo>
                  <a:lnTo>
                    <a:pt x="4955525" y="2028962"/>
                  </a:lnTo>
                </a:path>
                <a:path w="11905615" h="2218690">
                  <a:moveTo>
                    <a:pt x="5019278" y="1966221"/>
                  </a:moveTo>
                  <a:lnTo>
                    <a:pt x="5082019" y="1902468"/>
                  </a:lnTo>
                </a:path>
                <a:path w="11905615" h="2218690">
                  <a:moveTo>
                    <a:pt x="5145772" y="1839727"/>
                  </a:moveTo>
                  <a:lnTo>
                    <a:pt x="5208513" y="1775974"/>
                  </a:lnTo>
                </a:path>
                <a:path w="11905615" h="2218690">
                  <a:moveTo>
                    <a:pt x="5272266" y="1713233"/>
                  </a:moveTo>
                  <a:lnTo>
                    <a:pt x="5335007" y="1649480"/>
                  </a:lnTo>
                </a:path>
                <a:path w="11905615" h="2218690">
                  <a:moveTo>
                    <a:pt x="5398760" y="1586739"/>
                  </a:moveTo>
                  <a:lnTo>
                    <a:pt x="5461501" y="1522986"/>
                  </a:lnTo>
                </a:path>
                <a:path w="11905615" h="2218690">
                  <a:moveTo>
                    <a:pt x="5019278" y="2092715"/>
                  </a:moveTo>
                  <a:lnTo>
                    <a:pt x="5082019" y="2028962"/>
                  </a:lnTo>
                </a:path>
                <a:path w="11905615" h="2218690">
                  <a:moveTo>
                    <a:pt x="5145772" y="1966221"/>
                  </a:moveTo>
                  <a:lnTo>
                    <a:pt x="5208513" y="1902468"/>
                  </a:lnTo>
                </a:path>
                <a:path w="11905615" h="2218690">
                  <a:moveTo>
                    <a:pt x="5272266" y="1839727"/>
                  </a:moveTo>
                  <a:lnTo>
                    <a:pt x="5335007" y="1775974"/>
                  </a:lnTo>
                </a:path>
                <a:path w="11905615" h="2218690">
                  <a:moveTo>
                    <a:pt x="5398760" y="1713233"/>
                  </a:moveTo>
                  <a:lnTo>
                    <a:pt x="5461501" y="1649480"/>
                  </a:lnTo>
                </a:path>
                <a:path w="11905615" h="2218690">
                  <a:moveTo>
                    <a:pt x="5145772" y="2092715"/>
                  </a:moveTo>
                  <a:lnTo>
                    <a:pt x="5208513" y="2028962"/>
                  </a:lnTo>
                </a:path>
                <a:path w="11905615" h="2218690">
                  <a:moveTo>
                    <a:pt x="5272266" y="1966221"/>
                  </a:moveTo>
                  <a:lnTo>
                    <a:pt x="5335007" y="1902468"/>
                  </a:lnTo>
                </a:path>
                <a:path w="11905615" h="2218690">
                  <a:moveTo>
                    <a:pt x="5398760" y="1839727"/>
                  </a:moveTo>
                  <a:lnTo>
                    <a:pt x="5461501" y="1775974"/>
                  </a:lnTo>
                </a:path>
                <a:path w="11905615" h="2218690">
                  <a:moveTo>
                    <a:pt x="5777230" y="1460245"/>
                  </a:moveTo>
                  <a:lnTo>
                    <a:pt x="5840983" y="1396492"/>
                  </a:lnTo>
                </a:path>
                <a:path w="11905615" h="2218690">
                  <a:moveTo>
                    <a:pt x="5272266" y="2092715"/>
                  </a:moveTo>
                  <a:lnTo>
                    <a:pt x="5335007" y="2028962"/>
                  </a:lnTo>
                </a:path>
                <a:path w="11905615" h="2218690">
                  <a:moveTo>
                    <a:pt x="5398760" y="1966221"/>
                  </a:moveTo>
                  <a:lnTo>
                    <a:pt x="5461501" y="1902468"/>
                  </a:lnTo>
                </a:path>
                <a:path w="11905615" h="2218690">
                  <a:moveTo>
                    <a:pt x="5777230" y="1586739"/>
                  </a:moveTo>
                  <a:lnTo>
                    <a:pt x="5840983" y="1522986"/>
                  </a:lnTo>
                </a:path>
                <a:path w="11905615" h="2218690">
                  <a:moveTo>
                    <a:pt x="5903724" y="1460245"/>
                  </a:moveTo>
                  <a:lnTo>
                    <a:pt x="5967477" y="1396492"/>
                  </a:lnTo>
                </a:path>
                <a:path w="11905615" h="2218690">
                  <a:moveTo>
                    <a:pt x="5398760" y="2092715"/>
                  </a:moveTo>
                  <a:lnTo>
                    <a:pt x="5461501" y="2028962"/>
                  </a:lnTo>
                </a:path>
                <a:path w="11905615" h="2218690">
                  <a:moveTo>
                    <a:pt x="5777230" y="1713233"/>
                  </a:moveTo>
                  <a:lnTo>
                    <a:pt x="5840983" y="1649480"/>
                  </a:lnTo>
                </a:path>
                <a:path w="11905615" h="2218690">
                  <a:moveTo>
                    <a:pt x="5903724" y="1586739"/>
                  </a:moveTo>
                  <a:lnTo>
                    <a:pt x="5967477" y="1522986"/>
                  </a:lnTo>
                </a:path>
                <a:path w="11905615" h="2218690">
                  <a:moveTo>
                    <a:pt x="6030218" y="1460245"/>
                  </a:moveTo>
                  <a:lnTo>
                    <a:pt x="6093971" y="1396492"/>
                  </a:lnTo>
                </a:path>
                <a:path w="11905615" h="2218690">
                  <a:moveTo>
                    <a:pt x="5777230" y="1839727"/>
                  </a:moveTo>
                  <a:lnTo>
                    <a:pt x="5840983" y="1775974"/>
                  </a:lnTo>
                </a:path>
                <a:path w="11905615" h="2218690">
                  <a:moveTo>
                    <a:pt x="5903724" y="1713233"/>
                  </a:moveTo>
                  <a:lnTo>
                    <a:pt x="5967477" y="1649480"/>
                  </a:lnTo>
                </a:path>
                <a:path w="11905615" h="2218690">
                  <a:moveTo>
                    <a:pt x="6030218" y="1586739"/>
                  </a:moveTo>
                  <a:lnTo>
                    <a:pt x="6093971" y="1522986"/>
                  </a:lnTo>
                </a:path>
                <a:path w="11905615" h="2218690">
                  <a:moveTo>
                    <a:pt x="6156712" y="1460245"/>
                  </a:moveTo>
                  <a:lnTo>
                    <a:pt x="6220465" y="1396492"/>
                  </a:lnTo>
                </a:path>
                <a:path w="11905615" h="2218690">
                  <a:moveTo>
                    <a:pt x="5777230" y="1966221"/>
                  </a:moveTo>
                  <a:lnTo>
                    <a:pt x="5840983" y="1902468"/>
                  </a:lnTo>
                </a:path>
                <a:path w="11905615" h="2218690">
                  <a:moveTo>
                    <a:pt x="5903724" y="1839727"/>
                  </a:moveTo>
                  <a:lnTo>
                    <a:pt x="5967477" y="1775974"/>
                  </a:lnTo>
                </a:path>
                <a:path w="11905615" h="2218690">
                  <a:moveTo>
                    <a:pt x="6030218" y="1713233"/>
                  </a:moveTo>
                  <a:lnTo>
                    <a:pt x="6093971" y="1649480"/>
                  </a:lnTo>
                </a:path>
                <a:path w="11905615" h="2218690">
                  <a:moveTo>
                    <a:pt x="6156712" y="1586739"/>
                  </a:moveTo>
                  <a:lnTo>
                    <a:pt x="6220465" y="1522986"/>
                  </a:lnTo>
                </a:path>
                <a:path w="11905615" h="2218690">
                  <a:moveTo>
                    <a:pt x="5777230" y="2092715"/>
                  </a:moveTo>
                  <a:lnTo>
                    <a:pt x="5840983" y="2028962"/>
                  </a:lnTo>
                </a:path>
                <a:path w="11905615" h="2218690">
                  <a:moveTo>
                    <a:pt x="5903724" y="1966221"/>
                  </a:moveTo>
                  <a:lnTo>
                    <a:pt x="5967477" y="1902468"/>
                  </a:lnTo>
                </a:path>
                <a:path w="11905615" h="2218690">
                  <a:moveTo>
                    <a:pt x="6030218" y="1839727"/>
                  </a:moveTo>
                  <a:lnTo>
                    <a:pt x="6093971" y="1775974"/>
                  </a:lnTo>
                </a:path>
                <a:path w="11905615" h="2218690">
                  <a:moveTo>
                    <a:pt x="6156712" y="1713233"/>
                  </a:moveTo>
                  <a:lnTo>
                    <a:pt x="6220465" y="1649480"/>
                  </a:lnTo>
                </a:path>
                <a:path w="11905615" h="2218690">
                  <a:moveTo>
                    <a:pt x="5777230" y="2218197"/>
                  </a:moveTo>
                  <a:lnTo>
                    <a:pt x="5840983" y="2155456"/>
                  </a:lnTo>
                </a:path>
                <a:path w="11905615" h="2218690">
                  <a:moveTo>
                    <a:pt x="5903724" y="2092715"/>
                  </a:moveTo>
                  <a:lnTo>
                    <a:pt x="5967477" y="2028962"/>
                  </a:lnTo>
                </a:path>
                <a:path w="11905615" h="2218690">
                  <a:moveTo>
                    <a:pt x="6030218" y="1966221"/>
                  </a:moveTo>
                  <a:lnTo>
                    <a:pt x="6093971" y="1902468"/>
                  </a:lnTo>
                </a:path>
                <a:path w="11905615" h="2218690">
                  <a:moveTo>
                    <a:pt x="6156712" y="1839727"/>
                  </a:moveTo>
                  <a:lnTo>
                    <a:pt x="6220465" y="1775974"/>
                  </a:lnTo>
                </a:path>
                <a:path w="11905615" h="2218690">
                  <a:moveTo>
                    <a:pt x="5903724" y="2218197"/>
                  </a:moveTo>
                  <a:lnTo>
                    <a:pt x="5967477" y="2155456"/>
                  </a:lnTo>
                </a:path>
                <a:path w="11905615" h="2218690">
                  <a:moveTo>
                    <a:pt x="6030218" y="2092715"/>
                  </a:moveTo>
                  <a:lnTo>
                    <a:pt x="6093971" y="2028962"/>
                  </a:lnTo>
                </a:path>
                <a:path w="11905615" h="2218690">
                  <a:moveTo>
                    <a:pt x="6156712" y="1966221"/>
                  </a:moveTo>
                  <a:lnTo>
                    <a:pt x="6220465" y="1902468"/>
                  </a:lnTo>
                </a:path>
                <a:path w="11905615" h="2218690">
                  <a:moveTo>
                    <a:pt x="6536193" y="1586739"/>
                  </a:moveTo>
                  <a:lnTo>
                    <a:pt x="6598934" y="1522986"/>
                  </a:lnTo>
                </a:path>
                <a:path w="11905615" h="2218690">
                  <a:moveTo>
                    <a:pt x="6030218" y="2218197"/>
                  </a:moveTo>
                  <a:lnTo>
                    <a:pt x="6093971" y="2155456"/>
                  </a:lnTo>
                </a:path>
                <a:path w="11905615" h="2218690">
                  <a:moveTo>
                    <a:pt x="6156712" y="2092715"/>
                  </a:moveTo>
                  <a:lnTo>
                    <a:pt x="6220465" y="2028962"/>
                  </a:lnTo>
                </a:path>
                <a:path w="11905615" h="2218690">
                  <a:moveTo>
                    <a:pt x="6536193" y="1713233"/>
                  </a:moveTo>
                  <a:lnTo>
                    <a:pt x="6598934" y="1649480"/>
                  </a:lnTo>
                </a:path>
                <a:path w="11905615" h="2218690">
                  <a:moveTo>
                    <a:pt x="6662687" y="1586739"/>
                  </a:moveTo>
                  <a:lnTo>
                    <a:pt x="6725428" y="1522986"/>
                  </a:lnTo>
                </a:path>
                <a:path w="11905615" h="2218690">
                  <a:moveTo>
                    <a:pt x="6156712" y="2218197"/>
                  </a:moveTo>
                  <a:lnTo>
                    <a:pt x="6220465" y="2155456"/>
                  </a:lnTo>
                </a:path>
                <a:path w="11905615" h="2218690">
                  <a:moveTo>
                    <a:pt x="6536193" y="1839727"/>
                  </a:moveTo>
                  <a:lnTo>
                    <a:pt x="6598934" y="1775974"/>
                  </a:lnTo>
                </a:path>
                <a:path w="11905615" h="2218690">
                  <a:moveTo>
                    <a:pt x="6662687" y="1713233"/>
                  </a:moveTo>
                  <a:lnTo>
                    <a:pt x="6725428" y="1649480"/>
                  </a:lnTo>
                </a:path>
                <a:path w="11905615" h="2218690">
                  <a:moveTo>
                    <a:pt x="6789181" y="1586739"/>
                  </a:moveTo>
                  <a:lnTo>
                    <a:pt x="6851922" y="1522986"/>
                  </a:lnTo>
                </a:path>
                <a:path w="11905615" h="2218690">
                  <a:moveTo>
                    <a:pt x="6536193" y="1966221"/>
                  </a:moveTo>
                  <a:lnTo>
                    <a:pt x="6598934" y="1902468"/>
                  </a:lnTo>
                </a:path>
                <a:path w="11905615" h="2218690">
                  <a:moveTo>
                    <a:pt x="6662687" y="1839727"/>
                  </a:moveTo>
                  <a:lnTo>
                    <a:pt x="6725428" y="1775974"/>
                  </a:lnTo>
                </a:path>
                <a:path w="11905615" h="2218690">
                  <a:moveTo>
                    <a:pt x="6789181" y="1713233"/>
                  </a:moveTo>
                  <a:lnTo>
                    <a:pt x="6851922" y="1649480"/>
                  </a:lnTo>
                </a:path>
                <a:path w="11905615" h="2218690">
                  <a:moveTo>
                    <a:pt x="6915675" y="1586739"/>
                  </a:moveTo>
                  <a:lnTo>
                    <a:pt x="6978416" y="1522986"/>
                  </a:lnTo>
                </a:path>
                <a:path w="11905615" h="2218690">
                  <a:moveTo>
                    <a:pt x="6536193" y="2092715"/>
                  </a:moveTo>
                  <a:lnTo>
                    <a:pt x="6598934" y="2028962"/>
                  </a:lnTo>
                </a:path>
                <a:path w="11905615" h="2218690">
                  <a:moveTo>
                    <a:pt x="6662687" y="1966221"/>
                  </a:moveTo>
                  <a:lnTo>
                    <a:pt x="6725428" y="1902468"/>
                  </a:lnTo>
                </a:path>
                <a:path w="11905615" h="2218690">
                  <a:moveTo>
                    <a:pt x="6789181" y="1839727"/>
                  </a:moveTo>
                  <a:lnTo>
                    <a:pt x="6851922" y="1775974"/>
                  </a:lnTo>
                </a:path>
                <a:path w="11905615" h="2218690">
                  <a:moveTo>
                    <a:pt x="6915675" y="1713233"/>
                  </a:moveTo>
                  <a:lnTo>
                    <a:pt x="6978416" y="1649480"/>
                  </a:lnTo>
                </a:path>
                <a:path w="11905615" h="2218690">
                  <a:moveTo>
                    <a:pt x="6536193" y="2218197"/>
                  </a:moveTo>
                  <a:lnTo>
                    <a:pt x="6598934" y="2155456"/>
                  </a:lnTo>
                </a:path>
                <a:path w="11905615" h="2218690">
                  <a:moveTo>
                    <a:pt x="6662687" y="2092715"/>
                  </a:moveTo>
                  <a:lnTo>
                    <a:pt x="6725428" y="2028962"/>
                  </a:lnTo>
                </a:path>
                <a:path w="11905615" h="2218690">
                  <a:moveTo>
                    <a:pt x="6789181" y="1966221"/>
                  </a:moveTo>
                  <a:lnTo>
                    <a:pt x="6851922" y="1902468"/>
                  </a:lnTo>
                </a:path>
                <a:path w="11905615" h="2218690">
                  <a:moveTo>
                    <a:pt x="6915675" y="1839727"/>
                  </a:moveTo>
                  <a:lnTo>
                    <a:pt x="6978416" y="1775974"/>
                  </a:lnTo>
                </a:path>
                <a:path w="11905615" h="2218690">
                  <a:moveTo>
                    <a:pt x="6662687" y="2218197"/>
                  </a:moveTo>
                  <a:lnTo>
                    <a:pt x="6725428" y="2155456"/>
                  </a:lnTo>
                </a:path>
                <a:path w="11905615" h="2218690">
                  <a:moveTo>
                    <a:pt x="6789181" y="2092715"/>
                  </a:moveTo>
                  <a:lnTo>
                    <a:pt x="6851922" y="2028962"/>
                  </a:lnTo>
                </a:path>
                <a:path w="11905615" h="2218690">
                  <a:moveTo>
                    <a:pt x="6915675" y="1966221"/>
                  </a:moveTo>
                  <a:lnTo>
                    <a:pt x="6978416" y="1902468"/>
                  </a:lnTo>
                </a:path>
                <a:path w="11905615" h="2218690">
                  <a:moveTo>
                    <a:pt x="7295157" y="1586739"/>
                  </a:moveTo>
                  <a:lnTo>
                    <a:pt x="7357898" y="1522986"/>
                  </a:lnTo>
                </a:path>
                <a:path w="11905615" h="2218690">
                  <a:moveTo>
                    <a:pt x="6789181" y="2218197"/>
                  </a:moveTo>
                  <a:lnTo>
                    <a:pt x="6851922" y="2155456"/>
                  </a:lnTo>
                </a:path>
                <a:path w="11905615" h="2218690">
                  <a:moveTo>
                    <a:pt x="6915675" y="2092715"/>
                  </a:moveTo>
                  <a:lnTo>
                    <a:pt x="6978416" y="2028962"/>
                  </a:lnTo>
                </a:path>
                <a:path w="11905615" h="2218690">
                  <a:moveTo>
                    <a:pt x="7295157" y="1713233"/>
                  </a:moveTo>
                  <a:lnTo>
                    <a:pt x="7357898" y="1649480"/>
                  </a:lnTo>
                </a:path>
                <a:path w="11905615" h="2218690">
                  <a:moveTo>
                    <a:pt x="7421651" y="1586739"/>
                  </a:moveTo>
                  <a:lnTo>
                    <a:pt x="7484392" y="1522986"/>
                  </a:lnTo>
                </a:path>
                <a:path w="11905615" h="2218690">
                  <a:moveTo>
                    <a:pt x="6915675" y="2218197"/>
                  </a:moveTo>
                  <a:lnTo>
                    <a:pt x="6978416" y="2155456"/>
                  </a:lnTo>
                </a:path>
                <a:path w="11905615" h="2218690">
                  <a:moveTo>
                    <a:pt x="7295157" y="1839727"/>
                  </a:moveTo>
                  <a:lnTo>
                    <a:pt x="7357898" y="1775974"/>
                  </a:lnTo>
                </a:path>
                <a:path w="11905615" h="2218690">
                  <a:moveTo>
                    <a:pt x="7421651" y="1713233"/>
                  </a:moveTo>
                  <a:lnTo>
                    <a:pt x="7484392" y="1649480"/>
                  </a:lnTo>
                </a:path>
                <a:path w="11905615" h="2218690">
                  <a:moveTo>
                    <a:pt x="7548145" y="1586739"/>
                  </a:moveTo>
                  <a:lnTo>
                    <a:pt x="7610886" y="1522986"/>
                  </a:lnTo>
                </a:path>
                <a:path w="11905615" h="2218690">
                  <a:moveTo>
                    <a:pt x="7295157" y="1966221"/>
                  </a:moveTo>
                  <a:lnTo>
                    <a:pt x="7357898" y="1902468"/>
                  </a:lnTo>
                </a:path>
                <a:path w="11905615" h="2218690">
                  <a:moveTo>
                    <a:pt x="7421651" y="1839727"/>
                  </a:moveTo>
                  <a:lnTo>
                    <a:pt x="7484392" y="1775974"/>
                  </a:lnTo>
                </a:path>
                <a:path w="11905615" h="2218690">
                  <a:moveTo>
                    <a:pt x="7548145" y="1713233"/>
                  </a:moveTo>
                  <a:lnTo>
                    <a:pt x="7610886" y="1649480"/>
                  </a:lnTo>
                </a:path>
                <a:path w="11905615" h="2218690">
                  <a:moveTo>
                    <a:pt x="7673627" y="1586739"/>
                  </a:moveTo>
                  <a:lnTo>
                    <a:pt x="7737380" y="1522986"/>
                  </a:lnTo>
                </a:path>
                <a:path w="11905615" h="2218690">
                  <a:moveTo>
                    <a:pt x="7295157" y="2092715"/>
                  </a:moveTo>
                  <a:lnTo>
                    <a:pt x="7357898" y="2028962"/>
                  </a:lnTo>
                </a:path>
                <a:path w="11905615" h="2218690">
                  <a:moveTo>
                    <a:pt x="7421651" y="1966221"/>
                  </a:moveTo>
                  <a:lnTo>
                    <a:pt x="7484392" y="1902468"/>
                  </a:lnTo>
                </a:path>
                <a:path w="11905615" h="2218690">
                  <a:moveTo>
                    <a:pt x="7548145" y="1839727"/>
                  </a:moveTo>
                  <a:lnTo>
                    <a:pt x="7610886" y="1775974"/>
                  </a:lnTo>
                </a:path>
                <a:path w="11905615" h="2218690">
                  <a:moveTo>
                    <a:pt x="7673627" y="1713233"/>
                  </a:moveTo>
                  <a:lnTo>
                    <a:pt x="7737380" y="1649480"/>
                  </a:lnTo>
                </a:path>
                <a:path w="11905615" h="2218690">
                  <a:moveTo>
                    <a:pt x="7295157" y="2218197"/>
                  </a:moveTo>
                  <a:lnTo>
                    <a:pt x="7357898" y="2155456"/>
                  </a:lnTo>
                </a:path>
                <a:path w="11905615" h="2218690">
                  <a:moveTo>
                    <a:pt x="7421651" y="2092715"/>
                  </a:moveTo>
                  <a:lnTo>
                    <a:pt x="7484392" y="2028962"/>
                  </a:lnTo>
                </a:path>
                <a:path w="11905615" h="2218690">
                  <a:moveTo>
                    <a:pt x="7548145" y="1966221"/>
                  </a:moveTo>
                  <a:lnTo>
                    <a:pt x="7610886" y="1902468"/>
                  </a:lnTo>
                </a:path>
                <a:path w="11905615" h="2218690">
                  <a:moveTo>
                    <a:pt x="7673627" y="1839727"/>
                  </a:moveTo>
                  <a:lnTo>
                    <a:pt x="7737380" y="1775974"/>
                  </a:lnTo>
                </a:path>
                <a:path w="11905615" h="2218690">
                  <a:moveTo>
                    <a:pt x="7421651" y="2218197"/>
                  </a:moveTo>
                  <a:lnTo>
                    <a:pt x="7484392" y="2155456"/>
                  </a:lnTo>
                </a:path>
                <a:path w="11905615" h="2218690">
                  <a:moveTo>
                    <a:pt x="7548145" y="2092715"/>
                  </a:moveTo>
                  <a:lnTo>
                    <a:pt x="7610886" y="2028962"/>
                  </a:lnTo>
                </a:path>
                <a:path w="11905615" h="2218690">
                  <a:moveTo>
                    <a:pt x="7673627" y="1966221"/>
                  </a:moveTo>
                  <a:lnTo>
                    <a:pt x="7737380" y="1902468"/>
                  </a:lnTo>
                </a:path>
                <a:path w="11905615" h="2218690">
                  <a:moveTo>
                    <a:pt x="8053109" y="1586739"/>
                  </a:moveTo>
                  <a:lnTo>
                    <a:pt x="8116861" y="1522986"/>
                  </a:lnTo>
                </a:path>
                <a:path w="11905615" h="2218690">
                  <a:moveTo>
                    <a:pt x="7548145" y="2218197"/>
                  </a:moveTo>
                  <a:lnTo>
                    <a:pt x="7610886" y="2155456"/>
                  </a:lnTo>
                </a:path>
                <a:path w="11905615" h="2218690">
                  <a:moveTo>
                    <a:pt x="7673627" y="2092715"/>
                  </a:moveTo>
                  <a:lnTo>
                    <a:pt x="7737380" y="2028962"/>
                  </a:lnTo>
                </a:path>
                <a:path w="11905615" h="2218690">
                  <a:moveTo>
                    <a:pt x="8053109" y="1713233"/>
                  </a:moveTo>
                  <a:lnTo>
                    <a:pt x="8116861" y="1649480"/>
                  </a:lnTo>
                </a:path>
                <a:path w="11905615" h="2218690">
                  <a:moveTo>
                    <a:pt x="7673627" y="2218197"/>
                  </a:moveTo>
                  <a:lnTo>
                    <a:pt x="7737380" y="2155456"/>
                  </a:lnTo>
                </a:path>
                <a:path w="11905615" h="2218690">
                  <a:moveTo>
                    <a:pt x="8053109" y="1839727"/>
                  </a:moveTo>
                  <a:lnTo>
                    <a:pt x="8116861" y="1775974"/>
                  </a:lnTo>
                </a:path>
                <a:path w="11905615" h="2218690">
                  <a:moveTo>
                    <a:pt x="8053109" y="1966221"/>
                  </a:moveTo>
                  <a:lnTo>
                    <a:pt x="8116861" y="1902468"/>
                  </a:lnTo>
                </a:path>
                <a:path w="11905615" h="2218690">
                  <a:moveTo>
                    <a:pt x="8432590" y="1586739"/>
                  </a:moveTo>
                  <a:lnTo>
                    <a:pt x="8496343" y="1522986"/>
                  </a:lnTo>
                </a:path>
                <a:path w="11905615" h="2218690">
                  <a:moveTo>
                    <a:pt x="8053109" y="2092715"/>
                  </a:moveTo>
                  <a:lnTo>
                    <a:pt x="8116861" y="2028962"/>
                  </a:lnTo>
                </a:path>
                <a:path w="11905615" h="2218690">
                  <a:moveTo>
                    <a:pt x="8432590" y="1713233"/>
                  </a:moveTo>
                  <a:lnTo>
                    <a:pt x="8496343" y="1649480"/>
                  </a:lnTo>
                </a:path>
                <a:path w="11905615" h="2218690">
                  <a:moveTo>
                    <a:pt x="8559084" y="1586739"/>
                  </a:moveTo>
                  <a:lnTo>
                    <a:pt x="8622837" y="1522986"/>
                  </a:lnTo>
                </a:path>
                <a:path w="11905615" h="2218690">
                  <a:moveTo>
                    <a:pt x="8053109" y="2218197"/>
                  </a:moveTo>
                  <a:lnTo>
                    <a:pt x="8116861" y="2155456"/>
                  </a:lnTo>
                </a:path>
                <a:path w="11905615" h="2218690">
                  <a:moveTo>
                    <a:pt x="8432590" y="1839727"/>
                  </a:moveTo>
                  <a:lnTo>
                    <a:pt x="8496343" y="1775974"/>
                  </a:lnTo>
                </a:path>
                <a:path w="11905615" h="2218690">
                  <a:moveTo>
                    <a:pt x="8559084" y="1713233"/>
                  </a:moveTo>
                  <a:lnTo>
                    <a:pt x="8622837" y="1649480"/>
                  </a:lnTo>
                </a:path>
                <a:path w="11905615" h="2218690">
                  <a:moveTo>
                    <a:pt x="8432590" y="1966221"/>
                  </a:moveTo>
                  <a:lnTo>
                    <a:pt x="8496343" y="1902468"/>
                  </a:lnTo>
                </a:path>
                <a:path w="11905615" h="2218690">
                  <a:moveTo>
                    <a:pt x="8559084" y="1839727"/>
                  </a:moveTo>
                  <a:lnTo>
                    <a:pt x="8622837" y="1775974"/>
                  </a:lnTo>
                </a:path>
                <a:path w="11905615" h="2218690">
                  <a:moveTo>
                    <a:pt x="8432590" y="2092715"/>
                  </a:moveTo>
                  <a:lnTo>
                    <a:pt x="8496343" y="2028962"/>
                  </a:lnTo>
                </a:path>
                <a:path w="11905615" h="2218690">
                  <a:moveTo>
                    <a:pt x="8559084" y="1966221"/>
                  </a:moveTo>
                  <a:lnTo>
                    <a:pt x="8622837" y="1902468"/>
                  </a:lnTo>
                </a:path>
                <a:path w="11905615" h="2218690">
                  <a:moveTo>
                    <a:pt x="8938566" y="1586739"/>
                  </a:moveTo>
                  <a:lnTo>
                    <a:pt x="9001307" y="1522986"/>
                  </a:lnTo>
                </a:path>
                <a:path w="11905615" h="2218690">
                  <a:moveTo>
                    <a:pt x="8432590" y="2218197"/>
                  </a:moveTo>
                  <a:lnTo>
                    <a:pt x="8496343" y="2155456"/>
                  </a:lnTo>
                </a:path>
                <a:path w="11905615" h="2218690">
                  <a:moveTo>
                    <a:pt x="8559084" y="2092715"/>
                  </a:moveTo>
                  <a:lnTo>
                    <a:pt x="8622837" y="2028962"/>
                  </a:lnTo>
                </a:path>
                <a:path w="11905615" h="2218690">
                  <a:moveTo>
                    <a:pt x="8938566" y="1713233"/>
                  </a:moveTo>
                  <a:lnTo>
                    <a:pt x="9001307" y="1649480"/>
                  </a:lnTo>
                </a:path>
                <a:path w="11905615" h="2218690">
                  <a:moveTo>
                    <a:pt x="9065060" y="1586739"/>
                  </a:moveTo>
                  <a:lnTo>
                    <a:pt x="9127801" y="1522986"/>
                  </a:lnTo>
                </a:path>
                <a:path w="11905615" h="2218690">
                  <a:moveTo>
                    <a:pt x="8559084" y="2218197"/>
                  </a:moveTo>
                  <a:lnTo>
                    <a:pt x="8622837" y="2155456"/>
                  </a:lnTo>
                </a:path>
                <a:path w="11905615" h="2218690">
                  <a:moveTo>
                    <a:pt x="8938566" y="1839727"/>
                  </a:moveTo>
                  <a:lnTo>
                    <a:pt x="9001307" y="1775974"/>
                  </a:lnTo>
                </a:path>
                <a:path w="11905615" h="2218690">
                  <a:moveTo>
                    <a:pt x="9065060" y="1713233"/>
                  </a:moveTo>
                  <a:lnTo>
                    <a:pt x="9127801" y="1649480"/>
                  </a:lnTo>
                </a:path>
                <a:path w="11905615" h="2218690">
                  <a:moveTo>
                    <a:pt x="9191554" y="1586739"/>
                  </a:moveTo>
                  <a:lnTo>
                    <a:pt x="9254295" y="1522986"/>
                  </a:lnTo>
                </a:path>
                <a:path w="11905615" h="2218690">
                  <a:moveTo>
                    <a:pt x="8938566" y="1966221"/>
                  </a:moveTo>
                  <a:lnTo>
                    <a:pt x="9001307" y="1902468"/>
                  </a:lnTo>
                </a:path>
                <a:path w="11905615" h="2218690">
                  <a:moveTo>
                    <a:pt x="9065060" y="1839727"/>
                  </a:moveTo>
                  <a:lnTo>
                    <a:pt x="9127801" y="1775974"/>
                  </a:lnTo>
                </a:path>
                <a:path w="11905615" h="2218690">
                  <a:moveTo>
                    <a:pt x="9191554" y="1713233"/>
                  </a:moveTo>
                  <a:lnTo>
                    <a:pt x="9254295" y="1649480"/>
                  </a:lnTo>
                </a:path>
                <a:path w="11905615" h="2218690">
                  <a:moveTo>
                    <a:pt x="9318048" y="1586739"/>
                  </a:moveTo>
                  <a:lnTo>
                    <a:pt x="9380789" y="1522986"/>
                  </a:lnTo>
                </a:path>
                <a:path w="11905615" h="2218690">
                  <a:moveTo>
                    <a:pt x="8938566" y="2092715"/>
                  </a:moveTo>
                  <a:lnTo>
                    <a:pt x="9001307" y="2028962"/>
                  </a:lnTo>
                </a:path>
                <a:path w="11905615" h="2218690">
                  <a:moveTo>
                    <a:pt x="9065060" y="1966221"/>
                  </a:moveTo>
                  <a:lnTo>
                    <a:pt x="9127801" y="1902468"/>
                  </a:lnTo>
                </a:path>
                <a:path w="11905615" h="2218690">
                  <a:moveTo>
                    <a:pt x="9191554" y="1839727"/>
                  </a:moveTo>
                  <a:lnTo>
                    <a:pt x="9254295" y="1775974"/>
                  </a:lnTo>
                </a:path>
                <a:path w="11905615" h="2218690">
                  <a:moveTo>
                    <a:pt x="9318048" y="1713233"/>
                  </a:moveTo>
                  <a:lnTo>
                    <a:pt x="9380789" y="1649480"/>
                  </a:lnTo>
                </a:path>
                <a:path w="11905615" h="2218690">
                  <a:moveTo>
                    <a:pt x="9444542" y="1586739"/>
                  </a:moveTo>
                  <a:lnTo>
                    <a:pt x="9507283" y="1522986"/>
                  </a:lnTo>
                </a:path>
                <a:path w="11905615" h="2218690">
                  <a:moveTo>
                    <a:pt x="8938566" y="2218197"/>
                  </a:moveTo>
                  <a:lnTo>
                    <a:pt x="9001307" y="2155456"/>
                  </a:lnTo>
                </a:path>
                <a:path w="11905615" h="2218690">
                  <a:moveTo>
                    <a:pt x="9065060" y="2092715"/>
                  </a:moveTo>
                  <a:lnTo>
                    <a:pt x="9127801" y="2028962"/>
                  </a:lnTo>
                </a:path>
                <a:path w="11905615" h="2218690">
                  <a:moveTo>
                    <a:pt x="9191554" y="1966221"/>
                  </a:moveTo>
                  <a:lnTo>
                    <a:pt x="9254295" y="1902468"/>
                  </a:lnTo>
                </a:path>
                <a:path w="11905615" h="2218690">
                  <a:moveTo>
                    <a:pt x="9318048" y="1839727"/>
                  </a:moveTo>
                  <a:lnTo>
                    <a:pt x="9380789" y="1775974"/>
                  </a:lnTo>
                </a:path>
                <a:path w="11905615" h="2218690">
                  <a:moveTo>
                    <a:pt x="9444542" y="1713233"/>
                  </a:moveTo>
                  <a:lnTo>
                    <a:pt x="9507283" y="1649480"/>
                  </a:lnTo>
                </a:path>
                <a:path w="11905615" h="2218690">
                  <a:moveTo>
                    <a:pt x="9065060" y="2218197"/>
                  </a:moveTo>
                  <a:lnTo>
                    <a:pt x="9127801" y="2155456"/>
                  </a:lnTo>
                </a:path>
                <a:path w="11905615" h="2218690">
                  <a:moveTo>
                    <a:pt x="9191554" y="2092715"/>
                  </a:moveTo>
                  <a:lnTo>
                    <a:pt x="9254295" y="2028962"/>
                  </a:lnTo>
                </a:path>
                <a:path w="11905615" h="2218690">
                  <a:moveTo>
                    <a:pt x="9318048" y="1966221"/>
                  </a:moveTo>
                  <a:lnTo>
                    <a:pt x="9380789" y="1902468"/>
                  </a:lnTo>
                </a:path>
                <a:path w="11905615" h="2218690">
                  <a:moveTo>
                    <a:pt x="9444542" y="1839727"/>
                  </a:moveTo>
                  <a:lnTo>
                    <a:pt x="9507283" y="1775974"/>
                  </a:lnTo>
                </a:path>
                <a:path w="11905615" h="2218690">
                  <a:moveTo>
                    <a:pt x="9191554" y="2218197"/>
                  </a:moveTo>
                  <a:lnTo>
                    <a:pt x="9254295" y="2155456"/>
                  </a:lnTo>
                </a:path>
                <a:path w="11905615" h="2218690">
                  <a:moveTo>
                    <a:pt x="9318048" y="2092715"/>
                  </a:moveTo>
                  <a:lnTo>
                    <a:pt x="9380789" y="2028962"/>
                  </a:lnTo>
                </a:path>
                <a:path w="11905615" h="2218690">
                  <a:moveTo>
                    <a:pt x="9444542" y="1966221"/>
                  </a:moveTo>
                  <a:lnTo>
                    <a:pt x="9507283" y="1902468"/>
                  </a:lnTo>
                </a:path>
                <a:path w="11905615" h="2218690">
                  <a:moveTo>
                    <a:pt x="9823011" y="1586739"/>
                  </a:moveTo>
                  <a:lnTo>
                    <a:pt x="9886764" y="1522986"/>
                  </a:lnTo>
                </a:path>
                <a:path w="11905615" h="2218690">
                  <a:moveTo>
                    <a:pt x="9318048" y="2218197"/>
                  </a:moveTo>
                  <a:lnTo>
                    <a:pt x="9380789" y="2155456"/>
                  </a:lnTo>
                </a:path>
                <a:path w="11905615" h="2218690">
                  <a:moveTo>
                    <a:pt x="9444542" y="2092715"/>
                  </a:moveTo>
                  <a:lnTo>
                    <a:pt x="9507283" y="2028962"/>
                  </a:lnTo>
                </a:path>
                <a:path w="11905615" h="2218690">
                  <a:moveTo>
                    <a:pt x="9823011" y="1713233"/>
                  </a:moveTo>
                  <a:lnTo>
                    <a:pt x="9886764" y="1649480"/>
                  </a:lnTo>
                </a:path>
                <a:path w="11905615" h="2218690">
                  <a:moveTo>
                    <a:pt x="9949505" y="1586739"/>
                  </a:moveTo>
                  <a:lnTo>
                    <a:pt x="10013258" y="1522986"/>
                  </a:lnTo>
                </a:path>
                <a:path w="11905615" h="2218690">
                  <a:moveTo>
                    <a:pt x="9444542" y="2218197"/>
                  </a:moveTo>
                  <a:lnTo>
                    <a:pt x="9507283" y="2155456"/>
                  </a:lnTo>
                </a:path>
                <a:path w="11905615" h="2218690">
                  <a:moveTo>
                    <a:pt x="9823011" y="1839727"/>
                  </a:moveTo>
                  <a:lnTo>
                    <a:pt x="9886764" y="1775974"/>
                  </a:lnTo>
                </a:path>
                <a:path w="11905615" h="2218690">
                  <a:moveTo>
                    <a:pt x="10075999" y="1586739"/>
                  </a:moveTo>
                  <a:lnTo>
                    <a:pt x="10139752" y="1522986"/>
                  </a:lnTo>
                </a:path>
                <a:path w="11905615" h="2218690">
                  <a:moveTo>
                    <a:pt x="9823011" y="1966221"/>
                  </a:moveTo>
                  <a:lnTo>
                    <a:pt x="9886764" y="1902468"/>
                  </a:lnTo>
                </a:path>
                <a:path w="11905615" h="2218690">
                  <a:moveTo>
                    <a:pt x="10202493" y="1586739"/>
                  </a:moveTo>
                  <a:lnTo>
                    <a:pt x="10266246" y="1522986"/>
                  </a:lnTo>
                </a:path>
                <a:path w="11905615" h="2218690">
                  <a:moveTo>
                    <a:pt x="9823011" y="2092715"/>
                  </a:moveTo>
                  <a:lnTo>
                    <a:pt x="9886764" y="2028962"/>
                  </a:lnTo>
                </a:path>
                <a:path w="11905615" h="2218690">
                  <a:moveTo>
                    <a:pt x="9949505" y="1966221"/>
                  </a:moveTo>
                  <a:lnTo>
                    <a:pt x="10013258" y="1902468"/>
                  </a:lnTo>
                </a:path>
                <a:path w="11905615" h="2218690">
                  <a:moveTo>
                    <a:pt x="10202493" y="1713233"/>
                  </a:moveTo>
                  <a:lnTo>
                    <a:pt x="10266246" y="1649480"/>
                  </a:lnTo>
                </a:path>
                <a:path w="11905615" h="2218690">
                  <a:moveTo>
                    <a:pt x="10328987" y="1586739"/>
                  </a:moveTo>
                  <a:lnTo>
                    <a:pt x="10392740" y="1522986"/>
                  </a:lnTo>
                </a:path>
                <a:path w="11905615" h="2218690">
                  <a:moveTo>
                    <a:pt x="9823011" y="2218197"/>
                  </a:moveTo>
                  <a:lnTo>
                    <a:pt x="9886764" y="2155456"/>
                  </a:lnTo>
                </a:path>
                <a:path w="11905615" h="2218690">
                  <a:moveTo>
                    <a:pt x="9949505" y="2092715"/>
                  </a:moveTo>
                  <a:lnTo>
                    <a:pt x="10013258" y="2028962"/>
                  </a:lnTo>
                </a:path>
                <a:path w="11905615" h="2218690">
                  <a:moveTo>
                    <a:pt x="10075999" y="1966221"/>
                  </a:moveTo>
                  <a:lnTo>
                    <a:pt x="10139752" y="1902468"/>
                  </a:lnTo>
                </a:path>
                <a:path w="11905615" h="2218690">
                  <a:moveTo>
                    <a:pt x="10202493" y="1839727"/>
                  </a:moveTo>
                  <a:lnTo>
                    <a:pt x="10266246" y="1775974"/>
                  </a:lnTo>
                </a:path>
                <a:path w="11905615" h="2218690">
                  <a:moveTo>
                    <a:pt x="10328987" y="1713233"/>
                  </a:moveTo>
                  <a:lnTo>
                    <a:pt x="10392740" y="1649480"/>
                  </a:lnTo>
                </a:path>
                <a:path w="11905615" h="2218690">
                  <a:moveTo>
                    <a:pt x="10455481" y="1586739"/>
                  </a:moveTo>
                  <a:lnTo>
                    <a:pt x="10519234" y="1522986"/>
                  </a:lnTo>
                </a:path>
                <a:path w="11905615" h="2218690">
                  <a:moveTo>
                    <a:pt x="9949505" y="2218197"/>
                  </a:moveTo>
                  <a:lnTo>
                    <a:pt x="10013258" y="2155456"/>
                  </a:lnTo>
                </a:path>
                <a:path w="11905615" h="2218690">
                  <a:moveTo>
                    <a:pt x="10075999" y="2092715"/>
                  </a:moveTo>
                  <a:lnTo>
                    <a:pt x="10139752" y="2028962"/>
                  </a:lnTo>
                </a:path>
                <a:path w="11905615" h="2218690">
                  <a:moveTo>
                    <a:pt x="10202493" y="1966221"/>
                  </a:moveTo>
                  <a:lnTo>
                    <a:pt x="10266246" y="1902468"/>
                  </a:lnTo>
                </a:path>
                <a:path w="11905615" h="2218690">
                  <a:moveTo>
                    <a:pt x="10328987" y="1839727"/>
                  </a:moveTo>
                  <a:lnTo>
                    <a:pt x="10392740" y="1775974"/>
                  </a:lnTo>
                </a:path>
                <a:path w="11905615" h="2218690">
                  <a:moveTo>
                    <a:pt x="10455481" y="1713233"/>
                  </a:moveTo>
                  <a:lnTo>
                    <a:pt x="10519234" y="1649480"/>
                  </a:lnTo>
                </a:path>
                <a:path w="11905615" h="2218690">
                  <a:moveTo>
                    <a:pt x="10075999" y="2218197"/>
                  </a:moveTo>
                  <a:lnTo>
                    <a:pt x="10139752" y="2155456"/>
                  </a:lnTo>
                </a:path>
                <a:path w="11905615" h="2218690">
                  <a:moveTo>
                    <a:pt x="10202493" y="2092715"/>
                  </a:moveTo>
                  <a:lnTo>
                    <a:pt x="10266246" y="2028962"/>
                  </a:lnTo>
                </a:path>
                <a:path w="11905615" h="2218690">
                  <a:moveTo>
                    <a:pt x="10328987" y="1966221"/>
                  </a:moveTo>
                  <a:lnTo>
                    <a:pt x="10392740" y="1902468"/>
                  </a:lnTo>
                </a:path>
                <a:path w="11905615" h="2218690">
                  <a:moveTo>
                    <a:pt x="10455481" y="1839727"/>
                  </a:moveTo>
                  <a:lnTo>
                    <a:pt x="10519234" y="1775974"/>
                  </a:lnTo>
                </a:path>
                <a:path w="11905615" h="2218690">
                  <a:moveTo>
                    <a:pt x="10202493" y="2218197"/>
                  </a:moveTo>
                  <a:lnTo>
                    <a:pt x="10266246" y="2155456"/>
                  </a:lnTo>
                </a:path>
                <a:path w="11905615" h="2218690">
                  <a:moveTo>
                    <a:pt x="10328987" y="2092715"/>
                  </a:moveTo>
                  <a:lnTo>
                    <a:pt x="10392740" y="2028962"/>
                  </a:lnTo>
                </a:path>
                <a:path w="11905615" h="2218690">
                  <a:moveTo>
                    <a:pt x="10455481" y="1966221"/>
                  </a:moveTo>
                  <a:lnTo>
                    <a:pt x="10519234" y="1902468"/>
                  </a:lnTo>
                </a:path>
                <a:path w="11905615" h="2218690">
                  <a:moveTo>
                    <a:pt x="10834963" y="1586739"/>
                  </a:moveTo>
                  <a:lnTo>
                    <a:pt x="10897704" y="1522986"/>
                  </a:lnTo>
                </a:path>
                <a:path w="11905615" h="2218690">
                  <a:moveTo>
                    <a:pt x="10328987" y="2218197"/>
                  </a:moveTo>
                  <a:lnTo>
                    <a:pt x="10392740" y="2155456"/>
                  </a:lnTo>
                </a:path>
                <a:path w="11905615" h="2218690">
                  <a:moveTo>
                    <a:pt x="10455481" y="2092715"/>
                  </a:moveTo>
                  <a:lnTo>
                    <a:pt x="10519234" y="2028962"/>
                  </a:lnTo>
                </a:path>
                <a:path w="11905615" h="2218690">
                  <a:moveTo>
                    <a:pt x="10834963" y="1713233"/>
                  </a:moveTo>
                  <a:lnTo>
                    <a:pt x="10897704" y="1649480"/>
                  </a:lnTo>
                </a:path>
                <a:path w="11905615" h="2218690">
                  <a:moveTo>
                    <a:pt x="10455481" y="2218197"/>
                  </a:moveTo>
                  <a:lnTo>
                    <a:pt x="10519234" y="2155456"/>
                  </a:lnTo>
                </a:path>
                <a:path w="11905615" h="2218690">
                  <a:moveTo>
                    <a:pt x="10834963" y="1839727"/>
                  </a:moveTo>
                  <a:lnTo>
                    <a:pt x="10897704" y="1775974"/>
                  </a:lnTo>
                </a:path>
                <a:path w="11905615" h="2218690">
                  <a:moveTo>
                    <a:pt x="10834963" y="1966221"/>
                  </a:moveTo>
                  <a:lnTo>
                    <a:pt x="10897704" y="1902468"/>
                  </a:lnTo>
                </a:path>
                <a:path w="11905615" h="2218690">
                  <a:moveTo>
                    <a:pt x="10834963" y="2092715"/>
                  </a:moveTo>
                  <a:lnTo>
                    <a:pt x="10897704" y="2028962"/>
                  </a:lnTo>
                </a:path>
                <a:path w="11905615" h="2218690">
                  <a:moveTo>
                    <a:pt x="10834963" y="2218197"/>
                  </a:moveTo>
                  <a:lnTo>
                    <a:pt x="10897704" y="2155456"/>
                  </a:lnTo>
                </a:path>
                <a:path w="11905615" h="2218690">
                  <a:moveTo>
                    <a:pt x="11467432" y="1586739"/>
                  </a:moveTo>
                  <a:lnTo>
                    <a:pt x="11530173" y="1522986"/>
                  </a:lnTo>
                </a:path>
                <a:path w="11905615" h="2218690">
                  <a:moveTo>
                    <a:pt x="11467432" y="1713233"/>
                  </a:moveTo>
                  <a:lnTo>
                    <a:pt x="11530173" y="1649480"/>
                  </a:lnTo>
                </a:path>
                <a:path w="11905615" h="2218690">
                  <a:moveTo>
                    <a:pt x="11593926" y="1586739"/>
                  </a:moveTo>
                  <a:lnTo>
                    <a:pt x="11656667" y="1522986"/>
                  </a:lnTo>
                </a:path>
                <a:path w="11905615" h="2218690">
                  <a:moveTo>
                    <a:pt x="11467432" y="1839727"/>
                  </a:moveTo>
                  <a:lnTo>
                    <a:pt x="11530173" y="1775974"/>
                  </a:lnTo>
                </a:path>
                <a:path w="11905615" h="2218690">
                  <a:moveTo>
                    <a:pt x="11593926" y="1713233"/>
                  </a:moveTo>
                  <a:lnTo>
                    <a:pt x="11656667" y="1649480"/>
                  </a:lnTo>
                </a:path>
                <a:path w="11905615" h="2218690">
                  <a:moveTo>
                    <a:pt x="11720420" y="1586739"/>
                  </a:moveTo>
                  <a:lnTo>
                    <a:pt x="11783161" y="1522986"/>
                  </a:lnTo>
                </a:path>
                <a:path w="11905615" h="2218690">
                  <a:moveTo>
                    <a:pt x="11467432" y="1966221"/>
                  </a:moveTo>
                  <a:lnTo>
                    <a:pt x="11530173" y="1902468"/>
                  </a:lnTo>
                </a:path>
                <a:path w="11905615" h="2218690">
                  <a:moveTo>
                    <a:pt x="11593926" y="1839727"/>
                  </a:moveTo>
                  <a:lnTo>
                    <a:pt x="11656667" y="1775974"/>
                  </a:lnTo>
                </a:path>
                <a:path w="11905615" h="2218690">
                  <a:moveTo>
                    <a:pt x="11720420" y="1713233"/>
                  </a:moveTo>
                  <a:lnTo>
                    <a:pt x="11783161" y="1649480"/>
                  </a:lnTo>
                </a:path>
                <a:path w="11905615" h="2218690">
                  <a:moveTo>
                    <a:pt x="11467432" y="2092715"/>
                  </a:moveTo>
                  <a:lnTo>
                    <a:pt x="11530173" y="2028962"/>
                  </a:lnTo>
                </a:path>
                <a:path w="11905615" h="2218690">
                  <a:moveTo>
                    <a:pt x="11593926" y="1966221"/>
                  </a:moveTo>
                  <a:lnTo>
                    <a:pt x="11656667" y="1902468"/>
                  </a:lnTo>
                </a:path>
                <a:path w="11905615" h="2218690">
                  <a:moveTo>
                    <a:pt x="11720420" y="1839727"/>
                  </a:moveTo>
                  <a:lnTo>
                    <a:pt x="11783161" y="1775974"/>
                  </a:lnTo>
                </a:path>
                <a:path w="11905615" h="2218690">
                  <a:moveTo>
                    <a:pt x="11467432" y="2218197"/>
                  </a:moveTo>
                  <a:lnTo>
                    <a:pt x="11530173" y="2155456"/>
                  </a:lnTo>
                </a:path>
                <a:path w="11905615" h="2218690">
                  <a:moveTo>
                    <a:pt x="11593926" y="2092715"/>
                  </a:moveTo>
                  <a:lnTo>
                    <a:pt x="11656667" y="2028962"/>
                  </a:lnTo>
                </a:path>
                <a:path w="11905615" h="2218690">
                  <a:moveTo>
                    <a:pt x="11720420" y="1966221"/>
                  </a:moveTo>
                  <a:lnTo>
                    <a:pt x="11783161" y="1902468"/>
                  </a:lnTo>
                </a:path>
                <a:path w="11905615" h="2218690">
                  <a:moveTo>
                    <a:pt x="11593926" y="2218197"/>
                  </a:moveTo>
                  <a:lnTo>
                    <a:pt x="11656667" y="2155456"/>
                  </a:lnTo>
                </a:path>
                <a:path w="11905615" h="2218690">
                  <a:moveTo>
                    <a:pt x="11720420" y="2092715"/>
                  </a:moveTo>
                  <a:lnTo>
                    <a:pt x="11783161" y="2028962"/>
                  </a:lnTo>
                </a:path>
                <a:path w="11905615" h="2218690">
                  <a:moveTo>
                    <a:pt x="11720420" y="2218197"/>
                  </a:moveTo>
                  <a:lnTo>
                    <a:pt x="11783161" y="21554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1713351" y="701616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0.0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50610" y="808884"/>
            <a:ext cx="2832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latin typeface="Cambria"/>
                <a:cs typeface="Cambria"/>
              </a:rPr>
              <a:t>102.20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1612950" y="1137333"/>
            <a:ext cx="10673080" cy="3320415"/>
            <a:chOff x="1612950" y="1137333"/>
            <a:chExt cx="10673080" cy="3320415"/>
          </a:xfrm>
        </p:grpSpPr>
        <p:sp>
          <p:nvSpPr>
            <p:cNvPr id="60" name="object 60"/>
            <p:cNvSpPr/>
            <p:nvPr/>
          </p:nvSpPr>
          <p:spPr>
            <a:xfrm>
              <a:off x="1616760" y="1141143"/>
              <a:ext cx="435609" cy="0"/>
            </a:xfrm>
            <a:custGeom>
              <a:avLst/>
              <a:gdLst/>
              <a:ahLst/>
              <a:cxnLst/>
              <a:rect l="l" t="t" r="r" b="b"/>
              <a:pathLst>
                <a:path w="435610">
                  <a:moveTo>
                    <a:pt x="435139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2234154" y="1642059"/>
              <a:ext cx="48895" cy="2812415"/>
            </a:xfrm>
            <a:custGeom>
              <a:avLst/>
              <a:gdLst/>
              <a:ahLst/>
              <a:cxnLst/>
              <a:rect l="l" t="t" r="r" b="b"/>
              <a:pathLst>
                <a:path w="48895" h="2812415">
                  <a:moveTo>
                    <a:pt x="0" y="0"/>
                  </a:moveTo>
                  <a:lnTo>
                    <a:pt x="0" y="2812212"/>
                  </a:lnTo>
                </a:path>
                <a:path w="48895" h="2812415">
                  <a:moveTo>
                    <a:pt x="48573" y="0"/>
                  </a:moveTo>
                  <a:lnTo>
                    <a:pt x="48573" y="28122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" name="object 62"/>
          <p:cNvSpPr txBox="1"/>
          <p:nvPr/>
        </p:nvSpPr>
        <p:spPr>
          <a:xfrm>
            <a:off x="1728530" y="1015321"/>
            <a:ext cx="2832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5" dirty="0">
                <a:solidFill>
                  <a:srgbClr val="0000FF"/>
                </a:solidFill>
                <a:latin typeface="Cambria"/>
                <a:cs typeface="Cambria"/>
              </a:rPr>
              <a:t>100.90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647574" y="1119552"/>
            <a:ext cx="36893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solidFill>
                  <a:srgbClr val="0000FF"/>
                </a:solidFill>
                <a:latin typeface="Cambria"/>
                <a:cs typeface="Cambria"/>
              </a:rPr>
              <a:t>23.05.03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64" name="object 6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663310" y="1048043"/>
            <a:ext cx="67800" cy="96135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12975358" y="1015321"/>
            <a:ext cx="48768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1.2    </a:t>
            </a:r>
            <a:r>
              <a:rPr sz="750" spc="-65" dirty="0">
                <a:latin typeface="Cambria"/>
                <a:cs typeface="Cambria"/>
              </a:rPr>
              <a:t> </a:t>
            </a:r>
            <a:r>
              <a:rPr sz="750" spc="-35" dirty="0">
                <a:solidFill>
                  <a:srgbClr val="0000FF"/>
                </a:solidFill>
                <a:latin typeface="Cambria"/>
                <a:cs typeface="Cambria"/>
              </a:rPr>
              <a:t>100.90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3098815" y="1119552"/>
            <a:ext cx="36893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solidFill>
                  <a:srgbClr val="0000FF"/>
                </a:solidFill>
                <a:latin typeface="Cambria"/>
                <a:cs typeface="Cambria"/>
              </a:rPr>
              <a:t>22.05.03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67" name="object 6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114552" y="1048043"/>
            <a:ext cx="67800" cy="96135"/>
          </a:xfrm>
          <a:prstGeom prst="rect">
            <a:avLst/>
          </a:prstGeom>
        </p:spPr>
      </p:pic>
      <p:sp>
        <p:nvSpPr>
          <p:cNvPr id="68" name="object 68"/>
          <p:cNvSpPr txBox="1"/>
          <p:nvPr/>
        </p:nvSpPr>
        <p:spPr>
          <a:xfrm>
            <a:off x="1728530" y="1444388"/>
            <a:ext cx="2330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solidFill>
                  <a:srgbClr val="0000FF"/>
                </a:solidFill>
                <a:latin typeface="Cambria"/>
                <a:cs typeface="Cambria"/>
              </a:rPr>
              <a:t>99.10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647574" y="1548619"/>
            <a:ext cx="3549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0" dirty="0">
                <a:solidFill>
                  <a:srgbClr val="0000FF"/>
                </a:solidFill>
                <a:latin typeface="Cambria"/>
                <a:cs typeface="Cambria"/>
              </a:rPr>
              <a:t>26.12.07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70" name="object 7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663310" y="1477111"/>
            <a:ext cx="67800" cy="96135"/>
          </a:xfrm>
          <a:prstGeom prst="rect">
            <a:avLst/>
          </a:prstGeom>
        </p:spPr>
      </p:pic>
      <p:sp>
        <p:nvSpPr>
          <p:cNvPr id="71" name="object 71"/>
          <p:cNvSpPr txBox="1"/>
          <p:nvPr/>
        </p:nvSpPr>
        <p:spPr>
          <a:xfrm>
            <a:off x="12972322" y="1634636"/>
            <a:ext cx="4521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3.8</a:t>
            </a:r>
            <a:r>
              <a:rPr sz="750" spc="405" dirty="0">
                <a:latin typeface="Cambria"/>
                <a:cs typeface="Cambria"/>
              </a:rPr>
              <a:t> </a:t>
            </a:r>
            <a:r>
              <a:rPr sz="750" spc="-15" dirty="0">
                <a:solidFill>
                  <a:srgbClr val="0000FF"/>
                </a:solidFill>
                <a:latin typeface="Cambria"/>
                <a:cs typeface="Cambria"/>
              </a:rPr>
              <a:t>98.30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3095780" y="1739878"/>
            <a:ext cx="3549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0" dirty="0">
                <a:solidFill>
                  <a:srgbClr val="0000FF"/>
                </a:solidFill>
                <a:latin typeface="Cambria"/>
                <a:cs typeface="Cambria"/>
              </a:rPr>
              <a:t>26.12.07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1613586" y="1667358"/>
            <a:ext cx="11565890" cy="454659"/>
            <a:chOff x="1613586" y="1667358"/>
            <a:chExt cx="11565890" cy="454659"/>
          </a:xfrm>
        </p:grpSpPr>
        <p:pic>
          <p:nvPicPr>
            <p:cNvPr id="74" name="object 7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11516" y="1667358"/>
              <a:ext cx="67800" cy="96135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1616761" y="1784744"/>
              <a:ext cx="8691880" cy="334010"/>
            </a:xfrm>
            <a:custGeom>
              <a:avLst/>
              <a:gdLst/>
              <a:ahLst/>
              <a:cxnLst/>
              <a:rect l="l" t="t" r="r" b="b"/>
              <a:pathLst>
                <a:path w="8691880" h="334010">
                  <a:moveTo>
                    <a:pt x="772118" y="0"/>
                  </a:moveTo>
                  <a:lnTo>
                    <a:pt x="0" y="0"/>
                  </a:lnTo>
                </a:path>
                <a:path w="8691880" h="334010">
                  <a:moveTo>
                    <a:pt x="8234248" y="333943"/>
                  </a:moveTo>
                  <a:lnTo>
                    <a:pt x="8281810" y="333943"/>
                  </a:lnTo>
                </a:path>
                <a:path w="8691880" h="334010">
                  <a:moveTo>
                    <a:pt x="8281810" y="333943"/>
                  </a:moveTo>
                  <a:lnTo>
                    <a:pt x="8234248" y="333943"/>
                  </a:lnTo>
                </a:path>
                <a:path w="8691880" h="334010">
                  <a:moveTo>
                    <a:pt x="8691650" y="332932"/>
                  </a:moveTo>
                  <a:lnTo>
                    <a:pt x="7969117" y="302573"/>
                  </a:lnTo>
                </a:path>
                <a:path w="8691880" h="334010">
                  <a:moveTo>
                    <a:pt x="7897268" y="299537"/>
                  </a:moveTo>
                  <a:lnTo>
                    <a:pt x="7182830" y="269179"/>
                  </a:lnTo>
                </a:path>
                <a:path w="8691880" h="334010">
                  <a:moveTo>
                    <a:pt x="7110982" y="266143"/>
                  </a:moveTo>
                  <a:lnTo>
                    <a:pt x="6395532" y="236796"/>
                  </a:lnTo>
                </a:path>
                <a:path w="8691880" h="334010">
                  <a:moveTo>
                    <a:pt x="6324696" y="233760"/>
                  </a:moveTo>
                  <a:lnTo>
                    <a:pt x="5602162" y="203402"/>
                  </a:lnTo>
                </a:path>
                <a:path w="8691880" h="334010">
                  <a:moveTo>
                    <a:pt x="5530314" y="200366"/>
                  </a:moveTo>
                  <a:lnTo>
                    <a:pt x="4807780" y="170007"/>
                  </a:lnTo>
                </a:path>
                <a:path w="8691880" h="334010">
                  <a:moveTo>
                    <a:pt x="4735932" y="166971"/>
                  </a:moveTo>
                  <a:lnTo>
                    <a:pt x="4021494" y="136613"/>
                  </a:lnTo>
                </a:path>
                <a:path w="8691880" h="334010">
                  <a:moveTo>
                    <a:pt x="3950658" y="133577"/>
                  </a:moveTo>
                  <a:lnTo>
                    <a:pt x="3234196" y="103219"/>
                  </a:lnTo>
                </a:path>
                <a:path w="8691880" h="334010">
                  <a:moveTo>
                    <a:pt x="3163359" y="100183"/>
                  </a:moveTo>
                  <a:lnTo>
                    <a:pt x="2447910" y="69824"/>
                  </a:lnTo>
                </a:path>
                <a:path w="8691880" h="334010">
                  <a:moveTo>
                    <a:pt x="2376061" y="67800"/>
                  </a:moveTo>
                  <a:lnTo>
                    <a:pt x="1604954" y="34406"/>
                  </a:lnTo>
                </a:path>
                <a:path w="8691880" h="334010">
                  <a:moveTo>
                    <a:pt x="1533106" y="32382"/>
                  </a:moveTo>
                  <a:lnTo>
                    <a:pt x="7721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" name="object 76"/>
          <p:cNvSpPr txBox="1"/>
          <p:nvPr/>
        </p:nvSpPr>
        <p:spPr>
          <a:xfrm>
            <a:off x="2177837" y="1658923"/>
            <a:ext cx="4762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25" dirty="0">
                <a:latin typeface="Cambria"/>
                <a:cs typeface="Cambria"/>
              </a:rPr>
              <a:t>4.4  </a:t>
            </a:r>
            <a:r>
              <a:rPr sz="750" spc="100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98.20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10380260" y="2118688"/>
            <a:ext cx="3142615" cy="47625"/>
          </a:xfrm>
          <a:custGeom>
            <a:avLst/>
            <a:gdLst/>
            <a:ahLst/>
            <a:cxnLst/>
            <a:rect l="l" t="t" r="r" b="b"/>
            <a:pathLst>
              <a:path w="3142615" h="47625">
                <a:moveTo>
                  <a:pt x="1853894" y="47561"/>
                </a:moveTo>
                <a:lnTo>
                  <a:pt x="910756" y="23274"/>
                </a:lnTo>
              </a:path>
              <a:path w="3142615" h="47625">
                <a:moveTo>
                  <a:pt x="839919" y="21250"/>
                </a:moveTo>
                <a:lnTo>
                  <a:pt x="0" y="0"/>
                </a:lnTo>
              </a:path>
              <a:path w="3142615" h="47625">
                <a:moveTo>
                  <a:pt x="3142109" y="47561"/>
                </a:moveTo>
                <a:lnTo>
                  <a:pt x="2288022" y="47561"/>
                </a:lnTo>
              </a:path>
              <a:path w="3142615" h="47625">
                <a:moveTo>
                  <a:pt x="2217185" y="47561"/>
                </a:moveTo>
                <a:lnTo>
                  <a:pt x="1853894" y="475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12071685" y="2040428"/>
            <a:ext cx="4762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5.5    </a:t>
            </a:r>
            <a:r>
              <a:rPr sz="750" spc="1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96.60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981762" y="1716604"/>
            <a:ext cx="6159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35" dirty="0">
                <a:latin typeface="Cambria"/>
                <a:cs typeface="Cambria"/>
              </a:rPr>
              <a:t>1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80" name="object 8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943865" y="1717955"/>
            <a:ext cx="148756" cy="148756"/>
          </a:xfrm>
          <a:prstGeom prst="rect">
            <a:avLst/>
          </a:prstGeom>
        </p:spPr>
      </p:pic>
      <p:sp>
        <p:nvSpPr>
          <p:cNvPr id="81" name="object 81"/>
          <p:cNvSpPr txBox="1"/>
          <p:nvPr/>
        </p:nvSpPr>
        <p:spPr>
          <a:xfrm>
            <a:off x="11589996" y="1828930"/>
            <a:ext cx="6159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35" dirty="0">
                <a:latin typeface="Cambria"/>
                <a:cs typeface="Cambria"/>
              </a:rPr>
              <a:t>1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82" name="object 82"/>
          <p:cNvGrpSpPr/>
          <p:nvPr/>
        </p:nvGrpSpPr>
        <p:grpSpPr>
          <a:xfrm>
            <a:off x="1613586" y="1829270"/>
            <a:ext cx="10087610" cy="483234"/>
            <a:chOff x="1613586" y="1829270"/>
            <a:chExt cx="10087610" cy="483234"/>
          </a:xfrm>
        </p:grpSpPr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552099" y="1829270"/>
              <a:ext cx="148756" cy="148756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616761" y="2308935"/>
              <a:ext cx="772160" cy="0"/>
            </a:xfrm>
            <a:custGeom>
              <a:avLst/>
              <a:gdLst/>
              <a:ahLst/>
              <a:cxnLst/>
              <a:rect l="l" t="t" r="r" b="b"/>
              <a:pathLst>
                <a:path w="772160">
                  <a:moveTo>
                    <a:pt x="77211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/>
          <p:nvPr/>
        </p:nvSpPr>
        <p:spPr>
          <a:xfrm>
            <a:off x="2177837" y="2183113"/>
            <a:ext cx="4762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6.6    </a:t>
            </a:r>
            <a:r>
              <a:rPr sz="750" spc="1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96.00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388879" y="2007373"/>
            <a:ext cx="5292725" cy="301625"/>
          </a:xfrm>
          <a:custGeom>
            <a:avLst/>
            <a:gdLst/>
            <a:ahLst/>
            <a:cxnLst/>
            <a:rect l="l" t="t" r="r" b="b"/>
            <a:pathLst>
              <a:path w="5292725" h="301625">
                <a:moveTo>
                  <a:pt x="0" y="301561"/>
                </a:moveTo>
                <a:lnTo>
                  <a:pt x="760987" y="258047"/>
                </a:lnTo>
              </a:path>
              <a:path w="5292725" h="301625">
                <a:moveTo>
                  <a:pt x="832835" y="253999"/>
                </a:moveTo>
                <a:lnTo>
                  <a:pt x="1603942" y="210485"/>
                </a:lnTo>
              </a:path>
              <a:path w="5292725" h="301625">
                <a:moveTo>
                  <a:pt x="1675791" y="206438"/>
                </a:moveTo>
                <a:lnTo>
                  <a:pt x="2391241" y="164948"/>
                </a:lnTo>
              </a:path>
              <a:path w="5292725" h="301625">
                <a:moveTo>
                  <a:pt x="2462077" y="160900"/>
                </a:moveTo>
                <a:lnTo>
                  <a:pt x="3178539" y="120422"/>
                </a:lnTo>
              </a:path>
              <a:path w="5292725" h="301625">
                <a:moveTo>
                  <a:pt x="3249375" y="116374"/>
                </a:moveTo>
                <a:lnTo>
                  <a:pt x="3963813" y="75896"/>
                </a:lnTo>
              </a:path>
              <a:path w="5292725" h="301625">
                <a:moveTo>
                  <a:pt x="4035662" y="71848"/>
                </a:moveTo>
                <a:lnTo>
                  <a:pt x="4758195" y="30358"/>
                </a:lnTo>
              </a:path>
              <a:path w="5292725" h="301625">
                <a:moveTo>
                  <a:pt x="4830043" y="26310"/>
                </a:moveTo>
                <a:lnTo>
                  <a:pt x="52925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3369916" y="1902802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88" name="object 8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32018" y="1903142"/>
            <a:ext cx="148756" cy="148756"/>
          </a:xfrm>
          <a:prstGeom prst="rect">
            <a:avLst/>
          </a:prstGeom>
        </p:spPr>
      </p:pic>
      <p:sp>
        <p:nvSpPr>
          <p:cNvPr id="89" name="object 89"/>
          <p:cNvSpPr txBox="1"/>
          <p:nvPr/>
        </p:nvSpPr>
        <p:spPr>
          <a:xfrm>
            <a:off x="2177837" y="1944293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5.6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2310959" y="207112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35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1728530" y="1944293"/>
            <a:ext cx="2476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solidFill>
                  <a:srgbClr val="0000FF"/>
                </a:solidFill>
                <a:latin typeface="Cambria"/>
                <a:cs typeface="Cambria"/>
              </a:rPr>
              <a:t>97.00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647574" y="2049535"/>
            <a:ext cx="3549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0" dirty="0">
                <a:solidFill>
                  <a:srgbClr val="0000FF"/>
                </a:solidFill>
                <a:latin typeface="Cambria"/>
                <a:cs typeface="Cambria"/>
              </a:rPr>
              <a:t>29.08.21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93" name="object 93"/>
          <p:cNvGrpSpPr/>
          <p:nvPr/>
        </p:nvGrpSpPr>
        <p:grpSpPr>
          <a:xfrm>
            <a:off x="1663310" y="1978027"/>
            <a:ext cx="8238490" cy="239395"/>
            <a:chOff x="1663310" y="1978027"/>
            <a:chExt cx="8238490" cy="239395"/>
          </a:xfrm>
        </p:grpSpPr>
        <p:pic>
          <p:nvPicPr>
            <p:cNvPr id="94" name="object 9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63310" y="1978027"/>
              <a:ext cx="67800" cy="96135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9851009" y="221381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61" y="0"/>
                  </a:lnTo>
                </a:path>
                <a:path w="47625">
                  <a:moveTo>
                    <a:pt x="4756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" name="object 96"/>
          <p:cNvSpPr txBox="1"/>
          <p:nvPr/>
        </p:nvSpPr>
        <p:spPr>
          <a:xfrm>
            <a:off x="9687528" y="1992867"/>
            <a:ext cx="575310" cy="24066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825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5.4   </a:t>
            </a:r>
            <a:r>
              <a:rPr sz="750" spc="120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96.80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25"/>
              </a:lnSpc>
              <a:tabLst>
                <a:tab pos="333375" algn="l"/>
              </a:tabLst>
            </a:pPr>
            <a:r>
              <a:rPr sz="750" spc="-10" dirty="0">
                <a:latin typeface="Cambria"/>
                <a:cs typeface="Cambria"/>
              </a:rPr>
              <a:t>5.8	</a:t>
            </a:r>
            <a:r>
              <a:rPr sz="750" spc="-5" dirty="0">
                <a:solidFill>
                  <a:srgbClr val="0000FF"/>
                </a:solidFill>
                <a:latin typeface="Cambria"/>
                <a:cs typeface="Cambria"/>
              </a:rPr>
              <a:t>96.40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9927360" y="2192220"/>
            <a:ext cx="3549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30" dirty="0">
                <a:solidFill>
                  <a:srgbClr val="0000FF"/>
                </a:solidFill>
                <a:latin typeface="Cambria"/>
                <a:cs typeface="Cambria"/>
              </a:rPr>
              <a:t>29.08.21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98" name="object 98"/>
          <p:cNvGrpSpPr/>
          <p:nvPr/>
        </p:nvGrpSpPr>
        <p:grpSpPr>
          <a:xfrm>
            <a:off x="1613586" y="2067316"/>
            <a:ext cx="10624820" cy="1008380"/>
            <a:chOff x="1613586" y="2067316"/>
            <a:chExt cx="10624820" cy="1008380"/>
          </a:xfrm>
        </p:grpSpPr>
        <p:pic>
          <p:nvPicPr>
            <p:cNvPr id="99" name="object 9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943096" y="2120712"/>
              <a:ext cx="67800" cy="96135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2388879" y="2071126"/>
              <a:ext cx="9845675" cy="142875"/>
            </a:xfrm>
            <a:custGeom>
              <a:avLst/>
              <a:gdLst/>
              <a:ahLst/>
              <a:cxnLst/>
              <a:rect l="l" t="t" r="r" b="b"/>
              <a:pathLst>
                <a:path w="9845675" h="142875">
                  <a:moveTo>
                    <a:pt x="0" y="0"/>
                  </a:moveTo>
                  <a:lnTo>
                    <a:pt x="760987" y="13155"/>
                  </a:lnTo>
                </a:path>
                <a:path w="9845675" h="142875">
                  <a:moveTo>
                    <a:pt x="832835" y="14167"/>
                  </a:moveTo>
                  <a:lnTo>
                    <a:pt x="1603942" y="28334"/>
                  </a:lnTo>
                </a:path>
                <a:path w="9845675" h="142875">
                  <a:moveTo>
                    <a:pt x="1675791" y="29346"/>
                  </a:moveTo>
                  <a:lnTo>
                    <a:pt x="2391241" y="42501"/>
                  </a:lnTo>
                </a:path>
                <a:path w="9845675" h="142875">
                  <a:moveTo>
                    <a:pt x="2462077" y="43513"/>
                  </a:moveTo>
                  <a:lnTo>
                    <a:pt x="3178539" y="56669"/>
                  </a:lnTo>
                </a:path>
                <a:path w="9845675" h="142875">
                  <a:moveTo>
                    <a:pt x="3249375" y="57681"/>
                  </a:moveTo>
                  <a:lnTo>
                    <a:pt x="3963813" y="70836"/>
                  </a:lnTo>
                </a:path>
                <a:path w="9845675" h="142875">
                  <a:moveTo>
                    <a:pt x="4035662" y="71848"/>
                  </a:moveTo>
                  <a:lnTo>
                    <a:pt x="4758195" y="85003"/>
                  </a:lnTo>
                </a:path>
                <a:path w="9845675" h="142875">
                  <a:moveTo>
                    <a:pt x="4830043" y="87027"/>
                  </a:moveTo>
                  <a:lnTo>
                    <a:pt x="5552577" y="99171"/>
                  </a:lnTo>
                </a:path>
                <a:path w="9845675" h="142875">
                  <a:moveTo>
                    <a:pt x="5623413" y="101195"/>
                  </a:moveTo>
                  <a:lnTo>
                    <a:pt x="6338863" y="113338"/>
                  </a:lnTo>
                </a:path>
                <a:path w="9845675" h="142875">
                  <a:moveTo>
                    <a:pt x="6410711" y="115362"/>
                  </a:moveTo>
                  <a:lnTo>
                    <a:pt x="7125149" y="127505"/>
                  </a:lnTo>
                </a:path>
                <a:path w="9845675" h="142875">
                  <a:moveTo>
                    <a:pt x="7196998" y="129529"/>
                  </a:moveTo>
                  <a:lnTo>
                    <a:pt x="7919531" y="142685"/>
                  </a:lnTo>
                </a:path>
                <a:path w="9845675" h="142875">
                  <a:moveTo>
                    <a:pt x="7991379" y="142685"/>
                  </a:moveTo>
                  <a:lnTo>
                    <a:pt x="8831299" y="142685"/>
                  </a:lnTo>
                </a:path>
                <a:path w="9845675" h="142875">
                  <a:moveTo>
                    <a:pt x="8902136" y="142685"/>
                  </a:moveTo>
                  <a:lnTo>
                    <a:pt x="9845274" y="142685"/>
                  </a:lnTo>
                </a:path>
              </a:pathLst>
            </a:custGeom>
            <a:ln w="7083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616761" y="3071946"/>
              <a:ext cx="772160" cy="0"/>
            </a:xfrm>
            <a:custGeom>
              <a:avLst/>
              <a:gdLst/>
              <a:ahLst/>
              <a:cxnLst/>
              <a:rect l="l" t="t" r="r" b="b"/>
              <a:pathLst>
                <a:path w="772160">
                  <a:moveTo>
                    <a:pt x="77211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" name="object 102"/>
          <p:cNvSpPr txBox="1"/>
          <p:nvPr/>
        </p:nvSpPr>
        <p:spPr>
          <a:xfrm>
            <a:off x="2177837" y="2946125"/>
            <a:ext cx="4762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9.8    </a:t>
            </a:r>
            <a:r>
              <a:rPr sz="750" spc="1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92.80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9851009" y="311950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561" y="0"/>
                </a:lnTo>
              </a:path>
              <a:path w="47625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/>
          <p:nvPr/>
        </p:nvSpPr>
        <p:spPr>
          <a:xfrm>
            <a:off x="9687528" y="2993686"/>
            <a:ext cx="4762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9.6    </a:t>
            </a:r>
            <a:r>
              <a:rPr sz="750" spc="1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92.60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2388879" y="3071946"/>
            <a:ext cx="11134090" cy="120014"/>
          </a:xfrm>
          <a:custGeom>
            <a:avLst/>
            <a:gdLst/>
            <a:ahLst/>
            <a:cxnLst/>
            <a:rect l="l" t="t" r="r" b="b"/>
            <a:pathLst>
              <a:path w="11134090" h="120014">
                <a:moveTo>
                  <a:pt x="0" y="0"/>
                </a:moveTo>
                <a:lnTo>
                  <a:pt x="760987" y="5059"/>
                </a:lnTo>
              </a:path>
              <a:path w="11134090" h="120014">
                <a:moveTo>
                  <a:pt x="832835" y="5059"/>
                </a:moveTo>
                <a:lnTo>
                  <a:pt x="1603942" y="10119"/>
                </a:lnTo>
              </a:path>
              <a:path w="11134090" h="120014">
                <a:moveTo>
                  <a:pt x="1675791" y="10119"/>
                </a:moveTo>
                <a:lnTo>
                  <a:pt x="2391241" y="14167"/>
                </a:lnTo>
              </a:path>
              <a:path w="11134090" h="120014">
                <a:moveTo>
                  <a:pt x="2462077" y="15179"/>
                </a:moveTo>
                <a:lnTo>
                  <a:pt x="3178539" y="19227"/>
                </a:lnTo>
              </a:path>
              <a:path w="11134090" h="120014">
                <a:moveTo>
                  <a:pt x="3249375" y="19227"/>
                </a:moveTo>
                <a:lnTo>
                  <a:pt x="3963813" y="24286"/>
                </a:lnTo>
              </a:path>
              <a:path w="11134090" h="120014">
                <a:moveTo>
                  <a:pt x="4035662" y="24286"/>
                </a:moveTo>
                <a:lnTo>
                  <a:pt x="4758195" y="28334"/>
                </a:lnTo>
              </a:path>
              <a:path w="11134090" h="120014">
                <a:moveTo>
                  <a:pt x="4830043" y="29346"/>
                </a:moveTo>
                <a:lnTo>
                  <a:pt x="5552577" y="33394"/>
                </a:lnTo>
              </a:path>
              <a:path w="11134090" h="120014">
                <a:moveTo>
                  <a:pt x="5623413" y="33394"/>
                </a:moveTo>
                <a:lnTo>
                  <a:pt x="6338863" y="38454"/>
                </a:lnTo>
              </a:path>
              <a:path w="11134090" h="120014">
                <a:moveTo>
                  <a:pt x="6410711" y="38454"/>
                </a:moveTo>
                <a:lnTo>
                  <a:pt x="7125149" y="42501"/>
                </a:lnTo>
              </a:path>
              <a:path w="11134090" h="120014">
                <a:moveTo>
                  <a:pt x="7196998" y="43513"/>
                </a:moveTo>
                <a:lnTo>
                  <a:pt x="7509691" y="45537"/>
                </a:lnTo>
              </a:path>
              <a:path w="11134090" h="120014">
                <a:moveTo>
                  <a:pt x="9845274" y="119410"/>
                </a:moveTo>
                <a:lnTo>
                  <a:pt x="8902136" y="89051"/>
                </a:lnTo>
              </a:path>
              <a:path w="11134090" h="120014">
                <a:moveTo>
                  <a:pt x="8831299" y="87027"/>
                </a:moveTo>
                <a:lnTo>
                  <a:pt x="7991379" y="60717"/>
                </a:lnTo>
              </a:path>
              <a:path w="11134090" h="120014">
                <a:moveTo>
                  <a:pt x="7919531" y="57681"/>
                </a:moveTo>
                <a:lnTo>
                  <a:pt x="7509691" y="45537"/>
                </a:lnTo>
              </a:path>
              <a:path w="11134090" h="120014">
                <a:moveTo>
                  <a:pt x="9845274" y="119410"/>
                </a:moveTo>
                <a:lnTo>
                  <a:pt x="9893848" y="119410"/>
                </a:lnTo>
              </a:path>
              <a:path w="11134090" h="120014">
                <a:moveTo>
                  <a:pt x="11133488" y="119410"/>
                </a:moveTo>
                <a:lnTo>
                  <a:pt x="10279402" y="119410"/>
                </a:lnTo>
              </a:path>
              <a:path w="11134090" h="120014">
                <a:moveTo>
                  <a:pt x="10208565" y="119410"/>
                </a:moveTo>
                <a:lnTo>
                  <a:pt x="9845274" y="11941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 txBox="1"/>
          <p:nvPr/>
        </p:nvSpPr>
        <p:spPr>
          <a:xfrm>
            <a:off x="12071685" y="3065534"/>
            <a:ext cx="4762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9.8    </a:t>
            </a:r>
            <a:r>
              <a:rPr sz="750" spc="15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92.30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981762" y="2529201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943865" y="2529540"/>
            <a:ext cx="148756" cy="148756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1589996" y="2529201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110" name="object 110"/>
          <p:cNvGrpSpPr/>
          <p:nvPr/>
        </p:nvGrpSpPr>
        <p:grpSpPr>
          <a:xfrm>
            <a:off x="1613586" y="2529540"/>
            <a:ext cx="10087610" cy="1069975"/>
            <a:chOff x="1613586" y="2529540"/>
            <a:chExt cx="10087610" cy="1069975"/>
          </a:xfrm>
        </p:grpSpPr>
        <p:pic>
          <p:nvPicPr>
            <p:cNvPr id="111" name="object 1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552099" y="2529540"/>
              <a:ext cx="148756" cy="148756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1616761" y="3596137"/>
              <a:ext cx="772160" cy="0"/>
            </a:xfrm>
            <a:custGeom>
              <a:avLst/>
              <a:gdLst/>
              <a:ahLst/>
              <a:cxnLst/>
              <a:rect l="l" t="t" r="r" b="b"/>
              <a:pathLst>
                <a:path w="772160">
                  <a:moveTo>
                    <a:pt x="772118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" name="object 113"/>
          <p:cNvSpPr txBox="1"/>
          <p:nvPr/>
        </p:nvSpPr>
        <p:spPr>
          <a:xfrm>
            <a:off x="2142419" y="3470315"/>
            <a:ext cx="511809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5" dirty="0">
                <a:latin typeface="Cambria"/>
                <a:cs typeface="Cambria"/>
              </a:rPr>
              <a:t>12.0    </a:t>
            </a:r>
            <a:r>
              <a:rPr sz="750" spc="10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90.60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9851009" y="376310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561" y="0"/>
                </a:lnTo>
              </a:path>
              <a:path w="47625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>
            <a:off x="9652110" y="3637287"/>
            <a:ext cx="511809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5" dirty="0">
                <a:latin typeface="Cambria"/>
                <a:cs typeface="Cambria"/>
              </a:rPr>
              <a:t>12.3    </a:t>
            </a:r>
            <a:r>
              <a:rPr sz="750" spc="10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89.90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2388879" y="3596137"/>
            <a:ext cx="11134090" cy="167005"/>
          </a:xfrm>
          <a:custGeom>
            <a:avLst/>
            <a:gdLst/>
            <a:ahLst/>
            <a:cxnLst/>
            <a:rect l="l" t="t" r="r" b="b"/>
            <a:pathLst>
              <a:path w="11134090" h="167004">
                <a:moveTo>
                  <a:pt x="0" y="0"/>
                </a:moveTo>
                <a:lnTo>
                  <a:pt x="760987" y="17203"/>
                </a:lnTo>
              </a:path>
              <a:path w="11134090" h="167004">
                <a:moveTo>
                  <a:pt x="832835" y="19227"/>
                </a:moveTo>
                <a:lnTo>
                  <a:pt x="1603942" y="36430"/>
                </a:lnTo>
              </a:path>
              <a:path w="11134090" h="167004">
                <a:moveTo>
                  <a:pt x="1675791" y="37442"/>
                </a:moveTo>
                <a:lnTo>
                  <a:pt x="2391241" y="53633"/>
                </a:lnTo>
              </a:path>
              <a:path w="11134090" h="167004">
                <a:moveTo>
                  <a:pt x="2462077" y="55657"/>
                </a:moveTo>
                <a:lnTo>
                  <a:pt x="3178539" y="71848"/>
                </a:lnTo>
              </a:path>
              <a:path w="11134090" h="167004">
                <a:moveTo>
                  <a:pt x="3249375" y="72860"/>
                </a:moveTo>
                <a:lnTo>
                  <a:pt x="3963813" y="89051"/>
                </a:lnTo>
              </a:path>
              <a:path w="11134090" h="167004">
                <a:moveTo>
                  <a:pt x="4035662" y="91075"/>
                </a:moveTo>
                <a:lnTo>
                  <a:pt x="4758195" y="107266"/>
                </a:lnTo>
              </a:path>
              <a:path w="11134090" h="167004">
                <a:moveTo>
                  <a:pt x="4830043" y="108278"/>
                </a:moveTo>
                <a:lnTo>
                  <a:pt x="5552577" y="124470"/>
                </a:lnTo>
              </a:path>
              <a:path w="11134090" h="167004">
                <a:moveTo>
                  <a:pt x="5623413" y="126493"/>
                </a:moveTo>
                <a:lnTo>
                  <a:pt x="6338863" y="141673"/>
                </a:lnTo>
              </a:path>
              <a:path w="11134090" h="167004">
                <a:moveTo>
                  <a:pt x="6410711" y="143697"/>
                </a:moveTo>
                <a:lnTo>
                  <a:pt x="7125149" y="159888"/>
                </a:lnTo>
              </a:path>
              <a:path w="11134090" h="167004">
                <a:moveTo>
                  <a:pt x="7196998" y="160900"/>
                </a:moveTo>
                <a:lnTo>
                  <a:pt x="7462129" y="166971"/>
                </a:lnTo>
              </a:path>
              <a:path w="11134090" h="167004">
                <a:moveTo>
                  <a:pt x="9845274" y="47561"/>
                </a:moveTo>
                <a:lnTo>
                  <a:pt x="9893848" y="47561"/>
                </a:lnTo>
              </a:path>
              <a:path w="11134090" h="167004">
                <a:moveTo>
                  <a:pt x="11133488" y="47561"/>
                </a:moveTo>
                <a:lnTo>
                  <a:pt x="10279402" y="47561"/>
                </a:lnTo>
              </a:path>
              <a:path w="11134090" h="167004">
                <a:moveTo>
                  <a:pt x="10208565" y="47561"/>
                </a:moveTo>
                <a:lnTo>
                  <a:pt x="9845274" y="475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12053470" y="3517877"/>
            <a:ext cx="5016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70" dirty="0">
                <a:latin typeface="Cambria"/>
                <a:cs typeface="Cambria"/>
              </a:rPr>
              <a:t>11.7    </a:t>
            </a:r>
            <a:r>
              <a:rPr sz="750" spc="-10" dirty="0">
                <a:latin typeface="Cambria"/>
                <a:cs typeface="Cambria"/>
              </a:rPr>
              <a:t> </a:t>
            </a:r>
            <a:r>
              <a:rPr sz="750" spc="-5" dirty="0">
                <a:latin typeface="Cambria"/>
                <a:cs typeface="Cambria"/>
              </a:rPr>
              <a:t>90.40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9898570" y="3643699"/>
            <a:ext cx="2336165" cy="120014"/>
          </a:xfrm>
          <a:custGeom>
            <a:avLst/>
            <a:gdLst/>
            <a:ahLst/>
            <a:cxnLst/>
            <a:rect l="l" t="t" r="r" b="b"/>
            <a:pathLst>
              <a:path w="2336165" h="120014">
                <a:moveTo>
                  <a:pt x="0" y="119410"/>
                </a:moveTo>
                <a:lnTo>
                  <a:pt x="409840" y="99171"/>
                </a:lnTo>
              </a:path>
              <a:path w="2336165" h="120014">
                <a:moveTo>
                  <a:pt x="481688" y="95123"/>
                </a:moveTo>
                <a:lnTo>
                  <a:pt x="1321608" y="52621"/>
                </a:lnTo>
              </a:path>
              <a:path w="2336165" h="120014">
                <a:moveTo>
                  <a:pt x="1392445" y="48573"/>
                </a:moveTo>
                <a:lnTo>
                  <a:pt x="23355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5981762" y="3339774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120" name="object 12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943865" y="3340113"/>
            <a:ext cx="148756" cy="148756"/>
          </a:xfrm>
          <a:prstGeom prst="rect">
            <a:avLst/>
          </a:prstGeom>
        </p:spPr>
      </p:pic>
      <p:sp>
        <p:nvSpPr>
          <p:cNvPr id="121" name="object 121"/>
          <p:cNvSpPr txBox="1"/>
          <p:nvPr/>
        </p:nvSpPr>
        <p:spPr>
          <a:xfrm>
            <a:off x="11589996" y="3348881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122" name="object 1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552099" y="3349221"/>
            <a:ext cx="148756" cy="148756"/>
          </a:xfrm>
          <a:prstGeom prst="rect">
            <a:avLst/>
          </a:prstGeom>
        </p:spPr>
      </p:pic>
      <p:sp>
        <p:nvSpPr>
          <p:cNvPr id="123" name="object 123"/>
          <p:cNvSpPr txBox="1"/>
          <p:nvPr/>
        </p:nvSpPr>
        <p:spPr>
          <a:xfrm>
            <a:off x="5981762" y="4148323"/>
            <a:ext cx="831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35" dirty="0">
                <a:latin typeface="Cambria"/>
                <a:cs typeface="Cambria"/>
              </a:rPr>
              <a:t>4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124" name="object 12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943865" y="4148663"/>
            <a:ext cx="148756" cy="148756"/>
          </a:xfrm>
          <a:prstGeom prst="rect">
            <a:avLst/>
          </a:prstGeom>
        </p:spPr>
      </p:pic>
      <p:sp>
        <p:nvSpPr>
          <p:cNvPr id="125" name="object 125"/>
          <p:cNvSpPr txBox="1"/>
          <p:nvPr/>
        </p:nvSpPr>
        <p:spPr>
          <a:xfrm>
            <a:off x="11586960" y="4148323"/>
            <a:ext cx="831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35" dirty="0">
                <a:latin typeface="Cambria"/>
                <a:cs typeface="Cambria"/>
              </a:rPr>
              <a:t>4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126" name="object 126"/>
          <p:cNvGrpSpPr/>
          <p:nvPr/>
        </p:nvGrpSpPr>
        <p:grpSpPr>
          <a:xfrm>
            <a:off x="566216" y="4148663"/>
            <a:ext cx="12959715" cy="1482725"/>
            <a:chOff x="566216" y="4148663"/>
            <a:chExt cx="12959715" cy="1482725"/>
          </a:xfrm>
        </p:grpSpPr>
        <p:pic>
          <p:nvPicPr>
            <p:cNvPr id="127" name="object 1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549063" y="4148663"/>
              <a:ext cx="148756" cy="148756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569391" y="4693092"/>
              <a:ext cx="12953365" cy="935355"/>
            </a:xfrm>
            <a:custGeom>
              <a:avLst/>
              <a:gdLst/>
              <a:ahLst/>
              <a:cxnLst/>
              <a:rect l="l" t="t" r="r" b="b"/>
              <a:pathLst>
                <a:path w="12953365" h="935354">
                  <a:moveTo>
                    <a:pt x="0" y="0"/>
                  </a:moveTo>
                  <a:lnTo>
                    <a:pt x="12952977" y="0"/>
                  </a:lnTo>
                </a:path>
                <a:path w="12953365" h="935354">
                  <a:moveTo>
                    <a:pt x="0" y="357218"/>
                  </a:moveTo>
                  <a:lnTo>
                    <a:pt x="12952977" y="357218"/>
                  </a:lnTo>
                </a:path>
                <a:path w="12953365" h="935354">
                  <a:moveTo>
                    <a:pt x="1771926" y="731640"/>
                  </a:moveTo>
                  <a:lnTo>
                    <a:pt x="1771926" y="935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" name="object 129"/>
          <p:cNvSpPr txBox="1"/>
          <p:nvPr/>
        </p:nvSpPr>
        <p:spPr>
          <a:xfrm>
            <a:off x="2130275" y="4706450"/>
            <a:ext cx="409575" cy="3054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62865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СВ</a:t>
            </a:r>
            <a:r>
              <a:rPr sz="900" spc="-5" dirty="0">
                <a:latin typeface="Cambria"/>
                <a:cs typeface="Cambria"/>
              </a:rPr>
              <a:t> </a:t>
            </a:r>
            <a:r>
              <a:rPr sz="900" spc="160" dirty="0">
                <a:latin typeface="Cambria"/>
                <a:cs typeface="Cambria"/>
              </a:rPr>
              <a:t>-</a:t>
            </a:r>
            <a:r>
              <a:rPr sz="900" dirty="0">
                <a:latin typeface="Cambria"/>
                <a:cs typeface="Cambria"/>
              </a:rPr>
              <a:t> </a:t>
            </a:r>
            <a:r>
              <a:rPr sz="900" spc="-170" dirty="0">
                <a:latin typeface="Cambria"/>
                <a:cs typeface="Cambria"/>
              </a:rPr>
              <a:t>1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00" spc="-45" dirty="0">
                <a:latin typeface="Cambria"/>
                <a:cs typeface="Cambria"/>
              </a:rPr>
              <a:t>29.08.21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9851009" y="5424733"/>
            <a:ext cx="2383155" cy="203835"/>
          </a:xfrm>
          <a:custGeom>
            <a:avLst/>
            <a:gdLst/>
            <a:ahLst/>
            <a:cxnLst/>
            <a:rect l="l" t="t" r="r" b="b"/>
            <a:pathLst>
              <a:path w="2383154" h="203835">
                <a:moveTo>
                  <a:pt x="0" y="0"/>
                </a:moveTo>
                <a:lnTo>
                  <a:pt x="0" y="203402"/>
                </a:lnTo>
              </a:path>
              <a:path w="2383154" h="203835">
                <a:moveTo>
                  <a:pt x="2383145" y="0"/>
                </a:moveTo>
                <a:lnTo>
                  <a:pt x="2383145" y="20340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/>
          <p:nvPr/>
        </p:nvSpPr>
        <p:spPr>
          <a:xfrm>
            <a:off x="9639966" y="4706450"/>
            <a:ext cx="409575" cy="3054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5461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СВ</a:t>
            </a:r>
            <a:r>
              <a:rPr sz="900" spc="-5" dirty="0">
                <a:latin typeface="Cambria"/>
                <a:cs typeface="Cambria"/>
              </a:rPr>
              <a:t> </a:t>
            </a:r>
            <a:r>
              <a:rPr sz="900" spc="160" dirty="0">
                <a:latin typeface="Cambria"/>
                <a:cs typeface="Cambria"/>
              </a:rPr>
              <a:t>-</a:t>
            </a:r>
            <a:r>
              <a:rPr sz="90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900" spc="-45" dirty="0">
                <a:latin typeface="Cambria"/>
                <a:cs typeface="Cambria"/>
              </a:rPr>
              <a:t>06.09.21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11930012" y="4706450"/>
            <a:ext cx="617220" cy="3054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16839" marR="5080" indent="-104775">
              <a:lnSpc>
                <a:spcPct val="101800"/>
              </a:lnSpc>
              <a:spcBef>
                <a:spcPts val="95"/>
              </a:spcBef>
            </a:pPr>
            <a:r>
              <a:rPr sz="900" spc="-40" dirty="0">
                <a:latin typeface="Cambria"/>
                <a:cs typeface="Cambria"/>
              </a:rPr>
              <a:t>СВ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160" dirty="0">
                <a:latin typeface="Cambria"/>
                <a:cs typeface="Cambria"/>
              </a:rPr>
              <a:t>-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2/2007  </a:t>
            </a:r>
            <a:r>
              <a:rPr sz="900" spc="-45" dirty="0">
                <a:latin typeface="Cambria"/>
                <a:cs typeface="Cambria"/>
              </a:rPr>
              <a:t>26.12.07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569391" y="5424733"/>
            <a:ext cx="12953365" cy="0"/>
          </a:xfrm>
          <a:custGeom>
            <a:avLst/>
            <a:gdLst/>
            <a:ahLst/>
            <a:cxnLst/>
            <a:rect l="l" t="t" r="r" b="b"/>
            <a:pathLst>
              <a:path w="12953365">
                <a:moveTo>
                  <a:pt x="0" y="0"/>
                </a:moveTo>
                <a:lnTo>
                  <a:pt x="1295297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 txBox="1"/>
          <p:nvPr/>
        </p:nvSpPr>
        <p:spPr>
          <a:xfrm>
            <a:off x="2142419" y="5152721"/>
            <a:ext cx="32639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102.60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569391" y="5628135"/>
            <a:ext cx="12953365" cy="0"/>
          </a:xfrm>
          <a:custGeom>
            <a:avLst/>
            <a:gdLst/>
            <a:ahLst/>
            <a:cxnLst/>
            <a:rect l="l" t="t" r="r" b="b"/>
            <a:pathLst>
              <a:path w="12953365">
                <a:moveTo>
                  <a:pt x="0" y="0"/>
                </a:moveTo>
                <a:lnTo>
                  <a:pt x="1295297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 txBox="1"/>
          <p:nvPr/>
        </p:nvSpPr>
        <p:spPr>
          <a:xfrm>
            <a:off x="6194272" y="5438092"/>
            <a:ext cx="2679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31.50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10884666" y="5438092"/>
            <a:ext cx="2679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10.00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1647119" y="4693092"/>
            <a:ext cx="0" cy="935355"/>
          </a:xfrm>
          <a:custGeom>
            <a:avLst/>
            <a:gdLst/>
            <a:ahLst/>
            <a:cxnLst/>
            <a:rect l="l" t="t" r="r" b="b"/>
            <a:pathLst>
              <a:path h="935354">
                <a:moveTo>
                  <a:pt x="0" y="0"/>
                </a:moveTo>
                <a:lnTo>
                  <a:pt x="0" y="935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 txBox="1"/>
          <p:nvPr/>
        </p:nvSpPr>
        <p:spPr>
          <a:xfrm>
            <a:off x="723663" y="4706450"/>
            <a:ext cx="768985" cy="3054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590" marR="5080" indent="-9525">
              <a:lnSpc>
                <a:spcPct val="101800"/>
              </a:lnSpc>
              <a:spcBef>
                <a:spcPts val="95"/>
              </a:spcBef>
            </a:pPr>
            <a:r>
              <a:rPr sz="900" spc="-45" dirty="0">
                <a:latin typeface="Cambria"/>
                <a:cs typeface="Cambria"/>
              </a:rPr>
              <a:t>№Свердловини  </a:t>
            </a:r>
            <a:r>
              <a:rPr sz="900" spc="-55" dirty="0">
                <a:latin typeface="Cambria"/>
                <a:cs typeface="Cambria"/>
              </a:rPr>
              <a:t>і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65" dirty="0">
                <a:latin typeface="Cambria"/>
                <a:cs typeface="Cambria"/>
              </a:rPr>
              <a:t>дата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буріння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569391" y="4693092"/>
            <a:ext cx="0" cy="935355"/>
          </a:xfrm>
          <a:custGeom>
            <a:avLst/>
            <a:gdLst/>
            <a:ahLst/>
            <a:cxnLst/>
            <a:rect l="l" t="t" r="r" b="b"/>
            <a:pathLst>
              <a:path h="935354">
                <a:moveTo>
                  <a:pt x="0" y="0"/>
                </a:moveTo>
                <a:lnTo>
                  <a:pt x="0" y="935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 txBox="1"/>
          <p:nvPr/>
        </p:nvSpPr>
        <p:spPr>
          <a:xfrm>
            <a:off x="603241" y="5064681"/>
            <a:ext cx="1010285" cy="3041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9215" marR="5080" indent="-57150">
              <a:lnSpc>
                <a:spcPct val="101099"/>
              </a:lnSpc>
              <a:spcBef>
                <a:spcPts val="105"/>
              </a:spcBef>
            </a:pPr>
            <a:r>
              <a:rPr sz="900" spc="-25" dirty="0">
                <a:latin typeface="Cambria"/>
                <a:cs typeface="Cambria"/>
              </a:rPr>
              <a:t>Абсолютні</a:t>
            </a:r>
            <a:r>
              <a:rPr sz="90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відмітки </a:t>
            </a:r>
            <a:r>
              <a:rPr sz="900" spc="-180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устів</a:t>
            </a:r>
            <a:r>
              <a:rPr sz="90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свердловин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13522368" y="4693092"/>
            <a:ext cx="0" cy="935355"/>
          </a:xfrm>
          <a:custGeom>
            <a:avLst/>
            <a:gdLst/>
            <a:ahLst/>
            <a:cxnLst/>
            <a:rect l="l" t="t" r="r" b="b"/>
            <a:pathLst>
              <a:path h="935354">
                <a:moveTo>
                  <a:pt x="0" y="0"/>
                </a:moveTo>
                <a:lnTo>
                  <a:pt x="0" y="935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 txBox="1"/>
          <p:nvPr/>
        </p:nvSpPr>
        <p:spPr>
          <a:xfrm>
            <a:off x="762117" y="5439103"/>
            <a:ext cx="69151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" dirty="0">
                <a:latin typeface="Cambria"/>
                <a:cs typeface="Cambria"/>
              </a:rPr>
              <a:t>Відстань</a:t>
            </a:r>
            <a:r>
              <a:rPr sz="90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</a:t>
            </a:r>
            <a:r>
              <a:rPr sz="90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м.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2377748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377748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377748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377748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377748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377748" y="116674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377748" y="115025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377748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377748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377748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377748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77748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377748" y="105148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377748" y="1034990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377748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377748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377748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377748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377748" y="903132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377748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377748" y="87024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377748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377748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377748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377748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377748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377748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377748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377748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377748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377748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377748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925214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925214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925214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925214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925214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925214" y="116674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925214" y="115025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925214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925214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925214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925214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925214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925214" y="105148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925214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925214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925214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925214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925214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925214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925214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925214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925214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925214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925214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925214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925214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925214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925214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925214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263205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263205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263205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263205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263205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263205" y="118324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263205" y="116674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263205" y="115025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263205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263205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263205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263205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263205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263205" y="105148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263205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263205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263205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263205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263205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263205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263205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263205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263205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263205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263205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263205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263205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263205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263205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028240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28240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028240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028240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028240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028240" y="115025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028240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028240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028240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028240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028240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028240" y="105148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028240" y="1034990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028240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028240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028240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028240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028240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028240" y="87024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028240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28240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028240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028240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028240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028240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028240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028240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028240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028240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028240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815539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815539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815539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815539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815539" y="116674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815539" y="115025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815539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815539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815539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815539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815539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815539" y="105148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815539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815539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815539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815539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815539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815539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815539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815539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815539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815539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815539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815539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815539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815539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815539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815539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389123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389123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389123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389123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389123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389123" y="118324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389123" y="115025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389123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389123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389123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389123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389123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389123" y="105148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389123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389123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389123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389123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389123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389123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389123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389123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389123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389123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389123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389123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389123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389123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389123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389123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182493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82493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182493" y="126561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82493" y="124911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182493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182493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182493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182493" y="118324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182493" y="116674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182493" y="115025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182493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182493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182493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182493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182493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182493" y="105148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182493" y="1034990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182493" y="101849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182493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182493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182493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182493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182493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182493" y="87024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182493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182493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182493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182493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182493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182493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182493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182493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182493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182493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182493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976875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76875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76875" y="126561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976875" y="124911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976875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976875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976875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976875" y="118324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976875" y="115025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976875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976875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976875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976875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976875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976875" y="105148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976875" y="1034990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976875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976875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976875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976875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976875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976875" y="87024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976875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7976875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7976875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7976875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7976875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7976875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7976875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7976875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7976875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7976875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7976875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9550459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9550459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9550459" y="124911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9550459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9550459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9550459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9550459" y="118324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9550459" y="116674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9550459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9550459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9550459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9550459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9550459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9550459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9550459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9550459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9550459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9550459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9550459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9550459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9550459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9550459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9550459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9550459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9550459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9550459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9550459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9550459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9550459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0343829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0343829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0343829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0343829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0343829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0343829" y="118324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0343829" y="116674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0343829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0343829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0343829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0343829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0343829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0343829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0343829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0343829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0343829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0343829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0343829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0343829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0343829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0343829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0343829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0343829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0343829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0343829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0343829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0343829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0343829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1064338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1064338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1064338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1064338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1064338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1064338" y="118324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1064338" y="116674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1064338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1064338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1064338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1064338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1064338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1064338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1064338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1064338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1064338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1064338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1064338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1064338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1064338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1064338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1064338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1064338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1869852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1869852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1869852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1869852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1869852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1869852" y="118324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1869852" y="116674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1869852" y="115025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1869852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1869852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1869852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1869852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1869852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1869852" y="105148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1869852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1869852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1869852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1869852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1869852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1869852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1869852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1869852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1869852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1869852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1869852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1869852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1869852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1869852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1869852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8763161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8763161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8763161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8763161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8763161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8763161" y="118324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8763161" y="115025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8763161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8763161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8763161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8763161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8763161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8763161" y="105148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8763161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8763161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8763161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8763161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8763161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8763161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8763161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8763161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8763161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8763161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8763161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8763161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8763161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8763161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8763161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8763161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5600813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600813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600813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600813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5600813" y="1150251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600813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600813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600813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600813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600813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600813" y="105148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600813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5600813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600813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5600813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5600813" y="88663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5600813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5600813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5600813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5600813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5600813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600813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600813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600813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600813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600813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600813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4" name="object 554"/>
          <p:cNvGrpSpPr/>
          <p:nvPr/>
        </p:nvGrpSpPr>
        <p:grpSpPr>
          <a:xfrm>
            <a:off x="1246386" y="6852021"/>
            <a:ext cx="11431270" cy="6885940"/>
            <a:chOff x="1246386" y="6852021"/>
            <a:chExt cx="11431270" cy="6885940"/>
          </a:xfrm>
        </p:grpSpPr>
        <p:pic>
          <p:nvPicPr>
            <p:cNvPr id="555" name="object 55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949796" y="6935576"/>
              <a:ext cx="114350" cy="147745"/>
            </a:xfrm>
            <a:prstGeom prst="rect">
              <a:avLst/>
            </a:prstGeom>
          </p:spPr>
        </p:pic>
        <p:sp>
          <p:nvSpPr>
            <p:cNvPr id="556" name="object 556"/>
            <p:cNvSpPr/>
            <p:nvPr/>
          </p:nvSpPr>
          <p:spPr>
            <a:xfrm>
              <a:off x="7498222" y="703070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70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7498222" y="703070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7493162" y="703171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5059" y="0"/>
                  </a:moveTo>
                  <a:lnTo>
                    <a:pt x="0" y="2023"/>
                  </a:lnTo>
                  <a:lnTo>
                    <a:pt x="24286" y="2023"/>
                  </a:lnTo>
                  <a:lnTo>
                    <a:pt x="5059" y="0"/>
                  </a:lnTo>
                  <a:close/>
                </a:path>
                <a:path w="24765" h="2540">
                  <a:moveTo>
                    <a:pt x="19227" y="0"/>
                  </a:moveTo>
                  <a:lnTo>
                    <a:pt x="5059" y="0"/>
                  </a:lnTo>
                  <a:lnTo>
                    <a:pt x="24286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7493162" y="703171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19227" y="0"/>
                  </a:moveTo>
                  <a:lnTo>
                    <a:pt x="5059" y="0"/>
                  </a:lnTo>
                  <a:lnTo>
                    <a:pt x="24286" y="2023"/>
                  </a:lnTo>
                  <a:lnTo>
                    <a:pt x="19227" y="0"/>
                  </a:lnTo>
                  <a:close/>
                </a:path>
                <a:path w="24765" h="2540">
                  <a:moveTo>
                    <a:pt x="5059" y="0"/>
                  </a:moveTo>
                  <a:lnTo>
                    <a:pt x="24286" y="2023"/>
                  </a:lnTo>
                  <a:lnTo>
                    <a:pt x="0" y="2023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7489114" y="7033736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4047" y="0"/>
                  </a:moveTo>
                  <a:lnTo>
                    <a:pt x="0" y="2023"/>
                  </a:lnTo>
                  <a:lnTo>
                    <a:pt x="32382" y="2023"/>
                  </a:lnTo>
                  <a:lnTo>
                    <a:pt x="4047" y="0"/>
                  </a:lnTo>
                  <a:close/>
                </a:path>
                <a:path w="32384" h="2540">
                  <a:moveTo>
                    <a:pt x="28334" y="0"/>
                  </a:moveTo>
                  <a:lnTo>
                    <a:pt x="4047" y="0"/>
                  </a:lnTo>
                  <a:lnTo>
                    <a:pt x="3238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7489114" y="7033736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28334" y="0"/>
                  </a:moveTo>
                  <a:lnTo>
                    <a:pt x="4047" y="0"/>
                  </a:lnTo>
                  <a:lnTo>
                    <a:pt x="32382" y="2023"/>
                  </a:lnTo>
                  <a:lnTo>
                    <a:pt x="28334" y="0"/>
                  </a:lnTo>
                  <a:close/>
                </a:path>
                <a:path w="32384" h="2540">
                  <a:moveTo>
                    <a:pt x="4047" y="0"/>
                  </a:moveTo>
                  <a:lnTo>
                    <a:pt x="32382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7486078" y="7035760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4" h="4445">
                  <a:moveTo>
                    <a:pt x="3035" y="0"/>
                  </a:moveTo>
                  <a:lnTo>
                    <a:pt x="0" y="4047"/>
                  </a:lnTo>
                  <a:lnTo>
                    <a:pt x="38454" y="4047"/>
                  </a:lnTo>
                  <a:lnTo>
                    <a:pt x="3035" y="0"/>
                  </a:lnTo>
                  <a:close/>
                </a:path>
                <a:path w="38734" h="4445">
                  <a:moveTo>
                    <a:pt x="35418" y="0"/>
                  </a:moveTo>
                  <a:lnTo>
                    <a:pt x="3035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7486078" y="7035760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4" h="4445">
                  <a:moveTo>
                    <a:pt x="35418" y="0"/>
                  </a:moveTo>
                  <a:lnTo>
                    <a:pt x="3035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  <a:path w="38734" h="4445">
                  <a:moveTo>
                    <a:pt x="3035" y="0"/>
                  </a:moveTo>
                  <a:lnTo>
                    <a:pt x="38454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7483042" y="7039808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4" h="3175">
                  <a:moveTo>
                    <a:pt x="3035" y="0"/>
                  </a:moveTo>
                  <a:lnTo>
                    <a:pt x="0" y="3035"/>
                  </a:lnTo>
                  <a:lnTo>
                    <a:pt x="44525" y="3035"/>
                  </a:lnTo>
                  <a:lnTo>
                    <a:pt x="3035" y="0"/>
                  </a:lnTo>
                  <a:close/>
                </a:path>
                <a:path w="45084" h="3175">
                  <a:moveTo>
                    <a:pt x="41490" y="0"/>
                  </a:moveTo>
                  <a:lnTo>
                    <a:pt x="3035" y="0"/>
                  </a:lnTo>
                  <a:lnTo>
                    <a:pt x="44525" y="3035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7483042" y="7039807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4" h="3175">
                  <a:moveTo>
                    <a:pt x="41490" y="0"/>
                  </a:moveTo>
                  <a:lnTo>
                    <a:pt x="3035" y="0"/>
                  </a:lnTo>
                  <a:lnTo>
                    <a:pt x="44525" y="3035"/>
                  </a:lnTo>
                  <a:lnTo>
                    <a:pt x="41490" y="0"/>
                  </a:lnTo>
                  <a:close/>
                </a:path>
                <a:path w="45084" h="3175">
                  <a:moveTo>
                    <a:pt x="3035" y="0"/>
                  </a:moveTo>
                  <a:lnTo>
                    <a:pt x="44525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481019" y="7042843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5" h="5079">
                  <a:moveTo>
                    <a:pt x="2023" y="0"/>
                  </a:moveTo>
                  <a:lnTo>
                    <a:pt x="0" y="5059"/>
                  </a:lnTo>
                  <a:lnTo>
                    <a:pt x="48573" y="5059"/>
                  </a:lnTo>
                  <a:lnTo>
                    <a:pt x="2023" y="0"/>
                  </a:lnTo>
                  <a:close/>
                </a:path>
                <a:path w="48895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481019" y="7042843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5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  <a:path w="48895" h="5079">
                  <a:moveTo>
                    <a:pt x="2023" y="0"/>
                  </a:moveTo>
                  <a:lnTo>
                    <a:pt x="48573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480007" y="7047903"/>
              <a:ext cx="50800" cy="4445"/>
            </a:xfrm>
            <a:custGeom>
              <a:avLst/>
              <a:gdLst/>
              <a:ahLst/>
              <a:cxnLst/>
              <a:rect l="l" t="t" r="r" b="b"/>
              <a:pathLst>
                <a:path w="50800" h="4445">
                  <a:moveTo>
                    <a:pt x="1011" y="0"/>
                  </a:moveTo>
                  <a:lnTo>
                    <a:pt x="0" y="4047"/>
                  </a:lnTo>
                  <a:lnTo>
                    <a:pt x="50597" y="4047"/>
                  </a:lnTo>
                  <a:lnTo>
                    <a:pt x="1011" y="0"/>
                  </a:lnTo>
                  <a:close/>
                </a:path>
                <a:path w="50800" h="4445">
                  <a:moveTo>
                    <a:pt x="49585" y="0"/>
                  </a:moveTo>
                  <a:lnTo>
                    <a:pt x="1011" y="0"/>
                  </a:lnTo>
                  <a:lnTo>
                    <a:pt x="50597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480007" y="7047903"/>
              <a:ext cx="50800" cy="4445"/>
            </a:xfrm>
            <a:custGeom>
              <a:avLst/>
              <a:gdLst/>
              <a:ahLst/>
              <a:cxnLst/>
              <a:rect l="l" t="t" r="r" b="b"/>
              <a:pathLst>
                <a:path w="50800" h="4445">
                  <a:moveTo>
                    <a:pt x="49585" y="0"/>
                  </a:moveTo>
                  <a:lnTo>
                    <a:pt x="1011" y="0"/>
                  </a:lnTo>
                  <a:lnTo>
                    <a:pt x="50597" y="4047"/>
                  </a:lnTo>
                  <a:lnTo>
                    <a:pt x="49585" y="0"/>
                  </a:lnTo>
                  <a:close/>
                </a:path>
                <a:path w="50800" h="4445">
                  <a:moveTo>
                    <a:pt x="1011" y="0"/>
                  </a:moveTo>
                  <a:lnTo>
                    <a:pt x="50597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478995" y="7051951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4" h="5079">
                  <a:moveTo>
                    <a:pt x="51609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478995" y="7051951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79">
                  <a:moveTo>
                    <a:pt x="51609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1609" y="0"/>
                  </a:lnTo>
                  <a:close/>
                </a:path>
                <a:path w="52704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478995" y="7057011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79">
                  <a:moveTo>
                    <a:pt x="0" y="0"/>
                  </a:moveTo>
                  <a:lnTo>
                    <a:pt x="1011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79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478995" y="7057011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79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79">
                  <a:moveTo>
                    <a:pt x="0" y="0"/>
                  </a:moveTo>
                  <a:lnTo>
                    <a:pt x="51609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480007" y="7062071"/>
              <a:ext cx="50800" cy="4445"/>
            </a:xfrm>
            <a:custGeom>
              <a:avLst/>
              <a:gdLst/>
              <a:ahLst/>
              <a:cxnLst/>
              <a:rect l="l" t="t" r="r" b="b"/>
              <a:pathLst>
                <a:path w="50800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0800" h="4445">
                  <a:moveTo>
                    <a:pt x="50597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480007" y="7062070"/>
              <a:ext cx="50800" cy="4445"/>
            </a:xfrm>
            <a:custGeom>
              <a:avLst/>
              <a:gdLst/>
              <a:ahLst/>
              <a:cxnLst/>
              <a:rect l="l" t="t" r="r" b="b"/>
              <a:pathLst>
                <a:path w="50800" h="4445">
                  <a:moveTo>
                    <a:pt x="50597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0597" y="0"/>
                  </a:lnTo>
                  <a:close/>
                </a:path>
                <a:path w="50800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481019" y="7066118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5" h="5079">
                  <a:moveTo>
                    <a:pt x="0" y="0"/>
                  </a:moveTo>
                  <a:lnTo>
                    <a:pt x="2023" y="5059"/>
                  </a:lnTo>
                  <a:lnTo>
                    <a:pt x="46549" y="5059"/>
                  </a:lnTo>
                  <a:lnTo>
                    <a:pt x="0" y="0"/>
                  </a:lnTo>
                  <a:close/>
                </a:path>
                <a:path w="48895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481019" y="7066118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5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  <a:path w="48895" h="5079">
                  <a:moveTo>
                    <a:pt x="0" y="0"/>
                  </a:moveTo>
                  <a:lnTo>
                    <a:pt x="46549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483042" y="7071178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4" h="3175">
                  <a:moveTo>
                    <a:pt x="0" y="0"/>
                  </a:moveTo>
                  <a:lnTo>
                    <a:pt x="3035" y="3035"/>
                  </a:lnTo>
                  <a:lnTo>
                    <a:pt x="41490" y="3035"/>
                  </a:lnTo>
                  <a:lnTo>
                    <a:pt x="0" y="0"/>
                  </a:lnTo>
                  <a:close/>
                </a:path>
                <a:path w="45084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483042" y="7071178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4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  <a:path w="45084" h="3175">
                  <a:moveTo>
                    <a:pt x="0" y="0"/>
                  </a:moveTo>
                  <a:lnTo>
                    <a:pt x="4149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486078" y="7074214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4" h="4445">
                  <a:moveTo>
                    <a:pt x="0" y="0"/>
                  </a:moveTo>
                  <a:lnTo>
                    <a:pt x="3035" y="4047"/>
                  </a:lnTo>
                  <a:lnTo>
                    <a:pt x="35418" y="4047"/>
                  </a:lnTo>
                  <a:lnTo>
                    <a:pt x="0" y="0"/>
                  </a:lnTo>
                  <a:close/>
                </a:path>
                <a:path w="38734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486078" y="7074214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4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  <a:path w="38734" h="4445">
                  <a:moveTo>
                    <a:pt x="0" y="0"/>
                  </a:moveTo>
                  <a:lnTo>
                    <a:pt x="35418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489114" y="7078262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0" y="0"/>
                  </a:moveTo>
                  <a:lnTo>
                    <a:pt x="4047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32384" h="2540">
                  <a:moveTo>
                    <a:pt x="3238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489114" y="7078261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3238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32382" y="0"/>
                  </a:lnTo>
                  <a:close/>
                </a:path>
                <a:path w="32384" h="2540">
                  <a:moveTo>
                    <a:pt x="0" y="0"/>
                  </a:moveTo>
                  <a:lnTo>
                    <a:pt x="28334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493162" y="7080286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0" y="0"/>
                  </a:moveTo>
                  <a:lnTo>
                    <a:pt x="5059" y="2023"/>
                  </a:lnTo>
                  <a:lnTo>
                    <a:pt x="19227" y="2023"/>
                  </a:lnTo>
                  <a:lnTo>
                    <a:pt x="0" y="0"/>
                  </a:lnTo>
                  <a:close/>
                </a:path>
                <a:path w="24765" h="2540">
                  <a:moveTo>
                    <a:pt x="24286" y="0"/>
                  </a:moveTo>
                  <a:lnTo>
                    <a:pt x="0" y="0"/>
                  </a:lnTo>
                  <a:lnTo>
                    <a:pt x="19227" y="2023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493162" y="7080285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24286" y="0"/>
                  </a:moveTo>
                  <a:lnTo>
                    <a:pt x="0" y="0"/>
                  </a:lnTo>
                  <a:lnTo>
                    <a:pt x="19227" y="2023"/>
                  </a:lnTo>
                  <a:lnTo>
                    <a:pt x="24286" y="0"/>
                  </a:lnTo>
                  <a:close/>
                </a:path>
                <a:path w="24765" h="2540">
                  <a:moveTo>
                    <a:pt x="0" y="0"/>
                  </a:moveTo>
                  <a:lnTo>
                    <a:pt x="19227" y="2023"/>
                  </a:lnTo>
                  <a:lnTo>
                    <a:pt x="5059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498222" y="708231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498222" y="708230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377748" y="11467095"/>
              <a:ext cx="0" cy="1647825"/>
            </a:xfrm>
            <a:custGeom>
              <a:avLst/>
              <a:gdLst/>
              <a:ahLst/>
              <a:cxnLst/>
              <a:rect l="l" t="t" r="r" b="b"/>
              <a:pathLst>
                <a:path h="1647825">
                  <a:moveTo>
                    <a:pt x="0" y="1647456"/>
                  </a:moveTo>
                  <a:lnTo>
                    <a:pt x="0" y="1647456"/>
                  </a:lnTo>
                </a:path>
                <a:path h="1647825">
                  <a:moveTo>
                    <a:pt x="0" y="1614062"/>
                  </a:moveTo>
                  <a:lnTo>
                    <a:pt x="0" y="1518939"/>
                  </a:lnTo>
                </a:path>
                <a:path h="1647825">
                  <a:moveTo>
                    <a:pt x="0" y="1482508"/>
                  </a:moveTo>
                  <a:lnTo>
                    <a:pt x="0" y="1482508"/>
                  </a:lnTo>
                </a:path>
                <a:path h="1647825">
                  <a:moveTo>
                    <a:pt x="0" y="1318572"/>
                  </a:moveTo>
                  <a:lnTo>
                    <a:pt x="0" y="1318572"/>
                  </a:lnTo>
                </a:path>
                <a:path h="1647825">
                  <a:moveTo>
                    <a:pt x="0" y="1284166"/>
                  </a:moveTo>
                  <a:lnTo>
                    <a:pt x="0" y="1189042"/>
                  </a:lnTo>
                </a:path>
                <a:path h="1647825">
                  <a:moveTo>
                    <a:pt x="0" y="1153624"/>
                  </a:moveTo>
                  <a:lnTo>
                    <a:pt x="0" y="1153624"/>
                  </a:lnTo>
                </a:path>
                <a:path h="1647825">
                  <a:moveTo>
                    <a:pt x="0" y="1120230"/>
                  </a:moveTo>
                  <a:lnTo>
                    <a:pt x="0" y="1024094"/>
                  </a:lnTo>
                </a:path>
                <a:path h="1647825">
                  <a:moveTo>
                    <a:pt x="0" y="988676"/>
                  </a:moveTo>
                  <a:lnTo>
                    <a:pt x="0" y="988676"/>
                  </a:lnTo>
                </a:path>
                <a:path h="1647825">
                  <a:moveTo>
                    <a:pt x="0" y="823728"/>
                  </a:moveTo>
                  <a:lnTo>
                    <a:pt x="0" y="823728"/>
                  </a:lnTo>
                </a:path>
                <a:path h="1647825">
                  <a:moveTo>
                    <a:pt x="0" y="658780"/>
                  </a:moveTo>
                  <a:lnTo>
                    <a:pt x="0" y="658780"/>
                  </a:lnTo>
                </a:path>
                <a:path h="1647825">
                  <a:moveTo>
                    <a:pt x="0" y="494844"/>
                  </a:moveTo>
                  <a:lnTo>
                    <a:pt x="0" y="494844"/>
                  </a:lnTo>
                </a:path>
                <a:path h="1647825">
                  <a:moveTo>
                    <a:pt x="0" y="329896"/>
                  </a:moveTo>
                  <a:lnTo>
                    <a:pt x="0" y="329896"/>
                  </a:lnTo>
                </a:path>
                <a:path h="1647825">
                  <a:moveTo>
                    <a:pt x="0" y="164948"/>
                  </a:moveTo>
                  <a:lnTo>
                    <a:pt x="0" y="164948"/>
                  </a:lnTo>
                </a:path>
                <a:path h="164782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342330" y="11398282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19" h="72390">
                  <a:moveTo>
                    <a:pt x="70836" y="0"/>
                  </a:moveTo>
                  <a:lnTo>
                    <a:pt x="0" y="0"/>
                  </a:lnTo>
                  <a:lnTo>
                    <a:pt x="0" y="71848"/>
                  </a:lnTo>
                  <a:lnTo>
                    <a:pt x="70836" y="71848"/>
                  </a:lnTo>
                  <a:lnTo>
                    <a:pt x="7083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377748" y="9984586"/>
              <a:ext cx="0" cy="1317625"/>
            </a:xfrm>
            <a:custGeom>
              <a:avLst/>
              <a:gdLst/>
              <a:ahLst/>
              <a:cxnLst/>
              <a:rect l="l" t="t" r="r" b="b"/>
              <a:pathLst>
                <a:path h="1317625">
                  <a:moveTo>
                    <a:pt x="0" y="1317560"/>
                  </a:moveTo>
                  <a:lnTo>
                    <a:pt x="0" y="1317560"/>
                  </a:lnTo>
                </a:path>
                <a:path h="1317625">
                  <a:moveTo>
                    <a:pt x="0" y="1152612"/>
                  </a:moveTo>
                  <a:lnTo>
                    <a:pt x="0" y="1152612"/>
                  </a:lnTo>
                </a:path>
                <a:path h="1317625">
                  <a:moveTo>
                    <a:pt x="0" y="988676"/>
                  </a:moveTo>
                  <a:lnTo>
                    <a:pt x="0" y="988676"/>
                  </a:lnTo>
                </a:path>
                <a:path h="1317625">
                  <a:moveTo>
                    <a:pt x="0" y="823728"/>
                  </a:moveTo>
                  <a:lnTo>
                    <a:pt x="0" y="823728"/>
                  </a:lnTo>
                </a:path>
                <a:path h="1317625">
                  <a:moveTo>
                    <a:pt x="0" y="658780"/>
                  </a:moveTo>
                  <a:lnTo>
                    <a:pt x="0" y="658780"/>
                  </a:lnTo>
                </a:path>
                <a:path h="1317625">
                  <a:moveTo>
                    <a:pt x="0" y="493832"/>
                  </a:moveTo>
                  <a:lnTo>
                    <a:pt x="0" y="493832"/>
                  </a:lnTo>
                </a:path>
                <a:path h="1317625">
                  <a:moveTo>
                    <a:pt x="0" y="328884"/>
                  </a:moveTo>
                  <a:lnTo>
                    <a:pt x="0" y="328884"/>
                  </a:lnTo>
                </a:path>
                <a:path h="1317625">
                  <a:moveTo>
                    <a:pt x="0" y="295489"/>
                  </a:moveTo>
                  <a:lnTo>
                    <a:pt x="0" y="200366"/>
                  </a:lnTo>
                </a:path>
                <a:path h="1317625">
                  <a:moveTo>
                    <a:pt x="0" y="164948"/>
                  </a:moveTo>
                  <a:lnTo>
                    <a:pt x="0" y="164948"/>
                  </a:lnTo>
                </a:path>
                <a:path h="1317625">
                  <a:moveTo>
                    <a:pt x="0" y="130541"/>
                  </a:moveTo>
                  <a:lnTo>
                    <a:pt x="0" y="35418"/>
                  </a:lnTo>
                </a:path>
                <a:path h="131762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342330" y="10348888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19" h="72390">
                  <a:moveTo>
                    <a:pt x="70836" y="0"/>
                  </a:moveTo>
                  <a:lnTo>
                    <a:pt x="0" y="0"/>
                  </a:lnTo>
                  <a:lnTo>
                    <a:pt x="0" y="71848"/>
                  </a:lnTo>
                  <a:lnTo>
                    <a:pt x="70836" y="71848"/>
                  </a:lnTo>
                  <a:lnTo>
                    <a:pt x="7083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377748" y="9489742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329896"/>
                  </a:moveTo>
                  <a:lnTo>
                    <a:pt x="0" y="329896"/>
                  </a:lnTo>
                </a:path>
                <a:path h="330200">
                  <a:moveTo>
                    <a:pt x="0" y="164948"/>
                  </a:moveTo>
                  <a:lnTo>
                    <a:pt x="0" y="164948"/>
                  </a:lnTo>
                </a:path>
                <a:path h="3302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342330" y="9524148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19" h="72390">
                  <a:moveTo>
                    <a:pt x="70836" y="0"/>
                  </a:moveTo>
                  <a:lnTo>
                    <a:pt x="0" y="0"/>
                  </a:lnTo>
                  <a:lnTo>
                    <a:pt x="0" y="71848"/>
                  </a:lnTo>
                  <a:lnTo>
                    <a:pt x="70836" y="71848"/>
                  </a:lnTo>
                  <a:lnTo>
                    <a:pt x="7083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377748" y="8666013"/>
              <a:ext cx="0" cy="659130"/>
            </a:xfrm>
            <a:custGeom>
              <a:avLst/>
              <a:gdLst/>
              <a:ahLst/>
              <a:cxnLst/>
              <a:rect l="l" t="t" r="r" b="b"/>
              <a:pathLst>
                <a:path h="659129">
                  <a:moveTo>
                    <a:pt x="0" y="658780"/>
                  </a:moveTo>
                  <a:lnTo>
                    <a:pt x="0" y="658780"/>
                  </a:lnTo>
                </a:path>
                <a:path h="659129">
                  <a:moveTo>
                    <a:pt x="0" y="625385"/>
                  </a:moveTo>
                  <a:lnTo>
                    <a:pt x="0" y="530262"/>
                  </a:lnTo>
                </a:path>
                <a:path h="659129">
                  <a:moveTo>
                    <a:pt x="0" y="494844"/>
                  </a:moveTo>
                  <a:lnTo>
                    <a:pt x="0" y="494844"/>
                  </a:lnTo>
                </a:path>
                <a:path h="659129">
                  <a:moveTo>
                    <a:pt x="0" y="329896"/>
                  </a:moveTo>
                  <a:lnTo>
                    <a:pt x="0" y="329896"/>
                  </a:lnTo>
                </a:path>
                <a:path h="659129">
                  <a:moveTo>
                    <a:pt x="0" y="164948"/>
                  </a:moveTo>
                  <a:lnTo>
                    <a:pt x="0" y="164948"/>
                  </a:lnTo>
                </a:path>
                <a:path h="6591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342330" y="8697384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19" h="71120">
                  <a:moveTo>
                    <a:pt x="70836" y="0"/>
                  </a:moveTo>
                  <a:lnTo>
                    <a:pt x="0" y="0"/>
                  </a:lnTo>
                  <a:lnTo>
                    <a:pt x="0" y="70836"/>
                  </a:lnTo>
                  <a:lnTo>
                    <a:pt x="70836" y="70836"/>
                  </a:lnTo>
                  <a:lnTo>
                    <a:pt x="7083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377748" y="7512389"/>
              <a:ext cx="0" cy="988694"/>
            </a:xfrm>
            <a:custGeom>
              <a:avLst/>
              <a:gdLst/>
              <a:ahLst/>
              <a:cxnLst/>
              <a:rect l="l" t="t" r="r" b="b"/>
              <a:pathLst>
                <a:path h="988695">
                  <a:moveTo>
                    <a:pt x="0" y="988676"/>
                  </a:moveTo>
                  <a:lnTo>
                    <a:pt x="0" y="988676"/>
                  </a:lnTo>
                </a:path>
                <a:path h="988695">
                  <a:moveTo>
                    <a:pt x="0" y="824740"/>
                  </a:moveTo>
                  <a:lnTo>
                    <a:pt x="0" y="824740"/>
                  </a:lnTo>
                </a:path>
                <a:path h="988695">
                  <a:moveTo>
                    <a:pt x="0" y="659792"/>
                  </a:moveTo>
                  <a:lnTo>
                    <a:pt x="0" y="659792"/>
                  </a:lnTo>
                </a:path>
                <a:path h="988695">
                  <a:moveTo>
                    <a:pt x="0" y="494844"/>
                  </a:moveTo>
                  <a:lnTo>
                    <a:pt x="0" y="494844"/>
                  </a:lnTo>
                </a:path>
                <a:path h="988695">
                  <a:moveTo>
                    <a:pt x="0" y="329896"/>
                  </a:moveTo>
                  <a:lnTo>
                    <a:pt x="0" y="329896"/>
                  </a:lnTo>
                </a:path>
                <a:path h="988695">
                  <a:moveTo>
                    <a:pt x="0" y="164948"/>
                  </a:moveTo>
                  <a:lnTo>
                    <a:pt x="0" y="164948"/>
                  </a:lnTo>
                </a:path>
                <a:path h="9886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342330" y="7478994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19" h="72390">
                  <a:moveTo>
                    <a:pt x="70836" y="0"/>
                  </a:moveTo>
                  <a:lnTo>
                    <a:pt x="0" y="0"/>
                  </a:lnTo>
                  <a:lnTo>
                    <a:pt x="0" y="71848"/>
                  </a:lnTo>
                  <a:lnTo>
                    <a:pt x="70836" y="71848"/>
                  </a:lnTo>
                  <a:lnTo>
                    <a:pt x="7083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377748" y="7018556"/>
              <a:ext cx="885825" cy="6096000"/>
            </a:xfrm>
            <a:custGeom>
              <a:avLst/>
              <a:gdLst/>
              <a:ahLst/>
              <a:cxnLst/>
              <a:rect l="l" t="t" r="r" b="b"/>
              <a:pathLst>
                <a:path w="885825" h="6096000">
                  <a:moveTo>
                    <a:pt x="0" y="329896"/>
                  </a:moveTo>
                  <a:lnTo>
                    <a:pt x="0" y="329896"/>
                  </a:lnTo>
                </a:path>
                <a:path w="885825" h="6096000">
                  <a:moveTo>
                    <a:pt x="0" y="164948"/>
                  </a:moveTo>
                  <a:lnTo>
                    <a:pt x="0" y="164948"/>
                  </a:lnTo>
                </a:path>
                <a:path w="885825" h="6096000">
                  <a:moveTo>
                    <a:pt x="0" y="131553"/>
                  </a:moveTo>
                  <a:lnTo>
                    <a:pt x="0" y="35418"/>
                  </a:lnTo>
                </a:path>
                <a:path w="885825" h="6096000">
                  <a:moveTo>
                    <a:pt x="0" y="0"/>
                  </a:moveTo>
                  <a:lnTo>
                    <a:pt x="0" y="0"/>
                  </a:lnTo>
                </a:path>
                <a:path w="885825" h="6096000">
                  <a:moveTo>
                    <a:pt x="547465" y="6095995"/>
                  </a:moveTo>
                  <a:lnTo>
                    <a:pt x="547465" y="6095995"/>
                  </a:lnTo>
                </a:path>
                <a:path w="885825" h="6096000">
                  <a:moveTo>
                    <a:pt x="547465" y="6062600"/>
                  </a:moveTo>
                  <a:lnTo>
                    <a:pt x="547465" y="5967477"/>
                  </a:lnTo>
                </a:path>
                <a:path w="885825" h="6096000">
                  <a:moveTo>
                    <a:pt x="547465" y="5931046"/>
                  </a:moveTo>
                  <a:lnTo>
                    <a:pt x="547465" y="5931046"/>
                  </a:lnTo>
                </a:path>
                <a:path w="885825" h="6096000">
                  <a:moveTo>
                    <a:pt x="547465" y="5767110"/>
                  </a:moveTo>
                  <a:lnTo>
                    <a:pt x="547465" y="5767110"/>
                  </a:lnTo>
                </a:path>
                <a:path w="885825" h="6096000">
                  <a:moveTo>
                    <a:pt x="547465" y="5732704"/>
                  </a:moveTo>
                  <a:lnTo>
                    <a:pt x="547465" y="5637581"/>
                  </a:lnTo>
                </a:path>
                <a:path w="885825" h="6096000">
                  <a:moveTo>
                    <a:pt x="547465" y="5602162"/>
                  </a:moveTo>
                  <a:lnTo>
                    <a:pt x="547465" y="5602162"/>
                  </a:lnTo>
                </a:path>
                <a:path w="885825" h="6096000">
                  <a:moveTo>
                    <a:pt x="547465" y="5568768"/>
                  </a:moveTo>
                  <a:lnTo>
                    <a:pt x="547465" y="5472633"/>
                  </a:lnTo>
                </a:path>
                <a:path w="885825" h="6096000">
                  <a:moveTo>
                    <a:pt x="547465" y="5437214"/>
                  </a:moveTo>
                  <a:lnTo>
                    <a:pt x="547465" y="5437214"/>
                  </a:lnTo>
                </a:path>
                <a:path w="885825" h="6096000">
                  <a:moveTo>
                    <a:pt x="547465" y="5272266"/>
                  </a:moveTo>
                  <a:lnTo>
                    <a:pt x="547465" y="5272266"/>
                  </a:lnTo>
                </a:path>
                <a:path w="885825" h="6096000">
                  <a:moveTo>
                    <a:pt x="547465" y="5107318"/>
                  </a:moveTo>
                  <a:lnTo>
                    <a:pt x="547465" y="5107318"/>
                  </a:lnTo>
                </a:path>
                <a:path w="885825" h="6096000">
                  <a:moveTo>
                    <a:pt x="547465" y="4943382"/>
                  </a:moveTo>
                  <a:lnTo>
                    <a:pt x="547465" y="4943382"/>
                  </a:lnTo>
                </a:path>
                <a:path w="885825" h="6096000">
                  <a:moveTo>
                    <a:pt x="547465" y="4778434"/>
                  </a:moveTo>
                  <a:lnTo>
                    <a:pt x="547465" y="4778434"/>
                  </a:lnTo>
                </a:path>
                <a:path w="885825" h="6096000">
                  <a:moveTo>
                    <a:pt x="547465" y="4613486"/>
                  </a:moveTo>
                  <a:lnTo>
                    <a:pt x="547465" y="4613486"/>
                  </a:lnTo>
                </a:path>
                <a:path w="885825" h="6096000">
                  <a:moveTo>
                    <a:pt x="547465" y="4448538"/>
                  </a:moveTo>
                  <a:lnTo>
                    <a:pt x="547465" y="4448538"/>
                  </a:lnTo>
                </a:path>
                <a:path w="885825" h="6096000">
                  <a:moveTo>
                    <a:pt x="547465" y="4283590"/>
                  </a:moveTo>
                  <a:lnTo>
                    <a:pt x="547465" y="4283590"/>
                  </a:lnTo>
                </a:path>
                <a:path w="885825" h="6096000">
                  <a:moveTo>
                    <a:pt x="547465" y="4118642"/>
                  </a:moveTo>
                  <a:lnTo>
                    <a:pt x="547465" y="4118642"/>
                  </a:lnTo>
                </a:path>
                <a:path w="885825" h="6096000">
                  <a:moveTo>
                    <a:pt x="547465" y="3954705"/>
                  </a:moveTo>
                  <a:lnTo>
                    <a:pt x="547465" y="3954705"/>
                  </a:lnTo>
                </a:path>
                <a:path w="885825" h="6096000">
                  <a:moveTo>
                    <a:pt x="547465" y="3789757"/>
                  </a:moveTo>
                  <a:lnTo>
                    <a:pt x="547465" y="3789757"/>
                  </a:lnTo>
                </a:path>
                <a:path w="885825" h="6096000">
                  <a:moveTo>
                    <a:pt x="547465" y="3624809"/>
                  </a:moveTo>
                  <a:lnTo>
                    <a:pt x="547465" y="3624809"/>
                  </a:lnTo>
                </a:path>
                <a:path w="885825" h="6096000">
                  <a:moveTo>
                    <a:pt x="547465" y="3459861"/>
                  </a:moveTo>
                  <a:lnTo>
                    <a:pt x="547465" y="3459861"/>
                  </a:lnTo>
                </a:path>
                <a:path w="885825" h="6096000">
                  <a:moveTo>
                    <a:pt x="547465" y="3426467"/>
                  </a:moveTo>
                  <a:lnTo>
                    <a:pt x="547465" y="3331343"/>
                  </a:lnTo>
                </a:path>
                <a:path w="885825" h="6096000">
                  <a:moveTo>
                    <a:pt x="547465" y="3294913"/>
                  </a:moveTo>
                  <a:lnTo>
                    <a:pt x="547465" y="3294913"/>
                  </a:lnTo>
                </a:path>
                <a:path w="885825" h="6096000">
                  <a:moveTo>
                    <a:pt x="547465" y="3261519"/>
                  </a:moveTo>
                  <a:lnTo>
                    <a:pt x="547465" y="3166395"/>
                  </a:lnTo>
                </a:path>
                <a:path w="885825" h="6096000">
                  <a:moveTo>
                    <a:pt x="547465" y="3130977"/>
                  </a:moveTo>
                  <a:lnTo>
                    <a:pt x="547465" y="3130977"/>
                  </a:lnTo>
                </a:path>
                <a:path w="885825" h="6096000">
                  <a:moveTo>
                    <a:pt x="547465" y="3096571"/>
                  </a:moveTo>
                  <a:lnTo>
                    <a:pt x="547465" y="3001447"/>
                  </a:lnTo>
                </a:path>
                <a:path w="885825" h="6096000">
                  <a:moveTo>
                    <a:pt x="547465" y="2966029"/>
                  </a:moveTo>
                  <a:lnTo>
                    <a:pt x="547465" y="2966029"/>
                  </a:lnTo>
                </a:path>
                <a:path w="885825" h="6096000">
                  <a:moveTo>
                    <a:pt x="547465" y="2801081"/>
                  </a:moveTo>
                  <a:lnTo>
                    <a:pt x="547465" y="2801081"/>
                  </a:lnTo>
                </a:path>
                <a:path w="885825" h="6096000">
                  <a:moveTo>
                    <a:pt x="547465" y="2636133"/>
                  </a:moveTo>
                  <a:lnTo>
                    <a:pt x="547465" y="2636133"/>
                  </a:lnTo>
                </a:path>
                <a:path w="885825" h="6096000">
                  <a:moveTo>
                    <a:pt x="547465" y="2471185"/>
                  </a:moveTo>
                  <a:lnTo>
                    <a:pt x="547465" y="2471185"/>
                  </a:lnTo>
                </a:path>
                <a:path w="885825" h="6096000">
                  <a:moveTo>
                    <a:pt x="547465" y="2306237"/>
                  </a:moveTo>
                  <a:lnTo>
                    <a:pt x="547465" y="2306237"/>
                  </a:lnTo>
                </a:path>
                <a:path w="885825" h="6096000">
                  <a:moveTo>
                    <a:pt x="547465" y="2272842"/>
                  </a:moveTo>
                  <a:lnTo>
                    <a:pt x="547465" y="2177719"/>
                  </a:lnTo>
                </a:path>
                <a:path w="885825" h="6096000">
                  <a:moveTo>
                    <a:pt x="547465" y="2142301"/>
                  </a:moveTo>
                  <a:lnTo>
                    <a:pt x="547465" y="2142301"/>
                  </a:lnTo>
                </a:path>
                <a:path w="885825" h="6096000">
                  <a:moveTo>
                    <a:pt x="547465" y="2107894"/>
                  </a:moveTo>
                  <a:lnTo>
                    <a:pt x="547465" y="2012771"/>
                  </a:lnTo>
                </a:path>
                <a:path w="885825" h="6096000">
                  <a:moveTo>
                    <a:pt x="547465" y="1977352"/>
                  </a:moveTo>
                  <a:lnTo>
                    <a:pt x="547465" y="1977352"/>
                  </a:lnTo>
                </a:path>
                <a:path w="885825" h="6096000">
                  <a:moveTo>
                    <a:pt x="547465" y="1812404"/>
                  </a:moveTo>
                  <a:lnTo>
                    <a:pt x="547465" y="1812404"/>
                  </a:lnTo>
                </a:path>
                <a:path w="885825" h="6096000">
                  <a:moveTo>
                    <a:pt x="547465" y="1779010"/>
                  </a:moveTo>
                  <a:lnTo>
                    <a:pt x="547465" y="1683887"/>
                  </a:lnTo>
                </a:path>
                <a:path w="885825" h="6096000">
                  <a:moveTo>
                    <a:pt x="547465" y="1647456"/>
                  </a:moveTo>
                  <a:lnTo>
                    <a:pt x="547465" y="1647456"/>
                  </a:lnTo>
                </a:path>
                <a:path w="885825" h="6096000">
                  <a:moveTo>
                    <a:pt x="547465" y="1482508"/>
                  </a:moveTo>
                  <a:lnTo>
                    <a:pt x="547465" y="1482508"/>
                  </a:lnTo>
                </a:path>
                <a:path w="885825" h="6096000">
                  <a:moveTo>
                    <a:pt x="547465" y="1318572"/>
                  </a:moveTo>
                  <a:lnTo>
                    <a:pt x="547465" y="1318572"/>
                  </a:lnTo>
                </a:path>
                <a:path w="885825" h="6096000">
                  <a:moveTo>
                    <a:pt x="547465" y="1153624"/>
                  </a:moveTo>
                  <a:lnTo>
                    <a:pt x="547465" y="1153624"/>
                  </a:lnTo>
                </a:path>
                <a:path w="885825" h="6096000">
                  <a:moveTo>
                    <a:pt x="547465" y="988676"/>
                  </a:moveTo>
                  <a:lnTo>
                    <a:pt x="547465" y="988676"/>
                  </a:lnTo>
                </a:path>
                <a:path w="885825" h="6096000">
                  <a:moveTo>
                    <a:pt x="547465" y="823728"/>
                  </a:moveTo>
                  <a:lnTo>
                    <a:pt x="547465" y="823728"/>
                  </a:lnTo>
                </a:path>
                <a:path w="885825" h="6096000">
                  <a:moveTo>
                    <a:pt x="547465" y="658780"/>
                  </a:moveTo>
                  <a:lnTo>
                    <a:pt x="547465" y="658780"/>
                  </a:lnTo>
                </a:path>
                <a:path w="885825" h="6096000">
                  <a:moveTo>
                    <a:pt x="547465" y="493832"/>
                  </a:moveTo>
                  <a:lnTo>
                    <a:pt x="547465" y="493832"/>
                  </a:lnTo>
                </a:path>
                <a:path w="885825" h="6096000">
                  <a:moveTo>
                    <a:pt x="547465" y="329896"/>
                  </a:moveTo>
                  <a:lnTo>
                    <a:pt x="547465" y="329896"/>
                  </a:lnTo>
                </a:path>
                <a:path w="885825" h="6096000">
                  <a:moveTo>
                    <a:pt x="547465" y="164948"/>
                  </a:moveTo>
                  <a:lnTo>
                    <a:pt x="547465" y="164948"/>
                  </a:lnTo>
                </a:path>
                <a:path w="885825" h="6096000">
                  <a:moveTo>
                    <a:pt x="547465" y="131553"/>
                  </a:moveTo>
                  <a:lnTo>
                    <a:pt x="547465" y="35418"/>
                  </a:lnTo>
                </a:path>
                <a:path w="885825" h="6096000">
                  <a:moveTo>
                    <a:pt x="547465" y="0"/>
                  </a:moveTo>
                  <a:lnTo>
                    <a:pt x="547465" y="0"/>
                  </a:lnTo>
                </a:path>
                <a:path w="885825" h="6096000">
                  <a:moveTo>
                    <a:pt x="885457" y="6095995"/>
                  </a:moveTo>
                  <a:lnTo>
                    <a:pt x="885457" y="6095995"/>
                  </a:lnTo>
                </a:path>
                <a:path w="885825" h="6096000">
                  <a:moveTo>
                    <a:pt x="885457" y="6062600"/>
                  </a:moveTo>
                  <a:lnTo>
                    <a:pt x="885457" y="5967477"/>
                  </a:lnTo>
                </a:path>
                <a:path w="885825" h="6096000">
                  <a:moveTo>
                    <a:pt x="885457" y="5931046"/>
                  </a:moveTo>
                  <a:lnTo>
                    <a:pt x="885457" y="5931046"/>
                  </a:lnTo>
                </a:path>
                <a:path w="885825" h="6096000">
                  <a:moveTo>
                    <a:pt x="885457" y="5767110"/>
                  </a:moveTo>
                  <a:lnTo>
                    <a:pt x="885457" y="5767110"/>
                  </a:lnTo>
                </a:path>
                <a:path w="885825" h="6096000">
                  <a:moveTo>
                    <a:pt x="885457" y="5732704"/>
                  </a:moveTo>
                  <a:lnTo>
                    <a:pt x="885457" y="5637581"/>
                  </a:lnTo>
                </a:path>
                <a:path w="885825" h="6096000">
                  <a:moveTo>
                    <a:pt x="885457" y="5602162"/>
                  </a:moveTo>
                  <a:lnTo>
                    <a:pt x="885457" y="5602162"/>
                  </a:lnTo>
                </a:path>
                <a:path w="885825" h="6096000">
                  <a:moveTo>
                    <a:pt x="885457" y="5568768"/>
                  </a:moveTo>
                  <a:lnTo>
                    <a:pt x="885457" y="5472633"/>
                  </a:lnTo>
                </a:path>
                <a:path w="885825" h="6096000">
                  <a:moveTo>
                    <a:pt x="885457" y="5437214"/>
                  </a:moveTo>
                  <a:lnTo>
                    <a:pt x="885457" y="54372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3233859" y="12702687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71848"/>
                  </a:moveTo>
                  <a:lnTo>
                    <a:pt x="0" y="0"/>
                  </a:lnTo>
                  <a:lnTo>
                    <a:pt x="70836" y="0"/>
                  </a:lnTo>
                  <a:lnTo>
                    <a:pt x="70836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3263205" y="11796991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493832"/>
                  </a:moveTo>
                  <a:lnTo>
                    <a:pt x="0" y="493832"/>
                  </a:lnTo>
                </a:path>
                <a:path h="494029">
                  <a:moveTo>
                    <a:pt x="0" y="328884"/>
                  </a:moveTo>
                  <a:lnTo>
                    <a:pt x="0" y="328884"/>
                  </a:lnTo>
                </a:path>
                <a:path h="494029">
                  <a:moveTo>
                    <a:pt x="0" y="164948"/>
                  </a:moveTo>
                  <a:lnTo>
                    <a:pt x="0" y="164948"/>
                  </a:lnTo>
                </a:path>
                <a:path h="4940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3227787" y="1172514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3263205" y="1146709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3227787" y="1143876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3263205" y="9984586"/>
              <a:ext cx="0" cy="1317625"/>
            </a:xfrm>
            <a:custGeom>
              <a:avLst/>
              <a:gdLst/>
              <a:ahLst/>
              <a:cxnLst/>
              <a:rect l="l" t="t" r="r" b="b"/>
              <a:pathLst>
                <a:path h="1317625">
                  <a:moveTo>
                    <a:pt x="0" y="1317560"/>
                  </a:moveTo>
                  <a:lnTo>
                    <a:pt x="0" y="1317560"/>
                  </a:lnTo>
                </a:path>
                <a:path h="1317625">
                  <a:moveTo>
                    <a:pt x="0" y="1152612"/>
                  </a:moveTo>
                  <a:lnTo>
                    <a:pt x="0" y="1152612"/>
                  </a:lnTo>
                </a:path>
                <a:path h="1317625">
                  <a:moveTo>
                    <a:pt x="0" y="988676"/>
                  </a:moveTo>
                  <a:lnTo>
                    <a:pt x="0" y="988676"/>
                  </a:lnTo>
                </a:path>
                <a:path h="1317625">
                  <a:moveTo>
                    <a:pt x="0" y="823728"/>
                  </a:moveTo>
                  <a:lnTo>
                    <a:pt x="0" y="823728"/>
                  </a:lnTo>
                </a:path>
                <a:path h="1317625">
                  <a:moveTo>
                    <a:pt x="0" y="658780"/>
                  </a:moveTo>
                  <a:lnTo>
                    <a:pt x="0" y="658780"/>
                  </a:lnTo>
                </a:path>
                <a:path h="1317625">
                  <a:moveTo>
                    <a:pt x="0" y="493832"/>
                  </a:moveTo>
                  <a:lnTo>
                    <a:pt x="0" y="493832"/>
                  </a:lnTo>
                </a:path>
                <a:path h="1317625">
                  <a:moveTo>
                    <a:pt x="0" y="460437"/>
                  </a:moveTo>
                  <a:lnTo>
                    <a:pt x="0" y="365314"/>
                  </a:lnTo>
                </a:path>
                <a:path h="1317625">
                  <a:moveTo>
                    <a:pt x="0" y="328884"/>
                  </a:moveTo>
                  <a:lnTo>
                    <a:pt x="0" y="328884"/>
                  </a:lnTo>
                </a:path>
                <a:path h="1317625">
                  <a:moveTo>
                    <a:pt x="0" y="295489"/>
                  </a:moveTo>
                  <a:lnTo>
                    <a:pt x="0" y="200366"/>
                  </a:lnTo>
                </a:path>
                <a:path h="1317625">
                  <a:moveTo>
                    <a:pt x="0" y="164948"/>
                  </a:moveTo>
                  <a:lnTo>
                    <a:pt x="0" y="164948"/>
                  </a:lnTo>
                </a:path>
                <a:path h="1317625">
                  <a:moveTo>
                    <a:pt x="0" y="130541"/>
                  </a:moveTo>
                  <a:lnTo>
                    <a:pt x="0" y="35418"/>
                  </a:lnTo>
                </a:path>
                <a:path h="131762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3227787" y="10206203"/>
              <a:ext cx="72390" cy="358775"/>
            </a:xfrm>
            <a:custGeom>
              <a:avLst/>
              <a:gdLst/>
              <a:ahLst/>
              <a:cxnLst/>
              <a:rect l="l" t="t" r="r" b="b"/>
              <a:pathLst>
                <a:path w="72389" h="358775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  <a:path w="72389" h="358775">
                  <a:moveTo>
                    <a:pt x="71848" y="286382"/>
                  </a:moveTo>
                  <a:lnTo>
                    <a:pt x="71848" y="358230"/>
                  </a:lnTo>
                  <a:lnTo>
                    <a:pt x="0" y="358230"/>
                  </a:lnTo>
                  <a:lnTo>
                    <a:pt x="0" y="286382"/>
                  </a:lnTo>
                  <a:lnTo>
                    <a:pt x="71848" y="286382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3263205" y="8666013"/>
              <a:ext cx="0" cy="1153795"/>
            </a:xfrm>
            <a:custGeom>
              <a:avLst/>
              <a:gdLst/>
              <a:ahLst/>
              <a:cxnLst/>
              <a:rect l="l" t="t" r="r" b="b"/>
              <a:pathLst>
                <a:path h="1153795">
                  <a:moveTo>
                    <a:pt x="0" y="1153624"/>
                  </a:moveTo>
                  <a:lnTo>
                    <a:pt x="0" y="1153624"/>
                  </a:lnTo>
                </a:path>
                <a:path h="1153795">
                  <a:moveTo>
                    <a:pt x="0" y="988676"/>
                  </a:moveTo>
                  <a:lnTo>
                    <a:pt x="0" y="988676"/>
                  </a:lnTo>
                </a:path>
                <a:path h="1153795">
                  <a:moveTo>
                    <a:pt x="0" y="823728"/>
                  </a:moveTo>
                  <a:lnTo>
                    <a:pt x="0" y="823728"/>
                  </a:lnTo>
                </a:path>
                <a:path h="1153795">
                  <a:moveTo>
                    <a:pt x="0" y="658780"/>
                  </a:moveTo>
                  <a:lnTo>
                    <a:pt x="0" y="658780"/>
                  </a:lnTo>
                </a:path>
                <a:path h="1153795">
                  <a:moveTo>
                    <a:pt x="0" y="625385"/>
                  </a:moveTo>
                  <a:lnTo>
                    <a:pt x="0" y="530262"/>
                  </a:lnTo>
                </a:path>
                <a:path h="1153795">
                  <a:moveTo>
                    <a:pt x="0" y="494844"/>
                  </a:moveTo>
                  <a:lnTo>
                    <a:pt x="0" y="494844"/>
                  </a:lnTo>
                </a:path>
                <a:path h="1153795">
                  <a:moveTo>
                    <a:pt x="0" y="460437"/>
                  </a:moveTo>
                  <a:lnTo>
                    <a:pt x="0" y="365314"/>
                  </a:lnTo>
                </a:path>
                <a:path h="1153795">
                  <a:moveTo>
                    <a:pt x="0" y="329896"/>
                  </a:moveTo>
                  <a:lnTo>
                    <a:pt x="0" y="329896"/>
                  </a:lnTo>
                </a:path>
                <a:path h="1153795">
                  <a:moveTo>
                    <a:pt x="0" y="296501"/>
                  </a:moveTo>
                  <a:lnTo>
                    <a:pt x="0" y="200366"/>
                  </a:lnTo>
                </a:path>
                <a:path h="1153795">
                  <a:moveTo>
                    <a:pt x="0" y="164948"/>
                  </a:moveTo>
                  <a:lnTo>
                    <a:pt x="0" y="164948"/>
                  </a:lnTo>
                </a:path>
                <a:path h="1153795">
                  <a:moveTo>
                    <a:pt x="0" y="131553"/>
                  </a:moveTo>
                  <a:lnTo>
                    <a:pt x="0" y="36430"/>
                  </a:lnTo>
                </a:path>
                <a:path h="11537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3149867" y="884006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3263205" y="85010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3149867" y="855368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3263205" y="7677337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659792"/>
                  </a:lnTo>
                </a:path>
                <a:path h="660400">
                  <a:moveTo>
                    <a:pt x="0" y="494844"/>
                  </a:moveTo>
                  <a:lnTo>
                    <a:pt x="0" y="494844"/>
                  </a:lnTo>
                </a:path>
                <a:path h="660400">
                  <a:moveTo>
                    <a:pt x="0" y="329896"/>
                  </a:moveTo>
                  <a:lnTo>
                    <a:pt x="0" y="329896"/>
                  </a:lnTo>
                </a:path>
                <a:path h="660400">
                  <a:moveTo>
                    <a:pt x="0" y="164948"/>
                  </a:moveTo>
                  <a:lnTo>
                    <a:pt x="0" y="164948"/>
                  </a:lnTo>
                </a:path>
                <a:path h="660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3149867" y="760751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3263205" y="734845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5">
                  <a:moveTo>
                    <a:pt x="0" y="163936"/>
                  </a:moveTo>
                  <a:lnTo>
                    <a:pt x="0" y="163936"/>
                  </a:lnTo>
                </a:path>
                <a:path h="1644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3149867" y="7322142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0"/>
                  </a:move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3263205" y="7018556"/>
              <a:ext cx="765175" cy="6096000"/>
            </a:xfrm>
            <a:custGeom>
              <a:avLst/>
              <a:gdLst/>
              <a:ahLst/>
              <a:cxnLst/>
              <a:rect l="l" t="t" r="r" b="b"/>
              <a:pathLst>
                <a:path w="765175" h="6096000">
                  <a:moveTo>
                    <a:pt x="0" y="164948"/>
                  </a:moveTo>
                  <a:lnTo>
                    <a:pt x="0" y="164948"/>
                  </a:lnTo>
                </a:path>
                <a:path w="765175" h="6096000">
                  <a:moveTo>
                    <a:pt x="0" y="131553"/>
                  </a:moveTo>
                  <a:lnTo>
                    <a:pt x="0" y="35418"/>
                  </a:lnTo>
                </a:path>
                <a:path w="765175" h="6096000">
                  <a:moveTo>
                    <a:pt x="0" y="0"/>
                  </a:moveTo>
                  <a:lnTo>
                    <a:pt x="0" y="0"/>
                  </a:lnTo>
                </a:path>
                <a:path w="765175" h="6096000">
                  <a:moveTo>
                    <a:pt x="765035" y="6095995"/>
                  </a:moveTo>
                  <a:lnTo>
                    <a:pt x="765035" y="6095995"/>
                  </a:lnTo>
                </a:path>
                <a:path w="765175" h="6096000">
                  <a:moveTo>
                    <a:pt x="765035" y="6062600"/>
                  </a:moveTo>
                  <a:lnTo>
                    <a:pt x="765035" y="5967477"/>
                  </a:lnTo>
                </a:path>
                <a:path w="765175" h="6096000">
                  <a:moveTo>
                    <a:pt x="765035" y="5931046"/>
                  </a:moveTo>
                  <a:lnTo>
                    <a:pt x="765035" y="5931046"/>
                  </a:lnTo>
                </a:path>
                <a:path w="765175" h="6096000">
                  <a:moveTo>
                    <a:pt x="765035" y="5767110"/>
                  </a:moveTo>
                  <a:lnTo>
                    <a:pt x="765035" y="5767110"/>
                  </a:lnTo>
                </a:path>
                <a:path w="765175" h="6096000">
                  <a:moveTo>
                    <a:pt x="765035" y="5732704"/>
                  </a:moveTo>
                  <a:lnTo>
                    <a:pt x="765035" y="5637581"/>
                  </a:lnTo>
                </a:path>
                <a:path w="765175" h="6096000">
                  <a:moveTo>
                    <a:pt x="765035" y="5602162"/>
                  </a:moveTo>
                  <a:lnTo>
                    <a:pt x="765035" y="5602162"/>
                  </a:lnTo>
                </a:path>
                <a:path w="765175" h="6096000">
                  <a:moveTo>
                    <a:pt x="765035" y="5568768"/>
                  </a:moveTo>
                  <a:lnTo>
                    <a:pt x="765035" y="5472633"/>
                  </a:lnTo>
                </a:path>
                <a:path w="765175" h="6096000">
                  <a:moveTo>
                    <a:pt x="765035" y="5437214"/>
                  </a:moveTo>
                  <a:lnTo>
                    <a:pt x="765035" y="54372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4078838" y="1270268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4028241" y="10478418"/>
              <a:ext cx="0" cy="1812925"/>
            </a:xfrm>
            <a:custGeom>
              <a:avLst/>
              <a:gdLst/>
              <a:ahLst/>
              <a:cxnLst/>
              <a:rect l="l" t="t" r="r" b="b"/>
              <a:pathLst>
                <a:path h="1812925">
                  <a:moveTo>
                    <a:pt x="0" y="1812404"/>
                  </a:moveTo>
                  <a:lnTo>
                    <a:pt x="0" y="1812404"/>
                  </a:lnTo>
                </a:path>
                <a:path h="1812925">
                  <a:moveTo>
                    <a:pt x="0" y="1647456"/>
                  </a:moveTo>
                  <a:lnTo>
                    <a:pt x="0" y="1647456"/>
                  </a:lnTo>
                </a:path>
                <a:path h="1812925">
                  <a:moveTo>
                    <a:pt x="0" y="1483520"/>
                  </a:moveTo>
                  <a:lnTo>
                    <a:pt x="0" y="1483520"/>
                  </a:lnTo>
                </a:path>
                <a:path h="1812925">
                  <a:moveTo>
                    <a:pt x="0" y="1318572"/>
                  </a:moveTo>
                  <a:lnTo>
                    <a:pt x="0" y="1318572"/>
                  </a:lnTo>
                </a:path>
                <a:path h="1812925">
                  <a:moveTo>
                    <a:pt x="0" y="1284166"/>
                  </a:moveTo>
                  <a:lnTo>
                    <a:pt x="0" y="1189042"/>
                  </a:lnTo>
                </a:path>
                <a:path h="1812925">
                  <a:moveTo>
                    <a:pt x="0" y="1153624"/>
                  </a:moveTo>
                  <a:lnTo>
                    <a:pt x="0" y="1153624"/>
                  </a:lnTo>
                </a:path>
                <a:path h="1812925">
                  <a:moveTo>
                    <a:pt x="0" y="988676"/>
                  </a:moveTo>
                  <a:lnTo>
                    <a:pt x="0" y="988676"/>
                  </a:lnTo>
                </a:path>
                <a:path h="1812925">
                  <a:moveTo>
                    <a:pt x="0" y="823728"/>
                  </a:moveTo>
                  <a:lnTo>
                    <a:pt x="0" y="823728"/>
                  </a:lnTo>
                </a:path>
                <a:path h="1812925">
                  <a:moveTo>
                    <a:pt x="0" y="658780"/>
                  </a:moveTo>
                  <a:lnTo>
                    <a:pt x="0" y="658780"/>
                  </a:lnTo>
                </a:path>
                <a:path h="1812925">
                  <a:moveTo>
                    <a:pt x="0" y="494844"/>
                  </a:moveTo>
                  <a:lnTo>
                    <a:pt x="0" y="494844"/>
                  </a:lnTo>
                </a:path>
                <a:path h="1812925">
                  <a:moveTo>
                    <a:pt x="0" y="329896"/>
                  </a:moveTo>
                  <a:lnTo>
                    <a:pt x="0" y="329896"/>
                  </a:lnTo>
                </a:path>
                <a:path h="1812925">
                  <a:moveTo>
                    <a:pt x="0" y="164948"/>
                  </a:moveTo>
                  <a:lnTo>
                    <a:pt x="0" y="164948"/>
                  </a:lnTo>
                </a:path>
                <a:path h="181292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992822" y="1049258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4028241" y="9984586"/>
              <a:ext cx="0" cy="328930"/>
            </a:xfrm>
            <a:custGeom>
              <a:avLst/>
              <a:gdLst/>
              <a:ahLst/>
              <a:cxnLst/>
              <a:rect l="l" t="t" r="r" b="b"/>
              <a:pathLst>
                <a:path h="328929">
                  <a:moveTo>
                    <a:pt x="0" y="328884"/>
                  </a:moveTo>
                  <a:lnTo>
                    <a:pt x="0" y="328884"/>
                  </a:lnTo>
                </a:path>
                <a:path h="328929">
                  <a:moveTo>
                    <a:pt x="0" y="295489"/>
                  </a:moveTo>
                  <a:lnTo>
                    <a:pt x="0" y="200366"/>
                  </a:lnTo>
                </a:path>
                <a:path h="328929">
                  <a:moveTo>
                    <a:pt x="0" y="164948"/>
                  </a:moveTo>
                  <a:lnTo>
                    <a:pt x="0" y="164948"/>
                  </a:lnTo>
                </a:path>
                <a:path h="328929">
                  <a:moveTo>
                    <a:pt x="0" y="130541"/>
                  </a:moveTo>
                  <a:lnTo>
                    <a:pt x="0" y="35418"/>
                  </a:lnTo>
                </a:path>
                <a:path h="3289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992822" y="1020620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4028241" y="8830961"/>
              <a:ext cx="0" cy="988694"/>
            </a:xfrm>
            <a:custGeom>
              <a:avLst/>
              <a:gdLst/>
              <a:ahLst/>
              <a:cxnLst/>
              <a:rect l="l" t="t" r="r" b="b"/>
              <a:pathLst>
                <a:path h="988695">
                  <a:moveTo>
                    <a:pt x="0" y="988676"/>
                  </a:moveTo>
                  <a:lnTo>
                    <a:pt x="0" y="988676"/>
                  </a:lnTo>
                </a:path>
                <a:path h="988695">
                  <a:moveTo>
                    <a:pt x="0" y="823728"/>
                  </a:moveTo>
                  <a:lnTo>
                    <a:pt x="0" y="823728"/>
                  </a:lnTo>
                </a:path>
                <a:path h="988695">
                  <a:moveTo>
                    <a:pt x="0" y="658780"/>
                  </a:moveTo>
                  <a:lnTo>
                    <a:pt x="0" y="658780"/>
                  </a:lnTo>
                </a:path>
                <a:path h="988695">
                  <a:moveTo>
                    <a:pt x="0" y="493832"/>
                  </a:moveTo>
                  <a:lnTo>
                    <a:pt x="0" y="493832"/>
                  </a:lnTo>
                </a:path>
                <a:path h="988695">
                  <a:moveTo>
                    <a:pt x="0" y="460437"/>
                  </a:moveTo>
                  <a:lnTo>
                    <a:pt x="0" y="365314"/>
                  </a:lnTo>
                </a:path>
                <a:path h="988695">
                  <a:moveTo>
                    <a:pt x="0" y="329896"/>
                  </a:moveTo>
                  <a:lnTo>
                    <a:pt x="0" y="329896"/>
                  </a:lnTo>
                </a:path>
                <a:path h="988695">
                  <a:moveTo>
                    <a:pt x="0" y="295489"/>
                  </a:moveTo>
                  <a:lnTo>
                    <a:pt x="0" y="200366"/>
                  </a:lnTo>
                </a:path>
                <a:path h="988695">
                  <a:moveTo>
                    <a:pt x="0" y="164948"/>
                  </a:moveTo>
                  <a:lnTo>
                    <a:pt x="0" y="164948"/>
                  </a:lnTo>
                </a:path>
                <a:path h="9886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992822" y="884006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4028241" y="850106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992822" y="855368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4028241" y="7677337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659792"/>
                  </a:lnTo>
                </a:path>
                <a:path h="660400">
                  <a:moveTo>
                    <a:pt x="0" y="494844"/>
                  </a:moveTo>
                  <a:lnTo>
                    <a:pt x="0" y="494844"/>
                  </a:lnTo>
                </a:path>
                <a:path h="660400">
                  <a:moveTo>
                    <a:pt x="0" y="329896"/>
                  </a:moveTo>
                  <a:lnTo>
                    <a:pt x="0" y="329896"/>
                  </a:lnTo>
                </a:path>
                <a:path h="660400">
                  <a:moveTo>
                    <a:pt x="0" y="164948"/>
                  </a:moveTo>
                  <a:lnTo>
                    <a:pt x="0" y="164948"/>
                  </a:lnTo>
                </a:path>
                <a:path h="660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3992822" y="760751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4028241" y="734845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5">
                  <a:moveTo>
                    <a:pt x="0" y="163936"/>
                  </a:moveTo>
                  <a:lnTo>
                    <a:pt x="0" y="163936"/>
                  </a:lnTo>
                </a:path>
                <a:path h="1644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3992822" y="7322142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0"/>
                  </a:move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4028241" y="7018556"/>
              <a:ext cx="787400" cy="6096000"/>
            </a:xfrm>
            <a:custGeom>
              <a:avLst/>
              <a:gdLst/>
              <a:ahLst/>
              <a:cxnLst/>
              <a:rect l="l" t="t" r="r" b="b"/>
              <a:pathLst>
                <a:path w="787400" h="6096000">
                  <a:moveTo>
                    <a:pt x="0" y="164948"/>
                  </a:moveTo>
                  <a:lnTo>
                    <a:pt x="0" y="164948"/>
                  </a:lnTo>
                </a:path>
                <a:path w="787400" h="6096000">
                  <a:moveTo>
                    <a:pt x="0" y="131553"/>
                  </a:moveTo>
                  <a:lnTo>
                    <a:pt x="0" y="35418"/>
                  </a:lnTo>
                </a:path>
                <a:path w="787400" h="6096000">
                  <a:moveTo>
                    <a:pt x="0" y="0"/>
                  </a:moveTo>
                  <a:lnTo>
                    <a:pt x="0" y="0"/>
                  </a:lnTo>
                </a:path>
                <a:path w="787400" h="6096000">
                  <a:moveTo>
                    <a:pt x="787298" y="6095995"/>
                  </a:moveTo>
                  <a:lnTo>
                    <a:pt x="787298" y="6095995"/>
                  </a:lnTo>
                </a:path>
                <a:path w="787400" h="6096000">
                  <a:moveTo>
                    <a:pt x="787298" y="6062600"/>
                  </a:moveTo>
                  <a:lnTo>
                    <a:pt x="787298" y="5967477"/>
                  </a:lnTo>
                </a:path>
                <a:path w="787400" h="6096000">
                  <a:moveTo>
                    <a:pt x="787298" y="5931046"/>
                  </a:moveTo>
                  <a:lnTo>
                    <a:pt x="787298" y="5931046"/>
                  </a:lnTo>
                </a:path>
                <a:path w="787400" h="6096000">
                  <a:moveTo>
                    <a:pt x="787298" y="5767110"/>
                  </a:moveTo>
                  <a:lnTo>
                    <a:pt x="787298" y="5767110"/>
                  </a:lnTo>
                </a:path>
                <a:path w="787400" h="6096000">
                  <a:moveTo>
                    <a:pt x="787298" y="5732704"/>
                  </a:moveTo>
                  <a:lnTo>
                    <a:pt x="787298" y="5637581"/>
                  </a:lnTo>
                </a:path>
                <a:path w="787400" h="6096000">
                  <a:moveTo>
                    <a:pt x="787298" y="5602162"/>
                  </a:moveTo>
                  <a:lnTo>
                    <a:pt x="787298" y="5602162"/>
                  </a:lnTo>
                </a:path>
                <a:path w="787400" h="6096000">
                  <a:moveTo>
                    <a:pt x="787298" y="5568768"/>
                  </a:moveTo>
                  <a:lnTo>
                    <a:pt x="787298" y="5472633"/>
                  </a:lnTo>
                </a:path>
                <a:path w="787400" h="6096000">
                  <a:moveTo>
                    <a:pt x="787298" y="5437214"/>
                  </a:moveTo>
                  <a:lnTo>
                    <a:pt x="787298" y="5437214"/>
                  </a:lnTo>
                </a:path>
                <a:path w="787400" h="6096000">
                  <a:moveTo>
                    <a:pt x="787298" y="5272266"/>
                  </a:moveTo>
                  <a:lnTo>
                    <a:pt x="787298" y="5272266"/>
                  </a:lnTo>
                </a:path>
                <a:path w="787400" h="6096000">
                  <a:moveTo>
                    <a:pt x="787298" y="5107318"/>
                  </a:moveTo>
                  <a:lnTo>
                    <a:pt x="787298" y="5107318"/>
                  </a:lnTo>
                </a:path>
                <a:path w="787400" h="6096000">
                  <a:moveTo>
                    <a:pt x="787298" y="5073924"/>
                  </a:moveTo>
                  <a:lnTo>
                    <a:pt x="787298" y="4978800"/>
                  </a:lnTo>
                </a:path>
                <a:path w="787400" h="6096000">
                  <a:moveTo>
                    <a:pt x="787298" y="4943382"/>
                  </a:moveTo>
                  <a:lnTo>
                    <a:pt x="787298" y="4943382"/>
                  </a:lnTo>
                </a:path>
                <a:path w="787400" h="6096000">
                  <a:moveTo>
                    <a:pt x="787298" y="4908976"/>
                  </a:moveTo>
                  <a:lnTo>
                    <a:pt x="787298" y="4813852"/>
                  </a:lnTo>
                </a:path>
                <a:path w="787400" h="6096000">
                  <a:moveTo>
                    <a:pt x="787298" y="4778434"/>
                  </a:moveTo>
                  <a:lnTo>
                    <a:pt x="787298" y="4778434"/>
                  </a:lnTo>
                </a:path>
                <a:path w="787400" h="6096000">
                  <a:moveTo>
                    <a:pt x="787298" y="4613486"/>
                  </a:moveTo>
                  <a:lnTo>
                    <a:pt x="787298" y="4613486"/>
                  </a:lnTo>
                </a:path>
                <a:path w="787400" h="6096000">
                  <a:moveTo>
                    <a:pt x="787298" y="4448538"/>
                  </a:moveTo>
                  <a:lnTo>
                    <a:pt x="787298" y="4448538"/>
                  </a:lnTo>
                </a:path>
                <a:path w="787400" h="6096000">
                  <a:moveTo>
                    <a:pt x="787298" y="4283590"/>
                  </a:moveTo>
                  <a:lnTo>
                    <a:pt x="787298" y="4283590"/>
                  </a:lnTo>
                </a:path>
                <a:path w="787400" h="6096000">
                  <a:moveTo>
                    <a:pt x="787298" y="4118642"/>
                  </a:moveTo>
                  <a:lnTo>
                    <a:pt x="787298" y="4118642"/>
                  </a:lnTo>
                </a:path>
                <a:path w="787400" h="6096000">
                  <a:moveTo>
                    <a:pt x="787298" y="3954705"/>
                  </a:moveTo>
                  <a:lnTo>
                    <a:pt x="787298" y="3954705"/>
                  </a:lnTo>
                </a:path>
                <a:path w="787400" h="6096000">
                  <a:moveTo>
                    <a:pt x="787298" y="3789757"/>
                  </a:moveTo>
                  <a:lnTo>
                    <a:pt x="787298" y="3789757"/>
                  </a:lnTo>
                </a:path>
                <a:path w="787400" h="6096000">
                  <a:moveTo>
                    <a:pt x="787298" y="3624809"/>
                  </a:moveTo>
                  <a:lnTo>
                    <a:pt x="787298" y="3624809"/>
                  </a:lnTo>
                </a:path>
                <a:path w="787400" h="6096000">
                  <a:moveTo>
                    <a:pt x="787298" y="3459861"/>
                  </a:moveTo>
                  <a:lnTo>
                    <a:pt x="787298" y="3459861"/>
                  </a:lnTo>
                </a:path>
                <a:path w="787400" h="6096000">
                  <a:moveTo>
                    <a:pt x="787298" y="3426467"/>
                  </a:moveTo>
                  <a:lnTo>
                    <a:pt x="787298" y="3331343"/>
                  </a:lnTo>
                </a:path>
                <a:path w="787400" h="6096000">
                  <a:moveTo>
                    <a:pt x="787298" y="3294913"/>
                  </a:moveTo>
                  <a:lnTo>
                    <a:pt x="787298" y="3294913"/>
                  </a:lnTo>
                </a:path>
                <a:path w="787400" h="6096000">
                  <a:moveTo>
                    <a:pt x="787298" y="3261519"/>
                  </a:moveTo>
                  <a:lnTo>
                    <a:pt x="787298" y="3166395"/>
                  </a:lnTo>
                </a:path>
                <a:path w="787400" h="6096000">
                  <a:moveTo>
                    <a:pt x="787298" y="3130977"/>
                  </a:moveTo>
                  <a:lnTo>
                    <a:pt x="787298" y="3130977"/>
                  </a:lnTo>
                </a:path>
                <a:path w="787400" h="6096000">
                  <a:moveTo>
                    <a:pt x="787298" y="3096571"/>
                  </a:moveTo>
                  <a:lnTo>
                    <a:pt x="787298" y="3001447"/>
                  </a:lnTo>
                </a:path>
                <a:path w="787400" h="6096000">
                  <a:moveTo>
                    <a:pt x="787298" y="2966029"/>
                  </a:moveTo>
                  <a:lnTo>
                    <a:pt x="787298" y="29660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4780121" y="10206203"/>
              <a:ext cx="71120" cy="358775"/>
            </a:xfrm>
            <a:custGeom>
              <a:avLst/>
              <a:gdLst/>
              <a:ahLst/>
              <a:cxnLst/>
              <a:rect l="l" t="t" r="r" b="b"/>
              <a:pathLst>
                <a:path w="71120" h="358775">
                  <a:moveTo>
                    <a:pt x="70836" y="0"/>
                  </a:moveTo>
                  <a:lnTo>
                    <a:pt x="70836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0836" y="0"/>
                  </a:lnTo>
                </a:path>
                <a:path w="71120" h="358775">
                  <a:moveTo>
                    <a:pt x="70836" y="286382"/>
                  </a:moveTo>
                  <a:lnTo>
                    <a:pt x="70836" y="358230"/>
                  </a:lnTo>
                  <a:lnTo>
                    <a:pt x="0" y="358230"/>
                  </a:lnTo>
                  <a:lnTo>
                    <a:pt x="0" y="286382"/>
                  </a:lnTo>
                  <a:lnTo>
                    <a:pt x="70836" y="286382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4815539" y="8666013"/>
              <a:ext cx="0" cy="1153795"/>
            </a:xfrm>
            <a:custGeom>
              <a:avLst/>
              <a:gdLst/>
              <a:ahLst/>
              <a:cxnLst/>
              <a:rect l="l" t="t" r="r" b="b"/>
              <a:pathLst>
                <a:path h="1153795">
                  <a:moveTo>
                    <a:pt x="0" y="1153624"/>
                  </a:moveTo>
                  <a:lnTo>
                    <a:pt x="0" y="1153624"/>
                  </a:lnTo>
                </a:path>
                <a:path h="1153795">
                  <a:moveTo>
                    <a:pt x="0" y="988676"/>
                  </a:moveTo>
                  <a:lnTo>
                    <a:pt x="0" y="988676"/>
                  </a:lnTo>
                </a:path>
                <a:path h="1153795">
                  <a:moveTo>
                    <a:pt x="0" y="823728"/>
                  </a:moveTo>
                  <a:lnTo>
                    <a:pt x="0" y="823728"/>
                  </a:lnTo>
                </a:path>
                <a:path h="1153795">
                  <a:moveTo>
                    <a:pt x="0" y="658780"/>
                  </a:moveTo>
                  <a:lnTo>
                    <a:pt x="0" y="658780"/>
                  </a:lnTo>
                </a:path>
                <a:path h="1153795">
                  <a:moveTo>
                    <a:pt x="0" y="625385"/>
                  </a:moveTo>
                  <a:lnTo>
                    <a:pt x="0" y="530262"/>
                  </a:lnTo>
                </a:path>
                <a:path h="1153795">
                  <a:moveTo>
                    <a:pt x="0" y="494844"/>
                  </a:moveTo>
                  <a:lnTo>
                    <a:pt x="0" y="494844"/>
                  </a:lnTo>
                </a:path>
                <a:path h="1153795">
                  <a:moveTo>
                    <a:pt x="0" y="460437"/>
                  </a:moveTo>
                  <a:lnTo>
                    <a:pt x="0" y="365314"/>
                  </a:lnTo>
                </a:path>
                <a:path h="1153795">
                  <a:moveTo>
                    <a:pt x="0" y="329896"/>
                  </a:moveTo>
                  <a:lnTo>
                    <a:pt x="0" y="329896"/>
                  </a:lnTo>
                </a:path>
                <a:path h="1153795">
                  <a:moveTo>
                    <a:pt x="0" y="164948"/>
                  </a:moveTo>
                  <a:lnTo>
                    <a:pt x="0" y="164948"/>
                  </a:lnTo>
                </a:path>
                <a:path h="1153795">
                  <a:moveTo>
                    <a:pt x="0" y="131553"/>
                  </a:moveTo>
                  <a:lnTo>
                    <a:pt x="0" y="36430"/>
                  </a:lnTo>
                </a:path>
                <a:path h="11537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4780121" y="8840069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71848"/>
                  </a:moveTo>
                  <a:lnTo>
                    <a:pt x="0" y="0"/>
                  </a:lnTo>
                  <a:lnTo>
                    <a:pt x="70836" y="0"/>
                  </a:lnTo>
                  <a:lnTo>
                    <a:pt x="70836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4815539" y="85010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4780121" y="8553687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71848"/>
                  </a:moveTo>
                  <a:lnTo>
                    <a:pt x="0" y="0"/>
                  </a:lnTo>
                  <a:lnTo>
                    <a:pt x="70836" y="0"/>
                  </a:lnTo>
                  <a:lnTo>
                    <a:pt x="70836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4815539" y="7677337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659792"/>
                  </a:lnTo>
                </a:path>
                <a:path h="660400">
                  <a:moveTo>
                    <a:pt x="0" y="494844"/>
                  </a:moveTo>
                  <a:lnTo>
                    <a:pt x="0" y="494844"/>
                  </a:lnTo>
                </a:path>
                <a:path h="660400">
                  <a:moveTo>
                    <a:pt x="0" y="329896"/>
                  </a:moveTo>
                  <a:lnTo>
                    <a:pt x="0" y="329896"/>
                  </a:lnTo>
                </a:path>
                <a:path h="660400">
                  <a:moveTo>
                    <a:pt x="0" y="164948"/>
                  </a:moveTo>
                  <a:lnTo>
                    <a:pt x="0" y="164948"/>
                  </a:lnTo>
                </a:path>
                <a:path h="660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4780121" y="7607512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0"/>
                  </a:moveTo>
                  <a:lnTo>
                    <a:pt x="70836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083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4815539" y="734845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5">
                  <a:moveTo>
                    <a:pt x="0" y="163936"/>
                  </a:moveTo>
                  <a:lnTo>
                    <a:pt x="0" y="163936"/>
                  </a:lnTo>
                </a:path>
                <a:path h="1644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4780121" y="7322142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70836" y="0"/>
                  </a:moveTo>
                  <a:lnTo>
                    <a:pt x="70836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083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4815539" y="7018556"/>
              <a:ext cx="1574165" cy="6096000"/>
            </a:xfrm>
            <a:custGeom>
              <a:avLst/>
              <a:gdLst/>
              <a:ahLst/>
              <a:cxnLst/>
              <a:rect l="l" t="t" r="r" b="b"/>
              <a:pathLst>
                <a:path w="1574164" h="6096000">
                  <a:moveTo>
                    <a:pt x="0" y="164948"/>
                  </a:moveTo>
                  <a:lnTo>
                    <a:pt x="0" y="164948"/>
                  </a:lnTo>
                </a:path>
                <a:path w="1574164" h="6096000">
                  <a:moveTo>
                    <a:pt x="0" y="131553"/>
                  </a:moveTo>
                  <a:lnTo>
                    <a:pt x="0" y="35418"/>
                  </a:lnTo>
                </a:path>
                <a:path w="1574164" h="6096000">
                  <a:moveTo>
                    <a:pt x="0" y="0"/>
                  </a:moveTo>
                  <a:lnTo>
                    <a:pt x="0" y="0"/>
                  </a:lnTo>
                </a:path>
                <a:path w="1574164" h="6096000">
                  <a:moveTo>
                    <a:pt x="1573584" y="6095995"/>
                  </a:moveTo>
                  <a:lnTo>
                    <a:pt x="1573584" y="6095995"/>
                  </a:lnTo>
                </a:path>
                <a:path w="1574164" h="6096000">
                  <a:moveTo>
                    <a:pt x="1573584" y="6062600"/>
                  </a:moveTo>
                  <a:lnTo>
                    <a:pt x="1573584" y="5967477"/>
                  </a:lnTo>
                </a:path>
                <a:path w="1574164" h="6096000">
                  <a:moveTo>
                    <a:pt x="1573584" y="5931046"/>
                  </a:moveTo>
                  <a:lnTo>
                    <a:pt x="1573584" y="5931046"/>
                  </a:lnTo>
                </a:path>
                <a:path w="1574164" h="6096000">
                  <a:moveTo>
                    <a:pt x="1573584" y="5767110"/>
                  </a:moveTo>
                  <a:lnTo>
                    <a:pt x="1573584" y="5767110"/>
                  </a:lnTo>
                </a:path>
                <a:path w="1574164" h="6096000">
                  <a:moveTo>
                    <a:pt x="1573584" y="5732704"/>
                  </a:moveTo>
                  <a:lnTo>
                    <a:pt x="1573584" y="5637581"/>
                  </a:lnTo>
                </a:path>
                <a:path w="1574164" h="6096000">
                  <a:moveTo>
                    <a:pt x="1573584" y="5602162"/>
                  </a:moveTo>
                  <a:lnTo>
                    <a:pt x="1573584" y="5602162"/>
                  </a:lnTo>
                </a:path>
                <a:path w="1574164" h="6096000">
                  <a:moveTo>
                    <a:pt x="1573584" y="5568768"/>
                  </a:moveTo>
                  <a:lnTo>
                    <a:pt x="1573584" y="5472633"/>
                  </a:lnTo>
                </a:path>
                <a:path w="1574164" h="6096000">
                  <a:moveTo>
                    <a:pt x="1573584" y="5437214"/>
                  </a:moveTo>
                  <a:lnTo>
                    <a:pt x="1573584" y="5437214"/>
                  </a:lnTo>
                </a:path>
                <a:path w="1574164" h="6096000">
                  <a:moveTo>
                    <a:pt x="1573584" y="5272266"/>
                  </a:moveTo>
                  <a:lnTo>
                    <a:pt x="1573584" y="5272266"/>
                  </a:lnTo>
                </a:path>
                <a:path w="1574164" h="6096000">
                  <a:moveTo>
                    <a:pt x="1573584" y="5107318"/>
                  </a:moveTo>
                  <a:lnTo>
                    <a:pt x="1573584" y="5107318"/>
                  </a:lnTo>
                </a:path>
                <a:path w="1574164" h="6096000">
                  <a:moveTo>
                    <a:pt x="1573584" y="4943382"/>
                  </a:moveTo>
                  <a:lnTo>
                    <a:pt x="1573584" y="4943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6431625" y="12012536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0" y="0"/>
                  </a:moveTo>
                  <a:lnTo>
                    <a:pt x="71848" y="0"/>
                  </a:ln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6389123" y="11632043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130541"/>
                  </a:moveTo>
                  <a:lnTo>
                    <a:pt x="0" y="3541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6352693" y="1171299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6389123" y="114670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6352693" y="11427628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0" y="0"/>
                  </a:moveTo>
                  <a:lnTo>
                    <a:pt x="71848" y="0"/>
                  </a:ln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6389123" y="11137198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6352693" y="1114124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6389123" y="10808314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6352693" y="1085486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6389123" y="106433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6352693" y="10569494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0" y="0"/>
                  </a:moveTo>
                  <a:lnTo>
                    <a:pt x="71848" y="0"/>
                  </a:ln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6389123" y="9984586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493832"/>
                  </a:moveTo>
                  <a:lnTo>
                    <a:pt x="0" y="493832"/>
                  </a:lnTo>
                </a:path>
                <a:path h="494029">
                  <a:moveTo>
                    <a:pt x="0" y="460437"/>
                  </a:moveTo>
                  <a:lnTo>
                    <a:pt x="0" y="365314"/>
                  </a:lnTo>
                </a:path>
                <a:path h="494029">
                  <a:moveTo>
                    <a:pt x="0" y="328884"/>
                  </a:moveTo>
                  <a:lnTo>
                    <a:pt x="0" y="328884"/>
                  </a:lnTo>
                </a:path>
                <a:path h="494029">
                  <a:moveTo>
                    <a:pt x="0" y="295489"/>
                  </a:moveTo>
                  <a:lnTo>
                    <a:pt x="0" y="200366"/>
                  </a:lnTo>
                </a:path>
                <a:path h="494029">
                  <a:moveTo>
                    <a:pt x="0" y="164948"/>
                  </a:moveTo>
                  <a:lnTo>
                    <a:pt x="0" y="164948"/>
                  </a:lnTo>
                </a:path>
                <a:path h="494029">
                  <a:moveTo>
                    <a:pt x="0" y="130541"/>
                  </a:moveTo>
                  <a:lnTo>
                    <a:pt x="0" y="35418"/>
                  </a:lnTo>
                </a:path>
                <a:path h="4940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6431625" y="1026995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6389123" y="8666013"/>
              <a:ext cx="0" cy="1153795"/>
            </a:xfrm>
            <a:custGeom>
              <a:avLst/>
              <a:gdLst/>
              <a:ahLst/>
              <a:cxnLst/>
              <a:rect l="l" t="t" r="r" b="b"/>
              <a:pathLst>
                <a:path h="1153795">
                  <a:moveTo>
                    <a:pt x="0" y="1153624"/>
                  </a:moveTo>
                  <a:lnTo>
                    <a:pt x="0" y="1153624"/>
                  </a:lnTo>
                </a:path>
                <a:path h="1153795">
                  <a:moveTo>
                    <a:pt x="0" y="988676"/>
                  </a:moveTo>
                  <a:lnTo>
                    <a:pt x="0" y="988676"/>
                  </a:lnTo>
                </a:path>
                <a:path h="1153795">
                  <a:moveTo>
                    <a:pt x="0" y="823728"/>
                  </a:moveTo>
                  <a:lnTo>
                    <a:pt x="0" y="823728"/>
                  </a:lnTo>
                </a:path>
                <a:path h="1153795">
                  <a:moveTo>
                    <a:pt x="0" y="658780"/>
                  </a:moveTo>
                  <a:lnTo>
                    <a:pt x="0" y="658780"/>
                  </a:lnTo>
                </a:path>
                <a:path h="1153795">
                  <a:moveTo>
                    <a:pt x="0" y="625385"/>
                  </a:moveTo>
                  <a:lnTo>
                    <a:pt x="0" y="530262"/>
                  </a:lnTo>
                </a:path>
                <a:path h="1153795">
                  <a:moveTo>
                    <a:pt x="0" y="494844"/>
                  </a:moveTo>
                  <a:lnTo>
                    <a:pt x="0" y="494844"/>
                  </a:lnTo>
                </a:path>
                <a:path h="1153795">
                  <a:moveTo>
                    <a:pt x="0" y="460437"/>
                  </a:moveTo>
                  <a:lnTo>
                    <a:pt x="0" y="365314"/>
                  </a:lnTo>
                </a:path>
                <a:path h="1153795">
                  <a:moveTo>
                    <a:pt x="0" y="329896"/>
                  </a:moveTo>
                  <a:lnTo>
                    <a:pt x="0" y="329896"/>
                  </a:lnTo>
                </a:path>
                <a:path h="1153795">
                  <a:moveTo>
                    <a:pt x="0" y="164948"/>
                  </a:moveTo>
                  <a:lnTo>
                    <a:pt x="0" y="164948"/>
                  </a:lnTo>
                </a:path>
                <a:path h="1153795">
                  <a:moveTo>
                    <a:pt x="0" y="131553"/>
                  </a:moveTo>
                  <a:lnTo>
                    <a:pt x="0" y="36430"/>
                  </a:lnTo>
                </a:path>
                <a:path h="11537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6352693" y="884006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6389123" y="85010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6352693" y="855368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6389123" y="7677337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659792"/>
                  </a:lnTo>
                </a:path>
                <a:path h="660400">
                  <a:moveTo>
                    <a:pt x="0" y="494844"/>
                  </a:moveTo>
                  <a:lnTo>
                    <a:pt x="0" y="494844"/>
                  </a:lnTo>
                </a:path>
                <a:path h="660400">
                  <a:moveTo>
                    <a:pt x="0" y="329896"/>
                  </a:moveTo>
                  <a:lnTo>
                    <a:pt x="0" y="329896"/>
                  </a:lnTo>
                </a:path>
                <a:path h="660400">
                  <a:moveTo>
                    <a:pt x="0" y="164948"/>
                  </a:moveTo>
                  <a:lnTo>
                    <a:pt x="0" y="164948"/>
                  </a:lnTo>
                </a:path>
                <a:path h="660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6352693" y="760751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6389123" y="734845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5">
                  <a:moveTo>
                    <a:pt x="0" y="163936"/>
                  </a:moveTo>
                  <a:lnTo>
                    <a:pt x="0" y="163936"/>
                  </a:lnTo>
                </a:path>
                <a:path h="1644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6352693" y="7322142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0"/>
                  </a:move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6389123" y="7018556"/>
              <a:ext cx="793750" cy="6096000"/>
            </a:xfrm>
            <a:custGeom>
              <a:avLst/>
              <a:gdLst/>
              <a:ahLst/>
              <a:cxnLst/>
              <a:rect l="l" t="t" r="r" b="b"/>
              <a:pathLst>
                <a:path w="793750" h="6096000">
                  <a:moveTo>
                    <a:pt x="0" y="164948"/>
                  </a:moveTo>
                  <a:lnTo>
                    <a:pt x="0" y="164948"/>
                  </a:lnTo>
                </a:path>
                <a:path w="793750" h="6096000">
                  <a:moveTo>
                    <a:pt x="0" y="131553"/>
                  </a:moveTo>
                  <a:lnTo>
                    <a:pt x="0" y="35418"/>
                  </a:lnTo>
                </a:path>
                <a:path w="793750" h="6096000">
                  <a:moveTo>
                    <a:pt x="0" y="0"/>
                  </a:moveTo>
                  <a:lnTo>
                    <a:pt x="0" y="0"/>
                  </a:lnTo>
                </a:path>
                <a:path w="793750" h="6096000">
                  <a:moveTo>
                    <a:pt x="793369" y="6095995"/>
                  </a:moveTo>
                  <a:lnTo>
                    <a:pt x="793369" y="6095995"/>
                  </a:lnTo>
                </a:path>
                <a:path w="793750" h="6096000">
                  <a:moveTo>
                    <a:pt x="793369" y="6062600"/>
                  </a:moveTo>
                  <a:lnTo>
                    <a:pt x="793369" y="5967477"/>
                  </a:lnTo>
                </a:path>
                <a:path w="793750" h="6096000">
                  <a:moveTo>
                    <a:pt x="793369" y="5931046"/>
                  </a:moveTo>
                  <a:lnTo>
                    <a:pt x="793369" y="5931046"/>
                  </a:lnTo>
                </a:path>
                <a:path w="793750" h="6096000">
                  <a:moveTo>
                    <a:pt x="793369" y="5767110"/>
                  </a:moveTo>
                  <a:lnTo>
                    <a:pt x="793369" y="5767110"/>
                  </a:lnTo>
                </a:path>
                <a:path w="793750" h="6096000">
                  <a:moveTo>
                    <a:pt x="793369" y="5602162"/>
                  </a:moveTo>
                  <a:lnTo>
                    <a:pt x="793369" y="5602162"/>
                  </a:lnTo>
                </a:path>
                <a:path w="793750" h="6096000">
                  <a:moveTo>
                    <a:pt x="793369" y="5437214"/>
                  </a:moveTo>
                  <a:lnTo>
                    <a:pt x="793369" y="5437214"/>
                  </a:lnTo>
                </a:path>
                <a:path w="793750" h="6096000">
                  <a:moveTo>
                    <a:pt x="793369" y="5272266"/>
                  </a:moveTo>
                  <a:lnTo>
                    <a:pt x="793369" y="5272266"/>
                  </a:lnTo>
                </a:path>
                <a:path w="793750" h="6096000">
                  <a:moveTo>
                    <a:pt x="793369" y="5107318"/>
                  </a:moveTo>
                  <a:lnTo>
                    <a:pt x="793369" y="5107318"/>
                  </a:lnTo>
                </a:path>
                <a:path w="793750" h="6096000">
                  <a:moveTo>
                    <a:pt x="793369" y="4943382"/>
                  </a:moveTo>
                  <a:lnTo>
                    <a:pt x="793369" y="4943382"/>
                  </a:lnTo>
                </a:path>
                <a:path w="793750" h="6096000">
                  <a:moveTo>
                    <a:pt x="793369" y="4778434"/>
                  </a:moveTo>
                  <a:lnTo>
                    <a:pt x="793369" y="4778434"/>
                  </a:lnTo>
                </a:path>
                <a:path w="793750" h="6096000">
                  <a:moveTo>
                    <a:pt x="793369" y="4613486"/>
                  </a:moveTo>
                  <a:lnTo>
                    <a:pt x="793369" y="4613486"/>
                  </a:lnTo>
                </a:path>
                <a:path w="793750" h="6096000">
                  <a:moveTo>
                    <a:pt x="793369" y="4448538"/>
                  </a:moveTo>
                  <a:lnTo>
                    <a:pt x="793369" y="4448538"/>
                  </a:lnTo>
                </a:path>
                <a:path w="793750" h="6096000">
                  <a:moveTo>
                    <a:pt x="793369" y="4283590"/>
                  </a:moveTo>
                  <a:lnTo>
                    <a:pt x="793369" y="4283590"/>
                  </a:lnTo>
                </a:path>
                <a:path w="793750" h="6096000">
                  <a:moveTo>
                    <a:pt x="793369" y="4118642"/>
                  </a:moveTo>
                  <a:lnTo>
                    <a:pt x="793369" y="4118642"/>
                  </a:lnTo>
                </a:path>
                <a:path w="793750" h="6096000">
                  <a:moveTo>
                    <a:pt x="793369" y="3954705"/>
                  </a:moveTo>
                  <a:lnTo>
                    <a:pt x="793369" y="3954705"/>
                  </a:lnTo>
                </a:path>
                <a:path w="793750" h="6096000">
                  <a:moveTo>
                    <a:pt x="793369" y="3789757"/>
                  </a:moveTo>
                  <a:lnTo>
                    <a:pt x="793369" y="3789757"/>
                  </a:lnTo>
                </a:path>
                <a:path w="793750" h="6096000">
                  <a:moveTo>
                    <a:pt x="793369" y="3624809"/>
                  </a:moveTo>
                  <a:lnTo>
                    <a:pt x="793369" y="3624809"/>
                  </a:lnTo>
                </a:path>
                <a:path w="793750" h="6096000">
                  <a:moveTo>
                    <a:pt x="793369" y="3459861"/>
                  </a:moveTo>
                  <a:lnTo>
                    <a:pt x="793369" y="3459861"/>
                  </a:lnTo>
                </a:path>
                <a:path w="793750" h="6096000">
                  <a:moveTo>
                    <a:pt x="793369" y="3294913"/>
                  </a:moveTo>
                  <a:lnTo>
                    <a:pt x="793369" y="3294913"/>
                  </a:lnTo>
                </a:path>
                <a:path w="793750" h="6096000">
                  <a:moveTo>
                    <a:pt x="793369" y="3130977"/>
                  </a:moveTo>
                  <a:lnTo>
                    <a:pt x="793369" y="3130977"/>
                  </a:lnTo>
                </a:path>
                <a:path w="793750" h="6096000">
                  <a:moveTo>
                    <a:pt x="793369" y="3096571"/>
                  </a:moveTo>
                  <a:lnTo>
                    <a:pt x="793369" y="3001447"/>
                  </a:lnTo>
                </a:path>
                <a:path w="793750" h="6096000">
                  <a:moveTo>
                    <a:pt x="793369" y="2966029"/>
                  </a:moveTo>
                  <a:lnTo>
                    <a:pt x="793369" y="2966029"/>
                  </a:lnTo>
                </a:path>
                <a:path w="793750" h="6096000">
                  <a:moveTo>
                    <a:pt x="793369" y="2801081"/>
                  </a:moveTo>
                  <a:lnTo>
                    <a:pt x="793369" y="2801081"/>
                  </a:lnTo>
                </a:path>
                <a:path w="793750" h="6096000">
                  <a:moveTo>
                    <a:pt x="793369" y="2636133"/>
                  </a:moveTo>
                  <a:lnTo>
                    <a:pt x="793369" y="2636133"/>
                  </a:lnTo>
                </a:path>
                <a:path w="793750" h="6096000">
                  <a:moveTo>
                    <a:pt x="793369" y="2471185"/>
                  </a:moveTo>
                  <a:lnTo>
                    <a:pt x="793369" y="2471185"/>
                  </a:lnTo>
                </a:path>
                <a:path w="793750" h="6096000">
                  <a:moveTo>
                    <a:pt x="793369" y="2306237"/>
                  </a:moveTo>
                  <a:lnTo>
                    <a:pt x="793369" y="2306237"/>
                  </a:lnTo>
                </a:path>
                <a:path w="793750" h="6096000">
                  <a:moveTo>
                    <a:pt x="793369" y="2272842"/>
                  </a:moveTo>
                  <a:lnTo>
                    <a:pt x="793369" y="2177719"/>
                  </a:lnTo>
                </a:path>
                <a:path w="793750" h="6096000">
                  <a:moveTo>
                    <a:pt x="793369" y="2142301"/>
                  </a:moveTo>
                  <a:lnTo>
                    <a:pt x="793369" y="2142301"/>
                  </a:lnTo>
                </a:path>
                <a:path w="793750" h="6096000">
                  <a:moveTo>
                    <a:pt x="793369" y="2107894"/>
                  </a:moveTo>
                  <a:lnTo>
                    <a:pt x="793369" y="2012771"/>
                  </a:lnTo>
                </a:path>
                <a:path w="793750" h="6096000">
                  <a:moveTo>
                    <a:pt x="793369" y="1977352"/>
                  </a:moveTo>
                  <a:lnTo>
                    <a:pt x="793369" y="1977352"/>
                  </a:lnTo>
                </a:path>
                <a:path w="793750" h="6096000">
                  <a:moveTo>
                    <a:pt x="793369" y="1812404"/>
                  </a:moveTo>
                  <a:lnTo>
                    <a:pt x="793369" y="18124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7147075" y="884006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7182493" y="850106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7147075" y="855368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7182493" y="7677337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659792"/>
                  </a:lnTo>
                </a:path>
                <a:path h="660400">
                  <a:moveTo>
                    <a:pt x="0" y="494844"/>
                  </a:moveTo>
                  <a:lnTo>
                    <a:pt x="0" y="494844"/>
                  </a:lnTo>
                </a:path>
                <a:path h="660400">
                  <a:moveTo>
                    <a:pt x="0" y="329896"/>
                  </a:moveTo>
                  <a:lnTo>
                    <a:pt x="0" y="329896"/>
                  </a:lnTo>
                </a:path>
                <a:path h="660400">
                  <a:moveTo>
                    <a:pt x="0" y="164948"/>
                  </a:moveTo>
                  <a:lnTo>
                    <a:pt x="0" y="164948"/>
                  </a:lnTo>
                </a:path>
                <a:path h="660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7147075" y="760751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7182493" y="734845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5">
                  <a:moveTo>
                    <a:pt x="0" y="163936"/>
                  </a:moveTo>
                  <a:lnTo>
                    <a:pt x="0" y="163936"/>
                  </a:lnTo>
                </a:path>
                <a:path h="1644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7147075" y="7322142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0"/>
                  </a:move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7182493" y="7018556"/>
              <a:ext cx="794385" cy="6096000"/>
            </a:xfrm>
            <a:custGeom>
              <a:avLst/>
              <a:gdLst/>
              <a:ahLst/>
              <a:cxnLst/>
              <a:rect l="l" t="t" r="r" b="b"/>
              <a:pathLst>
                <a:path w="794384" h="6096000">
                  <a:moveTo>
                    <a:pt x="0" y="164948"/>
                  </a:moveTo>
                  <a:lnTo>
                    <a:pt x="0" y="164948"/>
                  </a:lnTo>
                </a:path>
                <a:path w="794384" h="6096000">
                  <a:moveTo>
                    <a:pt x="0" y="131553"/>
                  </a:moveTo>
                  <a:lnTo>
                    <a:pt x="0" y="35418"/>
                  </a:lnTo>
                </a:path>
                <a:path w="794384" h="6096000">
                  <a:moveTo>
                    <a:pt x="0" y="0"/>
                  </a:moveTo>
                  <a:lnTo>
                    <a:pt x="0" y="0"/>
                  </a:lnTo>
                </a:path>
                <a:path w="794384" h="6096000">
                  <a:moveTo>
                    <a:pt x="794381" y="6095995"/>
                  </a:moveTo>
                  <a:lnTo>
                    <a:pt x="794381" y="6095995"/>
                  </a:lnTo>
                </a:path>
                <a:path w="794384" h="6096000">
                  <a:moveTo>
                    <a:pt x="794381" y="6062600"/>
                  </a:moveTo>
                  <a:lnTo>
                    <a:pt x="794381" y="5967477"/>
                  </a:lnTo>
                </a:path>
                <a:path w="794384" h="6096000">
                  <a:moveTo>
                    <a:pt x="794381" y="5931046"/>
                  </a:moveTo>
                  <a:lnTo>
                    <a:pt x="794381" y="5931046"/>
                  </a:lnTo>
                </a:path>
                <a:path w="794384" h="6096000">
                  <a:moveTo>
                    <a:pt x="794381" y="5767110"/>
                  </a:moveTo>
                  <a:lnTo>
                    <a:pt x="794381" y="5767110"/>
                  </a:lnTo>
                </a:path>
                <a:path w="794384" h="6096000">
                  <a:moveTo>
                    <a:pt x="794381" y="5602162"/>
                  </a:moveTo>
                  <a:lnTo>
                    <a:pt x="794381" y="5602162"/>
                  </a:lnTo>
                </a:path>
                <a:path w="794384" h="6096000">
                  <a:moveTo>
                    <a:pt x="794381" y="5437214"/>
                  </a:moveTo>
                  <a:lnTo>
                    <a:pt x="794381" y="5437214"/>
                  </a:lnTo>
                </a:path>
                <a:path w="794384" h="6096000">
                  <a:moveTo>
                    <a:pt x="794381" y="5272266"/>
                  </a:moveTo>
                  <a:lnTo>
                    <a:pt x="794381" y="5272266"/>
                  </a:lnTo>
                </a:path>
                <a:path w="794384" h="6096000">
                  <a:moveTo>
                    <a:pt x="794381" y="5107318"/>
                  </a:moveTo>
                  <a:lnTo>
                    <a:pt x="794381" y="5107318"/>
                  </a:lnTo>
                </a:path>
                <a:path w="794384" h="6096000">
                  <a:moveTo>
                    <a:pt x="794381" y="4943382"/>
                  </a:moveTo>
                  <a:lnTo>
                    <a:pt x="794381" y="4943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7862524" y="12012536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0" y="0"/>
                  </a:moveTo>
                  <a:lnTo>
                    <a:pt x="70836" y="0"/>
                  </a:lnTo>
                  <a:lnTo>
                    <a:pt x="70836" y="70836"/>
                  </a:lnTo>
                  <a:lnTo>
                    <a:pt x="0" y="70836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976875" y="11632043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130541"/>
                  </a:moveTo>
                  <a:lnTo>
                    <a:pt x="0" y="3541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941457" y="11712999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0"/>
                  </a:moveTo>
                  <a:lnTo>
                    <a:pt x="70836" y="0"/>
                  </a:lnTo>
                  <a:lnTo>
                    <a:pt x="70836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976875" y="114670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941457" y="11427628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0" y="0"/>
                  </a:moveTo>
                  <a:lnTo>
                    <a:pt x="70836" y="0"/>
                  </a:lnTo>
                  <a:lnTo>
                    <a:pt x="70836" y="70836"/>
                  </a:lnTo>
                  <a:lnTo>
                    <a:pt x="0" y="70836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976875" y="11137198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941457" y="11141246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0"/>
                  </a:moveTo>
                  <a:lnTo>
                    <a:pt x="70836" y="0"/>
                  </a:lnTo>
                  <a:lnTo>
                    <a:pt x="70836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976875" y="10808314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941457" y="10854864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0"/>
                  </a:moveTo>
                  <a:lnTo>
                    <a:pt x="70836" y="0"/>
                  </a:lnTo>
                  <a:lnTo>
                    <a:pt x="70836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976875" y="9984586"/>
              <a:ext cx="0" cy="659130"/>
            </a:xfrm>
            <a:custGeom>
              <a:avLst/>
              <a:gdLst/>
              <a:ahLst/>
              <a:cxnLst/>
              <a:rect l="l" t="t" r="r" b="b"/>
              <a:pathLst>
                <a:path h="659129">
                  <a:moveTo>
                    <a:pt x="0" y="658780"/>
                  </a:moveTo>
                  <a:lnTo>
                    <a:pt x="0" y="658780"/>
                  </a:lnTo>
                </a:path>
                <a:path h="659129">
                  <a:moveTo>
                    <a:pt x="0" y="493832"/>
                  </a:moveTo>
                  <a:lnTo>
                    <a:pt x="0" y="493832"/>
                  </a:lnTo>
                </a:path>
                <a:path h="659129">
                  <a:moveTo>
                    <a:pt x="0" y="328884"/>
                  </a:moveTo>
                  <a:lnTo>
                    <a:pt x="0" y="328884"/>
                  </a:lnTo>
                </a:path>
                <a:path h="659129">
                  <a:moveTo>
                    <a:pt x="0" y="295489"/>
                  </a:moveTo>
                  <a:lnTo>
                    <a:pt x="0" y="200366"/>
                  </a:lnTo>
                </a:path>
                <a:path h="659129">
                  <a:moveTo>
                    <a:pt x="0" y="164948"/>
                  </a:moveTo>
                  <a:lnTo>
                    <a:pt x="0" y="164948"/>
                  </a:lnTo>
                </a:path>
                <a:path h="659129">
                  <a:moveTo>
                    <a:pt x="0" y="130541"/>
                  </a:moveTo>
                  <a:lnTo>
                    <a:pt x="0" y="35418"/>
                  </a:lnTo>
                </a:path>
                <a:path h="6591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862524" y="10269956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0"/>
                  </a:moveTo>
                  <a:lnTo>
                    <a:pt x="70836" y="0"/>
                  </a:lnTo>
                  <a:lnTo>
                    <a:pt x="70836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976875" y="8830961"/>
              <a:ext cx="0" cy="988694"/>
            </a:xfrm>
            <a:custGeom>
              <a:avLst/>
              <a:gdLst/>
              <a:ahLst/>
              <a:cxnLst/>
              <a:rect l="l" t="t" r="r" b="b"/>
              <a:pathLst>
                <a:path h="988695">
                  <a:moveTo>
                    <a:pt x="0" y="988676"/>
                  </a:moveTo>
                  <a:lnTo>
                    <a:pt x="0" y="988676"/>
                  </a:lnTo>
                </a:path>
                <a:path h="988695">
                  <a:moveTo>
                    <a:pt x="0" y="823728"/>
                  </a:moveTo>
                  <a:lnTo>
                    <a:pt x="0" y="823728"/>
                  </a:lnTo>
                </a:path>
                <a:path h="988695">
                  <a:moveTo>
                    <a:pt x="0" y="658780"/>
                  </a:moveTo>
                  <a:lnTo>
                    <a:pt x="0" y="658780"/>
                  </a:lnTo>
                </a:path>
                <a:path h="988695">
                  <a:moveTo>
                    <a:pt x="0" y="493832"/>
                  </a:moveTo>
                  <a:lnTo>
                    <a:pt x="0" y="493832"/>
                  </a:lnTo>
                </a:path>
                <a:path h="988695">
                  <a:moveTo>
                    <a:pt x="0" y="460437"/>
                  </a:moveTo>
                  <a:lnTo>
                    <a:pt x="0" y="365314"/>
                  </a:lnTo>
                </a:path>
                <a:path h="988695">
                  <a:moveTo>
                    <a:pt x="0" y="329896"/>
                  </a:moveTo>
                  <a:lnTo>
                    <a:pt x="0" y="329896"/>
                  </a:lnTo>
                </a:path>
                <a:path h="988695">
                  <a:moveTo>
                    <a:pt x="0" y="295489"/>
                  </a:moveTo>
                  <a:lnTo>
                    <a:pt x="0" y="200366"/>
                  </a:lnTo>
                </a:path>
                <a:path h="988695">
                  <a:moveTo>
                    <a:pt x="0" y="164948"/>
                  </a:moveTo>
                  <a:lnTo>
                    <a:pt x="0" y="164948"/>
                  </a:lnTo>
                </a:path>
                <a:path h="9886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941457" y="8840069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71848"/>
                  </a:moveTo>
                  <a:lnTo>
                    <a:pt x="0" y="0"/>
                  </a:lnTo>
                  <a:lnTo>
                    <a:pt x="70836" y="0"/>
                  </a:lnTo>
                  <a:lnTo>
                    <a:pt x="70836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976875" y="850106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7941457" y="8553687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71848"/>
                  </a:moveTo>
                  <a:lnTo>
                    <a:pt x="0" y="0"/>
                  </a:lnTo>
                  <a:lnTo>
                    <a:pt x="70836" y="0"/>
                  </a:lnTo>
                  <a:lnTo>
                    <a:pt x="70836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7976875" y="7677337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659792"/>
                  </a:lnTo>
                </a:path>
                <a:path h="660400">
                  <a:moveTo>
                    <a:pt x="0" y="494844"/>
                  </a:moveTo>
                  <a:lnTo>
                    <a:pt x="0" y="494844"/>
                  </a:lnTo>
                </a:path>
                <a:path h="660400">
                  <a:moveTo>
                    <a:pt x="0" y="329896"/>
                  </a:moveTo>
                  <a:lnTo>
                    <a:pt x="0" y="329896"/>
                  </a:lnTo>
                </a:path>
                <a:path h="660400">
                  <a:moveTo>
                    <a:pt x="0" y="164948"/>
                  </a:moveTo>
                  <a:lnTo>
                    <a:pt x="0" y="164948"/>
                  </a:lnTo>
                </a:path>
                <a:path h="660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7941457" y="7607512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0"/>
                  </a:moveTo>
                  <a:lnTo>
                    <a:pt x="70836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083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7976875" y="734845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5">
                  <a:moveTo>
                    <a:pt x="0" y="163936"/>
                  </a:moveTo>
                  <a:lnTo>
                    <a:pt x="0" y="163936"/>
                  </a:lnTo>
                </a:path>
                <a:path h="1644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7941457" y="7322142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70836" y="0"/>
                  </a:moveTo>
                  <a:lnTo>
                    <a:pt x="70836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0836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7976875" y="7018556"/>
              <a:ext cx="1574165" cy="6096000"/>
            </a:xfrm>
            <a:custGeom>
              <a:avLst/>
              <a:gdLst/>
              <a:ahLst/>
              <a:cxnLst/>
              <a:rect l="l" t="t" r="r" b="b"/>
              <a:pathLst>
                <a:path w="1574165" h="6096000">
                  <a:moveTo>
                    <a:pt x="0" y="164948"/>
                  </a:moveTo>
                  <a:lnTo>
                    <a:pt x="0" y="164948"/>
                  </a:lnTo>
                </a:path>
                <a:path w="1574165" h="6096000">
                  <a:moveTo>
                    <a:pt x="0" y="131553"/>
                  </a:moveTo>
                  <a:lnTo>
                    <a:pt x="0" y="35418"/>
                  </a:lnTo>
                </a:path>
                <a:path w="1574165" h="6096000">
                  <a:moveTo>
                    <a:pt x="0" y="0"/>
                  </a:moveTo>
                  <a:lnTo>
                    <a:pt x="0" y="0"/>
                  </a:lnTo>
                </a:path>
                <a:path w="1574165" h="6096000">
                  <a:moveTo>
                    <a:pt x="1573584" y="6095995"/>
                  </a:moveTo>
                  <a:lnTo>
                    <a:pt x="1573584" y="6095995"/>
                  </a:lnTo>
                </a:path>
                <a:path w="1574165" h="6096000">
                  <a:moveTo>
                    <a:pt x="1573584" y="6062600"/>
                  </a:moveTo>
                  <a:lnTo>
                    <a:pt x="1573584" y="5967477"/>
                  </a:lnTo>
                </a:path>
                <a:path w="1574165" h="6096000">
                  <a:moveTo>
                    <a:pt x="1573584" y="5931046"/>
                  </a:moveTo>
                  <a:lnTo>
                    <a:pt x="1573584" y="5931046"/>
                  </a:lnTo>
                </a:path>
                <a:path w="1574165" h="6096000">
                  <a:moveTo>
                    <a:pt x="1573584" y="5767110"/>
                  </a:moveTo>
                  <a:lnTo>
                    <a:pt x="1573584" y="5767110"/>
                  </a:lnTo>
                </a:path>
                <a:path w="1574165" h="6096000">
                  <a:moveTo>
                    <a:pt x="1573584" y="5732704"/>
                  </a:moveTo>
                  <a:lnTo>
                    <a:pt x="1573584" y="5637581"/>
                  </a:lnTo>
                </a:path>
                <a:path w="1574165" h="6096000">
                  <a:moveTo>
                    <a:pt x="1573584" y="5602162"/>
                  </a:moveTo>
                  <a:lnTo>
                    <a:pt x="1573584" y="5602162"/>
                  </a:lnTo>
                </a:path>
                <a:path w="1574165" h="6096000">
                  <a:moveTo>
                    <a:pt x="1573584" y="5437214"/>
                  </a:moveTo>
                  <a:lnTo>
                    <a:pt x="1573584" y="5437214"/>
                  </a:lnTo>
                </a:path>
                <a:path w="1574165" h="6096000">
                  <a:moveTo>
                    <a:pt x="1573584" y="5272266"/>
                  </a:moveTo>
                  <a:lnTo>
                    <a:pt x="1573584" y="5272266"/>
                  </a:lnTo>
                </a:path>
                <a:path w="1574165" h="6096000">
                  <a:moveTo>
                    <a:pt x="1573584" y="5107318"/>
                  </a:moveTo>
                  <a:lnTo>
                    <a:pt x="1573584" y="5107318"/>
                  </a:lnTo>
                </a:path>
                <a:path w="1574165" h="6096000">
                  <a:moveTo>
                    <a:pt x="1573584" y="4943382"/>
                  </a:moveTo>
                  <a:lnTo>
                    <a:pt x="1573584" y="4943382"/>
                  </a:lnTo>
                </a:path>
                <a:path w="1574165" h="6096000">
                  <a:moveTo>
                    <a:pt x="1573584" y="4778434"/>
                  </a:moveTo>
                  <a:lnTo>
                    <a:pt x="1573584" y="4778434"/>
                  </a:lnTo>
                </a:path>
                <a:path w="1574165" h="6096000">
                  <a:moveTo>
                    <a:pt x="1573584" y="4613486"/>
                  </a:moveTo>
                  <a:lnTo>
                    <a:pt x="1573584" y="4613486"/>
                  </a:lnTo>
                </a:path>
                <a:path w="1574165" h="6096000">
                  <a:moveTo>
                    <a:pt x="1573584" y="4580091"/>
                  </a:moveTo>
                  <a:lnTo>
                    <a:pt x="1573584" y="4483956"/>
                  </a:lnTo>
                </a:path>
                <a:path w="1574165" h="6096000">
                  <a:moveTo>
                    <a:pt x="1573584" y="4448538"/>
                  </a:moveTo>
                  <a:lnTo>
                    <a:pt x="1573584" y="44485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9514029" y="1154096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9550459" y="113021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9514029" y="11255597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0"/>
                  </a:move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9550459" y="9984586"/>
              <a:ext cx="0" cy="1153160"/>
            </a:xfrm>
            <a:custGeom>
              <a:avLst/>
              <a:gdLst/>
              <a:ahLst/>
              <a:cxnLst/>
              <a:rect l="l" t="t" r="r" b="b"/>
              <a:pathLst>
                <a:path h="1153159">
                  <a:moveTo>
                    <a:pt x="0" y="1152612"/>
                  </a:moveTo>
                  <a:lnTo>
                    <a:pt x="0" y="1152612"/>
                  </a:lnTo>
                </a:path>
                <a:path h="1153159">
                  <a:moveTo>
                    <a:pt x="0" y="988676"/>
                  </a:moveTo>
                  <a:lnTo>
                    <a:pt x="0" y="988676"/>
                  </a:lnTo>
                </a:path>
                <a:path h="1153159">
                  <a:moveTo>
                    <a:pt x="0" y="823728"/>
                  </a:moveTo>
                  <a:lnTo>
                    <a:pt x="0" y="823728"/>
                  </a:lnTo>
                </a:path>
                <a:path h="1153159">
                  <a:moveTo>
                    <a:pt x="0" y="658780"/>
                  </a:moveTo>
                  <a:lnTo>
                    <a:pt x="0" y="658780"/>
                  </a:lnTo>
                </a:path>
                <a:path h="1153159">
                  <a:moveTo>
                    <a:pt x="0" y="625385"/>
                  </a:moveTo>
                  <a:lnTo>
                    <a:pt x="0" y="530262"/>
                  </a:lnTo>
                </a:path>
                <a:path h="1153159">
                  <a:moveTo>
                    <a:pt x="0" y="493832"/>
                  </a:moveTo>
                  <a:lnTo>
                    <a:pt x="0" y="493832"/>
                  </a:lnTo>
                </a:path>
                <a:path h="1153159">
                  <a:moveTo>
                    <a:pt x="0" y="460437"/>
                  </a:moveTo>
                  <a:lnTo>
                    <a:pt x="0" y="365314"/>
                  </a:lnTo>
                </a:path>
                <a:path h="1153159">
                  <a:moveTo>
                    <a:pt x="0" y="328884"/>
                  </a:moveTo>
                  <a:lnTo>
                    <a:pt x="0" y="328884"/>
                  </a:lnTo>
                </a:path>
                <a:path h="1153159">
                  <a:moveTo>
                    <a:pt x="0" y="295489"/>
                  </a:moveTo>
                  <a:lnTo>
                    <a:pt x="0" y="200366"/>
                  </a:lnTo>
                </a:path>
                <a:path h="1153159">
                  <a:moveTo>
                    <a:pt x="0" y="164948"/>
                  </a:moveTo>
                  <a:lnTo>
                    <a:pt x="0" y="164948"/>
                  </a:lnTo>
                </a:path>
                <a:path h="1153159">
                  <a:moveTo>
                    <a:pt x="0" y="130541"/>
                  </a:moveTo>
                  <a:lnTo>
                    <a:pt x="0" y="35418"/>
                  </a:lnTo>
                </a:path>
                <a:path h="115315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9514029" y="10206203"/>
              <a:ext cx="72390" cy="358775"/>
            </a:xfrm>
            <a:custGeom>
              <a:avLst/>
              <a:gdLst/>
              <a:ahLst/>
              <a:cxnLst/>
              <a:rect l="l" t="t" r="r" b="b"/>
              <a:pathLst>
                <a:path w="72390" h="358775">
                  <a:moveTo>
                    <a:pt x="0" y="358230"/>
                  </a:moveTo>
                  <a:lnTo>
                    <a:pt x="0" y="286382"/>
                  </a:lnTo>
                  <a:lnTo>
                    <a:pt x="71848" y="286382"/>
                  </a:lnTo>
                  <a:lnTo>
                    <a:pt x="71848" y="358230"/>
                  </a:lnTo>
                  <a:lnTo>
                    <a:pt x="0" y="358230"/>
                  </a:lnTo>
                </a:path>
                <a:path w="72390" h="358775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9550459" y="8666013"/>
              <a:ext cx="0" cy="1153795"/>
            </a:xfrm>
            <a:custGeom>
              <a:avLst/>
              <a:gdLst/>
              <a:ahLst/>
              <a:cxnLst/>
              <a:rect l="l" t="t" r="r" b="b"/>
              <a:pathLst>
                <a:path h="1153795">
                  <a:moveTo>
                    <a:pt x="0" y="1153624"/>
                  </a:moveTo>
                  <a:lnTo>
                    <a:pt x="0" y="1153624"/>
                  </a:lnTo>
                </a:path>
                <a:path h="1153795">
                  <a:moveTo>
                    <a:pt x="0" y="988676"/>
                  </a:moveTo>
                  <a:lnTo>
                    <a:pt x="0" y="988676"/>
                  </a:lnTo>
                </a:path>
                <a:path h="1153795">
                  <a:moveTo>
                    <a:pt x="0" y="823728"/>
                  </a:moveTo>
                  <a:lnTo>
                    <a:pt x="0" y="823728"/>
                  </a:lnTo>
                </a:path>
                <a:path h="1153795">
                  <a:moveTo>
                    <a:pt x="0" y="658780"/>
                  </a:moveTo>
                  <a:lnTo>
                    <a:pt x="0" y="658780"/>
                  </a:lnTo>
                </a:path>
                <a:path h="1153795">
                  <a:moveTo>
                    <a:pt x="0" y="625385"/>
                  </a:moveTo>
                  <a:lnTo>
                    <a:pt x="0" y="530262"/>
                  </a:lnTo>
                </a:path>
                <a:path h="1153795">
                  <a:moveTo>
                    <a:pt x="0" y="494844"/>
                  </a:moveTo>
                  <a:lnTo>
                    <a:pt x="0" y="494844"/>
                  </a:lnTo>
                </a:path>
                <a:path h="1153795">
                  <a:moveTo>
                    <a:pt x="0" y="460437"/>
                  </a:moveTo>
                  <a:lnTo>
                    <a:pt x="0" y="365314"/>
                  </a:lnTo>
                </a:path>
                <a:path h="1153795">
                  <a:moveTo>
                    <a:pt x="0" y="329896"/>
                  </a:moveTo>
                  <a:lnTo>
                    <a:pt x="0" y="329896"/>
                  </a:lnTo>
                </a:path>
                <a:path h="1153795">
                  <a:moveTo>
                    <a:pt x="0" y="164948"/>
                  </a:moveTo>
                  <a:lnTo>
                    <a:pt x="0" y="164948"/>
                  </a:lnTo>
                </a:path>
                <a:path h="1153795">
                  <a:moveTo>
                    <a:pt x="0" y="131553"/>
                  </a:moveTo>
                  <a:lnTo>
                    <a:pt x="0" y="36430"/>
                  </a:lnTo>
                </a:path>
                <a:path h="11537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9514029" y="884006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9550459" y="85010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9514029" y="855368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9550459" y="7677337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659792"/>
                  </a:lnTo>
                </a:path>
                <a:path h="660400">
                  <a:moveTo>
                    <a:pt x="0" y="494844"/>
                  </a:moveTo>
                  <a:lnTo>
                    <a:pt x="0" y="494844"/>
                  </a:lnTo>
                </a:path>
                <a:path h="660400">
                  <a:moveTo>
                    <a:pt x="0" y="329896"/>
                  </a:moveTo>
                  <a:lnTo>
                    <a:pt x="0" y="329896"/>
                  </a:lnTo>
                </a:path>
                <a:path h="660400">
                  <a:moveTo>
                    <a:pt x="0" y="164948"/>
                  </a:moveTo>
                  <a:lnTo>
                    <a:pt x="0" y="164948"/>
                  </a:lnTo>
                </a:path>
                <a:path h="660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9514029" y="760751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9550459" y="734845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5">
                  <a:moveTo>
                    <a:pt x="0" y="163936"/>
                  </a:moveTo>
                  <a:lnTo>
                    <a:pt x="0" y="163936"/>
                  </a:lnTo>
                </a:path>
                <a:path h="1644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9514029" y="732113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9550459" y="7018556"/>
              <a:ext cx="793750" cy="6096000"/>
            </a:xfrm>
            <a:custGeom>
              <a:avLst/>
              <a:gdLst/>
              <a:ahLst/>
              <a:cxnLst/>
              <a:rect l="l" t="t" r="r" b="b"/>
              <a:pathLst>
                <a:path w="793750" h="6096000">
                  <a:moveTo>
                    <a:pt x="0" y="164948"/>
                  </a:moveTo>
                  <a:lnTo>
                    <a:pt x="0" y="164948"/>
                  </a:lnTo>
                </a:path>
                <a:path w="793750" h="6096000">
                  <a:moveTo>
                    <a:pt x="0" y="131553"/>
                  </a:moveTo>
                  <a:lnTo>
                    <a:pt x="0" y="35418"/>
                  </a:lnTo>
                </a:path>
                <a:path w="793750" h="6096000">
                  <a:moveTo>
                    <a:pt x="0" y="0"/>
                  </a:moveTo>
                  <a:lnTo>
                    <a:pt x="0" y="0"/>
                  </a:lnTo>
                </a:path>
                <a:path w="793750" h="6096000">
                  <a:moveTo>
                    <a:pt x="793369" y="6095995"/>
                  </a:moveTo>
                  <a:lnTo>
                    <a:pt x="793369" y="6095995"/>
                  </a:lnTo>
                </a:path>
                <a:path w="793750" h="6096000">
                  <a:moveTo>
                    <a:pt x="793369" y="6062600"/>
                  </a:moveTo>
                  <a:lnTo>
                    <a:pt x="793369" y="5967477"/>
                  </a:lnTo>
                </a:path>
                <a:path w="793750" h="6096000">
                  <a:moveTo>
                    <a:pt x="793369" y="5931046"/>
                  </a:moveTo>
                  <a:lnTo>
                    <a:pt x="793369" y="5931046"/>
                  </a:lnTo>
                </a:path>
                <a:path w="793750" h="6096000">
                  <a:moveTo>
                    <a:pt x="793369" y="5767110"/>
                  </a:moveTo>
                  <a:lnTo>
                    <a:pt x="793369" y="5767110"/>
                  </a:lnTo>
                </a:path>
                <a:path w="793750" h="6096000">
                  <a:moveTo>
                    <a:pt x="793369" y="5732704"/>
                  </a:moveTo>
                  <a:lnTo>
                    <a:pt x="793369" y="5637581"/>
                  </a:lnTo>
                </a:path>
                <a:path w="793750" h="6096000">
                  <a:moveTo>
                    <a:pt x="793369" y="5602162"/>
                  </a:moveTo>
                  <a:lnTo>
                    <a:pt x="793369" y="5602162"/>
                  </a:lnTo>
                </a:path>
                <a:path w="793750" h="6096000">
                  <a:moveTo>
                    <a:pt x="793369" y="5568768"/>
                  </a:moveTo>
                  <a:lnTo>
                    <a:pt x="793369" y="5472633"/>
                  </a:lnTo>
                </a:path>
                <a:path w="793750" h="6096000">
                  <a:moveTo>
                    <a:pt x="793369" y="5437214"/>
                  </a:moveTo>
                  <a:lnTo>
                    <a:pt x="793369" y="54372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0308411" y="12446663"/>
              <a:ext cx="72390" cy="357505"/>
            </a:xfrm>
            <a:custGeom>
              <a:avLst/>
              <a:gdLst/>
              <a:ahLst/>
              <a:cxnLst/>
              <a:rect l="l" t="t" r="r" b="b"/>
              <a:pathLst>
                <a:path w="72390" h="357504">
                  <a:moveTo>
                    <a:pt x="0" y="357218"/>
                  </a:moveTo>
                  <a:lnTo>
                    <a:pt x="0" y="285370"/>
                  </a:lnTo>
                  <a:lnTo>
                    <a:pt x="71848" y="285370"/>
                  </a:lnTo>
                  <a:lnTo>
                    <a:pt x="71848" y="357218"/>
                  </a:lnTo>
                  <a:lnTo>
                    <a:pt x="0" y="357218"/>
                  </a:lnTo>
                </a:path>
                <a:path w="72390" h="357504">
                  <a:moveTo>
                    <a:pt x="71848" y="0"/>
                  </a:move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0343829" y="11467095"/>
              <a:ext cx="0" cy="824230"/>
            </a:xfrm>
            <a:custGeom>
              <a:avLst/>
              <a:gdLst/>
              <a:ahLst/>
              <a:cxnLst/>
              <a:rect l="l" t="t" r="r" b="b"/>
              <a:pathLst>
                <a:path h="824229">
                  <a:moveTo>
                    <a:pt x="0" y="823728"/>
                  </a:moveTo>
                  <a:lnTo>
                    <a:pt x="0" y="823728"/>
                  </a:lnTo>
                </a:path>
                <a:path h="824229">
                  <a:moveTo>
                    <a:pt x="0" y="658780"/>
                  </a:moveTo>
                  <a:lnTo>
                    <a:pt x="0" y="658780"/>
                  </a:lnTo>
                </a:path>
                <a:path h="824229">
                  <a:moveTo>
                    <a:pt x="0" y="494844"/>
                  </a:moveTo>
                  <a:lnTo>
                    <a:pt x="0" y="494844"/>
                  </a:lnTo>
                </a:path>
                <a:path h="824229">
                  <a:moveTo>
                    <a:pt x="0" y="329896"/>
                  </a:moveTo>
                  <a:lnTo>
                    <a:pt x="0" y="329896"/>
                  </a:lnTo>
                </a:path>
                <a:path h="824229">
                  <a:moveTo>
                    <a:pt x="0" y="164948"/>
                  </a:moveTo>
                  <a:lnTo>
                    <a:pt x="0" y="164948"/>
                  </a:lnTo>
                </a:path>
                <a:path h="824229">
                  <a:moveTo>
                    <a:pt x="0" y="131553"/>
                  </a:moveTo>
                  <a:lnTo>
                    <a:pt x="0" y="35418"/>
                  </a:lnTo>
                </a:path>
                <a:path h="8242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0308411" y="1154096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0343829" y="113021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0308411" y="11255597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0"/>
                  </a:move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0343829" y="9984586"/>
              <a:ext cx="0" cy="1153160"/>
            </a:xfrm>
            <a:custGeom>
              <a:avLst/>
              <a:gdLst/>
              <a:ahLst/>
              <a:cxnLst/>
              <a:rect l="l" t="t" r="r" b="b"/>
              <a:pathLst>
                <a:path h="1153159">
                  <a:moveTo>
                    <a:pt x="0" y="1152612"/>
                  </a:moveTo>
                  <a:lnTo>
                    <a:pt x="0" y="1152612"/>
                  </a:lnTo>
                </a:path>
                <a:path h="1153159">
                  <a:moveTo>
                    <a:pt x="0" y="988676"/>
                  </a:moveTo>
                  <a:lnTo>
                    <a:pt x="0" y="988676"/>
                  </a:lnTo>
                </a:path>
                <a:path h="1153159">
                  <a:moveTo>
                    <a:pt x="0" y="823728"/>
                  </a:moveTo>
                  <a:lnTo>
                    <a:pt x="0" y="823728"/>
                  </a:lnTo>
                </a:path>
                <a:path h="1153159">
                  <a:moveTo>
                    <a:pt x="0" y="658780"/>
                  </a:moveTo>
                  <a:lnTo>
                    <a:pt x="0" y="658780"/>
                  </a:lnTo>
                </a:path>
                <a:path h="1153159">
                  <a:moveTo>
                    <a:pt x="0" y="625385"/>
                  </a:moveTo>
                  <a:lnTo>
                    <a:pt x="0" y="530262"/>
                  </a:lnTo>
                </a:path>
                <a:path h="1153159">
                  <a:moveTo>
                    <a:pt x="0" y="493832"/>
                  </a:moveTo>
                  <a:lnTo>
                    <a:pt x="0" y="493832"/>
                  </a:lnTo>
                </a:path>
                <a:path h="1153159">
                  <a:moveTo>
                    <a:pt x="0" y="460437"/>
                  </a:moveTo>
                  <a:lnTo>
                    <a:pt x="0" y="365314"/>
                  </a:lnTo>
                </a:path>
                <a:path h="1153159">
                  <a:moveTo>
                    <a:pt x="0" y="328884"/>
                  </a:moveTo>
                  <a:lnTo>
                    <a:pt x="0" y="328884"/>
                  </a:lnTo>
                </a:path>
                <a:path h="1153159">
                  <a:moveTo>
                    <a:pt x="0" y="295489"/>
                  </a:moveTo>
                  <a:lnTo>
                    <a:pt x="0" y="200366"/>
                  </a:lnTo>
                </a:path>
                <a:path h="1153159">
                  <a:moveTo>
                    <a:pt x="0" y="164948"/>
                  </a:moveTo>
                  <a:lnTo>
                    <a:pt x="0" y="164948"/>
                  </a:lnTo>
                </a:path>
                <a:path h="1153159">
                  <a:moveTo>
                    <a:pt x="0" y="130541"/>
                  </a:moveTo>
                  <a:lnTo>
                    <a:pt x="0" y="35418"/>
                  </a:lnTo>
                </a:path>
                <a:path h="115315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0308411" y="10206203"/>
              <a:ext cx="72390" cy="358775"/>
            </a:xfrm>
            <a:custGeom>
              <a:avLst/>
              <a:gdLst/>
              <a:ahLst/>
              <a:cxnLst/>
              <a:rect l="l" t="t" r="r" b="b"/>
              <a:pathLst>
                <a:path w="72390" h="358775">
                  <a:moveTo>
                    <a:pt x="0" y="358230"/>
                  </a:moveTo>
                  <a:lnTo>
                    <a:pt x="0" y="286382"/>
                  </a:lnTo>
                  <a:lnTo>
                    <a:pt x="71848" y="286382"/>
                  </a:lnTo>
                  <a:lnTo>
                    <a:pt x="71848" y="358230"/>
                  </a:lnTo>
                  <a:lnTo>
                    <a:pt x="0" y="358230"/>
                  </a:lnTo>
                </a:path>
                <a:path w="72390" h="358775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343829" y="8666013"/>
              <a:ext cx="0" cy="1153795"/>
            </a:xfrm>
            <a:custGeom>
              <a:avLst/>
              <a:gdLst/>
              <a:ahLst/>
              <a:cxnLst/>
              <a:rect l="l" t="t" r="r" b="b"/>
              <a:pathLst>
                <a:path h="1153795">
                  <a:moveTo>
                    <a:pt x="0" y="1153624"/>
                  </a:moveTo>
                  <a:lnTo>
                    <a:pt x="0" y="1153624"/>
                  </a:lnTo>
                </a:path>
                <a:path h="1153795">
                  <a:moveTo>
                    <a:pt x="0" y="988676"/>
                  </a:moveTo>
                  <a:lnTo>
                    <a:pt x="0" y="988676"/>
                  </a:lnTo>
                </a:path>
                <a:path h="1153795">
                  <a:moveTo>
                    <a:pt x="0" y="823728"/>
                  </a:moveTo>
                  <a:lnTo>
                    <a:pt x="0" y="823728"/>
                  </a:lnTo>
                </a:path>
                <a:path h="1153795">
                  <a:moveTo>
                    <a:pt x="0" y="658780"/>
                  </a:moveTo>
                  <a:lnTo>
                    <a:pt x="0" y="658780"/>
                  </a:lnTo>
                </a:path>
                <a:path h="1153795">
                  <a:moveTo>
                    <a:pt x="0" y="625385"/>
                  </a:moveTo>
                  <a:lnTo>
                    <a:pt x="0" y="530262"/>
                  </a:lnTo>
                </a:path>
                <a:path h="1153795">
                  <a:moveTo>
                    <a:pt x="0" y="494844"/>
                  </a:moveTo>
                  <a:lnTo>
                    <a:pt x="0" y="494844"/>
                  </a:lnTo>
                </a:path>
                <a:path h="1153795">
                  <a:moveTo>
                    <a:pt x="0" y="460437"/>
                  </a:moveTo>
                  <a:lnTo>
                    <a:pt x="0" y="365314"/>
                  </a:lnTo>
                </a:path>
                <a:path h="1153795">
                  <a:moveTo>
                    <a:pt x="0" y="329896"/>
                  </a:moveTo>
                  <a:lnTo>
                    <a:pt x="0" y="329896"/>
                  </a:lnTo>
                </a:path>
                <a:path h="1153795">
                  <a:moveTo>
                    <a:pt x="0" y="164948"/>
                  </a:moveTo>
                  <a:lnTo>
                    <a:pt x="0" y="164948"/>
                  </a:lnTo>
                </a:path>
                <a:path h="1153795">
                  <a:moveTo>
                    <a:pt x="0" y="131553"/>
                  </a:moveTo>
                  <a:lnTo>
                    <a:pt x="0" y="36430"/>
                  </a:lnTo>
                </a:path>
                <a:path h="11537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308411" y="884006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0343829" y="85010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308411" y="855368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343829" y="7677337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659792"/>
                  </a:lnTo>
                </a:path>
                <a:path h="660400">
                  <a:moveTo>
                    <a:pt x="0" y="494844"/>
                  </a:moveTo>
                  <a:lnTo>
                    <a:pt x="0" y="494844"/>
                  </a:lnTo>
                </a:path>
                <a:path h="660400">
                  <a:moveTo>
                    <a:pt x="0" y="329896"/>
                  </a:moveTo>
                  <a:lnTo>
                    <a:pt x="0" y="329896"/>
                  </a:lnTo>
                </a:path>
                <a:path h="660400">
                  <a:moveTo>
                    <a:pt x="0" y="164948"/>
                  </a:moveTo>
                  <a:lnTo>
                    <a:pt x="0" y="164948"/>
                  </a:lnTo>
                </a:path>
                <a:path h="660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0308411" y="760751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0343829" y="734845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5">
                  <a:moveTo>
                    <a:pt x="0" y="163936"/>
                  </a:moveTo>
                  <a:lnTo>
                    <a:pt x="0" y="163936"/>
                  </a:lnTo>
                </a:path>
                <a:path h="1644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0308411" y="7322142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0"/>
                  </a:move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343829" y="7018556"/>
              <a:ext cx="720725" cy="6096000"/>
            </a:xfrm>
            <a:custGeom>
              <a:avLst/>
              <a:gdLst/>
              <a:ahLst/>
              <a:cxnLst/>
              <a:rect l="l" t="t" r="r" b="b"/>
              <a:pathLst>
                <a:path w="720725" h="6096000">
                  <a:moveTo>
                    <a:pt x="0" y="164948"/>
                  </a:moveTo>
                  <a:lnTo>
                    <a:pt x="0" y="164948"/>
                  </a:lnTo>
                </a:path>
                <a:path w="720725" h="6096000">
                  <a:moveTo>
                    <a:pt x="0" y="131553"/>
                  </a:moveTo>
                  <a:lnTo>
                    <a:pt x="0" y="35418"/>
                  </a:lnTo>
                </a:path>
                <a:path w="720725" h="6096000">
                  <a:moveTo>
                    <a:pt x="0" y="0"/>
                  </a:moveTo>
                  <a:lnTo>
                    <a:pt x="0" y="0"/>
                  </a:lnTo>
                </a:path>
                <a:path w="720725" h="6096000">
                  <a:moveTo>
                    <a:pt x="720509" y="6095995"/>
                  </a:moveTo>
                  <a:lnTo>
                    <a:pt x="720509" y="6095995"/>
                  </a:lnTo>
                </a:path>
                <a:path w="720725" h="6096000">
                  <a:moveTo>
                    <a:pt x="720509" y="6062600"/>
                  </a:moveTo>
                  <a:lnTo>
                    <a:pt x="720509" y="5967477"/>
                  </a:lnTo>
                </a:path>
                <a:path w="720725" h="6096000">
                  <a:moveTo>
                    <a:pt x="720509" y="5931046"/>
                  </a:moveTo>
                  <a:lnTo>
                    <a:pt x="720509" y="5931046"/>
                  </a:lnTo>
                </a:path>
                <a:path w="720725" h="6096000">
                  <a:moveTo>
                    <a:pt x="720509" y="5767110"/>
                  </a:moveTo>
                  <a:lnTo>
                    <a:pt x="720509" y="5767110"/>
                  </a:lnTo>
                </a:path>
                <a:path w="720725" h="6096000">
                  <a:moveTo>
                    <a:pt x="720509" y="5732704"/>
                  </a:moveTo>
                  <a:lnTo>
                    <a:pt x="720509" y="5637581"/>
                  </a:lnTo>
                </a:path>
                <a:path w="720725" h="6096000">
                  <a:moveTo>
                    <a:pt x="720509" y="5602162"/>
                  </a:moveTo>
                  <a:lnTo>
                    <a:pt x="720509" y="5602162"/>
                  </a:lnTo>
                </a:path>
                <a:path w="720725" h="6096000">
                  <a:moveTo>
                    <a:pt x="720509" y="5568768"/>
                  </a:moveTo>
                  <a:lnTo>
                    <a:pt x="720509" y="5472633"/>
                  </a:lnTo>
                </a:path>
                <a:path w="720725" h="6096000">
                  <a:moveTo>
                    <a:pt x="720509" y="5437214"/>
                  </a:moveTo>
                  <a:lnTo>
                    <a:pt x="720509" y="5437214"/>
                  </a:lnTo>
                </a:path>
                <a:path w="720725" h="6096000">
                  <a:moveTo>
                    <a:pt x="720509" y="5272266"/>
                  </a:moveTo>
                  <a:lnTo>
                    <a:pt x="720509" y="5272266"/>
                  </a:lnTo>
                </a:path>
                <a:path w="720725" h="6096000">
                  <a:moveTo>
                    <a:pt x="720509" y="5107318"/>
                  </a:moveTo>
                  <a:lnTo>
                    <a:pt x="720509" y="5107318"/>
                  </a:lnTo>
                </a:path>
                <a:path w="720725" h="6096000">
                  <a:moveTo>
                    <a:pt x="720509" y="4943382"/>
                  </a:moveTo>
                  <a:lnTo>
                    <a:pt x="720509" y="4943382"/>
                  </a:lnTo>
                </a:path>
                <a:path w="720725" h="6096000">
                  <a:moveTo>
                    <a:pt x="720509" y="4778434"/>
                  </a:moveTo>
                  <a:lnTo>
                    <a:pt x="720509" y="4778434"/>
                  </a:lnTo>
                </a:path>
                <a:path w="720725" h="6096000">
                  <a:moveTo>
                    <a:pt x="720509" y="4613486"/>
                  </a:moveTo>
                  <a:lnTo>
                    <a:pt x="720509" y="4613486"/>
                  </a:lnTo>
                </a:path>
                <a:path w="720725" h="6096000">
                  <a:moveTo>
                    <a:pt x="720509" y="4580091"/>
                  </a:moveTo>
                  <a:lnTo>
                    <a:pt x="720509" y="4483956"/>
                  </a:lnTo>
                </a:path>
                <a:path w="720725" h="6096000">
                  <a:moveTo>
                    <a:pt x="720509" y="4448538"/>
                  </a:moveTo>
                  <a:lnTo>
                    <a:pt x="720509" y="44485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1027909" y="1154096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1064338" y="113021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1027909" y="11255597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0"/>
                  </a:move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1064338" y="9819638"/>
              <a:ext cx="0" cy="1317625"/>
            </a:xfrm>
            <a:custGeom>
              <a:avLst/>
              <a:gdLst/>
              <a:ahLst/>
              <a:cxnLst/>
              <a:rect l="l" t="t" r="r" b="b"/>
              <a:pathLst>
                <a:path h="1317625">
                  <a:moveTo>
                    <a:pt x="0" y="1317560"/>
                  </a:moveTo>
                  <a:lnTo>
                    <a:pt x="0" y="1317560"/>
                  </a:lnTo>
                </a:path>
                <a:path h="1317625">
                  <a:moveTo>
                    <a:pt x="0" y="1153624"/>
                  </a:moveTo>
                  <a:lnTo>
                    <a:pt x="0" y="1153624"/>
                  </a:lnTo>
                </a:path>
                <a:path h="1317625">
                  <a:moveTo>
                    <a:pt x="0" y="988676"/>
                  </a:moveTo>
                  <a:lnTo>
                    <a:pt x="0" y="988676"/>
                  </a:lnTo>
                </a:path>
                <a:path h="1317625">
                  <a:moveTo>
                    <a:pt x="0" y="823728"/>
                  </a:moveTo>
                  <a:lnTo>
                    <a:pt x="0" y="823728"/>
                  </a:lnTo>
                </a:path>
                <a:path h="1317625">
                  <a:moveTo>
                    <a:pt x="0" y="790334"/>
                  </a:moveTo>
                  <a:lnTo>
                    <a:pt x="0" y="695210"/>
                  </a:lnTo>
                </a:path>
                <a:path h="1317625">
                  <a:moveTo>
                    <a:pt x="0" y="658780"/>
                  </a:moveTo>
                  <a:lnTo>
                    <a:pt x="0" y="658780"/>
                  </a:lnTo>
                </a:path>
                <a:path h="1317625">
                  <a:moveTo>
                    <a:pt x="0" y="625385"/>
                  </a:moveTo>
                  <a:lnTo>
                    <a:pt x="0" y="530262"/>
                  </a:lnTo>
                </a:path>
                <a:path h="1317625">
                  <a:moveTo>
                    <a:pt x="0" y="493832"/>
                  </a:moveTo>
                  <a:lnTo>
                    <a:pt x="0" y="493832"/>
                  </a:lnTo>
                </a:path>
                <a:path h="1317625">
                  <a:moveTo>
                    <a:pt x="0" y="460437"/>
                  </a:moveTo>
                  <a:lnTo>
                    <a:pt x="0" y="365314"/>
                  </a:lnTo>
                </a:path>
                <a:path h="1317625">
                  <a:moveTo>
                    <a:pt x="0" y="329896"/>
                  </a:moveTo>
                  <a:lnTo>
                    <a:pt x="0" y="329896"/>
                  </a:lnTo>
                </a:path>
                <a:path h="1317625">
                  <a:moveTo>
                    <a:pt x="0" y="295489"/>
                  </a:moveTo>
                  <a:lnTo>
                    <a:pt x="0" y="200366"/>
                  </a:lnTo>
                </a:path>
                <a:path h="1317625">
                  <a:moveTo>
                    <a:pt x="0" y="164948"/>
                  </a:moveTo>
                  <a:lnTo>
                    <a:pt x="0" y="164948"/>
                  </a:lnTo>
                </a:path>
                <a:path h="1317625">
                  <a:moveTo>
                    <a:pt x="0" y="130541"/>
                  </a:moveTo>
                  <a:lnTo>
                    <a:pt x="0" y="35418"/>
                  </a:lnTo>
                </a:path>
                <a:path h="131762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1027909" y="10206203"/>
              <a:ext cx="72390" cy="358775"/>
            </a:xfrm>
            <a:custGeom>
              <a:avLst/>
              <a:gdLst/>
              <a:ahLst/>
              <a:cxnLst/>
              <a:rect l="l" t="t" r="r" b="b"/>
              <a:pathLst>
                <a:path w="72390" h="358775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  <a:path w="72390" h="358775">
                  <a:moveTo>
                    <a:pt x="71848" y="286382"/>
                  </a:moveTo>
                  <a:lnTo>
                    <a:pt x="71848" y="358230"/>
                  </a:lnTo>
                  <a:lnTo>
                    <a:pt x="0" y="358230"/>
                  </a:lnTo>
                  <a:lnTo>
                    <a:pt x="0" y="286382"/>
                  </a:lnTo>
                  <a:lnTo>
                    <a:pt x="71848" y="286382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8763161" y="7018556"/>
              <a:ext cx="3107055" cy="6096000"/>
            </a:xfrm>
            <a:custGeom>
              <a:avLst/>
              <a:gdLst/>
              <a:ahLst/>
              <a:cxnLst/>
              <a:rect l="l" t="t" r="r" b="b"/>
              <a:pathLst>
                <a:path w="3107054" h="6096000">
                  <a:moveTo>
                    <a:pt x="2301177" y="2636133"/>
                  </a:moveTo>
                  <a:lnTo>
                    <a:pt x="2301177" y="2636133"/>
                  </a:lnTo>
                </a:path>
                <a:path w="3107054" h="6096000">
                  <a:moveTo>
                    <a:pt x="2301177" y="2471185"/>
                  </a:moveTo>
                  <a:lnTo>
                    <a:pt x="2301177" y="2471185"/>
                  </a:lnTo>
                </a:path>
                <a:path w="3107054" h="6096000">
                  <a:moveTo>
                    <a:pt x="2301177" y="2437790"/>
                  </a:moveTo>
                  <a:lnTo>
                    <a:pt x="2301177" y="2342667"/>
                  </a:lnTo>
                </a:path>
                <a:path w="3107054" h="6096000">
                  <a:moveTo>
                    <a:pt x="2301177" y="2306237"/>
                  </a:moveTo>
                  <a:lnTo>
                    <a:pt x="2301177" y="2306237"/>
                  </a:lnTo>
                </a:path>
                <a:path w="3107054" h="6096000">
                  <a:moveTo>
                    <a:pt x="2301177" y="2272842"/>
                  </a:moveTo>
                  <a:lnTo>
                    <a:pt x="2301177" y="2177719"/>
                  </a:lnTo>
                </a:path>
                <a:path w="3107054" h="6096000">
                  <a:moveTo>
                    <a:pt x="2301177" y="2142301"/>
                  </a:moveTo>
                  <a:lnTo>
                    <a:pt x="2301177" y="2142301"/>
                  </a:lnTo>
                </a:path>
                <a:path w="3107054" h="6096000">
                  <a:moveTo>
                    <a:pt x="2301177" y="2107894"/>
                  </a:moveTo>
                  <a:lnTo>
                    <a:pt x="2301177" y="2012771"/>
                  </a:lnTo>
                </a:path>
                <a:path w="3107054" h="6096000">
                  <a:moveTo>
                    <a:pt x="2301177" y="1977352"/>
                  </a:moveTo>
                  <a:lnTo>
                    <a:pt x="2301177" y="1977352"/>
                  </a:lnTo>
                </a:path>
                <a:path w="3107054" h="6096000">
                  <a:moveTo>
                    <a:pt x="2301177" y="1812404"/>
                  </a:moveTo>
                  <a:lnTo>
                    <a:pt x="2301177" y="1812404"/>
                  </a:lnTo>
                </a:path>
                <a:path w="3107054" h="6096000">
                  <a:moveTo>
                    <a:pt x="2301177" y="1779010"/>
                  </a:moveTo>
                  <a:lnTo>
                    <a:pt x="2301177" y="1683887"/>
                  </a:lnTo>
                </a:path>
                <a:path w="3107054" h="6096000">
                  <a:moveTo>
                    <a:pt x="2301177" y="1647456"/>
                  </a:moveTo>
                  <a:lnTo>
                    <a:pt x="2301177" y="1647456"/>
                  </a:lnTo>
                </a:path>
                <a:path w="3107054" h="6096000">
                  <a:moveTo>
                    <a:pt x="2301177" y="1482508"/>
                  </a:moveTo>
                  <a:lnTo>
                    <a:pt x="2301177" y="1482508"/>
                  </a:lnTo>
                </a:path>
                <a:path w="3107054" h="6096000">
                  <a:moveTo>
                    <a:pt x="2301177" y="1318572"/>
                  </a:moveTo>
                  <a:lnTo>
                    <a:pt x="2301177" y="1318572"/>
                  </a:lnTo>
                </a:path>
                <a:path w="3107054" h="6096000">
                  <a:moveTo>
                    <a:pt x="2301177" y="1284166"/>
                  </a:moveTo>
                  <a:lnTo>
                    <a:pt x="2301177" y="1189042"/>
                  </a:lnTo>
                </a:path>
                <a:path w="3107054" h="6096000">
                  <a:moveTo>
                    <a:pt x="2301177" y="1153624"/>
                  </a:moveTo>
                  <a:lnTo>
                    <a:pt x="2301177" y="1153624"/>
                  </a:lnTo>
                </a:path>
                <a:path w="3107054" h="6096000">
                  <a:moveTo>
                    <a:pt x="2301177" y="988676"/>
                  </a:moveTo>
                  <a:lnTo>
                    <a:pt x="2301177" y="988676"/>
                  </a:lnTo>
                </a:path>
                <a:path w="3107054" h="6096000">
                  <a:moveTo>
                    <a:pt x="2301177" y="955282"/>
                  </a:moveTo>
                  <a:lnTo>
                    <a:pt x="2301177" y="859146"/>
                  </a:lnTo>
                </a:path>
                <a:path w="3107054" h="6096000">
                  <a:moveTo>
                    <a:pt x="2301177" y="823728"/>
                  </a:moveTo>
                  <a:lnTo>
                    <a:pt x="2301177" y="823728"/>
                  </a:lnTo>
                </a:path>
                <a:path w="3107054" h="6096000">
                  <a:moveTo>
                    <a:pt x="2301177" y="658780"/>
                  </a:moveTo>
                  <a:lnTo>
                    <a:pt x="2301177" y="658780"/>
                  </a:lnTo>
                </a:path>
                <a:path w="3107054" h="6096000">
                  <a:moveTo>
                    <a:pt x="2301177" y="625385"/>
                  </a:moveTo>
                  <a:lnTo>
                    <a:pt x="2301177" y="530262"/>
                  </a:lnTo>
                </a:path>
                <a:path w="3107054" h="6096000">
                  <a:moveTo>
                    <a:pt x="2301177" y="493832"/>
                  </a:moveTo>
                  <a:lnTo>
                    <a:pt x="2301177" y="493832"/>
                  </a:lnTo>
                </a:path>
                <a:path w="3107054" h="6096000">
                  <a:moveTo>
                    <a:pt x="2301177" y="329896"/>
                  </a:moveTo>
                  <a:lnTo>
                    <a:pt x="2301177" y="329896"/>
                  </a:lnTo>
                </a:path>
                <a:path w="3107054" h="6096000">
                  <a:moveTo>
                    <a:pt x="2301177" y="164948"/>
                  </a:moveTo>
                  <a:lnTo>
                    <a:pt x="2301177" y="164948"/>
                  </a:lnTo>
                </a:path>
                <a:path w="3107054" h="6096000">
                  <a:moveTo>
                    <a:pt x="2301177" y="131553"/>
                  </a:moveTo>
                  <a:lnTo>
                    <a:pt x="2301177" y="35418"/>
                  </a:lnTo>
                </a:path>
                <a:path w="3107054" h="6096000">
                  <a:moveTo>
                    <a:pt x="2301177" y="0"/>
                  </a:moveTo>
                  <a:lnTo>
                    <a:pt x="2301177" y="0"/>
                  </a:lnTo>
                </a:path>
                <a:path w="3107054" h="6096000">
                  <a:moveTo>
                    <a:pt x="3106690" y="6095995"/>
                  </a:moveTo>
                  <a:lnTo>
                    <a:pt x="3106690" y="6095995"/>
                  </a:lnTo>
                </a:path>
                <a:path w="3107054" h="6096000">
                  <a:moveTo>
                    <a:pt x="3106690" y="6062600"/>
                  </a:moveTo>
                  <a:lnTo>
                    <a:pt x="3106690" y="5967477"/>
                  </a:lnTo>
                </a:path>
                <a:path w="3107054" h="6096000">
                  <a:moveTo>
                    <a:pt x="3106690" y="5931046"/>
                  </a:moveTo>
                  <a:lnTo>
                    <a:pt x="3106690" y="5931046"/>
                  </a:lnTo>
                </a:path>
                <a:path w="3107054" h="6096000">
                  <a:moveTo>
                    <a:pt x="3106690" y="5767110"/>
                  </a:moveTo>
                  <a:lnTo>
                    <a:pt x="3106690" y="5767110"/>
                  </a:lnTo>
                </a:path>
                <a:path w="3107054" h="6096000">
                  <a:moveTo>
                    <a:pt x="3106690" y="5732704"/>
                  </a:moveTo>
                  <a:lnTo>
                    <a:pt x="3106690" y="5637581"/>
                  </a:lnTo>
                </a:path>
                <a:path w="3107054" h="6096000">
                  <a:moveTo>
                    <a:pt x="3106690" y="5602162"/>
                  </a:moveTo>
                  <a:lnTo>
                    <a:pt x="3106690" y="5602162"/>
                  </a:lnTo>
                </a:path>
                <a:path w="3107054" h="6096000">
                  <a:moveTo>
                    <a:pt x="3106690" y="5568768"/>
                  </a:moveTo>
                  <a:lnTo>
                    <a:pt x="3106690" y="5472633"/>
                  </a:lnTo>
                </a:path>
                <a:path w="3107054" h="6096000">
                  <a:moveTo>
                    <a:pt x="3106690" y="5437214"/>
                  </a:moveTo>
                  <a:lnTo>
                    <a:pt x="3106690" y="5437214"/>
                  </a:lnTo>
                </a:path>
                <a:path w="3107054" h="6096000">
                  <a:moveTo>
                    <a:pt x="3106690" y="5272266"/>
                  </a:moveTo>
                  <a:lnTo>
                    <a:pt x="3106690" y="5272266"/>
                  </a:lnTo>
                </a:path>
                <a:path w="3107054" h="6096000">
                  <a:moveTo>
                    <a:pt x="3106690" y="5107318"/>
                  </a:moveTo>
                  <a:lnTo>
                    <a:pt x="3106690" y="5107318"/>
                  </a:lnTo>
                </a:path>
                <a:path w="3107054" h="6096000">
                  <a:moveTo>
                    <a:pt x="3106690" y="4943382"/>
                  </a:moveTo>
                  <a:lnTo>
                    <a:pt x="3106690" y="4943382"/>
                  </a:lnTo>
                </a:path>
                <a:path w="3107054" h="6096000">
                  <a:moveTo>
                    <a:pt x="3106690" y="4778434"/>
                  </a:moveTo>
                  <a:lnTo>
                    <a:pt x="3106690" y="4778434"/>
                  </a:lnTo>
                </a:path>
                <a:path w="3107054" h="6096000">
                  <a:moveTo>
                    <a:pt x="3106690" y="4613486"/>
                  </a:moveTo>
                  <a:lnTo>
                    <a:pt x="3106690" y="4613486"/>
                  </a:lnTo>
                </a:path>
                <a:path w="3107054" h="6096000">
                  <a:moveTo>
                    <a:pt x="3106690" y="4448538"/>
                  </a:moveTo>
                  <a:lnTo>
                    <a:pt x="3106690" y="4448538"/>
                  </a:lnTo>
                </a:path>
                <a:path w="3107054" h="6096000">
                  <a:moveTo>
                    <a:pt x="3106690" y="4283590"/>
                  </a:moveTo>
                  <a:lnTo>
                    <a:pt x="3106690" y="4283590"/>
                  </a:lnTo>
                </a:path>
                <a:path w="3107054" h="6096000">
                  <a:moveTo>
                    <a:pt x="3106690" y="4118642"/>
                  </a:moveTo>
                  <a:lnTo>
                    <a:pt x="3106690" y="4118642"/>
                  </a:lnTo>
                </a:path>
                <a:path w="3107054" h="6096000">
                  <a:moveTo>
                    <a:pt x="3106690" y="3954705"/>
                  </a:moveTo>
                  <a:lnTo>
                    <a:pt x="3106690" y="3954705"/>
                  </a:lnTo>
                </a:path>
                <a:path w="3107054" h="6096000">
                  <a:moveTo>
                    <a:pt x="3106690" y="3789757"/>
                  </a:moveTo>
                  <a:lnTo>
                    <a:pt x="3106690" y="3789757"/>
                  </a:lnTo>
                </a:path>
                <a:path w="3107054" h="6096000">
                  <a:moveTo>
                    <a:pt x="3106690" y="3624809"/>
                  </a:moveTo>
                  <a:lnTo>
                    <a:pt x="3106690" y="3624809"/>
                  </a:lnTo>
                </a:path>
                <a:path w="3107054" h="6096000">
                  <a:moveTo>
                    <a:pt x="3106690" y="3459861"/>
                  </a:moveTo>
                  <a:lnTo>
                    <a:pt x="3106690" y="3459861"/>
                  </a:lnTo>
                </a:path>
                <a:path w="3107054" h="6096000">
                  <a:moveTo>
                    <a:pt x="3106690" y="3426467"/>
                  </a:moveTo>
                  <a:lnTo>
                    <a:pt x="3106690" y="3331343"/>
                  </a:lnTo>
                </a:path>
                <a:path w="3107054" h="6096000">
                  <a:moveTo>
                    <a:pt x="3106690" y="3294913"/>
                  </a:moveTo>
                  <a:lnTo>
                    <a:pt x="3106690" y="3294913"/>
                  </a:lnTo>
                </a:path>
                <a:path w="3107054" h="6096000">
                  <a:moveTo>
                    <a:pt x="3106690" y="3261519"/>
                  </a:moveTo>
                  <a:lnTo>
                    <a:pt x="3106690" y="3166395"/>
                  </a:lnTo>
                </a:path>
                <a:path w="3107054" h="6096000">
                  <a:moveTo>
                    <a:pt x="3106690" y="3130977"/>
                  </a:moveTo>
                  <a:lnTo>
                    <a:pt x="3106690" y="3130977"/>
                  </a:lnTo>
                </a:path>
                <a:path w="3107054" h="6096000">
                  <a:moveTo>
                    <a:pt x="3106690" y="3096571"/>
                  </a:moveTo>
                  <a:lnTo>
                    <a:pt x="3106690" y="3001447"/>
                  </a:lnTo>
                </a:path>
                <a:path w="3107054" h="6096000">
                  <a:moveTo>
                    <a:pt x="3106690" y="2966029"/>
                  </a:moveTo>
                  <a:lnTo>
                    <a:pt x="3106690" y="2966029"/>
                  </a:lnTo>
                </a:path>
                <a:path w="3107054" h="6096000">
                  <a:moveTo>
                    <a:pt x="3106690" y="2931623"/>
                  </a:moveTo>
                  <a:lnTo>
                    <a:pt x="3106690" y="2836499"/>
                  </a:lnTo>
                </a:path>
                <a:path w="3107054" h="6096000">
                  <a:moveTo>
                    <a:pt x="3106690" y="2801081"/>
                  </a:moveTo>
                  <a:lnTo>
                    <a:pt x="3106690" y="2801081"/>
                  </a:lnTo>
                </a:path>
                <a:path w="3107054" h="6096000">
                  <a:moveTo>
                    <a:pt x="3106690" y="2636133"/>
                  </a:moveTo>
                  <a:lnTo>
                    <a:pt x="3106690" y="2636133"/>
                  </a:lnTo>
                </a:path>
                <a:path w="3107054" h="6096000">
                  <a:moveTo>
                    <a:pt x="3106690" y="2471185"/>
                  </a:moveTo>
                  <a:lnTo>
                    <a:pt x="3106690" y="2471185"/>
                  </a:lnTo>
                </a:path>
                <a:path w="3107054" h="6096000">
                  <a:moveTo>
                    <a:pt x="3106690" y="2306237"/>
                  </a:moveTo>
                  <a:lnTo>
                    <a:pt x="3106690" y="2306237"/>
                  </a:lnTo>
                </a:path>
                <a:path w="3107054" h="6096000">
                  <a:moveTo>
                    <a:pt x="3106690" y="2272842"/>
                  </a:moveTo>
                  <a:lnTo>
                    <a:pt x="3106690" y="2177719"/>
                  </a:lnTo>
                </a:path>
                <a:path w="3107054" h="6096000">
                  <a:moveTo>
                    <a:pt x="3106690" y="2142301"/>
                  </a:moveTo>
                  <a:lnTo>
                    <a:pt x="3106690" y="2142301"/>
                  </a:lnTo>
                </a:path>
                <a:path w="3107054" h="6096000">
                  <a:moveTo>
                    <a:pt x="3106690" y="2107894"/>
                  </a:moveTo>
                  <a:lnTo>
                    <a:pt x="3106690" y="2012771"/>
                  </a:lnTo>
                </a:path>
                <a:path w="3107054" h="6096000">
                  <a:moveTo>
                    <a:pt x="3106690" y="1977352"/>
                  </a:moveTo>
                  <a:lnTo>
                    <a:pt x="3106690" y="1977352"/>
                  </a:lnTo>
                </a:path>
                <a:path w="3107054" h="6096000">
                  <a:moveTo>
                    <a:pt x="3106690" y="1812404"/>
                  </a:moveTo>
                  <a:lnTo>
                    <a:pt x="3106690" y="1812404"/>
                  </a:lnTo>
                </a:path>
                <a:path w="3107054" h="6096000">
                  <a:moveTo>
                    <a:pt x="3106690" y="1779010"/>
                  </a:moveTo>
                  <a:lnTo>
                    <a:pt x="3106690" y="1683887"/>
                  </a:lnTo>
                </a:path>
                <a:path w="3107054" h="6096000">
                  <a:moveTo>
                    <a:pt x="3106690" y="1647456"/>
                  </a:moveTo>
                  <a:lnTo>
                    <a:pt x="3106690" y="1647456"/>
                  </a:lnTo>
                </a:path>
                <a:path w="3107054" h="6096000">
                  <a:moveTo>
                    <a:pt x="3106690" y="1482508"/>
                  </a:moveTo>
                  <a:lnTo>
                    <a:pt x="3106690" y="1482508"/>
                  </a:lnTo>
                </a:path>
                <a:path w="3107054" h="6096000">
                  <a:moveTo>
                    <a:pt x="3106690" y="1318572"/>
                  </a:moveTo>
                  <a:lnTo>
                    <a:pt x="3106690" y="1318572"/>
                  </a:lnTo>
                </a:path>
                <a:path w="3107054" h="6096000">
                  <a:moveTo>
                    <a:pt x="3106690" y="1153624"/>
                  </a:moveTo>
                  <a:lnTo>
                    <a:pt x="3106690" y="1153624"/>
                  </a:lnTo>
                </a:path>
                <a:path w="3107054" h="6096000">
                  <a:moveTo>
                    <a:pt x="3106690" y="988676"/>
                  </a:moveTo>
                  <a:lnTo>
                    <a:pt x="3106690" y="988676"/>
                  </a:lnTo>
                </a:path>
                <a:path w="3107054" h="6096000">
                  <a:moveTo>
                    <a:pt x="3106690" y="823728"/>
                  </a:moveTo>
                  <a:lnTo>
                    <a:pt x="3106690" y="823728"/>
                  </a:lnTo>
                </a:path>
                <a:path w="3107054" h="6096000">
                  <a:moveTo>
                    <a:pt x="3106690" y="658780"/>
                  </a:moveTo>
                  <a:lnTo>
                    <a:pt x="3106690" y="658780"/>
                  </a:lnTo>
                </a:path>
                <a:path w="3107054" h="6096000">
                  <a:moveTo>
                    <a:pt x="3106690" y="493832"/>
                  </a:moveTo>
                  <a:lnTo>
                    <a:pt x="3106690" y="493832"/>
                  </a:lnTo>
                </a:path>
                <a:path w="3107054" h="6096000">
                  <a:moveTo>
                    <a:pt x="3106690" y="329896"/>
                  </a:moveTo>
                  <a:lnTo>
                    <a:pt x="3106690" y="329896"/>
                  </a:lnTo>
                </a:path>
                <a:path w="3107054" h="6096000">
                  <a:moveTo>
                    <a:pt x="3106690" y="164948"/>
                  </a:moveTo>
                  <a:lnTo>
                    <a:pt x="3106690" y="164948"/>
                  </a:lnTo>
                </a:path>
                <a:path w="3107054" h="6096000">
                  <a:moveTo>
                    <a:pt x="3106690" y="131553"/>
                  </a:moveTo>
                  <a:lnTo>
                    <a:pt x="3106690" y="35418"/>
                  </a:lnTo>
                </a:path>
                <a:path w="3107054" h="6096000">
                  <a:moveTo>
                    <a:pt x="3106690" y="0"/>
                  </a:moveTo>
                  <a:lnTo>
                    <a:pt x="3106690" y="0"/>
                  </a:lnTo>
                </a:path>
                <a:path w="3107054" h="6096000">
                  <a:moveTo>
                    <a:pt x="0" y="6095995"/>
                  </a:moveTo>
                  <a:lnTo>
                    <a:pt x="0" y="6095995"/>
                  </a:lnTo>
                </a:path>
                <a:path w="3107054" h="6096000">
                  <a:moveTo>
                    <a:pt x="0" y="6062600"/>
                  </a:moveTo>
                  <a:lnTo>
                    <a:pt x="0" y="5967477"/>
                  </a:lnTo>
                </a:path>
                <a:path w="3107054" h="6096000">
                  <a:moveTo>
                    <a:pt x="0" y="5931046"/>
                  </a:moveTo>
                  <a:lnTo>
                    <a:pt x="0" y="5931046"/>
                  </a:lnTo>
                </a:path>
                <a:path w="3107054" h="6096000">
                  <a:moveTo>
                    <a:pt x="0" y="5767110"/>
                  </a:moveTo>
                  <a:lnTo>
                    <a:pt x="0" y="5767110"/>
                  </a:lnTo>
                </a:path>
                <a:path w="3107054" h="6096000">
                  <a:moveTo>
                    <a:pt x="0" y="5732704"/>
                  </a:moveTo>
                  <a:lnTo>
                    <a:pt x="0" y="5637581"/>
                  </a:lnTo>
                </a:path>
                <a:path w="3107054" h="6096000">
                  <a:moveTo>
                    <a:pt x="0" y="5602162"/>
                  </a:moveTo>
                  <a:lnTo>
                    <a:pt x="0" y="5602162"/>
                  </a:lnTo>
                </a:path>
                <a:path w="3107054" h="6096000">
                  <a:moveTo>
                    <a:pt x="0" y="5568768"/>
                  </a:moveTo>
                  <a:lnTo>
                    <a:pt x="0" y="5472633"/>
                  </a:lnTo>
                </a:path>
                <a:path w="3107054" h="6096000">
                  <a:moveTo>
                    <a:pt x="0" y="5437214"/>
                  </a:moveTo>
                  <a:lnTo>
                    <a:pt x="0" y="54372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8727743" y="12389994"/>
              <a:ext cx="72390" cy="358775"/>
            </a:xfrm>
            <a:custGeom>
              <a:avLst/>
              <a:gdLst/>
              <a:ahLst/>
              <a:cxnLst/>
              <a:rect l="l" t="t" r="r" b="b"/>
              <a:pathLst>
                <a:path w="72390" h="358775">
                  <a:moveTo>
                    <a:pt x="0" y="358230"/>
                  </a:moveTo>
                  <a:lnTo>
                    <a:pt x="0" y="286382"/>
                  </a:lnTo>
                  <a:lnTo>
                    <a:pt x="71848" y="286382"/>
                  </a:lnTo>
                  <a:lnTo>
                    <a:pt x="71848" y="358230"/>
                  </a:lnTo>
                  <a:lnTo>
                    <a:pt x="0" y="358230"/>
                  </a:lnTo>
                </a:path>
                <a:path w="72390" h="358775">
                  <a:moveTo>
                    <a:pt x="0" y="71848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8763161" y="11961939"/>
              <a:ext cx="0" cy="328930"/>
            </a:xfrm>
            <a:custGeom>
              <a:avLst/>
              <a:gdLst/>
              <a:ahLst/>
              <a:cxnLst/>
              <a:rect l="l" t="t" r="r" b="b"/>
              <a:pathLst>
                <a:path h="328929">
                  <a:moveTo>
                    <a:pt x="0" y="328884"/>
                  </a:moveTo>
                  <a:lnTo>
                    <a:pt x="0" y="328884"/>
                  </a:lnTo>
                </a:path>
                <a:path h="328929">
                  <a:moveTo>
                    <a:pt x="0" y="163936"/>
                  </a:moveTo>
                  <a:lnTo>
                    <a:pt x="0" y="163936"/>
                  </a:lnTo>
                </a:path>
                <a:path h="3289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8720659" y="12012536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0" y="0"/>
                  </a:moveTo>
                  <a:lnTo>
                    <a:pt x="71848" y="0"/>
                  </a:ln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8763161" y="11632043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130541"/>
                  </a:moveTo>
                  <a:lnTo>
                    <a:pt x="0" y="3541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8727743" y="1171299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8763161" y="114670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8727743" y="11427628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0" y="0"/>
                  </a:moveTo>
                  <a:lnTo>
                    <a:pt x="71848" y="0"/>
                  </a:ln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8763161" y="11137198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8727743" y="1114124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8763161" y="10808314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8727743" y="1085486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8763161" y="106433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8727743" y="10569494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0" y="0"/>
                  </a:moveTo>
                  <a:lnTo>
                    <a:pt x="71848" y="0"/>
                  </a:ln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8763161" y="9984586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493832"/>
                  </a:moveTo>
                  <a:lnTo>
                    <a:pt x="0" y="493832"/>
                  </a:lnTo>
                </a:path>
                <a:path h="494029">
                  <a:moveTo>
                    <a:pt x="0" y="460437"/>
                  </a:moveTo>
                  <a:lnTo>
                    <a:pt x="0" y="365314"/>
                  </a:lnTo>
                </a:path>
                <a:path h="494029">
                  <a:moveTo>
                    <a:pt x="0" y="328884"/>
                  </a:moveTo>
                  <a:lnTo>
                    <a:pt x="0" y="328884"/>
                  </a:lnTo>
                </a:path>
                <a:path h="494029">
                  <a:moveTo>
                    <a:pt x="0" y="295489"/>
                  </a:moveTo>
                  <a:lnTo>
                    <a:pt x="0" y="200366"/>
                  </a:lnTo>
                </a:path>
                <a:path h="494029">
                  <a:moveTo>
                    <a:pt x="0" y="164948"/>
                  </a:moveTo>
                  <a:lnTo>
                    <a:pt x="0" y="164948"/>
                  </a:lnTo>
                </a:path>
                <a:path h="494029">
                  <a:moveTo>
                    <a:pt x="0" y="130541"/>
                  </a:moveTo>
                  <a:lnTo>
                    <a:pt x="0" y="35418"/>
                  </a:lnTo>
                </a:path>
                <a:path h="4940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8720659" y="1026995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8763161" y="8501065"/>
              <a:ext cx="0" cy="1318895"/>
            </a:xfrm>
            <a:custGeom>
              <a:avLst/>
              <a:gdLst/>
              <a:ahLst/>
              <a:cxnLst/>
              <a:rect l="l" t="t" r="r" b="b"/>
              <a:pathLst>
                <a:path h="1318895">
                  <a:moveTo>
                    <a:pt x="0" y="1318572"/>
                  </a:moveTo>
                  <a:lnTo>
                    <a:pt x="0" y="1318572"/>
                  </a:lnTo>
                </a:path>
                <a:path h="1318895">
                  <a:moveTo>
                    <a:pt x="0" y="1153624"/>
                  </a:moveTo>
                  <a:lnTo>
                    <a:pt x="0" y="1153624"/>
                  </a:lnTo>
                </a:path>
                <a:path h="1318895">
                  <a:moveTo>
                    <a:pt x="0" y="988676"/>
                  </a:moveTo>
                  <a:lnTo>
                    <a:pt x="0" y="988676"/>
                  </a:lnTo>
                </a:path>
                <a:path h="1318895">
                  <a:moveTo>
                    <a:pt x="0" y="823728"/>
                  </a:moveTo>
                  <a:lnTo>
                    <a:pt x="0" y="823728"/>
                  </a:lnTo>
                </a:path>
                <a:path h="1318895">
                  <a:moveTo>
                    <a:pt x="0" y="790334"/>
                  </a:moveTo>
                  <a:lnTo>
                    <a:pt x="0" y="695210"/>
                  </a:lnTo>
                </a:path>
                <a:path h="1318895">
                  <a:moveTo>
                    <a:pt x="0" y="659792"/>
                  </a:moveTo>
                  <a:lnTo>
                    <a:pt x="0" y="659792"/>
                  </a:lnTo>
                </a:path>
                <a:path h="1318895">
                  <a:moveTo>
                    <a:pt x="0" y="625385"/>
                  </a:moveTo>
                  <a:lnTo>
                    <a:pt x="0" y="530262"/>
                  </a:lnTo>
                </a:path>
                <a:path h="1318895">
                  <a:moveTo>
                    <a:pt x="0" y="494844"/>
                  </a:moveTo>
                  <a:lnTo>
                    <a:pt x="0" y="494844"/>
                  </a:lnTo>
                </a:path>
                <a:path h="1318895">
                  <a:moveTo>
                    <a:pt x="0" y="329896"/>
                  </a:moveTo>
                  <a:lnTo>
                    <a:pt x="0" y="329896"/>
                  </a:lnTo>
                </a:path>
                <a:path h="1318895">
                  <a:moveTo>
                    <a:pt x="0" y="296501"/>
                  </a:moveTo>
                  <a:lnTo>
                    <a:pt x="0" y="201378"/>
                  </a:lnTo>
                </a:path>
                <a:path h="1318895">
                  <a:moveTo>
                    <a:pt x="0" y="164948"/>
                  </a:moveTo>
                  <a:lnTo>
                    <a:pt x="0" y="164948"/>
                  </a:lnTo>
                </a:path>
                <a:path h="13188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8727743" y="8553687"/>
              <a:ext cx="72390" cy="358775"/>
            </a:xfrm>
            <a:custGeom>
              <a:avLst/>
              <a:gdLst/>
              <a:ahLst/>
              <a:cxnLst/>
              <a:rect l="l" t="t" r="r" b="b"/>
              <a:pathLst>
                <a:path w="72390" h="358775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  <a:path w="72390" h="358775">
                  <a:moveTo>
                    <a:pt x="71848" y="286382"/>
                  </a:moveTo>
                  <a:lnTo>
                    <a:pt x="71848" y="358230"/>
                  </a:lnTo>
                  <a:lnTo>
                    <a:pt x="0" y="358230"/>
                  </a:lnTo>
                  <a:lnTo>
                    <a:pt x="0" y="286382"/>
                  </a:lnTo>
                  <a:lnTo>
                    <a:pt x="71848" y="286382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8763161" y="7677337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659792"/>
                  </a:lnTo>
                </a:path>
                <a:path h="660400">
                  <a:moveTo>
                    <a:pt x="0" y="494844"/>
                  </a:moveTo>
                  <a:lnTo>
                    <a:pt x="0" y="494844"/>
                  </a:lnTo>
                </a:path>
                <a:path h="660400">
                  <a:moveTo>
                    <a:pt x="0" y="329896"/>
                  </a:moveTo>
                  <a:lnTo>
                    <a:pt x="0" y="329896"/>
                  </a:lnTo>
                </a:path>
                <a:path h="660400">
                  <a:moveTo>
                    <a:pt x="0" y="164948"/>
                  </a:moveTo>
                  <a:lnTo>
                    <a:pt x="0" y="164948"/>
                  </a:lnTo>
                </a:path>
                <a:path h="660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8727743" y="760751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8763161" y="734845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5">
                  <a:moveTo>
                    <a:pt x="0" y="163936"/>
                  </a:moveTo>
                  <a:lnTo>
                    <a:pt x="0" y="163936"/>
                  </a:lnTo>
                </a:path>
                <a:path h="1644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8727743" y="7322142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0"/>
                  </a:move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5600813" y="7018556"/>
              <a:ext cx="3162935" cy="6096000"/>
            </a:xfrm>
            <a:custGeom>
              <a:avLst/>
              <a:gdLst/>
              <a:ahLst/>
              <a:cxnLst/>
              <a:rect l="l" t="t" r="r" b="b"/>
              <a:pathLst>
                <a:path w="3162934" h="6096000">
                  <a:moveTo>
                    <a:pt x="3162348" y="164948"/>
                  </a:moveTo>
                  <a:lnTo>
                    <a:pt x="3162348" y="164948"/>
                  </a:lnTo>
                </a:path>
                <a:path w="3162934" h="6096000">
                  <a:moveTo>
                    <a:pt x="3162348" y="131553"/>
                  </a:moveTo>
                  <a:lnTo>
                    <a:pt x="3162348" y="35418"/>
                  </a:lnTo>
                </a:path>
                <a:path w="3162934" h="6096000">
                  <a:moveTo>
                    <a:pt x="3162348" y="0"/>
                  </a:moveTo>
                  <a:lnTo>
                    <a:pt x="3162348" y="0"/>
                  </a:lnTo>
                </a:path>
                <a:path w="3162934" h="6096000">
                  <a:moveTo>
                    <a:pt x="0" y="6095995"/>
                  </a:moveTo>
                  <a:lnTo>
                    <a:pt x="0" y="6095995"/>
                  </a:lnTo>
                </a:path>
                <a:path w="3162934" h="6096000">
                  <a:moveTo>
                    <a:pt x="0" y="6062600"/>
                  </a:moveTo>
                  <a:lnTo>
                    <a:pt x="0" y="5967477"/>
                  </a:lnTo>
                </a:path>
                <a:path w="3162934" h="6096000">
                  <a:moveTo>
                    <a:pt x="0" y="5931046"/>
                  </a:moveTo>
                  <a:lnTo>
                    <a:pt x="0" y="5931046"/>
                  </a:lnTo>
                </a:path>
                <a:path w="3162934" h="6096000">
                  <a:moveTo>
                    <a:pt x="0" y="5767110"/>
                  </a:moveTo>
                  <a:lnTo>
                    <a:pt x="0" y="5767110"/>
                  </a:lnTo>
                </a:path>
                <a:path w="3162934" h="6096000">
                  <a:moveTo>
                    <a:pt x="0" y="5732704"/>
                  </a:moveTo>
                  <a:lnTo>
                    <a:pt x="0" y="5637581"/>
                  </a:lnTo>
                </a:path>
                <a:path w="3162934" h="6096000">
                  <a:moveTo>
                    <a:pt x="0" y="5602162"/>
                  </a:moveTo>
                  <a:lnTo>
                    <a:pt x="0" y="5602162"/>
                  </a:lnTo>
                </a:path>
                <a:path w="3162934" h="6096000">
                  <a:moveTo>
                    <a:pt x="0" y="5568768"/>
                  </a:moveTo>
                  <a:lnTo>
                    <a:pt x="0" y="5472633"/>
                  </a:lnTo>
                </a:path>
                <a:path w="3162934" h="6096000">
                  <a:moveTo>
                    <a:pt x="0" y="5437214"/>
                  </a:moveTo>
                  <a:lnTo>
                    <a:pt x="0" y="54372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5596765" y="12702687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71848"/>
                  </a:moveTo>
                  <a:lnTo>
                    <a:pt x="0" y="0"/>
                  </a:lnTo>
                  <a:lnTo>
                    <a:pt x="70836" y="0"/>
                  </a:lnTo>
                  <a:lnTo>
                    <a:pt x="70836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5600813" y="11632043"/>
              <a:ext cx="0" cy="659130"/>
            </a:xfrm>
            <a:custGeom>
              <a:avLst/>
              <a:gdLst/>
              <a:ahLst/>
              <a:cxnLst/>
              <a:rect l="l" t="t" r="r" b="b"/>
              <a:pathLst>
                <a:path h="659129">
                  <a:moveTo>
                    <a:pt x="0" y="658780"/>
                  </a:moveTo>
                  <a:lnTo>
                    <a:pt x="0" y="658780"/>
                  </a:lnTo>
                </a:path>
                <a:path h="659129">
                  <a:moveTo>
                    <a:pt x="0" y="493832"/>
                  </a:moveTo>
                  <a:lnTo>
                    <a:pt x="0" y="493832"/>
                  </a:lnTo>
                </a:path>
                <a:path h="659129">
                  <a:moveTo>
                    <a:pt x="0" y="460437"/>
                  </a:moveTo>
                  <a:lnTo>
                    <a:pt x="0" y="365314"/>
                  </a:lnTo>
                </a:path>
                <a:path h="659129">
                  <a:moveTo>
                    <a:pt x="0" y="329896"/>
                  </a:moveTo>
                  <a:lnTo>
                    <a:pt x="0" y="329896"/>
                  </a:lnTo>
                </a:path>
                <a:path h="659129">
                  <a:moveTo>
                    <a:pt x="0" y="295489"/>
                  </a:moveTo>
                  <a:lnTo>
                    <a:pt x="0" y="200366"/>
                  </a:lnTo>
                </a:path>
                <a:path h="659129">
                  <a:moveTo>
                    <a:pt x="0" y="164948"/>
                  </a:moveTo>
                  <a:lnTo>
                    <a:pt x="0" y="164948"/>
                  </a:lnTo>
                </a:path>
                <a:path h="659129">
                  <a:moveTo>
                    <a:pt x="0" y="130541"/>
                  </a:moveTo>
                  <a:lnTo>
                    <a:pt x="0" y="35418"/>
                  </a:lnTo>
                </a:path>
                <a:path h="6591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5565395" y="11712999"/>
              <a:ext cx="80010" cy="370840"/>
            </a:xfrm>
            <a:custGeom>
              <a:avLst/>
              <a:gdLst/>
              <a:ahLst/>
              <a:cxnLst/>
              <a:rect l="l" t="t" r="r" b="b"/>
              <a:pathLst>
                <a:path w="80010" h="370840">
                  <a:moveTo>
                    <a:pt x="8095" y="299537"/>
                  </a:moveTo>
                  <a:lnTo>
                    <a:pt x="79944" y="299537"/>
                  </a:lnTo>
                  <a:lnTo>
                    <a:pt x="79944" y="370374"/>
                  </a:lnTo>
                  <a:lnTo>
                    <a:pt x="8095" y="370374"/>
                  </a:lnTo>
                  <a:lnTo>
                    <a:pt x="8095" y="299537"/>
                  </a:lnTo>
                </a:path>
                <a:path w="80010" h="37084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5600813" y="114670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5565395" y="11427628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0" y="0"/>
                  </a:moveTo>
                  <a:lnTo>
                    <a:pt x="71848" y="0"/>
                  </a:ln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5600813" y="11137198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5565395" y="1114124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5600813" y="10808314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5565395" y="1085486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5600813" y="106433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5565395" y="10569494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0" y="0"/>
                  </a:moveTo>
                  <a:lnTo>
                    <a:pt x="71848" y="0"/>
                  </a:lnTo>
                  <a:lnTo>
                    <a:pt x="71848" y="70836"/>
                  </a:lnTo>
                  <a:lnTo>
                    <a:pt x="0" y="70836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5600813" y="9984586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493832"/>
                  </a:moveTo>
                  <a:lnTo>
                    <a:pt x="0" y="493832"/>
                  </a:lnTo>
                </a:path>
                <a:path h="494029">
                  <a:moveTo>
                    <a:pt x="0" y="460437"/>
                  </a:moveTo>
                  <a:lnTo>
                    <a:pt x="0" y="365314"/>
                  </a:lnTo>
                </a:path>
                <a:path h="494029">
                  <a:moveTo>
                    <a:pt x="0" y="328884"/>
                  </a:moveTo>
                  <a:lnTo>
                    <a:pt x="0" y="328884"/>
                  </a:lnTo>
                </a:path>
                <a:path h="494029">
                  <a:moveTo>
                    <a:pt x="0" y="295489"/>
                  </a:moveTo>
                  <a:lnTo>
                    <a:pt x="0" y="200366"/>
                  </a:lnTo>
                </a:path>
                <a:path h="494029">
                  <a:moveTo>
                    <a:pt x="0" y="164948"/>
                  </a:moveTo>
                  <a:lnTo>
                    <a:pt x="0" y="164948"/>
                  </a:lnTo>
                </a:path>
                <a:path h="494029">
                  <a:moveTo>
                    <a:pt x="0" y="130541"/>
                  </a:moveTo>
                  <a:lnTo>
                    <a:pt x="0" y="35418"/>
                  </a:lnTo>
                </a:path>
                <a:path h="4940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573490" y="1026995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0"/>
                  </a:moveTo>
                  <a:lnTo>
                    <a:pt x="71848" y="0"/>
                  </a:lnTo>
                  <a:lnTo>
                    <a:pt x="71848" y="71848"/>
                  </a:lnTo>
                  <a:lnTo>
                    <a:pt x="0" y="71848"/>
                  </a:ln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5600813" y="8666013"/>
              <a:ext cx="0" cy="1153795"/>
            </a:xfrm>
            <a:custGeom>
              <a:avLst/>
              <a:gdLst/>
              <a:ahLst/>
              <a:cxnLst/>
              <a:rect l="l" t="t" r="r" b="b"/>
              <a:pathLst>
                <a:path h="1153795">
                  <a:moveTo>
                    <a:pt x="0" y="1153624"/>
                  </a:moveTo>
                  <a:lnTo>
                    <a:pt x="0" y="1153624"/>
                  </a:lnTo>
                </a:path>
                <a:path h="1153795">
                  <a:moveTo>
                    <a:pt x="0" y="988676"/>
                  </a:moveTo>
                  <a:lnTo>
                    <a:pt x="0" y="988676"/>
                  </a:lnTo>
                </a:path>
                <a:path h="1153795">
                  <a:moveTo>
                    <a:pt x="0" y="823728"/>
                  </a:moveTo>
                  <a:lnTo>
                    <a:pt x="0" y="823728"/>
                  </a:lnTo>
                </a:path>
                <a:path h="1153795">
                  <a:moveTo>
                    <a:pt x="0" y="658780"/>
                  </a:moveTo>
                  <a:lnTo>
                    <a:pt x="0" y="658780"/>
                  </a:lnTo>
                </a:path>
                <a:path h="1153795">
                  <a:moveTo>
                    <a:pt x="0" y="625385"/>
                  </a:moveTo>
                  <a:lnTo>
                    <a:pt x="0" y="530262"/>
                  </a:lnTo>
                </a:path>
                <a:path h="1153795">
                  <a:moveTo>
                    <a:pt x="0" y="494844"/>
                  </a:moveTo>
                  <a:lnTo>
                    <a:pt x="0" y="494844"/>
                  </a:lnTo>
                </a:path>
                <a:path h="1153795">
                  <a:moveTo>
                    <a:pt x="0" y="460437"/>
                  </a:moveTo>
                  <a:lnTo>
                    <a:pt x="0" y="365314"/>
                  </a:lnTo>
                </a:path>
                <a:path h="1153795">
                  <a:moveTo>
                    <a:pt x="0" y="329896"/>
                  </a:moveTo>
                  <a:lnTo>
                    <a:pt x="0" y="329896"/>
                  </a:lnTo>
                </a:path>
                <a:path h="1153795">
                  <a:moveTo>
                    <a:pt x="0" y="164948"/>
                  </a:moveTo>
                  <a:lnTo>
                    <a:pt x="0" y="164948"/>
                  </a:lnTo>
                </a:path>
                <a:path h="1153795">
                  <a:moveTo>
                    <a:pt x="0" y="131553"/>
                  </a:moveTo>
                  <a:lnTo>
                    <a:pt x="0" y="36430"/>
                  </a:lnTo>
                </a:path>
                <a:path h="11537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5567419" y="884108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71848"/>
                  </a:moveTo>
                  <a:lnTo>
                    <a:pt x="0" y="1011"/>
                  </a:lnTo>
                  <a:lnTo>
                    <a:pt x="70836" y="0"/>
                  </a:lnTo>
                  <a:lnTo>
                    <a:pt x="71848" y="71848"/>
                  </a:lnTo>
                  <a:lnTo>
                    <a:pt x="0" y="7184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5600813" y="85010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5565395" y="8554698"/>
              <a:ext cx="72390" cy="73025"/>
            </a:xfrm>
            <a:custGeom>
              <a:avLst/>
              <a:gdLst/>
              <a:ahLst/>
              <a:cxnLst/>
              <a:rect l="l" t="t" r="r" b="b"/>
              <a:pathLst>
                <a:path w="72389" h="73025">
                  <a:moveTo>
                    <a:pt x="0" y="72860"/>
                  </a:moveTo>
                  <a:lnTo>
                    <a:pt x="0" y="1011"/>
                  </a:lnTo>
                  <a:lnTo>
                    <a:pt x="71848" y="0"/>
                  </a:lnTo>
                  <a:lnTo>
                    <a:pt x="71848" y="71848"/>
                  </a:lnTo>
                  <a:lnTo>
                    <a:pt x="0" y="7286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5600813" y="7677337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659792"/>
                  </a:moveTo>
                  <a:lnTo>
                    <a:pt x="0" y="659792"/>
                  </a:lnTo>
                </a:path>
                <a:path h="660400">
                  <a:moveTo>
                    <a:pt x="0" y="494844"/>
                  </a:moveTo>
                  <a:lnTo>
                    <a:pt x="0" y="494844"/>
                  </a:lnTo>
                </a:path>
                <a:path h="660400">
                  <a:moveTo>
                    <a:pt x="0" y="329896"/>
                  </a:moveTo>
                  <a:lnTo>
                    <a:pt x="0" y="329896"/>
                  </a:lnTo>
                </a:path>
                <a:path h="660400">
                  <a:moveTo>
                    <a:pt x="0" y="164948"/>
                  </a:moveTo>
                  <a:lnTo>
                    <a:pt x="0" y="164948"/>
                  </a:lnTo>
                </a:path>
                <a:path h="6604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5565395" y="760751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0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1011" y="0"/>
                  </a:lnTo>
                  <a:lnTo>
                    <a:pt x="71848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5600813" y="7348453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5">
                  <a:moveTo>
                    <a:pt x="0" y="163936"/>
                  </a:moveTo>
                  <a:lnTo>
                    <a:pt x="0" y="163936"/>
                  </a:lnTo>
                </a:path>
                <a:path h="1644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5566407" y="732113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1011"/>
                  </a:moveTo>
                  <a:lnTo>
                    <a:pt x="71848" y="71848"/>
                  </a:lnTo>
                  <a:lnTo>
                    <a:pt x="0" y="71848"/>
                  </a:lnTo>
                  <a:lnTo>
                    <a:pt x="1011" y="0"/>
                  </a:lnTo>
                  <a:lnTo>
                    <a:pt x="71848" y="1011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5600813" y="7018556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131553"/>
                  </a:moveTo>
                  <a:lnTo>
                    <a:pt x="0" y="3541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455668" y="7322142"/>
              <a:ext cx="10212705" cy="5481955"/>
            </a:xfrm>
            <a:custGeom>
              <a:avLst/>
              <a:gdLst/>
              <a:ahLst/>
              <a:cxnLst/>
              <a:rect l="l" t="t" r="r" b="b"/>
              <a:pathLst>
                <a:path w="10212705" h="5481955">
                  <a:moveTo>
                    <a:pt x="1928779" y="4116618"/>
                  </a:moveTo>
                  <a:lnTo>
                    <a:pt x="1928779" y="4188466"/>
                  </a:lnTo>
                  <a:lnTo>
                    <a:pt x="1856930" y="4188466"/>
                  </a:lnTo>
                  <a:lnTo>
                    <a:pt x="1856930" y="4116618"/>
                  </a:lnTo>
                  <a:lnTo>
                    <a:pt x="1928779" y="4116618"/>
                  </a:lnTo>
                </a:path>
                <a:path w="10212705" h="5481955">
                  <a:moveTo>
                    <a:pt x="1928779" y="4403000"/>
                  </a:moveTo>
                  <a:lnTo>
                    <a:pt x="1928779" y="4474848"/>
                  </a:lnTo>
                  <a:lnTo>
                    <a:pt x="1856930" y="4474848"/>
                  </a:lnTo>
                  <a:lnTo>
                    <a:pt x="1856930" y="4403000"/>
                  </a:lnTo>
                  <a:lnTo>
                    <a:pt x="1928779" y="4403000"/>
                  </a:lnTo>
                </a:path>
                <a:path w="10212705" h="5481955">
                  <a:moveTo>
                    <a:pt x="1064572" y="5452393"/>
                  </a:moveTo>
                  <a:lnTo>
                    <a:pt x="1064572" y="5380545"/>
                  </a:lnTo>
                  <a:lnTo>
                    <a:pt x="1135409" y="5380545"/>
                  </a:lnTo>
                  <a:lnTo>
                    <a:pt x="1135409" y="5452393"/>
                  </a:lnTo>
                  <a:lnTo>
                    <a:pt x="1064572" y="5452393"/>
                  </a:lnTo>
                </a:path>
                <a:path w="10212705" h="5481955">
                  <a:moveTo>
                    <a:pt x="2180755" y="5452393"/>
                  </a:moveTo>
                  <a:lnTo>
                    <a:pt x="2180755" y="5380545"/>
                  </a:lnTo>
                  <a:lnTo>
                    <a:pt x="2252603" y="5380545"/>
                  </a:lnTo>
                  <a:lnTo>
                    <a:pt x="2252603" y="5452393"/>
                  </a:lnTo>
                  <a:lnTo>
                    <a:pt x="2180755" y="5452393"/>
                  </a:lnTo>
                </a:path>
                <a:path w="10212705" h="5481955">
                  <a:moveTo>
                    <a:pt x="2467137" y="5452393"/>
                  </a:moveTo>
                  <a:lnTo>
                    <a:pt x="2467137" y="5380545"/>
                  </a:lnTo>
                  <a:lnTo>
                    <a:pt x="2538985" y="5380545"/>
                  </a:lnTo>
                  <a:lnTo>
                    <a:pt x="2538985" y="5452393"/>
                  </a:lnTo>
                  <a:lnTo>
                    <a:pt x="2467137" y="5452393"/>
                  </a:lnTo>
                </a:path>
                <a:path w="10212705" h="5481955">
                  <a:moveTo>
                    <a:pt x="2854714" y="5452393"/>
                  </a:moveTo>
                  <a:lnTo>
                    <a:pt x="2854714" y="5380545"/>
                  </a:lnTo>
                  <a:lnTo>
                    <a:pt x="2925551" y="5380545"/>
                  </a:lnTo>
                  <a:lnTo>
                    <a:pt x="2925551" y="5452393"/>
                  </a:lnTo>
                  <a:lnTo>
                    <a:pt x="2854714" y="5452393"/>
                  </a:lnTo>
                </a:path>
                <a:path w="10212705" h="5481955">
                  <a:moveTo>
                    <a:pt x="8746295" y="5481740"/>
                  </a:moveTo>
                  <a:lnTo>
                    <a:pt x="8746295" y="5409892"/>
                  </a:lnTo>
                  <a:lnTo>
                    <a:pt x="8818144" y="5409892"/>
                  </a:lnTo>
                  <a:lnTo>
                    <a:pt x="8818144" y="5481740"/>
                  </a:lnTo>
                  <a:lnTo>
                    <a:pt x="8746295" y="5481740"/>
                  </a:lnTo>
                </a:path>
                <a:path w="10212705" h="5481955">
                  <a:moveTo>
                    <a:pt x="9032677" y="5481740"/>
                  </a:moveTo>
                  <a:lnTo>
                    <a:pt x="9032677" y="5409892"/>
                  </a:lnTo>
                  <a:lnTo>
                    <a:pt x="9103514" y="5409892"/>
                  </a:lnTo>
                  <a:lnTo>
                    <a:pt x="9103514" y="5481740"/>
                  </a:lnTo>
                  <a:lnTo>
                    <a:pt x="9032677" y="5481740"/>
                  </a:lnTo>
                </a:path>
                <a:path w="10212705" h="5481955">
                  <a:moveTo>
                    <a:pt x="9849322" y="5481740"/>
                  </a:moveTo>
                  <a:lnTo>
                    <a:pt x="9849322" y="5409892"/>
                  </a:lnTo>
                  <a:lnTo>
                    <a:pt x="9921171" y="5409892"/>
                  </a:lnTo>
                  <a:lnTo>
                    <a:pt x="9921171" y="5481740"/>
                  </a:lnTo>
                  <a:lnTo>
                    <a:pt x="9849322" y="5481740"/>
                  </a:lnTo>
                </a:path>
                <a:path w="10212705" h="5481955">
                  <a:moveTo>
                    <a:pt x="10135704" y="5481740"/>
                  </a:moveTo>
                  <a:lnTo>
                    <a:pt x="10135704" y="5409892"/>
                  </a:lnTo>
                  <a:lnTo>
                    <a:pt x="10206541" y="5409892"/>
                  </a:lnTo>
                  <a:lnTo>
                    <a:pt x="10206541" y="5481740"/>
                  </a:lnTo>
                  <a:lnTo>
                    <a:pt x="10135704" y="5481740"/>
                  </a:lnTo>
                </a:path>
                <a:path w="10212705" h="5481955">
                  <a:moveTo>
                    <a:pt x="10141776" y="14167"/>
                  </a:moveTo>
                  <a:lnTo>
                    <a:pt x="10212613" y="14167"/>
                  </a:lnTo>
                  <a:lnTo>
                    <a:pt x="10212613" y="85003"/>
                  </a:lnTo>
                  <a:lnTo>
                    <a:pt x="10141776" y="85003"/>
                  </a:lnTo>
                  <a:lnTo>
                    <a:pt x="10141776" y="14167"/>
                  </a:lnTo>
                </a:path>
                <a:path w="10212705" h="5481955">
                  <a:moveTo>
                    <a:pt x="10141776" y="299537"/>
                  </a:moveTo>
                  <a:lnTo>
                    <a:pt x="10212613" y="299537"/>
                  </a:lnTo>
                  <a:lnTo>
                    <a:pt x="10212613" y="371386"/>
                  </a:lnTo>
                  <a:lnTo>
                    <a:pt x="10141776" y="371386"/>
                  </a:lnTo>
                  <a:lnTo>
                    <a:pt x="10141776" y="299537"/>
                  </a:lnTo>
                </a:path>
                <a:path w="10212705" h="5481955">
                  <a:moveTo>
                    <a:pt x="10141776" y="1231544"/>
                  </a:moveTo>
                  <a:lnTo>
                    <a:pt x="10212613" y="1231544"/>
                  </a:lnTo>
                  <a:lnTo>
                    <a:pt x="10212613" y="1303393"/>
                  </a:lnTo>
                  <a:lnTo>
                    <a:pt x="10141776" y="1303393"/>
                  </a:lnTo>
                  <a:lnTo>
                    <a:pt x="10141776" y="1231544"/>
                  </a:lnTo>
                </a:path>
                <a:path w="10212705" h="5481955">
                  <a:moveTo>
                    <a:pt x="10141776" y="1517927"/>
                  </a:moveTo>
                  <a:lnTo>
                    <a:pt x="10212613" y="1517927"/>
                  </a:lnTo>
                  <a:lnTo>
                    <a:pt x="10212613" y="1589775"/>
                  </a:lnTo>
                  <a:lnTo>
                    <a:pt x="10141776" y="1589775"/>
                  </a:lnTo>
                  <a:lnTo>
                    <a:pt x="10141776" y="1517927"/>
                  </a:lnTo>
                </a:path>
                <a:path w="10212705" h="5481955">
                  <a:moveTo>
                    <a:pt x="10141776" y="2884061"/>
                  </a:moveTo>
                  <a:lnTo>
                    <a:pt x="10212613" y="2884061"/>
                  </a:lnTo>
                  <a:lnTo>
                    <a:pt x="10212613" y="2955909"/>
                  </a:lnTo>
                  <a:lnTo>
                    <a:pt x="10141776" y="2955909"/>
                  </a:lnTo>
                  <a:lnTo>
                    <a:pt x="10141776" y="2884061"/>
                  </a:lnTo>
                </a:path>
                <a:path w="10212705" h="5481955">
                  <a:moveTo>
                    <a:pt x="10141776" y="3170443"/>
                  </a:moveTo>
                  <a:lnTo>
                    <a:pt x="10212613" y="3170443"/>
                  </a:lnTo>
                  <a:lnTo>
                    <a:pt x="10212613" y="3242292"/>
                  </a:lnTo>
                  <a:lnTo>
                    <a:pt x="10141776" y="3242292"/>
                  </a:lnTo>
                  <a:lnTo>
                    <a:pt x="10141776" y="3170443"/>
                  </a:lnTo>
                </a:path>
                <a:path w="10212705" h="5481955">
                  <a:moveTo>
                    <a:pt x="10141776" y="3933454"/>
                  </a:moveTo>
                  <a:lnTo>
                    <a:pt x="10212613" y="3933454"/>
                  </a:lnTo>
                  <a:lnTo>
                    <a:pt x="10212613" y="4004291"/>
                  </a:lnTo>
                  <a:lnTo>
                    <a:pt x="10141776" y="4004291"/>
                  </a:lnTo>
                  <a:lnTo>
                    <a:pt x="10141776" y="3933454"/>
                  </a:lnTo>
                </a:path>
                <a:path w="10212705" h="5481955">
                  <a:moveTo>
                    <a:pt x="10141776" y="4218825"/>
                  </a:moveTo>
                  <a:lnTo>
                    <a:pt x="10212613" y="4218825"/>
                  </a:lnTo>
                  <a:lnTo>
                    <a:pt x="10212613" y="4290673"/>
                  </a:lnTo>
                  <a:lnTo>
                    <a:pt x="10141776" y="4290673"/>
                  </a:lnTo>
                  <a:lnTo>
                    <a:pt x="10141776" y="4218825"/>
                  </a:lnTo>
                </a:path>
                <a:path w="10212705" h="5481955">
                  <a:moveTo>
                    <a:pt x="3404204" y="2947814"/>
                  </a:moveTo>
                  <a:lnTo>
                    <a:pt x="3475041" y="2947814"/>
                  </a:lnTo>
                  <a:lnTo>
                    <a:pt x="3475041" y="3019662"/>
                  </a:lnTo>
                  <a:lnTo>
                    <a:pt x="3404204" y="3019662"/>
                  </a:lnTo>
                  <a:lnTo>
                    <a:pt x="3404204" y="2947814"/>
                  </a:lnTo>
                </a:path>
                <a:path w="10212705" h="5481955">
                  <a:moveTo>
                    <a:pt x="3690586" y="2947814"/>
                  </a:moveTo>
                  <a:lnTo>
                    <a:pt x="3761423" y="2947814"/>
                  </a:lnTo>
                  <a:lnTo>
                    <a:pt x="3761423" y="3019662"/>
                  </a:lnTo>
                  <a:lnTo>
                    <a:pt x="3690586" y="3019662"/>
                  </a:lnTo>
                  <a:lnTo>
                    <a:pt x="3690586" y="2947814"/>
                  </a:lnTo>
                </a:path>
                <a:path w="10212705" h="5481955">
                  <a:moveTo>
                    <a:pt x="4262339" y="2947814"/>
                  </a:moveTo>
                  <a:lnTo>
                    <a:pt x="4334187" y="2947814"/>
                  </a:lnTo>
                  <a:lnTo>
                    <a:pt x="4334187" y="3019662"/>
                  </a:lnTo>
                  <a:lnTo>
                    <a:pt x="4262339" y="3019662"/>
                  </a:lnTo>
                  <a:lnTo>
                    <a:pt x="4262339" y="2947814"/>
                  </a:lnTo>
                </a:path>
                <a:path w="10212705" h="5481955">
                  <a:moveTo>
                    <a:pt x="4548721" y="2947814"/>
                  </a:moveTo>
                  <a:lnTo>
                    <a:pt x="4619558" y="2947814"/>
                  </a:lnTo>
                  <a:lnTo>
                    <a:pt x="4619558" y="3019662"/>
                  </a:lnTo>
                  <a:lnTo>
                    <a:pt x="4548721" y="3019662"/>
                  </a:lnTo>
                  <a:lnTo>
                    <a:pt x="4548721" y="2947814"/>
                  </a:lnTo>
                </a:path>
                <a:path w="10212705" h="5481955">
                  <a:moveTo>
                    <a:pt x="4834091" y="2947814"/>
                  </a:moveTo>
                  <a:lnTo>
                    <a:pt x="4905940" y="2947814"/>
                  </a:lnTo>
                  <a:lnTo>
                    <a:pt x="4905940" y="3019662"/>
                  </a:lnTo>
                  <a:lnTo>
                    <a:pt x="4834091" y="3019662"/>
                  </a:lnTo>
                  <a:lnTo>
                    <a:pt x="4834091" y="2947814"/>
                  </a:lnTo>
                </a:path>
                <a:path w="10212705" h="5481955">
                  <a:moveTo>
                    <a:pt x="5120473" y="2947814"/>
                  </a:moveTo>
                  <a:lnTo>
                    <a:pt x="5192322" y="2947814"/>
                  </a:lnTo>
                  <a:lnTo>
                    <a:pt x="5192322" y="3019662"/>
                  </a:lnTo>
                  <a:lnTo>
                    <a:pt x="5120473" y="3019662"/>
                  </a:lnTo>
                  <a:lnTo>
                    <a:pt x="5120473" y="2947814"/>
                  </a:lnTo>
                </a:path>
                <a:path w="10212705" h="5481955">
                  <a:moveTo>
                    <a:pt x="5692226" y="2947814"/>
                  </a:moveTo>
                  <a:lnTo>
                    <a:pt x="5764075" y="2947814"/>
                  </a:lnTo>
                  <a:lnTo>
                    <a:pt x="5764075" y="3019662"/>
                  </a:lnTo>
                  <a:lnTo>
                    <a:pt x="5692226" y="3019662"/>
                  </a:lnTo>
                  <a:lnTo>
                    <a:pt x="5692226" y="2947814"/>
                  </a:lnTo>
                </a:path>
                <a:path w="10212705" h="5481955">
                  <a:moveTo>
                    <a:pt x="5978608" y="2947814"/>
                  </a:moveTo>
                  <a:lnTo>
                    <a:pt x="6050457" y="2947814"/>
                  </a:lnTo>
                  <a:lnTo>
                    <a:pt x="6050457" y="3019662"/>
                  </a:lnTo>
                  <a:lnTo>
                    <a:pt x="5978608" y="3019662"/>
                  </a:lnTo>
                  <a:lnTo>
                    <a:pt x="5978608" y="2947814"/>
                  </a:lnTo>
                </a:path>
                <a:path w="10212705" h="5481955">
                  <a:moveTo>
                    <a:pt x="3404204" y="4690394"/>
                  </a:moveTo>
                  <a:lnTo>
                    <a:pt x="3475041" y="4690394"/>
                  </a:lnTo>
                  <a:lnTo>
                    <a:pt x="3475041" y="4761231"/>
                  </a:lnTo>
                  <a:lnTo>
                    <a:pt x="3404204" y="4761231"/>
                  </a:lnTo>
                  <a:lnTo>
                    <a:pt x="3404204" y="4690394"/>
                  </a:lnTo>
                </a:path>
                <a:path w="10212705" h="5481955">
                  <a:moveTo>
                    <a:pt x="3690586" y="4690394"/>
                  </a:moveTo>
                  <a:lnTo>
                    <a:pt x="3761423" y="4690394"/>
                  </a:lnTo>
                  <a:lnTo>
                    <a:pt x="3761423" y="4761231"/>
                  </a:lnTo>
                  <a:lnTo>
                    <a:pt x="3690586" y="4761231"/>
                  </a:lnTo>
                  <a:lnTo>
                    <a:pt x="3690586" y="4690394"/>
                  </a:lnTo>
                </a:path>
                <a:path w="10212705" h="5481955">
                  <a:moveTo>
                    <a:pt x="4262339" y="4690394"/>
                  </a:moveTo>
                  <a:lnTo>
                    <a:pt x="4334187" y="4690394"/>
                  </a:lnTo>
                  <a:lnTo>
                    <a:pt x="4334187" y="4761231"/>
                  </a:lnTo>
                  <a:lnTo>
                    <a:pt x="4262339" y="4761231"/>
                  </a:lnTo>
                  <a:lnTo>
                    <a:pt x="4262339" y="4690394"/>
                  </a:lnTo>
                </a:path>
                <a:path w="10212705" h="5481955">
                  <a:moveTo>
                    <a:pt x="4548721" y="4690394"/>
                  </a:moveTo>
                  <a:lnTo>
                    <a:pt x="4619558" y="4690394"/>
                  </a:lnTo>
                  <a:lnTo>
                    <a:pt x="4619558" y="4761231"/>
                  </a:lnTo>
                  <a:lnTo>
                    <a:pt x="4548721" y="4761231"/>
                  </a:lnTo>
                  <a:lnTo>
                    <a:pt x="4548721" y="4690394"/>
                  </a:lnTo>
                </a:path>
                <a:path w="10212705" h="5481955">
                  <a:moveTo>
                    <a:pt x="4834091" y="4690394"/>
                  </a:moveTo>
                  <a:lnTo>
                    <a:pt x="4905940" y="4690394"/>
                  </a:lnTo>
                  <a:lnTo>
                    <a:pt x="4905940" y="4761231"/>
                  </a:lnTo>
                  <a:lnTo>
                    <a:pt x="4834091" y="4761231"/>
                  </a:lnTo>
                  <a:lnTo>
                    <a:pt x="4834091" y="4690394"/>
                  </a:lnTo>
                </a:path>
                <a:path w="10212705" h="5481955">
                  <a:moveTo>
                    <a:pt x="5120473" y="4690394"/>
                  </a:moveTo>
                  <a:lnTo>
                    <a:pt x="5192322" y="4690394"/>
                  </a:lnTo>
                  <a:lnTo>
                    <a:pt x="5192322" y="4761231"/>
                  </a:lnTo>
                  <a:lnTo>
                    <a:pt x="5120473" y="4761231"/>
                  </a:lnTo>
                  <a:lnTo>
                    <a:pt x="5120473" y="4690394"/>
                  </a:lnTo>
                </a:path>
                <a:path w="10212705" h="5481955">
                  <a:moveTo>
                    <a:pt x="5692226" y="4690394"/>
                  </a:moveTo>
                  <a:lnTo>
                    <a:pt x="5764075" y="4690394"/>
                  </a:lnTo>
                  <a:lnTo>
                    <a:pt x="5764075" y="4761231"/>
                  </a:lnTo>
                  <a:lnTo>
                    <a:pt x="5692226" y="4761231"/>
                  </a:lnTo>
                  <a:lnTo>
                    <a:pt x="5692226" y="4690394"/>
                  </a:lnTo>
                </a:path>
                <a:path w="10212705" h="5481955">
                  <a:moveTo>
                    <a:pt x="5978608" y="4690394"/>
                  </a:moveTo>
                  <a:lnTo>
                    <a:pt x="6050457" y="4690394"/>
                  </a:lnTo>
                  <a:lnTo>
                    <a:pt x="6050457" y="4761231"/>
                  </a:lnTo>
                  <a:lnTo>
                    <a:pt x="5978608" y="4761231"/>
                  </a:lnTo>
                  <a:lnTo>
                    <a:pt x="5978608" y="4690394"/>
                  </a:lnTo>
                </a:path>
                <a:path w="10212705" h="5481955">
                  <a:moveTo>
                    <a:pt x="4591223" y="3247351"/>
                  </a:moveTo>
                  <a:lnTo>
                    <a:pt x="4663071" y="3247351"/>
                  </a:lnTo>
                  <a:lnTo>
                    <a:pt x="4663071" y="3318188"/>
                  </a:lnTo>
                  <a:lnTo>
                    <a:pt x="4591223" y="3318188"/>
                  </a:lnTo>
                  <a:lnTo>
                    <a:pt x="4591223" y="3247351"/>
                  </a:lnTo>
                </a:path>
                <a:path w="10212705" h="5481955">
                  <a:moveTo>
                    <a:pt x="4591223" y="4105486"/>
                  </a:moveTo>
                  <a:lnTo>
                    <a:pt x="4663071" y="4105486"/>
                  </a:lnTo>
                  <a:lnTo>
                    <a:pt x="4663071" y="4176323"/>
                  </a:lnTo>
                  <a:lnTo>
                    <a:pt x="4591223" y="4176323"/>
                  </a:lnTo>
                  <a:lnTo>
                    <a:pt x="4591223" y="4105486"/>
                  </a:lnTo>
                </a:path>
                <a:path w="10212705" h="5481955">
                  <a:moveTo>
                    <a:pt x="4591223" y="4390856"/>
                  </a:moveTo>
                  <a:lnTo>
                    <a:pt x="4663071" y="4390856"/>
                  </a:lnTo>
                  <a:lnTo>
                    <a:pt x="4663071" y="4462705"/>
                  </a:lnTo>
                  <a:lnTo>
                    <a:pt x="4591223" y="4462705"/>
                  </a:lnTo>
                  <a:lnTo>
                    <a:pt x="4591223" y="4390856"/>
                  </a:lnTo>
                </a:path>
                <a:path w="10212705" h="5481955">
                  <a:moveTo>
                    <a:pt x="8764510" y="285370"/>
                  </a:moveTo>
                  <a:lnTo>
                    <a:pt x="8835347" y="285370"/>
                  </a:lnTo>
                  <a:lnTo>
                    <a:pt x="8835347" y="357218"/>
                  </a:lnTo>
                  <a:lnTo>
                    <a:pt x="8764510" y="357218"/>
                  </a:lnTo>
                  <a:lnTo>
                    <a:pt x="8764510" y="285370"/>
                  </a:lnTo>
                </a:path>
                <a:path w="10212705" h="5481955">
                  <a:moveTo>
                    <a:pt x="8764510" y="571752"/>
                  </a:moveTo>
                  <a:lnTo>
                    <a:pt x="8835347" y="571752"/>
                  </a:lnTo>
                  <a:lnTo>
                    <a:pt x="8835347" y="643601"/>
                  </a:lnTo>
                  <a:lnTo>
                    <a:pt x="8764510" y="643601"/>
                  </a:lnTo>
                  <a:lnTo>
                    <a:pt x="8764510" y="571752"/>
                  </a:lnTo>
                </a:path>
                <a:path w="10212705" h="5481955">
                  <a:moveTo>
                    <a:pt x="8764510" y="858134"/>
                  </a:moveTo>
                  <a:lnTo>
                    <a:pt x="8835347" y="858134"/>
                  </a:lnTo>
                  <a:lnTo>
                    <a:pt x="8835347" y="928971"/>
                  </a:lnTo>
                  <a:lnTo>
                    <a:pt x="8764510" y="928971"/>
                  </a:lnTo>
                  <a:lnTo>
                    <a:pt x="8764510" y="858134"/>
                  </a:lnTo>
                </a:path>
                <a:path w="10212705" h="5481955">
                  <a:moveTo>
                    <a:pt x="8764510" y="1143505"/>
                  </a:moveTo>
                  <a:lnTo>
                    <a:pt x="8835347" y="1143505"/>
                  </a:lnTo>
                  <a:lnTo>
                    <a:pt x="8835347" y="1215353"/>
                  </a:lnTo>
                  <a:lnTo>
                    <a:pt x="8764510" y="1215353"/>
                  </a:lnTo>
                  <a:lnTo>
                    <a:pt x="8764510" y="1143505"/>
                  </a:lnTo>
                </a:path>
                <a:path w="10212705" h="5481955">
                  <a:moveTo>
                    <a:pt x="8764510" y="1429887"/>
                  </a:moveTo>
                  <a:lnTo>
                    <a:pt x="8835347" y="1429887"/>
                  </a:lnTo>
                  <a:lnTo>
                    <a:pt x="8835347" y="1501735"/>
                  </a:lnTo>
                  <a:lnTo>
                    <a:pt x="8764510" y="1501735"/>
                  </a:lnTo>
                  <a:lnTo>
                    <a:pt x="8764510" y="1429887"/>
                  </a:lnTo>
                </a:path>
                <a:path w="10212705" h="5481955">
                  <a:moveTo>
                    <a:pt x="8764510" y="1716269"/>
                  </a:moveTo>
                  <a:lnTo>
                    <a:pt x="8835347" y="1716269"/>
                  </a:lnTo>
                  <a:lnTo>
                    <a:pt x="8835347" y="1787106"/>
                  </a:lnTo>
                  <a:lnTo>
                    <a:pt x="8764510" y="1787106"/>
                  </a:lnTo>
                  <a:lnTo>
                    <a:pt x="8764510" y="1716269"/>
                  </a:lnTo>
                </a:path>
                <a:path w="10212705" h="5481955">
                  <a:moveTo>
                    <a:pt x="8764510" y="2001639"/>
                  </a:moveTo>
                  <a:lnTo>
                    <a:pt x="8835347" y="2001639"/>
                  </a:lnTo>
                  <a:lnTo>
                    <a:pt x="8835347" y="2073488"/>
                  </a:lnTo>
                  <a:lnTo>
                    <a:pt x="8764510" y="2073488"/>
                  </a:lnTo>
                  <a:lnTo>
                    <a:pt x="8764510" y="2001639"/>
                  </a:lnTo>
                </a:path>
                <a:path w="10212705" h="5481955">
                  <a:moveTo>
                    <a:pt x="8764510" y="2288022"/>
                  </a:moveTo>
                  <a:lnTo>
                    <a:pt x="8835347" y="2288022"/>
                  </a:lnTo>
                  <a:lnTo>
                    <a:pt x="8835347" y="2359870"/>
                  </a:lnTo>
                  <a:lnTo>
                    <a:pt x="8764510" y="2359870"/>
                  </a:lnTo>
                  <a:lnTo>
                    <a:pt x="8764510" y="2288022"/>
                  </a:lnTo>
                </a:path>
                <a:path w="10212705" h="5481955">
                  <a:moveTo>
                    <a:pt x="8764510" y="2574404"/>
                  </a:moveTo>
                  <a:lnTo>
                    <a:pt x="8835347" y="2574404"/>
                  </a:lnTo>
                  <a:lnTo>
                    <a:pt x="8835347" y="2646252"/>
                  </a:lnTo>
                  <a:lnTo>
                    <a:pt x="8764510" y="2646252"/>
                  </a:lnTo>
                  <a:lnTo>
                    <a:pt x="8764510" y="2574404"/>
                  </a:lnTo>
                </a:path>
                <a:path w="10212705" h="5481955">
                  <a:moveTo>
                    <a:pt x="10141776" y="2202006"/>
                  </a:moveTo>
                  <a:lnTo>
                    <a:pt x="10212613" y="2202006"/>
                  </a:lnTo>
                  <a:lnTo>
                    <a:pt x="10212613" y="2273854"/>
                  </a:lnTo>
                  <a:lnTo>
                    <a:pt x="10141776" y="2273854"/>
                  </a:lnTo>
                  <a:lnTo>
                    <a:pt x="10141776" y="2202006"/>
                  </a:lnTo>
                </a:path>
                <a:path w="10212705" h="5481955">
                  <a:moveTo>
                    <a:pt x="8139124" y="5481740"/>
                  </a:moveTo>
                  <a:lnTo>
                    <a:pt x="8139124" y="5409892"/>
                  </a:lnTo>
                  <a:lnTo>
                    <a:pt x="8209961" y="5409892"/>
                  </a:lnTo>
                  <a:lnTo>
                    <a:pt x="8209961" y="5481740"/>
                  </a:lnTo>
                  <a:lnTo>
                    <a:pt x="8139124" y="5481740"/>
                  </a:lnTo>
                </a:path>
                <a:path w="10212705" h="5481955">
                  <a:moveTo>
                    <a:pt x="0" y="5452393"/>
                  </a:moveTo>
                  <a:lnTo>
                    <a:pt x="0" y="5380545"/>
                  </a:lnTo>
                  <a:lnTo>
                    <a:pt x="70836" y="5380545"/>
                  </a:lnTo>
                  <a:lnTo>
                    <a:pt x="70836" y="5452393"/>
                  </a:lnTo>
                  <a:lnTo>
                    <a:pt x="0" y="5452393"/>
                  </a:lnTo>
                </a:path>
                <a:path w="10212705" h="5481955">
                  <a:moveTo>
                    <a:pt x="8764510" y="0"/>
                  </a:moveTo>
                  <a:lnTo>
                    <a:pt x="8835347" y="0"/>
                  </a:lnTo>
                  <a:lnTo>
                    <a:pt x="8835347" y="70836"/>
                  </a:lnTo>
                  <a:lnTo>
                    <a:pt x="8764510" y="70836"/>
                  </a:lnTo>
                  <a:lnTo>
                    <a:pt x="876451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0" name="object 77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46386" y="12615659"/>
              <a:ext cx="243880" cy="243880"/>
            </a:xfrm>
            <a:prstGeom prst="rect">
              <a:avLst/>
            </a:prstGeom>
          </p:spPr>
        </p:pic>
        <p:sp>
          <p:nvSpPr>
            <p:cNvPr id="771" name="object 771"/>
            <p:cNvSpPr/>
            <p:nvPr/>
          </p:nvSpPr>
          <p:spPr>
            <a:xfrm>
              <a:off x="2377748" y="6853608"/>
              <a:ext cx="9492615" cy="6882765"/>
            </a:xfrm>
            <a:custGeom>
              <a:avLst/>
              <a:gdLst/>
              <a:ahLst/>
              <a:cxnLst/>
              <a:rect l="l" t="t" r="r" b="b"/>
              <a:pathLst>
                <a:path w="9492615" h="6882765">
                  <a:moveTo>
                    <a:pt x="0" y="6882281"/>
                  </a:moveTo>
                  <a:lnTo>
                    <a:pt x="0" y="6791205"/>
                  </a:lnTo>
                </a:path>
                <a:path w="9492615" h="6882765">
                  <a:moveTo>
                    <a:pt x="0" y="6755787"/>
                  </a:moveTo>
                  <a:lnTo>
                    <a:pt x="0" y="6755787"/>
                  </a:lnTo>
                </a:path>
                <a:path w="9492615" h="6882765">
                  <a:moveTo>
                    <a:pt x="0" y="6721380"/>
                  </a:moveTo>
                  <a:lnTo>
                    <a:pt x="0" y="6626257"/>
                  </a:lnTo>
                </a:path>
                <a:path w="9492615" h="6882765">
                  <a:moveTo>
                    <a:pt x="0" y="6590839"/>
                  </a:moveTo>
                  <a:lnTo>
                    <a:pt x="0" y="6590839"/>
                  </a:lnTo>
                </a:path>
                <a:path w="9492615" h="6882765">
                  <a:moveTo>
                    <a:pt x="0" y="6557444"/>
                  </a:moveTo>
                  <a:lnTo>
                    <a:pt x="0" y="6461309"/>
                  </a:lnTo>
                </a:path>
                <a:path w="9492615" h="6882765">
                  <a:moveTo>
                    <a:pt x="0" y="6425891"/>
                  </a:moveTo>
                  <a:lnTo>
                    <a:pt x="0" y="6425891"/>
                  </a:lnTo>
                </a:path>
                <a:path w="9492615" h="6882765">
                  <a:moveTo>
                    <a:pt x="547465" y="6882281"/>
                  </a:moveTo>
                  <a:lnTo>
                    <a:pt x="547465" y="6791205"/>
                  </a:lnTo>
                </a:path>
                <a:path w="9492615" h="6882765">
                  <a:moveTo>
                    <a:pt x="547465" y="6755787"/>
                  </a:moveTo>
                  <a:lnTo>
                    <a:pt x="547465" y="6755787"/>
                  </a:lnTo>
                </a:path>
                <a:path w="9492615" h="6882765">
                  <a:moveTo>
                    <a:pt x="547465" y="6721380"/>
                  </a:moveTo>
                  <a:lnTo>
                    <a:pt x="547465" y="6626257"/>
                  </a:lnTo>
                </a:path>
                <a:path w="9492615" h="6882765">
                  <a:moveTo>
                    <a:pt x="547465" y="6590839"/>
                  </a:moveTo>
                  <a:lnTo>
                    <a:pt x="547465" y="6590839"/>
                  </a:lnTo>
                </a:path>
                <a:path w="9492615" h="6882765">
                  <a:moveTo>
                    <a:pt x="547465" y="6557444"/>
                  </a:moveTo>
                  <a:lnTo>
                    <a:pt x="547465" y="6461309"/>
                  </a:lnTo>
                </a:path>
                <a:path w="9492615" h="6882765">
                  <a:moveTo>
                    <a:pt x="547465" y="6425891"/>
                  </a:moveTo>
                  <a:lnTo>
                    <a:pt x="547465" y="6425891"/>
                  </a:lnTo>
                </a:path>
                <a:path w="9492615" h="6882765">
                  <a:moveTo>
                    <a:pt x="885457" y="6882281"/>
                  </a:moveTo>
                  <a:lnTo>
                    <a:pt x="885457" y="6791205"/>
                  </a:lnTo>
                </a:path>
                <a:path w="9492615" h="6882765">
                  <a:moveTo>
                    <a:pt x="885457" y="6755787"/>
                  </a:moveTo>
                  <a:lnTo>
                    <a:pt x="885457" y="6755787"/>
                  </a:lnTo>
                </a:path>
                <a:path w="9492615" h="6882765">
                  <a:moveTo>
                    <a:pt x="885457" y="6721380"/>
                  </a:moveTo>
                  <a:lnTo>
                    <a:pt x="885457" y="6626257"/>
                  </a:lnTo>
                </a:path>
                <a:path w="9492615" h="6882765">
                  <a:moveTo>
                    <a:pt x="885457" y="6590839"/>
                  </a:moveTo>
                  <a:lnTo>
                    <a:pt x="885457" y="6590839"/>
                  </a:lnTo>
                </a:path>
                <a:path w="9492615" h="6882765">
                  <a:moveTo>
                    <a:pt x="885457" y="6557444"/>
                  </a:moveTo>
                  <a:lnTo>
                    <a:pt x="885457" y="6461309"/>
                  </a:lnTo>
                </a:path>
                <a:path w="9492615" h="6882765">
                  <a:moveTo>
                    <a:pt x="885457" y="6425891"/>
                  </a:moveTo>
                  <a:lnTo>
                    <a:pt x="885457" y="6425891"/>
                  </a:lnTo>
                </a:path>
                <a:path w="9492615" h="6882765">
                  <a:moveTo>
                    <a:pt x="1650492" y="6882281"/>
                  </a:moveTo>
                  <a:lnTo>
                    <a:pt x="1650492" y="6791205"/>
                  </a:lnTo>
                </a:path>
                <a:path w="9492615" h="6882765">
                  <a:moveTo>
                    <a:pt x="1650492" y="6755787"/>
                  </a:moveTo>
                  <a:lnTo>
                    <a:pt x="1650492" y="6755787"/>
                  </a:lnTo>
                </a:path>
                <a:path w="9492615" h="6882765">
                  <a:moveTo>
                    <a:pt x="1650492" y="6721380"/>
                  </a:moveTo>
                  <a:lnTo>
                    <a:pt x="1650492" y="6626257"/>
                  </a:lnTo>
                </a:path>
                <a:path w="9492615" h="6882765">
                  <a:moveTo>
                    <a:pt x="1650492" y="6590839"/>
                  </a:moveTo>
                  <a:lnTo>
                    <a:pt x="1650492" y="6590839"/>
                  </a:lnTo>
                </a:path>
                <a:path w="9492615" h="6882765">
                  <a:moveTo>
                    <a:pt x="1650492" y="6557444"/>
                  </a:moveTo>
                  <a:lnTo>
                    <a:pt x="1650492" y="6461309"/>
                  </a:lnTo>
                </a:path>
                <a:path w="9492615" h="6882765">
                  <a:moveTo>
                    <a:pt x="1650492" y="6425891"/>
                  </a:moveTo>
                  <a:lnTo>
                    <a:pt x="1650492" y="6425891"/>
                  </a:lnTo>
                </a:path>
                <a:path w="9492615" h="6882765">
                  <a:moveTo>
                    <a:pt x="2437790" y="6882281"/>
                  </a:moveTo>
                  <a:lnTo>
                    <a:pt x="2437790" y="6791205"/>
                  </a:lnTo>
                </a:path>
                <a:path w="9492615" h="6882765">
                  <a:moveTo>
                    <a:pt x="2437790" y="6755787"/>
                  </a:moveTo>
                  <a:lnTo>
                    <a:pt x="2437790" y="6755787"/>
                  </a:lnTo>
                </a:path>
                <a:path w="9492615" h="6882765">
                  <a:moveTo>
                    <a:pt x="2437790" y="6721380"/>
                  </a:moveTo>
                  <a:lnTo>
                    <a:pt x="2437790" y="6626257"/>
                  </a:lnTo>
                </a:path>
                <a:path w="9492615" h="6882765">
                  <a:moveTo>
                    <a:pt x="2437790" y="6590839"/>
                  </a:moveTo>
                  <a:lnTo>
                    <a:pt x="2437790" y="6590839"/>
                  </a:lnTo>
                </a:path>
                <a:path w="9492615" h="6882765">
                  <a:moveTo>
                    <a:pt x="2437790" y="6557444"/>
                  </a:moveTo>
                  <a:lnTo>
                    <a:pt x="2437790" y="6461309"/>
                  </a:lnTo>
                </a:path>
                <a:path w="9492615" h="6882765">
                  <a:moveTo>
                    <a:pt x="2437790" y="6425891"/>
                  </a:moveTo>
                  <a:lnTo>
                    <a:pt x="2437790" y="6425891"/>
                  </a:lnTo>
                </a:path>
                <a:path w="9492615" h="6882765">
                  <a:moveTo>
                    <a:pt x="4011375" y="6882281"/>
                  </a:moveTo>
                  <a:lnTo>
                    <a:pt x="4011375" y="6791205"/>
                  </a:lnTo>
                </a:path>
                <a:path w="9492615" h="6882765">
                  <a:moveTo>
                    <a:pt x="4011375" y="6755787"/>
                  </a:moveTo>
                  <a:lnTo>
                    <a:pt x="4011375" y="6755787"/>
                  </a:lnTo>
                </a:path>
                <a:path w="9492615" h="6882765">
                  <a:moveTo>
                    <a:pt x="4011375" y="6721380"/>
                  </a:moveTo>
                  <a:lnTo>
                    <a:pt x="4011375" y="6626257"/>
                  </a:lnTo>
                </a:path>
                <a:path w="9492615" h="6882765">
                  <a:moveTo>
                    <a:pt x="4011375" y="6590839"/>
                  </a:moveTo>
                  <a:lnTo>
                    <a:pt x="4011375" y="6590839"/>
                  </a:lnTo>
                </a:path>
                <a:path w="9492615" h="6882765">
                  <a:moveTo>
                    <a:pt x="4011375" y="6557444"/>
                  </a:moveTo>
                  <a:lnTo>
                    <a:pt x="4011375" y="6461309"/>
                  </a:lnTo>
                </a:path>
                <a:path w="9492615" h="6882765">
                  <a:moveTo>
                    <a:pt x="4011375" y="6425891"/>
                  </a:moveTo>
                  <a:lnTo>
                    <a:pt x="4011375" y="6425891"/>
                  </a:lnTo>
                </a:path>
                <a:path w="9492615" h="6882765">
                  <a:moveTo>
                    <a:pt x="4804745" y="6882281"/>
                  </a:moveTo>
                  <a:lnTo>
                    <a:pt x="4804745" y="6791205"/>
                  </a:lnTo>
                </a:path>
                <a:path w="9492615" h="6882765">
                  <a:moveTo>
                    <a:pt x="4804745" y="6755787"/>
                  </a:moveTo>
                  <a:lnTo>
                    <a:pt x="4804745" y="6755787"/>
                  </a:lnTo>
                </a:path>
                <a:path w="9492615" h="6882765">
                  <a:moveTo>
                    <a:pt x="4804745" y="6721380"/>
                  </a:moveTo>
                  <a:lnTo>
                    <a:pt x="4804745" y="6626257"/>
                  </a:lnTo>
                </a:path>
                <a:path w="9492615" h="6882765">
                  <a:moveTo>
                    <a:pt x="4804745" y="6590839"/>
                  </a:moveTo>
                  <a:lnTo>
                    <a:pt x="4804745" y="6590839"/>
                  </a:lnTo>
                </a:path>
                <a:path w="9492615" h="6882765">
                  <a:moveTo>
                    <a:pt x="4804745" y="6557444"/>
                  </a:moveTo>
                  <a:lnTo>
                    <a:pt x="4804745" y="6461309"/>
                  </a:lnTo>
                </a:path>
                <a:path w="9492615" h="6882765">
                  <a:moveTo>
                    <a:pt x="4804745" y="6425891"/>
                  </a:moveTo>
                  <a:lnTo>
                    <a:pt x="4804745" y="6425891"/>
                  </a:lnTo>
                </a:path>
                <a:path w="9492615" h="6882765">
                  <a:moveTo>
                    <a:pt x="5599126" y="6882281"/>
                  </a:moveTo>
                  <a:lnTo>
                    <a:pt x="5599126" y="6791205"/>
                  </a:lnTo>
                </a:path>
                <a:path w="9492615" h="6882765">
                  <a:moveTo>
                    <a:pt x="5599126" y="6755787"/>
                  </a:moveTo>
                  <a:lnTo>
                    <a:pt x="5599126" y="6755787"/>
                  </a:lnTo>
                </a:path>
                <a:path w="9492615" h="6882765">
                  <a:moveTo>
                    <a:pt x="5599126" y="6721380"/>
                  </a:moveTo>
                  <a:lnTo>
                    <a:pt x="5599126" y="6626257"/>
                  </a:lnTo>
                </a:path>
                <a:path w="9492615" h="6882765">
                  <a:moveTo>
                    <a:pt x="5599126" y="6590839"/>
                  </a:moveTo>
                  <a:lnTo>
                    <a:pt x="5599126" y="6590839"/>
                  </a:lnTo>
                </a:path>
                <a:path w="9492615" h="6882765">
                  <a:moveTo>
                    <a:pt x="5599126" y="6557444"/>
                  </a:moveTo>
                  <a:lnTo>
                    <a:pt x="5599126" y="6461309"/>
                  </a:lnTo>
                </a:path>
                <a:path w="9492615" h="6882765">
                  <a:moveTo>
                    <a:pt x="5599126" y="6425891"/>
                  </a:moveTo>
                  <a:lnTo>
                    <a:pt x="5599126" y="6425891"/>
                  </a:lnTo>
                </a:path>
                <a:path w="9492615" h="6882765">
                  <a:moveTo>
                    <a:pt x="7172711" y="6882281"/>
                  </a:moveTo>
                  <a:lnTo>
                    <a:pt x="7172711" y="6791205"/>
                  </a:lnTo>
                </a:path>
                <a:path w="9492615" h="6882765">
                  <a:moveTo>
                    <a:pt x="7172711" y="6755787"/>
                  </a:moveTo>
                  <a:lnTo>
                    <a:pt x="7172711" y="6755787"/>
                  </a:lnTo>
                </a:path>
                <a:path w="9492615" h="6882765">
                  <a:moveTo>
                    <a:pt x="7172711" y="6721380"/>
                  </a:moveTo>
                  <a:lnTo>
                    <a:pt x="7172711" y="6626257"/>
                  </a:lnTo>
                </a:path>
                <a:path w="9492615" h="6882765">
                  <a:moveTo>
                    <a:pt x="7172711" y="6590839"/>
                  </a:moveTo>
                  <a:lnTo>
                    <a:pt x="7172711" y="6590839"/>
                  </a:lnTo>
                </a:path>
                <a:path w="9492615" h="6882765">
                  <a:moveTo>
                    <a:pt x="7172711" y="6557444"/>
                  </a:moveTo>
                  <a:lnTo>
                    <a:pt x="7172711" y="6461309"/>
                  </a:lnTo>
                </a:path>
                <a:path w="9492615" h="6882765">
                  <a:moveTo>
                    <a:pt x="7172711" y="6425891"/>
                  </a:moveTo>
                  <a:lnTo>
                    <a:pt x="7172711" y="6425891"/>
                  </a:lnTo>
                </a:path>
                <a:path w="9492615" h="6882765">
                  <a:moveTo>
                    <a:pt x="7966081" y="6882281"/>
                  </a:moveTo>
                  <a:lnTo>
                    <a:pt x="7966081" y="6791205"/>
                  </a:lnTo>
                </a:path>
                <a:path w="9492615" h="6882765">
                  <a:moveTo>
                    <a:pt x="7966081" y="6755787"/>
                  </a:moveTo>
                  <a:lnTo>
                    <a:pt x="7966081" y="6755787"/>
                  </a:lnTo>
                </a:path>
                <a:path w="9492615" h="6882765">
                  <a:moveTo>
                    <a:pt x="7966081" y="6721380"/>
                  </a:moveTo>
                  <a:lnTo>
                    <a:pt x="7966081" y="6626257"/>
                  </a:lnTo>
                </a:path>
                <a:path w="9492615" h="6882765">
                  <a:moveTo>
                    <a:pt x="7966081" y="6590839"/>
                  </a:moveTo>
                  <a:lnTo>
                    <a:pt x="7966081" y="6590839"/>
                  </a:lnTo>
                </a:path>
                <a:path w="9492615" h="6882765">
                  <a:moveTo>
                    <a:pt x="7966081" y="6557444"/>
                  </a:moveTo>
                  <a:lnTo>
                    <a:pt x="7966081" y="6461309"/>
                  </a:lnTo>
                </a:path>
                <a:path w="9492615" h="6882765">
                  <a:moveTo>
                    <a:pt x="7966081" y="6425891"/>
                  </a:moveTo>
                  <a:lnTo>
                    <a:pt x="7966081" y="6425891"/>
                  </a:lnTo>
                </a:path>
                <a:path w="9492615" h="6882765">
                  <a:moveTo>
                    <a:pt x="8686590" y="6882281"/>
                  </a:moveTo>
                  <a:lnTo>
                    <a:pt x="8686590" y="6791205"/>
                  </a:lnTo>
                </a:path>
                <a:path w="9492615" h="6882765">
                  <a:moveTo>
                    <a:pt x="8686590" y="6755787"/>
                  </a:moveTo>
                  <a:lnTo>
                    <a:pt x="8686590" y="6755787"/>
                  </a:lnTo>
                </a:path>
                <a:path w="9492615" h="6882765">
                  <a:moveTo>
                    <a:pt x="8686590" y="6721380"/>
                  </a:moveTo>
                  <a:lnTo>
                    <a:pt x="8686590" y="6626257"/>
                  </a:lnTo>
                </a:path>
                <a:path w="9492615" h="6882765">
                  <a:moveTo>
                    <a:pt x="8686590" y="6590839"/>
                  </a:moveTo>
                  <a:lnTo>
                    <a:pt x="8686590" y="6590839"/>
                  </a:lnTo>
                </a:path>
                <a:path w="9492615" h="6882765">
                  <a:moveTo>
                    <a:pt x="8686590" y="6557444"/>
                  </a:moveTo>
                  <a:lnTo>
                    <a:pt x="8686590" y="6461309"/>
                  </a:lnTo>
                </a:path>
                <a:path w="9492615" h="6882765">
                  <a:moveTo>
                    <a:pt x="8686590" y="6425891"/>
                  </a:moveTo>
                  <a:lnTo>
                    <a:pt x="8686590" y="6425891"/>
                  </a:lnTo>
                </a:path>
                <a:path w="9492615" h="6882765">
                  <a:moveTo>
                    <a:pt x="9492103" y="6882281"/>
                  </a:moveTo>
                  <a:lnTo>
                    <a:pt x="9492103" y="6791205"/>
                  </a:lnTo>
                </a:path>
                <a:path w="9492615" h="6882765">
                  <a:moveTo>
                    <a:pt x="9492103" y="6755787"/>
                  </a:moveTo>
                  <a:lnTo>
                    <a:pt x="9492103" y="6755787"/>
                  </a:lnTo>
                </a:path>
                <a:path w="9492615" h="6882765">
                  <a:moveTo>
                    <a:pt x="9492103" y="6721380"/>
                  </a:moveTo>
                  <a:lnTo>
                    <a:pt x="9492103" y="6626257"/>
                  </a:lnTo>
                </a:path>
                <a:path w="9492615" h="6882765">
                  <a:moveTo>
                    <a:pt x="9492103" y="6590839"/>
                  </a:moveTo>
                  <a:lnTo>
                    <a:pt x="9492103" y="6590839"/>
                  </a:lnTo>
                </a:path>
                <a:path w="9492615" h="6882765">
                  <a:moveTo>
                    <a:pt x="9492103" y="6557444"/>
                  </a:moveTo>
                  <a:lnTo>
                    <a:pt x="9492103" y="6461309"/>
                  </a:lnTo>
                </a:path>
                <a:path w="9492615" h="6882765">
                  <a:moveTo>
                    <a:pt x="9492103" y="6425891"/>
                  </a:moveTo>
                  <a:lnTo>
                    <a:pt x="9492103" y="6425891"/>
                  </a:lnTo>
                </a:path>
                <a:path w="9492615" h="6882765">
                  <a:moveTo>
                    <a:pt x="6385413" y="6882281"/>
                  </a:moveTo>
                  <a:lnTo>
                    <a:pt x="6385413" y="6791205"/>
                  </a:lnTo>
                </a:path>
                <a:path w="9492615" h="6882765">
                  <a:moveTo>
                    <a:pt x="6385413" y="6755787"/>
                  </a:moveTo>
                  <a:lnTo>
                    <a:pt x="6385413" y="6755787"/>
                  </a:lnTo>
                </a:path>
                <a:path w="9492615" h="6882765">
                  <a:moveTo>
                    <a:pt x="6385413" y="6721380"/>
                  </a:moveTo>
                  <a:lnTo>
                    <a:pt x="6385413" y="6626257"/>
                  </a:lnTo>
                </a:path>
                <a:path w="9492615" h="6882765">
                  <a:moveTo>
                    <a:pt x="6385413" y="6590839"/>
                  </a:moveTo>
                  <a:lnTo>
                    <a:pt x="6385413" y="6590839"/>
                  </a:lnTo>
                </a:path>
                <a:path w="9492615" h="6882765">
                  <a:moveTo>
                    <a:pt x="6385413" y="6557444"/>
                  </a:moveTo>
                  <a:lnTo>
                    <a:pt x="6385413" y="6461309"/>
                  </a:lnTo>
                </a:path>
                <a:path w="9492615" h="6882765">
                  <a:moveTo>
                    <a:pt x="6385413" y="6425891"/>
                  </a:moveTo>
                  <a:lnTo>
                    <a:pt x="6385413" y="6425891"/>
                  </a:lnTo>
                </a:path>
                <a:path w="9492615" h="6882765">
                  <a:moveTo>
                    <a:pt x="3223065" y="6882281"/>
                  </a:moveTo>
                  <a:lnTo>
                    <a:pt x="3223065" y="6791205"/>
                  </a:lnTo>
                </a:path>
                <a:path w="9492615" h="6882765">
                  <a:moveTo>
                    <a:pt x="3223065" y="6755787"/>
                  </a:moveTo>
                  <a:lnTo>
                    <a:pt x="3223065" y="6755787"/>
                  </a:lnTo>
                </a:path>
                <a:path w="9492615" h="6882765">
                  <a:moveTo>
                    <a:pt x="3223065" y="6721380"/>
                  </a:moveTo>
                  <a:lnTo>
                    <a:pt x="3223065" y="6626257"/>
                  </a:lnTo>
                </a:path>
                <a:path w="9492615" h="6882765">
                  <a:moveTo>
                    <a:pt x="3223065" y="6590839"/>
                  </a:moveTo>
                  <a:lnTo>
                    <a:pt x="3223065" y="6590839"/>
                  </a:lnTo>
                </a:path>
                <a:path w="9492615" h="6882765">
                  <a:moveTo>
                    <a:pt x="3223065" y="6557444"/>
                  </a:moveTo>
                  <a:lnTo>
                    <a:pt x="3223065" y="6461309"/>
                  </a:lnTo>
                </a:path>
                <a:path w="9492615" h="6882765">
                  <a:moveTo>
                    <a:pt x="3223065" y="6425891"/>
                  </a:moveTo>
                  <a:lnTo>
                    <a:pt x="3223065" y="6425891"/>
                  </a:lnTo>
                </a:path>
                <a:path w="9492615" h="6882765">
                  <a:moveTo>
                    <a:pt x="0" y="0"/>
                  </a:moveTo>
                  <a:lnTo>
                    <a:pt x="0" y="0"/>
                  </a:lnTo>
                </a:path>
                <a:path w="9492615" h="6882765">
                  <a:moveTo>
                    <a:pt x="547465" y="0"/>
                  </a:moveTo>
                  <a:lnTo>
                    <a:pt x="547465" y="0"/>
                  </a:lnTo>
                </a:path>
                <a:path w="9492615" h="6882765">
                  <a:moveTo>
                    <a:pt x="885457" y="0"/>
                  </a:moveTo>
                  <a:lnTo>
                    <a:pt x="885457" y="0"/>
                  </a:lnTo>
                </a:path>
                <a:path w="9492615" h="6882765">
                  <a:moveTo>
                    <a:pt x="1650492" y="0"/>
                  </a:moveTo>
                  <a:lnTo>
                    <a:pt x="1650492" y="0"/>
                  </a:lnTo>
                </a:path>
                <a:path w="9492615" h="6882765">
                  <a:moveTo>
                    <a:pt x="2437790" y="0"/>
                  </a:moveTo>
                  <a:lnTo>
                    <a:pt x="2437790" y="0"/>
                  </a:lnTo>
                </a:path>
                <a:path w="9492615" h="6882765">
                  <a:moveTo>
                    <a:pt x="4011375" y="0"/>
                  </a:moveTo>
                  <a:lnTo>
                    <a:pt x="4011375" y="0"/>
                  </a:lnTo>
                </a:path>
                <a:path w="9492615" h="6882765">
                  <a:moveTo>
                    <a:pt x="4804745" y="0"/>
                  </a:moveTo>
                  <a:lnTo>
                    <a:pt x="4804745" y="0"/>
                  </a:lnTo>
                </a:path>
                <a:path w="9492615" h="6882765">
                  <a:moveTo>
                    <a:pt x="5599126" y="0"/>
                  </a:moveTo>
                  <a:lnTo>
                    <a:pt x="5599126" y="0"/>
                  </a:lnTo>
                </a:path>
                <a:path w="9492615" h="6882765">
                  <a:moveTo>
                    <a:pt x="7172711" y="0"/>
                  </a:moveTo>
                  <a:lnTo>
                    <a:pt x="7172711" y="0"/>
                  </a:lnTo>
                </a:path>
                <a:path w="9492615" h="6882765">
                  <a:moveTo>
                    <a:pt x="7966081" y="0"/>
                  </a:moveTo>
                  <a:lnTo>
                    <a:pt x="7966081" y="0"/>
                  </a:lnTo>
                </a:path>
                <a:path w="9492615" h="6882765">
                  <a:moveTo>
                    <a:pt x="8686590" y="0"/>
                  </a:moveTo>
                  <a:lnTo>
                    <a:pt x="8686590" y="0"/>
                  </a:lnTo>
                </a:path>
                <a:path w="9492615" h="6882765">
                  <a:moveTo>
                    <a:pt x="9492103" y="0"/>
                  </a:moveTo>
                  <a:lnTo>
                    <a:pt x="9492103" y="0"/>
                  </a:lnTo>
                </a:path>
                <a:path w="9492615" h="6882765">
                  <a:moveTo>
                    <a:pt x="6385413" y="0"/>
                  </a:moveTo>
                  <a:lnTo>
                    <a:pt x="6385413" y="0"/>
                  </a:lnTo>
                </a:path>
                <a:path w="9492615" h="6882765">
                  <a:moveTo>
                    <a:pt x="3223065" y="0"/>
                  </a:moveTo>
                  <a:lnTo>
                    <a:pt x="32230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2" name="object 772"/>
          <p:cNvGrpSpPr/>
          <p:nvPr/>
        </p:nvGrpSpPr>
        <p:grpSpPr>
          <a:xfrm>
            <a:off x="4025205" y="11832409"/>
            <a:ext cx="6350" cy="95250"/>
            <a:chOff x="4025205" y="11832409"/>
            <a:chExt cx="6350" cy="95250"/>
          </a:xfrm>
        </p:grpSpPr>
        <p:sp>
          <p:nvSpPr>
            <p:cNvPr id="773" name="object 773"/>
            <p:cNvSpPr/>
            <p:nvPr/>
          </p:nvSpPr>
          <p:spPr>
            <a:xfrm>
              <a:off x="4028240" y="1183240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4028240" y="119072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5" name="object 775"/>
          <p:cNvGrpSpPr/>
          <p:nvPr/>
        </p:nvGrpSpPr>
        <p:grpSpPr>
          <a:xfrm>
            <a:off x="2922178" y="11832409"/>
            <a:ext cx="6350" cy="95250"/>
            <a:chOff x="2922178" y="11832409"/>
            <a:chExt cx="6350" cy="95250"/>
          </a:xfrm>
        </p:grpSpPr>
        <p:sp>
          <p:nvSpPr>
            <p:cNvPr id="776" name="object 776"/>
            <p:cNvSpPr/>
            <p:nvPr/>
          </p:nvSpPr>
          <p:spPr>
            <a:xfrm>
              <a:off x="2925214" y="1183240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925214" y="119072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8" name="object 778"/>
          <p:cNvGrpSpPr/>
          <p:nvPr/>
        </p:nvGrpSpPr>
        <p:grpSpPr>
          <a:xfrm>
            <a:off x="2374712" y="11832409"/>
            <a:ext cx="6350" cy="95250"/>
            <a:chOff x="2374712" y="11832409"/>
            <a:chExt cx="6350" cy="95250"/>
          </a:xfrm>
        </p:grpSpPr>
        <p:sp>
          <p:nvSpPr>
            <p:cNvPr id="779" name="object 779"/>
            <p:cNvSpPr/>
            <p:nvPr/>
          </p:nvSpPr>
          <p:spPr>
            <a:xfrm>
              <a:off x="2377748" y="1183240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377748" y="119072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5179"/>
                  </a:moveTo>
                  <a:lnTo>
                    <a:pt x="0" y="0"/>
                  </a:lnTo>
                </a:path>
                <a:path h="15240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1" name="object 781"/>
          <p:cNvSpPr txBox="1"/>
          <p:nvPr/>
        </p:nvSpPr>
        <p:spPr>
          <a:xfrm>
            <a:off x="1317678" y="12650268"/>
            <a:ext cx="10096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30" dirty="0">
                <a:latin typeface="Cambria"/>
                <a:cs typeface="Cambria"/>
              </a:rPr>
              <a:t>А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782" name="object 782"/>
          <p:cNvGrpSpPr/>
          <p:nvPr/>
        </p:nvGrpSpPr>
        <p:grpSpPr>
          <a:xfrm>
            <a:off x="1246386" y="11495430"/>
            <a:ext cx="1254125" cy="2481580"/>
            <a:chOff x="1246386" y="11495430"/>
            <a:chExt cx="1254125" cy="2481580"/>
          </a:xfrm>
        </p:grpSpPr>
        <p:pic>
          <p:nvPicPr>
            <p:cNvPr id="783" name="object 7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46386" y="11495430"/>
              <a:ext cx="243880" cy="243880"/>
            </a:xfrm>
            <a:prstGeom prst="rect">
              <a:avLst/>
            </a:prstGeom>
          </p:spPr>
        </p:pic>
        <p:sp>
          <p:nvSpPr>
            <p:cNvPr id="784" name="object 784"/>
            <p:cNvSpPr/>
            <p:nvPr/>
          </p:nvSpPr>
          <p:spPr>
            <a:xfrm>
              <a:off x="2377748" y="13611420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0"/>
                  </a:moveTo>
                  <a:lnTo>
                    <a:pt x="0" y="1244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2259350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2357509" y="13817858"/>
              <a:ext cx="16510" cy="74930"/>
            </a:xfrm>
            <a:custGeom>
              <a:avLst/>
              <a:gdLst/>
              <a:ahLst/>
              <a:cxnLst/>
              <a:rect l="l" t="t" r="r" b="b"/>
              <a:pathLst>
                <a:path w="16510" h="74930">
                  <a:moveTo>
                    <a:pt x="16191" y="74884"/>
                  </a:moveTo>
                  <a:lnTo>
                    <a:pt x="16191" y="0"/>
                  </a:lnTo>
                  <a:lnTo>
                    <a:pt x="0" y="1720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7" name="object 787"/>
          <p:cNvSpPr txBox="1"/>
          <p:nvPr/>
        </p:nvSpPr>
        <p:spPr>
          <a:xfrm>
            <a:off x="1318690" y="11530099"/>
            <a:ext cx="1022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0" dirty="0">
                <a:latin typeface="Arial MT"/>
                <a:cs typeface="Arial MT"/>
              </a:rPr>
              <a:t>Б</a:t>
            </a:r>
            <a:endParaRPr sz="900">
              <a:latin typeface="Arial MT"/>
              <a:cs typeface="Arial MT"/>
            </a:endParaRPr>
          </a:p>
        </p:txBody>
      </p:sp>
      <p:pic>
        <p:nvPicPr>
          <p:cNvPr id="788" name="object 78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246386" y="10262872"/>
            <a:ext cx="243880" cy="243880"/>
          </a:xfrm>
          <a:prstGeom prst="rect">
            <a:avLst/>
          </a:prstGeom>
        </p:spPr>
      </p:pic>
      <p:sp>
        <p:nvSpPr>
          <p:cNvPr id="789" name="object 789"/>
          <p:cNvSpPr txBox="1"/>
          <p:nvPr/>
        </p:nvSpPr>
        <p:spPr>
          <a:xfrm>
            <a:off x="1318690" y="10297542"/>
            <a:ext cx="10350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90" dirty="0">
                <a:latin typeface="Arial MT"/>
                <a:cs typeface="Arial MT"/>
              </a:rPr>
              <a:t>В</a:t>
            </a:r>
            <a:endParaRPr sz="900">
              <a:latin typeface="Arial MT"/>
              <a:cs typeface="Arial MT"/>
            </a:endParaRPr>
          </a:p>
        </p:txBody>
      </p:sp>
      <p:pic>
        <p:nvPicPr>
          <p:cNvPr id="790" name="object 79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246386" y="8610356"/>
            <a:ext cx="243880" cy="243880"/>
          </a:xfrm>
          <a:prstGeom prst="rect">
            <a:avLst/>
          </a:prstGeom>
        </p:spPr>
      </p:pic>
      <p:sp>
        <p:nvSpPr>
          <p:cNvPr id="791" name="object 791"/>
          <p:cNvSpPr txBox="1"/>
          <p:nvPr/>
        </p:nvSpPr>
        <p:spPr>
          <a:xfrm>
            <a:off x="1316666" y="8645025"/>
            <a:ext cx="889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5" dirty="0">
                <a:latin typeface="Arial MT"/>
                <a:cs typeface="Arial MT"/>
              </a:rPr>
              <a:t>Г</a:t>
            </a:r>
            <a:endParaRPr sz="900">
              <a:latin typeface="Arial MT"/>
              <a:cs typeface="Arial MT"/>
            </a:endParaRPr>
          </a:p>
        </p:txBody>
      </p:sp>
      <p:pic>
        <p:nvPicPr>
          <p:cNvPr id="792" name="object 79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6386" y="7402086"/>
            <a:ext cx="243880" cy="243880"/>
          </a:xfrm>
          <a:prstGeom prst="rect">
            <a:avLst/>
          </a:prstGeom>
        </p:spPr>
      </p:pic>
      <p:sp>
        <p:nvSpPr>
          <p:cNvPr id="793" name="object 793"/>
          <p:cNvSpPr txBox="1"/>
          <p:nvPr/>
        </p:nvSpPr>
        <p:spPr>
          <a:xfrm>
            <a:off x="1317678" y="7436756"/>
            <a:ext cx="1047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80" dirty="0">
                <a:latin typeface="Arial MT"/>
                <a:cs typeface="Arial MT"/>
              </a:rPr>
              <a:t>Д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794" name="object 794"/>
          <p:cNvGrpSpPr/>
          <p:nvPr/>
        </p:nvGrpSpPr>
        <p:grpSpPr>
          <a:xfrm>
            <a:off x="1603466" y="7484927"/>
            <a:ext cx="11151870" cy="6492240"/>
            <a:chOff x="1603466" y="7484927"/>
            <a:chExt cx="11151870" cy="6492240"/>
          </a:xfrm>
        </p:grpSpPr>
        <p:sp>
          <p:nvSpPr>
            <p:cNvPr id="795" name="object 795"/>
            <p:cNvSpPr/>
            <p:nvPr/>
          </p:nvSpPr>
          <p:spPr>
            <a:xfrm>
              <a:off x="1606641" y="7488102"/>
              <a:ext cx="323850" cy="5287010"/>
            </a:xfrm>
            <a:custGeom>
              <a:avLst/>
              <a:gdLst/>
              <a:ahLst/>
              <a:cxnLst/>
              <a:rect l="l" t="t" r="r" b="b"/>
              <a:pathLst>
                <a:path w="323850" h="5287009">
                  <a:moveTo>
                    <a:pt x="323824" y="5250003"/>
                  </a:moveTo>
                  <a:lnTo>
                    <a:pt x="0" y="5250003"/>
                  </a:lnTo>
                </a:path>
                <a:path w="323850" h="5287009">
                  <a:moveTo>
                    <a:pt x="323824" y="36430"/>
                  </a:moveTo>
                  <a:lnTo>
                    <a:pt x="0" y="36430"/>
                  </a:lnTo>
                </a:path>
                <a:path w="323850" h="5287009">
                  <a:moveTo>
                    <a:pt x="43513" y="5250003"/>
                  </a:moveTo>
                  <a:lnTo>
                    <a:pt x="43513" y="36430"/>
                  </a:lnTo>
                </a:path>
                <a:path w="323850" h="5287009">
                  <a:moveTo>
                    <a:pt x="7083" y="5214585"/>
                  </a:moveTo>
                  <a:lnTo>
                    <a:pt x="78932" y="5286433"/>
                  </a:lnTo>
                </a:path>
                <a:path w="323850" h="5287009">
                  <a:moveTo>
                    <a:pt x="78932" y="71848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2925214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2806815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2897891" y="13817788"/>
              <a:ext cx="35560" cy="75565"/>
            </a:xfrm>
            <a:custGeom>
              <a:avLst/>
              <a:gdLst/>
              <a:ahLst/>
              <a:cxnLst/>
              <a:rect l="l" t="t" r="r" b="b"/>
              <a:pathLst>
                <a:path w="35560" h="75565">
                  <a:moveTo>
                    <a:pt x="16854" y="70"/>
                  </a:moveTo>
                  <a:lnTo>
                    <a:pt x="9317" y="0"/>
                  </a:lnTo>
                  <a:lnTo>
                    <a:pt x="2666" y="4987"/>
                  </a:lnTo>
                  <a:lnTo>
                    <a:pt x="624" y="12242"/>
                  </a:lnTo>
                </a:path>
                <a:path w="35560" h="75565">
                  <a:moveTo>
                    <a:pt x="31870" y="25613"/>
                  </a:moveTo>
                  <a:lnTo>
                    <a:pt x="35093" y="20454"/>
                  </a:lnTo>
                  <a:lnTo>
                    <a:pt x="35255" y="13950"/>
                  </a:lnTo>
                  <a:lnTo>
                    <a:pt x="32293" y="8637"/>
                  </a:lnTo>
                  <a:lnTo>
                    <a:pt x="29332" y="3324"/>
                  </a:lnTo>
                  <a:lnTo>
                    <a:pt x="23715" y="42"/>
                  </a:lnTo>
                  <a:lnTo>
                    <a:pt x="17632" y="70"/>
                  </a:lnTo>
                </a:path>
                <a:path w="35560" h="75565">
                  <a:moveTo>
                    <a:pt x="30358" y="25368"/>
                  </a:moveTo>
                  <a:lnTo>
                    <a:pt x="0" y="74954"/>
                  </a:lnTo>
                  <a:lnTo>
                    <a:pt x="33394" y="7495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3263205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3144807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3233859" y="13817858"/>
              <a:ext cx="34925" cy="50165"/>
            </a:xfrm>
            <a:custGeom>
              <a:avLst/>
              <a:gdLst/>
              <a:ahLst/>
              <a:cxnLst/>
              <a:rect l="l" t="t" r="r" b="b"/>
              <a:pathLst>
                <a:path w="34925" h="50165">
                  <a:moveTo>
                    <a:pt x="0" y="0"/>
                  </a:moveTo>
                  <a:lnTo>
                    <a:pt x="17203" y="0"/>
                  </a:lnTo>
                </a:path>
                <a:path w="34925" h="50165">
                  <a:moveTo>
                    <a:pt x="17709" y="33394"/>
                  </a:moveTo>
                  <a:lnTo>
                    <a:pt x="26930" y="33394"/>
                  </a:lnTo>
                  <a:lnTo>
                    <a:pt x="34406" y="25918"/>
                  </a:lnTo>
                  <a:lnTo>
                    <a:pt x="34406" y="16697"/>
                  </a:lnTo>
                  <a:lnTo>
                    <a:pt x="34406" y="7475"/>
                  </a:lnTo>
                  <a:lnTo>
                    <a:pt x="26930" y="0"/>
                  </a:lnTo>
                  <a:lnTo>
                    <a:pt x="17709" y="0"/>
                  </a:lnTo>
                </a:path>
                <a:path w="34925" h="50165">
                  <a:moveTo>
                    <a:pt x="17203" y="33394"/>
                  </a:moveTo>
                  <a:lnTo>
                    <a:pt x="9107" y="33394"/>
                  </a:lnTo>
                </a:path>
                <a:path w="34925" h="50165">
                  <a:moveTo>
                    <a:pt x="34406" y="50091"/>
                  </a:moveTo>
                  <a:lnTo>
                    <a:pt x="34406" y="40869"/>
                  </a:lnTo>
                  <a:lnTo>
                    <a:pt x="26930" y="33394"/>
                  </a:lnTo>
                  <a:lnTo>
                    <a:pt x="17709" y="3339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3267253" y="138684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3233859" y="13876045"/>
              <a:ext cx="34925" cy="17145"/>
            </a:xfrm>
            <a:custGeom>
              <a:avLst/>
              <a:gdLst/>
              <a:ahLst/>
              <a:cxnLst/>
              <a:rect l="l" t="t" r="r" b="b"/>
              <a:pathLst>
                <a:path w="34925" h="17144">
                  <a:moveTo>
                    <a:pt x="17709" y="16697"/>
                  </a:moveTo>
                  <a:lnTo>
                    <a:pt x="26930" y="16697"/>
                  </a:lnTo>
                  <a:lnTo>
                    <a:pt x="34406" y="9221"/>
                  </a:lnTo>
                  <a:lnTo>
                    <a:pt x="34406" y="0"/>
                  </a:lnTo>
                </a:path>
                <a:path w="34925" h="17144">
                  <a:moveTo>
                    <a:pt x="17203" y="16697"/>
                  </a:moveTo>
                  <a:lnTo>
                    <a:pt x="0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4028241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3909842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3995858" y="13817858"/>
              <a:ext cx="41910" cy="74930"/>
            </a:xfrm>
            <a:custGeom>
              <a:avLst/>
              <a:gdLst/>
              <a:ahLst/>
              <a:cxnLst/>
              <a:rect l="l" t="t" r="r" b="b"/>
              <a:pathLst>
                <a:path w="41910" h="74930">
                  <a:moveTo>
                    <a:pt x="16191" y="0"/>
                  </a:moveTo>
                  <a:lnTo>
                    <a:pt x="0" y="58693"/>
                  </a:lnTo>
                  <a:lnTo>
                    <a:pt x="41490" y="58693"/>
                  </a:lnTo>
                </a:path>
                <a:path w="41910" h="74930">
                  <a:moveTo>
                    <a:pt x="29346" y="41490"/>
                  </a:moveTo>
                  <a:lnTo>
                    <a:pt x="29346" y="7488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4815539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4697141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4786192" y="13876045"/>
              <a:ext cx="33655" cy="17145"/>
            </a:xfrm>
            <a:custGeom>
              <a:avLst/>
              <a:gdLst/>
              <a:ahLst/>
              <a:cxnLst/>
              <a:rect l="l" t="t" r="r" b="b"/>
              <a:pathLst>
                <a:path w="33654" h="17144">
                  <a:moveTo>
                    <a:pt x="0" y="16697"/>
                  </a:moveTo>
                  <a:lnTo>
                    <a:pt x="16191" y="16697"/>
                  </a:lnTo>
                </a:path>
                <a:path w="33654" h="17144">
                  <a:moveTo>
                    <a:pt x="16697" y="16697"/>
                  </a:move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4819587" y="138684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4786192" y="13817858"/>
              <a:ext cx="33655" cy="50165"/>
            </a:xfrm>
            <a:custGeom>
              <a:avLst/>
              <a:gdLst/>
              <a:ahLst/>
              <a:cxnLst/>
              <a:rect l="l" t="t" r="r" b="b"/>
              <a:pathLst>
                <a:path w="33654" h="50165">
                  <a:moveTo>
                    <a:pt x="33394" y="50091"/>
                  </a:moveTo>
                  <a:lnTo>
                    <a:pt x="33394" y="40869"/>
                  </a:lnTo>
                  <a:lnTo>
                    <a:pt x="25918" y="33394"/>
                  </a:lnTo>
                  <a:lnTo>
                    <a:pt x="16697" y="33394"/>
                  </a:lnTo>
                </a:path>
                <a:path w="33654" h="50165">
                  <a:moveTo>
                    <a:pt x="16191" y="33394"/>
                  </a:moveTo>
                  <a:lnTo>
                    <a:pt x="0" y="33394"/>
                  </a:lnTo>
                  <a:lnTo>
                    <a:pt x="0" y="0"/>
                  </a:lnTo>
                  <a:lnTo>
                    <a:pt x="29346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6389123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6270725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6359776" y="13817858"/>
              <a:ext cx="33655" cy="74930"/>
            </a:xfrm>
            <a:custGeom>
              <a:avLst/>
              <a:gdLst/>
              <a:ahLst/>
              <a:cxnLst/>
              <a:rect l="l" t="t" r="r" b="b"/>
              <a:pathLst>
                <a:path w="33654" h="74930">
                  <a:moveTo>
                    <a:pt x="16191" y="7488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809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7182493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7064095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7154159" y="13817858"/>
              <a:ext cx="33655" cy="50165"/>
            </a:xfrm>
            <a:custGeom>
              <a:avLst/>
              <a:gdLst/>
              <a:ahLst/>
              <a:cxnLst/>
              <a:rect l="l" t="t" r="r" b="b"/>
              <a:pathLst>
                <a:path w="33654" h="50165">
                  <a:moveTo>
                    <a:pt x="33394" y="16697"/>
                  </a:moveTo>
                  <a:lnTo>
                    <a:pt x="33394" y="7475"/>
                  </a:lnTo>
                  <a:lnTo>
                    <a:pt x="25918" y="0"/>
                  </a:lnTo>
                  <a:lnTo>
                    <a:pt x="16697" y="0"/>
                  </a:lnTo>
                  <a:lnTo>
                    <a:pt x="7475" y="0"/>
                  </a:lnTo>
                  <a:lnTo>
                    <a:pt x="0" y="7475"/>
                  </a:lnTo>
                  <a:lnTo>
                    <a:pt x="0" y="16697"/>
                  </a:lnTo>
                  <a:lnTo>
                    <a:pt x="0" y="25918"/>
                  </a:lnTo>
                  <a:lnTo>
                    <a:pt x="7475" y="33394"/>
                  </a:lnTo>
                  <a:lnTo>
                    <a:pt x="16697" y="33394"/>
                  </a:lnTo>
                  <a:lnTo>
                    <a:pt x="25918" y="33394"/>
                  </a:lnTo>
                  <a:lnTo>
                    <a:pt x="33394" y="25918"/>
                  </a:lnTo>
                  <a:lnTo>
                    <a:pt x="33394" y="16697"/>
                  </a:lnTo>
                </a:path>
                <a:path w="33654" h="50165">
                  <a:moveTo>
                    <a:pt x="33394" y="50091"/>
                  </a:moveTo>
                  <a:lnTo>
                    <a:pt x="33394" y="40869"/>
                  </a:lnTo>
                  <a:lnTo>
                    <a:pt x="25918" y="33394"/>
                  </a:lnTo>
                  <a:lnTo>
                    <a:pt x="16697" y="33394"/>
                  </a:lnTo>
                  <a:lnTo>
                    <a:pt x="7475" y="33394"/>
                  </a:lnTo>
                  <a:lnTo>
                    <a:pt x="0" y="40869"/>
                  </a:lnTo>
                  <a:lnTo>
                    <a:pt x="0" y="5009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7186541" y="138684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7154159" y="13876045"/>
              <a:ext cx="33655" cy="17145"/>
            </a:xfrm>
            <a:custGeom>
              <a:avLst/>
              <a:gdLst/>
              <a:ahLst/>
              <a:cxnLst/>
              <a:rect l="l" t="t" r="r" b="b"/>
              <a:pathLst>
                <a:path w="33654" h="17144">
                  <a:moveTo>
                    <a:pt x="0" y="0"/>
                  </a:moveTo>
                  <a:lnTo>
                    <a:pt x="0" y="9221"/>
                  </a:lnTo>
                  <a:lnTo>
                    <a:pt x="7475" y="16697"/>
                  </a:lnTo>
                  <a:lnTo>
                    <a:pt x="16697" y="16697"/>
                  </a:ln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7153147" y="138684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7976875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7858476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7951576" y="13817858"/>
              <a:ext cx="33655" cy="74930"/>
            </a:xfrm>
            <a:custGeom>
              <a:avLst/>
              <a:gdLst/>
              <a:ahLst/>
              <a:cxnLst/>
              <a:rect l="l" t="t" r="r" b="b"/>
              <a:pathLst>
                <a:path w="33654" h="74930">
                  <a:moveTo>
                    <a:pt x="7801" y="74840"/>
                  </a:moveTo>
                  <a:lnTo>
                    <a:pt x="18260" y="69287"/>
                  </a:lnTo>
                  <a:lnTo>
                    <a:pt x="26340" y="60996"/>
                  </a:lnTo>
                  <a:lnTo>
                    <a:pt x="31549" y="50657"/>
                  </a:lnTo>
                  <a:lnTo>
                    <a:pt x="33394" y="38960"/>
                  </a:lnTo>
                </a:path>
                <a:path w="33654" h="74930">
                  <a:moveTo>
                    <a:pt x="32382" y="39466"/>
                  </a:moveTo>
                  <a:lnTo>
                    <a:pt x="32382" y="17203"/>
                  </a:lnTo>
                </a:path>
                <a:path w="33654" h="74930">
                  <a:moveTo>
                    <a:pt x="33394" y="16697"/>
                  </a:moveTo>
                  <a:lnTo>
                    <a:pt x="33394" y="7475"/>
                  </a:lnTo>
                  <a:lnTo>
                    <a:pt x="25918" y="0"/>
                  </a:lnTo>
                  <a:lnTo>
                    <a:pt x="16697" y="0"/>
                  </a:lnTo>
                  <a:lnTo>
                    <a:pt x="7475" y="0"/>
                  </a:lnTo>
                  <a:lnTo>
                    <a:pt x="0" y="7475"/>
                  </a:lnTo>
                  <a:lnTo>
                    <a:pt x="0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7950564" y="1383506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7951576" y="13842651"/>
              <a:ext cx="32384" cy="17145"/>
            </a:xfrm>
            <a:custGeom>
              <a:avLst/>
              <a:gdLst/>
              <a:ahLst/>
              <a:cxnLst/>
              <a:rect l="l" t="t" r="r" b="b"/>
              <a:pathLst>
                <a:path w="32384" h="17144">
                  <a:moveTo>
                    <a:pt x="0" y="0"/>
                  </a:moveTo>
                  <a:lnTo>
                    <a:pt x="0" y="9221"/>
                  </a:lnTo>
                  <a:lnTo>
                    <a:pt x="7475" y="16697"/>
                  </a:lnTo>
                  <a:lnTo>
                    <a:pt x="16697" y="16697"/>
                  </a:lnTo>
                </a:path>
                <a:path w="32384" h="17144">
                  <a:moveTo>
                    <a:pt x="16191" y="16697"/>
                  </a:moveTo>
                  <a:lnTo>
                    <a:pt x="32382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9550459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9432061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9508969" y="13817858"/>
              <a:ext cx="59055" cy="74930"/>
            </a:xfrm>
            <a:custGeom>
              <a:avLst/>
              <a:gdLst/>
              <a:ahLst/>
              <a:cxnLst/>
              <a:rect l="l" t="t" r="r" b="b"/>
              <a:pathLst>
                <a:path w="59054" h="74930">
                  <a:moveTo>
                    <a:pt x="16191" y="74884"/>
                  </a:moveTo>
                  <a:lnTo>
                    <a:pt x="16191" y="0"/>
                  </a:lnTo>
                  <a:lnTo>
                    <a:pt x="0" y="17203"/>
                  </a:lnTo>
                </a:path>
                <a:path w="59054" h="74930">
                  <a:moveTo>
                    <a:pt x="58693" y="74884"/>
                  </a:moveTo>
                  <a:lnTo>
                    <a:pt x="58693" y="0"/>
                  </a:lnTo>
                  <a:lnTo>
                    <a:pt x="41490" y="1720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0343829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0225431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0294243" y="13817788"/>
              <a:ext cx="76835" cy="75565"/>
            </a:xfrm>
            <a:custGeom>
              <a:avLst/>
              <a:gdLst/>
              <a:ahLst/>
              <a:cxnLst/>
              <a:rect l="l" t="t" r="r" b="b"/>
              <a:pathLst>
                <a:path w="76834" h="75565">
                  <a:moveTo>
                    <a:pt x="16191" y="74954"/>
                  </a:moveTo>
                  <a:lnTo>
                    <a:pt x="16191" y="70"/>
                  </a:lnTo>
                  <a:lnTo>
                    <a:pt x="0" y="17273"/>
                  </a:lnTo>
                </a:path>
                <a:path w="76834" h="75565">
                  <a:moveTo>
                    <a:pt x="58344" y="70"/>
                  </a:moveTo>
                  <a:lnTo>
                    <a:pt x="50807" y="0"/>
                  </a:lnTo>
                  <a:lnTo>
                    <a:pt x="44157" y="4987"/>
                  </a:lnTo>
                  <a:lnTo>
                    <a:pt x="42114" y="12242"/>
                  </a:lnTo>
                </a:path>
                <a:path w="76834" h="75565">
                  <a:moveTo>
                    <a:pt x="73360" y="25613"/>
                  </a:moveTo>
                  <a:lnTo>
                    <a:pt x="76583" y="20454"/>
                  </a:lnTo>
                  <a:lnTo>
                    <a:pt x="76745" y="13950"/>
                  </a:lnTo>
                  <a:lnTo>
                    <a:pt x="73783" y="8637"/>
                  </a:lnTo>
                  <a:lnTo>
                    <a:pt x="70821" y="3324"/>
                  </a:lnTo>
                  <a:lnTo>
                    <a:pt x="65205" y="42"/>
                  </a:lnTo>
                  <a:lnTo>
                    <a:pt x="59122" y="70"/>
                  </a:lnTo>
                </a:path>
                <a:path w="76834" h="75565">
                  <a:moveTo>
                    <a:pt x="72860" y="25368"/>
                  </a:moveTo>
                  <a:lnTo>
                    <a:pt x="41490" y="74954"/>
                  </a:lnTo>
                  <a:lnTo>
                    <a:pt x="74884" y="7495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1064338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0945940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1013741" y="13817858"/>
              <a:ext cx="76200" cy="74930"/>
            </a:xfrm>
            <a:custGeom>
              <a:avLst/>
              <a:gdLst/>
              <a:ahLst/>
              <a:cxnLst/>
              <a:rect l="l" t="t" r="r" b="b"/>
              <a:pathLst>
                <a:path w="76200" h="74930">
                  <a:moveTo>
                    <a:pt x="17203" y="74884"/>
                  </a:moveTo>
                  <a:lnTo>
                    <a:pt x="17203" y="0"/>
                  </a:lnTo>
                  <a:lnTo>
                    <a:pt x="0" y="17203"/>
                  </a:lnTo>
                </a:path>
                <a:path w="76200" h="74930">
                  <a:moveTo>
                    <a:pt x="42501" y="0"/>
                  </a:moveTo>
                  <a:lnTo>
                    <a:pt x="58693" y="0"/>
                  </a:lnTo>
                </a:path>
                <a:path w="76200" h="74930">
                  <a:moveTo>
                    <a:pt x="59199" y="33394"/>
                  </a:moveTo>
                  <a:lnTo>
                    <a:pt x="68420" y="33394"/>
                  </a:lnTo>
                  <a:lnTo>
                    <a:pt x="75896" y="25918"/>
                  </a:lnTo>
                  <a:lnTo>
                    <a:pt x="75896" y="16697"/>
                  </a:lnTo>
                  <a:lnTo>
                    <a:pt x="75896" y="7475"/>
                  </a:lnTo>
                  <a:lnTo>
                    <a:pt x="68420" y="0"/>
                  </a:lnTo>
                  <a:lnTo>
                    <a:pt x="59199" y="0"/>
                  </a:lnTo>
                </a:path>
                <a:path w="76200" h="74930">
                  <a:moveTo>
                    <a:pt x="58693" y="33394"/>
                  </a:moveTo>
                  <a:lnTo>
                    <a:pt x="50597" y="33394"/>
                  </a:lnTo>
                </a:path>
                <a:path w="76200" h="74930">
                  <a:moveTo>
                    <a:pt x="75896" y="50091"/>
                  </a:moveTo>
                  <a:lnTo>
                    <a:pt x="75896" y="40869"/>
                  </a:lnTo>
                  <a:lnTo>
                    <a:pt x="68420" y="33394"/>
                  </a:lnTo>
                  <a:lnTo>
                    <a:pt x="59199" y="3339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1089637" y="138684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1056243" y="13876045"/>
              <a:ext cx="33655" cy="17145"/>
            </a:xfrm>
            <a:custGeom>
              <a:avLst/>
              <a:gdLst/>
              <a:ahLst/>
              <a:cxnLst/>
              <a:rect l="l" t="t" r="r" b="b"/>
              <a:pathLst>
                <a:path w="33654" h="17144">
                  <a:moveTo>
                    <a:pt x="16697" y="16697"/>
                  </a:move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  <a:path w="33654" h="17144">
                  <a:moveTo>
                    <a:pt x="16191" y="16697"/>
                  </a:moveTo>
                  <a:lnTo>
                    <a:pt x="0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1869852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1751454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1816219" y="13817858"/>
              <a:ext cx="83185" cy="74930"/>
            </a:xfrm>
            <a:custGeom>
              <a:avLst/>
              <a:gdLst/>
              <a:ahLst/>
              <a:cxnLst/>
              <a:rect l="l" t="t" r="r" b="b"/>
              <a:pathLst>
                <a:path w="83184" h="74930">
                  <a:moveTo>
                    <a:pt x="16191" y="74884"/>
                  </a:moveTo>
                  <a:lnTo>
                    <a:pt x="16191" y="0"/>
                  </a:lnTo>
                  <a:lnTo>
                    <a:pt x="0" y="17203"/>
                  </a:lnTo>
                </a:path>
                <a:path w="83184" h="74930">
                  <a:moveTo>
                    <a:pt x="58693" y="0"/>
                  </a:moveTo>
                  <a:lnTo>
                    <a:pt x="41490" y="58693"/>
                  </a:lnTo>
                  <a:lnTo>
                    <a:pt x="82980" y="58693"/>
                  </a:lnTo>
                </a:path>
                <a:path w="83184" h="74930">
                  <a:moveTo>
                    <a:pt x="70836" y="41490"/>
                  </a:moveTo>
                  <a:lnTo>
                    <a:pt x="70836" y="7488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8763161" y="13611420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0"/>
                  </a:moveTo>
                  <a:lnTo>
                    <a:pt x="0" y="1244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8644763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8713575" y="13816846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>
                  <a:moveTo>
                    <a:pt x="16191" y="75896"/>
                  </a:moveTo>
                  <a:lnTo>
                    <a:pt x="16191" y="1011"/>
                  </a:lnTo>
                  <a:lnTo>
                    <a:pt x="0" y="18215"/>
                  </a:lnTo>
                </a:path>
                <a:path w="76200" h="76200">
                  <a:moveTo>
                    <a:pt x="50898" y="4622"/>
                  </a:moveTo>
                  <a:lnTo>
                    <a:pt x="44601" y="20888"/>
                  </a:lnTo>
                  <a:lnTo>
                    <a:pt x="42502" y="37948"/>
                  </a:lnTo>
                  <a:lnTo>
                    <a:pt x="44601" y="55007"/>
                  </a:lnTo>
                  <a:lnTo>
                    <a:pt x="50898" y="71274"/>
                  </a:lnTo>
                </a:path>
                <a:path w="76200" h="76200">
                  <a:moveTo>
                    <a:pt x="67739" y="4304"/>
                  </a:moveTo>
                  <a:lnTo>
                    <a:pt x="65736" y="1596"/>
                  </a:lnTo>
                  <a:lnTo>
                    <a:pt x="62567" y="0"/>
                  </a:lnTo>
                  <a:lnTo>
                    <a:pt x="59199" y="0"/>
                  </a:lnTo>
                  <a:lnTo>
                    <a:pt x="55831" y="0"/>
                  </a:lnTo>
                  <a:lnTo>
                    <a:pt x="52661" y="1596"/>
                  </a:lnTo>
                  <a:lnTo>
                    <a:pt x="50658" y="4304"/>
                  </a:lnTo>
                </a:path>
                <a:path w="76200" h="76200">
                  <a:moveTo>
                    <a:pt x="67499" y="71274"/>
                  </a:moveTo>
                  <a:lnTo>
                    <a:pt x="73796" y="55007"/>
                  </a:lnTo>
                  <a:lnTo>
                    <a:pt x="75896" y="37948"/>
                  </a:lnTo>
                  <a:lnTo>
                    <a:pt x="73796" y="20888"/>
                  </a:lnTo>
                  <a:lnTo>
                    <a:pt x="67499" y="4622"/>
                  </a:lnTo>
                </a:path>
                <a:path w="76200" h="76200">
                  <a:moveTo>
                    <a:pt x="50658" y="71592"/>
                  </a:moveTo>
                  <a:lnTo>
                    <a:pt x="52661" y="74299"/>
                  </a:lnTo>
                  <a:lnTo>
                    <a:pt x="55831" y="75896"/>
                  </a:lnTo>
                  <a:lnTo>
                    <a:pt x="59199" y="75896"/>
                  </a:lnTo>
                  <a:lnTo>
                    <a:pt x="62567" y="75896"/>
                  </a:lnTo>
                  <a:lnTo>
                    <a:pt x="65736" y="74299"/>
                  </a:lnTo>
                  <a:lnTo>
                    <a:pt x="67739" y="71592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5600813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5482415" y="13735890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5576526" y="13817069"/>
              <a:ext cx="34925" cy="76200"/>
            </a:xfrm>
            <a:custGeom>
              <a:avLst/>
              <a:gdLst/>
              <a:ahLst/>
              <a:cxnLst/>
              <a:rect l="l" t="t" r="r" b="b"/>
              <a:pathLst>
                <a:path w="34925" h="76200">
                  <a:moveTo>
                    <a:pt x="26096" y="0"/>
                  </a:moveTo>
                  <a:lnTo>
                    <a:pt x="16311" y="5250"/>
                  </a:lnTo>
                  <a:lnTo>
                    <a:pt x="8601" y="12932"/>
                  </a:lnTo>
                  <a:lnTo>
                    <a:pt x="3386" y="22485"/>
                  </a:lnTo>
                  <a:lnTo>
                    <a:pt x="1085" y="33349"/>
                  </a:lnTo>
                </a:path>
                <a:path w="34925" h="76200">
                  <a:moveTo>
                    <a:pt x="0" y="34183"/>
                  </a:moveTo>
                  <a:lnTo>
                    <a:pt x="0" y="59482"/>
                  </a:lnTo>
                </a:path>
                <a:path w="34925" h="76200">
                  <a:moveTo>
                    <a:pt x="1011" y="58976"/>
                  </a:moveTo>
                  <a:lnTo>
                    <a:pt x="1011" y="68198"/>
                  </a:lnTo>
                  <a:lnTo>
                    <a:pt x="8487" y="75673"/>
                  </a:lnTo>
                  <a:lnTo>
                    <a:pt x="17709" y="75673"/>
                  </a:lnTo>
                  <a:lnTo>
                    <a:pt x="26930" y="75673"/>
                  </a:lnTo>
                  <a:lnTo>
                    <a:pt x="34406" y="68198"/>
                  </a:lnTo>
                  <a:lnTo>
                    <a:pt x="34406" y="5897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5609921" y="138684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5576526" y="13850767"/>
              <a:ext cx="34925" cy="17145"/>
            </a:xfrm>
            <a:custGeom>
              <a:avLst/>
              <a:gdLst/>
              <a:ahLst/>
              <a:cxnLst/>
              <a:rect l="l" t="t" r="r" b="b"/>
              <a:pathLst>
                <a:path w="34925" h="17144">
                  <a:moveTo>
                    <a:pt x="34271" y="17141"/>
                  </a:moveTo>
                  <a:lnTo>
                    <a:pt x="34891" y="12597"/>
                  </a:lnTo>
                  <a:lnTo>
                    <a:pt x="33351" y="8025"/>
                  </a:lnTo>
                  <a:lnTo>
                    <a:pt x="30108" y="4782"/>
                  </a:lnTo>
                  <a:lnTo>
                    <a:pt x="26866" y="1540"/>
                  </a:lnTo>
                  <a:lnTo>
                    <a:pt x="22293" y="0"/>
                  </a:lnTo>
                  <a:lnTo>
                    <a:pt x="17750" y="619"/>
                  </a:lnTo>
                </a:path>
                <a:path w="34925" h="17144">
                  <a:moveTo>
                    <a:pt x="17203" y="485"/>
                  </a:moveTo>
                  <a:lnTo>
                    <a:pt x="0" y="48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8" name="object 84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511429" y="13611420"/>
              <a:ext cx="243880" cy="365314"/>
            </a:xfrm>
            <a:prstGeom prst="rect">
              <a:avLst/>
            </a:prstGeom>
          </p:spPr>
        </p:pic>
      </p:grpSp>
      <p:sp>
        <p:nvSpPr>
          <p:cNvPr id="849" name="object 849"/>
          <p:cNvSpPr txBox="1"/>
          <p:nvPr/>
        </p:nvSpPr>
        <p:spPr>
          <a:xfrm>
            <a:off x="1545378" y="10000905"/>
            <a:ext cx="125730" cy="2616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21870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1784744" y="7488102"/>
            <a:ext cx="207645" cy="1280160"/>
          </a:xfrm>
          <a:custGeom>
            <a:avLst/>
            <a:gdLst/>
            <a:ahLst/>
            <a:cxnLst/>
            <a:rect l="l" t="t" r="r" b="b"/>
            <a:pathLst>
              <a:path w="207644" h="1280159">
                <a:moveTo>
                  <a:pt x="207450" y="36430"/>
                </a:moveTo>
                <a:lnTo>
                  <a:pt x="0" y="36430"/>
                </a:lnTo>
              </a:path>
              <a:path w="207644" h="1280159">
                <a:moveTo>
                  <a:pt x="207450" y="1244700"/>
                </a:moveTo>
                <a:lnTo>
                  <a:pt x="0" y="1244700"/>
                </a:lnTo>
              </a:path>
              <a:path w="207644" h="1280159">
                <a:moveTo>
                  <a:pt x="43513" y="36430"/>
                </a:moveTo>
                <a:lnTo>
                  <a:pt x="43513" y="1244700"/>
                </a:lnTo>
              </a:path>
              <a:path w="207644" h="1280159">
                <a:moveTo>
                  <a:pt x="78932" y="71848"/>
                </a:moveTo>
                <a:lnTo>
                  <a:pt x="7083" y="0"/>
                </a:lnTo>
              </a:path>
              <a:path w="207644" h="1280159">
                <a:moveTo>
                  <a:pt x="7083" y="1209281"/>
                </a:moveTo>
                <a:lnTo>
                  <a:pt x="78932" y="12801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 txBox="1"/>
          <p:nvPr/>
        </p:nvSpPr>
        <p:spPr>
          <a:xfrm>
            <a:off x="1724493" y="8015817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5070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1784744" y="8697384"/>
            <a:ext cx="114935" cy="1723389"/>
          </a:xfrm>
          <a:custGeom>
            <a:avLst/>
            <a:gdLst/>
            <a:ahLst/>
            <a:cxnLst/>
            <a:rect l="l" t="t" r="r" b="b"/>
            <a:pathLst>
              <a:path w="114935" h="1723390">
                <a:moveTo>
                  <a:pt x="114350" y="35418"/>
                </a:moveTo>
                <a:lnTo>
                  <a:pt x="0" y="35418"/>
                </a:lnTo>
              </a:path>
              <a:path w="114935" h="1723390">
                <a:moveTo>
                  <a:pt x="114350" y="1687934"/>
                </a:moveTo>
                <a:lnTo>
                  <a:pt x="0" y="1687934"/>
                </a:lnTo>
              </a:path>
              <a:path w="114935" h="1723390">
                <a:moveTo>
                  <a:pt x="43513" y="35418"/>
                </a:moveTo>
                <a:lnTo>
                  <a:pt x="43513" y="1687934"/>
                </a:lnTo>
              </a:path>
              <a:path w="114935" h="1723390">
                <a:moveTo>
                  <a:pt x="78932" y="70836"/>
                </a:moveTo>
                <a:lnTo>
                  <a:pt x="7083" y="0"/>
                </a:lnTo>
              </a:path>
              <a:path w="114935" h="1723390">
                <a:moveTo>
                  <a:pt x="7083" y="1651504"/>
                </a:moveTo>
                <a:lnTo>
                  <a:pt x="78932" y="17233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 txBox="1"/>
          <p:nvPr/>
        </p:nvSpPr>
        <p:spPr>
          <a:xfrm>
            <a:off x="1724493" y="9445704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6930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1791828" y="10348889"/>
            <a:ext cx="79375" cy="1304925"/>
          </a:xfrm>
          <a:custGeom>
            <a:avLst/>
            <a:gdLst/>
            <a:ahLst/>
            <a:cxnLst/>
            <a:rect l="l" t="t" r="r" b="b"/>
            <a:pathLst>
              <a:path w="79375" h="1304925">
                <a:moveTo>
                  <a:pt x="50597" y="36430"/>
                </a:moveTo>
                <a:lnTo>
                  <a:pt x="78932" y="36430"/>
                </a:lnTo>
              </a:path>
              <a:path w="79375" h="1304925">
                <a:moveTo>
                  <a:pt x="47561" y="1268987"/>
                </a:moveTo>
                <a:lnTo>
                  <a:pt x="78932" y="1268987"/>
                </a:lnTo>
              </a:path>
              <a:path w="79375" h="1304925">
                <a:moveTo>
                  <a:pt x="36430" y="36430"/>
                </a:moveTo>
                <a:lnTo>
                  <a:pt x="36430" y="1268987"/>
                </a:lnTo>
              </a:path>
              <a:path w="79375" h="1304925">
                <a:moveTo>
                  <a:pt x="71848" y="71848"/>
                </a:moveTo>
                <a:lnTo>
                  <a:pt x="0" y="0"/>
                </a:lnTo>
              </a:path>
              <a:path w="79375" h="1304925">
                <a:moveTo>
                  <a:pt x="0" y="1232556"/>
                </a:moveTo>
                <a:lnTo>
                  <a:pt x="71848" y="13044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 txBox="1"/>
          <p:nvPr/>
        </p:nvSpPr>
        <p:spPr>
          <a:xfrm>
            <a:off x="1724493" y="10895968"/>
            <a:ext cx="125730" cy="2114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5170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1784744" y="11581445"/>
            <a:ext cx="79375" cy="1193165"/>
          </a:xfrm>
          <a:custGeom>
            <a:avLst/>
            <a:gdLst/>
            <a:ahLst/>
            <a:cxnLst/>
            <a:rect l="l" t="t" r="r" b="b"/>
            <a:pathLst>
              <a:path w="79375" h="1193165">
                <a:moveTo>
                  <a:pt x="34406" y="36430"/>
                </a:moveTo>
                <a:lnTo>
                  <a:pt x="0" y="36430"/>
                </a:lnTo>
              </a:path>
              <a:path w="79375" h="1193165">
                <a:moveTo>
                  <a:pt x="34406" y="1156660"/>
                </a:moveTo>
                <a:lnTo>
                  <a:pt x="0" y="1156660"/>
                </a:lnTo>
              </a:path>
              <a:path w="79375" h="1193165">
                <a:moveTo>
                  <a:pt x="43513" y="36430"/>
                </a:moveTo>
                <a:lnTo>
                  <a:pt x="43513" y="1156660"/>
                </a:lnTo>
              </a:path>
              <a:path w="79375" h="1193165">
                <a:moveTo>
                  <a:pt x="78932" y="71848"/>
                </a:moveTo>
                <a:lnTo>
                  <a:pt x="7083" y="0"/>
                </a:lnTo>
              </a:path>
              <a:path w="79375" h="1193165">
                <a:moveTo>
                  <a:pt x="7083" y="1121242"/>
                </a:moveTo>
                <a:lnTo>
                  <a:pt x="78932" y="11930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 txBox="1"/>
          <p:nvPr/>
        </p:nvSpPr>
        <p:spPr>
          <a:xfrm>
            <a:off x="1724493" y="12061749"/>
            <a:ext cx="125730" cy="2330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4700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858" name="object 858"/>
          <p:cNvGrpSpPr/>
          <p:nvPr/>
        </p:nvGrpSpPr>
        <p:grpSpPr>
          <a:xfrm>
            <a:off x="2339155" y="13278349"/>
            <a:ext cx="10332720" cy="459740"/>
            <a:chOff x="2339155" y="13278349"/>
            <a:chExt cx="10332720" cy="459740"/>
          </a:xfrm>
        </p:grpSpPr>
        <p:sp>
          <p:nvSpPr>
            <p:cNvPr id="859" name="object 859"/>
            <p:cNvSpPr/>
            <p:nvPr/>
          </p:nvSpPr>
          <p:spPr>
            <a:xfrm>
              <a:off x="2377748" y="13281524"/>
              <a:ext cx="0" cy="352425"/>
            </a:xfrm>
            <a:custGeom>
              <a:avLst/>
              <a:gdLst/>
              <a:ahLst/>
              <a:cxnLst/>
              <a:rect l="l" t="t" r="r" b="b"/>
              <a:pathLst>
                <a:path h="352425">
                  <a:moveTo>
                    <a:pt x="0" y="0"/>
                  </a:moveTo>
                  <a:lnTo>
                    <a:pt x="0" y="3521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8763161" y="136357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8763161" y="13580049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09">
                  <a:moveTo>
                    <a:pt x="0" y="0"/>
                  </a:moveTo>
                  <a:lnTo>
                    <a:pt x="0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2342330" y="13281524"/>
              <a:ext cx="10326370" cy="352425"/>
            </a:xfrm>
            <a:custGeom>
              <a:avLst/>
              <a:gdLst/>
              <a:ahLst/>
              <a:cxnLst/>
              <a:rect l="l" t="t" r="r" b="b"/>
              <a:pathLst>
                <a:path w="10326370" h="352425">
                  <a:moveTo>
                    <a:pt x="10290533" y="0"/>
                  </a:moveTo>
                  <a:lnTo>
                    <a:pt x="10290533" y="352159"/>
                  </a:lnTo>
                </a:path>
                <a:path w="10326370" h="352425">
                  <a:moveTo>
                    <a:pt x="35418" y="308645"/>
                  </a:moveTo>
                  <a:lnTo>
                    <a:pt x="10290533" y="308645"/>
                  </a:lnTo>
                </a:path>
                <a:path w="10326370" h="352425">
                  <a:moveTo>
                    <a:pt x="70836" y="273226"/>
                  </a:moveTo>
                  <a:lnTo>
                    <a:pt x="0" y="345075"/>
                  </a:lnTo>
                </a:path>
                <a:path w="10326370" h="352425">
                  <a:moveTo>
                    <a:pt x="10255115" y="345075"/>
                  </a:moveTo>
                  <a:lnTo>
                    <a:pt x="10325951" y="2732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3" name="object 863"/>
          <p:cNvSpPr txBox="1"/>
          <p:nvPr/>
        </p:nvSpPr>
        <p:spPr>
          <a:xfrm>
            <a:off x="7371171" y="13463334"/>
            <a:ext cx="26860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43015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2342330" y="13369563"/>
            <a:ext cx="618490" cy="79375"/>
          </a:xfrm>
          <a:custGeom>
            <a:avLst/>
            <a:gdLst/>
            <a:ahLst/>
            <a:cxnLst/>
            <a:rect l="l" t="t" r="r" b="b"/>
            <a:pathLst>
              <a:path w="618489" h="79375">
                <a:moveTo>
                  <a:pt x="35418" y="70836"/>
                </a:moveTo>
                <a:lnTo>
                  <a:pt x="35418" y="0"/>
                </a:lnTo>
              </a:path>
              <a:path w="618489" h="79375">
                <a:moveTo>
                  <a:pt x="582883" y="28334"/>
                </a:moveTo>
                <a:lnTo>
                  <a:pt x="582883" y="0"/>
                </a:lnTo>
              </a:path>
              <a:path w="618489" h="79375">
                <a:moveTo>
                  <a:pt x="35418" y="42501"/>
                </a:moveTo>
                <a:lnTo>
                  <a:pt x="582883" y="42501"/>
                </a:lnTo>
              </a:path>
              <a:path w="618489" h="79375">
                <a:moveTo>
                  <a:pt x="70836" y="7083"/>
                </a:moveTo>
                <a:lnTo>
                  <a:pt x="0" y="78932"/>
                </a:lnTo>
              </a:path>
              <a:path w="618489" h="79375">
                <a:moveTo>
                  <a:pt x="546453" y="78932"/>
                </a:moveTo>
                <a:lnTo>
                  <a:pt x="618302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 txBox="1"/>
          <p:nvPr/>
        </p:nvSpPr>
        <p:spPr>
          <a:xfrm>
            <a:off x="2538091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2295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2888783" y="13369563"/>
            <a:ext cx="411480" cy="79375"/>
          </a:xfrm>
          <a:custGeom>
            <a:avLst/>
            <a:gdLst/>
            <a:ahLst/>
            <a:cxnLst/>
            <a:rect l="l" t="t" r="r" b="b"/>
            <a:pathLst>
              <a:path w="411479" h="79375">
                <a:moveTo>
                  <a:pt x="36430" y="62740"/>
                </a:moveTo>
                <a:lnTo>
                  <a:pt x="36430" y="0"/>
                </a:lnTo>
              </a:path>
              <a:path w="411479" h="79375">
                <a:moveTo>
                  <a:pt x="374422" y="62740"/>
                </a:moveTo>
                <a:lnTo>
                  <a:pt x="374422" y="0"/>
                </a:lnTo>
              </a:path>
              <a:path w="411479" h="79375">
                <a:moveTo>
                  <a:pt x="36430" y="42501"/>
                </a:moveTo>
                <a:lnTo>
                  <a:pt x="374422" y="42501"/>
                </a:lnTo>
              </a:path>
              <a:path w="411479" h="79375">
                <a:moveTo>
                  <a:pt x="71848" y="7083"/>
                </a:moveTo>
                <a:lnTo>
                  <a:pt x="0" y="78932"/>
                </a:lnTo>
              </a:path>
              <a:path w="411479" h="79375">
                <a:moveTo>
                  <a:pt x="339003" y="78932"/>
                </a:moveTo>
                <a:lnTo>
                  <a:pt x="410852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 txBox="1"/>
          <p:nvPr/>
        </p:nvSpPr>
        <p:spPr>
          <a:xfrm>
            <a:off x="2985374" y="13285232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7147075" y="13369563"/>
            <a:ext cx="865505" cy="79375"/>
          </a:xfrm>
          <a:custGeom>
            <a:avLst/>
            <a:gdLst/>
            <a:ahLst/>
            <a:cxnLst/>
            <a:rect l="l" t="t" r="r" b="b"/>
            <a:pathLst>
              <a:path w="865504" h="79375">
                <a:moveTo>
                  <a:pt x="829800" y="28334"/>
                </a:moveTo>
                <a:lnTo>
                  <a:pt x="829800" y="0"/>
                </a:lnTo>
              </a:path>
              <a:path w="865504" h="79375">
                <a:moveTo>
                  <a:pt x="35418" y="70836"/>
                </a:moveTo>
                <a:lnTo>
                  <a:pt x="35418" y="0"/>
                </a:lnTo>
              </a:path>
              <a:path w="865504" h="79375">
                <a:moveTo>
                  <a:pt x="829800" y="42501"/>
                </a:moveTo>
                <a:lnTo>
                  <a:pt x="35418" y="42501"/>
                </a:lnTo>
              </a:path>
              <a:path w="865504" h="79375">
                <a:moveTo>
                  <a:pt x="794381" y="78932"/>
                </a:moveTo>
                <a:lnTo>
                  <a:pt x="865218" y="7083"/>
                </a:lnTo>
              </a:path>
              <a:path w="865504" h="79375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 txBox="1"/>
          <p:nvPr/>
        </p:nvSpPr>
        <p:spPr>
          <a:xfrm>
            <a:off x="7467306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6352693" y="13369563"/>
            <a:ext cx="866775" cy="79375"/>
          </a:xfrm>
          <a:custGeom>
            <a:avLst/>
            <a:gdLst/>
            <a:ahLst/>
            <a:cxnLst/>
            <a:rect l="l" t="t" r="r" b="b"/>
            <a:pathLst>
              <a:path w="866775" h="79375">
                <a:moveTo>
                  <a:pt x="829800" y="28334"/>
                </a:moveTo>
                <a:lnTo>
                  <a:pt x="829800" y="0"/>
                </a:lnTo>
              </a:path>
              <a:path w="866775" h="79375">
                <a:moveTo>
                  <a:pt x="36430" y="28334"/>
                </a:moveTo>
                <a:lnTo>
                  <a:pt x="36430" y="0"/>
                </a:lnTo>
              </a:path>
              <a:path w="866775" h="79375">
                <a:moveTo>
                  <a:pt x="829800" y="42501"/>
                </a:moveTo>
                <a:lnTo>
                  <a:pt x="36430" y="42501"/>
                </a:lnTo>
              </a:path>
              <a:path w="866775" h="79375">
                <a:moveTo>
                  <a:pt x="794381" y="78932"/>
                </a:moveTo>
                <a:lnTo>
                  <a:pt x="866230" y="7083"/>
                </a:lnTo>
              </a:path>
              <a:path w="866775" h="79375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 txBox="1"/>
          <p:nvPr/>
        </p:nvSpPr>
        <p:spPr>
          <a:xfrm>
            <a:off x="6672925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5565395" y="13376647"/>
            <a:ext cx="859155" cy="79375"/>
          </a:xfrm>
          <a:custGeom>
            <a:avLst/>
            <a:gdLst/>
            <a:ahLst/>
            <a:cxnLst/>
            <a:rect l="l" t="t" r="r" b="b"/>
            <a:pathLst>
              <a:path w="859154" h="79375">
                <a:moveTo>
                  <a:pt x="823728" y="40478"/>
                </a:moveTo>
                <a:lnTo>
                  <a:pt x="823728" y="78932"/>
                </a:lnTo>
              </a:path>
              <a:path w="859154" h="79375">
                <a:moveTo>
                  <a:pt x="35418" y="40478"/>
                </a:moveTo>
                <a:lnTo>
                  <a:pt x="35418" y="78932"/>
                </a:lnTo>
              </a:path>
              <a:path w="859154" h="79375">
                <a:moveTo>
                  <a:pt x="823728" y="35418"/>
                </a:moveTo>
                <a:lnTo>
                  <a:pt x="35418" y="35418"/>
                </a:lnTo>
              </a:path>
              <a:path w="859154" h="79375">
                <a:moveTo>
                  <a:pt x="787298" y="71848"/>
                </a:moveTo>
                <a:lnTo>
                  <a:pt x="859146" y="0"/>
                </a:lnTo>
              </a:path>
              <a:path w="859154" h="79375">
                <a:moveTo>
                  <a:pt x="71848" y="0"/>
                </a:moveTo>
                <a:lnTo>
                  <a:pt x="0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 txBox="1"/>
          <p:nvPr/>
        </p:nvSpPr>
        <p:spPr>
          <a:xfrm>
            <a:off x="5882591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4780121" y="13369563"/>
            <a:ext cx="857250" cy="79375"/>
          </a:xfrm>
          <a:custGeom>
            <a:avLst/>
            <a:gdLst/>
            <a:ahLst/>
            <a:cxnLst/>
            <a:rect l="l" t="t" r="r" b="b"/>
            <a:pathLst>
              <a:path w="857250" h="79375">
                <a:moveTo>
                  <a:pt x="820692" y="28334"/>
                </a:moveTo>
                <a:lnTo>
                  <a:pt x="820692" y="0"/>
                </a:lnTo>
              </a:path>
              <a:path w="857250" h="79375">
                <a:moveTo>
                  <a:pt x="35418" y="28334"/>
                </a:moveTo>
                <a:lnTo>
                  <a:pt x="35418" y="0"/>
                </a:lnTo>
              </a:path>
              <a:path w="857250" h="79375">
                <a:moveTo>
                  <a:pt x="820692" y="42501"/>
                </a:moveTo>
                <a:lnTo>
                  <a:pt x="35418" y="42501"/>
                </a:lnTo>
              </a:path>
              <a:path w="857250" h="79375">
                <a:moveTo>
                  <a:pt x="785274" y="78932"/>
                </a:moveTo>
                <a:lnTo>
                  <a:pt x="857122" y="7083"/>
                </a:lnTo>
              </a:path>
              <a:path w="857250" h="79375">
                <a:moveTo>
                  <a:pt x="70836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 txBox="1"/>
          <p:nvPr/>
        </p:nvSpPr>
        <p:spPr>
          <a:xfrm>
            <a:off x="5095292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3295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3992822" y="13369563"/>
            <a:ext cx="858519" cy="79375"/>
          </a:xfrm>
          <a:custGeom>
            <a:avLst/>
            <a:gdLst/>
            <a:ahLst/>
            <a:cxnLst/>
            <a:rect l="l" t="t" r="r" b="b"/>
            <a:pathLst>
              <a:path w="858520" h="79375">
                <a:moveTo>
                  <a:pt x="822716" y="28334"/>
                </a:moveTo>
                <a:lnTo>
                  <a:pt x="822716" y="0"/>
                </a:lnTo>
              </a:path>
              <a:path w="858520" h="79375">
                <a:moveTo>
                  <a:pt x="35418" y="28334"/>
                </a:moveTo>
                <a:lnTo>
                  <a:pt x="35418" y="0"/>
                </a:lnTo>
              </a:path>
              <a:path w="858520" h="79375">
                <a:moveTo>
                  <a:pt x="822716" y="42501"/>
                </a:moveTo>
                <a:lnTo>
                  <a:pt x="35418" y="42501"/>
                </a:lnTo>
              </a:path>
              <a:path w="858520" h="79375">
                <a:moveTo>
                  <a:pt x="787298" y="78932"/>
                </a:moveTo>
                <a:lnTo>
                  <a:pt x="858134" y="7083"/>
                </a:lnTo>
              </a:path>
              <a:path w="858520" h="79375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 txBox="1"/>
          <p:nvPr/>
        </p:nvSpPr>
        <p:spPr>
          <a:xfrm>
            <a:off x="4309006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3227787" y="13369563"/>
            <a:ext cx="836930" cy="79375"/>
          </a:xfrm>
          <a:custGeom>
            <a:avLst/>
            <a:gdLst/>
            <a:ahLst/>
            <a:cxnLst/>
            <a:rect l="l" t="t" r="r" b="b"/>
            <a:pathLst>
              <a:path w="836929" h="79375">
                <a:moveTo>
                  <a:pt x="800453" y="28334"/>
                </a:moveTo>
                <a:lnTo>
                  <a:pt x="800453" y="0"/>
                </a:lnTo>
              </a:path>
              <a:path w="836929" h="79375">
                <a:moveTo>
                  <a:pt x="35418" y="28334"/>
                </a:moveTo>
                <a:lnTo>
                  <a:pt x="35418" y="0"/>
                </a:lnTo>
              </a:path>
              <a:path w="836929" h="79375">
                <a:moveTo>
                  <a:pt x="800453" y="42501"/>
                </a:moveTo>
                <a:lnTo>
                  <a:pt x="35418" y="42501"/>
                </a:lnTo>
              </a:path>
              <a:path w="836929" h="79375">
                <a:moveTo>
                  <a:pt x="765035" y="78932"/>
                </a:moveTo>
                <a:lnTo>
                  <a:pt x="836883" y="7083"/>
                </a:lnTo>
              </a:path>
              <a:path w="836929" h="79375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 txBox="1"/>
          <p:nvPr/>
        </p:nvSpPr>
        <p:spPr>
          <a:xfrm>
            <a:off x="3539923" y="13285232"/>
            <a:ext cx="2114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3210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7941457" y="13369563"/>
            <a:ext cx="858519" cy="79375"/>
          </a:xfrm>
          <a:custGeom>
            <a:avLst/>
            <a:gdLst/>
            <a:ahLst/>
            <a:cxnLst/>
            <a:rect l="l" t="t" r="r" b="b"/>
            <a:pathLst>
              <a:path w="858520" h="79375">
                <a:moveTo>
                  <a:pt x="35418" y="28334"/>
                </a:moveTo>
                <a:lnTo>
                  <a:pt x="35418" y="0"/>
                </a:lnTo>
              </a:path>
              <a:path w="858520" h="79375">
                <a:moveTo>
                  <a:pt x="821704" y="28334"/>
                </a:moveTo>
                <a:lnTo>
                  <a:pt x="821704" y="0"/>
                </a:lnTo>
              </a:path>
              <a:path w="858520" h="79375">
                <a:moveTo>
                  <a:pt x="35418" y="42501"/>
                </a:moveTo>
                <a:lnTo>
                  <a:pt x="821704" y="42501"/>
                </a:lnTo>
              </a:path>
              <a:path w="858520" h="79375">
                <a:moveTo>
                  <a:pt x="70836" y="7083"/>
                </a:moveTo>
                <a:lnTo>
                  <a:pt x="0" y="78932"/>
                </a:lnTo>
              </a:path>
              <a:path w="858520" h="79375">
                <a:moveTo>
                  <a:pt x="786286" y="78932"/>
                </a:moveTo>
                <a:lnTo>
                  <a:pt x="858134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 txBox="1"/>
          <p:nvPr/>
        </p:nvSpPr>
        <p:spPr>
          <a:xfrm>
            <a:off x="8257640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8727743" y="13369563"/>
            <a:ext cx="858519" cy="79375"/>
          </a:xfrm>
          <a:custGeom>
            <a:avLst/>
            <a:gdLst/>
            <a:ahLst/>
            <a:cxnLst/>
            <a:rect l="l" t="t" r="r" b="b"/>
            <a:pathLst>
              <a:path w="858520" h="79375">
                <a:moveTo>
                  <a:pt x="35418" y="28334"/>
                </a:moveTo>
                <a:lnTo>
                  <a:pt x="35418" y="0"/>
                </a:lnTo>
              </a:path>
              <a:path w="858520" h="79375">
                <a:moveTo>
                  <a:pt x="822716" y="28334"/>
                </a:moveTo>
                <a:lnTo>
                  <a:pt x="822716" y="0"/>
                </a:lnTo>
              </a:path>
              <a:path w="858520" h="79375">
                <a:moveTo>
                  <a:pt x="35418" y="42501"/>
                </a:moveTo>
                <a:lnTo>
                  <a:pt x="822716" y="42501"/>
                </a:lnTo>
              </a:path>
              <a:path w="858520" h="79375">
                <a:moveTo>
                  <a:pt x="71848" y="7083"/>
                </a:moveTo>
                <a:lnTo>
                  <a:pt x="0" y="78932"/>
                </a:lnTo>
              </a:path>
              <a:path w="858520" h="79375">
                <a:moveTo>
                  <a:pt x="786286" y="78932"/>
                </a:moveTo>
                <a:lnTo>
                  <a:pt x="858134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 txBox="1"/>
          <p:nvPr/>
        </p:nvSpPr>
        <p:spPr>
          <a:xfrm>
            <a:off x="9043927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9514029" y="13369563"/>
            <a:ext cx="866775" cy="79375"/>
          </a:xfrm>
          <a:custGeom>
            <a:avLst/>
            <a:gdLst/>
            <a:ahLst/>
            <a:cxnLst/>
            <a:rect l="l" t="t" r="r" b="b"/>
            <a:pathLst>
              <a:path w="866775" h="79375">
                <a:moveTo>
                  <a:pt x="36430" y="28334"/>
                </a:moveTo>
                <a:lnTo>
                  <a:pt x="36430" y="0"/>
                </a:lnTo>
              </a:path>
              <a:path w="866775" h="79375">
                <a:moveTo>
                  <a:pt x="829800" y="28334"/>
                </a:moveTo>
                <a:lnTo>
                  <a:pt x="829800" y="0"/>
                </a:lnTo>
              </a:path>
              <a:path w="866775" h="79375">
                <a:moveTo>
                  <a:pt x="36430" y="42501"/>
                </a:moveTo>
                <a:lnTo>
                  <a:pt x="829800" y="42501"/>
                </a:lnTo>
              </a:path>
              <a:path w="866775" h="79375">
                <a:moveTo>
                  <a:pt x="71848" y="7083"/>
                </a:moveTo>
                <a:lnTo>
                  <a:pt x="0" y="78932"/>
                </a:lnTo>
              </a:path>
              <a:path w="866775" h="79375">
                <a:moveTo>
                  <a:pt x="794381" y="78932"/>
                </a:moveTo>
                <a:lnTo>
                  <a:pt x="866230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 txBox="1"/>
          <p:nvPr/>
        </p:nvSpPr>
        <p:spPr>
          <a:xfrm>
            <a:off x="9834260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10308411" y="13369563"/>
            <a:ext cx="791845" cy="79375"/>
          </a:xfrm>
          <a:custGeom>
            <a:avLst/>
            <a:gdLst/>
            <a:ahLst/>
            <a:cxnLst/>
            <a:rect l="l" t="t" r="r" b="b"/>
            <a:pathLst>
              <a:path w="791845" h="79375">
                <a:moveTo>
                  <a:pt x="35418" y="28334"/>
                </a:moveTo>
                <a:lnTo>
                  <a:pt x="35418" y="0"/>
                </a:lnTo>
              </a:path>
              <a:path w="791845" h="79375">
                <a:moveTo>
                  <a:pt x="755927" y="28334"/>
                </a:moveTo>
                <a:lnTo>
                  <a:pt x="755927" y="0"/>
                </a:lnTo>
              </a:path>
              <a:path w="791845" h="79375">
                <a:moveTo>
                  <a:pt x="35418" y="42501"/>
                </a:moveTo>
                <a:lnTo>
                  <a:pt x="755927" y="42501"/>
                </a:lnTo>
              </a:path>
              <a:path w="791845" h="79375">
                <a:moveTo>
                  <a:pt x="71848" y="7083"/>
                </a:moveTo>
                <a:lnTo>
                  <a:pt x="0" y="78932"/>
                </a:lnTo>
              </a:path>
              <a:path w="791845" h="79375">
                <a:moveTo>
                  <a:pt x="719497" y="78932"/>
                </a:moveTo>
                <a:lnTo>
                  <a:pt x="791345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 txBox="1"/>
          <p:nvPr/>
        </p:nvSpPr>
        <p:spPr>
          <a:xfrm>
            <a:off x="10591200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3020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11027909" y="13369563"/>
            <a:ext cx="877569" cy="110489"/>
          </a:xfrm>
          <a:custGeom>
            <a:avLst/>
            <a:gdLst/>
            <a:ahLst/>
            <a:cxnLst/>
            <a:rect l="l" t="t" r="r" b="b"/>
            <a:pathLst>
              <a:path w="877570" h="110490">
                <a:moveTo>
                  <a:pt x="36430" y="28334"/>
                </a:moveTo>
                <a:lnTo>
                  <a:pt x="36430" y="0"/>
                </a:lnTo>
              </a:path>
              <a:path w="877570" h="110490">
                <a:moveTo>
                  <a:pt x="841943" y="110302"/>
                </a:moveTo>
                <a:lnTo>
                  <a:pt x="841943" y="0"/>
                </a:lnTo>
              </a:path>
              <a:path w="877570" h="110490">
                <a:moveTo>
                  <a:pt x="36430" y="42501"/>
                </a:moveTo>
                <a:lnTo>
                  <a:pt x="841943" y="42501"/>
                </a:lnTo>
              </a:path>
              <a:path w="877570" h="110490">
                <a:moveTo>
                  <a:pt x="71848" y="7083"/>
                </a:moveTo>
                <a:lnTo>
                  <a:pt x="0" y="78932"/>
                </a:lnTo>
              </a:path>
              <a:path w="877570" h="110490">
                <a:moveTo>
                  <a:pt x="806525" y="78932"/>
                </a:moveTo>
                <a:lnTo>
                  <a:pt x="877361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 txBox="1"/>
          <p:nvPr/>
        </p:nvSpPr>
        <p:spPr>
          <a:xfrm>
            <a:off x="11354212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11834434" y="13369563"/>
            <a:ext cx="834390" cy="79375"/>
          </a:xfrm>
          <a:custGeom>
            <a:avLst/>
            <a:gdLst/>
            <a:ahLst/>
            <a:cxnLst/>
            <a:rect l="l" t="t" r="r" b="b"/>
            <a:pathLst>
              <a:path w="834390" h="79375">
                <a:moveTo>
                  <a:pt x="35418" y="28334"/>
                </a:moveTo>
                <a:lnTo>
                  <a:pt x="35418" y="0"/>
                </a:lnTo>
              </a:path>
              <a:path w="834390" h="79375">
                <a:moveTo>
                  <a:pt x="798429" y="28334"/>
                </a:moveTo>
                <a:lnTo>
                  <a:pt x="798429" y="0"/>
                </a:lnTo>
              </a:path>
              <a:path w="834390" h="79375">
                <a:moveTo>
                  <a:pt x="35418" y="42501"/>
                </a:moveTo>
                <a:lnTo>
                  <a:pt x="798429" y="42501"/>
                </a:lnTo>
              </a:path>
              <a:path w="834390" h="79375">
                <a:moveTo>
                  <a:pt x="70836" y="7083"/>
                </a:moveTo>
                <a:lnTo>
                  <a:pt x="0" y="78932"/>
                </a:lnTo>
              </a:path>
              <a:path w="834390" h="79375">
                <a:moveTo>
                  <a:pt x="763011" y="78932"/>
                </a:moveTo>
                <a:lnTo>
                  <a:pt x="833847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 txBox="1"/>
          <p:nvPr/>
        </p:nvSpPr>
        <p:spPr>
          <a:xfrm>
            <a:off x="12138474" y="1328523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3200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892" name="object 892"/>
          <p:cNvGrpSpPr/>
          <p:nvPr/>
        </p:nvGrpSpPr>
        <p:grpSpPr>
          <a:xfrm>
            <a:off x="2048725" y="7027664"/>
            <a:ext cx="10914380" cy="6069330"/>
            <a:chOff x="2048725" y="7027664"/>
            <a:chExt cx="10914380" cy="6069330"/>
          </a:xfrm>
        </p:grpSpPr>
        <p:sp>
          <p:nvSpPr>
            <p:cNvPr id="893" name="object 893"/>
            <p:cNvSpPr/>
            <p:nvPr/>
          </p:nvSpPr>
          <p:spPr>
            <a:xfrm>
              <a:off x="2103509" y="7083322"/>
              <a:ext cx="10803890" cy="5959475"/>
            </a:xfrm>
            <a:custGeom>
              <a:avLst/>
              <a:gdLst/>
              <a:ahLst/>
              <a:cxnLst/>
              <a:rect l="l" t="t" r="r" b="b"/>
              <a:pathLst>
                <a:path w="10803890" h="5959475">
                  <a:moveTo>
                    <a:pt x="0" y="0"/>
                  </a:moveTo>
                  <a:lnTo>
                    <a:pt x="0" y="5959381"/>
                  </a:lnTo>
                  <a:lnTo>
                    <a:pt x="10803592" y="5959381"/>
                  </a:lnTo>
                  <a:lnTo>
                    <a:pt x="10803592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4" name="object 89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476971" y="7027664"/>
              <a:ext cx="57681" cy="57681"/>
            </a:xfrm>
            <a:prstGeom prst="rect">
              <a:avLst/>
            </a:prstGeom>
          </p:spPr>
        </p:pic>
        <p:sp>
          <p:nvSpPr>
            <p:cNvPr id="895" name="object 895"/>
            <p:cNvSpPr/>
            <p:nvPr/>
          </p:nvSpPr>
          <p:spPr>
            <a:xfrm>
              <a:off x="731910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731910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7315059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7315059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7311011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7311011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7306963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7306963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730392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730392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7301903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7301903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730089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730089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729987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729987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729987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729987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730089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730089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7301903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7301903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7303927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7303927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7306963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7306963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7311011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7311011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7315059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7315059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731910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731910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749822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7498222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7493162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5059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5059" y="0"/>
                  </a:lnTo>
                  <a:close/>
                </a:path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7493162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  <a:path w="24765" h="1269">
                  <a:moveTo>
                    <a:pt x="5059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7489114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7489114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  <a:path w="32384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7486078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7486078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748304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748304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7481019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7481019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7480007" y="13058895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1011" y="0"/>
                  </a:moveTo>
                  <a:lnTo>
                    <a:pt x="0" y="5059"/>
                  </a:lnTo>
                  <a:lnTo>
                    <a:pt x="50597" y="5059"/>
                  </a:lnTo>
                  <a:lnTo>
                    <a:pt x="1011" y="0"/>
                  </a:lnTo>
                  <a:close/>
                </a:path>
                <a:path w="50800" h="5080">
                  <a:moveTo>
                    <a:pt x="49585" y="0"/>
                  </a:moveTo>
                  <a:lnTo>
                    <a:pt x="1011" y="0"/>
                  </a:lnTo>
                  <a:lnTo>
                    <a:pt x="50597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7480007" y="13058895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49585" y="0"/>
                  </a:moveTo>
                  <a:lnTo>
                    <a:pt x="1011" y="0"/>
                  </a:lnTo>
                  <a:lnTo>
                    <a:pt x="50597" y="5059"/>
                  </a:lnTo>
                  <a:lnTo>
                    <a:pt x="49585" y="0"/>
                  </a:lnTo>
                  <a:close/>
                </a:path>
                <a:path w="50800" h="5080">
                  <a:moveTo>
                    <a:pt x="1011" y="0"/>
                  </a:moveTo>
                  <a:lnTo>
                    <a:pt x="50597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7478995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7478995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7478995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7478995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7480007" y="13073062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0800" h="5080">
                  <a:moveTo>
                    <a:pt x="50597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7480007" y="13073062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50597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0597" y="0"/>
                  </a:lnTo>
                  <a:close/>
                </a:path>
                <a:path w="5080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7481019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7481019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7483043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7483043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7486078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7486078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7489114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0" y="0"/>
                  </a:moveTo>
                  <a:lnTo>
                    <a:pt x="4047" y="3035"/>
                  </a:lnTo>
                  <a:lnTo>
                    <a:pt x="28334" y="3035"/>
                  </a:lnTo>
                  <a:lnTo>
                    <a:pt x="0" y="0"/>
                  </a:lnTo>
                  <a:close/>
                </a:path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7489114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  <a:path w="32384" h="3175">
                  <a:moveTo>
                    <a:pt x="0" y="0"/>
                  </a:moveTo>
                  <a:lnTo>
                    <a:pt x="28334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7493162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7493162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749822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7498222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7300891" y="13041691"/>
              <a:ext cx="231140" cy="52069"/>
            </a:xfrm>
            <a:custGeom>
              <a:avLst/>
              <a:gdLst/>
              <a:ahLst/>
              <a:cxnLst/>
              <a:rect l="l" t="t" r="r" b="b"/>
              <a:pathLst>
                <a:path w="231140" h="52069">
                  <a:moveTo>
                    <a:pt x="230724" y="25804"/>
                  </a:moveTo>
                  <a:lnTo>
                    <a:pt x="228697" y="15760"/>
                  </a:lnTo>
                  <a:lnTo>
                    <a:pt x="223166" y="7558"/>
                  </a:lnTo>
                  <a:lnTo>
                    <a:pt x="214964" y="2027"/>
                  </a:lnTo>
                  <a:lnTo>
                    <a:pt x="204920" y="0"/>
                  </a:lnTo>
                  <a:lnTo>
                    <a:pt x="194875" y="2027"/>
                  </a:lnTo>
                  <a:lnTo>
                    <a:pt x="186673" y="7558"/>
                  </a:lnTo>
                  <a:lnTo>
                    <a:pt x="181143" y="15760"/>
                  </a:lnTo>
                  <a:lnTo>
                    <a:pt x="179115" y="25804"/>
                  </a:lnTo>
                  <a:lnTo>
                    <a:pt x="181143" y="35849"/>
                  </a:lnTo>
                  <a:lnTo>
                    <a:pt x="186673" y="44051"/>
                  </a:lnTo>
                  <a:lnTo>
                    <a:pt x="194875" y="49581"/>
                  </a:lnTo>
                  <a:lnTo>
                    <a:pt x="204920" y="51609"/>
                  </a:lnTo>
                  <a:lnTo>
                    <a:pt x="214964" y="49581"/>
                  </a:lnTo>
                  <a:lnTo>
                    <a:pt x="223166" y="44051"/>
                  </a:lnTo>
                  <a:lnTo>
                    <a:pt x="228697" y="35849"/>
                  </a:lnTo>
                  <a:lnTo>
                    <a:pt x="230724" y="25804"/>
                  </a:lnTo>
                </a:path>
                <a:path w="23114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7139991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5059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5059" y="0"/>
                  </a:lnTo>
                  <a:close/>
                </a:path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7139991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  <a:path w="15240" h="1269">
                  <a:moveTo>
                    <a:pt x="505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713594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713594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7131895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7131895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7127848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7127848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7125824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2023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2023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2023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7125824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2023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2023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7122788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3035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3035" y="0"/>
                  </a:lnTo>
                  <a:close/>
                </a:path>
                <a:path w="50165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7122788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  <a:path w="50165" h="4444">
                  <a:moveTo>
                    <a:pt x="3035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712177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712177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7121776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7121776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7121776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7121776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712177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712177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7122788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3035" y="4047"/>
                  </a:lnTo>
                  <a:lnTo>
                    <a:pt x="47561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7122788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756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7125824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2023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7125824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7127848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7127848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7131895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7131895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713594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713594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7139991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7139991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7122788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696188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696188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6956828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6956828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6952780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4" h="3175">
                  <a:moveTo>
                    <a:pt x="27322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6952780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27322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7322" y="0"/>
                  </a:lnTo>
                  <a:close/>
                </a:path>
                <a:path w="32384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6949744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6949744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694670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694670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6944684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6944684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6942660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694266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6942660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694266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6942660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694266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6942660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694266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6944684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6944684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6946708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6946708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6949744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6949744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6952780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6952780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2382" y="0"/>
                  </a:lnTo>
                  <a:close/>
                </a:path>
                <a:path w="32384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6956828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6956828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696188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696188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6943672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6782772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6782772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6778724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6778724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6774676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6774677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6770629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6770629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676759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676759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6765569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6765569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6764557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6764557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6763545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6763545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6763545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6763545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6764557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6764557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6765569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6765569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6767593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6767593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6770629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6770629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6774676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6774677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6778724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6778724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6782772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6782772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6764557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6603657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5059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5059" y="0"/>
                  </a:lnTo>
                  <a:close/>
                </a:path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6603657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  <a:path w="15240" h="1269">
                  <a:moveTo>
                    <a:pt x="505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6599609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6599609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6595561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6595561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6591513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6591514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6588477" y="1305079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3035" y="0"/>
                  </a:moveTo>
                  <a:lnTo>
                    <a:pt x="0" y="4047"/>
                  </a:lnTo>
                  <a:lnTo>
                    <a:pt x="45537" y="4047"/>
                  </a:lnTo>
                  <a:lnTo>
                    <a:pt x="3035" y="0"/>
                  </a:lnTo>
                  <a:close/>
                </a:path>
                <a:path w="45720" h="4444">
                  <a:moveTo>
                    <a:pt x="42501" y="0"/>
                  </a:moveTo>
                  <a:lnTo>
                    <a:pt x="3035" y="0"/>
                  </a:lnTo>
                  <a:lnTo>
                    <a:pt x="45537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6588478" y="1305079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42501" y="0"/>
                  </a:moveTo>
                  <a:lnTo>
                    <a:pt x="3035" y="0"/>
                  </a:lnTo>
                  <a:lnTo>
                    <a:pt x="45537" y="4047"/>
                  </a:lnTo>
                  <a:lnTo>
                    <a:pt x="42501" y="0"/>
                  </a:lnTo>
                  <a:close/>
                </a:path>
                <a:path w="45720" h="4444">
                  <a:moveTo>
                    <a:pt x="3035" y="0"/>
                  </a:moveTo>
                  <a:lnTo>
                    <a:pt x="45537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6586453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5" h="4444">
                  <a:moveTo>
                    <a:pt x="47561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6586454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7561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  <a:path w="50165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6585442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6585442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6585442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0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6585442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  <a:path w="52070" h="4444">
                  <a:moveTo>
                    <a:pt x="0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6585442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6585442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6585442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6585442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6586453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2023" y="4047"/>
                  </a:lnTo>
                  <a:lnTo>
                    <a:pt x="47561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6586454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7561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6588477" y="13082170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720" h="4444">
                  <a:moveTo>
                    <a:pt x="45537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6588478" y="1308216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45537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5537" y="0"/>
                  </a:lnTo>
                  <a:close/>
                </a:path>
                <a:path w="45720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6591513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6591514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6595561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6595561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6599609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6599609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6603657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6603657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6586454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6425553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6425554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642049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6420494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6416446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6416446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6413410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6413410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6410374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6410374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6408350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6408350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640632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640632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6406326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6406326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6406326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6406326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640632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640632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6408350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6408350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6410374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6410374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6413410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6413410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6416446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6416446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642049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6420494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6425553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6425554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6407338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624643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624643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6242390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6242390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6238342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6238343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6234294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6234295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623125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6231259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6229235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6229235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6228223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6228223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622721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622721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622721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622721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6228223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6228223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6229235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6229235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6231258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6231259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6234294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6234295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6238342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6238343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6242390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6242390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624643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624643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6228223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6067322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5059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5059" y="0"/>
                  </a:lnTo>
                  <a:close/>
                </a:path>
                <a:path w="15239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067323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  <a:path w="15239" h="1269">
                  <a:moveTo>
                    <a:pt x="505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063275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063275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59227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59227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055179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55179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214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05214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50119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4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50120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  <a:path w="50164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6049107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6049108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049107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0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049108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  <a:path w="52070" h="4444">
                  <a:moveTo>
                    <a:pt x="0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6049107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049108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6049107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6049108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6050119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050120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  <a:path w="50164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052143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052143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055179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6055179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6059227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6059227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6063275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6063275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6067322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5239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6067323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  <a:path w="15239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6049108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5889219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5889219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5884159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5884160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5880111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5880112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5877075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5877076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5874040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5874040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5872016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5872016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5869992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5869992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5869992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5869992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5869992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5869992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5869992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5869992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5872016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5872016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5874040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5874040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5877075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5877076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5880111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880112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884159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5884160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889219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5889219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5871004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5710103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5710104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5706056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5706056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5700996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5059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5059" y="0"/>
                  </a:lnTo>
                  <a:close/>
                </a:path>
                <a:path w="32385" h="3175">
                  <a:moveTo>
                    <a:pt x="28334" y="0"/>
                  </a:moveTo>
                  <a:lnTo>
                    <a:pt x="5059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5700996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28334" y="0"/>
                  </a:moveTo>
                  <a:lnTo>
                    <a:pt x="5059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  <a:path w="32385" h="3175">
                  <a:moveTo>
                    <a:pt x="5059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5697960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5697960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5694924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5694925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5692901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5692901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569188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569188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5690877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5690877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5690877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5690877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569188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569188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5692901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5692901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5694924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5694925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5697960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5697960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5700996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0" y="0"/>
                  </a:moveTo>
                  <a:lnTo>
                    <a:pt x="5059" y="3035"/>
                  </a:lnTo>
                  <a:lnTo>
                    <a:pt x="28334" y="3035"/>
                  </a:lnTo>
                  <a:lnTo>
                    <a:pt x="0" y="0"/>
                  </a:lnTo>
                  <a:close/>
                </a:path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5700996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  <a:path w="32385" h="3175">
                  <a:moveTo>
                    <a:pt x="0" y="0"/>
                  </a:moveTo>
                  <a:lnTo>
                    <a:pt x="28334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5706056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5706056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5710103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5710104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5691889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553098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553098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5526941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5526941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5522893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5522893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5518845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5518845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5515809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5515809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513785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4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513785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  <a:path w="50164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5512773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5512773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551176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551176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551176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551176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5512773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5512773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5513785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5513785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  <a:path w="50164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5515809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5515809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5518845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5518845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5522893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5522893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5526941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5526941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553098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553098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5512773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5352885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5352885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5347825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5347825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5343777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5343777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5340742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5340742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533770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533770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5335682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5335682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5333658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5333658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5333658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5333658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5333658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5333658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5333658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5333658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5335682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5335682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5337706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5337706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5340742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5340742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5343777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5343777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347825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347825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352885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352885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334670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173769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173770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168710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5059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5059" y="0"/>
                  </a:lnTo>
                  <a:close/>
                </a:path>
                <a:path w="24764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168710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  <a:path w="24764" h="1269">
                  <a:moveTo>
                    <a:pt x="5059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164662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5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164662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  <a:path w="32385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161626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161626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158590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158590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156566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156567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155554" y="13058895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1011" y="0"/>
                  </a:moveTo>
                  <a:lnTo>
                    <a:pt x="0" y="5059"/>
                  </a:lnTo>
                  <a:lnTo>
                    <a:pt x="50597" y="5059"/>
                  </a:lnTo>
                  <a:lnTo>
                    <a:pt x="1011" y="0"/>
                  </a:lnTo>
                  <a:close/>
                </a:path>
                <a:path w="50800" h="5080">
                  <a:moveTo>
                    <a:pt x="49585" y="0"/>
                  </a:moveTo>
                  <a:lnTo>
                    <a:pt x="1011" y="0"/>
                  </a:lnTo>
                  <a:lnTo>
                    <a:pt x="50597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155555" y="13058895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49585" y="0"/>
                  </a:moveTo>
                  <a:lnTo>
                    <a:pt x="1011" y="0"/>
                  </a:lnTo>
                  <a:lnTo>
                    <a:pt x="50597" y="5059"/>
                  </a:lnTo>
                  <a:lnTo>
                    <a:pt x="49585" y="0"/>
                  </a:lnTo>
                  <a:close/>
                </a:path>
                <a:path w="50800" h="5080">
                  <a:moveTo>
                    <a:pt x="1011" y="0"/>
                  </a:moveTo>
                  <a:lnTo>
                    <a:pt x="50597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154542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154543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154542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154543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155554" y="13073062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0800" h="5080">
                  <a:moveTo>
                    <a:pt x="50597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155555" y="13073062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50597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0597" y="0"/>
                  </a:lnTo>
                  <a:close/>
                </a:path>
                <a:path w="5080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156566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156567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158590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158590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161626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161626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164662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0" y="0"/>
                  </a:moveTo>
                  <a:lnTo>
                    <a:pt x="4047" y="3035"/>
                  </a:lnTo>
                  <a:lnTo>
                    <a:pt x="28334" y="3035"/>
                  </a:lnTo>
                  <a:lnTo>
                    <a:pt x="0" y="0"/>
                  </a:lnTo>
                  <a:close/>
                </a:path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164662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  <a:path w="32385" h="3175">
                  <a:moveTo>
                    <a:pt x="0" y="0"/>
                  </a:moveTo>
                  <a:lnTo>
                    <a:pt x="28334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168710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168710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173769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173770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155555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4994654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4994654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4990606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4990607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4986558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4986559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4982511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4982511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4979475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4979475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4977451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4977451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497643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497643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4975427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4975427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4975427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4975427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497643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497643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4977451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4977451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4979475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4979475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4982511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4982511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2" name="object 138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370524" y="7027664"/>
              <a:ext cx="58693" cy="57681"/>
            </a:xfrm>
            <a:prstGeom prst="rect">
              <a:avLst/>
            </a:prstGeom>
          </p:spPr>
        </p:pic>
        <p:sp>
          <p:nvSpPr>
            <p:cNvPr id="1383" name="object 1383"/>
            <p:cNvSpPr/>
            <p:nvPr/>
          </p:nvSpPr>
          <p:spPr>
            <a:xfrm>
              <a:off x="4986558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4986559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4990606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4990607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4994654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4994654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4976439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481655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481655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4811491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4811491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4807443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4807443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4803395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4803395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480137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2023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2023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2023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4801372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2023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2023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4798335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3035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3035" y="0"/>
                  </a:lnTo>
                  <a:close/>
                </a:path>
                <a:path w="50164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4798336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  <a:path w="50164" h="4444">
                  <a:moveTo>
                    <a:pt x="3035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4797324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4797324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479732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479732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479732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479732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4797324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4797324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4798335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0" y="0"/>
                  </a:moveTo>
                  <a:lnTo>
                    <a:pt x="3035" y="4047"/>
                  </a:lnTo>
                  <a:lnTo>
                    <a:pt x="47561" y="4047"/>
                  </a:lnTo>
                  <a:lnTo>
                    <a:pt x="0" y="0"/>
                  </a:lnTo>
                  <a:close/>
                </a:path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4798336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  <a:path w="50164" h="4444">
                  <a:moveTo>
                    <a:pt x="0" y="0"/>
                  </a:moveTo>
                  <a:lnTo>
                    <a:pt x="4756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4801371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2023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4801372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4803395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4803395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4807443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4807443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4811491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4811491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481655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481655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4798336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4637435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4637435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4632375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4632376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4628328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5" h="3175">
                  <a:moveTo>
                    <a:pt x="27322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4628328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27322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7322" y="0"/>
                  </a:lnTo>
                  <a:close/>
                </a:path>
                <a:path w="32385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4625292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4625292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462225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462225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4620232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4620232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4618208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4618208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4618208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4618208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4618208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4618208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4618208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4618208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4620232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4620232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4622256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4622256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4625292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4625292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4628328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4628328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2382" y="0"/>
                  </a:lnTo>
                  <a:close/>
                </a:path>
                <a:path w="32385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4632375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4632376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4637435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4637435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4619220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4458320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4458320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4454272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4454272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4450224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4450224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4446176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4446177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444314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444314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4441117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4441117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444010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444010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4439093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4439093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4439093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4439093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444010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444010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4441117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4441117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4443141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4443141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4446176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4446177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4450224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4450224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4454272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4454272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4458320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4458320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4440105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4279204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5059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5059" y="0"/>
                  </a:lnTo>
                  <a:close/>
                </a:path>
                <a:path w="15239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4279205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  <a:path w="15239" h="1269">
                  <a:moveTo>
                    <a:pt x="505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4275157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4275157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4271109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4271109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4267061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4267061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4264025" y="1305079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3035" y="0"/>
                  </a:moveTo>
                  <a:lnTo>
                    <a:pt x="0" y="4047"/>
                  </a:lnTo>
                  <a:lnTo>
                    <a:pt x="45537" y="4047"/>
                  </a:lnTo>
                  <a:lnTo>
                    <a:pt x="3035" y="0"/>
                  </a:lnTo>
                  <a:close/>
                </a:path>
                <a:path w="45720" h="4444">
                  <a:moveTo>
                    <a:pt x="42501" y="0"/>
                  </a:moveTo>
                  <a:lnTo>
                    <a:pt x="3035" y="0"/>
                  </a:lnTo>
                  <a:lnTo>
                    <a:pt x="45537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4264025" y="1305079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42501" y="0"/>
                  </a:moveTo>
                  <a:lnTo>
                    <a:pt x="3035" y="0"/>
                  </a:lnTo>
                  <a:lnTo>
                    <a:pt x="45537" y="4047"/>
                  </a:lnTo>
                  <a:lnTo>
                    <a:pt x="42501" y="0"/>
                  </a:lnTo>
                  <a:close/>
                </a:path>
                <a:path w="45720" h="4444">
                  <a:moveTo>
                    <a:pt x="3035" y="0"/>
                  </a:moveTo>
                  <a:lnTo>
                    <a:pt x="45537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4262001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4" h="4444">
                  <a:moveTo>
                    <a:pt x="47561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4262001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7561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  <a:path w="50164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426098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426098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4260989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0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4260989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  <a:path w="52070" h="4444">
                  <a:moveTo>
                    <a:pt x="0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4260989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4260989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426098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426098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4262001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0" y="0"/>
                  </a:moveTo>
                  <a:lnTo>
                    <a:pt x="2023" y="4047"/>
                  </a:lnTo>
                  <a:lnTo>
                    <a:pt x="47561" y="4047"/>
                  </a:lnTo>
                  <a:lnTo>
                    <a:pt x="0" y="0"/>
                  </a:lnTo>
                  <a:close/>
                </a:path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4262001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  <a:path w="50164" h="4444">
                  <a:moveTo>
                    <a:pt x="0" y="0"/>
                  </a:moveTo>
                  <a:lnTo>
                    <a:pt x="47561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4264025" y="13082170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720" h="4444">
                  <a:moveTo>
                    <a:pt x="45537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4264025" y="1308216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45537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5537" y="0"/>
                  </a:lnTo>
                  <a:close/>
                </a:path>
                <a:path w="45720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4267061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4267061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4271109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4271109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4275157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4275157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4279204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5239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4279205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  <a:path w="15239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4262001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410110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410110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4096041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4096041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4091994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4091994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4088958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4088958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4085922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4085922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4083898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4083898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4081874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4081874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408187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408187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408187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408187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4081874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4081874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4083898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4083898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4085922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4085922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4088958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7" name="object 154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265089" y="7027664"/>
              <a:ext cx="57681" cy="57681"/>
            </a:xfrm>
            <a:prstGeom prst="rect">
              <a:avLst/>
            </a:prstGeom>
          </p:spPr>
        </p:pic>
        <p:sp>
          <p:nvSpPr>
            <p:cNvPr id="1548" name="object 1548"/>
            <p:cNvSpPr/>
            <p:nvPr/>
          </p:nvSpPr>
          <p:spPr>
            <a:xfrm>
              <a:off x="4088958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4091994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4091994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4096041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4096041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410110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410110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4082886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392198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392198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3917938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3917938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3913890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3913890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3909842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3909842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390680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390680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3904782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3904783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390377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390377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390275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390275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390275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390275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390377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390377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3904782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3904783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3906806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3906807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3909842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3909842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3913890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3913890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3917938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3917938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392198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392198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3903771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3742870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5059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5059" y="0"/>
                  </a:lnTo>
                  <a:close/>
                </a:path>
                <a:path w="15239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3742870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  <a:path w="15239" h="1269">
                  <a:moveTo>
                    <a:pt x="505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3738822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373882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3734775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3734775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3730727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3730727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372769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372769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3725667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4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3725667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  <a:path w="50164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372465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372465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3724655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0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3724655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  <a:path w="52070" h="4444">
                  <a:moveTo>
                    <a:pt x="0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3724655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3724655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372465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372465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3725667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3725667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  <a:path w="50164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3727691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3727691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3730727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3730727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3734775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3734775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3738822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373882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3742870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5239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3742870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  <a:path w="15239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3724655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3564767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3564767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3559707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3559707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3555659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3555659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3552623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3552624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354958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354958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3547564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3547564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3545540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3545540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3545540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3545540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3545540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3545540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3545540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3545540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3547564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3547564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3549588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3549588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3552623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3552624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3555659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3555659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3559707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3559707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3564767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3564767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3546552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338565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3385652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3381604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3381604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3376544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5059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5059" y="0"/>
                  </a:lnTo>
                  <a:close/>
                </a:path>
                <a:path w="32385" h="3175">
                  <a:moveTo>
                    <a:pt x="28334" y="0"/>
                  </a:moveTo>
                  <a:lnTo>
                    <a:pt x="5059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3376544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28334" y="0"/>
                  </a:moveTo>
                  <a:lnTo>
                    <a:pt x="5059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  <a:path w="32385" h="3175">
                  <a:moveTo>
                    <a:pt x="5059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3373508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3373508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3370472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3370472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3368448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3368448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336743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336743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336642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336642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336642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336642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336743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336743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3368448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3368448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3370472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3370472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3373508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3373508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3376544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0" y="0"/>
                  </a:moveTo>
                  <a:lnTo>
                    <a:pt x="5059" y="3035"/>
                  </a:lnTo>
                  <a:lnTo>
                    <a:pt x="28334" y="3035"/>
                  </a:lnTo>
                  <a:lnTo>
                    <a:pt x="0" y="0"/>
                  </a:lnTo>
                  <a:close/>
                </a:path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3376544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  <a:path w="32385" h="3175">
                  <a:moveTo>
                    <a:pt x="0" y="0"/>
                  </a:moveTo>
                  <a:lnTo>
                    <a:pt x="28334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3381604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3381604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338565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3385652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3367436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320653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320653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3202488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4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3202488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4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3198440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3198441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3194393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5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3194393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5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319135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319135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3189333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4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3189333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  <a:path w="50164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318832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318832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69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318730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5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318730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318730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318730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318832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69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318832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69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3189333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3189333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  <a:path w="50164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0" name="object 171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158642" y="7027664"/>
              <a:ext cx="58693" cy="57681"/>
            </a:xfrm>
            <a:prstGeom prst="rect">
              <a:avLst/>
            </a:prstGeom>
          </p:spPr>
        </p:pic>
        <p:sp>
          <p:nvSpPr>
            <p:cNvPr id="1711" name="object 1711"/>
            <p:cNvSpPr/>
            <p:nvPr/>
          </p:nvSpPr>
          <p:spPr>
            <a:xfrm>
              <a:off x="3191357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3191357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3194393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5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3194393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3198440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3198441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3202488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3202488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4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320653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320653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3188321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3028433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5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3028433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5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302337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4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302337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4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3019325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3019325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3016289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3016289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301325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301325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3011229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3011230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300920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69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300920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69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3009206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5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3009206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5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3009206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3009206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5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300920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69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300920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69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3011229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3011230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3013253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3013253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3016289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3016289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3019325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3019325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302337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302337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4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3028433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3028433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5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3010218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2849317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2849317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5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2844257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5059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5059" y="0"/>
                  </a:lnTo>
                  <a:close/>
                </a:path>
                <a:path w="24764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2844258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  <a:path w="24764" h="1269">
                  <a:moveTo>
                    <a:pt x="5059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2840210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5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2840210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  <a:path w="32385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2837174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2837174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283413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283413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2832114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2832114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2831102" y="13058895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1011" y="0"/>
                  </a:moveTo>
                  <a:lnTo>
                    <a:pt x="0" y="5059"/>
                  </a:lnTo>
                  <a:lnTo>
                    <a:pt x="50597" y="5059"/>
                  </a:lnTo>
                  <a:lnTo>
                    <a:pt x="1011" y="0"/>
                  </a:lnTo>
                  <a:close/>
                </a:path>
                <a:path w="50800" h="5080">
                  <a:moveTo>
                    <a:pt x="49585" y="0"/>
                  </a:moveTo>
                  <a:lnTo>
                    <a:pt x="1011" y="0"/>
                  </a:lnTo>
                  <a:lnTo>
                    <a:pt x="50597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2831102" y="13058895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49585" y="0"/>
                  </a:moveTo>
                  <a:lnTo>
                    <a:pt x="1011" y="0"/>
                  </a:lnTo>
                  <a:lnTo>
                    <a:pt x="50597" y="5059"/>
                  </a:lnTo>
                  <a:lnTo>
                    <a:pt x="49585" y="0"/>
                  </a:lnTo>
                  <a:close/>
                </a:path>
                <a:path w="50800" h="5080">
                  <a:moveTo>
                    <a:pt x="1011" y="0"/>
                  </a:moveTo>
                  <a:lnTo>
                    <a:pt x="50597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2830090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5" h="4444">
                  <a:moveTo>
                    <a:pt x="51609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2830090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51609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5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2830090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0" y="0"/>
                  </a:moveTo>
                  <a:lnTo>
                    <a:pt x="1011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2830090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5" h="5080">
                  <a:moveTo>
                    <a:pt x="0" y="0"/>
                  </a:moveTo>
                  <a:lnTo>
                    <a:pt x="51609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2831102" y="13073062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0800" h="5080">
                  <a:moveTo>
                    <a:pt x="50597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2831102" y="13073062"/>
              <a:ext cx="50800" cy="5080"/>
            </a:xfrm>
            <a:custGeom>
              <a:avLst/>
              <a:gdLst/>
              <a:ahLst/>
              <a:cxnLst/>
              <a:rect l="l" t="t" r="r" b="b"/>
              <a:pathLst>
                <a:path w="50800" h="5080">
                  <a:moveTo>
                    <a:pt x="50597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0597" y="0"/>
                  </a:lnTo>
                  <a:close/>
                </a:path>
                <a:path w="5080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2832114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2832114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2834138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2834138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2837174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2837174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2840210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0" y="0"/>
                  </a:moveTo>
                  <a:lnTo>
                    <a:pt x="4047" y="3035"/>
                  </a:lnTo>
                  <a:lnTo>
                    <a:pt x="28334" y="3035"/>
                  </a:lnTo>
                  <a:lnTo>
                    <a:pt x="0" y="0"/>
                  </a:lnTo>
                  <a:close/>
                </a:path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2840210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  <a:path w="32385" h="3175">
                  <a:moveTo>
                    <a:pt x="0" y="0"/>
                  </a:moveTo>
                  <a:lnTo>
                    <a:pt x="28334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2844257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2844258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2849317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2849317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5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2831102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249209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5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249209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5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2487039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4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2487039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4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2482991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2482991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2478943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5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2478943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5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2476919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2023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2023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2023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2476919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2023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2023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2473883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3035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3035" y="0"/>
                  </a:lnTo>
                  <a:close/>
                </a:path>
                <a:path w="50164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2473883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  <a:path w="50164" h="4444">
                  <a:moveTo>
                    <a:pt x="3035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247287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247287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69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247287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5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247287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5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247287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247287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5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247287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69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247287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69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2473883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0" y="0"/>
                  </a:moveTo>
                  <a:lnTo>
                    <a:pt x="3035" y="4047"/>
                  </a:lnTo>
                  <a:lnTo>
                    <a:pt x="47561" y="4047"/>
                  </a:lnTo>
                  <a:lnTo>
                    <a:pt x="0" y="0"/>
                  </a:lnTo>
                  <a:close/>
                </a:path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2473883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4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  <a:path w="50164" h="4444">
                  <a:moveTo>
                    <a:pt x="0" y="0"/>
                  </a:moveTo>
                  <a:lnTo>
                    <a:pt x="4756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2476919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2023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2476919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2478943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5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2478943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2482991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2482991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2487039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2487039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4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249209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249209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5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2473883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2312983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2312983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5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230792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4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230792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4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2303875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5" h="3175">
                  <a:moveTo>
                    <a:pt x="27322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2303876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27322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7322" y="0"/>
                  </a:lnTo>
                  <a:close/>
                </a:path>
                <a:path w="32385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2300840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2300840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2297804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2297804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2295780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2295780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229375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69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229375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69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2293756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5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2293756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5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2293756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2293756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5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229375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69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229375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69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2295780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2295780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2297804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2297804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2300840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2300840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7" name="object 184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053207" y="7027664"/>
              <a:ext cx="57681" cy="57681"/>
            </a:xfrm>
            <a:prstGeom prst="rect">
              <a:avLst/>
            </a:prstGeom>
          </p:spPr>
        </p:pic>
        <p:sp>
          <p:nvSpPr>
            <p:cNvPr id="1848" name="object 1848"/>
            <p:cNvSpPr/>
            <p:nvPr/>
          </p:nvSpPr>
          <p:spPr>
            <a:xfrm>
              <a:off x="2300840" y="13086217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60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2303875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2303876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5" h="3175">
                  <a:moveTo>
                    <a:pt x="32382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2382" y="0"/>
                  </a:lnTo>
                  <a:close/>
                </a:path>
                <a:path w="32385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230792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230792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4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2312983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2312983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5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2294768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213386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213386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2129820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4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2129820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4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2125772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2125772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2121724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2121724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211868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211868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2116664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2116665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2115653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2115653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211464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5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211464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211464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211464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2115653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2115653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2116664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2116665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2118688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2118688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2121724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2121724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2125772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2125772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2129820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2129820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4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213386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213386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2115653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821367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8213672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8208611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8208612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8204564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8204564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8201528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8201528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8198492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8198492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8196468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8196468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8194444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8194444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819444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819444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819444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819444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8194444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8194444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8196468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8196468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8198492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8198492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8201528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8201528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8204564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8204564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8208611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8208612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821367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8213672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8391775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5059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5059" y="0"/>
                  </a:lnTo>
                  <a:close/>
                </a:path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8391775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  <a:path w="15240" h="1269">
                  <a:moveTo>
                    <a:pt x="505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8387727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8387727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8383679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8383679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8379631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8379632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8376595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837659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8374571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5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8374572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  <a:path w="50165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8373560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8373560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8373560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0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8373560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  <a:path w="52070" h="4444">
                  <a:moveTo>
                    <a:pt x="0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8373560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8373560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8373560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8373560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8374571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8374572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8376595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8376596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8379631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8379632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8383679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8383679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8387727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8387727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8391775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8391775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8195456" y="13041691"/>
              <a:ext cx="229870" cy="52069"/>
            </a:xfrm>
            <a:custGeom>
              <a:avLst/>
              <a:gdLst/>
              <a:ahLst/>
              <a:cxnLst/>
              <a:rect l="l" t="t" r="r" b="b"/>
              <a:pathLst>
                <a:path w="229870" h="52069">
                  <a:moveTo>
                    <a:pt x="229712" y="25804"/>
                  </a:moveTo>
                  <a:lnTo>
                    <a:pt x="227685" y="15760"/>
                  </a:lnTo>
                  <a:lnTo>
                    <a:pt x="222154" y="7558"/>
                  </a:lnTo>
                  <a:lnTo>
                    <a:pt x="213952" y="2027"/>
                  </a:lnTo>
                  <a:lnTo>
                    <a:pt x="203908" y="0"/>
                  </a:lnTo>
                  <a:lnTo>
                    <a:pt x="193863" y="2027"/>
                  </a:lnTo>
                  <a:lnTo>
                    <a:pt x="185661" y="7558"/>
                  </a:lnTo>
                  <a:lnTo>
                    <a:pt x="180131" y="15760"/>
                  </a:lnTo>
                  <a:lnTo>
                    <a:pt x="178103" y="25804"/>
                  </a:lnTo>
                  <a:lnTo>
                    <a:pt x="180131" y="35849"/>
                  </a:lnTo>
                  <a:lnTo>
                    <a:pt x="185661" y="44051"/>
                  </a:lnTo>
                  <a:lnTo>
                    <a:pt x="193863" y="49581"/>
                  </a:lnTo>
                  <a:lnTo>
                    <a:pt x="203908" y="51609"/>
                  </a:lnTo>
                  <a:lnTo>
                    <a:pt x="213952" y="49581"/>
                  </a:lnTo>
                  <a:lnTo>
                    <a:pt x="222154" y="44051"/>
                  </a:lnTo>
                  <a:lnTo>
                    <a:pt x="227685" y="35849"/>
                  </a:lnTo>
                  <a:lnTo>
                    <a:pt x="229712" y="25804"/>
                  </a:lnTo>
                </a:path>
                <a:path w="2298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803455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803455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8029496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5059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5059" y="0"/>
                  </a:lnTo>
                  <a:close/>
                </a:path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8029496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  <a:path w="24765" h="1269">
                  <a:moveTo>
                    <a:pt x="5059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8025448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8025449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  <a:path w="32384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8022412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8022413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801937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801937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8017353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8017353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801634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801634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801532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801532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801532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801532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801634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801634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8017353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8017353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8019376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8019377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8022412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8022413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8025448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0" y="0"/>
                  </a:moveTo>
                  <a:lnTo>
                    <a:pt x="4047" y="3035"/>
                  </a:lnTo>
                  <a:lnTo>
                    <a:pt x="28334" y="3035"/>
                  </a:lnTo>
                  <a:lnTo>
                    <a:pt x="0" y="0"/>
                  </a:lnTo>
                  <a:close/>
                </a:path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8025449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  <a:path w="32384" h="3175">
                  <a:moveTo>
                    <a:pt x="0" y="0"/>
                  </a:moveTo>
                  <a:lnTo>
                    <a:pt x="28334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8029496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8029496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803455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803455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8016341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7855440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785544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785139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785139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7847345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7847345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7843297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7843297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784026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784026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7838237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5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7838238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  <a:path w="50165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783722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783722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7836213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783621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7836213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783621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783722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783722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7838237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7838238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7840261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7840261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7843297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7843297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7847345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7847345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785139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785139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7855440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785544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7837226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7677337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7677337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7672277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7672278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7668229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7668230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7665193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7665194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766215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766215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7660134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7660134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7658110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7658110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7658110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7658110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7658110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7658110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7658110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7658110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7660134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7660134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7662158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7662158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7665193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7665194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7668229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7668230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7672277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7672278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7677337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7677337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7659122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7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7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9107224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9107225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9103176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9103177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9099128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9099129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9095081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9095081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9092045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9092045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9090021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9090021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908900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9089010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9087997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9087997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9087997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9087997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908900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9089010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9090021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9090021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9092045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9092045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9095081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9095081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9099128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9099129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9103176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9103177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9107224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9107225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9286339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9286340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9281280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9281280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9277232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4" h="3175">
                  <a:moveTo>
                    <a:pt x="27322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9277232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27322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7322" y="0"/>
                  </a:lnTo>
                  <a:close/>
                </a:path>
                <a:path w="32384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9274196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9274197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927116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927116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9269137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9269137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9267113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9267113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9267113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9267113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9267113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9267113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9267113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9267113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9269137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9269137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9271161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9271161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9274196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9274197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9277232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9277232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2382" y="0"/>
                  </a:lnTo>
                  <a:close/>
                </a:path>
                <a:path w="32384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9281280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9281280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9286339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9286340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9089010" y="13041691"/>
              <a:ext cx="231140" cy="52069"/>
            </a:xfrm>
            <a:custGeom>
              <a:avLst/>
              <a:gdLst/>
              <a:ahLst/>
              <a:cxnLst/>
              <a:rect l="l" t="t" r="r" b="b"/>
              <a:pathLst>
                <a:path w="231140" h="52069">
                  <a:moveTo>
                    <a:pt x="230724" y="25804"/>
                  </a:moveTo>
                  <a:lnTo>
                    <a:pt x="228697" y="15760"/>
                  </a:lnTo>
                  <a:lnTo>
                    <a:pt x="223166" y="7558"/>
                  </a:lnTo>
                  <a:lnTo>
                    <a:pt x="214964" y="2027"/>
                  </a:lnTo>
                  <a:lnTo>
                    <a:pt x="204920" y="0"/>
                  </a:lnTo>
                  <a:lnTo>
                    <a:pt x="194875" y="2027"/>
                  </a:lnTo>
                  <a:lnTo>
                    <a:pt x="186673" y="7558"/>
                  </a:lnTo>
                  <a:lnTo>
                    <a:pt x="181143" y="15760"/>
                  </a:lnTo>
                  <a:lnTo>
                    <a:pt x="179115" y="25804"/>
                  </a:lnTo>
                  <a:lnTo>
                    <a:pt x="181143" y="35849"/>
                  </a:lnTo>
                  <a:lnTo>
                    <a:pt x="186673" y="44051"/>
                  </a:lnTo>
                  <a:lnTo>
                    <a:pt x="194875" y="49581"/>
                  </a:lnTo>
                  <a:lnTo>
                    <a:pt x="204920" y="51609"/>
                  </a:lnTo>
                  <a:lnTo>
                    <a:pt x="214964" y="49581"/>
                  </a:lnTo>
                  <a:lnTo>
                    <a:pt x="223166" y="44051"/>
                  </a:lnTo>
                  <a:lnTo>
                    <a:pt x="228697" y="35849"/>
                  </a:lnTo>
                  <a:lnTo>
                    <a:pt x="230724" y="25804"/>
                  </a:lnTo>
                </a:path>
                <a:path w="23114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8928109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5059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5059" y="0"/>
                  </a:lnTo>
                  <a:close/>
                </a:path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8928109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  <a:path w="15240" h="1269">
                  <a:moveTo>
                    <a:pt x="505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8924061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8924062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8920013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8920014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8915965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8915966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8912930" y="1305079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3035" y="0"/>
                  </a:moveTo>
                  <a:lnTo>
                    <a:pt x="0" y="4047"/>
                  </a:lnTo>
                  <a:lnTo>
                    <a:pt x="45537" y="4047"/>
                  </a:lnTo>
                  <a:lnTo>
                    <a:pt x="3035" y="0"/>
                  </a:lnTo>
                  <a:close/>
                </a:path>
                <a:path w="45720" h="4444">
                  <a:moveTo>
                    <a:pt x="42501" y="0"/>
                  </a:moveTo>
                  <a:lnTo>
                    <a:pt x="3035" y="0"/>
                  </a:lnTo>
                  <a:lnTo>
                    <a:pt x="45537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8912930" y="1305079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42501" y="0"/>
                  </a:moveTo>
                  <a:lnTo>
                    <a:pt x="3035" y="0"/>
                  </a:lnTo>
                  <a:lnTo>
                    <a:pt x="45537" y="4047"/>
                  </a:lnTo>
                  <a:lnTo>
                    <a:pt x="42501" y="0"/>
                  </a:lnTo>
                  <a:close/>
                </a:path>
                <a:path w="45720" h="4444">
                  <a:moveTo>
                    <a:pt x="3035" y="0"/>
                  </a:moveTo>
                  <a:lnTo>
                    <a:pt x="45537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8910906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5" h="4444">
                  <a:moveTo>
                    <a:pt x="47561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8910906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7561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  <a:path w="50165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8909893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8909894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8909893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0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8909894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  <a:path w="52070" h="4444">
                  <a:moveTo>
                    <a:pt x="0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8909893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8909894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8909893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8909894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8910906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2023" y="4047"/>
                  </a:lnTo>
                  <a:lnTo>
                    <a:pt x="47561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8910906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7561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8912930" y="13082170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720" h="4444">
                  <a:moveTo>
                    <a:pt x="45537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8912930" y="1308216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45537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5537" y="0"/>
                  </a:lnTo>
                  <a:close/>
                </a:path>
                <a:path w="45720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8915965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8915966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8920013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8920014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8924061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8924062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8928109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8928109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8910906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875000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875000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8744945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8744946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8740898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8740898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8737862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8737862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873482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873482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8732802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8732803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8730778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873077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8730778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873077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8730778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873077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8730778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873077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8732802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8732803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8734826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8734827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8737862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8737862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8740898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8740898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8744945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8744946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875000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875000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8731790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8570890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8570890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8566842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8566842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8562794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8562794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8558747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8558747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8555710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855571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8553687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8553687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855267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855267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8551663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8551663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8551663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8551663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855267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855267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8553687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8553687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8555710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8555711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8558747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8558747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8562794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8562794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8566842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8566842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8570890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8570890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8552675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0001790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0001790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9996729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9996730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9992682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9992682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9989646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9989646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9986610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998661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9983574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3035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3035" y="0"/>
                  </a:lnTo>
                  <a:close/>
                </a:path>
                <a:path w="50165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9983574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  <a:path w="50165" h="4444">
                  <a:moveTo>
                    <a:pt x="3035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9982562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9982563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9982562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9982563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9982562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9982563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9982562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9982563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9983574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3035" y="4047"/>
                  </a:lnTo>
                  <a:lnTo>
                    <a:pt x="47561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9983574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756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9986610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9986611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9989646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9989646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9992682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9992682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9996729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9996730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0001790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0001790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0179893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0179893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0175845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0175846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0171797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0171798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0167749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0167750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0164714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0164714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0162690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5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0162690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  <a:path w="50165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0161677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0161678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0160666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0160666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0160666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0160666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0161677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0161678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0162690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0162690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0164714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0164714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0167749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0167750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0171797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0171798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0175845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0175846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0179893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0179893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9983574" y="13041691"/>
              <a:ext cx="229870" cy="52069"/>
            </a:xfrm>
            <a:custGeom>
              <a:avLst/>
              <a:gdLst/>
              <a:ahLst/>
              <a:cxnLst/>
              <a:rect l="l" t="t" r="r" b="b"/>
              <a:pathLst>
                <a:path w="229870" h="52069">
                  <a:moveTo>
                    <a:pt x="229712" y="25804"/>
                  </a:moveTo>
                  <a:lnTo>
                    <a:pt x="227685" y="15760"/>
                  </a:lnTo>
                  <a:lnTo>
                    <a:pt x="222154" y="7558"/>
                  </a:lnTo>
                  <a:lnTo>
                    <a:pt x="213952" y="2027"/>
                  </a:lnTo>
                  <a:lnTo>
                    <a:pt x="203908" y="0"/>
                  </a:lnTo>
                  <a:lnTo>
                    <a:pt x="193863" y="2027"/>
                  </a:lnTo>
                  <a:lnTo>
                    <a:pt x="185661" y="7558"/>
                  </a:lnTo>
                  <a:lnTo>
                    <a:pt x="180131" y="15760"/>
                  </a:lnTo>
                  <a:lnTo>
                    <a:pt x="178103" y="25804"/>
                  </a:lnTo>
                  <a:lnTo>
                    <a:pt x="180131" y="35849"/>
                  </a:lnTo>
                  <a:lnTo>
                    <a:pt x="185661" y="44051"/>
                  </a:lnTo>
                  <a:lnTo>
                    <a:pt x="193863" y="49581"/>
                  </a:lnTo>
                  <a:lnTo>
                    <a:pt x="203908" y="51609"/>
                  </a:lnTo>
                  <a:lnTo>
                    <a:pt x="213952" y="49581"/>
                  </a:lnTo>
                  <a:lnTo>
                    <a:pt x="222154" y="44051"/>
                  </a:lnTo>
                  <a:lnTo>
                    <a:pt x="227685" y="35849"/>
                  </a:lnTo>
                  <a:lnTo>
                    <a:pt x="229712" y="25804"/>
                  </a:lnTo>
                </a:path>
                <a:path w="2298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9822674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9822674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9817614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5059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5059" y="0"/>
                  </a:lnTo>
                  <a:close/>
                </a:path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9817615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  <a:path w="24765" h="1269">
                  <a:moveTo>
                    <a:pt x="5059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9813566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9813567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  <a:path w="32384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9810531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9810531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9807494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9807495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9805471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9805471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9803447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9803447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9803447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9803447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9803447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9803447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9803447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9803447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9805471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9805471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9807494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9807495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9810531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9810531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9813566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0" y="0"/>
                  </a:moveTo>
                  <a:lnTo>
                    <a:pt x="4047" y="3035"/>
                  </a:lnTo>
                  <a:lnTo>
                    <a:pt x="28334" y="3035"/>
                  </a:lnTo>
                  <a:lnTo>
                    <a:pt x="0" y="0"/>
                  </a:lnTo>
                  <a:close/>
                </a:path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9813567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  <a:path w="32384" h="3175">
                  <a:moveTo>
                    <a:pt x="0" y="0"/>
                  </a:moveTo>
                  <a:lnTo>
                    <a:pt x="28334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9817614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9817615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9822674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9822674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9804459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9643559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9643559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9639511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9639511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9635463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9635463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9631415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9631415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9628379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9628380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9626355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9626356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9625344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9625344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962433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9624332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962433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9624332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9625344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9625344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9626355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9626356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9628379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9628380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9631415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9631415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9635463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9635463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9639511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9639511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9643559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9643559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9625344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9464443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5059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5059" y="0"/>
                  </a:lnTo>
                  <a:close/>
                </a:path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9464443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  <a:path w="15240" h="1269">
                  <a:moveTo>
                    <a:pt x="505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9460395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9460395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9456348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9456348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9452300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9452300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945027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2023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2023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2023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945027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2023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2023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9447240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3035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3035" y="0"/>
                  </a:lnTo>
                  <a:close/>
                </a:path>
                <a:path w="50165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9447240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  <a:path w="50165" h="4444">
                  <a:moveTo>
                    <a:pt x="3035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9446228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9446228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9446228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9446228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9446228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9446228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9446228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9446228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9447240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3035" y="4047"/>
                  </a:lnTo>
                  <a:lnTo>
                    <a:pt x="47561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9447240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756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9450276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2023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9450276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9452300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9452300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9456348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9456348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9460395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9460395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9464443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9464443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9447240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0895342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0895343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0891294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0891295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0887246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0887247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0883199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0883199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088016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088016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0878139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0878139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0877127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0877128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0876115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0876115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0876115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0876115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0877127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0877128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0878139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0878139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0880163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0880163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0883199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0883199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0887246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0887247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0891294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0891295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0895342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0895343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1074457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107445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1069398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1069398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1065350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1065350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1062314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1062315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1059279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1059279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1057255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1057255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105523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105523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105523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105523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105523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105523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105523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105523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1057255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1057255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1059279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1059279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1062314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1062315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1065350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1065350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1069398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1069398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1074457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107445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0877128" y="13041691"/>
              <a:ext cx="231140" cy="52069"/>
            </a:xfrm>
            <a:custGeom>
              <a:avLst/>
              <a:gdLst/>
              <a:ahLst/>
              <a:cxnLst/>
              <a:rect l="l" t="t" r="r" b="b"/>
              <a:pathLst>
                <a:path w="231140" h="52069">
                  <a:moveTo>
                    <a:pt x="230724" y="25804"/>
                  </a:moveTo>
                  <a:lnTo>
                    <a:pt x="228697" y="15760"/>
                  </a:lnTo>
                  <a:lnTo>
                    <a:pt x="223166" y="7558"/>
                  </a:lnTo>
                  <a:lnTo>
                    <a:pt x="214964" y="2027"/>
                  </a:lnTo>
                  <a:lnTo>
                    <a:pt x="204920" y="0"/>
                  </a:lnTo>
                  <a:lnTo>
                    <a:pt x="194875" y="2027"/>
                  </a:lnTo>
                  <a:lnTo>
                    <a:pt x="186673" y="7558"/>
                  </a:lnTo>
                  <a:lnTo>
                    <a:pt x="181143" y="15760"/>
                  </a:lnTo>
                  <a:lnTo>
                    <a:pt x="179115" y="25804"/>
                  </a:lnTo>
                  <a:lnTo>
                    <a:pt x="181143" y="35849"/>
                  </a:lnTo>
                  <a:lnTo>
                    <a:pt x="186673" y="44051"/>
                  </a:lnTo>
                  <a:lnTo>
                    <a:pt x="194875" y="49581"/>
                  </a:lnTo>
                  <a:lnTo>
                    <a:pt x="204920" y="51609"/>
                  </a:lnTo>
                  <a:lnTo>
                    <a:pt x="214964" y="49581"/>
                  </a:lnTo>
                  <a:lnTo>
                    <a:pt x="223166" y="44051"/>
                  </a:lnTo>
                  <a:lnTo>
                    <a:pt x="228697" y="35849"/>
                  </a:lnTo>
                  <a:lnTo>
                    <a:pt x="230724" y="25804"/>
                  </a:lnTo>
                </a:path>
                <a:path w="23114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0716227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5059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5059" y="0"/>
                  </a:lnTo>
                  <a:close/>
                </a:path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0716227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  <a:path w="15240" h="1269">
                  <a:moveTo>
                    <a:pt x="505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0712179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0712180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0708131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0708132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0704083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0704084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070104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070104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0699024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5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0699024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  <a:path w="50165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069801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0698012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0698011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0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0698012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  <a:path w="52070" h="4444">
                  <a:moveTo>
                    <a:pt x="0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0698011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0698012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069801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0698012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0699024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0699024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0701048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0701048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0704083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0704084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0708131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0708132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0712179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0712180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0716227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0716227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0698012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0538124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0538124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053306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0533064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0529016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0529016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0525980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0525980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0522944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0522945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0520920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0520921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051889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0518897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0518896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0518897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0518896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0518897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051889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0518897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0520920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0520921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0522944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0522945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0525980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0525980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0529016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0529016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053306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0533064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0538124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0538124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0519908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035900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0359008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0353948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5059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5059" y="0"/>
                  </a:lnTo>
                  <a:close/>
                </a:path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0353949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  <a:path w="24765" h="1269">
                  <a:moveTo>
                    <a:pt x="5059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0349900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0349901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  <a:path w="32384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0346865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0346865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0343829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0343829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0341805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0341805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0340793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0340794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033978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0339781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033978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0339781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0340793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0340794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0341805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0341805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0343829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0343829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0346865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0346865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0349900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0" y="0"/>
                  </a:moveTo>
                  <a:lnTo>
                    <a:pt x="4047" y="3035"/>
                  </a:lnTo>
                  <a:lnTo>
                    <a:pt x="28334" y="3035"/>
                  </a:lnTo>
                  <a:lnTo>
                    <a:pt x="0" y="0"/>
                  </a:lnTo>
                  <a:close/>
                </a:path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0349901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  <a:path w="32384" h="3175">
                  <a:moveTo>
                    <a:pt x="0" y="0"/>
                  </a:moveTo>
                  <a:lnTo>
                    <a:pt x="28334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0353948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0353949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035900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0359008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0340794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1788895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5059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5059" y="0"/>
                  </a:lnTo>
                  <a:close/>
                </a:path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1788896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  <a:path w="15240" h="1269">
                  <a:moveTo>
                    <a:pt x="505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1784847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1784848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1780800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1780800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1776752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1776753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177472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2023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2023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2023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1774729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2023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2023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1771692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3035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3035" y="0"/>
                  </a:lnTo>
                  <a:close/>
                </a:path>
                <a:path w="50165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1771692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  <a:path w="50165" h="4444">
                  <a:moveTo>
                    <a:pt x="3035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1770680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1770681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1770680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0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1770681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  <a:path w="52070" h="4444">
                  <a:moveTo>
                    <a:pt x="0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1770680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1770681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1770680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1770681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1771692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3035" y="4047"/>
                  </a:lnTo>
                  <a:lnTo>
                    <a:pt x="47561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1771692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756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1774728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2023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1774729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1776752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1776753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1780800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1780800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1784847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1784848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1788895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1788896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196801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196801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196396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1963964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1959915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1959916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1955867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1955868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1952832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1952832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1950808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1950808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194979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194979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194878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194878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194878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194878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194979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194979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1950808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1950808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1952832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1952832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1955867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1955868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1959915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1959916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196396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1963964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196801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196801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1771692" y="13041691"/>
              <a:ext cx="229870" cy="52069"/>
            </a:xfrm>
            <a:custGeom>
              <a:avLst/>
              <a:gdLst/>
              <a:ahLst/>
              <a:cxnLst/>
              <a:rect l="l" t="t" r="r" b="b"/>
              <a:pathLst>
                <a:path w="229870" h="52069">
                  <a:moveTo>
                    <a:pt x="229712" y="25804"/>
                  </a:moveTo>
                  <a:lnTo>
                    <a:pt x="227685" y="15760"/>
                  </a:lnTo>
                  <a:lnTo>
                    <a:pt x="222154" y="7558"/>
                  </a:lnTo>
                  <a:lnTo>
                    <a:pt x="213952" y="2027"/>
                  </a:lnTo>
                  <a:lnTo>
                    <a:pt x="203908" y="0"/>
                  </a:lnTo>
                  <a:lnTo>
                    <a:pt x="193863" y="2027"/>
                  </a:lnTo>
                  <a:lnTo>
                    <a:pt x="185661" y="7558"/>
                  </a:lnTo>
                  <a:lnTo>
                    <a:pt x="180131" y="15760"/>
                  </a:lnTo>
                  <a:lnTo>
                    <a:pt x="178103" y="25804"/>
                  </a:lnTo>
                  <a:lnTo>
                    <a:pt x="180131" y="35849"/>
                  </a:lnTo>
                  <a:lnTo>
                    <a:pt x="185661" y="44051"/>
                  </a:lnTo>
                  <a:lnTo>
                    <a:pt x="193863" y="49581"/>
                  </a:lnTo>
                  <a:lnTo>
                    <a:pt x="203908" y="51609"/>
                  </a:lnTo>
                  <a:lnTo>
                    <a:pt x="213952" y="49581"/>
                  </a:lnTo>
                  <a:lnTo>
                    <a:pt x="222154" y="44051"/>
                  </a:lnTo>
                  <a:lnTo>
                    <a:pt x="227685" y="35849"/>
                  </a:lnTo>
                  <a:lnTo>
                    <a:pt x="229712" y="25804"/>
                  </a:lnTo>
                </a:path>
                <a:path w="2298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1610792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1610792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1605732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160573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1601684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4" h="3175">
                  <a:moveTo>
                    <a:pt x="27322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1601685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27322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7322" y="0"/>
                  </a:lnTo>
                  <a:close/>
                </a:path>
                <a:path w="32384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1598649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1598649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1595612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159561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1593589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1593589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159156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159156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1591565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1591565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1591565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1591565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159156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159156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1593589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1593589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1595612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1595613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1598649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1598649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1601684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1601685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2382" y="0"/>
                  </a:lnTo>
                  <a:close/>
                </a:path>
                <a:path w="32384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1605732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160573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1610792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1610792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1592577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1431677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1431677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1427629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1427629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1423581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1423581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1419533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1419533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141649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1416498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1414473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1414474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1413462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1413462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141244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1412450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141244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1412450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1413462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1413462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1414473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1414474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1416497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1416498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1419533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1419533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1423581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1423581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1427629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1427629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1431677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1431677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1413462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1252561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5059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5059" y="0"/>
                  </a:lnTo>
                  <a:close/>
                </a:path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1252561" y="130427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0119" y="0"/>
                  </a:moveTo>
                  <a:lnTo>
                    <a:pt x="5059" y="0"/>
                  </a:lnTo>
                  <a:lnTo>
                    <a:pt x="15179" y="1011"/>
                  </a:lnTo>
                  <a:lnTo>
                    <a:pt x="10119" y="0"/>
                  </a:lnTo>
                  <a:close/>
                </a:path>
                <a:path w="15240" h="1269">
                  <a:moveTo>
                    <a:pt x="505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124851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1248513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1244466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1244466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1240418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1240418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1237382" y="1305079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3035" y="0"/>
                  </a:moveTo>
                  <a:lnTo>
                    <a:pt x="0" y="4047"/>
                  </a:lnTo>
                  <a:lnTo>
                    <a:pt x="45537" y="4047"/>
                  </a:lnTo>
                  <a:lnTo>
                    <a:pt x="3035" y="0"/>
                  </a:lnTo>
                  <a:close/>
                </a:path>
                <a:path w="45720" h="4444">
                  <a:moveTo>
                    <a:pt x="42501" y="0"/>
                  </a:moveTo>
                  <a:lnTo>
                    <a:pt x="3035" y="0"/>
                  </a:lnTo>
                  <a:lnTo>
                    <a:pt x="45537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1237382" y="1305079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42501" y="0"/>
                  </a:moveTo>
                  <a:lnTo>
                    <a:pt x="3035" y="0"/>
                  </a:lnTo>
                  <a:lnTo>
                    <a:pt x="45537" y="4047"/>
                  </a:lnTo>
                  <a:lnTo>
                    <a:pt x="42501" y="0"/>
                  </a:lnTo>
                  <a:close/>
                </a:path>
                <a:path w="45720" h="4444">
                  <a:moveTo>
                    <a:pt x="3035" y="0"/>
                  </a:moveTo>
                  <a:lnTo>
                    <a:pt x="45537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1235358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5" h="4444">
                  <a:moveTo>
                    <a:pt x="47561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1235358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7561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  <a:path w="50165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123434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123434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1234346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0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1234346" y="1306395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70" h="4444">
                  <a:moveTo>
                    <a:pt x="51609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1609" y="0"/>
                  </a:lnTo>
                  <a:close/>
                </a:path>
                <a:path w="52070" h="4444">
                  <a:moveTo>
                    <a:pt x="0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1234346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1234346" y="130680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123434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123434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1235358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2023" y="4047"/>
                  </a:lnTo>
                  <a:lnTo>
                    <a:pt x="47561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1235358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7561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1237382" y="13082170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720" h="4444">
                  <a:moveTo>
                    <a:pt x="45537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553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1237382" y="13082169"/>
              <a:ext cx="45720" cy="4445"/>
            </a:xfrm>
            <a:custGeom>
              <a:avLst/>
              <a:gdLst/>
              <a:ahLst/>
              <a:cxnLst/>
              <a:rect l="l" t="t" r="r" b="b"/>
              <a:pathLst>
                <a:path w="45720" h="4444">
                  <a:moveTo>
                    <a:pt x="45537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5537" y="0"/>
                  </a:lnTo>
                  <a:close/>
                </a:path>
                <a:path w="45720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1240418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1240418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1244466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1244466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124851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1248513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1252561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1252561" y="1309330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1235358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2683460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268346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2678401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5059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5059" y="0"/>
                  </a:lnTo>
                  <a:close/>
                </a:path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2678401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  <a:path w="24765" h="1269">
                  <a:moveTo>
                    <a:pt x="5059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2674353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2674353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  <a:path w="32384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2671317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2671317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266828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2668281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2666257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2666257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266524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2665246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2664233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2664233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2664233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2664233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266524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2665246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2666257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2666257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2668281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2668281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2671317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2671317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2674353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0" y="0"/>
                  </a:moveTo>
                  <a:lnTo>
                    <a:pt x="4047" y="3035"/>
                  </a:lnTo>
                  <a:lnTo>
                    <a:pt x="28334" y="3035"/>
                  </a:lnTo>
                  <a:lnTo>
                    <a:pt x="0" y="0"/>
                  </a:lnTo>
                  <a:close/>
                </a:path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2674353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  <a:path w="32384" h="3175">
                  <a:moveTo>
                    <a:pt x="0" y="0"/>
                  </a:moveTo>
                  <a:lnTo>
                    <a:pt x="28334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2678401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2678401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2683460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268346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2862575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286257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2857516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2857516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2853468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2853468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2850432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2850433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284739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284739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2845373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2845373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284334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284334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284334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284334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284334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284334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284334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284334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2845373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2845373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2847397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2847397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2850432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2850433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2853468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2853468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2857516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2857516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2862575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286257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2665246" y="13041691"/>
              <a:ext cx="231140" cy="52069"/>
            </a:xfrm>
            <a:custGeom>
              <a:avLst/>
              <a:gdLst/>
              <a:ahLst/>
              <a:cxnLst/>
              <a:rect l="l" t="t" r="r" b="b"/>
              <a:pathLst>
                <a:path w="231140" h="52069">
                  <a:moveTo>
                    <a:pt x="230724" y="25804"/>
                  </a:moveTo>
                  <a:lnTo>
                    <a:pt x="228697" y="15760"/>
                  </a:lnTo>
                  <a:lnTo>
                    <a:pt x="223166" y="7558"/>
                  </a:lnTo>
                  <a:lnTo>
                    <a:pt x="214964" y="2027"/>
                  </a:lnTo>
                  <a:lnTo>
                    <a:pt x="204920" y="0"/>
                  </a:lnTo>
                  <a:lnTo>
                    <a:pt x="194875" y="2027"/>
                  </a:lnTo>
                  <a:lnTo>
                    <a:pt x="186673" y="7558"/>
                  </a:lnTo>
                  <a:lnTo>
                    <a:pt x="181143" y="15760"/>
                  </a:lnTo>
                  <a:lnTo>
                    <a:pt x="179115" y="25804"/>
                  </a:lnTo>
                  <a:lnTo>
                    <a:pt x="181143" y="35849"/>
                  </a:lnTo>
                  <a:lnTo>
                    <a:pt x="186673" y="44051"/>
                  </a:lnTo>
                  <a:lnTo>
                    <a:pt x="194875" y="49581"/>
                  </a:lnTo>
                  <a:lnTo>
                    <a:pt x="204920" y="51609"/>
                  </a:lnTo>
                  <a:lnTo>
                    <a:pt x="214964" y="49581"/>
                  </a:lnTo>
                  <a:lnTo>
                    <a:pt x="223166" y="44051"/>
                  </a:lnTo>
                  <a:lnTo>
                    <a:pt x="228697" y="35849"/>
                  </a:lnTo>
                  <a:lnTo>
                    <a:pt x="230724" y="25804"/>
                  </a:lnTo>
                </a:path>
                <a:path w="23114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2504345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2504345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2500297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2500298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5" h="1269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2496249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2496250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2492201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4047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4047" y="0"/>
                  </a:lnTo>
                  <a:close/>
                </a:path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2492202" y="13047763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5418" y="0"/>
                  </a:moveTo>
                  <a:lnTo>
                    <a:pt x="4047" y="0"/>
                  </a:lnTo>
                  <a:lnTo>
                    <a:pt x="39466" y="3035"/>
                  </a:lnTo>
                  <a:lnTo>
                    <a:pt x="35418" y="0"/>
                  </a:lnTo>
                  <a:close/>
                </a:path>
                <a:path w="40004" h="3175">
                  <a:moveTo>
                    <a:pt x="4047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248916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2489166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2501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2501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2487142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2023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2023" y="0"/>
                  </a:lnTo>
                  <a:close/>
                </a:path>
                <a:path w="50165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2487143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6549" y="0"/>
                  </a:moveTo>
                  <a:lnTo>
                    <a:pt x="2023" y="0"/>
                  </a:lnTo>
                  <a:lnTo>
                    <a:pt x="49585" y="4047"/>
                  </a:lnTo>
                  <a:lnTo>
                    <a:pt x="46549" y="0"/>
                  </a:lnTo>
                  <a:close/>
                </a:path>
                <a:path w="50165" h="4444">
                  <a:moveTo>
                    <a:pt x="2023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248612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2486130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2485118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248511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4" h="4444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2485118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248511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248612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2486130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2487142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2487143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2489166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2501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2489166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2501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250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2492201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2492202" y="130862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2496249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2496250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2500297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2500298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2504345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2504345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2486130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2326241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2326242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2321181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2321182" y="1304371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69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2317134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2317134" y="1304472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2314098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2314099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2311062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2311063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2308026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3035" y="0"/>
                  </a:moveTo>
                  <a:lnTo>
                    <a:pt x="0" y="4047"/>
                  </a:lnTo>
                  <a:lnTo>
                    <a:pt x="49585" y="4047"/>
                  </a:lnTo>
                  <a:lnTo>
                    <a:pt x="3035" y="0"/>
                  </a:lnTo>
                  <a:close/>
                </a:path>
                <a:path w="50165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2308027" y="1305484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7561" y="0"/>
                  </a:moveTo>
                  <a:lnTo>
                    <a:pt x="3035" y="0"/>
                  </a:lnTo>
                  <a:lnTo>
                    <a:pt x="49585" y="4047"/>
                  </a:lnTo>
                  <a:lnTo>
                    <a:pt x="47561" y="0"/>
                  </a:lnTo>
                  <a:close/>
                </a:path>
                <a:path w="50165" h="4444">
                  <a:moveTo>
                    <a:pt x="3035" y="0"/>
                  </a:moveTo>
                  <a:lnTo>
                    <a:pt x="4958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2307014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2307015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2307014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2307015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2307014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2307015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2307014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1011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2307015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2308026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0" y="0"/>
                  </a:moveTo>
                  <a:lnTo>
                    <a:pt x="3035" y="4047"/>
                  </a:lnTo>
                  <a:lnTo>
                    <a:pt x="47561" y="4047"/>
                  </a:lnTo>
                  <a:lnTo>
                    <a:pt x="0" y="0"/>
                  </a:lnTo>
                  <a:close/>
                </a:path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2308027" y="13078122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4">
                  <a:moveTo>
                    <a:pt x="49585" y="0"/>
                  </a:moveTo>
                  <a:lnTo>
                    <a:pt x="0" y="0"/>
                  </a:lnTo>
                  <a:lnTo>
                    <a:pt x="47561" y="4047"/>
                  </a:lnTo>
                  <a:lnTo>
                    <a:pt x="49585" y="0"/>
                  </a:lnTo>
                  <a:close/>
                </a:path>
                <a:path w="50165" h="4444">
                  <a:moveTo>
                    <a:pt x="0" y="0"/>
                  </a:moveTo>
                  <a:lnTo>
                    <a:pt x="47561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2311062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2311063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2314098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2314099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2317134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2317134" y="1308925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2321181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2321182" y="1309228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2326241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4047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2326242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2308027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2147126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2147127" y="130427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9107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69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2142066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5059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5059" y="0"/>
                  </a:lnTo>
                  <a:close/>
                </a:path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2142067" y="1304371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9227" y="0"/>
                  </a:moveTo>
                  <a:lnTo>
                    <a:pt x="5059" y="0"/>
                  </a:lnTo>
                  <a:lnTo>
                    <a:pt x="24286" y="1011"/>
                  </a:lnTo>
                  <a:lnTo>
                    <a:pt x="19227" y="0"/>
                  </a:lnTo>
                  <a:close/>
                </a:path>
                <a:path w="24765" h="1269">
                  <a:moveTo>
                    <a:pt x="5059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2138019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4047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4047" y="0"/>
                  </a:lnTo>
                  <a:close/>
                </a:path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2138019" y="13044727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28334" y="0"/>
                  </a:moveTo>
                  <a:lnTo>
                    <a:pt x="4047" y="0"/>
                  </a:lnTo>
                  <a:lnTo>
                    <a:pt x="32382" y="3035"/>
                  </a:lnTo>
                  <a:lnTo>
                    <a:pt x="28334" y="0"/>
                  </a:lnTo>
                  <a:close/>
                </a:path>
                <a:path w="32384" h="3175">
                  <a:moveTo>
                    <a:pt x="4047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2134983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2134983" y="1304776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5418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213194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2131947" y="1305079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4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2129923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2129923" y="1305484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4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212789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2127899" y="1305889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80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212789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0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2127899" y="13063954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51609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1609" y="0"/>
                  </a:lnTo>
                  <a:close/>
                </a:path>
                <a:path w="52704" h="4444">
                  <a:moveTo>
                    <a:pt x="0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212789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0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0" y="0"/>
                  </a:lnTo>
                  <a:close/>
                </a:path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2127899" y="1306800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52621" y="0"/>
                  </a:moveTo>
                  <a:lnTo>
                    <a:pt x="0" y="0"/>
                  </a:lnTo>
                  <a:lnTo>
                    <a:pt x="51609" y="5059"/>
                  </a:lnTo>
                  <a:lnTo>
                    <a:pt x="52621" y="0"/>
                  </a:lnTo>
                  <a:close/>
                </a:path>
                <a:path w="52704" h="5080">
                  <a:moveTo>
                    <a:pt x="0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212789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2127899" y="1307306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80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2129923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2129923" y="130781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2131947" y="130821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2131947" y="130821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4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4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2134983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2134983" y="1308621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541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2138019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0" y="0"/>
                  </a:moveTo>
                  <a:lnTo>
                    <a:pt x="4047" y="3035"/>
                  </a:lnTo>
                  <a:lnTo>
                    <a:pt x="28334" y="3035"/>
                  </a:lnTo>
                  <a:lnTo>
                    <a:pt x="0" y="0"/>
                  </a:lnTo>
                  <a:close/>
                </a:path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2138019" y="13089253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28334" y="3035"/>
                  </a:lnTo>
                  <a:lnTo>
                    <a:pt x="32382" y="0"/>
                  </a:lnTo>
                  <a:close/>
                </a:path>
                <a:path w="32384" h="3175">
                  <a:moveTo>
                    <a:pt x="0" y="0"/>
                  </a:moveTo>
                  <a:lnTo>
                    <a:pt x="28334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2142066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5059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2142067" y="1309228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1922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2147126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5059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2147127" y="1309330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9107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2128912" y="1304169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69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3" name="object 287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297855" y="7027664"/>
              <a:ext cx="57681" cy="57681"/>
            </a:xfrm>
            <a:prstGeom prst="rect">
              <a:avLst/>
            </a:prstGeom>
          </p:spPr>
        </p:pic>
        <p:sp>
          <p:nvSpPr>
            <p:cNvPr id="2874" name="object 2874"/>
            <p:cNvSpPr/>
            <p:nvPr/>
          </p:nvSpPr>
          <p:spPr>
            <a:xfrm>
              <a:off x="12908114" y="12718879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2070115" y="1003619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2070115" y="1003619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2066067" y="10037208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2066067" y="10037208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2062019" y="10039232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2062019" y="10039232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2057971" y="1004226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2057971" y="1004226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2054935" y="10045303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2054935" y="10045303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2052912" y="10049351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2052912" y="10049351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2051900" y="10053399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88" name="object 288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583418" y="7027664"/>
              <a:ext cx="57681" cy="57681"/>
            </a:xfrm>
            <a:prstGeom prst="rect">
              <a:avLst/>
            </a:prstGeom>
          </p:spPr>
        </p:pic>
        <p:sp>
          <p:nvSpPr>
            <p:cNvPr id="2889" name="object 2889"/>
            <p:cNvSpPr/>
            <p:nvPr/>
          </p:nvSpPr>
          <p:spPr>
            <a:xfrm>
              <a:off x="2051900" y="10053399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2050888" y="10057447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2050888" y="10057447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2050888" y="10062507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2050888" y="1006250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2051900" y="10067566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2051900" y="10067566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2052912" y="1007262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2052912" y="1007262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2054935" y="10076674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2054935" y="10076674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2057971" y="10080722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2057971" y="10080722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2062019" y="10083758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2062019" y="10083757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2066067" y="1008578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2066067" y="1008578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2070115" y="1008780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2070115" y="1008780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2051900" y="10036196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2070115" y="985809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2070115" y="985809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2066067" y="985910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2066067" y="985910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4" h="1270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2062019" y="9860116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2062019" y="9860116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2057971" y="9863152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2057971" y="9863152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2054935" y="986618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2054935" y="986618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2052912" y="987023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2052912" y="987023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2051900" y="9874284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22" name="object 292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404303" y="7027664"/>
              <a:ext cx="57681" cy="57681"/>
            </a:xfrm>
            <a:prstGeom prst="rect">
              <a:avLst/>
            </a:prstGeom>
          </p:spPr>
        </p:pic>
        <p:sp>
          <p:nvSpPr>
            <p:cNvPr id="2923" name="object 2923"/>
            <p:cNvSpPr/>
            <p:nvPr/>
          </p:nvSpPr>
          <p:spPr>
            <a:xfrm>
              <a:off x="2051900" y="9874284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2050888" y="9879343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2050888" y="9879343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2050888" y="9884403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0" y="0"/>
                  </a:moveTo>
                  <a:lnTo>
                    <a:pt x="1011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2050888" y="9884403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0" y="0"/>
                  </a:moveTo>
                  <a:lnTo>
                    <a:pt x="52621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2051900" y="9888451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2051900" y="9888451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2052912" y="9893511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2052912" y="9893511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2054935" y="989755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2054935" y="989755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2057971" y="9901606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2057971" y="9901606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2062019" y="9904642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2062019" y="9904642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2066067" y="990767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2066067" y="990767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4" h="1270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2070115" y="990869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2070115" y="990869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2051900" y="9858092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2070115" y="967897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2070115" y="967897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2066067" y="967998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2066067" y="967998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2062019" y="9682013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2062019" y="9682013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2057971" y="968403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2057971" y="968403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2054935" y="9687073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2054935" y="9687073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2052912" y="9691121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2052912" y="9691120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2051900" y="9695168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56" name="object 295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225187" y="7027664"/>
              <a:ext cx="57681" cy="57681"/>
            </a:xfrm>
            <a:prstGeom prst="rect">
              <a:avLst/>
            </a:prstGeom>
          </p:spPr>
        </p:pic>
        <p:sp>
          <p:nvSpPr>
            <p:cNvPr id="2957" name="object 2957"/>
            <p:cNvSpPr/>
            <p:nvPr/>
          </p:nvSpPr>
          <p:spPr>
            <a:xfrm>
              <a:off x="2051900" y="9695168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2050888" y="970022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2050888" y="970022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2050888" y="970528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2050888" y="970528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2051900" y="9710347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2051900" y="9710347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2052912" y="9714395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2052912" y="9714395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2054935" y="9718443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2054935" y="9718443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2057971" y="9722491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0" y="0"/>
                  </a:moveTo>
                  <a:lnTo>
                    <a:pt x="4047" y="4047"/>
                  </a:lnTo>
                  <a:lnTo>
                    <a:pt x="35418" y="4047"/>
                  </a:lnTo>
                  <a:lnTo>
                    <a:pt x="0" y="0"/>
                  </a:lnTo>
                  <a:close/>
                </a:path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2057971" y="9722491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  <a:path w="38735" h="4445">
                  <a:moveTo>
                    <a:pt x="0" y="0"/>
                  </a:moveTo>
                  <a:lnTo>
                    <a:pt x="35418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2062019" y="9726539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2062019" y="9726539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2066067" y="972856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2066067" y="972856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2070115" y="973058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2070115" y="973058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2051900" y="9678977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2070115" y="949986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2070115" y="949986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2066067" y="950087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2066067" y="950087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2062019" y="9502898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2062019" y="9502897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2057971" y="9504921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4047" y="0"/>
                  </a:moveTo>
                  <a:lnTo>
                    <a:pt x="0" y="4047"/>
                  </a:lnTo>
                  <a:lnTo>
                    <a:pt x="38454" y="4047"/>
                  </a:lnTo>
                  <a:lnTo>
                    <a:pt x="4047" y="0"/>
                  </a:lnTo>
                  <a:close/>
                </a:path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2057971" y="9504921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  <a:path w="38735" h="4445">
                  <a:moveTo>
                    <a:pt x="4047" y="0"/>
                  </a:moveTo>
                  <a:lnTo>
                    <a:pt x="38454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2054935" y="95089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2054935" y="950896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2052912" y="951301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2052912" y="951301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2051900" y="9517065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2051900" y="9517065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2050888" y="9521113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2050888" y="9521113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2050888" y="952617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2050888" y="952617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95" name="object 299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046072" y="7027664"/>
              <a:ext cx="58693" cy="57681"/>
            </a:xfrm>
            <a:prstGeom prst="rect">
              <a:avLst/>
            </a:prstGeom>
          </p:spPr>
        </p:pic>
        <p:sp>
          <p:nvSpPr>
            <p:cNvPr id="2996" name="object 2996"/>
            <p:cNvSpPr/>
            <p:nvPr/>
          </p:nvSpPr>
          <p:spPr>
            <a:xfrm>
              <a:off x="2051900" y="953123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2051900" y="953123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2052912" y="953629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2052912" y="953629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2054935" y="954034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2054935" y="954034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2057971" y="954438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2057971" y="954438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2062019" y="9547423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2062019" y="9547423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2066067" y="954944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2066067" y="954944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2070115" y="955147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2070115" y="955147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2051900" y="949986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2070115" y="93217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2070115" y="93217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2066067" y="932277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2066067" y="932277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4" h="1270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2062019" y="9323782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2062019" y="9323782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2057971" y="932681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2057971" y="932681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2054935" y="9329854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2054935" y="9329854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2052912" y="933390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2052912" y="9333901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2051900" y="9337949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2051900" y="9337949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25" name="object 302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867968" y="7027664"/>
              <a:ext cx="57681" cy="57681"/>
            </a:xfrm>
            <a:prstGeom prst="rect">
              <a:avLst/>
            </a:prstGeom>
          </p:spPr>
        </p:pic>
        <p:sp>
          <p:nvSpPr>
            <p:cNvPr id="3026" name="object 3026"/>
            <p:cNvSpPr/>
            <p:nvPr/>
          </p:nvSpPr>
          <p:spPr>
            <a:xfrm>
              <a:off x="2050888" y="9343009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2050888" y="9343009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2050888" y="9347057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2050888" y="9347057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2051900" y="9352117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2051900" y="9352117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2052912" y="935717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2052912" y="935717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2054935" y="9361224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2054935" y="9361224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2057971" y="9365272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2057971" y="9365272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2062019" y="936830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2062019" y="936830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2066067" y="937134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2066067" y="937134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4" h="1270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2070115" y="937235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2070115" y="937235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2051900" y="9320746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2070115" y="914264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2070115" y="914264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2066067" y="914365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2066067" y="914365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2062019" y="9145679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2062019" y="9145678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2057971" y="914770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2057971" y="9147702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2054935" y="915073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2054935" y="915073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2052912" y="915478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2052912" y="915478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2051900" y="9158834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58" name="object 305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688853" y="7027664"/>
              <a:ext cx="57681" cy="57681"/>
            </a:xfrm>
            <a:prstGeom prst="rect">
              <a:avLst/>
            </a:prstGeom>
          </p:spPr>
        </p:pic>
        <p:sp>
          <p:nvSpPr>
            <p:cNvPr id="3059" name="object 3059"/>
            <p:cNvSpPr/>
            <p:nvPr/>
          </p:nvSpPr>
          <p:spPr>
            <a:xfrm>
              <a:off x="2051900" y="9158834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2050888" y="916389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2050888" y="916389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2050888" y="916895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2050888" y="9168953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2051900" y="9174013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2051900" y="9174013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2052912" y="9178061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2052912" y="9178061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2054935" y="918210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2054935" y="918210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2057971" y="918615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2057971" y="9186157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2062019" y="918919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2062019" y="9189192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2066067" y="919222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2066067" y="9192228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2070115" y="919425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2070115" y="919425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2051900" y="9142643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2070115" y="896352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2070115" y="896352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2066067" y="896454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2066067" y="896453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2062019" y="8966563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2062019" y="8966563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2057971" y="8968587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4047" y="0"/>
                  </a:moveTo>
                  <a:lnTo>
                    <a:pt x="0" y="4047"/>
                  </a:lnTo>
                  <a:lnTo>
                    <a:pt x="38454" y="4047"/>
                  </a:lnTo>
                  <a:lnTo>
                    <a:pt x="4047" y="0"/>
                  </a:lnTo>
                  <a:close/>
                </a:path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2057971" y="8968587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  <a:path w="38735" h="4445">
                  <a:moveTo>
                    <a:pt x="4047" y="0"/>
                  </a:moveTo>
                  <a:lnTo>
                    <a:pt x="38454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2054935" y="8972635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3035" y="0"/>
                  </a:moveTo>
                  <a:lnTo>
                    <a:pt x="0" y="3035"/>
                  </a:lnTo>
                  <a:lnTo>
                    <a:pt x="44525" y="3035"/>
                  </a:lnTo>
                  <a:lnTo>
                    <a:pt x="3035" y="0"/>
                  </a:lnTo>
                  <a:close/>
                </a:path>
                <a:path w="45085" h="3175">
                  <a:moveTo>
                    <a:pt x="41490" y="0"/>
                  </a:moveTo>
                  <a:lnTo>
                    <a:pt x="3035" y="0"/>
                  </a:lnTo>
                  <a:lnTo>
                    <a:pt x="44525" y="3035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2054935" y="8972635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41490" y="0"/>
                  </a:moveTo>
                  <a:lnTo>
                    <a:pt x="3035" y="0"/>
                  </a:lnTo>
                  <a:lnTo>
                    <a:pt x="44525" y="3035"/>
                  </a:lnTo>
                  <a:lnTo>
                    <a:pt x="41490" y="0"/>
                  </a:lnTo>
                  <a:close/>
                </a:path>
                <a:path w="45085" h="3175">
                  <a:moveTo>
                    <a:pt x="3035" y="0"/>
                  </a:moveTo>
                  <a:lnTo>
                    <a:pt x="44525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2052912" y="8975671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2023" y="0"/>
                  </a:moveTo>
                  <a:lnTo>
                    <a:pt x="0" y="5059"/>
                  </a:lnTo>
                  <a:lnTo>
                    <a:pt x="48573" y="5059"/>
                  </a:lnTo>
                  <a:lnTo>
                    <a:pt x="2023" y="0"/>
                  </a:lnTo>
                  <a:close/>
                </a:path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2052912" y="8975671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  <a:path w="48894" h="5079">
                  <a:moveTo>
                    <a:pt x="2023" y="0"/>
                  </a:moveTo>
                  <a:lnTo>
                    <a:pt x="48573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2051900" y="8980731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2051900" y="8980730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2050888" y="898477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2050888" y="898477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95" name="object 309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509737" y="7027664"/>
              <a:ext cx="58693" cy="57681"/>
            </a:xfrm>
            <a:prstGeom prst="rect">
              <a:avLst/>
            </a:prstGeom>
          </p:spPr>
        </p:pic>
        <p:sp>
          <p:nvSpPr>
            <p:cNvPr id="3096" name="object 3096"/>
            <p:cNvSpPr/>
            <p:nvPr/>
          </p:nvSpPr>
          <p:spPr>
            <a:xfrm>
              <a:off x="2050888" y="898983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2050888" y="898983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2051900" y="8994898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2051900" y="8994898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2052912" y="899894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0" y="0"/>
                  </a:moveTo>
                  <a:lnTo>
                    <a:pt x="2023" y="5059"/>
                  </a:lnTo>
                  <a:lnTo>
                    <a:pt x="46549" y="5059"/>
                  </a:lnTo>
                  <a:lnTo>
                    <a:pt x="0" y="0"/>
                  </a:lnTo>
                  <a:close/>
                </a:path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2052912" y="899894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  <a:path w="48894" h="5079">
                  <a:moveTo>
                    <a:pt x="0" y="0"/>
                  </a:moveTo>
                  <a:lnTo>
                    <a:pt x="46549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2054935" y="900400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2054935" y="900400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2057971" y="900805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2057971" y="900805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2062019" y="9011089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2062019" y="9011089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2066067" y="901311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2066067" y="901311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2070115" y="901513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2070115" y="901513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2051900" y="8963527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2070115" y="878542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0119" y="0"/>
                  </a:moveTo>
                  <a:lnTo>
                    <a:pt x="5059" y="0"/>
                  </a:lnTo>
                  <a:lnTo>
                    <a:pt x="14167" y="0"/>
                  </a:lnTo>
                  <a:lnTo>
                    <a:pt x="10119" y="0"/>
                  </a:lnTo>
                  <a:close/>
                </a:path>
                <a:path w="14605">
                  <a:moveTo>
                    <a:pt x="5059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2070115" y="878542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0119" y="0"/>
                  </a:moveTo>
                  <a:lnTo>
                    <a:pt x="5059" y="0"/>
                  </a:lnTo>
                  <a:lnTo>
                    <a:pt x="14167" y="0"/>
                  </a:lnTo>
                  <a:lnTo>
                    <a:pt x="10119" y="0"/>
                  </a:lnTo>
                  <a:close/>
                </a:path>
                <a:path w="14605">
                  <a:moveTo>
                    <a:pt x="5059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2066067" y="878542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2066067" y="878542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2062019" y="878744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2062019" y="878744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2057971" y="879048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2057971" y="879048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2054935" y="879352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2054935" y="879352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2052912" y="879756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2052912" y="879756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2051900" y="880161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26" name="object 312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331634" y="7027664"/>
              <a:ext cx="57681" cy="57681"/>
            </a:xfrm>
            <a:prstGeom prst="rect">
              <a:avLst/>
            </a:prstGeom>
          </p:spPr>
        </p:pic>
        <p:sp>
          <p:nvSpPr>
            <p:cNvPr id="3127" name="object 3127"/>
            <p:cNvSpPr/>
            <p:nvPr/>
          </p:nvSpPr>
          <p:spPr>
            <a:xfrm>
              <a:off x="2051900" y="880161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2050888" y="8806675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2050888" y="8806675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2050888" y="8810723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2050888" y="8810723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2051900" y="8815783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2051900" y="881578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2052912" y="882084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2052912" y="882084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2054935" y="882489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2054935" y="882489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2057971" y="882893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2057971" y="882893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2062019" y="883197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2062019" y="883197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2066067" y="883501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2066067" y="883500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4" h="1270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2070115" y="883602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2070115" y="883602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2051900" y="8784412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2070115" y="860630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2070115" y="860630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2066067" y="860732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2066067" y="860732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2062019" y="860934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2062019" y="8609344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2057971" y="861136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2057971" y="861136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2054935" y="8614404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2054935" y="8614404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2052912" y="861845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2052912" y="861845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2051900" y="862250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60" name="object 316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152519" y="7027664"/>
              <a:ext cx="57681" cy="57681"/>
            </a:xfrm>
            <a:prstGeom prst="rect">
              <a:avLst/>
            </a:prstGeom>
          </p:spPr>
        </p:pic>
        <p:sp>
          <p:nvSpPr>
            <p:cNvPr id="3161" name="object 3161"/>
            <p:cNvSpPr/>
            <p:nvPr/>
          </p:nvSpPr>
          <p:spPr>
            <a:xfrm>
              <a:off x="2051900" y="862250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2050888" y="862756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2050888" y="8627559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2050888" y="8632619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0" y="0"/>
                  </a:moveTo>
                  <a:lnTo>
                    <a:pt x="1011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2050888" y="8632619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0" y="0"/>
                  </a:moveTo>
                  <a:lnTo>
                    <a:pt x="52621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2051900" y="8636667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2051900" y="8636667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2052912" y="864172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2052912" y="864172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2054935" y="864577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2054935" y="864577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2057971" y="864982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2057971" y="8649822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2062019" y="865285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2062019" y="865285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2066067" y="865589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2066067" y="865589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2070115" y="865791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2070115" y="865791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2051900" y="8606308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2070115" y="842719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2070115" y="842719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2066067" y="842820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2066067" y="842820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2062019" y="8430229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2062019" y="8430229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2057971" y="8432253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4047" y="0"/>
                  </a:moveTo>
                  <a:lnTo>
                    <a:pt x="0" y="4047"/>
                  </a:lnTo>
                  <a:lnTo>
                    <a:pt x="38454" y="4047"/>
                  </a:lnTo>
                  <a:lnTo>
                    <a:pt x="4047" y="0"/>
                  </a:lnTo>
                  <a:close/>
                </a:path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2057971" y="8432253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  <a:path w="38735" h="4445">
                  <a:moveTo>
                    <a:pt x="4047" y="0"/>
                  </a:moveTo>
                  <a:lnTo>
                    <a:pt x="38454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2054935" y="8436301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3035" y="0"/>
                  </a:moveTo>
                  <a:lnTo>
                    <a:pt x="0" y="3035"/>
                  </a:lnTo>
                  <a:lnTo>
                    <a:pt x="44525" y="3035"/>
                  </a:lnTo>
                  <a:lnTo>
                    <a:pt x="3035" y="0"/>
                  </a:lnTo>
                  <a:close/>
                </a:path>
                <a:path w="45085" h="3175">
                  <a:moveTo>
                    <a:pt x="41490" y="0"/>
                  </a:moveTo>
                  <a:lnTo>
                    <a:pt x="3035" y="0"/>
                  </a:lnTo>
                  <a:lnTo>
                    <a:pt x="44525" y="3035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2054935" y="8436301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41490" y="0"/>
                  </a:moveTo>
                  <a:lnTo>
                    <a:pt x="3035" y="0"/>
                  </a:lnTo>
                  <a:lnTo>
                    <a:pt x="44525" y="3035"/>
                  </a:lnTo>
                  <a:lnTo>
                    <a:pt x="41490" y="0"/>
                  </a:lnTo>
                  <a:close/>
                </a:path>
                <a:path w="45085" h="3175">
                  <a:moveTo>
                    <a:pt x="3035" y="0"/>
                  </a:moveTo>
                  <a:lnTo>
                    <a:pt x="44525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2052912" y="843933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2023" y="0"/>
                  </a:moveTo>
                  <a:lnTo>
                    <a:pt x="0" y="5059"/>
                  </a:lnTo>
                  <a:lnTo>
                    <a:pt x="48573" y="5059"/>
                  </a:lnTo>
                  <a:lnTo>
                    <a:pt x="2023" y="0"/>
                  </a:lnTo>
                  <a:close/>
                </a:path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2052912" y="843933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  <a:path w="48894" h="5079">
                  <a:moveTo>
                    <a:pt x="2023" y="0"/>
                  </a:moveTo>
                  <a:lnTo>
                    <a:pt x="48573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2051900" y="8444396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2051900" y="8444396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2050888" y="844844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2050888" y="844844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2050888" y="845350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2050888" y="845350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2051900" y="845856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0" name="object 320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73403" y="7027664"/>
              <a:ext cx="57681" cy="57681"/>
            </a:xfrm>
            <a:prstGeom prst="rect">
              <a:avLst/>
            </a:prstGeom>
          </p:spPr>
        </p:pic>
        <p:sp>
          <p:nvSpPr>
            <p:cNvPr id="3201" name="object 3201"/>
            <p:cNvSpPr/>
            <p:nvPr/>
          </p:nvSpPr>
          <p:spPr>
            <a:xfrm>
              <a:off x="2051900" y="845856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2052912" y="8462612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0" y="0"/>
                  </a:moveTo>
                  <a:lnTo>
                    <a:pt x="2023" y="5059"/>
                  </a:lnTo>
                  <a:lnTo>
                    <a:pt x="46549" y="5059"/>
                  </a:lnTo>
                  <a:lnTo>
                    <a:pt x="0" y="0"/>
                  </a:lnTo>
                  <a:close/>
                </a:path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2052912" y="8462611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  <a:path w="48894" h="5079">
                  <a:moveTo>
                    <a:pt x="0" y="0"/>
                  </a:moveTo>
                  <a:lnTo>
                    <a:pt x="46549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2054935" y="8467671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0" y="0"/>
                  </a:moveTo>
                  <a:lnTo>
                    <a:pt x="3035" y="3035"/>
                  </a:lnTo>
                  <a:lnTo>
                    <a:pt x="41490" y="3035"/>
                  </a:lnTo>
                  <a:lnTo>
                    <a:pt x="0" y="0"/>
                  </a:lnTo>
                  <a:close/>
                </a:path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2054935" y="8467671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  <a:path w="45085" h="3175">
                  <a:moveTo>
                    <a:pt x="0" y="0"/>
                  </a:moveTo>
                  <a:lnTo>
                    <a:pt x="4149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2057971" y="8470707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0" y="0"/>
                  </a:moveTo>
                  <a:lnTo>
                    <a:pt x="4047" y="4047"/>
                  </a:lnTo>
                  <a:lnTo>
                    <a:pt x="35418" y="4047"/>
                  </a:lnTo>
                  <a:lnTo>
                    <a:pt x="0" y="0"/>
                  </a:lnTo>
                  <a:close/>
                </a:path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2057971" y="8470707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  <a:path w="38735" h="4445">
                  <a:moveTo>
                    <a:pt x="0" y="0"/>
                  </a:moveTo>
                  <a:lnTo>
                    <a:pt x="35418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2062019" y="847475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2062019" y="847475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2066067" y="847677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2066067" y="847677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2070115" y="84788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2070115" y="847880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2051900" y="8427193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2070115" y="824909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0119" y="0"/>
                  </a:moveTo>
                  <a:lnTo>
                    <a:pt x="5059" y="0"/>
                  </a:lnTo>
                  <a:lnTo>
                    <a:pt x="14167" y="0"/>
                  </a:lnTo>
                  <a:lnTo>
                    <a:pt x="10119" y="0"/>
                  </a:lnTo>
                  <a:close/>
                </a:path>
                <a:path w="14605">
                  <a:moveTo>
                    <a:pt x="5059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2070115" y="824909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0119" y="0"/>
                  </a:moveTo>
                  <a:lnTo>
                    <a:pt x="5059" y="0"/>
                  </a:lnTo>
                  <a:lnTo>
                    <a:pt x="14167" y="0"/>
                  </a:lnTo>
                  <a:lnTo>
                    <a:pt x="10119" y="0"/>
                  </a:lnTo>
                  <a:close/>
                </a:path>
                <a:path w="14605">
                  <a:moveTo>
                    <a:pt x="5059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2066067" y="824909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2066067" y="824909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2062019" y="825111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2062019" y="825111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2057971" y="825415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2057971" y="825414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2054935" y="825718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2054935" y="825718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2052912" y="826123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2052912" y="826123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2051900" y="8265281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8" name="object 322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95300" y="7027664"/>
              <a:ext cx="57681" cy="57681"/>
            </a:xfrm>
            <a:prstGeom prst="rect">
              <a:avLst/>
            </a:prstGeom>
          </p:spPr>
        </p:pic>
        <p:sp>
          <p:nvSpPr>
            <p:cNvPr id="3229" name="object 3229"/>
            <p:cNvSpPr/>
            <p:nvPr/>
          </p:nvSpPr>
          <p:spPr>
            <a:xfrm>
              <a:off x="2051900" y="8265281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2050888" y="8270341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2050888" y="8270341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2050888" y="8274389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2050888" y="827438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2051900" y="8279448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2051900" y="8279448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2052912" y="82845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2052912" y="82845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2054935" y="828855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2054935" y="828855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2057971" y="829260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2057971" y="829260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2062019" y="8295640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2062019" y="8295639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2066067" y="829867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2066067" y="8298675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4" h="1270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2070115" y="829968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2070115" y="829968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2051900" y="8248078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2070115" y="806997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2070115" y="806997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2066067" y="807098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2066067" y="807098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4" h="1270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2062019" y="807199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2062019" y="807199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2057971" y="807503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2057971" y="807503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2054935" y="80780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2054935" y="807807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2052912" y="808211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2052912" y="808211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2051900" y="8086166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2051900" y="808616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63" name="object 326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616184" y="7027664"/>
              <a:ext cx="57681" cy="57681"/>
            </a:xfrm>
            <a:prstGeom prst="rect">
              <a:avLst/>
            </a:prstGeom>
          </p:spPr>
        </p:pic>
        <p:sp>
          <p:nvSpPr>
            <p:cNvPr id="3264" name="object 3264"/>
            <p:cNvSpPr/>
            <p:nvPr/>
          </p:nvSpPr>
          <p:spPr>
            <a:xfrm>
              <a:off x="2050888" y="809122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2050888" y="809122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2050888" y="8096285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0" y="0"/>
                  </a:moveTo>
                  <a:lnTo>
                    <a:pt x="1011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2050888" y="8096285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0" y="0"/>
                  </a:moveTo>
                  <a:lnTo>
                    <a:pt x="52621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2051900" y="8100333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2051900" y="8100333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2052912" y="810539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2052912" y="810539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2054935" y="8109441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2054935" y="810944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2057971" y="811348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2057971" y="811348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2062019" y="811652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2062019" y="811652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2066067" y="811956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2066067" y="811956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2070115" y="812158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6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4167" y="0"/>
                  </a:lnTo>
                  <a:close/>
                </a:path>
                <a:path w="14605">
                  <a:moveTo>
                    <a:pt x="0" y="0"/>
                  </a:moveTo>
                  <a:lnTo>
                    <a:pt x="10119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2070115" y="812158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6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4167" y="0"/>
                  </a:lnTo>
                  <a:close/>
                </a:path>
                <a:path w="14605">
                  <a:moveTo>
                    <a:pt x="0" y="0"/>
                  </a:moveTo>
                  <a:lnTo>
                    <a:pt x="10119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2051900" y="8069974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2070115" y="789085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2070115" y="789085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2066067" y="789187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2066067" y="789187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2062019" y="789389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2062019" y="789389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2057971" y="789591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2057971" y="789591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2054935" y="789895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2054935" y="7898954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2052912" y="7903002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2023" y="0"/>
                  </a:moveTo>
                  <a:lnTo>
                    <a:pt x="0" y="5059"/>
                  </a:lnTo>
                  <a:lnTo>
                    <a:pt x="48573" y="5059"/>
                  </a:lnTo>
                  <a:lnTo>
                    <a:pt x="2023" y="0"/>
                  </a:lnTo>
                  <a:close/>
                </a:path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2052912" y="7903002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  <a:path w="48894" h="5079">
                  <a:moveTo>
                    <a:pt x="2023" y="0"/>
                  </a:moveTo>
                  <a:lnTo>
                    <a:pt x="48573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2051900" y="7908062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2051900" y="7908062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2050888" y="791211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2050888" y="791211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2050888" y="791717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2050888" y="791717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01" name="object 330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37069" y="7027664"/>
              <a:ext cx="57681" cy="57681"/>
            </a:xfrm>
            <a:prstGeom prst="rect">
              <a:avLst/>
            </a:prstGeom>
          </p:spPr>
        </p:pic>
        <p:sp>
          <p:nvSpPr>
            <p:cNvPr id="3302" name="object 3302"/>
            <p:cNvSpPr/>
            <p:nvPr/>
          </p:nvSpPr>
          <p:spPr>
            <a:xfrm>
              <a:off x="2051900" y="7922230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2051900" y="7922229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2052912" y="792627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0" y="0"/>
                  </a:moveTo>
                  <a:lnTo>
                    <a:pt x="2023" y="5059"/>
                  </a:lnTo>
                  <a:lnTo>
                    <a:pt x="46549" y="5059"/>
                  </a:lnTo>
                  <a:lnTo>
                    <a:pt x="0" y="0"/>
                  </a:lnTo>
                  <a:close/>
                </a:path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2052912" y="792627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  <a:path w="48894" h="5079">
                  <a:moveTo>
                    <a:pt x="0" y="0"/>
                  </a:moveTo>
                  <a:lnTo>
                    <a:pt x="46549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2054935" y="7931337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0" y="0"/>
                  </a:moveTo>
                  <a:lnTo>
                    <a:pt x="3035" y="3035"/>
                  </a:lnTo>
                  <a:lnTo>
                    <a:pt x="41490" y="3035"/>
                  </a:lnTo>
                  <a:lnTo>
                    <a:pt x="0" y="0"/>
                  </a:lnTo>
                  <a:close/>
                </a:path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2054935" y="7931337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  <a:path w="45085" h="3175">
                  <a:moveTo>
                    <a:pt x="0" y="0"/>
                  </a:moveTo>
                  <a:lnTo>
                    <a:pt x="4149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2057971" y="7934373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0" y="0"/>
                  </a:moveTo>
                  <a:lnTo>
                    <a:pt x="4047" y="4047"/>
                  </a:lnTo>
                  <a:lnTo>
                    <a:pt x="35418" y="4047"/>
                  </a:lnTo>
                  <a:lnTo>
                    <a:pt x="0" y="0"/>
                  </a:lnTo>
                  <a:close/>
                </a:path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2057971" y="7934373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  <a:path w="38735" h="4445">
                  <a:moveTo>
                    <a:pt x="0" y="0"/>
                  </a:moveTo>
                  <a:lnTo>
                    <a:pt x="35418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2062019" y="793842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2062019" y="793842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2066067" y="794044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2066067" y="794044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2070115" y="794246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2070115" y="794246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2051900" y="7890859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2070115" y="771174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2070115" y="771174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2066067" y="7712756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2066067" y="771275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2062019" y="7714780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2062019" y="7714779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2057971" y="771781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2057971" y="771781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2054935" y="7720851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2054935" y="7720851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2052912" y="772489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2052912" y="772489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2051900" y="7728947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30" name="object 333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258966" y="7027664"/>
              <a:ext cx="57681" cy="57681"/>
            </a:xfrm>
            <a:prstGeom prst="rect">
              <a:avLst/>
            </a:prstGeom>
          </p:spPr>
        </p:pic>
        <p:sp>
          <p:nvSpPr>
            <p:cNvPr id="3331" name="object 3331"/>
            <p:cNvSpPr/>
            <p:nvPr/>
          </p:nvSpPr>
          <p:spPr>
            <a:xfrm>
              <a:off x="2051900" y="7728947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2050888" y="773299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2050888" y="773299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2050888" y="773805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2050888" y="773805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2051900" y="7743114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2051900" y="7743114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2052912" y="774817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2052912" y="774817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2054935" y="7752222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2054935" y="7752222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2057971" y="775627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2057971" y="775626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2062019" y="775930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2062019" y="775930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2066067" y="776132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2066067" y="776132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2070115" y="776335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2070115" y="776335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2051900" y="7711743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2070115" y="753364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2070115" y="753364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2066067" y="7534652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2066067" y="7534652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4" h="1270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2062019" y="753566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2062019" y="753566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2057971" y="753870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2057971" y="753870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2054935" y="754173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2054935" y="754173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2052912" y="754578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2052912" y="754578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2051900" y="7549831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64" name="object 336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079850" y="7027664"/>
              <a:ext cx="57681" cy="57681"/>
            </a:xfrm>
            <a:prstGeom prst="rect">
              <a:avLst/>
            </a:prstGeom>
          </p:spPr>
        </p:pic>
        <p:sp>
          <p:nvSpPr>
            <p:cNvPr id="3365" name="object 3365"/>
            <p:cNvSpPr/>
            <p:nvPr/>
          </p:nvSpPr>
          <p:spPr>
            <a:xfrm>
              <a:off x="2051900" y="7549831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2050888" y="7554891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2050888" y="7554891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2050888" y="7559951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0" y="0"/>
                  </a:moveTo>
                  <a:lnTo>
                    <a:pt x="1011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2050888" y="7559951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0" y="0"/>
                  </a:moveTo>
                  <a:lnTo>
                    <a:pt x="52621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2051900" y="7563999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2051900" y="7563999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2052912" y="756905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2052912" y="756905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2054935" y="757310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2054935" y="757310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2057971" y="757715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2057971" y="757715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2062019" y="7580190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2062019" y="7580190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2066067" y="758322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2066067" y="758322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4" h="1270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2070115" y="758423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2070115" y="758423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2051900" y="7533640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2070115" y="735452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2070115" y="735452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2066067" y="735553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2066067" y="735553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2062019" y="735756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2062019" y="7357560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2057971" y="735958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2057971" y="735958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2054935" y="736262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2054935" y="736262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2052912" y="7366668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2023" y="0"/>
                  </a:moveTo>
                  <a:lnTo>
                    <a:pt x="0" y="5059"/>
                  </a:lnTo>
                  <a:lnTo>
                    <a:pt x="48573" y="5059"/>
                  </a:lnTo>
                  <a:lnTo>
                    <a:pt x="2023" y="0"/>
                  </a:lnTo>
                  <a:close/>
                </a:path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2052912" y="7366668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  <a:path w="48894" h="5079">
                  <a:moveTo>
                    <a:pt x="2023" y="0"/>
                  </a:moveTo>
                  <a:lnTo>
                    <a:pt x="48573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2051900" y="7371728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98" name="object 339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900735" y="7027664"/>
              <a:ext cx="57681" cy="57681"/>
            </a:xfrm>
            <a:prstGeom prst="rect">
              <a:avLst/>
            </a:prstGeom>
          </p:spPr>
        </p:pic>
        <p:sp>
          <p:nvSpPr>
            <p:cNvPr id="3399" name="object 3399"/>
            <p:cNvSpPr/>
            <p:nvPr/>
          </p:nvSpPr>
          <p:spPr>
            <a:xfrm>
              <a:off x="2051900" y="7371728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2050888" y="737577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2050888" y="737577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2050888" y="738083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2050888" y="738083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2051900" y="7385895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2051900" y="7385895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2052912" y="7389943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0" y="0"/>
                  </a:moveTo>
                  <a:lnTo>
                    <a:pt x="2023" y="5059"/>
                  </a:lnTo>
                  <a:lnTo>
                    <a:pt x="46549" y="5059"/>
                  </a:lnTo>
                  <a:lnTo>
                    <a:pt x="0" y="0"/>
                  </a:lnTo>
                  <a:close/>
                </a:path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2052912" y="7389943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  <a:path w="48894" h="5079">
                  <a:moveTo>
                    <a:pt x="0" y="0"/>
                  </a:moveTo>
                  <a:lnTo>
                    <a:pt x="46549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2054935" y="7395003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0" y="0"/>
                  </a:moveTo>
                  <a:lnTo>
                    <a:pt x="3035" y="3035"/>
                  </a:lnTo>
                  <a:lnTo>
                    <a:pt x="41490" y="3035"/>
                  </a:lnTo>
                  <a:lnTo>
                    <a:pt x="0" y="0"/>
                  </a:lnTo>
                  <a:close/>
                </a:path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2054935" y="7395003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  <a:path w="45085" h="3175">
                  <a:moveTo>
                    <a:pt x="0" y="0"/>
                  </a:moveTo>
                  <a:lnTo>
                    <a:pt x="4149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2057971" y="7398039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0" y="0"/>
                  </a:moveTo>
                  <a:lnTo>
                    <a:pt x="4047" y="4047"/>
                  </a:lnTo>
                  <a:lnTo>
                    <a:pt x="35418" y="4047"/>
                  </a:lnTo>
                  <a:lnTo>
                    <a:pt x="0" y="0"/>
                  </a:lnTo>
                  <a:close/>
                </a:path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2057971" y="7398039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  <a:path w="38735" h="4445">
                  <a:moveTo>
                    <a:pt x="0" y="0"/>
                  </a:moveTo>
                  <a:lnTo>
                    <a:pt x="35418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2062019" y="7402087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2062019" y="7402086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2066067" y="740411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2066067" y="740411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2070115" y="740613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2070115" y="740613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2051900" y="7354525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2070115" y="717540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2070115" y="717540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2066067" y="717642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2066067" y="717642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2062019" y="717844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2062019" y="717844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2057971" y="7180469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4047" y="0"/>
                  </a:moveTo>
                  <a:lnTo>
                    <a:pt x="0" y="4047"/>
                  </a:lnTo>
                  <a:lnTo>
                    <a:pt x="38454" y="4047"/>
                  </a:lnTo>
                  <a:lnTo>
                    <a:pt x="4047" y="0"/>
                  </a:lnTo>
                  <a:close/>
                </a:path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2057971" y="7180469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  <a:path w="38735" h="4445">
                  <a:moveTo>
                    <a:pt x="4047" y="0"/>
                  </a:moveTo>
                  <a:lnTo>
                    <a:pt x="38454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2054935" y="7184517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2054935" y="7184517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2052912" y="7188565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2052912" y="7188565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2051900" y="7192613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2051900" y="7192612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2050888" y="719666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2050888" y="719666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2050888" y="720172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2050888" y="720172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37" name="object 343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721619" y="7027664"/>
              <a:ext cx="58693" cy="57681"/>
            </a:xfrm>
            <a:prstGeom prst="rect">
              <a:avLst/>
            </a:prstGeom>
          </p:spPr>
        </p:pic>
        <p:sp>
          <p:nvSpPr>
            <p:cNvPr id="3438" name="object 3438"/>
            <p:cNvSpPr/>
            <p:nvPr/>
          </p:nvSpPr>
          <p:spPr>
            <a:xfrm>
              <a:off x="2051900" y="720678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2051900" y="720678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2052912" y="7211840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2052912" y="721183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2054935" y="721588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2054935" y="7215887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2057971" y="721993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2057971" y="721993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2062019" y="722297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2062019" y="722297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2066067" y="722499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2066067" y="722499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2070115" y="722701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2070115" y="722701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2051900" y="7175409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7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7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2070115" y="1021531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2070115" y="1021531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2066067" y="1021632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2066067" y="1021632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2062019" y="10218347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2062019" y="10218347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2057971" y="10220371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2057971" y="10220371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2054935" y="10223407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2054935" y="10223407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2052912" y="10227455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2023" y="0"/>
                  </a:moveTo>
                  <a:lnTo>
                    <a:pt x="0" y="5059"/>
                  </a:lnTo>
                  <a:lnTo>
                    <a:pt x="48573" y="5059"/>
                  </a:lnTo>
                  <a:lnTo>
                    <a:pt x="2023" y="0"/>
                  </a:lnTo>
                  <a:close/>
                </a:path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2052912" y="10227454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  <a:path w="48894" h="5079">
                  <a:moveTo>
                    <a:pt x="2023" y="0"/>
                  </a:moveTo>
                  <a:lnTo>
                    <a:pt x="48573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2051900" y="1023251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2051900" y="1023251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67" name="object 346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543516" y="7027664"/>
              <a:ext cx="57681" cy="57681"/>
            </a:xfrm>
            <a:prstGeom prst="rect">
              <a:avLst/>
            </a:prstGeom>
          </p:spPr>
        </p:pic>
        <p:sp>
          <p:nvSpPr>
            <p:cNvPr id="3468" name="object 3468"/>
            <p:cNvSpPr/>
            <p:nvPr/>
          </p:nvSpPr>
          <p:spPr>
            <a:xfrm>
              <a:off x="2050888" y="1023656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2050888" y="1023656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2050888" y="1024162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2050888" y="1024162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2051900" y="10246682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2051900" y="10246682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2052912" y="10250730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0" y="0"/>
                  </a:moveTo>
                  <a:lnTo>
                    <a:pt x="2023" y="5059"/>
                  </a:lnTo>
                  <a:lnTo>
                    <a:pt x="46549" y="5059"/>
                  </a:lnTo>
                  <a:lnTo>
                    <a:pt x="0" y="0"/>
                  </a:lnTo>
                  <a:close/>
                </a:path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2052912" y="10250729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  <a:path w="48894" h="5079">
                  <a:moveTo>
                    <a:pt x="0" y="0"/>
                  </a:moveTo>
                  <a:lnTo>
                    <a:pt x="46549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2054935" y="10255789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0" y="0"/>
                  </a:moveTo>
                  <a:lnTo>
                    <a:pt x="3035" y="3035"/>
                  </a:lnTo>
                  <a:lnTo>
                    <a:pt x="41490" y="3035"/>
                  </a:lnTo>
                  <a:lnTo>
                    <a:pt x="0" y="0"/>
                  </a:lnTo>
                  <a:close/>
                </a:path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2054935" y="10255789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  <a:path w="45085" h="3175">
                  <a:moveTo>
                    <a:pt x="0" y="0"/>
                  </a:moveTo>
                  <a:lnTo>
                    <a:pt x="4149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2057971" y="10258825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0" y="0"/>
                  </a:moveTo>
                  <a:lnTo>
                    <a:pt x="4047" y="4047"/>
                  </a:lnTo>
                  <a:lnTo>
                    <a:pt x="35418" y="4047"/>
                  </a:lnTo>
                  <a:lnTo>
                    <a:pt x="0" y="0"/>
                  </a:lnTo>
                  <a:close/>
                </a:path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2057971" y="10258825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  <a:path w="38735" h="4445">
                  <a:moveTo>
                    <a:pt x="0" y="0"/>
                  </a:moveTo>
                  <a:lnTo>
                    <a:pt x="35418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2062019" y="10262873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2062019" y="10262873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2066067" y="1026489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2066067" y="1026489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2070115" y="1026692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2070115" y="1026692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2051900" y="1021531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2070115" y="1039442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2070115" y="1039442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2066067" y="1039543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2066067" y="1039543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4" h="1270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2062019" y="10396451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2062019" y="10396451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2057971" y="10399486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2057971" y="10399486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2054935" y="10402522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2054935" y="10402522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2052912" y="10406570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2052912" y="10406570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2051900" y="10410618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00" name="object 350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364401" y="7027664"/>
              <a:ext cx="57681" cy="57681"/>
            </a:xfrm>
            <a:prstGeom prst="rect">
              <a:avLst/>
            </a:prstGeom>
          </p:spPr>
        </p:pic>
        <p:sp>
          <p:nvSpPr>
            <p:cNvPr id="3501" name="object 3501"/>
            <p:cNvSpPr/>
            <p:nvPr/>
          </p:nvSpPr>
          <p:spPr>
            <a:xfrm>
              <a:off x="2051900" y="10410618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2050888" y="1041567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2050888" y="1041567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2050888" y="10420737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0" y="0"/>
                  </a:moveTo>
                  <a:lnTo>
                    <a:pt x="1011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2050888" y="10420737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0" y="0"/>
                  </a:moveTo>
                  <a:lnTo>
                    <a:pt x="52621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2051900" y="1042478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2051900" y="1042478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2052912" y="10429845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2052912" y="10429845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2054935" y="10433893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2054935" y="10433892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2057971" y="10437941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2057971" y="1043794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2062019" y="10440977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2062019" y="10440976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2066067" y="1044401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2066067" y="1044401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2070115" y="104460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6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4167" y="0"/>
                  </a:lnTo>
                  <a:close/>
                </a:path>
                <a:path w="14605">
                  <a:moveTo>
                    <a:pt x="0" y="0"/>
                  </a:moveTo>
                  <a:lnTo>
                    <a:pt x="10119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2070115" y="104460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6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4167" y="0"/>
                  </a:lnTo>
                  <a:close/>
                </a:path>
                <a:path w="14605">
                  <a:moveTo>
                    <a:pt x="0" y="0"/>
                  </a:moveTo>
                  <a:lnTo>
                    <a:pt x="10119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2051900" y="10394427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2070115" y="1057354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0119" y="0"/>
                  </a:moveTo>
                  <a:lnTo>
                    <a:pt x="5059" y="0"/>
                  </a:lnTo>
                  <a:lnTo>
                    <a:pt x="14167" y="0"/>
                  </a:lnTo>
                  <a:lnTo>
                    <a:pt x="10119" y="0"/>
                  </a:lnTo>
                  <a:close/>
                </a:path>
                <a:path w="14605">
                  <a:moveTo>
                    <a:pt x="5059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2070115" y="1057354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0119" y="0"/>
                  </a:moveTo>
                  <a:lnTo>
                    <a:pt x="5059" y="0"/>
                  </a:lnTo>
                  <a:lnTo>
                    <a:pt x="14167" y="0"/>
                  </a:lnTo>
                  <a:lnTo>
                    <a:pt x="10119" y="0"/>
                  </a:lnTo>
                  <a:close/>
                </a:path>
                <a:path w="14605">
                  <a:moveTo>
                    <a:pt x="5059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2066067" y="1057354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2066067" y="1057354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2062019" y="10575566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2062019" y="10575566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2057971" y="10578602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2057971" y="10578602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2054935" y="1058163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2054935" y="1058163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2052912" y="1058568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2052912" y="1058568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2051900" y="10589733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2051900" y="10589733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2050888" y="10594793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2050888" y="10594793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37" name="object 353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185285" y="7027664"/>
              <a:ext cx="58693" cy="57681"/>
            </a:xfrm>
            <a:prstGeom prst="rect">
              <a:avLst/>
            </a:prstGeom>
          </p:spPr>
        </p:pic>
        <p:sp>
          <p:nvSpPr>
            <p:cNvPr id="3538" name="object 3538"/>
            <p:cNvSpPr/>
            <p:nvPr/>
          </p:nvSpPr>
          <p:spPr>
            <a:xfrm>
              <a:off x="2050888" y="10598841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2050888" y="10598841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2051900" y="10603901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2051900" y="1060390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2052912" y="10608960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2052912" y="10608960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2054935" y="1061300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2054935" y="1061300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2057971" y="10617056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2057971" y="10617056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2062019" y="10620092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2062019" y="10620092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2066067" y="1062312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2066067" y="10623127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4" h="1270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2070115" y="1062414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2070115" y="1062413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2051900" y="10572530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2070115" y="107516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2070115" y="107516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2066067" y="10752658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2066067" y="10752658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2062019" y="1075468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2062019" y="1075468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2057971" y="10756705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4047" y="0"/>
                  </a:moveTo>
                  <a:lnTo>
                    <a:pt x="0" y="4047"/>
                  </a:lnTo>
                  <a:lnTo>
                    <a:pt x="38454" y="4047"/>
                  </a:lnTo>
                  <a:lnTo>
                    <a:pt x="4047" y="0"/>
                  </a:lnTo>
                  <a:close/>
                </a:path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2057971" y="10756705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  <a:path w="38735" h="4445">
                  <a:moveTo>
                    <a:pt x="4047" y="0"/>
                  </a:moveTo>
                  <a:lnTo>
                    <a:pt x="38454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2054935" y="10760753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3035" y="0"/>
                  </a:moveTo>
                  <a:lnTo>
                    <a:pt x="0" y="3035"/>
                  </a:lnTo>
                  <a:lnTo>
                    <a:pt x="44525" y="3035"/>
                  </a:lnTo>
                  <a:lnTo>
                    <a:pt x="3035" y="0"/>
                  </a:lnTo>
                  <a:close/>
                </a:path>
                <a:path w="45085" h="3175">
                  <a:moveTo>
                    <a:pt x="41490" y="0"/>
                  </a:moveTo>
                  <a:lnTo>
                    <a:pt x="3035" y="0"/>
                  </a:lnTo>
                  <a:lnTo>
                    <a:pt x="44525" y="3035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2054935" y="10760753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41490" y="0"/>
                  </a:moveTo>
                  <a:lnTo>
                    <a:pt x="3035" y="0"/>
                  </a:lnTo>
                  <a:lnTo>
                    <a:pt x="44525" y="3035"/>
                  </a:lnTo>
                  <a:lnTo>
                    <a:pt x="41490" y="0"/>
                  </a:lnTo>
                  <a:close/>
                </a:path>
                <a:path w="45085" h="3175">
                  <a:moveTo>
                    <a:pt x="3035" y="0"/>
                  </a:moveTo>
                  <a:lnTo>
                    <a:pt x="44525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2052912" y="10763789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2023" y="0"/>
                  </a:moveTo>
                  <a:lnTo>
                    <a:pt x="0" y="5059"/>
                  </a:lnTo>
                  <a:lnTo>
                    <a:pt x="48573" y="5059"/>
                  </a:lnTo>
                  <a:lnTo>
                    <a:pt x="2023" y="0"/>
                  </a:lnTo>
                  <a:close/>
                </a:path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2052912" y="10763789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  <a:path w="48894" h="5079">
                  <a:moveTo>
                    <a:pt x="2023" y="0"/>
                  </a:moveTo>
                  <a:lnTo>
                    <a:pt x="48573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2051900" y="10768849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68" name="object 356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007182" y="7027664"/>
              <a:ext cx="57681" cy="57681"/>
            </a:xfrm>
            <a:prstGeom prst="rect">
              <a:avLst/>
            </a:prstGeom>
          </p:spPr>
        </p:pic>
        <p:sp>
          <p:nvSpPr>
            <p:cNvPr id="3569" name="object 3569"/>
            <p:cNvSpPr/>
            <p:nvPr/>
          </p:nvSpPr>
          <p:spPr>
            <a:xfrm>
              <a:off x="2051900" y="10768848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2050888" y="10772897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2050888" y="1077289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2050888" y="1077795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2050888" y="1077795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2051900" y="10783016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2051900" y="10783016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2052912" y="10787064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0" y="0"/>
                  </a:moveTo>
                  <a:lnTo>
                    <a:pt x="2023" y="5059"/>
                  </a:lnTo>
                  <a:lnTo>
                    <a:pt x="46549" y="5059"/>
                  </a:lnTo>
                  <a:lnTo>
                    <a:pt x="0" y="0"/>
                  </a:lnTo>
                  <a:close/>
                </a:path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2052912" y="10787064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  <a:path w="48894" h="5079">
                  <a:moveTo>
                    <a:pt x="0" y="0"/>
                  </a:moveTo>
                  <a:lnTo>
                    <a:pt x="46549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2054935" y="10792124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0" y="0"/>
                  </a:moveTo>
                  <a:lnTo>
                    <a:pt x="3035" y="3035"/>
                  </a:lnTo>
                  <a:lnTo>
                    <a:pt x="41490" y="3035"/>
                  </a:lnTo>
                  <a:lnTo>
                    <a:pt x="0" y="0"/>
                  </a:lnTo>
                  <a:close/>
                </a:path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2054935" y="10792123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  <a:path w="45085" h="3175">
                  <a:moveTo>
                    <a:pt x="0" y="0"/>
                  </a:moveTo>
                  <a:lnTo>
                    <a:pt x="4149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2057971" y="10795160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0" y="0"/>
                  </a:moveTo>
                  <a:lnTo>
                    <a:pt x="4047" y="4047"/>
                  </a:lnTo>
                  <a:lnTo>
                    <a:pt x="35418" y="4047"/>
                  </a:lnTo>
                  <a:lnTo>
                    <a:pt x="0" y="0"/>
                  </a:lnTo>
                  <a:close/>
                </a:path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2057971" y="10795159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  <a:path w="38735" h="4445">
                  <a:moveTo>
                    <a:pt x="0" y="0"/>
                  </a:moveTo>
                  <a:lnTo>
                    <a:pt x="35418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2062019" y="10799207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2062019" y="10799207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2066067" y="1080123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2066067" y="1080123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2070115" y="1080325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2070115" y="1080325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2051900" y="10751646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2070115" y="1093076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2070115" y="10930761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2066067" y="10931773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2066067" y="10931773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4" h="1270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2062019" y="10932785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2062019" y="10932785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2057971" y="10935821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2057971" y="1093582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2054935" y="10938857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2054935" y="1093885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2052912" y="1094290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2052912" y="1094290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2051900" y="1094695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02" name="object 360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828066" y="7027664"/>
              <a:ext cx="57681" cy="57681"/>
            </a:xfrm>
            <a:prstGeom prst="rect">
              <a:avLst/>
            </a:prstGeom>
          </p:spPr>
        </p:pic>
        <p:sp>
          <p:nvSpPr>
            <p:cNvPr id="3603" name="object 3603"/>
            <p:cNvSpPr/>
            <p:nvPr/>
          </p:nvSpPr>
          <p:spPr>
            <a:xfrm>
              <a:off x="2051900" y="1094695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2050888" y="1095201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2050888" y="10952012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2050888" y="10957072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0" y="0"/>
                  </a:moveTo>
                  <a:lnTo>
                    <a:pt x="1011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2050888" y="10957071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0" y="0"/>
                  </a:moveTo>
                  <a:lnTo>
                    <a:pt x="52621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2051900" y="1096112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2051900" y="10961119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2052912" y="1096617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2052912" y="1096617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2054935" y="10970227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2054935" y="10970227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2057971" y="1097427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2057971" y="1097427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2062019" y="10977310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2062019" y="10977310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2066067" y="10980346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2066067" y="10980346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2070115" y="1098237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6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4167" y="0"/>
                  </a:lnTo>
                  <a:close/>
                </a:path>
                <a:path w="14605">
                  <a:moveTo>
                    <a:pt x="0" y="0"/>
                  </a:moveTo>
                  <a:lnTo>
                    <a:pt x="10119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2070115" y="1098237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6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4167" y="0"/>
                  </a:lnTo>
                  <a:close/>
                </a:path>
                <a:path w="14605">
                  <a:moveTo>
                    <a:pt x="0" y="0"/>
                  </a:moveTo>
                  <a:lnTo>
                    <a:pt x="10119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2051900" y="10930761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2070115" y="1110987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0119" y="0"/>
                  </a:moveTo>
                  <a:lnTo>
                    <a:pt x="5059" y="0"/>
                  </a:lnTo>
                  <a:lnTo>
                    <a:pt x="14167" y="0"/>
                  </a:lnTo>
                  <a:lnTo>
                    <a:pt x="10119" y="0"/>
                  </a:lnTo>
                  <a:close/>
                </a:path>
                <a:path w="14605">
                  <a:moveTo>
                    <a:pt x="5059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2070115" y="1110987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0119" y="0"/>
                  </a:moveTo>
                  <a:lnTo>
                    <a:pt x="5059" y="0"/>
                  </a:lnTo>
                  <a:lnTo>
                    <a:pt x="14167" y="0"/>
                  </a:lnTo>
                  <a:lnTo>
                    <a:pt x="10119" y="0"/>
                  </a:lnTo>
                  <a:close/>
                </a:path>
                <a:path w="14605">
                  <a:moveTo>
                    <a:pt x="5059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2066067" y="11109876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2066067" y="11109876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2062019" y="11111900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2062019" y="11111900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2057971" y="11114936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2057971" y="11114936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2054935" y="11117972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2054935" y="11117972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2052912" y="11122020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2052912" y="1112201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2051900" y="11126068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2051900" y="11126067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2050888" y="11131127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2050888" y="11131127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2050888" y="1113517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2050888" y="1113517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2051900" y="1114023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2051900" y="1114023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2052912" y="1114529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2052912" y="1114529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2054935" y="11149342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2054935" y="11149342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2057971" y="1115339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2057971" y="1115339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2062019" y="11156426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2062019" y="11156426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2066067" y="11159462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2066067" y="11159462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4" h="1270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2070115" y="1116047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2070115" y="1116047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2051900" y="11108864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2070115" y="1128798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2070115" y="112879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2066067" y="1128899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2066067" y="1128899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2062019" y="11291016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2062019" y="1129101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2057971" y="11293040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4047" y="0"/>
                  </a:moveTo>
                  <a:lnTo>
                    <a:pt x="0" y="4047"/>
                  </a:lnTo>
                  <a:lnTo>
                    <a:pt x="38454" y="4047"/>
                  </a:lnTo>
                  <a:lnTo>
                    <a:pt x="4047" y="0"/>
                  </a:lnTo>
                  <a:close/>
                </a:path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2057971" y="11293039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  <a:path w="38735" h="4445">
                  <a:moveTo>
                    <a:pt x="4047" y="0"/>
                  </a:moveTo>
                  <a:lnTo>
                    <a:pt x="38454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2054935" y="11297087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3035" y="0"/>
                  </a:moveTo>
                  <a:lnTo>
                    <a:pt x="0" y="3035"/>
                  </a:lnTo>
                  <a:lnTo>
                    <a:pt x="44525" y="3035"/>
                  </a:lnTo>
                  <a:lnTo>
                    <a:pt x="3035" y="0"/>
                  </a:lnTo>
                  <a:close/>
                </a:path>
                <a:path w="45085" h="3175">
                  <a:moveTo>
                    <a:pt x="41490" y="0"/>
                  </a:moveTo>
                  <a:lnTo>
                    <a:pt x="3035" y="0"/>
                  </a:lnTo>
                  <a:lnTo>
                    <a:pt x="44525" y="3035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2054935" y="11297087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41490" y="0"/>
                  </a:moveTo>
                  <a:lnTo>
                    <a:pt x="3035" y="0"/>
                  </a:lnTo>
                  <a:lnTo>
                    <a:pt x="44525" y="3035"/>
                  </a:lnTo>
                  <a:lnTo>
                    <a:pt x="41490" y="0"/>
                  </a:lnTo>
                  <a:close/>
                </a:path>
                <a:path w="45085" h="3175">
                  <a:moveTo>
                    <a:pt x="3035" y="0"/>
                  </a:moveTo>
                  <a:lnTo>
                    <a:pt x="44525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2052912" y="11300123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2023" y="0"/>
                  </a:moveTo>
                  <a:lnTo>
                    <a:pt x="0" y="5059"/>
                  </a:lnTo>
                  <a:lnTo>
                    <a:pt x="48573" y="5059"/>
                  </a:lnTo>
                  <a:lnTo>
                    <a:pt x="2023" y="0"/>
                  </a:lnTo>
                  <a:close/>
                </a:path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2052912" y="11300123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  <a:path w="48894" h="5079">
                  <a:moveTo>
                    <a:pt x="2023" y="0"/>
                  </a:moveTo>
                  <a:lnTo>
                    <a:pt x="48573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2051900" y="11305183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2051900" y="11305183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2050888" y="11309231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2050888" y="11309231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2050888" y="1131429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2050888" y="1131429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2051900" y="11319350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2051900" y="11319350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2052912" y="11323398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0" y="0"/>
                  </a:moveTo>
                  <a:lnTo>
                    <a:pt x="2023" y="5059"/>
                  </a:lnTo>
                  <a:lnTo>
                    <a:pt x="46549" y="5059"/>
                  </a:lnTo>
                  <a:lnTo>
                    <a:pt x="0" y="0"/>
                  </a:lnTo>
                  <a:close/>
                </a:path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2052912" y="11323398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  <a:path w="48894" h="5079">
                  <a:moveTo>
                    <a:pt x="0" y="0"/>
                  </a:moveTo>
                  <a:lnTo>
                    <a:pt x="46549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2054935" y="1132845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2054935" y="11328458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2057971" y="1133250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2057971" y="1133250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2062019" y="1133554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2062019" y="1133554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2066067" y="1133756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2066067" y="1133756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2070115" y="1133958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2070115" y="1133958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2051900" y="11287979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2070115" y="1146709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2070115" y="1146709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2066067" y="1146810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2066067" y="1146810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2062019" y="1147013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2062019" y="1147013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2057971" y="1147215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2057971" y="1147215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2054935" y="11475191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2054935" y="11475191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2052912" y="1147923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2052912" y="1147923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2051900" y="11483286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2051900" y="11483286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03" name="object 370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291732" y="7027664"/>
              <a:ext cx="57681" cy="57681"/>
            </a:xfrm>
            <a:prstGeom prst="rect">
              <a:avLst/>
            </a:prstGeom>
          </p:spPr>
        </p:pic>
        <p:sp>
          <p:nvSpPr>
            <p:cNvPr id="3704" name="object 3704"/>
            <p:cNvSpPr/>
            <p:nvPr/>
          </p:nvSpPr>
          <p:spPr>
            <a:xfrm>
              <a:off x="2050888" y="1148834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2050888" y="1148834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2050888" y="1149340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2050888" y="1149340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2051900" y="11498465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2051900" y="11498465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2052912" y="1150251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2052912" y="1150251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2054935" y="11506561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2054935" y="11506561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2057971" y="1151060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2057971" y="1151060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2062019" y="11513645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2062019" y="11513645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2066067" y="1151668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2066067" y="1151668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2070115" y="1151870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2070115" y="1151870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2051900" y="11467095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2070115" y="1164621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2070115" y="1164621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2066067" y="11647222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2066067" y="11647222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4" h="1270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2062019" y="1164823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2062019" y="1164823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2057971" y="1165127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2057971" y="1165127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2054935" y="1165430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2054935" y="1165430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2052912" y="1165835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2052912" y="1165835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2051900" y="116624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2051900" y="1166240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2050888" y="11667461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2050888" y="11667461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2050888" y="11671509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2050888" y="11671509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41" name="object 374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112617" y="7027664"/>
              <a:ext cx="57681" cy="57681"/>
            </a:xfrm>
            <a:prstGeom prst="rect">
              <a:avLst/>
            </a:prstGeom>
          </p:spPr>
        </p:pic>
        <p:sp>
          <p:nvSpPr>
            <p:cNvPr id="3742" name="object 3742"/>
            <p:cNvSpPr/>
            <p:nvPr/>
          </p:nvSpPr>
          <p:spPr>
            <a:xfrm>
              <a:off x="2051900" y="11676569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2051900" y="11676569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2052912" y="1168162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2052912" y="1168162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2054935" y="11685677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2054935" y="11685677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2057971" y="1168972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2057971" y="1168972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2062019" y="11692760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2062019" y="11692760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2066067" y="1169579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2066067" y="1169579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4" h="1270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2070115" y="1169680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2070115" y="1169680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2051900" y="11645198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2070115" y="1182431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2070115" y="1182431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2066067" y="11825326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2066067" y="11825326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2062019" y="11827350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2062019" y="11827350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2057971" y="11829374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4047" y="0"/>
                  </a:moveTo>
                  <a:lnTo>
                    <a:pt x="0" y="4047"/>
                  </a:lnTo>
                  <a:lnTo>
                    <a:pt x="38454" y="4047"/>
                  </a:lnTo>
                  <a:lnTo>
                    <a:pt x="4047" y="0"/>
                  </a:lnTo>
                  <a:close/>
                </a:path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2057971" y="11829374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5418" y="0"/>
                  </a:moveTo>
                  <a:lnTo>
                    <a:pt x="4047" y="0"/>
                  </a:lnTo>
                  <a:lnTo>
                    <a:pt x="38454" y="4047"/>
                  </a:lnTo>
                  <a:lnTo>
                    <a:pt x="35418" y="0"/>
                  </a:lnTo>
                  <a:close/>
                </a:path>
                <a:path w="38735" h="4445">
                  <a:moveTo>
                    <a:pt x="4047" y="0"/>
                  </a:moveTo>
                  <a:lnTo>
                    <a:pt x="38454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2054935" y="11833421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2054935" y="11833421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2052912" y="118374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2052912" y="118374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2051900" y="11841517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2051900" y="11841517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2050888" y="1184556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2050888" y="1184556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2050888" y="1185062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2050888" y="1185062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2051900" y="11855684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2051900" y="11855684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2052912" y="1186074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2052912" y="1186074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2054935" y="11864792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2054935" y="11864792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2057971" y="1186884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2057971" y="1186884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2062019" y="11871876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2062019" y="11871876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85" name="object 378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192421" y="7027664"/>
              <a:ext cx="57681" cy="57681"/>
            </a:xfrm>
            <a:prstGeom prst="rect">
              <a:avLst/>
            </a:prstGeom>
          </p:spPr>
        </p:pic>
        <p:sp>
          <p:nvSpPr>
            <p:cNvPr id="3786" name="object 3786"/>
            <p:cNvSpPr/>
            <p:nvPr/>
          </p:nvSpPr>
          <p:spPr>
            <a:xfrm>
              <a:off x="2066067" y="1187390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2066067" y="1187390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2070115" y="1187592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2070115" y="1187592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2051900" y="11824314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2070115" y="1200342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2070115" y="1200342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2066067" y="1200444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2066067" y="1200444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2062019" y="1200646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2062019" y="1200646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2057971" y="1200848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2057971" y="1200848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2054935" y="1201152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2054935" y="1201152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2052912" y="1201557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2052912" y="1201557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2051900" y="1201962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2051900" y="1201962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2050888" y="1202468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2050888" y="1202468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2050888" y="1202974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2050888" y="1202974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2051900" y="12034800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2051900" y="12034800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2052912" y="1203884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2052912" y="1203884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2054935" y="1204289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2054935" y="1204289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2057971" y="12046943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0" y="0"/>
                  </a:moveTo>
                  <a:lnTo>
                    <a:pt x="4047" y="4047"/>
                  </a:lnTo>
                  <a:lnTo>
                    <a:pt x="35418" y="4047"/>
                  </a:lnTo>
                  <a:lnTo>
                    <a:pt x="0" y="0"/>
                  </a:lnTo>
                  <a:close/>
                </a:path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2057971" y="12046943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  <a:path w="38735" h="4445">
                  <a:moveTo>
                    <a:pt x="0" y="0"/>
                  </a:moveTo>
                  <a:lnTo>
                    <a:pt x="35418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2062019" y="1205099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2062019" y="1205099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2066067" y="1205301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2066067" y="1205301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2070115" y="1205503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2070115" y="1205503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2051900" y="12003429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2070115" y="1218254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2070115" y="1218254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2066067" y="12183557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2066067" y="12183557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4" h="1270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2062019" y="12184569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2062019" y="12184569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2057971" y="1218760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2057971" y="1218760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2054935" y="1219064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2054935" y="1219064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2052912" y="1219468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2052912" y="1219468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2051900" y="12198736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37" name="object 383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013305" y="7027664"/>
              <a:ext cx="57681" cy="57681"/>
            </a:xfrm>
            <a:prstGeom prst="rect">
              <a:avLst/>
            </a:prstGeom>
          </p:spPr>
        </p:pic>
        <p:sp>
          <p:nvSpPr>
            <p:cNvPr id="3838" name="object 3838"/>
            <p:cNvSpPr/>
            <p:nvPr/>
          </p:nvSpPr>
          <p:spPr>
            <a:xfrm>
              <a:off x="2051900" y="12198736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2050888" y="1220379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2050888" y="12203796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2050888" y="12208855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0" y="0"/>
                  </a:moveTo>
                  <a:lnTo>
                    <a:pt x="1011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2050888" y="12208855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0" y="0"/>
                  </a:moveTo>
                  <a:lnTo>
                    <a:pt x="52621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2051900" y="12212903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2051900" y="12212903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2052912" y="1221796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2052912" y="1221796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2054935" y="12222011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2054935" y="12222011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2057971" y="1222605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2057971" y="1222605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2062019" y="12229095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2062019" y="12229095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2066067" y="1223213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0" y="0"/>
                  </a:moveTo>
                  <a:lnTo>
                    <a:pt x="4047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2066067" y="1223213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23274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23274" y="0"/>
                  </a:lnTo>
                  <a:close/>
                </a:path>
                <a:path w="23494" h="1270">
                  <a:moveTo>
                    <a:pt x="0" y="0"/>
                  </a:moveTo>
                  <a:lnTo>
                    <a:pt x="18215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2070115" y="1223314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2070115" y="1223314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2051900" y="12182545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2070115" y="1236064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2070115" y="1236064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2066067" y="1236166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2066067" y="12361660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2062019" y="1236368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2062019" y="1236368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2057971" y="1236672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2057971" y="12366720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2054935" y="1236975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2054935" y="1236975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2052912" y="1237380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2052912" y="1237380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2051900" y="12377851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2051900" y="12377851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2050888" y="12381899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2050888" y="12381899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74" name="object 387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834190" y="7027664"/>
              <a:ext cx="58693" cy="57681"/>
            </a:xfrm>
            <a:prstGeom prst="rect">
              <a:avLst/>
            </a:prstGeom>
          </p:spPr>
        </p:pic>
        <p:sp>
          <p:nvSpPr>
            <p:cNvPr id="3875" name="object 3875"/>
            <p:cNvSpPr/>
            <p:nvPr/>
          </p:nvSpPr>
          <p:spPr>
            <a:xfrm>
              <a:off x="2050888" y="12386959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2050888" y="12386959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2051900" y="12392019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2051900" y="12392019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2052912" y="1239707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2052912" y="1239707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2054935" y="1240112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2054935" y="1240112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2057971" y="1240517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2057971" y="1240517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2062019" y="12408210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2062019" y="12408210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2066067" y="1241023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2066067" y="1241023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2070115" y="124122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2070115" y="124122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2051900" y="12360648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2070115" y="1253976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2070115" y="1253976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2066067" y="1254077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2066067" y="1254077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2062019" y="12542799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4047" y="0"/>
                  </a:moveTo>
                  <a:lnTo>
                    <a:pt x="0" y="2023"/>
                  </a:lnTo>
                  <a:lnTo>
                    <a:pt x="31370" y="2023"/>
                  </a:lnTo>
                  <a:lnTo>
                    <a:pt x="4047" y="0"/>
                  </a:lnTo>
                  <a:close/>
                </a:path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2062019" y="12542799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27322" y="0"/>
                  </a:moveTo>
                  <a:lnTo>
                    <a:pt x="4047" y="0"/>
                  </a:lnTo>
                  <a:lnTo>
                    <a:pt x="31370" y="2023"/>
                  </a:lnTo>
                  <a:lnTo>
                    <a:pt x="27322" y="0"/>
                  </a:lnTo>
                  <a:close/>
                </a:path>
                <a:path w="31750" h="2540">
                  <a:moveTo>
                    <a:pt x="4047" y="0"/>
                  </a:moveTo>
                  <a:lnTo>
                    <a:pt x="31370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2057971" y="1254482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2057971" y="1254482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2054935" y="1254785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2054935" y="12547859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2052912" y="1255190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2023" y="0"/>
                  </a:moveTo>
                  <a:lnTo>
                    <a:pt x="0" y="5059"/>
                  </a:lnTo>
                  <a:lnTo>
                    <a:pt x="48573" y="5059"/>
                  </a:lnTo>
                  <a:lnTo>
                    <a:pt x="2023" y="0"/>
                  </a:lnTo>
                  <a:close/>
                </a:path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2052912" y="1255190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6549" y="0"/>
                  </a:moveTo>
                  <a:lnTo>
                    <a:pt x="2023" y="0"/>
                  </a:lnTo>
                  <a:lnTo>
                    <a:pt x="48573" y="5059"/>
                  </a:lnTo>
                  <a:lnTo>
                    <a:pt x="46549" y="0"/>
                  </a:lnTo>
                  <a:close/>
                </a:path>
                <a:path w="48894" h="5079">
                  <a:moveTo>
                    <a:pt x="2023" y="0"/>
                  </a:moveTo>
                  <a:lnTo>
                    <a:pt x="48573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2051900" y="12556967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1011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1011" y="0"/>
                  </a:lnTo>
                  <a:close/>
                </a:path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05" name="object 390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656086" y="7027664"/>
              <a:ext cx="57681" cy="57681"/>
            </a:xfrm>
            <a:prstGeom prst="rect">
              <a:avLst/>
            </a:prstGeom>
          </p:spPr>
        </p:pic>
        <p:sp>
          <p:nvSpPr>
            <p:cNvPr id="3906" name="object 3906"/>
            <p:cNvSpPr/>
            <p:nvPr/>
          </p:nvSpPr>
          <p:spPr>
            <a:xfrm>
              <a:off x="2051900" y="12556967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49585" y="0"/>
                  </a:moveTo>
                  <a:lnTo>
                    <a:pt x="1011" y="0"/>
                  </a:lnTo>
                  <a:lnTo>
                    <a:pt x="51609" y="4047"/>
                  </a:lnTo>
                  <a:lnTo>
                    <a:pt x="49585" y="0"/>
                  </a:lnTo>
                  <a:close/>
                </a:path>
                <a:path w="52069" h="4445">
                  <a:moveTo>
                    <a:pt x="1011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2050888" y="1256101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2050888" y="12561015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2050888" y="1256607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2050888" y="1256607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2051900" y="1257113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0" y="0"/>
                  </a:moveTo>
                  <a:lnTo>
                    <a:pt x="1011" y="4047"/>
                  </a:lnTo>
                  <a:lnTo>
                    <a:pt x="49585" y="4047"/>
                  </a:lnTo>
                  <a:lnTo>
                    <a:pt x="0" y="0"/>
                  </a:lnTo>
                  <a:close/>
                </a:path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2051900" y="12571134"/>
              <a:ext cx="52069" cy="4445"/>
            </a:xfrm>
            <a:custGeom>
              <a:avLst/>
              <a:gdLst/>
              <a:ahLst/>
              <a:cxnLst/>
              <a:rect l="l" t="t" r="r" b="b"/>
              <a:pathLst>
                <a:path w="52069" h="4445">
                  <a:moveTo>
                    <a:pt x="51609" y="0"/>
                  </a:moveTo>
                  <a:lnTo>
                    <a:pt x="0" y="0"/>
                  </a:lnTo>
                  <a:lnTo>
                    <a:pt x="49585" y="4047"/>
                  </a:lnTo>
                  <a:lnTo>
                    <a:pt x="51609" y="0"/>
                  </a:lnTo>
                  <a:close/>
                </a:path>
                <a:path w="52069" h="4445">
                  <a:moveTo>
                    <a:pt x="0" y="0"/>
                  </a:moveTo>
                  <a:lnTo>
                    <a:pt x="49585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2052912" y="12575182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0" y="0"/>
                  </a:moveTo>
                  <a:lnTo>
                    <a:pt x="2023" y="5059"/>
                  </a:lnTo>
                  <a:lnTo>
                    <a:pt x="46549" y="5059"/>
                  </a:lnTo>
                  <a:lnTo>
                    <a:pt x="0" y="0"/>
                  </a:lnTo>
                  <a:close/>
                </a:path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2052912" y="12575182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573" y="0"/>
                  </a:moveTo>
                  <a:lnTo>
                    <a:pt x="0" y="0"/>
                  </a:lnTo>
                  <a:lnTo>
                    <a:pt x="46549" y="5059"/>
                  </a:lnTo>
                  <a:lnTo>
                    <a:pt x="48573" y="0"/>
                  </a:lnTo>
                  <a:close/>
                </a:path>
                <a:path w="48894" h="5079">
                  <a:moveTo>
                    <a:pt x="0" y="0"/>
                  </a:moveTo>
                  <a:lnTo>
                    <a:pt x="46549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2054935" y="12580242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0" y="0"/>
                  </a:moveTo>
                  <a:lnTo>
                    <a:pt x="3035" y="3035"/>
                  </a:lnTo>
                  <a:lnTo>
                    <a:pt x="41490" y="3035"/>
                  </a:lnTo>
                  <a:lnTo>
                    <a:pt x="0" y="0"/>
                  </a:lnTo>
                  <a:close/>
                </a:path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2054935" y="12580242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44525" y="0"/>
                  </a:moveTo>
                  <a:lnTo>
                    <a:pt x="0" y="0"/>
                  </a:lnTo>
                  <a:lnTo>
                    <a:pt x="41490" y="3035"/>
                  </a:lnTo>
                  <a:lnTo>
                    <a:pt x="44525" y="0"/>
                  </a:lnTo>
                  <a:close/>
                </a:path>
                <a:path w="45085" h="3175">
                  <a:moveTo>
                    <a:pt x="0" y="0"/>
                  </a:moveTo>
                  <a:lnTo>
                    <a:pt x="41490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2057971" y="12583278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0" y="0"/>
                  </a:moveTo>
                  <a:lnTo>
                    <a:pt x="4047" y="4047"/>
                  </a:lnTo>
                  <a:lnTo>
                    <a:pt x="35418" y="4047"/>
                  </a:lnTo>
                  <a:lnTo>
                    <a:pt x="0" y="0"/>
                  </a:lnTo>
                  <a:close/>
                </a:path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2057971" y="12583277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5" h="4445">
                  <a:moveTo>
                    <a:pt x="38454" y="0"/>
                  </a:moveTo>
                  <a:lnTo>
                    <a:pt x="0" y="0"/>
                  </a:lnTo>
                  <a:lnTo>
                    <a:pt x="35418" y="4047"/>
                  </a:lnTo>
                  <a:lnTo>
                    <a:pt x="38454" y="0"/>
                  </a:lnTo>
                  <a:close/>
                </a:path>
                <a:path w="38735" h="4445">
                  <a:moveTo>
                    <a:pt x="0" y="0"/>
                  </a:moveTo>
                  <a:lnTo>
                    <a:pt x="35418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2062019" y="1258732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2062019" y="1258732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2066067" y="1258934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2066067" y="1258934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2070115" y="1259137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2070115" y="1259137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2051900" y="12539764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2070115" y="127188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2070115" y="127188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2066067" y="1271989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4047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4047" y="0"/>
                  </a:lnTo>
                  <a:close/>
                </a:path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2066067" y="1271989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70">
                  <a:moveTo>
                    <a:pt x="18215" y="0"/>
                  </a:moveTo>
                  <a:lnTo>
                    <a:pt x="4047" y="0"/>
                  </a:lnTo>
                  <a:lnTo>
                    <a:pt x="23274" y="1011"/>
                  </a:lnTo>
                  <a:lnTo>
                    <a:pt x="18215" y="0"/>
                  </a:lnTo>
                  <a:close/>
                </a:path>
                <a:path w="23494" h="1270">
                  <a:moveTo>
                    <a:pt x="4047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2062019" y="1272090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2062019" y="1272090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2057971" y="1272393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2057971" y="1272393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2054935" y="1272697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2054935" y="1272697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2052912" y="127310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2052912" y="127310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2051900" y="1273507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2051900" y="1273507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2050888" y="1274013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1011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1011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2050888" y="1274013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1011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1011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2050888" y="12745190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0" y="0"/>
                  </a:moveTo>
                  <a:lnTo>
                    <a:pt x="1011" y="4047"/>
                  </a:lnTo>
                  <a:lnTo>
                    <a:pt x="52621" y="4047"/>
                  </a:lnTo>
                  <a:lnTo>
                    <a:pt x="0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2050888" y="12745190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0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0" y="0"/>
                  </a:moveTo>
                  <a:lnTo>
                    <a:pt x="52621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2051900" y="12749238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2051900" y="12749237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2052912" y="1275429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2052912" y="1275429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2054935" y="1275834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2054935" y="1275834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2057971" y="1276239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2057971" y="1276239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2062019" y="12765429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2062019" y="1276542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2066067" y="1276846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2066067" y="1276846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2070115" y="1277048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6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4167" y="0"/>
                  </a:lnTo>
                  <a:close/>
                </a:path>
                <a:path w="14605">
                  <a:moveTo>
                    <a:pt x="0" y="0"/>
                  </a:moveTo>
                  <a:lnTo>
                    <a:pt x="10119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2070115" y="1277048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6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4167" y="0"/>
                  </a:lnTo>
                  <a:close/>
                </a:path>
                <a:path w="14605">
                  <a:moveTo>
                    <a:pt x="0" y="0"/>
                  </a:moveTo>
                  <a:lnTo>
                    <a:pt x="10119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2051900" y="12718879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59" name="object 395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085973" y="7027664"/>
              <a:ext cx="57681" cy="57681"/>
            </a:xfrm>
            <a:prstGeom prst="rect">
              <a:avLst/>
            </a:prstGeom>
          </p:spPr>
        </p:pic>
        <p:sp>
          <p:nvSpPr>
            <p:cNvPr id="3960" name="object 3960"/>
            <p:cNvSpPr/>
            <p:nvPr/>
          </p:nvSpPr>
          <p:spPr>
            <a:xfrm>
              <a:off x="2070115" y="128969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5059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5059" y="0"/>
                  </a:lnTo>
                  <a:close/>
                </a:path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2070115" y="128969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9" y="0"/>
                  </a:moveTo>
                  <a:lnTo>
                    <a:pt x="5059" y="0"/>
                  </a:lnTo>
                  <a:lnTo>
                    <a:pt x="14167" y="1011"/>
                  </a:lnTo>
                  <a:lnTo>
                    <a:pt x="10119" y="0"/>
                  </a:lnTo>
                  <a:close/>
                </a:path>
                <a:path w="14605" h="1270">
                  <a:moveTo>
                    <a:pt x="5059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2066067" y="1289799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4047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4047" y="0"/>
                  </a:lnTo>
                  <a:close/>
                </a:path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2066067" y="1289799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18215" y="0"/>
                  </a:moveTo>
                  <a:lnTo>
                    <a:pt x="4047" y="0"/>
                  </a:lnTo>
                  <a:lnTo>
                    <a:pt x="23274" y="2023"/>
                  </a:lnTo>
                  <a:lnTo>
                    <a:pt x="18215" y="0"/>
                  </a:lnTo>
                  <a:close/>
                </a:path>
                <a:path w="23494" h="2540">
                  <a:moveTo>
                    <a:pt x="4047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2062019" y="1290001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2062019" y="1290001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2057971" y="1290305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4047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4047" y="0"/>
                  </a:lnTo>
                  <a:close/>
                </a:path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2057971" y="1290305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5418" y="0"/>
                  </a:moveTo>
                  <a:lnTo>
                    <a:pt x="4047" y="0"/>
                  </a:lnTo>
                  <a:lnTo>
                    <a:pt x="38454" y="3035"/>
                  </a:lnTo>
                  <a:lnTo>
                    <a:pt x="35418" y="0"/>
                  </a:lnTo>
                  <a:close/>
                </a:path>
                <a:path w="38735" h="3175">
                  <a:moveTo>
                    <a:pt x="4047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2054935" y="1290609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2054935" y="1290609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5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2052912" y="1291013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2052912" y="1291013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4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2051900" y="12914186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1011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1011" y="0"/>
                  </a:lnTo>
                  <a:close/>
                </a:path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2051900" y="12914185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49585" y="0"/>
                  </a:moveTo>
                  <a:lnTo>
                    <a:pt x="1011" y="0"/>
                  </a:lnTo>
                  <a:lnTo>
                    <a:pt x="51609" y="5059"/>
                  </a:lnTo>
                  <a:lnTo>
                    <a:pt x="49585" y="0"/>
                  </a:lnTo>
                  <a:close/>
                </a:path>
                <a:path w="52069" h="5079">
                  <a:moveTo>
                    <a:pt x="1011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2050888" y="12919245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1011" y="0"/>
                  </a:moveTo>
                  <a:lnTo>
                    <a:pt x="0" y="4047"/>
                  </a:lnTo>
                  <a:lnTo>
                    <a:pt x="52621" y="4047"/>
                  </a:lnTo>
                  <a:lnTo>
                    <a:pt x="1011" y="0"/>
                  </a:lnTo>
                  <a:close/>
                </a:path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2050888" y="12919245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5" h="4445">
                  <a:moveTo>
                    <a:pt x="52621" y="0"/>
                  </a:moveTo>
                  <a:lnTo>
                    <a:pt x="1011" y="0"/>
                  </a:lnTo>
                  <a:lnTo>
                    <a:pt x="52621" y="4047"/>
                  </a:lnTo>
                  <a:lnTo>
                    <a:pt x="52621" y="0"/>
                  </a:lnTo>
                  <a:close/>
                </a:path>
                <a:path w="52705" h="4445">
                  <a:moveTo>
                    <a:pt x="1011" y="0"/>
                  </a:moveTo>
                  <a:lnTo>
                    <a:pt x="52621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2050888" y="12923293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0" y="0"/>
                  </a:moveTo>
                  <a:lnTo>
                    <a:pt x="1011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2050888" y="12923293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52621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2621" y="0"/>
                  </a:lnTo>
                  <a:close/>
                </a:path>
                <a:path w="52705" h="5079">
                  <a:moveTo>
                    <a:pt x="0" y="0"/>
                  </a:moveTo>
                  <a:lnTo>
                    <a:pt x="52621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2051900" y="12928353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0"/>
                  </a:moveTo>
                  <a:lnTo>
                    <a:pt x="1011" y="5059"/>
                  </a:lnTo>
                  <a:lnTo>
                    <a:pt x="49585" y="5059"/>
                  </a:lnTo>
                  <a:lnTo>
                    <a:pt x="0" y="0"/>
                  </a:lnTo>
                  <a:close/>
                </a:path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2051900" y="12928353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609" y="0"/>
                  </a:moveTo>
                  <a:lnTo>
                    <a:pt x="0" y="0"/>
                  </a:lnTo>
                  <a:lnTo>
                    <a:pt x="49585" y="5059"/>
                  </a:lnTo>
                  <a:lnTo>
                    <a:pt x="51609" y="0"/>
                  </a:lnTo>
                  <a:close/>
                </a:path>
                <a:path w="52069" h="5079">
                  <a:moveTo>
                    <a:pt x="0" y="0"/>
                  </a:moveTo>
                  <a:lnTo>
                    <a:pt x="4958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2052912" y="1293341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2052912" y="1293341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2054935" y="1293746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2054935" y="12937460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5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2057971" y="1294150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0" y="0"/>
                  </a:moveTo>
                  <a:lnTo>
                    <a:pt x="4047" y="3035"/>
                  </a:lnTo>
                  <a:lnTo>
                    <a:pt x="35418" y="3035"/>
                  </a:lnTo>
                  <a:lnTo>
                    <a:pt x="0" y="0"/>
                  </a:lnTo>
                  <a:close/>
                </a:path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2057971" y="12941508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5" h="3175">
                  <a:moveTo>
                    <a:pt x="38454" y="0"/>
                  </a:moveTo>
                  <a:lnTo>
                    <a:pt x="0" y="0"/>
                  </a:lnTo>
                  <a:lnTo>
                    <a:pt x="35418" y="3035"/>
                  </a:lnTo>
                  <a:lnTo>
                    <a:pt x="38454" y="0"/>
                  </a:lnTo>
                  <a:close/>
                </a:path>
                <a:path w="38735" h="3175">
                  <a:moveTo>
                    <a:pt x="0" y="0"/>
                  </a:moveTo>
                  <a:lnTo>
                    <a:pt x="35418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2062019" y="12944544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0" y="0"/>
                  </a:moveTo>
                  <a:lnTo>
                    <a:pt x="4047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2062019" y="12944544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3137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31370" y="0"/>
                  </a:lnTo>
                  <a:close/>
                </a:path>
                <a:path w="31750" h="2540">
                  <a:moveTo>
                    <a:pt x="0" y="0"/>
                  </a:moveTo>
                  <a:lnTo>
                    <a:pt x="27322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2066067" y="12946568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4047" y="2023"/>
                  </a:lnTo>
                  <a:lnTo>
                    <a:pt x="18215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2066067" y="12946568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18215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18215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2070115" y="1294859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5059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2070115" y="1294859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0" y="0"/>
                  </a:moveTo>
                  <a:lnTo>
                    <a:pt x="10119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2051900" y="12896982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69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93" name="object 3993"/>
          <p:cNvSpPr txBox="1"/>
          <p:nvPr/>
        </p:nvSpPr>
        <p:spPr>
          <a:xfrm>
            <a:off x="12683916" y="7294480"/>
            <a:ext cx="6159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35" dirty="0">
                <a:latin typeface="Cambria"/>
                <a:cs typeface="Cambria"/>
              </a:rPr>
              <a:t>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994" name="object 3994"/>
          <p:cNvSpPr txBox="1"/>
          <p:nvPr/>
        </p:nvSpPr>
        <p:spPr>
          <a:xfrm>
            <a:off x="12676832" y="7580862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995" name="object 3995"/>
          <p:cNvSpPr txBox="1"/>
          <p:nvPr/>
        </p:nvSpPr>
        <p:spPr>
          <a:xfrm>
            <a:off x="12676832" y="8512869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996" name="object 3996"/>
          <p:cNvSpPr txBox="1"/>
          <p:nvPr/>
        </p:nvSpPr>
        <p:spPr>
          <a:xfrm>
            <a:off x="12672784" y="8798239"/>
            <a:ext cx="831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35" dirty="0">
                <a:latin typeface="Cambria"/>
                <a:cs typeface="Cambria"/>
              </a:rPr>
              <a:t>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997" name="object 3997"/>
          <p:cNvSpPr txBox="1"/>
          <p:nvPr/>
        </p:nvSpPr>
        <p:spPr>
          <a:xfrm>
            <a:off x="12676832" y="9482318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998" name="object 3998"/>
          <p:cNvSpPr txBox="1"/>
          <p:nvPr/>
        </p:nvSpPr>
        <p:spPr>
          <a:xfrm>
            <a:off x="12676832" y="10164374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999" name="object 3999"/>
          <p:cNvSpPr txBox="1"/>
          <p:nvPr/>
        </p:nvSpPr>
        <p:spPr>
          <a:xfrm>
            <a:off x="12676832" y="10450756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00" name="object 4000"/>
          <p:cNvSpPr txBox="1"/>
          <p:nvPr/>
        </p:nvSpPr>
        <p:spPr>
          <a:xfrm>
            <a:off x="12676832" y="11213767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01" name="object 4001"/>
          <p:cNvSpPr txBox="1"/>
          <p:nvPr/>
        </p:nvSpPr>
        <p:spPr>
          <a:xfrm>
            <a:off x="12676832" y="11504197"/>
            <a:ext cx="75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02" name="object 4002"/>
          <p:cNvSpPr txBox="1"/>
          <p:nvPr/>
        </p:nvSpPr>
        <p:spPr>
          <a:xfrm>
            <a:off x="12658617" y="12690204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03" name="object 4003"/>
          <p:cNvSpPr txBox="1"/>
          <p:nvPr/>
        </p:nvSpPr>
        <p:spPr>
          <a:xfrm>
            <a:off x="12288242" y="12785328"/>
            <a:ext cx="9715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35" dirty="0">
                <a:latin typeface="Cambria"/>
                <a:cs typeface="Cambria"/>
              </a:rPr>
              <a:t>11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04" name="object 4004"/>
          <p:cNvSpPr txBox="1"/>
          <p:nvPr/>
        </p:nvSpPr>
        <p:spPr>
          <a:xfrm>
            <a:off x="11178132" y="12785328"/>
            <a:ext cx="3968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297815" algn="l"/>
              </a:tabLst>
            </a:pPr>
            <a:r>
              <a:rPr sz="750" spc="-80" dirty="0">
                <a:latin typeface="Cambria"/>
                <a:cs typeface="Cambria"/>
              </a:rPr>
              <a:t>13	12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05" name="object 4005"/>
          <p:cNvSpPr txBox="1"/>
          <p:nvPr/>
        </p:nvSpPr>
        <p:spPr>
          <a:xfrm>
            <a:off x="10566913" y="12785328"/>
            <a:ext cx="1187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06" name="object 4006"/>
          <p:cNvSpPr txBox="1"/>
          <p:nvPr/>
        </p:nvSpPr>
        <p:spPr>
          <a:xfrm>
            <a:off x="10284579" y="12785328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07" name="object 4007"/>
          <p:cNvSpPr txBox="1"/>
          <p:nvPr/>
        </p:nvSpPr>
        <p:spPr>
          <a:xfrm>
            <a:off x="8813202" y="12625439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08" name="object 4008"/>
          <p:cNvSpPr txBox="1"/>
          <p:nvPr/>
        </p:nvSpPr>
        <p:spPr>
          <a:xfrm>
            <a:off x="8813202" y="12348164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09" name="object 4009"/>
          <p:cNvSpPr txBox="1"/>
          <p:nvPr/>
        </p:nvSpPr>
        <p:spPr>
          <a:xfrm>
            <a:off x="8806118" y="11970707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10" name="object 4010"/>
          <p:cNvSpPr txBox="1"/>
          <p:nvPr/>
        </p:nvSpPr>
        <p:spPr>
          <a:xfrm>
            <a:off x="8803082" y="11672181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dirty="0">
                <a:latin typeface="Cambria"/>
                <a:cs typeface="Cambria"/>
              </a:rPr>
              <a:t>46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4011" name="object 4011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8907870" y="7027664"/>
            <a:ext cx="57681" cy="57681"/>
          </a:xfrm>
          <a:prstGeom prst="rect">
            <a:avLst/>
          </a:prstGeom>
        </p:spPr>
      </p:pic>
      <p:sp>
        <p:nvSpPr>
          <p:cNvPr id="4012" name="object 4012"/>
          <p:cNvSpPr txBox="1"/>
          <p:nvPr/>
        </p:nvSpPr>
        <p:spPr>
          <a:xfrm>
            <a:off x="8802070" y="11385799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dirty="0">
                <a:latin typeface="Cambria"/>
                <a:cs typeface="Cambria"/>
              </a:rPr>
              <a:t>47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13" name="object 4013"/>
          <p:cNvSpPr txBox="1"/>
          <p:nvPr/>
        </p:nvSpPr>
        <p:spPr>
          <a:xfrm>
            <a:off x="8806118" y="11099417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14" name="object 4014"/>
          <p:cNvSpPr txBox="1"/>
          <p:nvPr/>
        </p:nvSpPr>
        <p:spPr>
          <a:xfrm>
            <a:off x="8806118" y="10813034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15" name="object 4015"/>
          <p:cNvSpPr txBox="1"/>
          <p:nvPr/>
        </p:nvSpPr>
        <p:spPr>
          <a:xfrm>
            <a:off x="10386786" y="11500149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16" name="object 4016"/>
          <p:cNvSpPr txBox="1"/>
          <p:nvPr/>
        </p:nvSpPr>
        <p:spPr>
          <a:xfrm>
            <a:off x="10386786" y="11213767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17" name="object 4017"/>
          <p:cNvSpPr txBox="1"/>
          <p:nvPr/>
        </p:nvSpPr>
        <p:spPr>
          <a:xfrm>
            <a:off x="11106284" y="11213767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18" name="object 4018"/>
          <p:cNvSpPr txBox="1"/>
          <p:nvPr/>
        </p:nvSpPr>
        <p:spPr>
          <a:xfrm>
            <a:off x="11106284" y="11500149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19" name="object 4019"/>
          <p:cNvSpPr txBox="1"/>
          <p:nvPr/>
        </p:nvSpPr>
        <p:spPr>
          <a:xfrm>
            <a:off x="11106284" y="10450756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20" name="object 4020"/>
          <p:cNvSpPr txBox="1"/>
          <p:nvPr/>
        </p:nvSpPr>
        <p:spPr>
          <a:xfrm>
            <a:off x="11106284" y="10164374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21" name="object 4021"/>
          <p:cNvSpPr txBox="1"/>
          <p:nvPr/>
        </p:nvSpPr>
        <p:spPr>
          <a:xfrm>
            <a:off x="10386786" y="10450756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22" name="object 4022"/>
          <p:cNvSpPr txBox="1"/>
          <p:nvPr/>
        </p:nvSpPr>
        <p:spPr>
          <a:xfrm>
            <a:off x="8410445" y="12064818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23" name="object 4023"/>
          <p:cNvSpPr txBox="1"/>
          <p:nvPr/>
        </p:nvSpPr>
        <p:spPr>
          <a:xfrm>
            <a:off x="8116979" y="1206481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24" name="object 4024"/>
          <p:cNvSpPr txBox="1"/>
          <p:nvPr/>
        </p:nvSpPr>
        <p:spPr>
          <a:xfrm>
            <a:off x="7906494" y="11766292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dirty="0">
                <a:latin typeface="Cambria"/>
                <a:cs typeface="Cambria"/>
              </a:rPr>
              <a:t>45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25" name="object 4025"/>
          <p:cNvSpPr txBox="1"/>
          <p:nvPr/>
        </p:nvSpPr>
        <p:spPr>
          <a:xfrm>
            <a:off x="7837681" y="12064818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21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26" name="object 4026"/>
          <p:cNvSpPr txBox="1"/>
          <p:nvPr/>
        </p:nvSpPr>
        <p:spPr>
          <a:xfrm>
            <a:off x="7545227" y="1206481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27" name="object 4027"/>
          <p:cNvSpPr txBox="1"/>
          <p:nvPr/>
        </p:nvSpPr>
        <p:spPr>
          <a:xfrm>
            <a:off x="7258845" y="1206481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28" name="object 4028"/>
          <p:cNvSpPr txBox="1"/>
          <p:nvPr/>
        </p:nvSpPr>
        <p:spPr>
          <a:xfrm>
            <a:off x="6969427" y="12064818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24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29" name="object 4029"/>
          <p:cNvSpPr txBox="1"/>
          <p:nvPr/>
        </p:nvSpPr>
        <p:spPr>
          <a:xfrm>
            <a:off x="6687092" y="1206481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30" name="object 4030"/>
          <p:cNvSpPr txBox="1"/>
          <p:nvPr/>
        </p:nvSpPr>
        <p:spPr>
          <a:xfrm>
            <a:off x="6400710" y="1206481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31" name="object 4031"/>
          <p:cNvSpPr txBox="1"/>
          <p:nvPr/>
        </p:nvSpPr>
        <p:spPr>
          <a:xfrm>
            <a:off x="6114327" y="1206481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32" name="object 4032"/>
          <p:cNvSpPr txBox="1"/>
          <p:nvPr/>
        </p:nvSpPr>
        <p:spPr>
          <a:xfrm>
            <a:off x="5827945" y="1206481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33" name="object 4033"/>
          <p:cNvSpPr txBox="1"/>
          <p:nvPr/>
        </p:nvSpPr>
        <p:spPr>
          <a:xfrm>
            <a:off x="5564838" y="12754969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34" name="object 4034"/>
          <p:cNvSpPr txBox="1"/>
          <p:nvPr/>
        </p:nvSpPr>
        <p:spPr>
          <a:xfrm>
            <a:off x="5435308" y="11970707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35" name="object 4035"/>
          <p:cNvSpPr txBox="1"/>
          <p:nvPr/>
        </p:nvSpPr>
        <p:spPr>
          <a:xfrm>
            <a:off x="4605508" y="12754969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36" name="object 4036"/>
          <p:cNvSpPr txBox="1"/>
          <p:nvPr/>
        </p:nvSpPr>
        <p:spPr>
          <a:xfrm>
            <a:off x="4043875" y="12754969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34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37" name="object 4037"/>
          <p:cNvSpPr txBox="1"/>
          <p:nvPr/>
        </p:nvSpPr>
        <p:spPr>
          <a:xfrm>
            <a:off x="3488314" y="12754969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35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4038" name="object 4038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2428345" y="7027664"/>
            <a:ext cx="464485" cy="6068672"/>
          </a:xfrm>
          <a:prstGeom prst="rect">
            <a:avLst/>
          </a:prstGeom>
        </p:spPr>
      </p:pic>
      <p:sp>
        <p:nvSpPr>
          <p:cNvPr id="4039" name="object 4039"/>
          <p:cNvSpPr txBox="1"/>
          <p:nvPr/>
        </p:nvSpPr>
        <p:spPr>
          <a:xfrm>
            <a:off x="3201932" y="12754969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40" name="object 4040"/>
          <p:cNvSpPr txBox="1"/>
          <p:nvPr/>
        </p:nvSpPr>
        <p:spPr>
          <a:xfrm>
            <a:off x="2423741" y="12754969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41" name="object 4041"/>
          <p:cNvSpPr txBox="1"/>
          <p:nvPr/>
        </p:nvSpPr>
        <p:spPr>
          <a:xfrm>
            <a:off x="5530432" y="11766292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dirty="0">
                <a:latin typeface="Cambria"/>
                <a:cs typeface="Cambria"/>
              </a:rPr>
              <a:t>42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42" name="object 4042"/>
          <p:cNvSpPr txBox="1"/>
          <p:nvPr/>
        </p:nvSpPr>
        <p:spPr>
          <a:xfrm>
            <a:off x="6318742" y="11766292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dirty="0">
                <a:latin typeface="Cambria"/>
                <a:cs typeface="Cambria"/>
              </a:rPr>
              <a:t>43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43" name="object 4043"/>
          <p:cNvSpPr txBox="1"/>
          <p:nvPr/>
        </p:nvSpPr>
        <p:spPr>
          <a:xfrm>
            <a:off x="7016988" y="11766292"/>
            <a:ext cx="14033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30" dirty="0">
                <a:latin typeface="Cambria"/>
                <a:cs typeface="Cambria"/>
              </a:rPr>
              <a:t>44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44" name="object 4044"/>
          <p:cNvSpPr txBox="1"/>
          <p:nvPr/>
        </p:nvSpPr>
        <p:spPr>
          <a:xfrm>
            <a:off x="7906494" y="11479910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dirty="0">
                <a:latin typeface="Cambria"/>
                <a:cs typeface="Cambria"/>
              </a:rPr>
              <a:t>48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45" name="object 4045"/>
          <p:cNvSpPr txBox="1"/>
          <p:nvPr/>
        </p:nvSpPr>
        <p:spPr>
          <a:xfrm>
            <a:off x="7011928" y="11479910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dirty="0">
                <a:latin typeface="Cambria"/>
                <a:cs typeface="Cambria"/>
              </a:rPr>
              <a:t>49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46" name="object 4046"/>
          <p:cNvSpPr txBox="1"/>
          <p:nvPr/>
        </p:nvSpPr>
        <p:spPr>
          <a:xfrm>
            <a:off x="6328861" y="1147991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47" name="object 4047"/>
          <p:cNvSpPr txBox="1"/>
          <p:nvPr/>
        </p:nvSpPr>
        <p:spPr>
          <a:xfrm>
            <a:off x="5548647" y="11479910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51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48" name="object 4048"/>
          <p:cNvSpPr txBox="1"/>
          <p:nvPr/>
        </p:nvSpPr>
        <p:spPr>
          <a:xfrm>
            <a:off x="4287755" y="11492054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49" name="object 4049"/>
          <p:cNvSpPr txBox="1"/>
          <p:nvPr/>
        </p:nvSpPr>
        <p:spPr>
          <a:xfrm>
            <a:off x="5541563" y="1119352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50" name="object 4050"/>
          <p:cNvSpPr txBox="1"/>
          <p:nvPr/>
        </p:nvSpPr>
        <p:spPr>
          <a:xfrm>
            <a:off x="6325825" y="11193528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54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51" name="object 4051"/>
          <p:cNvSpPr txBox="1"/>
          <p:nvPr/>
        </p:nvSpPr>
        <p:spPr>
          <a:xfrm>
            <a:off x="7916613" y="1119352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52" name="object 4052"/>
          <p:cNvSpPr txBox="1"/>
          <p:nvPr/>
        </p:nvSpPr>
        <p:spPr>
          <a:xfrm>
            <a:off x="7916613" y="1090815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53" name="object 4053"/>
          <p:cNvSpPr txBox="1"/>
          <p:nvPr/>
        </p:nvSpPr>
        <p:spPr>
          <a:xfrm>
            <a:off x="6328861" y="1090815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54" name="object 4054"/>
          <p:cNvSpPr txBox="1"/>
          <p:nvPr/>
        </p:nvSpPr>
        <p:spPr>
          <a:xfrm>
            <a:off x="5541563" y="1090815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55" name="object 4055"/>
          <p:cNvSpPr txBox="1"/>
          <p:nvPr/>
        </p:nvSpPr>
        <p:spPr>
          <a:xfrm>
            <a:off x="3968991" y="10544867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56" name="object 4056"/>
          <p:cNvSpPr txBox="1"/>
          <p:nvPr/>
        </p:nvSpPr>
        <p:spPr>
          <a:xfrm>
            <a:off x="3203955" y="10259497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57" name="object 4057"/>
          <p:cNvSpPr txBox="1"/>
          <p:nvPr/>
        </p:nvSpPr>
        <p:spPr>
          <a:xfrm>
            <a:off x="3964943" y="10259497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94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4058" name="object 405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8728755" y="7027664"/>
            <a:ext cx="57681" cy="57681"/>
          </a:xfrm>
          <a:prstGeom prst="rect">
            <a:avLst/>
          </a:prstGeom>
        </p:spPr>
      </p:pic>
      <p:sp>
        <p:nvSpPr>
          <p:cNvPr id="4059" name="object 4059"/>
          <p:cNvSpPr txBox="1"/>
          <p:nvPr/>
        </p:nvSpPr>
        <p:spPr>
          <a:xfrm>
            <a:off x="4755277" y="10259497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60" name="object 4060"/>
          <p:cNvSpPr txBox="1"/>
          <p:nvPr/>
        </p:nvSpPr>
        <p:spPr>
          <a:xfrm>
            <a:off x="4755277" y="10544867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61" name="object 4061"/>
          <p:cNvSpPr txBox="1"/>
          <p:nvPr/>
        </p:nvSpPr>
        <p:spPr>
          <a:xfrm>
            <a:off x="5549659" y="1032325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62" name="object 4062"/>
          <p:cNvSpPr txBox="1"/>
          <p:nvPr/>
        </p:nvSpPr>
        <p:spPr>
          <a:xfrm>
            <a:off x="5537515" y="10621775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64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63" name="object 4063"/>
          <p:cNvSpPr txBox="1"/>
          <p:nvPr/>
        </p:nvSpPr>
        <p:spPr>
          <a:xfrm>
            <a:off x="5835029" y="10323250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91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64" name="object 4064"/>
          <p:cNvSpPr txBox="1"/>
          <p:nvPr/>
        </p:nvSpPr>
        <p:spPr>
          <a:xfrm>
            <a:off x="6121411" y="1032325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65" name="object 4065"/>
          <p:cNvSpPr txBox="1"/>
          <p:nvPr/>
        </p:nvSpPr>
        <p:spPr>
          <a:xfrm>
            <a:off x="6407793" y="1032325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66" name="object 4066"/>
          <p:cNvSpPr txBox="1"/>
          <p:nvPr/>
        </p:nvSpPr>
        <p:spPr>
          <a:xfrm>
            <a:off x="6328861" y="10621775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67" name="object 4067"/>
          <p:cNvSpPr txBox="1"/>
          <p:nvPr/>
        </p:nvSpPr>
        <p:spPr>
          <a:xfrm>
            <a:off x="7023060" y="10621775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68" name="object 4068"/>
          <p:cNvSpPr txBox="1"/>
          <p:nvPr/>
        </p:nvSpPr>
        <p:spPr>
          <a:xfrm>
            <a:off x="6694175" y="1032325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69" name="object 4069"/>
          <p:cNvSpPr txBox="1"/>
          <p:nvPr/>
        </p:nvSpPr>
        <p:spPr>
          <a:xfrm>
            <a:off x="6979546" y="1032325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70" name="object 4070"/>
          <p:cNvSpPr txBox="1"/>
          <p:nvPr/>
        </p:nvSpPr>
        <p:spPr>
          <a:xfrm>
            <a:off x="7265928" y="1032325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71" name="object 4071"/>
          <p:cNvSpPr txBox="1"/>
          <p:nvPr/>
        </p:nvSpPr>
        <p:spPr>
          <a:xfrm>
            <a:off x="7559394" y="1032325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72" name="object 4072"/>
          <p:cNvSpPr txBox="1"/>
          <p:nvPr/>
        </p:nvSpPr>
        <p:spPr>
          <a:xfrm>
            <a:off x="7841729" y="10323250"/>
            <a:ext cx="40830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294640" algn="l"/>
              </a:tabLst>
            </a:pPr>
            <a:r>
              <a:rPr sz="750" spc="5" dirty="0">
                <a:latin typeface="Cambria"/>
                <a:cs typeface="Cambria"/>
              </a:rPr>
              <a:t>84	</a:t>
            </a:r>
            <a:r>
              <a:rPr sz="750" spc="-25" dirty="0">
                <a:latin typeface="Cambria"/>
                <a:cs typeface="Cambria"/>
              </a:rPr>
              <a:t>83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73" name="object 4073"/>
          <p:cNvSpPr txBox="1"/>
          <p:nvPr/>
        </p:nvSpPr>
        <p:spPr>
          <a:xfrm>
            <a:off x="8410445" y="1032325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74" name="object 4074"/>
          <p:cNvSpPr txBox="1"/>
          <p:nvPr/>
        </p:nvSpPr>
        <p:spPr>
          <a:xfrm>
            <a:off x="8702899" y="10621775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75" name="object 4075"/>
          <p:cNvSpPr txBox="1"/>
          <p:nvPr/>
        </p:nvSpPr>
        <p:spPr>
          <a:xfrm>
            <a:off x="8703911" y="10323250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81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76" name="object 4076"/>
          <p:cNvSpPr txBox="1"/>
          <p:nvPr/>
        </p:nvSpPr>
        <p:spPr>
          <a:xfrm>
            <a:off x="9490197" y="10259497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77" name="object 4077"/>
          <p:cNvSpPr txBox="1"/>
          <p:nvPr/>
        </p:nvSpPr>
        <p:spPr>
          <a:xfrm>
            <a:off x="10283567" y="10259497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78" name="object 4078"/>
          <p:cNvSpPr txBox="1"/>
          <p:nvPr/>
        </p:nvSpPr>
        <p:spPr>
          <a:xfrm>
            <a:off x="2203136" y="11356452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79" name="object 4079"/>
          <p:cNvSpPr txBox="1"/>
          <p:nvPr/>
        </p:nvSpPr>
        <p:spPr>
          <a:xfrm>
            <a:off x="3306162" y="1139693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80" name="object 4080"/>
          <p:cNvSpPr txBox="1"/>
          <p:nvPr/>
        </p:nvSpPr>
        <p:spPr>
          <a:xfrm>
            <a:off x="3096689" y="10450756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61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81" name="object 4081"/>
          <p:cNvSpPr txBox="1"/>
          <p:nvPr/>
        </p:nvSpPr>
        <p:spPr>
          <a:xfrm>
            <a:off x="9375847" y="10450756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82" name="object 4082"/>
          <p:cNvSpPr txBox="1"/>
          <p:nvPr/>
        </p:nvSpPr>
        <p:spPr>
          <a:xfrm>
            <a:off x="2203136" y="1030807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83" name="object 4083"/>
          <p:cNvSpPr txBox="1"/>
          <p:nvPr/>
        </p:nvSpPr>
        <p:spPr>
          <a:xfrm>
            <a:off x="2203136" y="948231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84" name="object 4084"/>
          <p:cNvSpPr txBox="1"/>
          <p:nvPr/>
        </p:nvSpPr>
        <p:spPr>
          <a:xfrm>
            <a:off x="2203136" y="8655554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85" name="object 4085"/>
          <p:cNvSpPr txBox="1"/>
          <p:nvPr/>
        </p:nvSpPr>
        <p:spPr>
          <a:xfrm>
            <a:off x="3126035" y="8893363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86" name="object 4086"/>
          <p:cNvSpPr txBox="1"/>
          <p:nvPr/>
        </p:nvSpPr>
        <p:spPr>
          <a:xfrm>
            <a:off x="3947740" y="889336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87" name="object 4087"/>
          <p:cNvSpPr txBox="1"/>
          <p:nvPr/>
        </p:nvSpPr>
        <p:spPr>
          <a:xfrm>
            <a:off x="4742122" y="8893363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0" dirty="0">
                <a:latin typeface="Cambria"/>
                <a:cs typeface="Cambria"/>
              </a:rPr>
              <a:t>101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88" name="object 4088"/>
          <p:cNvSpPr txBox="1"/>
          <p:nvPr/>
        </p:nvSpPr>
        <p:spPr>
          <a:xfrm>
            <a:off x="5520312" y="8894374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102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89" name="object 4089"/>
          <p:cNvSpPr txBox="1"/>
          <p:nvPr/>
        </p:nvSpPr>
        <p:spPr>
          <a:xfrm>
            <a:off x="6308622" y="889336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103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90" name="object 4090"/>
          <p:cNvSpPr txBox="1"/>
          <p:nvPr/>
        </p:nvSpPr>
        <p:spPr>
          <a:xfrm>
            <a:off x="7098956" y="8893363"/>
            <a:ext cx="1689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104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91" name="object 4091"/>
          <p:cNvSpPr txBox="1"/>
          <p:nvPr/>
        </p:nvSpPr>
        <p:spPr>
          <a:xfrm>
            <a:off x="7896374" y="889336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92" name="object 4092"/>
          <p:cNvSpPr txBox="1"/>
          <p:nvPr/>
        </p:nvSpPr>
        <p:spPr>
          <a:xfrm>
            <a:off x="8682660" y="889336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106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93" name="object 4093"/>
          <p:cNvSpPr txBox="1"/>
          <p:nvPr/>
        </p:nvSpPr>
        <p:spPr>
          <a:xfrm>
            <a:off x="9468946" y="889336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107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94" name="object 4094"/>
          <p:cNvSpPr txBox="1"/>
          <p:nvPr/>
        </p:nvSpPr>
        <p:spPr>
          <a:xfrm>
            <a:off x="10263328" y="889336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108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95" name="object 4095"/>
          <p:cNvSpPr txBox="1"/>
          <p:nvPr/>
        </p:nvSpPr>
        <p:spPr>
          <a:xfrm>
            <a:off x="10385774" y="8512869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109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96" name="object 4096"/>
          <p:cNvSpPr txBox="1"/>
          <p:nvPr/>
        </p:nvSpPr>
        <p:spPr>
          <a:xfrm>
            <a:off x="9477042" y="8606980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0" dirty="0">
                <a:latin typeface="Cambria"/>
                <a:cs typeface="Cambria"/>
              </a:rPr>
              <a:t>110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97" name="object 4097"/>
          <p:cNvSpPr txBox="1"/>
          <p:nvPr/>
        </p:nvSpPr>
        <p:spPr>
          <a:xfrm>
            <a:off x="8692780" y="8606980"/>
            <a:ext cx="1333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35" dirty="0">
                <a:latin typeface="Cambria"/>
                <a:cs typeface="Cambria"/>
              </a:rPr>
              <a:t>111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98" name="object 4098"/>
          <p:cNvSpPr txBox="1"/>
          <p:nvPr/>
        </p:nvSpPr>
        <p:spPr>
          <a:xfrm>
            <a:off x="7903457" y="8606980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0" dirty="0">
                <a:latin typeface="Cambria"/>
                <a:cs typeface="Cambria"/>
              </a:rPr>
              <a:t>112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099" name="object 4099"/>
          <p:cNvSpPr txBox="1"/>
          <p:nvPr/>
        </p:nvSpPr>
        <p:spPr>
          <a:xfrm>
            <a:off x="6311658" y="8606980"/>
            <a:ext cx="15430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114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00" name="object 4100"/>
          <p:cNvSpPr txBox="1"/>
          <p:nvPr/>
        </p:nvSpPr>
        <p:spPr>
          <a:xfrm>
            <a:off x="7109076" y="8606980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0" dirty="0">
                <a:latin typeface="Cambria"/>
                <a:cs typeface="Cambria"/>
              </a:rPr>
              <a:t>113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01" name="object 4101"/>
          <p:cNvSpPr txBox="1"/>
          <p:nvPr/>
        </p:nvSpPr>
        <p:spPr>
          <a:xfrm>
            <a:off x="5527396" y="8607993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0" dirty="0">
                <a:latin typeface="Cambria"/>
                <a:cs typeface="Cambria"/>
              </a:rPr>
              <a:t>115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02" name="object 4102"/>
          <p:cNvSpPr txBox="1"/>
          <p:nvPr/>
        </p:nvSpPr>
        <p:spPr>
          <a:xfrm>
            <a:off x="4742122" y="8606980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0" dirty="0">
                <a:latin typeface="Cambria"/>
                <a:cs typeface="Cambria"/>
              </a:rPr>
              <a:t>116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03" name="object 4103"/>
          <p:cNvSpPr txBox="1"/>
          <p:nvPr/>
        </p:nvSpPr>
        <p:spPr>
          <a:xfrm>
            <a:off x="3954823" y="8606980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0" dirty="0">
                <a:latin typeface="Cambria"/>
                <a:cs typeface="Cambria"/>
              </a:rPr>
              <a:t>117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04" name="object 4104"/>
          <p:cNvSpPr txBox="1"/>
          <p:nvPr/>
        </p:nvSpPr>
        <p:spPr>
          <a:xfrm>
            <a:off x="3078474" y="8606980"/>
            <a:ext cx="1816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750" u="sng" spc="-9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750" u="sng" spc="-13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</a:t>
            </a:r>
            <a:r>
              <a:rPr sz="750" spc="-80" dirty="0">
                <a:latin typeface="Cambria"/>
                <a:cs typeface="Cambria"/>
              </a:rPr>
              <a:t>18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05" name="object 4105"/>
          <p:cNvSpPr txBox="1"/>
          <p:nvPr/>
        </p:nvSpPr>
        <p:spPr>
          <a:xfrm>
            <a:off x="2178849" y="7437165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0" dirty="0">
                <a:latin typeface="Cambria"/>
                <a:cs typeface="Cambria"/>
              </a:rPr>
              <a:t>119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06" name="object 4106"/>
          <p:cNvSpPr txBox="1"/>
          <p:nvPr/>
        </p:nvSpPr>
        <p:spPr>
          <a:xfrm>
            <a:off x="3237350" y="7565683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0" dirty="0">
                <a:latin typeface="Cambria"/>
                <a:cs typeface="Cambria"/>
              </a:rPr>
              <a:t>121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4107" name="object 4107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8549640" y="7027664"/>
            <a:ext cx="57681" cy="57681"/>
          </a:xfrm>
          <a:prstGeom prst="rect">
            <a:avLst/>
          </a:prstGeom>
        </p:spPr>
      </p:pic>
      <p:sp>
        <p:nvSpPr>
          <p:cNvPr id="4108" name="object 4108"/>
          <p:cNvSpPr txBox="1"/>
          <p:nvPr/>
        </p:nvSpPr>
        <p:spPr>
          <a:xfrm>
            <a:off x="4072210" y="7280312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09" name="object 4109"/>
          <p:cNvSpPr txBox="1"/>
          <p:nvPr/>
        </p:nvSpPr>
        <p:spPr>
          <a:xfrm>
            <a:off x="4859508" y="756568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10" name="object 4110"/>
          <p:cNvSpPr txBox="1"/>
          <p:nvPr/>
        </p:nvSpPr>
        <p:spPr>
          <a:xfrm>
            <a:off x="5645794" y="7280312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11" name="object 4111"/>
          <p:cNvSpPr txBox="1"/>
          <p:nvPr/>
        </p:nvSpPr>
        <p:spPr>
          <a:xfrm>
            <a:off x="6433092" y="756568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12" name="object 4112"/>
          <p:cNvSpPr txBox="1"/>
          <p:nvPr/>
        </p:nvSpPr>
        <p:spPr>
          <a:xfrm>
            <a:off x="7233546" y="7280312"/>
            <a:ext cx="147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0" dirty="0">
                <a:latin typeface="Cambria"/>
                <a:cs typeface="Cambria"/>
              </a:rPr>
              <a:t>131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13" name="object 4113"/>
          <p:cNvSpPr txBox="1"/>
          <p:nvPr/>
        </p:nvSpPr>
        <p:spPr>
          <a:xfrm>
            <a:off x="8020844" y="756568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133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14" name="object 4114"/>
          <p:cNvSpPr txBox="1"/>
          <p:nvPr/>
        </p:nvSpPr>
        <p:spPr>
          <a:xfrm>
            <a:off x="8807130" y="7280312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135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15" name="object 4115"/>
          <p:cNvSpPr txBox="1"/>
          <p:nvPr/>
        </p:nvSpPr>
        <p:spPr>
          <a:xfrm>
            <a:off x="9593416" y="756568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137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16" name="object 4116"/>
          <p:cNvSpPr txBox="1"/>
          <p:nvPr/>
        </p:nvSpPr>
        <p:spPr>
          <a:xfrm>
            <a:off x="10401965" y="7280312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139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17" name="object 4117"/>
          <p:cNvSpPr txBox="1"/>
          <p:nvPr/>
        </p:nvSpPr>
        <p:spPr>
          <a:xfrm>
            <a:off x="3225207" y="7280312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18" name="object 4118"/>
          <p:cNvSpPr txBox="1"/>
          <p:nvPr/>
        </p:nvSpPr>
        <p:spPr>
          <a:xfrm>
            <a:off x="4068162" y="756568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19" name="object 4119"/>
          <p:cNvSpPr txBox="1"/>
          <p:nvPr/>
        </p:nvSpPr>
        <p:spPr>
          <a:xfrm>
            <a:off x="4851412" y="7280312"/>
            <a:ext cx="1689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124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20" name="object 4120"/>
          <p:cNvSpPr txBox="1"/>
          <p:nvPr/>
        </p:nvSpPr>
        <p:spPr>
          <a:xfrm>
            <a:off x="5640734" y="756568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21" name="object 4121"/>
          <p:cNvSpPr txBox="1"/>
          <p:nvPr/>
        </p:nvSpPr>
        <p:spPr>
          <a:xfrm>
            <a:off x="6428032" y="7280312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22" name="object 4122"/>
          <p:cNvSpPr txBox="1"/>
          <p:nvPr/>
        </p:nvSpPr>
        <p:spPr>
          <a:xfrm>
            <a:off x="7222414" y="756568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23" name="object 4123"/>
          <p:cNvSpPr txBox="1"/>
          <p:nvPr/>
        </p:nvSpPr>
        <p:spPr>
          <a:xfrm>
            <a:off x="8015784" y="7280312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132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24" name="object 4124"/>
          <p:cNvSpPr txBox="1"/>
          <p:nvPr/>
        </p:nvSpPr>
        <p:spPr>
          <a:xfrm>
            <a:off x="8799035" y="7565683"/>
            <a:ext cx="1689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134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25" name="object 4125"/>
          <p:cNvSpPr txBox="1"/>
          <p:nvPr/>
        </p:nvSpPr>
        <p:spPr>
          <a:xfrm>
            <a:off x="9589368" y="7279300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136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26" name="object 4126"/>
          <p:cNvSpPr txBox="1"/>
          <p:nvPr/>
        </p:nvSpPr>
        <p:spPr>
          <a:xfrm>
            <a:off x="10392858" y="756568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138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27" name="object 4127"/>
          <p:cNvSpPr txBox="1"/>
          <p:nvPr/>
        </p:nvSpPr>
        <p:spPr>
          <a:xfrm>
            <a:off x="11305638" y="7280312"/>
            <a:ext cx="1689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28" name="object 4128"/>
          <p:cNvSpPr txBox="1"/>
          <p:nvPr/>
        </p:nvSpPr>
        <p:spPr>
          <a:xfrm>
            <a:off x="11312721" y="7565683"/>
            <a:ext cx="15430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141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29" name="object 4129"/>
          <p:cNvSpPr txBox="1"/>
          <p:nvPr/>
        </p:nvSpPr>
        <p:spPr>
          <a:xfrm>
            <a:off x="11305638" y="7852064"/>
            <a:ext cx="1689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30" name="object 4130"/>
          <p:cNvSpPr txBox="1"/>
          <p:nvPr/>
        </p:nvSpPr>
        <p:spPr>
          <a:xfrm>
            <a:off x="11305638" y="8138447"/>
            <a:ext cx="1689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143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31" name="object 4131"/>
          <p:cNvSpPr txBox="1"/>
          <p:nvPr/>
        </p:nvSpPr>
        <p:spPr>
          <a:xfrm>
            <a:off x="11301590" y="8424829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144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32" name="object 4132"/>
          <p:cNvSpPr txBox="1"/>
          <p:nvPr/>
        </p:nvSpPr>
        <p:spPr>
          <a:xfrm>
            <a:off x="11305638" y="8710200"/>
            <a:ext cx="1689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33" name="object 4133"/>
          <p:cNvSpPr txBox="1"/>
          <p:nvPr/>
        </p:nvSpPr>
        <p:spPr>
          <a:xfrm>
            <a:off x="11305638" y="8996581"/>
            <a:ext cx="1689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146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34" name="object 4134"/>
          <p:cNvSpPr txBox="1"/>
          <p:nvPr/>
        </p:nvSpPr>
        <p:spPr>
          <a:xfrm>
            <a:off x="11305638" y="9282964"/>
            <a:ext cx="1689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147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35" name="object 4135"/>
          <p:cNvSpPr txBox="1"/>
          <p:nvPr/>
        </p:nvSpPr>
        <p:spPr>
          <a:xfrm>
            <a:off x="11305638" y="9568334"/>
            <a:ext cx="1689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148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36" name="object 4136"/>
          <p:cNvSpPr txBox="1"/>
          <p:nvPr/>
        </p:nvSpPr>
        <p:spPr>
          <a:xfrm>
            <a:off x="10166181" y="12404834"/>
            <a:ext cx="1327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5" dirty="0">
                <a:latin typeface="Cambria"/>
                <a:cs typeface="Cambria"/>
              </a:rPr>
              <a:t>74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37" name="object 4137"/>
          <p:cNvSpPr txBox="1"/>
          <p:nvPr/>
        </p:nvSpPr>
        <p:spPr>
          <a:xfrm>
            <a:off x="9339417" y="11500149"/>
            <a:ext cx="1625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750" u="sng" spc="-7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75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7</a:t>
            </a:r>
            <a:r>
              <a:rPr sz="750" spc="-25" dirty="0">
                <a:latin typeface="Cambria"/>
                <a:cs typeface="Cambria"/>
              </a:rPr>
              <a:t>2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38" name="object 4138"/>
          <p:cNvSpPr txBox="1"/>
          <p:nvPr/>
        </p:nvSpPr>
        <p:spPr>
          <a:xfrm>
            <a:off x="9382931" y="11213767"/>
            <a:ext cx="1117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71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139" name="object 4139"/>
          <p:cNvSpPr txBox="1"/>
          <p:nvPr/>
        </p:nvSpPr>
        <p:spPr>
          <a:xfrm>
            <a:off x="11295519" y="9854717"/>
            <a:ext cx="16891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149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4140" name="object 4140"/>
          <p:cNvGrpSpPr/>
          <p:nvPr/>
        </p:nvGrpSpPr>
        <p:grpSpPr>
          <a:xfrm>
            <a:off x="7938282" y="5875051"/>
            <a:ext cx="4961255" cy="3040380"/>
            <a:chOff x="7938282" y="5875051"/>
            <a:chExt cx="4961255" cy="3040380"/>
          </a:xfrm>
        </p:grpSpPr>
        <p:sp>
          <p:nvSpPr>
            <p:cNvPr id="4141" name="object 4141"/>
            <p:cNvSpPr/>
            <p:nvPr/>
          </p:nvSpPr>
          <p:spPr>
            <a:xfrm>
              <a:off x="7941457" y="8840069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0" y="71848"/>
                  </a:moveTo>
                  <a:lnTo>
                    <a:pt x="0" y="0"/>
                  </a:lnTo>
                  <a:lnTo>
                    <a:pt x="70836" y="0"/>
                  </a:lnTo>
                  <a:lnTo>
                    <a:pt x="70836" y="71848"/>
                  </a:lnTo>
                  <a:lnTo>
                    <a:pt x="0" y="718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42" name="object 414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946760" y="5875051"/>
              <a:ext cx="952246" cy="1211305"/>
            </a:xfrm>
            <a:prstGeom prst="rect">
              <a:avLst/>
            </a:prstGeom>
          </p:spPr>
        </p:pic>
      </p:grpSp>
      <p:sp>
        <p:nvSpPr>
          <p:cNvPr id="4143" name="object 4143"/>
          <p:cNvSpPr txBox="1"/>
          <p:nvPr/>
        </p:nvSpPr>
        <p:spPr>
          <a:xfrm>
            <a:off x="12379329" y="6455372"/>
            <a:ext cx="125730" cy="1695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7" baseline="11111" dirty="0">
                <a:latin typeface="Cambria"/>
                <a:cs typeface="Cambria"/>
              </a:rPr>
              <a:t>∠</a:t>
            </a:r>
            <a:r>
              <a:rPr sz="750" dirty="0">
                <a:latin typeface="Cambria"/>
                <a:cs typeface="Cambria"/>
              </a:rPr>
              <a:t>20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4144" name="object 4144"/>
          <p:cNvGrpSpPr/>
          <p:nvPr/>
        </p:nvGrpSpPr>
        <p:grpSpPr>
          <a:xfrm>
            <a:off x="6715983" y="7027664"/>
            <a:ext cx="6247130" cy="5924550"/>
            <a:chOff x="6715983" y="7027664"/>
            <a:chExt cx="6247130" cy="5924550"/>
          </a:xfrm>
        </p:grpSpPr>
        <p:pic>
          <p:nvPicPr>
            <p:cNvPr id="4145" name="object 41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980538" y="7027664"/>
              <a:ext cx="57681" cy="57681"/>
            </a:xfrm>
            <a:prstGeom prst="rect">
              <a:avLst/>
            </a:prstGeom>
          </p:spPr>
        </p:pic>
        <p:pic>
          <p:nvPicPr>
            <p:cNvPr id="4146" name="object 414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01423" y="7027664"/>
              <a:ext cx="57681" cy="57681"/>
            </a:xfrm>
            <a:prstGeom prst="rect">
              <a:avLst/>
            </a:prstGeom>
          </p:spPr>
        </p:pic>
        <p:pic>
          <p:nvPicPr>
            <p:cNvPr id="4147" name="object 414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622308" y="7027664"/>
              <a:ext cx="57681" cy="57681"/>
            </a:xfrm>
            <a:prstGeom prst="rect">
              <a:avLst/>
            </a:prstGeom>
          </p:spPr>
        </p:pic>
        <p:pic>
          <p:nvPicPr>
            <p:cNvPr id="4148" name="object 414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444204" y="7027664"/>
              <a:ext cx="57681" cy="57681"/>
            </a:xfrm>
            <a:prstGeom prst="rect">
              <a:avLst/>
            </a:prstGeom>
          </p:spPr>
        </p:pic>
        <p:pic>
          <p:nvPicPr>
            <p:cNvPr id="4149" name="object 414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874092" y="7027664"/>
              <a:ext cx="57681" cy="57681"/>
            </a:xfrm>
            <a:prstGeom prst="rect">
              <a:avLst/>
            </a:prstGeom>
          </p:spPr>
        </p:pic>
        <p:pic>
          <p:nvPicPr>
            <p:cNvPr id="4150" name="object 415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694976" y="7027664"/>
              <a:ext cx="58693" cy="57681"/>
            </a:xfrm>
            <a:prstGeom prst="rect">
              <a:avLst/>
            </a:prstGeom>
          </p:spPr>
        </p:pic>
        <p:pic>
          <p:nvPicPr>
            <p:cNvPr id="4151" name="object 415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516873" y="7027664"/>
              <a:ext cx="57681" cy="57681"/>
            </a:xfrm>
            <a:prstGeom prst="rect">
              <a:avLst/>
            </a:prstGeom>
          </p:spPr>
        </p:pic>
        <p:pic>
          <p:nvPicPr>
            <p:cNvPr id="4152" name="object 415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337757" y="7027664"/>
              <a:ext cx="57681" cy="57681"/>
            </a:xfrm>
            <a:prstGeom prst="rect">
              <a:avLst/>
            </a:prstGeom>
          </p:spPr>
        </p:pic>
        <p:pic>
          <p:nvPicPr>
            <p:cNvPr id="4153" name="object 415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1768657" y="7027664"/>
              <a:ext cx="57681" cy="57681"/>
            </a:xfrm>
            <a:prstGeom prst="rect">
              <a:avLst/>
            </a:prstGeom>
          </p:spPr>
        </p:pic>
        <p:pic>
          <p:nvPicPr>
            <p:cNvPr id="4154" name="object 415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589541" y="7027664"/>
              <a:ext cx="57681" cy="57681"/>
            </a:xfrm>
            <a:prstGeom prst="rect">
              <a:avLst/>
            </a:prstGeom>
          </p:spPr>
        </p:pic>
        <p:pic>
          <p:nvPicPr>
            <p:cNvPr id="4155" name="object 415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410426" y="7027664"/>
              <a:ext cx="57681" cy="57681"/>
            </a:xfrm>
            <a:prstGeom prst="rect">
              <a:avLst/>
            </a:prstGeom>
          </p:spPr>
        </p:pic>
        <p:pic>
          <p:nvPicPr>
            <p:cNvPr id="4156" name="object 415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1232322" y="7027664"/>
              <a:ext cx="57681" cy="57681"/>
            </a:xfrm>
            <a:prstGeom prst="rect">
              <a:avLst/>
            </a:prstGeom>
          </p:spPr>
        </p:pic>
        <p:pic>
          <p:nvPicPr>
            <p:cNvPr id="4157" name="object 415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905078" y="10033160"/>
              <a:ext cx="57681" cy="57681"/>
            </a:xfrm>
            <a:prstGeom prst="rect">
              <a:avLst/>
            </a:prstGeom>
          </p:spPr>
        </p:pic>
        <p:pic>
          <p:nvPicPr>
            <p:cNvPr id="4158" name="object 415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905078" y="9855056"/>
              <a:ext cx="57681" cy="57681"/>
            </a:xfrm>
            <a:prstGeom prst="rect">
              <a:avLst/>
            </a:prstGeom>
          </p:spPr>
        </p:pic>
        <p:pic>
          <p:nvPicPr>
            <p:cNvPr id="4159" name="object 415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905078" y="9675941"/>
              <a:ext cx="57681" cy="57681"/>
            </a:xfrm>
            <a:prstGeom prst="rect">
              <a:avLst/>
            </a:prstGeom>
          </p:spPr>
        </p:pic>
        <p:pic>
          <p:nvPicPr>
            <p:cNvPr id="4160" name="object 416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905078" y="9496826"/>
              <a:ext cx="57681" cy="57681"/>
            </a:xfrm>
            <a:prstGeom prst="rect">
              <a:avLst/>
            </a:prstGeom>
          </p:spPr>
        </p:pic>
        <p:pic>
          <p:nvPicPr>
            <p:cNvPr id="4161" name="object 416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2905078" y="9317710"/>
              <a:ext cx="57681" cy="57681"/>
            </a:xfrm>
            <a:prstGeom prst="rect">
              <a:avLst/>
            </a:prstGeom>
          </p:spPr>
        </p:pic>
        <p:pic>
          <p:nvPicPr>
            <p:cNvPr id="4162" name="object 4162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905078" y="9139607"/>
              <a:ext cx="57681" cy="57681"/>
            </a:xfrm>
            <a:prstGeom prst="rect">
              <a:avLst/>
            </a:prstGeom>
          </p:spPr>
        </p:pic>
        <p:pic>
          <p:nvPicPr>
            <p:cNvPr id="4163" name="object 4163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2905078" y="8960492"/>
              <a:ext cx="57681" cy="57681"/>
            </a:xfrm>
            <a:prstGeom prst="rect">
              <a:avLst/>
            </a:prstGeom>
          </p:spPr>
        </p:pic>
        <p:pic>
          <p:nvPicPr>
            <p:cNvPr id="4164" name="object 416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2905078" y="8781376"/>
              <a:ext cx="57681" cy="57681"/>
            </a:xfrm>
            <a:prstGeom prst="rect">
              <a:avLst/>
            </a:prstGeom>
          </p:spPr>
        </p:pic>
        <p:pic>
          <p:nvPicPr>
            <p:cNvPr id="4165" name="object 416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905078" y="8603273"/>
              <a:ext cx="57681" cy="57681"/>
            </a:xfrm>
            <a:prstGeom prst="rect">
              <a:avLst/>
            </a:prstGeom>
          </p:spPr>
        </p:pic>
        <p:pic>
          <p:nvPicPr>
            <p:cNvPr id="4166" name="object 416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905078" y="8424157"/>
              <a:ext cx="57681" cy="57681"/>
            </a:xfrm>
            <a:prstGeom prst="rect">
              <a:avLst/>
            </a:prstGeom>
          </p:spPr>
        </p:pic>
        <p:pic>
          <p:nvPicPr>
            <p:cNvPr id="4167" name="object 416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905078" y="8245042"/>
              <a:ext cx="57681" cy="57681"/>
            </a:xfrm>
            <a:prstGeom prst="rect">
              <a:avLst/>
            </a:prstGeom>
          </p:spPr>
        </p:pic>
        <p:pic>
          <p:nvPicPr>
            <p:cNvPr id="4168" name="object 416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905078" y="8066938"/>
              <a:ext cx="57681" cy="57681"/>
            </a:xfrm>
            <a:prstGeom prst="rect">
              <a:avLst/>
            </a:prstGeom>
          </p:spPr>
        </p:pic>
        <p:pic>
          <p:nvPicPr>
            <p:cNvPr id="4169" name="object 416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905078" y="7887823"/>
              <a:ext cx="57681" cy="57681"/>
            </a:xfrm>
            <a:prstGeom prst="rect">
              <a:avLst/>
            </a:prstGeom>
          </p:spPr>
        </p:pic>
        <p:pic>
          <p:nvPicPr>
            <p:cNvPr id="4170" name="object 417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905078" y="7708708"/>
              <a:ext cx="57681" cy="57681"/>
            </a:xfrm>
            <a:prstGeom prst="rect">
              <a:avLst/>
            </a:prstGeom>
          </p:spPr>
        </p:pic>
        <p:pic>
          <p:nvPicPr>
            <p:cNvPr id="4171" name="object 4171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2905078" y="7530604"/>
              <a:ext cx="57681" cy="57681"/>
            </a:xfrm>
            <a:prstGeom prst="rect">
              <a:avLst/>
            </a:prstGeom>
          </p:spPr>
        </p:pic>
        <p:pic>
          <p:nvPicPr>
            <p:cNvPr id="4172" name="object 417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905078" y="7351489"/>
              <a:ext cx="57681" cy="57681"/>
            </a:xfrm>
            <a:prstGeom prst="rect">
              <a:avLst/>
            </a:prstGeom>
          </p:spPr>
        </p:pic>
        <p:pic>
          <p:nvPicPr>
            <p:cNvPr id="4173" name="object 4173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905078" y="7172373"/>
              <a:ext cx="57681" cy="57681"/>
            </a:xfrm>
            <a:prstGeom prst="rect">
              <a:avLst/>
            </a:prstGeom>
          </p:spPr>
        </p:pic>
        <p:pic>
          <p:nvPicPr>
            <p:cNvPr id="4174" name="object 417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905078" y="10212275"/>
              <a:ext cx="57681" cy="57681"/>
            </a:xfrm>
            <a:prstGeom prst="rect">
              <a:avLst/>
            </a:prstGeom>
          </p:spPr>
        </p:pic>
        <p:pic>
          <p:nvPicPr>
            <p:cNvPr id="4175" name="object 417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905078" y="10391391"/>
              <a:ext cx="57681" cy="57681"/>
            </a:xfrm>
            <a:prstGeom prst="rect">
              <a:avLst/>
            </a:prstGeom>
          </p:spPr>
        </p:pic>
        <p:pic>
          <p:nvPicPr>
            <p:cNvPr id="4176" name="object 4176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905078" y="10569494"/>
              <a:ext cx="57681" cy="57681"/>
            </a:xfrm>
            <a:prstGeom prst="rect">
              <a:avLst/>
            </a:prstGeom>
          </p:spPr>
        </p:pic>
        <p:pic>
          <p:nvPicPr>
            <p:cNvPr id="4177" name="object 417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905078" y="10748610"/>
              <a:ext cx="57681" cy="57681"/>
            </a:xfrm>
            <a:prstGeom prst="rect">
              <a:avLst/>
            </a:prstGeom>
          </p:spPr>
        </p:pic>
        <p:pic>
          <p:nvPicPr>
            <p:cNvPr id="4178" name="object 417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905078" y="10927725"/>
              <a:ext cx="57681" cy="57681"/>
            </a:xfrm>
            <a:prstGeom prst="rect">
              <a:avLst/>
            </a:prstGeom>
          </p:spPr>
        </p:pic>
        <p:pic>
          <p:nvPicPr>
            <p:cNvPr id="4179" name="object 417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2905078" y="11105828"/>
              <a:ext cx="57681" cy="57681"/>
            </a:xfrm>
            <a:prstGeom prst="rect">
              <a:avLst/>
            </a:prstGeom>
          </p:spPr>
        </p:pic>
        <p:pic>
          <p:nvPicPr>
            <p:cNvPr id="4180" name="object 418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2905078" y="11284944"/>
              <a:ext cx="57681" cy="57681"/>
            </a:xfrm>
            <a:prstGeom prst="rect">
              <a:avLst/>
            </a:prstGeom>
          </p:spPr>
        </p:pic>
        <p:pic>
          <p:nvPicPr>
            <p:cNvPr id="4181" name="object 418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905078" y="11464059"/>
              <a:ext cx="57681" cy="57681"/>
            </a:xfrm>
            <a:prstGeom prst="rect">
              <a:avLst/>
            </a:prstGeom>
          </p:spPr>
        </p:pic>
        <p:pic>
          <p:nvPicPr>
            <p:cNvPr id="4182" name="object 418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2905078" y="11642163"/>
              <a:ext cx="57681" cy="57681"/>
            </a:xfrm>
            <a:prstGeom prst="rect">
              <a:avLst/>
            </a:prstGeom>
          </p:spPr>
        </p:pic>
        <p:pic>
          <p:nvPicPr>
            <p:cNvPr id="4183" name="object 418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715983" y="7027664"/>
              <a:ext cx="461449" cy="1610014"/>
            </a:xfrm>
            <a:prstGeom prst="rect">
              <a:avLst/>
            </a:prstGeom>
          </p:spPr>
        </p:pic>
        <p:pic>
          <p:nvPicPr>
            <p:cNvPr id="4184" name="object 418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905078" y="11821278"/>
              <a:ext cx="57681" cy="57681"/>
            </a:xfrm>
            <a:prstGeom prst="rect">
              <a:avLst/>
            </a:prstGeom>
          </p:spPr>
        </p:pic>
        <p:pic>
          <p:nvPicPr>
            <p:cNvPr id="4185" name="object 418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905078" y="12000393"/>
              <a:ext cx="57681" cy="57681"/>
            </a:xfrm>
            <a:prstGeom prst="rect">
              <a:avLst/>
            </a:prstGeom>
          </p:spPr>
        </p:pic>
        <p:pic>
          <p:nvPicPr>
            <p:cNvPr id="4186" name="object 418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2905078" y="12179509"/>
              <a:ext cx="57681" cy="57681"/>
            </a:xfrm>
            <a:prstGeom prst="rect">
              <a:avLst/>
            </a:prstGeom>
          </p:spPr>
        </p:pic>
        <p:pic>
          <p:nvPicPr>
            <p:cNvPr id="4187" name="object 418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905078" y="12357612"/>
              <a:ext cx="57681" cy="57681"/>
            </a:xfrm>
            <a:prstGeom prst="rect">
              <a:avLst/>
            </a:prstGeom>
          </p:spPr>
        </p:pic>
        <p:pic>
          <p:nvPicPr>
            <p:cNvPr id="4188" name="object 4188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905078" y="12536728"/>
              <a:ext cx="57681" cy="57681"/>
            </a:xfrm>
            <a:prstGeom prst="rect">
              <a:avLst/>
            </a:prstGeom>
          </p:spPr>
        </p:pic>
        <p:pic>
          <p:nvPicPr>
            <p:cNvPr id="4189" name="object 4189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905078" y="12893947"/>
              <a:ext cx="57681" cy="57681"/>
            </a:xfrm>
            <a:prstGeom prst="rect">
              <a:avLst/>
            </a:prstGeom>
          </p:spPr>
        </p:pic>
        <p:sp>
          <p:nvSpPr>
            <p:cNvPr id="4190" name="object 4190"/>
            <p:cNvSpPr/>
            <p:nvPr/>
          </p:nvSpPr>
          <p:spPr>
            <a:xfrm>
              <a:off x="12926328" y="127188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4047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4047" y="0"/>
                  </a:lnTo>
                  <a:close/>
                </a:path>
                <a:path w="14604" h="1270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2926329" y="127188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9107" y="0"/>
                  </a:moveTo>
                  <a:lnTo>
                    <a:pt x="4047" y="0"/>
                  </a:lnTo>
                  <a:lnTo>
                    <a:pt x="14167" y="1011"/>
                  </a:lnTo>
                  <a:lnTo>
                    <a:pt x="9107" y="0"/>
                  </a:lnTo>
                  <a:close/>
                </a:path>
                <a:path w="14604" h="1270">
                  <a:moveTo>
                    <a:pt x="4047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2921269" y="1271989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5059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5059" y="0"/>
                  </a:lnTo>
                  <a:close/>
                </a:path>
                <a:path w="23495" h="1270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2921269" y="1271989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19227" y="0"/>
                  </a:moveTo>
                  <a:lnTo>
                    <a:pt x="5059" y="0"/>
                  </a:lnTo>
                  <a:lnTo>
                    <a:pt x="23274" y="1011"/>
                  </a:lnTo>
                  <a:lnTo>
                    <a:pt x="19227" y="0"/>
                  </a:lnTo>
                  <a:close/>
                </a:path>
                <a:path w="23495" h="1270">
                  <a:moveTo>
                    <a:pt x="5059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2917221" y="1272090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4047" y="0"/>
                  </a:moveTo>
                  <a:lnTo>
                    <a:pt x="0" y="3035"/>
                  </a:lnTo>
                  <a:lnTo>
                    <a:pt x="31370" y="3035"/>
                  </a:lnTo>
                  <a:lnTo>
                    <a:pt x="4047" y="0"/>
                  </a:lnTo>
                  <a:close/>
                </a:path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2917222" y="1272090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27322" y="0"/>
                  </a:moveTo>
                  <a:lnTo>
                    <a:pt x="4047" y="0"/>
                  </a:lnTo>
                  <a:lnTo>
                    <a:pt x="31370" y="3035"/>
                  </a:lnTo>
                  <a:lnTo>
                    <a:pt x="27322" y="0"/>
                  </a:lnTo>
                  <a:close/>
                </a:path>
                <a:path w="31750" h="3175">
                  <a:moveTo>
                    <a:pt x="4047" y="0"/>
                  </a:moveTo>
                  <a:lnTo>
                    <a:pt x="31370" y="3035"/>
                  </a:lnTo>
                  <a:lnTo>
                    <a:pt x="0" y="303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2914185" y="1272393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035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3035" y="0"/>
                  </a:lnTo>
                  <a:close/>
                </a:path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2914186" y="1272393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4406" y="0"/>
                  </a:moveTo>
                  <a:lnTo>
                    <a:pt x="3035" y="0"/>
                  </a:lnTo>
                  <a:lnTo>
                    <a:pt x="38454" y="3035"/>
                  </a:lnTo>
                  <a:lnTo>
                    <a:pt x="34406" y="0"/>
                  </a:lnTo>
                  <a:close/>
                </a:path>
                <a:path w="38734" h="3175">
                  <a:moveTo>
                    <a:pt x="3035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2911149" y="1272697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5">
                  <a:moveTo>
                    <a:pt x="3035" y="0"/>
                  </a:moveTo>
                  <a:lnTo>
                    <a:pt x="0" y="4047"/>
                  </a:lnTo>
                  <a:lnTo>
                    <a:pt x="44525" y="4047"/>
                  </a:lnTo>
                  <a:lnTo>
                    <a:pt x="3035" y="0"/>
                  </a:lnTo>
                  <a:close/>
                </a:path>
                <a:path w="45084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2911150" y="1272697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5">
                  <a:moveTo>
                    <a:pt x="41490" y="0"/>
                  </a:moveTo>
                  <a:lnTo>
                    <a:pt x="3035" y="0"/>
                  </a:lnTo>
                  <a:lnTo>
                    <a:pt x="44525" y="4047"/>
                  </a:lnTo>
                  <a:lnTo>
                    <a:pt x="41490" y="0"/>
                  </a:lnTo>
                  <a:close/>
                </a:path>
                <a:path w="45084" h="4445">
                  <a:moveTo>
                    <a:pt x="3035" y="0"/>
                  </a:moveTo>
                  <a:lnTo>
                    <a:pt x="44525" y="4047"/>
                  </a:lnTo>
                  <a:lnTo>
                    <a:pt x="0" y="4047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2909125" y="127310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2023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2023" y="0"/>
                  </a:lnTo>
                  <a:close/>
                </a:path>
                <a:path w="48895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2909126" y="12731022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6549" y="0"/>
                  </a:moveTo>
                  <a:lnTo>
                    <a:pt x="2023" y="0"/>
                  </a:lnTo>
                  <a:lnTo>
                    <a:pt x="48573" y="4047"/>
                  </a:lnTo>
                  <a:lnTo>
                    <a:pt x="46549" y="0"/>
                  </a:lnTo>
                  <a:close/>
                </a:path>
                <a:path w="48895" h="4445">
                  <a:moveTo>
                    <a:pt x="2023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2907101" y="1273507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79">
                  <a:moveTo>
                    <a:pt x="2023" y="0"/>
                  </a:moveTo>
                  <a:lnTo>
                    <a:pt x="0" y="5059"/>
                  </a:lnTo>
                  <a:lnTo>
                    <a:pt x="51609" y="5059"/>
                  </a:lnTo>
                  <a:lnTo>
                    <a:pt x="2023" y="0"/>
                  </a:lnTo>
                  <a:close/>
                </a:path>
                <a:path w="52070" h="5079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2907102" y="12735070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79">
                  <a:moveTo>
                    <a:pt x="50597" y="0"/>
                  </a:moveTo>
                  <a:lnTo>
                    <a:pt x="2023" y="0"/>
                  </a:lnTo>
                  <a:lnTo>
                    <a:pt x="51609" y="5059"/>
                  </a:lnTo>
                  <a:lnTo>
                    <a:pt x="50597" y="0"/>
                  </a:lnTo>
                  <a:close/>
                </a:path>
                <a:path w="52070" h="5079">
                  <a:moveTo>
                    <a:pt x="2023" y="0"/>
                  </a:moveTo>
                  <a:lnTo>
                    <a:pt x="51609" y="5059"/>
                  </a:lnTo>
                  <a:lnTo>
                    <a:pt x="0" y="5059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2907101" y="1274013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79">
                  <a:moveTo>
                    <a:pt x="0" y="0"/>
                  </a:moveTo>
                  <a:lnTo>
                    <a:pt x="0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2704" h="5079">
                  <a:moveTo>
                    <a:pt x="51609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2907102" y="12740130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79">
                  <a:moveTo>
                    <a:pt x="51609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1609" y="0"/>
                  </a:lnTo>
                  <a:close/>
                </a:path>
                <a:path w="52704" h="5079">
                  <a:moveTo>
                    <a:pt x="0" y="0"/>
                  </a:moveTo>
                  <a:lnTo>
                    <a:pt x="52621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2907101" y="12745190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5">
                  <a:moveTo>
                    <a:pt x="0" y="0"/>
                  </a:moveTo>
                  <a:lnTo>
                    <a:pt x="0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2704" h="4445">
                  <a:moveTo>
                    <a:pt x="52621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2907102" y="12745190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5">
                  <a:moveTo>
                    <a:pt x="52621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2621" y="0"/>
                  </a:lnTo>
                  <a:close/>
                </a:path>
                <a:path w="52704" h="4445">
                  <a:moveTo>
                    <a:pt x="0" y="0"/>
                  </a:moveTo>
                  <a:lnTo>
                    <a:pt x="5160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2907101" y="12749238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79">
                  <a:moveTo>
                    <a:pt x="0" y="0"/>
                  </a:moveTo>
                  <a:lnTo>
                    <a:pt x="2023" y="5059"/>
                  </a:lnTo>
                  <a:lnTo>
                    <a:pt x="50597" y="5059"/>
                  </a:lnTo>
                  <a:lnTo>
                    <a:pt x="0" y="0"/>
                  </a:lnTo>
                  <a:close/>
                </a:path>
                <a:path w="52070" h="5079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2907102" y="12749237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79">
                  <a:moveTo>
                    <a:pt x="51609" y="0"/>
                  </a:moveTo>
                  <a:lnTo>
                    <a:pt x="0" y="0"/>
                  </a:lnTo>
                  <a:lnTo>
                    <a:pt x="50597" y="5059"/>
                  </a:lnTo>
                  <a:lnTo>
                    <a:pt x="51609" y="0"/>
                  </a:lnTo>
                  <a:close/>
                </a:path>
                <a:path w="52070" h="5079">
                  <a:moveTo>
                    <a:pt x="0" y="0"/>
                  </a:moveTo>
                  <a:lnTo>
                    <a:pt x="50597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2909125" y="1275429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0" y="0"/>
                  </a:moveTo>
                  <a:lnTo>
                    <a:pt x="2023" y="4047"/>
                  </a:lnTo>
                  <a:lnTo>
                    <a:pt x="46549" y="4047"/>
                  </a:lnTo>
                  <a:lnTo>
                    <a:pt x="0" y="0"/>
                  </a:lnTo>
                  <a:close/>
                </a:path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2909126" y="1275429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6549" y="4047"/>
                  </a:lnTo>
                  <a:lnTo>
                    <a:pt x="48573" y="0"/>
                  </a:lnTo>
                  <a:close/>
                </a:path>
                <a:path w="48895" h="4445">
                  <a:moveTo>
                    <a:pt x="0" y="0"/>
                  </a:moveTo>
                  <a:lnTo>
                    <a:pt x="4654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2911149" y="1275834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5">
                  <a:moveTo>
                    <a:pt x="0" y="0"/>
                  </a:moveTo>
                  <a:lnTo>
                    <a:pt x="3035" y="4047"/>
                  </a:lnTo>
                  <a:lnTo>
                    <a:pt x="41490" y="4047"/>
                  </a:lnTo>
                  <a:lnTo>
                    <a:pt x="0" y="0"/>
                  </a:lnTo>
                  <a:close/>
                </a:path>
                <a:path w="45084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2911150" y="12758345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4" h="4445">
                  <a:moveTo>
                    <a:pt x="44525" y="0"/>
                  </a:moveTo>
                  <a:lnTo>
                    <a:pt x="0" y="0"/>
                  </a:lnTo>
                  <a:lnTo>
                    <a:pt x="41490" y="4047"/>
                  </a:lnTo>
                  <a:lnTo>
                    <a:pt x="44525" y="0"/>
                  </a:lnTo>
                  <a:close/>
                </a:path>
                <a:path w="45084" h="4445">
                  <a:moveTo>
                    <a:pt x="0" y="0"/>
                  </a:moveTo>
                  <a:lnTo>
                    <a:pt x="41490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2914185" y="1276239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3035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2914186" y="12762393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4406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2917221" y="12765429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0" y="0"/>
                  </a:moveTo>
                  <a:lnTo>
                    <a:pt x="4047" y="3035"/>
                  </a:lnTo>
                  <a:lnTo>
                    <a:pt x="27322" y="3035"/>
                  </a:lnTo>
                  <a:lnTo>
                    <a:pt x="0" y="0"/>
                  </a:lnTo>
                  <a:close/>
                </a:path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2917222" y="1276542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370" y="0"/>
                  </a:moveTo>
                  <a:lnTo>
                    <a:pt x="0" y="0"/>
                  </a:lnTo>
                  <a:lnTo>
                    <a:pt x="27322" y="3035"/>
                  </a:lnTo>
                  <a:lnTo>
                    <a:pt x="31370" y="0"/>
                  </a:lnTo>
                  <a:close/>
                </a:path>
                <a:path w="31750" h="3175">
                  <a:moveTo>
                    <a:pt x="0" y="0"/>
                  </a:moveTo>
                  <a:lnTo>
                    <a:pt x="27322" y="3035"/>
                  </a:lnTo>
                  <a:lnTo>
                    <a:pt x="4047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2921269" y="12768465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40">
                  <a:moveTo>
                    <a:pt x="0" y="0"/>
                  </a:moveTo>
                  <a:lnTo>
                    <a:pt x="5059" y="2023"/>
                  </a:lnTo>
                  <a:lnTo>
                    <a:pt x="19227" y="2023"/>
                  </a:lnTo>
                  <a:lnTo>
                    <a:pt x="0" y="0"/>
                  </a:lnTo>
                  <a:close/>
                </a:path>
                <a:path w="23495" h="2540">
                  <a:moveTo>
                    <a:pt x="23274" y="0"/>
                  </a:moveTo>
                  <a:lnTo>
                    <a:pt x="0" y="0"/>
                  </a:lnTo>
                  <a:lnTo>
                    <a:pt x="19227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2921269" y="1276846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40">
                  <a:moveTo>
                    <a:pt x="23274" y="0"/>
                  </a:moveTo>
                  <a:lnTo>
                    <a:pt x="0" y="0"/>
                  </a:lnTo>
                  <a:lnTo>
                    <a:pt x="19227" y="2023"/>
                  </a:lnTo>
                  <a:lnTo>
                    <a:pt x="23274" y="0"/>
                  </a:lnTo>
                  <a:close/>
                </a:path>
                <a:path w="23495" h="2540">
                  <a:moveTo>
                    <a:pt x="0" y="0"/>
                  </a:moveTo>
                  <a:lnTo>
                    <a:pt x="19227" y="2023"/>
                  </a:lnTo>
                  <a:lnTo>
                    <a:pt x="5059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2926329" y="1277048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4167" y="0"/>
                  </a:lnTo>
                  <a:close/>
                </a:path>
                <a:path w="14604">
                  <a:moveTo>
                    <a:pt x="0" y="0"/>
                  </a:moveTo>
                  <a:lnTo>
                    <a:pt x="9107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2926329" y="1277048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67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4167" y="0"/>
                  </a:lnTo>
                  <a:close/>
                </a:path>
                <a:path w="14604">
                  <a:moveTo>
                    <a:pt x="0" y="0"/>
                  </a:moveTo>
                  <a:lnTo>
                    <a:pt x="9107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2908114" y="12718879"/>
              <a:ext cx="52069" cy="52069"/>
            </a:xfrm>
            <a:custGeom>
              <a:avLst/>
              <a:gdLst/>
              <a:ahLst/>
              <a:cxnLst/>
              <a:rect l="l" t="t" r="r" b="b"/>
              <a:pathLst>
                <a:path w="52070" h="52070">
                  <a:moveTo>
                    <a:pt x="51609" y="25804"/>
                  </a:moveTo>
                  <a:lnTo>
                    <a:pt x="49581" y="15760"/>
                  </a:lnTo>
                  <a:lnTo>
                    <a:pt x="44051" y="7558"/>
                  </a:lnTo>
                  <a:lnTo>
                    <a:pt x="35849" y="2027"/>
                  </a:lnTo>
                  <a:lnTo>
                    <a:pt x="25804" y="0"/>
                  </a:lnTo>
                  <a:lnTo>
                    <a:pt x="15760" y="2027"/>
                  </a:lnTo>
                  <a:lnTo>
                    <a:pt x="7558" y="7558"/>
                  </a:lnTo>
                  <a:lnTo>
                    <a:pt x="2027" y="15760"/>
                  </a:lnTo>
                  <a:lnTo>
                    <a:pt x="0" y="25804"/>
                  </a:lnTo>
                  <a:lnTo>
                    <a:pt x="2027" y="35849"/>
                  </a:lnTo>
                  <a:lnTo>
                    <a:pt x="7558" y="44051"/>
                  </a:lnTo>
                  <a:lnTo>
                    <a:pt x="15760" y="49581"/>
                  </a:lnTo>
                  <a:lnTo>
                    <a:pt x="25804" y="51609"/>
                  </a:lnTo>
                  <a:lnTo>
                    <a:pt x="35849" y="49581"/>
                  </a:lnTo>
                  <a:lnTo>
                    <a:pt x="44051" y="44051"/>
                  </a:lnTo>
                  <a:lnTo>
                    <a:pt x="49581" y="35849"/>
                  </a:lnTo>
                  <a:lnTo>
                    <a:pt x="51609" y="25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23" name="object 4223"/>
          <p:cNvSpPr txBox="1"/>
          <p:nvPr/>
        </p:nvSpPr>
        <p:spPr>
          <a:xfrm>
            <a:off x="6787796" y="8010736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3970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24" name="object 4224"/>
          <p:cNvSpPr/>
          <p:nvPr/>
        </p:nvSpPr>
        <p:spPr>
          <a:xfrm>
            <a:off x="6869800" y="8827926"/>
            <a:ext cx="262255" cy="1526540"/>
          </a:xfrm>
          <a:custGeom>
            <a:avLst/>
            <a:gdLst/>
            <a:ahLst/>
            <a:cxnLst/>
            <a:rect l="l" t="t" r="r" b="b"/>
            <a:pathLst>
              <a:path w="262254" h="1526540">
                <a:moveTo>
                  <a:pt x="262095" y="47561"/>
                </a:moveTo>
                <a:lnTo>
                  <a:pt x="0" y="47561"/>
                </a:lnTo>
              </a:path>
              <a:path w="262254" h="1526540">
                <a:moveTo>
                  <a:pt x="119410" y="1478460"/>
                </a:moveTo>
                <a:lnTo>
                  <a:pt x="0" y="1478460"/>
                </a:lnTo>
              </a:path>
              <a:path w="262254" h="1526540">
                <a:moveTo>
                  <a:pt x="29346" y="0"/>
                </a:moveTo>
                <a:lnTo>
                  <a:pt x="29346" y="15260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object 4225"/>
          <p:cNvSpPr txBox="1"/>
          <p:nvPr/>
        </p:nvSpPr>
        <p:spPr>
          <a:xfrm>
            <a:off x="6784761" y="9485149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26" name="object 4226"/>
          <p:cNvSpPr/>
          <p:nvPr/>
        </p:nvSpPr>
        <p:spPr>
          <a:xfrm>
            <a:off x="6439721" y="8846141"/>
            <a:ext cx="490220" cy="2092960"/>
          </a:xfrm>
          <a:custGeom>
            <a:avLst/>
            <a:gdLst/>
            <a:ahLst/>
            <a:cxnLst/>
            <a:rect l="l" t="t" r="r" b="b"/>
            <a:pathLst>
              <a:path w="490220" h="2092959">
                <a:moveTo>
                  <a:pt x="489784" y="59705"/>
                </a:moveTo>
                <a:lnTo>
                  <a:pt x="430079" y="0"/>
                </a:lnTo>
              </a:path>
              <a:path w="490220" h="2092959">
                <a:moveTo>
                  <a:pt x="430079" y="1429887"/>
                </a:moveTo>
                <a:lnTo>
                  <a:pt x="489784" y="1489592"/>
                </a:lnTo>
              </a:path>
              <a:path w="490220" h="2092959">
                <a:moveTo>
                  <a:pt x="474605" y="1758771"/>
                </a:moveTo>
                <a:lnTo>
                  <a:pt x="489784" y="1758771"/>
                </a:lnTo>
              </a:path>
              <a:path w="490220" h="2092959">
                <a:moveTo>
                  <a:pt x="0" y="2045153"/>
                </a:moveTo>
                <a:lnTo>
                  <a:pt x="489784" y="2045153"/>
                </a:lnTo>
              </a:path>
              <a:path w="490220" h="2092959">
                <a:moveTo>
                  <a:pt x="459425" y="1711209"/>
                </a:moveTo>
                <a:lnTo>
                  <a:pt x="459425" y="20927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object 4227"/>
          <p:cNvSpPr txBox="1"/>
          <p:nvPr/>
        </p:nvSpPr>
        <p:spPr>
          <a:xfrm>
            <a:off x="6785772" y="10644845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1200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28" name="object 4228"/>
          <p:cNvSpPr/>
          <p:nvPr/>
        </p:nvSpPr>
        <p:spPr>
          <a:xfrm>
            <a:off x="6404302" y="10574553"/>
            <a:ext cx="525780" cy="936625"/>
          </a:xfrm>
          <a:custGeom>
            <a:avLst/>
            <a:gdLst/>
            <a:ahLst/>
            <a:cxnLst/>
            <a:rect l="l" t="t" r="r" b="b"/>
            <a:pathLst>
              <a:path w="525779" h="936625">
                <a:moveTo>
                  <a:pt x="525202" y="59705"/>
                </a:moveTo>
                <a:lnTo>
                  <a:pt x="465497" y="0"/>
                </a:lnTo>
              </a:path>
              <a:path w="525779" h="936625">
                <a:moveTo>
                  <a:pt x="465497" y="286382"/>
                </a:moveTo>
                <a:lnTo>
                  <a:pt x="525202" y="346087"/>
                </a:lnTo>
              </a:path>
              <a:path w="525779" h="936625">
                <a:moveTo>
                  <a:pt x="510023" y="316740"/>
                </a:moveTo>
                <a:lnTo>
                  <a:pt x="525202" y="316740"/>
                </a:lnTo>
              </a:path>
              <a:path w="525779" h="936625">
                <a:moveTo>
                  <a:pt x="0" y="888493"/>
                </a:moveTo>
                <a:lnTo>
                  <a:pt x="525202" y="888493"/>
                </a:lnTo>
              </a:path>
              <a:path w="525779" h="936625">
                <a:moveTo>
                  <a:pt x="494844" y="269179"/>
                </a:moveTo>
                <a:lnTo>
                  <a:pt x="494844" y="936055"/>
                </a:lnTo>
              </a:path>
              <a:path w="525779" h="936625">
                <a:moveTo>
                  <a:pt x="525202" y="346087"/>
                </a:moveTo>
                <a:lnTo>
                  <a:pt x="465497" y="286382"/>
                </a:lnTo>
              </a:path>
              <a:path w="525779" h="936625">
                <a:moveTo>
                  <a:pt x="465497" y="859146"/>
                </a:moveTo>
                <a:lnTo>
                  <a:pt x="525202" y="9178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object 4229"/>
          <p:cNvSpPr txBox="1"/>
          <p:nvPr/>
        </p:nvSpPr>
        <p:spPr>
          <a:xfrm>
            <a:off x="6681541" y="7117183"/>
            <a:ext cx="224154" cy="23304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700</a:t>
            </a:r>
            <a:endParaRPr sz="650">
              <a:latin typeface="Arial MT"/>
              <a:cs typeface="Arial MT"/>
            </a:endParaRPr>
          </a:p>
          <a:p>
            <a:pPr marL="34925">
              <a:lnSpc>
                <a:spcPct val="100000"/>
              </a:lnSpc>
              <a:spcBef>
                <a:spcPts val="50"/>
              </a:spcBef>
            </a:pPr>
            <a:r>
              <a:rPr sz="650" spc="-5" dirty="0">
                <a:latin typeface="Arial MT"/>
                <a:cs typeface="Arial MT"/>
              </a:rPr>
              <a:t>1150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230" name="object 4230"/>
          <p:cNvGrpSpPr/>
          <p:nvPr/>
        </p:nvGrpSpPr>
        <p:grpSpPr>
          <a:xfrm>
            <a:off x="6797951" y="11125928"/>
            <a:ext cx="237490" cy="1663064"/>
            <a:chOff x="6797951" y="11125928"/>
            <a:chExt cx="237490" cy="1663064"/>
          </a:xfrm>
        </p:grpSpPr>
        <p:sp>
          <p:nvSpPr>
            <p:cNvPr id="4231" name="object 4231"/>
            <p:cNvSpPr/>
            <p:nvPr/>
          </p:nvSpPr>
          <p:spPr>
            <a:xfrm>
              <a:off x="6869800" y="11129103"/>
              <a:ext cx="161925" cy="381635"/>
            </a:xfrm>
            <a:custGeom>
              <a:avLst/>
              <a:gdLst/>
              <a:ahLst/>
              <a:cxnLst/>
              <a:rect l="l" t="t" r="r" b="b"/>
              <a:pathLst>
                <a:path w="161925" h="381634">
                  <a:moveTo>
                    <a:pt x="44525" y="47561"/>
                  </a:moveTo>
                  <a:lnTo>
                    <a:pt x="59705" y="47561"/>
                  </a:lnTo>
                </a:path>
                <a:path w="161925" h="381634">
                  <a:moveTo>
                    <a:pt x="161912" y="333943"/>
                  </a:moveTo>
                  <a:lnTo>
                    <a:pt x="0" y="333943"/>
                  </a:lnTo>
                </a:path>
                <a:path w="161925" h="381634">
                  <a:moveTo>
                    <a:pt x="29346" y="0"/>
                  </a:moveTo>
                  <a:lnTo>
                    <a:pt x="29346" y="3815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6797951" y="11219167"/>
              <a:ext cx="90170" cy="201930"/>
            </a:xfrm>
            <a:custGeom>
              <a:avLst/>
              <a:gdLst/>
              <a:ahLst/>
              <a:cxnLst/>
              <a:rect l="l" t="t" r="r" b="b"/>
              <a:pathLst>
                <a:path w="90170" h="201929">
                  <a:moveTo>
                    <a:pt x="0" y="0"/>
                  </a:moveTo>
                  <a:lnTo>
                    <a:pt x="0" y="201378"/>
                  </a:lnTo>
                  <a:lnTo>
                    <a:pt x="90063" y="201378"/>
                  </a:lnTo>
                  <a:lnTo>
                    <a:pt x="0" y="0"/>
                  </a:lnTo>
                  <a:close/>
                </a:path>
                <a:path w="90170" h="201929">
                  <a:moveTo>
                    <a:pt x="90063" y="0"/>
                  </a:moveTo>
                  <a:lnTo>
                    <a:pt x="0" y="0"/>
                  </a:lnTo>
                  <a:lnTo>
                    <a:pt x="90063" y="201378"/>
                  </a:lnTo>
                  <a:lnTo>
                    <a:pt x="900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6869800" y="11147318"/>
              <a:ext cx="161925" cy="1638935"/>
            </a:xfrm>
            <a:custGeom>
              <a:avLst/>
              <a:gdLst/>
              <a:ahLst/>
              <a:cxnLst/>
              <a:rect l="l" t="t" r="r" b="b"/>
              <a:pathLst>
                <a:path w="161925" h="1638934">
                  <a:moveTo>
                    <a:pt x="59705" y="59705"/>
                  </a:moveTo>
                  <a:lnTo>
                    <a:pt x="0" y="0"/>
                  </a:lnTo>
                </a:path>
                <a:path w="161925" h="1638934">
                  <a:moveTo>
                    <a:pt x="0" y="286382"/>
                  </a:moveTo>
                  <a:lnTo>
                    <a:pt x="59705" y="345075"/>
                  </a:lnTo>
                </a:path>
                <a:path w="161925" h="1638934">
                  <a:moveTo>
                    <a:pt x="161912" y="602111"/>
                  </a:moveTo>
                  <a:lnTo>
                    <a:pt x="0" y="602111"/>
                  </a:lnTo>
                </a:path>
                <a:path w="161925" h="1638934">
                  <a:moveTo>
                    <a:pt x="119410" y="900636"/>
                  </a:moveTo>
                  <a:lnTo>
                    <a:pt x="0" y="900636"/>
                  </a:lnTo>
                </a:path>
                <a:path w="161925" h="1638934">
                  <a:moveTo>
                    <a:pt x="29346" y="554549"/>
                  </a:moveTo>
                  <a:lnTo>
                    <a:pt x="29346" y="948198"/>
                  </a:lnTo>
                </a:path>
                <a:path w="161925" h="1638934">
                  <a:moveTo>
                    <a:pt x="59705" y="631457"/>
                  </a:moveTo>
                  <a:lnTo>
                    <a:pt x="0" y="571752"/>
                  </a:lnTo>
                </a:path>
                <a:path w="161925" h="1638934">
                  <a:moveTo>
                    <a:pt x="0" y="871290"/>
                  </a:moveTo>
                  <a:lnTo>
                    <a:pt x="59705" y="930995"/>
                  </a:lnTo>
                </a:path>
                <a:path w="161925" h="1638934">
                  <a:moveTo>
                    <a:pt x="44525" y="900636"/>
                  </a:moveTo>
                  <a:lnTo>
                    <a:pt x="59705" y="900636"/>
                  </a:lnTo>
                </a:path>
                <a:path w="161925" h="1638934">
                  <a:moveTo>
                    <a:pt x="44525" y="1590787"/>
                  </a:moveTo>
                  <a:lnTo>
                    <a:pt x="59705" y="1590787"/>
                  </a:lnTo>
                </a:path>
                <a:path w="161925" h="1638934">
                  <a:moveTo>
                    <a:pt x="29346" y="853075"/>
                  </a:moveTo>
                  <a:lnTo>
                    <a:pt x="29346" y="16383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34" name="object 4234"/>
          <p:cNvSpPr txBox="1"/>
          <p:nvPr/>
        </p:nvSpPr>
        <p:spPr>
          <a:xfrm>
            <a:off x="6794880" y="12287243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2895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35" name="object 4235"/>
          <p:cNvSpPr/>
          <p:nvPr/>
        </p:nvSpPr>
        <p:spPr>
          <a:xfrm>
            <a:off x="6869800" y="12018609"/>
            <a:ext cx="60325" cy="749935"/>
          </a:xfrm>
          <a:custGeom>
            <a:avLst/>
            <a:gdLst/>
            <a:ahLst/>
            <a:cxnLst/>
            <a:rect l="l" t="t" r="r" b="b"/>
            <a:pathLst>
              <a:path w="60325" h="749934">
                <a:moveTo>
                  <a:pt x="59705" y="59705"/>
                </a:moveTo>
                <a:lnTo>
                  <a:pt x="0" y="0"/>
                </a:lnTo>
              </a:path>
              <a:path w="60325" h="749934">
                <a:moveTo>
                  <a:pt x="0" y="690150"/>
                </a:moveTo>
                <a:lnTo>
                  <a:pt x="59705" y="7498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object 4236"/>
          <p:cNvSpPr txBox="1"/>
          <p:nvPr/>
        </p:nvSpPr>
        <p:spPr>
          <a:xfrm>
            <a:off x="2589210" y="12788158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1275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37" name="object 4237"/>
          <p:cNvSpPr txBox="1"/>
          <p:nvPr/>
        </p:nvSpPr>
        <p:spPr>
          <a:xfrm>
            <a:off x="2589210" y="11979609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4700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38" name="object 4238"/>
          <p:cNvSpPr txBox="1"/>
          <p:nvPr/>
        </p:nvSpPr>
        <p:spPr>
          <a:xfrm>
            <a:off x="2590222" y="10802710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4400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39" name="object 4239"/>
          <p:cNvSpPr txBox="1"/>
          <p:nvPr/>
        </p:nvSpPr>
        <p:spPr>
          <a:xfrm>
            <a:off x="2599330" y="9694623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3460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40" name="object 4240"/>
          <p:cNvSpPr txBox="1"/>
          <p:nvPr/>
        </p:nvSpPr>
        <p:spPr>
          <a:xfrm>
            <a:off x="2599330" y="8924528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3470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41" name="object 4241"/>
          <p:cNvSpPr txBox="1"/>
          <p:nvPr/>
        </p:nvSpPr>
        <p:spPr>
          <a:xfrm>
            <a:off x="2588198" y="8017819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5070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42" name="object 4242"/>
          <p:cNvSpPr/>
          <p:nvPr/>
        </p:nvSpPr>
        <p:spPr>
          <a:xfrm>
            <a:off x="10296267" y="12591373"/>
            <a:ext cx="381635" cy="127000"/>
          </a:xfrm>
          <a:custGeom>
            <a:avLst/>
            <a:gdLst/>
            <a:ahLst/>
            <a:cxnLst/>
            <a:rect l="l" t="t" r="r" b="b"/>
            <a:pathLst>
              <a:path w="381634" h="127000">
                <a:moveTo>
                  <a:pt x="333943" y="126493"/>
                </a:moveTo>
                <a:lnTo>
                  <a:pt x="333943" y="0"/>
                </a:lnTo>
              </a:path>
              <a:path w="381634" h="127000">
                <a:moveTo>
                  <a:pt x="47561" y="126493"/>
                </a:moveTo>
                <a:lnTo>
                  <a:pt x="47561" y="0"/>
                </a:lnTo>
              </a:path>
              <a:path w="381634" h="127000">
                <a:moveTo>
                  <a:pt x="381505" y="30358"/>
                </a:moveTo>
                <a:lnTo>
                  <a:pt x="0" y="30358"/>
                </a:lnTo>
              </a:path>
              <a:path w="381634" h="127000">
                <a:moveTo>
                  <a:pt x="304597" y="59705"/>
                </a:moveTo>
                <a:lnTo>
                  <a:pt x="363290" y="0"/>
                </a:lnTo>
              </a:path>
              <a:path w="381634" h="127000">
                <a:moveTo>
                  <a:pt x="77920" y="0"/>
                </a:moveTo>
                <a:lnTo>
                  <a:pt x="18215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object 4243"/>
          <p:cNvSpPr txBox="1"/>
          <p:nvPr/>
        </p:nvSpPr>
        <p:spPr>
          <a:xfrm>
            <a:off x="10379702" y="12509578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1200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244" name="object 4244"/>
          <p:cNvGrpSpPr/>
          <p:nvPr/>
        </p:nvGrpSpPr>
        <p:grpSpPr>
          <a:xfrm>
            <a:off x="8712424" y="12530656"/>
            <a:ext cx="1682750" cy="190500"/>
            <a:chOff x="8712424" y="12530656"/>
            <a:chExt cx="1682750" cy="190500"/>
          </a:xfrm>
        </p:grpSpPr>
        <p:sp>
          <p:nvSpPr>
            <p:cNvPr id="4245" name="object 4245"/>
            <p:cNvSpPr/>
            <p:nvPr/>
          </p:nvSpPr>
          <p:spPr>
            <a:xfrm>
              <a:off x="8715599" y="12591373"/>
              <a:ext cx="1676400" cy="127000"/>
            </a:xfrm>
            <a:custGeom>
              <a:avLst/>
              <a:gdLst/>
              <a:ahLst/>
              <a:cxnLst/>
              <a:rect l="l" t="t" r="r" b="b"/>
              <a:pathLst>
                <a:path w="1676400" h="127000">
                  <a:moveTo>
                    <a:pt x="1628229" y="126493"/>
                  </a:moveTo>
                  <a:lnTo>
                    <a:pt x="1628229" y="0"/>
                  </a:lnTo>
                </a:path>
                <a:path w="1676400" h="127000">
                  <a:moveTo>
                    <a:pt x="47561" y="69824"/>
                  </a:moveTo>
                  <a:lnTo>
                    <a:pt x="47561" y="0"/>
                  </a:lnTo>
                </a:path>
                <a:path w="1676400" h="127000">
                  <a:moveTo>
                    <a:pt x="1675791" y="30358"/>
                  </a:moveTo>
                  <a:lnTo>
                    <a:pt x="0" y="30358"/>
                  </a:lnTo>
                </a:path>
                <a:path w="1676400" h="127000">
                  <a:moveTo>
                    <a:pt x="1598883" y="59705"/>
                  </a:moveTo>
                  <a:lnTo>
                    <a:pt x="1658588" y="0"/>
                  </a:lnTo>
                </a:path>
                <a:path w="1676400" h="127000">
                  <a:moveTo>
                    <a:pt x="77920" y="0"/>
                  </a:moveTo>
                  <a:lnTo>
                    <a:pt x="18215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46" name="object 424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9450276" y="12530656"/>
              <a:ext cx="207450" cy="91075"/>
            </a:xfrm>
            <a:prstGeom prst="rect">
              <a:avLst/>
            </a:prstGeom>
          </p:spPr>
        </p:pic>
      </p:grpSp>
      <p:sp>
        <p:nvSpPr>
          <p:cNvPr id="4247" name="object 4247"/>
          <p:cNvSpPr txBox="1"/>
          <p:nvPr/>
        </p:nvSpPr>
        <p:spPr>
          <a:xfrm>
            <a:off x="9448707" y="12509578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6630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248" name="object 4248"/>
          <p:cNvGrpSpPr/>
          <p:nvPr/>
        </p:nvGrpSpPr>
        <p:grpSpPr>
          <a:xfrm>
            <a:off x="1484631" y="7522945"/>
            <a:ext cx="12040870" cy="5217160"/>
            <a:chOff x="1484631" y="7522945"/>
            <a:chExt cx="12040870" cy="5217160"/>
          </a:xfrm>
        </p:grpSpPr>
        <p:sp>
          <p:nvSpPr>
            <p:cNvPr id="4249" name="object 4249"/>
            <p:cNvSpPr/>
            <p:nvPr/>
          </p:nvSpPr>
          <p:spPr>
            <a:xfrm>
              <a:off x="10582650" y="12591373"/>
              <a:ext cx="529590" cy="127000"/>
            </a:xfrm>
            <a:custGeom>
              <a:avLst/>
              <a:gdLst/>
              <a:ahLst/>
              <a:cxnLst/>
              <a:rect l="l" t="t" r="r" b="b"/>
              <a:pathLst>
                <a:path w="529590" h="127000">
                  <a:moveTo>
                    <a:pt x="47561" y="126493"/>
                  </a:moveTo>
                  <a:lnTo>
                    <a:pt x="47561" y="0"/>
                  </a:lnTo>
                </a:path>
                <a:path w="529590" h="127000">
                  <a:moveTo>
                    <a:pt x="481688" y="126493"/>
                  </a:moveTo>
                  <a:lnTo>
                    <a:pt x="481688" y="0"/>
                  </a:lnTo>
                </a:path>
                <a:path w="529590" h="127000">
                  <a:moveTo>
                    <a:pt x="0" y="30358"/>
                  </a:moveTo>
                  <a:lnTo>
                    <a:pt x="529250" y="30358"/>
                  </a:lnTo>
                </a:path>
                <a:path w="529590" h="127000">
                  <a:moveTo>
                    <a:pt x="76908" y="0"/>
                  </a:moveTo>
                  <a:lnTo>
                    <a:pt x="18215" y="59705"/>
                  </a:lnTo>
                </a:path>
                <a:path w="529590" h="127000">
                  <a:moveTo>
                    <a:pt x="451330" y="59705"/>
                  </a:moveTo>
                  <a:lnTo>
                    <a:pt x="5110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1486219" y="7524532"/>
              <a:ext cx="12037695" cy="5213985"/>
            </a:xfrm>
            <a:custGeom>
              <a:avLst/>
              <a:gdLst/>
              <a:ahLst/>
              <a:cxnLst/>
              <a:rect l="l" t="t" r="r" b="b"/>
              <a:pathLst>
                <a:path w="12037694" h="5213984">
                  <a:moveTo>
                    <a:pt x="0" y="5213573"/>
                  </a:moveTo>
                  <a:lnTo>
                    <a:pt x="52621" y="5213573"/>
                  </a:lnTo>
                </a:path>
                <a:path w="12037694" h="5213984">
                  <a:moveTo>
                    <a:pt x="88039" y="5213573"/>
                  </a:moveTo>
                  <a:lnTo>
                    <a:pt x="88039" y="5213573"/>
                  </a:lnTo>
                </a:path>
                <a:path w="12037694" h="5213984">
                  <a:moveTo>
                    <a:pt x="121434" y="5213573"/>
                  </a:moveTo>
                  <a:lnTo>
                    <a:pt x="217569" y="5213573"/>
                  </a:lnTo>
                </a:path>
                <a:path w="12037694" h="5213984">
                  <a:moveTo>
                    <a:pt x="252987" y="5213573"/>
                  </a:moveTo>
                  <a:lnTo>
                    <a:pt x="252987" y="5213573"/>
                  </a:lnTo>
                </a:path>
                <a:path w="12037694" h="5213984">
                  <a:moveTo>
                    <a:pt x="286382" y="5213573"/>
                  </a:moveTo>
                  <a:lnTo>
                    <a:pt x="381505" y="5213573"/>
                  </a:lnTo>
                </a:path>
                <a:path w="12037694" h="5213984">
                  <a:moveTo>
                    <a:pt x="417935" y="5213573"/>
                  </a:moveTo>
                  <a:lnTo>
                    <a:pt x="417935" y="5213573"/>
                  </a:lnTo>
                </a:path>
                <a:path w="12037694" h="5213984">
                  <a:moveTo>
                    <a:pt x="451330" y="5213573"/>
                  </a:moveTo>
                  <a:lnTo>
                    <a:pt x="546453" y="5213573"/>
                  </a:lnTo>
                </a:path>
                <a:path w="12037694" h="5213984">
                  <a:moveTo>
                    <a:pt x="582883" y="5213573"/>
                  </a:moveTo>
                  <a:lnTo>
                    <a:pt x="582883" y="5213573"/>
                  </a:lnTo>
                </a:path>
                <a:path w="12037694" h="5213984">
                  <a:moveTo>
                    <a:pt x="616278" y="5213573"/>
                  </a:moveTo>
                  <a:lnTo>
                    <a:pt x="711401" y="5213573"/>
                  </a:lnTo>
                </a:path>
                <a:path w="12037694" h="5213984">
                  <a:moveTo>
                    <a:pt x="746820" y="5213573"/>
                  </a:moveTo>
                  <a:lnTo>
                    <a:pt x="746820" y="5213573"/>
                  </a:lnTo>
                </a:path>
                <a:path w="12037694" h="5213984">
                  <a:moveTo>
                    <a:pt x="781226" y="5213573"/>
                  </a:moveTo>
                  <a:lnTo>
                    <a:pt x="876349" y="5213573"/>
                  </a:lnTo>
                </a:path>
                <a:path w="12037694" h="5213984">
                  <a:moveTo>
                    <a:pt x="911768" y="5213573"/>
                  </a:moveTo>
                  <a:lnTo>
                    <a:pt x="911768" y="5213573"/>
                  </a:lnTo>
                </a:path>
                <a:path w="12037694" h="5213984">
                  <a:moveTo>
                    <a:pt x="1275058" y="5213573"/>
                  </a:moveTo>
                  <a:lnTo>
                    <a:pt x="1370182" y="5213573"/>
                  </a:lnTo>
                </a:path>
                <a:path w="12037694" h="5213984">
                  <a:moveTo>
                    <a:pt x="1406612" y="5213573"/>
                  </a:moveTo>
                  <a:lnTo>
                    <a:pt x="1406612" y="5213573"/>
                  </a:lnTo>
                </a:path>
                <a:path w="12037694" h="5213984">
                  <a:moveTo>
                    <a:pt x="1440006" y="5213573"/>
                  </a:moveTo>
                  <a:lnTo>
                    <a:pt x="1535130" y="5213573"/>
                  </a:lnTo>
                </a:path>
                <a:path w="12037694" h="5213984">
                  <a:moveTo>
                    <a:pt x="1570548" y="5213573"/>
                  </a:moveTo>
                  <a:lnTo>
                    <a:pt x="1570548" y="5213573"/>
                  </a:lnTo>
                </a:path>
                <a:path w="12037694" h="5213984">
                  <a:moveTo>
                    <a:pt x="1604954" y="5213573"/>
                  </a:moveTo>
                  <a:lnTo>
                    <a:pt x="1700078" y="5213573"/>
                  </a:lnTo>
                </a:path>
                <a:path w="12037694" h="5213984">
                  <a:moveTo>
                    <a:pt x="1735496" y="5213573"/>
                  </a:moveTo>
                  <a:lnTo>
                    <a:pt x="1735496" y="5213573"/>
                  </a:lnTo>
                </a:path>
                <a:path w="12037694" h="5213984">
                  <a:moveTo>
                    <a:pt x="1769902" y="5213573"/>
                  </a:moveTo>
                  <a:lnTo>
                    <a:pt x="1865026" y="5213573"/>
                  </a:lnTo>
                </a:path>
                <a:path w="12037694" h="5213984">
                  <a:moveTo>
                    <a:pt x="1900444" y="5213573"/>
                  </a:moveTo>
                  <a:lnTo>
                    <a:pt x="1900444" y="5213573"/>
                  </a:lnTo>
                </a:path>
                <a:path w="12037694" h="5213984">
                  <a:moveTo>
                    <a:pt x="1933839" y="5213573"/>
                  </a:moveTo>
                  <a:lnTo>
                    <a:pt x="2029974" y="5213573"/>
                  </a:lnTo>
                </a:path>
                <a:path w="12037694" h="5213984">
                  <a:moveTo>
                    <a:pt x="2065392" y="5213573"/>
                  </a:moveTo>
                  <a:lnTo>
                    <a:pt x="2065392" y="5213573"/>
                  </a:lnTo>
                </a:path>
                <a:path w="12037694" h="5213984">
                  <a:moveTo>
                    <a:pt x="2098787" y="5213573"/>
                  </a:moveTo>
                  <a:lnTo>
                    <a:pt x="2193910" y="5213573"/>
                  </a:lnTo>
                </a:path>
                <a:path w="12037694" h="5213984">
                  <a:moveTo>
                    <a:pt x="2230340" y="5213573"/>
                  </a:moveTo>
                  <a:lnTo>
                    <a:pt x="2230340" y="5213573"/>
                  </a:lnTo>
                </a:path>
                <a:path w="12037694" h="5213984">
                  <a:moveTo>
                    <a:pt x="2263735" y="5213573"/>
                  </a:moveTo>
                  <a:lnTo>
                    <a:pt x="2358858" y="5213573"/>
                  </a:lnTo>
                </a:path>
                <a:path w="12037694" h="5213984">
                  <a:moveTo>
                    <a:pt x="2395288" y="5213573"/>
                  </a:moveTo>
                  <a:lnTo>
                    <a:pt x="2395288" y="5213573"/>
                  </a:lnTo>
                </a:path>
                <a:path w="12037694" h="5213984">
                  <a:moveTo>
                    <a:pt x="2428683" y="5213573"/>
                  </a:moveTo>
                  <a:lnTo>
                    <a:pt x="2523806" y="5213573"/>
                  </a:lnTo>
                </a:path>
                <a:path w="12037694" h="5213984">
                  <a:moveTo>
                    <a:pt x="2559225" y="5213573"/>
                  </a:moveTo>
                  <a:lnTo>
                    <a:pt x="2559225" y="5213573"/>
                  </a:lnTo>
                </a:path>
                <a:path w="12037694" h="5213984">
                  <a:moveTo>
                    <a:pt x="2593631" y="5213573"/>
                  </a:moveTo>
                  <a:lnTo>
                    <a:pt x="2688754" y="5213573"/>
                  </a:lnTo>
                </a:path>
                <a:path w="12037694" h="5213984">
                  <a:moveTo>
                    <a:pt x="2724173" y="5213573"/>
                  </a:moveTo>
                  <a:lnTo>
                    <a:pt x="2724173" y="5213573"/>
                  </a:lnTo>
                </a:path>
                <a:path w="12037694" h="5213984">
                  <a:moveTo>
                    <a:pt x="2757567" y="5213573"/>
                  </a:moveTo>
                  <a:lnTo>
                    <a:pt x="2853702" y="5213573"/>
                  </a:lnTo>
                </a:path>
                <a:path w="12037694" h="5213984">
                  <a:moveTo>
                    <a:pt x="2889121" y="5213573"/>
                  </a:moveTo>
                  <a:lnTo>
                    <a:pt x="2889121" y="5213573"/>
                  </a:lnTo>
                </a:path>
                <a:path w="12037694" h="5213984">
                  <a:moveTo>
                    <a:pt x="2922515" y="5213573"/>
                  </a:moveTo>
                  <a:lnTo>
                    <a:pt x="3018650" y="5213573"/>
                  </a:lnTo>
                </a:path>
                <a:path w="12037694" h="5213984">
                  <a:moveTo>
                    <a:pt x="3054069" y="5213573"/>
                  </a:moveTo>
                  <a:lnTo>
                    <a:pt x="3054069" y="5213573"/>
                  </a:lnTo>
                </a:path>
                <a:path w="12037694" h="5213984">
                  <a:moveTo>
                    <a:pt x="3087463" y="5213573"/>
                  </a:moveTo>
                  <a:lnTo>
                    <a:pt x="3182587" y="5213573"/>
                  </a:lnTo>
                </a:path>
                <a:path w="12037694" h="5213984">
                  <a:moveTo>
                    <a:pt x="3219017" y="5213573"/>
                  </a:moveTo>
                  <a:lnTo>
                    <a:pt x="3219017" y="5213573"/>
                  </a:lnTo>
                </a:path>
                <a:path w="12037694" h="5213984">
                  <a:moveTo>
                    <a:pt x="3252411" y="5213573"/>
                  </a:moveTo>
                  <a:lnTo>
                    <a:pt x="3347535" y="5213573"/>
                  </a:lnTo>
                </a:path>
                <a:path w="12037694" h="5213984">
                  <a:moveTo>
                    <a:pt x="3382953" y="5213573"/>
                  </a:moveTo>
                  <a:lnTo>
                    <a:pt x="3382953" y="5213573"/>
                  </a:lnTo>
                </a:path>
                <a:path w="12037694" h="5213984">
                  <a:moveTo>
                    <a:pt x="3417359" y="5213573"/>
                  </a:moveTo>
                  <a:lnTo>
                    <a:pt x="3512483" y="5213573"/>
                  </a:lnTo>
                </a:path>
                <a:path w="12037694" h="5213984">
                  <a:moveTo>
                    <a:pt x="3547901" y="5213573"/>
                  </a:moveTo>
                  <a:lnTo>
                    <a:pt x="3547901" y="5213573"/>
                  </a:lnTo>
                </a:path>
                <a:path w="12037694" h="5213984">
                  <a:moveTo>
                    <a:pt x="3582307" y="5213573"/>
                  </a:moveTo>
                  <a:lnTo>
                    <a:pt x="3677431" y="5213573"/>
                  </a:lnTo>
                </a:path>
                <a:path w="12037694" h="5213984">
                  <a:moveTo>
                    <a:pt x="3712849" y="5213573"/>
                  </a:moveTo>
                  <a:lnTo>
                    <a:pt x="3712849" y="5213573"/>
                  </a:lnTo>
                </a:path>
                <a:path w="12037694" h="5213984">
                  <a:moveTo>
                    <a:pt x="3746243" y="5213573"/>
                  </a:moveTo>
                  <a:lnTo>
                    <a:pt x="3842379" y="5213573"/>
                  </a:lnTo>
                </a:path>
                <a:path w="12037694" h="5213984">
                  <a:moveTo>
                    <a:pt x="3877797" y="5213573"/>
                  </a:moveTo>
                  <a:lnTo>
                    <a:pt x="3877797" y="5213573"/>
                  </a:lnTo>
                </a:path>
                <a:path w="12037694" h="5213984">
                  <a:moveTo>
                    <a:pt x="3911192" y="5213573"/>
                  </a:moveTo>
                  <a:lnTo>
                    <a:pt x="4006315" y="5213573"/>
                  </a:lnTo>
                </a:path>
                <a:path w="12037694" h="5213984">
                  <a:moveTo>
                    <a:pt x="4042745" y="5213573"/>
                  </a:moveTo>
                  <a:lnTo>
                    <a:pt x="4042745" y="5213573"/>
                  </a:lnTo>
                </a:path>
                <a:path w="12037694" h="5213984">
                  <a:moveTo>
                    <a:pt x="4076140" y="5213573"/>
                  </a:moveTo>
                  <a:lnTo>
                    <a:pt x="4171263" y="5213573"/>
                  </a:lnTo>
                </a:path>
                <a:path w="12037694" h="5213984">
                  <a:moveTo>
                    <a:pt x="4207693" y="5213573"/>
                  </a:moveTo>
                  <a:lnTo>
                    <a:pt x="4207693" y="5213573"/>
                  </a:lnTo>
                </a:path>
                <a:path w="12037694" h="5213984">
                  <a:moveTo>
                    <a:pt x="4241088" y="5213573"/>
                  </a:moveTo>
                  <a:lnTo>
                    <a:pt x="4336211" y="5213573"/>
                  </a:lnTo>
                </a:path>
                <a:path w="12037694" h="5213984">
                  <a:moveTo>
                    <a:pt x="4371629" y="5213573"/>
                  </a:moveTo>
                  <a:lnTo>
                    <a:pt x="4371629" y="5213573"/>
                  </a:lnTo>
                </a:path>
                <a:path w="12037694" h="5213984">
                  <a:moveTo>
                    <a:pt x="4406036" y="5213573"/>
                  </a:moveTo>
                  <a:lnTo>
                    <a:pt x="4501159" y="5213573"/>
                  </a:lnTo>
                </a:path>
                <a:path w="12037694" h="5213984">
                  <a:moveTo>
                    <a:pt x="4536577" y="5213573"/>
                  </a:moveTo>
                  <a:lnTo>
                    <a:pt x="4536577" y="5213573"/>
                  </a:lnTo>
                </a:path>
                <a:path w="12037694" h="5213984">
                  <a:moveTo>
                    <a:pt x="4569972" y="5213573"/>
                  </a:moveTo>
                  <a:lnTo>
                    <a:pt x="4666107" y="5213573"/>
                  </a:lnTo>
                </a:path>
                <a:path w="12037694" h="5213984">
                  <a:moveTo>
                    <a:pt x="4701526" y="5213573"/>
                  </a:moveTo>
                  <a:lnTo>
                    <a:pt x="4701526" y="5213573"/>
                  </a:lnTo>
                </a:path>
                <a:path w="12037694" h="5213984">
                  <a:moveTo>
                    <a:pt x="4734920" y="5213573"/>
                  </a:moveTo>
                  <a:lnTo>
                    <a:pt x="4831055" y="5213573"/>
                  </a:lnTo>
                </a:path>
                <a:path w="12037694" h="5213984">
                  <a:moveTo>
                    <a:pt x="4866474" y="5213573"/>
                  </a:moveTo>
                  <a:lnTo>
                    <a:pt x="4866474" y="5213573"/>
                  </a:lnTo>
                </a:path>
                <a:path w="12037694" h="5213984">
                  <a:moveTo>
                    <a:pt x="4899868" y="5213573"/>
                  </a:moveTo>
                  <a:lnTo>
                    <a:pt x="4994991" y="5213573"/>
                  </a:lnTo>
                </a:path>
                <a:path w="12037694" h="5213984">
                  <a:moveTo>
                    <a:pt x="5031422" y="5213573"/>
                  </a:moveTo>
                  <a:lnTo>
                    <a:pt x="5031422" y="5213573"/>
                  </a:lnTo>
                </a:path>
                <a:path w="12037694" h="5213984">
                  <a:moveTo>
                    <a:pt x="5064816" y="5213573"/>
                  </a:moveTo>
                  <a:lnTo>
                    <a:pt x="5159940" y="5213573"/>
                  </a:lnTo>
                </a:path>
                <a:path w="12037694" h="5213984">
                  <a:moveTo>
                    <a:pt x="5195358" y="5213573"/>
                  </a:moveTo>
                  <a:lnTo>
                    <a:pt x="5195358" y="5213573"/>
                  </a:lnTo>
                </a:path>
                <a:path w="12037694" h="5213984">
                  <a:moveTo>
                    <a:pt x="5229764" y="5213573"/>
                  </a:moveTo>
                  <a:lnTo>
                    <a:pt x="5324888" y="5213573"/>
                  </a:lnTo>
                </a:path>
                <a:path w="12037694" h="5213984">
                  <a:moveTo>
                    <a:pt x="5360306" y="5213573"/>
                  </a:moveTo>
                  <a:lnTo>
                    <a:pt x="5360306" y="5213573"/>
                  </a:lnTo>
                </a:path>
                <a:path w="12037694" h="5213984">
                  <a:moveTo>
                    <a:pt x="5394712" y="5213573"/>
                  </a:moveTo>
                  <a:lnTo>
                    <a:pt x="5489836" y="5213573"/>
                  </a:lnTo>
                </a:path>
                <a:path w="12037694" h="5213984">
                  <a:moveTo>
                    <a:pt x="5525254" y="5213573"/>
                  </a:moveTo>
                  <a:lnTo>
                    <a:pt x="5525254" y="5213573"/>
                  </a:lnTo>
                </a:path>
                <a:path w="12037694" h="5213984">
                  <a:moveTo>
                    <a:pt x="5558648" y="5213573"/>
                  </a:moveTo>
                  <a:lnTo>
                    <a:pt x="5654784" y="5213573"/>
                  </a:lnTo>
                </a:path>
                <a:path w="12037694" h="5213984">
                  <a:moveTo>
                    <a:pt x="5690202" y="5213573"/>
                  </a:moveTo>
                  <a:lnTo>
                    <a:pt x="5690202" y="5213573"/>
                  </a:lnTo>
                </a:path>
                <a:path w="12037694" h="5213984">
                  <a:moveTo>
                    <a:pt x="5723596" y="5213573"/>
                  </a:moveTo>
                  <a:lnTo>
                    <a:pt x="5818720" y="5213573"/>
                  </a:lnTo>
                </a:path>
                <a:path w="12037694" h="5213984">
                  <a:moveTo>
                    <a:pt x="5855150" y="5213573"/>
                  </a:moveTo>
                  <a:lnTo>
                    <a:pt x="5855150" y="5213573"/>
                  </a:lnTo>
                </a:path>
                <a:path w="12037694" h="5213984">
                  <a:moveTo>
                    <a:pt x="5888545" y="5213573"/>
                  </a:moveTo>
                  <a:lnTo>
                    <a:pt x="5983668" y="5213573"/>
                  </a:lnTo>
                </a:path>
                <a:path w="12037694" h="5213984">
                  <a:moveTo>
                    <a:pt x="6020098" y="5213573"/>
                  </a:moveTo>
                  <a:lnTo>
                    <a:pt x="6020098" y="5213573"/>
                  </a:lnTo>
                </a:path>
                <a:path w="12037694" h="5213984">
                  <a:moveTo>
                    <a:pt x="6053493" y="5213573"/>
                  </a:moveTo>
                  <a:lnTo>
                    <a:pt x="6148616" y="5213573"/>
                  </a:lnTo>
                </a:path>
                <a:path w="12037694" h="5213984">
                  <a:moveTo>
                    <a:pt x="6184034" y="5213573"/>
                  </a:moveTo>
                  <a:lnTo>
                    <a:pt x="6184034" y="5213573"/>
                  </a:lnTo>
                </a:path>
                <a:path w="12037694" h="5213984">
                  <a:moveTo>
                    <a:pt x="6218441" y="5213573"/>
                  </a:moveTo>
                  <a:lnTo>
                    <a:pt x="6313564" y="5213573"/>
                  </a:lnTo>
                </a:path>
                <a:path w="12037694" h="5213984">
                  <a:moveTo>
                    <a:pt x="6348982" y="5213573"/>
                  </a:moveTo>
                  <a:lnTo>
                    <a:pt x="6348982" y="5213573"/>
                  </a:lnTo>
                </a:path>
                <a:path w="12037694" h="5213984">
                  <a:moveTo>
                    <a:pt x="6382377" y="5213573"/>
                  </a:moveTo>
                  <a:lnTo>
                    <a:pt x="6478512" y="5213573"/>
                  </a:lnTo>
                </a:path>
                <a:path w="12037694" h="5213984">
                  <a:moveTo>
                    <a:pt x="6513930" y="5213573"/>
                  </a:moveTo>
                  <a:lnTo>
                    <a:pt x="6513930" y="5213573"/>
                  </a:lnTo>
                </a:path>
                <a:path w="12037694" h="5213984">
                  <a:moveTo>
                    <a:pt x="6547325" y="5213573"/>
                  </a:moveTo>
                  <a:lnTo>
                    <a:pt x="6643460" y="5213573"/>
                  </a:lnTo>
                </a:path>
                <a:path w="12037694" h="5213984">
                  <a:moveTo>
                    <a:pt x="6678879" y="5213573"/>
                  </a:moveTo>
                  <a:lnTo>
                    <a:pt x="6678879" y="5213573"/>
                  </a:lnTo>
                </a:path>
                <a:path w="12037694" h="5213984">
                  <a:moveTo>
                    <a:pt x="6712273" y="5213573"/>
                  </a:moveTo>
                  <a:lnTo>
                    <a:pt x="6807396" y="5213573"/>
                  </a:lnTo>
                </a:path>
                <a:path w="12037694" h="5213984">
                  <a:moveTo>
                    <a:pt x="6843827" y="5213573"/>
                  </a:moveTo>
                  <a:lnTo>
                    <a:pt x="6843827" y="5213573"/>
                  </a:lnTo>
                </a:path>
                <a:path w="12037694" h="5213984">
                  <a:moveTo>
                    <a:pt x="6877221" y="5213573"/>
                  </a:moveTo>
                  <a:lnTo>
                    <a:pt x="6972344" y="5213573"/>
                  </a:lnTo>
                </a:path>
                <a:path w="12037694" h="5213984">
                  <a:moveTo>
                    <a:pt x="7007763" y="5213573"/>
                  </a:moveTo>
                  <a:lnTo>
                    <a:pt x="7007763" y="5213573"/>
                  </a:lnTo>
                </a:path>
                <a:path w="12037694" h="5213984">
                  <a:moveTo>
                    <a:pt x="7042169" y="5213573"/>
                  </a:moveTo>
                  <a:lnTo>
                    <a:pt x="7137293" y="5213573"/>
                  </a:lnTo>
                </a:path>
                <a:path w="12037694" h="5213984">
                  <a:moveTo>
                    <a:pt x="7172711" y="5213573"/>
                  </a:moveTo>
                  <a:lnTo>
                    <a:pt x="7172711" y="5213573"/>
                  </a:lnTo>
                </a:path>
                <a:path w="12037694" h="5213984">
                  <a:moveTo>
                    <a:pt x="7207117" y="5213573"/>
                  </a:moveTo>
                  <a:lnTo>
                    <a:pt x="7302241" y="5213573"/>
                  </a:lnTo>
                </a:path>
                <a:path w="12037694" h="5213984">
                  <a:moveTo>
                    <a:pt x="7337659" y="5213573"/>
                  </a:moveTo>
                  <a:lnTo>
                    <a:pt x="7337659" y="5213573"/>
                  </a:lnTo>
                </a:path>
                <a:path w="12037694" h="5213984">
                  <a:moveTo>
                    <a:pt x="7371053" y="5213573"/>
                  </a:moveTo>
                  <a:lnTo>
                    <a:pt x="7467189" y="5213573"/>
                  </a:lnTo>
                </a:path>
                <a:path w="12037694" h="5213984">
                  <a:moveTo>
                    <a:pt x="7502607" y="5213573"/>
                  </a:moveTo>
                  <a:lnTo>
                    <a:pt x="7502607" y="5213573"/>
                  </a:lnTo>
                </a:path>
                <a:path w="12037694" h="5213984">
                  <a:moveTo>
                    <a:pt x="7536001" y="5213573"/>
                  </a:moveTo>
                  <a:lnTo>
                    <a:pt x="7631125" y="5213573"/>
                  </a:lnTo>
                </a:path>
                <a:path w="12037694" h="5213984">
                  <a:moveTo>
                    <a:pt x="7667555" y="5213573"/>
                  </a:moveTo>
                  <a:lnTo>
                    <a:pt x="7667555" y="5213573"/>
                  </a:lnTo>
                </a:path>
                <a:path w="12037694" h="5213984">
                  <a:moveTo>
                    <a:pt x="7700949" y="5213573"/>
                  </a:moveTo>
                  <a:lnTo>
                    <a:pt x="7796073" y="5213573"/>
                  </a:lnTo>
                </a:path>
                <a:path w="12037694" h="5213984">
                  <a:moveTo>
                    <a:pt x="7832503" y="5213573"/>
                  </a:moveTo>
                  <a:lnTo>
                    <a:pt x="7832503" y="5213573"/>
                  </a:lnTo>
                </a:path>
                <a:path w="12037694" h="5213984">
                  <a:moveTo>
                    <a:pt x="7865897" y="5213573"/>
                  </a:moveTo>
                  <a:lnTo>
                    <a:pt x="7961021" y="5213573"/>
                  </a:lnTo>
                </a:path>
                <a:path w="12037694" h="5213984">
                  <a:moveTo>
                    <a:pt x="7996439" y="5213573"/>
                  </a:moveTo>
                  <a:lnTo>
                    <a:pt x="7996439" y="5213573"/>
                  </a:lnTo>
                </a:path>
                <a:path w="12037694" h="5213984">
                  <a:moveTo>
                    <a:pt x="8030846" y="5213573"/>
                  </a:moveTo>
                  <a:lnTo>
                    <a:pt x="8125969" y="5213573"/>
                  </a:lnTo>
                </a:path>
                <a:path w="12037694" h="5213984">
                  <a:moveTo>
                    <a:pt x="8161387" y="5213573"/>
                  </a:moveTo>
                  <a:lnTo>
                    <a:pt x="8161387" y="5213573"/>
                  </a:lnTo>
                </a:path>
                <a:path w="12037694" h="5213984">
                  <a:moveTo>
                    <a:pt x="8194782" y="5213573"/>
                  </a:moveTo>
                  <a:lnTo>
                    <a:pt x="8290917" y="5213573"/>
                  </a:lnTo>
                </a:path>
                <a:path w="12037694" h="5213984">
                  <a:moveTo>
                    <a:pt x="8326335" y="5213573"/>
                  </a:moveTo>
                  <a:lnTo>
                    <a:pt x="8326335" y="5213573"/>
                  </a:lnTo>
                </a:path>
                <a:path w="12037694" h="5213984">
                  <a:moveTo>
                    <a:pt x="8359730" y="5213573"/>
                  </a:moveTo>
                  <a:lnTo>
                    <a:pt x="8455865" y="5213573"/>
                  </a:lnTo>
                </a:path>
                <a:path w="12037694" h="5213984">
                  <a:moveTo>
                    <a:pt x="8491283" y="5213573"/>
                  </a:moveTo>
                  <a:lnTo>
                    <a:pt x="8491283" y="5213573"/>
                  </a:lnTo>
                </a:path>
                <a:path w="12037694" h="5213984">
                  <a:moveTo>
                    <a:pt x="8524678" y="5213573"/>
                  </a:moveTo>
                  <a:lnTo>
                    <a:pt x="8619801" y="5213573"/>
                  </a:lnTo>
                </a:path>
                <a:path w="12037694" h="5213984">
                  <a:moveTo>
                    <a:pt x="8656232" y="5213573"/>
                  </a:moveTo>
                  <a:lnTo>
                    <a:pt x="8656232" y="5213573"/>
                  </a:lnTo>
                </a:path>
                <a:path w="12037694" h="5213984">
                  <a:moveTo>
                    <a:pt x="8689626" y="5213573"/>
                  </a:moveTo>
                  <a:lnTo>
                    <a:pt x="8784749" y="5213573"/>
                  </a:lnTo>
                </a:path>
                <a:path w="12037694" h="5213984">
                  <a:moveTo>
                    <a:pt x="8820168" y="5213573"/>
                  </a:moveTo>
                  <a:lnTo>
                    <a:pt x="8820168" y="5213573"/>
                  </a:lnTo>
                </a:path>
                <a:path w="12037694" h="5213984">
                  <a:moveTo>
                    <a:pt x="8854574" y="5213573"/>
                  </a:moveTo>
                  <a:lnTo>
                    <a:pt x="8949697" y="5213573"/>
                  </a:lnTo>
                </a:path>
                <a:path w="12037694" h="5213984">
                  <a:moveTo>
                    <a:pt x="8985116" y="5213573"/>
                  </a:moveTo>
                  <a:lnTo>
                    <a:pt x="8985116" y="5213573"/>
                  </a:lnTo>
                </a:path>
                <a:path w="12037694" h="5213984">
                  <a:moveTo>
                    <a:pt x="9019522" y="5213573"/>
                  </a:moveTo>
                  <a:lnTo>
                    <a:pt x="9114645" y="5213573"/>
                  </a:lnTo>
                </a:path>
                <a:path w="12037694" h="5213984">
                  <a:moveTo>
                    <a:pt x="9150064" y="5213573"/>
                  </a:moveTo>
                  <a:lnTo>
                    <a:pt x="9150064" y="5213573"/>
                  </a:lnTo>
                </a:path>
                <a:path w="12037694" h="5213984">
                  <a:moveTo>
                    <a:pt x="9183458" y="5213573"/>
                  </a:moveTo>
                  <a:lnTo>
                    <a:pt x="9279594" y="5213573"/>
                  </a:lnTo>
                </a:path>
                <a:path w="12037694" h="5213984">
                  <a:moveTo>
                    <a:pt x="9315012" y="5213573"/>
                  </a:moveTo>
                  <a:lnTo>
                    <a:pt x="9315012" y="5213573"/>
                  </a:lnTo>
                </a:path>
                <a:path w="12037694" h="5213984">
                  <a:moveTo>
                    <a:pt x="9348406" y="5213573"/>
                  </a:moveTo>
                  <a:lnTo>
                    <a:pt x="9443530" y="5213573"/>
                  </a:lnTo>
                </a:path>
                <a:path w="12037694" h="5213984">
                  <a:moveTo>
                    <a:pt x="9479960" y="5213573"/>
                  </a:moveTo>
                  <a:lnTo>
                    <a:pt x="9479960" y="5213573"/>
                  </a:lnTo>
                </a:path>
                <a:path w="12037694" h="5213984">
                  <a:moveTo>
                    <a:pt x="9513354" y="5213573"/>
                  </a:moveTo>
                  <a:lnTo>
                    <a:pt x="9608478" y="5213573"/>
                  </a:lnTo>
                </a:path>
                <a:path w="12037694" h="5213984">
                  <a:moveTo>
                    <a:pt x="9644908" y="5213573"/>
                  </a:moveTo>
                  <a:lnTo>
                    <a:pt x="9644908" y="5213573"/>
                  </a:lnTo>
                </a:path>
                <a:path w="12037694" h="5213984">
                  <a:moveTo>
                    <a:pt x="9678302" y="5213573"/>
                  </a:moveTo>
                  <a:lnTo>
                    <a:pt x="9773426" y="5213573"/>
                  </a:lnTo>
                </a:path>
                <a:path w="12037694" h="5213984">
                  <a:moveTo>
                    <a:pt x="9808844" y="5213573"/>
                  </a:moveTo>
                  <a:lnTo>
                    <a:pt x="9808844" y="5213573"/>
                  </a:lnTo>
                </a:path>
                <a:path w="12037694" h="5213984">
                  <a:moveTo>
                    <a:pt x="9843250" y="5213573"/>
                  </a:moveTo>
                  <a:lnTo>
                    <a:pt x="9938374" y="5213573"/>
                  </a:lnTo>
                </a:path>
                <a:path w="12037694" h="5213984">
                  <a:moveTo>
                    <a:pt x="9973792" y="5213573"/>
                  </a:moveTo>
                  <a:lnTo>
                    <a:pt x="9973792" y="5213573"/>
                  </a:lnTo>
                </a:path>
                <a:path w="12037694" h="5213984">
                  <a:moveTo>
                    <a:pt x="10007187" y="5213573"/>
                  </a:moveTo>
                  <a:lnTo>
                    <a:pt x="10103322" y="5213573"/>
                  </a:lnTo>
                </a:path>
                <a:path w="12037694" h="5213984">
                  <a:moveTo>
                    <a:pt x="10138740" y="5213573"/>
                  </a:moveTo>
                  <a:lnTo>
                    <a:pt x="10138740" y="5213573"/>
                  </a:lnTo>
                </a:path>
                <a:path w="12037694" h="5213984">
                  <a:moveTo>
                    <a:pt x="10172135" y="5213573"/>
                  </a:moveTo>
                  <a:lnTo>
                    <a:pt x="10268270" y="5213573"/>
                  </a:lnTo>
                </a:path>
                <a:path w="12037694" h="5213984">
                  <a:moveTo>
                    <a:pt x="10303688" y="5213573"/>
                  </a:moveTo>
                  <a:lnTo>
                    <a:pt x="10303688" y="5213573"/>
                  </a:lnTo>
                </a:path>
                <a:path w="12037694" h="5213984">
                  <a:moveTo>
                    <a:pt x="10337083" y="5213573"/>
                  </a:moveTo>
                  <a:lnTo>
                    <a:pt x="10432206" y="5213573"/>
                  </a:lnTo>
                </a:path>
                <a:path w="12037694" h="5213984">
                  <a:moveTo>
                    <a:pt x="10468636" y="5213573"/>
                  </a:moveTo>
                  <a:lnTo>
                    <a:pt x="10468636" y="5213573"/>
                  </a:lnTo>
                </a:path>
                <a:path w="12037694" h="5213984">
                  <a:moveTo>
                    <a:pt x="10502031" y="5213573"/>
                  </a:moveTo>
                  <a:lnTo>
                    <a:pt x="10597154" y="5213573"/>
                  </a:lnTo>
                </a:path>
                <a:path w="12037694" h="5213984">
                  <a:moveTo>
                    <a:pt x="10632573" y="5213573"/>
                  </a:moveTo>
                  <a:lnTo>
                    <a:pt x="10632573" y="5213573"/>
                  </a:lnTo>
                </a:path>
                <a:path w="12037694" h="5213984">
                  <a:moveTo>
                    <a:pt x="10666979" y="5213573"/>
                  </a:moveTo>
                  <a:lnTo>
                    <a:pt x="10762102" y="5213573"/>
                  </a:lnTo>
                </a:path>
                <a:path w="12037694" h="5213984">
                  <a:moveTo>
                    <a:pt x="10797521" y="5213573"/>
                  </a:moveTo>
                  <a:lnTo>
                    <a:pt x="10797521" y="5213573"/>
                  </a:lnTo>
                </a:path>
                <a:path w="12037694" h="5213984">
                  <a:moveTo>
                    <a:pt x="10831927" y="5213573"/>
                  </a:moveTo>
                  <a:lnTo>
                    <a:pt x="10927050" y="5213573"/>
                  </a:lnTo>
                </a:path>
                <a:path w="12037694" h="5213984">
                  <a:moveTo>
                    <a:pt x="10962469" y="5213573"/>
                  </a:moveTo>
                  <a:lnTo>
                    <a:pt x="10962469" y="5213573"/>
                  </a:lnTo>
                </a:path>
                <a:path w="12037694" h="5213984">
                  <a:moveTo>
                    <a:pt x="10995863" y="5213573"/>
                  </a:moveTo>
                  <a:lnTo>
                    <a:pt x="11091998" y="5213573"/>
                  </a:lnTo>
                </a:path>
                <a:path w="12037694" h="5213984">
                  <a:moveTo>
                    <a:pt x="11127417" y="5213573"/>
                  </a:moveTo>
                  <a:lnTo>
                    <a:pt x="11127417" y="5213573"/>
                  </a:lnTo>
                </a:path>
                <a:path w="12037694" h="5213984">
                  <a:moveTo>
                    <a:pt x="11160811" y="5213573"/>
                  </a:moveTo>
                  <a:lnTo>
                    <a:pt x="11255935" y="5213573"/>
                  </a:lnTo>
                </a:path>
                <a:path w="12037694" h="5213984">
                  <a:moveTo>
                    <a:pt x="11292365" y="5213573"/>
                  </a:moveTo>
                  <a:lnTo>
                    <a:pt x="11292365" y="5213573"/>
                  </a:lnTo>
                </a:path>
                <a:path w="12037694" h="5213984">
                  <a:moveTo>
                    <a:pt x="11325759" y="5213573"/>
                  </a:moveTo>
                  <a:lnTo>
                    <a:pt x="11420883" y="5213573"/>
                  </a:lnTo>
                </a:path>
                <a:path w="12037694" h="5213984">
                  <a:moveTo>
                    <a:pt x="11457313" y="5213573"/>
                  </a:moveTo>
                  <a:lnTo>
                    <a:pt x="11457313" y="5213573"/>
                  </a:lnTo>
                </a:path>
                <a:path w="12037694" h="5213984">
                  <a:moveTo>
                    <a:pt x="11490707" y="5213573"/>
                  </a:moveTo>
                  <a:lnTo>
                    <a:pt x="11585831" y="5213573"/>
                  </a:lnTo>
                </a:path>
                <a:path w="12037694" h="5213984">
                  <a:moveTo>
                    <a:pt x="11621249" y="5213573"/>
                  </a:moveTo>
                  <a:lnTo>
                    <a:pt x="11621249" y="5213573"/>
                  </a:lnTo>
                </a:path>
                <a:path w="12037694" h="5213984">
                  <a:moveTo>
                    <a:pt x="11655655" y="5213573"/>
                  </a:moveTo>
                  <a:lnTo>
                    <a:pt x="11750779" y="5213573"/>
                  </a:lnTo>
                </a:path>
                <a:path w="12037694" h="5213984">
                  <a:moveTo>
                    <a:pt x="11786197" y="5213573"/>
                  </a:moveTo>
                  <a:lnTo>
                    <a:pt x="11786197" y="5213573"/>
                  </a:lnTo>
                </a:path>
                <a:path w="12037694" h="5213984">
                  <a:moveTo>
                    <a:pt x="11819591" y="5213573"/>
                  </a:moveTo>
                  <a:lnTo>
                    <a:pt x="11915727" y="5213573"/>
                  </a:lnTo>
                </a:path>
                <a:path w="12037694" h="5213984">
                  <a:moveTo>
                    <a:pt x="11951145" y="5213573"/>
                  </a:moveTo>
                  <a:lnTo>
                    <a:pt x="11951145" y="5213573"/>
                  </a:lnTo>
                </a:path>
                <a:path w="12037694" h="5213984">
                  <a:moveTo>
                    <a:pt x="11984540" y="5213573"/>
                  </a:moveTo>
                  <a:lnTo>
                    <a:pt x="12037161" y="5213573"/>
                  </a:lnTo>
                </a:path>
                <a:path w="12037694" h="5213984">
                  <a:moveTo>
                    <a:pt x="0" y="4093343"/>
                  </a:moveTo>
                  <a:lnTo>
                    <a:pt x="52621" y="4093343"/>
                  </a:lnTo>
                </a:path>
                <a:path w="12037694" h="5213984">
                  <a:moveTo>
                    <a:pt x="88039" y="4093343"/>
                  </a:moveTo>
                  <a:lnTo>
                    <a:pt x="88039" y="4093343"/>
                  </a:lnTo>
                </a:path>
                <a:path w="12037694" h="5213984">
                  <a:moveTo>
                    <a:pt x="121434" y="4093343"/>
                  </a:moveTo>
                  <a:lnTo>
                    <a:pt x="217569" y="4093343"/>
                  </a:lnTo>
                </a:path>
                <a:path w="12037694" h="5213984">
                  <a:moveTo>
                    <a:pt x="252987" y="4093343"/>
                  </a:moveTo>
                  <a:lnTo>
                    <a:pt x="252987" y="4093343"/>
                  </a:lnTo>
                </a:path>
                <a:path w="12037694" h="5213984">
                  <a:moveTo>
                    <a:pt x="286382" y="4093343"/>
                  </a:moveTo>
                  <a:lnTo>
                    <a:pt x="381505" y="4093343"/>
                  </a:lnTo>
                </a:path>
                <a:path w="12037694" h="5213984">
                  <a:moveTo>
                    <a:pt x="417935" y="4093343"/>
                  </a:moveTo>
                  <a:lnTo>
                    <a:pt x="417935" y="4093343"/>
                  </a:lnTo>
                </a:path>
                <a:path w="12037694" h="5213984">
                  <a:moveTo>
                    <a:pt x="451330" y="4093343"/>
                  </a:moveTo>
                  <a:lnTo>
                    <a:pt x="546453" y="4093343"/>
                  </a:lnTo>
                </a:path>
                <a:path w="12037694" h="5213984">
                  <a:moveTo>
                    <a:pt x="582883" y="4093343"/>
                  </a:moveTo>
                  <a:lnTo>
                    <a:pt x="582883" y="4093343"/>
                  </a:lnTo>
                </a:path>
                <a:path w="12037694" h="5213984">
                  <a:moveTo>
                    <a:pt x="616278" y="4093343"/>
                  </a:moveTo>
                  <a:lnTo>
                    <a:pt x="711401" y="4093343"/>
                  </a:lnTo>
                </a:path>
                <a:path w="12037694" h="5213984">
                  <a:moveTo>
                    <a:pt x="746820" y="4093343"/>
                  </a:moveTo>
                  <a:lnTo>
                    <a:pt x="746820" y="4093343"/>
                  </a:lnTo>
                </a:path>
                <a:path w="12037694" h="5213984">
                  <a:moveTo>
                    <a:pt x="781226" y="4093343"/>
                  </a:moveTo>
                  <a:lnTo>
                    <a:pt x="876349" y="4093343"/>
                  </a:lnTo>
                </a:path>
                <a:path w="12037694" h="5213984">
                  <a:moveTo>
                    <a:pt x="911768" y="4093343"/>
                  </a:moveTo>
                  <a:lnTo>
                    <a:pt x="911768" y="4093343"/>
                  </a:lnTo>
                </a:path>
                <a:path w="12037694" h="5213984">
                  <a:moveTo>
                    <a:pt x="1406612" y="4093343"/>
                  </a:moveTo>
                  <a:lnTo>
                    <a:pt x="1406612" y="4093343"/>
                  </a:lnTo>
                </a:path>
                <a:path w="12037694" h="5213984">
                  <a:moveTo>
                    <a:pt x="1440006" y="4093343"/>
                  </a:moveTo>
                  <a:lnTo>
                    <a:pt x="1535130" y="4093343"/>
                  </a:lnTo>
                </a:path>
                <a:path w="12037694" h="5213984">
                  <a:moveTo>
                    <a:pt x="1570548" y="4093343"/>
                  </a:moveTo>
                  <a:lnTo>
                    <a:pt x="1570548" y="4093343"/>
                  </a:lnTo>
                </a:path>
                <a:path w="12037694" h="5213984">
                  <a:moveTo>
                    <a:pt x="1604954" y="4093343"/>
                  </a:moveTo>
                  <a:lnTo>
                    <a:pt x="1700078" y="4093343"/>
                  </a:lnTo>
                </a:path>
                <a:path w="12037694" h="5213984">
                  <a:moveTo>
                    <a:pt x="1735496" y="4093343"/>
                  </a:moveTo>
                  <a:lnTo>
                    <a:pt x="1735496" y="4093343"/>
                  </a:lnTo>
                </a:path>
                <a:path w="12037694" h="5213984">
                  <a:moveTo>
                    <a:pt x="1769902" y="4093343"/>
                  </a:moveTo>
                  <a:lnTo>
                    <a:pt x="1865026" y="4093343"/>
                  </a:lnTo>
                </a:path>
                <a:path w="12037694" h="5213984">
                  <a:moveTo>
                    <a:pt x="1900444" y="4093343"/>
                  </a:moveTo>
                  <a:lnTo>
                    <a:pt x="1900444" y="4093343"/>
                  </a:lnTo>
                </a:path>
                <a:path w="12037694" h="5213984">
                  <a:moveTo>
                    <a:pt x="1933839" y="4093343"/>
                  </a:moveTo>
                  <a:lnTo>
                    <a:pt x="2029974" y="4093343"/>
                  </a:lnTo>
                </a:path>
                <a:path w="12037694" h="5213984">
                  <a:moveTo>
                    <a:pt x="2065392" y="4093343"/>
                  </a:moveTo>
                  <a:lnTo>
                    <a:pt x="2065392" y="4093343"/>
                  </a:lnTo>
                </a:path>
                <a:path w="12037694" h="5213984">
                  <a:moveTo>
                    <a:pt x="2098787" y="4093343"/>
                  </a:moveTo>
                  <a:lnTo>
                    <a:pt x="2193910" y="4093343"/>
                  </a:lnTo>
                </a:path>
                <a:path w="12037694" h="5213984">
                  <a:moveTo>
                    <a:pt x="2230340" y="4093343"/>
                  </a:moveTo>
                  <a:lnTo>
                    <a:pt x="2230340" y="4093343"/>
                  </a:lnTo>
                </a:path>
                <a:path w="12037694" h="5213984">
                  <a:moveTo>
                    <a:pt x="2263735" y="4093343"/>
                  </a:moveTo>
                  <a:lnTo>
                    <a:pt x="2358858" y="4093343"/>
                  </a:lnTo>
                </a:path>
                <a:path w="12037694" h="5213984">
                  <a:moveTo>
                    <a:pt x="2395288" y="4093343"/>
                  </a:moveTo>
                  <a:lnTo>
                    <a:pt x="2395288" y="4093343"/>
                  </a:lnTo>
                </a:path>
                <a:path w="12037694" h="5213984">
                  <a:moveTo>
                    <a:pt x="2428683" y="4093343"/>
                  </a:moveTo>
                  <a:lnTo>
                    <a:pt x="2523806" y="4093343"/>
                  </a:lnTo>
                </a:path>
                <a:path w="12037694" h="5213984">
                  <a:moveTo>
                    <a:pt x="2559225" y="4093343"/>
                  </a:moveTo>
                  <a:lnTo>
                    <a:pt x="2559225" y="4093343"/>
                  </a:lnTo>
                </a:path>
                <a:path w="12037694" h="5213984">
                  <a:moveTo>
                    <a:pt x="2593631" y="4093343"/>
                  </a:moveTo>
                  <a:lnTo>
                    <a:pt x="2688754" y="4093343"/>
                  </a:lnTo>
                </a:path>
                <a:path w="12037694" h="5213984">
                  <a:moveTo>
                    <a:pt x="2724173" y="4093343"/>
                  </a:moveTo>
                  <a:lnTo>
                    <a:pt x="2724173" y="4093343"/>
                  </a:lnTo>
                </a:path>
                <a:path w="12037694" h="5213984">
                  <a:moveTo>
                    <a:pt x="2757567" y="4093343"/>
                  </a:moveTo>
                  <a:lnTo>
                    <a:pt x="2853702" y="4093343"/>
                  </a:lnTo>
                </a:path>
                <a:path w="12037694" h="5213984">
                  <a:moveTo>
                    <a:pt x="2889121" y="4093343"/>
                  </a:moveTo>
                  <a:lnTo>
                    <a:pt x="2889121" y="4093343"/>
                  </a:lnTo>
                </a:path>
                <a:path w="12037694" h="5213984">
                  <a:moveTo>
                    <a:pt x="2922515" y="4093343"/>
                  </a:moveTo>
                  <a:lnTo>
                    <a:pt x="3018650" y="4093343"/>
                  </a:lnTo>
                </a:path>
                <a:path w="12037694" h="5213984">
                  <a:moveTo>
                    <a:pt x="3054069" y="4093343"/>
                  </a:moveTo>
                  <a:lnTo>
                    <a:pt x="3054069" y="4093343"/>
                  </a:lnTo>
                </a:path>
                <a:path w="12037694" h="5213984">
                  <a:moveTo>
                    <a:pt x="3087463" y="4093343"/>
                  </a:moveTo>
                  <a:lnTo>
                    <a:pt x="3182587" y="4093343"/>
                  </a:lnTo>
                </a:path>
                <a:path w="12037694" h="5213984">
                  <a:moveTo>
                    <a:pt x="3219017" y="4093343"/>
                  </a:moveTo>
                  <a:lnTo>
                    <a:pt x="3219017" y="4093343"/>
                  </a:lnTo>
                </a:path>
                <a:path w="12037694" h="5213984">
                  <a:moveTo>
                    <a:pt x="3252411" y="4093343"/>
                  </a:moveTo>
                  <a:lnTo>
                    <a:pt x="3347535" y="4093343"/>
                  </a:lnTo>
                </a:path>
                <a:path w="12037694" h="5213984">
                  <a:moveTo>
                    <a:pt x="3382953" y="4093343"/>
                  </a:moveTo>
                  <a:lnTo>
                    <a:pt x="3382953" y="4093343"/>
                  </a:lnTo>
                </a:path>
                <a:path w="12037694" h="5213984">
                  <a:moveTo>
                    <a:pt x="3417359" y="4093343"/>
                  </a:moveTo>
                  <a:lnTo>
                    <a:pt x="3512483" y="4093343"/>
                  </a:lnTo>
                </a:path>
                <a:path w="12037694" h="5213984">
                  <a:moveTo>
                    <a:pt x="3547901" y="4093343"/>
                  </a:moveTo>
                  <a:lnTo>
                    <a:pt x="3547901" y="4093343"/>
                  </a:lnTo>
                </a:path>
                <a:path w="12037694" h="5213984">
                  <a:moveTo>
                    <a:pt x="3582307" y="4093343"/>
                  </a:moveTo>
                  <a:lnTo>
                    <a:pt x="3677431" y="4093343"/>
                  </a:lnTo>
                </a:path>
                <a:path w="12037694" h="5213984">
                  <a:moveTo>
                    <a:pt x="3712849" y="4093343"/>
                  </a:moveTo>
                  <a:lnTo>
                    <a:pt x="3712849" y="4093343"/>
                  </a:lnTo>
                </a:path>
                <a:path w="12037694" h="5213984">
                  <a:moveTo>
                    <a:pt x="3746243" y="4093343"/>
                  </a:moveTo>
                  <a:lnTo>
                    <a:pt x="3842379" y="4093343"/>
                  </a:lnTo>
                </a:path>
                <a:path w="12037694" h="5213984">
                  <a:moveTo>
                    <a:pt x="3877797" y="4093343"/>
                  </a:moveTo>
                  <a:lnTo>
                    <a:pt x="3877797" y="4093343"/>
                  </a:lnTo>
                </a:path>
                <a:path w="12037694" h="5213984">
                  <a:moveTo>
                    <a:pt x="3911192" y="4093343"/>
                  </a:moveTo>
                  <a:lnTo>
                    <a:pt x="4006315" y="4093343"/>
                  </a:lnTo>
                </a:path>
                <a:path w="12037694" h="5213984">
                  <a:moveTo>
                    <a:pt x="4042745" y="4093343"/>
                  </a:moveTo>
                  <a:lnTo>
                    <a:pt x="4042745" y="4093343"/>
                  </a:lnTo>
                </a:path>
                <a:path w="12037694" h="5213984">
                  <a:moveTo>
                    <a:pt x="4076140" y="4093343"/>
                  </a:moveTo>
                  <a:lnTo>
                    <a:pt x="4171263" y="4093343"/>
                  </a:lnTo>
                </a:path>
                <a:path w="12037694" h="5213984">
                  <a:moveTo>
                    <a:pt x="4207693" y="4093343"/>
                  </a:moveTo>
                  <a:lnTo>
                    <a:pt x="4207693" y="4093343"/>
                  </a:lnTo>
                </a:path>
                <a:path w="12037694" h="5213984">
                  <a:moveTo>
                    <a:pt x="4241088" y="4093343"/>
                  </a:moveTo>
                  <a:lnTo>
                    <a:pt x="4336211" y="4093343"/>
                  </a:lnTo>
                </a:path>
                <a:path w="12037694" h="5213984">
                  <a:moveTo>
                    <a:pt x="4371629" y="4093343"/>
                  </a:moveTo>
                  <a:lnTo>
                    <a:pt x="4371629" y="4093343"/>
                  </a:lnTo>
                </a:path>
                <a:path w="12037694" h="5213984">
                  <a:moveTo>
                    <a:pt x="4406036" y="4093343"/>
                  </a:moveTo>
                  <a:lnTo>
                    <a:pt x="4501159" y="4093343"/>
                  </a:lnTo>
                </a:path>
                <a:path w="12037694" h="5213984">
                  <a:moveTo>
                    <a:pt x="4536577" y="4093343"/>
                  </a:moveTo>
                  <a:lnTo>
                    <a:pt x="4536577" y="4093343"/>
                  </a:lnTo>
                </a:path>
                <a:path w="12037694" h="5213984">
                  <a:moveTo>
                    <a:pt x="4569972" y="4093343"/>
                  </a:moveTo>
                  <a:lnTo>
                    <a:pt x="4666107" y="4093343"/>
                  </a:lnTo>
                </a:path>
                <a:path w="12037694" h="5213984">
                  <a:moveTo>
                    <a:pt x="4701526" y="4093343"/>
                  </a:moveTo>
                  <a:lnTo>
                    <a:pt x="4701526" y="4093343"/>
                  </a:lnTo>
                </a:path>
                <a:path w="12037694" h="5213984">
                  <a:moveTo>
                    <a:pt x="4734920" y="4093343"/>
                  </a:moveTo>
                  <a:lnTo>
                    <a:pt x="4831055" y="4093343"/>
                  </a:lnTo>
                </a:path>
                <a:path w="12037694" h="5213984">
                  <a:moveTo>
                    <a:pt x="4866474" y="4093343"/>
                  </a:moveTo>
                  <a:lnTo>
                    <a:pt x="4866474" y="4093343"/>
                  </a:lnTo>
                </a:path>
                <a:path w="12037694" h="5213984">
                  <a:moveTo>
                    <a:pt x="4899868" y="4093343"/>
                  </a:moveTo>
                  <a:lnTo>
                    <a:pt x="4994991" y="4093343"/>
                  </a:lnTo>
                </a:path>
                <a:path w="12037694" h="5213984">
                  <a:moveTo>
                    <a:pt x="5031422" y="4093343"/>
                  </a:moveTo>
                  <a:lnTo>
                    <a:pt x="5031422" y="4093343"/>
                  </a:lnTo>
                </a:path>
                <a:path w="12037694" h="5213984">
                  <a:moveTo>
                    <a:pt x="5064816" y="4093343"/>
                  </a:moveTo>
                  <a:lnTo>
                    <a:pt x="5159940" y="4093343"/>
                  </a:lnTo>
                </a:path>
                <a:path w="12037694" h="5213984">
                  <a:moveTo>
                    <a:pt x="5195358" y="4093343"/>
                  </a:moveTo>
                  <a:lnTo>
                    <a:pt x="5195358" y="4093343"/>
                  </a:lnTo>
                </a:path>
                <a:path w="12037694" h="5213984">
                  <a:moveTo>
                    <a:pt x="5229764" y="4093343"/>
                  </a:moveTo>
                  <a:lnTo>
                    <a:pt x="5324888" y="4093343"/>
                  </a:lnTo>
                </a:path>
                <a:path w="12037694" h="5213984">
                  <a:moveTo>
                    <a:pt x="5360306" y="4093343"/>
                  </a:moveTo>
                  <a:lnTo>
                    <a:pt x="5360306" y="4093343"/>
                  </a:lnTo>
                </a:path>
                <a:path w="12037694" h="5213984">
                  <a:moveTo>
                    <a:pt x="5394712" y="4093343"/>
                  </a:moveTo>
                  <a:lnTo>
                    <a:pt x="5489836" y="4093343"/>
                  </a:lnTo>
                </a:path>
                <a:path w="12037694" h="5213984">
                  <a:moveTo>
                    <a:pt x="5525254" y="4093343"/>
                  </a:moveTo>
                  <a:lnTo>
                    <a:pt x="5525254" y="4093343"/>
                  </a:lnTo>
                </a:path>
                <a:path w="12037694" h="5213984">
                  <a:moveTo>
                    <a:pt x="5558648" y="4093343"/>
                  </a:moveTo>
                  <a:lnTo>
                    <a:pt x="5654784" y="4093343"/>
                  </a:lnTo>
                </a:path>
                <a:path w="12037694" h="5213984">
                  <a:moveTo>
                    <a:pt x="5690202" y="4093343"/>
                  </a:moveTo>
                  <a:lnTo>
                    <a:pt x="5690202" y="4093343"/>
                  </a:lnTo>
                </a:path>
                <a:path w="12037694" h="5213984">
                  <a:moveTo>
                    <a:pt x="5723596" y="4093343"/>
                  </a:moveTo>
                  <a:lnTo>
                    <a:pt x="5818720" y="4093343"/>
                  </a:lnTo>
                </a:path>
                <a:path w="12037694" h="5213984">
                  <a:moveTo>
                    <a:pt x="5855150" y="4093343"/>
                  </a:moveTo>
                  <a:lnTo>
                    <a:pt x="5855150" y="4093343"/>
                  </a:lnTo>
                </a:path>
                <a:path w="12037694" h="5213984">
                  <a:moveTo>
                    <a:pt x="5888545" y="4093343"/>
                  </a:moveTo>
                  <a:lnTo>
                    <a:pt x="5983668" y="4093343"/>
                  </a:lnTo>
                </a:path>
                <a:path w="12037694" h="5213984">
                  <a:moveTo>
                    <a:pt x="6020098" y="4093343"/>
                  </a:moveTo>
                  <a:lnTo>
                    <a:pt x="6020098" y="4093343"/>
                  </a:lnTo>
                </a:path>
                <a:path w="12037694" h="5213984">
                  <a:moveTo>
                    <a:pt x="6053493" y="4093343"/>
                  </a:moveTo>
                  <a:lnTo>
                    <a:pt x="6148616" y="4093343"/>
                  </a:lnTo>
                </a:path>
                <a:path w="12037694" h="5213984">
                  <a:moveTo>
                    <a:pt x="6184034" y="4093343"/>
                  </a:moveTo>
                  <a:lnTo>
                    <a:pt x="6184034" y="4093343"/>
                  </a:lnTo>
                </a:path>
                <a:path w="12037694" h="5213984">
                  <a:moveTo>
                    <a:pt x="6218441" y="4093343"/>
                  </a:moveTo>
                  <a:lnTo>
                    <a:pt x="6313564" y="4093343"/>
                  </a:lnTo>
                </a:path>
                <a:path w="12037694" h="5213984">
                  <a:moveTo>
                    <a:pt x="6348982" y="4093343"/>
                  </a:moveTo>
                  <a:lnTo>
                    <a:pt x="6348982" y="4093343"/>
                  </a:lnTo>
                </a:path>
                <a:path w="12037694" h="5213984">
                  <a:moveTo>
                    <a:pt x="6382377" y="4093343"/>
                  </a:moveTo>
                  <a:lnTo>
                    <a:pt x="6478512" y="4093343"/>
                  </a:lnTo>
                </a:path>
                <a:path w="12037694" h="5213984">
                  <a:moveTo>
                    <a:pt x="6513930" y="4093343"/>
                  </a:moveTo>
                  <a:lnTo>
                    <a:pt x="6513930" y="4093343"/>
                  </a:lnTo>
                </a:path>
                <a:path w="12037694" h="5213984">
                  <a:moveTo>
                    <a:pt x="6547325" y="4093343"/>
                  </a:moveTo>
                  <a:lnTo>
                    <a:pt x="6643460" y="4093343"/>
                  </a:lnTo>
                </a:path>
                <a:path w="12037694" h="5213984">
                  <a:moveTo>
                    <a:pt x="6678879" y="4093343"/>
                  </a:moveTo>
                  <a:lnTo>
                    <a:pt x="6678879" y="4093343"/>
                  </a:lnTo>
                </a:path>
                <a:path w="12037694" h="5213984">
                  <a:moveTo>
                    <a:pt x="6712273" y="4093343"/>
                  </a:moveTo>
                  <a:lnTo>
                    <a:pt x="6807396" y="4093343"/>
                  </a:lnTo>
                </a:path>
                <a:path w="12037694" h="5213984">
                  <a:moveTo>
                    <a:pt x="6843827" y="4093343"/>
                  </a:moveTo>
                  <a:lnTo>
                    <a:pt x="6843827" y="4093343"/>
                  </a:lnTo>
                </a:path>
                <a:path w="12037694" h="5213984">
                  <a:moveTo>
                    <a:pt x="6877221" y="4093343"/>
                  </a:moveTo>
                  <a:lnTo>
                    <a:pt x="6972344" y="4093343"/>
                  </a:lnTo>
                </a:path>
                <a:path w="12037694" h="5213984">
                  <a:moveTo>
                    <a:pt x="7007763" y="4093343"/>
                  </a:moveTo>
                  <a:lnTo>
                    <a:pt x="7007763" y="4093343"/>
                  </a:lnTo>
                </a:path>
                <a:path w="12037694" h="5213984">
                  <a:moveTo>
                    <a:pt x="7042169" y="4093343"/>
                  </a:moveTo>
                  <a:lnTo>
                    <a:pt x="7137293" y="4093343"/>
                  </a:lnTo>
                </a:path>
                <a:path w="12037694" h="5213984">
                  <a:moveTo>
                    <a:pt x="7172711" y="4093343"/>
                  </a:moveTo>
                  <a:lnTo>
                    <a:pt x="7172711" y="4093343"/>
                  </a:lnTo>
                </a:path>
                <a:path w="12037694" h="5213984">
                  <a:moveTo>
                    <a:pt x="7207117" y="4093343"/>
                  </a:moveTo>
                  <a:lnTo>
                    <a:pt x="7302241" y="4093343"/>
                  </a:lnTo>
                </a:path>
                <a:path w="12037694" h="5213984">
                  <a:moveTo>
                    <a:pt x="7337659" y="4093343"/>
                  </a:moveTo>
                  <a:lnTo>
                    <a:pt x="7337659" y="4093343"/>
                  </a:lnTo>
                </a:path>
                <a:path w="12037694" h="5213984">
                  <a:moveTo>
                    <a:pt x="7371053" y="4093343"/>
                  </a:moveTo>
                  <a:lnTo>
                    <a:pt x="7467189" y="4093343"/>
                  </a:lnTo>
                </a:path>
                <a:path w="12037694" h="5213984">
                  <a:moveTo>
                    <a:pt x="7502607" y="4093343"/>
                  </a:moveTo>
                  <a:lnTo>
                    <a:pt x="7502607" y="4093343"/>
                  </a:lnTo>
                </a:path>
                <a:path w="12037694" h="5213984">
                  <a:moveTo>
                    <a:pt x="7536001" y="4093343"/>
                  </a:moveTo>
                  <a:lnTo>
                    <a:pt x="7631125" y="4093343"/>
                  </a:lnTo>
                </a:path>
                <a:path w="12037694" h="5213984">
                  <a:moveTo>
                    <a:pt x="7667555" y="4093343"/>
                  </a:moveTo>
                  <a:lnTo>
                    <a:pt x="7667555" y="4093343"/>
                  </a:lnTo>
                </a:path>
                <a:path w="12037694" h="5213984">
                  <a:moveTo>
                    <a:pt x="7700949" y="4093343"/>
                  </a:moveTo>
                  <a:lnTo>
                    <a:pt x="7796073" y="4093343"/>
                  </a:lnTo>
                </a:path>
                <a:path w="12037694" h="5213984">
                  <a:moveTo>
                    <a:pt x="7832503" y="4093343"/>
                  </a:moveTo>
                  <a:lnTo>
                    <a:pt x="7832503" y="4093343"/>
                  </a:lnTo>
                </a:path>
                <a:path w="12037694" h="5213984">
                  <a:moveTo>
                    <a:pt x="7996439" y="4093343"/>
                  </a:moveTo>
                  <a:lnTo>
                    <a:pt x="7996439" y="4093343"/>
                  </a:lnTo>
                </a:path>
                <a:path w="12037694" h="5213984">
                  <a:moveTo>
                    <a:pt x="8030846" y="4093343"/>
                  </a:moveTo>
                  <a:lnTo>
                    <a:pt x="8125969" y="4093343"/>
                  </a:lnTo>
                </a:path>
                <a:path w="12037694" h="5213984">
                  <a:moveTo>
                    <a:pt x="8161387" y="4093343"/>
                  </a:moveTo>
                  <a:lnTo>
                    <a:pt x="8161387" y="4093343"/>
                  </a:lnTo>
                </a:path>
                <a:path w="12037694" h="5213984">
                  <a:moveTo>
                    <a:pt x="8194782" y="4093343"/>
                  </a:moveTo>
                  <a:lnTo>
                    <a:pt x="8290917" y="4093343"/>
                  </a:lnTo>
                </a:path>
                <a:path w="12037694" h="5213984">
                  <a:moveTo>
                    <a:pt x="8326335" y="4093343"/>
                  </a:moveTo>
                  <a:lnTo>
                    <a:pt x="8326335" y="4093343"/>
                  </a:lnTo>
                </a:path>
                <a:path w="12037694" h="5213984">
                  <a:moveTo>
                    <a:pt x="8359730" y="4093343"/>
                  </a:moveTo>
                  <a:lnTo>
                    <a:pt x="8455865" y="4093343"/>
                  </a:lnTo>
                </a:path>
                <a:path w="12037694" h="5213984">
                  <a:moveTo>
                    <a:pt x="8491283" y="4093343"/>
                  </a:moveTo>
                  <a:lnTo>
                    <a:pt x="8491283" y="4093343"/>
                  </a:lnTo>
                </a:path>
                <a:path w="12037694" h="5213984">
                  <a:moveTo>
                    <a:pt x="8524678" y="4093343"/>
                  </a:moveTo>
                  <a:lnTo>
                    <a:pt x="8619801" y="4093343"/>
                  </a:lnTo>
                </a:path>
                <a:path w="12037694" h="5213984">
                  <a:moveTo>
                    <a:pt x="8656232" y="4093343"/>
                  </a:moveTo>
                  <a:lnTo>
                    <a:pt x="8656232" y="4093343"/>
                  </a:lnTo>
                </a:path>
                <a:path w="12037694" h="5213984">
                  <a:moveTo>
                    <a:pt x="8689626" y="4093343"/>
                  </a:moveTo>
                  <a:lnTo>
                    <a:pt x="8784749" y="4093343"/>
                  </a:lnTo>
                </a:path>
                <a:path w="12037694" h="5213984">
                  <a:moveTo>
                    <a:pt x="8820168" y="4093343"/>
                  </a:moveTo>
                  <a:lnTo>
                    <a:pt x="8820168" y="4093343"/>
                  </a:lnTo>
                </a:path>
                <a:path w="12037694" h="5213984">
                  <a:moveTo>
                    <a:pt x="8854574" y="4093343"/>
                  </a:moveTo>
                  <a:lnTo>
                    <a:pt x="8949697" y="4093343"/>
                  </a:lnTo>
                </a:path>
                <a:path w="12037694" h="5213984">
                  <a:moveTo>
                    <a:pt x="8985116" y="4093343"/>
                  </a:moveTo>
                  <a:lnTo>
                    <a:pt x="8985116" y="4093343"/>
                  </a:lnTo>
                </a:path>
                <a:path w="12037694" h="5213984">
                  <a:moveTo>
                    <a:pt x="9019522" y="4093343"/>
                  </a:moveTo>
                  <a:lnTo>
                    <a:pt x="9114645" y="4093343"/>
                  </a:lnTo>
                </a:path>
                <a:path w="12037694" h="5213984">
                  <a:moveTo>
                    <a:pt x="9150064" y="4093343"/>
                  </a:moveTo>
                  <a:lnTo>
                    <a:pt x="9150064" y="4093343"/>
                  </a:lnTo>
                </a:path>
                <a:path w="12037694" h="5213984">
                  <a:moveTo>
                    <a:pt x="9183458" y="4093343"/>
                  </a:moveTo>
                  <a:lnTo>
                    <a:pt x="9279594" y="4093343"/>
                  </a:lnTo>
                </a:path>
                <a:path w="12037694" h="5213984">
                  <a:moveTo>
                    <a:pt x="9315012" y="4093343"/>
                  </a:moveTo>
                  <a:lnTo>
                    <a:pt x="9315012" y="4093343"/>
                  </a:lnTo>
                </a:path>
                <a:path w="12037694" h="5213984">
                  <a:moveTo>
                    <a:pt x="9348406" y="4093343"/>
                  </a:moveTo>
                  <a:lnTo>
                    <a:pt x="9443530" y="4093343"/>
                  </a:lnTo>
                </a:path>
                <a:path w="12037694" h="5213984">
                  <a:moveTo>
                    <a:pt x="9479960" y="4093343"/>
                  </a:moveTo>
                  <a:lnTo>
                    <a:pt x="9479960" y="4093343"/>
                  </a:lnTo>
                </a:path>
                <a:path w="12037694" h="5213984">
                  <a:moveTo>
                    <a:pt x="9513354" y="4093343"/>
                  </a:moveTo>
                  <a:lnTo>
                    <a:pt x="9608478" y="4093343"/>
                  </a:lnTo>
                </a:path>
                <a:path w="12037694" h="5213984">
                  <a:moveTo>
                    <a:pt x="9644908" y="4093343"/>
                  </a:moveTo>
                  <a:lnTo>
                    <a:pt x="9644908" y="4093343"/>
                  </a:lnTo>
                </a:path>
                <a:path w="12037694" h="5213984">
                  <a:moveTo>
                    <a:pt x="9678302" y="4093343"/>
                  </a:moveTo>
                  <a:lnTo>
                    <a:pt x="9773426" y="4093343"/>
                  </a:lnTo>
                </a:path>
                <a:path w="12037694" h="5213984">
                  <a:moveTo>
                    <a:pt x="9808844" y="4093343"/>
                  </a:moveTo>
                  <a:lnTo>
                    <a:pt x="9808844" y="4093343"/>
                  </a:lnTo>
                </a:path>
                <a:path w="12037694" h="5213984">
                  <a:moveTo>
                    <a:pt x="9843250" y="4093343"/>
                  </a:moveTo>
                  <a:lnTo>
                    <a:pt x="9938374" y="4093343"/>
                  </a:lnTo>
                </a:path>
                <a:path w="12037694" h="5213984">
                  <a:moveTo>
                    <a:pt x="9973792" y="4093343"/>
                  </a:moveTo>
                  <a:lnTo>
                    <a:pt x="9973792" y="4093343"/>
                  </a:lnTo>
                </a:path>
                <a:path w="12037694" h="5213984">
                  <a:moveTo>
                    <a:pt x="10007187" y="4093343"/>
                  </a:moveTo>
                  <a:lnTo>
                    <a:pt x="10103322" y="4093343"/>
                  </a:lnTo>
                </a:path>
                <a:path w="12037694" h="5213984">
                  <a:moveTo>
                    <a:pt x="10138740" y="4093343"/>
                  </a:moveTo>
                  <a:lnTo>
                    <a:pt x="10138740" y="4093343"/>
                  </a:lnTo>
                </a:path>
                <a:path w="12037694" h="5213984">
                  <a:moveTo>
                    <a:pt x="10172135" y="4093343"/>
                  </a:moveTo>
                  <a:lnTo>
                    <a:pt x="10268270" y="4093343"/>
                  </a:lnTo>
                </a:path>
                <a:path w="12037694" h="5213984">
                  <a:moveTo>
                    <a:pt x="10303688" y="4093343"/>
                  </a:moveTo>
                  <a:lnTo>
                    <a:pt x="10303688" y="4093343"/>
                  </a:lnTo>
                </a:path>
                <a:path w="12037694" h="5213984">
                  <a:moveTo>
                    <a:pt x="10337083" y="4093343"/>
                  </a:moveTo>
                  <a:lnTo>
                    <a:pt x="10432206" y="4093343"/>
                  </a:lnTo>
                </a:path>
                <a:path w="12037694" h="5213984">
                  <a:moveTo>
                    <a:pt x="10468636" y="4093343"/>
                  </a:moveTo>
                  <a:lnTo>
                    <a:pt x="10468636" y="4093343"/>
                  </a:lnTo>
                </a:path>
                <a:path w="12037694" h="5213984">
                  <a:moveTo>
                    <a:pt x="10502031" y="4093343"/>
                  </a:moveTo>
                  <a:lnTo>
                    <a:pt x="10597154" y="4093343"/>
                  </a:lnTo>
                </a:path>
                <a:path w="12037694" h="5213984">
                  <a:moveTo>
                    <a:pt x="10632573" y="4093343"/>
                  </a:moveTo>
                  <a:lnTo>
                    <a:pt x="10632573" y="4093343"/>
                  </a:lnTo>
                </a:path>
                <a:path w="12037694" h="5213984">
                  <a:moveTo>
                    <a:pt x="10666979" y="4093343"/>
                  </a:moveTo>
                  <a:lnTo>
                    <a:pt x="10762102" y="4093343"/>
                  </a:lnTo>
                </a:path>
                <a:path w="12037694" h="5213984">
                  <a:moveTo>
                    <a:pt x="10797521" y="4093343"/>
                  </a:moveTo>
                  <a:lnTo>
                    <a:pt x="10797521" y="4093343"/>
                  </a:lnTo>
                </a:path>
                <a:path w="12037694" h="5213984">
                  <a:moveTo>
                    <a:pt x="10831927" y="4093343"/>
                  </a:moveTo>
                  <a:lnTo>
                    <a:pt x="10927050" y="4093343"/>
                  </a:lnTo>
                </a:path>
                <a:path w="12037694" h="5213984">
                  <a:moveTo>
                    <a:pt x="10962469" y="4093343"/>
                  </a:moveTo>
                  <a:lnTo>
                    <a:pt x="10962469" y="4093343"/>
                  </a:lnTo>
                </a:path>
                <a:path w="12037694" h="5213984">
                  <a:moveTo>
                    <a:pt x="10995863" y="4093343"/>
                  </a:moveTo>
                  <a:lnTo>
                    <a:pt x="11091998" y="4093343"/>
                  </a:lnTo>
                </a:path>
                <a:path w="12037694" h="5213984">
                  <a:moveTo>
                    <a:pt x="11127417" y="4093343"/>
                  </a:moveTo>
                  <a:lnTo>
                    <a:pt x="11127417" y="4093343"/>
                  </a:lnTo>
                </a:path>
                <a:path w="12037694" h="5213984">
                  <a:moveTo>
                    <a:pt x="11160811" y="4093343"/>
                  </a:moveTo>
                  <a:lnTo>
                    <a:pt x="11255935" y="4093343"/>
                  </a:lnTo>
                </a:path>
                <a:path w="12037694" h="5213984">
                  <a:moveTo>
                    <a:pt x="11292365" y="4093343"/>
                  </a:moveTo>
                  <a:lnTo>
                    <a:pt x="11292365" y="4093343"/>
                  </a:lnTo>
                </a:path>
                <a:path w="12037694" h="5213984">
                  <a:moveTo>
                    <a:pt x="11325759" y="4093343"/>
                  </a:moveTo>
                  <a:lnTo>
                    <a:pt x="11420883" y="4093343"/>
                  </a:lnTo>
                </a:path>
                <a:path w="12037694" h="5213984">
                  <a:moveTo>
                    <a:pt x="11457313" y="4093343"/>
                  </a:moveTo>
                  <a:lnTo>
                    <a:pt x="11457313" y="4093343"/>
                  </a:lnTo>
                </a:path>
                <a:path w="12037694" h="5213984">
                  <a:moveTo>
                    <a:pt x="11490707" y="4093343"/>
                  </a:moveTo>
                  <a:lnTo>
                    <a:pt x="11585831" y="4093343"/>
                  </a:lnTo>
                </a:path>
                <a:path w="12037694" h="5213984">
                  <a:moveTo>
                    <a:pt x="11621249" y="4093343"/>
                  </a:moveTo>
                  <a:lnTo>
                    <a:pt x="11621249" y="4093343"/>
                  </a:lnTo>
                </a:path>
                <a:path w="12037694" h="5213984">
                  <a:moveTo>
                    <a:pt x="11655655" y="4093343"/>
                  </a:moveTo>
                  <a:lnTo>
                    <a:pt x="11750779" y="4093343"/>
                  </a:lnTo>
                </a:path>
                <a:path w="12037694" h="5213984">
                  <a:moveTo>
                    <a:pt x="11786197" y="4093343"/>
                  </a:moveTo>
                  <a:lnTo>
                    <a:pt x="11786197" y="4093343"/>
                  </a:lnTo>
                </a:path>
                <a:path w="12037694" h="5213984">
                  <a:moveTo>
                    <a:pt x="11819591" y="4093343"/>
                  </a:moveTo>
                  <a:lnTo>
                    <a:pt x="11915727" y="4093343"/>
                  </a:lnTo>
                </a:path>
                <a:path w="12037694" h="5213984">
                  <a:moveTo>
                    <a:pt x="11951145" y="4093343"/>
                  </a:moveTo>
                  <a:lnTo>
                    <a:pt x="11951145" y="4093343"/>
                  </a:lnTo>
                </a:path>
                <a:path w="12037694" h="5213984">
                  <a:moveTo>
                    <a:pt x="11984540" y="4093343"/>
                  </a:moveTo>
                  <a:lnTo>
                    <a:pt x="12037161" y="4093343"/>
                  </a:lnTo>
                </a:path>
                <a:path w="12037694" h="5213984">
                  <a:moveTo>
                    <a:pt x="0" y="2860786"/>
                  </a:moveTo>
                  <a:lnTo>
                    <a:pt x="52621" y="2860786"/>
                  </a:lnTo>
                </a:path>
                <a:path w="12037694" h="5213984">
                  <a:moveTo>
                    <a:pt x="88039" y="2860786"/>
                  </a:moveTo>
                  <a:lnTo>
                    <a:pt x="88039" y="2860786"/>
                  </a:lnTo>
                </a:path>
                <a:path w="12037694" h="5213984">
                  <a:moveTo>
                    <a:pt x="121434" y="2860786"/>
                  </a:moveTo>
                  <a:lnTo>
                    <a:pt x="217569" y="2860786"/>
                  </a:lnTo>
                </a:path>
                <a:path w="12037694" h="5213984">
                  <a:moveTo>
                    <a:pt x="252987" y="2860786"/>
                  </a:moveTo>
                  <a:lnTo>
                    <a:pt x="252987" y="2860786"/>
                  </a:lnTo>
                </a:path>
                <a:path w="12037694" h="5213984">
                  <a:moveTo>
                    <a:pt x="286382" y="2860786"/>
                  </a:moveTo>
                  <a:lnTo>
                    <a:pt x="381505" y="2860786"/>
                  </a:lnTo>
                </a:path>
                <a:path w="12037694" h="5213984">
                  <a:moveTo>
                    <a:pt x="417935" y="2860786"/>
                  </a:moveTo>
                  <a:lnTo>
                    <a:pt x="417935" y="2860786"/>
                  </a:lnTo>
                </a:path>
                <a:path w="12037694" h="5213984">
                  <a:moveTo>
                    <a:pt x="451330" y="2860786"/>
                  </a:moveTo>
                  <a:lnTo>
                    <a:pt x="546453" y="2860786"/>
                  </a:lnTo>
                </a:path>
                <a:path w="12037694" h="5213984">
                  <a:moveTo>
                    <a:pt x="582883" y="2860786"/>
                  </a:moveTo>
                  <a:lnTo>
                    <a:pt x="582883" y="2860786"/>
                  </a:lnTo>
                </a:path>
                <a:path w="12037694" h="5213984">
                  <a:moveTo>
                    <a:pt x="616278" y="2860786"/>
                  </a:moveTo>
                  <a:lnTo>
                    <a:pt x="711401" y="2860786"/>
                  </a:lnTo>
                </a:path>
                <a:path w="12037694" h="5213984">
                  <a:moveTo>
                    <a:pt x="746820" y="2860786"/>
                  </a:moveTo>
                  <a:lnTo>
                    <a:pt x="746820" y="2860786"/>
                  </a:lnTo>
                </a:path>
                <a:path w="12037694" h="5213984">
                  <a:moveTo>
                    <a:pt x="781226" y="2860786"/>
                  </a:moveTo>
                  <a:lnTo>
                    <a:pt x="876349" y="2860786"/>
                  </a:lnTo>
                </a:path>
                <a:path w="12037694" h="5213984">
                  <a:moveTo>
                    <a:pt x="911768" y="2860786"/>
                  </a:moveTo>
                  <a:lnTo>
                    <a:pt x="911768" y="2860786"/>
                  </a:lnTo>
                </a:path>
                <a:path w="12037694" h="5213984">
                  <a:moveTo>
                    <a:pt x="1275058" y="2860786"/>
                  </a:moveTo>
                  <a:lnTo>
                    <a:pt x="1370182" y="2860786"/>
                  </a:lnTo>
                </a:path>
                <a:path w="12037694" h="5213984">
                  <a:moveTo>
                    <a:pt x="1406612" y="2860786"/>
                  </a:moveTo>
                  <a:lnTo>
                    <a:pt x="1406612" y="2860786"/>
                  </a:lnTo>
                </a:path>
                <a:path w="12037694" h="5213984">
                  <a:moveTo>
                    <a:pt x="1440006" y="2860786"/>
                  </a:moveTo>
                  <a:lnTo>
                    <a:pt x="1535130" y="2860786"/>
                  </a:lnTo>
                </a:path>
                <a:path w="12037694" h="5213984">
                  <a:moveTo>
                    <a:pt x="1570548" y="2860786"/>
                  </a:moveTo>
                  <a:lnTo>
                    <a:pt x="1570548" y="2860786"/>
                  </a:lnTo>
                </a:path>
                <a:path w="12037694" h="5213984">
                  <a:moveTo>
                    <a:pt x="1604954" y="2860786"/>
                  </a:moveTo>
                  <a:lnTo>
                    <a:pt x="1700078" y="2860786"/>
                  </a:lnTo>
                </a:path>
                <a:path w="12037694" h="5213984">
                  <a:moveTo>
                    <a:pt x="1735496" y="2860786"/>
                  </a:moveTo>
                  <a:lnTo>
                    <a:pt x="1735496" y="2860786"/>
                  </a:lnTo>
                </a:path>
                <a:path w="12037694" h="5213984">
                  <a:moveTo>
                    <a:pt x="1769902" y="2860786"/>
                  </a:moveTo>
                  <a:lnTo>
                    <a:pt x="1865026" y="2860786"/>
                  </a:lnTo>
                </a:path>
                <a:path w="12037694" h="5213984">
                  <a:moveTo>
                    <a:pt x="1900444" y="2860786"/>
                  </a:moveTo>
                  <a:lnTo>
                    <a:pt x="1900444" y="2860786"/>
                  </a:lnTo>
                </a:path>
                <a:path w="12037694" h="5213984">
                  <a:moveTo>
                    <a:pt x="1933839" y="2860786"/>
                  </a:moveTo>
                  <a:lnTo>
                    <a:pt x="2029974" y="2860786"/>
                  </a:lnTo>
                </a:path>
                <a:path w="12037694" h="5213984">
                  <a:moveTo>
                    <a:pt x="2065392" y="2860786"/>
                  </a:moveTo>
                  <a:lnTo>
                    <a:pt x="2065392" y="2860786"/>
                  </a:lnTo>
                </a:path>
                <a:path w="12037694" h="5213984">
                  <a:moveTo>
                    <a:pt x="2098787" y="2860786"/>
                  </a:moveTo>
                  <a:lnTo>
                    <a:pt x="2193910" y="2860786"/>
                  </a:lnTo>
                </a:path>
                <a:path w="12037694" h="5213984">
                  <a:moveTo>
                    <a:pt x="2230340" y="2860786"/>
                  </a:moveTo>
                  <a:lnTo>
                    <a:pt x="2230340" y="2860786"/>
                  </a:lnTo>
                </a:path>
                <a:path w="12037694" h="5213984">
                  <a:moveTo>
                    <a:pt x="2263735" y="2860786"/>
                  </a:moveTo>
                  <a:lnTo>
                    <a:pt x="2358858" y="2860786"/>
                  </a:lnTo>
                </a:path>
                <a:path w="12037694" h="5213984">
                  <a:moveTo>
                    <a:pt x="2395288" y="2860786"/>
                  </a:moveTo>
                  <a:lnTo>
                    <a:pt x="2395288" y="2860786"/>
                  </a:lnTo>
                </a:path>
                <a:path w="12037694" h="5213984">
                  <a:moveTo>
                    <a:pt x="2428683" y="2860786"/>
                  </a:moveTo>
                  <a:lnTo>
                    <a:pt x="2523806" y="2860786"/>
                  </a:lnTo>
                </a:path>
                <a:path w="12037694" h="5213984">
                  <a:moveTo>
                    <a:pt x="2559225" y="2860786"/>
                  </a:moveTo>
                  <a:lnTo>
                    <a:pt x="2559225" y="2860786"/>
                  </a:lnTo>
                </a:path>
                <a:path w="12037694" h="5213984">
                  <a:moveTo>
                    <a:pt x="2593631" y="2860786"/>
                  </a:moveTo>
                  <a:lnTo>
                    <a:pt x="2688754" y="2860786"/>
                  </a:lnTo>
                </a:path>
                <a:path w="12037694" h="5213984">
                  <a:moveTo>
                    <a:pt x="2724173" y="2860786"/>
                  </a:moveTo>
                  <a:lnTo>
                    <a:pt x="2724173" y="2860786"/>
                  </a:lnTo>
                </a:path>
                <a:path w="12037694" h="5213984">
                  <a:moveTo>
                    <a:pt x="2757567" y="2860786"/>
                  </a:moveTo>
                  <a:lnTo>
                    <a:pt x="2853702" y="2860786"/>
                  </a:lnTo>
                </a:path>
                <a:path w="12037694" h="5213984">
                  <a:moveTo>
                    <a:pt x="2889121" y="2860786"/>
                  </a:moveTo>
                  <a:lnTo>
                    <a:pt x="2889121" y="2860786"/>
                  </a:lnTo>
                </a:path>
                <a:path w="12037694" h="5213984">
                  <a:moveTo>
                    <a:pt x="2922515" y="2860786"/>
                  </a:moveTo>
                  <a:lnTo>
                    <a:pt x="3018650" y="2860786"/>
                  </a:lnTo>
                </a:path>
                <a:path w="12037694" h="5213984">
                  <a:moveTo>
                    <a:pt x="3054069" y="2860786"/>
                  </a:moveTo>
                  <a:lnTo>
                    <a:pt x="3054069" y="2860786"/>
                  </a:lnTo>
                </a:path>
                <a:path w="12037694" h="5213984">
                  <a:moveTo>
                    <a:pt x="3087463" y="2860786"/>
                  </a:moveTo>
                  <a:lnTo>
                    <a:pt x="3182587" y="2860786"/>
                  </a:lnTo>
                </a:path>
                <a:path w="12037694" h="5213984">
                  <a:moveTo>
                    <a:pt x="3219017" y="2860786"/>
                  </a:moveTo>
                  <a:lnTo>
                    <a:pt x="3219017" y="2860786"/>
                  </a:lnTo>
                </a:path>
                <a:path w="12037694" h="5213984">
                  <a:moveTo>
                    <a:pt x="3252411" y="2860786"/>
                  </a:moveTo>
                  <a:lnTo>
                    <a:pt x="3347535" y="2860786"/>
                  </a:lnTo>
                </a:path>
                <a:path w="12037694" h="5213984">
                  <a:moveTo>
                    <a:pt x="3382953" y="2860786"/>
                  </a:moveTo>
                  <a:lnTo>
                    <a:pt x="3382953" y="2860786"/>
                  </a:lnTo>
                </a:path>
                <a:path w="12037694" h="5213984">
                  <a:moveTo>
                    <a:pt x="3417359" y="2860786"/>
                  </a:moveTo>
                  <a:lnTo>
                    <a:pt x="3512483" y="2860786"/>
                  </a:lnTo>
                </a:path>
                <a:path w="12037694" h="5213984">
                  <a:moveTo>
                    <a:pt x="3547901" y="2860786"/>
                  </a:moveTo>
                  <a:lnTo>
                    <a:pt x="3547901" y="2860786"/>
                  </a:lnTo>
                </a:path>
                <a:path w="12037694" h="5213984">
                  <a:moveTo>
                    <a:pt x="3582307" y="2860786"/>
                  </a:moveTo>
                  <a:lnTo>
                    <a:pt x="3677431" y="2860786"/>
                  </a:lnTo>
                </a:path>
                <a:path w="12037694" h="5213984">
                  <a:moveTo>
                    <a:pt x="3712849" y="2860786"/>
                  </a:moveTo>
                  <a:lnTo>
                    <a:pt x="3712849" y="2860786"/>
                  </a:lnTo>
                </a:path>
                <a:path w="12037694" h="5213984">
                  <a:moveTo>
                    <a:pt x="3746243" y="2860786"/>
                  </a:moveTo>
                  <a:lnTo>
                    <a:pt x="3842379" y="2860786"/>
                  </a:lnTo>
                </a:path>
                <a:path w="12037694" h="5213984">
                  <a:moveTo>
                    <a:pt x="3877797" y="2860786"/>
                  </a:moveTo>
                  <a:lnTo>
                    <a:pt x="3877797" y="2860786"/>
                  </a:lnTo>
                </a:path>
                <a:path w="12037694" h="5213984">
                  <a:moveTo>
                    <a:pt x="3911192" y="2860786"/>
                  </a:moveTo>
                  <a:lnTo>
                    <a:pt x="4006315" y="2860786"/>
                  </a:lnTo>
                </a:path>
                <a:path w="12037694" h="5213984">
                  <a:moveTo>
                    <a:pt x="4042745" y="2860786"/>
                  </a:moveTo>
                  <a:lnTo>
                    <a:pt x="4042745" y="2860786"/>
                  </a:lnTo>
                </a:path>
                <a:path w="12037694" h="5213984">
                  <a:moveTo>
                    <a:pt x="4076140" y="2860786"/>
                  </a:moveTo>
                  <a:lnTo>
                    <a:pt x="4171263" y="2860786"/>
                  </a:lnTo>
                </a:path>
                <a:path w="12037694" h="5213984">
                  <a:moveTo>
                    <a:pt x="4207693" y="2860786"/>
                  </a:moveTo>
                  <a:lnTo>
                    <a:pt x="4207693" y="2860786"/>
                  </a:lnTo>
                </a:path>
                <a:path w="12037694" h="5213984">
                  <a:moveTo>
                    <a:pt x="4241088" y="2860786"/>
                  </a:moveTo>
                  <a:lnTo>
                    <a:pt x="4336211" y="2860786"/>
                  </a:lnTo>
                </a:path>
                <a:path w="12037694" h="5213984">
                  <a:moveTo>
                    <a:pt x="4371629" y="2860786"/>
                  </a:moveTo>
                  <a:lnTo>
                    <a:pt x="4371629" y="2860786"/>
                  </a:lnTo>
                </a:path>
                <a:path w="12037694" h="5213984">
                  <a:moveTo>
                    <a:pt x="4406036" y="2860786"/>
                  </a:moveTo>
                  <a:lnTo>
                    <a:pt x="4501159" y="2860786"/>
                  </a:lnTo>
                </a:path>
                <a:path w="12037694" h="5213984">
                  <a:moveTo>
                    <a:pt x="4536577" y="2860786"/>
                  </a:moveTo>
                  <a:lnTo>
                    <a:pt x="4536577" y="2860786"/>
                  </a:lnTo>
                </a:path>
                <a:path w="12037694" h="5213984">
                  <a:moveTo>
                    <a:pt x="4569972" y="2860786"/>
                  </a:moveTo>
                  <a:lnTo>
                    <a:pt x="4666107" y="2860786"/>
                  </a:lnTo>
                </a:path>
                <a:path w="12037694" h="5213984">
                  <a:moveTo>
                    <a:pt x="4701526" y="2860786"/>
                  </a:moveTo>
                  <a:lnTo>
                    <a:pt x="4701526" y="2860786"/>
                  </a:lnTo>
                </a:path>
                <a:path w="12037694" h="5213984">
                  <a:moveTo>
                    <a:pt x="4734920" y="2860786"/>
                  </a:moveTo>
                  <a:lnTo>
                    <a:pt x="4831055" y="2860786"/>
                  </a:lnTo>
                </a:path>
                <a:path w="12037694" h="5213984">
                  <a:moveTo>
                    <a:pt x="4866474" y="2860786"/>
                  </a:moveTo>
                  <a:lnTo>
                    <a:pt x="4866474" y="2860786"/>
                  </a:lnTo>
                </a:path>
                <a:path w="12037694" h="5213984">
                  <a:moveTo>
                    <a:pt x="4899868" y="2860786"/>
                  </a:moveTo>
                  <a:lnTo>
                    <a:pt x="4994991" y="2860786"/>
                  </a:lnTo>
                </a:path>
                <a:path w="12037694" h="5213984">
                  <a:moveTo>
                    <a:pt x="5031422" y="2860786"/>
                  </a:moveTo>
                  <a:lnTo>
                    <a:pt x="5031422" y="2860786"/>
                  </a:lnTo>
                </a:path>
                <a:path w="12037694" h="5213984">
                  <a:moveTo>
                    <a:pt x="5064816" y="2860786"/>
                  </a:moveTo>
                  <a:lnTo>
                    <a:pt x="5159940" y="2860786"/>
                  </a:lnTo>
                </a:path>
                <a:path w="12037694" h="5213984">
                  <a:moveTo>
                    <a:pt x="5195358" y="2860786"/>
                  </a:moveTo>
                  <a:lnTo>
                    <a:pt x="5195358" y="2860786"/>
                  </a:lnTo>
                </a:path>
                <a:path w="12037694" h="5213984">
                  <a:moveTo>
                    <a:pt x="5229764" y="2860786"/>
                  </a:moveTo>
                  <a:lnTo>
                    <a:pt x="5324888" y="2860786"/>
                  </a:lnTo>
                </a:path>
                <a:path w="12037694" h="5213984">
                  <a:moveTo>
                    <a:pt x="5360306" y="2860786"/>
                  </a:moveTo>
                  <a:lnTo>
                    <a:pt x="5360306" y="2860786"/>
                  </a:lnTo>
                </a:path>
                <a:path w="12037694" h="5213984">
                  <a:moveTo>
                    <a:pt x="5394712" y="2860786"/>
                  </a:moveTo>
                  <a:lnTo>
                    <a:pt x="5489836" y="2860786"/>
                  </a:lnTo>
                </a:path>
                <a:path w="12037694" h="5213984">
                  <a:moveTo>
                    <a:pt x="5525254" y="2860786"/>
                  </a:moveTo>
                  <a:lnTo>
                    <a:pt x="5525254" y="2860786"/>
                  </a:lnTo>
                </a:path>
                <a:path w="12037694" h="5213984">
                  <a:moveTo>
                    <a:pt x="5558648" y="2860786"/>
                  </a:moveTo>
                  <a:lnTo>
                    <a:pt x="5654784" y="2860786"/>
                  </a:lnTo>
                </a:path>
                <a:path w="12037694" h="5213984">
                  <a:moveTo>
                    <a:pt x="5690202" y="2860786"/>
                  </a:moveTo>
                  <a:lnTo>
                    <a:pt x="5690202" y="2860786"/>
                  </a:lnTo>
                </a:path>
                <a:path w="12037694" h="5213984">
                  <a:moveTo>
                    <a:pt x="5723596" y="2860786"/>
                  </a:moveTo>
                  <a:lnTo>
                    <a:pt x="5818720" y="2860786"/>
                  </a:lnTo>
                </a:path>
                <a:path w="12037694" h="5213984">
                  <a:moveTo>
                    <a:pt x="5855150" y="2860786"/>
                  </a:moveTo>
                  <a:lnTo>
                    <a:pt x="5855150" y="2860786"/>
                  </a:lnTo>
                </a:path>
                <a:path w="12037694" h="5213984">
                  <a:moveTo>
                    <a:pt x="5888545" y="2860786"/>
                  </a:moveTo>
                  <a:lnTo>
                    <a:pt x="5983668" y="2860786"/>
                  </a:lnTo>
                </a:path>
                <a:path w="12037694" h="5213984">
                  <a:moveTo>
                    <a:pt x="6020098" y="2860786"/>
                  </a:moveTo>
                  <a:lnTo>
                    <a:pt x="6020098" y="2860786"/>
                  </a:lnTo>
                </a:path>
                <a:path w="12037694" h="5213984">
                  <a:moveTo>
                    <a:pt x="6053493" y="2860786"/>
                  </a:moveTo>
                  <a:lnTo>
                    <a:pt x="6148616" y="2860786"/>
                  </a:lnTo>
                </a:path>
                <a:path w="12037694" h="5213984">
                  <a:moveTo>
                    <a:pt x="6184034" y="2860786"/>
                  </a:moveTo>
                  <a:lnTo>
                    <a:pt x="6184034" y="2860786"/>
                  </a:lnTo>
                </a:path>
                <a:path w="12037694" h="5213984">
                  <a:moveTo>
                    <a:pt x="6218441" y="2860786"/>
                  </a:moveTo>
                  <a:lnTo>
                    <a:pt x="6313564" y="2860786"/>
                  </a:lnTo>
                </a:path>
                <a:path w="12037694" h="5213984">
                  <a:moveTo>
                    <a:pt x="6348982" y="2860786"/>
                  </a:moveTo>
                  <a:lnTo>
                    <a:pt x="6348982" y="2860786"/>
                  </a:lnTo>
                </a:path>
                <a:path w="12037694" h="5213984">
                  <a:moveTo>
                    <a:pt x="6382377" y="2860786"/>
                  </a:moveTo>
                  <a:lnTo>
                    <a:pt x="6478512" y="2860786"/>
                  </a:lnTo>
                </a:path>
                <a:path w="12037694" h="5213984">
                  <a:moveTo>
                    <a:pt x="6513930" y="2860786"/>
                  </a:moveTo>
                  <a:lnTo>
                    <a:pt x="6513930" y="2860786"/>
                  </a:lnTo>
                </a:path>
                <a:path w="12037694" h="5213984">
                  <a:moveTo>
                    <a:pt x="6547325" y="2860786"/>
                  </a:moveTo>
                  <a:lnTo>
                    <a:pt x="6643460" y="2860786"/>
                  </a:lnTo>
                </a:path>
                <a:path w="12037694" h="5213984">
                  <a:moveTo>
                    <a:pt x="6678879" y="2860786"/>
                  </a:moveTo>
                  <a:lnTo>
                    <a:pt x="6678879" y="2860786"/>
                  </a:lnTo>
                </a:path>
                <a:path w="12037694" h="5213984">
                  <a:moveTo>
                    <a:pt x="6712273" y="2860786"/>
                  </a:moveTo>
                  <a:lnTo>
                    <a:pt x="6807396" y="2860786"/>
                  </a:lnTo>
                </a:path>
                <a:path w="12037694" h="5213984">
                  <a:moveTo>
                    <a:pt x="6843827" y="2860786"/>
                  </a:moveTo>
                  <a:lnTo>
                    <a:pt x="6843827" y="2860786"/>
                  </a:lnTo>
                </a:path>
                <a:path w="12037694" h="5213984">
                  <a:moveTo>
                    <a:pt x="6877221" y="2860786"/>
                  </a:moveTo>
                  <a:lnTo>
                    <a:pt x="6972344" y="2860786"/>
                  </a:lnTo>
                </a:path>
                <a:path w="12037694" h="5213984">
                  <a:moveTo>
                    <a:pt x="7007763" y="2860786"/>
                  </a:moveTo>
                  <a:lnTo>
                    <a:pt x="7007763" y="2860786"/>
                  </a:lnTo>
                </a:path>
                <a:path w="12037694" h="5213984">
                  <a:moveTo>
                    <a:pt x="7042169" y="2860786"/>
                  </a:moveTo>
                  <a:lnTo>
                    <a:pt x="7137293" y="2860786"/>
                  </a:lnTo>
                </a:path>
                <a:path w="12037694" h="5213984">
                  <a:moveTo>
                    <a:pt x="7172711" y="2860786"/>
                  </a:moveTo>
                  <a:lnTo>
                    <a:pt x="7172711" y="2860786"/>
                  </a:lnTo>
                </a:path>
                <a:path w="12037694" h="5213984">
                  <a:moveTo>
                    <a:pt x="7207117" y="2860786"/>
                  </a:moveTo>
                  <a:lnTo>
                    <a:pt x="7302241" y="2860786"/>
                  </a:lnTo>
                </a:path>
                <a:path w="12037694" h="5213984">
                  <a:moveTo>
                    <a:pt x="7337659" y="2860786"/>
                  </a:moveTo>
                  <a:lnTo>
                    <a:pt x="7337659" y="2860786"/>
                  </a:lnTo>
                </a:path>
                <a:path w="12037694" h="5213984">
                  <a:moveTo>
                    <a:pt x="7371053" y="2860786"/>
                  </a:moveTo>
                  <a:lnTo>
                    <a:pt x="7467189" y="2860786"/>
                  </a:lnTo>
                </a:path>
                <a:path w="12037694" h="5213984">
                  <a:moveTo>
                    <a:pt x="7502607" y="2860786"/>
                  </a:moveTo>
                  <a:lnTo>
                    <a:pt x="7502607" y="2860786"/>
                  </a:lnTo>
                </a:path>
                <a:path w="12037694" h="5213984">
                  <a:moveTo>
                    <a:pt x="7536001" y="2860786"/>
                  </a:moveTo>
                  <a:lnTo>
                    <a:pt x="7631125" y="2860786"/>
                  </a:lnTo>
                </a:path>
                <a:path w="12037694" h="5213984">
                  <a:moveTo>
                    <a:pt x="7667555" y="2860786"/>
                  </a:moveTo>
                  <a:lnTo>
                    <a:pt x="7667555" y="2860786"/>
                  </a:lnTo>
                </a:path>
                <a:path w="12037694" h="5213984">
                  <a:moveTo>
                    <a:pt x="7700949" y="2860786"/>
                  </a:moveTo>
                  <a:lnTo>
                    <a:pt x="7796073" y="2860786"/>
                  </a:lnTo>
                </a:path>
                <a:path w="12037694" h="5213984">
                  <a:moveTo>
                    <a:pt x="7832503" y="2860786"/>
                  </a:moveTo>
                  <a:lnTo>
                    <a:pt x="7832503" y="2860786"/>
                  </a:lnTo>
                </a:path>
                <a:path w="12037694" h="5213984">
                  <a:moveTo>
                    <a:pt x="7865897" y="2860786"/>
                  </a:moveTo>
                  <a:lnTo>
                    <a:pt x="7961021" y="2860786"/>
                  </a:lnTo>
                </a:path>
                <a:path w="12037694" h="5213984">
                  <a:moveTo>
                    <a:pt x="7996439" y="2860786"/>
                  </a:moveTo>
                  <a:lnTo>
                    <a:pt x="7996439" y="2860786"/>
                  </a:lnTo>
                </a:path>
                <a:path w="12037694" h="5213984">
                  <a:moveTo>
                    <a:pt x="8030846" y="2860786"/>
                  </a:moveTo>
                  <a:lnTo>
                    <a:pt x="8125969" y="2860786"/>
                  </a:lnTo>
                </a:path>
                <a:path w="12037694" h="5213984">
                  <a:moveTo>
                    <a:pt x="8161387" y="2860786"/>
                  </a:moveTo>
                  <a:lnTo>
                    <a:pt x="8161387" y="2860786"/>
                  </a:lnTo>
                </a:path>
                <a:path w="12037694" h="5213984">
                  <a:moveTo>
                    <a:pt x="8194782" y="2860786"/>
                  </a:moveTo>
                  <a:lnTo>
                    <a:pt x="8290917" y="2860786"/>
                  </a:lnTo>
                </a:path>
                <a:path w="12037694" h="5213984">
                  <a:moveTo>
                    <a:pt x="8326335" y="2860786"/>
                  </a:moveTo>
                  <a:lnTo>
                    <a:pt x="8326335" y="2860786"/>
                  </a:lnTo>
                </a:path>
                <a:path w="12037694" h="5213984">
                  <a:moveTo>
                    <a:pt x="8359730" y="2860786"/>
                  </a:moveTo>
                  <a:lnTo>
                    <a:pt x="8455865" y="2860786"/>
                  </a:lnTo>
                </a:path>
                <a:path w="12037694" h="5213984">
                  <a:moveTo>
                    <a:pt x="8491283" y="2860786"/>
                  </a:moveTo>
                  <a:lnTo>
                    <a:pt x="8491283" y="2860786"/>
                  </a:lnTo>
                </a:path>
                <a:path w="12037694" h="5213984">
                  <a:moveTo>
                    <a:pt x="8524678" y="2860786"/>
                  </a:moveTo>
                  <a:lnTo>
                    <a:pt x="8619801" y="2860786"/>
                  </a:lnTo>
                </a:path>
                <a:path w="12037694" h="5213984">
                  <a:moveTo>
                    <a:pt x="8656232" y="2860786"/>
                  </a:moveTo>
                  <a:lnTo>
                    <a:pt x="8656232" y="2860786"/>
                  </a:lnTo>
                </a:path>
                <a:path w="12037694" h="5213984">
                  <a:moveTo>
                    <a:pt x="8689626" y="2860786"/>
                  </a:moveTo>
                  <a:lnTo>
                    <a:pt x="8784749" y="2860786"/>
                  </a:lnTo>
                </a:path>
                <a:path w="12037694" h="5213984">
                  <a:moveTo>
                    <a:pt x="8820168" y="2860786"/>
                  </a:moveTo>
                  <a:lnTo>
                    <a:pt x="8820168" y="2860786"/>
                  </a:lnTo>
                </a:path>
                <a:path w="12037694" h="5213984">
                  <a:moveTo>
                    <a:pt x="8854574" y="2860786"/>
                  </a:moveTo>
                  <a:lnTo>
                    <a:pt x="8949697" y="2860786"/>
                  </a:lnTo>
                </a:path>
                <a:path w="12037694" h="5213984">
                  <a:moveTo>
                    <a:pt x="8985116" y="2860786"/>
                  </a:moveTo>
                  <a:lnTo>
                    <a:pt x="8985116" y="2860786"/>
                  </a:lnTo>
                </a:path>
                <a:path w="12037694" h="5213984">
                  <a:moveTo>
                    <a:pt x="9019522" y="2860786"/>
                  </a:moveTo>
                  <a:lnTo>
                    <a:pt x="9114645" y="2860786"/>
                  </a:lnTo>
                </a:path>
                <a:path w="12037694" h="5213984">
                  <a:moveTo>
                    <a:pt x="9150064" y="2860786"/>
                  </a:moveTo>
                  <a:lnTo>
                    <a:pt x="9150064" y="2860786"/>
                  </a:lnTo>
                </a:path>
                <a:path w="12037694" h="5213984">
                  <a:moveTo>
                    <a:pt x="9183458" y="2860786"/>
                  </a:moveTo>
                  <a:lnTo>
                    <a:pt x="9279594" y="2860786"/>
                  </a:lnTo>
                </a:path>
                <a:path w="12037694" h="5213984">
                  <a:moveTo>
                    <a:pt x="9315012" y="2860786"/>
                  </a:moveTo>
                  <a:lnTo>
                    <a:pt x="9315012" y="2860786"/>
                  </a:lnTo>
                </a:path>
                <a:path w="12037694" h="5213984">
                  <a:moveTo>
                    <a:pt x="9348406" y="2860786"/>
                  </a:moveTo>
                  <a:lnTo>
                    <a:pt x="9443530" y="2860786"/>
                  </a:lnTo>
                </a:path>
                <a:path w="12037694" h="5213984">
                  <a:moveTo>
                    <a:pt x="9479960" y="2860786"/>
                  </a:moveTo>
                  <a:lnTo>
                    <a:pt x="9479960" y="2860786"/>
                  </a:lnTo>
                </a:path>
                <a:path w="12037694" h="5213984">
                  <a:moveTo>
                    <a:pt x="9513354" y="2860786"/>
                  </a:moveTo>
                  <a:lnTo>
                    <a:pt x="9608478" y="2860786"/>
                  </a:lnTo>
                </a:path>
                <a:path w="12037694" h="5213984">
                  <a:moveTo>
                    <a:pt x="9644908" y="2860786"/>
                  </a:moveTo>
                  <a:lnTo>
                    <a:pt x="9644908" y="2860786"/>
                  </a:lnTo>
                </a:path>
                <a:path w="12037694" h="5213984">
                  <a:moveTo>
                    <a:pt x="9678302" y="2860786"/>
                  </a:moveTo>
                  <a:lnTo>
                    <a:pt x="9773426" y="2860786"/>
                  </a:lnTo>
                </a:path>
                <a:path w="12037694" h="5213984">
                  <a:moveTo>
                    <a:pt x="9808844" y="2860786"/>
                  </a:moveTo>
                  <a:lnTo>
                    <a:pt x="9808844" y="2860786"/>
                  </a:lnTo>
                </a:path>
                <a:path w="12037694" h="5213984">
                  <a:moveTo>
                    <a:pt x="9843250" y="2860786"/>
                  </a:moveTo>
                  <a:lnTo>
                    <a:pt x="9938374" y="2860786"/>
                  </a:lnTo>
                </a:path>
                <a:path w="12037694" h="5213984">
                  <a:moveTo>
                    <a:pt x="9973792" y="2860786"/>
                  </a:moveTo>
                  <a:lnTo>
                    <a:pt x="9973792" y="2860786"/>
                  </a:lnTo>
                </a:path>
                <a:path w="12037694" h="5213984">
                  <a:moveTo>
                    <a:pt x="10007187" y="2860786"/>
                  </a:moveTo>
                  <a:lnTo>
                    <a:pt x="10103322" y="2860786"/>
                  </a:lnTo>
                </a:path>
                <a:path w="12037694" h="5213984">
                  <a:moveTo>
                    <a:pt x="10138740" y="2860786"/>
                  </a:moveTo>
                  <a:lnTo>
                    <a:pt x="10138740" y="2860786"/>
                  </a:lnTo>
                </a:path>
                <a:path w="12037694" h="5213984">
                  <a:moveTo>
                    <a:pt x="10172135" y="2860786"/>
                  </a:moveTo>
                  <a:lnTo>
                    <a:pt x="10268270" y="2860786"/>
                  </a:lnTo>
                </a:path>
                <a:path w="12037694" h="5213984">
                  <a:moveTo>
                    <a:pt x="10303688" y="2860786"/>
                  </a:moveTo>
                  <a:lnTo>
                    <a:pt x="10303688" y="2860786"/>
                  </a:lnTo>
                </a:path>
                <a:path w="12037694" h="5213984">
                  <a:moveTo>
                    <a:pt x="10337083" y="2860786"/>
                  </a:moveTo>
                  <a:lnTo>
                    <a:pt x="10432206" y="2860786"/>
                  </a:lnTo>
                </a:path>
                <a:path w="12037694" h="5213984">
                  <a:moveTo>
                    <a:pt x="10468636" y="2860786"/>
                  </a:moveTo>
                  <a:lnTo>
                    <a:pt x="10468636" y="2860786"/>
                  </a:lnTo>
                </a:path>
                <a:path w="12037694" h="5213984">
                  <a:moveTo>
                    <a:pt x="10502031" y="2860786"/>
                  </a:moveTo>
                  <a:lnTo>
                    <a:pt x="10597154" y="2860786"/>
                  </a:lnTo>
                </a:path>
                <a:path w="12037694" h="5213984">
                  <a:moveTo>
                    <a:pt x="10632573" y="2860786"/>
                  </a:moveTo>
                  <a:lnTo>
                    <a:pt x="10632573" y="2860786"/>
                  </a:lnTo>
                </a:path>
                <a:path w="12037694" h="5213984">
                  <a:moveTo>
                    <a:pt x="10666979" y="2860786"/>
                  </a:moveTo>
                  <a:lnTo>
                    <a:pt x="10762102" y="2860786"/>
                  </a:lnTo>
                </a:path>
                <a:path w="12037694" h="5213984">
                  <a:moveTo>
                    <a:pt x="10797521" y="2860786"/>
                  </a:moveTo>
                  <a:lnTo>
                    <a:pt x="10797521" y="2860786"/>
                  </a:lnTo>
                </a:path>
                <a:path w="12037694" h="5213984">
                  <a:moveTo>
                    <a:pt x="10831927" y="2860786"/>
                  </a:moveTo>
                  <a:lnTo>
                    <a:pt x="10927050" y="2860786"/>
                  </a:lnTo>
                </a:path>
                <a:path w="12037694" h="5213984">
                  <a:moveTo>
                    <a:pt x="10962469" y="2860786"/>
                  </a:moveTo>
                  <a:lnTo>
                    <a:pt x="10962469" y="2860786"/>
                  </a:lnTo>
                </a:path>
                <a:path w="12037694" h="5213984">
                  <a:moveTo>
                    <a:pt x="10995863" y="2860786"/>
                  </a:moveTo>
                  <a:lnTo>
                    <a:pt x="11091998" y="2860786"/>
                  </a:lnTo>
                </a:path>
                <a:path w="12037694" h="5213984">
                  <a:moveTo>
                    <a:pt x="11127417" y="2860786"/>
                  </a:moveTo>
                  <a:lnTo>
                    <a:pt x="11127417" y="2860786"/>
                  </a:lnTo>
                </a:path>
                <a:path w="12037694" h="5213984">
                  <a:moveTo>
                    <a:pt x="11160811" y="2860786"/>
                  </a:moveTo>
                  <a:lnTo>
                    <a:pt x="11255935" y="2860786"/>
                  </a:lnTo>
                </a:path>
                <a:path w="12037694" h="5213984">
                  <a:moveTo>
                    <a:pt x="11292365" y="2860786"/>
                  </a:moveTo>
                  <a:lnTo>
                    <a:pt x="11292365" y="2860786"/>
                  </a:lnTo>
                </a:path>
                <a:path w="12037694" h="5213984">
                  <a:moveTo>
                    <a:pt x="11325759" y="2860786"/>
                  </a:moveTo>
                  <a:lnTo>
                    <a:pt x="11420883" y="2860786"/>
                  </a:lnTo>
                </a:path>
                <a:path w="12037694" h="5213984">
                  <a:moveTo>
                    <a:pt x="11457313" y="2860786"/>
                  </a:moveTo>
                  <a:lnTo>
                    <a:pt x="11457313" y="2860786"/>
                  </a:lnTo>
                </a:path>
                <a:path w="12037694" h="5213984">
                  <a:moveTo>
                    <a:pt x="11490707" y="2860786"/>
                  </a:moveTo>
                  <a:lnTo>
                    <a:pt x="11585831" y="2860786"/>
                  </a:lnTo>
                </a:path>
                <a:path w="12037694" h="5213984">
                  <a:moveTo>
                    <a:pt x="11621249" y="2860786"/>
                  </a:moveTo>
                  <a:lnTo>
                    <a:pt x="11621249" y="2860786"/>
                  </a:lnTo>
                </a:path>
                <a:path w="12037694" h="5213984">
                  <a:moveTo>
                    <a:pt x="11655655" y="2860786"/>
                  </a:moveTo>
                  <a:lnTo>
                    <a:pt x="11750779" y="2860786"/>
                  </a:lnTo>
                </a:path>
                <a:path w="12037694" h="5213984">
                  <a:moveTo>
                    <a:pt x="11786197" y="2860786"/>
                  </a:moveTo>
                  <a:lnTo>
                    <a:pt x="11786197" y="2860786"/>
                  </a:lnTo>
                </a:path>
                <a:path w="12037694" h="5213984">
                  <a:moveTo>
                    <a:pt x="11819591" y="2860786"/>
                  </a:moveTo>
                  <a:lnTo>
                    <a:pt x="11915727" y="2860786"/>
                  </a:lnTo>
                </a:path>
                <a:path w="12037694" h="5213984">
                  <a:moveTo>
                    <a:pt x="11951145" y="2860786"/>
                  </a:moveTo>
                  <a:lnTo>
                    <a:pt x="11951145" y="2860786"/>
                  </a:lnTo>
                </a:path>
                <a:path w="12037694" h="5213984">
                  <a:moveTo>
                    <a:pt x="11984540" y="2860786"/>
                  </a:moveTo>
                  <a:lnTo>
                    <a:pt x="12037161" y="2860786"/>
                  </a:lnTo>
                </a:path>
                <a:path w="12037694" h="5213984">
                  <a:moveTo>
                    <a:pt x="0" y="1208269"/>
                  </a:moveTo>
                  <a:lnTo>
                    <a:pt x="52621" y="1208269"/>
                  </a:lnTo>
                </a:path>
                <a:path w="12037694" h="5213984">
                  <a:moveTo>
                    <a:pt x="88039" y="1208269"/>
                  </a:moveTo>
                  <a:lnTo>
                    <a:pt x="88039" y="1208269"/>
                  </a:lnTo>
                </a:path>
                <a:path w="12037694" h="5213984">
                  <a:moveTo>
                    <a:pt x="121434" y="1208269"/>
                  </a:moveTo>
                  <a:lnTo>
                    <a:pt x="217569" y="1208269"/>
                  </a:lnTo>
                </a:path>
                <a:path w="12037694" h="5213984">
                  <a:moveTo>
                    <a:pt x="252987" y="1208269"/>
                  </a:moveTo>
                  <a:lnTo>
                    <a:pt x="252987" y="1208269"/>
                  </a:lnTo>
                </a:path>
                <a:path w="12037694" h="5213984">
                  <a:moveTo>
                    <a:pt x="286382" y="1208269"/>
                  </a:moveTo>
                  <a:lnTo>
                    <a:pt x="381505" y="1208269"/>
                  </a:lnTo>
                </a:path>
                <a:path w="12037694" h="5213984">
                  <a:moveTo>
                    <a:pt x="417935" y="1208269"/>
                  </a:moveTo>
                  <a:lnTo>
                    <a:pt x="417935" y="1208269"/>
                  </a:lnTo>
                </a:path>
                <a:path w="12037694" h="5213984">
                  <a:moveTo>
                    <a:pt x="451330" y="1208269"/>
                  </a:moveTo>
                  <a:lnTo>
                    <a:pt x="546453" y="1208269"/>
                  </a:lnTo>
                </a:path>
                <a:path w="12037694" h="5213984">
                  <a:moveTo>
                    <a:pt x="582883" y="1208269"/>
                  </a:moveTo>
                  <a:lnTo>
                    <a:pt x="582883" y="1208269"/>
                  </a:lnTo>
                </a:path>
                <a:path w="12037694" h="5213984">
                  <a:moveTo>
                    <a:pt x="616278" y="1208269"/>
                  </a:moveTo>
                  <a:lnTo>
                    <a:pt x="711401" y="1208269"/>
                  </a:lnTo>
                </a:path>
                <a:path w="12037694" h="5213984">
                  <a:moveTo>
                    <a:pt x="746820" y="1208269"/>
                  </a:moveTo>
                  <a:lnTo>
                    <a:pt x="746820" y="1208269"/>
                  </a:lnTo>
                </a:path>
                <a:path w="12037694" h="5213984">
                  <a:moveTo>
                    <a:pt x="781226" y="1208269"/>
                  </a:moveTo>
                  <a:lnTo>
                    <a:pt x="876349" y="1208269"/>
                  </a:lnTo>
                </a:path>
                <a:path w="12037694" h="5213984">
                  <a:moveTo>
                    <a:pt x="911768" y="1208269"/>
                  </a:moveTo>
                  <a:lnTo>
                    <a:pt x="911768" y="1208269"/>
                  </a:lnTo>
                </a:path>
                <a:path w="12037694" h="5213984">
                  <a:moveTo>
                    <a:pt x="1275058" y="1208269"/>
                  </a:moveTo>
                  <a:lnTo>
                    <a:pt x="1370182" y="1208269"/>
                  </a:lnTo>
                </a:path>
                <a:path w="12037694" h="5213984">
                  <a:moveTo>
                    <a:pt x="1406612" y="1208269"/>
                  </a:moveTo>
                  <a:lnTo>
                    <a:pt x="1406612" y="1208269"/>
                  </a:lnTo>
                </a:path>
                <a:path w="12037694" h="5213984">
                  <a:moveTo>
                    <a:pt x="1440006" y="1208269"/>
                  </a:moveTo>
                  <a:lnTo>
                    <a:pt x="1535130" y="1208269"/>
                  </a:lnTo>
                </a:path>
                <a:path w="12037694" h="5213984">
                  <a:moveTo>
                    <a:pt x="1570548" y="1208269"/>
                  </a:moveTo>
                  <a:lnTo>
                    <a:pt x="1570548" y="1208269"/>
                  </a:lnTo>
                </a:path>
                <a:path w="12037694" h="5213984">
                  <a:moveTo>
                    <a:pt x="1735496" y="1208269"/>
                  </a:moveTo>
                  <a:lnTo>
                    <a:pt x="1735496" y="1208269"/>
                  </a:lnTo>
                </a:path>
                <a:path w="12037694" h="5213984">
                  <a:moveTo>
                    <a:pt x="1769902" y="1208269"/>
                  </a:moveTo>
                  <a:lnTo>
                    <a:pt x="1865026" y="1208269"/>
                  </a:lnTo>
                </a:path>
                <a:path w="12037694" h="5213984">
                  <a:moveTo>
                    <a:pt x="1900444" y="1208269"/>
                  </a:moveTo>
                  <a:lnTo>
                    <a:pt x="1900444" y="1208269"/>
                  </a:lnTo>
                </a:path>
                <a:path w="12037694" h="5213984">
                  <a:moveTo>
                    <a:pt x="1933839" y="1208269"/>
                  </a:moveTo>
                  <a:lnTo>
                    <a:pt x="2029974" y="1208269"/>
                  </a:lnTo>
                </a:path>
                <a:path w="12037694" h="5213984">
                  <a:moveTo>
                    <a:pt x="2065392" y="1208269"/>
                  </a:moveTo>
                  <a:lnTo>
                    <a:pt x="2065392" y="1208269"/>
                  </a:lnTo>
                </a:path>
                <a:path w="12037694" h="5213984">
                  <a:moveTo>
                    <a:pt x="2098787" y="1208269"/>
                  </a:moveTo>
                  <a:lnTo>
                    <a:pt x="2193910" y="1208269"/>
                  </a:lnTo>
                </a:path>
                <a:path w="12037694" h="5213984">
                  <a:moveTo>
                    <a:pt x="2230340" y="1208269"/>
                  </a:moveTo>
                  <a:lnTo>
                    <a:pt x="2230340" y="1208269"/>
                  </a:lnTo>
                </a:path>
                <a:path w="12037694" h="5213984">
                  <a:moveTo>
                    <a:pt x="2263735" y="1208269"/>
                  </a:moveTo>
                  <a:lnTo>
                    <a:pt x="2358858" y="1208269"/>
                  </a:lnTo>
                </a:path>
                <a:path w="12037694" h="5213984">
                  <a:moveTo>
                    <a:pt x="2395288" y="1208269"/>
                  </a:moveTo>
                  <a:lnTo>
                    <a:pt x="2395288" y="1208269"/>
                  </a:lnTo>
                </a:path>
                <a:path w="12037694" h="5213984">
                  <a:moveTo>
                    <a:pt x="2428683" y="1208269"/>
                  </a:moveTo>
                  <a:lnTo>
                    <a:pt x="2523806" y="1208269"/>
                  </a:lnTo>
                </a:path>
                <a:path w="12037694" h="5213984">
                  <a:moveTo>
                    <a:pt x="2559225" y="1208269"/>
                  </a:moveTo>
                  <a:lnTo>
                    <a:pt x="2559225" y="1208269"/>
                  </a:lnTo>
                </a:path>
                <a:path w="12037694" h="5213984">
                  <a:moveTo>
                    <a:pt x="2593631" y="1208269"/>
                  </a:moveTo>
                  <a:lnTo>
                    <a:pt x="2688754" y="1208269"/>
                  </a:lnTo>
                </a:path>
                <a:path w="12037694" h="5213984">
                  <a:moveTo>
                    <a:pt x="2724173" y="1208269"/>
                  </a:moveTo>
                  <a:lnTo>
                    <a:pt x="2724173" y="1208269"/>
                  </a:lnTo>
                </a:path>
                <a:path w="12037694" h="5213984">
                  <a:moveTo>
                    <a:pt x="2757567" y="1208269"/>
                  </a:moveTo>
                  <a:lnTo>
                    <a:pt x="2853702" y="1208269"/>
                  </a:lnTo>
                </a:path>
                <a:path w="12037694" h="5213984">
                  <a:moveTo>
                    <a:pt x="2889121" y="1208269"/>
                  </a:moveTo>
                  <a:lnTo>
                    <a:pt x="2889121" y="1208269"/>
                  </a:lnTo>
                </a:path>
                <a:path w="12037694" h="5213984">
                  <a:moveTo>
                    <a:pt x="2922515" y="1208269"/>
                  </a:moveTo>
                  <a:lnTo>
                    <a:pt x="3018650" y="1208269"/>
                  </a:lnTo>
                </a:path>
                <a:path w="12037694" h="5213984">
                  <a:moveTo>
                    <a:pt x="3054069" y="1208269"/>
                  </a:moveTo>
                  <a:lnTo>
                    <a:pt x="3054069" y="1208269"/>
                  </a:lnTo>
                </a:path>
                <a:path w="12037694" h="5213984">
                  <a:moveTo>
                    <a:pt x="3087463" y="1208269"/>
                  </a:moveTo>
                  <a:lnTo>
                    <a:pt x="3182587" y="1208269"/>
                  </a:lnTo>
                </a:path>
                <a:path w="12037694" h="5213984">
                  <a:moveTo>
                    <a:pt x="3219017" y="1208269"/>
                  </a:moveTo>
                  <a:lnTo>
                    <a:pt x="3219017" y="1208269"/>
                  </a:lnTo>
                </a:path>
                <a:path w="12037694" h="5213984">
                  <a:moveTo>
                    <a:pt x="3252411" y="1208269"/>
                  </a:moveTo>
                  <a:lnTo>
                    <a:pt x="3347535" y="1208269"/>
                  </a:lnTo>
                </a:path>
                <a:path w="12037694" h="5213984">
                  <a:moveTo>
                    <a:pt x="3382953" y="1208269"/>
                  </a:moveTo>
                  <a:lnTo>
                    <a:pt x="3382953" y="1208269"/>
                  </a:lnTo>
                </a:path>
                <a:path w="12037694" h="5213984">
                  <a:moveTo>
                    <a:pt x="3417359" y="1208269"/>
                  </a:moveTo>
                  <a:lnTo>
                    <a:pt x="3512483" y="1208269"/>
                  </a:lnTo>
                </a:path>
                <a:path w="12037694" h="5213984">
                  <a:moveTo>
                    <a:pt x="3547901" y="1208269"/>
                  </a:moveTo>
                  <a:lnTo>
                    <a:pt x="3547901" y="1208269"/>
                  </a:lnTo>
                </a:path>
                <a:path w="12037694" h="5213984">
                  <a:moveTo>
                    <a:pt x="3582307" y="1208269"/>
                  </a:moveTo>
                  <a:lnTo>
                    <a:pt x="3677431" y="1208269"/>
                  </a:lnTo>
                </a:path>
                <a:path w="12037694" h="5213984">
                  <a:moveTo>
                    <a:pt x="3712849" y="1208269"/>
                  </a:moveTo>
                  <a:lnTo>
                    <a:pt x="3712849" y="1208269"/>
                  </a:lnTo>
                </a:path>
                <a:path w="12037694" h="5213984">
                  <a:moveTo>
                    <a:pt x="3746243" y="1208269"/>
                  </a:moveTo>
                  <a:lnTo>
                    <a:pt x="3842379" y="1208269"/>
                  </a:lnTo>
                </a:path>
                <a:path w="12037694" h="5213984">
                  <a:moveTo>
                    <a:pt x="3877797" y="1208269"/>
                  </a:moveTo>
                  <a:lnTo>
                    <a:pt x="3877797" y="1208269"/>
                  </a:lnTo>
                </a:path>
                <a:path w="12037694" h="5213984">
                  <a:moveTo>
                    <a:pt x="3911192" y="1208269"/>
                  </a:moveTo>
                  <a:lnTo>
                    <a:pt x="4006315" y="1208269"/>
                  </a:lnTo>
                </a:path>
                <a:path w="12037694" h="5213984">
                  <a:moveTo>
                    <a:pt x="4042745" y="1208269"/>
                  </a:moveTo>
                  <a:lnTo>
                    <a:pt x="4042745" y="1208269"/>
                  </a:lnTo>
                </a:path>
                <a:path w="12037694" h="5213984">
                  <a:moveTo>
                    <a:pt x="4076140" y="1208269"/>
                  </a:moveTo>
                  <a:lnTo>
                    <a:pt x="4171263" y="1208269"/>
                  </a:lnTo>
                </a:path>
                <a:path w="12037694" h="5213984">
                  <a:moveTo>
                    <a:pt x="4207693" y="1208269"/>
                  </a:moveTo>
                  <a:lnTo>
                    <a:pt x="4207693" y="1208269"/>
                  </a:lnTo>
                </a:path>
                <a:path w="12037694" h="5213984">
                  <a:moveTo>
                    <a:pt x="4241088" y="1208269"/>
                  </a:moveTo>
                  <a:lnTo>
                    <a:pt x="4336211" y="1208269"/>
                  </a:lnTo>
                </a:path>
                <a:path w="12037694" h="5213984">
                  <a:moveTo>
                    <a:pt x="4371629" y="1208269"/>
                  </a:moveTo>
                  <a:lnTo>
                    <a:pt x="4371629" y="1208269"/>
                  </a:lnTo>
                </a:path>
                <a:path w="12037694" h="5213984">
                  <a:moveTo>
                    <a:pt x="4406036" y="1208269"/>
                  </a:moveTo>
                  <a:lnTo>
                    <a:pt x="4501159" y="1208269"/>
                  </a:lnTo>
                </a:path>
                <a:path w="12037694" h="5213984">
                  <a:moveTo>
                    <a:pt x="4536577" y="1208269"/>
                  </a:moveTo>
                  <a:lnTo>
                    <a:pt x="4536577" y="1208269"/>
                  </a:lnTo>
                </a:path>
                <a:path w="12037694" h="5213984">
                  <a:moveTo>
                    <a:pt x="4569972" y="1208269"/>
                  </a:moveTo>
                  <a:lnTo>
                    <a:pt x="4666107" y="1208269"/>
                  </a:lnTo>
                </a:path>
                <a:path w="12037694" h="5213984">
                  <a:moveTo>
                    <a:pt x="4701526" y="1208269"/>
                  </a:moveTo>
                  <a:lnTo>
                    <a:pt x="4701526" y="1208269"/>
                  </a:lnTo>
                </a:path>
                <a:path w="12037694" h="5213984">
                  <a:moveTo>
                    <a:pt x="4734920" y="1208269"/>
                  </a:moveTo>
                  <a:lnTo>
                    <a:pt x="4831055" y="1208269"/>
                  </a:lnTo>
                </a:path>
                <a:path w="12037694" h="5213984">
                  <a:moveTo>
                    <a:pt x="4866474" y="1208269"/>
                  </a:moveTo>
                  <a:lnTo>
                    <a:pt x="4866474" y="1208269"/>
                  </a:lnTo>
                </a:path>
                <a:path w="12037694" h="5213984">
                  <a:moveTo>
                    <a:pt x="4899868" y="1208269"/>
                  </a:moveTo>
                  <a:lnTo>
                    <a:pt x="4994991" y="1208269"/>
                  </a:lnTo>
                </a:path>
                <a:path w="12037694" h="5213984">
                  <a:moveTo>
                    <a:pt x="5031422" y="1208269"/>
                  </a:moveTo>
                  <a:lnTo>
                    <a:pt x="5031422" y="1208269"/>
                  </a:lnTo>
                </a:path>
                <a:path w="12037694" h="5213984">
                  <a:moveTo>
                    <a:pt x="5064816" y="1208269"/>
                  </a:moveTo>
                  <a:lnTo>
                    <a:pt x="5159940" y="1208269"/>
                  </a:lnTo>
                </a:path>
                <a:path w="12037694" h="5213984">
                  <a:moveTo>
                    <a:pt x="5195358" y="1208269"/>
                  </a:moveTo>
                  <a:lnTo>
                    <a:pt x="5195358" y="1208269"/>
                  </a:lnTo>
                </a:path>
                <a:path w="12037694" h="5213984">
                  <a:moveTo>
                    <a:pt x="5229764" y="1208269"/>
                  </a:moveTo>
                  <a:lnTo>
                    <a:pt x="5324888" y="1208269"/>
                  </a:lnTo>
                </a:path>
                <a:path w="12037694" h="5213984">
                  <a:moveTo>
                    <a:pt x="5360306" y="1208269"/>
                  </a:moveTo>
                  <a:lnTo>
                    <a:pt x="5360306" y="1208269"/>
                  </a:lnTo>
                </a:path>
                <a:path w="12037694" h="5213984">
                  <a:moveTo>
                    <a:pt x="5394712" y="1208269"/>
                  </a:moveTo>
                  <a:lnTo>
                    <a:pt x="5489836" y="1208269"/>
                  </a:lnTo>
                </a:path>
                <a:path w="12037694" h="5213984">
                  <a:moveTo>
                    <a:pt x="5525254" y="1208269"/>
                  </a:moveTo>
                  <a:lnTo>
                    <a:pt x="5525254" y="1208269"/>
                  </a:lnTo>
                </a:path>
                <a:path w="12037694" h="5213984">
                  <a:moveTo>
                    <a:pt x="5558648" y="1208269"/>
                  </a:moveTo>
                  <a:lnTo>
                    <a:pt x="5654784" y="1208269"/>
                  </a:lnTo>
                </a:path>
                <a:path w="12037694" h="5213984">
                  <a:moveTo>
                    <a:pt x="5690202" y="1208269"/>
                  </a:moveTo>
                  <a:lnTo>
                    <a:pt x="5690202" y="1208269"/>
                  </a:lnTo>
                </a:path>
                <a:path w="12037694" h="5213984">
                  <a:moveTo>
                    <a:pt x="5723596" y="1208269"/>
                  </a:moveTo>
                  <a:lnTo>
                    <a:pt x="5818720" y="1208269"/>
                  </a:lnTo>
                </a:path>
                <a:path w="12037694" h="5213984">
                  <a:moveTo>
                    <a:pt x="5855150" y="1208269"/>
                  </a:moveTo>
                  <a:lnTo>
                    <a:pt x="5855150" y="1208269"/>
                  </a:lnTo>
                </a:path>
                <a:path w="12037694" h="5213984">
                  <a:moveTo>
                    <a:pt x="5888545" y="1208269"/>
                  </a:moveTo>
                  <a:lnTo>
                    <a:pt x="5983668" y="1208269"/>
                  </a:lnTo>
                </a:path>
                <a:path w="12037694" h="5213984">
                  <a:moveTo>
                    <a:pt x="6020098" y="1208269"/>
                  </a:moveTo>
                  <a:lnTo>
                    <a:pt x="6020098" y="1208269"/>
                  </a:lnTo>
                </a:path>
                <a:path w="12037694" h="5213984">
                  <a:moveTo>
                    <a:pt x="6053493" y="1208269"/>
                  </a:moveTo>
                  <a:lnTo>
                    <a:pt x="6148616" y="1208269"/>
                  </a:lnTo>
                </a:path>
                <a:path w="12037694" h="5213984">
                  <a:moveTo>
                    <a:pt x="6184034" y="1208269"/>
                  </a:moveTo>
                  <a:lnTo>
                    <a:pt x="6184034" y="1208269"/>
                  </a:lnTo>
                </a:path>
                <a:path w="12037694" h="5213984">
                  <a:moveTo>
                    <a:pt x="6218441" y="1208269"/>
                  </a:moveTo>
                  <a:lnTo>
                    <a:pt x="6313564" y="1208269"/>
                  </a:lnTo>
                </a:path>
                <a:path w="12037694" h="5213984">
                  <a:moveTo>
                    <a:pt x="6348982" y="1208269"/>
                  </a:moveTo>
                  <a:lnTo>
                    <a:pt x="6348982" y="1208269"/>
                  </a:lnTo>
                </a:path>
                <a:path w="12037694" h="5213984">
                  <a:moveTo>
                    <a:pt x="6382377" y="1208269"/>
                  </a:moveTo>
                  <a:lnTo>
                    <a:pt x="6478512" y="1208269"/>
                  </a:lnTo>
                </a:path>
                <a:path w="12037694" h="5213984">
                  <a:moveTo>
                    <a:pt x="6513930" y="1208269"/>
                  </a:moveTo>
                  <a:lnTo>
                    <a:pt x="6513930" y="1208269"/>
                  </a:lnTo>
                </a:path>
                <a:path w="12037694" h="5213984">
                  <a:moveTo>
                    <a:pt x="6547325" y="1208269"/>
                  </a:moveTo>
                  <a:lnTo>
                    <a:pt x="6643460" y="1208269"/>
                  </a:lnTo>
                </a:path>
                <a:path w="12037694" h="5213984">
                  <a:moveTo>
                    <a:pt x="6678879" y="1208269"/>
                  </a:moveTo>
                  <a:lnTo>
                    <a:pt x="6678879" y="1208269"/>
                  </a:lnTo>
                </a:path>
                <a:path w="12037694" h="5213984">
                  <a:moveTo>
                    <a:pt x="6712273" y="1208269"/>
                  </a:moveTo>
                  <a:lnTo>
                    <a:pt x="6807396" y="1208269"/>
                  </a:lnTo>
                </a:path>
                <a:path w="12037694" h="5213984">
                  <a:moveTo>
                    <a:pt x="6843827" y="1208269"/>
                  </a:moveTo>
                  <a:lnTo>
                    <a:pt x="6843827" y="1208269"/>
                  </a:lnTo>
                </a:path>
                <a:path w="12037694" h="5213984">
                  <a:moveTo>
                    <a:pt x="6877221" y="1208269"/>
                  </a:moveTo>
                  <a:lnTo>
                    <a:pt x="6972344" y="1208269"/>
                  </a:lnTo>
                </a:path>
                <a:path w="12037694" h="5213984">
                  <a:moveTo>
                    <a:pt x="7007763" y="1208269"/>
                  </a:moveTo>
                  <a:lnTo>
                    <a:pt x="7007763" y="1208269"/>
                  </a:lnTo>
                </a:path>
                <a:path w="12037694" h="5213984">
                  <a:moveTo>
                    <a:pt x="7042169" y="1208269"/>
                  </a:moveTo>
                  <a:lnTo>
                    <a:pt x="7137293" y="1208269"/>
                  </a:lnTo>
                </a:path>
                <a:path w="12037694" h="5213984">
                  <a:moveTo>
                    <a:pt x="7172711" y="1208269"/>
                  </a:moveTo>
                  <a:lnTo>
                    <a:pt x="7172711" y="1208269"/>
                  </a:lnTo>
                </a:path>
                <a:path w="12037694" h="5213984">
                  <a:moveTo>
                    <a:pt x="7207117" y="1208269"/>
                  </a:moveTo>
                  <a:lnTo>
                    <a:pt x="7302241" y="1208269"/>
                  </a:lnTo>
                </a:path>
                <a:path w="12037694" h="5213984">
                  <a:moveTo>
                    <a:pt x="7337659" y="1208269"/>
                  </a:moveTo>
                  <a:lnTo>
                    <a:pt x="7337659" y="1208269"/>
                  </a:lnTo>
                </a:path>
                <a:path w="12037694" h="5213984">
                  <a:moveTo>
                    <a:pt x="7371053" y="1208269"/>
                  </a:moveTo>
                  <a:lnTo>
                    <a:pt x="7467189" y="1208269"/>
                  </a:lnTo>
                </a:path>
                <a:path w="12037694" h="5213984">
                  <a:moveTo>
                    <a:pt x="7502607" y="1208269"/>
                  </a:moveTo>
                  <a:lnTo>
                    <a:pt x="7502607" y="1208269"/>
                  </a:lnTo>
                </a:path>
                <a:path w="12037694" h="5213984">
                  <a:moveTo>
                    <a:pt x="7536001" y="1208269"/>
                  </a:moveTo>
                  <a:lnTo>
                    <a:pt x="7631125" y="1208269"/>
                  </a:lnTo>
                </a:path>
                <a:path w="12037694" h="5213984">
                  <a:moveTo>
                    <a:pt x="7667555" y="1208269"/>
                  </a:moveTo>
                  <a:lnTo>
                    <a:pt x="7667555" y="1208269"/>
                  </a:lnTo>
                </a:path>
                <a:path w="12037694" h="5213984">
                  <a:moveTo>
                    <a:pt x="7700949" y="1208269"/>
                  </a:moveTo>
                  <a:lnTo>
                    <a:pt x="7796073" y="1208269"/>
                  </a:lnTo>
                </a:path>
                <a:path w="12037694" h="5213984">
                  <a:moveTo>
                    <a:pt x="7832503" y="1208269"/>
                  </a:moveTo>
                  <a:lnTo>
                    <a:pt x="7832503" y="1208269"/>
                  </a:lnTo>
                </a:path>
                <a:path w="12037694" h="5213984">
                  <a:moveTo>
                    <a:pt x="7865897" y="1208269"/>
                  </a:moveTo>
                  <a:lnTo>
                    <a:pt x="7961021" y="1208269"/>
                  </a:lnTo>
                </a:path>
                <a:path w="12037694" h="5213984">
                  <a:moveTo>
                    <a:pt x="7996439" y="1208269"/>
                  </a:moveTo>
                  <a:lnTo>
                    <a:pt x="7996439" y="1208269"/>
                  </a:lnTo>
                </a:path>
                <a:path w="12037694" h="5213984">
                  <a:moveTo>
                    <a:pt x="8030846" y="1208269"/>
                  </a:moveTo>
                  <a:lnTo>
                    <a:pt x="8125969" y="1208269"/>
                  </a:lnTo>
                </a:path>
                <a:path w="12037694" h="5213984">
                  <a:moveTo>
                    <a:pt x="8161387" y="1208269"/>
                  </a:moveTo>
                  <a:lnTo>
                    <a:pt x="8161387" y="1208269"/>
                  </a:lnTo>
                </a:path>
                <a:path w="12037694" h="5213984">
                  <a:moveTo>
                    <a:pt x="8194782" y="1208269"/>
                  </a:moveTo>
                  <a:lnTo>
                    <a:pt x="8290917" y="1208269"/>
                  </a:lnTo>
                </a:path>
                <a:path w="12037694" h="5213984">
                  <a:moveTo>
                    <a:pt x="8326335" y="1208269"/>
                  </a:moveTo>
                  <a:lnTo>
                    <a:pt x="8326335" y="1208269"/>
                  </a:lnTo>
                </a:path>
                <a:path w="12037694" h="5213984">
                  <a:moveTo>
                    <a:pt x="8359730" y="1208269"/>
                  </a:moveTo>
                  <a:lnTo>
                    <a:pt x="8455865" y="1208269"/>
                  </a:lnTo>
                </a:path>
                <a:path w="12037694" h="5213984">
                  <a:moveTo>
                    <a:pt x="8491283" y="1208269"/>
                  </a:moveTo>
                  <a:lnTo>
                    <a:pt x="8491283" y="1208269"/>
                  </a:lnTo>
                </a:path>
                <a:path w="12037694" h="5213984">
                  <a:moveTo>
                    <a:pt x="8524678" y="1208269"/>
                  </a:moveTo>
                  <a:lnTo>
                    <a:pt x="8619801" y="1208269"/>
                  </a:lnTo>
                </a:path>
                <a:path w="12037694" h="5213984">
                  <a:moveTo>
                    <a:pt x="8656232" y="1208269"/>
                  </a:moveTo>
                  <a:lnTo>
                    <a:pt x="8656232" y="1208269"/>
                  </a:lnTo>
                </a:path>
                <a:path w="12037694" h="5213984">
                  <a:moveTo>
                    <a:pt x="8689626" y="1208269"/>
                  </a:moveTo>
                  <a:lnTo>
                    <a:pt x="8784749" y="1208269"/>
                  </a:lnTo>
                </a:path>
                <a:path w="12037694" h="5213984">
                  <a:moveTo>
                    <a:pt x="8820168" y="1208269"/>
                  </a:moveTo>
                  <a:lnTo>
                    <a:pt x="8820168" y="1208269"/>
                  </a:lnTo>
                </a:path>
                <a:path w="12037694" h="5213984">
                  <a:moveTo>
                    <a:pt x="8854574" y="1208269"/>
                  </a:moveTo>
                  <a:lnTo>
                    <a:pt x="8949697" y="1208269"/>
                  </a:lnTo>
                </a:path>
                <a:path w="12037694" h="5213984">
                  <a:moveTo>
                    <a:pt x="8985116" y="1208269"/>
                  </a:moveTo>
                  <a:lnTo>
                    <a:pt x="8985116" y="1208269"/>
                  </a:lnTo>
                </a:path>
                <a:path w="12037694" h="5213984">
                  <a:moveTo>
                    <a:pt x="9019522" y="1208269"/>
                  </a:moveTo>
                  <a:lnTo>
                    <a:pt x="9114645" y="1208269"/>
                  </a:lnTo>
                </a:path>
                <a:path w="12037694" h="5213984">
                  <a:moveTo>
                    <a:pt x="9150064" y="1208269"/>
                  </a:moveTo>
                  <a:lnTo>
                    <a:pt x="9150064" y="1208269"/>
                  </a:lnTo>
                </a:path>
                <a:path w="12037694" h="5213984">
                  <a:moveTo>
                    <a:pt x="9183458" y="1208269"/>
                  </a:moveTo>
                  <a:lnTo>
                    <a:pt x="9279594" y="1208269"/>
                  </a:lnTo>
                </a:path>
                <a:path w="12037694" h="5213984">
                  <a:moveTo>
                    <a:pt x="9315012" y="1208269"/>
                  </a:moveTo>
                  <a:lnTo>
                    <a:pt x="9315012" y="1208269"/>
                  </a:lnTo>
                </a:path>
                <a:path w="12037694" h="5213984">
                  <a:moveTo>
                    <a:pt x="9348406" y="1208269"/>
                  </a:moveTo>
                  <a:lnTo>
                    <a:pt x="9443530" y="1208269"/>
                  </a:lnTo>
                </a:path>
                <a:path w="12037694" h="5213984">
                  <a:moveTo>
                    <a:pt x="9479960" y="1208269"/>
                  </a:moveTo>
                  <a:lnTo>
                    <a:pt x="9479960" y="1208269"/>
                  </a:lnTo>
                </a:path>
                <a:path w="12037694" h="5213984">
                  <a:moveTo>
                    <a:pt x="9513354" y="1208269"/>
                  </a:moveTo>
                  <a:lnTo>
                    <a:pt x="9608478" y="1208269"/>
                  </a:lnTo>
                </a:path>
                <a:path w="12037694" h="5213984">
                  <a:moveTo>
                    <a:pt x="9644908" y="1208269"/>
                  </a:moveTo>
                  <a:lnTo>
                    <a:pt x="9644908" y="1208269"/>
                  </a:lnTo>
                </a:path>
                <a:path w="12037694" h="5213984">
                  <a:moveTo>
                    <a:pt x="9678302" y="1208269"/>
                  </a:moveTo>
                  <a:lnTo>
                    <a:pt x="9773426" y="1208269"/>
                  </a:lnTo>
                </a:path>
                <a:path w="12037694" h="5213984">
                  <a:moveTo>
                    <a:pt x="9808844" y="1208269"/>
                  </a:moveTo>
                  <a:lnTo>
                    <a:pt x="9808844" y="1208269"/>
                  </a:lnTo>
                </a:path>
                <a:path w="12037694" h="5213984">
                  <a:moveTo>
                    <a:pt x="9843250" y="1208269"/>
                  </a:moveTo>
                  <a:lnTo>
                    <a:pt x="9938374" y="1208269"/>
                  </a:lnTo>
                </a:path>
                <a:path w="12037694" h="5213984">
                  <a:moveTo>
                    <a:pt x="9973792" y="1208269"/>
                  </a:moveTo>
                  <a:lnTo>
                    <a:pt x="9973792" y="1208269"/>
                  </a:lnTo>
                </a:path>
                <a:path w="12037694" h="5213984">
                  <a:moveTo>
                    <a:pt x="10007187" y="1208269"/>
                  </a:moveTo>
                  <a:lnTo>
                    <a:pt x="10103322" y="1208269"/>
                  </a:lnTo>
                </a:path>
                <a:path w="12037694" h="5213984">
                  <a:moveTo>
                    <a:pt x="10138740" y="1208269"/>
                  </a:moveTo>
                  <a:lnTo>
                    <a:pt x="10138740" y="1208269"/>
                  </a:lnTo>
                </a:path>
                <a:path w="12037694" h="5213984">
                  <a:moveTo>
                    <a:pt x="10172135" y="1208269"/>
                  </a:moveTo>
                  <a:lnTo>
                    <a:pt x="10268270" y="1208269"/>
                  </a:lnTo>
                </a:path>
                <a:path w="12037694" h="5213984">
                  <a:moveTo>
                    <a:pt x="10303688" y="1208269"/>
                  </a:moveTo>
                  <a:lnTo>
                    <a:pt x="10303688" y="1208269"/>
                  </a:lnTo>
                </a:path>
                <a:path w="12037694" h="5213984">
                  <a:moveTo>
                    <a:pt x="10337083" y="1208269"/>
                  </a:moveTo>
                  <a:lnTo>
                    <a:pt x="10432206" y="1208269"/>
                  </a:lnTo>
                </a:path>
                <a:path w="12037694" h="5213984">
                  <a:moveTo>
                    <a:pt x="10468636" y="1208269"/>
                  </a:moveTo>
                  <a:lnTo>
                    <a:pt x="10468636" y="1208269"/>
                  </a:lnTo>
                </a:path>
                <a:path w="12037694" h="5213984">
                  <a:moveTo>
                    <a:pt x="10502031" y="1208269"/>
                  </a:moveTo>
                  <a:lnTo>
                    <a:pt x="10597154" y="1208269"/>
                  </a:lnTo>
                </a:path>
                <a:path w="12037694" h="5213984">
                  <a:moveTo>
                    <a:pt x="10632573" y="1208269"/>
                  </a:moveTo>
                  <a:lnTo>
                    <a:pt x="10632573" y="1208269"/>
                  </a:lnTo>
                </a:path>
                <a:path w="12037694" h="5213984">
                  <a:moveTo>
                    <a:pt x="10666979" y="1208269"/>
                  </a:moveTo>
                  <a:lnTo>
                    <a:pt x="10762102" y="1208269"/>
                  </a:lnTo>
                </a:path>
                <a:path w="12037694" h="5213984">
                  <a:moveTo>
                    <a:pt x="10797521" y="1208269"/>
                  </a:moveTo>
                  <a:lnTo>
                    <a:pt x="10797521" y="1208269"/>
                  </a:lnTo>
                </a:path>
                <a:path w="12037694" h="5213984">
                  <a:moveTo>
                    <a:pt x="10831927" y="1208269"/>
                  </a:moveTo>
                  <a:lnTo>
                    <a:pt x="10927050" y="1208269"/>
                  </a:lnTo>
                </a:path>
                <a:path w="12037694" h="5213984">
                  <a:moveTo>
                    <a:pt x="10962469" y="1208269"/>
                  </a:moveTo>
                  <a:lnTo>
                    <a:pt x="10962469" y="1208269"/>
                  </a:lnTo>
                </a:path>
                <a:path w="12037694" h="5213984">
                  <a:moveTo>
                    <a:pt x="10995863" y="1208269"/>
                  </a:moveTo>
                  <a:lnTo>
                    <a:pt x="11091998" y="1208269"/>
                  </a:lnTo>
                </a:path>
                <a:path w="12037694" h="5213984">
                  <a:moveTo>
                    <a:pt x="11127417" y="1208269"/>
                  </a:moveTo>
                  <a:lnTo>
                    <a:pt x="11127417" y="1208269"/>
                  </a:lnTo>
                </a:path>
                <a:path w="12037694" h="5213984">
                  <a:moveTo>
                    <a:pt x="11160811" y="1208269"/>
                  </a:moveTo>
                  <a:lnTo>
                    <a:pt x="11255935" y="1208269"/>
                  </a:lnTo>
                </a:path>
                <a:path w="12037694" h="5213984">
                  <a:moveTo>
                    <a:pt x="11292365" y="1208269"/>
                  </a:moveTo>
                  <a:lnTo>
                    <a:pt x="11292365" y="1208269"/>
                  </a:lnTo>
                </a:path>
                <a:path w="12037694" h="5213984">
                  <a:moveTo>
                    <a:pt x="11325759" y="1208269"/>
                  </a:moveTo>
                  <a:lnTo>
                    <a:pt x="11420883" y="1208269"/>
                  </a:lnTo>
                </a:path>
                <a:path w="12037694" h="5213984">
                  <a:moveTo>
                    <a:pt x="11457313" y="1208269"/>
                  </a:moveTo>
                  <a:lnTo>
                    <a:pt x="11457313" y="1208269"/>
                  </a:lnTo>
                </a:path>
                <a:path w="12037694" h="5213984">
                  <a:moveTo>
                    <a:pt x="11490707" y="1208269"/>
                  </a:moveTo>
                  <a:lnTo>
                    <a:pt x="11585831" y="1208269"/>
                  </a:lnTo>
                </a:path>
                <a:path w="12037694" h="5213984">
                  <a:moveTo>
                    <a:pt x="11621249" y="1208269"/>
                  </a:moveTo>
                  <a:lnTo>
                    <a:pt x="11621249" y="1208269"/>
                  </a:lnTo>
                </a:path>
                <a:path w="12037694" h="5213984">
                  <a:moveTo>
                    <a:pt x="11655655" y="1208269"/>
                  </a:moveTo>
                  <a:lnTo>
                    <a:pt x="11750779" y="1208269"/>
                  </a:lnTo>
                </a:path>
                <a:path w="12037694" h="5213984">
                  <a:moveTo>
                    <a:pt x="11786197" y="1208269"/>
                  </a:moveTo>
                  <a:lnTo>
                    <a:pt x="11786197" y="1208269"/>
                  </a:lnTo>
                </a:path>
                <a:path w="12037694" h="5213984">
                  <a:moveTo>
                    <a:pt x="11819591" y="1208269"/>
                  </a:moveTo>
                  <a:lnTo>
                    <a:pt x="11915727" y="1208269"/>
                  </a:lnTo>
                </a:path>
                <a:path w="12037694" h="5213984">
                  <a:moveTo>
                    <a:pt x="11951145" y="1208269"/>
                  </a:moveTo>
                  <a:lnTo>
                    <a:pt x="11951145" y="1208269"/>
                  </a:lnTo>
                </a:path>
                <a:path w="12037694" h="5213984">
                  <a:moveTo>
                    <a:pt x="11984540" y="1208269"/>
                  </a:moveTo>
                  <a:lnTo>
                    <a:pt x="12037161" y="1208269"/>
                  </a:lnTo>
                </a:path>
                <a:path w="12037694" h="5213984">
                  <a:moveTo>
                    <a:pt x="0" y="0"/>
                  </a:moveTo>
                  <a:lnTo>
                    <a:pt x="52621" y="0"/>
                  </a:lnTo>
                </a:path>
                <a:path w="12037694" h="5213984">
                  <a:moveTo>
                    <a:pt x="88039" y="0"/>
                  </a:moveTo>
                  <a:lnTo>
                    <a:pt x="88039" y="0"/>
                  </a:lnTo>
                </a:path>
                <a:path w="12037694" h="5213984">
                  <a:moveTo>
                    <a:pt x="121434" y="0"/>
                  </a:moveTo>
                  <a:lnTo>
                    <a:pt x="217569" y="0"/>
                  </a:lnTo>
                </a:path>
                <a:path w="12037694" h="5213984">
                  <a:moveTo>
                    <a:pt x="252987" y="0"/>
                  </a:moveTo>
                  <a:lnTo>
                    <a:pt x="252987" y="0"/>
                  </a:lnTo>
                </a:path>
                <a:path w="12037694" h="5213984">
                  <a:moveTo>
                    <a:pt x="286382" y="0"/>
                  </a:moveTo>
                  <a:lnTo>
                    <a:pt x="381505" y="0"/>
                  </a:lnTo>
                </a:path>
                <a:path w="12037694" h="5213984">
                  <a:moveTo>
                    <a:pt x="417935" y="0"/>
                  </a:moveTo>
                  <a:lnTo>
                    <a:pt x="417935" y="0"/>
                  </a:lnTo>
                </a:path>
                <a:path w="12037694" h="5213984">
                  <a:moveTo>
                    <a:pt x="451330" y="0"/>
                  </a:moveTo>
                  <a:lnTo>
                    <a:pt x="546453" y="0"/>
                  </a:lnTo>
                </a:path>
                <a:path w="12037694" h="5213984">
                  <a:moveTo>
                    <a:pt x="582883" y="0"/>
                  </a:moveTo>
                  <a:lnTo>
                    <a:pt x="582883" y="0"/>
                  </a:lnTo>
                </a:path>
                <a:path w="12037694" h="5213984">
                  <a:moveTo>
                    <a:pt x="616278" y="0"/>
                  </a:moveTo>
                  <a:lnTo>
                    <a:pt x="711401" y="0"/>
                  </a:lnTo>
                </a:path>
                <a:path w="12037694" h="5213984">
                  <a:moveTo>
                    <a:pt x="746820" y="0"/>
                  </a:moveTo>
                  <a:lnTo>
                    <a:pt x="746820" y="0"/>
                  </a:lnTo>
                </a:path>
                <a:path w="12037694" h="5213984">
                  <a:moveTo>
                    <a:pt x="781226" y="0"/>
                  </a:moveTo>
                  <a:lnTo>
                    <a:pt x="876349" y="0"/>
                  </a:lnTo>
                </a:path>
                <a:path w="12037694" h="5213984">
                  <a:moveTo>
                    <a:pt x="911768" y="0"/>
                  </a:moveTo>
                  <a:lnTo>
                    <a:pt x="911768" y="0"/>
                  </a:lnTo>
                </a:path>
                <a:path w="12037694" h="5213984">
                  <a:moveTo>
                    <a:pt x="1440006" y="0"/>
                  </a:moveTo>
                  <a:lnTo>
                    <a:pt x="1535130" y="0"/>
                  </a:lnTo>
                </a:path>
                <a:path w="12037694" h="5213984">
                  <a:moveTo>
                    <a:pt x="1570548" y="0"/>
                  </a:moveTo>
                  <a:lnTo>
                    <a:pt x="1570548" y="0"/>
                  </a:lnTo>
                </a:path>
                <a:path w="12037694" h="5213984">
                  <a:moveTo>
                    <a:pt x="1604954" y="0"/>
                  </a:moveTo>
                  <a:lnTo>
                    <a:pt x="1700078" y="0"/>
                  </a:lnTo>
                </a:path>
                <a:path w="12037694" h="5213984">
                  <a:moveTo>
                    <a:pt x="1735496" y="0"/>
                  </a:moveTo>
                  <a:lnTo>
                    <a:pt x="1735496" y="0"/>
                  </a:lnTo>
                </a:path>
                <a:path w="12037694" h="5213984">
                  <a:moveTo>
                    <a:pt x="1769902" y="0"/>
                  </a:moveTo>
                  <a:lnTo>
                    <a:pt x="1865026" y="0"/>
                  </a:lnTo>
                </a:path>
                <a:path w="12037694" h="5213984">
                  <a:moveTo>
                    <a:pt x="1900444" y="0"/>
                  </a:moveTo>
                  <a:lnTo>
                    <a:pt x="1900444" y="0"/>
                  </a:lnTo>
                </a:path>
                <a:path w="12037694" h="5213984">
                  <a:moveTo>
                    <a:pt x="1933839" y="0"/>
                  </a:moveTo>
                  <a:lnTo>
                    <a:pt x="2029974" y="0"/>
                  </a:lnTo>
                </a:path>
                <a:path w="12037694" h="5213984">
                  <a:moveTo>
                    <a:pt x="2065392" y="0"/>
                  </a:moveTo>
                  <a:lnTo>
                    <a:pt x="2065392" y="0"/>
                  </a:lnTo>
                </a:path>
                <a:path w="12037694" h="5213984">
                  <a:moveTo>
                    <a:pt x="2098787" y="0"/>
                  </a:moveTo>
                  <a:lnTo>
                    <a:pt x="2193910" y="0"/>
                  </a:lnTo>
                </a:path>
                <a:path w="12037694" h="5213984">
                  <a:moveTo>
                    <a:pt x="2230340" y="0"/>
                  </a:moveTo>
                  <a:lnTo>
                    <a:pt x="2230340" y="0"/>
                  </a:lnTo>
                </a:path>
                <a:path w="12037694" h="5213984">
                  <a:moveTo>
                    <a:pt x="2263735" y="0"/>
                  </a:moveTo>
                  <a:lnTo>
                    <a:pt x="2358858" y="0"/>
                  </a:lnTo>
                </a:path>
                <a:path w="12037694" h="5213984">
                  <a:moveTo>
                    <a:pt x="2395288" y="0"/>
                  </a:moveTo>
                  <a:lnTo>
                    <a:pt x="2395288" y="0"/>
                  </a:lnTo>
                </a:path>
                <a:path w="12037694" h="5213984">
                  <a:moveTo>
                    <a:pt x="2428683" y="0"/>
                  </a:moveTo>
                  <a:lnTo>
                    <a:pt x="2523806" y="0"/>
                  </a:lnTo>
                </a:path>
                <a:path w="12037694" h="5213984">
                  <a:moveTo>
                    <a:pt x="2559225" y="0"/>
                  </a:moveTo>
                  <a:lnTo>
                    <a:pt x="2559225" y="0"/>
                  </a:lnTo>
                </a:path>
                <a:path w="12037694" h="5213984">
                  <a:moveTo>
                    <a:pt x="2593631" y="0"/>
                  </a:moveTo>
                  <a:lnTo>
                    <a:pt x="2688754" y="0"/>
                  </a:lnTo>
                </a:path>
                <a:path w="12037694" h="5213984">
                  <a:moveTo>
                    <a:pt x="2724173" y="0"/>
                  </a:moveTo>
                  <a:lnTo>
                    <a:pt x="2724173" y="0"/>
                  </a:lnTo>
                </a:path>
                <a:path w="12037694" h="5213984">
                  <a:moveTo>
                    <a:pt x="2757567" y="0"/>
                  </a:moveTo>
                  <a:lnTo>
                    <a:pt x="2853702" y="0"/>
                  </a:lnTo>
                </a:path>
                <a:path w="12037694" h="5213984">
                  <a:moveTo>
                    <a:pt x="2889121" y="0"/>
                  </a:moveTo>
                  <a:lnTo>
                    <a:pt x="2889121" y="0"/>
                  </a:lnTo>
                </a:path>
                <a:path w="12037694" h="5213984">
                  <a:moveTo>
                    <a:pt x="2922515" y="0"/>
                  </a:moveTo>
                  <a:lnTo>
                    <a:pt x="3018650" y="0"/>
                  </a:lnTo>
                </a:path>
                <a:path w="12037694" h="5213984">
                  <a:moveTo>
                    <a:pt x="3054069" y="0"/>
                  </a:moveTo>
                  <a:lnTo>
                    <a:pt x="3054069" y="0"/>
                  </a:lnTo>
                </a:path>
                <a:path w="12037694" h="5213984">
                  <a:moveTo>
                    <a:pt x="3087463" y="0"/>
                  </a:moveTo>
                  <a:lnTo>
                    <a:pt x="3182587" y="0"/>
                  </a:lnTo>
                </a:path>
                <a:path w="12037694" h="5213984">
                  <a:moveTo>
                    <a:pt x="3219017" y="0"/>
                  </a:moveTo>
                  <a:lnTo>
                    <a:pt x="3219017" y="0"/>
                  </a:lnTo>
                </a:path>
                <a:path w="12037694" h="5213984">
                  <a:moveTo>
                    <a:pt x="3252411" y="0"/>
                  </a:moveTo>
                  <a:lnTo>
                    <a:pt x="3347535" y="0"/>
                  </a:lnTo>
                </a:path>
                <a:path w="12037694" h="5213984">
                  <a:moveTo>
                    <a:pt x="3382953" y="0"/>
                  </a:moveTo>
                  <a:lnTo>
                    <a:pt x="3382953" y="0"/>
                  </a:lnTo>
                </a:path>
                <a:path w="12037694" h="5213984">
                  <a:moveTo>
                    <a:pt x="3417359" y="0"/>
                  </a:moveTo>
                  <a:lnTo>
                    <a:pt x="3512483" y="0"/>
                  </a:lnTo>
                </a:path>
                <a:path w="12037694" h="5213984">
                  <a:moveTo>
                    <a:pt x="3547901" y="0"/>
                  </a:moveTo>
                  <a:lnTo>
                    <a:pt x="3547901" y="0"/>
                  </a:lnTo>
                </a:path>
                <a:path w="12037694" h="5213984">
                  <a:moveTo>
                    <a:pt x="3582307" y="0"/>
                  </a:moveTo>
                  <a:lnTo>
                    <a:pt x="3677431" y="0"/>
                  </a:lnTo>
                </a:path>
                <a:path w="12037694" h="5213984">
                  <a:moveTo>
                    <a:pt x="3712849" y="0"/>
                  </a:moveTo>
                  <a:lnTo>
                    <a:pt x="3712849" y="0"/>
                  </a:lnTo>
                </a:path>
                <a:path w="12037694" h="5213984">
                  <a:moveTo>
                    <a:pt x="3746243" y="0"/>
                  </a:moveTo>
                  <a:lnTo>
                    <a:pt x="3842379" y="0"/>
                  </a:lnTo>
                </a:path>
                <a:path w="12037694" h="5213984">
                  <a:moveTo>
                    <a:pt x="3877797" y="0"/>
                  </a:moveTo>
                  <a:lnTo>
                    <a:pt x="3877797" y="0"/>
                  </a:lnTo>
                </a:path>
                <a:path w="12037694" h="5213984">
                  <a:moveTo>
                    <a:pt x="3911192" y="0"/>
                  </a:moveTo>
                  <a:lnTo>
                    <a:pt x="4006315" y="0"/>
                  </a:lnTo>
                </a:path>
                <a:path w="12037694" h="5213984">
                  <a:moveTo>
                    <a:pt x="4042745" y="0"/>
                  </a:moveTo>
                  <a:lnTo>
                    <a:pt x="4042745" y="0"/>
                  </a:lnTo>
                </a:path>
                <a:path w="12037694" h="5213984">
                  <a:moveTo>
                    <a:pt x="4076140" y="0"/>
                  </a:moveTo>
                  <a:lnTo>
                    <a:pt x="4171263" y="0"/>
                  </a:lnTo>
                </a:path>
                <a:path w="12037694" h="5213984">
                  <a:moveTo>
                    <a:pt x="4207693" y="0"/>
                  </a:moveTo>
                  <a:lnTo>
                    <a:pt x="4207693" y="0"/>
                  </a:lnTo>
                </a:path>
                <a:path w="12037694" h="5213984">
                  <a:moveTo>
                    <a:pt x="4241088" y="0"/>
                  </a:moveTo>
                  <a:lnTo>
                    <a:pt x="4336211" y="0"/>
                  </a:lnTo>
                </a:path>
                <a:path w="12037694" h="5213984">
                  <a:moveTo>
                    <a:pt x="4371629" y="0"/>
                  </a:moveTo>
                  <a:lnTo>
                    <a:pt x="4371629" y="0"/>
                  </a:lnTo>
                </a:path>
                <a:path w="12037694" h="5213984">
                  <a:moveTo>
                    <a:pt x="4406036" y="0"/>
                  </a:moveTo>
                  <a:lnTo>
                    <a:pt x="4501159" y="0"/>
                  </a:lnTo>
                </a:path>
                <a:path w="12037694" h="5213984">
                  <a:moveTo>
                    <a:pt x="4536577" y="0"/>
                  </a:moveTo>
                  <a:lnTo>
                    <a:pt x="4536577" y="0"/>
                  </a:lnTo>
                </a:path>
                <a:path w="12037694" h="5213984">
                  <a:moveTo>
                    <a:pt x="4569972" y="0"/>
                  </a:moveTo>
                  <a:lnTo>
                    <a:pt x="4666107" y="0"/>
                  </a:lnTo>
                </a:path>
                <a:path w="12037694" h="5213984">
                  <a:moveTo>
                    <a:pt x="4701526" y="0"/>
                  </a:moveTo>
                  <a:lnTo>
                    <a:pt x="4701526" y="0"/>
                  </a:lnTo>
                </a:path>
                <a:path w="12037694" h="5213984">
                  <a:moveTo>
                    <a:pt x="4734920" y="0"/>
                  </a:moveTo>
                  <a:lnTo>
                    <a:pt x="4831055" y="0"/>
                  </a:lnTo>
                </a:path>
                <a:path w="12037694" h="5213984">
                  <a:moveTo>
                    <a:pt x="4866474" y="0"/>
                  </a:moveTo>
                  <a:lnTo>
                    <a:pt x="4866474" y="0"/>
                  </a:lnTo>
                </a:path>
                <a:path w="12037694" h="5213984">
                  <a:moveTo>
                    <a:pt x="4899868" y="0"/>
                  </a:moveTo>
                  <a:lnTo>
                    <a:pt x="4994991" y="0"/>
                  </a:lnTo>
                </a:path>
                <a:path w="12037694" h="5213984">
                  <a:moveTo>
                    <a:pt x="5031422" y="0"/>
                  </a:moveTo>
                  <a:lnTo>
                    <a:pt x="5031422" y="0"/>
                  </a:lnTo>
                </a:path>
                <a:path w="12037694" h="5213984">
                  <a:moveTo>
                    <a:pt x="5064816" y="0"/>
                  </a:moveTo>
                  <a:lnTo>
                    <a:pt x="5159940" y="0"/>
                  </a:lnTo>
                </a:path>
                <a:path w="12037694" h="5213984">
                  <a:moveTo>
                    <a:pt x="5195358" y="0"/>
                  </a:moveTo>
                  <a:lnTo>
                    <a:pt x="5195358" y="0"/>
                  </a:lnTo>
                </a:path>
                <a:path w="12037694" h="5213984">
                  <a:moveTo>
                    <a:pt x="5723596" y="0"/>
                  </a:moveTo>
                  <a:lnTo>
                    <a:pt x="5818720" y="0"/>
                  </a:lnTo>
                </a:path>
                <a:path w="12037694" h="5213984">
                  <a:moveTo>
                    <a:pt x="5855150" y="0"/>
                  </a:moveTo>
                  <a:lnTo>
                    <a:pt x="5855150" y="0"/>
                  </a:lnTo>
                </a:path>
                <a:path w="12037694" h="5213984">
                  <a:moveTo>
                    <a:pt x="5888545" y="0"/>
                  </a:moveTo>
                  <a:lnTo>
                    <a:pt x="5983668" y="0"/>
                  </a:lnTo>
                </a:path>
                <a:path w="12037694" h="5213984">
                  <a:moveTo>
                    <a:pt x="6020098" y="0"/>
                  </a:moveTo>
                  <a:lnTo>
                    <a:pt x="6020098" y="0"/>
                  </a:lnTo>
                </a:path>
                <a:path w="12037694" h="5213984">
                  <a:moveTo>
                    <a:pt x="6053493" y="0"/>
                  </a:moveTo>
                  <a:lnTo>
                    <a:pt x="6148616" y="0"/>
                  </a:lnTo>
                </a:path>
                <a:path w="12037694" h="5213984">
                  <a:moveTo>
                    <a:pt x="6184034" y="0"/>
                  </a:moveTo>
                  <a:lnTo>
                    <a:pt x="6184034" y="0"/>
                  </a:lnTo>
                </a:path>
                <a:path w="12037694" h="5213984">
                  <a:moveTo>
                    <a:pt x="6218441" y="0"/>
                  </a:moveTo>
                  <a:lnTo>
                    <a:pt x="6313564" y="0"/>
                  </a:lnTo>
                </a:path>
                <a:path w="12037694" h="5213984">
                  <a:moveTo>
                    <a:pt x="6348982" y="0"/>
                  </a:moveTo>
                  <a:lnTo>
                    <a:pt x="6348982" y="0"/>
                  </a:lnTo>
                </a:path>
                <a:path w="12037694" h="5213984">
                  <a:moveTo>
                    <a:pt x="6382377" y="0"/>
                  </a:moveTo>
                  <a:lnTo>
                    <a:pt x="6478512" y="0"/>
                  </a:lnTo>
                </a:path>
                <a:path w="12037694" h="5213984">
                  <a:moveTo>
                    <a:pt x="6513930" y="0"/>
                  </a:moveTo>
                  <a:lnTo>
                    <a:pt x="6513930" y="0"/>
                  </a:lnTo>
                </a:path>
                <a:path w="12037694" h="5213984">
                  <a:moveTo>
                    <a:pt x="6547325" y="0"/>
                  </a:moveTo>
                  <a:lnTo>
                    <a:pt x="6643460" y="0"/>
                  </a:lnTo>
                </a:path>
                <a:path w="12037694" h="5213984">
                  <a:moveTo>
                    <a:pt x="6678879" y="0"/>
                  </a:moveTo>
                  <a:lnTo>
                    <a:pt x="6678879" y="0"/>
                  </a:lnTo>
                </a:path>
                <a:path w="12037694" h="5213984">
                  <a:moveTo>
                    <a:pt x="6712273" y="0"/>
                  </a:moveTo>
                  <a:lnTo>
                    <a:pt x="6807396" y="0"/>
                  </a:lnTo>
                </a:path>
                <a:path w="12037694" h="5213984">
                  <a:moveTo>
                    <a:pt x="6843827" y="0"/>
                  </a:moveTo>
                  <a:lnTo>
                    <a:pt x="6843827" y="0"/>
                  </a:lnTo>
                </a:path>
                <a:path w="12037694" h="5213984">
                  <a:moveTo>
                    <a:pt x="6877221" y="0"/>
                  </a:moveTo>
                  <a:lnTo>
                    <a:pt x="6972344" y="0"/>
                  </a:lnTo>
                </a:path>
                <a:path w="12037694" h="5213984">
                  <a:moveTo>
                    <a:pt x="7007763" y="0"/>
                  </a:moveTo>
                  <a:lnTo>
                    <a:pt x="7007763" y="0"/>
                  </a:lnTo>
                </a:path>
                <a:path w="12037694" h="5213984">
                  <a:moveTo>
                    <a:pt x="7042169" y="0"/>
                  </a:moveTo>
                  <a:lnTo>
                    <a:pt x="7137293" y="0"/>
                  </a:lnTo>
                </a:path>
                <a:path w="12037694" h="5213984">
                  <a:moveTo>
                    <a:pt x="7172711" y="0"/>
                  </a:moveTo>
                  <a:lnTo>
                    <a:pt x="7172711" y="0"/>
                  </a:lnTo>
                </a:path>
                <a:path w="12037694" h="5213984">
                  <a:moveTo>
                    <a:pt x="7207117" y="0"/>
                  </a:moveTo>
                  <a:lnTo>
                    <a:pt x="7302241" y="0"/>
                  </a:lnTo>
                </a:path>
                <a:path w="12037694" h="5213984">
                  <a:moveTo>
                    <a:pt x="7337659" y="0"/>
                  </a:moveTo>
                  <a:lnTo>
                    <a:pt x="7337659" y="0"/>
                  </a:lnTo>
                </a:path>
                <a:path w="12037694" h="5213984">
                  <a:moveTo>
                    <a:pt x="7371053" y="0"/>
                  </a:moveTo>
                  <a:lnTo>
                    <a:pt x="7467189" y="0"/>
                  </a:lnTo>
                </a:path>
                <a:path w="12037694" h="5213984">
                  <a:moveTo>
                    <a:pt x="7502607" y="0"/>
                  </a:moveTo>
                  <a:lnTo>
                    <a:pt x="7502607" y="0"/>
                  </a:lnTo>
                </a:path>
                <a:path w="12037694" h="5213984">
                  <a:moveTo>
                    <a:pt x="7536001" y="0"/>
                  </a:moveTo>
                  <a:lnTo>
                    <a:pt x="7631125" y="0"/>
                  </a:lnTo>
                </a:path>
                <a:path w="12037694" h="5213984">
                  <a:moveTo>
                    <a:pt x="7667555" y="0"/>
                  </a:moveTo>
                  <a:lnTo>
                    <a:pt x="7667555" y="0"/>
                  </a:lnTo>
                </a:path>
                <a:path w="12037694" h="5213984">
                  <a:moveTo>
                    <a:pt x="7700949" y="0"/>
                  </a:moveTo>
                  <a:lnTo>
                    <a:pt x="7796073" y="0"/>
                  </a:lnTo>
                </a:path>
                <a:path w="12037694" h="5213984">
                  <a:moveTo>
                    <a:pt x="7832503" y="0"/>
                  </a:moveTo>
                  <a:lnTo>
                    <a:pt x="7832503" y="0"/>
                  </a:lnTo>
                </a:path>
                <a:path w="12037694" h="5213984">
                  <a:moveTo>
                    <a:pt x="7865897" y="0"/>
                  </a:moveTo>
                  <a:lnTo>
                    <a:pt x="7961021" y="0"/>
                  </a:lnTo>
                </a:path>
                <a:path w="12037694" h="5213984">
                  <a:moveTo>
                    <a:pt x="7996439" y="0"/>
                  </a:moveTo>
                  <a:lnTo>
                    <a:pt x="7996439" y="0"/>
                  </a:lnTo>
                </a:path>
                <a:path w="12037694" h="5213984">
                  <a:moveTo>
                    <a:pt x="8030846" y="0"/>
                  </a:moveTo>
                  <a:lnTo>
                    <a:pt x="8125969" y="0"/>
                  </a:lnTo>
                </a:path>
                <a:path w="12037694" h="5213984">
                  <a:moveTo>
                    <a:pt x="8161387" y="0"/>
                  </a:moveTo>
                  <a:lnTo>
                    <a:pt x="8161387" y="0"/>
                  </a:lnTo>
                </a:path>
                <a:path w="12037694" h="5213984">
                  <a:moveTo>
                    <a:pt x="8194782" y="0"/>
                  </a:moveTo>
                  <a:lnTo>
                    <a:pt x="8290917" y="0"/>
                  </a:lnTo>
                </a:path>
                <a:path w="12037694" h="5213984">
                  <a:moveTo>
                    <a:pt x="8326335" y="0"/>
                  </a:moveTo>
                  <a:lnTo>
                    <a:pt x="8326335" y="0"/>
                  </a:lnTo>
                </a:path>
                <a:path w="12037694" h="5213984">
                  <a:moveTo>
                    <a:pt x="8359730" y="0"/>
                  </a:moveTo>
                  <a:lnTo>
                    <a:pt x="8455865" y="0"/>
                  </a:lnTo>
                </a:path>
                <a:path w="12037694" h="5213984">
                  <a:moveTo>
                    <a:pt x="8491283" y="0"/>
                  </a:moveTo>
                  <a:lnTo>
                    <a:pt x="8491283" y="0"/>
                  </a:lnTo>
                </a:path>
                <a:path w="12037694" h="5213984">
                  <a:moveTo>
                    <a:pt x="8524678" y="0"/>
                  </a:moveTo>
                  <a:lnTo>
                    <a:pt x="8619801" y="0"/>
                  </a:lnTo>
                </a:path>
                <a:path w="12037694" h="5213984">
                  <a:moveTo>
                    <a:pt x="8656232" y="0"/>
                  </a:moveTo>
                  <a:lnTo>
                    <a:pt x="8656232" y="0"/>
                  </a:lnTo>
                </a:path>
                <a:path w="12037694" h="5213984">
                  <a:moveTo>
                    <a:pt x="8689626" y="0"/>
                  </a:moveTo>
                  <a:lnTo>
                    <a:pt x="8784749" y="0"/>
                  </a:lnTo>
                </a:path>
                <a:path w="12037694" h="5213984">
                  <a:moveTo>
                    <a:pt x="8820168" y="0"/>
                  </a:moveTo>
                  <a:lnTo>
                    <a:pt x="8820168" y="0"/>
                  </a:lnTo>
                </a:path>
                <a:path w="12037694" h="5213984">
                  <a:moveTo>
                    <a:pt x="8854574" y="0"/>
                  </a:moveTo>
                  <a:lnTo>
                    <a:pt x="8949697" y="0"/>
                  </a:lnTo>
                </a:path>
                <a:path w="12037694" h="5213984">
                  <a:moveTo>
                    <a:pt x="8985116" y="0"/>
                  </a:moveTo>
                  <a:lnTo>
                    <a:pt x="8985116" y="0"/>
                  </a:lnTo>
                </a:path>
                <a:path w="12037694" h="5213984">
                  <a:moveTo>
                    <a:pt x="9019522" y="0"/>
                  </a:moveTo>
                  <a:lnTo>
                    <a:pt x="9114645" y="0"/>
                  </a:lnTo>
                </a:path>
                <a:path w="12037694" h="5213984">
                  <a:moveTo>
                    <a:pt x="9150064" y="0"/>
                  </a:moveTo>
                  <a:lnTo>
                    <a:pt x="9150064" y="0"/>
                  </a:lnTo>
                </a:path>
                <a:path w="12037694" h="5213984">
                  <a:moveTo>
                    <a:pt x="9183458" y="0"/>
                  </a:moveTo>
                  <a:lnTo>
                    <a:pt x="9279594" y="0"/>
                  </a:lnTo>
                </a:path>
                <a:path w="12037694" h="5213984">
                  <a:moveTo>
                    <a:pt x="9315012" y="0"/>
                  </a:moveTo>
                  <a:lnTo>
                    <a:pt x="9315012" y="0"/>
                  </a:lnTo>
                </a:path>
                <a:path w="12037694" h="5213984">
                  <a:moveTo>
                    <a:pt x="9348406" y="0"/>
                  </a:moveTo>
                  <a:lnTo>
                    <a:pt x="9443530" y="0"/>
                  </a:lnTo>
                </a:path>
                <a:path w="12037694" h="5213984">
                  <a:moveTo>
                    <a:pt x="9479960" y="0"/>
                  </a:moveTo>
                  <a:lnTo>
                    <a:pt x="9479960" y="0"/>
                  </a:lnTo>
                </a:path>
                <a:path w="12037694" h="5213984">
                  <a:moveTo>
                    <a:pt x="9513354" y="0"/>
                  </a:moveTo>
                  <a:lnTo>
                    <a:pt x="9608478" y="0"/>
                  </a:lnTo>
                </a:path>
                <a:path w="12037694" h="5213984">
                  <a:moveTo>
                    <a:pt x="9644908" y="0"/>
                  </a:moveTo>
                  <a:lnTo>
                    <a:pt x="9644908" y="0"/>
                  </a:lnTo>
                </a:path>
                <a:path w="12037694" h="5213984">
                  <a:moveTo>
                    <a:pt x="9678302" y="0"/>
                  </a:moveTo>
                  <a:lnTo>
                    <a:pt x="9773426" y="0"/>
                  </a:lnTo>
                </a:path>
                <a:path w="12037694" h="5213984">
                  <a:moveTo>
                    <a:pt x="9808844" y="0"/>
                  </a:moveTo>
                  <a:lnTo>
                    <a:pt x="9808844" y="0"/>
                  </a:lnTo>
                </a:path>
                <a:path w="12037694" h="5213984">
                  <a:moveTo>
                    <a:pt x="9843250" y="0"/>
                  </a:moveTo>
                  <a:lnTo>
                    <a:pt x="9938374" y="0"/>
                  </a:lnTo>
                </a:path>
                <a:path w="12037694" h="5213984">
                  <a:moveTo>
                    <a:pt x="9973792" y="0"/>
                  </a:moveTo>
                  <a:lnTo>
                    <a:pt x="9973792" y="0"/>
                  </a:lnTo>
                </a:path>
                <a:path w="12037694" h="5213984">
                  <a:moveTo>
                    <a:pt x="10007187" y="0"/>
                  </a:moveTo>
                  <a:lnTo>
                    <a:pt x="10103322" y="0"/>
                  </a:lnTo>
                </a:path>
                <a:path w="12037694" h="5213984">
                  <a:moveTo>
                    <a:pt x="10138740" y="0"/>
                  </a:moveTo>
                  <a:lnTo>
                    <a:pt x="10138740" y="0"/>
                  </a:lnTo>
                </a:path>
                <a:path w="12037694" h="5213984">
                  <a:moveTo>
                    <a:pt x="10172135" y="0"/>
                  </a:moveTo>
                  <a:lnTo>
                    <a:pt x="10268270" y="0"/>
                  </a:lnTo>
                </a:path>
                <a:path w="12037694" h="5213984">
                  <a:moveTo>
                    <a:pt x="10303688" y="0"/>
                  </a:moveTo>
                  <a:lnTo>
                    <a:pt x="10303688" y="0"/>
                  </a:lnTo>
                </a:path>
                <a:path w="12037694" h="5213984">
                  <a:moveTo>
                    <a:pt x="10337083" y="0"/>
                  </a:moveTo>
                  <a:lnTo>
                    <a:pt x="10432206" y="0"/>
                  </a:lnTo>
                </a:path>
                <a:path w="12037694" h="5213984">
                  <a:moveTo>
                    <a:pt x="10468636" y="0"/>
                  </a:moveTo>
                  <a:lnTo>
                    <a:pt x="10468636" y="0"/>
                  </a:lnTo>
                </a:path>
                <a:path w="12037694" h="5213984">
                  <a:moveTo>
                    <a:pt x="10502031" y="0"/>
                  </a:moveTo>
                  <a:lnTo>
                    <a:pt x="10597154" y="0"/>
                  </a:lnTo>
                </a:path>
                <a:path w="12037694" h="5213984">
                  <a:moveTo>
                    <a:pt x="10632573" y="0"/>
                  </a:moveTo>
                  <a:lnTo>
                    <a:pt x="10632573" y="0"/>
                  </a:lnTo>
                </a:path>
                <a:path w="12037694" h="5213984">
                  <a:moveTo>
                    <a:pt x="10666979" y="0"/>
                  </a:moveTo>
                  <a:lnTo>
                    <a:pt x="10762102" y="0"/>
                  </a:lnTo>
                </a:path>
                <a:path w="12037694" h="5213984">
                  <a:moveTo>
                    <a:pt x="10797521" y="0"/>
                  </a:moveTo>
                  <a:lnTo>
                    <a:pt x="10797521" y="0"/>
                  </a:lnTo>
                </a:path>
                <a:path w="12037694" h="5213984">
                  <a:moveTo>
                    <a:pt x="10831927" y="0"/>
                  </a:moveTo>
                  <a:lnTo>
                    <a:pt x="10927050" y="0"/>
                  </a:lnTo>
                </a:path>
                <a:path w="12037694" h="5213984">
                  <a:moveTo>
                    <a:pt x="10962469" y="0"/>
                  </a:moveTo>
                  <a:lnTo>
                    <a:pt x="10962469" y="0"/>
                  </a:lnTo>
                </a:path>
                <a:path w="12037694" h="5213984">
                  <a:moveTo>
                    <a:pt x="10995863" y="0"/>
                  </a:moveTo>
                  <a:lnTo>
                    <a:pt x="11091998" y="0"/>
                  </a:lnTo>
                </a:path>
                <a:path w="12037694" h="5213984">
                  <a:moveTo>
                    <a:pt x="11127417" y="0"/>
                  </a:moveTo>
                  <a:lnTo>
                    <a:pt x="11127417" y="0"/>
                  </a:lnTo>
                </a:path>
                <a:path w="12037694" h="5213984">
                  <a:moveTo>
                    <a:pt x="11160811" y="0"/>
                  </a:moveTo>
                  <a:lnTo>
                    <a:pt x="11255935" y="0"/>
                  </a:lnTo>
                </a:path>
                <a:path w="12037694" h="5213984">
                  <a:moveTo>
                    <a:pt x="11292365" y="0"/>
                  </a:moveTo>
                  <a:lnTo>
                    <a:pt x="11292365" y="0"/>
                  </a:lnTo>
                </a:path>
                <a:path w="12037694" h="5213984">
                  <a:moveTo>
                    <a:pt x="11325759" y="0"/>
                  </a:moveTo>
                  <a:lnTo>
                    <a:pt x="11420883" y="0"/>
                  </a:lnTo>
                </a:path>
                <a:path w="12037694" h="5213984">
                  <a:moveTo>
                    <a:pt x="11457313" y="0"/>
                  </a:moveTo>
                  <a:lnTo>
                    <a:pt x="11457313" y="0"/>
                  </a:lnTo>
                </a:path>
                <a:path w="12037694" h="5213984">
                  <a:moveTo>
                    <a:pt x="11490707" y="0"/>
                  </a:moveTo>
                  <a:lnTo>
                    <a:pt x="11585831" y="0"/>
                  </a:lnTo>
                </a:path>
                <a:path w="12037694" h="5213984">
                  <a:moveTo>
                    <a:pt x="11621249" y="0"/>
                  </a:moveTo>
                  <a:lnTo>
                    <a:pt x="11621249" y="0"/>
                  </a:lnTo>
                </a:path>
                <a:path w="12037694" h="5213984">
                  <a:moveTo>
                    <a:pt x="11655655" y="0"/>
                  </a:moveTo>
                  <a:lnTo>
                    <a:pt x="11750779" y="0"/>
                  </a:lnTo>
                </a:path>
                <a:path w="12037694" h="5213984">
                  <a:moveTo>
                    <a:pt x="11786197" y="0"/>
                  </a:moveTo>
                  <a:lnTo>
                    <a:pt x="11786197" y="0"/>
                  </a:lnTo>
                </a:path>
                <a:path w="12037694" h="5213984">
                  <a:moveTo>
                    <a:pt x="11819591" y="0"/>
                  </a:moveTo>
                  <a:lnTo>
                    <a:pt x="11915727" y="0"/>
                  </a:lnTo>
                </a:path>
                <a:path w="12037694" h="5213984">
                  <a:moveTo>
                    <a:pt x="11951145" y="0"/>
                  </a:moveTo>
                  <a:lnTo>
                    <a:pt x="11951145" y="0"/>
                  </a:lnTo>
                </a:path>
                <a:path w="12037694" h="5213984">
                  <a:moveTo>
                    <a:pt x="11984540" y="0"/>
                  </a:moveTo>
                  <a:lnTo>
                    <a:pt x="120371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51" name="object 4251"/>
          <p:cNvSpPr txBox="1"/>
          <p:nvPr/>
        </p:nvSpPr>
        <p:spPr>
          <a:xfrm>
            <a:off x="2592246" y="7196115"/>
            <a:ext cx="269240" cy="27940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8128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1810</a:t>
            </a:r>
            <a:endParaRPr sz="65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sz="650" spc="-5" dirty="0">
                <a:latin typeface="Arial MT"/>
                <a:cs typeface="Arial MT"/>
              </a:rPr>
              <a:t>40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52" name="object 4252"/>
          <p:cNvSpPr txBox="1"/>
          <p:nvPr/>
        </p:nvSpPr>
        <p:spPr>
          <a:xfrm>
            <a:off x="2591234" y="11444031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770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53" name="object 4253"/>
          <p:cNvSpPr/>
          <p:nvPr/>
        </p:nvSpPr>
        <p:spPr>
          <a:xfrm>
            <a:off x="6341561" y="12591373"/>
            <a:ext cx="2469515" cy="69850"/>
          </a:xfrm>
          <a:custGeom>
            <a:avLst/>
            <a:gdLst/>
            <a:ahLst/>
            <a:cxnLst/>
            <a:rect l="l" t="t" r="r" b="b"/>
            <a:pathLst>
              <a:path w="2469515" h="69850">
                <a:moveTo>
                  <a:pt x="2421599" y="69824"/>
                </a:moveTo>
                <a:lnTo>
                  <a:pt x="2421599" y="0"/>
                </a:lnTo>
              </a:path>
              <a:path w="2469515" h="69850">
                <a:moveTo>
                  <a:pt x="47561" y="69824"/>
                </a:moveTo>
                <a:lnTo>
                  <a:pt x="47561" y="0"/>
                </a:lnTo>
              </a:path>
              <a:path w="2469515" h="69850">
                <a:moveTo>
                  <a:pt x="2469161" y="30358"/>
                </a:moveTo>
                <a:lnTo>
                  <a:pt x="0" y="30358"/>
                </a:lnTo>
              </a:path>
              <a:path w="2469515" h="69850">
                <a:moveTo>
                  <a:pt x="2392253" y="59705"/>
                </a:moveTo>
                <a:lnTo>
                  <a:pt x="2451958" y="0"/>
                </a:lnTo>
              </a:path>
              <a:path w="2469515" h="69850">
                <a:moveTo>
                  <a:pt x="76908" y="0"/>
                </a:moveTo>
                <a:lnTo>
                  <a:pt x="17203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object 4254"/>
          <p:cNvSpPr txBox="1"/>
          <p:nvPr/>
        </p:nvSpPr>
        <p:spPr>
          <a:xfrm>
            <a:off x="7471354" y="12509578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9960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55" name="object 4255"/>
          <p:cNvSpPr/>
          <p:nvPr/>
        </p:nvSpPr>
        <p:spPr>
          <a:xfrm>
            <a:off x="5584622" y="12591373"/>
            <a:ext cx="852169" cy="132080"/>
          </a:xfrm>
          <a:custGeom>
            <a:avLst/>
            <a:gdLst/>
            <a:ahLst/>
            <a:cxnLst/>
            <a:rect l="l" t="t" r="r" b="b"/>
            <a:pathLst>
              <a:path w="852170" h="132079">
                <a:moveTo>
                  <a:pt x="804501" y="131553"/>
                </a:moveTo>
                <a:lnTo>
                  <a:pt x="804501" y="0"/>
                </a:lnTo>
              </a:path>
              <a:path w="852170" h="132079">
                <a:moveTo>
                  <a:pt x="47561" y="96135"/>
                </a:moveTo>
                <a:lnTo>
                  <a:pt x="47561" y="0"/>
                </a:lnTo>
              </a:path>
              <a:path w="852170" h="132079">
                <a:moveTo>
                  <a:pt x="852063" y="30358"/>
                </a:moveTo>
                <a:lnTo>
                  <a:pt x="0" y="30358"/>
                </a:lnTo>
              </a:path>
              <a:path w="852170" h="132079">
                <a:moveTo>
                  <a:pt x="774142" y="59705"/>
                </a:moveTo>
                <a:lnTo>
                  <a:pt x="833847" y="0"/>
                </a:lnTo>
              </a:path>
              <a:path w="852170" h="132079">
                <a:moveTo>
                  <a:pt x="76908" y="0"/>
                </a:moveTo>
                <a:lnTo>
                  <a:pt x="17203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object 4256"/>
          <p:cNvSpPr txBox="1"/>
          <p:nvPr/>
        </p:nvSpPr>
        <p:spPr>
          <a:xfrm>
            <a:off x="5904854" y="12509578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3175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57" name="object 4257"/>
          <p:cNvSpPr/>
          <p:nvPr/>
        </p:nvSpPr>
        <p:spPr>
          <a:xfrm>
            <a:off x="5298240" y="12538751"/>
            <a:ext cx="499109" cy="149225"/>
          </a:xfrm>
          <a:custGeom>
            <a:avLst/>
            <a:gdLst/>
            <a:ahLst/>
            <a:cxnLst/>
            <a:rect l="l" t="t" r="r" b="b"/>
            <a:pathLst>
              <a:path w="499110" h="149225">
                <a:moveTo>
                  <a:pt x="302573" y="108278"/>
                </a:moveTo>
                <a:lnTo>
                  <a:pt x="302573" y="52621"/>
                </a:lnTo>
              </a:path>
              <a:path w="499110" h="149225">
                <a:moveTo>
                  <a:pt x="47561" y="148756"/>
                </a:moveTo>
                <a:lnTo>
                  <a:pt x="47561" y="52621"/>
                </a:lnTo>
              </a:path>
              <a:path w="499110" h="149225">
                <a:moveTo>
                  <a:pt x="350135" y="82980"/>
                </a:moveTo>
                <a:lnTo>
                  <a:pt x="0" y="82980"/>
                </a:lnTo>
              </a:path>
              <a:path w="499110" h="149225">
                <a:moveTo>
                  <a:pt x="273226" y="112326"/>
                </a:moveTo>
                <a:lnTo>
                  <a:pt x="332932" y="52621"/>
                </a:lnTo>
              </a:path>
              <a:path w="499110" h="149225">
                <a:moveTo>
                  <a:pt x="76908" y="52621"/>
                </a:moveTo>
                <a:lnTo>
                  <a:pt x="17203" y="112326"/>
                </a:lnTo>
              </a:path>
              <a:path w="499110" h="149225">
                <a:moveTo>
                  <a:pt x="333943" y="108278"/>
                </a:moveTo>
                <a:lnTo>
                  <a:pt x="333943" y="52621"/>
                </a:lnTo>
              </a:path>
              <a:path w="499110" h="149225">
                <a:moveTo>
                  <a:pt x="302573" y="108278"/>
                </a:moveTo>
                <a:lnTo>
                  <a:pt x="302573" y="52621"/>
                </a:lnTo>
              </a:path>
              <a:path w="499110" h="149225">
                <a:moveTo>
                  <a:pt x="381505" y="82980"/>
                </a:moveTo>
                <a:lnTo>
                  <a:pt x="255011" y="82980"/>
                </a:lnTo>
              </a:path>
              <a:path w="499110" h="149225">
                <a:moveTo>
                  <a:pt x="318764" y="82980"/>
                </a:moveTo>
                <a:lnTo>
                  <a:pt x="343051" y="0"/>
                </a:lnTo>
                <a:lnTo>
                  <a:pt x="49889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object 4258"/>
          <p:cNvSpPr txBox="1"/>
          <p:nvPr/>
        </p:nvSpPr>
        <p:spPr>
          <a:xfrm>
            <a:off x="5634663" y="12426598"/>
            <a:ext cx="16446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130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59" name="object 4259"/>
          <p:cNvSpPr/>
          <p:nvPr/>
        </p:nvSpPr>
        <p:spPr>
          <a:xfrm>
            <a:off x="4767977" y="12538751"/>
            <a:ext cx="894080" cy="149225"/>
          </a:xfrm>
          <a:custGeom>
            <a:avLst/>
            <a:gdLst/>
            <a:ahLst/>
            <a:cxnLst/>
            <a:rect l="l" t="t" r="r" b="b"/>
            <a:pathLst>
              <a:path w="894079" h="149225">
                <a:moveTo>
                  <a:pt x="833847" y="112326"/>
                </a:moveTo>
                <a:lnTo>
                  <a:pt x="893553" y="52621"/>
                </a:lnTo>
              </a:path>
              <a:path w="894079" h="149225">
                <a:moveTo>
                  <a:pt x="863194" y="52621"/>
                </a:moveTo>
                <a:lnTo>
                  <a:pt x="803489" y="112326"/>
                </a:lnTo>
              </a:path>
              <a:path w="894079" h="149225">
                <a:moveTo>
                  <a:pt x="577824" y="148756"/>
                </a:moveTo>
                <a:lnTo>
                  <a:pt x="577824" y="52621"/>
                </a:lnTo>
              </a:path>
              <a:path w="894079" h="149225">
                <a:moveTo>
                  <a:pt x="190246" y="148756"/>
                </a:moveTo>
                <a:lnTo>
                  <a:pt x="190246" y="52621"/>
                </a:lnTo>
              </a:path>
              <a:path w="894079" h="149225">
                <a:moveTo>
                  <a:pt x="625385" y="82980"/>
                </a:moveTo>
                <a:lnTo>
                  <a:pt x="142685" y="82980"/>
                </a:lnTo>
              </a:path>
              <a:path w="894079" h="149225">
                <a:moveTo>
                  <a:pt x="547465" y="112326"/>
                </a:moveTo>
                <a:lnTo>
                  <a:pt x="607170" y="52621"/>
                </a:lnTo>
              </a:path>
              <a:path w="894079" h="149225">
                <a:moveTo>
                  <a:pt x="220605" y="52621"/>
                </a:moveTo>
                <a:lnTo>
                  <a:pt x="160900" y="112326"/>
                </a:lnTo>
              </a:path>
              <a:path w="894079" h="149225">
                <a:moveTo>
                  <a:pt x="190246" y="148756"/>
                </a:moveTo>
                <a:lnTo>
                  <a:pt x="190246" y="52621"/>
                </a:lnTo>
              </a:path>
              <a:path w="894079" h="149225">
                <a:moveTo>
                  <a:pt x="47561" y="148756"/>
                </a:moveTo>
                <a:lnTo>
                  <a:pt x="47561" y="52621"/>
                </a:lnTo>
              </a:path>
              <a:path w="894079" h="149225">
                <a:moveTo>
                  <a:pt x="237808" y="82980"/>
                </a:moveTo>
                <a:lnTo>
                  <a:pt x="0" y="82980"/>
                </a:lnTo>
              </a:path>
              <a:path w="894079" h="149225">
                <a:moveTo>
                  <a:pt x="119410" y="82980"/>
                </a:moveTo>
                <a:lnTo>
                  <a:pt x="143697" y="0"/>
                </a:lnTo>
                <a:lnTo>
                  <a:pt x="30560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object 4260"/>
          <p:cNvSpPr txBox="1"/>
          <p:nvPr/>
        </p:nvSpPr>
        <p:spPr>
          <a:xfrm>
            <a:off x="4891890" y="12426598"/>
            <a:ext cx="684530" cy="47434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1750">
              <a:lnSpc>
                <a:spcPts val="715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  <a:p>
            <a:pPr marL="164465">
              <a:lnSpc>
                <a:spcPts val="715"/>
              </a:lnSpc>
              <a:tabLst>
                <a:tab pos="485775" algn="l"/>
              </a:tabLst>
            </a:pPr>
            <a:r>
              <a:rPr sz="650" spc="-5" dirty="0">
                <a:latin typeface="Arial MT"/>
                <a:cs typeface="Arial MT"/>
              </a:rPr>
              <a:t>162</a:t>
            </a:r>
            <a:r>
              <a:rPr sz="650" dirty="0">
                <a:latin typeface="Arial MT"/>
                <a:cs typeface="Arial MT"/>
              </a:rPr>
              <a:t>5	</a:t>
            </a:r>
            <a:r>
              <a:rPr sz="650" spc="-5" dirty="0">
                <a:latin typeface="Arial MT"/>
                <a:cs typeface="Arial MT"/>
              </a:rPr>
              <a:t>1070</a:t>
            </a:r>
            <a:endParaRPr sz="65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  <a:tabLst>
                <a:tab pos="405765" algn="l"/>
              </a:tabLst>
            </a:pPr>
            <a:r>
              <a:rPr sz="750" spc="-25" dirty="0">
                <a:latin typeface="Cambria"/>
                <a:cs typeface="Cambria"/>
              </a:rPr>
              <a:t>32	</a:t>
            </a:r>
            <a:r>
              <a:rPr sz="750" spc="-80" dirty="0">
                <a:latin typeface="Cambria"/>
                <a:cs typeface="Cambria"/>
              </a:rPr>
              <a:t>31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261" name="object 4261"/>
          <p:cNvSpPr/>
          <p:nvPr/>
        </p:nvSpPr>
        <p:spPr>
          <a:xfrm>
            <a:off x="4544336" y="12538751"/>
            <a:ext cx="444500" cy="149225"/>
          </a:xfrm>
          <a:custGeom>
            <a:avLst/>
            <a:gdLst/>
            <a:ahLst/>
            <a:cxnLst/>
            <a:rect l="l" t="t" r="r" b="b"/>
            <a:pathLst>
              <a:path w="444500" h="149225">
                <a:moveTo>
                  <a:pt x="384541" y="112326"/>
                </a:moveTo>
                <a:lnTo>
                  <a:pt x="444246" y="52621"/>
                </a:lnTo>
              </a:path>
              <a:path w="444500" h="149225">
                <a:moveTo>
                  <a:pt x="300549" y="52621"/>
                </a:moveTo>
                <a:lnTo>
                  <a:pt x="240844" y="112326"/>
                </a:lnTo>
              </a:path>
              <a:path w="444500" h="149225">
                <a:moveTo>
                  <a:pt x="271202" y="97147"/>
                </a:moveTo>
                <a:lnTo>
                  <a:pt x="271202" y="52621"/>
                </a:lnTo>
              </a:path>
              <a:path w="444500" h="149225">
                <a:moveTo>
                  <a:pt x="128517" y="148756"/>
                </a:moveTo>
                <a:lnTo>
                  <a:pt x="128517" y="52621"/>
                </a:lnTo>
              </a:path>
              <a:path w="444500" h="149225">
                <a:moveTo>
                  <a:pt x="318764" y="82980"/>
                </a:moveTo>
                <a:lnTo>
                  <a:pt x="79944" y="82980"/>
                </a:lnTo>
              </a:path>
              <a:path w="444500" h="149225">
                <a:moveTo>
                  <a:pt x="199354" y="82980"/>
                </a:moveTo>
                <a:lnTo>
                  <a:pt x="160900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object 4262"/>
          <p:cNvSpPr txBox="1"/>
          <p:nvPr/>
        </p:nvSpPr>
        <p:spPr>
          <a:xfrm>
            <a:off x="4542767" y="12426598"/>
            <a:ext cx="16446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63" name="object 4263"/>
          <p:cNvSpPr/>
          <p:nvPr/>
        </p:nvSpPr>
        <p:spPr>
          <a:xfrm>
            <a:off x="4066695" y="12591373"/>
            <a:ext cx="778510" cy="96520"/>
          </a:xfrm>
          <a:custGeom>
            <a:avLst/>
            <a:gdLst/>
            <a:ahLst/>
            <a:cxnLst/>
            <a:rect l="l" t="t" r="r" b="b"/>
            <a:pathLst>
              <a:path w="778510" h="96520">
                <a:moveTo>
                  <a:pt x="718485" y="59705"/>
                </a:moveTo>
                <a:lnTo>
                  <a:pt x="778190" y="0"/>
                </a:lnTo>
              </a:path>
              <a:path w="778510" h="96520">
                <a:moveTo>
                  <a:pt x="635505" y="0"/>
                </a:moveTo>
                <a:lnTo>
                  <a:pt x="575800" y="59705"/>
                </a:lnTo>
              </a:path>
              <a:path w="778510" h="96520">
                <a:moveTo>
                  <a:pt x="606158" y="96135"/>
                </a:moveTo>
                <a:lnTo>
                  <a:pt x="606158" y="0"/>
                </a:lnTo>
              </a:path>
              <a:path w="778510" h="96520">
                <a:moveTo>
                  <a:pt x="47561" y="96135"/>
                </a:moveTo>
                <a:lnTo>
                  <a:pt x="47561" y="0"/>
                </a:lnTo>
              </a:path>
              <a:path w="778510" h="96520">
                <a:moveTo>
                  <a:pt x="653720" y="30358"/>
                </a:moveTo>
                <a:lnTo>
                  <a:pt x="0" y="30358"/>
                </a:lnTo>
              </a:path>
              <a:path w="778510" h="96520">
                <a:moveTo>
                  <a:pt x="575800" y="59705"/>
                </a:moveTo>
                <a:lnTo>
                  <a:pt x="635505" y="0"/>
                </a:lnTo>
              </a:path>
              <a:path w="778510" h="96520">
                <a:moveTo>
                  <a:pt x="77920" y="0"/>
                </a:moveTo>
                <a:lnTo>
                  <a:pt x="18215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object 4264"/>
          <p:cNvSpPr txBox="1"/>
          <p:nvPr/>
        </p:nvSpPr>
        <p:spPr>
          <a:xfrm>
            <a:off x="4288767" y="12509578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2340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65" name="object 4265"/>
          <p:cNvSpPr/>
          <p:nvPr/>
        </p:nvSpPr>
        <p:spPr>
          <a:xfrm>
            <a:off x="3980679" y="12538751"/>
            <a:ext cx="277495" cy="149225"/>
          </a:xfrm>
          <a:custGeom>
            <a:avLst/>
            <a:gdLst/>
            <a:ahLst/>
            <a:cxnLst/>
            <a:rect l="l" t="t" r="r" b="b"/>
            <a:pathLst>
              <a:path w="277495" h="149225">
                <a:moveTo>
                  <a:pt x="133577" y="148756"/>
                </a:moveTo>
                <a:lnTo>
                  <a:pt x="133577" y="52621"/>
                </a:lnTo>
              </a:path>
              <a:path w="277495" h="149225">
                <a:moveTo>
                  <a:pt x="47561" y="148756"/>
                </a:moveTo>
                <a:lnTo>
                  <a:pt x="47561" y="52621"/>
                </a:lnTo>
              </a:path>
              <a:path w="277495" h="149225">
                <a:moveTo>
                  <a:pt x="181139" y="82980"/>
                </a:moveTo>
                <a:lnTo>
                  <a:pt x="0" y="82980"/>
                </a:lnTo>
              </a:path>
              <a:path w="277495" h="149225">
                <a:moveTo>
                  <a:pt x="91075" y="82980"/>
                </a:moveTo>
                <a:lnTo>
                  <a:pt x="115362" y="0"/>
                </a:lnTo>
                <a:lnTo>
                  <a:pt x="27727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object 4266"/>
          <p:cNvSpPr txBox="1"/>
          <p:nvPr/>
        </p:nvSpPr>
        <p:spPr>
          <a:xfrm>
            <a:off x="4095485" y="12426598"/>
            <a:ext cx="16446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360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67" name="object 4267"/>
          <p:cNvSpPr/>
          <p:nvPr/>
        </p:nvSpPr>
        <p:spPr>
          <a:xfrm>
            <a:off x="3508098" y="12591373"/>
            <a:ext cx="636905" cy="96520"/>
          </a:xfrm>
          <a:custGeom>
            <a:avLst/>
            <a:gdLst/>
            <a:ahLst/>
            <a:cxnLst/>
            <a:rect l="l" t="t" r="r" b="b"/>
            <a:pathLst>
              <a:path w="636904" h="96520">
                <a:moveTo>
                  <a:pt x="576812" y="59705"/>
                </a:moveTo>
                <a:lnTo>
                  <a:pt x="636517" y="0"/>
                </a:lnTo>
              </a:path>
              <a:path w="636904" h="96520">
                <a:moveTo>
                  <a:pt x="550501" y="0"/>
                </a:moveTo>
                <a:lnTo>
                  <a:pt x="490796" y="59705"/>
                </a:lnTo>
              </a:path>
              <a:path w="636904" h="96520">
                <a:moveTo>
                  <a:pt x="520143" y="96135"/>
                </a:moveTo>
                <a:lnTo>
                  <a:pt x="520143" y="0"/>
                </a:lnTo>
              </a:path>
              <a:path w="636904" h="96520">
                <a:moveTo>
                  <a:pt x="47561" y="96135"/>
                </a:moveTo>
                <a:lnTo>
                  <a:pt x="47561" y="0"/>
                </a:lnTo>
              </a:path>
              <a:path w="636904" h="96520">
                <a:moveTo>
                  <a:pt x="568716" y="30358"/>
                </a:moveTo>
                <a:lnTo>
                  <a:pt x="0" y="30358"/>
                </a:lnTo>
              </a:path>
              <a:path w="636904" h="96520">
                <a:moveTo>
                  <a:pt x="490796" y="59705"/>
                </a:moveTo>
                <a:lnTo>
                  <a:pt x="550501" y="0"/>
                </a:lnTo>
              </a:path>
              <a:path w="636904" h="96520">
                <a:moveTo>
                  <a:pt x="76908" y="0"/>
                </a:moveTo>
                <a:lnTo>
                  <a:pt x="17203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object 4268"/>
          <p:cNvSpPr txBox="1"/>
          <p:nvPr/>
        </p:nvSpPr>
        <p:spPr>
          <a:xfrm>
            <a:off x="3683620" y="12509578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1985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69" name="object 4269"/>
          <p:cNvSpPr/>
          <p:nvPr/>
        </p:nvSpPr>
        <p:spPr>
          <a:xfrm>
            <a:off x="2877652" y="12538751"/>
            <a:ext cx="725805" cy="149225"/>
          </a:xfrm>
          <a:custGeom>
            <a:avLst/>
            <a:gdLst/>
            <a:ahLst/>
            <a:cxnLst/>
            <a:rect l="l" t="t" r="r" b="b"/>
            <a:pathLst>
              <a:path w="725804" h="149225">
                <a:moveTo>
                  <a:pt x="678007" y="148756"/>
                </a:moveTo>
                <a:lnTo>
                  <a:pt x="678007" y="52621"/>
                </a:lnTo>
              </a:path>
              <a:path w="725804" h="149225">
                <a:moveTo>
                  <a:pt x="391625" y="148756"/>
                </a:moveTo>
                <a:lnTo>
                  <a:pt x="391625" y="52621"/>
                </a:lnTo>
              </a:path>
              <a:path w="725804" h="149225">
                <a:moveTo>
                  <a:pt x="725569" y="82980"/>
                </a:moveTo>
                <a:lnTo>
                  <a:pt x="344063" y="82980"/>
                </a:lnTo>
              </a:path>
              <a:path w="725804" h="149225">
                <a:moveTo>
                  <a:pt x="647648" y="112326"/>
                </a:moveTo>
                <a:lnTo>
                  <a:pt x="707354" y="52621"/>
                </a:lnTo>
              </a:path>
              <a:path w="725804" h="149225">
                <a:moveTo>
                  <a:pt x="421983" y="52621"/>
                </a:moveTo>
                <a:lnTo>
                  <a:pt x="362278" y="112326"/>
                </a:lnTo>
              </a:path>
              <a:path w="725804" h="149225">
                <a:moveTo>
                  <a:pt x="391625" y="148756"/>
                </a:moveTo>
                <a:lnTo>
                  <a:pt x="391625" y="52621"/>
                </a:lnTo>
              </a:path>
              <a:path w="725804" h="149225">
                <a:moveTo>
                  <a:pt x="385553" y="148756"/>
                </a:moveTo>
                <a:lnTo>
                  <a:pt x="385553" y="52621"/>
                </a:lnTo>
              </a:path>
              <a:path w="725804" h="149225">
                <a:moveTo>
                  <a:pt x="391625" y="82980"/>
                </a:moveTo>
                <a:lnTo>
                  <a:pt x="451330" y="82980"/>
                </a:lnTo>
              </a:path>
              <a:path w="725804" h="149225">
                <a:moveTo>
                  <a:pt x="385553" y="82980"/>
                </a:moveTo>
                <a:lnTo>
                  <a:pt x="325848" y="82980"/>
                </a:lnTo>
              </a:path>
              <a:path w="725804" h="149225">
                <a:moveTo>
                  <a:pt x="388589" y="82980"/>
                </a:moveTo>
                <a:lnTo>
                  <a:pt x="413888" y="0"/>
                </a:lnTo>
                <a:lnTo>
                  <a:pt x="530262" y="0"/>
                </a:lnTo>
              </a:path>
              <a:path w="725804" h="149225">
                <a:moveTo>
                  <a:pt x="391625" y="82980"/>
                </a:moveTo>
                <a:lnTo>
                  <a:pt x="385553" y="82980"/>
                </a:lnTo>
                <a:lnTo>
                  <a:pt x="391625" y="82980"/>
                </a:lnTo>
              </a:path>
              <a:path w="725804" h="149225">
                <a:moveTo>
                  <a:pt x="421983" y="52621"/>
                </a:moveTo>
                <a:lnTo>
                  <a:pt x="362278" y="112326"/>
                </a:lnTo>
              </a:path>
              <a:path w="725804" h="149225">
                <a:moveTo>
                  <a:pt x="356206" y="112326"/>
                </a:moveTo>
                <a:lnTo>
                  <a:pt x="415912" y="52621"/>
                </a:lnTo>
              </a:path>
              <a:path w="725804" h="149225">
                <a:moveTo>
                  <a:pt x="385553" y="148756"/>
                </a:moveTo>
                <a:lnTo>
                  <a:pt x="385553" y="52621"/>
                </a:lnTo>
              </a:path>
              <a:path w="725804" h="149225">
                <a:moveTo>
                  <a:pt x="47561" y="148756"/>
                </a:moveTo>
                <a:lnTo>
                  <a:pt x="47561" y="52621"/>
                </a:lnTo>
              </a:path>
              <a:path w="725804" h="149225">
                <a:moveTo>
                  <a:pt x="433115" y="82980"/>
                </a:moveTo>
                <a:lnTo>
                  <a:pt x="0" y="82980"/>
                </a:lnTo>
              </a:path>
              <a:path w="725804" h="149225">
                <a:moveTo>
                  <a:pt x="356206" y="112326"/>
                </a:moveTo>
                <a:lnTo>
                  <a:pt x="415912" y="52621"/>
                </a:lnTo>
              </a:path>
              <a:path w="725804" h="149225">
                <a:moveTo>
                  <a:pt x="76908" y="52621"/>
                </a:moveTo>
                <a:lnTo>
                  <a:pt x="17203" y="1123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object 4270"/>
          <p:cNvSpPr txBox="1"/>
          <p:nvPr/>
        </p:nvSpPr>
        <p:spPr>
          <a:xfrm>
            <a:off x="2986386" y="12426598"/>
            <a:ext cx="528955" cy="20891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16865">
              <a:lnSpc>
                <a:spcPts val="715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25</a:t>
            </a:r>
            <a:endParaRPr sz="650">
              <a:latin typeface="Arial MT"/>
              <a:cs typeface="Arial MT"/>
            </a:endParaRPr>
          </a:p>
          <a:p>
            <a:pPr marL="12700">
              <a:lnSpc>
                <a:spcPts val="715"/>
              </a:lnSpc>
              <a:tabLst>
                <a:tab pos="330200" algn="l"/>
              </a:tabLst>
            </a:pPr>
            <a:r>
              <a:rPr sz="650" spc="-5" dirty="0">
                <a:latin typeface="Arial MT"/>
                <a:cs typeface="Arial MT"/>
              </a:rPr>
              <a:t>142</a:t>
            </a:r>
            <a:r>
              <a:rPr sz="650" dirty="0">
                <a:latin typeface="Arial MT"/>
                <a:cs typeface="Arial MT"/>
              </a:rPr>
              <a:t>0	</a:t>
            </a:r>
            <a:r>
              <a:rPr sz="650" spc="-5" dirty="0">
                <a:latin typeface="Arial MT"/>
                <a:cs typeface="Arial MT"/>
              </a:rPr>
              <a:t>1200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271" name="object 4271"/>
          <p:cNvGrpSpPr/>
          <p:nvPr/>
        </p:nvGrpSpPr>
        <p:grpSpPr>
          <a:xfrm>
            <a:off x="2440350" y="12530656"/>
            <a:ext cx="535940" cy="160655"/>
            <a:chOff x="2440350" y="12530656"/>
            <a:chExt cx="535940" cy="160655"/>
          </a:xfrm>
        </p:grpSpPr>
        <p:sp>
          <p:nvSpPr>
            <p:cNvPr id="4272" name="object 4272"/>
            <p:cNvSpPr/>
            <p:nvPr/>
          </p:nvSpPr>
          <p:spPr>
            <a:xfrm>
              <a:off x="2443525" y="12591373"/>
              <a:ext cx="529590" cy="96520"/>
            </a:xfrm>
            <a:custGeom>
              <a:avLst/>
              <a:gdLst/>
              <a:ahLst/>
              <a:cxnLst/>
              <a:rect l="l" t="t" r="r" b="b"/>
              <a:pathLst>
                <a:path w="529589" h="96520">
                  <a:moveTo>
                    <a:pt x="481688" y="15179"/>
                  </a:moveTo>
                  <a:lnTo>
                    <a:pt x="481688" y="0"/>
                  </a:lnTo>
                </a:path>
                <a:path w="529589" h="96520">
                  <a:moveTo>
                    <a:pt x="47561" y="96135"/>
                  </a:moveTo>
                  <a:lnTo>
                    <a:pt x="47561" y="0"/>
                  </a:lnTo>
                </a:path>
                <a:path w="529589" h="96520">
                  <a:moveTo>
                    <a:pt x="529250" y="30358"/>
                  </a:moveTo>
                  <a:lnTo>
                    <a:pt x="0" y="30358"/>
                  </a:lnTo>
                </a:path>
                <a:path w="529589" h="96520">
                  <a:moveTo>
                    <a:pt x="451330" y="59705"/>
                  </a:moveTo>
                  <a:lnTo>
                    <a:pt x="511035" y="0"/>
                  </a:lnTo>
                </a:path>
                <a:path w="529589" h="96520">
                  <a:moveTo>
                    <a:pt x="76908" y="0"/>
                  </a:moveTo>
                  <a:lnTo>
                    <a:pt x="17203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2607461" y="12530656"/>
              <a:ext cx="201930" cy="91440"/>
            </a:xfrm>
            <a:custGeom>
              <a:avLst/>
              <a:gdLst/>
              <a:ahLst/>
              <a:cxnLst/>
              <a:rect l="l" t="t" r="r" b="b"/>
              <a:pathLst>
                <a:path w="201930" h="91440">
                  <a:moveTo>
                    <a:pt x="201378" y="0"/>
                  </a:moveTo>
                  <a:lnTo>
                    <a:pt x="0" y="0"/>
                  </a:lnTo>
                  <a:lnTo>
                    <a:pt x="0" y="91075"/>
                  </a:lnTo>
                  <a:lnTo>
                    <a:pt x="201378" y="0"/>
                  </a:lnTo>
                  <a:close/>
                </a:path>
                <a:path w="201930" h="91440">
                  <a:moveTo>
                    <a:pt x="201378" y="0"/>
                  </a:moveTo>
                  <a:lnTo>
                    <a:pt x="0" y="91075"/>
                  </a:lnTo>
                  <a:lnTo>
                    <a:pt x="201378" y="91075"/>
                  </a:lnTo>
                  <a:lnTo>
                    <a:pt x="2013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2607461" y="12530656"/>
              <a:ext cx="201930" cy="91440"/>
            </a:xfrm>
            <a:custGeom>
              <a:avLst/>
              <a:gdLst/>
              <a:ahLst/>
              <a:cxnLst/>
              <a:rect l="l" t="t" r="r" b="b"/>
              <a:pathLst>
                <a:path w="201930" h="91440">
                  <a:moveTo>
                    <a:pt x="0" y="0"/>
                  </a:moveTo>
                  <a:lnTo>
                    <a:pt x="0" y="91075"/>
                  </a:lnTo>
                  <a:lnTo>
                    <a:pt x="201378" y="0"/>
                  </a:lnTo>
                  <a:lnTo>
                    <a:pt x="0" y="0"/>
                  </a:lnTo>
                  <a:close/>
                </a:path>
                <a:path w="201930" h="91440">
                  <a:moveTo>
                    <a:pt x="0" y="91075"/>
                  </a:moveTo>
                  <a:lnTo>
                    <a:pt x="201378" y="0"/>
                  </a:lnTo>
                  <a:lnTo>
                    <a:pt x="201378" y="91075"/>
                  </a:lnTo>
                  <a:lnTo>
                    <a:pt x="0" y="9107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75" name="object 4275"/>
          <p:cNvSpPr txBox="1"/>
          <p:nvPr/>
        </p:nvSpPr>
        <p:spPr>
          <a:xfrm>
            <a:off x="2599820" y="12509578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1820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76" name="object 4276"/>
          <p:cNvSpPr/>
          <p:nvPr/>
        </p:nvSpPr>
        <p:spPr>
          <a:xfrm>
            <a:off x="2330186" y="12538751"/>
            <a:ext cx="294005" cy="149225"/>
          </a:xfrm>
          <a:custGeom>
            <a:avLst/>
            <a:gdLst/>
            <a:ahLst/>
            <a:cxnLst/>
            <a:rect l="l" t="t" r="r" b="b"/>
            <a:pathLst>
              <a:path w="294005" h="149225">
                <a:moveTo>
                  <a:pt x="160900" y="148756"/>
                </a:moveTo>
                <a:lnTo>
                  <a:pt x="160900" y="52621"/>
                </a:lnTo>
              </a:path>
              <a:path w="294005" h="149225">
                <a:moveTo>
                  <a:pt x="47561" y="148756"/>
                </a:moveTo>
                <a:lnTo>
                  <a:pt x="47561" y="52621"/>
                </a:lnTo>
              </a:path>
              <a:path w="294005" h="149225">
                <a:moveTo>
                  <a:pt x="208461" y="82980"/>
                </a:moveTo>
                <a:lnTo>
                  <a:pt x="0" y="82980"/>
                </a:lnTo>
              </a:path>
              <a:path w="294005" h="149225">
                <a:moveTo>
                  <a:pt x="104230" y="82980"/>
                </a:moveTo>
                <a:lnTo>
                  <a:pt x="128517" y="0"/>
                </a:lnTo>
                <a:lnTo>
                  <a:pt x="29346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object 4277"/>
          <p:cNvSpPr txBox="1"/>
          <p:nvPr/>
        </p:nvSpPr>
        <p:spPr>
          <a:xfrm>
            <a:off x="2460171" y="12426598"/>
            <a:ext cx="16446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475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78" name="object 4278"/>
          <p:cNvSpPr/>
          <p:nvPr/>
        </p:nvSpPr>
        <p:spPr>
          <a:xfrm>
            <a:off x="2055947" y="12591373"/>
            <a:ext cx="464820" cy="96520"/>
          </a:xfrm>
          <a:custGeom>
            <a:avLst/>
            <a:gdLst/>
            <a:ahLst/>
            <a:cxnLst/>
            <a:rect l="l" t="t" r="r" b="b"/>
            <a:pathLst>
              <a:path w="464819" h="96520">
                <a:moveTo>
                  <a:pt x="404780" y="59705"/>
                </a:moveTo>
                <a:lnTo>
                  <a:pt x="464485" y="0"/>
                </a:lnTo>
              </a:path>
              <a:path w="464819" h="96520">
                <a:moveTo>
                  <a:pt x="351147" y="0"/>
                </a:moveTo>
                <a:lnTo>
                  <a:pt x="292453" y="59705"/>
                </a:lnTo>
              </a:path>
              <a:path w="464819" h="96520">
                <a:moveTo>
                  <a:pt x="321800" y="96135"/>
                </a:moveTo>
                <a:lnTo>
                  <a:pt x="321800" y="0"/>
                </a:lnTo>
              </a:path>
              <a:path w="464819" h="96520">
                <a:moveTo>
                  <a:pt x="47561" y="96135"/>
                </a:moveTo>
                <a:lnTo>
                  <a:pt x="47561" y="0"/>
                </a:lnTo>
              </a:path>
              <a:path w="464819" h="96520">
                <a:moveTo>
                  <a:pt x="369362" y="30358"/>
                </a:moveTo>
                <a:lnTo>
                  <a:pt x="0" y="30358"/>
                </a:lnTo>
              </a:path>
              <a:path w="464819" h="96520">
                <a:moveTo>
                  <a:pt x="292453" y="59705"/>
                </a:moveTo>
                <a:lnTo>
                  <a:pt x="351147" y="0"/>
                </a:lnTo>
              </a:path>
              <a:path w="464819" h="96520">
                <a:moveTo>
                  <a:pt x="77920" y="0"/>
                </a:moveTo>
                <a:lnTo>
                  <a:pt x="18215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object 4279"/>
          <p:cNvSpPr txBox="1"/>
          <p:nvPr/>
        </p:nvSpPr>
        <p:spPr>
          <a:xfrm>
            <a:off x="2133311" y="12509578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1150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280" name="object 4280"/>
          <p:cNvGrpSpPr/>
          <p:nvPr/>
        </p:nvGrpSpPr>
        <p:grpSpPr>
          <a:xfrm>
            <a:off x="11013602" y="12530656"/>
            <a:ext cx="907415" cy="190500"/>
            <a:chOff x="11013602" y="12530656"/>
            <a:chExt cx="907415" cy="190500"/>
          </a:xfrm>
        </p:grpSpPr>
        <p:sp>
          <p:nvSpPr>
            <p:cNvPr id="4281" name="object 4281"/>
            <p:cNvSpPr/>
            <p:nvPr/>
          </p:nvSpPr>
          <p:spPr>
            <a:xfrm>
              <a:off x="11016777" y="12591373"/>
              <a:ext cx="269240" cy="127000"/>
            </a:xfrm>
            <a:custGeom>
              <a:avLst/>
              <a:gdLst/>
              <a:ahLst/>
              <a:cxnLst/>
              <a:rect l="l" t="t" r="r" b="b"/>
              <a:pathLst>
                <a:path w="269240" h="127000">
                  <a:moveTo>
                    <a:pt x="47561" y="15179"/>
                  </a:moveTo>
                  <a:lnTo>
                    <a:pt x="47561" y="0"/>
                  </a:lnTo>
                </a:path>
                <a:path w="269240" h="127000">
                  <a:moveTo>
                    <a:pt x="220605" y="126493"/>
                  </a:moveTo>
                  <a:lnTo>
                    <a:pt x="220605" y="0"/>
                  </a:lnTo>
                </a:path>
                <a:path w="269240" h="127000">
                  <a:moveTo>
                    <a:pt x="0" y="30358"/>
                  </a:moveTo>
                  <a:lnTo>
                    <a:pt x="269179" y="30358"/>
                  </a:lnTo>
                </a:path>
                <a:path w="269240" h="127000">
                  <a:moveTo>
                    <a:pt x="76908" y="0"/>
                  </a:moveTo>
                  <a:lnTo>
                    <a:pt x="17203" y="59705"/>
                  </a:lnTo>
                </a:path>
                <a:path w="269240" h="127000">
                  <a:moveTo>
                    <a:pt x="191258" y="59705"/>
                  </a:moveTo>
                  <a:lnTo>
                    <a:pt x="25096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1070410" y="12530656"/>
              <a:ext cx="161290" cy="91440"/>
            </a:xfrm>
            <a:custGeom>
              <a:avLst/>
              <a:gdLst/>
              <a:ahLst/>
              <a:cxnLst/>
              <a:rect l="l" t="t" r="r" b="b"/>
              <a:pathLst>
                <a:path w="161290" h="91440">
                  <a:moveTo>
                    <a:pt x="160900" y="0"/>
                  </a:moveTo>
                  <a:lnTo>
                    <a:pt x="0" y="0"/>
                  </a:lnTo>
                  <a:lnTo>
                    <a:pt x="0" y="91075"/>
                  </a:lnTo>
                  <a:lnTo>
                    <a:pt x="160900" y="0"/>
                  </a:lnTo>
                  <a:close/>
                </a:path>
                <a:path w="161290" h="91440">
                  <a:moveTo>
                    <a:pt x="160900" y="0"/>
                  </a:moveTo>
                  <a:lnTo>
                    <a:pt x="0" y="91075"/>
                  </a:lnTo>
                  <a:lnTo>
                    <a:pt x="160900" y="91075"/>
                  </a:lnTo>
                  <a:lnTo>
                    <a:pt x="160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1070410" y="12530656"/>
              <a:ext cx="161290" cy="91440"/>
            </a:xfrm>
            <a:custGeom>
              <a:avLst/>
              <a:gdLst/>
              <a:ahLst/>
              <a:cxnLst/>
              <a:rect l="l" t="t" r="r" b="b"/>
              <a:pathLst>
                <a:path w="161290" h="91440">
                  <a:moveTo>
                    <a:pt x="0" y="0"/>
                  </a:moveTo>
                  <a:lnTo>
                    <a:pt x="0" y="91075"/>
                  </a:lnTo>
                  <a:lnTo>
                    <a:pt x="160900" y="0"/>
                  </a:lnTo>
                  <a:lnTo>
                    <a:pt x="0" y="0"/>
                  </a:lnTo>
                  <a:close/>
                </a:path>
                <a:path w="161290" h="91440">
                  <a:moveTo>
                    <a:pt x="0" y="91075"/>
                  </a:moveTo>
                  <a:lnTo>
                    <a:pt x="160900" y="0"/>
                  </a:lnTo>
                  <a:lnTo>
                    <a:pt x="160900" y="91075"/>
                  </a:lnTo>
                  <a:lnTo>
                    <a:pt x="0" y="9107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1189820" y="12591373"/>
              <a:ext cx="727710" cy="127000"/>
            </a:xfrm>
            <a:custGeom>
              <a:avLst/>
              <a:gdLst/>
              <a:ahLst/>
              <a:cxnLst/>
              <a:rect l="l" t="t" r="r" b="b"/>
              <a:pathLst>
                <a:path w="727709" h="127000">
                  <a:moveTo>
                    <a:pt x="47561" y="126493"/>
                  </a:moveTo>
                  <a:lnTo>
                    <a:pt x="47561" y="0"/>
                  </a:lnTo>
                </a:path>
                <a:path w="727709" h="127000">
                  <a:moveTo>
                    <a:pt x="333943" y="126493"/>
                  </a:moveTo>
                  <a:lnTo>
                    <a:pt x="333943" y="0"/>
                  </a:lnTo>
                </a:path>
                <a:path w="727709" h="127000">
                  <a:moveTo>
                    <a:pt x="0" y="30358"/>
                  </a:moveTo>
                  <a:lnTo>
                    <a:pt x="381505" y="30358"/>
                  </a:lnTo>
                </a:path>
                <a:path w="727709" h="127000">
                  <a:moveTo>
                    <a:pt x="77920" y="0"/>
                  </a:moveTo>
                  <a:lnTo>
                    <a:pt x="18215" y="59705"/>
                  </a:lnTo>
                </a:path>
                <a:path w="727709" h="127000">
                  <a:moveTo>
                    <a:pt x="304597" y="59705"/>
                  </a:moveTo>
                  <a:lnTo>
                    <a:pt x="364302" y="0"/>
                  </a:lnTo>
                </a:path>
                <a:path w="727709" h="127000">
                  <a:moveTo>
                    <a:pt x="333943" y="126493"/>
                  </a:moveTo>
                  <a:lnTo>
                    <a:pt x="333943" y="0"/>
                  </a:lnTo>
                </a:path>
                <a:path w="727709" h="127000">
                  <a:moveTo>
                    <a:pt x="680031" y="126493"/>
                  </a:moveTo>
                  <a:lnTo>
                    <a:pt x="680031" y="0"/>
                  </a:lnTo>
                </a:path>
                <a:path w="727709" h="127000">
                  <a:moveTo>
                    <a:pt x="286382" y="30358"/>
                  </a:moveTo>
                  <a:lnTo>
                    <a:pt x="727593" y="30358"/>
                  </a:lnTo>
                </a:path>
                <a:path w="727709" h="127000">
                  <a:moveTo>
                    <a:pt x="364302" y="0"/>
                  </a:moveTo>
                  <a:lnTo>
                    <a:pt x="304597" y="59705"/>
                  </a:lnTo>
                </a:path>
                <a:path w="727709" h="127000">
                  <a:moveTo>
                    <a:pt x="650684" y="59705"/>
                  </a:moveTo>
                  <a:lnTo>
                    <a:pt x="70937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85" name="object 4285"/>
          <p:cNvSpPr txBox="1"/>
          <p:nvPr/>
        </p:nvSpPr>
        <p:spPr>
          <a:xfrm>
            <a:off x="10738946" y="12509578"/>
            <a:ext cx="106108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42265" algn="l"/>
                <a:tab pos="862330" algn="l"/>
              </a:tabLst>
            </a:pPr>
            <a:r>
              <a:rPr sz="650" spc="-5" dirty="0">
                <a:latin typeface="Arial MT"/>
                <a:cs typeface="Arial MT"/>
              </a:rPr>
              <a:t>182</a:t>
            </a:r>
            <a:r>
              <a:rPr sz="650" dirty="0">
                <a:latin typeface="Arial MT"/>
                <a:cs typeface="Arial MT"/>
              </a:rPr>
              <a:t>0	</a:t>
            </a:r>
            <a:r>
              <a:rPr sz="650" spc="-5" dirty="0">
                <a:latin typeface="Arial MT"/>
                <a:cs typeface="Arial MT"/>
              </a:rPr>
              <a:t>73</a:t>
            </a:r>
            <a:r>
              <a:rPr sz="650" dirty="0">
                <a:latin typeface="Arial MT"/>
                <a:cs typeface="Arial MT"/>
              </a:rPr>
              <a:t>0  </a:t>
            </a:r>
            <a:r>
              <a:rPr sz="650" spc="-30" dirty="0">
                <a:latin typeface="Arial MT"/>
                <a:cs typeface="Arial MT"/>
              </a:rPr>
              <a:t> </a:t>
            </a:r>
            <a:r>
              <a:rPr sz="650" spc="-5" dirty="0">
                <a:latin typeface="Arial MT"/>
                <a:cs typeface="Arial MT"/>
              </a:rPr>
              <a:t>120</a:t>
            </a:r>
            <a:r>
              <a:rPr sz="650" dirty="0">
                <a:latin typeface="Arial MT"/>
                <a:cs typeface="Arial MT"/>
              </a:rPr>
              <a:t>0	</a:t>
            </a:r>
            <a:r>
              <a:rPr sz="650" spc="-5" dirty="0">
                <a:latin typeface="Arial MT"/>
                <a:cs typeface="Arial MT"/>
              </a:rPr>
              <a:t>1450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86" name="object 4286"/>
          <p:cNvSpPr/>
          <p:nvPr/>
        </p:nvSpPr>
        <p:spPr>
          <a:xfrm>
            <a:off x="11822290" y="12591373"/>
            <a:ext cx="565785" cy="127000"/>
          </a:xfrm>
          <a:custGeom>
            <a:avLst/>
            <a:gdLst/>
            <a:ahLst/>
            <a:cxnLst/>
            <a:rect l="l" t="t" r="r" b="b"/>
            <a:pathLst>
              <a:path w="565784" h="127000">
                <a:moveTo>
                  <a:pt x="47561" y="109290"/>
                </a:moveTo>
                <a:lnTo>
                  <a:pt x="47561" y="0"/>
                </a:lnTo>
              </a:path>
              <a:path w="565784" h="127000">
                <a:moveTo>
                  <a:pt x="518119" y="126493"/>
                </a:moveTo>
                <a:lnTo>
                  <a:pt x="518119" y="0"/>
                </a:lnTo>
              </a:path>
              <a:path w="565784" h="127000">
                <a:moveTo>
                  <a:pt x="0" y="30358"/>
                </a:moveTo>
                <a:lnTo>
                  <a:pt x="565680" y="30358"/>
                </a:lnTo>
              </a:path>
              <a:path w="565784" h="127000">
                <a:moveTo>
                  <a:pt x="76908" y="0"/>
                </a:moveTo>
                <a:lnTo>
                  <a:pt x="18215" y="59705"/>
                </a:lnTo>
              </a:path>
              <a:path w="565784" h="127000">
                <a:moveTo>
                  <a:pt x="488772" y="59705"/>
                </a:moveTo>
                <a:lnTo>
                  <a:pt x="54847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object 4287"/>
          <p:cNvSpPr txBox="1"/>
          <p:nvPr/>
        </p:nvSpPr>
        <p:spPr>
          <a:xfrm>
            <a:off x="11996801" y="12509578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1975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88" name="object 4288"/>
          <p:cNvSpPr/>
          <p:nvPr/>
        </p:nvSpPr>
        <p:spPr>
          <a:xfrm>
            <a:off x="12292848" y="12591373"/>
            <a:ext cx="662305" cy="127000"/>
          </a:xfrm>
          <a:custGeom>
            <a:avLst/>
            <a:gdLst/>
            <a:ahLst/>
            <a:cxnLst/>
            <a:rect l="l" t="t" r="r" b="b"/>
            <a:pathLst>
              <a:path w="662304" h="127000">
                <a:moveTo>
                  <a:pt x="333943" y="126493"/>
                </a:moveTo>
                <a:lnTo>
                  <a:pt x="333943" y="0"/>
                </a:lnTo>
              </a:path>
              <a:path w="662304" h="127000">
                <a:moveTo>
                  <a:pt x="47561" y="126493"/>
                </a:moveTo>
                <a:lnTo>
                  <a:pt x="47561" y="0"/>
                </a:lnTo>
              </a:path>
              <a:path w="662304" h="127000">
                <a:moveTo>
                  <a:pt x="381505" y="30358"/>
                </a:moveTo>
                <a:lnTo>
                  <a:pt x="0" y="30358"/>
                </a:lnTo>
              </a:path>
              <a:path w="662304" h="127000">
                <a:moveTo>
                  <a:pt x="304597" y="59705"/>
                </a:moveTo>
                <a:lnTo>
                  <a:pt x="363290" y="0"/>
                </a:lnTo>
              </a:path>
              <a:path w="662304" h="127000">
                <a:moveTo>
                  <a:pt x="77920" y="0"/>
                </a:moveTo>
                <a:lnTo>
                  <a:pt x="18215" y="59705"/>
                </a:lnTo>
              </a:path>
              <a:path w="662304" h="127000">
                <a:moveTo>
                  <a:pt x="333943" y="126493"/>
                </a:moveTo>
                <a:lnTo>
                  <a:pt x="333943" y="0"/>
                </a:lnTo>
              </a:path>
              <a:path w="662304" h="127000">
                <a:moveTo>
                  <a:pt x="614254" y="126493"/>
                </a:moveTo>
                <a:lnTo>
                  <a:pt x="614254" y="0"/>
                </a:lnTo>
              </a:path>
              <a:path w="662304" h="127000">
                <a:moveTo>
                  <a:pt x="286382" y="30358"/>
                </a:moveTo>
                <a:lnTo>
                  <a:pt x="661816" y="30358"/>
                </a:lnTo>
              </a:path>
              <a:path w="662304" h="127000">
                <a:moveTo>
                  <a:pt x="363290" y="0"/>
                </a:moveTo>
                <a:lnTo>
                  <a:pt x="304597" y="59705"/>
                </a:lnTo>
              </a:path>
              <a:path w="662304" h="127000">
                <a:moveTo>
                  <a:pt x="583895" y="59705"/>
                </a:moveTo>
                <a:lnTo>
                  <a:pt x="6436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object 4289"/>
          <p:cNvSpPr txBox="1"/>
          <p:nvPr/>
        </p:nvSpPr>
        <p:spPr>
          <a:xfrm>
            <a:off x="12376283" y="12509578"/>
            <a:ext cx="4933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1200</a:t>
            </a:r>
            <a:r>
              <a:rPr sz="650" spc="170" dirty="0">
                <a:latin typeface="Arial MT"/>
                <a:cs typeface="Arial MT"/>
              </a:rPr>
              <a:t>  </a:t>
            </a:r>
            <a:r>
              <a:rPr sz="650" spc="-5" dirty="0">
                <a:latin typeface="Arial MT"/>
                <a:cs typeface="Arial MT"/>
              </a:rPr>
              <a:t>1175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90" name="object 4290"/>
          <p:cNvSpPr/>
          <p:nvPr/>
        </p:nvSpPr>
        <p:spPr>
          <a:xfrm>
            <a:off x="4767977" y="10026076"/>
            <a:ext cx="1175385" cy="229235"/>
          </a:xfrm>
          <a:custGeom>
            <a:avLst/>
            <a:gdLst/>
            <a:ahLst/>
            <a:cxnLst/>
            <a:rect l="l" t="t" r="r" b="b"/>
            <a:pathLst>
              <a:path w="1175385" h="229234">
                <a:moveTo>
                  <a:pt x="840931" y="228701"/>
                </a:moveTo>
                <a:lnTo>
                  <a:pt x="840931" y="52621"/>
                </a:lnTo>
              </a:path>
              <a:path w="1175385" h="229234">
                <a:moveTo>
                  <a:pt x="1127313" y="228701"/>
                </a:moveTo>
                <a:lnTo>
                  <a:pt x="1127313" y="52621"/>
                </a:lnTo>
              </a:path>
              <a:path w="1175385" h="229234">
                <a:moveTo>
                  <a:pt x="793369" y="81968"/>
                </a:moveTo>
                <a:lnTo>
                  <a:pt x="1174875" y="81968"/>
                </a:lnTo>
              </a:path>
              <a:path w="1175385" h="229234">
                <a:moveTo>
                  <a:pt x="871290" y="52621"/>
                </a:moveTo>
                <a:lnTo>
                  <a:pt x="811584" y="112326"/>
                </a:lnTo>
              </a:path>
              <a:path w="1175385" h="229234">
                <a:moveTo>
                  <a:pt x="1097967" y="112326"/>
                </a:moveTo>
                <a:lnTo>
                  <a:pt x="1157672" y="52621"/>
                </a:lnTo>
              </a:path>
              <a:path w="1175385" h="229234">
                <a:moveTo>
                  <a:pt x="840931" y="228701"/>
                </a:moveTo>
                <a:lnTo>
                  <a:pt x="840931" y="52621"/>
                </a:lnTo>
              </a:path>
              <a:path w="1175385" h="229234">
                <a:moveTo>
                  <a:pt x="832835" y="228701"/>
                </a:moveTo>
                <a:lnTo>
                  <a:pt x="832835" y="52621"/>
                </a:lnTo>
              </a:path>
              <a:path w="1175385" h="229234">
                <a:moveTo>
                  <a:pt x="840931" y="81968"/>
                </a:moveTo>
                <a:lnTo>
                  <a:pt x="900636" y="81968"/>
                </a:lnTo>
              </a:path>
              <a:path w="1175385" h="229234">
                <a:moveTo>
                  <a:pt x="832835" y="81968"/>
                </a:moveTo>
                <a:lnTo>
                  <a:pt x="773130" y="81968"/>
                </a:lnTo>
              </a:path>
              <a:path w="1175385" h="229234">
                <a:moveTo>
                  <a:pt x="836883" y="81968"/>
                </a:moveTo>
                <a:lnTo>
                  <a:pt x="862182" y="0"/>
                </a:lnTo>
                <a:lnTo>
                  <a:pt x="977545" y="0"/>
                </a:lnTo>
              </a:path>
              <a:path w="1175385" h="229234">
                <a:moveTo>
                  <a:pt x="840931" y="81968"/>
                </a:moveTo>
                <a:lnTo>
                  <a:pt x="832835" y="81968"/>
                </a:lnTo>
                <a:lnTo>
                  <a:pt x="840931" y="81968"/>
                </a:lnTo>
              </a:path>
              <a:path w="1175385" h="229234">
                <a:moveTo>
                  <a:pt x="871290" y="52621"/>
                </a:moveTo>
                <a:lnTo>
                  <a:pt x="811584" y="112326"/>
                </a:lnTo>
              </a:path>
              <a:path w="1175385" h="229234">
                <a:moveTo>
                  <a:pt x="803489" y="112326"/>
                </a:moveTo>
                <a:lnTo>
                  <a:pt x="863194" y="52621"/>
                </a:lnTo>
              </a:path>
              <a:path w="1175385" h="229234">
                <a:moveTo>
                  <a:pt x="832835" y="228701"/>
                </a:moveTo>
                <a:lnTo>
                  <a:pt x="832835" y="52621"/>
                </a:lnTo>
              </a:path>
              <a:path w="1175385" h="229234">
                <a:moveTo>
                  <a:pt x="47561" y="164948"/>
                </a:moveTo>
                <a:lnTo>
                  <a:pt x="47561" y="52621"/>
                </a:lnTo>
              </a:path>
              <a:path w="1175385" h="229234">
                <a:moveTo>
                  <a:pt x="880397" y="81968"/>
                </a:moveTo>
                <a:lnTo>
                  <a:pt x="0" y="81968"/>
                </a:lnTo>
              </a:path>
              <a:path w="1175385" h="229234">
                <a:moveTo>
                  <a:pt x="803489" y="112326"/>
                </a:moveTo>
                <a:lnTo>
                  <a:pt x="863194" y="52621"/>
                </a:lnTo>
              </a:path>
              <a:path w="1175385" h="229234">
                <a:moveTo>
                  <a:pt x="76908" y="52621"/>
                </a:moveTo>
                <a:lnTo>
                  <a:pt x="17203" y="1123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object 4291"/>
          <p:cNvSpPr txBox="1"/>
          <p:nvPr/>
        </p:nvSpPr>
        <p:spPr>
          <a:xfrm>
            <a:off x="5102376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3295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92" name="object 4292"/>
          <p:cNvSpPr/>
          <p:nvPr/>
        </p:nvSpPr>
        <p:spPr>
          <a:xfrm>
            <a:off x="3980679" y="10078697"/>
            <a:ext cx="882650" cy="112395"/>
          </a:xfrm>
          <a:custGeom>
            <a:avLst/>
            <a:gdLst/>
            <a:ahLst/>
            <a:cxnLst/>
            <a:rect l="l" t="t" r="r" b="b"/>
            <a:pathLst>
              <a:path w="882650" h="112395">
                <a:moveTo>
                  <a:pt x="834859" y="112326"/>
                </a:moveTo>
                <a:lnTo>
                  <a:pt x="834859" y="0"/>
                </a:lnTo>
              </a:path>
              <a:path w="882650" h="112395">
                <a:moveTo>
                  <a:pt x="47561" y="112326"/>
                </a:moveTo>
                <a:lnTo>
                  <a:pt x="47561" y="0"/>
                </a:lnTo>
              </a:path>
              <a:path w="882650" h="112395">
                <a:moveTo>
                  <a:pt x="882421" y="29346"/>
                </a:moveTo>
                <a:lnTo>
                  <a:pt x="0" y="29346"/>
                </a:lnTo>
              </a:path>
              <a:path w="882650" h="112395">
                <a:moveTo>
                  <a:pt x="804501" y="59705"/>
                </a:moveTo>
                <a:lnTo>
                  <a:pt x="864206" y="0"/>
                </a:lnTo>
              </a:path>
              <a:path w="882650" h="112395">
                <a:moveTo>
                  <a:pt x="77920" y="0"/>
                </a:moveTo>
                <a:lnTo>
                  <a:pt x="18215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object 4293"/>
          <p:cNvSpPr txBox="1"/>
          <p:nvPr/>
        </p:nvSpPr>
        <p:spPr>
          <a:xfrm>
            <a:off x="4317102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3300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94" name="object 4294"/>
          <p:cNvSpPr/>
          <p:nvPr/>
        </p:nvSpPr>
        <p:spPr>
          <a:xfrm>
            <a:off x="3215644" y="10078697"/>
            <a:ext cx="861694" cy="112395"/>
          </a:xfrm>
          <a:custGeom>
            <a:avLst/>
            <a:gdLst/>
            <a:ahLst/>
            <a:cxnLst/>
            <a:rect l="l" t="t" r="r" b="b"/>
            <a:pathLst>
              <a:path w="861695" h="112395">
                <a:moveTo>
                  <a:pt x="812596" y="112326"/>
                </a:moveTo>
                <a:lnTo>
                  <a:pt x="812596" y="0"/>
                </a:lnTo>
              </a:path>
              <a:path w="861695" h="112395">
                <a:moveTo>
                  <a:pt x="47561" y="112326"/>
                </a:moveTo>
                <a:lnTo>
                  <a:pt x="47561" y="0"/>
                </a:lnTo>
              </a:path>
              <a:path w="861695" h="112395">
                <a:moveTo>
                  <a:pt x="861170" y="29346"/>
                </a:moveTo>
                <a:lnTo>
                  <a:pt x="0" y="29346"/>
                </a:lnTo>
              </a:path>
              <a:path w="861695" h="112395">
                <a:moveTo>
                  <a:pt x="783250" y="59705"/>
                </a:moveTo>
                <a:lnTo>
                  <a:pt x="842955" y="0"/>
                </a:lnTo>
              </a:path>
              <a:path w="861695" h="112395">
                <a:moveTo>
                  <a:pt x="77920" y="0"/>
                </a:moveTo>
                <a:lnTo>
                  <a:pt x="18215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object 4295"/>
          <p:cNvSpPr txBox="1"/>
          <p:nvPr/>
        </p:nvSpPr>
        <p:spPr>
          <a:xfrm>
            <a:off x="3540935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3210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296" name="object 4296"/>
          <p:cNvSpPr/>
          <p:nvPr/>
        </p:nvSpPr>
        <p:spPr>
          <a:xfrm>
            <a:off x="2877652" y="10078697"/>
            <a:ext cx="433705" cy="112395"/>
          </a:xfrm>
          <a:custGeom>
            <a:avLst/>
            <a:gdLst/>
            <a:ahLst/>
            <a:cxnLst/>
            <a:rect l="l" t="t" r="r" b="b"/>
            <a:pathLst>
              <a:path w="433704" h="112395">
                <a:moveTo>
                  <a:pt x="385553" y="112326"/>
                </a:moveTo>
                <a:lnTo>
                  <a:pt x="385553" y="0"/>
                </a:lnTo>
              </a:path>
              <a:path w="433704" h="112395">
                <a:moveTo>
                  <a:pt x="47561" y="112326"/>
                </a:moveTo>
                <a:lnTo>
                  <a:pt x="47561" y="0"/>
                </a:lnTo>
              </a:path>
              <a:path w="433704" h="112395">
                <a:moveTo>
                  <a:pt x="433115" y="29346"/>
                </a:moveTo>
                <a:lnTo>
                  <a:pt x="0" y="29346"/>
                </a:lnTo>
              </a:path>
              <a:path w="433704" h="112395">
                <a:moveTo>
                  <a:pt x="356206" y="59705"/>
                </a:moveTo>
                <a:lnTo>
                  <a:pt x="415912" y="0"/>
                </a:lnTo>
              </a:path>
              <a:path w="433704" h="112395">
                <a:moveTo>
                  <a:pt x="76908" y="0"/>
                </a:moveTo>
                <a:lnTo>
                  <a:pt x="17203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object 4297"/>
          <p:cNvSpPr txBox="1"/>
          <p:nvPr/>
        </p:nvSpPr>
        <p:spPr>
          <a:xfrm>
            <a:off x="2986386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1420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298" name="object 4298"/>
          <p:cNvGrpSpPr/>
          <p:nvPr/>
        </p:nvGrpSpPr>
        <p:grpSpPr>
          <a:xfrm>
            <a:off x="2327011" y="10017980"/>
            <a:ext cx="648970" cy="212725"/>
            <a:chOff x="2327011" y="10017980"/>
            <a:chExt cx="648970" cy="212725"/>
          </a:xfrm>
        </p:grpSpPr>
        <p:sp>
          <p:nvSpPr>
            <p:cNvPr id="4299" name="object 4299"/>
            <p:cNvSpPr/>
            <p:nvPr/>
          </p:nvSpPr>
          <p:spPr>
            <a:xfrm>
              <a:off x="2330186" y="10078697"/>
              <a:ext cx="642620" cy="149225"/>
            </a:xfrm>
            <a:custGeom>
              <a:avLst/>
              <a:gdLst/>
              <a:ahLst/>
              <a:cxnLst/>
              <a:rect l="l" t="t" r="r" b="b"/>
              <a:pathLst>
                <a:path w="642619" h="149225">
                  <a:moveTo>
                    <a:pt x="595027" y="148756"/>
                  </a:moveTo>
                  <a:lnTo>
                    <a:pt x="595027" y="0"/>
                  </a:lnTo>
                </a:path>
                <a:path w="642619" h="149225">
                  <a:moveTo>
                    <a:pt x="47561" y="148756"/>
                  </a:moveTo>
                  <a:lnTo>
                    <a:pt x="47561" y="0"/>
                  </a:lnTo>
                </a:path>
                <a:path w="642619" h="149225">
                  <a:moveTo>
                    <a:pt x="642589" y="29346"/>
                  </a:moveTo>
                  <a:lnTo>
                    <a:pt x="0" y="29346"/>
                  </a:lnTo>
                </a:path>
                <a:path w="642619" h="149225">
                  <a:moveTo>
                    <a:pt x="564668" y="59705"/>
                  </a:moveTo>
                  <a:lnTo>
                    <a:pt x="624373" y="0"/>
                  </a:lnTo>
                </a:path>
                <a:path w="642619" h="149225">
                  <a:moveTo>
                    <a:pt x="76908" y="0"/>
                  </a:moveTo>
                  <a:lnTo>
                    <a:pt x="18215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00" name="object 4300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546744" y="10017980"/>
              <a:ext cx="209474" cy="90063"/>
            </a:xfrm>
            <a:prstGeom prst="rect">
              <a:avLst/>
            </a:prstGeom>
          </p:spPr>
        </p:pic>
      </p:grpSp>
      <p:sp>
        <p:nvSpPr>
          <p:cNvPr id="4301" name="object 4301"/>
          <p:cNvSpPr txBox="1"/>
          <p:nvPr/>
        </p:nvSpPr>
        <p:spPr>
          <a:xfrm>
            <a:off x="2546187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2295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02" name="object 4302"/>
          <p:cNvSpPr/>
          <p:nvPr/>
        </p:nvSpPr>
        <p:spPr>
          <a:xfrm>
            <a:off x="2055947" y="10078697"/>
            <a:ext cx="369570" cy="60325"/>
          </a:xfrm>
          <a:custGeom>
            <a:avLst/>
            <a:gdLst/>
            <a:ahLst/>
            <a:cxnLst/>
            <a:rect l="l" t="t" r="r" b="b"/>
            <a:pathLst>
              <a:path w="369569" h="60325">
                <a:moveTo>
                  <a:pt x="321800" y="15179"/>
                </a:moveTo>
                <a:lnTo>
                  <a:pt x="321800" y="0"/>
                </a:lnTo>
              </a:path>
              <a:path w="369569" h="60325">
                <a:moveTo>
                  <a:pt x="47561" y="15179"/>
                </a:moveTo>
                <a:lnTo>
                  <a:pt x="47561" y="0"/>
                </a:lnTo>
              </a:path>
              <a:path w="369569" h="60325">
                <a:moveTo>
                  <a:pt x="369362" y="29346"/>
                </a:moveTo>
                <a:lnTo>
                  <a:pt x="0" y="29346"/>
                </a:lnTo>
              </a:path>
              <a:path w="369569" h="60325">
                <a:moveTo>
                  <a:pt x="292453" y="59705"/>
                </a:moveTo>
                <a:lnTo>
                  <a:pt x="351147" y="0"/>
                </a:lnTo>
              </a:path>
              <a:path w="369569" h="60325">
                <a:moveTo>
                  <a:pt x="77920" y="0"/>
                </a:moveTo>
                <a:lnTo>
                  <a:pt x="18215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object 4303"/>
          <p:cNvSpPr txBox="1"/>
          <p:nvPr/>
        </p:nvSpPr>
        <p:spPr>
          <a:xfrm>
            <a:off x="2133311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1150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304" name="object 4304"/>
          <p:cNvGrpSpPr/>
          <p:nvPr/>
        </p:nvGrpSpPr>
        <p:grpSpPr>
          <a:xfrm>
            <a:off x="5844554" y="9935000"/>
            <a:ext cx="2282825" cy="323215"/>
            <a:chOff x="5844554" y="9935000"/>
            <a:chExt cx="2282825" cy="323215"/>
          </a:xfrm>
        </p:grpSpPr>
        <p:sp>
          <p:nvSpPr>
            <p:cNvPr id="4305" name="object 4305"/>
            <p:cNvSpPr/>
            <p:nvPr/>
          </p:nvSpPr>
          <p:spPr>
            <a:xfrm>
              <a:off x="5847729" y="10026076"/>
              <a:ext cx="953769" cy="229235"/>
            </a:xfrm>
            <a:custGeom>
              <a:avLst/>
              <a:gdLst/>
              <a:ahLst/>
              <a:cxnLst/>
              <a:rect l="l" t="t" r="r" b="b"/>
              <a:pathLst>
                <a:path w="953770" h="229234">
                  <a:moveTo>
                    <a:pt x="333943" y="228701"/>
                  </a:moveTo>
                  <a:lnTo>
                    <a:pt x="333943" y="52621"/>
                  </a:lnTo>
                </a:path>
                <a:path w="953770" h="229234">
                  <a:moveTo>
                    <a:pt x="47561" y="228701"/>
                  </a:moveTo>
                  <a:lnTo>
                    <a:pt x="47561" y="52621"/>
                  </a:lnTo>
                </a:path>
                <a:path w="953770" h="229234">
                  <a:moveTo>
                    <a:pt x="381505" y="81968"/>
                  </a:moveTo>
                  <a:lnTo>
                    <a:pt x="0" y="81968"/>
                  </a:lnTo>
                </a:path>
                <a:path w="953770" h="229234">
                  <a:moveTo>
                    <a:pt x="303585" y="112326"/>
                  </a:moveTo>
                  <a:lnTo>
                    <a:pt x="363290" y="52621"/>
                  </a:lnTo>
                </a:path>
                <a:path w="953770" h="229234">
                  <a:moveTo>
                    <a:pt x="77920" y="52621"/>
                  </a:moveTo>
                  <a:lnTo>
                    <a:pt x="18215" y="112326"/>
                  </a:lnTo>
                </a:path>
                <a:path w="953770" h="229234">
                  <a:moveTo>
                    <a:pt x="333943" y="228701"/>
                  </a:moveTo>
                  <a:lnTo>
                    <a:pt x="333943" y="52621"/>
                  </a:lnTo>
                </a:path>
                <a:path w="953770" h="229234">
                  <a:moveTo>
                    <a:pt x="541393" y="228701"/>
                  </a:moveTo>
                  <a:lnTo>
                    <a:pt x="541393" y="52621"/>
                  </a:lnTo>
                </a:path>
                <a:path w="953770" h="229234">
                  <a:moveTo>
                    <a:pt x="286382" y="81968"/>
                  </a:moveTo>
                  <a:lnTo>
                    <a:pt x="588955" y="81968"/>
                  </a:lnTo>
                </a:path>
                <a:path w="953770" h="229234">
                  <a:moveTo>
                    <a:pt x="363290" y="52621"/>
                  </a:moveTo>
                  <a:lnTo>
                    <a:pt x="303585" y="112326"/>
                  </a:lnTo>
                </a:path>
                <a:path w="953770" h="229234">
                  <a:moveTo>
                    <a:pt x="511035" y="112326"/>
                  </a:moveTo>
                  <a:lnTo>
                    <a:pt x="570740" y="52621"/>
                  </a:lnTo>
                </a:path>
                <a:path w="953770" h="229234">
                  <a:moveTo>
                    <a:pt x="541393" y="67800"/>
                  </a:moveTo>
                  <a:lnTo>
                    <a:pt x="541393" y="52621"/>
                  </a:lnTo>
                </a:path>
                <a:path w="953770" h="229234">
                  <a:moveTo>
                    <a:pt x="620326" y="228701"/>
                  </a:moveTo>
                  <a:lnTo>
                    <a:pt x="620326" y="52621"/>
                  </a:lnTo>
                </a:path>
                <a:path w="953770" h="229234">
                  <a:moveTo>
                    <a:pt x="493832" y="81968"/>
                  </a:moveTo>
                  <a:lnTo>
                    <a:pt x="667887" y="81968"/>
                  </a:lnTo>
                </a:path>
                <a:path w="953770" h="229234">
                  <a:moveTo>
                    <a:pt x="580860" y="81968"/>
                  </a:moveTo>
                  <a:lnTo>
                    <a:pt x="605146" y="0"/>
                  </a:lnTo>
                  <a:lnTo>
                    <a:pt x="767059" y="0"/>
                  </a:lnTo>
                </a:path>
                <a:path w="953770" h="229234">
                  <a:moveTo>
                    <a:pt x="570740" y="52621"/>
                  </a:moveTo>
                  <a:lnTo>
                    <a:pt x="511035" y="112326"/>
                  </a:lnTo>
                </a:path>
                <a:path w="953770" h="229234">
                  <a:moveTo>
                    <a:pt x="589967" y="112326"/>
                  </a:moveTo>
                  <a:lnTo>
                    <a:pt x="649672" y="52621"/>
                  </a:lnTo>
                </a:path>
                <a:path w="953770" h="229234">
                  <a:moveTo>
                    <a:pt x="620326" y="228701"/>
                  </a:moveTo>
                  <a:lnTo>
                    <a:pt x="620326" y="52621"/>
                  </a:lnTo>
                </a:path>
                <a:path w="953770" h="229234">
                  <a:moveTo>
                    <a:pt x="905696" y="228701"/>
                  </a:moveTo>
                  <a:lnTo>
                    <a:pt x="905696" y="52621"/>
                  </a:lnTo>
                </a:path>
                <a:path w="953770" h="229234">
                  <a:moveTo>
                    <a:pt x="571752" y="81968"/>
                  </a:moveTo>
                  <a:lnTo>
                    <a:pt x="953258" y="81968"/>
                  </a:lnTo>
                </a:path>
                <a:path w="953770" h="229234">
                  <a:moveTo>
                    <a:pt x="649672" y="52621"/>
                  </a:moveTo>
                  <a:lnTo>
                    <a:pt x="589967" y="112326"/>
                  </a:lnTo>
                </a:path>
                <a:path w="953770" h="229234">
                  <a:moveTo>
                    <a:pt x="876349" y="112326"/>
                  </a:moveTo>
                  <a:lnTo>
                    <a:pt x="936055" y="526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6509545" y="10017980"/>
              <a:ext cx="202565" cy="90170"/>
            </a:xfrm>
            <a:custGeom>
              <a:avLst/>
              <a:gdLst/>
              <a:ahLst/>
              <a:cxnLst/>
              <a:rect l="l" t="t" r="r" b="b"/>
              <a:pathLst>
                <a:path w="202565" h="90170">
                  <a:moveTo>
                    <a:pt x="202390" y="0"/>
                  </a:moveTo>
                  <a:lnTo>
                    <a:pt x="0" y="0"/>
                  </a:lnTo>
                  <a:lnTo>
                    <a:pt x="0" y="90063"/>
                  </a:lnTo>
                  <a:lnTo>
                    <a:pt x="202390" y="0"/>
                  </a:lnTo>
                  <a:close/>
                </a:path>
                <a:path w="202565" h="90170">
                  <a:moveTo>
                    <a:pt x="202390" y="0"/>
                  </a:moveTo>
                  <a:lnTo>
                    <a:pt x="0" y="90063"/>
                  </a:lnTo>
                  <a:lnTo>
                    <a:pt x="202390" y="90063"/>
                  </a:lnTo>
                  <a:lnTo>
                    <a:pt x="2023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6509545" y="10017980"/>
              <a:ext cx="202565" cy="90170"/>
            </a:xfrm>
            <a:custGeom>
              <a:avLst/>
              <a:gdLst/>
              <a:ahLst/>
              <a:cxnLst/>
              <a:rect l="l" t="t" r="r" b="b"/>
              <a:pathLst>
                <a:path w="202565" h="90170">
                  <a:moveTo>
                    <a:pt x="0" y="0"/>
                  </a:moveTo>
                  <a:lnTo>
                    <a:pt x="0" y="90063"/>
                  </a:lnTo>
                  <a:lnTo>
                    <a:pt x="202390" y="0"/>
                  </a:lnTo>
                  <a:lnTo>
                    <a:pt x="0" y="0"/>
                  </a:lnTo>
                  <a:close/>
                </a:path>
                <a:path w="202565" h="90170">
                  <a:moveTo>
                    <a:pt x="0" y="90063"/>
                  </a:moveTo>
                  <a:lnTo>
                    <a:pt x="202390" y="0"/>
                  </a:lnTo>
                  <a:lnTo>
                    <a:pt x="202390" y="90063"/>
                  </a:lnTo>
                  <a:lnTo>
                    <a:pt x="0" y="9006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6705864" y="10078697"/>
              <a:ext cx="381635" cy="176530"/>
            </a:xfrm>
            <a:custGeom>
              <a:avLst/>
              <a:gdLst/>
              <a:ahLst/>
              <a:cxnLst/>
              <a:rect l="l" t="t" r="r" b="b"/>
              <a:pathLst>
                <a:path w="381634" h="176529">
                  <a:moveTo>
                    <a:pt x="47561" y="176079"/>
                  </a:moveTo>
                  <a:lnTo>
                    <a:pt x="47561" y="0"/>
                  </a:lnTo>
                </a:path>
                <a:path w="381634" h="176529">
                  <a:moveTo>
                    <a:pt x="333943" y="176079"/>
                  </a:moveTo>
                  <a:lnTo>
                    <a:pt x="333943" y="0"/>
                  </a:lnTo>
                </a:path>
                <a:path w="381634" h="176529">
                  <a:moveTo>
                    <a:pt x="0" y="29346"/>
                  </a:moveTo>
                  <a:lnTo>
                    <a:pt x="381505" y="29346"/>
                  </a:lnTo>
                </a:path>
                <a:path w="381634" h="176529">
                  <a:moveTo>
                    <a:pt x="77920" y="0"/>
                  </a:moveTo>
                  <a:lnTo>
                    <a:pt x="18215" y="59705"/>
                  </a:lnTo>
                </a:path>
                <a:path w="381634" h="176529">
                  <a:moveTo>
                    <a:pt x="304597" y="59705"/>
                  </a:moveTo>
                  <a:lnTo>
                    <a:pt x="3632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6795927" y="10017980"/>
              <a:ext cx="201930" cy="90170"/>
            </a:xfrm>
            <a:custGeom>
              <a:avLst/>
              <a:gdLst/>
              <a:ahLst/>
              <a:cxnLst/>
              <a:rect l="l" t="t" r="r" b="b"/>
              <a:pathLst>
                <a:path w="201929" h="90170">
                  <a:moveTo>
                    <a:pt x="201378" y="0"/>
                  </a:moveTo>
                  <a:lnTo>
                    <a:pt x="0" y="0"/>
                  </a:lnTo>
                  <a:lnTo>
                    <a:pt x="0" y="90063"/>
                  </a:lnTo>
                  <a:lnTo>
                    <a:pt x="201378" y="0"/>
                  </a:lnTo>
                  <a:close/>
                </a:path>
                <a:path w="201929" h="90170">
                  <a:moveTo>
                    <a:pt x="201378" y="0"/>
                  </a:moveTo>
                  <a:lnTo>
                    <a:pt x="0" y="90063"/>
                  </a:lnTo>
                  <a:lnTo>
                    <a:pt x="201378" y="90063"/>
                  </a:lnTo>
                  <a:lnTo>
                    <a:pt x="2013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6795927" y="10017980"/>
              <a:ext cx="201930" cy="90170"/>
            </a:xfrm>
            <a:custGeom>
              <a:avLst/>
              <a:gdLst/>
              <a:ahLst/>
              <a:cxnLst/>
              <a:rect l="l" t="t" r="r" b="b"/>
              <a:pathLst>
                <a:path w="201929" h="90170">
                  <a:moveTo>
                    <a:pt x="0" y="0"/>
                  </a:moveTo>
                  <a:lnTo>
                    <a:pt x="0" y="90063"/>
                  </a:lnTo>
                  <a:lnTo>
                    <a:pt x="201378" y="0"/>
                  </a:lnTo>
                  <a:lnTo>
                    <a:pt x="0" y="0"/>
                  </a:lnTo>
                  <a:close/>
                </a:path>
                <a:path w="201929" h="90170">
                  <a:moveTo>
                    <a:pt x="0" y="90063"/>
                  </a:moveTo>
                  <a:lnTo>
                    <a:pt x="201378" y="0"/>
                  </a:lnTo>
                  <a:lnTo>
                    <a:pt x="201378" y="90063"/>
                  </a:lnTo>
                  <a:lnTo>
                    <a:pt x="0" y="9006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6992246" y="10078697"/>
              <a:ext cx="381635" cy="176530"/>
            </a:xfrm>
            <a:custGeom>
              <a:avLst/>
              <a:gdLst/>
              <a:ahLst/>
              <a:cxnLst/>
              <a:rect l="l" t="t" r="r" b="b"/>
              <a:pathLst>
                <a:path w="381634" h="176529">
                  <a:moveTo>
                    <a:pt x="47561" y="176079"/>
                  </a:moveTo>
                  <a:lnTo>
                    <a:pt x="47561" y="0"/>
                  </a:lnTo>
                </a:path>
                <a:path w="381634" h="176529">
                  <a:moveTo>
                    <a:pt x="333943" y="176079"/>
                  </a:moveTo>
                  <a:lnTo>
                    <a:pt x="333943" y="0"/>
                  </a:lnTo>
                </a:path>
                <a:path w="381634" h="176529">
                  <a:moveTo>
                    <a:pt x="0" y="29346"/>
                  </a:moveTo>
                  <a:lnTo>
                    <a:pt x="381505" y="29346"/>
                  </a:lnTo>
                </a:path>
                <a:path w="381634" h="176529">
                  <a:moveTo>
                    <a:pt x="76908" y="0"/>
                  </a:moveTo>
                  <a:lnTo>
                    <a:pt x="18215" y="59705"/>
                  </a:lnTo>
                </a:path>
                <a:path w="381634" h="176529">
                  <a:moveTo>
                    <a:pt x="303585" y="59705"/>
                  </a:moveTo>
                  <a:lnTo>
                    <a:pt x="36329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7082309" y="10017980"/>
              <a:ext cx="201930" cy="90170"/>
            </a:xfrm>
            <a:custGeom>
              <a:avLst/>
              <a:gdLst/>
              <a:ahLst/>
              <a:cxnLst/>
              <a:rect l="l" t="t" r="r" b="b"/>
              <a:pathLst>
                <a:path w="201929" h="90170">
                  <a:moveTo>
                    <a:pt x="201378" y="0"/>
                  </a:moveTo>
                  <a:lnTo>
                    <a:pt x="0" y="0"/>
                  </a:lnTo>
                  <a:lnTo>
                    <a:pt x="0" y="90063"/>
                  </a:lnTo>
                  <a:lnTo>
                    <a:pt x="201378" y="0"/>
                  </a:lnTo>
                  <a:close/>
                </a:path>
                <a:path w="201929" h="90170">
                  <a:moveTo>
                    <a:pt x="201378" y="0"/>
                  </a:moveTo>
                  <a:lnTo>
                    <a:pt x="0" y="90063"/>
                  </a:lnTo>
                  <a:lnTo>
                    <a:pt x="201378" y="90063"/>
                  </a:lnTo>
                  <a:lnTo>
                    <a:pt x="2013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7082310" y="10017980"/>
              <a:ext cx="201930" cy="90170"/>
            </a:xfrm>
            <a:custGeom>
              <a:avLst/>
              <a:gdLst/>
              <a:ahLst/>
              <a:cxnLst/>
              <a:rect l="l" t="t" r="r" b="b"/>
              <a:pathLst>
                <a:path w="201929" h="90170">
                  <a:moveTo>
                    <a:pt x="0" y="0"/>
                  </a:moveTo>
                  <a:lnTo>
                    <a:pt x="0" y="90063"/>
                  </a:lnTo>
                  <a:lnTo>
                    <a:pt x="201378" y="0"/>
                  </a:lnTo>
                  <a:lnTo>
                    <a:pt x="0" y="0"/>
                  </a:lnTo>
                  <a:close/>
                </a:path>
                <a:path w="201929" h="90170">
                  <a:moveTo>
                    <a:pt x="0" y="90063"/>
                  </a:moveTo>
                  <a:lnTo>
                    <a:pt x="201378" y="0"/>
                  </a:lnTo>
                  <a:lnTo>
                    <a:pt x="201378" y="90063"/>
                  </a:lnTo>
                  <a:lnTo>
                    <a:pt x="0" y="9006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7278628" y="10026076"/>
              <a:ext cx="845185" cy="229235"/>
            </a:xfrm>
            <a:custGeom>
              <a:avLst/>
              <a:gdLst/>
              <a:ahLst/>
              <a:cxnLst/>
              <a:rect l="l" t="t" r="r" b="b"/>
              <a:pathLst>
                <a:path w="845184" h="229234">
                  <a:moveTo>
                    <a:pt x="47561" y="228701"/>
                  </a:moveTo>
                  <a:lnTo>
                    <a:pt x="47561" y="52621"/>
                  </a:lnTo>
                </a:path>
                <a:path w="845184" h="229234">
                  <a:moveTo>
                    <a:pt x="332932" y="228701"/>
                  </a:moveTo>
                  <a:lnTo>
                    <a:pt x="332932" y="52621"/>
                  </a:lnTo>
                </a:path>
                <a:path w="845184" h="229234">
                  <a:moveTo>
                    <a:pt x="0" y="81968"/>
                  </a:moveTo>
                  <a:lnTo>
                    <a:pt x="381505" y="81968"/>
                  </a:lnTo>
                </a:path>
                <a:path w="845184" h="229234">
                  <a:moveTo>
                    <a:pt x="76908" y="52621"/>
                  </a:moveTo>
                  <a:lnTo>
                    <a:pt x="17203" y="112326"/>
                  </a:lnTo>
                </a:path>
                <a:path w="845184" h="229234">
                  <a:moveTo>
                    <a:pt x="303585" y="112326"/>
                  </a:moveTo>
                  <a:lnTo>
                    <a:pt x="363290" y="52621"/>
                  </a:lnTo>
                </a:path>
                <a:path w="845184" h="229234">
                  <a:moveTo>
                    <a:pt x="332932" y="228701"/>
                  </a:moveTo>
                  <a:lnTo>
                    <a:pt x="332932" y="52621"/>
                  </a:lnTo>
                </a:path>
                <a:path w="845184" h="229234">
                  <a:moveTo>
                    <a:pt x="619314" y="228701"/>
                  </a:moveTo>
                  <a:lnTo>
                    <a:pt x="619314" y="52621"/>
                  </a:lnTo>
                </a:path>
                <a:path w="845184" h="229234">
                  <a:moveTo>
                    <a:pt x="285370" y="81968"/>
                  </a:moveTo>
                  <a:lnTo>
                    <a:pt x="666875" y="81968"/>
                  </a:lnTo>
                </a:path>
                <a:path w="845184" h="229234">
                  <a:moveTo>
                    <a:pt x="363290" y="52621"/>
                  </a:moveTo>
                  <a:lnTo>
                    <a:pt x="303585" y="112326"/>
                  </a:lnTo>
                </a:path>
                <a:path w="845184" h="229234">
                  <a:moveTo>
                    <a:pt x="589967" y="112326"/>
                  </a:moveTo>
                  <a:lnTo>
                    <a:pt x="649672" y="52621"/>
                  </a:lnTo>
                </a:path>
                <a:path w="845184" h="229234">
                  <a:moveTo>
                    <a:pt x="619314" y="228701"/>
                  </a:moveTo>
                  <a:lnTo>
                    <a:pt x="619314" y="52621"/>
                  </a:lnTo>
                </a:path>
                <a:path w="845184" h="229234">
                  <a:moveTo>
                    <a:pt x="698246" y="228701"/>
                  </a:moveTo>
                  <a:lnTo>
                    <a:pt x="698246" y="52621"/>
                  </a:lnTo>
                </a:path>
                <a:path w="845184" h="229234">
                  <a:moveTo>
                    <a:pt x="571752" y="81968"/>
                  </a:moveTo>
                  <a:lnTo>
                    <a:pt x="745808" y="81968"/>
                  </a:lnTo>
                </a:path>
                <a:path w="845184" h="229234">
                  <a:moveTo>
                    <a:pt x="658780" y="81968"/>
                  </a:moveTo>
                  <a:lnTo>
                    <a:pt x="683067" y="0"/>
                  </a:lnTo>
                  <a:lnTo>
                    <a:pt x="8449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7961695" y="9935000"/>
              <a:ext cx="161925" cy="91440"/>
            </a:xfrm>
            <a:custGeom>
              <a:avLst/>
              <a:gdLst/>
              <a:ahLst/>
              <a:cxnLst/>
              <a:rect l="l" t="t" r="r" b="b"/>
              <a:pathLst>
                <a:path w="161925" h="91440">
                  <a:moveTo>
                    <a:pt x="161912" y="0"/>
                  </a:moveTo>
                  <a:lnTo>
                    <a:pt x="0" y="0"/>
                  </a:lnTo>
                  <a:lnTo>
                    <a:pt x="0" y="91075"/>
                  </a:lnTo>
                  <a:lnTo>
                    <a:pt x="161912" y="0"/>
                  </a:lnTo>
                  <a:close/>
                </a:path>
                <a:path w="161925" h="91440">
                  <a:moveTo>
                    <a:pt x="161912" y="0"/>
                  </a:moveTo>
                  <a:lnTo>
                    <a:pt x="0" y="91075"/>
                  </a:lnTo>
                  <a:lnTo>
                    <a:pt x="161912" y="91075"/>
                  </a:lnTo>
                  <a:lnTo>
                    <a:pt x="1619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7961695" y="9935000"/>
              <a:ext cx="161925" cy="91440"/>
            </a:xfrm>
            <a:custGeom>
              <a:avLst/>
              <a:gdLst/>
              <a:ahLst/>
              <a:cxnLst/>
              <a:rect l="l" t="t" r="r" b="b"/>
              <a:pathLst>
                <a:path w="161925" h="91440">
                  <a:moveTo>
                    <a:pt x="0" y="0"/>
                  </a:moveTo>
                  <a:lnTo>
                    <a:pt x="0" y="91075"/>
                  </a:lnTo>
                  <a:lnTo>
                    <a:pt x="161912" y="0"/>
                  </a:lnTo>
                  <a:lnTo>
                    <a:pt x="0" y="0"/>
                  </a:lnTo>
                  <a:close/>
                </a:path>
                <a:path w="161925" h="91440">
                  <a:moveTo>
                    <a:pt x="0" y="91075"/>
                  </a:moveTo>
                  <a:lnTo>
                    <a:pt x="161912" y="0"/>
                  </a:lnTo>
                  <a:lnTo>
                    <a:pt x="161912" y="91075"/>
                  </a:lnTo>
                  <a:lnTo>
                    <a:pt x="0" y="9107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17" name="object 4317"/>
          <p:cNvSpPr txBox="1"/>
          <p:nvPr/>
        </p:nvSpPr>
        <p:spPr>
          <a:xfrm>
            <a:off x="7961139" y="9913922"/>
            <a:ext cx="16446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330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318" name="object 4318"/>
          <p:cNvGrpSpPr/>
          <p:nvPr/>
        </p:nvGrpSpPr>
        <p:grpSpPr>
          <a:xfrm>
            <a:off x="7865421" y="10017980"/>
            <a:ext cx="941705" cy="240029"/>
            <a:chOff x="7865421" y="10017980"/>
            <a:chExt cx="941705" cy="240029"/>
          </a:xfrm>
        </p:grpSpPr>
        <p:sp>
          <p:nvSpPr>
            <p:cNvPr id="4319" name="object 4319"/>
            <p:cNvSpPr/>
            <p:nvPr/>
          </p:nvSpPr>
          <p:spPr>
            <a:xfrm>
              <a:off x="7868596" y="10078697"/>
              <a:ext cx="363855" cy="176530"/>
            </a:xfrm>
            <a:custGeom>
              <a:avLst/>
              <a:gdLst/>
              <a:ahLst/>
              <a:cxnLst/>
              <a:rect l="l" t="t" r="r" b="b"/>
              <a:pathLst>
                <a:path w="363854" h="176529">
                  <a:moveTo>
                    <a:pt x="59705" y="0"/>
                  </a:moveTo>
                  <a:lnTo>
                    <a:pt x="0" y="59705"/>
                  </a:lnTo>
                </a:path>
                <a:path w="363854" h="176529">
                  <a:moveTo>
                    <a:pt x="77920" y="59705"/>
                  </a:moveTo>
                  <a:lnTo>
                    <a:pt x="137625" y="0"/>
                  </a:lnTo>
                </a:path>
                <a:path w="363854" h="176529">
                  <a:moveTo>
                    <a:pt x="108278" y="176079"/>
                  </a:moveTo>
                  <a:lnTo>
                    <a:pt x="108278" y="0"/>
                  </a:lnTo>
                </a:path>
                <a:path w="363854" h="176529">
                  <a:moveTo>
                    <a:pt x="315728" y="176079"/>
                  </a:moveTo>
                  <a:lnTo>
                    <a:pt x="315728" y="0"/>
                  </a:lnTo>
                </a:path>
                <a:path w="363854" h="176529">
                  <a:moveTo>
                    <a:pt x="60717" y="29346"/>
                  </a:moveTo>
                  <a:lnTo>
                    <a:pt x="363290" y="29346"/>
                  </a:lnTo>
                </a:path>
                <a:path w="363854" h="176529">
                  <a:moveTo>
                    <a:pt x="137625" y="0"/>
                  </a:moveTo>
                  <a:lnTo>
                    <a:pt x="77920" y="59705"/>
                  </a:lnTo>
                </a:path>
                <a:path w="363854" h="176529">
                  <a:moveTo>
                    <a:pt x="285370" y="59705"/>
                  </a:moveTo>
                  <a:lnTo>
                    <a:pt x="3450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8000149" y="10017980"/>
              <a:ext cx="161290" cy="90170"/>
            </a:xfrm>
            <a:custGeom>
              <a:avLst/>
              <a:gdLst/>
              <a:ahLst/>
              <a:cxnLst/>
              <a:rect l="l" t="t" r="r" b="b"/>
              <a:pathLst>
                <a:path w="161290" h="90170">
                  <a:moveTo>
                    <a:pt x="160900" y="0"/>
                  </a:moveTo>
                  <a:lnTo>
                    <a:pt x="0" y="0"/>
                  </a:lnTo>
                  <a:lnTo>
                    <a:pt x="0" y="90063"/>
                  </a:lnTo>
                  <a:lnTo>
                    <a:pt x="160900" y="0"/>
                  </a:lnTo>
                  <a:close/>
                </a:path>
                <a:path w="161290" h="90170">
                  <a:moveTo>
                    <a:pt x="160900" y="0"/>
                  </a:moveTo>
                  <a:lnTo>
                    <a:pt x="0" y="90063"/>
                  </a:lnTo>
                  <a:lnTo>
                    <a:pt x="160900" y="90063"/>
                  </a:lnTo>
                  <a:lnTo>
                    <a:pt x="160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8000150" y="10017980"/>
              <a:ext cx="161290" cy="90170"/>
            </a:xfrm>
            <a:custGeom>
              <a:avLst/>
              <a:gdLst/>
              <a:ahLst/>
              <a:cxnLst/>
              <a:rect l="l" t="t" r="r" b="b"/>
              <a:pathLst>
                <a:path w="161290" h="90170">
                  <a:moveTo>
                    <a:pt x="0" y="0"/>
                  </a:moveTo>
                  <a:lnTo>
                    <a:pt x="0" y="90063"/>
                  </a:lnTo>
                  <a:lnTo>
                    <a:pt x="160900" y="0"/>
                  </a:lnTo>
                  <a:lnTo>
                    <a:pt x="0" y="0"/>
                  </a:lnTo>
                  <a:close/>
                </a:path>
                <a:path w="161290" h="90170">
                  <a:moveTo>
                    <a:pt x="0" y="90063"/>
                  </a:moveTo>
                  <a:lnTo>
                    <a:pt x="160900" y="0"/>
                  </a:lnTo>
                  <a:lnTo>
                    <a:pt x="160900" y="90063"/>
                  </a:lnTo>
                  <a:lnTo>
                    <a:pt x="0" y="9006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8136763" y="10078697"/>
              <a:ext cx="667385" cy="176530"/>
            </a:xfrm>
            <a:custGeom>
              <a:avLst/>
              <a:gdLst/>
              <a:ahLst/>
              <a:cxnLst/>
              <a:rect l="l" t="t" r="r" b="b"/>
              <a:pathLst>
                <a:path w="667384" h="176529">
                  <a:moveTo>
                    <a:pt x="333943" y="176079"/>
                  </a:moveTo>
                  <a:lnTo>
                    <a:pt x="333943" y="0"/>
                  </a:lnTo>
                </a:path>
                <a:path w="667384" h="176529">
                  <a:moveTo>
                    <a:pt x="47561" y="176079"/>
                  </a:moveTo>
                  <a:lnTo>
                    <a:pt x="47561" y="0"/>
                  </a:lnTo>
                </a:path>
                <a:path w="667384" h="176529">
                  <a:moveTo>
                    <a:pt x="381505" y="29346"/>
                  </a:moveTo>
                  <a:lnTo>
                    <a:pt x="0" y="29346"/>
                  </a:lnTo>
                </a:path>
                <a:path w="667384" h="176529">
                  <a:moveTo>
                    <a:pt x="303585" y="59705"/>
                  </a:moveTo>
                  <a:lnTo>
                    <a:pt x="363290" y="0"/>
                  </a:lnTo>
                </a:path>
                <a:path w="667384" h="176529">
                  <a:moveTo>
                    <a:pt x="76908" y="0"/>
                  </a:moveTo>
                  <a:lnTo>
                    <a:pt x="17203" y="59705"/>
                  </a:lnTo>
                </a:path>
                <a:path w="667384" h="176529">
                  <a:moveTo>
                    <a:pt x="333943" y="176079"/>
                  </a:moveTo>
                  <a:lnTo>
                    <a:pt x="333943" y="0"/>
                  </a:lnTo>
                </a:path>
                <a:path w="667384" h="176529">
                  <a:moveTo>
                    <a:pt x="619314" y="176079"/>
                  </a:moveTo>
                  <a:lnTo>
                    <a:pt x="619314" y="0"/>
                  </a:lnTo>
                </a:path>
                <a:path w="667384" h="176529">
                  <a:moveTo>
                    <a:pt x="285370" y="29346"/>
                  </a:moveTo>
                  <a:lnTo>
                    <a:pt x="666875" y="29346"/>
                  </a:lnTo>
                </a:path>
                <a:path w="667384" h="176529">
                  <a:moveTo>
                    <a:pt x="363290" y="0"/>
                  </a:moveTo>
                  <a:lnTo>
                    <a:pt x="303585" y="59705"/>
                  </a:lnTo>
                </a:path>
                <a:path w="667384" h="176529">
                  <a:moveTo>
                    <a:pt x="589967" y="59705"/>
                  </a:moveTo>
                  <a:lnTo>
                    <a:pt x="6496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23" name="object 4323"/>
          <p:cNvSpPr txBox="1"/>
          <p:nvPr/>
        </p:nvSpPr>
        <p:spPr>
          <a:xfrm>
            <a:off x="5628591" y="9913922"/>
            <a:ext cx="3088005" cy="20891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715"/>
              </a:lnSpc>
              <a:spcBef>
                <a:spcPts val="105"/>
              </a:spcBef>
              <a:tabLst>
                <a:tab pos="835025" algn="l"/>
              </a:tabLst>
            </a:pPr>
            <a:r>
              <a:rPr sz="650" dirty="0">
                <a:latin typeface="Arial MT"/>
                <a:cs typeface="Arial MT"/>
              </a:rPr>
              <a:t>35	</a:t>
            </a:r>
            <a:r>
              <a:rPr sz="650" spc="-5" dirty="0">
                <a:latin typeface="Arial MT"/>
                <a:cs typeface="Arial MT"/>
              </a:rPr>
              <a:t>330</a:t>
            </a:r>
            <a:endParaRPr sz="650">
              <a:latin typeface="Arial MT"/>
              <a:cs typeface="Arial MT"/>
            </a:endParaRPr>
          </a:p>
          <a:p>
            <a:pPr marL="28575">
              <a:lnSpc>
                <a:spcPts val="715"/>
              </a:lnSpc>
              <a:tabLst>
                <a:tab pos="886460" algn="l"/>
                <a:tab pos="2382520" algn="l"/>
              </a:tabLst>
            </a:pPr>
            <a:r>
              <a:rPr sz="650" spc="-5" dirty="0">
                <a:latin typeface="Arial MT"/>
                <a:cs typeface="Arial MT"/>
              </a:rPr>
              <a:t>1200</a:t>
            </a:r>
            <a:r>
              <a:rPr sz="650" spc="220" dirty="0">
                <a:latin typeface="Arial MT"/>
                <a:cs typeface="Arial MT"/>
              </a:rPr>
              <a:t>  </a:t>
            </a:r>
            <a:r>
              <a:rPr sz="650" spc="-5" dirty="0">
                <a:latin typeface="Arial MT"/>
                <a:cs typeface="Arial MT"/>
              </a:rPr>
              <a:t>1200</a:t>
            </a:r>
            <a:r>
              <a:rPr sz="650" spc="170" dirty="0">
                <a:latin typeface="Arial MT"/>
                <a:cs typeface="Arial MT"/>
              </a:rPr>
              <a:t> </a:t>
            </a:r>
            <a:r>
              <a:rPr sz="650" spc="175" dirty="0">
                <a:latin typeface="Arial MT"/>
                <a:cs typeface="Arial MT"/>
              </a:rPr>
              <a:t> </a:t>
            </a:r>
            <a:r>
              <a:rPr sz="650" spc="-5" dirty="0">
                <a:latin typeface="Arial MT"/>
                <a:cs typeface="Arial MT"/>
              </a:rPr>
              <a:t>870	1200</a:t>
            </a:r>
            <a:r>
              <a:rPr sz="650" spc="225" dirty="0">
                <a:latin typeface="Arial MT"/>
                <a:cs typeface="Arial MT"/>
              </a:rPr>
              <a:t>  </a:t>
            </a:r>
            <a:r>
              <a:rPr sz="650" spc="-5" dirty="0">
                <a:latin typeface="Arial MT"/>
                <a:cs typeface="Arial MT"/>
              </a:rPr>
              <a:t>1200</a:t>
            </a:r>
            <a:r>
              <a:rPr sz="650" spc="220" dirty="0">
                <a:latin typeface="Arial MT"/>
                <a:cs typeface="Arial MT"/>
              </a:rPr>
              <a:t> </a:t>
            </a:r>
            <a:r>
              <a:rPr sz="650" spc="225" dirty="0">
                <a:latin typeface="Arial MT"/>
                <a:cs typeface="Arial MT"/>
              </a:rPr>
              <a:t> </a:t>
            </a:r>
            <a:r>
              <a:rPr sz="650" spc="-5" dirty="0">
                <a:latin typeface="Arial MT"/>
                <a:cs typeface="Arial MT"/>
              </a:rPr>
              <a:t>1200</a:t>
            </a:r>
            <a:r>
              <a:rPr sz="650" spc="225" dirty="0">
                <a:latin typeface="Arial MT"/>
                <a:cs typeface="Arial MT"/>
              </a:rPr>
              <a:t>  </a:t>
            </a:r>
            <a:r>
              <a:rPr sz="650" spc="-5" dirty="0">
                <a:latin typeface="Arial MT"/>
                <a:cs typeface="Arial MT"/>
              </a:rPr>
              <a:t>1200</a:t>
            </a:r>
            <a:r>
              <a:rPr sz="650" spc="225" dirty="0">
                <a:latin typeface="Arial MT"/>
                <a:cs typeface="Arial MT"/>
              </a:rPr>
              <a:t>  </a:t>
            </a:r>
            <a:r>
              <a:rPr sz="650" spc="-5" dirty="0">
                <a:latin typeface="Arial MT"/>
                <a:cs typeface="Arial MT"/>
              </a:rPr>
              <a:t>1200	870</a:t>
            </a:r>
            <a:r>
              <a:rPr sz="650" spc="440" dirty="0">
                <a:latin typeface="Arial MT"/>
                <a:cs typeface="Arial MT"/>
              </a:rPr>
              <a:t> </a:t>
            </a:r>
            <a:r>
              <a:rPr sz="650" spc="-5" dirty="0">
                <a:latin typeface="Arial MT"/>
                <a:cs typeface="Arial MT"/>
              </a:rPr>
              <a:t>1200</a:t>
            </a:r>
            <a:r>
              <a:rPr sz="650" spc="200" dirty="0">
                <a:latin typeface="Arial MT"/>
                <a:cs typeface="Arial MT"/>
              </a:rPr>
              <a:t>  </a:t>
            </a:r>
            <a:r>
              <a:rPr sz="650" spc="-5" dirty="0">
                <a:latin typeface="Arial MT"/>
                <a:cs typeface="Arial MT"/>
              </a:rPr>
              <a:t>1200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24" name="object 4324"/>
          <p:cNvSpPr/>
          <p:nvPr/>
        </p:nvSpPr>
        <p:spPr>
          <a:xfrm>
            <a:off x="8696373" y="9965359"/>
            <a:ext cx="221615" cy="142875"/>
          </a:xfrm>
          <a:custGeom>
            <a:avLst/>
            <a:gdLst/>
            <a:ahLst/>
            <a:cxnLst/>
            <a:rect l="l" t="t" r="r" b="b"/>
            <a:pathLst>
              <a:path w="221615" h="142875">
                <a:moveTo>
                  <a:pt x="59705" y="128517"/>
                </a:moveTo>
                <a:lnTo>
                  <a:pt x="59705" y="113338"/>
                </a:lnTo>
              </a:path>
              <a:path w="221615" h="142875">
                <a:moveTo>
                  <a:pt x="66788" y="128517"/>
                </a:moveTo>
                <a:lnTo>
                  <a:pt x="66788" y="113338"/>
                </a:lnTo>
              </a:path>
              <a:path w="221615" h="142875">
                <a:moveTo>
                  <a:pt x="59705" y="142685"/>
                </a:moveTo>
                <a:lnTo>
                  <a:pt x="0" y="142685"/>
                </a:lnTo>
              </a:path>
              <a:path w="221615" h="142875">
                <a:moveTo>
                  <a:pt x="66788" y="142685"/>
                </a:moveTo>
                <a:lnTo>
                  <a:pt x="126493" y="142685"/>
                </a:lnTo>
              </a:path>
              <a:path w="221615" h="142875">
                <a:moveTo>
                  <a:pt x="63752" y="142685"/>
                </a:moveTo>
                <a:lnTo>
                  <a:pt x="106254" y="0"/>
                </a:lnTo>
                <a:lnTo>
                  <a:pt x="22161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object 4325"/>
          <p:cNvSpPr txBox="1"/>
          <p:nvPr/>
        </p:nvSpPr>
        <p:spPr>
          <a:xfrm>
            <a:off x="8802070" y="9853205"/>
            <a:ext cx="1181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26" name="object 4326"/>
          <p:cNvSpPr/>
          <p:nvPr/>
        </p:nvSpPr>
        <p:spPr>
          <a:xfrm>
            <a:off x="8715599" y="10078697"/>
            <a:ext cx="882650" cy="176530"/>
          </a:xfrm>
          <a:custGeom>
            <a:avLst/>
            <a:gdLst/>
            <a:ahLst/>
            <a:cxnLst/>
            <a:rect l="l" t="t" r="r" b="b"/>
            <a:pathLst>
              <a:path w="882650" h="176529">
                <a:moveTo>
                  <a:pt x="40478" y="29346"/>
                </a:moveTo>
                <a:lnTo>
                  <a:pt x="47561" y="29346"/>
                </a:lnTo>
                <a:lnTo>
                  <a:pt x="40478" y="29346"/>
                </a:lnTo>
              </a:path>
              <a:path w="882650" h="176529">
                <a:moveTo>
                  <a:pt x="11131" y="59705"/>
                </a:moveTo>
                <a:lnTo>
                  <a:pt x="70836" y="0"/>
                </a:lnTo>
              </a:path>
              <a:path w="882650" h="176529">
                <a:moveTo>
                  <a:pt x="77920" y="0"/>
                </a:moveTo>
                <a:lnTo>
                  <a:pt x="18215" y="59705"/>
                </a:lnTo>
              </a:path>
              <a:path w="882650" h="176529">
                <a:moveTo>
                  <a:pt x="47561" y="176079"/>
                </a:moveTo>
                <a:lnTo>
                  <a:pt x="47561" y="0"/>
                </a:lnTo>
              </a:path>
              <a:path w="882650" h="176529">
                <a:moveTo>
                  <a:pt x="834859" y="112326"/>
                </a:moveTo>
                <a:lnTo>
                  <a:pt x="834859" y="0"/>
                </a:lnTo>
              </a:path>
              <a:path w="882650" h="176529">
                <a:moveTo>
                  <a:pt x="0" y="29346"/>
                </a:moveTo>
                <a:lnTo>
                  <a:pt x="882421" y="29346"/>
                </a:lnTo>
              </a:path>
              <a:path w="882650" h="176529">
                <a:moveTo>
                  <a:pt x="77920" y="0"/>
                </a:moveTo>
                <a:lnTo>
                  <a:pt x="18215" y="59705"/>
                </a:lnTo>
              </a:path>
              <a:path w="882650" h="176529">
                <a:moveTo>
                  <a:pt x="804501" y="59705"/>
                </a:moveTo>
                <a:lnTo>
                  <a:pt x="8642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object 4327"/>
          <p:cNvSpPr txBox="1"/>
          <p:nvPr/>
        </p:nvSpPr>
        <p:spPr>
          <a:xfrm>
            <a:off x="9052022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3300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28" name="object 4328"/>
          <p:cNvSpPr/>
          <p:nvPr/>
        </p:nvSpPr>
        <p:spPr>
          <a:xfrm>
            <a:off x="9502898" y="10078697"/>
            <a:ext cx="889635" cy="112395"/>
          </a:xfrm>
          <a:custGeom>
            <a:avLst/>
            <a:gdLst/>
            <a:ahLst/>
            <a:cxnLst/>
            <a:rect l="l" t="t" r="r" b="b"/>
            <a:pathLst>
              <a:path w="889634" h="112395">
                <a:moveTo>
                  <a:pt x="47561" y="112326"/>
                </a:moveTo>
                <a:lnTo>
                  <a:pt x="47561" y="0"/>
                </a:lnTo>
              </a:path>
              <a:path w="889634" h="112395">
                <a:moveTo>
                  <a:pt x="840931" y="112326"/>
                </a:moveTo>
                <a:lnTo>
                  <a:pt x="840931" y="0"/>
                </a:lnTo>
              </a:path>
              <a:path w="889634" h="112395">
                <a:moveTo>
                  <a:pt x="0" y="29346"/>
                </a:moveTo>
                <a:lnTo>
                  <a:pt x="889505" y="29346"/>
                </a:lnTo>
              </a:path>
              <a:path w="889634" h="112395">
                <a:moveTo>
                  <a:pt x="76908" y="0"/>
                </a:moveTo>
                <a:lnTo>
                  <a:pt x="17203" y="59705"/>
                </a:lnTo>
              </a:path>
              <a:path w="889634" h="112395">
                <a:moveTo>
                  <a:pt x="811584" y="59705"/>
                </a:moveTo>
                <a:lnTo>
                  <a:pt x="87129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object 4329"/>
          <p:cNvSpPr txBox="1"/>
          <p:nvPr/>
        </p:nvSpPr>
        <p:spPr>
          <a:xfrm>
            <a:off x="9842356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3330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30" name="object 4330"/>
          <p:cNvSpPr/>
          <p:nvPr/>
        </p:nvSpPr>
        <p:spPr>
          <a:xfrm>
            <a:off x="10296267" y="10078697"/>
            <a:ext cx="815975" cy="112395"/>
          </a:xfrm>
          <a:custGeom>
            <a:avLst/>
            <a:gdLst/>
            <a:ahLst/>
            <a:cxnLst/>
            <a:rect l="l" t="t" r="r" b="b"/>
            <a:pathLst>
              <a:path w="815975" h="112395">
                <a:moveTo>
                  <a:pt x="47561" y="112326"/>
                </a:moveTo>
                <a:lnTo>
                  <a:pt x="47561" y="0"/>
                </a:lnTo>
              </a:path>
              <a:path w="815975" h="112395">
                <a:moveTo>
                  <a:pt x="768071" y="112326"/>
                </a:moveTo>
                <a:lnTo>
                  <a:pt x="768071" y="0"/>
                </a:lnTo>
              </a:path>
              <a:path w="815975" h="112395">
                <a:moveTo>
                  <a:pt x="0" y="29346"/>
                </a:moveTo>
                <a:lnTo>
                  <a:pt x="815632" y="293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object 4331"/>
          <p:cNvSpPr txBox="1"/>
          <p:nvPr/>
        </p:nvSpPr>
        <p:spPr>
          <a:xfrm>
            <a:off x="10468754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3020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332" name="object 4332"/>
          <p:cNvGrpSpPr/>
          <p:nvPr/>
        </p:nvGrpSpPr>
        <p:grpSpPr>
          <a:xfrm>
            <a:off x="10311307" y="9979387"/>
            <a:ext cx="995044" cy="162560"/>
            <a:chOff x="10311307" y="9979387"/>
            <a:chExt cx="995044" cy="162560"/>
          </a:xfrm>
        </p:grpSpPr>
        <p:sp>
          <p:nvSpPr>
            <p:cNvPr id="4333" name="object 4333"/>
            <p:cNvSpPr/>
            <p:nvPr/>
          </p:nvSpPr>
          <p:spPr>
            <a:xfrm>
              <a:off x="10314482" y="9982562"/>
              <a:ext cx="988694" cy="156210"/>
            </a:xfrm>
            <a:custGeom>
              <a:avLst/>
              <a:gdLst/>
              <a:ahLst/>
              <a:cxnLst/>
              <a:rect l="l" t="t" r="r" b="b"/>
              <a:pathLst>
                <a:path w="988695" h="156209">
                  <a:moveTo>
                    <a:pt x="59705" y="96135"/>
                  </a:moveTo>
                  <a:lnTo>
                    <a:pt x="0" y="155840"/>
                  </a:lnTo>
                </a:path>
                <a:path w="988695" h="156209">
                  <a:moveTo>
                    <a:pt x="719497" y="155840"/>
                  </a:moveTo>
                  <a:lnTo>
                    <a:pt x="779202" y="96135"/>
                  </a:lnTo>
                </a:path>
                <a:path w="988695" h="156209">
                  <a:moveTo>
                    <a:pt x="941114" y="0"/>
                  </a:moveTo>
                  <a:lnTo>
                    <a:pt x="941114" y="155840"/>
                  </a:lnTo>
                </a:path>
                <a:path w="988695" h="156209">
                  <a:moveTo>
                    <a:pt x="749855" y="111314"/>
                  </a:moveTo>
                  <a:lnTo>
                    <a:pt x="749855" y="96135"/>
                  </a:lnTo>
                </a:path>
                <a:path w="988695" h="156209">
                  <a:moveTo>
                    <a:pt x="988676" y="125481"/>
                  </a:moveTo>
                  <a:lnTo>
                    <a:pt x="702294" y="125481"/>
                  </a:lnTo>
                </a:path>
                <a:path w="988695" h="156209">
                  <a:moveTo>
                    <a:pt x="911768" y="155840"/>
                  </a:moveTo>
                  <a:lnTo>
                    <a:pt x="970461" y="96135"/>
                  </a:lnTo>
                </a:path>
                <a:path w="988695" h="156209">
                  <a:moveTo>
                    <a:pt x="779202" y="96135"/>
                  </a:moveTo>
                  <a:lnTo>
                    <a:pt x="719497" y="1558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11078505" y="10017981"/>
              <a:ext cx="161925" cy="90170"/>
            </a:xfrm>
            <a:custGeom>
              <a:avLst/>
              <a:gdLst/>
              <a:ahLst/>
              <a:cxnLst/>
              <a:rect l="l" t="t" r="r" b="b"/>
              <a:pathLst>
                <a:path w="161925" h="90170">
                  <a:moveTo>
                    <a:pt x="161912" y="0"/>
                  </a:moveTo>
                  <a:lnTo>
                    <a:pt x="0" y="0"/>
                  </a:lnTo>
                  <a:lnTo>
                    <a:pt x="0" y="90063"/>
                  </a:lnTo>
                  <a:lnTo>
                    <a:pt x="161912" y="0"/>
                  </a:lnTo>
                  <a:close/>
                </a:path>
                <a:path w="161925" h="90170">
                  <a:moveTo>
                    <a:pt x="161912" y="0"/>
                  </a:moveTo>
                  <a:lnTo>
                    <a:pt x="0" y="90063"/>
                  </a:lnTo>
                  <a:lnTo>
                    <a:pt x="161912" y="90063"/>
                  </a:lnTo>
                  <a:lnTo>
                    <a:pt x="1619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11078506" y="10017981"/>
              <a:ext cx="161925" cy="90170"/>
            </a:xfrm>
            <a:custGeom>
              <a:avLst/>
              <a:gdLst/>
              <a:ahLst/>
              <a:cxnLst/>
              <a:rect l="l" t="t" r="r" b="b"/>
              <a:pathLst>
                <a:path w="161925" h="90170">
                  <a:moveTo>
                    <a:pt x="0" y="0"/>
                  </a:moveTo>
                  <a:lnTo>
                    <a:pt x="0" y="90063"/>
                  </a:lnTo>
                  <a:lnTo>
                    <a:pt x="161912" y="0"/>
                  </a:lnTo>
                  <a:lnTo>
                    <a:pt x="0" y="0"/>
                  </a:lnTo>
                  <a:close/>
                </a:path>
                <a:path w="161925" h="90170">
                  <a:moveTo>
                    <a:pt x="0" y="90063"/>
                  </a:moveTo>
                  <a:lnTo>
                    <a:pt x="161912" y="0"/>
                  </a:lnTo>
                  <a:lnTo>
                    <a:pt x="161912" y="90063"/>
                  </a:lnTo>
                  <a:lnTo>
                    <a:pt x="0" y="9006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36" name="object 4336"/>
          <p:cNvSpPr txBox="1"/>
          <p:nvPr/>
        </p:nvSpPr>
        <p:spPr>
          <a:xfrm>
            <a:off x="11077949" y="9996902"/>
            <a:ext cx="16446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805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37" name="object 4337"/>
          <p:cNvSpPr/>
          <p:nvPr/>
        </p:nvSpPr>
        <p:spPr>
          <a:xfrm>
            <a:off x="11208036" y="9982562"/>
            <a:ext cx="709930" cy="156210"/>
          </a:xfrm>
          <a:custGeom>
            <a:avLst/>
            <a:gdLst/>
            <a:ahLst/>
            <a:cxnLst/>
            <a:rect l="l" t="t" r="r" b="b"/>
            <a:pathLst>
              <a:path w="709929" h="156209">
                <a:moveTo>
                  <a:pt x="47561" y="0"/>
                </a:moveTo>
                <a:lnTo>
                  <a:pt x="47561" y="155840"/>
                </a:lnTo>
              </a:path>
              <a:path w="709929" h="156209">
                <a:moveTo>
                  <a:pt x="661816" y="0"/>
                </a:moveTo>
                <a:lnTo>
                  <a:pt x="661816" y="155840"/>
                </a:lnTo>
              </a:path>
              <a:path w="709929" h="156209">
                <a:moveTo>
                  <a:pt x="0" y="125481"/>
                </a:moveTo>
                <a:lnTo>
                  <a:pt x="709377" y="125481"/>
                </a:lnTo>
              </a:path>
              <a:path w="709929" h="156209">
                <a:moveTo>
                  <a:pt x="76908" y="96135"/>
                </a:moveTo>
                <a:lnTo>
                  <a:pt x="18215" y="155840"/>
                </a:lnTo>
              </a:path>
              <a:path w="709929" h="156209">
                <a:moveTo>
                  <a:pt x="632469" y="155840"/>
                </a:moveTo>
                <a:lnTo>
                  <a:pt x="691162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object 4338"/>
          <p:cNvSpPr txBox="1"/>
          <p:nvPr/>
        </p:nvSpPr>
        <p:spPr>
          <a:xfrm>
            <a:off x="11457430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2575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39" name="object 4339"/>
          <p:cNvSpPr/>
          <p:nvPr/>
        </p:nvSpPr>
        <p:spPr>
          <a:xfrm>
            <a:off x="11822290" y="10078697"/>
            <a:ext cx="858519" cy="112395"/>
          </a:xfrm>
          <a:custGeom>
            <a:avLst/>
            <a:gdLst/>
            <a:ahLst/>
            <a:cxnLst/>
            <a:rect l="l" t="t" r="r" b="b"/>
            <a:pathLst>
              <a:path w="858520" h="112395">
                <a:moveTo>
                  <a:pt x="810573" y="112326"/>
                </a:moveTo>
                <a:lnTo>
                  <a:pt x="810573" y="0"/>
                </a:lnTo>
              </a:path>
              <a:path w="858520" h="112395">
                <a:moveTo>
                  <a:pt x="47561" y="112326"/>
                </a:moveTo>
                <a:lnTo>
                  <a:pt x="47561" y="0"/>
                </a:lnTo>
              </a:path>
              <a:path w="858520" h="112395">
                <a:moveTo>
                  <a:pt x="858134" y="29346"/>
                </a:moveTo>
                <a:lnTo>
                  <a:pt x="0" y="29346"/>
                </a:lnTo>
              </a:path>
              <a:path w="858520" h="112395">
                <a:moveTo>
                  <a:pt x="780214" y="59705"/>
                </a:moveTo>
                <a:lnTo>
                  <a:pt x="839919" y="0"/>
                </a:lnTo>
              </a:path>
              <a:path w="858520" h="112395">
                <a:moveTo>
                  <a:pt x="76908" y="0"/>
                </a:moveTo>
                <a:lnTo>
                  <a:pt x="18215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object 4340"/>
          <p:cNvSpPr txBox="1"/>
          <p:nvPr/>
        </p:nvSpPr>
        <p:spPr>
          <a:xfrm>
            <a:off x="12146570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3200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41" name="object 4341"/>
          <p:cNvSpPr/>
          <p:nvPr/>
        </p:nvSpPr>
        <p:spPr>
          <a:xfrm>
            <a:off x="12585301" y="10078697"/>
            <a:ext cx="369570" cy="112395"/>
          </a:xfrm>
          <a:custGeom>
            <a:avLst/>
            <a:gdLst/>
            <a:ahLst/>
            <a:cxnLst/>
            <a:rect l="l" t="t" r="r" b="b"/>
            <a:pathLst>
              <a:path w="369570" h="112395">
                <a:moveTo>
                  <a:pt x="47561" y="112326"/>
                </a:moveTo>
                <a:lnTo>
                  <a:pt x="47561" y="0"/>
                </a:lnTo>
              </a:path>
              <a:path w="369570" h="112395">
                <a:moveTo>
                  <a:pt x="321800" y="112326"/>
                </a:moveTo>
                <a:lnTo>
                  <a:pt x="321800" y="0"/>
                </a:lnTo>
              </a:path>
              <a:path w="369570" h="112395">
                <a:moveTo>
                  <a:pt x="0" y="29346"/>
                </a:moveTo>
                <a:lnTo>
                  <a:pt x="369362" y="29346"/>
                </a:lnTo>
              </a:path>
              <a:path w="369570" h="112395">
                <a:moveTo>
                  <a:pt x="76908" y="0"/>
                </a:moveTo>
                <a:lnTo>
                  <a:pt x="17203" y="59705"/>
                </a:lnTo>
              </a:path>
              <a:path w="369570" h="112395">
                <a:moveTo>
                  <a:pt x="291441" y="59705"/>
                </a:moveTo>
                <a:lnTo>
                  <a:pt x="35114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object 4342"/>
          <p:cNvSpPr txBox="1"/>
          <p:nvPr/>
        </p:nvSpPr>
        <p:spPr>
          <a:xfrm>
            <a:off x="12661653" y="999690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1150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43" name="object 4343"/>
          <p:cNvSpPr/>
          <p:nvPr/>
        </p:nvSpPr>
        <p:spPr>
          <a:xfrm>
            <a:off x="12632863" y="131509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object 4344"/>
          <p:cNvSpPr/>
          <p:nvPr/>
        </p:nvSpPr>
        <p:spPr>
          <a:xfrm>
            <a:off x="12632863" y="128210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object 4345"/>
          <p:cNvSpPr/>
          <p:nvPr/>
        </p:nvSpPr>
        <p:spPr>
          <a:xfrm>
            <a:off x="12632863" y="123272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object 4346"/>
          <p:cNvSpPr/>
          <p:nvPr/>
        </p:nvSpPr>
        <p:spPr>
          <a:xfrm>
            <a:off x="12632863" y="121623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object 4347"/>
          <p:cNvSpPr/>
          <p:nvPr/>
        </p:nvSpPr>
        <p:spPr>
          <a:xfrm>
            <a:off x="12632863" y="119973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object 4348"/>
          <p:cNvSpPr/>
          <p:nvPr/>
        </p:nvSpPr>
        <p:spPr>
          <a:xfrm>
            <a:off x="12632863" y="118324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object 4349"/>
          <p:cNvSpPr/>
          <p:nvPr/>
        </p:nvSpPr>
        <p:spPr>
          <a:xfrm>
            <a:off x="12632863" y="116674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object 4350"/>
          <p:cNvSpPr/>
          <p:nvPr/>
        </p:nvSpPr>
        <p:spPr>
          <a:xfrm>
            <a:off x="12632863" y="1133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object 4351"/>
          <p:cNvSpPr/>
          <p:nvPr/>
        </p:nvSpPr>
        <p:spPr>
          <a:xfrm>
            <a:off x="12632863" y="111736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object 4352"/>
          <p:cNvSpPr/>
          <p:nvPr/>
        </p:nvSpPr>
        <p:spPr>
          <a:xfrm>
            <a:off x="12632863" y="110086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object 4353"/>
          <p:cNvSpPr/>
          <p:nvPr/>
        </p:nvSpPr>
        <p:spPr>
          <a:xfrm>
            <a:off x="12632863" y="108437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object 4354"/>
          <p:cNvSpPr/>
          <p:nvPr/>
        </p:nvSpPr>
        <p:spPr>
          <a:xfrm>
            <a:off x="12632863" y="10678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object 4355"/>
          <p:cNvSpPr/>
          <p:nvPr/>
        </p:nvSpPr>
        <p:spPr>
          <a:xfrm>
            <a:off x="12632863" y="1034990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object 4356"/>
          <p:cNvSpPr/>
          <p:nvPr/>
        </p:nvSpPr>
        <p:spPr>
          <a:xfrm>
            <a:off x="12632863" y="98550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object 4357"/>
          <p:cNvSpPr/>
          <p:nvPr/>
        </p:nvSpPr>
        <p:spPr>
          <a:xfrm>
            <a:off x="12632863" y="969010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object 4358"/>
          <p:cNvSpPr/>
          <p:nvPr/>
        </p:nvSpPr>
        <p:spPr>
          <a:xfrm>
            <a:off x="12632863" y="95261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object 4359"/>
          <p:cNvSpPr/>
          <p:nvPr/>
        </p:nvSpPr>
        <p:spPr>
          <a:xfrm>
            <a:off x="12632863" y="93612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object 4360"/>
          <p:cNvSpPr/>
          <p:nvPr/>
        </p:nvSpPr>
        <p:spPr>
          <a:xfrm>
            <a:off x="12632863" y="87024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object 4361"/>
          <p:cNvSpPr/>
          <p:nvPr/>
        </p:nvSpPr>
        <p:spPr>
          <a:xfrm>
            <a:off x="12632863" y="85374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object 4362"/>
          <p:cNvSpPr/>
          <p:nvPr/>
        </p:nvSpPr>
        <p:spPr>
          <a:xfrm>
            <a:off x="12632863" y="83725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object 4363"/>
          <p:cNvSpPr/>
          <p:nvPr/>
        </p:nvSpPr>
        <p:spPr>
          <a:xfrm>
            <a:off x="12632863" y="8207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object 4364"/>
          <p:cNvSpPr/>
          <p:nvPr/>
        </p:nvSpPr>
        <p:spPr>
          <a:xfrm>
            <a:off x="12632863" y="8042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object 4365"/>
          <p:cNvSpPr/>
          <p:nvPr/>
        </p:nvSpPr>
        <p:spPr>
          <a:xfrm>
            <a:off x="12632863" y="787770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object 4366"/>
          <p:cNvSpPr/>
          <p:nvPr/>
        </p:nvSpPr>
        <p:spPr>
          <a:xfrm>
            <a:off x="12632863" y="77137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object 4367"/>
          <p:cNvSpPr/>
          <p:nvPr/>
        </p:nvSpPr>
        <p:spPr>
          <a:xfrm>
            <a:off x="12632863" y="75488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object 4368"/>
          <p:cNvSpPr/>
          <p:nvPr/>
        </p:nvSpPr>
        <p:spPr>
          <a:xfrm>
            <a:off x="12632863" y="7383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object 4369"/>
          <p:cNvSpPr/>
          <p:nvPr/>
        </p:nvSpPr>
        <p:spPr>
          <a:xfrm>
            <a:off x="12632863" y="72189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object 4370"/>
          <p:cNvSpPr/>
          <p:nvPr/>
        </p:nvSpPr>
        <p:spPr>
          <a:xfrm>
            <a:off x="12632863" y="6890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object 4371"/>
          <p:cNvSpPr/>
          <p:nvPr/>
        </p:nvSpPr>
        <p:spPr>
          <a:xfrm>
            <a:off x="12632863" y="6729138"/>
            <a:ext cx="0" cy="91440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72" name="object 4372"/>
          <p:cNvGrpSpPr/>
          <p:nvPr/>
        </p:nvGrpSpPr>
        <p:grpSpPr>
          <a:xfrm>
            <a:off x="3751839" y="6852021"/>
            <a:ext cx="8883015" cy="6885940"/>
            <a:chOff x="3751839" y="6852021"/>
            <a:chExt cx="8883015" cy="6885940"/>
          </a:xfrm>
        </p:grpSpPr>
        <p:sp>
          <p:nvSpPr>
            <p:cNvPr id="4373" name="object 4373"/>
            <p:cNvSpPr/>
            <p:nvPr/>
          </p:nvSpPr>
          <p:spPr>
            <a:xfrm>
              <a:off x="12632863" y="6853608"/>
              <a:ext cx="0" cy="6261100"/>
            </a:xfrm>
            <a:custGeom>
              <a:avLst/>
              <a:gdLst/>
              <a:ahLst/>
              <a:cxnLst/>
              <a:rect l="l" t="t" r="r" b="b"/>
              <a:pathLst>
                <a:path h="6261100">
                  <a:moveTo>
                    <a:pt x="0" y="6260943"/>
                  </a:moveTo>
                  <a:lnTo>
                    <a:pt x="0" y="6260943"/>
                  </a:lnTo>
                </a:path>
                <a:path h="6261100">
                  <a:moveTo>
                    <a:pt x="0" y="6227548"/>
                  </a:moveTo>
                  <a:lnTo>
                    <a:pt x="0" y="6132425"/>
                  </a:lnTo>
                </a:path>
                <a:path h="6261100">
                  <a:moveTo>
                    <a:pt x="0" y="6095995"/>
                  </a:moveTo>
                  <a:lnTo>
                    <a:pt x="0" y="6095995"/>
                  </a:lnTo>
                </a:path>
                <a:path h="6261100">
                  <a:moveTo>
                    <a:pt x="0" y="5932058"/>
                  </a:moveTo>
                  <a:lnTo>
                    <a:pt x="0" y="5932058"/>
                  </a:lnTo>
                </a:path>
                <a:path h="6261100">
                  <a:moveTo>
                    <a:pt x="0" y="5897652"/>
                  </a:moveTo>
                  <a:lnTo>
                    <a:pt x="0" y="5802529"/>
                  </a:lnTo>
                </a:path>
                <a:path h="6261100">
                  <a:moveTo>
                    <a:pt x="0" y="5767110"/>
                  </a:moveTo>
                  <a:lnTo>
                    <a:pt x="0" y="5767110"/>
                  </a:lnTo>
                </a:path>
                <a:path h="6261100">
                  <a:moveTo>
                    <a:pt x="0" y="5733716"/>
                  </a:moveTo>
                  <a:lnTo>
                    <a:pt x="0" y="5637581"/>
                  </a:lnTo>
                </a:path>
                <a:path h="6261100">
                  <a:moveTo>
                    <a:pt x="0" y="5602162"/>
                  </a:moveTo>
                  <a:lnTo>
                    <a:pt x="0" y="5602162"/>
                  </a:lnTo>
                </a:path>
                <a:path h="6261100">
                  <a:moveTo>
                    <a:pt x="0" y="5437214"/>
                  </a:moveTo>
                  <a:lnTo>
                    <a:pt x="0" y="5437214"/>
                  </a:lnTo>
                </a:path>
                <a:path h="6261100">
                  <a:moveTo>
                    <a:pt x="0" y="5272266"/>
                  </a:moveTo>
                  <a:lnTo>
                    <a:pt x="0" y="5272266"/>
                  </a:lnTo>
                </a:path>
                <a:path h="6261100">
                  <a:moveTo>
                    <a:pt x="0" y="5108330"/>
                  </a:moveTo>
                  <a:lnTo>
                    <a:pt x="0" y="5108330"/>
                  </a:lnTo>
                </a:path>
                <a:path h="6261100">
                  <a:moveTo>
                    <a:pt x="0" y="4943382"/>
                  </a:moveTo>
                  <a:lnTo>
                    <a:pt x="0" y="4943382"/>
                  </a:lnTo>
                </a:path>
                <a:path h="6261100">
                  <a:moveTo>
                    <a:pt x="0" y="4778434"/>
                  </a:moveTo>
                  <a:lnTo>
                    <a:pt x="0" y="4778434"/>
                  </a:lnTo>
                </a:path>
                <a:path h="6261100">
                  <a:moveTo>
                    <a:pt x="0" y="4745039"/>
                  </a:moveTo>
                  <a:lnTo>
                    <a:pt x="0" y="4648904"/>
                  </a:lnTo>
                </a:path>
                <a:path h="6261100">
                  <a:moveTo>
                    <a:pt x="0" y="4613486"/>
                  </a:moveTo>
                  <a:lnTo>
                    <a:pt x="0" y="4613486"/>
                  </a:lnTo>
                </a:path>
                <a:path h="6261100">
                  <a:moveTo>
                    <a:pt x="0" y="4448538"/>
                  </a:moveTo>
                  <a:lnTo>
                    <a:pt x="0" y="4448538"/>
                  </a:lnTo>
                </a:path>
                <a:path h="6261100">
                  <a:moveTo>
                    <a:pt x="0" y="4283590"/>
                  </a:moveTo>
                  <a:lnTo>
                    <a:pt x="0" y="4283590"/>
                  </a:lnTo>
                </a:path>
                <a:path h="6261100">
                  <a:moveTo>
                    <a:pt x="0" y="4119654"/>
                  </a:moveTo>
                  <a:lnTo>
                    <a:pt x="0" y="4119654"/>
                  </a:lnTo>
                </a:path>
                <a:path h="6261100">
                  <a:moveTo>
                    <a:pt x="0" y="3954705"/>
                  </a:moveTo>
                  <a:lnTo>
                    <a:pt x="0" y="3954705"/>
                  </a:lnTo>
                </a:path>
                <a:path h="6261100">
                  <a:moveTo>
                    <a:pt x="0" y="3789757"/>
                  </a:moveTo>
                  <a:lnTo>
                    <a:pt x="0" y="3789757"/>
                  </a:lnTo>
                </a:path>
                <a:path h="6261100">
                  <a:moveTo>
                    <a:pt x="0" y="3756363"/>
                  </a:moveTo>
                  <a:lnTo>
                    <a:pt x="0" y="3661240"/>
                  </a:lnTo>
                </a:path>
                <a:path h="6261100">
                  <a:moveTo>
                    <a:pt x="0" y="3624809"/>
                  </a:moveTo>
                  <a:lnTo>
                    <a:pt x="0" y="3624809"/>
                  </a:lnTo>
                </a:path>
                <a:path h="6261100">
                  <a:moveTo>
                    <a:pt x="0" y="3459861"/>
                  </a:moveTo>
                  <a:lnTo>
                    <a:pt x="0" y="3459861"/>
                  </a:lnTo>
                </a:path>
                <a:path h="6261100">
                  <a:moveTo>
                    <a:pt x="0" y="3426467"/>
                  </a:moveTo>
                  <a:lnTo>
                    <a:pt x="0" y="3331343"/>
                  </a:lnTo>
                </a:path>
                <a:path h="6261100">
                  <a:moveTo>
                    <a:pt x="0" y="3295925"/>
                  </a:moveTo>
                  <a:lnTo>
                    <a:pt x="0" y="3295925"/>
                  </a:lnTo>
                </a:path>
                <a:path h="6261100">
                  <a:moveTo>
                    <a:pt x="0" y="3261519"/>
                  </a:moveTo>
                  <a:lnTo>
                    <a:pt x="0" y="3166395"/>
                  </a:lnTo>
                </a:path>
                <a:path h="6261100">
                  <a:moveTo>
                    <a:pt x="0" y="3130977"/>
                  </a:moveTo>
                  <a:lnTo>
                    <a:pt x="0" y="3130977"/>
                  </a:lnTo>
                </a:path>
                <a:path h="6261100">
                  <a:moveTo>
                    <a:pt x="0" y="2966029"/>
                  </a:moveTo>
                  <a:lnTo>
                    <a:pt x="0" y="2966029"/>
                  </a:lnTo>
                </a:path>
                <a:path h="6261100">
                  <a:moveTo>
                    <a:pt x="0" y="2801081"/>
                  </a:moveTo>
                  <a:lnTo>
                    <a:pt x="0" y="2801081"/>
                  </a:lnTo>
                </a:path>
                <a:path h="6261100">
                  <a:moveTo>
                    <a:pt x="0" y="2636133"/>
                  </a:moveTo>
                  <a:lnTo>
                    <a:pt x="0" y="2636133"/>
                  </a:lnTo>
                </a:path>
                <a:path h="6261100">
                  <a:moveTo>
                    <a:pt x="0" y="2471185"/>
                  </a:moveTo>
                  <a:lnTo>
                    <a:pt x="0" y="2471185"/>
                  </a:lnTo>
                </a:path>
                <a:path h="6261100">
                  <a:moveTo>
                    <a:pt x="0" y="2437790"/>
                  </a:moveTo>
                  <a:lnTo>
                    <a:pt x="0" y="2342667"/>
                  </a:lnTo>
                </a:path>
                <a:path h="6261100">
                  <a:moveTo>
                    <a:pt x="0" y="2307249"/>
                  </a:moveTo>
                  <a:lnTo>
                    <a:pt x="0" y="2307249"/>
                  </a:lnTo>
                </a:path>
                <a:path h="6261100">
                  <a:moveTo>
                    <a:pt x="0" y="2272842"/>
                  </a:moveTo>
                  <a:lnTo>
                    <a:pt x="0" y="2177719"/>
                  </a:lnTo>
                </a:path>
                <a:path h="6261100">
                  <a:moveTo>
                    <a:pt x="0" y="2142301"/>
                  </a:moveTo>
                  <a:lnTo>
                    <a:pt x="0" y="2142301"/>
                  </a:lnTo>
                </a:path>
                <a:path h="6261100">
                  <a:moveTo>
                    <a:pt x="0" y="2108906"/>
                  </a:moveTo>
                  <a:lnTo>
                    <a:pt x="0" y="2012771"/>
                  </a:lnTo>
                </a:path>
                <a:path h="6261100">
                  <a:moveTo>
                    <a:pt x="0" y="1977352"/>
                  </a:moveTo>
                  <a:lnTo>
                    <a:pt x="0" y="1977352"/>
                  </a:lnTo>
                </a:path>
                <a:path h="6261100">
                  <a:moveTo>
                    <a:pt x="0" y="1812404"/>
                  </a:moveTo>
                  <a:lnTo>
                    <a:pt x="0" y="1812404"/>
                  </a:lnTo>
                </a:path>
                <a:path h="6261100">
                  <a:moveTo>
                    <a:pt x="0" y="1647456"/>
                  </a:moveTo>
                  <a:lnTo>
                    <a:pt x="0" y="1647456"/>
                  </a:lnTo>
                </a:path>
                <a:path h="6261100">
                  <a:moveTo>
                    <a:pt x="0" y="1483520"/>
                  </a:moveTo>
                  <a:lnTo>
                    <a:pt x="0" y="1483520"/>
                  </a:lnTo>
                </a:path>
                <a:path h="6261100">
                  <a:moveTo>
                    <a:pt x="0" y="1318572"/>
                  </a:moveTo>
                  <a:lnTo>
                    <a:pt x="0" y="1318572"/>
                  </a:lnTo>
                </a:path>
                <a:path h="6261100">
                  <a:moveTo>
                    <a:pt x="0" y="1153624"/>
                  </a:moveTo>
                  <a:lnTo>
                    <a:pt x="0" y="1153624"/>
                  </a:lnTo>
                </a:path>
                <a:path h="6261100">
                  <a:moveTo>
                    <a:pt x="0" y="988676"/>
                  </a:moveTo>
                  <a:lnTo>
                    <a:pt x="0" y="988676"/>
                  </a:lnTo>
                </a:path>
                <a:path h="6261100">
                  <a:moveTo>
                    <a:pt x="0" y="823728"/>
                  </a:moveTo>
                  <a:lnTo>
                    <a:pt x="0" y="823728"/>
                  </a:lnTo>
                </a:path>
                <a:path h="6261100">
                  <a:moveTo>
                    <a:pt x="0" y="658780"/>
                  </a:moveTo>
                  <a:lnTo>
                    <a:pt x="0" y="658780"/>
                  </a:lnTo>
                </a:path>
                <a:path h="6261100">
                  <a:moveTo>
                    <a:pt x="0" y="494844"/>
                  </a:moveTo>
                  <a:lnTo>
                    <a:pt x="0" y="494844"/>
                  </a:lnTo>
                </a:path>
                <a:path h="6261100">
                  <a:moveTo>
                    <a:pt x="0" y="329896"/>
                  </a:moveTo>
                  <a:lnTo>
                    <a:pt x="0" y="329896"/>
                  </a:lnTo>
                </a:path>
                <a:path h="6261100">
                  <a:moveTo>
                    <a:pt x="0" y="296501"/>
                  </a:moveTo>
                  <a:lnTo>
                    <a:pt x="0" y="200366"/>
                  </a:lnTo>
                </a:path>
                <a:path h="6261100">
                  <a:moveTo>
                    <a:pt x="0" y="164948"/>
                  </a:moveTo>
                  <a:lnTo>
                    <a:pt x="0" y="164948"/>
                  </a:lnTo>
                </a:path>
                <a:path h="6261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3755014" y="12690544"/>
              <a:ext cx="259079" cy="400050"/>
            </a:xfrm>
            <a:custGeom>
              <a:avLst/>
              <a:gdLst/>
              <a:ahLst/>
              <a:cxnLst/>
              <a:rect l="l" t="t" r="r" b="b"/>
              <a:pathLst>
                <a:path w="259079" h="400050">
                  <a:moveTo>
                    <a:pt x="259059" y="47561"/>
                  </a:moveTo>
                  <a:lnTo>
                    <a:pt x="0" y="47561"/>
                  </a:lnTo>
                </a:path>
                <a:path w="259079" h="400050">
                  <a:moveTo>
                    <a:pt x="259059" y="352159"/>
                  </a:moveTo>
                  <a:lnTo>
                    <a:pt x="0" y="352159"/>
                  </a:lnTo>
                </a:path>
                <a:path w="259079" h="400050">
                  <a:moveTo>
                    <a:pt x="30358" y="0"/>
                  </a:moveTo>
                  <a:lnTo>
                    <a:pt x="30358" y="399720"/>
                  </a:lnTo>
                </a:path>
                <a:path w="259079" h="400050">
                  <a:moveTo>
                    <a:pt x="59705" y="77920"/>
                  </a:moveTo>
                  <a:lnTo>
                    <a:pt x="0" y="18215"/>
                  </a:lnTo>
                </a:path>
                <a:path w="259079" h="400050">
                  <a:moveTo>
                    <a:pt x="0" y="321800"/>
                  </a:moveTo>
                  <a:lnTo>
                    <a:pt x="59705" y="3815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2632863" y="13279499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5">
                  <a:moveTo>
                    <a:pt x="0" y="456390"/>
                  </a:moveTo>
                  <a:lnTo>
                    <a:pt x="0" y="365314"/>
                  </a:lnTo>
                </a:path>
                <a:path h="456565">
                  <a:moveTo>
                    <a:pt x="0" y="329896"/>
                  </a:moveTo>
                  <a:lnTo>
                    <a:pt x="0" y="329896"/>
                  </a:lnTo>
                </a:path>
                <a:path h="456565">
                  <a:moveTo>
                    <a:pt x="0" y="295489"/>
                  </a:moveTo>
                  <a:lnTo>
                    <a:pt x="0" y="200366"/>
                  </a:lnTo>
                </a:path>
                <a:path h="456565">
                  <a:moveTo>
                    <a:pt x="0" y="164948"/>
                  </a:moveTo>
                  <a:lnTo>
                    <a:pt x="0" y="164948"/>
                  </a:lnTo>
                </a:path>
                <a:path h="456565">
                  <a:moveTo>
                    <a:pt x="0" y="131553"/>
                  </a:moveTo>
                  <a:lnTo>
                    <a:pt x="0" y="35418"/>
                  </a:lnTo>
                </a:path>
                <a:path h="45656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76" name="object 4376"/>
          <p:cNvSpPr txBox="1"/>
          <p:nvPr/>
        </p:nvSpPr>
        <p:spPr>
          <a:xfrm>
            <a:off x="3681106" y="12788158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1275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77" name="object 4377"/>
          <p:cNvSpPr/>
          <p:nvPr/>
        </p:nvSpPr>
        <p:spPr>
          <a:xfrm>
            <a:off x="3755014" y="11712999"/>
            <a:ext cx="542925" cy="1073150"/>
          </a:xfrm>
          <a:custGeom>
            <a:avLst/>
            <a:gdLst/>
            <a:ahLst/>
            <a:cxnLst/>
            <a:rect l="l" t="t" r="r" b="b"/>
            <a:pathLst>
              <a:path w="542925" h="1073150">
                <a:moveTo>
                  <a:pt x="259059" y="1025106"/>
                </a:moveTo>
                <a:lnTo>
                  <a:pt x="0" y="1025106"/>
                </a:lnTo>
              </a:path>
              <a:path w="542925" h="1073150">
                <a:moveTo>
                  <a:pt x="542405" y="47561"/>
                </a:moveTo>
                <a:lnTo>
                  <a:pt x="0" y="47561"/>
                </a:lnTo>
              </a:path>
              <a:path w="542925" h="1073150">
                <a:moveTo>
                  <a:pt x="30358" y="1072668"/>
                </a:moveTo>
                <a:lnTo>
                  <a:pt x="30358" y="0"/>
                </a:lnTo>
              </a:path>
              <a:path w="542925" h="1073150">
                <a:moveTo>
                  <a:pt x="0" y="995760"/>
                </a:moveTo>
                <a:lnTo>
                  <a:pt x="59705" y="1055465"/>
                </a:lnTo>
              </a:path>
              <a:path w="542925" h="1073150">
                <a:moveTo>
                  <a:pt x="59705" y="77920"/>
                </a:moveTo>
                <a:lnTo>
                  <a:pt x="0" y="182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object 4378"/>
          <p:cNvSpPr txBox="1"/>
          <p:nvPr/>
        </p:nvSpPr>
        <p:spPr>
          <a:xfrm>
            <a:off x="3681106" y="12142534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4100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79" name="object 4379"/>
          <p:cNvSpPr/>
          <p:nvPr/>
        </p:nvSpPr>
        <p:spPr>
          <a:xfrm>
            <a:off x="3705428" y="11570313"/>
            <a:ext cx="592455" cy="349250"/>
          </a:xfrm>
          <a:custGeom>
            <a:avLst/>
            <a:gdLst/>
            <a:ahLst/>
            <a:cxnLst/>
            <a:rect l="l" t="t" r="r" b="b"/>
            <a:pathLst>
              <a:path w="592454" h="349250">
                <a:moveTo>
                  <a:pt x="591991" y="190246"/>
                </a:moveTo>
                <a:lnTo>
                  <a:pt x="49585" y="190246"/>
                </a:lnTo>
              </a:path>
              <a:path w="592454" h="349250">
                <a:moveTo>
                  <a:pt x="591991" y="47561"/>
                </a:moveTo>
                <a:lnTo>
                  <a:pt x="49585" y="47561"/>
                </a:lnTo>
              </a:path>
              <a:path w="592454" h="349250">
                <a:moveTo>
                  <a:pt x="79944" y="237808"/>
                </a:moveTo>
                <a:lnTo>
                  <a:pt x="79944" y="0"/>
                </a:lnTo>
              </a:path>
              <a:path w="592454" h="349250">
                <a:moveTo>
                  <a:pt x="79944" y="118398"/>
                </a:moveTo>
                <a:lnTo>
                  <a:pt x="0" y="188222"/>
                </a:lnTo>
                <a:lnTo>
                  <a:pt x="0" y="349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object 4380"/>
          <p:cNvSpPr txBox="1"/>
          <p:nvPr/>
        </p:nvSpPr>
        <p:spPr>
          <a:xfrm>
            <a:off x="3602173" y="11756724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81" name="object 4381"/>
          <p:cNvSpPr/>
          <p:nvPr/>
        </p:nvSpPr>
        <p:spPr>
          <a:xfrm>
            <a:off x="3702392" y="11359828"/>
            <a:ext cx="595630" cy="431165"/>
          </a:xfrm>
          <a:custGeom>
            <a:avLst/>
            <a:gdLst/>
            <a:ahLst/>
            <a:cxnLst/>
            <a:rect l="l" t="t" r="r" b="b"/>
            <a:pathLst>
              <a:path w="595629" h="431165">
                <a:moveTo>
                  <a:pt x="52621" y="371386"/>
                </a:moveTo>
                <a:lnTo>
                  <a:pt x="112326" y="431091"/>
                </a:lnTo>
              </a:path>
              <a:path w="595629" h="431165">
                <a:moveTo>
                  <a:pt x="112326" y="287394"/>
                </a:moveTo>
                <a:lnTo>
                  <a:pt x="52621" y="227689"/>
                </a:lnTo>
              </a:path>
              <a:path w="595629" h="431165">
                <a:moveTo>
                  <a:pt x="311681" y="258047"/>
                </a:moveTo>
                <a:lnTo>
                  <a:pt x="52621" y="258047"/>
                </a:lnTo>
              </a:path>
              <a:path w="595629" h="431165">
                <a:moveTo>
                  <a:pt x="595027" y="114350"/>
                </a:moveTo>
                <a:lnTo>
                  <a:pt x="52621" y="114350"/>
                </a:lnTo>
              </a:path>
              <a:path w="595629" h="431165">
                <a:moveTo>
                  <a:pt x="82980" y="305609"/>
                </a:moveTo>
                <a:lnTo>
                  <a:pt x="82980" y="66788"/>
                </a:lnTo>
              </a:path>
              <a:path w="595629" h="431165">
                <a:moveTo>
                  <a:pt x="82980" y="186199"/>
                </a:moveTo>
                <a:lnTo>
                  <a:pt x="0" y="161912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object 4382"/>
          <p:cNvSpPr txBox="1"/>
          <p:nvPr/>
        </p:nvSpPr>
        <p:spPr>
          <a:xfrm>
            <a:off x="3598126" y="11358016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83" name="object 4383"/>
          <p:cNvSpPr/>
          <p:nvPr/>
        </p:nvSpPr>
        <p:spPr>
          <a:xfrm>
            <a:off x="3755014" y="10480442"/>
            <a:ext cx="542925" cy="1167130"/>
          </a:xfrm>
          <a:custGeom>
            <a:avLst/>
            <a:gdLst/>
            <a:ahLst/>
            <a:cxnLst/>
            <a:rect l="l" t="t" r="r" b="b"/>
            <a:pathLst>
              <a:path w="542925" h="1167129">
                <a:moveTo>
                  <a:pt x="0" y="1107074"/>
                </a:moveTo>
                <a:lnTo>
                  <a:pt x="59705" y="1166779"/>
                </a:lnTo>
              </a:path>
              <a:path w="542925" h="1167129">
                <a:moveTo>
                  <a:pt x="59705" y="1024094"/>
                </a:moveTo>
                <a:lnTo>
                  <a:pt x="0" y="964389"/>
                </a:lnTo>
              </a:path>
              <a:path w="542925" h="1167129">
                <a:moveTo>
                  <a:pt x="542405" y="993736"/>
                </a:moveTo>
                <a:lnTo>
                  <a:pt x="0" y="993736"/>
                </a:lnTo>
              </a:path>
              <a:path w="542925" h="1167129">
                <a:moveTo>
                  <a:pt x="222629" y="47561"/>
                </a:moveTo>
                <a:lnTo>
                  <a:pt x="0" y="47561"/>
                </a:lnTo>
              </a:path>
              <a:path w="542925" h="1167129">
                <a:moveTo>
                  <a:pt x="30358" y="1042309"/>
                </a:moveTo>
                <a:lnTo>
                  <a:pt x="30358" y="0"/>
                </a:lnTo>
              </a:path>
              <a:path w="542925" h="1167129">
                <a:moveTo>
                  <a:pt x="0" y="964389"/>
                </a:moveTo>
                <a:lnTo>
                  <a:pt x="59705" y="1024094"/>
                </a:lnTo>
              </a:path>
              <a:path w="542925" h="1167129">
                <a:moveTo>
                  <a:pt x="59705" y="77920"/>
                </a:moveTo>
                <a:lnTo>
                  <a:pt x="0" y="182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object 4384"/>
          <p:cNvSpPr txBox="1"/>
          <p:nvPr/>
        </p:nvSpPr>
        <p:spPr>
          <a:xfrm>
            <a:off x="3681106" y="10895810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3970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85" name="object 4385"/>
          <p:cNvSpPr/>
          <p:nvPr/>
        </p:nvSpPr>
        <p:spPr>
          <a:xfrm>
            <a:off x="3702392" y="10337757"/>
            <a:ext cx="275590" cy="379730"/>
          </a:xfrm>
          <a:custGeom>
            <a:avLst/>
            <a:gdLst/>
            <a:ahLst/>
            <a:cxnLst/>
            <a:rect l="l" t="t" r="r" b="b"/>
            <a:pathLst>
              <a:path w="275589" h="379729">
                <a:moveTo>
                  <a:pt x="275250" y="190246"/>
                </a:moveTo>
                <a:lnTo>
                  <a:pt x="52621" y="190246"/>
                </a:lnTo>
              </a:path>
              <a:path w="275589" h="379729">
                <a:moveTo>
                  <a:pt x="275250" y="47561"/>
                </a:moveTo>
                <a:lnTo>
                  <a:pt x="52621" y="47561"/>
                </a:lnTo>
              </a:path>
              <a:path w="275589" h="379729">
                <a:moveTo>
                  <a:pt x="82980" y="237808"/>
                </a:moveTo>
                <a:lnTo>
                  <a:pt x="82980" y="0"/>
                </a:lnTo>
              </a:path>
              <a:path w="275589" h="379729">
                <a:moveTo>
                  <a:pt x="82980" y="119410"/>
                </a:moveTo>
                <a:lnTo>
                  <a:pt x="0" y="217569"/>
                </a:lnTo>
                <a:lnTo>
                  <a:pt x="0" y="37948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object 4386"/>
          <p:cNvSpPr txBox="1"/>
          <p:nvPr/>
        </p:nvSpPr>
        <p:spPr>
          <a:xfrm>
            <a:off x="3598126" y="10553513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87" name="object 4387"/>
          <p:cNvSpPr/>
          <p:nvPr/>
        </p:nvSpPr>
        <p:spPr>
          <a:xfrm>
            <a:off x="3702392" y="10127271"/>
            <a:ext cx="275590" cy="431165"/>
          </a:xfrm>
          <a:custGeom>
            <a:avLst/>
            <a:gdLst/>
            <a:ahLst/>
            <a:cxnLst/>
            <a:rect l="l" t="t" r="r" b="b"/>
            <a:pathLst>
              <a:path w="275589" h="431165">
                <a:moveTo>
                  <a:pt x="52621" y="371386"/>
                </a:moveTo>
                <a:lnTo>
                  <a:pt x="112326" y="431091"/>
                </a:lnTo>
              </a:path>
              <a:path w="275589" h="431165">
                <a:moveTo>
                  <a:pt x="112326" y="287394"/>
                </a:moveTo>
                <a:lnTo>
                  <a:pt x="52621" y="227689"/>
                </a:lnTo>
              </a:path>
              <a:path w="275589" h="431165">
                <a:moveTo>
                  <a:pt x="275250" y="114350"/>
                </a:moveTo>
                <a:lnTo>
                  <a:pt x="52621" y="114350"/>
                </a:lnTo>
              </a:path>
              <a:path w="275589" h="431165">
                <a:moveTo>
                  <a:pt x="275250" y="258047"/>
                </a:moveTo>
                <a:lnTo>
                  <a:pt x="52621" y="258047"/>
                </a:lnTo>
              </a:path>
              <a:path w="275589" h="431165">
                <a:moveTo>
                  <a:pt x="82980" y="66788"/>
                </a:moveTo>
                <a:lnTo>
                  <a:pt x="82980" y="305609"/>
                </a:lnTo>
              </a:path>
              <a:path w="275589" h="431165">
                <a:moveTo>
                  <a:pt x="82980" y="186199"/>
                </a:moveTo>
                <a:lnTo>
                  <a:pt x="0" y="161912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object 4388"/>
          <p:cNvSpPr txBox="1"/>
          <p:nvPr/>
        </p:nvSpPr>
        <p:spPr>
          <a:xfrm>
            <a:off x="3598126" y="10125458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89" name="object 4389"/>
          <p:cNvSpPr/>
          <p:nvPr/>
        </p:nvSpPr>
        <p:spPr>
          <a:xfrm>
            <a:off x="3755014" y="8827926"/>
            <a:ext cx="222885" cy="1586865"/>
          </a:xfrm>
          <a:custGeom>
            <a:avLst/>
            <a:gdLst/>
            <a:ahLst/>
            <a:cxnLst/>
            <a:rect l="l" t="t" r="r" b="b"/>
            <a:pathLst>
              <a:path w="222885" h="1586865">
                <a:moveTo>
                  <a:pt x="59705" y="1444054"/>
                </a:moveTo>
                <a:lnTo>
                  <a:pt x="0" y="1384349"/>
                </a:lnTo>
              </a:path>
              <a:path w="222885" h="1586865">
                <a:moveTo>
                  <a:pt x="0" y="1527034"/>
                </a:moveTo>
                <a:lnTo>
                  <a:pt x="59705" y="1586739"/>
                </a:lnTo>
              </a:path>
              <a:path w="222885" h="1586865">
                <a:moveTo>
                  <a:pt x="222629" y="1413696"/>
                </a:moveTo>
                <a:lnTo>
                  <a:pt x="0" y="1413696"/>
                </a:lnTo>
              </a:path>
              <a:path w="222885" h="1586865">
                <a:moveTo>
                  <a:pt x="222629" y="47561"/>
                </a:moveTo>
                <a:lnTo>
                  <a:pt x="0" y="47561"/>
                </a:lnTo>
              </a:path>
              <a:path w="222885" h="1586865">
                <a:moveTo>
                  <a:pt x="30358" y="1462269"/>
                </a:moveTo>
                <a:lnTo>
                  <a:pt x="30358" y="0"/>
                </a:lnTo>
              </a:path>
              <a:path w="222885" h="1586865">
                <a:moveTo>
                  <a:pt x="0" y="1384349"/>
                </a:moveTo>
                <a:lnTo>
                  <a:pt x="59705" y="1444054"/>
                </a:lnTo>
              </a:path>
              <a:path w="222885" h="1586865">
                <a:moveTo>
                  <a:pt x="59705" y="77920"/>
                </a:moveTo>
                <a:lnTo>
                  <a:pt x="0" y="182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object 4390"/>
          <p:cNvSpPr txBox="1"/>
          <p:nvPr/>
        </p:nvSpPr>
        <p:spPr>
          <a:xfrm>
            <a:off x="3681106" y="9453778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5730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91" name="object 4391"/>
          <p:cNvSpPr/>
          <p:nvPr/>
        </p:nvSpPr>
        <p:spPr>
          <a:xfrm>
            <a:off x="3702392" y="8685241"/>
            <a:ext cx="275590" cy="354330"/>
          </a:xfrm>
          <a:custGeom>
            <a:avLst/>
            <a:gdLst/>
            <a:ahLst/>
            <a:cxnLst/>
            <a:rect l="l" t="t" r="r" b="b"/>
            <a:pathLst>
              <a:path w="275589" h="354329">
                <a:moveTo>
                  <a:pt x="275250" y="190246"/>
                </a:moveTo>
                <a:lnTo>
                  <a:pt x="52621" y="190246"/>
                </a:lnTo>
              </a:path>
              <a:path w="275589" h="354329">
                <a:moveTo>
                  <a:pt x="275250" y="47561"/>
                </a:moveTo>
                <a:lnTo>
                  <a:pt x="52621" y="47561"/>
                </a:lnTo>
              </a:path>
              <a:path w="275589" h="354329">
                <a:moveTo>
                  <a:pt x="82980" y="238820"/>
                </a:moveTo>
                <a:lnTo>
                  <a:pt x="82980" y="0"/>
                </a:lnTo>
              </a:path>
              <a:path w="275589" h="354329">
                <a:moveTo>
                  <a:pt x="82980" y="119410"/>
                </a:moveTo>
                <a:lnTo>
                  <a:pt x="0" y="192270"/>
                </a:lnTo>
                <a:lnTo>
                  <a:pt x="0" y="3541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object 4392"/>
          <p:cNvSpPr txBox="1"/>
          <p:nvPr/>
        </p:nvSpPr>
        <p:spPr>
          <a:xfrm>
            <a:off x="3599138" y="8875699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93" name="object 4393"/>
          <p:cNvSpPr/>
          <p:nvPr/>
        </p:nvSpPr>
        <p:spPr>
          <a:xfrm>
            <a:off x="3702392" y="8474754"/>
            <a:ext cx="275590" cy="431165"/>
          </a:xfrm>
          <a:custGeom>
            <a:avLst/>
            <a:gdLst/>
            <a:ahLst/>
            <a:cxnLst/>
            <a:rect l="l" t="t" r="r" b="b"/>
            <a:pathLst>
              <a:path w="275589" h="431165">
                <a:moveTo>
                  <a:pt x="52621" y="371386"/>
                </a:moveTo>
                <a:lnTo>
                  <a:pt x="112326" y="431091"/>
                </a:lnTo>
              </a:path>
              <a:path w="275589" h="431165">
                <a:moveTo>
                  <a:pt x="112326" y="288406"/>
                </a:moveTo>
                <a:lnTo>
                  <a:pt x="52621" y="228701"/>
                </a:lnTo>
              </a:path>
              <a:path w="275589" h="431165">
                <a:moveTo>
                  <a:pt x="275250" y="115362"/>
                </a:moveTo>
                <a:lnTo>
                  <a:pt x="52621" y="115362"/>
                </a:lnTo>
              </a:path>
              <a:path w="275589" h="431165">
                <a:moveTo>
                  <a:pt x="275250" y="258047"/>
                </a:moveTo>
                <a:lnTo>
                  <a:pt x="52621" y="258047"/>
                </a:lnTo>
              </a:path>
              <a:path w="275589" h="431165">
                <a:moveTo>
                  <a:pt x="82980" y="67800"/>
                </a:moveTo>
                <a:lnTo>
                  <a:pt x="82980" y="305609"/>
                </a:lnTo>
              </a:path>
              <a:path w="275589" h="431165">
                <a:moveTo>
                  <a:pt x="82980" y="186199"/>
                </a:moveTo>
                <a:lnTo>
                  <a:pt x="0" y="161912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object 4394"/>
          <p:cNvSpPr txBox="1"/>
          <p:nvPr/>
        </p:nvSpPr>
        <p:spPr>
          <a:xfrm>
            <a:off x="3598126" y="8472942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95" name="object 4395"/>
          <p:cNvSpPr/>
          <p:nvPr/>
        </p:nvSpPr>
        <p:spPr>
          <a:xfrm>
            <a:off x="3755014" y="7595368"/>
            <a:ext cx="222885" cy="1168400"/>
          </a:xfrm>
          <a:custGeom>
            <a:avLst/>
            <a:gdLst/>
            <a:ahLst/>
            <a:cxnLst/>
            <a:rect l="l" t="t" r="r" b="b"/>
            <a:pathLst>
              <a:path w="222885" h="1168400">
                <a:moveTo>
                  <a:pt x="59705" y="1024094"/>
                </a:moveTo>
                <a:lnTo>
                  <a:pt x="0" y="964389"/>
                </a:lnTo>
              </a:path>
              <a:path w="222885" h="1168400">
                <a:moveTo>
                  <a:pt x="0" y="1108086"/>
                </a:moveTo>
                <a:lnTo>
                  <a:pt x="59705" y="1167791"/>
                </a:lnTo>
              </a:path>
              <a:path w="222885" h="1168400">
                <a:moveTo>
                  <a:pt x="222629" y="48573"/>
                </a:moveTo>
                <a:lnTo>
                  <a:pt x="0" y="48573"/>
                </a:lnTo>
              </a:path>
              <a:path w="222885" h="1168400">
                <a:moveTo>
                  <a:pt x="222629" y="994748"/>
                </a:moveTo>
                <a:lnTo>
                  <a:pt x="0" y="994748"/>
                </a:lnTo>
              </a:path>
              <a:path w="222885" h="1168400">
                <a:moveTo>
                  <a:pt x="30358" y="0"/>
                </a:moveTo>
                <a:lnTo>
                  <a:pt x="30358" y="1042309"/>
                </a:lnTo>
              </a:path>
              <a:path w="222885" h="1168400">
                <a:moveTo>
                  <a:pt x="59705" y="77920"/>
                </a:moveTo>
                <a:lnTo>
                  <a:pt x="0" y="18215"/>
                </a:lnTo>
              </a:path>
              <a:path w="222885" h="1168400">
                <a:moveTo>
                  <a:pt x="0" y="964389"/>
                </a:moveTo>
                <a:lnTo>
                  <a:pt x="59705" y="10240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object 4396"/>
          <p:cNvSpPr txBox="1"/>
          <p:nvPr/>
        </p:nvSpPr>
        <p:spPr>
          <a:xfrm>
            <a:off x="3681106" y="8010736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3970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397" name="object 4397"/>
          <p:cNvSpPr/>
          <p:nvPr/>
        </p:nvSpPr>
        <p:spPr>
          <a:xfrm>
            <a:off x="3708464" y="7476970"/>
            <a:ext cx="269240" cy="370840"/>
          </a:xfrm>
          <a:custGeom>
            <a:avLst/>
            <a:gdLst/>
            <a:ahLst/>
            <a:cxnLst/>
            <a:rect l="l" t="t" r="r" b="b"/>
            <a:pathLst>
              <a:path w="269239" h="370840">
                <a:moveTo>
                  <a:pt x="269179" y="166971"/>
                </a:moveTo>
                <a:lnTo>
                  <a:pt x="46549" y="166971"/>
                </a:lnTo>
              </a:path>
              <a:path w="269239" h="370840">
                <a:moveTo>
                  <a:pt x="269179" y="47561"/>
                </a:moveTo>
                <a:lnTo>
                  <a:pt x="46549" y="47561"/>
                </a:lnTo>
              </a:path>
              <a:path w="269239" h="370840">
                <a:moveTo>
                  <a:pt x="76908" y="214533"/>
                </a:moveTo>
                <a:lnTo>
                  <a:pt x="76908" y="0"/>
                </a:lnTo>
              </a:path>
              <a:path w="269239" h="370840">
                <a:moveTo>
                  <a:pt x="76908" y="107266"/>
                </a:moveTo>
                <a:lnTo>
                  <a:pt x="0" y="208461"/>
                </a:lnTo>
                <a:lnTo>
                  <a:pt x="0" y="37037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object 4398"/>
          <p:cNvSpPr txBox="1"/>
          <p:nvPr/>
        </p:nvSpPr>
        <p:spPr>
          <a:xfrm>
            <a:off x="3604197" y="7683620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500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399" name="object 4399"/>
          <p:cNvGrpSpPr/>
          <p:nvPr/>
        </p:nvGrpSpPr>
        <p:grpSpPr>
          <a:xfrm>
            <a:off x="3694296" y="7032585"/>
            <a:ext cx="287020" cy="643890"/>
            <a:chOff x="3694296" y="7032585"/>
            <a:chExt cx="287020" cy="643890"/>
          </a:xfrm>
        </p:grpSpPr>
        <p:sp>
          <p:nvSpPr>
            <p:cNvPr id="4400" name="object 4400"/>
            <p:cNvSpPr/>
            <p:nvPr/>
          </p:nvSpPr>
          <p:spPr>
            <a:xfrm>
              <a:off x="3755014" y="7309999"/>
              <a:ext cx="222885" cy="363855"/>
            </a:xfrm>
            <a:custGeom>
              <a:avLst/>
              <a:gdLst/>
              <a:ahLst/>
              <a:cxnLst/>
              <a:rect l="l" t="t" r="r" b="b"/>
              <a:pathLst>
                <a:path w="222885" h="363854">
                  <a:moveTo>
                    <a:pt x="0" y="303585"/>
                  </a:moveTo>
                  <a:lnTo>
                    <a:pt x="59705" y="363290"/>
                  </a:lnTo>
                </a:path>
                <a:path w="222885" h="363854">
                  <a:moveTo>
                    <a:pt x="59705" y="243880"/>
                  </a:moveTo>
                  <a:lnTo>
                    <a:pt x="0" y="184175"/>
                  </a:lnTo>
                </a:path>
                <a:path w="222885" h="363854">
                  <a:moveTo>
                    <a:pt x="222629" y="47561"/>
                  </a:moveTo>
                  <a:lnTo>
                    <a:pt x="0" y="47561"/>
                  </a:lnTo>
                </a:path>
                <a:path w="222885" h="363854">
                  <a:moveTo>
                    <a:pt x="222629" y="214533"/>
                  </a:moveTo>
                  <a:lnTo>
                    <a:pt x="0" y="214533"/>
                  </a:lnTo>
                </a:path>
                <a:path w="222885" h="363854">
                  <a:moveTo>
                    <a:pt x="30358" y="0"/>
                  </a:moveTo>
                  <a:lnTo>
                    <a:pt x="30358" y="262095"/>
                  </a:lnTo>
                </a:path>
                <a:path w="222885" h="363854">
                  <a:moveTo>
                    <a:pt x="59705" y="76908"/>
                  </a:moveTo>
                  <a:lnTo>
                    <a:pt x="0" y="17203"/>
                  </a:lnTo>
                </a:path>
                <a:path w="222885" h="363854">
                  <a:moveTo>
                    <a:pt x="0" y="184175"/>
                  </a:moveTo>
                  <a:lnTo>
                    <a:pt x="59705" y="2438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3694296" y="7360597"/>
              <a:ext cx="91440" cy="161290"/>
            </a:xfrm>
            <a:custGeom>
              <a:avLst/>
              <a:gdLst/>
              <a:ahLst/>
              <a:cxnLst/>
              <a:rect l="l" t="t" r="r" b="b"/>
              <a:pathLst>
                <a:path w="91439" h="161290">
                  <a:moveTo>
                    <a:pt x="0" y="0"/>
                  </a:moveTo>
                  <a:lnTo>
                    <a:pt x="0" y="160900"/>
                  </a:lnTo>
                  <a:lnTo>
                    <a:pt x="91075" y="160900"/>
                  </a:lnTo>
                  <a:lnTo>
                    <a:pt x="0" y="0"/>
                  </a:lnTo>
                  <a:close/>
                </a:path>
                <a:path w="91439" h="161290">
                  <a:moveTo>
                    <a:pt x="91075" y="0"/>
                  </a:moveTo>
                  <a:lnTo>
                    <a:pt x="0" y="0"/>
                  </a:lnTo>
                  <a:lnTo>
                    <a:pt x="91075" y="160900"/>
                  </a:lnTo>
                  <a:lnTo>
                    <a:pt x="91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3694297" y="7360596"/>
              <a:ext cx="91440" cy="161290"/>
            </a:xfrm>
            <a:custGeom>
              <a:avLst/>
              <a:gdLst/>
              <a:ahLst/>
              <a:cxnLst/>
              <a:rect l="l" t="t" r="r" b="b"/>
              <a:pathLst>
                <a:path w="91439" h="161290">
                  <a:moveTo>
                    <a:pt x="0" y="160900"/>
                  </a:moveTo>
                  <a:lnTo>
                    <a:pt x="91075" y="160900"/>
                  </a:lnTo>
                  <a:lnTo>
                    <a:pt x="0" y="0"/>
                  </a:lnTo>
                  <a:lnTo>
                    <a:pt x="0" y="160900"/>
                  </a:lnTo>
                  <a:close/>
                </a:path>
                <a:path w="91439" h="161290">
                  <a:moveTo>
                    <a:pt x="91075" y="160900"/>
                  </a:moveTo>
                  <a:lnTo>
                    <a:pt x="0" y="0"/>
                  </a:lnTo>
                  <a:lnTo>
                    <a:pt x="91075" y="0"/>
                  </a:lnTo>
                  <a:lnTo>
                    <a:pt x="91075" y="16090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3755014" y="7035760"/>
              <a:ext cx="222885" cy="369570"/>
            </a:xfrm>
            <a:custGeom>
              <a:avLst/>
              <a:gdLst/>
              <a:ahLst/>
              <a:cxnLst/>
              <a:rect l="l" t="t" r="r" b="b"/>
              <a:pathLst>
                <a:path w="222885" h="369570">
                  <a:moveTo>
                    <a:pt x="222629" y="321800"/>
                  </a:moveTo>
                  <a:lnTo>
                    <a:pt x="0" y="321800"/>
                  </a:lnTo>
                </a:path>
                <a:path w="222885" h="369570">
                  <a:moveTo>
                    <a:pt x="222629" y="47561"/>
                  </a:moveTo>
                  <a:lnTo>
                    <a:pt x="0" y="47561"/>
                  </a:lnTo>
                </a:path>
                <a:path w="222885" h="369570">
                  <a:moveTo>
                    <a:pt x="30358" y="369362"/>
                  </a:moveTo>
                  <a:lnTo>
                    <a:pt x="30358" y="0"/>
                  </a:lnTo>
                </a:path>
                <a:path w="222885" h="369570">
                  <a:moveTo>
                    <a:pt x="0" y="291441"/>
                  </a:moveTo>
                  <a:lnTo>
                    <a:pt x="59705" y="351147"/>
                  </a:lnTo>
                </a:path>
                <a:path w="222885" h="369570">
                  <a:moveTo>
                    <a:pt x="59705" y="76908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04" name="object 4404"/>
          <p:cNvSpPr txBox="1"/>
          <p:nvPr/>
        </p:nvSpPr>
        <p:spPr>
          <a:xfrm>
            <a:off x="3681106" y="7117183"/>
            <a:ext cx="118745" cy="40640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700</a:t>
            </a:r>
            <a:r>
              <a:rPr sz="650" spc="200" dirty="0">
                <a:latin typeface="Arial MT"/>
                <a:cs typeface="Arial MT"/>
              </a:rPr>
              <a:t> </a:t>
            </a:r>
            <a:r>
              <a:rPr sz="650" spc="-5" dirty="0">
                <a:latin typeface="Arial MT"/>
                <a:cs typeface="Arial MT"/>
              </a:rPr>
              <a:t>1150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05" name="object 4405"/>
          <p:cNvSpPr/>
          <p:nvPr/>
        </p:nvSpPr>
        <p:spPr>
          <a:xfrm>
            <a:off x="6823250" y="7476970"/>
            <a:ext cx="345440" cy="362585"/>
          </a:xfrm>
          <a:custGeom>
            <a:avLst/>
            <a:gdLst/>
            <a:ahLst/>
            <a:cxnLst/>
            <a:rect l="l" t="t" r="r" b="b"/>
            <a:pathLst>
              <a:path w="345440" h="362584">
                <a:moveTo>
                  <a:pt x="345075" y="47561"/>
                </a:moveTo>
                <a:lnTo>
                  <a:pt x="46549" y="47561"/>
                </a:lnTo>
              </a:path>
              <a:path w="345440" h="362584">
                <a:moveTo>
                  <a:pt x="308645" y="166971"/>
                </a:moveTo>
                <a:lnTo>
                  <a:pt x="46549" y="166971"/>
                </a:lnTo>
              </a:path>
              <a:path w="345440" h="362584">
                <a:moveTo>
                  <a:pt x="75896" y="0"/>
                </a:moveTo>
                <a:lnTo>
                  <a:pt x="75896" y="214533"/>
                </a:lnTo>
              </a:path>
              <a:path w="345440" h="362584">
                <a:moveTo>
                  <a:pt x="75896" y="107266"/>
                </a:moveTo>
                <a:lnTo>
                  <a:pt x="0" y="201378"/>
                </a:lnTo>
                <a:lnTo>
                  <a:pt x="0" y="3622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object 4406"/>
          <p:cNvSpPr txBox="1"/>
          <p:nvPr/>
        </p:nvSpPr>
        <p:spPr>
          <a:xfrm>
            <a:off x="6719996" y="7676536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500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07" name="object 4407"/>
          <p:cNvSpPr/>
          <p:nvPr/>
        </p:nvSpPr>
        <p:spPr>
          <a:xfrm>
            <a:off x="6817179" y="7494174"/>
            <a:ext cx="314960" cy="1286510"/>
          </a:xfrm>
          <a:custGeom>
            <a:avLst/>
            <a:gdLst/>
            <a:ahLst/>
            <a:cxnLst/>
            <a:rect l="l" t="t" r="r" b="b"/>
            <a:pathLst>
              <a:path w="314959" h="1286509">
                <a:moveTo>
                  <a:pt x="112326" y="59705"/>
                </a:moveTo>
                <a:lnTo>
                  <a:pt x="52621" y="0"/>
                </a:lnTo>
              </a:path>
              <a:path w="314959" h="1286509">
                <a:moveTo>
                  <a:pt x="52621" y="119410"/>
                </a:moveTo>
                <a:lnTo>
                  <a:pt x="112326" y="179115"/>
                </a:lnTo>
              </a:path>
              <a:path w="314959" h="1286509">
                <a:moveTo>
                  <a:pt x="314716" y="1095943"/>
                </a:moveTo>
                <a:lnTo>
                  <a:pt x="52621" y="1095943"/>
                </a:lnTo>
              </a:path>
              <a:path w="314959" h="1286509">
                <a:moveTo>
                  <a:pt x="314716" y="1238628"/>
                </a:moveTo>
                <a:lnTo>
                  <a:pt x="52621" y="1238628"/>
                </a:lnTo>
              </a:path>
              <a:path w="314959" h="1286509">
                <a:moveTo>
                  <a:pt x="81968" y="1048381"/>
                </a:moveTo>
                <a:lnTo>
                  <a:pt x="81968" y="1286190"/>
                </a:lnTo>
              </a:path>
              <a:path w="314959" h="1286509">
                <a:moveTo>
                  <a:pt x="81968" y="1166779"/>
                </a:moveTo>
                <a:lnTo>
                  <a:pt x="0" y="1142493"/>
                </a:lnTo>
                <a:lnTo>
                  <a:pt x="0" y="98058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object 4408"/>
          <p:cNvSpPr txBox="1"/>
          <p:nvPr/>
        </p:nvSpPr>
        <p:spPr>
          <a:xfrm>
            <a:off x="6712912" y="8472942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09" name="object 4409"/>
          <p:cNvSpPr/>
          <p:nvPr/>
        </p:nvSpPr>
        <p:spPr>
          <a:xfrm>
            <a:off x="6818190" y="8559758"/>
            <a:ext cx="314325" cy="511175"/>
          </a:xfrm>
          <a:custGeom>
            <a:avLst/>
            <a:gdLst/>
            <a:ahLst/>
            <a:cxnLst/>
            <a:rect l="l" t="t" r="r" b="b"/>
            <a:pathLst>
              <a:path w="314325" h="511175">
                <a:moveTo>
                  <a:pt x="111314" y="59705"/>
                </a:moveTo>
                <a:lnTo>
                  <a:pt x="51609" y="0"/>
                </a:lnTo>
              </a:path>
              <a:path w="314325" h="511175">
                <a:moveTo>
                  <a:pt x="51609" y="143697"/>
                </a:moveTo>
                <a:lnTo>
                  <a:pt x="111314" y="203402"/>
                </a:lnTo>
              </a:path>
              <a:path w="314325" h="511175">
                <a:moveTo>
                  <a:pt x="313704" y="173043"/>
                </a:moveTo>
                <a:lnTo>
                  <a:pt x="51609" y="173043"/>
                </a:lnTo>
              </a:path>
              <a:path w="314325" h="511175">
                <a:moveTo>
                  <a:pt x="313704" y="315728"/>
                </a:moveTo>
                <a:lnTo>
                  <a:pt x="51609" y="315728"/>
                </a:lnTo>
              </a:path>
              <a:path w="314325" h="511175">
                <a:moveTo>
                  <a:pt x="80956" y="125481"/>
                </a:moveTo>
                <a:lnTo>
                  <a:pt x="80956" y="364302"/>
                </a:lnTo>
              </a:path>
              <a:path w="314325" h="511175">
                <a:moveTo>
                  <a:pt x="80956" y="244892"/>
                </a:moveTo>
                <a:lnTo>
                  <a:pt x="0" y="349123"/>
                </a:lnTo>
                <a:lnTo>
                  <a:pt x="0" y="511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object 4410"/>
          <p:cNvSpPr txBox="1"/>
          <p:nvPr/>
        </p:nvSpPr>
        <p:spPr>
          <a:xfrm>
            <a:off x="6713924" y="8907069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11" name="object 4411"/>
          <p:cNvSpPr/>
          <p:nvPr/>
        </p:nvSpPr>
        <p:spPr>
          <a:xfrm>
            <a:off x="6794916" y="8703456"/>
            <a:ext cx="236854" cy="1949450"/>
          </a:xfrm>
          <a:custGeom>
            <a:avLst/>
            <a:gdLst/>
            <a:ahLst/>
            <a:cxnLst/>
            <a:rect l="l" t="t" r="r" b="b"/>
            <a:pathLst>
              <a:path w="236854" h="1949450">
                <a:moveTo>
                  <a:pt x="134589" y="59705"/>
                </a:moveTo>
                <a:lnTo>
                  <a:pt x="74884" y="0"/>
                </a:lnTo>
              </a:path>
              <a:path w="236854" h="1949450">
                <a:moveTo>
                  <a:pt x="74884" y="142685"/>
                </a:moveTo>
                <a:lnTo>
                  <a:pt x="134589" y="202390"/>
                </a:lnTo>
              </a:path>
              <a:path w="236854" h="1949450">
                <a:moveTo>
                  <a:pt x="194294" y="1602930"/>
                </a:moveTo>
                <a:lnTo>
                  <a:pt x="74884" y="1602930"/>
                </a:lnTo>
              </a:path>
              <a:path w="236854" h="1949450">
                <a:moveTo>
                  <a:pt x="189234" y="1681863"/>
                </a:moveTo>
                <a:lnTo>
                  <a:pt x="74884" y="1681863"/>
                </a:lnTo>
              </a:path>
              <a:path w="236854" h="1949450">
                <a:moveTo>
                  <a:pt x="104230" y="1554357"/>
                </a:moveTo>
                <a:lnTo>
                  <a:pt x="104230" y="1729424"/>
                </a:lnTo>
              </a:path>
              <a:path w="236854" h="1949450">
                <a:moveTo>
                  <a:pt x="104230" y="1642397"/>
                </a:moveTo>
                <a:lnTo>
                  <a:pt x="0" y="1748651"/>
                </a:lnTo>
                <a:lnTo>
                  <a:pt x="0" y="1910564"/>
                </a:lnTo>
              </a:path>
              <a:path w="236854" h="1949450">
                <a:moveTo>
                  <a:pt x="134589" y="1632277"/>
                </a:moveTo>
                <a:lnTo>
                  <a:pt x="74884" y="1572572"/>
                </a:lnTo>
              </a:path>
              <a:path w="236854" h="1949450">
                <a:moveTo>
                  <a:pt x="74884" y="1651504"/>
                </a:moveTo>
                <a:lnTo>
                  <a:pt x="134589" y="1711209"/>
                </a:lnTo>
              </a:path>
              <a:path w="236854" h="1949450">
                <a:moveTo>
                  <a:pt x="189234" y="1681863"/>
                </a:moveTo>
                <a:lnTo>
                  <a:pt x="74884" y="1681863"/>
                </a:lnTo>
              </a:path>
              <a:path w="236854" h="1949450">
                <a:moveTo>
                  <a:pt x="236796" y="1901456"/>
                </a:moveTo>
                <a:lnTo>
                  <a:pt x="74884" y="1901456"/>
                </a:lnTo>
              </a:path>
              <a:path w="236854" h="1949450">
                <a:moveTo>
                  <a:pt x="104230" y="1634301"/>
                </a:moveTo>
                <a:lnTo>
                  <a:pt x="104230" y="1949018"/>
                </a:lnTo>
              </a:path>
              <a:path w="236854" h="1949450">
                <a:moveTo>
                  <a:pt x="134589" y="1711209"/>
                </a:moveTo>
                <a:lnTo>
                  <a:pt x="74884" y="1651504"/>
                </a:lnTo>
              </a:path>
              <a:path w="236854" h="1949450">
                <a:moveTo>
                  <a:pt x="74884" y="1871098"/>
                </a:moveTo>
                <a:lnTo>
                  <a:pt x="134589" y="19308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object 4412"/>
          <p:cNvSpPr txBox="1"/>
          <p:nvPr/>
        </p:nvSpPr>
        <p:spPr>
          <a:xfrm>
            <a:off x="6690649" y="10412852"/>
            <a:ext cx="222885" cy="20193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330</a:t>
            </a:r>
            <a:endParaRPr sz="650">
              <a:latin typeface="Arial MT"/>
              <a:cs typeface="Arial MT"/>
            </a:endParaRPr>
          </a:p>
          <a:p>
            <a:pPr marL="49530">
              <a:lnSpc>
                <a:spcPct val="100000"/>
              </a:lnSpc>
              <a:spcBef>
                <a:spcPts val="45"/>
              </a:spcBef>
            </a:pPr>
            <a:r>
              <a:rPr sz="650" spc="-5" dirty="0">
                <a:latin typeface="Arial MT"/>
                <a:cs typeface="Arial MT"/>
              </a:rPr>
              <a:t>920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413" name="object 4413"/>
          <p:cNvGrpSpPr/>
          <p:nvPr/>
        </p:nvGrpSpPr>
        <p:grpSpPr>
          <a:xfrm>
            <a:off x="6706875" y="11344509"/>
            <a:ext cx="328295" cy="324485"/>
            <a:chOff x="6706875" y="11344509"/>
            <a:chExt cx="328295" cy="324485"/>
          </a:xfrm>
        </p:grpSpPr>
        <p:sp>
          <p:nvSpPr>
            <p:cNvPr id="4414" name="object 4414"/>
            <p:cNvSpPr/>
            <p:nvPr/>
          </p:nvSpPr>
          <p:spPr>
            <a:xfrm>
              <a:off x="6797951" y="11347684"/>
              <a:ext cx="234315" cy="318135"/>
            </a:xfrm>
            <a:custGeom>
              <a:avLst/>
              <a:gdLst/>
              <a:ahLst/>
              <a:cxnLst/>
              <a:rect l="l" t="t" r="r" b="b"/>
              <a:pathLst>
                <a:path w="234315" h="318134">
                  <a:moveTo>
                    <a:pt x="233760" y="115362"/>
                  </a:moveTo>
                  <a:lnTo>
                    <a:pt x="71848" y="115362"/>
                  </a:lnTo>
                </a:path>
                <a:path w="234315" h="318134">
                  <a:moveTo>
                    <a:pt x="233760" y="270191"/>
                  </a:moveTo>
                  <a:lnTo>
                    <a:pt x="71848" y="270191"/>
                  </a:lnTo>
                </a:path>
                <a:path w="234315" h="318134">
                  <a:moveTo>
                    <a:pt x="101195" y="67800"/>
                  </a:moveTo>
                  <a:lnTo>
                    <a:pt x="101195" y="317752"/>
                  </a:lnTo>
                </a:path>
                <a:path w="234315" h="318134">
                  <a:moveTo>
                    <a:pt x="101195" y="192270"/>
                  </a:moveTo>
                  <a:lnTo>
                    <a:pt x="0" y="16191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6706875" y="11347684"/>
              <a:ext cx="91440" cy="161925"/>
            </a:xfrm>
            <a:custGeom>
              <a:avLst/>
              <a:gdLst/>
              <a:ahLst/>
              <a:cxnLst/>
              <a:rect l="l" t="t" r="r" b="b"/>
              <a:pathLst>
                <a:path w="91440" h="161925">
                  <a:moveTo>
                    <a:pt x="0" y="0"/>
                  </a:moveTo>
                  <a:lnTo>
                    <a:pt x="0" y="161912"/>
                  </a:lnTo>
                  <a:lnTo>
                    <a:pt x="91075" y="161912"/>
                  </a:lnTo>
                  <a:lnTo>
                    <a:pt x="0" y="0"/>
                  </a:lnTo>
                  <a:close/>
                </a:path>
                <a:path w="91440" h="161925">
                  <a:moveTo>
                    <a:pt x="91075" y="0"/>
                  </a:moveTo>
                  <a:lnTo>
                    <a:pt x="0" y="0"/>
                  </a:lnTo>
                  <a:lnTo>
                    <a:pt x="91075" y="161912"/>
                  </a:lnTo>
                  <a:lnTo>
                    <a:pt x="91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6706876" y="11347684"/>
              <a:ext cx="91440" cy="161925"/>
            </a:xfrm>
            <a:custGeom>
              <a:avLst/>
              <a:gdLst/>
              <a:ahLst/>
              <a:cxnLst/>
              <a:rect l="l" t="t" r="r" b="b"/>
              <a:pathLst>
                <a:path w="91440" h="161925">
                  <a:moveTo>
                    <a:pt x="0" y="161912"/>
                  </a:moveTo>
                  <a:lnTo>
                    <a:pt x="91075" y="161912"/>
                  </a:lnTo>
                  <a:lnTo>
                    <a:pt x="0" y="0"/>
                  </a:lnTo>
                  <a:lnTo>
                    <a:pt x="0" y="161912"/>
                  </a:lnTo>
                  <a:close/>
                </a:path>
                <a:path w="91440" h="161925">
                  <a:moveTo>
                    <a:pt x="91075" y="161912"/>
                  </a:moveTo>
                  <a:lnTo>
                    <a:pt x="0" y="0"/>
                  </a:lnTo>
                  <a:lnTo>
                    <a:pt x="91075" y="0"/>
                  </a:lnTo>
                  <a:lnTo>
                    <a:pt x="91075" y="161912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17" name="object 4417"/>
          <p:cNvSpPr txBox="1"/>
          <p:nvPr/>
        </p:nvSpPr>
        <p:spPr>
          <a:xfrm>
            <a:off x="6693685" y="11070877"/>
            <a:ext cx="209550" cy="4394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ts val="75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650</a:t>
            </a:r>
            <a:endParaRPr sz="650">
              <a:latin typeface="Arial MT"/>
              <a:cs typeface="Arial MT"/>
            </a:endParaRPr>
          </a:p>
          <a:p>
            <a:pPr marL="94615">
              <a:lnSpc>
                <a:spcPts val="750"/>
              </a:lnSpc>
            </a:pPr>
            <a:r>
              <a:rPr sz="650" spc="-5" dirty="0">
                <a:latin typeface="Arial MT"/>
                <a:cs typeface="Arial MT"/>
              </a:rPr>
              <a:t>120</a:t>
            </a:r>
            <a:r>
              <a:rPr sz="650" spc="-305" dirty="0">
                <a:latin typeface="Arial MT"/>
                <a:cs typeface="Arial MT"/>
              </a:rPr>
              <a:t>0</a:t>
            </a:r>
            <a:r>
              <a:rPr sz="650" spc="-5" dirty="0">
                <a:latin typeface="Arial MT"/>
                <a:cs typeface="Arial MT"/>
              </a:rPr>
              <a:t>2400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18" name="object 4418"/>
          <p:cNvSpPr/>
          <p:nvPr/>
        </p:nvSpPr>
        <p:spPr>
          <a:xfrm>
            <a:off x="6796940" y="11433700"/>
            <a:ext cx="234950" cy="473709"/>
          </a:xfrm>
          <a:custGeom>
            <a:avLst/>
            <a:gdLst/>
            <a:ahLst/>
            <a:cxnLst/>
            <a:rect l="l" t="t" r="r" b="b"/>
            <a:pathLst>
              <a:path w="234950" h="473709">
                <a:moveTo>
                  <a:pt x="132565" y="58693"/>
                </a:moveTo>
                <a:lnTo>
                  <a:pt x="72860" y="0"/>
                </a:lnTo>
              </a:path>
              <a:path w="234950" h="473709">
                <a:moveTo>
                  <a:pt x="72860" y="153816"/>
                </a:moveTo>
                <a:lnTo>
                  <a:pt x="132565" y="213521"/>
                </a:lnTo>
              </a:path>
              <a:path w="234950" h="473709">
                <a:moveTo>
                  <a:pt x="234772" y="315728"/>
                </a:moveTo>
                <a:lnTo>
                  <a:pt x="72860" y="315728"/>
                </a:lnTo>
              </a:path>
              <a:path w="234950" h="473709">
                <a:moveTo>
                  <a:pt x="234772" y="184175"/>
                </a:moveTo>
                <a:lnTo>
                  <a:pt x="72860" y="184175"/>
                </a:lnTo>
              </a:path>
              <a:path w="234950" h="473709">
                <a:moveTo>
                  <a:pt x="102207" y="363290"/>
                </a:moveTo>
                <a:lnTo>
                  <a:pt x="102207" y="136613"/>
                </a:lnTo>
              </a:path>
              <a:path w="234950" h="473709">
                <a:moveTo>
                  <a:pt x="102207" y="249951"/>
                </a:moveTo>
                <a:lnTo>
                  <a:pt x="0" y="312692"/>
                </a:lnTo>
                <a:lnTo>
                  <a:pt x="0" y="4735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object 4419"/>
          <p:cNvSpPr txBox="1"/>
          <p:nvPr/>
        </p:nvSpPr>
        <p:spPr>
          <a:xfrm>
            <a:off x="6692673" y="11744580"/>
            <a:ext cx="213995" cy="26289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R="5080" algn="r">
              <a:lnSpc>
                <a:spcPts val="765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550</a:t>
            </a:r>
            <a:endParaRPr sz="650">
              <a:latin typeface="Arial MT"/>
              <a:cs typeface="Arial MT"/>
            </a:endParaRPr>
          </a:p>
          <a:p>
            <a:pPr marR="56515" algn="r">
              <a:lnSpc>
                <a:spcPts val="765"/>
              </a:lnSpc>
            </a:pPr>
            <a:r>
              <a:rPr sz="650" spc="-5" dirty="0">
                <a:latin typeface="Arial MT"/>
                <a:cs typeface="Arial MT"/>
              </a:rPr>
              <a:t>1255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20" name="object 4420"/>
          <p:cNvSpPr/>
          <p:nvPr/>
        </p:nvSpPr>
        <p:spPr>
          <a:xfrm>
            <a:off x="6869800" y="11587517"/>
            <a:ext cx="60325" cy="1503045"/>
          </a:xfrm>
          <a:custGeom>
            <a:avLst/>
            <a:gdLst/>
            <a:ahLst/>
            <a:cxnLst/>
            <a:rect l="l" t="t" r="r" b="b"/>
            <a:pathLst>
              <a:path w="60325" h="1503044">
                <a:moveTo>
                  <a:pt x="0" y="131553"/>
                </a:moveTo>
                <a:lnTo>
                  <a:pt x="59705" y="191258"/>
                </a:lnTo>
              </a:path>
              <a:path w="60325" h="1503044">
                <a:moveTo>
                  <a:pt x="59705" y="59705"/>
                </a:moveTo>
                <a:lnTo>
                  <a:pt x="0" y="0"/>
                </a:lnTo>
              </a:path>
              <a:path w="60325" h="1503044">
                <a:moveTo>
                  <a:pt x="44525" y="1150588"/>
                </a:moveTo>
                <a:lnTo>
                  <a:pt x="59705" y="1150588"/>
                </a:lnTo>
              </a:path>
              <a:path w="60325" h="1503044">
                <a:moveTo>
                  <a:pt x="44525" y="1455186"/>
                </a:moveTo>
                <a:lnTo>
                  <a:pt x="59705" y="1455186"/>
                </a:lnTo>
              </a:path>
              <a:path w="60325" h="1503044">
                <a:moveTo>
                  <a:pt x="29346" y="1103026"/>
                </a:moveTo>
                <a:lnTo>
                  <a:pt x="29346" y="1502747"/>
                </a:lnTo>
              </a:path>
              <a:path w="60325" h="1503044">
                <a:moveTo>
                  <a:pt x="59705" y="1180947"/>
                </a:moveTo>
                <a:lnTo>
                  <a:pt x="0" y="1121242"/>
                </a:lnTo>
              </a:path>
              <a:path w="60325" h="1503044">
                <a:moveTo>
                  <a:pt x="0" y="1424827"/>
                </a:moveTo>
                <a:lnTo>
                  <a:pt x="59705" y="14845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object 4421"/>
          <p:cNvSpPr txBox="1"/>
          <p:nvPr/>
        </p:nvSpPr>
        <p:spPr>
          <a:xfrm>
            <a:off x="6794880" y="12788158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1275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22" name="object 4422"/>
          <p:cNvSpPr/>
          <p:nvPr/>
        </p:nvSpPr>
        <p:spPr>
          <a:xfrm>
            <a:off x="4767977" y="11800027"/>
            <a:ext cx="880744" cy="167005"/>
          </a:xfrm>
          <a:custGeom>
            <a:avLst/>
            <a:gdLst/>
            <a:ahLst/>
            <a:cxnLst/>
            <a:rect l="l" t="t" r="r" b="b"/>
            <a:pathLst>
              <a:path w="880745" h="167004">
                <a:moveTo>
                  <a:pt x="832835" y="0"/>
                </a:moveTo>
                <a:lnTo>
                  <a:pt x="832835" y="166971"/>
                </a:lnTo>
              </a:path>
              <a:path w="880745" h="167004">
                <a:moveTo>
                  <a:pt x="47561" y="0"/>
                </a:moveTo>
                <a:lnTo>
                  <a:pt x="47561" y="166971"/>
                </a:lnTo>
              </a:path>
              <a:path w="880745" h="167004">
                <a:moveTo>
                  <a:pt x="880397" y="137625"/>
                </a:moveTo>
                <a:lnTo>
                  <a:pt x="0" y="137625"/>
                </a:lnTo>
              </a:path>
              <a:path w="880745" h="167004">
                <a:moveTo>
                  <a:pt x="803489" y="166971"/>
                </a:moveTo>
                <a:lnTo>
                  <a:pt x="863194" y="107266"/>
                </a:lnTo>
              </a:path>
              <a:path w="880745" h="167004">
                <a:moveTo>
                  <a:pt x="76908" y="107266"/>
                </a:moveTo>
                <a:lnTo>
                  <a:pt x="17203" y="166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object 4423"/>
          <p:cNvSpPr txBox="1"/>
          <p:nvPr/>
        </p:nvSpPr>
        <p:spPr>
          <a:xfrm>
            <a:off x="5102376" y="11825499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3295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24" name="object 4424"/>
          <p:cNvSpPr/>
          <p:nvPr/>
        </p:nvSpPr>
        <p:spPr>
          <a:xfrm>
            <a:off x="3980679" y="11811158"/>
            <a:ext cx="882650" cy="156210"/>
          </a:xfrm>
          <a:custGeom>
            <a:avLst/>
            <a:gdLst/>
            <a:ahLst/>
            <a:cxnLst/>
            <a:rect l="l" t="t" r="r" b="b"/>
            <a:pathLst>
              <a:path w="882650" h="156209">
                <a:moveTo>
                  <a:pt x="834859" y="140661"/>
                </a:moveTo>
                <a:lnTo>
                  <a:pt x="834859" y="155840"/>
                </a:lnTo>
              </a:path>
              <a:path w="882650" h="156209">
                <a:moveTo>
                  <a:pt x="367338" y="0"/>
                </a:moveTo>
                <a:lnTo>
                  <a:pt x="367338" y="155840"/>
                </a:lnTo>
              </a:path>
              <a:path w="882650" h="156209">
                <a:moveTo>
                  <a:pt x="882421" y="126493"/>
                </a:moveTo>
                <a:lnTo>
                  <a:pt x="319776" y="126493"/>
                </a:lnTo>
              </a:path>
              <a:path w="882650" h="156209">
                <a:moveTo>
                  <a:pt x="804501" y="155840"/>
                </a:moveTo>
                <a:lnTo>
                  <a:pt x="864206" y="96135"/>
                </a:lnTo>
              </a:path>
              <a:path w="882650" h="156209">
                <a:moveTo>
                  <a:pt x="397696" y="96135"/>
                </a:moveTo>
                <a:lnTo>
                  <a:pt x="337991" y="155840"/>
                </a:lnTo>
              </a:path>
              <a:path w="882650" h="156209">
                <a:moveTo>
                  <a:pt x="367338" y="111314"/>
                </a:moveTo>
                <a:lnTo>
                  <a:pt x="367338" y="96135"/>
                </a:lnTo>
              </a:path>
              <a:path w="882650" h="156209">
                <a:moveTo>
                  <a:pt x="414900" y="126493"/>
                </a:moveTo>
                <a:lnTo>
                  <a:pt x="0" y="126493"/>
                </a:lnTo>
              </a:path>
              <a:path w="882650" h="156209">
                <a:moveTo>
                  <a:pt x="337991" y="155840"/>
                </a:moveTo>
                <a:lnTo>
                  <a:pt x="397696" y="96135"/>
                </a:lnTo>
              </a:path>
              <a:path w="882650" h="156209">
                <a:moveTo>
                  <a:pt x="77920" y="96135"/>
                </a:moveTo>
                <a:lnTo>
                  <a:pt x="18215" y="1558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object 4425"/>
          <p:cNvSpPr txBox="1"/>
          <p:nvPr/>
        </p:nvSpPr>
        <p:spPr>
          <a:xfrm>
            <a:off x="4054905" y="11808794"/>
            <a:ext cx="6553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650" spc="-5" dirty="0">
                <a:latin typeface="Arial MT"/>
                <a:cs typeface="Arial MT"/>
              </a:rPr>
              <a:t>1340</a:t>
            </a:r>
            <a:r>
              <a:rPr sz="650" spc="-10" dirty="0">
                <a:latin typeface="Arial MT"/>
                <a:cs typeface="Arial MT"/>
              </a:rPr>
              <a:t> </a:t>
            </a:r>
            <a:r>
              <a:rPr sz="1125" spc="-82" baseline="18518" dirty="0">
                <a:latin typeface="Cambria"/>
                <a:cs typeface="Cambria"/>
              </a:rPr>
              <a:t>41</a:t>
            </a:r>
            <a:r>
              <a:rPr sz="1125" spc="127" baseline="18518" dirty="0">
                <a:latin typeface="Cambria"/>
                <a:cs typeface="Cambria"/>
              </a:rPr>
              <a:t>  </a:t>
            </a:r>
            <a:r>
              <a:rPr sz="1125" spc="135" baseline="18518" dirty="0">
                <a:latin typeface="Cambria"/>
                <a:cs typeface="Cambria"/>
              </a:rPr>
              <a:t> </a:t>
            </a:r>
            <a:r>
              <a:rPr sz="650" spc="-5" dirty="0">
                <a:latin typeface="Arial MT"/>
                <a:cs typeface="Arial MT"/>
              </a:rPr>
              <a:t>1960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426" name="object 4426"/>
          <p:cNvGrpSpPr/>
          <p:nvPr/>
        </p:nvGrpSpPr>
        <p:grpSpPr>
          <a:xfrm>
            <a:off x="3212469" y="11846576"/>
            <a:ext cx="868044" cy="123825"/>
            <a:chOff x="3212469" y="11846576"/>
            <a:chExt cx="868044" cy="123825"/>
          </a:xfrm>
        </p:grpSpPr>
        <p:sp>
          <p:nvSpPr>
            <p:cNvPr id="4427" name="object 4427"/>
            <p:cNvSpPr/>
            <p:nvPr/>
          </p:nvSpPr>
          <p:spPr>
            <a:xfrm>
              <a:off x="3215644" y="11907293"/>
              <a:ext cx="861694" cy="60325"/>
            </a:xfrm>
            <a:custGeom>
              <a:avLst/>
              <a:gdLst/>
              <a:ahLst/>
              <a:cxnLst/>
              <a:rect l="l" t="t" r="r" b="b"/>
              <a:pathLst>
                <a:path w="861695" h="60325">
                  <a:moveTo>
                    <a:pt x="812596" y="44525"/>
                  </a:moveTo>
                  <a:lnTo>
                    <a:pt x="812596" y="59705"/>
                  </a:lnTo>
                </a:path>
                <a:path w="861695" h="60325">
                  <a:moveTo>
                    <a:pt x="47561" y="44525"/>
                  </a:moveTo>
                  <a:lnTo>
                    <a:pt x="47561" y="59705"/>
                  </a:lnTo>
                </a:path>
                <a:path w="861695" h="60325">
                  <a:moveTo>
                    <a:pt x="861170" y="30358"/>
                  </a:moveTo>
                  <a:lnTo>
                    <a:pt x="0" y="30358"/>
                  </a:lnTo>
                </a:path>
                <a:path w="861695" h="60325">
                  <a:moveTo>
                    <a:pt x="783250" y="59705"/>
                  </a:moveTo>
                  <a:lnTo>
                    <a:pt x="842955" y="0"/>
                  </a:lnTo>
                </a:path>
                <a:path w="861695" h="60325">
                  <a:moveTo>
                    <a:pt x="77920" y="0"/>
                  </a:moveTo>
                  <a:lnTo>
                    <a:pt x="18215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28" name="object 442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3542504" y="11846576"/>
              <a:ext cx="207450" cy="91075"/>
            </a:xfrm>
            <a:prstGeom prst="rect">
              <a:avLst/>
            </a:prstGeom>
          </p:spPr>
        </p:pic>
      </p:grpSp>
      <p:sp>
        <p:nvSpPr>
          <p:cNvPr id="4429" name="object 4429"/>
          <p:cNvSpPr txBox="1"/>
          <p:nvPr/>
        </p:nvSpPr>
        <p:spPr>
          <a:xfrm>
            <a:off x="3540935" y="11825499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3210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30" name="object 4430"/>
          <p:cNvSpPr/>
          <p:nvPr/>
        </p:nvSpPr>
        <p:spPr>
          <a:xfrm>
            <a:off x="2877652" y="11907294"/>
            <a:ext cx="433705" cy="60325"/>
          </a:xfrm>
          <a:custGeom>
            <a:avLst/>
            <a:gdLst/>
            <a:ahLst/>
            <a:cxnLst/>
            <a:rect l="l" t="t" r="r" b="b"/>
            <a:pathLst>
              <a:path w="433704" h="60325">
                <a:moveTo>
                  <a:pt x="385553" y="44525"/>
                </a:moveTo>
                <a:lnTo>
                  <a:pt x="385553" y="59705"/>
                </a:lnTo>
              </a:path>
              <a:path w="433704" h="60325">
                <a:moveTo>
                  <a:pt x="433115" y="30358"/>
                </a:moveTo>
                <a:lnTo>
                  <a:pt x="0" y="30358"/>
                </a:lnTo>
              </a:path>
              <a:path w="433704" h="60325">
                <a:moveTo>
                  <a:pt x="356206" y="59705"/>
                </a:moveTo>
                <a:lnTo>
                  <a:pt x="415912" y="0"/>
                </a:lnTo>
              </a:path>
              <a:path w="433704" h="60325">
                <a:moveTo>
                  <a:pt x="76908" y="0"/>
                </a:moveTo>
                <a:lnTo>
                  <a:pt x="17203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object 4431"/>
          <p:cNvSpPr txBox="1"/>
          <p:nvPr/>
        </p:nvSpPr>
        <p:spPr>
          <a:xfrm>
            <a:off x="2960986" y="11808794"/>
            <a:ext cx="3898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650" spc="-5" dirty="0">
                <a:latin typeface="Arial MT"/>
                <a:cs typeface="Arial MT"/>
              </a:rPr>
              <a:t>142</a:t>
            </a:r>
            <a:r>
              <a:rPr sz="650" dirty="0">
                <a:latin typeface="Arial MT"/>
                <a:cs typeface="Arial MT"/>
              </a:rPr>
              <a:t>0</a:t>
            </a:r>
            <a:r>
              <a:rPr sz="650" spc="-15" dirty="0">
                <a:latin typeface="Arial MT"/>
                <a:cs typeface="Arial MT"/>
              </a:rPr>
              <a:t> </a:t>
            </a:r>
            <a:r>
              <a:rPr sz="1125" baseline="18518" dirty="0">
                <a:latin typeface="Cambria"/>
                <a:cs typeface="Cambria"/>
              </a:rPr>
              <a:t>40</a:t>
            </a:r>
            <a:endParaRPr sz="1125" baseline="18518">
              <a:latin typeface="Cambria"/>
              <a:cs typeface="Cambria"/>
            </a:endParaRPr>
          </a:p>
        </p:txBody>
      </p:sp>
      <p:grpSp>
        <p:nvGrpSpPr>
          <p:cNvPr id="4432" name="object 4432"/>
          <p:cNvGrpSpPr/>
          <p:nvPr/>
        </p:nvGrpSpPr>
        <p:grpSpPr>
          <a:xfrm>
            <a:off x="2327011" y="11846576"/>
            <a:ext cx="648970" cy="123825"/>
            <a:chOff x="2327011" y="11846576"/>
            <a:chExt cx="648970" cy="123825"/>
          </a:xfrm>
        </p:grpSpPr>
        <p:sp>
          <p:nvSpPr>
            <p:cNvPr id="4433" name="object 4433"/>
            <p:cNvSpPr/>
            <p:nvPr/>
          </p:nvSpPr>
          <p:spPr>
            <a:xfrm>
              <a:off x="2330186" y="11907293"/>
              <a:ext cx="642620" cy="60325"/>
            </a:xfrm>
            <a:custGeom>
              <a:avLst/>
              <a:gdLst/>
              <a:ahLst/>
              <a:cxnLst/>
              <a:rect l="l" t="t" r="r" b="b"/>
              <a:pathLst>
                <a:path w="642619" h="60325">
                  <a:moveTo>
                    <a:pt x="595027" y="44525"/>
                  </a:moveTo>
                  <a:lnTo>
                    <a:pt x="595027" y="59705"/>
                  </a:lnTo>
                </a:path>
                <a:path w="642619" h="60325">
                  <a:moveTo>
                    <a:pt x="642589" y="30358"/>
                  </a:moveTo>
                  <a:lnTo>
                    <a:pt x="0" y="30358"/>
                  </a:lnTo>
                </a:path>
                <a:path w="642619" h="60325">
                  <a:moveTo>
                    <a:pt x="564668" y="59705"/>
                  </a:moveTo>
                  <a:lnTo>
                    <a:pt x="624373" y="0"/>
                  </a:lnTo>
                </a:path>
                <a:path w="642619" h="60325">
                  <a:moveTo>
                    <a:pt x="76908" y="0"/>
                  </a:moveTo>
                  <a:lnTo>
                    <a:pt x="18215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34" name="object 4434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546744" y="11846576"/>
              <a:ext cx="209474" cy="91075"/>
            </a:xfrm>
            <a:prstGeom prst="rect">
              <a:avLst/>
            </a:prstGeom>
          </p:spPr>
        </p:pic>
      </p:grpSp>
      <p:sp>
        <p:nvSpPr>
          <p:cNvPr id="4435" name="object 4435"/>
          <p:cNvSpPr txBox="1"/>
          <p:nvPr/>
        </p:nvSpPr>
        <p:spPr>
          <a:xfrm>
            <a:off x="2546187" y="11825499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2295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36" name="object 4436"/>
          <p:cNvSpPr/>
          <p:nvPr/>
        </p:nvSpPr>
        <p:spPr>
          <a:xfrm>
            <a:off x="2055947" y="11907294"/>
            <a:ext cx="369570" cy="60325"/>
          </a:xfrm>
          <a:custGeom>
            <a:avLst/>
            <a:gdLst/>
            <a:ahLst/>
            <a:cxnLst/>
            <a:rect l="l" t="t" r="r" b="b"/>
            <a:pathLst>
              <a:path w="369569" h="60325">
                <a:moveTo>
                  <a:pt x="47561" y="15179"/>
                </a:moveTo>
                <a:lnTo>
                  <a:pt x="47561" y="0"/>
                </a:lnTo>
              </a:path>
              <a:path w="369569" h="60325">
                <a:moveTo>
                  <a:pt x="369362" y="30358"/>
                </a:moveTo>
                <a:lnTo>
                  <a:pt x="0" y="30358"/>
                </a:lnTo>
              </a:path>
              <a:path w="369569" h="60325">
                <a:moveTo>
                  <a:pt x="292453" y="59705"/>
                </a:moveTo>
                <a:lnTo>
                  <a:pt x="351147" y="0"/>
                </a:lnTo>
              </a:path>
              <a:path w="369569" h="60325">
                <a:moveTo>
                  <a:pt x="77920" y="0"/>
                </a:moveTo>
                <a:lnTo>
                  <a:pt x="18215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object 4437"/>
          <p:cNvSpPr txBox="1"/>
          <p:nvPr/>
        </p:nvSpPr>
        <p:spPr>
          <a:xfrm>
            <a:off x="2133311" y="11825499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1150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438" name="object 4438"/>
          <p:cNvGrpSpPr/>
          <p:nvPr/>
        </p:nvGrpSpPr>
        <p:grpSpPr>
          <a:xfrm>
            <a:off x="11013602" y="9121252"/>
            <a:ext cx="292735" cy="159385"/>
            <a:chOff x="11013602" y="9121252"/>
            <a:chExt cx="292735" cy="159385"/>
          </a:xfrm>
        </p:grpSpPr>
        <p:sp>
          <p:nvSpPr>
            <p:cNvPr id="4439" name="object 4439"/>
            <p:cNvSpPr/>
            <p:nvPr/>
          </p:nvSpPr>
          <p:spPr>
            <a:xfrm>
              <a:off x="11016777" y="9124427"/>
              <a:ext cx="286385" cy="153035"/>
            </a:xfrm>
            <a:custGeom>
              <a:avLst/>
              <a:gdLst/>
              <a:ahLst/>
              <a:cxnLst/>
              <a:rect l="l" t="t" r="r" b="b"/>
              <a:pathLst>
                <a:path w="286384" h="153034">
                  <a:moveTo>
                    <a:pt x="238820" y="0"/>
                  </a:moveTo>
                  <a:lnTo>
                    <a:pt x="238820" y="152804"/>
                  </a:lnTo>
                </a:path>
                <a:path w="286384" h="153034">
                  <a:moveTo>
                    <a:pt x="47561" y="0"/>
                  </a:moveTo>
                  <a:lnTo>
                    <a:pt x="47561" y="152804"/>
                  </a:lnTo>
                </a:path>
                <a:path w="286384" h="153034">
                  <a:moveTo>
                    <a:pt x="286382" y="123458"/>
                  </a:moveTo>
                  <a:lnTo>
                    <a:pt x="0" y="123458"/>
                  </a:lnTo>
                </a:path>
                <a:path w="286384" h="153034">
                  <a:moveTo>
                    <a:pt x="209473" y="152804"/>
                  </a:moveTo>
                  <a:lnTo>
                    <a:pt x="268167" y="93099"/>
                  </a:lnTo>
                </a:path>
                <a:path w="286384" h="153034">
                  <a:moveTo>
                    <a:pt x="76908" y="93099"/>
                  </a:moveTo>
                  <a:lnTo>
                    <a:pt x="17203" y="1528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1078505" y="9156810"/>
              <a:ext cx="161925" cy="91440"/>
            </a:xfrm>
            <a:custGeom>
              <a:avLst/>
              <a:gdLst/>
              <a:ahLst/>
              <a:cxnLst/>
              <a:rect l="l" t="t" r="r" b="b"/>
              <a:pathLst>
                <a:path w="161925" h="91440">
                  <a:moveTo>
                    <a:pt x="161912" y="0"/>
                  </a:moveTo>
                  <a:lnTo>
                    <a:pt x="0" y="0"/>
                  </a:lnTo>
                  <a:lnTo>
                    <a:pt x="0" y="91075"/>
                  </a:lnTo>
                  <a:lnTo>
                    <a:pt x="161912" y="0"/>
                  </a:lnTo>
                  <a:close/>
                </a:path>
                <a:path w="161925" h="91440">
                  <a:moveTo>
                    <a:pt x="161912" y="0"/>
                  </a:moveTo>
                  <a:lnTo>
                    <a:pt x="0" y="91075"/>
                  </a:lnTo>
                  <a:lnTo>
                    <a:pt x="161912" y="91075"/>
                  </a:lnTo>
                  <a:lnTo>
                    <a:pt x="1619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1078506" y="9156809"/>
              <a:ext cx="161925" cy="91440"/>
            </a:xfrm>
            <a:custGeom>
              <a:avLst/>
              <a:gdLst/>
              <a:ahLst/>
              <a:cxnLst/>
              <a:rect l="l" t="t" r="r" b="b"/>
              <a:pathLst>
                <a:path w="161925" h="91440">
                  <a:moveTo>
                    <a:pt x="0" y="0"/>
                  </a:moveTo>
                  <a:lnTo>
                    <a:pt x="0" y="91075"/>
                  </a:lnTo>
                  <a:lnTo>
                    <a:pt x="161912" y="0"/>
                  </a:lnTo>
                  <a:lnTo>
                    <a:pt x="0" y="0"/>
                  </a:lnTo>
                  <a:close/>
                </a:path>
                <a:path w="161925" h="91440">
                  <a:moveTo>
                    <a:pt x="0" y="91075"/>
                  </a:moveTo>
                  <a:lnTo>
                    <a:pt x="161912" y="0"/>
                  </a:lnTo>
                  <a:lnTo>
                    <a:pt x="161912" y="91075"/>
                  </a:lnTo>
                  <a:lnTo>
                    <a:pt x="0" y="91075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42" name="object 4442"/>
          <p:cNvSpPr txBox="1"/>
          <p:nvPr/>
        </p:nvSpPr>
        <p:spPr>
          <a:xfrm>
            <a:off x="11077949" y="9135732"/>
            <a:ext cx="16446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805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43" name="object 4443"/>
          <p:cNvSpPr/>
          <p:nvPr/>
        </p:nvSpPr>
        <p:spPr>
          <a:xfrm>
            <a:off x="10296267" y="9124427"/>
            <a:ext cx="815975" cy="153035"/>
          </a:xfrm>
          <a:custGeom>
            <a:avLst/>
            <a:gdLst/>
            <a:ahLst/>
            <a:cxnLst/>
            <a:rect l="l" t="t" r="r" b="b"/>
            <a:pathLst>
              <a:path w="815975" h="153034">
                <a:moveTo>
                  <a:pt x="768071" y="0"/>
                </a:moveTo>
                <a:lnTo>
                  <a:pt x="768071" y="152804"/>
                </a:lnTo>
              </a:path>
              <a:path w="815975" h="153034">
                <a:moveTo>
                  <a:pt x="47561" y="0"/>
                </a:moveTo>
                <a:lnTo>
                  <a:pt x="47561" y="152804"/>
                </a:lnTo>
              </a:path>
              <a:path w="815975" h="153034">
                <a:moveTo>
                  <a:pt x="815632" y="123458"/>
                </a:moveTo>
                <a:lnTo>
                  <a:pt x="0" y="1234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object 4444"/>
          <p:cNvSpPr txBox="1"/>
          <p:nvPr/>
        </p:nvSpPr>
        <p:spPr>
          <a:xfrm>
            <a:off x="10470778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3020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45" name="object 4445"/>
          <p:cNvSpPr/>
          <p:nvPr/>
        </p:nvSpPr>
        <p:spPr>
          <a:xfrm>
            <a:off x="9502898" y="9124427"/>
            <a:ext cx="1591310" cy="153035"/>
          </a:xfrm>
          <a:custGeom>
            <a:avLst/>
            <a:gdLst/>
            <a:ahLst/>
            <a:cxnLst/>
            <a:rect l="l" t="t" r="r" b="b"/>
            <a:pathLst>
              <a:path w="1591309" h="153034">
                <a:moveTo>
                  <a:pt x="1531082" y="152804"/>
                </a:moveTo>
                <a:lnTo>
                  <a:pt x="1590787" y="93099"/>
                </a:lnTo>
              </a:path>
              <a:path w="1591309" h="153034">
                <a:moveTo>
                  <a:pt x="871290" y="93099"/>
                </a:moveTo>
                <a:lnTo>
                  <a:pt x="811584" y="152804"/>
                </a:lnTo>
              </a:path>
              <a:path w="1591309" h="153034">
                <a:moveTo>
                  <a:pt x="840931" y="0"/>
                </a:moveTo>
                <a:lnTo>
                  <a:pt x="840931" y="152804"/>
                </a:lnTo>
              </a:path>
              <a:path w="1591309" h="153034">
                <a:moveTo>
                  <a:pt x="47561" y="0"/>
                </a:moveTo>
                <a:lnTo>
                  <a:pt x="47561" y="152804"/>
                </a:lnTo>
              </a:path>
              <a:path w="1591309" h="153034">
                <a:moveTo>
                  <a:pt x="888493" y="123458"/>
                </a:moveTo>
                <a:lnTo>
                  <a:pt x="0" y="123458"/>
                </a:lnTo>
              </a:path>
              <a:path w="1591309" h="153034">
                <a:moveTo>
                  <a:pt x="811584" y="152804"/>
                </a:moveTo>
                <a:lnTo>
                  <a:pt x="871290" y="93099"/>
                </a:lnTo>
              </a:path>
              <a:path w="1591309" h="153034">
                <a:moveTo>
                  <a:pt x="76908" y="93099"/>
                </a:moveTo>
                <a:lnTo>
                  <a:pt x="17203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object 4446"/>
          <p:cNvSpPr txBox="1"/>
          <p:nvPr/>
        </p:nvSpPr>
        <p:spPr>
          <a:xfrm>
            <a:off x="9842356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3330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47" name="object 4447"/>
          <p:cNvSpPr/>
          <p:nvPr/>
        </p:nvSpPr>
        <p:spPr>
          <a:xfrm>
            <a:off x="8715599" y="9124427"/>
            <a:ext cx="882650" cy="153035"/>
          </a:xfrm>
          <a:custGeom>
            <a:avLst/>
            <a:gdLst/>
            <a:ahLst/>
            <a:cxnLst/>
            <a:rect l="l" t="t" r="r" b="b"/>
            <a:pathLst>
              <a:path w="882650" h="153034">
                <a:moveTo>
                  <a:pt x="834859" y="0"/>
                </a:moveTo>
                <a:lnTo>
                  <a:pt x="834859" y="152804"/>
                </a:lnTo>
              </a:path>
              <a:path w="882650" h="153034">
                <a:moveTo>
                  <a:pt x="47561" y="0"/>
                </a:moveTo>
                <a:lnTo>
                  <a:pt x="47561" y="152804"/>
                </a:lnTo>
              </a:path>
              <a:path w="882650" h="153034">
                <a:moveTo>
                  <a:pt x="882421" y="123458"/>
                </a:moveTo>
                <a:lnTo>
                  <a:pt x="0" y="123458"/>
                </a:lnTo>
              </a:path>
              <a:path w="882650" h="153034">
                <a:moveTo>
                  <a:pt x="804501" y="152804"/>
                </a:moveTo>
                <a:lnTo>
                  <a:pt x="864206" y="93099"/>
                </a:lnTo>
              </a:path>
              <a:path w="882650" h="153034">
                <a:moveTo>
                  <a:pt x="77920" y="93099"/>
                </a:moveTo>
                <a:lnTo>
                  <a:pt x="18215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object 4448"/>
          <p:cNvSpPr txBox="1"/>
          <p:nvPr/>
        </p:nvSpPr>
        <p:spPr>
          <a:xfrm>
            <a:off x="9052022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3300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49" name="object 4449"/>
          <p:cNvSpPr/>
          <p:nvPr/>
        </p:nvSpPr>
        <p:spPr>
          <a:xfrm>
            <a:off x="7929313" y="9124427"/>
            <a:ext cx="882015" cy="153035"/>
          </a:xfrm>
          <a:custGeom>
            <a:avLst/>
            <a:gdLst/>
            <a:ahLst/>
            <a:cxnLst/>
            <a:rect l="l" t="t" r="r" b="b"/>
            <a:pathLst>
              <a:path w="882015" h="153034">
                <a:moveTo>
                  <a:pt x="833847" y="0"/>
                </a:moveTo>
                <a:lnTo>
                  <a:pt x="833847" y="152804"/>
                </a:lnTo>
              </a:path>
              <a:path w="882015" h="153034">
                <a:moveTo>
                  <a:pt x="47561" y="0"/>
                </a:moveTo>
                <a:lnTo>
                  <a:pt x="47561" y="152804"/>
                </a:lnTo>
              </a:path>
              <a:path w="882015" h="153034">
                <a:moveTo>
                  <a:pt x="881409" y="123458"/>
                </a:moveTo>
                <a:lnTo>
                  <a:pt x="0" y="123458"/>
                </a:lnTo>
              </a:path>
              <a:path w="882015" h="153034">
                <a:moveTo>
                  <a:pt x="804501" y="152804"/>
                </a:moveTo>
                <a:lnTo>
                  <a:pt x="864206" y="93099"/>
                </a:lnTo>
              </a:path>
              <a:path w="882015" h="153034">
                <a:moveTo>
                  <a:pt x="76908" y="93099"/>
                </a:moveTo>
                <a:lnTo>
                  <a:pt x="17203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object 4450"/>
          <p:cNvSpPr txBox="1"/>
          <p:nvPr/>
        </p:nvSpPr>
        <p:spPr>
          <a:xfrm>
            <a:off x="8264724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3300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51" name="object 4451"/>
          <p:cNvSpPr/>
          <p:nvPr/>
        </p:nvSpPr>
        <p:spPr>
          <a:xfrm>
            <a:off x="7134931" y="9124427"/>
            <a:ext cx="889635" cy="153035"/>
          </a:xfrm>
          <a:custGeom>
            <a:avLst/>
            <a:gdLst/>
            <a:ahLst/>
            <a:cxnLst/>
            <a:rect l="l" t="t" r="r" b="b"/>
            <a:pathLst>
              <a:path w="889634" h="153034">
                <a:moveTo>
                  <a:pt x="841943" y="0"/>
                </a:moveTo>
                <a:lnTo>
                  <a:pt x="841943" y="152804"/>
                </a:lnTo>
              </a:path>
              <a:path w="889634" h="153034">
                <a:moveTo>
                  <a:pt x="47561" y="0"/>
                </a:moveTo>
                <a:lnTo>
                  <a:pt x="47561" y="152804"/>
                </a:lnTo>
              </a:path>
              <a:path w="889634" h="153034">
                <a:moveTo>
                  <a:pt x="889505" y="123458"/>
                </a:moveTo>
                <a:lnTo>
                  <a:pt x="0" y="123458"/>
                </a:lnTo>
              </a:path>
              <a:path w="889634" h="153034">
                <a:moveTo>
                  <a:pt x="811584" y="152804"/>
                </a:moveTo>
                <a:lnTo>
                  <a:pt x="871290" y="93099"/>
                </a:lnTo>
              </a:path>
              <a:path w="889634" h="153034">
                <a:moveTo>
                  <a:pt x="77920" y="93099"/>
                </a:moveTo>
                <a:lnTo>
                  <a:pt x="18215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object 4452"/>
          <p:cNvSpPr txBox="1"/>
          <p:nvPr/>
        </p:nvSpPr>
        <p:spPr>
          <a:xfrm>
            <a:off x="7474390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3330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53" name="object 4453"/>
          <p:cNvSpPr/>
          <p:nvPr/>
        </p:nvSpPr>
        <p:spPr>
          <a:xfrm>
            <a:off x="6341561" y="9124427"/>
            <a:ext cx="889000" cy="153035"/>
          </a:xfrm>
          <a:custGeom>
            <a:avLst/>
            <a:gdLst/>
            <a:ahLst/>
            <a:cxnLst/>
            <a:rect l="l" t="t" r="r" b="b"/>
            <a:pathLst>
              <a:path w="889000" h="153034">
                <a:moveTo>
                  <a:pt x="840931" y="0"/>
                </a:moveTo>
                <a:lnTo>
                  <a:pt x="840931" y="152804"/>
                </a:lnTo>
              </a:path>
              <a:path w="889000" h="153034">
                <a:moveTo>
                  <a:pt x="47561" y="0"/>
                </a:moveTo>
                <a:lnTo>
                  <a:pt x="47561" y="152804"/>
                </a:lnTo>
              </a:path>
              <a:path w="889000" h="153034">
                <a:moveTo>
                  <a:pt x="888493" y="123458"/>
                </a:moveTo>
                <a:lnTo>
                  <a:pt x="0" y="123458"/>
                </a:lnTo>
              </a:path>
              <a:path w="889000" h="153034">
                <a:moveTo>
                  <a:pt x="811584" y="152804"/>
                </a:moveTo>
                <a:lnTo>
                  <a:pt x="871290" y="93099"/>
                </a:lnTo>
              </a:path>
              <a:path w="889000" h="153034">
                <a:moveTo>
                  <a:pt x="76908" y="93099"/>
                </a:moveTo>
                <a:lnTo>
                  <a:pt x="17203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object 4454"/>
          <p:cNvSpPr txBox="1"/>
          <p:nvPr/>
        </p:nvSpPr>
        <p:spPr>
          <a:xfrm>
            <a:off x="6681020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3330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55" name="object 4455"/>
          <p:cNvSpPr/>
          <p:nvPr/>
        </p:nvSpPr>
        <p:spPr>
          <a:xfrm>
            <a:off x="5553251" y="9124427"/>
            <a:ext cx="883919" cy="153035"/>
          </a:xfrm>
          <a:custGeom>
            <a:avLst/>
            <a:gdLst/>
            <a:ahLst/>
            <a:cxnLst/>
            <a:rect l="l" t="t" r="r" b="b"/>
            <a:pathLst>
              <a:path w="883920" h="153034">
                <a:moveTo>
                  <a:pt x="835871" y="0"/>
                </a:moveTo>
                <a:lnTo>
                  <a:pt x="835871" y="152804"/>
                </a:lnTo>
              </a:path>
              <a:path w="883920" h="153034">
                <a:moveTo>
                  <a:pt x="47561" y="0"/>
                </a:moveTo>
                <a:lnTo>
                  <a:pt x="47561" y="152804"/>
                </a:lnTo>
              </a:path>
              <a:path w="883920" h="153034">
                <a:moveTo>
                  <a:pt x="883433" y="123458"/>
                </a:moveTo>
                <a:lnTo>
                  <a:pt x="0" y="123458"/>
                </a:lnTo>
              </a:path>
              <a:path w="883920" h="153034">
                <a:moveTo>
                  <a:pt x="805513" y="152804"/>
                </a:moveTo>
                <a:lnTo>
                  <a:pt x="865218" y="93099"/>
                </a:lnTo>
              </a:path>
              <a:path w="883920" h="153034">
                <a:moveTo>
                  <a:pt x="77920" y="93099"/>
                </a:moveTo>
                <a:lnTo>
                  <a:pt x="18215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object 4456"/>
          <p:cNvSpPr txBox="1"/>
          <p:nvPr/>
        </p:nvSpPr>
        <p:spPr>
          <a:xfrm>
            <a:off x="5889674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3305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57" name="object 4457"/>
          <p:cNvSpPr/>
          <p:nvPr/>
        </p:nvSpPr>
        <p:spPr>
          <a:xfrm>
            <a:off x="4767977" y="9124427"/>
            <a:ext cx="880744" cy="153035"/>
          </a:xfrm>
          <a:custGeom>
            <a:avLst/>
            <a:gdLst/>
            <a:ahLst/>
            <a:cxnLst/>
            <a:rect l="l" t="t" r="r" b="b"/>
            <a:pathLst>
              <a:path w="880745" h="153034">
                <a:moveTo>
                  <a:pt x="832835" y="0"/>
                </a:moveTo>
                <a:lnTo>
                  <a:pt x="832835" y="152804"/>
                </a:lnTo>
              </a:path>
              <a:path w="880745" h="153034">
                <a:moveTo>
                  <a:pt x="47561" y="0"/>
                </a:moveTo>
                <a:lnTo>
                  <a:pt x="47561" y="152804"/>
                </a:lnTo>
              </a:path>
              <a:path w="880745" h="153034">
                <a:moveTo>
                  <a:pt x="880397" y="123458"/>
                </a:moveTo>
                <a:lnTo>
                  <a:pt x="0" y="123458"/>
                </a:lnTo>
              </a:path>
              <a:path w="880745" h="153034">
                <a:moveTo>
                  <a:pt x="803489" y="152804"/>
                </a:moveTo>
                <a:lnTo>
                  <a:pt x="863194" y="93099"/>
                </a:lnTo>
              </a:path>
              <a:path w="880745" h="153034">
                <a:moveTo>
                  <a:pt x="76908" y="93099"/>
                </a:moveTo>
                <a:lnTo>
                  <a:pt x="17203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object 4458"/>
          <p:cNvSpPr txBox="1"/>
          <p:nvPr/>
        </p:nvSpPr>
        <p:spPr>
          <a:xfrm>
            <a:off x="5102376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3295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59" name="object 4459"/>
          <p:cNvSpPr/>
          <p:nvPr/>
        </p:nvSpPr>
        <p:spPr>
          <a:xfrm>
            <a:off x="3980679" y="9124427"/>
            <a:ext cx="882650" cy="153035"/>
          </a:xfrm>
          <a:custGeom>
            <a:avLst/>
            <a:gdLst/>
            <a:ahLst/>
            <a:cxnLst/>
            <a:rect l="l" t="t" r="r" b="b"/>
            <a:pathLst>
              <a:path w="882650" h="153034">
                <a:moveTo>
                  <a:pt x="834859" y="0"/>
                </a:moveTo>
                <a:lnTo>
                  <a:pt x="834859" y="152804"/>
                </a:lnTo>
              </a:path>
              <a:path w="882650" h="153034">
                <a:moveTo>
                  <a:pt x="47561" y="0"/>
                </a:moveTo>
                <a:lnTo>
                  <a:pt x="47561" y="152804"/>
                </a:lnTo>
              </a:path>
              <a:path w="882650" h="153034">
                <a:moveTo>
                  <a:pt x="882421" y="123458"/>
                </a:moveTo>
                <a:lnTo>
                  <a:pt x="0" y="123458"/>
                </a:lnTo>
              </a:path>
              <a:path w="882650" h="153034">
                <a:moveTo>
                  <a:pt x="804501" y="152804"/>
                </a:moveTo>
                <a:lnTo>
                  <a:pt x="864206" y="93099"/>
                </a:lnTo>
              </a:path>
              <a:path w="882650" h="153034">
                <a:moveTo>
                  <a:pt x="77920" y="93099"/>
                </a:moveTo>
                <a:lnTo>
                  <a:pt x="18215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object 4460"/>
          <p:cNvSpPr txBox="1"/>
          <p:nvPr/>
        </p:nvSpPr>
        <p:spPr>
          <a:xfrm>
            <a:off x="4317102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3300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61" name="object 4461"/>
          <p:cNvSpPr/>
          <p:nvPr/>
        </p:nvSpPr>
        <p:spPr>
          <a:xfrm>
            <a:off x="3215644" y="9217527"/>
            <a:ext cx="861694" cy="60325"/>
          </a:xfrm>
          <a:custGeom>
            <a:avLst/>
            <a:gdLst/>
            <a:ahLst/>
            <a:cxnLst/>
            <a:rect l="l" t="t" r="r" b="b"/>
            <a:pathLst>
              <a:path w="861695" h="60325">
                <a:moveTo>
                  <a:pt x="812596" y="45537"/>
                </a:moveTo>
                <a:lnTo>
                  <a:pt x="812596" y="59705"/>
                </a:lnTo>
              </a:path>
              <a:path w="861695" h="60325">
                <a:moveTo>
                  <a:pt x="47561" y="15179"/>
                </a:moveTo>
                <a:lnTo>
                  <a:pt x="47561" y="0"/>
                </a:lnTo>
              </a:path>
              <a:path w="861695" h="60325">
                <a:moveTo>
                  <a:pt x="861170" y="30358"/>
                </a:moveTo>
                <a:lnTo>
                  <a:pt x="0" y="30358"/>
                </a:lnTo>
              </a:path>
              <a:path w="861695" h="60325">
                <a:moveTo>
                  <a:pt x="783250" y="59705"/>
                </a:moveTo>
                <a:lnTo>
                  <a:pt x="842955" y="0"/>
                </a:lnTo>
              </a:path>
              <a:path w="861695" h="60325">
                <a:moveTo>
                  <a:pt x="77920" y="0"/>
                </a:moveTo>
                <a:lnTo>
                  <a:pt x="18215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object 4462"/>
          <p:cNvSpPr txBox="1"/>
          <p:nvPr/>
        </p:nvSpPr>
        <p:spPr>
          <a:xfrm>
            <a:off x="3540935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3210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463" name="object 4463"/>
          <p:cNvGrpSpPr/>
          <p:nvPr/>
        </p:nvGrpSpPr>
        <p:grpSpPr>
          <a:xfrm>
            <a:off x="3135560" y="8923921"/>
            <a:ext cx="297180" cy="471170"/>
            <a:chOff x="3135560" y="8923921"/>
            <a:chExt cx="297180" cy="471170"/>
          </a:xfrm>
        </p:grpSpPr>
        <p:sp>
          <p:nvSpPr>
            <p:cNvPr id="4464" name="object 4464"/>
            <p:cNvSpPr/>
            <p:nvPr/>
          </p:nvSpPr>
          <p:spPr>
            <a:xfrm>
              <a:off x="3138735" y="8927096"/>
              <a:ext cx="290830" cy="464820"/>
            </a:xfrm>
            <a:custGeom>
              <a:avLst/>
              <a:gdLst/>
              <a:ahLst/>
              <a:cxnLst/>
              <a:rect l="l" t="t" r="r" b="b"/>
              <a:pathLst>
                <a:path w="290829" h="464820">
                  <a:moveTo>
                    <a:pt x="47561" y="0"/>
                  </a:moveTo>
                  <a:lnTo>
                    <a:pt x="47561" y="350135"/>
                  </a:lnTo>
                </a:path>
                <a:path w="290829" h="464820">
                  <a:moveTo>
                    <a:pt x="124470" y="0"/>
                  </a:moveTo>
                  <a:lnTo>
                    <a:pt x="124470" y="350135"/>
                  </a:lnTo>
                </a:path>
                <a:path w="290829" h="464820">
                  <a:moveTo>
                    <a:pt x="0" y="320788"/>
                  </a:moveTo>
                  <a:lnTo>
                    <a:pt x="172031" y="320788"/>
                  </a:lnTo>
                </a:path>
                <a:path w="290829" h="464820">
                  <a:moveTo>
                    <a:pt x="86015" y="320788"/>
                  </a:moveTo>
                  <a:lnTo>
                    <a:pt x="129529" y="464485"/>
                  </a:lnTo>
                  <a:lnTo>
                    <a:pt x="290430" y="4644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3268265" y="9300507"/>
              <a:ext cx="161290" cy="91440"/>
            </a:xfrm>
            <a:custGeom>
              <a:avLst/>
              <a:gdLst/>
              <a:ahLst/>
              <a:cxnLst/>
              <a:rect l="l" t="t" r="r" b="b"/>
              <a:pathLst>
                <a:path w="161289" h="91440">
                  <a:moveTo>
                    <a:pt x="160900" y="0"/>
                  </a:moveTo>
                  <a:lnTo>
                    <a:pt x="0" y="0"/>
                  </a:lnTo>
                  <a:lnTo>
                    <a:pt x="0" y="91075"/>
                  </a:lnTo>
                  <a:lnTo>
                    <a:pt x="160900" y="0"/>
                  </a:lnTo>
                  <a:close/>
                </a:path>
                <a:path w="161289" h="91440">
                  <a:moveTo>
                    <a:pt x="160900" y="0"/>
                  </a:moveTo>
                  <a:lnTo>
                    <a:pt x="0" y="91075"/>
                  </a:lnTo>
                  <a:lnTo>
                    <a:pt x="160900" y="91075"/>
                  </a:lnTo>
                  <a:lnTo>
                    <a:pt x="160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66" name="object 4466"/>
          <p:cNvSpPr txBox="1"/>
          <p:nvPr/>
        </p:nvSpPr>
        <p:spPr>
          <a:xfrm>
            <a:off x="3266697" y="9279429"/>
            <a:ext cx="16446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325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67" name="object 4467"/>
          <p:cNvSpPr/>
          <p:nvPr/>
        </p:nvSpPr>
        <p:spPr>
          <a:xfrm>
            <a:off x="2877652" y="9117344"/>
            <a:ext cx="415925" cy="160020"/>
          </a:xfrm>
          <a:custGeom>
            <a:avLst/>
            <a:gdLst/>
            <a:ahLst/>
            <a:cxnLst/>
            <a:rect l="l" t="t" r="r" b="b"/>
            <a:pathLst>
              <a:path w="415925" h="160020">
                <a:moveTo>
                  <a:pt x="337991" y="100183"/>
                </a:moveTo>
                <a:lnTo>
                  <a:pt x="278286" y="159888"/>
                </a:lnTo>
              </a:path>
              <a:path w="415925" h="160020">
                <a:moveTo>
                  <a:pt x="356206" y="159888"/>
                </a:moveTo>
                <a:lnTo>
                  <a:pt x="415912" y="100183"/>
                </a:lnTo>
              </a:path>
              <a:path w="415925" h="160020">
                <a:moveTo>
                  <a:pt x="308645" y="0"/>
                </a:moveTo>
                <a:lnTo>
                  <a:pt x="308645" y="159888"/>
                </a:lnTo>
              </a:path>
              <a:path w="415925" h="160020">
                <a:moveTo>
                  <a:pt x="47561" y="0"/>
                </a:moveTo>
                <a:lnTo>
                  <a:pt x="47561" y="159888"/>
                </a:lnTo>
              </a:path>
              <a:path w="415925" h="160020">
                <a:moveTo>
                  <a:pt x="356206" y="130541"/>
                </a:moveTo>
                <a:lnTo>
                  <a:pt x="0" y="130541"/>
                </a:lnTo>
              </a:path>
              <a:path w="415925" h="160020">
                <a:moveTo>
                  <a:pt x="278286" y="159888"/>
                </a:moveTo>
                <a:lnTo>
                  <a:pt x="337991" y="100183"/>
                </a:lnTo>
              </a:path>
              <a:path w="415925" h="160020">
                <a:moveTo>
                  <a:pt x="76908" y="100183"/>
                </a:moveTo>
                <a:lnTo>
                  <a:pt x="17203" y="15988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object 4468"/>
          <p:cNvSpPr txBox="1"/>
          <p:nvPr/>
        </p:nvSpPr>
        <p:spPr>
          <a:xfrm>
            <a:off x="2946920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1095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469" name="object 4469"/>
          <p:cNvGrpSpPr/>
          <p:nvPr/>
        </p:nvGrpSpPr>
        <p:grpSpPr>
          <a:xfrm>
            <a:off x="2327011" y="9156810"/>
            <a:ext cx="648970" cy="123825"/>
            <a:chOff x="2327011" y="9156810"/>
            <a:chExt cx="648970" cy="123825"/>
          </a:xfrm>
        </p:grpSpPr>
        <p:sp>
          <p:nvSpPr>
            <p:cNvPr id="4470" name="object 4470"/>
            <p:cNvSpPr/>
            <p:nvPr/>
          </p:nvSpPr>
          <p:spPr>
            <a:xfrm>
              <a:off x="2330186" y="9164905"/>
              <a:ext cx="642620" cy="112395"/>
            </a:xfrm>
            <a:custGeom>
              <a:avLst/>
              <a:gdLst/>
              <a:ahLst/>
              <a:cxnLst/>
              <a:rect l="l" t="t" r="r" b="b"/>
              <a:pathLst>
                <a:path w="642619" h="112395">
                  <a:moveTo>
                    <a:pt x="595027" y="0"/>
                  </a:moveTo>
                  <a:lnTo>
                    <a:pt x="595027" y="112326"/>
                  </a:lnTo>
                </a:path>
                <a:path w="642619" h="112395">
                  <a:moveTo>
                    <a:pt x="47561" y="0"/>
                  </a:moveTo>
                  <a:lnTo>
                    <a:pt x="47561" y="112326"/>
                  </a:lnTo>
                </a:path>
                <a:path w="642619" h="112395">
                  <a:moveTo>
                    <a:pt x="642589" y="82980"/>
                  </a:moveTo>
                  <a:lnTo>
                    <a:pt x="0" y="82980"/>
                  </a:lnTo>
                </a:path>
                <a:path w="642619" h="112395">
                  <a:moveTo>
                    <a:pt x="564668" y="112326"/>
                  </a:moveTo>
                  <a:lnTo>
                    <a:pt x="624373" y="52621"/>
                  </a:lnTo>
                </a:path>
                <a:path w="642619" h="112395">
                  <a:moveTo>
                    <a:pt x="76908" y="52621"/>
                  </a:moveTo>
                  <a:lnTo>
                    <a:pt x="18215" y="1123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71" name="object 447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546744" y="9156810"/>
              <a:ext cx="209474" cy="91075"/>
            </a:xfrm>
            <a:prstGeom prst="rect">
              <a:avLst/>
            </a:prstGeom>
          </p:spPr>
        </p:pic>
      </p:grpSp>
      <p:sp>
        <p:nvSpPr>
          <p:cNvPr id="4472" name="object 4472"/>
          <p:cNvSpPr txBox="1"/>
          <p:nvPr/>
        </p:nvSpPr>
        <p:spPr>
          <a:xfrm>
            <a:off x="2546187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2295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73" name="object 4473"/>
          <p:cNvSpPr/>
          <p:nvPr/>
        </p:nvSpPr>
        <p:spPr>
          <a:xfrm>
            <a:off x="2055947" y="9217527"/>
            <a:ext cx="369570" cy="60325"/>
          </a:xfrm>
          <a:custGeom>
            <a:avLst/>
            <a:gdLst/>
            <a:ahLst/>
            <a:cxnLst/>
            <a:rect l="l" t="t" r="r" b="b"/>
            <a:pathLst>
              <a:path w="369569" h="60325">
                <a:moveTo>
                  <a:pt x="321800" y="15179"/>
                </a:moveTo>
                <a:lnTo>
                  <a:pt x="321800" y="0"/>
                </a:lnTo>
              </a:path>
              <a:path w="369569" h="60325">
                <a:moveTo>
                  <a:pt x="47561" y="15179"/>
                </a:moveTo>
                <a:lnTo>
                  <a:pt x="47561" y="0"/>
                </a:lnTo>
              </a:path>
              <a:path w="369569" h="60325">
                <a:moveTo>
                  <a:pt x="369362" y="30358"/>
                </a:moveTo>
                <a:lnTo>
                  <a:pt x="0" y="30358"/>
                </a:lnTo>
              </a:path>
              <a:path w="369569" h="60325">
                <a:moveTo>
                  <a:pt x="292453" y="59705"/>
                </a:moveTo>
                <a:lnTo>
                  <a:pt x="351147" y="0"/>
                </a:lnTo>
              </a:path>
              <a:path w="369569" h="60325">
                <a:moveTo>
                  <a:pt x="77920" y="0"/>
                </a:moveTo>
                <a:lnTo>
                  <a:pt x="18215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4" name="object 4474"/>
          <p:cNvSpPr txBox="1"/>
          <p:nvPr/>
        </p:nvSpPr>
        <p:spPr>
          <a:xfrm>
            <a:off x="2133311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1150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75" name="object 4475"/>
          <p:cNvSpPr/>
          <p:nvPr/>
        </p:nvSpPr>
        <p:spPr>
          <a:xfrm>
            <a:off x="11208036" y="9124427"/>
            <a:ext cx="709930" cy="153035"/>
          </a:xfrm>
          <a:custGeom>
            <a:avLst/>
            <a:gdLst/>
            <a:ahLst/>
            <a:cxnLst/>
            <a:rect l="l" t="t" r="r" b="b"/>
            <a:pathLst>
              <a:path w="709929" h="153034">
                <a:moveTo>
                  <a:pt x="47561" y="0"/>
                </a:moveTo>
                <a:lnTo>
                  <a:pt x="47561" y="152804"/>
                </a:lnTo>
              </a:path>
              <a:path w="709929" h="153034">
                <a:moveTo>
                  <a:pt x="661816" y="0"/>
                </a:moveTo>
                <a:lnTo>
                  <a:pt x="661816" y="152804"/>
                </a:lnTo>
              </a:path>
              <a:path w="709929" h="153034">
                <a:moveTo>
                  <a:pt x="0" y="123458"/>
                </a:moveTo>
                <a:lnTo>
                  <a:pt x="709377" y="123458"/>
                </a:lnTo>
              </a:path>
              <a:path w="709929" h="153034">
                <a:moveTo>
                  <a:pt x="76908" y="93099"/>
                </a:moveTo>
                <a:lnTo>
                  <a:pt x="18215" y="152804"/>
                </a:lnTo>
              </a:path>
              <a:path w="709929" h="153034">
                <a:moveTo>
                  <a:pt x="632469" y="152804"/>
                </a:moveTo>
                <a:lnTo>
                  <a:pt x="691162" y="9309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6" name="object 4476"/>
          <p:cNvSpPr txBox="1"/>
          <p:nvPr/>
        </p:nvSpPr>
        <p:spPr>
          <a:xfrm>
            <a:off x="11457430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2575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77" name="object 4477"/>
          <p:cNvSpPr/>
          <p:nvPr/>
        </p:nvSpPr>
        <p:spPr>
          <a:xfrm>
            <a:off x="11822290" y="9124427"/>
            <a:ext cx="858519" cy="153035"/>
          </a:xfrm>
          <a:custGeom>
            <a:avLst/>
            <a:gdLst/>
            <a:ahLst/>
            <a:cxnLst/>
            <a:rect l="l" t="t" r="r" b="b"/>
            <a:pathLst>
              <a:path w="858520" h="153034">
                <a:moveTo>
                  <a:pt x="47561" y="0"/>
                </a:moveTo>
                <a:lnTo>
                  <a:pt x="47561" y="152804"/>
                </a:lnTo>
              </a:path>
              <a:path w="858520" h="153034">
                <a:moveTo>
                  <a:pt x="810573" y="0"/>
                </a:moveTo>
                <a:lnTo>
                  <a:pt x="810573" y="152804"/>
                </a:lnTo>
              </a:path>
              <a:path w="858520" h="153034">
                <a:moveTo>
                  <a:pt x="0" y="123458"/>
                </a:moveTo>
                <a:lnTo>
                  <a:pt x="858134" y="123458"/>
                </a:lnTo>
              </a:path>
              <a:path w="858520" h="153034">
                <a:moveTo>
                  <a:pt x="76908" y="93099"/>
                </a:moveTo>
                <a:lnTo>
                  <a:pt x="18215" y="152804"/>
                </a:lnTo>
              </a:path>
              <a:path w="858520" h="153034">
                <a:moveTo>
                  <a:pt x="780214" y="152804"/>
                </a:moveTo>
                <a:lnTo>
                  <a:pt x="839919" y="9309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8" name="object 4478"/>
          <p:cNvSpPr txBox="1"/>
          <p:nvPr/>
        </p:nvSpPr>
        <p:spPr>
          <a:xfrm>
            <a:off x="12146570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3200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79" name="object 4479"/>
          <p:cNvSpPr/>
          <p:nvPr/>
        </p:nvSpPr>
        <p:spPr>
          <a:xfrm>
            <a:off x="12585301" y="8927096"/>
            <a:ext cx="369570" cy="350520"/>
          </a:xfrm>
          <a:custGeom>
            <a:avLst/>
            <a:gdLst/>
            <a:ahLst/>
            <a:cxnLst/>
            <a:rect l="l" t="t" r="r" b="b"/>
            <a:pathLst>
              <a:path w="369570" h="350520">
                <a:moveTo>
                  <a:pt x="47561" y="0"/>
                </a:moveTo>
                <a:lnTo>
                  <a:pt x="47561" y="350135"/>
                </a:lnTo>
              </a:path>
              <a:path w="369570" h="350520">
                <a:moveTo>
                  <a:pt x="321800" y="0"/>
                </a:moveTo>
                <a:lnTo>
                  <a:pt x="321800" y="350135"/>
                </a:lnTo>
              </a:path>
              <a:path w="369570" h="350520">
                <a:moveTo>
                  <a:pt x="0" y="320788"/>
                </a:moveTo>
                <a:lnTo>
                  <a:pt x="369362" y="320788"/>
                </a:lnTo>
              </a:path>
              <a:path w="369570" h="350520">
                <a:moveTo>
                  <a:pt x="76908" y="290430"/>
                </a:moveTo>
                <a:lnTo>
                  <a:pt x="17203" y="350135"/>
                </a:lnTo>
              </a:path>
              <a:path w="369570" h="350520">
                <a:moveTo>
                  <a:pt x="291441" y="350135"/>
                </a:moveTo>
                <a:lnTo>
                  <a:pt x="351147" y="2904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0" name="object 4480"/>
          <p:cNvSpPr txBox="1"/>
          <p:nvPr/>
        </p:nvSpPr>
        <p:spPr>
          <a:xfrm>
            <a:off x="12661653" y="9135732"/>
            <a:ext cx="2108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5" dirty="0">
                <a:latin typeface="Arial MT"/>
                <a:cs typeface="Arial MT"/>
              </a:rPr>
              <a:t>1150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481" name="object 4481"/>
          <p:cNvGrpSpPr/>
          <p:nvPr/>
        </p:nvGrpSpPr>
        <p:grpSpPr>
          <a:xfrm>
            <a:off x="10677634" y="12687369"/>
            <a:ext cx="248285" cy="406400"/>
            <a:chOff x="10677634" y="12687369"/>
            <a:chExt cx="248285" cy="406400"/>
          </a:xfrm>
        </p:grpSpPr>
        <p:sp>
          <p:nvSpPr>
            <p:cNvPr id="4482" name="object 4482"/>
            <p:cNvSpPr/>
            <p:nvPr/>
          </p:nvSpPr>
          <p:spPr>
            <a:xfrm>
              <a:off x="10680809" y="12690544"/>
              <a:ext cx="241935" cy="400050"/>
            </a:xfrm>
            <a:custGeom>
              <a:avLst/>
              <a:gdLst/>
              <a:ahLst/>
              <a:cxnLst/>
              <a:rect l="l" t="t" r="r" b="b"/>
              <a:pathLst>
                <a:path w="241934" h="400050">
                  <a:moveTo>
                    <a:pt x="0" y="77920"/>
                  </a:moveTo>
                  <a:lnTo>
                    <a:pt x="162924" y="77920"/>
                  </a:lnTo>
                </a:path>
                <a:path w="241934" h="400050">
                  <a:moveTo>
                    <a:pt x="0" y="352159"/>
                  </a:moveTo>
                  <a:lnTo>
                    <a:pt x="162924" y="352159"/>
                  </a:lnTo>
                </a:path>
                <a:path w="241934" h="400050">
                  <a:moveTo>
                    <a:pt x="133577" y="29346"/>
                  </a:moveTo>
                  <a:lnTo>
                    <a:pt x="133577" y="399720"/>
                  </a:lnTo>
                </a:path>
                <a:path w="241934" h="400050">
                  <a:moveTo>
                    <a:pt x="162924" y="107266"/>
                  </a:moveTo>
                  <a:lnTo>
                    <a:pt x="103219" y="47561"/>
                  </a:lnTo>
                </a:path>
                <a:path w="241934" h="400050">
                  <a:moveTo>
                    <a:pt x="103219" y="321800"/>
                  </a:moveTo>
                  <a:lnTo>
                    <a:pt x="162924" y="381505"/>
                  </a:lnTo>
                </a:path>
                <a:path w="241934" h="400050">
                  <a:moveTo>
                    <a:pt x="0" y="77920"/>
                  </a:moveTo>
                  <a:lnTo>
                    <a:pt x="162924" y="77920"/>
                  </a:lnTo>
                </a:path>
                <a:path w="241934" h="400050">
                  <a:moveTo>
                    <a:pt x="0" y="47561"/>
                  </a:moveTo>
                  <a:lnTo>
                    <a:pt x="162924" y="47561"/>
                  </a:lnTo>
                </a:path>
                <a:path w="241934" h="400050">
                  <a:moveTo>
                    <a:pt x="133577" y="125481"/>
                  </a:moveTo>
                  <a:lnTo>
                    <a:pt x="133577" y="0"/>
                  </a:lnTo>
                </a:path>
                <a:path w="241934" h="400050">
                  <a:moveTo>
                    <a:pt x="133577" y="62740"/>
                  </a:moveTo>
                  <a:lnTo>
                    <a:pt x="241856" y="127505"/>
                  </a:lnTo>
                  <a:lnTo>
                    <a:pt x="241856" y="2843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0832601" y="12818050"/>
              <a:ext cx="90170" cy="157480"/>
            </a:xfrm>
            <a:custGeom>
              <a:avLst/>
              <a:gdLst/>
              <a:ahLst/>
              <a:cxnLst/>
              <a:rect l="l" t="t" r="r" b="b"/>
              <a:pathLst>
                <a:path w="90170" h="157479">
                  <a:moveTo>
                    <a:pt x="0" y="0"/>
                  </a:moveTo>
                  <a:lnTo>
                    <a:pt x="0" y="156852"/>
                  </a:lnTo>
                  <a:lnTo>
                    <a:pt x="90063" y="156852"/>
                  </a:lnTo>
                  <a:lnTo>
                    <a:pt x="0" y="0"/>
                  </a:lnTo>
                  <a:close/>
                </a:path>
                <a:path w="90170" h="157479">
                  <a:moveTo>
                    <a:pt x="90063" y="0"/>
                  </a:moveTo>
                  <a:lnTo>
                    <a:pt x="0" y="0"/>
                  </a:lnTo>
                  <a:lnTo>
                    <a:pt x="90063" y="156852"/>
                  </a:lnTo>
                  <a:lnTo>
                    <a:pt x="900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84" name="object 4484"/>
          <p:cNvSpPr txBox="1"/>
          <p:nvPr/>
        </p:nvSpPr>
        <p:spPr>
          <a:xfrm>
            <a:off x="10710119" y="12802326"/>
            <a:ext cx="22796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1150</a:t>
            </a:r>
            <a:endParaRPr sz="650">
              <a:latin typeface="Arial MT"/>
              <a:cs typeface="Arial MT"/>
            </a:endParaRPr>
          </a:p>
          <a:p>
            <a:pPr marL="43815">
              <a:lnSpc>
                <a:spcPct val="100000"/>
              </a:lnSpc>
              <a:spcBef>
                <a:spcPts val="85"/>
              </a:spcBef>
            </a:pPr>
            <a:r>
              <a:rPr sz="650" spc="-5" dirty="0">
                <a:latin typeface="Arial MT"/>
                <a:cs typeface="Arial MT"/>
              </a:rPr>
              <a:t>125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85" name="object 4485"/>
          <p:cNvSpPr/>
          <p:nvPr/>
        </p:nvSpPr>
        <p:spPr>
          <a:xfrm>
            <a:off x="10655510" y="11570313"/>
            <a:ext cx="188595" cy="1228090"/>
          </a:xfrm>
          <a:custGeom>
            <a:avLst/>
            <a:gdLst/>
            <a:ahLst/>
            <a:cxnLst/>
            <a:rect l="l" t="t" r="r" b="b"/>
            <a:pathLst>
              <a:path w="188595" h="1228090">
                <a:moveTo>
                  <a:pt x="128517" y="1167791"/>
                </a:moveTo>
                <a:lnTo>
                  <a:pt x="188222" y="1227497"/>
                </a:lnTo>
              </a:path>
              <a:path w="188595" h="1228090">
                <a:moveTo>
                  <a:pt x="188222" y="1198150"/>
                </a:moveTo>
                <a:lnTo>
                  <a:pt x="128517" y="1138445"/>
                </a:lnTo>
              </a:path>
              <a:path w="188595" h="1228090">
                <a:moveTo>
                  <a:pt x="50597" y="1167791"/>
                </a:moveTo>
                <a:lnTo>
                  <a:pt x="188222" y="1167791"/>
                </a:lnTo>
              </a:path>
              <a:path w="188595" h="1228090">
                <a:moveTo>
                  <a:pt x="0" y="47561"/>
                </a:moveTo>
                <a:lnTo>
                  <a:pt x="188222" y="47561"/>
                </a:lnTo>
              </a:path>
              <a:path w="188595" h="1228090">
                <a:moveTo>
                  <a:pt x="158876" y="1215353"/>
                </a:moveTo>
                <a:lnTo>
                  <a:pt x="158876" y="0"/>
                </a:lnTo>
              </a:path>
              <a:path w="188595" h="1228090">
                <a:moveTo>
                  <a:pt x="128517" y="1138445"/>
                </a:moveTo>
                <a:lnTo>
                  <a:pt x="188222" y="1198150"/>
                </a:lnTo>
              </a:path>
              <a:path w="188595" h="1228090">
                <a:moveTo>
                  <a:pt x="188222" y="76908"/>
                </a:moveTo>
                <a:lnTo>
                  <a:pt x="128517" y="172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6" name="object 4486"/>
          <p:cNvSpPr txBox="1"/>
          <p:nvPr/>
        </p:nvSpPr>
        <p:spPr>
          <a:xfrm>
            <a:off x="10710119" y="12071697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4700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487" name="object 4487"/>
          <p:cNvGrpSpPr/>
          <p:nvPr/>
        </p:nvGrpSpPr>
        <p:grpSpPr>
          <a:xfrm>
            <a:off x="10723310" y="11240279"/>
            <a:ext cx="294005" cy="428625"/>
            <a:chOff x="10723310" y="11240279"/>
            <a:chExt cx="294005" cy="428625"/>
          </a:xfrm>
        </p:grpSpPr>
        <p:sp>
          <p:nvSpPr>
            <p:cNvPr id="4488" name="object 4488"/>
            <p:cNvSpPr/>
            <p:nvPr/>
          </p:nvSpPr>
          <p:spPr>
            <a:xfrm>
              <a:off x="10731406" y="11243454"/>
              <a:ext cx="282575" cy="422275"/>
            </a:xfrm>
            <a:custGeom>
              <a:avLst/>
              <a:gdLst/>
              <a:ahLst/>
              <a:cxnLst/>
              <a:rect l="l" t="t" r="r" b="b"/>
              <a:pathLst>
                <a:path w="282575" h="422275">
                  <a:moveTo>
                    <a:pt x="282334" y="333943"/>
                  </a:moveTo>
                  <a:lnTo>
                    <a:pt x="52621" y="333943"/>
                  </a:lnTo>
                </a:path>
                <a:path w="282575" h="422275">
                  <a:moveTo>
                    <a:pt x="244892" y="374422"/>
                  </a:moveTo>
                  <a:lnTo>
                    <a:pt x="52621" y="374422"/>
                  </a:lnTo>
                </a:path>
                <a:path w="282575" h="422275">
                  <a:moveTo>
                    <a:pt x="82980" y="286382"/>
                  </a:moveTo>
                  <a:lnTo>
                    <a:pt x="82980" y="421983"/>
                  </a:lnTo>
                </a:path>
                <a:path w="282575" h="422275">
                  <a:moveTo>
                    <a:pt x="82980" y="354182"/>
                  </a:moveTo>
                  <a:lnTo>
                    <a:pt x="0" y="328884"/>
                  </a:lnTo>
                  <a:lnTo>
                    <a:pt x="0" y="173043"/>
                  </a:lnTo>
                </a:path>
                <a:path w="282575" h="422275">
                  <a:moveTo>
                    <a:pt x="112326" y="363290"/>
                  </a:moveTo>
                  <a:lnTo>
                    <a:pt x="52621" y="303585"/>
                  </a:lnTo>
                </a:path>
                <a:path w="282575" h="422275">
                  <a:moveTo>
                    <a:pt x="52621" y="344063"/>
                  </a:moveTo>
                  <a:lnTo>
                    <a:pt x="112326" y="403768"/>
                  </a:lnTo>
                </a:path>
                <a:path w="282575" h="422275">
                  <a:moveTo>
                    <a:pt x="282334" y="333943"/>
                  </a:moveTo>
                  <a:lnTo>
                    <a:pt x="52621" y="333943"/>
                  </a:lnTo>
                </a:path>
                <a:path w="282575" h="422275">
                  <a:moveTo>
                    <a:pt x="282334" y="47561"/>
                  </a:moveTo>
                  <a:lnTo>
                    <a:pt x="52621" y="47561"/>
                  </a:lnTo>
                </a:path>
                <a:path w="282575" h="422275">
                  <a:moveTo>
                    <a:pt x="82980" y="381505"/>
                  </a:moveTo>
                  <a:lnTo>
                    <a:pt x="82980" y="0"/>
                  </a:lnTo>
                </a:path>
                <a:path w="282575" h="422275">
                  <a:moveTo>
                    <a:pt x="52621" y="303585"/>
                  </a:moveTo>
                  <a:lnTo>
                    <a:pt x="112326" y="363290"/>
                  </a:lnTo>
                </a:path>
                <a:path w="282575" h="422275">
                  <a:moveTo>
                    <a:pt x="112326" y="77920"/>
                  </a:moveTo>
                  <a:lnTo>
                    <a:pt x="52621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0723310" y="11333517"/>
              <a:ext cx="91440" cy="201930"/>
            </a:xfrm>
            <a:custGeom>
              <a:avLst/>
              <a:gdLst/>
              <a:ahLst/>
              <a:cxnLst/>
              <a:rect l="l" t="t" r="r" b="b"/>
              <a:pathLst>
                <a:path w="91440" h="201929">
                  <a:moveTo>
                    <a:pt x="0" y="0"/>
                  </a:moveTo>
                  <a:lnTo>
                    <a:pt x="0" y="201378"/>
                  </a:lnTo>
                  <a:lnTo>
                    <a:pt x="91075" y="201378"/>
                  </a:lnTo>
                  <a:lnTo>
                    <a:pt x="0" y="0"/>
                  </a:lnTo>
                  <a:close/>
                </a:path>
                <a:path w="91440" h="201929">
                  <a:moveTo>
                    <a:pt x="91075" y="0"/>
                  </a:moveTo>
                  <a:lnTo>
                    <a:pt x="0" y="0"/>
                  </a:lnTo>
                  <a:lnTo>
                    <a:pt x="91075" y="201378"/>
                  </a:lnTo>
                  <a:lnTo>
                    <a:pt x="91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0723310" y="11333517"/>
              <a:ext cx="91440" cy="201930"/>
            </a:xfrm>
            <a:custGeom>
              <a:avLst/>
              <a:gdLst/>
              <a:ahLst/>
              <a:cxnLst/>
              <a:rect l="l" t="t" r="r" b="b"/>
              <a:pathLst>
                <a:path w="91440" h="201929">
                  <a:moveTo>
                    <a:pt x="0" y="201378"/>
                  </a:moveTo>
                  <a:lnTo>
                    <a:pt x="91075" y="201378"/>
                  </a:lnTo>
                  <a:lnTo>
                    <a:pt x="0" y="0"/>
                  </a:lnTo>
                  <a:lnTo>
                    <a:pt x="0" y="201378"/>
                  </a:lnTo>
                  <a:close/>
                </a:path>
                <a:path w="91440" h="201929">
                  <a:moveTo>
                    <a:pt x="91075" y="201378"/>
                  </a:moveTo>
                  <a:lnTo>
                    <a:pt x="0" y="0"/>
                  </a:lnTo>
                  <a:lnTo>
                    <a:pt x="91075" y="0"/>
                  </a:lnTo>
                  <a:lnTo>
                    <a:pt x="91075" y="201378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91" name="object 4491"/>
          <p:cNvSpPr txBox="1"/>
          <p:nvPr/>
        </p:nvSpPr>
        <p:spPr>
          <a:xfrm>
            <a:off x="10627140" y="11330948"/>
            <a:ext cx="201930" cy="249554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ts val="715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170</a:t>
            </a:r>
            <a:endParaRPr sz="650">
              <a:latin typeface="Arial MT"/>
              <a:cs typeface="Arial MT"/>
            </a:endParaRPr>
          </a:p>
          <a:p>
            <a:pPr marL="50800">
              <a:lnSpc>
                <a:spcPts val="715"/>
              </a:lnSpc>
            </a:pPr>
            <a:r>
              <a:rPr sz="650" spc="-5" dirty="0">
                <a:latin typeface="Arial MT"/>
                <a:cs typeface="Arial MT"/>
              </a:rPr>
              <a:t>1200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92" name="object 4492"/>
          <p:cNvSpPr/>
          <p:nvPr/>
        </p:nvSpPr>
        <p:spPr>
          <a:xfrm>
            <a:off x="10784028" y="10480442"/>
            <a:ext cx="229870" cy="858519"/>
          </a:xfrm>
          <a:custGeom>
            <a:avLst/>
            <a:gdLst/>
            <a:ahLst/>
            <a:cxnLst/>
            <a:rect l="l" t="t" r="r" b="b"/>
            <a:pathLst>
              <a:path w="229870" h="858520">
                <a:moveTo>
                  <a:pt x="229712" y="47561"/>
                </a:moveTo>
                <a:lnTo>
                  <a:pt x="0" y="47561"/>
                </a:lnTo>
              </a:path>
              <a:path w="229870" h="858520">
                <a:moveTo>
                  <a:pt x="229712" y="810573"/>
                </a:moveTo>
                <a:lnTo>
                  <a:pt x="0" y="810573"/>
                </a:lnTo>
              </a:path>
              <a:path w="229870" h="858520">
                <a:moveTo>
                  <a:pt x="30358" y="0"/>
                </a:moveTo>
                <a:lnTo>
                  <a:pt x="30358" y="858134"/>
                </a:lnTo>
              </a:path>
              <a:path w="229870" h="858520">
                <a:moveTo>
                  <a:pt x="59705" y="77920"/>
                </a:moveTo>
                <a:lnTo>
                  <a:pt x="0" y="18215"/>
                </a:lnTo>
              </a:path>
              <a:path w="229870" h="858520">
                <a:moveTo>
                  <a:pt x="0" y="781226"/>
                </a:moveTo>
                <a:lnTo>
                  <a:pt x="59705" y="8409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3" name="object 4493"/>
          <p:cNvSpPr txBox="1"/>
          <p:nvPr/>
        </p:nvSpPr>
        <p:spPr>
          <a:xfrm>
            <a:off x="10710119" y="10803721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3200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494" name="object 4494"/>
          <p:cNvGrpSpPr/>
          <p:nvPr/>
        </p:nvGrpSpPr>
        <p:grpSpPr>
          <a:xfrm>
            <a:off x="10780853" y="10334582"/>
            <a:ext cx="236220" cy="423545"/>
            <a:chOff x="10780853" y="10334582"/>
            <a:chExt cx="236220" cy="423545"/>
          </a:xfrm>
        </p:grpSpPr>
        <p:sp>
          <p:nvSpPr>
            <p:cNvPr id="4495" name="object 4495"/>
            <p:cNvSpPr/>
            <p:nvPr/>
          </p:nvSpPr>
          <p:spPr>
            <a:xfrm>
              <a:off x="10784028" y="10337757"/>
              <a:ext cx="229870" cy="417195"/>
            </a:xfrm>
            <a:custGeom>
              <a:avLst/>
              <a:gdLst/>
              <a:ahLst/>
              <a:cxnLst/>
              <a:rect l="l" t="t" r="r" b="b"/>
              <a:pathLst>
                <a:path w="229870" h="417195">
                  <a:moveTo>
                    <a:pt x="229712" y="190246"/>
                  </a:moveTo>
                  <a:lnTo>
                    <a:pt x="0" y="190246"/>
                  </a:lnTo>
                </a:path>
                <a:path w="229870" h="417195">
                  <a:moveTo>
                    <a:pt x="229712" y="47561"/>
                  </a:moveTo>
                  <a:lnTo>
                    <a:pt x="0" y="47561"/>
                  </a:lnTo>
                </a:path>
                <a:path w="229870" h="417195">
                  <a:moveTo>
                    <a:pt x="30358" y="237808"/>
                  </a:moveTo>
                  <a:lnTo>
                    <a:pt x="30358" y="0"/>
                  </a:lnTo>
                </a:path>
                <a:path w="229870" h="417195">
                  <a:moveTo>
                    <a:pt x="30358" y="119410"/>
                  </a:moveTo>
                  <a:lnTo>
                    <a:pt x="149768" y="255011"/>
                  </a:lnTo>
                  <a:lnTo>
                    <a:pt x="149768" y="4169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96" name="object 449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0843733" y="10592769"/>
              <a:ext cx="90063" cy="161912"/>
            </a:xfrm>
            <a:prstGeom prst="rect">
              <a:avLst/>
            </a:prstGeom>
          </p:spPr>
        </p:pic>
      </p:grpSp>
      <p:sp>
        <p:nvSpPr>
          <p:cNvPr id="4497" name="object 4497"/>
          <p:cNvSpPr txBox="1"/>
          <p:nvPr/>
        </p:nvSpPr>
        <p:spPr>
          <a:xfrm>
            <a:off x="10830542" y="10590956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498" name="object 4498"/>
          <p:cNvSpPr/>
          <p:nvPr/>
        </p:nvSpPr>
        <p:spPr>
          <a:xfrm>
            <a:off x="10723311" y="10194060"/>
            <a:ext cx="290830" cy="413384"/>
          </a:xfrm>
          <a:custGeom>
            <a:avLst/>
            <a:gdLst/>
            <a:ahLst/>
            <a:cxnLst/>
            <a:rect l="l" t="t" r="r" b="b"/>
            <a:pathLst>
              <a:path w="290829" h="413384">
                <a:moveTo>
                  <a:pt x="60717" y="304597"/>
                </a:moveTo>
                <a:lnTo>
                  <a:pt x="120422" y="364302"/>
                </a:lnTo>
              </a:path>
              <a:path w="290829" h="413384">
                <a:moveTo>
                  <a:pt x="120422" y="220605"/>
                </a:moveTo>
                <a:lnTo>
                  <a:pt x="60717" y="160900"/>
                </a:lnTo>
              </a:path>
              <a:path w="290829" h="413384">
                <a:moveTo>
                  <a:pt x="290430" y="47561"/>
                </a:moveTo>
                <a:lnTo>
                  <a:pt x="60717" y="47561"/>
                </a:lnTo>
              </a:path>
              <a:path w="290829" h="413384">
                <a:moveTo>
                  <a:pt x="290430" y="191258"/>
                </a:moveTo>
                <a:lnTo>
                  <a:pt x="60717" y="191258"/>
                </a:lnTo>
              </a:path>
              <a:path w="290829" h="413384">
                <a:moveTo>
                  <a:pt x="91075" y="0"/>
                </a:moveTo>
                <a:lnTo>
                  <a:pt x="91075" y="238820"/>
                </a:lnTo>
              </a:path>
              <a:path w="290829" h="413384">
                <a:moveTo>
                  <a:pt x="91075" y="119410"/>
                </a:moveTo>
                <a:lnTo>
                  <a:pt x="0" y="250963"/>
                </a:lnTo>
                <a:lnTo>
                  <a:pt x="0" y="41287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object 4499"/>
          <p:cNvSpPr txBox="1"/>
          <p:nvPr/>
        </p:nvSpPr>
        <p:spPr>
          <a:xfrm>
            <a:off x="10620056" y="10443211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500" name="object 4500"/>
          <p:cNvGrpSpPr/>
          <p:nvPr/>
        </p:nvGrpSpPr>
        <p:grpSpPr>
          <a:xfrm>
            <a:off x="10723310" y="9594846"/>
            <a:ext cx="485140" cy="823594"/>
            <a:chOff x="10723310" y="9594846"/>
            <a:chExt cx="485140" cy="823594"/>
          </a:xfrm>
        </p:grpSpPr>
        <p:sp>
          <p:nvSpPr>
            <p:cNvPr id="4501" name="object 4501"/>
            <p:cNvSpPr/>
            <p:nvPr/>
          </p:nvSpPr>
          <p:spPr>
            <a:xfrm>
              <a:off x="10784028" y="9884403"/>
              <a:ext cx="421005" cy="530860"/>
            </a:xfrm>
            <a:custGeom>
              <a:avLst/>
              <a:gdLst/>
              <a:ahLst/>
              <a:cxnLst/>
              <a:rect l="l" t="t" r="r" b="b"/>
              <a:pathLst>
                <a:path w="421004" h="530859">
                  <a:moveTo>
                    <a:pt x="59705" y="387577"/>
                  </a:moveTo>
                  <a:lnTo>
                    <a:pt x="0" y="327872"/>
                  </a:lnTo>
                </a:path>
                <a:path w="421004" h="530859">
                  <a:moveTo>
                    <a:pt x="0" y="470557"/>
                  </a:moveTo>
                  <a:lnTo>
                    <a:pt x="59705" y="530262"/>
                  </a:lnTo>
                </a:path>
                <a:path w="421004" h="530859">
                  <a:moveTo>
                    <a:pt x="229712" y="223641"/>
                  </a:moveTo>
                  <a:lnTo>
                    <a:pt x="0" y="223641"/>
                  </a:lnTo>
                </a:path>
                <a:path w="421004" h="530859">
                  <a:moveTo>
                    <a:pt x="420971" y="47561"/>
                  </a:moveTo>
                  <a:lnTo>
                    <a:pt x="0" y="47561"/>
                  </a:lnTo>
                </a:path>
                <a:path w="421004" h="530859">
                  <a:moveTo>
                    <a:pt x="30358" y="271202"/>
                  </a:move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02" name="object 450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0723310" y="9899582"/>
              <a:ext cx="123458" cy="241856"/>
            </a:xfrm>
            <a:prstGeom prst="rect">
              <a:avLst/>
            </a:prstGeom>
          </p:spPr>
        </p:pic>
        <p:sp>
          <p:nvSpPr>
            <p:cNvPr id="4503" name="object 4503"/>
            <p:cNvSpPr/>
            <p:nvPr/>
          </p:nvSpPr>
          <p:spPr>
            <a:xfrm>
              <a:off x="10784028" y="9598021"/>
              <a:ext cx="421005" cy="381635"/>
            </a:xfrm>
            <a:custGeom>
              <a:avLst/>
              <a:gdLst/>
              <a:ahLst/>
              <a:cxnLst/>
              <a:rect l="l" t="t" r="r" b="b"/>
              <a:pathLst>
                <a:path w="421004" h="381634">
                  <a:moveTo>
                    <a:pt x="420971" y="48573"/>
                  </a:moveTo>
                  <a:lnTo>
                    <a:pt x="0" y="48573"/>
                  </a:lnTo>
                </a:path>
                <a:path w="421004" h="381634">
                  <a:moveTo>
                    <a:pt x="420971" y="333943"/>
                  </a:moveTo>
                  <a:lnTo>
                    <a:pt x="0" y="333943"/>
                  </a:lnTo>
                </a:path>
                <a:path w="421004" h="381634">
                  <a:moveTo>
                    <a:pt x="30358" y="0"/>
                  </a:moveTo>
                  <a:lnTo>
                    <a:pt x="30358" y="381505"/>
                  </a:lnTo>
                </a:path>
                <a:path w="421004" h="381634">
                  <a:moveTo>
                    <a:pt x="59705" y="77920"/>
                  </a:moveTo>
                  <a:lnTo>
                    <a:pt x="0" y="18215"/>
                  </a:lnTo>
                </a:path>
                <a:path w="421004" h="381634">
                  <a:moveTo>
                    <a:pt x="0" y="304597"/>
                  </a:moveTo>
                  <a:lnTo>
                    <a:pt x="59705" y="3643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04" name="object 4504"/>
          <p:cNvSpPr txBox="1"/>
          <p:nvPr/>
        </p:nvSpPr>
        <p:spPr>
          <a:xfrm>
            <a:off x="10710119" y="9686528"/>
            <a:ext cx="118745" cy="416559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740</a:t>
            </a:r>
            <a:r>
              <a:rPr sz="650" spc="280" dirty="0">
                <a:latin typeface="Arial MT"/>
                <a:cs typeface="Arial MT"/>
              </a:rPr>
              <a:t> </a:t>
            </a:r>
            <a:r>
              <a:rPr sz="650" spc="-5" dirty="0">
                <a:latin typeface="Arial MT"/>
                <a:cs typeface="Arial MT"/>
              </a:rPr>
              <a:t>1200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505" name="object 4505"/>
          <p:cNvGrpSpPr/>
          <p:nvPr/>
        </p:nvGrpSpPr>
        <p:grpSpPr>
          <a:xfrm>
            <a:off x="10645390" y="10057307"/>
            <a:ext cx="372110" cy="300355"/>
            <a:chOff x="10645390" y="10057307"/>
            <a:chExt cx="372110" cy="300355"/>
          </a:xfrm>
        </p:grpSpPr>
        <p:sp>
          <p:nvSpPr>
            <p:cNvPr id="4506" name="object 4506"/>
            <p:cNvSpPr/>
            <p:nvPr/>
          </p:nvSpPr>
          <p:spPr>
            <a:xfrm>
              <a:off x="10736466" y="10060482"/>
              <a:ext cx="277495" cy="294005"/>
            </a:xfrm>
            <a:custGeom>
              <a:avLst/>
              <a:gdLst/>
              <a:ahLst/>
              <a:cxnLst/>
              <a:rect l="l" t="t" r="r" b="b"/>
              <a:pathLst>
                <a:path w="277495" h="294004">
                  <a:moveTo>
                    <a:pt x="277274" y="181139"/>
                  </a:moveTo>
                  <a:lnTo>
                    <a:pt x="47561" y="181139"/>
                  </a:lnTo>
                </a:path>
                <a:path w="277495" h="294004">
                  <a:moveTo>
                    <a:pt x="277274" y="47561"/>
                  </a:moveTo>
                  <a:lnTo>
                    <a:pt x="47561" y="47561"/>
                  </a:lnTo>
                </a:path>
                <a:path w="277495" h="294004">
                  <a:moveTo>
                    <a:pt x="77920" y="229712"/>
                  </a:moveTo>
                  <a:lnTo>
                    <a:pt x="77920" y="0"/>
                  </a:lnTo>
                </a:path>
                <a:path w="277495" h="294004">
                  <a:moveTo>
                    <a:pt x="77920" y="114350"/>
                  </a:moveTo>
                  <a:lnTo>
                    <a:pt x="0" y="132565"/>
                  </a:lnTo>
                  <a:lnTo>
                    <a:pt x="0" y="2934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0645390" y="10193048"/>
              <a:ext cx="91440" cy="161290"/>
            </a:xfrm>
            <a:custGeom>
              <a:avLst/>
              <a:gdLst/>
              <a:ahLst/>
              <a:cxnLst/>
              <a:rect l="l" t="t" r="r" b="b"/>
              <a:pathLst>
                <a:path w="91440" h="161290">
                  <a:moveTo>
                    <a:pt x="0" y="0"/>
                  </a:moveTo>
                  <a:lnTo>
                    <a:pt x="0" y="160900"/>
                  </a:lnTo>
                  <a:lnTo>
                    <a:pt x="91075" y="160900"/>
                  </a:lnTo>
                  <a:lnTo>
                    <a:pt x="0" y="0"/>
                  </a:lnTo>
                  <a:close/>
                </a:path>
                <a:path w="91440" h="161290">
                  <a:moveTo>
                    <a:pt x="91075" y="0"/>
                  </a:moveTo>
                  <a:lnTo>
                    <a:pt x="0" y="0"/>
                  </a:lnTo>
                  <a:lnTo>
                    <a:pt x="91075" y="160900"/>
                  </a:lnTo>
                  <a:lnTo>
                    <a:pt x="91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10645390" y="10193048"/>
              <a:ext cx="91440" cy="161290"/>
            </a:xfrm>
            <a:custGeom>
              <a:avLst/>
              <a:gdLst/>
              <a:ahLst/>
              <a:cxnLst/>
              <a:rect l="l" t="t" r="r" b="b"/>
              <a:pathLst>
                <a:path w="91440" h="161290">
                  <a:moveTo>
                    <a:pt x="0" y="160900"/>
                  </a:moveTo>
                  <a:lnTo>
                    <a:pt x="91075" y="160900"/>
                  </a:lnTo>
                  <a:lnTo>
                    <a:pt x="0" y="0"/>
                  </a:lnTo>
                  <a:lnTo>
                    <a:pt x="0" y="160900"/>
                  </a:lnTo>
                  <a:close/>
                </a:path>
                <a:path w="91440" h="161290">
                  <a:moveTo>
                    <a:pt x="91075" y="160900"/>
                  </a:moveTo>
                  <a:lnTo>
                    <a:pt x="0" y="0"/>
                  </a:lnTo>
                  <a:lnTo>
                    <a:pt x="91075" y="0"/>
                  </a:lnTo>
                  <a:lnTo>
                    <a:pt x="91075" y="16090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09" name="object 4509"/>
          <p:cNvSpPr txBox="1"/>
          <p:nvPr/>
        </p:nvSpPr>
        <p:spPr>
          <a:xfrm>
            <a:off x="10632199" y="10191236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560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10" name="object 4510"/>
          <p:cNvSpPr/>
          <p:nvPr/>
        </p:nvSpPr>
        <p:spPr>
          <a:xfrm>
            <a:off x="10784028" y="9312650"/>
            <a:ext cx="421005" cy="959485"/>
          </a:xfrm>
          <a:custGeom>
            <a:avLst/>
            <a:gdLst/>
            <a:ahLst/>
            <a:cxnLst/>
            <a:rect l="l" t="t" r="r" b="b"/>
            <a:pathLst>
              <a:path w="421004" h="959484">
                <a:moveTo>
                  <a:pt x="0" y="899624"/>
                </a:moveTo>
                <a:lnTo>
                  <a:pt x="59705" y="959329"/>
                </a:lnTo>
              </a:path>
              <a:path w="421004" h="959484">
                <a:moveTo>
                  <a:pt x="59705" y="825752"/>
                </a:moveTo>
                <a:lnTo>
                  <a:pt x="0" y="766047"/>
                </a:lnTo>
              </a:path>
              <a:path w="421004" h="959484">
                <a:moveTo>
                  <a:pt x="420971" y="333943"/>
                </a:moveTo>
                <a:lnTo>
                  <a:pt x="0" y="333943"/>
                </a:lnTo>
              </a:path>
              <a:path w="421004" h="959484">
                <a:moveTo>
                  <a:pt x="420971" y="47561"/>
                </a:moveTo>
                <a:lnTo>
                  <a:pt x="0" y="47561"/>
                </a:lnTo>
              </a:path>
              <a:path w="421004" h="959484">
                <a:moveTo>
                  <a:pt x="30358" y="381505"/>
                </a:moveTo>
                <a:lnTo>
                  <a:pt x="30358" y="0"/>
                </a:lnTo>
              </a:path>
              <a:path w="421004" h="959484">
                <a:moveTo>
                  <a:pt x="0" y="303585"/>
                </a:moveTo>
                <a:lnTo>
                  <a:pt x="59705" y="363290"/>
                </a:lnTo>
              </a:path>
              <a:path w="421004" h="959484">
                <a:moveTo>
                  <a:pt x="59705" y="76908"/>
                </a:moveTo>
                <a:lnTo>
                  <a:pt x="0" y="172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1" name="object 4511"/>
          <p:cNvSpPr txBox="1"/>
          <p:nvPr/>
        </p:nvSpPr>
        <p:spPr>
          <a:xfrm>
            <a:off x="10710119" y="9400145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1200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512" name="object 4512"/>
          <p:cNvGrpSpPr/>
          <p:nvPr/>
        </p:nvGrpSpPr>
        <p:grpSpPr>
          <a:xfrm>
            <a:off x="10714064" y="8682066"/>
            <a:ext cx="494665" cy="728980"/>
            <a:chOff x="10714064" y="8682066"/>
            <a:chExt cx="494665" cy="728980"/>
          </a:xfrm>
        </p:grpSpPr>
        <p:sp>
          <p:nvSpPr>
            <p:cNvPr id="4513" name="object 4513"/>
            <p:cNvSpPr/>
            <p:nvPr/>
          </p:nvSpPr>
          <p:spPr>
            <a:xfrm>
              <a:off x="10784028" y="9026268"/>
              <a:ext cx="421005" cy="381635"/>
            </a:xfrm>
            <a:custGeom>
              <a:avLst/>
              <a:gdLst/>
              <a:ahLst/>
              <a:cxnLst/>
              <a:rect l="l" t="t" r="r" b="b"/>
              <a:pathLst>
                <a:path w="421004" h="381634">
                  <a:moveTo>
                    <a:pt x="420971" y="333943"/>
                  </a:moveTo>
                  <a:lnTo>
                    <a:pt x="0" y="333943"/>
                  </a:lnTo>
                </a:path>
                <a:path w="421004" h="381634">
                  <a:moveTo>
                    <a:pt x="420971" y="47561"/>
                  </a:moveTo>
                  <a:lnTo>
                    <a:pt x="0" y="47561"/>
                  </a:lnTo>
                </a:path>
                <a:path w="421004" h="381634">
                  <a:moveTo>
                    <a:pt x="30358" y="381505"/>
                  </a:move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14" name="object 451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723310" y="9041448"/>
              <a:ext cx="123458" cy="351147"/>
            </a:xfrm>
            <a:prstGeom prst="rect">
              <a:avLst/>
            </a:prstGeom>
          </p:spPr>
        </p:pic>
        <p:sp>
          <p:nvSpPr>
            <p:cNvPr id="4515" name="object 4515"/>
            <p:cNvSpPr/>
            <p:nvPr/>
          </p:nvSpPr>
          <p:spPr>
            <a:xfrm>
              <a:off x="10717239" y="8685241"/>
              <a:ext cx="488315" cy="436245"/>
            </a:xfrm>
            <a:custGeom>
              <a:avLst/>
              <a:gdLst/>
              <a:ahLst/>
              <a:cxnLst/>
              <a:rect l="l" t="t" r="r" b="b"/>
              <a:pathLst>
                <a:path w="488315" h="436245">
                  <a:moveTo>
                    <a:pt x="487760" y="388589"/>
                  </a:moveTo>
                  <a:lnTo>
                    <a:pt x="66788" y="388589"/>
                  </a:lnTo>
                </a:path>
                <a:path w="488315" h="436245">
                  <a:moveTo>
                    <a:pt x="487760" y="102207"/>
                  </a:moveTo>
                  <a:lnTo>
                    <a:pt x="66788" y="102207"/>
                  </a:lnTo>
                </a:path>
                <a:path w="488315" h="436245">
                  <a:moveTo>
                    <a:pt x="97147" y="436151"/>
                  </a:moveTo>
                  <a:lnTo>
                    <a:pt x="97147" y="54645"/>
                  </a:lnTo>
                </a:path>
                <a:path w="488315" h="436245">
                  <a:moveTo>
                    <a:pt x="66788" y="359242"/>
                  </a:moveTo>
                  <a:lnTo>
                    <a:pt x="126493" y="418947"/>
                  </a:lnTo>
                </a:path>
                <a:path w="488315" h="436245">
                  <a:moveTo>
                    <a:pt x="126493" y="132565"/>
                  </a:moveTo>
                  <a:lnTo>
                    <a:pt x="66788" y="72860"/>
                  </a:lnTo>
                </a:path>
                <a:path w="488315" h="436245">
                  <a:moveTo>
                    <a:pt x="487760" y="102207"/>
                  </a:moveTo>
                  <a:lnTo>
                    <a:pt x="66788" y="102207"/>
                  </a:lnTo>
                </a:path>
                <a:path w="488315" h="436245">
                  <a:moveTo>
                    <a:pt x="487760" y="47561"/>
                  </a:moveTo>
                  <a:lnTo>
                    <a:pt x="66788" y="47561"/>
                  </a:lnTo>
                </a:path>
                <a:path w="488315" h="436245">
                  <a:moveTo>
                    <a:pt x="97147" y="150780"/>
                  </a:moveTo>
                  <a:lnTo>
                    <a:pt x="97147" y="0"/>
                  </a:lnTo>
                </a:path>
                <a:path w="488315" h="436245">
                  <a:moveTo>
                    <a:pt x="97147" y="74884"/>
                  </a:moveTo>
                  <a:lnTo>
                    <a:pt x="0" y="146732"/>
                  </a:lnTo>
                  <a:lnTo>
                    <a:pt x="0" y="308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16" name="object 4516"/>
          <p:cNvSpPr txBox="1"/>
          <p:nvPr/>
        </p:nvSpPr>
        <p:spPr>
          <a:xfrm>
            <a:off x="10612973" y="8828392"/>
            <a:ext cx="215900" cy="49657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R="6350" algn="r">
              <a:lnSpc>
                <a:spcPts val="77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230</a:t>
            </a:r>
            <a:endParaRPr sz="650">
              <a:latin typeface="Arial MT"/>
              <a:cs typeface="Arial MT"/>
            </a:endParaRPr>
          </a:p>
          <a:p>
            <a:pPr marR="5080" algn="r">
              <a:lnSpc>
                <a:spcPts val="770"/>
              </a:lnSpc>
            </a:pPr>
            <a:r>
              <a:rPr sz="650" spc="-5" dirty="0">
                <a:latin typeface="Arial MT"/>
                <a:cs typeface="Arial MT"/>
              </a:rPr>
              <a:t>1200</a:t>
            </a:r>
            <a:r>
              <a:rPr sz="650" spc="175" dirty="0">
                <a:latin typeface="Arial MT"/>
                <a:cs typeface="Arial MT"/>
              </a:rPr>
              <a:t>  </a:t>
            </a:r>
            <a:r>
              <a:rPr sz="650" spc="-5" dirty="0">
                <a:latin typeface="Arial MT"/>
                <a:cs typeface="Arial MT"/>
              </a:rPr>
              <a:t>1200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17" name="object 4517"/>
          <p:cNvSpPr/>
          <p:nvPr/>
        </p:nvSpPr>
        <p:spPr>
          <a:xfrm>
            <a:off x="10784028" y="7881751"/>
            <a:ext cx="421005" cy="936625"/>
          </a:xfrm>
          <a:custGeom>
            <a:avLst/>
            <a:gdLst/>
            <a:ahLst/>
            <a:cxnLst/>
            <a:rect l="l" t="t" r="r" b="b"/>
            <a:pathLst>
              <a:path w="421004" h="936625">
                <a:moveTo>
                  <a:pt x="0" y="876349"/>
                </a:moveTo>
                <a:lnTo>
                  <a:pt x="59705" y="936055"/>
                </a:lnTo>
              </a:path>
              <a:path w="421004" h="936625">
                <a:moveTo>
                  <a:pt x="59705" y="881409"/>
                </a:moveTo>
                <a:lnTo>
                  <a:pt x="0" y="821704"/>
                </a:lnTo>
              </a:path>
              <a:path w="421004" h="936625">
                <a:moveTo>
                  <a:pt x="420971" y="620326"/>
                </a:moveTo>
                <a:lnTo>
                  <a:pt x="0" y="620326"/>
                </a:lnTo>
              </a:path>
              <a:path w="421004" h="936625">
                <a:moveTo>
                  <a:pt x="420971" y="851051"/>
                </a:moveTo>
                <a:lnTo>
                  <a:pt x="0" y="851051"/>
                </a:lnTo>
              </a:path>
              <a:path w="421004" h="936625">
                <a:moveTo>
                  <a:pt x="30358" y="572764"/>
                </a:moveTo>
                <a:lnTo>
                  <a:pt x="30358" y="898612"/>
                </a:lnTo>
              </a:path>
              <a:path w="421004" h="936625">
                <a:moveTo>
                  <a:pt x="59705" y="649672"/>
                </a:moveTo>
                <a:lnTo>
                  <a:pt x="0" y="589967"/>
                </a:lnTo>
              </a:path>
              <a:path w="421004" h="936625">
                <a:moveTo>
                  <a:pt x="0" y="821704"/>
                </a:moveTo>
                <a:lnTo>
                  <a:pt x="59705" y="881409"/>
                </a:lnTo>
              </a:path>
              <a:path w="421004" h="936625">
                <a:moveTo>
                  <a:pt x="420971" y="333943"/>
                </a:moveTo>
                <a:lnTo>
                  <a:pt x="0" y="333943"/>
                </a:lnTo>
              </a:path>
              <a:path w="421004" h="936625">
                <a:moveTo>
                  <a:pt x="420971" y="620326"/>
                </a:moveTo>
                <a:lnTo>
                  <a:pt x="0" y="620326"/>
                </a:lnTo>
              </a:path>
              <a:path w="421004" h="936625">
                <a:moveTo>
                  <a:pt x="30358" y="286382"/>
                </a:moveTo>
                <a:lnTo>
                  <a:pt x="30358" y="667887"/>
                </a:lnTo>
              </a:path>
              <a:path w="421004" h="936625">
                <a:moveTo>
                  <a:pt x="59705" y="363290"/>
                </a:moveTo>
                <a:lnTo>
                  <a:pt x="0" y="304597"/>
                </a:lnTo>
              </a:path>
              <a:path w="421004" h="936625">
                <a:moveTo>
                  <a:pt x="0" y="589967"/>
                </a:moveTo>
                <a:lnTo>
                  <a:pt x="59705" y="649672"/>
                </a:lnTo>
              </a:path>
              <a:path w="421004" h="936625">
                <a:moveTo>
                  <a:pt x="420971" y="47561"/>
                </a:moveTo>
                <a:lnTo>
                  <a:pt x="0" y="47561"/>
                </a:lnTo>
              </a:path>
              <a:path w="421004" h="936625">
                <a:moveTo>
                  <a:pt x="420971" y="333943"/>
                </a:moveTo>
                <a:lnTo>
                  <a:pt x="0" y="333943"/>
                </a:lnTo>
              </a:path>
              <a:path w="421004" h="936625">
                <a:moveTo>
                  <a:pt x="30358" y="0"/>
                </a:moveTo>
                <a:lnTo>
                  <a:pt x="30358" y="381505"/>
                </a:lnTo>
              </a:path>
              <a:path w="421004" h="936625">
                <a:moveTo>
                  <a:pt x="59705" y="77920"/>
                </a:moveTo>
                <a:lnTo>
                  <a:pt x="0" y="18215"/>
                </a:lnTo>
              </a:path>
              <a:path w="421004" h="936625">
                <a:moveTo>
                  <a:pt x="0" y="304597"/>
                </a:moveTo>
                <a:lnTo>
                  <a:pt x="59705" y="3632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8" name="object 4518"/>
          <p:cNvSpPr txBox="1"/>
          <p:nvPr/>
        </p:nvSpPr>
        <p:spPr>
          <a:xfrm>
            <a:off x="10710119" y="7970258"/>
            <a:ext cx="118745" cy="72898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970</a:t>
            </a:r>
            <a:r>
              <a:rPr sz="650" spc="175" dirty="0">
                <a:latin typeface="Arial MT"/>
                <a:cs typeface="Arial MT"/>
              </a:rPr>
              <a:t>  </a:t>
            </a:r>
            <a:r>
              <a:rPr sz="650" spc="-5" dirty="0">
                <a:latin typeface="Arial MT"/>
                <a:cs typeface="Arial MT"/>
              </a:rPr>
              <a:t>1200</a:t>
            </a:r>
            <a:r>
              <a:rPr sz="650" spc="200" dirty="0">
                <a:latin typeface="Arial MT"/>
                <a:cs typeface="Arial MT"/>
              </a:rPr>
              <a:t>  </a:t>
            </a:r>
            <a:r>
              <a:rPr sz="650" spc="-5" dirty="0">
                <a:latin typeface="Arial MT"/>
                <a:cs typeface="Arial MT"/>
              </a:rPr>
              <a:t>1200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19" name="object 4519"/>
          <p:cNvSpPr/>
          <p:nvPr/>
        </p:nvSpPr>
        <p:spPr>
          <a:xfrm>
            <a:off x="10709144" y="7476970"/>
            <a:ext cx="495934" cy="500380"/>
          </a:xfrm>
          <a:custGeom>
            <a:avLst/>
            <a:gdLst/>
            <a:ahLst/>
            <a:cxnLst/>
            <a:rect l="l" t="t" r="r" b="b"/>
            <a:pathLst>
              <a:path w="495934" h="500379">
                <a:moveTo>
                  <a:pt x="495856" y="166971"/>
                </a:moveTo>
                <a:lnTo>
                  <a:pt x="74884" y="166971"/>
                </a:lnTo>
              </a:path>
              <a:path w="495934" h="500379">
                <a:moveTo>
                  <a:pt x="495856" y="452342"/>
                </a:moveTo>
                <a:lnTo>
                  <a:pt x="74884" y="452342"/>
                </a:lnTo>
              </a:path>
              <a:path w="495934" h="500379">
                <a:moveTo>
                  <a:pt x="105242" y="118398"/>
                </a:moveTo>
                <a:lnTo>
                  <a:pt x="105242" y="499903"/>
                </a:lnTo>
              </a:path>
              <a:path w="495934" h="500379">
                <a:moveTo>
                  <a:pt x="134589" y="196318"/>
                </a:moveTo>
                <a:lnTo>
                  <a:pt x="74884" y="136613"/>
                </a:lnTo>
              </a:path>
              <a:path w="495934" h="500379">
                <a:moveTo>
                  <a:pt x="74884" y="422995"/>
                </a:moveTo>
                <a:lnTo>
                  <a:pt x="134589" y="482700"/>
                </a:lnTo>
              </a:path>
              <a:path w="495934" h="500379">
                <a:moveTo>
                  <a:pt x="495856" y="166971"/>
                </a:moveTo>
                <a:lnTo>
                  <a:pt x="74884" y="166971"/>
                </a:lnTo>
              </a:path>
              <a:path w="495934" h="500379">
                <a:moveTo>
                  <a:pt x="495856" y="47561"/>
                </a:moveTo>
                <a:lnTo>
                  <a:pt x="74884" y="47561"/>
                </a:lnTo>
              </a:path>
              <a:path w="495934" h="500379">
                <a:moveTo>
                  <a:pt x="105242" y="214533"/>
                </a:moveTo>
                <a:lnTo>
                  <a:pt x="105242" y="0"/>
                </a:lnTo>
              </a:path>
              <a:path w="495934" h="500379">
                <a:moveTo>
                  <a:pt x="105242" y="107266"/>
                </a:moveTo>
                <a:lnTo>
                  <a:pt x="0" y="168995"/>
                </a:lnTo>
                <a:lnTo>
                  <a:pt x="0" y="33090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0" name="object 4520"/>
          <p:cNvSpPr txBox="1"/>
          <p:nvPr/>
        </p:nvSpPr>
        <p:spPr>
          <a:xfrm>
            <a:off x="10604877" y="7644154"/>
            <a:ext cx="224154" cy="25082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500</a:t>
            </a:r>
            <a:endParaRPr sz="650">
              <a:latin typeface="Arial MT"/>
              <a:cs typeface="Arial MT"/>
            </a:endParaRPr>
          </a:p>
          <a:p>
            <a:pPr marR="44450" algn="r">
              <a:lnSpc>
                <a:spcPct val="100000"/>
              </a:lnSpc>
              <a:spcBef>
                <a:spcPts val="50"/>
              </a:spcBef>
            </a:pPr>
            <a:r>
              <a:rPr sz="650" spc="-5" dirty="0">
                <a:latin typeface="Arial MT"/>
                <a:cs typeface="Arial MT"/>
              </a:rPr>
              <a:t>1200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521" name="object 4521"/>
          <p:cNvGrpSpPr/>
          <p:nvPr/>
        </p:nvGrpSpPr>
        <p:grpSpPr>
          <a:xfrm>
            <a:off x="10723310" y="7032585"/>
            <a:ext cx="485140" cy="643890"/>
            <a:chOff x="10723310" y="7032585"/>
            <a:chExt cx="485140" cy="643890"/>
          </a:xfrm>
        </p:grpSpPr>
        <p:sp>
          <p:nvSpPr>
            <p:cNvPr id="4522" name="object 4522"/>
            <p:cNvSpPr/>
            <p:nvPr/>
          </p:nvSpPr>
          <p:spPr>
            <a:xfrm>
              <a:off x="10784028" y="7309999"/>
              <a:ext cx="421005" cy="363855"/>
            </a:xfrm>
            <a:custGeom>
              <a:avLst/>
              <a:gdLst/>
              <a:ahLst/>
              <a:cxnLst/>
              <a:rect l="l" t="t" r="r" b="b"/>
              <a:pathLst>
                <a:path w="421004" h="363854">
                  <a:moveTo>
                    <a:pt x="0" y="303585"/>
                  </a:moveTo>
                  <a:lnTo>
                    <a:pt x="59705" y="363290"/>
                  </a:lnTo>
                </a:path>
                <a:path w="421004" h="363854">
                  <a:moveTo>
                    <a:pt x="59705" y="243880"/>
                  </a:moveTo>
                  <a:lnTo>
                    <a:pt x="0" y="184175"/>
                  </a:lnTo>
                </a:path>
                <a:path w="421004" h="363854">
                  <a:moveTo>
                    <a:pt x="389601" y="214533"/>
                  </a:moveTo>
                  <a:lnTo>
                    <a:pt x="0" y="214533"/>
                  </a:lnTo>
                </a:path>
                <a:path w="421004" h="363854">
                  <a:moveTo>
                    <a:pt x="420971" y="47561"/>
                  </a:moveTo>
                  <a:lnTo>
                    <a:pt x="0" y="47561"/>
                  </a:lnTo>
                </a:path>
                <a:path w="421004" h="363854">
                  <a:moveTo>
                    <a:pt x="30358" y="262095"/>
                  </a:move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23" name="object 452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723310" y="7324166"/>
              <a:ext cx="123458" cy="232748"/>
            </a:xfrm>
            <a:prstGeom prst="rect">
              <a:avLst/>
            </a:prstGeom>
          </p:spPr>
        </p:pic>
        <p:sp>
          <p:nvSpPr>
            <p:cNvPr id="4524" name="object 4524"/>
            <p:cNvSpPr/>
            <p:nvPr/>
          </p:nvSpPr>
          <p:spPr>
            <a:xfrm>
              <a:off x="10784028" y="7035760"/>
              <a:ext cx="421005" cy="369570"/>
            </a:xfrm>
            <a:custGeom>
              <a:avLst/>
              <a:gdLst/>
              <a:ahLst/>
              <a:cxnLst/>
              <a:rect l="l" t="t" r="r" b="b"/>
              <a:pathLst>
                <a:path w="421004" h="369570">
                  <a:moveTo>
                    <a:pt x="420971" y="321800"/>
                  </a:moveTo>
                  <a:lnTo>
                    <a:pt x="0" y="321800"/>
                  </a:lnTo>
                </a:path>
                <a:path w="421004" h="369570">
                  <a:moveTo>
                    <a:pt x="420971" y="47561"/>
                  </a:moveTo>
                  <a:lnTo>
                    <a:pt x="0" y="47561"/>
                  </a:lnTo>
                </a:path>
                <a:path w="421004" h="369570">
                  <a:moveTo>
                    <a:pt x="30358" y="369362"/>
                  </a:moveTo>
                  <a:lnTo>
                    <a:pt x="30358" y="0"/>
                  </a:lnTo>
                </a:path>
                <a:path w="421004" h="369570">
                  <a:moveTo>
                    <a:pt x="0" y="291441"/>
                  </a:moveTo>
                  <a:lnTo>
                    <a:pt x="59705" y="351147"/>
                  </a:lnTo>
                </a:path>
                <a:path w="421004" h="369570">
                  <a:moveTo>
                    <a:pt x="59705" y="76908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25" name="object 4525"/>
          <p:cNvSpPr txBox="1"/>
          <p:nvPr/>
        </p:nvSpPr>
        <p:spPr>
          <a:xfrm>
            <a:off x="10710119" y="7117183"/>
            <a:ext cx="118745" cy="40640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700</a:t>
            </a:r>
            <a:r>
              <a:rPr sz="650" spc="200" dirty="0">
                <a:latin typeface="Arial MT"/>
                <a:cs typeface="Arial MT"/>
              </a:rPr>
              <a:t> </a:t>
            </a:r>
            <a:r>
              <a:rPr sz="650" spc="-5" dirty="0">
                <a:latin typeface="Arial MT"/>
                <a:cs typeface="Arial MT"/>
              </a:rPr>
              <a:t>1150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26" name="object 4526"/>
          <p:cNvSpPr/>
          <p:nvPr/>
        </p:nvSpPr>
        <p:spPr>
          <a:xfrm>
            <a:off x="12377852" y="7035760"/>
            <a:ext cx="204470" cy="536575"/>
          </a:xfrm>
          <a:custGeom>
            <a:avLst/>
            <a:gdLst/>
            <a:ahLst/>
            <a:cxnLst/>
            <a:rect l="l" t="t" r="r" b="b"/>
            <a:pathLst>
              <a:path w="204470" h="536575">
                <a:moveTo>
                  <a:pt x="204414" y="335967"/>
                </a:moveTo>
                <a:lnTo>
                  <a:pt x="73872" y="335967"/>
                </a:lnTo>
              </a:path>
              <a:path w="204470" h="536575">
                <a:moveTo>
                  <a:pt x="204414" y="47561"/>
                </a:moveTo>
                <a:lnTo>
                  <a:pt x="73872" y="47561"/>
                </a:lnTo>
              </a:path>
              <a:path w="204470" h="536575">
                <a:moveTo>
                  <a:pt x="103219" y="383529"/>
                </a:moveTo>
                <a:lnTo>
                  <a:pt x="103219" y="0"/>
                </a:lnTo>
              </a:path>
              <a:path w="204470" h="536575">
                <a:moveTo>
                  <a:pt x="73872" y="306621"/>
                </a:moveTo>
                <a:lnTo>
                  <a:pt x="133577" y="365314"/>
                </a:lnTo>
              </a:path>
              <a:path w="204470" h="536575">
                <a:moveTo>
                  <a:pt x="133577" y="76908"/>
                </a:moveTo>
                <a:lnTo>
                  <a:pt x="73872" y="17203"/>
                </a:lnTo>
              </a:path>
              <a:path w="204470" h="536575">
                <a:moveTo>
                  <a:pt x="204414" y="335967"/>
                </a:moveTo>
                <a:lnTo>
                  <a:pt x="73872" y="335967"/>
                </a:lnTo>
              </a:path>
              <a:path w="204470" h="536575">
                <a:moveTo>
                  <a:pt x="204414" y="488772"/>
                </a:moveTo>
                <a:lnTo>
                  <a:pt x="73872" y="488772"/>
                </a:lnTo>
              </a:path>
              <a:path w="204470" h="536575">
                <a:moveTo>
                  <a:pt x="103219" y="288406"/>
                </a:moveTo>
                <a:lnTo>
                  <a:pt x="103219" y="536334"/>
                </a:lnTo>
              </a:path>
              <a:path w="204470" h="536575">
                <a:moveTo>
                  <a:pt x="103219" y="411864"/>
                </a:moveTo>
                <a:lnTo>
                  <a:pt x="0" y="379481"/>
                </a:lnTo>
                <a:lnTo>
                  <a:pt x="0" y="2175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object 4527"/>
          <p:cNvSpPr txBox="1"/>
          <p:nvPr/>
        </p:nvSpPr>
        <p:spPr>
          <a:xfrm>
            <a:off x="12273584" y="7124267"/>
            <a:ext cx="222885" cy="29273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640</a:t>
            </a:r>
            <a:endParaRPr sz="650">
              <a:latin typeface="Arial MT"/>
              <a:cs typeface="Arial MT"/>
            </a:endParaRPr>
          </a:p>
          <a:p>
            <a:pPr marL="94615">
              <a:lnSpc>
                <a:spcPct val="100000"/>
              </a:lnSpc>
              <a:spcBef>
                <a:spcPts val="45"/>
              </a:spcBef>
            </a:pPr>
            <a:r>
              <a:rPr sz="650" spc="-5" dirty="0">
                <a:latin typeface="Arial MT"/>
                <a:cs typeface="Arial MT"/>
              </a:rPr>
              <a:t>1210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28" name="object 4528"/>
          <p:cNvSpPr/>
          <p:nvPr/>
        </p:nvSpPr>
        <p:spPr>
          <a:xfrm>
            <a:off x="12392018" y="7342381"/>
            <a:ext cx="190500" cy="481965"/>
          </a:xfrm>
          <a:custGeom>
            <a:avLst/>
            <a:gdLst/>
            <a:ahLst/>
            <a:cxnLst/>
            <a:rect l="l" t="t" r="r" b="b"/>
            <a:pathLst>
              <a:path w="190500" h="481965">
                <a:moveTo>
                  <a:pt x="119410" y="58693"/>
                </a:moveTo>
                <a:lnTo>
                  <a:pt x="59705" y="0"/>
                </a:lnTo>
              </a:path>
              <a:path w="190500" h="481965">
                <a:moveTo>
                  <a:pt x="59705" y="151792"/>
                </a:moveTo>
                <a:lnTo>
                  <a:pt x="119410" y="211497"/>
                </a:lnTo>
              </a:path>
              <a:path w="190500" h="481965">
                <a:moveTo>
                  <a:pt x="190246" y="182151"/>
                </a:moveTo>
                <a:lnTo>
                  <a:pt x="59705" y="182151"/>
                </a:lnTo>
              </a:path>
              <a:path w="190500" h="481965">
                <a:moveTo>
                  <a:pt x="190246" y="315728"/>
                </a:moveTo>
                <a:lnTo>
                  <a:pt x="59705" y="315728"/>
                </a:lnTo>
              </a:path>
              <a:path w="190500" h="481965">
                <a:moveTo>
                  <a:pt x="89051" y="134589"/>
                </a:moveTo>
                <a:lnTo>
                  <a:pt x="89051" y="363290"/>
                </a:lnTo>
              </a:path>
              <a:path w="190500" h="481965">
                <a:moveTo>
                  <a:pt x="89051" y="248940"/>
                </a:moveTo>
                <a:lnTo>
                  <a:pt x="0" y="319776"/>
                </a:lnTo>
                <a:lnTo>
                  <a:pt x="0" y="48168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object 4529"/>
          <p:cNvSpPr txBox="1"/>
          <p:nvPr/>
        </p:nvSpPr>
        <p:spPr>
          <a:xfrm>
            <a:off x="12287752" y="7660345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560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30" name="object 4530"/>
          <p:cNvSpPr/>
          <p:nvPr/>
        </p:nvSpPr>
        <p:spPr>
          <a:xfrm>
            <a:off x="12451724" y="7494174"/>
            <a:ext cx="130810" cy="1143635"/>
          </a:xfrm>
          <a:custGeom>
            <a:avLst/>
            <a:gdLst/>
            <a:ahLst/>
            <a:cxnLst/>
            <a:rect l="l" t="t" r="r" b="b"/>
            <a:pathLst>
              <a:path w="130809" h="1143634">
                <a:moveTo>
                  <a:pt x="59705" y="59705"/>
                </a:moveTo>
                <a:lnTo>
                  <a:pt x="0" y="0"/>
                </a:lnTo>
              </a:path>
              <a:path w="130809" h="1143634">
                <a:moveTo>
                  <a:pt x="0" y="133577"/>
                </a:moveTo>
                <a:lnTo>
                  <a:pt x="59705" y="193282"/>
                </a:lnTo>
              </a:path>
              <a:path w="130809" h="1143634">
                <a:moveTo>
                  <a:pt x="130541" y="163936"/>
                </a:moveTo>
                <a:lnTo>
                  <a:pt x="0" y="163936"/>
                </a:lnTo>
              </a:path>
              <a:path w="130809" h="1143634">
                <a:moveTo>
                  <a:pt x="130541" y="1095943"/>
                </a:moveTo>
                <a:lnTo>
                  <a:pt x="0" y="1095943"/>
                </a:lnTo>
              </a:path>
              <a:path w="130809" h="1143634">
                <a:moveTo>
                  <a:pt x="29346" y="116374"/>
                </a:moveTo>
                <a:lnTo>
                  <a:pt x="29346" y="1143505"/>
                </a:lnTo>
              </a:path>
              <a:path w="130809" h="1143634">
                <a:moveTo>
                  <a:pt x="59705" y="193282"/>
                </a:moveTo>
                <a:lnTo>
                  <a:pt x="0" y="133577"/>
                </a:lnTo>
              </a:path>
              <a:path w="130809" h="1143634">
                <a:moveTo>
                  <a:pt x="0" y="1065584"/>
                </a:moveTo>
                <a:lnTo>
                  <a:pt x="59705" y="11252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object 4531"/>
          <p:cNvSpPr txBox="1"/>
          <p:nvPr/>
        </p:nvSpPr>
        <p:spPr>
          <a:xfrm>
            <a:off x="12377815" y="8018832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3910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32" name="object 4532"/>
          <p:cNvSpPr/>
          <p:nvPr/>
        </p:nvSpPr>
        <p:spPr>
          <a:xfrm>
            <a:off x="12399102" y="8474754"/>
            <a:ext cx="183515" cy="306070"/>
          </a:xfrm>
          <a:custGeom>
            <a:avLst/>
            <a:gdLst/>
            <a:ahLst/>
            <a:cxnLst/>
            <a:rect l="l" t="t" r="r" b="b"/>
            <a:pathLst>
              <a:path w="183515" h="306070">
                <a:moveTo>
                  <a:pt x="183163" y="115362"/>
                </a:moveTo>
                <a:lnTo>
                  <a:pt x="52621" y="115362"/>
                </a:lnTo>
              </a:path>
              <a:path w="183515" h="306070">
                <a:moveTo>
                  <a:pt x="183163" y="258047"/>
                </a:moveTo>
                <a:lnTo>
                  <a:pt x="52621" y="258047"/>
                </a:lnTo>
              </a:path>
              <a:path w="183515" h="306070">
                <a:moveTo>
                  <a:pt x="81968" y="67800"/>
                </a:moveTo>
                <a:lnTo>
                  <a:pt x="81968" y="305609"/>
                </a:lnTo>
              </a:path>
              <a:path w="183515" h="306070">
                <a:moveTo>
                  <a:pt x="81968" y="186199"/>
                </a:moveTo>
                <a:lnTo>
                  <a:pt x="0" y="161912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object 4533"/>
          <p:cNvSpPr txBox="1"/>
          <p:nvPr/>
        </p:nvSpPr>
        <p:spPr>
          <a:xfrm>
            <a:off x="12294836" y="8472942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34" name="object 4534"/>
          <p:cNvSpPr/>
          <p:nvPr/>
        </p:nvSpPr>
        <p:spPr>
          <a:xfrm>
            <a:off x="12396066" y="8559758"/>
            <a:ext cx="186690" cy="516255"/>
          </a:xfrm>
          <a:custGeom>
            <a:avLst/>
            <a:gdLst/>
            <a:ahLst/>
            <a:cxnLst/>
            <a:rect l="l" t="t" r="r" b="b"/>
            <a:pathLst>
              <a:path w="186690" h="516254">
                <a:moveTo>
                  <a:pt x="115362" y="59705"/>
                </a:moveTo>
                <a:lnTo>
                  <a:pt x="55657" y="0"/>
                </a:lnTo>
              </a:path>
              <a:path w="186690" h="516254">
                <a:moveTo>
                  <a:pt x="55657" y="143697"/>
                </a:moveTo>
                <a:lnTo>
                  <a:pt x="115362" y="203402"/>
                </a:lnTo>
              </a:path>
              <a:path w="186690" h="516254">
                <a:moveTo>
                  <a:pt x="186199" y="315728"/>
                </a:moveTo>
                <a:lnTo>
                  <a:pt x="55657" y="315728"/>
                </a:lnTo>
              </a:path>
              <a:path w="186690" h="516254">
                <a:moveTo>
                  <a:pt x="186199" y="173043"/>
                </a:moveTo>
                <a:lnTo>
                  <a:pt x="55657" y="173043"/>
                </a:lnTo>
              </a:path>
              <a:path w="186690" h="516254">
                <a:moveTo>
                  <a:pt x="85003" y="364302"/>
                </a:moveTo>
                <a:lnTo>
                  <a:pt x="85003" y="125481"/>
                </a:lnTo>
              </a:path>
              <a:path w="186690" h="516254">
                <a:moveTo>
                  <a:pt x="85003" y="244892"/>
                </a:moveTo>
                <a:lnTo>
                  <a:pt x="0" y="355194"/>
                </a:lnTo>
                <a:lnTo>
                  <a:pt x="0" y="516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object 4535"/>
          <p:cNvSpPr txBox="1"/>
          <p:nvPr/>
        </p:nvSpPr>
        <p:spPr>
          <a:xfrm>
            <a:off x="12291800" y="8913141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536" name="object 4536"/>
          <p:cNvGrpSpPr/>
          <p:nvPr/>
        </p:nvGrpSpPr>
        <p:grpSpPr>
          <a:xfrm>
            <a:off x="12391006" y="8700281"/>
            <a:ext cx="194945" cy="910590"/>
            <a:chOff x="12391006" y="8700281"/>
            <a:chExt cx="194945" cy="910590"/>
          </a:xfrm>
        </p:grpSpPr>
        <p:sp>
          <p:nvSpPr>
            <p:cNvPr id="4537" name="object 4537"/>
            <p:cNvSpPr/>
            <p:nvPr/>
          </p:nvSpPr>
          <p:spPr>
            <a:xfrm>
              <a:off x="12451723" y="8703456"/>
              <a:ext cx="130810" cy="904240"/>
            </a:xfrm>
            <a:custGeom>
              <a:avLst/>
              <a:gdLst/>
              <a:ahLst/>
              <a:cxnLst/>
              <a:rect l="l" t="t" r="r" b="b"/>
              <a:pathLst>
                <a:path w="130809" h="904240">
                  <a:moveTo>
                    <a:pt x="0" y="142685"/>
                  </a:moveTo>
                  <a:lnTo>
                    <a:pt x="59705" y="202390"/>
                  </a:lnTo>
                </a:path>
                <a:path w="130809" h="904240">
                  <a:moveTo>
                    <a:pt x="59705" y="59705"/>
                  </a:moveTo>
                  <a:lnTo>
                    <a:pt x="0" y="0"/>
                  </a:lnTo>
                </a:path>
                <a:path w="130809" h="904240">
                  <a:moveTo>
                    <a:pt x="130541" y="172031"/>
                  </a:moveTo>
                  <a:lnTo>
                    <a:pt x="0" y="172031"/>
                  </a:lnTo>
                </a:path>
                <a:path w="130809" h="904240">
                  <a:moveTo>
                    <a:pt x="130541" y="856110"/>
                  </a:moveTo>
                  <a:lnTo>
                    <a:pt x="0" y="856110"/>
                  </a:lnTo>
                </a:path>
                <a:path w="130809" h="904240">
                  <a:moveTo>
                    <a:pt x="29346" y="124470"/>
                  </a:moveTo>
                  <a:lnTo>
                    <a:pt x="29346" y="903672"/>
                  </a:lnTo>
                </a:path>
                <a:path w="130809" h="904240">
                  <a:moveTo>
                    <a:pt x="59705" y="202390"/>
                  </a:moveTo>
                  <a:lnTo>
                    <a:pt x="0" y="142685"/>
                  </a:lnTo>
                </a:path>
                <a:path w="130809" h="904240">
                  <a:moveTo>
                    <a:pt x="0" y="826764"/>
                  </a:moveTo>
                  <a:lnTo>
                    <a:pt x="59705" y="8864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38" name="object 453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2391006" y="9113296"/>
              <a:ext cx="90064" cy="208462"/>
            </a:xfrm>
            <a:prstGeom prst="rect">
              <a:avLst/>
            </a:prstGeom>
          </p:spPr>
        </p:pic>
      </p:grpSp>
      <p:sp>
        <p:nvSpPr>
          <p:cNvPr id="4539" name="object 4539"/>
          <p:cNvSpPr txBox="1"/>
          <p:nvPr/>
        </p:nvSpPr>
        <p:spPr>
          <a:xfrm>
            <a:off x="12377815" y="9111739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2870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40" name="object 4540"/>
          <p:cNvSpPr/>
          <p:nvPr/>
        </p:nvSpPr>
        <p:spPr>
          <a:xfrm>
            <a:off x="12451724" y="9512005"/>
            <a:ext cx="130810" cy="778510"/>
          </a:xfrm>
          <a:custGeom>
            <a:avLst/>
            <a:gdLst/>
            <a:ahLst/>
            <a:cxnLst/>
            <a:rect l="l" t="t" r="r" b="b"/>
            <a:pathLst>
              <a:path w="130809" h="778509">
                <a:moveTo>
                  <a:pt x="130541" y="47561"/>
                </a:moveTo>
                <a:lnTo>
                  <a:pt x="0" y="47561"/>
                </a:lnTo>
              </a:path>
              <a:path w="130809" h="778509">
                <a:moveTo>
                  <a:pt x="130541" y="729616"/>
                </a:moveTo>
                <a:lnTo>
                  <a:pt x="0" y="729616"/>
                </a:lnTo>
              </a:path>
              <a:path w="130809" h="778509">
                <a:moveTo>
                  <a:pt x="29346" y="0"/>
                </a:moveTo>
                <a:lnTo>
                  <a:pt x="29346" y="778190"/>
                </a:lnTo>
              </a:path>
              <a:path w="130809" h="778509">
                <a:moveTo>
                  <a:pt x="59705" y="77920"/>
                </a:moveTo>
                <a:lnTo>
                  <a:pt x="0" y="18215"/>
                </a:lnTo>
              </a:path>
              <a:path w="130809" h="778509">
                <a:moveTo>
                  <a:pt x="0" y="700270"/>
                </a:moveTo>
                <a:lnTo>
                  <a:pt x="59705" y="7599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object 4541"/>
          <p:cNvSpPr txBox="1"/>
          <p:nvPr/>
        </p:nvSpPr>
        <p:spPr>
          <a:xfrm>
            <a:off x="12377815" y="9794806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2860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42" name="object 4542"/>
          <p:cNvSpPr/>
          <p:nvPr/>
        </p:nvSpPr>
        <p:spPr>
          <a:xfrm>
            <a:off x="12399102" y="10127271"/>
            <a:ext cx="183515" cy="306070"/>
          </a:xfrm>
          <a:custGeom>
            <a:avLst/>
            <a:gdLst/>
            <a:ahLst/>
            <a:cxnLst/>
            <a:rect l="l" t="t" r="r" b="b"/>
            <a:pathLst>
              <a:path w="183515" h="306070">
                <a:moveTo>
                  <a:pt x="183163" y="114350"/>
                </a:moveTo>
                <a:lnTo>
                  <a:pt x="52621" y="114350"/>
                </a:lnTo>
              </a:path>
              <a:path w="183515" h="306070">
                <a:moveTo>
                  <a:pt x="183163" y="258047"/>
                </a:moveTo>
                <a:lnTo>
                  <a:pt x="52621" y="258047"/>
                </a:lnTo>
              </a:path>
              <a:path w="183515" h="306070">
                <a:moveTo>
                  <a:pt x="81968" y="66788"/>
                </a:moveTo>
                <a:lnTo>
                  <a:pt x="81968" y="305609"/>
                </a:lnTo>
              </a:path>
              <a:path w="183515" h="306070">
                <a:moveTo>
                  <a:pt x="81968" y="186199"/>
                </a:moveTo>
                <a:lnTo>
                  <a:pt x="0" y="161912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object 4543"/>
          <p:cNvSpPr txBox="1"/>
          <p:nvPr/>
        </p:nvSpPr>
        <p:spPr>
          <a:xfrm>
            <a:off x="12294836" y="10125458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44" name="object 4544"/>
          <p:cNvSpPr/>
          <p:nvPr/>
        </p:nvSpPr>
        <p:spPr>
          <a:xfrm>
            <a:off x="12397078" y="10212275"/>
            <a:ext cx="185420" cy="502284"/>
          </a:xfrm>
          <a:custGeom>
            <a:avLst/>
            <a:gdLst/>
            <a:ahLst/>
            <a:cxnLst/>
            <a:rect l="l" t="t" r="r" b="b"/>
            <a:pathLst>
              <a:path w="185420" h="502284">
                <a:moveTo>
                  <a:pt x="114350" y="59705"/>
                </a:moveTo>
                <a:lnTo>
                  <a:pt x="54645" y="0"/>
                </a:lnTo>
              </a:path>
              <a:path w="185420" h="502284">
                <a:moveTo>
                  <a:pt x="54645" y="142685"/>
                </a:moveTo>
                <a:lnTo>
                  <a:pt x="114350" y="202390"/>
                </a:lnTo>
              </a:path>
              <a:path w="185420" h="502284">
                <a:moveTo>
                  <a:pt x="185187" y="315728"/>
                </a:moveTo>
                <a:lnTo>
                  <a:pt x="54645" y="315728"/>
                </a:lnTo>
              </a:path>
              <a:path w="185420" h="502284">
                <a:moveTo>
                  <a:pt x="185187" y="173043"/>
                </a:moveTo>
                <a:lnTo>
                  <a:pt x="54645" y="173043"/>
                </a:lnTo>
              </a:path>
              <a:path w="185420" h="502284">
                <a:moveTo>
                  <a:pt x="83991" y="363290"/>
                </a:moveTo>
                <a:lnTo>
                  <a:pt x="83991" y="125481"/>
                </a:lnTo>
              </a:path>
              <a:path w="185420" h="502284">
                <a:moveTo>
                  <a:pt x="83991" y="244892"/>
                </a:moveTo>
                <a:lnTo>
                  <a:pt x="0" y="340015"/>
                </a:lnTo>
                <a:lnTo>
                  <a:pt x="0" y="5019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object 4545"/>
          <p:cNvSpPr txBox="1"/>
          <p:nvPr/>
        </p:nvSpPr>
        <p:spPr>
          <a:xfrm>
            <a:off x="12293824" y="10550478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600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46" name="object 4546"/>
          <p:cNvSpPr/>
          <p:nvPr/>
        </p:nvSpPr>
        <p:spPr>
          <a:xfrm>
            <a:off x="12451724" y="10354960"/>
            <a:ext cx="130810" cy="983615"/>
          </a:xfrm>
          <a:custGeom>
            <a:avLst/>
            <a:gdLst/>
            <a:ahLst/>
            <a:cxnLst/>
            <a:rect l="l" t="t" r="r" b="b"/>
            <a:pathLst>
              <a:path w="130809" h="983615">
                <a:moveTo>
                  <a:pt x="0" y="143697"/>
                </a:moveTo>
                <a:lnTo>
                  <a:pt x="59705" y="203402"/>
                </a:lnTo>
              </a:path>
              <a:path w="130809" h="983615">
                <a:moveTo>
                  <a:pt x="59705" y="59705"/>
                </a:moveTo>
                <a:lnTo>
                  <a:pt x="0" y="0"/>
                </a:lnTo>
              </a:path>
              <a:path w="130809" h="983615">
                <a:moveTo>
                  <a:pt x="130541" y="173043"/>
                </a:moveTo>
                <a:lnTo>
                  <a:pt x="0" y="173043"/>
                </a:lnTo>
              </a:path>
              <a:path w="130809" h="983615">
                <a:moveTo>
                  <a:pt x="130541" y="936055"/>
                </a:moveTo>
                <a:lnTo>
                  <a:pt x="0" y="936055"/>
                </a:lnTo>
              </a:path>
              <a:path w="130809" h="983615">
                <a:moveTo>
                  <a:pt x="29346" y="125481"/>
                </a:moveTo>
                <a:lnTo>
                  <a:pt x="29346" y="983616"/>
                </a:lnTo>
              </a:path>
              <a:path w="130809" h="983615">
                <a:moveTo>
                  <a:pt x="59705" y="203402"/>
                </a:moveTo>
                <a:lnTo>
                  <a:pt x="0" y="143697"/>
                </a:lnTo>
              </a:path>
              <a:path w="130809" h="983615">
                <a:moveTo>
                  <a:pt x="0" y="906708"/>
                </a:moveTo>
                <a:lnTo>
                  <a:pt x="59705" y="9664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object 4547"/>
          <p:cNvSpPr txBox="1"/>
          <p:nvPr/>
        </p:nvSpPr>
        <p:spPr>
          <a:xfrm>
            <a:off x="12377815" y="10803721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3200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48" name="object 4548"/>
          <p:cNvSpPr/>
          <p:nvPr/>
        </p:nvSpPr>
        <p:spPr>
          <a:xfrm>
            <a:off x="12451724" y="11243454"/>
            <a:ext cx="130810" cy="381635"/>
          </a:xfrm>
          <a:custGeom>
            <a:avLst/>
            <a:gdLst/>
            <a:ahLst/>
            <a:cxnLst/>
            <a:rect l="l" t="t" r="r" b="b"/>
            <a:pathLst>
              <a:path w="130809" h="381634">
                <a:moveTo>
                  <a:pt x="130541" y="47561"/>
                </a:moveTo>
                <a:lnTo>
                  <a:pt x="0" y="47561"/>
                </a:lnTo>
              </a:path>
              <a:path w="130809" h="381634">
                <a:moveTo>
                  <a:pt x="130541" y="333943"/>
                </a:moveTo>
                <a:lnTo>
                  <a:pt x="0" y="333943"/>
                </a:lnTo>
              </a:path>
              <a:path w="130809" h="381634">
                <a:moveTo>
                  <a:pt x="29346" y="0"/>
                </a:moveTo>
                <a:lnTo>
                  <a:pt x="29346" y="381505"/>
                </a:lnTo>
              </a:path>
              <a:path w="130809" h="381634">
                <a:moveTo>
                  <a:pt x="59705" y="77920"/>
                </a:moveTo>
                <a:lnTo>
                  <a:pt x="0" y="18215"/>
                </a:lnTo>
              </a:path>
              <a:path w="130809" h="381634">
                <a:moveTo>
                  <a:pt x="0" y="303585"/>
                </a:moveTo>
                <a:lnTo>
                  <a:pt x="59705" y="3632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object 4549"/>
          <p:cNvSpPr txBox="1"/>
          <p:nvPr/>
        </p:nvSpPr>
        <p:spPr>
          <a:xfrm>
            <a:off x="12377815" y="11330948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1200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50" name="object 4550"/>
          <p:cNvSpPr/>
          <p:nvPr/>
        </p:nvSpPr>
        <p:spPr>
          <a:xfrm>
            <a:off x="12404162" y="11529836"/>
            <a:ext cx="178435" cy="307975"/>
          </a:xfrm>
          <a:custGeom>
            <a:avLst/>
            <a:gdLst/>
            <a:ahLst/>
            <a:cxnLst/>
            <a:rect l="l" t="t" r="r" b="b"/>
            <a:pathLst>
              <a:path w="178434" h="307975">
                <a:moveTo>
                  <a:pt x="178103" y="47561"/>
                </a:moveTo>
                <a:lnTo>
                  <a:pt x="47561" y="47561"/>
                </a:lnTo>
              </a:path>
              <a:path w="178434" h="307975">
                <a:moveTo>
                  <a:pt x="178103" y="88039"/>
                </a:moveTo>
                <a:lnTo>
                  <a:pt x="47561" y="88039"/>
                </a:lnTo>
              </a:path>
              <a:path w="178434" h="307975">
                <a:moveTo>
                  <a:pt x="76908" y="0"/>
                </a:moveTo>
                <a:lnTo>
                  <a:pt x="76908" y="135601"/>
                </a:lnTo>
              </a:path>
              <a:path w="178434" h="307975">
                <a:moveTo>
                  <a:pt x="76908" y="67800"/>
                </a:moveTo>
                <a:lnTo>
                  <a:pt x="0" y="151792"/>
                </a:lnTo>
                <a:lnTo>
                  <a:pt x="0" y="3076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object 4551"/>
          <p:cNvSpPr txBox="1"/>
          <p:nvPr/>
        </p:nvSpPr>
        <p:spPr>
          <a:xfrm>
            <a:off x="12299895" y="11679816"/>
            <a:ext cx="118745" cy="164465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170</a:t>
            </a:r>
            <a:endParaRPr sz="650">
              <a:latin typeface="Arial MT"/>
              <a:cs typeface="Arial MT"/>
            </a:endParaRPr>
          </a:p>
        </p:txBody>
      </p:sp>
      <p:sp>
        <p:nvSpPr>
          <p:cNvPr id="4552" name="object 4552"/>
          <p:cNvSpPr/>
          <p:nvPr/>
        </p:nvSpPr>
        <p:spPr>
          <a:xfrm>
            <a:off x="12451724" y="11547039"/>
            <a:ext cx="103505" cy="1238885"/>
          </a:xfrm>
          <a:custGeom>
            <a:avLst/>
            <a:gdLst/>
            <a:ahLst/>
            <a:cxnLst/>
            <a:rect l="l" t="t" r="r" b="b"/>
            <a:pathLst>
              <a:path w="103504" h="1238884">
                <a:moveTo>
                  <a:pt x="59705" y="59705"/>
                </a:moveTo>
                <a:lnTo>
                  <a:pt x="0" y="0"/>
                </a:lnTo>
              </a:path>
              <a:path w="103504" h="1238884">
                <a:moveTo>
                  <a:pt x="0" y="40478"/>
                </a:moveTo>
                <a:lnTo>
                  <a:pt x="59705" y="100183"/>
                </a:lnTo>
              </a:path>
              <a:path w="103504" h="1238884">
                <a:moveTo>
                  <a:pt x="103219" y="70836"/>
                </a:moveTo>
                <a:lnTo>
                  <a:pt x="0" y="70836"/>
                </a:lnTo>
              </a:path>
              <a:path w="103504" h="1238884">
                <a:moveTo>
                  <a:pt x="103219" y="1191066"/>
                </a:moveTo>
                <a:lnTo>
                  <a:pt x="0" y="1191066"/>
                </a:lnTo>
              </a:path>
              <a:path w="103504" h="1238884">
                <a:moveTo>
                  <a:pt x="29346" y="23274"/>
                </a:moveTo>
                <a:lnTo>
                  <a:pt x="29346" y="1238628"/>
                </a:lnTo>
              </a:path>
              <a:path w="103504" h="1238884">
                <a:moveTo>
                  <a:pt x="59705" y="100183"/>
                </a:moveTo>
                <a:lnTo>
                  <a:pt x="0" y="40478"/>
                </a:lnTo>
              </a:path>
              <a:path w="103504" h="1238884">
                <a:moveTo>
                  <a:pt x="0" y="1161720"/>
                </a:moveTo>
                <a:lnTo>
                  <a:pt x="59705" y="12214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object 4553"/>
          <p:cNvSpPr txBox="1"/>
          <p:nvPr/>
        </p:nvSpPr>
        <p:spPr>
          <a:xfrm>
            <a:off x="12377815" y="12071697"/>
            <a:ext cx="118745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4700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554" name="object 4554"/>
          <p:cNvGrpSpPr/>
          <p:nvPr/>
        </p:nvGrpSpPr>
        <p:grpSpPr>
          <a:xfrm>
            <a:off x="12448549" y="12687369"/>
            <a:ext cx="142240" cy="406400"/>
            <a:chOff x="12448549" y="12687369"/>
            <a:chExt cx="142240" cy="406400"/>
          </a:xfrm>
        </p:grpSpPr>
        <p:sp>
          <p:nvSpPr>
            <p:cNvPr id="4555" name="object 4555"/>
            <p:cNvSpPr/>
            <p:nvPr/>
          </p:nvSpPr>
          <p:spPr>
            <a:xfrm>
              <a:off x="12451724" y="12690544"/>
              <a:ext cx="135890" cy="309245"/>
            </a:xfrm>
            <a:custGeom>
              <a:avLst/>
              <a:gdLst/>
              <a:ahLst/>
              <a:cxnLst/>
              <a:rect l="l" t="t" r="r" b="b"/>
              <a:pathLst>
                <a:path w="135890" h="309245">
                  <a:moveTo>
                    <a:pt x="124470" y="77920"/>
                  </a:moveTo>
                  <a:lnTo>
                    <a:pt x="0" y="77920"/>
                  </a:lnTo>
                </a:path>
                <a:path w="135890" h="309245">
                  <a:moveTo>
                    <a:pt x="124470" y="47561"/>
                  </a:moveTo>
                  <a:lnTo>
                    <a:pt x="0" y="47561"/>
                  </a:lnTo>
                </a:path>
                <a:path w="135890" h="309245">
                  <a:moveTo>
                    <a:pt x="29346" y="125481"/>
                  </a:moveTo>
                  <a:lnTo>
                    <a:pt x="29346" y="0"/>
                  </a:lnTo>
                </a:path>
                <a:path w="135890" h="309245">
                  <a:moveTo>
                    <a:pt x="29346" y="62740"/>
                  </a:moveTo>
                  <a:lnTo>
                    <a:pt x="135601" y="151792"/>
                  </a:lnTo>
                  <a:lnTo>
                    <a:pt x="135601" y="308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2496249" y="12842337"/>
              <a:ext cx="91440" cy="157480"/>
            </a:xfrm>
            <a:custGeom>
              <a:avLst/>
              <a:gdLst/>
              <a:ahLst/>
              <a:cxnLst/>
              <a:rect l="l" t="t" r="r" b="b"/>
              <a:pathLst>
                <a:path w="91440" h="157479">
                  <a:moveTo>
                    <a:pt x="0" y="0"/>
                  </a:moveTo>
                  <a:lnTo>
                    <a:pt x="0" y="156852"/>
                  </a:lnTo>
                  <a:lnTo>
                    <a:pt x="91075" y="156852"/>
                  </a:lnTo>
                  <a:lnTo>
                    <a:pt x="0" y="0"/>
                  </a:lnTo>
                  <a:close/>
                </a:path>
                <a:path w="91440" h="157479">
                  <a:moveTo>
                    <a:pt x="91075" y="0"/>
                  </a:moveTo>
                  <a:lnTo>
                    <a:pt x="0" y="0"/>
                  </a:lnTo>
                  <a:lnTo>
                    <a:pt x="91075" y="156852"/>
                  </a:lnTo>
                  <a:lnTo>
                    <a:pt x="91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2451724" y="12708759"/>
              <a:ext cx="60325" cy="381635"/>
            </a:xfrm>
            <a:custGeom>
              <a:avLst/>
              <a:gdLst/>
              <a:ahLst/>
              <a:cxnLst/>
              <a:rect l="l" t="t" r="r" b="b"/>
              <a:pathLst>
                <a:path w="60325" h="381634">
                  <a:moveTo>
                    <a:pt x="0" y="29346"/>
                  </a:moveTo>
                  <a:lnTo>
                    <a:pt x="59705" y="89051"/>
                  </a:lnTo>
                </a:path>
                <a:path w="60325" h="381634">
                  <a:moveTo>
                    <a:pt x="44525" y="59705"/>
                  </a:moveTo>
                  <a:lnTo>
                    <a:pt x="59705" y="59705"/>
                  </a:lnTo>
                  <a:lnTo>
                    <a:pt x="0" y="0"/>
                  </a:lnTo>
                </a:path>
                <a:path w="60325" h="381634">
                  <a:moveTo>
                    <a:pt x="15179" y="333943"/>
                  </a:moveTo>
                  <a:lnTo>
                    <a:pt x="59705" y="333943"/>
                  </a:lnTo>
                </a:path>
                <a:path w="60325" h="381634">
                  <a:moveTo>
                    <a:pt x="29346" y="11131"/>
                  </a:moveTo>
                  <a:lnTo>
                    <a:pt x="29346" y="381505"/>
                  </a:lnTo>
                </a:path>
                <a:path w="60325" h="381634">
                  <a:moveTo>
                    <a:pt x="59705" y="89051"/>
                  </a:moveTo>
                  <a:lnTo>
                    <a:pt x="0" y="29346"/>
                  </a:lnTo>
                </a:path>
                <a:path w="60325" h="381634">
                  <a:moveTo>
                    <a:pt x="0" y="303585"/>
                  </a:moveTo>
                  <a:lnTo>
                    <a:pt x="59705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58" name="object 4558"/>
          <p:cNvSpPr txBox="1"/>
          <p:nvPr/>
        </p:nvSpPr>
        <p:spPr>
          <a:xfrm>
            <a:off x="12377815" y="12802326"/>
            <a:ext cx="224154" cy="210820"/>
          </a:xfrm>
          <a:prstGeom prst="rect">
            <a:avLst/>
          </a:prstGeom>
        </p:spPr>
        <p:txBody>
          <a:bodyPr vert="vert270" wrap="square" lIns="0" tIns="50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650" spc="-5" dirty="0">
                <a:latin typeface="Arial MT"/>
                <a:cs typeface="Arial MT"/>
              </a:rPr>
              <a:t>1150</a:t>
            </a:r>
            <a:endParaRPr sz="650">
              <a:latin typeface="Arial MT"/>
              <a:cs typeface="Arial MT"/>
            </a:endParaRPr>
          </a:p>
          <a:p>
            <a:pPr marL="19685">
              <a:lnSpc>
                <a:spcPct val="100000"/>
              </a:lnSpc>
              <a:spcBef>
                <a:spcPts val="50"/>
              </a:spcBef>
            </a:pPr>
            <a:r>
              <a:rPr sz="650" spc="-5" dirty="0">
                <a:latin typeface="Arial MT"/>
                <a:cs typeface="Arial MT"/>
              </a:rPr>
              <a:t>125</a:t>
            </a:r>
            <a:endParaRPr sz="650">
              <a:latin typeface="Arial MT"/>
              <a:cs typeface="Arial MT"/>
            </a:endParaRPr>
          </a:p>
        </p:txBody>
      </p:sp>
      <p:grpSp>
        <p:nvGrpSpPr>
          <p:cNvPr id="4559" name="object 4559"/>
          <p:cNvGrpSpPr/>
          <p:nvPr/>
        </p:nvGrpSpPr>
        <p:grpSpPr>
          <a:xfrm>
            <a:off x="1613586" y="828311"/>
            <a:ext cx="11911965" cy="2386330"/>
            <a:chOff x="1613586" y="828311"/>
            <a:chExt cx="11911965" cy="2386330"/>
          </a:xfrm>
        </p:grpSpPr>
        <p:sp>
          <p:nvSpPr>
            <p:cNvPr id="4560" name="object 4560"/>
            <p:cNvSpPr/>
            <p:nvPr/>
          </p:nvSpPr>
          <p:spPr>
            <a:xfrm>
              <a:off x="12907102" y="831486"/>
              <a:ext cx="52069" cy="2383155"/>
            </a:xfrm>
            <a:custGeom>
              <a:avLst/>
              <a:gdLst/>
              <a:ahLst/>
              <a:cxnLst/>
              <a:rect l="l" t="t" r="r" b="b"/>
              <a:pathLst>
                <a:path w="52070" h="2383155">
                  <a:moveTo>
                    <a:pt x="0" y="0"/>
                  </a:moveTo>
                  <a:lnTo>
                    <a:pt x="0" y="2383145"/>
                  </a:lnTo>
                  <a:lnTo>
                    <a:pt x="51609" y="2383145"/>
                  </a:lnTo>
                  <a:lnTo>
                    <a:pt x="0" y="0"/>
                  </a:lnTo>
                  <a:close/>
                </a:path>
                <a:path w="52070" h="2383155">
                  <a:moveTo>
                    <a:pt x="51609" y="0"/>
                  </a:moveTo>
                  <a:lnTo>
                    <a:pt x="0" y="0"/>
                  </a:lnTo>
                  <a:lnTo>
                    <a:pt x="51609" y="2383145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2907102" y="831486"/>
              <a:ext cx="52069" cy="2383155"/>
            </a:xfrm>
            <a:custGeom>
              <a:avLst/>
              <a:gdLst/>
              <a:ahLst/>
              <a:cxnLst/>
              <a:rect l="l" t="t" r="r" b="b"/>
              <a:pathLst>
                <a:path w="52070" h="2383155">
                  <a:moveTo>
                    <a:pt x="51609" y="0"/>
                  </a:moveTo>
                  <a:lnTo>
                    <a:pt x="0" y="0"/>
                  </a:lnTo>
                  <a:lnTo>
                    <a:pt x="51609" y="2383145"/>
                  </a:lnTo>
                  <a:lnTo>
                    <a:pt x="51609" y="0"/>
                  </a:lnTo>
                  <a:close/>
                </a:path>
                <a:path w="52070" h="2383155">
                  <a:moveTo>
                    <a:pt x="0" y="0"/>
                  </a:moveTo>
                  <a:lnTo>
                    <a:pt x="51609" y="2383145"/>
                  </a:lnTo>
                  <a:lnTo>
                    <a:pt x="0" y="238314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2051899" y="831486"/>
              <a:ext cx="52069" cy="2383155"/>
            </a:xfrm>
            <a:custGeom>
              <a:avLst/>
              <a:gdLst/>
              <a:ahLst/>
              <a:cxnLst/>
              <a:rect l="l" t="t" r="r" b="b"/>
              <a:pathLst>
                <a:path w="52069" h="2383155">
                  <a:moveTo>
                    <a:pt x="0" y="0"/>
                  </a:moveTo>
                  <a:lnTo>
                    <a:pt x="0" y="2383145"/>
                  </a:lnTo>
                  <a:lnTo>
                    <a:pt x="51609" y="2383145"/>
                  </a:lnTo>
                  <a:lnTo>
                    <a:pt x="0" y="0"/>
                  </a:lnTo>
                  <a:close/>
                </a:path>
                <a:path w="52069" h="2383155">
                  <a:moveTo>
                    <a:pt x="51609" y="0"/>
                  </a:moveTo>
                  <a:lnTo>
                    <a:pt x="0" y="0"/>
                  </a:lnTo>
                  <a:lnTo>
                    <a:pt x="51609" y="2383145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2051900" y="831486"/>
              <a:ext cx="52069" cy="2383155"/>
            </a:xfrm>
            <a:custGeom>
              <a:avLst/>
              <a:gdLst/>
              <a:ahLst/>
              <a:cxnLst/>
              <a:rect l="l" t="t" r="r" b="b"/>
              <a:pathLst>
                <a:path w="52069" h="2383155">
                  <a:moveTo>
                    <a:pt x="51609" y="0"/>
                  </a:moveTo>
                  <a:lnTo>
                    <a:pt x="0" y="0"/>
                  </a:lnTo>
                  <a:lnTo>
                    <a:pt x="51609" y="2383145"/>
                  </a:lnTo>
                  <a:lnTo>
                    <a:pt x="51609" y="0"/>
                  </a:lnTo>
                  <a:close/>
                </a:path>
                <a:path w="52069" h="2383155">
                  <a:moveTo>
                    <a:pt x="0" y="0"/>
                  </a:moveTo>
                  <a:lnTo>
                    <a:pt x="51609" y="2383145"/>
                  </a:lnTo>
                  <a:lnTo>
                    <a:pt x="0" y="238314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616761" y="831486"/>
              <a:ext cx="11905615" cy="0"/>
            </a:xfrm>
            <a:custGeom>
              <a:avLst/>
              <a:gdLst/>
              <a:ahLst/>
              <a:cxnLst/>
              <a:rect l="l" t="t" r="r" b="b"/>
              <a:pathLst>
                <a:path w="11905615">
                  <a:moveTo>
                    <a:pt x="1190560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65" name="object 4565"/>
          <p:cNvSpPr txBox="1"/>
          <p:nvPr/>
        </p:nvSpPr>
        <p:spPr>
          <a:xfrm>
            <a:off x="886587" y="8610017"/>
            <a:ext cx="6159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35" dirty="0">
                <a:latin typeface="Cambria"/>
                <a:cs typeface="Cambria"/>
              </a:rPr>
              <a:t>1</a:t>
            </a:r>
            <a:endParaRPr sz="750">
              <a:latin typeface="Cambria"/>
              <a:cs typeface="Cambria"/>
            </a:endParaRPr>
          </a:p>
        </p:txBody>
      </p:sp>
      <p:pic>
        <p:nvPicPr>
          <p:cNvPr id="4566" name="object 4566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905865" y="8572913"/>
            <a:ext cx="238820" cy="303079"/>
          </a:xfrm>
          <a:prstGeom prst="rect">
            <a:avLst/>
          </a:prstGeom>
        </p:spPr>
      </p:pic>
      <p:sp>
        <p:nvSpPr>
          <p:cNvPr id="4567" name="object 4567"/>
          <p:cNvSpPr txBox="1"/>
          <p:nvPr/>
        </p:nvSpPr>
        <p:spPr>
          <a:xfrm>
            <a:off x="13407460" y="8610017"/>
            <a:ext cx="6159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35" dirty="0">
                <a:latin typeface="Cambria"/>
                <a:cs typeface="Cambria"/>
              </a:rPr>
              <a:t>1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4568" name="object 4568"/>
          <p:cNvGrpSpPr/>
          <p:nvPr/>
        </p:nvGrpSpPr>
        <p:grpSpPr>
          <a:xfrm>
            <a:off x="1612950" y="827676"/>
            <a:ext cx="12018645" cy="8048625"/>
            <a:chOff x="1612950" y="827676"/>
            <a:chExt cx="12018645" cy="8048625"/>
          </a:xfrm>
        </p:grpSpPr>
        <p:sp>
          <p:nvSpPr>
            <p:cNvPr id="4569" name="object 4569"/>
            <p:cNvSpPr/>
            <p:nvPr/>
          </p:nvSpPr>
          <p:spPr>
            <a:xfrm>
              <a:off x="2103509" y="1570210"/>
              <a:ext cx="10803890" cy="2455545"/>
            </a:xfrm>
            <a:custGeom>
              <a:avLst/>
              <a:gdLst/>
              <a:ahLst/>
              <a:cxnLst/>
              <a:rect l="l" t="t" r="r" b="b"/>
              <a:pathLst>
                <a:path w="10803890" h="2455545">
                  <a:moveTo>
                    <a:pt x="10803592" y="71848"/>
                  </a:moveTo>
                  <a:lnTo>
                    <a:pt x="10564772" y="71848"/>
                  </a:lnTo>
                </a:path>
                <a:path w="10803890" h="2455545">
                  <a:moveTo>
                    <a:pt x="10493935" y="71848"/>
                  </a:moveTo>
                  <a:lnTo>
                    <a:pt x="9187506" y="71848"/>
                  </a:lnTo>
                </a:path>
                <a:path w="10803890" h="2455545">
                  <a:moveTo>
                    <a:pt x="9116669" y="71848"/>
                  </a:moveTo>
                  <a:lnTo>
                    <a:pt x="8276750" y="71848"/>
                  </a:lnTo>
                </a:path>
                <a:path w="10803890" h="2455545">
                  <a:moveTo>
                    <a:pt x="8204901" y="71848"/>
                  </a:moveTo>
                  <a:lnTo>
                    <a:pt x="7482368" y="71848"/>
                  </a:lnTo>
                </a:path>
                <a:path w="10803890" h="2455545">
                  <a:moveTo>
                    <a:pt x="7410519" y="71848"/>
                  </a:moveTo>
                  <a:lnTo>
                    <a:pt x="6696082" y="71848"/>
                  </a:lnTo>
                </a:path>
                <a:path w="10803890" h="2455545">
                  <a:moveTo>
                    <a:pt x="6624233" y="71848"/>
                  </a:moveTo>
                  <a:lnTo>
                    <a:pt x="5908784" y="71848"/>
                  </a:lnTo>
                </a:path>
                <a:path w="10803890" h="2455545">
                  <a:moveTo>
                    <a:pt x="5837947" y="71848"/>
                  </a:moveTo>
                  <a:lnTo>
                    <a:pt x="5115414" y="71848"/>
                  </a:lnTo>
                </a:path>
                <a:path w="10803890" h="2455545">
                  <a:moveTo>
                    <a:pt x="5043565" y="71848"/>
                  </a:moveTo>
                  <a:lnTo>
                    <a:pt x="4321032" y="71848"/>
                  </a:lnTo>
                </a:path>
                <a:path w="10803890" h="2455545">
                  <a:moveTo>
                    <a:pt x="4249183" y="71848"/>
                  </a:moveTo>
                  <a:lnTo>
                    <a:pt x="3534746" y="71848"/>
                  </a:lnTo>
                </a:path>
                <a:path w="10803890" h="2455545">
                  <a:moveTo>
                    <a:pt x="3463909" y="71848"/>
                  </a:moveTo>
                  <a:lnTo>
                    <a:pt x="2747447" y="71848"/>
                  </a:lnTo>
                </a:path>
                <a:path w="10803890" h="2455545">
                  <a:moveTo>
                    <a:pt x="2676611" y="71848"/>
                  </a:moveTo>
                  <a:lnTo>
                    <a:pt x="1961161" y="71848"/>
                  </a:lnTo>
                </a:path>
                <a:path w="10803890" h="2455545">
                  <a:moveTo>
                    <a:pt x="1889313" y="71848"/>
                  </a:moveTo>
                  <a:lnTo>
                    <a:pt x="1118206" y="71848"/>
                  </a:lnTo>
                </a:path>
                <a:path w="10803890" h="2455545">
                  <a:moveTo>
                    <a:pt x="1046357" y="71848"/>
                  </a:moveTo>
                  <a:lnTo>
                    <a:pt x="0" y="71848"/>
                  </a:lnTo>
                </a:path>
                <a:path w="10803890" h="2455545">
                  <a:moveTo>
                    <a:pt x="1046357" y="104230"/>
                  </a:moveTo>
                  <a:lnTo>
                    <a:pt x="1068620" y="81968"/>
                  </a:lnTo>
                </a:path>
                <a:path w="10803890" h="2455545">
                  <a:moveTo>
                    <a:pt x="1094931" y="55657"/>
                  </a:moveTo>
                  <a:lnTo>
                    <a:pt x="1094931" y="55657"/>
                  </a:lnTo>
                </a:path>
                <a:path w="10803890" h="2455545">
                  <a:moveTo>
                    <a:pt x="1055465" y="200366"/>
                  </a:moveTo>
                  <a:lnTo>
                    <a:pt x="1055465" y="200366"/>
                  </a:lnTo>
                </a:path>
                <a:path w="10803890" h="2455545">
                  <a:moveTo>
                    <a:pt x="1081776" y="174055"/>
                  </a:moveTo>
                  <a:lnTo>
                    <a:pt x="1118206" y="137625"/>
                  </a:lnTo>
                </a:path>
                <a:path w="10803890" h="2455545">
                  <a:moveTo>
                    <a:pt x="1046357" y="314716"/>
                  </a:moveTo>
                  <a:lnTo>
                    <a:pt x="1118206" y="242868"/>
                  </a:lnTo>
                </a:path>
                <a:path w="10803890" h="2455545">
                  <a:moveTo>
                    <a:pt x="1046357" y="419959"/>
                  </a:moveTo>
                  <a:lnTo>
                    <a:pt x="1118206" y="348111"/>
                  </a:lnTo>
                </a:path>
                <a:path w="10803890" h="2455545">
                  <a:moveTo>
                    <a:pt x="1046357" y="525202"/>
                  </a:moveTo>
                  <a:lnTo>
                    <a:pt x="1094931" y="476629"/>
                  </a:lnTo>
                </a:path>
                <a:path w="10803890" h="2455545">
                  <a:moveTo>
                    <a:pt x="1046357" y="630445"/>
                  </a:moveTo>
                  <a:lnTo>
                    <a:pt x="1055465" y="622350"/>
                  </a:lnTo>
                </a:path>
                <a:path w="10803890" h="2455545">
                  <a:moveTo>
                    <a:pt x="1081776" y="596039"/>
                  </a:moveTo>
                  <a:lnTo>
                    <a:pt x="1081776" y="596039"/>
                  </a:lnTo>
                </a:path>
                <a:path w="10803890" h="2455545">
                  <a:moveTo>
                    <a:pt x="1108086" y="569728"/>
                  </a:moveTo>
                  <a:lnTo>
                    <a:pt x="1118206" y="558597"/>
                  </a:lnTo>
                </a:path>
                <a:path w="10803890" h="2455545">
                  <a:moveTo>
                    <a:pt x="1068620" y="714437"/>
                  </a:moveTo>
                  <a:lnTo>
                    <a:pt x="1118206" y="664852"/>
                  </a:lnTo>
                </a:path>
                <a:path w="10803890" h="2455545">
                  <a:moveTo>
                    <a:pt x="1046357" y="840931"/>
                  </a:moveTo>
                  <a:lnTo>
                    <a:pt x="1118206" y="770094"/>
                  </a:lnTo>
                </a:path>
                <a:path w="10803890" h="2455545">
                  <a:moveTo>
                    <a:pt x="1046357" y="946174"/>
                  </a:moveTo>
                  <a:lnTo>
                    <a:pt x="1118206" y="875337"/>
                  </a:lnTo>
                </a:path>
                <a:path w="10803890" h="2455545">
                  <a:moveTo>
                    <a:pt x="1911576" y="81968"/>
                  </a:moveTo>
                  <a:lnTo>
                    <a:pt x="1961161" y="32382"/>
                  </a:lnTo>
                </a:path>
                <a:path w="10803890" h="2455545">
                  <a:moveTo>
                    <a:pt x="1046357" y="1052429"/>
                  </a:moveTo>
                  <a:lnTo>
                    <a:pt x="1081776" y="1017011"/>
                  </a:lnTo>
                </a:path>
                <a:path w="10803890" h="2455545">
                  <a:moveTo>
                    <a:pt x="1108086" y="990700"/>
                  </a:moveTo>
                  <a:lnTo>
                    <a:pt x="1108086" y="990700"/>
                  </a:lnTo>
                </a:path>
                <a:path w="10803890" h="2455545">
                  <a:moveTo>
                    <a:pt x="1889313" y="209473"/>
                  </a:moveTo>
                  <a:lnTo>
                    <a:pt x="1961161" y="137625"/>
                  </a:lnTo>
                </a:path>
                <a:path w="10803890" h="2455545">
                  <a:moveTo>
                    <a:pt x="1068620" y="1135409"/>
                  </a:moveTo>
                  <a:lnTo>
                    <a:pt x="1068620" y="1135409"/>
                  </a:lnTo>
                </a:path>
                <a:path w="10803890" h="2455545">
                  <a:moveTo>
                    <a:pt x="1094931" y="1109098"/>
                  </a:moveTo>
                  <a:lnTo>
                    <a:pt x="1118206" y="1085823"/>
                  </a:lnTo>
                </a:path>
                <a:path w="10803890" h="2455545">
                  <a:moveTo>
                    <a:pt x="1889313" y="314716"/>
                  </a:moveTo>
                  <a:lnTo>
                    <a:pt x="1961161" y="242868"/>
                  </a:lnTo>
                </a:path>
                <a:path w="10803890" h="2455545">
                  <a:moveTo>
                    <a:pt x="1055465" y="1253807"/>
                  </a:moveTo>
                  <a:lnTo>
                    <a:pt x="1118206" y="1191066"/>
                  </a:lnTo>
                </a:path>
                <a:path w="10803890" h="2455545">
                  <a:moveTo>
                    <a:pt x="1889313" y="419959"/>
                  </a:moveTo>
                  <a:lnTo>
                    <a:pt x="1924731" y="384541"/>
                  </a:lnTo>
                </a:path>
                <a:path w="10803890" h="2455545">
                  <a:moveTo>
                    <a:pt x="1951042" y="358230"/>
                  </a:moveTo>
                  <a:lnTo>
                    <a:pt x="1951042" y="358230"/>
                  </a:lnTo>
                </a:path>
                <a:path w="10803890" h="2455545">
                  <a:moveTo>
                    <a:pt x="1046357" y="1368158"/>
                  </a:moveTo>
                  <a:lnTo>
                    <a:pt x="1118206" y="1296309"/>
                  </a:lnTo>
                </a:path>
                <a:path w="10803890" h="2455545">
                  <a:moveTo>
                    <a:pt x="1911576" y="502939"/>
                  </a:moveTo>
                  <a:lnTo>
                    <a:pt x="1911576" y="502939"/>
                  </a:lnTo>
                </a:path>
                <a:path w="10803890" h="2455545">
                  <a:moveTo>
                    <a:pt x="1937886" y="476629"/>
                  </a:moveTo>
                  <a:lnTo>
                    <a:pt x="1961161" y="453354"/>
                  </a:lnTo>
                </a:path>
                <a:path w="10803890" h="2455545">
                  <a:moveTo>
                    <a:pt x="1046357" y="1473401"/>
                  </a:moveTo>
                  <a:lnTo>
                    <a:pt x="1108086" y="1411672"/>
                  </a:lnTo>
                </a:path>
                <a:path w="10803890" h="2455545">
                  <a:moveTo>
                    <a:pt x="1898420" y="622350"/>
                  </a:moveTo>
                  <a:lnTo>
                    <a:pt x="1961161" y="559609"/>
                  </a:lnTo>
                </a:path>
                <a:path w="10803890" h="2455545">
                  <a:moveTo>
                    <a:pt x="1046357" y="1578644"/>
                  </a:moveTo>
                  <a:lnTo>
                    <a:pt x="1068620" y="1557393"/>
                  </a:lnTo>
                </a:path>
                <a:path w="10803890" h="2455545">
                  <a:moveTo>
                    <a:pt x="1094931" y="1531082"/>
                  </a:moveTo>
                  <a:lnTo>
                    <a:pt x="1094931" y="1531082"/>
                  </a:lnTo>
                </a:path>
                <a:path w="10803890" h="2455545">
                  <a:moveTo>
                    <a:pt x="1889313" y="735688"/>
                  </a:moveTo>
                  <a:lnTo>
                    <a:pt x="1961161" y="664852"/>
                  </a:lnTo>
                </a:path>
                <a:path w="10803890" h="2455545">
                  <a:moveTo>
                    <a:pt x="1055465" y="1675791"/>
                  </a:moveTo>
                  <a:lnTo>
                    <a:pt x="1055465" y="1675791"/>
                  </a:lnTo>
                </a:path>
                <a:path w="10803890" h="2455545">
                  <a:moveTo>
                    <a:pt x="1081776" y="1649480"/>
                  </a:moveTo>
                  <a:lnTo>
                    <a:pt x="1118206" y="1613050"/>
                  </a:lnTo>
                </a:path>
                <a:path w="10803890" h="2455545">
                  <a:moveTo>
                    <a:pt x="2676611" y="54645"/>
                  </a:moveTo>
                  <a:lnTo>
                    <a:pt x="2688754" y="42501"/>
                  </a:lnTo>
                </a:path>
                <a:path w="10803890" h="2455545">
                  <a:moveTo>
                    <a:pt x="2715065" y="16191"/>
                  </a:moveTo>
                  <a:lnTo>
                    <a:pt x="2715065" y="16191"/>
                  </a:lnTo>
                </a:path>
                <a:path w="10803890" h="2455545">
                  <a:moveTo>
                    <a:pt x="1889313" y="840931"/>
                  </a:moveTo>
                  <a:lnTo>
                    <a:pt x="1951042" y="780214"/>
                  </a:lnTo>
                </a:path>
                <a:path w="10803890" h="2455545">
                  <a:moveTo>
                    <a:pt x="1046357" y="1789130"/>
                  </a:moveTo>
                  <a:lnTo>
                    <a:pt x="1118206" y="1718293"/>
                  </a:lnTo>
                </a:path>
                <a:path w="10803890" h="2455545">
                  <a:moveTo>
                    <a:pt x="2701910" y="134589"/>
                  </a:moveTo>
                  <a:lnTo>
                    <a:pt x="2747447" y="88039"/>
                  </a:lnTo>
                </a:path>
                <a:path w="10803890" h="2455545">
                  <a:moveTo>
                    <a:pt x="1889313" y="947186"/>
                  </a:moveTo>
                  <a:lnTo>
                    <a:pt x="1911576" y="924923"/>
                  </a:lnTo>
                </a:path>
                <a:path w="10803890" h="2455545">
                  <a:moveTo>
                    <a:pt x="1937886" y="898612"/>
                  </a:moveTo>
                  <a:lnTo>
                    <a:pt x="1937886" y="898612"/>
                  </a:lnTo>
                </a:path>
                <a:path w="10803890" h="2455545">
                  <a:moveTo>
                    <a:pt x="1046357" y="1895384"/>
                  </a:moveTo>
                  <a:lnTo>
                    <a:pt x="1118206" y="1823536"/>
                  </a:lnTo>
                </a:path>
                <a:path w="10803890" h="2455545">
                  <a:moveTo>
                    <a:pt x="2676611" y="265131"/>
                  </a:moveTo>
                  <a:lnTo>
                    <a:pt x="2747447" y="194294"/>
                  </a:lnTo>
                </a:path>
                <a:path w="10803890" h="2455545">
                  <a:moveTo>
                    <a:pt x="1898420" y="1043321"/>
                  </a:moveTo>
                  <a:lnTo>
                    <a:pt x="1898420" y="1043321"/>
                  </a:lnTo>
                </a:path>
                <a:path w="10803890" h="2455545">
                  <a:moveTo>
                    <a:pt x="1924731" y="1017011"/>
                  </a:moveTo>
                  <a:lnTo>
                    <a:pt x="1961161" y="980580"/>
                  </a:lnTo>
                </a:path>
                <a:path w="10803890" h="2455545">
                  <a:moveTo>
                    <a:pt x="1046357" y="2000627"/>
                  </a:moveTo>
                  <a:lnTo>
                    <a:pt x="1094931" y="1952054"/>
                  </a:lnTo>
                </a:path>
                <a:path w="10803890" h="2455545">
                  <a:moveTo>
                    <a:pt x="2676611" y="370374"/>
                  </a:moveTo>
                  <a:lnTo>
                    <a:pt x="2747447" y="299537"/>
                  </a:lnTo>
                </a:path>
                <a:path w="10803890" h="2455545">
                  <a:moveTo>
                    <a:pt x="1889313" y="1157672"/>
                  </a:moveTo>
                  <a:lnTo>
                    <a:pt x="1961161" y="1085823"/>
                  </a:lnTo>
                </a:path>
                <a:path w="10803890" h="2455545">
                  <a:moveTo>
                    <a:pt x="1046357" y="2105870"/>
                  </a:moveTo>
                  <a:lnTo>
                    <a:pt x="1055465" y="2096763"/>
                  </a:lnTo>
                </a:path>
                <a:path w="10803890" h="2455545">
                  <a:moveTo>
                    <a:pt x="1081776" y="2070452"/>
                  </a:moveTo>
                  <a:lnTo>
                    <a:pt x="1081776" y="2070452"/>
                  </a:lnTo>
                </a:path>
                <a:path w="10803890" h="2455545">
                  <a:moveTo>
                    <a:pt x="1108086" y="2044141"/>
                  </a:moveTo>
                  <a:lnTo>
                    <a:pt x="1118206" y="2034022"/>
                  </a:lnTo>
                </a:path>
                <a:path w="10803890" h="2455545">
                  <a:moveTo>
                    <a:pt x="2676611" y="476629"/>
                  </a:moveTo>
                  <a:lnTo>
                    <a:pt x="2715065" y="437162"/>
                  </a:lnTo>
                </a:path>
                <a:path w="10803890" h="2455545">
                  <a:moveTo>
                    <a:pt x="2741376" y="410852"/>
                  </a:moveTo>
                  <a:lnTo>
                    <a:pt x="2741376" y="410852"/>
                  </a:lnTo>
                </a:path>
                <a:path w="10803890" h="2455545">
                  <a:moveTo>
                    <a:pt x="1889313" y="1262915"/>
                  </a:moveTo>
                  <a:lnTo>
                    <a:pt x="1961161" y="1191066"/>
                  </a:lnTo>
                </a:path>
                <a:path w="10803890" h="2455545">
                  <a:moveTo>
                    <a:pt x="1068620" y="2188850"/>
                  </a:moveTo>
                  <a:lnTo>
                    <a:pt x="1118206" y="2139265"/>
                  </a:lnTo>
                </a:path>
                <a:path w="10803890" h="2455545">
                  <a:moveTo>
                    <a:pt x="2701910" y="556573"/>
                  </a:moveTo>
                  <a:lnTo>
                    <a:pt x="2701910" y="556573"/>
                  </a:lnTo>
                </a:path>
                <a:path w="10803890" h="2455545">
                  <a:moveTo>
                    <a:pt x="2728220" y="530262"/>
                  </a:moveTo>
                  <a:lnTo>
                    <a:pt x="2747447" y="510023"/>
                  </a:lnTo>
                </a:path>
                <a:path w="10803890" h="2455545">
                  <a:moveTo>
                    <a:pt x="1889313" y="1368158"/>
                  </a:moveTo>
                  <a:lnTo>
                    <a:pt x="1937886" y="1319584"/>
                  </a:lnTo>
                </a:path>
                <a:path w="10803890" h="2455545">
                  <a:moveTo>
                    <a:pt x="1046357" y="2316356"/>
                  </a:moveTo>
                  <a:lnTo>
                    <a:pt x="1118206" y="2244508"/>
                  </a:lnTo>
                </a:path>
                <a:path w="10803890" h="2455545">
                  <a:moveTo>
                    <a:pt x="2688754" y="674971"/>
                  </a:moveTo>
                  <a:lnTo>
                    <a:pt x="2747447" y="615266"/>
                  </a:lnTo>
                </a:path>
                <a:path w="10803890" h="2455545">
                  <a:moveTo>
                    <a:pt x="1889313" y="1473401"/>
                  </a:moveTo>
                  <a:lnTo>
                    <a:pt x="1898420" y="1465305"/>
                  </a:lnTo>
                </a:path>
                <a:path w="10803890" h="2455545">
                  <a:moveTo>
                    <a:pt x="1924731" y="1438994"/>
                  </a:moveTo>
                  <a:lnTo>
                    <a:pt x="1924731" y="1438994"/>
                  </a:lnTo>
                </a:path>
                <a:path w="10803890" h="2455545">
                  <a:moveTo>
                    <a:pt x="1951042" y="1411672"/>
                  </a:moveTo>
                  <a:lnTo>
                    <a:pt x="1961161" y="1402564"/>
                  </a:lnTo>
                </a:path>
                <a:path w="10803890" h="2455545">
                  <a:moveTo>
                    <a:pt x="1046357" y="2421599"/>
                  </a:moveTo>
                  <a:lnTo>
                    <a:pt x="1118206" y="2349751"/>
                  </a:lnTo>
                </a:path>
                <a:path w="10803890" h="2455545">
                  <a:moveTo>
                    <a:pt x="3463909" y="5059"/>
                  </a:moveTo>
                  <a:lnTo>
                    <a:pt x="3468969" y="0"/>
                  </a:lnTo>
                </a:path>
                <a:path w="10803890" h="2455545">
                  <a:moveTo>
                    <a:pt x="1911576" y="1557393"/>
                  </a:moveTo>
                  <a:lnTo>
                    <a:pt x="1961161" y="1507807"/>
                  </a:lnTo>
                </a:path>
                <a:path w="10803890" h="2455545">
                  <a:moveTo>
                    <a:pt x="2676611" y="792357"/>
                  </a:moveTo>
                  <a:lnTo>
                    <a:pt x="2747447" y="720509"/>
                  </a:lnTo>
                </a:path>
                <a:path w="10803890" h="2455545">
                  <a:moveTo>
                    <a:pt x="1889313" y="1683887"/>
                  </a:moveTo>
                  <a:lnTo>
                    <a:pt x="1961161" y="1613050"/>
                  </a:lnTo>
                </a:path>
                <a:path w="10803890" h="2455545">
                  <a:moveTo>
                    <a:pt x="3463909" y="110302"/>
                  </a:moveTo>
                  <a:lnTo>
                    <a:pt x="3479088" y="95123"/>
                  </a:lnTo>
                </a:path>
                <a:path w="10803890" h="2455545">
                  <a:moveTo>
                    <a:pt x="3505399" y="68812"/>
                  </a:moveTo>
                  <a:lnTo>
                    <a:pt x="3505399" y="68812"/>
                  </a:lnTo>
                </a:path>
                <a:path w="10803890" h="2455545">
                  <a:moveTo>
                    <a:pt x="3531710" y="42501"/>
                  </a:moveTo>
                  <a:lnTo>
                    <a:pt x="3534746" y="38454"/>
                  </a:lnTo>
                </a:path>
                <a:path w="10803890" h="2455545">
                  <a:moveTo>
                    <a:pt x="2676611" y="897600"/>
                  </a:moveTo>
                  <a:lnTo>
                    <a:pt x="2741376" y="832835"/>
                  </a:lnTo>
                </a:path>
                <a:path w="10803890" h="2455545">
                  <a:moveTo>
                    <a:pt x="1889313" y="1790141"/>
                  </a:moveTo>
                  <a:lnTo>
                    <a:pt x="1961161" y="1718293"/>
                  </a:lnTo>
                </a:path>
                <a:path w="10803890" h="2455545">
                  <a:moveTo>
                    <a:pt x="3465933" y="213521"/>
                  </a:moveTo>
                  <a:lnTo>
                    <a:pt x="3465933" y="213521"/>
                  </a:lnTo>
                </a:path>
                <a:path w="10803890" h="2455545">
                  <a:moveTo>
                    <a:pt x="3492244" y="187211"/>
                  </a:moveTo>
                  <a:lnTo>
                    <a:pt x="3534746" y="143697"/>
                  </a:lnTo>
                </a:path>
                <a:path w="10803890" h="2455545">
                  <a:moveTo>
                    <a:pt x="2676611" y="1002843"/>
                  </a:moveTo>
                  <a:lnTo>
                    <a:pt x="2701910" y="977545"/>
                  </a:lnTo>
                </a:path>
                <a:path w="10803890" h="2455545">
                  <a:moveTo>
                    <a:pt x="2728220" y="951234"/>
                  </a:moveTo>
                  <a:lnTo>
                    <a:pt x="2728220" y="951234"/>
                  </a:lnTo>
                </a:path>
                <a:path w="10803890" h="2455545">
                  <a:moveTo>
                    <a:pt x="1889313" y="1895384"/>
                  </a:moveTo>
                  <a:lnTo>
                    <a:pt x="1924731" y="1859966"/>
                  </a:lnTo>
                </a:path>
                <a:path w="10803890" h="2455545">
                  <a:moveTo>
                    <a:pt x="1951042" y="1833655"/>
                  </a:moveTo>
                  <a:lnTo>
                    <a:pt x="1951042" y="1833655"/>
                  </a:lnTo>
                </a:path>
                <a:path w="10803890" h="2455545">
                  <a:moveTo>
                    <a:pt x="3463909" y="320788"/>
                  </a:moveTo>
                  <a:lnTo>
                    <a:pt x="3534746" y="248940"/>
                  </a:lnTo>
                </a:path>
                <a:path w="10803890" h="2455545">
                  <a:moveTo>
                    <a:pt x="2688754" y="1095943"/>
                  </a:moveTo>
                  <a:lnTo>
                    <a:pt x="2688754" y="1095943"/>
                  </a:lnTo>
                </a:path>
                <a:path w="10803890" h="2455545">
                  <a:moveTo>
                    <a:pt x="2715065" y="1069632"/>
                  </a:moveTo>
                  <a:lnTo>
                    <a:pt x="2747447" y="1037250"/>
                  </a:lnTo>
                </a:path>
                <a:path w="10803890" h="2455545">
                  <a:moveTo>
                    <a:pt x="1911576" y="1978364"/>
                  </a:moveTo>
                  <a:lnTo>
                    <a:pt x="1911576" y="1978364"/>
                  </a:lnTo>
                </a:path>
                <a:path w="10803890" h="2455545">
                  <a:moveTo>
                    <a:pt x="1937886" y="1952054"/>
                  </a:moveTo>
                  <a:lnTo>
                    <a:pt x="1961161" y="1928779"/>
                  </a:lnTo>
                </a:path>
                <a:path w="10803890" h="2455545">
                  <a:moveTo>
                    <a:pt x="3463909" y="426031"/>
                  </a:moveTo>
                  <a:lnTo>
                    <a:pt x="3534746" y="354182"/>
                  </a:lnTo>
                </a:path>
                <a:path w="10803890" h="2455545">
                  <a:moveTo>
                    <a:pt x="2676611" y="1213329"/>
                  </a:moveTo>
                  <a:lnTo>
                    <a:pt x="2747447" y="1142493"/>
                  </a:lnTo>
                </a:path>
                <a:path w="10803890" h="2455545">
                  <a:moveTo>
                    <a:pt x="1898420" y="2096763"/>
                  </a:moveTo>
                  <a:lnTo>
                    <a:pt x="1961161" y="2034022"/>
                  </a:lnTo>
                </a:path>
                <a:path w="10803890" h="2455545">
                  <a:moveTo>
                    <a:pt x="3463909" y="531274"/>
                  </a:moveTo>
                  <a:lnTo>
                    <a:pt x="3505399" y="489784"/>
                  </a:lnTo>
                </a:path>
                <a:path w="10803890" h="2455545">
                  <a:moveTo>
                    <a:pt x="3531710" y="463473"/>
                  </a:moveTo>
                  <a:lnTo>
                    <a:pt x="3531710" y="463473"/>
                  </a:lnTo>
                </a:path>
                <a:path w="10803890" h="2455545">
                  <a:moveTo>
                    <a:pt x="2676611" y="1318572"/>
                  </a:moveTo>
                  <a:lnTo>
                    <a:pt x="2747447" y="1247736"/>
                  </a:lnTo>
                </a:path>
                <a:path w="10803890" h="2455545">
                  <a:moveTo>
                    <a:pt x="1889313" y="2211113"/>
                  </a:moveTo>
                  <a:lnTo>
                    <a:pt x="1961161" y="2139265"/>
                  </a:lnTo>
                </a:path>
                <a:path w="10803890" h="2455545">
                  <a:moveTo>
                    <a:pt x="3463909" y="636517"/>
                  </a:moveTo>
                  <a:lnTo>
                    <a:pt x="3465933" y="635505"/>
                  </a:lnTo>
                </a:path>
                <a:path w="10803890" h="2455545">
                  <a:moveTo>
                    <a:pt x="3492244" y="609194"/>
                  </a:moveTo>
                  <a:lnTo>
                    <a:pt x="3492244" y="609194"/>
                  </a:lnTo>
                </a:path>
                <a:path w="10803890" h="2455545">
                  <a:moveTo>
                    <a:pt x="3518554" y="582883"/>
                  </a:moveTo>
                  <a:lnTo>
                    <a:pt x="3534746" y="565680"/>
                  </a:lnTo>
                </a:path>
                <a:path w="10803890" h="2455545">
                  <a:moveTo>
                    <a:pt x="2676611" y="1424827"/>
                  </a:moveTo>
                  <a:lnTo>
                    <a:pt x="2728220" y="1372206"/>
                  </a:lnTo>
                </a:path>
                <a:path w="10803890" h="2455545">
                  <a:moveTo>
                    <a:pt x="1889313" y="2316356"/>
                  </a:moveTo>
                  <a:lnTo>
                    <a:pt x="1951042" y="2254627"/>
                  </a:lnTo>
                </a:path>
                <a:path w="10803890" h="2455545">
                  <a:moveTo>
                    <a:pt x="3479088" y="727593"/>
                  </a:moveTo>
                  <a:lnTo>
                    <a:pt x="3534746" y="670923"/>
                  </a:lnTo>
                </a:path>
                <a:path w="10803890" h="2455545">
                  <a:moveTo>
                    <a:pt x="2676611" y="1530070"/>
                  </a:moveTo>
                  <a:lnTo>
                    <a:pt x="2688754" y="1517927"/>
                  </a:lnTo>
                </a:path>
                <a:path w="10803890" h="2455545">
                  <a:moveTo>
                    <a:pt x="2715065" y="1491616"/>
                  </a:moveTo>
                  <a:lnTo>
                    <a:pt x="2715065" y="1491616"/>
                  </a:lnTo>
                </a:path>
                <a:path w="10803890" h="2455545">
                  <a:moveTo>
                    <a:pt x="2741376" y="1465305"/>
                  </a:moveTo>
                  <a:lnTo>
                    <a:pt x="2747447" y="1458221"/>
                  </a:lnTo>
                </a:path>
                <a:path w="10803890" h="2455545">
                  <a:moveTo>
                    <a:pt x="1889313" y="2421599"/>
                  </a:moveTo>
                  <a:lnTo>
                    <a:pt x="1911576" y="2400348"/>
                  </a:lnTo>
                </a:path>
                <a:path w="10803890" h="2455545">
                  <a:moveTo>
                    <a:pt x="1937886" y="2374037"/>
                  </a:moveTo>
                  <a:lnTo>
                    <a:pt x="1937886" y="2374037"/>
                  </a:lnTo>
                </a:path>
                <a:path w="10803890" h="2455545">
                  <a:moveTo>
                    <a:pt x="4249183" y="61729"/>
                  </a:moveTo>
                  <a:lnTo>
                    <a:pt x="4307876" y="3035"/>
                  </a:lnTo>
                </a:path>
                <a:path w="10803890" h="2455545">
                  <a:moveTo>
                    <a:pt x="2701910" y="1610014"/>
                  </a:moveTo>
                  <a:lnTo>
                    <a:pt x="2747447" y="1563464"/>
                  </a:lnTo>
                </a:path>
                <a:path w="10803890" h="2455545">
                  <a:moveTo>
                    <a:pt x="3463909" y="848015"/>
                  </a:moveTo>
                  <a:lnTo>
                    <a:pt x="3534746" y="776166"/>
                  </a:lnTo>
                </a:path>
                <a:path w="10803890" h="2455545">
                  <a:moveTo>
                    <a:pt x="2676611" y="1740556"/>
                  </a:moveTo>
                  <a:lnTo>
                    <a:pt x="2747447" y="1668707"/>
                  </a:lnTo>
                </a:path>
                <a:path w="10803890" h="2455545">
                  <a:moveTo>
                    <a:pt x="4249183" y="166971"/>
                  </a:moveTo>
                  <a:lnTo>
                    <a:pt x="4268410" y="147744"/>
                  </a:lnTo>
                </a:path>
                <a:path w="10803890" h="2455545">
                  <a:moveTo>
                    <a:pt x="4294721" y="121434"/>
                  </a:moveTo>
                  <a:lnTo>
                    <a:pt x="4294721" y="121434"/>
                  </a:lnTo>
                </a:path>
                <a:path w="10803890" h="2455545">
                  <a:moveTo>
                    <a:pt x="3463909" y="953258"/>
                  </a:moveTo>
                  <a:lnTo>
                    <a:pt x="3531710" y="885457"/>
                  </a:lnTo>
                </a:path>
                <a:path w="10803890" h="2455545">
                  <a:moveTo>
                    <a:pt x="2676611" y="1845799"/>
                  </a:moveTo>
                  <a:lnTo>
                    <a:pt x="2747447" y="1773950"/>
                  </a:lnTo>
                </a:path>
                <a:path w="10803890" h="2455545">
                  <a:moveTo>
                    <a:pt x="4255255" y="266143"/>
                  </a:moveTo>
                  <a:lnTo>
                    <a:pt x="4255255" y="266143"/>
                  </a:lnTo>
                </a:path>
                <a:path w="10803890" h="2455545">
                  <a:moveTo>
                    <a:pt x="4281566" y="239832"/>
                  </a:moveTo>
                  <a:lnTo>
                    <a:pt x="4321032" y="200366"/>
                  </a:lnTo>
                </a:path>
                <a:path w="10803890" h="2455545">
                  <a:moveTo>
                    <a:pt x="3463909" y="1058501"/>
                  </a:moveTo>
                  <a:lnTo>
                    <a:pt x="3492244" y="1030166"/>
                  </a:lnTo>
                </a:path>
                <a:path w="10803890" h="2455545">
                  <a:moveTo>
                    <a:pt x="3518554" y="1003855"/>
                  </a:moveTo>
                  <a:lnTo>
                    <a:pt x="3518554" y="1003855"/>
                  </a:lnTo>
                </a:path>
                <a:path w="10803890" h="2455545">
                  <a:moveTo>
                    <a:pt x="2676611" y="1951042"/>
                  </a:moveTo>
                  <a:lnTo>
                    <a:pt x="2715065" y="1912588"/>
                  </a:lnTo>
                </a:path>
                <a:path w="10803890" h="2455545">
                  <a:moveTo>
                    <a:pt x="2741376" y="1886277"/>
                  </a:moveTo>
                  <a:lnTo>
                    <a:pt x="2741376" y="1886277"/>
                  </a:lnTo>
                </a:path>
                <a:path w="10803890" h="2455545">
                  <a:moveTo>
                    <a:pt x="4249183" y="377457"/>
                  </a:moveTo>
                  <a:lnTo>
                    <a:pt x="4321032" y="306621"/>
                  </a:lnTo>
                </a:path>
                <a:path w="10803890" h="2455545">
                  <a:moveTo>
                    <a:pt x="3479088" y="1148564"/>
                  </a:moveTo>
                  <a:lnTo>
                    <a:pt x="3479088" y="1148564"/>
                  </a:lnTo>
                </a:path>
                <a:path w="10803890" h="2455545">
                  <a:moveTo>
                    <a:pt x="3505399" y="1122254"/>
                  </a:moveTo>
                  <a:lnTo>
                    <a:pt x="3534746" y="1091895"/>
                  </a:lnTo>
                </a:path>
                <a:path w="10803890" h="2455545">
                  <a:moveTo>
                    <a:pt x="2701910" y="2030986"/>
                  </a:moveTo>
                  <a:lnTo>
                    <a:pt x="2701910" y="2030986"/>
                  </a:lnTo>
                </a:path>
                <a:path w="10803890" h="2455545">
                  <a:moveTo>
                    <a:pt x="2728220" y="2004675"/>
                  </a:moveTo>
                  <a:lnTo>
                    <a:pt x="2747447" y="1985448"/>
                  </a:lnTo>
                </a:path>
                <a:path w="10803890" h="2455545">
                  <a:moveTo>
                    <a:pt x="4249183" y="482700"/>
                  </a:moveTo>
                  <a:lnTo>
                    <a:pt x="4321032" y="411864"/>
                  </a:lnTo>
                </a:path>
                <a:path w="10803890" h="2455545">
                  <a:moveTo>
                    <a:pt x="3465933" y="1266963"/>
                  </a:moveTo>
                  <a:lnTo>
                    <a:pt x="3534746" y="1197138"/>
                  </a:lnTo>
                </a:path>
                <a:path w="10803890" h="2455545">
                  <a:moveTo>
                    <a:pt x="2688754" y="2149384"/>
                  </a:moveTo>
                  <a:lnTo>
                    <a:pt x="2747447" y="2090691"/>
                  </a:lnTo>
                </a:path>
                <a:path w="10803890" h="2455545">
                  <a:moveTo>
                    <a:pt x="4249183" y="587943"/>
                  </a:moveTo>
                  <a:lnTo>
                    <a:pt x="4294721" y="543417"/>
                  </a:lnTo>
                </a:path>
                <a:path w="10803890" h="2455545">
                  <a:moveTo>
                    <a:pt x="3463909" y="1374229"/>
                  </a:moveTo>
                  <a:lnTo>
                    <a:pt x="3534746" y="1303393"/>
                  </a:lnTo>
                </a:path>
                <a:path w="10803890" h="2455545">
                  <a:moveTo>
                    <a:pt x="2676611" y="2266771"/>
                  </a:moveTo>
                  <a:lnTo>
                    <a:pt x="2747447" y="2195934"/>
                  </a:lnTo>
                </a:path>
                <a:path w="10803890" h="2455545">
                  <a:moveTo>
                    <a:pt x="4249183" y="694198"/>
                  </a:moveTo>
                  <a:lnTo>
                    <a:pt x="4255255" y="688126"/>
                  </a:lnTo>
                </a:path>
                <a:path w="10803890" h="2455545">
                  <a:moveTo>
                    <a:pt x="4281566" y="661816"/>
                  </a:moveTo>
                  <a:lnTo>
                    <a:pt x="4281566" y="661816"/>
                  </a:lnTo>
                </a:path>
                <a:path w="10803890" h="2455545">
                  <a:moveTo>
                    <a:pt x="4307876" y="635505"/>
                  </a:moveTo>
                  <a:lnTo>
                    <a:pt x="4321032" y="622350"/>
                  </a:lnTo>
                </a:path>
                <a:path w="10803890" h="2455545">
                  <a:moveTo>
                    <a:pt x="3463909" y="1479472"/>
                  </a:moveTo>
                  <a:lnTo>
                    <a:pt x="3518554" y="1424827"/>
                  </a:lnTo>
                </a:path>
                <a:path w="10803890" h="2455545">
                  <a:moveTo>
                    <a:pt x="2676611" y="2373025"/>
                  </a:moveTo>
                  <a:lnTo>
                    <a:pt x="2741376" y="2307249"/>
                  </a:lnTo>
                </a:path>
                <a:path w="10803890" h="2455545">
                  <a:moveTo>
                    <a:pt x="5043565" y="5059"/>
                  </a:moveTo>
                  <a:lnTo>
                    <a:pt x="5048625" y="0"/>
                  </a:lnTo>
                </a:path>
                <a:path w="10803890" h="2455545">
                  <a:moveTo>
                    <a:pt x="3463909" y="1584715"/>
                  </a:moveTo>
                  <a:lnTo>
                    <a:pt x="3479088" y="1570548"/>
                  </a:lnTo>
                </a:path>
                <a:path w="10803890" h="2455545">
                  <a:moveTo>
                    <a:pt x="3505399" y="1544237"/>
                  </a:moveTo>
                  <a:lnTo>
                    <a:pt x="3505399" y="1544237"/>
                  </a:lnTo>
                </a:path>
                <a:path w="10803890" h="2455545">
                  <a:moveTo>
                    <a:pt x="3531710" y="1517927"/>
                  </a:moveTo>
                  <a:lnTo>
                    <a:pt x="3534746" y="1513879"/>
                  </a:lnTo>
                </a:path>
                <a:path w="10803890" h="2455545">
                  <a:moveTo>
                    <a:pt x="4268410" y="780214"/>
                  </a:moveTo>
                  <a:lnTo>
                    <a:pt x="4321032" y="727593"/>
                  </a:lnTo>
                </a:path>
                <a:path w="10803890" h="2455545">
                  <a:moveTo>
                    <a:pt x="2698874" y="2454994"/>
                  </a:moveTo>
                  <a:lnTo>
                    <a:pt x="2701910" y="2452970"/>
                  </a:lnTo>
                </a:path>
                <a:path w="10803890" h="2455545">
                  <a:moveTo>
                    <a:pt x="2728220" y="2426659"/>
                  </a:moveTo>
                  <a:lnTo>
                    <a:pt x="2728220" y="2426659"/>
                  </a:lnTo>
                </a:path>
                <a:path w="10803890" h="2455545">
                  <a:moveTo>
                    <a:pt x="5043565" y="110302"/>
                  </a:moveTo>
                  <a:lnTo>
                    <a:pt x="5098211" y="55657"/>
                  </a:lnTo>
                </a:path>
                <a:path w="10803890" h="2455545">
                  <a:moveTo>
                    <a:pt x="3465933" y="1688946"/>
                  </a:moveTo>
                  <a:lnTo>
                    <a:pt x="3465933" y="1688946"/>
                  </a:lnTo>
                </a:path>
                <a:path w="10803890" h="2455545">
                  <a:moveTo>
                    <a:pt x="3492244" y="1662636"/>
                  </a:moveTo>
                  <a:lnTo>
                    <a:pt x="3534746" y="1619122"/>
                  </a:lnTo>
                </a:path>
                <a:path w="10803890" h="2455545">
                  <a:moveTo>
                    <a:pt x="4249183" y="904684"/>
                  </a:moveTo>
                  <a:lnTo>
                    <a:pt x="4321032" y="832835"/>
                  </a:lnTo>
                </a:path>
                <a:path w="10803890" h="2455545">
                  <a:moveTo>
                    <a:pt x="3463909" y="1796213"/>
                  </a:moveTo>
                  <a:lnTo>
                    <a:pt x="3534746" y="1724365"/>
                  </a:lnTo>
                </a:path>
                <a:path w="10803890" h="2455545">
                  <a:moveTo>
                    <a:pt x="5043565" y="215545"/>
                  </a:moveTo>
                  <a:lnTo>
                    <a:pt x="5058744" y="200366"/>
                  </a:lnTo>
                </a:path>
                <a:path w="10803890" h="2455545">
                  <a:moveTo>
                    <a:pt x="5085055" y="174055"/>
                  </a:moveTo>
                  <a:lnTo>
                    <a:pt x="5085055" y="174055"/>
                  </a:lnTo>
                </a:path>
                <a:path w="10803890" h="2455545">
                  <a:moveTo>
                    <a:pt x="5111366" y="147744"/>
                  </a:moveTo>
                  <a:lnTo>
                    <a:pt x="5115414" y="144709"/>
                  </a:lnTo>
                </a:path>
                <a:path w="10803890" h="2455545">
                  <a:moveTo>
                    <a:pt x="4249183" y="1009927"/>
                  </a:moveTo>
                  <a:lnTo>
                    <a:pt x="4321032" y="938078"/>
                  </a:lnTo>
                </a:path>
                <a:path w="10803890" h="2455545">
                  <a:moveTo>
                    <a:pt x="3463909" y="1901456"/>
                  </a:moveTo>
                  <a:lnTo>
                    <a:pt x="3534746" y="1829608"/>
                  </a:lnTo>
                </a:path>
                <a:path w="10803890" h="2455545">
                  <a:moveTo>
                    <a:pt x="5045589" y="318764"/>
                  </a:moveTo>
                  <a:lnTo>
                    <a:pt x="5045589" y="318764"/>
                  </a:lnTo>
                </a:path>
                <a:path w="10803890" h="2455545">
                  <a:moveTo>
                    <a:pt x="5071900" y="292453"/>
                  </a:moveTo>
                  <a:lnTo>
                    <a:pt x="5115414" y="249951"/>
                  </a:lnTo>
                </a:path>
                <a:path w="10803890" h="2455545">
                  <a:moveTo>
                    <a:pt x="4249183" y="1115170"/>
                  </a:moveTo>
                  <a:lnTo>
                    <a:pt x="4281566" y="1082787"/>
                  </a:lnTo>
                </a:path>
                <a:path w="10803890" h="2455545">
                  <a:moveTo>
                    <a:pt x="4307876" y="1056477"/>
                  </a:moveTo>
                  <a:lnTo>
                    <a:pt x="4307876" y="1056477"/>
                  </a:lnTo>
                </a:path>
                <a:path w="10803890" h="2455545">
                  <a:moveTo>
                    <a:pt x="3463909" y="2006699"/>
                  </a:moveTo>
                  <a:lnTo>
                    <a:pt x="3505399" y="1965209"/>
                  </a:lnTo>
                </a:path>
                <a:path w="10803890" h="2455545">
                  <a:moveTo>
                    <a:pt x="3531710" y="1938898"/>
                  </a:moveTo>
                  <a:lnTo>
                    <a:pt x="3531710" y="1938898"/>
                  </a:lnTo>
                </a:path>
                <a:path w="10803890" h="2455545">
                  <a:moveTo>
                    <a:pt x="5043565" y="427043"/>
                  </a:moveTo>
                  <a:lnTo>
                    <a:pt x="5115414" y="355194"/>
                  </a:lnTo>
                </a:path>
                <a:path w="10803890" h="2455545">
                  <a:moveTo>
                    <a:pt x="4268410" y="1201186"/>
                  </a:moveTo>
                  <a:lnTo>
                    <a:pt x="4268410" y="1201186"/>
                  </a:lnTo>
                </a:path>
                <a:path w="10803890" h="2455545">
                  <a:moveTo>
                    <a:pt x="4294721" y="1174875"/>
                  </a:moveTo>
                  <a:lnTo>
                    <a:pt x="4321032" y="1149576"/>
                  </a:lnTo>
                </a:path>
                <a:path w="10803890" h="2455545">
                  <a:moveTo>
                    <a:pt x="3463909" y="2111942"/>
                  </a:moveTo>
                  <a:lnTo>
                    <a:pt x="3465933" y="2109918"/>
                  </a:lnTo>
                </a:path>
                <a:path w="10803890" h="2455545">
                  <a:moveTo>
                    <a:pt x="3492244" y="2083607"/>
                  </a:moveTo>
                  <a:lnTo>
                    <a:pt x="3492244" y="2083607"/>
                  </a:lnTo>
                </a:path>
                <a:path w="10803890" h="2455545">
                  <a:moveTo>
                    <a:pt x="3518554" y="2057297"/>
                  </a:moveTo>
                  <a:lnTo>
                    <a:pt x="3534746" y="2040093"/>
                  </a:lnTo>
                </a:path>
                <a:path w="10803890" h="2455545">
                  <a:moveTo>
                    <a:pt x="5043565" y="532286"/>
                  </a:moveTo>
                  <a:lnTo>
                    <a:pt x="5115414" y="460437"/>
                  </a:lnTo>
                </a:path>
                <a:path w="10803890" h="2455545">
                  <a:moveTo>
                    <a:pt x="4255255" y="1319584"/>
                  </a:moveTo>
                  <a:lnTo>
                    <a:pt x="4321032" y="1254819"/>
                  </a:lnTo>
                </a:path>
                <a:path w="10803890" h="2455545">
                  <a:moveTo>
                    <a:pt x="3479088" y="2202006"/>
                  </a:moveTo>
                  <a:lnTo>
                    <a:pt x="3534746" y="2145336"/>
                  </a:lnTo>
                </a:path>
                <a:path w="10803890" h="2455545">
                  <a:moveTo>
                    <a:pt x="5043565" y="637529"/>
                  </a:moveTo>
                  <a:lnTo>
                    <a:pt x="5085055" y="596039"/>
                  </a:lnTo>
                </a:path>
                <a:path w="10803890" h="2455545">
                  <a:moveTo>
                    <a:pt x="5111366" y="569728"/>
                  </a:moveTo>
                  <a:lnTo>
                    <a:pt x="5111366" y="569728"/>
                  </a:lnTo>
                </a:path>
                <a:path w="10803890" h="2455545">
                  <a:moveTo>
                    <a:pt x="4249183" y="1430899"/>
                  </a:moveTo>
                  <a:lnTo>
                    <a:pt x="4321032" y="1360062"/>
                  </a:lnTo>
                </a:path>
                <a:path w="10803890" h="2455545">
                  <a:moveTo>
                    <a:pt x="3463909" y="2322428"/>
                  </a:moveTo>
                  <a:lnTo>
                    <a:pt x="3534746" y="2251591"/>
                  </a:lnTo>
                </a:path>
                <a:path w="10803890" h="2455545">
                  <a:moveTo>
                    <a:pt x="5043565" y="742772"/>
                  </a:moveTo>
                  <a:lnTo>
                    <a:pt x="5045589" y="740748"/>
                  </a:lnTo>
                </a:path>
                <a:path w="10803890" h="2455545">
                  <a:moveTo>
                    <a:pt x="5071900" y="714437"/>
                  </a:moveTo>
                  <a:lnTo>
                    <a:pt x="5071900" y="714437"/>
                  </a:lnTo>
                </a:path>
                <a:path w="10803890" h="2455545">
                  <a:moveTo>
                    <a:pt x="5098211" y="688126"/>
                  </a:moveTo>
                  <a:lnTo>
                    <a:pt x="5115414" y="670923"/>
                  </a:lnTo>
                </a:path>
                <a:path w="10803890" h="2455545">
                  <a:moveTo>
                    <a:pt x="4249183" y="1537154"/>
                  </a:moveTo>
                  <a:lnTo>
                    <a:pt x="4307876" y="1478460"/>
                  </a:lnTo>
                </a:path>
                <a:path w="10803890" h="2455545">
                  <a:moveTo>
                    <a:pt x="3463909" y="2427671"/>
                  </a:moveTo>
                  <a:lnTo>
                    <a:pt x="3531710" y="2360882"/>
                  </a:lnTo>
                </a:path>
                <a:path w="10803890" h="2455545">
                  <a:moveTo>
                    <a:pt x="5837947" y="54645"/>
                  </a:moveTo>
                  <a:lnTo>
                    <a:pt x="5891580" y="0"/>
                  </a:lnTo>
                </a:path>
                <a:path w="10803890" h="2455545">
                  <a:moveTo>
                    <a:pt x="4249183" y="1642397"/>
                  </a:moveTo>
                  <a:lnTo>
                    <a:pt x="4268410" y="1623169"/>
                  </a:lnTo>
                </a:path>
                <a:path w="10803890" h="2455545">
                  <a:moveTo>
                    <a:pt x="4294721" y="1596859"/>
                  </a:moveTo>
                  <a:lnTo>
                    <a:pt x="4294721" y="1596859"/>
                  </a:lnTo>
                </a:path>
                <a:path w="10803890" h="2455545">
                  <a:moveTo>
                    <a:pt x="5058744" y="832835"/>
                  </a:moveTo>
                  <a:lnTo>
                    <a:pt x="5115414" y="776166"/>
                  </a:lnTo>
                </a:path>
                <a:path w="10803890" h="2455545">
                  <a:moveTo>
                    <a:pt x="4255255" y="1741568"/>
                  </a:moveTo>
                  <a:lnTo>
                    <a:pt x="4255255" y="1741568"/>
                  </a:lnTo>
                </a:path>
                <a:path w="10803890" h="2455545">
                  <a:moveTo>
                    <a:pt x="4281566" y="1715257"/>
                  </a:moveTo>
                  <a:lnTo>
                    <a:pt x="4321032" y="1675791"/>
                  </a:lnTo>
                </a:path>
                <a:path w="10803890" h="2455545">
                  <a:moveTo>
                    <a:pt x="5837947" y="159888"/>
                  </a:moveTo>
                  <a:lnTo>
                    <a:pt x="5888545" y="108278"/>
                  </a:lnTo>
                </a:path>
                <a:path w="10803890" h="2455545">
                  <a:moveTo>
                    <a:pt x="5043565" y="953258"/>
                  </a:moveTo>
                  <a:lnTo>
                    <a:pt x="5115414" y="882421"/>
                  </a:lnTo>
                </a:path>
                <a:path w="10803890" h="2455545">
                  <a:moveTo>
                    <a:pt x="4249183" y="1852882"/>
                  </a:moveTo>
                  <a:lnTo>
                    <a:pt x="4321032" y="1781034"/>
                  </a:lnTo>
                </a:path>
                <a:path w="10803890" h="2455545">
                  <a:moveTo>
                    <a:pt x="5837947" y="265131"/>
                  </a:moveTo>
                  <a:lnTo>
                    <a:pt x="5849078" y="252987"/>
                  </a:lnTo>
                </a:path>
                <a:path w="10803890" h="2455545">
                  <a:moveTo>
                    <a:pt x="5875389" y="226677"/>
                  </a:moveTo>
                  <a:lnTo>
                    <a:pt x="5875389" y="226677"/>
                  </a:lnTo>
                </a:path>
                <a:path w="10803890" h="2455545">
                  <a:moveTo>
                    <a:pt x="5901700" y="200366"/>
                  </a:moveTo>
                  <a:lnTo>
                    <a:pt x="5908784" y="193282"/>
                  </a:lnTo>
                </a:path>
                <a:path w="10803890" h="2455545">
                  <a:moveTo>
                    <a:pt x="5043565" y="1058501"/>
                  </a:moveTo>
                  <a:lnTo>
                    <a:pt x="5111366" y="990700"/>
                  </a:lnTo>
                </a:path>
                <a:path w="10803890" h="2455545">
                  <a:moveTo>
                    <a:pt x="4249183" y="1958125"/>
                  </a:moveTo>
                  <a:lnTo>
                    <a:pt x="4321032" y="1886277"/>
                  </a:lnTo>
                </a:path>
                <a:path w="10803890" h="2455545">
                  <a:moveTo>
                    <a:pt x="5862234" y="345075"/>
                  </a:moveTo>
                  <a:lnTo>
                    <a:pt x="5908784" y="298525"/>
                  </a:lnTo>
                </a:path>
                <a:path w="10803890" h="2455545">
                  <a:moveTo>
                    <a:pt x="5043565" y="1163744"/>
                  </a:moveTo>
                  <a:lnTo>
                    <a:pt x="5071900" y="1135409"/>
                  </a:lnTo>
                </a:path>
                <a:path w="10803890" h="2455545">
                  <a:moveTo>
                    <a:pt x="5098211" y="1109098"/>
                  </a:moveTo>
                  <a:lnTo>
                    <a:pt x="5098211" y="1109098"/>
                  </a:lnTo>
                </a:path>
                <a:path w="10803890" h="2455545">
                  <a:moveTo>
                    <a:pt x="4249183" y="2063368"/>
                  </a:moveTo>
                  <a:lnTo>
                    <a:pt x="4294721" y="2017831"/>
                  </a:lnTo>
                </a:path>
                <a:path w="10803890" h="2455545">
                  <a:moveTo>
                    <a:pt x="5837947" y="475617"/>
                  </a:moveTo>
                  <a:lnTo>
                    <a:pt x="5908784" y="403768"/>
                  </a:lnTo>
                </a:path>
                <a:path w="10803890" h="2455545">
                  <a:moveTo>
                    <a:pt x="5058744" y="1253807"/>
                  </a:moveTo>
                  <a:lnTo>
                    <a:pt x="5058744" y="1253807"/>
                  </a:lnTo>
                </a:path>
                <a:path w="10803890" h="2455545">
                  <a:moveTo>
                    <a:pt x="5085055" y="1227497"/>
                  </a:moveTo>
                  <a:lnTo>
                    <a:pt x="5115414" y="1198150"/>
                  </a:lnTo>
                </a:path>
                <a:path w="10803890" h="2455545">
                  <a:moveTo>
                    <a:pt x="4249183" y="2168611"/>
                  </a:moveTo>
                  <a:lnTo>
                    <a:pt x="4255255" y="2162540"/>
                  </a:lnTo>
                </a:path>
                <a:path w="10803890" h="2455545">
                  <a:moveTo>
                    <a:pt x="4281566" y="2136229"/>
                  </a:moveTo>
                  <a:lnTo>
                    <a:pt x="4281566" y="2136229"/>
                  </a:lnTo>
                </a:path>
                <a:path w="10803890" h="2455545">
                  <a:moveTo>
                    <a:pt x="4307876" y="2109918"/>
                  </a:moveTo>
                  <a:lnTo>
                    <a:pt x="4321032" y="2097775"/>
                  </a:lnTo>
                </a:path>
                <a:path w="10803890" h="2455545">
                  <a:moveTo>
                    <a:pt x="5837947" y="580860"/>
                  </a:moveTo>
                  <a:lnTo>
                    <a:pt x="5908784" y="510023"/>
                  </a:lnTo>
                </a:path>
                <a:path w="10803890" h="2455545">
                  <a:moveTo>
                    <a:pt x="5045589" y="1372206"/>
                  </a:moveTo>
                  <a:lnTo>
                    <a:pt x="5115414" y="1303393"/>
                  </a:lnTo>
                </a:path>
                <a:path w="10803890" h="2455545">
                  <a:moveTo>
                    <a:pt x="4268410" y="2254627"/>
                  </a:moveTo>
                  <a:lnTo>
                    <a:pt x="4321032" y="2203018"/>
                  </a:lnTo>
                </a:path>
                <a:path w="10803890" h="2455545">
                  <a:moveTo>
                    <a:pt x="5837947" y="686103"/>
                  </a:moveTo>
                  <a:lnTo>
                    <a:pt x="5875389" y="648660"/>
                  </a:lnTo>
                </a:path>
                <a:path w="10803890" h="2455545">
                  <a:moveTo>
                    <a:pt x="5901700" y="622350"/>
                  </a:moveTo>
                  <a:lnTo>
                    <a:pt x="5901700" y="622350"/>
                  </a:lnTo>
                </a:path>
                <a:path w="10803890" h="2455545">
                  <a:moveTo>
                    <a:pt x="5043565" y="1480484"/>
                  </a:moveTo>
                  <a:lnTo>
                    <a:pt x="5115414" y="1408636"/>
                  </a:lnTo>
                </a:path>
                <a:path w="10803890" h="2455545">
                  <a:moveTo>
                    <a:pt x="4249183" y="2379097"/>
                  </a:moveTo>
                  <a:lnTo>
                    <a:pt x="4321032" y="2308261"/>
                  </a:lnTo>
                </a:path>
                <a:path w="10803890" h="2455545">
                  <a:moveTo>
                    <a:pt x="6626257" y="3035"/>
                  </a:moveTo>
                  <a:lnTo>
                    <a:pt x="6629293" y="0"/>
                  </a:lnTo>
                </a:path>
                <a:path w="10803890" h="2455545">
                  <a:moveTo>
                    <a:pt x="5043565" y="1585727"/>
                  </a:moveTo>
                  <a:lnTo>
                    <a:pt x="5098211" y="1531082"/>
                  </a:lnTo>
                </a:path>
                <a:path w="10803890" h="2455545">
                  <a:moveTo>
                    <a:pt x="5862234" y="767059"/>
                  </a:moveTo>
                  <a:lnTo>
                    <a:pt x="5862234" y="767059"/>
                  </a:lnTo>
                </a:path>
                <a:path w="10803890" h="2455545">
                  <a:moveTo>
                    <a:pt x="5888545" y="740748"/>
                  </a:moveTo>
                  <a:lnTo>
                    <a:pt x="5908784" y="720509"/>
                  </a:lnTo>
                </a:path>
                <a:path w="10803890" h="2455545">
                  <a:moveTo>
                    <a:pt x="4279542" y="2454994"/>
                  </a:moveTo>
                  <a:lnTo>
                    <a:pt x="4321032" y="2413504"/>
                  </a:lnTo>
                </a:path>
                <a:path w="10803890" h="2455545">
                  <a:moveTo>
                    <a:pt x="6624233" y="110302"/>
                  </a:moveTo>
                  <a:lnTo>
                    <a:pt x="6696082" y="38454"/>
                  </a:lnTo>
                </a:path>
                <a:path w="10803890" h="2455545">
                  <a:moveTo>
                    <a:pt x="5043565" y="1690970"/>
                  </a:moveTo>
                  <a:lnTo>
                    <a:pt x="5058744" y="1675791"/>
                  </a:lnTo>
                </a:path>
                <a:path w="10803890" h="2455545">
                  <a:moveTo>
                    <a:pt x="5085055" y="1649480"/>
                  </a:moveTo>
                  <a:lnTo>
                    <a:pt x="5085055" y="1649480"/>
                  </a:lnTo>
                </a:path>
                <a:path w="10803890" h="2455545">
                  <a:moveTo>
                    <a:pt x="5111366" y="1623169"/>
                  </a:moveTo>
                  <a:lnTo>
                    <a:pt x="5115414" y="1619122"/>
                  </a:lnTo>
                </a:path>
                <a:path w="10803890" h="2455545">
                  <a:moveTo>
                    <a:pt x="5849078" y="885457"/>
                  </a:moveTo>
                  <a:lnTo>
                    <a:pt x="5908784" y="825752"/>
                  </a:lnTo>
                </a:path>
                <a:path w="10803890" h="2455545">
                  <a:moveTo>
                    <a:pt x="5045589" y="1794189"/>
                  </a:moveTo>
                  <a:lnTo>
                    <a:pt x="5045589" y="1794189"/>
                  </a:lnTo>
                </a:path>
                <a:path w="10803890" h="2455545">
                  <a:moveTo>
                    <a:pt x="5071900" y="1767879"/>
                  </a:moveTo>
                  <a:lnTo>
                    <a:pt x="5115414" y="1725377"/>
                  </a:lnTo>
                </a:path>
                <a:path w="10803890" h="2455545">
                  <a:moveTo>
                    <a:pt x="6624233" y="215545"/>
                  </a:moveTo>
                  <a:lnTo>
                    <a:pt x="6678879" y="160900"/>
                  </a:lnTo>
                </a:path>
                <a:path w="10803890" h="2455545">
                  <a:moveTo>
                    <a:pt x="5837947" y="1002843"/>
                  </a:moveTo>
                  <a:lnTo>
                    <a:pt x="5908784" y="930995"/>
                  </a:lnTo>
                </a:path>
                <a:path w="10803890" h="2455545">
                  <a:moveTo>
                    <a:pt x="5043565" y="1901456"/>
                  </a:moveTo>
                  <a:lnTo>
                    <a:pt x="5115414" y="1830620"/>
                  </a:lnTo>
                </a:path>
                <a:path w="10803890" h="2455545">
                  <a:moveTo>
                    <a:pt x="6624233" y="320788"/>
                  </a:moveTo>
                  <a:lnTo>
                    <a:pt x="6639412" y="305609"/>
                  </a:lnTo>
                </a:path>
                <a:path w="10803890" h="2455545">
                  <a:moveTo>
                    <a:pt x="6665723" y="279298"/>
                  </a:moveTo>
                  <a:lnTo>
                    <a:pt x="6665723" y="279298"/>
                  </a:lnTo>
                </a:path>
                <a:path w="10803890" h="2455545">
                  <a:moveTo>
                    <a:pt x="6692034" y="252987"/>
                  </a:moveTo>
                  <a:lnTo>
                    <a:pt x="6696082" y="249951"/>
                  </a:lnTo>
                </a:path>
                <a:path w="10803890" h="2455545">
                  <a:moveTo>
                    <a:pt x="5837947" y="1108086"/>
                  </a:moveTo>
                  <a:lnTo>
                    <a:pt x="5901700" y="1043321"/>
                  </a:lnTo>
                </a:path>
                <a:path w="10803890" h="2455545">
                  <a:moveTo>
                    <a:pt x="5043565" y="2006699"/>
                  </a:moveTo>
                  <a:lnTo>
                    <a:pt x="5115414" y="1935862"/>
                  </a:lnTo>
                </a:path>
                <a:path w="10803890" h="2455545">
                  <a:moveTo>
                    <a:pt x="6626257" y="424007"/>
                  </a:moveTo>
                  <a:lnTo>
                    <a:pt x="6626257" y="424007"/>
                  </a:lnTo>
                </a:path>
                <a:path w="10803890" h="2455545">
                  <a:moveTo>
                    <a:pt x="6652568" y="397696"/>
                  </a:moveTo>
                  <a:lnTo>
                    <a:pt x="6696082" y="355194"/>
                  </a:lnTo>
                </a:path>
                <a:path w="10803890" h="2455545">
                  <a:moveTo>
                    <a:pt x="5837947" y="1213329"/>
                  </a:moveTo>
                  <a:lnTo>
                    <a:pt x="5862234" y="1188030"/>
                  </a:lnTo>
                </a:path>
                <a:path w="10803890" h="2455545">
                  <a:moveTo>
                    <a:pt x="5888545" y="1161720"/>
                  </a:moveTo>
                  <a:lnTo>
                    <a:pt x="5888545" y="1161720"/>
                  </a:lnTo>
                </a:path>
                <a:path w="10803890" h="2455545">
                  <a:moveTo>
                    <a:pt x="5043565" y="2112954"/>
                  </a:moveTo>
                  <a:lnTo>
                    <a:pt x="5085055" y="2070452"/>
                  </a:lnTo>
                </a:path>
                <a:path w="10803890" h="2455545">
                  <a:moveTo>
                    <a:pt x="5111366" y="2044141"/>
                  </a:moveTo>
                  <a:lnTo>
                    <a:pt x="5111366" y="2044141"/>
                  </a:lnTo>
                </a:path>
                <a:path w="10803890" h="2455545">
                  <a:moveTo>
                    <a:pt x="6624233" y="532286"/>
                  </a:moveTo>
                  <a:lnTo>
                    <a:pt x="6696082" y="460437"/>
                  </a:lnTo>
                </a:path>
                <a:path w="10803890" h="2455545">
                  <a:moveTo>
                    <a:pt x="5849078" y="1306429"/>
                  </a:moveTo>
                  <a:lnTo>
                    <a:pt x="5849078" y="1306429"/>
                  </a:lnTo>
                </a:path>
                <a:path w="10803890" h="2455545">
                  <a:moveTo>
                    <a:pt x="5875389" y="1280118"/>
                  </a:moveTo>
                  <a:lnTo>
                    <a:pt x="5908784" y="1246724"/>
                  </a:lnTo>
                </a:path>
                <a:path w="10803890" h="2455545">
                  <a:moveTo>
                    <a:pt x="5043565" y="2218197"/>
                  </a:moveTo>
                  <a:lnTo>
                    <a:pt x="5045589" y="2215161"/>
                  </a:lnTo>
                </a:path>
                <a:path w="10803890" h="2455545">
                  <a:moveTo>
                    <a:pt x="5071900" y="2188850"/>
                  </a:moveTo>
                  <a:lnTo>
                    <a:pt x="5071900" y="2188850"/>
                  </a:lnTo>
                </a:path>
                <a:path w="10803890" h="2455545">
                  <a:moveTo>
                    <a:pt x="5098211" y="2162540"/>
                  </a:moveTo>
                  <a:lnTo>
                    <a:pt x="5115414" y="2146348"/>
                  </a:lnTo>
                </a:path>
                <a:path w="10803890" h="2455545">
                  <a:moveTo>
                    <a:pt x="6624233" y="637529"/>
                  </a:moveTo>
                  <a:lnTo>
                    <a:pt x="6696082" y="565680"/>
                  </a:lnTo>
                </a:path>
                <a:path w="10803890" h="2455545">
                  <a:moveTo>
                    <a:pt x="5837947" y="1423815"/>
                  </a:moveTo>
                  <a:lnTo>
                    <a:pt x="5908784" y="1351967"/>
                  </a:lnTo>
                </a:path>
                <a:path w="10803890" h="2455545">
                  <a:moveTo>
                    <a:pt x="5058744" y="2307249"/>
                  </a:moveTo>
                  <a:lnTo>
                    <a:pt x="5115414" y="2251591"/>
                  </a:lnTo>
                </a:path>
                <a:path w="10803890" h="2455545">
                  <a:moveTo>
                    <a:pt x="6624233" y="742772"/>
                  </a:moveTo>
                  <a:lnTo>
                    <a:pt x="6665723" y="701282"/>
                  </a:lnTo>
                </a:path>
                <a:path w="10803890" h="2455545">
                  <a:moveTo>
                    <a:pt x="6692034" y="674971"/>
                  </a:moveTo>
                  <a:lnTo>
                    <a:pt x="6692034" y="674971"/>
                  </a:lnTo>
                </a:path>
                <a:path w="10803890" h="2455545">
                  <a:moveTo>
                    <a:pt x="5837947" y="1529058"/>
                  </a:moveTo>
                  <a:lnTo>
                    <a:pt x="5908784" y="1458221"/>
                  </a:lnTo>
                </a:path>
                <a:path w="10803890" h="2455545">
                  <a:moveTo>
                    <a:pt x="5043565" y="2428683"/>
                  </a:moveTo>
                  <a:lnTo>
                    <a:pt x="5115414" y="2356834"/>
                  </a:lnTo>
                </a:path>
                <a:path w="10803890" h="2455545">
                  <a:moveTo>
                    <a:pt x="7416591" y="55657"/>
                  </a:moveTo>
                  <a:lnTo>
                    <a:pt x="7472248" y="0"/>
                  </a:lnTo>
                </a:path>
                <a:path w="10803890" h="2455545">
                  <a:moveTo>
                    <a:pt x="5837947" y="1634301"/>
                  </a:moveTo>
                  <a:lnTo>
                    <a:pt x="5888545" y="1583703"/>
                  </a:lnTo>
                </a:path>
                <a:path w="10803890" h="2455545">
                  <a:moveTo>
                    <a:pt x="6624233" y="848015"/>
                  </a:moveTo>
                  <a:lnTo>
                    <a:pt x="6626257" y="845991"/>
                  </a:lnTo>
                </a:path>
                <a:path w="10803890" h="2455545">
                  <a:moveTo>
                    <a:pt x="6652568" y="819680"/>
                  </a:moveTo>
                  <a:lnTo>
                    <a:pt x="6652568" y="819680"/>
                  </a:lnTo>
                </a:path>
                <a:path w="10803890" h="2455545">
                  <a:moveTo>
                    <a:pt x="6678879" y="793369"/>
                  </a:moveTo>
                  <a:lnTo>
                    <a:pt x="6696082" y="776166"/>
                  </a:lnTo>
                </a:path>
                <a:path w="10803890" h="2455545">
                  <a:moveTo>
                    <a:pt x="5837947" y="1739544"/>
                  </a:moveTo>
                  <a:lnTo>
                    <a:pt x="5849078" y="1728412"/>
                  </a:lnTo>
                </a:path>
                <a:path w="10803890" h="2455545">
                  <a:moveTo>
                    <a:pt x="5875389" y="1702102"/>
                  </a:moveTo>
                  <a:lnTo>
                    <a:pt x="5875389" y="1702102"/>
                  </a:lnTo>
                </a:path>
                <a:path w="10803890" h="2455545">
                  <a:moveTo>
                    <a:pt x="5901700" y="1675791"/>
                  </a:moveTo>
                  <a:lnTo>
                    <a:pt x="5908784" y="1668707"/>
                  </a:lnTo>
                </a:path>
                <a:path w="10803890" h="2455545">
                  <a:moveTo>
                    <a:pt x="7410519" y="166971"/>
                  </a:moveTo>
                  <a:lnTo>
                    <a:pt x="7482368" y="95123"/>
                  </a:lnTo>
                </a:path>
                <a:path w="10803890" h="2455545">
                  <a:moveTo>
                    <a:pt x="6639412" y="938078"/>
                  </a:moveTo>
                  <a:lnTo>
                    <a:pt x="6696082" y="881409"/>
                  </a:lnTo>
                </a:path>
                <a:path w="10803890" h="2455545">
                  <a:moveTo>
                    <a:pt x="5862234" y="1820500"/>
                  </a:moveTo>
                  <a:lnTo>
                    <a:pt x="5908784" y="1773950"/>
                  </a:lnTo>
                </a:path>
                <a:path w="10803890" h="2455545">
                  <a:moveTo>
                    <a:pt x="7410519" y="272214"/>
                  </a:moveTo>
                  <a:lnTo>
                    <a:pt x="7469213" y="213521"/>
                  </a:lnTo>
                </a:path>
                <a:path w="10803890" h="2455545">
                  <a:moveTo>
                    <a:pt x="6624233" y="1058501"/>
                  </a:moveTo>
                  <a:lnTo>
                    <a:pt x="6696082" y="986652"/>
                  </a:lnTo>
                </a:path>
                <a:path w="10803890" h="2455545">
                  <a:moveTo>
                    <a:pt x="5837947" y="1951042"/>
                  </a:moveTo>
                  <a:lnTo>
                    <a:pt x="5908784" y="1879193"/>
                  </a:lnTo>
                </a:path>
                <a:path w="10803890" h="2455545">
                  <a:moveTo>
                    <a:pt x="7410519" y="377457"/>
                  </a:moveTo>
                  <a:lnTo>
                    <a:pt x="7429746" y="358230"/>
                  </a:lnTo>
                </a:path>
                <a:path w="10803890" h="2455545">
                  <a:moveTo>
                    <a:pt x="7456057" y="331920"/>
                  </a:moveTo>
                  <a:lnTo>
                    <a:pt x="7456057" y="331920"/>
                  </a:lnTo>
                </a:path>
                <a:path w="10803890" h="2455545">
                  <a:moveTo>
                    <a:pt x="7482368" y="305609"/>
                  </a:moveTo>
                  <a:lnTo>
                    <a:pt x="7482368" y="305609"/>
                  </a:lnTo>
                </a:path>
                <a:path w="10803890" h="2455545">
                  <a:moveTo>
                    <a:pt x="6624233" y="1163744"/>
                  </a:moveTo>
                  <a:lnTo>
                    <a:pt x="6692034" y="1095943"/>
                  </a:lnTo>
                </a:path>
                <a:path w="10803890" h="2455545">
                  <a:moveTo>
                    <a:pt x="5837947" y="2056285"/>
                  </a:moveTo>
                  <a:lnTo>
                    <a:pt x="5908784" y="1984436"/>
                  </a:lnTo>
                </a:path>
                <a:path w="10803890" h="2455545">
                  <a:moveTo>
                    <a:pt x="7416591" y="476629"/>
                  </a:moveTo>
                  <a:lnTo>
                    <a:pt x="7416591" y="476629"/>
                  </a:lnTo>
                </a:path>
                <a:path w="10803890" h="2455545">
                  <a:moveTo>
                    <a:pt x="7442902" y="450318"/>
                  </a:moveTo>
                  <a:lnTo>
                    <a:pt x="7482368" y="410852"/>
                  </a:lnTo>
                </a:path>
                <a:path w="10803890" h="2455545">
                  <a:moveTo>
                    <a:pt x="6624233" y="1268987"/>
                  </a:moveTo>
                  <a:lnTo>
                    <a:pt x="6652568" y="1240652"/>
                  </a:lnTo>
                </a:path>
                <a:path w="10803890" h="2455545">
                  <a:moveTo>
                    <a:pt x="6678879" y="1214341"/>
                  </a:moveTo>
                  <a:lnTo>
                    <a:pt x="6678879" y="1214341"/>
                  </a:lnTo>
                </a:path>
                <a:path w="10803890" h="2455545">
                  <a:moveTo>
                    <a:pt x="5837947" y="2161528"/>
                  </a:moveTo>
                  <a:lnTo>
                    <a:pt x="5875389" y="2123073"/>
                  </a:lnTo>
                </a:path>
                <a:path w="10803890" h="2455545">
                  <a:moveTo>
                    <a:pt x="5901700" y="2096763"/>
                  </a:moveTo>
                  <a:lnTo>
                    <a:pt x="5901700" y="2096763"/>
                  </a:lnTo>
                </a:path>
                <a:path w="10803890" h="2455545">
                  <a:moveTo>
                    <a:pt x="7410519" y="587943"/>
                  </a:moveTo>
                  <a:lnTo>
                    <a:pt x="7482368" y="516095"/>
                  </a:lnTo>
                </a:path>
                <a:path w="10803890" h="2455545">
                  <a:moveTo>
                    <a:pt x="6639412" y="1359050"/>
                  </a:moveTo>
                  <a:lnTo>
                    <a:pt x="6639412" y="1359050"/>
                  </a:lnTo>
                </a:path>
                <a:path w="10803890" h="2455545">
                  <a:moveTo>
                    <a:pt x="6665723" y="1332739"/>
                  </a:moveTo>
                  <a:lnTo>
                    <a:pt x="6696082" y="1303393"/>
                  </a:lnTo>
                </a:path>
                <a:path w="10803890" h="2455545">
                  <a:moveTo>
                    <a:pt x="5862234" y="2241472"/>
                  </a:moveTo>
                  <a:lnTo>
                    <a:pt x="5862234" y="2241472"/>
                  </a:lnTo>
                </a:path>
                <a:path w="10803890" h="2455545">
                  <a:moveTo>
                    <a:pt x="5888545" y="2215161"/>
                  </a:moveTo>
                  <a:lnTo>
                    <a:pt x="5908784" y="2194922"/>
                  </a:lnTo>
                </a:path>
                <a:path w="10803890" h="2455545">
                  <a:moveTo>
                    <a:pt x="7410519" y="693186"/>
                  </a:moveTo>
                  <a:lnTo>
                    <a:pt x="7482368" y="622350"/>
                  </a:lnTo>
                </a:path>
                <a:path w="10803890" h="2455545">
                  <a:moveTo>
                    <a:pt x="6626257" y="1478460"/>
                  </a:moveTo>
                  <a:lnTo>
                    <a:pt x="6696082" y="1408636"/>
                  </a:lnTo>
                </a:path>
                <a:path w="10803890" h="2455545">
                  <a:moveTo>
                    <a:pt x="5849078" y="2360882"/>
                  </a:moveTo>
                  <a:lnTo>
                    <a:pt x="5908784" y="2301177"/>
                  </a:lnTo>
                </a:path>
                <a:path w="10803890" h="2455545">
                  <a:moveTo>
                    <a:pt x="6624233" y="1585727"/>
                  </a:moveTo>
                  <a:lnTo>
                    <a:pt x="6696082" y="1513879"/>
                  </a:lnTo>
                </a:path>
                <a:path w="10803890" h="2455545">
                  <a:moveTo>
                    <a:pt x="7410519" y="798429"/>
                  </a:moveTo>
                  <a:lnTo>
                    <a:pt x="7456057" y="753903"/>
                  </a:lnTo>
                </a:path>
                <a:path w="10803890" h="2455545">
                  <a:moveTo>
                    <a:pt x="7482368" y="727593"/>
                  </a:moveTo>
                  <a:lnTo>
                    <a:pt x="7482368" y="727593"/>
                  </a:lnTo>
                </a:path>
                <a:path w="10803890" h="2455545">
                  <a:moveTo>
                    <a:pt x="5859198" y="2454994"/>
                  </a:moveTo>
                  <a:lnTo>
                    <a:pt x="5908784" y="2406420"/>
                  </a:lnTo>
                </a:path>
                <a:path w="10803890" h="2455545">
                  <a:moveTo>
                    <a:pt x="8206925" y="108278"/>
                  </a:moveTo>
                  <a:lnTo>
                    <a:pt x="8276750" y="38454"/>
                  </a:lnTo>
                </a:path>
                <a:path w="10803890" h="2455545">
                  <a:moveTo>
                    <a:pt x="6624233" y="1690970"/>
                  </a:moveTo>
                  <a:lnTo>
                    <a:pt x="6678879" y="1636325"/>
                  </a:lnTo>
                </a:path>
                <a:path w="10803890" h="2455545">
                  <a:moveTo>
                    <a:pt x="7410519" y="903672"/>
                  </a:moveTo>
                  <a:lnTo>
                    <a:pt x="7416591" y="898612"/>
                  </a:lnTo>
                </a:path>
                <a:path w="10803890" h="2455545">
                  <a:moveTo>
                    <a:pt x="7442902" y="872302"/>
                  </a:moveTo>
                  <a:lnTo>
                    <a:pt x="7442902" y="872302"/>
                  </a:lnTo>
                </a:path>
                <a:path w="10803890" h="2455545">
                  <a:moveTo>
                    <a:pt x="7469213" y="845991"/>
                  </a:moveTo>
                  <a:lnTo>
                    <a:pt x="7482368" y="832835"/>
                  </a:lnTo>
                </a:path>
                <a:path w="10803890" h="2455545">
                  <a:moveTo>
                    <a:pt x="6624233" y="1796213"/>
                  </a:moveTo>
                  <a:lnTo>
                    <a:pt x="6639412" y="1781034"/>
                  </a:lnTo>
                </a:path>
                <a:path w="10803890" h="2455545">
                  <a:moveTo>
                    <a:pt x="6665723" y="1754723"/>
                  </a:moveTo>
                  <a:lnTo>
                    <a:pt x="6665723" y="1754723"/>
                  </a:lnTo>
                </a:path>
                <a:path w="10803890" h="2455545">
                  <a:moveTo>
                    <a:pt x="6692034" y="1728412"/>
                  </a:moveTo>
                  <a:lnTo>
                    <a:pt x="6696082" y="1724365"/>
                  </a:lnTo>
                </a:path>
                <a:path w="10803890" h="2455545">
                  <a:moveTo>
                    <a:pt x="8204901" y="215545"/>
                  </a:moveTo>
                  <a:lnTo>
                    <a:pt x="8276750" y="143697"/>
                  </a:lnTo>
                </a:path>
                <a:path w="10803890" h="2455545">
                  <a:moveTo>
                    <a:pt x="7429746" y="990700"/>
                  </a:moveTo>
                  <a:lnTo>
                    <a:pt x="7482368" y="938078"/>
                  </a:lnTo>
                </a:path>
                <a:path w="10803890" h="2455545">
                  <a:moveTo>
                    <a:pt x="6626257" y="1899432"/>
                  </a:moveTo>
                  <a:lnTo>
                    <a:pt x="6626257" y="1899432"/>
                  </a:lnTo>
                </a:path>
                <a:path w="10803890" h="2455545">
                  <a:moveTo>
                    <a:pt x="6652568" y="1873121"/>
                  </a:moveTo>
                  <a:lnTo>
                    <a:pt x="6696082" y="1829608"/>
                  </a:lnTo>
                </a:path>
                <a:path w="10803890" h="2455545">
                  <a:moveTo>
                    <a:pt x="8204901" y="320788"/>
                  </a:moveTo>
                  <a:lnTo>
                    <a:pt x="8259547" y="266143"/>
                  </a:lnTo>
                </a:path>
                <a:path w="10803890" h="2455545">
                  <a:moveTo>
                    <a:pt x="7410519" y="1115170"/>
                  </a:moveTo>
                  <a:lnTo>
                    <a:pt x="7482368" y="1043321"/>
                  </a:lnTo>
                </a:path>
                <a:path w="10803890" h="2455545">
                  <a:moveTo>
                    <a:pt x="6624233" y="2006699"/>
                  </a:moveTo>
                  <a:lnTo>
                    <a:pt x="6696082" y="1935862"/>
                  </a:lnTo>
                </a:path>
                <a:path w="10803890" h="2455545">
                  <a:moveTo>
                    <a:pt x="8204901" y="426031"/>
                  </a:moveTo>
                  <a:lnTo>
                    <a:pt x="8220080" y="410852"/>
                  </a:lnTo>
                </a:path>
                <a:path w="10803890" h="2455545">
                  <a:moveTo>
                    <a:pt x="8246391" y="384541"/>
                  </a:moveTo>
                  <a:lnTo>
                    <a:pt x="8246391" y="384541"/>
                  </a:lnTo>
                </a:path>
                <a:path w="10803890" h="2455545">
                  <a:moveTo>
                    <a:pt x="8272702" y="358230"/>
                  </a:moveTo>
                  <a:lnTo>
                    <a:pt x="8276750" y="355194"/>
                  </a:lnTo>
                </a:path>
                <a:path w="10803890" h="2455545">
                  <a:moveTo>
                    <a:pt x="7410519" y="1220413"/>
                  </a:moveTo>
                  <a:lnTo>
                    <a:pt x="7482368" y="1148564"/>
                  </a:lnTo>
                </a:path>
                <a:path w="10803890" h="2455545">
                  <a:moveTo>
                    <a:pt x="6624233" y="2111942"/>
                  </a:moveTo>
                  <a:lnTo>
                    <a:pt x="6696082" y="2041105"/>
                  </a:lnTo>
                </a:path>
                <a:path w="10803890" h="2455545">
                  <a:moveTo>
                    <a:pt x="8206925" y="530262"/>
                  </a:moveTo>
                  <a:lnTo>
                    <a:pt x="8206925" y="530262"/>
                  </a:lnTo>
                </a:path>
                <a:path w="10803890" h="2455545">
                  <a:moveTo>
                    <a:pt x="8233236" y="502939"/>
                  </a:moveTo>
                  <a:lnTo>
                    <a:pt x="8276750" y="460437"/>
                  </a:lnTo>
                </a:path>
                <a:path w="10803890" h="2455545">
                  <a:moveTo>
                    <a:pt x="7410519" y="1325656"/>
                  </a:moveTo>
                  <a:lnTo>
                    <a:pt x="7442902" y="1293273"/>
                  </a:lnTo>
                </a:path>
                <a:path w="10803890" h="2455545">
                  <a:moveTo>
                    <a:pt x="7469213" y="1266963"/>
                  </a:moveTo>
                  <a:lnTo>
                    <a:pt x="7469213" y="1266963"/>
                  </a:lnTo>
                </a:path>
                <a:path w="10803890" h="2455545">
                  <a:moveTo>
                    <a:pt x="6624233" y="2217185"/>
                  </a:moveTo>
                  <a:lnTo>
                    <a:pt x="6665723" y="2175695"/>
                  </a:lnTo>
                </a:path>
                <a:path w="10803890" h="2455545">
                  <a:moveTo>
                    <a:pt x="6692034" y="2149384"/>
                  </a:moveTo>
                  <a:lnTo>
                    <a:pt x="6692034" y="2149384"/>
                  </a:lnTo>
                </a:path>
                <a:path w="10803890" h="2455545">
                  <a:moveTo>
                    <a:pt x="8204901" y="636517"/>
                  </a:moveTo>
                  <a:lnTo>
                    <a:pt x="8276750" y="565680"/>
                  </a:lnTo>
                </a:path>
                <a:path w="10803890" h="2455545">
                  <a:moveTo>
                    <a:pt x="7429746" y="1411672"/>
                  </a:moveTo>
                  <a:lnTo>
                    <a:pt x="7429746" y="1411672"/>
                  </a:lnTo>
                </a:path>
                <a:path w="10803890" h="2455545">
                  <a:moveTo>
                    <a:pt x="7456057" y="1385361"/>
                  </a:moveTo>
                  <a:lnTo>
                    <a:pt x="7482368" y="1359050"/>
                  </a:lnTo>
                </a:path>
                <a:path w="10803890" h="2455545">
                  <a:moveTo>
                    <a:pt x="6624233" y="2323440"/>
                  </a:moveTo>
                  <a:lnTo>
                    <a:pt x="6626257" y="2320404"/>
                  </a:lnTo>
                </a:path>
                <a:path w="10803890" h="2455545">
                  <a:moveTo>
                    <a:pt x="6652568" y="2294093"/>
                  </a:moveTo>
                  <a:lnTo>
                    <a:pt x="6652568" y="2294093"/>
                  </a:lnTo>
                </a:path>
                <a:path w="10803890" h="2455545">
                  <a:moveTo>
                    <a:pt x="6678879" y="2267783"/>
                  </a:moveTo>
                  <a:lnTo>
                    <a:pt x="6696082" y="2251591"/>
                  </a:lnTo>
                </a:path>
                <a:path w="10803890" h="2455545">
                  <a:moveTo>
                    <a:pt x="8204901" y="742772"/>
                  </a:moveTo>
                  <a:lnTo>
                    <a:pt x="8276750" y="670923"/>
                  </a:lnTo>
                </a:path>
                <a:path w="10803890" h="2455545">
                  <a:moveTo>
                    <a:pt x="7416591" y="1531082"/>
                  </a:moveTo>
                  <a:lnTo>
                    <a:pt x="7482368" y="1464293"/>
                  </a:lnTo>
                </a:path>
                <a:path w="10803890" h="2455545">
                  <a:moveTo>
                    <a:pt x="6639412" y="2413504"/>
                  </a:moveTo>
                  <a:lnTo>
                    <a:pt x="6696082" y="2356834"/>
                  </a:lnTo>
                </a:path>
                <a:path w="10803890" h="2455545">
                  <a:moveTo>
                    <a:pt x="8204901" y="848015"/>
                  </a:moveTo>
                  <a:lnTo>
                    <a:pt x="8246391" y="806525"/>
                  </a:lnTo>
                </a:path>
                <a:path w="10803890" h="2455545">
                  <a:moveTo>
                    <a:pt x="8272702" y="780214"/>
                  </a:moveTo>
                  <a:lnTo>
                    <a:pt x="8272702" y="780214"/>
                  </a:lnTo>
                </a:path>
                <a:path w="10803890" h="2455545">
                  <a:moveTo>
                    <a:pt x="7410519" y="1641385"/>
                  </a:moveTo>
                  <a:lnTo>
                    <a:pt x="7482368" y="1570548"/>
                  </a:lnTo>
                </a:path>
                <a:path w="10803890" h="2455545">
                  <a:moveTo>
                    <a:pt x="7410519" y="1746628"/>
                  </a:moveTo>
                  <a:lnTo>
                    <a:pt x="7469213" y="1688946"/>
                  </a:lnTo>
                </a:path>
                <a:path w="10803890" h="2455545">
                  <a:moveTo>
                    <a:pt x="9116669" y="41490"/>
                  </a:moveTo>
                  <a:lnTo>
                    <a:pt x="9128813" y="29346"/>
                  </a:lnTo>
                </a:path>
                <a:path w="10803890" h="2455545">
                  <a:moveTo>
                    <a:pt x="9155124" y="3035"/>
                  </a:moveTo>
                  <a:lnTo>
                    <a:pt x="9155124" y="3035"/>
                  </a:lnTo>
                </a:path>
                <a:path w="10803890" h="2455545">
                  <a:moveTo>
                    <a:pt x="8204901" y="953258"/>
                  </a:moveTo>
                  <a:lnTo>
                    <a:pt x="8206925" y="951234"/>
                  </a:lnTo>
                </a:path>
                <a:path w="10803890" h="2455545">
                  <a:moveTo>
                    <a:pt x="8233236" y="924923"/>
                  </a:moveTo>
                  <a:lnTo>
                    <a:pt x="8233236" y="924923"/>
                  </a:lnTo>
                </a:path>
                <a:path w="10803890" h="2455545">
                  <a:moveTo>
                    <a:pt x="8259547" y="898612"/>
                  </a:moveTo>
                  <a:lnTo>
                    <a:pt x="8276750" y="881409"/>
                  </a:lnTo>
                </a:path>
                <a:path w="10803890" h="2455545">
                  <a:moveTo>
                    <a:pt x="7410519" y="1851871"/>
                  </a:moveTo>
                  <a:lnTo>
                    <a:pt x="7429746" y="1833655"/>
                  </a:lnTo>
                </a:path>
                <a:path w="10803890" h="2455545">
                  <a:moveTo>
                    <a:pt x="7456057" y="1807345"/>
                  </a:moveTo>
                  <a:lnTo>
                    <a:pt x="7456057" y="1807345"/>
                  </a:lnTo>
                </a:path>
                <a:path w="10803890" h="2455545">
                  <a:moveTo>
                    <a:pt x="7482368" y="1781034"/>
                  </a:moveTo>
                  <a:lnTo>
                    <a:pt x="7482368" y="1781034"/>
                  </a:lnTo>
                </a:path>
                <a:path w="10803890" h="2455545">
                  <a:moveTo>
                    <a:pt x="9141968" y="121434"/>
                  </a:moveTo>
                  <a:lnTo>
                    <a:pt x="9187506" y="75896"/>
                  </a:lnTo>
                </a:path>
                <a:path w="10803890" h="2455545">
                  <a:moveTo>
                    <a:pt x="8220080" y="1043321"/>
                  </a:moveTo>
                  <a:lnTo>
                    <a:pt x="8276750" y="986652"/>
                  </a:lnTo>
                </a:path>
                <a:path w="10803890" h="2455545">
                  <a:moveTo>
                    <a:pt x="7416591" y="1952054"/>
                  </a:moveTo>
                  <a:lnTo>
                    <a:pt x="7416591" y="1952054"/>
                  </a:lnTo>
                </a:path>
                <a:path w="10803890" h="2455545">
                  <a:moveTo>
                    <a:pt x="7442902" y="1925743"/>
                  </a:moveTo>
                  <a:lnTo>
                    <a:pt x="7482368" y="1886277"/>
                  </a:lnTo>
                </a:path>
                <a:path w="10803890" h="2455545">
                  <a:moveTo>
                    <a:pt x="9116669" y="251975"/>
                  </a:moveTo>
                  <a:lnTo>
                    <a:pt x="9187506" y="181139"/>
                  </a:lnTo>
                </a:path>
                <a:path w="10803890" h="2455545">
                  <a:moveTo>
                    <a:pt x="8204901" y="1163744"/>
                  </a:moveTo>
                  <a:lnTo>
                    <a:pt x="8276750" y="1091895"/>
                  </a:lnTo>
                </a:path>
                <a:path w="10803890" h="2455545">
                  <a:moveTo>
                    <a:pt x="7410519" y="2063368"/>
                  </a:moveTo>
                  <a:lnTo>
                    <a:pt x="7482368" y="1991520"/>
                  </a:lnTo>
                </a:path>
                <a:path w="10803890" h="2455545">
                  <a:moveTo>
                    <a:pt x="9116669" y="357218"/>
                  </a:moveTo>
                  <a:lnTo>
                    <a:pt x="9187506" y="286382"/>
                  </a:lnTo>
                </a:path>
                <a:path w="10803890" h="2455545">
                  <a:moveTo>
                    <a:pt x="8204901" y="1268987"/>
                  </a:moveTo>
                  <a:lnTo>
                    <a:pt x="8272702" y="1201186"/>
                  </a:lnTo>
                </a:path>
                <a:path w="10803890" h="2455545">
                  <a:moveTo>
                    <a:pt x="7410519" y="2168611"/>
                  </a:moveTo>
                  <a:lnTo>
                    <a:pt x="7482368" y="2096763"/>
                  </a:lnTo>
                </a:path>
                <a:path w="10803890" h="2455545">
                  <a:moveTo>
                    <a:pt x="9116669" y="463473"/>
                  </a:moveTo>
                  <a:lnTo>
                    <a:pt x="9155124" y="424007"/>
                  </a:lnTo>
                </a:path>
                <a:path w="10803890" h="2455545">
                  <a:moveTo>
                    <a:pt x="9181434" y="397696"/>
                  </a:moveTo>
                  <a:lnTo>
                    <a:pt x="9181434" y="397696"/>
                  </a:lnTo>
                </a:path>
                <a:path w="10803890" h="2455545">
                  <a:moveTo>
                    <a:pt x="8204901" y="1374229"/>
                  </a:moveTo>
                  <a:lnTo>
                    <a:pt x="8233236" y="1345895"/>
                  </a:lnTo>
                </a:path>
                <a:path w="10803890" h="2455545">
                  <a:moveTo>
                    <a:pt x="8259547" y="1319584"/>
                  </a:moveTo>
                  <a:lnTo>
                    <a:pt x="8259547" y="1319584"/>
                  </a:lnTo>
                </a:path>
                <a:path w="10803890" h="2455545">
                  <a:moveTo>
                    <a:pt x="7410519" y="2273854"/>
                  </a:moveTo>
                  <a:lnTo>
                    <a:pt x="7456057" y="2228316"/>
                  </a:lnTo>
                </a:path>
                <a:path w="10803890" h="2455545">
                  <a:moveTo>
                    <a:pt x="7482368" y="2202006"/>
                  </a:moveTo>
                  <a:lnTo>
                    <a:pt x="7482368" y="2202006"/>
                  </a:lnTo>
                </a:path>
                <a:path w="10803890" h="2455545">
                  <a:moveTo>
                    <a:pt x="9141968" y="543417"/>
                  </a:moveTo>
                  <a:lnTo>
                    <a:pt x="9141968" y="543417"/>
                  </a:lnTo>
                </a:path>
                <a:path w="10803890" h="2455545">
                  <a:moveTo>
                    <a:pt x="9168279" y="516095"/>
                  </a:moveTo>
                  <a:lnTo>
                    <a:pt x="9187506" y="496868"/>
                  </a:lnTo>
                </a:path>
                <a:path w="10803890" h="2455545">
                  <a:moveTo>
                    <a:pt x="8220080" y="1465305"/>
                  </a:moveTo>
                  <a:lnTo>
                    <a:pt x="8220080" y="1465305"/>
                  </a:lnTo>
                </a:path>
                <a:path w="10803890" h="2455545">
                  <a:moveTo>
                    <a:pt x="8246391" y="1438994"/>
                  </a:moveTo>
                  <a:lnTo>
                    <a:pt x="8276750" y="1408636"/>
                  </a:lnTo>
                </a:path>
                <a:path w="10803890" h="2455545">
                  <a:moveTo>
                    <a:pt x="7410519" y="2379097"/>
                  </a:moveTo>
                  <a:lnTo>
                    <a:pt x="7416591" y="2374037"/>
                  </a:lnTo>
                </a:path>
                <a:path w="10803890" h="2455545">
                  <a:moveTo>
                    <a:pt x="7442902" y="2347727"/>
                  </a:moveTo>
                  <a:lnTo>
                    <a:pt x="7442902" y="2347727"/>
                  </a:lnTo>
                </a:path>
                <a:path w="10803890" h="2455545">
                  <a:moveTo>
                    <a:pt x="7469213" y="2320404"/>
                  </a:moveTo>
                  <a:lnTo>
                    <a:pt x="7482368" y="2307249"/>
                  </a:lnTo>
                </a:path>
                <a:path w="10803890" h="2455545">
                  <a:moveTo>
                    <a:pt x="9128813" y="661816"/>
                  </a:moveTo>
                  <a:lnTo>
                    <a:pt x="9187506" y="602111"/>
                  </a:lnTo>
                </a:path>
                <a:path w="10803890" h="2455545">
                  <a:moveTo>
                    <a:pt x="8206925" y="1583703"/>
                  </a:moveTo>
                  <a:lnTo>
                    <a:pt x="8276750" y="1513879"/>
                  </a:lnTo>
                </a:path>
                <a:path w="10803890" h="2455545">
                  <a:moveTo>
                    <a:pt x="7439866" y="2454994"/>
                  </a:moveTo>
                  <a:lnTo>
                    <a:pt x="7482368" y="2412492"/>
                  </a:lnTo>
                </a:path>
                <a:path w="10803890" h="2455545">
                  <a:moveTo>
                    <a:pt x="9116669" y="779202"/>
                  </a:moveTo>
                  <a:lnTo>
                    <a:pt x="9187506" y="707354"/>
                  </a:lnTo>
                </a:path>
                <a:path w="10803890" h="2455545">
                  <a:moveTo>
                    <a:pt x="8204901" y="1690970"/>
                  </a:moveTo>
                  <a:lnTo>
                    <a:pt x="8276750" y="1619122"/>
                  </a:lnTo>
                </a:path>
                <a:path w="10803890" h="2455545">
                  <a:moveTo>
                    <a:pt x="8204901" y="1796213"/>
                  </a:moveTo>
                  <a:lnTo>
                    <a:pt x="8259547" y="1741568"/>
                  </a:lnTo>
                </a:path>
                <a:path w="10803890" h="2455545">
                  <a:moveTo>
                    <a:pt x="9116669" y="884445"/>
                  </a:moveTo>
                  <a:lnTo>
                    <a:pt x="9181434" y="819680"/>
                  </a:lnTo>
                </a:path>
                <a:path w="10803890" h="2455545">
                  <a:moveTo>
                    <a:pt x="8204901" y="1901456"/>
                  </a:moveTo>
                  <a:lnTo>
                    <a:pt x="8220080" y="1886277"/>
                  </a:lnTo>
                </a:path>
                <a:path w="10803890" h="2455545">
                  <a:moveTo>
                    <a:pt x="8246391" y="1859966"/>
                  </a:moveTo>
                  <a:lnTo>
                    <a:pt x="8246391" y="1859966"/>
                  </a:lnTo>
                </a:path>
                <a:path w="10803890" h="2455545">
                  <a:moveTo>
                    <a:pt x="8272702" y="1833655"/>
                  </a:moveTo>
                  <a:lnTo>
                    <a:pt x="8276750" y="1829608"/>
                  </a:lnTo>
                </a:path>
                <a:path w="10803890" h="2455545">
                  <a:moveTo>
                    <a:pt x="9116669" y="989688"/>
                  </a:moveTo>
                  <a:lnTo>
                    <a:pt x="9141968" y="964389"/>
                  </a:lnTo>
                </a:path>
                <a:path w="10803890" h="2455545">
                  <a:moveTo>
                    <a:pt x="9168279" y="938078"/>
                  </a:moveTo>
                  <a:lnTo>
                    <a:pt x="9168279" y="938078"/>
                  </a:lnTo>
                </a:path>
                <a:path w="10803890" h="2455545">
                  <a:moveTo>
                    <a:pt x="8206925" y="2004675"/>
                  </a:moveTo>
                  <a:lnTo>
                    <a:pt x="8206925" y="2004675"/>
                  </a:lnTo>
                </a:path>
                <a:path w="10803890" h="2455545">
                  <a:moveTo>
                    <a:pt x="8233236" y="1978364"/>
                  </a:moveTo>
                  <a:lnTo>
                    <a:pt x="8276750" y="1934851"/>
                  </a:lnTo>
                </a:path>
                <a:path w="10803890" h="2455545">
                  <a:moveTo>
                    <a:pt x="9128813" y="1082787"/>
                  </a:moveTo>
                  <a:lnTo>
                    <a:pt x="9128813" y="1082787"/>
                  </a:lnTo>
                </a:path>
                <a:path w="10803890" h="2455545">
                  <a:moveTo>
                    <a:pt x="9155124" y="1056477"/>
                  </a:moveTo>
                  <a:lnTo>
                    <a:pt x="9187506" y="1024094"/>
                  </a:lnTo>
                </a:path>
                <a:path w="10803890" h="2455545">
                  <a:moveTo>
                    <a:pt x="8204901" y="2111942"/>
                  </a:moveTo>
                  <a:lnTo>
                    <a:pt x="8276750" y="2040093"/>
                  </a:lnTo>
                </a:path>
                <a:path w="10803890" h="2455545">
                  <a:moveTo>
                    <a:pt x="9116669" y="1200174"/>
                  </a:moveTo>
                  <a:lnTo>
                    <a:pt x="9187506" y="1129337"/>
                  </a:lnTo>
                </a:path>
                <a:path w="10803890" h="2455545">
                  <a:moveTo>
                    <a:pt x="8204901" y="2217185"/>
                  </a:moveTo>
                  <a:lnTo>
                    <a:pt x="8276750" y="2146348"/>
                  </a:lnTo>
                </a:path>
                <a:path w="10803890" h="2455545">
                  <a:moveTo>
                    <a:pt x="9116669" y="1305417"/>
                  </a:moveTo>
                  <a:lnTo>
                    <a:pt x="9187506" y="1234580"/>
                  </a:lnTo>
                </a:path>
                <a:path w="10803890" h="2455545">
                  <a:moveTo>
                    <a:pt x="8204901" y="2322428"/>
                  </a:moveTo>
                  <a:lnTo>
                    <a:pt x="8246391" y="2280938"/>
                  </a:lnTo>
                </a:path>
                <a:path w="10803890" h="2455545">
                  <a:moveTo>
                    <a:pt x="8272702" y="2254627"/>
                  </a:moveTo>
                  <a:lnTo>
                    <a:pt x="8272702" y="2254627"/>
                  </a:lnTo>
                </a:path>
                <a:path w="10803890" h="2455545">
                  <a:moveTo>
                    <a:pt x="10511138" y="16191"/>
                  </a:moveTo>
                  <a:lnTo>
                    <a:pt x="10527330" y="0"/>
                  </a:lnTo>
                </a:path>
                <a:path w="10803890" h="2455545">
                  <a:moveTo>
                    <a:pt x="9116669" y="1411672"/>
                  </a:moveTo>
                  <a:lnTo>
                    <a:pt x="9168279" y="1359050"/>
                  </a:lnTo>
                </a:path>
                <a:path w="10803890" h="2455545">
                  <a:moveTo>
                    <a:pt x="8204901" y="2427671"/>
                  </a:moveTo>
                  <a:lnTo>
                    <a:pt x="8206925" y="2426659"/>
                  </a:lnTo>
                </a:path>
                <a:path w="10803890" h="2455545">
                  <a:moveTo>
                    <a:pt x="8233236" y="2400348"/>
                  </a:moveTo>
                  <a:lnTo>
                    <a:pt x="8233236" y="2400348"/>
                  </a:lnTo>
                </a:path>
                <a:path w="10803890" h="2455545">
                  <a:moveTo>
                    <a:pt x="8259547" y="2374037"/>
                  </a:moveTo>
                  <a:lnTo>
                    <a:pt x="8276750" y="2356834"/>
                  </a:lnTo>
                </a:path>
                <a:path w="10803890" h="2455545">
                  <a:moveTo>
                    <a:pt x="10493935" y="139649"/>
                  </a:moveTo>
                  <a:lnTo>
                    <a:pt x="10564772" y="67800"/>
                  </a:lnTo>
                </a:path>
                <a:path w="10803890" h="2455545">
                  <a:moveTo>
                    <a:pt x="9116669" y="1516915"/>
                  </a:moveTo>
                  <a:lnTo>
                    <a:pt x="9128813" y="1504771"/>
                  </a:lnTo>
                </a:path>
                <a:path w="10803890" h="2455545">
                  <a:moveTo>
                    <a:pt x="9155124" y="1478460"/>
                  </a:moveTo>
                  <a:lnTo>
                    <a:pt x="9155124" y="1478460"/>
                  </a:lnTo>
                </a:path>
                <a:path w="10803890" h="2455545">
                  <a:moveTo>
                    <a:pt x="9181434" y="1452150"/>
                  </a:moveTo>
                  <a:lnTo>
                    <a:pt x="9187506" y="1445066"/>
                  </a:lnTo>
                </a:path>
                <a:path w="10803890" h="2455545">
                  <a:moveTo>
                    <a:pt x="9141968" y="1596859"/>
                  </a:moveTo>
                  <a:lnTo>
                    <a:pt x="9187506" y="1550309"/>
                  </a:lnTo>
                </a:path>
                <a:path w="10803890" h="2455545">
                  <a:moveTo>
                    <a:pt x="10493935" y="244892"/>
                  </a:moveTo>
                  <a:lnTo>
                    <a:pt x="10563760" y="174055"/>
                  </a:lnTo>
                </a:path>
                <a:path w="10803890" h="2455545">
                  <a:moveTo>
                    <a:pt x="9116669" y="1727400"/>
                  </a:moveTo>
                  <a:lnTo>
                    <a:pt x="9187506" y="1655552"/>
                  </a:lnTo>
                </a:path>
                <a:path w="10803890" h="2455545">
                  <a:moveTo>
                    <a:pt x="10493935" y="350135"/>
                  </a:moveTo>
                  <a:lnTo>
                    <a:pt x="10524294" y="318764"/>
                  </a:lnTo>
                </a:path>
                <a:path w="10803890" h="2455545">
                  <a:moveTo>
                    <a:pt x="10550604" y="292453"/>
                  </a:moveTo>
                  <a:lnTo>
                    <a:pt x="10550604" y="292453"/>
                  </a:lnTo>
                </a:path>
                <a:path w="10803890" h="2455545">
                  <a:moveTo>
                    <a:pt x="9116669" y="1832643"/>
                  </a:moveTo>
                  <a:lnTo>
                    <a:pt x="9187506" y="1760795"/>
                  </a:lnTo>
                </a:path>
                <a:path w="10803890" h="2455545">
                  <a:moveTo>
                    <a:pt x="10511138" y="437162"/>
                  </a:moveTo>
                  <a:lnTo>
                    <a:pt x="10511138" y="437162"/>
                  </a:lnTo>
                </a:path>
                <a:path w="10803890" h="2455545">
                  <a:moveTo>
                    <a:pt x="10537449" y="410852"/>
                  </a:moveTo>
                  <a:lnTo>
                    <a:pt x="10564772" y="383529"/>
                  </a:lnTo>
                </a:path>
                <a:path w="10803890" h="2455545">
                  <a:moveTo>
                    <a:pt x="9116669" y="1937886"/>
                  </a:moveTo>
                  <a:lnTo>
                    <a:pt x="9155124" y="1899432"/>
                  </a:lnTo>
                </a:path>
                <a:path w="10803890" h="2455545">
                  <a:moveTo>
                    <a:pt x="9181434" y="1873121"/>
                  </a:moveTo>
                  <a:lnTo>
                    <a:pt x="9181434" y="1873121"/>
                  </a:lnTo>
                </a:path>
                <a:path w="10803890" h="2455545">
                  <a:moveTo>
                    <a:pt x="10497983" y="556573"/>
                  </a:moveTo>
                  <a:lnTo>
                    <a:pt x="10564772" y="489784"/>
                  </a:lnTo>
                </a:path>
                <a:path w="10803890" h="2455545">
                  <a:moveTo>
                    <a:pt x="9141968" y="2017831"/>
                  </a:moveTo>
                  <a:lnTo>
                    <a:pt x="9141968" y="2017831"/>
                  </a:lnTo>
                </a:path>
                <a:path w="10803890" h="2455545">
                  <a:moveTo>
                    <a:pt x="9168279" y="1991520"/>
                  </a:moveTo>
                  <a:lnTo>
                    <a:pt x="9187506" y="1972293"/>
                  </a:lnTo>
                </a:path>
                <a:path w="10803890" h="2455545">
                  <a:moveTo>
                    <a:pt x="10493935" y="665864"/>
                  </a:moveTo>
                  <a:lnTo>
                    <a:pt x="10564772" y="595027"/>
                  </a:lnTo>
                </a:path>
                <a:path w="10803890" h="2455545">
                  <a:moveTo>
                    <a:pt x="9128813" y="2136229"/>
                  </a:moveTo>
                  <a:lnTo>
                    <a:pt x="9187506" y="2077536"/>
                  </a:lnTo>
                </a:path>
                <a:path w="10803890" h="2455545">
                  <a:moveTo>
                    <a:pt x="10493935" y="772118"/>
                  </a:moveTo>
                  <a:lnTo>
                    <a:pt x="10550604" y="714437"/>
                  </a:lnTo>
                </a:path>
                <a:path w="10803890" h="2455545">
                  <a:moveTo>
                    <a:pt x="9116669" y="2254627"/>
                  </a:moveTo>
                  <a:lnTo>
                    <a:pt x="9187506" y="2182779"/>
                  </a:lnTo>
                </a:path>
                <a:path w="10803890" h="2455545">
                  <a:moveTo>
                    <a:pt x="10493935" y="877361"/>
                  </a:moveTo>
                  <a:lnTo>
                    <a:pt x="10511138" y="859146"/>
                  </a:lnTo>
                </a:path>
                <a:path w="10803890" h="2455545">
                  <a:moveTo>
                    <a:pt x="10537449" y="832835"/>
                  </a:moveTo>
                  <a:lnTo>
                    <a:pt x="10537449" y="832835"/>
                  </a:lnTo>
                </a:path>
                <a:path w="10803890" h="2455545">
                  <a:moveTo>
                    <a:pt x="10563760" y="806525"/>
                  </a:moveTo>
                  <a:lnTo>
                    <a:pt x="10564772" y="805513"/>
                  </a:lnTo>
                </a:path>
                <a:path w="10803890" h="2455545">
                  <a:moveTo>
                    <a:pt x="9116669" y="2359870"/>
                  </a:moveTo>
                  <a:lnTo>
                    <a:pt x="9181434" y="2294093"/>
                  </a:lnTo>
                </a:path>
                <a:path w="10803890" h="2455545">
                  <a:moveTo>
                    <a:pt x="10497983" y="977545"/>
                  </a:moveTo>
                  <a:lnTo>
                    <a:pt x="10497983" y="977545"/>
                  </a:lnTo>
                </a:path>
                <a:path w="10803890" h="2455545">
                  <a:moveTo>
                    <a:pt x="10524294" y="951234"/>
                  </a:moveTo>
                  <a:lnTo>
                    <a:pt x="10564772" y="910756"/>
                  </a:lnTo>
                </a:path>
                <a:path w="10803890" h="2455545">
                  <a:moveTo>
                    <a:pt x="9125777" y="2454994"/>
                  </a:moveTo>
                  <a:lnTo>
                    <a:pt x="9141968" y="2439814"/>
                  </a:lnTo>
                </a:path>
                <a:path w="10803890" h="2455545">
                  <a:moveTo>
                    <a:pt x="9168279" y="2413504"/>
                  </a:moveTo>
                  <a:lnTo>
                    <a:pt x="9168279" y="2413504"/>
                  </a:lnTo>
                </a:path>
                <a:path w="10803890" h="2455545">
                  <a:moveTo>
                    <a:pt x="10493935" y="1087847"/>
                  </a:moveTo>
                  <a:lnTo>
                    <a:pt x="10564772" y="1015999"/>
                  </a:lnTo>
                </a:path>
                <a:path w="10803890" h="2455545">
                  <a:moveTo>
                    <a:pt x="10493935" y="1193090"/>
                  </a:moveTo>
                  <a:lnTo>
                    <a:pt x="10564772" y="1121242"/>
                  </a:lnTo>
                </a:path>
                <a:path w="10803890" h="2455545">
                  <a:moveTo>
                    <a:pt x="10493935" y="1298333"/>
                  </a:moveTo>
                  <a:lnTo>
                    <a:pt x="10537449" y="1253807"/>
                  </a:lnTo>
                </a:path>
                <a:path w="10803890" h="2455545">
                  <a:moveTo>
                    <a:pt x="10563760" y="1227497"/>
                  </a:moveTo>
                  <a:lnTo>
                    <a:pt x="10563760" y="1227497"/>
                  </a:lnTo>
                </a:path>
                <a:path w="10803890" h="2455545">
                  <a:moveTo>
                    <a:pt x="10493935" y="1403576"/>
                  </a:moveTo>
                  <a:lnTo>
                    <a:pt x="10497983" y="1398516"/>
                  </a:lnTo>
                </a:path>
                <a:path w="10803890" h="2455545">
                  <a:moveTo>
                    <a:pt x="10524294" y="1372206"/>
                  </a:moveTo>
                  <a:lnTo>
                    <a:pt x="10524294" y="1372206"/>
                  </a:lnTo>
                </a:path>
                <a:path w="10803890" h="2455545">
                  <a:moveTo>
                    <a:pt x="10550604" y="1345895"/>
                  </a:moveTo>
                  <a:lnTo>
                    <a:pt x="10564772" y="1332739"/>
                  </a:lnTo>
                </a:path>
                <a:path w="10803890" h="2455545">
                  <a:moveTo>
                    <a:pt x="10511138" y="1491616"/>
                  </a:moveTo>
                  <a:lnTo>
                    <a:pt x="10564772" y="1437982"/>
                  </a:lnTo>
                </a:path>
                <a:path w="10803890" h="2455545">
                  <a:moveTo>
                    <a:pt x="10493935" y="1614062"/>
                  </a:moveTo>
                  <a:lnTo>
                    <a:pt x="10564772" y="1543225"/>
                  </a:lnTo>
                </a:path>
                <a:path w="10803890" h="2455545">
                  <a:moveTo>
                    <a:pt x="10493935" y="1720317"/>
                  </a:moveTo>
                  <a:lnTo>
                    <a:pt x="10563760" y="1649480"/>
                  </a:lnTo>
                </a:path>
                <a:path w="10803890" h="2455545">
                  <a:moveTo>
                    <a:pt x="10493935" y="1825560"/>
                  </a:moveTo>
                  <a:lnTo>
                    <a:pt x="10524294" y="1794189"/>
                  </a:lnTo>
                </a:path>
                <a:path w="10803890" h="2455545">
                  <a:moveTo>
                    <a:pt x="10550604" y="1767879"/>
                  </a:moveTo>
                  <a:lnTo>
                    <a:pt x="10550604" y="1767879"/>
                  </a:lnTo>
                </a:path>
                <a:path w="10803890" h="2455545">
                  <a:moveTo>
                    <a:pt x="10511138" y="1912588"/>
                  </a:moveTo>
                  <a:lnTo>
                    <a:pt x="10511138" y="1912588"/>
                  </a:lnTo>
                </a:path>
                <a:path w="10803890" h="2455545">
                  <a:moveTo>
                    <a:pt x="10537449" y="1886277"/>
                  </a:moveTo>
                  <a:lnTo>
                    <a:pt x="10564772" y="1858954"/>
                  </a:lnTo>
                </a:path>
                <a:path w="10803890" h="2455545">
                  <a:moveTo>
                    <a:pt x="10497983" y="2030986"/>
                  </a:moveTo>
                  <a:lnTo>
                    <a:pt x="10564772" y="1964197"/>
                  </a:lnTo>
                </a:path>
                <a:path w="10803890" h="2455545">
                  <a:moveTo>
                    <a:pt x="10493935" y="2141289"/>
                  </a:moveTo>
                  <a:lnTo>
                    <a:pt x="10564772" y="2069440"/>
                  </a:lnTo>
                </a:path>
                <a:path w="10803890" h="2455545">
                  <a:moveTo>
                    <a:pt x="10493935" y="2246532"/>
                  </a:moveTo>
                  <a:lnTo>
                    <a:pt x="10550604" y="2188850"/>
                  </a:lnTo>
                </a:path>
                <a:path w="10803890" h="2455545">
                  <a:moveTo>
                    <a:pt x="10493935" y="2351774"/>
                  </a:moveTo>
                  <a:lnTo>
                    <a:pt x="10511138" y="2334571"/>
                  </a:lnTo>
                </a:path>
                <a:path w="10803890" h="2455545">
                  <a:moveTo>
                    <a:pt x="10537449" y="2307249"/>
                  </a:moveTo>
                  <a:lnTo>
                    <a:pt x="10537449" y="230724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2667270" y="38511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505" y="-3541"/>
                  </a:moveTo>
                  <a:lnTo>
                    <a:pt x="505" y="35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2051900" y="831486"/>
              <a:ext cx="10907395" cy="3194050"/>
            </a:xfrm>
            <a:custGeom>
              <a:avLst/>
              <a:gdLst/>
              <a:ahLst/>
              <a:cxnLst/>
              <a:rect l="l" t="t" r="r" b="b"/>
              <a:pathLst>
                <a:path w="10907395" h="3194050">
                  <a:moveTo>
                    <a:pt x="10549593" y="3191694"/>
                  </a:moveTo>
                  <a:lnTo>
                    <a:pt x="10549593" y="3191694"/>
                  </a:lnTo>
                </a:path>
                <a:path w="10907395" h="3194050">
                  <a:moveTo>
                    <a:pt x="10575903" y="3165383"/>
                  </a:moveTo>
                  <a:lnTo>
                    <a:pt x="10616381" y="3124905"/>
                  </a:lnTo>
                </a:path>
                <a:path w="10907395" h="3194050">
                  <a:moveTo>
                    <a:pt x="10616381" y="738724"/>
                  </a:moveTo>
                  <a:lnTo>
                    <a:pt x="10616381" y="3193718"/>
                  </a:lnTo>
                  <a:lnTo>
                    <a:pt x="10545545" y="3193718"/>
                  </a:lnTo>
                  <a:lnTo>
                    <a:pt x="10545545" y="738724"/>
                  </a:lnTo>
                </a:path>
                <a:path w="10907395" h="3194050">
                  <a:moveTo>
                    <a:pt x="9239116" y="738724"/>
                  </a:moveTo>
                  <a:lnTo>
                    <a:pt x="9239116" y="3193718"/>
                  </a:lnTo>
                  <a:lnTo>
                    <a:pt x="9168279" y="3193718"/>
                  </a:lnTo>
                  <a:lnTo>
                    <a:pt x="9168279" y="738724"/>
                  </a:lnTo>
                </a:path>
                <a:path w="10907395" h="3194050">
                  <a:moveTo>
                    <a:pt x="8328359" y="738724"/>
                  </a:moveTo>
                  <a:lnTo>
                    <a:pt x="8328359" y="3193718"/>
                  </a:lnTo>
                  <a:lnTo>
                    <a:pt x="8256511" y="3193718"/>
                  </a:lnTo>
                  <a:lnTo>
                    <a:pt x="8256511" y="738724"/>
                  </a:lnTo>
                </a:path>
                <a:path w="10907395" h="3194050">
                  <a:moveTo>
                    <a:pt x="7533977" y="738724"/>
                  </a:moveTo>
                  <a:lnTo>
                    <a:pt x="7533977" y="3193718"/>
                  </a:lnTo>
                  <a:lnTo>
                    <a:pt x="7462129" y="3193718"/>
                  </a:lnTo>
                  <a:lnTo>
                    <a:pt x="7462129" y="738724"/>
                  </a:lnTo>
                </a:path>
                <a:path w="10907395" h="3194050">
                  <a:moveTo>
                    <a:pt x="6747691" y="738724"/>
                  </a:moveTo>
                  <a:lnTo>
                    <a:pt x="6747691" y="3193718"/>
                  </a:lnTo>
                  <a:lnTo>
                    <a:pt x="6675843" y="3193718"/>
                  </a:lnTo>
                  <a:lnTo>
                    <a:pt x="6675843" y="738724"/>
                  </a:lnTo>
                </a:path>
                <a:path w="10907395" h="3194050">
                  <a:moveTo>
                    <a:pt x="5960393" y="738724"/>
                  </a:moveTo>
                  <a:lnTo>
                    <a:pt x="5960393" y="3193718"/>
                  </a:lnTo>
                  <a:lnTo>
                    <a:pt x="5889556" y="3193718"/>
                  </a:lnTo>
                  <a:lnTo>
                    <a:pt x="5889556" y="738724"/>
                  </a:lnTo>
                </a:path>
                <a:path w="10907395" h="3194050">
                  <a:moveTo>
                    <a:pt x="5167023" y="738724"/>
                  </a:moveTo>
                  <a:lnTo>
                    <a:pt x="5167023" y="3193718"/>
                  </a:lnTo>
                  <a:lnTo>
                    <a:pt x="5095175" y="3193718"/>
                  </a:lnTo>
                  <a:lnTo>
                    <a:pt x="5095175" y="738724"/>
                  </a:lnTo>
                </a:path>
                <a:path w="10907395" h="3194050">
                  <a:moveTo>
                    <a:pt x="4372641" y="738724"/>
                  </a:moveTo>
                  <a:lnTo>
                    <a:pt x="4372641" y="3193718"/>
                  </a:lnTo>
                  <a:lnTo>
                    <a:pt x="4300793" y="3193718"/>
                  </a:lnTo>
                  <a:lnTo>
                    <a:pt x="4300793" y="738724"/>
                  </a:lnTo>
                </a:path>
                <a:path w="10907395" h="3194050">
                  <a:moveTo>
                    <a:pt x="3586355" y="738724"/>
                  </a:moveTo>
                  <a:lnTo>
                    <a:pt x="3586355" y="3193718"/>
                  </a:lnTo>
                  <a:lnTo>
                    <a:pt x="3515519" y="3193718"/>
                  </a:lnTo>
                  <a:lnTo>
                    <a:pt x="3515519" y="738724"/>
                  </a:lnTo>
                </a:path>
                <a:path w="10907395" h="3194050">
                  <a:moveTo>
                    <a:pt x="2799057" y="738724"/>
                  </a:moveTo>
                  <a:lnTo>
                    <a:pt x="2799057" y="3193718"/>
                  </a:lnTo>
                  <a:lnTo>
                    <a:pt x="2728220" y="3193718"/>
                  </a:lnTo>
                  <a:lnTo>
                    <a:pt x="2728220" y="738724"/>
                  </a:lnTo>
                </a:path>
                <a:path w="10907395" h="3194050">
                  <a:moveTo>
                    <a:pt x="2012771" y="738724"/>
                  </a:moveTo>
                  <a:lnTo>
                    <a:pt x="2012771" y="3193718"/>
                  </a:lnTo>
                  <a:lnTo>
                    <a:pt x="1940922" y="3193718"/>
                  </a:lnTo>
                  <a:lnTo>
                    <a:pt x="1940922" y="738724"/>
                  </a:lnTo>
                </a:path>
                <a:path w="10907395" h="3194050">
                  <a:moveTo>
                    <a:pt x="1169815" y="738724"/>
                  </a:moveTo>
                  <a:lnTo>
                    <a:pt x="1169815" y="3193718"/>
                  </a:lnTo>
                  <a:lnTo>
                    <a:pt x="1097967" y="3193718"/>
                  </a:lnTo>
                  <a:lnTo>
                    <a:pt x="1097967" y="738724"/>
                  </a:lnTo>
                </a:path>
                <a:path w="10907395" h="3194050">
                  <a:moveTo>
                    <a:pt x="51609" y="0"/>
                  </a:moveTo>
                  <a:lnTo>
                    <a:pt x="51609" y="2383145"/>
                  </a:lnTo>
                  <a:lnTo>
                    <a:pt x="0" y="2383145"/>
                  </a:lnTo>
                  <a:lnTo>
                    <a:pt x="0" y="0"/>
                  </a:lnTo>
                </a:path>
                <a:path w="10907395" h="3194050">
                  <a:moveTo>
                    <a:pt x="10855202" y="0"/>
                  </a:moveTo>
                  <a:lnTo>
                    <a:pt x="10855202" y="2383145"/>
                  </a:lnTo>
                  <a:lnTo>
                    <a:pt x="10906811" y="2383145"/>
                  </a:lnTo>
                  <a:lnTo>
                    <a:pt x="109068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616760" y="1141143"/>
              <a:ext cx="11905615" cy="1073150"/>
            </a:xfrm>
            <a:custGeom>
              <a:avLst/>
              <a:gdLst/>
              <a:ahLst/>
              <a:cxnLst/>
              <a:rect l="l" t="t" r="r" b="b"/>
              <a:pathLst>
                <a:path w="11905615" h="1073150">
                  <a:moveTo>
                    <a:pt x="435139" y="429067"/>
                  </a:moveTo>
                  <a:lnTo>
                    <a:pt x="0" y="429067"/>
                  </a:lnTo>
                </a:path>
                <a:path w="11905615" h="1073150">
                  <a:moveTo>
                    <a:pt x="763011" y="928971"/>
                  </a:moveTo>
                  <a:lnTo>
                    <a:pt x="486748" y="928971"/>
                  </a:lnTo>
                </a:path>
                <a:path w="11905615" h="1073150">
                  <a:moveTo>
                    <a:pt x="435139" y="928971"/>
                  </a:moveTo>
                  <a:lnTo>
                    <a:pt x="0" y="928971"/>
                  </a:lnTo>
                </a:path>
                <a:path w="11905615" h="1073150">
                  <a:moveTo>
                    <a:pt x="11341950" y="0"/>
                  </a:moveTo>
                  <a:lnTo>
                    <a:pt x="11905607" y="0"/>
                  </a:lnTo>
                </a:path>
                <a:path w="11905615" h="1073150">
                  <a:moveTo>
                    <a:pt x="11341950" y="619314"/>
                  </a:moveTo>
                  <a:lnTo>
                    <a:pt x="11893464" y="619314"/>
                  </a:lnTo>
                </a:path>
                <a:path w="11905615" h="1073150">
                  <a:moveTo>
                    <a:pt x="10617393" y="1072668"/>
                  </a:moveTo>
                  <a:lnTo>
                    <a:pt x="10980684" y="1072668"/>
                  </a:lnTo>
                </a:path>
                <a:path w="11905615" h="1073150">
                  <a:moveTo>
                    <a:pt x="11051520" y="1072668"/>
                  </a:moveTo>
                  <a:lnTo>
                    <a:pt x="11290341" y="1072668"/>
                  </a:lnTo>
                </a:path>
                <a:path w="11905615" h="1073150">
                  <a:moveTo>
                    <a:pt x="11341950" y="1072668"/>
                  </a:moveTo>
                  <a:lnTo>
                    <a:pt x="11905607" y="1072668"/>
                  </a:lnTo>
                </a:path>
              </a:pathLst>
            </a:custGeom>
            <a:ln w="7083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616760" y="4454272"/>
              <a:ext cx="12011025" cy="0"/>
            </a:xfrm>
            <a:custGeom>
              <a:avLst/>
              <a:gdLst/>
              <a:ahLst/>
              <a:cxnLst/>
              <a:rect l="l" t="t" r="r" b="b"/>
              <a:pathLst>
                <a:path w="12011025">
                  <a:moveTo>
                    <a:pt x="0" y="0"/>
                  </a:moveTo>
                  <a:lnTo>
                    <a:pt x="12010850" y="0"/>
                  </a:lnTo>
                </a:path>
              </a:pathLst>
            </a:custGeom>
            <a:ln w="70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3149867" y="1570210"/>
              <a:ext cx="9518650" cy="0"/>
            </a:xfrm>
            <a:custGeom>
              <a:avLst/>
              <a:gdLst/>
              <a:ahLst/>
              <a:cxnLst/>
              <a:rect l="l" t="t" r="r" b="b"/>
              <a:pathLst>
                <a:path w="9518650">
                  <a:moveTo>
                    <a:pt x="0" y="0"/>
                  </a:moveTo>
                  <a:lnTo>
                    <a:pt x="71848" y="0"/>
                  </a:lnTo>
                </a:path>
                <a:path w="9518650">
                  <a:moveTo>
                    <a:pt x="842955" y="0"/>
                  </a:moveTo>
                  <a:lnTo>
                    <a:pt x="914804" y="0"/>
                  </a:lnTo>
                </a:path>
                <a:path w="9518650">
                  <a:moveTo>
                    <a:pt x="1630253" y="0"/>
                  </a:moveTo>
                  <a:lnTo>
                    <a:pt x="1701090" y="0"/>
                  </a:lnTo>
                </a:path>
                <a:path w="9518650">
                  <a:moveTo>
                    <a:pt x="2417551" y="0"/>
                  </a:moveTo>
                  <a:lnTo>
                    <a:pt x="2488388" y="0"/>
                  </a:lnTo>
                </a:path>
                <a:path w="9518650">
                  <a:moveTo>
                    <a:pt x="3202826" y="0"/>
                  </a:moveTo>
                  <a:lnTo>
                    <a:pt x="3274674" y="0"/>
                  </a:lnTo>
                </a:path>
                <a:path w="9518650">
                  <a:moveTo>
                    <a:pt x="3997207" y="0"/>
                  </a:moveTo>
                  <a:lnTo>
                    <a:pt x="4069056" y="0"/>
                  </a:lnTo>
                </a:path>
                <a:path w="9518650">
                  <a:moveTo>
                    <a:pt x="4791589" y="0"/>
                  </a:moveTo>
                  <a:lnTo>
                    <a:pt x="4862426" y="0"/>
                  </a:lnTo>
                </a:path>
                <a:path w="9518650">
                  <a:moveTo>
                    <a:pt x="5577875" y="0"/>
                  </a:moveTo>
                  <a:lnTo>
                    <a:pt x="5649724" y="0"/>
                  </a:lnTo>
                </a:path>
                <a:path w="9518650">
                  <a:moveTo>
                    <a:pt x="6364162" y="0"/>
                  </a:moveTo>
                  <a:lnTo>
                    <a:pt x="6436010" y="0"/>
                  </a:lnTo>
                </a:path>
                <a:path w="9518650">
                  <a:moveTo>
                    <a:pt x="7158543" y="0"/>
                  </a:moveTo>
                  <a:lnTo>
                    <a:pt x="7230392" y="0"/>
                  </a:lnTo>
                </a:path>
                <a:path w="9518650">
                  <a:moveTo>
                    <a:pt x="8070312" y="0"/>
                  </a:moveTo>
                  <a:lnTo>
                    <a:pt x="8141148" y="0"/>
                  </a:lnTo>
                </a:path>
                <a:path w="9518650">
                  <a:moveTo>
                    <a:pt x="9447577" y="0"/>
                  </a:moveTo>
                  <a:lnTo>
                    <a:pt x="951841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616760" y="831486"/>
              <a:ext cx="11905615" cy="3623310"/>
            </a:xfrm>
            <a:custGeom>
              <a:avLst/>
              <a:gdLst/>
              <a:ahLst/>
              <a:cxnLst/>
              <a:rect l="l" t="t" r="r" b="b"/>
              <a:pathLst>
                <a:path w="11905615" h="3623310">
                  <a:moveTo>
                    <a:pt x="11905607" y="0"/>
                  </a:moveTo>
                  <a:lnTo>
                    <a:pt x="11905607" y="3622785"/>
                  </a:lnTo>
                </a:path>
                <a:path w="11905615" h="3623310">
                  <a:moveTo>
                    <a:pt x="0" y="0"/>
                  </a:moveTo>
                  <a:lnTo>
                    <a:pt x="0" y="3622785"/>
                  </a:lnTo>
                </a:path>
              </a:pathLst>
            </a:custGeom>
            <a:ln w="708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76" name="object 457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3220301" y="8572914"/>
              <a:ext cx="239832" cy="303079"/>
            </a:xfrm>
            <a:prstGeom prst="rect">
              <a:avLst/>
            </a:prstGeom>
          </p:spPr>
        </p:pic>
      </p:grpSp>
      <p:sp>
        <p:nvSpPr>
          <p:cNvPr id="4577" name="object 4577"/>
          <p:cNvSpPr txBox="1"/>
          <p:nvPr/>
        </p:nvSpPr>
        <p:spPr>
          <a:xfrm>
            <a:off x="9653121" y="5152721"/>
            <a:ext cx="32639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102.60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578" name="object 4578"/>
          <p:cNvSpPr txBox="1"/>
          <p:nvPr/>
        </p:nvSpPr>
        <p:spPr>
          <a:xfrm>
            <a:off x="12036267" y="5152721"/>
            <a:ext cx="32639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102.60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579" name="object 4579"/>
          <p:cNvSpPr txBox="1"/>
          <p:nvPr/>
        </p:nvSpPr>
        <p:spPr>
          <a:xfrm>
            <a:off x="7404565" y="1320931"/>
            <a:ext cx="401955" cy="25400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72390">
              <a:lnSpc>
                <a:spcPts val="875"/>
              </a:lnSpc>
              <a:spcBef>
                <a:spcPts val="135"/>
              </a:spcBef>
            </a:pPr>
            <a:r>
              <a:rPr sz="75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</a:t>
            </a:r>
            <a:r>
              <a:rPr sz="750" u="sng" spc="-6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750" u="sng" spc="-1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-3.100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75"/>
              </a:lnSpc>
            </a:pPr>
            <a:r>
              <a:rPr sz="75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    </a:t>
            </a:r>
            <a:r>
              <a:rPr sz="750" u="sng" spc="-5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750" spc="-40" dirty="0">
                <a:latin typeface="Cambria"/>
                <a:cs typeface="Cambria"/>
              </a:rPr>
              <a:t>99.10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4580" name="object 4580"/>
          <p:cNvGrpSpPr/>
          <p:nvPr/>
        </p:nvGrpSpPr>
        <p:grpSpPr>
          <a:xfrm>
            <a:off x="7442425" y="1520486"/>
            <a:ext cx="68580" cy="53340"/>
            <a:chOff x="7442425" y="1520486"/>
            <a:chExt cx="68580" cy="53340"/>
          </a:xfrm>
        </p:grpSpPr>
        <p:sp>
          <p:nvSpPr>
            <p:cNvPr id="4581" name="object 4581"/>
            <p:cNvSpPr/>
            <p:nvPr/>
          </p:nvSpPr>
          <p:spPr>
            <a:xfrm>
              <a:off x="7445600" y="1523661"/>
              <a:ext cx="62230" cy="46990"/>
            </a:xfrm>
            <a:custGeom>
              <a:avLst/>
              <a:gdLst/>
              <a:ahLst/>
              <a:cxnLst/>
              <a:rect l="l" t="t" r="r" b="b"/>
              <a:pathLst>
                <a:path w="62229" h="46990">
                  <a:moveTo>
                    <a:pt x="31370" y="0"/>
                  </a:moveTo>
                  <a:lnTo>
                    <a:pt x="0" y="0"/>
                  </a:lnTo>
                  <a:lnTo>
                    <a:pt x="31370" y="46549"/>
                  </a:lnTo>
                  <a:lnTo>
                    <a:pt x="31370" y="0"/>
                  </a:lnTo>
                  <a:close/>
                </a:path>
                <a:path w="62229" h="46990">
                  <a:moveTo>
                    <a:pt x="61729" y="0"/>
                  </a:moveTo>
                  <a:lnTo>
                    <a:pt x="31370" y="0"/>
                  </a:lnTo>
                  <a:lnTo>
                    <a:pt x="31370" y="46549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7445600" y="1523661"/>
              <a:ext cx="62230" cy="46990"/>
            </a:xfrm>
            <a:custGeom>
              <a:avLst/>
              <a:gdLst/>
              <a:ahLst/>
              <a:cxnLst/>
              <a:rect l="l" t="t" r="r" b="b"/>
              <a:pathLst>
                <a:path w="62229" h="46990">
                  <a:moveTo>
                    <a:pt x="0" y="0"/>
                  </a:moveTo>
                  <a:lnTo>
                    <a:pt x="31370" y="0"/>
                  </a:lnTo>
                  <a:lnTo>
                    <a:pt x="31370" y="46549"/>
                  </a:lnTo>
                  <a:lnTo>
                    <a:pt x="0" y="0"/>
                  </a:lnTo>
                  <a:close/>
                </a:path>
                <a:path w="62229" h="46990">
                  <a:moveTo>
                    <a:pt x="31370" y="0"/>
                  </a:moveTo>
                  <a:lnTo>
                    <a:pt x="31370" y="46549"/>
                  </a:lnTo>
                  <a:lnTo>
                    <a:pt x="61729" y="0"/>
                  </a:lnTo>
                  <a:lnTo>
                    <a:pt x="3137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7445600" y="1523661"/>
              <a:ext cx="62230" cy="46990"/>
            </a:xfrm>
            <a:custGeom>
              <a:avLst/>
              <a:gdLst/>
              <a:ahLst/>
              <a:cxnLst/>
              <a:rect l="l" t="t" r="r" b="b"/>
              <a:pathLst>
                <a:path w="62229" h="46990">
                  <a:moveTo>
                    <a:pt x="31370" y="46549"/>
                  </a:moveTo>
                  <a:lnTo>
                    <a:pt x="0" y="0"/>
                  </a:lnTo>
                  <a:lnTo>
                    <a:pt x="61729" y="0"/>
                  </a:lnTo>
                  <a:lnTo>
                    <a:pt x="31370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84" name="object 4584"/>
          <p:cNvSpPr txBox="1"/>
          <p:nvPr/>
        </p:nvSpPr>
        <p:spPr>
          <a:xfrm>
            <a:off x="7404565" y="3776937"/>
            <a:ext cx="419100" cy="252729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72390">
              <a:lnSpc>
                <a:spcPts val="869"/>
              </a:lnSpc>
              <a:spcBef>
                <a:spcPts val="135"/>
              </a:spcBef>
            </a:pPr>
            <a:r>
              <a:rPr sz="75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75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75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-13.100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69"/>
              </a:lnSpc>
            </a:pPr>
            <a:r>
              <a:rPr sz="75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    </a:t>
            </a:r>
            <a:r>
              <a:rPr sz="750" u="sng" spc="-5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750" spc="-40" dirty="0">
                <a:latin typeface="Cambria"/>
                <a:cs typeface="Cambria"/>
              </a:rPr>
              <a:t>89.10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4585" name="object 4585"/>
          <p:cNvGrpSpPr/>
          <p:nvPr/>
        </p:nvGrpSpPr>
        <p:grpSpPr>
          <a:xfrm>
            <a:off x="7442425" y="1638884"/>
            <a:ext cx="834390" cy="2389505"/>
            <a:chOff x="7442425" y="1638884"/>
            <a:chExt cx="834390" cy="2389505"/>
          </a:xfrm>
        </p:grpSpPr>
        <p:sp>
          <p:nvSpPr>
            <p:cNvPr id="4586" name="object 4586"/>
            <p:cNvSpPr/>
            <p:nvPr/>
          </p:nvSpPr>
          <p:spPr>
            <a:xfrm>
              <a:off x="7445600" y="3978655"/>
              <a:ext cx="62230" cy="46990"/>
            </a:xfrm>
            <a:custGeom>
              <a:avLst/>
              <a:gdLst/>
              <a:ahLst/>
              <a:cxnLst/>
              <a:rect l="l" t="t" r="r" b="b"/>
              <a:pathLst>
                <a:path w="62229" h="46989">
                  <a:moveTo>
                    <a:pt x="31370" y="0"/>
                  </a:moveTo>
                  <a:lnTo>
                    <a:pt x="0" y="0"/>
                  </a:lnTo>
                  <a:lnTo>
                    <a:pt x="31370" y="46549"/>
                  </a:lnTo>
                  <a:lnTo>
                    <a:pt x="31370" y="0"/>
                  </a:lnTo>
                  <a:close/>
                </a:path>
                <a:path w="62229" h="46989">
                  <a:moveTo>
                    <a:pt x="61729" y="0"/>
                  </a:moveTo>
                  <a:lnTo>
                    <a:pt x="31370" y="0"/>
                  </a:lnTo>
                  <a:lnTo>
                    <a:pt x="31370" y="46549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7445600" y="3978655"/>
              <a:ext cx="62230" cy="46990"/>
            </a:xfrm>
            <a:custGeom>
              <a:avLst/>
              <a:gdLst/>
              <a:ahLst/>
              <a:cxnLst/>
              <a:rect l="l" t="t" r="r" b="b"/>
              <a:pathLst>
                <a:path w="62229" h="46989">
                  <a:moveTo>
                    <a:pt x="0" y="0"/>
                  </a:moveTo>
                  <a:lnTo>
                    <a:pt x="31370" y="0"/>
                  </a:lnTo>
                  <a:lnTo>
                    <a:pt x="31370" y="46549"/>
                  </a:lnTo>
                  <a:lnTo>
                    <a:pt x="0" y="0"/>
                  </a:lnTo>
                  <a:close/>
                </a:path>
                <a:path w="62229" h="46989">
                  <a:moveTo>
                    <a:pt x="31370" y="0"/>
                  </a:moveTo>
                  <a:lnTo>
                    <a:pt x="31370" y="46549"/>
                  </a:lnTo>
                  <a:lnTo>
                    <a:pt x="61729" y="0"/>
                  </a:lnTo>
                  <a:lnTo>
                    <a:pt x="3137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7445600" y="1642059"/>
              <a:ext cx="828040" cy="2383155"/>
            </a:xfrm>
            <a:custGeom>
              <a:avLst/>
              <a:gdLst/>
              <a:ahLst/>
              <a:cxnLst/>
              <a:rect l="l" t="t" r="r" b="b"/>
              <a:pathLst>
                <a:path w="828040" h="2383154">
                  <a:moveTo>
                    <a:pt x="31370" y="2383145"/>
                  </a:moveTo>
                  <a:lnTo>
                    <a:pt x="0" y="2336595"/>
                  </a:lnTo>
                  <a:lnTo>
                    <a:pt x="61729" y="2336595"/>
                  </a:lnTo>
                  <a:lnTo>
                    <a:pt x="31370" y="2383145"/>
                  </a:lnTo>
                </a:path>
                <a:path w="828040" h="2383154">
                  <a:moveTo>
                    <a:pt x="708365" y="0"/>
                  </a:moveTo>
                  <a:lnTo>
                    <a:pt x="8277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89" name="object 4589"/>
          <p:cNvSpPr txBox="1"/>
          <p:nvPr/>
        </p:nvSpPr>
        <p:spPr>
          <a:xfrm>
            <a:off x="8200972" y="1392779"/>
            <a:ext cx="351155" cy="252729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04775" marR="5080" indent="-92710">
              <a:lnSpc>
                <a:spcPts val="840"/>
              </a:lnSpc>
              <a:spcBef>
                <a:spcPts val="215"/>
              </a:spcBef>
            </a:pPr>
            <a:r>
              <a:rPr sz="75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750" u="sng" spc="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750" u="sng" spc="2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-3.400 </a:t>
            </a:r>
            <a:r>
              <a:rPr sz="750" spc="10" dirty="0">
                <a:latin typeface="Cambria"/>
                <a:cs typeface="Cambria"/>
              </a:rPr>
              <a:t> </a:t>
            </a:r>
            <a:r>
              <a:rPr sz="750" spc="-15" dirty="0">
                <a:latin typeface="Cambria"/>
                <a:cs typeface="Cambria"/>
              </a:rPr>
              <a:t>98.80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4590" name="object 4590"/>
          <p:cNvGrpSpPr/>
          <p:nvPr/>
        </p:nvGrpSpPr>
        <p:grpSpPr>
          <a:xfrm>
            <a:off x="3146057" y="1099514"/>
            <a:ext cx="12270105" cy="9667875"/>
            <a:chOff x="3146057" y="1099514"/>
            <a:chExt cx="12270105" cy="9667875"/>
          </a:xfrm>
        </p:grpSpPr>
        <p:sp>
          <p:nvSpPr>
            <p:cNvPr id="4591" name="object 4591"/>
            <p:cNvSpPr/>
            <p:nvPr/>
          </p:nvSpPr>
          <p:spPr>
            <a:xfrm>
              <a:off x="8183313" y="1595510"/>
              <a:ext cx="62230" cy="46990"/>
            </a:xfrm>
            <a:custGeom>
              <a:avLst/>
              <a:gdLst/>
              <a:ahLst/>
              <a:cxnLst/>
              <a:rect l="l" t="t" r="r" b="b"/>
              <a:pathLst>
                <a:path w="62229" h="46989">
                  <a:moveTo>
                    <a:pt x="30358" y="0"/>
                  </a:moveTo>
                  <a:lnTo>
                    <a:pt x="0" y="0"/>
                  </a:lnTo>
                  <a:lnTo>
                    <a:pt x="30358" y="46549"/>
                  </a:lnTo>
                  <a:lnTo>
                    <a:pt x="30358" y="0"/>
                  </a:lnTo>
                  <a:close/>
                </a:path>
                <a:path w="62229" h="46989">
                  <a:moveTo>
                    <a:pt x="61729" y="0"/>
                  </a:moveTo>
                  <a:lnTo>
                    <a:pt x="30358" y="0"/>
                  </a:lnTo>
                  <a:lnTo>
                    <a:pt x="30358" y="46549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8183313" y="1595509"/>
              <a:ext cx="62230" cy="46990"/>
            </a:xfrm>
            <a:custGeom>
              <a:avLst/>
              <a:gdLst/>
              <a:ahLst/>
              <a:cxnLst/>
              <a:rect l="l" t="t" r="r" b="b"/>
              <a:pathLst>
                <a:path w="62229" h="46989">
                  <a:moveTo>
                    <a:pt x="0" y="0"/>
                  </a:moveTo>
                  <a:lnTo>
                    <a:pt x="30358" y="0"/>
                  </a:lnTo>
                  <a:lnTo>
                    <a:pt x="30358" y="46549"/>
                  </a:lnTo>
                  <a:lnTo>
                    <a:pt x="0" y="0"/>
                  </a:lnTo>
                  <a:close/>
                </a:path>
                <a:path w="62229" h="46989">
                  <a:moveTo>
                    <a:pt x="30358" y="0"/>
                  </a:moveTo>
                  <a:lnTo>
                    <a:pt x="30358" y="46549"/>
                  </a:lnTo>
                  <a:lnTo>
                    <a:pt x="61729" y="0"/>
                  </a:lnTo>
                  <a:lnTo>
                    <a:pt x="3035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8183313" y="1595509"/>
              <a:ext cx="62230" cy="46990"/>
            </a:xfrm>
            <a:custGeom>
              <a:avLst/>
              <a:gdLst/>
              <a:ahLst/>
              <a:cxnLst/>
              <a:rect l="l" t="t" r="r" b="b"/>
              <a:pathLst>
                <a:path w="62229" h="46989">
                  <a:moveTo>
                    <a:pt x="30358" y="46549"/>
                  </a:moveTo>
                  <a:lnTo>
                    <a:pt x="0" y="0"/>
                  </a:lnTo>
                  <a:lnTo>
                    <a:pt x="61729" y="0"/>
                  </a:lnTo>
                  <a:lnTo>
                    <a:pt x="30358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3149867" y="4025204"/>
              <a:ext cx="9518650" cy="48895"/>
            </a:xfrm>
            <a:custGeom>
              <a:avLst/>
              <a:gdLst/>
              <a:ahLst/>
              <a:cxnLst/>
              <a:rect l="l" t="t" r="r" b="b"/>
              <a:pathLst>
                <a:path w="9518650" h="48895">
                  <a:moveTo>
                    <a:pt x="71848" y="0"/>
                  </a:moveTo>
                  <a:lnTo>
                    <a:pt x="36430" y="48573"/>
                  </a:lnTo>
                  <a:lnTo>
                    <a:pt x="0" y="0"/>
                  </a:lnTo>
                </a:path>
                <a:path w="9518650" h="48895">
                  <a:moveTo>
                    <a:pt x="914804" y="0"/>
                  </a:moveTo>
                  <a:lnTo>
                    <a:pt x="878373" y="48573"/>
                  </a:lnTo>
                  <a:lnTo>
                    <a:pt x="842955" y="0"/>
                  </a:lnTo>
                </a:path>
                <a:path w="9518650" h="48895">
                  <a:moveTo>
                    <a:pt x="1701090" y="0"/>
                  </a:moveTo>
                  <a:lnTo>
                    <a:pt x="1665671" y="48573"/>
                  </a:lnTo>
                  <a:lnTo>
                    <a:pt x="1630253" y="0"/>
                  </a:lnTo>
                </a:path>
                <a:path w="9518650" h="48895">
                  <a:moveTo>
                    <a:pt x="2488388" y="0"/>
                  </a:moveTo>
                  <a:lnTo>
                    <a:pt x="2452970" y="48573"/>
                  </a:lnTo>
                  <a:lnTo>
                    <a:pt x="2417551" y="0"/>
                  </a:lnTo>
                </a:path>
                <a:path w="9518650" h="48895">
                  <a:moveTo>
                    <a:pt x="3274674" y="0"/>
                  </a:moveTo>
                  <a:lnTo>
                    <a:pt x="3239256" y="48573"/>
                  </a:lnTo>
                  <a:lnTo>
                    <a:pt x="3202826" y="0"/>
                  </a:lnTo>
                </a:path>
                <a:path w="9518650" h="48895">
                  <a:moveTo>
                    <a:pt x="4069056" y="0"/>
                  </a:moveTo>
                  <a:lnTo>
                    <a:pt x="4032626" y="48573"/>
                  </a:lnTo>
                  <a:lnTo>
                    <a:pt x="3997207" y="0"/>
                  </a:lnTo>
                </a:path>
                <a:path w="9518650" h="48895">
                  <a:moveTo>
                    <a:pt x="4862426" y="0"/>
                  </a:moveTo>
                  <a:lnTo>
                    <a:pt x="4827008" y="48573"/>
                  </a:lnTo>
                  <a:lnTo>
                    <a:pt x="4791589" y="0"/>
                  </a:lnTo>
                </a:path>
                <a:path w="9518650" h="48895">
                  <a:moveTo>
                    <a:pt x="5649724" y="0"/>
                  </a:moveTo>
                  <a:lnTo>
                    <a:pt x="5613294" y="48573"/>
                  </a:lnTo>
                  <a:lnTo>
                    <a:pt x="5577875" y="0"/>
                  </a:lnTo>
                </a:path>
                <a:path w="9518650" h="48895">
                  <a:moveTo>
                    <a:pt x="6436010" y="0"/>
                  </a:moveTo>
                  <a:lnTo>
                    <a:pt x="6400592" y="48573"/>
                  </a:lnTo>
                  <a:lnTo>
                    <a:pt x="6364162" y="0"/>
                  </a:lnTo>
                </a:path>
                <a:path w="9518650" h="48895">
                  <a:moveTo>
                    <a:pt x="7230392" y="0"/>
                  </a:moveTo>
                  <a:lnTo>
                    <a:pt x="7193962" y="48573"/>
                  </a:lnTo>
                  <a:lnTo>
                    <a:pt x="7158543" y="0"/>
                  </a:lnTo>
                </a:path>
                <a:path w="9518650" h="48895">
                  <a:moveTo>
                    <a:pt x="8141148" y="0"/>
                  </a:moveTo>
                  <a:lnTo>
                    <a:pt x="8105730" y="48573"/>
                  </a:lnTo>
                  <a:lnTo>
                    <a:pt x="8070312" y="0"/>
                  </a:lnTo>
                </a:path>
                <a:path w="9518650" h="48895">
                  <a:moveTo>
                    <a:pt x="9518414" y="0"/>
                  </a:moveTo>
                  <a:lnTo>
                    <a:pt x="9482996" y="48573"/>
                  </a:lnTo>
                  <a:lnTo>
                    <a:pt x="944757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95" name="object 4595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4234782" y="1481159"/>
              <a:ext cx="292453" cy="101195"/>
            </a:xfrm>
            <a:prstGeom prst="rect">
              <a:avLst/>
            </a:prstGeom>
          </p:spPr>
        </p:pic>
        <p:pic>
          <p:nvPicPr>
            <p:cNvPr id="4596" name="object 4596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4806535" y="1481159"/>
              <a:ext cx="292453" cy="101195"/>
            </a:xfrm>
            <a:prstGeom prst="rect">
              <a:avLst/>
            </a:prstGeom>
          </p:spPr>
        </p:pic>
        <p:sp>
          <p:nvSpPr>
            <p:cNvPr id="4597" name="object 4597"/>
            <p:cNvSpPr/>
            <p:nvPr/>
          </p:nvSpPr>
          <p:spPr>
            <a:xfrm>
              <a:off x="14234782" y="1102689"/>
              <a:ext cx="861694" cy="9632315"/>
            </a:xfrm>
            <a:custGeom>
              <a:avLst/>
              <a:gdLst/>
              <a:ahLst/>
              <a:cxnLst/>
              <a:rect l="l" t="t" r="r" b="b"/>
              <a:pathLst>
                <a:path w="861694" h="9632315">
                  <a:moveTo>
                    <a:pt x="289418" y="381505"/>
                  </a:moveTo>
                  <a:lnTo>
                    <a:pt x="289418" y="9631753"/>
                  </a:lnTo>
                  <a:lnTo>
                    <a:pt x="574788" y="9631753"/>
                  </a:lnTo>
                  <a:lnTo>
                    <a:pt x="574788" y="381505"/>
                  </a:lnTo>
                </a:path>
                <a:path w="861694" h="9632315">
                  <a:moveTo>
                    <a:pt x="3035" y="45537"/>
                  </a:moveTo>
                  <a:lnTo>
                    <a:pt x="41490" y="6071"/>
                  </a:lnTo>
                </a:path>
                <a:path w="861694" h="9632315">
                  <a:moveTo>
                    <a:pt x="3035" y="112326"/>
                  </a:moveTo>
                  <a:lnTo>
                    <a:pt x="16191" y="99171"/>
                  </a:lnTo>
                </a:path>
                <a:path w="861694" h="9632315">
                  <a:moveTo>
                    <a:pt x="33394" y="81968"/>
                  </a:moveTo>
                  <a:lnTo>
                    <a:pt x="33394" y="81968"/>
                  </a:lnTo>
                </a:path>
                <a:path w="861694" h="9632315">
                  <a:moveTo>
                    <a:pt x="50597" y="65776"/>
                  </a:moveTo>
                  <a:lnTo>
                    <a:pt x="115362" y="0"/>
                  </a:lnTo>
                </a:path>
                <a:path w="861694" h="9632315">
                  <a:moveTo>
                    <a:pt x="8095" y="175067"/>
                  </a:moveTo>
                  <a:lnTo>
                    <a:pt x="8095" y="175067"/>
                  </a:lnTo>
                </a:path>
                <a:path w="861694" h="9632315">
                  <a:moveTo>
                    <a:pt x="25298" y="157864"/>
                  </a:moveTo>
                  <a:lnTo>
                    <a:pt x="109290" y="73872"/>
                  </a:lnTo>
                </a:path>
                <a:path w="861694" h="9632315">
                  <a:moveTo>
                    <a:pt x="126493" y="56669"/>
                  </a:moveTo>
                  <a:lnTo>
                    <a:pt x="126493" y="56669"/>
                  </a:lnTo>
                </a:path>
                <a:path w="861694" h="9632315">
                  <a:moveTo>
                    <a:pt x="142685" y="40478"/>
                  </a:moveTo>
                  <a:lnTo>
                    <a:pt x="183163" y="0"/>
                  </a:lnTo>
                </a:path>
                <a:path w="861694" h="9632315">
                  <a:moveTo>
                    <a:pt x="0" y="249951"/>
                  </a:moveTo>
                  <a:lnTo>
                    <a:pt x="15179" y="235784"/>
                  </a:lnTo>
                </a:path>
                <a:path w="861694" h="9632315">
                  <a:moveTo>
                    <a:pt x="19227" y="230724"/>
                  </a:moveTo>
                  <a:lnTo>
                    <a:pt x="83991" y="166971"/>
                  </a:lnTo>
                </a:path>
                <a:path w="861694" h="9632315">
                  <a:moveTo>
                    <a:pt x="101195" y="149768"/>
                  </a:moveTo>
                  <a:lnTo>
                    <a:pt x="101195" y="149768"/>
                  </a:lnTo>
                </a:path>
                <a:path w="861694" h="9632315">
                  <a:moveTo>
                    <a:pt x="117386" y="132565"/>
                  </a:moveTo>
                  <a:lnTo>
                    <a:pt x="202390" y="48573"/>
                  </a:lnTo>
                </a:path>
                <a:path w="861694" h="9632315">
                  <a:moveTo>
                    <a:pt x="218581" y="31370"/>
                  </a:moveTo>
                  <a:lnTo>
                    <a:pt x="218581" y="31370"/>
                  </a:lnTo>
                </a:path>
                <a:path w="861694" h="9632315">
                  <a:moveTo>
                    <a:pt x="235784" y="15179"/>
                  </a:moveTo>
                  <a:lnTo>
                    <a:pt x="249951" y="0"/>
                  </a:lnTo>
                </a:path>
                <a:path w="861694" h="9632315">
                  <a:moveTo>
                    <a:pt x="3035" y="314716"/>
                  </a:moveTo>
                  <a:lnTo>
                    <a:pt x="58693" y="259059"/>
                  </a:lnTo>
                </a:path>
                <a:path w="861694" h="9632315">
                  <a:moveTo>
                    <a:pt x="75896" y="241856"/>
                  </a:moveTo>
                  <a:lnTo>
                    <a:pt x="75896" y="241856"/>
                  </a:lnTo>
                </a:path>
                <a:path w="861694" h="9632315">
                  <a:moveTo>
                    <a:pt x="92087" y="225665"/>
                  </a:moveTo>
                  <a:lnTo>
                    <a:pt x="177091" y="141673"/>
                  </a:lnTo>
                </a:path>
                <a:path w="861694" h="9632315">
                  <a:moveTo>
                    <a:pt x="193282" y="124470"/>
                  </a:moveTo>
                  <a:lnTo>
                    <a:pt x="193282" y="124470"/>
                  </a:lnTo>
                </a:path>
                <a:path w="861694" h="9632315">
                  <a:moveTo>
                    <a:pt x="210485" y="107266"/>
                  </a:moveTo>
                  <a:lnTo>
                    <a:pt x="294477" y="23274"/>
                  </a:lnTo>
                </a:path>
                <a:path w="861694" h="9632315">
                  <a:moveTo>
                    <a:pt x="311681" y="6071"/>
                  </a:moveTo>
                  <a:lnTo>
                    <a:pt x="311681" y="6071"/>
                  </a:lnTo>
                </a:path>
                <a:path w="861694" h="9632315">
                  <a:moveTo>
                    <a:pt x="4047" y="381505"/>
                  </a:moveTo>
                  <a:lnTo>
                    <a:pt x="33394" y="352159"/>
                  </a:lnTo>
                </a:path>
                <a:path w="861694" h="9632315">
                  <a:moveTo>
                    <a:pt x="50597" y="334955"/>
                  </a:moveTo>
                  <a:lnTo>
                    <a:pt x="50597" y="334955"/>
                  </a:lnTo>
                </a:path>
                <a:path w="861694" h="9632315">
                  <a:moveTo>
                    <a:pt x="66788" y="317752"/>
                  </a:moveTo>
                  <a:lnTo>
                    <a:pt x="151792" y="233760"/>
                  </a:lnTo>
                </a:path>
                <a:path w="861694" h="9632315">
                  <a:moveTo>
                    <a:pt x="167983" y="216557"/>
                  </a:moveTo>
                  <a:lnTo>
                    <a:pt x="167983" y="216557"/>
                  </a:lnTo>
                </a:path>
                <a:path w="861694" h="9632315">
                  <a:moveTo>
                    <a:pt x="185187" y="200366"/>
                  </a:moveTo>
                  <a:lnTo>
                    <a:pt x="269179" y="116374"/>
                  </a:lnTo>
                </a:path>
                <a:path w="861694" h="9632315">
                  <a:moveTo>
                    <a:pt x="286382" y="99171"/>
                  </a:moveTo>
                  <a:lnTo>
                    <a:pt x="286382" y="99171"/>
                  </a:lnTo>
                </a:path>
                <a:path w="861694" h="9632315">
                  <a:moveTo>
                    <a:pt x="303585" y="81968"/>
                  </a:moveTo>
                  <a:lnTo>
                    <a:pt x="385553" y="0"/>
                  </a:lnTo>
                </a:path>
                <a:path w="861694" h="9632315">
                  <a:moveTo>
                    <a:pt x="70836" y="381505"/>
                  </a:moveTo>
                  <a:lnTo>
                    <a:pt x="126493" y="326860"/>
                  </a:lnTo>
                </a:path>
                <a:path w="861694" h="9632315">
                  <a:moveTo>
                    <a:pt x="142685" y="309657"/>
                  </a:moveTo>
                  <a:lnTo>
                    <a:pt x="142685" y="309657"/>
                  </a:lnTo>
                </a:path>
                <a:path w="861694" h="9632315">
                  <a:moveTo>
                    <a:pt x="159888" y="292453"/>
                  </a:moveTo>
                  <a:lnTo>
                    <a:pt x="243880" y="208461"/>
                  </a:lnTo>
                </a:path>
                <a:path w="861694" h="9632315">
                  <a:moveTo>
                    <a:pt x="261083" y="192270"/>
                  </a:moveTo>
                  <a:lnTo>
                    <a:pt x="261083" y="192270"/>
                  </a:lnTo>
                </a:path>
                <a:path w="861694" h="9632315">
                  <a:moveTo>
                    <a:pt x="278286" y="175067"/>
                  </a:moveTo>
                  <a:lnTo>
                    <a:pt x="289418" y="163936"/>
                  </a:lnTo>
                </a:path>
                <a:path w="861694" h="9632315">
                  <a:moveTo>
                    <a:pt x="357218" y="95123"/>
                  </a:moveTo>
                  <a:lnTo>
                    <a:pt x="362278" y="91075"/>
                  </a:lnTo>
                </a:path>
                <a:path w="861694" h="9632315">
                  <a:moveTo>
                    <a:pt x="379481" y="73872"/>
                  </a:moveTo>
                  <a:lnTo>
                    <a:pt x="379481" y="73872"/>
                  </a:lnTo>
                </a:path>
                <a:path w="861694" h="9632315">
                  <a:moveTo>
                    <a:pt x="395672" y="56669"/>
                  </a:moveTo>
                  <a:lnTo>
                    <a:pt x="452342" y="0"/>
                  </a:lnTo>
                </a:path>
                <a:path w="861694" h="9632315">
                  <a:moveTo>
                    <a:pt x="138637" y="381505"/>
                  </a:moveTo>
                  <a:lnTo>
                    <a:pt x="218581" y="301561"/>
                  </a:lnTo>
                </a:path>
                <a:path w="861694" h="9632315">
                  <a:moveTo>
                    <a:pt x="235784" y="284358"/>
                  </a:moveTo>
                  <a:lnTo>
                    <a:pt x="235784" y="284358"/>
                  </a:lnTo>
                </a:path>
                <a:path w="861694" h="9632315">
                  <a:moveTo>
                    <a:pt x="252987" y="267155"/>
                  </a:moveTo>
                  <a:lnTo>
                    <a:pt x="289418" y="231736"/>
                  </a:lnTo>
                </a:path>
                <a:path w="861694" h="9632315">
                  <a:moveTo>
                    <a:pt x="425019" y="95123"/>
                  </a:moveTo>
                  <a:lnTo>
                    <a:pt x="455378" y="65776"/>
                  </a:lnTo>
                </a:path>
                <a:path w="861694" h="9632315">
                  <a:moveTo>
                    <a:pt x="471569" y="48573"/>
                  </a:moveTo>
                  <a:lnTo>
                    <a:pt x="471569" y="48573"/>
                  </a:lnTo>
                </a:path>
                <a:path w="861694" h="9632315">
                  <a:moveTo>
                    <a:pt x="488772" y="31370"/>
                  </a:moveTo>
                  <a:lnTo>
                    <a:pt x="520143" y="0"/>
                  </a:lnTo>
                </a:path>
                <a:path w="861694" h="9632315">
                  <a:moveTo>
                    <a:pt x="210485" y="377457"/>
                  </a:moveTo>
                  <a:lnTo>
                    <a:pt x="210485" y="377457"/>
                  </a:lnTo>
                </a:path>
                <a:path w="861694" h="9632315">
                  <a:moveTo>
                    <a:pt x="227689" y="360254"/>
                  </a:moveTo>
                  <a:lnTo>
                    <a:pt x="289418" y="298525"/>
                  </a:lnTo>
                </a:path>
                <a:path w="861694" h="9632315">
                  <a:moveTo>
                    <a:pt x="492820" y="95123"/>
                  </a:moveTo>
                  <a:lnTo>
                    <a:pt x="547465" y="40478"/>
                  </a:lnTo>
                </a:path>
                <a:path w="861694" h="9632315">
                  <a:moveTo>
                    <a:pt x="564668" y="23274"/>
                  </a:moveTo>
                  <a:lnTo>
                    <a:pt x="564668" y="23274"/>
                  </a:lnTo>
                </a:path>
                <a:path w="861694" h="9632315">
                  <a:moveTo>
                    <a:pt x="581872" y="6071"/>
                  </a:moveTo>
                  <a:lnTo>
                    <a:pt x="587943" y="0"/>
                  </a:lnTo>
                </a:path>
                <a:path w="861694" h="9632315">
                  <a:moveTo>
                    <a:pt x="273226" y="381505"/>
                  </a:moveTo>
                  <a:lnTo>
                    <a:pt x="286382" y="368350"/>
                  </a:lnTo>
                </a:path>
                <a:path w="861694" h="9632315">
                  <a:moveTo>
                    <a:pt x="559609" y="95123"/>
                  </a:moveTo>
                  <a:lnTo>
                    <a:pt x="640565" y="15179"/>
                  </a:lnTo>
                </a:path>
                <a:path w="861694" h="9632315">
                  <a:moveTo>
                    <a:pt x="574788" y="147744"/>
                  </a:moveTo>
                  <a:lnTo>
                    <a:pt x="615266" y="107266"/>
                  </a:lnTo>
                </a:path>
                <a:path w="861694" h="9632315">
                  <a:moveTo>
                    <a:pt x="632469" y="91075"/>
                  </a:moveTo>
                  <a:lnTo>
                    <a:pt x="632469" y="91075"/>
                  </a:lnTo>
                </a:path>
                <a:path w="861694" h="9632315">
                  <a:moveTo>
                    <a:pt x="648660" y="73872"/>
                  </a:moveTo>
                  <a:lnTo>
                    <a:pt x="722533" y="0"/>
                  </a:lnTo>
                </a:path>
                <a:path w="861694" h="9632315">
                  <a:moveTo>
                    <a:pt x="574788" y="214533"/>
                  </a:moveTo>
                  <a:lnTo>
                    <a:pt x="589967" y="200366"/>
                  </a:lnTo>
                </a:path>
                <a:path w="861694" h="9632315">
                  <a:moveTo>
                    <a:pt x="607170" y="183163"/>
                  </a:moveTo>
                  <a:lnTo>
                    <a:pt x="607170" y="183163"/>
                  </a:lnTo>
                </a:path>
                <a:path w="861694" h="9632315">
                  <a:moveTo>
                    <a:pt x="623362" y="166971"/>
                  </a:moveTo>
                  <a:lnTo>
                    <a:pt x="708365" y="81968"/>
                  </a:lnTo>
                </a:path>
                <a:path w="861694" h="9632315">
                  <a:moveTo>
                    <a:pt x="724557" y="65776"/>
                  </a:moveTo>
                  <a:lnTo>
                    <a:pt x="724557" y="65776"/>
                  </a:lnTo>
                </a:path>
                <a:path w="861694" h="9632315">
                  <a:moveTo>
                    <a:pt x="741760" y="48573"/>
                  </a:moveTo>
                  <a:lnTo>
                    <a:pt x="790334" y="0"/>
                  </a:lnTo>
                </a:path>
                <a:path w="861694" h="9632315">
                  <a:moveTo>
                    <a:pt x="581872" y="276262"/>
                  </a:moveTo>
                  <a:lnTo>
                    <a:pt x="581872" y="276262"/>
                  </a:lnTo>
                </a:path>
                <a:path w="861694" h="9632315">
                  <a:moveTo>
                    <a:pt x="598063" y="259059"/>
                  </a:moveTo>
                  <a:lnTo>
                    <a:pt x="683067" y="175067"/>
                  </a:lnTo>
                </a:path>
                <a:path w="861694" h="9632315">
                  <a:moveTo>
                    <a:pt x="699258" y="157864"/>
                  </a:moveTo>
                  <a:lnTo>
                    <a:pt x="699258" y="157864"/>
                  </a:lnTo>
                </a:path>
                <a:path w="861694" h="9632315">
                  <a:moveTo>
                    <a:pt x="716461" y="141673"/>
                  </a:moveTo>
                  <a:lnTo>
                    <a:pt x="800453" y="56669"/>
                  </a:lnTo>
                </a:path>
                <a:path w="861694" h="9632315">
                  <a:moveTo>
                    <a:pt x="817656" y="40478"/>
                  </a:moveTo>
                  <a:lnTo>
                    <a:pt x="817656" y="40478"/>
                  </a:lnTo>
                </a:path>
                <a:path w="861694" h="9632315">
                  <a:moveTo>
                    <a:pt x="834859" y="23274"/>
                  </a:moveTo>
                  <a:lnTo>
                    <a:pt x="858134" y="0"/>
                  </a:lnTo>
                </a:path>
                <a:path w="861694" h="9632315">
                  <a:moveTo>
                    <a:pt x="574788" y="350135"/>
                  </a:moveTo>
                  <a:lnTo>
                    <a:pt x="657768" y="267155"/>
                  </a:lnTo>
                </a:path>
                <a:path w="861694" h="9632315">
                  <a:moveTo>
                    <a:pt x="673959" y="250963"/>
                  </a:moveTo>
                  <a:lnTo>
                    <a:pt x="673959" y="250963"/>
                  </a:lnTo>
                </a:path>
                <a:path w="861694" h="9632315">
                  <a:moveTo>
                    <a:pt x="691162" y="233760"/>
                  </a:moveTo>
                  <a:lnTo>
                    <a:pt x="775154" y="149768"/>
                  </a:lnTo>
                </a:path>
                <a:path w="861694" h="9632315">
                  <a:moveTo>
                    <a:pt x="792357" y="132565"/>
                  </a:moveTo>
                  <a:lnTo>
                    <a:pt x="792357" y="132565"/>
                  </a:lnTo>
                </a:path>
                <a:path w="861694" h="9632315">
                  <a:moveTo>
                    <a:pt x="809561" y="116374"/>
                  </a:moveTo>
                  <a:lnTo>
                    <a:pt x="861170" y="63752"/>
                  </a:lnTo>
                </a:path>
                <a:path w="861694" h="9632315">
                  <a:moveTo>
                    <a:pt x="611218" y="381505"/>
                  </a:moveTo>
                  <a:lnTo>
                    <a:pt x="632469" y="360254"/>
                  </a:lnTo>
                </a:path>
                <a:path w="861694" h="9632315">
                  <a:moveTo>
                    <a:pt x="648660" y="343051"/>
                  </a:moveTo>
                  <a:lnTo>
                    <a:pt x="648660" y="343051"/>
                  </a:lnTo>
                </a:path>
                <a:path w="861694" h="9632315">
                  <a:moveTo>
                    <a:pt x="665864" y="326860"/>
                  </a:moveTo>
                  <a:lnTo>
                    <a:pt x="749855" y="241856"/>
                  </a:lnTo>
                </a:path>
                <a:path w="861694" h="9632315">
                  <a:moveTo>
                    <a:pt x="767059" y="225665"/>
                  </a:moveTo>
                  <a:lnTo>
                    <a:pt x="767059" y="225665"/>
                  </a:lnTo>
                </a:path>
                <a:path w="861694" h="9632315">
                  <a:moveTo>
                    <a:pt x="784262" y="208461"/>
                  </a:moveTo>
                  <a:lnTo>
                    <a:pt x="861170" y="131553"/>
                  </a:lnTo>
                </a:path>
                <a:path w="861694" h="9632315">
                  <a:moveTo>
                    <a:pt x="678007" y="381505"/>
                  </a:moveTo>
                  <a:lnTo>
                    <a:pt x="724557" y="334955"/>
                  </a:lnTo>
                </a:path>
                <a:path w="861694" h="9632315">
                  <a:moveTo>
                    <a:pt x="741760" y="317752"/>
                  </a:moveTo>
                  <a:lnTo>
                    <a:pt x="741760" y="317752"/>
                  </a:lnTo>
                </a:path>
                <a:path w="861694" h="9632315">
                  <a:moveTo>
                    <a:pt x="758963" y="301561"/>
                  </a:moveTo>
                  <a:lnTo>
                    <a:pt x="842955" y="216557"/>
                  </a:lnTo>
                </a:path>
                <a:path w="861694" h="9632315">
                  <a:moveTo>
                    <a:pt x="860158" y="200366"/>
                  </a:moveTo>
                  <a:lnTo>
                    <a:pt x="860158" y="200366"/>
                  </a:lnTo>
                </a:path>
                <a:path w="861694" h="9632315">
                  <a:moveTo>
                    <a:pt x="745808" y="381505"/>
                  </a:moveTo>
                  <a:lnTo>
                    <a:pt x="817656" y="309657"/>
                  </a:lnTo>
                </a:path>
                <a:path w="861694" h="9632315">
                  <a:moveTo>
                    <a:pt x="834859" y="292453"/>
                  </a:moveTo>
                  <a:lnTo>
                    <a:pt x="834859" y="292453"/>
                  </a:lnTo>
                </a:path>
                <a:path w="861694" h="9632315">
                  <a:moveTo>
                    <a:pt x="851051" y="276262"/>
                  </a:moveTo>
                  <a:lnTo>
                    <a:pt x="861170" y="266143"/>
                  </a:lnTo>
                </a:path>
                <a:path w="861694" h="9632315">
                  <a:moveTo>
                    <a:pt x="825752" y="368350"/>
                  </a:moveTo>
                  <a:lnTo>
                    <a:pt x="861170" y="332932"/>
                  </a:lnTo>
                </a:path>
                <a:path w="861694" h="9632315">
                  <a:moveTo>
                    <a:pt x="289418" y="163936"/>
                  </a:moveTo>
                  <a:lnTo>
                    <a:pt x="357218" y="95123"/>
                  </a:lnTo>
                </a:path>
                <a:path w="861694" h="9632315">
                  <a:moveTo>
                    <a:pt x="289418" y="231736"/>
                  </a:moveTo>
                  <a:lnTo>
                    <a:pt x="336979" y="183163"/>
                  </a:lnTo>
                </a:path>
                <a:path w="861694" h="9632315">
                  <a:moveTo>
                    <a:pt x="354182" y="166971"/>
                  </a:moveTo>
                  <a:lnTo>
                    <a:pt x="354182" y="166971"/>
                  </a:lnTo>
                </a:path>
                <a:path w="861694" h="9632315">
                  <a:moveTo>
                    <a:pt x="370374" y="149768"/>
                  </a:moveTo>
                  <a:lnTo>
                    <a:pt x="425019" y="95123"/>
                  </a:lnTo>
                </a:path>
                <a:path w="861694" h="9632315">
                  <a:moveTo>
                    <a:pt x="289418" y="298525"/>
                  </a:moveTo>
                  <a:lnTo>
                    <a:pt x="311681" y="276262"/>
                  </a:lnTo>
                </a:path>
                <a:path w="861694" h="9632315">
                  <a:moveTo>
                    <a:pt x="328884" y="259059"/>
                  </a:moveTo>
                  <a:lnTo>
                    <a:pt x="328884" y="259059"/>
                  </a:lnTo>
                </a:path>
                <a:path w="861694" h="9632315">
                  <a:moveTo>
                    <a:pt x="345075" y="241856"/>
                  </a:moveTo>
                  <a:lnTo>
                    <a:pt x="430079" y="157864"/>
                  </a:lnTo>
                </a:path>
                <a:path w="861694" h="9632315">
                  <a:moveTo>
                    <a:pt x="446270" y="141673"/>
                  </a:moveTo>
                  <a:lnTo>
                    <a:pt x="446270" y="141673"/>
                  </a:lnTo>
                </a:path>
                <a:path w="861694" h="9632315">
                  <a:moveTo>
                    <a:pt x="463473" y="124470"/>
                  </a:moveTo>
                  <a:lnTo>
                    <a:pt x="492820" y="95123"/>
                  </a:lnTo>
                </a:path>
                <a:path w="861694" h="9632315">
                  <a:moveTo>
                    <a:pt x="303585" y="352159"/>
                  </a:moveTo>
                  <a:lnTo>
                    <a:pt x="303585" y="352159"/>
                  </a:lnTo>
                </a:path>
                <a:path w="861694" h="9632315">
                  <a:moveTo>
                    <a:pt x="319776" y="334955"/>
                  </a:moveTo>
                  <a:lnTo>
                    <a:pt x="404780" y="250963"/>
                  </a:lnTo>
                </a:path>
                <a:path w="861694" h="9632315">
                  <a:moveTo>
                    <a:pt x="420971" y="233760"/>
                  </a:moveTo>
                  <a:lnTo>
                    <a:pt x="420971" y="233760"/>
                  </a:lnTo>
                </a:path>
                <a:path w="861694" h="9632315">
                  <a:moveTo>
                    <a:pt x="438174" y="216557"/>
                  </a:moveTo>
                  <a:lnTo>
                    <a:pt x="522166" y="132565"/>
                  </a:lnTo>
                </a:path>
                <a:path w="861694" h="9632315">
                  <a:moveTo>
                    <a:pt x="539370" y="116374"/>
                  </a:moveTo>
                  <a:lnTo>
                    <a:pt x="539370" y="116374"/>
                  </a:lnTo>
                </a:path>
                <a:path w="861694" h="9632315">
                  <a:moveTo>
                    <a:pt x="556573" y="99171"/>
                  </a:moveTo>
                  <a:lnTo>
                    <a:pt x="559609" y="95123"/>
                  </a:lnTo>
                </a:path>
                <a:path w="861694" h="9632315">
                  <a:moveTo>
                    <a:pt x="366326" y="356206"/>
                  </a:moveTo>
                  <a:lnTo>
                    <a:pt x="379481" y="343051"/>
                  </a:lnTo>
                </a:path>
                <a:path w="861694" h="9632315">
                  <a:moveTo>
                    <a:pt x="395672" y="326860"/>
                  </a:moveTo>
                  <a:lnTo>
                    <a:pt x="395672" y="326860"/>
                  </a:lnTo>
                </a:path>
                <a:path w="861694" h="9632315">
                  <a:moveTo>
                    <a:pt x="412876" y="309657"/>
                  </a:moveTo>
                  <a:lnTo>
                    <a:pt x="496868" y="225665"/>
                  </a:lnTo>
                </a:path>
                <a:path w="861694" h="9632315">
                  <a:moveTo>
                    <a:pt x="514071" y="208461"/>
                  </a:moveTo>
                  <a:lnTo>
                    <a:pt x="514071" y="208461"/>
                  </a:lnTo>
                </a:path>
                <a:path w="861694" h="9632315">
                  <a:moveTo>
                    <a:pt x="531274" y="192270"/>
                  </a:moveTo>
                  <a:lnTo>
                    <a:pt x="574788" y="147744"/>
                  </a:lnTo>
                </a:path>
                <a:path w="861694" h="9632315">
                  <a:moveTo>
                    <a:pt x="421983" y="367338"/>
                  </a:moveTo>
                  <a:lnTo>
                    <a:pt x="471569" y="317752"/>
                  </a:lnTo>
                </a:path>
                <a:path w="861694" h="9632315">
                  <a:moveTo>
                    <a:pt x="488772" y="301561"/>
                  </a:moveTo>
                  <a:lnTo>
                    <a:pt x="488772" y="301561"/>
                  </a:lnTo>
                </a:path>
                <a:path w="861694" h="9632315">
                  <a:moveTo>
                    <a:pt x="505975" y="284358"/>
                  </a:moveTo>
                  <a:lnTo>
                    <a:pt x="574788" y="214533"/>
                  </a:lnTo>
                </a:path>
                <a:path w="861694" h="9632315">
                  <a:moveTo>
                    <a:pt x="480676" y="377457"/>
                  </a:moveTo>
                  <a:lnTo>
                    <a:pt x="489784" y="368350"/>
                  </a:lnTo>
                </a:path>
                <a:path w="861694" h="9632315">
                  <a:moveTo>
                    <a:pt x="505975" y="351147"/>
                  </a:moveTo>
                  <a:lnTo>
                    <a:pt x="564668" y="292453"/>
                  </a:lnTo>
                </a:path>
                <a:path w="861694" h="9632315">
                  <a:moveTo>
                    <a:pt x="572764" y="352159"/>
                  </a:moveTo>
                  <a:lnTo>
                    <a:pt x="574788" y="350135"/>
                  </a:lnTo>
                </a:path>
                <a:path w="861694" h="9632315">
                  <a:moveTo>
                    <a:pt x="574788" y="95123"/>
                  </a:moveTo>
                  <a:lnTo>
                    <a:pt x="527226" y="95123"/>
                  </a:lnTo>
                </a:path>
                <a:path w="861694" h="9632315">
                  <a:moveTo>
                    <a:pt x="479664" y="95123"/>
                  </a:moveTo>
                  <a:lnTo>
                    <a:pt x="384541" y="95123"/>
                  </a:lnTo>
                </a:path>
                <a:path w="861694" h="9632315">
                  <a:moveTo>
                    <a:pt x="336979" y="95123"/>
                  </a:moveTo>
                  <a:lnTo>
                    <a:pt x="289418" y="95123"/>
                  </a:lnTo>
                </a:path>
                <a:path w="861694" h="9632315">
                  <a:moveTo>
                    <a:pt x="574788" y="95123"/>
                  </a:moveTo>
                  <a:lnTo>
                    <a:pt x="527226" y="951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4565690" y="1245374"/>
              <a:ext cx="202565" cy="9441815"/>
            </a:xfrm>
            <a:custGeom>
              <a:avLst/>
              <a:gdLst/>
              <a:ahLst/>
              <a:cxnLst/>
              <a:rect l="l" t="t" r="r" b="b"/>
              <a:pathLst>
                <a:path w="202565" h="9441815">
                  <a:moveTo>
                    <a:pt x="196318" y="0"/>
                  </a:moveTo>
                  <a:lnTo>
                    <a:pt x="196318" y="9441506"/>
                  </a:lnTo>
                </a:path>
                <a:path w="202565" h="9441815">
                  <a:moveTo>
                    <a:pt x="6071" y="48573"/>
                  </a:moveTo>
                  <a:lnTo>
                    <a:pt x="6071" y="0"/>
                  </a:lnTo>
                  <a:lnTo>
                    <a:pt x="6071" y="9441506"/>
                  </a:lnTo>
                </a:path>
                <a:path w="202565" h="9441815">
                  <a:moveTo>
                    <a:pt x="6071" y="0"/>
                  </a:moveTo>
                  <a:lnTo>
                    <a:pt x="6071" y="96135"/>
                  </a:lnTo>
                </a:path>
                <a:path w="202565" h="9441815">
                  <a:moveTo>
                    <a:pt x="0" y="333943"/>
                  </a:moveTo>
                  <a:lnTo>
                    <a:pt x="202390" y="333943"/>
                  </a:lnTo>
                </a:path>
                <a:path w="202565" h="9441815">
                  <a:moveTo>
                    <a:pt x="0" y="525202"/>
                  </a:moveTo>
                  <a:lnTo>
                    <a:pt x="202390" y="525202"/>
                  </a:lnTo>
                </a:path>
                <a:path w="202565" h="9441815">
                  <a:moveTo>
                    <a:pt x="0" y="715449"/>
                  </a:moveTo>
                  <a:lnTo>
                    <a:pt x="202390" y="715449"/>
                  </a:lnTo>
                </a:path>
                <a:path w="202565" h="9441815">
                  <a:moveTo>
                    <a:pt x="0" y="906708"/>
                  </a:moveTo>
                  <a:lnTo>
                    <a:pt x="202390" y="906708"/>
                  </a:lnTo>
                </a:path>
                <a:path w="202565" h="9441815">
                  <a:moveTo>
                    <a:pt x="0" y="1096955"/>
                  </a:moveTo>
                  <a:lnTo>
                    <a:pt x="202390" y="1096955"/>
                  </a:lnTo>
                </a:path>
                <a:path w="202565" h="9441815">
                  <a:moveTo>
                    <a:pt x="0" y="1288214"/>
                  </a:moveTo>
                  <a:lnTo>
                    <a:pt x="202390" y="1288214"/>
                  </a:lnTo>
                </a:path>
                <a:path w="202565" h="9441815">
                  <a:moveTo>
                    <a:pt x="0" y="1478460"/>
                  </a:moveTo>
                  <a:lnTo>
                    <a:pt x="202390" y="1478460"/>
                  </a:lnTo>
                </a:path>
                <a:path w="202565" h="9441815">
                  <a:moveTo>
                    <a:pt x="0" y="1669719"/>
                  </a:moveTo>
                  <a:lnTo>
                    <a:pt x="202390" y="1669719"/>
                  </a:lnTo>
                </a:path>
                <a:path w="202565" h="9441815">
                  <a:moveTo>
                    <a:pt x="0" y="1859966"/>
                  </a:moveTo>
                  <a:lnTo>
                    <a:pt x="202390" y="1859966"/>
                  </a:lnTo>
                </a:path>
                <a:path w="202565" h="9441815">
                  <a:moveTo>
                    <a:pt x="0" y="2050213"/>
                  </a:moveTo>
                  <a:lnTo>
                    <a:pt x="202390" y="2050213"/>
                  </a:lnTo>
                </a:path>
                <a:path w="202565" h="9441815">
                  <a:moveTo>
                    <a:pt x="0" y="2241472"/>
                  </a:moveTo>
                  <a:lnTo>
                    <a:pt x="202390" y="2241472"/>
                  </a:lnTo>
                </a:path>
                <a:path w="202565" h="9441815">
                  <a:moveTo>
                    <a:pt x="0" y="2431719"/>
                  </a:moveTo>
                  <a:lnTo>
                    <a:pt x="202390" y="2431719"/>
                  </a:lnTo>
                </a:path>
                <a:path w="202565" h="9441815">
                  <a:moveTo>
                    <a:pt x="0" y="2622977"/>
                  </a:moveTo>
                  <a:lnTo>
                    <a:pt x="202390" y="2622977"/>
                  </a:lnTo>
                </a:path>
                <a:path w="202565" h="9441815">
                  <a:moveTo>
                    <a:pt x="0" y="2813224"/>
                  </a:moveTo>
                  <a:lnTo>
                    <a:pt x="202390" y="2813224"/>
                  </a:lnTo>
                </a:path>
                <a:path w="202565" h="9441815">
                  <a:moveTo>
                    <a:pt x="0" y="3004483"/>
                  </a:moveTo>
                  <a:lnTo>
                    <a:pt x="202390" y="3004483"/>
                  </a:lnTo>
                </a:path>
                <a:path w="202565" h="9441815">
                  <a:moveTo>
                    <a:pt x="0" y="3194730"/>
                  </a:moveTo>
                  <a:lnTo>
                    <a:pt x="202390" y="3194730"/>
                  </a:lnTo>
                </a:path>
                <a:path w="202565" h="9441815">
                  <a:moveTo>
                    <a:pt x="0" y="3385989"/>
                  </a:moveTo>
                  <a:lnTo>
                    <a:pt x="202390" y="3385989"/>
                  </a:lnTo>
                </a:path>
                <a:path w="202565" h="9441815">
                  <a:moveTo>
                    <a:pt x="0" y="3576236"/>
                  </a:moveTo>
                  <a:lnTo>
                    <a:pt x="202390" y="3576236"/>
                  </a:lnTo>
                </a:path>
                <a:path w="202565" h="9441815">
                  <a:moveTo>
                    <a:pt x="0" y="3767494"/>
                  </a:moveTo>
                  <a:lnTo>
                    <a:pt x="202390" y="3767494"/>
                  </a:lnTo>
                </a:path>
                <a:path w="202565" h="9441815">
                  <a:moveTo>
                    <a:pt x="0" y="3957741"/>
                  </a:moveTo>
                  <a:lnTo>
                    <a:pt x="202390" y="3957741"/>
                  </a:lnTo>
                </a:path>
                <a:path w="202565" h="9441815">
                  <a:moveTo>
                    <a:pt x="0" y="4149000"/>
                  </a:moveTo>
                  <a:lnTo>
                    <a:pt x="202390" y="4149000"/>
                  </a:lnTo>
                </a:path>
                <a:path w="202565" h="9441815">
                  <a:moveTo>
                    <a:pt x="0" y="4339247"/>
                  </a:moveTo>
                  <a:lnTo>
                    <a:pt x="202390" y="4339247"/>
                  </a:lnTo>
                </a:path>
                <a:path w="202565" h="9441815">
                  <a:moveTo>
                    <a:pt x="0" y="4530506"/>
                  </a:moveTo>
                  <a:lnTo>
                    <a:pt x="202390" y="4530506"/>
                  </a:lnTo>
                </a:path>
                <a:path w="202565" h="9441815">
                  <a:moveTo>
                    <a:pt x="0" y="4720753"/>
                  </a:moveTo>
                  <a:lnTo>
                    <a:pt x="202390" y="4720753"/>
                  </a:lnTo>
                </a:path>
                <a:path w="202565" h="9441815">
                  <a:moveTo>
                    <a:pt x="0" y="4910999"/>
                  </a:moveTo>
                  <a:lnTo>
                    <a:pt x="202390" y="4910999"/>
                  </a:lnTo>
                </a:path>
                <a:path w="202565" h="9441815">
                  <a:moveTo>
                    <a:pt x="0" y="5102258"/>
                  </a:moveTo>
                  <a:lnTo>
                    <a:pt x="202390" y="5102258"/>
                  </a:lnTo>
                </a:path>
                <a:path w="202565" h="9441815">
                  <a:moveTo>
                    <a:pt x="0" y="5292505"/>
                  </a:moveTo>
                  <a:lnTo>
                    <a:pt x="202390" y="5292505"/>
                  </a:lnTo>
                </a:path>
                <a:path w="202565" h="9441815">
                  <a:moveTo>
                    <a:pt x="0" y="5483764"/>
                  </a:moveTo>
                  <a:lnTo>
                    <a:pt x="202390" y="5483764"/>
                  </a:lnTo>
                </a:path>
                <a:path w="202565" h="9441815">
                  <a:moveTo>
                    <a:pt x="0" y="5674011"/>
                  </a:moveTo>
                  <a:lnTo>
                    <a:pt x="202390" y="5674011"/>
                  </a:lnTo>
                </a:path>
                <a:path w="202565" h="9441815">
                  <a:moveTo>
                    <a:pt x="0" y="5865270"/>
                  </a:moveTo>
                  <a:lnTo>
                    <a:pt x="202390" y="5865270"/>
                  </a:lnTo>
                </a:path>
                <a:path w="202565" h="9441815">
                  <a:moveTo>
                    <a:pt x="0" y="6055516"/>
                  </a:moveTo>
                  <a:lnTo>
                    <a:pt x="202390" y="6055516"/>
                  </a:lnTo>
                </a:path>
                <a:path w="202565" h="9441815">
                  <a:moveTo>
                    <a:pt x="0" y="6246775"/>
                  </a:moveTo>
                  <a:lnTo>
                    <a:pt x="202390" y="6246775"/>
                  </a:lnTo>
                </a:path>
                <a:path w="202565" h="9441815">
                  <a:moveTo>
                    <a:pt x="0" y="6437022"/>
                  </a:moveTo>
                  <a:lnTo>
                    <a:pt x="202390" y="6437022"/>
                  </a:lnTo>
                </a:path>
                <a:path w="202565" h="9441815">
                  <a:moveTo>
                    <a:pt x="0" y="6628281"/>
                  </a:moveTo>
                  <a:lnTo>
                    <a:pt x="202390" y="6628281"/>
                  </a:lnTo>
                </a:path>
                <a:path w="202565" h="9441815">
                  <a:moveTo>
                    <a:pt x="0" y="6818528"/>
                  </a:moveTo>
                  <a:lnTo>
                    <a:pt x="202390" y="6818528"/>
                  </a:lnTo>
                </a:path>
                <a:path w="202565" h="9441815">
                  <a:moveTo>
                    <a:pt x="0" y="7009787"/>
                  </a:moveTo>
                  <a:lnTo>
                    <a:pt x="202390" y="7009787"/>
                  </a:lnTo>
                </a:path>
                <a:path w="202565" h="9441815">
                  <a:moveTo>
                    <a:pt x="0" y="7200033"/>
                  </a:moveTo>
                  <a:lnTo>
                    <a:pt x="202390" y="7200033"/>
                  </a:lnTo>
                </a:path>
                <a:path w="202565" h="9441815">
                  <a:moveTo>
                    <a:pt x="0" y="7391292"/>
                  </a:moveTo>
                  <a:lnTo>
                    <a:pt x="202390" y="7391292"/>
                  </a:lnTo>
                </a:path>
                <a:path w="202565" h="9441815">
                  <a:moveTo>
                    <a:pt x="0" y="7581539"/>
                  </a:moveTo>
                  <a:lnTo>
                    <a:pt x="202390" y="7581539"/>
                  </a:lnTo>
                </a:path>
                <a:path w="202565" h="9441815">
                  <a:moveTo>
                    <a:pt x="0" y="7771786"/>
                  </a:moveTo>
                  <a:lnTo>
                    <a:pt x="202390" y="7771786"/>
                  </a:lnTo>
                </a:path>
                <a:path w="202565" h="9441815">
                  <a:moveTo>
                    <a:pt x="0" y="7963045"/>
                  </a:moveTo>
                  <a:lnTo>
                    <a:pt x="202390" y="7963045"/>
                  </a:lnTo>
                </a:path>
                <a:path w="202565" h="9441815">
                  <a:moveTo>
                    <a:pt x="0" y="8153292"/>
                  </a:moveTo>
                  <a:lnTo>
                    <a:pt x="202390" y="8153292"/>
                  </a:lnTo>
                </a:path>
                <a:path w="202565" h="9441815">
                  <a:moveTo>
                    <a:pt x="0" y="8344550"/>
                  </a:moveTo>
                  <a:lnTo>
                    <a:pt x="202390" y="8344550"/>
                  </a:lnTo>
                </a:path>
                <a:path w="202565" h="9441815">
                  <a:moveTo>
                    <a:pt x="0" y="8534797"/>
                  </a:moveTo>
                  <a:lnTo>
                    <a:pt x="202390" y="8534797"/>
                  </a:lnTo>
                </a:path>
                <a:path w="202565" h="9441815">
                  <a:moveTo>
                    <a:pt x="0" y="8726056"/>
                  </a:moveTo>
                  <a:lnTo>
                    <a:pt x="202390" y="8726056"/>
                  </a:lnTo>
                </a:path>
                <a:path w="202565" h="9441815">
                  <a:moveTo>
                    <a:pt x="0" y="8916303"/>
                  </a:moveTo>
                  <a:lnTo>
                    <a:pt x="202390" y="8916303"/>
                  </a:lnTo>
                </a:path>
                <a:path w="202565" h="9441815">
                  <a:moveTo>
                    <a:pt x="0" y="9107562"/>
                  </a:moveTo>
                  <a:lnTo>
                    <a:pt x="202390" y="9107562"/>
                  </a:lnTo>
                </a:path>
                <a:path w="202565" h="9441815">
                  <a:moveTo>
                    <a:pt x="0" y="9297809"/>
                  </a:moveTo>
                  <a:lnTo>
                    <a:pt x="202390" y="9297809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4821714" y="1168466"/>
              <a:ext cx="591185" cy="9595485"/>
            </a:xfrm>
            <a:custGeom>
              <a:avLst/>
              <a:gdLst/>
              <a:ahLst/>
              <a:cxnLst/>
              <a:rect l="l" t="t" r="r" b="b"/>
              <a:pathLst>
                <a:path w="591184" h="9595485">
                  <a:moveTo>
                    <a:pt x="0" y="29346"/>
                  </a:moveTo>
                  <a:lnTo>
                    <a:pt x="590979" y="29346"/>
                  </a:lnTo>
                </a:path>
                <a:path w="591184" h="9595485">
                  <a:moveTo>
                    <a:pt x="0" y="9565976"/>
                  </a:moveTo>
                  <a:lnTo>
                    <a:pt x="590979" y="9565976"/>
                  </a:lnTo>
                </a:path>
                <a:path w="591184" h="9595485">
                  <a:moveTo>
                    <a:pt x="555561" y="29346"/>
                  </a:moveTo>
                  <a:lnTo>
                    <a:pt x="555561" y="9565976"/>
                  </a:lnTo>
                </a:path>
                <a:path w="591184" h="9595485">
                  <a:moveTo>
                    <a:pt x="585919" y="59705"/>
                  </a:moveTo>
                  <a:lnTo>
                    <a:pt x="526214" y="0"/>
                  </a:lnTo>
                </a:path>
                <a:path w="591184" h="9595485">
                  <a:moveTo>
                    <a:pt x="526214" y="9535617"/>
                  </a:moveTo>
                  <a:lnTo>
                    <a:pt x="585919" y="9595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00" name="object 4600"/>
          <p:cNvSpPr txBox="1"/>
          <p:nvPr/>
        </p:nvSpPr>
        <p:spPr>
          <a:xfrm>
            <a:off x="15288352" y="5854793"/>
            <a:ext cx="109220" cy="2222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dirty="0">
                <a:latin typeface="Cambria"/>
                <a:cs typeface="Cambria"/>
              </a:rPr>
              <a:t>10000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01" name="object 4601"/>
          <p:cNvSpPr/>
          <p:nvPr/>
        </p:nvSpPr>
        <p:spPr>
          <a:xfrm>
            <a:off x="14809570" y="12939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object 4602"/>
          <p:cNvSpPr/>
          <p:nvPr/>
        </p:nvSpPr>
        <p:spPr>
          <a:xfrm>
            <a:off x="14524200" y="1197812"/>
            <a:ext cx="748030" cy="286385"/>
          </a:xfrm>
          <a:custGeom>
            <a:avLst/>
            <a:gdLst/>
            <a:ahLst/>
            <a:cxnLst/>
            <a:rect l="l" t="t" r="r" b="b"/>
            <a:pathLst>
              <a:path w="748030" h="286384">
                <a:moveTo>
                  <a:pt x="285370" y="0"/>
                </a:moveTo>
                <a:lnTo>
                  <a:pt x="285370" y="47561"/>
                </a:lnTo>
              </a:path>
              <a:path w="748030" h="286384">
                <a:moveTo>
                  <a:pt x="285370" y="238820"/>
                </a:moveTo>
                <a:lnTo>
                  <a:pt x="285370" y="286382"/>
                </a:lnTo>
              </a:path>
              <a:path w="748030" h="286384">
                <a:moveTo>
                  <a:pt x="285370" y="286382"/>
                </a:moveTo>
                <a:lnTo>
                  <a:pt x="262095" y="252987"/>
                </a:lnTo>
                <a:lnTo>
                  <a:pt x="237808" y="286382"/>
                </a:lnTo>
                <a:lnTo>
                  <a:pt x="214533" y="252987"/>
                </a:lnTo>
                <a:lnTo>
                  <a:pt x="190246" y="286382"/>
                </a:lnTo>
                <a:lnTo>
                  <a:pt x="166971" y="252987"/>
                </a:lnTo>
                <a:lnTo>
                  <a:pt x="142685" y="286382"/>
                </a:lnTo>
                <a:lnTo>
                  <a:pt x="118398" y="252987"/>
                </a:lnTo>
                <a:lnTo>
                  <a:pt x="95123" y="286382"/>
                </a:lnTo>
                <a:lnTo>
                  <a:pt x="70836" y="252987"/>
                </a:lnTo>
                <a:lnTo>
                  <a:pt x="47561" y="286382"/>
                </a:lnTo>
                <a:lnTo>
                  <a:pt x="23274" y="252987"/>
                </a:lnTo>
                <a:lnTo>
                  <a:pt x="0" y="286382"/>
                </a:lnTo>
              </a:path>
              <a:path w="748030" h="286384">
                <a:moveTo>
                  <a:pt x="583895" y="0"/>
                </a:moveTo>
                <a:lnTo>
                  <a:pt x="747832" y="0"/>
                </a:lnTo>
              </a:path>
              <a:path w="748030" h="286384">
                <a:moveTo>
                  <a:pt x="571752" y="286382"/>
                </a:moveTo>
                <a:lnTo>
                  <a:pt x="747832" y="286382"/>
                </a:lnTo>
              </a:path>
              <a:path w="748030" h="286384">
                <a:moveTo>
                  <a:pt x="712413" y="0"/>
                </a:moveTo>
                <a:lnTo>
                  <a:pt x="712413" y="2863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object 4603"/>
          <p:cNvSpPr txBox="1"/>
          <p:nvPr/>
        </p:nvSpPr>
        <p:spPr>
          <a:xfrm>
            <a:off x="15147690" y="1266345"/>
            <a:ext cx="109220" cy="151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dirty="0">
                <a:latin typeface="Cambria"/>
                <a:cs typeface="Cambria"/>
              </a:rPr>
              <a:t>300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04" name="object 4604"/>
          <p:cNvSpPr/>
          <p:nvPr/>
        </p:nvSpPr>
        <p:spPr>
          <a:xfrm>
            <a:off x="14524200" y="12939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object 4605"/>
          <p:cNvSpPr/>
          <p:nvPr/>
        </p:nvSpPr>
        <p:spPr>
          <a:xfrm>
            <a:off x="14090073" y="1073342"/>
            <a:ext cx="1176020" cy="707390"/>
          </a:xfrm>
          <a:custGeom>
            <a:avLst/>
            <a:gdLst/>
            <a:ahLst/>
            <a:cxnLst/>
            <a:rect l="l" t="t" r="r" b="b"/>
            <a:pathLst>
              <a:path w="1176019" h="707389">
                <a:moveTo>
                  <a:pt x="1175887" y="154828"/>
                </a:moveTo>
                <a:lnTo>
                  <a:pt x="1116182" y="95123"/>
                </a:lnTo>
              </a:path>
              <a:path w="1176019" h="707389">
                <a:moveTo>
                  <a:pt x="1116182" y="381505"/>
                </a:moveTo>
                <a:lnTo>
                  <a:pt x="1175887" y="441210"/>
                </a:lnTo>
              </a:path>
              <a:path w="1176019" h="707389">
                <a:moveTo>
                  <a:pt x="434127" y="124470"/>
                </a:moveTo>
                <a:lnTo>
                  <a:pt x="434127" y="172031"/>
                </a:lnTo>
              </a:path>
              <a:path w="1176019" h="707389">
                <a:moveTo>
                  <a:pt x="434127" y="363290"/>
                </a:moveTo>
                <a:lnTo>
                  <a:pt x="434127" y="410852"/>
                </a:lnTo>
              </a:path>
              <a:path w="1176019" h="707389">
                <a:moveTo>
                  <a:pt x="1005879" y="29346"/>
                </a:moveTo>
                <a:lnTo>
                  <a:pt x="147744" y="29346"/>
                </a:lnTo>
              </a:path>
              <a:path w="1176019" h="707389">
                <a:moveTo>
                  <a:pt x="1005879" y="410852"/>
                </a:moveTo>
                <a:lnTo>
                  <a:pt x="719497" y="410852"/>
                </a:lnTo>
              </a:path>
              <a:path w="1176019" h="707389">
                <a:moveTo>
                  <a:pt x="434127" y="410852"/>
                </a:moveTo>
                <a:lnTo>
                  <a:pt x="147744" y="410852"/>
                </a:lnTo>
              </a:path>
              <a:path w="1176019" h="707389">
                <a:moveTo>
                  <a:pt x="1005879" y="505975"/>
                </a:moveTo>
                <a:lnTo>
                  <a:pt x="719497" y="505975"/>
                </a:lnTo>
              </a:path>
              <a:path w="1176019" h="707389">
                <a:moveTo>
                  <a:pt x="434127" y="505975"/>
                </a:moveTo>
                <a:lnTo>
                  <a:pt x="147744" y="505975"/>
                </a:lnTo>
              </a:path>
              <a:path w="1176019" h="707389">
                <a:moveTo>
                  <a:pt x="1005879" y="15179"/>
                </a:moveTo>
                <a:lnTo>
                  <a:pt x="1005879" y="29346"/>
                </a:lnTo>
                <a:lnTo>
                  <a:pt x="1005879" y="256023"/>
                </a:lnTo>
                <a:lnTo>
                  <a:pt x="1030166" y="262095"/>
                </a:lnTo>
                <a:lnTo>
                  <a:pt x="982604" y="274238"/>
                </a:lnTo>
                <a:lnTo>
                  <a:pt x="1005879" y="279298"/>
                </a:lnTo>
                <a:lnTo>
                  <a:pt x="1005879" y="505975"/>
                </a:lnTo>
                <a:lnTo>
                  <a:pt x="1005879" y="520143"/>
                </a:lnTo>
              </a:path>
              <a:path w="1176019" h="707389">
                <a:moveTo>
                  <a:pt x="147744" y="15179"/>
                </a:moveTo>
                <a:lnTo>
                  <a:pt x="147744" y="29346"/>
                </a:lnTo>
                <a:lnTo>
                  <a:pt x="147744" y="256023"/>
                </a:lnTo>
                <a:lnTo>
                  <a:pt x="171019" y="262095"/>
                </a:lnTo>
                <a:lnTo>
                  <a:pt x="123458" y="274238"/>
                </a:lnTo>
                <a:lnTo>
                  <a:pt x="147744" y="279298"/>
                </a:lnTo>
                <a:lnTo>
                  <a:pt x="147744" y="505975"/>
                </a:lnTo>
                <a:lnTo>
                  <a:pt x="147744" y="520143"/>
                </a:lnTo>
              </a:path>
              <a:path w="1176019" h="707389">
                <a:moveTo>
                  <a:pt x="135601" y="29346"/>
                </a:moveTo>
                <a:lnTo>
                  <a:pt x="0" y="29346"/>
                </a:lnTo>
              </a:path>
              <a:path w="1176019" h="707389">
                <a:moveTo>
                  <a:pt x="135601" y="410852"/>
                </a:moveTo>
                <a:lnTo>
                  <a:pt x="0" y="410852"/>
                </a:lnTo>
              </a:path>
              <a:path w="1176019" h="707389">
                <a:moveTo>
                  <a:pt x="35418" y="29346"/>
                </a:moveTo>
                <a:lnTo>
                  <a:pt x="35418" y="410852"/>
                </a:lnTo>
              </a:path>
              <a:path w="1176019" h="707389">
                <a:moveTo>
                  <a:pt x="64764" y="59705"/>
                </a:moveTo>
                <a:lnTo>
                  <a:pt x="5059" y="0"/>
                </a:lnTo>
              </a:path>
              <a:path w="1176019" h="707389">
                <a:moveTo>
                  <a:pt x="5059" y="381505"/>
                </a:moveTo>
                <a:lnTo>
                  <a:pt x="64764" y="441210"/>
                </a:lnTo>
              </a:path>
              <a:path w="1176019" h="707389">
                <a:moveTo>
                  <a:pt x="135601" y="410852"/>
                </a:moveTo>
                <a:lnTo>
                  <a:pt x="0" y="410852"/>
                </a:lnTo>
              </a:path>
              <a:path w="1176019" h="707389">
                <a:moveTo>
                  <a:pt x="135601" y="505975"/>
                </a:moveTo>
                <a:lnTo>
                  <a:pt x="0" y="505975"/>
                </a:lnTo>
              </a:path>
              <a:path w="1176019" h="707389">
                <a:moveTo>
                  <a:pt x="35418" y="410852"/>
                </a:moveTo>
                <a:lnTo>
                  <a:pt x="35418" y="505975"/>
                </a:lnTo>
                <a:lnTo>
                  <a:pt x="35418" y="70735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object 4606"/>
          <p:cNvSpPr txBox="1"/>
          <p:nvPr/>
        </p:nvSpPr>
        <p:spPr>
          <a:xfrm>
            <a:off x="14036568" y="1648617"/>
            <a:ext cx="109220" cy="1390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dirty="0">
                <a:latin typeface="Cambria"/>
                <a:cs typeface="Cambria"/>
              </a:rPr>
              <a:t>100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07" name="object 4607"/>
          <p:cNvSpPr/>
          <p:nvPr/>
        </p:nvSpPr>
        <p:spPr>
          <a:xfrm>
            <a:off x="13962567" y="1073342"/>
            <a:ext cx="192405" cy="536575"/>
          </a:xfrm>
          <a:custGeom>
            <a:avLst/>
            <a:gdLst/>
            <a:ahLst/>
            <a:cxnLst/>
            <a:rect l="l" t="t" r="r" b="b"/>
            <a:pathLst>
              <a:path w="192405" h="536575">
                <a:moveTo>
                  <a:pt x="192270" y="441210"/>
                </a:moveTo>
                <a:lnTo>
                  <a:pt x="132565" y="381505"/>
                </a:lnTo>
              </a:path>
              <a:path w="192405" h="536575">
                <a:moveTo>
                  <a:pt x="132565" y="476629"/>
                </a:moveTo>
                <a:lnTo>
                  <a:pt x="192270" y="536334"/>
                </a:lnTo>
              </a:path>
              <a:path w="192405" h="536575">
                <a:moveTo>
                  <a:pt x="150780" y="29346"/>
                </a:moveTo>
                <a:lnTo>
                  <a:pt x="0" y="29346"/>
                </a:lnTo>
              </a:path>
              <a:path w="192405" h="536575">
                <a:moveTo>
                  <a:pt x="150780" y="505975"/>
                </a:moveTo>
                <a:lnTo>
                  <a:pt x="0" y="505975"/>
                </a:lnTo>
              </a:path>
              <a:path w="192405" h="536575">
                <a:moveTo>
                  <a:pt x="35418" y="29346"/>
                </a:moveTo>
                <a:lnTo>
                  <a:pt x="35418" y="505975"/>
                </a:lnTo>
              </a:path>
              <a:path w="192405" h="536575">
                <a:moveTo>
                  <a:pt x="64764" y="59705"/>
                </a:moveTo>
                <a:lnTo>
                  <a:pt x="5059" y="0"/>
                </a:lnTo>
              </a:path>
              <a:path w="192405" h="536575">
                <a:moveTo>
                  <a:pt x="5059" y="476629"/>
                </a:moveTo>
                <a:lnTo>
                  <a:pt x="64764" y="5363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object 4608"/>
          <p:cNvSpPr txBox="1"/>
          <p:nvPr/>
        </p:nvSpPr>
        <p:spPr>
          <a:xfrm>
            <a:off x="13909062" y="1214983"/>
            <a:ext cx="236220" cy="2025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35" dirty="0">
                <a:latin typeface="Cambria"/>
                <a:cs typeface="Cambria"/>
              </a:rPr>
              <a:t>500</a:t>
            </a:r>
            <a:endParaRPr sz="650">
              <a:latin typeface="Cambria"/>
              <a:cs typeface="Cambria"/>
            </a:endParaRPr>
          </a:p>
          <a:p>
            <a:pPr marL="57785">
              <a:lnSpc>
                <a:spcPct val="100000"/>
              </a:lnSpc>
              <a:spcBef>
                <a:spcPts val="220"/>
              </a:spcBef>
            </a:pPr>
            <a:r>
              <a:rPr sz="650" spc="-5" dirty="0">
                <a:latin typeface="Cambria"/>
                <a:cs typeface="Cambria"/>
              </a:rPr>
              <a:t>400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4609" name="object 4609"/>
          <p:cNvPicPr/>
          <p:nvPr/>
        </p:nvPicPr>
        <p:blipFill>
          <a:blip r:embed="rId57" cstate="print"/>
          <a:stretch>
            <a:fillRect/>
          </a:stretch>
        </p:blipFill>
        <p:spPr>
          <a:xfrm>
            <a:off x="14180136" y="3384639"/>
            <a:ext cx="237809" cy="243880"/>
          </a:xfrm>
          <a:prstGeom prst="rect">
            <a:avLst/>
          </a:prstGeom>
        </p:spPr>
      </p:pic>
      <p:sp>
        <p:nvSpPr>
          <p:cNvPr id="4610" name="object 4610"/>
          <p:cNvSpPr txBox="1"/>
          <p:nvPr/>
        </p:nvSpPr>
        <p:spPr>
          <a:xfrm>
            <a:off x="14106720" y="3494135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</p:txBody>
      </p:sp>
      <p:pic>
        <p:nvPicPr>
          <p:cNvPr id="4611" name="object 4611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14996780" y="3384639"/>
            <a:ext cx="238821" cy="243880"/>
          </a:xfrm>
          <a:prstGeom prst="rect">
            <a:avLst/>
          </a:prstGeom>
        </p:spPr>
      </p:pic>
      <p:sp>
        <p:nvSpPr>
          <p:cNvPr id="4612" name="object 4612"/>
          <p:cNvSpPr txBox="1"/>
          <p:nvPr/>
        </p:nvSpPr>
        <p:spPr>
          <a:xfrm>
            <a:off x="15207722" y="3494135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613" name="object 4613"/>
          <p:cNvSpPr/>
          <p:nvPr/>
        </p:nvSpPr>
        <p:spPr>
          <a:xfrm>
            <a:off x="13962567" y="1549971"/>
            <a:ext cx="549910" cy="9023985"/>
          </a:xfrm>
          <a:custGeom>
            <a:avLst/>
            <a:gdLst/>
            <a:ahLst/>
            <a:cxnLst/>
            <a:rect l="l" t="t" r="r" b="b"/>
            <a:pathLst>
              <a:path w="549909" h="9023985">
                <a:moveTo>
                  <a:pt x="549489" y="29346"/>
                </a:moveTo>
                <a:lnTo>
                  <a:pt x="0" y="29346"/>
                </a:lnTo>
              </a:path>
              <a:path w="549909" h="9023985">
                <a:moveTo>
                  <a:pt x="549489" y="8993211"/>
                </a:moveTo>
                <a:lnTo>
                  <a:pt x="0" y="8993211"/>
                </a:lnTo>
              </a:path>
              <a:path w="549909" h="9023985">
                <a:moveTo>
                  <a:pt x="35418" y="29346"/>
                </a:moveTo>
                <a:lnTo>
                  <a:pt x="35418" y="8993211"/>
                </a:lnTo>
              </a:path>
              <a:path w="549909" h="9023985">
                <a:moveTo>
                  <a:pt x="64764" y="59705"/>
                </a:moveTo>
                <a:lnTo>
                  <a:pt x="5059" y="0"/>
                </a:lnTo>
              </a:path>
              <a:path w="549909" h="9023985">
                <a:moveTo>
                  <a:pt x="5059" y="8963865"/>
                </a:moveTo>
                <a:lnTo>
                  <a:pt x="64764" y="90235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object 4614"/>
          <p:cNvSpPr txBox="1"/>
          <p:nvPr/>
        </p:nvSpPr>
        <p:spPr>
          <a:xfrm>
            <a:off x="13909062" y="5813827"/>
            <a:ext cx="109220" cy="4959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25" dirty="0">
                <a:latin typeface="Cambria"/>
                <a:cs typeface="Cambria"/>
              </a:rPr>
              <a:t>47х200=9400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4615" name="object 4615"/>
          <p:cNvGrpSpPr/>
          <p:nvPr/>
        </p:nvGrpSpPr>
        <p:grpSpPr>
          <a:xfrm>
            <a:off x="14305619" y="10731267"/>
            <a:ext cx="721995" cy="1628775"/>
            <a:chOff x="14305619" y="10731267"/>
            <a:chExt cx="721995" cy="1628775"/>
          </a:xfrm>
        </p:grpSpPr>
        <p:sp>
          <p:nvSpPr>
            <p:cNvPr id="4616" name="object 4616"/>
            <p:cNvSpPr/>
            <p:nvPr/>
          </p:nvSpPr>
          <p:spPr>
            <a:xfrm>
              <a:off x="14524201" y="10734442"/>
              <a:ext cx="285750" cy="190500"/>
            </a:xfrm>
            <a:custGeom>
              <a:avLst/>
              <a:gdLst/>
              <a:ahLst/>
              <a:cxnLst/>
              <a:rect l="l" t="t" r="r" b="b"/>
              <a:pathLst>
                <a:path w="285750" h="190500">
                  <a:moveTo>
                    <a:pt x="285370" y="0"/>
                  </a:moveTo>
                  <a:lnTo>
                    <a:pt x="142685" y="19024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17" name="object 4617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4305619" y="11485310"/>
              <a:ext cx="721521" cy="722533"/>
            </a:xfrm>
            <a:prstGeom prst="rect">
              <a:avLst/>
            </a:prstGeom>
          </p:spPr>
        </p:pic>
        <p:sp>
          <p:nvSpPr>
            <p:cNvPr id="4618" name="object 4618"/>
            <p:cNvSpPr/>
            <p:nvPr/>
          </p:nvSpPr>
          <p:spPr>
            <a:xfrm>
              <a:off x="14397707" y="12216951"/>
              <a:ext cx="537845" cy="139700"/>
            </a:xfrm>
            <a:custGeom>
              <a:avLst/>
              <a:gdLst/>
              <a:ahLst/>
              <a:cxnLst/>
              <a:rect l="l" t="t" r="r" b="b"/>
              <a:pathLst>
                <a:path w="537844" h="139700">
                  <a:moveTo>
                    <a:pt x="30358" y="0"/>
                  </a:moveTo>
                  <a:lnTo>
                    <a:pt x="30358" y="139649"/>
                  </a:lnTo>
                </a:path>
                <a:path w="537844" h="139700">
                  <a:moveTo>
                    <a:pt x="507999" y="0"/>
                  </a:moveTo>
                  <a:lnTo>
                    <a:pt x="507999" y="139649"/>
                  </a:lnTo>
                </a:path>
                <a:path w="537844" h="139700">
                  <a:moveTo>
                    <a:pt x="30358" y="103219"/>
                  </a:moveTo>
                  <a:lnTo>
                    <a:pt x="507999" y="103219"/>
                  </a:lnTo>
                </a:path>
                <a:path w="537844" h="139700">
                  <a:moveTo>
                    <a:pt x="59705" y="73872"/>
                  </a:moveTo>
                  <a:lnTo>
                    <a:pt x="0" y="133577"/>
                  </a:lnTo>
                </a:path>
                <a:path w="537844" h="139700">
                  <a:moveTo>
                    <a:pt x="477641" y="133577"/>
                  </a:moveTo>
                  <a:lnTo>
                    <a:pt x="537346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19" name="object 4619"/>
          <p:cNvSpPr txBox="1"/>
          <p:nvPr/>
        </p:nvSpPr>
        <p:spPr>
          <a:xfrm>
            <a:off x="14591444" y="12212935"/>
            <a:ext cx="1511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200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20" name="object 4620"/>
          <p:cNvSpPr/>
          <p:nvPr/>
        </p:nvSpPr>
        <p:spPr>
          <a:xfrm>
            <a:off x="14905705" y="12216951"/>
            <a:ext cx="118745" cy="139700"/>
          </a:xfrm>
          <a:custGeom>
            <a:avLst/>
            <a:gdLst/>
            <a:ahLst/>
            <a:cxnLst/>
            <a:rect l="l" t="t" r="r" b="b"/>
            <a:pathLst>
              <a:path w="118744" h="139700">
                <a:moveTo>
                  <a:pt x="118398" y="0"/>
                </a:moveTo>
                <a:lnTo>
                  <a:pt x="118398" y="139649"/>
                </a:lnTo>
              </a:path>
              <a:path w="118744" h="139700">
                <a:moveTo>
                  <a:pt x="0" y="0"/>
                </a:moveTo>
                <a:lnTo>
                  <a:pt x="0" y="139649"/>
                </a:lnTo>
              </a:path>
              <a:path w="118744" h="139700">
                <a:moveTo>
                  <a:pt x="118398" y="103219"/>
                </a:moveTo>
                <a:lnTo>
                  <a:pt x="0" y="1032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object 4621"/>
          <p:cNvSpPr txBox="1"/>
          <p:nvPr/>
        </p:nvSpPr>
        <p:spPr>
          <a:xfrm>
            <a:off x="14910209" y="12212935"/>
            <a:ext cx="1092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50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22" name="object 4622"/>
          <p:cNvSpPr/>
          <p:nvPr/>
        </p:nvSpPr>
        <p:spPr>
          <a:xfrm>
            <a:off x="14308655" y="12216951"/>
            <a:ext cx="746125" cy="139700"/>
          </a:xfrm>
          <a:custGeom>
            <a:avLst/>
            <a:gdLst/>
            <a:ahLst/>
            <a:cxnLst/>
            <a:rect l="l" t="t" r="r" b="b"/>
            <a:pathLst>
              <a:path w="746125" h="139700">
                <a:moveTo>
                  <a:pt x="686103" y="133577"/>
                </a:moveTo>
                <a:lnTo>
                  <a:pt x="745808" y="73872"/>
                </a:lnTo>
              </a:path>
              <a:path w="746125" h="139700">
                <a:moveTo>
                  <a:pt x="626397" y="73872"/>
                </a:moveTo>
                <a:lnTo>
                  <a:pt x="566692" y="133577"/>
                </a:lnTo>
              </a:path>
              <a:path w="746125" h="139700">
                <a:moveTo>
                  <a:pt x="0" y="0"/>
                </a:moveTo>
                <a:lnTo>
                  <a:pt x="0" y="139649"/>
                </a:lnTo>
              </a:path>
              <a:path w="746125" h="139700">
                <a:moveTo>
                  <a:pt x="119410" y="0"/>
                </a:moveTo>
                <a:lnTo>
                  <a:pt x="119410" y="139649"/>
                </a:lnTo>
              </a:path>
              <a:path w="746125" h="139700">
                <a:moveTo>
                  <a:pt x="0" y="103219"/>
                </a:moveTo>
                <a:lnTo>
                  <a:pt x="119410" y="1032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object 4623"/>
          <p:cNvSpPr txBox="1"/>
          <p:nvPr/>
        </p:nvSpPr>
        <p:spPr>
          <a:xfrm>
            <a:off x="14314169" y="12212935"/>
            <a:ext cx="10922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50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24" name="object 4624"/>
          <p:cNvSpPr/>
          <p:nvPr/>
        </p:nvSpPr>
        <p:spPr>
          <a:xfrm>
            <a:off x="14278295" y="12290823"/>
            <a:ext cx="776605" cy="180340"/>
          </a:xfrm>
          <a:custGeom>
            <a:avLst/>
            <a:gdLst/>
            <a:ahLst/>
            <a:cxnLst/>
            <a:rect l="l" t="t" r="r" b="b"/>
            <a:pathLst>
              <a:path w="776605" h="180340">
                <a:moveTo>
                  <a:pt x="59705" y="0"/>
                </a:moveTo>
                <a:lnTo>
                  <a:pt x="0" y="59705"/>
                </a:lnTo>
              </a:path>
              <a:path w="776605" h="180340">
                <a:moveTo>
                  <a:pt x="119410" y="59705"/>
                </a:moveTo>
                <a:lnTo>
                  <a:pt x="179115" y="0"/>
                </a:lnTo>
              </a:path>
              <a:path w="776605" h="180340">
                <a:moveTo>
                  <a:pt x="745808" y="41490"/>
                </a:moveTo>
                <a:lnTo>
                  <a:pt x="745808" y="180127"/>
                </a:lnTo>
              </a:path>
              <a:path w="776605" h="180340">
                <a:moveTo>
                  <a:pt x="30358" y="41490"/>
                </a:moveTo>
                <a:lnTo>
                  <a:pt x="30358" y="180127"/>
                </a:lnTo>
              </a:path>
              <a:path w="776605" h="180340">
                <a:moveTo>
                  <a:pt x="745808" y="144709"/>
                </a:moveTo>
                <a:lnTo>
                  <a:pt x="30358" y="144709"/>
                </a:lnTo>
              </a:path>
              <a:path w="776605" h="180340">
                <a:moveTo>
                  <a:pt x="716461" y="174055"/>
                </a:moveTo>
                <a:lnTo>
                  <a:pt x="776166" y="114350"/>
                </a:lnTo>
              </a:path>
              <a:path w="776605" h="180340">
                <a:moveTo>
                  <a:pt x="59705" y="114350"/>
                </a:moveTo>
                <a:lnTo>
                  <a:pt x="0" y="1740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object 4625"/>
          <p:cNvSpPr txBox="1"/>
          <p:nvPr/>
        </p:nvSpPr>
        <p:spPr>
          <a:xfrm>
            <a:off x="14591444" y="12327286"/>
            <a:ext cx="1511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300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26" name="object 4626"/>
          <p:cNvSpPr/>
          <p:nvPr/>
        </p:nvSpPr>
        <p:spPr>
          <a:xfrm>
            <a:off x="15036248" y="11488346"/>
            <a:ext cx="146050" cy="628015"/>
          </a:xfrm>
          <a:custGeom>
            <a:avLst/>
            <a:gdLst/>
            <a:ahLst/>
            <a:cxnLst/>
            <a:rect l="l" t="t" r="r" b="b"/>
            <a:pathLst>
              <a:path w="146050" h="628015">
                <a:moveTo>
                  <a:pt x="0" y="119410"/>
                </a:moveTo>
                <a:lnTo>
                  <a:pt x="145720" y="119410"/>
                </a:lnTo>
              </a:path>
              <a:path w="146050" h="628015">
                <a:moveTo>
                  <a:pt x="0" y="597051"/>
                </a:moveTo>
                <a:lnTo>
                  <a:pt x="145720" y="597051"/>
                </a:lnTo>
              </a:path>
              <a:path w="146050" h="628015">
                <a:moveTo>
                  <a:pt x="110302" y="119410"/>
                </a:moveTo>
                <a:lnTo>
                  <a:pt x="110302" y="597051"/>
                </a:lnTo>
              </a:path>
              <a:path w="146050" h="628015">
                <a:moveTo>
                  <a:pt x="140661" y="149768"/>
                </a:moveTo>
                <a:lnTo>
                  <a:pt x="80956" y="90063"/>
                </a:lnTo>
              </a:path>
              <a:path w="146050" h="628015">
                <a:moveTo>
                  <a:pt x="80956" y="567704"/>
                </a:moveTo>
                <a:lnTo>
                  <a:pt x="140661" y="627409"/>
                </a:lnTo>
              </a:path>
              <a:path w="146050" h="628015">
                <a:moveTo>
                  <a:pt x="0" y="0"/>
                </a:moveTo>
                <a:lnTo>
                  <a:pt x="145720" y="0"/>
                </a:lnTo>
              </a:path>
              <a:path w="146050" h="628015">
                <a:moveTo>
                  <a:pt x="0" y="119410"/>
                </a:moveTo>
                <a:lnTo>
                  <a:pt x="145720" y="119410"/>
                </a:lnTo>
              </a:path>
              <a:path w="146050" h="628015">
                <a:moveTo>
                  <a:pt x="110302" y="0"/>
                </a:moveTo>
                <a:lnTo>
                  <a:pt x="110302" y="11941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object 4627"/>
          <p:cNvSpPr txBox="1"/>
          <p:nvPr/>
        </p:nvSpPr>
        <p:spPr>
          <a:xfrm>
            <a:off x="15057550" y="11494283"/>
            <a:ext cx="109220" cy="1092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dirty="0">
                <a:latin typeface="Cambria"/>
                <a:cs typeface="Cambria"/>
              </a:rPr>
              <a:t>50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28" name="object 4628"/>
          <p:cNvSpPr/>
          <p:nvPr/>
        </p:nvSpPr>
        <p:spPr>
          <a:xfrm>
            <a:off x="15036248" y="11458999"/>
            <a:ext cx="146050" cy="746125"/>
          </a:xfrm>
          <a:custGeom>
            <a:avLst/>
            <a:gdLst/>
            <a:ahLst/>
            <a:cxnLst/>
            <a:rect l="l" t="t" r="r" b="b"/>
            <a:pathLst>
              <a:path w="146050" h="746125">
                <a:moveTo>
                  <a:pt x="140661" y="59705"/>
                </a:moveTo>
                <a:lnTo>
                  <a:pt x="80956" y="0"/>
                </a:lnTo>
              </a:path>
              <a:path w="146050" h="746125">
                <a:moveTo>
                  <a:pt x="80956" y="119410"/>
                </a:moveTo>
                <a:lnTo>
                  <a:pt x="140661" y="179115"/>
                </a:lnTo>
              </a:path>
              <a:path w="146050" h="746125">
                <a:moveTo>
                  <a:pt x="0" y="626397"/>
                </a:moveTo>
                <a:lnTo>
                  <a:pt x="145720" y="626397"/>
                </a:lnTo>
              </a:path>
              <a:path w="146050" h="746125">
                <a:moveTo>
                  <a:pt x="0" y="745808"/>
                </a:moveTo>
                <a:lnTo>
                  <a:pt x="145720" y="745808"/>
                </a:lnTo>
              </a:path>
              <a:path w="146050" h="746125">
                <a:moveTo>
                  <a:pt x="110302" y="626397"/>
                </a:moveTo>
                <a:lnTo>
                  <a:pt x="110302" y="74580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object 4629"/>
          <p:cNvSpPr txBox="1"/>
          <p:nvPr/>
        </p:nvSpPr>
        <p:spPr>
          <a:xfrm>
            <a:off x="15057550" y="12090323"/>
            <a:ext cx="109220" cy="1092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dirty="0">
                <a:latin typeface="Cambria"/>
                <a:cs typeface="Cambria"/>
              </a:rPr>
              <a:t>50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30" name="object 4630"/>
          <p:cNvSpPr/>
          <p:nvPr/>
        </p:nvSpPr>
        <p:spPr>
          <a:xfrm>
            <a:off x="15117204" y="11458999"/>
            <a:ext cx="194310" cy="775335"/>
          </a:xfrm>
          <a:custGeom>
            <a:avLst/>
            <a:gdLst/>
            <a:ahLst/>
            <a:cxnLst/>
            <a:rect l="l" t="t" r="r" b="b"/>
            <a:pathLst>
              <a:path w="194309" h="775334">
                <a:moveTo>
                  <a:pt x="59705" y="656756"/>
                </a:moveTo>
                <a:lnTo>
                  <a:pt x="0" y="597051"/>
                </a:lnTo>
              </a:path>
              <a:path w="194309" h="775334">
                <a:moveTo>
                  <a:pt x="0" y="716461"/>
                </a:moveTo>
                <a:lnTo>
                  <a:pt x="59705" y="775154"/>
                </a:lnTo>
              </a:path>
              <a:path w="194309" h="775334">
                <a:moveTo>
                  <a:pt x="41490" y="29346"/>
                </a:moveTo>
                <a:lnTo>
                  <a:pt x="194294" y="29346"/>
                </a:lnTo>
              </a:path>
              <a:path w="194309" h="775334">
                <a:moveTo>
                  <a:pt x="41490" y="745808"/>
                </a:moveTo>
                <a:lnTo>
                  <a:pt x="194294" y="745808"/>
                </a:lnTo>
              </a:path>
              <a:path w="194309" h="775334">
                <a:moveTo>
                  <a:pt x="158876" y="29346"/>
                </a:moveTo>
                <a:lnTo>
                  <a:pt x="158876" y="745808"/>
                </a:lnTo>
              </a:path>
              <a:path w="194309" h="775334">
                <a:moveTo>
                  <a:pt x="189234" y="59705"/>
                </a:moveTo>
                <a:lnTo>
                  <a:pt x="129529" y="0"/>
                </a:lnTo>
              </a:path>
              <a:path w="194309" h="775334">
                <a:moveTo>
                  <a:pt x="129529" y="716461"/>
                </a:moveTo>
                <a:lnTo>
                  <a:pt x="189234" y="77515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object 4631"/>
          <p:cNvSpPr txBox="1"/>
          <p:nvPr/>
        </p:nvSpPr>
        <p:spPr>
          <a:xfrm>
            <a:off x="15057550" y="11771263"/>
            <a:ext cx="238760" cy="151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dirty="0">
                <a:latin typeface="Cambria"/>
                <a:cs typeface="Cambria"/>
              </a:rPr>
              <a:t>200</a:t>
            </a:r>
            <a:endParaRPr sz="6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sz="650" dirty="0">
                <a:latin typeface="Cambria"/>
                <a:cs typeface="Cambria"/>
              </a:rPr>
              <a:t>300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4632" name="object 4632"/>
          <p:cNvGrpSpPr/>
          <p:nvPr/>
        </p:nvGrpSpPr>
        <p:grpSpPr>
          <a:xfrm>
            <a:off x="15537898" y="12747947"/>
            <a:ext cx="4424045" cy="1324610"/>
            <a:chOff x="15537898" y="12747947"/>
            <a:chExt cx="4424045" cy="1324610"/>
          </a:xfrm>
        </p:grpSpPr>
        <p:sp>
          <p:nvSpPr>
            <p:cNvPr id="4633" name="object 4633"/>
            <p:cNvSpPr/>
            <p:nvPr/>
          </p:nvSpPr>
          <p:spPr>
            <a:xfrm>
              <a:off x="15544248" y="12754297"/>
              <a:ext cx="4411345" cy="1311910"/>
            </a:xfrm>
            <a:custGeom>
              <a:avLst/>
              <a:gdLst/>
              <a:ahLst/>
              <a:cxnLst/>
              <a:rect l="l" t="t" r="r" b="b"/>
              <a:pathLst>
                <a:path w="4411344" h="1311909">
                  <a:moveTo>
                    <a:pt x="4411096" y="1311488"/>
                  </a:moveTo>
                  <a:lnTo>
                    <a:pt x="4411096" y="0"/>
                  </a:lnTo>
                  <a:lnTo>
                    <a:pt x="0" y="0"/>
                  </a:lnTo>
                  <a:lnTo>
                    <a:pt x="0" y="1311488"/>
                  </a:lnTo>
                </a:path>
                <a:path w="4411344" h="1311909">
                  <a:moveTo>
                    <a:pt x="476629" y="0"/>
                  </a:moveTo>
                  <a:lnTo>
                    <a:pt x="476629" y="1311488"/>
                  </a:lnTo>
                </a:path>
                <a:path w="4411344" h="1311909">
                  <a:moveTo>
                    <a:pt x="954270" y="0"/>
                  </a:moveTo>
                  <a:lnTo>
                    <a:pt x="954270" y="1311488"/>
                  </a:lnTo>
                </a:path>
                <a:path w="4411344" h="1311909">
                  <a:moveTo>
                    <a:pt x="1311488" y="0"/>
                  </a:moveTo>
                  <a:lnTo>
                    <a:pt x="1311488" y="1311488"/>
                  </a:lnTo>
                </a:path>
                <a:path w="4411344" h="1311909">
                  <a:moveTo>
                    <a:pt x="1550309" y="0"/>
                  </a:moveTo>
                  <a:lnTo>
                    <a:pt x="1550309" y="1311488"/>
                  </a:lnTo>
                </a:path>
                <a:path w="4411344" h="1311909">
                  <a:moveTo>
                    <a:pt x="0" y="119410"/>
                  </a:moveTo>
                  <a:lnTo>
                    <a:pt x="1550309" y="119410"/>
                  </a:lnTo>
                </a:path>
                <a:path w="4411344" h="1311909">
                  <a:moveTo>
                    <a:pt x="0" y="238820"/>
                  </a:moveTo>
                  <a:lnTo>
                    <a:pt x="4411096" y="238820"/>
                  </a:lnTo>
                </a:path>
                <a:path w="4411344" h="1311909">
                  <a:moveTo>
                    <a:pt x="0" y="357218"/>
                  </a:moveTo>
                  <a:lnTo>
                    <a:pt x="1550309" y="357218"/>
                  </a:lnTo>
                </a:path>
                <a:path w="4411344" h="1311909">
                  <a:moveTo>
                    <a:pt x="0" y="476629"/>
                  </a:moveTo>
                  <a:lnTo>
                    <a:pt x="1550309" y="476629"/>
                  </a:lnTo>
                </a:path>
                <a:path w="4411344" h="1311909">
                  <a:moveTo>
                    <a:pt x="0" y="596039"/>
                  </a:moveTo>
                  <a:lnTo>
                    <a:pt x="4411096" y="596039"/>
                  </a:lnTo>
                </a:path>
                <a:path w="4411344" h="1311909">
                  <a:moveTo>
                    <a:pt x="0" y="715449"/>
                  </a:moveTo>
                  <a:lnTo>
                    <a:pt x="1550309" y="71544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5544248" y="13589157"/>
              <a:ext cx="1550670" cy="0"/>
            </a:xfrm>
            <a:custGeom>
              <a:avLst/>
              <a:gdLst/>
              <a:ahLst/>
              <a:cxnLst/>
              <a:rect l="l" t="t" r="r" b="b"/>
              <a:pathLst>
                <a:path w="1550669">
                  <a:moveTo>
                    <a:pt x="0" y="0"/>
                  </a:moveTo>
                  <a:lnTo>
                    <a:pt x="155030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5544248" y="13707555"/>
              <a:ext cx="4411345" cy="239395"/>
            </a:xfrm>
            <a:custGeom>
              <a:avLst/>
              <a:gdLst/>
              <a:ahLst/>
              <a:cxnLst/>
              <a:rect l="l" t="t" r="r" b="b"/>
              <a:pathLst>
                <a:path w="4411344" h="239394">
                  <a:moveTo>
                    <a:pt x="0" y="0"/>
                  </a:moveTo>
                  <a:lnTo>
                    <a:pt x="4411096" y="0"/>
                  </a:lnTo>
                </a:path>
                <a:path w="4411344" h="239394">
                  <a:moveTo>
                    <a:pt x="0" y="238820"/>
                  </a:moveTo>
                  <a:lnTo>
                    <a:pt x="1550309" y="23882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15544248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5783068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38" name="object 4638"/>
          <p:cNvSpPr txBox="1"/>
          <p:nvPr/>
        </p:nvSpPr>
        <p:spPr>
          <a:xfrm>
            <a:off x="16044606" y="13228026"/>
            <a:ext cx="75184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0" dirty="0">
                <a:latin typeface="Cambria"/>
                <a:cs typeface="Cambria"/>
              </a:rPr>
              <a:t>Арк.</a:t>
            </a:r>
            <a:r>
              <a:rPr sz="650" spc="310" dirty="0">
                <a:latin typeface="Cambria"/>
                <a:cs typeface="Cambria"/>
              </a:rPr>
              <a:t> </a:t>
            </a:r>
            <a:r>
              <a:rPr sz="650" spc="-40" dirty="0">
                <a:latin typeface="Cambria"/>
                <a:cs typeface="Cambria"/>
              </a:rPr>
              <a:t>№док.</a:t>
            </a:r>
            <a:r>
              <a:rPr sz="650" spc="110" dirty="0">
                <a:latin typeface="Cambria"/>
                <a:cs typeface="Cambria"/>
              </a:rPr>
              <a:t>  </a:t>
            </a:r>
            <a:r>
              <a:rPr sz="650" spc="-45" dirty="0">
                <a:latin typeface="Cambria"/>
                <a:cs typeface="Cambria"/>
              </a:rPr>
              <a:t>Підпис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39" name="object 4639"/>
          <p:cNvSpPr txBox="1"/>
          <p:nvPr/>
        </p:nvSpPr>
        <p:spPr>
          <a:xfrm>
            <a:off x="16861251" y="13228026"/>
            <a:ext cx="2286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50" dirty="0">
                <a:latin typeface="Cambria"/>
                <a:cs typeface="Cambria"/>
              </a:rPr>
              <a:t>Дата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4640" name="object 4640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15544248" y="13347806"/>
            <a:ext cx="4411096" cy="717979"/>
          </a:xfrm>
          <a:prstGeom prst="rect">
            <a:avLst/>
          </a:prstGeom>
        </p:spPr>
      </p:pic>
      <p:sp>
        <p:nvSpPr>
          <p:cNvPr id="4641" name="object 4641"/>
          <p:cNvSpPr txBox="1"/>
          <p:nvPr/>
        </p:nvSpPr>
        <p:spPr>
          <a:xfrm>
            <a:off x="15539642" y="13209587"/>
            <a:ext cx="434975" cy="264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1435">
              <a:lnSpc>
                <a:spcPct val="120500"/>
              </a:lnSpc>
              <a:spcBef>
                <a:spcPts val="100"/>
              </a:spcBef>
            </a:pPr>
            <a:r>
              <a:rPr sz="650" spc="-20" dirty="0">
                <a:latin typeface="Cambria"/>
                <a:cs typeface="Cambria"/>
              </a:rPr>
              <a:t>Зм.      </a:t>
            </a:r>
            <a:r>
              <a:rPr sz="650" spc="-4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Кіл.  </a:t>
            </a:r>
            <a:r>
              <a:rPr sz="650" spc="-25" dirty="0">
                <a:latin typeface="Cambria"/>
                <a:cs typeface="Cambria"/>
              </a:rPr>
              <a:t>Виконав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42" name="object 4642"/>
          <p:cNvSpPr txBox="1"/>
          <p:nvPr/>
        </p:nvSpPr>
        <p:spPr>
          <a:xfrm>
            <a:off x="15538631" y="13467858"/>
            <a:ext cx="38290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Перевірив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43" name="object 4643"/>
          <p:cNvSpPr txBox="1"/>
          <p:nvPr/>
        </p:nvSpPr>
        <p:spPr>
          <a:xfrm>
            <a:off x="17560509" y="12769217"/>
            <a:ext cx="19780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Cambria"/>
                <a:cs typeface="Cambria"/>
              </a:rPr>
              <a:t>АТЕСТАЦІЙНА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75" dirty="0">
                <a:latin typeface="Cambria"/>
                <a:cs typeface="Cambria"/>
              </a:rPr>
              <a:t>ВИПУСКН</a:t>
            </a:r>
            <a:r>
              <a:rPr sz="1050" spc="-70" dirty="0">
                <a:latin typeface="Cambria"/>
                <a:cs typeface="Cambria"/>
              </a:rPr>
              <a:t>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40" dirty="0">
                <a:latin typeface="Cambria"/>
                <a:cs typeface="Cambria"/>
              </a:rPr>
              <a:t>РОБОТА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4644" name="object 4644"/>
          <p:cNvSpPr txBox="1"/>
          <p:nvPr/>
        </p:nvSpPr>
        <p:spPr>
          <a:xfrm>
            <a:off x="15539642" y="13705667"/>
            <a:ext cx="3416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40" dirty="0">
                <a:latin typeface="Cambria"/>
                <a:cs typeface="Cambria"/>
              </a:rPr>
              <a:t>Керівник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45" name="object 4645"/>
          <p:cNvSpPr txBox="1"/>
          <p:nvPr/>
        </p:nvSpPr>
        <p:spPr>
          <a:xfrm>
            <a:off x="17197218" y="13047898"/>
            <a:ext cx="2678430" cy="2247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08915" marR="5080" indent="-196850">
              <a:lnSpc>
                <a:spcPct val="100000"/>
              </a:lnSpc>
              <a:spcBef>
                <a:spcPts val="105"/>
              </a:spcBef>
            </a:pPr>
            <a:r>
              <a:rPr sz="650" spc="-40" dirty="0">
                <a:latin typeface="Cambria"/>
                <a:cs typeface="Cambria"/>
              </a:rPr>
              <a:t>Вибір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раціонального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5" dirty="0">
                <a:latin typeface="Cambria"/>
                <a:cs typeface="Cambria"/>
              </a:rPr>
              <a:t>варіанту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фундаменту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житлового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будинку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в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5" dirty="0">
                <a:latin typeface="Cambria"/>
                <a:cs typeface="Cambria"/>
              </a:rPr>
              <a:t>умовах </a:t>
            </a:r>
            <a:r>
              <a:rPr sz="650" spc="-125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слабких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органо-мінеральних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відкладів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району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45" dirty="0">
                <a:latin typeface="Cambria"/>
                <a:cs typeface="Cambria"/>
              </a:rPr>
              <a:t>Поділ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м.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Києві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46" name="object 4646"/>
          <p:cNvSpPr txBox="1"/>
          <p:nvPr/>
        </p:nvSpPr>
        <p:spPr>
          <a:xfrm>
            <a:off x="16016271" y="13348448"/>
            <a:ext cx="488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60" dirty="0">
                <a:latin typeface="Cambria"/>
                <a:cs typeface="Cambria"/>
              </a:rPr>
              <a:t>Соломкіна </a:t>
            </a:r>
            <a:r>
              <a:rPr sz="650" spc="-45" dirty="0">
                <a:latin typeface="Cambria"/>
                <a:cs typeface="Cambria"/>
              </a:rPr>
              <a:t>О.В.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47" name="object 4647"/>
          <p:cNvSpPr txBox="1"/>
          <p:nvPr/>
        </p:nvSpPr>
        <p:spPr>
          <a:xfrm>
            <a:off x="16024367" y="13705667"/>
            <a:ext cx="4629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48" name="object 4648"/>
          <p:cNvSpPr/>
          <p:nvPr/>
        </p:nvSpPr>
        <p:spPr>
          <a:xfrm>
            <a:off x="24961" y="24961"/>
            <a:ext cx="20048855" cy="14159230"/>
          </a:xfrm>
          <a:custGeom>
            <a:avLst/>
            <a:gdLst/>
            <a:ahLst/>
            <a:cxnLst/>
            <a:rect l="l" t="t" r="r" b="b"/>
            <a:pathLst>
              <a:path w="20048855" h="14159230">
                <a:moveTo>
                  <a:pt x="476629" y="118398"/>
                </a:moveTo>
                <a:lnTo>
                  <a:pt x="19930382" y="118398"/>
                </a:lnTo>
              </a:path>
              <a:path w="20048855" h="14159230">
                <a:moveTo>
                  <a:pt x="19930382" y="118398"/>
                </a:moveTo>
                <a:lnTo>
                  <a:pt x="19930382" y="14040825"/>
                </a:lnTo>
                <a:lnTo>
                  <a:pt x="476629" y="14040825"/>
                </a:lnTo>
              </a:path>
              <a:path w="20048855" h="14159230">
                <a:moveTo>
                  <a:pt x="0" y="0"/>
                </a:moveTo>
                <a:lnTo>
                  <a:pt x="20048780" y="0"/>
                </a:lnTo>
                <a:lnTo>
                  <a:pt x="20048780" y="14159223"/>
                </a:lnTo>
                <a:lnTo>
                  <a:pt x="0" y="14159223"/>
                </a:lnTo>
                <a:lnTo>
                  <a:pt x="0" y="0"/>
                </a:lnTo>
              </a:path>
              <a:path w="20048855" h="14159230">
                <a:moveTo>
                  <a:pt x="476629" y="14040825"/>
                </a:moveTo>
                <a:lnTo>
                  <a:pt x="476629" y="11839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object 4649"/>
          <p:cNvSpPr txBox="1"/>
          <p:nvPr/>
        </p:nvSpPr>
        <p:spPr>
          <a:xfrm>
            <a:off x="18850747" y="13793781"/>
            <a:ext cx="10293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5" dirty="0">
                <a:latin typeface="Cambria"/>
                <a:cs typeface="Cambria"/>
              </a:rPr>
              <a:t>КНУБА</a:t>
            </a:r>
            <a:r>
              <a:rPr sz="900" spc="-1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ПЦБм-22-ГТ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4650" name="object 4650"/>
          <p:cNvGrpSpPr/>
          <p:nvPr/>
        </p:nvGrpSpPr>
        <p:grpSpPr>
          <a:xfrm>
            <a:off x="15661633" y="468196"/>
            <a:ext cx="4162425" cy="13152755"/>
            <a:chOff x="15661633" y="468196"/>
            <a:chExt cx="4162425" cy="13152755"/>
          </a:xfrm>
        </p:grpSpPr>
        <p:pic>
          <p:nvPicPr>
            <p:cNvPr id="4651" name="object 465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7275695" y="13443435"/>
              <a:ext cx="1317560" cy="177091"/>
            </a:xfrm>
            <a:prstGeom prst="rect">
              <a:avLst/>
            </a:prstGeom>
          </p:spPr>
        </p:pic>
        <p:pic>
          <p:nvPicPr>
            <p:cNvPr id="4652" name="object 465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661633" y="468196"/>
              <a:ext cx="4162155" cy="4480557"/>
            </a:xfrm>
            <a:prstGeom prst="rect">
              <a:avLst/>
            </a:prstGeom>
          </p:spPr>
        </p:pic>
      </p:grpSp>
      <p:sp>
        <p:nvSpPr>
          <p:cNvPr id="4653" name="object 4653"/>
          <p:cNvSpPr txBox="1"/>
          <p:nvPr/>
        </p:nvSpPr>
        <p:spPr>
          <a:xfrm>
            <a:off x="16024367" y="13467858"/>
            <a:ext cx="4629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654" name="object 4654"/>
          <p:cNvSpPr txBox="1"/>
          <p:nvPr/>
        </p:nvSpPr>
        <p:spPr>
          <a:xfrm>
            <a:off x="16523259" y="5552449"/>
            <a:ext cx="2929255" cy="3054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95250" marR="5080" indent="-83185">
              <a:lnSpc>
                <a:spcPct val="101800"/>
              </a:lnSpc>
              <a:spcBef>
                <a:spcPts val="95"/>
              </a:spcBef>
            </a:pPr>
            <a:r>
              <a:rPr sz="900" spc="160" dirty="0">
                <a:latin typeface="Cambria"/>
                <a:cs typeface="Cambria"/>
              </a:rPr>
              <a:t>- </a:t>
            </a:r>
            <a:r>
              <a:rPr sz="900" spc="-40" dirty="0">
                <a:latin typeface="Cambria"/>
                <a:cs typeface="Cambria"/>
              </a:rPr>
              <a:t>ІГЕ-1: </a:t>
            </a:r>
            <a:r>
              <a:rPr sz="900" spc="-50" dirty="0">
                <a:latin typeface="Cambria"/>
                <a:cs typeface="Cambria"/>
              </a:rPr>
              <a:t>Насипний</a:t>
            </a:r>
            <a:r>
              <a:rPr sz="900" spc="-45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ґрунт </a:t>
            </a:r>
            <a:r>
              <a:rPr sz="900" spc="-30" dirty="0">
                <a:latin typeface="Cambria"/>
                <a:cs typeface="Cambria"/>
              </a:rPr>
              <a:t>супісок </a:t>
            </a:r>
            <a:r>
              <a:rPr sz="900" spc="-5" dirty="0">
                <a:latin typeface="Cambria"/>
                <a:cs typeface="Cambria"/>
              </a:rPr>
              <a:t>темно-сірий, </a:t>
            </a:r>
            <a:r>
              <a:rPr sz="900" spc="10" dirty="0">
                <a:latin typeface="Cambria"/>
                <a:cs typeface="Cambria"/>
              </a:rPr>
              <a:t>з </a:t>
            </a:r>
            <a:r>
              <a:rPr sz="900" spc="-50" dirty="0">
                <a:latin typeface="Cambria"/>
                <a:cs typeface="Cambria"/>
              </a:rPr>
              <a:t>домішками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будівельного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сміття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4655" name="object 4655"/>
          <p:cNvGrpSpPr/>
          <p:nvPr/>
        </p:nvGrpSpPr>
        <p:grpSpPr>
          <a:xfrm>
            <a:off x="15657824" y="5518070"/>
            <a:ext cx="842644" cy="389255"/>
            <a:chOff x="15657824" y="5518070"/>
            <a:chExt cx="842644" cy="389255"/>
          </a:xfrm>
        </p:grpSpPr>
        <p:sp>
          <p:nvSpPr>
            <p:cNvPr id="4656" name="object 4656"/>
            <p:cNvSpPr/>
            <p:nvPr/>
          </p:nvSpPr>
          <p:spPr>
            <a:xfrm>
              <a:off x="15661634" y="5521880"/>
              <a:ext cx="835025" cy="381635"/>
            </a:xfrm>
            <a:custGeom>
              <a:avLst/>
              <a:gdLst/>
              <a:ahLst/>
              <a:cxnLst/>
              <a:rect l="l" t="t" r="r" b="b"/>
              <a:pathLst>
                <a:path w="835025" h="381635">
                  <a:moveTo>
                    <a:pt x="0" y="91075"/>
                  </a:moveTo>
                  <a:lnTo>
                    <a:pt x="91075" y="0"/>
                  </a:lnTo>
                </a:path>
                <a:path w="835025" h="381635">
                  <a:moveTo>
                    <a:pt x="0" y="301561"/>
                  </a:moveTo>
                  <a:lnTo>
                    <a:pt x="302573" y="0"/>
                  </a:lnTo>
                </a:path>
                <a:path w="835025" h="381635">
                  <a:moveTo>
                    <a:pt x="131553" y="381505"/>
                  </a:moveTo>
                  <a:lnTo>
                    <a:pt x="321800" y="190246"/>
                  </a:lnTo>
                </a:path>
                <a:path w="835025" h="381635">
                  <a:moveTo>
                    <a:pt x="419959" y="92087"/>
                  </a:moveTo>
                  <a:lnTo>
                    <a:pt x="513059" y="0"/>
                  </a:lnTo>
                </a:path>
                <a:path w="835025" h="381635">
                  <a:moveTo>
                    <a:pt x="342039" y="381505"/>
                  </a:moveTo>
                  <a:lnTo>
                    <a:pt x="440198" y="283346"/>
                  </a:lnTo>
                </a:path>
                <a:path w="835025" h="381635">
                  <a:moveTo>
                    <a:pt x="510023" y="213521"/>
                  </a:moveTo>
                  <a:lnTo>
                    <a:pt x="723545" y="0"/>
                  </a:lnTo>
                </a:path>
                <a:path w="835025" h="381635">
                  <a:moveTo>
                    <a:pt x="552525" y="381505"/>
                  </a:moveTo>
                  <a:lnTo>
                    <a:pt x="834859" y="99171"/>
                  </a:lnTo>
                </a:path>
                <a:path w="835025" h="381635">
                  <a:moveTo>
                    <a:pt x="764023" y="381505"/>
                  </a:moveTo>
                  <a:lnTo>
                    <a:pt x="834859" y="309657"/>
                  </a:lnTo>
                </a:path>
                <a:path w="835025" h="381635">
                  <a:moveTo>
                    <a:pt x="175067" y="381505"/>
                  </a:moveTo>
                  <a:lnTo>
                    <a:pt x="0" y="206438"/>
                  </a:lnTo>
                </a:path>
                <a:path w="835025" h="381635">
                  <a:moveTo>
                    <a:pt x="385553" y="381505"/>
                  </a:moveTo>
                  <a:lnTo>
                    <a:pt x="4047" y="0"/>
                  </a:lnTo>
                </a:path>
                <a:path w="835025" h="381635">
                  <a:moveTo>
                    <a:pt x="596039" y="381505"/>
                  </a:moveTo>
                  <a:lnTo>
                    <a:pt x="478652" y="263107"/>
                  </a:lnTo>
                </a:path>
                <a:path w="835025" h="381635">
                  <a:moveTo>
                    <a:pt x="344063" y="128517"/>
                  </a:moveTo>
                  <a:lnTo>
                    <a:pt x="214533" y="0"/>
                  </a:lnTo>
                </a:path>
                <a:path w="835025" h="381635">
                  <a:moveTo>
                    <a:pt x="807537" y="381505"/>
                  </a:moveTo>
                  <a:lnTo>
                    <a:pt x="426031" y="0"/>
                  </a:lnTo>
                </a:path>
                <a:path w="835025" h="381635">
                  <a:moveTo>
                    <a:pt x="834859" y="197330"/>
                  </a:moveTo>
                  <a:lnTo>
                    <a:pt x="636517" y="0"/>
                  </a:lnTo>
                </a:path>
                <a:path w="835025" h="381635">
                  <a:moveTo>
                    <a:pt x="0" y="0"/>
                  </a:moveTo>
                  <a:lnTo>
                    <a:pt x="834859" y="0"/>
                  </a:lnTo>
                  <a:lnTo>
                    <a:pt x="834859" y="381505"/>
                  </a:lnTo>
                  <a:lnTo>
                    <a:pt x="0" y="38150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57" name="object 465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5979892" y="5612450"/>
              <a:ext cx="198342" cy="198342"/>
            </a:xfrm>
            <a:prstGeom prst="rect">
              <a:avLst/>
            </a:prstGeom>
          </p:spPr>
        </p:pic>
      </p:grpSp>
      <p:sp>
        <p:nvSpPr>
          <p:cNvPr id="4658" name="object 4658"/>
          <p:cNvSpPr txBox="1"/>
          <p:nvPr/>
        </p:nvSpPr>
        <p:spPr>
          <a:xfrm>
            <a:off x="16037523" y="5622273"/>
            <a:ext cx="673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4659" name="object 4659"/>
          <p:cNvGrpSpPr/>
          <p:nvPr/>
        </p:nvGrpSpPr>
        <p:grpSpPr>
          <a:xfrm>
            <a:off x="15657824" y="6089823"/>
            <a:ext cx="842644" cy="389255"/>
            <a:chOff x="15657824" y="6089823"/>
            <a:chExt cx="842644" cy="389255"/>
          </a:xfrm>
        </p:grpSpPr>
        <p:sp>
          <p:nvSpPr>
            <p:cNvPr id="4660" name="object 4660"/>
            <p:cNvSpPr/>
            <p:nvPr/>
          </p:nvSpPr>
          <p:spPr>
            <a:xfrm>
              <a:off x="15661634" y="6093633"/>
              <a:ext cx="835025" cy="381635"/>
            </a:xfrm>
            <a:custGeom>
              <a:avLst/>
              <a:gdLst/>
              <a:ahLst/>
              <a:cxnLst/>
              <a:rect l="l" t="t" r="r" b="b"/>
              <a:pathLst>
                <a:path w="835025" h="381635">
                  <a:moveTo>
                    <a:pt x="47561" y="103219"/>
                  </a:moveTo>
                  <a:lnTo>
                    <a:pt x="151792" y="0"/>
                  </a:lnTo>
                </a:path>
                <a:path w="835025" h="381635">
                  <a:moveTo>
                    <a:pt x="47561" y="314716"/>
                  </a:moveTo>
                  <a:lnTo>
                    <a:pt x="152804" y="208461"/>
                  </a:lnTo>
                </a:path>
                <a:path w="835025" h="381635">
                  <a:moveTo>
                    <a:pt x="258047" y="103219"/>
                  </a:moveTo>
                  <a:lnTo>
                    <a:pt x="362278" y="0"/>
                  </a:lnTo>
                </a:path>
                <a:path w="835025" h="381635">
                  <a:moveTo>
                    <a:pt x="258047" y="314716"/>
                  </a:moveTo>
                  <a:lnTo>
                    <a:pt x="334955" y="237808"/>
                  </a:lnTo>
                </a:path>
                <a:path w="835025" h="381635">
                  <a:moveTo>
                    <a:pt x="470557" y="102207"/>
                  </a:moveTo>
                  <a:lnTo>
                    <a:pt x="572764" y="0"/>
                  </a:lnTo>
                </a:path>
                <a:path w="835025" h="381635">
                  <a:moveTo>
                    <a:pt x="469545" y="314716"/>
                  </a:moveTo>
                  <a:lnTo>
                    <a:pt x="574788" y="208461"/>
                  </a:lnTo>
                </a:path>
                <a:path w="835025" h="381635">
                  <a:moveTo>
                    <a:pt x="680031" y="103219"/>
                  </a:moveTo>
                  <a:lnTo>
                    <a:pt x="783250" y="0"/>
                  </a:lnTo>
                </a:path>
                <a:path w="835025" h="381635">
                  <a:moveTo>
                    <a:pt x="680031" y="314716"/>
                  </a:moveTo>
                  <a:lnTo>
                    <a:pt x="785274" y="208461"/>
                  </a:lnTo>
                </a:path>
                <a:path w="835025" h="381635">
                  <a:moveTo>
                    <a:pt x="0" y="0"/>
                  </a:moveTo>
                  <a:lnTo>
                    <a:pt x="834859" y="0"/>
                  </a:lnTo>
                  <a:lnTo>
                    <a:pt x="834859" y="381505"/>
                  </a:lnTo>
                  <a:lnTo>
                    <a:pt x="0" y="38150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61" name="object 4661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5979892" y="6184203"/>
              <a:ext cx="198342" cy="198342"/>
            </a:xfrm>
            <a:prstGeom prst="rect">
              <a:avLst/>
            </a:prstGeom>
          </p:spPr>
        </p:pic>
      </p:grpSp>
      <p:sp>
        <p:nvSpPr>
          <p:cNvPr id="4662" name="object 4662"/>
          <p:cNvSpPr txBox="1"/>
          <p:nvPr/>
        </p:nvSpPr>
        <p:spPr>
          <a:xfrm>
            <a:off x="16039546" y="6195038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663" name="object 4663"/>
          <p:cNvSpPr txBox="1"/>
          <p:nvPr/>
        </p:nvSpPr>
        <p:spPr>
          <a:xfrm>
            <a:off x="16523259" y="6186942"/>
            <a:ext cx="31635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350" spc="240" baseline="3086" dirty="0">
                <a:latin typeface="Cambria"/>
                <a:cs typeface="Cambria"/>
              </a:rPr>
              <a:t>-</a:t>
            </a:r>
            <a:r>
              <a:rPr sz="1350" spc="7" baseline="3086" dirty="0">
                <a:latin typeface="Cambria"/>
                <a:cs typeface="Cambria"/>
              </a:rPr>
              <a:t> </a:t>
            </a:r>
            <a:r>
              <a:rPr sz="1350" spc="-30" baseline="3086" dirty="0">
                <a:latin typeface="Cambria"/>
                <a:cs typeface="Cambria"/>
              </a:rPr>
              <a:t>ІГЕ-2:</a:t>
            </a:r>
            <a:r>
              <a:rPr sz="1350" spc="52" baseline="3086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Супісок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текучій,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замулений,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гумусований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(3-4%)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55" dirty="0">
                <a:latin typeface="Cambria"/>
                <a:cs typeface="Cambria"/>
              </a:rPr>
              <a:t>сірий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4664" name="object 4664"/>
          <p:cNvGrpSpPr/>
          <p:nvPr/>
        </p:nvGrpSpPr>
        <p:grpSpPr>
          <a:xfrm>
            <a:off x="15657824" y="6661576"/>
            <a:ext cx="842644" cy="389255"/>
            <a:chOff x="15657824" y="6661576"/>
            <a:chExt cx="842644" cy="389255"/>
          </a:xfrm>
        </p:grpSpPr>
        <p:sp>
          <p:nvSpPr>
            <p:cNvPr id="4665" name="object 4665"/>
            <p:cNvSpPr/>
            <p:nvPr/>
          </p:nvSpPr>
          <p:spPr>
            <a:xfrm>
              <a:off x="15661634" y="6665386"/>
              <a:ext cx="835025" cy="381635"/>
            </a:xfrm>
            <a:custGeom>
              <a:avLst/>
              <a:gdLst/>
              <a:ahLst/>
              <a:cxnLst/>
              <a:rect l="l" t="t" r="r" b="b"/>
              <a:pathLst>
                <a:path w="835025" h="381634">
                  <a:moveTo>
                    <a:pt x="11131" y="53633"/>
                  </a:moveTo>
                  <a:lnTo>
                    <a:pt x="11131" y="53633"/>
                  </a:lnTo>
                </a:path>
                <a:path w="835025" h="381634">
                  <a:moveTo>
                    <a:pt x="42501" y="21250"/>
                  </a:moveTo>
                  <a:lnTo>
                    <a:pt x="42501" y="21250"/>
                  </a:lnTo>
                </a:path>
                <a:path w="835025" h="381634">
                  <a:moveTo>
                    <a:pt x="26310" y="101195"/>
                  </a:moveTo>
                  <a:lnTo>
                    <a:pt x="26310" y="101195"/>
                  </a:lnTo>
                </a:path>
                <a:path w="835025" h="381634">
                  <a:moveTo>
                    <a:pt x="58693" y="68812"/>
                  </a:moveTo>
                  <a:lnTo>
                    <a:pt x="58693" y="68812"/>
                  </a:lnTo>
                </a:path>
                <a:path w="835025" h="381634">
                  <a:moveTo>
                    <a:pt x="90063" y="37442"/>
                  </a:moveTo>
                  <a:lnTo>
                    <a:pt x="90063" y="37442"/>
                  </a:lnTo>
                </a:path>
                <a:path w="835025" h="381634">
                  <a:moveTo>
                    <a:pt x="121434" y="6071"/>
                  </a:moveTo>
                  <a:lnTo>
                    <a:pt x="121434" y="6071"/>
                  </a:lnTo>
                </a:path>
                <a:path w="835025" h="381634">
                  <a:moveTo>
                    <a:pt x="11131" y="180127"/>
                  </a:moveTo>
                  <a:lnTo>
                    <a:pt x="11131" y="180127"/>
                  </a:lnTo>
                </a:path>
                <a:path w="835025" h="381634">
                  <a:moveTo>
                    <a:pt x="42501" y="147744"/>
                  </a:moveTo>
                  <a:lnTo>
                    <a:pt x="42501" y="147744"/>
                  </a:lnTo>
                </a:path>
                <a:path w="835025" h="381634">
                  <a:moveTo>
                    <a:pt x="73872" y="116374"/>
                  </a:moveTo>
                  <a:lnTo>
                    <a:pt x="73872" y="116374"/>
                  </a:lnTo>
                </a:path>
                <a:path w="835025" h="381634">
                  <a:moveTo>
                    <a:pt x="106254" y="85003"/>
                  </a:moveTo>
                  <a:lnTo>
                    <a:pt x="106254" y="85003"/>
                  </a:lnTo>
                </a:path>
                <a:path w="835025" h="381634">
                  <a:moveTo>
                    <a:pt x="137625" y="53633"/>
                  </a:moveTo>
                  <a:lnTo>
                    <a:pt x="137625" y="53633"/>
                  </a:lnTo>
                </a:path>
                <a:path w="835025" h="381634">
                  <a:moveTo>
                    <a:pt x="168995" y="21250"/>
                  </a:moveTo>
                  <a:lnTo>
                    <a:pt x="168995" y="21250"/>
                  </a:lnTo>
                </a:path>
                <a:path w="835025" h="381634">
                  <a:moveTo>
                    <a:pt x="26310" y="226677"/>
                  </a:moveTo>
                  <a:lnTo>
                    <a:pt x="26310" y="226677"/>
                  </a:lnTo>
                </a:path>
                <a:path w="835025" h="381634">
                  <a:moveTo>
                    <a:pt x="58693" y="195306"/>
                  </a:moveTo>
                  <a:lnTo>
                    <a:pt x="58693" y="195306"/>
                  </a:lnTo>
                </a:path>
                <a:path w="835025" h="381634">
                  <a:moveTo>
                    <a:pt x="90063" y="163936"/>
                  </a:moveTo>
                  <a:lnTo>
                    <a:pt x="90063" y="163936"/>
                  </a:lnTo>
                </a:path>
                <a:path w="835025" h="381634">
                  <a:moveTo>
                    <a:pt x="121434" y="132565"/>
                  </a:moveTo>
                  <a:lnTo>
                    <a:pt x="121434" y="132565"/>
                  </a:lnTo>
                </a:path>
                <a:path w="835025" h="381634">
                  <a:moveTo>
                    <a:pt x="152804" y="101195"/>
                  </a:moveTo>
                  <a:lnTo>
                    <a:pt x="152804" y="101195"/>
                  </a:lnTo>
                </a:path>
                <a:path w="835025" h="381634">
                  <a:moveTo>
                    <a:pt x="185187" y="68812"/>
                  </a:moveTo>
                  <a:lnTo>
                    <a:pt x="185187" y="68812"/>
                  </a:lnTo>
                </a:path>
                <a:path w="835025" h="381634">
                  <a:moveTo>
                    <a:pt x="216557" y="37442"/>
                  </a:moveTo>
                  <a:lnTo>
                    <a:pt x="216557" y="37442"/>
                  </a:lnTo>
                </a:path>
                <a:path w="835025" h="381634">
                  <a:moveTo>
                    <a:pt x="247928" y="6071"/>
                  </a:moveTo>
                  <a:lnTo>
                    <a:pt x="247928" y="6071"/>
                  </a:lnTo>
                </a:path>
                <a:path w="835025" h="381634">
                  <a:moveTo>
                    <a:pt x="11131" y="306621"/>
                  </a:moveTo>
                  <a:lnTo>
                    <a:pt x="11131" y="306621"/>
                  </a:lnTo>
                </a:path>
                <a:path w="835025" h="381634">
                  <a:moveTo>
                    <a:pt x="42501" y="274238"/>
                  </a:moveTo>
                  <a:lnTo>
                    <a:pt x="42501" y="274238"/>
                  </a:lnTo>
                </a:path>
                <a:path w="835025" h="381634">
                  <a:moveTo>
                    <a:pt x="73872" y="242868"/>
                  </a:moveTo>
                  <a:lnTo>
                    <a:pt x="73872" y="242868"/>
                  </a:lnTo>
                </a:path>
                <a:path w="835025" h="381634">
                  <a:moveTo>
                    <a:pt x="106254" y="211497"/>
                  </a:moveTo>
                  <a:lnTo>
                    <a:pt x="106254" y="211497"/>
                  </a:lnTo>
                </a:path>
                <a:path w="835025" h="381634">
                  <a:moveTo>
                    <a:pt x="137625" y="180127"/>
                  </a:moveTo>
                  <a:lnTo>
                    <a:pt x="137625" y="180127"/>
                  </a:lnTo>
                </a:path>
                <a:path w="835025" h="381634">
                  <a:moveTo>
                    <a:pt x="168995" y="147744"/>
                  </a:moveTo>
                  <a:lnTo>
                    <a:pt x="168995" y="147744"/>
                  </a:lnTo>
                </a:path>
                <a:path w="835025" h="381634">
                  <a:moveTo>
                    <a:pt x="200366" y="116374"/>
                  </a:moveTo>
                  <a:lnTo>
                    <a:pt x="200366" y="116374"/>
                  </a:lnTo>
                </a:path>
                <a:path w="835025" h="381634">
                  <a:moveTo>
                    <a:pt x="231736" y="85003"/>
                  </a:moveTo>
                  <a:lnTo>
                    <a:pt x="231736" y="85003"/>
                  </a:lnTo>
                </a:path>
                <a:path w="835025" h="381634">
                  <a:moveTo>
                    <a:pt x="264119" y="53633"/>
                  </a:moveTo>
                  <a:lnTo>
                    <a:pt x="264119" y="53633"/>
                  </a:lnTo>
                </a:path>
                <a:path w="835025" h="381634">
                  <a:moveTo>
                    <a:pt x="295489" y="21250"/>
                  </a:moveTo>
                  <a:lnTo>
                    <a:pt x="295489" y="21250"/>
                  </a:lnTo>
                </a:path>
                <a:path w="835025" h="381634">
                  <a:moveTo>
                    <a:pt x="26310" y="353171"/>
                  </a:moveTo>
                  <a:lnTo>
                    <a:pt x="26310" y="353171"/>
                  </a:lnTo>
                </a:path>
                <a:path w="835025" h="381634">
                  <a:moveTo>
                    <a:pt x="58693" y="321800"/>
                  </a:moveTo>
                  <a:lnTo>
                    <a:pt x="58693" y="321800"/>
                  </a:lnTo>
                </a:path>
                <a:path w="835025" h="381634">
                  <a:moveTo>
                    <a:pt x="90063" y="290430"/>
                  </a:moveTo>
                  <a:lnTo>
                    <a:pt x="90063" y="290430"/>
                  </a:lnTo>
                </a:path>
                <a:path w="835025" h="381634">
                  <a:moveTo>
                    <a:pt x="121434" y="259059"/>
                  </a:moveTo>
                  <a:lnTo>
                    <a:pt x="121434" y="259059"/>
                  </a:lnTo>
                </a:path>
                <a:path w="835025" h="381634">
                  <a:moveTo>
                    <a:pt x="152804" y="226677"/>
                  </a:moveTo>
                  <a:lnTo>
                    <a:pt x="152804" y="226677"/>
                  </a:lnTo>
                </a:path>
                <a:path w="835025" h="381634">
                  <a:moveTo>
                    <a:pt x="185187" y="195306"/>
                  </a:moveTo>
                  <a:lnTo>
                    <a:pt x="185187" y="195306"/>
                  </a:lnTo>
                </a:path>
                <a:path w="835025" h="381634">
                  <a:moveTo>
                    <a:pt x="216557" y="163936"/>
                  </a:moveTo>
                  <a:lnTo>
                    <a:pt x="216557" y="163936"/>
                  </a:lnTo>
                </a:path>
                <a:path w="835025" h="381634">
                  <a:moveTo>
                    <a:pt x="247928" y="132565"/>
                  </a:moveTo>
                  <a:lnTo>
                    <a:pt x="247928" y="132565"/>
                  </a:lnTo>
                </a:path>
                <a:path w="835025" h="381634">
                  <a:moveTo>
                    <a:pt x="279298" y="101195"/>
                  </a:moveTo>
                  <a:lnTo>
                    <a:pt x="279298" y="101195"/>
                  </a:lnTo>
                </a:path>
                <a:path w="835025" h="381634">
                  <a:moveTo>
                    <a:pt x="311681" y="68812"/>
                  </a:moveTo>
                  <a:lnTo>
                    <a:pt x="311681" y="68812"/>
                  </a:lnTo>
                </a:path>
                <a:path w="835025" h="381634">
                  <a:moveTo>
                    <a:pt x="343051" y="37442"/>
                  </a:moveTo>
                  <a:lnTo>
                    <a:pt x="343051" y="37442"/>
                  </a:lnTo>
                </a:path>
                <a:path w="835025" h="381634">
                  <a:moveTo>
                    <a:pt x="374422" y="6071"/>
                  </a:moveTo>
                  <a:lnTo>
                    <a:pt x="374422" y="6071"/>
                  </a:lnTo>
                </a:path>
                <a:path w="835025" h="381634">
                  <a:moveTo>
                    <a:pt x="73872" y="369362"/>
                  </a:moveTo>
                  <a:lnTo>
                    <a:pt x="73872" y="369362"/>
                  </a:lnTo>
                </a:path>
                <a:path w="835025" h="381634">
                  <a:moveTo>
                    <a:pt x="106254" y="337991"/>
                  </a:moveTo>
                  <a:lnTo>
                    <a:pt x="106254" y="337991"/>
                  </a:lnTo>
                </a:path>
                <a:path w="835025" h="381634">
                  <a:moveTo>
                    <a:pt x="137625" y="306621"/>
                  </a:moveTo>
                  <a:lnTo>
                    <a:pt x="137625" y="306621"/>
                  </a:lnTo>
                </a:path>
                <a:path w="835025" h="381634">
                  <a:moveTo>
                    <a:pt x="168995" y="274238"/>
                  </a:moveTo>
                  <a:lnTo>
                    <a:pt x="168995" y="274238"/>
                  </a:lnTo>
                </a:path>
                <a:path w="835025" h="381634">
                  <a:moveTo>
                    <a:pt x="200366" y="242868"/>
                  </a:moveTo>
                  <a:lnTo>
                    <a:pt x="200366" y="242868"/>
                  </a:lnTo>
                </a:path>
                <a:path w="835025" h="381634">
                  <a:moveTo>
                    <a:pt x="231736" y="211497"/>
                  </a:moveTo>
                  <a:lnTo>
                    <a:pt x="231736" y="211497"/>
                  </a:lnTo>
                </a:path>
                <a:path w="835025" h="381634">
                  <a:moveTo>
                    <a:pt x="264119" y="180127"/>
                  </a:moveTo>
                  <a:lnTo>
                    <a:pt x="264119" y="180127"/>
                  </a:lnTo>
                </a:path>
                <a:path w="835025" h="381634">
                  <a:moveTo>
                    <a:pt x="295489" y="147744"/>
                  </a:moveTo>
                  <a:lnTo>
                    <a:pt x="295489" y="147744"/>
                  </a:lnTo>
                </a:path>
                <a:path w="835025" h="381634">
                  <a:moveTo>
                    <a:pt x="326860" y="116374"/>
                  </a:moveTo>
                  <a:lnTo>
                    <a:pt x="326860" y="116374"/>
                  </a:lnTo>
                </a:path>
                <a:path w="835025" h="381634">
                  <a:moveTo>
                    <a:pt x="358230" y="85003"/>
                  </a:moveTo>
                  <a:lnTo>
                    <a:pt x="358230" y="85003"/>
                  </a:lnTo>
                </a:path>
                <a:path w="835025" h="381634">
                  <a:moveTo>
                    <a:pt x="390613" y="53633"/>
                  </a:moveTo>
                  <a:lnTo>
                    <a:pt x="390613" y="53633"/>
                  </a:lnTo>
                </a:path>
                <a:path w="835025" h="381634">
                  <a:moveTo>
                    <a:pt x="421983" y="21250"/>
                  </a:moveTo>
                  <a:lnTo>
                    <a:pt x="421983" y="21250"/>
                  </a:lnTo>
                </a:path>
                <a:path w="835025" h="381634">
                  <a:moveTo>
                    <a:pt x="152804" y="353171"/>
                  </a:moveTo>
                  <a:lnTo>
                    <a:pt x="152804" y="353171"/>
                  </a:lnTo>
                </a:path>
                <a:path w="835025" h="381634">
                  <a:moveTo>
                    <a:pt x="185187" y="321800"/>
                  </a:moveTo>
                  <a:lnTo>
                    <a:pt x="185187" y="321800"/>
                  </a:lnTo>
                </a:path>
                <a:path w="835025" h="381634">
                  <a:moveTo>
                    <a:pt x="216557" y="290430"/>
                  </a:moveTo>
                  <a:lnTo>
                    <a:pt x="216557" y="290430"/>
                  </a:lnTo>
                </a:path>
                <a:path w="835025" h="381634">
                  <a:moveTo>
                    <a:pt x="247928" y="259059"/>
                  </a:moveTo>
                  <a:lnTo>
                    <a:pt x="247928" y="259059"/>
                  </a:lnTo>
                </a:path>
                <a:path w="835025" h="381634">
                  <a:moveTo>
                    <a:pt x="279298" y="226677"/>
                  </a:moveTo>
                  <a:lnTo>
                    <a:pt x="279298" y="226677"/>
                  </a:lnTo>
                </a:path>
                <a:path w="835025" h="381634">
                  <a:moveTo>
                    <a:pt x="311681" y="195306"/>
                  </a:moveTo>
                  <a:lnTo>
                    <a:pt x="311681" y="195306"/>
                  </a:lnTo>
                </a:path>
                <a:path w="835025" h="381634">
                  <a:moveTo>
                    <a:pt x="437162" y="68812"/>
                  </a:moveTo>
                  <a:lnTo>
                    <a:pt x="437162" y="68812"/>
                  </a:lnTo>
                </a:path>
                <a:path w="835025" h="381634">
                  <a:moveTo>
                    <a:pt x="469545" y="37442"/>
                  </a:moveTo>
                  <a:lnTo>
                    <a:pt x="469545" y="37442"/>
                  </a:lnTo>
                </a:path>
                <a:path w="835025" h="381634">
                  <a:moveTo>
                    <a:pt x="500915" y="6071"/>
                  </a:moveTo>
                  <a:lnTo>
                    <a:pt x="500915" y="6071"/>
                  </a:lnTo>
                </a:path>
                <a:path w="835025" h="381634">
                  <a:moveTo>
                    <a:pt x="200366" y="369362"/>
                  </a:moveTo>
                  <a:lnTo>
                    <a:pt x="200366" y="369362"/>
                  </a:lnTo>
                </a:path>
                <a:path w="835025" h="381634">
                  <a:moveTo>
                    <a:pt x="231736" y="337991"/>
                  </a:moveTo>
                  <a:lnTo>
                    <a:pt x="231736" y="337991"/>
                  </a:lnTo>
                </a:path>
                <a:path w="835025" h="381634">
                  <a:moveTo>
                    <a:pt x="264119" y="306621"/>
                  </a:moveTo>
                  <a:lnTo>
                    <a:pt x="264119" y="306621"/>
                  </a:lnTo>
                </a:path>
                <a:path w="835025" h="381634">
                  <a:moveTo>
                    <a:pt x="295489" y="274238"/>
                  </a:moveTo>
                  <a:lnTo>
                    <a:pt x="295489" y="274238"/>
                  </a:lnTo>
                </a:path>
                <a:path w="835025" h="381634">
                  <a:moveTo>
                    <a:pt x="326860" y="242868"/>
                  </a:moveTo>
                  <a:lnTo>
                    <a:pt x="326860" y="242868"/>
                  </a:lnTo>
                </a:path>
                <a:path w="835025" h="381634">
                  <a:moveTo>
                    <a:pt x="484724" y="85003"/>
                  </a:moveTo>
                  <a:lnTo>
                    <a:pt x="484724" y="85003"/>
                  </a:lnTo>
                </a:path>
                <a:path w="835025" h="381634">
                  <a:moveTo>
                    <a:pt x="517107" y="53633"/>
                  </a:moveTo>
                  <a:lnTo>
                    <a:pt x="517107" y="53633"/>
                  </a:lnTo>
                </a:path>
                <a:path w="835025" h="381634">
                  <a:moveTo>
                    <a:pt x="548477" y="21250"/>
                  </a:moveTo>
                  <a:lnTo>
                    <a:pt x="548477" y="21250"/>
                  </a:lnTo>
                </a:path>
                <a:path w="835025" h="381634">
                  <a:moveTo>
                    <a:pt x="279298" y="353171"/>
                  </a:moveTo>
                  <a:lnTo>
                    <a:pt x="279298" y="353171"/>
                  </a:lnTo>
                </a:path>
                <a:path w="835025" h="381634">
                  <a:moveTo>
                    <a:pt x="311681" y="321800"/>
                  </a:moveTo>
                  <a:lnTo>
                    <a:pt x="311681" y="321800"/>
                  </a:lnTo>
                </a:path>
                <a:path w="835025" h="381634">
                  <a:moveTo>
                    <a:pt x="343051" y="290430"/>
                  </a:moveTo>
                  <a:lnTo>
                    <a:pt x="343051" y="290430"/>
                  </a:lnTo>
                </a:path>
                <a:path w="835025" h="381634">
                  <a:moveTo>
                    <a:pt x="500915" y="132565"/>
                  </a:moveTo>
                  <a:lnTo>
                    <a:pt x="500915" y="132565"/>
                  </a:lnTo>
                </a:path>
                <a:path w="835025" h="381634">
                  <a:moveTo>
                    <a:pt x="532286" y="101195"/>
                  </a:moveTo>
                  <a:lnTo>
                    <a:pt x="532286" y="101195"/>
                  </a:lnTo>
                </a:path>
                <a:path w="835025" h="381634">
                  <a:moveTo>
                    <a:pt x="563656" y="68812"/>
                  </a:moveTo>
                  <a:lnTo>
                    <a:pt x="563656" y="68812"/>
                  </a:lnTo>
                </a:path>
                <a:path w="835025" h="381634">
                  <a:moveTo>
                    <a:pt x="596039" y="37442"/>
                  </a:moveTo>
                  <a:lnTo>
                    <a:pt x="596039" y="37442"/>
                  </a:lnTo>
                </a:path>
                <a:path w="835025" h="381634">
                  <a:moveTo>
                    <a:pt x="627409" y="6071"/>
                  </a:moveTo>
                  <a:lnTo>
                    <a:pt x="627409" y="6071"/>
                  </a:lnTo>
                </a:path>
                <a:path w="835025" h="381634">
                  <a:moveTo>
                    <a:pt x="326860" y="369362"/>
                  </a:moveTo>
                  <a:lnTo>
                    <a:pt x="326860" y="369362"/>
                  </a:lnTo>
                </a:path>
                <a:path w="835025" h="381634">
                  <a:moveTo>
                    <a:pt x="358230" y="337991"/>
                  </a:moveTo>
                  <a:lnTo>
                    <a:pt x="358230" y="337991"/>
                  </a:lnTo>
                </a:path>
                <a:path w="835025" h="381634">
                  <a:moveTo>
                    <a:pt x="390613" y="306621"/>
                  </a:moveTo>
                  <a:lnTo>
                    <a:pt x="390613" y="306621"/>
                  </a:lnTo>
                </a:path>
                <a:path w="835025" h="381634">
                  <a:moveTo>
                    <a:pt x="517107" y="180127"/>
                  </a:moveTo>
                  <a:lnTo>
                    <a:pt x="517107" y="180127"/>
                  </a:lnTo>
                </a:path>
                <a:path w="835025" h="381634">
                  <a:moveTo>
                    <a:pt x="548477" y="147744"/>
                  </a:moveTo>
                  <a:lnTo>
                    <a:pt x="548477" y="147744"/>
                  </a:lnTo>
                </a:path>
                <a:path w="835025" h="381634">
                  <a:moveTo>
                    <a:pt x="579848" y="116374"/>
                  </a:moveTo>
                  <a:lnTo>
                    <a:pt x="579848" y="116374"/>
                  </a:lnTo>
                </a:path>
                <a:path w="835025" h="381634">
                  <a:moveTo>
                    <a:pt x="611218" y="85003"/>
                  </a:moveTo>
                  <a:lnTo>
                    <a:pt x="611218" y="85003"/>
                  </a:lnTo>
                </a:path>
                <a:path w="835025" h="381634">
                  <a:moveTo>
                    <a:pt x="643601" y="53633"/>
                  </a:moveTo>
                  <a:lnTo>
                    <a:pt x="643601" y="53633"/>
                  </a:lnTo>
                </a:path>
                <a:path w="835025" h="381634">
                  <a:moveTo>
                    <a:pt x="674971" y="21250"/>
                  </a:moveTo>
                  <a:lnTo>
                    <a:pt x="674971" y="21250"/>
                  </a:lnTo>
                </a:path>
                <a:path w="835025" h="381634">
                  <a:moveTo>
                    <a:pt x="405792" y="353171"/>
                  </a:moveTo>
                  <a:lnTo>
                    <a:pt x="405792" y="353171"/>
                  </a:lnTo>
                </a:path>
                <a:path w="835025" h="381634">
                  <a:moveTo>
                    <a:pt x="437162" y="321800"/>
                  </a:moveTo>
                  <a:lnTo>
                    <a:pt x="437162" y="321800"/>
                  </a:lnTo>
                </a:path>
                <a:path w="835025" h="381634">
                  <a:moveTo>
                    <a:pt x="469545" y="290430"/>
                  </a:moveTo>
                  <a:lnTo>
                    <a:pt x="469545" y="290430"/>
                  </a:lnTo>
                </a:path>
                <a:path w="835025" h="381634">
                  <a:moveTo>
                    <a:pt x="500915" y="259059"/>
                  </a:moveTo>
                  <a:lnTo>
                    <a:pt x="500915" y="259059"/>
                  </a:lnTo>
                </a:path>
                <a:path w="835025" h="381634">
                  <a:moveTo>
                    <a:pt x="532286" y="226677"/>
                  </a:moveTo>
                  <a:lnTo>
                    <a:pt x="532286" y="226677"/>
                  </a:lnTo>
                </a:path>
                <a:path w="835025" h="381634">
                  <a:moveTo>
                    <a:pt x="563656" y="195306"/>
                  </a:moveTo>
                  <a:lnTo>
                    <a:pt x="563656" y="195306"/>
                  </a:lnTo>
                </a:path>
                <a:path w="835025" h="381634">
                  <a:moveTo>
                    <a:pt x="596039" y="163936"/>
                  </a:moveTo>
                  <a:lnTo>
                    <a:pt x="596039" y="163936"/>
                  </a:lnTo>
                </a:path>
                <a:path w="835025" h="381634">
                  <a:moveTo>
                    <a:pt x="627409" y="132565"/>
                  </a:moveTo>
                  <a:lnTo>
                    <a:pt x="627409" y="132565"/>
                  </a:lnTo>
                </a:path>
                <a:path w="835025" h="381634">
                  <a:moveTo>
                    <a:pt x="658780" y="101195"/>
                  </a:moveTo>
                  <a:lnTo>
                    <a:pt x="658780" y="101195"/>
                  </a:lnTo>
                </a:path>
                <a:path w="835025" h="381634">
                  <a:moveTo>
                    <a:pt x="690150" y="68812"/>
                  </a:moveTo>
                  <a:lnTo>
                    <a:pt x="690150" y="68812"/>
                  </a:lnTo>
                </a:path>
                <a:path w="835025" h="381634">
                  <a:moveTo>
                    <a:pt x="722533" y="37442"/>
                  </a:moveTo>
                  <a:lnTo>
                    <a:pt x="722533" y="37442"/>
                  </a:lnTo>
                </a:path>
                <a:path w="835025" h="381634">
                  <a:moveTo>
                    <a:pt x="753903" y="6071"/>
                  </a:moveTo>
                  <a:lnTo>
                    <a:pt x="753903" y="6071"/>
                  </a:lnTo>
                </a:path>
                <a:path w="835025" h="381634">
                  <a:moveTo>
                    <a:pt x="453354" y="369362"/>
                  </a:moveTo>
                  <a:lnTo>
                    <a:pt x="453354" y="369362"/>
                  </a:lnTo>
                </a:path>
                <a:path w="835025" h="381634">
                  <a:moveTo>
                    <a:pt x="484724" y="337991"/>
                  </a:moveTo>
                  <a:lnTo>
                    <a:pt x="484724" y="337991"/>
                  </a:lnTo>
                </a:path>
                <a:path w="835025" h="381634">
                  <a:moveTo>
                    <a:pt x="517107" y="306621"/>
                  </a:moveTo>
                  <a:lnTo>
                    <a:pt x="517107" y="306621"/>
                  </a:lnTo>
                </a:path>
                <a:path w="835025" h="381634">
                  <a:moveTo>
                    <a:pt x="548477" y="274238"/>
                  </a:moveTo>
                  <a:lnTo>
                    <a:pt x="548477" y="274238"/>
                  </a:lnTo>
                </a:path>
                <a:path w="835025" h="381634">
                  <a:moveTo>
                    <a:pt x="579848" y="242868"/>
                  </a:moveTo>
                  <a:lnTo>
                    <a:pt x="579848" y="242868"/>
                  </a:lnTo>
                </a:path>
                <a:path w="835025" h="381634">
                  <a:moveTo>
                    <a:pt x="611218" y="211497"/>
                  </a:moveTo>
                  <a:lnTo>
                    <a:pt x="611218" y="211497"/>
                  </a:lnTo>
                </a:path>
                <a:path w="835025" h="381634">
                  <a:moveTo>
                    <a:pt x="643601" y="180127"/>
                  </a:moveTo>
                  <a:lnTo>
                    <a:pt x="643601" y="180127"/>
                  </a:lnTo>
                </a:path>
                <a:path w="835025" h="381634">
                  <a:moveTo>
                    <a:pt x="674971" y="147744"/>
                  </a:moveTo>
                  <a:lnTo>
                    <a:pt x="674971" y="147744"/>
                  </a:lnTo>
                </a:path>
                <a:path w="835025" h="381634">
                  <a:moveTo>
                    <a:pt x="706342" y="116374"/>
                  </a:moveTo>
                  <a:lnTo>
                    <a:pt x="706342" y="116374"/>
                  </a:lnTo>
                </a:path>
                <a:path w="835025" h="381634">
                  <a:moveTo>
                    <a:pt x="737712" y="85003"/>
                  </a:moveTo>
                  <a:lnTo>
                    <a:pt x="737712" y="85003"/>
                  </a:lnTo>
                </a:path>
                <a:path w="835025" h="381634">
                  <a:moveTo>
                    <a:pt x="769083" y="53633"/>
                  </a:moveTo>
                  <a:lnTo>
                    <a:pt x="769083" y="53633"/>
                  </a:lnTo>
                </a:path>
                <a:path w="835025" h="381634">
                  <a:moveTo>
                    <a:pt x="801465" y="21250"/>
                  </a:moveTo>
                  <a:lnTo>
                    <a:pt x="801465" y="21250"/>
                  </a:lnTo>
                </a:path>
                <a:path w="835025" h="381634">
                  <a:moveTo>
                    <a:pt x="532286" y="353171"/>
                  </a:moveTo>
                  <a:lnTo>
                    <a:pt x="532286" y="353171"/>
                  </a:lnTo>
                </a:path>
                <a:path w="835025" h="381634">
                  <a:moveTo>
                    <a:pt x="563656" y="321800"/>
                  </a:moveTo>
                  <a:lnTo>
                    <a:pt x="563656" y="321800"/>
                  </a:lnTo>
                </a:path>
                <a:path w="835025" h="381634">
                  <a:moveTo>
                    <a:pt x="596039" y="290430"/>
                  </a:moveTo>
                  <a:lnTo>
                    <a:pt x="596039" y="290430"/>
                  </a:lnTo>
                </a:path>
                <a:path w="835025" h="381634">
                  <a:moveTo>
                    <a:pt x="627409" y="259059"/>
                  </a:moveTo>
                  <a:lnTo>
                    <a:pt x="627409" y="259059"/>
                  </a:lnTo>
                </a:path>
                <a:path w="835025" h="381634">
                  <a:moveTo>
                    <a:pt x="658780" y="226677"/>
                  </a:moveTo>
                  <a:lnTo>
                    <a:pt x="658780" y="226677"/>
                  </a:lnTo>
                </a:path>
                <a:path w="835025" h="381634">
                  <a:moveTo>
                    <a:pt x="690150" y="195306"/>
                  </a:moveTo>
                  <a:lnTo>
                    <a:pt x="690150" y="195306"/>
                  </a:lnTo>
                </a:path>
                <a:path w="835025" h="381634">
                  <a:moveTo>
                    <a:pt x="722533" y="163936"/>
                  </a:moveTo>
                  <a:lnTo>
                    <a:pt x="722533" y="163936"/>
                  </a:lnTo>
                </a:path>
                <a:path w="835025" h="381634">
                  <a:moveTo>
                    <a:pt x="753903" y="132565"/>
                  </a:moveTo>
                  <a:lnTo>
                    <a:pt x="753903" y="132565"/>
                  </a:lnTo>
                </a:path>
                <a:path w="835025" h="381634">
                  <a:moveTo>
                    <a:pt x="785274" y="101195"/>
                  </a:moveTo>
                  <a:lnTo>
                    <a:pt x="785274" y="101195"/>
                  </a:lnTo>
                </a:path>
                <a:path w="835025" h="381634">
                  <a:moveTo>
                    <a:pt x="816644" y="68812"/>
                  </a:moveTo>
                  <a:lnTo>
                    <a:pt x="816644" y="68812"/>
                  </a:lnTo>
                </a:path>
                <a:path w="835025" h="381634">
                  <a:moveTo>
                    <a:pt x="579848" y="369362"/>
                  </a:moveTo>
                  <a:lnTo>
                    <a:pt x="579848" y="369362"/>
                  </a:lnTo>
                </a:path>
                <a:path w="835025" h="381634">
                  <a:moveTo>
                    <a:pt x="611218" y="337991"/>
                  </a:moveTo>
                  <a:lnTo>
                    <a:pt x="611218" y="337991"/>
                  </a:lnTo>
                </a:path>
                <a:path w="835025" h="381634">
                  <a:moveTo>
                    <a:pt x="643601" y="306621"/>
                  </a:moveTo>
                  <a:lnTo>
                    <a:pt x="643601" y="306621"/>
                  </a:lnTo>
                </a:path>
                <a:path w="835025" h="381634">
                  <a:moveTo>
                    <a:pt x="674971" y="274238"/>
                  </a:moveTo>
                  <a:lnTo>
                    <a:pt x="674971" y="274238"/>
                  </a:lnTo>
                </a:path>
                <a:path w="835025" h="381634">
                  <a:moveTo>
                    <a:pt x="706342" y="242868"/>
                  </a:moveTo>
                  <a:lnTo>
                    <a:pt x="706342" y="242868"/>
                  </a:lnTo>
                </a:path>
                <a:path w="835025" h="381634">
                  <a:moveTo>
                    <a:pt x="737712" y="211497"/>
                  </a:moveTo>
                  <a:lnTo>
                    <a:pt x="737712" y="211497"/>
                  </a:lnTo>
                </a:path>
                <a:path w="835025" h="381634">
                  <a:moveTo>
                    <a:pt x="769083" y="180127"/>
                  </a:moveTo>
                  <a:lnTo>
                    <a:pt x="769083" y="180127"/>
                  </a:lnTo>
                </a:path>
                <a:path w="835025" h="381634">
                  <a:moveTo>
                    <a:pt x="801465" y="147744"/>
                  </a:moveTo>
                  <a:lnTo>
                    <a:pt x="801465" y="147744"/>
                  </a:lnTo>
                </a:path>
                <a:path w="835025" h="381634">
                  <a:moveTo>
                    <a:pt x="832835" y="116374"/>
                  </a:moveTo>
                  <a:lnTo>
                    <a:pt x="832835" y="116374"/>
                  </a:lnTo>
                </a:path>
                <a:path w="835025" h="381634">
                  <a:moveTo>
                    <a:pt x="658780" y="353171"/>
                  </a:moveTo>
                  <a:lnTo>
                    <a:pt x="658780" y="353171"/>
                  </a:lnTo>
                </a:path>
                <a:path w="835025" h="381634">
                  <a:moveTo>
                    <a:pt x="690150" y="321800"/>
                  </a:moveTo>
                  <a:lnTo>
                    <a:pt x="690150" y="321800"/>
                  </a:lnTo>
                </a:path>
                <a:path w="835025" h="381634">
                  <a:moveTo>
                    <a:pt x="722533" y="290430"/>
                  </a:moveTo>
                  <a:lnTo>
                    <a:pt x="722533" y="290430"/>
                  </a:lnTo>
                </a:path>
                <a:path w="835025" h="381634">
                  <a:moveTo>
                    <a:pt x="753903" y="259059"/>
                  </a:moveTo>
                  <a:lnTo>
                    <a:pt x="753903" y="259059"/>
                  </a:lnTo>
                </a:path>
                <a:path w="835025" h="381634">
                  <a:moveTo>
                    <a:pt x="785274" y="226677"/>
                  </a:moveTo>
                  <a:lnTo>
                    <a:pt x="785274" y="226677"/>
                  </a:lnTo>
                </a:path>
                <a:path w="835025" h="381634">
                  <a:moveTo>
                    <a:pt x="816644" y="195306"/>
                  </a:moveTo>
                  <a:lnTo>
                    <a:pt x="816644" y="195306"/>
                  </a:lnTo>
                </a:path>
                <a:path w="835025" h="381634">
                  <a:moveTo>
                    <a:pt x="706342" y="369362"/>
                  </a:moveTo>
                  <a:lnTo>
                    <a:pt x="706342" y="369362"/>
                  </a:lnTo>
                </a:path>
                <a:path w="835025" h="381634">
                  <a:moveTo>
                    <a:pt x="737712" y="337991"/>
                  </a:moveTo>
                  <a:lnTo>
                    <a:pt x="737712" y="337991"/>
                  </a:lnTo>
                </a:path>
                <a:path w="835025" h="381634">
                  <a:moveTo>
                    <a:pt x="769083" y="306621"/>
                  </a:moveTo>
                  <a:lnTo>
                    <a:pt x="769083" y="306621"/>
                  </a:lnTo>
                </a:path>
                <a:path w="835025" h="381634">
                  <a:moveTo>
                    <a:pt x="801465" y="274238"/>
                  </a:moveTo>
                  <a:lnTo>
                    <a:pt x="801465" y="274238"/>
                  </a:lnTo>
                </a:path>
                <a:path w="835025" h="381634">
                  <a:moveTo>
                    <a:pt x="832835" y="242868"/>
                  </a:moveTo>
                  <a:lnTo>
                    <a:pt x="832835" y="242868"/>
                  </a:lnTo>
                </a:path>
                <a:path w="835025" h="381634">
                  <a:moveTo>
                    <a:pt x="785274" y="353171"/>
                  </a:moveTo>
                  <a:lnTo>
                    <a:pt x="785274" y="353171"/>
                  </a:lnTo>
                </a:path>
                <a:path w="835025" h="381634">
                  <a:moveTo>
                    <a:pt x="816644" y="321800"/>
                  </a:moveTo>
                  <a:lnTo>
                    <a:pt x="816644" y="321800"/>
                  </a:lnTo>
                </a:path>
                <a:path w="835025" h="381634">
                  <a:moveTo>
                    <a:pt x="832835" y="369362"/>
                  </a:moveTo>
                  <a:lnTo>
                    <a:pt x="832835" y="369362"/>
                  </a:lnTo>
                </a:path>
                <a:path w="835025" h="381634">
                  <a:moveTo>
                    <a:pt x="0" y="0"/>
                  </a:moveTo>
                  <a:lnTo>
                    <a:pt x="834859" y="0"/>
                  </a:lnTo>
                  <a:lnTo>
                    <a:pt x="834859" y="381505"/>
                  </a:lnTo>
                  <a:lnTo>
                    <a:pt x="0" y="38150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66" name="object 4666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5979892" y="6756967"/>
              <a:ext cx="198342" cy="198342"/>
            </a:xfrm>
            <a:prstGeom prst="rect">
              <a:avLst/>
            </a:prstGeom>
          </p:spPr>
        </p:pic>
      </p:grpSp>
      <p:sp>
        <p:nvSpPr>
          <p:cNvPr id="4667" name="object 4667"/>
          <p:cNvSpPr txBox="1"/>
          <p:nvPr/>
        </p:nvSpPr>
        <p:spPr>
          <a:xfrm>
            <a:off x="16039546" y="6766790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668" name="object 4668"/>
          <p:cNvSpPr txBox="1"/>
          <p:nvPr/>
        </p:nvSpPr>
        <p:spPr>
          <a:xfrm>
            <a:off x="16523259" y="6696966"/>
            <a:ext cx="3220720" cy="3041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95250" marR="5080" indent="-83185">
              <a:lnSpc>
                <a:spcPct val="101099"/>
              </a:lnSpc>
              <a:spcBef>
                <a:spcPts val="105"/>
              </a:spcBef>
            </a:pPr>
            <a:r>
              <a:rPr sz="900" spc="160" dirty="0">
                <a:latin typeface="Cambria"/>
                <a:cs typeface="Cambria"/>
              </a:rPr>
              <a:t>- </a:t>
            </a:r>
            <a:r>
              <a:rPr sz="900" spc="-20" dirty="0">
                <a:latin typeface="Cambria"/>
                <a:cs typeface="Cambria"/>
              </a:rPr>
              <a:t>ІГЕ-3: </a:t>
            </a:r>
            <a:r>
              <a:rPr sz="900" spc="-30" dirty="0">
                <a:latin typeface="Cambria"/>
                <a:cs typeface="Cambria"/>
              </a:rPr>
              <a:t>Пісок,</a:t>
            </a:r>
            <a:r>
              <a:rPr sz="900" spc="-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пилуватий, середньої </a:t>
            </a:r>
            <a:r>
              <a:rPr sz="900" spc="-20" dirty="0">
                <a:latin typeface="Cambria"/>
                <a:cs typeface="Cambria"/>
              </a:rPr>
              <a:t>щільності, </a:t>
            </a:r>
            <a:r>
              <a:rPr sz="900" spc="-25" dirty="0">
                <a:latin typeface="Cambria"/>
                <a:cs typeface="Cambria"/>
              </a:rPr>
              <a:t>водонасичений,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світло-сірий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4669" name="object 4669"/>
          <p:cNvGrpSpPr/>
          <p:nvPr/>
        </p:nvGrpSpPr>
        <p:grpSpPr>
          <a:xfrm>
            <a:off x="15657824" y="7234340"/>
            <a:ext cx="842644" cy="389255"/>
            <a:chOff x="15657824" y="7234340"/>
            <a:chExt cx="842644" cy="389255"/>
          </a:xfrm>
        </p:grpSpPr>
        <p:sp>
          <p:nvSpPr>
            <p:cNvPr id="4670" name="object 4670"/>
            <p:cNvSpPr/>
            <p:nvPr/>
          </p:nvSpPr>
          <p:spPr>
            <a:xfrm>
              <a:off x="15661634" y="7238150"/>
              <a:ext cx="835025" cy="381635"/>
            </a:xfrm>
            <a:custGeom>
              <a:avLst/>
              <a:gdLst/>
              <a:ahLst/>
              <a:cxnLst/>
              <a:rect l="l" t="t" r="r" b="b"/>
              <a:pathLst>
                <a:path w="835025" h="381634">
                  <a:moveTo>
                    <a:pt x="47561" y="12143"/>
                  </a:moveTo>
                  <a:lnTo>
                    <a:pt x="47561" y="12143"/>
                  </a:lnTo>
                </a:path>
                <a:path w="835025" h="381634">
                  <a:moveTo>
                    <a:pt x="21250" y="144709"/>
                  </a:moveTo>
                  <a:lnTo>
                    <a:pt x="21250" y="144709"/>
                  </a:lnTo>
                </a:path>
                <a:path w="835025" h="381634">
                  <a:moveTo>
                    <a:pt x="73872" y="92087"/>
                  </a:moveTo>
                  <a:lnTo>
                    <a:pt x="73872" y="92087"/>
                  </a:lnTo>
                </a:path>
                <a:path w="835025" h="381634">
                  <a:moveTo>
                    <a:pt x="126493" y="38454"/>
                  </a:moveTo>
                  <a:lnTo>
                    <a:pt x="126493" y="38454"/>
                  </a:lnTo>
                </a:path>
                <a:path w="835025" h="381634">
                  <a:moveTo>
                    <a:pt x="47561" y="223641"/>
                  </a:moveTo>
                  <a:lnTo>
                    <a:pt x="47561" y="223641"/>
                  </a:lnTo>
                </a:path>
                <a:path w="835025" h="381634">
                  <a:moveTo>
                    <a:pt x="100183" y="171019"/>
                  </a:moveTo>
                  <a:lnTo>
                    <a:pt x="100183" y="171019"/>
                  </a:lnTo>
                </a:path>
                <a:path w="835025" h="381634">
                  <a:moveTo>
                    <a:pt x="152804" y="118398"/>
                  </a:moveTo>
                  <a:lnTo>
                    <a:pt x="152804" y="118398"/>
                  </a:lnTo>
                </a:path>
                <a:path w="835025" h="381634">
                  <a:moveTo>
                    <a:pt x="205426" y="65776"/>
                  </a:moveTo>
                  <a:lnTo>
                    <a:pt x="205426" y="65776"/>
                  </a:lnTo>
                </a:path>
                <a:path w="835025" h="381634">
                  <a:moveTo>
                    <a:pt x="258047" y="12143"/>
                  </a:moveTo>
                  <a:lnTo>
                    <a:pt x="258047" y="12143"/>
                  </a:lnTo>
                </a:path>
                <a:path w="835025" h="381634">
                  <a:moveTo>
                    <a:pt x="21250" y="355194"/>
                  </a:moveTo>
                  <a:lnTo>
                    <a:pt x="21250" y="355194"/>
                  </a:lnTo>
                </a:path>
                <a:path w="835025" h="381634">
                  <a:moveTo>
                    <a:pt x="73872" y="302573"/>
                  </a:moveTo>
                  <a:lnTo>
                    <a:pt x="73872" y="302573"/>
                  </a:lnTo>
                </a:path>
                <a:path w="835025" h="381634">
                  <a:moveTo>
                    <a:pt x="126493" y="249951"/>
                  </a:moveTo>
                  <a:lnTo>
                    <a:pt x="126493" y="249951"/>
                  </a:lnTo>
                </a:path>
                <a:path w="835025" h="381634">
                  <a:moveTo>
                    <a:pt x="179115" y="197330"/>
                  </a:moveTo>
                  <a:lnTo>
                    <a:pt x="179115" y="197330"/>
                  </a:lnTo>
                </a:path>
                <a:path w="835025" h="381634">
                  <a:moveTo>
                    <a:pt x="231736" y="144709"/>
                  </a:moveTo>
                  <a:lnTo>
                    <a:pt x="231736" y="144709"/>
                  </a:lnTo>
                </a:path>
                <a:path w="835025" h="381634">
                  <a:moveTo>
                    <a:pt x="285370" y="92087"/>
                  </a:moveTo>
                  <a:lnTo>
                    <a:pt x="285370" y="92087"/>
                  </a:lnTo>
                </a:path>
                <a:path w="835025" h="381634">
                  <a:moveTo>
                    <a:pt x="337991" y="38454"/>
                  </a:moveTo>
                  <a:lnTo>
                    <a:pt x="337991" y="38454"/>
                  </a:lnTo>
                </a:path>
                <a:path w="835025" h="381634">
                  <a:moveTo>
                    <a:pt x="152804" y="328884"/>
                  </a:moveTo>
                  <a:lnTo>
                    <a:pt x="152804" y="328884"/>
                  </a:lnTo>
                </a:path>
                <a:path w="835025" h="381634">
                  <a:moveTo>
                    <a:pt x="205426" y="276262"/>
                  </a:moveTo>
                  <a:lnTo>
                    <a:pt x="205426" y="276262"/>
                  </a:lnTo>
                </a:path>
                <a:path w="835025" h="381634">
                  <a:moveTo>
                    <a:pt x="258047" y="223641"/>
                  </a:moveTo>
                  <a:lnTo>
                    <a:pt x="258047" y="223641"/>
                  </a:lnTo>
                </a:path>
                <a:path w="835025" h="381634">
                  <a:moveTo>
                    <a:pt x="311681" y="171019"/>
                  </a:moveTo>
                  <a:lnTo>
                    <a:pt x="311681" y="171019"/>
                  </a:lnTo>
                </a:path>
                <a:path w="835025" h="381634">
                  <a:moveTo>
                    <a:pt x="416923" y="65776"/>
                  </a:moveTo>
                  <a:lnTo>
                    <a:pt x="416923" y="65776"/>
                  </a:lnTo>
                </a:path>
                <a:path w="835025" h="381634">
                  <a:moveTo>
                    <a:pt x="469545" y="12143"/>
                  </a:moveTo>
                  <a:lnTo>
                    <a:pt x="469545" y="12143"/>
                  </a:lnTo>
                </a:path>
                <a:path w="835025" h="381634">
                  <a:moveTo>
                    <a:pt x="231736" y="355194"/>
                  </a:moveTo>
                  <a:lnTo>
                    <a:pt x="231736" y="355194"/>
                  </a:lnTo>
                </a:path>
                <a:path w="835025" h="381634">
                  <a:moveTo>
                    <a:pt x="285370" y="302573"/>
                  </a:moveTo>
                  <a:lnTo>
                    <a:pt x="285370" y="302573"/>
                  </a:lnTo>
                </a:path>
                <a:path w="835025" h="381634">
                  <a:moveTo>
                    <a:pt x="337991" y="249951"/>
                  </a:moveTo>
                  <a:lnTo>
                    <a:pt x="337991" y="249951"/>
                  </a:lnTo>
                </a:path>
                <a:path w="835025" h="381634">
                  <a:moveTo>
                    <a:pt x="495856" y="92087"/>
                  </a:moveTo>
                  <a:lnTo>
                    <a:pt x="495856" y="92087"/>
                  </a:lnTo>
                </a:path>
                <a:path w="835025" h="381634">
                  <a:moveTo>
                    <a:pt x="548477" y="38454"/>
                  </a:moveTo>
                  <a:lnTo>
                    <a:pt x="548477" y="38454"/>
                  </a:lnTo>
                </a:path>
                <a:path w="835025" h="381634">
                  <a:moveTo>
                    <a:pt x="364302" y="328884"/>
                  </a:moveTo>
                  <a:lnTo>
                    <a:pt x="364302" y="328884"/>
                  </a:lnTo>
                </a:path>
                <a:path w="835025" h="381634">
                  <a:moveTo>
                    <a:pt x="522166" y="171019"/>
                  </a:moveTo>
                  <a:lnTo>
                    <a:pt x="522166" y="171019"/>
                  </a:lnTo>
                </a:path>
                <a:path w="835025" h="381634">
                  <a:moveTo>
                    <a:pt x="574788" y="118398"/>
                  </a:moveTo>
                  <a:lnTo>
                    <a:pt x="574788" y="118398"/>
                  </a:lnTo>
                </a:path>
                <a:path w="835025" h="381634">
                  <a:moveTo>
                    <a:pt x="627409" y="65776"/>
                  </a:moveTo>
                  <a:lnTo>
                    <a:pt x="627409" y="65776"/>
                  </a:lnTo>
                </a:path>
                <a:path w="835025" h="381634">
                  <a:moveTo>
                    <a:pt x="680031" y="12143"/>
                  </a:moveTo>
                  <a:lnTo>
                    <a:pt x="680031" y="12143"/>
                  </a:lnTo>
                </a:path>
                <a:path w="835025" h="381634">
                  <a:moveTo>
                    <a:pt x="443234" y="355194"/>
                  </a:moveTo>
                  <a:lnTo>
                    <a:pt x="443234" y="355194"/>
                  </a:lnTo>
                </a:path>
                <a:path w="835025" h="381634">
                  <a:moveTo>
                    <a:pt x="495856" y="302573"/>
                  </a:moveTo>
                  <a:lnTo>
                    <a:pt x="495856" y="302573"/>
                  </a:lnTo>
                </a:path>
                <a:path w="835025" h="381634">
                  <a:moveTo>
                    <a:pt x="548477" y="249951"/>
                  </a:moveTo>
                  <a:lnTo>
                    <a:pt x="548477" y="249951"/>
                  </a:lnTo>
                </a:path>
                <a:path w="835025" h="381634">
                  <a:moveTo>
                    <a:pt x="601099" y="197330"/>
                  </a:moveTo>
                  <a:lnTo>
                    <a:pt x="601099" y="197330"/>
                  </a:lnTo>
                </a:path>
                <a:path w="835025" h="381634">
                  <a:moveTo>
                    <a:pt x="653720" y="144709"/>
                  </a:moveTo>
                  <a:lnTo>
                    <a:pt x="653720" y="144709"/>
                  </a:lnTo>
                </a:path>
                <a:path w="835025" h="381634">
                  <a:moveTo>
                    <a:pt x="706342" y="92087"/>
                  </a:moveTo>
                  <a:lnTo>
                    <a:pt x="706342" y="92087"/>
                  </a:lnTo>
                </a:path>
                <a:path w="835025" h="381634">
                  <a:moveTo>
                    <a:pt x="758963" y="38454"/>
                  </a:moveTo>
                  <a:lnTo>
                    <a:pt x="758963" y="38454"/>
                  </a:lnTo>
                </a:path>
                <a:path w="835025" h="381634">
                  <a:moveTo>
                    <a:pt x="574788" y="328884"/>
                  </a:moveTo>
                  <a:lnTo>
                    <a:pt x="574788" y="328884"/>
                  </a:lnTo>
                </a:path>
                <a:path w="835025" h="381634">
                  <a:moveTo>
                    <a:pt x="627409" y="276262"/>
                  </a:moveTo>
                  <a:lnTo>
                    <a:pt x="627409" y="276262"/>
                  </a:lnTo>
                </a:path>
                <a:path w="835025" h="381634">
                  <a:moveTo>
                    <a:pt x="680031" y="223641"/>
                  </a:moveTo>
                  <a:lnTo>
                    <a:pt x="680031" y="223641"/>
                  </a:lnTo>
                </a:path>
                <a:path w="835025" h="381634">
                  <a:moveTo>
                    <a:pt x="732652" y="171019"/>
                  </a:moveTo>
                  <a:lnTo>
                    <a:pt x="732652" y="171019"/>
                  </a:lnTo>
                </a:path>
                <a:path w="835025" h="381634">
                  <a:moveTo>
                    <a:pt x="785274" y="118398"/>
                  </a:moveTo>
                  <a:lnTo>
                    <a:pt x="785274" y="118398"/>
                  </a:lnTo>
                </a:path>
                <a:path w="835025" h="381634">
                  <a:moveTo>
                    <a:pt x="653720" y="355194"/>
                  </a:moveTo>
                  <a:lnTo>
                    <a:pt x="653720" y="355194"/>
                  </a:lnTo>
                </a:path>
                <a:path w="835025" h="381634">
                  <a:moveTo>
                    <a:pt x="706342" y="302573"/>
                  </a:moveTo>
                  <a:lnTo>
                    <a:pt x="706342" y="302573"/>
                  </a:lnTo>
                </a:path>
                <a:path w="835025" h="381634">
                  <a:moveTo>
                    <a:pt x="758963" y="249951"/>
                  </a:moveTo>
                  <a:lnTo>
                    <a:pt x="758963" y="249951"/>
                  </a:lnTo>
                </a:path>
                <a:path w="835025" h="381634">
                  <a:moveTo>
                    <a:pt x="811584" y="197330"/>
                  </a:moveTo>
                  <a:lnTo>
                    <a:pt x="811584" y="197330"/>
                  </a:lnTo>
                </a:path>
                <a:path w="835025" h="381634">
                  <a:moveTo>
                    <a:pt x="785274" y="328884"/>
                  </a:moveTo>
                  <a:lnTo>
                    <a:pt x="785274" y="328884"/>
                  </a:lnTo>
                </a:path>
                <a:path w="835025" h="381634">
                  <a:moveTo>
                    <a:pt x="0" y="0"/>
                  </a:moveTo>
                  <a:lnTo>
                    <a:pt x="834859" y="0"/>
                  </a:lnTo>
                  <a:lnTo>
                    <a:pt x="834859" y="381505"/>
                  </a:lnTo>
                  <a:lnTo>
                    <a:pt x="0" y="381505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71" name="object 4671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5979892" y="7328720"/>
              <a:ext cx="198342" cy="198342"/>
            </a:xfrm>
            <a:prstGeom prst="rect">
              <a:avLst/>
            </a:prstGeom>
          </p:spPr>
        </p:pic>
      </p:grpSp>
      <p:sp>
        <p:nvSpPr>
          <p:cNvPr id="4672" name="object 4672"/>
          <p:cNvSpPr txBox="1"/>
          <p:nvPr/>
        </p:nvSpPr>
        <p:spPr>
          <a:xfrm>
            <a:off x="16035498" y="7338543"/>
            <a:ext cx="927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25" dirty="0">
                <a:latin typeface="Cambria"/>
                <a:cs typeface="Cambria"/>
              </a:rPr>
              <a:t>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673" name="object 4673"/>
          <p:cNvSpPr txBox="1"/>
          <p:nvPr/>
        </p:nvSpPr>
        <p:spPr>
          <a:xfrm>
            <a:off x="16523259" y="7268718"/>
            <a:ext cx="2974975" cy="3054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95250" marR="5080" indent="-83185">
              <a:lnSpc>
                <a:spcPct val="101800"/>
              </a:lnSpc>
              <a:spcBef>
                <a:spcPts val="95"/>
              </a:spcBef>
            </a:pPr>
            <a:r>
              <a:rPr sz="900" spc="160" dirty="0">
                <a:latin typeface="Cambria"/>
                <a:cs typeface="Cambria"/>
              </a:rPr>
              <a:t>-</a:t>
            </a:r>
            <a:r>
              <a:rPr sz="90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ІГЕ-4: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Пісок,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мілкий,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кварцевий,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щільний,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водонасичений,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світло-сірий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674" name="object 4674"/>
          <p:cNvSpPr/>
          <p:nvPr/>
        </p:nvSpPr>
        <p:spPr>
          <a:xfrm>
            <a:off x="15544248" y="8247065"/>
            <a:ext cx="4411345" cy="668020"/>
          </a:xfrm>
          <a:custGeom>
            <a:avLst/>
            <a:gdLst/>
            <a:ahLst/>
            <a:cxnLst/>
            <a:rect l="l" t="t" r="r" b="b"/>
            <a:pathLst>
              <a:path w="4411344" h="668020">
                <a:moveTo>
                  <a:pt x="4411096" y="667887"/>
                </a:moveTo>
                <a:lnTo>
                  <a:pt x="0" y="667887"/>
                </a:lnTo>
              </a:path>
              <a:path w="4411344" h="668020">
                <a:moveTo>
                  <a:pt x="4411096" y="429067"/>
                </a:moveTo>
                <a:lnTo>
                  <a:pt x="0" y="429067"/>
                </a:lnTo>
              </a:path>
              <a:path w="4411344" h="668020">
                <a:moveTo>
                  <a:pt x="4411096" y="0"/>
                </a:moveTo>
                <a:lnTo>
                  <a:pt x="0" y="0"/>
                </a:lnTo>
                <a:lnTo>
                  <a:pt x="0" y="6678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5" name="object 4675"/>
          <p:cNvSpPr txBox="1"/>
          <p:nvPr/>
        </p:nvSpPr>
        <p:spPr>
          <a:xfrm>
            <a:off x="15589228" y="8294837"/>
            <a:ext cx="267970" cy="3041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 indent="71755">
              <a:lnSpc>
                <a:spcPct val="101099"/>
              </a:lnSpc>
              <a:spcBef>
                <a:spcPts val="105"/>
              </a:spcBef>
            </a:pPr>
            <a:r>
              <a:rPr sz="900" spc="-150" dirty="0">
                <a:latin typeface="Cambria"/>
                <a:cs typeface="Cambria"/>
              </a:rPr>
              <a:t>№ </a:t>
            </a:r>
            <a:r>
              <a:rPr sz="900" spc="-14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паль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676" name="object 4676"/>
          <p:cNvSpPr txBox="1"/>
          <p:nvPr/>
        </p:nvSpPr>
        <p:spPr>
          <a:xfrm>
            <a:off x="15577084" y="8705689"/>
            <a:ext cx="2927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1-149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4677" name="object 4677"/>
          <p:cNvGrpSpPr/>
          <p:nvPr/>
        </p:nvGrpSpPr>
        <p:grpSpPr>
          <a:xfrm>
            <a:off x="16029844" y="8247065"/>
            <a:ext cx="3928745" cy="668020"/>
            <a:chOff x="16029844" y="8247065"/>
            <a:chExt cx="3928745" cy="668020"/>
          </a:xfrm>
        </p:grpSpPr>
        <p:sp>
          <p:nvSpPr>
            <p:cNvPr id="4678" name="object 4678"/>
            <p:cNvSpPr/>
            <p:nvPr/>
          </p:nvSpPr>
          <p:spPr>
            <a:xfrm>
              <a:off x="16033019" y="8737861"/>
              <a:ext cx="120014" cy="120014"/>
            </a:xfrm>
            <a:custGeom>
              <a:avLst/>
              <a:gdLst/>
              <a:ahLst/>
              <a:cxnLst/>
              <a:rect l="l" t="t" r="r" b="b"/>
              <a:pathLst>
                <a:path w="120015" h="120015">
                  <a:moveTo>
                    <a:pt x="0" y="0"/>
                  </a:moveTo>
                  <a:lnTo>
                    <a:pt x="119410" y="0"/>
                  </a:lnTo>
                  <a:lnTo>
                    <a:pt x="119410" y="119410"/>
                  </a:lnTo>
                  <a:lnTo>
                    <a:pt x="0" y="11941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79" name="object 467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9475678" y="8247065"/>
              <a:ext cx="482700" cy="667887"/>
            </a:xfrm>
            <a:prstGeom prst="rect">
              <a:avLst/>
            </a:prstGeom>
          </p:spPr>
        </p:pic>
      </p:grpSp>
      <p:sp>
        <p:nvSpPr>
          <p:cNvPr id="4680" name="object 4680"/>
          <p:cNvSpPr txBox="1"/>
          <p:nvPr/>
        </p:nvSpPr>
        <p:spPr>
          <a:xfrm>
            <a:off x="19580364" y="8705689"/>
            <a:ext cx="271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89,10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681" name="object 4681"/>
          <p:cNvSpPr/>
          <p:nvPr/>
        </p:nvSpPr>
        <p:spPr>
          <a:xfrm>
            <a:off x="18953511" y="8247065"/>
            <a:ext cx="0" cy="668020"/>
          </a:xfrm>
          <a:custGeom>
            <a:avLst/>
            <a:gdLst/>
            <a:ahLst/>
            <a:cxnLst/>
            <a:rect l="l" t="t" r="r" b="b"/>
            <a:pathLst>
              <a:path h="668020">
                <a:moveTo>
                  <a:pt x="0" y="0"/>
                </a:moveTo>
                <a:lnTo>
                  <a:pt x="0" y="6678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2" name="object 4682"/>
          <p:cNvSpPr txBox="1"/>
          <p:nvPr/>
        </p:nvSpPr>
        <p:spPr>
          <a:xfrm>
            <a:off x="18968133" y="8232095"/>
            <a:ext cx="496570" cy="4438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>
              <a:lnSpc>
                <a:spcPct val="101800"/>
              </a:lnSpc>
              <a:spcBef>
                <a:spcPts val="95"/>
              </a:spcBef>
            </a:pPr>
            <a:r>
              <a:rPr sz="900" dirty="0">
                <a:latin typeface="Cambria"/>
                <a:cs typeface="Cambria"/>
              </a:rPr>
              <a:t>Абс.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відм.  </a:t>
            </a:r>
            <a:r>
              <a:rPr sz="900" spc="-20" dirty="0">
                <a:latin typeface="Cambria"/>
                <a:cs typeface="Cambria"/>
              </a:rPr>
              <a:t>голови</a:t>
            </a:r>
            <a:endParaRPr sz="9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900" spc="-20" dirty="0">
                <a:latin typeface="Cambria"/>
                <a:cs typeface="Cambria"/>
              </a:rPr>
              <a:t>палі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683" name="object 4683"/>
          <p:cNvSpPr/>
          <p:nvPr/>
        </p:nvSpPr>
        <p:spPr>
          <a:xfrm>
            <a:off x="18691415" y="8247065"/>
            <a:ext cx="0" cy="668020"/>
          </a:xfrm>
          <a:custGeom>
            <a:avLst/>
            <a:gdLst/>
            <a:ahLst/>
            <a:cxnLst/>
            <a:rect l="l" t="t" r="r" b="b"/>
            <a:pathLst>
              <a:path h="668020">
                <a:moveTo>
                  <a:pt x="0" y="0"/>
                </a:moveTo>
                <a:lnTo>
                  <a:pt x="0" y="6678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object 4684"/>
          <p:cNvSpPr txBox="1"/>
          <p:nvPr/>
        </p:nvSpPr>
        <p:spPr>
          <a:xfrm>
            <a:off x="18722229" y="8369721"/>
            <a:ext cx="2006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5" dirty="0">
                <a:latin typeface="Cambria"/>
                <a:cs typeface="Cambria"/>
              </a:rPr>
              <a:t>Кіл.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685" name="object 4685"/>
          <p:cNvSpPr/>
          <p:nvPr/>
        </p:nvSpPr>
        <p:spPr>
          <a:xfrm>
            <a:off x="18167225" y="8247065"/>
            <a:ext cx="0" cy="668020"/>
          </a:xfrm>
          <a:custGeom>
            <a:avLst/>
            <a:gdLst/>
            <a:ahLst/>
            <a:cxnLst/>
            <a:rect l="l" t="t" r="r" b="b"/>
            <a:pathLst>
              <a:path h="668020">
                <a:moveTo>
                  <a:pt x="0" y="0"/>
                </a:moveTo>
                <a:lnTo>
                  <a:pt x="0" y="6678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6" name="object 4686"/>
          <p:cNvSpPr txBox="1"/>
          <p:nvPr/>
        </p:nvSpPr>
        <p:spPr>
          <a:xfrm>
            <a:off x="18190954" y="8295849"/>
            <a:ext cx="476250" cy="3054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1120" marR="5080" indent="-59055">
              <a:lnSpc>
                <a:spcPct val="101800"/>
              </a:lnSpc>
              <a:spcBef>
                <a:spcPts val="95"/>
              </a:spcBef>
            </a:pPr>
            <a:r>
              <a:rPr sz="900" spc="-20" dirty="0">
                <a:latin typeface="Cambria"/>
                <a:cs typeface="Cambria"/>
              </a:rPr>
              <a:t>Довжина  </a:t>
            </a:r>
            <a:r>
              <a:rPr sz="900" spc="-5" dirty="0">
                <a:latin typeface="Cambria"/>
                <a:cs typeface="Cambria"/>
              </a:rPr>
              <a:t>палі, </a:t>
            </a:r>
            <a:r>
              <a:rPr sz="900" spc="-80" dirty="0">
                <a:latin typeface="Cambria"/>
                <a:cs typeface="Cambria"/>
              </a:rPr>
              <a:t>м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4687" name="object 4687"/>
          <p:cNvGrpSpPr/>
          <p:nvPr/>
        </p:nvGrpSpPr>
        <p:grpSpPr>
          <a:xfrm>
            <a:off x="13808750" y="867916"/>
            <a:ext cx="3836670" cy="10744200"/>
            <a:chOff x="13808750" y="867916"/>
            <a:chExt cx="3836670" cy="10744200"/>
          </a:xfrm>
        </p:grpSpPr>
        <p:sp>
          <p:nvSpPr>
            <p:cNvPr id="4688" name="object 4688"/>
            <p:cNvSpPr/>
            <p:nvPr/>
          </p:nvSpPr>
          <p:spPr>
            <a:xfrm>
              <a:off x="17642022" y="8247065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0"/>
                  </a:moveTo>
                  <a:lnTo>
                    <a:pt x="0" y="66788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89" name="object 468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5899442" y="8247065"/>
              <a:ext cx="1360062" cy="667887"/>
            </a:xfrm>
            <a:prstGeom prst="rect">
              <a:avLst/>
            </a:prstGeom>
          </p:spPr>
        </p:pic>
        <p:pic>
          <p:nvPicPr>
            <p:cNvPr id="4690" name="object 4690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6648285" y="8411002"/>
              <a:ext cx="636517" cy="108278"/>
            </a:xfrm>
            <a:prstGeom prst="rect">
              <a:avLst/>
            </a:prstGeom>
          </p:spPr>
        </p:pic>
        <p:pic>
          <p:nvPicPr>
            <p:cNvPr id="4691" name="object 4691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3808750" y="867916"/>
              <a:ext cx="1079752" cy="295489"/>
            </a:xfrm>
            <a:prstGeom prst="rect">
              <a:avLst/>
            </a:prstGeom>
          </p:spPr>
        </p:pic>
        <p:pic>
          <p:nvPicPr>
            <p:cNvPr id="4692" name="object 4692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4864216" y="1546935"/>
              <a:ext cx="718485" cy="288406"/>
            </a:xfrm>
            <a:prstGeom prst="rect">
              <a:avLst/>
            </a:prstGeom>
          </p:spPr>
        </p:pic>
        <p:sp>
          <p:nvSpPr>
            <p:cNvPr id="4693" name="object 4693"/>
            <p:cNvSpPr/>
            <p:nvPr/>
          </p:nvSpPr>
          <p:spPr>
            <a:xfrm>
              <a:off x="14176089" y="11427628"/>
              <a:ext cx="728980" cy="181610"/>
            </a:xfrm>
            <a:custGeom>
              <a:avLst/>
              <a:gdLst/>
              <a:ahLst/>
              <a:cxnLst/>
              <a:rect l="l" t="t" r="r" b="b"/>
              <a:pathLst>
                <a:path w="728980" h="181609">
                  <a:moveTo>
                    <a:pt x="251975" y="181139"/>
                  </a:moveTo>
                  <a:lnTo>
                    <a:pt x="0" y="0"/>
                  </a:lnTo>
                  <a:lnTo>
                    <a:pt x="728604" y="1811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94" name="object 4694"/>
          <p:cNvSpPr txBox="1"/>
          <p:nvPr/>
        </p:nvSpPr>
        <p:spPr>
          <a:xfrm>
            <a:off x="17688014" y="8307992"/>
            <a:ext cx="434340" cy="3041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49860" marR="5080" indent="-137795">
              <a:lnSpc>
                <a:spcPct val="101099"/>
              </a:lnSpc>
              <a:spcBef>
                <a:spcPts val="105"/>
              </a:spcBef>
            </a:pPr>
            <a:r>
              <a:rPr sz="900" spc="-20" dirty="0">
                <a:latin typeface="Cambria"/>
                <a:cs typeface="Cambria"/>
              </a:rPr>
              <a:t>Переріз,  </a:t>
            </a:r>
            <a:r>
              <a:rPr sz="900" spc="-85" dirty="0">
                <a:latin typeface="Cambria"/>
                <a:cs typeface="Cambria"/>
              </a:rPr>
              <a:t>мм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695" name="object 4695"/>
          <p:cNvSpPr txBox="1"/>
          <p:nvPr/>
        </p:nvSpPr>
        <p:spPr>
          <a:xfrm>
            <a:off x="5329053" y="438665"/>
            <a:ext cx="368871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15" dirty="0">
                <a:latin typeface="Cambria"/>
                <a:cs typeface="Cambria"/>
              </a:rPr>
              <a:t>Посадка</a:t>
            </a:r>
            <a:r>
              <a:rPr sz="1300" spc="25" dirty="0">
                <a:latin typeface="Cambria"/>
                <a:cs typeface="Cambria"/>
              </a:rPr>
              <a:t> </a:t>
            </a:r>
            <a:r>
              <a:rPr sz="1300" spc="-15" dirty="0">
                <a:latin typeface="Cambria"/>
                <a:cs typeface="Cambria"/>
              </a:rPr>
              <a:t>паль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на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35" dirty="0">
                <a:latin typeface="Cambria"/>
                <a:cs typeface="Cambria"/>
              </a:rPr>
              <a:t>інженерно-геологічний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40" dirty="0">
                <a:latin typeface="Cambria"/>
                <a:cs typeface="Cambria"/>
              </a:rPr>
              <a:t>розріз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95" dirty="0">
                <a:latin typeface="Cambria"/>
                <a:cs typeface="Cambria"/>
              </a:rPr>
              <a:t>1-1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4696" name="object 4696"/>
          <p:cNvSpPr txBox="1"/>
          <p:nvPr/>
        </p:nvSpPr>
        <p:spPr>
          <a:xfrm>
            <a:off x="6191236" y="6126843"/>
            <a:ext cx="1962150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10" dirty="0">
                <a:latin typeface="Cambria"/>
                <a:cs typeface="Cambria"/>
              </a:rPr>
              <a:t>Схема</a:t>
            </a:r>
            <a:r>
              <a:rPr sz="1300" spc="20" dirty="0">
                <a:latin typeface="Cambria"/>
                <a:cs typeface="Cambria"/>
              </a:rPr>
              <a:t> </a:t>
            </a:r>
            <a:r>
              <a:rPr sz="1300" spc="-15" dirty="0">
                <a:latin typeface="Cambria"/>
                <a:cs typeface="Cambria"/>
              </a:rPr>
              <a:t>розташування</a:t>
            </a:r>
            <a:r>
              <a:rPr sz="1300" spc="25" dirty="0">
                <a:latin typeface="Cambria"/>
                <a:cs typeface="Cambria"/>
              </a:rPr>
              <a:t> </a:t>
            </a:r>
            <a:r>
              <a:rPr sz="1300" spc="-15" dirty="0">
                <a:latin typeface="Cambria"/>
                <a:cs typeface="Cambria"/>
              </a:rPr>
              <a:t>паль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4697" name="object 4697"/>
          <p:cNvSpPr txBox="1"/>
          <p:nvPr/>
        </p:nvSpPr>
        <p:spPr>
          <a:xfrm>
            <a:off x="17048461" y="7942284"/>
            <a:ext cx="137858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35" dirty="0">
                <a:latin typeface="Cambria"/>
                <a:cs typeface="Cambria"/>
              </a:rPr>
              <a:t>Специфікація</a:t>
            </a:r>
            <a:r>
              <a:rPr sz="1300" spc="-5" dirty="0">
                <a:latin typeface="Cambria"/>
                <a:cs typeface="Cambria"/>
              </a:rPr>
              <a:t> </a:t>
            </a:r>
            <a:r>
              <a:rPr sz="1300" spc="-15" dirty="0">
                <a:latin typeface="Cambria"/>
                <a:cs typeface="Cambria"/>
              </a:rPr>
              <a:t>паль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4698" name="object 4698"/>
          <p:cNvSpPr txBox="1"/>
          <p:nvPr/>
        </p:nvSpPr>
        <p:spPr>
          <a:xfrm>
            <a:off x="17045426" y="5130072"/>
            <a:ext cx="1383030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75" dirty="0">
                <a:latin typeface="Cambria"/>
                <a:cs typeface="Cambria"/>
              </a:rPr>
              <a:t>Умовні</a:t>
            </a:r>
            <a:r>
              <a:rPr sz="1300" spc="10" dirty="0">
                <a:latin typeface="Cambria"/>
                <a:cs typeface="Cambria"/>
              </a:rPr>
              <a:t> </a:t>
            </a:r>
            <a:r>
              <a:rPr sz="1300" spc="-40" dirty="0">
                <a:latin typeface="Cambria"/>
                <a:cs typeface="Cambria"/>
              </a:rPr>
              <a:t>позначення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4699" name="object 4699"/>
          <p:cNvSpPr txBox="1"/>
          <p:nvPr/>
        </p:nvSpPr>
        <p:spPr>
          <a:xfrm>
            <a:off x="16518199" y="157342"/>
            <a:ext cx="2438400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10" dirty="0">
                <a:latin typeface="Cambria"/>
                <a:cs typeface="Cambria"/>
              </a:rPr>
              <a:t>Схема</a:t>
            </a:r>
            <a:r>
              <a:rPr sz="1300" spc="20" dirty="0">
                <a:latin typeface="Cambria"/>
                <a:cs typeface="Cambria"/>
              </a:rPr>
              <a:t> </a:t>
            </a:r>
            <a:r>
              <a:rPr sz="1300" spc="-15" dirty="0">
                <a:latin typeface="Cambria"/>
                <a:cs typeface="Cambria"/>
              </a:rPr>
              <a:t>розташування</a:t>
            </a:r>
            <a:r>
              <a:rPr sz="1300" spc="25" dirty="0">
                <a:latin typeface="Cambria"/>
                <a:cs typeface="Cambria"/>
              </a:rPr>
              <a:t> </a:t>
            </a:r>
            <a:r>
              <a:rPr sz="1300" spc="-55" dirty="0">
                <a:latin typeface="Cambria"/>
                <a:cs typeface="Cambria"/>
              </a:rPr>
              <a:t>свердловин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4700" name="object 4700"/>
          <p:cNvSpPr txBox="1"/>
          <p:nvPr/>
        </p:nvSpPr>
        <p:spPr>
          <a:xfrm>
            <a:off x="14014632" y="11273010"/>
            <a:ext cx="1746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7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17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</a:t>
            </a:r>
            <a:r>
              <a:rPr sz="900" u="sng" spc="9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01" name="object 4701"/>
          <p:cNvSpPr/>
          <p:nvPr/>
        </p:nvSpPr>
        <p:spPr>
          <a:xfrm>
            <a:off x="14176089" y="11904257"/>
            <a:ext cx="728980" cy="181610"/>
          </a:xfrm>
          <a:custGeom>
            <a:avLst/>
            <a:gdLst/>
            <a:ahLst/>
            <a:cxnLst/>
            <a:rect l="l" t="t" r="r" b="b"/>
            <a:pathLst>
              <a:path w="728980" h="181609">
                <a:moveTo>
                  <a:pt x="251975" y="181139"/>
                </a:moveTo>
                <a:lnTo>
                  <a:pt x="0" y="0"/>
                </a:lnTo>
                <a:lnTo>
                  <a:pt x="728604" y="1811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2" name="object 4702"/>
          <p:cNvSpPr txBox="1"/>
          <p:nvPr/>
        </p:nvSpPr>
        <p:spPr>
          <a:xfrm>
            <a:off x="16169076" y="8705689"/>
            <a:ext cx="3192145" cy="48958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531620">
              <a:lnSpc>
                <a:spcPct val="100000"/>
              </a:lnSpc>
              <a:spcBef>
                <a:spcPts val="114"/>
              </a:spcBef>
              <a:tabLst>
                <a:tab pos="2165985" algn="l"/>
                <a:tab pos="2569210" algn="l"/>
                <a:tab pos="2923540" algn="l"/>
              </a:tabLst>
            </a:pPr>
            <a:r>
              <a:rPr sz="900" spc="-30" dirty="0">
                <a:latin typeface="Cambria"/>
                <a:cs typeface="Cambria"/>
              </a:rPr>
              <a:t>300х300	</a:t>
            </a:r>
            <a:r>
              <a:rPr sz="900" spc="-55" dirty="0">
                <a:latin typeface="Cambria"/>
                <a:cs typeface="Cambria"/>
              </a:rPr>
              <a:t>10,0	</a:t>
            </a:r>
            <a:r>
              <a:rPr sz="900" spc="-65" dirty="0">
                <a:latin typeface="Cambria"/>
                <a:cs typeface="Cambria"/>
              </a:rPr>
              <a:t>149	</a:t>
            </a:r>
            <a:r>
              <a:rPr sz="900" spc="-50" dirty="0">
                <a:latin typeface="Cambria"/>
                <a:cs typeface="Cambria"/>
              </a:rPr>
              <a:t>99,10</a:t>
            </a:r>
            <a:endParaRPr sz="90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8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</a:pPr>
            <a:r>
              <a:rPr sz="1300" spc="-30" dirty="0">
                <a:latin typeface="Cambria"/>
                <a:cs typeface="Cambria"/>
              </a:rPr>
              <a:t>Специфікаця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10" dirty="0">
                <a:latin typeface="Cambria"/>
                <a:cs typeface="Cambria"/>
              </a:rPr>
              <a:t>арматурни</a:t>
            </a:r>
            <a:r>
              <a:rPr sz="1300" spc="-5" dirty="0">
                <a:latin typeface="Cambria"/>
                <a:cs typeface="Cambria"/>
              </a:rPr>
              <a:t>х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spc="-55" dirty="0">
                <a:latin typeface="Cambria"/>
                <a:cs typeface="Cambria"/>
              </a:rPr>
              <a:t>виробів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на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254" dirty="0">
                <a:latin typeface="Cambria"/>
                <a:cs typeface="Cambria"/>
              </a:rPr>
              <a:t>1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60" dirty="0">
                <a:latin typeface="Cambria"/>
                <a:cs typeface="Cambria"/>
              </a:rPr>
              <a:t>палю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4703" name="object 4703"/>
          <p:cNvSpPr/>
          <p:nvPr/>
        </p:nvSpPr>
        <p:spPr>
          <a:xfrm>
            <a:off x="15544248" y="9219551"/>
            <a:ext cx="4411345" cy="548640"/>
          </a:xfrm>
          <a:custGeom>
            <a:avLst/>
            <a:gdLst/>
            <a:ahLst/>
            <a:cxnLst/>
            <a:rect l="l" t="t" r="r" b="b"/>
            <a:pathLst>
              <a:path w="4411344" h="548640">
                <a:moveTo>
                  <a:pt x="0" y="0"/>
                </a:moveTo>
                <a:lnTo>
                  <a:pt x="4411096" y="0"/>
                </a:lnTo>
              </a:path>
              <a:path w="4411344" h="548640">
                <a:moveTo>
                  <a:pt x="0" y="357218"/>
                </a:moveTo>
                <a:lnTo>
                  <a:pt x="4411096" y="357218"/>
                </a:lnTo>
              </a:path>
              <a:path w="4411344" h="548640">
                <a:moveTo>
                  <a:pt x="358230" y="0"/>
                </a:moveTo>
                <a:lnTo>
                  <a:pt x="358230" y="357218"/>
                </a:lnTo>
              </a:path>
              <a:path w="4411344" h="548640">
                <a:moveTo>
                  <a:pt x="1788118" y="0"/>
                </a:moveTo>
                <a:lnTo>
                  <a:pt x="1788118" y="357218"/>
                </a:lnTo>
              </a:path>
              <a:path w="4411344" h="548640">
                <a:moveTo>
                  <a:pt x="3338427" y="0"/>
                </a:moveTo>
                <a:lnTo>
                  <a:pt x="3338427" y="357218"/>
                </a:lnTo>
              </a:path>
              <a:path w="4411344" h="548640">
                <a:moveTo>
                  <a:pt x="3576236" y="0"/>
                </a:moveTo>
                <a:lnTo>
                  <a:pt x="3576236" y="357218"/>
                </a:lnTo>
              </a:path>
              <a:path w="4411344" h="548640">
                <a:moveTo>
                  <a:pt x="3934466" y="0"/>
                </a:moveTo>
                <a:lnTo>
                  <a:pt x="3934466" y="357218"/>
                </a:lnTo>
              </a:path>
              <a:path w="4411344" h="548640">
                <a:moveTo>
                  <a:pt x="0" y="548477"/>
                </a:moveTo>
                <a:lnTo>
                  <a:pt x="4411096" y="5484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4" name="object 4704"/>
          <p:cNvSpPr txBox="1"/>
          <p:nvPr/>
        </p:nvSpPr>
        <p:spPr>
          <a:xfrm>
            <a:off x="15599348" y="9303752"/>
            <a:ext cx="2298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Поз.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05" name="object 4705"/>
          <p:cNvSpPr txBox="1"/>
          <p:nvPr/>
        </p:nvSpPr>
        <p:spPr>
          <a:xfrm>
            <a:off x="18887076" y="9233927"/>
            <a:ext cx="59245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1350" spc="-60" baseline="-33950" dirty="0">
                <a:latin typeface="Cambria"/>
                <a:cs typeface="Cambria"/>
              </a:rPr>
              <a:t>Кіл.</a:t>
            </a:r>
            <a:r>
              <a:rPr sz="1350" spc="345" baseline="-3395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Маса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06" name="object 4706"/>
          <p:cNvSpPr txBox="1"/>
          <p:nvPr/>
        </p:nvSpPr>
        <p:spPr>
          <a:xfrm>
            <a:off x="19156356" y="9373577"/>
            <a:ext cx="3092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" dirty="0">
                <a:latin typeface="Cambria"/>
                <a:cs typeface="Cambria"/>
              </a:rPr>
              <a:t>од.кг.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07" name="object 4707"/>
          <p:cNvSpPr txBox="1"/>
          <p:nvPr/>
        </p:nvSpPr>
        <p:spPr>
          <a:xfrm>
            <a:off x="19567208" y="9291608"/>
            <a:ext cx="30099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60" dirty="0">
                <a:latin typeface="Cambria"/>
                <a:cs typeface="Cambria"/>
              </a:rPr>
              <a:t>Прим.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08" name="object 4708"/>
          <p:cNvSpPr/>
          <p:nvPr/>
        </p:nvSpPr>
        <p:spPr>
          <a:xfrm>
            <a:off x="15544248" y="9958275"/>
            <a:ext cx="4411345" cy="381635"/>
          </a:xfrm>
          <a:custGeom>
            <a:avLst/>
            <a:gdLst/>
            <a:ahLst/>
            <a:cxnLst/>
            <a:rect l="l" t="t" r="r" b="b"/>
            <a:pathLst>
              <a:path w="4411344" h="381634">
                <a:moveTo>
                  <a:pt x="0" y="0"/>
                </a:moveTo>
                <a:lnTo>
                  <a:pt x="4411096" y="0"/>
                </a:lnTo>
              </a:path>
              <a:path w="4411344" h="381634">
                <a:moveTo>
                  <a:pt x="0" y="190246"/>
                </a:moveTo>
                <a:lnTo>
                  <a:pt x="4411096" y="190246"/>
                </a:lnTo>
              </a:path>
              <a:path w="4411344" h="381634">
                <a:moveTo>
                  <a:pt x="0" y="381505"/>
                </a:moveTo>
                <a:lnTo>
                  <a:pt x="4411096" y="3815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9" name="object 4709"/>
          <p:cNvSpPr txBox="1"/>
          <p:nvPr/>
        </p:nvSpPr>
        <p:spPr>
          <a:xfrm>
            <a:off x="15680303" y="9779369"/>
            <a:ext cx="673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10" name="object 4710"/>
          <p:cNvSpPr txBox="1"/>
          <p:nvPr/>
        </p:nvSpPr>
        <p:spPr>
          <a:xfrm>
            <a:off x="18955990" y="9761154"/>
            <a:ext cx="927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25" dirty="0">
                <a:latin typeface="Cambria"/>
                <a:cs typeface="Cambria"/>
              </a:rPr>
              <a:t>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11" name="object 4711"/>
          <p:cNvSpPr txBox="1"/>
          <p:nvPr/>
        </p:nvSpPr>
        <p:spPr>
          <a:xfrm>
            <a:off x="19204930" y="9771274"/>
            <a:ext cx="2133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1,58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12" name="object 4712"/>
          <p:cNvSpPr txBox="1"/>
          <p:nvPr/>
        </p:nvSpPr>
        <p:spPr>
          <a:xfrm>
            <a:off x="19627925" y="9771274"/>
            <a:ext cx="1803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10" dirty="0">
                <a:latin typeface="Cambria"/>
                <a:cs typeface="Cambria"/>
              </a:rPr>
              <a:t>6,4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13" name="object 4713"/>
          <p:cNvSpPr txBox="1"/>
          <p:nvPr/>
        </p:nvSpPr>
        <p:spPr>
          <a:xfrm>
            <a:off x="15672207" y="9970628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14" name="object 4714"/>
          <p:cNvSpPr txBox="1"/>
          <p:nvPr/>
        </p:nvSpPr>
        <p:spPr>
          <a:xfrm>
            <a:off x="18926644" y="9970628"/>
            <a:ext cx="15049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5" dirty="0">
                <a:latin typeface="Cambria"/>
                <a:cs typeface="Cambria"/>
              </a:rPr>
              <a:t>48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15" name="object 4715"/>
          <p:cNvSpPr txBox="1"/>
          <p:nvPr/>
        </p:nvSpPr>
        <p:spPr>
          <a:xfrm>
            <a:off x="19191775" y="9962532"/>
            <a:ext cx="2387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" dirty="0">
                <a:latin typeface="Cambria"/>
                <a:cs typeface="Cambria"/>
              </a:rPr>
              <a:t>0,40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16" name="object 4716"/>
          <p:cNvSpPr txBox="1"/>
          <p:nvPr/>
        </p:nvSpPr>
        <p:spPr>
          <a:xfrm>
            <a:off x="19610722" y="9962532"/>
            <a:ext cx="2133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19,2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17" name="object 4717"/>
          <p:cNvSpPr txBox="1"/>
          <p:nvPr/>
        </p:nvSpPr>
        <p:spPr>
          <a:xfrm>
            <a:off x="16148634" y="9303752"/>
            <a:ext cx="2580005" cy="102298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50495">
              <a:lnSpc>
                <a:spcPct val="100000"/>
              </a:lnSpc>
              <a:spcBef>
                <a:spcPts val="114"/>
              </a:spcBef>
              <a:tabLst>
                <a:tab pos="1600200" algn="l"/>
              </a:tabLst>
            </a:pPr>
            <a:r>
              <a:rPr sz="900" spc="-30" dirty="0">
                <a:latin typeface="Cambria"/>
                <a:cs typeface="Cambria"/>
              </a:rPr>
              <a:t>Позначення	</a:t>
            </a:r>
            <a:r>
              <a:rPr sz="1350" spc="-44" baseline="6172" dirty="0">
                <a:latin typeface="Cambria"/>
                <a:cs typeface="Cambria"/>
              </a:rPr>
              <a:t>Найменування</a:t>
            </a:r>
            <a:endParaRPr sz="1350" baseline="6172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50">
              <a:latin typeface="Cambria"/>
              <a:cs typeface="Cambria"/>
            </a:endParaRPr>
          </a:p>
          <a:p>
            <a:pPr marL="745490">
              <a:lnSpc>
                <a:spcPct val="100000"/>
              </a:lnSpc>
            </a:pPr>
            <a:r>
              <a:rPr sz="900" spc="-20" dirty="0">
                <a:latin typeface="Cambria"/>
                <a:cs typeface="Cambria"/>
              </a:rPr>
              <a:t>Пал</a:t>
            </a:r>
            <a:r>
              <a:rPr sz="900" spc="-15" dirty="0">
                <a:latin typeface="Cambria"/>
                <a:cs typeface="Cambria"/>
              </a:rPr>
              <a:t>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вдавлювана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95" dirty="0">
                <a:latin typeface="Cambria"/>
                <a:cs typeface="Cambria"/>
              </a:rPr>
              <a:t>Пв</a:t>
            </a:r>
            <a:r>
              <a:rPr sz="900" spc="-85" dirty="0">
                <a:latin typeface="Cambria"/>
                <a:cs typeface="Cambria"/>
              </a:rPr>
              <a:t>1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С100.30-9У</a:t>
            </a:r>
            <a:endParaRPr sz="900">
              <a:latin typeface="Cambria"/>
              <a:cs typeface="Cambria"/>
            </a:endParaRPr>
          </a:p>
          <a:p>
            <a:pPr marL="63500" marR="55880">
              <a:lnSpc>
                <a:spcPct val="139400"/>
              </a:lnSpc>
              <a:spcBef>
                <a:spcPts val="45"/>
              </a:spcBef>
              <a:tabLst>
                <a:tab pos="1419860" algn="l"/>
                <a:tab pos="156781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40" dirty="0">
                <a:latin typeface="Cambria"/>
                <a:cs typeface="Cambria"/>
              </a:rPr>
              <a:t>∅16А500С</a:t>
            </a:r>
            <a:r>
              <a:rPr sz="900" spc="-3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L=9900 </a:t>
            </a:r>
            <a:r>
              <a:rPr sz="900" spc="-35" dirty="0">
                <a:latin typeface="Cambria"/>
                <a:cs typeface="Cambria"/>
              </a:rPr>
              <a:t>м.п.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	</a:t>
            </a:r>
            <a:r>
              <a:rPr sz="900" spc="-15" dirty="0">
                <a:latin typeface="Cambria"/>
                <a:cs typeface="Cambria"/>
              </a:rPr>
              <a:t>∅8А240С</a:t>
            </a:r>
            <a:r>
              <a:rPr sz="900" spc="5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L=920</a:t>
            </a:r>
            <a:endParaRPr sz="900">
              <a:latin typeface="Cambria"/>
              <a:cs typeface="Cambria"/>
            </a:endParaRPr>
          </a:p>
          <a:p>
            <a:pPr marL="1619250">
              <a:lnSpc>
                <a:spcPct val="100000"/>
              </a:lnSpc>
              <a:spcBef>
                <a:spcPts val="415"/>
              </a:spcBef>
            </a:pPr>
            <a:r>
              <a:rPr sz="900" spc="5" dirty="0">
                <a:latin typeface="Cambria"/>
                <a:cs typeface="Cambria"/>
              </a:rPr>
              <a:t>Бетон</a:t>
            </a:r>
            <a:r>
              <a:rPr sz="900" spc="-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С25/30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18" name="object 4718"/>
          <p:cNvSpPr txBox="1"/>
          <p:nvPr/>
        </p:nvSpPr>
        <p:spPr>
          <a:xfrm>
            <a:off x="19539785" y="10152779"/>
            <a:ext cx="3530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900" spc="-15" dirty="0">
                <a:latin typeface="Cambria"/>
                <a:cs typeface="Cambria"/>
              </a:rPr>
              <a:t>0,9</a:t>
            </a:r>
            <a:r>
              <a:rPr sz="900" spc="-10" dirty="0">
                <a:latin typeface="Cambria"/>
                <a:cs typeface="Cambria"/>
              </a:rPr>
              <a:t> </a:t>
            </a:r>
            <a:r>
              <a:rPr sz="900" spc="-85" dirty="0">
                <a:latin typeface="Cambria"/>
                <a:cs typeface="Cambria"/>
              </a:rPr>
              <a:t>м</a:t>
            </a:r>
            <a:r>
              <a:rPr sz="975" spc="-127" baseline="34188" dirty="0">
                <a:latin typeface="Cambria"/>
                <a:cs typeface="Cambria"/>
              </a:rPr>
              <a:t>3</a:t>
            </a:r>
            <a:endParaRPr sz="975" baseline="34188">
              <a:latin typeface="Cambria"/>
              <a:cs typeface="Cambria"/>
            </a:endParaRPr>
          </a:p>
        </p:txBody>
      </p:sp>
      <p:sp>
        <p:nvSpPr>
          <p:cNvPr id="4719" name="object 4719"/>
          <p:cNvSpPr/>
          <p:nvPr/>
        </p:nvSpPr>
        <p:spPr>
          <a:xfrm>
            <a:off x="14383539" y="2739014"/>
            <a:ext cx="5095240" cy="7600950"/>
          </a:xfrm>
          <a:custGeom>
            <a:avLst/>
            <a:gdLst/>
            <a:ahLst/>
            <a:cxnLst/>
            <a:rect l="l" t="t" r="r" b="b"/>
            <a:pathLst>
              <a:path w="5095240" h="7600950">
                <a:moveTo>
                  <a:pt x="1160708" y="6480536"/>
                </a:moveTo>
                <a:lnTo>
                  <a:pt x="1160708" y="7600766"/>
                </a:lnTo>
              </a:path>
              <a:path w="5095240" h="7600950">
                <a:moveTo>
                  <a:pt x="1518939" y="7029014"/>
                </a:moveTo>
                <a:lnTo>
                  <a:pt x="1518939" y="7600766"/>
                </a:lnTo>
              </a:path>
              <a:path w="5095240" h="7600950">
                <a:moveTo>
                  <a:pt x="2948826" y="7029014"/>
                </a:moveTo>
                <a:lnTo>
                  <a:pt x="2948826" y="7600766"/>
                </a:lnTo>
              </a:path>
              <a:path w="5095240" h="7600950">
                <a:moveTo>
                  <a:pt x="4499135" y="7029014"/>
                </a:moveTo>
                <a:lnTo>
                  <a:pt x="4499135" y="7600766"/>
                </a:lnTo>
              </a:path>
              <a:path w="5095240" h="7600950">
                <a:moveTo>
                  <a:pt x="4736944" y="7029014"/>
                </a:moveTo>
                <a:lnTo>
                  <a:pt x="4736944" y="7600766"/>
                </a:lnTo>
              </a:path>
              <a:path w="5095240" h="7600950">
                <a:moveTo>
                  <a:pt x="5095175" y="7029014"/>
                </a:moveTo>
                <a:lnTo>
                  <a:pt x="5095175" y="7600766"/>
                </a:lnTo>
              </a:path>
              <a:path w="5095240" h="7600950">
                <a:moveTo>
                  <a:pt x="188222" y="114350"/>
                </a:moveTo>
                <a:lnTo>
                  <a:pt x="0" y="0"/>
                </a:lnTo>
                <a:lnTo>
                  <a:pt x="378469" y="1143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0" name="object 4720"/>
          <p:cNvSpPr txBox="1"/>
          <p:nvPr/>
        </p:nvSpPr>
        <p:spPr>
          <a:xfrm>
            <a:off x="14222082" y="2584395"/>
            <a:ext cx="1746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7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17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</a:t>
            </a:r>
            <a:r>
              <a:rPr sz="900" u="sng" spc="9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21" name="object 4721"/>
          <p:cNvSpPr/>
          <p:nvPr/>
        </p:nvSpPr>
        <p:spPr>
          <a:xfrm>
            <a:off x="14009116" y="12869660"/>
            <a:ext cx="1192530" cy="1002030"/>
          </a:xfrm>
          <a:custGeom>
            <a:avLst/>
            <a:gdLst/>
            <a:ahLst/>
            <a:cxnLst/>
            <a:rect l="l" t="t" r="r" b="b"/>
            <a:pathLst>
              <a:path w="1192530" h="1002030">
                <a:moveTo>
                  <a:pt x="1192078" y="1001831"/>
                </a:moveTo>
                <a:lnTo>
                  <a:pt x="0" y="1001831"/>
                </a:lnTo>
                <a:lnTo>
                  <a:pt x="1192078" y="1001831"/>
                </a:lnTo>
              </a:path>
              <a:path w="1192530" h="1002030">
                <a:moveTo>
                  <a:pt x="238820" y="1001831"/>
                </a:moveTo>
                <a:lnTo>
                  <a:pt x="238820" y="0"/>
                </a:lnTo>
              </a:path>
              <a:path w="1192530" h="1002030">
                <a:moveTo>
                  <a:pt x="0" y="0"/>
                </a:moveTo>
                <a:lnTo>
                  <a:pt x="0" y="1001831"/>
                </a:lnTo>
              </a:path>
              <a:path w="1192530" h="1002030">
                <a:moveTo>
                  <a:pt x="1192078" y="0"/>
                </a:moveTo>
                <a:lnTo>
                  <a:pt x="1192078" y="10018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2" name="object 4722"/>
          <p:cNvSpPr txBox="1"/>
          <p:nvPr/>
        </p:nvSpPr>
        <p:spPr>
          <a:xfrm>
            <a:off x="14671388" y="12923428"/>
            <a:ext cx="20129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5" dirty="0">
                <a:latin typeface="Cambria"/>
                <a:cs typeface="Cambria"/>
              </a:rPr>
              <a:t>Ескіз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723" name="object 4723"/>
          <p:cNvSpPr txBox="1"/>
          <p:nvPr/>
        </p:nvSpPr>
        <p:spPr>
          <a:xfrm>
            <a:off x="14042966" y="12923428"/>
            <a:ext cx="1714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5" dirty="0">
                <a:latin typeface="Cambria"/>
                <a:cs typeface="Cambria"/>
              </a:rPr>
              <a:t>Поз.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724" name="object 4724"/>
          <p:cNvSpPr/>
          <p:nvPr/>
        </p:nvSpPr>
        <p:spPr>
          <a:xfrm>
            <a:off x="14507280" y="13271687"/>
            <a:ext cx="470534" cy="436245"/>
          </a:xfrm>
          <a:custGeom>
            <a:avLst/>
            <a:gdLst/>
            <a:ahLst/>
            <a:cxnLst/>
            <a:rect l="l" t="t" r="r" b="b"/>
            <a:pathLst>
              <a:path w="470534" h="436244">
                <a:moveTo>
                  <a:pt x="29473" y="896"/>
                </a:moveTo>
                <a:lnTo>
                  <a:pt x="0" y="21653"/>
                </a:lnTo>
                <a:lnTo>
                  <a:pt x="896" y="29473"/>
                </a:lnTo>
              </a:path>
              <a:path w="470534" h="436244">
                <a:moveTo>
                  <a:pt x="470273" y="435867"/>
                </a:moveTo>
                <a:lnTo>
                  <a:pt x="29062" y="435867"/>
                </a:lnTo>
              </a:path>
              <a:path w="470534" h="436244">
                <a:moveTo>
                  <a:pt x="896" y="406110"/>
                </a:moveTo>
                <a:lnTo>
                  <a:pt x="0" y="413930"/>
                </a:lnTo>
                <a:lnTo>
                  <a:pt x="2720" y="421732"/>
                </a:lnTo>
                <a:lnTo>
                  <a:pt x="8286" y="427297"/>
                </a:lnTo>
                <a:lnTo>
                  <a:pt x="13852" y="432863"/>
                </a:lnTo>
                <a:lnTo>
                  <a:pt x="21653" y="435584"/>
                </a:lnTo>
                <a:lnTo>
                  <a:pt x="29473" y="434687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5" name="object 4725"/>
          <p:cNvSpPr txBox="1"/>
          <p:nvPr/>
        </p:nvSpPr>
        <p:spPr>
          <a:xfrm>
            <a:off x="14523643" y="13157189"/>
            <a:ext cx="40195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    </a:t>
            </a:r>
            <a:r>
              <a:rPr sz="65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650" u="sng" spc="-3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220</a:t>
            </a:r>
            <a:r>
              <a:rPr sz="65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726" name="object 4726"/>
          <p:cNvSpPr txBox="1"/>
          <p:nvPr/>
        </p:nvSpPr>
        <p:spPr>
          <a:xfrm>
            <a:off x="14094576" y="13412201"/>
            <a:ext cx="6731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2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727" name="object 4727"/>
          <p:cNvSpPr txBox="1"/>
          <p:nvPr/>
        </p:nvSpPr>
        <p:spPr>
          <a:xfrm>
            <a:off x="14415041" y="13289063"/>
            <a:ext cx="109220" cy="4019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  <a:tabLst>
                <a:tab pos="388620" algn="l"/>
              </a:tabLst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    </a:t>
            </a:r>
            <a:r>
              <a:rPr sz="650" u="sng" spc="-7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650" u="sng" spc="-3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220	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4728" name="object 4728"/>
          <p:cNvGrpSpPr/>
          <p:nvPr/>
        </p:nvGrpSpPr>
        <p:grpSpPr>
          <a:xfrm>
            <a:off x="14005941" y="12866485"/>
            <a:ext cx="1198880" cy="880744"/>
            <a:chOff x="14005941" y="12866485"/>
            <a:chExt cx="1198880" cy="880744"/>
          </a:xfrm>
        </p:grpSpPr>
        <p:sp>
          <p:nvSpPr>
            <p:cNvPr id="4729" name="object 4729"/>
            <p:cNvSpPr/>
            <p:nvPr/>
          </p:nvSpPr>
          <p:spPr>
            <a:xfrm>
              <a:off x="14009116" y="12869660"/>
              <a:ext cx="1192530" cy="239395"/>
            </a:xfrm>
            <a:custGeom>
              <a:avLst/>
              <a:gdLst/>
              <a:ahLst/>
              <a:cxnLst/>
              <a:rect l="l" t="t" r="r" b="b"/>
              <a:pathLst>
                <a:path w="1192530" h="239394">
                  <a:moveTo>
                    <a:pt x="0" y="238820"/>
                  </a:moveTo>
                  <a:lnTo>
                    <a:pt x="1192078" y="238820"/>
                  </a:lnTo>
                  <a:lnTo>
                    <a:pt x="0" y="238820"/>
                  </a:lnTo>
                </a:path>
                <a:path w="1192530" h="239394">
                  <a:moveTo>
                    <a:pt x="0" y="0"/>
                  </a:moveTo>
                  <a:lnTo>
                    <a:pt x="1192078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4913391" y="13271688"/>
              <a:ext cx="29845" cy="471805"/>
            </a:xfrm>
            <a:custGeom>
              <a:avLst/>
              <a:gdLst/>
              <a:ahLst/>
              <a:cxnLst/>
              <a:rect l="l" t="t" r="r" b="b"/>
              <a:pathLst>
                <a:path w="29844" h="471805">
                  <a:moveTo>
                    <a:pt x="28576" y="29473"/>
                  </a:moveTo>
                  <a:lnTo>
                    <a:pt x="7819" y="0"/>
                  </a:lnTo>
                  <a:lnTo>
                    <a:pt x="0" y="896"/>
                  </a:lnTo>
                </a:path>
                <a:path w="29844" h="471805">
                  <a:moveTo>
                    <a:pt x="28744" y="30075"/>
                  </a:moveTo>
                  <a:lnTo>
                    <a:pt x="28744" y="471286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31" name="object 4731"/>
          <p:cNvSpPr txBox="1"/>
          <p:nvPr/>
        </p:nvSpPr>
        <p:spPr>
          <a:xfrm>
            <a:off x="13953915" y="12538567"/>
            <a:ext cx="1376680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35" dirty="0">
                <a:latin typeface="Cambria"/>
                <a:cs typeface="Cambria"/>
              </a:rPr>
              <a:t>Відомість</a:t>
            </a:r>
            <a:r>
              <a:rPr sz="1300" spc="-20" dirty="0">
                <a:latin typeface="Cambria"/>
                <a:cs typeface="Cambria"/>
              </a:rPr>
              <a:t> </a:t>
            </a:r>
            <a:r>
              <a:rPr sz="1300" spc="10" dirty="0">
                <a:latin typeface="Cambria"/>
                <a:cs typeface="Cambria"/>
              </a:rPr>
              <a:t>деталей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4732" name="object 4732"/>
          <p:cNvSpPr txBox="1"/>
          <p:nvPr/>
        </p:nvSpPr>
        <p:spPr>
          <a:xfrm>
            <a:off x="14645078" y="13592328"/>
            <a:ext cx="15684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0" dirty="0">
                <a:latin typeface="Cambria"/>
                <a:cs typeface="Cambria"/>
              </a:rPr>
              <a:t>240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733" name="object 4733"/>
          <p:cNvSpPr txBox="1"/>
          <p:nvPr/>
        </p:nvSpPr>
        <p:spPr>
          <a:xfrm>
            <a:off x="14849168" y="13416963"/>
            <a:ext cx="109220" cy="1568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dirty="0">
                <a:latin typeface="Cambria"/>
                <a:cs typeface="Cambria"/>
              </a:rPr>
              <a:t>240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4734" name="object 4734"/>
          <p:cNvSpPr txBox="1"/>
          <p:nvPr/>
        </p:nvSpPr>
        <p:spPr>
          <a:xfrm>
            <a:off x="14014632" y="11460515"/>
            <a:ext cx="174625" cy="454659"/>
          </a:xfrm>
          <a:prstGeom prst="rect">
            <a:avLst/>
          </a:prstGeom>
        </p:spPr>
        <p:txBody>
          <a:bodyPr vert="horz" wrap="square" lIns="0" tIns="8953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705"/>
              </a:spcBef>
            </a:pPr>
            <a:r>
              <a:rPr sz="900" spc="-40" dirty="0"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90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7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17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</a:t>
            </a:r>
            <a:r>
              <a:rPr sz="900" u="sng" spc="9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35" name="object 4735"/>
          <p:cNvSpPr/>
          <p:nvPr/>
        </p:nvSpPr>
        <p:spPr>
          <a:xfrm>
            <a:off x="14027332" y="11688712"/>
            <a:ext cx="381635" cy="121920"/>
          </a:xfrm>
          <a:custGeom>
            <a:avLst/>
            <a:gdLst/>
            <a:ahLst/>
            <a:cxnLst/>
            <a:rect l="l" t="t" r="r" b="b"/>
            <a:pathLst>
              <a:path w="381634" h="121920">
                <a:moveTo>
                  <a:pt x="381505" y="121434"/>
                </a:moveTo>
                <a:lnTo>
                  <a:pt x="14875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6" name="object 4736"/>
          <p:cNvSpPr txBox="1"/>
          <p:nvPr/>
        </p:nvSpPr>
        <p:spPr>
          <a:xfrm>
            <a:off x="13756585" y="131032"/>
            <a:ext cx="1776095" cy="62357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58115">
              <a:lnSpc>
                <a:spcPct val="100000"/>
              </a:lnSpc>
              <a:spcBef>
                <a:spcPts val="110"/>
              </a:spcBef>
            </a:pPr>
            <a:r>
              <a:rPr sz="1300" spc="-10" dirty="0">
                <a:latin typeface="Cambria"/>
                <a:cs typeface="Cambria"/>
              </a:rPr>
              <a:t>Закладання</a:t>
            </a:r>
            <a:r>
              <a:rPr sz="1300" spc="10" dirty="0">
                <a:latin typeface="Cambria"/>
                <a:cs typeface="Cambria"/>
              </a:rPr>
              <a:t> </a:t>
            </a:r>
            <a:r>
              <a:rPr sz="1300" spc="-30" dirty="0">
                <a:latin typeface="Cambria"/>
                <a:cs typeface="Cambria"/>
              </a:rPr>
              <a:t>палі</a:t>
            </a:r>
            <a:r>
              <a:rPr sz="1300" spc="10" dirty="0">
                <a:latin typeface="Cambria"/>
                <a:cs typeface="Cambria"/>
              </a:rPr>
              <a:t> </a:t>
            </a:r>
            <a:r>
              <a:rPr sz="1300" spc="-25" dirty="0">
                <a:latin typeface="Cambria"/>
                <a:cs typeface="Cambria"/>
              </a:rPr>
              <a:t>в</a:t>
            </a:r>
            <a:endParaRPr sz="1300">
              <a:latin typeface="Cambria"/>
              <a:cs typeface="Cambria"/>
            </a:endParaRPr>
          </a:p>
          <a:p>
            <a:pPr marL="737870" marR="5080" indent="-725805">
              <a:lnSpc>
                <a:spcPct val="100000"/>
              </a:lnSpc>
            </a:pPr>
            <a:r>
              <a:rPr sz="1300" spc="-5" dirty="0">
                <a:latin typeface="Cambria"/>
                <a:cs typeface="Cambria"/>
              </a:rPr>
              <a:t>ростверк</a:t>
            </a:r>
            <a:r>
              <a:rPr sz="1300" spc="10" dirty="0">
                <a:latin typeface="Cambria"/>
                <a:cs typeface="Cambria"/>
              </a:rPr>
              <a:t> </a:t>
            </a:r>
            <a:r>
              <a:rPr sz="1300" spc="145" dirty="0">
                <a:latin typeface="Cambria"/>
                <a:cs typeface="Cambria"/>
              </a:rPr>
              <a:t>та</a:t>
            </a:r>
            <a:r>
              <a:rPr sz="1300" spc="10" dirty="0">
                <a:latin typeface="Cambria"/>
                <a:cs typeface="Cambria"/>
              </a:rPr>
              <a:t> </a:t>
            </a:r>
            <a:r>
              <a:rPr sz="1300" spc="-35" dirty="0">
                <a:latin typeface="Cambria"/>
                <a:cs typeface="Cambria"/>
              </a:rPr>
              <a:t>армування </a:t>
            </a:r>
            <a:r>
              <a:rPr sz="1300" spc="-270" dirty="0">
                <a:latin typeface="Cambria"/>
                <a:cs typeface="Cambria"/>
              </a:rPr>
              <a:t> </a:t>
            </a:r>
            <a:r>
              <a:rPr sz="1300" spc="-30" dirty="0">
                <a:latin typeface="Cambria"/>
                <a:cs typeface="Cambria"/>
              </a:rPr>
              <a:t>палі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4743" name="object 474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  <p:sp>
        <p:nvSpPr>
          <p:cNvPr id="4737" name="object 4737"/>
          <p:cNvSpPr txBox="1"/>
          <p:nvPr/>
        </p:nvSpPr>
        <p:spPr>
          <a:xfrm>
            <a:off x="13614911" y="11016592"/>
            <a:ext cx="197040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30" dirty="0">
                <a:latin typeface="Cambria"/>
                <a:cs typeface="Cambria"/>
              </a:rPr>
              <a:t>Розріз</a:t>
            </a:r>
            <a:r>
              <a:rPr sz="1300" spc="10" dirty="0">
                <a:latin typeface="Cambria"/>
                <a:cs typeface="Cambria"/>
              </a:rPr>
              <a:t> </a:t>
            </a:r>
            <a:r>
              <a:rPr sz="1300" spc="5" dirty="0">
                <a:latin typeface="Cambria"/>
                <a:cs typeface="Cambria"/>
              </a:rPr>
              <a:t>2-2:</a:t>
            </a:r>
            <a:r>
              <a:rPr sz="1300" spc="20" dirty="0">
                <a:latin typeface="Cambria"/>
                <a:cs typeface="Cambria"/>
              </a:rPr>
              <a:t> </a:t>
            </a:r>
            <a:r>
              <a:rPr sz="1300" spc="-30" dirty="0">
                <a:latin typeface="Cambria"/>
                <a:cs typeface="Cambria"/>
              </a:rPr>
              <a:t>армування</a:t>
            </a:r>
            <a:r>
              <a:rPr sz="1300" spc="15" dirty="0">
                <a:latin typeface="Cambria"/>
                <a:cs typeface="Cambria"/>
              </a:rPr>
              <a:t> </a:t>
            </a:r>
            <a:r>
              <a:rPr sz="1300" spc="-30" dirty="0">
                <a:latin typeface="Cambria"/>
                <a:cs typeface="Cambria"/>
              </a:rPr>
              <a:t>палі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4738" name="object 4738"/>
          <p:cNvSpPr txBox="1"/>
          <p:nvPr/>
        </p:nvSpPr>
        <p:spPr>
          <a:xfrm>
            <a:off x="15543689" y="10395253"/>
            <a:ext cx="4132579" cy="3625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ts val="1560"/>
              </a:lnSpc>
              <a:spcBef>
                <a:spcPts val="110"/>
              </a:spcBef>
            </a:pPr>
            <a:r>
              <a:rPr sz="1300" spc="-70" dirty="0">
                <a:latin typeface="Cambria"/>
                <a:cs typeface="Cambria"/>
              </a:rPr>
              <a:t>Примітки:</a:t>
            </a:r>
            <a:endParaRPr sz="1300">
              <a:latin typeface="Cambria"/>
              <a:cs typeface="Cambria"/>
            </a:endParaRPr>
          </a:p>
          <a:p>
            <a:pPr marL="16510">
              <a:lnSpc>
                <a:spcPts val="1080"/>
              </a:lnSpc>
            </a:pPr>
            <a:r>
              <a:rPr sz="900" spc="-80" dirty="0">
                <a:latin typeface="Cambria"/>
                <a:cs typeface="Cambria"/>
              </a:rPr>
              <a:t>1.</a:t>
            </a:r>
            <a:r>
              <a:rPr sz="900" spc="105" dirty="0">
                <a:latin typeface="Cambria"/>
                <a:cs typeface="Cambria"/>
              </a:rPr>
              <a:t>  </a:t>
            </a:r>
            <a:r>
              <a:rPr sz="900" spc="45" dirty="0">
                <a:latin typeface="Cambria"/>
                <a:cs typeface="Cambria"/>
              </a:rPr>
              <a:t>За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умовну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відмітку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0,000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житлового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будинку,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прийнято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рівень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25" dirty="0">
                <a:latin typeface="Cambria"/>
                <a:cs typeface="Cambria"/>
              </a:rPr>
              <a:t>чистої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підлоги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39" name="object 4739"/>
          <p:cNvSpPr txBox="1"/>
          <p:nvPr/>
        </p:nvSpPr>
        <p:spPr>
          <a:xfrm>
            <a:off x="15547737" y="10727568"/>
            <a:ext cx="4235450" cy="435609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54940">
              <a:lnSpc>
                <a:spcPts val="1070"/>
              </a:lnSpc>
              <a:spcBef>
                <a:spcPts val="114"/>
              </a:spcBef>
            </a:pPr>
            <a:r>
              <a:rPr sz="900" spc="-30" dirty="0">
                <a:latin typeface="Cambria"/>
                <a:cs typeface="Cambria"/>
              </a:rPr>
              <a:t>першого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поверху,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що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відповідає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абсолютній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відмітці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102,20.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ts val="1065"/>
              </a:lnSpc>
            </a:pPr>
            <a:r>
              <a:rPr sz="900" spc="-15" dirty="0">
                <a:latin typeface="Cambria"/>
                <a:cs typeface="Cambria"/>
              </a:rPr>
              <a:t>2.</a:t>
            </a:r>
            <a:r>
              <a:rPr sz="900" spc="10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Згідно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інженерно-геологічним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дослідженням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підошва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паль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знаходиться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</a:t>
            </a:r>
            <a:endParaRPr sz="900">
              <a:latin typeface="Cambria"/>
              <a:cs typeface="Cambria"/>
            </a:endParaRPr>
          </a:p>
          <a:p>
            <a:pPr marL="154940">
              <a:lnSpc>
                <a:spcPts val="1075"/>
              </a:lnSpc>
            </a:pPr>
            <a:r>
              <a:rPr sz="900" spc="-20" dirty="0">
                <a:latin typeface="Cambria"/>
                <a:cs typeface="Cambria"/>
              </a:rPr>
              <a:t>ІГЕ-4:Пісок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мілкий,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кварцевий,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щільний,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водонасичений,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світло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сірий,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прорізаючи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40" name="object 4740"/>
          <p:cNvSpPr txBox="1"/>
          <p:nvPr/>
        </p:nvSpPr>
        <p:spPr>
          <a:xfrm>
            <a:off x="15690423" y="11140444"/>
            <a:ext cx="413956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" dirty="0">
                <a:latin typeface="Cambria"/>
                <a:cs typeface="Cambria"/>
              </a:rPr>
              <a:t>слабкий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шар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15" dirty="0">
                <a:latin typeface="Cambria"/>
                <a:cs typeface="Cambria"/>
              </a:rPr>
              <a:t>грунту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ІГЕ-2:Супісок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текучій,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замулений,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гумусований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(3-4%)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сірий.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41" name="object 4741"/>
          <p:cNvSpPr txBox="1"/>
          <p:nvPr/>
        </p:nvSpPr>
        <p:spPr>
          <a:xfrm>
            <a:off x="15547737" y="11284141"/>
            <a:ext cx="4219575" cy="138176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54940" marR="351790" indent="-142875">
              <a:lnSpc>
                <a:spcPct val="98500"/>
              </a:lnSpc>
              <a:spcBef>
                <a:spcPts val="135"/>
              </a:spcBef>
              <a:buAutoNum type="arabicPeriod" startAt="3"/>
              <a:tabLst>
                <a:tab pos="155575" algn="l"/>
              </a:tabLst>
            </a:pPr>
            <a:r>
              <a:rPr sz="900" spc="-5" dirty="0">
                <a:latin typeface="Cambria"/>
                <a:cs typeface="Cambria"/>
              </a:rPr>
              <a:t>Несуча </a:t>
            </a:r>
            <a:r>
              <a:rPr sz="900" spc="15" dirty="0">
                <a:latin typeface="Cambria"/>
                <a:cs typeface="Cambria"/>
              </a:rPr>
              <a:t>здатність </a:t>
            </a:r>
            <a:r>
              <a:rPr sz="900" spc="45" dirty="0">
                <a:latin typeface="Cambria"/>
                <a:cs typeface="Cambria"/>
              </a:rPr>
              <a:t>за </a:t>
            </a:r>
            <a:r>
              <a:rPr sz="900" spc="-50" dirty="0">
                <a:latin typeface="Cambria"/>
                <a:cs typeface="Cambria"/>
              </a:rPr>
              <a:t>данними</a:t>
            </a:r>
            <a:r>
              <a:rPr sz="900" spc="-4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наукового </a:t>
            </a:r>
            <a:r>
              <a:rPr sz="900" spc="-40" dirty="0">
                <a:latin typeface="Cambria"/>
                <a:cs typeface="Cambria"/>
              </a:rPr>
              <a:t>дослідження</a:t>
            </a:r>
            <a:r>
              <a:rPr sz="900" spc="-3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(Арк.3)</a:t>
            </a:r>
            <a:r>
              <a:rPr sz="900" spc="-3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становить: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Відповідно</a:t>
            </a:r>
            <a:r>
              <a:rPr sz="900" spc="-4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до</a:t>
            </a:r>
            <a:r>
              <a:rPr sz="900" spc="-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розрахунку </a:t>
            </a:r>
            <a:r>
              <a:rPr sz="900" spc="45" dirty="0">
                <a:latin typeface="Cambria"/>
                <a:cs typeface="Cambria"/>
              </a:rPr>
              <a:t>за </a:t>
            </a:r>
            <a:r>
              <a:rPr sz="900" spc="-35" dirty="0">
                <a:latin typeface="Cambria"/>
                <a:cs typeface="Cambria"/>
              </a:rPr>
              <a:t>нормативними</a:t>
            </a:r>
            <a:r>
              <a:rPr sz="900" spc="-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документами </a:t>
            </a:r>
            <a:r>
              <a:rPr sz="900" spc="160" dirty="0">
                <a:latin typeface="Cambria"/>
                <a:cs typeface="Cambria"/>
              </a:rPr>
              <a:t>- </a:t>
            </a:r>
            <a:r>
              <a:rPr sz="900" spc="-25" dirty="0">
                <a:latin typeface="Cambria"/>
                <a:cs typeface="Cambria"/>
              </a:rPr>
              <a:t>579,8 </a:t>
            </a:r>
            <a:r>
              <a:rPr sz="900" spc="-45" dirty="0">
                <a:latin typeface="Cambria"/>
                <a:cs typeface="Cambria"/>
              </a:rPr>
              <a:t>кН; </a:t>
            </a:r>
            <a:r>
              <a:rPr sz="900" spc="-40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Відповідно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числового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моделювання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160" dirty="0">
                <a:latin typeface="Cambria"/>
                <a:cs typeface="Cambria"/>
              </a:rPr>
              <a:t>-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70" dirty="0">
                <a:latin typeface="Cambria"/>
                <a:cs typeface="Cambria"/>
              </a:rPr>
              <a:t>1123,8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кН;</a:t>
            </a:r>
            <a:endParaRPr sz="900">
              <a:latin typeface="Cambria"/>
              <a:cs typeface="Cambria"/>
            </a:endParaRPr>
          </a:p>
          <a:p>
            <a:pPr marL="154940" marR="108585" indent="-142875">
              <a:lnSpc>
                <a:spcPts val="1060"/>
              </a:lnSpc>
              <a:spcBef>
                <a:spcPts val="40"/>
              </a:spcBef>
              <a:buAutoNum type="arabicPeriod" startAt="3"/>
              <a:tabLst>
                <a:tab pos="155575" algn="l"/>
              </a:tabLst>
            </a:pPr>
            <a:r>
              <a:rPr sz="900" spc="-10" dirty="0">
                <a:latin typeface="Cambria"/>
                <a:cs typeface="Cambria"/>
              </a:rPr>
              <a:t>На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30" dirty="0">
                <a:latin typeface="Cambria"/>
                <a:cs typeface="Cambria"/>
              </a:rPr>
              <a:t>єтапі </a:t>
            </a:r>
            <a:r>
              <a:rPr sz="900" spc="-5" dirty="0">
                <a:latin typeface="Cambria"/>
                <a:cs typeface="Cambria"/>
              </a:rPr>
              <a:t>влаштування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котловану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5" dirty="0">
                <a:latin typeface="Cambria"/>
                <a:cs typeface="Cambria"/>
              </a:rPr>
              <a:t>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завершення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будівництва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передбачити </a:t>
            </a:r>
            <a:r>
              <a:rPr sz="900" spc="-180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тимчасове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водовідведення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45" dirty="0">
                <a:latin typeface="Cambria"/>
                <a:cs typeface="Cambria"/>
              </a:rPr>
              <a:t>за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допомогою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голкофільтрів</a:t>
            </a:r>
            <a:endParaRPr sz="900">
              <a:latin typeface="Cambria"/>
              <a:cs typeface="Cambria"/>
            </a:endParaRPr>
          </a:p>
          <a:p>
            <a:pPr marL="154940" marR="5080" indent="-142875">
              <a:lnSpc>
                <a:spcPts val="1060"/>
              </a:lnSpc>
              <a:spcBef>
                <a:spcPts val="5"/>
              </a:spcBef>
              <a:buAutoNum type="arabicPeriod" startAt="3"/>
              <a:tabLst>
                <a:tab pos="155575" algn="l"/>
              </a:tabLst>
            </a:pPr>
            <a:r>
              <a:rPr sz="900" spc="-15" dirty="0">
                <a:latin typeface="Cambria"/>
                <a:cs typeface="Cambria"/>
              </a:rPr>
              <a:t>Передбачити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постійне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водовідведення,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для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вводу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будівництва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експлуацію,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50" dirty="0">
                <a:latin typeface="Cambria"/>
                <a:cs typeface="Cambria"/>
              </a:rPr>
              <a:t>за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допомогою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пластового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дренажу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облаштування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гідроізоляції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підземних</a:t>
            </a:r>
            <a:endParaRPr sz="900">
              <a:latin typeface="Cambria"/>
              <a:cs typeface="Cambria"/>
            </a:endParaRPr>
          </a:p>
          <a:p>
            <a:pPr marL="154940">
              <a:lnSpc>
                <a:spcPts val="1025"/>
              </a:lnSpc>
            </a:pPr>
            <a:r>
              <a:rPr sz="900" spc="-50" dirty="0">
                <a:latin typeface="Cambria"/>
                <a:cs typeface="Cambria"/>
              </a:rPr>
              <a:t>приміщень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з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бентонітових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матів.</a:t>
            </a:r>
            <a:endParaRPr sz="900">
              <a:latin typeface="Cambria"/>
              <a:cs typeface="Cambria"/>
            </a:endParaRPr>
          </a:p>
          <a:p>
            <a:pPr marL="154940" marR="313690" indent="-142875">
              <a:lnSpc>
                <a:spcPts val="1070"/>
              </a:lnSpc>
              <a:spcBef>
                <a:spcPts val="35"/>
              </a:spcBef>
              <a:buAutoNum type="arabicPeriod" startAt="6"/>
              <a:tabLst>
                <a:tab pos="155575" algn="l"/>
              </a:tabLst>
            </a:pPr>
            <a:r>
              <a:rPr sz="900" spc="-20" dirty="0">
                <a:latin typeface="Cambria"/>
                <a:cs typeface="Cambria"/>
              </a:rPr>
              <a:t>Технологія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влаштування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пальового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фундаменту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5" dirty="0">
                <a:latin typeface="Cambria"/>
                <a:cs typeface="Cambria"/>
              </a:rPr>
              <a:t>техніка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безпеки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5" dirty="0">
                <a:latin typeface="Cambria"/>
                <a:cs typeface="Cambria"/>
              </a:rPr>
              <a:t>при </a:t>
            </a:r>
            <a:r>
              <a:rPr sz="900" spc="-18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виконанні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роті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наведені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на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аркуші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9.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4742" name="object 4742"/>
          <p:cNvSpPr txBox="1"/>
          <p:nvPr/>
        </p:nvSpPr>
        <p:spPr>
          <a:xfrm>
            <a:off x="18803185" y="13344400"/>
            <a:ext cx="1065530" cy="2997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  <a:tabLst>
                <a:tab pos="747395" algn="l"/>
              </a:tabLst>
            </a:pPr>
            <a:r>
              <a:rPr sz="650" dirty="0">
                <a:latin typeface="Cambria"/>
                <a:cs typeface="Cambria"/>
              </a:rPr>
              <a:t>Стадія     </a:t>
            </a:r>
            <a:r>
              <a:rPr sz="650" spc="10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Аркуш	Аркушів</a:t>
            </a:r>
            <a:endParaRPr sz="650">
              <a:latin typeface="Cambria"/>
              <a:cs typeface="Cambria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500">
              <a:latin typeface="Cambria"/>
              <a:cs typeface="Cambria"/>
            </a:endParaRPr>
          </a:p>
          <a:p>
            <a:pPr marR="8890" algn="ctr">
              <a:lnSpc>
                <a:spcPct val="100000"/>
              </a:lnSpc>
              <a:tabLst>
                <a:tab pos="361950" algn="l"/>
                <a:tab pos="750570" algn="l"/>
              </a:tabLst>
            </a:pPr>
            <a:r>
              <a:rPr sz="650" spc="-15" dirty="0">
                <a:latin typeface="Cambria"/>
                <a:cs typeface="Cambria"/>
              </a:rPr>
              <a:t>У	</a:t>
            </a:r>
            <a:r>
              <a:rPr sz="650" spc="-35" dirty="0">
                <a:latin typeface="Cambria"/>
                <a:cs typeface="Cambria"/>
              </a:rPr>
              <a:t>5	</a:t>
            </a:r>
            <a:r>
              <a:rPr sz="650" spc="-80" dirty="0">
                <a:latin typeface="Cambria"/>
                <a:cs typeface="Cambria"/>
              </a:rPr>
              <a:t>10</a:t>
            </a:r>
            <a:endParaRPr sz="650">
              <a:latin typeface="Cambria"/>
              <a:cs typeface="Cambria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1845" y="3931093"/>
            <a:ext cx="6716395" cy="0"/>
          </a:xfrm>
          <a:custGeom>
            <a:avLst/>
            <a:gdLst/>
            <a:ahLst/>
            <a:cxnLst/>
            <a:rect l="l" t="t" r="r" b="b"/>
            <a:pathLst>
              <a:path w="6716395">
                <a:moveTo>
                  <a:pt x="0" y="0"/>
                </a:moveTo>
                <a:lnTo>
                  <a:pt x="110302" y="0"/>
                </a:lnTo>
              </a:path>
              <a:path w="6716395">
                <a:moveTo>
                  <a:pt x="145720" y="0"/>
                </a:moveTo>
                <a:lnTo>
                  <a:pt x="145720" y="0"/>
                </a:lnTo>
              </a:path>
              <a:path w="6716395">
                <a:moveTo>
                  <a:pt x="179115" y="0"/>
                </a:moveTo>
                <a:lnTo>
                  <a:pt x="275250" y="0"/>
                </a:lnTo>
              </a:path>
              <a:path w="6716395">
                <a:moveTo>
                  <a:pt x="310669" y="0"/>
                </a:moveTo>
                <a:lnTo>
                  <a:pt x="310669" y="0"/>
                </a:lnTo>
              </a:path>
              <a:path w="6716395">
                <a:moveTo>
                  <a:pt x="344063" y="0"/>
                </a:moveTo>
                <a:lnTo>
                  <a:pt x="440198" y="0"/>
                </a:lnTo>
              </a:path>
              <a:path w="6716395">
                <a:moveTo>
                  <a:pt x="475617" y="0"/>
                </a:moveTo>
                <a:lnTo>
                  <a:pt x="475617" y="0"/>
                </a:lnTo>
              </a:path>
              <a:path w="6716395">
                <a:moveTo>
                  <a:pt x="509011" y="0"/>
                </a:moveTo>
                <a:lnTo>
                  <a:pt x="604134" y="0"/>
                </a:lnTo>
              </a:path>
              <a:path w="6716395">
                <a:moveTo>
                  <a:pt x="640565" y="0"/>
                </a:moveTo>
                <a:lnTo>
                  <a:pt x="640565" y="0"/>
                </a:lnTo>
              </a:path>
              <a:path w="6716395">
                <a:moveTo>
                  <a:pt x="673959" y="0"/>
                </a:moveTo>
                <a:lnTo>
                  <a:pt x="769083" y="0"/>
                </a:lnTo>
              </a:path>
              <a:path w="6716395">
                <a:moveTo>
                  <a:pt x="805513" y="0"/>
                </a:moveTo>
                <a:lnTo>
                  <a:pt x="805513" y="0"/>
                </a:lnTo>
              </a:path>
              <a:path w="6716395">
                <a:moveTo>
                  <a:pt x="838907" y="0"/>
                </a:moveTo>
                <a:lnTo>
                  <a:pt x="934031" y="0"/>
                </a:lnTo>
              </a:path>
              <a:path w="6716395">
                <a:moveTo>
                  <a:pt x="969449" y="0"/>
                </a:moveTo>
                <a:lnTo>
                  <a:pt x="969449" y="0"/>
                </a:lnTo>
              </a:path>
              <a:path w="6716395">
                <a:moveTo>
                  <a:pt x="1003855" y="0"/>
                </a:moveTo>
                <a:lnTo>
                  <a:pt x="1098979" y="0"/>
                </a:lnTo>
              </a:path>
              <a:path w="6716395">
                <a:moveTo>
                  <a:pt x="1134397" y="0"/>
                </a:moveTo>
                <a:lnTo>
                  <a:pt x="1134397" y="0"/>
                </a:lnTo>
              </a:path>
              <a:path w="6716395">
                <a:moveTo>
                  <a:pt x="1167791" y="0"/>
                </a:moveTo>
                <a:lnTo>
                  <a:pt x="1263927" y="0"/>
                </a:lnTo>
              </a:path>
              <a:path w="6716395">
                <a:moveTo>
                  <a:pt x="1299345" y="0"/>
                </a:moveTo>
                <a:lnTo>
                  <a:pt x="1299345" y="0"/>
                </a:lnTo>
              </a:path>
              <a:path w="6716395">
                <a:moveTo>
                  <a:pt x="1332739" y="0"/>
                </a:moveTo>
                <a:lnTo>
                  <a:pt x="1428875" y="0"/>
                </a:lnTo>
              </a:path>
              <a:path w="6716395">
                <a:moveTo>
                  <a:pt x="1464293" y="0"/>
                </a:moveTo>
                <a:lnTo>
                  <a:pt x="1464293" y="0"/>
                </a:lnTo>
              </a:path>
              <a:path w="6716395">
                <a:moveTo>
                  <a:pt x="1497688" y="0"/>
                </a:moveTo>
                <a:lnTo>
                  <a:pt x="1592811" y="0"/>
                </a:lnTo>
              </a:path>
              <a:path w="6716395">
                <a:moveTo>
                  <a:pt x="1629241" y="0"/>
                </a:moveTo>
                <a:lnTo>
                  <a:pt x="1629241" y="0"/>
                </a:lnTo>
              </a:path>
              <a:path w="6716395">
                <a:moveTo>
                  <a:pt x="1662636" y="0"/>
                </a:moveTo>
                <a:lnTo>
                  <a:pt x="1757759" y="0"/>
                </a:lnTo>
              </a:path>
              <a:path w="6716395">
                <a:moveTo>
                  <a:pt x="1794189" y="0"/>
                </a:moveTo>
                <a:lnTo>
                  <a:pt x="1794189" y="0"/>
                </a:lnTo>
              </a:path>
              <a:path w="6716395">
                <a:moveTo>
                  <a:pt x="1827584" y="0"/>
                </a:moveTo>
                <a:lnTo>
                  <a:pt x="1922707" y="0"/>
                </a:lnTo>
              </a:path>
              <a:path w="6716395">
                <a:moveTo>
                  <a:pt x="1958125" y="0"/>
                </a:moveTo>
                <a:lnTo>
                  <a:pt x="1958125" y="0"/>
                </a:lnTo>
              </a:path>
              <a:path w="6716395">
                <a:moveTo>
                  <a:pt x="1992532" y="0"/>
                </a:moveTo>
                <a:lnTo>
                  <a:pt x="2087655" y="0"/>
                </a:lnTo>
              </a:path>
              <a:path w="6716395">
                <a:moveTo>
                  <a:pt x="2123073" y="0"/>
                </a:moveTo>
                <a:lnTo>
                  <a:pt x="2123073" y="0"/>
                </a:lnTo>
              </a:path>
              <a:path w="6716395">
                <a:moveTo>
                  <a:pt x="2156468" y="0"/>
                </a:moveTo>
                <a:lnTo>
                  <a:pt x="2252603" y="0"/>
                </a:lnTo>
              </a:path>
              <a:path w="6716395">
                <a:moveTo>
                  <a:pt x="2288022" y="0"/>
                </a:moveTo>
                <a:lnTo>
                  <a:pt x="2288022" y="0"/>
                </a:lnTo>
              </a:path>
              <a:path w="6716395">
                <a:moveTo>
                  <a:pt x="2321416" y="0"/>
                </a:moveTo>
                <a:lnTo>
                  <a:pt x="2417551" y="0"/>
                </a:lnTo>
              </a:path>
              <a:path w="6716395">
                <a:moveTo>
                  <a:pt x="2452970" y="0"/>
                </a:moveTo>
                <a:lnTo>
                  <a:pt x="2452970" y="0"/>
                </a:lnTo>
              </a:path>
              <a:path w="6716395">
                <a:moveTo>
                  <a:pt x="2486364" y="0"/>
                </a:moveTo>
                <a:lnTo>
                  <a:pt x="2581487" y="0"/>
                </a:lnTo>
              </a:path>
              <a:path w="6716395">
                <a:moveTo>
                  <a:pt x="2617918" y="0"/>
                </a:moveTo>
                <a:lnTo>
                  <a:pt x="2617918" y="0"/>
                </a:lnTo>
              </a:path>
              <a:path w="6716395">
                <a:moveTo>
                  <a:pt x="2651312" y="0"/>
                </a:moveTo>
                <a:lnTo>
                  <a:pt x="2746436" y="0"/>
                </a:lnTo>
              </a:path>
              <a:path w="6716395">
                <a:moveTo>
                  <a:pt x="2782866" y="0"/>
                </a:moveTo>
                <a:lnTo>
                  <a:pt x="2782866" y="0"/>
                </a:lnTo>
              </a:path>
              <a:path w="6716395">
                <a:moveTo>
                  <a:pt x="2816260" y="0"/>
                </a:moveTo>
                <a:lnTo>
                  <a:pt x="2911384" y="0"/>
                </a:lnTo>
              </a:path>
              <a:path w="6716395">
                <a:moveTo>
                  <a:pt x="2946802" y="0"/>
                </a:moveTo>
                <a:lnTo>
                  <a:pt x="2946802" y="0"/>
                </a:lnTo>
              </a:path>
              <a:path w="6716395">
                <a:moveTo>
                  <a:pt x="2981208" y="0"/>
                </a:moveTo>
                <a:lnTo>
                  <a:pt x="3076332" y="0"/>
                </a:lnTo>
              </a:path>
              <a:path w="6716395">
                <a:moveTo>
                  <a:pt x="3111750" y="0"/>
                </a:moveTo>
                <a:lnTo>
                  <a:pt x="3111750" y="0"/>
                </a:lnTo>
              </a:path>
              <a:path w="6716395">
                <a:moveTo>
                  <a:pt x="3146156" y="0"/>
                </a:moveTo>
                <a:lnTo>
                  <a:pt x="3241280" y="0"/>
                </a:lnTo>
              </a:path>
              <a:path w="6716395">
                <a:moveTo>
                  <a:pt x="3276698" y="0"/>
                </a:moveTo>
                <a:lnTo>
                  <a:pt x="3276698" y="0"/>
                </a:lnTo>
              </a:path>
              <a:path w="6716395">
                <a:moveTo>
                  <a:pt x="3310092" y="0"/>
                </a:moveTo>
                <a:lnTo>
                  <a:pt x="3406228" y="0"/>
                </a:lnTo>
              </a:path>
              <a:path w="6716395">
                <a:moveTo>
                  <a:pt x="3441646" y="0"/>
                </a:moveTo>
                <a:lnTo>
                  <a:pt x="3441646" y="0"/>
                </a:lnTo>
              </a:path>
              <a:path w="6716395">
                <a:moveTo>
                  <a:pt x="3475041" y="0"/>
                </a:moveTo>
                <a:lnTo>
                  <a:pt x="3570164" y="0"/>
                </a:lnTo>
              </a:path>
              <a:path w="6716395">
                <a:moveTo>
                  <a:pt x="3606594" y="0"/>
                </a:moveTo>
                <a:lnTo>
                  <a:pt x="3606594" y="0"/>
                </a:lnTo>
              </a:path>
              <a:path w="6716395">
                <a:moveTo>
                  <a:pt x="3639989" y="0"/>
                </a:moveTo>
                <a:lnTo>
                  <a:pt x="3735112" y="0"/>
                </a:lnTo>
              </a:path>
              <a:path w="6716395">
                <a:moveTo>
                  <a:pt x="3771542" y="0"/>
                </a:moveTo>
                <a:lnTo>
                  <a:pt x="3771542" y="0"/>
                </a:lnTo>
              </a:path>
              <a:path w="6716395">
                <a:moveTo>
                  <a:pt x="3804937" y="0"/>
                </a:moveTo>
                <a:lnTo>
                  <a:pt x="3900060" y="0"/>
                </a:lnTo>
              </a:path>
              <a:path w="6716395">
                <a:moveTo>
                  <a:pt x="3935478" y="0"/>
                </a:moveTo>
                <a:lnTo>
                  <a:pt x="3935478" y="0"/>
                </a:lnTo>
              </a:path>
              <a:path w="6716395">
                <a:moveTo>
                  <a:pt x="3969885" y="0"/>
                </a:moveTo>
                <a:lnTo>
                  <a:pt x="4065008" y="0"/>
                </a:lnTo>
              </a:path>
              <a:path w="6716395">
                <a:moveTo>
                  <a:pt x="4100426" y="0"/>
                </a:moveTo>
                <a:lnTo>
                  <a:pt x="4100426" y="0"/>
                </a:lnTo>
              </a:path>
              <a:path w="6716395">
                <a:moveTo>
                  <a:pt x="4134833" y="0"/>
                </a:moveTo>
                <a:lnTo>
                  <a:pt x="4229956" y="0"/>
                </a:lnTo>
              </a:path>
              <a:path w="6716395">
                <a:moveTo>
                  <a:pt x="4265375" y="0"/>
                </a:moveTo>
                <a:lnTo>
                  <a:pt x="4265375" y="0"/>
                </a:lnTo>
              </a:path>
              <a:path w="6716395">
                <a:moveTo>
                  <a:pt x="4298769" y="0"/>
                </a:moveTo>
                <a:lnTo>
                  <a:pt x="4394904" y="0"/>
                </a:lnTo>
              </a:path>
              <a:path w="6716395">
                <a:moveTo>
                  <a:pt x="4430323" y="0"/>
                </a:moveTo>
                <a:lnTo>
                  <a:pt x="4430323" y="0"/>
                </a:lnTo>
              </a:path>
              <a:path w="6716395">
                <a:moveTo>
                  <a:pt x="4463717" y="0"/>
                </a:moveTo>
                <a:lnTo>
                  <a:pt x="4558840" y="0"/>
                </a:lnTo>
              </a:path>
              <a:path w="6716395">
                <a:moveTo>
                  <a:pt x="4595271" y="0"/>
                </a:moveTo>
                <a:lnTo>
                  <a:pt x="4595271" y="0"/>
                </a:lnTo>
              </a:path>
              <a:path w="6716395">
                <a:moveTo>
                  <a:pt x="4628665" y="0"/>
                </a:moveTo>
                <a:lnTo>
                  <a:pt x="4723788" y="0"/>
                </a:lnTo>
              </a:path>
              <a:path w="6716395">
                <a:moveTo>
                  <a:pt x="4760219" y="0"/>
                </a:moveTo>
                <a:lnTo>
                  <a:pt x="4760219" y="0"/>
                </a:lnTo>
              </a:path>
              <a:path w="6716395">
                <a:moveTo>
                  <a:pt x="4793613" y="0"/>
                </a:moveTo>
                <a:lnTo>
                  <a:pt x="4888737" y="0"/>
                </a:lnTo>
              </a:path>
              <a:path w="6716395">
                <a:moveTo>
                  <a:pt x="4924155" y="0"/>
                </a:moveTo>
                <a:lnTo>
                  <a:pt x="4924155" y="0"/>
                </a:lnTo>
              </a:path>
              <a:path w="6716395">
                <a:moveTo>
                  <a:pt x="4958561" y="0"/>
                </a:moveTo>
                <a:lnTo>
                  <a:pt x="5053685" y="0"/>
                </a:lnTo>
              </a:path>
              <a:path w="6716395">
                <a:moveTo>
                  <a:pt x="5089103" y="0"/>
                </a:moveTo>
                <a:lnTo>
                  <a:pt x="5089103" y="0"/>
                </a:lnTo>
              </a:path>
              <a:path w="6716395">
                <a:moveTo>
                  <a:pt x="5123509" y="0"/>
                </a:moveTo>
                <a:lnTo>
                  <a:pt x="5218633" y="0"/>
                </a:lnTo>
              </a:path>
              <a:path w="6716395">
                <a:moveTo>
                  <a:pt x="5254051" y="0"/>
                </a:moveTo>
                <a:lnTo>
                  <a:pt x="5254051" y="0"/>
                </a:lnTo>
              </a:path>
              <a:path w="6716395">
                <a:moveTo>
                  <a:pt x="5287445" y="0"/>
                </a:moveTo>
                <a:lnTo>
                  <a:pt x="5383581" y="0"/>
                </a:lnTo>
              </a:path>
              <a:path w="6716395">
                <a:moveTo>
                  <a:pt x="5418999" y="0"/>
                </a:moveTo>
                <a:lnTo>
                  <a:pt x="5418999" y="0"/>
                </a:lnTo>
              </a:path>
              <a:path w="6716395">
                <a:moveTo>
                  <a:pt x="5452393" y="0"/>
                </a:moveTo>
                <a:lnTo>
                  <a:pt x="5547517" y="0"/>
                </a:lnTo>
              </a:path>
              <a:path w="6716395">
                <a:moveTo>
                  <a:pt x="5583947" y="0"/>
                </a:moveTo>
                <a:lnTo>
                  <a:pt x="5583947" y="0"/>
                </a:lnTo>
              </a:path>
              <a:path w="6716395">
                <a:moveTo>
                  <a:pt x="5617342" y="0"/>
                </a:moveTo>
                <a:lnTo>
                  <a:pt x="5712465" y="0"/>
                </a:lnTo>
              </a:path>
              <a:path w="6716395">
                <a:moveTo>
                  <a:pt x="5748895" y="0"/>
                </a:moveTo>
                <a:lnTo>
                  <a:pt x="5748895" y="0"/>
                </a:lnTo>
              </a:path>
              <a:path w="6716395">
                <a:moveTo>
                  <a:pt x="5782290" y="0"/>
                </a:moveTo>
                <a:lnTo>
                  <a:pt x="5877413" y="0"/>
                </a:lnTo>
              </a:path>
              <a:path w="6716395">
                <a:moveTo>
                  <a:pt x="5912831" y="0"/>
                </a:moveTo>
                <a:lnTo>
                  <a:pt x="5912831" y="0"/>
                </a:lnTo>
              </a:path>
              <a:path w="6716395">
                <a:moveTo>
                  <a:pt x="5947238" y="0"/>
                </a:moveTo>
                <a:lnTo>
                  <a:pt x="6042361" y="0"/>
                </a:lnTo>
              </a:path>
              <a:path w="6716395">
                <a:moveTo>
                  <a:pt x="6077779" y="0"/>
                </a:moveTo>
                <a:lnTo>
                  <a:pt x="6077779" y="0"/>
                </a:lnTo>
              </a:path>
              <a:path w="6716395">
                <a:moveTo>
                  <a:pt x="6112186" y="0"/>
                </a:moveTo>
                <a:lnTo>
                  <a:pt x="6207309" y="0"/>
                </a:lnTo>
              </a:path>
              <a:path w="6716395">
                <a:moveTo>
                  <a:pt x="6242728" y="0"/>
                </a:moveTo>
                <a:lnTo>
                  <a:pt x="6242728" y="0"/>
                </a:lnTo>
              </a:path>
              <a:path w="6716395">
                <a:moveTo>
                  <a:pt x="6276122" y="0"/>
                </a:moveTo>
                <a:lnTo>
                  <a:pt x="6372257" y="0"/>
                </a:lnTo>
              </a:path>
              <a:path w="6716395">
                <a:moveTo>
                  <a:pt x="6407676" y="0"/>
                </a:moveTo>
                <a:lnTo>
                  <a:pt x="6407676" y="0"/>
                </a:lnTo>
              </a:path>
              <a:path w="6716395">
                <a:moveTo>
                  <a:pt x="6441070" y="0"/>
                </a:moveTo>
                <a:lnTo>
                  <a:pt x="6536193" y="0"/>
                </a:lnTo>
              </a:path>
              <a:path w="6716395">
                <a:moveTo>
                  <a:pt x="6572624" y="0"/>
                </a:moveTo>
                <a:lnTo>
                  <a:pt x="6572624" y="0"/>
                </a:lnTo>
              </a:path>
              <a:path w="6716395">
                <a:moveTo>
                  <a:pt x="6606018" y="0"/>
                </a:moveTo>
                <a:lnTo>
                  <a:pt x="67163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52458" y="3752989"/>
            <a:ext cx="0" cy="772160"/>
          </a:xfrm>
          <a:custGeom>
            <a:avLst/>
            <a:gdLst/>
            <a:ahLst/>
            <a:cxnLst/>
            <a:rect l="l" t="t" r="r" b="b"/>
            <a:pathLst>
              <a:path h="772160">
                <a:moveTo>
                  <a:pt x="0" y="772118"/>
                </a:moveTo>
                <a:lnTo>
                  <a:pt x="0" y="694198"/>
                </a:lnTo>
              </a:path>
              <a:path h="772160">
                <a:moveTo>
                  <a:pt x="0" y="658780"/>
                </a:moveTo>
                <a:lnTo>
                  <a:pt x="0" y="658780"/>
                </a:lnTo>
              </a:path>
              <a:path h="772160">
                <a:moveTo>
                  <a:pt x="0" y="625385"/>
                </a:moveTo>
                <a:lnTo>
                  <a:pt x="0" y="529250"/>
                </a:lnTo>
              </a:path>
              <a:path h="772160">
                <a:moveTo>
                  <a:pt x="0" y="493832"/>
                </a:moveTo>
                <a:lnTo>
                  <a:pt x="0" y="493832"/>
                </a:lnTo>
              </a:path>
              <a:path h="772160">
                <a:moveTo>
                  <a:pt x="0" y="460437"/>
                </a:moveTo>
                <a:lnTo>
                  <a:pt x="0" y="365314"/>
                </a:lnTo>
              </a:path>
              <a:path h="772160">
                <a:moveTo>
                  <a:pt x="0" y="328884"/>
                </a:moveTo>
                <a:lnTo>
                  <a:pt x="0" y="328884"/>
                </a:lnTo>
              </a:path>
              <a:path h="772160">
                <a:moveTo>
                  <a:pt x="0" y="295489"/>
                </a:moveTo>
                <a:lnTo>
                  <a:pt x="0" y="200366"/>
                </a:lnTo>
              </a:path>
              <a:path h="772160">
                <a:moveTo>
                  <a:pt x="0" y="163936"/>
                </a:moveTo>
                <a:lnTo>
                  <a:pt x="0" y="163936"/>
                </a:lnTo>
              </a:path>
              <a:path h="772160">
                <a:moveTo>
                  <a:pt x="0" y="130541"/>
                </a:moveTo>
                <a:lnTo>
                  <a:pt x="0" y="35418"/>
                </a:lnTo>
              </a:path>
              <a:path h="77216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52458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252458" y="3423093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252458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52458" y="3258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252458" y="3128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252458" y="3093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52458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252458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52458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252458" y="27633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52458" y="26347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252458" y="243441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52458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52458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52458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52458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52458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52458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252458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252458" y="1774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252458" y="1646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252458" y="1445740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5">
                <a:moveTo>
                  <a:pt x="0" y="163936"/>
                </a:moveTo>
                <a:lnTo>
                  <a:pt x="0" y="163936"/>
                </a:lnTo>
              </a:path>
              <a:path h="164465">
                <a:moveTo>
                  <a:pt x="0" y="130541"/>
                </a:moveTo>
                <a:lnTo>
                  <a:pt x="0" y="35418"/>
                </a:lnTo>
              </a:path>
              <a:path h="16446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252458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52458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52458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252458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252458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252458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61845" y="3272313"/>
            <a:ext cx="6716395" cy="0"/>
          </a:xfrm>
          <a:custGeom>
            <a:avLst/>
            <a:gdLst/>
            <a:ahLst/>
            <a:cxnLst/>
            <a:rect l="l" t="t" r="r" b="b"/>
            <a:pathLst>
              <a:path w="6716395">
                <a:moveTo>
                  <a:pt x="0" y="0"/>
                </a:moveTo>
                <a:lnTo>
                  <a:pt x="110302" y="0"/>
                </a:lnTo>
              </a:path>
              <a:path w="6716395">
                <a:moveTo>
                  <a:pt x="145720" y="0"/>
                </a:moveTo>
                <a:lnTo>
                  <a:pt x="145720" y="0"/>
                </a:lnTo>
              </a:path>
              <a:path w="6716395">
                <a:moveTo>
                  <a:pt x="179115" y="0"/>
                </a:moveTo>
                <a:lnTo>
                  <a:pt x="275250" y="0"/>
                </a:lnTo>
              </a:path>
              <a:path w="6716395">
                <a:moveTo>
                  <a:pt x="310669" y="0"/>
                </a:moveTo>
                <a:lnTo>
                  <a:pt x="310669" y="0"/>
                </a:lnTo>
              </a:path>
              <a:path w="6716395">
                <a:moveTo>
                  <a:pt x="344063" y="0"/>
                </a:moveTo>
                <a:lnTo>
                  <a:pt x="440198" y="0"/>
                </a:lnTo>
              </a:path>
              <a:path w="6716395">
                <a:moveTo>
                  <a:pt x="475617" y="0"/>
                </a:moveTo>
                <a:lnTo>
                  <a:pt x="475617" y="0"/>
                </a:lnTo>
              </a:path>
              <a:path w="6716395">
                <a:moveTo>
                  <a:pt x="509011" y="0"/>
                </a:moveTo>
                <a:lnTo>
                  <a:pt x="604134" y="0"/>
                </a:lnTo>
              </a:path>
              <a:path w="6716395">
                <a:moveTo>
                  <a:pt x="640565" y="0"/>
                </a:moveTo>
                <a:lnTo>
                  <a:pt x="640565" y="0"/>
                </a:lnTo>
              </a:path>
              <a:path w="6716395">
                <a:moveTo>
                  <a:pt x="673959" y="0"/>
                </a:moveTo>
                <a:lnTo>
                  <a:pt x="769083" y="0"/>
                </a:lnTo>
              </a:path>
              <a:path w="6716395">
                <a:moveTo>
                  <a:pt x="805513" y="0"/>
                </a:moveTo>
                <a:lnTo>
                  <a:pt x="805513" y="0"/>
                </a:lnTo>
              </a:path>
              <a:path w="6716395">
                <a:moveTo>
                  <a:pt x="838907" y="0"/>
                </a:moveTo>
                <a:lnTo>
                  <a:pt x="934031" y="0"/>
                </a:lnTo>
              </a:path>
              <a:path w="6716395">
                <a:moveTo>
                  <a:pt x="969449" y="0"/>
                </a:moveTo>
                <a:lnTo>
                  <a:pt x="969449" y="0"/>
                </a:lnTo>
              </a:path>
              <a:path w="6716395">
                <a:moveTo>
                  <a:pt x="1003855" y="0"/>
                </a:moveTo>
                <a:lnTo>
                  <a:pt x="1098979" y="0"/>
                </a:lnTo>
              </a:path>
              <a:path w="6716395">
                <a:moveTo>
                  <a:pt x="1134397" y="0"/>
                </a:moveTo>
                <a:lnTo>
                  <a:pt x="1134397" y="0"/>
                </a:lnTo>
              </a:path>
              <a:path w="6716395">
                <a:moveTo>
                  <a:pt x="1167791" y="0"/>
                </a:moveTo>
                <a:lnTo>
                  <a:pt x="1263927" y="0"/>
                </a:lnTo>
              </a:path>
              <a:path w="6716395">
                <a:moveTo>
                  <a:pt x="1299345" y="0"/>
                </a:moveTo>
                <a:lnTo>
                  <a:pt x="1299345" y="0"/>
                </a:lnTo>
              </a:path>
              <a:path w="6716395">
                <a:moveTo>
                  <a:pt x="1332739" y="0"/>
                </a:moveTo>
                <a:lnTo>
                  <a:pt x="1428875" y="0"/>
                </a:lnTo>
              </a:path>
              <a:path w="6716395">
                <a:moveTo>
                  <a:pt x="1464293" y="0"/>
                </a:moveTo>
                <a:lnTo>
                  <a:pt x="1464293" y="0"/>
                </a:lnTo>
              </a:path>
              <a:path w="6716395">
                <a:moveTo>
                  <a:pt x="1497688" y="0"/>
                </a:moveTo>
                <a:lnTo>
                  <a:pt x="1592811" y="0"/>
                </a:lnTo>
              </a:path>
              <a:path w="6716395">
                <a:moveTo>
                  <a:pt x="1629241" y="0"/>
                </a:moveTo>
                <a:lnTo>
                  <a:pt x="1629241" y="0"/>
                </a:lnTo>
              </a:path>
              <a:path w="6716395">
                <a:moveTo>
                  <a:pt x="1662636" y="0"/>
                </a:moveTo>
                <a:lnTo>
                  <a:pt x="1757759" y="0"/>
                </a:lnTo>
              </a:path>
              <a:path w="6716395">
                <a:moveTo>
                  <a:pt x="1794189" y="0"/>
                </a:moveTo>
                <a:lnTo>
                  <a:pt x="1794189" y="0"/>
                </a:lnTo>
              </a:path>
              <a:path w="6716395">
                <a:moveTo>
                  <a:pt x="1827584" y="0"/>
                </a:moveTo>
                <a:lnTo>
                  <a:pt x="1922707" y="0"/>
                </a:lnTo>
              </a:path>
              <a:path w="6716395">
                <a:moveTo>
                  <a:pt x="1958125" y="0"/>
                </a:moveTo>
                <a:lnTo>
                  <a:pt x="1958125" y="0"/>
                </a:lnTo>
              </a:path>
              <a:path w="6716395">
                <a:moveTo>
                  <a:pt x="1992532" y="0"/>
                </a:moveTo>
                <a:lnTo>
                  <a:pt x="2087655" y="0"/>
                </a:lnTo>
              </a:path>
              <a:path w="6716395">
                <a:moveTo>
                  <a:pt x="2123073" y="0"/>
                </a:moveTo>
                <a:lnTo>
                  <a:pt x="2123073" y="0"/>
                </a:lnTo>
              </a:path>
              <a:path w="6716395">
                <a:moveTo>
                  <a:pt x="2156468" y="0"/>
                </a:moveTo>
                <a:lnTo>
                  <a:pt x="2252603" y="0"/>
                </a:lnTo>
              </a:path>
              <a:path w="6716395">
                <a:moveTo>
                  <a:pt x="2288022" y="0"/>
                </a:moveTo>
                <a:lnTo>
                  <a:pt x="2288022" y="0"/>
                </a:lnTo>
              </a:path>
              <a:path w="6716395">
                <a:moveTo>
                  <a:pt x="2321416" y="0"/>
                </a:moveTo>
                <a:lnTo>
                  <a:pt x="2417551" y="0"/>
                </a:lnTo>
              </a:path>
              <a:path w="6716395">
                <a:moveTo>
                  <a:pt x="2452970" y="0"/>
                </a:moveTo>
                <a:lnTo>
                  <a:pt x="2452970" y="0"/>
                </a:lnTo>
              </a:path>
              <a:path w="6716395">
                <a:moveTo>
                  <a:pt x="2486364" y="0"/>
                </a:moveTo>
                <a:lnTo>
                  <a:pt x="2581487" y="0"/>
                </a:lnTo>
              </a:path>
              <a:path w="6716395">
                <a:moveTo>
                  <a:pt x="2617918" y="0"/>
                </a:moveTo>
                <a:lnTo>
                  <a:pt x="2617918" y="0"/>
                </a:lnTo>
              </a:path>
              <a:path w="6716395">
                <a:moveTo>
                  <a:pt x="2651312" y="0"/>
                </a:moveTo>
                <a:lnTo>
                  <a:pt x="2746436" y="0"/>
                </a:lnTo>
              </a:path>
              <a:path w="6716395">
                <a:moveTo>
                  <a:pt x="2782866" y="0"/>
                </a:moveTo>
                <a:lnTo>
                  <a:pt x="2782866" y="0"/>
                </a:lnTo>
              </a:path>
              <a:path w="6716395">
                <a:moveTo>
                  <a:pt x="2816260" y="0"/>
                </a:moveTo>
                <a:lnTo>
                  <a:pt x="2911384" y="0"/>
                </a:lnTo>
              </a:path>
              <a:path w="6716395">
                <a:moveTo>
                  <a:pt x="2946802" y="0"/>
                </a:moveTo>
                <a:lnTo>
                  <a:pt x="2946802" y="0"/>
                </a:lnTo>
              </a:path>
              <a:path w="6716395">
                <a:moveTo>
                  <a:pt x="2981208" y="0"/>
                </a:moveTo>
                <a:lnTo>
                  <a:pt x="3076332" y="0"/>
                </a:lnTo>
              </a:path>
              <a:path w="6716395">
                <a:moveTo>
                  <a:pt x="3111750" y="0"/>
                </a:moveTo>
                <a:lnTo>
                  <a:pt x="3111750" y="0"/>
                </a:lnTo>
              </a:path>
              <a:path w="6716395">
                <a:moveTo>
                  <a:pt x="3146156" y="0"/>
                </a:moveTo>
                <a:lnTo>
                  <a:pt x="3241280" y="0"/>
                </a:lnTo>
              </a:path>
              <a:path w="6716395">
                <a:moveTo>
                  <a:pt x="3276698" y="0"/>
                </a:moveTo>
                <a:lnTo>
                  <a:pt x="3276698" y="0"/>
                </a:lnTo>
              </a:path>
              <a:path w="6716395">
                <a:moveTo>
                  <a:pt x="3310092" y="0"/>
                </a:moveTo>
                <a:lnTo>
                  <a:pt x="3406228" y="0"/>
                </a:lnTo>
              </a:path>
              <a:path w="6716395">
                <a:moveTo>
                  <a:pt x="3441646" y="0"/>
                </a:moveTo>
                <a:lnTo>
                  <a:pt x="3441646" y="0"/>
                </a:lnTo>
              </a:path>
              <a:path w="6716395">
                <a:moveTo>
                  <a:pt x="3475041" y="0"/>
                </a:moveTo>
                <a:lnTo>
                  <a:pt x="3570164" y="0"/>
                </a:lnTo>
              </a:path>
              <a:path w="6716395">
                <a:moveTo>
                  <a:pt x="3606594" y="0"/>
                </a:moveTo>
                <a:lnTo>
                  <a:pt x="3606594" y="0"/>
                </a:lnTo>
              </a:path>
              <a:path w="6716395">
                <a:moveTo>
                  <a:pt x="3639989" y="0"/>
                </a:moveTo>
                <a:lnTo>
                  <a:pt x="3735112" y="0"/>
                </a:lnTo>
              </a:path>
              <a:path w="6716395">
                <a:moveTo>
                  <a:pt x="3771542" y="0"/>
                </a:moveTo>
                <a:lnTo>
                  <a:pt x="3771542" y="0"/>
                </a:lnTo>
              </a:path>
              <a:path w="6716395">
                <a:moveTo>
                  <a:pt x="3804937" y="0"/>
                </a:moveTo>
                <a:lnTo>
                  <a:pt x="3900060" y="0"/>
                </a:lnTo>
              </a:path>
              <a:path w="6716395">
                <a:moveTo>
                  <a:pt x="3935478" y="0"/>
                </a:moveTo>
                <a:lnTo>
                  <a:pt x="3935478" y="0"/>
                </a:lnTo>
              </a:path>
              <a:path w="6716395">
                <a:moveTo>
                  <a:pt x="3969885" y="0"/>
                </a:moveTo>
                <a:lnTo>
                  <a:pt x="4065008" y="0"/>
                </a:lnTo>
              </a:path>
              <a:path w="6716395">
                <a:moveTo>
                  <a:pt x="4100426" y="0"/>
                </a:moveTo>
                <a:lnTo>
                  <a:pt x="4100426" y="0"/>
                </a:lnTo>
              </a:path>
              <a:path w="6716395">
                <a:moveTo>
                  <a:pt x="4134833" y="0"/>
                </a:moveTo>
                <a:lnTo>
                  <a:pt x="4229956" y="0"/>
                </a:lnTo>
              </a:path>
              <a:path w="6716395">
                <a:moveTo>
                  <a:pt x="4265375" y="0"/>
                </a:moveTo>
                <a:lnTo>
                  <a:pt x="4265375" y="0"/>
                </a:lnTo>
              </a:path>
              <a:path w="6716395">
                <a:moveTo>
                  <a:pt x="4298769" y="0"/>
                </a:moveTo>
                <a:lnTo>
                  <a:pt x="4394904" y="0"/>
                </a:lnTo>
              </a:path>
              <a:path w="6716395">
                <a:moveTo>
                  <a:pt x="4430323" y="0"/>
                </a:moveTo>
                <a:lnTo>
                  <a:pt x="4430323" y="0"/>
                </a:lnTo>
              </a:path>
              <a:path w="6716395">
                <a:moveTo>
                  <a:pt x="4463717" y="0"/>
                </a:moveTo>
                <a:lnTo>
                  <a:pt x="4558840" y="0"/>
                </a:lnTo>
              </a:path>
              <a:path w="6716395">
                <a:moveTo>
                  <a:pt x="4595271" y="0"/>
                </a:moveTo>
                <a:lnTo>
                  <a:pt x="4595271" y="0"/>
                </a:lnTo>
              </a:path>
              <a:path w="6716395">
                <a:moveTo>
                  <a:pt x="4628665" y="0"/>
                </a:moveTo>
                <a:lnTo>
                  <a:pt x="4723788" y="0"/>
                </a:lnTo>
              </a:path>
              <a:path w="6716395">
                <a:moveTo>
                  <a:pt x="4760219" y="0"/>
                </a:moveTo>
                <a:lnTo>
                  <a:pt x="4760219" y="0"/>
                </a:lnTo>
              </a:path>
              <a:path w="6716395">
                <a:moveTo>
                  <a:pt x="4793613" y="0"/>
                </a:moveTo>
                <a:lnTo>
                  <a:pt x="4888737" y="0"/>
                </a:lnTo>
              </a:path>
              <a:path w="6716395">
                <a:moveTo>
                  <a:pt x="4924155" y="0"/>
                </a:moveTo>
                <a:lnTo>
                  <a:pt x="4924155" y="0"/>
                </a:lnTo>
              </a:path>
              <a:path w="6716395">
                <a:moveTo>
                  <a:pt x="4958561" y="0"/>
                </a:moveTo>
                <a:lnTo>
                  <a:pt x="5053685" y="0"/>
                </a:lnTo>
              </a:path>
              <a:path w="6716395">
                <a:moveTo>
                  <a:pt x="5089103" y="0"/>
                </a:moveTo>
                <a:lnTo>
                  <a:pt x="5089103" y="0"/>
                </a:lnTo>
              </a:path>
              <a:path w="6716395">
                <a:moveTo>
                  <a:pt x="5123509" y="0"/>
                </a:moveTo>
                <a:lnTo>
                  <a:pt x="5218633" y="0"/>
                </a:lnTo>
              </a:path>
              <a:path w="6716395">
                <a:moveTo>
                  <a:pt x="5254051" y="0"/>
                </a:moveTo>
                <a:lnTo>
                  <a:pt x="5254051" y="0"/>
                </a:lnTo>
              </a:path>
              <a:path w="6716395">
                <a:moveTo>
                  <a:pt x="5287445" y="0"/>
                </a:moveTo>
                <a:lnTo>
                  <a:pt x="5383581" y="0"/>
                </a:lnTo>
              </a:path>
              <a:path w="6716395">
                <a:moveTo>
                  <a:pt x="5418999" y="0"/>
                </a:moveTo>
                <a:lnTo>
                  <a:pt x="5418999" y="0"/>
                </a:lnTo>
              </a:path>
              <a:path w="6716395">
                <a:moveTo>
                  <a:pt x="5452393" y="0"/>
                </a:moveTo>
                <a:lnTo>
                  <a:pt x="5547517" y="0"/>
                </a:lnTo>
              </a:path>
              <a:path w="6716395">
                <a:moveTo>
                  <a:pt x="5583947" y="0"/>
                </a:moveTo>
                <a:lnTo>
                  <a:pt x="5583947" y="0"/>
                </a:lnTo>
              </a:path>
              <a:path w="6716395">
                <a:moveTo>
                  <a:pt x="5617342" y="0"/>
                </a:moveTo>
                <a:lnTo>
                  <a:pt x="5712465" y="0"/>
                </a:lnTo>
              </a:path>
              <a:path w="6716395">
                <a:moveTo>
                  <a:pt x="5748895" y="0"/>
                </a:moveTo>
                <a:lnTo>
                  <a:pt x="5748895" y="0"/>
                </a:lnTo>
              </a:path>
              <a:path w="6716395">
                <a:moveTo>
                  <a:pt x="5782290" y="0"/>
                </a:moveTo>
                <a:lnTo>
                  <a:pt x="5877413" y="0"/>
                </a:lnTo>
              </a:path>
              <a:path w="6716395">
                <a:moveTo>
                  <a:pt x="5912831" y="0"/>
                </a:moveTo>
                <a:lnTo>
                  <a:pt x="5912831" y="0"/>
                </a:lnTo>
              </a:path>
              <a:path w="6716395">
                <a:moveTo>
                  <a:pt x="5947238" y="0"/>
                </a:moveTo>
                <a:lnTo>
                  <a:pt x="6042361" y="0"/>
                </a:lnTo>
              </a:path>
              <a:path w="6716395">
                <a:moveTo>
                  <a:pt x="6077779" y="0"/>
                </a:moveTo>
                <a:lnTo>
                  <a:pt x="6077779" y="0"/>
                </a:lnTo>
              </a:path>
              <a:path w="6716395">
                <a:moveTo>
                  <a:pt x="6112186" y="0"/>
                </a:moveTo>
                <a:lnTo>
                  <a:pt x="6207309" y="0"/>
                </a:lnTo>
              </a:path>
              <a:path w="6716395">
                <a:moveTo>
                  <a:pt x="6242728" y="0"/>
                </a:moveTo>
                <a:lnTo>
                  <a:pt x="6242728" y="0"/>
                </a:lnTo>
              </a:path>
              <a:path w="6716395">
                <a:moveTo>
                  <a:pt x="6276122" y="0"/>
                </a:moveTo>
                <a:lnTo>
                  <a:pt x="6372257" y="0"/>
                </a:lnTo>
              </a:path>
              <a:path w="6716395">
                <a:moveTo>
                  <a:pt x="6407676" y="0"/>
                </a:moveTo>
                <a:lnTo>
                  <a:pt x="6407676" y="0"/>
                </a:lnTo>
              </a:path>
              <a:path w="6716395">
                <a:moveTo>
                  <a:pt x="6441070" y="0"/>
                </a:moveTo>
                <a:lnTo>
                  <a:pt x="6536193" y="0"/>
                </a:lnTo>
              </a:path>
              <a:path w="6716395">
                <a:moveTo>
                  <a:pt x="6572624" y="0"/>
                </a:moveTo>
                <a:lnTo>
                  <a:pt x="6572624" y="0"/>
                </a:lnTo>
              </a:path>
              <a:path w="6716395">
                <a:moveTo>
                  <a:pt x="6606018" y="0"/>
                </a:moveTo>
                <a:lnTo>
                  <a:pt x="67163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61845" y="2546743"/>
            <a:ext cx="6716395" cy="0"/>
          </a:xfrm>
          <a:custGeom>
            <a:avLst/>
            <a:gdLst/>
            <a:ahLst/>
            <a:cxnLst/>
            <a:rect l="l" t="t" r="r" b="b"/>
            <a:pathLst>
              <a:path w="6716395">
                <a:moveTo>
                  <a:pt x="0" y="0"/>
                </a:moveTo>
                <a:lnTo>
                  <a:pt x="110302" y="0"/>
                </a:lnTo>
              </a:path>
              <a:path w="6716395">
                <a:moveTo>
                  <a:pt x="145720" y="0"/>
                </a:moveTo>
                <a:lnTo>
                  <a:pt x="145720" y="0"/>
                </a:lnTo>
              </a:path>
              <a:path w="6716395">
                <a:moveTo>
                  <a:pt x="179115" y="0"/>
                </a:moveTo>
                <a:lnTo>
                  <a:pt x="275250" y="0"/>
                </a:lnTo>
              </a:path>
              <a:path w="6716395">
                <a:moveTo>
                  <a:pt x="310669" y="0"/>
                </a:moveTo>
                <a:lnTo>
                  <a:pt x="310669" y="0"/>
                </a:lnTo>
              </a:path>
              <a:path w="6716395">
                <a:moveTo>
                  <a:pt x="344063" y="0"/>
                </a:moveTo>
                <a:lnTo>
                  <a:pt x="440198" y="0"/>
                </a:lnTo>
              </a:path>
              <a:path w="6716395">
                <a:moveTo>
                  <a:pt x="475617" y="0"/>
                </a:moveTo>
                <a:lnTo>
                  <a:pt x="475617" y="0"/>
                </a:lnTo>
              </a:path>
              <a:path w="6716395">
                <a:moveTo>
                  <a:pt x="509011" y="0"/>
                </a:moveTo>
                <a:lnTo>
                  <a:pt x="604134" y="0"/>
                </a:lnTo>
              </a:path>
              <a:path w="6716395">
                <a:moveTo>
                  <a:pt x="640565" y="0"/>
                </a:moveTo>
                <a:lnTo>
                  <a:pt x="640565" y="0"/>
                </a:lnTo>
              </a:path>
              <a:path w="6716395">
                <a:moveTo>
                  <a:pt x="673959" y="0"/>
                </a:moveTo>
                <a:lnTo>
                  <a:pt x="769083" y="0"/>
                </a:lnTo>
              </a:path>
              <a:path w="6716395">
                <a:moveTo>
                  <a:pt x="805513" y="0"/>
                </a:moveTo>
                <a:lnTo>
                  <a:pt x="805513" y="0"/>
                </a:lnTo>
              </a:path>
              <a:path w="6716395">
                <a:moveTo>
                  <a:pt x="838907" y="0"/>
                </a:moveTo>
                <a:lnTo>
                  <a:pt x="934031" y="0"/>
                </a:lnTo>
              </a:path>
              <a:path w="6716395">
                <a:moveTo>
                  <a:pt x="969449" y="0"/>
                </a:moveTo>
                <a:lnTo>
                  <a:pt x="969449" y="0"/>
                </a:lnTo>
              </a:path>
              <a:path w="6716395">
                <a:moveTo>
                  <a:pt x="1003855" y="0"/>
                </a:moveTo>
                <a:lnTo>
                  <a:pt x="1098979" y="0"/>
                </a:lnTo>
              </a:path>
              <a:path w="6716395">
                <a:moveTo>
                  <a:pt x="1134397" y="0"/>
                </a:moveTo>
                <a:lnTo>
                  <a:pt x="1134397" y="0"/>
                </a:lnTo>
              </a:path>
              <a:path w="6716395">
                <a:moveTo>
                  <a:pt x="1167791" y="0"/>
                </a:moveTo>
                <a:lnTo>
                  <a:pt x="1263927" y="0"/>
                </a:lnTo>
              </a:path>
              <a:path w="6716395">
                <a:moveTo>
                  <a:pt x="1299345" y="0"/>
                </a:moveTo>
                <a:lnTo>
                  <a:pt x="1299345" y="0"/>
                </a:lnTo>
              </a:path>
              <a:path w="6716395">
                <a:moveTo>
                  <a:pt x="1332739" y="0"/>
                </a:moveTo>
                <a:lnTo>
                  <a:pt x="1428875" y="0"/>
                </a:lnTo>
              </a:path>
              <a:path w="6716395">
                <a:moveTo>
                  <a:pt x="1464293" y="0"/>
                </a:moveTo>
                <a:lnTo>
                  <a:pt x="1464293" y="0"/>
                </a:lnTo>
              </a:path>
              <a:path w="6716395">
                <a:moveTo>
                  <a:pt x="1497688" y="0"/>
                </a:moveTo>
                <a:lnTo>
                  <a:pt x="1592811" y="0"/>
                </a:lnTo>
              </a:path>
              <a:path w="6716395">
                <a:moveTo>
                  <a:pt x="1629241" y="0"/>
                </a:moveTo>
                <a:lnTo>
                  <a:pt x="1629241" y="0"/>
                </a:lnTo>
              </a:path>
              <a:path w="6716395">
                <a:moveTo>
                  <a:pt x="1662636" y="0"/>
                </a:moveTo>
                <a:lnTo>
                  <a:pt x="1757759" y="0"/>
                </a:lnTo>
              </a:path>
              <a:path w="6716395">
                <a:moveTo>
                  <a:pt x="1794189" y="0"/>
                </a:moveTo>
                <a:lnTo>
                  <a:pt x="1794189" y="0"/>
                </a:lnTo>
              </a:path>
              <a:path w="6716395">
                <a:moveTo>
                  <a:pt x="1827584" y="0"/>
                </a:moveTo>
                <a:lnTo>
                  <a:pt x="1922707" y="0"/>
                </a:lnTo>
              </a:path>
              <a:path w="6716395">
                <a:moveTo>
                  <a:pt x="1958125" y="0"/>
                </a:moveTo>
                <a:lnTo>
                  <a:pt x="1958125" y="0"/>
                </a:lnTo>
              </a:path>
              <a:path w="6716395">
                <a:moveTo>
                  <a:pt x="1992532" y="0"/>
                </a:moveTo>
                <a:lnTo>
                  <a:pt x="2087655" y="0"/>
                </a:lnTo>
              </a:path>
              <a:path w="6716395">
                <a:moveTo>
                  <a:pt x="2123073" y="0"/>
                </a:moveTo>
                <a:lnTo>
                  <a:pt x="2123073" y="0"/>
                </a:lnTo>
              </a:path>
              <a:path w="6716395">
                <a:moveTo>
                  <a:pt x="2156468" y="0"/>
                </a:moveTo>
                <a:lnTo>
                  <a:pt x="2252603" y="0"/>
                </a:lnTo>
              </a:path>
              <a:path w="6716395">
                <a:moveTo>
                  <a:pt x="2288022" y="0"/>
                </a:moveTo>
                <a:lnTo>
                  <a:pt x="2288022" y="0"/>
                </a:lnTo>
              </a:path>
              <a:path w="6716395">
                <a:moveTo>
                  <a:pt x="2321416" y="0"/>
                </a:moveTo>
                <a:lnTo>
                  <a:pt x="2417551" y="0"/>
                </a:lnTo>
              </a:path>
              <a:path w="6716395">
                <a:moveTo>
                  <a:pt x="2452970" y="0"/>
                </a:moveTo>
                <a:lnTo>
                  <a:pt x="2452970" y="0"/>
                </a:lnTo>
              </a:path>
              <a:path w="6716395">
                <a:moveTo>
                  <a:pt x="2486364" y="0"/>
                </a:moveTo>
                <a:lnTo>
                  <a:pt x="2581487" y="0"/>
                </a:lnTo>
              </a:path>
              <a:path w="6716395">
                <a:moveTo>
                  <a:pt x="2617918" y="0"/>
                </a:moveTo>
                <a:lnTo>
                  <a:pt x="2617918" y="0"/>
                </a:lnTo>
              </a:path>
              <a:path w="6716395">
                <a:moveTo>
                  <a:pt x="2651312" y="0"/>
                </a:moveTo>
                <a:lnTo>
                  <a:pt x="2746436" y="0"/>
                </a:lnTo>
              </a:path>
              <a:path w="6716395">
                <a:moveTo>
                  <a:pt x="2782866" y="0"/>
                </a:moveTo>
                <a:lnTo>
                  <a:pt x="2782866" y="0"/>
                </a:lnTo>
              </a:path>
              <a:path w="6716395">
                <a:moveTo>
                  <a:pt x="2816260" y="0"/>
                </a:moveTo>
                <a:lnTo>
                  <a:pt x="2911384" y="0"/>
                </a:lnTo>
              </a:path>
              <a:path w="6716395">
                <a:moveTo>
                  <a:pt x="2946802" y="0"/>
                </a:moveTo>
                <a:lnTo>
                  <a:pt x="2946802" y="0"/>
                </a:lnTo>
              </a:path>
              <a:path w="6716395">
                <a:moveTo>
                  <a:pt x="2981208" y="0"/>
                </a:moveTo>
                <a:lnTo>
                  <a:pt x="3076332" y="0"/>
                </a:lnTo>
              </a:path>
              <a:path w="6716395">
                <a:moveTo>
                  <a:pt x="3111750" y="0"/>
                </a:moveTo>
                <a:lnTo>
                  <a:pt x="3111750" y="0"/>
                </a:lnTo>
              </a:path>
              <a:path w="6716395">
                <a:moveTo>
                  <a:pt x="3146156" y="0"/>
                </a:moveTo>
                <a:lnTo>
                  <a:pt x="3241280" y="0"/>
                </a:lnTo>
              </a:path>
              <a:path w="6716395">
                <a:moveTo>
                  <a:pt x="3276698" y="0"/>
                </a:moveTo>
                <a:lnTo>
                  <a:pt x="3276698" y="0"/>
                </a:lnTo>
              </a:path>
              <a:path w="6716395">
                <a:moveTo>
                  <a:pt x="3310092" y="0"/>
                </a:moveTo>
                <a:lnTo>
                  <a:pt x="3406228" y="0"/>
                </a:lnTo>
              </a:path>
              <a:path w="6716395">
                <a:moveTo>
                  <a:pt x="3441646" y="0"/>
                </a:moveTo>
                <a:lnTo>
                  <a:pt x="3441646" y="0"/>
                </a:lnTo>
              </a:path>
              <a:path w="6716395">
                <a:moveTo>
                  <a:pt x="3475041" y="0"/>
                </a:moveTo>
                <a:lnTo>
                  <a:pt x="3570164" y="0"/>
                </a:lnTo>
              </a:path>
              <a:path w="6716395">
                <a:moveTo>
                  <a:pt x="3606594" y="0"/>
                </a:moveTo>
                <a:lnTo>
                  <a:pt x="3606594" y="0"/>
                </a:lnTo>
              </a:path>
              <a:path w="6716395">
                <a:moveTo>
                  <a:pt x="3639989" y="0"/>
                </a:moveTo>
                <a:lnTo>
                  <a:pt x="3735112" y="0"/>
                </a:lnTo>
              </a:path>
              <a:path w="6716395">
                <a:moveTo>
                  <a:pt x="3771542" y="0"/>
                </a:moveTo>
                <a:lnTo>
                  <a:pt x="3771542" y="0"/>
                </a:lnTo>
              </a:path>
              <a:path w="6716395">
                <a:moveTo>
                  <a:pt x="3804937" y="0"/>
                </a:moveTo>
                <a:lnTo>
                  <a:pt x="3900060" y="0"/>
                </a:lnTo>
              </a:path>
              <a:path w="6716395">
                <a:moveTo>
                  <a:pt x="3935478" y="0"/>
                </a:moveTo>
                <a:lnTo>
                  <a:pt x="3935478" y="0"/>
                </a:lnTo>
              </a:path>
              <a:path w="6716395">
                <a:moveTo>
                  <a:pt x="3969885" y="0"/>
                </a:moveTo>
                <a:lnTo>
                  <a:pt x="4065008" y="0"/>
                </a:lnTo>
              </a:path>
              <a:path w="6716395">
                <a:moveTo>
                  <a:pt x="4100426" y="0"/>
                </a:moveTo>
                <a:lnTo>
                  <a:pt x="4100426" y="0"/>
                </a:lnTo>
              </a:path>
              <a:path w="6716395">
                <a:moveTo>
                  <a:pt x="4134833" y="0"/>
                </a:moveTo>
                <a:lnTo>
                  <a:pt x="4229956" y="0"/>
                </a:lnTo>
              </a:path>
              <a:path w="6716395">
                <a:moveTo>
                  <a:pt x="4265375" y="0"/>
                </a:moveTo>
                <a:lnTo>
                  <a:pt x="4265375" y="0"/>
                </a:lnTo>
              </a:path>
              <a:path w="6716395">
                <a:moveTo>
                  <a:pt x="4298769" y="0"/>
                </a:moveTo>
                <a:lnTo>
                  <a:pt x="4394904" y="0"/>
                </a:lnTo>
              </a:path>
              <a:path w="6716395">
                <a:moveTo>
                  <a:pt x="4430323" y="0"/>
                </a:moveTo>
                <a:lnTo>
                  <a:pt x="4430323" y="0"/>
                </a:lnTo>
              </a:path>
              <a:path w="6716395">
                <a:moveTo>
                  <a:pt x="4463717" y="0"/>
                </a:moveTo>
                <a:lnTo>
                  <a:pt x="4558840" y="0"/>
                </a:lnTo>
              </a:path>
              <a:path w="6716395">
                <a:moveTo>
                  <a:pt x="4595271" y="0"/>
                </a:moveTo>
                <a:lnTo>
                  <a:pt x="4595271" y="0"/>
                </a:lnTo>
              </a:path>
              <a:path w="6716395">
                <a:moveTo>
                  <a:pt x="4628665" y="0"/>
                </a:moveTo>
                <a:lnTo>
                  <a:pt x="4723788" y="0"/>
                </a:lnTo>
              </a:path>
              <a:path w="6716395">
                <a:moveTo>
                  <a:pt x="4760219" y="0"/>
                </a:moveTo>
                <a:lnTo>
                  <a:pt x="4760219" y="0"/>
                </a:lnTo>
              </a:path>
              <a:path w="6716395">
                <a:moveTo>
                  <a:pt x="4793613" y="0"/>
                </a:moveTo>
                <a:lnTo>
                  <a:pt x="4888737" y="0"/>
                </a:lnTo>
              </a:path>
              <a:path w="6716395">
                <a:moveTo>
                  <a:pt x="4924155" y="0"/>
                </a:moveTo>
                <a:lnTo>
                  <a:pt x="4924155" y="0"/>
                </a:lnTo>
              </a:path>
              <a:path w="6716395">
                <a:moveTo>
                  <a:pt x="4958561" y="0"/>
                </a:moveTo>
                <a:lnTo>
                  <a:pt x="5053685" y="0"/>
                </a:lnTo>
              </a:path>
              <a:path w="6716395">
                <a:moveTo>
                  <a:pt x="5089103" y="0"/>
                </a:moveTo>
                <a:lnTo>
                  <a:pt x="5089103" y="0"/>
                </a:lnTo>
              </a:path>
              <a:path w="6716395">
                <a:moveTo>
                  <a:pt x="5123509" y="0"/>
                </a:moveTo>
                <a:lnTo>
                  <a:pt x="5218633" y="0"/>
                </a:lnTo>
              </a:path>
              <a:path w="6716395">
                <a:moveTo>
                  <a:pt x="5254051" y="0"/>
                </a:moveTo>
                <a:lnTo>
                  <a:pt x="5254051" y="0"/>
                </a:lnTo>
              </a:path>
              <a:path w="6716395">
                <a:moveTo>
                  <a:pt x="5287445" y="0"/>
                </a:moveTo>
                <a:lnTo>
                  <a:pt x="5383581" y="0"/>
                </a:lnTo>
              </a:path>
              <a:path w="6716395">
                <a:moveTo>
                  <a:pt x="5418999" y="0"/>
                </a:moveTo>
                <a:lnTo>
                  <a:pt x="5418999" y="0"/>
                </a:lnTo>
              </a:path>
              <a:path w="6716395">
                <a:moveTo>
                  <a:pt x="5452393" y="0"/>
                </a:moveTo>
                <a:lnTo>
                  <a:pt x="5547517" y="0"/>
                </a:lnTo>
              </a:path>
              <a:path w="6716395">
                <a:moveTo>
                  <a:pt x="5583947" y="0"/>
                </a:moveTo>
                <a:lnTo>
                  <a:pt x="5583947" y="0"/>
                </a:lnTo>
              </a:path>
              <a:path w="6716395">
                <a:moveTo>
                  <a:pt x="5617342" y="0"/>
                </a:moveTo>
                <a:lnTo>
                  <a:pt x="5712465" y="0"/>
                </a:lnTo>
              </a:path>
              <a:path w="6716395">
                <a:moveTo>
                  <a:pt x="5748895" y="0"/>
                </a:moveTo>
                <a:lnTo>
                  <a:pt x="5748895" y="0"/>
                </a:lnTo>
              </a:path>
              <a:path w="6716395">
                <a:moveTo>
                  <a:pt x="5782290" y="0"/>
                </a:moveTo>
                <a:lnTo>
                  <a:pt x="5877413" y="0"/>
                </a:lnTo>
              </a:path>
              <a:path w="6716395">
                <a:moveTo>
                  <a:pt x="5912831" y="0"/>
                </a:moveTo>
                <a:lnTo>
                  <a:pt x="5912831" y="0"/>
                </a:lnTo>
              </a:path>
              <a:path w="6716395">
                <a:moveTo>
                  <a:pt x="5947238" y="0"/>
                </a:moveTo>
                <a:lnTo>
                  <a:pt x="6042361" y="0"/>
                </a:lnTo>
              </a:path>
              <a:path w="6716395">
                <a:moveTo>
                  <a:pt x="6077779" y="0"/>
                </a:moveTo>
                <a:lnTo>
                  <a:pt x="6077779" y="0"/>
                </a:lnTo>
              </a:path>
              <a:path w="6716395">
                <a:moveTo>
                  <a:pt x="6112186" y="0"/>
                </a:moveTo>
                <a:lnTo>
                  <a:pt x="6207309" y="0"/>
                </a:lnTo>
              </a:path>
              <a:path w="6716395">
                <a:moveTo>
                  <a:pt x="6242728" y="0"/>
                </a:moveTo>
                <a:lnTo>
                  <a:pt x="6242728" y="0"/>
                </a:lnTo>
              </a:path>
              <a:path w="6716395">
                <a:moveTo>
                  <a:pt x="6276122" y="0"/>
                </a:moveTo>
                <a:lnTo>
                  <a:pt x="6372257" y="0"/>
                </a:lnTo>
              </a:path>
              <a:path w="6716395">
                <a:moveTo>
                  <a:pt x="6407676" y="0"/>
                </a:moveTo>
                <a:lnTo>
                  <a:pt x="6407676" y="0"/>
                </a:lnTo>
              </a:path>
              <a:path w="6716395">
                <a:moveTo>
                  <a:pt x="6441070" y="0"/>
                </a:moveTo>
                <a:lnTo>
                  <a:pt x="6536193" y="0"/>
                </a:lnTo>
              </a:path>
              <a:path w="6716395">
                <a:moveTo>
                  <a:pt x="6572624" y="0"/>
                </a:moveTo>
                <a:lnTo>
                  <a:pt x="6572624" y="0"/>
                </a:lnTo>
              </a:path>
              <a:path w="6716395">
                <a:moveTo>
                  <a:pt x="6606018" y="0"/>
                </a:moveTo>
                <a:lnTo>
                  <a:pt x="67163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61845" y="1575270"/>
            <a:ext cx="6716395" cy="0"/>
          </a:xfrm>
          <a:custGeom>
            <a:avLst/>
            <a:gdLst/>
            <a:ahLst/>
            <a:cxnLst/>
            <a:rect l="l" t="t" r="r" b="b"/>
            <a:pathLst>
              <a:path w="6716395">
                <a:moveTo>
                  <a:pt x="0" y="0"/>
                </a:moveTo>
                <a:lnTo>
                  <a:pt x="110302" y="0"/>
                </a:lnTo>
              </a:path>
              <a:path w="6716395">
                <a:moveTo>
                  <a:pt x="145720" y="0"/>
                </a:moveTo>
                <a:lnTo>
                  <a:pt x="145720" y="0"/>
                </a:lnTo>
              </a:path>
              <a:path w="6716395">
                <a:moveTo>
                  <a:pt x="179115" y="0"/>
                </a:moveTo>
                <a:lnTo>
                  <a:pt x="275250" y="0"/>
                </a:lnTo>
              </a:path>
              <a:path w="6716395">
                <a:moveTo>
                  <a:pt x="310669" y="0"/>
                </a:moveTo>
                <a:lnTo>
                  <a:pt x="310669" y="0"/>
                </a:lnTo>
              </a:path>
              <a:path w="6716395">
                <a:moveTo>
                  <a:pt x="344063" y="0"/>
                </a:moveTo>
                <a:lnTo>
                  <a:pt x="440198" y="0"/>
                </a:lnTo>
              </a:path>
              <a:path w="6716395">
                <a:moveTo>
                  <a:pt x="475617" y="0"/>
                </a:moveTo>
                <a:lnTo>
                  <a:pt x="475617" y="0"/>
                </a:lnTo>
              </a:path>
              <a:path w="6716395">
                <a:moveTo>
                  <a:pt x="509011" y="0"/>
                </a:moveTo>
                <a:lnTo>
                  <a:pt x="604134" y="0"/>
                </a:lnTo>
              </a:path>
              <a:path w="6716395">
                <a:moveTo>
                  <a:pt x="640565" y="0"/>
                </a:moveTo>
                <a:lnTo>
                  <a:pt x="640565" y="0"/>
                </a:lnTo>
              </a:path>
              <a:path w="6716395">
                <a:moveTo>
                  <a:pt x="673959" y="0"/>
                </a:moveTo>
                <a:lnTo>
                  <a:pt x="769083" y="0"/>
                </a:lnTo>
              </a:path>
              <a:path w="6716395">
                <a:moveTo>
                  <a:pt x="805513" y="0"/>
                </a:moveTo>
                <a:lnTo>
                  <a:pt x="805513" y="0"/>
                </a:lnTo>
              </a:path>
              <a:path w="6716395">
                <a:moveTo>
                  <a:pt x="838907" y="0"/>
                </a:moveTo>
                <a:lnTo>
                  <a:pt x="934031" y="0"/>
                </a:lnTo>
              </a:path>
              <a:path w="6716395">
                <a:moveTo>
                  <a:pt x="969449" y="0"/>
                </a:moveTo>
                <a:lnTo>
                  <a:pt x="969449" y="0"/>
                </a:lnTo>
              </a:path>
              <a:path w="6716395">
                <a:moveTo>
                  <a:pt x="1003855" y="0"/>
                </a:moveTo>
                <a:lnTo>
                  <a:pt x="1098979" y="0"/>
                </a:lnTo>
              </a:path>
              <a:path w="6716395">
                <a:moveTo>
                  <a:pt x="1134397" y="0"/>
                </a:moveTo>
                <a:lnTo>
                  <a:pt x="1134397" y="0"/>
                </a:lnTo>
              </a:path>
              <a:path w="6716395">
                <a:moveTo>
                  <a:pt x="1167791" y="0"/>
                </a:moveTo>
                <a:lnTo>
                  <a:pt x="1263927" y="0"/>
                </a:lnTo>
              </a:path>
              <a:path w="6716395">
                <a:moveTo>
                  <a:pt x="1299345" y="0"/>
                </a:moveTo>
                <a:lnTo>
                  <a:pt x="1299345" y="0"/>
                </a:lnTo>
              </a:path>
              <a:path w="6716395">
                <a:moveTo>
                  <a:pt x="1332739" y="0"/>
                </a:moveTo>
                <a:lnTo>
                  <a:pt x="1428875" y="0"/>
                </a:lnTo>
              </a:path>
              <a:path w="6716395">
                <a:moveTo>
                  <a:pt x="1464293" y="0"/>
                </a:moveTo>
                <a:lnTo>
                  <a:pt x="1464293" y="0"/>
                </a:lnTo>
              </a:path>
              <a:path w="6716395">
                <a:moveTo>
                  <a:pt x="1497688" y="0"/>
                </a:moveTo>
                <a:lnTo>
                  <a:pt x="1592811" y="0"/>
                </a:lnTo>
              </a:path>
              <a:path w="6716395">
                <a:moveTo>
                  <a:pt x="1629241" y="0"/>
                </a:moveTo>
                <a:lnTo>
                  <a:pt x="1629241" y="0"/>
                </a:lnTo>
              </a:path>
              <a:path w="6716395">
                <a:moveTo>
                  <a:pt x="1662636" y="0"/>
                </a:moveTo>
                <a:lnTo>
                  <a:pt x="1757759" y="0"/>
                </a:lnTo>
              </a:path>
              <a:path w="6716395">
                <a:moveTo>
                  <a:pt x="1794189" y="0"/>
                </a:moveTo>
                <a:lnTo>
                  <a:pt x="1794189" y="0"/>
                </a:lnTo>
              </a:path>
              <a:path w="6716395">
                <a:moveTo>
                  <a:pt x="1827584" y="0"/>
                </a:moveTo>
                <a:lnTo>
                  <a:pt x="1922707" y="0"/>
                </a:lnTo>
              </a:path>
              <a:path w="6716395">
                <a:moveTo>
                  <a:pt x="1958125" y="0"/>
                </a:moveTo>
                <a:lnTo>
                  <a:pt x="1958125" y="0"/>
                </a:lnTo>
              </a:path>
              <a:path w="6716395">
                <a:moveTo>
                  <a:pt x="1992532" y="0"/>
                </a:moveTo>
                <a:lnTo>
                  <a:pt x="2087655" y="0"/>
                </a:lnTo>
              </a:path>
              <a:path w="6716395">
                <a:moveTo>
                  <a:pt x="2123073" y="0"/>
                </a:moveTo>
                <a:lnTo>
                  <a:pt x="2123073" y="0"/>
                </a:lnTo>
              </a:path>
              <a:path w="6716395">
                <a:moveTo>
                  <a:pt x="2156468" y="0"/>
                </a:moveTo>
                <a:lnTo>
                  <a:pt x="2252603" y="0"/>
                </a:lnTo>
              </a:path>
              <a:path w="6716395">
                <a:moveTo>
                  <a:pt x="2288022" y="0"/>
                </a:moveTo>
                <a:lnTo>
                  <a:pt x="2288022" y="0"/>
                </a:lnTo>
              </a:path>
              <a:path w="6716395">
                <a:moveTo>
                  <a:pt x="2321416" y="0"/>
                </a:moveTo>
                <a:lnTo>
                  <a:pt x="2417551" y="0"/>
                </a:lnTo>
              </a:path>
              <a:path w="6716395">
                <a:moveTo>
                  <a:pt x="2452970" y="0"/>
                </a:moveTo>
                <a:lnTo>
                  <a:pt x="2452970" y="0"/>
                </a:lnTo>
              </a:path>
              <a:path w="6716395">
                <a:moveTo>
                  <a:pt x="2486364" y="0"/>
                </a:moveTo>
                <a:lnTo>
                  <a:pt x="2581487" y="0"/>
                </a:lnTo>
              </a:path>
              <a:path w="6716395">
                <a:moveTo>
                  <a:pt x="2617918" y="0"/>
                </a:moveTo>
                <a:lnTo>
                  <a:pt x="2617918" y="0"/>
                </a:lnTo>
              </a:path>
              <a:path w="6716395">
                <a:moveTo>
                  <a:pt x="2651312" y="0"/>
                </a:moveTo>
                <a:lnTo>
                  <a:pt x="2746436" y="0"/>
                </a:lnTo>
              </a:path>
              <a:path w="6716395">
                <a:moveTo>
                  <a:pt x="2782866" y="0"/>
                </a:moveTo>
                <a:lnTo>
                  <a:pt x="2782866" y="0"/>
                </a:lnTo>
              </a:path>
              <a:path w="6716395">
                <a:moveTo>
                  <a:pt x="2816260" y="0"/>
                </a:moveTo>
                <a:lnTo>
                  <a:pt x="2911384" y="0"/>
                </a:lnTo>
              </a:path>
              <a:path w="6716395">
                <a:moveTo>
                  <a:pt x="2946802" y="0"/>
                </a:moveTo>
                <a:lnTo>
                  <a:pt x="2946802" y="0"/>
                </a:lnTo>
              </a:path>
              <a:path w="6716395">
                <a:moveTo>
                  <a:pt x="2981208" y="0"/>
                </a:moveTo>
                <a:lnTo>
                  <a:pt x="3076332" y="0"/>
                </a:lnTo>
              </a:path>
              <a:path w="6716395">
                <a:moveTo>
                  <a:pt x="3111750" y="0"/>
                </a:moveTo>
                <a:lnTo>
                  <a:pt x="3111750" y="0"/>
                </a:lnTo>
              </a:path>
              <a:path w="6716395">
                <a:moveTo>
                  <a:pt x="3146156" y="0"/>
                </a:moveTo>
                <a:lnTo>
                  <a:pt x="3241280" y="0"/>
                </a:lnTo>
              </a:path>
              <a:path w="6716395">
                <a:moveTo>
                  <a:pt x="3276698" y="0"/>
                </a:moveTo>
                <a:lnTo>
                  <a:pt x="3276698" y="0"/>
                </a:lnTo>
              </a:path>
              <a:path w="6716395">
                <a:moveTo>
                  <a:pt x="3310092" y="0"/>
                </a:moveTo>
                <a:lnTo>
                  <a:pt x="3406228" y="0"/>
                </a:lnTo>
              </a:path>
              <a:path w="6716395">
                <a:moveTo>
                  <a:pt x="3441646" y="0"/>
                </a:moveTo>
                <a:lnTo>
                  <a:pt x="3441646" y="0"/>
                </a:lnTo>
              </a:path>
              <a:path w="6716395">
                <a:moveTo>
                  <a:pt x="3475041" y="0"/>
                </a:moveTo>
                <a:lnTo>
                  <a:pt x="3570164" y="0"/>
                </a:lnTo>
              </a:path>
              <a:path w="6716395">
                <a:moveTo>
                  <a:pt x="3606594" y="0"/>
                </a:moveTo>
                <a:lnTo>
                  <a:pt x="3606594" y="0"/>
                </a:lnTo>
              </a:path>
              <a:path w="6716395">
                <a:moveTo>
                  <a:pt x="3639989" y="0"/>
                </a:moveTo>
                <a:lnTo>
                  <a:pt x="3735112" y="0"/>
                </a:lnTo>
              </a:path>
              <a:path w="6716395">
                <a:moveTo>
                  <a:pt x="3771542" y="0"/>
                </a:moveTo>
                <a:lnTo>
                  <a:pt x="3771542" y="0"/>
                </a:lnTo>
              </a:path>
              <a:path w="6716395">
                <a:moveTo>
                  <a:pt x="3804937" y="0"/>
                </a:moveTo>
                <a:lnTo>
                  <a:pt x="3900060" y="0"/>
                </a:lnTo>
              </a:path>
              <a:path w="6716395">
                <a:moveTo>
                  <a:pt x="3935478" y="0"/>
                </a:moveTo>
                <a:lnTo>
                  <a:pt x="3935478" y="0"/>
                </a:lnTo>
              </a:path>
              <a:path w="6716395">
                <a:moveTo>
                  <a:pt x="3969885" y="0"/>
                </a:moveTo>
                <a:lnTo>
                  <a:pt x="4065008" y="0"/>
                </a:lnTo>
              </a:path>
              <a:path w="6716395">
                <a:moveTo>
                  <a:pt x="4100426" y="0"/>
                </a:moveTo>
                <a:lnTo>
                  <a:pt x="4100426" y="0"/>
                </a:lnTo>
              </a:path>
              <a:path w="6716395">
                <a:moveTo>
                  <a:pt x="4134833" y="0"/>
                </a:moveTo>
                <a:lnTo>
                  <a:pt x="4229956" y="0"/>
                </a:lnTo>
              </a:path>
              <a:path w="6716395">
                <a:moveTo>
                  <a:pt x="4265375" y="0"/>
                </a:moveTo>
                <a:lnTo>
                  <a:pt x="4265375" y="0"/>
                </a:lnTo>
              </a:path>
              <a:path w="6716395">
                <a:moveTo>
                  <a:pt x="4298769" y="0"/>
                </a:moveTo>
                <a:lnTo>
                  <a:pt x="4394904" y="0"/>
                </a:lnTo>
              </a:path>
              <a:path w="6716395">
                <a:moveTo>
                  <a:pt x="4430323" y="0"/>
                </a:moveTo>
                <a:lnTo>
                  <a:pt x="4430323" y="0"/>
                </a:lnTo>
              </a:path>
              <a:path w="6716395">
                <a:moveTo>
                  <a:pt x="4463717" y="0"/>
                </a:moveTo>
                <a:lnTo>
                  <a:pt x="4558840" y="0"/>
                </a:lnTo>
              </a:path>
              <a:path w="6716395">
                <a:moveTo>
                  <a:pt x="4595271" y="0"/>
                </a:moveTo>
                <a:lnTo>
                  <a:pt x="4595271" y="0"/>
                </a:lnTo>
              </a:path>
              <a:path w="6716395">
                <a:moveTo>
                  <a:pt x="4628665" y="0"/>
                </a:moveTo>
                <a:lnTo>
                  <a:pt x="4723788" y="0"/>
                </a:lnTo>
              </a:path>
              <a:path w="6716395">
                <a:moveTo>
                  <a:pt x="4760219" y="0"/>
                </a:moveTo>
                <a:lnTo>
                  <a:pt x="4760219" y="0"/>
                </a:lnTo>
              </a:path>
              <a:path w="6716395">
                <a:moveTo>
                  <a:pt x="4793613" y="0"/>
                </a:moveTo>
                <a:lnTo>
                  <a:pt x="4888737" y="0"/>
                </a:lnTo>
              </a:path>
              <a:path w="6716395">
                <a:moveTo>
                  <a:pt x="4924155" y="0"/>
                </a:moveTo>
                <a:lnTo>
                  <a:pt x="4924155" y="0"/>
                </a:lnTo>
              </a:path>
              <a:path w="6716395">
                <a:moveTo>
                  <a:pt x="4958561" y="0"/>
                </a:moveTo>
                <a:lnTo>
                  <a:pt x="5053685" y="0"/>
                </a:lnTo>
              </a:path>
              <a:path w="6716395">
                <a:moveTo>
                  <a:pt x="5089103" y="0"/>
                </a:moveTo>
                <a:lnTo>
                  <a:pt x="5089103" y="0"/>
                </a:lnTo>
              </a:path>
              <a:path w="6716395">
                <a:moveTo>
                  <a:pt x="5123509" y="0"/>
                </a:moveTo>
                <a:lnTo>
                  <a:pt x="5218633" y="0"/>
                </a:lnTo>
              </a:path>
              <a:path w="6716395">
                <a:moveTo>
                  <a:pt x="5254051" y="0"/>
                </a:moveTo>
                <a:lnTo>
                  <a:pt x="5254051" y="0"/>
                </a:lnTo>
              </a:path>
              <a:path w="6716395">
                <a:moveTo>
                  <a:pt x="5287445" y="0"/>
                </a:moveTo>
                <a:lnTo>
                  <a:pt x="5383581" y="0"/>
                </a:lnTo>
              </a:path>
              <a:path w="6716395">
                <a:moveTo>
                  <a:pt x="5418999" y="0"/>
                </a:moveTo>
                <a:lnTo>
                  <a:pt x="5418999" y="0"/>
                </a:lnTo>
              </a:path>
              <a:path w="6716395">
                <a:moveTo>
                  <a:pt x="5452393" y="0"/>
                </a:moveTo>
                <a:lnTo>
                  <a:pt x="5547517" y="0"/>
                </a:lnTo>
              </a:path>
              <a:path w="6716395">
                <a:moveTo>
                  <a:pt x="5583947" y="0"/>
                </a:moveTo>
                <a:lnTo>
                  <a:pt x="5583947" y="0"/>
                </a:lnTo>
              </a:path>
              <a:path w="6716395">
                <a:moveTo>
                  <a:pt x="5617342" y="0"/>
                </a:moveTo>
                <a:lnTo>
                  <a:pt x="5712465" y="0"/>
                </a:lnTo>
              </a:path>
              <a:path w="6716395">
                <a:moveTo>
                  <a:pt x="5748895" y="0"/>
                </a:moveTo>
                <a:lnTo>
                  <a:pt x="5748895" y="0"/>
                </a:lnTo>
              </a:path>
              <a:path w="6716395">
                <a:moveTo>
                  <a:pt x="5782290" y="0"/>
                </a:moveTo>
                <a:lnTo>
                  <a:pt x="5877413" y="0"/>
                </a:lnTo>
              </a:path>
              <a:path w="6716395">
                <a:moveTo>
                  <a:pt x="5912831" y="0"/>
                </a:moveTo>
                <a:lnTo>
                  <a:pt x="5912831" y="0"/>
                </a:lnTo>
              </a:path>
              <a:path w="6716395">
                <a:moveTo>
                  <a:pt x="5947238" y="0"/>
                </a:moveTo>
                <a:lnTo>
                  <a:pt x="6042361" y="0"/>
                </a:lnTo>
              </a:path>
              <a:path w="6716395">
                <a:moveTo>
                  <a:pt x="6077779" y="0"/>
                </a:moveTo>
                <a:lnTo>
                  <a:pt x="6077779" y="0"/>
                </a:lnTo>
              </a:path>
              <a:path w="6716395">
                <a:moveTo>
                  <a:pt x="6112186" y="0"/>
                </a:moveTo>
                <a:lnTo>
                  <a:pt x="6207309" y="0"/>
                </a:lnTo>
              </a:path>
              <a:path w="6716395">
                <a:moveTo>
                  <a:pt x="6242728" y="0"/>
                </a:moveTo>
                <a:lnTo>
                  <a:pt x="6242728" y="0"/>
                </a:lnTo>
              </a:path>
              <a:path w="6716395">
                <a:moveTo>
                  <a:pt x="6276122" y="0"/>
                </a:moveTo>
                <a:lnTo>
                  <a:pt x="6372257" y="0"/>
                </a:lnTo>
              </a:path>
              <a:path w="6716395">
                <a:moveTo>
                  <a:pt x="6407676" y="0"/>
                </a:moveTo>
                <a:lnTo>
                  <a:pt x="6407676" y="0"/>
                </a:lnTo>
              </a:path>
              <a:path w="6716395">
                <a:moveTo>
                  <a:pt x="6441070" y="0"/>
                </a:moveTo>
                <a:lnTo>
                  <a:pt x="6536193" y="0"/>
                </a:lnTo>
              </a:path>
              <a:path w="6716395">
                <a:moveTo>
                  <a:pt x="6572624" y="0"/>
                </a:moveTo>
                <a:lnTo>
                  <a:pt x="6572624" y="0"/>
                </a:lnTo>
              </a:path>
              <a:path w="6716395">
                <a:moveTo>
                  <a:pt x="6606018" y="0"/>
                </a:moveTo>
                <a:lnTo>
                  <a:pt x="67163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61845" y="863868"/>
            <a:ext cx="6572884" cy="0"/>
          </a:xfrm>
          <a:custGeom>
            <a:avLst/>
            <a:gdLst/>
            <a:ahLst/>
            <a:cxnLst/>
            <a:rect l="l" t="t" r="r" b="b"/>
            <a:pathLst>
              <a:path w="6572884">
                <a:moveTo>
                  <a:pt x="0" y="0"/>
                </a:moveTo>
                <a:lnTo>
                  <a:pt x="110302" y="0"/>
                </a:lnTo>
              </a:path>
              <a:path w="6572884">
                <a:moveTo>
                  <a:pt x="145720" y="0"/>
                </a:moveTo>
                <a:lnTo>
                  <a:pt x="145720" y="0"/>
                </a:lnTo>
              </a:path>
              <a:path w="6572884">
                <a:moveTo>
                  <a:pt x="179115" y="0"/>
                </a:moveTo>
                <a:lnTo>
                  <a:pt x="275250" y="0"/>
                </a:lnTo>
              </a:path>
              <a:path w="6572884">
                <a:moveTo>
                  <a:pt x="310669" y="0"/>
                </a:moveTo>
                <a:lnTo>
                  <a:pt x="310669" y="0"/>
                </a:lnTo>
              </a:path>
              <a:path w="6572884">
                <a:moveTo>
                  <a:pt x="344063" y="0"/>
                </a:moveTo>
                <a:lnTo>
                  <a:pt x="440198" y="0"/>
                </a:lnTo>
              </a:path>
              <a:path w="6572884">
                <a:moveTo>
                  <a:pt x="475617" y="0"/>
                </a:moveTo>
                <a:lnTo>
                  <a:pt x="475617" y="0"/>
                </a:lnTo>
              </a:path>
              <a:path w="6572884">
                <a:moveTo>
                  <a:pt x="509011" y="0"/>
                </a:moveTo>
                <a:lnTo>
                  <a:pt x="604134" y="0"/>
                </a:lnTo>
              </a:path>
              <a:path w="6572884">
                <a:moveTo>
                  <a:pt x="640565" y="0"/>
                </a:moveTo>
                <a:lnTo>
                  <a:pt x="640565" y="0"/>
                </a:lnTo>
              </a:path>
              <a:path w="6572884">
                <a:moveTo>
                  <a:pt x="673959" y="0"/>
                </a:moveTo>
                <a:lnTo>
                  <a:pt x="769083" y="0"/>
                </a:lnTo>
              </a:path>
              <a:path w="6572884">
                <a:moveTo>
                  <a:pt x="805513" y="0"/>
                </a:moveTo>
                <a:lnTo>
                  <a:pt x="805513" y="0"/>
                </a:lnTo>
              </a:path>
              <a:path w="6572884">
                <a:moveTo>
                  <a:pt x="838907" y="0"/>
                </a:moveTo>
                <a:lnTo>
                  <a:pt x="934031" y="0"/>
                </a:lnTo>
              </a:path>
              <a:path w="6572884">
                <a:moveTo>
                  <a:pt x="969449" y="0"/>
                </a:moveTo>
                <a:lnTo>
                  <a:pt x="969449" y="0"/>
                </a:lnTo>
              </a:path>
              <a:path w="6572884">
                <a:moveTo>
                  <a:pt x="1003855" y="0"/>
                </a:moveTo>
                <a:lnTo>
                  <a:pt x="1098979" y="0"/>
                </a:lnTo>
              </a:path>
              <a:path w="6572884">
                <a:moveTo>
                  <a:pt x="1134397" y="0"/>
                </a:moveTo>
                <a:lnTo>
                  <a:pt x="1134397" y="0"/>
                </a:lnTo>
              </a:path>
              <a:path w="6572884">
                <a:moveTo>
                  <a:pt x="1167791" y="0"/>
                </a:moveTo>
                <a:lnTo>
                  <a:pt x="1263927" y="0"/>
                </a:lnTo>
              </a:path>
              <a:path w="6572884">
                <a:moveTo>
                  <a:pt x="1299345" y="0"/>
                </a:moveTo>
                <a:lnTo>
                  <a:pt x="1299345" y="0"/>
                </a:lnTo>
              </a:path>
              <a:path w="6572884">
                <a:moveTo>
                  <a:pt x="1332739" y="0"/>
                </a:moveTo>
                <a:lnTo>
                  <a:pt x="1428875" y="0"/>
                </a:lnTo>
              </a:path>
              <a:path w="6572884">
                <a:moveTo>
                  <a:pt x="1464293" y="0"/>
                </a:moveTo>
                <a:lnTo>
                  <a:pt x="1464293" y="0"/>
                </a:lnTo>
              </a:path>
              <a:path w="6572884">
                <a:moveTo>
                  <a:pt x="1497688" y="0"/>
                </a:moveTo>
                <a:lnTo>
                  <a:pt x="1592811" y="0"/>
                </a:lnTo>
              </a:path>
              <a:path w="6572884">
                <a:moveTo>
                  <a:pt x="1629241" y="0"/>
                </a:moveTo>
                <a:lnTo>
                  <a:pt x="1629241" y="0"/>
                </a:lnTo>
              </a:path>
              <a:path w="6572884">
                <a:moveTo>
                  <a:pt x="1662636" y="0"/>
                </a:moveTo>
                <a:lnTo>
                  <a:pt x="1757759" y="0"/>
                </a:lnTo>
              </a:path>
              <a:path w="6572884">
                <a:moveTo>
                  <a:pt x="1794189" y="0"/>
                </a:moveTo>
                <a:lnTo>
                  <a:pt x="1794189" y="0"/>
                </a:lnTo>
              </a:path>
              <a:path w="6572884">
                <a:moveTo>
                  <a:pt x="1827584" y="0"/>
                </a:moveTo>
                <a:lnTo>
                  <a:pt x="1922707" y="0"/>
                </a:lnTo>
              </a:path>
              <a:path w="6572884">
                <a:moveTo>
                  <a:pt x="1958125" y="0"/>
                </a:moveTo>
                <a:lnTo>
                  <a:pt x="1958125" y="0"/>
                </a:lnTo>
              </a:path>
              <a:path w="6572884">
                <a:moveTo>
                  <a:pt x="1992532" y="0"/>
                </a:moveTo>
                <a:lnTo>
                  <a:pt x="2087655" y="0"/>
                </a:lnTo>
              </a:path>
              <a:path w="6572884">
                <a:moveTo>
                  <a:pt x="2123073" y="0"/>
                </a:moveTo>
                <a:lnTo>
                  <a:pt x="2123073" y="0"/>
                </a:lnTo>
              </a:path>
              <a:path w="6572884">
                <a:moveTo>
                  <a:pt x="2156468" y="0"/>
                </a:moveTo>
                <a:lnTo>
                  <a:pt x="2252603" y="0"/>
                </a:lnTo>
              </a:path>
              <a:path w="6572884">
                <a:moveTo>
                  <a:pt x="2288022" y="0"/>
                </a:moveTo>
                <a:lnTo>
                  <a:pt x="2288022" y="0"/>
                </a:lnTo>
              </a:path>
              <a:path w="6572884">
                <a:moveTo>
                  <a:pt x="2321416" y="0"/>
                </a:moveTo>
                <a:lnTo>
                  <a:pt x="2417551" y="0"/>
                </a:lnTo>
              </a:path>
              <a:path w="6572884">
                <a:moveTo>
                  <a:pt x="2452970" y="0"/>
                </a:moveTo>
                <a:lnTo>
                  <a:pt x="2452970" y="0"/>
                </a:lnTo>
              </a:path>
              <a:path w="6572884">
                <a:moveTo>
                  <a:pt x="2486364" y="0"/>
                </a:moveTo>
                <a:lnTo>
                  <a:pt x="2581487" y="0"/>
                </a:lnTo>
              </a:path>
              <a:path w="6572884">
                <a:moveTo>
                  <a:pt x="2617918" y="0"/>
                </a:moveTo>
                <a:lnTo>
                  <a:pt x="2617918" y="0"/>
                </a:lnTo>
              </a:path>
              <a:path w="6572884">
                <a:moveTo>
                  <a:pt x="2651312" y="0"/>
                </a:moveTo>
                <a:lnTo>
                  <a:pt x="2746436" y="0"/>
                </a:lnTo>
              </a:path>
              <a:path w="6572884">
                <a:moveTo>
                  <a:pt x="2782866" y="0"/>
                </a:moveTo>
                <a:lnTo>
                  <a:pt x="2782866" y="0"/>
                </a:lnTo>
              </a:path>
              <a:path w="6572884">
                <a:moveTo>
                  <a:pt x="2816260" y="0"/>
                </a:moveTo>
                <a:lnTo>
                  <a:pt x="2911384" y="0"/>
                </a:lnTo>
              </a:path>
              <a:path w="6572884">
                <a:moveTo>
                  <a:pt x="2946802" y="0"/>
                </a:moveTo>
                <a:lnTo>
                  <a:pt x="2946802" y="0"/>
                </a:lnTo>
              </a:path>
              <a:path w="6572884">
                <a:moveTo>
                  <a:pt x="2981208" y="0"/>
                </a:moveTo>
                <a:lnTo>
                  <a:pt x="3076332" y="0"/>
                </a:lnTo>
              </a:path>
              <a:path w="6572884">
                <a:moveTo>
                  <a:pt x="3111750" y="0"/>
                </a:moveTo>
                <a:lnTo>
                  <a:pt x="3111750" y="0"/>
                </a:lnTo>
              </a:path>
              <a:path w="6572884">
                <a:moveTo>
                  <a:pt x="3146156" y="0"/>
                </a:moveTo>
                <a:lnTo>
                  <a:pt x="3241280" y="0"/>
                </a:lnTo>
              </a:path>
              <a:path w="6572884">
                <a:moveTo>
                  <a:pt x="3276698" y="0"/>
                </a:moveTo>
                <a:lnTo>
                  <a:pt x="3276698" y="0"/>
                </a:lnTo>
              </a:path>
              <a:path w="6572884">
                <a:moveTo>
                  <a:pt x="3310092" y="0"/>
                </a:moveTo>
                <a:lnTo>
                  <a:pt x="3406228" y="0"/>
                </a:lnTo>
              </a:path>
              <a:path w="6572884">
                <a:moveTo>
                  <a:pt x="3441646" y="0"/>
                </a:moveTo>
                <a:lnTo>
                  <a:pt x="3441646" y="0"/>
                </a:lnTo>
              </a:path>
              <a:path w="6572884">
                <a:moveTo>
                  <a:pt x="3475041" y="0"/>
                </a:moveTo>
                <a:lnTo>
                  <a:pt x="3570164" y="0"/>
                </a:lnTo>
              </a:path>
              <a:path w="6572884">
                <a:moveTo>
                  <a:pt x="3606594" y="0"/>
                </a:moveTo>
                <a:lnTo>
                  <a:pt x="3606594" y="0"/>
                </a:lnTo>
              </a:path>
              <a:path w="6572884">
                <a:moveTo>
                  <a:pt x="3639989" y="0"/>
                </a:moveTo>
                <a:lnTo>
                  <a:pt x="3735112" y="0"/>
                </a:lnTo>
              </a:path>
              <a:path w="6572884">
                <a:moveTo>
                  <a:pt x="3771542" y="0"/>
                </a:moveTo>
                <a:lnTo>
                  <a:pt x="3771542" y="0"/>
                </a:lnTo>
              </a:path>
              <a:path w="6572884">
                <a:moveTo>
                  <a:pt x="3804937" y="0"/>
                </a:moveTo>
                <a:lnTo>
                  <a:pt x="3900060" y="0"/>
                </a:lnTo>
              </a:path>
              <a:path w="6572884">
                <a:moveTo>
                  <a:pt x="3935478" y="0"/>
                </a:moveTo>
                <a:lnTo>
                  <a:pt x="3935478" y="0"/>
                </a:lnTo>
              </a:path>
              <a:path w="6572884">
                <a:moveTo>
                  <a:pt x="3969885" y="0"/>
                </a:moveTo>
                <a:lnTo>
                  <a:pt x="4065008" y="0"/>
                </a:lnTo>
              </a:path>
              <a:path w="6572884">
                <a:moveTo>
                  <a:pt x="4100426" y="0"/>
                </a:moveTo>
                <a:lnTo>
                  <a:pt x="4100426" y="0"/>
                </a:lnTo>
              </a:path>
              <a:path w="6572884">
                <a:moveTo>
                  <a:pt x="4134833" y="0"/>
                </a:moveTo>
                <a:lnTo>
                  <a:pt x="4229956" y="0"/>
                </a:lnTo>
              </a:path>
              <a:path w="6572884">
                <a:moveTo>
                  <a:pt x="4265375" y="0"/>
                </a:moveTo>
                <a:lnTo>
                  <a:pt x="4265375" y="0"/>
                </a:lnTo>
              </a:path>
              <a:path w="6572884">
                <a:moveTo>
                  <a:pt x="4298769" y="0"/>
                </a:moveTo>
                <a:lnTo>
                  <a:pt x="4394904" y="0"/>
                </a:lnTo>
              </a:path>
              <a:path w="6572884">
                <a:moveTo>
                  <a:pt x="4430323" y="0"/>
                </a:moveTo>
                <a:lnTo>
                  <a:pt x="4430323" y="0"/>
                </a:lnTo>
              </a:path>
              <a:path w="6572884">
                <a:moveTo>
                  <a:pt x="4463717" y="0"/>
                </a:moveTo>
                <a:lnTo>
                  <a:pt x="4558840" y="0"/>
                </a:lnTo>
              </a:path>
              <a:path w="6572884">
                <a:moveTo>
                  <a:pt x="4595271" y="0"/>
                </a:moveTo>
                <a:lnTo>
                  <a:pt x="4595271" y="0"/>
                </a:lnTo>
              </a:path>
              <a:path w="6572884">
                <a:moveTo>
                  <a:pt x="4628665" y="0"/>
                </a:moveTo>
                <a:lnTo>
                  <a:pt x="4723788" y="0"/>
                </a:lnTo>
              </a:path>
              <a:path w="6572884">
                <a:moveTo>
                  <a:pt x="4760219" y="0"/>
                </a:moveTo>
                <a:lnTo>
                  <a:pt x="4760219" y="0"/>
                </a:lnTo>
              </a:path>
              <a:path w="6572884">
                <a:moveTo>
                  <a:pt x="4793613" y="0"/>
                </a:moveTo>
                <a:lnTo>
                  <a:pt x="4888737" y="0"/>
                </a:lnTo>
              </a:path>
              <a:path w="6572884">
                <a:moveTo>
                  <a:pt x="4924155" y="0"/>
                </a:moveTo>
                <a:lnTo>
                  <a:pt x="4924155" y="0"/>
                </a:lnTo>
              </a:path>
              <a:path w="6572884">
                <a:moveTo>
                  <a:pt x="4958561" y="0"/>
                </a:moveTo>
                <a:lnTo>
                  <a:pt x="5053685" y="0"/>
                </a:lnTo>
              </a:path>
              <a:path w="6572884">
                <a:moveTo>
                  <a:pt x="5089103" y="0"/>
                </a:moveTo>
                <a:lnTo>
                  <a:pt x="5089103" y="0"/>
                </a:lnTo>
              </a:path>
              <a:path w="6572884">
                <a:moveTo>
                  <a:pt x="5123509" y="0"/>
                </a:moveTo>
                <a:lnTo>
                  <a:pt x="5218633" y="0"/>
                </a:lnTo>
              </a:path>
              <a:path w="6572884">
                <a:moveTo>
                  <a:pt x="5254051" y="0"/>
                </a:moveTo>
                <a:lnTo>
                  <a:pt x="5254051" y="0"/>
                </a:lnTo>
              </a:path>
              <a:path w="6572884">
                <a:moveTo>
                  <a:pt x="5287445" y="0"/>
                </a:moveTo>
                <a:lnTo>
                  <a:pt x="5383581" y="0"/>
                </a:lnTo>
              </a:path>
              <a:path w="6572884">
                <a:moveTo>
                  <a:pt x="5418999" y="0"/>
                </a:moveTo>
                <a:lnTo>
                  <a:pt x="5418999" y="0"/>
                </a:lnTo>
              </a:path>
              <a:path w="6572884">
                <a:moveTo>
                  <a:pt x="5452393" y="0"/>
                </a:moveTo>
                <a:lnTo>
                  <a:pt x="5547517" y="0"/>
                </a:lnTo>
              </a:path>
              <a:path w="6572884">
                <a:moveTo>
                  <a:pt x="5583947" y="0"/>
                </a:moveTo>
                <a:lnTo>
                  <a:pt x="5583947" y="0"/>
                </a:lnTo>
              </a:path>
              <a:path w="6572884">
                <a:moveTo>
                  <a:pt x="5617342" y="0"/>
                </a:moveTo>
                <a:lnTo>
                  <a:pt x="5712465" y="0"/>
                </a:lnTo>
              </a:path>
              <a:path w="6572884">
                <a:moveTo>
                  <a:pt x="5748895" y="0"/>
                </a:moveTo>
                <a:lnTo>
                  <a:pt x="5748895" y="0"/>
                </a:lnTo>
              </a:path>
              <a:path w="6572884">
                <a:moveTo>
                  <a:pt x="5782290" y="0"/>
                </a:moveTo>
                <a:lnTo>
                  <a:pt x="5877413" y="0"/>
                </a:lnTo>
              </a:path>
              <a:path w="6572884">
                <a:moveTo>
                  <a:pt x="5912831" y="0"/>
                </a:moveTo>
                <a:lnTo>
                  <a:pt x="5912831" y="0"/>
                </a:lnTo>
              </a:path>
              <a:path w="6572884">
                <a:moveTo>
                  <a:pt x="5947238" y="0"/>
                </a:moveTo>
                <a:lnTo>
                  <a:pt x="6042361" y="0"/>
                </a:lnTo>
              </a:path>
              <a:path w="6572884">
                <a:moveTo>
                  <a:pt x="6077779" y="0"/>
                </a:moveTo>
                <a:lnTo>
                  <a:pt x="6077779" y="0"/>
                </a:lnTo>
              </a:path>
              <a:path w="6572884">
                <a:moveTo>
                  <a:pt x="6112186" y="0"/>
                </a:moveTo>
                <a:lnTo>
                  <a:pt x="6207309" y="0"/>
                </a:lnTo>
              </a:path>
              <a:path w="6572884">
                <a:moveTo>
                  <a:pt x="6242728" y="0"/>
                </a:moveTo>
                <a:lnTo>
                  <a:pt x="6242728" y="0"/>
                </a:lnTo>
              </a:path>
              <a:path w="6572884">
                <a:moveTo>
                  <a:pt x="6276122" y="0"/>
                </a:moveTo>
                <a:lnTo>
                  <a:pt x="6372257" y="0"/>
                </a:lnTo>
              </a:path>
              <a:path w="6572884">
                <a:moveTo>
                  <a:pt x="6407676" y="0"/>
                </a:moveTo>
                <a:lnTo>
                  <a:pt x="6407676" y="0"/>
                </a:lnTo>
              </a:path>
              <a:path w="6572884">
                <a:moveTo>
                  <a:pt x="6441070" y="0"/>
                </a:moveTo>
                <a:lnTo>
                  <a:pt x="6536193" y="0"/>
                </a:lnTo>
              </a:path>
              <a:path w="6572884">
                <a:moveTo>
                  <a:pt x="6572624" y="0"/>
                </a:moveTo>
                <a:lnTo>
                  <a:pt x="65726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574259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74259" y="4081874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574259" y="39533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574259" y="3916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574259" y="3788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74259" y="37529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574259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574259" y="3423093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574259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74259" y="3258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574259" y="3128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574259" y="3093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574259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74259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74259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74259" y="27633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574259" y="26347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574259" y="243441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574259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574259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74259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574259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74259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74259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74259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74259" y="1774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574259" y="1646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574259" y="1445740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5">
                <a:moveTo>
                  <a:pt x="0" y="163936"/>
                </a:moveTo>
                <a:lnTo>
                  <a:pt x="0" y="163936"/>
                </a:lnTo>
              </a:path>
              <a:path h="164465">
                <a:moveTo>
                  <a:pt x="0" y="130541"/>
                </a:moveTo>
                <a:lnTo>
                  <a:pt x="0" y="35418"/>
                </a:lnTo>
              </a:path>
              <a:path h="16446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574259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574259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574259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574259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574259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74259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773613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773613" y="3752989"/>
            <a:ext cx="0" cy="659130"/>
          </a:xfrm>
          <a:custGeom>
            <a:avLst/>
            <a:gdLst/>
            <a:ahLst/>
            <a:cxnLst/>
            <a:rect l="l" t="t" r="r" b="b"/>
            <a:pathLst>
              <a:path h="659129">
                <a:moveTo>
                  <a:pt x="0" y="658780"/>
                </a:moveTo>
                <a:lnTo>
                  <a:pt x="0" y="658780"/>
                </a:lnTo>
              </a:path>
              <a:path h="659129">
                <a:moveTo>
                  <a:pt x="0" y="625385"/>
                </a:moveTo>
                <a:lnTo>
                  <a:pt x="0" y="529250"/>
                </a:lnTo>
              </a:path>
              <a:path h="659129">
                <a:moveTo>
                  <a:pt x="0" y="493832"/>
                </a:moveTo>
                <a:lnTo>
                  <a:pt x="0" y="493832"/>
                </a:lnTo>
              </a:path>
              <a:path h="659129">
                <a:moveTo>
                  <a:pt x="0" y="460437"/>
                </a:moveTo>
                <a:lnTo>
                  <a:pt x="0" y="365314"/>
                </a:lnTo>
              </a:path>
              <a:path h="659129">
                <a:moveTo>
                  <a:pt x="0" y="328884"/>
                </a:moveTo>
                <a:lnTo>
                  <a:pt x="0" y="328884"/>
                </a:lnTo>
              </a:path>
              <a:path h="659129">
                <a:moveTo>
                  <a:pt x="0" y="295489"/>
                </a:moveTo>
                <a:lnTo>
                  <a:pt x="0" y="200366"/>
                </a:lnTo>
              </a:path>
              <a:path h="659129">
                <a:moveTo>
                  <a:pt x="0" y="163936"/>
                </a:moveTo>
                <a:lnTo>
                  <a:pt x="0" y="163936"/>
                </a:lnTo>
              </a:path>
              <a:path h="659129">
                <a:moveTo>
                  <a:pt x="0" y="130541"/>
                </a:moveTo>
                <a:lnTo>
                  <a:pt x="0" y="35418"/>
                </a:lnTo>
              </a:path>
              <a:path h="6591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773613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773613" y="3093197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0437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5418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773613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773613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773613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773613" y="2434417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4948"/>
                </a:moveTo>
                <a:lnTo>
                  <a:pt x="0" y="164948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773613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773613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773613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773613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773613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773613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773613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773613" y="1774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773613" y="1646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773613" y="1445740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5">
                <a:moveTo>
                  <a:pt x="0" y="163936"/>
                </a:moveTo>
                <a:lnTo>
                  <a:pt x="0" y="163936"/>
                </a:lnTo>
              </a:path>
              <a:path h="164465">
                <a:moveTo>
                  <a:pt x="0" y="130541"/>
                </a:moveTo>
                <a:lnTo>
                  <a:pt x="0" y="35418"/>
                </a:lnTo>
              </a:path>
              <a:path h="16446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773613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773613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773613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773613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773613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773613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223931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223931" y="4081874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223931" y="39533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223931" y="3916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223931" y="3788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223931" y="37529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223931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223931" y="3423093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23931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223931" y="3258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223931" y="3128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223931" y="3093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223931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223931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223931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223931" y="2434417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4948"/>
                </a:moveTo>
                <a:lnTo>
                  <a:pt x="0" y="164948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223931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223931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223931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223931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223931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223931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223931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223931" y="1445740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3936"/>
                </a:moveTo>
                <a:lnTo>
                  <a:pt x="0" y="163936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223931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223931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223931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223931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223931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223931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686393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686393" y="4081874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686393" y="39533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686393" y="3916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686393" y="3788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686393" y="37529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686393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686393" y="3423093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686393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686393" y="3258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686393" y="3128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686393" y="3093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686393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686393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686393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686393" y="2434417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4948"/>
                </a:moveTo>
                <a:lnTo>
                  <a:pt x="0" y="164948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686393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686393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686393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686393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686393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686393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686393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686393" y="1445740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3936"/>
                </a:moveTo>
                <a:lnTo>
                  <a:pt x="0" y="163936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686393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686393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686393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686393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686393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86393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612329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612329" y="4081874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612329" y="39533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612329" y="3916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612329" y="3788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612329" y="37529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612329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612329" y="3423093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612329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612329" y="3258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612329" y="3128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612329" y="3093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612329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612329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612329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612329" y="27633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612329" y="26347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612329" y="243441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612329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612329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612329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612329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612329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612329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612329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612329" y="1445740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3936"/>
                </a:moveTo>
                <a:lnTo>
                  <a:pt x="0" y="163936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612329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612329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612329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612329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612329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612329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079850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079850" y="4081874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079850" y="39533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079850" y="3916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079850" y="3788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079850" y="37529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079850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079850" y="3423093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079850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079850" y="3258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079850" y="3128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079850" y="3093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79850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079850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079850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079850" y="27633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079850" y="26347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079850" y="243441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079850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079850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079850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079850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079850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079850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079850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079850" y="1445740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3936"/>
                </a:moveTo>
                <a:lnTo>
                  <a:pt x="0" y="163936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079850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079850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079850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079850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079850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079850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46360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46360" y="4081874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46360" y="39533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46360" y="3916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46360" y="3788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46360" y="3423093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5489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0541"/>
                </a:moveTo>
                <a:lnTo>
                  <a:pt x="0" y="35418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46360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46360" y="3258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46360" y="3128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46360" y="3093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46360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46360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46360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46360" y="27633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46360" y="26347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46360" y="243441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46360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46360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46360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46360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46360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46360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46360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46360" y="1445740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3936"/>
                </a:moveTo>
                <a:lnTo>
                  <a:pt x="0" y="163936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46360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46360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46360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46360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46360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546360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5472295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472295" y="4081874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5472295" y="39533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472295" y="3916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472295" y="3788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472295" y="37529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472295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472295" y="35880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472295" y="3458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472295" y="3423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472295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472295" y="309319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472295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472295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472295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472295" y="2434417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4948"/>
                </a:moveTo>
                <a:lnTo>
                  <a:pt x="0" y="164948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5472295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472295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472295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5472295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472295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472295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472295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472295" y="1445740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3936"/>
                </a:moveTo>
                <a:lnTo>
                  <a:pt x="0" y="163936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472295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472295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472295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472295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472295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472295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939817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939817" y="3752989"/>
            <a:ext cx="0" cy="659130"/>
          </a:xfrm>
          <a:custGeom>
            <a:avLst/>
            <a:gdLst/>
            <a:ahLst/>
            <a:cxnLst/>
            <a:rect l="l" t="t" r="r" b="b"/>
            <a:pathLst>
              <a:path h="659129">
                <a:moveTo>
                  <a:pt x="0" y="658780"/>
                </a:moveTo>
                <a:lnTo>
                  <a:pt x="0" y="658780"/>
                </a:lnTo>
              </a:path>
              <a:path h="659129">
                <a:moveTo>
                  <a:pt x="0" y="625385"/>
                </a:moveTo>
                <a:lnTo>
                  <a:pt x="0" y="529250"/>
                </a:lnTo>
              </a:path>
              <a:path h="659129">
                <a:moveTo>
                  <a:pt x="0" y="493832"/>
                </a:moveTo>
                <a:lnTo>
                  <a:pt x="0" y="493832"/>
                </a:lnTo>
              </a:path>
              <a:path h="659129">
                <a:moveTo>
                  <a:pt x="0" y="460437"/>
                </a:moveTo>
                <a:lnTo>
                  <a:pt x="0" y="365314"/>
                </a:lnTo>
              </a:path>
              <a:path h="659129">
                <a:moveTo>
                  <a:pt x="0" y="328884"/>
                </a:moveTo>
                <a:lnTo>
                  <a:pt x="0" y="328884"/>
                </a:lnTo>
              </a:path>
              <a:path h="659129">
                <a:moveTo>
                  <a:pt x="0" y="295489"/>
                </a:moveTo>
                <a:lnTo>
                  <a:pt x="0" y="200366"/>
                </a:lnTo>
              </a:path>
              <a:path h="659129">
                <a:moveTo>
                  <a:pt x="0" y="163936"/>
                </a:moveTo>
                <a:lnTo>
                  <a:pt x="0" y="163936"/>
                </a:lnTo>
              </a:path>
              <a:path h="659129">
                <a:moveTo>
                  <a:pt x="0" y="130541"/>
                </a:moveTo>
                <a:lnTo>
                  <a:pt x="0" y="35418"/>
                </a:lnTo>
              </a:path>
              <a:path h="6591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939817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5939817" y="35880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939817" y="3458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5939817" y="3423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939817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939817" y="309319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939817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939817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939817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939817" y="2434417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4948"/>
                </a:moveTo>
                <a:lnTo>
                  <a:pt x="0" y="164948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939817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939817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939817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939817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939817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939817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939817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5939817" y="1445740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3936"/>
                </a:moveTo>
                <a:lnTo>
                  <a:pt x="0" y="163936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939817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939817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939817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939817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939817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939817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362812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362812" y="4081874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362812" y="39533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362812" y="3916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362812" y="3788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362812" y="37529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362812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362812" y="35880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362812" y="3458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362812" y="3423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362812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362812" y="309319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362812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362812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362812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362812" y="2269469"/>
            <a:ext cx="0" cy="494030"/>
          </a:xfrm>
          <a:custGeom>
            <a:avLst/>
            <a:gdLst/>
            <a:ahLst/>
            <a:cxnLst/>
            <a:rect l="l" t="t" r="r" b="b"/>
            <a:pathLst>
              <a:path h="494030">
                <a:moveTo>
                  <a:pt x="0" y="493832"/>
                </a:moveTo>
                <a:lnTo>
                  <a:pt x="0" y="493832"/>
                </a:lnTo>
              </a:path>
              <a:path h="494030">
                <a:moveTo>
                  <a:pt x="0" y="460437"/>
                </a:moveTo>
                <a:lnTo>
                  <a:pt x="0" y="365314"/>
                </a:lnTo>
              </a:path>
              <a:path h="494030">
                <a:moveTo>
                  <a:pt x="0" y="329896"/>
                </a:moveTo>
                <a:lnTo>
                  <a:pt x="0" y="329896"/>
                </a:lnTo>
              </a:path>
              <a:path h="494030">
                <a:moveTo>
                  <a:pt x="0" y="295489"/>
                </a:moveTo>
                <a:lnTo>
                  <a:pt x="0" y="200366"/>
                </a:lnTo>
              </a:path>
              <a:path h="494030">
                <a:moveTo>
                  <a:pt x="0" y="164948"/>
                </a:moveTo>
                <a:lnTo>
                  <a:pt x="0" y="164948"/>
                </a:lnTo>
              </a:path>
              <a:path h="494030">
                <a:moveTo>
                  <a:pt x="0" y="130541"/>
                </a:moveTo>
                <a:lnTo>
                  <a:pt x="0" y="35418"/>
                </a:lnTo>
              </a:path>
              <a:path h="4940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362812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362812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362812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362812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362812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362812" y="1774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6362812" y="1646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6362812" y="1445740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5">
                <a:moveTo>
                  <a:pt x="0" y="163936"/>
                </a:moveTo>
                <a:lnTo>
                  <a:pt x="0" y="163936"/>
                </a:lnTo>
              </a:path>
              <a:path h="164465">
                <a:moveTo>
                  <a:pt x="0" y="130541"/>
                </a:moveTo>
                <a:lnTo>
                  <a:pt x="0" y="35418"/>
                </a:lnTo>
              </a:path>
              <a:path h="16446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362812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362812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362812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362812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362812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362812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837418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837418" y="4081874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837418" y="395335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837418" y="3916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837418" y="3788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837418" y="37529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837418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837418" y="35880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837418" y="3458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837418" y="3423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837418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837418" y="3258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837418" y="3128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837418" y="3093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837418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837418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837418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837418" y="27633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6837418" y="26347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837418" y="243441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837418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837418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837418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837418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837418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837418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837418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837418" y="1774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837418" y="1646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837418" y="1445740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5">
                <a:moveTo>
                  <a:pt x="0" y="163936"/>
                </a:moveTo>
                <a:lnTo>
                  <a:pt x="0" y="163936"/>
                </a:lnTo>
              </a:path>
              <a:path h="164465">
                <a:moveTo>
                  <a:pt x="0" y="130541"/>
                </a:moveTo>
                <a:lnTo>
                  <a:pt x="0" y="35418"/>
                </a:lnTo>
              </a:path>
              <a:path h="16446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837418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837418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837418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837418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837418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6837418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285712" y="3916926"/>
            <a:ext cx="0" cy="608330"/>
          </a:xfrm>
          <a:custGeom>
            <a:avLst/>
            <a:gdLst/>
            <a:ahLst/>
            <a:cxnLst/>
            <a:rect l="l" t="t" r="r" b="b"/>
            <a:pathLst>
              <a:path h="608329">
                <a:moveTo>
                  <a:pt x="0" y="608182"/>
                </a:moveTo>
                <a:lnTo>
                  <a:pt x="0" y="530262"/>
                </a:lnTo>
              </a:path>
              <a:path h="608329">
                <a:moveTo>
                  <a:pt x="0" y="494844"/>
                </a:moveTo>
                <a:lnTo>
                  <a:pt x="0" y="494844"/>
                </a:lnTo>
              </a:path>
              <a:path h="608329">
                <a:moveTo>
                  <a:pt x="0" y="461449"/>
                </a:moveTo>
                <a:lnTo>
                  <a:pt x="0" y="365314"/>
                </a:lnTo>
              </a:path>
              <a:path h="608329">
                <a:moveTo>
                  <a:pt x="0" y="329896"/>
                </a:moveTo>
                <a:lnTo>
                  <a:pt x="0" y="329896"/>
                </a:lnTo>
              </a:path>
              <a:path h="608329">
                <a:moveTo>
                  <a:pt x="0" y="296501"/>
                </a:moveTo>
                <a:lnTo>
                  <a:pt x="0" y="201378"/>
                </a:lnTo>
              </a:path>
              <a:path h="608329">
                <a:moveTo>
                  <a:pt x="0" y="164948"/>
                </a:moveTo>
                <a:lnTo>
                  <a:pt x="0" y="164948"/>
                </a:lnTo>
              </a:path>
              <a:path h="608329">
                <a:moveTo>
                  <a:pt x="0" y="131553"/>
                </a:moveTo>
                <a:lnTo>
                  <a:pt x="0" y="36430"/>
                </a:lnTo>
              </a:path>
              <a:path h="6083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285712" y="3788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285712" y="37529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285712" y="3623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285712" y="35880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285712" y="3458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285712" y="3423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285712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285712" y="3258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7285712" y="3128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7285712" y="3093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7285712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7285712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7285712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7285712" y="27633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7285712" y="26347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7285712" y="2599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7285712" y="246983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7285712" y="2434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7285712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7285712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7285712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7285712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7285712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285712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285712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285712" y="1774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7285712" y="1646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7285712" y="16096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7285712" y="1481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7285712" y="14457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7285712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7285712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7285712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7285712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7285712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7285712" y="9508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7285712" y="82136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7285712" y="509685"/>
            <a:ext cx="0" cy="276860"/>
          </a:xfrm>
          <a:custGeom>
            <a:avLst/>
            <a:gdLst/>
            <a:ahLst/>
            <a:cxnLst/>
            <a:rect l="l" t="t" r="r" b="b"/>
            <a:pathLst>
              <a:path h="276859">
                <a:moveTo>
                  <a:pt x="0" y="276262"/>
                </a:moveTo>
                <a:lnTo>
                  <a:pt x="0" y="276262"/>
                </a:lnTo>
              </a:path>
              <a:path h="276859">
                <a:moveTo>
                  <a:pt x="0" y="242868"/>
                </a:moveTo>
                <a:lnTo>
                  <a:pt x="0" y="147744"/>
                </a:lnTo>
              </a:path>
              <a:path h="276859">
                <a:moveTo>
                  <a:pt x="0" y="111314"/>
                </a:moveTo>
                <a:lnTo>
                  <a:pt x="0" y="111314"/>
                </a:lnTo>
              </a:path>
              <a:path h="276859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009833" y="3423093"/>
            <a:ext cx="0" cy="1102360"/>
          </a:xfrm>
          <a:custGeom>
            <a:avLst/>
            <a:gdLst/>
            <a:ahLst/>
            <a:cxnLst/>
            <a:rect l="l" t="t" r="r" b="b"/>
            <a:pathLst>
              <a:path h="1102360">
                <a:moveTo>
                  <a:pt x="0" y="1102015"/>
                </a:moveTo>
                <a:lnTo>
                  <a:pt x="0" y="1024094"/>
                </a:lnTo>
              </a:path>
              <a:path h="1102360">
                <a:moveTo>
                  <a:pt x="0" y="988676"/>
                </a:moveTo>
                <a:lnTo>
                  <a:pt x="0" y="988676"/>
                </a:lnTo>
              </a:path>
              <a:path h="1102360">
                <a:moveTo>
                  <a:pt x="0" y="955282"/>
                </a:moveTo>
                <a:lnTo>
                  <a:pt x="0" y="859146"/>
                </a:lnTo>
              </a:path>
              <a:path h="1102360">
                <a:moveTo>
                  <a:pt x="0" y="823728"/>
                </a:moveTo>
                <a:lnTo>
                  <a:pt x="0" y="823728"/>
                </a:lnTo>
              </a:path>
              <a:path h="1102360">
                <a:moveTo>
                  <a:pt x="0" y="790334"/>
                </a:moveTo>
                <a:lnTo>
                  <a:pt x="0" y="695210"/>
                </a:lnTo>
              </a:path>
              <a:path h="1102360">
                <a:moveTo>
                  <a:pt x="0" y="658780"/>
                </a:moveTo>
                <a:lnTo>
                  <a:pt x="0" y="658780"/>
                </a:lnTo>
              </a:path>
              <a:path h="1102360">
                <a:moveTo>
                  <a:pt x="0" y="625385"/>
                </a:moveTo>
                <a:lnTo>
                  <a:pt x="0" y="530262"/>
                </a:lnTo>
              </a:path>
              <a:path h="1102360">
                <a:moveTo>
                  <a:pt x="0" y="493832"/>
                </a:moveTo>
                <a:lnTo>
                  <a:pt x="0" y="493832"/>
                </a:lnTo>
              </a:path>
              <a:path h="1102360">
                <a:moveTo>
                  <a:pt x="0" y="460437"/>
                </a:moveTo>
                <a:lnTo>
                  <a:pt x="0" y="365314"/>
                </a:lnTo>
              </a:path>
              <a:path h="1102360">
                <a:moveTo>
                  <a:pt x="0" y="329896"/>
                </a:moveTo>
                <a:lnTo>
                  <a:pt x="0" y="329896"/>
                </a:lnTo>
              </a:path>
              <a:path h="1102360">
                <a:moveTo>
                  <a:pt x="0" y="295489"/>
                </a:moveTo>
                <a:lnTo>
                  <a:pt x="0" y="200366"/>
                </a:lnTo>
              </a:path>
              <a:path h="1102360">
                <a:moveTo>
                  <a:pt x="0" y="164948"/>
                </a:moveTo>
                <a:lnTo>
                  <a:pt x="0" y="164948"/>
                </a:lnTo>
              </a:path>
              <a:path h="1102360">
                <a:moveTo>
                  <a:pt x="0" y="130541"/>
                </a:moveTo>
                <a:lnTo>
                  <a:pt x="0" y="35418"/>
                </a:lnTo>
              </a:path>
              <a:path h="110236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009833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009833" y="3258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009833" y="3128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009833" y="3093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009833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009833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009833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009833" y="27633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009833" y="26347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009833" y="243441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009833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009833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009833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009833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009833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009833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009833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009833" y="1445740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3936"/>
                </a:moveTo>
                <a:lnTo>
                  <a:pt x="0" y="163936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009833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009833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009833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009833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009833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009833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148855" y="4447188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148855" y="3423093"/>
            <a:ext cx="0" cy="988694"/>
          </a:xfrm>
          <a:custGeom>
            <a:avLst/>
            <a:gdLst/>
            <a:ahLst/>
            <a:cxnLst/>
            <a:rect l="l" t="t" r="r" b="b"/>
            <a:pathLst>
              <a:path h="988695">
                <a:moveTo>
                  <a:pt x="0" y="988676"/>
                </a:moveTo>
                <a:lnTo>
                  <a:pt x="0" y="988676"/>
                </a:lnTo>
              </a:path>
              <a:path h="988695">
                <a:moveTo>
                  <a:pt x="0" y="955282"/>
                </a:moveTo>
                <a:lnTo>
                  <a:pt x="0" y="859146"/>
                </a:lnTo>
              </a:path>
              <a:path h="988695">
                <a:moveTo>
                  <a:pt x="0" y="823728"/>
                </a:moveTo>
                <a:lnTo>
                  <a:pt x="0" y="823728"/>
                </a:lnTo>
              </a:path>
              <a:path h="988695">
                <a:moveTo>
                  <a:pt x="0" y="790334"/>
                </a:moveTo>
                <a:lnTo>
                  <a:pt x="0" y="695210"/>
                </a:lnTo>
              </a:path>
              <a:path h="988695">
                <a:moveTo>
                  <a:pt x="0" y="658780"/>
                </a:moveTo>
                <a:lnTo>
                  <a:pt x="0" y="658780"/>
                </a:lnTo>
              </a:path>
              <a:path h="988695">
                <a:moveTo>
                  <a:pt x="0" y="625385"/>
                </a:moveTo>
                <a:lnTo>
                  <a:pt x="0" y="530262"/>
                </a:lnTo>
              </a:path>
              <a:path h="988695">
                <a:moveTo>
                  <a:pt x="0" y="493832"/>
                </a:moveTo>
                <a:lnTo>
                  <a:pt x="0" y="493832"/>
                </a:lnTo>
              </a:path>
              <a:path h="988695">
                <a:moveTo>
                  <a:pt x="0" y="460437"/>
                </a:moveTo>
                <a:lnTo>
                  <a:pt x="0" y="365314"/>
                </a:lnTo>
              </a:path>
              <a:path h="988695">
                <a:moveTo>
                  <a:pt x="0" y="329896"/>
                </a:moveTo>
                <a:lnTo>
                  <a:pt x="0" y="329896"/>
                </a:lnTo>
              </a:path>
              <a:path h="988695">
                <a:moveTo>
                  <a:pt x="0" y="295489"/>
                </a:moveTo>
                <a:lnTo>
                  <a:pt x="0" y="200366"/>
                </a:lnTo>
              </a:path>
              <a:path h="988695">
                <a:moveTo>
                  <a:pt x="0" y="164948"/>
                </a:moveTo>
                <a:lnTo>
                  <a:pt x="0" y="164948"/>
                </a:lnTo>
              </a:path>
              <a:path h="988695">
                <a:moveTo>
                  <a:pt x="0" y="130541"/>
                </a:moveTo>
                <a:lnTo>
                  <a:pt x="0" y="35418"/>
                </a:lnTo>
              </a:path>
              <a:path h="98869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148855" y="32935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148855" y="3258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148855" y="3128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148855" y="3093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148855" y="29646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148855" y="292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148855" y="27997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148855" y="27633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148855" y="26347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148855" y="2434417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148855" y="23048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148855" y="2269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148855" y="213993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148855" y="2104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148855" y="197499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148855" y="1939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148855" y="1811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148855" y="1445740"/>
            <a:ext cx="0" cy="328930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328884"/>
                </a:moveTo>
                <a:lnTo>
                  <a:pt x="0" y="328884"/>
                </a:lnTo>
              </a:path>
              <a:path h="328930">
                <a:moveTo>
                  <a:pt x="0" y="295489"/>
                </a:moveTo>
                <a:lnTo>
                  <a:pt x="0" y="200366"/>
                </a:lnTo>
              </a:path>
              <a:path h="328930">
                <a:moveTo>
                  <a:pt x="0" y="163936"/>
                </a:moveTo>
                <a:lnTo>
                  <a:pt x="0" y="163936"/>
                </a:lnTo>
              </a:path>
              <a:path h="328930">
                <a:moveTo>
                  <a:pt x="0" y="130541"/>
                </a:moveTo>
                <a:lnTo>
                  <a:pt x="0" y="35418"/>
                </a:lnTo>
              </a:path>
              <a:path h="32893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148855" y="13162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148855" y="1280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148855" y="11512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148855" y="111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148855" y="98631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148855" y="509685"/>
            <a:ext cx="0" cy="441325"/>
          </a:xfrm>
          <a:custGeom>
            <a:avLst/>
            <a:gdLst/>
            <a:ahLst/>
            <a:cxnLst/>
            <a:rect l="l" t="t" r="r" b="b"/>
            <a:pathLst>
              <a:path h="441325">
                <a:moveTo>
                  <a:pt x="0" y="441210"/>
                </a:moveTo>
                <a:lnTo>
                  <a:pt x="0" y="441210"/>
                </a:lnTo>
              </a:path>
              <a:path h="441325">
                <a:moveTo>
                  <a:pt x="0" y="407816"/>
                </a:moveTo>
                <a:lnTo>
                  <a:pt x="0" y="311681"/>
                </a:lnTo>
              </a:path>
              <a:path h="441325">
                <a:moveTo>
                  <a:pt x="0" y="276262"/>
                </a:moveTo>
                <a:lnTo>
                  <a:pt x="0" y="276262"/>
                </a:lnTo>
              </a:path>
              <a:path h="441325">
                <a:moveTo>
                  <a:pt x="0" y="242868"/>
                </a:moveTo>
                <a:lnTo>
                  <a:pt x="0" y="147744"/>
                </a:lnTo>
              </a:path>
              <a:path h="441325">
                <a:moveTo>
                  <a:pt x="0" y="111314"/>
                </a:moveTo>
                <a:lnTo>
                  <a:pt x="0" y="111314"/>
                </a:lnTo>
              </a:path>
              <a:path h="441325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10872" y="1511517"/>
            <a:ext cx="34925" cy="127000"/>
          </a:xfrm>
          <a:custGeom>
            <a:avLst/>
            <a:gdLst/>
            <a:ahLst/>
            <a:cxnLst/>
            <a:rect l="l" t="t" r="r" b="b"/>
            <a:pathLst>
              <a:path w="34925" h="127000">
                <a:moveTo>
                  <a:pt x="34406" y="0"/>
                </a:moveTo>
                <a:lnTo>
                  <a:pt x="34406" y="25298"/>
                </a:lnTo>
              </a:path>
              <a:path w="34925" h="127000">
                <a:moveTo>
                  <a:pt x="34406" y="44525"/>
                </a:moveTo>
                <a:lnTo>
                  <a:pt x="34406" y="82980"/>
                </a:lnTo>
              </a:path>
              <a:path w="34925" h="127000">
                <a:moveTo>
                  <a:pt x="34406" y="101195"/>
                </a:moveTo>
                <a:lnTo>
                  <a:pt x="34406" y="126493"/>
                </a:lnTo>
                <a:lnTo>
                  <a:pt x="0" y="126493"/>
                </a:lnTo>
                <a:lnTo>
                  <a:pt x="0" y="101195"/>
                </a:lnTo>
              </a:path>
              <a:path w="34925" h="127000">
                <a:moveTo>
                  <a:pt x="0" y="82980"/>
                </a:moveTo>
                <a:lnTo>
                  <a:pt x="0" y="44525"/>
                </a:lnTo>
              </a:path>
              <a:path w="34925" h="127000">
                <a:moveTo>
                  <a:pt x="0" y="25298"/>
                </a:moveTo>
                <a:lnTo>
                  <a:pt x="0" y="0"/>
                </a:lnTo>
                <a:lnTo>
                  <a:pt x="344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206728" y="1511517"/>
            <a:ext cx="34925" cy="127000"/>
          </a:xfrm>
          <a:custGeom>
            <a:avLst/>
            <a:gdLst/>
            <a:ahLst/>
            <a:cxnLst/>
            <a:rect l="l" t="t" r="r" b="b"/>
            <a:pathLst>
              <a:path w="34925" h="127000">
                <a:moveTo>
                  <a:pt x="34406" y="0"/>
                </a:moveTo>
                <a:lnTo>
                  <a:pt x="34406" y="25298"/>
                </a:lnTo>
              </a:path>
              <a:path w="34925" h="127000">
                <a:moveTo>
                  <a:pt x="34406" y="44525"/>
                </a:moveTo>
                <a:lnTo>
                  <a:pt x="34406" y="82980"/>
                </a:lnTo>
              </a:path>
              <a:path w="34925" h="127000">
                <a:moveTo>
                  <a:pt x="34406" y="101195"/>
                </a:moveTo>
                <a:lnTo>
                  <a:pt x="34406" y="126493"/>
                </a:lnTo>
                <a:lnTo>
                  <a:pt x="0" y="126493"/>
                </a:lnTo>
                <a:lnTo>
                  <a:pt x="0" y="101195"/>
                </a:lnTo>
              </a:path>
              <a:path w="34925" h="127000">
                <a:moveTo>
                  <a:pt x="0" y="82980"/>
                </a:moveTo>
                <a:lnTo>
                  <a:pt x="0" y="44525"/>
                </a:lnTo>
              </a:path>
              <a:path w="34925" h="127000">
                <a:moveTo>
                  <a:pt x="0" y="25298"/>
                </a:moveTo>
                <a:lnTo>
                  <a:pt x="0" y="0"/>
                </a:lnTo>
                <a:lnTo>
                  <a:pt x="344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669190" y="1511517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418" y="0"/>
                </a:moveTo>
                <a:lnTo>
                  <a:pt x="35418" y="25298"/>
                </a:lnTo>
              </a:path>
              <a:path w="35560" h="127000">
                <a:moveTo>
                  <a:pt x="35418" y="44525"/>
                </a:moveTo>
                <a:lnTo>
                  <a:pt x="35418" y="82980"/>
                </a:lnTo>
              </a:path>
              <a:path w="35560" h="127000">
                <a:moveTo>
                  <a:pt x="35418" y="101195"/>
                </a:moveTo>
                <a:lnTo>
                  <a:pt x="35418" y="126493"/>
                </a:lnTo>
                <a:lnTo>
                  <a:pt x="0" y="126493"/>
                </a:lnTo>
                <a:lnTo>
                  <a:pt x="0" y="101195"/>
                </a:lnTo>
              </a:path>
              <a:path w="35560" h="127000">
                <a:moveTo>
                  <a:pt x="0" y="82980"/>
                </a:moveTo>
                <a:lnTo>
                  <a:pt x="0" y="44525"/>
                </a:lnTo>
              </a:path>
              <a:path w="35560" h="127000">
                <a:moveTo>
                  <a:pt x="0" y="25298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132664" y="1511517"/>
            <a:ext cx="34925" cy="127000"/>
          </a:xfrm>
          <a:custGeom>
            <a:avLst/>
            <a:gdLst/>
            <a:ahLst/>
            <a:cxnLst/>
            <a:rect l="l" t="t" r="r" b="b"/>
            <a:pathLst>
              <a:path w="34925" h="127000">
                <a:moveTo>
                  <a:pt x="34406" y="0"/>
                </a:moveTo>
                <a:lnTo>
                  <a:pt x="34406" y="25298"/>
                </a:lnTo>
              </a:path>
              <a:path w="34925" h="127000">
                <a:moveTo>
                  <a:pt x="34406" y="44525"/>
                </a:moveTo>
                <a:lnTo>
                  <a:pt x="34406" y="82980"/>
                </a:lnTo>
              </a:path>
              <a:path w="34925" h="127000">
                <a:moveTo>
                  <a:pt x="34406" y="101195"/>
                </a:moveTo>
                <a:lnTo>
                  <a:pt x="34406" y="126493"/>
                </a:lnTo>
                <a:lnTo>
                  <a:pt x="0" y="126493"/>
                </a:lnTo>
                <a:lnTo>
                  <a:pt x="0" y="101195"/>
                </a:lnTo>
              </a:path>
              <a:path w="34925" h="127000">
                <a:moveTo>
                  <a:pt x="0" y="82980"/>
                </a:moveTo>
                <a:lnTo>
                  <a:pt x="0" y="44525"/>
                </a:lnTo>
              </a:path>
              <a:path w="34925" h="127000">
                <a:moveTo>
                  <a:pt x="0" y="25298"/>
                </a:moveTo>
                <a:lnTo>
                  <a:pt x="0" y="0"/>
                </a:lnTo>
                <a:lnTo>
                  <a:pt x="344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595125" y="1511517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418" y="0"/>
                </a:moveTo>
                <a:lnTo>
                  <a:pt x="35418" y="25298"/>
                </a:lnTo>
              </a:path>
              <a:path w="35560" h="127000">
                <a:moveTo>
                  <a:pt x="35418" y="44525"/>
                </a:moveTo>
                <a:lnTo>
                  <a:pt x="35418" y="82980"/>
                </a:lnTo>
              </a:path>
              <a:path w="35560" h="127000">
                <a:moveTo>
                  <a:pt x="35418" y="101195"/>
                </a:moveTo>
                <a:lnTo>
                  <a:pt x="35418" y="126493"/>
                </a:lnTo>
                <a:lnTo>
                  <a:pt x="0" y="126493"/>
                </a:lnTo>
                <a:lnTo>
                  <a:pt x="0" y="101195"/>
                </a:lnTo>
              </a:path>
              <a:path w="35560" h="127000">
                <a:moveTo>
                  <a:pt x="0" y="82980"/>
                </a:moveTo>
                <a:lnTo>
                  <a:pt x="0" y="44525"/>
                </a:lnTo>
              </a:path>
              <a:path w="35560" h="127000">
                <a:moveTo>
                  <a:pt x="0" y="25298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061635" y="1511517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418" y="0"/>
                </a:moveTo>
                <a:lnTo>
                  <a:pt x="35418" y="25298"/>
                </a:lnTo>
              </a:path>
              <a:path w="35560" h="127000">
                <a:moveTo>
                  <a:pt x="35418" y="44525"/>
                </a:moveTo>
                <a:lnTo>
                  <a:pt x="35418" y="82980"/>
                </a:lnTo>
              </a:path>
              <a:path w="35560" h="127000">
                <a:moveTo>
                  <a:pt x="35418" y="101195"/>
                </a:moveTo>
                <a:lnTo>
                  <a:pt x="35418" y="126493"/>
                </a:lnTo>
                <a:lnTo>
                  <a:pt x="0" y="126493"/>
                </a:lnTo>
                <a:lnTo>
                  <a:pt x="0" y="101195"/>
                </a:lnTo>
              </a:path>
              <a:path w="35560" h="127000">
                <a:moveTo>
                  <a:pt x="0" y="82980"/>
                </a:moveTo>
                <a:lnTo>
                  <a:pt x="0" y="44525"/>
                </a:lnTo>
              </a:path>
              <a:path w="35560" h="127000">
                <a:moveTo>
                  <a:pt x="0" y="25298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529156" y="1511517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418" y="0"/>
                </a:moveTo>
                <a:lnTo>
                  <a:pt x="35418" y="25298"/>
                </a:lnTo>
              </a:path>
              <a:path w="35560" h="127000">
                <a:moveTo>
                  <a:pt x="35418" y="44525"/>
                </a:moveTo>
                <a:lnTo>
                  <a:pt x="35418" y="82980"/>
                </a:lnTo>
              </a:path>
              <a:path w="35560" h="127000">
                <a:moveTo>
                  <a:pt x="35418" y="101195"/>
                </a:moveTo>
                <a:lnTo>
                  <a:pt x="35418" y="126493"/>
                </a:lnTo>
                <a:lnTo>
                  <a:pt x="0" y="126493"/>
                </a:lnTo>
                <a:lnTo>
                  <a:pt x="0" y="101195"/>
                </a:lnTo>
              </a:path>
              <a:path w="35560" h="127000">
                <a:moveTo>
                  <a:pt x="0" y="82980"/>
                </a:moveTo>
                <a:lnTo>
                  <a:pt x="0" y="44525"/>
                </a:lnTo>
              </a:path>
              <a:path w="35560" h="127000">
                <a:moveTo>
                  <a:pt x="0" y="25298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91618" y="1511517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418" y="0"/>
                </a:moveTo>
                <a:lnTo>
                  <a:pt x="35418" y="25298"/>
                </a:lnTo>
              </a:path>
              <a:path w="35560" h="127000">
                <a:moveTo>
                  <a:pt x="35418" y="44525"/>
                </a:moveTo>
                <a:lnTo>
                  <a:pt x="35418" y="82980"/>
                </a:lnTo>
              </a:path>
              <a:path w="35560" h="127000">
                <a:moveTo>
                  <a:pt x="35418" y="101195"/>
                </a:moveTo>
                <a:lnTo>
                  <a:pt x="35418" y="126493"/>
                </a:lnTo>
                <a:lnTo>
                  <a:pt x="0" y="126493"/>
                </a:lnTo>
                <a:lnTo>
                  <a:pt x="0" y="101195"/>
                </a:lnTo>
              </a:path>
              <a:path w="35560" h="127000">
                <a:moveTo>
                  <a:pt x="0" y="82980"/>
                </a:moveTo>
                <a:lnTo>
                  <a:pt x="0" y="44525"/>
                </a:lnTo>
              </a:path>
              <a:path w="35560" h="127000">
                <a:moveTo>
                  <a:pt x="0" y="25298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455092" y="1511517"/>
            <a:ext cx="34925" cy="127000"/>
          </a:xfrm>
          <a:custGeom>
            <a:avLst/>
            <a:gdLst/>
            <a:ahLst/>
            <a:cxnLst/>
            <a:rect l="l" t="t" r="r" b="b"/>
            <a:pathLst>
              <a:path w="34925" h="127000">
                <a:moveTo>
                  <a:pt x="34406" y="0"/>
                </a:moveTo>
                <a:lnTo>
                  <a:pt x="34406" y="25298"/>
                </a:lnTo>
              </a:path>
              <a:path w="34925" h="127000">
                <a:moveTo>
                  <a:pt x="34406" y="44525"/>
                </a:moveTo>
                <a:lnTo>
                  <a:pt x="34406" y="82980"/>
                </a:lnTo>
              </a:path>
              <a:path w="34925" h="127000">
                <a:moveTo>
                  <a:pt x="34406" y="101195"/>
                </a:moveTo>
                <a:lnTo>
                  <a:pt x="34406" y="126493"/>
                </a:lnTo>
                <a:lnTo>
                  <a:pt x="0" y="126493"/>
                </a:lnTo>
                <a:lnTo>
                  <a:pt x="0" y="101195"/>
                </a:lnTo>
              </a:path>
              <a:path w="34925" h="127000">
                <a:moveTo>
                  <a:pt x="0" y="82980"/>
                </a:moveTo>
                <a:lnTo>
                  <a:pt x="0" y="44525"/>
                </a:lnTo>
              </a:path>
              <a:path w="34925" h="127000">
                <a:moveTo>
                  <a:pt x="0" y="25298"/>
                </a:moveTo>
                <a:lnTo>
                  <a:pt x="0" y="0"/>
                </a:lnTo>
                <a:lnTo>
                  <a:pt x="344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921602" y="1511517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418" y="0"/>
                </a:moveTo>
                <a:lnTo>
                  <a:pt x="35418" y="25298"/>
                </a:lnTo>
              </a:path>
              <a:path w="35560" h="127000">
                <a:moveTo>
                  <a:pt x="35418" y="44525"/>
                </a:moveTo>
                <a:lnTo>
                  <a:pt x="35418" y="82980"/>
                </a:lnTo>
              </a:path>
              <a:path w="35560" h="127000">
                <a:moveTo>
                  <a:pt x="35418" y="101195"/>
                </a:moveTo>
                <a:lnTo>
                  <a:pt x="35418" y="126493"/>
                </a:lnTo>
                <a:lnTo>
                  <a:pt x="0" y="126493"/>
                </a:lnTo>
                <a:lnTo>
                  <a:pt x="0" y="101195"/>
                </a:lnTo>
              </a:path>
              <a:path w="35560" h="127000">
                <a:moveTo>
                  <a:pt x="0" y="82980"/>
                </a:moveTo>
                <a:lnTo>
                  <a:pt x="0" y="44525"/>
                </a:lnTo>
              </a:path>
              <a:path w="35560" h="127000">
                <a:moveTo>
                  <a:pt x="0" y="25298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56410" y="2484002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418" y="0"/>
                </a:moveTo>
                <a:lnTo>
                  <a:pt x="35418" y="25298"/>
                </a:lnTo>
              </a:path>
              <a:path w="35560" h="127000">
                <a:moveTo>
                  <a:pt x="35418" y="43513"/>
                </a:moveTo>
                <a:lnTo>
                  <a:pt x="35418" y="81968"/>
                </a:lnTo>
              </a:path>
              <a:path w="35560" h="127000">
                <a:moveTo>
                  <a:pt x="35418" y="101195"/>
                </a:moveTo>
                <a:lnTo>
                  <a:pt x="35418" y="126493"/>
                </a:lnTo>
                <a:lnTo>
                  <a:pt x="0" y="126493"/>
                </a:lnTo>
                <a:lnTo>
                  <a:pt x="0" y="101195"/>
                </a:lnTo>
              </a:path>
              <a:path w="35560" h="127000">
                <a:moveTo>
                  <a:pt x="0" y="81968"/>
                </a:moveTo>
                <a:lnTo>
                  <a:pt x="0" y="43513"/>
                </a:lnTo>
              </a:path>
              <a:path w="35560" h="127000">
                <a:moveTo>
                  <a:pt x="0" y="25298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206728" y="2484002"/>
            <a:ext cx="34925" cy="127000"/>
          </a:xfrm>
          <a:custGeom>
            <a:avLst/>
            <a:gdLst/>
            <a:ahLst/>
            <a:cxnLst/>
            <a:rect l="l" t="t" r="r" b="b"/>
            <a:pathLst>
              <a:path w="34925" h="127000">
                <a:moveTo>
                  <a:pt x="34406" y="0"/>
                </a:moveTo>
                <a:lnTo>
                  <a:pt x="34406" y="25298"/>
                </a:lnTo>
              </a:path>
              <a:path w="34925" h="127000">
                <a:moveTo>
                  <a:pt x="34406" y="43513"/>
                </a:moveTo>
                <a:lnTo>
                  <a:pt x="34406" y="81968"/>
                </a:lnTo>
              </a:path>
              <a:path w="34925" h="127000">
                <a:moveTo>
                  <a:pt x="34406" y="101195"/>
                </a:moveTo>
                <a:lnTo>
                  <a:pt x="34406" y="126493"/>
                </a:lnTo>
                <a:lnTo>
                  <a:pt x="0" y="126493"/>
                </a:lnTo>
                <a:lnTo>
                  <a:pt x="0" y="101195"/>
                </a:lnTo>
              </a:path>
              <a:path w="34925" h="127000">
                <a:moveTo>
                  <a:pt x="0" y="81968"/>
                </a:moveTo>
                <a:lnTo>
                  <a:pt x="0" y="43513"/>
                </a:lnTo>
              </a:path>
              <a:path w="34925" h="127000">
                <a:moveTo>
                  <a:pt x="0" y="25298"/>
                </a:moveTo>
                <a:lnTo>
                  <a:pt x="0" y="0"/>
                </a:lnTo>
                <a:lnTo>
                  <a:pt x="344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669190" y="2484002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418" y="0"/>
                </a:moveTo>
                <a:lnTo>
                  <a:pt x="35418" y="25298"/>
                </a:lnTo>
              </a:path>
              <a:path w="35560" h="127000">
                <a:moveTo>
                  <a:pt x="35418" y="43513"/>
                </a:moveTo>
                <a:lnTo>
                  <a:pt x="35418" y="81968"/>
                </a:lnTo>
              </a:path>
              <a:path w="35560" h="127000">
                <a:moveTo>
                  <a:pt x="35418" y="101195"/>
                </a:moveTo>
                <a:lnTo>
                  <a:pt x="35418" y="126493"/>
                </a:lnTo>
                <a:lnTo>
                  <a:pt x="0" y="126493"/>
                </a:lnTo>
                <a:lnTo>
                  <a:pt x="0" y="101195"/>
                </a:lnTo>
              </a:path>
              <a:path w="35560" h="127000">
                <a:moveTo>
                  <a:pt x="0" y="81968"/>
                </a:moveTo>
                <a:lnTo>
                  <a:pt x="0" y="43513"/>
                </a:lnTo>
              </a:path>
              <a:path w="35560" h="127000">
                <a:moveTo>
                  <a:pt x="0" y="25298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455092" y="2484002"/>
            <a:ext cx="34925" cy="127000"/>
          </a:xfrm>
          <a:custGeom>
            <a:avLst/>
            <a:gdLst/>
            <a:ahLst/>
            <a:cxnLst/>
            <a:rect l="l" t="t" r="r" b="b"/>
            <a:pathLst>
              <a:path w="34925" h="127000">
                <a:moveTo>
                  <a:pt x="34406" y="0"/>
                </a:moveTo>
                <a:lnTo>
                  <a:pt x="34406" y="25298"/>
                </a:lnTo>
              </a:path>
              <a:path w="34925" h="127000">
                <a:moveTo>
                  <a:pt x="34406" y="43513"/>
                </a:moveTo>
                <a:lnTo>
                  <a:pt x="34406" y="81968"/>
                </a:lnTo>
              </a:path>
              <a:path w="34925" h="127000">
                <a:moveTo>
                  <a:pt x="34406" y="101195"/>
                </a:moveTo>
                <a:lnTo>
                  <a:pt x="34406" y="126493"/>
                </a:lnTo>
                <a:lnTo>
                  <a:pt x="0" y="126493"/>
                </a:lnTo>
                <a:lnTo>
                  <a:pt x="0" y="101195"/>
                </a:lnTo>
              </a:path>
              <a:path w="34925" h="127000">
                <a:moveTo>
                  <a:pt x="0" y="81968"/>
                </a:moveTo>
                <a:lnTo>
                  <a:pt x="0" y="43513"/>
                </a:lnTo>
              </a:path>
              <a:path w="34925" h="127000">
                <a:moveTo>
                  <a:pt x="0" y="25298"/>
                </a:moveTo>
                <a:lnTo>
                  <a:pt x="0" y="0"/>
                </a:lnTo>
                <a:lnTo>
                  <a:pt x="344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921602" y="2484002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418" y="0"/>
                </a:moveTo>
                <a:lnTo>
                  <a:pt x="35418" y="25298"/>
                </a:lnTo>
              </a:path>
              <a:path w="35560" h="127000">
                <a:moveTo>
                  <a:pt x="35418" y="44525"/>
                </a:moveTo>
                <a:lnTo>
                  <a:pt x="35418" y="81968"/>
                </a:lnTo>
              </a:path>
              <a:path w="35560" h="127000">
                <a:moveTo>
                  <a:pt x="35418" y="101195"/>
                </a:moveTo>
                <a:lnTo>
                  <a:pt x="35418" y="126493"/>
                </a:lnTo>
                <a:lnTo>
                  <a:pt x="0" y="126493"/>
                </a:lnTo>
                <a:lnTo>
                  <a:pt x="0" y="101195"/>
                </a:lnTo>
              </a:path>
              <a:path w="35560" h="127000">
                <a:moveTo>
                  <a:pt x="0" y="81968"/>
                </a:moveTo>
                <a:lnTo>
                  <a:pt x="0" y="44525"/>
                </a:lnTo>
              </a:path>
              <a:path w="35560" h="127000">
                <a:moveTo>
                  <a:pt x="0" y="25298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6345609" y="2484002"/>
            <a:ext cx="34925" cy="127000"/>
          </a:xfrm>
          <a:custGeom>
            <a:avLst/>
            <a:gdLst/>
            <a:ahLst/>
            <a:cxnLst/>
            <a:rect l="l" t="t" r="r" b="b"/>
            <a:pathLst>
              <a:path w="34925" h="127000">
                <a:moveTo>
                  <a:pt x="34406" y="0"/>
                </a:moveTo>
                <a:lnTo>
                  <a:pt x="34406" y="25298"/>
                </a:lnTo>
              </a:path>
              <a:path w="34925" h="127000">
                <a:moveTo>
                  <a:pt x="34406" y="43513"/>
                </a:moveTo>
                <a:lnTo>
                  <a:pt x="34406" y="81968"/>
                </a:lnTo>
              </a:path>
              <a:path w="34925" h="127000">
                <a:moveTo>
                  <a:pt x="34406" y="101195"/>
                </a:moveTo>
                <a:lnTo>
                  <a:pt x="34406" y="126493"/>
                </a:lnTo>
                <a:lnTo>
                  <a:pt x="0" y="126493"/>
                </a:lnTo>
                <a:lnTo>
                  <a:pt x="0" y="101195"/>
                </a:lnTo>
              </a:path>
              <a:path w="34925" h="127000">
                <a:moveTo>
                  <a:pt x="0" y="81968"/>
                </a:moveTo>
                <a:lnTo>
                  <a:pt x="0" y="43513"/>
                </a:lnTo>
              </a:path>
              <a:path w="34925" h="127000">
                <a:moveTo>
                  <a:pt x="0" y="25298"/>
                </a:moveTo>
                <a:lnTo>
                  <a:pt x="0" y="0"/>
                </a:lnTo>
                <a:lnTo>
                  <a:pt x="344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345609" y="3101293"/>
            <a:ext cx="34925" cy="127000"/>
          </a:xfrm>
          <a:custGeom>
            <a:avLst/>
            <a:gdLst/>
            <a:ahLst/>
            <a:cxnLst/>
            <a:rect l="l" t="t" r="r" b="b"/>
            <a:pathLst>
              <a:path w="34925" h="127000">
                <a:moveTo>
                  <a:pt x="34406" y="0"/>
                </a:moveTo>
                <a:lnTo>
                  <a:pt x="34406" y="25298"/>
                </a:lnTo>
              </a:path>
              <a:path w="34925" h="127000">
                <a:moveTo>
                  <a:pt x="34406" y="43513"/>
                </a:moveTo>
                <a:lnTo>
                  <a:pt x="34406" y="81968"/>
                </a:lnTo>
              </a:path>
              <a:path w="34925" h="127000">
                <a:moveTo>
                  <a:pt x="34406" y="101195"/>
                </a:moveTo>
                <a:lnTo>
                  <a:pt x="34406" y="126493"/>
                </a:lnTo>
                <a:lnTo>
                  <a:pt x="0" y="126493"/>
                </a:lnTo>
                <a:lnTo>
                  <a:pt x="0" y="101195"/>
                </a:lnTo>
              </a:path>
              <a:path w="34925" h="127000">
                <a:moveTo>
                  <a:pt x="0" y="81968"/>
                </a:moveTo>
                <a:lnTo>
                  <a:pt x="0" y="43513"/>
                </a:lnTo>
              </a:path>
              <a:path w="34925" h="127000">
                <a:moveTo>
                  <a:pt x="0" y="25298"/>
                </a:moveTo>
                <a:lnTo>
                  <a:pt x="0" y="0"/>
                </a:lnTo>
                <a:lnTo>
                  <a:pt x="344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921602" y="3101293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418" y="0"/>
                </a:moveTo>
                <a:lnTo>
                  <a:pt x="35418" y="25298"/>
                </a:lnTo>
              </a:path>
              <a:path w="35560" h="127000">
                <a:moveTo>
                  <a:pt x="35418" y="43513"/>
                </a:moveTo>
                <a:lnTo>
                  <a:pt x="35418" y="81968"/>
                </a:lnTo>
              </a:path>
              <a:path w="35560" h="127000">
                <a:moveTo>
                  <a:pt x="35418" y="101195"/>
                </a:moveTo>
                <a:lnTo>
                  <a:pt x="35418" y="126493"/>
                </a:lnTo>
                <a:lnTo>
                  <a:pt x="0" y="126493"/>
                </a:lnTo>
                <a:lnTo>
                  <a:pt x="0" y="101195"/>
                </a:lnTo>
              </a:path>
              <a:path w="35560" h="127000">
                <a:moveTo>
                  <a:pt x="0" y="81968"/>
                </a:moveTo>
                <a:lnTo>
                  <a:pt x="0" y="43513"/>
                </a:lnTo>
              </a:path>
              <a:path w="35560" h="127000">
                <a:moveTo>
                  <a:pt x="0" y="25298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455092" y="3101293"/>
            <a:ext cx="34925" cy="127000"/>
          </a:xfrm>
          <a:custGeom>
            <a:avLst/>
            <a:gdLst/>
            <a:ahLst/>
            <a:cxnLst/>
            <a:rect l="l" t="t" r="r" b="b"/>
            <a:pathLst>
              <a:path w="34925" h="127000">
                <a:moveTo>
                  <a:pt x="34406" y="0"/>
                </a:moveTo>
                <a:lnTo>
                  <a:pt x="34406" y="25298"/>
                </a:lnTo>
              </a:path>
              <a:path w="34925" h="127000">
                <a:moveTo>
                  <a:pt x="34406" y="43513"/>
                </a:moveTo>
                <a:lnTo>
                  <a:pt x="34406" y="81968"/>
                </a:lnTo>
              </a:path>
              <a:path w="34925" h="127000">
                <a:moveTo>
                  <a:pt x="34406" y="101195"/>
                </a:moveTo>
                <a:lnTo>
                  <a:pt x="34406" y="126493"/>
                </a:lnTo>
                <a:lnTo>
                  <a:pt x="0" y="126493"/>
                </a:lnTo>
                <a:lnTo>
                  <a:pt x="0" y="101195"/>
                </a:lnTo>
              </a:path>
              <a:path w="34925" h="127000">
                <a:moveTo>
                  <a:pt x="0" y="81968"/>
                </a:moveTo>
                <a:lnTo>
                  <a:pt x="0" y="43513"/>
                </a:lnTo>
              </a:path>
              <a:path w="34925" h="127000">
                <a:moveTo>
                  <a:pt x="0" y="25298"/>
                </a:moveTo>
                <a:lnTo>
                  <a:pt x="0" y="0"/>
                </a:lnTo>
                <a:lnTo>
                  <a:pt x="344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393939" y="3209572"/>
            <a:ext cx="35560" cy="125730"/>
          </a:xfrm>
          <a:custGeom>
            <a:avLst/>
            <a:gdLst/>
            <a:ahLst/>
            <a:cxnLst/>
            <a:rect l="l" t="t" r="r" b="b"/>
            <a:pathLst>
              <a:path w="35560" h="125729">
                <a:moveTo>
                  <a:pt x="35418" y="0"/>
                </a:moveTo>
                <a:lnTo>
                  <a:pt x="35418" y="24286"/>
                </a:lnTo>
              </a:path>
              <a:path w="35560" h="125729">
                <a:moveTo>
                  <a:pt x="35418" y="43513"/>
                </a:moveTo>
                <a:lnTo>
                  <a:pt x="35418" y="81968"/>
                </a:lnTo>
              </a:path>
              <a:path w="35560" h="125729">
                <a:moveTo>
                  <a:pt x="35418" y="101195"/>
                </a:moveTo>
                <a:lnTo>
                  <a:pt x="35418" y="125481"/>
                </a:lnTo>
                <a:lnTo>
                  <a:pt x="0" y="125481"/>
                </a:lnTo>
                <a:lnTo>
                  <a:pt x="0" y="101195"/>
                </a:lnTo>
              </a:path>
              <a:path w="35560" h="125729">
                <a:moveTo>
                  <a:pt x="0" y="81968"/>
                </a:moveTo>
                <a:lnTo>
                  <a:pt x="0" y="43513"/>
                </a:lnTo>
              </a:path>
              <a:path w="35560" h="125729">
                <a:moveTo>
                  <a:pt x="0" y="24286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56410" y="3209572"/>
            <a:ext cx="35560" cy="125730"/>
          </a:xfrm>
          <a:custGeom>
            <a:avLst/>
            <a:gdLst/>
            <a:ahLst/>
            <a:cxnLst/>
            <a:rect l="l" t="t" r="r" b="b"/>
            <a:pathLst>
              <a:path w="35560" h="125729">
                <a:moveTo>
                  <a:pt x="35418" y="0"/>
                </a:moveTo>
                <a:lnTo>
                  <a:pt x="35418" y="24286"/>
                </a:lnTo>
              </a:path>
              <a:path w="35560" h="125729">
                <a:moveTo>
                  <a:pt x="35418" y="43513"/>
                </a:moveTo>
                <a:lnTo>
                  <a:pt x="35418" y="81968"/>
                </a:lnTo>
              </a:path>
              <a:path w="35560" h="125729">
                <a:moveTo>
                  <a:pt x="35418" y="101195"/>
                </a:moveTo>
                <a:lnTo>
                  <a:pt x="35418" y="125481"/>
                </a:lnTo>
                <a:lnTo>
                  <a:pt x="0" y="125481"/>
                </a:lnTo>
                <a:lnTo>
                  <a:pt x="0" y="101195"/>
                </a:lnTo>
              </a:path>
              <a:path w="35560" h="125729">
                <a:moveTo>
                  <a:pt x="0" y="81968"/>
                </a:moveTo>
                <a:lnTo>
                  <a:pt x="0" y="43513"/>
                </a:lnTo>
              </a:path>
              <a:path w="35560" h="125729">
                <a:moveTo>
                  <a:pt x="0" y="24286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602401" y="3913890"/>
            <a:ext cx="169545" cy="35560"/>
          </a:xfrm>
          <a:custGeom>
            <a:avLst/>
            <a:gdLst/>
            <a:ahLst/>
            <a:cxnLst/>
            <a:rect l="l" t="t" r="r" b="b"/>
            <a:pathLst>
              <a:path w="169544" h="35560">
                <a:moveTo>
                  <a:pt x="168995" y="0"/>
                </a:moveTo>
                <a:lnTo>
                  <a:pt x="168995" y="35418"/>
                </a:lnTo>
                <a:lnTo>
                  <a:pt x="122446" y="35418"/>
                </a:lnTo>
              </a:path>
              <a:path w="169544" h="35560">
                <a:moveTo>
                  <a:pt x="103219" y="35418"/>
                </a:moveTo>
                <a:lnTo>
                  <a:pt x="65776" y="35418"/>
                </a:lnTo>
              </a:path>
              <a:path w="169544" h="35560">
                <a:moveTo>
                  <a:pt x="46549" y="35418"/>
                </a:moveTo>
                <a:lnTo>
                  <a:pt x="0" y="35418"/>
                </a:lnTo>
                <a:lnTo>
                  <a:pt x="0" y="0"/>
                </a:lnTo>
                <a:lnTo>
                  <a:pt x="46549" y="0"/>
                </a:lnTo>
              </a:path>
              <a:path w="169544" h="35560">
                <a:moveTo>
                  <a:pt x="65776" y="0"/>
                </a:moveTo>
                <a:lnTo>
                  <a:pt x="103219" y="0"/>
                </a:lnTo>
              </a:path>
              <a:path w="169544" h="35560">
                <a:moveTo>
                  <a:pt x="122446" y="0"/>
                </a:moveTo>
                <a:lnTo>
                  <a:pt x="1689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999086" y="3913890"/>
            <a:ext cx="168275" cy="35560"/>
          </a:xfrm>
          <a:custGeom>
            <a:avLst/>
            <a:gdLst/>
            <a:ahLst/>
            <a:cxnLst/>
            <a:rect l="l" t="t" r="r" b="b"/>
            <a:pathLst>
              <a:path w="168275" h="35560">
                <a:moveTo>
                  <a:pt x="167983" y="0"/>
                </a:moveTo>
                <a:lnTo>
                  <a:pt x="167983" y="35418"/>
                </a:lnTo>
                <a:lnTo>
                  <a:pt x="122446" y="35418"/>
                </a:lnTo>
              </a:path>
              <a:path w="168275" h="35560">
                <a:moveTo>
                  <a:pt x="103219" y="35418"/>
                </a:moveTo>
                <a:lnTo>
                  <a:pt x="64764" y="35418"/>
                </a:lnTo>
              </a:path>
              <a:path w="168275" h="35560">
                <a:moveTo>
                  <a:pt x="45537" y="35418"/>
                </a:moveTo>
                <a:lnTo>
                  <a:pt x="0" y="35418"/>
                </a:lnTo>
                <a:lnTo>
                  <a:pt x="0" y="0"/>
                </a:lnTo>
                <a:lnTo>
                  <a:pt x="45537" y="0"/>
                </a:lnTo>
              </a:path>
              <a:path w="168275" h="35560">
                <a:moveTo>
                  <a:pt x="64764" y="0"/>
                </a:moveTo>
                <a:lnTo>
                  <a:pt x="103219" y="0"/>
                </a:lnTo>
              </a:path>
              <a:path w="168275" h="35560">
                <a:moveTo>
                  <a:pt x="122446" y="0"/>
                </a:moveTo>
                <a:lnTo>
                  <a:pt x="1679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991618" y="3697332"/>
            <a:ext cx="35560" cy="269240"/>
          </a:xfrm>
          <a:custGeom>
            <a:avLst/>
            <a:gdLst/>
            <a:ahLst/>
            <a:cxnLst/>
            <a:rect l="l" t="t" r="r" b="b"/>
            <a:pathLst>
              <a:path w="35560" h="269239">
                <a:moveTo>
                  <a:pt x="35418" y="0"/>
                </a:moveTo>
                <a:lnTo>
                  <a:pt x="35418" y="39466"/>
                </a:lnTo>
              </a:path>
              <a:path w="35560" h="269239">
                <a:moveTo>
                  <a:pt x="35418" y="58693"/>
                </a:moveTo>
                <a:lnTo>
                  <a:pt x="35418" y="96135"/>
                </a:lnTo>
              </a:path>
              <a:path w="35560" h="269239">
                <a:moveTo>
                  <a:pt x="35418" y="115362"/>
                </a:moveTo>
                <a:lnTo>
                  <a:pt x="35418" y="153816"/>
                </a:lnTo>
              </a:path>
              <a:path w="35560" h="269239">
                <a:moveTo>
                  <a:pt x="35418" y="173043"/>
                </a:moveTo>
                <a:lnTo>
                  <a:pt x="35418" y="210485"/>
                </a:lnTo>
              </a:path>
              <a:path w="35560" h="269239">
                <a:moveTo>
                  <a:pt x="35418" y="229712"/>
                </a:moveTo>
                <a:lnTo>
                  <a:pt x="35418" y="269179"/>
                </a:lnTo>
                <a:lnTo>
                  <a:pt x="0" y="269179"/>
                </a:lnTo>
                <a:lnTo>
                  <a:pt x="0" y="229712"/>
                </a:lnTo>
              </a:path>
              <a:path w="35560" h="269239">
                <a:moveTo>
                  <a:pt x="0" y="210485"/>
                </a:moveTo>
                <a:lnTo>
                  <a:pt x="0" y="173043"/>
                </a:lnTo>
              </a:path>
              <a:path w="35560" h="269239">
                <a:moveTo>
                  <a:pt x="0" y="153816"/>
                </a:moveTo>
                <a:lnTo>
                  <a:pt x="0" y="115362"/>
                </a:lnTo>
              </a:path>
              <a:path w="35560" h="269239">
                <a:moveTo>
                  <a:pt x="0" y="96135"/>
                </a:moveTo>
                <a:lnTo>
                  <a:pt x="0" y="58693"/>
                </a:lnTo>
              </a:path>
              <a:path w="35560" h="269239">
                <a:moveTo>
                  <a:pt x="0" y="39466"/>
                </a:moveTo>
                <a:lnTo>
                  <a:pt x="0" y="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921602" y="3795491"/>
            <a:ext cx="210820" cy="171450"/>
          </a:xfrm>
          <a:custGeom>
            <a:avLst/>
            <a:gdLst/>
            <a:ahLst/>
            <a:cxnLst/>
            <a:rect l="l" t="t" r="r" b="b"/>
            <a:pathLst>
              <a:path w="210820" h="171450">
                <a:moveTo>
                  <a:pt x="35418" y="0"/>
                </a:moveTo>
                <a:lnTo>
                  <a:pt x="35418" y="47561"/>
                </a:lnTo>
              </a:path>
              <a:path w="210820" h="171450">
                <a:moveTo>
                  <a:pt x="35418" y="66788"/>
                </a:moveTo>
                <a:lnTo>
                  <a:pt x="35418" y="104230"/>
                </a:lnTo>
              </a:path>
              <a:path w="210820" h="171450">
                <a:moveTo>
                  <a:pt x="35418" y="123458"/>
                </a:moveTo>
                <a:lnTo>
                  <a:pt x="35418" y="171019"/>
                </a:lnTo>
                <a:lnTo>
                  <a:pt x="0" y="171019"/>
                </a:lnTo>
                <a:lnTo>
                  <a:pt x="0" y="123458"/>
                </a:lnTo>
              </a:path>
              <a:path w="210820" h="171450">
                <a:moveTo>
                  <a:pt x="0" y="104230"/>
                </a:moveTo>
                <a:lnTo>
                  <a:pt x="0" y="66788"/>
                </a:lnTo>
              </a:path>
              <a:path w="210820" h="171450">
                <a:moveTo>
                  <a:pt x="0" y="47561"/>
                </a:moveTo>
                <a:lnTo>
                  <a:pt x="0" y="0"/>
                </a:lnTo>
                <a:lnTo>
                  <a:pt x="35418" y="0"/>
                </a:lnTo>
              </a:path>
              <a:path w="210820" h="171450">
                <a:moveTo>
                  <a:pt x="35418" y="135601"/>
                </a:moveTo>
                <a:lnTo>
                  <a:pt x="35418" y="171019"/>
                </a:lnTo>
                <a:lnTo>
                  <a:pt x="55657" y="171019"/>
                </a:lnTo>
              </a:path>
              <a:path w="210820" h="171450">
                <a:moveTo>
                  <a:pt x="74884" y="171019"/>
                </a:moveTo>
                <a:lnTo>
                  <a:pt x="113338" y="171019"/>
                </a:lnTo>
              </a:path>
              <a:path w="210820" h="171450">
                <a:moveTo>
                  <a:pt x="132565" y="171019"/>
                </a:moveTo>
                <a:lnTo>
                  <a:pt x="171019" y="171019"/>
                </a:lnTo>
              </a:path>
              <a:path w="210820" h="171450">
                <a:moveTo>
                  <a:pt x="189234" y="171019"/>
                </a:moveTo>
                <a:lnTo>
                  <a:pt x="210485" y="171019"/>
                </a:lnTo>
                <a:lnTo>
                  <a:pt x="210485" y="135601"/>
                </a:lnTo>
                <a:lnTo>
                  <a:pt x="189234" y="135601"/>
                </a:lnTo>
              </a:path>
              <a:path w="210820" h="171450">
                <a:moveTo>
                  <a:pt x="171019" y="135601"/>
                </a:moveTo>
                <a:lnTo>
                  <a:pt x="132565" y="135601"/>
                </a:lnTo>
              </a:path>
              <a:path w="210820" h="171450">
                <a:moveTo>
                  <a:pt x="113338" y="135601"/>
                </a:moveTo>
                <a:lnTo>
                  <a:pt x="74884" y="135601"/>
                </a:lnTo>
              </a:path>
              <a:path w="210820" h="171450">
                <a:moveTo>
                  <a:pt x="55657" y="135601"/>
                </a:moveTo>
                <a:lnTo>
                  <a:pt x="35418" y="1356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443769" y="3931093"/>
            <a:ext cx="210820" cy="35560"/>
          </a:xfrm>
          <a:custGeom>
            <a:avLst/>
            <a:gdLst/>
            <a:ahLst/>
            <a:cxnLst/>
            <a:rect l="l" t="t" r="r" b="b"/>
            <a:pathLst>
              <a:path w="210820" h="35560">
                <a:moveTo>
                  <a:pt x="210485" y="0"/>
                </a:moveTo>
                <a:lnTo>
                  <a:pt x="210485" y="35418"/>
                </a:lnTo>
                <a:lnTo>
                  <a:pt x="172031" y="35418"/>
                </a:lnTo>
              </a:path>
              <a:path w="210820" h="35560">
                <a:moveTo>
                  <a:pt x="152804" y="35418"/>
                </a:moveTo>
                <a:lnTo>
                  <a:pt x="114350" y="35418"/>
                </a:lnTo>
              </a:path>
              <a:path w="210820" h="35560">
                <a:moveTo>
                  <a:pt x="96135" y="35418"/>
                </a:moveTo>
                <a:lnTo>
                  <a:pt x="57681" y="35418"/>
                </a:lnTo>
              </a:path>
              <a:path w="210820" h="35560">
                <a:moveTo>
                  <a:pt x="38454" y="35418"/>
                </a:moveTo>
                <a:lnTo>
                  <a:pt x="0" y="35418"/>
                </a:lnTo>
                <a:lnTo>
                  <a:pt x="0" y="0"/>
                </a:lnTo>
                <a:lnTo>
                  <a:pt x="38454" y="0"/>
                </a:lnTo>
              </a:path>
              <a:path w="210820" h="35560">
                <a:moveTo>
                  <a:pt x="57681" y="0"/>
                </a:moveTo>
                <a:lnTo>
                  <a:pt x="96135" y="0"/>
                </a:lnTo>
              </a:path>
              <a:path w="210820" h="35560">
                <a:moveTo>
                  <a:pt x="114350" y="0"/>
                </a:moveTo>
                <a:lnTo>
                  <a:pt x="152804" y="0"/>
                </a:lnTo>
              </a:path>
              <a:path w="210820" h="35560">
                <a:moveTo>
                  <a:pt x="172031" y="0"/>
                </a:moveTo>
                <a:lnTo>
                  <a:pt x="21048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092429" y="3931093"/>
            <a:ext cx="210820" cy="35560"/>
          </a:xfrm>
          <a:custGeom>
            <a:avLst/>
            <a:gdLst/>
            <a:ahLst/>
            <a:cxnLst/>
            <a:rect l="l" t="t" r="r" b="b"/>
            <a:pathLst>
              <a:path w="210820" h="35560">
                <a:moveTo>
                  <a:pt x="210485" y="0"/>
                </a:moveTo>
                <a:lnTo>
                  <a:pt x="210485" y="35418"/>
                </a:lnTo>
                <a:lnTo>
                  <a:pt x="172031" y="35418"/>
                </a:lnTo>
              </a:path>
              <a:path w="210820" h="35560">
                <a:moveTo>
                  <a:pt x="153816" y="35418"/>
                </a:moveTo>
                <a:lnTo>
                  <a:pt x="115362" y="35418"/>
                </a:lnTo>
              </a:path>
              <a:path w="210820" h="35560">
                <a:moveTo>
                  <a:pt x="96135" y="35418"/>
                </a:moveTo>
                <a:lnTo>
                  <a:pt x="57681" y="35418"/>
                </a:lnTo>
              </a:path>
              <a:path w="210820" h="35560">
                <a:moveTo>
                  <a:pt x="38454" y="35418"/>
                </a:moveTo>
                <a:lnTo>
                  <a:pt x="0" y="35418"/>
                </a:lnTo>
                <a:lnTo>
                  <a:pt x="0" y="0"/>
                </a:lnTo>
                <a:lnTo>
                  <a:pt x="38454" y="0"/>
                </a:lnTo>
              </a:path>
              <a:path w="210820" h="35560">
                <a:moveTo>
                  <a:pt x="57681" y="0"/>
                </a:moveTo>
                <a:lnTo>
                  <a:pt x="96135" y="0"/>
                </a:lnTo>
              </a:path>
              <a:path w="210820" h="35560">
                <a:moveTo>
                  <a:pt x="115362" y="0"/>
                </a:moveTo>
                <a:lnTo>
                  <a:pt x="153816" y="0"/>
                </a:lnTo>
              </a:path>
              <a:path w="210820" h="35560">
                <a:moveTo>
                  <a:pt x="172031" y="0"/>
                </a:moveTo>
                <a:lnTo>
                  <a:pt x="21048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235255" y="3913890"/>
            <a:ext cx="168275" cy="35560"/>
          </a:xfrm>
          <a:custGeom>
            <a:avLst/>
            <a:gdLst/>
            <a:ahLst/>
            <a:cxnLst/>
            <a:rect l="l" t="t" r="r" b="b"/>
            <a:pathLst>
              <a:path w="168275" h="35560">
                <a:moveTo>
                  <a:pt x="0" y="0"/>
                </a:moveTo>
                <a:lnTo>
                  <a:pt x="0" y="35418"/>
                </a:lnTo>
                <a:lnTo>
                  <a:pt x="45537" y="35418"/>
                </a:lnTo>
              </a:path>
              <a:path w="168275" h="35560">
                <a:moveTo>
                  <a:pt x="64764" y="35418"/>
                </a:moveTo>
                <a:lnTo>
                  <a:pt x="103219" y="35418"/>
                </a:lnTo>
              </a:path>
              <a:path w="168275" h="35560">
                <a:moveTo>
                  <a:pt x="122446" y="35418"/>
                </a:moveTo>
                <a:lnTo>
                  <a:pt x="167983" y="35418"/>
                </a:lnTo>
                <a:lnTo>
                  <a:pt x="167983" y="0"/>
                </a:lnTo>
                <a:lnTo>
                  <a:pt x="122446" y="0"/>
                </a:lnTo>
              </a:path>
              <a:path w="168275" h="35560">
                <a:moveTo>
                  <a:pt x="103219" y="0"/>
                </a:moveTo>
                <a:lnTo>
                  <a:pt x="64764" y="0"/>
                </a:lnTo>
              </a:path>
              <a:path w="168275" h="35560">
                <a:moveTo>
                  <a:pt x="45537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56410" y="3913890"/>
            <a:ext cx="210820" cy="35560"/>
          </a:xfrm>
          <a:custGeom>
            <a:avLst/>
            <a:gdLst/>
            <a:ahLst/>
            <a:cxnLst/>
            <a:rect l="l" t="t" r="r" b="b"/>
            <a:pathLst>
              <a:path w="210819" h="35560">
                <a:moveTo>
                  <a:pt x="210485" y="0"/>
                </a:moveTo>
                <a:lnTo>
                  <a:pt x="210485" y="35418"/>
                </a:lnTo>
                <a:lnTo>
                  <a:pt x="172031" y="35418"/>
                </a:lnTo>
              </a:path>
              <a:path w="210819" h="35560">
                <a:moveTo>
                  <a:pt x="152804" y="35418"/>
                </a:moveTo>
                <a:lnTo>
                  <a:pt x="114350" y="35418"/>
                </a:lnTo>
              </a:path>
              <a:path w="210819" h="35560">
                <a:moveTo>
                  <a:pt x="95123" y="35418"/>
                </a:moveTo>
                <a:lnTo>
                  <a:pt x="57681" y="35418"/>
                </a:lnTo>
              </a:path>
              <a:path w="210819" h="35560">
                <a:moveTo>
                  <a:pt x="38454" y="35418"/>
                </a:moveTo>
                <a:lnTo>
                  <a:pt x="0" y="35418"/>
                </a:lnTo>
                <a:lnTo>
                  <a:pt x="0" y="0"/>
                </a:lnTo>
                <a:lnTo>
                  <a:pt x="38454" y="0"/>
                </a:lnTo>
              </a:path>
              <a:path w="210819" h="35560">
                <a:moveTo>
                  <a:pt x="57681" y="0"/>
                </a:moveTo>
                <a:lnTo>
                  <a:pt x="95123" y="0"/>
                </a:lnTo>
              </a:path>
              <a:path w="210819" h="35560">
                <a:moveTo>
                  <a:pt x="114350" y="0"/>
                </a:moveTo>
                <a:lnTo>
                  <a:pt x="152804" y="0"/>
                </a:lnTo>
              </a:path>
              <a:path w="210819" h="35560">
                <a:moveTo>
                  <a:pt x="172031" y="0"/>
                </a:moveTo>
                <a:lnTo>
                  <a:pt x="21048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061635" y="772793"/>
            <a:ext cx="35560" cy="154305"/>
          </a:xfrm>
          <a:custGeom>
            <a:avLst/>
            <a:gdLst/>
            <a:ahLst/>
            <a:cxnLst/>
            <a:rect l="l" t="t" r="r" b="b"/>
            <a:pathLst>
              <a:path w="35560" h="154305">
                <a:moveTo>
                  <a:pt x="35418" y="153816"/>
                </a:moveTo>
                <a:lnTo>
                  <a:pt x="35418" y="115362"/>
                </a:lnTo>
              </a:path>
              <a:path w="35560" h="154305">
                <a:moveTo>
                  <a:pt x="35418" y="96135"/>
                </a:moveTo>
                <a:lnTo>
                  <a:pt x="35418" y="57681"/>
                </a:lnTo>
              </a:path>
              <a:path w="35560" h="154305">
                <a:moveTo>
                  <a:pt x="35418" y="38454"/>
                </a:moveTo>
                <a:lnTo>
                  <a:pt x="35418" y="0"/>
                </a:lnTo>
                <a:lnTo>
                  <a:pt x="0" y="0"/>
                </a:lnTo>
                <a:lnTo>
                  <a:pt x="0" y="38454"/>
                </a:lnTo>
              </a:path>
              <a:path w="35560" h="154305">
                <a:moveTo>
                  <a:pt x="0" y="57681"/>
                </a:moveTo>
                <a:lnTo>
                  <a:pt x="0" y="96135"/>
                </a:lnTo>
              </a:path>
              <a:path w="35560" h="154305">
                <a:moveTo>
                  <a:pt x="0" y="115362"/>
                </a:moveTo>
                <a:lnTo>
                  <a:pt x="0" y="153816"/>
                </a:lnTo>
                <a:lnTo>
                  <a:pt x="35418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595125" y="772793"/>
            <a:ext cx="35560" cy="154305"/>
          </a:xfrm>
          <a:custGeom>
            <a:avLst/>
            <a:gdLst/>
            <a:ahLst/>
            <a:cxnLst/>
            <a:rect l="l" t="t" r="r" b="b"/>
            <a:pathLst>
              <a:path w="35560" h="154305">
                <a:moveTo>
                  <a:pt x="35418" y="153816"/>
                </a:moveTo>
                <a:lnTo>
                  <a:pt x="35418" y="115362"/>
                </a:lnTo>
              </a:path>
              <a:path w="35560" h="154305">
                <a:moveTo>
                  <a:pt x="35418" y="96135"/>
                </a:moveTo>
                <a:lnTo>
                  <a:pt x="35418" y="57681"/>
                </a:lnTo>
              </a:path>
              <a:path w="35560" h="154305">
                <a:moveTo>
                  <a:pt x="35418" y="38454"/>
                </a:moveTo>
                <a:lnTo>
                  <a:pt x="35418" y="0"/>
                </a:lnTo>
                <a:lnTo>
                  <a:pt x="0" y="0"/>
                </a:lnTo>
                <a:lnTo>
                  <a:pt x="0" y="38454"/>
                </a:lnTo>
              </a:path>
              <a:path w="35560" h="154305">
                <a:moveTo>
                  <a:pt x="0" y="57681"/>
                </a:moveTo>
                <a:lnTo>
                  <a:pt x="0" y="96135"/>
                </a:lnTo>
              </a:path>
              <a:path w="35560" h="154305">
                <a:moveTo>
                  <a:pt x="0" y="115362"/>
                </a:moveTo>
                <a:lnTo>
                  <a:pt x="0" y="153816"/>
                </a:lnTo>
                <a:lnTo>
                  <a:pt x="35418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132664" y="772793"/>
            <a:ext cx="34925" cy="154305"/>
          </a:xfrm>
          <a:custGeom>
            <a:avLst/>
            <a:gdLst/>
            <a:ahLst/>
            <a:cxnLst/>
            <a:rect l="l" t="t" r="r" b="b"/>
            <a:pathLst>
              <a:path w="34925" h="154305">
                <a:moveTo>
                  <a:pt x="34406" y="153816"/>
                </a:moveTo>
                <a:lnTo>
                  <a:pt x="34406" y="115362"/>
                </a:lnTo>
              </a:path>
              <a:path w="34925" h="154305">
                <a:moveTo>
                  <a:pt x="34406" y="96135"/>
                </a:moveTo>
                <a:lnTo>
                  <a:pt x="34406" y="57681"/>
                </a:lnTo>
              </a:path>
              <a:path w="34925" h="154305">
                <a:moveTo>
                  <a:pt x="34406" y="38454"/>
                </a:moveTo>
                <a:lnTo>
                  <a:pt x="34406" y="0"/>
                </a:lnTo>
                <a:lnTo>
                  <a:pt x="0" y="0"/>
                </a:lnTo>
                <a:lnTo>
                  <a:pt x="0" y="38454"/>
                </a:lnTo>
              </a:path>
              <a:path w="34925" h="154305">
                <a:moveTo>
                  <a:pt x="0" y="57681"/>
                </a:moveTo>
                <a:lnTo>
                  <a:pt x="0" y="96135"/>
                </a:lnTo>
              </a:path>
              <a:path w="34925" h="154305">
                <a:moveTo>
                  <a:pt x="0" y="115362"/>
                </a:moveTo>
                <a:lnTo>
                  <a:pt x="0" y="153816"/>
                </a:lnTo>
                <a:lnTo>
                  <a:pt x="34406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669190" y="772793"/>
            <a:ext cx="35560" cy="154305"/>
          </a:xfrm>
          <a:custGeom>
            <a:avLst/>
            <a:gdLst/>
            <a:ahLst/>
            <a:cxnLst/>
            <a:rect l="l" t="t" r="r" b="b"/>
            <a:pathLst>
              <a:path w="35560" h="154305">
                <a:moveTo>
                  <a:pt x="35418" y="153816"/>
                </a:moveTo>
                <a:lnTo>
                  <a:pt x="35418" y="115362"/>
                </a:lnTo>
              </a:path>
              <a:path w="35560" h="154305">
                <a:moveTo>
                  <a:pt x="35418" y="96135"/>
                </a:moveTo>
                <a:lnTo>
                  <a:pt x="35418" y="57681"/>
                </a:lnTo>
              </a:path>
              <a:path w="35560" h="154305">
                <a:moveTo>
                  <a:pt x="35418" y="38454"/>
                </a:moveTo>
                <a:lnTo>
                  <a:pt x="35418" y="0"/>
                </a:lnTo>
                <a:lnTo>
                  <a:pt x="0" y="0"/>
                </a:lnTo>
                <a:lnTo>
                  <a:pt x="0" y="38454"/>
                </a:lnTo>
              </a:path>
              <a:path w="35560" h="154305">
                <a:moveTo>
                  <a:pt x="0" y="57681"/>
                </a:moveTo>
                <a:lnTo>
                  <a:pt x="0" y="96135"/>
                </a:lnTo>
              </a:path>
              <a:path w="35560" h="154305">
                <a:moveTo>
                  <a:pt x="0" y="115362"/>
                </a:moveTo>
                <a:lnTo>
                  <a:pt x="0" y="153816"/>
                </a:lnTo>
                <a:lnTo>
                  <a:pt x="35418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206728" y="772793"/>
            <a:ext cx="34925" cy="154305"/>
          </a:xfrm>
          <a:custGeom>
            <a:avLst/>
            <a:gdLst/>
            <a:ahLst/>
            <a:cxnLst/>
            <a:rect l="l" t="t" r="r" b="b"/>
            <a:pathLst>
              <a:path w="34925" h="154305">
                <a:moveTo>
                  <a:pt x="34406" y="153816"/>
                </a:moveTo>
                <a:lnTo>
                  <a:pt x="34406" y="115362"/>
                </a:lnTo>
              </a:path>
              <a:path w="34925" h="154305">
                <a:moveTo>
                  <a:pt x="34406" y="96135"/>
                </a:moveTo>
                <a:lnTo>
                  <a:pt x="34406" y="57681"/>
                </a:lnTo>
              </a:path>
              <a:path w="34925" h="154305">
                <a:moveTo>
                  <a:pt x="34406" y="38454"/>
                </a:moveTo>
                <a:lnTo>
                  <a:pt x="34406" y="0"/>
                </a:lnTo>
                <a:lnTo>
                  <a:pt x="0" y="0"/>
                </a:lnTo>
                <a:lnTo>
                  <a:pt x="0" y="38454"/>
                </a:lnTo>
              </a:path>
              <a:path w="34925" h="154305">
                <a:moveTo>
                  <a:pt x="0" y="57681"/>
                </a:moveTo>
                <a:lnTo>
                  <a:pt x="0" y="96135"/>
                </a:lnTo>
              </a:path>
              <a:path w="34925" h="154305">
                <a:moveTo>
                  <a:pt x="0" y="115362"/>
                </a:moveTo>
                <a:lnTo>
                  <a:pt x="0" y="153816"/>
                </a:lnTo>
                <a:lnTo>
                  <a:pt x="34406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10872" y="772793"/>
            <a:ext cx="34925" cy="154305"/>
          </a:xfrm>
          <a:custGeom>
            <a:avLst/>
            <a:gdLst/>
            <a:ahLst/>
            <a:cxnLst/>
            <a:rect l="l" t="t" r="r" b="b"/>
            <a:pathLst>
              <a:path w="34925" h="154305">
                <a:moveTo>
                  <a:pt x="34406" y="153816"/>
                </a:moveTo>
                <a:lnTo>
                  <a:pt x="34406" y="115362"/>
                </a:lnTo>
              </a:path>
              <a:path w="34925" h="154305">
                <a:moveTo>
                  <a:pt x="34406" y="96135"/>
                </a:moveTo>
                <a:lnTo>
                  <a:pt x="34406" y="57681"/>
                </a:lnTo>
              </a:path>
              <a:path w="34925" h="154305">
                <a:moveTo>
                  <a:pt x="34406" y="38454"/>
                </a:moveTo>
                <a:lnTo>
                  <a:pt x="34406" y="0"/>
                </a:lnTo>
                <a:lnTo>
                  <a:pt x="0" y="0"/>
                </a:lnTo>
                <a:lnTo>
                  <a:pt x="0" y="38454"/>
                </a:lnTo>
              </a:path>
              <a:path w="34925" h="154305">
                <a:moveTo>
                  <a:pt x="0" y="57681"/>
                </a:moveTo>
                <a:lnTo>
                  <a:pt x="0" y="96135"/>
                </a:lnTo>
              </a:path>
              <a:path w="34925" h="154305">
                <a:moveTo>
                  <a:pt x="0" y="115362"/>
                </a:moveTo>
                <a:lnTo>
                  <a:pt x="0" y="153816"/>
                </a:lnTo>
                <a:lnTo>
                  <a:pt x="34406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4529156" y="772793"/>
            <a:ext cx="35560" cy="154305"/>
          </a:xfrm>
          <a:custGeom>
            <a:avLst/>
            <a:gdLst/>
            <a:ahLst/>
            <a:cxnLst/>
            <a:rect l="l" t="t" r="r" b="b"/>
            <a:pathLst>
              <a:path w="35560" h="154305">
                <a:moveTo>
                  <a:pt x="35418" y="153816"/>
                </a:moveTo>
                <a:lnTo>
                  <a:pt x="35418" y="115362"/>
                </a:lnTo>
              </a:path>
              <a:path w="35560" h="154305">
                <a:moveTo>
                  <a:pt x="35418" y="96135"/>
                </a:moveTo>
                <a:lnTo>
                  <a:pt x="35418" y="57681"/>
                </a:lnTo>
              </a:path>
              <a:path w="35560" h="154305">
                <a:moveTo>
                  <a:pt x="35418" y="38454"/>
                </a:moveTo>
                <a:lnTo>
                  <a:pt x="35418" y="0"/>
                </a:lnTo>
                <a:lnTo>
                  <a:pt x="0" y="0"/>
                </a:lnTo>
                <a:lnTo>
                  <a:pt x="0" y="38454"/>
                </a:lnTo>
              </a:path>
              <a:path w="35560" h="154305">
                <a:moveTo>
                  <a:pt x="0" y="57681"/>
                </a:moveTo>
                <a:lnTo>
                  <a:pt x="0" y="96135"/>
                </a:lnTo>
              </a:path>
              <a:path w="35560" h="154305">
                <a:moveTo>
                  <a:pt x="0" y="115362"/>
                </a:moveTo>
                <a:lnTo>
                  <a:pt x="0" y="153816"/>
                </a:lnTo>
                <a:lnTo>
                  <a:pt x="35418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991618" y="772793"/>
            <a:ext cx="35560" cy="154305"/>
          </a:xfrm>
          <a:custGeom>
            <a:avLst/>
            <a:gdLst/>
            <a:ahLst/>
            <a:cxnLst/>
            <a:rect l="l" t="t" r="r" b="b"/>
            <a:pathLst>
              <a:path w="35560" h="154305">
                <a:moveTo>
                  <a:pt x="35418" y="153816"/>
                </a:moveTo>
                <a:lnTo>
                  <a:pt x="35418" y="115362"/>
                </a:lnTo>
              </a:path>
              <a:path w="35560" h="154305">
                <a:moveTo>
                  <a:pt x="35418" y="96135"/>
                </a:moveTo>
                <a:lnTo>
                  <a:pt x="35418" y="57681"/>
                </a:lnTo>
              </a:path>
              <a:path w="35560" h="154305">
                <a:moveTo>
                  <a:pt x="35418" y="38454"/>
                </a:moveTo>
                <a:lnTo>
                  <a:pt x="35418" y="0"/>
                </a:lnTo>
                <a:lnTo>
                  <a:pt x="0" y="0"/>
                </a:lnTo>
                <a:lnTo>
                  <a:pt x="0" y="38454"/>
                </a:lnTo>
              </a:path>
              <a:path w="35560" h="154305">
                <a:moveTo>
                  <a:pt x="0" y="57681"/>
                </a:moveTo>
                <a:lnTo>
                  <a:pt x="0" y="96135"/>
                </a:lnTo>
              </a:path>
              <a:path w="35560" h="154305">
                <a:moveTo>
                  <a:pt x="0" y="115362"/>
                </a:moveTo>
                <a:lnTo>
                  <a:pt x="0" y="153816"/>
                </a:lnTo>
                <a:lnTo>
                  <a:pt x="35418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455092" y="772793"/>
            <a:ext cx="34925" cy="154305"/>
          </a:xfrm>
          <a:custGeom>
            <a:avLst/>
            <a:gdLst/>
            <a:ahLst/>
            <a:cxnLst/>
            <a:rect l="l" t="t" r="r" b="b"/>
            <a:pathLst>
              <a:path w="34925" h="154305">
                <a:moveTo>
                  <a:pt x="34406" y="153816"/>
                </a:moveTo>
                <a:lnTo>
                  <a:pt x="34406" y="115362"/>
                </a:lnTo>
              </a:path>
              <a:path w="34925" h="154305">
                <a:moveTo>
                  <a:pt x="34406" y="96135"/>
                </a:moveTo>
                <a:lnTo>
                  <a:pt x="34406" y="57681"/>
                </a:lnTo>
              </a:path>
              <a:path w="34925" h="154305">
                <a:moveTo>
                  <a:pt x="34406" y="38454"/>
                </a:moveTo>
                <a:lnTo>
                  <a:pt x="34406" y="0"/>
                </a:lnTo>
                <a:lnTo>
                  <a:pt x="0" y="0"/>
                </a:lnTo>
                <a:lnTo>
                  <a:pt x="0" y="38454"/>
                </a:lnTo>
              </a:path>
              <a:path w="34925" h="154305">
                <a:moveTo>
                  <a:pt x="0" y="57681"/>
                </a:moveTo>
                <a:lnTo>
                  <a:pt x="0" y="96135"/>
                </a:lnTo>
              </a:path>
              <a:path w="34925" h="154305">
                <a:moveTo>
                  <a:pt x="0" y="115362"/>
                </a:moveTo>
                <a:lnTo>
                  <a:pt x="0" y="153816"/>
                </a:lnTo>
                <a:lnTo>
                  <a:pt x="34406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268509" y="3966511"/>
            <a:ext cx="34925" cy="142875"/>
          </a:xfrm>
          <a:custGeom>
            <a:avLst/>
            <a:gdLst/>
            <a:ahLst/>
            <a:cxnLst/>
            <a:rect l="l" t="t" r="r" b="b"/>
            <a:pathLst>
              <a:path w="34925" h="142875">
                <a:moveTo>
                  <a:pt x="0" y="0"/>
                </a:moveTo>
                <a:lnTo>
                  <a:pt x="0" y="33394"/>
                </a:lnTo>
              </a:path>
              <a:path w="34925" h="142875">
                <a:moveTo>
                  <a:pt x="0" y="52621"/>
                </a:moveTo>
                <a:lnTo>
                  <a:pt x="0" y="91075"/>
                </a:lnTo>
              </a:path>
              <a:path w="34925" h="142875">
                <a:moveTo>
                  <a:pt x="0" y="109290"/>
                </a:moveTo>
                <a:lnTo>
                  <a:pt x="0" y="142685"/>
                </a:lnTo>
                <a:lnTo>
                  <a:pt x="34406" y="142685"/>
                </a:lnTo>
                <a:lnTo>
                  <a:pt x="34406" y="109290"/>
                </a:lnTo>
              </a:path>
              <a:path w="34925" h="142875">
                <a:moveTo>
                  <a:pt x="34406" y="91075"/>
                </a:moveTo>
                <a:lnTo>
                  <a:pt x="34406" y="52621"/>
                </a:lnTo>
              </a:path>
              <a:path w="34925" h="142875">
                <a:moveTo>
                  <a:pt x="34406" y="33394"/>
                </a:moveTo>
                <a:lnTo>
                  <a:pt x="3440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235255" y="3949308"/>
            <a:ext cx="35560" cy="160020"/>
          </a:xfrm>
          <a:custGeom>
            <a:avLst/>
            <a:gdLst/>
            <a:ahLst/>
            <a:cxnLst/>
            <a:rect l="l" t="t" r="r" b="b"/>
            <a:pathLst>
              <a:path w="35559" h="160020">
                <a:moveTo>
                  <a:pt x="0" y="0"/>
                </a:moveTo>
                <a:lnTo>
                  <a:pt x="0" y="41490"/>
                </a:lnTo>
              </a:path>
              <a:path w="35559" h="160020">
                <a:moveTo>
                  <a:pt x="0" y="60717"/>
                </a:moveTo>
                <a:lnTo>
                  <a:pt x="0" y="99171"/>
                </a:lnTo>
              </a:path>
              <a:path w="35559" h="160020">
                <a:moveTo>
                  <a:pt x="0" y="118398"/>
                </a:moveTo>
                <a:lnTo>
                  <a:pt x="0" y="159888"/>
                </a:lnTo>
                <a:lnTo>
                  <a:pt x="35418" y="159888"/>
                </a:lnTo>
                <a:lnTo>
                  <a:pt x="35418" y="118398"/>
                </a:lnTo>
              </a:path>
              <a:path w="35559" h="160020">
                <a:moveTo>
                  <a:pt x="35418" y="99171"/>
                </a:moveTo>
                <a:lnTo>
                  <a:pt x="35418" y="60717"/>
                </a:lnTo>
              </a:path>
              <a:path w="35559" h="160020">
                <a:moveTo>
                  <a:pt x="35418" y="41490"/>
                </a:moveTo>
                <a:lnTo>
                  <a:pt x="3541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0" name="object 500"/>
          <p:cNvGrpSpPr/>
          <p:nvPr/>
        </p:nvGrpSpPr>
        <p:grpSpPr>
          <a:xfrm>
            <a:off x="1267637" y="4071754"/>
            <a:ext cx="6003925" cy="40640"/>
            <a:chOff x="1267637" y="4071754"/>
            <a:chExt cx="6003925" cy="40640"/>
          </a:xfrm>
        </p:grpSpPr>
        <p:sp>
          <p:nvSpPr>
            <p:cNvPr id="501" name="object 501"/>
            <p:cNvSpPr/>
            <p:nvPr/>
          </p:nvSpPr>
          <p:spPr>
            <a:xfrm>
              <a:off x="7226007" y="4074790"/>
              <a:ext cx="42545" cy="34925"/>
            </a:xfrm>
            <a:custGeom>
              <a:avLst/>
              <a:gdLst/>
              <a:ahLst/>
              <a:cxnLst/>
              <a:rect l="l" t="t" r="r" b="b"/>
              <a:pathLst>
                <a:path w="42545" h="34925">
                  <a:moveTo>
                    <a:pt x="42501" y="0"/>
                  </a:moveTo>
                  <a:lnTo>
                    <a:pt x="42501" y="34406"/>
                  </a:ln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331390" y="4109196"/>
              <a:ext cx="5875655" cy="0"/>
            </a:xfrm>
            <a:custGeom>
              <a:avLst/>
              <a:gdLst/>
              <a:ahLst/>
              <a:cxnLst/>
              <a:rect l="l" t="t" r="r" b="b"/>
              <a:pathLst>
                <a:path w="5875655">
                  <a:moveTo>
                    <a:pt x="0" y="0"/>
                  </a:moveTo>
                  <a:lnTo>
                    <a:pt x="5875389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270673" y="4074790"/>
              <a:ext cx="42545" cy="34925"/>
            </a:xfrm>
            <a:custGeom>
              <a:avLst/>
              <a:gdLst/>
              <a:ahLst/>
              <a:cxnLst/>
              <a:rect l="l" t="t" r="r" b="b"/>
              <a:pathLst>
                <a:path w="42544" h="34925">
                  <a:moveTo>
                    <a:pt x="42501" y="34406"/>
                  </a:moveTo>
                  <a:lnTo>
                    <a:pt x="0" y="34406"/>
                  </a:lnTo>
                  <a:lnTo>
                    <a:pt x="0" y="0"/>
                  </a:lnTo>
                  <a:lnTo>
                    <a:pt x="425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331390" y="4074790"/>
              <a:ext cx="5937250" cy="0"/>
            </a:xfrm>
            <a:custGeom>
              <a:avLst/>
              <a:gdLst/>
              <a:ahLst/>
              <a:cxnLst/>
              <a:rect l="l" t="t" r="r" b="b"/>
              <a:pathLst>
                <a:path w="5937250">
                  <a:moveTo>
                    <a:pt x="0" y="0"/>
                  </a:moveTo>
                  <a:lnTo>
                    <a:pt x="5937118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5" name="object 505"/>
          <p:cNvGrpSpPr/>
          <p:nvPr/>
        </p:nvGrpSpPr>
        <p:grpSpPr>
          <a:xfrm>
            <a:off x="7265473" y="769757"/>
            <a:ext cx="40640" cy="3164840"/>
            <a:chOff x="7265473" y="769757"/>
            <a:chExt cx="40640" cy="3164840"/>
          </a:xfrm>
        </p:grpSpPr>
        <p:sp>
          <p:nvSpPr>
            <p:cNvPr id="506" name="object 506"/>
            <p:cNvSpPr/>
            <p:nvPr/>
          </p:nvSpPr>
          <p:spPr>
            <a:xfrm>
              <a:off x="7268509" y="816307"/>
              <a:ext cx="0" cy="3115310"/>
            </a:xfrm>
            <a:custGeom>
              <a:avLst/>
              <a:gdLst/>
              <a:ahLst/>
              <a:cxnLst/>
              <a:rect l="l" t="t" r="r" b="b"/>
              <a:pathLst>
                <a:path h="3115310">
                  <a:moveTo>
                    <a:pt x="0" y="0"/>
                  </a:moveTo>
                  <a:lnTo>
                    <a:pt x="0" y="311478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68509" y="772793"/>
              <a:ext cx="34925" cy="24765"/>
            </a:xfrm>
            <a:custGeom>
              <a:avLst/>
              <a:gdLst/>
              <a:ahLst/>
              <a:cxnLst/>
              <a:rect l="l" t="t" r="r" b="b"/>
              <a:pathLst>
                <a:path w="34925" h="24765">
                  <a:moveTo>
                    <a:pt x="0" y="24286"/>
                  </a:moveTo>
                  <a:lnTo>
                    <a:pt x="0" y="0"/>
                  </a:lnTo>
                  <a:lnTo>
                    <a:pt x="34406" y="0"/>
                  </a:lnTo>
                  <a:lnTo>
                    <a:pt x="34406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302915" y="816307"/>
              <a:ext cx="0" cy="3071495"/>
            </a:xfrm>
            <a:custGeom>
              <a:avLst/>
              <a:gdLst/>
              <a:ahLst/>
              <a:cxnLst/>
              <a:rect l="l" t="t" r="r" b="b"/>
              <a:pathLst>
                <a:path h="3071495">
                  <a:moveTo>
                    <a:pt x="0" y="0"/>
                  </a:moveTo>
                  <a:lnTo>
                    <a:pt x="0" y="307127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68509" y="3906806"/>
              <a:ext cx="34925" cy="24765"/>
            </a:xfrm>
            <a:custGeom>
              <a:avLst/>
              <a:gdLst/>
              <a:ahLst/>
              <a:cxnLst/>
              <a:rect l="l" t="t" r="r" b="b"/>
              <a:pathLst>
                <a:path w="34925" h="24764">
                  <a:moveTo>
                    <a:pt x="34406" y="0"/>
                  </a:moveTo>
                  <a:lnTo>
                    <a:pt x="34406" y="24286"/>
                  </a:ln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0" name="object 510"/>
          <p:cNvSpPr/>
          <p:nvPr/>
        </p:nvSpPr>
        <p:spPr>
          <a:xfrm>
            <a:off x="5489499" y="772793"/>
            <a:ext cx="432434" cy="34925"/>
          </a:xfrm>
          <a:custGeom>
            <a:avLst/>
            <a:gdLst/>
            <a:ahLst/>
            <a:cxnLst/>
            <a:rect l="l" t="t" r="r" b="b"/>
            <a:pathLst>
              <a:path w="432435" h="34925">
                <a:moveTo>
                  <a:pt x="0" y="34406"/>
                </a:moveTo>
                <a:lnTo>
                  <a:pt x="0" y="0"/>
                </a:lnTo>
                <a:lnTo>
                  <a:pt x="35418" y="0"/>
                </a:lnTo>
              </a:path>
              <a:path w="432435" h="34925">
                <a:moveTo>
                  <a:pt x="54645" y="0"/>
                </a:moveTo>
                <a:lnTo>
                  <a:pt x="92087" y="0"/>
                </a:lnTo>
              </a:path>
              <a:path w="432435" h="34925">
                <a:moveTo>
                  <a:pt x="111314" y="0"/>
                </a:moveTo>
                <a:lnTo>
                  <a:pt x="149768" y="0"/>
                </a:lnTo>
              </a:path>
              <a:path w="432435" h="34925">
                <a:moveTo>
                  <a:pt x="168995" y="0"/>
                </a:moveTo>
                <a:lnTo>
                  <a:pt x="206438" y="0"/>
                </a:lnTo>
              </a:path>
              <a:path w="432435" h="34925">
                <a:moveTo>
                  <a:pt x="225665" y="0"/>
                </a:moveTo>
                <a:lnTo>
                  <a:pt x="264119" y="0"/>
                </a:lnTo>
              </a:path>
              <a:path w="432435" h="34925">
                <a:moveTo>
                  <a:pt x="283346" y="0"/>
                </a:moveTo>
                <a:lnTo>
                  <a:pt x="320788" y="0"/>
                </a:lnTo>
              </a:path>
              <a:path w="432435" h="34925">
                <a:moveTo>
                  <a:pt x="340015" y="0"/>
                </a:moveTo>
                <a:lnTo>
                  <a:pt x="378469" y="0"/>
                </a:lnTo>
              </a:path>
              <a:path w="432435" h="34925">
                <a:moveTo>
                  <a:pt x="397696" y="0"/>
                </a:moveTo>
                <a:lnTo>
                  <a:pt x="432103" y="0"/>
                </a:lnTo>
                <a:lnTo>
                  <a:pt x="432103" y="34406"/>
                </a:lnTo>
                <a:lnTo>
                  <a:pt x="397696" y="34406"/>
                </a:lnTo>
              </a:path>
              <a:path w="432435" h="34925">
                <a:moveTo>
                  <a:pt x="378469" y="34406"/>
                </a:moveTo>
                <a:lnTo>
                  <a:pt x="340015" y="34406"/>
                </a:lnTo>
              </a:path>
              <a:path w="432435" h="34925">
                <a:moveTo>
                  <a:pt x="320788" y="34406"/>
                </a:moveTo>
                <a:lnTo>
                  <a:pt x="283346" y="34406"/>
                </a:lnTo>
              </a:path>
              <a:path w="432435" h="34925">
                <a:moveTo>
                  <a:pt x="264119" y="34406"/>
                </a:moveTo>
                <a:lnTo>
                  <a:pt x="225665" y="34406"/>
                </a:lnTo>
              </a:path>
              <a:path w="432435" h="34925">
                <a:moveTo>
                  <a:pt x="206438" y="34406"/>
                </a:moveTo>
                <a:lnTo>
                  <a:pt x="168995" y="34406"/>
                </a:lnTo>
              </a:path>
              <a:path w="432435" h="34925">
                <a:moveTo>
                  <a:pt x="149768" y="34406"/>
                </a:moveTo>
                <a:lnTo>
                  <a:pt x="111314" y="34406"/>
                </a:lnTo>
              </a:path>
              <a:path w="432435" h="34925">
                <a:moveTo>
                  <a:pt x="92087" y="34406"/>
                </a:moveTo>
                <a:lnTo>
                  <a:pt x="54645" y="34406"/>
                </a:lnTo>
              </a:path>
              <a:path w="432435" h="34925">
                <a:moveTo>
                  <a:pt x="35418" y="34406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027036" y="772793"/>
            <a:ext cx="428625" cy="34925"/>
          </a:xfrm>
          <a:custGeom>
            <a:avLst/>
            <a:gdLst/>
            <a:ahLst/>
            <a:cxnLst/>
            <a:rect l="l" t="t" r="r" b="b"/>
            <a:pathLst>
              <a:path w="428625" h="34925">
                <a:moveTo>
                  <a:pt x="0" y="34406"/>
                </a:moveTo>
                <a:lnTo>
                  <a:pt x="0" y="0"/>
                </a:lnTo>
                <a:lnTo>
                  <a:pt x="32382" y="0"/>
                </a:lnTo>
              </a:path>
              <a:path w="428625" h="34925">
                <a:moveTo>
                  <a:pt x="51609" y="0"/>
                </a:moveTo>
                <a:lnTo>
                  <a:pt x="90063" y="0"/>
                </a:lnTo>
              </a:path>
              <a:path w="428625" h="34925">
                <a:moveTo>
                  <a:pt x="109290" y="0"/>
                </a:moveTo>
                <a:lnTo>
                  <a:pt x="146732" y="0"/>
                </a:lnTo>
              </a:path>
              <a:path w="428625" h="34925">
                <a:moveTo>
                  <a:pt x="165960" y="0"/>
                </a:moveTo>
                <a:lnTo>
                  <a:pt x="204414" y="0"/>
                </a:lnTo>
              </a:path>
              <a:path w="428625" h="34925">
                <a:moveTo>
                  <a:pt x="223641" y="0"/>
                </a:moveTo>
                <a:lnTo>
                  <a:pt x="261083" y="0"/>
                </a:lnTo>
              </a:path>
              <a:path w="428625" h="34925">
                <a:moveTo>
                  <a:pt x="280310" y="0"/>
                </a:moveTo>
                <a:lnTo>
                  <a:pt x="318764" y="0"/>
                </a:lnTo>
              </a:path>
              <a:path w="428625" h="34925">
                <a:moveTo>
                  <a:pt x="337991" y="0"/>
                </a:moveTo>
                <a:lnTo>
                  <a:pt x="376445" y="0"/>
                </a:lnTo>
              </a:path>
              <a:path w="428625" h="34925">
                <a:moveTo>
                  <a:pt x="394661" y="0"/>
                </a:moveTo>
                <a:lnTo>
                  <a:pt x="428055" y="0"/>
                </a:lnTo>
                <a:lnTo>
                  <a:pt x="428055" y="34406"/>
                </a:lnTo>
                <a:lnTo>
                  <a:pt x="394661" y="34406"/>
                </a:lnTo>
              </a:path>
              <a:path w="428625" h="34925">
                <a:moveTo>
                  <a:pt x="376445" y="34406"/>
                </a:moveTo>
                <a:lnTo>
                  <a:pt x="337991" y="34406"/>
                </a:lnTo>
              </a:path>
              <a:path w="428625" h="34925">
                <a:moveTo>
                  <a:pt x="318764" y="34406"/>
                </a:moveTo>
                <a:lnTo>
                  <a:pt x="280310" y="34406"/>
                </a:lnTo>
              </a:path>
              <a:path w="428625" h="34925">
                <a:moveTo>
                  <a:pt x="261083" y="34406"/>
                </a:moveTo>
                <a:lnTo>
                  <a:pt x="223641" y="34406"/>
                </a:lnTo>
              </a:path>
              <a:path w="428625" h="34925">
                <a:moveTo>
                  <a:pt x="204414" y="34406"/>
                </a:moveTo>
                <a:lnTo>
                  <a:pt x="165960" y="34406"/>
                </a:lnTo>
              </a:path>
              <a:path w="428625" h="34925">
                <a:moveTo>
                  <a:pt x="146732" y="34406"/>
                </a:moveTo>
                <a:lnTo>
                  <a:pt x="109290" y="34406"/>
                </a:lnTo>
              </a:path>
              <a:path w="428625" h="34925">
                <a:moveTo>
                  <a:pt x="90063" y="34406"/>
                </a:moveTo>
                <a:lnTo>
                  <a:pt x="51609" y="34406"/>
                </a:lnTo>
              </a:path>
              <a:path w="428625" h="34925">
                <a:moveTo>
                  <a:pt x="32382" y="34406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564575" y="772793"/>
            <a:ext cx="427355" cy="34925"/>
          </a:xfrm>
          <a:custGeom>
            <a:avLst/>
            <a:gdLst/>
            <a:ahLst/>
            <a:cxnLst/>
            <a:rect l="l" t="t" r="r" b="b"/>
            <a:pathLst>
              <a:path w="427354" h="34925">
                <a:moveTo>
                  <a:pt x="0" y="34406"/>
                </a:moveTo>
                <a:lnTo>
                  <a:pt x="0" y="0"/>
                </a:lnTo>
                <a:lnTo>
                  <a:pt x="32382" y="0"/>
                </a:lnTo>
              </a:path>
              <a:path w="427354" h="34925">
                <a:moveTo>
                  <a:pt x="51609" y="0"/>
                </a:moveTo>
                <a:lnTo>
                  <a:pt x="89051" y="0"/>
                </a:lnTo>
              </a:path>
              <a:path w="427354" h="34925">
                <a:moveTo>
                  <a:pt x="108278" y="0"/>
                </a:moveTo>
                <a:lnTo>
                  <a:pt x="146732" y="0"/>
                </a:lnTo>
              </a:path>
              <a:path w="427354" h="34925">
                <a:moveTo>
                  <a:pt x="165960" y="0"/>
                </a:moveTo>
                <a:lnTo>
                  <a:pt x="204414" y="0"/>
                </a:lnTo>
              </a:path>
              <a:path w="427354" h="34925">
                <a:moveTo>
                  <a:pt x="222629" y="0"/>
                </a:moveTo>
                <a:lnTo>
                  <a:pt x="261083" y="0"/>
                </a:lnTo>
              </a:path>
              <a:path w="427354" h="34925">
                <a:moveTo>
                  <a:pt x="280310" y="0"/>
                </a:moveTo>
                <a:lnTo>
                  <a:pt x="318764" y="0"/>
                </a:lnTo>
              </a:path>
              <a:path w="427354" h="34925">
                <a:moveTo>
                  <a:pt x="336979" y="0"/>
                </a:moveTo>
                <a:lnTo>
                  <a:pt x="375433" y="0"/>
                </a:lnTo>
              </a:path>
              <a:path w="427354" h="34925">
                <a:moveTo>
                  <a:pt x="394661" y="0"/>
                </a:moveTo>
                <a:lnTo>
                  <a:pt x="427043" y="0"/>
                </a:lnTo>
                <a:lnTo>
                  <a:pt x="427043" y="34406"/>
                </a:lnTo>
                <a:lnTo>
                  <a:pt x="394661" y="34406"/>
                </a:lnTo>
              </a:path>
              <a:path w="427354" h="34925">
                <a:moveTo>
                  <a:pt x="375433" y="34406"/>
                </a:moveTo>
                <a:lnTo>
                  <a:pt x="336979" y="34406"/>
                </a:lnTo>
              </a:path>
              <a:path w="427354" h="34925">
                <a:moveTo>
                  <a:pt x="318764" y="34406"/>
                </a:moveTo>
                <a:lnTo>
                  <a:pt x="280310" y="34406"/>
                </a:lnTo>
              </a:path>
              <a:path w="427354" h="34925">
                <a:moveTo>
                  <a:pt x="261083" y="34406"/>
                </a:moveTo>
                <a:lnTo>
                  <a:pt x="222629" y="34406"/>
                </a:lnTo>
              </a:path>
              <a:path w="427354" h="34925">
                <a:moveTo>
                  <a:pt x="204414" y="34406"/>
                </a:moveTo>
                <a:lnTo>
                  <a:pt x="165960" y="34406"/>
                </a:lnTo>
              </a:path>
              <a:path w="427354" h="34925">
                <a:moveTo>
                  <a:pt x="146732" y="34406"/>
                </a:moveTo>
                <a:lnTo>
                  <a:pt x="108278" y="34406"/>
                </a:lnTo>
              </a:path>
              <a:path w="427354" h="34925">
                <a:moveTo>
                  <a:pt x="89051" y="34406"/>
                </a:moveTo>
                <a:lnTo>
                  <a:pt x="51609" y="34406"/>
                </a:lnTo>
              </a:path>
              <a:path w="427354" h="34925">
                <a:moveTo>
                  <a:pt x="32382" y="34406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921602" y="772793"/>
            <a:ext cx="35560" cy="154305"/>
          </a:xfrm>
          <a:custGeom>
            <a:avLst/>
            <a:gdLst/>
            <a:ahLst/>
            <a:cxnLst/>
            <a:rect l="l" t="t" r="r" b="b"/>
            <a:pathLst>
              <a:path w="35560" h="154305">
                <a:moveTo>
                  <a:pt x="35418" y="153816"/>
                </a:moveTo>
                <a:lnTo>
                  <a:pt x="35418" y="115362"/>
                </a:lnTo>
              </a:path>
              <a:path w="35560" h="154305">
                <a:moveTo>
                  <a:pt x="35418" y="96135"/>
                </a:moveTo>
                <a:lnTo>
                  <a:pt x="35418" y="57681"/>
                </a:lnTo>
              </a:path>
              <a:path w="35560" h="154305">
                <a:moveTo>
                  <a:pt x="35418" y="38454"/>
                </a:moveTo>
                <a:lnTo>
                  <a:pt x="35418" y="0"/>
                </a:lnTo>
                <a:lnTo>
                  <a:pt x="0" y="0"/>
                </a:lnTo>
                <a:lnTo>
                  <a:pt x="0" y="38454"/>
                </a:lnTo>
              </a:path>
              <a:path w="35560" h="154305">
                <a:moveTo>
                  <a:pt x="0" y="57681"/>
                </a:moveTo>
                <a:lnTo>
                  <a:pt x="0" y="96135"/>
                </a:lnTo>
              </a:path>
              <a:path w="35560" h="154305">
                <a:moveTo>
                  <a:pt x="0" y="115362"/>
                </a:moveTo>
                <a:lnTo>
                  <a:pt x="0" y="153816"/>
                </a:lnTo>
                <a:lnTo>
                  <a:pt x="35418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4" name="object 514"/>
          <p:cNvGrpSpPr/>
          <p:nvPr/>
        </p:nvGrpSpPr>
        <p:grpSpPr>
          <a:xfrm>
            <a:off x="5953984" y="769757"/>
            <a:ext cx="1317625" cy="40640"/>
            <a:chOff x="5953984" y="769757"/>
            <a:chExt cx="1317625" cy="40640"/>
          </a:xfrm>
        </p:grpSpPr>
        <p:sp>
          <p:nvSpPr>
            <p:cNvPr id="515" name="object 515"/>
            <p:cNvSpPr/>
            <p:nvPr/>
          </p:nvSpPr>
          <p:spPr>
            <a:xfrm>
              <a:off x="7222971" y="772793"/>
              <a:ext cx="45720" cy="34925"/>
            </a:xfrm>
            <a:custGeom>
              <a:avLst/>
              <a:gdLst/>
              <a:ahLst/>
              <a:cxnLst/>
              <a:rect l="l" t="t" r="r" b="b"/>
              <a:pathLst>
                <a:path w="45720" h="34925">
                  <a:moveTo>
                    <a:pt x="45537" y="0"/>
                  </a:moveTo>
                  <a:lnTo>
                    <a:pt x="45537" y="34406"/>
                  </a:ln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6020773" y="807199"/>
              <a:ext cx="1183005" cy="0"/>
            </a:xfrm>
            <a:custGeom>
              <a:avLst/>
              <a:gdLst/>
              <a:ahLst/>
              <a:cxnLst/>
              <a:rect l="l" t="t" r="r" b="b"/>
              <a:pathLst>
                <a:path w="1183004">
                  <a:moveTo>
                    <a:pt x="0" y="0"/>
                  </a:moveTo>
                  <a:lnTo>
                    <a:pt x="1182971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5957020" y="772793"/>
              <a:ext cx="45720" cy="34925"/>
            </a:xfrm>
            <a:custGeom>
              <a:avLst/>
              <a:gdLst/>
              <a:ahLst/>
              <a:cxnLst/>
              <a:rect l="l" t="t" r="r" b="b"/>
              <a:pathLst>
                <a:path w="45720" h="34925">
                  <a:moveTo>
                    <a:pt x="45537" y="34406"/>
                  </a:moveTo>
                  <a:lnTo>
                    <a:pt x="0" y="34406"/>
                  </a:lnTo>
                  <a:lnTo>
                    <a:pt x="0" y="0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6020773" y="772793"/>
              <a:ext cx="1247775" cy="0"/>
            </a:xfrm>
            <a:custGeom>
              <a:avLst/>
              <a:gdLst/>
              <a:ahLst/>
              <a:cxnLst/>
              <a:rect l="l" t="t" r="r" b="b"/>
              <a:pathLst>
                <a:path w="1247775">
                  <a:moveTo>
                    <a:pt x="0" y="0"/>
                  </a:moveTo>
                  <a:lnTo>
                    <a:pt x="1247736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9" name="object 519"/>
          <p:cNvSpPr/>
          <p:nvPr/>
        </p:nvSpPr>
        <p:spPr>
          <a:xfrm>
            <a:off x="4097053" y="772793"/>
            <a:ext cx="432434" cy="34925"/>
          </a:xfrm>
          <a:custGeom>
            <a:avLst/>
            <a:gdLst/>
            <a:ahLst/>
            <a:cxnLst/>
            <a:rect l="l" t="t" r="r" b="b"/>
            <a:pathLst>
              <a:path w="432435" h="34925">
                <a:moveTo>
                  <a:pt x="0" y="0"/>
                </a:moveTo>
                <a:lnTo>
                  <a:pt x="0" y="34406"/>
                </a:lnTo>
                <a:lnTo>
                  <a:pt x="34406" y="34406"/>
                </a:lnTo>
              </a:path>
              <a:path w="432435" h="34925">
                <a:moveTo>
                  <a:pt x="53633" y="34406"/>
                </a:moveTo>
                <a:lnTo>
                  <a:pt x="92087" y="34406"/>
                </a:lnTo>
              </a:path>
              <a:path w="432435" h="34925">
                <a:moveTo>
                  <a:pt x="111314" y="34406"/>
                </a:moveTo>
                <a:lnTo>
                  <a:pt x="149768" y="34406"/>
                </a:lnTo>
              </a:path>
              <a:path w="432435" h="34925">
                <a:moveTo>
                  <a:pt x="167983" y="34406"/>
                </a:moveTo>
                <a:lnTo>
                  <a:pt x="206438" y="34406"/>
                </a:lnTo>
              </a:path>
              <a:path w="432435" h="34925">
                <a:moveTo>
                  <a:pt x="225665" y="34406"/>
                </a:moveTo>
                <a:lnTo>
                  <a:pt x="264119" y="34406"/>
                </a:lnTo>
              </a:path>
              <a:path w="432435" h="34925">
                <a:moveTo>
                  <a:pt x="282334" y="34406"/>
                </a:moveTo>
                <a:lnTo>
                  <a:pt x="320788" y="34406"/>
                </a:lnTo>
              </a:path>
              <a:path w="432435" h="34925">
                <a:moveTo>
                  <a:pt x="340015" y="34406"/>
                </a:moveTo>
                <a:lnTo>
                  <a:pt x="378469" y="34406"/>
                </a:lnTo>
              </a:path>
              <a:path w="432435" h="34925">
                <a:moveTo>
                  <a:pt x="397696" y="34406"/>
                </a:moveTo>
                <a:lnTo>
                  <a:pt x="432103" y="34406"/>
                </a:lnTo>
                <a:lnTo>
                  <a:pt x="432103" y="0"/>
                </a:lnTo>
                <a:lnTo>
                  <a:pt x="397696" y="0"/>
                </a:lnTo>
              </a:path>
              <a:path w="432435" h="34925">
                <a:moveTo>
                  <a:pt x="378469" y="0"/>
                </a:moveTo>
                <a:lnTo>
                  <a:pt x="340015" y="0"/>
                </a:lnTo>
              </a:path>
              <a:path w="432435" h="34925">
                <a:moveTo>
                  <a:pt x="320788" y="0"/>
                </a:moveTo>
                <a:lnTo>
                  <a:pt x="282334" y="0"/>
                </a:lnTo>
              </a:path>
              <a:path w="432435" h="34925">
                <a:moveTo>
                  <a:pt x="264119" y="0"/>
                </a:moveTo>
                <a:lnTo>
                  <a:pt x="225665" y="0"/>
                </a:lnTo>
              </a:path>
              <a:path w="432435" h="34925">
                <a:moveTo>
                  <a:pt x="206438" y="0"/>
                </a:moveTo>
                <a:lnTo>
                  <a:pt x="167983" y="0"/>
                </a:lnTo>
              </a:path>
              <a:path w="432435" h="34925">
                <a:moveTo>
                  <a:pt x="149768" y="0"/>
                </a:moveTo>
                <a:lnTo>
                  <a:pt x="111314" y="0"/>
                </a:lnTo>
              </a:path>
              <a:path w="432435" h="34925">
                <a:moveTo>
                  <a:pt x="92087" y="0"/>
                </a:moveTo>
                <a:lnTo>
                  <a:pt x="53633" y="0"/>
                </a:lnTo>
              </a:path>
              <a:path w="432435" h="34925">
                <a:moveTo>
                  <a:pt x="34406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3630544" y="772793"/>
            <a:ext cx="431165" cy="34925"/>
          </a:xfrm>
          <a:custGeom>
            <a:avLst/>
            <a:gdLst/>
            <a:ahLst/>
            <a:cxnLst/>
            <a:rect l="l" t="t" r="r" b="b"/>
            <a:pathLst>
              <a:path w="431164" h="3492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431164" h="34925">
                <a:moveTo>
                  <a:pt x="53633" y="0"/>
                </a:moveTo>
                <a:lnTo>
                  <a:pt x="91075" y="0"/>
                </a:lnTo>
              </a:path>
              <a:path w="431164" h="34925">
                <a:moveTo>
                  <a:pt x="110302" y="0"/>
                </a:moveTo>
                <a:lnTo>
                  <a:pt x="148756" y="0"/>
                </a:lnTo>
              </a:path>
              <a:path w="431164" h="34925">
                <a:moveTo>
                  <a:pt x="167983" y="0"/>
                </a:moveTo>
                <a:lnTo>
                  <a:pt x="206438" y="0"/>
                </a:lnTo>
              </a:path>
              <a:path w="431164" h="34925">
                <a:moveTo>
                  <a:pt x="224653" y="0"/>
                </a:moveTo>
                <a:lnTo>
                  <a:pt x="263107" y="0"/>
                </a:lnTo>
              </a:path>
              <a:path w="431164" h="34925">
                <a:moveTo>
                  <a:pt x="282334" y="0"/>
                </a:moveTo>
                <a:lnTo>
                  <a:pt x="320788" y="0"/>
                </a:lnTo>
              </a:path>
              <a:path w="431164" h="34925">
                <a:moveTo>
                  <a:pt x="339003" y="0"/>
                </a:moveTo>
                <a:lnTo>
                  <a:pt x="377457" y="0"/>
                </a:lnTo>
              </a:path>
              <a:path w="431164" h="34925">
                <a:moveTo>
                  <a:pt x="396684" y="0"/>
                </a:moveTo>
                <a:lnTo>
                  <a:pt x="431091" y="0"/>
                </a:lnTo>
                <a:lnTo>
                  <a:pt x="431091" y="34406"/>
                </a:lnTo>
                <a:lnTo>
                  <a:pt x="396684" y="34406"/>
                </a:lnTo>
              </a:path>
              <a:path w="431164" h="34925">
                <a:moveTo>
                  <a:pt x="377457" y="34406"/>
                </a:moveTo>
                <a:lnTo>
                  <a:pt x="339003" y="34406"/>
                </a:lnTo>
              </a:path>
              <a:path w="431164" h="34925">
                <a:moveTo>
                  <a:pt x="320788" y="34406"/>
                </a:moveTo>
                <a:lnTo>
                  <a:pt x="282334" y="34406"/>
                </a:lnTo>
              </a:path>
              <a:path w="431164" h="34925">
                <a:moveTo>
                  <a:pt x="263107" y="34406"/>
                </a:moveTo>
                <a:lnTo>
                  <a:pt x="224653" y="34406"/>
                </a:lnTo>
              </a:path>
              <a:path w="431164" h="34925">
                <a:moveTo>
                  <a:pt x="206438" y="34406"/>
                </a:moveTo>
                <a:lnTo>
                  <a:pt x="167983" y="34406"/>
                </a:lnTo>
              </a:path>
              <a:path w="431164" h="34925">
                <a:moveTo>
                  <a:pt x="148756" y="34406"/>
                </a:moveTo>
                <a:lnTo>
                  <a:pt x="110302" y="34406"/>
                </a:lnTo>
              </a:path>
              <a:path w="431164" h="34925">
                <a:moveTo>
                  <a:pt x="91075" y="34406"/>
                </a:moveTo>
                <a:lnTo>
                  <a:pt x="53633" y="34406"/>
                </a:lnTo>
              </a:path>
              <a:path w="431164" h="34925">
                <a:moveTo>
                  <a:pt x="34406" y="34406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167070" y="772793"/>
            <a:ext cx="428625" cy="34925"/>
          </a:xfrm>
          <a:custGeom>
            <a:avLst/>
            <a:gdLst/>
            <a:ahLst/>
            <a:cxnLst/>
            <a:rect l="l" t="t" r="r" b="b"/>
            <a:pathLst>
              <a:path w="428625" h="34925">
                <a:moveTo>
                  <a:pt x="0" y="34406"/>
                </a:moveTo>
                <a:lnTo>
                  <a:pt x="0" y="0"/>
                </a:lnTo>
                <a:lnTo>
                  <a:pt x="32382" y="0"/>
                </a:lnTo>
              </a:path>
              <a:path w="428625" h="34925">
                <a:moveTo>
                  <a:pt x="51609" y="0"/>
                </a:moveTo>
                <a:lnTo>
                  <a:pt x="90063" y="0"/>
                </a:lnTo>
              </a:path>
              <a:path w="428625" h="34925">
                <a:moveTo>
                  <a:pt x="109290" y="0"/>
                </a:moveTo>
                <a:lnTo>
                  <a:pt x="147744" y="0"/>
                </a:lnTo>
              </a:path>
              <a:path w="428625" h="34925">
                <a:moveTo>
                  <a:pt x="165960" y="0"/>
                </a:moveTo>
                <a:lnTo>
                  <a:pt x="204414" y="0"/>
                </a:lnTo>
              </a:path>
              <a:path w="428625" h="34925">
                <a:moveTo>
                  <a:pt x="223641" y="0"/>
                </a:moveTo>
                <a:lnTo>
                  <a:pt x="262095" y="0"/>
                </a:lnTo>
              </a:path>
              <a:path w="428625" h="34925">
                <a:moveTo>
                  <a:pt x="280310" y="0"/>
                </a:moveTo>
                <a:lnTo>
                  <a:pt x="318764" y="0"/>
                </a:lnTo>
              </a:path>
              <a:path w="428625" h="34925">
                <a:moveTo>
                  <a:pt x="337991" y="0"/>
                </a:moveTo>
                <a:lnTo>
                  <a:pt x="376445" y="0"/>
                </a:lnTo>
              </a:path>
              <a:path w="428625" h="34925">
                <a:moveTo>
                  <a:pt x="395672" y="0"/>
                </a:moveTo>
                <a:lnTo>
                  <a:pt x="428055" y="0"/>
                </a:lnTo>
                <a:lnTo>
                  <a:pt x="428055" y="34406"/>
                </a:lnTo>
                <a:lnTo>
                  <a:pt x="395672" y="34406"/>
                </a:lnTo>
              </a:path>
              <a:path w="428625" h="34925">
                <a:moveTo>
                  <a:pt x="376445" y="34406"/>
                </a:moveTo>
                <a:lnTo>
                  <a:pt x="337991" y="34406"/>
                </a:lnTo>
              </a:path>
              <a:path w="428625" h="34925">
                <a:moveTo>
                  <a:pt x="318764" y="34406"/>
                </a:moveTo>
                <a:lnTo>
                  <a:pt x="280310" y="34406"/>
                </a:lnTo>
              </a:path>
              <a:path w="428625" h="34925">
                <a:moveTo>
                  <a:pt x="262095" y="34406"/>
                </a:moveTo>
                <a:lnTo>
                  <a:pt x="223641" y="34406"/>
                </a:lnTo>
              </a:path>
              <a:path w="428625" h="34925">
                <a:moveTo>
                  <a:pt x="204414" y="34406"/>
                </a:moveTo>
                <a:lnTo>
                  <a:pt x="165960" y="34406"/>
                </a:lnTo>
              </a:path>
              <a:path w="428625" h="34925">
                <a:moveTo>
                  <a:pt x="147744" y="34406"/>
                </a:moveTo>
                <a:lnTo>
                  <a:pt x="109290" y="34406"/>
                </a:lnTo>
              </a:path>
              <a:path w="428625" h="34925">
                <a:moveTo>
                  <a:pt x="90063" y="34406"/>
                </a:moveTo>
                <a:lnTo>
                  <a:pt x="51609" y="34406"/>
                </a:lnTo>
              </a:path>
              <a:path w="428625" h="34925">
                <a:moveTo>
                  <a:pt x="32382" y="34406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704608" y="772793"/>
            <a:ext cx="428625" cy="34925"/>
          </a:xfrm>
          <a:custGeom>
            <a:avLst/>
            <a:gdLst/>
            <a:ahLst/>
            <a:cxnLst/>
            <a:rect l="l" t="t" r="r" b="b"/>
            <a:pathLst>
              <a:path w="428625" h="34925">
                <a:moveTo>
                  <a:pt x="0" y="34406"/>
                </a:moveTo>
                <a:lnTo>
                  <a:pt x="0" y="0"/>
                </a:lnTo>
                <a:lnTo>
                  <a:pt x="32382" y="0"/>
                </a:lnTo>
              </a:path>
              <a:path w="428625" h="34925">
                <a:moveTo>
                  <a:pt x="51609" y="0"/>
                </a:moveTo>
                <a:lnTo>
                  <a:pt x="90063" y="0"/>
                </a:lnTo>
              </a:path>
              <a:path w="428625" h="34925">
                <a:moveTo>
                  <a:pt x="108278" y="0"/>
                </a:moveTo>
                <a:lnTo>
                  <a:pt x="146732" y="0"/>
                </a:lnTo>
              </a:path>
              <a:path w="428625" h="34925">
                <a:moveTo>
                  <a:pt x="165960" y="0"/>
                </a:moveTo>
                <a:lnTo>
                  <a:pt x="204414" y="0"/>
                </a:lnTo>
              </a:path>
              <a:path w="428625" h="34925">
                <a:moveTo>
                  <a:pt x="223641" y="0"/>
                </a:moveTo>
                <a:lnTo>
                  <a:pt x="261083" y="0"/>
                </a:lnTo>
              </a:path>
              <a:path w="428625" h="34925">
                <a:moveTo>
                  <a:pt x="280310" y="0"/>
                </a:moveTo>
                <a:lnTo>
                  <a:pt x="318764" y="0"/>
                </a:lnTo>
              </a:path>
              <a:path w="428625" h="34925">
                <a:moveTo>
                  <a:pt x="337991" y="0"/>
                </a:moveTo>
                <a:lnTo>
                  <a:pt x="375433" y="0"/>
                </a:lnTo>
              </a:path>
              <a:path w="428625" h="34925">
                <a:moveTo>
                  <a:pt x="394661" y="0"/>
                </a:moveTo>
                <a:lnTo>
                  <a:pt x="428055" y="0"/>
                </a:lnTo>
                <a:lnTo>
                  <a:pt x="428055" y="34406"/>
                </a:lnTo>
                <a:lnTo>
                  <a:pt x="394661" y="34406"/>
                </a:lnTo>
              </a:path>
              <a:path w="428625" h="34925">
                <a:moveTo>
                  <a:pt x="375433" y="34406"/>
                </a:moveTo>
                <a:lnTo>
                  <a:pt x="337991" y="34406"/>
                </a:lnTo>
              </a:path>
              <a:path w="428625" h="34925">
                <a:moveTo>
                  <a:pt x="318764" y="34406"/>
                </a:moveTo>
                <a:lnTo>
                  <a:pt x="280310" y="34406"/>
                </a:lnTo>
              </a:path>
              <a:path w="428625" h="34925">
                <a:moveTo>
                  <a:pt x="261083" y="34406"/>
                </a:moveTo>
                <a:lnTo>
                  <a:pt x="223641" y="34406"/>
                </a:lnTo>
              </a:path>
              <a:path w="428625" h="34925">
                <a:moveTo>
                  <a:pt x="204414" y="34406"/>
                </a:moveTo>
                <a:lnTo>
                  <a:pt x="165960" y="34406"/>
                </a:lnTo>
              </a:path>
              <a:path w="428625" h="34925">
                <a:moveTo>
                  <a:pt x="146732" y="34406"/>
                </a:moveTo>
                <a:lnTo>
                  <a:pt x="108278" y="34406"/>
                </a:lnTo>
              </a:path>
              <a:path w="428625" h="34925">
                <a:moveTo>
                  <a:pt x="90063" y="34406"/>
                </a:moveTo>
                <a:lnTo>
                  <a:pt x="51609" y="34406"/>
                </a:lnTo>
              </a:path>
              <a:path w="428625" h="34925">
                <a:moveTo>
                  <a:pt x="32382" y="34406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241134" y="772793"/>
            <a:ext cx="428625" cy="34925"/>
          </a:xfrm>
          <a:custGeom>
            <a:avLst/>
            <a:gdLst/>
            <a:ahLst/>
            <a:cxnLst/>
            <a:rect l="l" t="t" r="r" b="b"/>
            <a:pathLst>
              <a:path w="428625" h="34925">
                <a:moveTo>
                  <a:pt x="0" y="34406"/>
                </a:moveTo>
                <a:lnTo>
                  <a:pt x="0" y="0"/>
                </a:lnTo>
                <a:lnTo>
                  <a:pt x="33394" y="0"/>
                </a:lnTo>
              </a:path>
              <a:path w="428625" h="34925">
                <a:moveTo>
                  <a:pt x="52621" y="0"/>
                </a:moveTo>
                <a:lnTo>
                  <a:pt x="90063" y="0"/>
                </a:lnTo>
              </a:path>
              <a:path w="428625" h="34925">
                <a:moveTo>
                  <a:pt x="109290" y="0"/>
                </a:moveTo>
                <a:lnTo>
                  <a:pt x="147744" y="0"/>
                </a:lnTo>
              </a:path>
              <a:path w="428625" h="34925">
                <a:moveTo>
                  <a:pt x="166971" y="0"/>
                </a:moveTo>
                <a:lnTo>
                  <a:pt x="204414" y="0"/>
                </a:lnTo>
              </a:path>
              <a:path w="428625" h="34925">
                <a:moveTo>
                  <a:pt x="223641" y="0"/>
                </a:moveTo>
                <a:lnTo>
                  <a:pt x="262095" y="0"/>
                </a:lnTo>
              </a:path>
              <a:path w="428625" h="34925">
                <a:moveTo>
                  <a:pt x="281322" y="0"/>
                </a:moveTo>
                <a:lnTo>
                  <a:pt x="318764" y="0"/>
                </a:lnTo>
              </a:path>
              <a:path w="428625" h="34925">
                <a:moveTo>
                  <a:pt x="337991" y="0"/>
                </a:moveTo>
                <a:lnTo>
                  <a:pt x="376445" y="0"/>
                </a:lnTo>
              </a:path>
              <a:path w="428625" h="34925">
                <a:moveTo>
                  <a:pt x="395672" y="0"/>
                </a:moveTo>
                <a:lnTo>
                  <a:pt x="428055" y="0"/>
                </a:lnTo>
                <a:lnTo>
                  <a:pt x="428055" y="34406"/>
                </a:lnTo>
                <a:lnTo>
                  <a:pt x="395672" y="34406"/>
                </a:lnTo>
              </a:path>
              <a:path w="428625" h="34925">
                <a:moveTo>
                  <a:pt x="376445" y="34406"/>
                </a:moveTo>
                <a:lnTo>
                  <a:pt x="337991" y="34406"/>
                </a:lnTo>
              </a:path>
              <a:path w="428625" h="34925">
                <a:moveTo>
                  <a:pt x="318764" y="34406"/>
                </a:moveTo>
                <a:lnTo>
                  <a:pt x="281322" y="34406"/>
                </a:lnTo>
              </a:path>
              <a:path w="428625" h="34925">
                <a:moveTo>
                  <a:pt x="262095" y="34406"/>
                </a:moveTo>
                <a:lnTo>
                  <a:pt x="223641" y="34406"/>
                </a:lnTo>
              </a:path>
              <a:path w="428625" h="34925">
                <a:moveTo>
                  <a:pt x="204414" y="34406"/>
                </a:moveTo>
                <a:lnTo>
                  <a:pt x="166971" y="34406"/>
                </a:lnTo>
              </a:path>
              <a:path w="428625" h="34925">
                <a:moveTo>
                  <a:pt x="147744" y="34406"/>
                </a:moveTo>
                <a:lnTo>
                  <a:pt x="109290" y="34406"/>
                </a:lnTo>
              </a:path>
              <a:path w="428625" h="34925">
                <a:moveTo>
                  <a:pt x="90063" y="34406"/>
                </a:moveTo>
                <a:lnTo>
                  <a:pt x="52621" y="34406"/>
                </a:lnTo>
              </a:path>
              <a:path w="428625" h="34925">
                <a:moveTo>
                  <a:pt x="33394" y="34406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745278" y="772793"/>
            <a:ext cx="461645" cy="34925"/>
          </a:xfrm>
          <a:custGeom>
            <a:avLst/>
            <a:gdLst/>
            <a:ahLst/>
            <a:cxnLst/>
            <a:rect l="l" t="t" r="r" b="b"/>
            <a:pathLst>
              <a:path w="461644" h="34925">
                <a:moveTo>
                  <a:pt x="0" y="34406"/>
                </a:moveTo>
                <a:lnTo>
                  <a:pt x="0" y="0"/>
                </a:lnTo>
                <a:lnTo>
                  <a:pt x="21250" y="0"/>
                </a:lnTo>
              </a:path>
              <a:path w="461644" h="34925">
                <a:moveTo>
                  <a:pt x="40478" y="0"/>
                </a:moveTo>
                <a:lnTo>
                  <a:pt x="77920" y="0"/>
                </a:lnTo>
              </a:path>
              <a:path w="461644" h="34925">
                <a:moveTo>
                  <a:pt x="97147" y="0"/>
                </a:moveTo>
                <a:lnTo>
                  <a:pt x="135601" y="0"/>
                </a:lnTo>
              </a:path>
              <a:path w="461644" h="34925">
                <a:moveTo>
                  <a:pt x="154828" y="0"/>
                </a:moveTo>
                <a:lnTo>
                  <a:pt x="192270" y="0"/>
                </a:lnTo>
              </a:path>
              <a:path w="461644" h="34925">
                <a:moveTo>
                  <a:pt x="211497" y="0"/>
                </a:moveTo>
                <a:lnTo>
                  <a:pt x="249951" y="0"/>
                </a:lnTo>
              </a:path>
              <a:path w="461644" h="34925">
                <a:moveTo>
                  <a:pt x="269179" y="0"/>
                </a:moveTo>
                <a:lnTo>
                  <a:pt x="307633" y="0"/>
                </a:lnTo>
              </a:path>
              <a:path w="461644" h="34925">
                <a:moveTo>
                  <a:pt x="325848" y="0"/>
                </a:moveTo>
                <a:lnTo>
                  <a:pt x="364302" y="0"/>
                </a:lnTo>
              </a:path>
              <a:path w="461644" h="34925">
                <a:moveTo>
                  <a:pt x="383529" y="0"/>
                </a:moveTo>
                <a:lnTo>
                  <a:pt x="421983" y="0"/>
                </a:lnTo>
              </a:path>
              <a:path w="461644" h="34925">
                <a:moveTo>
                  <a:pt x="440198" y="0"/>
                </a:moveTo>
                <a:lnTo>
                  <a:pt x="461449" y="0"/>
                </a:lnTo>
                <a:lnTo>
                  <a:pt x="461449" y="34406"/>
                </a:lnTo>
                <a:lnTo>
                  <a:pt x="440198" y="34406"/>
                </a:lnTo>
              </a:path>
              <a:path w="461644" h="34925">
                <a:moveTo>
                  <a:pt x="421983" y="34406"/>
                </a:moveTo>
                <a:lnTo>
                  <a:pt x="383529" y="34406"/>
                </a:lnTo>
              </a:path>
              <a:path w="461644" h="34925">
                <a:moveTo>
                  <a:pt x="364302" y="34406"/>
                </a:moveTo>
                <a:lnTo>
                  <a:pt x="325848" y="34406"/>
                </a:lnTo>
              </a:path>
              <a:path w="461644" h="34925">
                <a:moveTo>
                  <a:pt x="307633" y="34406"/>
                </a:moveTo>
                <a:lnTo>
                  <a:pt x="269179" y="34406"/>
                </a:lnTo>
              </a:path>
              <a:path w="461644" h="34925">
                <a:moveTo>
                  <a:pt x="249951" y="34406"/>
                </a:moveTo>
                <a:lnTo>
                  <a:pt x="211497" y="34406"/>
                </a:lnTo>
              </a:path>
              <a:path w="461644" h="34925">
                <a:moveTo>
                  <a:pt x="192270" y="34406"/>
                </a:moveTo>
                <a:lnTo>
                  <a:pt x="154828" y="34406"/>
                </a:lnTo>
              </a:path>
              <a:path w="461644" h="34925">
                <a:moveTo>
                  <a:pt x="135601" y="34406"/>
                </a:moveTo>
                <a:lnTo>
                  <a:pt x="97147" y="34406"/>
                </a:lnTo>
              </a:path>
              <a:path w="461644" h="34925">
                <a:moveTo>
                  <a:pt x="77920" y="34406"/>
                </a:moveTo>
                <a:lnTo>
                  <a:pt x="40478" y="34406"/>
                </a:lnTo>
              </a:path>
              <a:path w="461644" h="34925">
                <a:moveTo>
                  <a:pt x="21250" y="34406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5" name="object 525"/>
          <p:cNvGrpSpPr/>
          <p:nvPr/>
        </p:nvGrpSpPr>
        <p:grpSpPr>
          <a:xfrm>
            <a:off x="1232219" y="769757"/>
            <a:ext cx="41910" cy="3147695"/>
            <a:chOff x="1232219" y="769757"/>
            <a:chExt cx="41910" cy="3147695"/>
          </a:xfrm>
        </p:grpSpPr>
        <p:sp>
          <p:nvSpPr>
            <p:cNvPr id="526" name="object 526"/>
            <p:cNvSpPr/>
            <p:nvPr/>
          </p:nvSpPr>
          <p:spPr>
            <a:xfrm>
              <a:off x="1270673" y="772793"/>
              <a:ext cx="0" cy="3077845"/>
            </a:xfrm>
            <a:custGeom>
              <a:avLst/>
              <a:gdLst/>
              <a:ahLst/>
              <a:cxnLst/>
              <a:rect l="l" t="t" r="r" b="b"/>
              <a:pathLst>
                <a:path h="3077845">
                  <a:moveTo>
                    <a:pt x="0" y="0"/>
                  </a:moveTo>
                  <a:lnTo>
                    <a:pt x="0" y="307734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235255" y="3869364"/>
              <a:ext cx="35560" cy="45085"/>
            </a:xfrm>
            <a:custGeom>
              <a:avLst/>
              <a:gdLst/>
              <a:ahLst/>
              <a:cxnLst/>
              <a:rect l="l" t="t" r="r" b="b"/>
              <a:pathLst>
                <a:path w="35559" h="45085">
                  <a:moveTo>
                    <a:pt x="35418" y="0"/>
                  </a:moveTo>
                  <a:lnTo>
                    <a:pt x="35418" y="44525"/>
                  </a:lnTo>
                  <a:lnTo>
                    <a:pt x="0" y="445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235255" y="836546"/>
              <a:ext cx="0" cy="3013710"/>
            </a:xfrm>
            <a:custGeom>
              <a:avLst/>
              <a:gdLst/>
              <a:ahLst/>
              <a:cxnLst/>
              <a:rect l="l" t="t" r="r" b="b"/>
              <a:pathLst>
                <a:path h="3013710">
                  <a:moveTo>
                    <a:pt x="0" y="0"/>
                  </a:moveTo>
                  <a:lnTo>
                    <a:pt x="0" y="3013591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235255" y="772793"/>
              <a:ext cx="35560" cy="45085"/>
            </a:xfrm>
            <a:custGeom>
              <a:avLst/>
              <a:gdLst/>
              <a:ahLst/>
              <a:cxnLst/>
              <a:rect l="l" t="t" r="r" b="b"/>
              <a:pathLst>
                <a:path w="35559" h="45084">
                  <a:moveTo>
                    <a:pt x="0" y="44525"/>
                  </a:moveTo>
                  <a:lnTo>
                    <a:pt x="0" y="0"/>
                  </a:ln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0" name="object 530"/>
          <p:cNvSpPr/>
          <p:nvPr/>
        </p:nvSpPr>
        <p:spPr>
          <a:xfrm>
            <a:off x="1270673" y="772793"/>
            <a:ext cx="440690" cy="34925"/>
          </a:xfrm>
          <a:custGeom>
            <a:avLst/>
            <a:gdLst/>
            <a:ahLst/>
            <a:cxnLst/>
            <a:rect l="l" t="t" r="r" b="b"/>
            <a:pathLst>
              <a:path w="440689" h="34925">
                <a:moveTo>
                  <a:pt x="440198" y="0"/>
                </a:moveTo>
                <a:lnTo>
                  <a:pt x="440198" y="34406"/>
                </a:lnTo>
                <a:lnTo>
                  <a:pt x="400732" y="34406"/>
                </a:lnTo>
              </a:path>
              <a:path w="440689" h="34925">
                <a:moveTo>
                  <a:pt x="381505" y="34406"/>
                </a:moveTo>
                <a:lnTo>
                  <a:pt x="344063" y="34406"/>
                </a:lnTo>
              </a:path>
              <a:path w="440689" h="34925">
                <a:moveTo>
                  <a:pt x="324836" y="34406"/>
                </a:moveTo>
                <a:lnTo>
                  <a:pt x="286382" y="34406"/>
                </a:lnTo>
              </a:path>
              <a:path w="440689" h="34925">
                <a:moveTo>
                  <a:pt x="267155" y="34406"/>
                </a:moveTo>
                <a:lnTo>
                  <a:pt x="229712" y="34406"/>
                </a:lnTo>
              </a:path>
              <a:path w="440689" h="34925">
                <a:moveTo>
                  <a:pt x="210485" y="34406"/>
                </a:moveTo>
                <a:lnTo>
                  <a:pt x="172031" y="34406"/>
                </a:lnTo>
              </a:path>
              <a:path w="440689" h="34925">
                <a:moveTo>
                  <a:pt x="152804" y="34406"/>
                </a:moveTo>
                <a:lnTo>
                  <a:pt x="115362" y="34406"/>
                </a:lnTo>
              </a:path>
              <a:path w="440689" h="34925">
                <a:moveTo>
                  <a:pt x="96135" y="34406"/>
                </a:moveTo>
                <a:lnTo>
                  <a:pt x="57681" y="34406"/>
                </a:lnTo>
              </a:path>
              <a:path w="440689" h="34925">
                <a:moveTo>
                  <a:pt x="38454" y="34406"/>
                </a:moveTo>
                <a:lnTo>
                  <a:pt x="0" y="34406"/>
                </a:lnTo>
                <a:lnTo>
                  <a:pt x="0" y="0"/>
                </a:lnTo>
                <a:lnTo>
                  <a:pt x="38454" y="0"/>
                </a:lnTo>
              </a:path>
              <a:path w="440689" h="34925">
                <a:moveTo>
                  <a:pt x="57681" y="0"/>
                </a:moveTo>
                <a:lnTo>
                  <a:pt x="96135" y="0"/>
                </a:lnTo>
              </a:path>
              <a:path w="440689" h="34925">
                <a:moveTo>
                  <a:pt x="115362" y="0"/>
                </a:moveTo>
                <a:lnTo>
                  <a:pt x="152804" y="0"/>
                </a:lnTo>
              </a:path>
              <a:path w="440689" h="34925">
                <a:moveTo>
                  <a:pt x="172031" y="0"/>
                </a:moveTo>
                <a:lnTo>
                  <a:pt x="210485" y="0"/>
                </a:lnTo>
              </a:path>
              <a:path w="440689" h="34925">
                <a:moveTo>
                  <a:pt x="229712" y="0"/>
                </a:moveTo>
                <a:lnTo>
                  <a:pt x="267155" y="0"/>
                </a:lnTo>
              </a:path>
              <a:path w="440689" h="34925">
                <a:moveTo>
                  <a:pt x="286382" y="0"/>
                </a:moveTo>
                <a:lnTo>
                  <a:pt x="324836" y="0"/>
                </a:lnTo>
              </a:path>
              <a:path w="440689" h="34925">
                <a:moveTo>
                  <a:pt x="344063" y="0"/>
                </a:moveTo>
                <a:lnTo>
                  <a:pt x="381505" y="0"/>
                </a:lnTo>
              </a:path>
              <a:path w="440689" h="34925">
                <a:moveTo>
                  <a:pt x="400732" y="0"/>
                </a:moveTo>
                <a:lnTo>
                  <a:pt x="44019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1" name="object 531"/>
          <p:cNvGrpSpPr/>
          <p:nvPr/>
        </p:nvGrpSpPr>
        <p:grpSpPr>
          <a:xfrm>
            <a:off x="3128616" y="2479955"/>
            <a:ext cx="40640" cy="1598295"/>
            <a:chOff x="3128616" y="2479955"/>
            <a:chExt cx="40640" cy="1598295"/>
          </a:xfrm>
        </p:grpSpPr>
        <p:sp>
          <p:nvSpPr>
            <p:cNvPr id="532" name="object 532"/>
            <p:cNvSpPr/>
            <p:nvPr/>
          </p:nvSpPr>
          <p:spPr>
            <a:xfrm>
              <a:off x="3131652" y="3543515"/>
              <a:ext cx="34925" cy="531495"/>
            </a:xfrm>
            <a:custGeom>
              <a:avLst/>
              <a:gdLst/>
              <a:ahLst/>
              <a:cxnLst/>
              <a:rect l="l" t="t" r="r" b="b"/>
              <a:pathLst>
                <a:path w="34925" h="531495">
                  <a:moveTo>
                    <a:pt x="0" y="531274"/>
                  </a:moveTo>
                  <a:lnTo>
                    <a:pt x="0" y="506987"/>
                  </a:lnTo>
                </a:path>
                <a:path w="34925" h="531495">
                  <a:moveTo>
                    <a:pt x="0" y="487760"/>
                  </a:moveTo>
                  <a:lnTo>
                    <a:pt x="0" y="449306"/>
                  </a:lnTo>
                </a:path>
                <a:path w="34925" h="531495">
                  <a:moveTo>
                    <a:pt x="0" y="430079"/>
                  </a:moveTo>
                  <a:lnTo>
                    <a:pt x="0" y="405792"/>
                  </a:lnTo>
                  <a:lnTo>
                    <a:pt x="34406" y="405792"/>
                  </a:lnTo>
                  <a:lnTo>
                    <a:pt x="34406" y="430079"/>
                  </a:lnTo>
                </a:path>
                <a:path w="34925" h="531495">
                  <a:moveTo>
                    <a:pt x="34406" y="449306"/>
                  </a:moveTo>
                  <a:lnTo>
                    <a:pt x="34406" y="487760"/>
                  </a:lnTo>
                </a:path>
                <a:path w="34925" h="531495">
                  <a:moveTo>
                    <a:pt x="34406" y="506987"/>
                  </a:moveTo>
                  <a:lnTo>
                    <a:pt x="34406" y="531274"/>
                  </a:lnTo>
                  <a:lnTo>
                    <a:pt x="0" y="531274"/>
                  </a:lnTo>
                </a:path>
                <a:path w="34925" h="531495">
                  <a:moveTo>
                    <a:pt x="0" y="370374"/>
                  </a:moveTo>
                  <a:lnTo>
                    <a:pt x="0" y="337991"/>
                  </a:lnTo>
                </a:path>
                <a:path w="34925" h="531495">
                  <a:moveTo>
                    <a:pt x="0" y="318764"/>
                  </a:moveTo>
                  <a:lnTo>
                    <a:pt x="0" y="280310"/>
                  </a:lnTo>
                </a:path>
                <a:path w="34925" h="531495">
                  <a:moveTo>
                    <a:pt x="0" y="261083"/>
                  </a:moveTo>
                  <a:lnTo>
                    <a:pt x="0" y="223641"/>
                  </a:lnTo>
                </a:path>
                <a:path w="34925" h="531495">
                  <a:moveTo>
                    <a:pt x="0" y="204414"/>
                  </a:moveTo>
                  <a:lnTo>
                    <a:pt x="0" y="165960"/>
                  </a:lnTo>
                </a:path>
                <a:path w="34925" h="531495">
                  <a:moveTo>
                    <a:pt x="0" y="146732"/>
                  </a:moveTo>
                  <a:lnTo>
                    <a:pt x="0" y="108278"/>
                  </a:lnTo>
                </a:path>
                <a:path w="34925" h="531495">
                  <a:moveTo>
                    <a:pt x="0" y="90063"/>
                  </a:moveTo>
                  <a:lnTo>
                    <a:pt x="0" y="51609"/>
                  </a:lnTo>
                </a:path>
                <a:path w="34925" h="531495">
                  <a:moveTo>
                    <a:pt x="0" y="32382"/>
                  </a:moveTo>
                  <a:lnTo>
                    <a:pt x="0" y="0"/>
                  </a:lnTo>
                  <a:lnTo>
                    <a:pt x="34406" y="0"/>
                  </a:lnTo>
                  <a:lnTo>
                    <a:pt x="34406" y="32382"/>
                  </a:lnTo>
                </a:path>
                <a:path w="34925" h="531495">
                  <a:moveTo>
                    <a:pt x="34406" y="51609"/>
                  </a:moveTo>
                  <a:lnTo>
                    <a:pt x="34406" y="90063"/>
                  </a:lnTo>
                </a:path>
                <a:path w="34925" h="531495">
                  <a:moveTo>
                    <a:pt x="34406" y="108278"/>
                  </a:moveTo>
                  <a:lnTo>
                    <a:pt x="34406" y="146732"/>
                  </a:lnTo>
                </a:path>
                <a:path w="34925" h="531495">
                  <a:moveTo>
                    <a:pt x="34406" y="165960"/>
                  </a:moveTo>
                  <a:lnTo>
                    <a:pt x="34406" y="204414"/>
                  </a:lnTo>
                </a:path>
                <a:path w="34925" h="531495">
                  <a:moveTo>
                    <a:pt x="34406" y="223641"/>
                  </a:moveTo>
                  <a:lnTo>
                    <a:pt x="34406" y="261083"/>
                  </a:lnTo>
                </a:path>
                <a:path w="34925" h="531495">
                  <a:moveTo>
                    <a:pt x="34406" y="280310"/>
                  </a:moveTo>
                  <a:lnTo>
                    <a:pt x="34406" y="318764"/>
                  </a:lnTo>
                </a:path>
                <a:path w="34925" h="531495">
                  <a:moveTo>
                    <a:pt x="34406" y="337991"/>
                  </a:moveTo>
                  <a:lnTo>
                    <a:pt x="34406" y="370374"/>
                  </a:lnTo>
                  <a:lnTo>
                    <a:pt x="0" y="370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131652" y="2546743"/>
              <a:ext cx="0" cy="961390"/>
            </a:xfrm>
            <a:custGeom>
              <a:avLst/>
              <a:gdLst/>
              <a:ahLst/>
              <a:cxnLst/>
              <a:rect l="l" t="t" r="r" b="b"/>
              <a:pathLst>
                <a:path h="961389">
                  <a:moveTo>
                    <a:pt x="0" y="0"/>
                  </a:moveTo>
                  <a:lnTo>
                    <a:pt x="0" y="961353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131652" y="2482990"/>
              <a:ext cx="34925" cy="45720"/>
            </a:xfrm>
            <a:custGeom>
              <a:avLst/>
              <a:gdLst/>
              <a:ahLst/>
              <a:cxnLst/>
              <a:rect l="l" t="t" r="r" b="b"/>
              <a:pathLst>
                <a:path w="34925" h="45719">
                  <a:moveTo>
                    <a:pt x="0" y="45537"/>
                  </a:moveTo>
                  <a:lnTo>
                    <a:pt x="0" y="0"/>
                  </a:lnTo>
                  <a:lnTo>
                    <a:pt x="34406" y="0"/>
                  </a:lnTo>
                  <a:lnTo>
                    <a:pt x="34406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5" name="object 535"/>
          <p:cNvSpPr/>
          <p:nvPr/>
        </p:nvSpPr>
        <p:spPr>
          <a:xfrm>
            <a:off x="3166058" y="2546743"/>
            <a:ext cx="0" cy="896619"/>
          </a:xfrm>
          <a:custGeom>
            <a:avLst/>
            <a:gdLst/>
            <a:ahLst/>
            <a:cxnLst/>
            <a:rect l="l" t="t" r="r" b="b"/>
            <a:pathLst>
              <a:path h="896620">
                <a:moveTo>
                  <a:pt x="0" y="0"/>
                </a:moveTo>
                <a:lnTo>
                  <a:pt x="0" y="896588"/>
                </a:lnTo>
              </a:path>
            </a:pathLst>
          </a:custGeom>
          <a:ln w="6071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131652" y="3462559"/>
            <a:ext cx="34925" cy="45720"/>
          </a:xfrm>
          <a:custGeom>
            <a:avLst/>
            <a:gdLst/>
            <a:ahLst/>
            <a:cxnLst/>
            <a:rect l="l" t="t" r="r" b="b"/>
            <a:pathLst>
              <a:path w="34925" h="45720">
                <a:moveTo>
                  <a:pt x="34406" y="0"/>
                </a:moveTo>
                <a:lnTo>
                  <a:pt x="34406" y="45537"/>
                </a:ln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7" name="object 537"/>
          <p:cNvGrpSpPr/>
          <p:nvPr/>
        </p:nvGrpSpPr>
        <p:grpSpPr>
          <a:xfrm>
            <a:off x="3128616" y="2479955"/>
            <a:ext cx="1901825" cy="1598295"/>
            <a:chOff x="3128616" y="2479955"/>
            <a:chExt cx="1901825" cy="1598295"/>
          </a:xfrm>
        </p:grpSpPr>
        <p:sp>
          <p:nvSpPr>
            <p:cNvPr id="538" name="object 538"/>
            <p:cNvSpPr/>
            <p:nvPr/>
          </p:nvSpPr>
          <p:spPr>
            <a:xfrm>
              <a:off x="4947092" y="2482990"/>
              <a:ext cx="45085" cy="35560"/>
            </a:xfrm>
            <a:custGeom>
              <a:avLst/>
              <a:gdLst/>
              <a:ahLst/>
              <a:cxnLst/>
              <a:rect l="l" t="t" r="r" b="b"/>
              <a:pathLst>
                <a:path w="45085" h="35560">
                  <a:moveTo>
                    <a:pt x="44525" y="0"/>
                  </a:moveTo>
                  <a:lnTo>
                    <a:pt x="44525" y="35418"/>
                  </a:lnTo>
                  <a:lnTo>
                    <a:pt x="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230823" y="2518409"/>
              <a:ext cx="1697355" cy="0"/>
            </a:xfrm>
            <a:custGeom>
              <a:avLst/>
              <a:gdLst/>
              <a:ahLst/>
              <a:cxnLst/>
              <a:rect l="l" t="t" r="r" b="b"/>
              <a:pathLst>
                <a:path w="1697354">
                  <a:moveTo>
                    <a:pt x="0" y="0"/>
                  </a:moveTo>
                  <a:lnTo>
                    <a:pt x="1697042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166058" y="2482990"/>
              <a:ext cx="45720" cy="35560"/>
            </a:xfrm>
            <a:custGeom>
              <a:avLst/>
              <a:gdLst/>
              <a:ahLst/>
              <a:cxnLst/>
              <a:rect l="l" t="t" r="r" b="b"/>
              <a:pathLst>
                <a:path w="45719" h="35560">
                  <a:moveTo>
                    <a:pt x="45537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230823" y="2482990"/>
              <a:ext cx="1697355" cy="0"/>
            </a:xfrm>
            <a:custGeom>
              <a:avLst/>
              <a:gdLst/>
              <a:ahLst/>
              <a:cxnLst/>
              <a:rect l="l" t="t" r="r" b="b"/>
              <a:pathLst>
                <a:path w="1697354">
                  <a:moveTo>
                    <a:pt x="0" y="0"/>
                  </a:moveTo>
                  <a:lnTo>
                    <a:pt x="1697042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4947092" y="2482990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5" h="34925">
                  <a:moveTo>
                    <a:pt x="0" y="0"/>
                  </a:moveTo>
                  <a:lnTo>
                    <a:pt x="44525" y="0"/>
                  </a:lnTo>
                  <a:lnTo>
                    <a:pt x="44525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4991618" y="2535612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27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4991618" y="3509109"/>
              <a:ext cx="35560" cy="34925"/>
            </a:xfrm>
            <a:custGeom>
              <a:avLst/>
              <a:gdLst/>
              <a:ahLst/>
              <a:cxnLst/>
              <a:rect l="l" t="t" r="r" b="b"/>
              <a:pathLst>
                <a:path w="35560" h="34925">
                  <a:moveTo>
                    <a:pt x="0" y="0"/>
                  </a:moveTo>
                  <a:lnTo>
                    <a:pt x="0" y="34406"/>
                  </a:lnTo>
                  <a:lnTo>
                    <a:pt x="35418" y="34406"/>
                  </a:ln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027037" y="2535612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27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131652" y="2482990"/>
              <a:ext cx="1895475" cy="1061085"/>
            </a:xfrm>
            <a:custGeom>
              <a:avLst/>
              <a:gdLst/>
              <a:ahLst/>
              <a:cxnLst/>
              <a:rect l="l" t="t" r="r" b="b"/>
              <a:pathLst>
                <a:path w="1895475" h="1061085">
                  <a:moveTo>
                    <a:pt x="1895384" y="34406"/>
                  </a:moveTo>
                  <a:lnTo>
                    <a:pt x="1895384" y="0"/>
                  </a:lnTo>
                  <a:lnTo>
                    <a:pt x="1859966" y="0"/>
                  </a:lnTo>
                </a:path>
                <a:path w="1895475" h="1061085">
                  <a:moveTo>
                    <a:pt x="0" y="1060525"/>
                  </a:moveTo>
                  <a:lnTo>
                    <a:pt x="0" y="1025106"/>
                  </a:lnTo>
                  <a:lnTo>
                    <a:pt x="33394" y="10251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184273" y="3508097"/>
              <a:ext cx="1755139" cy="0"/>
            </a:xfrm>
            <a:custGeom>
              <a:avLst/>
              <a:gdLst/>
              <a:ahLst/>
              <a:cxnLst/>
              <a:rect l="l" t="t" r="r" b="b"/>
              <a:pathLst>
                <a:path w="1755139">
                  <a:moveTo>
                    <a:pt x="0" y="0"/>
                  </a:moveTo>
                  <a:lnTo>
                    <a:pt x="1754723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4958224" y="3508097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4" h="35560">
                  <a:moveTo>
                    <a:pt x="0" y="0"/>
                  </a:moveTo>
                  <a:lnTo>
                    <a:pt x="33394" y="0"/>
                  </a:lnTo>
                  <a:lnTo>
                    <a:pt x="33394" y="35418"/>
                  </a:lnTo>
                  <a:lnTo>
                    <a:pt x="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131652" y="3543515"/>
              <a:ext cx="1807845" cy="0"/>
            </a:xfrm>
            <a:custGeom>
              <a:avLst/>
              <a:gdLst/>
              <a:ahLst/>
              <a:cxnLst/>
              <a:rect l="l" t="t" r="r" b="b"/>
              <a:pathLst>
                <a:path w="1807845">
                  <a:moveTo>
                    <a:pt x="0" y="0"/>
                  </a:moveTo>
                  <a:lnTo>
                    <a:pt x="1807345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4529157" y="2564958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10">
                  <a:moveTo>
                    <a:pt x="0" y="0"/>
                  </a:moveTo>
                  <a:lnTo>
                    <a:pt x="0" y="94313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4529157" y="2518409"/>
              <a:ext cx="35560" cy="27940"/>
            </a:xfrm>
            <a:custGeom>
              <a:avLst/>
              <a:gdLst/>
              <a:ahLst/>
              <a:cxnLst/>
              <a:rect l="l" t="t" r="r" b="b"/>
              <a:pathLst>
                <a:path w="35560" h="27939">
                  <a:moveTo>
                    <a:pt x="0" y="27322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4564575" y="2564958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4529157" y="3480774"/>
              <a:ext cx="35560" cy="27940"/>
            </a:xfrm>
            <a:custGeom>
              <a:avLst/>
              <a:gdLst/>
              <a:ahLst/>
              <a:cxnLst/>
              <a:rect l="l" t="t" r="r" b="b"/>
              <a:pathLst>
                <a:path w="35560" h="27939">
                  <a:moveTo>
                    <a:pt x="35418" y="0"/>
                  </a:moveTo>
                  <a:lnTo>
                    <a:pt x="35418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630544" y="2518409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10">
                  <a:moveTo>
                    <a:pt x="0" y="0"/>
                  </a:moveTo>
                  <a:lnTo>
                    <a:pt x="0" y="94313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595125" y="3480774"/>
              <a:ext cx="35560" cy="27940"/>
            </a:xfrm>
            <a:custGeom>
              <a:avLst/>
              <a:gdLst/>
              <a:ahLst/>
              <a:cxnLst/>
              <a:rect l="l" t="t" r="r" b="b"/>
              <a:pathLst>
                <a:path w="35560" h="27939">
                  <a:moveTo>
                    <a:pt x="35418" y="0"/>
                  </a:moveTo>
                  <a:lnTo>
                    <a:pt x="35418" y="27322"/>
                  </a:lnTo>
                  <a:lnTo>
                    <a:pt x="0" y="2732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595125" y="2564958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595125" y="2518409"/>
              <a:ext cx="412115" cy="739140"/>
            </a:xfrm>
            <a:custGeom>
              <a:avLst/>
              <a:gdLst/>
              <a:ahLst/>
              <a:cxnLst/>
              <a:rect l="l" t="t" r="r" b="b"/>
              <a:pathLst>
                <a:path w="412114" h="739139">
                  <a:moveTo>
                    <a:pt x="0" y="27322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412114" h="739139">
                  <a:moveTo>
                    <a:pt x="411864" y="710389"/>
                  </a:moveTo>
                  <a:lnTo>
                    <a:pt x="411864" y="738724"/>
                  </a:lnTo>
                  <a:lnTo>
                    <a:pt x="375433" y="738724"/>
                  </a:lnTo>
                </a:path>
                <a:path w="412114" h="739139">
                  <a:moveTo>
                    <a:pt x="357218" y="738724"/>
                  </a:moveTo>
                  <a:lnTo>
                    <a:pt x="318764" y="738724"/>
                  </a:lnTo>
                </a:path>
                <a:path w="412114" h="739139">
                  <a:moveTo>
                    <a:pt x="299537" y="738724"/>
                  </a:moveTo>
                  <a:lnTo>
                    <a:pt x="261083" y="738724"/>
                  </a:lnTo>
                </a:path>
                <a:path w="412114" h="739139">
                  <a:moveTo>
                    <a:pt x="241856" y="738724"/>
                  </a:moveTo>
                  <a:lnTo>
                    <a:pt x="204414" y="738724"/>
                  </a:lnTo>
                </a:path>
                <a:path w="412114" h="739139">
                  <a:moveTo>
                    <a:pt x="185187" y="738724"/>
                  </a:moveTo>
                  <a:lnTo>
                    <a:pt x="146732" y="738724"/>
                  </a:lnTo>
                </a:path>
                <a:path w="412114" h="739139">
                  <a:moveTo>
                    <a:pt x="127505" y="738724"/>
                  </a:moveTo>
                  <a:lnTo>
                    <a:pt x="90063" y="738724"/>
                  </a:lnTo>
                </a:path>
                <a:path w="412114" h="739139">
                  <a:moveTo>
                    <a:pt x="70836" y="738724"/>
                  </a:moveTo>
                  <a:lnTo>
                    <a:pt x="35418" y="738724"/>
                  </a:lnTo>
                  <a:lnTo>
                    <a:pt x="35418" y="710389"/>
                  </a:lnTo>
                  <a:lnTo>
                    <a:pt x="70836" y="710389"/>
                  </a:lnTo>
                </a:path>
                <a:path w="412114" h="739139">
                  <a:moveTo>
                    <a:pt x="90063" y="710389"/>
                  </a:moveTo>
                  <a:lnTo>
                    <a:pt x="127505" y="710389"/>
                  </a:lnTo>
                </a:path>
                <a:path w="412114" h="739139">
                  <a:moveTo>
                    <a:pt x="146732" y="710389"/>
                  </a:moveTo>
                  <a:lnTo>
                    <a:pt x="185187" y="710389"/>
                  </a:lnTo>
                </a:path>
                <a:path w="412114" h="739139">
                  <a:moveTo>
                    <a:pt x="204414" y="710389"/>
                  </a:moveTo>
                  <a:lnTo>
                    <a:pt x="241856" y="710389"/>
                  </a:lnTo>
                </a:path>
                <a:path w="412114" h="739139">
                  <a:moveTo>
                    <a:pt x="261083" y="710389"/>
                  </a:moveTo>
                  <a:lnTo>
                    <a:pt x="299537" y="710389"/>
                  </a:lnTo>
                </a:path>
                <a:path w="412114" h="739139">
                  <a:moveTo>
                    <a:pt x="318764" y="710389"/>
                  </a:moveTo>
                  <a:lnTo>
                    <a:pt x="357218" y="710389"/>
                  </a:lnTo>
                </a:path>
                <a:path w="412114" h="739139">
                  <a:moveTo>
                    <a:pt x="375433" y="710389"/>
                  </a:moveTo>
                  <a:lnTo>
                    <a:pt x="411864" y="710389"/>
                  </a:lnTo>
                </a:path>
                <a:path w="412114" h="739139">
                  <a:moveTo>
                    <a:pt x="35418" y="250963"/>
                  </a:moveTo>
                  <a:lnTo>
                    <a:pt x="35418" y="278286"/>
                  </a:lnTo>
                  <a:lnTo>
                    <a:pt x="70836" y="278286"/>
                  </a:lnTo>
                </a:path>
                <a:path w="412114" h="739139">
                  <a:moveTo>
                    <a:pt x="90063" y="278286"/>
                  </a:moveTo>
                  <a:lnTo>
                    <a:pt x="127505" y="278286"/>
                  </a:lnTo>
                </a:path>
                <a:path w="412114" h="739139">
                  <a:moveTo>
                    <a:pt x="146732" y="278286"/>
                  </a:moveTo>
                  <a:lnTo>
                    <a:pt x="185187" y="278286"/>
                  </a:lnTo>
                </a:path>
                <a:path w="412114" h="739139">
                  <a:moveTo>
                    <a:pt x="204414" y="278286"/>
                  </a:moveTo>
                  <a:lnTo>
                    <a:pt x="241856" y="278286"/>
                  </a:lnTo>
                </a:path>
                <a:path w="412114" h="739139">
                  <a:moveTo>
                    <a:pt x="261083" y="278286"/>
                  </a:moveTo>
                  <a:lnTo>
                    <a:pt x="299537" y="278286"/>
                  </a:lnTo>
                </a:path>
                <a:path w="412114" h="739139">
                  <a:moveTo>
                    <a:pt x="318764" y="278286"/>
                  </a:moveTo>
                  <a:lnTo>
                    <a:pt x="357218" y="278286"/>
                  </a:lnTo>
                </a:path>
                <a:path w="412114" h="739139">
                  <a:moveTo>
                    <a:pt x="375433" y="278286"/>
                  </a:moveTo>
                  <a:lnTo>
                    <a:pt x="411864" y="278286"/>
                  </a:lnTo>
                  <a:lnTo>
                    <a:pt x="411864" y="250963"/>
                  </a:lnTo>
                  <a:lnTo>
                    <a:pt x="375433" y="250963"/>
                  </a:lnTo>
                </a:path>
                <a:path w="412114" h="739139">
                  <a:moveTo>
                    <a:pt x="357218" y="250963"/>
                  </a:moveTo>
                  <a:lnTo>
                    <a:pt x="318764" y="250963"/>
                  </a:lnTo>
                </a:path>
                <a:path w="412114" h="739139">
                  <a:moveTo>
                    <a:pt x="299537" y="250963"/>
                  </a:moveTo>
                  <a:lnTo>
                    <a:pt x="261083" y="250963"/>
                  </a:lnTo>
                </a:path>
                <a:path w="412114" h="739139">
                  <a:moveTo>
                    <a:pt x="241856" y="250963"/>
                  </a:moveTo>
                  <a:lnTo>
                    <a:pt x="204414" y="250963"/>
                  </a:lnTo>
                </a:path>
                <a:path w="412114" h="739139">
                  <a:moveTo>
                    <a:pt x="185187" y="250963"/>
                  </a:moveTo>
                  <a:lnTo>
                    <a:pt x="146732" y="250963"/>
                  </a:lnTo>
                </a:path>
                <a:path w="412114" h="739139">
                  <a:moveTo>
                    <a:pt x="127505" y="250963"/>
                  </a:moveTo>
                  <a:lnTo>
                    <a:pt x="90063" y="250963"/>
                  </a:lnTo>
                </a:path>
                <a:path w="412114" h="739139">
                  <a:moveTo>
                    <a:pt x="70836" y="250963"/>
                  </a:moveTo>
                  <a:lnTo>
                    <a:pt x="35418" y="2509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4034312" y="2518409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10">
                  <a:moveTo>
                    <a:pt x="0" y="0"/>
                  </a:moveTo>
                  <a:lnTo>
                    <a:pt x="0" y="94313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4006990" y="348077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27322" y="0"/>
                  </a:moveTo>
                  <a:lnTo>
                    <a:pt x="27322" y="27322"/>
                  </a:lnTo>
                  <a:lnTo>
                    <a:pt x="0" y="2732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4006990" y="2564958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4006990" y="2518409"/>
              <a:ext cx="27940" cy="1556385"/>
            </a:xfrm>
            <a:custGeom>
              <a:avLst/>
              <a:gdLst/>
              <a:ahLst/>
              <a:cxnLst/>
              <a:rect l="l" t="t" r="r" b="b"/>
              <a:pathLst>
                <a:path w="27939" h="1556385">
                  <a:moveTo>
                    <a:pt x="0" y="27322"/>
                  </a:moveTo>
                  <a:lnTo>
                    <a:pt x="0" y="0"/>
                  </a:lnTo>
                  <a:lnTo>
                    <a:pt x="27322" y="0"/>
                  </a:lnTo>
                </a:path>
                <a:path w="27939" h="1556385">
                  <a:moveTo>
                    <a:pt x="27322" y="1025106"/>
                  </a:moveTo>
                  <a:lnTo>
                    <a:pt x="27322" y="1052429"/>
                  </a:lnTo>
                </a:path>
                <a:path w="27939" h="1556385">
                  <a:moveTo>
                    <a:pt x="27322" y="1070644"/>
                  </a:moveTo>
                  <a:lnTo>
                    <a:pt x="27322" y="1109098"/>
                  </a:lnTo>
                </a:path>
                <a:path w="27939" h="1556385">
                  <a:moveTo>
                    <a:pt x="27322" y="1128325"/>
                  </a:moveTo>
                  <a:lnTo>
                    <a:pt x="27322" y="1166779"/>
                  </a:lnTo>
                </a:path>
                <a:path w="27939" h="1556385">
                  <a:moveTo>
                    <a:pt x="27322" y="1184995"/>
                  </a:moveTo>
                  <a:lnTo>
                    <a:pt x="27322" y="1223449"/>
                  </a:lnTo>
                </a:path>
                <a:path w="27939" h="1556385">
                  <a:moveTo>
                    <a:pt x="27322" y="1242676"/>
                  </a:moveTo>
                  <a:lnTo>
                    <a:pt x="27322" y="1281130"/>
                  </a:lnTo>
                </a:path>
                <a:path w="27939" h="1556385">
                  <a:moveTo>
                    <a:pt x="27322" y="1300357"/>
                  </a:moveTo>
                  <a:lnTo>
                    <a:pt x="27322" y="1337799"/>
                  </a:lnTo>
                </a:path>
                <a:path w="27939" h="1556385">
                  <a:moveTo>
                    <a:pt x="27322" y="1357026"/>
                  </a:moveTo>
                  <a:lnTo>
                    <a:pt x="27322" y="1395480"/>
                  </a:lnTo>
                </a:path>
                <a:path w="27939" h="1556385">
                  <a:moveTo>
                    <a:pt x="27322" y="1414708"/>
                  </a:moveTo>
                  <a:lnTo>
                    <a:pt x="27322" y="1452150"/>
                  </a:lnTo>
                </a:path>
                <a:path w="27939" h="1556385">
                  <a:moveTo>
                    <a:pt x="27322" y="1471377"/>
                  </a:moveTo>
                  <a:lnTo>
                    <a:pt x="27322" y="1509831"/>
                  </a:lnTo>
                </a:path>
                <a:path w="27939" h="1556385">
                  <a:moveTo>
                    <a:pt x="27322" y="1529058"/>
                  </a:moveTo>
                  <a:lnTo>
                    <a:pt x="27322" y="1556381"/>
                  </a:lnTo>
                  <a:lnTo>
                    <a:pt x="0" y="1556381"/>
                  </a:lnTo>
                  <a:lnTo>
                    <a:pt x="0" y="1529058"/>
                  </a:lnTo>
                </a:path>
                <a:path w="27939" h="1556385">
                  <a:moveTo>
                    <a:pt x="0" y="1509831"/>
                  </a:moveTo>
                  <a:lnTo>
                    <a:pt x="0" y="1471377"/>
                  </a:lnTo>
                </a:path>
                <a:path w="27939" h="1556385">
                  <a:moveTo>
                    <a:pt x="0" y="1452150"/>
                  </a:moveTo>
                  <a:lnTo>
                    <a:pt x="0" y="1414708"/>
                  </a:lnTo>
                </a:path>
                <a:path w="27939" h="1556385">
                  <a:moveTo>
                    <a:pt x="0" y="1395480"/>
                  </a:moveTo>
                  <a:lnTo>
                    <a:pt x="0" y="1357026"/>
                  </a:lnTo>
                </a:path>
                <a:path w="27939" h="1556385">
                  <a:moveTo>
                    <a:pt x="0" y="1337799"/>
                  </a:moveTo>
                  <a:lnTo>
                    <a:pt x="0" y="1300357"/>
                  </a:lnTo>
                </a:path>
                <a:path w="27939" h="1556385">
                  <a:moveTo>
                    <a:pt x="0" y="1281130"/>
                  </a:moveTo>
                  <a:lnTo>
                    <a:pt x="0" y="1242676"/>
                  </a:lnTo>
                </a:path>
                <a:path w="27939" h="1556385">
                  <a:moveTo>
                    <a:pt x="0" y="1223449"/>
                  </a:moveTo>
                  <a:lnTo>
                    <a:pt x="0" y="1184995"/>
                  </a:lnTo>
                </a:path>
                <a:path w="27939" h="1556385">
                  <a:moveTo>
                    <a:pt x="0" y="1166779"/>
                  </a:moveTo>
                  <a:lnTo>
                    <a:pt x="0" y="1128325"/>
                  </a:lnTo>
                </a:path>
                <a:path w="27939" h="1556385">
                  <a:moveTo>
                    <a:pt x="0" y="1109098"/>
                  </a:moveTo>
                  <a:lnTo>
                    <a:pt x="0" y="1070644"/>
                  </a:lnTo>
                </a:path>
                <a:path w="27939" h="1556385">
                  <a:moveTo>
                    <a:pt x="0" y="1052429"/>
                  </a:moveTo>
                  <a:lnTo>
                    <a:pt x="0" y="1025106"/>
                  </a:lnTo>
                  <a:lnTo>
                    <a:pt x="27322" y="10251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2" name="object 562"/>
          <p:cNvGrpSpPr/>
          <p:nvPr/>
        </p:nvGrpSpPr>
        <p:grpSpPr>
          <a:xfrm>
            <a:off x="1267637" y="3424105"/>
            <a:ext cx="1867535" cy="40640"/>
            <a:chOff x="1267637" y="3424105"/>
            <a:chExt cx="1867535" cy="40640"/>
          </a:xfrm>
        </p:grpSpPr>
        <p:sp>
          <p:nvSpPr>
            <p:cNvPr id="563" name="object 563"/>
            <p:cNvSpPr/>
            <p:nvPr/>
          </p:nvSpPr>
          <p:spPr>
            <a:xfrm>
              <a:off x="1270673" y="3427141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0" y="34406"/>
                  </a:moveTo>
                  <a:lnTo>
                    <a:pt x="0" y="0"/>
                  </a:ln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323295" y="3427141"/>
              <a:ext cx="1755139" cy="0"/>
            </a:xfrm>
            <a:custGeom>
              <a:avLst/>
              <a:gdLst/>
              <a:ahLst/>
              <a:cxnLst/>
              <a:rect l="l" t="t" r="r" b="b"/>
              <a:pathLst>
                <a:path w="1755139">
                  <a:moveTo>
                    <a:pt x="0" y="0"/>
                  </a:moveTo>
                  <a:lnTo>
                    <a:pt x="1754723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3097245" y="3427141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0"/>
                  </a:lnTo>
                  <a:lnTo>
                    <a:pt x="34406" y="34406"/>
                  </a:ln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270673" y="3461547"/>
              <a:ext cx="1807845" cy="0"/>
            </a:xfrm>
            <a:custGeom>
              <a:avLst/>
              <a:gdLst/>
              <a:ahLst/>
              <a:cxnLst/>
              <a:rect l="l" t="t" r="r" b="b"/>
              <a:pathLst>
                <a:path w="1807845">
                  <a:moveTo>
                    <a:pt x="0" y="0"/>
                  </a:moveTo>
                  <a:lnTo>
                    <a:pt x="1807345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7" name="object 567"/>
          <p:cNvGrpSpPr/>
          <p:nvPr/>
        </p:nvGrpSpPr>
        <p:grpSpPr>
          <a:xfrm>
            <a:off x="6571274" y="804163"/>
            <a:ext cx="66040" cy="1663700"/>
            <a:chOff x="6571274" y="804163"/>
            <a:chExt cx="66040" cy="1663700"/>
          </a:xfrm>
        </p:grpSpPr>
        <p:sp>
          <p:nvSpPr>
            <p:cNvPr id="568" name="object 568"/>
            <p:cNvSpPr/>
            <p:nvPr/>
          </p:nvSpPr>
          <p:spPr>
            <a:xfrm>
              <a:off x="6608717" y="807199"/>
              <a:ext cx="0" cy="1574800"/>
            </a:xfrm>
            <a:custGeom>
              <a:avLst/>
              <a:gdLst/>
              <a:ahLst/>
              <a:cxnLst/>
              <a:rect l="l" t="t" r="r" b="b"/>
              <a:pathLst>
                <a:path h="1574800">
                  <a:moveTo>
                    <a:pt x="0" y="0"/>
                  </a:moveTo>
                  <a:lnTo>
                    <a:pt x="0" y="157459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574310" y="2401022"/>
              <a:ext cx="34925" cy="29845"/>
            </a:xfrm>
            <a:custGeom>
              <a:avLst/>
              <a:gdLst/>
              <a:ahLst/>
              <a:cxnLst/>
              <a:rect l="l" t="t" r="r" b="b"/>
              <a:pathLst>
                <a:path w="34925" h="29844">
                  <a:moveTo>
                    <a:pt x="34406" y="0"/>
                  </a:moveTo>
                  <a:lnTo>
                    <a:pt x="34406" y="29346"/>
                  </a:lnTo>
                  <a:lnTo>
                    <a:pt x="0" y="2934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574310" y="855773"/>
              <a:ext cx="0" cy="1526540"/>
            </a:xfrm>
            <a:custGeom>
              <a:avLst/>
              <a:gdLst/>
              <a:ahLst/>
              <a:cxnLst/>
              <a:rect l="l" t="t" r="r" b="b"/>
              <a:pathLst>
                <a:path h="1526539">
                  <a:moveTo>
                    <a:pt x="0" y="0"/>
                  </a:moveTo>
                  <a:lnTo>
                    <a:pt x="0" y="152602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6574310" y="807199"/>
              <a:ext cx="60325" cy="1657985"/>
            </a:xfrm>
            <a:custGeom>
              <a:avLst/>
              <a:gdLst/>
              <a:ahLst/>
              <a:cxnLst/>
              <a:rect l="l" t="t" r="r" b="b"/>
              <a:pathLst>
                <a:path w="60325" h="1657985">
                  <a:moveTo>
                    <a:pt x="0" y="29346"/>
                  </a:moveTo>
                  <a:lnTo>
                    <a:pt x="0" y="0"/>
                  </a:lnTo>
                  <a:lnTo>
                    <a:pt x="34406" y="0"/>
                  </a:lnTo>
                </a:path>
                <a:path w="60325" h="1657985">
                  <a:moveTo>
                    <a:pt x="0" y="1623169"/>
                  </a:moveTo>
                  <a:lnTo>
                    <a:pt x="0" y="1657576"/>
                  </a:lnTo>
                  <a:lnTo>
                    <a:pt x="20239" y="1657576"/>
                  </a:lnTo>
                </a:path>
                <a:path w="60325" h="1657985">
                  <a:moveTo>
                    <a:pt x="39466" y="1657576"/>
                  </a:moveTo>
                  <a:lnTo>
                    <a:pt x="59705" y="1657576"/>
                  </a:lnTo>
                  <a:lnTo>
                    <a:pt x="59705" y="1623169"/>
                  </a:lnTo>
                  <a:lnTo>
                    <a:pt x="39466" y="1623169"/>
                  </a:lnTo>
                </a:path>
                <a:path w="60325" h="1657985">
                  <a:moveTo>
                    <a:pt x="20239" y="1623169"/>
                  </a:moveTo>
                  <a:lnTo>
                    <a:pt x="0" y="16231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2" name="object 572"/>
          <p:cNvGrpSpPr/>
          <p:nvPr/>
        </p:nvGrpSpPr>
        <p:grpSpPr>
          <a:xfrm>
            <a:off x="6345609" y="804163"/>
            <a:ext cx="34925" cy="1663700"/>
            <a:chOff x="6345609" y="804163"/>
            <a:chExt cx="34925" cy="1663700"/>
          </a:xfrm>
        </p:grpSpPr>
        <p:sp>
          <p:nvSpPr>
            <p:cNvPr id="573" name="object 573"/>
            <p:cNvSpPr/>
            <p:nvPr/>
          </p:nvSpPr>
          <p:spPr>
            <a:xfrm>
              <a:off x="6376980" y="2418226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54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6376980" y="872976"/>
              <a:ext cx="0" cy="1527175"/>
            </a:xfrm>
            <a:custGeom>
              <a:avLst/>
              <a:gdLst/>
              <a:ahLst/>
              <a:cxnLst/>
              <a:rect l="l" t="t" r="r" b="b"/>
              <a:pathLst>
                <a:path h="1527175">
                  <a:moveTo>
                    <a:pt x="0" y="0"/>
                  </a:moveTo>
                  <a:lnTo>
                    <a:pt x="0" y="152703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6348645" y="807199"/>
              <a:ext cx="28575" cy="47625"/>
            </a:xfrm>
            <a:custGeom>
              <a:avLst/>
              <a:gdLst/>
              <a:ahLst/>
              <a:cxnLst/>
              <a:rect l="l" t="t" r="r" b="b"/>
              <a:pathLst>
                <a:path w="28575" h="47625">
                  <a:moveTo>
                    <a:pt x="28334" y="47561"/>
                  </a:moveTo>
                  <a:lnTo>
                    <a:pt x="28334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6348645" y="872976"/>
              <a:ext cx="0" cy="1527175"/>
            </a:xfrm>
            <a:custGeom>
              <a:avLst/>
              <a:gdLst/>
              <a:ahLst/>
              <a:cxnLst/>
              <a:rect l="l" t="t" r="r" b="b"/>
              <a:pathLst>
                <a:path h="1527175">
                  <a:moveTo>
                    <a:pt x="0" y="0"/>
                  </a:moveTo>
                  <a:lnTo>
                    <a:pt x="0" y="152703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6348645" y="2418226"/>
              <a:ext cx="28575" cy="46990"/>
            </a:xfrm>
            <a:custGeom>
              <a:avLst/>
              <a:gdLst/>
              <a:ahLst/>
              <a:cxnLst/>
              <a:rect l="l" t="t" r="r" b="b"/>
              <a:pathLst>
                <a:path w="28575" h="46989">
                  <a:moveTo>
                    <a:pt x="0" y="0"/>
                  </a:moveTo>
                  <a:lnTo>
                    <a:pt x="0" y="46549"/>
                  </a:lnTo>
                  <a:lnTo>
                    <a:pt x="28334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8" name="object 578"/>
          <p:cNvSpPr/>
          <p:nvPr/>
        </p:nvSpPr>
        <p:spPr>
          <a:xfrm>
            <a:off x="6376980" y="2155118"/>
            <a:ext cx="197485" cy="28575"/>
          </a:xfrm>
          <a:custGeom>
            <a:avLst/>
            <a:gdLst/>
            <a:ahLst/>
            <a:cxnLst/>
            <a:rect l="l" t="t" r="r" b="b"/>
            <a:pathLst>
              <a:path w="197484" h="28575">
                <a:moveTo>
                  <a:pt x="197330" y="0"/>
                </a:moveTo>
                <a:lnTo>
                  <a:pt x="197330" y="28334"/>
                </a:lnTo>
                <a:lnTo>
                  <a:pt x="164948" y="28334"/>
                </a:lnTo>
              </a:path>
              <a:path w="197484" h="28575">
                <a:moveTo>
                  <a:pt x="146732" y="28334"/>
                </a:moveTo>
                <a:lnTo>
                  <a:pt x="108278" y="28334"/>
                </a:lnTo>
              </a:path>
              <a:path w="197484" h="28575">
                <a:moveTo>
                  <a:pt x="89051" y="28334"/>
                </a:moveTo>
                <a:lnTo>
                  <a:pt x="50597" y="28334"/>
                </a:lnTo>
              </a:path>
              <a:path w="197484" h="28575">
                <a:moveTo>
                  <a:pt x="31370" y="28334"/>
                </a:moveTo>
                <a:lnTo>
                  <a:pt x="0" y="28334"/>
                </a:lnTo>
                <a:lnTo>
                  <a:pt x="0" y="0"/>
                </a:lnTo>
                <a:lnTo>
                  <a:pt x="31370" y="0"/>
                </a:lnTo>
              </a:path>
              <a:path w="197484" h="28575">
                <a:moveTo>
                  <a:pt x="50597" y="0"/>
                </a:moveTo>
                <a:lnTo>
                  <a:pt x="89051" y="0"/>
                </a:lnTo>
              </a:path>
              <a:path w="197484" h="28575">
                <a:moveTo>
                  <a:pt x="108278" y="0"/>
                </a:moveTo>
                <a:lnTo>
                  <a:pt x="146732" y="0"/>
                </a:lnTo>
              </a:path>
              <a:path w="197484" h="28575">
                <a:moveTo>
                  <a:pt x="164948" y="0"/>
                </a:moveTo>
                <a:lnTo>
                  <a:pt x="1973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376980" y="2437453"/>
            <a:ext cx="197485" cy="27940"/>
          </a:xfrm>
          <a:custGeom>
            <a:avLst/>
            <a:gdLst/>
            <a:ahLst/>
            <a:cxnLst/>
            <a:rect l="l" t="t" r="r" b="b"/>
            <a:pathLst>
              <a:path w="197484" h="27939">
                <a:moveTo>
                  <a:pt x="197330" y="0"/>
                </a:moveTo>
                <a:lnTo>
                  <a:pt x="197330" y="27322"/>
                </a:lnTo>
                <a:lnTo>
                  <a:pt x="164948" y="27322"/>
                </a:lnTo>
              </a:path>
              <a:path w="197484" h="27939">
                <a:moveTo>
                  <a:pt x="146732" y="27322"/>
                </a:moveTo>
                <a:lnTo>
                  <a:pt x="108278" y="27322"/>
                </a:lnTo>
              </a:path>
              <a:path w="197484" h="27939">
                <a:moveTo>
                  <a:pt x="89051" y="27322"/>
                </a:moveTo>
                <a:lnTo>
                  <a:pt x="50597" y="27322"/>
                </a:lnTo>
              </a:path>
              <a:path w="197484" h="27939">
                <a:moveTo>
                  <a:pt x="31370" y="27322"/>
                </a:moveTo>
                <a:lnTo>
                  <a:pt x="0" y="27322"/>
                </a:lnTo>
                <a:lnTo>
                  <a:pt x="0" y="0"/>
                </a:lnTo>
                <a:lnTo>
                  <a:pt x="31370" y="0"/>
                </a:lnTo>
              </a:path>
              <a:path w="197484" h="27939">
                <a:moveTo>
                  <a:pt x="50597" y="0"/>
                </a:moveTo>
                <a:lnTo>
                  <a:pt x="89051" y="0"/>
                </a:lnTo>
              </a:path>
              <a:path w="197484" h="27939">
                <a:moveTo>
                  <a:pt x="108278" y="0"/>
                </a:moveTo>
                <a:lnTo>
                  <a:pt x="146732" y="0"/>
                </a:lnTo>
              </a:path>
              <a:path w="197484" h="27939">
                <a:moveTo>
                  <a:pt x="164948" y="0"/>
                </a:moveTo>
                <a:lnTo>
                  <a:pt x="1973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009833" y="3966511"/>
            <a:ext cx="17780" cy="108585"/>
          </a:xfrm>
          <a:custGeom>
            <a:avLst/>
            <a:gdLst/>
            <a:ahLst/>
            <a:cxnLst/>
            <a:rect l="l" t="t" r="r" b="b"/>
            <a:pathLst>
              <a:path w="17779" h="108585">
                <a:moveTo>
                  <a:pt x="0" y="0"/>
                </a:moveTo>
                <a:lnTo>
                  <a:pt x="0" y="44525"/>
                </a:lnTo>
              </a:path>
              <a:path w="17779" h="108585">
                <a:moveTo>
                  <a:pt x="0" y="63752"/>
                </a:moveTo>
                <a:lnTo>
                  <a:pt x="0" y="108278"/>
                </a:lnTo>
                <a:lnTo>
                  <a:pt x="17203" y="108278"/>
                </a:lnTo>
                <a:lnTo>
                  <a:pt x="17203" y="63752"/>
                </a:lnTo>
              </a:path>
              <a:path w="17779" h="108585">
                <a:moveTo>
                  <a:pt x="17203" y="44525"/>
                </a:moveTo>
                <a:lnTo>
                  <a:pt x="17203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393555" y="3697332"/>
            <a:ext cx="598170" cy="17780"/>
          </a:xfrm>
          <a:custGeom>
            <a:avLst/>
            <a:gdLst/>
            <a:ahLst/>
            <a:cxnLst/>
            <a:rect l="l" t="t" r="r" b="b"/>
            <a:pathLst>
              <a:path w="598170" h="17779">
                <a:moveTo>
                  <a:pt x="0" y="17203"/>
                </a:moveTo>
                <a:lnTo>
                  <a:pt x="0" y="0"/>
                </a:lnTo>
                <a:lnTo>
                  <a:pt x="32382" y="0"/>
                </a:lnTo>
              </a:path>
              <a:path w="598170" h="17779">
                <a:moveTo>
                  <a:pt x="51609" y="0"/>
                </a:moveTo>
                <a:lnTo>
                  <a:pt x="89051" y="0"/>
                </a:lnTo>
              </a:path>
              <a:path w="598170" h="17779">
                <a:moveTo>
                  <a:pt x="108278" y="0"/>
                </a:moveTo>
                <a:lnTo>
                  <a:pt x="146732" y="0"/>
                </a:lnTo>
              </a:path>
              <a:path w="598170" h="17779">
                <a:moveTo>
                  <a:pt x="165960" y="0"/>
                </a:moveTo>
                <a:lnTo>
                  <a:pt x="203402" y="0"/>
                </a:lnTo>
              </a:path>
              <a:path w="598170" h="17779">
                <a:moveTo>
                  <a:pt x="222629" y="0"/>
                </a:moveTo>
                <a:lnTo>
                  <a:pt x="261083" y="0"/>
                </a:lnTo>
              </a:path>
              <a:path w="598170" h="17779">
                <a:moveTo>
                  <a:pt x="280310" y="0"/>
                </a:moveTo>
                <a:lnTo>
                  <a:pt x="318764" y="0"/>
                </a:lnTo>
              </a:path>
              <a:path w="598170" h="17779">
                <a:moveTo>
                  <a:pt x="336979" y="0"/>
                </a:moveTo>
                <a:lnTo>
                  <a:pt x="375433" y="0"/>
                </a:lnTo>
              </a:path>
              <a:path w="598170" h="17779">
                <a:moveTo>
                  <a:pt x="394661" y="0"/>
                </a:moveTo>
                <a:lnTo>
                  <a:pt x="433115" y="0"/>
                </a:lnTo>
              </a:path>
              <a:path w="598170" h="17779">
                <a:moveTo>
                  <a:pt x="452342" y="0"/>
                </a:moveTo>
                <a:lnTo>
                  <a:pt x="489784" y="0"/>
                </a:lnTo>
              </a:path>
              <a:path w="598170" h="17779">
                <a:moveTo>
                  <a:pt x="509011" y="0"/>
                </a:moveTo>
                <a:lnTo>
                  <a:pt x="547465" y="0"/>
                </a:lnTo>
              </a:path>
              <a:path w="598170" h="17779">
                <a:moveTo>
                  <a:pt x="566692" y="0"/>
                </a:moveTo>
                <a:lnTo>
                  <a:pt x="598063" y="0"/>
                </a:lnTo>
                <a:lnTo>
                  <a:pt x="598063" y="17203"/>
                </a:lnTo>
                <a:lnTo>
                  <a:pt x="566692" y="17203"/>
                </a:lnTo>
              </a:path>
              <a:path w="598170" h="17779">
                <a:moveTo>
                  <a:pt x="547465" y="17203"/>
                </a:moveTo>
                <a:lnTo>
                  <a:pt x="509011" y="17203"/>
                </a:lnTo>
              </a:path>
              <a:path w="598170" h="17779">
                <a:moveTo>
                  <a:pt x="489784" y="17203"/>
                </a:moveTo>
                <a:lnTo>
                  <a:pt x="452342" y="17203"/>
                </a:lnTo>
              </a:path>
              <a:path w="598170" h="17779">
                <a:moveTo>
                  <a:pt x="433115" y="17203"/>
                </a:moveTo>
                <a:lnTo>
                  <a:pt x="394661" y="17203"/>
                </a:lnTo>
              </a:path>
              <a:path w="598170" h="17779">
                <a:moveTo>
                  <a:pt x="375433" y="17203"/>
                </a:moveTo>
                <a:lnTo>
                  <a:pt x="336979" y="17203"/>
                </a:lnTo>
              </a:path>
              <a:path w="598170" h="17779">
                <a:moveTo>
                  <a:pt x="318764" y="17203"/>
                </a:moveTo>
                <a:lnTo>
                  <a:pt x="280310" y="17203"/>
                </a:lnTo>
              </a:path>
              <a:path w="598170" h="17779">
                <a:moveTo>
                  <a:pt x="261083" y="17203"/>
                </a:moveTo>
                <a:lnTo>
                  <a:pt x="222629" y="17203"/>
                </a:lnTo>
              </a:path>
              <a:path w="598170" h="17779">
                <a:moveTo>
                  <a:pt x="203402" y="17203"/>
                </a:moveTo>
                <a:lnTo>
                  <a:pt x="165960" y="17203"/>
                </a:lnTo>
              </a:path>
              <a:path w="598170" h="17779">
                <a:moveTo>
                  <a:pt x="146732" y="17203"/>
                </a:moveTo>
                <a:lnTo>
                  <a:pt x="108278" y="17203"/>
                </a:lnTo>
              </a:path>
              <a:path w="598170" h="17779">
                <a:moveTo>
                  <a:pt x="89051" y="17203"/>
                </a:moveTo>
                <a:lnTo>
                  <a:pt x="51609" y="17203"/>
                </a:lnTo>
              </a:path>
              <a:path w="598170" h="17779">
                <a:moveTo>
                  <a:pt x="32382" y="17203"/>
                </a:moveTo>
                <a:lnTo>
                  <a:pt x="0" y="172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4377364" y="3543515"/>
            <a:ext cx="16510" cy="531495"/>
          </a:xfrm>
          <a:custGeom>
            <a:avLst/>
            <a:gdLst/>
            <a:ahLst/>
            <a:cxnLst/>
            <a:rect l="l" t="t" r="r" b="b"/>
            <a:pathLst>
              <a:path w="16510" h="531495">
                <a:moveTo>
                  <a:pt x="0" y="0"/>
                </a:moveTo>
                <a:lnTo>
                  <a:pt x="0" y="27322"/>
                </a:lnTo>
              </a:path>
              <a:path w="16510" h="531495">
                <a:moveTo>
                  <a:pt x="0" y="45537"/>
                </a:moveTo>
                <a:lnTo>
                  <a:pt x="0" y="83991"/>
                </a:lnTo>
              </a:path>
              <a:path w="16510" h="531495">
                <a:moveTo>
                  <a:pt x="0" y="103219"/>
                </a:moveTo>
                <a:lnTo>
                  <a:pt x="0" y="141673"/>
                </a:lnTo>
              </a:path>
              <a:path w="16510" h="531495">
                <a:moveTo>
                  <a:pt x="0" y="159888"/>
                </a:moveTo>
                <a:lnTo>
                  <a:pt x="0" y="198342"/>
                </a:lnTo>
              </a:path>
              <a:path w="16510" h="531495">
                <a:moveTo>
                  <a:pt x="0" y="217569"/>
                </a:moveTo>
                <a:lnTo>
                  <a:pt x="0" y="256023"/>
                </a:lnTo>
              </a:path>
              <a:path w="16510" h="531495">
                <a:moveTo>
                  <a:pt x="0" y="275250"/>
                </a:moveTo>
                <a:lnTo>
                  <a:pt x="0" y="312692"/>
                </a:lnTo>
              </a:path>
              <a:path w="16510" h="531495">
                <a:moveTo>
                  <a:pt x="0" y="331920"/>
                </a:moveTo>
                <a:lnTo>
                  <a:pt x="0" y="370374"/>
                </a:lnTo>
              </a:path>
              <a:path w="16510" h="531495">
                <a:moveTo>
                  <a:pt x="0" y="389601"/>
                </a:moveTo>
                <a:lnTo>
                  <a:pt x="0" y="427043"/>
                </a:lnTo>
              </a:path>
              <a:path w="16510" h="531495">
                <a:moveTo>
                  <a:pt x="0" y="446270"/>
                </a:moveTo>
                <a:lnTo>
                  <a:pt x="0" y="484724"/>
                </a:lnTo>
              </a:path>
              <a:path w="16510" h="531495">
                <a:moveTo>
                  <a:pt x="0" y="503951"/>
                </a:moveTo>
                <a:lnTo>
                  <a:pt x="0" y="531274"/>
                </a:lnTo>
                <a:lnTo>
                  <a:pt x="16191" y="531274"/>
                </a:lnTo>
                <a:lnTo>
                  <a:pt x="16191" y="503951"/>
                </a:lnTo>
              </a:path>
              <a:path w="16510" h="531495">
                <a:moveTo>
                  <a:pt x="16191" y="484724"/>
                </a:moveTo>
                <a:lnTo>
                  <a:pt x="16191" y="446270"/>
                </a:lnTo>
              </a:path>
              <a:path w="16510" h="531495">
                <a:moveTo>
                  <a:pt x="16191" y="427043"/>
                </a:moveTo>
                <a:lnTo>
                  <a:pt x="16191" y="389601"/>
                </a:lnTo>
              </a:path>
              <a:path w="16510" h="531495">
                <a:moveTo>
                  <a:pt x="16191" y="370374"/>
                </a:moveTo>
                <a:lnTo>
                  <a:pt x="16191" y="331920"/>
                </a:lnTo>
              </a:path>
              <a:path w="16510" h="531495">
                <a:moveTo>
                  <a:pt x="16191" y="312692"/>
                </a:moveTo>
                <a:lnTo>
                  <a:pt x="16191" y="275250"/>
                </a:lnTo>
              </a:path>
              <a:path w="16510" h="531495">
                <a:moveTo>
                  <a:pt x="16191" y="256023"/>
                </a:moveTo>
                <a:lnTo>
                  <a:pt x="16191" y="217569"/>
                </a:lnTo>
              </a:path>
              <a:path w="16510" h="531495">
                <a:moveTo>
                  <a:pt x="16191" y="198342"/>
                </a:moveTo>
                <a:lnTo>
                  <a:pt x="16191" y="159888"/>
                </a:lnTo>
              </a:path>
              <a:path w="16510" h="531495">
                <a:moveTo>
                  <a:pt x="16191" y="141673"/>
                </a:moveTo>
                <a:lnTo>
                  <a:pt x="16191" y="103219"/>
                </a:lnTo>
              </a:path>
              <a:path w="16510" h="531495">
                <a:moveTo>
                  <a:pt x="16191" y="83991"/>
                </a:moveTo>
                <a:lnTo>
                  <a:pt x="16191" y="45537"/>
                </a:lnTo>
              </a:path>
              <a:path w="16510" h="531495">
                <a:moveTo>
                  <a:pt x="16191" y="27322"/>
                </a:moveTo>
                <a:lnTo>
                  <a:pt x="16191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4693092" y="3714535"/>
            <a:ext cx="17780" cy="360680"/>
          </a:xfrm>
          <a:custGeom>
            <a:avLst/>
            <a:gdLst/>
            <a:ahLst/>
            <a:cxnLst/>
            <a:rect l="l" t="t" r="r" b="b"/>
            <a:pathLst>
              <a:path w="17779" h="360679">
                <a:moveTo>
                  <a:pt x="0" y="0"/>
                </a:moveTo>
                <a:lnTo>
                  <a:pt x="0" y="27322"/>
                </a:lnTo>
              </a:path>
              <a:path w="17779" h="360679">
                <a:moveTo>
                  <a:pt x="0" y="46549"/>
                </a:moveTo>
                <a:lnTo>
                  <a:pt x="0" y="83991"/>
                </a:lnTo>
              </a:path>
              <a:path w="17779" h="360679">
                <a:moveTo>
                  <a:pt x="0" y="103219"/>
                </a:moveTo>
                <a:lnTo>
                  <a:pt x="0" y="141673"/>
                </a:lnTo>
              </a:path>
              <a:path w="17779" h="360679">
                <a:moveTo>
                  <a:pt x="0" y="160900"/>
                </a:moveTo>
                <a:lnTo>
                  <a:pt x="0" y="199354"/>
                </a:lnTo>
              </a:path>
              <a:path w="17779" h="360679">
                <a:moveTo>
                  <a:pt x="0" y="217569"/>
                </a:moveTo>
                <a:lnTo>
                  <a:pt x="0" y="256023"/>
                </a:lnTo>
              </a:path>
              <a:path w="17779" h="360679">
                <a:moveTo>
                  <a:pt x="0" y="275250"/>
                </a:moveTo>
                <a:lnTo>
                  <a:pt x="0" y="313704"/>
                </a:lnTo>
              </a:path>
              <a:path w="17779" h="360679">
                <a:moveTo>
                  <a:pt x="0" y="332932"/>
                </a:moveTo>
                <a:lnTo>
                  <a:pt x="0" y="360254"/>
                </a:lnTo>
                <a:lnTo>
                  <a:pt x="17203" y="360254"/>
                </a:lnTo>
                <a:lnTo>
                  <a:pt x="17203" y="332932"/>
                </a:lnTo>
              </a:path>
              <a:path w="17779" h="360679">
                <a:moveTo>
                  <a:pt x="17203" y="313704"/>
                </a:moveTo>
                <a:lnTo>
                  <a:pt x="17203" y="275250"/>
                </a:lnTo>
              </a:path>
              <a:path w="17779" h="360679">
                <a:moveTo>
                  <a:pt x="17203" y="256023"/>
                </a:moveTo>
                <a:lnTo>
                  <a:pt x="17203" y="217569"/>
                </a:lnTo>
              </a:path>
              <a:path w="17779" h="360679">
                <a:moveTo>
                  <a:pt x="17203" y="199354"/>
                </a:moveTo>
                <a:lnTo>
                  <a:pt x="17203" y="160900"/>
                </a:lnTo>
              </a:path>
              <a:path w="17779" h="360679">
                <a:moveTo>
                  <a:pt x="17203" y="141673"/>
                </a:moveTo>
                <a:lnTo>
                  <a:pt x="17203" y="103219"/>
                </a:lnTo>
              </a:path>
              <a:path w="17779" h="360679">
                <a:moveTo>
                  <a:pt x="17203" y="83991"/>
                </a:moveTo>
                <a:lnTo>
                  <a:pt x="17203" y="46549"/>
                </a:lnTo>
              </a:path>
              <a:path w="17779" h="360679">
                <a:moveTo>
                  <a:pt x="17203" y="27322"/>
                </a:moveTo>
                <a:lnTo>
                  <a:pt x="17203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4" name="object 584"/>
          <p:cNvGrpSpPr/>
          <p:nvPr/>
        </p:nvGrpSpPr>
        <p:grpSpPr>
          <a:xfrm>
            <a:off x="1219064" y="731303"/>
            <a:ext cx="6101080" cy="3391535"/>
            <a:chOff x="1219064" y="731303"/>
            <a:chExt cx="6101080" cy="3391535"/>
          </a:xfrm>
        </p:grpSpPr>
        <p:sp>
          <p:nvSpPr>
            <p:cNvPr id="585" name="object 585"/>
            <p:cNvSpPr/>
            <p:nvPr/>
          </p:nvSpPr>
          <p:spPr>
            <a:xfrm>
              <a:off x="3364400" y="2776456"/>
              <a:ext cx="0" cy="732155"/>
            </a:xfrm>
            <a:custGeom>
              <a:avLst/>
              <a:gdLst/>
              <a:ahLst/>
              <a:cxnLst/>
              <a:rect l="l" t="t" r="r" b="b"/>
              <a:pathLst>
                <a:path h="732154">
                  <a:moveTo>
                    <a:pt x="0" y="0"/>
                  </a:moveTo>
                  <a:lnTo>
                    <a:pt x="0" y="73164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3364400" y="2712703"/>
              <a:ext cx="32384" cy="795655"/>
            </a:xfrm>
            <a:custGeom>
              <a:avLst/>
              <a:gdLst/>
              <a:ahLst/>
              <a:cxnLst/>
              <a:rect l="l" t="t" r="r" b="b"/>
              <a:pathLst>
                <a:path w="32385" h="795654">
                  <a:moveTo>
                    <a:pt x="0" y="44525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2382" y="44525"/>
                  </a:lnTo>
                </a:path>
                <a:path w="32385" h="795654">
                  <a:moveTo>
                    <a:pt x="32382" y="63752"/>
                  </a:moveTo>
                  <a:lnTo>
                    <a:pt x="32382" y="102207"/>
                  </a:lnTo>
                </a:path>
                <a:path w="32385" h="795654">
                  <a:moveTo>
                    <a:pt x="32382" y="121434"/>
                  </a:moveTo>
                  <a:lnTo>
                    <a:pt x="32382" y="158876"/>
                  </a:lnTo>
                </a:path>
                <a:path w="32385" h="795654">
                  <a:moveTo>
                    <a:pt x="32382" y="178103"/>
                  </a:moveTo>
                  <a:lnTo>
                    <a:pt x="32382" y="216557"/>
                  </a:lnTo>
                </a:path>
                <a:path w="32385" h="795654">
                  <a:moveTo>
                    <a:pt x="32382" y="235784"/>
                  </a:moveTo>
                  <a:lnTo>
                    <a:pt x="32382" y="274238"/>
                  </a:lnTo>
                </a:path>
                <a:path w="32385" h="795654">
                  <a:moveTo>
                    <a:pt x="32382" y="292453"/>
                  </a:moveTo>
                  <a:lnTo>
                    <a:pt x="32382" y="330908"/>
                  </a:lnTo>
                </a:path>
                <a:path w="32385" h="795654">
                  <a:moveTo>
                    <a:pt x="32382" y="350135"/>
                  </a:moveTo>
                  <a:lnTo>
                    <a:pt x="32382" y="388589"/>
                  </a:lnTo>
                </a:path>
                <a:path w="32385" h="795654">
                  <a:moveTo>
                    <a:pt x="32382" y="406804"/>
                  </a:moveTo>
                  <a:lnTo>
                    <a:pt x="32382" y="445258"/>
                  </a:lnTo>
                </a:path>
                <a:path w="32385" h="795654">
                  <a:moveTo>
                    <a:pt x="32382" y="464485"/>
                  </a:moveTo>
                  <a:lnTo>
                    <a:pt x="32382" y="502939"/>
                  </a:lnTo>
                </a:path>
                <a:path w="32385" h="795654">
                  <a:moveTo>
                    <a:pt x="32382" y="522166"/>
                  </a:moveTo>
                  <a:lnTo>
                    <a:pt x="32382" y="559609"/>
                  </a:lnTo>
                </a:path>
                <a:path w="32385" h="795654">
                  <a:moveTo>
                    <a:pt x="32382" y="578836"/>
                  </a:moveTo>
                  <a:lnTo>
                    <a:pt x="32382" y="617290"/>
                  </a:lnTo>
                </a:path>
                <a:path w="32385" h="795654">
                  <a:moveTo>
                    <a:pt x="32382" y="636517"/>
                  </a:moveTo>
                  <a:lnTo>
                    <a:pt x="32382" y="673959"/>
                  </a:lnTo>
                </a:path>
                <a:path w="32385" h="795654">
                  <a:moveTo>
                    <a:pt x="32382" y="693186"/>
                  </a:moveTo>
                  <a:lnTo>
                    <a:pt x="32382" y="731640"/>
                  </a:lnTo>
                </a:path>
                <a:path w="32385" h="795654">
                  <a:moveTo>
                    <a:pt x="32382" y="750867"/>
                  </a:moveTo>
                  <a:lnTo>
                    <a:pt x="32382" y="795393"/>
                  </a:lnTo>
                  <a:lnTo>
                    <a:pt x="0" y="7953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225135" y="737374"/>
              <a:ext cx="6089015" cy="3379470"/>
            </a:xfrm>
            <a:custGeom>
              <a:avLst/>
              <a:gdLst/>
              <a:ahLst/>
              <a:cxnLst/>
              <a:rect l="l" t="t" r="r" b="b"/>
              <a:pathLst>
                <a:path w="6089015" h="3379470">
                  <a:moveTo>
                    <a:pt x="0" y="0"/>
                  </a:moveTo>
                  <a:lnTo>
                    <a:pt x="6088911" y="0"/>
                  </a:lnTo>
                  <a:lnTo>
                    <a:pt x="6088911" y="3378905"/>
                  </a:lnTo>
                  <a:lnTo>
                    <a:pt x="0" y="3378905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8" name="object 588"/>
          <p:cNvGrpSpPr/>
          <p:nvPr/>
        </p:nvGrpSpPr>
        <p:grpSpPr>
          <a:xfrm>
            <a:off x="1179597" y="4451236"/>
            <a:ext cx="147320" cy="217170"/>
            <a:chOff x="1179597" y="4451236"/>
            <a:chExt cx="147320" cy="217170"/>
          </a:xfrm>
        </p:grpSpPr>
        <p:sp>
          <p:nvSpPr>
            <p:cNvPr id="589" name="object 589"/>
            <p:cNvSpPr/>
            <p:nvPr/>
          </p:nvSpPr>
          <p:spPr>
            <a:xfrm>
              <a:off x="1252458" y="4451236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8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182633" y="4524096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69" h="140970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240315" y="4572670"/>
              <a:ext cx="10160" cy="45085"/>
            </a:xfrm>
            <a:custGeom>
              <a:avLst/>
              <a:gdLst/>
              <a:ahLst/>
              <a:cxnLst/>
              <a:rect l="l" t="t" r="r" b="b"/>
              <a:pathLst>
                <a:path w="10159" h="45085">
                  <a:moveTo>
                    <a:pt x="10119" y="44525"/>
                  </a:moveTo>
                  <a:lnTo>
                    <a:pt x="10119" y="0"/>
                  </a:lnTo>
                  <a:lnTo>
                    <a:pt x="0" y="1011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92" name="object 59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01398" y="4433021"/>
            <a:ext cx="146732" cy="234772"/>
          </a:xfrm>
          <a:prstGeom prst="rect">
            <a:avLst/>
          </a:prstGeom>
        </p:spPr>
      </p:pic>
      <p:pic>
        <p:nvPicPr>
          <p:cNvPr id="593" name="object 59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00752" y="4433021"/>
            <a:ext cx="146732" cy="234772"/>
          </a:xfrm>
          <a:prstGeom prst="rect">
            <a:avLst/>
          </a:prstGeom>
        </p:spPr>
      </p:pic>
      <p:pic>
        <p:nvPicPr>
          <p:cNvPr id="594" name="object 59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51071" y="4433021"/>
            <a:ext cx="146732" cy="234772"/>
          </a:xfrm>
          <a:prstGeom prst="rect">
            <a:avLst/>
          </a:prstGeom>
        </p:spPr>
      </p:pic>
      <p:pic>
        <p:nvPicPr>
          <p:cNvPr id="595" name="object 5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613533" y="4433021"/>
            <a:ext cx="146732" cy="234772"/>
          </a:xfrm>
          <a:prstGeom prst="rect">
            <a:avLst/>
          </a:prstGeom>
        </p:spPr>
      </p:pic>
      <p:pic>
        <p:nvPicPr>
          <p:cNvPr id="596" name="object 59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539468" y="4433021"/>
            <a:ext cx="146732" cy="234772"/>
          </a:xfrm>
          <a:prstGeom prst="rect">
            <a:avLst/>
          </a:prstGeom>
        </p:spPr>
      </p:pic>
      <p:pic>
        <p:nvPicPr>
          <p:cNvPr id="597" name="object 59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006989" y="4433021"/>
            <a:ext cx="146732" cy="234772"/>
          </a:xfrm>
          <a:prstGeom prst="rect">
            <a:avLst/>
          </a:prstGeom>
        </p:spPr>
      </p:pic>
      <p:pic>
        <p:nvPicPr>
          <p:cNvPr id="598" name="object 59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473499" y="4433021"/>
            <a:ext cx="146732" cy="234772"/>
          </a:xfrm>
          <a:prstGeom prst="rect">
            <a:avLst/>
          </a:prstGeom>
        </p:spPr>
      </p:pic>
      <p:pic>
        <p:nvPicPr>
          <p:cNvPr id="599" name="object 59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399435" y="4433021"/>
            <a:ext cx="146732" cy="234772"/>
          </a:xfrm>
          <a:prstGeom prst="rect">
            <a:avLst/>
          </a:prstGeom>
        </p:spPr>
      </p:pic>
      <p:pic>
        <p:nvPicPr>
          <p:cNvPr id="600" name="object 60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866956" y="4433021"/>
            <a:ext cx="146732" cy="234772"/>
          </a:xfrm>
          <a:prstGeom prst="rect">
            <a:avLst/>
          </a:prstGeom>
        </p:spPr>
      </p:pic>
      <p:pic>
        <p:nvPicPr>
          <p:cNvPr id="601" name="object 60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289952" y="4433021"/>
            <a:ext cx="146732" cy="234772"/>
          </a:xfrm>
          <a:prstGeom prst="rect">
            <a:avLst/>
          </a:prstGeom>
        </p:spPr>
      </p:pic>
      <p:pic>
        <p:nvPicPr>
          <p:cNvPr id="602" name="object 60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764557" y="4433021"/>
            <a:ext cx="146732" cy="234772"/>
          </a:xfrm>
          <a:prstGeom prst="rect">
            <a:avLst/>
          </a:prstGeom>
        </p:spPr>
      </p:pic>
      <p:grpSp>
        <p:nvGrpSpPr>
          <p:cNvPr id="603" name="object 603"/>
          <p:cNvGrpSpPr/>
          <p:nvPr/>
        </p:nvGrpSpPr>
        <p:grpSpPr>
          <a:xfrm>
            <a:off x="7212851" y="4451236"/>
            <a:ext cx="147320" cy="217170"/>
            <a:chOff x="7212851" y="4451236"/>
            <a:chExt cx="147320" cy="217170"/>
          </a:xfrm>
        </p:grpSpPr>
        <p:sp>
          <p:nvSpPr>
            <p:cNvPr id="604" name="object 604"/>
            <p:cNvSpPr/>
            <p:nvPr/>
          </p:nvSpPr>
          <p:spPr>
            <a:xfrm>
              <a:off x="7285712" y="4451236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8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7215887" y="4524096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70" h="140970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7256365" y="457267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10119" y="44525"/>
                  </a:moveTo>
                  <a:lnTo>
                    <a:pt x="10119" y="0"/>
                  </a:lnTo>
                  <a:lnTo>
                    <a:pt x="0" y="10119"/>
                  </a:lnTo>
                </a:path>
                <a:path w="45084" h="45085">
                  <a:moveTo>
                    <a:pt x="24286" y="44525"/>
                  </a:moveTo>
                  <a:lnTo>
                    <a:pt x="34406" y="44525"/>
                  </a:lnTo>
                </a:path>
                <a:path w="45084" h="45085">
                  <a:moveTo>
                    <a:pt x="34912" y="43513"/>
                  </a:moveTo>
                  <a:lnTo>
                    <a:pt x="40221" y="43513"/>
                  </a:lnTo>
                  <a:lnTo>
                    <a:pt x="44525" y="39210"/>
                  </a:lnTo>
                  <a:lnTo>
                    <a:pt x="44525" y="3390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7300891" y="460201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2529" y="2529"/>
                  </a:moveTo>
                  <a:lnTo>
                    <a:pt x="2529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7280652" y="4572670"/>
              <a:ext cx="20320" cy="29209"/>
            </a:xfrm>
            <a:custGeom>
              <a:avLst/>
              <a:gdLst/>
              <a:ahLst/>
              <a:cxnLst/>
              <a:rect l="l" t="t" r="r" b="b"/>
              <a:pathLst>
                <a:path w="20320" h="29210">
                  <a:moveTo>
                    <a:pt x="20239" y="28840"/>
                  </a:moveTo>
                  <a:lnTo>
                    <a:pt x="20239" y="23530"/>
                  </a:lnTo>
                  <a:lnTo>
                    <a:pt x="15934" y="19227"/>
                  </a:lnTo>
                  <a:lnTo>
                    <a:pt x="10625" y="19227"/>
                  </a:lnTo>
                </a:path>
                <a:path w="20320" h="29210">
                  <a:moveTo>
                    <a:pt x="10119" y="20239"/>
                  </a:moveTo>
                  <a:lnTo>
                    <a:pt x="0" y="20239"/>
                  </a:lnTo>
                  <a:lnTo>
                    <a:pt x="0" y="0"/>
                  </a:lnTo>
                  <a:lnTo>
                    <a:pt x="1720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9" name="object 609"/>
          <p:cNvGrpSpPr/>
          <p:nvPr/>
        </p:nvGrpSpPr>
        <p:grpSpPr>
          <a:xfrm>
            <a:off x="4936973" y="4451236"/>
            <a:ext cx="147320" cy="217170"/>
            <a:chOff x="4936973" y="4451236"/>
            <a:chExt cx="147320" cy="217170"/>
          </a:xfrm>
        </p:grpSpPr>
        <p:sp>
          <p:nvSpPr>
            <p:cNvPr id="610" name="object 610"/>
            <p:cNvSpPr/>
            <p:nvPr/>
          </p:nvSpPr>
          <p:spPr>
            <a:xfrm>
              <a:off x="5009833" y="4451236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8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4940009" y="4524096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70" h="140970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4980487" y="4571658"/>
              <a:ext cx="43815" cy="45720"/>
            </a:xfrm>
            <a:custGeom>
              <a:avLst/>
              <a:gdLst/>
              <a:ahLst/>
              <a:cxnLst/>
              <a:rect l="l" t="t" r="r" b="b"/>
              <a:pathLst>
                <a:path w="43814" h="45720">
                  <a:moveTo>
                    <a:pt x="9107" y="45537"/>
                  </a:moveTo>
                  <a:lnTo>
                    <a:pt x="9107" y="1011"/>
                  </a:lnTo>
                  <a:lnTo>
                    <a:pt x="0" y="11131"/>
                  </a:lnTo>
                </a:path>
                <a:path w="43814" h="45720">
                  <a:moveTo>
                    <a:pt x="30192" y="3349"/>
                  </a:moveTo>
                  <a:lnTo>
                    <a:pt x="26522" y="12827"/>
                  </a:lnTo>
                  <a:lnTo>
                    <a:pt x="25298" y="22768"/>
                  </a:lnTo>
                  <a:lnTo>
                    <a:pt x="26522" y="32709"/>
                  </a:lnTo>
                  <a:lnTo>
                    <a:pt x="30192" y="42188"/>
                  </a:lnTo>
                </a:path>
                <a:path w="43814" h="45720">
                  <a:moveTo>
                    <a:pt x="40199" y="2664"/>
                  </a:moveTo>
                  <a:lnTo>
                    <a:pt x="38958" y="988"/>
                  </a:lnTo>
                  <a:lnTo>
                    <a:pt x="36997" y="0"/>
                  </a:lnTo>
                  <a:lnTo>
                    <a:pt x="34912" y="0"/>
                  </a:lnTo>
                  <a:lnTo>
                    <a:pt x="32827" y="0"/>
                  </a:lnTo>
                  <a:lnTo>
                    <a:pt x="30865" y="988"/>
                  </a:lnTo>
                  <a:lnTo>
                    <a:pt x="29625" y="2664"/>
                  </a:lnTo>
                </a:path>
                <a:path w="43814" h="45720">
                  <a:moveTo>
                    <a:pt x="38620" y="42188"/>
                  </a:moveTo>
                  <a:lnTo>
                    <a:pt x="42290" y="32709"/>
                  </a:lnTo>
                  <a:lnTo>
                    <a:pt x="43513" y="22768"/>
                  </a:lnTo>
                  <a:lnTo>
                    <a:pt x="42290" y="12827"/>
                  </a:lnTo>
                  <a:lnTo>
                    <a:pt x="38620" y="3349"/>
                  </a:lnTo>
                </a:path>
                <a:path w="43814" h="45720">
                  <a:moveTo>
                    <a:pt x="29625" y="42873"/>
                  </a:moveTo>
                  <a:lnTo>
                    <a:pt x="30865" y="44549"/>
                  </a:lnTo>
                  <a:lnTo>
                    <a:pt x="32827" y="45537"/>
                  </a:lnTo>
                  <a:lnTo>
                    <a:pt x="34912" y="45537"/>
                  </a:lnTo>
                  <a:lnTo>
                    <a:pt x="36997" y="45537"/>
                  </a:lnTo>
                  <a:lnTo>
                    <a:pt x="38958" y="44549"/>
                  </a:lnTo>
                  <a:lnTo>
                    <a:pt x="40199" y="4287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13" name="object 61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075994" y="4433021"/>
            <a:ext cx="146732" cy="234772"/>
          </a:xfrm>
          <a:prstGeom prst="rect">
            <a:avLst/>
          </a:prstGeom>
        </p:spPr>
      </p:pic>
      <p:grpSp>
        <p:nvGrpSpPr>
          <p:cNvPr id="614" name="object 614"/>
          <p:cNvGrpSpPr/>
          <p:nvPr/>
        </p:nvGrpSpPr>
        <p:grpSpPr>
          <a:xfrm>
            <a:off x="5008316" y="4433021"/>
            <a:ext cx="3175" cy="92710"/>
            <a:chOff x="5008316" y="4433021"/>
            <a:chExt cx="3175" cy="92710"/>
          </a:xfrm>
        </p:grpSpPr>
        <p:sp>
          <p:nvSpPr>
            <p:cNvPr id="615" name="object 615"/>
            <p:cNvSpPr/>
            <p:nvPr/>
          </p:nvSpPr>
          <p:spPr>
            <a:xfrm>
              <a:off x="5009833" y="44654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5009833" y="4433021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7" name="object 617"/>
          <p:cNvSpPr/>
          <p:nvPr/>
        </p:nvSpPr>
        <p:spPr>
          <a:xfrm>
            <a:off x="1252458" y="4257953"/>
            <a:ext cx="0" cy="207010"/>
          </a:xfrm>
          <a:custGeom>
            <a:avLst/>
            <a:gdLst/>
            <a:ahLst/>
            <a:cxnLst/>
            <a:rect l="l" t="t" r="r" b="b"/>
            <a:pathLst>
              <a:path h="207010">
                <a:moveTo>
                  <a:pt x="0" y="0"/>
                </a:moveTo>
                <a:lnTo>
                  <a:pt x="0" y="2064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232219" y="4257953"/>
            <a:ext cx="6075045" cy="207010"/>
          </a:xfrm>
          <a:custGeom>
            <a:avLst/>
            <a:gdLst/>
            <a:ahLst/>
            <a:cxnLst/>
            <a:rect l="l" t="t" r="r" b="b"/>
            <a:pathLst>
              <a:path w="6075045" h="207010">
                <a:moveTo>
                  <a:pt x="6053493" y="0"/>
                </a:moveTo>
                <a:lnTo>
                  <a:pt x="6053493" y="206438"/>
                </a:lnTo>
              </a:path>
              <a:path w="6075045" h="207010">
                <a:moveTo>
                  <a:pt x="20239" y="181139"/>
                </a:moveTo>
                <a:lnTo>
                  <a:pt x="6053493" y="181139"/>
                </a:lnTo>
              </a:path>
              <a:path w="6075045" h="207010">
                <a:moveTo>
                  <a:pt x="41490" y="159888"/>
                </a:moveTo>
                <a:lnTo>
                  <a:pt x="0" y="202390"/>
                </a:lnTo>
              </a:path>
              <a:path w="6075045" h="207010">
                <a:moveTo>
                  <a:pt x="6032242" y="202390"/>
                </a:moveTo>
                <a:lnTo>
                  <a:pt x="6074744" y="15988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 txBox="1"/>
          <p:nvPr/>
        </p:nvSpPr>
        <p:spPr>
          <a:xfrm>
            <a:off x="4184536" y="4359478"/>
            <a:ext cx="1689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0" dirty="0">
                <a:latin typeface="Cambria"/>
                <a:cs typeface="Cambria"/>
              </a:rPr>
              <a:t>43015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1232219" y="4309563"/>
            <a:ext cx="363855" cy="45720"/>
          </a:xfrm>
          <a:custGeom>
            <a:avLst/>
            <a:gdLst/>
            <a:ahLst/>
            <a:cxnLst/>
            <a:rect l="l" t="t" r="r" b="b"/>
            <a:pathLst>
              <a:path w="363855" h="45720">
                <a:moveTo>
                  <a:pt x="20239" y="41490"/>
                </a:moveTo>
                <a:lnTo>
                  <a:pt x="20239" y="0"/>
                </a:lnTo>
              </a:path>
              <a:path w="363855" h="45720">
                <a:moveTo>
                  <a:pt x="342039" y="16191"/>
                </a:moveTo>
                <a:lnTo>
                  <a:pt x="342039" y="0"/>
                </a:lnTo>
              </a:path>
              <a:path w="363855" h="45720">
                <a:moveTo>
                  <a:pt x="20239" y="24286"/>
                </a:moveTo>
                <a:lnTo>
                  <a:pt x="342039" y="24286"/>
                </a:lnTo>
              </a:path>
              <a:path w="363855" h="45720">
                <a:moveTo>
                  <a:pt x="41490" y="4047"/>
                </a:moveTo>
                <a:lnTo>
                  <a:pt x="0" y="45537"/>
                </a:lnTo>
              </a:path>
              <a:path w="363855" h="45720">
                <a:moveTo>
                  <a:pt x="321800" y="45537"/>
                </a:moveTo>
                <a:lnTo>
                  <a:pt x="36329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 txBox="1"/>
          <p:nvPr/>
        </p:nvSpPr>
        <p:spPr>
          <a:xfrm>
            <a:off x="1341965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2295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1554019" y="4309563"/>
            <a:ext cx="241300" cy="45720"/>
          </a:xfrm>
          <a:custGeom>
            <a:avLst/>
            <a:gdLst/>
            <a:ahLst/>
            <a:cxnLst/>
            <a:rect l="l" t="t" r="r" b="b"/>
            <a:pathLst>
              <a:path w="241300" h="45720">
                <a:moveTo>
                  <a:pt x="20239" y="36430"/>
                </a:moveTo>
                <a:lnTo>
                  <a:pt x="20239" y="0"/>
                </a:lnTo>
              </a:path>
              <a:path w="241300" h="45720">
                <a:moveTo>
                  <a:pt x="219593" y="36430"/>
                </a:moveTo>
                <a:lnTo>
                  <a:pt x="219593" y="0"/>
                </a:lnTo>
              </a:path>
              <a:path w="241300" h="45720">
                <a:moveTo>
                  <a:pt x="20239" y="24286"/>
                </a:moveTo>
                <a:lnTo>
                  <a:pt x="219593" y="24286"/>
                </a:lnTo>
              </a:path>
              <a:path w="241300" h="45720">
                <a:moveTo>
                  <a:pt x="41490" y="4047"/>
                </a:moveTo>
                <a:lnTo>
                  <a:pt x="0" y="45537"/>
                </a:lnTo>
              </a:path>
              <a:path w="241300" h="45720">
                <a:moveTo>
                  <a:pt x="198342" y="45537"/>
                </a:moveTo>
                <a:lnTo>
                  <a:pt x="240844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 txBox="1"/>
          <p:nvPr/>
        </p:nvSpPr>
        <p:spPr>
          <a:xfrm>
            <a:off x="1605072" y="4254236"/>
            <a:ext cx="13970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0" dirty="0">
                <a:latin typeface="Cambria"/>
                <a:cs typeface="Cambria"/>
              </a:rPr>
              <a:t>1420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4058599" y="4309563"/>
            <a:ext cx="509270" cy="45720"/>
          </a:xfrm>
          <a:custGeom>
            <a:avLst/>
            <a:gdLst/>
            <a:ahLst/>
            <a:cxnLst/>
            <a:rect l="l" t="t" r="r" b="b"/>
            <a:pathLst>
              <a:path w="509270" h="45720">
                <a:moveTo>
                  <a:pt x="487760" y="16191"/>
                </a:moveTo>
                <a:lnTo>
                  <a:pt x="487760" y="0"/>
                </a:lnTo>
              </a:path>
              <a:path w="509270" h="45720">
                <a:moveTo>
                  <a:pt x="21250" y="41490"/>
                </a:moveTo>
                <a:lnTo>
                  <a:pt x="21250" y="0"/>
                </a:lnTo>
              </a:path>
              <a:path w="509270" h="45720">
                <a:moveTo>
                  <a:pt x="487760" y="24286"/>
                </a:moveTo>
                <a:lnTo>
                  <a:pt x="21250" y="24286"/>
                </a:lnTo>
              </a:path>
              <a:path w="509270" h="45720">
                <a:moveTo>
                  <a:pt x="466509" y="45537"/>
                </a:moveTo>
                <a:lnTo>
                  <a:pt x="509011" y="4047"/>
                </a:lnTo>
              </a:path>
              <a:path w="509270" h="45720">
                <a:moveTo>
                  <a:pt x="42501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 txBox="1"/>
          <p:nvPr/>
        </p:nvSpPr>
        <p:spPr>
          <a:xfrm>
            <a:off x="4241206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3591078" y="4309563"/>
            <a:ext cx="510540" cy="45720"/>
          </a:xfrm>
          <a:custGeom>
            <a:avLst/>
            <a:gdLst/>
            <a:ahLst/>
            <a:cxnLst/>
            <a:rect l="l" t="t" r="r" b="b"/>
            <a:pathLst>
              <a:path w="510539" h="45720">
                <a:moveTo>
                  <a:pt x="488772" y="16191"/>
                </a:moveTo>
                <a:lnTo>
                  <a:pt x="488772" y="0"/>
                </a:lnTo>
              </a:path>
              <a:path w="510539" h="45720">
                <a:moveTo>
                  <a:pt x="21250" y="16191"/>
                </a:moveTo>
                <a:lnTo>
                  <a:pt x="21250" y="0"/>
                </a:lnTo>
              </a:path>
              <a:path w="510539" h="45720">
                <a:moveTo>
                  <a:pt x="488772" y="24286"/>
                </a:moveTo>
                <a:lnTo>
                  <a:pt x="21250" y="24286"/>
                </a:lnTo>
              </a:path>
              <a:path w="510539" h="45720">
                <a:moveTo>
                  <a:pt x="467521" y="45537"/>
                </a:moveTo>
                <a:lnTo>
                  <a:pt x="510023" y="4047"/>
                </a:lnTo>
              </a:path>
              <a:path w="510539" h="45720">
                <a:moveTo>
                  <a:pt x="42501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 txBox="1"/>
          <p:nvPr/>
        </p:nvSpPr>
        <p:spPr>
          <a:xfrm>
            <a:off x="3774696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3127604" y="4313611"/>
            <a:ext cx="506095" cy="45720"/>
          </a:xfrm>
          <a:custGeom>
            <a:avLst/>
            <a:gdLst/>
            <a:ahLst/>
            <a:cxnLst/>
            <a:rect l="l" t="t" r="r" b="b"/>
            <a:pathLst>
              <a:path w="506095" h="45720">
                <a:moveTo>
                  <a:pt x="484724" y="23274"/>
                </a:moveTo>
                <a:lnTo>
                  <a:pt x="484724" y="45537"/>
                </a:lnTo>
              </a:path>
              <a:path w="506095" h="45720">
                <a:moveTo>
                  <a:pt x="21250" y="23274"/>
                </a:moveTo>
                <a:lnTo>
                  <a:pt x="21250" y="45537"/>
                </a:lnTo>
              </a:path>
              <a:path w="506095" h="45720">
                <a:moveTo>
                  <a:pt x="484724" y="20239"/>
                </a:moveTo>
                <a:lnTo>
                  <a:pt x="21250" y="20239"/>
                </a:lnTo>
              </a:path>
              <a:path w="506095" h="45720">
                <a:moveTo>
                  <a:pt x="463473" y="41490"/>
                </a:moveTo>
                <a:lnTo>
                  <a:pt x="505975" y="0"/>
                </a:lnTo>
              </a:path>
              <a:path w="506095" h="45720">
                <a:moveTo>
                  <a:pt x="42501" y="0"/>
                </a:moveTo>
                <a:lnTo>
                  <a:pt x="0" y="414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 txBox="1"/>
          <p:nvPr/>
        </p:nvSpPr>
        <p:spPr>
          <a:xfrm>
            <a:off x="3309198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2666154" y="4309563"/>
            <a:ext cx="504190" cy="45720"/>
          </a:xfrm>
          <a:custGeom>
            <a:avLst/>
            <a:gdLst/>
            <a:ahLst/>
            <a:cxnLst/>
            <a:rect l="l" t="t" r="r" b="b"/>
            <a:pathLst>
              <a:path w="504189" h="45720">
                <a:moveTo>
                  <a:pt x="482700" y="16191"/>
                </a:moveTo>
                <a:lnTo>
                  <a:pt x="482700" y="0"/>
                </a:lnTo>
              </a:path>
              <a:path w="504189" h="45720">
                <a:moveTo>
                  <a:pt x="20239" y="16191"/>
                </a:moveTo>
                <a:lnTo>
                  <a:pt x="20239" y="0"/>
                </a:lnTo>
              </a:path>
              <a:path w="504189" h="45720">
                <a:moveTo>
                  <a:pt x="482700" y="24286"/>
                </a:moveTo>
                <a:lnTo>
                  <a:pt x="20239" y="24286"/>
                </a:lnTo>
              </a:path>
              <a:path w="504189" h="45720">
                <a:moveTo>
                  <a:pt x="461449" y="45537"/>
                </a:moveTo>
                <a:lnTo>
                  <a:pt x="503951" y="4047"/>
                </a:lnTo>
              </a:path>
              <a:path w="504189" h="45720">
                <a:moveTo>
                  <a:pt x="41490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 txBox="1"/>
          <p:nvPr/>
        </p:nvSpPr>
        <p:spPr>
          <a:xfrm>
            <a:off x="2846737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3295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2202680" y="4309563"/>
            <a:ext cx="505459" cy="45720"/>
          </a:xfrm>
          <a:custGeom>
            <a:avLst/>
            <a:gdLst/>
            <a:ahLst/>
            <a:cxnLst/>
            <a:rect l="l" t="t" r="r" b="b"/>
            <a:pathLst>
              <a:path w="505460" h="45720">
                <a:moveTo>
                  <a:pt x="483712" y="16191"/>
                </a:moveTo>
                <a:lnTo>
                  <a:pt x="483712" y="0"/>
                </a:lnTo>
              </a:path>
              <a:path w="505460" h="45720">
                <a:moveTo>
                  <a:pt x="21250" y="16191"/>
                </a:moveTo>
                <a:lnTo>
                  <a:pt x="21250" y="0"/>
                </a:lnTo>
              </a:path>
              <a:path w="505460" h="45720">
                <a:moveTo>
                  <a:pt x="483712" y="24286"/>
                </a:moveTo>
                <a:lnTo>
                  <a:pt x="21250" y="24286"/>
                </a:lnTo>
              </a:path>
              <a:path w="505460" h="45720">
                <a:moveTo>
                  <a:pt x="463473" y="45537"/>
                </a:moveTo>
                <a:lnTo>
                  <a:pt x="504963" y="4047"/>
                </a:lnTo>
              </a:path>
              <a:path w="505460" h="45720">
                <a:moveTo>
                  <a:pt x="42501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 txBox="1"/>
          <p:nvPr/>
        </p:nvSpPr>
        <p:spPr>
          <a:xfrm>
            <a:off x="2384275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1752362" y="4309563"/>
            <a:ext cx="493395" cy="45720"/>
          </a:xfrm>
          <a:custGeom>
            <a:avLst/>
            <a:gdLst/>
            <a:ahLst/>
            <a:cxnLst/>
            <a:rect l="l" t="t" r="r" b="b"/>
            <a:pathLst>
              <a:path w="493394" h="45720">
                <a:moveTo>
                  <a:pt x="471569" y="16191"/>
                </a:moveTo>
                <a:lnTo>
                  <a:pt x="471569" y="0"/>
                </a:lnTo>
              </a:path>
              <a:path w="493394" h="45720">
                <a:moveTo>
                  <a:pt x="21250" y="16191"/>
                </a:moveTo>
                <a:lnTo>
                  <a:pt x="21250" y="0"/>
                </a:lnTo>
              </a:path>
              <a:path w="493394" h="45720">
                <a:moveTo>
                  <a:pt x="471569" y="24286"/>
                </a:moveTo>
                <a:lnTo>
                  <a:pt x="21250" y="24286"/>
                </a:lnTo>
              </a:path>
              <a:path w="493394" h="45720">
                <a:moveTo>
                  <a:pt x="450318" y="45537"/>
                </a:moveTo>
                <a:lnTo>
                  <a:pt x="492820" y="4047"/>
                </a:lnTo>
              </a:path>
              <a:path w="493394" h="45720">
                <a:moveTo>
                  <a:pt x="42501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 txBox="1"/>
          <p:nvPr/>
        </p:nvSpPr>
        <p:spPr>
          <a:xfrm>
            <a:off x="1931933" y="4254236"/>
            <a:ext cx="135255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5" dirty="0">
                <a:latin typeface="Cambria"/>
                <a:cs typeface="Cambria"/>
              </a:rPr>
              <a:t>3210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4525109" y="4309563"/>
            <a:ext cx="505459" cy="45720"/>
          </a:xfrm>
          <a:custGeom>
            <a:avLst/>
            <a:gdLst/>
            <a:ahLst/>
            <a:cxnLst/>
            <a:rect l="l" t="t" r="r" b="b"/>
            <a:pathLst>
              <a:path w="505460" h="45720">
                <a:moveTo>
                  <a:pt x="21250" y="16191"/>
                </a:moveTo>
                <a:lnTo>
                  <a:pt x="21250" y="0"/>
                </a:lnTo>
              </a:path>
              <a:path w="505460" h="45720">
                <a:moveTo>
                  <a:pt x="484724" y="16191"/>
                </a:moveTo>
                <a:lnTo>
                  <a:pt x="484724" y="0"/>
                </a:lnTo>
              </a:path>
              <a:path w="505460" h="45720">
                <a:moveTo>
                  <a:pt x="21250" y="24286"/>
                </a:moveTo>
                <a:lnTo>
                  <a:pt x="484724" y="24286"/>
                </a:lnTo>
              </a:path>
              <a:path w="505460" h="45720">
                <a:moveTo>
                  <a:pt x="42501" y="4047"/>
                </a:moveTo>
                <a:lnTo>
                  <a:pt x="0" y="45537"/>
                </a:lnTo>
              </a:path>
              <a:path w="505460" h="45720">
                <a:moveTo>
                  <a:pt x="463473" y="45537"/>
                </a:moveTo>
                <a:lnTo>
                  <a:pt x="504963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 txBox="1"/>
          <p:nvPr/>
        </p:nvSpPr>
        <p:spPr>
          <a:xfrm>
            <a:off x="4706703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4988583" y="4309563"/>
            <a:ext cx="505459" cy="45720"/>
          </a:xfrm>
          <a:custGeom>
            <a:avLst/>
            <a:gdLst/>
            <a:ahLst/>
            <a:cxnLst/>
            <a:rect l="l" t="t" r="r" b="b"/>
            <a:pathLst>
              <a:path w="505460" h="45720">
                <a:moveTo>
                  <a:pt x="21250" y="16191"/>
                </a:moveTo>
                <a:lnTo>
                  <a:pt x="21250" y="0"/>
                </a:lnTo>
              </a:path>
              <a:path w="505460" h="45720">
                <a:moveTo>
                  <a:pt x="483712" y="16191"/>
                </a:moveTo>
                <a:lnTo>
                  <a:pt x="483712" y="0"/>
                </a:lnTo>
              </a:path>
              <a:path w="505460" h="45720">
                <a:moveTo>
                  <a:pt x="21250" y="24286"/>
                </a:moveTo>
                <a:lnTo>
                  <a:pt x="483712" y="24286"/>
                </a:lnTo>
              </a:path>
              <a:path w="505460" h="45720">
                <a:moveTo>
                  <a:pt x="41490" y="4047"/>
                </a:moveTo>
                <a:lnTo>
                  <a:pt x="0" y="45537"/>
                </a:lnTo>
              </a:path>
              <a:path w="505460" h="45720">
                <a:moveTo>
                  <a:pt x="462461" y="45537"/>
                </a:moveTo>
                <a:lnTo>
                  <a:pt x="504963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 txBox="1"/>
          <p:nvPr/>
        </p:nvSpPr>
        <p:spPr>
          <a:xfrm>
            <a:off x="5169165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5451044" y="4309563"/>
            <a:ext cx="509270" cy="45720"/>
          </a:xfrm>
          <a:custGeom>
            <a:avLst/>
            <a:gdLst/>
            <a:ahLst/>
            <a:cxnLst/>
            <a:rect l="l" t="t" r="r" b="b"/>
            <a:pathLst>
              <a:path w="509270" h="45720">
                <a:moveTo>
                  <a:pt x="21250" y="16191"/>
                </a:moveTo>
                <a:lnTo>
                  <a:pt x="21250" y="0"/>
                </a:lnTo>
              </a:path>
              <a:path w="509270" h="45720">
                <a:moveTo>
                  <a:pt x="488772" y="16191"/>
                </a:moveTo>
                <a:lnTo>
                  <a:pt x="488772" y="0"/>
                </a:lnTo>
              </a:path>
              <a:path w="509270" h="45720">
                <a:moveTo>
                  <a:pt x="21250" y="24286"/>
                </a:moveTo>
                <a:lnTo>
                  <a:pt x="488772" y="24286"/>
                </a:lnTo>
              </a:path>
              <a:path w="509270" h="45720">
                <a:moveTo>
                  <a:pt x="42501" y="4047"/>
                </a:moveTo>
                <a:lnTo>
                  <a:pt x="0" y="45537"/>
                </a:lnTo>
              </a:path>
              <a:path w="509270" h="45720">
                <a:moveTo>
                  <a:pt x="467521" y="45537"/>
                </a:moveTo>
                <a:lnTo>
                  <a:pt x="509011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 txBox="1"/>
          <p:nvPr/>
        </p:nvSpPr>
        <p:spPr>
          <a:xfrm>
            <a:off x="5634663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5918566" y="4309563"/>
            <a:ext cx="466090" cy="45720"/>
          </a:xfrm>
          <a:custGeom>
            <a:avLst/>
            <a:gdLst/>
            <a:ahLst/>
            <a:cxnLst/>
            <a:rect l="l" t="t" r="r" b="b"/>
            <a:pathLst>
              <a:path w="466089" h="45720">
                <a:moveTo>
                  <a:pt x="21250" y="16191"/>
                </a:moveTo>
                <a:lnTo>
                  <a:pt x="21250" y="0"/>
                </a:lnTo>
              </a:path>
              <a:path w="466089" h="45720">
                <a:moveTo>
                  <a:pt x="444246" y="16191"/>
                </a:moveTo>
                <a:lnTo>
                  <a:pt x="444246" y="0"/>
                </a:lnTo>
              </a:path>
              <a:path w="466089" h="45720">
                <a:moveTo>
                  <a:pt x="21250" y="24286"/>
                </a:moveTo>
                <a:lnTo>
                  <a:pt x="444246" y="24286"/>
                </a:lnTo>
              </a:path>
              <a:path w="466089" h="45720">
                <a:moveTo>
                  <a:pt x="41490" y="4047"/>
                </a:moveTo>
                <a:lnTo>
                  <a:pt x="0" y="45537"/>
                </a:lnTo>
              </a:path>
              <a:path w="466089" h="45720">
                <a:moveTo>
                  <a:pt x="422995" y="45537"/>
                </a:moveTo>
                <a:lnTo>
                  <a:pt x="465497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 txBox="1"/>
          <p:nvPr/>
        </p:nvSpPr>
        <p:spPr>
          <a:xfrm>
            <a:off x="6079921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3020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6341561" y="4309563"/>
            <a:ext cx="516255" cy="64769"/>
          </a:xfrm>
          <a:custGeom>
            <a:avLst/>
            <a:gdLst/>
            <a:ahLst/>
            <a:cxnLst/>
            <a:rect l="l" t="t" r="r" b="b"/>
            <a:pathLst>
              <a:path w="516254" h="64770">
                <a:moveTo>
                  <a:pt x="21250" y="16191"/>
                </a:moveTo>
                <a:lnTo>
                  <a:pt x="21250" y="0"/>
                </a:lnTo>
              </a:path>
              <a:path w="516254" h="64770">
                <a:moveTo>
                  <a:pt x="495856" y="64764"/>
                </a:moveTo>
                <a:lnTo>
                  <a:pt x="495856" y="0"/>
                </a:lnTo>
              </a:path>
              <a:path w="516254" h="64770">
                <a:moveTo>
                  <a:pt x="21250" y="24286"/>
                </a:moveTo>
                <a:lnTo>
                  <a:pt x="495856" y="24286"/>
                </a:lnTo>
              </a:path>
              <a:path w="516254" h="64770">
                <a:moveTo>
                  <a:pt x="42501" y="4047"/>
                </a:moveTo>
                <a:lnTo>
                  <a:pt x="0" y="45537"/>
                </a:lnTo>
              </a:path>
              <a:path w="516254" h="64770">
                <a:moveTo>
                  <a:pt x="474605" y="45537"/>
                </a:moveTo>
                <a:lnTo>
                  <a:pt x="516095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 txBox="1"/>
          <p:nvPr/>
        </p:nvSpPr>
        <p:spPr>
          <a:xfrm>
            <a:off x="6528216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3380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6816166" y="4309563"/>
            <a:ext cx="490855" cy="45720"/>
          </a:xfrm>
          <a:custGeom>
            <a:avLst/>
            <a:gdLst/>
            <a:ahLst/>
            <a:cxnLst/>
            <a:rect l="l" t="t" r="r" b="b"/>
            <a:pathLst>
              <a:path w="490854" h="45720">
                <a:moveTo>
                  <a:pt x="21250" y="16191"/>
                </a:moveTo>
                <a:lnTo>
                  <a:pt x="21250" y="0"/>
                </a:lnTo>
              </a:path>
              <a:path w="490854" h="45720">
                <a:moveTo>
                  <a:pt x="469545" y="16191"/>
                </a:moveTo>
                <a:lnTo>
                  <a:pt x="469545" y="0"/>
                </a:lnTo>
              </a:path>
              <a:path w="490854" h="45720">
                <a:moveTo>
                  <a:pt x="21250" y="24286"/>
                </a:moveTo>
                <a:lnTo>
                  <a:pt x="469545" y="24286"/>
                </a:lnTo>
              </a:path>
              <a:path w="490854" h="45720">
                <a:moveTo>
                  <a:pt x="41490" y="4047"/>
                </a:moveTo>
                <a:lnTo>
                  <a:pt x="0" y="45537"/>
                </a:lnTo>
              </a:path>
              <a:path w="490854" h="45720">
                <a:moveTo>
                  <a:pt x="448294" y="45537"/>
                </a:moveTo>
                <a:lnTo>
                  <a:pt x="490796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 txBox="1"/>
          <p:nvPr/>
        </p:nvSpPr>
        <p:spPr>
          <a:xfrm>
            <a:off x="6989665" y="4254236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3200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648" name="object 64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3857220"/>
            <a:ext cx="146732" cy="146732"/>
          </a:xfrm>
          <a:prstGeom prst="rect">
            <a:avLst/>
          </a:prstGeom>
        </p:spPr>
      </p:pic>
      <p:sp>
        <p:nvSpPr>
          <p:cNvPr id="649" name="object 649"/>
          <p:cNvSpPr txBox="1"/>
          <p:nvPr/>
        </p:nvSpPr>
        <p:spPr>
          <a:xfrm>
            <a:off x="757057" y="3875070"/>
            <a:ext cx="69850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5" dirty="0">
                <a:latin typeface="Cambria"/>
                <a:cs typeface="Cambria"/>
              </a:rPr>
              <a:t>А</a:t>
            </a:r>
            <a:endParaRPr sz="550">
              <a:latin typeface="Cambria"/>
              <a:cs typeface="Cambria"/>
            </a:endParaRPr>
          </a:p>
        </p:txBody>
      </p:sp>
      <p:pic>
        <p:nvPicPr>
          <p:cNvPr id="650" name="object 65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3198440"/>
            <a:ext cx="146732" cy="146732"/>
          </a:xfrm>
          <a:prstGeom prst="rect">
            <a:avLst/>
          </a:prstGeom>
        </p:spPr>
      </p:pic>
      <p:sp>
        <p:nvSpPr>
          <p:cNvPr id="651" name="object 651"/>
          <p:cNvSpPr txBox="1"/>
          <p:nvPr/>
        </p:nvSpPr>
        <p:spPr>
          <a:xfrm>
            <a:off x="757057" y="3215313"/>
            <a:ext cx="7048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200" dirty="0">
                <a:latin typeface="Arial MT"/>
                <a:cs typeface="Arial MT"/>
              </a:rPr>
              <a:t>Б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652" name="object 65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2472871"/>
            <a:ext cx="146732" cy="146732"/>
          </a:xfrm>
          <a:prstGeom prst="rect">
            <a:avLst/>
          </a:prstGeom>
        </p:spPr>
      </p:pic>
      <p:sp>
        <p:nvSpPr>
          <p:cNvPr id="653" name="object 653"/>
          <p:cNvSpPr txBox="1"/>
          <p:nvPr/>
        </p:nvSpPr>
        <p:spPr>
          <a:xfrm>
            <a:off x="758069" y="2490757"/>
            <a:ext cx="7175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190" dirty="0">
                <a:latin typeface="Arial MT"/>
                <a:cs typeface="Arial MT"/>
              </a:rPr>
              <a:t>В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654" name="object 65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1501398"/>
            <a:ext cx="146732" cy="146732"/>
          </a:xfrm>
          <a:prstGeom prst="rect">
            <a:avLst/>
          </a:prstGeom>
        </p:spPr>
      </p:pic>
      <p:sp>
        <p:nvSpPr>
          <p:cNvPr id="655" name="object 655"/>
          <p:cNvSpPr txBox="1"/>
          <p:nvPr/>
        </p:nvSpPr>
        <p:spPr>
          <a:xfrm>
            <a:off x="756045" y="1518271"/>
            <a:ext cx="6286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260" dirty="0">
                <a:latin typeface="Arial MT"/>
                <a:cs typeface="Arial MT"/>
              </a:rPr>
              <a:t>Г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656" name="object 656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789996"/>
            <a:ext cx="146732" cy="146732"/>
          </a:xfrm>
          <a:prstGeom prst="rect">
            <a:avLst/>
          </a:prstGeom>
        </p:spPr>
      </p:pic>
      <p:sp>
        <p:nvSpPr>
          <p:cNvPr id="657" name="object 657"/>
          <p:cNvSpPr txBox="1"/>
          <p:nvPr/>
        </p:nvSpPr>
        <p:spPr>
          <a:xfrm>
            <a:off x="757057" y="806870"/>
            <a:ext cx="72390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185" dirty="0">
                <a:latin typeface="Arial MT"/>
                <a:cs typeface="Arial MT"/>
              </a:rPr>
              <a:t>Д</a:t>
            </a:r>
            <a:endParaRPr sz="550">
              <a:latin typeface="Arial MT"/>
              <a:cs typeface="Arial MT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932681" y="842617"/>
            <a:ext cx="190500" cy="3110230"/>
          </a:xfrm>
          <a:custGeom>
            <a:avLst/>
            <a:gdLst/>
            <a:ahLst/>
            <a:cxnLst/>
            <a:rect l="l" t="t" r="r" b="b"/>
            <a:pathLst>
              <a:path w="190500" h="3110229">
                <a:moveTo>
                  <a:pt x="190246" y="3088475"/>
                </a:moveTo>
                <a:lnTo>
                  <a:pt x="0" y="3088475"/>
                </a:lnTo>
              </a:path>
              <a:path w="190500" h="3110229">
                <a:moveTo>
                  <a:pt x="190246" y="21250"/>
                </a:moveTo>
                <a:lnTo>
                  <a:pt x="0" y="21250"/>
                </a:lnTo>
              </a:path>
              <a:path w="190500" h="3110229">
                <a:moveTo>
                  <a:pt x="25298" y="3088475"/>
                </a:moveTo>
                <a:lnTo>
                  <a:pt x="25298" y="21250"/>
                </a:lnTo>
              </a:path>
              <a:path w="190500" h="3110229">
                <a:moveTo>
                  <a:pt x="4047" y="3068236"/>
                </a:moveTo>
                <a:lnTo>
                  <a:pt x="46549" y="3109726"/>
                </a:lnTo>
              </a:path>
              <a:path w="190500" h="3110229">
                <a:moveTo>
                  <a:pt x="46549" y="42501"/>
                </a:moveTo>
                <a:lnTo>
                  <a:pt x="404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 txBox="1"/>
          <p:nvPr/>
        </p:nvSpPr>
        <p:spPr>
          <a:xfrm>
            <a:off x="890927" y="2315175"/>
            <a:ext cx="84455" cy="16446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21870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1036912" y="842617"/>
            <a:ext cx="122555" cy="753110"/>
          </a:xfrm>
          <a:custGeom>
            <a:avLst/>
            <a:gdLst/>
            <a:ahLst/>
            <a:cxnLst/>
            <a:rect l="l" t="t" r="r" b="b"/>
            <a:pathLst>
              <a:path w="122555" h="753110">
                <a:moveTo>
                  <a:pt x="122446" y="21250"/>
                </a:moveTo>
                <a:lnTo>
                  <a:pt x="0" y="21250"/>
                </a:lnTo>
              </a:path>
              <a:path w="122555" h="753110">
                <a:moveTo>
                  <a:pt x="122446" y="732652"/>
                </a:moveTo>
                <a:lnTo>
                  <a:pt x="0" y="732652"/>
                </a:lnTo>
              </a:path>
              <a:path w="122555" h="753110">
                <a:moveTo>
                  <a:pt x="25298" y="21250"/>
                </a:moveTo>
                <a:lnTo>
                  <a:pt x="25298" y="732652"/>
                </a:lnTo>
              </a:path>
              <a:path w="122555" h="753110">
                <a:moveTo>
                  <a:pt x="46549" y="42501"/>
                </a:moveTo>
                <a:lnTo>
                  <a:pt x="5059" y="0"/>
                </a:lnTo>
              </a:path>
              <a:path w="122555" h="753110">
                <a:moveTo>
                  <a:pt x="5059" y="711401"/>
                </a:moveTo>
                <a:lnTo>
                  <a:pt x="46549" y="7528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 txBox="1"/>
          <p:nvPr/>
        </p:nvSpPr>
        <p:spPr>
          <a:xfrm>
            <a:off x="996170" y="1148196"/>
            <a:ext cx="84455" cy="14351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5070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1036912" y="1554019"/>
            <a:ext cx="67945" cy="1014094"/>
          </a:xfrm>
          <a:custGeom>
            <a:avLst/>
            <a:gdLst/>
            <a:ahLst/>
            <a:cxnLst/>
            <a:rect l="l" t="t" r="r" b="b"/>
            <a:pathLst>
              <a:path w="67944" h="1014094">
                <a:moveTo>
                  <a:pt x="67800" y="21250"/>
                </a:moveTo>
                <a:lnTo>
                  <a:pt x="0" y="21250"/>
                </a:lnTo>
              </a:path>
              <a:path w="67944" h="1014094">
                <a:moveTo>
                  <a:pt x="67800" y="992724"/>
                </a:moveTo>
                <a:lnTo>
                  <a:pt x="0" y="992724"/>
                </a:lnTo>
              </a:path>
              <a:path w="67944" h="1014094">
                <a:moveTo>
                  <a:pt x="25298" y="21250"/>
                </a:moveTo>
                <a:lnTo>
                  <a:pt x="25298" y="992724"/>
                </a:lnTo>
              </a:path>
              <a:path w="67944" h="1014094">
                <a:moveTo>
                  <a:pt x="46549" y="41490"/>
                </a:moveTo>
                <a:lnTo>
                  <a:pt x="5059" y="0"/>
                </a:lnTo>
              </a:path>
              <a:path w="67944" h="1014094">
                <a:moveTo>
                  <a:pt x="5059" y="972485"/>
                </a:moveTo>
                <a:lnTo>
                  <a:pt x="46549" y="10139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 txBox="1"/>
          <p:nvPr/>
        </p:nvSpPr>
        <p:spPr>
          <a:xfrm>
            <a:off x="996170" y="1989128"/>
            <a:ext cx="84455" cy="14351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6930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1041972" y="2526504"/>
            <a:ext cx="45720" cy="767080"/>
          </a:xfrm>
          <a:custGeom>
            <a:avLst/>
            <a:gdLst/>
            <a:ahLst/>
            <a:cxnLst/>
            <a:rect l="l" t="t" r="r" b="b"/>
            <a:pathLst>
              <a:path w="45719" h="767079">
                <a:moveTo>
                  <a:pt x="29346" y="20239"/>
                </a:moveTo>
                <a:lnTo>
                  <a:pt x="45537" y="20239"/>
                </a:lnTo>
              </a:path>
              <a:path w="45719" h="767079">
                <a:moveTo>
                  <a:pt x="27322" y="745808"/>
                </a:moveTo>
                <a:lnTo>
                  <a:pt x="45537" y="745808"/>
                </a:lnTo>
              </a:path>
              <a:path w="45719" h="767079">
                <a:moveTo>
                  <a:pt x="20239" y="20239"/>
                </a:moveTo>
                <a:lnTo>
                  <a:pt x="20239" y="745808"/>
                </a:lnTo>
              </a:path>
              <a:path w="45719" h="767079">
                <a:moveTo>
                  <a:pt x="41490" y="41490"/>
                </a:moveTo>
                <a:lnTo>
                  <a:pt x="0" y="0"/>
                </a:lnTo>
              </a:path>
              <a:path w="45719" h="767079">
                <a:moveTo>
                  <a:pt x="0" y="724557"/>
                </a:moveTo>
                <a:lnTo>
                  <a:pt x="41490" y="767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 txBox="1"/>
          <p:nvPr/>
        </p:nvSpPr>
        <p:spPr>
          <a:xfrm>
            <a:off x="996170" y="2842523"/>
            <a:ext cx="84455" cy="1352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5170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1036912" y="3251062"/>
            <a:ext cx="46990" cy="701675"/>
          </a:xfrm>
          <a:custGeom>
            <a:avLst/>
            <a:gdLst/>
            <a:ahLst/>
            <a:cxnLst/>
            <a:rect l="l" t="t" r="r" b="b"/>
            <a:pathLst>
              <a:path w="46990" h="701675">
                <a:moveTo>
                  <a:pt x="20239" y="21250"/>
                </a:moveTo>
                <a:lnTo>
                  <a:pt x="0" y="21250"/>
                </a:lnTo>
              </a:path>
              <a:path w="46990" h="701675">
                <a:moveTo>
                  <a:pt x="20239" y="680031"/>
                </a:moveTo>
                <a:lnTo>
                  <a:pt x="0" y="680031"/>
                </a:lnTo>
              </a:path>
              <a:path w="46990" h="701675">
                <a:moveTo>
                  <a:pt x="25298" y="21250"/>
                </a:moveTo>
                <a:lnTo>
                  <a:pt x="25298" y="680031"/>
                </a:lnTo>
              </a:path>
              <a:path w="46990" h="701675">
                <a:moveTo>
                  <a:pt x="46549" y="42501"/>
                </a:moveTo>
                <a:lnTo>
                  <a:pt x="5059" y="0"/>
                </a:lnTo>
              </a:path>
              <a:path w="46990" h="701675">
                <a:moveTo>
                  <a:pt x="5059" y="659792"/>
                </a:moveTo>
                <a:lnTo>
                  <a:pt x="46549" y="7012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 txBox="1"/>
          <p:nvPr/>
        </p:nvSpPr>
        <p:spPr>
          <a:xfrm>
            <a:off x="996170" y="3528273"/>
            <a:ext cx="84455" cy="1479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spc="-5" dirty="0">
                <a:latin typeface="Cambria"/>
                <a:cs typeface="Cambria"/>
              </a:rPr>
              <a:t>4700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1080426" y="4125388"/>
            <a:ext cx="172085" cy="234315"/>
          </a:xfrm>
          <a:custGeom>
            <a:avLst/>
            <a:gdLst/>
            <a:ahLst/>
            <a:cxnLst/>
            <a:rect l="l" t="t" r="r" b="b"/>
            <a:pathLst>
              <a:path w="172084" h="234314">
                <a:moveTo>
                  <a:pt x="144709" y="0"/>
                </a:moveTo>
                <a:lnTo>
                  <a:pt x="144709" y="233760"/>
                </a:lnTo>
              </a:path>
              <a:path w="172084" h="234314">
                <a:moveTo>
                  <a:pt x="172031" y="0"/>
                </a:moveTo>
                <a:lnTo>
                  <a:pt x="172031" y="233760"/>
                </a:lnTo>
              </a:path>
              <a:path w="172084" h="234314">
                <a:moveTo>
                  <a:pt x="172031" y="208461"/>
                </a:moveTo>
                <a:lnTo>
                  <a:pt x="144709" y="208461"/>
                </a:lnTo>
                <a:lnTo>
                  <a:pt x="0" y="2084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 txBox="1"/>
          <p:nvPr/>
        </p:nvSpPr>
        <p:spPr>
          <a:xfrm>
            <a:off x="1071774" y="4254236"/>
            <a:ext cx="11430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200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1203884" y="4125388"/>
            <a:ext cx="6263005" cy="234315"/>
          </a:xfrm>
          <a:custGeom>
            <a:avLst/>
            <a:gdLst/>
            <a:ahLst/>
            <a:cxnLst/>
            <a:rect l="l" t="t" r="r" b="b"/>
            <a:pathLst>
              <a:path w="6263005" h="234314">
                <a:moveTo>
                  <a:pt x="41490" y="188222"/>
                </a:moveTo>
                <a:lnTo>
                  <a:pt x="0" y="229712"/>
                </a:lnTo>
              </a:path>
              <a:path w="6263005" h="234314">
                <a:moveTo>
                  <a:pt x="28334" y="229712"/>
                </a:moveTo>
                <a:lnTo>
                  <a:pt x="69824" y="188222"/>
                </a:lnTo>
              </a:path>
              <a:path w="6263005" h="234314">
                <a:moveTo>
                  <a:pt x="6110162" y="0"/>
                </a:moveTo>
                <a:lnTo>
                  <a:pt x="6110162" y="233760"/>
                </a:lnTo>
              </a:path>
              <a:path w="6263005" h="234314">
                <a:moveTo>
                  <a:pt x="6081827" y="0"/>
                </a:moveTo>
                <a:lnTo>
                  <a:pt x="6081827" y="233760"/>
                </a:lnTo>
              </a:path>
              <a:path w="6263005" h="234314">
                <a:moveTo>
                  <a:pt x="6081827" y="208461"/>
                </a:moveTo>
                <a:lnTo>
                  <a:pt x="6110162" y="208461"/>
                </a:lnTo>
                <a:lnTo>
                  <a:pt x="6262967" y="2084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 txBox="1"/>
          <p:nvPr/>
        </p:nvSpPr>
        <p:spPr>
          <a:xfrm>
            <a:off x="7362063" y="4254236"/>
            <a:ext cx="11430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200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1203884" y="610880"/>
            <a:ext cx="6131560" cy="3744595"/>
          </a:xfrm>
          <a:custGeom>
            <a:avLst/>
            <a:gdLst/>
            <a:ahLst/>
            <a:cxnLst/>
            <a:rect l="l" t="t" r="r" b="b"/>
            <a:pathLst>
              <a:path w="6131559" h="3744595">
                <a:moveTo>
                  <a:pt x="6088911" y="3744220"/>
                </a:moveTo>
                <a:lnTo>
                  <a:pt x="6131413" y="3702730"/>
                </a:lnTo>
              </a:path>
              <a:path w="6131559" h="3744595">
                <a:moveTo>
                  <a:pt x="6103078" y="3702730"/>
                </a:moveTo>
                <a:lnTo>
                  <a:pt x="6060576" y="3744220"/>
                </a:lnTo>
              </a:path>
              <a:path w="6131559" h="3744595">
                <a:moveTo>
                  <a:pt x="6110162" y="118398"/>
                </a:moveTo>
                <a:lnTo>
                  <a:pt x="6110162" y="0"/>
                </a:lnTo>
              </a:path>
              <a:path w="6131559" h="3744595">
                <a:moveTo>
                  <a:pt x="21250" y="118398"/>
                </a:moveTo>
                <a:lnTo>
                  <a:pt x="21250" y="0"/>
                </a:lnTo>
              </a:path>
              <a:path w="6131559" h="3744595">
                <a:moveTo>
                  <a:pt x="6110162" y="25298"/>
                </a:moveTo>
                <a:lnTo>
                  <a:pt x="21250" y="25298"/>
                </a:lnTo>
              </a:path>
              <a:path w="6131559" h="3744595">
                <a:moveTo>
                  <a:pt x="6088911" y="46549"/>
                </a:moveTo>
                <a:lnTo>
                  <a:pt x="6131413" y="4047"/>
                </a:lnTo>
              </a:path>
              <a:path w="6131559" h="3744595">
                <a:moveTo>
                  <a:pt x="41490" y="4047"/>
                </a:moveTo>
                <a:lnTo>
                  <a:pt x="0" y="46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 txBox="1"/>
          <p:nvPr/>
        </p:nvSpPr>
        <p:spPr>
          <a:xfrm>
            <a:off x="4182512" y="556566"/>
            <a:ext cx="17272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5" dirty="0">
                <a:latin typeface="Cambria"/>
                <a:cs typeface="Cambria"/>
              </a:rPr>
              <a:t>43415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7322142" y="716123"/>
            <a:ext cx="139065" cy="3422015"/>
          </a:xfrm>
          <a:custGeom>
            <a:avLst/>
            <a:gdLst/>
            <a:ahLst/>
            <a:cxnLst/>
            <a:rect l="l" t="t" r="r" b="b"/>
            <a:pathLst>
              <a:path w="139065" h="3422015">
                <a:moveTo>
                  <a:pt x="0" y="3400156"/>
                </a:moveTo>
                <a:lnTo>
                  <a:pt x="138637" y="3400156"/>
                </a:lnTo>
              </a:path>
              <a:path w="139065" h="3422015">
                <a:moveTo>
                  <a:pt x="0" y="21250"/>
                </a:moveTo>
                <a:lnTo>
                  <a:pt x="138637" y="21250"/>
                </a:lnTo>
              </a:path>
              <a:path w="139065" h="3422015">
                <a:moveTo>
                  <a:pt x="113338" y="21250"/>
                </a:moveTo>
                <a:lnTo>
                  <a:pt x="113338" y="3400156"/>
                </a:lnTo>
              </a:path>
              <a:path w="139065" h="3422015">
                <a:moveTo>
                  <a:pt x="134589" y="42501"/>
                </a:moveTo>
                <a:lnTo>
                  <a:pt x="92087" y="0"/>
                </a:lnTo>
              </a:path>
              <a:path w="139065" h="3422015">
                <a:moveTo>
                  <a:pt x="92087" y="3379917"/>
                </a:moveTo>
                <a:lnTo>
                  <a:pt x="134589" y="34214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 txBox="1"/>
          <p:nvPr/>
        </p:nvSpPr>
        <p:spPr>
          <a:xfrm>
            <a:off x="7368428" y="2338981"/>
            <a:ext cx="84455" cy="17716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24090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1036912" y="716123"/>
            <a:ext cx="179705" cy="169545"/>
          </a:xfrm>
          <a:custGeom>
            <a:avLst/>
            <a:gdLst/>
            <a:ahLst/>
            <a:cxnLst/>
            <a:rect l="l" t="t" r="r" b="b"/>
            <a:pathLst>
              <a:path w="179705" h="169544">
                <a:moveTo>
                  <a:pt x="179115" y="21250"/>
                </a:moveTo>
                <a:lnTo>
                  <a:pt x="0" y="21250"/>
                </a:lnTo>
              </a:path>
              <a:path w="179705" h="169544">
                <a:moveTo>
                  <a:pt x="179115" y="147744"/>
                </a:moveTo>
                <a:lnTo>
                  <a:pt x="0" y="147744"/>
                </a:lnTo>
              </a:path>
              <a:path w="179705" h="169544">
                <a:moveTo>
                  <a:pt x="25298" y="21250"/>
                </a:moveTo>
                <a:lnTo>
                  <a:pt x="25298" y="147744"/>
                </a:lnTo>
              </a:path>
              <a:path w="179705" h="169544">
                <a:moveTo>
                  <a:pt x="46549" y="42501"/>
                </a:moveTo>
                <a:lnTo>
                  <a:pt x="5059" y="0"/>
                </a:lnTo>
              </a:path>
              <a:path w="179705" h="169544">
                <a:moveTo>
                  <a:pt x="5059" y="126493"/>
                </a:moveTo>
                <a:lnTo>
                  <a:pt x="46549" y="1689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 txBox="1"/>
          <p:nvPr/>
        </p:nvSpPr>
        <p:spPr>
          <a:xfrm>
            <a:off x="996170" y="743537"/>
            <a:ext cx="84455" cy="11430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900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1036912" y="3910854"/>
            <a:ext cx="179705" cy="226695"/>
          </a:xfrm>
          <a:custGeom>
            <a:avLst/>
            <a:gdLst/>
            <a:ahLst/>
            <a:cxnLst/>
            <a:rect l="l" t="t" r="r" b="b"/>
            <a:pathLst>
              <a:path w="179705" h="226695">
                <a:moveTo>
                  <a:pt x="179115" y="20239"/>
                </a:moveTo>
                <a:lnTo>
                  <a:pt x="0" y="20239"/>
                </a:lnTo>
              </a:path>
              <a:path w="179705" h="226695">
                <a:moveTo>
                  <a:pt x="179115" y="205426"/>
                </a:moveTo>
                <a:lnTo>
                  <a:pt x="0" y="205426"/>
                </a:lnTo>
              </a:path>
              <a:path w="179705" h="226695">
                <a:moveTo>
                  <a:pt x="25298" y="20239"/>
                </a:moveTo>
                <a:lnTo>
                  <a:pt x="25298" y="205426"/>
                </a:lnTo>
              </a:path>
              <a:path w="179705" h="226695">
                <a:moveTo>
                  <a:pt x="46549" y="41490"/>
                </a:moveTo>
                <a:lnTo>
                  <a:pt x="5059" y="0"/>
                </a:lnTo>
              </a:path>
              <a:path w="179705" h="226695">
                <a:moveTo>
                  <a:pt x="5059" y="185187"/>
                </a:moveTo>
                <a:lnTo>
                  <a:pt x="46549" y="2266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 txBox="1"/>
          <p:nvPr/>
        </p:nvSpPr>
        <p:spPr>
          <a:xfrm>
            <a:off x="996170" y="3956661"/>
            <a:ext cx="84455" cy="1352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1320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1252458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252458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252458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252458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252458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252458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252458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252458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252458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252458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252458" y="61563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252458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252458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252458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574259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574259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574259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574259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574259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574259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574259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574259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574259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574259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574259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574259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574259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574259" y="61563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574259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574259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574259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773613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773613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773613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773613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773613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773613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773613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773613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773613" y="61563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773613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773613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773613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223931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223931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223931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223931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223931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223931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223931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223931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223931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223931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223931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223931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223931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223931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223931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686393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686393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686393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686393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686393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686393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686393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686393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686393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686393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686393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686393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686393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686393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612329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612329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612329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612329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612329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612329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612329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612329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612329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612329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612329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612329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612329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612329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612329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612329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4079850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4079850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4079850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4079850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4079850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4079850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4079850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4079850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4079850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4079850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4079850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4079850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079850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079850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546360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546360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546360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546360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546360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4546360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4546360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546360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546360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546360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546360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546360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546360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546360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546360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472295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472295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472295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472295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472295" y="79687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472295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472295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472295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472295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472295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472295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472295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472295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472295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472295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939817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939817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939817" y="79687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939817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939817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939817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939817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939817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939817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939817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939817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939817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939817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6362812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6362812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6362812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6362812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6362812" y="79687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6362812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6362812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6362812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6837418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6837418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6837418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6837418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6837418" y="79687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6837418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6837418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6837418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6837418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6837418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6837418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6837418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6837418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6837418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6837418" y="61563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6837418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6837418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6837418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7285712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7285712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7285712" y="79687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7285712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7285712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7285712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7285712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7285712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7285712" y="69801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7285712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7285712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7285712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7285712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7285712" y="61563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7285712" y="59914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7285712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7285712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7285712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7285712" y="533163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009833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009833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009833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009833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009833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009833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009833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009833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009833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009833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148855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148855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148855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148855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148855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148855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148855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166058" y="7057011"/>
            <a:ext cx="0" cy="896619"/>
          </a:xfrm>
          <a:custGeom>
            <a:avLst/>
            <a:gdLst/>
            <a:ahLst/>
            <a:cxnLst/>
            <a:rect l="l" t="t" r="r" b="b"/>
            <a:pathLst>
              <a:path h="896620">
                <a:moveTo>
                  <a:pt x="0" y="0"/>
                </a:moveTo>
                <a:lnTo>
                  <a:pt x="0" y="896588"/>
                </a:lnTo>
              </a:path>
            </a:pathLst>
          </a:custGeom>
          <a:ln w="6071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88" name="object 888"/>
          <p:cNvGrpSpPr/>
          <p:nvPr/>
        </p:nvGrpSpPr>
        <p:grpSpPr>
          <a:xfrm>
            <a:off x="860257" y="5129680"/>
            <a:ext cx="6719570" cy="4048760"/>
            <a:chOff x="860257" y="5129680"/>
            <a:chExt cx="6719570" cy="4048760"/>
          </a:xfrm>
        </p:grpSpPr>
        <p:sp>
          <p:nvSpPr>
            <p:cNvPr id="889" name="object 889"/>
            <p:cNvSpPr/>
            <p:nvPr/>
          </p:nvSpPr>
          <p:spPr>
            <a:xfrm>
              <a:off x="861845" y="5131267"/>
              <a:ext cx="6716395" cy="3904615"/>
            </a:xfrm>
            <a:custGeom>
              <a:avLst/>
              <a:gdLst/>
              <a:ahLst/>
              <a:cxnLst/>
              <a:rect l="l" t="t" r="r" b="b"/>
              <a:pathLst>
                <a:path w="6716395" h="3904615">
                  <a:moveTo>
                    <a:pt x="0" y="3310092"/>
                  </a:moveTo>
                  <a:lnTo>
                    <a:pt x="110302" y="3310092"/>
                  </a:lnTo>
                </a:path>
                <a:path w="6716395" h="3904615">
                  <a:moveTo>
                    <a:pt x="145720" y="3310092"/>
                  </a:moveTo>
                  <a:lnTo>
                    <a:pt x="145720" y="3310092"/>
                  </a:lnTo>
                </a:path>
                <a:path w="6716395" h="3904615">
                  <a:moveTo>
                    <a:pt x="179115" y="3310092"/>
                  </a:moveTo>
                  <a:lnTo>
                    <a:pt x="275250" y="3310092"/>
                  </a:lnTo>
                </a:path>
                <a:path w="6716395" h="3904615">
                  <a:moveTo>
                    <a:pt x="310669" y="3310092"/>
                  </a:moveTo>
                  <a:lnTo>
                    <a:pt x="310669" y="3310092"/>
                  </a:lnTo>
                </a:path>
                <a:path w="6716395" h="3904615">
                  <a:moveTo>
                    <a:pt x="344063" y="3310092"/>
                  </a:moveTo>
                  <a:lnTo>
                    <a:pt x="440198" y="3310092"/>
                  </a:lnTo>
                </a:path>
                <a:path w="6716395" h="3904615">
                  <a:moveTo>
                    <a:pt x="475617" y="3310092"/>
                  </a:moveTo>
                  <a:lnTo>
                    <a:pt x="475617" y="3310092"/>
                  </a:lnTo>
                </a:path>
                <a:path w="6716395" h="3904615">
                  <a:moveTo>
                    <a:pt x="509011" y="3310092"/>
                  </a:moveTo>
                  <a:lnTo>
                    <a:pt x="604134" y="3310092"/>
                  </a:lnTo>
                </a:path>
                <a:path w="6716395" h="3904615">
                  <a:moveTo>
                    <a:pt x="640565" y="3310092"/>
                  </a:moveTo>
                  <a:lnTo>
                    <a:pt x="640565" y="3310092"/>
                  </a:lnTo>
                </a:path>
                <a:path w="6716395" h="3904615">
                  <a:moveTo>
                    <a:pt x="673959" y="3310092"/>
                  </a:moveTo>
                  <a:lnTo>
                    <a:pt x="769083" y="3310092"/>
                  </a:lnTo>
                </a:path>
                <a:path w="6716395" h="3904615">
                  <a:moveTo>
                    <a:pt x="805513" y="3310092"/>
                  </a:moveTo>
                  <a:lnTo>
                    <a:pt x="805513" y="3310092"/>
                  </a:lnTo>
                </a:path>
                <a:path w="6716395" h="3904615">
                  <a:moveTo>
                    <a:pt x="838907" y="3310092"/>
                  </a:moveTo>
                  <a:lnTo>
                    <a:pt x="934031" y="3310092"/>
                  </a:lnTo>
                </a:path>
                <a:path w="6716395" h="3904615">
                  <a:moveTo>
                    <a:pt x="969449" y="3310092"/>
                  </a:moveTo>
                  <a:lnTo>
                    <a:pt x="969449" y="3310092"/>
                  </a:lnTo>
                </a:path>
                <a:path w="6716395" h="3904615">
                  <a:moveTo>
                    <a:pt x="1003855" y="3310092"/>
                  </a:moveTo>
                  <a:lnTo>
                    <a:pt x="1098979" y="3310092"/>
                  </a:lnTo>
                </a:path>
                <a:path w="6716395" h="3904615">
                  <a:moveTo>
                    <a:pt x="1134397" y="3310092"/>
                  </a:moveTo>
                  <a:lnTo>
                    <a:pt x="1134397" y="3310092"/>
                  </a:lnTo>
                </a:path>
                <a:path w="6716395" h="3904615">
                  <a:moveTo>
                    <a:pt x="1167791" y="3310092"/>
                  </a:moveTo>
                  <a:lnTo>
                    <a:pt x="1263927" y="3310092"/>
                  </a:lnTo>
                </a:path>
                <a:path w="6716395" h="3904615">
                  <a:moveTo>
                    <a:pt x="1299345" y="3310092"/>
                  </a:moveTo>
                  <a:lnTo>
                    <a:pt x="1299345" y="3310092"/>
                  </a:lnTo>
                </a:path>
                <a:path w="6716395" h="3904615">
                  <a:moveTo>
                    <a:pt x="1332739" y="3310092"/>
                  </a:moveTo>
                  <a:lnTo>
                    <a:pt x="1428875" y="3310092"/>
                  </a:lnTo>
                </a:path>
                <a:path w="6716395" h="3904615">
                  <a:moveTo>
                    <a:pt x="1464293" y="3310092"/>
                  </a:moveTo>
                  <a:lnTo>
                    <a:pt x="1464293" y="3310092"/>
                  </a:lnTo>
                </a:path>
                <a:path w="6716395" h="3904615">
                  <a:moveTo>
                    <a:pt x="1497688" y="3310092"/>
                  </a:moveTo>
                  <a:lnTo>
                    <a:pt x="1592811" y="3310092"/>
                  </a:lnTo>
                </a:path>
                <a:path w="6716395" h="3904615">
                  <a:moveTo>
                    <a:pt x="1629241" y="3310092"/>
                  </a:moveTo>
                  <a:lnTo>
                    <a:pt x="1629241" y="3310092"/>
                  </a:lnTo>
                </a:path>
                <a:path w="6716395" h="3904615">
                  <a:moveTo>
                    <a:pt x="1662636" y="3310092"/>
                  </a:moveTo>
                  <a:lnTo>
                    <a:pt x="1757759" y="3310092"/>
                  </a:lnTo>
                </a:path>
                <a:path w="6716395" h="3904615">
                  <a:moveTo>
                    <a:pt x="1794189" y="3310092"/>
                  </a:moveTo>
                  <a:lnTo>
                    <a:pt x="1794189" y="3310092"/>
                  </a:lnTo>
                </a:path>
                <a:path w="6716395" h="3904615">
                  <a:moveTo>
                    <a:pt x="1827584" y="3310092"/>
                  </a:moveTo>
                  <a:lnTo>
                    <a:pt x="1922707" y="3310092"/>
                  </a:lnTo>
                </a:path>
                <a:path w="6716395" h="3904615">
                  <a:moveTo>
                    <a:pt x="1958125" y="3310092"/>
                  </a:moveTo>
                  <a:lnTo>
                    <a:pt x="1958125" y="3310092"/>
                  </a:lnTo>
                </a:path>
                <a:path w="6716395" h="3904615">
                  <a:moveTo>
                    <a:pt x="1992532" y="3310092"/>
                  </a:moveTo>
                  <a:lnTo>
                    <a:pt x="2087655" y="3310092"/>
                  </a:lnTo>
                </a:path>
                <a:path w="6716395" h="3904615">
                  <a:moveTo>
                    <a:pt x="2123073" y="3310092"/>
                  </a:moveTo>
                  <a:lnTo>
                    <a:pt x="2123073" y="3310092"/>
                  </a:lnTo>
                </a:path>
                <a:path w="6716395" h="3904615">
                  <a:moveTo>
                    <a:pt x="2156468" y="3310092"/>
                  </a:moveTo>
                  <a:lnTo>
                    <a:pt x="2252603" y="3310092"/>
                  </a:lnTo>
                </a:path>
                <a:path w="6716395" h="3904615">
                  <a:moveTo>
                    <a:pt x="2288022" y="3310092"/>
                  </a:moveTo>
                  <a:lnTo>
                    <a:pt x="2288022" y="3310092"/>
                  </a:lnTo>
                </a:path>
                <a:path w="6716395" h="3904615">
                  <a:moveTo>
                    <a:pt x="2321416" y="3310092"/>
                  </a:moveTo>
                  <a:lnTo>
                    <a:pt x="2417551" y="3310092"/>
                  </a:lnTo>
                </a:path>
                <a:path w="6716395" h="3904615">
                  <a:moveTo>
                    <a:pt x="2452970" y="3310092"/>
                  </a:moveTo>
                  <a:lnTo>
                    <a:pt x="2452970" y="3310092"/>
                  </a:lnTo>
                </a:path>
                <a:path w="6716395" h="3904615">
                  <a:moveTo>
                    <a:pt x="2486364" y="3310092"/>
                  </a:moveTo>
                  <a:lnTo>
                    <a:pt x="2581487" y="3310092"/>
                  </a:lnTo>
                </a:path>
                <a:path w="6716395" h="3904615">
                  <a:moveTo>
                    <a:pt x="2617918" y="3310092"/>
                  </a:moveTo>
                  <a:lnTo>
                    <a:pt x="2617918" y="3310092"/>
                  </a:lnTo>
                </a:path>
                <a:path w="6716395" h="3904615">
                  <a:moveTo>
                    <a:pt x="2651312" y="3310092"/>
                  </a:moveTo>
                  <a:lnTo>
                    <a:pt x="2746436" y="3310092"/>
                  </a:lnTo>
                </a:path>
                <a:path w="6716395" h="3904615">
                  <a:moveTo>
                    <a:pt x="2782866" y="3310092"/>
                  </a:moveTo>
                  <a:lnTo>
                    <a:pt x="2782866" y="3310092"/>
                  </a:lnTo>
                </a:path>
                <a:path w="6716395" h="3904615">
                  <a:moveTo>
                    <a:pt x="2816260" y="3310092"/>
                  </a:moveTo>
                  <a:lnTo>
                    <a:pt x="2911384" y="3310092"/>
                  </a:lnTo>
                </a:path>
                <a:path w="6716395" h="3904615">
                  <a:moveTo>
                    <a:pt x="2946802" y="3310092"/>
                  </a:moveTo>
                  <a:lnTo>
                    <a:pt x="2946802" y="3310092"/>
                  </a:lnTo>
                </a:path>
                <a:path w="6716395" h="3904615">
                  <a:moveTo>
                    <a:pt x="2981208" y="3310092"/>
                  </a:moveTo>
                  <a:lnTo>
                    <a:pt x="3076332" y="3310092"/>
                  </a:lnTo>
                </a:path>
                <a:path w="6716395" h="3904615">
                  <a:moveTo>
                    <a:pt x="3111750" y="3310092"/>
                  </a:moveTo>
                  <a:lnTo>
                    <a:pt x="3111750" y="3310092"/>
                  </a:lnTo>
                </a:path>
                <a:path w="6716395" h="3904615">
                  <a:moveTo>
                    <a:pt x="3146156" y="3310092"/>
                  </a:moveTo>
                  <a:lnTo>
                    <a:pt x="3241280" y="3310092"/>
                  </a:lnTo>
                </a:path>
                <a:path w="6716395" h="3904615">
                  <a:moveTo>
                    <a:pt x="3276698" y="3310092"/>
                  </a:moveTo>
                  <a:lnTo>
                    <a:pt x="3276698" y="3310092"/>
                  </a:lnTo>
                </a:path>
                <a:path w="6716395" h="3904615">
                  <a:moveTo>
                    <a:pt x="3310092" y="3310092"/>
                  </a:moveTo>
                  <a:lnTo>
                    <a:pt x="3406228" y="3310092"/>
                  </a:lnTo>
                </a:path>
                <a:path w="6716395" h="3904615">
                  <a:moveTo>
                    <a:pt x="3441646" y="3310092"/>
                  </a:moveTo>
                  <a:lnTo>
                    <a:pt x="3441646" y="3310092"/>
                  </a:lnTo>
                </a:path>
                <a:path w="6716395" h="3904615">
                  <a:moveTo>
                    <a:pt x="3475041" y="3310092"/>
                  </a:moveTo>
                  <a:lnTo>
                    <a:pt x="3570164" y="3310092"/>
                  </a:lnTo>
                </a:path>
                <a:path w="6716395" h="3904615">
                  <a:moveTo>
                    <a:pt x="3606594" y="3310092"/>
                  </a:moveTo>
                  <a:lnTo>
                    <a:pt x="3606594" y="3310092"/>
                  </a:lnTo>
                </a:path>
                <a:path w="6716395" h="3904615">
                  <a:moveTo>
                    <a:pt x="3639989" y="3310092"/>
                  </a:moveTo>
                  <a:lnTo>
                    <a:pt x="3735112" y="3310092"/>
                  </a:lnTo>
                </a:path>
                <a:path w="6716395" h="3904615">
                  <a:moveTo>
                    <a:pt x="3771542" y="3310092"/>
                  </a:moveTo>
                  <a:lnTo>
                    <a:pt x="3771542" y="3310092"/>
                  </a:lnTo>
                </a:path>
                <a:path w="6716395" h="3904615">
                  <a:moveTo>
                    <a:pt x="3804937" y="3310092"/>
                  </a:moveTo>
                  <a:lnTo>
                    <a:pt x="3900060" y="3310092"/>
                  </a:lnTo>
                </a:path>
                <a:path w="6716395" h="3904615">
                  <a:moveTo>
                    <a:pt x="3935478" y="3310092"/>
                  </a:moveTo>
                  <a:lnTo>
                    <a:pt x="3935478" y="3310092"/>
                  </a:lnTo>
                </a:path>
                <a:path w="6716395" h="3904615">
                  <a:moveTo>
                    <a:pt x="3969885" y="3310092"/>
                  </a:moveTo>
                  <a:lnTo>
                    <a:pt x="4065008" y="3310092"/>
                  </a:lnTo>
                </a:path>
                <a:path w="6716395" h="3904615">
                  <a:moveTo>
                    <a:pt x="4100426" y="3310092"/>
                  </a:moveTo>
                  <a:lnTo>
                    <a:pt x="4100426" y="3310092"/>
                  </a:lnTo>
                </a:path>
                <a:path w="6716395" h="3904615">
                  <a:moveTo>
                    <a:pt x="4134833" y="3310092"/>
                  </a:moveTo>
                  <a:lnTo>
                    <a:pt x="4229956" y="3310092"/>
                  </a:lnTo>
                </a:path>
                <a:path w="6716395" h="3904615">
                  <a:moveTo>
                    <a:pt x="4265375" y="3310092"/>
                  </a:moveTo>
                  <a:lnTo>
                    <a:pt x="4265375" y="3310092"/>
                  </a:lnTo>
                </a:path>
                <a:path w="6716395" h="3904615">
                  <a:moveTo>
                    <a:pt x="4298769" y="3310092"/>
                  </a:moveTo>
                  <a:lnTo>
                    <a:pt x="4394904" y="3310092"/>
                  </a:lnTo>
                </a:path>
                <a:path w="6716395" h="3904615">
                  <a:moveTo>
                    <a:pt x="4430323" y="3310092"/>
                  </a:moveTo>
                  <a:lnTo>
                    <a:pt x="4430323" y="3310092"/>
                  </a:lnTo>
                </a:path>
                <a:path w="6716395" h="3904615">
                  <a:moveTo>
                    <a:pt x="4463717" y="3310092"/>
                  </a:moveTo>
                  <a:lnTo>
                    <a:pt x="4558840" y="3310092"/>
                  </a:lnTo>
                </a:path>
                <a:path w="6716395" h="3904615">
                  <a:moveTo>
                    <a:pt x="4595271" y="3310092"/>
                  </a:moveTo>
                  <a:lnTo>
                    <a:pt x="4595271" y="3310092"/>
                  </a:lnTo>
                </a:path>
                <a:path w="6716395" h="3904615">
                  <a:moveTo>
                    <a:pt x="4628665" y="3310092"/>
                  </a:moveTo>
                  <a:lnTo>
                    <a:pt x="4723788" y="3310092"/>
                  </a:lnTo>
                </a:path>
                <a:path w="6716395" h="3904615">
                  <a:moveTo>
                    <a:pt x="4760219" y="3310092"/>
                  </a:moveTo>
                  <a:lnTo>
                    <a:pt x="4760219" y="3310092"/>
                  </a:lnTo>
                </a:path>
                <a:path w="6716395" h="3904615">
                  <a:moveTo>
                    <a:pt x="4793613" y="3310092"/>
                  </a:moveTo>
                  <a:lnTo>
                    <a:pt x="4888737" y="3310092"/>
                  </a:lnTo>
                </a:path>
                <a:path w="6716395" h="3904615">
                  <a:moveTo>
                    <a:pt x="4924155" y="3310092"/>
                  </a:moveTo>
                  <a:lnTo>
                    <a:pt x="4924155" y="3310092"/>
                  </a:lnTo>
                </a:path>
                <a:path w="6716395" h="3904615">
                  <a:moveTo>
                    <a:pt x="4958561" y="3310092"/>
                  </a:moveTo>
                  <a:lnTo>
                    <a:pt x="5053685" y="3310092"/>
                  </a:lnTo>
                </a:path>
                <a:path w="6716395" h="3904615">
                  <a:moveTo>
                    <a:pt x="5089103" y="3310092"/>
                  </a:moveTo>
                  <a:lnTo>
                    <a:pt x="5089103" y="3310092"/>
                  </a:lnTo>
                </a:path>
                <a:path w="6716395" h="3904615">
                  <a:moveTo>
                    <a:pt x="5123509" y="3310092"/>
                  </a:moveTo>
                  <a:lnTo>
                    <a:pt x="5218633" y="3310092"/>
                  </a:lnTo>
                </a:path>
                <a:path w="6716395" h="3904615">
                  <a:moveTo>
                    <a:pt x="5254051" y="3310092"/>
                  </a:moveTo>
                  <a:lnTo>
                    <a:pt x="5254051" y="3310092"/>
                  </a:lnTo>
                </a:path>
                <a:path w="6716395" h="3904615">
                  <a:moveTo>
                    <a:pt x="5287445" y="3310092"/>
                  </a:moveTo>
                  <a:lnTo>
                    <a:pt x="5383581" y="3310092"/>
                  </a:lnTo>
                </a:path>
                <a:path w="6716395" h="3904615">
                  <a:moveTo>
                    <a:pt x="5418999" y="3310092"/>
                  </a:moveTo>
                  <a:lnTo>
                    <a:pt x="5418999" y="3310092"/>
                  </a:lnTo>
                </a:path>
                <a:path w="6716395" h="3904615">
                  <a:moveTo>
                    <a:pt x="5452393" y="3310092"/>
                  </a:moveTo>
                  <a:lnTo>
                    <a:pt x="5547517" y="3310092"/>
                  </a:lnTo>
                </a:path>
                <a:path w="6716395" h="3904615">
                  <a:moveTo>
                    <a:pt x="5583947" y="3310092"/>
                  </a:moveTo>
                  <a:lnTo>
                    <a:pt x="5583947" y="3310092"/>
                  </a:lnTo>
                </a:path>
                <a:path w="6716395" h="3904615">
                  <a:moveTo>
                    <a:pt x="5617342" y="3310092"/>
                  </a:moveTo>
                  <a:lnTo>
                    <a:pt x="5712465" y="3310092"/>
                  </a:lnTo>
                </a:path>
                <a:path w="6716395" h="3904615">
                  <a:moveTo>
                    <a:pt x="5748895" y="3310092"/>
                  </a:moveTo>
                  <a:lnTo>
                    <a:pt x="5748895" y="3310092"/>
                  </a:lnTo>
                </a:path>
                <a:path w="6716395" h="3904615">
                  <a:moveTo>
                    <a:pt x="5782290" y="3310092"/>
                  </a:moveTo>
                  <a:lnTo>
                    <a:pt x="5877413" y="3310092"/>
                  </a:lnTo>
                </a:path>
                <a:path w="6716395" h="3904615">
                  <a:moveTo>
                    <a:pt x="5912831" y="3310092"/>
                  </a:moveTo>
                  <a:lnTo>
                    <a:pt x="5912831" y="3310092"/>
                  </a:lnTo>
                </a:path>
                <a:path w="6716395" h="3904615">
                  <a:moveTo>
                    <a:pt x="5947238" y="3310092"/>
                  </a:moveTo>
                  <a:lnTo>
                    <a:pt x="6042361" y="3310092"/>
                  </a:lnTo>
                </a:path>
                <a:path w="6716395" h="3904615">
                  <a:moveTo>
                    <a:pt x="6077779" y="3310092"/>
                  </a:moveTo>
                  <a:lnTo>
                    <a:pt x="6077779" y="3310092"/>
                  </a:lnTo>
                </a:path>
                <a:path w="6716395" h="3904615">
                  <a:moveTo>
                    <a:pt x="6112186" y="3310092"/>
                  </a:moveTo>
                  <a:lnTo>
                    <a:pt x="6207309" y="3310092"/>
                  </a:lnTo>
                </a:path>
                <a:path w="6716395" h="3904615">
                  <a:moveTo>
                    <a:pt x="6242728" y="3310092"/>
                  </a:moveTo>
                  <a:lnTo>
                    <a:pt x="6242728" y="3310092"/>
                  </a:lnTo>
                </a:path>
                <a:path w="6716395" h="3904615">
                  <a:moveTo>
                    <a:pt x="6276122" y="3310092"/>
                  </a:moveTo>
                  <a:lnTo>
                    <a:pt x="6372257" y="3310092"/>
                  </a:lnTo>
                </a:path>
                <a:path w="6716395" h="3904615">
                  <a:moveTo>
                    <a:pt x="6407676" y="3310092"/>
                  </a:moveTo>
                  <a:lnTo>
                    <a:pt x="6407676" y="3310092"/>
                  </a:lnTo>
                </a:path>
                <a:path w="6716395" h="3904615">
                  <a:moveTo>
                    <a:pt x="6441070" y="3310092"/>
                  </a:moveTo>
                  <a:lnTo>
                    <a:pt x="6536193" y="3310092"/>
                  </a:lnTo>
                </a:path>
                <a:path w="6716395" h="3904615">
                  <a:moveTo>
                    <a:pt x="6572624" y="3310092"/>
                  </a:moveTo>
                  <a:lnTo>
                    <a:pt x="6572624" y="3310092"/>
                  </a:lnTo>
                </a:path>
                <a:path w="6716395" h="3904615">
                  <a:moveTo>
                    <a:pt x="6606018" y="3310092"/>
                  </a:moveTo>
                  <a:lnTo>
                    <a:pt x="6716321" y="3310092"/>
                  </a:lnTo>
                </a:path>
                <a:path w="6716395" h="3904615">
                  <a:moveTo>
                    <a:pt x="390613" y="3904108"/>
                  </a:moveTo>
                  <a:lnTo>
                    <a:pt x="390613" y="3826188"/>
                  </a:lnTo>
                </a:path>
                <a:path w="6716395" h="3904615">
                  <a:moveTo>
                    <a:pt x="390613" y="3790769"/>
                  </a:moveTo>
                  <a:lnTo>
                    <a:pt x="390613" y="3790769"/>
                  </a:lnTo>
                </a:path>
                <a:path w="6716395" h="3904615">
                  <a:moveTo>
                    <a:pt x="390613" y="3757375"/>
                  </a:moveTo>
                  <a:lnTo>
                    <a:pt x="390613" y="3661240"/>
                  </a:lnTo>
                </a:path>
                <a:path w="6716395" h="3904615">
                  <a:moveTo>
                    <a:pt x="390613" y="3625821"/>
                  </a:moveTo>
                  <a:lnTo>
                    <a:pt x="390613" y="3625821"/>
                  </a:lnTo>
                </a:path>
                <a:path w="6716395" h="3904615">
                  <a:moveTo>
                    <a:pt x="390613" y="3592427"/>
                  </a:moveTo>
                  <a:lnTo>
                    <a:pt x="390613" y="3496291"/>
                  </a:lnTo>
                </a:path>
                <a:path w="6716395" h="3904615">
                  <a:moveTo>
                    <a:pt x="390613" y="3460873"/>
                  </a:moveTo>
                  <a:lnTo>
                    <a:pt x="390613" y="3460873"/>
                  </a:lnTo>
                </a:path>
                <a:path w="6716395" h="3904615">
                  <a:moveTo>
                    <a:pt x="390613" y="3427479"/>
                  </a:moveTo>
                  <a:lnTo>
                    <a:pt x="390613" y="3332355"/>
                  </a:lnTo>
                </a:path>
                <a:path w="6716395" h="3904615">
                  <a:moveTo>
                    <a:pt x="390613" y="3295925"/>
                  </a:moveTo>
                  <a:lnTo>
                    <a:pt x="390613" y="3295925"/>
                  </a:lnTo>
                </a:path>
                <a:path w="6716395" h="3904615">
                  <a:moveTo>
                    <a:pt x="390613" y="3262531"/>
                  </a:moveTo>
                  <a:lnTo>
                    <a:pt x="390613" y="3167407"/>
                  </a:lnTo>
                </a:path>
                <a:path w="6716395" h="3904615">
                  <a:moveTo>
                    <a:pt x="390613" y="3130977"/>
                  </a:moveTo>
                  <a:lnTo>
                    <a:pt x="390613" y="3130977"/>
                  </a:lnTo>
                </a:path>
                <a:path w="6716395" h="3904615">
                  <a:moveTo>
                    <a:pt x="712413" y="3790769"/>
                  </a:moveTo>
                  <a:lnTo>
                    <a:pt x="712413" y="3790769"/>
                  </a:lnTo>
                </a:path>
                <a:path w="6716395" h="3904615">
                  <a:moveTo>
                    <a:pt x="712413" y="3757375"/>
                  </a:moveTo>
                  <a:lnTo>
                    <a:pt x="712413" y="3661240"/>
                  </a:lnTo>
                </a:path>
                <a:path w="6716395" h="3904615">
                  <a:moveTo>
                    <a:pt x="712413" y="3625821"/>
                  </a:moveTo>
                  <a:lnTo>
                    <a:pt x="712413" y="3625821"/>
                  </a:lnTo>
                </a:path>
                <a:path w="6716395" h="3904615">
                  <a:moveTo>
                    <a:pt x="712413" y="3592427"/>
                  </a:moveTo>
                  <a:lnTo>
                    <a:pt x="712413" y="3496291"/>
                  </a:lnTo>
                </a:path>
                <a:path w="6716395" h="3904615">
                  <a:moveTo>
                    <a:pt x="712413" y="3460873"/>
                  </a:moveTo>
                  <a:lnTo>
                    <a:pt x="712413" y="3460873"/>
                  </a:lnTo>
                </a:path>
                <a:path w="6716395" h="3904615">
                  <a:moveTo>
                    <a:pt x="712413" y="3295925"/>
                  </a:moveTo>
                  <a:lnTo>
                    <a:pt x="712413" y="3295925"/>
                  </a:lnTo>
                </a:path>
                <a:path w="6716395" h="3904615">
                  <a:moveTo>
                    <a:pt x="712413" y="3130977"/>
                  </a:moveTo>
                  <a:lnTo>
                    <a:pt x="712413" y="3130977"/>
                  </a:lnTo>
                </a:path>
                <a:path w="6716395" h="3904615">
                  <a:moveTo>
                    <a:pt x="911768" y="3790769"/>
                  </a:moveTo>
                  <a:lnTo>
                    <a:pt x="911768" y="3790769"/>
                  </a:lnTo>
                </a:path>
                <a:path w="6716395" h="3904615">
                  <a:moveTo>
                    <a:pt x="911768" y="3757375"/>
                  </a:moveTo>
                  <a:lnTo>
                    <a:pt x="911768" y="3661240"/>
                  </a:lnTo>
                </a:path>
                <a:path w="6716395" h="3904615">
                  <a:moveTo>
                    <a:pt x="911768" y="3625821"/>
                  </a:moveTo>
                  <a:lnTo>
                    <a:pt x="911768" y="3625821"/>
                  </a:lnTo>
                </a:path>
                <a:path w="6716395" h="3904615">
                  <a:moveTo>
                    <a:pt x="911768" y="3592427"/>
                  </a:moveTo>
                  <a:lnTo>
                    <a:pt x="911768" y="3496291"/>
                  </a:lnTo>
                </a:path>
                <a:path w="6716395" h="3904615">
                  <a:moveTo>
                    <a:pt x="911768" y="3460873"/>
                  </a:moveTo>
                  <a:lnTo>
                    <a:pt x="911768" y="3460873"/>
                  </a:lnTo>
                </a:path>
                <a:path w="6716395" h="3904615">
                  <a:moveTo>
                    <a:pt x="911768" y="3427479"/>
                  </a:moveTo>
                  <a:lnTo>
                    <a:pt x="911768" y="3332355"/>
                  </a:lnTo>
                </a:path>
                <a:path w="6716395" h="3904615">
                  <a:moveTo>
                    <a:pt x="911768" y="3295925"/>
                  </a:moveTo>
                  <a:lnTo>
                    <a:pt x="911768" y="3295925"/>
                  </a:lnTo>
                </a:path>
                <a:path w="6716395" h="3904615">
                  <a:moveTo>
                    <a:pt x="911768" y="3262531"/>
                  </a:moveTo>
                  <a:lnTo>
                    <a:pt x="911768" y="3167407"/>
                  </a:lnTo>
                </a:path>
                <a:path w="6716395" h="3904615">
                  <a:moveTo>
                    <a:pt x="911768" y="3130977"/>
                  </a:moveTo>
                  <a:lnTo>
                    <a:pt x="911768" y="3130977"/>
                  </a:lnTo>
                </a:path>
                <a:path w="6716395" h="3904615">
                  <a:moveTo>
                    <a:pt x="1362086" y="3790769"/>
                  </a:moveTo>
                  <a:lnTo>
                    <a:pt x="1362086" y="3790769"/>
                  </a:lnTo>
                </a:path>
                <a:path w="6716395" h="3904615">
                  <a:moveTo>
                    <a:pt x="1362086" y="3757375"/>
                  </a:moveTo>
                  <a:lnTo>
                    <a:pt x="1362086" y="3661240"/>
                  </a:lnTo>
                </a:path>
                <a:path w="6716395" h="3904615">
                  <a:moveTo>
                    <a:pt x="1362086" y="3625821"/>
                  </a:moveTo>
                  <a:lnTo>
                    <a:pt x="1362086" y="3625821"/>
                  </a:lnTo>
                </a:path>
                <a:path w="6716395" h="3904615">
                  <a:moveTo>
                    <a:pt x="1362086" y="3592427"/>
                  </a:moveTo>
                  <a:lnTo>
                    <a:pt x="1362086" y="3496291"/>
                  </a:lnTo>
                </a:path>
                <a:path w="6716395" h="3904615">
                  <a:moveTo>
                    <a:pt x="1362086" y="3460873"/>
                  </a:moveTo>
                  <a:lnTo>
                    <a:pt x="1362086" y="3460873"/>
                  </a:lnTo>
                </a:path>
                <a:path w="6716395" h="3904615">
                  <a:moveTo>
                    <a:pt x="1362086" y="3295925"/>
                  </a:moveTo>
                  <a:lnTo>
                    <a:pt x="1362086" y="3295925"/>
                  </a:lnTo>
                </a:path>
                <a:path w="6716395" h="3904615">
                  <a:moveTo>
                    <a:pt x="1362086" y="3130977"/>
                  </a:moveTo>
                  <a:lnTo>
                    <a:pt x="1362086" y="3130977"/>
                  </a:lnTo>
                </a:path>
                <a:path w="6716395" h="3904615">
                  <a:moveTo>
                    <a:pt x="1824548" y="3790769"/>
                  </a:moveTo>
                  <a:lnTo>
                    <a:pt x="1824548" y="3790769"/>
                  </a:lnTo>
                </a:path>
                <a:path w="6716395" h="3904615">
                  <a:moveTo>
                    <a:pt x="1824548" y="3757375"/>
                  </a:moveTo>
                  <a:lnTo>
                    <a:pt x="1824548" y="3661240"/>
                  </a:lnTo>
                </a:path>
                <a:path w="6716395" h="3904615">
                  <a:moveTo>
                    <a:pt x="1824548" y="3625821"/>
                  </a:moveTo>
                  <a:lnTo>
                    <a:pt x="1824548" y="3625821"/>
                  </a:lnTo>
                </a:path>
                <a:path w="6716395" h="3904615">
                  <a:moveTo>
                    <a:pt x="1824548" y="3592427"/>
                  </a:moveTo>
                  <a:lnTo>
                    <a:pt x="1824548" y="3496291"/>
                  </a:lnTo>
                </a:path>
                <a:path w="6716395" h="3904615">
                  <a:moveTo>
                    <a:pt x="1824548" y="3460873"/>
                  </a:moveTo>
                  <a:lnTo>
                    <a:pt x="1824548" y="3460873"/>
                  </a:lnTo>
                </a:path>
                <a:path w="6716395" h="3904615">
                  <a:moveTo>
                    <a:pt x="1824548" y="3427479"/>
                  </a:moveTo>
                  <a:lnTo>
                    <a:pt x="1824548" y="3332355"/>
                  </a:lnTo>
                </a:path>
                <a:path w="6716395" h="3904615">
                  <a:moveTo>
                    <a:pt x="1824548" y="3295925"/>
                  </a:moveTo>
                  <a:lnTo>
                    <a:pt x="1824548" y="3295925"/>
                  </a:lnTo>
                </a:path>
                <a:path w="6716395" h="3904615">
                  <a:moveTo>
                    <a:pt x="1824548" y="3130977"/>
                  </a:moveTo>
                  <a:lnTo>
                    <a:pt x="1824548" y="3130977"/>
                  </a:lnTo>
                </a:path>
                <a:path w="6716395" h="3904615">
                  <a:moveTo>
                    <a:pt x="2750483" y="3790769"/>
                  </a:moveTo>
                  <a:lnTo>
                    <a:pt x="2750483" y="3790769"/>
                  </a:lnTo>
                </a:path>
                <a:path w="6716395" h="3904615">
                  <a:moveTo>
                    <a:pt x="2750483" y="3757375"/>
                  </a:moveTo>
                  <a:lnTo>
                    <a:pt x="2750483" y="3661240"/>
                  </a:lnTo>
                </a:path>
                <a:path w="6716395" h="3904615">
                  <a:moveTo>
                    <a:pt x="2750483" y="3625821"/>
                  </a:moveTo>
                  <a:lnTo>
                    <a:pt x="2750483" y="3625821"/>
                  </a:lnTo>
                </a:path>
                <a:path w="6716395" h="3904615">
                  <a:moveTo>
                    <a:pt x="2750483" y="3592427"/>
                  </a:moveTo>
                  <a:lnTo>
                    <a:pt x="2750483" y="3496291"/>
                  </a:lnTo>
                </a:path>
                <a:path w="6716395" h="3904615">
                  <a:moveTo>
                    <a:pt x="2750483" y="3460873"/>
                  </a:moveTo>
                  <a:lnTo>
                    <a:pt x="2750483" y="3460873"/>
                  </a:lnTo>
                </a:path>
                <a:path w="6716395" h="3904615">
                  <a:moveTo>
                    <a:pt x="2750483" y="3295925"/>
                  </a:moveTo>
                  <a:lnTo>
                    <a:pt x="2750483" y="3295925"/>
                  </a:lnTo>
                </a:path>
                <a:path w="6716395" h="3904615">
                  <a:moveTo>
                    <a:pt x="2750483" y="3130977"/>
                  </a:moveTo>
                  <a:lnTo>
                    <a:pt x="2750483" y="3130977"/>
                  </a:lnTo>
                </a:path>
                <a:path w="6716395" h="3904615">
                  <a:moveTo>
                    <a:pt x="3218005" y="3790769"/>
                  </a:moveTo>
                  <a:lnTo>
                    <a:pt x="3218005" y="3790769"/>
                  </a:lnTo>
                </a:path>
                <a:path w="6716395" h="3904615">
                  <a:moveTo>
                    <a:pt x="3218005" y="3757375"/>
                  </a:moveTo>
                  <a:lnTo>
                    <a:pt x="3218005" y="3661240"/>
                  </a:lnTo>
                </a:path>
                <a:path w="6716395" h="3904615">
                  <a:moveTo>
                    <a:pt x="3218005" y="3625821"/>
                  </a:moveTo>
                  <a:lnTo>
                    <a:pt x="3218005" y="3625821"/>
                  </a:lnTo>
                </a:path>
                <a:path w="6716395" h="3904615">
                  <a:moveTo>
                    <a:pt x="3218005" y="3592427"/>
                  </a:moveTo>
                  <a:lnTo>
                    <a:pt x="3218005" y="3496291"/>
                  </a:lnTo>
                </a:path>
                <a:path w="6716395" h="3904615">
                  <a:moveTo>
                    <a:pt x="3218005" y="3460873"/>
                  </a:moveTo>
                  <a:lnTo>
                    <a:pt x="3218005" y="3460873"/>
                  </a:lnTo>
                </a:path>
                <a:path w="6716395" h="3904615">
                  <a:moveTo>
                    <a:pt x="3218005" y="3295925"/>
                  </a:moveTo>
                  <a:lnTo>
                    <a:pt x="3218005" y="3295925"/>
                  </a:lnTo>
                </a:path>
                <a:path w="6716395" h="3904615">
                  <a:moveTo>
                    <a:pt x="3218005" y="3130977"/>
                  </a:moveTo>
                  <a:lnTo>
                    <a:pt x="3218005" y="3130977"/>
                  </a:lnTo>
                </a:path>
                <a:path w="6716395" h="3904615">
                  <a:moveTo>
                    <a:pt x="3684514" y="3790769"/>
                  </a:moveTo>
                  <a:lnTo>
                    <a:pt x="3684514" y="3790769"/>
                  </a:lnTo>
                </a:path>
                <a:path w="6716395" h="3904615">
                  <a:moveTo>
                    <a:pt x="3684514" y="3757375"/>
                  </a:moveTo>
                  <a:lnTo>
                    <a:pt x="3684514" y="3661240"/>
                  </a:lnTo>
                </a:path>
                <a:path w="6716395" h="3904615">
                  <a:moveTo>
                    <a:pt x="3684514" y="3625821"/>
                  </a:moveTo>
                  <a:lnTo>
                    <a:pt x="3684514" y="3625821"/>
                  </a:lnTo>
                </a:path>
                <a:path w="6716395" h="3904615">
                  <a:moveTo>
                    <a:pt x="3684514" y="3592427"/>
                  </a:moveTo>
                  <a:lnTo>
                    <a:pt x="3684514" y="3496291"/>
                  </a:lnTo>
                </a:path>
                <a:path w="6716395" h="3904615">
                  <a:moveTo>
                    <a:pt x="3684514" y="3460873"/>
                  </a:moveTo>
                  <a:lnTo>
                    <a:pt x="3684514" y="3460873"/>
                  </a:lnTo>
                </a:path>
                <a:path w="6716395" h="3904615">
                  <a:moveTo>
                    <a:pt x="3684514" y="3295925"/>
                  </a:moveTo>
                  <a:lnTo>
                    <a:pt x="3684514" y="3295925"/>
                  </a:lnTo>
                </a:path>
                <a:path w="6716395" h="3904615">
                  <a:moveTo>
                    <a:pt x="3684514" y="3130977"/>
                  </a:moveTo>
                  <a:lnTo>
                    <a:pt x="3684514" y="3130977"/>
                  </a:lnTo>
                </a:path>
                <a:path w="6716395" h="3904615">
                  <a:moveTo>
                    <a:pt x="390613" y="2637145"/>
                  </a:moveTo>
                  <a:lnTo>
                    <a:pt x="390613" y="2637145"/>
                  </a:lnTo>
                </a:path>
                <a:path w="6716395" h="3904615">
                  <a:moveTo>
                    <a:pt x="0" y="2651312"/>
                  </a:moveTo>
                  <a:lnTo>
                    <a:pt x="110302" y="2651312"/>
                  </a:lnTo>
                </a:path>
                <a:path w="6716395" h="3904615">
                  <a:moveTo>
                    <a:pt x="145720" y="2651312"/>
                  </a:moveTo>
                  <a:lnTo>
                    <a:pt x="145720" y="2651312"/>
                  </a:lnTo>
                </a:path>
                <a:path w="6716395" h="3904615">
                  <a:moveTo>
                    <a:pt x="179115" y="2651312"/>
                  </a:moveTo>
                  <a:lnTo>
                    <a:pt x="275250" y="2651312"/>
                  </a:lnTo>
                </a:path>
                <a:path w="6716395" h="3904615">
                  <a:moveTo>
                    <a:pt x="310669" y="2651312"/>
                  </a:moveTo>
                  <a:lnTo>
                    <a:pt x="310669" y="2651312"/>
                  </a:lnTo>
                </a:path>
                <a:path w="6716395" h="3904615">
                  <a:moveTo>
                    <a:pt x="344063" y="2651312"/>
                  </a:moveTo>
                  <a:lnTo>
                    <a:pt x="440198" y="2651312"/>
                  </a:lnTo>
                </a:path>
                <a:path w="6716395" h="3904615">
                  <a:moveTo>
                    <a:pt x="475617" y="2651312"/>
                  </a:moveTo>
                  <a:lnTo>
                    <a:pt x="475617" y="2651312"/>
                  </a:lnTo>
                </a:path>
                <a:path w="6716395" h="3904615">
                  <a:moveTo>
                    <a:pt x="509011" y="2651312"/>
                  </a:moveTo>
                  <a:lnTo>
                    <a:pt x="604134" y="2651312"/>
                  </a:lnTo>
                </a:path>
                <a:path w="6716395" h="3904615">
                  <a:moveTo>
                    <a:pt x="640565" y="2651312"/>
                  </a:moveTo>
                  <a:lnTo>
                    <a:pt x="640565" y="2651312"/>
                  </a:lnTo>
                </a:path>
                <a:path w="6716395" h="3904615">
                  <a:moveTo>
                    <a:pt x="673959" y="2651312"/>
                  </a:moveTo>
                  <a:lnTo>
                    <a:pt x="769083" y="2651312"/>
                  </a:lnTo>
                </a:path>
                <a:path w="6716395" h="3904615">
                  <a:moveTo>
                    <a:pt x="805513" y="2651312"/>
                  </a:moveTo>
                  <a:lnTo>
                    <a:pt x="805513" y="2651312"/>
                  </a:lnTo>
                </a:path>
                <a:path w="6716395" h="3904615">
                  <a:moveTo>
                    <a:pt x="838907" y="2651312"/>
                  </a:moveTo>
                  <a:lnTo>
                    <a:pt x="934031" y="2651312"/>
                  </a:lnTo>
                </a:path>
                <a:path w="6716395" h="3904615">
                  <a:moveTo>
                    <a:pt x="969449" y="2651312"/>
                  </a:moveTo>
                  <a:lnTo>
                    <a:pt x="969449" y="2651312"/>
                  </a:lnTo>
                </a:path>
                <a:path w="6716395" h="3904615">
                  <a:moveTo>
                    <a:pt x="1003855" y="2651312"/>
                  </a:moveTo>
                  <a:lnTo>
                    <a:pt x="1098979" y="2651312"/>
                  </a:lnTo>
                </a:path>
                <a:path w="6716395" h="3904615">
                  <a:moveTo>
                    <a:pt x="1134397" y="2651312"/>
                  </a:moveTo>
                  <a:lnTo>
                    <a:pt x="1134397" y="2651312"/>
                  </a:lnTo>
                </a:path>
                <a:path w="6716395" h="3904615">
                  <a:moveTo>
                    <a:pt x="1167791" y="2651312"/>
                  </a:moveTo>
                  <a:lnTo>
                    <a:pt x="1263927" y="2651312"/>
                  </a:lnTo>
                </a:path>
                <a:path w="6716395" h="3904615">
                  <a:moveTo>
                    <a:pt x="1299345" y="2651312"/>
                  </a:moveTo>
                  <a:lnTo>
                    <a:pt x="1299345" y="2651312"/>
                  </a:lnTo>
                </a:path>
                <a:path w="6716395" h="3904615">
                  <a:moveTo>
                    <a:pt x="1332739" y="2651312"/>
                  </a:moveTo>
                  <a:lnTo>
                    <a:pt x="1428875" y="2651312"/>
                  </a:lnTo>
                </a:path>
                <a:path w="6716395" h="3904615">
                  <a:moveTo>
                    <a:pt x="1464293" y="2651312"/>
                  </a:moveTo>
                  <a:lnTo>
                    <a:pt x="1464293" y="2651312"/>
                  </a:lnTo>
                </a:path>
                <a:path w="6716395" h="3904615">
                  <a:moveTo>
                    <a:pt x="1497688" y="2651312"/>
                  </a:moveTo>
                  <a:lnTo>
                    <a:pt x="1592811" y="2651312"/>
                  </a:lnTo>
                </a:path>
                <a:path w="6716395" h="3904615">
                  <a:moveTo>
                    <a:pt x="1629241" y="2651312"/>
                  </a:moveTo>
                  <a:lnTo>
                    <a:pt x="1629241" y="2651312"/>
                  </a:lnTo>
                </a:path>
                <a:path w="6716395" h="3904615">
                  <a:moveTo>
                    <a:pt x="1662636" y="2651312"/>
                  </a:moveTo>
                  <a:lnTo>
                    <a:pt x="1757759" y="2651312"/>
                  </a:lnTo>
                </a:path>
                <a:path w="6716395" h="3904615">
                  <a:moveTo>
                    <a:pt x="1794189" y="2651312"/>
                  </a:moveTo>
                  <a:lnTo>
                    <a:pt x="1794189" y="2651312"/>
                  </a:lnTo>
                </a:path>
                <a:path w="6716395" h="3904615">
                  <a:moveTo>
                    <a:pt x="1827584" y="2651312"/>
                  </a:moveTo>
                  <a:lnTo>
                    <a:pt x="1922707" y="2651312"/>
                  </a:lnTo>
                </a:path>
                <a:path w="6716395" h="3904615">
                  <a:moveTo>
                    <a:pt x="1958125" y="2651312"/>
                  </a:moveTo>
                  <a:lnTo>
                    <a:pt x="1958125" y="2651312"/>
                  </a:lnTo>
                </a:path>
                <a:path w="6716395" h="3904615">
                  <a:moveTo>
                    <a:pt x="1992532" y="2651312"/>
                  </a:moveTo>
                  <a:lnTo>
                    <a:pt x="2087655" y="2651312"/>
                  </a:lnTo>
                </a:path>
                <a:path w="6716395" h="3904615">
                  <a:moveTo>
                    <a:pt x="2123073" y="2651312"/>
                  </a:moveTo>
                  <a:lnTo>
                    <a:pt x="2123073" y="2651312"/>
                  </a:lnTo>
                </a:path>
                <a:path w="6716395" h="3904615">
                  <a:moveTo>
                    <a:pt x="2156468" y="2651312"/>
                  </a:moveTo>
                  <a:lnTo>
                    <a:pt x="2252603" y="2651312"/>
                  </a:lnTo>
                </a:path>
                <a:path w="6716395" h="3904615">
                  <a:moveTo>
                    <a:pt x="2288022" y="2651312"/>
                  </a:moveTo>
                  <a:lnTo>
                    <a:pt x="2288022" y="2651312"/>
                  </a:lnTo>
                </a:path>
                <a:path w="6716395" h="3904615">
                  <a:moveTo>
                    <a:pt x="2321416" y="2651312"/>
                  </a:moveTo>
                  <a:lnTo>
                    <a:pt x="2417551" y="2651312"/>
                  </a:lnTo>
                </a:path>
                <a:path w="6716395" h="3904615">
                  <a:moveTo>
                    <a:pt x="2452970" y="2651312"/>
                  </a:moveTo>
                  <a:lnTo>
                    <a:pt x="2452970" y="2651312"/>
                  </a:lnTo>
                </a:path>
                <a:path w="6716395" h="3904615">
                  <a:moveTo>
                    <a:pt x="2486364" y="2651312"/>
                  </a:moveTo>
                  <a:lnTo>
                    <a:pt x="2581487" y="2651312"/>
                  </a:lnTo>
                </a:path>
                <a:path w="6716395" h="3904615">
                  <a:moveTo>
                    <a:pt x="2617918" y="2651312"/>
                  </a:moveTo>
                  <a:lnTo>
                    <a:pt x="2617918" y="2651312"/>
                  </a:lnTo>
                </a:path>
                <a:path w="6716395" h="3904615">
                  <a:moveTo>
                    <a:pt x="2651312" y="2651312"/>
                  </a:moveTo>
                  <a:lnTo>
                    <a:pt x="2746436" y="2651312"/>
                  </a:lnTo>
                </a:path>
                <a:path w="6716395" h="3904615">
                  <a:moveTo>
                    <a:pt x="2782866" y="2651312"/>
                  </a:moveTo>
                  <a:lnTo>
                    <a:pt x="2782866" y="2651312"/>
                  </a:lnTo>
                </a:path>
                <a:path w="6716395" h="3904615">
                  <a:moveTo>
                    <a:pt x="2816260" y="2651312"/>
                  </a:moveTo>
                  <a:lnTo>
                    <a:pt x="2911384" y="2651312"/>
                  </a:lnTo>
                </a:path>
                <a:path w="6716395" h="3904615">
                  <a:moveTo>
                    <a:pt x="2946802" y="2651312"/>
                  </a:moveTo>
                  <a:lnTo>
                    <a:pt x="2946802" y="2651312"/>
                  </a:lnTo>
                </a:path>
                <a:path w="6716395" h="3904615">
                  <a:moveTo>
                    <a:pt x="2981208" y="2651312"/>
                  </a:moveTo>
                  <a:lnTo>
                    <a:pt x="3076332" y="2651312"/>
                  </a:lnTo>
                </a:path>
                <a:path w="6716395" h="3904615">
                  <a:moveTo>
                    <a:pt x="3111750" y="2651312"/>
                  </a:moveTo>
                  <a:lnTo>
                    <a:pt x="3111750" y="2651312"/>
                  </a:lnTo>
                </a:path>
                <a:path w="6716395" h="3904615">
                  <a:moveTo>
                    <a:pt x="3146156" y="2651312"/>
                  </a:moveTo>
                  <a:lnTo>
                    <a:pt x="3241280" y="2651312"/>
                  </a:lnTo>
                </a:path>
                <a:path w="6716395" h="3904615">
                  <a:moveTo>
                    <a:pt x="3276698" y="2651312"/>
                  </a:moveTo>
                  <a:lnTo>
                    <a:pt x="3276698" y="2651312"/>
                  </a:lnTo>
                </a:path>
                <a:path w="6716395" h="3904615">
                  <a:moveTo>
                    <a:pt x="3310092" y="2651312"/>
                  </a:moveTo>
                  <a:lnTo>
                    <a:pt x="3406228" y="2651312"/>
                  </a:lnTo>
                </a:path>
                <a:path w="6716395" h="3904615">
                  <a:moveTo>
                    <a:pt x="3441646" y="2651312"/>
                  </a:moveTo>
                  <a:lnTo>
                    <a:pt x="3441646" y="2651312"/>
                  </a:lnTo>
                </a:path>
                <a:path w="6716395" h="3904615">
                  <a:moveTo>
                    <a:pt x="3475041" y="2651312"/>
                  </a:moveTo>
                  <a:lnTo>
                    <a:pt x="3570164" y="2651312"/>
                  </a:lnTo>
                </a:path>
                <a:path w="6716395" h="3904615">
                  <a:moveTo>
                    <a:pt x="3606594" y="2651312"/>
                  </a:moveTo>
                  <a:lnTo>
                    <a:pt x="3606594" y="2651312"/>
                  </a:lnTo>
                </a:path>
                <a:path w="6716395" h="3904615">
                  <a:moveTo>
                    <a:pt x="3639989" y="2651312"/>
                  </a:moveTo>
                  <a:lnTo>
                    <a:pt x="3735112" y="2651312"/>
                  </a:lnTo>
                </a:path>
                <a:path w="6716395" h="3904615">
                  <a:moveTo>
                    <a:pt x="3771542" y="2651312"/>
                  </a:moveTo>
                  <a:lnTo>
                    <a:pt x="3771542" y="2651312"/>
                  </a:lnTo>
                </a:path>
                <a:path w="6716395" h="3904615">
                  <a:moveTo>
                    <a:pt x="3804937" y="2651312"/>
                  </a:moveTo>
                  <a:lnTo>
                    <a:pt x="3900060" y="2651312"/>
                  </a:lnTo>
                </a:path>
                <a:path w="6716395" h="3904615">
                  <a:moveTo>
                    <a:pt x="3935478" y="2651312"/>
                  </a:moveTo>
                  <a:lnTo>
                    <a:pt x="3935478" y="2651312"/>
                  </a:lnTo>
                </a:path>
                <a:path w="6716395" h="3904615">
                  <a:moveTo>
                    <a:pt x="3969885" y="2651312"/>
                  </a:moveTo>
                  <a:lnTo>
                    <a:pt x="4065008" y="2651312"/>
                  </a:lnTo>
                </a:path>
                <a:path w="6716395" h="3904615">
                  <a:moveTo>
                    <a:pt x="4100426" y="2651312"/>
                  </a:moveTo>
                  <a:lnTo>
                    <a:pt x="4100426" y="2651312"/>
                  </a:lnTo>
                </a:path>
                <a:path w="6716395" h="3904615">
                  <a:moveTo>
                    <a:pt x="4134833" y="2651312"/>
                  </a:moveTo>
                  <a:lnTo>
                    <a:pt x="4229956" y="2651312"/>
                  </a:lnTo>
                </a:path>
                <a:path w="6716395" h="3904615">
                  <a:moveTo>
                    <a:pt x="4265375" y="2651312"/>
                  </a:moveTo>
                  <a:lnTo>
                    <a:pt x="4265375" y="2651312"/>
                  </a:lnTo>
                </a:path>
                <a:path w="6716395" h="3904615">
                  <a:moveTo>
                    <a:pt x="4298769" y="2651312"/>
                  </a:moveTo>
                  <a:lnTo>
                    <a:pt x="4394904" y="2651312"/>
                  </a:lnTo>
                </a:path>
                <a:path w="6716395" h="3904615">
                  <a:moveTo>
                    <a:pt x="4430323" y="2651312"/>
                  </a:moveTo>
                  <a:lnTo>
                    <a:pt x="4430323" y="2651312"/>
                  </a:lnTo>
                </a:path>
                <a:path w="6716395" h="3904615">
                  <a:moveTo>
                    <a:pt x="4463717" y="2651312"/>
                  </a:moveTo>
                  <a:lnTo>
                    <a:pt x="4558840" y="2651312"/>
                  </a:lnTo>
                </a:path>
                <a:path w="6716395" h="3904615">
                  <a:moveTo>
                    <a:pt x="4595271" y="2651312"/>
                  </a:moveTo>
                  <a:lnTo>
                    <a:pt x="4595271" y="2651312"/>
                  </a:lnTo>
                </a:path>
                <a:path w="6716395" h="3904615">
                  <a:moveTo>
                    <a:pt x="4628665" y="2651312"/>
                  </a:moveTo>
                  <a:lnTo>
                    <a:pt x="4723788" y="2651312"/>
                  </a:lnTo>
                </a:path>
                <a:path w="6716395" h="3904615">
                  <a:moveTo>
                    <a:pt x="4760219" y="2651312"/>
                  </a:moveTo>
                  <a:lnTo>
                    <a:pt x="4760219" y="2651312"/>
                  </a:lnTo>
                </a:path>
                <a:path w="6716395" h="3904615">
                  <a:moveTo>
                    <a:pt x="4793613" y="2651312"/>
                  </a:moveTo>
                  <a:lnTo>
                    <a:pt x="4888737" y="2651312"/>
                  </a:lnTo>
                </a:path>
                <a:path w="6716395" h="3904615">
                  <a:moveTo>
                    <a:pt x="4924155" y="2651312"/>
                  </a:moveTo>
                  <a:lnTo>
                    <a:pt x="4924155" y="2651312"/>
                  </a:lnTo>
                </a:path>
                <a:path w="6716395" h="3904615">
                  <a:moveTo>
                    <a:pt x="4958561" y="2651312"/>
                  </a:moveTo>
                  <a:lnTo>
                    <a:pt x="5053685" y="2651312"/>
                  </a:lnTo>
                </a:path>
                <a:path w="6716395" h="3904615">
                  <a:moveTo>
                    <a:pt x="5089103" y="2651312"/>
                  </a:moveTo>
                  <a:lnTo>
                    <a:pt x="5089103" y="2651312"/>
                  </a:lnTo>
                </a:path>
                <a:path w="6716395" h="3904615">
                  <a:moveTo>
                    <a:pt x="5123509" y="2651312"/>
                  </a:moveTo>
                  <a:lnTo>
                    <a:pt x="5218633" y="2651312"/>
                  </a:lnTo>
                </a:path>
                <a:path w="6716395" h="3904615">
                  <a:moveTo>
                    <a:pt x="5254051" y="2651312"/>
                  </a:moveTo>
                  <a:lnTo>
                    <a:pt x="5254051" y="2651312"/>
                  </a:lnTo>
                </a:path>
                <a:path w="6716395" h="3904615">
                  <a:moveTo>
                    <a:pt x="5287445" y="2651312"/>
                  </a:moveTo>
                  <a:lnTo>
                    <a:pt x="5383581" y="2651312"/>
                  </a:lnTo>
                </a:path>
                <a:path w="6716395" h="3904615">
                  <a:moveTo>
                    <a:pt x="5418999" y="2651312"/>
                  </a:moveTo>
                  <a:lnTo>
                    <a:pt x="5418999" y="2651312"/>
                  </a:lnTo>
                </a:path>
                <a:path w="6716395" h="3904615">
                  <a:moveTo>
                    <a:pt x="5452393" y="2651312"/>
                  </a:moveTo>
                  <a:lnTo>
                    <a:pt x="5547517" y="2651312"/>
                  </a:lnTo>
                </a:path>
                <a:path w="6716395" h="3904615">
                  <a:moveTo>
                    <a:pt x="5583947" y="2651312"/>
                  </a:moveTo>
                  <a:lnTo>
                    <a:pt x="5583947" y="2651312"/>
                  </a:lnTo>
                </a:path>
                <a:path w="6716395" h="3904615">
                  <a:moveTo>
                    <a:pt x="5617342" y="2651312"/>
                  </a:moveTo>
                  <a:lnTo>
                    <a:pt x="5712465" y="2651312"/>
                  </a:lnTo>
                </a:path>
                <a:path w="6716395" h="3904615">
                  <a:moveTo>
                    <a:pt x="5748895" y="2651312"/>
                  </a:moveTo>
                  <a:lnTo>
                    <a:pt x="5748895" y="2651312"/>
                  </a:lnTo>
                </a:path>
                <a:path w="6716395" h="3904615">
                  <a:moveTo>
                    <a:pt x="5782290" y="2651312"/>
                  </a:moveTo>
                  <a:lnTo>
                    <a:pt x="5877413" y="2651312"/>
                  </a:lnTo>
                </a:path>
                <a:path w="6716395" h="3904615">
                  <a:moveTo>
                    <a:pt x="5912831" y="2651312"/>
                  </a:moveTo>
                  <a:lnTo>
                    <a:pt x="5912831" y="2651312"/>
                  </a:lnTo>
                </a:path>
                <a:path w="6716395" h="3904615">
                  <a:moveTo>
                    <a:pt x="5947238" y="2651312"/>
                  </a:moveTo>
                  <a:lnTo>
                    <a:pt x="6042361" y="2651312"/>
                  </a:lnTo>
                </a:path>
                <a:path w="6716395" h="3904615">
                  <a:moveTo>
                    <a:pt x="6077779" y="2651312"/>
                  </a:moveTo>
                  <a:lnTo>
                    <a:pt x="6077779" y="2651312"/>
                  </a:lnTo>
                </a:path>
                <a:path w="6716395" h="3904615">
                  <a:moveTo>
                    <a:pt x="6112186" y="2651312"/>
                  </a:moveTo>
                  <a:lnTo>
                    <a:pt x="6207309" y="2651312"/>
                  </a:lnTo>
                </a:path>
                <a:path w="6716395" h="3904615">
                  <a:moveTo>
                    <a:pt x="6242728" y="2651312"/>
                  </a:moveTo>
                  <a:lnTo>
                    <a:pt x="6242728" y="2651312"/>
                  </a:lnTo>
                </a:path>
                <a:path w="6716395" h="3904615">
                  <a:moveTo>
                    <a:pt x="6276122" y="2651312"/>
                  </a:moveTo>
                  <a:lnTo>
                    <a:pt x="6372257" y="2651312"/>
                  </a:lnTo>
                </a:path>
                <a:path w="6716395" h="3904615">
                  <a:moveTo>
                    <a:pt x="6407676" y="2651312"/>
                  </a:moveTo>
                  <a:lnTo>
                    <a:pt x="6407676" y="2651312"/>
                  </a:lnTo>
                </a:path>
                <a:path w="6716395" h="3904615">
                  <a:moveTo>
                    <a:pt x="6441070" y="2651312"/>
                  </a:moveTo>
                  <a:lnTo>
                    <a:pt x="6536193" y="2651312"/>
                  </a:lnTo>
                </a:path>
                <a:path w="6716395" h="3904615">
                  <a:moveTo>
                    <a:pt x="6572624" y="2651312"/>
                  </a:moveTo>
                  <a:lnTo>
                    <a:pt x="6572624" y="2651312"/>
                  </a:lnTo>
                </a:path>
                <a:path w="6716395" h="3904615">
                  <a:moveTo>
                    <a:pt x="6606018" y="2651312"/>
                  </a:moveTo>
                  <a:lnTo>
                    <a:pt x="6716321" y="2651312"/>
                  </a:lnTo>
                </a:path>
                <a:path w="6716395" h="3904615">
                  <a:moveTo>
                    <a:pt x="712413" y="2637145"/>
                  </a:moveTo>
                  <a:lnTo>
                    <a:pt x="712413" y="2637145"/>
                  </a:lnTo>
                </a:path>
                <a:path w="6716395" h="3904615">
                  <a:moveTo>
                    <a:pt x="911768" y="2967041"/>
                  </a:moveTo>
                  <a:lnTo>
                    <a:pt x="911768" y="2967041"/>
                  </a:lnTo>
                </a:path>
                <a:path w="6716395" h="3904615">
                  <a:moveTo>
                    <a:pt x="911768" y="2932635"/>
                  </a:moveTo>
                  <a:lnTo>
                    <a:pt x="911768" y="2837511"/>
                  </a:lnTo>
                </a:path>
                <a:path w="6716395" h="3904615">
                  <a:moveTo>
                    <a:pt x="911768" y="2802093"/>
                  </a:moveTo>
                  <a:lnTo>
                    <a:pt x="911768" y="2802093"/>
                  </a:lnTo>
                </a:path>
                <a:path w="6716395" h="3904615">
                  <a:moveTo>
                    <a:pt x="911768" y="2767686"/>
                  </a:moveTo>
                  <a:lnTo>
                    <a:pt x="911768" y="2672563"/>
                  </a:lnTo>
                </a:path>
                <a:path w="6716395" h="3904615">
                  <a:moveTo>
                    <a:pt x="911768" y="2637145"/>
                  </a:moveTo>
                  <a:lnTo>
                    <a:pt x="911768" y="2637145"/>
                  </a:lnTo>
                </a:path>
                <a:path w="6716395" h="3904615">
                  <a:moveTo>
                    <a:pt x="911768" y="2603750"/>
                  </a:moveTo>
                  <a:lnTo>
                    <a:pt x="911768" y="2507615"/>
                  </a:lnTo>
                </a:path>
                <a:path w="6716395" h="3904615">
                  <a:moveTo>
                    <a:pt x="911768" y="2472197"/>
                  </a:moveTo>
                  <a:lnTo>
                    <a:pt x="911768" y="2472197"/>
                  </a:lnTo>
                </a:path>
                <a:path w="6716395" h="3904615">
                  <a:moveTo>
                    <a:pt x="1362086" y="2967041"/>
                  </a:moveTo>
                  <a:lnTo>
                    <a:pt x="1362086" y="2967041"/>
                  </a:lnTo>
                </a:path>
                <a:path w="6716395" h="3904615">
                  <a:moveTo>
                    <a:pt x="1362086" y="2932635"/>
                  </a:moveTo>
                  <a:lnTo>
                    <a:pt x="1362086" y="2837511"/>
                  </a:lnTo>
                </a:path>
                <a:path w="6716395" h="3904615">
                  <a:moveTo>
                    <a:pt x="1362086" y="2802093"/>
                  </a:moveTo>
                  <a:lnTo>
                    <a:pt x="1362086" y="2802093"/>
                  </a:lnTo>
                </a:path>
                <a:path w="6716395" h="3904615">
                  <a:moveTo>
                    <a:pt x="1362086" y="2637145"/>
                  </a:moveTo>
                  <a:lnTo>
                    <a:pt x="1362086" y="2637145"/>
                  </a:lnTo>
                </a:path>
                <a:path w="6716395" h="3904615">
                  <a:moveTo>
                    <a:pt x="1362086" y="2472197"/>
                  </a:moveTo>
                  <a:lnTo>
                    <a:pt x="1362086" y="2472197"/>
                  </a:lnTo>
                </a:path>
                <a:path w="6716395" h="3904615">
                  <a:moveTo>
                    <a:pt x="1824548" y="2967041"/>
                  </a:moveTo>
                  <a:lnTo>
                    <a:pt x="1824548" y="2967041"/>
                  </a:lnTo>
                </a:path>
                <a:path w="6716395" h="3904615">
                  <a:moveTo>
                    <a:pt x="1824548" y="2932635"/>
                  </a:moveTo>
                  <a:lnTo>
                    <a:pt x="1824548" y="2837511"/>
                  </a:lnTo>
                </a:path>
                <a:path w="6716395" h="3904615">
                  <a:moveTo>
                    <a:pt x="1824548" y="2802093"/>
                  </a:moveTo>
                  <a:lnTo>
                    <a:pt x="1824548" y="2802093"/>
                  </a:lnTo>
                </a:path>
                <a:path w="6716395" h="3904615">
                  <a:moveTo>
                    <a:pt x="1824548" y="2637145"/>
                  </a:moveTo>
                  <a:lnTo>
                    <a:pt x="1824548" y="2637145"/>
                  </a:lnTo>
                </a:path>
                <a:path w="6716395" h="3904615">
                  <a:moveTo>
                    <a:pt x="1824548" y="2472197"/>
                  </a:moveTo>
                  <a:lnTo>
                    <a:pt x="1824548" y="2472197"/>
                  </a:lnTo>
                </a:path>
                <a:path w="6716395" h="3904615">
                  <a:moveTo>
                    <a:pt x="2750483" y="2967041"/>
                  </a:moveTo>
                  <a:lnTo>
                    <a:pt x="2750483" y="2967041"/>
                  </a:lnTo>
                </a:path>
                <a:path w="6716395" h="3904615">
                  <a:moveTo>
                    <a:pt x="2750483" y="2932635"/>
                  </a:moveTo>
                  <a:lnTo>
                    <a:pt x="2750483" y="2837511"/>
                  </a:lnTo>
                </a:path>
                <a:path w="6716395" h="3904615">
                  <a:moveTo>
                    <a:pt x="2750483" y="2802093"/>
                  </a:moveTo>
                  <a:lnTo>
                    <a:pt x="2750483" y="2802093"/>
                  </a:lnTo>
                </a:path>
                <a:path w="6716395" h="3904615">
                  <a:moveTo>
                    <a:pt x="2750483" y="2637145"/>
                  </a:moveTo>
                  <a:lnTo>
                    <a:pt x="2750483" y="2637145"/>
                  </a:lnTo>
                </a:path>
                <a:path w="6716395" h="3904615">
                  <a:moveTo>
                    <a:pt x="2750483" y="2472197"/>
                  </a:moveTo>
                  <a:lnTo>
                    <a:pt x="2750483" y="2472197"/>
                  </a:lnTo>
                </a:path>
                <a:path w="6716395" h="3904615">
                  <a:moveTo>
                    <a:pt x="3218005" y="2967041"/>
                  </a:moveTo>
                  <a:lnTo>
                    <a:pt x="3218005" y="2967041"/>
                  </a:lnTo>
                </a:path>
                <a:path w="6716395" h="3904615">
                  <a:moveTo>
                    <a:pt x="3218005" y="2932635"/>
                  </a:moveTo>
                  <a:lnTo>
                    <a:pt x="3218005" y="2837511"/>
                  </a:lnTo>
                </a:path>
                <a:path w="6716395" h="3904615">
                  <a:moveTo>
                    <a:pt x="3218005" y="2802093"/>
                  </a:moveTo>
                  <a:lnTo>
                    <a:pt x="3218005" y="2802093"/>
                  </a:lnTo>
                </a:path>
                <a:path w="6716395" h="3904615">
                  <a:moveTo>
                    <a:pt x="3218005" y="2637145"/>
                  </a:moveTo>
                  <a:lnTo>
                    <a:pt x="3218005" y="2637145"/>
                  </a:lnTo>
                </a:path>
                <a:path w="6716395" h="3904615">
                  <a:moveTo>
                    <a:pt x="3218005" y="2472197"/>
                  </a:moveTo>
                  <a:lnTo>
                    <a:pt x="3218005" y="2472197"/>
                  </a:lnTo>
                </a:path>
                <a:path w="6716395" h="3904615">
                  <a:moveTo>
                    <a:pt x="3684514" y="3097583"/>
                  </a:moveTo>
                  <a:lnTo>
                    <a:pt x="3684514" y="3002459"/>
                  </a:lnTo>
                </a:path>
                <a:path w="6716395" h="3904615">
                  <a:moveTo>
                    <a:pt x="3684514" y="2967041"/>
                  </a:moveTo>
                  <a:lnTo>
                    <a:pt x="3684514" y="2967041"/>
                  </a:lnTo>
                </a:path>
                <a:path w="6716395" h="3904615">
                  <a:moveTo>
                    <a:pt x="3684514" y="2932635"/>
                  </a:moveTo>
                  <a:lnTo>
                    <a:pt x="3684514" y="2837511"/>
                  </a:lnTo>
                </a:path>
                <a:path w="6716395" h="3904615">
                  <a:moveTo>
                    <a:pt x="3684514" y="2802093"/>
                  </a:moveTo>
                  <a:lnTo>
                    <a:pt x="3684514" y="2802093"/>
                  </a:lnTo>
                </a:path>
                <a:path w="6716395" h="3904615">
                  <a:moveTo>
                    <a:pt x="3684514" y="2637145"/>
                  </a:moveTo>
                  <a:lnTo>
                    <a:pt x="3684514" y="2637145"/>
                  </a:lnTo>
                </a:path>
                <a:path w="6716395" h="3904615">
                  <a:moveTo>
                    <a:pt x="3684514" y="2472197"/>
                  </a:moveTo>
                  <a:lnTo>
                    <a:pt x="3684514" y="2472197"/>
                  </a:lnTo>
                </a:path>
                <a:path w="6716395" h="3904615">
                  <a:moveTo>
                    <a:pt x="4610450" y="3790769"/>
                  </a:moveTo>
                  <a:lnTo>
                    <a:pt x="4610450" y="3790769"/>
                  </a:lnTo>
                </a:path>
                <a:path w="6716395" h="3904615">
                  <a:moveTo>
                    <a:pt x="4610450" y="3757375"/>
                  </a:moveTo>
                  <a:lnTo>
                    <a:pt x="4610450" y="3661240"/>
                  </a:lnTo>
                </a:path>
                <a:path w="6716395" h="3904615">
                  <a:moveTo>
                    <a:pt x="4610450" y="3625821"/>
                  </a:moveTo>
                  <a:lnTo>
                    <a:pt x="4610450" y="3625821"/>
                  </a:lnTo>
                </a:path>
                <a:path w="6716395" h="3904615">
                  <a:moveTo>
                    <a:pt x="4610450" y="3592427"/>
                  </a:moveTo>
                  <a:lnTo>
                    <a:pt x="4610450" y="3496291"/>
                  </a:lnTo>
                </a:path>
                <a:path w="6716395" h="3904615">
                  <a:moveTo>
                    <a:pt x="4610450" y="3460873"/>
                  </a:moveTo>
                  <a:lnTo>
                    <a:pt x="4610450" y="3460873"/>
                  </a:lnTo>
                </a:path>
                <a:path w="6716395" h="3904615">
                  <a:moveTo>
                    <a:pt x="4610450" y="3295925"/>
                  </a:moveTo>
                  <a:lnTo>
                    <a:pt x="4610450" y="3295925"/>
                  </a:lnTo>
                </a:path>
                <a:path w="6716395" h="3904615">
                  <a:moveTo>
                    <a:pt x="4610450" y="3130977"/>
                  </a:moveTo>
                  <a:lnTo>
                    <a:pt x="4610450" y="3130977"/>
                  </a:lnTo>
                </a:path>
                <a:path w="6716395" h="3904615">
                  <a:moveTo>
                    <a:pt x="4610450" y="2967041"/>
                  </a:moveTo>
                  <a:lnTo>
                    <a:pt x="4610450" y="2967041"/>
                  </a:lnTo>
                </a:path>
                <a:path w="6716395" h="3904615">
                  <a:moveTo>
                    <a:pt x="4610450" y="2802093"/>
                  </a:moveTo>
                  <a:lnTo>
                    <a:pt x="4610450" y="2802093"/>
                  </a:lnTo>
                </a:path>
                <a:path w="6716395" h="3904615">
                  <a:moveTo>
                    <a:pt x="4610450" y="2637145"/>
                  </a:moveTo>
                  <a:lnTo>
                    <a:pt x="4610450" y="2637145"/>
                  </a:lnTo>
                </a:path>
                <a:path w="6716395" h="3904615">
                  <a:moveTo>
                    <a:pt x="4610450" y="2603750"/>
                  </a:moveTo>
                  <a:lnTo>
                    <a:pt x="4610450" y="2507615"/>
                  </a:lnTo>
                </a:path>
                <a:path w="6716395" h="3904615">
                  <a:moveTo>
                    <a:pt x="4610450" y="2472197"/>
                  </a:moveTo>
                  <a:lnTo>
                    <a:pt x="4610450" y="2472197"/>
                  </a:lnTo>
                </a:path>
                <a:path w="6716395" h="3904615">
                  <a:moveTo>
                    <a:pt x="5077971" y="3790769"/>
                  </a:moveTo>
                  <a:lnTo>
                    <a:pt x="5077971" y="3790769"/>
                  </a:lnTo>
                </a:path>
                <a:path w="6716395" h="3904615">
                  <a:moveTo>
                    <a:pt x="5077971" y="3757375"/>
                  </a:moveTo>
                  <a:lnTo>
                    <a:pt x="5077971" y="3661240"/>
                  </a:lnTo>
                </a:path>
                <a:path w="6716395" h="3904615">
                  <a:moveTo>
                    <a:pt x="5077971" y="3625821"/>
                  </a:moveTo>
                  <a:lnTo>
                    <a:pt x="5077971" y="3625821"/>
                  </a:lnTo>
                </a:path>
                <a:path w="6716395" h="3904615">
                  <a:moveTo>
                    <a:pt x="5077971" y="3592427"/>
                  </a:moveTo>
                  <a:lnTo>
                    <a:pt x="5077971" y="3496291"/>
                  </a:lnTo>
                </a:path>
                <a:path w="6716395" h="3904615">
                  <a:moveTo>
                    <a:pt x="5077971" y="3460873"/>
                  </a:moveTo>
                  <a:lnTo>
                    <a:pt x="5077971" y="3460873"/>
                  </a:lnTo>
                </a:path>
                <a:path w="6716395" h="3904615">
                  <a:moveTo>
                    <a:pt x="5077971" y="3427479"/>
                  </a:moveTo>
                  <a:lnTo>
                    <a:pt x="5077971" y="3332355"/>
                  </a:lnTo>
                </a:path>
                <a:path w="6716395" h="3904615">
                  <a:moveTo>
                    <a:pt x="5077971" y="3295925"/>
                  </a:moveTo>
                  <a:lnTo>
                    <a:pt x="5077971" y="3295925"/>
                  </a:lnTo>
                </a:path>
                <a:path w="6716395" h="3904615">
                  <a:moveTo>
                    <a:pt x="5077971" y="3262531"/>
                  </a:moveTo>
                  <a:lnTo>
                    <a:pt x="5077971" y="3167407"/>
                  </a:lnTo>
                </a:path>
                <a:path w="6716395" h="3904615">
                  <a:moveTo>
                    <a:pt x="5077971" y="3130977"/>
                  </a:moveTo>
                  <a:lnTo>
                    <a:pt x="5077971" y="3130977"/>
                  </a:lnTo>
                </a:path>
                <a:path w="6716395" h="3904615">
                  <a:moveTo>
                    <a:pt x="5077971" y="2967041"/>
                  </a:moveTo>
                  <a:lnTo>
                    <a:pt x="5077971" y="2967041"/>
                  </a:lnTo>
                </a:path>
                <a:path w="6716395" h="3904615">
                  <a:moveTo>
                    <a:pt x="5077971" y="2802093"/>
                  </a:moveTo>
                  <a:lnTo>
                    <a:pt x="5077971" y="2802093"/>
                  </a:lnTo>
                </a:path>
                <a:path w="6716395" h="3904615">
                  <a:moveTo>
                    <a:pt x="5077971" y="2637145"/>
                  </a:moveTo>
                  <a:lnTo>
                    <a:pt x="5077971" y="2637145"/>
                  </a:lnTo>
                </a:path>
                <a:path w="6716395" h="3904615">
                  <a:moveTo>
                    <a:pt x="5077971" y="2603750"/>
                  </a:moveTo>
                  <a:lnTo>
                    <a:pt x="5077971" y="2507615"/>
                  </a:lnTo>
                </a:path>
                <a:path w="6716395" h="3904615">
                  <a:moveTo>
                    <a:pt x="5077971" y="2472197"/>
                  </a:moveTo>
                  <a:lnTo>
                    <a:pt x="5077971" y="2472197"/>
                  </a:lnTo>
                </a:path>
                <a:path w="6716395" h="3904615">
                  <a:moveTo>
                    <a:pt x="5500967" y="3790769"/>
                  </a:moveTo>
                  <a:lnTo>
                    <a:pt x="5500967" y="3790769"/>
                  </a:lnTo>
                </a:path>
                <a:path w="6716395" h="3904615">
                  <a:moveTo>
                    <a:pt x="5500967" y="3757375"/>
                  </a:moveTo>
                  <a:lnTo>
                    <a:pt x="5500967" y="3661240"/>
                  </a:lnTo>
                </a:path>
                <a:path w="6716395" h="3904615">
                  <a:moveTo>
                    <a:pt x="5500967" y="3625821"/>
                  </a:moveTo>
                  <a:lnTo>
                    <a:pt x="5500967" y="3625821"/>
                  </a:lnTo>
                </a:path>
                <a:path w="6716395" h="3904615">
                  <a:moveTo>
                    <a:pt x="5500967" y="3592427"/>
                  </a:moveTo>
                  <a:lnTo>
                    <a:pt x="5500967" y="3496291"/>
                  </a:lnTo>
                </a:path>
                <a:path w="6716395" h="3904615">
                  <a:moveTo>
                    <a:pt x="5500967" y="3460873"/>
                  </a:moveTo>
                  <a:lnTo>
                    <a:pt x="5500967" y="3460873"/>
                  </a:lnTo>
                </a:path>
                <a:path w="6716395" h="3904615">
                  <a:moveTo>
                    <a:pt x="5500967" y="3295925"/>
                  </a:moveTo>
                  <a:lnTo>
                    <a:pt x="5500967" y="3295925"/>
                  </a:lnTo>
                </a:path>
                <a:path w="6716395" h="3904615">
                  <a:moveTo>
                    <a:pt x="5500967" y="3130977"/>
                  </a:moveTo>
                  <a:lnTo>
                    <a:pt x="5500967" y="3130977"/>
                  </a:lnTo>
                </a:path>
                <a:path w="6716395" h="3904615">
                  <a:moveTo>
                    <a:pt x="5500967" y="2967041"/>
                  </a:moveTo>
                  <a:lnTo>
                    <a:pt x="5500967" y="2967041"/>
                  </a:lnTo>
                </a:path>
                <a:path w="6716395" h="3904615">
                  <a:moveTo>
                    <a:pt x="5500967" y="2802093"/>
                  </a:moveTo>
                  <a:lnTo>
                    <a:pt x="5500967" y="2802093"/>
                  </a:lnTo>
                </a:path>
                <a:path w="6716395" h="3904615">
                  <a:moveTo>
                    <a:pt x="5500967" y="2637145"/>
                  </a:moveTo>
                  <a:lnTo>
                    <a:pt x="5500967" y="2637145"/>
                  </a:lnTo>
                </a:path>
                <a:path w="6716395" h="3904615">
                  <a:moveTo>
                    <a:pt x="5500967" y="2603750"/>
                  </a:moveTo>
                  <a:lnTo>
                    <a:pt x="5500967" y="2507615"/>
                  </a:lnTo>
                </a:path>
                <a:path w="6716395" h="3904615">
                  <a:moveTo>
                    <a:pt x="5500967" y="2472197"/>
                  </a:moveTo>
                  <a:lnTo>
                    <a:pt x="5500967" y="2472197"/>
                  </a:lnTo>
                </a:path>
                <a:path w="6716395" h="3904615">
                  <a:moveTo>
                    <a:pt x="5975572" y="3790769"/>
                  </a:moveTo>
                  <a:lnTo>
                    <a:pt x="5975572" y="3790769"/>
                  </a:lnTo>
                </a:path>
                <a:path w="6716395" h="3904615">
                  <a:moveTo>
                    <a:pt x="5975572" y="3757375"/>
                  </a:moveTo>
                  <a:lnTo>
                    <a:pt x="5975572" y="3661240"/>
                  </a:lnTo>
                </a:path>
                <a:path w="6716395" h="3904615">
                  <a:moveTo>
                    <a:pt x="5975572" y="3625821"/>
                  </a:moveTo>
                  <a:lnTo>
                    <a:pt x="5975572" y="3625821"/>
                  </a:lnTo>
                </a:path>
                <a:path w="6716395" h="3904615">
                  <a:moveTo>
                    <a:pt x="5975572" y="3592427"/>
                  </a:moveTo>
                  <a:lnTo>
                    <a:pt x="5975572" y="3496291"/>
                  </a:lnTo>
                </a:path>
                <a:path w="6716395" h="3904615">
                  <a:moveTo>
                    <a:pt x="5975572" y="3460873"/>
                  </a:moveTo>
                  <a:lnTo>
                    <a:pt x="5975572" y="3460873"/>
                  </a:lnTo>
                </a:path>
                <a:path w="6716395" h="3904615">
                  <a:moveTo>
                    <a:pt x="5975572" y="3295925"/>
                  </a:moveTo>
                  <a:lnTo>
                    <a:pt x="5975572" y="3295925"/>
                  </a:lnTo>
                </a:path>
                <a:path w="6716395" h="3904615">
                  <a:moveTo>
                    <a:pt x="5975572" y="3130977"/>
                  </a:moveTo>
                  <a:lnTo>
                    <a:pt x="5975572" y="3130977"/>
                  </a:lnTo>
                </a:path>
                <a:path w="6716395" h="3904615">
                  <a:moveTo>
                    <a:pt x="5975572" y="2967041"/>
                  </a:moveTo>
                  <a:lnTo>
                    <a:pt x="5975572" y="2967041"/>
                  </a:lnTo>
                </a:path>
                <a:path w="6716395" h="3904615">
                  <a:moveTo>
                    <a:pt x="5975572" y="2802093"/>
                  </a:moveTo>
                  <a:lnTo>
                    <a:pt x="5975572" y="2802093"/>
                  </a:lnTo>
                </a:path>
                <a:path w="6716395" h="3904615">
                  <a:moveTo>
                    <a:pt x="5975572" y="2637145"/>
                  </a:moveTo>
                  <a:lnTo>
                    <a:pt x="5975572" y="2637145"/>
                  </a:lnTo>
                </a:path>
                <a:path w="6716395" h="3904615">
                  <a:moveTo>
                    <a:pt x="5975572" y="2472197"/>
                  </a:moveTo>
                  <a:lnTo>
                    <a:pt x="5975572" y="2472197"/>
                  </a:lnTo>
                </a:path>
                <a:path w="6716395" h="3904615">
                  <a:moveTo>
                    <a:pt x="6423867" y="3904108"/>
                  </a:moveTo>
                  <a:lnTo>
                    <a:pt x="6423867" y="3826188"/>
                  </a:lnTo>
                </a:path>
                <a:path w="6716395" h="3904615">
                  <a:moveTo>
                    <a:pt x="6423867" y="3790769"/>
                  </a:moveTo>
                  <a:lnTo>
                    <a:pt x="6423867" y="3790769"/>
                  </a:lnTo>
                </a:path>
                <a:path w="6716395" h="3904615">
                  <a:moveTo>
                    <a:pt x="6423867" y="3757375"/>
                  </a:moveTo>
                  <a:lnTo>
                    <a:pt x="6423867" y="3661240"/>
                  </a:lnTo>
                </a:path>
                <a:path w="6716395" h="3904615">
                  <a:moveTo>
                    <a:pt x="6423867" y="3625821"/>
                  </a:moveTo>
                  <a:lnTo>
                    <a:pt x="6423867" y="3625821"/>
                  </a:lnTo>
                </a:path>
                <a:path w="6716395" h="3904615">
                  <a:moveTo>
                    <a:pt x="6423867" y="3592427"/>
                  </a:moveTo>
                  <a:lnTo>
                    <a:pt x="6423867" y="3496291"/>
                  </a:lnTo>
                </a:path>
                <a:path w="6716395" h="3904615">
                  <a:moveTo>
                    <a:pt x="6423867" y="3460873"/>
                  </a:moveTo>
                  <a:lnTo>
                    <a:pt x="6423867" y="3460873"/>
                  </a:lnTo>
                </a:path>
                <a:path w="6716395" h="3904615">
                  <a:moveTo>
                    <a:pt x="6423867" y="3427479"/>
                  </a:moveTo>
                  <a:lnTo>
                    <a:pt x="6423867" y="3332355"/>
                  </a:lnTo>
                </a:path>
                <a:path w="6716395" h="3904615">
                  <a:moveTo>
                    <a:pt x="6423867" y="3295925"/>
                  </a:moveTo>
                  <a:lnTo>
                    <a:pt x="6423867" y="3295925"/>
                  </a:lnTo>
                </a:path>
                <a:path w="6716395" h="3904615">
                  <a:moveTo>
                    <a:pt x="6423867" y="3130977"/>
                  </a:moveTo>
                  <a:lnTo>
                    <a:pt x="6423867" y="3130977"/>
                  </a:lnTo>
                </a:path>
                <a:path w="6716395" h="3904615">
                  <a:moveTo>
                    <a:pt x="6423867" y="2967041"/>
                  </a:moveTo>
                  <a:lnTo>
                    <a:pt x="6423867" y="2967041"/>
                  </a:lnTo>
                </a:path>
                <a:path w="6716395" h="3904615">
                  <a:moveTo>
                    <a:pt x="6423867" y="2802093"/>
                  </a:moveTo>
                  <a:lnTo>
                    <a:pt x="6423867" y="2802093"/>
                  </a:lnTo>
                </a:path>
                <a:path w="6716395" h="3904615">
                  <a:moveTo>
                    <a:pt x="6423867" y="2637145"/>
                  </a:moveTo>
                  <a:lnTo>
                    <a:pt x="6423867" y="2637145"/>
                  </a:lnTo>
                </a:path>
                <a:path w="6716395" h="3904615">
                  <a:moveTo>
                    <a:pt x="6423867" y="2472197"/>
                  </a:moveTo>
                  <a:lnTo>
                    <a:pt x="6423867" y="2472197"/>
                  </a:lnTo>
                </a:path>
                <a:path w="6716395" h="3904615">
                  <a:moveTo>
                    <a:pt x="4147988" y="3904108"/>
                  </a:moveTo>
                  <a:lnTo>
                    <a:pt x="4147988" y="3826188"/>
                  </a:lnTo>
                </a:path>
                <a:path w="6716395" h="3904615">
                  <a:moveTo>
                    <a:pt x="4147988" y="3790769"/>
                  </a:moveTo>
                  <a:lnTo>
                    <a:pt x="4147988" y="3790769"/>
                  </a:lnTo>
                </a:path>
                <a:path w="6716395" h="3904615">
                  <a:moveTo>
                    <a:pt x="4147988" y="3757375"/>
                  </a:moveTo>
                  <a:lnTo>
                    <a:pt x="4147988" y="3661240"/>
                  </a:lnTo>
                </a:path>
                <a:path w="6716395" h="3904615">
                  <a:moveTo>
                    <a:pt x="4147988" y="3625821"/>
                  </a:moveTo>
                  <a:lnTo>
                    <a:pt x="4147988" y="3625821"/>
                  </a:lnTo>
                </a:path>
                <a:path w="6716395" h="3904615">
                  <a:moveTo>
                    <a:pt x="4147988" y="3592427"/>
                  </a:moveTo>
                  <a:lnTo>
                    <a:pt x="4147988" y="3496291"/>
                  </a:lnTo>
                </a:path>
                <a:path w="6716395" h="3904615">
                  <a:moveTo>
                    <a:pt x="4147988" y="3460873"/>
                  </a:moveTo>
                  <a:lnTo>
                    <a:pt x="4147988" y="3460873"/>
                  </a:lnTo>
                </a:path>
                <a:path w="6716395" h="3904615">
                  <a:moveTo>
                    <a:pt x="4147988" y="3427479"/>
                  </a:moveTo>
                  <a:lnTo>
                    <a:pt x="4147988" y="3332355"/>
                  </a:lnTo>
                </a:path>
                <a:path w="6716395" h="3904615">
                  <a:moveTo>
                    <a:pt x="4147988" y="3295925"/>
                  </a:moveTo>
                  <a:lnTo>
                    <a:pt x="4147988" y="3295925"/>
                  </a:lnTo>
                </a:path>
                <a:path w="6716395" h="3904615">
                  <a:moveTo>
                    <a:pt x="4147988" y="3262531"/>
                  </a:moveTo>
                  <a:lnTo>
                    <a:pt x="4147988" y="3167407"/>
                  </a:lnTo>
                </a:path>
                <a:path w="6716395" h="3904615">
                  <a:moveTo>
                    <a:pt x="4147988" y="3130977"/>
                  </a:moveTo>
                  <a:lnTo>
                    <a:pt x="4147988" y="3130977"/>
                  </a:lnTo>
                </a:path>
                <a:path w="6716395" h="3904615">
                  <a:moveTo>
                    <a:pt x="4147988" y="3097583"/>
                  </a:moveTo>
                  <a:lnTo>
                    <a:pt x="4147988" y="3002459"/>
                  </a:lnTo>
                </a:path>
                <a:path w="6716395" h="3904615">
                  <a:moveTo>
                    <a:pt x="4147988" y="2967041"/>
                  </a:moveTo>
                  <a:lnTo>
                    <a:pt x="4147988" y="2967041"/>
                  </a:lnTo>
                </a:path>
                <a:path w="6716395" h="3904615">
                  <a:moveTo>
                    <a:pt x="4147988" y="2932635"/>
                  </a:moveTo>
                  <a:lnTo>
                    <a:pt x="4147988" y="2837511"/>
                  </a:lnTo>
                </a:path>
                <a:path w="6716395" h="3904615">
                  <a:moveTo>
                    <a:pt x="4147988" y="2802093"/>
                  </a:moveTo>
                  <a:lnTo>
                    <a:pt x="4147988" y="2802093"/>
                  </a:lnTo>
                </a:path>
                <a:path w="6716395" h="3904615">
                  <a:moveTo>
                    <a:pt x="4147988" y="2637145"/>
                  </a:moveTo>
                  <a:lnTo>
                    <a:pt x="4147988" y="2637145"/>
                  </a:lnTo>
                </a:path>
                <a:path w="6716395" h="3904615">
                  <a:moveTo>
                    <a:pt x="4147988" y="2472197"/>
                  </a:moveTo>
                  <a:lnTo>
                    <a:pt x="4147988" y="2472197"/>
                  </a:lnTo>
                </a:path>
                <a:path w="6716395" h="3904615">
                  <a:moveTo>
                    <a:pt x="2287010" y="3790769"/>
                  </a:moveTo>
                  <a:lnTo>
                    <a:pt x="2287010" y="3790769"/>
                  </a:lnTo>
                </a:path>
                <a:path w="6716395" h="3904615">
                  <a:moveTo>
                    <a:pt x="2287010" y="3757375"/>
                  </a:moveTo>
                  <a:lnTo>
                    <a:pt x="2287010" y="3661240"/>
                  </a:lnTo>
                </a:path>
                <a:path w="6716395" h="3904615">
                  <a:moveTo>
                    <a:pt x="2287010" y="3625821"/>
                  </a:moveTo>
                  <a:lnTo>
                    <a:pt x="2287010" y="3625821"/>
                  </a:lnTo>
                </a:path>
                <a:path w="6716395" h="3904615">
                  <a:moveTo>
                    <a:pt x="2287010" y="3592427"/>
                  </a:moveTo>
                  <a:lnTo>
                    <a:pt x="2287010" y="3496291"/>
                  </a:lnTo>
                </a:path>
                <a:path w="6716395" h="3904615">
                  <a:moveTo>
                    <a:pt x="2287010" y="3460873"/>
                  </a:moveTo>
                  <a:lnTo>
                    <a:pt x="2287010" y="3460873"/>
                  </a:lnTo>
                </a:path>
                <a:path w="6716395" h="3904615">
                  <a:moveTo>
                    <a:pt x="2287010" y="3427479"/>
                  </a:moveTo>
                  <a:lnTo>
                    <a:pt x="2287010" y="3332355"/>
                  </a:lnTo>
                </a:path>
                <a:path w="6716395" h="3904615">
                  <a:moveTo>
                    <a:pt x="2287010" y="3295925"/>
                  </a:moveTo>
                  <a:lnTo>
                    <a:pt x="2287010" y="3295925"/>
                  </a:lnTo>
                </a:path>
                <a:path w="6716395" h="3904615">
                  <a:moveTo>
                    <a:pt x="2287010" y="3262531"/>
                  </a:moveTo>
                  <a:lnTo>
                    <a:pt x="2287010" y="3167407"/>
                  </a:lnTo>
                </a:path>
                <a:path w="6716395" h="3904615">
                  <a:moveTo>
                    <a:pt x="2287010" y="3130977"/>
                  </a:moveTo>
                  <a:lnTo>
                    <a:pt x="2287010" y="3130977"/>
                  </a:lnTo>
                </a:path>
                <a:path w="6716395" h="3904615">
                  <a:moveTo>
                    <a:pt x="2287010" y="3097583"/>
                  </a:moveTo>
                  <a:lnTo>
                    <a:pt x="2287010" y="3002459"/>
                  </a:lnTo>
                </a:path>
                <a:path w="6716395" h="3904615">
                  <a:moveTo>
                    <a:pt x="2287010" y="2967041"/>
                  </a:moveTo>
                  <a:lnTo>
                    <a:pt x="2287010" y="2967041"/>
                  </a:lnTo>
                </a:path>
                <a:path w="6716395" h="3904615">
                  <a:moveTo>
                    <a:pt x="2287010" y="2932635"/>
                  </a:moveTo>
                  <a:lnTo>
                    <a:pt x="2287010" y="2837511"/>
                  </a:lnTo>
                </a:path>
                <a:path w="6716395" h="3904615">
                  <a:moveTo>
                    <a:pt x="2287010" y="2802093"/>
                  </a:moveTo>
                  <a:lnTo>
                    <a:pt x="2287010" y="2802093"/>
                  </a:lnTo>
                </a:path>
                <a:path w="6716395" h="3904615">
                  <a:moveTo>
                    <a:pt x="2287010" y="2767686"/>
                  </a:moveTo>
                  <a:lnTo>
                    <a:pt x="2287010" y="2672563"/>
                  </a:lnTo>
                </a:path>
                <a:path w="6716395" h="3904615">
                  <a:moveTo>
                    <a:pt x="2287010" y="2637145"/>
                  </a:moveTo>
                  <a:lnTo>
                    <a:pt x="2287010" y="2637145"/>
                  </a:lnTo>
                </a:path>
                <a:path w="6716395" h="3904615">
                  <a:moveTo>
                    <a:pt x="2287010" y="2603750"/>
                  </a:moveTo>
                  <a:lnTo>
                    <a:pt x="2287010" y="2507615"/>
                  </a:lnTo>
                </a:path>
                <a:path w="6716395" h="3904615">
                  <a:moveTo>
                    <a:pt x="2287010" y="2472197"/>
                  </a:moveTo>
                  <a:lnTo>
                    <a:pt x="2287010" y="2472197"/>
                  </a:lnTo>
                </a:path>
                <a:path w="6716395" h="3904615">
                  <a:moveTo>
                    <a:pt x="2287010" y="2438802"/>
                  </a:moveTo>
                  <a:lnTo>
                    <a:pt x="2287010" y="2342667"/>
                  </a:lnTo>
                </a:path>
                <a:path w="6716395" h="3904615">
                  <a:moveTo>
                    <a:pt x="2287010" y="2307249"/>
                  </a:moveTo>
                  <a:lnTo>
                    <a:pt x="2287010" y="2307249"/>
                  </a:lnTo>
                </a:path>
                <a:path w="6716395" h="3904615">
                  <a:moveTo>
                    <a:pt x="390613" y="1977352"/>
                  </a:moveTo>
                  <a:lnTo>
                    <a:pt x="390613" y="1977352"/>
                  </a:lnTo>
                </a:path>
                <a:path w="6716395" h="3904615">
                  <a:moveTo>
                    <a:pt x="390613" y="1943958"/>
                  </a:moveTo>
                  <a:lnTo>
                    <a:pt x="390613" y="1848835"/>
                  </a:lnTo>
                </a:path>
                <a:path w="6716395" h="3904615">
                  <a:moveTo>
                    <a:pt x="390613" y="1813416"/>
                  </a:moveTo>
                  <a:lnTo>
                    <a:pt x="390613" y="1813416"/>
                  </a:lnTo>
                </a:path>
                <a:path w="6716395" h="3904615">
                  <a:moveTo>
                    <a:pt x="0" y="1925743"/>
                  </a:moveTo>
                  <a:lnTo>
                    <a:pt x="110302" y="1925743"/>
                  </a:lnTo>
                </a:path>
                <a:path w="6716395" h="3904615">
                  <a:moveTo>
                    <a:pt x="145720" y="1925743"/>
                  </a:moveTo>
                  <a:lnTo>
                    <a:pt x="145720" y="1925743"/>
                  </a:lnTo>
                </a:path>
                <a:path w="6716395" h="3904615">
                  <a:moveTo>
                    <a:pt x="179115" y="1925743"/>
                  </a:moveTo>
                  <a:lnTo>
                    <a:pt x="275250" y="1925743"/>
                  </a:lnTo>
                </a:path>
                <a:path w="6716395" h="3904615">
                  <a:moveTo>
                    <a:pt x="310669" y="1925743"/>
                  </a:moveTo>
                  <a:lnTo>
                    <a:pt x="310669" y="1925743"/>
                  </a:lnTo>
                </a:path>
                <a:path w="6716395" h="3904615">
                  <a:moveTo>
                    <a:pt x="344063" y="1925743"/>
                  </a:moveTo>
                  <a:lnTo>
                    <a:pt x="440198" y="1925743"/>
                  </a:lnTo>
                </a:path>
                <a:path w="6716395" h="3904615">
                  <a:moveTo>
                    <a:pt x="475617" y="1925743"/>
                  </a:moveTo>
                  <a:lnTo>
                    <a:pt x="475617" y="1925743"/>
                  </a:lnTo>
                </a:path>
                <a:path w="6716395" h="3904615">
                  <a:moveTo>
                    <a:pt x="509011" y="1925743"/>
                  </a:moveTo>
                  <a:lnTo>
                    <a:pt x="604134" y="1925743"/>
                  </a:lnTo>
                </a:path>
                <a:path w="6716395" h="3904615">
                  <a:moveTo>
                    <a:pt x="640565" y="1925743"/>
                  </a:moveTo>
                  <a:lnTo>
                    <a:pt x="640565" y="1925743"/>
                  </a:lnTo>
                </a:path>
                <a:path w="6716395" h="3904615">
                  <a:moveTo>
                    <a:pt x="673959" y="1925743"/>
                  </a:moveTo>
                  <a:lnTo>
                    <a:pt x="769083" y="1925743"/>
                  </a:lnTo>
                </a:path>
                <a:path w="6716395" h="3904615">
                  <a:moveTo>
                    <a:pt x="805513" y="1925743"/>
                  </a:moveTo>
                  <a:lnTo>
                    <a:pt x="805513" y="1925743"/>
                  </a:lnTo>
                </a:path>
                <a:path w="6716395" h="3904615">
                  <a:moveTo>
                    <a:pt x="838907" y="1925743"/>
                  </a:moveTo>
                  <a:lnTo>
                    <a:pt x="934031" y="1925743"/>
                  </a:lnTo>
                </a:path>
                <a:path w="6716395" h="3904615">
                  <a:moveTo>
                    <a:pt x="969449" y="1925743"/>
                  </a:moveTo>
                  <a:lnTo>
                    <a:pt x="969449" y="1925743"/>
                  </a:lnTo>
                </a:path>
                <a:path w="6716395" h="3904615">
                  <a:moveTo>
                    <a:pt x="1003855" y="1925743"/>
                  </a:moveTo>
                  <a:lnTo>
                    <a:pt x="1098979" y="1925743"/>
                  </a:lnTo>
                </a:path>
                <a:path w="6716395" h="3904615">
                  <a:moveTo>
                    <a:pt x="1134397" y="1925743"/>
                  </a:moveTo>
                  <a:lnTo>
                    <a:pt x="1134397" y="1925743"/>
                  </a:lnTo>
                </a:path>
                <a:path w="6716395" h="3904615">
                  <a:moveTo>
                    <a:pt x="1167791" y="1925743"/>
                  </a:moveTo>
                  <a:lnTo>
                    <a:pt x="1263927" y="1925743"/>
                  </a:lnTo>
                </a:path>
                <a:path w="6716395" h="3904615">
                  <a:moveTo>
                    <a:pt x="1299345" y="1925743"/>
                  </a:moveTo>
                  <a:lnTo>
                    <a:pt x="1299345" y="1925743"/>
                  </a:lnTo>
                </a:path>
                <a:path w="6716395" h="3904615">
                  <a:moveTo>
                    <a:pt x="1332739" y="1925743"/>
                  </a:moveTo>
                  <a:lnTo>
                    <a:pt x="1428875" y="1925743"/>
                  </a:lnTo>
                </a:path>
                <a:path w="6716395" h="3904615">
                  <a:moveTo>
                    <a:pt x="1464293" y="1925743"/>
                  </a:moveTo>
                  <a:lnTo>
                    <a:pt x="1464293" y="1925743"/>
                  </a:lnTo>
                </a:path>
                <a:path w="6716395" h="3904615">
                  <a:moveTo>
                    <a:pt x="1497688" y="1925743"/>
                  </a:moveTo>
                  <a:lnTo>
                    <a:pt x="1592811" y="1925743"/>
                  </a:lnTo>
                </a:path>
                <a:path w="6716395" h="3904615">
                  <a:moveTo>
                    <a:pt x="1629241" y="1925743"/>
                  </a:moveTo>
                  <a:lnTo>
                    <a:pt x="1629241" y="1925743"/>
                  </a:lnTo>
                </a:path>
                <a:path w="6716395" h="3904615">
                  <a:moveTo>
                    <a:pt x="1662636" y="1925743"/>
                  </a:moveTo>
                  <a:lnTo>
                    <a:pt x="1757759" y="1925743"/>
                  </a:lnTo>
                </a:path>
                <a:path w="6716395" h="3904615">
                  <a:moveTo>
                    <a:pt x="1794189" y="1925743"/>
                  </a:moveTo>
                  <a:lnTo>
                    <a:pt x="1794189" y="1925743"/>
                  </a:lnTo>
                </a:path>
                <a:path w="6716395" h="3904615">
                  <a:moveTo>
                    <a:pt x="1827584" y="1925743"/>
                  </a:moveTo>
                  <a:lnTo>
                    <a:pt x="1922707" y="1925743"/>
                  </a:lnTo>
                </a:path>
                <a:path w="6716395" h="3904615">
                  <a:moveTo>
                    <a:pt x="1958125" y="1925743"/>
                  </a:moveTo>
                  <a:lnTo>
                    <a:pt x="1958125" y="1925743"/>
                  </a:lnTo>
                </a:path>
                <a:path w="6716395" h="3904615">
                  <a:moveTo>
                    <a:pt x="1992532" y="1925743"/>
                  </a:moveTo>
                  <a:lnTo>
                    <a:pt x="2087655" y="1925743"/>
                  </a:lnTo>
                </a:path>
                <a:path w="6716395" h="3904615">
                  <a:moveTo>
                    <a:pt x="2123073" y="1925743"/>
                  </a:moveTo>
                  <a:lnTo>
                    <a:pt x="2123073" y="1925743"/>
                  </a:lnTo>
                </a:path>
                <a:path w="6716395" h="3904615">
                  <a:moveTo>
                    <a:pt x="2156468" y="1925743"/>
                  </a:moveTo>
                  <a:lnTo>
                    <a:pt x="2252603" y="1925743"/>
                  </a:lnTo>
                </a:path>
                <a:path w="6716395" h="3904615">
                  <a:moveTo>
                    <a:pt x="2288022" y="1925743"/>
                  </a:moveTo>
                  <a:lnTo>
                    <a:pt x="2288022" y="1925743"/>
                  </a:lnTo>
                </a:path>
                <a:path w="6716395" h="3904615">
                  <a:moveTo>
                    <a:pt x="2321416" y="1925743"/>
                  </a:moveTo>
                  <a:lnTo>
                    <a:pt x="2417551" y="1925743"/>
                  </a:lnTo>
                </a:path>
                <a:path w="6716395" h="3904615">
                  <a:moveTo>
                    <a:pt x="2452970" y="1925743"/>
                  </a:moveTo>
                  <a:lnTo>
                    <a:pt x="2452970" y="1925743"/>
                  </a:lnTo>
                </a:path>
                <a:path w="6716395" h="3904615">
                  <a:moveTo>
                    <a:pt x="2486364" y="1925743"/>
                  </a:moveTo>
                  <a:lnTo>
                    <a:pt x="2581487" y="1925743"/>
                  </a:lnTo>
                </a:path>
                <a:path w="6716395" h="3904615">
                  <a:moveTo>
                    <a:pt x="2617918" y="1925743"/>
                  </a:moveTo>
                  <a:lnTo>
                    <a:pt x="2617918" y="1925743"/>
                  </a:lnTo>
                </a:path>
                <a:path w="6716395" h="3904615">
                  <a:moveTo>
                    <a:pt x="2651312" y="1925743"/>
                  </a:moveTo>
                  <a:lnTo>
                    <a:pt x="2746436" y="1925743"/>
                  </a:lnTo>
                </a:path>
                <a:path w="6716395" h="3904615">
                  <a:moveTo>
                    <a:pt x="2782866" y="1925743"/>
                  </a:moveTo>
                  <a:lnTo>
                    <a:pt x="2782866" y="1925743"/>
                  </a:lnTo>
                </a:path>
                <a:path w="6716395" h="3904615">
                  <a:moveTo>
                    <a:pt x="2816260" y="1925743"/>
                  </a:moveTo>
                  <a:lnTo>
                    <a:pt x="2911384" y="1925743"/>
                  </a:lnTo>
                </a:path>
                <a:path w="6716395" h="3904615">
                  <a:moveTo>
                    <a:pt x="2946802" y="1925743"/>
                  </a:moveTo>
                  <a:lnTo>
                    <a:pt x="2946802" y="1925743"/>
                  </a:lnTo>
                </a:path>
                <a:path w="6716395" h="3904615">
                  <a:moveTo>
                    <a:pt x="2981208" y="1925743"/>
                  </a:moveTo>
                  <a:lnTo>
                    <a:pt x="3076332" y="1925743"/>
                  </a:lnTo>
                </a:path>
                <a:path w="6716395" h="3904615">
                  <a:moveTo>
                    <a:pt x="3111750" y="1925743"/>
                  </a:moveTo>
                  <a:lnTo>
                    <a:pt x="3111750" y="1925743"/>
                  </a:lnTo>
                </a:path>
                <a:path w="6716395" h="3904615">
                  <a:moveTo>
                    <a:pt x="3146156" y="1925743"/>
                  </a:moveTo>
                  <a:lnTo>
                    <a:pt x="3241280" y="1925743"/>
                  </a:lnTo>
                </a:path>
                <a:path w="6716395" h="3904615">
                  <a:moveTo>
                    <a:pt x="3276698" y="1925743"/>
                  </a:moveTo>
                  <a:lnTo>
                    <a:pt x="3276698" y="1925743"/>
                  </a:lnTo>
                </a:path>
                <a:path w="6716395" h="3904615">
                  <a:moveTo>
                    <a:pt x="3310092" y="1925743"/>
                  </a:moveTo>
                  <a:lnTo>
                    <a:pt x="3406228" y="1925743"/>
                  </a:lnTo>
                </a:path>
                <a:path w="6716395" h="3904615">
                  <a:moveTo>
                    <a:pt x="3441646" y="1925743"/>
                  </a:moveTo>
                  <a:lnTo>
                    <a:pt x="3441646" y="1925743"/>
                  </a:lnTo>
                </a:path>
                <a:path w="6716395" h="3904615">
                  <a:moveTo>
                    <a:pt x="3475041" y="1925743"/>
                  </a:moveTo>
                  <a:lnTo>
                    <a:pt x="3570164" y="1925743"/>
                  </a:lnTo>
                </a:path>
                <a:path w="6716395" h="3904615">
                  <a:moveTo>
                    <a:pt x="3606594" y="1925743"/>
                  </a:moveTo>
                  <a:lnTo>
                    <a:pt x="3606594" y="1925743"/>
                  </a:lnTo>
                </a:path>
                <a:path w="6716395" h="3904615">
                  <a:moveTo>
                    <a:pt x="3639989" y="1925743"/>
                  </a:moveTo>
                  <a:lnTo>
                    <a:pt x="3735112" y="1925743"/>
                  </a:lnTo>
                </a:path>
                <a:path w="6716395" h="3904615">
                  <a:moveTo>
                    <a:pt x="3771542" y="1925743"/>
                  </a:moveTo>
                  <a:lnTo>
                    <a:pt x="3771542" y="1925743"/>
                  </a:lnTo>
                </a:path>
                <a:path w="6716395" h="3904615">
                  <a:moveTo>
                    <a:pt x="3804937" y="1925743"/>
                  </a:moveTo>
                  <a:lnTo>
                    <a:pt x="3900060" y="1925743"/>
                  </a:lnTo>
                </a:path>
                <a:path w="6716395" h="3904615">
                  <a:moveTo>
                    <a:pt x="3935478" y="1925743"/>
                  </a:moveTo>
                  <a:lnTo>
                    <a:pt x="3935478" y="1925743"/>
                  </a:lnTo>
                </a:path>
                <a:path w="6716395" h="3904615">
                  <a:moveTo>
                    <a:pt x="3969885" y="1925743"/>
                  </a:moveTo>
                  <a:lnTo>
                    <a:pt x="4065008" y="1925743"/>
                  </a:lnTo>
                </a:path>
                <a:path w="6716395" h="3904615">
                  <a:moveTo>
                    <a:pt x="4100426" y="1925743"/>
                  </a:moveTo>
                  <a:lnTo>
                    <a:pt x="4100426" y="1925743"/>
                  </a:lnTo>
                </a:path>
                <a:path w="6716395" h="3904615">
                  <a:moveTo>
                    <a:pt x="4134833" y="1925743"/>
                  </a:moveTo>
                  <a:lnTo>
                    <a:pt x="4229956" y="1925743"/>
                  </a:lnTo>
                </a:path>
                <a:path w="6716395" h="3904615">
                  <a:moveTo>
                    <a:pt x="4265375" y="1925743"/>
                  </a:moveTo>
                  <a:lnTo>
                    <a:pt x="4265375" y="1925743"/>
                  </a:lnTo>
                </a:path>
                <a:path w="6716395" h="3904615">
                  <a:moveTo>
                    <a:pt x="4298769" y="1925743"/>
                  </a:moveTo>
                  <a:lnTo>
                    <a:pt x="4394904" y="1925743"/>
                  </a:lnTo>
                </a:path>
                <a:path w="6716395" h="3904615">
                  <a:moveTo>
                    <a:pt x="4430323" y="1925743"/>
                  </a:moveTo>
                  <a:lnTo>
                    <a:pt x="4430323" y="1925743"/>
                  </a:lnTo>
                </a:path>
                <a:path w="6716395" h="3904615">
                  <a:moveTo>
                    <a:pt x="4463717" y="1925743"/>
                  </a:moveTo>
                  <a:lnTo>
                    <a:pt x="4558840" y="1925743"/>
                  </a:lnTo>
                </a:path>
                <a:path w="6716395" h="3904615">
                  <a:moveTo>
                    <a:pt x="4595271" y="1925743"/>
                  </a:moveTo>
                  <a:lnTo>
                    <a:pt x="4595271" y="1925743"/>
                  </a:lnTo>
                </a:path>
                <a:path w="6716395" h="3904615">
                  <a:moveTo>
                    <a:pt x="4628665" y="1925743"/>
                  </a:moveTo>
                  <a:lnTo>
                    <a:pt x="4723788" y="1925743"/>
                  </a:lnTo>
                </a:path>
                <a:path w="6716395" h="3904615">
                  <a:moveTo>
                    <a:pt x="4760219" y="1925743"/>
                  </a:moveTo>
                  <a:lnTo>
                    <a:pt x="4760219" y="1925743"/>
                  </a:lnTo>
                </a:path>
                <a:path w="6716395" h="3904615">
                  <a:moveTo>
                    <a:pt x="4793613" y="1925743"/>
                  </a:moveTo>
                  <a:lnTo>
                    <a:pt x="4888737" y="1925743"/>
                  </a:lnTo>
                </a:path>
                <a:path w="6716395" h="3904615">
                  <a:moveTo>
                    <a:pt x="4924155" y="1925743"/>
                  </a:moveTo>
                  <a:lnTo>
                    <a:pt x="4924155" y="1925743"/>
                  </a:lnTo>
                </a:path>
                <a:path w="6716395" h="3904615">
                  <a:moveTo>
                    <a:pt x="4958561" y="1925743"/>
                  </a:moveTo>
                  <a:lnTo>
                    <a:pt x="5053685" y="1925743"/>
                  </a:lnTo>
                </a:path>
                <a:path w="6716395" h="3904615">
                  <a:moveTo>
                    <a:pt x="5089103" y="1925743"/>
                  </a:moveTo>
                  <a:lnTo>
                    <a:pt x="5089103" y="1925743"/>
                  </a:lnTo>
                </a:path>
                <a:path w="6716395" h="3904615">
                  <a:moveTo>
                    <a:pt x="5123509" y="1925743"/>
                  </a:moveTo>
                  <a:lnTo>
                    <a:pt x="5218633" y="1925743"/>
                  </a:lnTo>
                </a:path>
                <a:path w="6716395" h="3904615">
                  <a:moveTo>
                    <a:pt x="5254051" y="1925743"/>
                  </a:moveTo>
                  <a:lnTo>
                    <a:pt x="5254051" y="1925743"/>
                  </a:lnTo>
                </a:path>
                <a:path w="6716395" h="3904615">
                  <a:moveTo>
                    <a:pt x="5287445" y="1925743"/>
                  </a:moveTo>
                  <a:lnTo>
                    <a:pt x="5383581" y="1925743"/>
                  </a:lnTo>
                </a:path>
                <a:path w="6716395" h="3904615">
                  <a:moveTo>
                    <a:pt x="5418999" y="1925743"/>
                  </a:moveTo>
                  <a:lnTo>
                    <a:pt x="5418999" y="1925743"/>
                  </a:lnTo>
                </a:path>
                <a:path w="6716395" h="3904615">
                  <a:moveTo>
                    <a:pt x="5452393" y="1925743"/>
                  </a:moveTo>
                  <a:lnTo>
                    <a:pt x="5547517" y="1925743"/>
                  </a:lnTo>
                </a:path>
                <a:path w="6716395" h="3904615">
                  <a:moveTo>
                    <a:pt x="5583947" y="1925743"/>
                  </a:moveTo>
                  <a:lnTo>
                    <a:pt x="5583947" y="1925743"/>
                  </a:lnTo>
                </a:path>
                <a:path w="6716395" h="3904615">
                  <a:moveTo>
                    <a:pt x="5617342" y="1925743"/>
                  </a:moveTo>
                  <a:lnTo>
                    <a:pt x="5712465" y="1925743"/>
                  </a:lnTo>
                </a:path>
                <a:path w="6716395" h="3904615">
                  <a:moveTo>
                    <a:pt x="5748895" y="1925743"/>
                  </a:moveTo>
                  <a:lnTo>
                    <a:pt x="5748895" y="1925743"/>
                  </a:lnTo>
                </a:path>
                <a:path w="6716395" h="3904615">
                  <a:moveTo>
                    <a:pt x="5782290" y="1925743"/>
                  </a:moveTo>
                  <a:lnTo>
                    <a:pt x="5877413" y="1925743"/>
                  </a:lnTo>
                </a:path>
                <a:path w="6716395" h="3904615">
                  <a:moveTo>
                    <a:pt x="5912831" y="1925743"/>
                  </a:moveTo>
                  <a:lnTo>
                    <a:pt x="5912831" y="1925743"/>
                  </a:lnTo>
                </a:path>
                <a:path w="6716395" h="3904615">
                  <a:moveTo>
                    <a:pt x="5947238" y="1925743"/>
                  </a:moveTo>
                  <a:lnTo>
                    <a:pt x="6042361" y="1925743"/>
                  </a:lnTo>
                </a:path>
                <a:path w="6716395" h="3904615">
                  <a:moveTo>
                    <a:pt x="6077779" y="1925743"/>
                  </a:moveTo>
                  <a:lnTo>
                    <a:pt x="6077779" y="1925743"/>
                  </a:lnTo>
                </a:path>
                <a:path w="6716395" h="3904615">
                  <a:moveTo>
                    <a:pt x="6112186" y="1925743"/>
                  </a:moveTo>
                  <a:lnTo>
                    <a:pt x="6207309" y="1925743"/>
                  </a:lnTo>
                </a:path>
                <a:path w="6716395" h="3904615">
                  <a:moveTo>
                    <a:pt x="6242728" y="1925743"/>
                  </a:moveTo>
                  <a:lnTo>
                    <a:pt x="6242728" y="1925743"/>
                  </a:lnTo>
                </a:path>
                <a:path w="6716395" h="3904615">
                  <a:moveTo>
                    <a:pt x="6276122" y="1925743"/>
                  </a:moveTo>
                  <a:lnTo>
                    <a:pt x="6372257" y="1925743"/>
                  </a:lnTo>
                </a:path>
                <a:path w="6716395" h="3904615">
                  <a:moveTo>
                    <a:pt x="6407676" y="1925743"/>
                  </a:moveTo>
                  <a:lnTo>
                    <a:pt x="6407676" y="1925743"/>
                  </a:lnTo>
                </a:path>
                <a:path w="6716395" h="3904615">
                  <a:moveTo>
                    <a:pt x="6441070" y="1925743"/>
                  </a:moveTo>
                  <a:lnTo>
                    <a:pt x="6536193" y="1925743"/>
                  </a:lnTo>
                </a:path>
                <a:path w="6716395" h="3904615">
                  <a:moveTo>
                    <a:pt x="6572624" y="1925743"/>
                  </a:moveTo>
                  <a:lnTo>
                    <a:pt x="6572624" y="1925743"/>
                  </a:lnTo>
                </a:path>
                <a:path w="6716395" h="3904615">
                  <a:moveTo>
                    <a:pt x="6606018" y="1925743"/>
                  </a:moveTo>
                  <a:lnTo>
                    <a:pt x="6716321" y="1925743"/>
                  </a:lnTo>
                </a:path>
                <a:path w="6716395" h="3904615">
                  <a:moveTo>
                    <a:pt x="712413" y="1977352"/>
                  </a:moveTo>
                  <a:lnTo>
                    <a:pt x="712413" y="1977352"/>
                  </a:lnTo>
                </a:path>
                <a:path w="6716395" h="3904615">
                  <a:moveTo>
                    <a:pt x="712413" y="1943958"/>
                  </a:moveTo>
                  <a:lnTo>
                    <a:pt x="712413" y="1848835"/>
                  </a:lnTo>
                </a:path>
                <a:path w="6716395" h="3904615">
                  <a:moveTo>
                    <a:pt x="712413" y="1813416"/>
                  </a:moveTo>
                  <a:lnTo>
                    <a:pt x="712413" y="1813416"/>
                  </a:lnTo>
                </a:path>
                <a:path w="6716395" h="3904615">
                  <a:moveTo>
                    <a:pt x="911768" y="2142301"/>
                  </a:moveTo>
                  <a:lnTo>
                    <a:pt x="911768" y="2142301"/>
                  </a:lnTo>
                </a:path>
                <a:path w="6716395" h="3904615">
                  <a:moveTo>
                    <a:pt x="911768" y="2108906"/>
                  </a:moveTo>
                  <a:lnTo>
                    <a:pt x="911768" y="2013783"/>
                  </a:lnTo>
                </a:path>
                <a:path w="6716395" h="3904615">
                  <a:moveTo>
                    <a:pt x="911768" y="1977352"/>
                  </a:moveTo>
                  <a:lnTo>
                    <a:pt x="911768" y="1977352"/>
                  </a:lnTo>
                </a:path>
                <a:path w="6716395" h="3904615">
                  <a:moveTo>
                    <a:pt x="911768" y="1943958"/>
                  </a:moveTo>
                  <a:lnTo>
                    <a:pt x="911768" y="1848835"/>
                  </a:lnTo>
                </a:path>
                <a:path w="6716395" h="3904615">
                  <a:moveTo>
                    <a:pt x="911768" y="1813416"/>
                  </a:moveTo>
                  <a:lnTo>
                    <a:pt x="911768" y="1813416"/>
                  </a:lnTo>
                </a:path>
                <a:path w="6716395" h="3904615">
                  <a:moveTo>
                    <a:pt x="1362086" y="2142301"/>
                  </a:moveTo>
                  <a:lnTo>
                    <a:pt x="1362086" y="2142301"/>
                  </a:lnTo>
                </a:path>
                <a:path w="6716395" h="3904615">
                  <a:moveTo>
                    <a:pt x="1362086" y="2108906"/>
                  </a:moveTo>
                  <a:lnTo>
                    <a:pt x="1362086" y="2013783"/>
                  </a:lnTo>
                </a:path>
                <a:path w="6716395" h="3904615">
                  <a:moveTo>
                    <a:pt x="1362086" y="1977352"/>
                  </a:moveTo>
                  <a:lnTo>
                    <a:pt x="1362086" y="1977352"/>
                  </a:lnTo>
                </a:path>
                <a:path w="6716395" h="3904615">
                  <a:moveTo>
                    <a:pt x="1362086" y="1943958"/>
                  </a:moveTo>
                  <a:lnTo>
                    <a:pt x="1362086" y="1848835"/>
                  </a:lnTo>
                </a:path>
                <a:path w="6716395" h="3904615">
                  <a:moveTo>
                    <a:pt x="1362086" y="1813416"/>
                  </a:moveTo>
                  <a:lnTo>
                    <a:pt x="1362086" y="1813416"/>
                  </a:lnTo>
                </a:path>
                <a:path w="6716395" h="3904615">
                  <a:moveTo>
                    <a:pt x="1824548" y="2142301"/>
                  </a:moveTo>
                  <a:lnTo>
                    <a:pt x="1824548" y="2142301"/>
                  </a:lnTo>
                </a:path>
                <a:path w="6716395" h="3904615">
                  <a:moveTo>
                    <a:pt x="1824548" y="2108906"/>
                  </a:moveTo>
                  <a:lnTo>
                    <a:pt x="1824548" y="2013783"/>
                  </a:lnTo>
                </a:path>
                <a:path w="6716395" h="3904615">
                  <a:moveTo>
                    <a:pt x="1824548" y="1977352"/>
                  </a:moveTo>
                  <a:lnTo>
                    <a:pt x="1824548" y="1977352"/>
                  </a:lnTo>
                </a:path>
                <a:path w="6716395" h="3904615">
                  <a:moveTo>
                    <a:pt x="1824548" y="1943958"/>
                  </a:moveTo>
                  <a:lnTo>
                    <a:pt x="1824548" y="1848835"/>
                  </a:lnTo>
                </a:path>
                <a:path w="6716395" h="3904615">
                  <a:moveTo>
                    <a:pt x="1824548" y="1813416"/>
                  </a:moveTo>
                  <a:lnTo>
                    <a:pt x="1824548" y="1813416"/>
                  </a:lnTo>
                </a:path>
                <a:path w="6716395" h="3904615">
                  <a:moveTo>
                    <a:pt x="2750483" y="2142301"/>
                  </a:moveTo>
                  <a:lnTo>
                    <a:pt x="2750483" y="2142301"/>
                  </a:lnTo>
                </a:path>
                <a:path w="6716395" h="3904615">
                  <a:moveTo>
                    <a:pt x="2750483" y="1977352"/>
                  </a:moveTo>
                  <a:lnTo>
                    <a:pt x="2750483" y="1977352"/>
                  </a:lnTo>
                </a:path>
                <a:path w="6716395" h="3904615">
                  <a:moveTo>
                    <a:pt x="2750483" y="1943958"/>
                  </a:moveTo>
                  <a:lnTo>
                    <a:pt x="2750483" y="1848835"/>
                  </a:lnTo>
                </a:path>
                <a:path w="6716395" h="3904615">
                  <a:moveTo>
                    <a:pt x="2750483" y="1813416"/>
                  </a:moveTo>
                  <a:lnTo>
                    <a:pt x="2750483" y="1813416"/>
                  </a:lnTo>
                </a:path>
                <a:path w="6716395" h="3904615">
                  <a:moveTo>
                    <a:pt x="3218005" y="2142301"/>
                  </a:moveTo>
                  <a:lnTo>
                    <a:pt x="3218005" y="2142301"/>
                  </a:lnTo>
                </a:path>
                <a:path w="6716395" h="3904615">
                  <a:moveTo>
                    <a:pt x="3218005" y="2108906"/>
                  </a:moveTo>
                  <a:lnTo>
                    <a:pt x="3218005" y="2013783"/>
                  </a:lnTo>
                </a:path>
                <a:path w="6716395" h="3904615">
                  <a:moveTo>
                    <a:pt x="3218005" y="1977352"/>
                  </a:moveTo>
                  <a:lnTo>
                    <a:pt x="3218005" y="1977352"/>
                  </a:lnTo>
                </a:path>
                <a:path w="6716395" h="3904615">
                  <a:moveTo>
                    <a:pt x="3218005" y="1943958"/>
                  </a:moveTo>
                  <a:lnTo>
                    <a:pt x="3218005" y="1848835"/>
                  </a:lnTo>
                </a:path>
                <a:path w="6716395" h="3904615">
                  <a:moveTo>
                    <a:pt x="3218005" y="1813416"/>
                  </a:moveTo>
                  <a:lnTo>
                    <a:pt x="3218005" y="1813416"/>
                  </a:lnTo>
                </a:path>
                <a:path w="6716395" h="3904615">
                  <a:moveTo>
                    <a:pt x="3218005" y="1779010"/>
                  </a:moveTo>
                  <a:lnTo>
                    <a:pt x="3218005" y="1683887"/>
                  </a:lnTo>
                </a:path>
                <a:path w="6716395" h="3904615">
                  <a:moveTo>
                    <a:pt x="3218005" y="1648468"/>
                  </a:moveTo>
                  <a:lnTo>
                    <a:pt x="3218005" y="1648468"/>
                  </a:lnTo>
                </a:path>
                <a:path w="6716395" h="3904615">
                  <a:moveTo>
                    <a:pt x="3684514" y="2142301"/>
                  </a:moveTo>
                  <a:lnTo>
                    <a:pt x="3684514" y="2142301"/>
                  </a:lnTo>
                </a:path>
                <a:path w="6716395" h="3904615">
                  <a:moveTo>
                    <a:pt x="3684514" y="1977352"/>
                  </a:moveTo>
                  <a:lnTo>
                    <a:pt x="3684514" y="1977352"/>
                  </a:lnTo>
                </a:path>
                <a:path w="6716395" h="3904615">
                  <a:moveTo>
                    <a:pt x="3684514" y="1943958"/>
                  </a:moveTo>
                  <a:lnTo>
                    <a:pt x="3684514" y="1848835"/>
                  </a:lnTo>
                </a:path>
                <a:path w="6716395" h="3904615">
                  <a:moveTo>
                    <a:pt x="3684514" y="1813416"/>
                  </a:moveTo>
                  <a:lnTo>
                    <a:pt x="3684514" y="1813416"/>
                  </a:lnTo>
                </a:path>
                <a:path w="6716395" h="3904615">
                  <a:moveTo>
                    <a:pt x="3684514" y="1648468"/>
                  </a:moveTo>
                  <a:lnTo>
                    <a:pt x="3684514" y="1648468"/>
                  </a:lnTo>
                </a:path>
                <a:path w="6716395" h="3904615">
                  <a:moveTo>
                    <a:pt x="4610450" y="2142301"/>
                  </a:moveTo>
                  <a:lnTo>
                    <a:pt x="4610450" y="2142301"/>
                  </a:lnTo>
                </a:path>
                <a:path w="6716395" h="3904615">
                  <a:moveTo>
                    <a:pt x="4610450" y="2108906"/>
                  </a:moveTo>
                  <a:lnTo>
                    <a:pt x="4610450" y="2013783"/>
                  </a:lnTo>
                </a:path>
                <a:path w="6716395" h="3904615">
                  <a:moveTo>
                    <a:pt x="4610450" y="1977352"/>
                  </a:moveTo>
                  <a:lnTo>
                    <a:pt x="4610450" y="1977352"/>
                  </a:lnTo>
                </a:path>
                <a:path w="6716395" h="3904615">
                  <a:moveTo>
                    <a:pt x="4610450" y="1943958"/>
                  </a:moveTo>
                  <a:lnTo>
                    <a:pt x="4610450" y="1848835"/>
                  </a:lnTo>
                </a:path>
                <a:path w="6716395" h="3904615">
                  <a:moveTo>
                    <a:pt x="4610450" y="1813416"/>
                  </a:moveTo>
                  <a:lnTo>
                    <a:pt x="4610450" y="1813416"/>
                  </a:lnTo>
                </a:path>
                <a:path w="6716395" h="3904615">
                  <a:moveTo>
                    <a:pt x="4610450" y="1648468"/>
                  </a:moveTo>
                  <a:lnTo>
                    <a:pt x="4610450" y="1648468"/>
                  </a:lnTo>
                </a:path>
                <a:path w="6716395" h="3904615">
                  <a:moveTo>
                    <a:pt x="5077971" y="2142301"/>
                  </a:moveTo>
                  <a:lnTo>
                    <a:pt x="5077971" y="2142301"/>
                  </a:lnTo>
                </a:path>
                <a:path w="6716395" h="3904615">
                  <a:moveTo>
                    <a:pt x="5077971" y="2108906"/>
                  </a:moveTo>
                  <a:lnTo>
                    <a:pt x="5077971" y="2013783"/>
                  </a:lnTo>
                </a:path>
                <a:path w="6716395" h="3904615">
                  <a:moveTo>
                    <a:pt x="5077971" y="1977352"/>
                  </a:moveTo>
                  <a:lnTo>
                    <a:pt x="5077971" y="1977352"/>
                  </a:lnTo>
                </a:path>
                <a:path w="6716395" h="3904615">
                  <a:moveTo>
                    <a:pt x="5077971" y="1943958"/>
                  </a:moveTo>
                  <a:lnTo>
                    <a:pt x="5077971" y="1848835"/>
                  </a:lnTo>
                </a:path>
                <a:path w="6716395" h="3904615">
                  <a:moveTo>
                    <a:pt x="5077971" y="1813416"/>
                  </a:moveTo>
                  <a:lnTo>
                    <a:pt x="5077971" y="1813416"/>
                  </a:lnTo>
                </a:path>
                <a:path w="6716395" h="3904615">
                  <a:moveTo>
                    <a:pt x="5077971" y="1648468"/>
                  </a:moveTo>
                  <a:lnTo>
                    <a:pt x="5077971" y="1648468"/>
                  </a:lnTo>
                </a:path>
                <a:path w="6716395" h="3904615">
                  <a:moveTo>
                    <a:pt x="5500967" y="2142301"/>
                  </a:moveTo>
                  <a:lnTo>
                    <a:pt x="5500967" y="2142301"/>
                  </a:lnTo>
                </a:path>
                <a:path w="6716395" h="3904615">
                  <a:moveTo>
                    <a:pt x="5500967" y="2108906"/>
                  </a:moveTo>
                  <a:lnTo>
                    <a:pt x="5500967" y="2013783"/>
                  </a:lnTo>
                </a:path>
                <a:path w="6716395" h="3904615">
                  <a:moveTo>
                    <a:pt x="5500967" y="1977352"/>
                  </a:moveTo>
                  <a:lnTo>
                    <a:pt x="5500967" y="1977352"/>
                  </a:lnTo>
                </a:path>
                <a:path w="6716395" h="3904615">
                  <a:moveTo>
                    <a:pt x="5500967" y="1943958"/>
                  </a:moveTo>
                  <a:lnTo>
                    <a:pt x="5500967" y="1848835"/>
                  </a:lnTo>
                </a:path>
                <a:path w="6716395" h="3904615">
                  <a:moveTo>
                    <a:pt x="5500967" y="1813416"/>
                  </a:moveTo>
                  <a:lnTo>
                    <a:pt x="5500967" y="1813416"/>
                  </a:lnTo>
                </a:path>
                <a:path w="6716395" h="3904615">
                  <a:moveTo>
                    <a:pt x="5500967" y="1779010"/>
                  </a:moveTo>
                  <a:lnTo>
                    <a:pt x="5500967" y="1683887"/>
                  </a:lnTo>
                </a:path>
                <a:path w="6716395" h="3904615">
                  <a:moveTo>
                    <a:pt x="5500967" y="1648468"/>
                  </a:moveTo>
                  <a:lnTo>
                    <a:pt x="5500967" y="1648468"/>
                  </a:lnTo>
                </a:path>
                <a:path w="6716395" h="3904615">
                  <a:moveTo>
                    <a:pt x="5500967" y="1614062"/>
                  </a:moveTo>
                  <a:lnTo>
                    <a:pt x="5500967" y="1518939"/>
                  </a:lnTo>
                </a:path>
                <a:path w="6716395" h="3904615">
                  <a:moveTo>
                    <a:pt x="5500967" y="1483520"/>
                  </a:moveTo>
                  <a:lnTo>
                    <a:pt x="5500967" y="1483520"/>
                  </a:lnTo>
                </a:path>
                <a:path w="6716395" h="3904615">
                  <a:moveTo>
                    <a:pt x="5500967" y="1450126"/>
                  </a:moveTo>
                  <a:lnTo>
                    <a:pt x="5500967" y="1353990"/>
                  </a:lnTo>
                </a:path>
                <a:path w="6716395" h="3904615">
                  <a:moveTo>
                    <a:pt x="5500967" y="1318572"/>
                  </a:moveTo>
                  <a:lnTo>
                    <a:pt x="5500967" y="1318572"/>
                  </a:lnTo>
                </a:path>
                <a:path w="6716395" h="3904615">
                  <a:moveTo>
                    <a:pt x="390613" y="988676"/>
                  </a:moveTo>
                  <a:lnTo>
                    <a:pt x="390613" y="988676"/>
                  </a:lnTo>
                </a:path>
                <a:path w="6716395" h="3904615">
                  <a:moveTo>
                    <a:pt x="390613" y="955282"/>
                  </a:moveTo>
                  <a:lnTo>
                    <a:pt x="390613" y="860158"/>
                  </a:lnTo>
                </a:path>
                <a:path w="6716395" h="3904615">
                  <a:moveTo>
                    <a:pt x="390613" y="823728"/>
                  </a:moveTo>
                  <a:lnTo>
                    <a:pt x="390613" y="823728"/>
                  </a:lnTo>
                </a:path>
                <a:path w="6716395" h="3904615">
                  <a:moveTo>
                    <a:pt x="0" y="954270"/>
                  </a:moveTo>
                  <a:lnTo>
                    <a:pt x="110302" y="954270"/>
                  </a:lnTo>
                </a:path>
                <a:path w="6716395" h="3904615">
                  <a:moveTo>
                    <a:pt x="145720" y="954270"/>
                  </a:moveTo>
                  <a:lnTo>
                    <a:pt x="145720" y="954270"/>
                  </a:lnTo>
                </a:path>
                <a:path w="6716395" h="3904615">
                  <a:moveTo>
                    <a:pt x="179115" y="954270"/>
                  </a:moveTo>
                  <a:lnTo>
                    <a:pt x="275250" y="954270"/>
                  </a:lnTo>
                </a:path>
                <a:path w="6716395" h="3904615">
                  <a:moveTo>
                    <a:pt x="310669" y="954270"/>
                  </a:moveTo>
                  <a:lnTo>
                    <a:pt x="310669" y="954270"/>
                  </a:lnTo>
                </a:path>
                <a:path w="6716395" h="3904615">
                  <a:moveTo>
                    <a:pt x="344063" y="954270"/>
                  </a:moveTo>
                  <a:lnTo>
                    <a:pt x="440198" y="954270"/>
                  </a:lnTo>
                </a:path>
                <a:path w="6716395" h="3904615">
                  <a:moveTo>
                    <a:pt x="475617" y="954270"/>
                  </a:moveTo>
                  <a:lnTo>
                    <a:pt x="475617" y="954270"/>
                  </a:lnTo>
                </a:path>
                <a:path w="6716395" h="3904615">
                  <a:moveTo>
                    <a:pt x="509011" y="954270"/>
                  </a:moveTo>
                  <a:lnTo>
                    <a:pt x="604134" y="954270"/>
                  </a:lnTo>
                </a:path>
                <a:path w="6716395" h="3904615">
                  <a:moveTo>
                    <a:pt x="640565" y="954270"/>
                  </a:moveTo>
                  <a:lnTo>
                    <a:pt x="640565" y="954270"/>
                  </a:lnTo>
                </a:path>
                <a:path w="6716395" h="3904615">
                  <a:moveTo>
                    <a:pt x="673959" y="954270"/>
                  </a:moveTo>
                  <a:lnTo>
                    <a:pt x="769083" y="954270"/>
                  </a:lnTo>
                </a:path>
                <a:path w="6716395" h="3904615">
                  <a:moveTo>
                    <a:pt x="805513" y="954270"/>
                  </a:moveTo>
                  <a:lnTo>
                    <a:pt x="805513" y="954270"/>
                  </a:lnTo>
                </a:path>
                <a:path w="6716395" h="3904615">
                  <a:moveTo>
                    <a:pt x="838907" y="954270"/>
                  </a:moveTo>
                  <a:lnTo>
                    <a:pt x="934031" y="954270"/>
                  </a:lnTo>
                </a:path>
                <a:path w="6716395" h="3904615">
                  <a:moveTo>
                    <a:pt x="969449" y="954270"/>
                  </a:moveTo>
                  <a:lnTo>
                    <a:pt x="969449" y="954270"/>
                  </a:lnTo>
                </a:path>
                <a:path w="6716395" h="3904615">
                  <a:moveTo>
                    <a:pt x="1003855" y="954270"/>
                  </a:moveTo>
                  <a:lnTo>
                    <a:pt x="1098979" y="954270"/>
                  </a:lnTo>
                </a:path>
                <a:path w="6716395" h="3904615">
                  <a:moveTo>
                    <a:pt x="1134397" y="954270"/>
                  </a:moveTo>
                  <a:lnTo>
                    <a:pt x="1134397" y="954270"/>
                  </a:lnTo>
                </a:path>
                <a:path w="6716395" h="3904615">
                  <a:moveTo>
                    <a:pt x="1167791" y="954270"/>
                  </a:moveTo>
                  <a:lnTo>
                    <a:pt x="1263927" y="954270"/>
                  </a:lnTo>
                </a:path>
                <a:path w="6716395" h="3904615">
                  <a:moveTo>
                    <a:pt x="1299345" y="954270"/>
                  </a:moveTo>
                  <a:lnTo>
                    <a:pt x="1299345" y="954270"/>
                  </a:lnTo>
                </a:path>
                <a:path w="6716395" h="3904615">
                  <a:moveTo>
                    <a:pt x="1332739" y="954270"/>
                  </a:moveTo>
                  <a:lnTo>
                    <a:pt x="1428875" y="954270"/>
                  </a:lnTo>
                </a:path>
                <a:path w="6716395" h="3904615">
                  <a:moveTo>
                    <a:pt x="1464293" y="954270"/>
                  </a:moveTo>
                  <a:lnTo>
                    <a:pt x="1464293" y="954270"/>
                  </a:lnTo>
                </a:path>
                <a:path w="6716395" h="3904615">
                  <a:moveTo>
                    <a:pt x="1497688" y="954270"/>
                  </a:moveTo>
                  <a:lnTo>
                    <a:pt x="1592811" y="954270"/>
                  </a:lnTo>
                </a:path>
                <a:path w="6716395" h="3904615">
                  <a:moveTo>
                    <a:pt x="1629241" y="954270"/>
                  </a:moveTo>
                  <a:lnTo>
                    <a:pt x="1629241" y="954270"/>
                  </a:lnTo>
                </a:path>
                <a:path w="6716395" h="3904615">
                  <a:moveTo>
                    <a:pt x="1662636" y="954270"/>
                  </a:moveTo>
                  <a:lnTo>
                    <a:pt x="1757759" y="954270"/>
                  </a:lnTo>
                </a:path>
                <a:path w="6716395" h="3904615">
                  <a:moveTo>
                    <a:pt x="1794189" y="954270"/>
                  </a:moveTo>
                  <a:lnTo>
                    <a:pt x="1794189" y="954270"/>
                  </a:lnTo>
                </a:path>
                <a:path w="6716395" h="3904615">
                  <a:moveTo>
                    <a:pt x="1827584" y="954270"/>
                  </a:moveTo>
                  <a:lnTo>
                    <a:pt x="1922707" y="954270"/>
                  </a:lnTo>
                </a:path>
                <a:path w="6716395" h="3904615">
                  <a:moveTo>
                    <a:pt x="1958125" y="954270"/>
                  </a:moveTo>
                  <a:lnTo>
                    <a:pt x="1958125" y="954270"/>
                  </a:lnTo>
                </a:path>
                <a:path w="6716395" h="3904615">
                  <a:moveTo>
                    <a:pt x="1992532" y="954270"/>
                  </a:moveTo>
                  <a:lnTo>
                    <a:pt x="2087655" y="954270"/>
                  </a:lnTo>
                </a:path>
                <a:path w="6716395" h="3904615">
                  <a:moveTo>
                    <a:pt x="2123073" y="954270"/>
                  </a:moveTo>
                  <a:lnTo>
                    <a:pt x="2123073" y="954270"/>
                  </a:lnTo>
                </a:path>
                <a:path w="6716395" h="3904615">
                  <a:moveTo>
                    <a:pt x="2156468" y="954270"/>
                  </a:moveTo>
                  <a:lnTo>
                    <a:pt x="2252603" y="954270"/>
                  </a:lnTo>
                </a:path>
                <a:path w="6716395" h="3904615">
                  <a:moveTo>
                    <a:pt x="2288022" y="954270"/>
                  </a:moveTo>
                  <a:lnTo>
                    <a:pt x="2288022" y="954270"/>
                  </a:lnTo>
                </a:path>
                <a:path w="6716395" h="3904615">
                  <a:moveTo>
                    <a:pt x="2321416" y="954270"/>
                  </a:moveTo>
                  <a:lnTo>
                    <a:pt x="2417551" y="954270"/>
                  </a:lnTo>
                </a:path>
                <a:path w="6716395" h="3904615">
                  <a:moveTo>
                    <a:pt x="2452970" y="954270"/>
                  </a:moveTo>
                  <a:lnTo>
                    <a:pt x="2452970" y="954270"/>
                  </a:lnTo>
                </a:path>
                <a:path w="6716395" h="3904615">
                  <a:moveTo>
                    <a:pt x="2486364" y="954270"/>
                  </a:moveTo>
                  <a:lnTo>
                    <a:pt x="2581487" y="954270"/>
                  </a:lnTo>
                </a:path>
                <a:path w="6716395" h="3904615">
                  <a:moveTo>
                    <a:pt x="2617918" y="954270"/>
                  </a:moveTo>
                  <a:lnTo>
                    <a:pt x="2617918" y="954270"/>
                  </a:lnTo>
                </a:path>
                <a:path w="6716395" h="3904615">
                  <a:moveTo>
                    <a:pt x="2651312" y="954270"/>
                  </a:moveTo>
                  <a:lnTo>
                    <a:pt x="2746436" y="954270"/>
                  </a:lnTo>
                </a:path>
                <a:path w="6716395" h="3904615">
                  <a:moveTo>
                    <a:pt x="2782866" y="954270"/>
                  </a:moveTo>
                  <a:lnTo>
                    <a:pt x="2782866" y="954270"/>
                  </a:lnTo>
                </a:path>
                <a:path w="6716395" h="3904615">
                  <a:moveTo>
                    <a:pt x="2816260" y="954270"/>
                  </a:moveTo>
                  <a:lnTo>
                    <a:pt x="2911384" y="954270"/>
                  </a:lnTo>
                </a:path>
                <a:path w="6716395" h="3904615">
                  <a:moveTo>
                    <a:pt x="2946802" y="954270"/>
                  </a:moveTo>
                  <a:lnTo>
                    <a:pt x="2946802" y="954270"/>
                  </a:lnTo>
                </a:path>
                <a:path w="6716395" h="3904615">
                  <a:moveTo>
                    <a:pt x="2981208" y="954270"/>
                  </a:moveTo>
                  <a:lnTo>
                    <a:pt x="3076332" y="954270"/>
                  </a:lnTo>
                </a:path>
                <a:path w="6716395" h="3904615">
                  <a:moveTo>
                    <a:pt x="3111750" y="954270"/>
                  </a:moveTo>
                  <a:lnTo>
                    <a:pt x="3111750" y="954270"/>
                  </a:lnTo>
                </a:path>
                <a:path w="6716395" h="3904615">
                  <a:moveTo>
                    <a:pt x="3146156" y="954270"/>
                  </a:moveTo>
                  <a:lnTo>
                    <a:pt x="3241280" y="954270"/>
                  </a:lnTo>
                </a:path>
                <a:path w="6716395" h="3904615">
                  <a:moveTo>
                    <a:pt x="3276698" y="954270"/>
                  </a:moveTo>
                  <a:lnTo>
                    <a:pt x="3276698" y="954270"/>
                  </a:lnTo>
                </a:path>
                <a:path w="6716395" h="3904615">
                  <a:moveTo>
                    <a:pt x="3310092" y="954270"/>
                  </a:moveTo>
                  <a:lnTo>
                    <a:pt x="3406228" y="954270"/>
                  </a:lnTo>
                </a:path>
                <a:path w="6716395" h="3904615">
                  <a:moveTo>
                    <a:pt x="3441646" y="954270"/>
                  </a:moveTo>
                  <a:lnTo>
                    <a:pt x="3441646" y="954270"/>
                  </a:lnTo>
                </a:path>
                <a:path w="6716395" h="3904615">
                  <a:moveTo>
                    <a:pt x="3475041" y="954270"/>
                  </a:moveTo>
                  <a:lnTo>
                    <a:pt x="3570164" y="954270"/>
                  </a:lnTo>
                </a:path>
                <a:path w="6716395" h="3904615">
                  <a:moveTo>
                    <a:pt x="3606594" y="954270"/>
                  </a:moveTo>
                  <a:lnTo>
                    <a:pt x="3606594" y="954270"/>
                  </a:lnTo>
                </a:path>
                <a:path w="6716395" h="3904615">
                  <a:moveTo>
                    <a:pt x="3639989" y="954270"/>
                  </a:moveTo>
                  <a:lnTo>
                    <a:pt x="3735112" y="954270"/>
                  </a:lnTo>
                </a:path>
                <a:path w="6716395" h="3904615">
                  <a:moveTo>
                    <a:pt x="3771542" y="954270"/>
                  </a:moveTo>
                  <a:lnTo>
                    <a:pt x="3771542" y="954270"/>
                  </a:lnTo>
                </a:path>
                <a:path w="6716395" h="3904615">
                  <a:moveTo>
                    <a:pt x="3804937" y="954270"/>
                  </a:moveTo>
                  <a:lnTo>
                    <a:pt x="3900060" y="954270"/>
                  </a:lnTo>
                </a:path>
                <a:path w="6716395" h="3904615">
                  <a:moveTo>
                    <a:pt x="3935478" y="954270"/>
                  </a:moveTo>
                  <a:lnTo>
                    <a:pt x="3935478" y="954270"/>
                  </a:lnTo>
                </a:path>
                <a:path w="6716395" h="3904615">
                  <a:moveTo>
                    <a:pt x="3969885" y="954270"/>
                  </a:moveTo>
                  <a:lnTo>
                    <a:pt x="4065008" y="954270"/>
                  </a:lnTo>
                </a:path>
                <a:path w="6716395" h="3904615">
                  <a:moveTo>
                    <a:pt x="4100426" y="954270"/>
                  </a:moveTo>
                  <a:lnTo>
                    <a:pt x="4100426" y="954270"/>
                  </a:lnTo>
                </a:path>
                <a:path w="6716395" h="3904615">
                  <a:moveTo>
                    <a:pt x="4134833" y="954270"/>
                  </a:moveTo>
                  <a:lnTo>
                    <a:pt x="4229956" y="954270"/>
                  </a:lnTo>
                </a:path>
                <a:path w="6716395" h="3904615">
                  <a:moveTo>
                    <a:pt x="4265375" y="954270"/>
                  </a:moveTo>
                  <a:lnTo>
                    <a:pt x="4265375" y="954270"/>
                  </a:lnTo>
                </a:path>
                <a:path w="6716395" h="3904615">
                  <a:moveTo>
                    <a:pt x="4298769" y="954270"/>
                  </a:moveTo>
                  <a:lnTo>
                    <a:pt x="4394904" y="954270"/>
                  </a:lnTo>
                </a:path>
                <a:path w="6716395" h="3904615">
                  <a:moveTo>
                    <a:pt x="4430323" y="954270"/>
                  </a:moveTo>
                  <a:lnTo>
                    <a:pt x="4430323" y="954270"/>
                  </a:lnTo>
                </a:path>
                <a:path w="6716395" h="3904615">
                  <a:moveTo>
                    <a:pt x="4463717" y="954270"/>
                  </a:moveTo>
                  <a:lnTo>
                    <a:pt x="4558840" y="954270"/>
                  </a:lnTo>
                </a:path>
                <a:path w="6716395" h="3904615">
                  <a:moveTo>
                    <a:pt x="4595271" y="954270"/>
                  </a:moveTo>
                  <a:lnTo>
                    <a:pt x="4595271" y="954270"/>
                  </a:lnTo>
                </a:path>
                <a:path w="6716395" h="3904615">
                  <a:moveTo>
                    <a:pt x="4628665" y="954270"/>
                  </a:moveTo>
                  <a:lnTo>
                    <a:pt x="4723788" y="954270"/>
                  </a:lnTo>
                </a:path>
                <a:path w="6716395" h="3904615">
                  <a:moveTo>
                    <a:pt x="4760219" y="954270"/>
                  </a:moveTo>
                  <a:lnTo>
                    <a:pt x="4760219" y="954270"/>
                  </a:lnTo>
                </a:path>
                <a:path w="6716395" h="3904615">
                  <a:moveTo>
                    <a:pt x="4793613" y="954270"/>
                  </a:moveTo>
                  <a:lnTo>
                    <a:pt x="4888737" y="954270"/>
                  </a:lnTo>
                </a:path>
                <a:path w="6716395" h="3904615">
                  <a:moveTo>
                    <a:pt x="4924155" y="954270"/>
                  </a:moveTo>
                  <a:lnTo>
                    <a:pt x="4924155" y="954270"/>
                  </a:lnTo>
                </a:path>
                <a:path w="6716395" h="3904615">
                  <a:moveTo>
                    <a:pt x="4958561" y="954270"/>
                  </a:moveTo>
                  <a:lnTo>
                    <a:pt x="5053685" y="954270"/>
                  </a:lnTo>
                </a:path>
                <a:path w="6716395" h="3904615">
                  <a:moveTo>
                    <a:pt x="5089103" y="954270"/>
                  </a:moveTo>
                  <a:lnTo>
                    <a:pt x="5089103" y="954270"/>
                  </a:lnTo>
                </a:path>
                <a:path w="6716395" h="3904615">
                  <a:moveTo>
                    <a:pt x="5123509" y="954270"/>
                  </a:moveTo>
                  <a:lnTo>
                    <a:pt x="5218633" y="954270"/>
                  </a:lnTo>
                </a:path>
                <a:path w="6716395" h="3904615">
                  <a:moveTo>
                    <a:pt x="5254051" y="954270"/>
                  </a:moveTo>
                  <a:lnTo>
                    <a:pt x="5254051" y="954270"/>
                  </a:lnTo>
                </a:path>
                <a:path w="6716395" h="3904615">
                  <a:moveTo>
                    <a:pt x="5287445" y="954270"/>
                  </a:moveTo>
                  <a:lnTo>
                    <a:pt x="5383581" y="954270"/>
                  </a:lnTo>
                </a:path>
                <a:path w="6716395" h="3904615">
                  <a:moveTo>
                    <a:pt x="5418999" y="954270"/>
                  </a:moveTo>
                  <a:lnTo>
                    <a:pt x="5418999" y="954270"/>
                  </a:lnTo>
                </a:path>
                <a:path w="6716395" h="3904615">
                  <a:moveTo>
                    <a:pt x="5452393" y="954270"/>
                  </a:moveTo>
                  <a:lnTo>
                    <a:pt x="5547517" y="954270"/>
                  </a:lnTo>
                </a:path>
                <a:path w="6716395" h="3904615">
                  <a:moveTo>
                    <a:pt x="5583947" y="954270"/>
                  </a:moveTo>
                  <a:lnTo>
                    <a:pt x="5583947" y="954270"/>
                  </a:lnTo>
                </a:path>
                <a:path w="6716395" h="3904615">
                  <a:moveTo>
                    <a:pt x="5617342" y="954270"/>
                  </a:moveTo>
                  <a:lnTo>
                    <a:pt x="5712465" y="954270"/>
                  </a:lnTo>
                </a:path>
                <a:path w="6716395" h="3904615">
                  <a:moveTo>
                    <a:pt x="5748895" y="954270"/>
                  </a:moveTo>
                  <a:lnTo>
                    <a:pt x="5748895" y="954270"/>
                  </a:lnTo>
                </a:path>
                <a:path w="6716395" h="3904615">
                  <a:moveTo>
                    <a:pt x="5782290" y="954270"/>
                  </a:moveTo>
                  <a:lnTo>
                    <a:pt x="5877413" y="954270"/>
                  </a:lnTo>
                </a:path>
                <a:path w="6716395" h="3904615">
                  <a:moveTo>
                    <a:pt x="5912831" y="954270"/>
                  </a:moveTo>
                  <a:lnTo>
                    <a:pt x="5912831" y="954270"/>
                  </a:lnTo>
                </a:path>
                <a:path w="6716395" h="3904615">
                  <a:moveTo>
                    <a:pt x="5947238" y="954270"/>
                  </a:moveTo>
                  <a:lnTo>
                    <a:pt x="6042361" y="954270"/>
                  </a:lnTo>
                </a:path>
                <a:path w="6716395" h="3904615">
                  <a:moveTo>
                    <a:pt x="6077779" y="954270"/>
                  </a:moveTo>
                  <a:lnTo>
                    <a:pt x="6077779" y="954270"/>
                  </a:lnTo>
                </a:path>
                <a:path w="6716395" h="3904615">
                  <a:moveTo>
                    <a:pt x="6112186" y="954270"/>
                  </a:moveTo>
                  <a:lnTo>
                    <a:pt x="6207309" y="954270"/>
                  </a:lnTo>
                </a:path>
                <a:path w="6716395" h="3904615">
                  <a:moveTo>
                    <a:pt x="6242728" y="954270"/>
                  </a:moveTo>
                  <a:lnTo>
                    <a:pt x="6242728" y="954270"/>
                  </a:lnTo>
                </a:path>
                <a:path w="6716395" h="3904615">
                  <a:moveTo>
                    <a:pt x="6276122" y="954270"/>
                  </a:moveTo>
                  <a:lnTo>
                    <a:pt x="6372257" y="954270"/>
                  </a:lnTo>
                </a:path>
                <a:path w="6716395" h="3904615">
                  <a:moveTo>
                    <a:pt x="6407676" y="954270"/>
                  </a:moveTo>
                  <a:lnTo>
                    <a:pt x="6407676" y="954270"/>
                  </a:lnTo>
                </a:path>
                <a:path w="6716395" h="3904615">
                  <a:moveTo>
                    <a:pt x="6441070" y="954270"/>
                  </a:moveTo>
                  <a:lnTo>
                    <a:pt x="6536193" y="954270"/>
                  </a:lnTo>
                </a:path>
                <a:path w="6716395" h="3904615">
                  <a:moveTo>
                    <a:pt x="6572624" y="954270"/>
                  </a:moveTo>
                  <a:lnTo>
                    <a:pt x="6572624" y="954270"/>
                  </a:lnTo>
                </a:path>
                <a:path w="6716395" h="3904615">
                  <a:moveTo>
                    <a:pt x="6606018" y="954270"/>
                  </a:moveTo>
                  <a:lnTo>
                    <a:pt x="6716321" y="954270"/>
                  </a:lnTo>
                </a:path>
                <a:path w="6716395" h="3904615">
                  <a:moveTo>
                    <a:pt x="712413" y="988676"/>
                  </a:moveTo>
                  <a:lnTo>
                    <a:pt x="712413" y="988676"/>
                  </a:lnTo>
                </a:path>
                <a:path w="6716395" h="3904615">
                  <a:moveTo>
                    <a:pt x="712413" y="955282"/>
                  </a:moveTo>
                  <a:lnTo>
                    <a:pt x="712413" y="860158"/>
                  </a:lnTo>
                </a:path>
                <a:path w="6716395" h="3904615">
                  <a:moveTo>
                    <a:pt x="712413" y="823728"/>
                  </a:moveTo>
                  <a:lnTo>
                    <a:pt x="712413" y="823728"/>
                  </a:lnTo>
                </a:path>
                <a:path w="6716395" h="3904615">
                  <a:moveTo>
                    <a:pt x="911768" y="988676"/>
                  </a:moveTo>
                  <a:lnTo>
                    <a:pt x="911768" y="988676"/>
                  </a:lnTo>
                </a:path>
                <a:path w="6716395" h="3904615">
                  <a:moveTo>
                    <a:pt x="911768" y="955282"/>
                  </a:moveTo>
                  <a:lnTo>
                    <a:pt x="911768" y="860158"/>
                  </a:lnTo>
                </a:path>
                <a:path w="6716395" h="3904615">
                  <a:moveTo>
                    <a:pt x="911768" y="823728"/>
                  </a:moveTo>
                  <a:lnTo>
                    <a:pt x="911768" y="823728"/>
                  </a:lnTo>
                </a:path>
                <a:path w="6716395" h="3904615">
                  <a:moveTo>
                    <a:pt x="1362086" y="1153624"/>
                  </a:moveTo>
                  <a:lnTo>
                    <a:pt x="1362086" y="1153624"/>
                  </a:lnTo>
                </a:path>
                <a:path w="6716395" h="3904615">
                  <a:moveTo>
                    <a:pt x="1362086" y="1120230"/>
                  </a:moveTo>
                  <a:lnTo>
                    <a:pt x="1362086" y="1025106"/>
                  </a:lnTo>
                </a:path>
                <a:path w="6716395" h="3904615">
                  <a:moveTo>
                    <a:pt x="1362086" y="988676"/>
                  </a:moveTo>
                  <a:lnTo>
                    <a:pt x="1362086" y="988676"/>
                  </a:lnTo>
                </a:path>
                <a:path w="6716395" h="3904615">
                  <a:moveTo>
                    <a:pt x="1362086" y="955282"/>
                  </a:moveTo>
                  <a:lnTo>
                    <a:pt x="1362086" y="860158"/>
                  </a:lnTo>
                </a:path>
                <a:path w="6716395" h="3904615">
                  <a:moveTo>
                    <a:pt x="1362086" y="823728"/>
                  </a:moveTo>
                  <a:lnTo>
                    <a:pt x="1362086" y="823728"/>
                  </a:lnTo>
                </a:path>
                <a:path w="6716395" h="3904615">
                  <a:moveTo>
                    <a:pt x="1824548" y="1153624"/>
                  </a:moveTo>
                  <a:lnTo>
                    <a:pt x="1824548" y="1153624"/>
                  </a:lnTo>
                </a:path>
                <a:path w="6716395" h="3904615">
                  <a:moveTo>
                    <a:pt x="1824548" y="1120230"/>
                  </a:moveTo>
                  <a:lnTo>
                    <a:pt x="1824548" y="1025106"/>
                  </a:lnTo>
                </a:path>
                <a:path w="6716395" h="3904615">
                  <a:moveTo>
                    <a:pt x="1824548" y="988676"/>
                  </a:moveTo>
                  <a:lnTo>
                    <a:pt x="1824548" y="988676"/>
                  </a:lnTo>
                </a:path>
                <a:path w="6716395" h="3904615">
                  <a:moveTo>
                    <a:pt x="1824548" y="955282"/>
                  </a:moveTo>
                  <a:lnTo>
                    <a:pt x="1824548" y="860158"/>
                  </a:lnTo>
                </a:path>
                <a:path w="6716395" h="3904615">
                  <a:moveTo>
                    <a:pt x="1824548" y="823728"/>
                  </a:moveTo>
                  <a:lnTo>
                    <a:pt x="1824548" y="823728"/>
                  </a:lnTo>
                </a:path>
                <a:path w="6716395" h="3904615">
                  <a:moveTo>
                    <a:pt x="2750483" y="1153624"/>
                  </a:moveTo>
                  <a:lnTo>
                    <a:pt x="2750483" y="1153624"/>
                  </a:lnTo>
                </a:path>
                <a:path w="6716395" h="3904615">
                  <a:moveTo>
                    <a:pt x="2750483" y="1120230"/>
                  </a:moveTo>
                  <a:lnTo>
                    <a:pt x="2750483" y="1025106"/>
                  </a:lnTo>
                </a:path>
                <a:path w="6716395" h="3904615">
                  <a:moveTo>
                    <a:pt x="2750483" y="988676"/>
                  </a:moveTo>
                  <a:lnTo>
                    <a:pt x="2750483" y="988676"/>
                  </a:lnTo>
                </a:path>
                <a:path w="6716395" h="3904615">
                  <a:moveTo>
                    <a:pt x="2750483" y="955282"/>
                  </a:moveTo>
                  <a:lnTo>
                    <a:pt x="2750483" y="860158"/>
                  </a:lnTo>
                </a:path>
                <a:path w="6716395" h="3904615">
                  <a:moveTo>
                    <a:pt x="2750483" y="823728"/>
                  </a:moveTo>
                  <a:lnTo>
                    <a:pt x="2750483" y="823728"/>
                  </a:lnTo>
                </a:path>
                <a:path w="6716395" h="3904615">
                  <a:moveTo>
                    <a:pt x="3218005" y="1153624"/>
                  </a:moveTo>
                  <a:lnTo>
                    <a:pt x="3218005" y="1153624"/>
                  </a:lnTo>
                </a:path>
                <a:path w="6716395" h="3904615">
                  <a:moveTo>
                    <a:pt x="3218005" y="1120230"/>
                  </a:moveTo>
                  <a:lnTo>
                    <a:pt x="3218005" y="1025106"/>
                  </a:lnTo>
                </a:path>
                <a:path w="6716395" h="3904615">
                  <a:moveTo>
                    <a:pt x="3218005" y="988676"/>
                  </a:moveTo>
                  <a:lnTo>
                    <a:pt x="3218005" y="988676"/>
                  </a:lnTo>
                </a:path>
                <a:path w="6716395" h="3904615">
                  <a:moveTo>
                    <a:pt x="3218005" y="955282"/>
                  </a:moveTo>
                  <a:lnTo>
                    <a:pt x="3218005" y="860158"/>
                  </a:lnTo>
                </a:path>
                <a:path w="6716395" h="3904615">
                  <a:moveTo>
                    <a:pt x="3218005" y="823728"/>
                  </a:moveTo>
                  <a:lnTo>
                    <a:pt x="3218005" y="823728"/>
                  </a:lnTo>
                </a:path>
                <a:path w="6716395" h="3904615">
                  <a:moveTo>
                    <a:pt x="3684514" y="1153624"/>
                  </a:moveTo>
                  <a:lnTo>
                    <a:pt x="3684514" y="1153624"/>
                  </a:lnTo>
                </a:path>
                <a:path w="6716395" h="3904615">
                  <a:moveTo>
                    <a:pt x="3684514" y="1120230"/>
                  </a:moveTo>
                  <a:lnTo>
                    <a:pt x="3684514" y="1025106"/>
                  </a:lnTo>
                </a:path>
                <a:path w="6716395" h="3904615">
                  <a:moveTo>
                    <a:pt x="3684514" y="988676"/>
                  </a:moveTo>
                  <a:lnTo>
                    <a:pt x="3684514" y="988676"/>
                  </a:lnTo>
                </a:path>
                <a:path w="6716395" h="3904615">
                  <a:moveTo>
                    <a:pt x="3684514" y="955282"/>
                  </a:moveTo>
                  <a:lnTo>
                    <a:pt x="3684514" y="860158"/>
                  </a:lnTo>
                </a:path>
                <a:path w="6716395" h="3904615">
                  <a:moveTo>
                    <a:pt x="3684514" y="823728"/>
                  </a:moveTo>
                  <a:lnTo>
                    <a:pt x="3684514" y="823728"/>
                  </a:lnTo>
                </a:path>
                <a:path w="6716395" h="3904615">
                  <a:moveTo>
                    <a:pt x="4610450" y="1153624"/>
                  </a:moveTo>
                  <a:lnTo>
                    <a:pt x="4610450" y="1153624"/>
                  </a:lnTo>
                </a:path>
                <a:path w="6716395" h="3904615">
                  <a:moveTo>
                    <a:pt x="4610450" y="1120230"/>
                  </a:moveTo>
                  <a:lnTo>
                    <a:pt x="4610450" y="1025106"/>
                  </a:lnTo>
                </a:path>
                <a:path w="6716395" h="3904615">
                  <a:moveTo>
                    <a:pt x="4610450" y="988676"/>
                  </a:moveTo>
                  <a:lnTo>
                    <a:pt x="4610450" y="988676"/>
                  </a:lnTo>
                </a:path>
                <a:path w="6716395" h="3904615">
                  <a:moveTo>
                    <a:pt x="4610450" y="955282"/>
                  </a:moveTo>
                  <a:lnTo>
                    <a:pt x="4610450" y="860158"/>
                  </a:lnTo>
                </a:path>
                <a:path w="6716395" h="3904615">
                  <a:moveTo>
                    <a:pt x="4610450" y="823728"/>
                  </a:moveTo>
                  <a:lnTo>
                    <a:pt x="4610450" y="823728"/>
                  </a:lnTo>
                </a:path>
                <a:path w="6716395" h="3904615">
                  <a:moveTo>
                    <a:pt x="5077971" y="1153624"/>
                  </a:moveTo>
                  <a:lnTo>
                    <a:pt x="5077971" y="1153624"/>
                  </a:lnTo>
                </a:path>
                <a:path w="6716395" h="3904615">
                  <a:moveTo>
                    <a:pt x="5077971" y="1120230"/>
                  </a:moveTo>
                  <a:lnTo>
                    <a:pt x="5077971" y="1025106"/>
                  </a:lnTo>
                </a:path>
                <a:path w="6716395" h="3904615">
                  <a:moveTo>
                    <a:pt x="5077971" y="988676"/>
                  </a:moveTo>
                  <a:lnTo>
                    <a:pt x="5077971" y="988676"/>
                  </a:lnTo>
                </a:path>
                <a:path w="6716395" h="3904615">
                  <a:moveTo>
                    <a:pt x="5077971" y="955282"/>
                  </a:moveTo>
                  <a:lnTo>
                    <a:pt x="5077971" y="860158"/>
                  </a:lnTo>
                </a:path>
                <a:path w="6716395" h="3904615">
                  <a:moveTo>
                    <a:pt x="5077971" y="823728"/>
                  </a:moveTo>
                  <a:lnTo>
                    <a:pt x="5077971" y="823728"/>
                  </a:lnTo>
                </a:path>
                <a:path w="6716395" h="3904615">
                  <a:moveTo>
                    <a:pt x="5500967" y="1285178"/>
                  </a:moveTo>
                  <a:lnTo>
                    <a:pt x="5500967" y="1189042"/>
                  </a:lnTo>
                </a:path>
                <a:path w="6716395" h="3904615">
                  <a:moveTo>
                    <a:pt x="5500967" y="1153624"/>
                  </a:moveTo>
                  <a:lnTo>
                    <a:pt x="5500967" y="1153624"/>
                  </a:lnTo>
                </a:path>
                <a:path w="6716395" h="3904615">
                  <a:moveTo>
                    <a:pt x="5500967" y="1120230"/>
                  </a:moveTo>
                  <a:lnTo>
                    <a:pt x="5500967" y="1025106"/>
                  </a:lnTo>
                </a:path>
                <a:path w="6716395" h="3904615">
                  <a:moveTo>
                    <a:pt x="5500967" y="988676"/>
                  </a:moveTo>
                  <a:lnTo>
                    <a:pt x="5500967" y="988676"/>
                  </a:lnTo>
                </a:path>
                <a:path w="6716395" h="3904615">
                  <a:moveTo>
                    <a:pt x="5500967" y="955282"/>
                  </a:moveTo>
                  <a:lnTo>
                    <a:pt x="5500967" y="860158"/>
                  </a:lnTo>
                </a:path>
                <a:path w="6716395" h="3904615">
                  <a:moveTo>
                    <a:pt x="5500967" y="823728"/>
                  </a:moveTo>
                  <a:lnTo>
                    <a:pt x="5500967" y="823728"/>
                  </a:lnTo>
                </a:path>
                <a:path w="6716395" h="3904615">
                  <a:moveTo>
                    <a:pt x="5500967" y="790334"/>
                  </a:moveTo>
                  <a:lnTo>
                    <a:pt x="5500967" y="695210"/>
                  </a:lnTo>
                </a:path>
                <a:path w="6716395" h="3904615">
                  <a:moveTo>
                    <a:pt x="5500967" y="659792"/>
                  </a:moveTo>
                  <a:lnTo>
                    <a:pt x="5500967" y="659792"/>
                  </a:lnTo>
                </a:path>
                <a:path w="6716395" h="3904615">
                  <a:moveTo>
                    <a:pt x="5500967" y="625385"/>
                  </a:moveTo>
                  <a:lnTo>
                    <a:pt x="5500967" y="530262"/>
                  </a:lnTo>
                </a:path>
                <a:path w="6716395" h="3904615">
                  <a:moveTo>
                    <a:pt x="5500967" y="494844"/>
                  </a:moveTo>
                  <a:lnTo>
                    <a:pt x="5500967" y="494844"/>
                  </a:lnTo>
                </a:path>
                <a:path w="6716395" h="3904615">
                  <a:moveTo>
                    <a:pt x="390613" y="329896"/>
                  </a:moveTo>
                  <a:lnTo>
                    <a:pt x="390613" y="329896"/>
                  </a:lnTo>
                </a:path>
                <a:path w="6716395" h="3904615">
                  <a:moveTo>
                    <a:pt x="390613" y="296501"/>
                  </a:moveTo>
                  <a:lnTo>
                    <a:pt x="390613" y="200366"/>
                  </a:lnTo>
                </a:path>
                <a:path w="6716395" h="3904615">
                  <a:moveTo>
                    <a:pt x="390613" y="164948"/>
                  </a:moveTo>
                  <a:lnTo>
                    <a:pt x="390613" y="164948"/>
                  </a:lnTo>
                </a:path>
                <a:path w="6716395" h="3904615">
                  <a:moveTo>
                    <a:pt x="390613" y="131553"/>
                  </a:moveTo>
                  <a:lnTo>
                    <a:pt x="390613" y="35418"/>
                  </a:lnTo>
                </a:path>
                <a:path w="6716395" h="3904615">
                  <a:moveTo>
                    <a:pt x="390613" y="0"/>
                  </a:moveTo>
                  <a:lnTo>
                    <a:pt x="390613" y="0"/>
                  </a:lnTo>
                </a:path>
                <a:path w="6716395" h="3904615">
                  <a:moveTo>
                    <a:pt x="0" y="242868"/>
                  </a:moveTo>
                  <a:lnTo>
                    <a:pt x="110302" y="242868"/>
                  </a:lnTo>
                </a:path>
                <a:path w="6716395" h="3904615">
                  <a:moveTo>
                    <a:pt x="145720" y="242868"/>
                  </a:moveTo>
                  <a:lnTo>
                    <a:pt x="145720" y="242868"/>
                  </a:lnTo>
                </a:path>
                <a:path w="6716395" h="3904615">
                  <a:moveTo>
                    <a:pt x="179115" y="242868"/>
                  </a:moveTo>
                  <a:lnTo>
                    <a:pt x="275250" y="242868"/>
                  </a:lnTo>
                </a:path>
                <a:path w="6716395" h="3904615">
                  <a:moveTo>
                    <a:pt x="310669" y="242868"/>
                  </a:moveTo>
                  <a:lnTo>
                    <a:pt x="310669" y="242868"/>
                  </a:lnTo>
                </a:path>
                <a:path w="6716395" h="3904615">
                  <a:moveTo>
                    <a:pt x="344063" y="242868"/>
                  </a:moveTo>
                  <a:lnTo>
                    <a:pt x="440198" y="242868"/>
                  </a:lnTo>
                </a:path>
                <a:path w="6716395" h="3904615">
                  <a:moveTo>
                    <a:pt x="475617" y="242868"/>
                  </a:moveTo>
                  <a:lnTo>
                    <a:pt x="475617" y="242868"/>
                  </a:lnTo>
                </a:path>
                <a:path w="6716395" h="3904615">
                  <a:moveTo>
                    <a:pt x="509011" y="242868"/>
                  </a:moveTo>
                  <a:lnTo>
                    <a:pt x="604134" y="242868"/>
                  </a:lnTo>
                </a:path>
                <a:path w="6716395" h="3904615">
                  <a:moveTo>
                    <a:pt x="640565" y="242868"/>
                  </a:moveTo>
                  <a:lnTo>
                    <a:pt x="640565" y="242868"/>
                  </a:lnTo>
                </a:path>
                <a:path w="6716395" h="3904615">
                  <a:moveTo>
                    <a:pt x="673959" y="242868"/>
                  </a:moveTo>
                  <a:lnTo>
                    <a:pt x="769083" y="242868"/>
                  </a:lnTo>
                </a:path>
                <a:path w="6716395" h="3904615">
                  <a:moveTo>
                    <a:pt x="805513" y="242868"/>
                  </a:moveTo>
                  <a:lnTo>
                    <a:pt x="805513" y="242868"/>
                  </a:lnTo>
                </a:path>
                <a:path w="6716395" h="3904615">
                  <a:moveTo>
                    <a:pt x="838907" y="242868"/>
                  </a:moveTo>
                  <a:lnTo>
                    <a:pt x="934031" y="242868"/>
                  </a:lnTo>
                </a:path>
                <a:path w="6716395" h="3904615">
                  <a:moveTo>
                    <a:pt x="969449" y="242868"/>
                  </a:moveTo>
                  <a:lnTo>
                    <a:pt x="969449" y="242868"/>
                  </a:lnTo>
                </a:path>
                <a:path w="6716395" h="3904615">
                  <a:moveTo>
                    <a:pt x="1003855" y="242868"/>
                  </a:moveTo>
                  <a:lnTo>
                    <a:pt x="1098979" y="242868"/>
                  </a:lnTo>
                </a:path>
                <a:path w="6716395" h="3904615">
                  <a:moveTo>
                    <a:pt x="1134397" y="242868"/>
                  </a:moveTo>
                  <a:lnTo>
                    <a:pt x="1134397" y="242868"/>
                  </a:lnTo>
                </a:path>
                <a:path w="6716395" h="3904615">
                  <a:moveTo>
                    <a:pt x="1167791" y="242868"/>
                  </a:moveTo>
                  <a:lnTo>
                    <a:pt x="1263927" y="242868"/>
                  </a:lnTo>
                </a:path>
                <a:path w="6716395" h="3904615">
                  <a:moveTo>
                    <a:pt x="1299345" y="242868"/>
                  </a:moveTo>
                  <a:lnTo>
                    <a:pt x="1299345" y="242868"/>
                  </a:lnTo>
                </a:path>
                <a:path w="6716395" h="3904615">
                  <a:moveTo>
                    <a:pt x="1332739" y="242868"/>
                  </a:moveTo>
                  <a:lnTo>
                    <a:pt x="1428875" y="242868"/>
                  </a:lnTo>
                </a:path>
                <a:path w="6716395" h="3904615">
                  <a:moveTo>
                    <a:pt x="1464293" y="242868"/>
                  </a:moveTo>
                  <a:lnTo>
                    <a:pt x="1464293" y="242868"/>
                  </a:lnTo>
                </a:path>
                <a:path w="6716395" h="3904615">
                  <a:moveTo>
                    <a:pt x="1497688" y="242868"/>
                  </a:moveTo>
                  <a:lnTo>
                    <a:pt x="1592811" y="242868"/>
                  </a:lnTo>
                </a:path>
                <a:path w="6716395" h="3904615">
                  <a:moveTo>
                    <a:pt x="1629241" y="242868"/>
                  </a:moveTo>
                  <a:lnTo>
                    <a:pt x="1629241" y="242868"/>
                  </a:lnTo>
                </a:path>
                <a:path w="6716395" h="3904615">
                  <a:moveTo>
                    <a:pt x="1662636" y="242868"/>
                  </a:moveTo>
                  <a:lnTo>
                    <a:pt x="1757759" y="242868"/>
                  </a:lnTo>
                </a:path>
                <a:path w="6716395" h="3904615">
                  <a:moveTo>
                    <a:pt x="1794189" y="242868"/>
                  </a:moveTo>
                  <a:lnTo>
                    <a:pt x="1794189" y="242868"/>
                  </a:lnTo>
                </a:path>
                <a:path w="6716395" h="3904615">
                  <a:moveTo>
                    <a:pt x="1827584" y="242868"/>
                  </a:moveTo>
                  <a:lnTo>
                    <a:pt x="1922707" y="242868"/>
                  </a:lnTo>
                </a:path>
                <a:path w="6716395" h="3904615">
                  <a:moveTo>
                    <a:pt x="1958125" y="242868"/>
                  </a:moveTo>
                  <a:lnTo>
                    <a:pt x="1958125" y="242868"/>
                  </a:lnTo>
                </a:path>
                <a:path w="6716395" h="3904615">
                  <a:moveTo>
                    <a:pt x="1992532" y="242868"/>
                  </a:moveTo>
                  <a:lnTo>
                    <a:pt x="2087655" y="242868"/>
                  </a:lnTo>
                </a:path>
                <a:path w="6716395" h="3904615">
                  <a:moveTo>
                    <a:pt x="2123073" y="242868"/>
                  </a:moveTo>
                  <a:lnTo>
                    <a:pt x="2123073" y="242868"/>
                  </a:lnTo>
                </a:path>
                <a:path w="6716395" h="3904615">
                  <a:moveTo>
                    <a:pt x="2156468" y="242868"/>
                  </a:moveTo>
                  <a:lnTo>
                    <a:pt x="2252603" y="242868"/>
                  </a:lnTo>
                </a:path>
                <a:path w="6716395" h="3904615">
                  <a:moveTo>
                    <a:pt x="2288022" y="242868"/>
                  </a:moveTo>
                  <a:lnTo>
                    <a:pt x="2288022" y="242868"/>
                  </a:lnTo>
                </a:path>
                <a:path w="6716395" h="3904615">
                  <a:moveTo>
                    <a:pt x="2321416" y="242868"/>
                  </a:moveTo>
                  <a:lnTo>
                    <a:pt x="2417551" y="242868"/>
                  </a:lnTo>
                </a:path>
                <a:path w="6716395" h="3904615">
                  <a:moveTo>
                    <a:pt x="2452970" y="242868"/>
                  </a:moveTo>
                  <a:lnTo>
                    <a:pt x="2452970" y="242868"/>
                  </a:lnTo>
                </a:path>
                <a:path w="6716395" h="3904615">
                  <a:moveTo>
                    <a:pt x="2486364" y="242868"/>
                  </a:moveTo>
                  <a:lnTo>
                    <a:pt x="2581487" y="242868"/>
                  </a:lnTo>
                </a:path>
                <a:path w="6716395" h="3904615">
                  <a:moveTo>
                    <a:pt x="2617918" y="242868"/>
                  </a:moveTo>
                  <a:lnTo>
                    <a:pt x="2617918" y="242868"/>
                  </a:lnTo>
                </a:path>
                <a:path w="6716395" h="3904615">
                  <a:moveTo>
                    <a:pt x="2651312" y="242868"/>
                  </a:moveTo>
                  <a:lnTo>
                    <a:pt x="2746436" y="242868"/>
                  </a:lnTo>
                </a:path>
                <a:path w="6716395" h="3904615">
                  <a:moveTo>
                    <a:pt x="2782866" y="242868"/>
                  </a:moveTo>
                  <a:lnTo>
                    <a:pt x="2782866" y="242868"/>
                  </a:lnTo>
                </a:path>
                <a:path w="6716395" h="3904615">
                  <a:moveTo>
                    <a:pt x="2816260" y="242868"/>
                  </a:moveTo>
                  <a:lnTo>
                    <a:pt x="2911384" y="242868"/>
                  </a:lnTo>
                </a:path>
                <a:path w="6716395" h="3904615">
                  <a:moveTo>
                    <a:pt x="2946802" y="242868"/>
                  </a:moveTo>
                  <a:lnTo>
                    <a:pt x="2946802" y="242868"/>
                  </a:lnTo>
                </a:path>
                <a:path w="6716395" h="3904615">
                  <a:moveTo>
                    <a:pt x="2981208" y="242868"/>
                  </a:moveTo>
                  <a:lnTo>
                    <a:pt x="3076332" y="242868"/>
                  </a:lnTo>
                </a:path>
                <a:path w="6716395" h="3904615">
                  <a:moveTo>
                    <a:pt x="3111750" y="242868"/>
                  </a:moveTo>
                  <a:lnTo>
                    <a:pt x="3111750" y="242868"/>
                  </a:lnTo>
                </a:path>
                <a:path w="6716395" h="3904615">
                  <a:moveTo>
                    <a:pt x="3146156" y="242868"/>
                  </a:moveTo>
                  <a:lnTo>
                    <a:pt x="3241280" y="242868"/>
                  </a:lnTo>
                </a:path>
                <a:path w="6716395" h="3904615">
                  <a:moveTo>
                    <a:pt x="3276698" y="242868"/>
                  </a:moveTo>
                  <a:lnTo>
                    <a:pt x="3276698" y="242868"/>
                  </a:lnTo>
                </a:path>
                <a:path w="6716395" h="3904615">
                  <a:moveTo>
                    <a:pt x="3310092" y="242868"/>
                  </a:moveTo>
                  <a:lnTo>
                    <a:pt x="3406228" y="242868"/>
                  </a:lnTo>
                </a:path>
                <a:path w="6716395" h="3904615">
                  <a:moveTo>
                    <a:pt x="3441646" y="242868"/>
                  </a:moveTo>
                  <a:lnTo>
                    <a:pt x="3441646" y="242868"/>
                  </a:lnTo>
                </a:path>
                <a:path w="6716395" h="3904615">
                  <a:moveTo>
                    <a:pt x="3475041" y="242868"/>
                  </a:moveTo>
                  <a:lnTo>
                    <a:pt x="3570164" y="242868"/>
                  </a:lnTo>
                </a:path>
                <a:path w="6716395" h="3904615">
                  <a:moveTo>
                    <a:pt x="3606594" y="242868"/>
                  </a:moveTo>
                  <a:lnTo>
                    <a:pt x="3606594" y="242868"/>
                  </a:lnTo>
                </a:path>
                <a:path w="6716395" h="3904615">
                  <a:moveTo>
                    <a:pt x="3639989" y="242868"/>
                  </a:moveTo>
                  <a:lnTo>
                    <a:pt x="3735112" y="242868"/>
                  </a:lnTo>
                </a:path>
                <a:path w="6716395" h="3904615">
                  <a:moveTo>
                    <a:pt x="3771542" y="242868"/>
                  </a:moveTo>
                  <a:lnTo>
                    <a:pt x="3771542" y="242868"/>
                  </a:lnTo>
                </a:path>
                <a:path w="6716395" h="3904615">
                  <a:moveTo>
                    <a:pt x="3804937" y="242868"/>
                  </a:moveTo>
                  <a:lnTo>
                    <a:pt x="3900060" y="242868"/>
                  </a:lnTo>
                </a:path>
                <a:path w="6716395" h="3904615">
                  <a:moveTo>
                    <a:pt x="3935478" y="242868"/>
                  </a:moveTo>
                  <a:lnTo>
                    <a:pt x="3935478" y="242868"/>
                  </a:lnTo>
                </a:path>
                <a:path w="6716395" h="3904615">
                  <a:moveTo>
                    <a:pt x="3969885" y="242868"/>
                  </a:moveTo>
                  <a:lnTo>
                    <a:pt x="4065008" y="242868"/>
                  </a:lnTo>
                </a:path>
                <a:path w="6716395" h="3904615">
                  <a:moveTo>
                    <a:pt x="4100426" y="242868"/>
                  </a:moveTo>
                  <a:lnTo>
                    <a:pt x="4100426" y="242868"/>
                  </a:lnTo>
                </a:path>
                <a:path w="6716395" h="3904615">
                  <a:moveTo>
                    <a:pt x="4134833" y="242868"/>
                  </a:moveTo>
                  <a:lnTo>
                    <a:pt x="4229956" y="242868"/>
                  </a:lnTo>
                </a:path>
                <a:path w="6716395" h="3904615">
                  <a:moveTo>
                    <a:pt x="4265375" y="242868"/>
                  </a:moveTo>
                  <a:lnTo>
                    <a:pt x="4265375" y="242868"/>
                  </a:lnTo>
                </a:path>
                <a:path w="6716395" h="3904615">
                  <a:moveTo>
                    <a:pt x="4298769" y="242868"/>
                  </a:moveTo>
                  <a:lnTo>
                    <a:pt x="4394904" y="242868"/>
                  </a:lnTo>
                </a:path>
                <a:path w="6716395" h="3904615">
                  <a:moveTo>
                    <a:pt x="4430323" y="242868"/>
                  </a:moveTo>
                  <a:lnTo>
                    <a:pt x="4430323" y="242868"/>
                  </a:lnTo>
                </a:path>
                <a:path w="6716395" h="3904615">
                  <a:moveTo>
                    <a:pt x="4463717" y="242868"/>
                  </a:moveTo>
                  <a:lnTo>
                    <a:pt x="4558840" y="242868"/>
                  </a:lnTo>
                </a:path>
                <a:path w="6716395" h="3904615">
                  <a:moveTo>
                    <a:pt x="4595271" y="242868"/>
                  </a:moveTo>
                  <a:lnTo>
                    <a:pt x="4595271" y="242868"/>
                  </a:lnTo>
                </a:path>
                <a:path w="6716395" h="3904615">
                  <a:moveTo>
                    <a:pt x="4628665" y="242868"/>
                  </a:moveTo>
                  <a:lnTo>
                    <a:pt x="4723788" y="242868"/>
                  </a:lnTo>
                </a:path>
                <a:path w="6716395" h="3904615">
                  <a:moveTo>
                    <a:pt x="4760219" y="242868"/>
                  </a:moveTo>
                  <a:lnTo>
                    <a:pt x="4760219" y="242868"/>
                  </a:lnTo>
                </a:path>
                <a:path w="6716395" h="3904615">
                  <a:moveTo>
                    <a:pt x="4793613" y="242868"/>
                  </a:moveTo>
                  <a:lnTo>
                    <a:pt x="4888737" y="242868"/>
                  </a:lnTo>
                </a:path>
                <a:path w="6716395" h="3904615">
                  <a:moveTo>
                    <a:pt x="4924155" y="242868"/>
                  </a:moveTo>
                  <a:lnTo>
                    <a:pt x="4924155" y="242868"/>
                  </a:lnTo>
                </a:path>
                <a:path w="6716395" h="3904615">
                  <a:moveTo>
                    <a:pt x="4958561" y="242868"/>
                  </a:moveTo>
                  <a:lnTo>
                    <a:pt x="5053685" y="242868"/>
                  </a:lnTo>
                </a:path>
                <a:path w="6716395" h="3904615">
                  <a:moveTo>
                    <a:pt x="5089103" y="242868"/>
                  </a:moveTo>
                  <a:lnTo>
                    <a:pt x="5089103" y="242868"/>
                  </a:lnTo>
                </a:path>
                <a:path w="6716395" h="3904615">
                  <a:moveTo>
                    <a:pt x="5123509" y="242868"/>
                  </a:moveTo>
                  <a:lnTo>
                    <a:pt x="5218633" y="242868"/>
                  </a:lnTo>
                </a:path>
                <a:path w="6716395" h="3904615">
                  <a:moveTo>
                    <a:pt x="5254051" y="242868"/>
                  </a:moveTo>
                  <a:lnTo>
                    <a:pt x="5254051" y="242868"/>
                  </a:lnTo>
                </a:path>
                <a:path w="6716395" h="3904615">
                  <a:moveTo>
                    <a:pt x="5287445" y="242868"/>
                  </a:moveTo>
                  <a:lnTo>
                    <a:pt x="5383581" y="242868"/>
                  </a:lnTo>
                </a:path>
                <a:path w="6716395" h="3904615">
                  <a:moveTo>
                    <a:pt x="5418999" y="242868"/>
                  </a:moveTo>
                  <a:lnTo>
                    <a:pt x="5418999" y="242868"/>
                  </a:lnTo>
                </a:path>
                <a:path w="6716395" h="3904615">
                  <a:moveTo>
                    <a:pt x="5452393" y="242868"/>
                  </a:moveTo>
                  <a:lnTo>
                    <a:pt x="5547517" y="242868"/>
                  </a:lnTo>
                </a:path>
                <a:path w="6716395" h="3904615">
                  <a:moveTo>
                    <a:pt x="5583947" y="242868"/>
                  </a:moveTo>
                  <a:lnTo>
                    <a:pt x="5583947" y="242868"/>
                  </a:lnTo>
                </a:path>
                <a:path w="6716395" h="3904615">
                  <a:moveTo>
                    <a:pt x="5617342" y="242868"/>
                  </a:moveTo>
                  <a:lnTo>
                    <a:pt x="5712465" y="242868"/>
                  </a:lnTo>
                </a:path>
                <a:path w="6716395" h="3904615">
                  <a:moveTo>
                    <a:pt x="5748895" y="242868"/>
                  </a:moveTo>
                  <a:lnTo>
                    <a:pt x="5748895" y="242868"/>
                  </a:lnTo>
                </a:path>
                <a:path w="6716395" h="3904615">
                  <a:moveTo>
                    <a:pt x="5782290" y="242868"/>
                  </a:moveTo>
                  <a:lnTo>
                    <a:pt x="5877413" y="242868"/>
                  </a:lnTo>
                </a:path>
                <a:path w="6716395" h="3904615">
                  <a:moveTo>
                    <a:pt x="5912831" y="242868"/>
                  </a:moveTo>
                  <a:lnTo>
                    <a:pt x="5912831" y="242868"/>
                  </a:lnTo>
                </a:path>
                <a:path w="6716395" h="3904615">
                  <a:moveTo>
                    <a:pt x="5947238" y="242868"/>
                  </a:moveTo>
                  <a:lnTo>
                    <a:pt x="6042361" y="242868"/>
                  </a:lnTo>
                </a:path>
                <a:path w="6716395" h="3904615">
                  <a:moveTo>
                    <a:pt x="6077779" y="242868"/>
                  </a:moveTo>
                  <a:lnTo>
                    <a:pt x="6077779" y="242868"/>
                  </a:lnTo>
                </a:path>
                <a:path w="6716395" h="3904615">
                  <a:moveTo>
                    <a:pt x="6112186" y="242868"/>
                  </a:moveTo>
                  <a:lnTo>
                    <a:pt x="6207309" y="242868"/>
                  </a:lnTo>
                </a:path>
                <a:path w="6716395" h="3904615">
                  <a:moveTo>
                    <a:pt x="6242728" y="242868"/>
                  </a:moveTo>
                  <a:lnTo>
                    <a:pt x="6242728" y="242868"/>
                  </a:lnTo>
                </a:path>
                <a:path w="6716395" h="3904615">
                  <a:moveTo>
                    <a:pt x="6276122" y="242868"/>
                  </a:moveTo>
                  <a:lnTo>
                    <a:pt x="6372257" y="242868"/>
                  </a:lnTo>
                </a:path>
                <a:path w="6716395" h="3904615">
                  <a:moveTo>
                    <a:pt x="6407676" y="242868"/>
                  </a:moveTo>
                  <a:lnTo>
                    <a:pt x="6407676" y="242868"/>
                  </a:lnTo>
                </a:path>
                <a:path w="6716395" h="3904615">
                  <a:moveTo>
                    <a:pt x="6441070" y="242868"/>
                  </a:moveTo>
                  <a:lnTo>
                    <a:pt x="6536193" y="242868"/>
                  </a:lnTo>
                </a:path>
                <a:path w="6716395" h="3904615">
                  <a:moveTo>
                    <a:pt x="6572624" y="242868"/>
                  </a:moveTo>
                  <a:lnTo>
                    <a:pt x="6572624" y="242868"/>
                  </a:lnTo>
                </a:path>
                <a:path w="6716395" h="3904615">
                  <a:moveTo>
                    <a:pt x="6606018" y="242868"/>
                  </a:moveTo>
                  <a:lnTo>
                    <a:pt x="6716321" y="242868"/>
                  </a:lnTo>
                </a:path>
                <a:path w="6716395" h="3904615">
                  <a:moveTo>
                    <a:pt x="712413" y="329896"/>
                  </a:moveTo>
                  <a:lnTo>
                    <a:pt x="712413" y="329896"/>
                  </a:lnTo>
                </a:path>
                <a:path w="6716395" h="3904615">
                  <a:moveTo>
                    <a:pt x="712413" y="296501"/>
                  </a:moveTo>
                  <a:lnTo>
                    <a:pt x="712413" y="200366"/>
                  </a:lnTo>
                </a:path>
                <a:path w="6716395" h="3904615">
                  <a:moveTo>
                    <a:pt x="712413" y="164948"/>
                  </a:moveTo>
                  <a:lnTo>
                    <a:pt x="712413" y="164948"/>
                  </a:lnTo>
                </a:path>
                <a:path w="6716395" h="3904615">
                  <a:moveTo>
                    <a:pt x="712413" y="131553"/>
                  </a:moveTo>
                  <a:lnTo>
                    <a:pt x="712413" y="35418"/>
                  </a:lnTo>
                </a:path>
                <a:path w="6716395" h="3904615">
                  <a:moveTo>
                    <a:pt x="712413" y="0"/>
                  </a:moveTo>
                  <a:lnTo>
                    <a:pt x="712413" y="0"/>
                  </a:lnTo>
                </a:path>
                <a:path w="6716395" h="3904615">
                  <a:moveTo>
                    <a:pt x="911768" y="329896"/>
                  </a:moveTo>
                  <a:lnTo>
                    <a:pt x="911768" y="329896"/>
                  </a:lnTo>
                </a:path>
                <a:path w="6716395" h="3904615">
                  <a:moveTo>
                    <a:pt x="911768" y="296501"/>
                  </a:moveTo>
                  <a:lnTo>
                    <a:pt x="911768" y="200366"/>
                  </a:lnTo>
                </a:path>
                <a:path w="6716395" h="3904615">
                  <a:moveTo>
                    <a:pt x="911768" y="164948"/>
                  </a:moveTo>
                  <a:lnTo>
                    <a:pt x="911768" y="164948"/>
                  </a:lnTo>
                </a:path>
                <a:path w="6716395" h="3904615">
                  <a:moveTo>
                    <a:pt x="911768" y="131553"/>
                  </a:moveTo>
                  <a:lnTo>
                    <a:pt x="911768" y="35418"/>
                  </a:lnTo>
                </a:path>
                <a:path w="6716395" h="3904615">
                  <a:moveTo>
                    <a:pt x="911768" y="0"/>
                  </a:moveTo>
                  <a:lnTo>
                    <a:pt x="911768" y="0"/>
                  </a:lnTo>
                </a:path>
                <a:path w="6716395" h="3904615">
                  <a:moveTo>
                    <a:pt x="1362086" y="329896"/>
                  </a:moveTo>
                  <a:lnTo>
                    <a:pt x="1362086" y="329896"/>
                  </a:lnTo>
                </a:path>
                <a:path w="6716395" h="3904615">
                  <a:moveTo>
                    <a:pt x="1362086" y="296501"/>
                  </a:moveTo>
                  <a:lnTo>
                    <a:pt x="1362086" y="200366"/>
                  </a:lnTo>
                </a:path>
                <a:path w="6716395" h="3904615">
                  <a:moveTo>
                    <a:pt x="1362086" y="164948"/>
                  </a:moveTo>
                  <a:lnTo>
                    <a:pt x="1362086" y="164948"/>
                  </a:lnTo>
                </a:path>
                <a:path w="6716395" h="3904615">
                  <a:moveTo>
                    <a:pt x="1362086" y="131553"/>
                  </a:moveTo>
                  <a:lnTo>
                    <a:pt x="1362086" y="35418"/>
                  </a:lnTo>
                </a:path>
                <a:path w="6716395" h="3904615">
                  <a:moveTo>
                    <a:pt x="1362086" y="0"/>
                  </a:moveTo>
                  <a:lnTo>
                    <a:pt x="1362086" y="0"/>
                  </a:lnTo>
                </a:path>
                <a:path w="6716395" h="3904615">
                  <a:moveTo>
                    <a:pt x="1824548" y="329896"/>
                  </a:moveTo>
                  <a:lnTo>
                    <a:pt x="1824548" y="329896"/>
                  </a:lnTo>
                </a:path>
                <a:path w="6716395" h="3904615">
                  <a:moveTo>
                    <a:pt x="1824548" y="296501"/>
                  </a:moveTo>
                  <a:lnTo>
                    <a:pt x="1824548" y="200366"/>
                  </a:lnTo>
                </a:path>
                <a:path w="6716395" h="3904615">
                  <a:moveTo>
                    <a:pt x="1824548" y="164948"/>
                  </a:moveTo>
                  <a:lnTo>
                    <a:pt x="1824548" y="164948"/>
                  </a:lnTo>
                </a:path>
                <a:path w="6716395" h="3904615">
                  <a:moveTo>
                    <a:pt x="1824548" y="131553"/>
                  </a:moveTo>
                  <a:lnTo>
                    <a:pt x="1824548" y="35418"/>
                  </a:lnTo>
                </a:path>
                <a:path w="6716395" h="3904615">
                  <a:moveTo>
                    <a:pt x="1824548" y="0"/>
                  </a:moveTo>
                  <a:lnTo>
                    <a:pt x="1824548" y="0"/>
                  </a:lnTo>
                </a:path>
                <a:path w="6716395" h="3904615">
                  <a:moveTo>
                    <a:pt x="2750483" y="329896"/>
                  </a:moveTo>
                  <a:lnTo>
                    <a:pt x="2750483" y="329896"/>
                  </a:lnTo>
                </a:path>
                <a:path w="6716395" h="3904615">
                  <a:moveTo>
                    <a:pt x="2750483" y="296501"/>
                  </a:moveTo>
                  <a:lnTo>
                    <a:pt x="2750483" y="200366"/>
                  </a:lnTo>
                </a:path>
                <a:path w="6716395" h="3904615">
                  <a:moveTo>
                    <a:pt x="2750483" y="164948"/>
                  </a:moveTo>
                  <a:lnTo>
                    <a:pt x="2750483" y="164948"/>
                  </a:lnTo>
                </a:path>
                <a:path w="6716395" h="3904615">
                  <a:moveTo>
                    <a:pt x="2750483" y="131553"/>
                  </a:moveTo>
                  <a:lnTo>
                    <a:pt x="2750483" y="35418"/>
                  </a:lnTo>
                </a:path>
                <a:path w="6716395" h="3904615">
                  <a:moveTo>
                    <a:pt x="2750483" y="0"/>
                  </a:moveTo>
                  <a:lnTo>
                    <a:pt x="2750483" y="0"/>
                  </a:lnTo>
                </a:path>
                <a:path w="6716395" h="3904615">
                  <a:moveTo>
                    <a:pt x="3218005" y="329896"/>
                  </a:moveTo>
                  <a:lnTo>
                    <a:pt x="3218005" y="329896"/>
                  </a:lnTo>
                </a:path>
                <a:path w="6716395" h="3904615">
                  <a:moveTo>
                    <a:pt x="3218005" y="296501"/>
                  </a:moveTo>
                  <a:lnTo>
                    <a:pt x="3218005" y="200366"/>
                  </a:lnTo>
                </a:path>
                <a:path w="6716395" h="3904615">
                  <a:moveTo>
                    <a:pt x="3218005" y="164948"/>
                  </a:moveTo>
                  <a:lnTo>
                    <a:pt x="3218005" y="164948"/>
                  </a:lnTo>
                </a:path>
                <a:path w="6716395" h="3904615">
                  <a:moveTo>
                    <a:pt x="3218005" y="131553"/>
                  </a:moveTo>
                  <a:lnTo>
                    <a:pt x="3218005" y="35418"/>
                  </a:lnTo>
                </a:path>
                <a:path w="6716395" h="3904615">
                  <a:moveTo>
                    <a:pt x="3218005" y="0"/>
                  </a:moveTo>
                  <a:lnTo>
                    <a:pt x="3218005" y="0"/>
                  </a:lnTo>
                </a:path>
                <a:path w="6716395" h="3904615">
                  <a:moveTo>
                    <a:pt x="3684514" y="329896"/>
                  </a:moveTo>
                  <a:lnTo>
                    <a:pt x="3684514" y="329896"/>
                  </a:lnTo>
                </a:path>
                <a:path w="6716395" h="3904615">
                  <a:moveTo>
                    <a:pt x="3684514" y="296501"/>
                  </a:moveTo>
                  <a:lnTo>
                    <a:pt x="3684514" y="200366"/>
                  </a:lnTo>
                </a:path>
                <a:path w="6716395" h="3904615">
                  <a:moveTo>
                    <a:pt x="3684514" y="164948"/>
                  </a:moveTo>
                  <a:lnTo>
                    <a:pt x="3684514" y="164948"/>
                  </a:lnTo>
                </a:path>
                <a:path w="6716395" h="3904615">
                  <a:moveTo>
                    <a:pt x="3684514" y="131553"/>
                  </a:moveTo>
                  <a:lnTo>
                    <a:pt x="3684514" y="35418"/>
                  </a:lnTo>
                </a:path>
                <a:path w="6716395" h="3904615">
                  <a:moveTo>
                    <a:pt x="3684514" y="0"/>
                  </a:moveTo>
                  <a:lnTo>
                    <a:pt x="3684514" y="0"/>
                  </a:lnTo>
                </a:path>
                <a:path w="6716395" h="3904615">
                  <a:moveTo>
                    <a:pt x="4610450" y="329896"/>
                  </a:moveTo>
                  <a:lnTo>
                    <a:pt x="4610450" y="329896"/>
                  </a:lnTo>
                </a:path>
                <a:path w="6716395" h="3904615">
                  <a:moveTo>
                    <a:pt x="4610450" y="296501"/>
                  </a:moveTo>
                  <a:lnTo>
                    <a:pt x="4610450" y="200366"/>
                  </a:lnTo>
                </a:path>
                <a:path w="6716395" h="3904615">
                  <a:moveTo>
                    <a:pt x="4610450" y="164948"/>
                  </a:moveTo>
                  <a:lnTo>
                    <a:pt x="4610450" y="164948"/>
                  </a:lnTo>
                </a:path>
                <a:path w="6716395" h="3904615">
                  <a:moveTo>
                    <a:pt x="4610450" y="131553"/>
                  </a:moveTo>
                  <a:lnTo>
                    <a:pt x="4610450" y="35418"/>
                  </a:lnTo>
                </a:path>
                <a:path w="6716395" h="3904615">
                  <a:moveTo>
                    <a:pt x="4610450" y="0"/>
                  </a:moveTo>
                  <a:lnTo>
                    <a:pt x="4610450" y="0"/>
                  </a:lnTo>
                </a:path>
                <a:path w="6716395" h="3904615">
                  <a:moveTo>
                    <a:pt x="5077971" y="329896"/>
                  </a:moveTo>
                  <a:lnTo>
                    <a:pt x="5077971" y="329896"/>
                  </a:lnTo>
                </a:path>
                <a:path w="6716395" h="3904615">
                  <a:moveTo>
                    <a:pt x="5077971" y="296501"/>
                  </a:moveTo>
                  <a:lnTo>
                    <a:pt x="5077971" y="200366"/>
                  </a:lnTo>
                </a:path>
                <a:path w="6716395" h="3904615">
                  <a:moveTo>
                    <a:pt x="5077971" y="164948"/>
                  </a:moveTo>
                  <a:lnTo>
                    <a:pt x="5077971" y="164948"/>
                  </a:lnTo>
                </a:path>
                <a:path w="6716395" h="3904615">
                  <a:moveTo>
                    <a:pt x="5077971" y="131553"/>
                  </a:moveTo>
                  <a:lnTo>
                    <a:pt x="5077971" y="35418"/>
                  </a:lnTo>
                </a:path>
                <a:path w="6716395" h="3904615">
                  <a:moveTo>
                    <a:pt x="5077971" y="0"/>
                  </a:moveTo>
                  <a:lnTo>
                    <a:pt x="5077971" y="0"/>
                  </a:lnTo>
                </a:path>
                <a:path w="6716395" h="3904615">
                  <a:moveTo>
                    <a:pt x="5500967" y="460437"/>
                  </a:moveTo>
                  <a:lnTo>
                    <a:pt x="5500967" y="365314"/>
                  </a:lnTo>
                </a:path>
                <a:path w="6716395" h="3904615">
                  <a:moveTo>
                    <a:pt x="5500967" y="329896"/>
                  </a:moveTo>
                  <a:lnTo>
                    <a:pt x="5500967" y="329896"/>
                  </a:lnTo>
                </a:path>
                <a:path w="6716395" h="3904615">
                  <a:moveTo>
                    <a:pt x="5500967" y="296501"/>
                  </a:moveTo>
                  <a:lnTo>
                    <a:pt x="5500967" y="200366"/>
                  </a:lnTo>
                </a:path>
                <a:path w="6716395" h="3904615">
                  <a:moveTo>
                    <a:pt x="5500967" y="164948"/>
                  </a:moveTo>
                  <a:lnTo>
                    <a:pt x="5500967" y="164948"/>
                  </a:lnTo>
                </a:path>
                <a:path w="6716395" h="3904615">
                  <a:moveTo>
                    <a:pt x="5500967" y="131553"/>
                  </a:moveTo>
                  <a:lnTo>
                    <a:pt x="5500967" y="35418"/>
                  </a:lnTo>
                </a:path>
                <a:path w="6716395" h="3904615">
                  <a:moveTo>
                    <a:pt x="5500967" y="0"/>
                  </a:moveTo>
                  <a:lnTo>
                    <a:pt x="5500967" y="0"/>
                  </a:lnTo>
                </a:path>
                <a:path w="6716395" h="3904615">
                  <a:moveTo>
                    <a:pt x="5975572" y="2142301"/>
                  </a:moveTo>
                  <a:lnTo>
                    <a:pt x="5975572" y="2142301"/>
                  </a:lnTo>
                </a:path>
                <a:path w="6716395" h="3904615">
                  <a:moveTo>
                    <a:pt x="5975572" y="1977352"/>
                  </a:moveTo>
                  <a:lnTo>
                    <a:pt x="5975572" y="1977352"/>
                  </a:lnTo>
                </a:path>
                <a:path w="6716395" h="3904615">
                  <a:moveTo>
                    <a:pt x="5975572" y="1943958"/>
                  </a:moveTo>
                  <a:lnTo>
                    <a:pt x="5975572" y="1848835"/>
                  </a:lnTo>
                </a:path>
                <a:path w="6716395" h="3904615">
                  <a:moveTo>
                    <a:pt x="5975572" y="1813416"/>
                  </a:moveTo>
                  <a:lnTo>
                    <a:pt x="5975572" y="1813416"/>
                  </a:lnTo>
                </a:path>
                <a:path w="6716395" h="3904615">
                  <a:moveTo>
                    <a:pt x="5975572" y="1648468"/>
                  </a:moveTo>
                  <a:lnTo>
                    <a:pt x="5975572" y="1648468"/>
                  </a:lnTo>
                </a:path>
                <a:path w="6716395" h="3904615">
                  <a:moveTo>
                    <a:pt x="5975572" y="1483520"/>
                  </a:moveTo>
                  <a:lnTo>
                    <a:pt x="5975572" y="1483520"/>
                  </a:lnTo>
                </a:path>
                <a:path w="6716395" h="3904615">
                  <a:moveTo>
                    <a:pt x="5975572" y="1318572"/>
                  </a:moveTo>
                  <a:lnTo>
                    <a:pt x="5975572" y="1318572"/>
                  </a:lnTo>
                </a:path>
                <a:path w="6716395" h="3904615">
                  <a:moveTo>
                    <a:pt x="5975572" y="1153624"/>
                  </a:moveTo>
                  <a:lnTo>
                    <a:pt x="5975572" y="1153624"/>
                  </a:lnTo>
                </a:path>
                <a:path w="6716395" h="3904615">
                  <a:moveTo>
                    <a:pt x="5975572" y="988676"/>
                  </a:moveTo>
                  <a:lnTo>
                    <a:pt x="5975572" y="988676"/>
                  </a:lnTo>
                </a:path>
                <a:path w="6716395" h="3904615">
                  <a:moveTo>
                    <a:pt x="5975572" y="955282"/>
                  </a:moveTo>
                  <a:lnTo>
                    <a:pt x="5975572" y="860158"/>
                  </a:lnTo>
                </a:path>
                <a:path w="6716395" h="3904615">
                  <a:moveTo>
                    <a:pt x="5975572" y="823728"/>
                  </a:moveTo>
                  <a:lnTo>
                    <a:pt x="5975572" y="823728"/>
                  </a:lnTo>
                </a:path>
                <a:path w="6716395" h="3904615">
                  <a:moveTo>
                    <a:pt x="5975572" y="659792"/>
                  </a:moveTo>
                  <a:lnTo>
                    <a:pt x="5975572" y="659792"/>
                  </a:lnTo>
                </a:path>
                <a:path w="6716395" h="3904615">
                  <a:moveTo>
                    <a:pt x="5975572" y="494844"/>
                  </a:moveTo>
                  <a:lnTo>
                    <a:pt x="5975572" y="494844"/>
                  </a:lnTo>
                </a:path>
                <a:path w="6716395" h="3904615">
                  <a:moveTo>
                    <a:pt x="5975572" y="329896"/>
                  </a:moveTo>
                  <a:lnTo>
                    <a:pt x="5975572" y="329896"/>
                  </a:lnTo>
                </a:path>
                <a:path w="6716395" h="3904615">
                  <a:moveTo>
                    <a:pt x="5975572" y="296501"/>
                  </a:moveTo>
                  <a:lnTo>
                    <a:pt x="5975572" y="200366"/>
                  </a:lnTo>
                </a:path>
                <a:path w="6716395" h="3904615">
                  <a:moveTo>
                    <a:pt x="5975572" y="164948"/>
                  </a:moveTo>
                  <a:lnTo>
                    <a:pt x="5975572" y="164948"/>
                  </a:lnTo>
                </a:path>
                <a:path w="6716395" h="3904615">
                  <a:moveTo>
                    <a:pt x="5975572" y="131553"/>
                  </a:moveTo>
                  <a:lnTo>
                    <a:pt x="5975572" y="35418"/>
                  </a:lnTo>
                </a:path>
                <a:path w="6716395" h="3904615">
                  <a:moveTo>
                    <a:pt x="5975572" y="0"/>
                  </a:moveTo>
                  <a:lnTo>
                    <a:pt x="5975572" y="0"/>
                  </a:lnTo>
                </a:path>
                <a:path w="6716395" h="3904615">
                  <a:moveTo>
                    <a:pt x="6423867" y="2142301"/>
                  </a:moveTo>
                  <a:lnTo>
                    <a:pt x="6423867" y="2142301"/>
                  </a:lnTo>
                </a:path>
                <a:path w="6716395" h="3904615">
                  <a:moveTo>
                    <a:pt x="6423867" y="1977352"/>
                  </a:moveTo>
                  <a:lnTo>
                    <a:pt x="6423867" y="1977352"/>
                  </a:lnTo>
                </a:path>
                <a:path w="6716395" h="3904615">
                  <a:moveTo>
                    <a:pt x="6423867" y="1813416"/>
                  </a:moveTo>
                  <a:lnTo>
                    <a:pt x="6423867" y="1813416"/>
                  </a:lnTo>
                </a:path>
                <a:path w="6716395" h="3904615">
                  <a:moveTo>
                    <a:pt x="6423867" y="1648468"/>
                  </a:moveTo>
                  <a:lnTo>
                    <a:pt x="6423867" y="1648468"/>
                  </a:lnTo>
                </a:path>
                <a:path w="6716395" h="3904615">
                  <a:moveTo>
                    <a:pt x="6423867" y="1483520"/>
                  </a:moveTo>
                  <a:lnTo>
                    <a:pt x="6423867" y="1483520"/>
                  </a:lnTo>
                </a:path>
                <a:path w="6716395" h="3904615">
                  <a:moveTo>
                    <a:pt x="6423867" y="1318572"/>
                  </a:moveTo>
                  <a:lnTo>
                    <a:pt x="6423867" y="1318572"/>
                  </a:lnTo>
                </a:path>
                <a:path w="6716395" h="3904615">
                  <a:moveTo>
                    <a:pt x="6423867" y="1153624"/>
                  </a:moveTo>
                  <a:lnTo>
                    <a:pt x="6423867" y="1153624"/>
                  </a:lnTo>
                </a:path>
                <a:path w="6716395" h="3904615">
                  <a:moveTo>
                    <a:pt x="6423867" y="988676"/>
                  </a:moveTo>
                  <a:lnTo>
                    <a:pt x="6423867" y="988676"/>
                  </a:lnTo>
                </a:path>
                <a:path w="6716395" h="3904615">
                  <a:moveTo>
                    <a:pt x="6423867" y="823728"/>
                  </a:moveTo>
                  <a:lnTo>
                    <a:pt x="6423867" y="823728"/>
                  </a:lnTo>
                </a:path>
                <a:path w="6716395" h="3904615">
                  <a:moveTo>
                    <a:pt x="6423867" y="659792"/>
                  </a:moveTo>
                  <a:lnTo>
                    <a:pt x="6423867" y="659792"/>
                  </a:lnTo>
                </a:path>
                <a:path w="6716395" h="3904615">
                  <a:moveTo>
                    <a:pt x="6423867" y="494844"/>
                  </a:moveTo>
                  <a:lnTo>
                    <a:pt x="6423867" y="494844"/>
                  </a:lnTo>
                </a:path>
                <a:path w="6716395" h="3904615">
                  <a:moveTo>
                    <a:pt x="6423867" y="329896"/>
                  </a:moveTo>
                  <a:lnTo>
                    <a:pt x="6423867" y="329896"/>
                  </a:lnTo>
                </a:path>
                <a:path w="6716395" h="3904615">
                  <a:moveTo>
                    <a:pt x="6423867" y="164948"/>
                  </a:moveTo>
                  <a:lnTo>
                    <a:pt x="6423867" y="164948"/>
                  </a:lnTo>
                </a:path>
                <a:path w="6716395" h="3904615">
                  <a:moveTo>
                    <a:pt x="6423867" y="131553"/>
                  </a:moveTo>
                  <a:lnTo>
                    <a:pt x="6423867" y="35418"/>
                  </a:lnTo>
                </a:path>
                <a:path w="6716395" h="3904615">
                  <a:moveTo>
                    <a:pt x="6423867" y="0"/>
                  </a:moveTo>
                  <a:lnTo>
                    <a:pt x="6423867" y="0"/>
                  </a:lnTo>
                </a:path>
                <a:path w="6716395" h="3904615">
                  <a:moveTo>
                    <a:pt x="4147988" y="2142301"/>
                  </a:moveTo>
                  <a:lnTo>
                    <a:pt x="4147988" y="2142301"/>
                  </a:lnTo>
                </a:path>
                <a:path w="6716395" h="3904615">
                  <a:moveTo>
                    <a:pt x="4147988" y="2108906"/>
                  </a:moveTo>
                  <a:lnTo>
                    <a:pt x="4147988" y="2013783"/>
                  </a:lnTo>
                </a:path>
                <a:path w="6716395" h="3904615">
                  <a:moveTo>
                    <a:pt x="4147988" y="1977352"/>
                  </a:moveTo>
                  <a:lnTo>
                    <a:pt x="4147988" y="1977352"/>
                  </a:lnTo>
                </a:path>
                <a:path w="6716395" h="3904615">
                  <a:moveTo>
                    <a:pt x="4147988" y="1943958"/>
                  </a:moveTo>
                  <a:lnTo>
                    <a:pt x="4147988" y="1848835"/>
                  </a:lnTo>
                </a:path>
                <a:path w="6716395" h="3904615">
                  <a:moveTo>
                    <a:pt x="4147988" y="1813416"/>
                  </a:moveTo>
                  <a:lnTo>
                    <a:pt x="4147988" y="1813416"/>
                  </a:lnTo>
                </a:path>
                <a:path w="6716395" h="3904615">
                  <a:moveTo>
                    <a:pt x="4147988" y="1779010"/>
                  </a:moveTo>
                  <a:lnTo>
                    <a:pt x="4147988" y="1683887"/>
                  </a:lnTo>
                </a:path>
                <a:path w="6716395" h="3904615">
                  <a:moveTo>
                    <a:pt x="4147988" y="1648468"/>
                  </a:moveTo>
                  <a:lnTo>
                    <a:pt x="4147988" y="1648468"/>
                  </a:lnTo>
                </a:path>
                <a:path w="6716395" h="3904615">
                  <a:moveTo>
                    <a:pt x="4147988" y="1483520"/>
                  </a:moveTo>
                  <a:lnTo>
                    <a:pt x="4147988" y="1483520"/>
                  </a:lnTo>
                </a:path>
                <a:path w="6716395" h="3904615">
                  <a:moveTo>
                    <a:pt x="4147988" y="1318572"/>
                  </a:moveTo>
                  <a:lnTo>
                    <a:pt x="4147988" y="1318572"/>
                  </a:lnTo>
                </a:path>
                <a:path w="6716395" h="3904615">
                  <a:moveTo>
                    <a:pt x="4147988" y="1153624"/>
                  </a:moveTo>
                  <a:lnTo>
                    <a:pt x="4147988" y="1153624"/>
                  </a:lnTo>
                </a:path>
                <a:path w="6716395" h="3904615">
                  <a:moveTo>
                    <a:pt x="4147988" y="1120230"/>
                  </a:moveTo>
                  <a:lnTo>
                    <a:pt x="4147988" y="1025106"/>
                  </a:lnTo>
                </a:path>
                <a:path w="6716395" h="3904615">
                  <a:moveTo>
                    <a:pt x="4147988" y="988676"/>
                  </a:moveTo>
                  <a:lnTo>
                    <a:pt x="4147988" y="988676"/>
                  </a:lnTo>
                </a:path>
                <a:path w="6716395" h="3904615">
                  <a:moveTo>
                    <a:pt x="4147988" y="955282"/>
                  </a:moveTo>
                  <a:lnTo>
                    <a:pt x="4147988" y="860158"/>
                  </a:lnTo>
                </a:path>
                <a:path w="6716395" h="3904615">
                  <a:moveTo>
                    <a:pt x="4147988" y="823728"/>
                  </a:moveTo>
                  <a:lnTo>
                    <a:pt x="4147988" y="823728"/>
                  </a:lnTo>
                </a:path>
                <a:path w="6716395" h="3904615">
                  <a:moveTo>
                    <a:pt x="4147988" y="659792"/>
                  </a:moveTo>
                  <a:lnTo>
                    <a:pt x="4147988" y="659792"/>
                  </a:lnTo>
                </a:path>
                <a:path w="6716395" h="3904615">
                  <a:moveTo>
                    <a:pt x="4147988" y="494844"/>
                  </a:moveTo>
                  <a:lnTo>
                    <a:pt x="4147988" y="494844"/>
                  </a:lnTo>
                </a:path>
                <a:path w="6716395" h="3904615">
                  <a:moveTo>
                    <a:pt x="4147988" y="329896"/>
                  </a:moveTo>
                  <a:lnTo>
                    <a:pt x="4147988" y="329896"/>
                  </a:lnTo>
                </a:path>
                <a:path w="6716395" h="3904615">
                  <a:moveTo>
                    <a:pt x="4147988" y="296501"/>
                  </a:moveTo>
                  <a:lnTo>
                    <a:pt x="4147988" y="200366"/>
                  </a:lnTo>
                </a:path>
                <a:path w="6716395" h="3904615">
                  <a:moveTo>
                    <a:pt x="4147988" y="164948"/>
                  </a:moveTo>
                  <a:lnTo>
                    <a:pt x="4147988" y="164948"/>
                  </a:lnTo>
                </a:path>
                <a:path w="6716395" h="3904615">
                  <a:moveTo>
                    <a:pt x="4147988" y="131553"/>
                  </a:moveTo>
                  <a:lnTo>
                    <a:pt x="4147988" y="35418"/>
                  </a:lnTo>
                </a:path>
                <a:path w="6716395" h="3904615">
                  <a:moveTo>
                    <a:pt x="4147988" y="0"/>
                  </a:moveTo>
                  <a:lnTo>
                    <a:pt x="4147988" y="0"/>
                  </a:lnTo>
                </a:path>
                <a:path w="6716395" h="3904615">
                  <a:moveTo>
                    <a:pt x="2287010" y="2273854"/>
                  </a:moveTo>
                  <a:lnTo>
                    <a:pt x="2287010" y="2178731"/>
                  </a:lnTo>
                </a:path>
                <a:path w="6716395" h="3904615">
                  <a:moveTo>
                    <a:pt x="2287010" y="2142301"/>
                  </a:moveTo>
                  <a:lnTo>
                    <a:pt x="2287010" y="2142301"/>
                  </a:lnTo>
                </a:path>
                <a:path w="6716395" h="3904615">
                  <a:moveTo>
                    <a:pt x="2287010" y="2108906"/>
                  </a:moveTo>
                  <a:lnTo>
                    <a:pt x="2287010" y="2013783"/>
                  </a:lnTo>
                </a:path>
                <a:path w="6716395" h="3904615">
                  <a:moveTo>
                    <a:pt x="2287010" y="1977352"/>
                  </a:moveTo>
                  <a:lnTo>
                    <a:pt x="2287010" y="1977352"/>
                  </a:lnTo>
                </a:path>
                <a:path w="6716395" h="3904615">
                  <a:moveTo>
                    <a:pt x="2287010" y="1943958"/>
                  </a:moveTo>
                  <a:lnTo>
                    <a:pt x="2287010" y="1848835"/>
                  </a:lnTo>
                </a:path>
                <a:path w="6716395" h="3904615">
                  <a:moveTo>
                    <a:pt x="2287010" y="1813416"/>
                  </a:moveTo>
                  <a:lnTo>
                    <a:pt x="2287010" y="1813416"/>
                  </a:lnTo>
                </a:path>
                <a:path w="6716395" h="3904615">
                  <a:moveTo>
                    <a:pt x="2287010" y="1779010"/>
                  </a:moveTo>
                  <a:lnTo>
                    <a:pt x="2287010" y="1683887"/>
                  </a:lnTo>
                </a:path>
                <a:path w="6716395" h="3904615">
                  <a:moveTo>
                    <a:pt x="2287010" y="1648468"/>
                  </a:moveTo>
                  <a:lnTo>
                    <a:pt x="2287010" y="1648468"/>
                  </a:lnTo>
                </a:path>
                <a:path w="6716395" h="3904615">
                  <a:moveTo>
                    <a:pt x="2287010" y="1483520"/>
                  </a:moveTo>
                  <a:lnTo>
                    <a:pt x="2287010" y="1483520"/>
                  </a:lnTo>
                </a:path>
                <a:path w="6716395" h="3904615">
                  <a:moveTo>
                    <a:pt x="2287010" y="1318572"/>
                  </a:moveTo>
                  <a:lnTo>
                    <a:pt x="2287010" y="1318572"/>
                  </a:lnTo>
                </a:path>
                <a:path w="6716395" h="3904615">
                  <a:moveTo>
                    <a:pt x="2287010" y="1153624"/>
                  </a:moveTo>
                  <a:lnTo>
                    <a:pt x="2287010" y="1153624"/>
                  </a:lnTo>
                </a:path>
                <a:path w="6716395" h="3904615">
                  <a:moveTo>
                    <a:pt x="2287010" y="1120230"/>
                  </a:moveTo>
                  <a:lnTo>
                    <a:pt x="2287010" y="1025106"/>
                  </a:lnTo>
                </a:path>
                <a:path w="6716395" h="3904615">
                  <a:moveTo>
                    <a:pt x="2287010" y="988676"/>
                  </a:moveTo>
                  <a:lnTo>
                    <a:pt x="2287010" y="988676"/>
                  </a:lnTo>
                </a:path>
                <a:path w="6716395" h="3904615">
                  <a:moveTo>
                    <a:pt x="2287010" y="955282"/>
                  </a:moveTo>
                  <a:lnTo>
                    <a:pt x="2287010" y="860158"/>
                  </a:lnTo>
                </a:path>
                <a:path w="6716395" h="3904615">
                  <a:moveTo>
                    <a:pt x="2287010" y="823728"/>
                  </a:moveTo>
                  <a:lnTo>
                    <a:pt x="2287010" y="823728"/>
                  </a:lnTo>
                </a:path>
                <a:path w="6716395" h="3904615">
                  <a:moveTo>
                    <a:pt x="2287010" y="659792"/>
                  </a:moveTo>
                  <a:lnTo>
                    <a:pt x="2287010" y="659792"/>
                  </a:lnTo>
                </a:path>
                <a:path w="6716395" h="3904615">
                  <a:moveTo>
                    <a:pt x="2287010" y="494844"/>
                  </a:moveTo>
                  <a:lnTo>
                    <a:pt x="2287010" y="494844"/>
                  </a:lnTo>
                </a:path>
                <a:path w="6716395" h="3904615">
                  <a:moveTo>
                    <a:pt x="2287010" y="329896"/>
                  </a:moveTo>
                  <a:lnTo>
                    <a:pt x="2287010" y="329896"/>
                  </a:lnTo>
                </a:path>
                <a:path w="6716395" h="3904615">
                  <a:moveTo>
                    <a:pt x="2287010" y="296501"/>
                  </a:moveTo>
                  <a:lnTo>
                    <a:pt x="2287010" y="200366"/>
                  </a:lnTo>
                </a:path>
                <a:path w="6716395" h="3904615">
                  <a:moveTo>
                    <a:pt x="2287010" y="164948"/>
                  </a:moveTo>
                  <a:lnTo>
                    <a:pt x="2287010" y="164948"/>
                  </a:lnTo>
                </a:path>
                <a:path w="6716395" h="3904615">
                  <a:moveTo>
                    <a:pt x="2287010" y="131553"/>
                  </a:moveTo>
                  <a:lnTo>
                    <a:pt x="2287010" y="35418"/>
                  </a:lnTo>
                </a:path>
                <a:path w="6716395" h="3904615">
                  <a:moveTo>
                    <a:pt x="2287010" y="0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235255" y="5283060"/>
              <a:ext cx="6068060" cy="3336925"/>
            </a:xfrm>
            <a:custGeom>
              <a:avLst/>
              <a:gdLst/>
              <a:ahLst/>
              <a:cxnLst/>
              <a:rect l="l" t="t" r="r" b="b"/>
              <a:pathLst>
                <a:path w="6068059" h="3336925">
                  <a:moveTo>
                    <a:pt x="510023" y="738724"/>
                  </a:moveTo>
                  <a:lnTo>
                    <a:pt x="510023" y="764023"/>
                  </a:lnTo>
                </a:path>
                <a:path w="6068059" h="3336925">
                  <a:moveTo>
                    <a:pt x="510023" y="783250"/>
                  </a:moveTo>
                  <a:lnTo>
                    <a:pt x="510023" y="820692"/>
                  </a:lnTo>
                </a:path>
                <a:path w="6068059" h="3336925">
                  <a:moveTo>
                    <a:pt x="510023" y="839919"/>
                  </a:moveTo>
                  <a:lnTo>
                    <a:pt x="510023" y="865218"/>
                  </a:lnTo>
                  <a:lnTo>
                    <a:pt x="475617" y="865218"/>
                  </a:lnTo>
                  <a:lnTo>
                    <a:pt x="475617" y="839919"/>
                  </a:lnTo>
                </a:path>
                <a:path w="6068059" h="3336925">
                  <a:moveTo>
                    <a:pt x="475617" y="820692"/>
                  </a:moveTo>
                  <a:lnTo>
                    <a:pt x="475617" y="783250"/>
                  </a:lnTo>
                </a:path>
                <a:path w="6068059" h="3336925">
                  <a:moveTo>
                    <a:pt x="475617" y="764023"/>
                  </a:moveTo>
                  <a:lnTo>
                    <a:pt x="475617" y="738724"/>
                  </a:lnTo>
                  <a:lnTo>
                    <a:pt x="510023" y="738724"/>
                  </a:lnTo>
                </a:path>
                <a:path w="6068059" h="3336925">
                  <a:moveTo>
                    <a:pt x="1005879" y="738724"/>
                  </a:moveTo>
                  <a:lnTo>
                    <a:pt x="1005879" y="764023"/>
                  </a:lnTo>
                </a:path>
                <a:path w="6068059" h="3336925">
                  <a:moveTo>
                    <a:pt x="1005879" y="783250"/>
                  </a:moveTo>
                  <a:lnTo>
                    <a:pt x="1005879" y="820692"/>
                  </a:lnTo>
                </a:path>
                <a:path w="6068059" h="3336925">
                  <a:moveTo>
                    <a:pt x="1005879" y="839919"/>
                  </a:moveTo>
                  <a:lnTo>
                    <a:pt x="1005879" y="865218"/>
                  </a:lnTo>
                  <a:lnTo>
                    <a:pt x="971473" y="865218"/>
                  </a:lnTo>
                  <a:lnTo>
                    <a:pt x="971473" y="839919"/>
                  </a:lnTo>
                </a:path>
                <a:path w="6068059" h="3336925">
                  <a:moveTo>
                    <a:pt x="971473" y="820692"/>
                  </a:moveTo>
                  <a:lnTo>
                    <a:pt x="971473" y="783250"/>
                  </a:lnTo>
                </a:path>
                <a:path w="6068059" h="3336925">
                  <a:moveTo>
                    <a:pt x="971473" y="764023"/>
                  </a:moveTo>
                  <a:lnTo>
                    <a:pt x="971473" y="738724"/>
                  </a:lnTo>
                  <a:lnTo>
                    <a:pt x="1005879" y="738724"/>
                  </a:lnTo>
                </a:path>
                <a:path w="6068059" h="3336925">
                  <a:moveTo>
                    <a:pt x="1469353" y="738724"/>
                  </a:moveTo>
                  <a:lnTo>
                    <a:pt x="1469353" y="764023"/>
                  </a:lnTo>
                </a:path>
                <a:path w="6068059" h="3336925">
                  <a:moveTo>
                    <a:pt x="1469353" y="783250"/>
                  </a:moveTo>
                  <a:lnTo>
                    <a:pt x="1469353" y="820692"/>
                  </a:lnTo>
                </a:path>
                <a:path w="6068059" h="3336925">
                  <a:moveTo>
                    <a:pt x="1469353" y="839919"/>
                  </a:moveTo>
                  <a:lnTo>
                    <a:pt x="1469353" y="865218"/>
                  </a:lnTo>
                  <a:lnTo>
                    <a:pt x="1433935" y="865218"/>
                  </a:lnTo>
                  <a:lnTo>
                    <a:pt x="1433935" y="839919"/>
                  </a:lnTo>
                </a:path>
                <a:path w="6068059" h="3336925">
                  <a:moveTo>
                    <a:pt x="1433935" y="820692"/>
                  </a:moveTo>
                  <a:lnTo>
                    <a:pt x="1433935" y="783250"/>
                  </a:lnTo>
                </a:path>
                <a:path w="6068059" h="3336925">
                  <a:moveTo>
                    <a:pt x="1433935" y="764023"/>
                  </a:moveTo>
                  <a:lnTo>
                    <a:pt x="1433935" y="738724"/>
                  </a:lnTo>
                  <a:lnTo>
                    <a:pt x="1469353" y="738724"/>
                  </a:lnTo>
                </a:path>
                <a:path w="6068059" h="3336925">
                  <a:moveTo>
                    <a:pt x="1931815" y="738724"/>
                  </a:moveTo>
                  <a:lnTo>
                    <a:pt x="1931815" y="764023"/>
                  </a:lnTo>
                </a:path>
                <a:path w="6068059" h="3336925">
                  <a:moveTo>
                    <a:pt x="1931815" y="783250"/>
                  </a:moveTo>
                  <a:lnTo>
                    <a:pt x="1931815" y="820692"/>
                  </a:lnTo>
                </a:path>
                <a:path w="6068059" h="3336925">
                  <a:moveTo>
                    <a:pt x="1931815" y="839919"/>
                  </a:moveTo>
                  <a:lnTo>
                    <a:pt x="1931815" y="865218"/>
                  </a:lnTo>
                  <a:lnTo>
                    <a:pt x="1897408" y="865218"/>
                  </a:lnTo>
                  <a:lnTo>
                    <a:pt x="1897408" y="839919"/>
                  </a:lnTo>
                </a:path>
                <a:path w="6068059" h="3336925">
                  <a:moveTo>
                    <a:pt x="1897408" y="820692"/>
                  </a:moveTo>
                  <a:lnTo>
                    <a:pt x="1897408" y="783250"/>
                  </a:lnTo>
                </a:path>
                <a:path w="6068059" h="3336925">
                  <a:moveTo>
                    <a:pt x="1897408" y="764023"/>
                  </a:moveTo>
                  <a:lnTo>
                    <a:pt x="1897408" y="738724"/>
                  </a:lnTo>
                  <a:lnTo>
                    <a:pt x="1931815" y="738724"/>
                  </a:lnTo>
                </a:path>
                <a:path w="6068059" h="3336925">
                  <a:moveTo>
                    <a:pt x="2395288" y="738724"/>
                  </a:moveTo>
                  <a:lnTo>
                    <a:pt x="2395288" y="764023"/>
                  </a:lnTo>
                </a:path>
                <a:path w="6068059" h="3336925">
                  <a:moveTo>
                    <a:pt x="2395288" y="783250"/>
                  </a:moveTo>
                  <a:lnTo>
                    <a:pt x="2395288" y="820692"/>
                  </a:lnTo>
                </a:path>
                <a:path w="6068059" h="3336925">
                  <a:moveTo>
                    <a:pt x="2395288" y="839919"/>
                  </a:moveTo>
                  <a:lnTo>
                    <a:pt x="2395288" y="865218"/>
                  </a:lnTo>
                  <a:lnTo>
                    <a:pt x="2359870" y="865218"/>
                  </a:lnTo>
                  <a:lnTo>
                    <a:pt x="2359870" y="839919"/>
                  </a:lnTo>
                </a:path>
                <a:path w="6068059" h="3336925">
                  <a:moveTo>
                    <a:pt x="2359870" y="820692"/>
                  </a:moveTo>
                  <a:lnTo>
                    <a:pt x="2359870" y="783250"/>
                  </a:lnTo>
                </a:path>
                <a:path w="6068059" h="3336925">
                  <a:moveTo>
                    <a:pt x="2359870" y="764023"/>
                  </a:moveTo>
                  <a:lnTo>
                    <a:pt x="2359870" y="738724"/>
                  </a:lnTo>
                  <a:lnTo>
                    <a:pt x="2395288" y="738724"/>
                  </a:lnTo>
                </a:path>
                <a:path w="6068059" h="3336925">
                  <a:moveTo>
                    <a:pt x="2861798" y="738724"/>
                  </a:moveTo>
                  <a:lnTo>
                    <a:pt x="2861798" y="764023"/>
                  </a:lnTo>
                </a:path>
                <a:path w="6068059" h="3336925">
                  <a:moveTo>
                    <a:pt x="2861798" y="783250"/>
                  </a:moveTo>
                  <a:lnTo>
                    <a:pt x="2861798" y="820692"/>
                  </a:lnTo>
                </a:path>
                <a:path w="6068059" h="3336925">
                  <a:moveTo>
                    <a:pt x="2861798" y="839919"/>
                  </a:moveTo>
                  <a:lnTo>
                    <a:pt x="2861798" y="865218"/>
                  </a:lnTo>
                  <a:lnTo>
                    <a:pt x="2826380" y="865218"/>
                  </a:lnTo>
                  <a:lnTo>
                    <a:pt x="2826380" y="839919"/>
                  </a:lnTo>
                </a:path>
                <a:path w="6068059" h="3336925">
                  <a:moveTo>
                    <a:pt x="2826380" y="820692"/>
                  </a:moveTo>
                  <a:lnTo>
                    <a:pt x="2826380" y="783250"/>
                  </a:lnTo>
                </a:path>
                <a:path w="6068059" h="3336925">
                  <a:moveTo>
                    <a:pt x="2826380" y="764023"/>
                  </a:moveTo>
                  <a:lnTo>
                    <a:pt x="2826380" y="738724"/>
                  </a:lnTo>
                  <a:lnTo>
                    <a:pt x="2861798" y="738724"/>
                  </a:lnTo>
                </a:path>
                <a:path w="6068059" h="3336925">
                  <a:moveTo>
                    <a:pt x="3329320" y="738724"/>
                  </a:moveTo>
                  <a:lnTo>
                    <a:pt x="3329320" y="764023"/>
                  </a:lnTo>
                </a:path>
                <a:path w="6068059" h="3336925">
                  <a:moveTo>
                    <a:pt x="3329320" y="783250"/>
                  </a:moveTo>
                  <a:lnTo>
                    <a:pt x="3329320" y="820692"/>
                  </a:lnTo>
                </a:path>
                <a:path w="6068059" h="3336925">
                  <a:moveTo>
                    <a:pt x="3329320" y="839919"/>
                  </a:moveTo>
                  <a:lnTo>
                    <a:pt x="3329320" y="865218"/>
                  </a:lnTo>
                  <a:lnTo>
                    <a:pt x="3293901" y="865218"/>
                  </a:lnTo>
                  <a:lnTo>
                    <a:pt x="3293901" y="839919"/>
                  </a:lnTo>
                </a:path>
                <a:path w="6068059" h="3336925">
                  <a:moveTo>
                    <a:pt x="3293901" y="820692"/>
                  </a:moveTo>
                  <a:lnTo>
                    <a:pt x="3293901" y="783250"/>
                  </a:lnTo>
                </a:path>
                <a:path w="6068059" h="3336925">
                  <a:moveTo>
                    <a:pt x="3293901" y="764023"/>
                  </a:moveTo>
                  <a:lnTo>
                    <a:pt x="3293901" y="738724"/>
                  </a:lnTo>
                  <a:lnTo>
                    <a:pt x="3329320" y="738724"/>
                  </a:lnTo>
                </a:path>
                <a:path w="6068059" h="3336925">
                  <a:moveTo>
                    <a:pt x="3791781" y="738724"/>
                  </a:moveTo>
                  <a:lnTo>
                    <a:pt x="3791781" y="764023"/>
                  </a:lnTo>
                </a:path>
                <a:path w="6068059" h="3336925">
                  <a:moveTo>
                    <a:pt x="3791781" y="783250"/>
                  </a:moveTo>
                  <a:lnTo>
                    <a:pt x="3791781" y="820692"/>
                  </a:lnTo>
                </a:path>
                <a:path w="6068059" h="3336925">
                  <a:moveTo>
                    <a:pt x="3791781" y="839919"/>
                  </a:moveTo>
                  <a:lnTo>
                    <a:pt x="3791781" y="865218"/>
                  </a:lnTo>
                  <a:lnTo>
                    <a:pt x="3756363" y="865218"/>
                  </a:lnTo>
                  <a:lnTo>
                    <a:pt x="3756363" y="839919"/>
                  </a:lnTo>
                </a:path>
                <a:path w="6068059" h="3336925">
                  <a:moveTo>
                    <a:pt x="3756363" y="820692"/>
                  </a:moveTo>
                  <a:lnTo>
                    <a:pt x="3756363" y="783250"/>
                  </a:lnTo>
                </a:path>
                <a:path w="6068059" h="3336925">
                  <a:moveTo>
                    <a:pt x="3756363" y="764023"/>
                  </a:moveTo>
                  <a:lnTo>
                    <a:pt x="3756363" y="738724"/>
                  </a:lnTo>
                  <a:lnTo>
                    <a:pt x="3791781" y="738724"/>
                  </a:lnTo>
                </a:path>
                <a:path w="6068059" h="3336925">
                  <a:moveTo>
                    <a:pt x="4254243" y="738724"/>
                  </a:moveTo>
                  <a:lnTo>
                    <a:pt x="4254243" y="764023"/>
                  </a:lnTo>
                </a:path>
                <a:path w="6068059" h="3336925">
                  <a:moveTo>
                    <a:pt x="4254243" y="783250"/>
                  </a:moveTo>
                  <a:lnTo>
                    <a:pt x="4254243" y="820692"/>
                  </a:lnTo>
                </a:path>
                <a:path w="6068059" h="3336925">
                  <a:moveTo>
                    <a:pt x="4254243" y="839919"/>
                  </a:moveTo>
                  <a:lnTo>
                    <a:pt x="4254243" y="865218"/>
                  </a:lnTo>
                  <a:lnTo>
                    <a:pt x="4219837" y="865218"/>
                  </a:lnTo>
                  <a:lnTo>
                    <a:pt x="4219837" y="839919"/>
                  </a:lnTo>
                </a:path>
                <a:path w="6068059" h="3336925">
                  <a:moveTo>
                    <a:pt x="4219837" y="820692"/>
                  </a:moveTo>
                  <a:lnTo>
                    <a:pt x="4219837" y="783250"/>
                  </a:lnTo>
                </a:path>
                <a:path w="6068059" h="3336925">
                  <a:moveTo>
                    <a:pt x="4219837" y="764023"/>
                  </a:moveTo>
                  <a:lnTo>
                    <a:pt x="4219837" y="738724"/>
                  </a:lnTo>
                  <a:lnTo>
                    <a:pt x="4254243" y="738724"/>
                  </a:lnTo>
                </a:path>
                <a:path w="6068059" h="3336925">
                  <a:moveTo>
                    <a:pt x="4721765" y="738724"/>
                  </a:moveTo>
                  <a:lnTo>
                    <a:pt x="4721765" y="764023"/>
                  </a:lnTo>
                </a:path>
                <a:path w="6068059" h="3336925">
                  <a:moveTo>
                    <a:pt x="4721765" y="783250"/>
                  </a:moveTo>
                  <a:lnTo>
                    <a:pt x="4721765" y="820692"/>
                  </a:lnTo>
                </a:path>
                <a:path w="6068059" h="3336925">
                  <a:moveTo>
                    <a:pt x="4721765" y="839919"/>
                  </a:moveTo>
                  <a:lnTo>
                    <a:pt x="4721765" y="865218"/>
                  </a:lnTo>
                  <a:lnTo>
                    <a:pt x="4686346" y="865218"/>
                  </a:lnTo>
                  <a:lnTo>
                    <a:pt x="4686346" y="839919"/>
                  </a:lnTo>
                </a:path>
                <a:path w="6068059" h="3336925">
                  <a:moveTo>
                    <a:pt x="4686346" y="820692"/>
                  </a:moveTo>
                  <a:lnTo>
                    <a:pt x="4686346" y="783250"/>
                  </a:lnTo>
                </a:path>
                <a:path w="6068059" h="3336925">
                  <a:moveTo>
                    <a:pt x="4686346" y="764023"/>
                  </a:moveTo>
                  <a:lnTo>
                    <a:pt x="4686346" y="738724"/>
                  </a:lnTo>
                  <a:lnTo>
                    <a:pt x="4721765" y="738724"/>
                  </a:lnTo>
                </a:path>
                <a:path w="6068059" h="3336925">
                  <a:moveTo>
                    <a:pt x="556573" y="1711209"/>
                  </a:moveTo>
                  <a:lnTo>
                    <a:pt x="556573" y="1735496"/>
                  </a:lnTo>
                </a:path>
                <a:path w="6068059" h="3336925">
                  <a:moveTo>
                    <a:pt x="556573" y="1754723"/>
                  </a:moveTo>
                  <a:lnTo>
                    <a:pt x="556573" y="1793177"/>
                  </a:lnTo>
                </a:path>
                <a:path w="6068059" h="3336925">
                  <a:moveTo>
                    <a:pt x="556573" y="1812404"/>
                  </a:moveTo>
                  <a:lnTo>
                    <a:pt x="556573" y="1837703"/>
                  </a:lnTo>
                  <a:lnTo>
                    <a:pt x="521154" y="1837703"/>
                  </a:lnTo>
                  <a:lnTo>
                    <a:pt x="521154" y="1812404"/>
                  </a:lnTo>
                </a:path>
                <a:path w="6068059" h="3336925">
                  <a:moveTo>
                    <a:pt x="521154" y="1793177"/>
                  </a:moveTo>
                  <a:lnTo>
                    <a:pt x="521154" y="1754723"/>
                  </a:lnTo>
                </a:path>
                <a:path w="6068059" h="3336925">
                  <a:moveTo>
                    <a:pt x="521154" y="1735496"/>
                  </a:moveTo>
                  <a:lnTo>
                    <a:pt x="521154" y="1711209"/>
                  </a:lnTo>
                  <a:lnTo>
                    <a:pt x="556573" y="1711209"/>
                  </a:lnTo>
                </a:path>
                <a:path w="6068059" h="3336925">
                  <a:moveTo>
                    <a:pt x="1005879" y="1711209"/>
                  </a:moveTo>
                  <a:lnTo>
                    <a:pt x="1005879" y="1735496"/>
                  </a:lnTo>
                </a:path>
                <a:path w="6068059" h="3336925">
                  <a:moveTo>
                    <a:pt x="1005879" y="1754723"/>
                  </a:moveTo>
                  <a:lnTo>
                    <a:pt x="1005879" y="1793177"/>
                  </a:lnTo>
                </a:path>
                <a:path w="6068059" h="3336925">
                  <a:moveTo>
                    <a:pt x="1005879" y="1812404"/>
                  </a:moveTo>
                  <a:lnTo>
                    <a:pt x="1005879" y="1837703"/>
                  </a:lnTo>
                  <a:lnTo>
                    <a:pt x="971473" y="1837703"/>
                  </a:lnTo>
                  <a:lnTo>
                    <a:pt x="971473" y="1812404"/>
                  </a:lnTo>
                </a:path>
                <a:path w="6068059" h="3336925">
                  <a:moveTo>
                    <a:pt x="971473" y="1793177"/>
                  </a:moveTo>
                  <a:lnTo>
                    <a:pt x="971473" y="1754723"/>
                  </a:lnTo>
                </a:path>
                <a:path w="6068059" h="3336925">
                  <a:moveTo>
                    <a:pt x="971473" y="1735496"/>
                  </a:moveTo>
                  <a:lnTo>
                    <a:pt x="971473" y="1711209"/>
                  </a:lnTo>
                  <a:lnTo>
                    <a:pt x="1005879" y="1711209"/>
                  </a:lnTo>
                </a:path>
                <a:path w="6068059" h="3336925">
                  <a:moveTo>
                    <a:pt x="1469353" y="1711209"/>
                  </a:moveTo>
                  <a:lnTo>
                    <a:pt x="1469353" y="1735496"/>
                  </a:lnTo>
                </a:path>
                <a:path w="6068059" h="3336925">
                  <a:moveTo>
                    <a:pt x="1469353" y="1754723"/>
                  </a:moveTo>
                  <a:lnTo>
                    <a:pt x="1469353" y="1793177"/>
                  </a:lnTo>
                </a:path>
                <a:path w="6068059" h="3336925">
                  <a:moveTo>
                    <a:pt x="1469353" y="1812404"/>
                  </a:moveTo>
                  <a:lnTo>
                    <a:pt x="1469353" y="1837703"/>
                  </a:lnTo>
                  <a:lnTo>
                    <a:pt x="1433935" y="1837703"/>
                  </a:lnTo>
                  <a:lnTo>
                    <a:pt x="1433935" y="1812404"/>
                  </a:lnTo>
                </a:path>
                <a:path w="6068059" h="3336925">
                  <a:moveTo>
                    <a:pt x="1433935" y="1793177"/>
                  </a:moveTo>
                  <a:lnTo>
                    <a:pt x="1433935" y="1754723"/>
                  </a:lnTo>
                </a:path>
                <a:path w="6068059" h="3336925">
                  <a:moveTo>
                    <a:pt x="1433935" y="1735496"/>
                  </a:moveTo>
                  <a:lnTo>
                    <a:pt x="1433935" y="1711209"/>
                  </a:lnTo>
                  <a:lnTo>
                    <a:pt x="1469353" y="1711209"/>
                  </a:lnTo>
                </a:path>
                <a:path w="6068059" h="3336925">
                  <a:moveTo>
                    <a:pt x="4254243" y="1711209"/>
                  </a:moveTo>
                  <a:lnTo>
                    <a:pt x="4254243" y="1735496"/>
                  </a:lnTo>
                </a:path>
                <a:path w="6068059" h="3336925">
                  <a:moveTo>
                    <a:pt x="4254243" y="1754723"/>
                  </a:moveTo>
                  <a:lnTo>
                    <a:pt x="4254243" y="1793177"/>
                  </a:lnTo>
                </a:path>
                <a:path w="6068059" h="3336925">
                  <a:moveTo>
                    <a:pt x="4254243" y="1812404"/>
                  </a:moveTo>
                  <a:lnTo>
                    <a:pt x="4254243" y="1837703"/>
                  </a:lnTo>
                  <a:lnTo>
                    <a:pt x="4219837" y="1837703"/>
                  </a:lnTo>
                  <a:lnTo>
                    <a:pt x="4219837" y="1812404"/>
                  </a:lnTo>
                </a:path>
                <a:path w="6068059" h="3336925">
                  <a:moveTo>
                    <a:pt x="4219837" y="1793177"/>
                  </a:moveTo>
                  <a:lnTo>
                    <a:pt x="4219837" y="1754723"/>
                  </a:lnTo>
                </a:path>
                <a:path w="6068059" h="3336925">
                  <a:moveTo>
                    <a:pt x="4219837" y="1735496"/>
                  </a:moveTo>
                  <a:lnTo>
                    <a:pt x="4219837" y="1711209"/>
                  </a:lnTo>
                  <a:lnTo>
                    <a:pt x="4254243" y="1711209"/>
                  </a:lnTo>
                </a:path>
                <a:path w="6068059" h="3336925">
                  <a:moveTo>
                    <a:pt x="4721765" y="1711209"/>
                  </a:moveTo>
                  <a:lnTo>
                    <a:pt x="4721765" y="1736508"/>
                  </a:lnTo>
                </a:path>
                <a:path w="6068059" h="3336925">
                  <a:moveTo>
                    <a:pt x="4721765" y="1754723"/>
                  </a:moveTo>
                  <a:lnTo>
                    <a:pt x="4721765" y="1793177"/>
                  </a:lnTo>
                </a:path>
                <a:path w="6068059" h="3336925">
                  <a:moveTo>
                    <a:pt x="4721765" y="1812404"/>
                  </a:moveTo>
                  <a:lnTo>
                    <a:pt x="4721765" y="1837703"/>
                  </a:lnTo>
                  <a:lnTo>
                    <a:pt x="4686346" y="1837703"/>
                  </a:lnTo>
                  <a:lnTo>
                    <a:pt x="4686346" y="1812404"/>
                  </a:lnTo>
                </a:path>
                <a:path w="6068059" h="3336925">
                  <a:moveTo>
                    <a:pt x="4686346" y="1793177"/>
                  </a:moveTo>
                  <a:lnTo>
                    <a:pt x="4686346" y="1754723"/>
                  </a:lnTo>
                </a:path>
                <a:path w="6068059" h="3336925">
                  <a:moveTo>
                    <a:pt x="4686346" y="1736508"/>
                  </a:moveTo>
                  <a:lnTo>
                    <a:pt x="4686346" y="1711209"/>
                  </a:lnTo>
                  <a:lnTo>
                    <a:pt x="4721765" y="1711209"/>
                  </a:lnTo>
                </a:path>
                <a:path w="6068059" h="3336925">
                  <a:moveTo>
                    <a:pt x="5144760" y="1711209"/>
                  </a:moveTo>
                  <a:lnTo>
                    <a:pt x="5144760" y="1735496"/>
                  </a:lnTo>
                </a:path>
                <a:path w="6068059" h="3336925">
                  <a:moveTo>
                    <a:pt x="5144760" y="1754723"/>
                  </a:moveTo>
                  <a:lnTo>
                    <a:pt x="5144760" y="1793177"/>
                  </a:lnTo>
                </a:path>
                <a:path w="6068059" h="3336925">
                  <a:moveTo>
                    <a:pt x="5144760" y="1812404"/>
                  </a:moveTo>
                  <a:lnTo>
                    <a:pt x="5144760" y="1837703"/>
                  </a:lnTo>
                  <a:lnTo>
                    <a:pt x="5110354" y="1837703"/>
                  </a:lnTo>
                  <a:lnTo>
                    <a:pt x="5110354" y="1812404"/>
                  </a:lnTo>
                </a:path>
                <a:path w="6068059" h="3336925">
                  <a:moveTo>
                    <a:pt x="5110354" y="1793177"/>
                  </a:moveTo>
                  <a:lnTo>
                    <a:pt x="5110354" y="1754723"/>
                  </a:lnTo>
                </a:path>
                <a:path w="6068059" h="3336925">
                  <a:moveTo>
                    <a:pt x="5110354" y="1735496"/>
                  </a:moveTo>
                  <a:lnTo>
                    <a:pt x="5110354" y="1711209"/>
                  </a:lnTo>
                  <a:lnTo>
                    <a:pt x="5144760" y="1711209"/>
                  </a:lnTo>
                </a:path>
                <a:path w="6068059" h="3336925">
                  <a:moveTo>
                    <a:pt x="5144760" y="2328500"/>
                  </a:moveTo>
                  <a:lnTo>
                    <a:pt x="5144760" y="2352786"/>
                  </a:lnTo>
                </a:path>
                <a:path w="6068059" h="3336925">
                  <a:moveTo>
                    <a:pt x="5144760" y="2372014"/>
                  </a:moveTo>
                  <a:lnTo>
                    <a:pt x="5144760" y="2410468"/>
                  </a:lnTo>
                </a:path>
                <a:path w="6068059" h="3336925">
                  <a:moveTo>
                    <a:pt x="5144760" y="2429695"/>
                  </a:moveTo>
                  <a:lnTo>
                    <a:pt x="5144760" y="2453982"/>
                  </a:lnTo>
                  <a:lnTo>
                    <a:pt x="5110354" y="2453982"/>
                  </a:lnTo>
                  <a:lnTo>
                    <a:pt x="5110354" y="2429695"/>
                  </a:lnTo>
                </a:path>
                <a:path w="6068059" h="3336925">
                  <a:moveTo>
                    <a:pt x="5110354" y="2410468"/>
                  </a:moveTo>
                  <a:lnTo>
                    <a:pt x="5110354" y="2372014"/>
                  </a:lnTo>
                </a:path>
                <a:path w="6068059" h="3336925">
                  <a:moveTo>
                    <a:pt x="5110354" y="2352786"/>
                  </a:moveTo>
                  <a:lnTo>
                    <a:pt x="5110354" y="2328500"/>
                  </a:lnTo>
                  <a:lnTo>
                    <a:pt x="5144760" y="2328500"/>
                  </a:lnTo>
                </a:path>
                <a:path w="6068059" h="3336925">
                  <a:moveTo>
                    <a:pt x="4721765" y="2328500"/>
                  </a:moveTo>
                  <a:lnTo>
                    <a:pt x="4721765" y="2352786"/>
                  </a:lnTo>
                </a:path>
                <a:path w="6068059" h="3336925">
                  <a:moveTo>
                    <a:pt x="4721765" y="2372014"/>
                  </a:moveTo>
                  <a:lnTo>
                    <a:pt x="4721765" y="2410468"/>
                  </a:lnTo>
                </a:path>
                <a:path w="6068059" h="3336925">
                  <a:moveTo>
                    <a:pt x="4721765" y="2429695"/>
                  </a:moveTo>
                  <a:lnTo>
                    <a:pt x="4721765" y="2453982"/>
                  </a:lnTo>
                  <a:lnTo>
                    <a:pt x="4686346" y="2453982"/>
                  </a:lnTo>
                  <a:lnTo>
                    <a:pt x="4686346" y="2429695"/>
                  </a:lnTo>
                </a:path>
                <a:path w="6068059" h="3336925">
                  <a:moveTo>
                    <a:pt x="4686346" y="2410468"/>
                  </a:moveTo>
                  <a:lnTo>
                    <a:pt x="4686346" y="2372014"/>
                  </a:lnTo>
                </a:path>
                <a:path w="6068059" h="3336925">
                  <a:moveTo>
                    <a:pt x="4686346" y="2352786"/>
                  </a:moveTo>
                  <a:lnTo>
                    <a:pt x="4686346" y="2328500"/>
                  </a:lnTo>
                  <a:lnTo>
                    <a:pt x="4721765" y="2328500"/>
                  </a:lnTo>
                </a:path>
                <a:path w="6068059" h="3336925">
                  <a:moveTo>
                    <a:pt x="4254243" y="2328500"/>
                  </a:moveTo>
                  <a:lnTo>
                    <a:pt x="4254243" y="2352786"/>
                  </a:lnTo>
                </a:path>
                <a:path w="6068059" h="3336925">
                  <a:moveTo>
                    <a:pt x="4254243" y="2372014"/>
                  </a:moveTo>
                  <a:lnTo>
                    <a:pt x="4254243" y="2410468"/>
                  </a:lnTo>
                </a:path>
                <a:path w="6068059" h="3336925">
                  <a:moveTo>
                    <a:pt x="4254243" y="2429695"/>
                  </a:moveTo>
                  <a:lnTo>
                    <a:pt x="4254243" y="2453982"/>
                  </a:lnTo>
                  <a:lnTo>
                    <a:pt x="4219837" y="2453982"/>
                  </a:lnTo>
                  <a:lnTo>
                    <a:pt x="4219837" y="2429695"/>
                  </a:lnTo>
                </a:path>
                <a:path w="6068059" h="3336925">
                  <a:moveTo>
                    <a:pt x="4219837" y="2410468"/>
                  </a:moveTo>
                  <a:lnTo>
                    <a:pt x="4219837" y="2372014"/>
                  </a:lnTo>
                </a:path>
                <a:path w="6068059" h="3336925">
                  <a:moveTo>
                    <a:pt x="4219837" y="2352786"/>
                  </a:moveTo>
                  <a:lnTo>
                    <a:pt x="4219837" y="2328500"/>
                  </a:lnTo>
                  <a:lnTo>
                    <a:pt x="4254243" y="2328500"/>
                  </a:lnTo>
                </a:path>
                <a:path w="6068059" h="3336925">
                  <a:moveTo>
                    <a:pt x="1194102" y="2435766"/>
                  </a:moveTo>
                  <a:lnTo>
                    <a:pt x="1194102" y="2461065"/>
                  </a:lnTo>
                </a:path>
                <a:path w="6068059" h="3336925">
                  <a:moveTo>
                    <a:pt x="1194102" y="2480292"/>
                  </a:moveTo>
                  <a:lnTo>
                    <a:pt x="1194102" y="2518746"/>
                  </a:lnTo>
                </a:path>
                <a:path w="6068059" h="3336925">
                  <a:moveTo>
                    <a:pt x="1194102" y="2537974"/>
                  </a:moveTo>
                  <a:lnTo>
                    <a:pt x="1194102" y="2562260"/>
                  </a:lnTo>
                  <a:lnTo>
                    <a:pt x="1158684" y="2562260"/>
                  </a:lnTo>
                  <a:lnTo>
                    <a:pt x="1158684" y="2537974"/>
                  </a:lnTo>
                </a:path>
                <a:path w="6068059" h="3336925">
                  <a:moveTo>
                    <a:pt x="1158684" y="2518746"/>
                  </a:moveTo>
                  <a:lnTo>
                    <a:pt x="1158684" y="2480292"/>
                  </a:lnTo>
                </a:path>
                <a:path w="6068059" h="3336925">
                  <a:moveTo>
                    <a:pt x="1158684" y="2461065"/>
                  </a:moveTo>
                  <a:lnTo>
                    <a:pt x="1158684" y="2435766"/>
                  </a:lnTo>
                  <a:lnTo>
                    <a:pt x="1194102" y="2435766"/>
                  </a:lnTo>
                </a:path>
                <a:path w="6068059" h="3336925">
                  <a:moveTo>
                    <a:pt x="556573" y="2435766"/>
                  </a:moveTo>
                  <a:lnTo>
                    <a:pt x="556573" y="2461065"/>
                  </a:lnTo>
                </a:path>
                <a:path w="6068059" h="3336925">
                  <a:moveTo>
                    <a:pt x="556573" y="2480292"/>
                  </a:moveTo>
                  <a:lnTo>
                    <a:pt x="556573" y="2518746"/>
                  </a:lnTo>
                </a:path>
                <a:path w="6068059" h="3336925">
                  <a:moveTo>
                    <a:pt x="556573" y="2537974"/>
                  </a:moveTo>
                  <a:lnTo>
                    <a:pt x="556573" y="2562260"/>
                  </a:lnTo>
                  <a:lnTo>
                    <a:pt x="521154" y="2562260"/>
                  </a:lnTo>
                  <a:lnTo>
                    <a:pt x="521154" y="2537974"/>
                  </a:lnTo>
                </a:path>
                <a:path w="6068059" h="3336925">
                  <a:moveTo>
                    <a:pt x="521154" y="2518746"/>
                  </a:moveTo>
                  <a:lnTo>
                    <a:pt x="521154" y="2480292"/>
                  </a:lnTo>
                </a:path>
                <a:path w="6068059" h="3336925">
                  <a:moveTo>
                    <a:pt x="521154" y="2461065"/>
                  </a:moveTo>
                  <a:lnTo>
                    <a:pt x="521154" y="2435766"/>
                  </a:lnTo>
                  <a:lnTo>
                    <a:pt x="556573" y="2435766"/>
                  </a:lnTo>
                </a:path>
                <a:path w="6068059" h="3336925">
                  <a:moveTo>
                    <a:pt x="1536142" y="3141097"/>
                  </a:moveTo>
                  <a:lnTo>
                    <a:pt x="1536142" y="3176515"/>
                  </a:lnTo>
                  <a:lnTo>
                    <a:pt x="1489592" y="3176515"/>
                  </a:lnTo>
                </a:path>
                <a:path w="6068059" h="3336925">
                  <a:moveTo>
                    <a:pt x="1470365" y="3176515"/>
                  </a:moveTo>
                  <a:lnTo>
                    <a:pt x="1432923" y="3176515"/>
                  </a:lnTo>
                </a:path>
                <a:path w="6068059" h="3336925">
                  <a:moveTo>
                    <a:pt x="1413696" y="3176515"/>
                  </a:moveTo>
                  <a:lnTo>
                    <a:pt x="1367146" y="3176515"/>
                  </a:lnTo>
                  <a:lnTo>
                    <a:pt x="1367146" y="3141097"/>
                  </a:lnTo>
                  <a:lnTo>
                    <a:pt x="1413696" y="3141097"/>
                  </a:lnTo>
                </a:path>
                <a:path w="6068059" h="3336925">
                  <a:moveTo>
                    <a:pt x="1432923" y="3141097"/>
                  </a:moveTo>
                  <a:lnTo>
                    <a:pt x="1470365" y="3141097"/>
                  </a:lnTo>
                </a:path>
                <a:path w="6068059" h="3336925">
                  <a:moveTo>
                    <a:pt x="1489592" y="3141097"/>
                  </a:moveTo>
                  <a:lnTo>
                    <a:pt x="1536142" y="3141097"/>
                  </a:lnTo>
                </a:path>
                <a:path w="6068059" h="3336925">
                  <a:moveTo>
                    <a:pt x="1931815" y="3141097"/>
                  </a:moveTo>
                  <a:lnTo>
                    <a:pt x="1931815" y="3176515"/>
                  </a:lnTo>
                  <a:lnTo>
                    <a:pt x="1886277" y="3176515"/>
                  </a:lnTo>
                </a:path>
                <a:path w="6068059" h="3336925">
                  <a:moveTo>
                    <a:pt x="1867050" y="3176515"/>
                  </a:moveTo>
                  <a:lnTo>
                    <a:pt x="1828596" y="3176515"/>
                  </a:lnTo>
                </a:path>
                <a:path w="6068059" h="3336925">
                  <a:moveTo>
                    <a:pt x="1809369" y="3176515"/>
                  </a:moveTo>
                  <a:lnTo>
                    <a:pt x="1763831" y="3176515"/>
                  </a:lnTo>
                  <a:lnTo>
                    <a:pt x="1763831" y="3141097"/>
                  </a:lnTo>
                  <a:lnTo>
                    <a:pt x="1809369" y="3141097"/>
                  </a:lnTo>
                </a:path>
                <a:path w="6068059" h="3336925">
                  <a:moveTo>
                    <a:pt x="1828596" y="3141097"/>
                  </a:moveTo>
                  <a:lnTo>
                    <a:pt x="1867050" y="3141097"/>
                  </a:lnTo>
                </a:path>
                <a:path w="6068059" h="3336925">
                  <a:moveTo>
                    <a:pt x="1886277" y="3141097"/>
                  </a:moveTo>
                  <a:lnTo>
                    <a:pt x="1931815" y="3141097"/>
                  </a:lnTo>
                </a:path>
                <a:path w="6068059" h="3336925">
                  <a:moveTo>
                    <a:pt x="3791781" y="2924539"/>
                  </a:moveTo>
                  <a:lnTo>
                    <a:pt x="3791781" y="2964005"/>
                  </a:lnTo>
                </a:path>
                <a:path w="6068059" h="3336925">
                  <a:moveTo>
                    <a:pt x="3791781" y="2983232"/>
                  </a:moveTo>
                  <a:lnTo>
                    <a:pt x="3791781" y="3020674"/>
                  </a:lnTo>
                </a:path>
                <a:path w="6068059" h="3336925">
                  <a:moveTo>
                    <a:pt x="3791781" y="3039901"/>
                  </a:moveTo>
                  <a:lnTo>
                    <a:pt x="3791781" y="3078356"/>
                  </a:lnTo>
                </a:path>
                <a:path w="6068059" h="3336925">
                  <a:moveTo>
                    <a:pt x="3791781" y="3097583"/>
                  </a:moveTo>
                  <a:lnTo>
                    <a:pt x="3791781" y="3135025"/>
                  </a:lnTo>
                </a:path>
                <a:path w="6068059" h="3336925">
                  <a:moveTo>
                    <a:pt x="3791781" y="3154252"/>
                  </a:moveTo>
                  <a:lnTo>
                    <a:pt x="3791781" y="3193718"/>
                  </a:lnTo>
                  <a:lnTo>
                    <a:pt x="3756363" y="3193718"/>
                  </a:lnTo>
                  <a:lnTo>
                    <a:pt x="3756363" y="3154252"/>
                  </a:lnTo>
                </a:path>
                <a:path w="6068059" h="3336925">
                  <a:moveTo>
                    <a:pt x="3756363" y="3135025"/>
                  </a:moveTo>
                  <a:lnTo>
                    <a:pt x="3756363" y="3097583"/>
                  </a:lnTo>
                </a:path>
                <a:path w="6068059" h="3336925">
                  <a:moveTo>
                    <a:pt x="3756363" y="3078356"/>
                  </a:moveTo>
                  <a:lnTo>
                    <a:pt x="3756363" y="3039901"/>
                  </a:lnTo>
                </a:path>
                <a:path w="6068059" h="3336925">
                  <a:moveTo>
                    <a:pt x="3756363" y="3020674"/>
                  </a:moveTo>
                  <a:lnTo>
                    <a:pt x="3756363" y="2983232"/>
                  </a:lnTo>
                </a:path>
                <a:path w="6068059" h="3336925">
                  <a:moveTo>
                    <a:pt x="3756363" y="2964005"/>
                  </a:moveTo>
                  <a:lnTo>
                    <a:pt x="3756363" y="2924539"/>
                  </a:lnTo>
                  <a:lnTo>
                    <a:pt x="3791781" y="2924539"/>
                  </a:lnTo>
                </a:path>
                <a:path w="6068059" h="3336925">
                  <a:moveTo>
                    <a:pt x="4721765" y="3022698"/>
                  </a:moveTo>
                  <a:lnTo>
                    <a:pt x="4721765" y="3070260"/>
                  </a:lnTo>
                </a:path>
                <a:path w="6068059" h="3336925">
                  <a:moveTo>
                    <a:pt x="4721765" y="3088475"/>
                  </a:moveTo>
                  <a:lnTo>
                    <a:pt x="4721765" y="3126929"/>
                  </a:lnTo>
                </a:path>
                <a:path w="6068059" h="3336925">
                  <a:moveTo>
                    <a:pt x="4721765" y="3146156"/>
                  </a:moveTo>
                  <a:lnTo>
                    <a:pt x="4721765" y="3193718"/>
                  </a:lnTo>
                  <a:lnTo>
                    <a:pt x="4686346" y="3193718"/>
                  </a:lnTo>
                  <a:lnTo>
                    <a:pt x="4686346" y="3146156"/>
                  </a:lnTo>
                </a:path>
                <a:path w="6068059" h="3336925">
                  <a:moveTo>
                    <a:pt x="4686346" y="3126929"/>
                  </a:moveTo>
                  <a:lnTo>
                    <a:pt x="4686346" y="3088475"/>
                  </a:lnTo>
                </a:path>
                <a:path w="6068059" h="3336925">
                  <a:moveTo>
                    <a:pt x="4686346" y="3070260"/>
                  </a:moveTo>
                  <a:lnTo>
                    <a:pt x="4686346" y="3022698"/>
                  </a:lnTo>
                  <a:lnTo>
                    <a:pt x="4721765" y="3022698"/>
                  </a:lnTo>
                </a:path>
                <a:path w="6068059" h="3336925">
                  <a:moveTo>
                    <a:pt x="4721765" y="3158300"/>
                  </a:moveTo>
                  <a:lnTo>
                    <a:pt x="4721765" y="3193718"/>
                  </a:lnTo>
                  <a:lnTo>
                    <a:pt x="4742004" y="3193718"/>
                  </a:lnTo>
                </a:path>
                <a:path w="6068059" h="3336925">
                  <a:moveTo>
                    <a:pt x="4761231" y="3193718"/>
                  </a:moveTo>
                  <a:lnTo>
                    <a:pt x="4799685" y="3193718"/>
                  </a:lnTo>
                </a:path>
                <a:path w="6068059" h="3336925">
                  <a:moveTo>
                    <a:pt x="4818912" y="3193718"/>
                  </a:moveTo>
                  <a:lnTo>
                    <a:pt x="4857366" y="3193718"/>
                  </a:lnTo>
                </a:path>
                <a:path w="6068059" h="3336925">
                  <a:moveTo>
                    <a:pt x="4875581" y="3193718"/>
                  </a:moveTo>
                  <a:lnTo>
                    <a:pt x="4896832" y="3193718"/>
                  </a:lnTo>
                  <a:lnTo>
                    <a:pt x="4896832" y="3158300"/>
                  </a:lnTo>
                  <a:lnTo>
                    <a:pt x="4875581" y="3158300"/>
                  </a:lnTo>
                </a:path>
                <a:path w="6068059" h="3336925">
                  <a:moveTo>
                    <a:pt x="4857366" y="3158300"/>
                  </a:moveTo>
                  <a:lnTo>
                    <a:pt x="4818912" y="3158300"/>
                  </a:lnTo>
                </a:path>
                <a:path w="6068059" h="3336925">
                  <a:moveTo>
                    <a:pt x="4799685" y="3158300"/>
                  </a:moveTo>
                  <a:lnTo>
                    <a:pt x="4761231" y="3158300"/>
                  </a:lnTo>
                </a:path>
                <a:path w="6068059" h="3336925">
                  <a:moveTo>
                    <a:pt x="4742004" y="3158300"/>
                  </a:moveTo>
                  <a:lnTo>
                    <a:pt x="4721765" y="3158300"/>
                  </a:lnTo>
                </a:path>
                <a:path w="6068059" h="3336925">
                  <a:moveTo>
                    <a:pt x="5418999" y="3158300"/>
                  </a:moveTo>
                  <a:lnTo>
                    <a:pt x="5418999" y="3193718"/>
                  </a:lnTo>
                  <a:lnTo>
                    <a:pt x="5380545" y="3193718"/>
                  </a:lnTo>
                </a:path>
                <a:path w="6068059" h="3336925">
                  <a:moveTo>
                    <a:pt x="5361318" y="3193718"/>
                  </a:moveTo>
                  <a:lnTo>
                    <a:pt x="5322864" y="3193718"/>
                  </a:lnTo>
                </a:path>
                <a:path w="6068059" h="3336925">
                  <a:moveTo>
                    <a:pt x="5304649" y="3193718"/>
                  </a:moveTo>
                  <a:lnTo>
                    <a:pt x="5266194" y="3193718"/>
                  </a:lnTo>
                </a:path>
                <a:path w="6068059" h="3336925">
                  <a:moveTo>
                    <a:pt x="5246967" y="3193718"/>
                  </a:moveTo>
                  <a:lnTo>
                    <a:pt x="5208513" y="3193718"/>
                  </a:lnTo>
                  <a:lnTo>
                    <a:pt x="5208513" y="3158300"/>
                  </a:lnTo>
                  <a:lnTo>
                    <a:pt x="5246967" y="3158300"/>
                  </a:lnTo>
                </a:path>
                <a:path w="6068059" h="3336925">
                  <a:moveTo>
                    <a:pt x="5266194" y="3158300"/>
                  </a:moveTo>
                  <a:lnTo>
                    <a:pt x="5304649" y="3158300"/>
                  </a:lnTo>
                </a:path>
                <a:path w="6068059" h="3336925">
                  <a:moveTo>
                    <a:pt x="5322864" y="3158300"/>
                  </a:moveTo>
                  <a:lnTo>
                    <a:pt x="5361318" y="3158300"/>
                  </a:lnTo>
                </a:path>
                <a:path w="6068059" h="3336925">
                  <a:moveTo>
                    <a:pt x="5380545" y="3158300"/>
                  </a:moveTo>
                  <a:lnTo>
                    <a:pt x="5418999" y="3158300"/>
                  </a:lnTo>
                </a:path>
                <a:path w="6068059" h="3336925">
                  <a:moveTo>
                    <a:pt x="6067660" y="3158300"/>
                  </a:moveTo>
                  <a:lnTo>
                    <a:pt x="6067660" y="3193718"/>
                  </a:lnTo>
                  <a:lnTo>
                    <a:pt x="6029206" y="3193718"/>
                  </a:lnTo>
                </a:path>
                <a:path w="6068059" h="3336925">
                  <a:moveTo>
                    <a:pt x="6010991" y="3193718"/>
                  </a:moveTo>
                  <a:lnTo>
                    <a:pt x="5972536" y="3193718"/>
                  </a:lnTo>
                </a:path>
                <a:path w="6068059" h="3336925">
                  <a:moveTo>
                    <a:pt x="5953309" y="3193718"/>
                  </a:moveTo>
                  <a:lnTo>
                    <a:pt x="5914855" y="3193718"/>
                  </a:lnTo>
                </a:path>
                <a:path w="6068059" h="3336925">
                  <a:moveTo>
                    <a:pt x="5895628" y="3193718"/>
                  </a:moveTo>
                  <a:lnTo>
                    <a:pt x="5857174" y="3193718"/>
                  </a:lnTo>
                  <a:lnTo>
                    <a:pt x="5857174" y="3158300"/>
                  </a:lnTo>
                  <a:lnTo>
                    <a:pt x="5895628" y="3158300"/>
                  </a:lnTo>
                </a:path>
                <a:path w="6068059" h="3336925">
                  <a:moveTo>
                    <a:pt x="5914855" y="3158300"/>
                  </a:moveTo>
                  <a:lnTo>
                    <a:pt x="5953309" y="3158300"/>
                  </a:lnTo>
                </a:path>
                <a:path w="6068059" h="3336925">
                  <a:moveTo>
                    <a:pt x="5972536" y="3158300"/>
                  </a:moveTo>
                  <a:lnTo>
                    <a:pt x="6010991" y="3158300"/>
                  </a:lnTo>
                </a:path>
                <a:path w="6068059" h="3336925">
                  <a:moveTo>
                    <a:pt x="6029206" y="3158300"/>
                  </a:moveTo>
                  <a:lnTo>
                    <a:pt x="6067660" y="3158300"/>
                  </a:lnTo>
                </a:path>
                <a:path w="6068059" h="3336925">
                  <a:moveTo>
                    <a:pt x="0" y="3141097"/>
                  </a:moveTo>
                  <a:lnTo>
                    <a:pt x="0" y="3176515"/>
                  </a:lnTo>
                  <a:lnTo>
                    <a:pt x="45537" y="3176515"/>
                  </a:lnTo>
                </a:path>
                <a:path w="6068059" h="3336925">
                  <a:moveTo>
                    <a:pt x="64764" y="3176515"/>
                  </a:moveTo>
                  <a:lnTo>
                    <a:pt x="103219" y="3176515"/>
                  </a:lnTo>
                </a:path>
                <a:path w="6068059" h="3336925">
                  <a:moveTo>
                    <a:pt x="122446" y="3176515"/>
                  </a:moveTo>
                  <a:lnTo>
                    <a:pt x="167983" y="3176515"/>
                  </a:lnTo>
                  <a:lnTo>
                    <a:pt x="167983" y="3141097"/>
                  </a:lnTo>
                  <a:lnTo>
                    <a:pt x="122446" y="3141097"/>
                  </a:lnTo>
                </a:path>
                <a:path w="6068059" h="3336925">
                  <a:moveTo>
                    <a:pt x="103219" y="3141097"/>
                  </a:moveTo>
                  <a:lnTo>
                    <a:pt x="64764" y="3141097"/>
                  </a:lnTo>
                </a:path>
                <a:path w="6068059" h="3336925">
                  <a:moveTo>
                    <a:pt x="45537" y="3141097"/>
                  </a:moveTo>
                  <a:lnTo>
                    <a:pt x="0" y="3141097"/>
                  </a:lnTo>
                </a:path>
                <a:path w="6068059" h="3336925">
                  <a:moveTo>
                    <a:pt x="731640" y="3141097"/>
                  </a:moveTo>
                  <a:lnTo>
                    <a:pt x="731640" y="3176515"/>
                  </a:lnTo>
                  <a:lnTo>
                    <a:pt x="693186" y="3176515"/>
                  </a:lnTo>
                </a:path>
                <a:path w="6068059" h="3336925">
                  <a:moveTo>
                    <a:pt x="673959" y="3176515"/>
                  </a:moveTo>
                  <a:lnTo>
                    <a:pt x="635505" y="3176515"/>
                  </a:lnTo>
                </a:path>
                <a:path w="6068059" h="3336925">
                  <a:moveTo>
                    <a:pt x="616278" y="3176515"/>
                  </a:moveTo>
                  <a:lnTo>
                    <a:pt x="578836" y="3176515"/>
                  </a:lnTo>
                </a:path>
                <a:path w="6068059" h="3336925">
                  <a:moveTo>
                    <a:pt x="559609" y="3176515"/>
                  </a:moveTo>
                  <a:lnTo>
                    <a:pt x="521154" y="3176515"/>
                  </a:lnTo>
                  <a:lnTo>
                    <a:pt x="521154" y="3141097"/>
                  </a:lnTo>
                  <a:lnTo>
                    <a:pt x="559609" y="3141097"/>
                  </a:lnTo>
                </a:path>
                <a:path w="6068059" h="3336925">
                  <a:moveTo>
                    <a:pt x="578836" y="3141097"/>
                  </a:moveTo>
                  <a:lnTo>
                    <a:pt x="616278" y="3141097"/>
                  </a:lnTo>
                </a:path>
                <a:path w="6068059" h="3336925">
                  <a:moveTo>
                    <a:pt x="635505" y="3141097"/>
                  </a:moveTo>
                  <a:lnTo>
                    <a:pt x="673959" y="3141097"/>
                  </a:lnTo>
                </a:path>
                <a:path w="6068059" h="3336925">
                  <a:moveTo>
                    <a:pt x="693186" y="3141097"/>
                  </a:moveTo>
                  <a:lnTo>
                    <a:pt x="731640" y="3141097"/>
                  </a:lnTo>
                </a:path>
                <a:path w="6068059" h="3336925">
                  <a:moveTo>
                    <a:pt x="2861798" y="153816"/>
                  </a:moveTo>
                  <a:lnTo>
                    <a:pt x="2861798" y="115362"/>
                  </a:lnTo>
                </a:path>
                <a:path w="6068059" h="3336925">
                  <a:moveTo>
                    <a:pt x="2861798" y="96135"/>
                  </a:moveTo>
                  <a:lnTo>
                    <a:pt x="2861798" y="57681"/>
                  </a:lnTo>
                </a:path>
                <a:path w="6068059" h="3336925">
                  <a:moveTo>
                    <a:pt x="2861798" y="38454"/>
                  </a:moveTo>
                  <a:lnTo>
                    <a:pt x="2861798" y="0"/>
                  </a:lnTo>
                  <a:lnTo>
                    <a:pt x="2826380" y="0"/>
                  </a:lnTo>
                  <a:lnTo>
                    <a:pt x="2826380" y="38454"/>
                  </a:lnTo>
                </a:path>
                <a:path w="6068059" h="3336925">
                  <a:moveTo>
                    <a:pt x="2826380" y="57681"/>
                  </a:moveTo>
                  <a:lnTo>
                    <a:pt x="2826380" y="96135"/>
                  </a:lnTo>
                </a:path>
                <a:path w="6068059" h="3336925">
                  <a:moveTo>
                    <a:pt x="2826380" y="115362"/>
                  </a:moveTo>
                  <a:lnTo>
                    <a:pt x="2826380" y="153816"/>
                  </a:lnTo>
                  <a:lnTo>
                    <a:pt x="2861798" y="153816"/>
                  </a:lnTo>
                </a:path>
                <a:path w="6068059" h="3336925">
                  <a:moveTo>
                    <a:pt x="2395288" y="153816"/>
                  </a:moveTo>
                  <a:lnTo>
                    <a:pt x="2395288" y="115362"/>
                  </a:lnTo>
                </a:path>
                <a:path w="6068059" h="3336925">
                  <a:moveTo>
                    <a:pt x="2395288" y="96135"/>
                  </a:moveTo>
                  <a:lnTo>
                    <a:pt x="2395288" y="57681"/>
                  </a:lnTo>
                </a:path>
                <a:path w="6068059" h="3336925">
                  <a:moveTo>
                    <a:pt x="2395288" y="38454"/>
                  </a:moveTo>
                  <a:lnTo>
                    <a:pt x="2395288" y="0"/>
                  </a:lnTo>
                  <a:lnTo>
                    <a:pt x="2359870" y="0"/>
                  </a:lnTo>
                  <a:lnTo>
                    <a:pt x="2359870" y="38454"/>
                  </a:lnTo>
                </a:path>
                <a:path w="6068059" h="3336925">
                  <a:moveTo>
                    <a:pt x="2359870" y="57681"/>
                  </a:moveTo>
                  <a:lnTo>
                    <a:pt x="2359870" y="96135"/>
                  </a:lnTo>
                </a:path>
                <a:path w="6068059" h="3336925">
                  <a:moveTo>
                    <a:pt x="2359870" y="115362"/>
                  </a:moveTo>
                  <a:lnTo>
                    <a:pt x="2359870" y="153816"/>
                  </a:lnTo>
                  <a:lnTo>
                    <a:pt x="2395288" y="153816"/>
                  </a:lnTo>
                </a:path>
                <a:path w="6068059" h="3336925">
                  <a:moveTo>
                    <a:pt x="1931815" y="153816"/>
                  </a:moveTo>
                  <a:lnTo>
                    <a:pt x="1931815" y="115362"/>
                  </a:lnTo>
                </a:path>
                <a:path w="6068059" h="3336925">
                  <a:moveTo>
                    <a:pt x="1931815" y="96135"/>
                  </a:moveTo>
                  <a:lnTo>
                    <a:pt x="1931815" y="57681"/>
                  </a:lnTo>
                </a:path>
                <a:path w="6068059" h="3336925">
                  <a:moveTo>
                    <a:pt x="1931815" y="38454"/>
                  </a:moveTo>
                  <a:lnTo>
                    <a:pt x="1931815" y="0"/>
                  </a:lnTo>
                  <a:lnTo>
                    <a:pt x="1897408" y="0"/>
                  </a:lnTo>
                  <a:lnTo>
                    <a:pt x="1897408" y="38454"/>
                  </a:lnTo>
                </a:path>
                <a:path w="6068059" h="3336925">
                  <a:moveTo>
                    <a:pt x="1897408" y="57681"/>
                  </a:moveTo>
                  <a:lnTo>
                    <a:pt x="1897408" y="96135"/>
                  </a:lnTo>
                </a:path>
                <a:path w="6068059" h="3336925">
                  <a:moveTo>
                    <a:pt x="1897408" y="115362"/>
                  </a:moveTo>
                  <a:lnTo>
                    <a:pt x="1897408" y="153816"/>
                  </a:lnTo>
                  <a:lnTo>
                    <a:pt x="1931815" y="153816"/>
                  </a:lnTo>
                </a:path>
                <a:path w="6068059" h="3336925">
                  <a:moveTo>
                    <a:pt x="1469353" y="153816"/>
                  </a:moveTo>
                  <a:lnTo>
                    <a:pt x="1469353" y="115362"/>
                  </a:lnTo>
                </a:path>
                <a:path w="6068059" h="3336925">
                  <a:moveTo>
                    <a:pt x="1469353" y="96135"/>
                  </a:moveTo>
                  <a:lnTo>
                    <a:pt x="1469353" y="57681"/>
                  </a:lnTo>
                </a:path>
                <a:path w="6068059" h="3336925">
                  <a:moveTo>
                    <a:pt x="1469353" y="38454"/>
                  </a:moveTo>
                  <a:lnTo>
                    <a:pt x="1469353" y="0"/>
                  </a:lnTo>
                  <a:lnTo>
                    <a:pt x="1433935" y="0"/>
                  </a:lnTo>
                  <a:lnTo>
                    <a:pt x="1433935" y="38454"/>
                  </a:lnTo>
                </a:path>
                <a:path w="6068059" h="3336925">
                  <a:moveTo>
                    <a:pt x="1433935" y="57681"/>
                  </a:moveTo>
                  <a:lnTo>
                    <a:pt x="1433935" y="96135"/>
                  </a:lnTo>
                </a:path>
                <a:path w="6068059" h="3336925">
                  <a:moveTo>
                    <a:pt x="1433935" y="115362"/>
                  </a:moveTo>
                  <a:lnTo>
                    <a:pt x="1433935" y="153816"/>
                  </a:lnTo>
                  <a:lnTo>
                    <a:pt x="1469353" y="153816"/>
                  </a:lnTo>
                </a:path>
                <a:path w="6068059" h="3336925">
                  <a:moveTo>
                    <a:pt x="1005879" y="153816"/>
                  </a:moveTo>
                  <a:lnTo>
                    <a:pt x="1005879" y="115362"/>
                  </a:lnTo>
                </a:path>
                <a:path w="6068059" h="3336925">
                  <a:moveTo>
                    <a:pt x="1005879" y="96135"/>
                  </a:moveTo>
                  <a:lnTo>
                    <a:pt x="1005879" y="57681"/>
                  </a:lnTo>
                </a:path>
                <a:path w="6068059" h="3336925">
                  <a:moveTo>
                    <a:pt x="1005879" y="38454"/>
                  </a:moveTo>
                  <a:lnTo>
                    <a:pt x="1005879" y="0"/>
                  </a:lnTo>
                  <a:lnTo>
                    <a:pt x="971473" y="0"/>
                  </a:lnTo>
                  <a:lnTo>
                    <a:pt x="971473" y="38454"/>
                  </a:lnTo>
                </a:path>
                <a:path w="6068059" h="3336925">
                  <a:moveTo>
                    <a:pt x="971473" y="57681"/>
                  </a:moveTo>
                  <a:lnTo>
                    <a:pt x="971473" y="96135"/>
                  </a:lnTo>
                </a:path>
                <a:path w="6068059" h="3336925">
                  <a:moveTo>
                    <a:pt x="971473" y="115362"/>
                  </a:moveTo>
                  <a:lnTo>
                    <a:pt x="971473" y="153816"/>
                  </a:lnTo>
                  <a:lnTo>
                    <a:pt x="1005879" y="153816"/>
                  </a:lnTo>
                </a:path>
                <a:path w="6068059" h="3336925">
                  <a:moveTo>
                    <a:pt x="510023" y="153816"/>
                  </a:moveTo>
                  <a:lnTo>
                    <a:pt x="510023" y="115362"/>
                  </a:lnTo>
                </a:path>
                <a:path w="6068059" h="3336925">
                  <a:moveTo>
                    <a:pt x="510023" y="96135"/>
                  </a:moveTo>
                  <a:lnTo>
                    <a:pt x="510023" y="57681"/>
                  </a:lnTo>
                </a:path>
                <a:path w="6068059" h="3336925">
                  <a:moveTo>
                    <a:pt x="510023" y="38454"/>
                  </a:moveTo>
                  <a:lnTo>
                    <a:pt x="510023" y="0"/>
                  </a:lnTo>
                  <a:lnTo>
                    <a:pt x="475617" y="0"/>
                  </a:lnTo>
                  <a:lnTo>
                    <a:pt x="475617" y="38454"/>
                  </a:lnTo>
                </a:path>
                <a:path w="6068059" h="3336925">
                  <a:moveTo>
                    <a:pt x="475617" y="57681"/>
                  </a:moveTo>
                  <a:lnTo>
                    <a:pt x="475617" y="96135"/>
                  </a:lnTo>
                </a:path>
                <a:path w="6068059" h="3336925">
                  <a:moveTo>
                    <a:pt x="475617" y="115362"/>
                  </a:moveTo>
                  <a:lnTo>
                    <a:pt x="475617" y="153816"/>
                  </a:lnTo>
                  <a:lnTo>
                    <a:pt x="510023" y="153816"/>
                  </a:lnTo>
                </a:path>
                <a:path w="6068059" h="3336925">
                  <a:moveTo>
                    <a:pt x="3329320" y="153816"/>
                  </a:moveTo>
                  <a:lnTo>
                    <a:pt x="3329320" y="115362"/>
                  </a:lnTo>
                </a:path>
                <a:path w="6068059" h="3336925">
                  <a:moveTo>
                    <a:pt x="3329320" y="96135"/>
                  </a:moveTo>
                  <a:lnTo>
                    <a:pt x="3329320" y="57681"/>
                  </a:lnTo>
                </a:path>
                <a:path w="6068059" h="3336925">
                  <a:moveTo>
                    <a:pt x="3329320" y="38454"/>
                  </a:moveTo>
                  <a:lnTo>
                    <a:pt x="3329320" y="0"/>
                  </a:lnTo>
                  <a:lnTo>
                    <a:pt x="3293901" y="0"/>
                  </a:lnTo>
                  <a:lnTo>
                    <a:pt x="3293901" y="38454"/>
                  </a:lnTo>
                </a:path>
                <a:path w="6068059" h="3336925">
                  <a:moveTo>
                    <a:pt x="3293901" y="57681"/>
                  </a:moveTo>
                  <a:lnTo>
                    <a:pt x="3293901" y="96135"/>
                  </a:lnTo>
                </a:path>
                <a:path w="6068059" h="3336925">
                  <a:moveTo>
                    <a:pt x="3293901" y="115362"/>
                  </a:moveTo>
                  <a:lnTo>
                    <a:pt x="3293901" y="153816"/>
                  </a:lnTo>
                  <a:lnTo>
                    <a:pt x="3329320" y="153816"/>
                  </a:lnTo>
                </a:path>
                <a:path w="6068059" h="3336925">
                  <a:moveTo>
                    <a:pt x="3791781" y="153816"/>
                  </a:moveTo>
                  <a:lnTo>
                    <a:pt x="3791781" y="115362"/>
                  </a:lnTo>
                </a:path>
                <a:path w="6068059" h="3336925">
                  <a:moveTo>
                    <a:pt x="3791781" y="96135"/>
                  </a:moveTo>
                  <a:lnTo>
                    <a:pt x="3791781" y="57681"/>
                  </a:lnTo>
                </a:path>
                <a:path w="6068059" h="3336925">
                  <a:moveTo>
                    <a:pt x="3791781" y="38454"/>
                  </a:moveTo>
                  <a:lnTo>
                    <a:pt x="3791781" y="0"/>
                  </a:lnTo>
                  <a:lnTo>
                    <a:pt x="3756363" y="0"/>
                  </a:lnTo>
                  <a:lnTo>
                    <a:pt x="3756363" y="38454"/>
                  </a:lnTo>
                </a:path>
                <a:path w="6068059" h="3336925">
                  <a:moveTo>
                    <a:pt x="3756363" y="57681"/>
                  </a:moveTo>
                  <a:lnTo>
                    <a:pt x="3756363" y="96135"/>
                  </a:lnTo>
                </a:path>
                <a:path w="6068059" h="3336925">
                  <a:moveTo>
                    <a:pt x="3756363" y="115362"/>
                  </a:moveTo>
                  <a:lnTo>
                    <a:pt x="3756363" y="153816"/>
                  </a:lnTo>
                  <a:lnTo>
                    <a:pt x="3791781" y="153816"/>
                  </a:lnTo>
                </a:path>
                <a:path w="6068059" h="3336925">
                  <a:moveTo>
                    <a:pt x="4254243" y="153816"/>
                  </a:moveTo>
                  <a:lnTo>
                    <a:pt x="4254243" y="115362"/>
                  </a:lnTo>
                </a:path>
                <a:path w="6068059" h="3336925">
                  <a:moveTo>
                    <a:pt x="4254243" y="96135"/>
                  </a:moveTo>
                  <a:lnTo>
                    <a:pt x="4254243" y="57681"/>
                  </a:lnTo>
                </a:path>
                <a:path w="6068059" h="3336925">
                  <a:moveTo>
                    <a:pt x="4254243" y="38454"/>
                  </a:moveTo>
                  <a:lnTo>
                    <a:pt x="4254243" y="0"/>
                  </a:lnTo>
                  <a:lnTo>
                    <a:pt x="4219837" y="0"/>
                  </a:lnTo>
                  <a:lnTo>
                    <a:pt x="4219837" y="38454"/>
                  </a:lnTo>
                </a:path>
                <a:path w="6068059" h="3336925">
                  <a:moveTo>
                    <a:pt x="4219837" y="57681"/>
                  </a:moveTo>
                  <a:lnTo>
                    <a:pt x="4219837" y="96135"/>
                  </a:lnTo>
                </a:path>
                <a:path w="6068059" h="3336925">
                  <a:moveTo>
                    <a:pt x="4219837" y="115362"/>
                  </a:moveTo>
                  <a:lnTo>
                    <a:pt x="4219837" y="153816"/>
                  </a:lnTo>
                  <a:lnTo>
                    <a:pt x="4254243" y="153816"/>
                  </a:lnTo>
                </a:path>
                <a:path w="6068059" h="3336925">
                  <a:moveTo>
                    <a:pt x="6033254" y="3193718"/>
                  </a:moveTo>
                  <a:lnTo>
                    <a:pt x="6033254" y="3227112"/>
                  </a:lnTo>
                </a:path>
                <a:path w="6068059" h="3336925">
                  <a:moveTo>
                    <a:pt x="6033254" y="3246339"/>
                  </a:moveTo>
                  <a:lnTo>
                    <a:pt x="6033254" y="3284794"/>
                  </a:lnTo>
                </a:path>
                <a:path w="6068059" h="3336925">
                  <a:moveTo>
                    <a:pt x="6033254" y="3303009"/>
                  </a:moveTo>
                  <a:lnTo>
                    <a:pt x="6033254" y="3336403"/>
                  </a:lnTo>
                  <a:lnTo>
                    <a:pt x="6067660" y="3336403"/>
                  </a:lnTo>
                  <a:lnTo>
                    <a:pt x="6067660" y="3303009"/>
                  </a:lnTo>
                </a:path>
                <a:path w="6068059" h="3336925">
                  <a:moveTo>
                    <a:pt x="6067660" y="3284794"/>
                  </a:moveTo>
                  <a:lnTo>
                    <a:pt x="6067660" y="3246339"/>
                  </a:lnTo>
                </a:path>
                <a:path w="6068059" h="3336925">
                  <a:moveTo>
                    <a:pt x="6067660" y="3227112"/>
                  </a:moveTo>
                  <a:lnTo>
                    <a:pt x="6067660" y="3193718"/>
                  </a:lnTo>
                  <a:lnTo>
                    <a:pt x="6033254" y="3193718"/>
                  </a:lnTo>
                </a:path>
                <a:path w="6068059" h="3336925">
                  <a:moveTo>
                    <a:pt x="0" y="3176515"/>
                  </a:moveTo>
                  <a:lnTo>
                    <a:pt x="0" y="3218005"/>
                  </a:lnTo>
                </a:path>
                <a:path w="6068059" h="3336925">
                  <a:moveTo>
                    <a:pt x="0" y="3237232"/>
                  </a:moveTo>
                  <a:lnTo>
                    <a:pt x="0" y="3275686"/>
                  </a:lnTo>
                </a:path>
                <a:path w="6068059" h="3336925">
                  <a:moveTo>
                    <a:pt x="0" y="3294913"/>
                  </a:moveTo>
                  <a:lnTo>
                    <a:pt x="0" y="3336403"/>
                  </a:lnTo>
                  <a:lnTo>
                    <a:pt x="35418" y="3336403"/>
                  </a:lnTo>
                  <a:lnTo>
                    <a:pt x="35418" y="3294913"/>
                  </a:lnTo>
                </a:path>
                <a:path w="6068059" h="3336925">
                  <a:moveTo>
                    <a:pt x="35418" y="3275686"/>
                  </a:moveTo>
                  <a:lnTo>
                    <a:pt x="35418" y="3237232"/>
                  </a:lnTo>
                </a:path>
                <a:path w="6068059" h="3336925">
                  <a:moveTo>
                    <a:pt x="35418" y="3218005"/>
                  </a:moveTo>
                  <a:lnTo>
                    <a:pt x="35418" y="3176515"/>
                  </a:lnTo>
                  <a:lnTo>
                    <a:pt x="0" y="3176515"/>
                  </a:lnTo>
                </a:path>
                <a:path w="6068059" h="3336925">
                  <a:moveTo>
                    <a:pt x="6033254" y="3301997"/>
                  </a:moveTo>
                  <a:lnTo>
                    <a:pt x="6033254" y="3336403"/>
                  </a:lnTo>
                  <a:lnTo>
                    <a:pt x="5990752" y="33364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331390" y="8619464"/>
              <a:ext cx="5875655" cy="0"/>
            </a:xfrm>
            <a:custGeom>
              <a:avLst/>
              <a:gdLst/>
              <a:ahLst/>
              <a:cxnLst/>
              <a:rect l="l" t="t" r="r" b="b"/>
              <a:pathLst>
                <a:path w="5875655">
                  <a:moveTo>
                    <a:pt x="0" y="0"/>
                  </a:moveTo>
                  <a:lnTo>
                    <a:pt x="5875389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270673" y="8585057"/>
              <a:ext cx="42545" cy="34925"/>
            </a:xfrm>
            <a:custGeom>
              <a:avLst/>
              <a:gdLst/>
              <a:ahLst/>
              <a:cxnLst/>
              <a:rect l="l" t="t" r="r" b="b"/>
              <a:pathLst>
                <a:path w="42544" h="34925">
                  <a:moveTo>
                    <a:pt x="42501" y="34406"/>
                  </a:moveTo>
                  <a:lnTo>
                    <a:pt x="0" y="34406"/>
                  </a:lnTo>
                  <a:lnTo>
                    <a:pt x="0" y="0"/>
                  </a:lnTo>
                  <a:lnTo>
                    <a:pt x="425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331390" y="8585057"/>
              <a:ext cx="5937250" cy="0"/>
            </a:xfrm>
            <a:custGeom>
              <a:avLst/>
              <a:gdLst/>
              <a:ahLst/>
              <a:cxnLst/>
              <a:rect l="l" t="t" r="r" b="b"/>
              <a:pathLst>
                <a:path w="5937250">
                  <a:moveTo>
                    <a:pt x="0" y="0"/>
                  </a:moveTo>
                  <a:lnTo>
                    <a:pt x="5937118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7285712" y="7438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7268509" y="5326574"/>
              <a:ext cx="0" cy="3115310"/>
            </a:xfrm>
            <a:custGeom>
              <a:avLst/>
              <a:gdLst/>
              <a:ahLst/>
              <a:cxnLst/>
              <a:rect l="l" t="t" r="r" b="b"/>
              <a:pathLst>
                <a:path h="3115309">
                  <a:moveTo>
                    <a:pt x="0" y="0"/>
                  </a:moveTo>
                  <a:lnTo>
                    <a:pt x="0" y="311478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7268509" y="5283060"/>
              <a:ext cx="34925" cy="24765"/>
            </a:xfrm>
            <a:custGeom>
              <a:avLst/>
              <a:gdLst/>
              <a:ahLst/>
              <a:cxnLst/>
              <a:rect l="l" t="t" r="r" b="b"/>
              <a:pathLst>
                <a:path w="34925" h="24764">
                  <a:moveTo>
                    <a:pt x="0" y="24286"/>
                  </a:moveTo>
                  <a:lnTo>
                    <a:pt x="0" y="0"/>
                  </a:lnTo>
                  <a:lnTo>
                    <a:pt x="34406" y="0"/>
                  </a:lnTo>
                  <a:lnTo>
                    <a:pt x="34406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7302915" y="5326574"/>
              <a:ext cx="0" cy="3071495"/>
            </a:xfrm>
            <a:custGeom>
              <a:avLst/>
              <a:gdLst/>
              <a:ahLst/>
              <a:cxnLst/>
              <a:rect l="l" t="t" r="r" b="b"/>
              <a:pathLst>
                <a:path h="3071495">
                  <a:moveTo>
                    <a:pt x="0" y="0"/>
                  </a:moveTo>
                  <a:lnTo>
                    <a:pt x="0" y="307127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4564575" y="5283060"/>
              <a:ext cx="2738755" cy="3158490"/>
            </a:xfrm>
            <a:custGeom>
              <a:avLst/>
              <a:gdLst/>
              <a:ahLst/>
              <a:cxnLst/>
              <a:rect l="l" t="t" r="r" b="b"/>
              <a:pathLst>
                <a:path w="2738754" h="3158490">
                  <a:moveTo>
                    <a:pt x="2738340" y="3134013"/>
                  </a:moveTo>
                  <a:lnTo>
                    <a:pt x="2738340" y="3158300"/>
                  </a:lnTo>
                  <a:lnTo>
                    <a:pt x="2703934" y="3158300"/>
                  </a:lnTo>
                </a:path>
                <a:path w="2738754" h="3158490">
                  <a:moveTo>
                    <a:pt x="924923" y="34406"/>
                  </a:moveTo>
                  <a:lnTo>
                    <a:pt x="924923" y="0"/>
                  </a:lnTo>
                  <a:lnTo>
                    <a:pt x="960341" y="0"/>
                  </a:lnTo>
                </a:path>
                <a:path w="2738754" h="3158490">
                  <a:moveTo>
                    <a:pt x="979568" y="0"/>
                  </a:moveTo>
                  <a:lnTo>
                    <a:pt x="1017011" y="0"/>
                  </a:lnTo>
                </a:path>
                <a:path w="2738754" h="3158490">
                  <a:moveTo>
                    <a:pt x="1036238" y="0"/>
                  </a:moveTo>
                  <a:lnTo>
                    <a:pt x="1074692" y="0"/>
                  </a:lnTo>
                </a:path>
                <a:path w="2738754" h="3158490">
                  <a:moveTo>
                    <a:pt x="1093919" y="0"/>
                  </a:moveTo>
                  <a:lnTo>
                    <a:pt x="1131361" y="0"/>
                  </a:lnTo>
                </a:path>
                <a:path w="2738754" h="3158490">
                  <a:moveTo>
                    <a:pt x="1150588" y="0"/>
                  </a:moveTo>
                  <a:lnTo>
                    <a:pt x="1189042" y="0"/>
                  </a:lnTo>
                </a:path>
                <a:path w="2738754" h="3158490">
                  <a:moveTo>
                    <a:pt x="1208269" y="0"/>
                  </a:moveTo>
                  <a:lnTo>
                    <a:pt x="1245712" y="0"/>
                  </a:lnTo>
                </a:path>
                <a:path w="2738754" h="3158490">
                  <a:moveTo>
                    <a:pt x="1264939" y="0"/>
                  </a:moveTo>
                  <a:lnTo>
                    <a:pt x="1303393" y="0"/>
                  </a:lnTo>
                </a:path>
                <a:path w="2738754" h="3158490">
                  <a:moveTo>
                    <a:pt x="1322620" y="0"/>
                  </a:moveTo>
                  <a:lnTo>
                    <a:pt x="1357026" y="0"/>
                  </a:lnTo>
                  <a:lnTo>
                    <a:pt x="1357026" y="34406"/>
                  </a:lnTo>
                  <a:lnTo>
                    <a:pt x="1322620" y="34406"/>
                  </a:lnTo>
                </a:path>
                <a:path w="2738754" h="3158490">
                  <a:moveTo>
                    <a:pt x="1303393" y="34406"/>
                  </a:moveTo>
                  <a:lnTo>
                    <a:pt x="1264939" y="34406"/>
                  </a:lnTo>
                </a:path>
                <a:path w="2738754" h="3158490">
                  <a:moveTo>
                    <a:pt x="1245712" y="34406"/>
                  </a:moveTo>
                  <a:lnTo>
                    <a:pt x="1208269" y="34406"/>
                  </a:lnTo>
                </a:path>
                <a:path w="2738754" h="3158490">
                  <a:moveTo>
                    <a:pt x="1189042" y="34406"/>
                  </a:moveTo>
                  <a:lnTo>
                    <a:pt x="1150588" y="34406"/>
                  </a:lnTo>
                </a:path>
                <a:path w="2738754" h="3158490">
                  <a:moveTo>
                    <a:pt x="1131361" y="34406"/>
                  </a:moveTo>
                  <a:lnTo>
                    <a:pt x="1093919" y="34406"/>
                  </a:lnTo>
                </a:path>
                <a:path w="2738754" h="3158490">
                  <a:moveTo>
                    <a:pt x="1074692" y="34406"/>
                  </a:moveTo>
                  <a:lnTo>
                    <a:pt x="1036238" y="34406"/>
                  </a:lnTo>
                </a:path>
                <a:path w="2738754" h="3158490">
                  <a:moveTo>
                    <a:pt x="1017011" y="34406"/>
                  </a:moveTo>
                  <a:lnTo>
                    <a:pt x="979568" y="34406"/>
                  </a:lnTo>
                </a:path>
                <a:path w="2738754" h="3158490">
                  <a:moveTo>
                    <a:pt x="960341" y="34406"/>
                  </a:moveTo>
                  <a:lnTo>
                    <a:pt x="924923" y="34406"/>
                  </a:lnTo>
                </a:path>
                <a:path w="2738754" h="3158490">
                  <a:moveTo>
                    <a:pt x="462461" y="34406"/>
                  </a:moveTo>
                  <a:lnTo>
                    <a:pt x="462461" y="0"/>
                  </a:lnTo>
                  <a:lnTo>
                    <a:pt x="494844" y="0"/>
                  </a:lnTo>
                </a:path>
                <a:path w="2738754" h="3158490">
                  <a:moveTo>
                    <a:pt x="514071" y="0"/>
                  </a:moveTo>
                  <a:lnTo>
                    <a:pt x="552525" y="0"/>
                  </a:lnTo>
                </a:path>
                <a:path w="2738754" h="3158490">
                  <a:moveTo>
                    <a:pt x="571752" y="0"/>
                  </a:moveTo>
                  <a:lnTo>
                    <a:pt x="609194" y="0"/>
                  </a:lnTo>
                </a:path>
                <a:path w="2738754" h="3158490">
                  <a:moveTo>
                    <a:pt x="628421" y="0"/>
                  </a:moveTo>
                  <a:lnTo>
                    <a:pt x="666875" y="0"/>
                  </a:lnTo>
                </a:path>
                <a:path w="2738754" h="3158490">
                  <a:moveTo>
                    <a:pt x="686103" y="0"/>
                  </a:moveTo>
                  <a:lnTo>
                    <a:pt x="723545" y="0"/>
                  </a:lnTo>
                </a:path>
                <a:path w="2738754" h="3158490">
                  <a:moveTo>
                    <a:pt x="742772" y="0"/>
                  </a:moveTo>
                  <a:lnTo>
                    <a:pt x="781226" y="0"/>
                  </a:lnTo>
                </a:path>
                <a:path w="2738754" h="3158490">
                  <a:moveTo>
                    <a:pt x="800453" y="0"/>
                  </a:moveTo>
                  <a:lnTo>
                    <a:pt x="838907" y="0"/>
                  </a:lnTo>
                </a:path>
                <a:path w="2738754" h="3158490">
                  <a:moveTo>
                    <a:pt x="857122" y="0"/>
                  </a:moveTo>
                  <a:lnTo>
                    <a:pt x="890517" y="0"/>
                  </a:lnTo>
                  <a:lnTo>
                    <a:pt x="890517" y="34406"/>
                  </a:lnTo>
                  <a:lnTo>
                    <a:pt x="857122" y="34406"/>
                  </a:lnTo>
                </a:path>
                <a:path w="2738754" h="3158490">
                  <a:moveTo>
                    <a:pt x="838907" y="34406"/>
                  </a:moveTo>
                  <a:lnTo>
                    <a:pt x="800453" y="34406"/>
                  </a:lnTo>
                </a:path>
                <a:path w="2738754" h="3158490">
                  <a:moveTo>
                    <a:pt x="781226" y="34406"/>
                  </a:moveTo>
                  <a:lnTo>
                    <a:pt x="742772" y="34406"/>
                  </a:lnTo>
                </a:path>
                <a:path w="2738754" h="3158490">
                  <a:moveTo>
                    <a:pt x="723545" y="34406"/>
                  </a:moveTo>
                  <a:lnTo>
                    <a:pt x="686103" y="34406"/>
                  </a:lnTo>
                </a:path>
                <a:path w="2738754" h="3158490">
                  <a:moveTo>
                    <a:pt x="666875" y="34406"/>
                  </a:moveTo>
                  <a:lnTo>
                    <a:pt x="628421" y="34406"/>
                  </a:lnTo>
                </a:path>
                <a:path w="2738754" h="3158490">
                  <a:moveTo>
                    <a:pt x="609194" y="34406"/>
                  </a:moveTo>
                  <a:lnTo>
                    <a:pt x="571752" y="34406"/>
                  </a:lnTo>
                </a:path>
                <a:path w="2738754" h="3158490">
                  <a:moveTo>
                    <a:pt x="552525" y="34406"/>
                  </a:moveTo>
                  <a:lnTo>
                    <a:pt x="514071" y="34406"/>
                  </a:lnTo>
                </a:path>
                <a:path w="2738754" h="3158490">
                  <a:moveTo>
                    <a:pt x="494844" y="34406"/>
                  </a:moveTo>
                  <a:lnTo>
                    <a:pt x="462461" y="34406"/>
                  </a:lnTo>
                </a:path>
                <a:path w="2738754" h="3158490">
                  <a:moveTo>
                    <a:pt x="0" y="34406"/>
                  </a:moveTo>
                  <a:lnTo>
                    <a:pt x="0" y="0"/>
                  </a:lnTo>
                  <a:lnTo>
                    <a:pt x="32382" y="0"/>
                  </a:lnTo>
                </a:path>
                <a:path w="2738754" h="3158490">
                  <a:moveTo>
                    <a:pt x="51609" y="0"/>
                  </a:moveTo>
                  <a:lnTo>
                    <a:pt x="89051" y="0"/>
                  </a:lnTo>
                </a:path>
                <a:path w="2738754" h="3158490">
                  <a:moveTo>
                    <a:pt x="108278" y="0"/>
                  </a:moveTo>
                  <a:lnTo>
                    <a:pt x="146732" y="0"/>
                  </a:lnTo>
                </a:path>
                <a:path w="2738754" h="3158490">
                  <a:moveTo>
                    <a:pt x="165960" y="0"/>
                  </a:moveTo>
                  <a:lnTo>
                    <a:pt x="204414" y="0"/>
                  </a:lnTo>
                </a:path>
                <a:path w="2738754" h="3158490">
                  <a:moveTo>
                    <a:pt x="222629" y="0"/>
                  </a:moveTo>
                  <a:lnTo>
                    <a:pt x="261083" y="0"/>
                  </a:lnTo>
                </a:path>
                <a:path w="2738754" h="3158490">
                  <a:moveTo>
                    <a:pt x="280310" y="0"/>
                  </a:moveTo>
                  <a:lnTo>
                    <a:pt x="318764" y="0"/>
                  </a:lnTo>
                </a:path>
                <a:path w="2738754" h="3158490">
                  <a:moveTo>
                    <a:pt x="336979" y="0"/>
                  </a:moveTo>
                  <a:lnTo>
                    <a:pt x="375433" y="0"/>
                  </a:lnTo>
                </a:path>
                <a:path w="2738754" h="3158490">
                  <a:moveTo>
                    <a:pt x="394661" y="0"/>
                  </a:moveTo>
                  <a:lnTo>
                    <a:pt x="427043" y="0"/>
                  </a:lnTo>
                  <a:lnTo>
                    <a:pt x="427043" y="34406"/>
                  </a:lnTo>
                  <a:lnTo>
                    <a:pt x="394661" y="34406"/>
                  </a:lnTo>
                </a:path>
                <a:path w="2738754" h="3158490">
                  <a:moveTo>
                    <a:pt x="375433" y="34406"/>
                  </a:moveTo>
                  <a:lnTo>
                    <a:pt x="336979" y="34406"/>
                  </a:lnTo>
                </a:path>
                <a:path w="2738754" h="3158490">
                  <a:moveTo>
                    <a:pt x="318764" y="34406"/>
                  </a:moveTo>
                  <a:lnTo>
                    <a:pt x="280310" y="34406"/>
                  </a:lnTo>
                </a:path>
                <a:path w="2738754" h="3158490">
                  <a:moveTo>
                    <a:pt x="261083" y="34406"/>
                  </a:moveTo>
                  <a:lnTo>
                    <a:pt x="222629" y="34406"/>
                  </a:lnTo>
                </a:path>
                <a:path w="2738754" h="3158490">
                  <a:moveTo>
                    <a:pt x="204414" y="34406"/>
                  </a:moveTo>
                  <a:lnTo>
                    <a:pt x="165960" y="34406"/>
                  </a:lnTo>
                </a:path>
                <a:path w="2738754" h="3158490">
                  <a:moveTo>
                    <a:pt x="146732" y="34406"/>
                  </a:moveTo>
                  <a:lnTo>
                    <a:pt x="108278" y="34406"/>
                  </a:lnTo>
                </a:path>
                <a:path w="2738754" h="3158490">
                  <a:moveTo>
                    <a:pt x="89051" y="34406"/>
                  </a:moveTo>
                  <a:lnTo>
                    <a:pt x="51609" y="34406"/>
                  </a:lnTo>
                </a:path>
                <a:path w="2738754" h="3158490">
                  <a:moveTo>
                    <a:pt x="32382" y="34406"/>
                  </a:moveTo>
                  <a:lnTo>
                    <a:pt x="0" y="34406"/>
                  </a:lnTo>
                </a:path>
                <a:path w="2738754" h="3158490">
                  <a:moveTo>
                    <a:pt x="1392445" y="153816"/>
                  </a:moveTo>
                  <a:lnTo>
                    <a:pt x="1392445" y="115362"/>
                  </a:lnTo>
                </a:path>
                <a:path w="2738754" h="3158490">
                  <a:moveTo>
                    <a:pt x="1392445" y="96135"/>
                  </a:moveTo>
                  <a:lnTo>
                    <a:pt x="1392445" y="57681"/>
                  </a:lnTo>
                </a:path>
                <a:path w="2738754" h="3158490">
                  <a:moveTo>
                    <a:pt x="1392445" y="38454"/>
                  </a:moveTo>
                  <a:lnTo>
                    <a:pt x="1392445" y="0"/>
                  </a:lnTo>
                  <a:lnTo>
                    <a:pt x="1357026" y="0"/>
                  </a:lnTo>
                  <a:lnTo>
                    <a:pt x="1357026" y="38454"/>
                  </a:lnTo>
                </a:path>
                <a:path w="2738754" h="3158490">
                  <a:moveTo>
                    <a:pt x="1357026" y="57681"/>
                  </a:moveTo>
                  <a:lnTo>
                    <a:pt x="1357026" y="96135"/>
                  </a:lnTo>
                </a:path>
                <a:path w="2738754" h="3158490">
                  <a:moveTo>
                    <a:pt x="1357026" y="115362"/>
                  </a:moveTo>
                  <a:lnTo>
                    <a:pt x="1357026" y="153816"/>
                  </a:lnTo>
                  <a:lnTo>
                    <a:pt x="1392445" y="153816"/>
                  </a:lnTo>
                </a:path>
                <a:path w="2738754" h="3158490">
                  <a:moveTo>
                    <a:pt x="2703934" y="0"/>
                  </a:moveTo>
                  <a:lnTo>
                    <a:pt x="2703934" y="34406"/>
                  </a:lnTo>
                  <a:lnTo>
                    <a:pt x="265839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6020773" y="5317466"/>
              <a:ext cx="1183005" cy="0"/>
            </a:xfrm>
            <a:custGeom>
              <a:avLst/>
              <a:gdLst/>
              <a:ahLst/>
              <a:cxnLst/>
              <a:rect l="l" t="t" r="r" b="b"/>
              <a:pathLst>
                <a:path w="1183004">
                  <a:moveTo>
                    <a:pt x="0" y="0"/>
                  </a:moveTo>
                  <a:lnTo>
                    <a:pt x="1182971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5957020" y="5283060"/>
              <a:ext cx="45720" cy="34925"/>
            </a:xfrm>
            <a:custGeom>
              <a:avLst/>
              <a:gdLst/>
              <a:ahLst/>
              <a:cxnLst/>
              <a:rect l="l" t="t" r="r" b="b"/>
              <a:pathLst>
                <a:path w="45720" h="34925">
                  <a:moveTo>
                    <a:pt x="45537" y="34406"/>
                  </a:moveTo>
                  <a:lnTo>
                    <a:pt x="0" y="34406"/>
                  </a:lnTo>
                  <a:lnTo>
                    <a:pt x="0" y="0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6020773" y="5283060"/>
              <a:ext cx="1247775" cy="0"/>
            </a:xfrm>
            <a:custGeom>
              <a:avLst/>
              <a:gdLst/>
              <a:ahLst/>
              <a:cxnLst/>
              <a:rect l="l" t="t" r="r" b="b"/>
              <a:pathLst>
                <a:path w="1247775">
                  <a:moveTo>
                    <a:pt x="0" y="0"/>
                  </a:moveTo>
                  <a:lnTo>
                    <a:pt x="1247736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745278" y="5283060"/>
              <a:ext cx="2784475" cy="34925"/>
            </a:xfrm>
            <a:custGeom>
              <a:avLst/>
              <a:gdLst/>
              <a:ahLst/>
              <a:cxnLst/>
              <a:rect l="l" t="t" r="r" b="b"/>
              <a:pathLst>
                <a:path w="2784475" h="34925">
                  <a:moveTo>
                    <a:pt x="2351774" y="0"/>
                  </a:moveTo>
                  <a:lnTo>
                    <a:pt x="2351774" y="34406"/>
                  </a:lnTo>
                  <a:lnTo>
                    <a:pt x="2386181" y="34406"/>
                  </a:lnTo>
                </a:path>
                <a:path w="2784475" h="34925">
                  <a:moveTo>
                    <a:pt x="2405408" y="34406"/>
                  </a:moveTo>
                  <a:lnTo>
                    <a:pt x="2443862" y="34406"/>
                  </a:lnTo>
                </a:path>
                <a:path w="2784475" h="34925">
                  <a:moveTo>
                    <a:pt x="2463089" y="34406"/>
                  </a:moveTo>
                  <a:lnTo>
                    <a:pt x="2501543" y="34406"/>
                  </a:lnTo>
                </a:path>
                <a:path w="2784475" h="34925">
                  <a:moveTo>
                    <a:pt x="2519758" y="34406"/>
                  </a:moveTo>
                  <a:lnTo>
                    <a:pt x="2558213" y="34406"/>
                  </a:lnTo>
                </a:path>
                <a:path w="2784475" h="34925">
                  <a:moveTo>
                    <a:pt x="2577440" y="34406"/>
                  </a:moveTo>
                  <a:lnTo>
                    <a:pt x="2615894" y="34406"/>
                  </a:lnTo>
                </a:path>
                <a:path w="2784475" h="34925">
                  <a:moveTo>
                    <a:pt x="2634109" y="34406"/>
                  </a:moveTo>
                  <a:lnTo>
                    <a:pt x="2672563" y="34406"/>
                  </a:lnTo>
                </a:path>
                <a:path w="2784475" h="34925">
                  <a:moveTo>
                    <a:pt x="2691790" y="34406"/>
                  </a:moveTo>
                  <a:lnTo>
                    <a:pt x="2730244" y="34406"/>
                  </a:lnTo>
                </a:path>
                <a:path w="2784475" h="34925">
                  <a:moveTo>
                    <a:pt x="2749471" y="34406"/>
                  </a:moveTo>
                  <a:lnTo>
                    <a:pt x="2783878" y="34406"/>
                  </a:lnTo>
                  <a:lnTo>
                    <a:pt x="2783878" y="0"/>
                  </a:lnTo>
                  <a:lnTo>
                    <a:pt x="2749471" y="0"/>
                  </a:lnTo>
                </a:path>
                <a:path w="2784475" h="34925">
                  <a:moveTo>
                    <a:pt x="2730244" y="0"/>
                  </a:moveTo>
                  <a:lnTo>
                    <a:pt x="2691790" y="0"/>
                  </a:lnTo>
                </a:path>
                <a:path w="2784475" h="34925">
                  <a:moveTo>
                    <a:pt x="2672563" y="0"/>
                  </a:moveTo>
                  <a:lnTo>
                    <a:pt x="2634109" y="0"/>
                  </a:lnTo>
                </a:path>
                <a:path w="2784475" h="34925">
                  <a:moveTo>
                    <a:pt x="2615894" y="0"/>
                  </a:moveTo>
                  <a:lnTo>
                    <a:pt x="2577440" y="0"/>
                  </a:lnTo>
                </a:path>
                <a:path w="2784475" h="34925">
                  <a:moveTo>
                    <a:pt x="2558213" y="0"/>
                  </a:moveTo>
                  <a:lnTo>
                    <a:pt x="2519758" y="0"/>
                  </a:lnTo>
                </a:path>
                <a:path w="2784475" h="34925">
                  <a:moveTo>
                    <a:pt x="2501543" y="0"/>
                  </a:moveTo>
                  <a:lnTo>
                    <a:pt x="2463089" y="0"/>
                  </a:lnTo>
                </a:path>
                <a:path w="2784475" h="34925">
                  <a:moveTo>
                    <a:pt x="2443862" y="0"/>
                  </a:moveTo>
                  <a:lnTo>
                    <a:pt x="2405408" y="0"/>
                  </a:lnTo>
                </a:path>
                <a:path w="2784475" h="34925">
                  <a:moveTo>
                    <a:pt x="2386181" y="0"/>
                  </a:moveTo>
                  <a:lnTo>
                    <a:pt x="2351774" y="0"/>
                  </a:lnTo>
                </a:path>
                <a:path w="2784475" h="34925">
                  <a:moveTo>
                    <a:pt x="1885265" y="34406"/>
                  </a:moveTo>
                  <a:lnTo>
                    <a:pt x="1885265" y="0"/>
                  </a:lnTo>
                  <a:lnTo>
                    <a:pt x="1919671" y="0"/>
                  </a:lnTo>
                </a:path>
                <a:path w="2784475" h="34925">
                  <a:moveTo>
                    <a:pt x="1938898" y="0"/>
                  </a:moveTo>
                  <a:lnTo>
                    <a:pt x="1976341" y="0"/>
                  </a:lnTo>
                </a:path>
                <a:path w="2784475" h="34925">
                  <a:moveTo>
                    <a:pt x="1995568" y="0"/>
                  </a:moveTo>
                  <a:lnTo>
                    <a:pt x="2034022" y="0"/>
                  </a:lnTo>
                </a:path>
                <a:path w="2784475" h="34925">
                  <a:moveTo>
                    <a:pt x="2053249" y="0"/>
                  </a:moveTo>
                  <a:lnTo>
                    <a:pt x="2091703" y="0"/>
                  </a:lnTo>
                </a:path>
                <a:path w="2784475" h="34925">
                  <a:moveTo>
                    <a:pt x="2109918" y="0"/>
                  </a:moveTo>
                  <a:lnTo>
                    <a:pt x="2148372" y="0"/>
                  </a:lnTo>
                </a:path>
                <a:path w="2784475" h="34925">
                  <a:moveTo>
                    <a:pt x="2167599" y="0"/>
                  </a:moveTo>
                  <a:lnTo>
                    <a:pt x="2206053" y="0"/>
                  </a:lnTo>
                </a:path>
                <a:path w="2784475" h="34925">
                  <a:moveTo>
                    <a:pt x="2224269" y="0"/>
                  </a:moveTo>
                  <a:lnTo>
                    <a:pt x="2262723" y="0"/>
                  </a:lnTo>
                </a:path>
                <a:path w="2784475" h="34925">
                  <a:moveTo>
                    <a:pt x="2281950" y="0"/>
                  </a:moveTo>
                  <a:lnTo>
                    <a:pt x="2316356" y="0"/>
                  </a:lnTo>
                  <a:lnTo>
                    <a:pt x="2316356" y="34406"/>
                  </a:lnTo>
                  <a:lnTo>
                    <a:pt x="2281950" y="34406"/>
                  </a:lnTo>
                </a:path>
                <a:path w="2784475" h="34925">
                  <a:moveTo>
                    <a:pt x="2262723" y="34406"/>
                  </a:moveTo>
                  <a:lnTo>
                    <a:pt x="2224269" y="34406"/>
                  </a:lnTo>
                </a:path>
                <a:path w="2784475" h="34925">
                  <a:moveTo>
                    <a:pt x="2206053" y="34406"/>
                  </a:moveTo>
                  <a:lnTo>
                    <a:pt x="2167599" y="34406"/>
                  </a:lnTo>
                </a:path>
                <a:path w="2784475" h="34925">
                  <a:moveTo>
                    <a:pt x="2148372" y="34406"/>
                  </a:moveTo>
                  <a:lnTo>
                    <a:pt x="2109918" y="34406"/>
                  </a:lnTo>
                </a:path>
                <a:path w="2784475" h="34925">
                  <a:moveTo>
                    <a:pt x="2091703" y="34406"/>
                  </a:moveTo>
                  <a:lnTo>
                    <a:pt x="2053249" y="34406"/>
                  </a:lnTo>
                </a:path>
                <a:path w="2784475" h="34925">
                  <a:moveTo>
                    <a:pt x="2034022" y="34406"/>
                  </a:moveTo>
                  <a:lnTo>
                    <a:pt x="1995568" y="34406"/>
                  </a:lnTo>
                </a:path>
                <a:path w="2784475" h="34925">
                  <a:moveTo>
                    <a:pt x="1976341" y="34406"/>
                  </a:moveTo>
                  <a:lnTo>
                    <a:pt x="1938898" y="34406"/>
                  </a:lnTo>
                </a:path>
                <a:path w="2784475" h="34925">
                  <a:moveTo>
                    <a:pt x="1919671" y="34406"/>
                  </a:moveTo>
                  <a:lnTo>
                    <a:pt x="1885265" y="34406"/>
                  </a:lnTo>
                </a:path>
                <a:path w="2784475" h="34925">
                  <a:moveTo>
                    <a:pt x="1421791" y="34406"/>
                  </a:moveTo>
                  <a:lnTo>
                    <a:pt x="1421791" y="0"/>
                  </a:lnTo>
                  <a:lnTo>
                    <a:pt x="1454174" y="0"/>
                  </a:lnTo>
                </a:path>
                <a:path w="2784475" h="34925">
                  <a:moveTo>
                    <a:pt x="1473401" y="0"/>
                  </a:moveTo>
                  <a:lnTo>
                    <a:pt x="1511855" y="0"/>
                  </a:lnTo>
                </a:path>
                <a:path w="2784475" h="34925">
                  <a:moveTo>
                    <a:pt x="1531082" y="0"/>
                  </a:moveTo>
                  <a:lnTo>
                    <a:pt x="1569536" y="0"/>
                  </a:lnTo>
                </a:path>
                <a:path w="2784475" h="34925">
                  <a:moveTo>
                    <a:pt x="1587751" y="0"/>
                  </a:moveTo>
                  <a:lnTo>
                    <a:pt x="1626205" y="0"/>
                  </a:lnTo>
                </a:path>
                <a:path w="2784475" h="34925">
                  <a:moveTo>
                    <a:pt x="1645432" y="0"/>
                  </a:moveTo>
                  <a:lnTo>
                    <a:pt x="1683887" y="0"/>
                  </a:lnTo>
                </a:path>
                <a:path w="2784475" h="34925">
                  <a:moveTo>
                    <a:pt x="1702102" y="0"/>
                  </a:moveTo>
                  <a:lnTo>
                    <a:pt x="1740556" y="0"/>
                  </a:lnTo>
                </a:path>
                <a:path w="2784475" h="34925">
                  <a:moveTo>
                    <a:pt x="1759783" y="0"/>
                  </a:moveTo>
                  <a:lnTo>
                    <a:pt x="1798237" y="0"/>
                  </a:lnTo>
                </a:path>
                <a:path w="2784475" h="34925">
                  <a:moveTo>
                    <a:pt x="1817464" y="0"/>
                  </a:moveTo>
                  <a:lnTo>
                    <a:pt x="1849847" y="0"/>
                  </a:lnTo>
                  <a:lnTo>
                    <a:pt x="1849847" y="34406"/>
                  </a:lnTo>
                  <a:lnTo>
                    <a:pt x="1817464" y="34406"/>
                  </a:lnTo>
                </a:path>
                <a:path w="2784475" h="34925">
                  <a:moveTo>
                    <a:pt x="1798237" y="34406"/>
                  </a:moveTo>
                  <a:lnTo>
                    <a:pt x="1759783" y="34406"/>
                  </a:lnTo>
                </a:path>
                <a:path w="2784475" h="34925">
                  <a:moveTo>
                    <a:pt x="1740556" y="34406"/>
                  </a:moveTo>
                  <a:lnTo>
                    <a:pt x="1702102" y="34406"/>
                  </a:lnTo>
                </a:path>
                <a:path w="2784475" h="34925">
                  <a:moveTo>
                    <a:pt x="1683887" y="34406"/>
                  </a:moveTo>
                  <a:lnTo>
                    <a:pt x="1645432" y="34406"/>
                  </a:lnTo>
                </a:path>
                <a:path w="2784475" h="34925">
                  <a:moveTo>
                    <a:pt x="1626205" y="34406"/>
                  </a:moveTo>
                  <a:lnTo>
                    <a:pt x="1587751" y="34406"/>
                  </a:lnTo>
                </a:path>
                <a:path w="2784475" h="34925">
                  <a:moveTo>
                    <a:pt x="1569536" y="34406"/>
                  </a:moveTo>
                  <a:lnTo>
                    <a:pt x="1531082" y="34406"/>
                  </a:lnTo>
                </a:path>
                <a:path w="2784475" h="34925">
                  <a:moveTo>
                    <a:pt x="1511855" y="34406"/>
                  </a:moveTo>
                  <a:lnTo>
                    <a:pt x="1473401" y="34406"/>
                  </a:lnTo>
                </a:path>
                <a:path w="2784475" h="34925">
                  <a:moveTo>
                    <a:pt x="1454174" y="34406"/>
                  </a:moveTo>
                  <a:lnTo>
                    <a:pt x="1421791" y="34406"/>
                  </a:lnTo>
                </a:path>
                <a:path w="2784475" h="34925">
                  <a:moveTo>
                    <a:pt x="959329" y="34406"/>
                  </a:moveTo>
                  <a:lnTo>
                    <a:pt x="959329" y="0"/>
                  </a:lnTo>
                  <a:lnTo>
                    <a:pt x="991712" y="0"/>
                  </a:lnTo>
                </a:path>
                <a:path w="2784475" h="34925">
                  <a:moveTo>
                    <a:pt x="1010939" y="0"/>
                  </a:moveTo>
                  <a:lnTo>
                    <a:pt x="1049393" y="0"/>
                  </a:lnTo>
                </a:path>
                <a:path w="2784475" h="34925">
                  <a:moveTo>
                    <a:pt x="1067608" y="0"/>
                  </a:moveTo>
                  <a:lnTo>
                    <a:pt x="1106062" y="0"/>
                  </a:lnTo>
                </a:path>
                <a:path w="2784475" h="34925">
                  <a:moveTo>
                    <a:pt x="1125289" y="0"/>
                  </a:moveTo>
                  <a:lnTo>
                    <a:pt x="1163744" y="0"/>
                  </a:lnTo>
                </a:path>
                <a:path w="2784475" h="34925">
                  <a:moveTo>
                    <a:pt x="1182971" y="0"/>
                  </a:moveTo>
                  <a:lnTo>
                    <a:pt x="1220413" y="0"/>
                  </a:lnTo>
                </a:path>
                <a:path w="2784475" h="34925">
                  <a:moveTo>
                    <a:pt x="1239640" y="0"/>
                  </a:moveTo>
                  <a:lnTo>
                    <a:pt x="1278094" y="0"/>
                  </a:lnTo>
                </a:path>
                <a:path w="2784475" h="34925">
                  <a:moveTo>
                    <a:pt x="1297321" y="0"/>
                  </a:moveTo>
                  <a:lnTo>
                    <a:pt x="1334763" y="0"/>
                  </a:lnTo>
                </a:path>
                <a:path w="2784475" h="34925">
                  <a:moveTo>
                    <a:pt x="1353990" y="0"/>
                  </a:moveTo>
                  <a:lnTo>
                    <a:pt x="1387385" y="0"/>
                  </a:lnTo>
                  <a:lnTo>
                    <a:pt x="1387385" y="34406"/>
                  </a:lnTo>
                  <a:lnTo>
                    <a:pt x="1353990" y="34406"/>
                  </a:lnTo>
                </a:path>
                <a:path w="2784475" h="34925">
                  <a:moveTo>
                    <a:pt x="1334763" y="34406"/>
                  </a:moveTo>
                  <a:lnTo>
                    <a:pt x="1297321" y="34406"/>
                  </a:lnTo>
                </a:path>
                <a:path w="2784475" h="34925">
                  <a:moveTo>
                    <a:pt x="1278094" y="34406"/>
                  </a:moveTo>
                  <a:lnTo>
                    <a:pt x="1239640" y="34406"/>
                  </a:lnTo>
                </a:path>
                <a:path w="2784475" h="34925">
                  <a:moveTo>
                    <a:pt x="1220413" y="34406"/>
                  </a:moveTo>
                  <a:lnTo>
                    <a:pt x="1182971" y="34406"/>
                  </a:lnTo>
                </a:path>
                <a:path w="2784475" h="34925">
                  <a:moveTo>
                    <a:pt x="1163744" y="34406"/>
                  </a:moveTo>
                  <a:lnTo>
                    <a:pt x="1125289" y="34406"/>
                  </a:lnTo>
                </a:path>
                <a:path w="2784475" h="34925">
                  <a:moveTo>
                    <a:pt x="1106062" y="34406"/>
                  </a:moveTo>
                  <a:lnTo>
                    <a:pt x="1067608" y="34406"/>
                  </a:lnTo>
                </a:path>
                <a:path w="2784475" h="34925">
                  <a:moveTo>
                    <a:pt x="1049393" y="34406"/>
                  </a:moveTo>
                  <a:lnTo>
                    <a:pt x="1010939" y="34406"/>
                  </a:lnTo>
                </a:path>
                <a:path w="2784475" h="34925">
                  <a:moveTo>
                    <a:pt x="991712" y="34406"/>
                  </a:moveTo>
                  <a:lnTo>
                    <a:pt x="959329" y="34406"/>
                  </a:lnTo>
                </a:path>
                <a:path w="2784475" h="34925">
                  <a:moveTo>
                    <a:pt x="495856" y="34406"/>
                  </a:moveTo>
                  <a:lnTo>
                    <a:pt x="495856" y="0"/>
                  </a:lnTo>
                  <a:lnTo>
                    <a:pt x="529250" y="0"/>
                  </a:lnTo>
                </a:path>
                <a:path w="2784475" h="34925">
                  <a:moveTo>
                    <a:pt x="548477" y="0"/>
                  </a:moveTo>
                  <a:lnTo>
                    <a:pt x="585919" y="0"/>
                  </a:lnTo>
                </a:path>
                <a:path w="2784475" h="34925">
                  <a:moveTo>
                    <a:pt x="605146" y="0"/>
                  </a:moveTo>
                  <a:lnTo>
                    <a:pt x="643601" y="0"/>
                  </a:lnTo>
                </a:path>
                <a:path w="2784475" h="34925">
                  <a:moveTo>
                    <a:pt x="662828" y="0"/>
                  </a:moveTo>
                  <a:lnTo>
                    <a:pt x="700270" y="0"/>
                  </a:lnTo>
                </a:path>
                <a:path w="2784475" h="34925">
                  <a:moveTo>
                    <a:pt x="719497" y="0"/>
                  </a:moveTo>
                  <a:lnTo>
                    <a:pt x="757951" y="0"/>
                  </a:lnTo>
                </a:path>
                <a:path w="2784475" h="34925">
                  <a:moveTo>
                    <a:pt x="777178" y="0"/>
                  </a:moveTo>
                  <a:lnTo>
                    <a:pt x="814620" y="0"/>
                  </a:lnTo>
                </a:path>
                <a:path w="2784475" h="34925">
                  <a:moveTo>
                    <a:pt x="833847" y="0"/>
                  </a:moveTo>
                  <a:lnTo>
                    <a:pt x="872302" y="0"/>
                  </a:lnTo>
                </a:path>
                <a:path w="2784475" h="34925">
                  <a:moveTo>
                    <a:pt x="891529" y="0"/>
                  </a:moveTo>
                  <a:lnTo>
                    <a:pt x="923911" y="0"/>
                  </a:lnTo>
                  <a:lnTo>
                    <a:pt x="923911" y="34406"/>
                  </a:lnTo>
                  <a:lnTo>
                    <a:pt x="891529" y="34406"/>
                  </a:lnTo>
                </a:path>
                <a:path w="2784475" h="34925">
                  <a:moveTo>
                    <a:pt x="872302" y="34406"/>
                  </a:moveTo>
                  <a:lnTo>
                    <a:pt x="833847" y="34406"/>
                  </a:lnTo>
                </a:path>
                <a:path w="2784475" h="34925">
                  <a:moveTo>
                    <a:pt x="814620" y="34406"/>
                  </a:moveTo>
                  <a:lnTo>
                    <a:pt x="777178" y="34406"/>
                  </a:lnTo>
                </a:path>
                <a:path w="2784475" h="34925">
                  <a:moveTo>
                    <a:pt x="757951" y="34406"/>
                  </a:moveTo>
                  <a:lnTo>
                    <a:pt x="719497" y="34406"/>
                  </a:lnTo>
                </a:path>
                <a:path w="2784475" h="34925">
                  <a:moveTo>
                    <a:pt x="700270" y="34406"/>
                  </a:moveTo>
                  <a:lnTo>
                    <a:pt x="662828" y="34406"/>
                  </a:lnTo>
                </a:path>
                <a:path w="2784475" h="34925">
                  <a:moveTo>
                    <a:pt x="643601" y="34406"/>
                  </a:moveTo>
                  <a:lnTo>
                    <a:pt x="605146" y="34406"/>
                  </a:lnTo>
                </a:path>
                <a:path w="2784475" h="34925">
                  <a:moveTo>
                    <a:pt x="585919" y="34406"/>
                  </a:moveTo>
                  <a:lnTo>
                    <a:pt x="548477" y="34406"/>
                  </a:lnTo>
                </a:path>
                <a:path w="2784475" h="34925">
                  <a:moveTo>
                    <a:pt x="529250" y="34406"/>
                  </a:moveTo>
                  <a:lnTo>
                    <a:pt x="495856" y="34406"/>
                  </a:lnTo>
                </a:path>
                <a:path w="2784475" h="34925">
                  <a:moveTo>
                    <a:pt x="0" y="34406"/>
                  </a:moveTo>
                  <a:lnTo>
                    <a:pt x="0" y="0"/>
                  </a:lnTo>
                  <a:lnTo>
                    <a:pt x="21250" y="0"/>
                  </a:lnTo>
                </a:path>
                <a:path w="2784475" h="34925">
                  <a:moveTo>
                    <a:pt x="40478" y="0"/>
                  </a:moveTo>
                  <a:lnTo>
                    <a:pt x="77920" y="0"/>
                  </a:lnTo>
                </a:path>
                <a:path w="2784475" h="34925">
                  <a:moveTo>
                    <a:pt x="97147" y="0"/>
                  </a:moveTo>
                  <a:lnTo>
                    <a:pt x="135601" y="0"/>
                  </a:lnTo>
                </a:path>
                <a:path w="2784475" h="34925">
                  <a:moveTo>
                    <a:pt x="154828" y="0"/>
                  </a:moveTo>
                  <a:lnTo>
                    <a:pt x="192270" y="0"/>
                  </a:lnTo>
                </a:path>
                <a:path w="2784475" h="34925">
                  <a:moveTo>
                    <a:pt x="211497" y="0"/>
                  </a:moveTo>
                  <a:lnTo>
                    <a:pt x="249951" y="0"/>
                  </a:lnTo>
                </a:path>
                <a:path w="2784475" h="34925">
                  <a:moveTo>
                    <a:pt x="269179" y="0"/>
                  </a:moveTo>
                  <a:lnTo>
                    <a:pt x="307633" y="0"/>
                  </a:lnTo>
                </a:path>
                <a:path w="2784475" h="34925">
                  <a:moveTo>
                    <a:pt x="325848" y="0"/>
                  </a:moveTo>
                  <a:lnTo>
                    <a:pt x="364302" y="0"/>
                  </a:lnTo>
                </a:path>
                <a:path w="2784475" h="34925">
                  <a:moveTo>
                    <a:pt x="383529" y="0"/>
                  </a:moveTo>
                  <a:lnTo>
                    <a:pt x="421983" y="0"/>
                  </a:lnTo>
                </a:path>
                <a:path w="2784475" h="34925">
                  <a:moveTo>
                    <a:pt x="440198" y="0"/>
                  </a:moveTo>
                  <a:lnTo>
                    <a:pt x="461449" y="0"/>
                  </a:lnTo>
                  <a:lnTo>
                    <a:pt x="461449" y="34406"/>
                  </a:lnTo>
                  <a:lnTo>
                    <a:pt x="440198" y="34406"/>
                  </a:lnTo>
                </a:path>
                <a:path w="2784475" h="34925">
                  <a:moveTo>
                    <a:pt x="421983" y="34406"/>
                  </a:moveTo>
                  <a:lnTo>
                    <a:pt x="383529" y="34406"/>
                  </a:lnTo>
                </a:path>
                <a:path w="2784475" h="34925">
                  <a:moveTo>
                    <a:pt x="364302" y="34406"/>
                  </a:moveTo>
                  <a:lnTo>
                    <a:pt x="325848" y="34406"/>
                  </a:lnTo>
                </a:path>
                <a:path w="2784475" h="34925">
                  <a:moveTo>
                    <a:pt x="307633" y="34406"/>
                  </a:moveTo>
                  <a:lnTo>
                    <a:pt x="269179" y="34406"/>
                  </a:lnTo>
                </a:path>
                <a:path w="2784475" h="34925">
                  <a:moveTo>
                    <a:pt x="249951" y="34406"/>
                  </a:moveTo>
                  <a:lnTo>
                    <a:pt x="211497" y="34406"/>
                  </a:lnTo>
                </a:path>
                <a:path w="2784475" h="34925">
                  <a:moveTo>
                    <a:pt x="192270" y="34406"/>
                  </a:moveTo>
                  <a:lnTo>
                    <a:pt x="154828" y="34406"/>
                  </a:lnTo>
                </a:path>
                <a:path w="2784475" h="34925">
                  <a:moveTo>
                    <a:pt x="135601" y="34406"/>
                  </a:moveTo>
                  <a:lnTo>
                    <a:pt x="97147" y="34406"/>
                  </a:lnTo>
                </a:path>
                <a:path w="2784475" h="34925">
                  <a:moveTo>
                    <a:pt x="77920" y="34406"/>
                  </a:moveTo>
                  <a:lnTo>
                    <a:pt x="40478" y="34406"/>
                  </a:lnTo>
                </a:path>
                <a:path w="2784475" h="34925">
                  <a:moveTo>
                    <a:pt x="21250" y="34406"/>
                  </a:move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252458" y="5626112"/>
              <a:ext cx="0" cy="2472690"/>
            </a:xfrm>
            <a:custGeom>
              <a:avLst/>
              <a:gdLst/>
              <a:ahLst/>
              <a:cxnLst/>
              <a:rect l="l" t="t" r="r" b="b"/>
              <a:pathLst>
                <a:path h="2472690">
                  <a:moveTo>
                    <a:pt x="0" y="2472197"/>
                  </a:moveTo>
                  <a:lnTo>
                    <a:pt x="0" y="2472197"/>
                  </a:lnTo>
                </a:path>
                <a:path h="2472690">
                  <a:moveTo>
                    <a:pt x="0" y="2437790"/>
                  </a:moveTo>
                  <a:lnTo>
                    <a:pt x="0" y="2342667"/>
                  </a:lnTo>
                </a:path>
                <a:path h="2472690">
                  <a:moveTo>
                    <a:pt x="0" y="2307249"/>
                  </a:moveTo>
                  <a:lnTo>
                    <a:pt x="0" y="2307249"/>
                  </a:lnTo>
                </a:path>
                <a:path h="2472690">
                  <a:moveTo>
                    <a:pt x="0" y="1977352"/>
                  </a:moveTo>
                  <a:lnTo>
                    <a:pt x="0" y="1977352"/>
                  </a:lnTo>
                </a:path>
                <a:path h="2472690">
                  <a:moveTo>
                    <a:pt x="0" y="1812404"/>
                  </a:moveTo>
                  <a:lnTo>
                    <a:pt x="0" y="1812404"/>
                  </a:lnTo>
                </a:path>
                <a:path h="2472690">
                  <a:moveTo>
                    <a:pt x="0" y="1647456"/>
                  </a:moveTo>
                  <a:lnTo>
                    <a:pt x="0" y="1647456"/>
                  </a:lnTo>
                </a:path>
                <a:path h="2472690">
                  <a:moveTo>
                    <a:pt x="0" y="1153624"/>
                  </a:moveTo>
                  <a:lnTo>
                    <a:pt x="0" y="1153624"/>
                  </a:lnTo>
                </a:path>
                <a:path h="2472690">
                  <a:moveTo>
                    <a:pt x="0" y="988676"/>
                  </a:moveTo>
                  <a:lnTo>
                    <a:pt x="0" y="988676"/>
                  </a:lnTo>
                </a:path>
                <a:path h="2472690">
                  <a:moveTo>
                    <a:pt x="0" y="823728"/>
                  </a:moveTo>
                  <a:lnTo>
                    <a:pt x="0" y="823728"/>
                  </a:lnTo>
                </a:path>
                <a:path h="2472690">
                  <a:moveTo>
                    <a:pt x="0" y="658780"/>
                  </a:moveTo>
                  <a:lnTo>
                    <a:pt x="0" y="658780"/>
                  </a:lnTo>
                </a:path>
                <a:path h="2472690">
                  <a:moveTo>
                    <a:pt x="0" y="164948"/>
                  </a:moveTo>
                  <a:lnTo>
                    <a:pt x="0" y="164948"/>
                  </a:lnTo>
                </a:path>
                <a:path h="247269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270673" y="5283060"/>
              <a:ext cx="0" cy="3077845"/>
            </a:xfrm>
            <a:custGeom>
              <a:avLst/>
              <a:gdLst/>
              <a:ahLst/>
              <a:cxnLst/>
              <a:rect l="l" t="t" r="r" b="b"/>
              <a:pathLst>
                <a:path h="3077845">
                  <a:moveTo>
                    <a:pt x="0" y="0"/>
                  </a:moveTo>
                  <a:lnTo>
                    <a:pt x="0" y="307734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235255" y="8379631"/>
              <a:ext cx="35560" cy="45085"/>
            </a:xfrm>
            <a:custGeom>
              <a:avLst/>
              <a:gdLst/>
              <a:ahLst/>
              <a:cxnLst/>
              <a:rect l="l" t="t" r="r" b="b"/>
              <a:pathLst>
                <a:path w="35559" h="45084">
                  <a:moveTo>
                    <a:pt x="35418" y="0"/>
                  </a:moveTo>
                  <a:lnTo>
                    <a:pt x="35418" y="44525"/>
                  </a:lnTo>
                  <a:lnTo>
                    <a:pt x="0" y="445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235255" y="5346813"/>
              <a:ext cx="0" cy="3013710"/>
            </a:xfrm>
            <a:custGeom>
              <a:avLst/>
              <a:gdLst/>
              <a:ahLst/>
              <a:cxnLst/>
              <a:rect l="l" t="t" r="r" b="b"/>
              <a:pathLst>
                <a:path h="3013709">
                  <a:moveTo>
                    <a:pt x="0" y="0"/>
                  </a:moveTo>
                  <a:lnTo>
                    <a:pt x="0" y="3013591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235255" y="5283060"/>
              <a:ext cx="1931035" cy="3302000"/>
            </a:xfrm>
            <a:custGeom>
              <a:avLst/>
              <a:gdLst/>
              <a:ahLst/>
              <a:cxnLst/>
              <a:rect l="l" t="t" r="r" b="b"/>
              <a:pathLst>
                <a:path w="1931035" h="3302000">
                  <a:moveTo>
                    <a:pt x="0" y="44525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1931035" h="3302000">
                  <a:moveTo>
                    <a:pt x="475617" y="0"/>
                  </a:moveTo>
                  <a:lnTo>
                    <a:pt x="475617" y="34406"/>
                  </a:lnTo>
                  <a:lnTo>
                    <a:pt x="436151" y="34406"/>
                  </a:lnTo>
                </a:path>
                <a:path w="1931035" h="3302000">
                  <a:moveTo>
                    <a:pt x="416923" y="34406"/>
                  </a:moveTo>
                  <a:lnTo>
                    <a:pt x="379481" y="34406"/>
                  </a:lnTo>
                </a:path>
                <a:path w="1931035" h="3302000">
                  <a:moveTo>
                    <a:pt x="360254" y="34406"/>
                  </a:moveTo>
                  <a:lnTo>
                    <a:pt x="321800" y="34406"/>
                  </a:lnTo>
                </a:path>
                <a:path w="1931035" h="3302000">
                  <a:moveTo>
                    <a:pt x="302573" y="34406"/>
                  </a:moveTo>
                  <a:lnTo>
                    <a:pt x="265131" y="34406"/>
                  </a:lnTo>
                </a:path>
                <a:path w="1931035" h="3302000">
                  <a:moveTo>
                    <a:pt x="245904" y="34406"/>
                  </a:moveTo>
                  <a:lnTo>
                    <a:pt x="207450" y="34406"/>
                  </a:lnTo>
                </a:path>
                <a:path w="1931035" h="3302000">
                  <a:moveTo>
                    <a:pt x="188222" y="34406"/>
                  </a:moveTo>
                  <a:lnTo>
                    <a:pt x="150780" y="34406"/>
                  </a:lnTo>
                </a:path>
                <a:path w="1931035" h="3302000">
                  <a:moveTo>
                    <a:pt x="131553" y="34406"/>
                  </a:moveTo>
                  <a:lnTo>
                    <a:pt x="93099" y="34406"/>
                  </a:lnTo>
                </a:path>
                <a:path w="1931035" h="3302000">
                  <a:moveTo>
                    <a:pt x="73872" y="34406"/>
                  </a:moveTo>
                  <a:lnTo>
                    <a:pt x="35418" y="34406"/>
                  </a:lnTo>
                  <a:lnTo>
                    <a:pt x="35418" y="0"/>
                  </a:lnTo>
                  <a:lnTo>
                    <a:pt x="73872" y="0"/>
                  </a:lnTo>
                </a:path>
                <a:path w="1931035" h="3302000">
                  <a:moveTo>
                    <a:pt x="93099" y="0"/>
                  </a:moveTo>
                  <a:lnTo>
                    <a:pt x="131553" y="0"/>
                  </a:lnTo>
                </a:path>
                <a:path w="1931035" h="3302000">
                  <a:moveTo>
                    <a:pt x="150780" y="0"/>
                  </a:moveTo>
                  <a:lnTo>
                    <a:pt x="188222" y="0"/>
                  </a:lnTo>
                </a:path>
                <a:path w="1931035" h="3302000">
                  <a:moveTo>
                    <a:pt x="207450" y="0"/>
                  </a:moveTo>
                  <a:lnTo>
                    <a:pt x="245904" y="0"/>
                  </a:lnTo>
                </a:path>
                <a:path w="1931035" h="3302000">
                  <a:moveTo>
                    <a:pt x="265131" y="0"/>
                  </a:moveTo>
                  <a:lnTo>
                    <a:pt x="302573" y="0"/>
                  </a:lnTo>
                </a:path>
                <a:path w="1931035" h="3302000">
                  <a:moveTo>
                    <a:pt x="321800" y="0"/>
                  </a:moveTo>
                  <a:lnTo>
                    <a:pt x="360254" y="0"/>
                  </a:lnTo>
                </a:path>
                <a:path w="1931035" h="3302000">
                  <a:moveTo>
                    <a:pt x="379481" y="0"/>
                  </a:moveTo>
                  <a:lnTo>
                    <a:pt x="416923" y="0"/>
                  </a:lnTo>
                </a:path>
                <a:path w="1931035" h="3302000">
                  <a:moveTo>
                    <a:pt x="436151" y="0"/>
                  </a:moveTo>
                  <a:lnTo>
                    <a:pt x="475617" y="0"/>
                  </a:lnTo>
                </a:path>
                <a:path w="1931035" h="3302000">
                  <a:moveTo>
                    <a:pt x="1896396" y="3301997"/>
                  </a:moveTo>
                  <a:lnTo>
                    <a:pt x="1896396" y="3276698"/>
                  </a:lnTo>
                </a:path>
                <a:path w="1931035" h="3302000">
                  <a:moveTo>
                    <a:pt x="1896396" y="3258483"/>
                  </a:moveTo>
                  <a:lnTo>
                    <a:pt x="1896396" y="3220029"/>
                  </a:lnTo>
                </a:path>
                <a:path w="1931035" h="3302000">
                  <a:moveTo>
                    <a:pt x="1896396" y="3200802"/>
                  </a:moveTo>
                  <a:lnTo>
                    <a:pt x="1896396" y="3176515"/>
                  </a:lnTo>
                  <a:lnTo>
                    <a:pt x="1930803" y="3176515"/>
                  </a:lnTo>
                  <a:lnTo>
                    <a:pt x="1930803" y="3200802"/>
                  </a:lnTo>
                </a:path>
                <a:path w="1931035" h="3302000">
                  <a:moveTo>
                    <a:pt x="1930803" y="3220029"/>
                  </a:moveTo>
                  <a:lnTo>
                    <a:pt x="1930803" y="3258483"/>
                  </a:lnTo>
                </a:path>
                <a:path w="1931035" h="3302000">
                  <a:moveTo>
                    <a:pt x="1930803" y="3276698"/>
                  </a:moveTo>
                  <a:lnTo>
                    <a:pt x="1930803" y="3301997"/>
                  </a:lnTo>
                  <a:lnTo>
                    <a:pt x="1896396" y="3301997"/>
                  </a:lnTo>
                </a:path>
                <a:path w="1931035" h="3302000">
                  <a:moveTo>
                    <a:pt x="1896396" y="3141097"/>
                  </a:moveTo>
                  <a:lnTo>
                    <a:pt x="1896396" y="3108714"/>
                  </a:lnTo>
                </a:path>
                <a:path w="1931035" h="3302000">
                  <a:moveTo>
                    <a:pt x="1896396" y="3089487"/>
                  </a:moveTo>
                  <a:lnTo>
                    <a:pt x="1896396" y="3051033"/>
                  </a:lnTo>
                </a:path>
                <a:path w="1931035" h="3302000">
                  <a:moveTo>
                    <a:pt x="1896396" y="3031806"/>
                  </a:moveTo>
                  <a:lnTo>
                    <a:pt x="1896396" y="2993352"/>
                  </a:lnTo>
                </a:path>
                <a:path w="1931035" h="3302000">
                  <a:moveTo>
                    <a:pt x="1896396" y="2975137"/>
                  </a:moveTo>
                  <a:lnTo>
                    <a:pt x="1896396" y="2936682"/>
                  </a:lnTo>
                </a:path>
                <a:path w="1931035" h="3302000">
                  <a:moveTo>
                    <a:pt x="1896396" y="2917455"/>
                  </a:moveTo>
                  <a:lnTo>
                    <a:pt x="1896396" y="2879001"/>
                  </a:lnTo>
                </a:path>
                <a:path w="1931035" h="3302000">
                  <a:moveTo>
                    <a:pt x="1896396" y="2859774"/>
                  </a:moveTo>
                  <a:lnTo>
                    <a:pt x="1896396" y="2822332"/>
                  </a:lnTo>
                </a:path>
                <a:path w="1931035" h="3302000">
                  <a:moveTo>
                    <a:pt x="1896396" y="2803105"/>
                  </a:moveTo>
                  <a:lnTo>
                    <a:pt x="1896396" y="2769710"/>
                  </a:lnTo>
                  <a:lnTo>
                    <a:pt x="1930803" y="2769710"/>
                  </a:lnTo>
                  <a:lnTo>
                    <a:pt x="1930803" y="2803105"/>
                  </a:lnTo>
                </a:path>
                <a:path w="1931035" h="3302000">
                  <a:moveTo>
                    <a:pt x="1930803" y="2822332"/>
                  </a:moveTo>
                  <a:lnTo>
                    <a:pt x="1930803" y="2859774"/>
                  </a:lnTo>
                </a:path>
                <a:path w="1931035" h="3302000">
                  <a:moveTo>
                    <a:pt x="1930803" y="2879001"/>
                  </a:moveTo>
                  <a:lnTo>
                    <a:pt x="1930803" y="2917455"/>
                  </a:lnTo>
                </a:path>
                <a:path w="1931035" h="3302000">
                  <a:moveTo>
                    <a:pt x="1930803" y="2936682"/>
                  </a:moveTo>
                  <a:lnTo>
                    <a:pt x="1930803" y="2975137"/>
                  </a:lnTo>
                </a:path>
                <a:path w="1931035" h="3302000">
                  <a:moveTo>
                    <a:pt x="1930803" y="2993352"/>
                  </a:moveTo>
                  <a:lnTo>
                    <a:pt x="1930803" y="3031806"/>
                  </a:lnTo>
                </a:path>
                <a:path w="1931035" h="3302000">
                  <a:moveTo>
                    <a:pt x="1930803" y="3051033"/>
                  </a:moveTo>
                  <a:lnTo>
                    <a:pt x="1930803" y="3089487"/>
                  </a:lnTo>
                </a:path>
                <a:path w="1931035" h="3302000">
                  <a:moveTo>
                    <a:pt x="1930803" y="3108714"/>
                  </a:moveTo>
                  <a:lnTo>
                    <a:pt x="1930803" y="3141097"/>
                  </a:lnTo>
                  <a:lnTo>
                    <a:pt x="1896396" y="31410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3131652" y="7057011"/>
              <a:ext cx="0" cy="961390"/>
            </a:xfrm>
            <a:custGeom>
              <a:avLst/>
              <a:gdLst/>
              <a:ahLst/>
              <a:cxnLst/>
              <a:rect l="l" t="t" r="r" b="b"/>
              <a:pathLst>
                <a:path h="961390">
                  <a:moveTo>
                    <a:pt x="0" y="0"/>
                  </a:moveTo>
                  <a:lnTo>
                    <a:pt x="0" y="961353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3131652" y="6993258"/>
              <a:ext cx="1860550" cy="1025525"/>
            </a:xfrm>
            <a:custGeom>
              <a:avLst/>
              <a:gdLst/>
              <a:ahLst/>
              <a:cxnLst/>
              <a:rect l="l" t="t" r="r" b="b"/>
              <a:pathLst>
                <a:path w="1860550" h="1025525">
                  <a:moveTo>
                    <a:pt x="0" y="44525"/>
                  </a:moveTo>
                  <a:lnTo>
                    <a:pt x="0" y="0"/>
                  </a:lnTo>
                  <a:lnTo>
                    <a:pt x="34406" y="0"/>
                  </a:lnTo>
                  <a:lnTo>
                    <a:pt x="34406" y="44525"/>
                  </a:lnTo>
                </a:path>
                <a:path w="1860550" h="1025525">
                  <a:moveTo>
                    <a:pt x="34406" y="979568"/>
                  </a:moveTo>
                  <a:lnTo>
                    <a:pt x="34406" y="1025106"/>
                  </a:lnTo>
                  <a:lnTo>
                    <a:pt x="0" y="1025106"/>
                  </a:lnTo>
                </a:path>
                <a:path w="1860550" h="1025525">
                  <a:moveTo>
                    <a:pt x="1859966" y="0"/>
                  </a:moveTo>
                  <a:lnTo>
                    <a:pt x="1859966" y="34406"/>
                  </a:lnTo>
                  <a:lnTo>
                    <a:pt x="181544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3230823" y="7027664"/>
              <a:ext cx="1697355" cy="0"/>
            </a:xfrm>
            <a:custGeom>
              <a:avLst/>
              <a:gdLst/>
              <a:ahLst/>
              <a:cxnLst/>
              <a:rect l="l" t="t" r="r" b="b"/>
              <a:pathLst>
                <a:path w="1697354">
                  <a:moveTo>
                    <a:pt x="0" y="0"/>
                  </a:moveTo>
                  <a:lnTo>
                    <a:pt x="1697042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3166058" y="6993258"/>
              <a:ext cx="45720" cy="34925"/>
            </a:xfrm>
            <a:custGeom>
              <a:avLst/>
              <a:gdLst/>
              <a:ahLst/>
              <a:cxnLst/>
              <a:rect l="l" t="t" r="r" b="b"/>
              <a:pathLst>
                <a:path w="45719" h="34925">
                  <a:moveTo>
                    <a:pt x="45537" y="34406"/>
                  </a:moveTo>
                  <a:lnTo>
                    <a:pt x="0" y="34406"/>
                  </a:lnTo>
                  <a:lnTo>
                    <a:pt x="0" y="0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3230823" y="6993258"/>
              <a:ext cx="1697355" cy="0"/>
            </a:xfrm>
            <a:custGeom>
              <a:avLst/>
              <a:gdLst/>
              <a:ahLst/>
              <a:cxnLst/>
              <a:rect l="l" t="t" r="r" b="b"/>
              <a:pathLst>
                <a:path w="1697354">
                  <a:moveTo>
                    <a:pt x="0" y="0"/>
                  </a:moveTo>
                  <a:lnTo>
                    <a:pt x="1697042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4947092" y="6993258"/>
              <a:ext cx="45085" cy="33655"/>
            </a:xfrm>
            <a:custGeom>
              <a:avLst/>
              <a:gdLst/>
              <a:ahLst/>
              <a:cxnLst/>
              <a:rect l="l" t="t" r="r" b="b"/>
              <a:pathLst>
                <a:path w="45085" h="33654">
                  <a:moveTo>
                    <a:pt x="0" y="0"/>
                  </a:moveTo>
                  <a:lnTo>
                    <a:pt x="44525" y="0"/>
                  </a:lnTo>
                  <a:lnTo>
                    <a:pt x="44525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5009833" y="7438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4991618" y="7045879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27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4991618" y="8019376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60" h="33654">
                  <a:moveTo>
                    <a:pt x="0" y="0"/>
                  </a:moveTo>
                  <a:lnTo>
                    <a:pt x="0" y="33394"/>
                  </a:lnTo>
                  <a:lnTo>
                    <a:pt x="35418" y="33394"/>
                  </a:ln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5027037" y="7045879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27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3131652" y="6993258"/>
              <a:ext cx="1895475" cy="1059815"/>
            </a:xfrm>
            <a:custGeom>
              <a:avLst/>
              <a:gdLst/>
              <a:ahLst/>
              <a:cxnLst/>
              <a:rect l="l" t="t" r="r" b="b"/>
              <a:pathLst>
                <a:path w="1895475" h="1059815">
                  <a:moveTo>
                    <a:pt x="1895384" y="33394"/>
                  </a:moveTo>
                  <a:lnTo>
                    <a:pt x="1895384" y="0"/>
                  </a:lnTo>
                  <a:lnTo>
                    <a:pt x="1859966" y="0"/>
                  </a:lnTo>
                </a:path>
                <a:path w="1895475" h="1059815">
                  <a:moveTo>
                    <a:pt x="0" y="1059513"/>
                  </a:moveTo>
                  <a:lnTo>
                    <a:pt x="0" y="1025106"/>
                  </a:lnTo>
                  <a:lnTo>
                    <a:pt x="33394" y="10251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3184273" y="8018365"/>
              <a:ext cx="1755139" cy="0"/>
            </a:xfrm>
            <a:custGeom>
              <a:avLst/>
              <a:gdLst/>
              <a:ahLst/>
              <a:cxnLst/>
              <a:rect l="l" t="t" r="r" b="b"/>
              <a:pathLst>
                <a:path w="1755139">
                  <a:moveTo>
                    <a:pt x="0" y="0"/>
                  </a:moveTo>
                  <a:lnTo>
                    <a:pt x="1754723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4958224" y="8018365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4" h="34925">
                  <a:moveTo>
                    <a:pt x="0" y="0"/>
                  </a:moveTo>
                  <a:lnTo>
                    <a:pt x="33394" y="0"/>
                  </a:lnTo>
                  <a:lnTo>
                    <a:pt x="33394" y="34406"/>
                  </a:ln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3131652" y="8052771"/>
              <a:ext cx="1807845" cy="0"/>
            </a:xfrm>
            <a:custGeom>
              <a:avLst/>
              <a:gdLst/>
              <a:ahLst/>
              <a:cxnLst/>
              <a:rect l="l" t="t" r="r" b="b"/>
              <a:pathLst>
                <a:path w="1807845">
                  <a:moveTo>
                    <a:pt x="0" y="0"/>
                  </a:moveTo>
                  <a:lnTo>
                    <a:pt x="1807345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4546360" y="7438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4529157" y="7075226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09">
                  <a:moveTo>
                    <a:pt x="0" y="0"/>
                  </a:moveTo>
                  <a:lnTo>
                    <a:pt x="0" y="94313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4529157" y="7027664"/>
              <a:ext cx="35560" cy="28575"/>
            </a:xfrm>
            <a:custGeom>
              <a:avLst/>
              <a:gdLst/>
              <a:ahLst/>
              <a:cxnLst/>
              <a:rect l="l" t="t" r="r" b="b"/>
              <a:pathLst>
                <a:path w="35560" h="28575">
                  <a:moveTo>
                    <a:pt x="0" y="28334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4564575" y="7075226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4529157" y="7990030"/>
              <a:ext cx="35560" cy="28575"/>
            </a:xfrm>
            <a:custGeom>
              <a:avLst/>
              <a:gdLst/>
              <a:ahLst/>
              <a:cxnLst/>
              <a:rect l="l" t="t" r="r" b="b"/>
              <a:pathLst>
                <a:path w="35560" h="28575">
                  <a:moveTo>
                    <a:pt x="35418" y="0"/>
                  </a:moveTo>
                  <a:lnTo>
                    <a:pt x="35418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3612329" y="7438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3630544" y="7027664"/>
              <a:ext cx="0" cy="944244"/>
            </a:xfrm>
            <a:custGeom>
              <a:avLst/>
              <a:gdLst/>
              <a:ahLst/>
              <a:cxnLst/>
              <a:rect l="l" t="t" r="r" b="b"/>
              <a:pathLst>
                <a:path h="944245">
                  <a:moveTo>
                    <a:pt x="0" y="0"/>
                  </a:moveTo>
                  <a:lnTo>
                    <a:pt x="0" y="94415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3595125" y="7990030"/>
              <a:ext cx="35560" cy="28575"/>
            </a:xfrm>
            <a:custGeom>
              <a:avLst/>
              <a:gdLst/>
              <a:ahLst/>
              <a:cxnLst/>
              <a:rect l="l" t="t" r="r" b="b"/>
              <a:pathLst>
                <a:path w="35560" h="28575">
                  <a:moveTo>
                    <a:pt x="35418" y="0"/>
                  </a:moveTo>
                  <a:lnTo>
                    <a:pt x="35418" y="28334"/>
                  </a:lnTo>
                  <a:lnTo>
                    <a:pt x="0" y="2833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3595125" y="7075226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3595125" y="7027664"/>
              <a:ext cx="412115" cy="739775"/>
            </a:xfrm>
            <a:custGeom>
              <a:avLst/>
              <a:gdLst/>
              <a:ahLst/>
              <a:cxnLst/>
              <a:rect l="l" t="t" r="r" b="b"/>
              <a:pathLst>
                <a:path w="412114" h="739775">
                  <a:moveTo>
                    <a:pt x="0" y="28334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412114" h="739775">
                  <a:moveTo>
                    <a:pt x="411864" y="711401"/>
                  </a:moveTo>
                  <a:lnTo>
                    <a:pt x="411864" y="739736"/>
                  </a:lnTo>
                  <a:lnTo>
                    <a:pt x="375433" y="739736"/>
                  </a:lnTo>
                </a:path>
                <a:path w="412114" h="739775">
                  <a:moveTo>
                    <a:pt x="357218" y="739736"/>
                  </a:moveTo>
                  <a:lnTo>
                    <a:pt x="318764" y="739736"/>
                  </a:lnTo>
                </a:path>
                <a:path w="412114" h="739775">
                  <a:moveTo>
                    <a:pt x="299537" y="739736"/>
                  </a:moveTo>
                  <a:lnTo>
                    <a:pt x="261083" y="739736"/>
                  </a:lnTo>
                </a:path>
                <a:path w="412114" h="739775">
                  <a:moveTo>
                    <a:pt x="241856" y="739736"/>
                  </a:moveTo>
                  <a:lnTo>
                    <a:pt x="204414" y="739736"/>
                  </a:lnTo>
                </a:path>
                <a:path w="412114" h="739775">
                  <a:moveTo>
                    <a:pt x="185187" y="739736"/>
                  </a:moveTo>
                  <a:lnTo>
                    <a:pt x="146732" y="739736"/>
                  </a:lnTo>
                </a:path>
                <a:path w="412114" h="739775">
                  <a:moveTo>
                    <a:pt x="127505" y="739736"/>
                  </a:moveTo>
                  <a:lnTo>
                    <a:pt x="90063" y="739736"/>
                  </a:lnTo>
                </a:path>
                <a:path w="412114" h="739775">
                  <a:moveTo>
                    <a:pt x="70836" y="739736"/>
                  </a:moveTo>
                  <a:lnTo>
                    <a:pt x="35418" y="739736"/>
                  </a:lnTo>
                  <a:lnTo>
                    <a:pt x="35418" y="711401"/>
                  </a:lnTo>
                  <a:lnTo>
                    <a:pt x="70836" y="711401"/>
                  </a:lnTo>
                </a:path>
                <a:path w="412114" h="739775">
                  <a:moveTo>
                    <a:pt x="90063" y="711401"/>
                  </a:moveTo>
                  <a:lnTo>
                    <a:pt x="127505" y="711401"/>
                  </a:lnTo>
                </a:path>
                <a:path w="412114" h="739775">
                  <a:moveTo>
                    <a:pt x="146732" y="711401"/>
                  </a:moveTo>
                  <a:lnTo>
                    <a:pt x="185187" y="711401"/>
                  </a:lnTo>
                </a:path>
                <a:path w="412114" h="739775">
                  <a:moveTo>
                    <a:pt x="204414" y="711401"/>
                  </a:moveTo>
                  <a:lnTo>
                    <a:pt x="241856" y="711401"/>
                  </a:lnTo>
                </a:path>
                <a:path w="412114" h="739775">
                  <a:moveTo>
                    <a:pt x="261083" y="711401"/>
                  </a:moveTo>
                  <a:lnTo>
                    <a:pt x="299537" y="711401"/>
                  </a:lnTo>
                </a:path>
                <a:path w="412114" h="739775">
                  <a:moveTo>
                    <a:pt x="318764" y="711401"/>
                  </a:moveTo>
                  <a:lnTo>
                    <a:pt x="357218" y="711401"/>
                  </a:lnTo>
                </a:path>
                <a:path w="412114" h="739775">
                  <a:moveTo>
                    <a:pt x="375433" y="711401"/>
                  </a:moveTo>
                  <a:lnTo>
                    <a:pt x="411864" y="711401"/>
                  </a:lnTo>
                </a:path>
                <a:path w="412114" h="739775">
                  <a:moveTo>
                    <a:pt x="35418" y="251975"/>
                  </a:moveTo>
                  <a:lnTo>
                    <a:pt x="35418" y="279298"/>
                  </a:lnTo>
                  <a:lnTo>
                    <a:pt x="70836" y="279298"/>
                  </a:lnTo>
                </a:path>
                <a:path w="412114" h="739775">
                  <a:moveTo>
                    <a:pt x="90063" y="279298"/>
                  </a:moveTo>
                  <a:lnTo>
                    <a:pt x="127505" y="279298"/>
                  </a:lnTo>
                </a:path>
                <a:path w="412114" h="739775">
                  <a:moveTo>
                    <a:pt x="146732" y="279298"/>
                  </a:moveTo>
                  <a:lnTo>
                    <a:pt x="185187" y="279298"/>
                  </a:lnTo>
                </a:path>
                <a:path w="412114" h="739775">
                  <a:moveTo>
                    <a:pt x="204414" y="279298"/>
                  </a:moveTo>
                  <a:lnTo>
                    <a:pt x="241856" y="279298"/>
                  </a:lnTo>
                </a:path>
                <a:path w="412114" h="739775">
                  <a:moveTo>
                    <a:pt x="261083" y="279298"/>
                  </a:moveTo>
                  <a:lnTo>
                    <a:pt x="299537" y="279298"/>
                  </a:lnTo>
                </a:path>
                <a:path w="412114" h="739775">
                  <a:moveTo>
                    <a:pt x="318764" y="279298"/>
                  </a:moveTo>
                  <a:lnTo>
                    <a:pt x="357218" y="279298"/>
                  </a:lnTo>
                </a:path>
                <a:path w="412114" h="739775">
                  <a:moveTo>
                    <a:pt x="375433" y="279298"/>
                  </a:moveTo>
                  <a:lnTo>
                    <a:pt x="411864" y="279298"/>
                  </a:lnTo>
                  <a:lnTo>
                    <a:pt x="411864" y="251975"/>
                  </a:lnTo>
                  <a:lnTo>
                    <a:pt x="375433" y="251975"/>
                  </a:lnTo>
                </a:path>
                <a:path w="412114" h="739775">
                  <a:moveTo>
                    <a:pt x="357218" y="251975"/>
                  </a:moveTo>
                  <a:lnTo>
                    <a:pt x="318764" y="251975"/>
                  </a:lnTo>
                </a:path>
                <a:path w="412114" h="739775">
                  <a:moveTo>
                    <a:pt x="299537" y="251975"/>
                  </a:moveTo>
                  <a:lnTo>
                    <a:pt x="261083" y="251975"/>
                  </a:lnTo>
                </a:path>
                <a:path w="412114" h="739775">
                  <a:moveTo>
                    <a:pt x="241856" y="251975"/>
                  </a:moveTo>
                  <a:lnTo>
                    <a:pt x="204414" y="251975"/>
                  </a:lnTo>
                </a:path>
                <a:path w="412114" h="739775">
                  <a:moveTo>
                    <a:pt x="185187" y="251975"/>
                  </a:moveTo>
                  <a:lnTo>
                    <a:pt x="146732" y="251975"/>
                  </a:lnTo>
                </a:path>
                <a:path w="412114" h="739775">
                  <a:moveTo>
                    <a:pt x="127505" y="251975"/>
                  </a:moveTo>
                  <a:lnTo>
                    <a:pt x="90063" y="251975"/>
                  </a:lnTo>
                </a:path>
                <a:path w="412114" h="739775">
                  <a:moveTo>
                    <a:pt x="70836" y="251975"/>
                  </a:moveTo>
                  <a:lnTo>
                    <a:pt x="35418" y="25197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4079850" y="7438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4034312" y="7027664"/>
              <a:ext cx="0" cy="944244"/>
            </a:xfrm>
            <a:custGeom>
              <a:avLst/>
              <a:gdLst/>
              <a:ahLst/>
              <a:cxnLst/>
              <a:rect l="l" t="t" r="r" b="b"/>
              <a:pathLst>
                <a:path h="944245">
                  <a:moveTo>
                    <a:pt x="0" y="0"/>
                  </a:moveTo>
                  <a:lnTo>
                    <a:pt x="0" y="94415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4006990" y="7990030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39" h="28575">
                  <a:moveTo>
                    <a:pt x="27322" y="0"/>
                  </a:moveTo>
                  <a:lnTo>
                    <a:pt x="27322" y="28334"/>
                  </a:lnTo>
                  <a:lnTo>
                    <a:pt x="0" y="2833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4006990" y="7075226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270673" y="7027664"/>
              <a:ext cx="2764155" cy="1557655"/>
            </a:xfrm>
            <a:custGeom>
              <a:avLst/>
              <a:gdLst/>
              <a:ahLst/>
              <a:cxnLst/>
              <a:rect l="l" t="t" r="r" b="b"/>
              <a:pathLst>
                <a:path w="2764154" h="1557654">
                  <a:moveTo>
                    <a:pt x="2736316" y="28334"/>
                  </a:moveTo>
                  <a:lnTo>
                    <a:pt x="2736316" y="0"/>
                  </a:lnTo>
                  <a:lnTo>
                    <a:pt x="2763639" y="0"/>
                  </a:lnTo>
                </a:path>
                <a:path w="2764154" h="1557654">
                  <a:moveTo>
                    <a:pt x="2763639" y="1025106"/>
                  </a:moveTo>
                  <a:lnTo>
                    <a:pt x="2763639" y="1052429"/>
                  </a:lnTo>
                </a:path>
                <a:path w="2764154" h="1557654">
                  <a:moveTo>
                    <a:pt x="2763639" y="1071656"/>
                  </a:moveTo>
                  <a:lnTo>
                    <a:pt x="2763639" y="1110110"/>
                  </a:lnTo>
                </a:path>
                <a:path w="2764154" h="1557654">
                  <a:moveTo>
                    <a:pt x="2763639" y="1129337"/>
                  </a:moveTo>
                  <a:lnTo>
                    <a:pt x="2763639" y="1166779"/>
                  </a:lnTo>
                </a:path>
                <a:path w="2764154" h="1557654">
                  <a:moveTo>
                    <a:pt x="2763639" y="1186007"/>
                  </a:moveTo>
                  <a:lnTo>
                    <a:pt x="2763639" y="1224461"/>
                  </a:lnTo>
                </a:path>
                <a:path w="2764154" h="1557654">
                  <a:moveTo>
                    <a:pt x="2763639" y="1243688"/>
                  </a:moveTo>
                  <a:lnTo>
                    <a:pt x="2763639" y="1282142"/>
                  </a:lnTo>
                </a:path>
                <a:path w="2764154" h="1557654">
                  <a:moveTo>
                    <a:pt x="2763639" y="1300357"/>
                  </a:moveTo>
                  <a:lnTo>
                    <a:pt x="2763639" y="1338811"/>
                  </a:lnTo>
                </a:path>
                <a:path w="2764154" h="1557654">
                  <a:moveTo>
                    <a:pt x="2763639" y="1358038"/>
                  </a:moveTo>
                  <a:lnTo>
                    <a:pt x="2763639" y="1396492"/>
                  </a:lnTo>
                </a:path>
                <a:path w="2764154" h="1557654">
                  <a:moveTo>
                    <a:pt x="2763639" y="1415719"/>
                  </a:moveTo>
                  <a:lnTo>
                    <a:pt x="2763639" y="1453162"/>
                  </a:lnTo>
                </a:path>
                <a:path w="2764154" h="1557654">
                  <a:moveTo>
                    <a:pt x="2763639" y="1472389"/>
                  </a:moveTo>
                  <a:lnTo>
                    <a:pt x="2763639" y="1510843"/>
                  </a:lnTo>
                </a:path>
                <a:path w="2764154" h="1557654">
                  <a:moveTo>
                    <a:pt x="2763639" y="1530070"/>
                  </a:moveTo>
                  <a:lnTo>
                    <a:pt x="2763639" y="1557393"/>
                  </a:lnTo>
                  <a:lnTo>
                    <a:pt x="2736316" y="1557393"/>
                  </a:lnTo>
                  <a:lnTo>
                    <a:pt x="2736316" y="1530070"/>
                  </a:lnTo>
                </a:path>
                <a:path w="2764154" h="1557654">
                  <a:moveTo>
                    <a:pt x="2736316" y="1510843"/>
                  </a:moveTo>
                  <a:lnTo>
                    <a:pt x="2736316" y="1472389"/>
                  </a:lnTo>
                </a:path>
                <a:path w="2764154" h="1557654">
                  <a:moveTo>
                    <a:pt x="2736316" y="1453162"/>
                  </a:moveTo>
                  <a:lnTo>
                    <a:pt x="2736316" y="1415719"/>
                  </a:lnTo>
                </a:path>
                <a:path w="2764154" h="1557654">
                  <a:moveTo>
                    <a:pt x="2736316" y="1396492"/>
                  </a:moveTo>
                  <a:lnTo>
                    <a:pt x="2736316" y="1358038"/>
                  </a:lnTo>
                </a:path>
                <a:path w="2764154" h="1557654">
                  <a:moveTo>
                    <a:pt x="2736316" y="1338811"/>
                  </a:moveTo>
                  <a:lnTo>
                    <a:pt x="2736316" y="1300357"/>
                  </a:lnTo>
                </a:path>
                <a:path w="2764154" h="1557654">
                  <a:moveTo>
                    <a:pt x="2736316" y="1282142"/>
                  </a:moveTo>
                  <a:lnTo>
                    <a:pt x="2736316" y="1243688"/>
                  </a:lnTo>
                </a:path>
                <a:path w="2764154" h="1557654">
                  <a:moveTo>
                    <a:pt x="2736316" y="1224461"/>
                  </a:moveTo>
                  <a:lnTo>
                    <a:pt x="2736316" y="1186007"/>
                  </a:lnTo>
                </a:path>
                <a:path w="2764154" h="1557654">
                  <a:moveTo>
                    <a:pt x="2736316" y="1166779"/>
                  </a:moveTo>
                  <a:lnTo>
                    <a:pt x="2736316" y="1129337"/>
                  </a:lnTo>
                </a:path>
                <a:path w="2764154" h="1557654">
                  <a:moveTo>
                    <a:pt x="2736316" y="1110110"/>
                  </a:moveTo>
                  <a:lnTo>
                    <a:pt x="2736316" y="1071656"/>
                  </a:lnTo>
                </a:path>
                <a:path w="2764154" h="1557654">
                  <a:moveTo>
                    <a:pt x="2736316" y="1052429"/>
                  </a:moveTo>
                  <a:lnTo>
                    <a:pt x="2736316" y="1025106"/>
                  </a:lnTo>
                  <a:lnTo>
                    <a:pt x="2763639" y="1025106"/>
                  </a:lnTo>
                </a:path>
                <a:path w="2764154" h="1557654">
                  <a:moveTo>
                    <a:pt x="0" y="944150"/>
                  </a:moveTo>
                  <a:lnTo>
                    <a:pt x="0" y="909744"/>
                  </a:lnTo>
                  <a:lnTo>
                    <a:pt x="33394" y="9097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574259" y="7933361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130541"/>
                  </a:moveTo>
                  <a:lnTo>
                    <a:pt x="0" y="3541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323295" y="7937408"/>
              <a:ext cx="1755139" cy="0"/>
            </a:xfrm>
            <a:custGeom>
              <a:avLst/>
              <a:gdLst/>
              <a:ahLst/>
              <a:cxnLst/>
              <a:rect l="l" t="t" r="r" b="b"/>
              <a:pathLst>
                <a:path w="1755139">
                  <a:moveTo>
                    <a:pt x="0" y="0"/>
                  </a:moveTo>
                  <a:lnTo>
                    <a:pt x="1754723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3097245" y="79374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0"/>
                  </a:lnTo>
                  <a:lnTo>
                    <a:pt x="34406" y="34406"/>
                  </a:ln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270673" y="5317466"/>
              <a:ext cx="5338445" cy="2654935"/>
            </a:xfrm>
            <a:custGeom>
              <a:avLst/>
              <a:gdLst/>
              <a:ahLst/>
              <a:cxnLst/>
              <a:rect l="l" t="t" r="r" b="b"/>
              <a:pathLst>
                <a:path w="5338445" h="2654934">
                  <a:moveTo>
                    <a:pt x="0" y="2654348"/>
                  </a:moveTo>
                  <a:lnTo>
                    <a:pt x="1807345" y="2654348"/>
                  </a:lnTo>
                </a:path>
                <a:path w="5338445" h="2654934">
                  <a:moveTo>
                    <a:pt x="5338043" y="0"/>
                  </a:moveTo>
                  <a:lnTo>
                    <a:pt x="5338043" y="157459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6574310" y="6911290"/>
              <a:ext cx="34925" cy="29845"/>
            </a:xfrm>
            <a:custGeom>
              <a:avLst/>
              <a:gdLst/>
              <a:ahLst/>
              <a:cxnLst/>
              <a:rect l="l" t="t" r="r" b="b"/>
              <a:pathLst>
                <a:path w="34925" h="29845">
                  <a:moveTo>
                    <a:pt x="34406" y="0"/>
                  </a:moveTo>
                  <a:lnTo>
                    <a:pt x="34406" y="29346"/>
                  </a:lnTo>
                  <a:lnTo>
                    <a:pt x="0" y="2934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6574310" y="5366040"/>
              <a:ext cx="0" cy="1526540"/>
            </a:xfrm>
            <a:custGeom>
              <a:avLst/>
              <a:gdLst/>
              <a:ahLst/>
              <a:cxnLst/>
              <a:rect l="l" t="t" r="r" b="b"/>
              <a:pathLst>
                <a:path h="1526540">
                  <a:moveTo>
                    <a:pt x="0" y="0"/>
                  </a:moveTo>
                  <a:lnTo>
                    <a:pt x="0" y="152602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6376980" y="5317466"/>
              <a:ext cx="257175" cy="1657985"/>
            </a:xfrm>
            <a:custGeom>
              <a:avLst/>
              <a:gdLst/>
              <a:ahLst/>
              <a:cxnLst/>
              <a:rect l="l" t="t" r="r" b="b"/>
              <a:pathLst>
                <a:path w="257175" h="1657984">
                  <a:moveTo>
                    <a:pt x="197330" y="29346"/>
                  </a:moveTo>
                  <a:lnTo>
                    <a:pt x="197330" y="0"/>
                  </a:lnTo>
                  <a:lnTo>
                    <a:pt x="231736" y="0"/>
                  </a:lnTo>
                </a:path>
                <a:path w="257175" h="1657984">
                  <a:moveTo>
                    <a:pt x="197330" y="1623169"/>
                  </a:moveTo>
                  <a:lnTo>
                    <a:pt x="197330" y="1657576"/>
                  </a:lnTo>
                  <a:lnTo>
                    <a:pt x="217569" y="1657576"/>
                  </a:lnTo>
                </a:path>
                <a:path w="257175" h="1657984">
                  <a:moveTo>
                    <a:pt x="236796" y="1657576"/>
                  </a:moveTo>
                  <a:lnTo>
                    <a:pt x="257035" y="1657576"/>
                  </a:lnTo>
                  <a:lnTo>
                    <a:pt x="257035" y="1623169"/>
                  </a:lnTo>
                  <a:lnTo>
                    <a:pt x="236796" y="1623169"/>
                  </a:lnTo>
                </a:path>
                <a:path w="257175" h="1657984">
                  <a:moveTo>
                    <a:pt x="217569" y="1623169"/>
                  </a:moveTo>
                  <a:lnTo>
                    <a:pt x="197330" y="1623169"/>
                  </a:lnTo>
                </a:path>
                <a:path w="257175" h="1657984">
                  <a:moveTo>
                    <a:pt x="0" y="1657576"/>
                  </a:moveTo>
                  <a:lnTo>
                    <a:pt x="0" y="16110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6376980" y="5383243"/>
              <a:ext cx="0" cy="1526540"/>
            </a:xfrm>
            <a:custGeom>
              <a:avLst/>
              <a:gdLst/>
              <a:ahLst/>
              <a:cxnLst/>
              <a:rect l="l" t="t" r="r" b="b"/>
              <a:pathLst>
                <a:path h="1526540">
                  <a:moveTo>
                    <a:pt x="0" y="0"/>
                  </a:moveTo>
                  <a:lnTo>
                    <a:pt x="0" y="152602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6348645" y="5317466"/>
              <a:ext cx="28575" cy="46990"/>
            </a:xfrm>
            <a:custGeom>
              <a:avLst/>
              <a:gdLst/>
              <a:ahLst/>
              <a:cxnLst/>
              <a:rect l="l" t="t" r="r" b="b"/>
              <a:pathLst>
                <a:path w="28575" h="46989">
                  <a:moveTo>
                    <a:pt x="28334" y="46549"/>
                  </a:moveTo>
                  <a:lnTo>
                    <a:pt x="28334" y="0"/>
                  </a:lnTo>
                  <a:lnTo>
                    <a:pt x="0" y="0"/>
                  </a:lnTo>
                  <a:lnTo>
                    <a:pt x="0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6348645" y="5383243"/>
              <a:ext cx="0" cy="1526540"/>
            </a:xfrm>
            <a:custGeom>
              <a:avLst/>
              <a:gdLst/>
              <a:ahLst/>
              <a:cxnLst/>
              <a:rect l="l" t="t" r="r" b="b"/>
              <a:pathLst>
                <a:path h="1526540">
                  <a:moveTo>
                    <a:pt x="0" y="0"/>
                  </a:moveTo>
                  <a:lnTo>
                    <a:pt x="0" y="152602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4377364" y="6665386"/>
              <a:ext cx="2197100" cy="1920239"/>
            </a:xfrm>
            <a:custGeom>
              <a:avLst/>
              <a:gdLst/>
              <a:ahLst/>
              <a:cxnLst/>
              <a:rect l="l" t="t" r="r" b="b"/>
              <a:pathLst>
                <a:path w="2197100" h="1920240">
                  <a:moveTo>
                    <a:pt x="1971281" y="263107"/>
                  </a:moveTo>
                  <a:lnTo>
                    <a:pt x="1971281" y="309657"/>
                  </a:lnTo>
                  <a:lnTo>
                    <a:pt x="1999615" y="309657"/>
                  </a:lnTo>
                </a:path>
                <a:path w="2197100" h="1920240">
                  <a:moveTo>
                    <a:pt x="2196946" y="0"/>
                  </a:moveTo>
                  <a:lnTo>
                    <a:pt x="2196946" y="28334"/>
                  </a:lnTo>
                  <a:lnTo>
                    <a:pt x="2164563" y="28334"/>
                  </a:lnTo>
                </a:path>
                <a:path w="2197100" h="1920240">
                  <a:moveTo>
                    <a:pt x="2146348" y="28334"/>
                  </a:moveTo>
                  <a:lnTo>
                    <a:pt x="2107894" y="28334"/>
                  </a:lnTo>
                </a:path>
                <a:path w="2197100" h="1920240">
                  <a:moveTo>
                    <a:pt x="2088667" y="28334"/>
                  </a:moveTo>
                  <a:lnTo>
                    <a:pt x="2050213" y="28334"/>
                  </a:lnTo>
                </a:path>
                <a:path w="2197100" h="1920240">
                  <a:moveTo>
                    <a:pt x="2030986" y="28334"/>
                  </a:moveTo>
                  <a:lnTo>
                    <a:pt x="1999615" y="28334"/>
                  </a:lnTo>
                  <a:lnTo>
                    <a:pt x="1999615" y="0"/>
                  </a:lnTo>
                  <a:lnTo>
                    <a:pt x="2030986" y="0"/>
                  </a:lnTo>
                </a:path>
                <a:path w="2197100" h="1920240">
                  <a:moveTo>
                    <a:pt x="2050213" y="0"/>
                  </a:moveTo>
                  <a:lnTo>
                    <a:pt x="2088667" y="0"/>
                  </a:lnTo>
                </a:path>
                <a:path w="2197100" h="1920240">
                  <a:moveTo>
                    <a:pt x="2107894" y="0"/>
                  </a:moveTo>
                  <a:lnTo>
                    <a:pt x="2146348" y="0"/>
                  </a:lnTo>
                </a:path>
                <a:path w="2197100" h="1920240">
                  <a:moveTo>
                    <a:pt x="2164563" y="0"/>
                  </a:moveTo>
                  <a:lnTo>
                    <a:pt x="2196946" y="0"/>
                  </a:lnTo>
                </a:path>
                <a:path w="2197100" h="1920240">
                  <a:moveTo>
                    <a:pt x="2196946" y="282334"/>
                  </a:moveTo>
                  <a:lnTo>
                    <a:pt x="2196946" y="309657"/>
                  </a:lnTo>
                  <a:lnTo>
                    <a:pt x="2164563" y="309657"/>
                  </a:lnTo>
                </a:path>
                <a:path w="2197100" h="1920240">
                  <a:moveTo>
                    <a:pt x="2146348" y="309657"/>
                  </a:moveTo>
                  <a:lnTo>
                    <a:pt x="2107894" y="309657"/>
                  </a:lnTo>
                </a:path>
                <a:path w="2197100" h="1920240">
                  <a:moveTo>
                    <a:pt x="2088667" y="309657"/>
                  </a:moveTo>
                  <a:lnTo>
                    <a:pt x="2050213" y="309657"/>
                  </a:lnTo>
                </a:path>
                <a:path w="2197100" h="1920240">
                  <a:moveTo>
                    <a:pt x="2030986" y="309657"/>
                  </a:moveTo>
                  <a:lnTo>
                    <a:pt x="1999615" y="309657"/>
                  </a:lnTo>
                  <a:lnTo>
                    <a:pt x="1999615" y="282334"/>
                  </a:lnTo>
                  <a:lnTo>
                    <a:pt x="2030986" y="282334"/>
                  </a:lnTo>
                </a:path>
                <a:path w="2197100" h="1920240">
                  <a:moveTo>
                    <a:pt x="2050213" y="282334"/>
                  </a:moveTo>
                  <a:lnTo>
                    <a:pt x="2088667" y="282334"/>
                  </a:lnTo>
                </a:path>
                <a:path w="2197100" h="1920240">
                  <a:moveTo>
                    <a:pt x="2107894" y="282334"/>
                  </a:moveTo>
                  <a:lnTo>
                    <a:pt x="2146348" y="282334"/>
                  </a:lnTo>
                </a:path>
                <a:path w="2197100" h="1920240">
                  <a:moveTo>
                    <a:pt x="2164563" y="282334"/>
                  </a:moveTo>
                  <a:lnTo>
                    <a:pt x="2196946" y="282334"/>
                  </a:lnTo>
                </a:path>
                <a:path w="2197100" h="1920240">
                  <a:moveTo>
                    <a:pt x="632469" y="1811392"/>
                  </a:moveTo>
                  <a:lnTo>
                    <a:pt x="632469" y="1855918"/>
                  </a:lnTo>
                </a:path>
                <a:path w="2197100" h="1920240">
                  <a:moveTo>
                    <a:pt x="632469" y="1875145"/>
                  </a:moveTo>
                  <a:lnTo>
                    <a:pt x="632469" y="1919671"/>
                  </a:lnTo>
                  <a:lnTo>
                    <a:pt x="649672" y="1919671"/>
                  </a:lnTo>
                  <a:lnTo>
                    <a:pt x="649672" y="1875145"/>
                  </a:lnTo>
                </a:path>
                <a:path w="2197100" h="1920240">
                  <a:moveTo>
                    <a:pt x="649672" y="1855918"/>
                  </a:moveTo>
                  <a:lnTo>
                    <a:pt x="649672" y="1811392"/>
                  </a:lnTo>
                  <a:lnTo>
                    <a:pt x="632469" y="1811392"/>
                  </a:lnTo>
                </a:path>
                <a:path w="2197100" h="1920240">
                  <a:moveTo>
                    <a:pt x="16191" y="1559417"/>
                  </a:moveTo>
                  <a:lnTo>
                    <a:pt x="16191" y="1542213"/>
                  </a:lnTo>
                  <a:lnTo>
                    <a:pt x="48573" y="1542213"/>
                  </a:lnTo>
                </a:path>
                <a:path w="2197100" h="1920240">
                  <a:moveTo>
                    <a:pt x="67800" y="1542213"/>
                  </a:moveTo>
                  <a:lnTo>
                    <a:pt x="105242" y="1542213"/>
                  </a:lnTo>
                </a:path>
                <a:path w="2197100" h="1920240">
                  <a:moveTo>
                    <a:pt x="124470" y="1542213"/>
                  </a:moveTo>
                  <a:lnTo>
                    <a:pt x="162924" y="1542213"/>
                  </a:lnTo>
                </a:path>
                <a:path w="2197100" h="1920240">
                  <a:moveTo>
                    <a:pt x="182151" y="1542213"/>
                  </a:moveTo>
                  <a:lnTo>
                    <a:pt x="219593" y="1542213"/>
                  </a:lnTo>
                </a:path>
                <a:path w="2197100" h="1920240">
                  <a:moveTo>
                    <a:pt x="238820" y="1542213"/>
                  </a:moveTo>
                  <a:lnTo>
                    <a:pt x="277274" y="1542213"/>
                  </a:lnTo>
                </a:path>
                <a:path w="2197100" h="1920240">
                  <a:moveTo>
                    <a:pt x="296501" y="1542213"/>
                  </a:moveTo>
                  <a:lnTo>
                    <a:pt x="334955" y="1542213"/>
                  </a:lnTo>
                </a:path>
                <a:path w="2197100" h="1920240">
                  <a:moveTo>
                    <a:pt x="353171" y="1542213"/>
                  </a:moveTo>
                  <a:lnTo>
                    <a:pt x="391625" y="1542213"/>
                  </a:lnTo>
                </a:path>
                <a:path w="2197100" h="1920240">
                  <a:moveTo>
                    <a:pt x="410852" y="1542213"/>
                  </a:moveTo>
                  <a:lnTo>
                    <a:pt x="449306" y="1542213"/>
                  </a:lnTo>
                </a:path>
                <a:path w="2197100" h="1920240">
                  <a:moveTo>
                    <a:pt x="468533" y="1542213"/>
                  </a:moveTo>
                  <a:lnTo>
                    <a:pt x="505975" y="1542213"/>
                  </a:lnTo>
                </a:path>
                <a:path w="2197100" h="1920240">
                  <a:moveTo>
                    <a:pt x="525202" y="1542213"/>
                  </a:moveTo>
                  <a:lnTo>
                    <a:pt x="563656" y="1542213"/>
                  </a:lnTo>
                </a:path>
                <a:path w="2197100" h="1920240">
                  <a:moveTo>
                    <a:pt x="582883" y="1542213"/>
                  </a:moveTo>
                  <a:lnTo>
                    <a:pt x="614254" y="1542213"/>
                  </a:lnTo>
                  <a:lnTo>
                    <a:pt x="614254" y="1559417"/>
                  </a:lnTo>
                  <a:lnTo>
                    <a:pt x="582883" y="1559417"/>
                  </a:lnTo>
                </a:path>
                <a:path w="2197100" h="1920240">
                  <a:moveTo>
                    <a:pt x="563656" y="1559417"/>
                  </a:moveTo>
                  <a:lnTo>
                    <a:pt x="525202" y="1559417"/>
                  </a:lnTo>
                </a:path>
                <a:path w="2197100" h="1920240">
                  <a:moveTo>
                    <a:pt x="505975" y="1559417"/>
                  </a:moveTo>
                  <a:lnTo>
                    <a:pt x="468533" y="1559417"/>
                  </a:lnTo>
                </a:path>
                <a:path w="2197100" h="1920240">
                  <a:moveTo>
                    <a:pt x="449306" y="1559417"/>
                  </a:moveTo>
                  <a:lnTo>
                    <a:pt x="410852" y="1559417"/>
                  </a:lnTo>
                </a:path>
                <a:path w="2197100" h="1920240">
                  <a:moveTo>
                    <a:pt x="391625" y="1559417"/>
                  </a:moveTo>
                  <a:lnTo>
                    <a:pt x="353171" y="1559417"/>
                  </a:lnTo>
                </a:path>
                <a:path w="2197100" h="1920240">
                  <a:moveTo>
                    <a:pt x="334955" y="1559417"/>
                  </a:moveTo>
                  <a:lnTo>
                    <a:pt x="296501" y="1559417"/>
                  </a:lnTo>
                </a:path>
                <a:path w="2197100" h="1920240">
                  <a:moveTo>
                    <a:pt x="277274" y="1559417"/>
                  </a:moveTo>
                  <a:lnTo>
                    <a:pt x="238820" y="1559417"/>
                  </a:lnTo>
                </a:path>
                <a:path w="2197100" h="1920240">
                  <a:moveTo>
                    <a:pt x="219593" y="1559417"/>
                  </a:moveTo>
                  <a:lnTo>
                    <a:pt x="182151" y="1559417"/>
                  </a:lnTo>
                </a:path>
                <a:path w="2197100" h="1920240">
                  <a:moveTo>
                    <a:pt x="162924" y="1559417"/>
                  </a:moveTo>
                  <a:lnTo>
                    <a:pt x="124470" y="1559417"/>
                  </a:lnTo>
                </a:path>
                <a:path w="2197100" h="1920240">
                  <a:moveTo>
                    <a:pt x="105242" y="1559417"/>
                  </a:moveTo>
                  <a:lnTo>
                    <a:pt x="67800" y="1559417"/>
                  </a:lnTo>
                </a:path>
                <a:path w="2197100" h="1920240">
                  <a:moveTo>
                    <a:pt x="48573" y="1559417"/>
                  </a:moveTo>
                  <a:lnTo>
                    <a:pt x="16191" y="1559417"/>
                  </a:lnTo>
                </a:path>
                <a:path w="2197100" h="1920240">
                  <a:moveTo>
                    <a:pt x="0" y="1387385"/>
                  </a:moveTo>
                  <a:lnTo>
                    <a:pt x="0" y="1414708"/>
                  </a:lnTo>
                </a:path>
                <a:path w="2197100" h="1920240">
                  <a:moveTo>
                    <a:pt x="0" y="1433935"/>
                  </a:moveTo>
                  <a:lnTo>
                    <a:pt x="0" y="1472389"/>
                  </a:lnTo>
                </a:path>
                <a:path w="2197100" h="1920240">
                  <a:moveTo>
                    <a:pt x="0" y="1491616"/>
                  </a:moveTo>
                  <a:lnTo>
                    <a:pt x="0" y="1529058"/>
                  </a:lnTo>
                </a:path>
                <a:path w="2197100" h="1920240">
                  <a:moveTo>
                    <a:pt x="0" y="1548285"/>
                  </a:moveTo>
                  <a:lnTo>
                    <a:pt x="0" y="1586739"/>
                  </a:lnTo>
                </a:path>
                <a:path w="2197100" h="1920240">
                  <a:moveTo>
                    <a:pt x="0" y="1605966"/>
                  </a:moveTo>
                  <a:lnTo>
                    <a:pt x="0" y="1644420"/>
                  </a:lnTo>
                </a:path>
                <a:path w="2197100" h="1920240">
                  <a:moveTo>
                    <a:pt x="0" y="1662636"/>
                  </a:moveTo>
                  <a:lnTo>
                    <a:pt x="0" y="1701090"/>
                  </a:lnTo>
                </a:path>
                <a:path w="2197100" h="1920240">
                  <a:moveTo>
                    <a:pt x="0" y="1720317"/>
                  </a:moveTo>
                  <a:lnTo>
                    <a:pt x="0" y="1758771"/>
                  </a:lnTo>
                </a:path>
                <a:path w="2197100" h="1920240">
                  <a:moveTo>
                    <a:pt x="0" y="1777998"/>
                  </a:moveTo>
                  <a:lnTo>
                    <a:pt x="0" y="1815440"/>
                  </a:lnTo>
                </a:path>
                <a:path w="2197100" h="1920240">
                  <a:moveTo>
                    <a:pt x="0" y="1834667"/>
                  </a:moveTo>
                  <a:lnTo>
                    <a:pt x="0" y="1873121"/>
                  </a:lnTo>
                </a:path>
                <a:path w="2197100" h="1920240">
                  <a:moveTo>
                    <a:pt x="0" y="1892349"/>
                  </a:moveTo>
                  <a:lnTo>
                    <a:pt x="0" y="1919671"/>
                  </a:lnTo>
                  <a:lnTo>
                    <a:pt x="16191" y="1919671"/>
                  </a:lnTo>
                  <a:lnTo>
                    <a:pt x="16191" y="1892349"/>
                  </a:lnTo>
                </a:path>
                <a:path w="2197100" h="1920240">
                  <a:moveTo>
                    <a:pt x="16191" y="1873121"/>
                  </a:moveTo>
                  <a:lnTo>
                    <a:pt x="16191" y="1834667"/>
                  </a:lnTo>
                </a:path>
                <a:path w="2197100" h="1920240">
                  <a:moveTo>
                    <a:pt x="16191" y="1815440"/>
                  </a:moveTo>
                  <a:lnTo>
                    <a:pt x="16191" y="1777998"/>
                  </a:lnTo>
                </a:path>
                <a:path w="2197100" h="1920240">
                  <a:moveTo>
                    <a:pt x="16191" y="1758771"/>
                  </a:moveTo>
                  <a:lnTo>
                    <a:pt x="16191" y="1720317"/>
                  </a:lnTo>
                </a:path>
                <a:path w="2197100" h="1920240">
                  <a:moveTo>
                    <a:pt x="16191" y="1701090"/>
                  </a:moveTo>
                  <a:lnTo>
                    <a:pt x="16191" y="1662636"/>
                  </a:lnTo>
                </a:path>
                <a:path w="2197100" h="1920240">
                  <a:moveTo>
                    <a:pt x="16191" y="1644420"/>
                  </a:moveTo>
                  <a:lnTo>
                    <a:pt x="16191" y="1605966"/>
                  </a:lnTo>
                </a:path>
                <a:path w="2197100" h="1920240">
                  <a:moveTo>
                    <a:pt x="16191" y="1586739"/>
                  </a:moveTo>
                  <a:lnTo>
                    <a:pt x="16191" y="1548285"/>
                  </a:lnTo>
                </a:path>
                <a:path w="2197100" h="1920240">
                  <a:moveTo>
                    <a:pt x="16191" y="1529058"/>
                  </a:moveTo>
                  <a:lnTo>
                    <a:pt x="16191" y="1491616"/>
                  </a:lnTo>
                </a:path>
                <a:path w="2197100" h="1920240">
                  <a:moveTo>
                    <a:pt x="16191" y="1472389"/>
                  </a:moveTo>
                  <a:lnTo>
                    <a:pt x="16191" y="1433935"/>
                  </a:lnTo>
                </a:path>
                <a:path w="2197100" h="1920240">
                  <a:moveTo>
                    <a:pt x="16191" y="1414708"/>
                  </a:moveTo>
                  <a:lnTo>
                    <a:pt x="16191" y="1387385"/>
                  </a:lnTo>
                  <a:lnTo>
                    <a:pt x="0" y="1387385"/>
                  </a:lnTo>
                </a:path>
                <a:path w="2197100" h="1920240">
                  <a:moveTo>
                    <a:pt x="315728" y="1559417"/>
                  </a:moveTo>
                  <a:lnTo>
                    <a:pt x="315728" y="1586739"/>
                  </a:lnTo>
                </a:path>
                <a:path w="2197100" h="1920240">
                  <a:moveTo>
                    <a:pt x="315728" y="1605966"/>
                  </a:moveTo>
                  <a:lnTo>
                    <a:pt x="315728" y="1643409"/>
                  </a:lnTo>
                </a:path>
                <a:path w="2197100" h="1920240">
                  <a:moveTo>
                    <a:pt x="315728" y="1662636"/>
                  </a:moveTo>
                  <a:lnTo>
                    <a:pt x="315728" y="1701090"/>
                  </a:lnTo>
                </a:path>
                <a:path w="2197100" h="1920240">
                  <a:moveTo>
                    <a:pt x="315728" y="1720317"/>
                  </a:moveTo>
                  <a:lnTo>
                    <a:pt x="315728" y="1757759"/>
                  </a:lnTo>
                </a:path>
                <a:path w="2197100" h="1920240">
                  <a:moveTo>
                    <a:pt x="315728" y="1776986"/>
                  </a:moveTo>
                  <a:lnTo>
                    <a:pt x="315728" y="1815440"/>
                  </a:lnTo>
                </a:path>
                <a:path w="2197100" h="1920240">
                  <a:moveTo>
                    <a:pt x="315728" y="1834667"/>
                  </a:moveTo>
                  <a:lnTo>
                    <a:pt x="315728" y="1873121"/>
                  </a:lnTo>
                </a:path>
                <a:path w="2197100" h="1920240">
                  <a:moveTo>
                    <a:pt x="315728" y="1891337"/>
                  </a:moveTo>
                  <a:lnTo>
                    <a:pt x="315728" y="1919671"/>
                  </a:lnTo>
                  <a:lnTo>
                    <a:pt x="332932" y="1919671"/>
                  </a:lnTo>
                  <a:lnTo>
                    <a:pt x="332932" y="1891337"/>
                  </a:lnTo>
                </a:path>
                <a:path w="2197100" h="1920240">
                  <a:moveTo>
                    <a:pt x="332932" y="1873121"/>
                  </a:moveTo>
                  <a:lnTo>
                    <a:pt x="332932" y="1834667"/>
                  </a:lnTo>
                </a:path>
                <a:path w="2197100" h="1920240">
                  <a:moveTo>
                    <a:pt x="332932" y="1815440"/>
                  </a:moveTo>
                  <a:lnTo>
                    <a:pt x="332932" y="1776986"/>
                  </a:lnTo>
                </a:path>
                <a:path w="2197100" h="1920240">
                  <a:moveTo>
                    <a:pt x="332932" y="1757759"/>
                  </a:moveTo>
                  <a:lnTo>
                    <a:pt x="332932" y="1720317"/>
                  </a:lnTo>
                </a:path>
                <a:path w="2197100" h="1920240">
                  <a:moveTo>
                    <a:pt x="332932" y="1701090"/>
                  </a:moveTo>
                  <a:lnTo>
                    <a:pt x="332932" y="1662636"/>
                  </a:lnTo>
                </a:path>
                <a:path w="2197100" h="1920240">
                  <a:moveTo>
                    <a:pt x="332932" y="1643409"/>
                  </a:moveTo>
                  <a:lnTo>
                    <a:pt x="332932" y="1605966"/>
                  </a:lnTo>
                </a:path>
                <a:path w="2197100" h="1920240">
                  <a:moveTo>
                    <a:pt x="332932" y="1586739"/>
                  </a:moveTo>
                  <a:lnTo>
                    <a:pt x="332932" y="1559417"/>
                  </a:lnTo>
                  <a:lnTo>
                    <a:pt x="315728" y="15594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3364401" y="7286724"/>
              <a:ext cx="0" cy="732155"/>
            </a:xfrm>
            <a:custGeom>
              <a:avLst/>
              <a:gdLst/>
              <a:ahLst/>
              <a:cxnLst/>
              <a:rect l="l" t="t" r="r" b="b"/>
              <a:pathLst>
                <a:path h="732154">
                  <a:moveTo>
                    <a:pt x="0" y="0"/>
                  </a:moveTo>
                  <a:lnTo>
                    <a:pt x="0" y="73164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3364401" y="7222971"/>
              <a:ext cx="32384" cy="795655"/>
            </a:xfrm>
            <a:custGeom>
              <a:avLst/>
              <a:gdLst/>
              <a:ahLst/>
              <a:cxnLst/>
              <a:rect l="l" t="t" r="r" b="b"/>
              <a:pathLst>
                <a:path w="32385" h="795654">
                  <a:moveTo>
                    <a:pt x="0" y="44525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2382" y="44525"/>
                  </a:lnTo>
                </a:path>
                <a:path w="32385" h="795654">
                  <a:moveTo>
                    <a:pt x="32382" y="63752"/>
                  </a:moveTo>
                  <a:lnTo>
                    <a:pt x="32382" y="102207"/>
                  </a:lnTo>
                </a:path>
                <a:path w="32385" h="795654">
                  <a:moveTo>
                    <a:pt x="32382" y="121434"/>
                  </a:moveTo>
                  <a:lnTo>
                    <a:pt x="32382" y="158876"/>
                  </a:lnTo>
                </a:path>
                <a:path w="32385" h="795654">
                  <a:moveTo>
                    <a:pt x="32382" y="178103"/>
                  </a:moveTo>
                  <a:lnTo>
                    <a:pt x="32382" y="216557"/>
                  </a:lnTo>
                </a:path>
                <a:path w="32385" h="795654">
                  <a:moveTo>
                    <a:pt x="32382" y="235784"/>
                  </a:moveTo>
                  <a:lnTo>
                    <a:pt x="32382" y="273226"/>
                  </a:lnTo>
                </a:path>
                <a:path w="32385" h="795654">
                  <a:moveTo>
                    <a:pt x="32382" y="292453"/>
                  </a:moveTo>
                  <a:lnTo>
                    <a:pt x="32382" y="330908"/>
                  </a:lnTo>
                </a:path>
                <a:path w="32385" h="795654">
                  <a:moveTo>
                    <a:pt x="32382" y="350135"/>
                  </a:moveTo>
                  <a:lnTo>
                    <a:pt x="32382" y="387577"/>
                  </a:lnTo>
                </a:path>
                <a:path w="32385" h="795654">
                  <a:moveTo>
                    <a:pt x="32382" y="406804"/>
                  </a:moveTo>
                  <a:lnTo>
                    <a:pt x="32382" y="445258"/>
                  </a:lnTo>
                </a:path>
                <a:path w="32385" h="795654">
                  <a:moveTo>
                    <a:pt x="32382" y="464485"/>
                  </a:moveTo>
                  <a:lnTo>
                    <a:pt x="32382" y="502939"/>
                  </a:lnTo>
                </a:path>
                <a:path w="32385" h="795654">
                  <a:moveTo>
                    <a:pt x="32382" y="521154"/>
                  </a:moveTo>
                  <a:lnTo>
                    <a:pt x="32382" y="559609"/>
                  </a:lnTo>
                </a:path>
                <a:path w="32385" h="795654">
                  <a:moveTo>
                    <a:pt x="32382" y="578836"/>
                  </a:moveTo>
                  <a:lnTo>
                    <a:pt x="32382" y="617290"/>
                  </a:lnTo>
                </a:path>
                <a:path w="32385" h="795654">
                  <a:moveTo>
                    <a:pt x="32382" y="636517"/>
                  </a:moveTo>
                  <a:lnTo>
                    <a:pt x="32382" y="673959"/>
                  </a:lnTo>
                </a:path>
                <a:path w="32385" h="795654">
                  <a:moveTo>
                    <a:pt x="32382" y="693186"/>
                  </a:moveTo>
                  <a:lnTo>
                    <a:pt x="32382" y="731640"/>
                  </a:lnTo>
                </a:path>
                <a:path w="32385" h="795654">
                  <a:moveTo>
                    <a:pt x="32382" y="750867"/>
                  </a:moveTo>
                  <a:lnTo>
                    <a:pt x="32382" y="795393"/>
                  </a:lnTo>
                  <a:lnTo>
                    <a:pt x="0" y="7953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574259" y="5626112"/>
              <a:ext cx="5263515" cy="1977389"/>
            </a:xfrm>
            <a:custGeom>
              <a:avLst/>
              <a:gdLst/>
              <a:ahLst/>
              <a:cxnLst/>
              <a:rect l="l" t="t" r="r" b="b"/>
              <a:pathLst>
                <a:path w="5263515" h="1977390">
                  <a:moveTo>
                    <a:pt x="0" y="1977352"/>
                  </a:moveTo>
                  <a:lnTo>
                    <a:pt x="0" y="1977352"/>
                  </a:lnTo>
                </a:path>
                <a:path w="5263515" h="1977390">
                  <a:moveTo>
                    <a:pt x="0" y="1812404"/>
                  </a:moveTo>
                  <a:lnTo>
                    <a:pt x="0" y="1812404"/>
                  </a:lnTo>
                </a:path>
                <a:path w="5263515" h="1977390">
                  <a:moveTo>
                    <a:pt x="0" y="1647456"/>
                  </a:moveTo>
                  <a:lnTo>
                    <a:pt x="0" y="1647456"/>
                  </a:lnTo>
                </a:path>
                <a:path w="5263515" h="1977390">
                  <a:moveTo>
                    <a:pt x="0" y="1153624"/>
                  </a:moveTo>
                  <a:lnTo>
                    <a:pt x="0" y="1153624"/>
                  </a:lnTo>
                </a:path>
                <a:path w="5263515" h="1977390">
                  <a:moveTo>
                    <a:pt x="0" y="988676"/>
                  </a:moveTo>
                  <a:lnTo>
                    <a:pt x="0" y="988676"/>
                  </a:lnTo>
                </a:path>
                <a:path w="5263515" h="1977390">
                  <a:moveTo>
                    <a:pt x="0" y="823728"/>
                  </a:moveTo>
                  <a:lnTo>
                    <a:pt x="0" y="823728"/>
                  </a:lnTo>
                </a:path>
                <a:path w="5263515" h="1977390">
                  <a:moveTo>
                    <a:pt x="0" y="658780"/>
                  </a:moveTo>
                  <a:lnTo>
                    <a:pt x="0" y="658780"/>
                  </a:lnTo>
                </a:path>
                <a:path w="5263515" h="1977390">
                  <a:moveTo>
                    <a:pt x="0" y="164948"/>
                  </a:moveTo>
                  <a:lnTo>
                    <a:pt x="0" y="164948"/>
                  </a:lnTo>
                </a:path>
                <a:path w="5263515" h="1977390">
                  <a:moveTo>
                    <a:pt x="0" y="0"/>
                  </a:moveTo>
                  <a:lnTo>
                    <a:pt x="0" y="0"/>
                  </a:lnTo>
                </a:path>
                <a:path w="5263515" h="1977390">
                  <a:moveTo>
                    <a:pt x="199354" y="1812404"/>
                  </a:moveTo>
                  <a:lnTo>
                    <a:pt x="199354" y="1812404"/>
                  </a:lnTo>
                </a:path>
                <a:path w="5263515" h="1977390">
                  <a:moveTo>
                    <a:pt x="199354" y="1153624"/>
                  </a:moveTo>
                  <a:lnTo>
                    <a:pt x="199354" y="1153624"/>
                  </a:lnTo>
                </a:path>
                <a:path w="5263515" h="1977390">
                  <a:moveTo>
                    <a:pt x="199354" y="988676"/>
                  </a:moveTo>
                  <a:lnTo>
                    <a:pt x="199354" y="988676"/>
                  </a:lnTo>
                </a:path>
                <a:path w="5263515" h="1977390">
                  <a:moveTo>
                    <a:pt x="199354" y="823728"/>
                  </a:moveTo>
                  <a:lnTo>
                    <a:pt x="199354" y="823728"/>
                  </a:lnTo>
                </a:path>
                <a:path w="5263515" h="1977390">
                  <a:moveTo>
                    <a:pt x="199354" y="658780"/>
                  </a:moveTo>
                  <a:lnTo>
                    <a:pt x="199354" y="658780"/>
                  </a:lnTo>
                </a:path>
                <a:path w="5263515" h="1977390">
                  <a:moveTo>
                    <a:pt x="199354" y="164948"/>
                  </a:moveTo>
                  <a:lnTo>
                    <a:pt x="199354" y="164948"/>
                  </a:lnTo>
                </a:path>
                <a:path w="5263515" h="1977390">
                  <a:moveTo>
                    <a:pt x="199354" y="0"/>
                  </a:moveTo>
                  <a:lnTo>
                    <a:pt x="199354" y="0"/>
                  </a:lnTo>
                </a:path>
                <a:path w="5263515" h="1977390">
                  <a:moveTo>
                    <a:pt x="649672" y="1812404"/>
                  </a:moveTo>
                  <a:lnTo>
                    <a:pt x="649672" y="1812404"/>
                  </a:lnTo>
                </a:path>
                <a:path w="5263515" h="1977390">
                  <a:moveTo>
                    <a:pt x="649672" y="1153624"/>
                  </a:moveTo>
                  <a:lnTo>
                    <a:pt x="649672" y="1153624"/>
                  </a:lnTo>
                </a:path>
                <a:path w="5263515" h="1977390">
                  <a:moveTo>
                    <a:pt x="649672" y="988676"/>
                  </a:moveTo>
                  <a:lnTo>
                    <a:pt x="649672" y="988676"/>
                  </a:lnTo>
                </a:path>
                <a:path w="5263515" h="1977390">
                  <a:moveTo>
                    <a:pt x="649672" y="823728"/>
                  </a:moveTo>
                  <a:lnTo>
                    <a:pt x="649672" y="823728"/>
                  </a:lnTo>
                </a:path>
                <a:path w="5263515" h="1977390">
                  <a:moveTo>
                    <a:pt x="649672" y="164948"/>
                  </a:moveTo>
                  <a:lnTo>
                    <a:pt x="649672" y="164948"/>
                  </a:lnTo>
                </a:path>
                <a:path w="5263515" h="1977390">
                  <a:moveTo>
                    <a:pt x="649672" y="0"/>
                  </a:moveTo>
                  <a:lnTo>
                    <a:pt x="649672" y="0"/>
                  </a:lnTo>
                </a:path>
                <a:path w="5263515" h="1977390">
                  <a:moveTo>
                    <a:pt x="1112134" y="1812404"/>
                  </a:moveTo>
                  <a:lnTo>
                    <a:pt x="1112134" y="1812404"/>
                  </a:lnTo>
                </a:path>
                <a:path w="5263515" h="1977390">
                  <a:moveTo>
                    <a:pt x="1112134" y="1153624"/>
                  </a:moveTo>
                  <a:lnTo>
                    <a:pt x="1112134" y="1153624"/>
                  </a:lnTo>
                </a:path>
                <a:path w="5263515" h="1977390">
                  <a:moveTo>
                    <a:pt x="1112134" y="988676"/>
                  </a:moveTo>
                  <a:lnTo>
                    <a:pt x="1112134" y="988676"/>
                  </a:lnTo>
                </a:path>
                <a:path w="5263515" h="1977390">
                  <a:moveTo>
                    <a:pt x="1112134" y="823728"/>
                  </a:moveTo>
                  <a:lnTo>
                    <a:pt x="1112134" y="823728"/>
                  </a:lnTo>
                </a:path>
                <a:path w="5263515" h="1977390">
                  <a:moveTo>
                    <a:pt x="1112134" y="164948"/>
                  </a:moveTo>
                  <a:lnTo>
                    <a:pt x="1112134" y="164948"/>
                  </a:lnTo>
                </a:path>
                <a:path w="5263515" h="1977390">
                  <a:moveTo>
                    <a:pt x="1112134" y="0"/>
                  </a:moveTo>
                  <a:lnTo>
                    <a:pt x="1112134" y="0"/>
                  </a:lnTo>
                </a:path>
                <a:path w="5263515" h="1977390">
                  <a:moveTo>
                    <a:pt x="2038070" y="1153624"/>
                  </a:moveTo>
                  <a:lnTo>
                    <a:pt x="2038070" y="1153624"/>
                  </a:lnTo>
                </a:path>
                <a:path w="5263515" h="1977390">
                  <a:moveTo>
                    <a:pt x="2038070" y="988676"/>
                  </a:moveTo>
                  <a:lnTo>
                    <a:pt x="2038070" y="988676"/>
                  </a:lnTo>
                </a:path>
                <a:path w="5263515" h="1977390">
                  <a:moveTo>
                    <a:pt x="2038070" y="823728"/>
                  </a:moveTo>
                  <a:lnTo>
                    <a:pt x="2038070" y="823728"/>
                  </a:lnTo>
                </a:path>
                <a:path w="5263515" h="1977390">
                  <a:moveTo>
                    <a:pt x="2038070" y="164948"/>
                  </a:moveTo>
                  <a:lnTo>
                    <a:pt x="2038070" y="164948"/>
                  </a:lnTo>
                </a:path>
                <a:path w="5263515" h="1977390">
                  <a:moveTo>
                    <a:pt x="2038070" y="0"/>
                  </a:moveTo>
                  <a:lnTo>
                    <a:pt x="2038070" y="0"/>
                  </a:lnTo>
                </a:path>
                <a:path w="5263515" h="1977390">
                  <a:moveTo>
                    <a:pt x="2505591" y="988676"/>
                  </a:moveTo>
                  <a:lnTo>
                    <a:pt x="2505591" y="988676"/>
                  </a:lnTo>
                </a:path>
                <a:path w="5263515" h="1977390">
                  <a:moveTo>
                    <a:pt x="2505591" y="823728"/>
                  </a:moveTo>
                  <a:lnTo>
                    <a:pt x="2505591" y="823728"/>
                  </a:lnTo>
                </a:path>
                <a:path w="5263515" h="1977390">
                  <a:moveTo>
                    <a:pt x="2505591" y="164948"/>
                  </a:moveTo>
                  <a:lnTo>
                    <a:pt x="2505591" y="164948"/>
                  </a:lnTo>
                </a:path>
                <a:path w="5263515" h="1977390">
                  <a:moveTo>
                    <a:pt x="2505591" y="0"/>
                  </a:moveTo>
                  <a:lnTo>
                    <a:pt x="2505591" y="0"/>
                  </a:lnTo>
                </a:path>
                <a:path w="5263515" h="1977390">
                  <a:moveTo>
                    <a:pt x="2972101" y="988676"/>
                  </a:moveTo>
                  <a:lnTo>
                    <a:pt x="2972101" y="988676"/>
                  </a:lnTo>
                </a:path>
                <a:path w="5263515" h="1977390">
                  <a:moveTo>
                    <a:pt x="2972101" y="823728"/>
                  </a:moveTo>
                  <a:lnTo>
                    <a:pt x="2972101" y="823728"/>
                  </a:lnTo>
                </a:path>
                <a:path w="5263515" h="1977390">
                  <a:moveTo>
                    <a:pt x="2972101" y="164948"/>
                  </a:moveTo>
                  <a:lnTo>
                    <a:pt x="2972101" y="164948"/>
                  </a:lnTo>
                </a:path>
                <a:path w="5263515" h="1977390">
                  <a:moveTo>
                    <a:pt x="2972101" y="0"/>
                  </a:moveTo>
                  <a:lnTo>
                    <a:pt x="2972101" y="0"/>
                  </a:lnTo>
                </a:path>
                <a:path w="5263515" h="1977390">
                  <a:moveTo>
                    <a:pt x="3898036" y="1812404"/>
                  </a:moveTo>
                  <a:lnTo>
                    <a:pt x="3898036" y="1812404"/>
                  </a:lnTo>
                </a:path>
                <a:path w="5263515" h="1977390">
                  <a:moveTo>
                    <a:pt x="3898036" y="988676"/>
                  </a:moveTo>
                  <a:lnTo>
                    <a:pt x="3898036" y="988676"/>
                  </a:lnTo>
                </a:path>
                <a:path w="5263515" h="1977390">
                  <a:moveTo>
                    <a:pt x="3898036" y="823728"/>
                  </a:moveTo>
                  <a:lnTo>
                    <a:pt x="3898036" y="823728"/>
                  </a:lnTo>
                </a:path>
                <a:path w="5263515" h="1977390">
                  <a:moveTo>
                    <a:pt x="3898036" y="164948"/>
                  </a:moveTo>
                  <a:lnTo>
                    <a:pt x="3898036" y="164948"/>
                  </a:lnTo>
                </a:path>
                <a:path w="5263515" h="1977390">
                  <a:moveTo>
                    <a:pt x="3898036" y="0"/>
                  </a:moveTo>
                  <a:lnTo>
                    <a:pt x="3898036" y="0"/>
                  </a:lnTo>
                </a:path>
                <a:path w="5263515" h="1977390">
                  <a:moveTo>
                    <a:pt x="4365558" y="1812404"/>
                  </a:moveTo>
                  <a:lnTo>
                    <a:pt x="4365558" y="1812404"/>
                  </a:lnTo>
                </a:path>
                <a:path w="5263515" h="1977390">
                  <a:moveTo>
                    <a:pt x="4365558" y="988676"/>
                  </a:moveTo>
                  <a:lnTo>
                    <a:pt x="4365558" y="988676"/>
                  </a:lnTo>
                </a:path>
                <a:path w="5263515" h="1977390">
                  <a:moveTo>
                    <a:pt x="4365558" y="823728"/>
                  </a:moveTo>
                  <a:lnTo>
                    <a:pt x="4365558" y="823728"/>
                  </a:lnTo>
                </a:path>
                <a:path w="5263515" h="1977390">
                  <a:moveTo>
                    <a:pt x="4365558" y="164948"/>
                  </a:moveTo>
                  <a:lnTo>
                    <a:pt x="4365558" y="164948"/>
                  </a:lnTo>
                </a:path>
                <a:path w="5263515" h="1977390">
                  <a:moveTo>
                    <a:pt x="4365558" y="0"/>
                  </a:moveTo>
                  <a:lnTo>
                    <a:pt x="4365558" y="0"/>
                  </a:lnTo>
                </a:path>
                <a:path w="5263515" h="1977390">
                  <a:moveTo>
                    <a:pt x="4788553" y="1812404"/>
                  </a:moveTo>
                  <a:lnTo>
                    <a:pt x="4788553" y="1812404"/>
                  </a:lnTo>
                </a:path>
                <a:path w="5263515" h="1977390">
                  <a:moveTo>
                    <a:pt x="5263159" y="1812404"/>
                  </a:moveTo>
                  <a:lnTo>
                    <a:pt x="5263159" y="18124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225135" y="5247642"/>
              <a:ext cx="6089015" cy="3379470"/>
            </a:xfrm>
            <a:custGeom>
              <a:avLst/>
              <a:gdLst/>
              <a:ahLst/>
              <a:cxnLst/>
              <a:rect l="l" t="t" r="r" b="b"/>
              <a:pathLst>
                <a:path w="6089015" h="3379470">
                  <a:moveTo>
                    <a:pt x="0" y="0"/>
                  </a:moveTo>
                  <a:lnTo>
                    <a:pt x="6088911" y="0"/>
                  </a:lnTo>
                  <a:lnTo>
                    <a:pt x="6088911" y="3378905"/>
                  </a:lnTo>
                  <a:lnTo>
                    <a:pt x="0" y="337890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252458" y="8961503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8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182633" y="9034364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69" h="140970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240315" y="9082937"/>
              <a:ext cx="10160" cy="45085"/>
            </a:xfrm>
            <a:custGeom>
              <a:avLst/>
              <a:gdLst/>
              <a:ahLst/>
              <a:cxnLst/>
              <a:rect l="l" t="t" r="r" b="b"/>
              <a:pathLst>
                <a:path w="10159" h="45084">
                  <a:moveTo>
                    <a:pt x="10119" y="44525"/>
                  </a:moveTo>
                  <a:lnTo>
                    <a:pt x="10119" y="0"/>
                  </a:lnTo>
                  <a:lnTo>
                    <a:pt x="0" y="1011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5" name="object 95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01398" y="8943288"/>
              <a:ext cx="146732" cy="234772"/>
            </a:xfrm>
            <a:prstGeom prst="rect">
              <a:avLst/>
            </a:prstGeom>
          </p:spPr>
        </p:pic>
        <p:pic>
          <p:nvPicPr>
            <p:cNvPr id="956" name="object 95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00752" y="8943288"/>
              <a:ext cx="146732" cy="234772"/>
            </a:xfrm>
            <a:prstGeom prst="rect">
              <a:avLst/>
            </a:prstGeom>
          </p:spPr>
        </p:pic>
        <p:pic>
          <p:nvPicPr>
            <p:cNvPr id="957" name="object 95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151071" y="8943288"/>
              <a:ext cx="146732" cy="234772"/>
            </a:xfrm>
            <a:prstGeom prst="rect">
              <a:avLst/>
            </a:prstGeom>
          </p:spPr>
        </p:pic>
        <p:pic>
          <p:nvPicPr>
            <p:cNvPr id="958" name="object 95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613533" y="8943288"/>
              <a:ext cx="146732" cy="234772"/>
            </a:xfrm>
            <a:prstGeom prst="rect">
              <a:avLst/>
            </a:prstGeom>
          </p:spPr>
        </p:pic>
        <p:pic>
          <p:nvPicPr>
            <p:cNvPr id="959" name="object 95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539468" y="8943288"/>
              <a:ext cx="146732" cy="234772"/>
            </a:xfrm>
            <a:prstGeom prst="rect">
              <a:avLst/>
            </a:prstGeom>
          </p:spPr>
        </p:pic>
        <p:pic>
          <p:nvPicPr>
            <p:cNvPr id="960" name="object 96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06990" y="8943288"/>
              <a:ext cx="146732" cy="234772"/>
            </a:xfrm>
            <a:prstGeom prst="rect">
              <a:avLst/>
            </a:prstGeom>
          </p:spPr>
        </p:pic>
        <p:pic>
          <p:nvPicPr>
            <p:cNvPr id="961" name="object 96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473499" y="8943288"/>
              <a:ext cx="146732" cy="234772"/>
            </a:xfrm>
            <a:prstGeom prst="rect">
              <a:avLst/>
            </a:prstGeom>
          </p:spPr>
        </p:pic>
        <p:pic>
          <p:nvPicPr>
            <p:cNvPr id="962" name="object 96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399435" y="8943288"/>
              <a:ext cx="146732" cy="234772"/>
            </a:xfrm>
            <a:prstGeom prst="rect">
              <a:avLst/>
            </a:prstGeom>
          </p:spPr>
        </p:pic>
        <p:pic>
          <p:nvPicPr>
            <p:cNvPr id="963" name="object 96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866956" y="8943288"/>
              <a:ext cx="146732" cy="234772"/>
            </a:xfrm>
            <a:prstGeom prst="rect">
              <a:avLst/>
            </a:prstGeom>
          </p:spPr>
        </p:pic>
        <p:pic>
          <p:nvPicPr>
            <p:cNvPr id="964" name="object 96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289952" y="8943288"/>
              <a:ext cx="146732" cy="234772"/>
            </a:xfrm>
            <a:prstGeom prst="rect">
              <a:avLst/>
            </a:prstGeom>
          </p:spPr>
        </p:pic>
        <p:pic>
          <p:nvPicPr>
            <p:cNvPr id="965" name="object 96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764557" y="8943288"/>
              <a:ext cx="146732" cy="234772"/>
            </a:xfrm>
            <a:prstGeom prst="rect">
              <a:avLst/>
            </a:prstGeom>
          </p:spPr>
        </p:pic>
        <p:sp>
          <p:nvSpPr>
            <p:cNvPr id="966" name="object 966"/>
            <p:cNvSpPr/>
            <p:nvPr/>
          </p:nvSpPr>
          <p:spPr>
            <a:xfrm>
              <a:off x="7285712" y="8961503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8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7215888" y="9034364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70" h="140970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7256365" y="908293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10119" y="44525"/>
                  </a:moveTo>
                  <a:lnTo>
                    <a:pt x="10119" y="0"/>
                  </a:lnTo>
                  <a:lnTo>
                    <a:pt x="0" y="10119"/>
                  </a:lnTo>
                </a:path>
                <a:path w="45084" h="45084">
                  <a:moveTo>
                    <a:pt x="24286" y="44525"/>
                  </a:moveTo>
                  <a:lnTo>
                    <a:pt x="34406" y="44525"/>
                  </a:lnTo>
                </a:path>
                <a:path w="45084" h="45084">
                  <a:moveTo>
                    <a:pt x="34912" y="43513"/>
                  </a:moveTo>
                  <a:lnTo>
                    <a:pt x="40221" y="43513"/>
                  </a:lnTo>
                  <a:lnTo>
                    <a:pt x="44525" y="39209"/>
                  </a:lnTo>
                  <a:lnTo>
                    <a:pt x="44525" y="3390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7300891" y="91122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2529" y="2529"/>
                  </a:moveTo>
                  <a:lnTo>
                    <a:pt x="2529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7280652" y="9082937"/>
              <a:ext cx="20320" cy="29209"/>
            </a:xfrm>
            <a:custGeom>
              <a:avLst/>
              <a:gdLst/>
              <a:ahLst/>
              <a:cxnLst/>
              <a:rect l="l" t="t" r="r" b="b"/>
              <a:pathLst>
                <a:path w="20320" h="29209">
                  <a:moveTo>
                    <a:pt x="20239" y="28840"/>
                  </a:moveTo>
                  <a:lnTo>
                    <a:pt x="20239" y="23531"/>
                  </a:lnTo>
                  <a:lnTo>
                    <a:pt x="15934" y="19227"/>
                  </a:lnTo>
                  <a:lnTo>
                    <a:pt x="10625" y="19227"/>
                  </a:lnTo>
                </a:path>
                <a:path w="20320" h="29209">
                  <a:moveTo>
                    <a:pt x="10119" y="20239"/>
                  </a:moveTo>
                  <a:lnTo>
                    <a:pt x="0" y="20239"/>
                  </a:lnTo>
                  <a:lnTo>
                    <a:pt x="0" y="0"/>
                  </a:lnTo>
                  <a:lnTo>
                    <a:pt x="1720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5009833" y="8961503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8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4940009" y="9034364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70" h="140970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4980487" y="9081925"/>
              <a:ext cx="43815" cy="45720"/>
            </a:xfrm>
            <a:custGeom>
              <a:avLst/>
              <a:gdLst/>
              <a:ahLst/>
              <a:cxnLst/>
              <a:rect l="l" t="t" r="r" b="b"/>
              <a:pathLst>
                <a:path w="43814" h="45720">
                  <a:moveTo>
                    <a:pt x="9107" y="45537"/>
                  </a:moveTo>
                  <a:lnTo>
                    <a:pt x="9107" y="1011"/>
                  </a:lnTo>
                  <a:lnTo>
                    <a:pt x="0" y="11131"/>
                  </a:lnTo>
                </a:path>
                <a:path w="43814" h="45720">
                  <a:moveTo>
                    <a:pt x="30192" y="3348"/>
                  </a:moveTo>
                  <a:lnTo>
                    <a:pt x="26522" y="12827"/>
                  </a:lnTo>
                  <a:lnTo>
                    <a:pt x="25298" y="22768"/>
                  </a:lnTo>
                  <a:lnTo>
                    <a:pt x="26522" y="32710"/>
                  </a:lnTo>
                  <a:lnTo>
                    <a:pt x="30192" y="42189"/>
                  </a:lnTo>
                </a:path>
                <a:path w="43814" h="45720">
                  <a:moveTo>
                    <a:pt x="40199" y="2664"/>
                  </a:moveTo>
                  <a:lnTo>
                    <a:pt x="38958" y="988"/>
                  </a:lnTo>
                  <a:lnTo>
                    <a:pt x="36997" y="0"/>
                  </a:lnTo>
                  <a:lnTo>
                    <a:pt x="34912" y="0"/>
                  </a:lnTo>
                  <a:lnTo>
                    <a:pt x="32827" y="0"/>
                  </a:lnTo>
                  <a:lnTo>
                    <a:pt x="30865" y="988"/>
                  </a:lnTo>
                  <a:lnTo>
                    <a:pt x="29625" y="2664"/>
                  </a:lnTo>
                </a:path>
                <a:path w="43814" h="45720">
                  <a:moveTo>
                    <a:pt x="38620" y="42189"/>
                  </a:moveTo>
                  <a:lnTo>
                    <a:pt x="42290" y="32710"/>
                  </a:lnTo>
                  <a:lnTo>
                    <a:pt x="43513" y="22768"/>
                  </a:lnTo>
                  <a:lnTo>
                    <a:pt x="42290" y="12827"/>
                  </a:lnTo>
                  <a:lnTo>
                    <a:pt x="38620" y="3348"/>
                  </a:lnTo>
                </a:path>
                <a:path w="43814" h="45720">
                  <a:moveTo>
                    <a:pt x="29625" y="42873"/>
                  </a:moveTo>
                  <a:lnTo>
                    <a:pt x="30865" y="44549"/>
                  </a:lnTo>
                  <a:lnTo>
                    <a:pt x="32827" y="45537"/>
                  </a:lnTo>
                  <a:lnTo>
                    <a:pt x="34912" y="45537"/>
                  </a:lnTo>
                  <a:lnTo>
                    <a:pt x="36997" y="45537"/>
                  </a:lnTo>
                  <a:lnTo>
                    <a:pt x="38958" y="44549"/>
                  </a:lnTo>
                  <a:lnTo>
                    <a:pt x="40199" y="4287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4" name="object 97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075994" y="8943288"/>
              <a:ext cx="146732" cy="234772"/>
            </a:xfrm>
            <a:prstGeom prst="rect">
              <a:avLst/>
            </a:prstGeom>
          </p:spPr>
        </p:pic>
        <p:sp>
          <p:nvSpPr>
            <p:cNvPr id="975" name="object 975"/>
            <p:cNvSpPr/>
            <p:nvPr/>
          </p:nvSpPr>
          <p:spPr>
            <a:xfrm>
              <a:off x="5009833" y="8975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5009833" y="894328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09">
                  <a:moveTo>
                    <a:pt x="0" y="0"/>
                  </a:moveTo>
                  <a:lnTo>
                    <a:pt x="0" y="92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232219" y="8767209"/>
              <a:ext cx="6075045" cy="207645"/>
            </a:xfrm>
            <a:custGeom>
              <a:avLst/>
              <a:gdLst/>
              <a:ahLst/>
              <a:cxnLst/>
              <a:rect l="l" t="t" r="r" b="b"/>
              <a:pathLst>
                <a:path w="6075045" h="207645">
                  <a:moveTo>
                    <a:pt x="20239" y="0"/>
                  </a:moveTo>
                  <a:lnTo>
                    <a:pt x="20239" y="207450"/>
                  </a:lnTo>
                </a:path>
                <a:path w="6075045" h="207645">
                  <a:moveTo>
                    <a:pt x="6053493" y="0"/>
                  </a:moveTo>
                  <a:lnTo>
                    <a:pt x="6053493" y="207450"/>
                  </a:lnTo>
                </a:path>
                <a:path w="6075045" h="207645">
                  <a:moveTo>
                    <a:pt x="20239" y="182151"/>
                  </a:moveTo>
                  <a:lnTo>
                    <a:pt x="6053493" y="182151"/>
                  </a:lnTo>
                </a:path>
                <a:path w="6075045" h="207645">
                  <a:moveTo>
                    <a:pt x="41490" y="160900"/>
                  </a:moveTo>
                  <a:lnTo>
                    <a:pt x="0" y="203402"/>
                  </a:lnTo>
                </a:path>
                <a:path w="6075045" h="207645">
                  <a:moveTo>
                    <a:pt x="6032242" y="203402"/>
                  </a:moveTo>
                  <a:lnTo>
                    <a:pt x="6074744" y="16090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8" name="object 978"/>
          <p:cNvSpPr txBox="1"/>
          <p:nvPr/>
        </p:nvSpPr>
        <p:spPr>
          <a:xfrm>
            <a:off x="4184536" y="8869746"/>
            <a:ext cx="1689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0" dirty="0">
                <a:latin typeface="Cambria"/>
                <a:cs typeface="Cambria"/>
              </a:rPr>
              <a:t>43015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1232219" y="8818818"/>
            <a:ext cx="363855" cy="46990"/>
          </a:xfrm>
          <a:custGeom>
            <a:avLst/>
            <a:gdLst/>
            <a:ahLst/>
            <a:cxnLst/>
            <a:rect l="l" t="t" r="r" b="b"/>
            <a:pathLst>
              <a:path w="363855" h="46990">
                <a:moveTo>
                  <a:pt x="20239" y="42501"/>
                </a:moveTo>
                <a:lnTo>
                  <a:pt x="20239" y="0"/>
                </a:lnTo>
              </a:path>
              <a:path w="363855" h="46990">
                <a:moveTo>
                  <a:pt x="342039" y="17203"/>
                </a:moveTo>
                <a:lnTo>
                  <a:pt x="342039" y="0"/>
                </a:lnTo>
              </a:path>
              <a:path w="363855" h="46990">
                <a:moveTo>
                  <a:pt x="20239" y="25298"/>
                </a:moveTo>
                <a:lnTo>
                  <a:pt x="342039" y="25298"/>
                </a:lnTo>
              </a:path>
              <a:path w="363855" h="46990">
                <a:moveTo>
                  <a:pt x="41490" y="5059"/>
                </a:moveTo>
                <a:lnTo>
                  <a:pt x="0" y="46549"/>
                </a:lnTo>
              </a:path>
              <a:path w="363855" h="46990">
                <a:moveTo>
                  <a:pt x="321800" y="46549"/>
                </a:moveTo>
                <a:lnTo>
                  <a:pt x="36329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 txBox="1"/>
          <p:nvPr/>
        </p:nvSpPr>
        <p:spPr>
          <a:xfrm>
            <a:off x="1341965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2295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1554019" y="8818818"/>
            <a:ext cx="241300" cy="46990"/>
          </a:xfrm>
          <a:custGeom>
            <a:avLst/>
            <a:gdLst/>
            <a:ahLst/>
            <a:cxnLst/>
            <a:rect l="l" t="t" r="r" b="b"/>
            <a:pathLst>
              <a:path w="241300" h="46990">
                <a:moveTo>
                  <a:pt x="20239" y="37442"/>
                </a:moveTo>
                <a:lnTo>
                  <a:pt x="20239" y="0"/>
                </a:lnTo>
              </a:path>
              <a:path w="241300" h="46990">
                <a:moveTo>
                  <a:pt x="219593" y="37442"/>
                </a:moveTo>
                <a:lnTo>
                  <a:pt x="219593" y="0"/>
                </a:lnTo>
              </a:path>
              <a:path w="241300" h="46990">
                <a:moveTo>
                  <a:pt x="20239" y="25298"/>
                </a:moveTo>
                <a:lnTo>
                  <a:pt x="219593" y="25298"/>
                </a:lnTo>
              </a:path>
              <a:path w="241300" h="46990">
                <a:moveTo>
                  <a:pt x="41490" y="5059"/>
                </a:moveTo>
                <a:lnTo>
                  <a:pt x="0" y="46549"/>
                </a:lnTo>
              </a:path>
              <a:path w="241300" h="46990">
                <a:moveTo>
                  <a:pt x="198342" y="46549"/>
                </a:moveTo>
                <a:lnTo>
                  <a:pt x="240844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 txBox="1"/>
          <p:nvPr/>
        </p:nvSpPr>
        <p:spPr>
          <a:xfrm>
            <a:off x="1605072" y="8764503"/>
            <a:ext cx="13970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0" dirty="0">
                <a:latin typeface="Cambria"/>
                <a:cs typeface="Cambria"/>
              </a:rPr>
              <a:t>1420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4058599" y="8818818"/>
            <a:ext cx="509270" cy="46990"/>
          </a:xfrm>
          <a:custGeom>
            <a:avLst/>
            <a:gdLst/>
            <a:ahLst/>
            <a:cxnLst/>
            <a:rect l="l" t="t" r="r" b="b"/>
            <a:pathLst>
              <a:path w="509270" h="46990">
                <a:moveTo>
                  <a:pt x="487760" y="17203"/>
                </a:moveTo>
                <a:lnTo>
                  <a:pt x="487760" y="0"/>
                </a:lnTo>
              </a:path>
              <a:path w="509270" h="46990">
                <a:moveTo>
                  <a:pt x="21250" y="42501"/>
                </a:moveTo>
                <a:lnTo>
                  <a:pt x="21250" y="0"/>
                </a:lnTo>
              </a:path>
              <a:path w="509270" h="46990">
                <a:moveTo>
                  <a:pt x="487760" y="25298"/>
                </a:moveTo>
                <a:lnTo>
                  <a:pt x="21250" y="25298"/>
                </a:lnTo>
              </a:path>
              <a:path w="509270" h="46990">
                <a:moveTo>
                  <a:pt x="466509" y="46549"/>
                </a:moveTo>
                <a:lnTo>
                  <a:pt x="509011" y="5059"/>
                </a:lnTo>
              </a:path>
              <a:path w="509270" h="46990">
                <a:moveTo>
                  <a:pt x="42501" y="5059"/>
                </a:moveTo>
                <a:lnTo>
                  <a:pt x="0" y="46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 txBox="1"/>
          <p:nvPr/>
        </p:nvSpPr>
        <p:spPr>
          <a:xfrm>
            <a:off x="4241206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3591078" y="8818818"/>
            <a:ext cx="510540" cy="46990"/>
          </a:xfrm>
          <a:custGeom>
            <a:avLst/>
            <a:gdLst/>
            <a:ahLst/>
            <a:cxnLst/>
            <a:rect l="l" t="t" r="r" b="b"/>
            <a:pathLst>
              <a:path w="510539" h="46990">
                <a:moveTo>
                  <a:pt x="488772" y="17203"/>
                </a:moveTo>
                <a:lnTo>
                  <a:pt x="488772" y="0"/>
                </a:lnTo>
              </a:path>
              <a:path w="510539" h="46990">
                <a:moveTo>
                  <a:pt x="21250" y="17203"/>
                </a:moveTo>
                <a:lnTo>
                  <a:pt x="21250" y="0"/>
                </a:lnTo>
              </a:path>
              <a:path w="510539" h="46990">
                <a:moveTo>
                  <a:pt x="488772" y="25298"/>
                </a:moveTo>
                <a:lnTo>
                  <a:pt x="21250" y="25298"/>
                </a:lnTo>
              </a:path>
              <a:path w="510539" h="46990">
                <a:moveTo>
                  <a:pt x="467521" y="46549"/>
                </a:moveTo>
                <a:lnTo>
                  <a:pt x="510023" y="5059"/>
                </a:lnTo>
              </a:path>
              <a:path w="510539" h="46990">
                <a:moveTo>
                  <a:pt x="42501" y="5059"/>
                </a:moveTo>
                <a:lnTo>
                  <a:pt x="0" y="46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 txBox="1"/>
          <p:nvPr/>
        </p:nvSpPr>
        <p:spPr>
          <a:xfrm>
            <a:off x="3774696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3127604" y="8823878"/>
            <a:ext cx="506095" cy="45720"/>
          </a:xfrm>
          <a:custGeom>
            <a:avLst/>
            <a:gdLst/>
            <a:ahLst/>
            <a:cxnLst/>
            <a:rect l="l" t="t" r="r" b="b"/>
            <a:pathLst>
              <a:path w="506095" h="45720">
                <a:moveTo>
                  <a:pt x="484724" y="23274"/>
                </a:moveTo>
                <a:lnTo>
                  <a:pt x="484724" y="45537"/>
                </a:lnTo>
              </a:path>
              <a:path w="506095" h="45720">
                <a:moveTo>
                  <a:pt x="21250" y="23274"/>
                </a:moveTo>
                <a:lnTo>
                  <a:pt x="21250" y="45537"/>
                </a:lnTo>
              </a:path>
              <a:path w="506095" h="45720">
                <a:moveTo>
                  <a:pt x="484724" y="20239"/>
                </a:moveTo>
                <a:lnTo>
                  <a:pt x="21250" y="20239"/>
                </a:lnTo>
              </a:path>
              <a:path w="506095" h="45720">
                <a:moveTo>
                  <a:pt x="463473" y="41490"/>
                </a:moveTo>
                <a:lnTo>
                  <a:pt x="505975" y="0"/>
                </a:lnTo>
              </a:path>
              <a:path w="506095" h="45720">
                <a:moveTo>
                  <a:pt x="42501" y="0"/>
                </a:moveTo>
                <a:lnTo>
                  <a:pt x="0" y="414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 txBox="1"/>
          <p:nvPr/>
        </p:nvSpPr>
        <p:spPr>
          <a:xfrm>
            <a:off x="3309198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2666154" y="8818818"/>
            <a:ext cx="504190" cy="46990"/>
          </a:xfrm>
          <a:custGeom>
            <a:avLst/>
            <a:gdLst/>
            <a:ahLst/>
            <a:cxnLst/>
            <a:rect l="l" t="t" r="r" b="b"/>
            <a:pathLst>
              <a:path w="504189" h="46990">
                <a:moveTo>
                  <a:pt x="482700" y="17203"/>
                </a:moveTo>
                <a:lnTo>
                  <a:pt x="482700" y="0"/>
                </a:lnTo>
              </a:path>
              <a:path w="504189" h="46990">
                <a:moveTo>
                  <a:pt x="20239" y="17203"/>
                </a:moveTo>
                <a:lnTo>
                  <a:pt x="20239" y="0"/>
                </a:lnTo>
              </a:path>
              <a:path w="504189" h="46990">
                <a:moveTo>
                  <a:pt x="482700" y="25298"/>
                </a:moveTo>
                <a:lnTo>
                  <a:pt x="20239" y="25298"/>
                </a:lnTo>
              </a:path>
              <a:path w="504189" h="46990">
                <a:moveTo>
                  <a:pt x="461449" y="46549"/>
                </a:moveTo>
                <a:lnTo>
                  <a:pt x="503951" y="5059"/>
                </a:lnTo>
              </a:path>
              <a:path w="504189" h="46990">
                <a:moveTo>
                  <a:pt x="41490" y="5059"/>
                </a:moveTo>
                <a:lnTo>
                  <a:pt x="0" y="46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 txBox="1"/>
          <p:nvPr/>
        </p:nvSpPr>
        <p:spPr>
          <a:xfrm>
            <a:off x="2846737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3295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2202680" y="8818818"/>
            <a:ext cx="505459" cy="46990"/>
          </a:xfrm>
          <a:custGeom>
            <a:avLst/>
            <a:gdLst/>
            <a:ahLst/>
            <a:cxnLst/>
            <a:rect l="l" t="t" r="r" b="b"/>
            <a:pathLst>
              <a:path w="505460" h="46990">
                <a:moveTo>
                  <a:pt x="483712" y="17203"/>
                </a:moveTo>
                <a:lnTo>
                  <a:pt x="483712" y="0"/>
                </a:lnTo>
              </a:path>
              <a:path w="505460" h="46990">
                <a:moveTo>
                  <a:pt x="21250" y="17203"/>
                </a:moveTo>
                <a:lnTo>
                  <a:pt x="21250" y="0"/>
                </a:lnTo>
              </a:path>
              <a:path w="505460" h="46990">
                <a:moveTo>
                  <a:pt x="483712" y="25298"/>
                </a:moveTo>
                <a:lnTo>
                  <a:pt x="21250" y="25298"/>
                </a:lnTo>
              </a:path>
              <a:path w="505460" h="46990">
                <a:moveTo>
                  <a:pt x="463473" y="46549"/>
                </a:moveTo>
                <a:lnTo>
                  <a:pt x="504963" y="5059"/>
                </a:lnTo>
              </a:path>
              <a:path w="505460" h="46990">
                <a:moveTo>
                  <a:pt x="42501" y="5059"/>
                </a:moveTo>
                <a:lnTo>
                  <a:pt x="0" y="46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 txBox="1"/>
          <p:nvPr/>
        </p:nvSpPr>
        <p:spPr>
          <a:xfrm>
            <a:off x="2384275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1752362" y="8818818"/>
            <a:ext cx="493395" cy="46990"/>
          </a:xfrm>
          <a:custGeom>
            <a:avLst/>
            <a:gdLst/>
            <a:ahLst/>
            <a:cxnLst/>
            <a:rect l="l" t="t" r="r" b="b"/>
            <a:pathLst>
              <a:path w="493394" h="46990">
                <a:moveTo>
                  <a:pt x="471569" y="17203"/>
                </a:moveTo>
                <a:lnTo>
                  <a:pt x="471569" y="0"/>
                </a:lnTo>
              </a:path>
              <a:path w="493394" h="46990">
                <a:moveTo>
                  <a:pt x="21250" y="17203"/>
                </a:moveTo>
                <a:lnTo>
                  <a:pt x="21250" y="0"/>
                </a:lnTo>
              </a:path>
              <a:path w="493394" h="46990">
                <a:moveTo>
                  <a:pt x="471569" y="25298"/>
                </a:moveTo>
                <a:lnTo>
                  <a:pt x="21250" y="25298"/>
                </a:lnTo>
              </a:path>
              <a:path w="493394" h="46990">
                <a:moveTo>
                  <a:pt x="450318" y="46549"/>
                </a:moveTo>
                <a:lnTo>
                  <a:pt x="492820" y="5059"/>
                </a:lnTo>
              </a:path>
              <a:path w="493394" h="46990">
                <a:moveTo>
                  <a:pt x="42501" y="5059"/>
                </a:moveTo>
                <a:lnTo>
                  <a:pt x="0" y="46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 txBox="1"/>
          <p:nvPr/>
        </p:nvSpPr>
        <p:spPr>
          <a:xfrm>
            <a:off x="1931933" y="8764503"/>
            <a:ext cx="135255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5" dirty="0">
                <a:latin typeface="Cambria"/>
                <a:cs typeface="Cambria"/>
              </a:rPr>
              <a:t>3210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4525109" y="8818818"/>
            <a:ext cx="505459" cy="46990"/>
          </a:xfrm>
          <a:custGeom>
            <a:avLst/>
            <a:gdLst/>
            <a:ahLst/>
            <a:cxnLst/>
            <a:rect l="l" t="t" r="r" b="b"/>
            <a:pathLst>
              <a:path w="505460" h="46990">
                <a:moveTo>
                  <a:pt x="21250" y="17203"/>
                </a:moveTo>
                <a:lnTo>
                  <a:pt x="21250" y="0"/>
                </a:lnTo>
              </a:path>
              <a:path w="505460" h="46990">
                <a:moveTo>
                  <a:pt x="484724" y="17203"/>
                </a:moveTo>
                <a:lnTo>
                  <a:pt x="484724" y="0"/>
                </a:lnTo>
              </a:path>
              <a:path w="505460" h="46990">
                <a:moveTo>
                  <a:pt x="21250" y="25298"/>
                </a:moveTo>
                <a:lnTo>
                  <a:pt x="484724" y="25298"/>
                </a:lnTo>
              </a:path>
              <a:path w="505460" h="46990">
                <a:moveTo>
                  <a:pt x="42501" y="5059"/>
                </a:moveTo>
                <a:lnTo>
                  <a:pt x="0" y="46549"/>
                </a:lnTo>
              </a:path>
              <a:path w="505460" h="46990">
                <a:moveTo>
                  <a:pt x="463473" y="46549"/>
                </a:moveTo>
                <a:lnTo>
                  <a:pt x="504963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 txBox="1"/>
          <p:nvPr/>
        </p:nvSpPr>
        <p:spPr>
          <a:xfrm>
            <a:off x="4706703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4988583" y="8818818"/>
            <a:ext cx="505459" cy="46990"/>
          </a:xfrm>
          <a:custGeom>
            <a:avLst/>
            <a:gdLst/>
            <a:ahLst/>
            <a:cxnLst/>
            <a:rect l="l" t="t" r="r" b="b"/>
            <a:pathLst>
              <a:path w="505460" h="46990">
                <a:moveTo>
                  <a:pt x="21250" y="17203"/>
                </a:moveTo>
                <a:lnTo>
                  <a:pt x="21250" y="0"/>
                </a:lnTo>
              </a:path>
              <a:path w="505460" h="46990">
                <a:moveTo>
                  <a:pt x="483712" y="17203"/>
                </a:moveTo>
                <a:lnTo>
                  <a:pt x="483712" y="0"/>
                </a:lnTo>
              </a:path>
              <a:path w="505460" h="46990">
                <a:moveTo>
                  <a:pt x="21250" y="25298"/>
                </a:moveTo>
                <a:lnTo>
                  <a:pt x="483712" y="25298"/>
                </a:lnTo>
              </a:path>
              <a:path w="505460" h="46990">
                <a:moveTo>
                  <a:pt x="41490" y="5059"/>
                </a:moveTo>
                <a:lnTo>
                  <a:pt x="0" y="46549"/>
                </a:lnTo>
              </a:path>
              <a:path w="505460" h="46990">
                <a:moveTo>
                  <a:pt x="462461" y="46549"/>
                </a:moveTo>
                <a:lnTo>
                  <a:pt x="504963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 txBox="1"/>
          <p:nvPr/>
        </p:nvSpPr>
        <p:spPr>
          <a:xfrm>
            <a:off x="5169165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5451044" y="8818818"/>
            <a:ext cx="509270" cy="46990"/>
          </a:xfrm>
          <a:custGeom>
            <a:avLst/>
            <a:gdLst/>
            <a:ahLst/>
            <a:cxnLst/>
            <a:rect l="l" t="t" r="r" b="b"/>
            <a:pathLst>
              <a:path w="509270" h="46990">
                <a:moveTo>
                  <a:pt x="21250" y="17203"/>
                </a:moveTo>
                <a:lnTo>
                  <a:pt x="21250" y="0"/>
                </a:lnTo>
              </a:path>
              <a:path w="509270" h="46990">
                <a:moveTo>
                  <a:pt x="488772" y="17203"/>
                </a:moveTo>
                <a:lnTo>
                  <a:pt x="488772" y="0"/>
                </a:lnTo>
              </a:path>
              <a:path w="509270" h="46990">
                <a:moveTo>
                  <a:pt x="21250" y="25298"/>
                </a:moveTo>
                <a:lnTo>
                  <a:pt x="488772" y="25298"/>
                </a:lnTo>
              </a:path>
              <a:path w="509270" h="46990">
                <a:moveTo>
                  <a:pt x="42501" y="5059"/>
                </a:moveTo>
                <a:lnTo>
                  <a:pt x="0" y="46549"/>
                </a:lnTo>
              </a:path>
              <a:path w="509270" h="46990">
                <a:moveTo>
                  <a:pt x="467521" y="46549"/>
                </a:moveTo>
                <a:lnTo>
                  <a:pt x="509011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 txBox="1"/>
          <p:nvPr/>
        </p:nvSpPr>
        <p:spPr>
          <a:xfrm>
            <a:off x="5634663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5918566" y="8818818"/>
            <a:ext cx="466090" cy="46990"/>
          </a:xfrm>
          <a:custGeom>
            <a:avLst/>
            <a:gdLst/>
            <a:ahLst/>
            <a:cxnLst/>
            <a:rect l="l" t="t" r="r" b="b"/>
            <a:pathLst>
              <a:path w="466089" h="46990">
                <a:moveTo>
                  <a:pt x="21250" y="17203"/>
                </a:moveTo>
                <a:lnTo>
                  <a:pt x="21250" y="0"/>
                </a:lnTo>
              </a:path>
              <a:path w="466089" h="46990">
                <a:moveTo>
                  <a:pt x="444246" y="17203"/>
                </a:moveTo>
                <a:lnTo>
                  <a:pt x="444246" y="0"/>
                </a:lnTo>
              </a:path>
              <a:path w="466089" h="46990">
                <a:moveTo>
                  <a:pt x="21250" y="25298"/>
                </a:moveTo>
                <a:lnTo>
                  <a:pt x="444246" y="25298"/>
                </a:lnTo>
              </a:path>
              <a:path w="466089" h="46990">
                <a:moveTo>
                  <a:pt x="41490" y="5059"/>
                </a:moveTo>
                <a:lnTo>
                  <a:pt x="0" y="46549"/>
                </a:lnTo>
              </a:path>
              <a:path w="466089" h="46990">
                <a:moveTo>
                  <a:pt x="422995" y="46549"/>
                </a:moveTo>
                <a:lnTo>
                  <a:pt x="465497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 txBox="1"/>
          <p:nvPr/>
        </p:nvSpPr>
        <p:spPr>
          <a:xfrm>
            <a:off x="6079921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3020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6341561" y="8818818"/>
            <a:ext cx="516255" cy="66040"/>
          </a:xfrm>
          <a:custGeom>
            <a:avLst/>
            <a:gdLst/>
            <a:ahLst/>
            <a:cxnLst/>
            <a:rect l="l" t="t" r="r" b="b"/>
            <a:pathLst>
              <a:path w="516254" h="66040">
                <a:moveTo>
                  <a:pt x="21250" y="17203"/>
                </a:moveTo>
                <a:lnTo>
                  <a:pt x="21250" y="0"/>
                </a:lnTo>
              </a:path>
              <a:path w="516254" h="66040">
                <a:moveTo>
                  <a:pt x="495856" y="65776"/>
                </a:moveTo>
                <a:lnTo>
                  <a:pt x="495856" y="0"/>
                </a:lnTo>
              </a:path>
              <a:path w="516254" h="66040">
                <a:moveTo>
                  <a:pt x="21250" y="25298"/>
                </a:moveTo>
                <a:lnTo>
                  <a:pt x="495856" y="25298"/>
                </a:lnTo>
              </a:path>
              <a:path w="516254" h="66040">
                <a:moveTo>
                  <a:pt x="42501" y="5059"/>
                </a:moveTo>
                <a:lnTo>
                  <a:pt x="0" y="46549"/>
                </a:lnTo>
              </a:path>
              <a:path w="516254" h="66040">
                <a:moveTo>
                  <a:pt x="474605" y="46549"/>
                </a:moveTo>
                <a:lnTo>
                  <a:pt x="516095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 txBox="1"/>
          <p:nvPr/>
        </p:nvSpPr>
        <p:spPr>
          <a:xfrm>
            <a:off x="6528216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3380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6816166" y="8818818"/>
            <a:ext cx="490855" cy="46990"/>
          </a:xfrm>
          <a:custGeom>
            <a:avLst/>
            <a:gdLst/>
            <a:ahLst/>
            <a:cxnLst/>
            <a:rect l="l" t="t" r="r" b="b"/>
            <a:pathLst>
              <a:path w="490854" h="46990">
                <a:moveTo>
                  <a:pt x="21250" y="17203"/>
                </a:moveTo>
                <a:lnTo>
                  <a:pt x="21250" y="0"/>
                </a:lnTo>
              </a:path>
              <a:path w="490854" h="46990">
                <a:moveTo>
                  <a:pt x="469545" y="17203"/>
                </a:moveTo>
                <a:lnTo>
                  <a:pt x="469545" y="0"/>
                </a:lnTo>
              </a:path>
              <a:path w="490854" h="46990">
                <a:moveTo>
                  <a:pt x="21250" y="25298"/>
                </a:moveTo>
                <a:lnTo>
                  <a:pt x="469545" y="25298"/>
                </a:lnTo>
              </a:path>
              <a:path w="490854" h="46990">
                <a:moveTo>
                  <a:pt x="41490" y="5059"/>
                </a:moveTo>
                <a:lnTo>
                  <a:pt x="0" y="46549"/>
                </a:lnTo>
              </a:path>
              <a:path w="490854" h="46990">
                <a:moveTo>
                  <a:pt x="448294" y="46549"/>
                </a:moveTo>
                <a:lnTo>
                  <a:pt x="490796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 txBox="1"/>
          <p:nvPr/>
        </p:nvSpPr>
        <p:spPr>
          <a:xfrm>
            <a:off x="6989665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3200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1007" name="object 100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8367488"/>
            <a:ext cx="146732" cy="146732"/>
          </a:xfrm>
          <a:prstGeom prst="rect">
            <a:avLst/>
          </a:prstGeom>
        </p:spPr>
      </p:pic>
      <p:sp>
        <p:nvSpPr>
          <p:cNvPr id="1008" name="object 1008"/>
          <p:cNvSpPr txBox="1"/>
          <p:nvPr/>
        </p:nvSpPr>
        <p:spPr>
          <a:xfrm>
            <a:off x="757057" y="8385337"/>
            <a:ext cx="69850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5" dirty="0">
                <a:latin typeface="Cambria"/>
                <a:cs typeface="Cambria"/>
              </a:rPr>
              <a:t>А</a:t>
            </a:r>
            <a:endParaRPr sz="550">
              <a:latin typeface="Cambria"/>
              <a:cs typeface="Cambria"/>
            </a:endParaRPr>
          </a:p>
        </p:txBody>
      </p:sp>
      <p:pic>
        <p:nvPicPr>
          <p:cNvPr id="1009" name="object 100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7708707"/>
            <a:ext cx="146732" cy="146732"/>
          </a:xfrm>
          <a:prstGeom prst="rect">
            <a:avLst/>
          </a:prstGeom>
        </p:spPr>
      </p:pic>
      <p:sp>
        <p:nvSpPr>
          <p:cNvPr id="1010" name="object 1010"/>
          <p:cNvSpPr txBox="1"/>
          <p:nvPr/>
        </p:nvSpPr>
        <p:spPr>
          <a:xfrm>
            <a:off x="757057" y="7725581"/>
            <a:ext cx="7048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200" dirty="0">
                <a:latin typeface="Arial MT"/>
                <a:cs typeface="Arial MT"/>
              </a:rPr>
              <a:t>Б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1011" name="object 101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6983138"/>
            <a:ext cx="146732" cy="146732"/>
          </a:xfrm>
          <a:prstGeom prst="rect">
            <a:avLst/>
          </a:prstGeom>
        </p:spPr>
      </p:pic>
      <p:sp>
        <p:nvSpPr>
          <p:cNvPr id="1012" name="object 1012"/>
          <p:cNvSpPr txBox="1"/>
          <p:nvPr/>
        </p:nvSpPr>
        <p:spPr>
          <a:xfrm>
            <a:off x="758069" y="7000012"/>
            <a:ext cx="7175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190" dirty="0">
                <a:latin typeface="Arial MT"/>
                <a:cs typeface="Arial MT"/>
              </a:rPr>
              <a:t>В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1013" name="object 101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6011665"/>
            <a:ext cx="146732" cy="146732"/>
          </a:xfrm>
          <a:prstGeom prst="rect">
            <a:avLst/>
          </a:prstGeom>
        </p:spPr>
      </p:pic>
      <p:sp>
        <p:nvSpPr>
          <p:cNvPr id="1014" name="object 1014"/>
          <p:cNvSpPr txBox="1"/>
          <p:nvPr/>
        </p:nvSpPr>
        <p:spPr>
          <a:xfrm>
            <a:off x="756045" y="6028539"/>
            <a:ext cx="6286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260" dirty="0">
                <a:latin typeface="Arial MT"/>
                <a:cs typeface="Arial MT"/>
              </a:rPr>
              <a:t>Г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1015" name="object 101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5300263"/>
            <a:ext cx="146732" cy="146732"/>
          </a:xfrm>
          <a:prstGeom prst="rect">
            <a:avLst/>
          </a:prstGeom>
        </p:spPr>
      </p:pic>
      <p:sp>
        <p:nvSpPr>
          <p:cNvPr id="1016" name="object 1016"/>
          <p:cNvSpPr txBox="1"/>
          <p:nvPr/>
        </p:nvSpPr>
        <p:spPr>
          <a:xfrm>
            <a:off x="757057" y="5317137"/>
            <a:ext cx="72390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185" dirty="0">
                <a:latin typeface="Arial MT"/>
                <a:cs typeface="Arial MT"/>
              </a:rPr>
              <a:t>Д</a:t>
            </a:r>
            <a:endParaRPr sz="550">
              <a:latin typeface="Arial MT"/>
              <a:cs typeface="Arial MT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932681" y="5352884"/>
            <a:ext cx="190500" cy="3110230"/>
          </a:xfrm>
          <a:custGeom>
            <a:avLst/>
            <a:gdLst/>
            <a:ahLst/>
            <a:cxnLst/>
            <a:rect l="l" t="t" r="r" b="b"/>
            <a:pathLst>
              <a:path w="190500" h="3110229">
                <a:moveTo>
                  <a:pt x="190246" y="3088475"/>
                </a:moveTo>
                <a:lnTo>
                  <a:pt x="0" y="3088475"/>
                </a:lnTo>
              </a:path>
              <a:path w="190500" h="3110229">
                <a:moveTo>
                  <a:pt x="190246" y="21250"/>
                </a:moveTo>
                <a:lnTo>
                  <a:pt x="0" y="21250"/>
                </a:lnTo>
              </a:path>
              <a:path w="190500" h="3110229">
                <a:moveTo>
                  <a:pt x="25298" y="3088475"/>
                </a:moveTo>
                <a:lnTo>
                  <a:pt x="25298" y="21250"/>
                </a:lnTo>
              </a:path>
              <a:path w="190500" h="3110229">
                <a:moveTo>
                  <a:pt x="4047" y="3068236"/>
                </a:moveTo>
                <a:lnTo>
                  <a:pt x="46549" y="3109726"/>
                </a:lnTo>
              </a:path>
              <a:path w="190500" h="3110229">
                <a:moveTo>
                  <a:pt x="46549" y="42501"/>
                </a:moveTo>
                <a:lnTo>
                  <a:pt x="404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 txBox="1"/>
          <p:nvPr/>
        </p:nvSpPr>
        <p:spPr>
          <a:xfrm>
            <a:off x="890927" y="6825443"/>
            <a:ext cx="84455" cy="16446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21870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1036912" y="5352884"/>
            <a:ext cx="122555" cy="753110"/>
          </a:xfrm>
          <a:custGeom>
            <a:avLst/>
            <a:gdLst/>
            <a:ahLst/>
            <a:cxnLst/>
            <a:rect l="l" t="t" r="r" b="b"/>
            <a:pathLst>
              <a:path w="122555" h="753110">
                <a:moveTo>
                  <a:pt x="122446" y="21250"/>
                </a:moveTo>
                <a:lnTo>
                  <a:pt x="0" y="21250"/>
                </a:lnTo>
              </a:path>
              <a:path w="122555" h="753110">
                <a:moveTo>
                  <a:pt x="122446" y="732652"/>
                </a:moveTo>
                <a:lnTo>
                  <a:pt x="0" y="732652"/>
                </a:lnTo>
              </a:path>
              <a:path w="122555" h="753110">
                <a:moveTo>
                  <a:pt x="25298" y="21250"/>
                </a:moveTo>
                <a:lnTo>
                  <a:pt x="25298" y="732652"/>
                </a:lnTo>
              </a:path>
              <a:path w="122555" h="753110">
                <a:moveTo>
                  <a:pt x="46549" y="42501"/>
                </a:moveTo>
                <a:lnTo>
                  <a:pt x="5059" y="0"/>
                </a:lnTo>
              </a:path>
              <a:path w="122555" h="753110">
                <a:moveTo>
                  <a:pt x="5059" y="711401"/>
                </a:moveTo>
                <a:lnTo>
                  <a:pt x="46549" y="7528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 txBox="1"/>
          <p:nvPr/>
        </p:nvSpPr>
        <p:spPr>
          <a:xfrm>
            <a:off x="996170" y="5657451"/>
            <a:ext cx="84455" cy="14351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5070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1036912" y="6064286"/>
            <a:ext cx="67945" cy="1014094"/>
          </a:xfrm>
          <a:custGeom>
            <a:avLst/>
            <a:gdLst/>
            <a:ahLst/>
            <a:cxnLst/>
            <a:rect l="l" t="t" r="r" b="b"/>
            <a:pathLst>
              <a:path w="67944" h="1014095">
                <a:moveTo>
                  <a:pt x="67800" y="21250"/>
                </a:moveTo>
                <a:lnTo>
                  <a:pt x="0" y="21250"/>
                </a:lnTo>
              </a:path>
              <a:path w="67944" h="1014095">
                <a:moveTo>
                  <a:pt x="67800" y="992724"/>
                </a:moveTo>
                <a:lnTo>
                  <a:pt x="0" y="992724"/>
                </a:lnTo>
              </a:path>
              <a:path w="67944" h="1014095">
                <a:moveTo>
                  <a:pt x="25298" y="21250"/>
                </a:moveTo>
                <a:lnTo>
                  <a:pt x="25298" y="992724"/>
                </a:lnTo>
              </a:path>
              <a:path w="67944" h="1014095">
                <a:moveTo>
                  <a:pt x="46549" y="41490"/>
                </a:moveTo>
                <a:lnTo>
                  <a:pt x="5059" y="0"/>
                </a:lnTo>
              </a:path>
              <a:path w="67944" h="1014095">
                <a:moveTo>
                  <a:pt x="5059" y="971473"/>
                </a:moveTo>
                <a:lnTo>
                  <a:pt x="46549" y="10139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 txBox="1"/>
          <p:nvPr/>
        </p:nvSpPr>
        <p:spPr>
          <a:xfrm>
            <a:off x="996170" y="6499395"/>
            <a:ext cx="84455" cy="14351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6930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1041972" y="7035760"/>
            <a:ext cx="45720" cy="768350"/>
          </a:xfrm>
          <a:custGeom>
            <a:avLst/>
            <a:gdLst/>
            <a:ahLst/>
            <a:cxnLst/>
            <a:rect l="l" t="t" r="r" b="b"/>
            <a:pathLst>
              <a:path w="45719" h="768350">
                <a:moveTo>
                  <a:pt x="29346" y="21250"/>
                </a:moveTo>
                <a:lnTo>
                  <a:pt x="45537" y="21250"/>
                </a:lnTo>
              </a:path>
              <a:path w="45719" h="768350">
                <a:moveTo>
                  <a:pt x="27322" y="746820"/>
                </a:moveTo>
                <a:lnTo>
                  <a:pt x="45537" y="746820"/>
                </a:lnTo>
              </a:path>
              <a:path w="45719" h="768350">
                <a:moveTo>
                  <a:pt x="20239" y="21250"/>
                </a:moveTo>
                <a:lnTo>
                  <a:pt x="20239" y="746820"/>
                </a:lnTo>
              </a:path>
              <a:path w="45719" h="768350">
                <a:moveTo>
                  <a:pt x="41490" y="42501"/>
                </a:moveTo>
                <a:lnTo>
                  <a:pt x="0" y="0"/>
                </a:lnTo>
              </a:path>
              <a:path w="45719" h="768350">
                <a:moveTo>
                  <a:pt x="0" y="725569"/>
                </a:moveTo>
                <a:lnTo>
                  <a:pt x="41490" y="7680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 txBox="1"/>
          <p:nvPr/>
        </p:nvSpPr>
        <p:spPr>
          <a:xfrm>
            <a:off x="996170" y="7352790"/>
            <a:ext cx="84455" cy="1352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5170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1036912" y="7761329"/>
            <a:ext cx="46990" cy="701675"/>
          </a:xfrm>
          <a:custGeom>
            <a:avLst/>
            <a:gdLst/>
            <a:ahLst/>
            <a:cxnLst/>
            <a:rect l="l" t="t" r="r" b="b"/>
            <a:pathLst>
              <a:path w="46990" h="701675">
                <a:moveTo>
                  <a:pt x="20239" y="21250"/>
                </a:moveTo>
                <a:lnTo>
                  <a:pt x="0" y="21250"/>
                </a:lnTo>
              </a:path>
              <a:path w="46990" h="701675">
                <a:moveTo>
                  <a:pt x="20239" y="680031"/>
                </a:moveTo>
                <a:lnTo>
                  <a:pt x="0" y="680031"/>
                </a:lnTo>
              </a:path>
              <a:path w="46990" h="701675">
                <a:moveTo>
                  <a:pt x="25298" y="21250"/>
                </a:moveTo>
                <a:lnTo>
                  <a:pt x="25298" y="680031"/>
                </a:lnTo>
              </a:path>
              <a:path w="46990" h="701675">
                <a:moveTo>
                  <a:pt x="46549" y="42501"/>
                </a:moveTo>
                <a:lnTo>
                  <a:pt x="5059" y="0"/>
                </a:lnTo>
              </a:path>
              <a:path w="46990" h="701675">
                <a:moveTo>
                  <a:pt x="5059" y="659792"/>
                </a:moveTo>
                <a:lnTo>
                  <a:pt x="46549" y="7012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 txBox="1"/>
          <p:nvPr/>
        </p:nvSpPr>
        <p:spPr>
          <a:xfrm>
            <a:off x="996170" y="8038541"/>
            <a:ext cx="84455" cy="1479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spc="-5" dirty="0">
                <a:latin typeface="Cambria"/>
                <a:cs typeface="Cambria"/>
              </a:rPr>
              <a:t>4700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1027" name="object 1027"/>
          <p:cNvGrpSpPr/>
          <p:nvPr/>
        </p:nvGrpSpPr>
        <p:grpSpPr>
          <a:xfrm>
            <a:off x="2038744" y="5485291"/>
            <a:ext cx="4570730" cy="3069590"/>
            <a:chOff x="2038744" y="5485291"/>
            <a:chExt cx="4570730" cy="3069590"/>
          </a:xfrm>
        </p:grpSpPr>
        <p:sp>
          <p:nvSpPr>
            <p:cNvPr id="1028" name="object 1028"/>
            <p:cNvSpPr/>
            <p:nvPr/>
          </p:nvSpPr>
          <p:spPr>
            <a:xfrm>
              <a:off x="6348645" y="5493546"/>
              <a:ext cx="253365" cy="1430020"/>
            </a:xfrm>
            <a:custGeom>
              <a:avLst/>
              <a:gdLst/>
              <a:ahLst/>
              <a:cxnLst/>
              <a:rect l="l" t="t" r="r" b="b"/>
              <a:pathLst>
                <a:path w="253365" h="1430020">
                  <a:moveTo>
                    <a:pt x="1011" y="0"/>
                  </a:moveTo>
                  <a:lnTo>
                    <a:pt x="252987" y="0"/>
                  </a:lnTo>
                </a:path>
                <a:path w="253365" h="1430020">
                  <a:moveTo>
                    <a:pt x="252987" y="1429887"/>
                  </a:moveTo>
                  <a:lnTo>
                    <a:pt x="0" y="142988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6349657" y="6208995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0" y="0"/>
                  </a:moveTo>
                  <a:lnTo>
                    <a:pt x="251975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6461984" y="619482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6475139" y="54935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6475139" y="54935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6475139" y="5493546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0" y="0"/>
                  </a:moveTo>
                  <a:lnTo>
                    <a:pt x="0" y="16191"/>
                  </a:lnTo>
                  <a:lnTo>
                    <a:pt x="4047" y="161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6475139" y="5493546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047" y="16191"/>
                  </a:moveTo>
                  <a:lnTo>
                    <a:pt x="0" y="0"/>
                  </a:lnTo>
                  <a:lnTo>
                    <a:pt x="4047" y="16191"/>
                  </a:lnTo>
                  <a:close/>
                </a:path>
                <a:path w="4445" h="16510">
                  <a:moveTo>
                    <a:pt x="0" y="0"/>
                  </a:moveTo>
                  <a:lnTo>
                    <a:pt x="4047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6472103" y="5493546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035" y="0"/>
                  </a:moveTo>
                  <a:lnTo>
                    <a:pt x="0" y="16191"/>
                  </a:lnTo>
                  <a:lnTo>
                    <a:pt x="3035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6475139" y="549354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8095"/>
                  </a:moveTo>
                  <a:lnTo>
                    <a:pt x="0" y="8095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6472103" y="5493546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035" y="0"/>
                  </a:moveTo>
                  <a:lnTo>
                    <a:pt x="3035" y="16191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6472103" y="5493546"/>
              <a:ext cx="7620" cy="1430020"/>
            </a:xfrm>
            <a:custGeom>
              <a:avLst/>
              <a:gdLst/>
              <a:ahLst/>
              <a:cxnLst/>
              <a:rect l="l" t="t" r="r" b="b"/>
              <a:pathLst>
                <a:path w="7620" h="1430020">
                  <a:moveTo>
                    <a:pt x="3035" y="1429887"/>
                  </a:moveTo>
                  <a:lnTo>
                    <a:pt x="3035" y="0"/>
                  </a:lnTo>
                  <a:lnTo>
                    <a:pt x="0" y="16191"/>
                  </a:lnTo>
                </a:path>
                <a:path w="7620" h="1430020">
                  <a:moveTo>
                    <a:pt x="3035" y="0"/>
                  </a:moveTo>
                  <a:lnTo>
                    <a:pt x="7083" y="16191"/>
                  </a:ln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6472103" y="6908254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3035" y="0"/>
                  </a:moveTo>
                  <a:lnTo>
                    <a:pt x="0" y="0"/>
                  </a:lnTo>
                  <a:lnTo>
                    <a:pt x="3035" y="16191"/>
                  </a:lnTo>
                  <a:lnTo>
                    <a:pt x="3035" y="0"/>
                  </a:lnTo>
                  <a:close/>
                </a:path>
                <a:path w="7620" h="16509">
                  <a:moveTo>
                    <a:pt x="7083" y="0"/>
                  </a:moveTo>
                  <a:lnTo>
                    <a:pt x="3035" y="0"/>
                  </a:lnTo>
                  <a:lnTo>
                    <a:pt x="3035" y="1619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6472103" y="6908254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7083" y="0"/>
                  </a:moveTo>
                  <a:lnTo>
                    <a:pt x="3035" y="0"/>
                  </a:lnTo>
                  <a:lnTo>
                    <a:pt x="3035" y="16191"/>
                  </a:lnTo>
                  <a:lnTo>
                    <a:pt x="7083" y="0"/>
                  </a:lnTo>
                  <a:close/>
                </a:path>
                <a:path w="7620" h="16509">
                  <a:moveTo>
                    <a:pt x="3035" y="0"/>
                  </a:moveTo>
                  <a:lnTo>
                    <a:pt x="3035" y="16191"/>
                  </a:lnTo>
                  <a:lnTo>
                    <a:pt x="3035" y="0"/>
                  </a:lnTo>
                  <a:close/>
                </a:path>
                <a:path w="7620" h="16509">
                  <a:moveTo>
                    <a:pt x="3035" y="16191"/>
                  </a:moveTo>
                  <a:lnTo>
                    <a:pt x="3035" y="16191"/>
                  </a:lnTo>
                  <a:lnTo>
                    <a:pt x="3035" y="16191"/>
                  </a:lnTo>
                  <a:close/>
                </a:path>
                <a:path w="7620" h="16509">
                  <a:moveTo>
                    <a:pt x="3035" y="16191"/>
                  </a:moveTo>
                  <a:lnTo>
                    <a:pt x="0" y="0"/>
                  </a:lnTo>
                  <a:lnTo>
                    <a:pt x="3035" y="16191"/>
                  </a:lnTo>
                  <a:close/>
                </a:path>
                <a:path w="7620" h="16509">
                  <a:moveTo>
                    <a:pt x="3035" y="16191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3035" y="1619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6475139" y="69244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6475139" y="69244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6472103" y="6908254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7083" y="0"/>
                  </a:moveTo>
                  <a:lnTo>
                    <a:pt x="3035" y="16191"/>
                  </a:lnTo>
                  <a:lnTo>
                    <a:pt x="0" y="0"/>
                  </a:ln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139939" y="5493546"/>
              <a:ext cx="4462145" cy="3057525"/>
            </a:xfrm>
            <a:custGeom>
              <a:avLst/>
              <a:gdLst/>
              <a:ahLst/>
              <a:cxnLst/>
              <a:rect l="l" t="t" r="r" b="b"/>
              <a:pathLst>
                <a:path w="4462145" h="3057525">
                  <a:moveTo>
                    <a:pt x="1092907" y="1514891"/>
                  </a:moveTo>
                  <a:lnTo>
                    <a:pt x="1092907" y="1345895"/>
                  </a:lnTo>
                  <a:lnTo>
                    <a:pt x="840931" y="1345895"/>
                  </a:lnTo>
                  <a:lnTo>
                    <a:pt x="840931" y="1514891"/>
                  </a:lnTo>
                  <a:lnTo>
                    <a:pt x="1092907" y="1514891"/>
                  </a:lnTo>
                </a:path>
                <a:path w="4462145" h="3057525">
                  <a:moveTo>
                    <a:pt x="840931" y="1514891"/>
                  </a:moveTo>
                  <a:lnTo>
                    <a:pt x="840931" y="2608810"/>
                  </a:lnTo>
                  <a:lnTo>
                    <a:pt x="1008915" y="2608810"/>
                  </a:lnTo>
                  <a:lnTo>
                    <a:pt x="1008915" y="1514891"/>
                  </a:lnTo>
                </a:path>
                <a:path w="4462145" h="3057525">
                  <a:moveTo>
                    <a:pt x="1939910" y="1627217"/>
                  </a:moveTo>
                  <a:lnTo>
                    <a:pt x="1939910" y="1402564"/>
                  </a:lnTo>
                  <a:lnTo>
                    <a:pt x="2107894" y="1402564"/>
                  </a:lnTo>
                  <a:lnTo>
                    <a:pt x="2107894" y="1627217"/>
                  </a:lnTo>
                  <a:lnTo>
                    <a:pt x="1939910" y="1627217"/>
                  </a:lnTo>
                </a:path>
                <a:path w="4462145" h="3057525">
                  <a:moveTo>
                    <a:pt x="2869894" y="1514891"/>
                  </a:moveTo>
                  <a:lnTo>
                    <a:pt x="2869894" y="1627217"/>
                  </a:lnTo>
                  <a:lnTo>
                    <a:pt x="3037878" y="1627217"/>
                  </a:lnTo>
                  <a:lnTo>
                    <a:pt x="3037878" y="1514891"/>
                  </a:lnTo>
                  <a:lnTo>
                    <a:pt x="3037878" y="1345895"/>
                  </a:lnTo>
                  <a:lnTo>
                    <a:pt x="2784890" y="1345895"/>
                  </a:lnTo>
                  <a:lnTo>
                    <a:pt x="2784890" y="1514891"/>
                  </a:lnTo>
                  <a:lnTo>
                    <a:pt x="3037878" y="1514891"/>
                  </a:lnTo>
                </a:path>
                <a:path w="4462145" h="3057525">
                  <a:moveTo>
                    <a:pt x="2827392" y="2608810"/>
                  </a:moveTo>
                  <a:lnTo>
                    <a:pt x="2827392" y="2440826"/>
                  </a:lnTo>
                  <a:lnTo>
                    <a:pt x="2995376" y="2440826"/>
                  </a:lnTo>
                  <a:lnTo>
                    <a:pt x="2995376" y="2608810"/>
                  </a:lnTo>
                  <a:lnTo>
                    <a:pt x="2827392" y="2608810"/>
                  </a:lnTo>
                </a:path>
                <a:path w="4462145" h="3057525">
                  <a:moveTo>
                    <a:pt x="2894180" y="2975137"/>
                  </a:moveTo>
                  <a:lnTo>
                    <a:pt x="2894180" y="2834475"/>
                  </a:lnTo>
                  <a:lnTo>
                    <a:pt x="2726196" y="2834475"/>
                  </a:lnTo>
                  <a:lnTo>
                    <a:pt x="2726196" y="2975137"/>
                  </a:lnTo>
                  <a:lnTo>
                    <a:pt x="2894180" y="2975137"/>
                  </a:lnTo>
                </a:path>
                <a:path w="4462145" h="3057525">
                  <a:moveTo>
                    <a:pt x="0" y="2833463"/>
                  </a:moveTo>
                  <a:lnTo>
                    <a:pt x="251975" y="2833463"/>
                  </a:lnTo>
                  <a:lnTo>
                    <a:pt x="251975" y="3057105"/>
                  </a:lnTo>
                  <a:lnTo>
                    <a:pt x="0" y="3057105"/>
                  </a:lnTo>
                  <a:lnTo>
                    <a:pt x="0" y="2833463"/>
                  </a:lnTo>
                </a:path>
                <a:path w="4462145" h="3057525">
                  <a:moveTo>
                    <a:pt x="4461693" y="0"/>
                  </a:moveTo>
                  <a:lnTo>
                    <a:pt x="4461693" y="1429887"/>
                  </a:lnTo>
                </a:path>
                <a:path w="4462145" h="3057525">
                  <a:moveTo>
                    <a:pt x="4209717" y="0"/>
                  </a:moveTo>
                  <a:lnTo>
                    <a:pt x="4208705" y="142988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5" name="object 104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924830" y="6836405"/>
              <a:ext cx="252987" cy="287394"/>
            </a:xfrm>
            <a:prstGeom prst="rect">
              <a:avLst/>
            </a:prstGeom>
          </p:spPr>
        </p:pic>
        <p:pic>
          <p:nvPicPr>
            <p:cNvPr id="1046" name="object 104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079850" y="6893074"/>
              <a:ext cx="167983" cy="230724"/>
            </a:xfrm>
            <a:prstGeom prst="rect">
              <a:avLst/>
            </a:prstGeom>
          </p:spPr>
        </p:pic>
        <p:sp>
          <p:nvSpPr>
            <p:cNvPr id="1047" name="object 1047"/>
            <p:cNvSpPr/>
            <p:nvPr/>
          </p:nvSpPr>
          <p:spPr>
            <a:xfrm>
              <a:off x="2980871" y="6924445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4">
                  <a:moveTo>
                    <a:pt x="0" y="0"/>
                  </a:moveTo>
                  <a:lnTo>
                    <a:pt x="251975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094210" y="690926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107365" y="68394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107365" y="68394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107365" y="6839441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0" y="16191"/>
                  </a:lnTo>
                  <a:lnTo>
                    <a:pt x="3035" y="161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107365" y="6839441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16191"/>
                  </a:moveTo>
                  <a:lnTo>
                    <a:pt x="0" y="0"/>
                  </a:lnTo>
                  <a:lnTo>
                    <a:pt x="3035" y="16191"/>
                  </a:lnTo>
                  <a:close/>
                </a:path>
                <a:path w="3175" h="16509">
                  <a:moveTo>
                    <a:pt x="0" y="0"/>
                  </a:moveTo>
                  <a:lnTo>
                    <a:pt x="3035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103317" y="683944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047" y="0"/>
                  </a:moveTo>
                  <a:lnTo>
                    <a:pt x="0" y="16191"/>
                  </a:lnTo>
                  <a:lnTo>
                    <a:pt x="4047" y="1619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107365" y="683944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8095"/>
                  </a:moveTo>
                  <a:lnTo>
                    <a:pt x="0" y="8095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103317" y="683944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047" y="0"/>
                  </a:moveTo>
                  <a:lnTo>
                    <a:pt x="4047" y="16191"/>
                  </a:lnTo>
                  <a:lnTo>
                    <a:pt x="0" y="1619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103317" y="6839441"/>
              <a:ext cx="7620" cy="169545"/>
            </a:xfrm>
            <a:custGeom>
              <a:avLst/>
              <a:gdLst/>
              <a:ahLst/>
              <a:cxnLst/>
              <a:rect l="l" t="t" r="r" b="b"/>
              <a:pathLst>
                <a:path w="7619" h="169545">
                  <a:moveTo>
                    <a:pt x="4047" y="168995"/>
                  </a:moveTo>
                  <a:lnTo>
                    <a:pt x="4047" y="0"/>
                  </a:lnTo>
                  <a:lnTo>
                    <a:pt x="0" y="16191"/>
                  </a:lnTo>
                </a:path>
                <a:path w="7619" h="169545">
                  <a:moveTo>
                    <a:pt x="4047" y="0"/>
                  </a:moveTo>
                  <a:lnTo>
                    <a:pt x="7083" y="16191"/>
                  </a:ln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103317" y="6992246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047" y="0"/>
                  </a:moveTo>
                  <a:lnTo>
                    <a:pt x="0" y="0"/>
                  </a:lnTo>
                  <a:lnTo>
                    <a:pt x="4047" y="1619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103317" y="6992246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0" y="0"/>
                  </a:moveTo>
                  <a:lnTo>
                    <a:pt x="4047" y="0"/>
                  </a:lnTo>
                  <a:lnTo>
                    <a:pt x="4047" y="16191"/>
                  </a:lnTo>
                  <a:lnTo>
                    <a:pt x="0" y="0"/>
                  </a:lnTo>
                  <a:close/>
                </a:path>
                <a:path w="4444" h="16509">
                  <a:moveTo>
                    <a:pt x="4047" y="0"/>
                  </a:moveTo>
                  <a:lnTo>
                    <a:pt x="4047" y="1619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107365" y="6992246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3107365" y="6992246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3035" y="0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103317" y="6992246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19" h="16509">
                  <a:moveTo>
                    <a:pt x="7083" y="0"/>
                  </a:moveTo>
                  <a:lnTo>
                    <a:pt x="4047" y="16191"/>
                  </a:lnTo>
                  <a:lnTo>
                    <a:pt x="0" y="0"/>
                  </a:ln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2980871" y="7554891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983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3051708" y="754072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3061827" y="7008437"/>
              <a:ext cx="6350" cy="16510"/>
            </a:xfrm>
            <a:custGeom>
              <a:avLst/>
              <a:gdLst/>
              <a:ahLst/>
              <a:cxnLst/>
              <a:rect l="l" t="t" r="r" b="b"/>
              <a:pathLst>
                <a:path w="6350" h="16509">
                  <a:moveTo>
                    <a:pt x="3035" y="0"/>
                  </a:moveTo>
                  <a:lnTo>
                    <a:pt x="0" y="16191"/>
                  </a:lnTo>
                  <a:lnTo>
                    <a:pt x="3035" y="16191"/>
                  </a:lnTo>
                  <a:lnTo>
                    <a:pt x="3035" y="0"/>
                  </a:lnTo>
                  <a:close/>
                </a:path>
                <a:path w="6350" h="16509">
                  <a:moveTo>
                    <a:pt x="3035" y="0"/>
                  </a:moveTo>
                  <a:lnTo>
                    <a:pt x="3035" y="16191"/>
                  </a:lnTo>
                  <a:lnTo>
                    <a:pt x="6071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3061827" y="7008437"/>
              <a:ext cx="6350" cy="16510"/>
            </a:xfrm>
            <a:custGeom>
              <a:avLst/>
              <a:gdLst/>
              <a:ahLst/>
              <a:cxnLst/>
              <a:rect l="l" t="t" r="r" b="b"/>
              <a:pathLst>
                <a:path w="6350" h="16509">
                  <a:moveTo>
                    <a:pt x="6071" y="16191"/>
                  </a:moveTo>
                  <a:lnTo>
                    <a:pt x="3035" y="0"/>
                  </a:lnTo>
                  <a:lnTo>
                    <a:pt x="6071" y="16191"/>
                  </a:lnTo>
                  <a:close/>
                </a:path>
                <a:path w="6350" h="16509">
                  <a:moveTo>
                    <a:pt x="6071" y="16191"/>
                  </a:moveTo>
                  <a:lnTo>
                    <a:pt x="3035" y="0"/>
                  </a:lnTo>
                  <a:lnTo>
                    <a:pt x="3035" y="16191"/>
                  </a:lnTo>
                  <a:lnTo>
                    <a:pt x="6071" y="16191"/>
                  </a:lnTo>
                  <a:close/>
                </a:path>
                <a:path w="6350" h="16509">
                  <a:moveTo>
                    <a:pt x="3035" y="0"/>
                  </a:moveTo>
                  <a:lnTo>
                    <a:pt x="3035" y="16191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3061827" y="7008437"/>
              <a:ext cx="6350" cy="1094105"/>
            </a:xfrm>
            <a:custGeom>
              <a:avLst/>
              <a:gdLst/>
              <a:ahLst/>
              <a:cxnLst/>
              <a:rect l="l" t="t" r="r" b="b"/>
              <a:pathLst>
                <a:path w="6350" h="1094104">
                  <a:moveTo>
                    <a:pt x="3035" y="1093919"/>
                  </a:moveTo>
                  <a:lnTo>
                    <a:pt x="3035" y="0"/>
                  </a:lnTo>
                  <a:lnTo>
                    <a:pt x="0" y="16191"/>
                  </a:lnTo>
                </a:path>
                <a:path w="6350" h="1094104">
                  <a:moveTo>
                    <a:pt x="3035" y="0"/>
                  </a:moveTo>
                  <a:lnTo>
                    <a:pt x="6071" y="16191"/>
                  </a:ln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3061827" y="8086165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0" y="0"/>
                  </a:lnTo>
                  <a:lnTo>
                    <a:pt x="3035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3061827" y="8086165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3035" y="0"/>
                  </a:lnTo>
                  <a:lnTo>
                    <a:pt x="3035" y="16191"/>
                  </a:lnTo>
                  <a:lnTo>
                    <a:pt x="0" y="0"/>
                  </a:lnTo>
                  <a:close/>
                </a:path>
                <a:path w="3175" h="16509">
                  <a:moveTo>
                    <a:pt x="3035" y="0"/>
                  </a:moveTo>
                  <a:lnTo>
                    <a:pt x="3035" y="1619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3064863" y="8086165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3064863" y="8086165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3035" y="0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3061827" y="8086165"/>
              <a:ext cx="6350" cy="16510"/>
            </a:xfrm>
            <a:custGeom>
              <a:avLst/>
              <a:gdLst/>
              <a:ahLst/>
              <a:cxnLst/>
              <a:rect l="l" t="t" r="r" b="b"/>
              <a:pathLst>
                <a:path w="6350" h="16509">
                  <a:moveTo>
                    <a:pt x="6071" y="0"/>
                  </a:moveTo>
                  <a:lnTo>
                    <a:pt x="3035" y="16191"/>
                  </a:lnTo>
                  <a:lnTo>
                    <a:pt x="0" y="0"/>
                  </a:ln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4967332" y="8018364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983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5038168" y="800419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5051324" y="79343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5051324" y="79343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5051323" y="7934373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0" y="16191"/>
                  </a:lnTo>
                  <a:lnTo>
                    <a:pt x="3035" y="161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5051324" y="7934372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16191"/>
                  </a:moveTo>
                  <a:lnTo>
                    <a:pt x="0" y="0"/>
                  </a:lnTo>
                  <a:lnTo>
                    <a:pt x="3035" y="16191"/>
                  </a:lnTo>
                  <a:close/>
                </a:path>
                <a:path w="3175" h="16509">
                  <a:moveTo>
                    <a:pt x="0" y="0"/>
                  </a:moveTo>
                  <a:lnTo>
                    <a:pt x="3035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5048287" y="7934373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0" y="16191"/>
                  </a:lnTo>
                  <a:lnTo>
                    <a:pt x="3035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5051324" y="793437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8095"/>
                  </a:moveTo>
                  <a:lnTo>
                    <a:pt x="0" y="8095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5048288" y="7934372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3035" y="16191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5048288" y="7934372"/>
              <a:ext cx="6350" cy="168275"/>
            </a:xfrm>
            <a:custGeom>
              <a:avLst/>
              <a:gdLst/>
              <a:ahLst/>
              <a:cxnLst/>
              <a:rect l="l" t="t" r="r" b="b"/>
              <a:pathLst>
                <a:path w="6350" h="168275">
                  <a:moveTo>
                    <a:pt x="3035" y="167983"/>
                  </a:moveTo>
                  <a:lnTo>
                    <a:pt x="3035" y="0"/>
                  </a:lnTo>
                  <a:lnTo>
                    <a:pt x="0" y="16191"/>
                  </a:lnTo>
                </a:path>
                <a:path w="6350" h="168275">
                  <a:moveTo>
                    <a:pt x="3035" y="0"/>
                  </a:moveTo>
                  <a:lnTo>
                    <a:pt x="6071" y="16191"/>
                  </a:ln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5048287" y="8086165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0" y="0"/>
                  </a:lnTo>
                  <a:lnTo>
                    <a:pt x="3035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5048288" y="8086165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3035" y="0"/>
                  </a:lnTo>
                  <a:lnTo>
                    <a:pt x="3035" y="16191"/>
                  </a:lnTo>
                  <a:lnTo>
                    <a:pt x="0" y="0"/>
                  </a:lnTo>
                  <a:close/>
                </a:path>
                <a:path w="3175" h="16509">
                  <a:moveTo>
                    <a:pt x="3035" y="0"/>
                  </a:moveTo>
                  <a:lnTo>
                    <a:pt x="3035" y="1619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5051324" y="8086165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5051324" y="8086165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3035" y="0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5048288" y="8086165"/>
              <a:ext cx="6350" cy="16510"/>
            </a:xfrm>
            <a:custGeom>
              <a:avLst/>
              <a:gdLst/>
              <a:ahLst/>
              <a:cxnLst/>
              <a:rect l="l" t="t" r="r" b="b"/>
              <a:pathLst>
                <a:path w="6350" h="16509">
                  <a:moveTo>
                    <a:pt x="6071" y="0"/>
                  </a:moveTo>
                  <a:lnTo>
                    <a:pt x="3035" y="16191"/>
                  </a:lnTo>
                  <a:lnTo>
                    <a:pt x="0" y="0"/>
                  </a:ln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4866136" y="8397846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983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4936973" y="838367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4950128" y="83280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4950128" y="83280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4950128" y="8328022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0" y="16191"/>
                  </a:lnTo>
                  <a:lnTo>
                    <a:pt x="3035" y="161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4950128" y="8328021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16191"/>
                  </a:moveTo>
                  <a:lnTo>
                    <a:pt x="0" y="0"/>
                  </a:lnTo>
                  <a:lnTo>
                    <a:pt x="3035" y="16191"/>
                  </a:lnTo>
                  <a:close/>
                </a:path>
                <a:path w="3175" h="16509">
                  <a:moveTo>
                    <a:pt x="0" y="0"/>
                  </a:moveTo>
                  <a:lnTo>
                    <a:pt x="3035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4947092" y="8328022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0" y="16191"/>
                  </a:lnTo>
                  <a:lnTo>
                    <a:pt x="3035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4950128" y="832802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8095"/>
                  </a:moveTo>
                  <a:lnTo>
                    <a:pt x="0" y="8095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4947092" y="8328021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3035" y="16191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4947092" y="8328021"/>
              <a:ext cx="6350" cy="140970"/>
            </a:xfrm>
            <a:custGeom>
              <a:avLst/>
              <a:gdLst/>
              <a:ahLst/>
              <a:cxnLst/>
              <a:rect l="l" t="t" r="r" b="b"/>
              <a:pathLst>
                <a:path w="6350" h="140970">
                  <a:moveTo>
                    <a:pt x="3035" y="140661"/>
                  </a:moveTo>
                  <a:lnTo>
                    <a:pt x="3035" y="0"/>
                  </a:lnTo>
                  <a:lnTo>
                    <a:pt x="0" y="16191"/>
                  </a:lnTo>
                </a:path>
                <a:path w="6350" h="140970">
                  <a:moveTo>
                    <a:pt x="3035" y="0"/>
                  </a:moveTo>
                  <a:lnTo>
                    <a:pt x="6071" y="16191"/>
                  </a:ln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4947092" y="8451480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3035" y="0"/>
                  </a:moveTo>
                  <a:lnTo>
                    <a:pt x="0" y="0"/>
                  </a:lnTo>
                  <a:lnTo>
                    <a:pt x="3035" y="17203"/>
                  </a:lnTo>
                  <a:lnTo>
                    <a:pt x="3035" y="0"/>
                  </a:lnTo>
                  <a:close/>
                </a:path>
                <a:path w="6350" h="17779">
                  <a:moveTo>
                    <a:pt x="6071" y="0"/>
                  </a:moveTo>
                  <a:lnTo>
                    <a:pt x="3035" y="0"/>
                  </a:lnTo>
                  <a:lnTo>
                    <a:pt x="3035" y="17203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4947092" y="8451480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6071" y="0"/>
                  </a:moveTo>
                  <a:lnTo>
                    <a:pt x="3035" y="0"/>
                  </a:lnTo>
                  <a:lnTo>
                    <a:pt x="3035" y="17203"/>
                  </a:lnTo>
                  <a:lnTo>
                    <a:pt x="6071" y="0"/>
                  </a:lnTo>
                  <a:close/>
                </a:path>
                <a:path w="6350" h="17779">
                  <a:moveTo>
                    <a:pt x="3035" y="0"/>
                  </a:moveTo>
                  <a:lnTo>
                    <a:pt x="3035" y="17203"/>
                  </a:lnTo>
                  <a:lnTo>
                    <a:pt x="3035" y="0"/>
                  </a:lnTo>
                  <a:close/>
                </a:path>
                <a:path w="6350" h="17779">
                  <a:moveTo>
                    <a:pt x="3035" y="17203"/>
                  </a:moveTo>
                  <a:lnTo>
                    <a:pt x="3035" y="17203"/>
                  </a:lnTo>
                  <a:lnTo>
                    <a:pt x="3035" y="17203"/>
                  </a:lnTo>
                  <a:close/>
                </a:path>
                <a:path w="6350" h="17779">
                  <a:moveTo>
                    <a:pt x="3035" y="17203"/>
                  </a:moveTo>
                  <a:lnTo>
                    <a:pt x="0" y="0"/>
                  </a:lnTo>
                  <a:lnTo>
                    <a:pt x="3035" y="17203"/>
                  </a:lnTo>
                  <a:close/>
                </a:path>
                <a:path w="6350" h="17779">
                  <a:moveTo>
                    <a:pt x="3035" y="17203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3035" y="1720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4950128" y="84686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950128" y="84686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947092" y="8451480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6071" y="0"/>
                  </a:moveTo>
                  <a:lnTo>
                    <a:pt x="3035" y="17203"/>
                  </a:lnTo>
                  <a:lnTo>
                    <a:pt x="0" y="0"/>
                  </a:ln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2" name="object 110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038744" y="8323974"/>
              <a:ext cx="353171" cy="229712"/>
            </a:xfrm>
            <a:prstGeom prst="rect">
              <a:avLst/>
            </a:prstGeom>
          </p:spPr>
        </p:pic>
      </p:grpSp>
      <p:sp>
        <p:nvSpPr>
          <p:cNvPr id="1103" name="object 1103"/>
          <p:cNvSpPr txBox="1"/>
          <p:nvPr/>
        </p:nvSpPr>
        <p:spPr>
          <a:xfrm>
            <a:off x="2052355" y="8266938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2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2882712" y="7473935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4" h="81279">
                <a:moveTo>
                  <a:pt x="137625" y="80956"/>
                </a:moveTo>
                <a:lnTo>
                  <a:pt x="87027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 txBox="1"/>
          <p:nvPr/>
        </p:nvSpPr>
        <p:spPr>
          <a:xfrm>
            <a:off x="2894298" y="7383505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3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2869556" y="6842477"/>
            <a:ext cx="139065" cy="82550"/>
          </a:xfrm>
          <a:custGeom>
            <a:avLst/>
            <a:gdLst/>
            <a:ahLst/>
            <a:cxnLst/>
            <a:rect l="l" t="t" r="r" b="b"/>
            <a:pathLst>
              <a:path w="139064" h="82550">
                <a:moveTo>
                  <a:pt x="138637" y="81968"/>
                </a:moveTo>
                <a:lnTo>
                  <a:pt x="87027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 txBox="1"/>
          <p:nvPr/>
        </p:nvSpPr>
        <p:spPr>
          <a:xfrm>
            <a:off x="2881143" y="6752047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2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3959428" y="6926469"/>
            <a:ext cx="139065" cy="82550"/>
          </a:xfrm>
          <a:custGeom>
            <a:avLst/>
            <a:gdLst/>
            <a:ahLst/>
            <a:cxnLst/>
            <a:rect l="l" t="t" r="r" b="b"/>
            <a:pathLst>
              <a:path w="139064" h="82550">
                <a:moveTo>
                  <a:pt x="138637" y="81968"/>
                </a:moveTo>
                <a:lnTo>
                  <a:pt x="87027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 txBox="1"/>
          <p:nvPr/>
        </p:nvSpPr>
        <p:spPr>
          <a:xfrm>
            <a:off x="3971014" y="6836039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3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5145435" y="6842477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5" h="81279">
                <a:moveTo>
                  <a:pt x="0" y="80956"/>
                </a:moveTo>
                <a:lnTo>
                  <a:pt x="50597" y="0"/>
                </a:lnTo>
                <a:lnTo>
                  <a:pt x="13762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 txBox="1"/>
          <p:nvPr/>
        </p:nvSpPr>
        <p:spPr>
          <a:xfrm>
            <a:off x="5207619" y="6752047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2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5145435" y="7064095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5" h="81279">
                <a:moveTo>
                  <a:pt x="0" y="0"/>
                </a:moveTo>
                <a:lnTo>
                  <a:pt x="50597" y="80956"/>
                </a:lnTo>
                <a:lnTo>
                  <a:pt x="137625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 txBox="1"/>
          <p:nvPr/>
        </p:nvSpPr>
        <p:spPr>
          <a:xfrm>
            <a:off x="5207619" y="7055632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3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6574311" y="6127027"/>
            <a:ext cx="137795" cy="82550"/>
          </a:xfrm>
          <a:custGeom>
            <a:avLst/>
            <a:gdLst/>
            <a:ahLst/>
            <a:cxnLst/>
            <a:rect l="l" t="t" r="r" b="b"/>
            <a:pathLst>
              <a:path w="137795" h="82550">
                <a:moveTo>
                  <a:pt x="0" y="81968"/>
                </a:moveTo>
                <a:lnTo>
                  <a:pt x="50597" y="0"/>
                </a:lnTo>
                <a:lnTo>
                  <a:pt x="13762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 txBox="1"/>
          <p:nvPr/>
        </p:nvSpPr>
        <p:spPr>
          <a:xfrm>
            <a:off x="6636494" y="6036598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2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5115076" y="7936396"/>
            <a:ext cx="137795" cy="82550"/>
          </a:xfrm>
          <a:custGeom>
            <a:avLst/>
            <a:gdLst/>
            <a:ahLst/>
            <a:cxnLst/>
            <a:rect l="l" t="t" r="r" b="b"/>
            <a:pathLst>
              <a:path w="137795" h="82550">
                <a:moveTo>
                  <a:pt x="0" y="81968"/>
                </a:moveTo>
                <a:lnTo>
                  <a:pt x="50597" y="0"/>
                </a:lnTo>
                <a:lnTo>
                  <a:pt x="13762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 txBox="1"/>
          <p:nvPr/>
        </p:nvSpPr>
        <p:spPr>
          <a:xfrm>
            <a:off x="5177261" y="7845966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3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5016917" y="8316890"/>
            <a:ext cx="139065" cy="81280"/>
          </a:xfrm>
          <a:custGeom>
            <a:avLst/>
            <a:gdLst/>
            <a:ahLst/>
            <a:cxnLst/>
            <a:rect l="l" t="t" r="r" b="b"/>
            <a:pathLst>
              <a:path w="139064" h="81279">
                <a:moveTo>
                  <a:pt x="0" y="80956"/>
                </a:moveTo>
                <a:lnTo>
                  <a:pt x="51609" y="0"/>
                </a:lnTo>
                <a:lnTo>
                  <a:pt x="1386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 txBox="1"/>
          <p:nvPr/>
        </p:nvSpPr>
        <p:spPr>
          <a:xfrm>
            <a:off x="5080113" y="8226460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3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1120" name="object 1120"/>
          <p:cNvGrpSpPr/>
          <p:nvPr/>
        </p:nvGrpSpPr>
        <p:grpSpPr>
          <a:xfrm>
            <a:off x="3236755" y="5517693"/>
            <a:ext cx="1297940" cy="426720"/>
            <a:chOff x="3236755" y="5517693"/>
            <a:chExt cx="1297940" cy="426720"/>
          </a:xfrm>
        </p:grpSpPr>
        <p:sp>
          <p:nvSpPr>
            <p:cNvPr id="1121" name="object 1121"/>
            <p:cNvSpPr/>
            <p:nvPr/>
          </p:nvSpPr>
          <p:spPr>
            <a:xfrm>
              <a:off x="4108185" y="5520868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209979"/>
                  </a:moveTo>
                  <a:lnTo>
                    <a:pt x="414414" y="161833"/>
                  </a:lnTo>
                  <a:lnTo>
                    <a:pt x="398617" y="117636"/>
                  </a:lnTo>
                  <a:lnTo>
                    <a:pt x="373829" y="78648"/>
                  </a:lnTo>
                  <a:lnTo>
                    <a:pt x="341311" y="46130"/>
                  </a:lnTo>
                  <a:lnTo>
                    <a:pt x="302323" y="21342"/>
                  </a:lnTo>
                  <a:lnTo>
                    <a:pt x="258126" y="5545"/>
                  </a:lnTo>
                  <a:lnTo>
                    <a:pt x="209979" y="0"/>
                  </a:lnTo>
                  <a:lnTo>
                    <a:pt x="161833" y="5545"/>
                  </a:lnTo>
                  <a:lnTo>
                    <a:pt x="117636" y="21342"/>
                  </a:lnTo>
                  <a:lnTo>
                    <a:pt x="78648" y="46130"/>
                  </a:lnTo>
                  <a:lnTo>
                    <a:pt x="46130" y="78648"/>
                  </a:lnTo>
                  <a:lnTo>
                    <a:pt x="21342" y="117636"/>
                  </a:lnTo>
                  <a:lnTo>
                    <a:pt x="5545" y="161833"/>
                  </a:lnTo>
                  <a:lnTo>
                    <a:pt x="0" y="209979"/>
                  </a:lnTo>
                  <a:lnTo>
                    <a:pt x="5545" y="258126"/>
                  </a:lnTo>
                  <a:lnTo>
                    <a:pt x="21342" y="302323"/>
                  </a:lnTo>
                  <a:lnTo>
                    <a:pt x="46130" y="341311"/>
                  </a:lnTo>
                  <a:lnTo>
                    <a:pt x="78648" y="373829"/>
                  </a:lnTo>
                  <a:lnTo>
                    <a:pt x="117636" y="398617"/>
                  </a:lnTo>
                  <a:lnTo>
                    <a:pt x="161833" y="414414"/>
                  </a:lnTo>
                  <a:lnTo>
                    <a:pt x="209979" y="419959"/>
                  </a:lnTo>
                  <a:lnTo>
                    <a:pt x="258126" y="414414"/>
                  </a:lnTo>
                  <a:lnTo>
                    <a:pt x="302323" y="398617"/>
                  </a:lnTo>
                  <a:lnTo>
                    <a:pt x="341311" y="373829"/>
                  </a:lnTo>
                  <a:lnTo>
                    <a:pt x="373829" y="341311"/>
                  </a:lnTo>
                  <a:lnTo>
                    <a:pt x="398617" y="302323"/>
                  </a:lnTo>
                  <a:lnTo>
                    <a:pt x="414414" y="258126"/>
                  </a:lnTo>
                  <a:lnTo>
                    <a:pt x="419959" y="2099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4107173" y="5731354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70">
                  <a:moveTo>
                    <a:pt x="0" y="0"/>
                  </a:moveTo>
                  <a:lnTo>
                    <a:pt x="419959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3239930" y="5731354"/>
              <a:ext cx="955675" cy="96520"/>
            </a:xfrm>
            <a:custGeom>
              <a:avLst/>
              <a:gdLst/>
              <a:ahLst/>
              <a:cxnLst/>
              <a:rect l="l" t="t" r="r" b="b"/>
              <a:pathLst>
                <a:path w="955675" h="96520">
                  <a:moveTo>
                    <a:pt x="955282" y="0"/>
                  </a:moveTo>
                  <a:lnTo>
                    <a:pt x="873314" y="96135"/>
                  </a:lnTo>
                  <a:lnTo>
                    <a:pt x="0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4" name="object 1124"/>
          <p:cNvSpPr txBox="1"/>
          <p:nvPr/>
        </p:nvSpPr>
        <p:spPr>
          <a:xfrm>
            <a:off x="3237350" y="5723904"/>
            <a:ext cx="881380" cy="1898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>
              <a:lnSpc>
                <a:spcPts val="655"/>
              </a:lnSpc>
              <a:spcBef>
                <a:spcPts val="90"/>
              </a:spcBef>
            </a:pPr>
            <a:r>
              <a:rPr sz="550" spc="-114" dirty="0">
                <a:latin typeface="Cambria"/>
                <a:cs typeface="Cambria"/>
              </a:rPr>
              <a:t>1</a:t>
            </a:r>
            <a:endParaRPr sz="550">
              <a:latin typeface="Cambria"/>
              <a:cs typeface="Cambria"/>
            </a:endParaRPr>
          </a:p>
          <a:p>
            <a:pPr algn="ctr">
              <a:lnSpc>
                <a:spcPts val="655"/>
              </a:lnSpc>
            </a:pPr>
            <a:r>
              <a:rPr sz="550" spc="-30" dirty="0">
                <a:latin typeface="Cambria"/>
                <a:cs typeface="Cambria"/>
              </a:rPr>
              <a:t>крок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5" dirty="0">
                <a:latin typeface="Cambria"/>
                <a:cs typeface="Cambria"/>
              </a:rPr>
              <a:t>200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5" dirty="0">
                <a:latin typeface="Cambria"/>
                <a:cs typeface="Cambria"/>
              </a:rPr>
              <a:t>по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0" dirty="0">
                <a:latin typeface="Cambria"/>
                <a:cs typeface="Cambria"/>
              </a:rPr>
              <a:t>всій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40" dirty="0">
                <a:latin typeface="Cambria"/>
                <a:cs typeface="Cambria"/>
              </a:rPr>
              <a:t>площі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25" dirty="0">
                <a:latin typeface="Cambria"/>
                <a:cs typeface="Cambria"/>
              </a:rPr>
              <a:t>плити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1125" name="object 1125"/>
          <p:cNvGrpSpPr/>
          <p:nvPr/>
        </p:nvGrpSpPr>
        <p:grpSpPr>
          <a:xfrm>
            <a:off x="1448271" y="5114570"/>
            <a:ext cx="10160" cy="60325"/>
            <a:chOff x="1448271" y="5114570"/>
            <a:chExt cx="10160" cy="60325"/>
          </a:xfrm>
        </p:grpSpPr>
        <p:sp>
          <p:nvSpPr>
            <p:cNvPr id="1126" name="object 1126"/>
            <p:cNvSpPr/>
            <p:nvPr/>
          </p:nvSpPr>
          <p:spPr>
            <a:xfrm>
              <a:off x="1453836" y="5115076"/>
              <a:ext cx="4445" cy="59055"/>
            </a:xfrm>
            <a:custGeom>
              <a:avLst/>
              <a:gdLst/>
              <a:ahLst/>
              <a:cxnLst/>
              <a:rect l="l" t="t" r="r" b="b"/>
              <a:pathLst>
                <a:path w="4444" h="59054">
                  <a:moveTo>
                    <a:pt x="4047" y="0"/>
                  </a:moveTo>
                  <a:lnTo>
                    <a:pt x="0" y="0"/>
                  </a:lnTo>
                  <a:lnTo>
                    <a:pt x="4047" y="5869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448777" y="5115076"/>
              <a:ext cx="9525" cy="59055"/>
            </a:xfrm>
            <a:custGeom>
              <a:avLst/>
              <a:gdLst/>
              <a:ahLst/>
              <a:cxnLst/>
              <a:rect l="l" t="t" r="r" b="b"/>
              <a:pathLst>
                <a:path w="9525" h="59054">
                  <a:moveTo>
                    <a:pt x="9107" y="0"/>
                  </a:moveTo>
                  <a:lnTo>
                    <a:pt x="9107" y="58693"/>
                  </a:lnTo>
                  <a:lnTo>
                    <a:pt x="0" y="586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8" name="object 1128"/>
          <p:cNvGrpSpPr/>
          <p:nvPr/>
        </p:nvGrpSpPr>
        <p:grpSpPr>
          <a:xfrm>
            <a:off x="1448271" y="5115076"/>
            <a:ext cx="2887345" cy="3888740"/>
            <a:chOff x="1448271" y="5115076"/>
            <a:chExt cx="2887345" cy="3888740"/>
          </a:xfrm>
        </p:grpSpPr>
        <p:sp>
          <p:nvSpPr>
            <p:cNvPr id="1129" name="object 1129"/>
            <p:cNvSpPr/>
            <p:nvPr/>
          </p:nvSpPr>
          <p:spPr>
            <a:xfrm>
              <a:off x="4304503" y="571718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39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4317659" y="5520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4317659" y="5520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4317659" y="552086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0" y="0"/>
                  </a:moveTo>
                  <a:lnTo>
                    <a:pt x="0" y="16191"/>
                  </a:lnTo>
                  <a:lnTo>
                    <a:pt x="3035" y="161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4317659" y="552086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035" y="16191"/>
                  </a:moveTo>
                  <a:lnTo>
                    <a:pt x="0" y="0"/>
                  </a:lnTo>
                  <a:lnTo>
                    <a:pt x="3035" y="16191"/>
                  </a:lnTo>
                  <a:close/>
                </a:path>
                <a:path w="3175" h="16510">
                  <a:moveTo>
                    <a:pt x="0" y="0"/>
                  </a:moveTo>
                  <a:lnTo>
                    <a:pt x="3035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4313611" y="5520869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047" y="0"/>
                  </a:moveTo>
                  <a:lnTo>
                    <a:pt x="0" y="16191"/>
                  </a:lnTo>
                  <a:lnTo>
                    <a:pt x="4047" y="1619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4317659" y="552086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8095"/>
                  </a:moveTo>
                  <a:lnTo>
                    <a:pt x="0" y="8095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4313611" y="5520869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047" y="0"/>
                  </a:moveTo>
                  <a:lnTo>
                    <a:pt x="4047" y="16191"/>
                  </a:lnTo>
                  <a:lnTo>
                    <a:pt x="0" y="1619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4313611" y="5520869"/>
              <a:ext cx="7620" cy="421005"/>
            </a:xfrm>
            <a:custGeom>
              <a:avLst/>
              <a:gdLst/>
              <a:ahLst/>
              <a:cxnLst/>
              <a:rect l="l" t="t" r="r" b="b"/>
              <a:pathLst>
                <a:path w="7620" h="421004">
                  <a:moveTo>
                    <a:pt x="4047" y="420971"/>
                  </a:moveTo>
                  <a:lnTo>
                    <a:pt x="4047" y="0"/>
                  </a:lnTo>
                  <a:lnTo>
                    <a:pt x="0" y="16191"/>
                  </a:lnTo>
                </a:path>
                <a:path w="7620" h="421004">
                  <a:moveTo>
                    <a:pt x="4047" y="0"/>
                  </a:moveTo>
                  <a:lnTo>
                    <a:pt x="7083" y="16191"/>
                  </a:ln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4313611" y="5925649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047" y="0"/>
                  </a:moveTo>
                  <a:lnTo>
                    <a:pt x="0" y="0"/>
                  </a:lnTo>
                  <a:lnTo>
                    <a:pt x="4047" y="1619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4313611" y="5925649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0" y="0"/>
                  </a:moveTo>
                  <a:lnTo>
                    <a:pt x="4047" y="0"/>
                  </a:lnTo>
                  <a:lnTo>
                    <a:pt x="4047" y="16191"/>
                  </a:lnTo>
                  <a:lnTo>
                    <a:pt x="0" y="0"/>
                  </a:lnTo>
                  <a:close/>
                </a:path>
                <a:path w="4445" h="16510">
                  <a:moveTo>
                    <a:pt x="4047" y="0"/>
                  </a:moveTo>
                  <a:lnTo>
                    <a:pt x="4047" y="1619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4317659" y="592564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035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4317659" y="592564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0" y="0"/>
                  </a:moveTo>
                  <a:lnTo>
                    <a:pt x="3035" y="0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4313611" y="5925649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10">
                  <a:moveTo>
                    <a:pt x="7083" y="0"/>
                  </a:moveTo>
                  <a:lnTo>
                    <a:pt x="4047" y="16191"/>
                  </a:lnTo>
                  <a:lnTo>
                    <a:pt x="0" y="0"/>
                  </a:ln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448777" y="5115076"/>
              <a:ext cx="9525" cy="59055"/>
            </a:xfrm>
            <a:custGeom>
              <a:avLst/>
              <a:gdLst/>
              <a:ahLst/>
              <a:cxnLst/>
              <a:rect l="l" t="t" r="r" b="b"/>
              <a:pathLst>
                <a:path w="9525" h="59054">
                  <a:moveTo>
                    <a:pt x="0" y="0"/>
                  </a:moveTo>
                  <a:lnTo>
                    <a:pt x="0" y="58693"/>
                  </a:lnTo>
                  <a:lnTo>
                    <a:pt x="9107" y="58693"/>
                  </a:lnTo>
                  <a:lnTo>
                    <a:pt x="0" y="0"/>
                  </a:lnTo>
                  <a:close/>
                </a:path>
                <a:path w="9525" h="59054">
                  <a:moveTo>
                    <a:pt x="5059" y="0"/>
                  </a:moveTo>
                  <a:lnTo>
                    <a:pt x="0" y="0"/>
                  </a:lnTo>
                  <a:lnTo>
                    <a:pt x="9107" y="5869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448777" y="5115076"/>
              <a:ext cx="9525" cy="59055"/>
            </a:xfrm>
            <a:custGeom>
              <a:avLst/>
              <a:gdLst/>
              <a:ahLst/>
              <a:cxnLst/>
              <a:rect l="l" t="t" r="r" b="b"/>
              <a:pathLst>
                <a:path w="9525" h="59054">
                  <a:moveTo>
                    <a:pt x="0" y="58693"/>
                  </a:moveTo>
                  <a:lnTo>
                    <a:pt x="9107" y="58693"/>
                  </a:lnTo>
                  <a:lnTo>
                    <a:pt x="0" y="0"/>
                  </a:lnTo>
                  <a:lnTo>
                    <a:pt x="0" y="58693"/>
                  </a:lnTo>
                  <a:close/>
                </a:path>
                <a:path w="9525" h="59054">
                  <a:moveTo>
                    <a:pt x="9107" y="58693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9107" y="58693"/>
                  </a:lnTo>
                  <a:close/>
                </a:path>
                <a:path w="9525" h="59054">
                  <a:moveTo>
                    <a:pt x="5059" y="0"/>
                  </a:moveTo>
                  <a:lnTo>
                    <a:pt x="9107" y="0"/>
                  </a:lnTo>
                  <a:lnTo>
                    <a:pt x="9107" y="58693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5" name="object 114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48271" y="8862838"/>
              <a:ext cx="178609" cy="140661"/>
            </a:xfrm>
            <a:prstGeom prst="rect">
              <a:avLst/>
            </a:prstGeom>
          </p:spPr>
        </p:pic>
      </p:grpSp>
      <p:sp>
        <p:nvSpPr>
          <p:cNvPr id="1146" name="object 1146"/>
          <p:cNvSpPr txBox="1"/>
          <p:nvPr/>
        </p:nvSpPr>
        <p:spPr>
          <a:xfrm>
            <a:off x="1574714" y="8949690"/>
            <a:ext cx="4699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85" dirty="0">
                <a:latin typeface="Cambria"/>
                <a:cs typeface="Cambria"/>
              </a:rPr>
              <a:t>1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1252458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252458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52458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52458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52458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458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2458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52458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52458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52458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52458" y="107870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252458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252458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252458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74259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74259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74259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74259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74259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74259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574259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574259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574259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574259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574259" y="107870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574259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574259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574259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773613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773613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773613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773613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773613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773613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773613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773613" y="107870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773613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773613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773613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2223931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223931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223931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223931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223931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223931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223931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223931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223931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223931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223931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223931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686393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686393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686393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686393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686393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686393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686393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686393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686393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686393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686393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686393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612329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612329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612329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612329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612329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612329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612329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612329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612329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612329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612329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612329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612329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079850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079850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079850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079850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079850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079850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079850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079850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079850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079850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079850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079850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079850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546360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546360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546360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546360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546360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546360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546360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546360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546360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546360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546360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546360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5472295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5472295" y="1259946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5472295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5472295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5472295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5472295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5472295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5472295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5472295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5472295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5472295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5472295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5939817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5939817" y="1259946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5939817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5939817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5939817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5939817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5939817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5939817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5939817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5939817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5939817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5939817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6362812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6362812" y="1259946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6362812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362812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362812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6362812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6362812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6362812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6362812" y="107870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6362812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6362812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6362812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6837418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6837418" y="1259946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6837418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6837418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6837418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6837418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6837418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6837418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6837418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6837418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6837418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6837418" y="107870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6837418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6837418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6837418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7285712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7285712" y="1259946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7285712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7285712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7285712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7285712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7285712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7285712" y="1161079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7285712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7285712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7285712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7285712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7285712" y="107870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7285712" y="1062211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7285712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7285712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7285712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7285712" y="99623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5009833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5009833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5009833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5009833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5009833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5009833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5009833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5009833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5009833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5009833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5009833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5009833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148855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148855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148855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148855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148855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148855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148855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36" name="object 1336"/>
          <p:cNvGrpSpPr/>
          <p:nvPr/>
        </p:nvGrpSpPr>
        <p:grpSpPr>
          <a:xfrm>
            <a:off x="3147337" y="11687700"/>
            <a:ext cx="22225" cy="896619"/>
            <a:chOff x="3147337" y="11687700"/>
            <a:chExt cx="22225" cy="896619"/>
          </a:xfrm>
        </p:grpSpPr>
        <p:sp>
          <p:nvSpPr>
            <p:cNvPr id="1337" name="object 1337"/>
            <p:cNvSpPr/>
            <p:nvPr/>
          </p:nvSpPr>
          <p:spPr>
            <a:xfrm>
              <a:off x="3148855" y="11775740"/>
              <a:ext cx="0" cy="590550"/>
            </a:xfrm>
            <a:custGeom>
              <a:avLst/>
              <a:gdLst/>
              <a:ahLst/>
              <a:cxnLst/>
              <a:rect l="l" t="t" r="r" b="b"/>
              <a:pathLst>
                <a:path h="590550">
                  <a:moveTo>
                    <a:pt x="0" y="589967"/>
                  </a:moveTo>
                  <a:lnTo>
                    <a:pt x="0" y="494844"/>
                  </a:lnTo>
                </a:path>
                <a:path h="590550">
                  <a:moveTo>
                    <a:pt x="0" y="425019"/>
                  </a:moveTo>
                  <a:lnTo>
                    <a:pt x="0" y="329896"/>
                  </a:lnTo>
                </a:path>
                <a:path h="590550">
                  <a:moveTo>
                    <a:pt x="0" y="260071"/>
                  </a:moveTo>
                  <a:lnTo>
                    <a:pt x="0" y="164948"/>
                  </a:lnTo>
                </a:path>
                <a:path h="5905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3166058" y="11687700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39" name="object 1339"/>
          <p:cNvGrpSpPr/>
          <p:nvPr/>
        </p:nvGrpSpPr>
        <p:grpSpPr>
          <a:xfrm>
            <a:off x="860257" y="9795788"/>
            <a:ext cx="6719570" cy="4013200"/>
            <a:chOff x="860257" y="9795788"/>
            <a:chExt cx="6719570" cy="4013200"/>
          </a:xfrm>
        </p:grpSpPr>
        <p:sp>
          <p:nvSpPr>
            <p:cNvPr id="1340" name="object 1340"/>
            <p:cNvSpPr/>
            <p:nvPr/>
          </p:nvSpPr>
          <p:spPr>
            <a:xfrm>
              <a:off x="861845" y="12234154"/>
              <a:ext cx="6716395" cy="1431925"/>
            </a:xfrm>
            <a:custGeom>
              <a:avLst/>
              <a:gdLst/>
              <a:ahLst/>
              <a:cxnLst/>
              <a:rect l="l" t="t" r="r" b="b"/>
              <a:pathLst>
                <a:path w="6716395" h="1431925">
                  <a:moveTo>
                    <a:pt x="0" y="838907"/>
                  </a:moveTo>
                  <a:lnTo>
                    <a:pt x="110302" y="838907"/>
                  </a:lnTo>
                </a:path>
                <a:path w="6716395" h="1431925">
                  <a:moveTo>
                    <a:pt x="145720" y="838907"/>
                  </a:moveTo>
                  <a:lnTo>
                    <a:pt x="145720" y="838907"/>
                  </a:lnTo>
                </a:path>
                <a:path w="6716395" h="1431925">
                  <a:moveTo>
                    <a:pt x="179115" y="838907"/>
                  </a:moveTo>
                  <a:lnTo>
                    <a:pt x="275250" y="838907"/>
                  </a:lnTo>
                </a:path>
                <a:path w="6716395" h="1431925">
                  <a:moveTo>
                    <a:pt x="310669" y="838907"/>
                  </a:moveTo>
                  <a:lnTo>
                    <a:pt x="310669" y="838907"/>
                  </a:lnTo>
                </a:path>
                <a:path w="6716395" h="1431925">
                  <a:moveTo>
                    <a:pt x="344063" y="838907"/>
                  </a:moveTo>
                  <a:lnTo>
                    <a:pt x="440198" y="838907"/>
                  </a:lnTo>
                </a:path>
                <a:path w="6716395" h="1431925">
                  <a:moveTo>
                    <a:pt x="475617" y="838907"/>
                  </a:moveTo>
                  <a:lnTo>
                    <a:pt x="475617" y="838907"/>
                  </a:lnTo>
                </a:path>
                <a:path w="6716395" h="1431925">
                  <a:moveTo>
                    <a:pt x="509011" y="838907"/>
                  </a:moveTo>
                  <a:lnTo>
                    <a:pt x="604134" y="838907"/>
                  </a:lnTo>
                </a:path>
                <a:path w="6716395" h="1431925">
                  <a:moveTo>
                    <a:pt x="640565" y="838907"/>
                  </a:moveTo>
                  <a:lnTo>
                    <a:pt x="640565" y="838907"/>
                  </a:lnTo>
                </a:path>
                <a:path w="6716395" h="1431925">
                  <a:moveTo>
                    <a:pt x="673959" y="838907"/>
                  </a:moveTo>
                  <a:lnTo>
                    <a:pt x="769083" y="838907"/>
                  </a:lnTo>
                </a:path>
                <a:path w="6716395" h="1431925">
                  <a:moveTo>
                    <a:pt x="805513" y="838907"/>
                  </a:moveTo>
                  <a:lnTo>
                    <a:pt x="805513" y="838907"/>
                  </a:lnTo>
                </a:path>
                <a:path w="6716395" h="1431925">
                  <a:moveTo>
                    <a:pt x="838907" y="838907"/>
                  </a:moveTo>
                  <a:lnTo>
                    <a:pt x="934031" y="838907"/>
                  </a:lnTo>
                </a:path>
                <a:path w="6716395" h="1431925">
                  <a:moveTo>
                    <a:pt x="969449" y="838907"/>
                  </a:moveTo>
                  <a:lnTo>
                    <a:pt x="969449" y="838907"/>
                  </a:lnTo>
                </a:path>
                <a:path w="6716395" h="1431925">
                  <a:moveTo>
                    <a:pt x="1003855" y="838907"/>
                  </a:moveTo>
                  <a:lnTo>
                    <a:pt x="1098979" y="838907"/>
                  </a:lnTo>
                </a:path>
                <a:path w="6716395" h="1431925">
                  <a:moveTo>
                    <a:pt x="1134397" y="838907"/>
                  </a:moveTo>
                  <a:lnTo>
                    <a:pt x="1134397" y="838907"/>
                  </a:lnTo>
                </a:path>
                <a:path w="6716395" h="1431925">
                  <a:moveTo>
                    <a:pt x="1167791" y="838907"/>
                  </a:moveTo>
                  <a:lnTo>
                    <a:pt x="1263927" y="838907"/>
                  </a:lnTo>
                </a:path>
                <a:path w="6716395" h="1431925">
                  <a:moveTo>
                    <a:pt x="1299345" y="838907"/>
                  </a:moveTo>
                  <a:lnTo>
                    <a:pt x="1299345" y="838907"/>
                  </a:lnTo>
                </a:path>
                <a:path w="6716395" h="1431925">
                  <a:moveTo>
                    <a:pt x="1332739" y="838907"/>
                  </a:moveTo>
                  <a:lnTo>
                    <a:pt x="1428875" y="838907"/>
                  </a:lnTo>
                </a:path>
                <a:path w="6716395" h="1431925">
                  <a:moveTo>
                    <a:pt x="1464293" y="838907"/>
                  </a:moveTo>
                  <a:lnTo>
                    <a:pt x="1464293" y="838907"/>
                  </a:lnTo>
                </a:path>
                <a:path w="6716395" h="1431925">
                  <a:moveTo>
                    <a:pt x="1497688" y="838907"/>
                  </a:moveTo>
                  <a:lnTo>
                    <a:pt x="1592811" y="838907"/>
                  </a:lnTo>
                </a:path>
                <a:path w="6716395" h="1431925">
                  <a:moveTo>
                    <a:pt x="1629241" y="838907"/>
                  </a:moveTo>
                  <a:lnTo>
                    <a:pt x="1629241" y="838907"/>
                  </a:lnTo>
                </a:path>
                <a:path w="6716395" h="1431925">
                  <a:moveTo>
                    <a:pt x="1662636" y="838907"/>
                  </a:moveTo>
                  <a:lnTo>
                    <a:pt x="1757759" y="838907"/>
                  </a:lnTo>
                </a:path>
                <a:path w="6716395" h="1431925">
                  <a:moveTo>
                    <a:pt x="1794189" y="838907"/>
                  </a:moveTo>
                  <a:lnTo>
                    <a:pt x="1794189" y="838907"/>
                  </a:lnTo>
                </a:path>
                <a:path w="6716395" h="1431925">
                  <a:moveTo>
                    <a:pt x="1827584" y="838907"/>
                  </a:moveTo>
                  <a:lnTo>
                    <a:pt x="1922707" y="838907"/>
                  </a:lnTo>
                </a:path>
                <a:path w="6716395" h="1431925">
                  <a:moveTo>
                    <a:pt x="1958125" y="838907"/>
                  </a:moveTo>
                  <a:lnTo>
                    <a:pt x="1958125" y="838907"/>
                  </a:lnTo>
                </a:path>
                <a:path w="6716395" h="1431925">
                  <a:moveTo>
                    <a:pt x="1992532" y="838907"/>
                  </a:moveTo>
                  <a:lnTo>
                    <a:pt x="2087655" y="838907"/>
                  </a:lnTo>
                </a:path>
                <a:path w="6716395" h="1431925">
                  <a:moveTo>
                    <a:pt x="2123073" y="838907"/>
                  </a:moveTo>
                  <a:lnTo>
                    <a:pt x="2123073" y="838907"/>
                  </a:lnTo>
                </a:path>
                <a:path w="6716395" h="1431925">
                  <a:moveTo>
                    <a:pt x="2156468" y="838907"/>
                  </a:moveTo>
                  <a:lnTo>
                    <a:pt x="2252603" y="838907"/>
                  </a:lnTo>
                </a:path>
                <a:path w="6716395" h="1431925">
                  <a:moveTo>
                    <a:pt x="2288022" y="838907"/>
                  </a:moveTo>
                  <a:lnTo>
                    <a:pt x="2288022" y="838907"/>
                  </a:lnTo>
                </a:path>
                <a:path w="6716395" h="1431925">
                  <a:moveTo>
                    <a:pt x="2321416" y="838907"/>
                  </a:moveTo>
                  <a:lnTo>
                    <a:pt x="2417551" y="838907"/>
                  </a:lnTo>
                </a:path>
                <a:path w="6716395" h="1431925">
                  <a:moveTo>
                    <a:pt x="2452970" y="838907"/>
                  </a:moveTo>
                  <a:lnTo>
                    <a:pt x="2452970" y="838907"/>
                  </a:lnTo>
                </a:path>
                <a:path w="6716395" h="1431925">
                  <a:moveTo>
                    <a:pt x="2486364" y="838907"/>
                  </a:moveTo>
                  <a:lnTo>
                    <a:pt x="2581487" y="838907"/>
                  </a:lnTo>
                </a:path>
                <a:path w="6716395" h="1431925">
                  <a:moveTo>
                    <a:pt x="2617918" y="838907"/>
                  </a:moveTo>
                  <a:lnTo>
                    <a:pt x="2617918" y="838907"/>
                  </a:lnTo>
                </a:path>
                <a:path w="6716395" h="1431925">
                  <a:moveTo>
                    <a:pt x="2651312" y="838907"/>
                  </a:moveTo>
                  <a:lnTo>
                    <a:pt x="2746436" y="838907"/>
                  </a:lnTo>
                </a:path>
                <a:path w="6716395" h="1431925">
                  <a:moveTo>
                    <a:pt x="2782866" y="838907"/>
                  </a:moveTo>
                  <a:lnTo>
                    <a:pt x="2782866" y="838907"/>
                  </a:lnTo>
                </a:path>
                <a:path w="6716395" h="1431925">
                  <a:moveTo>
                    <a:pt x="2816260" y="838907"/>
                  </a:moveTo>
                  <a:lnTo>
                    <a:pt x="2911384" y="838907"/>
                  </a:lnTo>
                </a:path>
                <a:path w="6716395" h="1431925">
                  <a:moveTo>
                    <a:pt x="2946802" y="838907"/>
                  </a:moveTo>
                  <a:lnTo>
                    <a:pt x="2946802" y="838907"/>
                  </a:lnTo>
                </a:path>
                <a:path w="6716395" h="1431925">
                  <a:moveTo>
                    <a:pt x="2981208" y="838907"/>
                  </a:moveTo>
                  <a:lnTo>
                    <a:pt x="3076332" y="838907"/>
                  </a:lnTo>
                </a:path>
                <a:path w="6716395" h="1431925">
                  <a:moveTo>
                    <a:pt x="3111750" y="838907"/>
                  </a:moveTo>
                  <a:lnTo>
                    <a:pt x="3111750" y="838907"/>
                  </a:lnTo>
                </a:path>
                <a:path w="6716395" h="1431925">
                  <a:moveTo>
                    <a:pt x="3146156" y="838907"/>
                  </a:moveTo>
                  <a:lnTo>
                    <a:pt x="3241280" y="838907"/>
                  </a:lnTo>
                </a:path>
                <a:path w="6716395" h="1431925">
                  <a:moveTo>
                    <a:pt x="3276698" y="838907"/>
                  </a:moveTo>
                  <a:lnTo>
                    <a:pt x="3276698" y="838907"/>
                  </a:lnTo>
                </a:path>
                <a:path w="6716395" h="1431925">
                  <a:moveTo>
                    <a:pt x="3310092" y="838907"/>
                  </a:moveTo>
                  <a:lnTo>
                    <a:pt x="3406228" y="838907"/>
                  </a:lnTo>
                </a:path>
                <a:path w="6716395" h="1431925">
                  <a:moveTo>
                    <a:pt x="3441646" y="838907"/>
                  </a:moveTo>
                  <a:lnTo>
                    <a:pt x="3441646" y="838907"/>
                  </a:lnTo>
                </a:path>
                <a:path w="6716395" h="1431925">
                  <a:moveTo>
                    <a:pt x="3475041" y="838907"/>
                  </a:moveTo>
                  <a:lnTo>
                    <a:pt x="3570164" y="838907"/>
                  </a:lnTo>
                </a:path>
                <a:path w="6716395" h="1431925">
                  <a:moveTo>
                    <a:pt x="3606594" y="838907"/>
                  </a:moveTo>
                  <a:lnTo>
                    <a:pt x="3606594" y="838907"/>
                  </a:lnTo>
                </a:path>
                <a:path w="6716395" h="1431925">
                  <a:moveTo>
                    <a:pt x="3639989" y="838907"/>
                  </a:moveTo>
                  <a:lnTo>
                    <a:pt x="3735112" y="838907"/>
                  </a:lnTo>
                </a:path>
                <a:path w="6716395" h="1431925">
                  <a:moveTo>
                    <a:pt x="3771542" y="838907"/>
                  </a:moveTo>
                  <a:lnTo>
                    <a:pt x="3771542" y="838907"/>
                  </a:lnTo>
                </a:path>
                <a:path w="6716395" h="1431925">
                  <a:moveTo>
                    <a:pt x="3804937" y="838907"/>
                  </a:moveTo>
                  <a:lnTo>
                    <a:pt x="3900060" y="838907"/>
                  </a:lnTo>
                </a:path>
                <a:path w="6716395" h="1431925">
                  <a:moveTo>
                    <a:pt x="3935478" y="838907"/>
                  </a:moveTo>
                  <a:lnTo>
                    <a:pt x="3935478" y="838907"/>
                  </a:lnTo>
                </a:path>
                <a:path w="6716395" h="1431925">
                  <a:moveTo>
                    <a:pt x="3969885" y="838907"/>
                  </a:moveTo>
                  <a:lnTo>
                    <a:pt x="4065008" y="838907"/>
                  </a:lnTo>
                </a:path>
                <a:path w="6716395" h="1431925">
                  <a:moveTo>
                    <a:pt x="4100426" y="838907"/>
                  </a:moveTo>
                  <a:lnTo>
                    <a:pt x="4100426" y="838907"/>
                  </a:lnTo>
                </a:path>
                <a:path w="6716395" h="1431925">
                  <a:moveTo>
                    <a:pt x="4134833" y="838907"/>
                  </a:moveTo>
                  <a:lnTo>
                    <a:pt x="4229956" y="838907"/>
                  </a:lnTo>
                </a:path>
                <a:path w="6716395" h="1431925">
                  <a:moveTo>
                    <a:pt x="4265375" y="838907"/>
                  </a:moveTo>
                  <a:lnTo>
                    <a:pt x="4265375" y="838907"/>
                  </a:lnTo>
                </a:path>
                <a:path w="6716395" h="1431925">
                  <a:moveTo>
                    <a:pt x="4298769" y="838907"/>
                  </a:moveTo>
                  <a:lnTo>
                    <a:pt x="4394904" y="838907"/>
                  </a:lnTo>
                </a:path>
                <a:path w="6716395" h="1431925">
                  <a:moveTo>
                    <a:pt x="4430323" y="838907"/>
                  </a:moveTo>
                  <a:lnTo>
                    <a:pt x="4430323" y="838907"/>
                  </a:lnTo>
                </a:path>
                <a:path w="6716395" h="1431925">
                  <a:moveTo>
                    <a:pt x="4463717" y="838907"/>
                  </a:moveTo>
                  <a:lnTo>
                    <a:pt x="4558840" y="838907"/>
                  </a:lnTo>
                </a:path>
                <a:path w="6716395" h="1431925">
                  <a:moveTo>
                    <a:pt x="4595271" y="838907"/>
                  </a:moveTo>
                  <a:lnTo>
                    <a:pt x="4595271" y="838907"/>
                  </a:lnTo>
                </a:path>
                <a:path w="6716395" h="1431925">
                  <a:moveTo>
                    <a:pt x="4628665" y="838907"/>
                  </a:moveTo>
                  <a:lnTo>
                    <a:pt x="4723788" y="838907"/>
                  </a:lnTo>
                </a:path>
                <a:path w="6716395" h="1431925">
                  <a:moveTo>
                    <a:pt x="4760219" y="838907"/>
                  </a:moveTo>
                  <a:lnTo>
                    <a:pt x="4760219" y="838907"/>
                  </a:lnTo>
                </a:path>
                <a:path w="6716395" h="1431925">
                  <a:moveTo>
                    <a:pt x="4793613" y="838907"/>
                  </a:moveTo>
                  <a:lnTo>
                    <a:pt x="4888737" y="838907"/>
                  </a:lnTo>
                </a:path>
                <a:path w="6716395" h="1431925">
                  <a:moveTo>
                    <a:pt x="4924155" y="838907"/>
                  </a:moveTo>
                  <a:lnTo>
                    <a:pt x="4924155" y="838907"/>
                  </a:lnTo>
                </a:path>
                <a:path w="6716395" h="1431925">
                  <a:moveTo>
                    <a:pt x="4958561" y="838907"/>
                  </a:moveTo>
                  <a:lnTo>
                    <a:pt x="5053685" y="838907"/>
                  </a:lnTo>
                </a:path>
                <a:path w="6716395" h="1431925">
                  <a:moveTo>
                    <a:pt x="5089103" y="838907"/>
                  </a:moveTo>
                  <a:lnTo>
                    <a:pt x="5089103" y="838907"/>
                  </a:lnTo>
                </a:path>
                <a:path w="6716395" h="1431925">
                  <a:moveTo>
                    <a:pt x="5123509" y="838907"/>
                  </a:moveTo>
                  <a:lnTo>
                    <a:pt x="5218633" y="838907"/>
                  </a:lnTo>
                </a:path>
                <a:path w="6716395" h="1431925">
                  <a:moveTo>
                    <a:pt x="5254051" y="838907"/>
                  </a:moveTo>
                  <a:lnTo>
                    <a:pt x="5254051" y="838907"/>
                  </a:lnTo>
                </a:path>
                <a:path w="6716395" h="1431925">
                  <a:moveTo>
                    <a:pt x="5287445" y="838907"/>
                  </a:moveTo>
                  <a:lnTo>
                    <a:pt x="5383581" y="838907"/>
                  </a:lnTo>
                </a:path>
                <a:path w="6716395" h="1431925">
                  <a:moveTo>
                    <a:pt x="5418999" y="838907"/>
                  </a:moveTo>
                  <a:lnTo>
                    <a:pt x="5418999" y="838907"/>
                  </a:lnTo>
                </a:path>
                <a:path w="6716395" h="1431925">
                  <a:moveTo>
                    <a:pt x="5452393" y="838907"/>
                  </a:moveTo>
                  <a:lnTo>
                    <a:pt x="5547517" y="838907"/>
                  </a:lnTo>
                </a:path>
                <a:path w="6716395" h="1431925">
                  <a:moveTo>
                    <a:pt x="5583947" y="838907"/>
                  </a:moveTo>
                  <a:lnTo>
                    <a:pt x="5583947" y="838907"/>
                  </a:lnTo>
                </a:path>
                <a:path w="6716395" h="1431925">
                  <a:moveTo>
                    <a:pt x="5617342" y="838907"/>
                  </a:moveTo>
                  <a:lnTo>
                    <a:pt x="5712465" y="838907"/>
                  </a:lnTo>
                </a:path>
                <a:path w="6716395" h="1431925">
                  <a:moveTo>
                    <a:pt x="5748895" y="838907"/>
                  </a:moveTo>
                  <a:lnTo>
                    <a:pt x="5748895" y="838907"/>
                  </a:lnTo>
                </a:path>
                <a:path w="6716395" h="1431925">
                  <a:moveTo>
                    <a:pt x="5782290" y="838907"/>
                  </a:moveTo>
                  <a:lnTo>
                    <a:pt x="5877413" y="838907"/>
                  </a:lnTo>
                </a:path>
                <a:path w="6716395" h="1431925">
                  <a:moveTo>
                    <a:pt x="5912831" y="838907"/>
                  </a:moveTo>
                  <a:lnTo>
                    <a:pt x="5912831" y="838907"/>
                  </a:lnTo>
                </a:path>
                <a:path w="6716395" h="1431925">
                  <a:moveTo>
                    <a:pt x="5947238" y="838907"/>
                  </a:moveTo>
                  <a:lnTo>
                    <a:pt x="6042361" y="838907"/>
                  </a:lnTo>
                </a:path>
                <a:path w="6716395" h="1431925">
                  <a:moveTo>
                    <a:pt x="6077779" y="838907"/>
                  </a:moveTo>
                  <a:lnTo>
                    <a:pt x="6077779" y="838907"/>
                  </a:lnTo>
                </a:path>
                <a:path w="6716395" h="1431925">
                  <a:moveTo>
                    <a:pt x="6112186" y="838907"/>
                  </a:moveTo>
                  <a:lnTo>
                    <a:pt x="6207309" y="838907"/>
                  </a:lnTo>
                </a:path>
                <a:path w="6716395" h="1431925">
                  <a:moveTo>
                    <a:pt x="6242728" y="838907"/>
                  </a:moveTo>
                  <a:lnTo>
                    <a:pt x="6242728" y="838907"/>
                  </a:lnTo>
                </a:path>
                <a:path w="6716395" h="1431925">
                  <a:moveTo>
                    <a:pt x="6276122" y="838907"/>
                  </a:moveTo>
                  <a:lnTo>
                    <a:pt x="6372257" y="838907"/>
                  </a:lnTo>
                </a:path>
                <a:path w="6716395" h="1431925">
                  <a:moveTo>
                    <a:pt x="6407676" y="838907"/>
                  </a:moveTo>
                  <a:lnTo>
                    <a:pt x="6407676" y="838907"/>
                  </a:lnTo>
                </a:path>
                <a:path w="6716395" h="1431925">
                  <a:moveTo>
                    <a:pt x="6441070" y="838907"/>
                  </a:moveTo>
                  <a:lnTo>
                    <a:pt x="6536193" y="838907"/>
                  </a:lnTo>
                </a:path>
                <a:path w="6716395" h="1431925">
                  <a:moveTo>
                    <a:pt x="6572624" y="838907"/>
                  </a:moveTo>
                  <a:lnTo>
                    <a:pt x="6572624" y="838907"/>
                  </a:lnTo>
                </a:path>
                <a:path w="6716395" h="1431925">
                  <a:moveTo>
                    <a:pt x="6606018" y="838907"/>
                  </a:moveTo>
                  <a:lnTo>
                    <a:pt x="6716321" y="838907"/>
                  </a:lnTo>
                </a:path>
                <a:path w="6716395" h="1431925">
                  <a:moveTo>
                    <a:pt x="390613" y="1431911"/>
                  </a:moveTo>
                  <a:lnTo>
                    <a:pt x="390613" y="1355002"/>
                  </a:lnTo>
                </a:path>
                <a:path w="6716395" h="1431925">
                  <a:moveTo>
                    <a:pt x="390613" y="1318572"/>
                  </a:moveTo>
                  <a:lnTo>
                    <a:pt x="390613" y="1318572"/>
                  </a:lnTo>
                </a:path>
                <a:path w="6716395" h="1431925">
                  <a:moveTo>
                    <a:pt x="390613" y="1285178"/>
                  </a:moveTo>
                  <a:lnTo>
                    <a:pt x="390613" y="1190054"/>
                  </a:lnTo>
                </a:path>
                <a:path w="6716395" h="1431925">
                  <a:moveTo>
                    <a:pt x="390613" y="1153624"/>
                  </a:moveTo>
                  <a:lnTo>
                    <a:pt x="390613" y="1153624"/>
                  </a:lnTo>
                </a:path>
                <a:path w="6716395" h="1431925">
                  <a:moveTo>
                    <a:pt x="390613" y="1120230"/>
                  </a:moveTo>
                  <a:lnTo>
                    <a:pt x="390613" y="1025106"/>
                  </a:lnTo>
                </a:path>
                <a:path w="6716395" h="1431925">
                  <a:moveTo>
                    <a:pt x="390613" y="988676"/>
                  </a:moveTo>
                  <a:lnTo>
                    <a:pt x="390613" y="988676"/>
                  </a:lnTo>
                </a:path>
                <a:path w="6716395" h="1431925">
                  <a:moveTo>
                    <a:pt x="390613" y="955282"/>
                  </a:moveTo>
                  <a:lnTo>
                    <a:pt x="390613" y="860158"/>
                  </a:lnTo>
                </a:path>
                <a:path w="6716395" h="1431925">
                  <a:moveTo>
                    <a:pt x="390613" y="824740"/>
                  </a:moveTo>
                  <a:lnTo>
                    <a:pt x="390613" y="824740"/>
                  </a:lnTo>
                </a:path>
                <a:path w="6716395" h="1431925">
                  <a:moveTo>
                    <a:pt x="390613" y="790334"/>
                  </a:moveTo>
                  <a:lnTo>
                    <a:pt x="390613" y="695210"/>
                  </a:lnTo>
                </a:path>
                <a:path w="6716395" h="1431925">
                  <a:moveTo>
                    <a:pt x="390613" y="659792"/>
                  </a:moveTo>
                  <a:lnTo>
                    <a:pt x="390613" y="659792"/>
                  </a:lnTo>
                </a:path>
                <a:path w="6716395" h="1431925">
                  <a:moveTo>
                    <a:pt x="712413" y="1431911"/>
                  </a:moveTo>
                  <a:lnTo>
                    <a:pt x="712413" y="1355002"/>
                  </a:lnTo>
                </a:path>
                <a:path w="6716395" h="1431925">
                  <a:moveTo>
                    <a:pt x="712413" y="1318572"/>
                  </a:moveTo>
                  <a:lnTo>
                    <a:pt x="712413" y="1318572"/>
                  </a:lnTo>
                </a:path>
                <a:path w="6716395" h="1431925">
                  <a:moveTo>
                    <a:pt x="712413" y="1285178"/>
                  </a:moveTo>
                  <a:lnTo>
                    <a:pt x="712413" y="1190054"/>
                  </a:lnTo>
                </a:path>
                <a:path w="6716395" h="1431925">
                  <a:moveTo>
                    <a:pt x="712413" y="1153624"/>
                  </a:moveTo>
                  <a:lnTo>
                    <a:pt x="712413" y="1153624"/>
                  </a:lnTo>
                </a:path>
                <a:path w="6716395" h="1431925">
                  <a:moveTo>
                    <a:pt x="712413" y="1120230"/>
                  </a:moveTo>
                  <a:lnTo>
                    <a:pt x="712413" y="1025106"/>
                  </a:lnTo>
                </a:path>
                <a:path w="6716395" h="1431925">
                  <a:moveTo>
                    <a:pt x="712413" y="988676"/>
                  </a:moveTo>
                  <a:lnTo>
                    <a:pt x="712413" y="988676"/>
                  </a:lnTo>
                </a:path>
                <a:path w="6716395" h="1431925">
                  <a:moveTo>
                    <a:pt x="712413" y="955282"/>
                  </a:moveTo>
                  <a:lnTo>
                    <a:pt x="712413" y="860158"/>
                  </a:lnTo>
                </a:path>
                <a:path w="6716395" h="1431925">
                  <a:moveTo>
                    <a:pt x="712413" y="824740"/>
                  </a:moveTo>
                  <a:lnTo>
                    <a:pt x="712413" y="824740"/>
                  </a:lnTo>
                </a:path>
                <a:path w="6716395" h="1431925">
                  <a:moveTo>
                    <a:pt x="712413" y="790334"/>
                  </a:moveTo>
                  <a:lnTo>
                    <a:pt x="712413" y="695210"/>
                  </a:lnTo>
                </a:path>
                <a:path w="6716395" h="1431925">
                  <a:moveTo>
                    <a:pt x="712413" y="659792"/>
                  </a:moveTo>
                  <a:lnTo>
                    <a:pt x="712413" y="659792"/>
                  </a:lnTo>
                </a:path>
                <a:path w="6716395" h="1431925">
                  <a:moveTo>
                    <a:pt x="911768" y="1431911"/>
                  </a:moveTo>
                  <a:lnTo>
                    <a:pt x="911768" y="1355002"/>
                  </a:lnTo>
                </a:path>
                <a:path w="6716395" h="1431925">
                  <a:moveTo>
                    <a:pt x="911768" y="1318572"/>
                  </a:moveTo>
                  <a:lnTo>
                    <a:pt x="911768" y="1318572"/>
                  </a:lnTo>
                </a:path>
                <a:path w="6716395" h="1431925">
                  <a:moveTo>
                    <a:pt x="911768" y="1285178"/>
                  </a:moveTo>
                  <a:lnTo>
                    <a:pt x="911768" y="1190054"/>
                  </a:lnTo>
                </a:path>
                <a:path w="6716395" h="1431925">
                  <a:moveTo>
                    <a:pt x="911768" y="1153624"/>
                  </a:moveTo>
                  <a:lnTo>
                    <a:pt x="911768" y="1153624"/>
                  </a:lnTo>
                </a:path>
                <a:path w="6716395" h="1431925">
                  <a:moveTo>
                    <a:pt x="911768" y="1120230"/>
                  </a:moveTo>
                  <a:lnTo>
                    <a:pt x="911768" y="1025106"/>
                  </a:lnTo>
                </a:path>
                <a:path w="6716395" h="1431925">
                  <a:moveTo>
                    <a:pt x="911768" y="988676"/>
                  </a:moveTo>
                  <a:lnTo>
                    <a:pt x="911768" y="988676"/>
                  </a:lnTo>
                </a:path>
                <a:path w="6716395" h="1431925">
                  <a:moveTo>
                    <a:pt x="911768" y="955282"/>
                  </a:moveTo>
                  <a:lnTo>
                    <a:pt x="911768" y="860158"/>
                  </a:lnTo>
                </a:path>
                <a:path w="6716395" h="1431925">
                  <a:moveTo>
                    <a:pt x="911768" y="824740"/>
                  </a:moveTo>
                  <a:lnTo>
                    <a:pt x="911768" y="824740"/>
                  </a:lnTo>
                </a:path>
                <a:path w="6716395" h="1431925">
                  <a:moveTo>
                    <a:pt x="911768" y="790334"/>
                  </a:moveTo>
                  <a:lnTo>
                    <a:pt x="911768" y="695210"/>
                  </a:lnTo>
                </a:path>
                <a:path w="6716395" h="1431925">
                  <a:moveTo>
                    <a:pt x="911768" y="659792"/>
                  </a:moveTo>
                  <a:lnTo>
                    <a:pt x="911768" y="659792"/>
                  </a:lnTo>
                </a:path>
                <a:path w="6716395" h="1431925">
                  <a:moveTo>
                    <a:pt x="1362086" y="1431911"/>
                  </a:moveTo>
                  <a:lnTo>
                    <a:pt x="1362086" y="1355002"/>
                  </a:lnTo>
                </a:path>
                <a:path w="6716395" h="1431925">
                  <a:moveTo>
                    <a:pt x="1362086" y="1318572"/>
                  </a:moveTo>
                  <a:lnTo>
                    <a:pt x="1362086" y="1318572"/>
                  </a:lnTo>
                </a:path>
                <a:path w="6716395" h="1431925">
                  <a:moveTo>
                    <a:pt x="1362086" y="1285178"/>
                  </a:moveTo>
                  <a:lnTo>
                    <a:pt x="1362086" y="1190054"/>
                  </a:lnTo>
                </a:path>
                <a:path w="6716395" h="1431925">
                  <a:moveTo>
                    <a:pt x="1362086" y="1153624"/>
                  </a:moveTo>
                  <a:lnTo>
                    <a:pt x="1362086" y="1153624"/>
                  </a:lnTo>
                </a:path>
                <a:path w="6716395" h="1431925">
                  <a:moveTo>
                    <a:pt x="1362086" y="1120230"/>
                  </a:moveTo>
                  <a:lnTo>
                    <a:pt x="1362086" y="1025106"/>
                  </a:lnTo>
                </a:path>
                <a:path w="6716395" h="1431925">
                  <a:moveTo>
                    <a:pt x="1362086" y="988676"/>
                  </a:moveTo>
                  <a:lnTo>
                    <a:pt x="1362086" y="988676"/>
                  </a:lnTo>
                </a:path>
                <a:path w="6716395" h="1431925">
                  <a:moveTo>
                    <a:pt x="1362086" y="955282"/>
                  </a:moveTo>
                  <a:lnTo>
                    <a:pt x="1362086" y="860158"/>
                  </a:lnTo>
                </a:path>
                <a:path w="6716395" h="1431925">
                  <a:moveTo>
                    <a:pt x="1362086" y="824740"/>
                  </a:moveTo>
                  <a:lnTo>
                    <a:pt x="1362086" y="824740"/>
                  </a:lnTo>
                </a:path>
                <a:path w="6716395" h="1431925">
                  <a:moveTo>
                    <a:pt x="1362086" y="790334"/>
                  </a:moveTo>
                  <a:lnTo>
                    <a:pt x="1362086" y="695210"/>
                  </a:lnTo>
                </a:path>
                <a:path w="6716395" h="1431925">
                  <a:moveTo>
                    <a:pt x="1362086" y="659792"/>
                  </a:moveTo>
                  <a:lnTo>
                    <a:pt x="1362086" y="659792"/>
                  </a:lnTo>
                </a:path>
                <a:path w="6716395" h="1431925">
                  <a:moveTo>
                    <a:pt x="1824548" y="1431911"/>
                  </a:moveTo>
                  <a:lnTo>
                    <a:pt x="1824548" y="1355002"/>
                  </a:lnTo>
                </a:path>
                <a:path w="6716395" h="1431925">
                  <a:moveTo>
                    <a:pt x="1824548" y="1318572"/>
                  </a:moveTo>
                  <a:lnTo>
                    <a:pt x="1824548" y="1318572"/>
                  </a:lnTo>
                </a:path>
                <a:path w="6716395" h="1431925">
                  <a:moveTo>
                    <a:pt x="1824548" y="1285178"/>
                  </a:moveTo>
                  <a:lnTo>
                    <a:pt x="1824548" y="1190054"/>
                  </a:lnTo>
                </a:path>
                <a:path w="6716395" h="1431925">
                  <a:moveTo>
                    <a:pt x="1824548" y="1153624"/>
                  </a:moveTo>
                  <a:lnTo>
                    <a:pt x="1824548" y="1153624"/>
                  </a:lnTo>
                </a:path>
                <a:path w="6716395" h="1431925">
                  <a:moveTo>
                    <a:pt x="1824548" y="1120230"/>
                  </a:moveTo>
                  <a:lnTo>
                    <a:pt x="1824548" y="1025106"/>
                  </a:lnTo>
                </a:path>
                <a:path w="6716395" h="1431925">
                  <a:moveTo>
                    <a:pt x="1824548" y="988676"/>
                  </a:moveTo>
                  <a:lnTo>
                    <a:pt x="1824548" y="988676"/>
                  </a:lnTo>
                </a:path>
                <a:path w="6716395" h="1431925">
                  <a:moveTo>
                    <a:pt x="1824548" y="955282"/>
                  </a:moveTo>
                  <a:lnTo>
                    <a:pt x="1824548" y="860158"/>
                  </a:lnTo>
                </a:path>
                <a:path w="6716395" h="1431925">
                  <a:moveTo>
                    <a:pt x="1824548" y="824740"/>
                  </a:moveTo>
                  <a:lnTo>
                    <a:pt x="1824548" y="824740"/>
                  </a:lnTo>
                </a:path>
                <a:path w="6716395" h="1431925">
                  <a:moveTo>
                    <a:pt x="1824548" y="790334"/>
                  </a:moveTo>
                  <a:lnTo>
                    <a:pt x="1824548" y="695210"/>
                  </a:lnTo>
                </a:path>
                <a:path w="6716395" h="1431925">
                  <a:moveTo>
                    <a:pt x="1824548" y="659792"/>
                  </a:moveTo>
                  <a:lnTo>
                    <a:pt x="1824548" y="659792"/>
                  </a:lnTo>
                </a:path>
                <a:path w="6716395" h="1431925">
                  <a:moveTo>
                    <a:pt x="2750483" y="1431911"/>
                  </a:moveTo>
                  <a:lnTo>
                    <a:pt x="2750483" y="1355002"/>
                  </a:lnTo>
                </a:path>
                <a:path w="6716395" h="1431925">
                  <a:moveTo>
                    <a:pt x="2750483" y="1318572"/>
                  </a:moveTo>
                  <a:lnTo>
                    <a:pt x="2750483" y="1318572"/>
                  </a:lnTo>
                </a:path>
                <a:path w="6716395" h="1431925">
                  <a:moveTo>
                    <a:pt x="2750483" y="1285178"/>
                  </a:moveTo>
                  <a:lnTo>
                    <a:pt x="2750483" y="1190054"/>
                  </a:lnTo>
                </a:path>
                <a:path w="6716395" h="1431925">
                  <a:moveTo>
                    <a:pt x="2750483" y="1153624"/>
                  </a:moveTo>
                  <a:lnTo>
                    <a:pt x="2750483" y="1153624"/>
                  </a:lnTo>
                </a:path>
                <a:path w="6716395" h="1431925">
                  <a:moveTo>
                    <a:pt x="2750483" y="1120230"/>
                  </a:moveTo>
                  <a:lnTo>
                    <a:pt x="2750483" y="1025106"/>
                  </a:lnTo>
                </a:path>
                <a:path w="6716395" h="1431925">
                  <a:moveTo>
                    <a:pt x="2750483" y="988676"/>
                  </a:moveTo>
                  <a:lnTo>
                    <a:pt x="2750483" y="988676"/>
                  </a:lnTo>
                </a:path>
                <a:path w="6716395" h="1431925">
                  <a:moveTo>
                    <a:pt x="2750483" y="955282"/>
                  </a:moveTo>
                  <a:lnTo>
                    <a:pt x="2750483" y="860158"/>
                  </a:lnTo>
                </a:path>
                <a:path w="6716395" h="1431925">
                  <a:moveTo>
                    <a:pt x="2750483" y="824740"/>
                  </a:moveTo>
                  <a:lnTo>
                    <a:pt x="2750483" y="824740"/>
                  </a:lnTo>
                </a:path>
                <a:path w="6716395" h="1431925">
                  <a:moveTo>
                    <a:pt x="2750483" y="790334"/>
                  </a:moveTo>
                  <a:lnTo>
                    <a:pt x="2750483" y="695210"/>
                  </a:lnTo>
                </a:path>
                <a:path w="6716395" h="1431925">
                  <a:moveTo>
                    <a:pt x="2750483" y="659792"/>
                  </a:moveTo>
                  <a:lnTo>
                    <a:pt x="2750483" y="659792"/>
                  </a:lnTo>
                </a:path>
                <a:path w="6716395" h="1431925">
                  <a:moveTo>
                    <a:pt x="3218005" y="1431911"/>
                  </a:moveTo>
                  <a:lnTo>
                    <a:pt x="3218005" y="1355002"/>
                  </a:lnTo>
                </a:path>
                <a:path w="6716395" h="1431925">
                  <a:moveTo>
                    <a:pt x="3218005" y="1318572"/>
                  </a:moveTo>
                  <a:lnTo>
                    <a:pt x="3218005" y="1318572"/>
                  </a:lnTo>
                </a:path>
                <a:path w="6716395" h="1431925">
                  <a:moveTo>
                    <a:pt x="3218005" y="1285178"/>
                  </a:moveTo>
                  <a:lnTo>
                    <a:pt x="3218005" y="1190054"/>
                  </a:lnTo>
                </a:path>
                <a:path w="6716395" h="1431925">
                  <a:moveTo>
                    <a:pt x="3218005" y="1153624"/>
                  </a:moveTo>
                  <a:lnTo>
                    <a:pt x="3218005" y="1153624"/>
                  </a:lnTo>
                </a:path>
                <a:path w="6716395" h="1431925">
                  <a:moveTo>
                    <a:pt x="3218005" y="1120230"/>
                  </a:moveTo>
                  <a:lnTo>
                    <a:pt x="3218005" y="1025106"/>
                  </a:lnTo>
                </a:path>
                <a:path w="6716395" h="1431925">
                  <a:moveTo>
                    <a:pt x="3218005" y="988676"/>
                  </a:moveTo>
                  <a:lnTo>
                    <a:pt x="3218005" y="988676"/>
                  </a:lnTo>
                </a:path>
                <a:path w="6716395" h="1431925">
                  <a:moveTo>
                    <a:pt x="3218005" y="955282"/>
                  </a:moveTo>
                  <a:lnTo>
                    <a:pt x="3218005" y="860158"/>
                  </a:lnTo>
                </a:path>
                <a:path w="6716395" h="1431925">
                  <a:moveTo>
                    <a:pt x="3218005" y="824740"/>
                  </a:moveTo>
                  <a:lnTo>
                    <a:pt x="3218005" y="824740"/>
                  </a:lnTo>
                </a:path>
                <a:path w="6716395" h="1431925">
                  <a:moveTo>
                    <a:pt x="3218005" y="790334"/>
                  </a:moveTo>
                  <a:lnTo>
                    <a:pt x="3218005" y="695210"/>
                  </a:lnTo>
                </a:path>
                <a:path w="6716395" h="1431925">
                  <a:moveTo>
                    <a:pt x="3218005" y="659792"/>
                  </a:moveTo>
                  <a:lnTo>
                    <a:pt x="3218005" y="659792"/>
                  </a:lnTo>
                </a:path>
                <a:path w="6716395" h="1431925">
                  <a:moveTo>
                    <a:pt x="3684514" y="1431911"/>
                  </a:moveTo>
                  <a:lnTo>
                    <a:pt x="3684514" y="1355002"/>
                  </a:lnTo>
                </a:path>
                <a:path w="6716395" h="1431925">
                  <a:moveTo>
                    <a:pt x="3684514" y="1318572"/>
                  </a:moveTo>
                  <a:lnTo>
                    <a:pt x="3684514" y="1318572"/>
                  </a:lnTo>
                </a:path>
                <a:path w="6716395" h="1431925">
                  <a:moveTo>
                    <a:pt x="3684514" y="1285178"/>
                  </a:moveTo>
                  <a:lnTo>
                    <a:pt x="3684514" y="1190054"/>
                  </a:lnTo>
                </a:path>
                <a:path w="6716395" h="1431925">
                  <a:moveTo>
                    <a:pt x="3684514" y="1153624"/>
                  </a:moveTo>
                  <a:lnTo>
                    <a:pt x="3684514" y="1153624"/>
                  </a:lnTo>
                </a:path>
                <a:path w="6716395" h="1431925">
                  <a:moveTo>
                    <a:pt x="3684514" y="1120230"/>
                  </a:moveTo>
                  <a:lnTo>
                    <a:pt x="3684514" y="1025106"/>
                  </a:lnTo>
                </a:path>
                <a:path w="6716395" h="1431925">
                  <a:moveTo>
                    <a:pt x="3684514" y="988676"/>
                  </a:moveTo>
                  <a:lnTo>
                    <a:pt x="3684514" y="988676"/>
                  </a:lnTo>
                </a:path>
                <a:path w="6716395" h="1431925">
                  <a:moveTo>
                    <a:pt x="3684514" y="955282"/>
                  </a:moveTo>
                  <a:lnTo>
                    <a:pt x="3684514" y="860158"/>
                  </a:lnTo>
                </a:path>
                <a:path w="6716395" h="1431925">
                  <a:moveTo>
                    <a:pt x="3684514" y="824740"/>
                  </a:moveTo>
                  <a:lnTo>
                    <a:pt x="3684514" y="824740"/>
                  </a:lnTo>
                </a:path>
                <a:path w="6716395" h="1431925">
                  <a:moveTo>
                    <a:pt x="3684514" y="790334"/>
                  </a:moveTo>
                  <a:lnTo>
                    <a:pt x="3684514" y="695210"/>
                  </a:lnTo>
                </a:path>
                <a:path w="6716395" h="1431925">
                  <a:moveTo>
                    <a:pt x="3684514" y="659792"/>
                  </a:moveTo>
                  <a:lnTo>
                    <a:pt x="3684514" y="659792"/>
                  </a:lnTo>
                </a:path>
                <a:path w="6716395" h="1431925">
                  <a:moveTo>
                    <a:pt x="390613" y="164948"/>
                  </a:moveTo>
                  <a:lnTo>
                    <a:pt x="390613" y="164948"/>
                  </a:lnTo>
                </a:path>
                <a:path w="6716395" h="1431925">
                  <a:moveTo>
                    <a:pt x="0" y="179115"/>
                  </a:moveTo>
                  <a:lnTo>
                    <a:pt x="110302" y="179115"/>
                  </a:lnTo>
                </a:path>
                <a:path w="6716395" h="1431925">
                  <a:moveTo>
                    <a:pt x="145720" y="179115"/>
                  </a:moveTo>
                  <a:lnTo>
                    <a:pt x="145720" y="179115"/>
                  </a:lnTo>
                </a:path>
                <a:path w="6716395" h="1431925">
                  <a:moveTo>
                    <a:pt x="179115" y="179115"/>
                  </a:moveTo>
                  <a:lnTo>
                    <a:pt x="275250" y="179115"/>
                  </a:lnTo>
                </a:path>
                <a:path w="6716395" h="1431925">
                  <a:moveTo>
                    <a:pt x="310669" y="179115"/>
                  </a:moveTo>
                  <a:lnTo>
                    <a:pt x="310669" y="179115"/>
                  </a:lnTo>
                </a:path>
                <a:path w="6716395" h="1431925">
                  <a:moveTo>
                    <a:pt x="344063" y="179115"/>
                  </a:moveTo>
                  <a:lnTo>
                    <a:pt x="440198" y="179115"/>
                  </a:lnTo>
                </a:path>
                <a:path w="6716395" h="1431925">
                  <a:moveTo>
                    <a:pt x="475617" y="179115"/>
                  </a:moveTo>
                  <a:lnTo>
                    <a:pt x="475617" y="179115"/>
                  </a:lnTo>
                </a:path>
                <a:path w="6716395" h="1431925">
                  <a:moveTo>
                    <a:pt x="509011" y="179115"/>
                  </a:moveTo>
                  <a:lnTo>
                    <a:pt x="604134" y="179115"/>
                  </a:lnTo>
                </a:path>
                <a:path w="6716395" h="1431925">
                  <a:moveTo>
                    <a:pt x="640565" y="179115"/>
                  </a:moveTo>
                  <a:lnTo>
                    <a:pt x="640565" y="179115"/>
                  </a:lnTo>
                </a:path>
                <a:path w="6716395" h="1431925">
                  <a:moveTo>
                    <a:pt x="673959" y="179115"/>
                  </a:moveTo>
                  <a:lnTo>
                    <a:pt x="769083" y="179115"/>
                  </a:lnTo>
                </a:path>
                <a:path w="6716395" h="1431925">
                  <a:moveTo>
                    <a:pt x="805513" y="179115"/>
                  </a:moveTo>
                  <a:lnTo>
                    <a:pt x="805513" y="179115"/>
                  </a:lnTo>
                </a:path>
                <a:path w="6716395" h="1431925">
                  <a:moveTo>
                    <a:pt x="838907" y="179115"/>
                  </a:moveTo>
                  <a:lnTo>
                    <a:pt x="934031" y="179115"/>
                  </a:lnTo>
                </a:path>
                <a:path w="6716395" h="1431925">
                  <a:moveTo>
                    <a:pt x="969449" y="179115"/>
                  </a:moveTo>
                  <a:lnTo>
                    <a:pt x="969449" y="179115"/>
                  </a:lnTo>
                </a:path>
                <a:path w="6716395" h="1431925">
                  <a:moveTo>
                    <a:pt x="1003855" y="179115"/>
                  </a:moveTo>
                  <a:lnTo>
                    <a:pt x="1098979" y="179115"/>
                  </a:lnTo>
                </a:path>
                <a:path w="6716395" h="1431925">
                  <a:moveTo>
                    <a:pt x="1134397" y="179115"/>
                  </a:moveTo>
                  <a:lnTo>
                    <a:pt x="1134397" y="179115"/>
                  </a:lnTo>
                </a:path>
                <a:path w="6716395" h="1431925">
                  <a:moveTo>
                    <a:pt x="1167791" y="179115"/>
                  </a:moveTo>
                  <a:lnTo>
                    <a:pt x="1263927" y="179115"/>
                  </a:lnTo>
                </a:path>
                <a:path w="6716395" h="1431925">
                  <a:moveTo>
                    <a:pt x="1299345" y="179115"/>
                  </a:moveTo>
                  <a:lnTo>
                    <a:pt x="1299345" y="179115"/>
                  </a:lnTo>
                </a:path>
                <a:path w="6716395" h="1431925">
                  <a:moveTo>
                    <a:pt x="1332739" y="179115"/>
                  </a:moveTo>
                  <a:lnTo>
                    <a:pt x="1428875" y="179115"/>
                  </a:lnTo>
                </a:path>
                <a:path w="6716395" h="1431925">
                  <a:moveTo>
                    <a:pt x="1464293" y="179115"/>
                  </a:moveTo>
                  <a:lnTo>
                    <a:pt x="1464293" y="179115"/>
                  </a:lnTo>
                </a:path>
                <a:path w="6716395" h="1431925">
                  <a:moveTo>
                    <a:pt x="1497688" y="179115"/>
                  </a:moveTo>
                  <a:lnTo>
                    <a:pt x="1592811" y="179115"/>
                  </a:lnTo>
                </a:path>
                <a:path w="6716395" h="1431925">
                  <a:moveTo>
                    <a:pt x="1629241" y="179115"/>
                  </a:moveTo>
                  <a:lnTo>
                    <a:pt x="1629241" y="179115"/>
                  </a:lnTo>
                </a:path>
                <a:path w="6716395" h="1431925">
                  <a:moveTo>
                    <a:pt x="1662636" y="179115"/>
                  </a:moveTo>
                  <a:lnTo>
                    <a:pt x="1757759" y="179115"/>
                  </a:lnTo>
                </a:path>
                <a:path w="6716395" h="1431925">
                  <a:moveTo>
                    <a:pt x="1794189" y="179115"/>
                  </a:moveTo>
                  <a:lnTo>
                    <a:pt x="1794189" y="179115"/>
                  </a:lnTo>
                </a:path>
                <a:path w="6716395" h="1431925">
                  <a:moveTo>
                    <a:pt x="1827584" y="179115"/>
                  </a:moveTo>
                  <a:lnTo>
                    <a:pt x="1922707" y="179115"/>
                  </a:lnTo>
                </a:path>
                <a:path w="6716395" h="1431925">
                  <a:moveTo>
                    <a:pt x="1958125" y="179115"/>
                  </a:moveTo>
                  <a:lnTo>
                    <a:pt x="1958125" y="179115"/>
                  </a:lnTo>
                </a:path>
                <a:path w="6716395" h="1431925">
                  <a:moveTo>
                    <a:pt x="1992532" y="179115"/>
                  </a:moveTo>
                  <a:lnTo>
                    <a:pt x="2087655" y="179115"/>
                  </a:lnTo>
                </a:path>
                <a:path w="6716395" h="1431925">
                  <a:moveTo>
                    <a:pt x="2123073" y="179115"/>
                  </a:moveTo>
                  <a:lnTo>
                    <a:pt x="2123073" y="179115"/>
                  </a:lnTo>
                </a:path>
                <a:path w="6716395" h="1431925">
                  <a:moveTo>
                    <a:pt x="2156468" y="179115"/>
                  </a:moveTo>
                  <a:lnTo>
                    <a:pt x="2252603" y="179115"/>
                  </a:lnTo>
                </a:path>
                <a:path w="6716395" h="1431925">
                  <a:moveTo>
                    <a:pt x="2288022" y="179115"/>
                  </a:moveTo>
                  <a:lnTo>
                    <a:pt x="2288022" y="179115"/>
                  </a:lnTo>
                </a:path>
                <a:path w="6716395" h="1431925">
                  <a:moveTo>
                    <a:pt x="2321416" y="179115"/>
                  </a:moveTo>
                  <a:lnTo>
                    <a:pt x="2417551" y="179115"/>
                  </a:lnTo>
                </a:path>
                <a:path w="6716395" h="1431925">
                  <a:moveTo>
                    <a:pt x="2452970" y="179115"/>
                  </a:moveTo>
                  <a:lnTo>
                    <a:pt x="2452970" y="179115"/>
                  </a:lnTo>
                </a:path>
                <a:path w="6716395" h="1431925">
                  <a:moveTo>
                    <a:pt x="2486364" y="179115"/>
                  </a:moveTo>
                  <a:lnTo>
                    <a:pt x="2581487" y="179115"/>
                  </a:lnTo>
                </a:path>
                <a:path w="6716395" h="1431925">
                  <a:moveTo>
                    <a:pt x="2617918" y="179115"/>
                  </a:moveTo>
                  <a:lnTo>
                    <a:pt x="2617918" y="179115"/>
                  </a:lnTo>
                </a:path>
                <a:path w="6716395" h="1431925">
                  <a:moveTo>
                    <a:pt x="2651312" y="179115"/>
                  </a:moveTo>
                  <a:lnTo>
                    <a:pt x="2746436" y="179115"/>
                  </a:lnTo>
                </a:path>
                <a:path w="6716395" h="1431925">
                  <a:moveTo>
                    <a:pt x="2782866" y="179115"/>
                  </a:moveTo>
                  <a:lnTo>
                    <a:pt x="2782866" y="179115"/>
                  </a:lnTo>
                </a:path>
                <a:path w="6716395" h="1431925">
                  <a:moveTo>
                    <a:pt x="2816260" y="179115"/>
                  </a:moveTo>
                  <a:lnTo>
                    <a:pt x="2911384" y="179115"/>
                  </a:lnTo>
                </a:path>
                <a:path w="6716395" h="1431925">
                  <a:moveTo>
                    <a:pt x="2946802" y="179115"/>
                  </a:moveTo>
                  <a:lnTo>
                    <a:pt x="2946802" y="179115"/>
                  </a:lnTo>
                </a:path>
                <a:path w="6716395" h="1431925">
                  <a:moveTo>
                    <a:pt x="2981208" y="179115"/>
                  </a:moveTo>
                  <a:lnTo>
                    <a:pt x="3076332" y="179115"/>
                  </a:lnTo>
                </a:path>
                <a:path w="6716395" h="1431925">
                  <a:moveTo>
                    <a:pt x="3111750" y="179115"/>
                  </a:moveTo>
                  <a:lnTo>
                    <a:pt x="3111750" y="179115"/>
                  </a:lnTo>
                </a:path>
                <a:path w="6716395" h="1431925">
                  <a:moveTo>
                    <a:pt x="3146156" y="179115"/>
                  </a:moveTo>
                  <a:lnTo>
                    <a:pt x="3241280" y="179115"/>
                  </a:lnTo>
                </a:path>
                <a:path w="6716395" h="1431925">
                  <a:moveTo>
                    <a:pt x="3276698" y="179115"/>
                  </a:moveTo>
                  <a:lnTo>
                    <a:pt x="3276698" y="179115"/>
                  </a:lnTo>
                </a:path>
                <a:path w="6716395" h="1431925">
                  <a:moveTo>
                    <a:pt x="3310092" y="179115"/>
                  </a:moveTo>
                  <a:lnTo>
                    <a:pt x="3406228" y="179115"/>
                  </a:lnTo>
                </a:path>
                <a:path w="6716395" h="1431925">
                  <a:moveTo>
                    <a:pt x="3441646" y="179115"/>
                  </a:moveTo>
                  <a:lnTo>
                    <a:pt x="3441646" y="179115"/>
                  </a:lnTo>
                </a:path>
                <a:path w="6716395" h="1431925">
                  <a:moveTo>
                    <a:pt x="3475041" y="179115"/>
                  </a:moveTo>
                  <a:lnTo>
                    <a:pt x="3570164" y="179115"/>
                  </a:lnTo>
                </a:path>
                <a:path w="6716395" h="1431925">
                  <a:moveTo>
                    <a:pt x="3606594" y="179115"/>
                  </a:moveTo>
                  <a:lnTo>
                    <a:pt x="3606594" y="179115"/>
                  </a:lnTo>
                </a:path>
                <a:path w="6716395" h="1431925">
                  <a:moveTo>
                    <a:pt x="3639989" y="179115"/>
                  </a:moveTo>
                  <a:lnTo>
                    <a:pt x="3735112" y="179115"/>
                  </a:lnTo>
                </a:path>
                <a:path w="6716395" h="1431925">
                  <a:moveTo>
                    <a:pt x="3771542" y="179115"/>
                  </a:moveTo>
                  <a:lnTo>
                    <a:pt x="3771542" y="179115"/>
                  </a:lnTo>
                </a:path>
                <a:path w="6716395" h="1431925">
                  <a:moveTo>
                    <a:pt x="3804937" y="179115"/>
                  </a:moveTo>
                  <a:lnTo>
                    <a:pt x="3900060" y="179115"/>
                  </a:lnTo>
                </a:path>
                <a:path w="6716395" h="1431925">
                  <a:moveTo>
                    <a:pt x="3935478" y="179115"/>
                  </a:moveTo>
                  <a:lnTo>
                    <a:pt x="3935478" y="179115"/>
                  </a:lnTo>
                </a:path>
                <a:path w="6716395" h="1431925">
                  <a:moveTo>
                    <a:pt x="3969885" y="179115"/>
                  </a:moveTo>
                  <a:lnTo>
                    <a:pt x="4065008" y="179115"/>
                  </a:lnTo>
                </a:path>
                <a:path w="6716395" h="1431925">
                  <a:moveTo>
                    <a:pt x="4100426" y="179115"/>
                  </a:moveTo>
                  <a:lnTo>
                    <a:pt x="4100426" y="179115"/>
                  </a:lnTo>
                </a:path>
                <a:path w="6716395" h="1431925">
                  <a:moveTo>
                    <a:pt x="4134833" y="179115"/>
                  </a:moveTo>
                  <a:lnTo>
                    <a:pt x="4229956" y="179115"/>
                  </a:lnTo>
                </a:path>
                <a:path w="6716395" h="1431925">
                  <a:moveTo>
                    <a:pt x="4265375" y="179115"/>
                  </a:moveTo>
                  <a:lnTo>
                    <a:pt x="4265375" y="179115"/>
                  </a:lnTo>
                </a:path>
                <a:path w="6716395" h="1431925">
                  <a:moveTo>
                    <a:pt x="4298769" y="179115"/>
                  </a:moveTo>
                  <a:lnTo>
                    <a:pt x="4394904" y="179115"/>
                  </a:lnTo>
                </a:path>
                <a:path w="6716395" h="1431925">
                  <a:moveTo>
                    <a:pt x="4430323" y="179115"/>
                  </a:moveTo>
                  <a:lnTo>
                    <a:pt x="4430323" y="179115"/>
                  </a:lnTo>
                </a:path>
                <a:path w="6716395" h="1431925">
                  <a:moveTo>
                    <a:pt x="4463717" y="179115"/>
                  </a:moveTo>
                  <a:lnTo>
                    <a:pt x="4558840" y="179115"/>
                  </a:lnTo>
                </a:path>
                <a:path w="6716395" h="1431925">
                  <a:moveTo>
                    <a:pt x="4595271" y="179115"/>
                  </a:moveTo>
                  <a:lnTo>
                    <a:pt x="4595271" y="179115"/>
                  </a:lnTo>
                </a:path>
                <a:path w="6716395" h="1431925">
                  <a:moveTo>
                    <a:pt x="4628665" y="179115"/>
                  </a:moveTo>
                  <a:lnTo>
                    <a:pt x="4723788" y="179115"/>
                  </a:lnTo>
                </a:path>
                <a:path w="6716395" h="1431925">
                  <a:moveTo>
                    <a:pt x="4760219" y="179115"/>
                  </a:moveTo>
                  <a:lnTo>
                    <a:pt x="4760219" y="179115"/>
                  </a:lnTo>
                </a:path>
                <a:path w="6716395" h="1431925">
                  <a:moveTo>
                    <a:pt x="4793613" y="179115"/>
                  </a:moveTo>
                  <a:lnTo>
                    <a:pt x="4888737" y="179115"/>
                  </a:lnTo>
                </a:path>
                <a:path w="6716395" h="1431925">
                  <a:moveTo>
                    <a:pt x="4924155" y="179115"/>
                  </a:moveTo>
                  <a:lnTo>
                    <a:pt x="4924155" y="179115"/>
                  </a:lnTo>
                </a:path>
                <a:path w="6716395" h="1431925">
                  <a:moveTo>
                    <a:pt x="4958561" y="179115"/>
                  </a:moveTo>
                  <a:lnTo>
                    <a:pt x="5053685" y="179115"/>
                  </a:lnTo>
                </a:path>
                <a:path w="6716395" h="1431925">
                  <a:moveTo>
                    <a:pt x="5089103" y="179115"/>
                  </a:moveTo>
                  <a:lnTo>
                    <a:pt x="5089103" y="179115"/>
                  </a:lnTo>
                </a:path>
                <a:path w="6716395" h="1431925">
                  <a:moveTo>
                    <a:pt x="5123509" y="179115"/>
                  </a:moveTo>
                  <a:lnTo>
                    <a:pt x="5218633" y="179115"/>
                  </a:lnTo>
                </a:path>
                <a:path w="6716395" h="1431925">
                  <a:moveTo>
                    <a:pt x="5254051" y="179115"/>
                  </a:moveTo>
                  <a:lnTo>
                    <a:pt x="5254051" y="179115"/>
                  </a:lnTo>
                </a:path>
                <a:path w="6716395" h="1431925">
                  <a:moveTo>
                    <a:pt x="5287445" y="179115"/>
                  </a:moveTo>
                  <a:lnTo>
                    <a:pt x="5383581" y="179115"/>
                  </a:lnTo>
                </a:path>
                <a:path w="6716395" h="1431925">
                  <a:moveTo>
                    <a:pt x="5418999" y="179115"/>
                  </a:moveTo>
                  <a:lnTo>
                    <a:pt x="5418999" y="179115"/>
                  </a:lnTo>
                </a:path>
                <a:path w="6716395" h="1431925">
                  <a:moveTo>
                    <a:pt x="5452393" y="179115"/>
                  </a:moveTo>
                  <a:lnTo>
                    <a:pt x="5547517" y="179115"/>
                  </a:lnTo>
                </a:path>
                <a:path w="6716395" h="1431925">
                  <a:moveTo>
                    <a:pt x="5583947" y="179115"/>
                  </a:moveTo>
                  <a:lnTo>
                    <a:pt x="5583947" y="179115"/>
                  </a:lnTo>
                </a:path>
                <a:path w="6716395" h="1431925">
                  <a:moveTo>
                    <a:pt x="5617342" y="179115"/>
                  </a:moveTo>
                  <a:lnTo>
                    <a:pt x="5712465" y="179115"/>
                  </a:lnTo>
                </a:path>
                <a:path w="6716395" h="1431925">
                  <a:moveTo>
                    <a:pt x="5748895" y="179115"/>
                  </a:moveTo>
                  <a:lnTo>
                    <a:pt x="5748895" y="179115"/>
                  </a:lnTo>
                </a:path>
                <a:path w="6716395" h="1431925">
                  <a:moveTo>
                    <a:pt x="5782290" y="179115"/>
                  </a:moveTo>
                  <a:lnTo>
                    <a:pt x="5877413" y="179115"/>
                  </a:lnTo>
                </a:path>
                <a:path w="6716395" h="1431925">
                  <a:moveTo>
                    <a:pt x="5912831" y="179115"/>
                  </a:moveTo>
                  <a:lnTo>
                    <a:pt x="5912831" y="179115"/>
                  </a:lnTo>
                </a:path>
                <a:path w="6716395" h="1431925">
                  <a:moveTo>
                    <a:pt x="5947238" y="179115"/>
                  </a:moveTo>
                  <a:lnTo>
                    <a:pt x="6042361" y="179115"/>
                  </a:lnTo>
                </a:path>
                <a:path w="6716395" h="1431925">
                  <a:moveTo>
                    <a:pt x="6077779" y="179115"/>
                  </a:moveTo>
                  <a:lnTo>
                    <a:pt x="6077779" y="179115"/>
                  </a:lnTo>
                </a:path>
                <a:path w="6716395" h="1431925">
                  <a:moveTo>
                    <a:pt x="6112186" y="179115"/>
                  </a:moveTo>
                  <a:lnTo>
                    <a:pt x="6207309" y="179115"/>
                  </a:lnTo>
                </a:path>
                <a:path w="6716395" h="1431925">
                  <a:moveTo>
                    <a:pt x="6242728" y="179115"/>
                  </a:moveTo>
                  <a:lnTo>
                    <a:pt x="6242728" y="179115"/>
                  </a:lnTo>
                </a:path>
                <a:path w="6716395" h="1431925">
                  <a:moveTo>
                    <a:pt x="6276122" y="179115"/>
                  </a:moveTo>
                  <a:lnTo>
                    <a:pt x="6372257" y="179115"/>
                  </a:lnTo>
                </a:path>
                <a:path w="6716395" h="1431925">
                  <a:moveTo>
                    <a:pt x="6407676" y="179115"/>
                  </a:moveTo>
                  <a:lnTo>
                    <a:pt x="6407676" y="179115"/>
                  </a:lnTo>
                </a:path>
                <a:path w="6716395" h="1431925">
                  <a:moveTo>
                    <a:pt x="6441070" y="179115"/>
                  </a:moveTo>
                  <a:lnTo>
                    <a:pt x="6536193" y="179115"/>
                  </a:lnTo>
                </a:path>
                <a:path w="6716395" h="1431925">
                  <a:moveTo>
                    <a:pt x="6572624" y="179115"/>
                  </a:moveTo>
                  <a:lnTo>
                    <a:pt x="6572624" y="179115"/>
                  </a:lnTo>
                </a:path>
                <a:path w="6716395" h="1431925">
                  <a:moveTo>
                    <a:pt x="6606018" y="179115"/>
                  </a:moveTo>
                  <a:lnTo>
                    <a:pt x="6716321" y="179115"/>
                  </a:lnTo>
                </a:path>
                <a:path w="6716395" h="1431925">
                  <a:moveTo>
                    <a:pt x="712413" y="164948"/>
                  </a:moveTo>
                  <a:lnTo>
                    <a:pt x="712413" y="164948"/>
                  </a:lnTo>
                </a:path>
                <a:path w="6716395" h="1431925">
                  <a:moveTo>
                    <a:pt x="911768" y="494844"/>
                  </a:moveTo>
                  <a:lnTo>
                    <a:pt x="911768" y="494844"/>
                  </a:lnTo>
                </a:path>
                <a:path w="6716395" h="1431925">
                  <a:moveTo>
                    <a:pt x="911768" y="461449"/>
                  </a:moveTo>
                  <a:lnTo>
                    <a:pt x="911768" y="365314"/>
                  </a:lnTo>
                </a:path>
                <a:path w="6716395" h="1431925">
                  <a:moveTo>
                    <a:pt x="911768" y="329896"/>
                  </a:moveTo>
                  <a:lnTo>
                    <a:pt x="911768" y="329896"/>
                  </a:lnTo>
                </a:path>
                <a:path w="6716395" h="1431925">
                  <a:moveTo>
                    <a:pt x="911768" y="296501"/>
                  </a:moveTo>
                  <a:lnTo>
                    <a:pt x="911768" y="200366"/>
                  </a:lnTo>
                </a:path>
                <a:path w="6716395" h="1431925">
                  <a:moveTo>
                    <a:pt x="911768" y="164948"/>
                  </a:moveTo>
                  <a:lnTo>
                    <a:pt x="911768" y="164948"/>
                  </a:lnTo>
                </a:path>
                <a:path w="6716395" h="1431925">
                  <a:moveTo>
                    <a:pt x="911768" y="131553"/>
                  </a:moveTo>
                  <a:lnTo>
                    <a:pt x="911768" y="36430"/>
                  </a:lnTo>
                </a:path>
                <a:path w="6716395" h="1431925">
                  <a:moveTo>
                    <a:pt x="911768" y="0"/>
                  </a:moveTo>
                  <a:lnTo>
                    <a:pt x="911768" y="0"/>
                  </a:lnTo>
                </a:path>
                <a:path w="6716395" h="1431925">
                  <a:moveTo>
                    <a:pt x="1362086" y="494844"/>
                  </a:moveTo>
                  <a:lnTo>
                    <a:pt x="1362086" y="494844"/>
                  </a:lnTo>
                </a:path>
                <a:path w="6716395" h="1431925">
                  <a:moveTo>
                    <a:pt x="1362086" y="461449"/>
                  </a:moveTo>
                  <a:lnTo>
                    <a:pt x="1362086" y="365314"/>
                  </a:lnTo>
                </a:path>
                <a:path w="6716395" h="1431925">
                  <a:moveTo>
                    <a:pt x="1362086" y="329896"/>
                  </a:moveTo>
                  <a:lnTo>
                    <a:pt x="1362086" y="329896"/>
                  </a:lnTo>
                </a:path>
                <a:path w="6716395" h="1431925">
                  <a:moveTo>
                    <a:pt x="1362086" y="164948"/>
                  </a:moveTo>
                  <a:lnTo>
                    <a:pt x="1362086" y="164948"/>
                  </a:lnTo>
                </a:path>
                <a:path w="6716395" h="1431925">
                  <a:moveTo>
                    <a:pt x="1362086" y="0"/>
                  </a:moveTo>
                  <a:lnTo>
                    <a:pt x="1362086" y="0"/>
                  </a:lnTo>
                </a:path>
                <a:path w="6716395" h="1431925">
                  <a:moveTo>
                    <a:pt x="1824548" y="494844"/>
                  </a:moveTo>
                  <a:lnTo>
                    <a:pt x="1824548" y="494844"/>
                  </a:lnTo>
                </a:path>
                <a:path w="6716395" h="1431925">
                  <a:moveTo>
                    <a:pt x="1824548" y="461449"/>
                  </a:moveTo>
                  <a:lnTo>
                    <a:pt x="1824548" y="365314"/>
                  </a:lnTo>
                </a:path>
                <a:path w="6716395" h="1431925">
                  <a:moveTo>
                    <a:pt x="1824548" y="329896"/>
                  </a:moveTo>
                  <a:lnTo>
                    <a:pt x="1824548" y="329896"/>
                  </a:lnTo>
                </a:path>
                <a:path w="6716395" h="1431925">
                  <a:moveTo>
                    <a:pt x="1824548" y="164948"/>
                  </a:moveTo>
                  <a:lnTo>
                    <a:pt x="1824548" y="164948"/>
                  </a:lnTo>
                </a:path>
                <a:path w="6716395" h="1431925">
                  <a:moveTo>
                    <a:pt x="1824548" y="0"/>
                  </a:moveTo>
                  <a:lnTo>
                    <a:pt x="1824548" y="0"/>
                  </a:lnTo>
                </a:path>
                <a:path w="6716395" h="1431925">
                  <a:moveTo>
                    <a:pt x="2750483" y="494844"/>
                  </a:moveTo>
                  <a:lnTo>
                    <a:pt x="2750483" y="494844"/>
                  </a:lnTo>
                </a:path>
                <a:path w="6716395" h="1431925">
                  <a:moveTo>
                    <a:pt x="2750483" y="461449"/>
                  </a:moveTo>
                  <a:lnTo>
                    <a:pt x="2750483" y="365314"/>
                  </a:lnTo>
                </a:path>
                <a:path w="6716395" h="1431925">
                  <a:moveTo>
                    <a:pt x="2750483" y="329896"/>
                  </a:moveTo>
                  <a:lnTo>
                    <a:pt x="2750483" y="329896"/>
                  </a:lnTo>
                </a:path>
                <a:path w="6716395" h="1431925">
                  <a:moveTo>
                    <a:pt x="2750483" y="164948"/>
                  </a:moveTo>
                  <a:lnTo>
                    <a:pt x="2750483" y="164948"/>
                  </a:lnTo>
                </a:path>
                <a:path w="6716395" h="1431925">
                  <a:moveTo>
                    <a:pt x="2750483" y="0"/>
                  </a:moveTo>
                  <a:lnTo>
                    <a:pt x="2750483" y="0"/>
                  </a:lnTo>
                </a:path>
                <a:path w="6716395" h="1431925">
                  <a:moveTo>
                    <a:pt x="3218005" y="494844"/>
                  </a:moveTo>
                  <a:lnTo>
                    <a:pt x="3218005" y="494844"/>
                  </a:lnTo>
                </a:path>
                <a:path w="6716395" h="1431925">
                  <a:moveTo>
                    <a:pt x="3218005" y="461449"/>
                  </a:moveTo>
                  <a:lnTo>
                    <a:pt x="3218005" y="365314"/>
                  </a:lnTo>
                </a:path>
                <a:path w="6716395" h="1431925">
                  <a:moveTo>
                    <a:pt x="3218005" y="329896"/>
                  </a:moveTo>
                  <a:lnTo>
                    <a:pt x="3218005" y="329896"/>
                  </a:lnTo>
                </a:path>
                <a:path w="6716395" h="1431925">
                  <a:moveTo>
                    <a:pt x="3218005" y="164948"/>
                  </a:moveTo>
                  <a:lnTo>
                    <a:pt x="3218005" y="164948"/>
                  </a:lnTo>
                </a:path>
                <a:path w="6716395" h="1431925">
                  <a:moveTo>
                    <a:pt x="3218005" y="0"/>
                  </a:moveTo>
                  <a:lnTo>
                    <a:pt x="3218005" y="0"/>
                  </a:lnTo>
                </a:path>
                <a:path w="6716395" h="1431925">
                  <a:moveTo>
                    <a:pt x="3684514" y="625385"/>
                  </a:moveTo>
                  <a:lnTo>
                    <a:pt x="3684514" y="530262"/>
                  </a:lnTo>
                </a:path>
                <a:path w="6716395" h="1431925">
                  <a:moveTo>
                    <a:pt x="3684514" y="494844"/>
                  </a:moveTo>
                  <a:lnTo>
                    <a:pt x="3684514" y="494844"/>
                  </a:lnTo>
                </a:path>
                <a:path w="6716395" h="1431925">
                  <a:moveTo>
                    <a:pt x="3684514" y="461449"/>
                  </a:moveTo>
                  <a:lnTo>
                    <a:pt x="3684514" y="365314"/>
                  </a:lnTo>
                </a:path>
                <a:path w="6716395" h="1431925">
                  <a:moveTo>
                    <a:pt x="3684514" y="329896"/>
                  </a:moveTo>
                  <a:lnTo>
                    <a:pt x="3684514" y="329896"/>
                  </a:lnTo>
                </a:path>
                <a:path w="6716395" h="1431925">
                  <a:moveTo>
                    <a:pt x="3684514" y="164948"/>
                  </a:moveTo>
                  <a:lnTo>
                    <a:pt x="3684514" y="164948"/>
                  </a:lnTo>
                </a:path>
                <a:path w="6716395" h="1431925">
                  <a:moveTo>
                    <a:pt x="3684514" y="0"/>
                  </a:moveTo>
                  <a:lnTo>
                    <a:pt x="3684514" y="0"/>
                  </a:lnTo>
                </a:path>
                <a:path w="6716395" h="1431925">
                  <a:moveTo>
                    <a:pt x="4610450" y="1431911"/>
                  </a:moveTo>
                  <a:lnTo>
                    <a:pt x="4610450" y="1355002"/>
                  </a:lnTo>
                </a:path>
                <a:path w="6716395" h="1431925">
                  <a:moveTo>
                    <a:pt x="4610450" y="1318572"/>
                  </a:moveTo>
                  <a:lnTo>
                    <a:pt x="4610450" y="1318572"/>
                  </a:lnTo>
                </a:path>
                <a:path w="6716395" h="1431925">
                  <a:moveTo>
                    <a:pt x="4610450" y="1285178"/>
                  </a:moveTo>
                  <a:lnTo>
                    <a:pt x="4610450" y="1190054"/>
                  </a:lnTo>
                </a:path>
                <a:path w="6716395" h="1431925">
                  <a:moveTo>
                    <a:pt x="4610450" y="1153624"/>
                  </a:moveTo>
                  <a:lnTo>
                    <a:pt x="4610450" y="1153624"/>
                  </a:lnTo>
                </a:path>
                <a:path w="6716395" h="1431925">
                  <a:moveTo>
                    <a:pt x="4610450" y="1120230"/>
                  </a:moveTo>
                  <a:lnTo>
                    <a:pt x="4610450" y="1025106"/>
                  </a:lnTo>
                </a:path>
                <a:path w="6716395" h="1431925">
                  <a:moveTo>
                    <a:pt x="4610450" y="988676"/>
                  </a:moveTo>
                  <a:lnTo>
                    <a:pt x="4610450" y="988676"/>
                  </a:lnTo>
                </a:path>
                <a:path w="6716395" h="1431925">
                  <a:moveTo>
                    <a:pt x="4610450" y="955282"/>
                  </a:moveTo>
                  <a:lnTo>
                    <a:pt x="4610450" y="860158"/>
                  </a:lnTo>
                </a:path>
                <a:path w="6716395" h="1431925">
                  <a:moveTo>
                    <a:pt x="4610450" y="824740"/>
                  </a:moveTo>
                  <a:lnTo>
                    <a:pt x="4610450" y="824740"/>
                  </a:lnTo>
                </a:path>
                <a:path w="6716395" h="1431925">
                  <a:moveTo>
                    <a:pt x="4610450" y="790334"/>
                  </a:moveTo>
                  <a:lnTo>
                    <a:pt x="4610450" y="695210"/>
                  </a:lnTo>
                </a:path>
                <a:path w="6716395" h="1431925">
                  <a:moveTo>
                    <a:pt x="4610450" y="659792"/>
                  </a:moveTo>
                  <a:lnTo>
                    <a:pt x="4610450" y="659792"/>
                  </a:lnTo>
                </a:path>
                <a:path w="6716395" h="1431925">
                  <a:moveTo>
                    <a:pt x="4610450" y="494844"/>
                  </a:moveTo>
                  <a:lnTo>
                    <a:pt x="4610450" y="494844"/>
                  </a:lnTo>
                </a:path>
                <a:path w="6716395" h="1431925">
                  <a:moveTo>
                    <a:pt x="4610450" y="329896"/>
                  </a:moveTo>
                  <a:lnTo>
                    <a:pt x="4610450" y="329896"/>
                  </a:lnTo>
                </a:path>
                <a:path w="6716395" h="1431925">
                  <a:moveTo>
                    <a:pt x="4610450" y="164948"/>
                  </a:moveTo>
                  <a:lnTo>
                    <a:pt x="4610450" y="164948"/>
                  </a:lnTo>
                </a:path>
                <a:path w="6716395" h="1431925">
                  <a:moveTo>
                    <a:pt x="4610450" y="131553"/>
                  </a:moveTo>
                  <a:lnTo>
                    <a:pt x="4610450" y="36430"/>
                  </a:lnTo>
                </a:path>
                <a:path w="6716395" h="1431925">
                  <a:moveTo>
                    <a:pt x="4610450" y="0"/>
                  </a:moveTo>
                  <a:lnTo>
                    <a:pt x="4610450" y="0"/>
                  </a:lnTo>
                </a:path>
                <a:path w="6716395" h="1431925">
                  <a:moveTo>
                    <a:pt x="5077971" y="1431911"/>
                  </a:moveTo>
                  <a:lnTo>
                    <a:pt x="5077971" y="1355002"/>
                  </a:lnTo>
                </a:path>
                <a:path w="6716395" h="1431925">
                  <a:moveTo>
                    <a:pt x="5077971" y="1318572"/>
                  </a:moveTo>
                  <a:lnTo>
                    <a:pt x="5077971" y="1318572"/>
                  </a:lnTo>
                </a:path>
                <a:path w="6716395" h="1431925">
                  <a:moveTo>
                    <a:pt x="5077971" y="1285178"/>
                  </a:moveTo>
                  <a:lnTo>
                    <a:pt x="5077971" y="1190054"/>
                  </a:lnTo>
                </a:path>
                <a:path w="6716395" h="1431925">
                  <a:moveTo>
                    <a:pt x="5077971" y="1153624"/>
                  </a:moveTo>
                  <a:lnTo>
                    <a:pt x="5077971" y="1153624"/>
                  </a:lnTo>
                </a:path>
                <a:path w="6716395" h="1431925">
                  <a:moveTo>
                    <a:pt x="5077971" y="1120230"/>
                  </a:moveTo>
                  <a:lnTo>
                    <a:pt x="5077971" y="1025106"/>
                  </a:lnTo>
                </a:path>
                <a:path w="6716395" h="1431925">
                  <a:moveTo>
                    <a:pt x="5077971" y="988676"/>
                  </a:moveTo>
                  <a:lnTo>
                    <a:pt x="5077971" y="988676"/>
                  </a:lnTo>
                </a:path>
                <a:path w="6716395" h="1431925">
                  <a:moveTo>
                    <a:pt x="5077971" y="955282"/>
                  </a:moveTo>
                  <a:lnTo>
                    <a:pt x="5077971" y="860158"/>
                  </a:lnTo>
                </a:path>
                <a:path w="6716395" h="1431925">
                  <a:moveTo>
                    <a:pt x="5077971" y="824740"/>
                  </a:moveTo>
                  <a:lnTo>
                    <a:pt x="5077971" y="824740"/>
                  </a:lnTo>
                </a:path>
                <a:path w="6716395" h="1431925">
                  <a:moveTo>
                    <a:pt x="5077971" y="790334"/>
                  </a:moveTo>
                  <a:lnTo>
                    <a:pt x="5077971" y="695210"/>
                  </a:lnTo>
                </a:path>
                <a:path w="6716395" h="1431925">
                  <a:moveTo>
                    <a:pt x="5077971" y="659792"/>
                  </a:moveTo>
                  <a:lnTo>
                    <a:pt x="5077971" y="659792"/>
                  </a:lnTo>
                </a:path>
                <a:path w="6716395" h="1431925">
                  <a:moveTo>
                    <a:pt x="5077971" y="494844"/>
                  </a:moveTo>
                  <a:lnTo>
                    <a:pt x="5077971" y="494844"/>
                  </a:lnTo>
                </a:path>
                <a:path w="6716395" h="1431925">
                  <a:moveTo>
                    <a:pt x="5077971" y="329896"/>
                  </a:moveTo>
                  <a:lnTo>
                    <a:pt x="5077971" y="329896"/>
                  </a:lnTo>
                </a:path>
                <a:path w="6716395" h="1431925">
                  <a:moveTo>
                    <a:pt x="5077971" y="164948"/>
                  </a:moveTo>
                  <a:lnTo>
                    <a:pt x="5077971" y="164948"/>
                  </a:lnTo>
                </a:path>
                <a:path w="6716395" h="1431925">
                  <a:moveTo>
                    <a:pt x="5077971" y="131553"/>
                  </a:moveTo>
                  <a:lnTo>
                    <a:pt x="5077971" y="36430"/>
                  </a:lnTo>
                </a:path>
                <a:path w="6716395" h="1431925">
                  <a:moveTo>
                    <a:pt x="5077971" y="0"/>
                  </a:moveTo>
                  <a:lnTo>
                    <a:pt x="5077971" y="0"/>
                  </a:lnTo>
                </a:path>
                <a:path w="6716395" h="1431925">
                  <a:moveTo>
                    <a:pt x="5500967" y="1431911"/>
                  </a:moveTo>
                  <a:lnTo>
                    <a:pt x="5500967" y="1355002"/>
                  </a:lnTo>
                </a:path>
                <a:path w="6716395" h="1431925">
                  <a:moveTo>
                    <a:pt x="5500967" y="1318572"/>
                  </a:moveTo>
                  <a:lnTo>
                    <a:pt x="5500967" y="1318572"/>
                  </a:lnTo>
                </a:path>
                <a:path w="6716395" h="1431925">
                  <a:moveTo>
                    <a:pt x="5500967" y="1285178"/>
                  </a:moveTo>
                  <a:lnTo>
                    <a:pt x="5500967" y="1190054"/>
                  </a:lnTo>
                </a:path>
                <a:path w="6716395" h="1431925">
                  <a:moveTo>
                    <a:pt x="5500967" y="1153624"/>
                  </a:moveTo>
                  <a:lnTo>
                    <a:pt x="5500967" y="1153624"/>
                  </a:lnTo>
                </a:path>
                <a:path w="6716395" h="1431925">
                  <a:moveTo>
                    <a:pt x="5500967" y="1120230"/>
                  </a:moveTo>
                  <a:lnTo>
                    <a:pt x="5500967" y="1025106"/>
                  </a:lnTo>
                </a:path>
                <a:path w="6716395" h="1431925">
                  <a:moveTo>
                    <a:pt x="5500967" y="988676"/>
                  </a:moveTo>
                  <a:lnTo>
                    <a:pt x="5500967" y="988676"/>
                  </a:lnTo>
                </a:path>
                <a:path w="6716395" h="1431925">
                  <a:moveTo>
                    <a:pt x="5500967" y="955282"/>
                  </a:moveTo>
                  <a:lnTo>
                    <a:pt x="5500967" y="860158"/>
                  </a:lnTo>
                </a:path>
                <a:path w="6716395" h="1431925">
                  <a:moveTo>
                    <a:pt x="5500967" y="824740"/>
                  </a:moveTo>
                  <a:lnTo>
                    <a:pt x="5500967" y="824740"/>
                  </a:lnTo>
                </a:path>
                <a:path w="6716395" h="1431925">
                  <a:moveTo>
                    <a:pt x="5500967" y="790334"/>
                  </a:moveTo>
                  <a:lnTo>
                    <a:pt x="5500967" y="695210"/>
                  </a:lnTo>
                </a:path>
                <a:path w="6716395" h="1431925">
                  <a:moveTo>
                    <a:pt x="5500967" y="659792"/>
                  </a:moveTo>
                  <a:lnTo>
                    <a:pt x="5500967" y="659792"/>
                  </a:lnTo>
                </a:path>
                <a:path w="6716395" h="1431925">
                  <a:moveTo>
                    <a:pt x="5500967" y="494844"/>
                  </a:moveTo>
                  <a:lnTo>
                    <a:pt x="5500967" y="494844"/>
                  </a:lnTo>
                </a:path>
                <a:path w="6716395" h="1431925">
                  <a:moveTo>
                    <a:pt x="5500967" y="329896"/>
                  </a:moveTo>
                  <a:lnTo>
                    <a:pt x="5500967" y="329896"/>
                  </a:lnTo>
                </a:path>
                <a:path w="6716395" h="1431925">
                  <a:moveTo>
                    <a:pt x="5500967" y="164948"/>
                  </a:moveTo>
                  <a:lnTo>
                    <a:pt x="5500967" y="164948"/>
                  </a:lnTo>
                </a:path>
                <a:path w="6716395" h="1431925">
                  <a:moveTo>
                    <a:pt x="5500967" y="131553"/>
                  </a:moveTo>
                  <a:lnTo>
                    <a:pt x="5500967" y="36430"/>
                  </a:lnTo>
                </a:path>
                <a:path w="6716395" h="1431925">
                  <a:moveTo>
                    <a:pt x="5500967" y="0"/>
                  </a:moveTo>
                  <a:lnTo>
                    <a:pt x="5500967" y="0"/>
                  </a:lnTo>
                </a:path>
                <a:path w="6716395" h="1431925">
                  <a:moveTo>
                    <a:pt x="5975572" y="1431911"/>
                  </a:moveTo>
                  <a:lnTo>
                    <a:pt x="5975572" y="1355002"/>
                  </a:lnTo>
                </a:path>
                <a:path w="6716395" h="1431925">
                  <a:moveTo>
                    <a:pt x="5975572" y="1318572"/>
                  </a:moveTo>
                  <a:lnTo>
                    <a:pt x="5975572" y="1318572"/>
                  </a:lnTo>
                </a:path>
                <a:path w="6716395" h="1431925">
                  <a:moveTo>
                    <a:pt x="5975572" y="1285178"/>
                  </a:moveTo>
                  <a:lnTo>
                    <a:pt x="5975572" y="1190054"/>
                  </a:lnTo>
                </a:path>
                <a:path w="6716395" h="1431925">
                  <a:moveTo>
                    <a:pt x="5975572" y="1153624"/>
                  </a:moveTo>
                  <a:lnTo>
                    <a:pt x="5975572" y="1153624"/>
                  </a:lnTo>
                </a:path>
                <a:path w="6716395" h="1431925">
                  <a:moveTo>
                    <a:pt x="5975572" y="1120230"/>
                  </a:moveTo>
                  <a:lnTo>
                    <a:pt x="5975572" y="1025106"/>
                  </a:lnTo>
                </a:path>
                <a:path w="6716395" h="1431925">
                  <a:moveTo>
                    <a:pt x="5975572" y="988676"/>
                  </a:moveTo>
                  <a:lnTo>
                    <a:pt x="5975572" y="988676"/>
                  </a:lnTo>
                </a:path>
                <a:path w="6716395" h="1431925">
                  <a:moveTo>
                    <a:pt x="5975572" y="955282"/>
                  </a:moveTo>
                  <a:lnTo>
                    <a:pt x="5975572" y="860158"/>
                  </a:lnTo>
                </a:path>
                <a:path w="6716395" h="1431925">
                  <a:moveTo>
                    <a:pt x="5975572" y="824740"/>
                  </a:moveTo>
                  <a:lnTo>
                    <a:pt x="5975572" y="824740"/>
                  </a:lnTo>
                </a:path>
                <a:path w="6716395" h="1431925">
                  <a:moveTo>
                    <a:pt x="5975572" y="790334"/>
                  </a:moveTo>
                  <a:lnTo>
                    <a:pt x="5975572" y="695210"/>
                  </a:lnTo>
                </a:path>
                <a:path w="6716395" h="1431925">
                  <a:moveTo>
                    <a:pt x="5975572" y="659792"/>
                  </a:moveTo>
                  <a:lnTo>
                    <a:pt x="5975572" y="659792"/>
                  </a:lnTo>
                </a:path>
                <a:path w="6716395" h="1431925">
                  <a:moveTo>
                    <a:pt x="5975572" y="494844"/>
                  </a:moveTo>
                  <a:lnTo>
                    <a:pt x="5975572" y="494844"/>
                  </a:lnTo>
                </a:path>
                <a:path w="6716395" h="1431925">
                  <a:moveTo>
                    <a:pt x="5975572" y="329896"/>
                  </a:moveTo>
                  <a:lnTo>
                    <a:pt x="5975572" y="329896"/>
                  </a:lnTo>
                </a:path>
                <a:path w="6716395" h="1431925">
                  <a:moveTo>
                    <a:pt x="5975572" y="164948"/>
                  </a:moveTo>
                  <a:lnTo>
                    <a:pt x="5975572" y="164948"/>
                  </a:lnTo>
                </a:path>
                <a:path w="6716395" h="1431925">
                  <a:moveTo>
                    <a:pt x="5975572" y="0"/>
                  </a:moveTo>
                  <a:lnTo>
                    <a:pt x="5975572" y="0"/>
                  </a:lnTo>
                </a:path>
                <a:path w="6716395" h="1431925">
                  <a:moveTo>
                    <a:pt x="6423867" y="1431911"/>
                  </a:moveTo>
                  <a:lnTo>
                    <a:pt x="6423867" y="1355002"/>
                  </a:lnTo>
                </a:path>
                <a:path w="6716395" h="1431925">
                  <a:moveTo>
                    <a:pt x="6423867" y="1318572"/>
                  </a:moveTo>
                  <a:lnTo>
                    <a:pt x="6423867" y="1318572"/>
                  </a:lnTo>
                </a:path>
                <a:path w="6716395" h="1431925">
                  <a:moveTo>
                    <a:pt x="6423867" y="1285178"/>
                  </a:moveTo>
                  <a:lnTo>
                    <a:pt x="6423867" y="1190054"/>
                  </a:lnTo>
                </a:path>
                <a:path w="6716395" h="1431925">
                  <a:moveTo>
                    <a:pt x="6423867" y="1153624"/>
                  </a:moveTo>
                  <a:lnTo>
                    <a:pt x="6423867" y="1153624"/>
                  </a:lnTo>
                </a:path>
                <a:path w="6716395" h="1431925">
                  <a:moveTo>
                    <a:pt x="6423867" y="1120230"/>
                  </a:moveTo>
                  <a:lnTo>
                    <a:pt x="6423867" y="1025106"/>
                  </a:lnTo>
                </a:path>
                <a:path w="6716395" h="1431925">
                  <a:moveTo>
                    <a:pt x="6423867" y="988676"/>
                  </a:moveTo>
                  <a:lnTo>
                    <a:pt x="6423867" y="988676"/>
                  </a:lnTo>
                </a:path>
                <a:path w="6716395" h="1431925">
                  <a:moveTo>
                    <a:pt x="6423867" y="955282"/>
                  </a:moveTo>
                  <a:lnTo>
                    <a:pt x="6423867" y="860158"/>
                  </a:lnTo>
                </a:path>
                <a:path w="6716395" h="1431925">
                  <a:moveTo>
                    <a:pt x="6423867" y="824740"/>
                  </a:moveTo>
                  <a:lnTo>
                    <a:pt x="6423867" y="824740"/>
                  </a:lnTo>
                </a:path>
                <a:path w="6716395" h="1431925">
                  <a:moveTo>
                    <a:pt x="6423867" y="790334"/>
                  </a:moveTo>
                  <a:lnTo>
                    <a:pt x="6423867" y="695210"/>
                  </a:lnTo>
                </a:path>
                <a:path w="6716395" h="1431925">
                  <a:moveTo>
                    <a:pt x="6423867" y="659792"/>
                  </a:moveTo>
                  <a:lnTo>
                    <a:pt x="6423867" y="659792"/>
                  </a:lnTo>
                </a:path>
                <a:path w="6716395" h="1431925">
                  <a:moveTo>
                    <a:pt x="6423867" y="494844"/>
                  </a:moveTo>
                  <a:lnTo>
                    <a:pt x="6423867" y="494844"/>
                  </a:lnTo>
                </a:path>
                <a:path w="6716395" h="1431925">
                  <a:moveTo>
                    <a:pt x="6423867" y="329896"/>
                  </a:moveTo>
                  <a:lnTo>
                    <a:pt x="6423867" y="329896"/>
                  </a:lnTo>
                </a:path>
                <a:path w="6716395" h="1431925">
                  <a:moveTo>
                    <a:pt x="6423867" y="164948"/>
                  </a:moveTo>
                  <a:lnTo>
                    <a:pt x="6423867" y="164948"/>
                  </a:lnTo>
                </a:path>
                <a:path w="6716395" h="1431925">
                  <a:moveTo>
                    <a:pt x="6423867" y="0"/>
                  </a:moveTo>
                  <a:lnTo>
                    <a:pt x="6423867" y="0"/>
                  </a:lnTo>
                </a:path>
                <a:path w="6716395" h="1431925">
                  <a:moveTo>
                    <a:pt x="4147988" y="1431911"/>
                  </a:moveTo>
                  <a:lnTo>
                    <a:pt x="4147988" y="1355002"/>
                  </a:lnTo>
                </a:path>
                <a:path w="6716395" h="1431925">
                  <a:moveTo>
                    <a:pt x="4147988" y="1318572"/>
                  </a:moveTo>
                  <a:lnTo>
                    <a:pt x="4147988" y="1318572"/>
                  </a:lnTo>
                </a:path>
                <a:path w="6716395" h="1431925">
                  <a:moveTo>
                    <a:pt x="4147988" y="1285178"/>
                  </a:moveTo>
                  <a:lnTo>
                    <a:pt x="4147988" y="1190054"/>
                  </a:lnTo>
                </a:path>
                <a:path w="6716395" h="1431925">
                  <a:moveTo>
                    <a:pt x="4147988" y="1153624"/>
                  </a:moveTo>
                  <a:lnTo>
                    <a:pt x="4147988" y="1153624"/>
                  </a:lnTo>
                </a:path>
                <a:path w="6716395" h="1431925">
                  <a:moveTo>
                    <a:pt x="4147988" y="1120230"/>
                  </a:moveTo>
                  <a:lnTo>
                    <a:pt x="4147988" y="1025106"/>
                  </a:lnTo>
                </a:path>
                <a:path w="6716395" h="1431925">
                  <a:moveTo>
                    <a:pt x="4147988" y="988676"/>
                  </a:moveTo>
                  <a:lnTo>
                    <a:pt x="4147988" y="988676"/>
                  </a:lnTo>
                </a:path>
                <a:path w="6716395" h="1431925">
                  <a:moveTo>
                    <a:pt x="4147988" y="955282"/>
                  </a:moveTo>
                  <a:lnTo>
                    <a:pt x="4147988" y="860158"/>
                  </a:lnTo>
                </a:path>
                <a:path w="6716395" h="1431925">
                  <a:moveTo>
                    <a:pt x="4147988" y="824740"/>
                  </a:moveTo>
                  <a:lnTo>
                    <a:pt x="4147988" y="824740"/>
                  </a:lnTo>
                </a:path>
                <a:path w="6716395" h="1431925">
                  <a:moveTo>
                    <a:pt x="4147988" y="790334"/>
                  </a:moveTo>
                  <a:lnTo>
                    <a:pt x="4147988" y="695210"/>
                  </a:lnTo>
                </a:path>
                <a:path w="6716395" h="1431925">
                  <a:moveTo>
                    <a:pt x="4147988" y="659792"/>
                  </a:moveTo>
                  <a:lnTo>
                    <a:pt x="4147988" y="659792"/>
                  </a:lnTo>
                </a:path>
                <a:path w="6716395" h="1431925">
                  <a:moveTo>
                    <a:pt x="4147988" y="625385"/>
                  </a:moveTo>
                  <a:lnTo>
                    <a:pt x="4147988" y="530262"/>
                  </a:lnTo>
                </a:path>
                <a:path w="6716395" h="1431925">
                  <a:moveTo>
                    <a:pt x="4147988" y="494844"/>
                  </a:moveTo>
                  <a:lnTo>
                    <a:pt x="4147988" y="494844"/>
                  </a:lnTo>
                </a:path>
                <a:path w="6716395" h="1431925">
                  <a:moveTo>
                    <a:pt x="4147988" y="461449"/>
                  </a:moveTo>
                  <a:lnTo>
                    <a:pt x="4147988" y="365314"/>
                  </a:lnTo>
                </a:path>
                <a:path w="6716395" h="1431925">
                  <a:moveTo>
                    <a:pt x="4147988" y="329896"/>
                  </a:moveTo>
                  <a:lnTo>
                    <a:pt x="4147988" y="329896"/>
                  </a:lnTo>
                </a:path>
                <a:path w="6716395" h="1431925">
                  <a:moveTo>
                    <a:pt x="4147988" y="164948"/>
                  </a:moveTo>
                  <a:lnTo>
                    <a:pt x="4147988" y="164948"/>
                  </a:lnTo>
                </a:path>
                <a:path w="6716395" h="1431925">
                  <a:moveTo>
                    <a:pt x="4147988" y="0"/>
                  </a:moveTo>
                  <a:lnTo>
                    <a:pt x="4147988" y="0"/>
                  </a:lnTo>
                </a:path>
                <a:path w="6716395" h="1431925">
                  <a:moveTo>
                    <a:pt x="2287010" y="1431911"/>
                  </a:moveTo>
                  <a:lnTo>
                    <a:pt x="2287010" y="1355002"/>
                  </a:lnTo>
                </a:path>
                <a:path w="6716395" h="1431925">
                  <a:moveTo>
                    <a:pt x="2287010" y="1318572"/>
                  </a:moveTo>
                  <a:lnTo>
                    <a:pt x="2287010" y="1318572"/>
                  </a:lnTo>
                </a:path>
                <a:path w="6716395" h="1431925">
                  <a:moveTo>
                    <a:pt x="2287010" y="1285178"/>
                  </a:moveTo>
                  <a:lnTo>
                    <a:pt x="2287010" y="1190054"/>
                  </a:lnTo>
                </a:path>
                <a:path w="6716395" h="1431925">
                  <a:moveTo>
                    <a:pt x="2287010" y="1153624"/>
                  </a:moveTo>
                  <a:lnTo>
                    <a:pt x="2287010" y="1153624"/>
                  </a:lnTo>
                </a:path>
                <a:path w="6716395" h="1431925">
                  <a:moveTo>
                    <a:pt x="2287010" y="1120230"/>
                  </a:moveTo>
                  <a:lnTo>
                    <a:pt x="2287010" y="1025106"/>
                  </a:lnTo>
                </a:path>
                <a:path w="6716395" h="1431925">
                  <a:moveTo>
                    <a:pt x="2287010" y="988676"/>
                  </a:moveTo>
                  <a:lnTo>
                    <a:pt x="2287010" y="988676"/>
                  </a:lnTo>
                </a:path>
                <a:path w="6716395" h="1431925">
                  <a:moveTo>
                    <a:pt x="2287010" y="955282"/>
                  </a:moveTo>
                  <a:lnTo>
                    <a:pt x="2287010" y="860158"/>
                  </a:lnTo>
                </a:path>
                <a:path w="6716395" h="1431925">
                  <a:moveTo>
                    <a:pt x="2287010" y="824740"/>
                  </a:moveTo>
                  <a:lnTo>
                    <a:pt x="2287010" y="824740"/>
                  </a:lnTo>
                </a:path>
                <a:path w="6716395" h="1431925">
                  <a:moveTo>
                    <a:pt x="2287010" y="790334"/>
                  </a:moveTo>
                  <a:lnTo>
                    <a:pt x="2287010" y="695210"/>
                  </a:lnTo>
                </a:path>
                <a:path w="6716395" h="1431925">
                  <a:moveTo>
                    <a:pt x="2287010" y="659792"/>
                  </a:moveTo>
                  <a:lnTo>
                    <a:pt x="2287010" y="659792"/>
                  </a:lnTo>
                </a:path>
                <a:path w="6716395" h="1431925">
                  <a:moveTo>
                    <a:pt x="2287010" y="625385"/>
                  </a:moveTo>
                  <a:lnTo>
                    <a:pt x="2287010" y="530262"/>
                  </a:lnTo>
                </a:path>
                <a:path w="6716395" h="1431925">
                  <a:moveTo>
                    <a:pt x="2287010" y="494844"/>
                  </a:moveTo>
                  <a:lnTo>
                    <a:pt x="2287010" y="494844"/>
                  </a:lnTo>
                </a:path>
                <a:path w="6716395" h="1431925">
                  <a:moveTo>
                    <a:pt x="2287010" y="461449"/>
                  </a:moveTo>
                  <a:lnTo>
                    <a:pt x="2287010" y="365314"/>
                  </a:lnTo>
                </a:path>
                <a:path w="6716395" h="1431925">
                  <a:moveTo>
                    <a:pt x="2287010" y="329896"/>
                  </a:moveTo>
                  <a:lnTo>
                    <a:pt x="2287010" y="329896"/>
                  </a:lnTo>
                </a:path>
                <a:path w="6716395" h="1431925">
                  <a:moveTo>
                    <a:pt x="2287010" y="296501"/>
                  </a:moveTo>
                  <a:lnTo>
                    <a:pt x="2287010" y="200366"/>
                  </a:lnTo>
                </a:path>
                <a:path w="6716395" h="1431925">
                  <a:moveTo>
                    <a:pt x="2287010" y="164948"/>
                  </a:moveTo>
                  <a:lnTo>
                    <a:pt x="2287010" y="164948"/>
                  </a:lnTo>
                </a:path>
                <a:path w="6716395" h="1431925">
                  <a:moveTo>
                    <a:pt x="2287010" y="0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235255" y="12242250"/>
              <a:ext cx="6068060" cy="1009015"/>
            </a:xfrm>
            <a:custGeom>
              <a:avLst/>
              <a:gdLst/>
              <a:ahLst/>
              <a:cxnLst/>
              <a:rect l="l" t="t" r="r" b="b"/>
              <a:pathLst>
                <a:path w="6068059" h="1009015">
                  <a:moveTo>
                    <a:pt x="5144760" y="0"/>
                  </a:moveTo>
                  <a:lnTo>
                    <a:pt x="5144760" y="25298"/>
                  </a:lnTo>
                </a:path>
                <a:path w="6068059" h="1009015">
                  <a:moveTo>
                    <a:pt x="5144760" y="43513"/>
                  </a:moveTo>
                  <a:lnTo>
                    <a:pt x="5144760" y="81968"/>
                  </a:lnTo>
                </a:path>
                <a:path w="6068059" h="1009015">
                  <a:moveTo>
                    <a:pt x="5144760" y="101195"/>
                  </a:moveTo>
                  <a:lnTo>
                    <a:pt x="5144760" y="126493"/>
                  </a:lnTo>
                  <a:lnTo>
                    <a:pt x="5110354" y="126493"/>
                  </a:lnTo>
                  <a:lnTo>
                    <a:pt x="5110354" y="101195"/>
                  </a:lnTo>
                </a:path>
                <a:path w="6068059" h="1009015">
                  <a:moveTo>
                    <a:pt x="5110354" y="81968"/>
                  </a:moveTo>
                  <a:lnTo>
                    <a:pt x="5110354" y="43513"/>
                  </a:lnTo>
                </a:path>
                <a:path w="6068059" h="1009015">
                  <a:moveTo>
                    <a:pt x="5110354" y="25298"/>
                  </a:moveTo>
                  <a:lnTo>
                    <a:pt x="5110354" y="0"/>
                  </a:lnTo>
                  <a:lnTo>
                    <a:pt x="5144760" y="0"/>
                  </a:lnTo>
                </a:path>
                <a:path w="6068059" h="1009015">
                  <a:moveTo>
                    <a:pt x="4721765" y="0"/>
                  </a:moveTo>
                  <a:lnTo>
                    <a:pt x="4721765" y="25298"/>
                  </a:lnTo>
                </a:path>
                <a:path w="6068059" h="1009015">
                  <a:moveTo>
                    <a:pt x="4721765" y="43513"/>
                  </a:moveTo>
                  <a:lnTo>
                    <a:pt x="4721765" y="81968"/>
                  </a:lnTo>
                </a:path>
                <a:path w="6068059" h="1009015">
                  <a:moveTo>
                    <a:pt x="4721765" y="101195"/>
                  </a:moveTo>
                  <a:lnTo>
                    <a:pt x="4721765" y="126493"/>
                  </a:lnTo>
                  <a:lnTo>
                    <a:pt x="4686346" y="126493"/>
                  </a:lnTo>
                  <a:lnTo>
                    <a:pt x="4686346" y="101195"/>
                  </a:lnTo>
                </a:path>
                <a:path w="6068059" h="1009015">
                  <a:moveTo>
                    <a:pt x="4686346" y="81968"/>
                  </a:moveTo>
                  <a:lnTo>
                    <a:pt x="4686346" y="43513"/>
                  </a:lnTo>
                </a:path>
                <a:path w="6068059" h="1009015">
                  <a:moveTo>
                    <a:pt x="4686346" y="25298"/>
                  </a:moveTo>
                  <a:lnTo>
                    <a:pt x="4686346" y="0"/>
                  </a:lnTo>
                  <a:lnTo>
                    <a:pt x="4721765" y="0"/>
                  </a:lnTo>
                </a:path>
                <a:path w="6068059" h="1009015">
                  <a:moveTo>
                    <a:pt x="4254243" y="0"/>
                  </a:moveTo>
                  <a:lnTo>
                    <a:pt x="4254243" y="25298"/>
                  </a:lnTo>
                </a:path>
                <a:path w="6068059" h="1009015">
                  <a:moveTo>
                    <a:pt x="4254243" y="43513"/>
                  </a:moveTo>
                  <a:lnTo>
                    <a:pt x="4254243" y="81968"/>
                  </a:lnTo>
                </a:path>
                <a:path w="6068059" h="1009015">
                  <a:moveTo>
                    <a:pt x="4254243" y="101195"/>
                  </a:moveTo>
                  <a:lnTo>
                    <a:pt x="4254243" y="126493"/>
                  </a:lnTo>
                  <a:lnTo>
                    <a:pt x="4219837" y="126493"/>
                  </a:lnTo>
                  <a:lnTo>
                    <a:pt x="4219837" y="101195"/>
                  </a:lnTo>
                </a:path>
                <a:path w="6068059" h="1009015">
                  <a:moveTo>
                    <a:pt x="4219837" y="81968"/>
                  </a:moveTo>
                  <a:lnTo>
                    <a:pt x="4219837" y="43513"/>
                  </a:lnTo>
                </a:path>
                <a:path w="6068059" h="1009015">
                  <a:moveTo>
                    <a:pt x="4219837" y="25298"/>
                  </a:moveTo>
                  <a:lnTo>
                    <a:pt x="4219837" y="0"/>
                  </a:lnTo>
                  <a:lnTo>
                    <a:pt x="4254243" y="0"/>
                  </a:lnTo>
                </a:path>
                <a:path w="6068059" h="1009015">
                  <a:moveTo>
                    <a:pt x="1194102" y="108278"/>
                  </a:moveTo>
                  <a:lnTo>
                    <a:pt x="1194102" y="132565"/>
                  </a:lnTo>
                </a:path>
                <a:path w="6068059" h="1009015">
                  <a:moveTo>
                    <a:pt x="1194102" y="151792"/>
                  </a:moveTo>
                  <a:lnTo>
                    <a:pt x="1194102" y="190246"/>
                  </a:lnTo>
                </a:path>
                <a:path w="6068059" h="1009015">
                  <a:moveTo>
                    <a:pt x="1194102" y="209473"/>
                  </a:moveTo>
                  <a:lnTo>
                    <a:pt x="1194102" y="233760"/>
                  </a:lnTo>
                  <a:lnTo>
                    <a:pt x="1158684" y="233760"/>
                  </a:lnTo>
                  <a:lnTo>
                    <a:pt x="1158684" y="209473"/>
                  </a:lnTo>
                </a:path>
                <a:path w="6068059" h="1009015">
                  <a:moveTo>
                    <a:pt x="1158684" y="190246"/>
                  </a:moveTo>
                  <a:lnTo>
                    <a:pt x="1158684" y="151792"/>
                  </a:lnTo>
                </a:path>
                <a:path w="6068059" h="1009015">
                  <a:moveTo>
                    <a:pt x="1158684" y="132565"/>
                  </a:moveTo>
                  <a:lnTo>
                    <a:pt x="1158684" y="108278"/>
                  </a:lnTo>
                  <a:lnTo>
                    <a:pt x="1194102" y="108278"/>
                  </a:lnTo>
                </a:path>
                <a:path w="6068059" h="1009015">
                  <a:moveTo>
                    <a:pt x="556573" y="108278"/>
                  </a:moveTo>
                  <a:lnTo>
                    <a:pt x="556573" y="132565"/>
                  </a:lnTo>
                </a:path>
                <a:path w="6068059" h="1009015">
                  <a:moveTo>
                    <a:pt x="556573" y="151792"/>
                  </a:moveTo>
                  <a:lnTo>
                    <a:pt x="556573" y="190246"/>
                  </a:lnTo>
                </a:path>
                <a:path w="6068059" h="1009015">
                  <a:moveTo>
                    <a:pt x="556573" y="209473"/>
                  </a:moveTo>
                  <a:lnTo>
                    <a:pt x="556573" y="233760"/>
                  </a:lnTo>
                  <a:lnTo>
                    <a:pt x="521154" y="233760"/>
                  </a:lnTo>
                  <a:lnTo>
                    <a:pt x="521154" y="209473"/>
                  </a:lnTo>
                </a:path>
                <a:path w="6068059" h="1009015">
                  <a:moveTo>
                    <a:pt x="521154" y="190246"/>
                  </a:moveTo>
                  <a:lnTo>
                    <a:pt x="521154" y="151792"/>
                  </a:lnTo>
                </a:path>
                <a:path w="6068059" h="1009015">
                  <a:moveTo>
                    <a:pt x="521154" y="132565"/>
                  </a:moveTo>
                  <a:lnTo>
                    <a:pt x="521154" y="108278"/>
                  </a:lnTo>
                  <a:lnTo>
                    <a:pt x="556573" y="108278"/>
                  </a:lnTo>
                </a:path>
                <a:path w="6068059" h="1009015">
                  <a:moveTo>
                    <a:pt x="1536142" y="812596"/>
                  </a:moveTo>
                  <a:lnTo>
                    <a:pt x="1536142" y="848015"/>
                  </a:lnTo>
                  <a:lnTo>
                    <a:pt x="1489592" y="848015"/>
                  </a:lnTo>
                </a:path>
                <a:path w="6068059" h="1009015">
                  <a:moveTo>
                    <a:pt x="1470365" y="848015"/>
                  </a:moveTo>
                  <a:lnTo>
                    <a:pt x="1432923" y="848015"/>
                  </a:lnTo>
                </a:path>
                <a:path w="6068059" h="1009015">
                  <a:moveTo>
                    <a:pt x="1413696" y="848015"/>
                  </a:moveTo>
                  <a:lnTo>
                    <a:pt x="1367146" y="848015"/>
                  </a:lnTo>
                  <a:lnTo>
                    <a:pt x="1367146" y="812596"/>
                  </a:lnTo>
                  <a:lnTo>
                    <a:pt x="1413696" y="812596"/>
                  </a:lnTo>
                </a:path>
                <a:path w="6068059" h="1009015">
                  <a:moveTo>
                    <a:pt x="1432923" y="812596"/>
                  </a:moveTo>
                  <a:lnTo>
                    <a:pt x="1470365" y="812596"/>
                  </a:lnTo>
                </a:path>
                <a:path w="6068059" h="1009015">
                  <a:moveTo>
                    <a:pt x="1489592" y="812596"/>
                  </a:moveTo>
                  <a:lnTo>
                    <a:pt x="1536142" y="812596"/>
                  </a:lnTo>
                </a:path>
                <a:path w="6068059" h="1009015">
                  <a:moveTo>
                    <a:pt x="1931815" y="812596"/>
                  </a:moveTo>
                  <a:lnTo>
                    <a:pt x="1931815" y="848015"/>
                  </a:lnTo>
                  <a:lnTo>
                    <a:pt x="1886277" y="848015"/>
                  </a:lnTo>
                </a:path>
                <a:path w="6068059" h="1009015">
                  <a:moveTo>
                    <a:pt x="1867050" y="848015"/>
                  </a:moveTo>
                  <a:lnTo>
                    <a:pt x="1828596" y="848015"/>
                  </a:lnTo>
                </a:path>
                <a:path w="6068059" h="1009015">
                  <a:moveTo>
                    <a:pt x="1809369" y="848015"/>
                  </a:moveTo>
                  <a:lnTo>
                    <a:pt x="1763831" y="848015"/>
                  </a:lnTo>
                  <a:lnTo>
                    <a:pt x="1763831" y="812596"/>
                  </a:lnTo>
                  <a:lnTo>
                    <a:pt x="1809369" y="812596"/>
                  </a:lnTo>
                </a:path>
                <a:path w="6068059" h="1009015">
                  <a:moveTo>
                    <a:pt x="1828596" y="812596"/>
                  </a:moveTo>
                  <a:lnTo>
                    <a:pt x="1867050" y="812596"/>
                  </a:lnTo>
                </a:path>
                <a:path w="6068059" h="1009015">
                  <a:moveTo>
                    <a:pt x="1886277" y="812596"/>
                  </a:moveTo>
                  <a:lnTo>
                    <a:pt x="1931815" y="812596"/>
                  </a:lnTo>
                </a:path>
                <a:path w="6068059" h="1009015">
                  <a:moveTo>
                    <a:pt x="3791781" y="596039"/>
                  </a:moveTo>
                  <a:lnTo>
                    <a:pt x="3791781" y="635505"/>
                  </a:lnTo>
                </a:path>
                <a:path w="6068059" h="1009015">
                  <a:moveTo>
                    <a:pt x="3791781" y="654732"/>
                  </a:moveTo>
                  <a:lnTo>
                    <a:pt x="3791781" y="692174"/>
                  </a:lnTo>
                </a:path>
                <a:path w="6068059" h="1009015">
                  <a:moveTo>
                    <a:pt x="3791781" y="711401"/>
                  </a:moveTo>
                  <a:lnTo>
                    <a:pt x="3791781" y="749855"/>
                  </a:lnTo>
                </a:path>
                <a:path w="6068059" h="1009015">
                  <a:moveTo>
                    <a:pt x="3791781" y="769083"/>
                  </a:moveTo>
                  <a:lnTo>
                    <a:pt x="3791781" y="807537"/>
                  </a:lnTo>
                </a:path>
                <a:path w="6068059" h="1009015">
                  <a:moveTo>
                    <a:pt x="3791781" y="825752"/>
                  </a:moveTo>
                  <a:lnTo>
                    <a:pt x="3791781" y="865218"/>
                  </a:lnTo>
                  <a:lnTo>
                    <a:pt x="3756363" y="865218"/>
                  </a:lnTo>
                  <a:lnTo>
                    <a:pt x="3756363" y="825752"/>
                  </a:lnTo>
                </a:path>
                <a:path w="6068059" h="1009015">
                  <a:moveTo>
                    <a:pt x="3756363" y="807537"/>
                  </a:moveTo>
                  <a:lnTo>
                    <a:pt x="3756363" y="769083"/>
                  </a:lnTo>
                </a:path>
                <a:path w="6068059" h="1009015">
                  <a:moveTo>
                    <a:pt x="3756363" y="749855"/>
                  </a:moveTo>
                  <a:lnTo>
                    <a:pt x="3756363" y="711401"/>
                  </a:lnTo>
                </a:path>
                <a:path w="6068059" h="1009015">
                  <a:moveTo>
                    <a:pt x="3756363" y="692174"/>
                  </a:moveTo>
                  <a:lnTo>
                    <a:pt x="3756363" y="654732"/>
                  </a:lnTo>
                </a:path>
                <a:path w="6068059" h="1009015">
                  <a:moveTo>
                    <a:pt x="3756363" y="635505"/>
                  </a:moveTo>
                  <a:lnTo>
                    <a:pt x="3756363" y="596039"/>
                  </a:lnTo>
                  <a:lnTo>
                    <a:pt x="3791781" y="596039"/>
                  </a:lnTo>
                </a:path>
                <a:path w="6068059" h="1009015">
                  <a:moveTo>
                    <a:pt x="4721765" y="694198"/>
                  </a:moveTo>
                  <a:lnTo>
                    <a:pt x="4721765" y="741760"/>
                  </a:lnTo>
                </a:path>
                <a:path w="6068059" h="1009015">
                  <a:moveTo>
                    <a:pt x="4721765" y="760987"/>
                  </a:moveTo>
                  <a:lnTo>
                    <a:pt x="4721765" y="798429"/>
                  </a:lnTo>
                </a:path>
                <a:path w="6068059" h="1009015">
                  <a:moveTo>
                    <a:pt x="4721765" y="817656"/>
                  </a:moveTo>
                  <a:lnTo>
                    <a:pt x="4721765" y="865218"/>
                  </a:lnTo>
                  <a:lnTo>
                    <a:pt x="4686346" y="865218"/>
                  </a:lnTo>
                  <a:lnTo>
                    <a:pt x="4686346" y="817656"/>
                  </a:lnTo>
                </a:path>
                <a:path w="6068059" h="1009015">
                  <a:moveTo>
                    <a:pt x="4686346" y="798429"/>
                  </a:moveTo>
                  <a:lnTo>
                    <a:pt x="4686346" y="760987"/>
                  </a:lnTo>
                </a:path>
                <a:path w="6068059" h="1009015">
                  <a:moveTo>
                    <a:pt x="4686346" y="741760"/>
                  </a:moveTo>
                  <a:lnTo>
                    <a:pt x="4686346" y="694198"/>
                  </a:lnTo>
                  <a:lnTo>
                    <a:pt x="4721765" y="694198"/>
                  </a:lnTo>
                </a:path>
                <a:path w="6068059" h="1009015">
                  <a:moveTo>
                    <a:pt x="4721765" y="830812"/>
                  </a:moveTo>
                  <a:lnTo>
                    <a:pt x="4721765" y="865218"/>
                  </a:lnTo>
                  <a:lnTo>
                    <a:pt x="4742004" y="865218"/>
                  </a:lnTo>
                </a:path>
                <a:path w="6068059" h="1009015">
                  <a:moveTo>
                    <a:pt x="4761231" y="865218"/>
                  </a:moveTo>
                  <a:lnTo>
                    <a:pt x="4799685" y="865218"/>
                  </a:lnTo>
                </a:path>
                <a:path w="6068059" h="1009015">
                  <a:moveTo>
                    <a:pt x="4818912" y="865218"/>
                  </a:moveTo>
                  <a:lnTo>
                    <a:pt x="4857366" y="865218"/>
                  </a:lnTo>
                </a:path>
                <a:path w="6068059" h="1009015">
                  <a:moveTo>
                    <a:pt x="4875581" y="865218"/>
                  </a:moveTo>
                  <a:lnTo>
                    <a:pt x="4896832" y="865218"/>
                  </a:lnTo>
                  <a:lnTo>
                    <a:pt x="4896832" y="830812"/>
                  </a:lnTo>
                  <a:lnTo>
                    <a:pt x="4875581" y="830812"/>
                  </a:lnTo>
                </a:path>
                <a:path w="6068059" h="1009015">
                  <a:moveTo>
                    <a:pt x="4857366" y="830812"/>
                  </a:moveTo>
                  <a:lnTo>
                    <a:pt x="4818912" y="830812"/>
                  </a:lnTo>
                </a:path>
                <a:path w="6068059" h="1009015">
                  <a:moveTo>
                    <a:pt x="4799685" y="830812"/>
                  </a:moveTo>
                  <a:lnTo>
                    <a:pt x="4761231" y="830812"/>
                  </a:lnTo>
                </a:path>
                <a:path w="6068059" h="1009015">
                  <a:moveTo>
                    <a:pt x="4742004" y="830812"/>
                  </a:moveTo>
                  <a:lnTo>
                    <a:pt x="4721765" y="830812"/>
                  </a:lnTo>
                </a:path>
                <a:path w="6068059" h="1009015">
                  <a:moveTo>
                    <a:pt x="5418999" y="830812"/>
                  </a:moveTo>
                  <a:lnTo>
                    <a:pt x="5418999" y="865218"/>
                  </a:lnTo>
                  <a:lnTo>
                    <a:pt x="5380545" y="865218"/>
                  </a:lnTo>
                </a:path>
                <a:path w="6068059" h="1009015">
                  <a:moveTo>
                    <a:pt x="5361318" y="865218"/>
                  </a:moveTo>
                  <a:lnTo>
                    <a:pt x="5322864" y="865218"/>
                  </a:lnTo>
                </a:path>
                <a:path w="6068059" h="1009015">
                  <a:moveTo>
                    <a:pt x="5304649" y="865218"/>
                  </a:moveTo>
                  <a:lnTo>
                    <a:pt x="5266194" y="865218"/>
                  </a:lnTo>
                </a:path>
                <a:path w="6068059" h="1009015">
                  <a:moveTo>
                    <a:pt x="5246967" y="865218"/>
                  </a:moveTo>
                  <a:lnTo>
                    <a:pt x="5208513" y="865218"/>
                  </a:lnTo>
                  <a:lnTo>
                    <a:pt x="5208513" y="830812"/>
                  </a:lnTo>
                  <a:lnTo>
                    <a:pt x="5246967" y="830812"/>
                  </a:lnTo>
                </a:path>
                <a:path w="6068059" h="1009015">
                  <a:moveTo>
                    <a:pt x="5266194" y="830812"/>
                  </a:moveTo>
                  <a:lnTo>
                    <a:pt x="5304649" y="830812"/>
                  </a:lnTo>
                </a:path>
                <a:path w="6068059" h="1009015">
                  <a:moveTo>
                    <a:pt x="5322864" y="830812"/>
                  </a:moveTo>
                  <a:lnTo>
                    <a:pt x="5361318" y="830812"/>
                  </a:lnTo>
                </a:path>
                <a:path w="6068059" h="1009015">
                  <a:moveTo>
                    <a:pt x="5380545" y="830812"/>
                  </a:moveTo>
                  <a:lnTo>
                    <a:pt x="5418999" y="830812"/>
                  </a:lnTo>
                </a:path>
                <a:path w="6068059" h="1009015">
                  <a:moveTo>
                    <a:pt x="6067660" y="830812"/>
                  </a:moveTo>
                  <a:lnTo>
                    <a:pt x="6067660" y="865218"/>
                  </a:lnTo>
                  <a:lnTo>
                    <a:pt x="6029206" y="865218"/>
                  </a:lnTo>
                </a:path>
                <a:path w="6068059" h="1009015">
                  <a:moveTo>
                    <a:pt x="6010991" y="865218"/>
                  </a:moveTo>
                  <a:lnTo>
                    <a:pt x="5972536" y="865218"/>
                  </a:lnTo>
                </a:path>
                <a:path w="6068059" h="1009015">
                  <a:moveTo>
                    <a:pt x="5953309" y="865218"/>
                  </a:moveTo>
                  <a:lnTo>
                    <a:pt x="5914855" y="865218"/>
                  </a:lnTo>
                </a:path>
                <a:path w="6068059" h="1009015">
                  <a:moveTo>
                    <a:pt x="5895628" y="865218"/>
                  </a:moveTo>
                  <a:lnTo>
                    <a:pt x="5857174" y="865218"/>
                  </a:lnTo>
                  <a:lnTo>
                    <a:pt x="5857174" y="830812"/>
                  </a:lnTo>
                  <a:lnTo>
                    <a:pt x="5895628" y="830812"/>
                  </a:lnTo>
                </a:path>
                <a:path w="6068059" h="1009015">
                  <a:moveTo>
                    <a:pt x="5914855" y="830812"/>
                  </a:moveTo>
                  <a:lnTo>
                    <a:pt x="5953309" y="830812"/>
                  </a:lnTo>
                </a:path>
                <a:path w="6068059" h="1009015">
                  <a:moveTo>
                    <a:pt x="5972536" y="830812"/>
                  </a:moveTo>
                  <a:lnTo>
                    <a:pt x="6010991" y="830812"/>
                  </a:lnTo>
                </a:path>
                <a:path w="6068059" h="1009015">
                  <a:moveTo>
                    <a:pt x="6029206" y="830812"/>
                  </a:moveTo>
                  <a:lnTo>
                    <a:pt x="6067660" y="830812"/>
                  </a:lnTo>
                </a:path>
                <a:path w="6068059" h="1009015">
                  <a:moveTo>
                    <a:pt x="0" y="812596"/>
                  </a:moveTo>
                  <a:lnTo>
                    <a:pt x="0" y="848015"/>
                  </a:lnTo>
                  <a:lnTo>
                    <a:pt x="45537" y="848015"/>
                  </a:lnTo>
                </a:path>
                <a:path w="6068059" h="1009015">
                  <a:moveTo>
                    <a:pt x="64764" y="848015"/>
                  </a:moveTo>
                  <a:lnTo>
                    <a:pt x="103219" y="848015"/>
                  </a:lnTo>
                </a:path>
                <a:path w="6068059" h="1009015">
                  <a:moveTo>
                    <a:pt x="122446" y="848015"/>
                  </a:moveTo>
                  <a:lnTo>
                    <a:pt x="167983" y="848015"/>
                  </a:lnTo>
                  <a:lnTo>
                    <a:pt x="167983" y="812596"/>
                  </a:lnTo>
                  <a:lnTo>
                    <a:pt x="122446" y="812596"/>
                  </a:lnTo>
                </a:path>
                <a:path w="6068059" h="1009015">
                  <a:moveTo>
                    <a:pt x="103219" y="812596"/>
                  </a:moveTo>
                  <a:lnTo>
                    <a:pt x="64764" y="812596"/>
                  </a:lnTo>
                </a:path>
                <a:path w="6068059" h="1009015">
                  <a:moveTo>
                    <a:pt x="45537" y="812596"/>
                  </a:moveTo>
                  <a:lnTo>
                    <a:pt x="0" y="812596"/>
                  </a:lnTo>
                </a:path>
                <a:path w="6068059" h="1009015">
                  <a:moveTo>
                    <a:pt x="731640" y="812596"/>
                  </a:moveTo>
                  <a:lnTo>
                    <a:pt x="731640" y="848015"/>
                  </a:lnTo>
                  <a:lnTo>
                    <a:pt x="693186" y="848015"/>
                  </a:lnTo>
                </a:path>
                <a:path w="6068059" h="1009015">
                  <a:moveTo>
                    <a:pt x="673959" y="848015"/>
                  </a:moveTo>
                  <a:lnTo>
                    <a:pt x="635505" y="848015"/>
                  </a:lnTo>
                </a:path>
                <a:path w="6068059" h="1009015">
                  <a:moveTo>
                    <a:pt x="616278" y="848015"/>
                  </a:moveTo>
                  <a:lnTo>
                    <a:pt x="578836" y="848015"/>
                  </a:lnTo>
                </a:path>
                <a:path w="6068059" h="1009015">
                  <a:moveTo>
                    <a:pt x="559609" y="848015"/>
                  </a:moveTo>
                  <a:lnTo>
                    <a:pt x="521154" y="848015"/>
                  </a:lnTo>
                  <a:lnTo>
                    <a:pt x="521154" y="812596"/>
                  </a:lnTo>
                  <a:lnTo>
                    <a:pt x="559609" y="812596"/>
                  </a:lnTo>
                </a:path>
                <a:path w="6068059" h="1009015">
                  <a:moveTo>
                    <a:pt x="578836" y="812596"/>
                  </a:moveTo>
                  <a:lnTo>
                    <a:pt x="616278" y="812596"/>
                  </a:lnTo>
                </a:path>
                <a:path w="6068059" h="1009015">
                  <a:moveTo>
                    <a:pt x="635505" y="812596"/>
                  </a:moveTo>
                  <a:lnTo>
                    <a:pt x="673959" y="812596"/>
                  </a:lnTo>
                </a:path>
                <a:path w="6068059" h="1009015">
                  <a:moveTo>
                    <a:pt x="693186" y="812596"/>
                  </a:moveTo>
                  <a:lnTo>
                    <a:pt x="731640" y="812596"/>
                  </a:lnTo>
                </a:path>
                <a:path w="6068059" h="1009015">
                  <a:moveTo>
                    <a:pt x="6033254" y="865218"/>
                  </a:moveTo>
                  <a:lnTo>
                    <a:pt x="6033254" y="898612"/>
                  </a:lnTo>
                </a:path>
                <a:path w="6068059" h="1009015">
                  <a:moveTo>
                    <a:pt x="6033254" y="917839"/>
                  </a:moveTo>
                  <a:lnTo>
                    <a:pt x="6033254" y="956294"/>
                  </a:lnTo>
                </a:path>
                <a:path w="6068059" h="1009015">
                  <a:moveTo>
                    <a:pt x="6033254" y="975521"/>
                  </a:moveTo>
                  <a:lnTo>
                    <a:pt x="6033254" y="1008915"/>
                  </a:lnTo>
                  <a:lnTo>
                    <a:pt x="6067660" y="1008915"/>
                  </a:lnTo>
                  <a:lnTo>
                    <a:pt x="6067660" y="975521"/>
                  </a:lnTo>
                </a:path>
                <a:path w="6068059" h="1009015">
                  <a:moveTo>
                    <a:pt x="6067660" y="956294"/>
                  </a:moveTo>
                  <a:lnTo>
                    <a:pt x="6067660" y="917839"/>
                  </a:lnTo>
                </a:path>
                <a:path w="6068059" h="1009015">
                  <a:moveTo>
                    <a:pt x="6067660" y="898612"/>
                  </a:moveTo>
                  <a:lnTo>
                    <a:pt x="6067660" y="865218"/>
                  </a:lnTo>
                  <a:lnTo>
                    <a:pt x="6033254" y="865218"/>
                  </a:lnTo>
                </a:path>
                <a:path w="6068059" h="1009015">
                  <a:moveTo>
                    <a:pt x="0" y="848015"/>
                  </a:moveTo>
                  <a:lnTo>
                    <a:pt x="0" y="890517"/>
                  </a:lnTo>
                </a:path>
                <a:path w="6068059" h="1009015">
                  <a:moveTo>
                    <a:pt x="0" y="908732"/>
                  </a:moveTo>
                  <a:lnTo>
                    <a:pt x="0" y="947186"/>
                  </a:lnTo>
                </a:path>
                <a:path w="6068059" h="1009015">
                  <a:moveTo>
                    <a:pt x="0" y="966413"/>
                  </a:moveTo>
                  <a:lnTo>
                    <a:pt x="0" y="1008915"/>
                  </a:lnTo>
                  <a:lnTo>
                    <a:pt x="35418" y="1008915"/>
                  </a:lnTo>
                  <a:lnTo>
                    <a:pt x="35418" y="966413"/>
                  </a:lnTo>
                </a:path>
                <a:path w="6068059" h="1009015">
                  <a:moveTo>
                    <a:pt x="35418" y="947186"/>
                  </a:moveTo>
                  <a:lnTo>
                    <a:pt x="35418" y="908732"/>
                  </a:lnTo>
                </a:path>
                <a:path w="6068059" h="1009015">
                  <a:moveTo>
                    <a:pt x="35418" y="890517"/>
                  </a:moveTo>
                  <a:lnTo>
                    <a:pt x="35418" y="848015"/>
                  </a:lnTo>
                  <a:lnTo>
                    <a:pt x="0" y="848015"/>
                  </a:lnTo>
                </a:path>
                <a:path w="6068059" h="1009015">
                  <a:moveTo>
                    <a:pt x="6033254" y="973497"/>
                  </a:moveTo>
                  <a:lnTo>
                    <a:pt x="6033254" y="1008915"/>
                  </a:lnTo>
                  <a:lnTo>
                    <a:pt x="5990752" y="10089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331390" y="13251165"/>
              <a:ext cx="5875655" cy="0"/>
            </a:xfrm>
            <a:custGeom>
              <a:avLst/>
              <a:gdLst/>
              <a:ahLst/>
              <a:cxnLst/>
              <a:rect l="l" t="t" r="r" b="b"/>
              <a:pathLst>
                <a:path w="5875655">
                  <a:moveTo>
                    <a:pt x="0" y="0"/>
                  </a:moveTo>
                  <a:lnTo>
                    <a:pt x="5875389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270673" y="13215747"/>
              <a:ext cx="42545" cy="35560"/>
            </a:xfrm>
            <a:custGeom>
              <a:avLst/>
              <a:gdLst/>
              <a:ahLst/>
              <a:cxnLst/>
              <a:rect l="l" t="t" r="r" b="b"/>
              <a:pathLst>
                <a:path w="42544" h="35559">
                  <a:moveTo>
                    <a:pt x="42501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425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331390" y="13215747"/>
              <a:ext cx="5937250" cy="0"/>
            </a:xfrm>
            <a:custGeom>
              <a:avLst/>
              <a:gdLst/>
              <a:ahLst/>
              <a:cxnLst/>
              <a:rect l="l" t="t" r="r" b="b"/>
              <a:pathLst>
                <a:path w="5937250">
                  <a:moveTo>
                    <a:pt x="0" y="0"/>
                  </a:moveTo>
                  <a:lnTo>
                    <a:pt x="5937118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861845" y="11410426"/>
              <a:ext cx="6716395" cy="494030"/>
            </a:xfrm>
            <a:custGeom>
              <a:avLst/>
              <a:gdLst/>
              <a:ahLst/>
              <a:cxnLst/>
              <a:rect l="l" t="t" r="r" b="b"/>
              <a:pathLst>
                <a:path w="6716395" h="494029">
                  <a:moveTo>
                    <a:pt x="390613" y="329896"/>
                  </a:moveTo>
                  <a:lnTo>
                    <a:pt x="390613" y="329896"/>
                  </a:lnTo>
                </a:path>
                <a:path w="6716395" h="494029">
                  <a:moveTo>
                    <a:pt x="390613" y="295489"/>
                  </a:moveTo>
                  <a:lnTo>
                    <a:pt x="390613" y="200366"/>
                  </a:lnTo>
                </a:path>
                <a:path w="6716395" h="494029">
                  <a:moveTo>
                    <a:pt x="390613" y="164948"/>
                  </a:moveTo>
                  <a:lnTo>
                    <a:pt x="390613" y="164948"/>
                  </a:lnTo>
                </a:path>
                <a:path w="6716395" h="494029">
                  <a:moveTo>
                    <a:pt x="0" y="277274"/>
                  </a:moveTo>
                  <a:lnTo>
                    <a:pt x="110302" y="277274"/>
                  </a:lnTo>
                </a:path>
                <a:path w="6716395" h="494029">
                  <a:moveTo>
                    <a:pt x="145720" y="277274"/>
                  </a:moveTo>
                  <a:lnTo>
                    <a:pt x="145720" y="277274"/>
                  </a:lnTo>
                </a:path>
                <a:path w="6716395" h="494029">
                  <a:moveTo>
                    <a:pt x="179115" y="277274"/>
                  </a:moveTo>
                  <a:lnTo>
                    <a:pt x="275250" y="277274"/>
                  </a:lnTo>
                </a:path>
                <a:path w="6716395" h="494029">
                  <a:moveTo>
                    <a:pt x="310669" y="277274"/>
                  </a:moveTo>
                  <a:lnTo>
                    <a:pt x="310669" y="277274"/>
                  </a:lnTo>
                </a:path>
                <a:path w="6716395" h="494029">
                  <a:moveTo>
                    <a:pt x="344063" y="277274"/>
                  </a:moveTo>
                  <a:lnTo>
                    <a:pt x="440198" y="277274"/>
                  </a:lnTo>
                </a:path>
                <a:path w="6716395" h="494029">
                  <a:moveTo>
                    <a:pt x="475617" y="277274"/>
                  </a:moveTo>
                  <a:lnTo>
                    <a:pt x="475617" y="277274"/>
                  </a:lnTo>
                </a:path>
                <a:path w="6716395" h="494029">
                  <a:moveTo>
                    <a:pt x="509011" y="277274"/>
                  </a:moveTo>
                  <a:lnTo>
                    <a:pt x="604134" y="277274"/>
                  </a:lnTo>
                </a:path>
                <a:path w="6716395" h="494029">
                  <a:moveTo>
                    <a:pt x="640565" y="277274"/>
                  </a:moveTo>
                  <a:lnTo>
                    <a:pt x="640565" y="277274"/>
                  </a:lnTo>
                </a:path>
                <a:path w="6716395" h="494029">
                  <a:moveTo>
                    <a:pt x="673959" y="277274"/>
                  </a:moveTo>
                  <a:lnTo>
                    <a:pt x="769083" y="277274"/>
                  </a:lnTo>
                </a:path>
                <a:path w="6716395" h="494029">
                  <a:moveTo>
                    <a:pt x="805513" y="277274"/>
                  </a:moveTo>
                  <a:lnTo>
                    <a:pt x="805513" y="277274"/>
                  </a:lnTo>
                </a:path>
                <a:path w="6716395" h="494029">
                  <a:moveTo>
                    <a:pt x="838907" y="277274"/>
                  </a:moveTo>
                  <a:lnTo>
                    <a:pt x="934031" y="277274"/>
                  </a:lnTo>
                </a:path>
                <a:path w="6716395" h="494029">
                  <a:moveTo>
                    <a:pt x="969449" y="277274"/>
                  </a:moveTo>
                  <a:lnTo>
                    <a:pt x="969449" y="277274"/>
                  </a:lnTo>
                </a:path>
                <a:path w="6716395" h="494029">
                  <a:moveTo>
                    <a:pt x="1003855" y="277274"/>
                  </a:moveTo>
                  <a:lnTo>
                    <a:pt x="1098979" y="277274"/>
                  </a:lnTo>
                </a:path>
                <a:path w="6716395" h="494029">
                  <a:moveTo>
                    <a:pt x="1134397" y="277274"/>
                  </a:moveTo>
                  <a:lnTo>
                    <a:pt x="1134397" y="277274"/>
                  </a:lnTo>
                </a:path>
                <a:path w="6716395" h="494029">
                  <a:moveTo>
                    <a:pt x="1167791" y="277274"/>
                  </a:moveTo>
                  <a:lnTo>
                    <a:pt x="1263927" y="277274"/>
                  </a:lnTo>
                </a:path>
                <a:path w="6716395" h="494029">
                  <a:moveTo>
                    <a:pt x="1299345" y="277274"/>
                  </a:moveTo>
                  <a:lnTo>
                    <a:pt x="1299345" y="277274"/>
                  </a:lnTo>
                </a:path>
                <a:path w="6716395" h="494029">
                  <a:moveTo>
                    <a:pt x="1332739" y="277274"/>
                  </a:moveTo>
                  <a:lnTo>
                    <a:pt x="1428875" y="277274"/>
                  </a:lnTo>
                </a:path>
                <a:path w="6716395" h="494029">
                  <a:moveTo>
                    <a:pt x="1464293" y="277274"/>
                  </a:moveTo>
                  <a:lnTo>
                    <a:pt x="1464293" y="277274"/>
                  </a:lnTo>
                </a:path>
                <a:path w="6716395" h="494029">
                  <a:moveTo>
                    <a:pt x="1497688" y="277274"/>
                  </a:moveTo>
                  <a:lnTo>
                    <a:pt x="1592811" y="277274"/>
                  </a:lnTo>
                </a:path>
                <a:path w="6716395" h="494029">
                  <a:moveTo>
                    <a:pt x="1629241" y="277274"/>
                  </a:moveTo>
                  <a:lnTo>
                    <a:pt x="1629241" y="277274"/>
                  </a:lnTo>
                </a:path>
                <a:path w="6716395" h="494029">
                  <a:moveTo>
                    <a:pt x="1662636" y="277274"/>
                  </a:moveTo>
                  <a:lnTo>
                    <a:pt x="1757759" y="277274"/>
                  </a:lnTo>
                </a:path>
                <a:path w="6716395" h="494029">
                  <a:moveTo>
                    <a:pt x="1794189" y="277274"/>
                  </a:moveTo>
                  <a:lnTo>
                    <a:pt x="1794189" y="277274"/>
                  </a:lnTo>
                </a:path>
                <a:path w="6716395" h="494029">
                  <a:moveTo>
                    <a:pt x="1827584" y="277274"/>
                  </a:moveTo>
                  <a:lnTo>
                    <a:pt x="1922707" y="277274"/>
                  </a:lnTo>
                </a:path>
                <a:path w="6716395" h="494029">
                  <a:moveTo>
                    <a:pt x="1958125" y="277274"/>
                  </a:moveTo>
                  <a:lnTo>
                    <a:pt x="1958125" y="277274"/>
                  </a:lnTo>
                </a:path>
                <a:path w="6716395" h="494029">
                  <a:moveTo>
                    <a:pt x="1992532" y="277274"/>
                  </a:moveTo>
                  <a:lnTo>
                    <a:pt x="2087655" y="277274"/>
                  </a:lnTo>
                </a:path>
                <a:path w="6716395" h="494029">
                  <a:moveTo>
                    <a:pt x="2123073" y="277274"/>
                  </a:moveTo>
                  <a:lnTo>
                    <a:pt x="2123073" y="277274"/>
                  </a:lnTo>
                </a:path>
                <a:path w="6716395" h="494029">
                  <a:moveTo>
                    <a:pt x="2156468" y="277274"/>
                  </a:moveTo>
                  <a:lnTo>
                    <a:pt x="2252603" y="277274"/>
                  </a:lnTo>
                </a:path>
                <a:path w="6716395" h="494029">
                  <a:moveTo>
                    <a:pt x="2288022" y="277274"/>
                  </a:moveTo>
                  <a:lnTo>
                    <a:pt x="2288022" y="277274"/>
                  </a:lnTo>
                </a:path>
                <a:path w="6716395" h="494029">
                  <a:moveTo>
                    <a:pt x="2321416" y="277274"/>
                  </a:moveTo>
                  <a:lnTo>
                    <a:pt x="2417551" y="277274"/>
                  </a:lnTo>
                </a:path>
                <a:path w="6716395" h="494029">
                  <a:moveTo>
                    <a:pt x="2452970" y="277274"/>
                  </a:moveTo>
                  <a:lnTo>
                    <a:pt x="2452970" y="277274"/>
                  </a:lnTo>
                </a:path>
                <a:path w="6716395" h="494029">
                  <a:moveTo>
                    <a:pt x="2486364" y="277274"/>
                  </a:moveTo>
                  <a:lnTo>
                    <a:pt x="2581487" y="277274"/>
                  </a:lnTo>
                </a:path>
                <a:path w="6716395" h="494029">
                  <a:moveTo>
                    <a:pt x="2617918" y="277274"/>
                  </a:moveTo>
                  <a:lnTo>
                    <a:pt x="2617918" y="277274"/>
                  </a:lnTo>
                </a:path>
                <a:path w="6716395" h="494029">
                  <a:moveTo>
                    <a:pt x="2651312" y="277274"/>
                  </a:moveTo>
                  <a:lnTo>
                    <a:pt x="2746436" y="277274"/>
                  </a:lnTo>
                </a:path>
                <a:path w="6716395" h="494029">
                  <a:moveTo>
                    <a:pt x="2782866" y="277274"/>
                  </a:moveTo>
                  <a:lnTo>
                    <a:pt x="2782866" y="277274"/>
                  </a:lnTo>
                </a:path>
                <a:path w="6716395" h="494029">
                  <a:moveTo>
                    <a:pt x="2816260" y="277274"/>
                  </a:moveTo>
                  <a:lnTo>
                    <a:pt x="2911384" y="277274"/>
                  </a:lnTo>
                </a:path>
                <a:path w="6716395" h="494029">
                  <a:moveTo>
                    <a:pt x="2946802" y="277274"/>
                  </a:moveTo>
                  <a:lnTo>
                    <a:pt x="2946802" y="277274"/>
                  </a:lnTo>
                </a:path>
                <a:path w="6716395" h="494029">
                  <a:moveTo>
                    <a:pt x="2981208" y="277274"/>
                  </a:moveTo>
                  <a:lnTo>
                    <a:pt x="3076332" y="277274"/>
                  </a:lnTo>
                </a:path>
                <a:path w="6716395" h="494029">
                  <a:moveTo>
                    <a:pt x="3111750" y="277274"/>
                  </a:moveTo>
                  <a:lnTo>
                    <a:pt x="3111750" y="277274"/>
                  </a:lnTo>
                </a:path>
                <a:path w="6716395" h="494029">
                  <a:moveTo>
                    <a:pt x="3146156" y="277274"/>
                  </a:moveTo>
                  <a:lnTo>
                    <a:pt x="3241280" y="277274"/>
                  </a:lnTo>
                </a:path>
                <a:path w="6716395" h="494029">
                  <a:moveTo>
                    <a:pt x="3276698" y="277274"/>
                  </a:moveTo>
                  <a:lnTo>
                    <a:pt x="3276698" y="277274"/>
                  </a:lnTo>
                </a:path>
                <a:path w="6716395" h="494029">
                  <a:moveTo>
                    <a:pt x="3310092" y="277274"/>
                  </a:moveTo>
                  <a:lnTo>
                    <a:pt x="3406228" y="277274"/>
                  </a:lnTo>
                </a:path>
                <a:path w="6716395" h="494029">
                  <a:moveTo>
                    <a:pt x="3441646" y="277274"/>
                  </a:moveTo>
                  <a:lnTo>
                    <a:pt x="3441646" y="277274"/>
                  </a:lnTo>
                </a:path>
                <a:path w="6716395" h="494029">
                  <a:moveTo>
                    <a:pt x="3475041" y="277274"/>
                  </a:moveTo>
                  <a:lnTo>
                    <a:pt x="3570164" y="277274"/>
                  </a:lnTo>
                </a:path>
                <a:path w="6716395" h="494029">
                  <a:moveTo>
                    <a:pt x="3606594" y="277274"/>
                  </a:moveTo>
                  <a:lnTo>
                    <a:pt x="3606594" y="277274"/>
                  </a:lnTo>
                </a:path>
                <a:path w="6716395" h="494029">
                  <a:moveTo>
                    <a:pt x="3639989" y="277274"/>
                  </a:moveTo>
                  <a:lnTo>
                    <a:pt x="3735112" y="277274"/>
                  </a:lnTo>
                </a:path>
                <a:path w="6716395" h="494029">
                  <a:moveTo>
                    <a:pt x="3771542" y="277274"/>
                  </a:moveTo>
                  <a:lnTo>
                    <a:pt x="3771542" y="277274"/>
                  </a:lnTo>
                </a:path>
                <a:path w="6716395" h="494029">
                  <a:moveTo>
                    <a:pt x="3804937" y="277274"/>
                  </a:moveTo>
                  <a:lnTo>
                    <a:pt x="3900060" y="277274"/>
                  </a:lnTo>
                </a:path>
                <a:path w="6716395" h="494029">
                  <a:moveTo>
                    <a:pt x="3935478" y="277274"/>
                  </a:moveTo>
                  <a:lnTo>
                    <a:pt x="3935478" y="277274"/>
                  </a:lnTo>
                </a:path>
                <a:path w="6716395" h="494029">
                  <a:moveTo>
                    <a:pt x="3969885" y="277274"/>
                  </a:moveTo>
                  <a:lnTo>
                    <a:pt x="4065008" y="277274"/>
                  </a:lnTo>
                </a:path>
                <a:path w="6716395" h="494029">
                  <a:moveTo>
                    <a:pt x="4100426" y="277274"/>
                  </a:moveTo>
                  <a:lnTo>
                    <a:pt x="4100426" y="277274"/>
                  </a:lnTo>
                </a:path>
                <a:path w="6716395" h="494029">
                  <a:moveTo>
                    <a:pt x="4134833" y="277274"/>
                  </a:moveTo>
                  <a:lnTo>
                    <a:pt x="4229956" y="277274"/>
                  </a:lnTo>
                </a:path>
                <a:path w="6716395" h="494029">
                  <a:moveTo>
                    <a:pt x="4265375" y="277274"/>
                  </a:moveTo>
                  <a:lnTo>
                    <a:pt x="4265375" y="277274"/>
                  </a:lnTo>
                </a:path>
                <a:path w="6716395" h="494029">
                  <a:moveTo>
                    <a:pt x="4298769" y="277274"/>
                  </a:moveTo>
                  <a:lnTo>
                    <a:pt x="4394904" y="277274"/>
                  </a:lnTo>
                </a:path>
                <a:path w="6716395" h="494029">
                  <a:moveTo>
                    <a:pt x="4430323" y="277274"/>
                  </a:moveTo>
                  <a:lnTo>
                    <a:pt x="4430323" y="277274"/>
                  </a:lnTo>
                </a:path>
                <a:path w="6716395" h="494029">
                  <a:moveTo>
                    <a:pt x="4463717" y="277274"/>
                  </a:moveTo>
                  <a:lnTo>
                    <a:pt x="4558840" y="277274"/>
                  </a:lnTo>
                </a:path>
                <a:path w="6716395" h="494029">
                  <a:moveTo>
                    <a:pt x="4595271" y="277274"/>
                  </a:moveTo>
                  <a:lnTo>
                    <a:pt x="4595271" y="277274"/>
                  </a:lnTo>
                </a:path>
                <a:path w="6716395" h="494029">
                  <a:moveTo>
                    <a:pt x="4628665" y="277274"/>
                  </a:moveTo>
                  <a:lnTo>
                    <a:pt x="4723788" y="277274"/>
                  </a:lnTo>
                </a:path>
                <a:path w="6716395" h="494029">
                  <a:moveTo>
                    <a:pt x="4760219" y="277274"/>
                  </a:moveTo>
                  <a:lnTo>
                    <a:pt x="4760219" y="277274"/>
                  </a:lnTo>
                </a:path>
                <a:path w="6716395" h="494029">
                  <a:moveTo>
                    <a:pt x="4793613" y="277274"/>
                  </a:moveTo>
                  <a:lnTo>
                    <a:pt x="4888737" y="277274"/>
                  </a:lnTo>
                </a:path>
                <a:path w="6716395" h="494029">
                  <a:moveTo>
                    <a:pt x="4924155" y="277274"/>
                  </a:moveTo>
                  <a:lnTo>
                    <a:pt x="4924155" y="277274"/>
                  </a:lnTo>
                </a:path>
                <a:path w="6716395" h="494029">
                  <a:moveTo>
                    <a:pt x="4958561" y="277274"/>
                  </a:moveTo>
                  <a:lnTo>
                    <a:pt x="5053685" y="277274"/>
                  </a:lnTo>
                </a:path>
                <a:path w="6716395" h="494029">
                  <a:moveTo>
                    <a:pt x="5089103" y="277274"/>
                  </a:moveTo>
                  <a:lnTo>
                    <a:pt x="5089103" y="277274"/>
                  </a:lnTo>
                </a:path>
                <a:path w="6716395" h="494029">
                  <a:moveTo>
                    <a:pt x="5123509" y="277274"/>
                  </a:moveTo>
                  <a:lnTo>
                    <a:pt x="5218633" y="277274"/>
                  </a:lnTo>
                </a:path>
                <a:path w="6716395" h="494029">
                  <a:moveTo>
                    <a:pt x="5254051" y="277274"/>
                  </a:moveTo>
                  <a:lnTo>
                    <a:pt x="5254051" y="277274"/>
                  </a:lnTo>
                </a:path>
                <a:path w="6716395" h="494029">
                  <a:moveTo>
                    <a:pt x="5287445" y="277274"/>
                  </a:moveTo>
                  <a:lnTo>
                    <a:pt x="5383581" y="277274"/>
                  </a:lnTo>
                </a:path>
                <a:path w="6716395" h="494029">
                  <a:moveTo>
                    <a:pt x="5418999" y="277274"/>
                  </a:moveTo>
                  <a:lnTo>
                    <a:pt x="5418999" y="277274"/>
                  </a:lnTo>
                </a:path>
                <a:path w="6716395" h="494029">
                  <a:moveTo>
                    <a:pt x="5452393" y="277274"/>
                  </a:moveTo>
                  <a:lnTo>
                    <a:pt x="5547517" y="277274"/>
                  </a:lnTo>
                </a:path>
                <a:path w="6716395" h="494029">
                  <a:moveTo>
                    <a:pt x="5583947" y="277274"/>
                  </a:moveTo>
                  <a:lnTo>
                    <a:pt x="5583947" y="277274"/>
                  </a:lnTo>
                </a:path>
                <a:path w="6716395" h="494029">
                  <a:moveTo>
                    <a:pt x="5617342" y="277274"/>
                  </a:moveTo>
                  <a:lnTo>
                    <a:pt x="5712465" y="277274"/>
                  </a:lnTo>
                </a:path>
                <a:path w="6716395" h="494029">
                  <a:moveTo>
                    <a:pt x="5748895" y="277274"/>
                  </a:moveTo>
                  <a:lnTo>
                    <a:pt x="5748895" y="277274"/>
                  </a:lnTo>
                </a:path>
                <a:path w="6716395" h="494029">
                  <a:moveTo>
                    <a:pt x="5782290" y="277274"/>
                  </a:moveTo>
                  <a:lnTo>
                    <a:pt x="5877413" y="277274"/>
                  </a:lnTo>
                </a:path>
                <a:path w="6716395" h="494029">
                  <a:moveTo>
                    <a:pt x="5912831" y="277274"/>
                  </a:moveTo>
                  <a:lnTo>
                    <a:pt x="5912831" y="277274"/>
                  </a:lnTo>
                </a:path>
                <a:path w="6716395" h="494029">
                  <a:moveTo>
                    <a:pt x="5947238" y="277274"/>
                  </a:moveTo>
                  <a:lnTo>
                    <a:pt x="6042361" y="277274"/>
                  </a:lnTo>
                </a:path>
                <a:path w="6716395" h="494029">
                  <a:moveTo>
                    <a:pt x="6077779" y="277274"/>
                  </a:moveTo>
                  <a:lnTo>
                    <a:pt x="6077779" y="277274"/>
                  </a:lnTo>
                </a:path>
                <a:path w="6716395" h="494029">
                  <a:moveTo>
                    <a:pt x="6112186" y="277274"/>
                  </a:moveTo>
                  <a:lnTo>
                    <a:pt x="6207309" y="277274"/>
                  </a:lnTo>
                </a:path>
                <a:path w="6716395" h="494029">
                  <a:moveTo>
                    <a:pt x="6242728" y="277274"/>
                  </a:moveTo>
                  <a:lnTo>
                    <a:pt x="6242728" y="277274"/>
                  </a:lnTo>
                </a:path>
                <a:path w="6716395" h="494029">
                  <a:moveTo>
                    <a:pt x="6276122" y="277274"/>
                  </a:moveTo>
                  <a:lnTo>
                    <a:pt x="6372257" y="277274"/>
                  </a:lnTo>
                </a:path>
                <a:path w="6716395" h="494029">
                  <a:moveTo>
                    <a:pt x="6407676" y="277274"/>
                  </a:moveTo>
                  <a:lnTo>
                    <a:pt x="6407676" y="277274"/>
                  </a:lnTo>
                </a:path>
                <a:path w="6716395" h="494029">
                  <a:moveTo>
                    <a:pt x="6441070" y="277274"/>
                  </a:moveTo>
                  <a:lnTo>
                    <a:pt x="6536193" y="277274"/>
                  </a:lnTo>
                </a:path>
                <a:path w="6716395" h="494029">
                  <a:moveTo>
                    <a:pt x="6572624" y="277274"/>
                  </a:moveTo>
                  <a:lnTo>
                    <a:pt x="6572624" y="277274"/>
                  </a:lnTo>
                </a:path>
                <a:path w="6716395" h="494029">
                  <a:moveTo>
                    <a:pt x="6606018" y="277274"/>
                  </a:moveTo>
                  <a:lnTo>
                    <a:pt x="6716321" y="277274"/>
                  </a:lnTo>
                </a:path>
                <a:path w="6716395" h="494029">
                  <a:moveTo>
                    <a:pt x="712413" y="329896"/>
                  </a:moveTo>
                  <a:lnTo>
                    <a:pt x="712413" y="329896"/>
                  </a:lnTo>
                </a:path>
                <a:path w="6716395" h="494029">
                  <a:moveTo>
                    <a:pt x="712413" y="295489"/>
                  </a:moveTo>
                  <a:lnTo>
                    <a:pt x="712413" y="200366"/>
                  </a:lnTo>
                </a:path>
                <a:path w="6716395" h="494029">
                  <a:moveTo>
                    <a:pt x="712413" y="164948"/>
                  </a:moveTo>
                  <a:lnTo>
                    <a:pt x="712413" y="164948"/>
                  </a:lnTo>
                </a:path>
                <a:path w="6716395" h="494029">
                  <a:moveTo>
                    <a:pt x="911768" y="493832"/>
                  </a:moveTo>
                  <a:lnTo>
                    <a:pt x="911768" y="493832"/>
                  </a:lnTo>
                </a:path>
                <a:path w="6716395" h="494029">
                  <a:moveTo>
                    <a:pt x="911768" y="460437"/>
                  </a:moveTo>
                  <a:lnTo>
                    <a:pt x="911768" y="365314"/>
                  </a:lnTo>
                </a:path>
                <a:path w="6716395" h="494029">
                  <a:moveTo>
                    <a:pt x="911768" y="329896"/>
                  </a:moveTo>
                  <a:lnTo>
                    <a:pt x="911768" y="329896"/>
                  </a:lnTo>
                </a:path>
                <a:path w="6716395" h="494029">
                  <a:moveTo>
                    <a:pt x="911768" y="295489"/>
                  </a:moveTo>
                  <a:lnTo>
                    <a:pt x="911768" y="200366"/>
                  </a:lnTo>
                </a:path>
                <a:path w="6716395" h="494029">
                  <a:moveTo>
                    <a:pt x="911768" y="164948"/>
                  </a:moveTo>
                  <a:lnTo>
                    <a:pt x="911768" y="164948"/>
                  </a:lnTo>
                </a:path>
                <a:path w="6716395" h="494029">
                  <a:moveTo>
                    <a:pt x="1362086" y="493832"/>
                  </a:moveTo>
                  <a:lnTo>
                    <a:pt x="1362086" y="493832"/>
                  </a:lnTo>
                </a:path>
                <a:path w="6716395" h="494029">
                  <a:moveTo>
                    <a:pt x="1362086" y="460437"/>
                  </a:moveTo>
                  <a:lnTo>
                    <a:pt x="1362086" y="365314"/>
                  </a:lnTo>
                </a:path>
                <a:path w="6716395" h="494029">
                  <a:moveTo>
                    <a:pt x="1362086" y="329896"/>
                  </a:moveTo>
                  <a:lnTo>
                    <a:pt x="1362086" y="329896"/>
                  </a:lnTo>
                </a:path>
                <a:path w="6716395" h="494029">
                  <a:moveTo>
                    <a:pt x="1362086" y="295489"/>
                  </a:moveTo>
                  <a:lnTo>
                    <a:pt x="1362086" y="200366"/>
                  </a:lnTo>
                </a:path>
                <a:path w="6716395" h="494029">
                  <a:moveTo>
                    <a:pt x="1362086" y="164948"/>
                  </a:moveTo>
                  <a:lnTo>
                    <a:pt x="1362086" y="164948"/>
                  </a:lnTo>
                </a:path>
                <a:path w="6716395" h="494029">
                  <a:moveTo>
                    <a:pt x="1824548" y="493832"/>
                  </a:moveTo>
                  <a:lnTo>
                    <a:pt x="1824548" y="493832"/>
                  </a:lnTo>
                </a:path>
                <a:path w="6716395" h="494029">
                  <a:moveTo>
                    <a:pt x="1824548" y="460437"/>
                  </a:moveTo>
                  <a:lnTo>
                    <a:pt x="1824548" y="365314"/>
                  </a:lnTo>
                </a:path>
                <a:path w="6716395" h="494029">
                  <a:moveTo>
                    <a:pt x="1824548" y="329896"/>
                  </a:moveTo>
                  <a:lnTo>
                    <a:pt x="1824548" y="329896"/>
                  </a:lnTo>
                </a:path>
                <a:path w="6716395" h="494029">
                  <a:moveTo>
                    <a:pt x="1824548" y="295489"/>
                  </a:moveTo>
                  <a:lnTo>
                    <a:pt x="1824548" y="200366"/>
                  </a:lnTo>
                </a:path>
                <a:path w="6716395" h="494029">
                  <a:moveTo>
                    <a:pt x="1824548" y="164948"/>
                  </a:moveTo>
                  <a:lnTo>
                    <a:pt x="1824548" y="164948"/>
                  </a:lnTo>
                </a:path>
                <a:path w="6716395" h="494029">
                  <a:moveTo>
                    <a:pt x="2750483" y="493832"/>
                  </a:moveTo>
                  <a:lnTo>
                    <a:pt x="2750483" y="493832"/>
                  </a:lnTo>
                </a:path>
                <a:path w="6716395" h="494029">
                  <a:moveTo>
                    <a:pt x="2750483" y="329896"/>
                  </a:moveTo>
                  <a:lnTo>
                    <a:pt x="2750483" y="329896"/>
                  </a:lnTo>
                </a:path>
                <a:path w="6716395" h="494029">
                  <a:moveTo>
                    <a:pt x="2750483" y="295489"/>
                  </a:moveTo>
                  <a:lnTo>
                    <a:pt x="2750483" y="200366"/>
                  </a:lnTo>
                </a:path>
                <a:path w="6716395" h="494029">
                  <a:moveTo>
                    <a:pt x="2750483" y="164948"/>
                  </a:moveTo>
                  <a:lnTo>
                    <a:pt x="2750483" y="164948"/>
                  </a:lnTo>
                </a:path>
                <a:path w="6716395" h="494029">
                  <a:moveTo>
                    <a:pt x="3218005" y="493832"/>
                  </a:moveTo>
                  <a:lnTo>
                    <a:pt x="3218005" y="493832"/>
                  </a:lnTo>
                </a:path>
                <a:path w="6716395" h="494029">
                  <a:moveTo>
                    <a:pt x="3218005" y="329896"/>
                  </a:moveTo>
                  <a:lnTo>
                    <a:pt x="3218005" y="329896"/>
                  </a:lnTo>
                </a:path>
                <a:path w="6716395" h="494029">
                  <a:moveTo>
                    <a:pt x="3218005" y="295489"/>
                  </a:moveTo>
                  <a:lnTo>
                    <a:pt x="3218005" y="200366"/>
                  </a:lnTo>
                </a:path>
                <a:path w="6716395" h="494029">
                  <a:moveTo>
                    <a:pt x="3218005" y="164948"/>
                  </a:moveTo>
                  <a:lnTo>
                    <a:pt x="3218005" y="164948"/>
                  </a:lnTo>
                </a:path>
                <a:path w="6716395" h="494029">
                  <a:moveTo>
                    <a:pt x="3684514" y="493832"/>
                  </a:moveTo>
                  <a:lnTo>
                    <a:pt x="3684514" y="493832"/>
                  </a:lnTo>
                </a:path>
                <a:path w="6716395" h="494029">
                  <a:moveTo>
                    <a:pt x="3684514" y="329896"/>
                  </a:moveTo>
                  <a:lnTo>
                    <a:pt x="3684514" y="329896"/>
                  </a:lnTo>
                </a:path>
                <a:path w="6716395" h="494029">
                  <a:moveTo>
                    <a:pt x="3684514" y="295489"/>
                  </a:moveTo>
                  <a:lnTo>
                    <a:pt x="3684514" y="200366"/>
                  </a:lnTo>
                </a:path>
                <a:path w="6716395" h="494029">
                  <a:moveTo>
                    <a:pt x="3684514" y="164948"/>
                  </a:moveTo>
                  <a:lnTo>
                    <a:pt x="3684514" y="164948"/>
                  </a:lnTo>
                </a:path>
                <a:path w="6716395" h="494029">
                  <a:moveTo>
                    <a:pt x="4610450" y="493832"/>
                  </a:moveTo>
                  <a:lnTo>
                    <a:pt x="4610450" y="493832"/>
                  </a:lnTo>
                </a:path>
                <a:path w="6716395" h="494029">
                  <a:moveTo>
                    <a:pt x="4610450" y="460437"/>
                  </a:moveTo>
                  <a:lnTo>
                    <a:pt x="4610450" y="365314"/>
                  </a:lnTo>
                </a:path>
                <a:path w="6716395" h="494029">
                  <a:moveTo>
                    <a:pt x="4610450" y="329896"/>
                  </a:moveTo>
                  <a:lnTo>
                    <a:pt x="4610450" y="329896"/>
                  </a:lnTo>
                </a:path>
                <a:path w="6716395" h="494029">
                  <a:moveTo>
                    <a:pt x="4610450" y="295489"/>
                  </a:moveTo>
                  <a:lnTo>
                    <a:pt x="4610450" y="200366"/>
                  </a:lnTo>
                </a:path>
                <a:path w="6716395" h="494029">
                  <a:moveTo>
                    <a:pt x="4610450" y="164948"/>
                  </a:moveTo>
                  <a:lnTo>
                    <a:pt x="4610450" y="164948"/>
                  </a:lnTo>
                </a:path>
                <a:path w="6716395" h="494029">
                  <a:moveTo>
                    <a:pt x="5077971" y="493832"/>
                  </a:moveTo>
                  <a:lnTo>
                    <a:pt x="5077971" y="493832"/>
                  </a:lnTo>
                </a:path>
                <a:path w="6716395" h="494029">
                  <a:moveTo>
                    <a:pt x="5077971" y="460437"/>
                  </a:moveTo>
                  <a:lnTo>
                    <a:pt x="5077971" y="365314"/>
                  </a:lnTo>
                </a:path>
                <a:path w="6716395" h="494029">
                  <a:moveTo>
                    <a:pt x="5077971" y="329896"/>
                  </a:moveTo>
                  <a:lnTo>
                    <a:pt x="5077971" y="329896"/>
                  </a:lnTo>
                </a:path>
                <a:path w="6716395" h="494029">
                  <a:moveTo>
                    <a:pt x="5077971" y="295489"/>
                  </a:moveTo>
                  <a:lnTo>
                    <a:pt x="5077971" y="200366"/>
                  </a:lnTo>
                </a:path>
                <a:path w="6716395" h="494029">
                  <a:moveTo>
                    <a:pt x="5077971" y="164948"/>
                  </a:moveTo>
                  <a:lnTo>
                    <a:pt x="5077971" y="164948"/>
                  </a:lnTo>
                </a:path>
                <a:path w="6716395" h="494029">
                  <a:moveTo>
                    <a:pt x="5500967" y="493832"/>
                  </a:moveTo>
                  <a:lnTo>
                    <a:pt x="5500967" y="493832"/>
                  </a:lnTo>
                </a:path>
                <a:path w="6716395" h="494029">
                  <a:moveTo>
                    <a:pt x="5500967" y="460437"/>
                  </a:moveTo>
                  <a:lnTo>
                    <a:pt x="5500967" y="365314"/>
                  </a:lnTo>
                </a:path>
                <a:path w="6716395" h="494029">
                  <a:moveTo>
                    <a:pt x="5500967" y="329896"/>
                  </a:moveTo>
                  <a:lnTo>
                    <a:pt x="5500967" y="329896"/>
                  </a:lnTo>
                </a:path>
                <a:path w="6716395" h="494029">
                  <a:moveTo>
                    <a:pt x="5500967" y="295489"/>
                  </a:moveTo>
                  <a:lnTo>
                    <a:pt x="5500967" y="200366"/>
                  </a:lnTo>
                </a:path>
                <a:path w="6716395" h="494029">
                  <a:moveTo>
                    <a:pt x="5500967" y="164948"/>
                  </a:moveTo>
                  <a:lnTo>
                    <a:pt x="5500967" y="164948"/>
                  </a:lnTo>
                </a:path>
                <a:path w="6716395" h="494029">
                  <a:moveTo>
                    <a:pt x="5500967" y="130541"/>
                  </a:moveTo>
                  <a:lnTo>
                    <a:pt x="5500967" y="35418"/>
                  </a:lnTo>
                </a:path>
                <a:path w="6716395" h="494029">
                  <a:moveTo>
                    <a:pt x="5500967" y="0"/>
                  </a:moveTo>
                  <a:lnTo>
                    <a:pt x="5500967" y="0"/>
                  </a:lnTo>
                </a:path>
                <a:path w="6716395" h="494029">
                  <a:moveTo>
                    <a:pt x="5975572" y="493832"/>
                  </a:moveTo>
                  <a:lnTo>
                    <a:pt x="5975572" y="493832"/>
                  </a:lnTo>
                </a:path>
                <a:path w="6716395" h="494029">
                  <a:moveTo>
                    <a:pt x="5975572" y="329896"/>
                  </a:moveTo>
                  <a:lnTo>
                    <a:pt x="5975572" y="329896"/>
                  </a:lnTo>
                </a:path>
                <a:path w="6716395" h="494029">
                  <a:moveTo>
                    <a:pt x="5975572" y="295489"/>
                  </a:moveTo>
                  <a:lnTo>
                    <a:pt x="5975572" y="200366"/>
                  </a:lnTo>
                </a:path>
                <a:path w="6716395" h="494029">
                  <a:moveTo>
                    <a:pt x="5975572" y="164948"/>
                  </a:moveTo>
                  <a:lnTo>
                    <a:pt x="5975572" y="164948"/>
                  </a:lnTo>
                </a:path>
                <a:path w="6716395" h="494029">
                  <a:moveTo>
                    <a:pt x="5975572" y="0"/>
                  </a:moveTo>
                  <a:lnTo>
                    <a:pt x="5975572" y="0"/>
                  </a:lnTo>
                </a:path>
                <a:path w="6716395" h="494029">
                  <a:moveTo>
                    <a:pt x="6423867" y="493832"/>
                  </a:moveTo>
                  <a:lnTo>
                    <a:pt x="6423867" y="493832"/>
                  </a:lnTo>
                </a:path>
                <a:path w="6716395" h="494029">
                  <a:moveTo>
                    <a:pt x="6423867" y="329896"/>
                  </a:moveTo>
                  <a:lnTo>
                    <a:pt x="6423867" y="329896"/>
                  </a:lnTo>
                </a:path>
                <a:path w="6716395" h="494029">
                  <a:moveTo>
                    <a:pt x="6423867" y="164948"/>
                  </a:moveTo>
                  <a:lnTo>
                    <a:pt x="6423867" y="164948"/>
                  </a:lnTo>
                </a:path>
                <a:path w="6716395" h="494029">
                  <a:moveTo>
                    <a:pt x="6423867" y="0"/>
                  </a:moveTo>
                  <a:lnTo>
                    <a:pt x="6423867" y="0"/>
                  </a:lnTo>
                </a:path>
                <a:path w="6716395" h="494029">
                  <a:moveTo>
                    <a:pt x="4147988" y="493832"/>
                  </a:moveTo>
                  <a:lnTo>
                    <a:pt x="4147988" y="493832"/>
                  </a:lnTo>
                </a:path>
                <a:path w="6716395" h="494029">
                  <a:moveTo>
                    <a:pt x="4147988" y="329896"/>
                  </a:moveTo>
                  <a:lnTo>
                    <a:pt x="4147988" y="329896"/>
                  </a:lnTo>
                </a:path>
                <a:path w="6716395" h="494029">
                  <a:moveTo>
                    <a:pt x="4147988" y="295489"/>
                  </a:moveTo>
                  <a:lnTo>
                    <a:pt x="4147988" y="200366"/>
                  </a:lnTo>
                </a:path>
                <a:path w="6716395" h="494029">
                  <a:moveTo>
                    <a:pt x="4147988" y="164948"/>
                  </a:moveTo>
                  <a:lnTo>
                    <a:pt x="4147988" y="164948"/>
                  </a:lnTo>
                </a:path>
                <a:path w="6716395" h="494029">
                  <a:moveTo>
                    <a:pt x="4147988" y="0"/>
                  </a:moveTo>
                  <a:lnTo>
                    <a:pt x="4147988" y="0"/>
                  </a:lnTo>
                </a:path>
                <a:path w="6716395" h="494029">
                  <a:moveTo>
                    <a:pt x="2287010" y="493832"/>
                  </a:moveTo>
                  <a:lnTo>
                    <a:pt x="2287010" y="493832"/>
                  </a:lnTo>
                </a:path>
                <a:path w="6716395" h="494029">
                  <a:moveTo>
                    <a:pt x="2287010" y="329896"/>
                  </a:moveTo>
                  <a:lnTo>
                    <a:pt x="2287010" y="329896"/>
                  </a:lnTo>
                </a:path>
                <a:path w="6716395" h="494029">
                  <a:moveTo>
                    <a:pt x="2287010" y="295489"/>
                  </a:moveTo>
                  <a:lnTo>
                    <a:pt x="2287010" y="200366"/>
                  </a:lnTo>
                </a:path>
                <a:path w="6716395" h="494029">
                  <a:moveTo>
                    <a:pt x="2287010" y="164948"/>
                  </a:moveTo>
                  <a:lnTo>
                    <a:pt x="2287010" y="164948"/>
                  </a:lnTo>
                </a:path>
                <a:path w="6716395" h="494029">
                  <a:moveTo>
                    <a:pt x="2287010" y="0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756410" y="11624959"/>
              <a:ext cx="4624070" cy="127000"/>
            </a:xfrm>
            <a:custGeom>
              <a:avLst/>
              <a:gdLst/>
              <a:ahLst/>
              <a:cxnLst/>
              <a:rect l="l" t="t" r="r" b="b"/>
              <a:pathLst>
                <a:path w="4624070" h="127000">
                  <a:moveTo>
                    <a:pt x="35418" y="0"/>
                  </a:moveTo>
                  <a:lnTo>
                    <a:pt x="35418" y="25298"/>
                  </a:lnTo>
                </a:path>
                <a:path w="4624070" h="127000">
                  <a:moveTo>
                    <a:pt x="35418" y="43513"/>
                  </a:moveTo>
                  <a:lnTo>
                    <a:pt x="35418" y="81968"/>
                  </a:lnTo>
                </a:path>
                <a:path w="4624070" h="127000">
                  <a:moveTo>
                    <a:pt x="35418" y="101195"/>
                  </a:moveTo>
                  <a:lnTo>
                    <a:pt x="35418" y="126493"/>
                  </a:lnTo>
                  <a:lnTo>
                    <a:pt x="0" y="126493"/>
                  </a:lnTo>
                  <a:lnTo>
                    <a:pt x="0" y="101195"/>
                  </a:lnTo>
                </a:path>
                <a:path w="4624070" h="127000">
                  <a:moveTo>
                    <a:pt x="0" y="81968"/>
                  </a:moveTo>
                  <a:lnTo>
                    <a:pt x="0" y="43513"/>
                  </a:lnTo>
                </a:path>
                <a:path w="4624070" h="127000">
                  <a:moveTo>
                    <a:pt x="0" y="25298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4624070" h="127000">
                  <a:moveTo>
                    <a:pt x="484724" y="0"/>
                  </a:moveTo>
                  <a:lnTo>
                    <a:pt x="484724" y="25298"/>
                  </a:lnTo>
                </a:path>
                <a:path w="4624070" h="127000">
                  <a:moveTo>
                    <a:pt x="484724" y="43513"/>
                  </a:moveTo>
                  <a:lnTo>
                    <a:pt x="484724" y="81968"/>
                  </a:lnTo>
                </a:path>
                <a:path w="4624070" h="127000">
                  <a:moveTo>
                    <a:pt x="484724" y="101195"/>
                  </a:moveTo>
                  <a:lnTo>
                    <a:pt x="484724" y="126493"/>
                  </a:lnTo>
                  <a:lnTo>
                    <a:pt x="450318" y="126493"/>
                  </a:lnTo>
                  <a:lnTo>
                    <a:pt x="450318" y="101195"/>
                  </a:lnTo>
                </a:path>
                <a:path w="4624070" h="127000">
                  <a:moveTo>
                    <a:pt x="450318" y="81968"/>
                  </a:moveTo>
                  <a:lnTo>
                    <a:pt x="450318" y="43513"/>
                  </a:lnTo>
                </a:path>
                <a:path w="4624070" h="127000">
                  <a:moveTo>
                    <a:pt x="450318" y="25298"/>
                  </a:moveTo>
                  <a:lnTo>
                    <a:pt x="450318" y="0"/>
                  </a:lnTo>
                  <a:lnTo>
                    <a:pt x="484724" y="0"/>
                  </a:lnTo>
                </a:path>
                <a:path w="4624070" h="127000">
                  <a:moveTo>
                    <a:pt x="948198" y="0"/>
                  </a:moveTo>
                  <a:lnTo>
                    <a:pt x="948198" y="25298"/>
                  </a:lnTo>
                </a:path>
                <a:path w="4624070" h="127000">
                  <a:moveTo>
                    <a:pt x="948198" y="43513"/>
                  </a:moveTo>
                  <a:lnTo>
                    <a:pt x="948198" y="81968"/>
                  </a:lnTo>
                </a:path>
                <a:path w="4624070" h="127000">
                  <a:moveTo>
                    <a:pt x="948198" y="101195"/>
                  </a:moveTo>
                  <a:lnTo>
                    <a:pt x="948198" y="126493"/>
                  </a:lnTo>
                  <a:lnTo>
                    <a:pt x="912780" y="126493"/>
                  </a:lnTo>
                  <a:lnTo>
                    <a:pt x="912780" y="101195"/>
                  </a:lnTo>
                </a:path>
                <a:path w="4624070" h="127000">
                  <a:moveTo>
                    <a:pt x="912780" y="81968"/>
                  </a:moveTo>
                  <a:lnTo>
                    <a:pt x="912780" y="43513"/>
                  </a:lnTo>
                </a:path>
                <a:path w="4624070" h="127000">
                  <a:moveTo>
                    <a:pt x="912780" y="25298"/>
                  </a:moveTo>
                  <a:lnTo>
                    <a:pt x="912780" y="0"/>
                  </a:lnTo>
                  <a:lnTo>
                    <a:pt x="948198" y="0"/>
                  </a:lnTo>
                </a:path>
                <a:path w="4624070" h="127000">
                  <a:moveTo>
                    <a:pt x="3733088" y="0"/>
                  </a:moveTo>
                  <a:lnTo>
                    <a:pt x="3733088" y="25298"/>
                  </a:lnTo>
                </a:path>
                <a:path w="4624070" h="127000">
                  <a:moveTo>
                    <a:pt x="3733088" y="43513"/>
                  </a:moveTo>
                  <a:lnTo>
                    <a:pt x="3733088" y="81968"/>
                  </a:lnTo>
                </a:path>
                <a:path w="4624070" h="127000">
                  <a:moveTo>
                    <a:pt x="3733088" y="101195"/>
                  </a:moveTo>
                  <a:lnTo>
                    <a:pt x="3733088" y="126493"/>
                  </a:lnTo>
                  <a:lnTo>
                    <a:pt x="3698682" y="126493"/>
                  </a:lnTo>
                  <a:lnTo>
                    <a:pt x="3698682" y="101195"/>
                  </a:lnTo>
                </a:path>
                <a:path w="4624070" h="127000">
                  <a:moveTo>
                    <a:pt x="3698682" y="81968"/>
                  </a:moveTo>
                  <a:lnTo>
                    <a:pt x="3698682" y="43513"/>
                  </a:lnTo>
                </a:path>
                <a:path w="4624070" h="127000">
                  <a:moveTo>
                    <a:pt x="3698682" y="25298"/>
                  </a:moveTo>
                  <a:lnTo>
                    <a:pt x="3698682" y="0"/>
                  </a:lnTo>
                  <a:lnTo>
                    <a:pt x="3733088" y="0"/>
                  </a:lnTo>
                </a:path>
                <a:path w="4624070" h="127000">
                  <a:moveTo>
                    <a:pt x="4200610" y="0"/>
                  </a:moveTo>
                  <a:lnTo>
                    <a:pt x="4200610" y="25298"/>
                  </a:lnTo>
                </a:path>
                <a:path w="4624070" h="127000">
                  <a:moveTo>
                    <a:pt x="4200610" y="44525"/>
                  </a:moveTo>
                  <a:lnTo>
                    <a:pt x="4200610" y="81968"/>
                  </a:lnTo>
                </a:path>
                <a:path w="4624070" h="127000">
                  <a:moveTo>
                    <a:pt x="4200610" y="101195"/>
                  </a:moveTo>
                  <a:lnTo>
                    <a:pt x="4200610" y="126493"/>
                  </a:lnTo>
                  <a:lnTo>
                    <a:pt x="4165191" y="126493"/>
                  </a:lnTo>
                  <a:lnTo>
                    <a:pt x="4165191" y="101195"/>
                  </a:lnTo>
                </a:path>
                <a:path w="4624070" h="127000">
                  <a:moveTo>
                    <a:pt x="4165191" y="81968"/>
                  </a:moveTo>
                  <a:lnTo>
                    <a:pt x="4165191" y="44525"/>
                  </a:lnTo>
                </a:path>
                <a:path w="4624070" h="127000">
                  <a:moveTo>
                    <a:pt x="4165191" y="25298"/>
                  </a:moveTo>
                  <a:lnTo>
                    <a:pt x="4165191" y="0"/>
                  </a:lnTo>
                  <a:lnTo>
                    <a:pt x="4200610" y="0"/>
                  </a:lnTo>
                </a:path>
                <a:path w="4624070" h="127000">
                  <a:moveTo>
                    <a:pt x="4623605" y="0"/>
                  </a:moveTo>
                  <a:lnTo>
                    <a:pt x="4623605" y="25298"/>
                  </a:lnTo>
                </a:path>
                <a:path w="4624070" h="127000">
                  <a:moveTo>
                    <a:pt x="4623605" y="43513"/>
                  </a:moveTo>
                  <a:lnTo>
                    <a:pt x="4623605" y="81968"/>
                  </a:lnTo>
                </a:path>
                <a:path w="4624070" h="127000">
                  <a:moveTo>
                    <a:pt x="4623605" y="101195"/>
                  </a:moveTo>
                  <a:lnTo>
                    <a:pt x="4623605" y="126493"/>
                  </a:lnTo>
                  <a:lnTo>
                    <a:pt x="4589199" y="126493"/>
                  </a:lnTo>
                  <a:lnTo>
                    <a:pt x="4589199" y="101195"/>
                  </a:lnTo>
                </a:path>
                <a:path w="4624070" h="127000">
                  <a:moveTo>
                    <a:pt x="4589199" y="81968"/>
                  </a:moveTo>
                  <a:lnTo>
                    <a:pt x="4589199" y="43513"/>
                  </a:lnTo>
                </a:path>
                <a:path w="4624070" h="127000">
                  <a:moveTo>
                    <a:pt x="4589199" y="25298"/>
                  </a:moveTo>
                  <a:lnTo>
                    <a:pt x="4589199" y="0"/>
                  </a:lnTo>
                  <a:lnTo>
                    <a:pt x="462360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861845" y="10585685"/>
              <a:ext cx="6716395" cy="330200"/>
            </a:xfrm>
            <a:custGeom>
              <a:avLst/>
              <a:gdLst/>
              <a:ahLst/>
              <a:cxnLst/>
              <a:rect l="l" t="t" r="r" b="b"/>
              <a:pathLst>
                <a:path w="6716395" h="330200">
                  <a:moveTo>
                    <a:pt x="390613" y="164948"/>
                  </a:moveTo>
                  <a:lnTo>
                    <a:pt x="390613" y="164948"/>
                  </a:lnTo>
                </a:path>
                <a:path w="6716395" h="330200">
                  <a:moveTo>
                    <a:pt x="390613" y="131553"/>
                  </a:moveTo>
                  <a:lnTo>
                    <a:pt x="390613" y="36430"/>
                  </a:lnTo>
                </a:path>
                <a:path w="6716395" h="330200">
                  <a:moveTo>
                    <a:pt x="390613" y="0"/>
                  </a:moveTo>
                  <a:lnTo>
                    <a:pt x="390613" y="0"/>
                  </a:lnTo>
                </a:path>
                <a:path w="6716395" h="330200">
                  <a:moveTo>
                    <a:pt x="0" y="130541"/>
                  </a:moveTo>
                  <a:lnTo>
                    <a:pt x="110302" y="130541"/>
                  </a:lnTo>
                </a:path>
                <a:path w="6716395" h="330200">
                  <a:moveTo>
                    <a:pt x="145720" y="130541"/>
                  </a:moveTo>
                  <a:lnTo>
                    <a:pt x="145720" y="130541"/>
                  </a:lnTo>
                </a:path>
                <a:path w="6716395" h="330200">
                  <a:moveTo>
                    <a:pt x="179115" y="130541"/>
                  </a:moveTo>
                  <a:lnTo>
                    <a:pt x="275250" y="130541"/>
                  </a:lnTo>
                </a:path>
                <a:path w="6716395" h="330200">
                  <a:moveTo>
                    <a:pt x="310669" y="130541"/>
                  </a:moveTo>
                  <a:lnTo>
                    <a:pt x="310669" y="130541"/>
                  </a:lnTo>
                </a:path>
                <a:path w="6716395" h="330200">
                  <a:moveTo>
                    <a:pt x="344063" y="130541"/>
                  </a:moveTo>
                  <a:lnTo>
                    <a:pt x="440198" y="130541"/>
                  </a:lnTo>
                </a:path>
                <a:path w="6716395" h="330200">
                  <a:moveTo>
                    <a:pt x="475617" y="130541"/>
                  </a:moveTo>
                  <a:lnTo>
                    <a:pt x="475617" y="130541"/>
                  </a:lnTo>
                </a:path>
                <a:path w="6716395" h="330200">
                  <a:moveTo>
                    <a:pt x="509011" y="130541"/>
                  </a:moveTo>
                  <a:lnTo>
                    <a:pt x="604134" y="130541"/>
                  </a:lnTo>
                </a:path>
                <a:path w="6716395" h="330200">
                  <a:moveTo>
                    <a:pt x="640565" y="130541"/>
                  </a:moveTo>
                  <a:lnTo>
                    <a:pt x="640565" y="130541"/>
                  </a:lnTo>
                </a:path>
                <a:path w="6716395" h="330200">
                  <a:moveTo>
                    <a:pt x="673959" y="130541"/>
                  </a:moveTo>
                  <a:lnTo>
                    <a:pt x="769083" y="130541"/>
                  </a:lnTo>
                </a:path>
                <a:path w="6716395" h="330200">
                  <a:moveTo>
                    <a:pt x="805513" y="130541"/>
                  </a:moveTo>
                  <a:lnTo>
                    <a:pt x="805513" y="130541"/>
                  </a:lnTo>
                </a:path>
                <a:path w="6716395" h="330200">
                  <a:moveTo>
                    <a:pt x="838907" y="130541"/>
                  </a:moveTo>
                  <a:lnTo>
                    <a:pt x="934031" y="130541"/>
                  </a:lnTo>
                </a:path>
                <a:path w="6716395" h="330200">
                  <a:moveTo>
                    <a:pt x="969449" y="130541"/>
                  </a:moveTo>
                  <a:lnTo>
                    <a:pt x="969449" y="130541"/>
                  </a:lnTo>
                </a:path>
                <a:path w="6716395" h="330200">
                  <a:moveTo>
                    <a:pt x="1003855" y="130541"/>
                  </a:moveTo>
                  <a:lnTo>
                    <a:pt x="1098979" y="130541"/>
                  </a:lnTo>
                </a:path>
                <a:path w="6716395" h="330200">
                  <a:moveTo>
                    <a:pt x="1134397" y="130541"/>
                  </a:moveTo>
                  <a:lnTo>
                    <a:pt x="1134397" y="130541"/>
                  </a:lnTo>
                </a:path>
                <a:path w="6716395" h="330200">
                  <a:moveTo>
                    <a:pt x="1167791" y="130541"/>
                  </a:moveTo>
                  <a:lnTo>
                    <a:pt x="1263927" y="130541"/>
                  </a:lnTo>
                </a:path>
                <a:path w="6716395" h="330200">
                  <a:moveTo>
                    <a:pt x="1299345" y="130541"/>
                  </a:moveTo>
                  <a:lnTo>
                    <a:pt x="1299345" y="130541"/>
                  </a:lnTo>
                </a:path>
                <a:path w="6716395" h="330200">
                  <a:moveTo>
                    <a:pt x="1332739" y="130541"/>
                  </a:moveTo>
                  <a:lnTo>
                    <a:pt x="1428875" y="130541"/>
                  </a:lnTo>
                </a:path>
                <a:path w="6716395" h="330200">
                  <a:moveTo>
                    <a:pt x="1464293" y="130541"/>
                  </a:moveTo>
                  <a:lnTo>
                    <a:pt x="1464293" y="130541"/>
                  </a:lnTo>
                </a:path>
                <a:path w="6716395" h="330200">
                  <a:moveTo>
                    <a:pt x="1497688" y="130541"/>
                  </a:moveTo>
                  <a:lnTo>
                    <a:pt x="1592811" y="130541"/>
                  </a:lnTo>
                </a:path>
                <a:path w="6716395" h="330200">
                  <a:moveTo>
                    <a:pt x="1629241" y="130541"/>
                  </a:moveTo>
                  <a:lnTo>
                    <a:pt x="1629241" y="130541"/>
                  </a:lnTo>
                </a:path>
                <a:path w="6716395" h="330200">
                  <a:moveTo>
                    <a:pt x="1662636" y="130541"/>
                  </a:moveTo>
                  <a:lnTo>
                    <a:pt x="1757759" y="130541"/>
                  </a:lnTo>
                </a:path>
                <a:path w="6716395" h="330200">
                  <a:moveTo>
                    <a:pt x="1794189" y="130541"/>
                  </a:moveTo>
                  <a:lnTo>
                    <a:pt x="1794189" y="130541"/>
                  </a:lnTo>
                </a:path>
                <a:path w="6716395" h="330200">
                  <a:moveTo>
                    <a:pt x="1827584" y="130541"/>
                  </a:moveTo>
                  <a:lnTo>
                    <a:pt x="1922707" y="130541"/>
                  </a:lnTo>
                </a:path>
                <a:path w="6716395" h="330200">
                  <a:moveTo>
                    <a:pt x="1958125" y="130541"/>
                  </a:moveTo>
                  <a:lnTo>
                    <a:pt x="1958125" y="130541"/>
                  </a:lnTo>
                </a:path>
                <a:path w="6716395" h="330200">
                  <a:moveTo>
                    <a:pt x="1992532" y="130541"/>
                  </a:moveTo>
                  <a:lnTo>
                    <a:pt x="2087655" y="130541"/>
                  </a:lnTo>
                </a:path>
                <a:path w="6716395" h="330200">
                  <a:moveTo>
                    <a:pt x="2123073" y="130541"/>
                  </a:moveTo>
                  <a:lnTo>
                    <a:pt x="2123073" y="130541"/>
                  </a:lnTo>
                </a:path>
                <a:path w="6716395" h="330200">
                  <a:moveTo>
                    <a:pt x="2156468" y="130541"/>
                  </a:moveTo>
                  <a:lnTo>
                    <a:pt x="2252603" y="130541"/>
                  </a:lnTo>
                </a:path>
                <a:path w="6716395" h="330200">
                  <a:moveTo>
                    <a:pt x="2288022" y="130541"/>
                  </a:moveTo>
                  <a:lnTo>
                    <a:pt x="2288022" y="130541"/>
                  </a:lnTo>
                </a:path>
                <a:path w="6716395" h="330200">
                  <a:moveTo>
                    <a:pt x="2321416" y="130541"/>
                  </a:moveTo>
                  <a:lnTo>
                    <a:pt x="2417551" y="130541"/>
                  </a:lnTo>
                </a:path>
                <a:path w="6716395" h="330200">
                  <a:moveTo>
                    <a:pt x="2452970" y="130541"/>
                  </a:moveTo>
                  <a:lnTo>
                    <a:pt x="2452970" y="130541"/>
                  </a:lnTo>
                </a:path>
                <a:path w="6716395" h="330200">
                  <a:moveTo>
                    <a:pt x="2486364" y="130541"/>
                  </a:moveTo>
                  <a:lnTo>
                    <a:pt x="2581487" y="130541"/>
                  </a:lnTo>
                </a:path>
                <a:path w="6716395" h="330200">
                  <a:moveTo>
                    <a:pt x="2617918" y="130541"/>
                  </a:moveTo>
                  <a:lnTo>
                    <a:pt x="2617918" y="130541"/>
                  </a:lnTo>
                </a:path>
                <a:path w="6716395" h="330200">
                  <a:moveTo>
                    <a:pt x="2651312" y="130541"/>
                  </a:moveTo>
                  <a:lnTo>
                    <a:pt x="2746436" y="130541"/>
                  </a:lnTo>
                </a:path>
                <a:path w="6716395" h="330200">
                  <a:moveTo>
                    <a:pt x="2782866" y="130541"/>
                  </a:moveTo>
                  <a:lnTo>
                    <a:pt x="2782866" y="130541"/>
                  </a:lnTo>
                </a:path>
                <a:path w="6716395" h="330200">
                  <a:moveTo>
                    <a:pt x="2816260" y="130541"/>
                  </a:moveTo>
                  <a:lnTo>
                    <a:pt x="2911384" y="130541"/>
                  </a:lnTo>
                </a:path>
                <a:path w="6716395" h="330200">
                  <a:moveTo>
                    <a:pt x="2946802" y="130541"/>
                  </a:moveTo>
                  <a:lnTo>
                    <a:pt x="2946802" y="130541"/>
                  </a:lnTo>
                </a:path>
                <a:path w="6716395" h="330200">
                  <a:moveTo>
                    <a:pt x="2981208" y="130541"/>
                  </a:moveTo>
                  <a:lnTo>
                    <a:pt x="3076332" y="130541"/>
                  </a:lnTo>
                </a:path>
                <a:path w="6716395" h="330200">
                  <a:moveTo>
                    <a:pt x="3111750" y="130541"/>
                  </a:moveTo>
                  <a:lnTo>
                    <a:pt x="3111750" y="130541"/>
                  </a:lnTo>
                </a:path>
                <a:path w="6716395" h="330200">
                  <a:moveTo>
                    <a:pt x="3146156" y="130541"/>
                  </a:moveTo>
                  <a:lnTo>
                    <a:pt x="3241280" y="130541"/>
                  </a:lnTo>
                </a:path>
                <a:path w="6716395" h="330200">
                  <a:moveTo>
                    <a:pt x="3276698" y="130541"/>
                  </a:moveTo>
                  <a:lnTo>
                    <a:pt x="3276698" y="130541"/>
                  </a:lnTo>
                </a:path>
                <a:path w="6716395" h="330200">
                  <a:moveTo>
                    <a:pt x="3310092" y="130541"/>
                  </a:moveTo>
                  <a:lnTo>
                    <a:pt x="3406228" y="130541"/>
                  </a:lnTo>
                </a:path>
                <a:path w="6716395" h="330200">
                  <a:moveTo>
                    <a:pt x="3441646" y="130541"/>
                  </a:moveTo>
                  <a:lnTo>
                    <a:pt x="3441646" y="130541"/>
                  </a:lnTo>
                </a:path>
                <a:path w="6716395" h="330200">
                  <a:moveTo>
                    <a:pt x="3475041" y="130541"/>
                  </a:moveTo>
                  <a:lnTo>
                    <a:pt x="3570164" y="130541"/>
                  </a:lnTo>
                </a:path>
                <a:path w="6716395" h="330200">
                  <a:moveTo>
                    <a:pt x="3606594" y="130541"/>
                  </a:moveTo>
                  <a:lnTo>
                    <a:pt x="3606594" y="130541"/>
                  </a:lnTo>
                </a:path>
                <a:path w="6716395" h="330200">
                  <a:moveTo>
                    <a:pt x="3639989" y="130541"/>
                  </a:moveTo>
                  <a:lnTo>
                    <a:pt x="3735112" y="130541"/>
                  </a:lnTo>
                </a:path>
                <a:path w="6716395" h="330200">
                  <a:moveTo>
                    <a:pt x="3771542" y="130541"/>
                  </a:moveTo>
                  <a:lnTo>
                    <a:pt x="3771542" y="130541"/>
                  </a:lnTo>
                </a:path>
                <a:path w="6716395" h="330200">
                  <a:moveTo>
                    <a:pt x="3804937" y="130541"/>
                  </a:moveTo>
                  <a:lnTo>
                    <a:pt x="3900060" y="130541"/>
                  </a:lnTo>
                </a:path>
                <a:path w="6716395" h="330200">
                  <a:moveTo>
                    <a:pt x="3935478" y="130541"/>
                  </a:moveTo>
                  <a:lnTo>
                    <a:pt x="3935478" y="130541"/>
                  </a:lnTo>
                </a:path>
                <a:path w="6716395" h="330200">
                  <a:moveTo>
                    <a:pt x="3969885" y="130541"/>
                  </a:moveTo>
                  <a:lnTo>
                    <a:pt x="4065008" y="130541"/>
                  </a:lnTo>
                </a:path>
                <a:path w="6716395" h="330200">
                  <a:moveTo>
                    <a:pt x="4100426" y="130541"/>
                  </a:moveTo>
                  <a:lnTo>
                    <a:pt x="4100426" y="130541"/>
                  </a:lnTo>
                </a:path>
                <a:path w="6716395" h="330200">
                  <a:moveTo>
                    <a:pt x="4134833" y="130541"/>
                  </a:moveTo>
                  <a:lnTo>
                    <a:pt x="4229956" y="130541"/>
                  </a:lnTo>
                </a:path>
                <a:path w="6716395" h="330200">
                  <a:moveTo>
                    <a:pt x="4265375" y="130541"/>
                  </a:moveTo>
                  <a:lnTo>
                    <a:pt x="4265375" y="130541"/>
                  </a:lnTo>
                </a:path>
                <a:path w="6716395" h="330200">
                  <a:moveTo>
                    <a:pt x="4298769" y="130541"/>
                  </a:moveTo>
                  <a:lnTo>
                    <a:pt x="4394904" y="130541"/>
                  </a:lnTo>
                </a:path>
                <a:path w="6716395" h="330200">
                  <a:moveTo>
                    <a:pt x="4430323" y="130541"/>
                  </a:moveTo>
                  <a:lnTo>
                    <a:pt x="4430323" y="130541"/>
                  </a:lnTo>
                </a:path>
                <a:path w="6716395" h="330200">
                  <a:moveTo>
                    <a:pt x="4463717" y="130541"/>
                  </a:moveTo>
                  <a:lnTo>
                    <a:pt x="4558840" y="130541"/>
                  </a:lnTo>
                </a:path>
                <a:path w="6716395" h="330200">
                  <a:moveTo>
                    <a:pt x="4595271" y="130541"/>
                  </a:moveTo>
                  <a:lnTo>
                    <a:pt x="4595271" y="130541"/>
                  </a:lnTo>
                </a:path>
                <a:path w="6716395" h="330200">
                  <a:moveTo>
                    <a:pt x="4628665" y="130541"/>
                  </a:moveTo>
                  <a:lnTo>
                    <a:pt x="4723788" y="130541"/>
                  </a:lnTo>
                </a:path>
                <a:path w="6716395" h="330200">
                  <a:moveTo>
                    <a:pt x="4760219" y="130541"/>
                  </a:moveTo>
                  <a:lnTo>
                    <a:pt x="4760219" y="130541"/>
                  </a:lnTo>
                </a:path>
                <a:path w="6716395" h="330200">
                  <a:moveTo>
                    <a:pt x="4793613" y="130541"/>
                  </a:moveTo>
                  <a:lnTo>
                    <a:pt x="4888737" y="130541"/>
                  </a:lnTo>
                </a:path>
                <a:path w="6716395" h="330200">
                  <a:moveTo>
                    <a:pt x="4924155" y="130541"/>
                  </a:moveTo>
                  <a:lnTo>
                    <a:pt x="4924155" y="130541"/>
                  </a:lnTo>
                </a:path>
                <a:path w="6716395" h="330200">
                  <a:moveTo>
                    <a:pt x="4958561" y="130541"/>
                  </a:moveTo>
                  <a:lnTo>
                    <a:pt x="5053685" y="130541"/>
                  </a:lnTo>
                </a:path>
                <a:path w="6716395" h="330200">
                  <a:moveTo>
                    <a:pt x="5089103" y="130541"/>
                  </a:moveTo>
                  <a:lnTo>
                    <a:pt x="5089103" y="130541"/>
                  </a:lnTo>
                </a:path>
                <a:path w="6716395" h="330200">
                  <a:moveTo>
                    <a:pt x="5123509" y="130541"/>
                  </a:moveTo>
                  <a:lnTo>
                    <a:pt x="5218633" y="130541"/>
                  </a:lnTo>
                </a:path>
                <a:path w="6716395" h="330200">
                  <a:moveTo>
                    <a:pt x="5254051" y="130541"/>
                  </a:moveTo>
                  <a:lnTo>
                    <a:pt x="5254051" y="130541"/>
                  </a:lnTo>
                </a:path>
                <a:path w="6716395" h="330200">
                  <a:moveTo>
                    <a:pt x="5287445" y="130541"/>
                  </a:moveTo>
                  <a:lnTo>
                    <a:pt x="5383581" y="130541"/>
                  </a:lnTo>
                </a:path>
                <a:path w="6716395" h="330200">
                  <a:moveTo>
                    <a:pt x="5418999" y="130541"/>
                  </a:moveTo>
                  <a:lnTo>
                    <a:pt x="5418999" y="130541"/>
                  </a:lnTo>
                </a:path>
                <a:path w="6716395" h="330200">
                  <a:moveTo>
                    <a:pt x="5452393" y="130541"/>
                  </a:moveTo>
                  <a:lnTo>
                    <a:pt x="5547517" y="130541"/>
                  </a:lnTo>
                </a:path>
                <a:path w="6716395" h="330200">
                  <a:moveTo>
                    <a:pt x="5583947" y="130541"/>
                  </a:moveTo>
                  <a:lnTo>
                    <a:pt x="5583947" y="130541"/>
                  </a:lnTo>
                </a:path>
                <a:path w="6716395" h="330200">
                  <a:moveTo>
                    <a:pt x="5617342" y="130541"/>
                  </a:moveTo>
                  <a:lnTo>
                    <a:pt x="5712465" y="130541"/>
                  </a:lnTo>
                </a:path>
                <a:path w="6716395" h="330200">
                  <a:moveTo>
                    <a:pt x="5748895" y="130541"/>
                  </a:moveTo>
                  <a:lnTo>
                    <a:pt x="5748895" y="130541"/>
                  </a:lnTo>
                </a:path>
                <a:path w="6716395" h="330200">
                  <a:moveTo>
                    <a:pt x="5782290" y="130541"/>
                  </a:moveTo>
                  <a:lnTo>
                    <a:pt x="5877413" y="130541"/>
                  </a:lnTo>
                </a:path>
                <a:path w="6716395" h="330200">
                  <a:moveTo>
                    <a:pt x="5912831" y="130541"/>
                  </a:moveTo>
                  <a:lnTo>
                    <a:pt x="5912831" y="130541"/>
                  </a:lnTo>
                </a:path>
                <a:path w="6716395" h="330200">
                  <a:moveTo>
                    <a:pt x="5947238" y="130541"/>
                  </a:moveTo>
                  <a:lnTo>
                    <a:pt x="6042361" y="130541"/>
                  </a:lnTo>
                </a:path>
                <a:path w="6716395" h="330200">
                  <a:moveTo>
                    <a:pt x="6077779" y="130541"/>
                  </a:moveTo>
                  <a:lnTo>
                    <a:pt x="6077779" y="130541"/>
                  </a:lnTo>
                </a:path>
                <a:path w="6716395" h="330200">
                  <a:moveTo>
                    <a:pt x="6112186" y="130541"/>
                  </a:moveTo>
                  <a:lnTo>
                    <a:pt x="6207309" y="130541"/>
                  </a:lnTo>
                </a:path>
                <a:path w="6716395" h="330200">
                  <a:moveTo>
                    <a:pt x="6242728" y="130541"/>
                  </a:moveTo>
                  <a:lnTo>
                    <a:pt x="6242728" y="130541"/>
                  </a:lnTo>
                </a:path>
                <a:path w="6716395" h="330200">
                  <a:moveTo>
                    <a:pt x="6276122" y="130541"/>
                  </a:moveTo>
                  <a:lnTo>
                    <a:pt x="6372257" y="130541"/>
                  </a:lnTo>
                </a:path>
                <a:path w="6716395" h="330200">
                  <a:moveTo>
                    <a:pt x="6407676" y="130541"/>
                  </a:moveTo>
                  <a:lnTo>
                    <a:pt x="6407676" y="130541"/>
                  </a:lnTo>
                </a:path>
                <a:path w="6716395" h="330200">
                  <a:moveTo>
                    <a:pt x="6441070" y="130541"/>
                  </a:moveTo>
                  <a:lnTo>
                    <a:pt x="6536193" y="130541"/>
                  </a:lnTo>
                </a:path>
                <a:path w="6716395" h="330200">
                  <a:moveTo>
                    <a:pt x="6572624" y="130541"/>
                  </a:moveTo>
                  <a:lnTo>
                    <a:pt x="6572624" y="130541"/>
                  </a:lnTo>
                </a:path>
                <a:path w="6716395" h="330200">
                  <a:moveTo>
                    <a:pt x="6606018" y="130541"/>
                  </a:moveTo>
                  <a:lnTo>
                    <a:pt x="6716321" y="130541"/>
                  </a:lnTo>
                </a:path>
                <a:path w="6716395" h="330200">
                  <a:moveTo>
                    <a:pt x="712413" y="164948"/>
                  </a:moveTo>
                  <a:lnTo>
                    <a:pt x="712413" y="164948"/>
                  </a:lnTo>
                </a:path>
                <a:path w="6716395" h="330200">
                  <a:moveTo>
                    <a:pt x="712413" y="131553"/>
                  </a:moveTo>
                  <a:lnTo>
                    <a:pt x="712413" y="36430"/>
                  </a:lnTo>
                </a:path>
                <a:path w="6716395" h="330200">
                  <a:moveTo>
                    <a:pt x="712413" y="0"/>
                  </a:moveTo>
                  <a:lnTo>
                    <a:pt x="712413" y="0"/>
                  </a:lnTo>
                </a:path>
                <a:path w="6716395" h="330200">
                  <a:moveTo>
                    <a:pt x="911768" y="164948"/>
                  </a:moveTo>
                  <a:lnTo>
                    <a:pt x="911768" y="164948"/>
                  </a:lnTo>
                </a:path>
                <a:path w="6716395" h="330200">
                  <a:moveTo>
                    <a:pt x="911768" y="131553"/>
                  </a:moveTo>
                  <a:lnTo>
                    <a:pt x="911768" y="36430"/>
                  </a:lnTo>
                </a:path>
                <a:path w="6716395" h="330200">
                  <a:moveTo>
                    <a:pt x="911768" y="0"/>
                  </a:moveTo>
                  <a:lnTo>
                    <a:pt x="911768" y="0"/>
                  </a:lnTo>
                </a:path>
                <a:path w="6716395" h="330200">
                  <a:moveTo>
                    <a:pt x="1362086" y="329896"/>
                  </a:moveTo>
                  <a:lnTo>
                    <a:pt x="1362086" y="329896"/>
                  </a:lnTo>
                </a:path>
                <a:path w="6716395" h="330200">
                  <a:moveTo>
                    <a:pt x="1362086" y="296501"/>
                  </a:moveTo>
                  <a:lnTo>
                    <a:pt x="1362086" y="201378"/>
                  </a:lnTo>
                </a:path>
                <a:path w="6716395" h="330200">
                  <a:moveTo>
                    <a:pt x="1362086" y="164948"/>
                  </a:moveTo>
                  <a:lnTo>
                    <a:pt x="1362086" y="164948"/>
                  </a:lnTo>
                </a:path>
                <a:path w="6716395" h="330200">
                  <a:moveTo>
                    <a:pt x="1362086" y="131553"/>
                  </a:moveTo>
                  <a:lnTo>
                    <a:pt x="1362086" y="36430"/>
                  </a:lnTo>
                </a:path>
                <a:path w="6716395" h="330200">
                  <a:moveTo>
                    <a:pt x="1362086" y="0"/>
                  </a:moveTo>
                  <a:lnTo>
                    <a:pt x="1362086" y="0"/>
                  </a:lnTo>
                </a:path>
                <a:path w="6716395" h="330200">
                  <a:moveTo>
                    <a:pt x="1824548" y="329896"/>
                  </a:moveTo>
                  <a:lnTo>
                    <a:pt x="1824548" y="329896"/>
                  </a:lnTo>
                </a:path>
                <a:path w="6716395" h="330200">
                  <a:moveTo>
                    <a:pt x="1824548" y="296501"/>
                  </a:moveTo>
                  <a:lnTo>
                    <a:pt x="1824548" y="201378"/>
                  </a:lnTo>
                </a:path>
                <a:path w="6716395" h="330200">
                  <a:moveTo>
                    <a:pt x="1824548" y="164948"/>
                  </a:moveTo>
                  <a:lnTo>
                    <a:pt x="1824548" y="164948"/>
                  </a:lnTo>
                </a:path>
                <a:path w="6716395" h="330200">
                  <a:moveTo>
                    <a:pt x="1824548" y="131553"/>
                  </a:moveTo>
                  <a:lnTo>
                    <a:pt x="1824548" y="36430"/>
                  </a:lnTo>
                </a:path>
                <a:path w="6716395" h="330200">
                  <a:moveTo>
                    <a:pt x="1824548" y="0"/>
                  </a:moveTo>
                  <a:lnTo>
                    <a:pt x="1824548" y="0"/>
                  </a:lnTo>
                </a:path>
                <a:path w="6716395" h="330200">
                  <a:moveTo>
                    <a:pt x="2750483" y="329896"/>
                  </a:moveTo>
                  <a:lnTo>
                    <a:pt x="2750483" y="329896"/>
                  </a:lnTo>
                </a:path>
                <a:path w="6716395" h="330200">
                  <a:moveTo>
                    <a:pt x="2750483" y="296501"/>
                  </a:moveTo>
                  <a:lnTo>
                    <a:pt x="2750483" y="201378"/>
                  </a:lnTo>
                </a:path>
                <a:path w="6716395" h="330200">
                  <a:moveTo>
                    <a:pt x="2750483" y="164948"/>
                  </a:moveTo>
                  <a:lnTo>
                    <a:pt x="2750483" y="164948"/>
                  </a:lnTo>
                </a:path>
                <a:path w="6716395" h="330200">
                  <a:moveTo>
                    <a:pt x="2750483" y="131553"/>
                  </a:moveTo>
                  <a:lnTo>
                    <a:pt x="2750483" y="36430"/>
                  </a:lnTo>
                </a:path>
                <a:path w="6716395" h="330200">
                  <a:moveTo>
                    <a:pt x="2750483" y="0"/>
                  </a:moveTo>
                  <a:lnTo>
                    <a:pt x="2750483" y="0"/>
                  </a:lnTo>
                </a:path>
                <a:path w="6716395" h="330200">
                  <a:moveTo>
                    <a:pt x="3218005" y="329896"/>
                  </a:moveTo>
                  <a:lnTo>
                    <a:pt x="3218005" y="329896"/>
                  </a:lnTo>
                </a:path>
                <a:path w="6716395" h="330200">
                  <a:moveTo>
                    <a:pt x="3218005" y="296501"/>
                  </a:moveTo>
                  <a:lnTo>
                    <a:pt x="3218005" y="201378"/>
                  </a:lnTo>
                </a:path>
                <a:path w="6716395" h="330200">
                  <a:moveTo>
                    <a:pt x="3218005" y="164948"/>
                  </a:moveTo>
                  <a:lnTo>
                    <a:pt x="3218005" y="164948"/>
                  </a:lnTo>
                </a:path>
                <a:path w="6716395" h="330200">
                  <a:moveTo>
                    <a:pt x="3218005" y="131553"/>
                  </a:moveTo>
                  <a:lnTo>
                    <a:pt x="3218005" y="36430"/>
                  </a:lnTo>
                </a:path>
                <a:path w="6716395" h="330200">
                  <a:moveTo>
                    <a:pt x="3218005" y="0"/>
                  </a:moveTo>
                  <a:lnTo>
                    <a:pt x="3218005" y="0"/>
                  </a:lnTo>
                </a:path>
                <a:path w="6716395" h="330200">
                  <a:moveTo>
                    <a:pt x="3684514" y="329896"/>
                  </a:moveTo>
                  <a:lnTo>
                    <a:pt x="3684514" y="329896"/>
                  </a:lnTo>
                </a:path>
                <a:path w="6716395" h="330200">
                  <a:moveTo>
                    <a:pt x="3684514" y="296501"/>
                  </a:moveTo>
                  <a:lnTo>
                    <a:pt x="3684514" y="201378"/>
                  </a:lnTo>
                </a:path>
                <a:path w="6716395" h="330200">
                  <a:moveTo>
                    <a:pt x="3684514" y="164948"/>
                  </a:moveTo>
                  <a:lnTo>
                    <a:pt x="3684514" y="164948"/>
                  </a:lnTo>
                </a:path>
                <a:path w="6716395" h="330200">
                  <a:moveTo>
                    <a:pt x="3684514" y="131553"/>
                  </a:moveTo>
                  <a:lnTo>
                    <a:pt x="3684514" y="36430"/>
                  </a:lnTo>
                </a:path>
                <a:path w="6716395" h="330200">
                  <a:moveTo>
                    <a:pt x="3684514" y="0"/>
                  </a:moveTo>
                  <a:lnTo>
                    <a:pt x="3684514" y="0"/>
                  </a:lnTo>
                </a:path>
                <a:path w="6716395" h="330200">
                  <a:moveTo>
                    <a:pt x="4610450" y="329896"/>
                  </a:moveTo>
                  <a:lnTo>
                    <a:pt x="4610450" y="329896"/>
                  </a:lnTo>
                </a:path>
                <a:path w="6716395" h="330200">
                  <a:moveTo>
                    <a:pt x="4610450" y="296501"/>
                  </a:moveTo>
                  <a:lnTo>
                    <a:pt x="4610450" y="201378"/>
                  </a:lnTo>
                </a:path>
                <a:path w="6716395" h="330200">
                  <a:moveTo>
                    <a:pt x="4610450" y="164948"/>
                  </a:moveTo>
                  <a:lnTo>
                    <a:pt x="4610450" y="164948"/>
                  </a:lnTo>
                </a:path>
                <a:path w="6716395" h="330200">
                  <a:moveTo>
                    <a:pt x="4610450" y="131553"/>
                  </a:moveTo>
                  <a:lnTo>
                    <a:pt x="4610450" y="36430"/>
                  </a:lnTo>
                </a:path>
                <a:path w="6716395" h="330200">
                  <a:moveTo>
                    <a:pt x="4610450" y="0"/>
                  </a:moveTo>
                  <a:lnTo>
                    <a:pt x="4610450" y="0"/>
                  </a:lnTo>
                </a:path>
                <a:path w="6716395" h="330200">
                  <a:moveTo>
                    <a:pt x="5077971" y="329896"/>
                  </a:moveTo>
                  <a:lnTo>
                    <a:pt x="5077971" y="329896"/>
                  </a:lnTo>
                </a:path>
                <a:path w="6716395" h="330200">
                  <a:moveTo>
                    <a:pt x="5077971" y="296501"/>
                  </a:moveTo>
                  <a:lnTo>
                    <a:pt x="5077971" y="201378"/>
                  </a:lnTo>
                </a:path>
                <a:path w="6716395" h="330200">
                  <a:moveTo>
                    <a:pt x="5077971" y="164948"/>
                  </a:moveTo>
                  <a:lnTo>
                    <a:pt x="5077971" y="164948"/>
                  </a:lnTo>
                </a:path>
                <a:path w="6716395" h="330200">
                  <a:moveTo>
                    <a:pt x="5077971" y="131553"/>
                  </a:moveTo>
                  <a:lnTo>
                    <a:pt x="5077971" y="36430"/>
                  </a:lnTo>
                </a:path>
                <a:path w="6716395" h="330200">
                  <a:moveTo>
                    <a:pt x="5077971" y="0"/>
                  </a:moveTo>
                  <a:lnTo>
                    <a:pt x="5077971" y="0"/>
                  </a:lnTo>
                </a:path>
                <a:path w="6716395" h="330200">
                  <a:moveTo>
                    <a:pt x="5500967" y="329896"/>
                  </a:moveTo>
                  <a:lnTo>
                    <a:pt x="5500967" y="329896"/>
                  </a:lnTo>
                </a:path>
                <a:path w="6716395" h="330200">
                  <a:moveTo>
                    <a:pt x="5500967" y="164948"/>
                  </a:moveTo>
                  <a:lnTo>
                    <a:pt x="5500967" y="164948"/>
                  </a:lnTo>
                </a:path>
                <a:path w="6716395" h="330200">
                  <a:moveTo>
                    <a:pt x="5500967" y="131553"/>
                  </a:moveTo>
                  <a:lnTo>
                    <a:pt x="5500967" y="36430"/>
                  </a:lnTo>
                </a:path>
                <a:path w="6716395" h="330200">
                  <a:moveTo>
                    <a:pt x="5500967" y="0"/>
                  </a:moveTo>
                  <a:lnTo>
                    <a:pt x="5500967" y="0"/>
                  </a:lnTo>
                </a:path>
                <a:path w="6716395" h="330200">
                  <a:moveTo>
                    <a:pt x="5975572" y="329896"/>
                  </a:moveTo>
                  <a:lnTo>
                    <a:pt x="5975572" y="329896"/>
                  </a:lnTo>
                </a:path>
                <a:path w="6716395" h="330200">
                  <a:moveTo>
                    <a:pt x="5975572" y="164948"/>
                  </a:moveTo>
                  <a:lnTo>
                    <a:pt x="5975572" y="164948"/>
                  </a:lnTo>
                </a:path>
                <a:path w="6716395" h="330200">
                  <a:moveTo>
                    <a:pt x="5975572" y="131553"/>
                  </a:moveTo>
                  <a:lnTo>
                    <a:pt x="5975572" y="36430"/>
                  </a:lnTo>
                </a:path>
                <a:path w="6716395" h="330200">
                  <a:moveTo>
                    <a:pt x="5975572" y="0"/>
                  </a:moveTo>
                  <a:lnTo>
                    <a:pt x="5975572" y="0"/>
                  </a:lnTo>
                </a:path>
                <a:path w="6716395" h="330200">
                  <a:moveTo>
                    <a:pt x="6423867" y="329896"/>
                  </a:moveTo>
                  <a:lnTo>
                    <a:pt x="6423867" y="329896"/>
                  </a:lnTo>
                </a:path>
                <a:path w="6716395" h="330200">
                  <a:moveTo>
                    <a:pt x="6423867" y="164948"/>
                  </a:moveTo>
                  <a:lnTo>
                    <a:pt x="6423867" y="164948"/>
                  </a:lnTo>
                </a:path>
                <a:path w="6716395" h="330200">
                  <a:moveTo>
                    <a:pt x="6423867" y="0"/>
                  </a:moveTo>
                  <a:lnTo>
                    <a:pt x="6423867" y="0"/>
                  </a:lnTo>
                </a:path>
                <a:path w="6716395" h="330200">
                  <a:moveTo>
                    <a:pt x="4147988" y="329896"/>
                  </a:moveTo>
                  <a:lnTo>
                    <a:pt x="4147988" y="329896"/>
                  </a:lnTo>
                </a:path>
                <a:path w="6716395" h="330200">
                  <a:moveTo>
                    <a:pt x="4147988" y="296501"/>
                  </a:moveTo>
                  <a:lnTo>
                    <a:pt x="4147988" y="201378"/>
                  </a:lnTo>
                </a:path>
                <a:path w="6716395" h="330200">
                  <a:moveTo>
                    <a:pt x="4147988" y="164948"/>
                  </a:moveTo>
                  <a:lnTo>
                    <a:pt x="4147988" y="164948"/>
                  </a:lnTo>
                </a:path>
                <a:path w="6716395" h="330200">
                  <a:moveTo>
                    <a:pt x="4147988" y="131553"/>
                  </a:moveTo>
                  <a:lnTo>
                    <a:pt x="4147988" y="36430"/>
                  </a:lnTo>
                </a:path>
                <a:path w="6716395" h="330200">
                  <a:moveTo>
                    <a:pt x="4147988" y="0"/>
                  </a:moveTo>
                  <a:lnTo>
                    <a:pt x="4147988" y="0"/>
                  </a:lnTo>
                </a:path>
                <a:path w="6716395" h="330200">
                  <a:moveTo>
                    <a:pt x="2287010" y="329896"/>
                  </a:moveTo>
                  <a:lnTo>
                    <a:pt x="2287010" y="329896"/>
                  </a:lnTo>
                </a:path>
                <a:path w="6716395" h="330200">
                  <a:moveTo>
                    <a:pt x="2287010" y="296501"/>
                  </a:moveTo>
                  <a:lnTo>
                    <a:pt x="2287010" y="201378"/>
                  </a:lnTo>
                </a:path>
                <a:path w="6716395" h="330200">
                  <a:moveTo>
                    <a:pt x="2287010" y="164948"/>
                  </a:moveTo>
                  <a:lnTo>
                    <a:pt x="2287010" y="164948"/>
                  </a:lnTo>
                </a:path>
                <a:path w="6716395" h="330200">
                  <a:moveTo>
                    <a:pt x="2287010" y="131553"/>
                  </a:moveTo>
                  <a:lnTo>
                    <a:pt x="2287010" y="36430"/>
                  </a:lnTo>
                </a:path>
                <a:path w="6716395" h="330200">
                  <a:moveTo>
                    <a:pt x="2287010" y="0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710872" y="10652474"/>
              <a:ext cx="4246245" cy="127000"/>
            </a:xfrm>
            <a:custGeom>
              <a:avLst/>
              <a:gdLst/>
              <a:ahLst/>
              <a:cxnLst/>
              <a:rect l="l" t="t" r="r" b="b"/>
              <a:pathLst>
                <a:path w="4246245" h="127000">
                  <a:moveTo>
                    <a:pt x="34406" y="0"/>
                  </a:moveTo>
                  <a:lnTo>
                    <a:pt x="34406" y="25298"/>
                  </a:lnTo>
                </a:path>
                <a:path w="4246245" h="127000">
                  <a:moveTo>
                    <a:pt x="34406" y="44525"/>
                  </a:moveTo>
                  <a:lnTo>
                    <a:pt x="34406" y="81968"/>
                  </a:lnTo>
                </a:path>
                <a:path w="4246245" h="127000">
                  <a:moveTo>
                    <a:pt x="34406" y="101195"/>
                  </a:moveTo>
                  <a:lnTo>
                    <a:pt x="34406" y="126493"/>
                  </a:lnTo>
                  <a:lnTo>
                    <a:pt x="0" y="126493"/>
                  </a:lnTo>
                  <a:lnTo>
                    <a:pt x="0" y="101195"/>
                  </a:lnTo>
                </a:path>
                <a:path w="4246245" h="127000">
                  <a:moveTo>
                    <a:pt x="0" y="81968"/>
                  </a:moveTo>
                  <a:lnTo>
                    <a:pt x="0" y="44525"/>
                  </a:lnTo>
                </a:path>
                <a:path w="4246245" h="127000">
                  <a:moveTo>
                    <a:pt x="0" y="25298"/>
                  </a:moveTo>
                  <a:lnTo>
                    <a:pt x="0" y="0"/>
                  </a:lnTo>
                  <a:lnTo>
                    <a:pt x="34406" y="0"/>
                  </a:lnTo>
                </a:path>
                <a:path w="4246245" h="127000">
                  <a:moveTo>
                    <a:pt x="530262" y="0"/>
                  </a:moveTo>
                  <a:lnTo>
                    <a:pt x="530262" y="25298"/>
                  </a:lnTo>
                </a:path>
                <a:path w="4246245" h="127000">
                  <a:moveTo>
                    <a:pt x="530262" y="44525"/>
                  </a:moveTo>
                  <a:lnTo>
                    <a:pt x="530262" y="81968"/>
                  </a:lnTo>
                </a:path>
                <a:path w="4246245" h="127000">
                  <a:moveTo>
                    <a:pt x="530262" y="101195"/>
                  </a:moveTo>
                  <a:lnTo>
                    <a:pt x="530262" y="126493"/>
                  </a:lnTo>
                  <a:lnTo>
                    <a:pt x="495856" y="126493"/>
                  </a:lnTo>
                  <a:lnTo>
                    <a:pt x="495856" y="101195"/>
                  </a:lnTo>
                </a:path>
                <a:path w="4246245" h="127000">
                  <a:moveTo>
                    <a:pt x="495856" y="81968"/>
                  </a:moveTo>
                  <a:lnTo>
                    <a:pt x="495856" y="44525"/>
                  </a:lnTo>
                </a:path>
                <a:path w="4246245" h="127000">
                  <a:moveTo>
                    <a:pt x="495856" y="25298"/>
                  </a:moveTo>
                  <a:lnTo>
                    <a:pt x="495856" y="0"/>
                  </a:lnTo>
                  <a:lnTo>
                    <a:pt x="530262" y="0"/>
                  </a:lnTo>
                </a:path>
                <a:path w="4246245" h="127000">
                  <a:moveTo>
                    <a:pt x="993736" y="0"/>
                  </a:moveTo>
                  <a:lnTo>
                    <a:pt x="993736" y="25298"/>
                  </a:lnTo>
                </a:path>
                <a:path w="4246245" h="127000">
                  <a:moveTo>
                    <a:pt x="993736" y="44525"/>
                  </a:moveTo>
                  <a:lnTo>
                    <a:pt x="993736" y="81968"/>
                  </a:lnTo>
                </a:path>
                <a:path w="4246245" h="127000">
                  <a:moveTo>
                    <a:pt x="993736" y="101195"/>
                  </a:moveTo>
                  <a:lnTo>
                    <a:pt x="993736" y="126493"/>
                  </a:lnTo>
                  <a:lnTo>
                    <a:pt x="958317" y="126493"/>
                  </a:lnTo>
                  <a:lnTo>
                    <a:pt x="958317" y="101195"/>
                  </a:lnTo>
                </a:path>
                <a:path w="4246245" h="127000">
                  <a:moveTo>
                    <a:pt x="958317" y="81968"/>
                  </a:moveTo>
                  <a:lnTo>
                    <a:pt x="958317" y="44525"/>
                  </a:lnTo>
                </a:path>
                <a:path w="4246245" h="127000">
                  <a:moveTo>
                    <a:pt x="958317" y="25298"/>
                  </a:moveTo>
                  <a:lnTo>
                    <a:pt x="958317" y="0"/>
                  </a:lnTo>
                  <a:lnTo>
                    <a:pt x="993736" y="0"/>
                  </a:lnTo>
                </a:path>
                <a:path w="4246245" h="127000">
                  <a:moveTo>
                    <a:pt x="1456198" y="0"/>
                  </a:moveTo>
                  <a:lnTo>
                    <a:pt x="1456198" y="25298"/>
                  </a:lnTo>
                </a:path>
                <a:path w="4246245" h="127000">
                  <a:moveTo>
                    <a:pt x="1456198" y="44525"/>
                  </a:moveTo>
                  <a:lnTo>
                    <a:pt x="1456198" y="81968"/>
                  </a:lnTo>
                </a:path>
                <a:path w="4246245" h="127000">
                  <a:moveTo>
                    <a:pt x="1456198" y="101195"/>
                  </a:moveTo>
                  <a:lnTo>
                    <a:pt x="1456198" y="126493"/>
                  </a:lnTo>
                  <a:lnTo>
                    <a:pt x="1421791" y="126493"/>
                  </a:lnTo>
                  <a:lnTo>
                    <a:pt x="1421791" y="101195"/>
                  </a:lnTo>
                </a:path>
                <a:path w="4246245" h="127000">
                  <a:moveTo>
                    <a:pt x="1421791" y="81968"/>
                  </a:moveTo>
                  <a:lnTo>
                    <a:pt x="1421791" y="44525"/>
                  </a:lnTo>
                </a:path>
                <a:path w="4246245" h="127000">
                  <a:moveTo>
                    <a:pt x="1421791" y="25298"/>
                  </a:moveTo>
                  <a:lnTo>
                    <a:pt x="1421791" y="0"/>
                  </a:lnTo>
                  <a:lnTo>
                    <a:pt x="1456198" y="0"/>
                  </a:lnTo>
                </a:path>
                <a:path w="4246245" h="127000">
                  <a:moveTo>
                    <a:pt x="1919671" y="0"/>
                  </a:moveTo>
                  <a:lnTo>
                    <a:pt x="1919671" y="25298"/>
                  </a:lnTo>
                </a:path>
                <a:path w="4246245" h="127000">
                  <a:moveTo>
                    <a:pt x="1919671" y="44525"/>
                  </a:moveTo>
                  <a:lnTo>
                    <a:pt x="1919671" y="81968"/>
                  </a:lnTo>
                </a:path>
                <a:path w="4246245" h="127000">
                  <a:moveTo>
                    <a:pt x="1919671" y="101195"/>
                  </a:moveTo>
                  <a:lnTo>
                    <a:pt x="1919671" y="126493"/>
                  </a:lnTo>
                  <a:lnTo>
                    <a:pt x="1884253" y="126493"/>
                  </a:lnTo>
                  <a:lnTo>
                    <a:pt x="1884253" y="101195"/>
                  </a:lnTo>
                </a:path>
                <a:path w="4246245" h="127000">
                  <a:moveTo>
                    <a:pt x="1884253" y="81968"/>
                  </a:moveTo>
                  <a:lnTo>
                    <a:pt x="1884253" y="44525"/>
                  </a:lnTo>
                </a:path>
                <a:path w="4246245" h="127000">
                  <a:moveTo>
                    <a:pt x="1884253" y="25298"/>
                  </a:moveTo>
                  <a:lnTo>
                    <a:pt x="1884253" y="0"/>
                  </a:lnTo>
                  <a:lnTo>
                    <a:pt x="1919671" y="0"/>
                  </a:lnTo>
                </a:path>
                <a:path w="4246245" h="127000">
                  <a:moveTo>
                    <a:pt x="2386181" y="0"/>
                  </a:moveTo>
                  <a:lnTo>
                    <a:pt x="2386181" y="25298"/>
                  </a:lnTo>
                </a:path>
                <a:path w="4246245" h="127000">
                  <a:moveTo>
                    <a:pt x="2386181" y="44525"/>
                  </a:moveTo>
                  <a:lnTo>
                    <a:pt x="2386181" y="81968"/>
                  </a:lnTo>
                </a:path>
                <a:path w="4246245" h="127000">
                  <a:moveTo>
                    <a:pt x="2386181" y="101195"/>
                  </a:moveTo>
                  <a:lnTo>
                    <a:pt x="2386181" y="126493"/>
                  </a:lnTo>
                  <a:lnTo>
                    <a:pt x="2350763" y="126493"/>
                  </a:lnTo>
                  <a:lnTo>
                    <a:pt x="2350763" y="101195"/>
                  </a:lnTo>
                </a:path>
                <a:path w="4246245" h="127000">
                  <a:moveTo>
                    <a:pt x="2350763" y="81968"/>
                  </a:moveTo>
                  <a:lnTo>
                    <a:pt x="2350763" y="44525"/>
                  </a:lnTo>
                </a:path>
                <a:path w="4246245" h="127000">
                  <a:moveTo>
                    <a:pt x="2350763" y="25298"/>
                  </a:moveTo>
                  <a:lnTo>
                    <a:pt x="2350763" y="0"/>
                  </a:lnTo>
                  <a:lnTo>
                    <a:pt x="2386181" y="0"/>
                  </a:lnTo>
                </a:path>
                <a:path w="4246245" h="127000">
                  <a:moveTo>
                    <a:pt x="2853702" y="0"/>
                  </a:moveTo>
                  <a:lnTo>
                    <a:pt x="2853702" y="25298"/>
                  </a:lnTo>
                </a:path>
                <a:path w="4246245" h="127000">
                  <a:moveTo>
                    <a:pt x="2853702" y="44525"/>
                  </a:moveTo>
                  <a:lnTo>
                    <a:pt x="2853702" y="81968"/>
                  </a:lnTo>
                </a:path>
                <a:path w="4246245" h="127000">
                  <a:moveTo>
                    <a:pt x="2853702" y="101195"/>
                  </a:moveTo>
                  <a:lnTo>
                    <a:pt x="2853702" y="126493"/>
                  </a:lnTo>
                  <a:lnTo>
                    <a:pt x="2818284" y="126493"/>
                  </a:lnTo>
                  <a:lnTo>
                    <a:pt x="2818284" y="101195"/>
                  </a:lnTo>
                </a:path>
                <a:path w="4246245" h="127000">
                  <a:moveTo>
                    <a:pt x="2818284" y="81968"/>
                  </a:moveTo>
                  <a:lnTo>
                    <a:pt x="2818284" y="44525"/>
                  </a:lnTo>
                </a:path>
                <a:path w="4246245" h="127000">
                  <a:moveTo>
                    <a:pt x="2818284" y="25298"/>
                  </a:moveTo>
                  <a:lnTo>
                    <a:pt x="2818284" y="0"/>
                  </a:lnTo>
                  <a:lnTo>
                    <a:pt x="2853702" y="0"/>
                  </a:lnTo>
                </a:path>
                <a:path w="4246245" h="127000">
                  <a:moveTo>
                    <a:pt x="3316164" y="0"/>
                  </a:moveTo>
                  <a:lnTo>
                    <a:pt x="3316164" y="25298"/>
                  </a:lnTo>
                </a:path>
                <a:path w="4246245" h="127000">
                  <a:moveTo>
                    <a:pt x="3316164" y="44525"/>
                  </a:moveTo>
                  <a:lnTo>
                    <a:pt x="3316164" y="81968"/>
                  </a:lnTo>
                </a:path>
                <a:path w="4246245" h="127000">
                  <a:moveTo>
                    <a:pt x="3316164" y="101195"/>
                  </a:moveTo>
                  <a:lnTo>
                    <a:pt x="3316164" y="126493"/>
                  </a:lnTo>
                  <a:lnTo>
                    <a:pt x="3280746" y="126493"/>
                  </a:lnTo>
                  <a:lnTo>
                    <a:pt x="3280746" y="101195"/>
                  </a:lnTo>
                </a:path>
                <a:path w="4246245" h="127000">
                  <a:moveTo>
                    <a:pt x="3280746" y="81968"/>
                  </a:moveTo>
                  <a:lnTo>
                    <a:pt x="3280746" y="44525"/>
                  </a:lnTo>
                </a:path>
                <a:path w="4246245" h="127000">
                  <a:moveTo>
                    <a:pt x="3280746" y="25298"/>
                  </a:moveTo>
                  <a:lnTo>
                    <a:pt x="3280746" y="0"/>
                  </a:lnTo>
                  <a:lnTo>
                    <a:pt x="3316164" y="0"/>
                  </a:lnTo>
                </a:path>
                <a:path w="4246245" h="127000">
                  <a:moveTo>
                    <a:pt x="3778626" y="0"/>
                  </a:moveTo>
                  <a:lnTo>
                    <a:pt x="3778626" y="25298"/>
                  </a:lnTo>
                </a:path>
                <a:path w="4246245" h="127000">
                  <a:moveTo>
                    <a:pt x="3778626" y="44525"/>
                  </a:moveTo>
                  <a:lnTo>
                    <a:pt x="3778626" y="81968"/>
                  </a:lnTo>
                </a:path>
                <a:path w="4246245" h="127000">
                  <a:moveTo>
                    <a:pt x="3778626" y="101195"/>
                  </a:moveTo>
                  <a:lnTo>
                    <a:pt x="3778626" y="126493"/>
                  </a:lnTo>
                  <a:lnTo>
                    <a:pt x="3744220" y="126493"/>
                  </a:lnTo>
                  <a:lnTo>
                    <a:pt x="3744220" y="101195"/>
                  </a:lnTo>
                </a:path>
                <a:path w="4246245" h="127000">
                  <a:moveTo>
                    <a:pt x="3744220" y="81968"/>
                  </a:moveTo>
                  <a:lnTo>
                    <a:pt x="3744220" y="44525"/>
                  </a:lnTo>
                </a:path>
                <a:path w="4246245" h="127000">
                  <a:moveTo>
                    <a:pt x="3744220" y="25298"/>
                  </a:moveTo>
                  <a:lnTo>
                    <a:pt x="3744220" y="0"/>
                  </a:lnTo>
                  <a:lnTo>
                    <a:pt x="3778626" y="0"/>
                  </a:lnTo>
                </a:path>
                <a:path w="4246245" h="127000">
                  <a:moveTo>
                    <a:pt x="4246147" y="0"/>
                  </a:moveTo>
                  <a:lnTo>
                    <a:pt x="4246147" y="25298"/>
                  </a:lnTo>
                </a:path>
                <a:path w="4246245" h="127000">
                  <a:moveTo>
                    <a:pt x="4246147" y="44525"/>
                  </a:moveTo>
                  <a:lnTo>
                    <a:pt x="4246147" y="81968"/>
                  </a:lnTo>
                </a:path>
                <a:path w="4246245" h="127000">
                  <a:moveTo>
                    <a:pt x="4246147" y="101195"/>
                  </a:moveTo>
                  <a:lnTo>
                    <a:pt x="4246147" y="126493"/>
                  </a:lnTo>
                  <a:lnTo>
                    <a:pt x="4210729" y="126493"/>
                  </a:lnTo>
                  <a:lnTo>
                    <a:pt x="4210729" y="101195"/>
                  </a:lnTo>
                </a:path>
                <a:path w="4246245" h="127000">
                  <a:moveTo>
                    <a:pt x="4210729" y="81968"/>
                  </a:moveTo>
                  <a:lnTo>
                    <a:pt x="4210729" y="44525"/>
                  </a:lnTo>
                </a:path>
                <a:path w="4246245" h="127000">
                  <a:moveTo>
                    <a:pt x="4210729" y="25298"/>
                  </a:moveTo>
                  <a:lnTo>
                    <a:pt x="4210729" y="0"/>
                  </a:lnTo>
                  <a:lnTo>
                    <a:pt x="42461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861845" y="9797375"/>
              <a:ext cx="6716395" cy="294640"/>
            </a:xfrm>
            <a:custGeom>
              <a:avLst/>
              <a:gdLst/>
              <a:ahLst/>
              <a:cxnLst/>
              <a:rect l="l" t="t" r="r" b="b"/>
              <a:pathLst>
                <a:path w="6716395" h="294640">
                  <a:moveTo>
                    <a:pt x="390613" y="294477"/>
                  </a:moveTo>
                  <a:lnTo>
                    <a:pt x="390613" y="294477"/>
                  </a:lnTo>
                </a:path>
                <a:path w="6716395" h="294640">
                  <a:moveTo>
                    <a:pt x="390613" y="261083"/>
                  </a:moveTo>
                  <a:lnTo>
                    <a:pt x="390613" y="164948"/>
                  </a:lnTo>
                </a:path>
                <a:path w="6716395" h="294640">
                  <a:moveTo>
                    <a:pt x="390613" y="129529"/>
                  </a:moveTo>
                  <a:lnTo>
                    <a:pt x="390613" y="129529"/>
                  </a:lnTo>
                </a:path>
                <a:path w="6716395" h="294640">
                  <a:moveTo>
                    <a:pt x="390613" y="96135"/>
                  </a:moveTo>
                  <a:lnTo>
                    <a:pt x="390613" y="0"/>
                  </a:lnTo>
                </a:path>
                <a:path w="6716395" h="294640">
                  <a:moveTo>
                    <a:pt x="0" y="207450"/>
                  </a:moveTo>
                  <a:lnTo>
                    <a:pt x="110302" y="207450"/>
                  </a:lnTo>
                </a:path>
                <a:path w="6716395" h="294640">
                  <a:moveTo>
                    <a:pt x="145720" y="207450"/>
                  </a:moveTo>
                  <a:lnTo>
                    <a:pt x="145720" y="207450"/>
                  </a:lnTo>
                </a:path>
                <a:path w="6716395" h="294640">
                  <a:moveTo>
                    <a:pt x="179115" y="207450"/>
                  </a:moveTo>
                  <a:lnTo>
                    <a:pt x="275250" y="207450"/>
                  </a:lnTo>
                </a:path>
                <a:path w="6716395" h="294640">
                  <a:moveTo>
                    <a:pt x="310669" y="207450"/>
                  </a:moveTo>
                  <a:lnTo>
                    <a:pt x="310669" y="207450"/>
                  </a:lnTo>
                </a:path>
                <a:path w="6716395" h="294640">
                  <a:moveTo>
                    <a:pt x="344063" y="207450"/>
                  </a:moveTo>
                  <a:lnTo>
                    <a:pt x="440198" y="207450"/>
                  </a:lnTo>
                </a:path>
                <a:path w="6716395" h="294640">
                  <a:moveTo>
                    <a:pt x="475617" y="207450"/>
                  </a:moveTo>
                  <a:lnTo>
                    <a:pt x="475617" y="207450"/>
                  </a:lnTo>
                </a:path>
                <a:path w="6716395" h="294640">
                  <a:moveTo>
                    <a:pt x="509011" y="207450"/>
                  </a:moveTo>
                  <a:lnTo>
                    <a:pt x="604134" y="207450"/>
                  </a:lnTo>
                </a:path>
                <a:path w="6716395" h="294640">
                  <a:moveTo>
                    <a:pt x="640565" y="207450"/>
                  </a:moveTo>
                  <a:lnTo>
                    <a:pt x="640565" y="207450"/>
                  </a:lnTo>
                </a:path>
                <a:path w="6716395" h="294640">
                  <a:moveTo>
                    <a:pt x="673959" y="207450"/>
                  </a:moveTo>
                  <a:lnTo>
                    <a:pt x="769083" y="207450"/>
                  </a:lnTo>
                </a:path>
                <a:path w="6716395" h="294640">
                  <a:moveTo>
                    <a:pt x="805513" y="207450"/>
                  </a:moveTo>
                  <a:lnTo>
                    <a:pt x="805513" y="207450"/>
                  </a:lnTo>
                </a:path>
                <a:path w="6716395" h="294640">
                  <a:moveTo>
                    <a:pt x="838907" y="207450"/>
                  </a:moveTo>
                  <a:lnTo>
                    <a:pt x="934031" y="207450"/>
                  </a:lnTo>
                </a:path>
                <a:path w="6716395" h="294640">
                  <a:moveTo>
                    <a:pt x="969449" y="207450"/>
                  </a:moveTo>
                  <a:lnTo>
                    <a:pt x="969449" y="207450"/>
                  </a:lnTo>
                </a:path>
                <a:path w="6716395" h="294640">
                  <a:moveTo>
                    <a:pt x="1003855" y="207450"/>
                  </a:moveTo>
                  <a:lnTo>
                    <a:pt x="1098979" y="207450"/>
                  </a:lnTo>
                </a:path>
                <a:path w="6716395" h="294640">
                  <a:moveTo>
                    <a:pt x="1134397" y="207450"/>
                  </a:moveTo>
                  <a:lnTo>
                    <a:pt x="1134397" y="207450"/>
                  </a:lnTo>
                </a:path>
                <a:path w="6716395" h="294640">
                  <a:moveTo>
                    <a:pt x="1167791" y="207450"/>
                  </a:moveTo>
                  <a:lnTo>
                    <a:pt x="1263927" y="207450"/>
                  </a:lnTo>
                </a:path>
                <a:path w="6716395" h="294640">
                  <a:moveTo>
                    <a:pt x="1299345" y="207450"/>
                  </a:moveTo>
                  <a:lnTo>
                    <a:pt x="1299345" y="207450"/>
                  </a:lnTo>
                </a:path>
                <a:path w="6716395" h="294640">
                  <a:moveTo>
                    <a:pt x="1332739" y="207450"/>
                  </a:moveTo>
                  <a:lnTo>
                    <a:pt x="1428875" y="207450"/>
                  </a:lnTo>
                </a:path>
                <a:path w="6716395" h="294640">
                  <a:moveTo>
                    <a:pt x="1464293" y="207450"/>
                  </a:moveTo>
                  <a:lnTo>
                    <a:pt x="1464293" y="207450"/>
                  </a:lnTo>
                </a:path>
                <a:path w="6716395" h="294640">
                  <a:moveTo>
                    <a:pt x="1497688" y="207450"/>
                  </a:moveTo>
                  <a:lnTo>
                    <a:pt x="1592811" y="207450"/>
                  </a:lnTo>
                </a:path>
                <a:path w="6716395" h="294640">
                  <a:moveTo>
                    <a:pt x="1629241" y="207450"/>
                  </a:moveTo>
                  <a:lnTo>
                    <a:pt x="1629241" y="207450"/>
                  </a:lnTo>
                </a:path>
                <a:path w="6716395" h="294640">
                  <a:moveTo>
                    <a:pt x="1662636" y="207450"/>
                  </a:moveTo>
                  <a:lnTo>
                    <a:pt x="1757759" y="207450"/>
                  </a:lnTo>
                </a:path>
                <a:path w="6716395" h="294640">
                  <a:moveTo>
                    <a:pt x="1794189" y="207450"/>
                  </a:moveTo>
                  <a:lnTo>
                    <a:pt x="1794189" y="207450"/>
                  </a:lnTo>
                </a:path>
                <a:path w="6716395" h="294640">
                  <a:moveTo>
                    <a:pt x="1827584" y="207450"/>
                  </a:moveTo>
                  <a:lnTo>
                    <a:pt x="1922707" y="207450"/>
                  </a:lnTo>
                </a:path>
                <a:path w="6716395" h="294640">
                  <a:moveTo>
                    <a:pt x="1958125" y="207450"/>
                  </a:moveTo>
                  <a:lnTo>
                    <a:pt x="1958125" y="207450"/>
                  </a:lnTo>
                </a:path>
                <a:path w="6716395" h="294640">
                  <a:moveTo>
                    <a:pt x="1992532" y="207450"/>
                  </a:moveTo>
                  <a:lnTo>
                    <a:pt x="2087655" y="207450"/>
                  </a:lnTo>
                </a:path>
                <a:path w="6716395" h="294640">
                  <a:moveTo>
                    <a:pt x="2123073" y="207450"/>
                  </a:moveTo>
                  <a:lnTo>
                    <a:pt x="2123073" y="207450"/>
                  </a:lnTo>
                </a:path>
                <a:path w="6716395" h="294640">
                  <a:moveTo>
                    <a:pt x="2156468" y="207450"/>
                  </a:moveTo>
                  <a:lnTo>
                    <a:pt x="2252603" y="207450"/>
                  </a:lnTo>
                </a:path>
                <a:path w="6716395" h="294640">
                  <a:moveTo>
                    <a:pt x="2288022" y="207450"/>
                  </a:moveTo>
                  <a:lnTo>
                    <a:pt x="2288022" y="207450"/>
                  </a:lnTo>
                </a:path>
                <a:path w="6716395" h="294640">
                  <a:moveTo>
                    <a:pt x="2321416" y="207450"/>
                  </a:moveTo>
                  <a:lnTo>
                    <a:pt x="2417551" y="207450"/>
                  </a:lnTo>
                </a:path>
                <a:path w="6716395" h="294640">
                  <a:moveTo>
                    <a:pt x="2452970" y="207450"/>
                  </a:moveTo>
                  <a:lnTo>
                    <a:pt x="2452970" y="207450"/>
                  </a:lnTo>
                </a:path>
                <a:path w="6716395" h="294640">
                  <a:moveTo>
                    <a:pt x="2486364" y="207450"/>
                  </a:moveTo>
                  <a:lnTo>
                    <a:pt x="2581487" y="207450"/>
                  </a:lnTo>
                </a:path>
                <a:path w="6716395" h="294640">
                  <a:moveTo>
                    <a:pt x="2617918" y="207450"/>
                  </a:moveTo>
                  <a:lnTo>
                    <a:pt x="2617918" y="207450"/>
                  </a:lnTo>
                </a:path>
                <a:path w="6716395" h="294640">
                  <a:moveTo>
                    <a:pt x="2651312" y="207450"/>
                  </a:moveTo>
                  <a:lnTo>
                    <a:pt x="2746436" y="207450"/>
                  </a:lnTo>
                </a:path>
                <a:path w="6716395" h="294640">
                  <a:moveTo>
                    <a:pt x="2782866" y="207450"/>
                  </a:moveTo>
                  <a:lnTo>
                    <a:pt x="2782866" y="207450"/>
                  </a:lnTo>
                </a:path>
                <a:path w="6716395" h="294640">
                  <a:moveTo>
                    <a:pt x="2816260" y="207450"/>
                  </a:moveTo>
                  <a:lnTo>
                    <a:pt x="2911384" y="207450"/>
                  </a:lnTo>
                </a:path>
                <a:path w="6716395" h="294640">
                  <a:moveTo>
                    <a:pt x="2946802" y="207450"/>
                  </a:moveTo>
                  <a:lnTo>
                    <a:pt x="2946802" y="207450"/>
                  </a:lnTo>
                </a:path>
                <a:path w="6716395" h="294640">
                  <a:moveTo>
                    <a:pt x="2981208" y="207450"/>
                  </a:moveTo>
                  <a:lnTo>
                    <a:pt x="3076332" y="207450"/>
                  </a:lnTo>
                </a:path>
                <a:path w="6716395" h="294640">
                  <a:moveTo>
                    <a:pt x="3111750" y="207450"/>
                  </a:moveTo>
                  <a:lnTo>
                    <a:pt x="3111750" y="207450"/>
                  </a:lnTo>
                </a:path>
                <a:path w="6716395" h="294640">
                  <a:moveTo>
                    <a:pt x="3146156" y="207450"/>
                  </a:moveTo>
                  <a:lnTo>
                    <a:pt x="3241280" y="207450"/>
                  </a:lnTo>
                </a:path>
                <a:path w="6716395" h="294640">
                  <a:moveTo>
                    <a:pt x="3276698" y="207450"/>
                  </a:moveTo>
                  <a:lnTo>
                    <a:pt x="3276698" y="207450"/>
                  </a:lnTo>
                </a:path>
                <a:path w="6716395" h="294640">
                  <a:moveTo>
                    <a:pt x="3310092" y="207450"/>
                  </a:moveTo>
                  <a:lnTo>
                    <a:pt x="3406228" y="207450"/>
                  </a:lnTo>
                </a:path>
                <a:path w="6716395" h="294640">
                  <a:moveTo>
                    <a:pt x="3441646" y="207450"/>
                  </a:moveTo>
                  <a:lnTo>
                    <a:pt x="3441646" y="207450"/>
                  </a:lnTo>
                </a:path>
                <a:path w="6716395" h="294640">
                  <a:moveTo>
                    <a:pt x="3475041" y="207450"/>
                  </a:moveTo>
                  <a:lnTo>
                    <a:pt x="3570164" y="207450"/>
                  </a:lnTo>
                </a:path>
                <a:path w="6716395" h="294640">
                  <a:moveTo>
                    <a:pt x="3606594" y="207450"/>
                  </a:moveTo>
                  <a:lnTo>
                    <a:pt x="3606594" y="207450"/>
                  </a:lnTo>
                </a:path>
                <a:path w="6716395" h="294640">
                  <a:moveTo>
                    <a:pt x="3639989" y="207450"/>
                  </a:moveTo>
                  <a:lnTo>
                    <a:pt x="3735112" y="207450"/>
                  </a:lnTo>
                </a:path>
                <a:path w="6716395" h="294640">
                  <a:moveTo>
                    <a:pt x="3771542" y="207450"/>
                  </a:moveTo>
                  <a:lnTo>
                    <a:pt x="3771542" y="207450"/>
                  </a:lnTo>
                </a:path>
                <a:path w="6716395" h="294640">
                  <a:moveTo>
                    <a:pt x="3804937" y="207450"/>
                  </a:moveTo>
                  <a:lnTo>
                    <a:pt x="3900060" y="207450"/>
                  </a:lnTo>
                </a:path>
                <a:path w="6716395" h="294640">
                  <a:moveTo>
                    <a:pt x="3935478" y="207450"/>
                  </a:moveTo>
                  <a:lnTo>
                    <a:pt x="3935478" y="207450"/>
                  </a:lnTo>
                </a:path>
                <a:path w="6716395" h="294640">
                  <a:moveTo>
                    <a:pt x="3969885" y="207450"/>
                  </a:moveTo>
                  <a:lnTo>
                    <a:pt x="4065008" y="207450"/>
                  </a:lnTo>
                </a:path>
                <a:path w="6716395" h="294640">
                  <a:moveTo>
                    <a:pt x="4100426" y="207450"/>
                  </a:moveTo>
                  <a:lnTo>
                    <a:pt x="4100426" y="207450"/>
                  </a:lnTo>
                </a:path>
                <a:path w="6716395" h="294640">
                  <a:moveTo>
                    <a:pt x="4134833" y="207450"/>
                  </a:moveTo>
                  <a:lnTo>
                    <a:pt x="4229956" y="207450"/>
                  </a:lnTo>
                </a:path>
                <a:path w="6716395" h="294640">
                  <a:moveTo>
                    <a:pt x="4265375" y="207450"/>
                  </a:moveTo>
                  <a:lnTo>
                    <a:pt x="4265375" y="207450"/>
                  </a:lnTo>
                </a:path>
                <a:path w="6716395" h="294640">
                  <a:moveTo>
                    <a:pt x="4298769" y="207450"/>
                  </a:moveTo>
                  <a:lnTo>
                    <a:pt x="4394904" y="207450"/>
                  </a:lnTo>
                </a:path>
                <a:path w="6716395" h="294640">
                  <a:moveTo>
                    <a:pt x="4430323" y="207450"/>
                  </a:moveTo>
                  <a:lnTo>
                    <a:pt x="4430323" y="207450"/>
                  </a:lnTo>
                </a:path>
                <a:path w="6716395" h="294640">
                  <a:moveTo>
                    <a:pt x="4463717" y="207450"/>
                  </a:moveTo>
                  <a:lnTo>
                    <a:pt x="4558840" y="207450"/>
                  </a:lnTo>
                </a:path>
                <a:path w="6716395" h="294640">
                  <a:moveTo>
                    <a:pt x="4595271" y="207450"/>
                  </a:moveTo>
                  <a:lnTo>
                    <a:pt x="4595271" y="207450"/>
                  </a:lnTo>
                </a:path>
                <a:path w="6716395" h="294640">
                  <a:moveTo>
                    <a:pt x="4628665" y="207450"/>
                  </a:moveTo>
                  <a:lnTo>
                    <a:pt x="4723788" y="207450"/>
                  </a:lnTo>
                </a:path>
                <a:path w="6716395" h="294640">
                  <a:moveTo>
                    <a:pt x="4760219" y="207450"/>
                  </a:moveTo>
                  <a:lnTo>
                    <a:pt x="4760219" y="207450"/>
                  </a:lnTo>
                </a:path>
                <a:path w="6716395" h="294640">
                  <a:moveTo>
                    <a:pt x="4793613" y="207450"/>
                  </a:moveTo>
                  <a:lnTo>
                    <a:pt x="4888737" y="207450"/>
                  </a:lnTo>
                </a:path>
                <a:path w="6716395" h="294640">
                  <a:moveTo>
                    <a:pt x="4924155" y="207450"/>
                  </a:moveTo>
                  <a:lnTo>
                    <a:pt x="4924155" y="207450"/>
                  </a:lnTo>
                </a:path>
                <a:path w="6716395" h="294640">
                  <a:moveTo>
                    <a:pt x="4958561" y="207450"/>
                  </a:moveTo>
                  <a:lnTo>
                    <a:pt x="5053685" y="207450"/>
                  </a:lnTo>
                </a:path>
                <a:path w="6716395" h="294640">
                  <a:moveTo>
                    <a:pt x="5089103" y="207450"/>
                  </a:moveTo>
                  <a:lnTo>
                    <a:pt x="5089103" y="207450"/>
                  </a:lnTo>
                </a:path>
                <a:path w="6716395" h="294640">
                  <a:moveTo>
                    <a:pt x="5123509" y="207450"/>
                  </a:moveTo>
                  <a:lnTo>
                    <a:pt x="5218633" y="207450"/>
                  </a:lnTo>
                </a:path>
                <a:path w="6716395" h="294640">
                  <a:moveTo>
                    <a:pt x="5254051" y="207450"/>
                  </a:moveTo>
                  <a:lnTo>
                    <a:pt x="5254051" y="207450"/>
                  </a:lnTo>
                </a:path>
                <a:path w="6716395" h="294640">
                  <a:moveTo>
                    <a:pt x="5287445" y="207450"/>
                  </a:moveTo>
                  <a:lnTo>
                    <a:pt x="5383581" y="207450"/>
                  </a:lnTo>
                </a:path>
                <a:path w="6716395" h="294640">
                  <a:moveTo>
                    <a:pt x="5418999" y="207450"/>
                  </a:moveTo>
                  <a:lnTo>
                    <a:pt x="5418999" y="207450"/>
                  </a:lnTo>
                </a:path>
                <a:path w="6716395" h="294640">
                  <a:moveTo>
                    <a:pt x="5452393" y="207450"/>
                  </a:moveTo>
                  <a:lnTo>
                    <a:pt x="5547517" y="207450"/>
                  </a:lnTo>
                </a:path>
                <a:path w="6716395" h="294640">
                  <a:moveTo>
                    <a:pt x="5583947" y="207450"/>
                  </a:moveTo>
                  <a:lnTo>
                    <a:pt x="5583947" y="207450"/>
                  </a:lnTo>
                </a:path>
                <a:path w="6716395" h="294640">
                  <a:moveTo>
                    <a:pt x="5617342" y="207450"/>
                  </a:moveTo>
                  <a:lnTo>
                    <a:pt x="5712465" y="207450"/>
                  </a:lnTo>
                </a:path>
                <a:path w="6716395" h="294640">
                  <a:moveTo>
                    <a:pt x="5748895" y="207450"/>
                  </a:moveTo>
                  <a:lnTo>
                    <a:pt x="5748895" y="207450"/>
                  </a:lnTo>
                </a:path>
                <a:path w="6716395" h="294640">
                  <a:moveTo>
                    <a:pt x="5782290" y="207450"/>
                  </a:moveTo>
                  <a:lnTo>
                    <a:pt x="5877413" y="207450"/>
                  </a:lnTo>
                </a:path>
                <a:path w="6716395" h="294640">
                  <a:moveTo>
                    <a:pt x="5912831" y="207450"/>
                  </a:moveTo>
                  <a:lnTo>
                    <a:pt x="5912831" y="207450"/>
                  </a:lnTo>
                </a:path>
                <a:path w="6716395" h="294640">
                  <a:moveTo>
                    <a:pt x="5947238" y="207450"/>
                  </a:moveTo>
                  <a:lnTo>
                    <a:pt x="6042361" y="207450"/>
                  </a:lnTo>
                </a:path>
                <a:path w="6716395" h="294640">
                  <a:moveTo>
                    <a:pt x="6077779" y="207450"/>
                  </a:moveTo>
                  <a:lnTo>
                    <a:pt x="6077779" y="207450"/>
                  </a:lnTo>
                </a:path>
                <a:path w="6716395" h="294640">
                  <a:moveTo>
                    <a:pt x="6112186" y="207450"/>
                  </a:moveTo>
                  <a:lnTo>
                    <a:pt x="6207309" y="207450"/>
                  </a:lnTo>
                </a:path>
                <a:path w="6716395" h="294640">
                  <a:moveTo>
                    <a:pt x="6242728" y="207450"/>
                  </a:moveTo>
                  <a:lnTo>
                    <a:pt x="6242728" y="207450"/>
                  </a:lnTo>
                </a:path>
                <a:path w="6716395" h="294640">
                  <a:moveTo>
                    <a:pt x="6276122" y="207450"/>
                  </a:moveTo>
                  <a:lnTo>
                    <a:pt x="6372257" y="207450"/>
                  </a:lnTo>
                </a:path>
                <a:path w="6716395" h="294640">
                  <a:moveTo>
                    <a:pt x="6407676" y="207450"/>
                  </a:moveTo>
                  <a:lnTo>
                    <a:pt x="6407676" y="207450"/>
                  </a:lnTo>
                </a:path>
                <a:path w="6716395" h="294640">
                  <a:moveTo>
                    <a:pt x="6441070" y="207450"/>
                  </a:moveTo>
                  <a:lnTo>
                    <a:pt x="6536193" y="207450"/>
                  </a:lnTo>
                </a:path>
                <a:path w="6716395" h="294640">
                  <a:moveTo>
                    <a:pt x="6572624" y="207450"/>
                  </a:moveTo>
                  <a:lnTo>
                    <a:pt x="6572624" y="207450"/>
                  </a:lnTo>
                </a:path>
                <a:path w="6716395" h="294640">
                  <a:moveTo>
                    <a:pt x="6606018" y="207450"/>
                  </a:moveTo>
                  <a:lnTo>
                    <a:pt x="6716321" y="207450"/>
                  </a:lnTo>
                </a:path>
                <a:path w="6716395" h="294640">
                  <a:moveTo>
                    <a:pt x="712413" y="294477"/>
                  </a:moveTo>
                  <a:lnTo>
                    <a:pt x="712413" y="294477"/>
                  </a:lnTo>
                </a:path>
                <a:path w="6716395" h="294640">
                  <a:moveTo>
                    <a:pt x="712413" y="261083"/>
                  </a:moveTo>
                  <a:lnTo>
                    <a:pt x="712413" y="164948"/>
                  </a:lnTo>
                </a:path>
                <a:path w="6716395" h="294640">
                  <a:moveTo>
                    <a:pt x="712413" y="129529"/>
                  </a:moveTo>
                  <a:lnTo>
                    <a:pt x="712413" y="129529"/>
                  </a:lnTo>
                </a:path>
                <a:path w="6716395" h="294640">
                  <a:moveTo>
                    <a:pt x="712413" y="96135"/>
                  </a:moveTo>
                  <a:lnTo>
                    <a:pt x="712413" y="0"/>
                  </a:lnTo>
                </a:path>
                <a:path w="6716395" h="294640">
                  <a:moveTo>
                    <a:pt x="911768" y="294477"/>
                  </a:moveTo>
                  <a:lnTo>
                    <a:pt x="911768" y="294477"/>
                  </a:lnTo>
                </a:path>
                <a:path w="6716395" h="294640">
                  <a:moveTo>
                    <a:pt x="911768" y="261083"/>
                  </a:moveTo>
                  <a:lnTo>
                    <a:pt x="911768" y="164948"/>
                  </a:lnTo>
                </a:path>
                <a:path w="6716395" h="294640">
                  <a:moveTo>
                    <a:pt x="911768" y="129529"/>
                  </a:moveTo>
                  <a:lnTo>
                    <a:pt x="911768" y="129529"/>
                  </a:lnTo>
                </a:path>
                <a:path w="6716395" h="294640">
                  <a:moveTo>
                    <a:pt x="911768" y="96135"/>
                  </a:moveTo>
                  <a:lnTo>
                    <a:pt x="911768" y="0"/>
                  </a:lnTo>
                </a:path>
                <a:path w="6716395" h="294640">
                  <a:moveTo>
                    <a:pt x="1362086" y="294477"/>
                  </a:moveTo>
                  <a:lnTo>
                    <a:pt x="1362086" y="294477"/>
                  </a:lnTo>
                </a:path>
                <a:path w="6716395" h="294640">
                  <a:moveTo>
                    <a:pt x="1362086" y="261083"/>
                  </a:moveTo>
                  <a:lnTo>
                    <a:pt x="1362086" y="164948"/>
                  </a:lnTo>
                </a:path>
                <a:path w="6716395" h="294640">
                  <a:moveTo>
                    <a:pt x="1362086" y="129529"/>
                  </a:moveTo>
                  <a:lnTo>
                    <a:pt x="1362086" y="129529"/>
                  </a:lnTo>
                </a:path>
                <a:path w="6716395" h="294640">
                  <a:moveTo>
                    <a:pt x="1362086" y="96135"/>
                  </a:moveTo>
                  <a:lnTo>
                    <a:pt x="1362086" y="0"/>
                  </a:lnTo>
                </a:path>
                <a:path w="6716395" h="294640">
                  <a:moveTo>
                    <a:pt x="1824548" y="294477"/>
                  </a:moveTo>
                  <a:lnTo>
                    <a:pt x="1824548" y="294477"/>
                  </a:lnTo>
                </a:path>
                <a:path w="6716395" h="294640">
                  <a:moveTo>
                    <a:pt x="1824548" y="261083"/>
                  </a:moveTo>
                  <a:lnTo>
                    <a:pt x="1824548" y="164948"/>
                  </a:lnTo>
                </a:path>
                <a:path w="6716395" h="294640">
                  <a:moveTo>
                    <a:pt x="1824548" y="129529"/>
                  </a:moveTo>
                  <a:lnTo>
                    <a:pt x="1824548" y="129529"/>
                  </a:lnTo>
                </a:path>
                <a:path w="6716395" h="294640">
                  <a:moveTo>
                    <a:pt x="1824548" y="96135"/>
                  </a:moveTo>
                  <a:lnTo>
                    <a:pt x="1824548" y="0"/>
                  </a:lnTo>
                </a:path>
                <a:path w="6716395" h="294640">
                  <a:moveTo>
                    <a:pt x="2750483" y="294477"/>
                  </a:moveTo>
                  <a:lnTo>
                    <a:pt x="2750483" y="294477"/>
                  </a:lnTo>
                </a:path>
                <a:path w="6716395" h="294640">
                  <a:moveTo>
                    <a:pt x="2750483" y="261083"/>
                  </a:moveTo>
                  <a:lnTo>
                    <a:pt x="2750483" y="164948"/>
                  </a:lnTo>
                </a:path>
                <a:path w="6716395" h="294640">
                  <a:moveTo>
                    <a:pt x="2750483" y="129529"/>
                  </a:moveTo>
                  <a:lnTo>
                    <a:pt x="2750483" y="129529"/>
                  </a:lnTo>
                </a:path>
                <a:path w="6716395" h="294640">
                  <a:moveTo>
                    <a:pt x="2750483" y="96135"/>
                  </a:moveTo>
                  <a:lnTo>
                    <a:pt x="2750483" y="0"/>
                  </a:lnTo>
                </a:path>
                <a:path w="6716395" h="294640">
                  <a:moveTo>
                    <a:pt x="3218005" y="294477"/>
                  </a:moveTo>
                  <a:lnTo>
                    <a:pt x="3218005" y="294477"/>
                  </a:lnTo>
                </a:path>
                <a:path w="6716395" h="294640">
                  <a:moveTo>
                    <a:pt x="3218005" y="261083"/>
                  </a:moveTo>
                  <a:lnTo>
                    <a:pt x="3218005" y="164948"/>
                  </a:lnTo>
                </a:path>
                <a:path w="6716395" h="294640">
                  <a:moveTo>
                    <a:pt x="3218005" y="129529"/>
                  </a:moveTo>
                  <a:lnTo>
                    <a:pt x="3218005" y="129529"/>
                  </a:lnTo>
                </a:path>
                <a:path w="6716395" h="294640">
                  <a:moveTo>
                    <a:pt x="3218005" y="96135"/>
                  </a:moveTo>
                  <a:lnTo>
                    <a:pt x="3218005" y="0"/>
                  </a:lnTo>
                </a:path>
                <a:path w="6716395" h="294640">
                  <a:moveTo>
                    <a:pt x="3684514" y="294477"/>
                  </a:moveTo>
                  <a:lnTo>
                    <a:pt x="3684514" y="294477"/>
                  </a:lnTo>
                </a:path>
                <a:path w="6716395" h="294640">
                  <a:moveTo>
                    <a:pt x="3684514" y="261083"/>
                  </a:moveTo>
                  <a:lnTo>
                    <a:pt x="3684514" y="164948"/>
                  </a:lnTo>
                </a:path>
                <a:path w="6716395" h="294640">
                  <a:moveTo>
                    <a:pt x="3684514" y="129529"/>
                  </a:moveTo>
                  <a:lnTo>
                    <a:pt x="3684514" y="129529"/>
                  </a:lnTo>
                </a:path>
                <a:path w="6716395" h="294640">
                  <a:moveTo>
                    <a:pt x="3684514" y="96135"/>
                  </a:moveTo>
                  <a:lnTo>
                    <a:pt x="3684514" y="0"/>
                  </a:lnTo>
                </a:path>
                <a:path w="6716395" h="294640">
                  <a:moveTo>
                    <a:pt x="4610450" y="294477"/>
                  </a:moveTo>
                  <a:lnTo>
                    <a:pt x="4610450" y="294477"/>
                  </a:lnTo>
                </a:path>
                <a:path w="6716395" h="294640">
                  <a:moveTo>
                    <a:pt x="4610450" y="261083"/>
                  </a:moveTo>
                  <a:lnTo>
                    <a:pt x="4610450" y="164948"/>
                  </a:lnTo>
                </a:path>
                <a:path w="6716395" h="294640">
                  <a:moveTo>
                    <a:pt x="4610450" y="129529"/>
                  </a:moveTo>
                  <a:lnTo>
                    <a:pt x="4610450" y="129529"/>
                  </a:lnTo>
                </a:path>
                <a:path w="6716395" h="294640">
                  <a:moveTo>
                    <a:pt x="4610450" y="96135"/>
                  </a:moveTo>
                  <a:lnTo>
                    <a:pt x="4610450" y="0"/>
                  </a:lnTo>
                </a:path>
                <a:path w="6716395" h="294640">
                  <a:moveTo>
                    <a:pt x="5077971" y="294477"/>
                  </a:moveTo>
                  <a:lnTo>
                    <a:pt x="5077971" y="294477"/>
                  </a:lnTo>
                </a:path>
                <a:path w="6716395" h="294640">
                  <a:moveTo>
                    <a:pt x="5077971" y="261083"/>
                  </a:moveTo>
                  <a:lnTo>
                    <a:pt x="5077971" y="164948"/>
                  </a:lnTo>
                </a:path>
                <a:path w="6716395" h="294640">
                  <a:moveTo>
                    <a:pt x="5077971" y="129529"/>
                  </a:moveTo>
                  <a:lnTo>
                    <a:pt x="5077971" y="129529"/>
                  </a:lnTo>
                </a:path>
                <a:path w="6716395" h="294640">
                  <a:moveTo>
                    <a:pt x="5077971" y="96135"/>
                  </a:moveTo>
                  <a:lnTo>
                    <a:pt x="5077971" y="0"/>
                  </a:lnTo>
                </a:path>
                <a:path w="6716395" h="294640">
                  <a:moveTo>
                    <a:pt x="5500967" y="294477"/>
                  </a:moveTo>
                  <a:lnTo>
                    <a:pt x="5500967" y="294477"/>
                  </a:lnTo>
                </a:path>
                <a:path w="6716395" h="294640">
                  <a:moveTo>
                    <a:pt x="5500967" y="261083"/>
                  </a:moveTo>
                  <a:lnTo>
                    <a:pt x="5500967" y="164948"/>
                  </a:lnTo>
                </a:path>
                <a:path w="6716395" h="294640">
                  <a:moveTo>
                    <a:pt x="5500967" y="129529"/>
                  </a:moveTo>
                  <a:lnTo>
                    <a:pt x="5500967" y="129529"/>
                  </a:lnTo>
                </a:path>
                <a:path w="6716395" h="294640">
                  <a:moveTo>
                    <a:pt x="5500967" y="96135"/>
                  </a:moveTo>
                  <a:lnTo>
                    <a:pt x="5500967" y="0"/>
                  </a:lnTo>
                </a:path>
                <a:path w="6716395" h="294640">
                  <a:moveTo>
                    <a:pt x="5975572" y="294477"/>
                  </a:moveTo>
                  <a:lnTo>
                    <a:pt x="5975572" y="294477"/>
                  </a:lnTo>
                </a:path>
                <a:path w="6716395" h="294640">
                  <a:moveTo>
                    <a:pt x="5975572" y="261083"/>
                  </a:moveTo>
                  <a:lnTo>
                    <a:pt x="5975572" y="164948"/>
                  </a:lnTo>
                </a:path>
                <a:path w="6716395" h="294640">
                  <a:moveTo>
                    <a:pt x="5975572" y="129529"/>
                  </a:moveTo>
                  <a:lnTo>
                    <a:pt x="5975572" y="129529"/>
                  </a:lnTo>
                </a:path>
                <a:path w="6716395" h="294640">
                  <a:moveTo>
                    <a:pt x="5975572" y="96135"/>
                  </a:moveTo>
                  <a:lnTo>
                    <a:pt x="5975572" y="0"/>
                  </a:lnTo>
                </a:path>
                <a:path w="6716395" h="294640">
                  <a:moveTo>
                    <a:pt x="6423867" y="294477"/>
                  </a:moveTo>
                  <a:lnTo>
                    <a:pt x="6423867" y="294477"/>
                  </a:lnTo>
                </a:path>
                <a:path w="6716395" h="294640">
                  <a:moveTo>
                    <a:pt x="6423867" y="129529"/>
                  </a:moveTo>
                  <a:lnTo>
                    <a:pt x="6423867" y="129529"/>
                  </a:lnTo>
                </a:path>
                <a:path w="6716395" h="294640">
                  <a:moveTo>
                    <a:pt x="6423867" y="96135"/>
                  </a:moveTo>
                  <a:lnTo>
                    <a:pt x="6423867" y="0"/>
                  </a:lnTo>
                </a:path>
                <a:path w="6716395" h="294640">
                  <a:moveTo>
                    <a:pt x="4147988" y="294477"/>
                  </a:moveTo>
                  <a:lnTo>
                    <a:pt x="4147988" y="294477"/>
                  </a:lnTo>
                </a:path>
                <a:path w="6716395" h="294640">
                  <a:moveTo>
                    <a:pt x="4147988" y="261083"/>
                  </a:moveTo>
                  <a:lnTo>
                    <a:pt x="4147988" y="164948"/>
                  </a:lnTo>
                </a:path>
                <a:path w="6716395" h="294640">
                  <a:moveTo>
                    <a:pt x="4147988" y="129529"/>
                  </a:moveTo>
                  <a:lnTo>
                    <a:pt x="4147988" y="129529"/>
                  </a:lnTo>
                </a:path>
                <a:path w="6716395" h="294640">
                  <a:moveTo>
                    <a:pt x="4147988" y="96135"/>
                  </a:moveTo>
                  <a:lnTo>
                    <a:pt x="4147988" y="0"/>
                  </a:lnTo>
                </a:path>
                <a:path w="6716395" h="294640">
                  <a:moveTo>
                    <a:pt x="2287010" y="294477"/>
                  </a:moveTo>
                  <a:lnTo>
                    <a:pt x="2287010" y="294477"/>
                  </a:lnTo>
                </a:path>
                <a:path w="6716395" h="294640">
                  <a:moveTo>
                    <a:pt x="2287010" y="261083"/>
                  </a:moveTo>
                  <a:lnTo>
                    <a:pt x="2287010" y="164948"/>
                  </a:lnTo>
                </a:path>
                <a:path w="6716395" h="294640">
                  <a:moveTo>
                    <a:pt x="2287010" y="129529"/>
                  </a:moveTo>
                  <a:lnTo>
                    <a:pt x="2287010" y="129529"/>
                  </a:lnTo>
                </a:path>
                <a:path w="6716395" h="294640">
                  <a:moveTo>
                    <a:pt x="2287010" y="96135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710872" y="9913750"/>
              <a:ext cx="3778885" cy="154305"/>
            </a:xfrm>
            <a:custGeom>
              <a:avLst/>
              <a:gdLst/>
              <a:ahLst/>
              <a:cxnLst/>
              <a:rect l="l" t="t" r="r" b="b"/>
              <a:pathLst>
                <a:path w="3778885" h="154304">
                  <a:moveTo>
                    <a:pt x="2386181" y="153816"/>
                  </a:moveTo>
                  <a:lnTo>
                    <a:pt x="2386181" y="115362"/>
                  </a:lnTo>
                </a:path>
                <a:path w="3778885" h="154304">
                  <a:moveTo>
                    <a:pt x="2386181" y="96135"/>
                  </a:moveTo>
                  <a:lnTo>
                    <a:pt x="2386181" y="57681"/>
                  </a:lnTo>
                </a:path>
                <a:path w="3778885" h="154304">
                  <a:moveTo>
                    <a:pt x="2386181" y="38454"/>
                  </a:moveTo>
                  <a:lnTo>
                    <a:pt x="2386181" y="0"/>
                  </a:lnTo>
                  <a:lnTo>
                    <a:pt x="2350763" y="0"/>
                  </a:lnTo>
                  <a:lnTo>
                    <a:pt x="2350763" y="38454"/>
                  </a:lnTo>
                </a:path>
                <a:path w="3778885" h="154304">
                  <a:moveTo>
                    <a:pt x="2350763" y="57681"/>
                  </a:moveTo>
                  <a:lnTo>
                    <a:pt x="2350763" y="96135"/>
                  </a:lnTo>
                </a:path>
                <a:path w="3778885" h="154304">
                  <a:moveTo>
                    <a:pt x="2350763" y="115362"/>
                  </a:moveTo>
                  <a:lnTo>
                    <a:pt x="2350763" y="153816"/>
                  </a:lnTo>
                  <a:lnTo>
                    <a:pt x="2386181" y="153816"/>
                  </a:lnTo>
                </a:path>
                <a:path w="3778885" h="154304">
                  <a:moveTo>
                    <a:pt x="1919671" y="153816"/>
                  </a:moveTo>
                  <a:lnTo>
                    <a:pt x="1919671" y="115362"/>
                  </a:lnTo>
                </a:path>
                <a:path w="3778885" h="154304">
                  <a:moveTo>
                    <a:pt x="1919671" y="96135"/>
                  </a:moveTo>
                  <a:lnTo>
                    <a:pt x="1919671" y="57681"/>
                  </a:lnTo>
                </a:path>
                <a:path w="3778885" h="154304">
                  <a:moveTo>
                    <a:pt x="1919671" y="38454"/>
                  </a:moveTo>
                  <a:lnTo>
                    <a:pt x="1919671" y="0"/>
                  </a:lnTo>
                  <a:lnTo>
                    <a:pt x="1884253" y="0"/>
                  </a:lnTo>
                  <a:lnTo>
                    <a:pt x="1884253" y="38454"/>
                  </a:lnTo>
                </a:path>
                <a:path w="3778885" h="154304">
                  <a:moveTo>
                    <a:pt x="1884253" y="57681"/>
                  </a:moveTo>
                  <a:lnTo>
                    <a:pt x="1884253" y="96135"/>
                  </a:lnTo>
                </a:path>
                <a:path w="3778885" h="154304">
                  <a:moveTo>
                    <a:pt x="1884253" y="115362"/>
                  </a:moveTo>
                  <a:lnTo>
                    <a:pt x="1884253" y="153816"/>
                  </a:lnTo>
                  <a:lnTo>
                    <a:pt x="1919671" y="153816"/>
                  </a:lnTo>
                </a:path>
                <a:path w="3778885" h="154304">
                  <a:moveTo>
                    <a:pt x="1456198" y="153816"/>
                  </a:moveTo>
                  <a:lnTo>
                    <a:pt x="1456198" y="115362"/>
                  </a:lnTo>
                </a:path>
                <a:path w="3778885" h="154304">
                  <a:moveTo>
                    <a:pt x="1456198" y="96135"/>
                  </a:moveTo>
                  <a:lnTo>
                    <a:pt x="1456198" y="57681"/>
                  </a:lnTo>
                </a:path>
                <a:path w="3778885" h="154304">
                  <a:moveTo>
                    <a:pt x="1456198" y="38454"/>
                  </a:moveTo>
                  <a:lnTo>
                    <a:pt x="1456198" y="0"/>
                  </a:lnTo>
                  <a:lnTo>
                    <a:pt x="1421791" y="0"/>
                  </a:lnTo>
                  <a:lnTo>
                    <a:pt x="1421791" y="38454"/>
                  </a:lnTo>
                </a:path>
                <a:path w="3778885" h="154304">
                  <a:moveTo>
                    <a:pt x="1421791" y="57681"/>
                  </a:moveTo>
                  <a:lnTo>
                    <a:pt x="1421791" y="96135"/>
                  </a:lnTo>
                </a:path>
                <a:path w="3778885" h="154304">
                  <a:moveTo>
                    <a:pt x="1421791" y="115362"/>
                  </a:moveTo>
                  <a:lnTo>
                    <a:pt x="1421791" y="153816"/>
                  </a:lnTo>
                  <a:lnTo>
                    <a:pt x="1456198" y="153816"/>
                  </a:lnTo>
                </a:path>
                <a:path w="3778885" h="154304">
                  <a:moveTo>
                    <a:pt x="993736" y="153816"/>
                  </a:moveTo>
                  <a:lnTo>
                    <a:pt x="993736" y="115362"/>
                  </a:lnTo>
                </a:path>
                <a:path w="3778885" h="154304">
                  <a:moveTo>
                    <a:pt x="993736" y="96135"/>
                  </a:moveTo>
                  <a:lnTo>
                    <a:pt x="993736" y="57681"/>
                  </a:lnTo>
                </a:path>
                <a:path w="3778885" h="154304">
                  <a:moveTo>
                    <a:pt x="993736" y="38454"/>
                  </a:moveTo>
                  <a:lnTo>
                    <a:pt x="993736" y="0"/>
                  </a:lnTo>
                  <a:lnTo>
                    <a:pt x="958317" y="0"/>
                  </a:lnTo>
                  <a:lnTo>
                    <a:pt x="958317" y="38454"/>
                  </a:lnTo>
                </a:path>
                <a:path w="3778885" h="154304">
                  <a:moveTo>
                    <a:pt x="958317" y="57681"/>
                  </a:moveTo>
                  <a:lnTo>
                    <a:pt x="958317" y="96135"/>
                  </a:lnTo>
                </a:path>
                <a:path w="3778885" h="154304">
                  <a:moveTo>
                    <a:pt x="958317" y="115362"/>
                  </a:moveTo>
                  <a:lnTo>
                    <a:pt x="958317" y="153816"/>
                  </a:lnTo>
                  <a:lnTo>
                    <a:pt x="993736" y="153816"/>
                  </a:lnTo>
                </a:path>
                <a:path w="3778885" h="154304">
                  <a:moveTo>
                    <a:pt x="530262" y="153816"/>
                  </a:moveTo>
                  <a:lnTo>
                    <a:pt x="530262" y="115362"/>
                  </a:lnTo>
                </a:path>
                <a:path w="3778885" h="154304">
                  <a:moveTo>
                    <a:pt x="530262" y="96135"/>
                  </a:moveTo>
                  <a:lnTo>
                    <a:pt x="530262" y="57681"/>
                  </a:lnTo>
                </a:path>
                <a:path w="3778885" h="154304">
                  <a:moveTo>
                    <a:pt x="530262" y="38454"/>
                  </a:moveTo>
                  <a:lnTo>
                    <a:pt x="530262" y="0"/>
                  </a:lnTo>
                  <a:lnTo>
                    <a:pt x="495856" y="0"/>
                  </a:lnTo>
                  <a:lnTo>
                    <a:pt x="495856" y="38454"/>
                  </a:lnTo>
                </a:path>
                <a:path w="3778885" h="154304">
                  <a:moveTo>
                    <a:pt x="495856" y="57681"/>
                  </a:moveTo>
                  <a:lnTo>
                    <a:pt x="495856" y="96135"/>
                  </a:lnTo>
                </a:path>
                <a:path w="3778885" h="154304">
                  <a:moveTo>
                    <a:pt x="495856" y="115362"/>
                  </a:moveTo>
                  <a:lnTo>
                    <a:pt x="495856" y="153816"/>
                  </a:lnTo>
                  <a:lnTo>
                    <a:pt x="530262" y="153816"/>
                  </a:lnTo>
                </a:path>
                <a:path w="3778885" h="154304">
                  <a:moveTo>
                    <a:pt x="34406" y="153816"/>
                  </a:moveTo>
                  <a:lnTo>
                    <a:pt x="34406" y="115362"/>
                  </a:lnTo>
                </a:path>
                <a:path w="3778885" h="154304">
                  <a:moveTo>
                    <a:pt x="34406" y="96135"/>
                  </a:moveTo>
                  <a:lnTo>
                    <a:pt x="34406" y="57681"/>
                  </a:lnTo>
                </a:path>
                <a:path w="3778885" h="154304">
                  <a:moveTo>
                    <a:pt x="34406" y="38454"/>
                  </a:moveTo>
                  <a:lnTo>
                    <a:pt x="34406" y="0"/>
                  </a:lnTo>
                  <a:lnTo>
                    <a:pt x="0" y="0"/>
                  </a:lnTo>
                  <a:lnTo>
                    <a:pt x="0" y="38454"/>
                  </a:lnTo>
                </a:path>
                <a:path w="3778885" h="154304">
                  <a:moveTo>
                    <a:pt x="0" y="57681"/>
                  </a:moveTo>
                  <a:lnTo>
                    <a:pt x="0" y="96135"/>
                  </a:lnTo>
                </a:path>
                <a:path w="3778885" h="154304">
                  <a:moveTo>
                    <a:pt x="0" y="115362"/>
                  </a:moveTo>
                  <a:lnTo>
                    <a:pt x="0" y="153816"/>
                  </a:lnTo>
                  <a:lnTo>
                    <a:pt x="34406" y="153816"/>
                  </a:lnTo>
                </a:path>
                <a:path w="3778885" h="154304">
                  <a:moveTo>
                    <a:pt x="2853702" y="153816"/>
                  </a:moveTo>
                  <a:lnTo>
                    <a:pt x="2853702" y="115362"/>
                  </a:lnTo>
                </a:path>
                <a:path w="3778885" h="154304">
                  <a:moveTo>
                    <a:pt x="2853702" y="96135"/>
                  </a:moveTo>
                  <a:lnTo>
                    <a:pt x="2853702" y="57681"/>
                  </a:lnTo>
                </a:path>
                <a:path w="3778885" h="154304">
                  <a:moveTo>
                    <a:pt x="2853702" y="38454"/>
                  </a:moveTo>
                  <a:lnTo>
                    <a:pt x="2853702" y="0"/>
                  </a:lnTo>
                  <a:lnTo>
                    <a:pt x="2818284" y="0"/>
                  </a:lnTo>
                  <a:lnTo>
                    <a:pt x="2818284" y="38454"/>
                  </a:lnTo>
                </a:path>
                <a:path w="3778885" h="154304">
                  <a:moveTo>
                    <a:pt x="2818284" y="57681"/>
                  </a:moveTo>
                  <a:lnTo>
                    <a:pt x="2818284" y="96135"/>
                  </a:lnTo>
                </a:path>
                <a:path w="3778885" h="154304">
                  <a:moveTo>
                    <a:pt x="2818284" y="115362"/>
                  </a:moveTo>
                  <a:lnTo>
                    <a:pt x="2818284" y="153816"/>
                  </a:lnTo>
                  <a:lnTo>
                    <a:pt x="2853702" y="153816"/>
                  </a:lnTo>
                </a:path>
                <a:path w="3778885" h="154304">
                  <a:moveTo>
                    <a:pt x="3316164" y="153816"/>
                  </a:moveTo>
                  <a:lnTo>
                    <a:pt x="3316164" y="115362"/>
                  </a:lnTo>
                </a:path>
                <a:path w="3778885" h="154304">
                  <a:moveTo>
                    <a:pt x="3316164" y="96135"/>
                  </a:moveTo>
                  <a:lnTo>
                    <a:pt x="3316164" y="57681"/>
                  </a:lnTo>
                </a:path>
                <a:path w="3778885" h="154304">
                  <a:moveTo>
                    <a:pt x="3316164" y="38454"/>
                  </a:moveTo>
                  <a:lnTo>
                    <a:pt x="3316164" y="0"/>
                  </a:lnTo>
                  <a:lnTo>
                    <a:pt x="3280746" y="0"/>
                  </a:lnTo>
                  <a:lnTo>
                    <a:pt x="3280746" y="38454"/>
                  </a:lnTo>
                </a:path>
                <a:path w="3778885" h="154304">
                  <a:moveTo>
                    <a:pt x="3280746" y="57681"/>
                  </a:moveTo>
                  <a:lnTo>
                    <a:pt x="3280746" y="96135"/>
                  </a:lnTo>
                </a:path>
                <a:path w="3778885" h="154304">
                  <a:moveTo>
                    <a:pt x="3280746" y="115362"/>
                  </a:moveTo>
                  <a:lnTo>
                    <a:pt x="3280746" y="153816"/>
                  </a:lnTo>
                  <a:lnTo>
                    <a:pt x="3316164" y="153816"/>
                  </a:lnTo>
                </a:path>
                <a:path w="3778885" h="154304">
                  <a:moveTo>
                    <a:pt x="3778626" y="153816"/>
                  </a:moveTo>
                  <a:lnTo>
                    <a:pt x="3778626" y="115362"/>
                  </a:lnTo>
                </a:path>
                <a:path w="3778885" h="154304">
                  <a:moveTo>
                    <a:pt x="3778626" y="96135"/>
                  </a:moveTo>
                  <a:lnTo>
                    <a:pt x="3778626" y="57681"/>
                  </a:lnTo>
                </a:path>
                <a:path w="3778885" h="154304">
                  <a:moveTo>
                    <a:pt x="3778626" y="38454"/>
                  </a:moveTo>
                  <a:lnTo>
                    <a:pt x="3778626" y="0"/>
                  </a:lnTo>
                  <a:lnTo>
                    <a:pt x="3744220" y="0"/>
                  </a:lnTo>
                  <a:lnTo>
                    <a:pt x="3744220" y="38454"/>
                  </a:lnTo>
                </a:path>
                <a:path w="3778885" h="154304">
                  <a:moveTo>
                    <a:pt x="3744220" y="57681"/>
                  </a:moveTo>
                  <a:lnTo>
                    <a:pt x="3744220" y="96135"/>
                  </a:lnTo>
                </a:path>
                <a:path w="3778885" h="154304">
                  <a:moveTo>
                    <a:pt x="3744220" y="115362"/>
                  </a:moveTo>
                  <a:lnTo>
                    <a:pt x="3744220" y="153816"/>
                  </a:lnTo>
                  <a:lnTo>
                    <a:pt x="3778626" y="15381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7285712" y="10256801"/>
              <a:ext cx="0" cy="1812925"/>
            </a:xfrm>
            <a:custGeom>
              <a:avLst/>
              <a:gdLst/>
              <a:ahLst/>
              <a:cxnLst/>
              <a:rect l="l" t="t" r="r" b="b"/>
              <a:pathLst>
                <a:path h="1812925">
                  <a:moveTo>
                    <a:pt x="0" y="1812404"/>
                  </a:moveTo>
                  <a:lnTo>
                    <a:pt x="0" y="1812404"/>
                  </a:lnTo>
                </a:path>
                <a:path h="1812925">
                  <a:moveTo>
                    <a:pt x="0" y="988676"/>
                  </a:moveTo>
                  <a:lnTo>
                    <a:pt x="0" y="988676"/>
                  </a:lnTo>
                </a:path>
                <a:path h="1812925">
                  <a:moveTo>
                    <a:pt x="0" y="823728"/>
                  </a:moveTo>
                  <a:lnTo>
                    <a:pt x="0" y="823728"/>
                  </a:lnTo>
                </a:path>
                <a:path h="1812925">
                  <a:moveTo>
                    <a:pt x="0" y="164948"/>
                  </a:moveTo>
                  <a:lnTo>
                    <a:pt x="0" y="164948"/>
                  </a:lnTo>
                </a:path>
                <a:path h="181292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7268509" y="9957263"/>
              <a:ext cx="0" cy="3115945"/>
            </a:xfrm>
            <a:custGeom>
              <a:avLst/>
              <a:gdLst/>
              <a:ahLst/>
              <a:cxnLst/>
              <a:rect l="l" t="t" r="r" b="b"/>
              <a:pathLst>
                <a:path h="3115944">
                  <a:moveTo>
                    <a:pt x="0" y="0"/>
                  </a:moveTo>
                  <a:lnTo>
                    <a:pt x="0" y="311579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7268509" y="9913750"/>
              <a:ext cx="34925" cy="24765"/>
            </a:xfrm>
            <a:custGeom>
              <a:avLst/>
              <a:gdLst/>
              <a:ahLst/>
              <a:cxnLst/>
              <a:rect l="l" t="t" r="r" b="b"/>
              <a:pathLst>
                <a:path w="34925" h="24765">
                  <a:moveTo>
                    <a:pt x="0" y="24286"/>
                  </a:moveTo>
                  <a:lnTo>
                    <a:pt x="0" y="0"/>
                  </a:lnTo>
                  <a:lnTo>
                    <a:pt x="34406" y="0"/>
                  </a:lnTo>
                  <a:lnTo>
                    <a:pt x="34406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7302915" y="9957263"/>
              <a:ext cx="0" cy="3071495"/>
            </a:xfrm>
            <a:custGeom>
              <a:avLst/>
              <a:gdLst/>
              <a:ahLst/>
              <a:cxnLst/>
              <a:rect l="l" t="t" r="r" b="b"/>
              <a:pathLst>
                <a:path h="3071494">
                  <a:moveTo>
                    <a:pt x="0" y="0"/>
                  </a:moveTo>
                  <a:lnTo>
                    <a:pt x="0" y="307127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4564575" y="9913750"/>
              <a:ext cx="2738755" cy="3159760"/>
            </a:xfrm>
            <a:custGeom>
              <a:avLst/>
              <a:gdLst/>
              <a:ahLst/>
              <a:cxnLst/>
              <a:rect l="l" t="t" r="r" b="b"/>
              <a:pathLst>
                <a:path w="2738754" h="3159759">
                  <a:moveTo>
                    <a:pt x="2738340" y="3134013"/>
                  </a:moveTo>
                  <a:lnTo>
                    <a:pt x="2738340" y="3159312"/>
                  </a:lnTo>
                  <a:lnTo>
                    <a:pt x="2703934" y="3159312"/>
                  </a:lnTo>
                </a:path>
                <a:path w="2738754" h="3159759">
                  <a:moveTo>
                    <a:pt x="924923" y="34406"/>
                  </a:moveTo>
                  <a:lnTo>
                    <a:pt x="924923" y="0"/>
                  </a:lnTo>
                  <a:lnTo>
                    <a:pt x="960341" y="0"/>
                  </a:lnTo>
                </a:path>
                <a:path w="2738754" h="3159759">
                  <a:moveTo>
                    <a:pt x="979568" y="0"/>
                  </a:moveTo>
                  <a:lnTo>
                    <a:pt x="1017011" y="0"/>
                  </a:lnTo>
                </a:path>
                <a:path w="2738754" h="3159759">
                  <a:moveTo>
                    <a:pt x="1036238" y="0"/>
                  </a:moveTo>
                  <a:lnTo>
                    <a:pt x="1074692" y="0"/>
                  </a:lnTo>
                </a:path>
                <a:path w="2738754" h="3159759">
                  <a:moveTo>
                    <a:pt x="1093919" y="0"/>
                  </a:moveTo>
                  <a:lnTo>
                    <a:pt x="1131361" y="0"/>
                  </a:lnTo>
                </a:path>
                <a:path w="2738754" h="3159759">
                  <a:moveTo>
                    <a:pt x="1150588" y="0"/>
                  </a:moveTo>
                  <a:lnTo>
                    <a:pt x="1189042" y="0"/>
                  </a:lnTo>
                </a:path>
                <a:path w="2738754" h="3159759">
                  <a:moveTo>
                    <a:pt x="1208269" y="0"/>
                  </a:moveTo>
                  <a:lnTo>
                    <a:pt x="1245712" y="0"/>
                  </a:lnTo>
                </a:path>
                <a:path w="2738754" h="3159759">
                  <a:moveTo>
                    <a:pt x="1264939" y="0"/>
                  </a:moveTo>
                  <a:lnTo>
                    <a:pt x="1303393" y="0"/>
                  </a:lnTo>
                </a:path>
                <a:path w="2738754" h="3159759">
                  <a:moveTo>
                    <a:pt x="1322620" y="0"/>
                  </a:moveTo>
                  <a:lnTo>
                    <a:pt x="1357026" y="0"/>
                  </a:lnTo>
                  <a:lnTo>
                    <a:pt x="1357026" y="34406"/>
                  </a:lnTo>
                  <a:lnTo>
                    <a:pt x="1322620" y="34406"/>
                  </a:lnTo>
                </a:path>
                <a:path w="2738754" h="3159759">
                  <a:moveTo>
                    <a:pt x="1303393" y="34406"/>
                  </a:moveTo>
                  <a:lnTo>
                    <a:pt x="1264939" y="34406"/>
                  </a:lnTo>
                </a:path>
                <a:path w="2738754" h="3159759">
                  <a:moveTo>
                    <a:pt x="1245712" y="34406"/>
                  </a:moveTo>
                  <a:lnTo>
                    <a:pt x="1208269" y="34406"/>
                  </a:lnTo>
                </a:path>
                <a:path w="2738754" h="3159759">
                  <a:moveTo>
                    <a:pt x="1189042" y="34406"/>
                  </a:moveTo>
                  <a:lnTo>
                    <a:pt x="1150588" y="34406"/>
                  </a:lnTo>
                </a:path>
                <a:path w="2738754" h="3159759">
                  <a:moveTo>
                    <a:pt x="1131361" y="34406"/>
                  </a:moveTo>
                  <a:lnTo>
                    <a:pt x="1093919" y="34406"/>
                  </a:lnTo>
                </a:path>
                <a:path w="2738754" h="3159759">
                  <a:moveTo>
                    <a:pt x="1074692" y="34406"/>
                  </a:moveTo>
                  <a:lnTo>
                    <a:pt x="1036238" y="34406"/>
                  </a:lnTo>
                </a:path>
                <a:path w="2738754" h="3159759">
                  <a:moveTo>
                    <a:pt x="1017011" y="34406"/>
                  </a:moveTo>
                  <a:lnTo>
                    <a:pt x="979568" y="34406"/>
                  </a:lnTo>
                </a:path>
                <a:path w="2738754" h="3159759">
                  <a:moveTo>
                    <a:pt x="960341" y="34406"/>
                  </a:moveTo>
                  <a:lnTo>
                    <a:pt x="924923" y="34406"/>
                  </a:lnTo>
                </a:path>
                <a:path w="2738754" h="3159759">
                  <a:moveTo>
                    <a:pt x="462461" y="34406"/>
                  </a:moveTo>
                  <a:lnTo>
                    <a:pt x="462461" y="0"/>
                  </a:lnTo>
                  <a:lnTo>
                    <a:pt x="494844" y="0"/>
                  </a:lnTo>
                </a:path>
                <a:path w="2738754" h="3159759">
                  <a:moveTo>
                    <a:pt x="514071" y="0"/>
                  </a:moveTo>
                  <a:lnTo>
                    <a:pt x="552525" y="0"/>
                  </a:lnTo>
                </a:path>
                <a:path w="2738754" h="3159759">
                  <a:moveTo>
                    <a:pt x="571752" y="0"/>
                  </a:moveTo>
                  <a:lnTo>
                    <a:pt x="609194" y="0"/>
                  </a:lnTo>
                </a:path>
                <a:path w="2738754" h="3159759">
                  <a:moveTo>
                    <a:pt x="628421" y="0"/>
                  </a:moveTo>
                  <a:lnTo>
                    <a:pt x="666875" y="0"/>
                  </a:lnTo>
                </a:path>
                <a:path w="2738754" h="3159759">
                  <a:moveTo>
                    <a:pt x="686103" y="0"/>
                  </a:moveTo>
                  <a:lnTo>
                    <a:pt x="723545" y="0"/>
                  </a:lnTo>
                </a:path>
                <a:path w="2738754" h="3159759">
                  <a:moveTo>
                    <a:pt x="742772" y="0"/>
                  </a:moveTo>
                  <a:lnTo>
                    <a:pt x="781226" y="0"/>
                  </a:lnTo>
                </a:path>
                <a:path w="2738754" h="3159759">
                  <a:moveTo>
                    <a:pt x="800453" y="0"/>
                  </a:moveTo>
                  <a:lnTo>
                    <a:pt x="838907" y="0"/>
                  </a:lnTo>
                </a:path>
                <a:path w="2738754" h="3159759">
                  <a:moveTo>
                    <a:pt x="857122" y="0"/>
                  </a:moveTo>
                  <a:lnTo>
                    <a:pt x="890517" y="0"/>
                  </a:lnTo>
                  <a:lnTo>
                    <a:pt x="890517" y="34406"/>
                  </a:lnTo>
                  <a:lnTo>
                    <a:pt x="857122" y="34406"/>
                  </a:lnTo>
                </a:path>
                <a:path w="2738754" h="3159759">
                  <a:moveTo>
                    <a:pt x="838907" y="34406"/>
                  </a:moveTo>
                  <a:lnTo>
                    <a:pt x="800453" y="34406"/>
                  </a:lnTo>
                </a:path>
                <a:path w="2738754" h="3159759">
                  <a:moveTo>
                    <a:pt x="781226" y="34406"/>
                  </a:moveTo>
                  <a:lnTo>
                    <a:pt x="742772" y="34406"/>
                  </a:lnTo>
                </a:path>
                <a:path w="2738754" h="3159759">
                  <a:moveTo>
                    <a:pt x="723545" y="34406"/>
                  </a:moveTo>
                  <a:lnTo>
                    <a:pt x="686103" y="34406"/>
                  </a:lnTo>
                </a:path>
                <a:path w="2738754" h="3159759">
                  <a:moveTo>
                    <a:pt x="666875" y="34406"/>
                  </a:moveTo>
                  <a:lnTo>
                    <a:pt x="628421" y="34406"/>
                  </a:lnTo>
                </a:path>
                <a:path w="2738754" h="3159759">
                  <a:moveTo>
                    <a:pt x="609194" y="34406"/>
                  </a:moveTo>
                  <a:lnTo>
                    <a:pt x="571752" y="34406"/>
                  </a:lnTo>
                </a:path>
                <a:path w="2738754" h="3159759">
                  <a:moveTo>
                    <a:pt x="552525" y="34406"/>
                  </a:moveTo>
                  <a:lnTo>
                    <a:pt x="514071" y="34406"/>
                  </a:lnTo>
                </a:path>
                <a:path w="2738754" h="3159759">
                  <a:moveTo>
                    <a:pt x="494844" y="34406"/>
                  </a:moveTo>
                  <a:lnTo>
                    <a:pt x="462461" y="34406"/>
                  </a:lnTo>
                </a:path>
                <a:path w="2738754" h="3159759">
                  <a:moveTo>
                    <a:pt x="0" y="34406"/>
                  </a:moveTo>
                  <a:lnTo>
                    <a:pt x="0" y="0"/>
                  </a:lnTo>
                  <a:lnTo>
                    <a:pt x="32382" y="0"/>
                  </a:lnTo>
                </a:path>
                <a:path w="2738754" h="3159759">
                  <a:moveTo>
                    <a:pt x="51609" y="0"/>
                  </a:moveTo>
                  <a:lnTo>
                    <a:pt x="89051" y="0"/>
                  </a:lnTo>
                </a:path>
                <a:path w="2738754" h="3159759">
                  <a:moveTo>
                    <a:pt x="108278" y="0"/>
                  </a:moveTo>
                  <a:lnTo>
                    <a:pt x="146732" y="0"/>
                  </a:lnTo>
                </a:path>
                <a:path w="2738754" h="3159759">
                  <a:moveTo>
                    <a:pt x="165960" y="0"/>
                  </a:moveTo>
                  <a:lnTo>
                    <a:pt x="204414" y="0"/>
                  </a:lnTo>
                </a:path>
                <a:path w="2738754" h="3159759">
                  <a:moveTo>
                    <a:pt x="222629" y="0"/>
                  </a:moveTo>
                  <a:lnTo>
                    <a:pt x="261083" y="0"/>
                  </a:lnTo>
                </a:path>
                <a:path w="2738754" h="3159759">
                  <a:moveTo>
                    <a:pt x="280310" y="0"/>
                  </a:moveTo>
                  <a:lnTo>
                    <a:pt x="318764" y="0"/>
                  </a:lnTo>
                </a:path>
                <a:path w="2738754" h="3159759">
                  <a:moveTo>
                    <a:pt x="336979" y="0"/>
                  </a:moveTo>
                  <a:lnTo>
                    <a:pt x="375433" y="0"/>
                  </a:lnTo>
                </a:path>
                <a:path w="2738754" h="3159759">
                  <a:moveTo>
                    <a:pt x="394661" y="0"/>
                  </a:moveTo>
                  <a:lnTo>
                    <a:pt x="427043" y="0"/>
                  </a:lnTo>
                  <a:lnTo>
                    <a:pt x="427043" y="34406"/>
                  </a:lnTo>
                  <a:lnTo>
                    <a:pt x="394661" y="34406"/>
                  </a:lnTo>
                </a:path>
                <a:path w="2738754" h="3159759">
                  <a:moveTo>
                    <a:pt x="375433" y="34406"/>
                  </a:moveTo>
                  <a:lnTo>
                    <a:pt x="336979" y="34406"/>
                  </a:lnTo>
                </a:path>
                <a:path w="2738754" h="3159759">
                  <a:moveTo>
                    <a:pt x="318764" y="34406"/>
                  </a:moveTo>
                  <a:lnTo>
                    <a:pt x="280310" y="34406"/>
                  </a:lnTo>
                </a:path>
                <a:path w="2738754" h="3159759">
                  <a:moveTo>
                    <a:pt x="261083" y="34406"/>
                  </a:moveTo>
                  <a:lnTo>
                    <a:pt x="222629" y="34406"/>
                  </a:lnTo>
                </a:path>
                <a:path w="2738754" h="3159759">
                  <a:moveTo>
                    <a:pt x="204414" y="34406"/>
                  </a:moveTo>
                  <a:lnTo>
                    <a:pt x="165960" y="34406"/>
                  </a:lnTo>
                </a:path>
                <a:path w="2738754" h="3159759">
                  <a:moveTo>
                    <a:pt x="146732" y="34406"/>
                  </a:moveTo>
                  <a:lnTo>
                    <a:pt x="108278" y="34406"/>
                  </a:lnTo>
                </a:path>
                <a:path w="2738754" h="3159759">
                  <a:moveTo>
                    <a:pt x="89051" y="34406"/>
                  </a:moveTo>
                  <a:lnTo>
                    <a:pt x="51609" y="34406"/>
                  </a:lnTo>
                </a:path>
                <a:path w="2738754" h="3159759">
                  <a:moveTo>
                    <a:pt x="32382" y="34406"/>
                  </a:moveTo>
                  <a:lnTo>
                    <a:pt x="0" y="34406"/>
                  </a:lnTo>
                </a:path>
                <a:path w="2738754" h="3159759">
                  <a:moveTo>
                    <a:pt x="1392445" y="153816"/>
                  </a:moveTo>
                  <a:lnTo>
                    <a:pt x="1392445" y="115362"/>
                  </a:lnTo>
                </a:path>
                <a:path w="2738754" h="3159759">
                  <a:moveTo>
                    <a:pt x="1392445" y="96135"/>
                  </a:moveTo>
                  <a:lnTo>
                    <a:pt x="1392445" y="57681"/>
                  </a:lnTo>
                </a:path>
                <a:path w="2738754" h="3159759">
                  <a:moveTo>
                    <a:pt x="1392445" y="38454"/>
                  </a:moveTo>
                  <a:lnTo>
                    <a:pt x="1392445" y="0"/>
                  </a:lnTo>
                  <a:lnTo>
                    <a:pt x="1357026" y="0"/>
                  </a:lnTo>
                  <a:lnTo>
                    <a:pt x="1357026" y="38454"/>
                  </a:lnTo>
                </a:path>
                <a:path w="2738754" h="3159759">
                  <a:moveTo>
                    <a:pt x="1357026" y="57681"/>
                  </a:moveTo>
                  <a:lnTo>
                    <a:pt x="1357026" y="96135"/>
                  </a:lnTo>
                </a:path>
                <a:path w="2738754" h="3159759">
                  <a:moveTo>
                    <a:pt x="1357026" y="115362"/>
                  </a:moveTo>
                  <a:lnTo>
                    <a:pt x="1357026" y="153816"/>
                  </a:lnTo>
                  <a:lnTo>
                    <a:pt x="1392445" y="153816"/>
                  </a:lnTo>
                </a:path>
                <a:path w="2738754" h="3159759">
                  <a:moveTo>
                    <a:pt x="2703934" y="0"/>
                  </a:moveTo>
                  <a:lnTo>
                    <a:pt x="2703934" y="34406"/>
                  </a:lnTo>
                  <a:lnTo>
                    <a:pt x="265839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6020773" y="9948156"/>
              <a:ext cx="1183005" cy="0"/>
            </a:xfrm>
            <a:custGeom>
              <a:avLst/>
              <a:gdLst/>
              <a:ahLst/>
              <a:cxnLst/>
              <a:rect l="l" t="t" r="r" b="b"/>
              <a:pathLst>
                <a:path w="1183004">
                  <a:moveTo>
                    <a:pt x="0" y="0"/>
                  </a:moveTo>
                  <a:lnTo>
                    <a:pt x="1182971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957020" y="9913750"/>
              <a:ext cx="45720" cy="34925"/>
            </a:xfrm>
            <a:custGeom>
              <a:avLst/>
              <a:gdLst/>
              <a:ahLst/>
              <a:cxnLst/>
              <a:rect l="l" t="t" r="r" b="b"/>
              <a:pathLst>
                <a:path w="45720" h="34925">
                  <a:moveTo>
                    <a:pt x="45537" y="34406"/>
                  </a:moveTo>
                  <a:lnTo>
                    <a:pt x="0" y="34406"/>
                  </a:lnTo>
                  <a:lnTo>
                    <a:pt x="0" y="0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6020773" y="9913750"/>
              <a:ext cx="1247775" cy="0"/>
            </a:xfrm>
            <a:custGeom>
              <a:avLst/>
              <a:gdLst/>
              <a:ahLst/>
              <a:cxnLst/>
              <a:rect l="l" t="t" r="r" b="b"/>
              <a:pathLst>
                <a:path w="1247775">
                  <a:moveTo>
                    <a:pt x="0" y="0"/>
                  </a:moveTo>
                  <a:lnTo>
                    <a:pt x="1247736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745278" y="9913750"/>
              <a:ext cx="2784475" cy="34925"/>
            </a:xfrm>
            <a:custGeom>
              <a:avLst/>
              <a:gdLst/>
              <a:ahLst/>
              <a:cxnLst/>
              <a:rect l="l" t="t" r="r" b="b"/>
              <a:pathLst>
                <a:path w="2784475" h="34925">
                  <a:moveTo>
                    <a:pt x="2351774" y="0"/>
                  </a:moveTo>
                  <a:lnTo>
                    <a:pt x="2351774" y="34406"/>
                  </a:lnTo>
                  <a:lnTo>
                    <a:pt x="2386181" y="34406"/>
                  </a:lnTo>
                </a:path>
                <a:path w="2784475" h="34925">
                  <a:moveTo>
                    <a:pt x="2405408" y="34406"/>
                  </a:moveTo>
                  <a:lnTo>
                    <a:pt x="2443862" y="34406"/>
                  </a:lnTo>
                </a:path>
                <a:path w="2784475" h="34925">
                  <a:moveTo>
                    <a:pt x="2463089" y="34406"/>
                  </a:moveTo>
                  <a:lnTo>
                    <a:pt x="2501543" y="34406"/>
                  </a:lnTo>
                </a:path>
                <a:path w="2784475" h="34925">
                  <a:moveTo>
                    <a:pt x="2519758" y="34406"/>
                  </a:moveTo>
                  <a:lnTo>
                    <a:pt x="2558213" y="34406"/>
                  </a:lnTo>
                </a:path>
                <a:path w="2784475" h="34925">
                  <a:moveTo>
                    <a:pt x="2577440" y="34406"/>
                  </a:moveTo>
                  <a:lnTo>
                    <a:pt x="2615894" y="34406"/>
                  </a:lnTo>
                </a:path>
                <a:path w="2784475" h="34925">
                  <a:moveTo>
                    <a:pt x="2634109" y="34406"/>
                  </a:moveTo>
                  <a:lnTo>
                    <a:pt x="2672563" y="34406"/>
                  </a:lnTo>
                </a:path>
                <a:path w="2784475" h="34925">
                  <a:moveTo>
                    <a:pt x="2691790" y="34406"/>
                  </a:moveTo>
                  <a:lnTo>
                    <a:pt x="2730244" y="34406"/>
                  </a:lnTo>
                </a:path>
                <a:path w="2784475" h="34925">
                  <a:moveTo>
                    <a:pt x="2749471" y="34406"/>
                  </a:moveTo>
                  <a:lnTo>
                    <a:pt x="2783878" y="34406"/>
                  </a:lnTo>
                  <a:lnTo>
                    <a:pt x="2783878" y="0"/>
                  </a:lnTo>
                  <a:lnTo>
                    <a:pt x="2749471" y="0"/>
                  </a:lnTo>
                </a:path>
                <a:path w="2784475" h="34925">
                  <a:moveTo>
                    <a:pt x="2730244" y="0"/>
                  </a:moveTo>
                  <a:lnTo>
                    <a:pt x="2691790" y="0"/>
                  </a:lnTo>
                </a:path>
                <a:path w="2784475" h="34925">
                  <a:moveTo>
                    <a:pt x="2672563" y="0"/>
                  </a:moveTo>
                  <a:lnTo>
                    <a:pt x="2634109" y="0"/>
                  </a:lnTo>
                </a:path>
                <a:path w="2784475" h="34925">
                  <a:moveTo>
                    <a:pt x="2615894" y="0"/>
                  </a:moveTo>
                  <a:lnTo>
                    <a:pt x="2577440" y="0"/>
                  </a:lnTo>
                </a:path>
                <a:path w="2784475" h="34925">
                  <a:moveTo>
                    <a:pt x="2558213" y="0"/>
                  </a:moveTo>
                  <a:lnTo>
                    <a:pt x="2519758" y="0"/>
                  </a:lnTo>
                </a:path>
                <a:path w="2784475" h="34925">
                  <a:moveTo>
                    <a:pt x="2501543" y="0"/>
                  </a:moveTo>
                  <a:lnTo>
                    <a:pt x="2463089" y="0"/>
                  </a:lnTo>
                </a:path>
                <a:path w="2784475" h="34925">
                  <a:moveTo>
                    <a:pt x="2443862" y="0"/>
                  </a:moveTo>
                  <a:lnTo>
                    <a:pt x="2405408" y="0"/>
                  </a:lnTo>
                </a:path>
                <a:path w="2784475" h="34925">
                  <a:moveTo>
                    <a:pt x="2386181" y="0"/>
                  </a:moveTo>
                  <a:lnTo>
                    <a:pt x="2351774" y="0"/>
                  </a:lnTo>
                </a:path>
                <a:path w="2784475" h="34925">
                  <a:moveTo>
                    <a:pt x="1885265" y="34406"/>
                  </a:moveTo>
                  <a:lnTo>
                    <a:pt x="1885265" y="0"/>
                  </a:lnTo>
                  <a:lnTo>
                    <a:pt x="1919671" y="0"/>
                  </a:lnTo>
                </a:path>
                <a:path w="2784475" h="34925">
                  <a:moveTo>
                    <a:pt x="1938898" y="0"/>
                  </a:moveTo>
                  <a:lnTo>
                    <a:pt x="1976341" y="0"/>
                  </a:lnTo>
                </a:path>
                <a:path w="2784475" h="34925">
                  <a:moveTo>
                    <a:pt x="1995568" y="0"/>
                  </a:moveTo>
                  <a:lnTo>
                    <a:pt x="2034022" y="0"/>
                  </a:lnTo>
                </a:path>
                <a:path w="2784475" h="34925">
                  <a:moveTo>
                    <a:pt x="2053249" y="0"/>
                  </a:moveTo>
                  <a:lnTo>
                    <a:pt x="2091703" y="0"/>
                  </a:lnTo>
                </a:path>
                <a:path w="2784475" h="34925">
                  <a:moveTo>
                    <a:pt x="2109918" y="0"/>
                  </a:moveTo>
                  <a:lnTo>
                    <a:pt x="2148372" y="0"/>
                  </a:lnTo>
                </a:path>
                <a:path w="2784475" h="34925">
                  <a:moveTo>
                    <a:pt x="2167599" y="0"/>
                  </a:moveTo>
                  <a:lnTo>
                    <a:pt x="2206053" y="0"/>
                  </a:lnTo>
                </a:path>
                <a:path w="2784475" h="34925">
                  <a:moveTo>
                    <a:pt x="2224269" y="0"/>
                  </a:moveTo>
                  <a:lnTo>
                    <a:pt x="2262723" y="0"/>
                  </a:lnTo>
                </a:path>
                <a:path w="2784475" h="34925">
                  <a:moveTo>
                    <a:pt x="2281950" y="0"/>
                  </a:moveTo>
                  <a:lnTo>
                    <a:pt x="2316356" y="0"/>
                  </a:lnTo>
                  <a:lnTo>
                    <a:pt x="2316356" y="34406"/>
                  </a:lnTo>
                  <a:lnTo>
                    <a:pt x="2281950" y="34406"/>
                  </a:lnTo>
                </a:path>
                <a:path w="2784475" h="34925">
                  <a:moveTo>
                    <a:pt x="2262723" y="34406"/>
                  </a:moveTo>
                  <a:lnTo>
                    <a:pt x="2224269" y="34406"/>
                  </a:lnTo>
                </a:path>
                <a:path w="2784475" h="34925">
                  <a:moveTo>
                    <a:pt x="2206053" y="34406"/>
                  </a:moveTo>
                  <a:lnTo>
                    <a:pt x="2167599" y="34406"/>
                  </a:lnTo>
                </a:path>
                <a:path w="2784475" h="34925">
                  <a:moveTo>
                    <a:pt x="2148372" y="34406"/>
                  </a:moveTo>
                  <a:lnTo>
                    <a:pt x="2109918" y="34406"/>
                  </a:lnTo>
                </a:path>
                <a:path w="2784475" h="34925">
                  <a:moveTo>
                    <a:pt x="2091703" y="34406"/>
                  </a:moveTo>
                  <a:lnTo>
                    <a:pt x="2053249" y="34406"/>
                  </a:lnTo>
                </a:path>
                <a:path w="2784475" h="34925">
                  <a:moveTo>
                    <a:pt x="2034022" y="34406"/>
                  </a:moveTo>
                  <a:lnTo>
                    <a:pt x="1995568" y="34406"/>
                  </a:lnTo>
                </a:path>
                <a:path w="2784475" h="34925">
                  <a:moveTo>
                    <a:pt x="1976341" y="34406"/>
                  </a:moveTo>
                  <a:lnTo>
                    <a:pt x="1938898" y="34406"/>
                  </a:lnTo>
                </a:path>
                <a:path w="2784475" h="34925">
                  <a:moveTo>
                    <a:pt x="1919671" y="34406"/>
                  </a:moveTo>
                  <a:lnTo>
                    <a:pt x="1885265" y="34406"/>
                  </a:lnTo>
                </a:path>
                <a:path w="2784475" h="34925">
                  <a:moveTo>
                    <a:pt x="1421791" y="34406"/>
                  </a:moveTo>
                  <a:lnTo>
                    <a:pt x="1421791" y="0"/>
                  </a:lnTo>
                  <a:lnTo>
                    <a:pt x="1454174" y="0"/>
                  </a:lnTo>
                </a:path>
                <a:path w="2784475" h="34925">
                  <a:moveTo>
                    <a:pt x="1473401" y="0"/>
                  </a:moveTo>
                  <a:lnTo>
                    <a:pt x="1511855" y="0"/>
                  </a:lnTo>
                </a:path>
                <a:path w="2784475" h="34925">
                  <a:moveTo>
                    <a:pt x="1531082" y="0"/>
                  </a:moveTo>
                  <a:lnTo>
                    <a:pt x="1569536" y="0"/>
                  </a:lnTo>
                </a:path>
                <a:path w="2784475" h="34925">
                  <a:moveTo>
                    <a:pt x="1587751" y="0"/>
                  </a:moveTo>
                  <a:lnTo>
                    <a:pt x="1626205" y="0"/>
                  </a:lnTo>
                </a:path>
                <a:path w="2784475" h="34925">
                  <a:moveTo>
                    <a:pt x="1645432" y="0"/>
                  </a:moveTo>
                  <a:lnTo>
                    <a:pt x="1683887" y="0"/>
                  </a:lnTo>
                </a:path>
                <a:path w="2784475" h="34925">
                  <a:moveTo>
                    <a:pt x="1702102" y="0"/>
                  </a:moveTo>
                  <a:lnTo>
                    <a:pt x="1740556" y="0"/>
                  </a:lnTo>
                </a:path>
                <a:path w="2784475" h="34925">
                  <a:moveTo>
                    <a:pt x="1759783" y="0"/>
                  </a:moveTo>
                  <a:lnTo>
                    <a:pt x="1798237" y="0"/>
                  </a:lnTo>
                </a:path>
                <a:path w="2784475" h="34925">
                  <a:moveTo>
                    <a:pt x="1817464" y="0"/>
                  </a:moveTo>
                  <a:lnTo>
                    <a:pt x="1849847" y="0"/>
                  </a:lnTo>
                  <a:lnTo>
                    <a:pt x="1849847" y="34406"/>
                  </a:lnTo>
                  <a:lnTo>
                    <a:pt x="1817464" y="34406"/>
                  </a:lnTo>
                </a:path>
                <a:path w="2784475" h="34925">
                  <a:moveTo>
                    <a:pt x="1798237" y="34406"/>
                  </a:moveTo>
                  <a:lnTo>
                    <a:pt x="1759783" y="34406"/>
                  </a:lnTo>
                </a:path>
                <a:path w="2784475" h="34925">
                  <a:moveTo>
                    <a:pt x="1740556" y="34406"/>
                  </a:moveTo>
                  <a:lnTo>
                    <a:pt x="1702102" y="34406"/>
                  </a:lnTo>
                </a:path>
                <a:path w="2784475" h="34925">
                  <a:moveTo>
                    <a:pt x="1683887" y="34406"/>
                  </a:moveTo>
                  <a:lnTo>
                    <a:pt x="1645432" y="34406"/>
                  </a:lnTo>
                </a:path>
                <a:path w="2784475" h="34925">
                  <a:moveTo>
                    <a:pt x="1626205" y="34406"/>
                  </a:moveTo>
                  <a:lnTo>
                    <a:pt x="1587751" y="34406"/>
                  </a:lnTo>
                </a:path>
                <a:path w="2784475" h="34925">
                  <a:moveTo>
                    <a:pt x="1569536" y="34406"/>
                  </a:moveTo>
                  <a:lnTo>
                    <a:pt x="1531082" y="34406"/>
                  </a:lnTo>
                </a:path>
                <a:path w="2784475" h="34925">
                  <a:moveTo>
                    <a:pt x="1511855" y="34406"/>
                  </a:moveTo>
                  <a:lnTo>
                    <a:pt x="1473401" y="34406"/>
                  </a:lnTo>
                </a:path>
                <a:path w="2784475" h="34925">
                  <a:moveTo>
                    <a:pt x="1454174" y="34406"/>
                  </a:moveTo>
                  <a:lnTo>
                    <a:pt x="1421791" y="34406"/>
                  </a:lnTo>
                </a:path>
                <a:path w="2784475" h="34925">
                  <a:moveTo>
                    <a:pt x="959329" y="34406"/>
                  </a:moveTo>
                  <a:lnTo>
                    <a:pt x="959329" y="0"/>
                  </a:lnTo>
                  <a:lnTo>
                    <a:pt x="991712" y="0"/>
                  </a:lnTo>
                </a:path>
                <a:path w="2784475" h="34925">
                  <a:moveTo>
                    <a:pt x="1010939" y="0"/>
                  </a:moveTo>
                  <a:lnTo>
                    <a:pt x="1049393" y="0"/>
                  </a:lnTo>
                </a:path>
                <a:path w="2784475" h="34925">
                  <a:moveTo>
                    <a:pt x="1067608" y="0"/>
                  </a:moveTo>
                  <a:lnTo>
                    <a:pt x="1106062" y="0"/>
                  </a:lnTo>
                </a:path>
                <a:path w="2784475" h="34925">
                  <a:moveTo>
                    <a:pt x="1125289" y="0"/>
                  </a:moveTo>
                  <a:lnTo>
                    <a:pt x="1163744" y="0"/>
                  </a:lnTo>
                </a:path>
                <a:path w="2784475" h="34925">
                  <a:moveTo>
                    <a:pt x="1182971" y="0"/>
                  </a:moveTo>
                  <a:lnTo>
                    <a:pt x="1220413" y="0"/>
                  </a:lnTo>
                </a:path>
                <a:path w="2784475" h="34925">
                  <a:moveTo>
                    <a:pt x="1239640" y="0"/>
                  </a:moveTo>
                  <a:lnTo>
                    <a:pt x="1278094" y="0"/>
                  </a:lnTo>
                </a:path>
                <a:path w="2784475" h="34925">
                  <a:moveTo>
                    <a:pt x="1297321" y="0"/>
                  </a:moveTo>
                  <a:lnTo>
                    <a:pt x="1334763" y="0"/>
                  </a:lnTo>
                </a:path>
                <a:path w="2784475" h="34925">
                  <a:moveTo>
                    <a:pt x="1353990" y="0"/>
                  </a:moveTo>
                  <a:lnTo>
                    <a:pt x="1387385" y="0"/>
                  </a:lnTo>
                  <a:lnTo>
                    <a:pt x="1387385" y="34406"/>
                  </a:lnTo>
                  <a:lnTo>
                    <a:pt x="1353990" y="34406"/>
                  </a:lnTo>
                </a:path>
                <a:path w="2784475" h="34925">
                  <a:moveTo>
                    <a:pt x="1334763" y="34406"/>
                  </a:moveTo>
                  <a:lnTo>
                    <a:pt x="1297321" y="34406"/>
                  </a:lnTo>
                </a:path>
                <a:path w="2784475" h="34925">
                  <a:moveTo>
                    <a:pt x="1278094" y="34406"/>
                  </a:moveTo>
                  <a:lnTo>
                    <a:pt x="1239640" y="34406"/>
                  </a:lnTo>
                </a:path>
                <a:path w="2784475" h="34925">
                  <a:moveTo>
                    <a:pt x="1220413" y="34406"/>
                  </a:moveTo>
                  <a:lnTo>
                    <a:pt x="1182971" y="34406"/>
                  </a:lnTo>
                </a:path>
                <a:path w="2784475" h="34925">
                  <a:moveTo>
                    <a:pt x="1163744" y="34406"/>
                  </a:moveTo>
                  <a:lnTo>
                    <a:pt x="1125289" y="34406"/>
                  </a:lnTo>
                </a:path>
                <a:path w="2784475" h="34925">
                  <a:moveTo>
                    <a:pt x="1106062" y="34406"/>
                  </a:moveTo>
                  <a:lnTo>
                    <a:pt x="1067608" y="34406"/>
                  </a:lnTo>
                </a:path>
                <a:path w="2784475" h="34925">
                  <a:moveTo>
                    <a:pt x="1049393" y="34406"/>
                  </a:moveTo>
                  <a:lnTo>
                    <a:pt x="1010939" y="34406"/>
                  </a:lnTo>
                </a:path>
                <a:path w="2784475" h="34925">
                  <a:moveTo>
                    <a:pt x="991712" y="34406"/>
                  </a:moveTo>
                  <a:lnTo>
                    <a:pt x="959329" y="34406"/>
                  </a:lnTo>
                </a:path>
                <a:path w="2784475" h="34925">
                  <a:moveTo>
                    <a:pt x="495856" y="34406"/>
                  </a:moveTo>
                  <a:lnTo>
                    <a:pt x="495856" y="0"/>
                  </a:lnTo>
                  <a:lnTo>
                    <a:pt x="529250" y="0"/>
                  </a:lnTo>
                </a:path>
                <a:path w="2784475" h="34925">
                  <a:moveTo>
                    <a:pt x="548477" y="0"/>
                  </a:moveTo>
                  <a:lnTo>
                    <a:pt x="585919" y="0"/>
                  </a:lnTo>
                </a:path>
                <a:path w="2784475" h="34925">
                  <a:moveTo>
                    <a:pt x="605146" y="0"/>
                  </a:moveTo>
                  <a:lnTo>
                    <a:pt x="643601" y="0"/>
                  </a:lnTo>
                </a:path>
                <a:path w="2784475" h="34925">
                  <a:moveTo>
                    <a:pt x="662828" y="0"/>
                  </a:moveTo>
                  <a:lnTo>
                    <a:pt x="700270" y="0"/>
                  </a:lnTo>
                </a:path>
                <a:path w="2784475" h="34925">
                  <a:moveTo>
                    <a:pt x="719497" y="0"/>
                  </a:moveTo>
                  <a:lnTo>
                    <a:pt x="757951" y="0"/>
                  </a:lnTo>
                </a:path>
                <a:path w="2784475" h="34925">
                  <a:moveTo>
                    <a:pt x="777178" y="0"/>
                  </a:moveTo>
                  <a:lnTo>
                    <a:pt x="814620" y="0"/>
                  </a:lnTo>
                </a:path>
                <a:path w="2784475" h="34925">
                  <a:moveTo>
                    <a:pt x="833847" y="0"/>
                  </a:moveTo>
                  <a:lnTo>
                    <a:pt x="872302" y="0"/>
                  </a:lnTo>
                </a:path>
                <a:path w="2784475" h="34925">
                  <a:moveTo>
                    <a:pt x="891529" y="0"/>
                  </a:moveTo>
                  <a:lnTo>
                    <a:pt x="923911" y="0"/>
                  </a:lnTo>
                  <a:lnTo>
                    <a:pt x="923911" y="34406"/>
                  </a:lnTo>
                  <a:lnTo>
                    <a:pt x="891529" y="34406"/>
                  </a:lnTo>
                </a:path>
                <a:path w="2784475" h="34925">
                  <a:moveTo>
                    <a:pt x="872302" y="34406"/>
                  </a:moveTo>
                  <a:lnTo>
                    <a:pt x="833847" y="34406"/>
                  </a:lnTo>
                </a:path>
                <a:path w="2784475" h="34925">
                  <a:moveTo>
                    <a:pt x="814620" y="34406"/>
                  </a:moveTo>
                  <a:lnTo>
                    <a:pt x="777178" y="34406"/>
                  </a:lnTo>
                </a:path>
                <a:path w="2784475" h="34925">
                  <a:moveTo>
                    <a:pt x="757951" y="34406"/>
                  </a:moveTo>
                  <a:lnTo>
                    <a:pt x="719497" y="34406"/>
                  </a:lnTo>
                </a:path>
                <a:path w="2784475" h="34925">
                  <a:moveTo>
                    <a:pt x="700270" y="34406"/>
                  </a:moveTo>
                  <a:lnTo>
                    <a:pt x="662828" y="34406"/>
                  </a:lnTo>
                </a:path>
                <a:path w="2784475" h="34925">
                  <a:moveTo>
                    <a:pt x="643601" y="34406"/>
                  </a:moveTo>
                  <a:lnTo>
                    <a:pt x="605146" y="34406"/>
                  </a:lnTo>
                </a:path>
                <a:path w="2784475" h="34925">
                  <a:moveTo>
                    <a:pt x="585919" y="34406"/>
                  </a:moveTo>
                  <a:lnTo>
                    <a:pt x="548477" y="34406"/>
                  </a:lnTo>
                </a:path>
                <a:path w="2784475" h="34925">
                  <a:moveTo>
                    <a:pt x="529250" y="34406"/>
                  </a:moveTo>
                  <a:lnTo>
                    <a:pt x="495856" y="34406"/>
                  </a:lnTo>
                </a:path>
                <a:path w="2784475" h="34925">
                  <a:moveTo>
                    <a:pt x="0" y="34406"/>
                  </a:moveTo>
                  <a:lnTo>
                    <a:pt x="0" y="0"/>
                  </a:lnTo>
                  <a:lnTo>
                    <a:pt x="21250" y="0"/>
                  </a:lnTo>
                </a:path>
                <a:path w="2784475" h="34925">
                  <a:moveTo>
                    <a:pt x="40478" y="0"/>
                  </a:moveTo>
                  <a:lnTo>
                    <a:pt x="77920" y="0"/>
                  </a:lnTo>
                </a:path>
                <a:path w="2784475" h="34925">
                  <a:moveTo>
                    <a:pt x="97147" y="0"/>
                  </a:moveTo>
                  <a:lnTo>
                    <a:pt x="135601" y="0"/>
                  </a:lnTo>
                </a:path>
                <a:path w="2784475" h="34925">
                  <a:moveTo>
                    <a:pt x="154828" y="0"/>
                  </a:moveTo>
                  <a:lnTo>
                    <a:pt x="192270" y="0"/>
                  </a:lnTo>
                </a:path>
                <a:path w="2784475" h="34925">
                  <a:moveTo>
                    <a:pt x="211497" y="0"/>
                  </a:moveTo>
                  <a:lnTo>
                    <a:pt x="249951" y="0"/>
                  </a:lnTo>
                </a:path>
                <a:path w="2784475" h="34925">
                  <a:moveTo>
                    <a:pt x="269179" y="0"/>
                  </a:moveTo>
                  <a:lnTo>
                    <a:pt x="307633" y="0"/>
                  </a:lnTo>
                </a:path>
                <a:path w="2784475" h="34925">
                  <a:moveTo>
                    <a:pt x="325848" y="0"/>
                  </a:moveTo>
                  <a:lnTo>
                    <a:pt x="364302" y="0"/>
                  </a:lnTo>
                </a:path>
                <a:path w="2784475" h="34925">
                  <a:moveTo>
                    <a:pt x="383529" y="0"/>
                  </a:moveTo>
                  <a:lnTo>
                    <a:pt x="421983" y="0"/>
                  </a:lnTo>
                </a:path>
                <a:path w="2784475" h="34925">
                  <a:moveTo>
                    <a:pt x="440198" y="0"/>
                  </a:moveTo>
                  <a:lnTo>
                    <a:pt x="461449" y="0"/>
                  </a:lnTo>
                  <a:lnTo>
                    <a:pt x="461449" y="34406"/>
                  </a:lnTo>
                  <a:lnTo>
                    <a:pt x="440198" y="34406"/>
                  </a:lnTo>
                </a:path>
                <a:path w="2784475" h="34925">
                  <a:moveTo>
                    <a:pt x="421983" y="34406"/>
                  </a:moveTo>
                  <a:lnTo>
                    <a:pt x="383529" y="34406"/>
                  </a:lnTo>
                </a:path>
                <a:path w="2784475" h="34925">
                  <a:moveTo>
                    <a:pt x="364302" y="34406"/>
                  </a:moveTo>
                  <a:lnTo>
                    <a:pt x="325848" y="34406"/>
                  </a:lnTo>
                </a:path>
                <a:path w="2784475" h="34925">
                  <a:moveTo>
                    <a:pt x="307633" y="34406"/>
                  </a:moveTo>
                  <a:lnTo>
                    <a:pt x="269179" y="34406"/>
                  </a:lnTo>
                </a:path>
                <a:path w="2784475" h="34925">
                  <a:moveTo>
                    <a:pt x="249951" y="34406"/>
                  </a:moveTo>
                  <a:lnTo>
                    <a:pt x="211497" y="34406"/>
                  </a:lnTo>
                </a:path>
                <a:path w="2784475" h="34925">
                  <a:moveTo>
                    <a:pt x="192270" y="34406"/>
                  </a:moveTo>
                  <a:lnTo>
                    <a:pt x="154828" y="34406"/>
                  </a:lnTo>
                </a:path>
                <a:path w="2784475" h="34925">
                  <a:moveTo>
                    <a:pt x="135601" y="34406"/>
                  </a:moveTo>
                  <a:lnTo>
                    <a:pt x="97147" y="34406"/>
                  </a:lnTo>
                </a:path>
                <a:path w="2784475" h="34925">
                  <a:moveTo>
                    <a:pt x="77920" y="34406"/>
                  </a:moveTo>
                  <a:lnTo>
                    <a:pt x="40478" y="34406"/>
                  </a:lnTo>
                </a:path>
                <a:path w="2784475" h="34925">
                  <a:moveTo>
                    <a:pt x="21250" y="34406"/>
                  </a:move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252458" y="10256801"/>
              <a:ext cx="0" cy="2472690"/>
            </a:xfrm>
            <a:custGeom>
              <a:avLst/>
              <a:gdLst/>
              <a:ahLst/>
              <a:cxnLst/>
              <a:rect l="l" t="t" r="r" b="b"/>
              <a:pathLst>
                <a:path h="2472690">
                  <a:moveTo>
                    <a:pt x="0" y="2472197"/>
                  </a:moveTo>
                  <a:lnTo>
                    <a:pt x="0" y="2472197"/>
                  </a:lnTo>
                </a:path>
                <a:path h="2472690">
                  <a:moveTo>
                    <a:pt x="0" y="2438802"/>
                  </a:moveTo>
                  <a:lnTo>
                    <a:pt x="0" y="2342667"/>
                  </a:lnTo>
                </a:path>
                <a:path h="2472690">
                  <a:moveTo>
                    <a:pt x="0" y="2307249"/>
                  </a:moveTo>
                  <a:lnTo>
                    <a:pt x="0" y="2307249"/>
                  </a:lnTo>
                </a:path>
                <a:path h="2472690">
                  <a:moveTo>
                    <a:pt x="0" y="1977352"/>
                  </a:moveTo>
                  <a:lnTo>
                    <a:pt x="0" y="1977352"/>
                  </a:lnTo>
                </a:path>
                <a:path h="2472690">
                  <a:moveTo>
                    <a:pt x="0" y="1812404"/>
                  </a:moveTo>
                  <a:lnTo>
                    <a:pt x="0" y="1812404"/>
                  </a:lnTo>
                </a:path>
                <a:path h="2472690">
                  <a:moveTo>
                    <a:pt x="0" y="1647456"/>
                  </a:moveTo>
                  <a:lnTo>
                    <a:pt x="0" y="1647456"/>
                  </a:lnTo>
                </a:path>
                <a:path h="2472690">
                  <a:moveTo>
                    <a:pt x="0" y="1153624"/>
                  </a:moveTo>
                  <a:lnTo>
                    <a:pt x="0" y="1153624"/>
                  </a:lnTo>
                </a:path>
                <a:path h="2472690">
                  <a:moveTo>
                    <a:pt x="0" y="988676"/>
                  </a:moveTo>
                  <a:lnTo>
                    <a:pt x="0" y="988676"/>
                  </a:lnTo>
                </a:path>
                <a:path h="2472690">
                  <a:moveTo>
                    <a:pt x="0" y="823728"/>
                  </a:moveTo>
                  <a:lnTo>
                    <a:pt x="0" y="823728"/>
                  </a:lnTo>
                </a:path>
                <a:path h="2472690">
                  <a:moveTo>
                    <a:pt x="0" y="658780"/>
                  </a:moveTo>
                  <a:lnTo>
                    <a:pt x="0" y="658780"/>
                  </a:lnTo>
                </a:path>
                <a:path h="2472690">
                  <a:moveTo>
                    <a:pt x="0" y="164948"/>
                  </a:moveTo>
                  <a:lnTo>
                    <a:pt x="0" y="164948"/>
                  </a:lnTo>
                </a:path>
                <a:path h="247269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270673" y="9913750"/>
              <a:ext cx="0" cy="3077845"/>
            </a:xfrm>
            <a:custGeom>
              <a:avLst/>
              <a:gdLst/>
              <a:ahLst/>
              <a:cxnLst/>
              <a:rect l="l" t="t" r="r" b="b"/>
              <a:pathLst>
                <a:path h="3077845">
                  <a:moveTo>
                    <a:pt x="0" y="0"/>
                  </a:moveTo>
                  <a:lnTo>
                    <a:pt x="0" y="307734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235255" y="13010321"/>
              <a:ext cx="35560" cy="45085"/>
            </a:xfrm>
            <a:custGeom>
              <a:avLst/>
              <a:gdLst/>
              <a:ahLst/>
              <a:cxnLst/>
              <a:rect l="l" t="t" r="r" b="b"/>
              <a:pathLst>
                <a:path w="35559" h="45084">
                  <a:moveTo>
                    <a:pt x="35418" y="0"/>
                  </a:moveTo>
                  <a:lnTo>
                    <a:pt x="35418" y="44525"/>
                  </a:lnTo>
                  <a:lnTo>
                    <a:pt x="0" y="445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235255" y="9977502"/>
              <a:ext cx="0" cy="3013710"/>
            </a:xfrm>
            <a:custGeom>
              <a:avLst/>
              <a:gdLst/>
              <a:ahLst/>
              <a:cxnLst/>
              <a:rect l="l" t="t" r="r" b="b"/>
              <a:pathLst>
                <a:path h="3013709">
                  <a:moveTo>
                    <a:pt x="0" y="0"/>
                  </a:moveTo>
                  <a:lnTo>
                    <a:pt x="0" y="3013591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235255" y="9913750"/>
              <a:ext cx="1931035" cy="3302000"/>
            </a:xfrm>
            <a:custGeom>
              <a:avLst/>
              <a:gdLst/>
              <a:ahLst/>
              <a:cxnLst/>
              <a:rect l="l" t="t" r="r" b="b"/>
              <a:pathLst>
                <a:path w="1931035" h="3302000">
                  <a:moveTo>
                    <a:pt x="0" y="44525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1931035" h="3302000">
                  <a:moveTo>
                    <a:pt x="475617" y="0"/>
                  </a:moveTo>
                  <a:lnTo>
                    <a:pt x="475617" y="34406"/>
                  </a:lnTo>
                  <a:lnTo>
                    <a:pt x="436151" y="34406"/>
                  </a:lnTo>
                </a:path>
                <a:path w="1931035" h="3302000">
                  <a:moveTo>
                    <a:pt x="416923" y="34406"/>
                  </a:moveTo>
                  <a:lnTo>
                    <a:pt x="379481" y="34406"/>
                  </a:lnTo>
                </a:path>
                <a:path w="1931035" h="3302000">
                  <a:moveTo>
                    <a:pt x="360254" y="34406"/>
                  </a:moveTo>
                  <a:lnTo>
                    <a:pt x="321800" y="34406"/>
                  </a:lnTo>
                </a:path>
                <a:path w="1931035" h="3302000">
                  <a:moveTo>
                    <a:pt x="302573" y="34406"/>
                  </a:moveTo>
                  <a:lnTo>
                    <a:pt x="265131" y="34406"/>
                  </a:lnTo>
                </a:path>
                <a:path w="1931035" h="3302000">
                  <a:moveTo>
                    <a:pt x="245904" y="34406"/>
                  </a:moveTo>
                  <a:lnTo>
                    <a:pt x="207450" y="34406"/>
                  </a:lnTo>
                </a:path>
                <a:path w="1931035" h="3302000">
                  <a:moveTo>
                    <a:pt x="188222" y="34406"/>
                  </a:moveTo>
                  <a:lnTo>
                    <a:pt x="150780" y="34406"/>
                  </a:lnTo>
                </a:path>
                <a:path w="1931035" h="3302000">
                  <a:moveTo>
                    <a:pt x="131553" y="34406"/>
                  </a:moveTo>
                  <a:lnTo>
                    <a:pt x="93099" y="34406"/>
                  </a:lnTo>
                </a:path>
                <a:path w="1931035" h="3302000">
                  <a:moveTo>
                    <a:pt x="73872" y="34406"/>
                  </a:moveTo>
                  <a:lnTo>
                    <a:pt x="35418" y="34406"/>
                  </a:lnTo>
                  <a:lnTo>
                    <a:pt x="35418" y="0"/>
                  </a:lnTo>
                  <a:lnTo>
                    <a:pt x="73872" y="0"/>
                  </a:lnTo>
                </a:path>
                <a:path w="1931035" h="3302000">
                  <a:moveTo>
                    <a:pt x="93099" y="0"/>
                  </a:moveTo>
                  <a:lnTo>
                    <a:pt x="131553" y="0"/>
                  </a:lnTo>
                </a:path>
                <a:path w="1931035" h="3302000">
                  <a:moveTo>
                    <a:pt x="150780" y="0"/>
                  </a:moveTo>
                  <a:lnTo>
                    <a:pt x="188222" y="0"/>
                  </a:lnTo>
                </a:path>
                <a:path w="1931035" h="3302000">
                  <a:moveTo>
                    <a:pt x="207450" y="0"/>
                  </a:moveTo>
                  <a:lnTo>
                    <a:pt x="245904" y="0"/>
                  </a:lnTo>
                </a:path>
                <a:path w="1931035" h="3302000">
                  <a:moveTo>
                    <a:pt x="265131" y="0"/>
                  </a:moveTo>
                  <a:lnTo>
                    <a:pt x="302573" y="0"/>
                  </a:lnTo>
                </a:path>
                <a:path w="1931035" h="3302000">
                  <a:moveTo>
                    <a:pt x="321800" y="0"/>
                  </a:moveTo>
                  <a:lnTo>
                    <a:pt x="360254" y="0"/>
                  </a:lnTo>
                </a:path>
                <a:path w="1931035" h="3302000">
                  <a:moveTo>
                    <a:pt x="379481" y="0"/>
                  </a:moveTo>
                  <a:lnTo>
                    <a:pt x="416923" y="0"/>
                  </a:lnTo>
                </a:path>
                <a:path w="1931035" h="3302000">
                  <a:moveTo>
                    <a:pt x="436151" y="0"/>
                  </a:moveTo>
                  <a:lnTo>
                    <a:pt x="475617" y="0"/>
                  </a:lnTo>
                </a:path>
                <a:path w="1931035" h="3302000">
                  <a:moveTo>
                    <a:pt x="1896396" y="3301997"/>
                  </a:moveTo>
                  <a:lnTo>
                    <a:pt x="1896396" y="3277710"/>
                  </a:lnTo>
                </a:path>
                <a:path w="1931035" h="3302000">
                  <a:moveTo>
                    <a:pt x="1896396" y="3258483"/>
                  </a:moveTo>
                  <a:lnTo>
                    <a:pt x="1896396" y="3220029"/>
                  </a:lnTo>
                </a:path>
                <a:path w="1931035" h="3302000">
                  <a:moveTo>
                    <a:pt x="1896396" y="3200802"/>
                  </a:moveTo>
                  <a:lnTo>
                    <a:pt x="1896396" y="3176515"/>
                  </a:lnTo>
                  <a:lnTo>
                    <a:pt x="1930803" y="3176515"/>
                  </a:lnTo>
                  <a:lnTo>
                    <a:pt x="1930803" y="3200802"/>
                  </a:lnTo>
                </a:path>
                <a:path w="1931035" h="3302000">
                  <a:moveTo>
                    <a:pt x="1930803" y="3220029"/>
                  </a:moveTo>
                  <a:lnTo>
                    <a:pt x="1930803" y="3258483"/>
                  </a:lnTo>
                </a:path>
                <a:path w="1931035" h="3302000">
                  <a:moveTo>
                    <a:pt x="1930803" y="3277710"/>
                  </a:moveTo>
                  <a:lnTo>
                    <a:pt x="1930803" y="3301997"/>
                  </a:lnTo>
                  <a:lnTo>
                    <a:pt x="1896396" y="3301997"/>
                  </a:lnTo>
                </a:path>
                <a:path w="1931035" h="3302000">
                  <a:moveTo>
                    <a:pt x="1896396" y="3141097"/>
                  </a:moveTo>
                  <a:lnTo>
                    <a:pt x="1896396" y="3108714"/>
                  </a:lnTo>
                </a:path>
                <a:path w="1931035" h="3302000">
                  <a:moveTo>
                    <a:pt x="1896396" y="3089487"/>
                  </a:moveTo>
                  <a:lnTo>
                    <a:pt x="1896396" y="3051033"/>
                  </a:lnTo>
                </a:path>
                <a:path w="1931035" h="3302000">
                  <a:moveTo>
                    <a:pt x="1896396" y="3031806"/>
                  </a:moveTo>
                  <a:lnTo>
                    <a:pt x="1896396" y="2994364"/>
                  </a:lnTo>
                </a:path>
                <a:path w="1931035" h="3302000">
                  <a:moveTo>
                    <a:pt x="1896396" y="2975137"/>
                  </a:moveTo>
                  <a:lnTo>
                    <a:pt x="1896396" y="2936682"/>
                  </a:lnTo>
                </a:path>
                <a:path w="1931035" h="3302000">
                  <a:moveTo>
                    <a:pt x="1896396" y="2917455"/>
                  </a:moveTo>
                  <a:lnTo>
                    <a:pt x="1896396" y="2880013"/>
                  </a:lnTo>
                </a:path>
                <a:path w="1931035" h="3302000">
                  <a:moveTo>
                    <a:pt x="1896396" y="2860786"/>
                  </a:moveTo>
                  <a:lnTo>
                    <a:pt x="1896396" y="2822332"/>
                  </a:lnTo>
                </a:path>
                <a:path w="1931035" h="3302000">
                  <a:moveTo>
                    <a:pt x="1896396" y="2803105"/>
                  </a:moveTo>
                  <a:lnTo>
                    <a:pt x="1896396" y="2770722"/>
                  </a:lnTo>
                  <a:lnTo>
                    <a:pt x="1930803" y="2770722"/>
                  </a:lnTo>
                  <a:lnTo>
                    <a:pt x="1930803" y="2803105"/>
                  </a:lnTo>
                </a:path>
                <a:path w="1931035" h="3302000">
                  <a:moveTo>
                    <a:pt x="1930803" y="2822332"/>
                  </a:moveTo>
                  <a:lnTo>
                    <a:pt x="1930803" y="2860786"/>
                  </a:lnTo>
                </a:path>
                <a:path w="1931035" h="3302000">
                  <a:moveTo>
                    <a:pt x="1930803" y="2880013"/>
                  </a:moveTo>
                  <a:lnTo>
                    <a:pt x="1930803" y="2917455"/>
                  </a:lnTo>
                </a:path>
                <a:path w="1931035" h="3302000">
                  <a:moveTo>
                    <a:pt x="1930803" y="2936682"/>
                  </a:moveTo>
                  <a:lnTo>
                    <a:pt x="1930803" y="2975137"/>
                  </a:lnTo>
                </a:path>
                <a:path w="1931035" h="3302000">
                  <a:moveTo>
                    <a:pt x="1930803" y="2994364"/>
                  </a:moveTo>
                  <a:lnTo>
                    <a:pt x="1930803" y="3031806"/>
                  </a:lnTo>
                </a:path>
                <a:path w="1931035" h="3302000">
                  <a:moveTo>
                    <a:pt x="1930803" y="3051033"/>
                  </a:moveTo>
                  <a:lnTo>
                    <a:pt x="1930803" y="3089487"/>
                  </a:lnTo>
                </a:path>
                <a:path w="1931035" h="3302000">
                  <a:moveTo>
                    <a:pt x="1930803" y="3108714"/>
                  </a:moveTo>
                  <a:lnTo>
                    <a:pt x="1930803" y="3141097"/>
                  </a:lnTo>
                  <a:lnTo>
                    <a:pt x="1896396" y="31410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3148855" y="12069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3131652" y="11687700"/>
              <a:ext cx="0" cy="961390"/>
            </a:xfrm>
            <a:custGeom>
              <a:avLst/>
              <a:gdLst/>
              <a:ahLst/>
              <a:cxnLst/>
              <a:rect l="l" t="t" r="r" b="b"/>
              <a:pathLst>
                <a:path h="961390">
                  <a:moveTo>
                    <a:pt x="0" y="0"/>
                  </a:moveTo>
                  <a:lnTo>
                    <a:pt x="0" y="961353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3131652" y="11623947"/>
              <a:ext cx="1860550" cy="1025525"/>
            </a:xfrm>
            <a:custGeom>
              <a:avLst/>
              <a:gdLst/>
              <a:ahLst/>
              <a:cxnLst/>
              <a:rect l="l" t="t" r="r" b="b"/>
              <a:pathLst>
                <a:path w="1860550" h="1025525">
                  <a:moveTo>
                    <a:pt x="0" y="45537"/>
                  </a:moveTo>
                  <a:lnTo>
                    <a:pt x="0" y="0"/>
                  </a:lnTo>
                  <a:lnTo>
                    <a:pt x="34406" y="0"/>
                  </a:lnTo>
                  <a:lnTo>
                    <a:pt x="34406" y="45537"/>
                  </a:lnTo>
                </a:path>
                <a:path w="1860550" h="1025525">
                  <a:moveTo>
                    <a:pt x="34406" y="979568"/>
                  </a:moveTo>
                  <a:lnTo>
                    <a:pt x="34406" y="1025106"/>
                  </a:lnTo>
                  <a:lnTo>
                    <a:pt x="0" y="1025106"/>
                  </a:lnTo>
                </a:path>
                <a:path w="1860550" h="1025525">
                  <a:moveTo>
                    <a:pt x="1859966" y="0"/>
                  </a:moveTo>
                  <a:lnTo>
                    <a:pt x="1859966" y="35418"/>
                  </a:lnTo>
                  <a:lnTo>
                    <a:pt x="181544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3230823" y="11659366"/>
              <a:ext cx="1697355" cy="0"/>
            </a:xfrm>
            <a:custGeom>
              <a:avLst/>
              <a:gdLst/>
              <a:ahLst/>
              <a:cxnLst/>
              <a:rect l="l" t="t" r="r" b="b"/>
              <a:pathLst>
                <a:path w="1697354">
                  <a:moveTo>
                    <a:pt x="0" y="0"/>
                  </a:moveTo>
                  <a:lnTo>
                    <a:pt x="1697042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3166058" y="11623947"/>
              <a:ext cx="45720" cy="35560"/>
            </a:xfrm>
            <a:custGeom>
              <a:avLst/>
              <a:gdLst/>
              <a:ahLst/>
              <a:cxnLst/>
              <a:rect l="l" t="t" r="r" b="b"/>
              <a:pathLst>
                <a:path w="45719" h="35559">
                  <a:moveTo>
                    <a:pt x="45537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3230823" y="11623947"/>
              <a:ext cx="1697355" cy="0"/>
            </a:xfrm>
            <a:custGeom>
              <a:avLst/>
              <a:gdLst/>
              <a:ahLst/>
              <a:cxnLst/>
              <a:rect l="l" t="t" r="r" b="b"/>
              <a:pathLst>
                <a:path w="1697354">
                  <a:moveTo>
                    <a:pt x="0" y="0"/>
                  </a:moveTo>
                  <a:lnTo>
                    <a:pt x="1697042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4947092" y="11623947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5" h="34925">
                  <a:moveTo>
                    <a:pt x="0" y="0"/>
                  </a:moveTo>
                  <a:lnTo>
                    <a:pt x="44525" y="0"/>
                  </a:lnTo>
                  <a:lnTo>
                    <a:pt x="44525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5009833" y="12069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4991618" y="11676569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27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4991618" y="12650066"/>
              <a:ext cx="35560" cy="34925"/>
            </a:xfrm>
            <a:custGeom>
              <a:avLst/>
              <a:gdLst/>
              <a:ahLst/>
              <a:cxnLst/>
              <a:rect l="l" t="t" r="r" b="b"/>
              <a:pathLst>
                <a:path w="35560" h="34925">
                  <a:moveTo>
                    <a:pt x="0" y="0"/>
                  </a:moveTo>
                  <a:lnTo>
                    <a:pt x="0" y="34406"/>
                  </a:lnTo>
                  <a:lnTo>
                    <a:pt x="35418" y="34406"/>
                  </a:ln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5027037" y="11676569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27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3131652" y="11623947"/>
              <a:ext cx="1895475" cy="1061085"/>
            </a:xfrm>
            <a:custGeom>
              <a:avLst/>
              <a:gdLst/>
              <a:ahLst/>
              <a:cxnLst/>
              <a:rect l="l" t="t" r="r" b="b"/>
              <a:pathLst>
                <a:path w="1895475" h="1061084">
                  <a:moveTo>
                    <a:pt x="1895384" y="34406"/>
                  </a:moveTo>
                  <a:lnTo>
                    <a:pt x="1895384" y="0"/>
                  </a:lnTo>
                  <a:lnTo>
                    <a:pt x="1859966" y="0"/>
                  </a:lnTo>
                </a:path>
                <a:path w="1895475" h="1061084">
                  <a:moveTo>
                    <a:pt x="0" y="1060525"/>
                  </a:moveTo>
                  <a:lnTo>
                    <a:pt x="0" y="1025106"/>
                  </a:lnTo>
                  <a:lnTo>
                    <a:pt x="33394" y="10251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3184273" y="12649054"/>
              <a:ext cx="1755139" cy="0"/>
            </a:xfrm>
            <a:custGeom>
              <a:avLst/>
              <a:gdLst/>
              <a:ahLst/>
              <a:cxnLst/>
              <a:rect l="l" t="t" r="r" b="b"/>
              <a:pathLst>
                <a:path w="1755139">
                  <a:moveTo>
                    <a:pt x="0" y="0"/>
                  </a:moveTo>
                  <a:lnTo>
                    <a:pt x="1754723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4958224" y="12649054"/>
              <a:ext cx="33655" cy="35560"/>
            </a:xfrm>
            <a:custGeom>
              <a:avLst/>
              <a:gdLst/>
              <a:ahLst/>
              <a:cxnLst/>
              <a:rect l="l" t="t" r="r" b="b"/>
              <a:pathLst>
                <a:path w="33654" h="35559">
                  <a:moveTo>
                    <a:pt x="0" y="0"/>
                  </a:moveTo>
                  <a:lnTo>
                    <a:pt x="33394" y="0"/>
                  </a:lnTo>
                  <a:lnTo>
                    <a:pt x="33394" y="35418"/>
                  </a:lnTo>
                  <a:lnTo>
                    <a:pt x="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3131652" y="12684472"/>
              <a:ext cx="1807845" cy="0"/>
            </a:xfrm>
            <a:custGeom>
              <a:avLst/>
              <a:gdLst/>
              <a:ahLst/>
              <a:cxnLst/>
              <a:rect l="l" t="t" r="r" b="b"/>
              <a:pathLst>
                <a:path w="1807845">
                  <a:moveTo>
                    <a:pt x="0" y="0"/>
                  </a:moveTo>
                  <a:lnTo>
                    <a:pt x="1807345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4546360" y="12069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4529157" y="11705915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09">
                  <a:moveTo>
                    <a:pt x="0" y="0"/>
                  </a:moveTo>
                  <a:lnTo>
                    <a:pt x="0" y="94313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4529157" y="11659366"/>
              <a:ext cx="35560" cy="27940"/>
            </a:xfrm>
            <a:custGeom>
              <a:avLst/>
              <a:gdLst/>
              <a:ahLst/>
              <a:cxnLst/>
              <a:rect l="l" t="t" r="r" b="b"/>
              <a:pathLst>
                <a:path w="35560" h="27940">
                  <a:moveTo>
                    <a:pt x="0" y="27322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4564575" y="11705915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4529157" y="12621731"/>
              <a:ext cx="35560" cy="27940"/>
            </a:xfrm>
            <a:custGeom>
              <a:avLst/>
              <a:gdLst/>
              <a:ahLst/>
              <a:cxnLst/>
              <a:rect l="l" t="t" r="r" b="b"/>
              <a:pathLst>
                <a:path w="35560" h="27940">
                  <a:moveTo>
                    <a:pt x="35418" y="0"/>
                  </a:moveTo>
                  <a:lnTo>
                    <a:pt x="35418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3612329" y="12069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3630544" y="11659366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09">
                  <a:moveTo>
                    <a:pt x="0" y="0"/>
                  </a:moveTo>
                  <a:lnTo>
                    <a:pt x="0" y="94313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3595125" y="12621731"/>
              <a:ext cx="35560" cy="27940"/>
            </a:xfrm>
            <a:custGeom>
              <a:avLst/>
              <a:gdLst/>
              <a:ahLst/>
              <a:cxnLst/>
              <a:rect l="l" t="t" r="r" b="b"/>
              <a:pathLst>
                <a:path w="35560" h="27940">
                  <a:moveTo>
                    <a:pt x="35418" y="0"/>
                  </a:moveTo>
                  <a:lnTo>
                    <a:pt x="35418" y="27322"/>
                  </a:lnTo>
                  <a:lnTo>
                    <a:pt x="0" y="2732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3595125" y="11705915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3595125" y="11659366"/>
              <a:ext cx="412115" cy="739140"/>
            </a:xfrm>
            <a:custGeom>
              <a:avLst/>
              <a:gdLst/>
              <a:ahLst/>
              <a:cxnLst/>
              <a:rect l="l" t="t" r="r" b="b"/>
              <a:pathLst>
                <a:path w="412114" h="739140">
                  <a:moveTo>
                    <a:pt x="0" y="27322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412114" h="739140">
                  <a:moveTo>
                    <a:pt x="411864" y="710389"/>
                  </a:moveTo>
                  <a:lnTo>
                    <a:pt x="411864" y="738724"/>
                  </a:lnTo>
                  <a:lnTo>
                    <a:pt x="375433" y="738724"/>
                  </a:lnTo>
                </a:path>
                <a:path w="412114" h="739140">
                  <a:moveTo>
                    <a:pt x="357218" y="738724"/>
                  </a:moveTo>
                  <a:lnTo>
                    <a:pt x="318764" y="738724"/>
                  </a:lnTo>
                </a:path>
                <a:path w="412114" h="739140">
                  <a:moveTo>
                    <a:pt x="299537" y="738724"/>
                  </a:moveTo>
                  <a:lnTo>
                    <a:pt x="261083" y="738724"/>
                  </a:lnTo>
                </a:path>
                <a:path w="412114" h="739140">
                  <a:moveTo>
                    <a:pt x="241856" y="738724"/>
                  </a:moveTo>
                  <a:lnTo>
                    <a:pt x="204414" y="738724"/>
                  </a:lnTo>
                </a:path>
                <a:path w="412114" h="739140">
                  <a:moveTo>
                    <a:pt x="185187" y="738724"/>
                  </a:moveTo>
                  <a:lnTo>
                    <a:pt x="146732" y="738724"/>
                  </a:lnTo>
                </a:path>
                <a:path w="412114" h="739140">
                  <a:moveTo>
                    <a:pt x="127505" y="738724"/>
                  </a:moveTo>
                  <a:lnTo>
                    <a:pt x="90063" y="738724"/>
                  </a:lnTo>
                </a:path>
                <a:path w="412114" h="739140">
                  <a:moveTo>
                    <a:pt x="70836" y="738724"/>
                  </a:moveTo>
                  <a:lnTo>
                    <a:pt x="35418" y="738724"/>
                  </a:lnTo>
                  <a:lnTo>
                    <a:pt x="35418" y="710389"/>
                  </a:lnTo>
                  <a:lnTo>
                    <a:pt x="70836" y="710389"/>
                  </a:lnTo>
                </a:path>
                <a:path w="412114" h="739140">
                  <a:moveTo>
                    <a:pt x="90063" y="710389"/>
                  </a:moveTo>
                  <a:lnTo>
                    <a:pt x="127505" y="710389"/>
                  </a:lnTo>
                </a:path>
                <a:path w="412114" h="739140">
                  <a:moveTo>
                    <a:pt x="146732" y="710389"/>
                  </a:moveTo>
                  <a:lnTo>
                    <a:pt x="185187" y="710389"/>
                  </a:lnTo>
                </a:path>
                <a:path w="412114" h="739140">
                  <a:moveTo>
                    <a:pt x="204414" y="710389"/>
                  </a:moveTo>
                  <a:lnTo>
                    <a:pt x="241856" y="710389"/>
                  </a:lnTo>
                </a:path>
                <a:path w="412114" h="739140">
                  <a:moveTo>
                    <a:pt x="261083" y="710389"/>
                  </a:moveTo>
                  <a:lnTo>
                    <a:pt x="299537" y="710389"/>
                  </a:lnTo>
                </a:path>
                <a:path w="412114" h="739140">
                  <a:moveTo>
                    <a:pt x="318764" y="710389"/>
                  </a:moveTo>
                  <a:lnTo>
                    <a:pt x="357218" y="710389"/>
                  </a:lnTo>
                </a:path>
                <a:path w="412114" h="739140">
                  <a:moveTo>
                    <a:pt x="375433" y="710389"/>
                  </a:moveTo>
                  <a:lnTo>
                    <a:pt x="411864" y="710389"/>
                  </a:lnTo>
                </a:path>
                <a:path w="412114" h="739140">
                  <a:moveTo>
                    <a:pt x="35418" y="250963"/>
                  </a:moveTo>
                  <a:lnTo>
                    <a:pt x="35418" y="278286"/>
                  </a:lnTo>
                  <a:lnTo>
                    <a:pt x="70836" y="278286"/>
                  </a:lnTo>
                </a:path>
                <a:path w="412114" h="739140">
                  <a:moveTo>
                    <a:pt x="90063" y="278286"/>
                  </a:moveTo>
                  <a:lnTo>
                    <a:pt x="127505" y="278286"/>
                  </a:lnTo>
                </a:path>
                <a:path w="412114" h="739140">
                  <a:moveTo>
                    <a:pt x="146732" y="278286"/>
                  </a:moveTo>
                  <a:lnTo>
                    <a:pt x="185187" y="278286"/>
                  </a:lnTo>
                </a:path>
                <a:path w="412114" h="739140">
                  <a:moveTo>
                    <a:pt x="204414" y="278286"/>
                  </a:moveTo>
                  <a:lnTo>
                    <a:pt x="241856" y="278286"/>
                  </a:lnTo>
                </a:path>
                <a:path w="412114" h="739140">
                  <a:moveTo>
                    <a:pt x="261083" y="278286"/>
                  </a:moveTo>
                  <a:lnTo>
                    <a:pt x="299537" y="278286"/>
                  </a:lnTo>
                </a:path>
                <a:path w="412114" h="739140">
                  <a:moveTo>
                    <a:pt x="318764" y="278286"/>
                  </a:moveTo>
                  <a:lnTo>
                    <a:pt x="357218" y="278286"/>
                  </a:lnTo>
                </a:path>
                <a:path w="412114" h="739140">
                  <a:moveTo>
                    <a:pt x="375433" y="278286"/>
                  </a:moveTo>
                  <a:lnTo>
                    <a:pt x="411864" y="278286"/>
                  </a:lnTo>
                  <a:lnTo>
                    <a:pt x="411864" y="250963"/>
                  </a:lnTo>
                  <a:lnTo>
                    <a:pt x="375433" y="250963"/>
                  </a:lnTo>
                </a:path>
                <a:path w="412114" h="739140">
                  <a:moveTo>
                    <a:pt x="357218" y="250963"/>
                  </a:moveTo>
                  <a:lnTo>
                    <a:pt x="318764" y="250963"/>
                  </a:lnTo>
                </a:path>
                <a:path w="412114" h="739140">
                  <a:moveTo>
                    <a:pt x="299537" y="250963"/>
                  </a:moveTo>
                  <a:lnTo>
                    <a:pt x="261083" y="250963"/>
                  </a:lnTo>
                </a:path>
                <a:path w="412114" h="739140">
                  <a:moveTo>
                    <a:pt x="241856" y="250963"/>
                  </a:moveTo>
                  <a:lnTo>
                    <a:pt x="204414" y="250963"/>
                  </a:lnTo>
                </a:path>
                <a:path w="412114" h="739140">
                  <a:moveTo>
                    <a:pt x="185187" y="250963"/>
                  </a:moveTo>
                  <a:lnTo>
                    <a:pt x="146732" y="250963"/>
                  </a:lnTo>
                </a:path>
                <a:path w="412114" h="739140">
                  <a:moveTo>
                    <a:pt x="127505" y="250963"/>
                  </a:moveTo>
                  <a:lnTo>
                    <a:pt x="90063" y="250963"/>
                  </a:lnTo>
                </a:path>
                <a:path w="412114" h="739140">
                  <a:moveTo>
                    <a:pt x="70836" y="250963"/>
                  </a:moveTo>
                  <a:lnTo>
                    <a:pt x="35418" y="2509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4079850" y="12069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4034312" y="11659366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09">
                  <a:moveTo>
                    <a:pt x="0" y="0"/>
                  </a:moveTo>
                  <a:lnTo>
                    <a:pt x="0" y="94313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4006990" y="1262173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40">
                  <a:moveTo>
                    <a:pt x="27322" y="0"/>
                  </a:moveTo>
                  <a:lnTo>
                    <a:pt x="27322" y="27322"/>
                  </a:lnTo>
                  <a:lnTo>
                    <a:pt x="0" y="2732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4006990" y="11705915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270673" y="11659366"/>
              <a:ext cx="2764155" cy="1556385"/>
            </a:xfrm>
            <a:custGeom>
              <a:avLst/>
              <a:gdLst/>
              <a:ahLst/>
              <a:cxnLst/>
              <a:rect l="l" t="t" r="r" b="b"/>
              <a:pathLst>
                <a:path w="2764154" h="1556384">
                  <a:moveTo>
                    <a:pt x="2736316" y="27322"/>
                  </a:moveTo>
                  <a:lnTo>
                    <a:pt x="2736316" y="0"/>
                  </a:lnTo>
                  <a:lnTo>
                    <a:pt x="2763639" y="0"/>
                  </a:lnTo>
                </a:path>
                <a:path w="2764154" h="1556384">
                  <a:moveTo>
                    <a:pt x="2763639" y="1025106"/>
                  </a:moveTo>
                  <a:lnTo>
                    <a:pt x="2763639" y="1052429"/>
                  </a:lnTo>
                </a:path>
                <a:path w="2764154" h="1556384">
                  <a:moveTo>
                    <a:pt x="2763639" y="1070644"/>
                  </a:moveTo>
                  <a:lnTo>
                    <a:pt x="2763639" y="1109098"/>
                  </a:lnTo>
                </a:path>
                <a:path w="2764154" h="1556384">
                  <a:moveTo>
                    <a:pt x="2763639" y="1128325"/>
                  </a:moveTo>
                  <a:lnTo>
                    <a:pt x="2763639" y="1166779"/>
                  </a:lnTo>
                </a:path>
                <a:path w="2764154" h="1556384">
                  <a:moveTo>
                    <a:pt x="2763639" y="1186007"/>
                  </a:moveTo>
                  <a:lnTo>
                    <a:pt x="2763639" y="1223449"/>
                  </a:lnTo>
                </a:path>
                <a:path w="2764154" h="1556384">
                  <a:moveTo>
                    <a:pt x="2763639" y="1242676"/>
                  </a:moveTo>
                  <a:lnTo>
                    <a:pt x="2763639" y="1281130"/>
                  </a:lnTo>
                </a:path>
                <a:path w="2764154" h="1556384">
                  <a:moveTo>
                    <a:pt x="2763639" y="1300357"/>
                  </a:moveTo>
                  <a:lnTo>
                    <a:pt x="2763639" y="1337799"/>
                  </a:lnTo>
                </a:path>
                <a:path w="2764154" h="1556384">
                  <a:moveTo>
                    <a:pt x="2763639" y="1357026"/>
                  </a:moveTo>
                  <a:lnTo>
                    <a:pt x="2763639" y="1395480"/>
                  </a:lnTo>
                </a:path>
                <a:path w="2764154" h="1556384">
                  <a:moveTo>
                    <a:pt x="2763639" y="1414708"/>
                  </a:moveTo>
                  <a:lnTo>
                    <a:pt x="2763639" y="1453162"/>
                  </a:lnTo>
                </a:path>
                <a:path w="2764154" h="1556384">
                  <a:moveTo>
                    <a:pt x="2763639" y="1471377"/>
                  </a:moveTo>
                  <a:lnTo>
                    <a:pt x="2763639" y="1509831"/>
                  </a:lnTo>
                </a:path>
                <a:path w="2764154" h="1556384">
                  <a:moveTo>
                    <a:pt x="2763639" y="1529058"/>
                  </a:moveTo>
                  <a:lnTo>
                    <a:pt x="2763639" y="1556381"/>
                  </a:lnTo>
                  <a:lnTo>
                    <a:pt x="2736316" y="1556381"/>
                  </a:lnTo>
                  <a:lnTo>
                    <a:pt x="2736316" y="1529058"/>
                  </a:lnTo>
                </a:path>
                <a:path w="2764154" h="1556384">
                  <a:moveTo>
                    <a:pt x="2736316" y="1509831"/>
                  </a:moveTo>
                  <a:lnTo>
                    <a:pt x="2736316" y="1471377"/>
                  </a:lnTo>
                </a:path>
                <a:path w="2764154" h="1556384">
                  <a:moveTo>
                    <a:pt x="2736316" y="1453162"/>
                  </a:moveTo>
                  <a:lnTo>
                    <a:pt x="2736316" y="1414708"/>
                  </a:lnTo>
                </a:path>
                <a:path w="2764154" h="1556384">
                  <a:moveTo>
                    <a:pt x="2736316" y="1395480"/>
                  </a:moveTo>
                  <a:lnTo>
                    <a:pt x="2736316" y="1357026"/>
                  </a:lnTo>
                </a:path>
                <a:path w="2764154" h="1556384">
                  <a:moveTo>
                    <a:pt x="2736316" y="1337799"/>
                  </a:moveTo>
                  <a:lnTo>
                    <a:pt x="2736316" y="1300357"/>
                  </a:lnTo>
                </a:path>
                <a:path w="2764154" h="1556384">
                  <a:moveTo>
                    <a:pt x="2736316" y="1281130"/>
                  </a:moveTo>
                  <a:lnTo>
                    <a:pt x="2736316" y="1242676"/>
                  </a:lnTo>
                </a:path>
                <a:path w="2764154" h="1556384">
                  <a:moveTo>
                    <a:pt x="2736316" y="1223449"/>
                  </a:moveTo>
                  <a:lnTo>
                    <a:pt x="2736316" y="1186007"/>
                  </a:lnTo>
                </a:path>
                <a:path w="2764154" h="1556384">
                  <a:moveTo>
                    <a:pt x="2736316" y="1166779"/>
                  </a:moveTo>
                  <a:lnTo>
                    <a:pt x="2736316" y="1128325"/>
                  </a:lnTo>
                </a:path>
                <a:path w="2764154" h="1556384">
                  <a:moveTo>
                    <a:pt x="2736316" y="1109098"/>
                  </a:moveTo>
                  <a:lnTo>
                    <a:pt x="2736316" y="1070644"/>
                  </a:lnTo>
                </a:path>
                <a:path w="2764154" h="1556384">
                  <a:moveTo>
                    <a:pt x="2736316" y="1052429"/>
                  </a:moveTo>
                  <a:lnTo>
                    <a:pt x="2736316" y="1025106"/>
                  </a:lnTo>
                  <a:lnTo>
                    <a:pt x="2763639" y="1025106"/>
                  </a:lnTo>
                </a:path>
                <a:path w="2764154" h="1556384">
                  <a:moveTo>
                    <a:pt x="0" y="944150"/>
                  </a:moveTo>
                  <a:lnTo>
                    <a:pt x="0" y="908732"/>
                  </a:lnTo>
                  <a:lnTo>
                    <a:pt x="33394" y="90873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574259" y="1256405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131553"/>
                  </a:moveTo>
                  <a:lnTo>
                    <a:pt x="0" y="3541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323295" y="12568098"/>
              <a:ext cx="1755139" cy="0"/>
            </a:xfrm>
            <a:custGeom>
              <a:avLst/>
              <a:gdLst/>
              <a:ahLst/>
              <a:cxnLst/>
              <a:rect l="l" t="t" r="r" b="b"/>
              <a:pathLst>
                <a:path w="1755139">
                  <a:moveTo>
                    <a:pt x="0" y="0"/>
                  </a:moveTo>
                  <a:lnTo>
                    <a:pt x="1754723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3097245" y="12568098"/>
              <a:ext cx="34925" cy="35560"/>
            </a:xfrm>
            <a:custGeom>
              <a:avLst/>
              <a:gdLst/>
              <a:ahLst/>
              <a:cxnLst/>
              <a:rect l="l" t="t" r="r" b="b"/>
              <a:pathLst>
                <a:path w="34925" h="35559">
                  <a:moveTo>
                    <a:pt x="0" y="0"/>
                  </a:moveTo>
                  <a:lnTo>
                    <a:pt x="34406" y="0"/>
                  </a:lnTo>
                  <a:lnTo>
                    <a:pt x="34406" y="35418"/>
                  </a:lnTo>
                  <a:lnTo>
                    <a:pt x="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270673" y="9948156"/>
              <a:ext cx="5338445" cy="2655570"/>
            </a:xfrm>
            <a:custGeom>
              <a:avLst/>
              <a:gdLst/>
              <a:ahLst/>
              <a:cxnLst/>
              <a:rect l="l" t="t" r="r" b="b"/>
              <a:pathLst>
                <a:path w="5338445" h="2655570">
                  <a:moveTo>
                    <a:pt x="0" y="2655360"/>
                  </a:moveTo>
                  <a:lnTo>
                    <a:pt x="1807345" y="2655360"/>
                  </a:lnTo>
                </a:path>
                <a:path w="5338445" h="2655570">
                  <a:moveTo>
                    <a:pt x="5338043" y="0"/>
                  </a:moveTo>
                  <a:lnTo>
                    <a:pt x="5338043" y="157459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6574310" y="11541979"/>
              <a:ext cx="34925" cy="29845"/>
            </a:xfrm>
            <a:custGeom>
              <a:avLst/>
              <a:gdLst/>
              <a:ahLst/>
              <a:cxnLst/>
              <a:rect l="l" t="t" r="r" b="b"/>
              <a:pathLst>
                <a:path w="34925" h="29845">
                  <a:moveTo>
                    <a:pt x="34406" y="0"/>
                  </a:moveTo>
                  <a:lnTo>
                    <a:pt x="34406" y="29346"/>
                  </a:lnTo>
                  <a:lnTo>
                    <a:pt x="0" y="2934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6574310" y="9996730"/>
              <a:ext cx="0" cy="1526540"/>
            </a:xfrm>
            <a:custGeom>
              <a:avLst/>
              <a:gdLst/>
              <a:ahLst/>
              <a:cxnLst/>
              <a:rect l="l" t="t" r="r" b="b"/>
              <a:pathLst>
                <a:path h="1526540">
                  <a:moveTo>
                    <a:pt x="0" y="0"/>
                  </a:moveTo>
                  <a:lnTo>
                    <a:pt x="0" y="152602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6376980" y="9948156"/>
              <a:ext cx="257175" cy="1657985"/>
            </a:xfrm>
            <a:custGeom>
              <a:avLst/>
              <a:gdLst/>
              <a:ahLst/>
              <a:cxnLst/>
              <a:rect l="l" t="t" r="r" b="b"/>
              <a:pathLst>
                <a:path w="257175" h="1657984">
                  <a:moveTo>
                    <a:pt x="197330" y="29346"/>
                  </a:moveTo>
                  <a:lnTo>
                    <a:pt x="197330" y="0"/>
                  </a:lnTo>
                  <a:lnTo>
                    <a:pt x="231736" y="0"/>
                  </a:lnTo>
                </a:path>
                <a:path w="257175" h="1657984">
                  <a:moveTo>
                    <a:pt x="197330" y="1623169"/>
                  </a:moveTo>
                  <a:lnTo>
                    <a:pt x="197330" y="1657576"/>
                  </a:lnTo>
                  <a:lnTo>
                    <a:pt x="217569" y="1657576"/>
                  </a:lnTo>
                </a:path>
                <a:path w="257175" h="1657984">
                  <a:moveTo>
                    <a:pt x="236796" y="1657576"/>
                  </a:moveTo>
                  <a:lnTo>
                    <a:pt x="257035" y="1657576"/>
                  </a:lnTo>
                  <a:lnTo>
                    <a:pt x="257035" y="1623169"/>
                  </a:lnTo>
                  <a:lnTo>
                    <a:pt x="236796" y="1623169"/>
                  </a:lnTo>
                </a:path>
                <a:path w="257175" h="1657984">
                  <a:moveTo>
                    <a:pt x="217569" y="1623169"/>
                  </a:moveTo>
                  <a:lnTo>
                    <a:pt x="197330" y="1623169"/>
                  </a:lnTo>
                </a:path>
                <a:path w="257175" h="1657984">
                  <a:moveTo>
                    <a:pt x="0" y="1657576"/>
                  </a:moveTo>
                  <a:lnTo>
                    <a:pt x="0" y="16110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6362812" y="10256801"/>
              <a:ext cx="0" cy="988694"/>
            </a:xfrm>
            <a:custGeom>
              <a:avLst/>
              <a:gdLst/>
              <a:ahLst/>
              <a:cxnLst/>
              <a:rect l="l" t="t" r="r" b="b"/>
              <a:pathLst>
                <a:path h="988695">
                  <a:moveTo>
                    <a:pt x="0" y="988676"/>
                  </a:moveTo>
                  <a:lnTo>
                    <a:pt x="0" y="988676"/>
                  </a:lnTo>
                </a:path>
                <a:path h="988695">
                  <a:moveTo>
                    <a:pt x="0" y="823728"/>
                  </a:moveTo>
                  <a:lnTo>
                    <a:pt x="0" y="823728"/>
                  </a:lnTo>
                </a:path>
                <a:path h="988695">
                  <a:moveTo>
                    <a:pt x="0" y="164948"/>
                  </a:moveTo>
                  <a:lnTo>
                    <a:pt x="0" y="164948"/>
                  </a:lnTo>
                </a:path>
                <a:path h="9886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6376980" y="10013933"/>
              <a:ext cx="0" cy="1527175"/>
            </a:xfrm>
            <a:custGeom>
              <a:avLst/>
              <a:gdLst/>
              <a:ahLst/>
              <a:cxnLst/>
              <a:rect l="l" t="t" r="r" b="b"/>
              <a:pathLst>
                <a:path h="1527175">
                  <a:moveTo>
                    <a:pt x="0" y="0"/>
                  </a:moveTo>
                  <a:lnTo>
                    <a:pt x="0" y="152703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6348645" y="9948156"/>
              <a:ext cx="28575" cy="46990"/>
            </a:xfrm>
            <a:custGeom>
              <a:avLst/>
              <a:gdLst/>
              <a:ahLst/>
              <a:cxnLst/>
              <a:rect l="l" t="t" r="r" b="b"/>
              <a:pathLst>
                <a:path w="28575" h="46990">
                  <a:moveTo>
                    <a:pt x="28334" y="46549"/>
                  </a:moveTo>
                  <a:lnTo>
                    <a:pt x="28334" y="0"/>
                  </a:lnTo>
                  <a:lnTo>
                    <a:pt x="0" y="0"/>
                  </a:lnTo>
                  <a:lnTo>
                    <a:pt x="0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6348645" y="10013933"/>
              <a:ext cx="0" cy="1527175"/>
            </a:xfrm>
            <a:custGeom>
              <a:avLst/>
              <a:gdLst/>
              <a:ahLst/>
              <a:cxnLst/>
              <a:rect l="l" t="t" r="r" b="b"/>
              <a:pathLst>
                <a:path h="1527175">
                  <a:moveTo>
                    <a:pt x="0" y="0"/>
                  </a:moveTo>
                  <a:lnTo>
                    <a:pt x="0" y="152703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4377364" y="11296075"/>
              <a:ext cx="2197100" cy="1920239"/>
            </a:xfrm>
            <a:custGeom>
              <a:avLst/>
              <a:gdLst/>
              <a:ahLst/>
              <a:cxnLst/>
              <a:rect l="l" t="t" r="r" b="b"/>
              <a:pathLst>
                <a:path w="2197100" h="1920240">
                  <a:moveTo>
                    <a:pt x="1971281" y="263107"/>
                  </a:moveTo>
                  <a:lnTo>
                    <a:pt x="1971281" y="309657"/>
                  </a:lnTo>
                  <a:lnTo>
                    <a:pt x="1999615" y="309657"/>
                  </a:lnTo>
                </a:path>
                <a:path w="2197100" h="1920240">
                  <a:moveTo>
                    <a:pt x="2196946" y="0"/>
                  </a:moveTo>
                  <a:lnTo>
                    <a:pt x="2196946" y="28334"/>
                  </a:lnTo>
                  <a:lnTo>
                    <a:pt x="2164563" y="28334"/>
                  </a:lnTo>
                </a:path>
                <a:path w="2197100" h="1920240">
                  <a:moveTo>
                    <a:pt x="2146348" y="28334"/>
                  </a:moveTo>
                  <a:lnTo>
                    <a:pt x="2107894" y="28334"/>
                  </a:lnTo>
                </a:path>
                <a:path w="2197100" h="1920240">
                  <a:moveTo>
                    <a:pt x="2088667" y="28334"/>
                  </a:moveTo>
                  <a:lnTo>
                    <a:pt x="2050213" y="28334"/>
                  </a:lnTo>
                </a:path>
                <a:path w="2197100" h="1920240">
                  <a:moveTo>
                    <a:pt x="2030986" y="28334"/>
                  </a:moveTo>
                  <a:lnTo>
                    <a:pt x="1999615" y="28334"/>
                  </a:lnTo>
                  <a:lnTo>
                    <a:pt x="1999615" y="0"/>
                  </a:lnTo>
                  <a:lnTo>
                    <a:pt x="2030986" y="0"/>
                  </a:lnTo>
                </a:path>
                <a:path w="2197100" h="1920240">
                  <a:moveTo>
                    <a:pt x="2050213" y="0"/>
                  </a:moveTo>
                  <a:lnTo>
                    <a:pt x="2088667" y="0"/>
                  </a:lnTo>
                </a:path>
                <a:path w="2197100" h="1920240">
                  <a:moveTo>
                    <a:pt x="2107894" y="0"/>
                  </a:moveTo>
                  <a:lnTo>
                    <a:pt x="2146348" y="0"/>
                  </a:lnTo>
                </a:path>
                <a:path w="2197100" h="1920240">
                  <a:moveTo>
                    <a:pt x="2164563" y="0"/>
                  </a:moveTo>
                  <a:lnTo>
                    <a:pt x="2196946" y="0"/>
                  </a:lnTo>
                </a:path>
                <a:path w="2197100" h="1920240">
                  <a:moveTo>
                    <a:pt x="2196946" y="282334"/>
                  </a:moveTo>
                  <a:lnTo>
                    <a:pt x="2196946" y="309657"/>
                  </a:lnTo>
                  <a:lnTo>
                    <a:pt x="2164563" y="309657"/>
                  </a:lnTo>
                </a:path>
                <a:path w="2197100" h="1920240">
                  <a:moveTo>
                    <a:pt x="2146348" y="309657"/>
                  </a:moveTo>
                  <a:lnTo>
                    <a:pt x="2107894" y="309657"/>
                  </a:lnTo>
                </a:path>
                <a:path w="2197100" h="1920240">
                  <a:moveTo>
                    <a:pt x="2088667" y="309657"/>
                  </a:moveTo>
                  <a:lnTo>
                    <a:pt x="2050213" y="309657"/>
                  </a:lnTo>
                </a:path>
                <a:path w="2197100" h="1920240">
                  <a:moveTo>
                    <a:pt x="2030986" y="309657"/>
                  </a:moveTo>
                  <a:lnTo>
                    <a:pt x="1999615" y="309657"/>
                  </a:lnTo>
                  <a:lnTo>
                    <a:pt x="1999615" y="282334"/>
                  </a:lnTo>
                  <a:lnTo>
                    <a:pt x="2030986" y="282334"/>
                  </a:lnTo>
                </a:path>
                <a:path w="2197100" h="1920240">
                  <a:moveTo>
                    <a:pt x="2050213" y="282334"/>
                  </a:moveTo>
                  <a:lnTo>
                    <a:pt x="2088667" y="282334"/>
                  </a:lnTo>
                </a:path>
                <a:path w="2197100" h="1920240">
                  <a:moveTo>
                    <a:pt x="2107894" y="282334"/>
                  </a:moveTo>
                  <a:lnTo>
                    <a:pt x="2146348" y="282334"/>
                  </a:lnTo>
                </a:path>
                <a:path w="2197100" h="1920240">
                  <a:moveTo>
                    <a:pt x="2164563" y="282334"/>
                  </a:moveTo>
                  <a:lnTo>
                    <a:pt x="2196946" y="282334"/>
                  </a:lnTo>
                </a:path>
                <a:path w="2197100" h="1920240">
                  <a:moveTo>
                    <a:pt x="632469" y="1811392"/>
                  </a:moveTo>
                  <a:lnTo>
                    <a:pt x="632469" y="1855918"/>
                  </a:lnTo>
                </a:path>
                <a:path w="2197100" h="1920240">
                  <a:moveTo>
                    <a:pt x="632469" y="1875145"/>
                  </a:moveTo>
                  <a:lnTo>
                    <a:pt x="632469" y="1919671"/>
                  </a:lnTo>
                  <a:lnTo>
                    <a:pt x="649672" y="1919671"/>
                  </a:lnTo>
                  <a:lnTo>
                    <a:pt x="649672" y="1875145"/>
                  </a:lnTo>
                </a:path>
                <a:path w="2197100" h="1920240">
                  <a:moveTo>
                    <a:pt x="649672" y="1855918"/>
                  </a:moveTo>
                  <a:lnTo>
                    <a:pt x="649672" y="1811392"/>
                  </a:lnTo>
                  <a:lnTo>
                    <a:pt x="632469" y="1811392"/>
                  </a:lnTo>
                </a:path>
                <a:path w="2197100" h="1920240">
                  <a:moveTo>
                    <a:pt x="16191" y="1559417"/>
                  </a:moveTo>
                  <a:lnTo>
                    <a:pt x="16191" y="1542213"/>
                  </a:lnTo>
                  <a:lnTo>
                    <a:pt x="48573" y="1542213"/>
                  </a:lnTo>
                </a:path>
                <a:path w="2197100" h="1920240">
                  <a:moveTo>
                    <a:pt x="67800" y="1542213"/>
                  </a:moveTo>
                  <a:lnTo>
                    <a:pt x="105242" y="1542213"/>
                  </a:lnTo>
                </a:path>
                <a:path w="2197100" h="1920240">
                  <a:moveTo>
                    <a:pt x="124470" y="1542213"/>
                  </a:moveTo>
                  <a:lnTo>
                    <a:pt x="162924" y="1542213"/>
                  </a:lnTo>
                </a:path>
                <a:path w="2197100" h="1920240">
                  <a:moveTo>
                    <a:pt x="182151" y="1542213"/>
                  </a:moveTo>
                  <a:lnTo>
                    <a:pt x="219593" y="1542213"/>
                  </a:lnTo>
                </a:path>
                <a:path w="2197100" h="1920240">
                  <a:moveTo>
                    <a:pt x="238820" y="1542213"/>
                  </a:moveTo>
                  <a:lnTo>
                    <a:pt x="277274" y="1542213"/>
                  </a:lnTo>
                </a:path>
                <a:path w="2197100" h="1920240">
                  <a:moveTo>
                    <a:pt x="296501" y="1542213"/>
                  </a:moveTo>
                  <a:lnTo>
                    <a:pt x="334955" y="1542213"/>
                  </a:lnTo>
                </a:path>
                <a:path w="2197100" h="1920240">
                  <a:moveTo>
                    <a:pt x="353171" y="1542213"/>
                  </a:moveTo>
                  <a:lnTo>
                    <a:pt x="391625" y="1542213"/>
                  </a:lnTo>
                </a:path>
                <a:path w="2197100" h="1920240">
                  <a:moveTo>
                    <a:pt x="410852" y="1542213"/>
                  </a:moveTo>
                  <a:lnTo>
                    <a:pt x="449306" y="1542213"/>
                  </a:lnTo>
                </a:path>
                <a:path w="2197100" h="1920240">
                  <a:moveTo>
                    <a:pt x="468533" y="1542213"/>
                  </a:moveTo>
                  <a:lnTo>
                    <a:pt x="505975" y="1542213"/>
                  </a:lnTo>
                </a:path>
                <a:path w="2197100" h="1920240">
                  <a:moveTo>
                    <a:pt x="525202" y="1542213"/>
                  </a:moveTo>
                  <a:lnTo>
                    <a:pt x="563656" y="1542213"/>
                  </a:lnTo>
                </a:path>
                <a:path w="2197100" h="1920240">
                  <a:moveTo>
                    <a:pt x="582883" y="1542213"/>
                  </a:moveTo>
                  <a:lnTo>
                    <a:pt x="614254" y="1542213"/>
                  </a:lnTo>
                  <a:lnTo>
                    <a:pt x="614254" y="1559417"/>
                  </a:lnTo>
                  <a:lnTo>
                    <a:pt x="582883" y="1559417"/>
                  </a:lnTo>
                </a:path>
                <a:path w="2197100" h="1920240">
                  <a:moveTo>
                    <a:pt x="563656" y="1559417"/>
                  </a:moveTo>
                  <a:lnTo>
                    <a:pt x="525202" y="1559417"/>
                  </a:lnTo>
                </a:path>
                <a:path w="2197100" h="1920240">
                  <a:moveTo>
                    <a:pt x="505975" y="1559417"/>
                  </a:moveTo>
                  <a:lnTo>
                    <a:pt x="468533" y="1559417"/>
                  </a:lnTo>
                </a:path>
                <a:path w="2197100" h="1920240">
                  <a:moveTo>
                    <a:pt x="449306" y="1559417"/>
                  </a:moveTo>
                  <a:lnTo>
                    <a:pt x="410852" y="1559417"/>
                  </a:lnTo>
                </a:path>
                <a:path w="2197100" h="1920240">
                  <a:moveTo>
                    <a:pt x="391625" y="1559417"/>
                  </a:moveTo>
                  <a:lnTo>
                    <a:pt x="353171" y="1559417"/>
                  </a:lnTo>
                </a:path>
                <a:path w="2197100" h="1920240">
                  <a:moveTo>
                    <a:pt x="334955" y="1559417"/>
                  </a:moveTo>
                  <a:lnTo>
                    <a:pt x="296501" y="1559417"/>
                  </a:lnTo>
                </a:path>
                <a:path w="2197100" h="1920240">
                  <a:moveTo>
                    <a:pt x="277274" y="1559417"/>
                  </a:moveTo>
                  <a:lnTo>
                    <a:pt x="238820" y="1559417"/>
                  </a:lnTo>
                </a:path>
                <a:path w="2197100" h="1920240">
                  <a:moveTo>
                    <a:pt x="219593" y="1559417"/>
                  </a:moveTo>
                  <a:lnTo>
                    <a:pt x="182151" y="1559417"/>
                  </a:lnTo>
                </a:path>
                <a:path w="2197100" h="1920240">
                  <a:moveTo>
                    <a:pt x="162924" y="1559417"/>
                  </a:moveTo>
                  <a:lnTo>
                    <a:pt x="124470" y="1559417"/>
                  </a:lnTo>
                </a:path>
                <a:path w="2197100" h="1920240">
                  <a:moveTo>
                    <a:pt x="105242" y="1559417"/>
                  </a:moveTo>
                  <a:lnTo>
                    <a:pt x="67800" y="1559417"/>
                  </a:lnTo>
                </a:path>
                <a:path w="2197100" h="1920240">
                  <a:moveTo>
                    <a:pt x="48573" y="1559417"/>
                  </a:moveTo>
                  <a:lnTo>
                    <a:pt x="16191" y="1559417"/>
                  </a:lnTo>
                </a:path>
                <a:path w="2197100" h="1920240">
                  <a:moveTo>
                    <a:pt x="0" y="1388397"/>
                  </a:moveTo>
                  <a:lnTo>
                    <a:pt x="0" y="1415719"/>
                  </a:lnTo>
                </a:path>
                <a:path w="2197100" h="1920240">
                  <a:moveTo>
                    <a:pt x="0" y="1433935"/>
                  </a:moveTo>
                  <a:lnTo>
                    <a:pt x="0" y="1472389"/>
                  </a:lnTo>
                </a:path>
                <a:path w="2197100" h="1920240">
                  <a:moveTo>
                    <a:pt x="0" y="1491616"/>
                  </a:moveTo>
                  <a:lnTo>
                    <a:pt x="0" y="1530070"/>
                  </a:lnTo>
                </a:path>
                <a:path w="2197100" h="1920240">
                  <a:moveTo>
                    <a:pt x="0" y="1549297"/>
                  </a:moveTo>
                  <a:lnTo>
                    <a:pt x="0" y="1586739"/>
                  </a:lnTo>
                </a:path>
                <a:path w="2197100" h="1920240">
                  <a:moveTo>
                    <a:pt x="0" y="1605966"/>
                  </a:moveTo>
                  <a:lnTo>
                    <a:pt x="0" y="1644420"/>
                  </a:lnTo>
                </a:path>
                <a:path w="2197100" h="1920240">
                  <a:moveTo>
                    <a:pt x="0" y="1663648"/>
                  </a:moveTo>
                  <a:lnTo>
                    <a:pt x="0" y="1701090"/>
                  </a:lnTo>
                </a:path>
                <a:path w="2197100" h="1920240">
                  <a:moveTo>
                    <a:pt x="0" y="1720317"/>
                  </a:moveTo>
                  <a:lnTo>
                    <a:pt x="0" y="1758771"/>
                  </a:lnTo>
                </a:path>
                <a:path w="2197100" h="1920240">
                  <a:moveTo>
                    <a:pt x="0" y="1777998"/>
                  </a:moveTo>
                  <a:lnTo>
                    <a:pt x="0" y="1816452"/>
                  </a:lnTo>
                </a:path>
                <a:path w="2197100" h="1920240">
                  <a:moveTo>
                    <a:pt x="0" y="1834667"/>
                  </a:moveTo>
                  <a:lnTo>
                    <a:pt x="0" y="1873121"/>
                  </a:lnTo>
                </a:path>
                <a:path w="2197100" h="1920240">
                  <a:moveTo>
                    <a:pt x="0" y="1892349"/>
                  </a:moveTo>
                  <a:lnTo>
                    <a:pt x="0" y="1919671"/>
                  </a:lnTo>
                  <a:lnTo>
                    <a:pt x="16191" y="1919671"/>
                  </a:lnTo>
                  <a:lnTo>
                    <a:pt x="16191" y="1892349"/>
                  </a:lnTo>
                </a:path>
                <a:path w="2197100" h="1920240">
                  <a:moveTo>
                    <a:pt x="16191" y="1873121"/>
                  </a:moveTo>
                  <a:lnTo>
                    <a:pt x="16191" y="1834667"/>
                  </a:lnTo>
                </a:path>
                <a:path w="2197100" h="1920240">
                  <a:moveTo>
                    <a:pt x="16191" y="1816452"/>
                  </a:moveTo>
                  <a:lnTo>
                    <a:pt x="16191" y="1777998"/>
                  </a:lnTo>
                </a:path>
                <a:path w="2197100" h="1920240">
                  <a:moveTo>
                    <a:pt x="16191" y="1758771"/>
                  </a:moveTo>
                  <a:lnTo>
                    <a:pt x="16191" y="1720317"/>
                  </a:lnTo>
                </a:path>
                <a:path w="2197100" h="1920240">
                  <a:moveTo>
                    <a:pt x="16191" y="1701090"/>
                  </a:moveTo>
                  <a:lnTo>
                    <a:pt x="16191" y="1663648"/>
                  </a:lnTo>
                </a:path>
                <a:path w="2197100" h="1920240">
                  <a:moveTo>
                    <a:pt x="16191" y="1644420"/>
                  </a:moveTo>
                  <a:lnTo>
                    <a:pt x="16191" y="1605966"/>
                  </a:lnTo>
                </a:path>
                <a:path w="2197100" h="1920240">
                  <a:moveTo>
                    <a:pt x="16191" y="1586739"/>
                  </a:moveTo>
                  <a:lnTo>
                    <a:pt x="16191" y="1549297"/>
                  </a:lnTo>
                </a:path>
                <a:path w="2197100" h="1920240">
                  <a:moveTo>
                    <a:pt x="16191" y="1530070"/>
                  </a:moveTo>
                  <a:lnTo>
                    <a:pt x="16191" y="1491616"/>
                  </a:lnTo>
                </a:path>
                <a:path w="2197100" h="1920240">
                  <a:moveTo>
                    <a:pt x="16191" y="1472389"/>
                  </a:moveTo>
                  <a:lnTo>
                    <a:pt x="16191" y="1433935"/>
                  </a:lnTo>
                </a:path>
                <a:path w="2197100" h="1920240">
                  <a:moveTo>
                    <a:pt x="16191" y="1415719"/>
                  </a:moveTo>
                  <a:lnTo>
                    <a:pt x="16191" y="1388397"/>
                  </a:lnTo>
                  <a:lnTo>
                    <a:pt x="0" y="1388397"/>
                  </a:lnTo>
                </a:path>
                <a:path w="2197100" h="1920240">
                  <a:moveTo>
                    <a:pt x="315728" y="1559417"/>
                  </a:moveTo>
                  <a:lnTo>
                    <a:pt x="315728" y="1586739"/>
                  </a:lnTo>
                </a:path>
                <a:path w="2197100" h="1920240">
                  <a:moveTo>
                    <a:pt x="315728" y="1605966"/>
                  </a:moveTo>
                  <a:lnTo>
                    <a:pt x="315728" y="1644420"/>
                  </a:lnTo>
                </a:path>
                <a:path w="2197100" h="1920240">
                  <a:moveTo>
                    <a:pt x="315728" y="1662636"/>
                  </a:moveTo>
                  <a:lnTo>
                    <a:pt x="315728" y="1701090"/>
                  </a:lnTo>
                </a:path>
                <a:path w="2197100" h="1920240">
                  <a:moveTo>
                    <a:pt x="315728" y="1720317"/>
                  </a:moveTo>
                  <a:lnTo>
                    <a:pt x="315728" y="1758771"/>
                  </a:lnTo>
                </a:path>
                <a:path w="2197100" h="1920240">
                  <a:moveTo>
                    <a:pt x="315728" y="1777998"/>
                  </a:moveTo>
                  <a:lnTo>
                    <a:pt x="315728" y="1815440"/>
                  </a:lnTo>
                </a:path>
                <a:path w="2197100" h="1920240">
                  <a:moveTo>
                    <a:pt x="315728" y="1834667"/>
                  </a:moveTo>
                  <a:lnTo>
                    <a:pt x="315728" y="1873121"/>
                  </a:lnTo>
                </a:path>
                <a:path w="2197100" h="1920240">
                  <a:moveTo>
                    <a:pt x="315728" y="1892349"/>
                  </a:moveTo>
                  <a:lnTo>
                    <a:pt x="315728" y="1919671"/>
                  </a:lnTo>
                  <a:lnTo>
                    <a:pt x="332932" y="1919671"/>
                  </a:lnTo>
                  <a:lnTo>
                    <a:pt x="332932" y="1892349"/>
                  </a:lnTo>
                </a:path>
                <a:path w="2197100" h="1920240">
                  <a:moveTo>
                    <a:pt x="332932" y="1873121"/>
                  </a:moveTo>
                  <a:lnTo>
                    <a:pt x="332932" y="1834667"/>
                  </a:lnTo>
                </a:path>
                <a:path w="2197100" h="1920240">
                  <a:moveTo>
                    <a:pt x="332932" y="1815440"/>
                  </a:moveTo>
                  <a:lnTo>
                    <a:pt x="332932" y="1777998"/>
                  </a:lnTo>
                </a:path>
                <a:path w="2197100" h="1920240">
                  <a:moveTo>
                    <a:pt x="332932" y="1758771"/>
                  </a:moveTo>
                  <a:lnTo>
                    <a:pt x="332932" y="1720317"/>
                  </a:lnTo>
                </a:path>
                <a:path w="2197100" h="1920240">
                  <a:moveTo>
                    <a:pt x="332932" y="1701090"/>
                  </a:moveTo>
                  <a:lnTo>
                    <a:pt x="332932" y="1662636"/>
                  </a:lnTo>
                </a:path>
                <a:path w="2197100" h="1920240">
                  <a:moveTo>
                    <a:pt x="332932" y="1644420"/>
                  </a:moveTo>
                  <a:lnTo>
                    <a:pt x="332932" y="1605966"/>
                  </a:lnTo>
                </a:path>
                <a:path w="2197100" h="1920240">
                  <a:moveTo>
                    <a:pt x="332932" y="1586739"/>
                  </a:moveTo>
                  <a:lnTo>
                    <a:pt x="332932" y="1559417"/>
                  </a:lnTo>
                  <a:lnTo>
                    <a:pt x="315728" y="15594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3364401" y="11917413"/>
              <a:ext cx="0" cy="732155"/>
            </a:xfrm>
            <a:custGeom>
              <a:avLst/>
              <a:gdLst/>
              <a:ahLst/>
              <a:cxnLst/>
              <a:rect l="l" t="t" r="r" b="b"/>
              <a:pathLst>
                <a:path h="732154">
                  <a:moveTo>
                    <a:pt x="0" y="0"/>
                  </a:moveTo>
                  <a:lnTo>
                    <a:pt x="0" y="73164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3364401" y="11853660"/>
              <a:ext cx="32384" cy="795655"/>
            </a:xfrm>
            <a:custGeom>
              <a:avLst/>
              <a:gdLst/>
              <a:ahLst/>
              <a:cxnLst/>
              <a:rect l="l" t="t" r="r" b="b"/>
              <a:pathLst>
                <a:path w="32385" h="795654">
                  <a:moveTo>
                    <a:pt x="0" y="44525"/>
                  </a:moveTo>
                  <a:lnTo>
                    <a:pt x="0" y="0"/>
                  </a:lnTo>
                  <a:lnTo>
                    <a:pt x="32382" y="0"/>
                  </a:lnTo>
                  <a:lnTo>
                    <a:pt x="32382" y="44525"/>
                  </a:lnTo>
                </a:path>
                <a:path w="32385" h="795654">
                  <a:moveTo>
                    <a:pt x="32382" y="63752"/>
                  </a:moveTo>
                  <a:lnTo>
                    <a:pt x="32382" y="102207"/>
                  </a:lnTo>
                </a:path>
                <a:path w="32385" h="795654">
                  <a:moveTo>
                    <a:pt x="32382" y="121434"/>
                  </a:moveTo>
                  <a:lnTo>
                    <a:pt x="32382" y="158876"/>
                  </a:lnTo>
                </a:path>
                <a:path w="32385" h="795654">
                  <a:moveTo>
                    <a:pt x="32382" y="178103"/>
                  </a:moveTo>
                  <a:lnTo>
                    <a:pt x="32382" y="216557"/>
                  </a:lnTo>
                </a:path>
                <a:path w="32385" h="795654">
                  <a:moveTo>
                    <a:pt x="32382" y="235784"/>
                  </a:moveTo>
                  <a:lnTo>
                    <a:pt x="32382" y="274238"/>
                  </a:lnTo>
                </a:path>
                <a:path w="32385" h="795654">
                  <a:moveTo>
                    <a:pt x="32382" y="292453"/>
                  </a:moveTo>
                  <a:lnTo>
                    <a:pt x="32382" y="330908"/>
                  </a:lnTo>
                </a:path>
                <a:path w="32385" h="795654">
                  <a:moveTo>
                    <a:pt x="32382" y="350135"/>
                  </a:moveTo>
                  <a:lnTo>
                    <a:pt x="32382" y="388589"/>
                  </a:lnTo>
                </a:path>
                <a:path w="32385" h="795654">
                  <a:moveTo>
                    <a:pt x="32382" y="407816"/>
                  </a:moveTo>
                  <a:lnTo>
                    <a:pt x="32382" y="445258"/>
                  </a:lnTo>
                </a:path>
                <a:path w="32385" h="795654">
                  <a:moveTo>
                    <a:pt x="32382" y="464485"/>
                  </a:moveTo>
                  <a:lnTo>
                    <a:pt x="32382" y="502939"/>
                  </a:lnTo>
                </a:path>
                <a:path w="32385" h="795654">
                  <a:moveTo>
                    <a:pt x="32382" y="522166"/>
                  </a:moveTo>
                  <a:lnTo>
                    <a:pt x="32382" y="559609"/>
                  </a:lnTo>
                </a:path>
                <a:path w="32385" h="795654">
                  <a:moveTo>
                    <a:pt x="32382" y="578836"/>
                  </a:moveTo>
                  <a:lnTo>
                    <a:pt x="32382" y="617290"/>
                  </a:lnTo>
                </a:path>
                <a:path w="32385" h="795654">
                  <a:moveTo>
                    <a:pt x="32382" y="636517"/>
                  </a:moveTo>
                  <a:lnTo>
                    <a:pt x="32382" y="673959"/>
                  </a:lnTo>
                </a:path>
                <a:path w="32385" h="795654">
                  <a:moveTo>
                    <a:pt x="32382" y="693186"/>
                  </a:moveTo>
                  <a:lnTo>
                    <a:pt x="32382" y="731640"/>
                  </a:lnTo>
                </a:path>
                <a:path w="32385" h="795654">
                  <a:moveTo>
                    <a:pt x="32382" y="750867"/>
                  </a:moveTo>
                  <a:lnTo>
                    <a:pt x="32382" y="795393"/>
                  </a:lnTo>
                  <a:lnTo>
                    <a:pt x="0" y="7953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574259" y="10256801"/>
              <a:ext cx="5263515" cy="1977389"/>
            </a:xfrm>
            <a:custGeom>
              <a:avLst/>
              <a:gdLst/>
              <a:ahLst/>
              <a:cxnLst/>
              <a:rect l="l" t="t" r="r" b="b"/>
              <a:pathLst>
                <a:path w="5263515" h="1977390">
                  <a:moveTo>
                    <a:pt x="0" y="1977352"/>
                  </a:moveTo>
                  <a:lnTo>
                    <a:pt x="0" y="1977352"/>
                  </a:lnTo>
                </a:path>
                <a:path w="5263515" h="1977390">
                  <a:moveTo>
                    <a:pt x="0" y="1812404"/>
                  </a:moveTo>
                  <a:lnTo>
                    <a:pt x="0" y="1812404"/>
                  </a:lnTo>
                </a:path>
                <a:path w="5263515" h="1977390">
                  <a:moveTo>
                    <a:pt x="0" y="1647456"/>
                  </a:moveTo>
                  <a:lnTo>
                    <a:pt x="0" y="1647456"/>
                  </a:lnTo>
                </a:path>
                <a:path w="5263515" h="1977390">
                  <a:moveTo>
                    <a:pt x="0" y="1153624"/>
                  </a:moveTo>
                  <a:lnTo>
                    <a:pt x="0" y="1153624"/>
                  </a:lnTo>
                </a:path>
                <a:path w="5263515" h="1977390">
                  <a:moveTo>
                    <a:pt x="0" y="988676"/>
                  </a:moveTo>
                  <a:lnTo>
                    <a:pt x="0" y="988676"/>
                  </a:lnTo>
                </a:path>
                <a:path w="5263515" h="1977390">
                  <a:moveTo>
                    <a:pt x="0" y="823728"/>
                  </a:moveTo>
                  <a:lnTo>
                    <a:pt x="0" y="823728"/>
                  </a:lnTo>
                </a:path>
                <a:path w="5263515" h="1977390">
                  <a:moveTo>
                    <a:pt x="0" y="658780"/>
                  </a:moveTo>
                  <a:lnTo>
                    <a:pt x="0" y="658780"/>
                  </a:lnTo>
                </a:path>
                <a:path w="5263515" h="1977390">
                  <a:moveTo>
                    <a:pt x="0" y="164948"/>
                  </a:moveTo>
                  <a:lnTo>
                    <a:pt x="0" y="164948"/>
                  </a:lnTo>
                </a:path>
                <a:path w="5263515" h="1977390">
                  <a:moveTo>
                    <a:pt x="0" y="0"/>
                  </a:moveTo>
                  <a:lnTo>
                    <a:pt x="0" y="0"/>
                  </a:lnTo>
                </a:path>
                <a:path w="5263515" h="1977390">
                  <a:moveTo>
                    <a:pt x="199354" y="1812404"/>
                  </a:moveTo>
                  <a:lnTo>
                    <a:pt x="199354" y="1812404"/>
                  </a:lnTo>
                </a:path>
                <a:path w="5263515" h="1977390">
                  <a:moveTo>
                    <a:pt x="199354" y="1153624"/>
                  </a:moveTo>
                  <a:lnTo>
                    <a:pt x="199354" y="1153624"/>
                  </a:lnTo>
                </a:path>
                <a:path w="5263515" h="1977390">
                  <a:moveTo>
                    <a:pt x="199354" y="988676"/>
                  </a:moveTo>
                  <a:lnTo>
                    <a:pt x="199354" y="988676"/>
                  </a:lnTo>
                </a:path>
                <a:path w="5263515" h="1977390">
                  <a:moveTo>
                    <a:pt x="199354" y="823728"/>
                  </a:moveTo>
                  <a:lnTo>
                    <a:pt x="199354" y="823728"/>
                  </a:lnTo>
                </a:path>
                <a:path w="5263515" h="1977390">
                  <a:moveTo>
                    <a:pt x="199354" y="658780"/>
                  </a:moveTo>
                  <a:lnTo>
                    <a:pt x="199354" y="658780"/>
                  </a:lnTo>
                </a:path>
                <a:path w="5263515" h="1977390">
                  <a:moveTo>
                    <a:pt x="199354" y="164948"/>
                  </a:moveTo>
                  <a:lnTo>
                    <a:pt x="199354" y="164948"/>
                  </a:lnTo>
                </a:path>
                <a:path w="5263515" h="1977390">
                  <a:moveTo>
                    <a:pt x="199354" y="0"/>
                  </a:moveTo>
                  <a:lnTo>
                    <a:pt x="199354" y="0"/>
                  </a:lnTo>
                </a:path>
                <a:path w="5263515" h="1977390">
                  <a:moveTo>
                    <a:pt x="649672" y="1812404"/>
                  </a:moveTo>
                  <a:lnTo>
                    <a:pt x="649672" y="1812404"/>
                  </a:lnTo>
                </a:path>
                <a:path w="5263515" h="1977390">
                  <a:moveTo>
                    <a:pt x="649672" y="1153624"/>
                  </a:moveTo>
                  <a:lnTo>
                    <a:pt x="649672" y="1153624"/>
                  </a:lnTo>
                </a:path>
                <a:path w="5263515" h="1977390">
                  <a:moveTo>
                    <a:pt x="649672" y="988676"/>
                  </a:moveTo>
                  <a:lnTo>
                    <a:pt x="649672" y="988676"/>
                  </a:lnTo>
                </a:path>
                <a:path w="5263515" h="1977390">
                  <a:moveTo>
                    <a:pt x="649672" y="823728"/>
                  </a:moveTo>
                  <a:lnTo>
                    <a:pt x="649672" y="823728"/>
                  </a:lnTo>
                </a:path>
                <a:path w="5263515" h="1977390">
                  <a:moveTo>
                    <a:pt x="649672" y="164948"/>
                  </a:moveTo>
                  <a:lnTo>
                    <a:pt x="649672" y="164948"/>
                  </a:lnTo>
                </a:path>
                <a:path w="5263515" h="1977390">
                  <a:moveTo>
                    <a:pt x="649672" y="0"/>
                  </a:moveTo>
                  <a:lnTo>
                    <a:pt x="649672" y="0"/>
                  </a:lnTo>
                </a:path>
                <a:path w="5263515" h="1977390">
                  <a:moveTo>
                    <a:pt x="1112134" y="1812404"/>
                  </a:moveTo>
                  <a:lnTo>
                    <a:pt x="1112134" y="1812404"/>
                  </a:lnTo>
                </a:path>
                <a:path w="5263515" h="1977390">
                  <a:moveTo>
                    <a:pt x="1112134" y="1153624"/>
                  </a:moveTo>
                  <a:lnTo>
                    <a:pt x="1112134" y="1153624"/>
                  </a:lnTo>
                </a:path>
                <a:path w="5263515" h="1977390">
                  <a:moveTo>
                    <a:pt x="1112134" y="988676"/>
                  </a:moveTo>
                  <a:lnTo>
                    <a:pt x="1112134" y="988676"/>
                  </a:lnTo>
                </a:path>
                <a:path w="5263515" h="1977390">
                  <a:moveTo>
                    <a:pt x="1112134" y="823728"/>
                  </a:moveTo>
                  <a:lnTo>
                    <a:pt x="1112134" y="823728"/>
                  </a:lnTo>
                </a:path>
                <a:path w="5263515" h="1977390">
                  <a:moveTo>
                    <a:pt x="1112134" y="164948"/>
                  </a:moveTo>
                  <a:lnTo>
                    <a:pt x="1112134" y="164948"/>
                  </a:lnTo>
                </a:path>
                <a:path w="5263515" h="1977390">
                  <a:moveTo>
                    <a:pt x="1112134" y="0"/>
                  </a:moveTo>
                  <a:lnTo>
                    <a:pt x="1112134" y="0"/>
                  </a:lnTo>
                </a:path>
                <a:path w="5263515" h="1977390">
                  <a:moveTo>
                    <a:pt x="2038070" y="1153624"/>
                  </a:moveTo>
                  <a:lnTo>
                    <a:pt x="2038070" y="1153624"/>
                  </a:lnTo>
                </a:path>
                <a:path w="5263515" h="1977390">
                  <a:moveTo>
                    <a:pt x="2038070" y="988676"/>
                  </a:moveTo>
                  <a:lnTo>
                    <a:pt x="2038070" y="988676"/>
                  </a:lnTo>
                </a:path>
                <a:path w="5263515" h="1977390">
                  <a:moveTo>
                    <a:pt x="2038070" y="823728"/>
                  </a:moveTo>
                  <a:lnTo>
                    <a:pt x="2038070" y="823728"/>
                  </a:lnTo>
                </a:path>
                <a:path w="5263515" h="1977390">
                  <a:moveTo>
                    <a:pt x="2038070" y="164948"/>
                  </a:moveTo>
                  <a:lnTo>
                    <a:pt x="2038070" y="164948"/>
                  </a:lnTo>
                </a:path>
                <a:path w="5263515" h="1977390">
                  <a:moveTo>
                    <a:pt x="2038070" y="0"/>
                  </a:moveTo>
                  <a:lnTo>
                    <a:pt x="2038070" y="0"/>
                  </a:lnTo>
                </a:path>
                <a:path w="5263515" h="1977390">
                  <a:moveTo>
                    <a:pt x="2505591" y="1153624"/>
                  </a:moveTo>
                  <a:lnTo>
                    <a:pt x="2505591" y="1153624"/>
                  </a:lnTo>
                </a:path>
                <a:path w="5263515" h="1977390">
                  <a:moveTo>
                    <a:pt x="2505591" y="988676"/>
                  </a:moveTo>
                  <a:lnTo>
                    <a:pt x="2505591" y="988676"/>
                  </a:lnTo>
                </a:path>
                <a:path w="5263515" h="1977390">
                  <a:moveTo>
                    <a:pt x="2505591" y="823728"/>
                  </a:moveTo>
                  <a:lnTo>
                    <a:pt x="2505591" y="823728"/>
                  </a:lnTo>
                </a:path>
                <a:path w="5263515" h="1977390">
                  <a:moveTo>
                    <a:pt x="2505591" y="164948"/>
                  </a:moveTo>
                  <a:lnTo>
                    <a:pt x="2505591" y="164948"/>
                  </a:lnTo>
                </a:path>
                <a:path w="5263515" h="1977390">
                  <a:moveTo>
                    <a:pt x="2505591" y="0"/>
                  </a:moveTo>
                  <a:lnTo>
                    <a:pt x="2505591" y="0"/>
                  </a:lnTo>
                </a:path>
                <a:path w="5263515" h="1977390">
                  <a:moveTo>
                    <a:pt x="2972101" y="1153624"/>
                  </a:moveTo>
                  <a:lnTo>
                    <a:pt x="2972101" y="1153624"/>
                  </a:lnTo>
                </a:path>
                <a:path w="5263515" h="1977390">
                  <a:moveTo>
                    <a:pt x="2972101" y="988676"/>
                  </a:moveTo>
                  <a:lnTo>
                    <a:pt x="2972101" y="988676"/>
                  </a:lnTo>
                </a:path>
                <a:path w="5263515" h="1977390">
                  <a:moveTo>
                    <a:pt x="2972101" y="823728"/>
                  </a:moveTo>
                  <a:lnTo>
                    <a:pt x="2972101" y="823728"/>
                  </a:lnTo>
                </a:path>
                <a:path w="5263515" h="1977390">
                  <a:moveTo>
                    <a:pt x="2972101" y="164948"/>
                  </a:moveTo>
                  <a:lnTo>
                    <a:pt x="2972101" y="164948"/>
                  </a:lnTo>
                </a:path>
                <a:path w="5263515" h="1977390">
                  <a:moveTo>
                    <a:pt x="2972101" y="0"/>
                  </a:moveTo>
                  <a:lnTo>
                    <a:pt x="2972101" y="0"/>
                  </a:lnTo>
                </a:path>
                <a:path w="5263515" h="1977390">
                  <a:moveTo>
                    <a:pt x="3898036" y="1812404"/>
                  </a:moveTo>
                  <a:lnTo>
                    <a:pt x="3898036" y="1812404"/>
                  </a:lnTo>
                </a:path>
                <a:path w="5263515" h="1977390">
                  <a:moveTo>
                    <a:pt x="3898036" y="1153624"/>
                  </a:moveTo>
                  <a:lnTo>
                    <a:pt x="3898036" y="1153624"/>
                  </a:lnTo>
                </a:path>
                <a:path w="5263515" h="1977390">
                  <a:moveTo>
                    <a:pt x="3898036" y="988676"/>
                  </a:moveTo>
                  <a:lnTo>
                    <a:pt x="3898036" y="988676"/>
                  </a:lnTo>
                </a:path>
                <a:path w="5263515" h="1977390">
                  <a:moveTo>
                    <a:pt x="3898036" y="823728"/>
                  </a:moveTo>
                  <a:lnTo>
                    <a:pt x="3898036" y="823728"/>
                  </a:lnTo>
                </a:path>
                <a:path w="5263515" h="1977390">
                  <a:moveTo>
                    <a:pt x="3898036" y="164948"/>
                  </a:moveTo>
                  <a:lnTo>
                    <a:pt x="3898036" y="164948"/>
                  </a:lnTo>
                </a:path>
                <a:path w="5263515" h="1977390">
                  <a:moveTo>
                    <a:pt x="3898036" y="0"/>
                  </a:moveTo>
                  <a:lnTo>
                    <a:pt x="3898036" y="0"/>
                  </a:lnTo>
                </a:path>
                <a:path w="5263515" h="1977390">
                  <a:moveTo>
                    <a:pt x="4365558" y="1812404"/>
                  </a:moveTo>
                  <a:lnTo>
                    <a:pt x="4365558" y="1812404"/>
                  </a:lnTo>
                </a:path>
                <a:path w="5263515" h="1977390">
                  <a:moveTo>
                    <a:pt x="4365558" y="1153624"/>
                  </a:moveTo>
                  <a:lnTo>
                    <a:pt x="4365558" y="1153624"/>
                  </a:lnTo>
                </a:path>
                <a:path w="5263515" h="1977390">
                  <a:moveTo>
                    <a:pt x="4365558" y="988676"/>
                  </a:moveTo>
                  <a:lnTo>
                    <a:pt x="4365558" y="988676"/>
                  </a:lnTo>
                </a:path>
                <a:path w="5263515" h="1977390">
                  <a:moveTo>
                    <a:pt x="4365558" y="823728"/>
                  </a:moveTo>
                  <a:lnTo>
                    <a:pt x="4365558" y="823728"/>
                  </a:lnTo>
                </a:path>
                <a:path w="5263515" h="1977390">
                  <a:moveTo>
                    <a:pt x="4365558" y="164948"/>
                  </a:moveTo>
                  <a:lnTo>
                    <a:pt x="4365558" y="164948"/>
                  </a:lnTo>
                </a:path>
                <a:path w="5263515" h="1977390">
                  <a:moveTo>
                    <a:pt x="4365558" y="0"/>
                  </a:moveTo>
                  <a:lnTo>
                    <a:pt x="4365558" y="0"/>
                  </a:lnTo>
                </a:path>
                <a:path w="5263515" h="1977390">
                  <a:moveTo>
                    <a:pt x="4788553" y="1812404"/>
                  </a:moveTo>
                  <a:lnTo>
                    <a:pt x="4788553" y="1812404"/>
                  </a:lnTo>
                </a:path>
                <a:path w="5263515" h="1977390">
                  <a:moveTo>
                    <a:pt x="5263159" y="1812404"/>
                  </a:moveTo>
                  <a:lnTo>
                    <a:pt x="5263159" y="1812404"/>
                  </a:lnTo>
                </a:path>
                <a:path w="5263515" h="1977390">
                  <a:moveTo>
                    <a:pt x="5263159" y="988676"/>
                  </a:moveTo>
                  <a:lnTo>
                    <a:pt x="5263159" y="988676"/>
                  </a:lnTo>
                </a:path>
                <a:path w="5263515" h="1977390">
                  <a:moveTo>
                    <a:pt x="5263159" y="823728"/>
                  </a:moveTo>
                  <a:lnTo>
                    <a:pt x="5263159" y="823728"/>
                  </a:lnTo>
                </a:path>
                <a:path w="5263515" h="1977390">
                  <a:moveTo>
                    <a:pt x="5263159" y="164948"/>
                  </a:moveTo>
                  <a:lnTo>
                    <a:pt x="5263159" y="164948"/>
                  </a:lnTo>
                </a:path>
                <a:path w="5263515" h="1977390">
                  <a:moveTo>
                    <a:pt x="5263159" y="0"/>
                  </a:moveTo>
                  <a:lnTo>
                    <a:pt x="5263159" y="0"/>
                  </a:lnTo>
                </a:path>
                <a:path w="5263515" h="1977390">
                  <a:moveTo>
                    <a:pt x="3435574" y="988676"/>
                  </a:moveTo>
                  <a:lnTo>
                    <a:pt x="3435574" y="988676"/>
                  </a:lnTo>
                </a:path>
                <a:path w="5263515" h="1977390">
                  <a:moveTo>
                    <a:pt x="3435574" y="823728"/>
                  </a:moveTo>
                  <a:lnTo>
                    <a:pt x="3435574" y="823728"/>
                  </a:lnTo>
                </a:path>
                <a:path w="5263515" h="1977390">
                  <a:moveTo>
                    <a:pt x="3435574" y="164948"/>
                  </a:moveTo>
                  <a:lnTo>
                    <a:pt x="3435574" y="164948"/>
                  </a:lnTo>
                </a:path>
                <a:path w="5263515" h="1977390">
                  <a:moveTo>
                    <a:pt x="3435574" y="0"/>
                  </a:moveTo>
                  <a:lnTo>
                    <a:pt x="3435574" y="0"/>
                  </a:lnTo>
                </a:path>
                <a:path w="5263515" h="1977390">
                  <a:moveTo>
                    <a:pt x="1574596" y="988676"/>
                  </a:moveTo>
                  <a:lnTo>
                    <a:pt x="1574596" y="988676"/>
                  </a:lnTo>
                </a:path>
                <a:path w="5263515" h="1977390">
                  <a:moveTo>
                    <a:pt x="1574596" y="823728"/>
                  </a:moveTo>
                  <a:lnTo>
                    <a:pt x="1574596" y="823728"/>
                  </a:lnTo>
                </a:path>
                <a:path w="5263515" h="1977390">
                  <a:moveTo>
                    <a:pt x="1574596" y="164948"/>
                  </a:moveTo>
                  <a:lnTo>
                    <a:pt x="1574596" y="164948"/>
                  </a:lnTo>
                </a:path>
                <a:path w="5263515" h="1977390">
                  <a:moveTo>
                    <a:pt x="1574596" y="0"/>
                  </a:moveTo>
                  <a:lnTo>
                    <a:pt x="15745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225135" y="9878331"/>
              <a:ext cx="6089015" cy="3379470"/>
            </a:xfrm>
            <a:custGeom>
              <a:avLst/>
              <a:gdLst/>
              <a:ahLst/>
              <a:cxnLst/>
              <a:rect l="l" t="t" r="r" b="b"/>
              <a:pathLst>
                <a:path w="6089015" h="3379469">
                  <a:moveTo>
                    <a:pt x="0" y="0"/>
                  </a:moveTo>
                  <a:lnTo>
                    <a:pt x="6088911" y="0"/>
                  </a:lnTo>
                  <a:lnTo>
                    <a:pt x="6088911" y="3378905"/>
                  </a:lnTo>
                  <a:lnTo>
                    <a:pt x="0" y="337890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252458" y="13593205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8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182633" y="13665053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69" h="140969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240315" y="13714639"/>
              <a:ext cx="10160" cy="43815"/>
            </a:xfrm>
            <a:custGeom>
              <a:avLst/>
              <a:gdLst/>
              <a:ahLst/>
              <a:cxnLst/>
              <a:rect l="l" t="t" r="r" b="b"/>
              <a:pathLst>
                <a:path w="10159" h="43815">
                  <a:moveTo>
                    <a:pt x="10119" y="43513"/>
                  </a:moveTo>
                  <a:lnTo>
                    <a:pt x="10119" y="0"/>
                  </a:lnTo>
                  <a:lnTo>
                    <a:pt x="0" y="910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4" name="object 141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501398" y="13573978"/>
              <a:ext cx="146732" cy="234772"/>
            </a:xfrm>
            <a:prstGeom prst="rect">
              <a:avLst/>
            </a:prstGeom>
          </p:spPr>
        </p:pic>
        <p:pic>
          <p:nvPicPr>
            <p:cNvPr id="1415" name="object 141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700752" y="13573978"/>
              <a:ext cx="146732" cy="234772"/>
            </a:xfrm>
            <a:prstGeom prst="rect">
              <a:avLst/>
            </a:prstGeom>
          </p:spPr>
        </p:pic>
        <p:pic>
          <p:nvPicPr>
            <p:cNvPr id="1416" name="object 141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151071" y="13573978"/>
              <a:ext cx="146732" cy="234772"/>
            </a:xfrm>
            <a:prstGeom prst="rect">
              <a:avLst/>
            </a:prstGeom>
          </p:spPr>
        </p:pic>
        <p:pic>
          <p:nvPicPr>
            <p:cNvPr id="1417" name="object 141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613533" y="13573978"/>
              <a:ext cx="146732" cy="234772"/>
            </a:xfrm>
            <a:prstGeom prst="rect">
              <a:avLst/>
            </a:prstGeom>
          </p:spPr>
        </p:pic>
        <p:pic>
          <p:nvPicPr>
            <p:cNvPr id="1418" name="object 141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539468" y="13573978"/>
              <a:ext cx="146732" cy="234772"/>
            </a:xfrm>
            <a:prstGeom prst="rect">
              <a:avLst/>
            </a:prstGeom>
          </p:spPr>
        </p:pic>
        <p:pic>
          <p:nvPicPr>
            <p:cNvPr id="1419" name="object 141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006990" y="13573978"/>
              <a:ext cx="146732" cy="234772"/>
            </a:xfrm>
            <a:prstGeom prst="rect">
              <a:avLst/>
            </a:prstGeom>
          </p:spPr>
        </p:pic>
        <p:pic>
          <p:nvPicPr>
            <p:cNvPr id="1420" name="object 142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473499" y="13573978"/>
              <a:ext cx="146732" cy="234772"/>
            </a:xfrm>
            <a:prstGeom prst="rect">
              <a:avLst/>
            </a:prstGeom>
          </p:spPr>
        </p:pic>
        <p:pic>
          <p:nvPicPr>
            <p:cNvPr id="1421" name="object 142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399435" y="13573978"/>
              <a:ext cx="146732" cy="234772"/>
            </a:xfrm>
            <a:prstGeom prst="rect">
              <a:avLst/>
            </a:prstGeom>
          </p:spPr>
        </p:pic>
        <p:pic>
          <p:nvPicPr>
            <p:cNvPr id="1422" name="object 142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866956" y="13573978"/>
              <a:ext cx="146732" cy="234772"/>
            </a:xfrm>
            <a:prstGeom prst="rect">
              <a:avLst/>
            </a:prstGeom>
          </p:spPr>
        </p:pic>
        <p:pic>
          <p:nvPicPr>
            <p:cNvPr id="1423" name="object 142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289952" y="13573978"/>
              <a:ext cx="146732" cy="234772"/>
            </a:xfrm>
            <a:prstGeom prst="rect">
              <a:avLst/>
            </a:prstGeom>
          </p:spPr>
        </p:pic>
        <p:pic>
          <p:nvPicPr>
            <p:cNvPr id="1424" name="object 142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764557" y="13573978"/>
              <a:ext cx="146732" cy="234772"/>
            </a:xfrm>
            <a:prstGeom prst="rect">
              <a:avLst/>
            </a:prstGeom>
          </p:spPr>
        </p:pic>
        <p:sp>
          <p:nvSpPr>
            <p:cNvPr id="1425" name="object 1425"/>
            <p:cNvSpPr/>
            <p:nvPr/>
          </p:nvSpPr>
          <p:spPr>
            <a:xfrm>
              <a:off x="7285712" y="13593205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8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7215888" y="13665053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70" h="140969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7256365" y="13714639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5">
                  <a:moveTo>
                    <a:pt x="10119" y="43513"/>
                  </a:moveTo>
                  <a:lnTo>
                    <a:pt x="10119" y="0"/>
                  </a:lnTo>
                  <a:lnTo>
                    <a:pt x="0" y="9107"/>
                  </a:lnTo>
                </a:path>
                <a:path w="45084" h="43815">
                  <a:moveTo>
                    <a:pt x="24286" y="43513"/>
                  </a:moveTo>
                  <a:lnTo>
                    <a:pt x="34406" y="43513"/>
                  </a:lnTo>
                </a:path>
                <a:path w="45084" h="43815">
                  <a:moveTo>
                    <a:pt x="34912" y="42501"/>
                  </a:moveTo>
                  <a:lnTo>
                    <a:pt x="40221" y="42501"/>
                  </a:lnTo>
                  <a:lnTo>
                    <a:pt x="44525" y="38197"/>
                  </a:lnTo>
                  <a:lnTo>
                    <a:pt x="44525" y="32888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7300891" y="137439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2529" y="2023"/>
                  </a:moveTo>
                  <a:lnTo>
                    <a:pt x="252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7280652" y="13714639"/>
              <a:ext cx="20320" cy="29209"/>
            </a:xfrm>
            <a:custGeom>
              <a:avLst/>
              <a:gdLst/>
              <a:ahLst/>
              <a:cxnLst/>
              <a:rect l="l" t="t" r="r" b="b"/>
              <a:pathLst>
                <a:path w="20320" h="29209">
                  <a:moveTo>
                    <a:pt x="20239" y="28840"/>
                  </a:moveTo>
                  <a:lnTo>
                    <a:pt x="20239" y="23531"/>
                  </a:lnTo>
                  <a:lnTo>
                    <a:pt x="15934" y="19227"/>
                  </a:lnTo>
                  <a:lnTo>
                    <a:pt x="10625" y="19227"/>
                  </a:lnTo>
                </a:path>
                <a:path w="20320" h="29209">
                  <a:moveTo>
                    <a:pt x="10119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1720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009833" y="13593205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8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4940009" y="13665053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70" h="140969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4980487" y="1371362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4" h="45084">
                  <a:moveTo>
                    <a:pt x="9107" y="44525"/>
                  </a:moveTo>
                  <a:lnTo>
                    <a:pt x="9107" y="1011"/>
                  </a:lnTo>
                  <a:lnTo>
                    <a:pt x="0" y="10119"/>
                  </a:lnTo>
                </a:path>
                <a:path w="43814" h="45084">
                  <a:moveTo>
                    <a:pt x="30192" y="2336"/>
                  </a:moveTo>
                  <a:lnTo>
                    <a:pt x="26522" y="11815"/>
                  </a:lnTo>
                  <a:lnTo>
                    <a:pt x="25298" y="21756"/>
                  </a:lnTo>
                  <a:lnTo>
                    <a:pt x="26522" y="31698"/>
                  </a:lnTo>
                  <a:lnTo>
                    <a:pt x="30192" y="41177"/>
                  </a:lnTo>
                </a:path>
                <a:path w="43814" h="45084">
                  <a:moveTo>
                    <a:pt x="40199" y="2664"/>
                  </a:moveTo>
                  <a:lnTo>
                    <a:pt x="38958" y="988"/>
                  </a:lnTo>
                  <a:lnTo>
                    <a:pt x="36997" y="0"/>
                  </a:lnTo>
                  <a:lnTo>
                    <a:pt x="34912" y="0"/>
                  </a:lnTo>
                  <a:lnTo>
                    <a:pt x="32827" y="0"/>
                  </a:lnTo>
                  <a:lnTo>
                    <a:pt x="30865" y="988"/>
                  </a:lnTo>
                  <a:lnTo>
                    <a:pt x="29625" y="2664"/>
                  </a:lnTo>
                </a:path>
                <a:path w="43814" h="45084">
                  <a:moveTo>
                    <a:pt x="38620" y="41177"/>
                  </a:moveTo>
                  <a:lnTo>
                    <a:pt x="42290" y="31698"/>
                  </a:lnTo>
                  <a:lnTo>
                    <a:pt x="43513" y="21756"/>
                  </a:lnTo>
                  <a:lnTo>
                    <a:pt x="42290" y="11815"/>
                  </a:lnTo>
                  <a:lnTo>
                    <a:pt x="38620" y="2336"/>
                  </a:lnTo>
                </a:path>
                <a:path w="43814" h="45084">
                  <a:moveTo>
                    <a:pt x="29625" y="41861"/>
                  </a:moveTo>
                  <a:lnTo>
                    <a:pt x="30865" y="43537"/>
                  </a:lnTo>
                  <a:lnTo>
                    <a:pt x="32827" y="44525"/>
                  </a:lnTo>
                  <a:lnTo>
                    <a:pt x="34912" y="44525"/>
                  </a:lnTo>
                  <a:lnTo>
                    <a:pt x="36997" y="44525"/>
                  </a:lnTo>
                  <a:lnTo>
                    <a:pt x="38958" y="43537"/>
                  </a:lnTo>
                  <a:lnTo>
                    <a:pt x="40199" y="4186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3" name="object 143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075994" y="13573978"/>
              <a:ext cx="146732" cy="234772"/>
            </a:xfrm>
            <a:prstGeom prst="rect">
              <a:avLst/>
            </a:prstGeom>
          </p:spPr>
        </p:pic>
        <p:sp>
          <p:nvSpPr>
            <p:cNvPr id="1434" name="object 1434"/>
            <p:cNvSpPr/>
            <p:nvPr/>
          </p:nvSpPr>
          <p:spPr>
            <a:xfrm>
              <a:off x="5009833" y="136063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009833" y="1357397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09">
                  <a:moveTo>
                    <a:pt x="0" y="0"/>
                  </a:moveTo>
                  <a:lnTo>
                    <a:pt x="0" y="92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232219" y="13398910"/>
              <a:ext cx="6075045" cy="207010"/>
            </a:xfrm>
            <a:custGeom>
              <a:avLst/>
              <a:gdLst/>
              <a:ahLst/>
              <a:cxnLst/>
              <a:rect l="l" t="t" r="r" b="b"/>
              <a:pathLst>
                <a:path w="6075045" h="207009">
                  <a:moveTo>
                    <a:pt x="20239" y="0"/>
                  </a:moveTo>
                  <a:lnTo>
                    <a:pt x="20239" y="206438"/>
                  </a:lnTo>
                </a:path>
                <a:path w="6075045" h="207009">
                  <a:moveTo>
                    <a:pt x="6053493" y="0"/>
                  </a:moveTo>
                  <a:lnTo>
                    <a:pt x="6053493" y="206438"/>
                  </a:lnTo>
                </a:path>
                <a:path w="6075045" h="207009">
                  <a:moveTo>
                    <a:pt x="20239" y="181139"/>
                  </a:moveTo>
                  <a:lnTo>
                    <a:pt x="6053493" y="181139"/>
                  </a:lnTo>
                </a:path>
                <a:path w="6075045" h="207009">
                  <a:moveTo>
                    <a:pt x="41490" y="159888"/>
                  </a:moveTo>
                  <a:lnTo>
                    <a:pt x="0" y="202390"/>
                  </a:lnTo>
                </a:path>
                <a:path w="6075045" h="207009">
                  <a:moveTo>
                    <a:pt x="6032242" y="202390"/>
                  </a:moveTo>
                  <a:lnTo>
                    <a:pt x="6074744" y="159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37" name="object 1437"/>
          <p:cNvSpPr txBox="1"/>
          <p:nvPr/>
        </p:nvSpPr>
        <p:spPr>
          <a:xfrm>
            <a:off x="4184536" y="13500430"/>
            <a:ext cx="1689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0" dirty="0">
                <a:latin typeface="Cambria"/>
                <a:cs typeface="Cambria"/>
              </a:rPr>
              <a:t>43015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1232219" y="13450520"/>
            <a:ext cx="363855" cy="45720"/>
          </a:xfrm>
          <a:custGeom>
            <a:avLst/>
            <a:gdLst/>
            <a:ahLst/>
            <a:cxnLst/>
            <a:rect l="l" t="t" r="r" b="b"/>
            <a:pathLst>
              <a:path w="363855" h="45719">
                <a:moveTo>
                  <a:pt x="20239" y="41490"/>
                </a:moveTo>
                <a:lnTo>
                  <a:pt x="20239" y="0"/>
                </a:lnTo>
              </a:path>
              <a:path w="363855" h="45719">
                <a:moveTo>
                  <a:pt x="342039" y="16191"/>
                </a:moveTo>
                <a:lnTo>
                  <a:pt x="342039" y="0"/>
                </a:lnTo>
              </a:path>
              <a:path w="363855" h="45719">
                <a:moveTo>
                  <a:pt x="20239" y="25298"/>
                </a:moveTo>
                <a:lnTo>
                  <a:pt x="342039" y="25298"/>
                </a:lnTo>
              </a:path>
              <a:path w="363855" h="45719">
                <a:moveTo>
                  <a:pt x="41490" y="4047"/>
                </a:moveTo>
                <a:lnTo>
                  <a:pt x="0" y="45537"/>
                </a:lnTo>
              </a:path>
              <a:path w="363855" h="45719">
                <a:moveTo>
                  <a:pt x="321800" y="45537"/>
                </a:moveTo>
                <a:lnTo>
                  <a:pt x="36329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 txBox="1"/>
          <p:nvPr/>
        </p:nvSpPr>
        <p:spPr>
          <a:xfrm>
            <a:off x="1341965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2295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1554019" y="13450520"/>
            <a:ext cx="241300" cy="45720"/>
          </a:xfrm>
          <a:custGeom>
            <a:avLst/>
            <a:gdLst/>
            <a:ahLst/>
            <a:cxnLst/>
            <a:rect l="l" t="t" r="r" b="b"/>
            <a:pathLst>
              <a:path w="241300" h="45719">
                <a:moveTo>
                  <a:pt x="20239" y="36430"/>
                </a:moveTo>
                <a:lnTo>
                  <a:pt x="20239" y="0"/>
                </a:lnTo>
              </a:path>
              <a:path w="241300" h="45719">
                <a:moveTo>
                  <a:pt x="219593" y="36430"/>
                </a:moveTo>
                <a:lnTo>
                  <a:pt x="219593" y="0"/>
                </a:lnTo>
              </a:path>
              <a:path w="241300" h="45719">
                <a:moveTo>
                  <a:pt x="20239" y="25298"/>
                </a:moveTo>
                <a:lnTo>
                  <a:pt x="219593" y="25298"/>
                </a:lnTo>
              </a:path>
              <a:path w="241300" h="45719">
                <a:moveTo>
                  <a:pt x="41490" y="4047"/>
                </a:moveTo>
                <a:lnTo>
                  <a:pt x="0" y="45537"/>
                </a:lnTo>
              </a:path>
              <a:path w="241300" h="45719">
                <a:moveTo>
                  <a:pt x="198342" y="45537"/>
                </a:moveTo>
                <a:lnTo>
                  <a:pt x="240844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 txBox="1"/>
          <p:nvPr/>
        </p:nvSpPr>
        <p:spPr>
          <a:xfrm>
            <a:off x="1605072" y="13395187"/>
            <a:ext cx="13970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0" dirty="0">
                <a:latin typeface="Cambria"/>
                <a:cs typeface="Cambria"/>
              </a:rPr>
              <a:t>1420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4058599" y="13450520"/>
            <a:ext cx="509270" cy="45720"/>
          </a:xfrm>
          <a:custGeom>
            <a:avLst/>
            <a:gdLst/>
            <a:ahLst/>
            <a:cxnLst/>
            <a:rect l="l" t="t" r="r" b="b"/>
            <a:pathLst>
              <a:path w="509270" h="45719">
                <a:moveTo>
                  <a:pt x="487760" y="16191"/>
                </a:moveTo>
                <a:lnTo>
                  <a:pt x="487760" y="0"/>
                </a:lnTo>
              </a:path>
              <a:path w="509270" h="45719">
                <a:moveTo>
                  <a:pt x="21250" y="41490"/>
                </a:moveTo>
                <a:lnTo>
                  <a:pt x="21250" y="0"/>
                </a:lnTo>
              </a:path>
              <a:path w="509270" h="45719">
                <a:moveTo>
                  <a:pt x="487760" y="25298"/>
                </a:moveTo>
                <a:lnTo>
                  <a:pt x="21250" y="25298"/>
                </a:lnTo>
              </a:path>
              <a:path w="509270" h="45719">
                <a:moveTo>
                  <a:pt x="466509" y="45537"/>
                </a:moveTo>
                <a:lnTo>
                  <a:pt x="509011" y="4047"/>
                </a:lnTo>
              </a:path>
              <a:path w="509270" h="45719">
                <a:moveTo>
                  <a:pt x="42501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 txBox="1"/>
          <p:nvPr/>
        </p:nvSpPr>
        <p:spPr>
          <a:xfrm>
            <a:off x="4241206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3591078" y="13450520"/>
            <a:ext cx="510540" cy="45720"/>
          </a:xfrm>
          <a:custGeom>
            <a:avLst/>
            <a:gdLst/>
            <a:ahLst/>
            <a:cxnLst/>
            <a:rect l="l" t="t" r="r" b="b"/>
            <a:pathLst>
              <a:path w="510539" h="45719">
                <a:moveTo>
                  <a:pt x="488772" y="16191"/>
                </a:moveTo>
                <a:lnTo>
                  <a:pt x="488772" y="0"/>
                </a:lnTo>
              </a:path>
              <a:path w="510539" h="45719">
                <a:moveTo>
                  <a:pt x="21250" y="16191"/>
                </a:moveTo>
                <a:lnTo>
                  <a:pt x="21250" y="0"/>
                </a:lnTo>
              </a:path>
              <a:path w="510539" h="45719">
                <a:moveTo>
                  <a:pt x="488772" y="25298"/>
                </a:moveTo>
                <a:lnTo>
                  <a:pt x="21250" y="25298"/>
                </a:lnTo>
              </a:path>
              <a:path w="510539" h="45719">
                <a:moveTo>
                  <a:pt x="467521" y="45537"/>
                </a:moveTo>
                <a:lnTo>
                  <a:pt x="510023" y="4047"/>
                </a:lnTo>
              </a:path>
              <a:path w="510539" h="45719">
                <a:moveTo>
                  <a:pt x="42501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 txBox="1"/>
          <p:nvPr/>
        </p:nvSpPr>
        <p:spPr>
          <a:xfrm>
            <a:off x="3774696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3127604" y="13454567"/>
            <a:ext cx="506095" cy="46990"/>
          </a:xfrm>
          <a:custGeom>
            <a:avLst/>
            <a:gdLst/>
            <a:ahLst/>
            <a:cxnLst/>
            <a:rect l="l" t="t" r="r" b="b"/>
            <a:pathLst>
              <a:path w="506095" h="46990">
                <a:moveTo>
                  <a:pt x="484724" y="23274"/>
                </a:moveTo>
                <a:lnTo>
                  <a:pt x="484724" y="46549"/>
                </a:lnTo>
              </a:path>
              <a:path w="506095" h="46990">
                <a:moveTo>
                  <a:pt x="21250" y="23274"/>
                </a:moveTo>
                <a:lnTo>
                  <a:pt x="21250" y="46549"/>
                </a:lnTo>
              </a:path>
              <a:path w="506095" h="46990">
                <a:moveTo>
                  <a:pt x="484724" y="21250"/>
                </a:moveTo>
                <a:lnTo>
                  <a:pt x="21250" y="21250"/>
                </a:lnTo>
              </a:path>
              <a:path w="506095" h="46990">
                <a:moveTo>
                  <a:pt x="463473" y="41490"/>
                </a:moveTo>
                <a:lnTo>
                  <a:pt x="505975" y="0"/>
                </a:lnTo>
              </a:path>
              <a:path w="506095" h="46990">
                <a:moveTo>
                  <a:pt x="42501" y="0"/>
                </a:moveTo>
                <a:lnTo>
                  <a:pt x="0" y="414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 txBox="1"/>
          <p:nvPr/>
        </p:nvSpPr>
        <p:spPr>
          <a:xfrm>
            <a:off x="3309198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2666154" y="13450520"/>
            <a:ext cx="504190" cy="45720"/>
          </a:xfrm>
          <a:custGeom>
            <a:avLst/>
            <a:gdLst/>
            <a:ahLst/>
            <a:cxnLst/>
            <a:rect l="l" t="t" r="r" b="b"/>
            <a:pathLst>
              <a:path w="504189" h="45719">
                <a:moveTo>
                  <a:pt x="482700" y="16191"/>
                </a:moveTo>
                <a:lnTo>
                  <a:pt x="482700" y="0"/>
                </a:lnTo>
              </a:path>
              <a:path w="504189" h="45719">
                <a:moveTo>
                  <a:pt x="20239" y="16191"/>
                </a:moveTo>
                <a:lnTo>
                  <a:pt x="20239" y="0"/>
                </a:lnTo>
              </a:path>
              <a:path w="504189" h="45719">
                <a:moveTo>
                  <a:pt x="482700" y="25298"/>
                </a:moveTo>
                <a:lnTo>
                  <a:pt x="20239" y="25298"/>
                </a:lnTo>
              </a:path>
              <a:path w="504189" h="45719">
                <a:moveTo>
                  <a:pt x="461449" y="45537"/>
                </a:moveTo>
                <a:lnTo>
                  <a:pt x="503951" y="4047"/>
                </a:lnTo>
              </a:path>
              <a:path w="504189" h="45719">
                <a:moveTo>
                  <a:pt x="41490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 txBox="1"/>
          <p:nvPr/>
        </p:nvSpPr>
        <p:spPr>
          <a:xfrm>
            <a:off x="2846737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3295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2202680" y="13450520"/>
            <a:ext cx="505459" cy="45720"/>
          </a:xfrm>
          <a:custGeom>
            <a:avLst/>
            <a:gdLst/>
            <a:ahLst/>
            <a:cxnLst/>
            <a:rect l="l" t="t" r="r" b="b"/>
            <a:pathLst>
              <a:path w="505460" h="45719">
                <a:moveTo>
                  <a:pt x="483712" y="16191"/>
                </a:moveTo>
                <a:lnTo>
                  <a:pt x="483712" y="0"/>
                </a:lnTo>
              </a:path>
              <a:path w="505460" h="45719">
                <a:moveTo>
                  <a:pt x="21250" y="16191"/>
                </a:moveTo>
                <a:lnTo>
                  <a:pt x="21250" y="0"/>
                </a:lnTo>
              </a:path>
              <a:path w="505460" h="45719">
                <a:moveTo>
                  <a:pt x="483712" y="25298"/>
                </a:moveTo>
                <a:lnTo>
                  <a:pt x="21250" y="25298"/>
                </a:lnTo>
              </a:path>
              <a:path w="505460" h="45719">
                <a:moveTo>
                  <a:pt x="463473" y="45537"/>
                </a:moveTo>
                <a:lnTo>
                  <a:pt x="504963" y="4047"/>
                </a:lnTo>
              </a:path>
              <a:path w="505460" h="45719">
                <a:moveTo>
                  <a:pt x="42501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 txBox="1"/>
          <p:nvPr/>
        </p:nvSpPr>
        <p:spPr>
          <a:xfrm>
            <a:off x="2384275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1752362" y="13450520"/>
            <a:ext cx="493395" cy="45720"/>
          </a:xfrm>
          <a:custGeom>
            <a:avLst/>
            <a:gdLst/>
            <a:ahLst/>
            <a:cxnLst/>
            <a:rect l="l" t="t" r="r" b="b"/>
            <a:pathLst>
              <a:path w="493394" h="45719">
                <a:moveTo>
                  <a:pt x="471569" y="16191"/>
                </a:moveTo>
                <a:lnTo>
                  <a:pt x="471569" y="0"/>
                </a:lnTo>
              </a:path>
              <a:path w="493394" h="45719">
                <a:moveTo>
                  <a:pt x="21250" y="16191"/>
                </a:moveTo>
                <a:lnTo>
                  <a:pt x="21250" y="0"/>
                </a:lnTo>
              </a:path>
              <a:path w="493394" h="45719">
                <a:moveTo>
                  <a:pt x="471569" y="25298"/>
                </a:moveTo>
                <a:lnTo>
                  <a:pt x="21250" y="25298"/>
                </a:lnTo>
              </a:path>
              <a:path w="493394" h="45719">
                <a:moveTo>
                  <a:pt x="450318" y="45537"/>
                </a:moveTo>
                <a:lnTo>
                  <a:pt x="492820" y="4047"/>
                </a:lnTo>
              </a:path>
              <a:path w="493394" h="45719">
                <a:moveTo>
                  <a:pt x="42501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 txBox="1"/>
          <p:nvPr/>
        </p:nvSpPr>
        <p:spPr>
          <a:xfrm>
            <a:off x="1931933" y="13395187"/>
            <a:ext cx="135255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5" dirty="0">
                <a:latin typeface="Cambria"/>
                <a:cs typeface="Cambria"/>
              </a:rPr>
              <a:t>3210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4525109" y="13450520"/>
            <a:ext cx="505459" cy="45720"/>
          </a:xfrm>
          <a:custGeom>
            <a:avLst/>
            <a:gdLst/>
            <a:ahLst/>
            <a:cxnLst/>
            <a:rect l="l" t="t" r="r" b="b"/>
            <a:pathLst>
              <a:path w="505460" h="45719">
                <a:moveTo>
                  <a:pt x="21250" y="16191"/>
                </a:moveTo>
                <a:lnTo>
                  <a:pt x="21250" y="0"/>
                </a:lnTo>
              </a:path>
              <a:path w="505460" h="45719">
                <a:moveTo>
                  <a:pt x="484724" y="16191"/>
                </a:moveTo>
                <a:lnTo>
                  <a:pt x="484724" y="0"/>
                </a:lnTo>
              </a:path>
              <a:path w="505460" h="45719">
                <a:moveTo>
                  <a:pt x="21250" y="25298"/>
                </a:moveTo>
                <a:lnTo>
                  <a:pt x="484724" y="25298"/>
                </a:lnTo>
              </a:path>
              <a:path w="505460" h="45719">
                <a:moveTo>
                  <a:pt x="42501" y="4047"/>
                </a:moveTo>
                <a:lnTo>
                  <a:pt x="0" y="45537"/>
                </a:lnTo>
              </a:path>
              <a:path w="505460" h="45719">
                <a:moveTo>
                  <a:pt x="463473" y="45537"/>
                </a:moveTo>
                <a:lnTo>
                  <a:pt x="504963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 txBox="1"/>
          <p:nvPr/>
        </p:nvSpPr>
        <p:spPr>
          <a:xfrm>
            <a:off x="4706703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4988583" y="13450520"/>
            <a:ext cx="505459" cy="45720"/>
          </a:xfrm>
          <a:custGeom>
            <a:avLst/>
            <a:gdLst/>
            <a:ahLst/>
            <a:cxnLst/>
            <a:rect l="l" t="t" r="r" b="b"/>
            <a:pathLst>
              <a:path w="505460" h="45719">
                <a:moveTo>
                  <a:pt x="21250" y="16191"/>
                </a:moveTo>
                <a:lnTo>
                  <a:pt x="21250" y="0"/>
                </a:lnTo>
              </a:path>
              <a:path w="505460" h="45719">
                <a:moveTo>
                  <a:pt x="483712" y="16191"/>
                </a:moveTo>
                <a:lnTo>
                  <a:pt x="483712" y="0"/>
                </a:lnTo>
              </a:path>
              <a:path w="505460" h="45719">
                <a:moveTo>
                  <a:pt x="21250" y="25298"/>
                </a:moveTo>
                <a:lnTo>
                  <a:pt x="483712" y="25298"/>
                </a:lnTo>
              </a:path>
              <a:path w="505460" h="45719">
                <a:moveTo>
                  <a:pt x="41490" y="4047"/>
                </a:moveTo>
                <a:lnTo>
                  <a:pt x="0" y="45537"/>
                </a:lnTo>
              </a:path>
              <a:path w="505460" h="45719">
                <a:moveTo>
                  <a:pt x="462461" y="45537"/>
                </a:moveTo>
                <a:lnTo>
                  <a:pt x="504963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 txBox="1"/>
          <p:nvPr/>
        </p:nvSpPr>
        <p:spPr>
          <a:xfrm>
            <a:off x="5169165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5451044" y="13450520"/>
            <a:ext cx="509270" cy="45720"/>
          </a:xfrm>
          <a:custGeom>
            <a:avLst/>
            <a:gdLst/>
            <a:ahLst/>
            <a:cxnLst/>
            <a:rect l="l" t="t" r="r" b="b"/>
            <a:pathLst>
              <a:path w="509270" h="45719">
                <a:moveTo>
                  <a:pt x="21250" y="16191"/>
                </a:moveTo>
                <a:lnTo>
                  <a:pt x="21250" y="0"/>
                </a:lnTo>
              </a:path>
              <a:path w="509270" h="45719">
                <a:moveTo>
                  <a:pt x="488772" y="16191"/>
                </a:moveTo>
                <a:lnTo>
                  <a:pt x="488772" y="0"/>
                </a:lnTo>
              </a:path>
              <a:path w="509270" h="45719">
                <a:moveTo>
                  <a:pt x="21250" y="25298"/>
                </a:moveTo>
                <a:lnTo>
                  <a:pt x="488772" y="25298"/>
                </a:lnTo>
              </a:path>
              <a:path w="509270" h="45719">
                <a:moveTo>
                  <a:pt x="42501" y="4047"/>
                </a:moveTo>
                <a:lnTo>
                  <a:pt x="0" y="45537"/>
                </a:lnTo>
              </a:path>
              <a:path w="509270" h="45719">
                <a:moveTo>
                  <a:pt x="467521" y="45537"/>
                </a:moveTo>
                <a:lnTo>
                  <a:pt x="509011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 txBox="1"/>
          <p:nvPr/>
        </p:nvSpPr>
        <p:spPr>
          <a:xfrm>
            <a:off x="5634663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5918566" y="13450520"/>
            <a:ext cx="466090" cy="45720"/>
          </a:xfrm>
          <a:custGeom>
            <a:avLst/>
            <a:gdLst/>
            <a:ahLst/>
            <a:cxnLst/>
            <a:rect l="l" t="t" r="r" b="b"/>
            <a:pathLst>
              <a:path w="466089" h="45719">
                <a:moveTo>
                  <a:pt x="21250" y="16191"/>
                </a:moveTo>
                <a:lnTo>
                  <a:pt x="21250" y="0"/>
                </a:lnTo>
              </a:path>
              <a:path w="466089" h="45719">
                <a:moveTo>
                  <a:pt x="444246" y="16191"/>
                </a:moveTo>
                <a:lnTo>
                  <a:pt x="444246" y="0"/>
                </a:lnTo>
              </a:path>
              <a:path w="466089" h="45719">
                <a:moveTo>
                  <a:pt x="21250" y="25298"/>
                </a:moveTo>
                <a:lnTo>
                  <a:pt x="444246" y="25298"/>
                </a:lnTo>
              </a:path>
              <a:path w="466089" h="45719">
                <a:moveTo>
                  <a:pt x="41490" y="4047"/>
                </a:moveTo>
                <a:lnTo>
                  <a:pt x="0" y="45537"/>
                </a:lnTo>
              </a:path>
              <a:path w="466089" h="45719">
                <a:moveTo>
                  <a:pt x="422995" y="45537"/>
                </a:moveTo>
                <a:lnTo>
                  <a:pt x="465497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 txBox="1"/>
          <p:nvPr/>
        </p:nvSpPr>
        <p:spPr>
          <a:xfrm>
            <a:off x="6079921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3020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6341561" y="13450520"/>
            <a:ext cx="516255" cy="64769"/>
          </a:xfrm>
          <a:custGeom>
            <a:avLst/>
            <a:gdLst/>
            <a:ahLst/>
            <a:cxnLst/>
            <a:rect l="l" t="t" r="r" b="b"/>
            <a:pathLst>
              <a:path w="516254" h="64769">
                <a:moveTo>
                  <a:pt x="21250" y="16191"/>
                </a:moveTo>
                <a:lnTo>
                  <a:pt x="21250" y="0"/>
                </a:lnTo>
              </a:path>
              <a:path w="516254" h="64769">
                <a:moveTo>
                  <a:pt x="495856" y="64764"/>
                </a:moveTo>
                <a:lnTo>
                  <a:pt x="495856" y="0"/>
                </a:lnTo>
              </a:path>
              <a:path w="516254" h="64769">
                <a:moveTo>
                  <a:pt x="21250" y="25298"/>
                </a:moveTo>
                <a:lnTo>
                  <a:pt x="495856" y="25298"/>
                </a:lnTo>
              </a:path>
              <a:path w="516254" h="64769">
                <a:moveTo>
                  <a:pt x="42501" y="4047"/>
                </a:moveTo>
                <a:lnTo>
                  <a:pt x="0" y="45537"/>
                </a:lnTo>
              </a:path>
              <a:path w="516254" h="64769">
                <a:moveTo>
                  <a:pt x="474605" y="45537"/>
                </a:moveTo>
                <a:lnTo>
                  <a:pt x="516095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 txBox="1"/>
          <p:nvPr/>
        </p:nvSpPr>
        <p:spPr>
          <a:xfrm>
            <a:off x="6528216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3380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6816166" y="13450520"/>
            <a:ext cx="490855" cy="45720"/>
          </a:xfrm>
          <a:custGeom>
            <a:avLst/>
            <a:gdLst/>
            <a:ahLst/>
            <a:cxnLst/>
            <a:rect l="l" t="t" r="r" b="b"/>
            <a:pathLst>
              <a:path w="490854" h="45719">
                <a:moveTo>
                  <a:pt x="21250" y="16191"/>
                </a:moveTo>
                <a:lnTo>
                  <a:pt x="21250" y="0"/>
                </a:lnTo>
              </a:path>
              <a:path w="490854" h="45719">
                <a:moveTo>
                  <a:pt x="469545" y="16191"/>
                </a:moveTo>
                <a:lnTo>
                  <a:pt x="469545" y="0"/>
                </a:lnTo>
              </a:path>
              <a:path w="490854" h="45719">
                <a:moveTo>
                  <a:pt x="21250" y="25298"/>
                </a:moveTo>
                <a:lnTo>
                  <a:pt x="469545" y="25298"/>
                </a:lnTo>
              </a:path>
              <a:path w="490854" h="45719">
                <a:moveTo>
                  <a:pt x="41490" y="4047"/>
                </a:moveTo>
                <a:lnTo>
                  <a:pt x="0" y="45537"/>
                </a:lnTo>
              </a:path>
              <a:path w="490854" h="45719">
                <a:moveTo>
                  <a:pt x="448294" y="45537"/>
                </a:moveTo>
                <a:lnTo>
                  <a:pt x="490796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 txBox="1"/>
          <p:nvPr/>
        </p:nvSpPr>
        <p:spPr>
          <a:xfrm>
            <a:off x="6989665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3200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1466" name="object 146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719160" y="12999189"/>
            <a:ext cx="146732" cy="146732"/>
          </a:xfrm>
          <a:prstGeom prst="rect">
            <a:avLst/>
          </a:prstGeom>
        </p:spPr>
      </p:pic>
      <p:sp>
        <p:nvSpPr>
          <p:cNvPr id="1467" name="object 1467"/>
          <p:cNvSpPr txBox="1"/>
          <p:nvPr/>
        </p:nvSpPr>
        <p:spPr>
          <a:xfrm>
            <a:off x="757057" y="13016021"/>
            <a:ext cx="69850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5" dirty="0">
                <a:latin typeface="Cambria"/>
                <a:cs typeface="Cambria"/>
              </a:rPr>
              <a:t>А</a:t>
            </a:r>
            <a:endParaRPr sz="550">
              <a:latin typeface="Cambria"/>
              <a:cs typeface="Cambria"/>
            </a:endParaRPr>
          </a:p>
        </p:txBody>
      </p:sp>
      <p:pic>
        <p:nvPicPr>
          <p:cNvPr id="1468" name="object 146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12339397"/>
            <a:ext cx="146732" cy="146732"/>
          </a:xfrm>
          <a:prstGeom prst="rect">
            <a:avLst/>
          </a:prstGeom>
        </p:spPr>
      </p:pic>
      <p:sp>
        <p:nvSpPr>
          <p:cNvPr id="1469" name="object 1469"/>
          <p:cNvSpPr txBox="1"/>
          <p:nvPr/>
        </p:nvSpPr>
        <p:spPr>
          <a:xfrm>
            <a:off x="757057" y="12356264"/>
            <a:ext cx="7048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200" dirty="0">
                <a:latin typeface="Arial MT"/>
                <a:cs typeface="Arial MT"/>
              </a:rPr>
              <a:t>Б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1470" name="object 147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11613828"/>
            <a:ext cx="146732" cy="146732"/>
          </a:xfrm>
          <a:prstGeom prst="rect">
            <a:avLst/>
          </a:prstGeom>
        </p:spPr>
      </p:pic>
      <p:sp>
        <p:nvSpPr>
          <p:cNvPr id="1471" name="object 1471"/>
          <p:cNvSpPr txBox="1"/>
          <p:nvPr/>
        </p:nvSpPr>
        <p:spPr>
          <a:xfrm>
            <a:off x="758069" y="11631707"/>
            <a:ext cx="7175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190" dirty="0">
                <a:latin typeface="Arial MT"/>
                <a:cs typeface="Arial MT"/>
              </a:rPr>
              <a:t>В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1472" name="object 147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10642355"/>
            <a:ext cx="146732" cy="146732"/>
          </a:xfrm>
          <a:prstGeom prst="rect">
            <a:avLst/>
          </a:prstGeom>
        </p:spPr>
      </p:pic>
      <p:sp>
        <p:nvSpPr>
          <p:cNvPr id="1473" name="object 1473"/>
          <p:cNvSpPr txBox="1"/>
          <p:nvPr/>
        </p:nvSpPr>
        <p:spPr>
          <a:xfrm>
            <a:off x="756045" y="10659222"/>
            <a:ext cx="6286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260" dirty="0">
                <a:latin typeface="Arial MT"/>
                <a:cs typeface="Arial MT"/>
              </a:rPr>
              <a:t>Г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1474" name="object 147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19160" y="9930952"/>
            <a:ext cx="146732" cy="146732"/>
          </a:xfrm>
          <a:prstGeom prst="rect">
            <a:avLst/>
          </a:prstGeom>
        </p:spPr>
      </p:pic>
      <p:sp>
        <p:nvSpPr>
          <p:cNvPr id="1475" name="object 1475"/>
          <p:cNvSpPr txBox="1"/>
          <p:nvPr/>
        </p:nvSpPr>
        <p:spPr>
          <a:xfrm>
            <a:off x="757057" y="9947820"/>
            <a:ext cx="72390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185" dirty="0">
                <a:latin typeface="Arial MT"/>
                <a:cs typeface="Arial MT"/>
              </a:rPr>
              <a:t>Д</a:t>
            </a:r>
            <a:endParaRPr sz="550">
              <a:latin typeface="Arial MT"/>
              <a:cs typeface="Arial MT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932681" y="9983574"/>
            <a:ext cx="190500" cy="3110230"/>
          </a:xfrm>
          <a:custGeom>
            <a:avLst/>
            <a:gdLst/>
            <a:ahLst/>
            <a:cxnLst/>
            <a:rect l="l" t="t" r="r" b="b"/>
            <a:pathLst>
              <a:path w="190500" h="3110230">
                <a:moveTo>
                  <a:pt x="190246" y="3089487"/>
                </a:moveTo>
                <a:lnTo>
                  <a:pt x="0" y="3089487"/>
                </a:lnTo>
              </a:path>
              <a:path w="190500" h="3110230">
                <a:moveTo>
                  <a:pt x="190246" y="21250"/>
                </a:moveTo>
                <a:lnTo>
                  <a:pt x="0" y="21250"/>
                </a:lnTo>
              </a:path>
              <a:path w="190500" h="3110230">
                <a:moveTo>
                  <a:pt x="25298" y="3089487"/>
                </a:moveTo>
                <a:lnTo>
                  <a:pt x="25298" y="21250"/>
                </a:lnTo>
              </a:path>
              <a:path w="190500" h="3110230">
                <a:moveTo>
                  <a:pt x="4047" y="3068236"/>
                </a:moveTo>
                <a:lnTo>
                  <a:pt x="46549" y="3109726"/>
                </a:lnTo>
              </a:path>
              <a:path w="190500" h="3110230">
                <a:moveTo>
                  <a:pt x="46549" y="42501"/>
                </a:moveTo>
                <a:lnTo>
                  <a:pt x="404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 txBox="1"/>
          <p:nvPr/>
        </p:nvSpPr>
        <p:spPr>
          <a:xfrm>
            <a:off x="890924" y="11456120"/>
            <a:ext cx="84455" cy="16446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21870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1036912" y="9983574"/>
            <a:ext cx="122555" cy="753110"/>
          </a:xfrm>
          <a:custGeom>
            <a:avLst/>
            <a:gdLst/>
            <a:ahLst/>
            <a:cxnLst/>
            <a:rect l="l" t="t" r="r" b="b"/>
            <a:pathLst>
              <a:path w="122555" h="753109">
                <a:moveTo>
                  <a:pt x="122446" y="21250"/>
                </a:moveTo>
                <a:lnTo>
                  <a:pt x="0" y="21250"/>
                </a:lnTo>
              </a:path>
              <a:path w="122555" h="753109">
                <a:moveTo>
                  <a:pt x="122446" y="732652"/>
                </a:moveTo>
                <a:lnTo>
                  <a:pt x="0" y="732652"/>
                </a:lnTo>
              </a:path>
              <a:path w="122555" h="753109">
                <a:moveTo>
                  <a:pt x="25298" y="21250"/>
                </a:moveTo>
                <a:lnTo>
                  <a:pt x="25298" y="732652"/>
                </a:lnTo>
              </a:path>
              <a:path w="122555" h="753109">
                <a:moveTo>
                  <a:pt x="46549" y="42501"/>
                </a:moveTo>
                <a:lnTo>
                  <a:pt x="5059" y="0"/>
                </a:lnTo>
              </a:path>
              <a:path w="122555" h="753109">
                <a:moveTo>
                  <a:pt x="5059" y="711401"/>
                </a:moveTo>
                <a:lnTo>
                  <a:pt x="46549" y="7528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 txBox="1"/>
          <p:nvPr/>
        </p:nvSpPr>
        <p:spPr>
          <a:xfrm>
            <a:off x="996167" y="10288130"/>
            <a:ext cx="84455" cy="14351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5070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1036912" y="10694976"/>
            <a:ext cx="67945" cy="1014094"/>
          </a:xfrm>
          <a:custGeom>
            <a:avLst/>
            <a:gdLst/>
            <a:ahLst/>
            <a:cxnLst/>
            <a:rect l="l" t="t" r="r" b="b"/>
            <a:pathLst>
              <a:path w="67944" h="1014095">
                <a:moveTo>
                  <a:pt x="67800" y="21250"/>
                </a:moveTo>
                <a:lnTo>
                  <a:pt x="0" y="21250"/>
                </a:lnTo>
              </a:path>
              <a:path w="67944" h="1014095">
                <a:moveTo>
                  <a:pt x="67800" y="992724"/>
                </a:moveTo>
                <a:lnTo>
                  <a:pt x="0" y="992724"/>
                </a:lnTo>
              </a:path>
              <a:path w="67944" h="1014095">
                <a:moveTo>
                  <a:pt x="25298" y="21250"/>
                </a:moveTo>
                <a:lnTo>
                  <a:pt x="25298" y="992724"/>
                </a:lnTo>
              </a:path>
              <a:path w="67944" h="1014095">
                <a:moveTo>
                  <a:pt x="46549" y="41490"/>
                </a:moveTo>
                <a:lnTo>
                  <a:pt x="5059" y="0"/>
                </a:lnTo>
              </a:path>
              <a:path w="67944" h="1014095">
                <a:moveTo>
                  <a:pt x="5059" y="972485"/>
                </a:moveTo>
                <a:lnTo>
                  <a:pt x="46549" y="10139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 txBox="1"/>
          <p:nvPr/>
        </p:nvSpPr>
        <p:spPr>
          <a:xfrm>
            <a:off x="996167" y="11130074"/>
            <a:ext cx="84455" cy="14351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6930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1041972" y="11667461"/>
            <a:ext cx="45720" cy="767080"/>
          </a:xfrm>
          <a:custGeom>
            <a:avLst/>
            <a:gdLst/>
            <a:ahLst/>
            <a:cxnLst/>
            <a:rect l="l" t="t" r="r" b="b"/>
            <a:pathLst>
              <a:path w="45719" h="767079">
                <a:moveTo>
                  <a:pt x="29346" y="20239"/>
                </a:moveTo>
                <a:lnTo>
                  <a:pt x="45537" y="20239"/>
                </a:lnTo>
              </a:path>
              <a:path w="45719" h="767079">
                <a:moveTo>
                  <a:pt x="27322" y="745808"/>
                </a:moveTo>
                <a:lnTo>
                  <a:pt x="45537" y="745808"/>
                </a:lnTo>
              </a:path>
              <a:path w="45719" h="767079">
                <a:moveTo>
                  <a:pt x="20239" y="20239"/>
                </a:moveTo>
                <a:lnTo>
                  <a:pt x="20239" y="745808"/>
                </a:lnTo>
              </a:path>
              <a:path w="45719" h="767079">
                <a:moveTo>
                  <a:pt x="41490" y="41490"/>
                </a:moveTo>
                <a:lnTo>
                  <a:pt x="0" y="0"/>
                </a:lnTo>
              </a:path>
              <a:path w="45719" h="767079">
                <a:moveTo>
                  <a:pt x="0" y="724557"/>
                </a:moveTo>
                <a:lnTo>
                  <a:pt x="41490" y="767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 txBox="1"/>
          <p:nvPr/>
        </p:nvSpPr>
        <p:spPr>
          <a:xfrm>
            <a:off x="996167" y="11983470"/>
            <a:ext cx="84455" cy="1352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5170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1036912" y="12392018"/>
            <a:ext cx="46990" cy="701675"/>
          </a:xfrm>
          <a:custGeom>
            <a:avLst/>
            <a:gdLst/>
            <a:ahLst/>
            <a:cxnLst/>
            <a:rect l="l" t="t" r="r" b="b"/>
            <a:pathLst>
              <a:path w="46990" h="701675">
                <a:moveTo>
                  <a:pt x="20239" y="21250"/>
                </a:moveTo>
                <a:lnTo>
                  <a:pt x="0" y="21250"/>
                </a:lnTo>
              </a:path>
              <a:path w="46990" h="701675">
                <a:moveTo>
                  <a:pt x="20239" y="681043"/>
                </a:moveTo>
                <a:lnTo>
                  <a:pt x="0" y="681043"/>
                </a:lnTo>
              </a:path>
              <a:path w="46990" h="701675">
                <a:moveTo>
                  <a:pt x="25298" y="21250"/>
                </a:moveTo>
                <a:lnTo>
                  <a:pt x="25298" y="681043"/>
                </a:lnTo>
              </a:path>
              <a:path w="46990" h="701675">
                <a:moveTo>
                  <a:pt x="46549" y="42501"/>
                </a:moveTo>
                <a:lnTo>
                  <a:pt x="5059" y="0"/>
                </a:lnTo>
              </a:path>
              <a:path w="46990" h="701675">
                <a:moveTo>
                  <a:pt x="5059" y="659792"/>
                </a:moveTo>
                <a:lnTo>
                  <a:pt x="46549" y="7012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 txBox="1"/>
          <p:nvPr/>
        </p:nvSpPr>
        <p:spPr>
          <a:xfrm>
            <a:off x="996167" y="12669219"/>
            <a:ext cx="84455" cy="1479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spc="-5" dirty="0">
                <a:latin typeface="Cambria"/>
                <a:cs typeface="Cambria"/>
              </a:rPr>
              <a:t>4700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1486" name="object 1486"/>
          <p:cNvGrpSpPr/>
          <p:nvPr/>
        </p:nvGrpSpPr>
        <p:grpSpPr>
          <a:xfrm>
            <a:off x="1584159" y="10540385"/>
            <a:ext cx="392430" cy="1270635"/>
            <a:chOff x="1584159" y="10540385"/>
            <a:chExt cx="392430" cy="1270635"/>
          </a:xfrm>
        </p:grpSpPr>
        <p:sp>
          <p:nvSpPr>
            <p:cNvPr id="1487" name="object 1487"/>
            <p:cNvSpPr/>
            <p:nvPr/>
          </p:nvSpPr>
          <p:spPr>
            <a:xfrm>
              <a:off x="1591462" y="10544195"/>
              <a:ext cx="266700" cy="1263015"/>
            </a:xfrm>
            <a:custGeom>
              <a:avLst/>
              <a:gdLst/>
              <a:ahLst/>
              <a:cxnLst/>
              <a:rect l="l" t="t" r="r" b="b"/>
              <a:pathLst>
                <a:path w="266700" h="1263015">
                  <a:moveTo>
                    <a:pt x="266143" y="0"/>
                  </a:moveTo>
                  <a:lnTo>
                    <a:pt x="14167" y="0"/>
                  </a:lnTo>
                  <a:lnTo>
                    <a:pt x="14167" y="281322"/>
                  </a:lnTo>
                  <a:lnTo>
                    <a:pt x="266143" y="281322"/>
                  </a:lnTo>
                  <a:lnTo>
                    <a:pt x="266143" y="0"/>
                  </a:lnTo>
                </a:path>
                <a:path w="266700" h="1263015">
                  <a:moveTo>
                    <a:pt x="251975" y="1010939"/>
                  </a:moveTo>
                  <a:lnTo>
                    <a:pt x="0" y="1010939"/>
                  </a:lnTo>
                </a:path>
                <a:path w="266700" h="1263015">
                  <a:moveTo>
                    <a:pt x="251975" y="1010939"/>
                  </a:moveTo>
                  <a:lnTo>
                    <a:pt x="251975" y="1262915"/>
                  </a:lnTo>
                  <a:lnTo>
                    <a:pt x="0" y="1262915"/>
                  </a:lnTo>
                  <a:lnTo>
                    <a:pt x="0" y="101093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605629" y="10684856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4">
                  <a:moveTo>
                    <a:pt x="0" y="0"/>
                  </a:moveTo>
                  <a:lnTo>
                    <a:pt x="251975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718968" y="10670689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728075" y="10544195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19" h="17779">
                  <a:moveTo>
                    <a:pt x="4047" y="0"/>
                  </a:moveTo>
                  <a:lnTo>
                    <a:pt x="0" y="17203"/>
                  </a:lnTo>
                  <a:lnTo>
                    <a:pt x="4047" y="17203"/>
                  </a:lnTo>
                  <a:lnTo>
                    <a:pt x="4047" y="0"/>
                  </a:lnTo>
                  <a:close/>
                </a:path>
                <a:path w="7619" h="17779">
                  <a:moveTo>
                    <a:pt x="4047" y="0"/>
                  </a:moveTo>
                  <a:lnTo>
                    <a:pt x="4047" y="17203"/>
                  </a:lnTo>
                  <a:lnTo>
                    <a:pt x="7083" y="1720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728075" y="10544195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19" h="17779">
                  <a:moveTo>
                    <a:pt x="7083" y="17203"/>
                  </a:moveTo>
                  <a:lnTo>
                    <a:pt x="4047" y="0"/>
                  </a:lnTo>
                  <a:lnTo>
                    <a:pt x="7083" y="17203"/>
                  </a:lnTo>
                  <a:close/>
                </a:path>
                <a:path w="7619" h="17779">
                  <a:moveTo>
                    <a:pt x="7083" y="17203"/>
                  </a:moveTo>
                  <a:lnTo>
                    <a:pt x="4047" y="0"/>
                  </a:lnTo>
                  <a:lnTo>
                    <a:pt x="4047" y="17203"/>
                  </a:lnTo>
                  <a:lnTo>
                    <a:pt x="7083" y="17203"/>
                  </a:lnTo>
                  <a:close/>
                </a:path>
                <a:path w="7619" h="17779">
                  <a:moveTo>
                    <a:pt x="4047" y="0"/>
                  </a:moveTo>
                  <a:lnTo>
                    <a:pt x="4047" y="17203"/>
                  </a:lnTo>
                  <a:lnTo>
                    <a:pt x="0" y="1720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728075" y="10544195"/>
              <a:ext cx="7620" cy="281940"/>
            </a:xfrm>
            <a:custGeom>
              <a:avLst/>
              <a:gdLst/>
              <a:ahLst/>
              <a:cxnLst/>
              <a:rect l="l" t="t" r="r" b="b"/>
              <a:pathLst>
                <a:path w="7619" h="281940">
                  <a:moveTo>
                    <a:pt x="4047" y="281322"/>
                  </a:moveTo>
                  <a:lnTo>
                    <a:pt x="4047" y="2023"/>
                  </a:lnTo>
                </a:path>
                <a:path w="7619" h="281940">
                  <a:moveTo>
                    <a:pt x="7083" y="17203"/>
                  </a:moveTo>
                  <a:lnTo>
                    <a:pt x="4047" y="0"/>
                  </a:lnTo>
                  <a:lnTo>
                    <a:pt x="0" y="17203"/>
                  </a:lnTo>
                  <a:lnTo>
                    <a:pt x="708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728075" y="10809326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047" y="0"/>
                  </a:moveTo>
                  <a:lnTo>
                    <a:pt x="0" y="0"/>
                  </a:lnTo>
                  <a:lnTo>
                    <a:pt x="4047" y="1619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728075" y="10809326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0" y="0"/>
                  </a:moveTo>
                  <a:lnTo>
                    <a:pt x="4047" y="0"/>
                  </a:lnTo>
                  <a:lnTo>
                    <a:pt x="4047" y="16191"/>
                  </a:lnTo>
                  <a:lnTo>
                    <a:pt x="0" y="0"/>
                  </a:lnTo>
                  <a:close/>
                </a:path>
                <a:path w="4444" h="16509">
                  <a:moveTo>
                    <a:pt x="4047" y="0"/>
                  </a:moveTo>
                  <a:lnTo>
                    <a:pt x="4047" y="1619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732123" y="10809326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732123" y="10809326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3035" y="0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728075" y="10809326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19" h="16509">
                  <a:moveTo>
                    <a:pt x="7083" y="0"/>
                  </a:moveTo>
                  <a:lnTo>
                    <a:pt x="4047" y="16191"/>
                  </a:lnTo>
                  <a:lnTo>
                    <a:pt x="0" y="0"/>
                  </a:ln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591462" y="11680616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4">
                  <a:moveTo>
                    <a:pt x="0" y="0"/>
                  </a:moveTo>
                  <a:lnTo>
                    <a:pt x="251975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714920" y="11555134"/>
              <a:ext cx="6350" cy="16510"/>
            </a:xfrm>
            <a:custGeom>
              <a:avLst/>
              <a:gdLst/>
              <a:ahLst/>
              <a:cxnLst/>
              <a:rect l="l" t="t" r="r" b="b"/>
              <a:pathLst>
                <a:path w="6350" h="16509">
                  <a:moveTo>
                    <a:pt x="3035" y="0"/>
                  </a:moveTo>
                  <a:lnTo>
                    <a:pt x="0" y="16191"/>
                  </a:lnTo>
                  <a:lnTo>
                    <a:pt x="3035" y="16191"/>
                  </a:lnTo>
                  <a:lnTo>
                    <a:pt x="3035" y="0"/>
                  </a:lnTo>
                  <a:close/>
                </a:path>
                <a:path w="6350" h="16509">
                  <a:moveTo>
                    <a:pt x="3035" y="0"/>
                  </a:moveTo>
                  <a:lnTo>
                    <a:pt x="3035" y="16191"/>
                  </a:lnTo>
                  <a:lnTo>
                    <a:pt x="6071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714920" y="11555134"/>
              <a:ext cx="6350" cy="16510"/>
            </a:xfrm>
            <a:custGeom>
              <a:avLst/>
              <a:gdLst/>
              <a:ahLst/>
              <a:cxnLst/>
              <a:rect l="l" t="t" r="r" b="b"/>
              <a:pathLst>
                <a:path w="6350" h="16509">
                  <a:moveTo>
                    <a:pt x="6071" y="16191"/>
                  </a:moveTo>
                  <a:lnTo>
                    <a:pt x="3035" y="0"/>
                  </a:lnTo>
                  <a:lnTo>
                    <a:pt x="6071" y="16191"/>
                  </a:lnTo>
                  <a:close/>
                </a:path>
                <a:path w="6350" h="16509">
                  <a:moveTo>
                    <a:pt x="6071" y="16191"/>
                  </a:moveTo>
                  <a:lnTo>
                    <a:pt x="3035" y="0"/>
                  </a:lnTo>
                  <a:lnTo>
                    <a:pt x="3035" y="16191"/>
                  </a:lnTo>
                  <a:lnTo>
                    <a:pt x="6071" y="16191"/>
                  </a:lnTo>
                  <a:close/>
                </a:path>
                <a:path w="6350" h="16509">
                  <a:moveTo>
                    <a:pt x="3035" y="0"/>
                  </a:moveTo>
                  <a:lnTo>
                    <a:pt x="3035" y="16191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714920" y="11555134"/>
              <a:ext cx="6350" cy="252095"/>
            </a:xfrm>
            <a:custGeom>
              <a:avLst/>
              <a:gdLst/>
              <a:ahLst/>
              <a:cxnLst/>
              <a:rect l="l" t="t" r="r" b="b"/>
              <a:pathLst>
                <a:path w="6350" h="252095">
                  <a:moveTo>
                    <a:pt x="3035" y="251975"/>
                  </a:moveTo>
                  <a:lnTo>
                    <a:pt x="3035" y="0"/>
                  </a:lnTo>
                  <a:lnTo>
                    <a:pt x="0" y="16191"/>
                  </a:lnTo>
                </a:path>
                <a:path w="6350" h="252095">
                  <a:moveTo>
                    <a:pt x="3035" y="0"/>
                  </a:moveTo>
                  <a:lnTo>
                    <a:pt x="6071" y="16191"/>
                  </a:lnTo>
                  <a:lnTo>
                    <a:pt x="0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714920" y="1179091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0" y="0"/>
                  </a:lnTo>
                  <a:lnTo>
                    <a:pt x="3035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714920" y="1179091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3035" y="0"/>
                  </a:lnTo>
                  <a:lnTo>
                    <a:pt x="3035" y="16191"/>
                  </a:lnTo>
                  <a:lnTo>
                    <a:pt x="0" y="0"/>
                  </a:lnTo>
                  <a:close/>
                </a:path>
                <a:path w="3175" h="16509">
                  <a:moveTo>
                    <a:pt x="3035" y="0"/>
                  </a:moveTo>
                  <a:lnTo>
                    <a:pt x="3035" y="1619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717956" y="1179091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717956" y="1179091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3035" y="0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704800" y="10603900"/>
              <a:ext cx="268605" cy="1203325"/>
            </a:xfrm>
            <a:custGeom>
              <a:avLst/>
              <a:gdLst/>
              <a:ahLst/>
              <a:cxnLst/>
              <a:rect l="l" t="t" r="r" b="b"/>
              <a:pathLst>
                <a:path w="268605" h="1203325">
                  <a:moveTo>
                    <a:pt x="16191" y="1187018"/>
                  </a:moveTo>
                  <a:lnTo>
                    <a:pt x="13155" y="1203210"/>
                  </a:lnTo>
                  <a:lnTo>
                    <a:pt x="10119" y="1187018"/>
                  </a:lnTo>
                  <a:lnTo>
                    <a:pt x="16191" y="1187018"/>
                  </a:lnTo>
                </a:path>
                <a:path w="268605" h="1203325">
                  <a:moveTo>
                    <a:pt x="27322" y="1076210"/>
                  </a:moveTo>
                  <a:lnTo>
                    <a:pt x="27322" y="1068665"/>
                  </a:lnTo>
                  <a:lnTo>
                    <a:pt x="21206" y="1062548"/>
                  </a:lnTo>
                  <a:lnTo>
                    <a:pt x="13661" y="1062548"/>
                  </a:lnTo>
                  <a:lnTo>
                    <a:pt x="6116" y="1062548"/>
                  </a:lnTo>
                  <a:lnTo>
                    <a:pt x="0" y="1068665"/>
                  </a:lnTo>
                  <a:lnTo>
                    <a:pt x="0" y="1076210"/>
                  </a:lnTo>
                  <a:lnTo>
                    <a:pt x="0" y="1083755"/>
                  </a:lnTo>
                  <a:lnTo>
                    <a:pt x="6116" y="1089871"/>
                  </a:lnTo>
                  <a:lnTo>
                    <a:pt x="13661" y="1089871"/>
                  </a:lnTo>
                  <a:lnTo>
                    <a:pt x="21206" y="1089871"/>
                  </a:lnTo>
                  <a:lnTo>
                    <a:pt x="27322" y="1083755"/>
                  </a:lnTo>
                  <a:lnTo>
                    <a:pt x="27322" y="1076210"/>
                  </a:lnTo>
                </a:path>
                <a:path w="268605" h="1203325">
                  <a:moveTo>
                    <a:pt x="130541" y="80956"/>
                  </a:moveTo>
                  <a:lnTo>
                    <a:pt x="181139" y="0"/>
                  </a:lnTo>
                  <a:lnTo>
                    <a:pt x="268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7" name="object 1507"/>
          <p:cNvSpPr txBox="1"/>
          <p:nvPr/>
        </p:nvSpPr>
        <p:spPr>
          <a:xfrm>
            <a:off x="1897526" y="10513464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8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1835342" y="11599660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4" h="81279">
                <a:moveTo>
                  <a:pt x="0" y="80956"/>
                </a:moveTo>
                <a:lnTo>
                  <a:pt x="50597" y="0"/>
                </a:lnTo>
                <a:lnTo>
                  <a:pt x="13762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 txBox="1"/>
          <p:nvPr/>
        </p:nvSpPr>
        <p:spPr>
          <a:xfrm>
            <a:off x="1897526" y="11509224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8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1510" name="object 1510"/>
          <p:cNvGrpSpPr/>
          <p:nvPr/>
        </p:nvGrpSpPr>
        <p:grpSpPr>
          <a:xfrm>
            <a:off x="3236755" y="10949848"/>
            <a:ext cx="1297940" cy="426720"/>
            <a:chOff x="3236755" y="10949848"/>
            <a:chExt cx="1297940" cy="426720"/>
          </a:xfrm>
        </p:grpSpPr>
        <p:sp>
          <p:nvSpPr>
            <p:cNvPr id="1511" name="object 1511"/>
            <p:cNvSpPr/>
            <p:nvPr/>
          </p:nvSpPr>
          <p:spPr>
            <a:xfrm>
              <a:off x="4108185" y="10953023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209979"/>
                  </a:moveTo>
                  <a:lnTo>
                    <a:pt x="414414" y="161833"/>
                  </a:lnTo>
                  <a:lnTo>
                    <a:pt x="398617" y="117636"/>
                  </a:lnTo>
                  <a:lnTo>
                    <a:pt x="373829" y="78648"/>
                  </a:lnTo>
                  <a:lnTo>
                    <a:pt x="341311" y="46130"/>
                  </a:lnTo>
                  <a:lnTo>
                    <a:pt x="302323" y="21342"/>
                  </a:lnTo>
                  <a:lnTo>
                    <a:pt x="258126" y="5545"/>
                  </a:lnTo>
                  <a:lnTo>
                    <a:pt x="209979" y="0"/>
                  </a:lnTo>
                  <a:lnTo>
                    <a:pt x="161833" y="5545"/>
                  </a:lnTo>
                  <a:lnTo>
                    <a:pt x="117636" y="21342"/>
                  </a:lnTo>
                  <a:lnTo>
                    <a:pt x="78648" y="46130"/>
                  </a:lnTo>
                  <a:lnTo>
                    <a:pt x="46130" y="78648"/>
                  </a:lnTo>
                  <a:lnTo>
                    <a:pt x="21342" y="117636"/>
                  </a:lnTo>
                  <a:lnTo>
                    <a:pt x="5545" y="161833"/>
                  </a:lnTo>
                  <a:lnTo>
                    <a:pt x="0" y="209979"/>
                  </a:lnTo>
                  <a:lnTo>
                    <a:pt x="5545" y="258126"/>
                  </a:lnTo>
                  <a:lnTo>
                    <a:pt x="21342" y="302323"/>
                  </a:lnTo>
                  <a:lnTo>
                    <a:pt x="46130" y="341311"/>
                  </a:lnTo>
                  <a:lnTo>
                    <a:pt x="78648" y="373829"/>
                  </a:lnTo>
                  <a:lnTo>
                    <a:pt x="117636" y="398617"/>
                  </a:lnTo>
                  <a:lnTo>
                    <a:pt x="161833" y="414414"/>
                  </a:lnTo>
                  <a:lnTo>
                    <a:pt x="209979" y="419959"/>
                  </a:lnTo>
                  <a:lnTo>
                    <a:pt x="258126" y="414414"/>
                  </a:lnTo>
                  <a:lnTo>
                    <a:pt x="302323" y="398617"/>
                  </a:lnTo>
                  <a:lnTo>
                    <a:pt x="341311" y="373829"/>
                  </a:lnTo>
                  <a:lnTo>
                    <a:pt x="373829" y="341311"/>
                  </a:lnTo>
                  <a:lnTo>
                    <a:pt x="398617" y="302323"/>
                  </a:lnTo>
                  <a:lnTo>
                    <a:pt x="414414" y="258126"/>
                  </a:lnTo>
                  <a:lnTo>
                    <a:pt x="419959" y="2099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4107173" y="11163509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70">
                  <a:moveTo>
                    <a:pt x="0" y="0"/>
                  </a:moveTo>
                  <a:lnTo>
                    <a:pt x="419959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3239930" y="11163509"/>
              <a:ext cx="955675" cy="96520"/>
            </a:xfrm>
            <a:custGeom>
              <a:avLst/>
              <a:gdLst/>
              <a:ahLst/>
              <a:cxnLst/>
              <a:rect l="l" t="t" r="r" b="b"/>
              <a:pathLst>
                <a:path w="955675" h="96520">
                  <a:moveTo>
                    <a:pt x="955282" y="0"/>
                  </a:moveTo>
                  <a:lnTo>
                    <a:pt x="873314" y="96135"/>
                  </a:lnTo>
                  <a:lnTo>
                    <a:pt x="0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14" name="object 1514"/>
          <p:cNvSpPr txBox="1"/>
          <p:nvPr/>
        </p:nvSpPr>
        <p:spPr>
          <a:xfrm>
            <a:off x="3237350" y="11156053"/>
            <a:ext cx="881380" cy="1898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>
              <a:lnSpc>
                <a:spcPts val="655"/>
              </a:lnSpc>
              <a:spcBef>
                <a:spcPts val="90"/>
              </a:spcBef>
            </a:pPr>
            <a:r>
              <a:rPr sz="550" spc="-114" dirty="0">
                <a:latin typeface="Cambria"/>
                <a:cs typeface="Cambria"/>
              </a:rPr>
              <a:t>1</a:t>
            </a:r>
            <a:endParaRPr sz="550">
              <a:latin typeface="Cambria"/>
              <a:cs typeface="Cambria"/>
            </a:endParaRPr>
          </a:p>
          <a:p>
            <a:pPr algn="ctr">
              <a:lnSpc>
                <a:spcPts val="655"/>
              </a:lnSpc>
            </a:pPr>
            <a:r>
              <a:rPr sz="550" spc="-30" dirty="0">
                <a:latin typeface="Cambria"/>
                <a:cs typeface="Cambria"/>
              </a:rPr>
              <a:t>крок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5" dirty="0">
                <a:latin typeface="Cambria"/>
                <a:cs typeface="Cambria"/>
              </a:rPr>
              <a:t>200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5" dirty="0">
                <a:latin typeface="Cambria"/>
                <a:cs typeface="Cambria"/>
              </a:rPr>
              <a:t>по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0" dirty="0">
                <a:latin typeface="Cambria"/>
                <a:cs typeface="Cambria"/>
              </a:rPr>
              <a:t>всій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40" dirty="0">
                <a:latin typeface="Cambria"/>
                <a:cs typeface="Cambria"/>
              </a:rPr>
              <a:t>площі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25" dirty="0">
                <a:latin typeface="Cambria"/>
                <a:cs typeface="Cambria"/>
              </a:rPr>
              <a:t>плити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1515" name="object 1515"/>
          <p:cNvGrpSpPr/>
          <p:nvPr/>
        </p:nvGrpSpPr>
        <p:grpSpPr>
          <a:xfrm>
            <a:off x="1448142" y="9767393"/>
            <a:ext cx="2887345" cy="3868420"/>
            <a:chOff x="1448142" y="9767393"/>
            <a:chExt cx="2887345" cy="3868420"/>
          </a:xfrm>
        </p:grpSpPr>
        <p:sp>
          <p:nvSpPr>
            <p:cNvPr id="1516" name="object 1516"/>
            <p:cNvSpPr/>
            <p:nvPr/>
          </p:nvSpPr>
          <p:spPr>
            <a:xfrm>
              <a:off x="4304503" y="1114934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39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4317659" y="109530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4317659" y="109530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4317658" y="10953023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0" y="0"/>
                  </a:moveTo>
                  <a:lnTo>
                    <a:pt x="0" y="17203"/>
                  </a:lnTo>
                  <a:lnTo>
                    <a:pt x="3035" y="172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4317659" y="10953023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3035" y="17203"/>
                  </a:moveTo>
                  <a:lnTo>
                    <a:pt x="0" y="0"/>
                  </a:lnTo>
                  <a:lnTo>
                    <a:pt x="3035" y="17203"/>
                  </a:lnTo>
                  <a:close/>
                </a:path>
                <a:path w="3175" h="17779">
                  <a:moveTo>
                    <a:pt x="0" y="0"/>
                  </a:moveTo>
                  <a:lnTo>
                    <a:pt x="3035" y="17203"/>
                  </a:lnTo>
                  <a:lnTo>
                    <a:pt x="0" y="172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4313611" y="10953023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4047" y="0"/>
                  </a:moveTo>
                  <a:lnTo>
                    <a:pt x="0" y="17203"/>
                  </a:lnTo>
                  <a:lnTo>
                    <a:pt x="4047" y="1720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4317659" y="1095302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8601"/>
                  </a:moveTo>
                  <a:lnTo>
                    <a:pt x="0" y="8601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4313611" y="10953023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4047" y="0"/>
                  </a:moveTo>
                  <a:lnTo>
                    <a:pt x="4047" y="17203"/>
                  </a:lnTo>
                  <a:lnTo>
                    <a:pt x="0" y="1720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4313611" y="10953023"/>
              <a:ext cx="7620" cy="421005"/>
            </a:xfrm>
            <a:custGeom>
              <a:avLst/>
              <a:gdLst/>
              <a:ahLst/>
              <a:cxnLst/>
              <a:rect l="l" t="t" r="r" b="b"/>
              <a:pathLst>
                <a:path w="7620" h="421004">
                  <a:moveTo>
                    <a:pt x="4047" y="420971"/>
                  </a:moveTo>
                  <a:lnTo>
                    <a:pt x="4047" y="0"/>
                  </a:lnTo>
                  <a:lnTo>
                    <a:pt x="0" y="17203"/>
                  </a:lnTo>
                </a:path>
                <a:path w="7620" h="421004">
                  <a:moveTo>
                    <a:pt x="4047" y="0"/>
                  </a:moveTo>
                  <a:lnTo>
                    <a:pt x="7083" y="17203"/>
                  </a:ln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4313611" y="1135780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047" y="0"/>
                  </a:moveTo>
                  <a:lnTo>
                    <a:pt x="0" y="0"/>
                  </a:lnTo>
                  <a:lnTo>
                    <a:pt x="4047" y="1619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4313611" y="1135780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0" y="0"/>
                  </a:moveTo>
                  <a:lnTo>
                    <a:pt x="4047" y="0"/>
                  </a:lnTo>
                  <a:lnTo>
                    <a:pt x="4047" y="16191"/>
                  </a:lnTo>
                  <a:lnTo>
                    <a:pt x="0" y="0"/>
                  </a:lnTo>
                  <a:close/>
                </a:path>
                <a:path w="4445" h="16509">
                  <a:moveTo>
                    <a:pt x="4047" y="0"/>
                  </a:moveTo>
                  <a:lnTo>
                    <a:pt x="4047" y="1619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4317659" y="11357804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3035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4317659" y="11357804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0" y="0"/>
                  </a:moveTo>
                  <a:lnTo>
                    <a:pt x="3035" y="0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4313611" y="11357804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7083" y="0"/>
                  </a:moveTo>
                  <a:lnTo>
                    <a:pt x="4047" y="16191"/>
                  </a:lnTo>
                  <a:lnTo>
                    <a:pt x="0" y="0"/>
                  </a:ln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448776" y="9768028"/>
              <a:ext cx="9525" cy="36830"/>
            </a:xfrm>
            <a:custGeom>
              <a:avLst/>
              <a:gdLst/>
              <a:ahLst/>
              <a:cxnLst/>
              <a:rect l="l" t="t" r="r" b="b"/>
              <a:pathLst>
                <a:path w="9525" h="36829">
                  <a:moveTo>
                    <a:pt x="0" y="0"/>
                  </a:moveTo>
                  <a:lnTo>
                    <a:pt x="0" y="36430"/>
                  </a:lnTo>
                  <a:lnTo>
                    <a:pt x="9107" y="36430"/>
                  </a:lnTo>
                  <a:lnTo>
                    <a:pt x="0" y="0"/>
                  </a:lnTo>
                  <a:close/>
                </a:path>
                <a:path w="9525" h="36829">
                  <a:moveTo>
                    <a:pt x="7083" y="0"/>
                  </a:moveTo>
                  <a:lnTo>
                    <a:pt x="0" y="0"/>
                  </a:lnTo>
                  <a:lnTo>
                    <a:pt x="9107" y="3643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448777" y="9768028"/>
              <a:ext cx="9525" cy="36830"/>
            </a:xfrm>
            <a:custGeom>
              <a:avLst/>
              <a:gdLst/>
              <a:ahLst/>
              <a:cxnLst/>
              <a:rect l="l" t="t" r="r" b="b"/>
              <a:pathLst>
                <a:path w="9525" h="36829">
                  <a:moveTo>
                    <a:pt x="0" y="36430"/>
                  </a:moveTo>
                  <a:lnTo>
                    <a:pt x="9107" y="36430"/>
                  </a:lnTo>
                  <a:lnTo>
                    <a:pt x="0" y="0"/>
                  </a:lnTo>
                  <a:lnTo>
                    <a:pt x="0" y="36430"/>
                  </a:lnTo>
                  <a:close/>
                </a:path>
                <a:path w="9525" h="36829">
                  <a:moveTo>
                    <a:pt x="9107" y="3643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9107" y="3643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455860" y="9768028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40" h="36829">
                  <a:moveTo>
                    <a:pt x="2023" y="0"/>
                  </a:moveTo>
                  <a:lnTo>
                    <a:pt x="0" y="0"/>
                  </a:lnTo>
                  <a:lnTo>
                    <a:pt x="2023" y="3643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455860" y="9768028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40" h="36829">
                  <a:moveTo>
                    <a:pt x="0" y="0"/>
                  </a:moveTo>
                  <a:lnTo>
                    <a:pt x="2023" y="0"/>
                  </a:lnTo>
                  <a:lnTo>
                    <a:pt x="2023" y="3643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448777" y="9768028"/>
              <a:ext cx="9525" cy="36830"/>
            </a:xfrm>
            <a:custGeom>
              <a:avLst/>
              <a:gdLst/>
              <a:ahLst/>
              <a:cxnLst/>
              <a:rect l="l" t="t" r="r" b="b"/>
              <a:pathLst>
                <a:path w="9525" h="36829">
                  <a:moveTo>
                    <a:pt x="9107" y="0"/>
                  </a:moveTo>
                  <a:lnTo>
                    <a:pt x="9107" y="36430"/>
                  </a:lnTo>
                  <a:lnTo>
                    <a:pt x="0" y="364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5" name="object 153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48271" y="13493527"/>
              <a:ext cx="178609" cy="141673"/>
            </a:xfrm>
            <a:prstGeom prst="rect">
              <a:avLst/>
            </a:prstGeom>
          </p:spPr>
        </p:pic>
      </p:grpSp>
      <p:sp>
        <p:nvSpPr>
          <p:cNvPr id="1536" name="object 1536"/>
          <p:cNvSpPr txBox="1"/>
          <p:nvPr/>
        </p:nvSpPr>
        <p:spPr>
          <a:xfrm>
            <a:off x="1574714" y="13580374"/>
            <a:ext cx="4699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85" dirty="0">
                <a:latin typeface="Cambria"/>
                <a:cs typeface="Cambria"/>
              </a:rPr>
              <a:t>1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8657918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8657918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8657918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8657918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8657918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8657918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8657918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8657918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8657918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8657918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8657918" y="107870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8657918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8657918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8657918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8979719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8979719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8979719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8979719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8979719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8979719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8979719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8979719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8979719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8979719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8979719" y="107870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8979719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8979719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8979719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9179073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9179073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9179073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9179073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9179073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9179073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9179073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9179073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9179073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9179073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9628379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9628379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9628379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9628379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9628379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9628379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9628379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9628379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9628379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9628379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9628379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9628379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0091853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0091853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0091853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0091853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0091853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0091853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0091853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10091853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0091853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10091853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10091853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0091853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1017789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1017789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11017789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11017789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1017789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1017789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1017789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11017789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1017789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1017789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1017789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1017789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1017789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1484299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1484299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1484299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1484299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1484299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1484299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1484299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1484299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1484299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1484299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1484299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1484299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1484299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1951820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1951820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1951820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1951820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1951820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1951820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1951820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1951820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1951820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1951820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1951820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1951820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2876744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2876744" y="1259946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2876744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2876744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2876744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2876744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2876744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2876744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2876744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2876744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2876744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2876744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3344266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3344266" y="1259946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3344266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13344266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13344266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3344266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3344266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3344266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3344266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3344266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13344266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13344266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13767260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13767260" y="1259946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3767260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3767260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13767260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13767260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13767260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13767260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13767260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13767260" y="107870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13767260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13767260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13767260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14241865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14241865" y="1259946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14241865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14241865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14241865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14241865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14241865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14241865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14241865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14241865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14241865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14241865" y="107870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14241865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14241865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14241865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14690160" y="12764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4690160" y="1259946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14690160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14690160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4690160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14690160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14690160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14690160" y="1161079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14690160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4690160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14690160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14690160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14690160" y="107870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14690160" y="1062211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14690160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14690160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14690160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14690160" y="99623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12414281" y="1243452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12414281" y="122705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12414281" y="121056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12414281" y="119406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12414281" y="117757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12414281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12414281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12414281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12414281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12414281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12414281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12414281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10553303" y="114458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10553303" y="1128089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10553303" y="111159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10553303" y="109520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10553303" y="104571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10553303" y="102922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10553303" y="101272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26" name="object 1726"/>
          <p:cNvGrpSpPr/>
          <p:nvPr/>
        </p:nvGrpSpPr>
        <p:grpSpPr>
          <a:xfrm>
            <a:off x="10551785" y="11687700"/>
            <a:ext cx="22860" cy="896619"/>
            <a:chOff x="10551785" y="11687700"/>
            <a:chExt cx="22860" cy="896619"/>
          </a:xfrm>
        </p:grpSpPr>
        <p:sp>
          <p:nvSpPr>
            <p:cNvPr id="1727" name="object 1727"/>
            <p:cNvSpPr/>
            <p:nvPr/>
          </p:nvSpPr>
          <p:spPr>
            <a:xfrm>
              <a:off x="10553303" y="11775740"/>
              <a:ext cx="0" cy="590550"/>
            </a:xfrm>
            <a:custGeom>
              <a:avLst/>
              <a:gdLst/>
              <a:ahLst/>
              <a:cxnLst/>
              <a:rect l="l" t="t" r="r" b="b"/>
              <a:pathLst>
                <a:path h="590550">
                  <a:moveTo>
                    <a:pt x="0" y="589967"/>
                  </a:moveTo>
                  <a:lnTo>
                    <a:pt x="0" y="494844"/>
                  </a:lnTo>
                </a:path>
                <a:path h="590550">
                  <a:moveTo>
                    <a:pt x="0" y="425019"/>
                  </a:moveTo>
                  <a:lnTo>
                    <a:pt x="0" y="329896"/>
                  </a:lnTo>
                </a:path>
                <a:path h="590550">
                  <a:moveTo>
                    <a:pt x="0" y="260071"/>
                  </a:moveTo>
                  <a:lnTo>
                    <a:pt x="0" y="164948"/>
                  </a:lnTo>
                </a:path>
                <a:path h="5905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0571518" y="11687700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29" name="object 1729"/>
          <p:cNvGrpSpPr/>
          <p:nvPr/>
        </p:nvGrpSpPr>
        <p:grpSpPr>
          <a:xfrm>
            <a:off x="8264705" y="9795788"/>
            <a:ext cx="6719570" cy="4013200"/>
            <a:chOff x="8264705" y="9795788"/>
            <a:chExt cx="6719570" cy="4013200"/>
          </a:xfrm>
        </p:grpSpPr>
        <p:sp>
          <p:nvSpPr>
            <p:cNvPr id="1730" name="object 1730"/>
            <p:cNvSpPr/>
            <p:nvPr/>
          </p:nvSpPr>
          <p:spPr>
            <a:xfrm>
              <a:off x="8266293" y="12234154"/>
              <a:ext cx="6716395" cy="1431925"/>
            </a:xfrm>
            <a:custGeom>
              <a:avLst/>
              <a:gdLst/>
              <a:ahLst/>
              <a:cxnLst/>
              <a:rect l="l" t="t" r="r" b="b"/>
              <a:pathLst>
                <a:path w="6716394" h="1431925">
                  <a:moveTo>
                    <a:pt x="0" y="838907"/>
                  </a:moveTo>
                  <a:lnTo>
                    <a:pt x="110302" y="838907"/>
                  </a:lnTo>
                </a:path>
                <a:path w="6716394" h="1431925">
                  <a:moveTo>
                    <a:pt x="146732" y="838907"/>
                  </a:moveTo>
                  <a:lnTo>
                    <a:pt x="146732" y="838907"/>
                  </a:lnTo>
                </a:path>
                <a:path w="6716394" h="1431925">
                  <a:moveTo>
                    <a:pt x="180127" y="838907"/>
                  </a:moveTo>
                  <a:lnTo>
                    <a:pt x="275250" y="838907"/>
                  </a:lnTo>
                </a:path>
                <a:path w="6716394" h="1431925">
                  <a:moveTo>
                    <a:pt x="310669" y="838907"/>
                  </a:moveTo>
                  <a:lnTo>
                    <a:pt x="310669" y="838907"/>
                  </a:lnTo>
                </a:path>
                <a:path w="6716394" h="1431925">
                  <a:moveTo>
                    <a:pt x="345075" y="838907"/>
                  </a:moveTo>
                  <a:lnTo>
                    <a:pt x="440198" y="838907"/>
                  </a:lnTo>
                </a:path>
                <a:path w="6716394" h="1431925">
                  <a:moveTo>
                    <a:pt x="475617" y="838907"/>
                  </a:moveTo>
                  <a:lnTo>
                    <a:pt x="475617" y="838907"/>
                  </a:lnTo>
                </a:path>
                <a:path w="6716394" h="1431925">
                  <a:moveTo>
                    <a:pt x="509011" y="838907"/>
                  </a:moveTo>
                  <a:lnTo>
                    <a:pt x="605146" y="838907"/>
                  </a:lnTo>
                </a:path>
                <a:path w="6716394" h="1431925">
                  <a:moveTo>
                    <a:pt x="640565" y="838907"/>
                  </a:moveTo>
                  <a:lnTo>
                    <a:pt x="640565" y="838907"/>
                  </a:lnTo>
                </a:path>
                <a:path w="6716394" h="1431925">
                  <a:moveTo>
                    <a:pt x="673959" y="838907"/>
                  </a:moveTo>
                  <a:lnTo>
                    <a:pt x="770094" y="838907"/>
                  </a:lnTo>
                </a:path>
                <a:path w="6716394" h="1431925">
                  <a:moveTo>
                    <a:pt x="805513" y="838907"/>
                  </a:moveTo>
                  <a:lnTo>
                    <a:pt x="805513" y="838907"/>
                  </a:lnTo>
                </a:path>
                <a:path w="6716394" h="1431925">
                  <a:moveTo>
                    <a:pt x="838907" y="838907"/>
                  </a:moveTo>
                  <a:lnTo>
                    <a:pt x="934031" y="838907"/>
                  </a:lnTo>
                </a:path>
                <a:path w="6716394" h="1431925">
                  <a:moveTo>
                    <a:pt x="970461" y="838907"/>
                  </a:moveTo>
                  <a:lnTo>
                    <a:pt x="970461" y="838907"/>
                  </a:lnTo>
                </a:path>
                <a:path w="6716394" h="1431925">
                  <a:moveTo>
                    <a:pt x="1003855" y="838907"/>
                  </a:moveTo>
                  <a:lnTo>
                    <a:pt x="1098979" y="838907"/>
                  </a:lnTo>
                </a:path>
                <a:path w="6716394" h="1431925">
                  <a:moveTo>
                    <a:pt x="1135409" y="838907"/>
                  </a:moveTo>
                  <a:lnTo>
                    <a:pt x="1135409" y="838907"/>
                  </a:lnTo>
                </a:path>
                <a:path w="6716394" h="1431925">
                  <a:moveTo>
                    <a:pt x="1168803" y="838907"/>
                  </a:moveTo>
                  <a:lnTo>
                    <a:pt x="1263927" y="838907"/>
                  </a:lnTo>
                </a:path>
                <a:path w="6716394" h="1431925">
                  <a:moveTo>
                    <a:pt x="1299345" y="838907"/>
                  </a:moveTo>
                  <a:lnTo>
                    <a:pt x="1299345" y="838907"/>
                  </a:lnTo>
                </a:path>
                <a:path w="6716394" h="1431925">
                  <a:moveTo>
                    <a:pt x="1333751" y="838907"/>
                  </a:moveTo>
                  <a:lnTo>
                    <a:pt x="1428875" y="838907"/>
                  </a:lnTo>
                </a:path>
                <a:path w="6716394" h="1431925">
                  <a:moveTo>
                    <a:pt x="1464293" y="838907"/>
                  </a:moveTo>
                  <a:lnTo>
                    <a:pt x="1464293" y="838907"/>
                  </a:lnTo>
                </a:path>
                <a:path w="6716394" h="1431925">
                  <a:moveTo>
                    <a:pt x="1497688" y="838907"/>
                  </a:moveTo>
                  <a:lnTo>
                    <a:pt x="1593823" y="838907"/>
                  </a:lnTo>
                </a:path>
                <a:path w="6716394" h="1431925">
                  <a:moveTo>
                    <a:pt x="1629241" y="838907"/>
                  </a:moveTo>
                  <a:lnTo>
                    <a:pt x="1629241" y="838907"/>
                  </a:lnTo>
                </a:path>
                <a:path w="6716394" h="1431925">
                  <a:moveTo>
                    <a:pt x="1662636" y="838907"/>
                  </a:moveTo>
                  <a:lnTo>
                    <a:pt x="1758771" y="838907"/>
                  </a:lnTo>
                </a:path>
                <a:path w="6716394" h="1431925">
                  <a:moveTo>
                    <a:pt x="1794189" y="838907"/>
                  </a:moveTo>
                  <a:lnTo>
                    <a:pt x="1794189" y="838907"/>
                  </a:lnTo>
                </a:path>
                <a:path w="6716394" h="1431925">
                  <a:moveTo>
                    <a:pt x="1827584" y="838907"/>
                  </a:moveTo>
                  <a:lnTo>
                    <a:pt x="1922707" y="838907"/>
                  </a:lnTo>
                </a:path>
                <a:path w="6716394" h="1431925">
                  <a:moveTo>
                    <a:pt x="1959137" y="838907"/>
                  </a:moveTo>
                  <a:lnTo>
                    <a:pt x="1959137" y="838907"/>
                  </a:lnTo>
                </a:path>
                <a:path w="6716394" h="1431925">
                  <a:moveTo>
                    <a:pt x="1992532" y="838907"/>
                  </a:moveTo>
                  <a:lnTo>
                    <a:pt x="2087655" y="838907"/>
                  </a:lnTo>
                </a:path>
                <a:path w="6716394" h="1431925">
                  <a:moveTo>
                    <a:pt x="2124085" y="838907"/>
                  </a:moveTo>
                  <a:lnTo>
                    <a:pt x="2124085" y="838907"/>
                  </a:lnTo>
                </a:path>
                <a:path w="6716394" h="1431925">
                  <a:moveTo>
                    <a:pt x="2157480" y="838907"/>
                  </a:moveTo>
                  <a:lnTo>
                    <a:pt x="2252603" y="838907"/>
                  </a:lnTo>
                </a:path>
                <a:path w="6716394" h="1431925">
                  <a:moveTo>
                    <a:pt x="2288022" y="838907"/>
                  </a:moveTo>
                  <a:lnTo>
                    <a:pt x="2288022" y="838907"/>
                  </a:lnTo>
                </a:path>
                <a:path w="6716394" h="1431925">
                  <a:moveTo>
                    <a:pt x="2322428" y="838907"/>
                  </a:moveTo>
                  <a:lnTo>
                    <a:pt x="2417551" y="838907"/>
                  </a:lnTo>
                </a:path>
                <a:path w="6716394" h="1431925">
                  <a:moveTo>
                    <a:pt x="2452970" y="838907"/>
                  </a:moveTo>
                  <a:lnTo>
                    <a:pt x="2452970" y="838907"/>
                  </a:lnTo>
                </a:path>
                <a:path w="6716394" h="1431925">
                  <a:moveTo>
                    <a:pt x="2487376" y="838907"/>
                  </a:moveTo>
                  <a:lnTo>
                    <a:pt x="2582499" y="838907"/>
                  </a:lnTo>
                </a:path>
                <a:path w="6716394" h="1431925">
                  <a:moveTo>
                    <a:pt x="2617918" y="838907"/>
                  </a:moveTo>
                  <a:lnTo>
                    <a:pt x="2617918" y="838907"/>
                  </a:lnTo>
                </a:path>
                <a:path w="6716394" h="1431925">
                  <a:moveTo>
                    <a:pt x="2651312" y="838907"/>
                  </a:moveTo>
                  <a:lnTo>
                    <a:pt x="2747447" y="838907"/>
                  </a:lnTo>
                </a:path>
                <a:path w="6716394" h="1431925">
                  <a:moveTo>
                    <a:pt x="2782866" y="838907"/>
                  </a:moveTo>
                  <a:lnTo>
                    <a:pt x="2782866" y="838907"/>
                  </a:lnTo>
                </a:path>
                <a:path w="6716394" h="1431925">
                  <a:moveTo>
                    <a:pt x="2816260" y="838907"/>
                  </a:moveTo>
                  <a:lnTo>
                    <a:pt x="2911384" y="838907"/>
                  </a:lnTo>
                </a:path>
                <a:path w="6716394" h="1431925">
                  <a:moveTo>
                    <a:pt x="2947814" y="838907"/>
                  </a:moveTo>
                  <a:lnTo>
                    <a:pt x="2947814" y="838907"/>
                  </a:lnTo>
                </a:path>
                <a:path w="6716394" h="1431925">
                  <a:moveTo>
                    <a:pt x="2981208" y="838907"/>
                  </a:moveTo>
                  <a:lnTo>
                    <a:pt x="3076332" y="838907"/>
                  </a:lnTo>
                </a:path>
                <a:path w="6716394" h="1431925">
                  <a:moveTo>
                    <a:pt x="3112762" y="838907"/>
                  </a:moveTo>
                  <a:lnTo>
                    <a:pt x="3112762" y="838907"/>
                  </a:lnTo>
                </a:path>
                <a:path w="6716394" h="1431925">
                  <a:moveTo>
                    <a:pt x="3146156" y="838907"/>
                  </a:moveTo>
                  <a:lnTo>
                    <a:pt x="3241280" y="838907"/>
                  </a:lnTo>
                </a:path>
                <a:path w="6716394" h="1431925">
                  <a:moveTo>
                    <a:pt x="3276698" y="838907"/>
                  </a:moveTo>
                  <a:lnTo>
                    <a:pt x="3276698" y="838907"/>
                  </a:lnTo>
                </a:path>
                <a:path w="6716394" h="1431925">
                  <a:moveTo>
                    <a:pt x="3311104" y="838907"/>
                  </a:moveTo>
                  <a:lnTo>
                    <a:pt x="3406228" y="838907"/>
                  </a:lnTo>
                </a:path>
                <a:path w="6716394" h="1431925">
                  <a:moveTo>
                    <a:pt x="3441646" y="838907"/>
                  </a:moveTo>
                  <a:lnTo>
                    <a:pt x="3441646" y="838907"/>
                  </a:lnTo>
                </a:path>
                <a:path w="6716394" h="1431925">
                  <a:moveTo>
                    <a:pt x="3476052" y="838907"/>
                  </a:moveTo>
                  <a:lnTo>
                    <a:pt x="3571176" y="838907"/>
                  </a:lnTo>
                </a:path>
                <a:path w="6716394" h="1431925">
                  <a:moveTo>
                    <a:pt x="3606594" y="838907"/>
                  </a:moveTo>
                  <a:lnTo>
                    <a:pt x="3606594" y="838907"/>
                  </a:lnTo>
                </a:path>
                <a:path w="6716394" h="1431925">
                  <a:moveTo>
                    <a:pt x="3639989" y="838907"/>
                  </a:moveTo>
                  <a:lnTo>
                    <a:pt x="3736124" y="838907"/>
                  </a:lnTo>
                </a:path>
                <a:path w="6716394" h="1431925">
                  <a:moveTo>
                    <a:pt x="3771542" y="838907"/>
                  </a:moveTo>
                  <a:lnTo>
                    <a:pt x="3771542" y="838907"/>
                  </a:lnTo>
                </a:path>
                <a:path w="6716394" h="1431925">
                  <a:moveTo>
                    <a:pt x="3804937" y="838907"/>
                  </a:moveTo>
                  <a:lnTo>
                    <a:pt x="3900060" y="838907"/>
                  </a:lnTo>
                </a:path>
                <a:path w="6716394" h="1431925">
                  <a:moveTo>
                    <a:pt x="3936490" y="838907"/>
                  </a:moveTo>
                  <a:lnTo>
                    <a:pt x="3936490" y="838907"/>
                  </a:lnTo>
                </a:path>
                <a:path w="6716394" h="1431925">
                  <a:moveTo>
                    <a:pt x="3969885" y="838907"/>
                  </a:moveTo>
                  <a:lnTo>
                    <a:pt x="4065008" y="838907"/>
                  </a:lnTo>
                </a:path>
                <a:path w="6716394" h="1431925">
                  <a:moveTo>
                    <a:pt x="4101438" y="838907"/>
                  </a:moveTo>
                  <a:lnTo>
                    <a:pt x="4101438" y="838907"/>
                  </a:lnTo>
                </a:path>
                <a:path w="6716394" h="1431925">
                  <a:moveTo>
                    <a:pt x="4134833" y="838907"/>
                  </a:moveTo>
                  <a:lnTo>
                    <a:pt x="4229956" y="838907"/>
                  </a:lnTo>
                </a:path>
                <a:path w="6716394" h="1431925">
                  <a:moveTo>
                    <a:pt x="4265375" y="838907"/>
                  </a:moveTo>
                  <a:lnTo>
                    <a:pt x="4265375" y="838907"/>
                  </a:lnTo>
                </a:path>
                <a:path w="6716394" h="1431925">
                  <a:moveTo>
                    <a:pt x="4299781" y="838907"/>
                  </a:moveTo>
                  <a:lnTo>
                    <a:pt x="4394904" y="838907"/>
                  </a:lnTo>
                </a:path>
                <a:path w="6716394" h="1431925">
                  <a:moveTo>
                    <a:pt x="4430323" y="838907"/>
                  </a:moveTo>
                  <a:lnTo>
                    <a:pt x="4430323" y="838907"/>
                  </a:lnTo>
                </a:path>
                <a:path w="6716394" h="1431925">
                  <a:moveTo>
                    <a:pt x="4464729" y="838907"/>
                  </a:moveTo>
                  <a:lnTo>
                    <a:pt x="4559852" y="838907"/>
                  </a:lnTo>
                </a:path>
                <a:path w="6716394" h="1431925">
                  <a:moveTo>
                    <a:pt x="4595271" y="838907"/>
                  </a:moveTo>
                  <a:lnTo>
                    <a:pt x="4595271" y="838907"/>
                  </a:lnTo>
                </a:path>
                <a:path w="6716394" h="1431925">
                  <a:moveTo>
                    <a:pt x="4628665" y="838907"/>
                  </a:moveTo>
                  <a:lnTo>
                    <a:pt x="4724800" y="838907"/>
                  </a:lnTo>
                </a:path>
                <a:path w="6716394" h="1431925">
                  <a:moveTo>
                    <a:pt x="4760219" y="838907"/>
                  </a:moveTo>
                  <a:lnTo>
                    <a:pt x="4760219" y="838907"/>
                  </a:lnTo>
                </a:path>
                <a:path w="6716394" h="1431925">
                  <a:moveTo>
                    <a:pt x="4793613" y="838907"/>
                  </a:moveTo>
                  <a:lnTo>
                    <a:pt x="4888737" y="838907"/>
                  </a:lnTo>
                </a:path>
                <a:path w="6716394" h="1431925">
                  <a:moveTo>
                    <a:pt x="4925167" y="838907"/>
                  </a:moveTo>
                  <a:lnTo>
                    <a:pt x="4925167" y="838907"/>
                  </a:lnTo>
                </a:path>
                <a:path w="6716394" h="1431925">
                  <a:moveTo>
                    <a:pt x="4958561" y="838907"/>
                  </a:moveTo>
                  <a:lnTo>
                    <a:pt x="5053685" y="838907"/>
                  </a:lnTo>
                </a:path>
                <a:path w="6716394" h="1431925">
                  <a:moveTo>
                    <a:pt x="5090115" y="838907"/>
                  </a:moveTo>
                  <a:lnTo>
                    <a:pt x="5090115" y="838907"/>
                  </a:lnTo>
                </a:path>
                <a:path w="6716394" h="1431925">
                  <a:moveTo>
                    <a:pt x="5123509" y="838907"/>
                  </a:moveTo>
                  <a:lnTo>
                    <a:pt x="5218633" y="838907"/>
                  </a:lnTo>
                </a:path>
                <a:path w="6716394" h="1431925">
                  <a:moveTo>
                    <a:pt x="5254051" y="838907"/>
                  </a:moveTo>
                  <a:lnTo>
                    <a:pt x="5254051" y="838907"/>
                  </a:lnTo>
                </a:path>
                <a:path w="6716394" h="1431925">
                  <a:moveTo>
                    <a:pt x="5288457" y="838907"/>
                  </a:moveTo>
                  <a:lnTo>
                    <a:pt x="5383581" y="838907"/>
                  </a:lnTo>
                </a:path>
                <a:path w="6716394" h="1431925">
                  <a:moveTo>
                    <a:pt x="5418999" y="838907"/>
                  </a:moveTo>
                  <a:lnTo>
                    <a:pt x="5418999" y="838907"/>
                  </a:lnTo>
                </a:path>
                <a:path w="6716394" h="1431925">
                  <a:moveTo>
                    <a:pt x="5453405" y="838907"/>
                  </a:moveTo>
                  <a:lnTo>
                    <a:pt x="5548529" y="838907"/>
                  </a:lnTo>
                </a:path>
                <a:path w="6716394" h="1431925">
                  <a:moveTo>
                    <a:pt x="5583947" y="838907"/>
                  </a:moveTo>
                  <a:lnTo>
                    <a:pt x="5583947" y="838907"/>
                  </a:lnTo>
                </a:path>
                <a:path w="6716394" h="1431925">
                  <a:moveTo>
                    <a:pt x="5617342" y="838907"/>
                  </a:moveTo>
                  <a:lnTo>
                    <a:pt x="5713477" y="838907"/>
                  </a:lnTo>
                </a:path>
                <a:path w="6716394" h="1431925">
                  <a:moveTo>
                    <a:pt x="5748895" y="838907"/>
                  </a:moveTo>
                  <a:lnTo>
                    <a:pt x="5748895" y="838907"/>
                  </a:lnTo>
                </a:path>
                <a:path w="6716394" h="1431925">
                  <a:moveTo>
                    <a:pt x="5782290" y="838907"/>
                  </a:moveTo>
                  <a:lnTo>
                    <a:pt x="5877413" y="838907"/>
                  </a:lnTo>
                </a:path>
                <a:path w="6716394" h="1431925">
                  <a:moveTo>
                    <a:pt x="5913843" y="838907"/>
                  </a:moveTo>
                  <a:lnTo>
                    <a:pt x="5913843" y="838907"/>
                  </a:lnTo>
                </a:path>
                <a:path w="6716394" h="1431925">
                  <a:moveTo>
                    <a:pt x="5947238" y="838907"/>
                  </a:moveTo>
                  <a:lnTo>
                    <a:pt x="6042361" y="838907"/>
                  </a:lnTo>
                </a:path>
                <a:path w="6716394" h="1431925">
                  <a:moveTo>
                    <a:pt x="6078791" y="838907"/>
                  </a:moveTo>
                  <a:lnTo>
                    <a:pt x="6078791" y="838907"/>
                  </a:lnTo>
                </a:path>
                <a:path w="6716394" h="1431925">
                  <a:moveTo>
                    <a:pt x="6112186" y="838907"/>
                  </a:moveTo>
                  <a:lnTo>
                    <a:pt x="6207309" y="838907"/>
                  </a:lnTo>
                </a:path>
                <a:path w="6716394" h="1431925">
                  <a:moveTo>
                    <a:pt x="6243739" y="838907"/>
                  </a:moveTo>
                  <a:lnTo>
                    <a:pt x="6243739" y="838907"/>
                  </a:lnTo>
                </a:path>
                <a:path w="6716394" h="1431925">
                  <a:moveTo>
                    <a:pt x="6277134" y="838907"/>
                  </a:moveTo>
                  <a:lnTo>
                    <a:pt x="6372257" y="838907"/>
                  </a:lnTo>
                </a:path>
                <a:path w="6716394" h="1431925">
                  <a:moveTo>
                    <a:pt x="6407676" y="838907"/>
                  </a:moveTo>
                  <a:lnTo>
                    <a:pt x="6407676" y="838907"/>
                  </a:lnTo>
                </a:path>
                <a:path w="6716394" h="1431925">
                  <a:moveTo>
                    <a:pt x="6442082" y="838907"/>
                  </a:moveTo>
                  <a:lnTo>
                    <a:pt x="6537205" y="838907"/>
                  </a:lnTo>
                </a:path>
                <a:path w="6716394" h="1431925">
                  <a:moveTo>
                    <a:pt x="6572624" y="838907"/>
                  </a:moveTo>
                  <a:lnTo>
                    <a:pt x="6572624" y="838907"/>
                  </a:lnTo>
                </a:path>
                <a:path w="6716394" h="1431925">
                  <a:moveTo>
                    <a:pt x="6606018" y="838907"/>
                  </a:moveTo>
                  <a:lnTo>
                    <a:pt x="6716321" y="838907"/>
                  </a:lnTo>
                </a:path>
                <a:path w="6716394" h="1431925">
                  <a:moveTo>
                    <a:pt x="391625" y="1431911"/>
                  </a:moveTo>
                  <a:lnTo>
                    <a:pt x="391625" y="1355002"/>
                  </a:lnTo>
                </a:path>
                <a:path w="6716394" h="1431925">
                  <a:moveTo>
                    <a:pt x="391625" y="1318572"/>
                  </a:moveTo>
                  <a:lnTo>
                    <a:pt x="391625" y="1318572"/>
                  </a:lnTo>
                </a:path>
                <a:path w="6716394" h="1431925">
                  <a:moveTo>
                    <a:pt x="391625" y="1285178"/>
                  </a:moveTo>
                  <a:lnTo>
                    <a:pt x="391625" y="1190054"/>
                  </a:lnTo>
                </a:path>
                <a:path w="6716394" h="1431925">
                  <a:moveTo>
                    <a:pt x="391625" y="1153624"/>
                  </a:moveTo>
                  <a:lnTo>
                    <a:pt x="391625" y="1153624"/>
                  </a:lnTo>
                </a:path>
                <a:path w="6716394" h="1431925">
                  <a:moveTo>
                    <a:pt x="391625" y="1120230"/>
                  </a:moveTo>
                  <a:lnTo>
                    <a:pt x="391625" y="1025106"/>
                  </a:lnTo>
                </a:path>
                <a:path w="6716394" h="1431925">
                  <a:moveTo>
                    <a:pt x="391625" y="988676"/>
                  </a:moveTo>
                  <a:lnTo>
                    <a:pt x="391625" y="988676"/>
                  </a:lnTo>
                </a:path>
                <a:path w="6716394" h="1431925">
                  <a:moveTo>
                    <a:pt x="391625" y="955282"/>
                  </a:moveTo>
                  <a:lnTo>
                    <a:pt x="391625" y="860158"/>
                  </a:lnTo>
                </a:path>
                <a:path w="6716394" h="1431925">
                  <a:moveTo>
                    <a:pt x="391625" y="824740"/>
                  </a:moveTo>
                  <a:lnTo>
                    <a:pt x="391625" y="824740"/>
                  </a:lnTo>
                </a:path>
                <a:path w="6716394" h="1431925">
                  <a:moveTo>
                    <a:pt x="391625" y="790334"/>
                  </a:moveTo>
                  <a:lnTo>
                    <a:pt x="391625" y="695210"/>
                  </a:lnTo>
                </a:path>
                <a:path w="6716394" h="1431925">
                  <a:moveTo>
                    <a:pt x="391625" y="659792"/>
                  </a:moveTo>
                  <a:lnTo>
                    <a:pt x="391625" y="659792"/>
                  </a:lnTo>
                </a:path>
                <a:path w="6716394" h="1431925">
                  <a:moveTo>
                    <a:pt x="713425" y="1431911"/>
                  </a:moveTo>
                  <a:lnTo>
                    <a:pt x="713425" y="1355002"/>
                  </a:lnTo>
                </a:path>
                <a:path w="6716394" h="1431925">
                  <a:moveTo>
                    <a:pt x="713425" y="1318572"/>
                  </a:moveTo>
                  <a:lnTo>
                    <a:pt x="713425" y="1318572"/>
                  </a:lnTo>
                </a:path>
                <a:path w="6716394" h="1431925">
                  <a:moveTo>
                    <a:pt x="713425" y="1285178"/>
                  </a:moveTo>
                  <a:lnTo>
                    <a:pt x="713425" y="1190054"/>
                  </a:lnTo>
                </a:path>
                <a:path w="6716394" h="1431925">
                  <a:moveTo>
                    <a:pt x="713425" y="1153624"/>
                  </a:moveTo>
                  <a:lnTo>
                    <a:pt x="713425" y="1153624"/>
                  </a:lnTo>
                </a:path>
                <a:path w="6716394" h="1431925">
                  <a:moveTo>
                    <a:pt x="713425" y="1120230"/>
                  </a:moveTo>
                  <a:lnTo>
                    <a:pt x="713425" y="1025106"/>
                  </a:lnTo>
                </a:path>
                <a:path w="6716394" h="1431925">
                  <a:moveTo>
                    <a:pt x="713425" y="988676"/>
                  </a:moveTo>
                  <a:lnTo>
                    <a:pt x="713425" y="988676"/>
                  </a:lnTo>
                </a:path>
                <a:path w="6716394" h="1431925">
                  <a:moveTo>
                    <a:pt x="713425" y="955282"/>
                  </a:moveTo>
                  <a:lnTo>
                    <a:pt x="713425" y="860158"/>
                  </a:lnTo>
                </a:path>
                <a:path w="6716394" h="1431925">
                  <a:moveTo>
                    <a:pt x="713425" y="824740"/>
                  </a:moveTo>
                  <a:lnTo>
                    <a:pt x="713425" y="824740"/>
                  </a:lnTo>
                </a:path>
                <a:path w="6716394" h="1431925">
                  <a:moveTo>
                    <a:pt x="713425" y="790334"/>
                  </a:moveTo>
                  <a:lnTo>
                    <a:pt x="713425" y="695210"/>
                  </a:lnTo>
                </a:path>
                <a:path w="6716394" h="1431925">
                  <a:moveTo>
                    <a:pt x="713425" y="659792"/>
                  </a:moveTo>
                  <a:lnTo>
                    <a:pt x="713425" y="659792"/>
                  </a:lnTo>
                </a:path>
                <a:path w="6716394" h="1431925">
                  <a:moveTo>
                    <a:pt x="912780" y="1431911"/>
                  </a:moveTo>
                  <a:lnTo>
                    <a:pt x="912780" y="1355002"/>
                  </a:lnTo>
                </a:path>
                <a:path w="6716394" h="1431925">
                  <a:moveTo>
                    <a:pt x="912780" y="1318572"/>
                  </a:moveTo>
                  <a:lnTo>
                    <a:pt x="912780" y="1318572"/>
                  </a:lnTo>
                </a:path>
                <a:path w="6716394" h="1431925">
                  <a:moveTo>
                    <a:pt x="912780" y="1285178"/>
                  </a:moveTo>
                  <a:lnTo>
                    <a:pt x="912780" y="1190054"/>
                  </a:lnTo>
                </a:path>
                <a:path w="6716394" h="1431925">
                  <a:moveTo>
                    <a:pt x="912780" y="1153624"/>
                  </a:moveTo>
                  <a:lnTo>
                    <a:pt x="912780" y="1153624"/>
                  </a:lnTo>
                </a:path>
                <a:path w="6716394" h="1431925">
                  <a:moveTo>
                    <a:pt x="912780" y="1120230"/>
                  </a:moveTo>
                  <a:lnTo>
                    <a:pt x="912780" y="1025106"/>
                  </a:lnTo>
                </a:path>
                <a:path w="6716394" h="1431925">
                  <a:moveTo>
                    <a:pt x="912780" y="988676"/>
                  </a:moveTo>
                  <a:lnTo>
                    <a:pt x="912780" y="988676"/>
                  </a:lnTo>
                </a:path>
                <a:path w="6716394" h="1431925">
                  <a:moveTo>
                    <a:pt x="912780" y="955282"/>
                  </a:moveTo>
                  <a:lnTo>
                    <a:pt x="912780" y="860158"/>
                  </a:lnTo>
                </a:path>
                <a:path w="6716394" h="1431925">
                  <a:moveTo>
                    <a:pt x="912780" y="824740"/>
                  </a:moveTo>
                  <a:lnTo>
                    <a:pt x="912780" y="824740"/>
                  </a:lnTo>
                </a:path>
                <a:path w="6716394" h="1431925">
                  <a:moveTo>
                    <a:pt x="912780" y="790334"/>
                  </a:moveTo>
                  <a:lnTo>
                    <a:pt x="912780" y="695210"/>
                  </a:lnTo>
                </a:path>
                <a:path w="6716394" h="1431925">
                  <a:moveTo>
                    <a:pt x="912780" y="659792"/>
                  </a:moveTo>
                  <a:lnTo>
                    <a:pt x="912780" y="659792"/>
                  </a:lnTo>
                </a:path>
                <a:path w="6716394" h="1431925">
                  <a:moveTo>
                    <a:pt x="1362086" y="1431911"/>
                  </a:moveTo>
                  <a:lnTo>
                    <a:pt x="1362086" y="1355002"/>
                  </a:lnTo>
                </a:path>
                <a:path w="6716394" h="1431925">
                  <a:moveTo>
                    <a:pt x="1362086" y="1318572"/>
                  </a:moveTo>
                  <a:lnTo>
                    <a:pt x="1362086" y="1318572"/>
                  </a:lnTo>
                </a:path>
                <a:path w="6716394" h="1431925">
                  <a:moveTo>
                    <a:pt x="1362086" y="1285178"/>
                  </a:moveTo>
                  <a:lnTo>
                    <a:pt x="1362086" y="1190054"/>
                  </a:lnTo>
                </a:path>
                <a:path w="6716394" h="1431925">
                  <a:moveTo>
                    <a:pt x="1362086" y="1153624"/>
                  </a:moveTo>
                  <a:lnTo>
                    <a:pt x="1362086" y="1153624"/>
                  </a:lnTo>
                </a:path>
                <a:path w="6716394" h="1431925">
                  <a:moveTo>
                    <a:pt x="1362086" y="1120230"/>
                  </a:moveTo>
                  <a:lnTo>
                    <a:pt x="1362086" y="1025106"/>
                  </a:lnTo>
                </a:path>
                <a:path w="6716394" h="1431925">
                  <a:moveTo>
                    <a:pt x="1362086" y="988676"/>
                  </a:moveTo>
                  <a:lnTo>
                    <a:pt x="1362086" y="988676"/>
                  </a:lnTo>
                </a:path>
                <a:path w="6716394" h="1431925">
                  <a:moveTo>
                    <a:pt x="1362086" y="955282"/>
                  </a:moveTo>
                  <a:lnTo>
                    <a:pt x="1362086" y="860158"/>
                  </a:lnTo>
                </a:path>
                <a:path w="6716394" h="1431925">
                  <a:moveTo>
                    <a:pt x="1362086" y="824740"/>
                  </a:moveTo>
                  <a:lnTo>
                    <a:pt x="1362086" y="824740"/>
                  </a:lnTo>
                </a:path>
                <a:path w="6716394" h="1431925">
                  <a:moveTo>
                    <a:pt x="1362086" y="790334"/>
                  </a:moveTo>
                  <a:lnTo>
                    <a:pt x="1362086" y="695210"/>
                  </a:lnTo>
                </a:path>
                <a:path w="6716394" h="1431925">
                  <a:moveTo>
                    <a:pt x="1362086" y="659792"/>
                  </a:moveTo>
                  <a:lnTo>
                    <a:pt x="1362086" y="659792"/>
                  </a:lnTo>
                </a:path>
                <a:path w="6716394" h="1431925">
                  <a:moveTo>
                    <a:pt x="1825560" y="1431911"/>
                  </a:moveTo>
                  <a:lnTo>
                    <a:pt x="1825560" y="1355002"/>
                  </a:lnTo>
                </a:path>
                <a:path w="6716394" h="1431925">
                  <a:moveTo>
                    <a:pt x="1825560" y="1318572"/>
                  </a:moveTo>
                  <a:lnTo>
                    <a:pt x="1825560" y="1318572"/>
                  </a:lnTo>
                </a:path>
                <a:path w="6716394" h="1431925">
                  <a:moveTo>
                    <a:pt x="1825560" y="1285178"/>
                  </a:moveTo>
                  <a:lnTo>
                    <a:pt x="1825560" y="1190054"/>
                  </a:lnTo>
                </a:path>
                <a:path w="6716394" h="1431925">
                  <a:moveTo>
                    <a:pt x="1825560" y="1153624"/>
                  </a:moveTo>
                  <a:lnTo>
                    <a:pt x="1825560" y="1153624"/>
                  </a:lnTo>
                </a:path>
                <a:path w="6716394" h="1431925">
                  <a:moveTo>
                    <a:pt x="1825560" y="1120230"/>
                  </a:moveTo>
                  <a:lnTo>
                    <a:pt x="1825560" y="1025106"/>
                  </a:lnTo>
                </a:path>
                <a:path w="6716394" h="1431925">
                  <a:moveTo>
                    <a:pt x="1825560" y="988676"/>
                  </a:moveTo>
                  <a:lnTo>
                    <a:pt x="1825560" y="988676"/>
                  </a:lnTo>
                </a:path>
                <a:path w="6716394" h="1431925">
                  <a:moveTo>
                    <a:pt x="1825560" y="955282"/>
                  </a:moveTo>
                  <a:lnTo>
                    <a:pt x="1825560" y="860158"/>
                  </a:lnTo>
                </a:path>
                <a:path w="6716394" h="1431925">
                  <a:moveTo>
                    <a:pt x="1825560" y="824740"/>
                  </a:moveTo>
                  <a:lnTo>
                    <a:pt x="1825560" y="824740"/>
                  </a:lnTo>
                </a:path>
                <a:path w="6716394" h="1431925">
                  <a:moveTo>
                    <a:pt x="1825560" y="790334"/>
                  </a:moveTo>
                  <a:lnTo>
                    <a:pt x="1825560" y="695210"/>
                  </a:lnTo>
                </a:path>
                <a:path w="6716394" h="1431925">
                  <a:moveTo>
                    <a:pt x="1825560" y="659792"/>
                  </a:moveTo>
                  <a:lnTo>
                    <a:pt x="1825560" y="659792"/>
                  </a:lnTo>
                </a:path>
                <a:path w="6716394" h="1431925">
                  <a:moveTo>
                    <a:pt x="2751495" y="1431911"/>
                  </a:moveTo>
                  <a:lnTo>
                    <a:pt x="2751495" y="1355002"/>
                  </a:lnTo>
                </a:path>
                <a:path w="6716394" h="1431925">
                  <a:moveTo>
                    <a:pt x="2751495" y="1318572"/>
                  </a:moveTo>
                  <a:lnTo>
                    <a:pt x="2751495" y="1318572"/>
                  </a:lnTo>
                </a:path>
                <a:path w="6716394" h="1431925">
                  <a:moveTo>
                    <a:pt x="2751495" y="1285178"/>
                  </a:moveTo>
                  <a:lnTo>
                    <a:pt x="2751495" y="1190054"/>
                  </a:lnTo>
                </a:path>
                <a:path w="6716394" h="1431925">
                  <a:moveTo>
                    <a:pt x="2751495" y="1153624"/>
                  </a:moveTo>
                  <a:lnTo>
                    <a:pt x="2751495" y="1153624"/>
                  </a:lnTo>
                </a:path>
                <a:path w="6716394" h="1431925">
                  <a:moveTo>
                    <a:pt x="2751495" y="1120230"/>
                  </a:moveTo>
                  <a:lnTo>
                    <a:pt x="2751495" y="1025106"/>
                  </a:lnTo>
                </a:path>
                <a:path w="6716394" h="1431925">
                  <a:moveTo>
                    <a:pt x="2751495" y="988676"/>
                  </a:moveTo>
                  <a:lnTo>
                    <a:pt x="2751495" y="988676"/>
                  </a:lnTo>
                </a:path>
                <a:path w="6716394" h="1431925">
                  <a:moveTo>
                    <a:pt x="2751495" y="955282"/>
                  </a:moveTo>
                  <a:lnTo>
                    <a:pt x="2751495" y="860158"/>
                  </a:lnTo>
                </a:path>
                <a:path w="6716394" h="1431925">
                  <a:moveTo>
                    <a:pt x="2751495" y="824740"/>
                  </a:moveTo>
                  <a:lnTo>
                    <a:pt x="2751495" y="824740"/>
                  </a:lnTo>
                </a:path>
                <a:path w="6716394" h="1431925">
                  <a:moveTo>
                    <a:pt x="2751495" y="790334"/>
                  </a:moveTo>
                  <a:lnTo>
                    <a:pt x="2751495" y="695210"/>
                  </a:lnTo>
                </a:path>
                <a:path w="6716394" h="1431925">
                  <a:moveTo>
                    <a:pt x="2751495" y="659792"/>
                  </a:moveTo>
                  <a:lnTo>
                    <a:pt x="2751495" y="659792"/>
                  </a:lnTo>
                </a:path>
                <a:path w="6716394" h="1431925">
                  <a:moveTo>
                    <a:pt x="3218005" y="1431911"/>
                  </a:moveTo>
                  <a:lnTo>
                    <a:pt x="3218005" y="1355002"/>
                  </a:lnTo>
                </a:path>
                <a:path w="6716394" h="1431925">
                  <a:moveTo>
                    <a:pt x="3218005" y="1318572"/>
                  </a:moveTo>
                  <a:lnTo>
                    <a:pt x="3218005" y="1318572"/>
                  </a:lnTo>
                </a:path>
                <a:path w="6716394" h="1431925">
                  <a:moveTo>
                    <a:pt x="3218005" y="1285178"/>
                  </a:moveTo>
                  <a:lnTo>
                    <a:pt x="3218005" y="1190054"/>
                  </a:lnTo>
                </a:path>
                <a:path w="6716394" h="1431925">
                  <a:moveTo>
                    <a:pt x="3218005" y="1153624"/>
                  </a:moveTo>
                  <a:lnTo>
                    <a:pt x="3218005" y="1153624"/>
                  </a:lnTo>
                </a:path>
                <a:path w="6716394" h="1431925">
                  <a:moveTo>
                    <a:pt x="3218005" y="1120230"/>
                  </a:moveTo>
                  <a:lnTo>
                    <a:pt x="3218005" y="1025106"/>
                  </a:lnTo>
                </a:path>
                <a:path w="6716394" h="1431925">
                  <a:moveTo>
                    <a:pt x="3218005" y="988676"/>
                  </a:moveTo>
                  <a:lnTo>
                    <a:pt x="3218005" y="988676"/>
                  </a:lnTo>
                </a:path>
                <a:path w="6716394" h="1431925">
                  <a:moveTo>
                    <a:pt x="3218005" y="955282"/>
                  </a:moveTo>
                  <a:lnTo>
                    <a:pt x="3218005" y="860158"/>
                  </a:lnTo>
                </a:path>
                <a:path w="6716394" h="1431925">
                  <a:moveTo>
                    <a:pt x="3218005" y="824740"/>
                  </a:moveTo>
                  <a:lnTo>
                    <a:pt x="3218005" y="824740"/>
                  </a:lnTo>
                </a:path>
                <a:path w="6716394" h="1431925">
                  <a:moveTo>
                    <a:pt x="3218005" y="790334"/>
                  </a:moveTo>
                  <a:lnTo>
                    <a:pt x="3218005" y="695210"/>
                  </a:lnTo>
                </a:path>
                <a:path w="6716394" h="1431925">
                  <a:moveTo>
                    <a:pt x="3218005" y="659792"/>
                  </a:moveTo>
                  <a:lnTo>
                    <a:pt x="3218005" y="659792"/>
                  </a:lnTo>
                </a:path>
                <a:path w="6716394" h="1431925">
                  <a:moveTo>
                    <a:pt x="3685526" y="1431911"/>
                  </a:moveTo>
                  <a:lnTo>
                    <a:pt x="3685526" y="1355002"/>
                  </a:lnTo>
                </a:path>
                <a:path w="6716394" h="1431925">
                  <a:moveTo>
                    <a:pt x="3685526" y="1318572"/>
                  </a:moveTo>
                  <a:lnTo>
                    <a:pt x="3685526" y="1318572"/>
                  </a:lnTo>
                </a:path>
                <a:path w="6716394" h="1431925">
                  <a:moveTo>
                    <a:pt x="3685526" y="1285178"/>
                  </a:moveTo>
                  <a:lnTo>
                    <a:pt x="3685526" y="1190054"/>
                  </a:lnTo>
                </a:path>
                <a:path w="6716394" h="1431925">
                  <a:moveTo>
                    <a:pt x="3685526" y="1153624"/>
                  </a:moveTo>
                  <a:lnTo>
                    <a:pt x="3685526" y="1153624"/>
                  </a:lnTo>
                </a:path>
                <a:path w="6716394" h="1431925">
                  <a:moveTo>
                    <a:pt x="3685526" y="1120230"/>
                  </a:moveTo>
                  <a:lnTo>
                    <a:pt x="3685526" y="1025106"/>
                  </a:lnTo>
                </a:path>
                <a:path w="6716394" h="1431925">
                  <a:moveTo>
                    <a:pt x="3685526" y="988676"/>
                  </a:moveTo>
                  <a:lnTo>
                    <a:pt x="3685526" y="988676"/>
                  </a:lnTo>
                </a:path>
                <a:path w="6716394" h="1431925">
                  <a:moveTo>
                    <a:pt x="3685526" y="955282"/>
                  </a:moveTo>
                  <a:lnTo>
                    <a:pt x="3685526" y="860158"/>
                  </a:lnTo>
                </a:path>
                <a:path w="6716394" h="1431925">
                  <a:moveTo>
                    <a:pt x="3685526" y="824740"/>
                  </a:moveTo>
                  <a:lnTo>
                    <a:pt x="3685526" y="824740"/>
                  </a:lnTo>
                </a:path>
                <a:path w="6716394" h="1431925">
                  <a:moveTo>
                    <a:pt x="3685526" y="790334"/>
                  </a:moveTo>
                  <a:lnTo>
                    <a:pt x="3685526" y="695210"/>
                  </a:lnTo>
                </a:path>
                <a:path w="6716394" h="1431925">
                  <a:moveTo>
                    <a:pt x="3685526" y="659792"/>
                  </a:moveTo>
                  <a:lnTo>
                    <a:pt x="3685526" y="659792"/>
                  </a:lnTo>
                </a:path>
                <a:path w="6716394" h="1431925">
                  <a:moveTo>
                    <a:pt x="391625" y="164948"/>
                  </a:moveTo>
                  <a:lnTo>
                    <a:pt x="391625" y="164948"/>
                  </a:lnTo>
                </a:path>
                <a:path w="6716394" h="1431925">
                  <a:moveTo>
                    <a:pt x="0" y="179115"/>
                  </a:moveTo>
                  <a:lnTo>
                    <a:pt x="110302" y="179115"/>
                  </a:lnTo>
                </a:path>
                <a:path w="6716394" h="1431925">
                  <a:moveTo>
                    <a:pt x="146732" y="179115"/>
                  </a:moveTo>
                  <a:lnTo>
                    <a:pt x="146732" y="179115"/>
                  </a:lnTo>
                </a:path>
                <a:path w="6716394" h="1431925">
                  <a:moveTo>
                    <a:pt x="180127" y="179115"/>
                  </a:moveTo>
                  <a:lnTo>
                    <a:pt x="275250" y="179115"/>
                  </a:lnTo>
                </a:path>
                <a:path w="6716394" h="1431925">
                  <a:moveTo>
                    <a:pt x="310669" y="179115"/>
                  </a:moveTo>
                  <a:lnTo>
                    <a:pt x="310669" y="179115"/>
                  </a:lnTo>
                </a:path>
                <a:path w="6716394" h="1431925">
                  <a:moveTo>
                    <a:pt x="345075" y="179115"/>
                  </a:moveTo>
                  <a:lnTo>
                    <a:pt x="440198" y="179115"/>
                  </a:lnTo>
                </a:path>
                <a:path w="6716394" h="1431925">
                  <a:moveTo>
                    <a:pt x="475617" y="179115"/>
                  </a:moveTo>
                  <a:lnTo>
                    <a:pt x="475617" y="179115"/>
                  </a:lnTo>
                </a:path>
                <a:path w="6716394" h="1431925">
                  <a:moveTo>
                    <a:pt x="509011" y="179115"/>
                  </a:moveTo>
                  <a:lnTo>
                    <a:pt x="605146" y="179115"/>
                  </a:lnTo>
                </a:path>
                <a:path w="6716394" h="1431925">
                  <a:moveTo>
                    <a:pt x="640565" y="179115"/>
                  </a:moveTo>
                  <a:lnTo>
                    <a:pt x="640565" y="179115"/>
                  </a:lnTo>
                </a:path>
                <a:path w="6716394" h="1431925">
                  <a:moveTo>
                    <a:pt x="673959" y="179115"/>
                  </a:moveTo>
                  <a:lnTo>
                    <a:pt x="770094" y="179115"/>
                  </a:lnTo>
                </a:path>
                <a:path w="6716394" h="1431925">
                  <a:moveTo>
                    <a:pt x="805513" y="179115"/>
                  </a:moveTo>
                  <a:lnTo>
                    <a:pt x="805513" y="179115"/>
                  </a:lnTo>
                </a:path>
                <a:path w="6716394" h="1431925">
                  <a:moveTo>
                    <a:pt x="838907" y="179115"/>
                  </a:moveTo>
                  <a:lnTo>
                    <a:pt x="934031" y="179115"/>
                  </a:lnTo>
                </a:path>
                <a:path w="6716394" h="1431925">
                  <a:moveTo>
                    <a:pt x="970461" y="179115"/>
                  </a:moveTo>
                  <a:lnTo>
                    <a:pt x="970461" y="179115"/>
                  </a:lnTo>
                </a:path>
                <a:path w="6716394" h="1431925">
                  <a:moveTo>
                    <a:pt x="1003855" y="179115"/>
                  </a:moveTo>
                  <a:lnTo>
                    <a:pt x="1098979" y="179115"/>
                  </a:lnTo>
                </a:path>
                <a:path w="6716394" h="1431925">
                  <a:moveTo>
                    <a:pt x="1135409" y="179115"/>
                  </a:moveTo>
                  <a:lnTo>
                    <a:pt x="1135409" y="179115"/>
                  </a:lnTo>
                </a:path>
                <a:path w="6716394" h="1431925">
                  <a:moveTo>
                    <a:pt x="1168803" y="179115"/>
                  </a:moveTo>
                  <a:lnTo>
                    <a:pt x="1263927" y="179115"/>
                  </a:lnTo>
                </a:path>
                <a:path w="6716394" h="1431925">
                  <a:moveTo>
                    <a:pt x="1299345" y="179115"/>
                  </a:moveTo>
                  <a:lnTo>
                    <a:pt x="1299345" y="179115"/>
                  </a:lnTo>
                </a:path>
                <a:path w="6716394" h="1431925">
                  <a:moveTo>
                    <a:pt x="1333751" y="179115"/>
                  </a:moveTo>
                  <a:lnTo>
                    <a:pt x="1428875" y="179115"/>
                  </a:lnTo>
                </a:path>
                <a:path w="6716394" h="1431925">
                  <a:moveTo>
                    <a:pt x="1464293" y="179115"/>
                  </a:moveTo>
                  <a:lnTo>
                    <a:pt x="1464293" y="179115"/>
                  </a:lnTo>
                </a:path>
                <a:path w="6716394" h="1431925">
                  <a:moveTo>
                    <a:pt x="1497688" y="179115"/>
                  </a:moveTo>
                  <a:lnTo>
                    <a:pt x="1593823" y="179115"/>
                  </a:lnTo>
                </a:path>
                <a:path w="6716394" h="1431925">
                  <a:moveTo>
                    <a:pt x="1629241" y="179115"/>
                  </a:moveTo>
                  <a:lnTo>
                    <a:pt x="1629241" y="179115"/>
                  </a:lnTo>
                </a:path>
                <a:path w="6716394" h="1431925">
                  <a:moveTo>
                    <a:pt x="1662636" y="179115"/>
                  </a:moveTo>
                  <a:lnTo>
                    <a:pt x="1758771" y="179115"/>
                  </a:lnTo>
                </a:path>
                <a:path w="6716394" h="1431925">
                  <a:moveTo>
                    <a:pt x="1794189" y="179115"/>
                  </a:moveTo>
                  <a:lnTo>
                    <a:pt x="1794189" y="179115"/>
                  </a:lnTo>
                </a:path>
                <a:path w="6716394" h="1431925">
                  <a:moveTo>
                    <a:pt x="1827584" y="179115"/>
                  </a:moveTo>
                  <a:lnTo>
                    <a:pt x="1922707" y="179115"/>
                  </a:lnTo>
                </a:path>
                <a:path w="6716394" h="1431925">
                  <a:moveTo>
                    <a:pt x="1959137" y="179115"/>
                  </a:moveTo>
                  <a:lnTo>
                    <a:pt x="1959137" y="179115"/>
                  </a:lnTo>
                </a:path>
                <a:path w="6716394" h="1431925">
                  <a:moveTo>
                    <a:pt x="1992532" y="179115"/>
                  </a:moveTo>
                  <a:lnTo>
                    <a:pt x="2087655" y="179115"/>
                  </a:lnTo>
                </a:path>
                <a:path w="6716394" h="1431925">
                  <a:moveTo>
                    <a:pt x="2124085" y="179115"/>
                  </a:moveTo>
                  <a:lnTo>
                    <a:pt x="2124085" y="179115"/>
                  </a:lnTo>
                </a:path>
                <a:path w="6716394" h="1431925">
                  <a:moveTo>
                    <a:pt x="2157480" y="179115"/>
                  </a:moveTo>
                  <a:lnTo>
                    <a:pt x="2252603" y="179115"/>
                  </a:lnTo>
                </a:path>
                <a:path w="6716394" h="1431925">
                  <a:moveTo>
                    <a:pt x="2288022" y="179115"/>
                  </a:moveTo>
                  <a:lnTo>
                    <a:pt x="2288022" y="179115"/>
                  </a:lnTo>
                </a:path>
                <a:path w="6716394" h="1431925">
                  <a:moveTo>
                    <a:pt x="2322428" y="179115"/>
                  </a:moveTo>
                  <a:lnTo>
                    <a:pt x="2417551" y="179115"/>
                  </a:lnTo>
                </a:path>
                <a:path w="6716394" h="1431925">
                  <a:moveTo>
                    <a:pt x="2452970" y="179115"/>
                  </a:moveTo>
                  <a:lnTo>
                    <a:pt x="2452970" y="179115"/>
                  </a:lnTo>
                </a:path>
                <a:path w="6716394" h="1431925">
                  <a:moveTo>
                    <a:pt x="2487376" y="179115"/>
                  </a:moveTo>
                  <a:lnTo>
                    <a:pt x="2582499" y="179115"/>
                  </a:lnTo>
                </a:path>
                <a:path w="6716394" h="1431925">
                  <a:moveTo>
                    <a:pt x="2617918" y="179115"/>
                  </a:moveTo>
                  <a:lnTo>
                    <a:pt x="2617918" y="179115"/>
                  </a:lnTo>
                </a:path>
                <a:path w="6716394" h="1431925">
                  <a:moveTo>
                    <a:pt x="2651312" y="179115"/>
                  </a:moveTo>
                  <a:lnTo>
                    <a:pt x="2747447" y="179115"/>
                  </a:lnTo>
                </a:path>
                <a:path w="6716394" h="1431925">
                  <a:moveTo>
                    <a:pt x="2782866" y="179115"/>
                  </a:moveTo>
                  <a:lnTo>
                    <a:pt x="2782866" y="179115"/>
                  </a:lnTo>
                </a:path>
                <a:path w="6716394" h="1431925">
                  <a:moveTo>
                    <a:pt x="2816260" y="179115"/>
                  </a:moveTo>
                  <a:lnTo>
                    <a:pt x="2911384" y="179115"/>
                  </a:lnTo>
                </a:path>
                <a:path w="6716394" h="1431925">
                  <a:moveTo>
                    <a:pt x="2947814" y="179115"/>
                  </a:moveTo>
                  <a:lnTo>
                    <a:pt x="2947814" y="179115"/>
                  </a:lnTo>
                </a:path>
                <a:path w="6716394" h="1431925">
                  <a:moveTo>
                    <a:pt x="2981208" y="179115"/>
                  </a:moveTo>
                  <a:lnTo>
                    <a:pt x="3076332" y="179115"/>
                  </a:lnTo>
                </a:path>
                <a:path w="6716394" h="1431925">
                  <a:moveTo>
                    <a:pt x="3112762" y="179115"/>
                  </a:moveTo>
                  <a:lnTo>
                    <a:pt x="3112762" y="179115"/>
                  </a:lnTo>
                </a:path>
                <a:path w="6716394" h="1431925">
                  <a:moveTo>
                    <a:pt x="3146156" y="179115"/>
                  </a:moveTo>
                  <a:lnTo>
                    <a:pt x="3241280" y="179115"/>
                  </a:lnTo>
                </a:path>
                <a:path w="6716394" h="1431925">
                  <a:moveTo>
                    <a:pt x="3276698" y="179115"/>
                  </a:moveTo>
                  <a:lnTo>
                    <a:pt x="3276698" y="179115"/>
                  </a:lnTo>
                </a:path>
                <a:path w="6716394" h="1431925">
                  <a:moveTo>
                    <a:pt x="3311104" y="179115"/>
                  </a:moveTo>
                  <a:lnTo>
                    <a:pt x="3406228" y="179115"/>
                  </a:lnTo>
                </a:path>
                <a:path w="6716394" h="1431925">
                  <a:moveTo>
                    <a:pt x="3441646" y="179115"/>
                  </a:moveTo>
                  <a:lnTo>
                    <a:pt x="3441646" y="179115"/>
                  </a:lnTo>
                </a:path>
                <a:path w="6716394" h="1431925">
                  <a:moveTo>
                    <a:pt x="3476052" y="179115"/>
                  </a:moveTo>
                  <a:lnTo>
                    <a:pt x="3571176" y="179115"/>
                  </a:lnTo>
                </a:path>
                <a:path w="6716394" h="1431925">
                  <a:moveTo>
                    <a:pt x="3606594" y="179115"/>
                  </a:moveTo>
                  <a:lnTo>
                    <a:pt x="3606594" y="179115"/>
                  </a:lnTo>
                </a:path>
                <a:path w="6716394" h="1431925">
                  <a:moveTo>
                    <a:pt x="3639989" y="179115"/>
                  </a:moveTo>
                  <a:lnTo>
                    <a:pt x="3736124" y="179115"/>
                  </a:lnTo>
                </a:path>
                <a:path w="6716394" h="1431925">
                  <a:moveTo>
                    <a:pt x="3771542" y="179115"/>
                  </a:moveTo>
                  <a:lnTo>
                    <a:pt x="3771542" y="179115"/>
                  </a:lnTo>
                </a:path>
                <a:path w="6716394" h="1431925">
                  <a:moveTo>
                    <a:pt x="3804937" y="179115"/>
                  </a:moveTo>
                  <a:lnTo>
                    <a:pt x="3900060" y="179115"/>
                  </a:lnTo>
                </a:path>
                <a:path w="6716394" h="1431925">
                  <a:moveTo>
                    <a:pt x="3936490" y="179115"/>
                  </a:moveTo>
                  <a:lnTo>
                    <a:pt x="3936490" y="179115"/>
                  </a:lnTo>
                </a:path>
                <a:path w="6716394" h="1431925">
                  <a:moveTo>
                    <a:pt x="3969885" y="179115"/>
                  </a:moveTo>
                  <a:lnTo>
                    <a:pt x="4065008" y="179115"/>
                  </a:lnTo>
                </a:path>
                <a:path w="6716394" h="1431925">
                  <a:moveTo>
                    <a:pt x="4101438" y="179115"/>
                  </a:moveTo>
                  <a:lnTo>
                    <a:pt x="4101438" y="179115"/>
                  </a:lnTo>
                </a:path>
                <a:path w="6716394" h="1431925">
                  <a:moveTo>
                    <a:pt x="4134833" y="179115"/>
                  </a:moveTo>
                  <a:lnTo>
                    <a:pt x="4229956" y="179115"/>
                  </a:lnTo>
                </a:path>
                <a:path w="6716394" h="1431925">
                  <a:moveTo>
                    <a:pt x="4265375" y="179115"/>
                  </a:moveTo>
                  <a:lnTo>
                    <a:pt x="4265375" y="179115"/>
                  </a:lnTo>
                </a:path>
                <a:path w="6716394" h="1431925">
                  <a:moveTo>
                    <a:pt x="4299781" y="179115"/>
                  </a:moveTo>
                  <a:lnTo>
                    <a:pt x="4394904" y="179115"/>
                  </a:lnTo>
                </a:path>
                <a:path w="6716394" h="1431925">
                  <a:moveTo>
                    <a:pt x="4430323" y="179115"/>
                  </a:moveTo>
                  <a:lnTo>
                    <a:pt x="4430323" y="179115"/>
                  </a:lnTo>
                </a:path>
                <a:path w="6716394" h="1431925">
                  <a:moveTo>
                    <a:pt x="4464729" y="179115"/>
                  </a:moveTo>
                  <a:lnTo>
                    <a:pt x="4559852" y="179115"/>
                  </a:lnTo>
                </a:path>
                <a:path w="6716394" h="1431925">
                  <a:moveTo>
                    <a:pt x="4595271" y="179115"/>
                  </a:moveTo>
                  <a:lnTo>
                    <a:pt x="4595271" y="179115"/>
                  </a:lnTo>
                </a:path>
                <a:path w="6716394" h="1431925">
                  <a:moveTo>
                    <a:pt x="4628665" y="179115"/>
                  </a:moveTo>
                  <a:lnTo>
                    <a:pt x="4724800" y="179115"/>
                  </a:lnTo>
                </a:path>
                <a:path w="6716394" h="1431925">
                  <a:moveTo>
                    <a:pt x="4760219" y="179115"/>
                  </a:moveTo>
                  <a:lnTo>
                    <a:pt x="4760219" y="179115"/>
                  </a:lnTo>
                </a:path>
                <a:path w="6716394" h="1431925">
                  <a:moveTo>
                    <a:pt x="4793613" y="179115"/>
                  </a:moveTo>
                  <a:lnTo>
                    <a:pt x="4888737" y="179115"/>
                  </a:lnTo>
                </a:path>
                <a:path w="6716394" h="1431925">
                  <a:moveTo>
                    <a:pt x="4925167" y="179115"/>
                  </a:moveTo>
                  <a:lnTo>
                    <a:pt x="4925167" y="179115"/>
                  </a:lnTo>
                </a:path>
                <a:path w="6716394" h="1431925">
                  <a:moveTo>
                    <a:pt x="4958561" y="179115"/>
                  </a:moveTo>
                  <a:lnTo>
                    <a:pt x="5053685" y="179115"/>
                  </a:lnTo>
                </a:path>
                <a:path w="6716394" h="1431925">
                  <a:moveTo>
                    <a:pt x="5090115" y="179115"/>
                  </a:moveTo>
                  <a:lnTo>
                    <a:pt x="5090115" y="179115"/>
                  </a:lnTo>
                </a:path>
                <a:path w="6716394" h="1431925">
                  <a:moveTo>
                    <a:pt x="5123509" y="179115"/>
                  </a:moveTo>
                  <a:lnTo>
                    <a:pt x="5218633" y="179115"/>
                  </a:lnTo>
                </a:path>
                <a:path w="6716394" h="1431925">
                  <a:moveTo>
                    <a:pt x="5254051" y="179115"/>
                  </a:moveTo>
                  <a:lnTo>
                    <a:pt x="5254051" y="179115"/>
                  </a:lnTo>
                </a:path>
                <a:path w="6716394" h="1431925">
                  <a:moveTo>
                    <a:pt x="5288457" y="179115"/>
                  </a:moveTo>
                  <a:lnTo>
                    <a:pt x="5383581" y="179115"/>
                  </a:lnTo>
                </a:path>
                <a:path w="6716394" h="1431925">
                  <a:moveTo>
                    <a:pt x="5418999" y="179115"/>
                  </a:moveTo>
                  <a:lnTo>
                    <a:pt x="5418999" y="179115"/>
                  </a:lnTo>
                </a:path>
                <a:path w="6716394" h="1431925">
                  <a:moveTo>
                    <a:pt x="5453405" y="179115"/>
                  </a:moveTo>
                  <a:lnTo>
                    <a:pt x="5548529" y="179115"/>
                  </a:lnTo>
                </a:path>
                <a:path w="6716394" h="1431925">
                  <a:moveTo>
                    <a:pt x="5583947" y="179115"/>
                  </a:moveTo>
                  <a:lnTo>
                    <a:pt x="5583947" y="179115"/>
                  </a:lnTo>
                </a:path>
                <a:path w="6716394" h="1431925">
                  <a:moveTo>
                    <a:pt x="5617342" y="179115"/>
                  </a:moveTo>
                  <a:lnTo>
                    <a:pt x="5713477" y="179115"/>
                  </a:lnTo>
                </a:path>
                <a:path w="6716394" h="1431925">
                  <a:moveTo>
                    <a:pt x="5748895" y="179115"/>
                  </a:moveTo>
                  <a:lnTo>
                    <a:pt x="5748895" y="179115"/>
                  </a:lnTo>
                </a:path>
                <a:path w="6716394" h="1431925">
                  <a:moveTo>
                    <a:pt x="5782290" y="179115"/>
                  </a:moveTo>
                  <a:lnTo>
                    <a:pt x="5877413" y="179115"/>
                  </a:lnTo>
                </a:path>
                <a:path w="6716394" h="1431925">
                  <a:moveTo>
                    <a:pt x="5913843" y="179115"/>
                  </a:moveTo>
                  <a:lnTo>
                    <a:pt x="5913843" y="179115"/>
                  </a:lnTo>
                </a:path>
                <a:path w="6716394" h="1431925">
                  <a:moveTo>
                    <a:pt x="5947238" y="179115"/>
                  </a:moveTo>
                  <a:lnTo>
                    <a:pt x="6042361" y="179115"/>
                  </a:lnTo>
                </a:path>
                <a:path w="6716394" h="1431925">
                  <a:moveTo>
                    <a:pt x="6078791" y="179115"/>
                  </a:moveTo>
                  <a:lnTo>
                    <a:pt x="6078791" y="179115"/>
                  </a:lnTo>
                </a:path>
                <a:path w="6716394" h="1431925">
                  <a:moveTo>
                    <a:pt x="6112186" y="179115"/>
                  </a:moveTo>
                  <a:lnTo>
                    <a:pt x="6207309" y="179115"/>
                  </a:lnTo>
                </a:path>
                <a:path w="6716394" h="1431925">
                  <a:moveTo>
                    <a:pt x="6243739" y="179115"/>
                  </a:moveTo>
                  <a:lnTo>
                    <a:pt x="6243739" y="179115"/>
                  </a:lnTo>
                </a:path>
                <a:path w="6716394" h="1431925">
                  <a:moveTo>
                    <a:pt x="6277134" y="179115"/>
                  </a:moveTo>
                  <a:lnTo>
                    <a:pt x="6372257" y="179115"/>
                  </a:lnTo>
                </a:path>
                <a:path w="6716394" h="1431925">
                  <a:moveTo>
                    <a:pt x="6407676" y="179115"/>
                  </a:moveTo>
                  <a:lnTo>
                    <a:pt x="6407676" y="179115"/>
                  </a:lnTo>
                </a:path>
                <a:path w="6716394" h="1431925">
                  <a:moveTo>
                    <a:pt x="6442082" y="179115"/>
                  </a:moveTo>
                  <a:lnTo>
                    <a:pt x="6537205" y="179115"/>
                  </a:lnTo>
                </a:path>
                <a:path w="6716394" h="1431925">
                  <a:moveTo>
                    <a:pt x="6572624" y="179115"/>
                  </a:moveTo>
                  <a:lnTo>
                    <a:pt x="6572624" y="179115"/>
                  </a:lnTo>
                </a:path>
                <a:path w="6716394" h="1431925">
                  <a:moveTo>
                    <a:pt x="6606018" y="179115"/>
                  </a:moveTo>
                  <a:lnTo>
                    <a:pt x="6716321" y="179115"/>
                  </a:lnTo>
                </a:path>
                <a:path w="6716394" h="1431925">
                  <a:moveTo>
                    <a:pt x="713425" y="164948"/>
                  </a:moveTo>
                  <a:lnTo>
                    <a:pt x="713425" y="164948"/>
                  </a:lnTo>
                </a:path>
                <a:path w="6716394" h="1431925">
                  <a:moveTo>
                    <a:pt x="912780" y="494844"/>
                  </a:moveTo>
                  <a:lnTo>
                    <a:pt x="912780" y="494844"/>
                  </a:lnTo>
                </a:path>
                <a:path w="6716394" h="1431925">
                  <a:moveTo>
                    <a:pt x="912780" y="461449"/>
                  </a:moveTo>
                  <a:lnTo>
                    <a:pt x="912780" y="365314"/>
                  </a:lnTo>
                </a:path>
                <a:path w="6716394" h="1431925">
                  <a:moveTo>
                    <a:pt x="912780" y="329896"/>
                  </a:moveTo>
                  <a:lnTo>
                    <a:pt x="912780" y="329896"/>
                  </a:lnTo>
                </a:path>
                <a:path w="6716394" h="1431925">
                  <a:moveTo>
                    <a:pt x="912780" y="296501"/>
                  </a:moveTo>
                  <a:lnTo>
                    <a:pt x="912780" y="200366"/>
                  </a:lnTo>
                </a:path>
                <a:path w="6716394" h="1431925">
                  <a:moveTo>
                    <a:pt x="912780" y="164948"/>
                  </a:moveTo>
                  <a:lnTo>
                    <a:pt x="912780" y="164948"/>
                  </a:lnTo>
                </a:path>
                <a:path w="6716394" h="1431925">
                  <a:moveTo>
                    <a:pt x="912780" y="131553"/>
                  </a:moveTo>
                  <a:lnTo>
                    <a:pt x="912780" y="36430"/>
                  </a:lnTo>
                </a:path>
                <a:path w="6716394" h="1431925">
                  <a:moveTo>
                    <a:pt x="912780" y="0"/>
                  </a:moveTo>
                  <a:lnTo>
                    <a:pt x="912780" y="0"/>
                  </a:lnTo>
                </a:path>
                <a:path w="6716394" h="1431925">
                  <a:moveTo>
                    <a:pt x="1362086" y="494844"/>
                  </a:moveTo>
                  <a:lnTo>
                    <a:pt x="1362086" y="494844"/>
                  </a:lnTo>
                </a:path>
                <a:path w="6716394" h="1431925">
                  <a:moveTo>
                    <a:pt x="1362086" y="461449"/>
                  </a:moveTo>
                  <a:lnTo>
                    <a:pt x="1362086" y="365314"/>
                  </a:lnTo>
                </a:path>
                <a:path w="6716394" h="1431925">
                  <a:moveTo>
                    <a:pt x="1362086" y="329896"/>
                  </a:moveTo>
                  <a:lnTo>
                    <a:pt x="1362086" y="329896"/>
                  </a:lnTo>
                </a:path>
                <a:path w="6716394" h="1431925">
                  <a:moveTo>
                    <a:pt x="1362086" y="164948"/>
                  </a:moveTo>
                  <a:lnTo>
                    <a:pt x="1362086" y="164948"/>
                  </a:lnTo>
                </a:path>
                <a:path w="6716394" h="1431925">
                  <a:moveTo>
                    <a:pt x="1362086" y="0"/>
                  </a:moveTo>
                  <a:lnTo>
                    <a:pt x="1362086" y="0"/>
                  </a:lnTo>
                </a:path>
                <a:path w="6716394" h="1431925">
                  <a:moveTo>
                    <a:pt x="1825560" y="494844"/>
                  </a:moveTo>
                  <a:lnTo>
                    <a:pt x="1825560" y="494844"/>
                  </a:lnTo>
                </a:path>
                <a:path w="6716394" h="1431925">
                  <a:moveTo>
                    <a:pt x="1825560" y="461449"/>
                  </a:moveTo>
                  <a:lnTo>
                    <a:pt x="1825560" y="365314"/>
                  </a:lnTo>
                </a:path>
                <a:path w="6716394" h="1431925">
                  <a:moveTo>
                    <a:pt x="1825560" y="329896"/>
                  </a:moveTo>
                  <a:lnTo>
                    <a:pt x="1825560" y="329896"/>
                  </a:lnTo>
                </a:path>
                <a:path w="6716394" h="1431925">
                  <a:moveTo>
                    <a:pt x="1825560" y="164948"/>
                  </a:moveTo>
                  <a:lnTo>
                    <a:pt x="1825560" y="164948"/>
                  </a:lnTo>
                </a:path>
                <a:path w="6716394" h="1431925">
                  <a:moveTo>
                    <a:pt x="1825560" y="0"/>
                  </a:moveTo>
                  <a:lnTo>
                    <a:pt x="1825560" y="0"/>
                  </a:lnTo>
                </a:path>
                <a:path w="6716394" h="1431925">
                  <a:moveTo>
                    <a:pt x="2751495" y="494844"/>
                  </a:moveTo>
                  <a:lnTo>
                    <a:pt x="2751495" y="494844"/>
                  </a:lnTo>
                </a:path>
                <a:path w="6716394" h="1431925">
                  <a:moveTo>
                    <a:pt x="2751495" y="461449"/>
                  </a:moveTo>
                  <a:lnTo>
                    <a:pt x="2751495" y="365314"/>
                  </a:lnTo>
                </a:path>
                <a:path w="6716394" h="1431925">
                  <a:moveTo>
                    <a:pt x="2751495" y="329896"/>
                  </a:moveTo>
                  <a:lnTo>
                    <a:pt x="2751495" y="329896"/>
                  </a:lnTo>
                </a:path>
                <a:path w="6716394" h="1431925">
                  <a:moveTo>
                    <a:pt x="2751495" y="164948"/>
                  </a:moveTo>
                  <a:lnTo>
                    <a:pt x="2751495" y="164948"/>
                  </a:lnTo>
                </a:path>
                <a:path w="6716394" h="1431925">
                  <a:moveTo>
                    <a:pt x="2751495" y="0"/>
                  </a:moveTo>
                  <a:lnTo>
                    <a:pt x="2751495" y="0"/>
                  </a:lnTo>
                </a:path>
                <a:path w="6716394" h="1431925">
                  <a:moveTo>
                    <a:pt x="3218005" y="494844"/>
                  </a:moveTo>
                  <a:lnTo>
                    <a:pt x="3218005" y="494844"/>
                  </a:lnTo>
                </a:path>
                <a:path w="6716394" h="1431925">
                  <a:moveTo>
                    <a:pt x="3218005" y="461449"/>
                  </a:moveTo>
                  <a:lnTo>
                    <a:pt x="3218005" y="365314"/>
                  </a:lnTo>
                </a:path>
                <a:path w="6716394" h="1431925">
                  <a:moveTo>
                    <a:pt x="3218005" y="329896"/>
                  </a:moveTo>
                  <a:lnTo>
                    <a:pt x="3218005" y="329896"/>
                  </a:lnTo>
                </a:path>
                <a:path w="6716394" h="1431925">
                  <a:moveTo>
                    <a:pt x="3218005" y="164948"/>
                  </a:moveTo>
                  <a:lnTo>
                    <a:pt x="3218005" y="164948"/>
                  </a:lnTo>
                </a:path>
                <a:path w="6716394" h="1431925">
                  <a:moveTo>
                    <a:pt x="3218005" y="0"/>
                  </a:moveTo>
                  <a:lnTo>
                    <a:pt x="3218005" y="0"/>
                  </a:lnTo>
                </a:path>
                <a:path w="6716394" h="1431925">
                  <a:moveTo>
                    <a:pt x="3685526" y="625385"/>
                  </a:moveTo>
                  <a:lnTo>
                    <a:pt x="3685526" y="530262"/>
                  </a:lnTo>
                </a:path>
                <a:path w="6716394" h="1431925">
                  <a:moveTo>
                    <a:pt x="3685526" y="494844"/>
                  </a:moveTo>
                  <a:lnTo>
                    <a:pt x="3685526" y="494844"/>
                  </a:lnTo>
                </a:path>
                <a:path w="6716394" h="1431925">
                  <a:moveTo>
                    <a:pt x="3685526" y="461449"/>
                  </a:moveTo>
                  <a:lnTo>
                    <a:pt x="3685526" y="365314"/>
                  </a:lnTo>
                </a:path>
                <a:path w="6716394" h="1431925">
                  <a:moveTo>
                    <a:pt x="3685526" y="329896"/>
                  </a:moveTo>
                  <a:lnTo>
                    <a:pt x="3685526" y="329896"/>
                  </a:lnTo>
                </a:path>
                <a:path w="6716394" h="1431925">
                  <a:moveTo>
                    <a:pt x="3685526" y="164948"/>
                  </a:moveTo>
                  <a:lnTo>
                    <a:pt x="3685526" y="164948"/>
                  </a:lnTo>
                </a:path>
                <a:path w="6716394" h="1431925">
                  <a:moveTo>
                    <a:pt x="3685526" y="0"/>
                  </a:moveTo>
                  <a:lnTo>
                    <a:pt x="3685526" y="0"/>
                  </a:lnTo>
                </a:path>
                <a:path w="6716394" h="1431925">
                  <a:moveTo>
                    <a:pt x="4610450" y="1431911"/>
                  </a:moveTo>
                  <a:lnTo>
                    <a:pt x="4610450" y="1355002"/>
                  </a:lnTo>
                </a:path>
                <a:path w="6716394" h="1431925">
                  <a:moveTo>
                    <a:pt x="4610450" y="1318572"/>
                  </a:moveTo>
                  <a:lnTo>
                    <a:pt x="4610450" y="1318572"/>
                  </a:lnTo>
                </a:path>
                <a:path w="6716394" h="1431925">
                  <a:moveTo>
                    <a:pt x="4610450" y="1285178"/>
                  </a:moveTo>
                  <a:lnTo>
                    <a:pt x="4610450" y="1190054"/>
                  </a:lnTo>
                </a:path>
                <a:path w="6716394" h="1431925">
                  <a:moveTo>
                    <a:pt x="4610450" y="1153624"/>
                  </a:moveTo>
                  <a:lnTo>
                    <a:pt x="4610450" y="1153624"/>
                  </a:lnTo>
                </a:path>
                <a:path w="6716394" h="1431925">
                  <a:moveTo>
                    <a:pt x="4610450" y="1120230"/>
                  </a:moveTo>
                  <a:lnTo>
                    <a:pt x="4610450" y="1025106"/>
                  </a:lnTo>
                </a:path>
                <a:path w="6716394" h="1431925">
                  <a:moveTo>
                    <a:pt x="4610450" y="988676"/>
                  </a:moveTo>
                  <a:lnTo>
                    <a:pt x="4610450" y="988676"/>
                  </a:lnTo>
                </a:path>
                <a:path w="6716394" h="1431925">
                  <a:moveTo>
                    <a:pt x="4610450" y="955282"/>
                  </a:moveTo>
                  <a:lnTo>
                    <a:pt x="4610450" y="860158"/>
                  </a:lnTo>
                </a:path>
                <a:path w="6716394" h="1431925">
                  <a:moveTo>
                    <a:pt x="4610450" y="824740"/>
                  </a:moveTo>
                  <a:lnTo>
                    <a:pt x="4610450" y="824740"/>
                  </a:lnTo>
                </a:path>
                <a:path w="6716394" h="1431925">
                  <a:moveTo>
                    <a:pt x="4610450" y="790334"/>
                  </a:moveTo>
                  <a:lnTo>
                    <a:pt x="4610450" y="695210"/>
                  </a:lnTo>
                </a:path>
                <a:path w="6716394" h="1431925">
                  <a:moveTo>
                    <a:pt x="4610450" y="659792"/>
                  </a:moveTo>
                  <a:lnTo>
                    <a:pt x="4610450" y="659792"/>
                  </a:lnTo>
                </a:path>
                <a:path w="6716394" h="1431925">
                  <a:moveTo>
                    <a:pt x="4610450" y="494844"/>
                  </a:moveTo>
                  <a:lnTo>
                    <a:pt x="4610450" y="494844"/>
                  </a:lnTo>
                </a:path>
                <a:path w="6716394" h="1431925">
                  <a:moveTo>
                    <a:pt x="4610450" y="329896"/>
                  </a:moveTo>
                  <a:lnTo>
                    <a:pt x="4610450" y="329896"/>
                  </a:lnTo>
                </a:path>
                <a:path w="6716394" h="1431925">
                  <a:moveTo>
                    <a:pt x="4610450" y="164948"/>
                  </a:moveTo>
                  <a:lnTo>
                    <a:pt x="4610450" y="164948"/>
                  </a:lnTo>
                </a:path>
                <a:path w="6716394" h="1431925">
                  <a:moveTo>
                    <a:pt x="4610450" y="131553"/>
                  </a:moveTo>
                  <a:lnTo>
                    <a:pt x="4610450" y="36430"/>
                  </a:lnTo>
                </a:path>
                <a:path w="6716394" h="1431925">
                  <a:moveTo>
                    <a:pt x="4610450" y="0"/>
                  </a:moveTo>
                  <a:lnTo>
                    <a:pt x="4610450" y="0"/>
                  </a:lnTo>
                </a:path>
                <a:path w="6716394" h="1431925">
                  <a:moveTo>
                    <a:pt x="5077971" y="1431911"/>
                  </a:moveTo>
                  <a:lnTo>
                    <a:pt x="5077971" y="1355002"/>
                  </a:lnTo>
                </a:path>
                <a:path w="6716394" h="1431925">
                  <a:moveTo>
                    <a:pt x="5077971" y="1318572"/>
                  </a:moveTo>
                  <a:lnTo>
                    <a:pt x="5077971" y="1318572"/>
                  </a:lnTo>
                </a:path>
                <a:path w="6716394" h="1431925">
                  <a:moveTo>
                    <a:pt x="5077971" y="1285178"/>
                  </a:moveTo>
                  <a:lnTo>
                    <a:pt x="5077971" y="1190054"/>
                  </a:lnTo>
                </a:path>
                <a:path w="6716394" h="1431925">
                  <a:moveTo>
                    <a:pt x="5077971" y="1153624"/>
                  </a:moveTo>
                  <a:lnTo>
                    <a:pt x="5077971" y="1153624"/>
                  </a:lnTo>
                </a:path>
                <a:path w="6716394" h="1431925">
                  <a:moveTo>
                    <a:pt x="5077971" y="1120230"/>
                  </a:moveTo>
                  <a:lnTo>
                    <a:pt x="5077971" y="1025106"/>
                  </a:lnTo>
                </a:path>
                <a:path w="6716394" h="1431925">
                  <a:moveTo>
                    <a:pt x="5077971" y="988676"/>
                  </a:moveTo>
                  <a:lnTo>
                    <a:pt x="5077971" y="988676"/>
                  </a:lnTo>
                </a:path>
                <a:path w="6716394" h="1431925">
                  <a:moveTo>
                    <a:pt x="5077971" y="955282"/>
                  </a:moveTo>
                  <a:lnTo>
                    <a:pt x="5077971" y="860158"/>
                  </a:lnTo>
                </a:path>
                <a:path w="6716394" h="1431925">
                  <a:moveTo>
                    <a:pt x="5077971" y="824740"/>
                  </a:moveTo>
                  <a:lnTo>
                    <a:pt x="5077971" y="824740"/>
                  </a:lnTo>
                </a:path>
                <a:path w="6716394" h="1431925">
                  <a:moveTo>
                    <a:pt x="5077971" y="790334"/>
                  </a:moveTo>
                  <a:lnTo>
                    <a:pt x="5077971" y="695210"/>
                  </a:lnTo>
                </a:path>
                <a:path w="6716394" h="1431925">
                  <a:moveTo>
                    <a:pt x="5077971" y="659792"/>
                  </a:moveTo>
                  <a:lnTo>
                    <a:pt x="5077971" y="659792"/>
                  </a:lnTo>
                </a:path>
                <a:path w="6716394" h="1431925">
                  <a:moveTo>
                    <a:pt x="5077971" y="494844"/>
                  </a:moveTo>
                  <a:lnTo>
                    <a:pt x="5077971" y="494844"/>
                  </a:lnTo>
                </a:path>
                <a:path w="6716394" h="1431925">
                  <a:moveTo>
                    <a:pt x="5077971" y="329896"/>
                  </a:moveTo>
                  <a:lnTo>
                    <a:pt x="5077971" y="329896"/>
                  </a:lnTo>
                </a:path>
                <a:path w="6716394" h="1431925">
                  <a:moveTo>
                    <a:pt x="5077971" y="164948"/>
                  </a:moveTo>
                  <a:lnTo>
                    <a:pt x="5077971" y="164948"/>
                  </a:lnTo>
                </a:path>
                <a:path w="6716394" h="1431925">
                  <a:moveTo>
                    <a:pt x="5077971" y="131553"/>
                  </a:moveTo>
                  <a:lnTo>
                    <a:pt x="5077971" y="36430"/>
                  </a:lnTo>
                </a:path>
                <a:path w="6716394" h="1431925">
                  <a:moveTo>
                    <a:pt x="5077971" y="0"/>
                  </a:moveTo>
                  <a:lnTo>
                    <a:pt x="5077971" y="0"/>
                  </a:lnTo>
                </a:path>
                <a:path w="6716394" h="1431925">
                  <a:moveTo>
                    <a:pt x="5500967" y="1431911"/>
                  </a:moveTo>
                  <a:lnTo>
                    <a:pt x="5500967" y="1355002"/>
                  </a:lnTo>
                </a:path>
                <a:path w="6716394" h="1431925">
                  <a:moveTo>
                    <a:pt x="5500967" y="1318572"/>
                  </a:moveTo>
                  <a:lnTo>
                    <a:pt x="5500967" y="1318572"/>
                  </a:lnTo>
                </a:path>
                <a:path w="6716394" h="1431925">
                  <a:moveTo>
                    <a:pt x="5500967" y="1285178"/>
                  </a:moveTo>
                  <a:lnTo>
                    <a:pt x="5500967" y="1190054"/>
                  </a:lnTo>
                </a:path>
                <a:path w="6716394" h="1431925">
                  <a:moveTo>
                    <a:pt x="5500967" y="1153624"/>
                  </a:moveTo>
                  <a:lnTo>
                    <a:pt x="5500967" y="1153624"/>
                  </a:lnTo>
                </a:path>
                <a:path w="6716394" h="1431925">
                  <a:moveTo>
                    <a:pt x="5500967" y="1120230"/>
                  </a:moveTo>
                  <a:lnTo>
                    <a:pt x="5500967" y="1025106"/>
                  </a:lnTo>
                </a:path>
                <a:path w="6716394" h="1431925">
                  <a:moveTo>
                    <a:pt x="5500967" y="988676"/>
                  </a:moveTo>
                  <a:lnTo>
                    <a:pt x="5500967" y="988676"/>
                  </a:lnTo>
                </a:path>
                <a:path w="6716394" h="1431925">
                  <a:moveTo>
                    <a:pt x="5500967" y="955282"/>
                  </a:moveTo>
                  <a:lnTo>
                    <a:pt x="5500967" y="860158"/>
                  </a:lnTo>
                </a:path>
                <a:path w="6716394" h="1431925">
                  <a:moveTo>
                    <a:pt x="5500967" y="824740"/>
                  </a:moveTo>
                  <a:lnTo>
                    <a:pt x="5500967" y="824740"/>
                  </a:lnTo>
                </a:path>
                <a:path w="6716394" h="1431925">
                  <a:moveTo>
                    <a:pt x="5500967" y="790334"/>
                  </a:moveTo>
                  <a:lnTo>
                    <a:pt x="5500967" y="695210"/>
                  </a:lnTo>
                </a:path>
                <a:path w="6716394" h="1431925">
                  <a:moveTo>
                    <a:pt x="5500967" y="659792"/>
                  </a:moveTo>
                  <a:lnTo>
                    <a:pt x="5500967" y="659792"/>
                  </a:lnTo>
                </a:path>
                <a:path w="6716394" h="1431925">
                  <a:moveTo>
                    <a:pt x="5500967" y="494844"/>
                  </a:moveTo>
                  <a:lnTo>
                    <a:pt x="5500967" y="494844"/>
                  </a:lnTo>
                </a:path>
                <a:path w="6716394" h="1431925">
                  <a:moveTo>
                    <a:pt x="5500967" y="329896"/>
                  </a:moveTo>
                  <a:lnTo>
                    <a:pt x="5500967" y="329896"/>
                  </a:lnTo>
                </a:path>
                <a:path w="6716394" h="1431925">
                  <a:moveTo>
                    <a:pt x="5500967" y="164948"/>
                  </a:moveTo>
                  <a:lnTo>
                    <a:pt x="5500967" y="164948"/>
                  </a:lnTo>
                </a:path>
                <a:path w="6716394" h="1431925">
                  <a:moveTo>
                    <a:pt x="5500967" y="0"/>
                  </a:moveTo>
                  <a:lnTo>
                    <a:pt x="5500967" y="0"/>
                  </a:lnTo>
                </a:path>
                <a:path w="6716394" h="1431925">
                  <a:moveTo>
                    <a:pt x="5975572" y="1431911"/>
                  </a:moveTo>
                  <a:lnTo>
                    <a:pt x="5975572" y="1355002"/>
                  </a:lnTo>
                </a:path>
                <a:path w="6716394" h="1431925">
                  <a:moveTo>
                    <a:pt x="5975572" y="1318572"/>
                  </a:moveTo>
                  <a:lnTo>
                    <a:pt x="5975572" y="1318572"/>
                  </a:lnTo>
                </a:path>
                <a:path w="6716394" h="1431925">
                  <a:moveTo>
                    <a:pt x="5975572" y="1285178"/>
                  </a:moveTo>
                  <a:lnTo>
                    <a:pt x="5975572" y="1190054"/>
                  </a:lnTo>
                </a:path>
                <a:path w="6716394" h="1431925">
                  <a:moveTo>
                    <a:pt x="5975572" y="1153624"/>
                  </a:moveTo>
                  <a:lnTo>
                    <a:pt x="5975572" y="1153624"/>
                  </a:lnTo>
                </a:path>
                <a:path w="6716394" h="1431925">
                  <a:moveTo>
                    <a:pt x="5975572" y="1120230"/>
                  </a:moveTo>
                  <a:lnTo>
                    <a:pt x="5975572" y="1025106"/>
                  </a:lnTo>
                </a:path>
                <a:path w="6716394" h="1431925">
                  <a:moveTo>
                    <a:pt x="5975572" y="988676"/>
                  </a:moveTo>
                  <a:lnTo>
                    <a:pt x="5975572" y="988676"/>
                  </a:lnTo>
                </a:path>
                <a:path w="6716394" h="1431925">
                  <a:moveTo>
                    <a:pt x="5975572" y="955282"/>
                  </a:moveTo>
                  <a:lnTo>
                    <a:pt x="5975572" y="860158"/>
                  </a:lnTo>
                </a:path>
                <a:path w="6716394" h="1431925">
                  <a:moveTo>
                    <a:pt x="5975572" y="824740"/>
                  </a:moveTo>
                  <a:lnTo>
                    <a:pt x="5975572" y="824740"/>
                  </a:lnTo>
                </a:path>
                <a:path w="6716394" h="1431925">
                  <a:moveTo>
                    <a:pt x="5975572" y="790334"/>
                  </a:moveTo>
                  <a:lnTo>
                    <a:pt x="5975572" y="695210"/>
                  </a:lnTo>
                </a:path>
                <a:path w="6716394" h="1431925">
                  <a:moveTo>
                    <a:pt x="5975572" y="659792"/>
                  </a:moveTo>
                  <a:lnTo>
                    <a:pt x="5975572" y="659792"/>
                  </a:lnTo>
                </a:path>
                <a:path w="6716394" h="1431925">
                  <a:moveTo>
                    <a:pt x="5975572" y="494844"/>
                  </a:moveTo>
                  <a:lnTo>
                    <a:pt x="5975572" y="494844"/>
                  </a:lnTo>
                </a:path>
                <a:path w="6716394" h="1431925">
                  <a:moveTo>
                    <a:pt x="5975572" y="329896"/>
                  </a:moveTo>
                  <a:lnTo>
                    <a:pt x="5975572" y="329896"/>
                  </a:lnTo>
                </a:path>
                <a:path w="6716394" h="1431925">
                  <a:moveTo>
                    <a:pt x="5975572" y="164948"/>
                  </a:moveTo>
                  <a:lnTo>
                    <a:pt x="5975572" y="164948"/>
                  </a:lnTo>
                </a:path>
                <a:path w="6716394" h="1431925">
                  <a:moveTo>
                    <a:pt x="5975572" y="0"/>
                  </a:moveTo>
                  <a:lnTo>
                    <a:pt x="5975572" y="0"/>
                  </a:lnTo>
                </a:path>
                <a:path w="6716394" h="1431925">
                  <a:moveTo>
                    <a:pt x="6423867" y="1431911"/>
                  </a:moveTo>
                  <a:lnTo>
                    <a:pt x="6423867" y="1355002"/>
                  </a:lnTo>
                </a:path>
                <a:path w="6716394" h="1431925">
                  <a:moveTo>
                    <a:pt x="6423867" y="1318572"/>
                  </a:moveTo>
                  <a:lnTo>
                    <a:pt x="6423867" y="1318572"/>
                  </a:lnTo>
                </a:path>
                <a:path w="6716394" h="1431925">
                  <a:moveTo>
                    <a:pt x="6423867" y="1285178"/>
                  </a:moveTo>
                  <a:lnTo>
                    <a:pt x="6423867" y="1190054"/>
                  </a:lnTo>
                </a:path>
                <a:path w="6716394" h="1431925">
                  <a:moveTo>
                    <a:pt x="6423867" y="1153624"/>
                  </a:moveTo>
                  <a:lnTo>
                    <a:pt x="6423867" y="1153624"/>
                  </a:lnTo>
                </a:path>
                <a:path w="6716394" h="1431925">
                  <a:moveTo>
                    <a:pt x="6423867" y="1120230"/>
                  </a:moveTo>
                  <a:lnTo>
                    <a:pt x="6423867" y="1025106"/>
                  </a:lnTo>
                </a:path>
                <a:path w="6716394" h="1431925">
                  <a:moveTo>
                    <a:pt x="6423867" y="988676"/>
                  </a:moveTo>
                  <a:lnTo>
                    <a:pt x="6423867" y="988676"/>
                  </a:lnTo>
                </a:path>
                <a:path w="6716394" h="1431925">
                  <a:moveTo>
                    <a:pt x="6423867" y="955282"/>
                  </a:moveTo>
                  <a:lnTo>
                    <a:pt x="6423867" y="860158"/>
                  </a:lnTo>
                </a:path>
                <a:path w="6716394" h="1431925">
                  <a:moveTo>
                    <a:pt x="6423867" y="824740"/>
                  </a:moveTo>
                  <a:lnTo>
                    <a:pt x="6423867" y="824740"/>
                  </a:lnTo>
                </a:path>
                <a:path w="6716394" h="1431925">
                  <a:moveTo>
                    <a:pt x="6423867" y="790334"/>
                  </a:moveTo>
                  <a:lnTo>
                    <a:pt x="6423867" y="695210"/>
                  </a:lnTo>
                </a:path>
                <a:path w="6716394" h="1431925">
                  <a:moveTo>
                    <a:pt x="6423867" y="659792"/>
                  </a:moveTo>
                  <a:lnTo>
                    <a:pt x="6423867" y="659792"/>
                  </a:lnTo>
                </a:path>
                <a:path w="6716394" h="1431925">
                  <a:moveTo>
                    <a:pt x="6423867" y="494844"/>
                  </a:moveTo>
                  <a:lnTo>
                    <a:pt x="6423867" y="494844"/>
                  </a:lnTo>
                </a:path>
                <a:path w="6716394" h="1431925">
                  <a:moveTo>
                    <a:pt x="6423867" y="329896"/>
                  </a:moveTo>
                  <a:lnTo>
                    <a:pt x="6423867" y="329896"/>
                  </a:lnTo>
                </a:path>
                <a:path w="6716394" h="1431925">
                  <a:moveTo>
                    <a:pt x="6423867" y="164948"/>
                  </a:moveTo>
                  <a:lnTo>
                    <a:pt x="6423867" y="164948"/>
                  </a:lnTo>
                </a:path>
                <a:path w="6716394" h="1431925">
                  <a:moveTo>
                    <a:pt x="6423867" y="0"/>
                  </a:moveTo>
                  <a:lnTo>
                    <a:pt x="6423867" y="0"/>
                  </a:lnTo>
                </a:path>
                <a:path w="6716394" h="1431925">
                  <a:moveTo>
                    <a:pt x="4147988" y="1431911"/>
                  </a:moveTo>
                  <a:lnTo>
                    <a:pt x="4147988" y="1355002"/>
                  </a:lnTo>
                </a:path>
                <a:path w="6716394" h="1431925">
                  <a:moveTo>
                    <a:pt x="4147988" y="1318572"/>
                  </a:moveTo>
                  <a:lnTo>
                    <a:pt x="4147988" y="1318572"/>
                  </a:lnTo>
                </a:path>
                <a:path w="6716394" h="1431925">
                  <a:moveTo>
                    <a:pt x="4147988" y="1285178"/>
                  </a:moveTo>
                  <a:lnTo>
                    <a:pt x="4147988" y="1190054"/>
                  </a:lnTo>
                </a:path>
                <a:path w="6716394" h="1431925">
                  <a:moveTo>
                    <a:pt x="4147988" y="1153624"/>
                  </a:moveTo>
                  <a:lnTo>
                    <a:pt x="4147988" y="1153624"/>
                  </a:lnTo>
                </a:path>
                <a:path w="6716394" h="1431925">
                  <a:moveTo>
                    <a:pt x="4147988" y="1120230"/>
                  </a:moveTo>
                  <a:lnTo>
                    <a:pt x="4147988" y="1025106"/>
                  </a:lnTo>
                </a:path>
                <a:path w="6716394" h="1431925">
                  <a:moveTo>
                    <a:pt x="4147988" y="988676"/>
                  </a:moveTo>
                  <a:lnTo>
                    <a:pt x="4147988" y="988676"/>
                  </a:lnTo>
                </a:path>
                <a:path w="6716394" h="1431925">
                  <a:moveTo>
                    <a:pt x="4147988" y="955282"/>
                  </a:moveTo>
                  <a:lnTo>
                    <a:pt x="4147988" y="860158"/>
                  </a:lnTo>
                </a:path>
                <a:path w="6716394" h="1431925">
                  <a:moveTo>
                    <a:pt x="4147988" y="824740"/>
                  </a:moveTo>
                  <a:lnTo>
                    <a:pt x="4147988" y="824740"/>
                  </a:lnTo>
                </a:path>
                <a:path w="6716394" h="1431925">
                  <a:moveTo>
                    <a:pt x="4147988" y="790334"/>
                  </a:moveTo>
                  <a:lnTo>
                    <a:pt x="4147988" y="695210"/>
                  </a:lnTo>
                </a:path>
                <a:path w="6716394" h="1431925">
                  <a:moveTo>
                    <a:pt x="4147988" y="659792"/>
                  </a:moveTo>
                  <a:lnTo>
                    <a:pt x="4147988" y="659792"/>
                  </a:lnTo>
                </a:path>
                <a:path w="6716394" h="1431925">
                  <a:moveTo>
                    <a:pt x="4147988" y="625385"/>
                  </a:moveTo>
                  <a:lnTo>
                    <a:pt x="4147988" y="530262"/>
                  </a:lnTo>
                </a:path>
                <a:path w="6716394" h="1431925">
                  <a:moveTo>
                    <a:pt x="4147988" y="494844"/>
                  </a:moveTo>
                  <a:lnTo>
                    <a:pt x="4147988" y="494844"/>
                  </a:lnTo>
                </a:path>
                <a:path w="6716394" h="1431925">
                  <a:moveTo>
                    <a:pt x="4147988" y="461449"/>
                  </a:moveTo>
                  <a:lnTo>
                    <a:pt x="4147988" y="365314"/>
                  </a:lnTo>
                </a:path>
                <a:path w="6716394" h="1431925">
                  <a:moveTo>
                    <a:pt x="4147988" y="329896"/>
                  </a:moveTo>
                  <a:lnTo>
                    <a:pt x="4147988" y="329896"/>
                  </a:lnTo>
                </a:path>
                <a:path w="6716394" h="1431925">
                  <a:moveTo>
                    <a:pt x="4147988" y="164948"/>
                  </a:moveTo>
                  <a:lnTo>
                    <a:pt x="4147988" y="164948"/>
                  </a:lnTo>
                </a:path>
                <a:path w="6716394" h="1431925">
                  <a:moveTo>
                    <a:pt x="4147988" y="0"/>
                  </a:moveTo>
                  <a:lnTo>
                    <a:pt x="4147988" y="0"/>
                  </a:lnTo>
                </a:path>
                <a:path w="6716394" h="1431925">
                  <a:moveTo>
                    <a:pt x="2287010" y="1431911"/>
                  </a:moveTo>
                  <a:lnTo>
                    <a:pt x="2287010" y="1355002"/>
                  </a:lnTo>
                </a:path>
                <a:path w="6716394" h="1431925">
                  <a:moveTo>
                    <a:pt x="2287010" y="1318572"/>
                  </a:moveTo>
                  <a:lnTo>
                    <a:pt x="2287010" y="1318572"/>
                  </a:lnTo>
                </a:path>
                <a:path w="6716394" h="1431925">
                  <a:moveTo>
                    <a:pt x="2287010" y="1285178"/>
                  </a:moveTo>
                  <a:lnTo>
                    <a:pt x="2287010" y="1190054"/>
                  </a:lnTo>
                </a:path>
                <a:path w="6716394" h="1431925">
                  <a:moveTo>
                    <a:pt x="2287010" y="1153624"/>
                  </a:moveTo>
                  <a:lnTo>
                    <a:pt x="2287010" y="1153624"/>
                  </a:lnTo>
                </a:path>
                <a:path w="6716394" h="1431925">
                  <a:moveTo>
                    <a:pt x="2287010" y="1120230"/>
                  </a:moveTo>
                  <a:lnTo>
                    <a:pt x="2287010" y="1025106"/>
                  </a:lnTo>
                </a:path>
                <a:path w="6716394" h="1431925">
                  <a:moveTo>
                    <a:pt x="2287010" y="988676"/>
                  </a:moveTo>
                  <a:lnTo>
                    <a:pt x="2287010" y="988676"/>
                  </a:lnTo>
                </a:path>
                <a:path w="6716394" h="1431925">
                  <a:moveTo>
                    <a:pt x="2287010" y="955282"/>
                  </a:moveTo>
                  <a:lnTo>
                    <a:pt x="2287010" y="860158"/>
                  </a:lnTo>
                </a:path>
                <a:path w="6716394" h="1431925">
                  <a:moveTo>
                    <a:pt x="2287010" y="824740"/>
                  </a:moveTo>
                  <a:lnTo>
                    <a:pt x="2287010" y="824740"/>
                  </a:lnTo>
                </a:path>
                <a:path w="6716394" h="1431925">
                  <a:moveTo>
                    <a:pt x="2287010" y="790334"/>
                  </a:moveTo>
                  <a:lnTo>
                    <a:pt x="2287010" y="695210"/>
                  </a:lnTo>
                </a:path>
                <a:path w="6716394" h="1431925">
                  <a:moveTo>
                    <a:pt x="2287010" y="659792"/>
                  </a:moveTo>
                  <a:lnTo>
                    <a:pt x="2287010" y="659792"/>
                  </a:lnTo>
                </a:path>
                <a:path w="6716394" h="1431925">
                  <a:moveTo>
                    <a:pt x="2287010" y="625385"/>
                  </a:moveTo>
                  <a:lnTo>
                    <a:pt x="2287010" y="530262"/>
                  </a:lnTo>
                </a:path>
                <a:path w="6716394" h="1431925">
                  <a:moveTo>
                    <a:pt x="2287010" y="494844"/>
                  </a:moveTo>
                  <a:lnTo>
                    <a:pt x="2287010" y="494844"/>
                  </a:lnTo>
                </a:path>
                <a:path w="6716394" h="1431925">
                  <a:moveTo>
                    <a:pt x="2287010" y="461449"/>
                  </a:moveTo>
                  <a:lnTo>
                    <a:pt x="2287010" y="365314"/>
                  </a:lnTo>
                </a:path>
                <a:path w="6716394" h="1431925">
                  <a:moveTo>
                    <a:pt x="2287010" y="329896"/>
                  </a:moveTo>
                  <a:lnTo>
                    <a:pt x="2287010" y="329896"/>
                  </a:lnTo>
                </a:path>
                <a:path w="6716394" h="1431925">
                  <a:moveTo>
                    <a:pt x="2287010" y="296501"/>
                  </a:moveTo>
                  <a:lnTo>
                    <a:pt x="2287010" y="200366"/>
                  </a:lnTo>
                </a:path>
                <a:path w="6716394" h="1431925">
                  <a:moveTo>
                    <a:pt x="2287010" y="164948"/>
                  </a:moveTo>
                  <a:lnTo>
                    <a:pt x="2287010" y="164948"/>
                  </a:lnTo>
                </a:path>
                <a:path w="6716394" h="1431925">
                  <a:moveTo>
                    <a:pt x="2287010" y="0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8639703" y="12242250"/>
              <a:ext cx="6068695" cy="1009015"/>
            </a:xfrm>
            <a:custGeom>
              <a:avLst/>
              <a:gdLst/>
              <a:ahLst/>
              <a:cxnLst/>
              <a:rect l="l" t="t" r="r" b="b"/>
              <a:pathLst>
                <a:path w="6068694" h="1009015">
                  <a:moveTo>
                    <a:pt x="5145772" y="0"/>
                  </a:moveTo>
                  <a:lnTo>
                    <a:pt x="5145772" y="25298"/>
                  </a:lnTo>
                </a:path>
                <a:path w="6068694" h="1009015">
                  <a:moveTo>
                    <a:pt x="5145772" y="43513"/>
                  </a:moveTo>
                  <a:lnTo>
                    <a:pt x="5145772" y="81968"/>
                  </a:lnTo>
                </a:path>
                <a:path w="6068694" h="1009015">
                  <a:moveTo>
                    <a:pt x="5145772" y="101195"/>
                  </a:moveTo>
                  <a:lnTo>
                    <a:pt x="5145772" y="126493"/>
                  </a:lnTo>
                  <a:lnTo>
                    <a:pt x="5110354" y="126493"/>
                  </a:lnTo>
                  <a:lnTo>
                    <a:pt x="5110354" y="101195"/>
                  </a:lnTo>
                </a:path>
                <a:path w="6068694" h="1009015">
                  <a:moveTo>
                    <a:pt x="5110354" y="81968"/>
                  </a:moveTo>
                  <a:lnTo>
                    <a:pt x="5110354" y="43513"/>
                  </a:lnTo>
                </a:path>
                <a:path w="6068694" h="1009015">
                  <a:moveTo>
                    <a:pt x="5110354" y="25298"/>
                  </a:moveTo>
                  <a:lnTo>
                    <a:pt x="5110354" y="0"/>
                  </a:lnTo>
                  <a:lnTo>
                    <a:pt x="5145772" y="0"/>
                  </a:lnTo>
                </a:path>
                <a:path w="6068694" h="1009015">
                  <a:moveTo>
                    <a:pt x="4721765" y="0"/>
                  </a:moveTo>
                  <a:lnTo>
                    <a:pt x="4721765" y="25298"/>
                  </a:lnTo>
                </a:path>
                <a:path w="6068694" h="1009015">
                  <a:moveTo>
                    <a:pt x="4721765" y="43513"/>
                  </a:moveTo>
                  <a:lnTo>
                    <a:pt x="4721765" y="81968"/>
                  </a:lnTo>
                </a:path>
                <a:path w="6068694" h="1009015">
                  <a:moveTo>
                    <a:pt x="4721765" y="101195"/>
                  </a:moveTo>
                  <a:lnTo>
                    <a:pt x="4721765" y="126493"/>
                  </a:lnTo>
                  <a:lnTo>
                    <a:pt x="4687358" y="126493"/>
                  </a:lnTo>
                  <a:lnTo>
                    <a:pt x="4687358" y="101195"/>
                  </a:lnTo>
                </a:path>
                <a:path w="6068694" h="1009015">
                  <a:moveTo>
                    <a:pt x="4687358" y="81968"/>
                  </a:moveTo>
                  <a:lnTo>
                    <a:pt x="4687358" y="43513"/>
                  </a:lnTo>
                </a:path>
                <a:path w="6068694" h="1009015">
                  <a:moveTo>
                    <a:pt x="4687358" y="25298"/>
                  </a:moveTo>
                  <a:lnTo>
                    <a:pt x="4687358" y="0"/>
                  </a:lnTo>
                  <a:lnTo>
                    <a:pt x="4721765" y="0"/>
                  </a:lnTo>
                </a:path>
                <a:path w="6068694" h="1009015">
                  <a:moveTo>
                    <a:pt x="4255255" y="0"/>
                  </a:moveTo>
                  <a:lnTo>
                    <a:pt x="4255255" y="25298"/>
                  </a:lnTo>
                </a:path>
                <a:path w="6068694" h="1009015">
                  <a:moveTo>
                    <a:pt x="4255255" y="43513"/>
                  </a:moveTo>
                  <a:lnTo>
                    <a:pt x="4255255" y="81968"/>
                  </a:lnTo>
                </a:path>
                <a:path w="6068694" h="1009015">
                  <a:moveTo>
                    <a:pt x="4255255" y="101195"/>
                  </a:moveTo>
                  <a:lnTo>
                    <a:pt x="4255255" y="126493"/>
                  </a:lnTo>
                  <a:lnTo>
                    <a:pt x="4219837" y="126493"/>
                  </a:lnTo>
                  <a:lnTo>
                    <a:pt x="4219837" y="101195"/>
                  </a:lnTo>
                </a:path>
                <a:path w="6068694" h="1009015">
                  <a:moveTo>
                    <a:pt x="4219837" y="81968"/>
                  </a:moveTo>
                  <a:lnTo>
                    <a:pt x="4219837" y="43513"/>
                  </a:lnTo>
                </a:path>
                <a:path w="6068694" h="1009015">
                  <a:moveTo>
                    <a:pt x="4219837" y="25298"/>
                  </a:moveTo>
                  <a:lnTo>
                    <a:pt x="4219837" y="0"/>
                  </a:lnTo>
                  <a:lnTo>
                    <a:pt x="4255255" y="0"/>
                  </a:lnTo>
                </a:path>
                <a:path w="6068694" h="1009015">
                  <a:moveTo>
                    <a:pt x="1194102" y="108278"/>
                  </a:moveTo>
                  <a:lnTo>
                    <a:pt x="1194102" y="132565"/>
                  </a:lnTo>
                </a:path>
                <a:path w="6068694" h="1009015">
                  <a:moveTo>
                    <a:pt x="1194102" y="151792"/>
                  </a:moveTo>
                  <a:lnTo>
                    <a:pt x="1194102" y="190246"/>
                  </a:lnTo>
                </a:path>
                <a:path w="6068694" h="1009015">
                  <a:moveTo>
                    <a:pt x="1194102" y="209473"/>
                  </a:moveTo>
                  <a:lnTo>
                    <a:pt x="1194102" y="233760"/>
                  </a:lnTo>
                  <a:lnTo>
                    <a:pt x="1159696" y="233760"/>
                  </a:lnTo>
                  <a:lnTo>
                    <a:pt x="1159696" y="209473"/>
                  </a:lnTo>
                </a:path>
                <a:path w="6068694" h="1009015">
                  <a:moveTo>
                    <a:pt x="1159696" y="190246"/>
                  </a:moveTo>
                  <a:lnTo>
                    <a:pt x="1159696" y="151792"/>
                  </a:lnTo>
                </a:path>
                <a:path w="6068694" h="1009015">
                  <a:moveTo>
                    <a:pt x="1159696" y="132565"/>
                  </a:moveTo>
                  <a:lnTo>
                    <a:pt x="1159696" y="108278"/>
                  </a:lnTo>
                  <a:lnTo>
                    <a:pt x="1194102" y="108278"/>
                  </a:lnTo>
                </a:path>
                <a:path w="6068694" h="1009015">
                  <a:moveTo>
                    <a:pt x="556573" y="108278"/>
                  </a:moveTo>
                  <a:lnTo>
                    <a:pt x="556573" y="132565"/>
                  </a:lnTo>
                </a:path>
                <a:path w="6068694" h="1009015">
                  <a:moveTo>
                    <a:pt x="556573" y="151792"/>
                  </a:moveTo>
                  <a:lnTo>
                    <a:pt x="556573" y="190246"/>
                  </a:lnTo>
                </a:path>
                <a:path w="6068694" h="1009015">
                  <a:moveTo>
                    <a:pt x="556573" y="209473"/>
                  </a:moveTo>
                  <a:lnTo>
                    <a:pt x="556573" y="233760"/>
                  </a:lnTo>
                  <a:lnTo>
                    <a:pt x="521154" y="233760"/>
                  </a:lnTo>
                  <a:lnTo>
                    <a:pt x="521154" y="209473"/>
                  </a:lnTo>
                </a:path>
                <a:path w="6068694" h="1009015">
                  <a:moveTo>
                    <a:pt x="521154" y="190246"/>
                  </a:moveTo>
                  <a:lnTo>
                    <a:pt x="521154" y="151792"/>
                  </a:lnTo>
                </a:path>
                <a:path w="6068694" h="1009015">
                  <a:moveTo>
                    <a:pt x="521154" y="132565"/>
                  </a:moveTo>
                  <a:lnTo>
                    <a:pt x="521154" y="108278"/>
                  </a:lnTo>
                  <a:lnTo>
                    <a:pt x="556573" y="108278"/>
                  </a:lnTo>
                </a:path>
                <a:path w="6068694" h="1009015">
                  <a:moveTo>
                    <a:pt x="1536142" y="812596"/>
                  </a:moveTo>
                  <a:lnTo>
                    <a:pt x="1536142" y="848015"/>
                  </a:lnTo>
                  <a:lnTo>
                    <a:pt x="1489592" y="848015"/>
                  </a:lnTo>
                </a:path>
                <a:path w="6068694" h="1009015">
                  <a:moveTo>
                    <a:pt x="1471377" y="848015"/>
                  </a:moveTo>
                  <a:lnTo>
                    <a:pt x="1432923" y="848015"/>
                  </a:lnTo>
                </a:path>
                <a:path w="6068694" h="1009015">
                  <a:moveTo>
                    <a:pt x="1413696" y="848015"/>
                  </a:moveTo>
                  <a:lnTo>
                    <a:pt x="1368158" y="848015"/>
                  </a:lnTo>
                  <a:lnTo>
                    <a:pt x="1368158" y="812596"/>
                  </a:lnTo>
                  <a:lnTo>
                    <a:pt x="1413696" y="812596"/>
                  </a:lnTo>
                </a:path>
                <a:path w="6068694" h="1009015">
                  <a:moveTo>
                    <a:pt x="1432923" y="812596"/>
                  </a:moveTo>
                  <a:lnTo>
                    <a:pt x="1471377" y="812596"/>
                  </a:lnTo>
                </a:path>
                <a:path w="6068694" h="1009015">
                  <a:moveTo>
                    <a:pt x="1489592" y="812596"/>
                  </a:moveTo>
                  <a:lnTo>
                    <a:pt x="1536142" y="812596"/>
                  </a:lnTo>
                </a:path>
                <a:path w="6068694" h="1009015">
                  <a:moveTo>
                    <a:pt x="1931815" y="812596"/>
                  </a:moveTo>
                  <a:lnTo>
                    <a:pt x="1931815" y="848015"/>
                  </a:lnTo>
                  <a:lnTo>
                    <a:pt x="1886277" y="848015"/>
                  </a:lnTo>
                </a:path>
                <a:path w="6068694" h="1009015">
                  <a:moveTo>
                    <a:pt x="1867050" y="848015"/>
                  </a:moveTo>
                  <a:lnTo>
                    <a:pt x="1828596" y="848015"/>
                  </a:lnTo>
                </a:path>
                <a:path w="6068694" h="1009015">
                  <a:moveTo>
                    <a:pt x="1810381" y="848015"/>
                  </a:moveTo>
                  <a:lnTo>
                    <a:pt x="1763831" y="848015"/>
                  </a:lnTo>
                  <a:lnTo>
                    <a:pt x="1763831" y="812596"/>
                  </a:lnTo>
                  <a:lnTo>
                    <a:pt x="1810381" y="812596"/>
                  </a:lnTo>
                </a:path>
                <a:path w="6068694" h="1009015">
                  <a:moveTo>
                    <a:pt x="1828596" y="812596"/>
                  </a:moveTo>
                  <a:lnTo>
                    <a:pt x="1867050" y="812596"/>
                  </a:lnTo>
                </a:path>
                <a:path w="6068694" h="1009015">
                  <a:moveTo>
                    <a:pt x="1886277" y="812596"/>
                  </a:moveTo>
                  <a:lnTo>
                    <a:pt x="1931815" y="812596"/>
                  </a:lnTo>
                </a:path>
                <a:path w="6068694" h="1009015">
                  <a:moveTo>
                    <a:pt x="3791781" y="596039"/>
                  </a:moveTo>
                  <a:lnTo>
                    <a:pt x="3791781" y="635505"/>
                  </a:lnTo>
                </a:path>
                <a:path w="6068694" h="1009015">
                  <a:moveTo>
                    <a:pt x="3791781" y="654732"/>
                  </a:moveTo>
                  <a:lnTo>
                    <a:pt x="3791781" y="692174"/>
                  </a:lnTo>
                </a:path>
                <a:path w="6068694" h="1009015">
                  <a:moveTo>
                    <a:pt x="3791781" y="711401"/>
                  </a:moveTo>
                  <a:lnTo>
                    <a:pt x="3791781" y="749855"/>
                  </a:lnTo>
                </a:path>
                <a:path w="6068694" h="1009015">
                  <a:moveTo>
                    <a:pt x="3791781" y="769083"/>
                  </a:moveTo>
                  <a:lnTo>
                    <a:pt x="3791781" y="807537"/>
                  </a:lnTo>
                </a:path>
                <a:path w="6068694" h="1009015">
                  <a:moveTo>
                    <a:pt x="3791781" y="825752"/>
                  </a:moveTo>
                  <a:lnTo>
                    <a:pt x="3791781" y="865218"/>
                  </a:lnTo>
                  <a:lnTo>
                    <a:pt x="3757375" y="865218"/>
                  </a:lnTo>
                  <a:lnTo>
                    <a:pt x="3757375" y="825752"/>
                  </a:lnTo>
                </a:path>
                <a:path w="6068694" h="1009015">
                  <a:moveTo>
                    <a:pt x="3757375" y="807537"/>
                  </a:moveTo>
                  <a:lnTo>
                    <a:pt x="3757375" y="769083"/>
                  </a:lnTo>
                </a:path>
                <a:path w="6068694" h="1009015">
                  <a:moveTo>
                    <a:pt x="3757375" y="749855"/>
                  </a:moveTo>
                  <a:lnTo>
                    <a:pt x="3757375" y="711401"/>
                  </a:lnTo>
                </a:path>
                <a:path w="6068694" h="1009015">
                  <a:moveTo>
                    <a:pt x="3757375" y="692174"/>
                  </a:moveTo>
                  <a:lnTo>
                    <a:pt x="3757375" y="654732"/>
                  </a:lnTo>
                </a:path>
                <a:path w="6068694" h="1009015">
                  <a:moveTo>
                    <a:pt x="3757375" y="635505"/>
                  </a:moveTo>
                  <a:lnTo>
                    <a:pt x="3757375" y="596039"/>
                  </a:lnTo>
                  <a:lnTo>
                    <a:pt x="3791781" y="596039"/>
                  </a:lnTo>
                </a:path>
                <a:path w="6068694" h="1009015">
                  <a:moveTo>
                    <a:pt x="4721765" y="694198"/>
                  </a:moveTo>
                  <a:lnTo>
                    <a:pt x="4721765" y="741760"/>
                  </a:lnTo>
                </a:path>
                <a:path w="6068694" h="1009015">
                  <a:moveTo>
                    <a:pt x="4721765" y="760987"/>
                  </a:moveTo>
                  <a:lnTo>
                    <a:pt x="4721765" y="798429"/>
                  </a:lnTo>
                </a:path>
                <a:path w="6068694" h="1009015">
                  <a:moveTo>
                    <a:pt x="4721765" y="817656"/>
                  </a:moveTo>
                  <a:lnTo>
                    <a:pt x="4721765" y="865218"/>
                  </a:lnTo>
                  <a:lnTo>
                    <a:pt x="4687358" y="865218"/>
                  </a:lnTo>
                  <a:lnTo>
                    <a:pt x="4687358" y="817656"/>
                  </a:lnTo>
                </a:path>
                <a:path w="6068694" h="1009015">
                  <a:moveTo>
                    <a:pt x="4687358" y="798429"/>
                  </a:moveTo>
                  <a:lnTo>
                    <a:pt x="4687358" y="760987"/>
                  </a:lnTo>
                </a:path>
                <a:path w="6068694" h="1009015">
                  <a:moveTo>
                    <a:pt x="4687358" y="741760"/>
                  </a:moveTo>
                  <a:lnTo>
                    <a:pt x="4687358" y="694198"/>
                  </a:lnTo>
                  <a:lnTo>
                    <a:pt x="4721765" y="694198"/>
                  </a:lnTo>
                </a:path>
                <a:path w="6068694" h="1009015">
                  <a:moveTo>
                    <a:pt x="4721765" y="830812"/>
                  </a:moveTo>
                  <a:lnTo>
                    <a:pt x="4721765" y="865218"/>
                  </a:lnTo>
                  <a:lnTo>
                    <a:pt x="4743016" y="865218"/>
                  </a:lnTo>
                </a:path>
                <a:path w="6068694" h="1009015">
                  <a:moveTo>
                    <a:pt x="4762243" y="865218"/>
                  </a:moveTo>
                  <a:lnTo>
                    <a:pt x="4799685" y="865218"/>
                  </a:lnTo>
                </a:path>
                <a:path w="6068694" h="1009015">
                  <a:moveTo>
                    <a:pt x="4818912" y="865218"/>
                  </a:moveTo>
                  <a:lnTo>
                    <a:pt x="4857366" y="865218"/>
                  </a:lnTo>
                </a:path>
                <a:path w="6068694" h="1009015">
                  <a:moveTo>
                    <a:pt x="4876593" y="865218"/>
                  </a:moveTo>
                  <a:lnTo>
                    <a:pt x="4896832" y="865218"/>
                  </a:lnTo>
                  <a:lnTo>
                    <a:pt x="4896832" y="830812"/>
                  </a:lnTo>
                  <a:lnTo>
                    <a:pt x="4876593" y="830812"/>
                  </a:lnTo>
                </a:path>
                <a:path w="6068694" h="1009015">
                  <a:moveTo>
                    <a:pt x="4857366" y="830812"/>
                  </a:moveTo>
                  <a:lnTo>
                    <a:pt x="4818912" y="830812"/>
                  </a:lnTo>
                </a:path>
                <a:path w="6068694" h="1009015">
                  <a:moveTo>
                    <a:pt x="4799685" y="830812"/>
                  </a:moveTo>
                  <a:lnTo>
                    <a:pt x="4762243" y="830812"/>
                  </a:lnTo>
                </a:path>
                <a:path w="6068694" h="1009015">
                  <a:moveTo>
                    <a:pt x="4743016" y="830812"/>
                  </a:moveTo>
                  <a:lnTo>
                    <a:pt x="4721765" y="830812"/>
                  </a:lnTo>
                </a:path>
                <a:path w="6068694" h="1009015">
                  <a:moveTo>
                    <a:pt x="5418999" y="830812"/>
                  </a:moveTo>
                  <a:lnTo>
                    <a:pt x="5418999" y="865218"/>
                  </a:lnTo>
                  <a:lnTo>
                    <a:pt x="5380545" y="865218"/>
                  </a:lnTo>
                </a:path>
                <a:path w="6068694" h="1009015">
                  <a:moveTo>
                    <a:pt x="5361318" y="865218"/>
                  </a:moveTo>
                  <a:lnTo>
                    <a:pt x="5323876" y="865218"/>
                  </a:lnTo>
                </a:path>
                <a:path w="6068694" h="1009015">
                  <a:moveTo>
                    <a:pt x="5304649" y="865218"/>
                  </a:moveTo>
                  <a:lnTo>
                    <a:pt x="5266194" y="865218"/>
                  </a:lnTo>
                </a:path>
                <a:path w="6068694" h="1009015">
                  <a:moveTo>
                    <a:pt x="5246967" y="865218"/>
                  </a:moveTo>
                  <a:lnTo>
                    <a:pt x="5208513" y="865218"/>
                  </a:lnTo>
                  <a:lnTo>
                    <a:pt x="5208513" y="830812"/>
                  </a:lnTo>
                  <a:lnTo>
                    <a:pt x="5246967" y="830812"/>
                  </a:lnTo>
                </a:path>
                <a:path w="6068694" h="1009015">
                  <a:moveTo>
                    <a:pt x="5266194" y="830812"/>
                  </a:moveTo>
                  <a:lnTo>
                    <a:pt x="5304649" y="830812"/>
                  </a:lnTo>
                </a:path>
                <a:path w="6068694" h="1009015">
                  <a:moveTo>
                    <a:pt x="5323876" y="830812"/>
                  </a:moveTo>
                  <a:lnTo>
                    <a:pt x="5361318" y="830812"/>
                  </a:lnTo>
                </a:path>
                <a:path w="6068694" h="1009015">
                  <a:moveTo>
                    <a:pt x="5380545" y="830812"/>
                  </a:moveTo>
                  <a:lnTo>
                    <a:pt x="5418999" y="830812"/>
                  </a:lnTo>
                </a:path>
                <a:path w="6068694" h="1009015">
                  <a:moveTo>
                    <a:pt x="6068672" y="830812"/>
                  </a:moveTo>
                  <a:lnTo>
                    <a:pt x="6068672" y="865218"/>
                  </a:lnTo>
                  <a:lnTo>
                    <a:pt x="6030218" y="865218"/>
                  </a:lnTo>
                </a:path>
                <a:path w="6068694" h="1009015">
                  <a:moveTo>
                    <a:pt x="6010991" y="865218"/>
                  </a:moveTo>
                  <a:lnTo>
                    <a:pt x="5972536" y="865218"/>
                  </a:lnTo>
                </a:path>
                <a:path w="6068694" h="1009015">
                  <a:moveTo>
                    <a:pt x="5953309" y="865218"/>
                  </a:moveTo>
                  <a:lnTo>
                    <a:pt x="5915867" y="865218"/>
                  </a:lnTo>
                </a:path>
                <a:path w="6068694" h="1009015">
                  <a:moveTo>
                    <a:pt x="5896640" y="865218"/>
                  </a:moveTo>
                  <a:lnTo>
                    <a:pt x="5858186" y="865218"/>
                  </a:lnTo>
                  <a:lnTo>
                    <a:pt x="5858186" y="830812"/>
                  </a:lnTo>
                  <a:lnTo>
                    <a:pt x="5896640" y="830812"/>
                  </a:lnTo>
                </a:path>
                <a:path w="6068694" h="1009015">
                  <a:moveTo>
                    <a:pt x="5915867" y="830812"/>
                  </a:moveTo>
                  <a:lnTo>
                    <a:pt x="5953309" y="830812"/>
                  </a:lnTo>
                </a:path>
                <a:path w="6068694" h="1009015">
                  <a:moveTo>
                    <a:pt x="5972536" y="830812"/>
                  </a:moveTo>
                  <a:lnTo>
                    <a:pt x="6010991" y="830812"/>
                  </a:lnTo>
                </a:path>
                <a:path w="6068694" h="1009015">
                  <a:moveTo>
                    <a:pt x="6030218" y="830812"/>
                  </a:moveTo>
                  <a:lnTo>
                    <a:pt x="6068672" y="830812"/>
                  </a:lnTo>
                </a:path>
                <a:path w="6068694" h="1009015">
                  <a:moveTo>
                    <a:pt x="0" y="812596"/>
                  </a:moveTo>
                  <a:lnTo>
                    <a:pt x="0" y="848015"/>
                  </a:lnTo>
                  <a:lnTo>
                    <a:pt x="46549" y="848015"/>
                  </a:lnTo>
                </a:path>
                <a:path w="6068694" h="1009015">
                  <a:moveTo>
                    <a:pt x="65776" y="848015"/>
                  </a:moveTo>
                  <a:lnTo>
                    <a:pt x="103219" y="848015"/>
                  </a:lnTo>
                </a:path>
                <a:path w="6068694" h="1009015">
                  <a:moveTo>
                    <a:pt x="122446" y="848015"/>
                  </a:moveTo>
                  <a:lnTo>
                    <a:pt x="168995" y="848015"/>
                  </a:lnTo>
                  <a:lnTo>
                    <a:pt x="168995" y="812596"/>
                  </a:lnTo>
                  <a:lnTo>
                    <a:pt x="122446" y="812596"/>
                  </a:lnTo>
                </a:path>
                <a:path w="6068694" h="1009015">
                  <a:moveTo>
                    <a:pt x="103219" y="812596"/>
                  </a:moveTo>
                  <a:lnTo>
                    <a:pt x="65776" y="812596"/>
                  </a:lnTo>
                </a:path>
                <a:path w="6068694" h="1009015">
                  <a:moveTo>
                    <a:pt x="46549" y="812596"/>
                  </a:moveTo>
                  <a:lnTo>
                    <a:pt x="0" y="812596"/>
                  </a:lnTo>
                </a:path>
                <a:path w="6068694" h="1009015">
                  <a:moveTo>
                    <a:pt x="731640" y="812596"/>
                  </a:moveTo>
                  <a:lnTo>
                    <a:pt x="731640" y="848015"/>
                  </a:lnTo>
                  <a:lnTo>
                    <a:pt x="693186" y="848015"/>
                  </a:lnTo>
                </a:path>
                <a:path w="6068694" h="1009015">
                  <a:moveTo>
                    <a:pt x="673959" y="848015"/>
                  </a:moveTo>
                  <a:lnTo>
                    <a:pt x="636517" y="848015"/>
                  </a:lnTo>
                </a:path>
                <a:path w="6068694" h="1009015">
                  <a:moveTo>
                    <a:pt x="617290" y="848015"/>
                  </a:moveTo>
                  <a:lnTo>
                    <a:pt x="578836" y="848015"/>
                  </a:lnTo>
                </a:path>
                <a:path w="6068694" h="1009015">
                  <a:moveTo>
                    <a:pt x="559609" y="848015"/>
                  </a:moveTo>
                  <a:lnTo>
                    <a:pt x="521154" y="848015"/>
                  </a:lnTo>
                  <a:lnTo>
                    <a:pt x="521154" y="812596"/>
                  </a:lnTo>
                  <a:lnTo>
                    <a:pt x="559609" y="812596"/>
                  </a:lnTo>
                </a:path>
                <a:path w="6068694" h="1009015">
                  <a:moveTo>
                    <a:pt x="578836" y="812596"/>
                  </a:moveTo>
                  <a:lnTo>
                    <a:pt x="617290" y="812596"/>
                  </a:lnTo>
                </a:path>
                <a:path w="6068694" h="1009015">
                  <a:moveTo>
                    <a:pt x="636517" y="812596"/>
                  </a:moveTo>
                  <a:lnTo>
                    <a:pt x="673959" y="812596"/>
                  </a:lnTo>
                </a:path>
                <a:path w="6068694" h="1009015">
                  <a:moveTo>
                    <a:pt x="693186" y="812596"/>
                  </a:moveTo>
                  <a:lnTo>
                    <a:pt x="731640" y="812596"/>
                  </a:lnTo>
                </a:path>
                <a:path w="6068694" h="1009015">
                  <a:moveTo>
                    <a:pt x="6033254" y="865218"/>
                  </a:moveTo>
                  <a:lnTo>
                    <a:pt x="6033254" y="898612"/>
                  </a:lnTo>
                </a:path>
                <a:path w="6068694" h="1009015">
                  <a:moveTo>
                    <a:pt x="6033254" y="917839"/>
                  </a:moveTo>
                  <a:lnTo>
                    <a:pt x="6033254" y="956294"/>
                  </a:lnTo>
                </a:path>
                <a:path w="6068694" h="1009015">
                  <a:moveTo>
                    <a:pt x="6033254" y="975521"/>
                  </a:moveTo>
                  <a:lnTo>
                    <a:pt x="6033254" y="1008915"/>
                  </a:lnTo>
                  <a:lnTo>
                    <a:pt x="6068672" y="1008915"/>
                  </a:lnTo>
                  <a:lnTo>
                    <a:pt x="6068672" y="975521"/>
                  </a:lnTo>
                </a:path>
                <a:path w="6068694" h="1009015">
                  <a:moveTo>
                    <a:pt x="6068672" y="956294"/>
                  </a:moveTo>
                  <a:lnTo>
                    <a:pt x="6068672" y="917839"/>
                  </a:lnTo>
                </a:path>
                <a:path w="6068694" h="1009015">
                  <a:moveTo>
                    <a:pt x="6068672" y="898612"/>
                  </a:moveTo>
                  <a:lnTo>
                    <a:pt x="6068672" y="865218"/>
                  </a:lnTo>
                  <a:lnTo>
                    <a:pt x="6033254" y="865218"/>
                  </a:lnTo>
                </a:path>
                <a:path w="6068694" h="1009015">
                  <a:moveTo>
                    <a:pt x="0" y="848015"/>
                  </a:moveTo>
                  <a:lnTo>
                    <a:pt x="0" y="890517"/>
                  </a:lnTo>
                </a:path>
                <a:path w="6068694" h="1009015">
                  <a:moveTo>
                    <a:pt x="0" y="908732"/>
                  </a:moveTo>
                  <a:lnTo>
                    <a:pt x="0" y="947186"/>
                  </a:lnTo>
                </a:path>
                <a:path w="6068694" h="1009015">
                  <a:moveTo>
                    <a:pt x="0" y="966413"/>
                  </a:moveTo>
                  <a:lnTo>
                    <a:pt x="0" y="1008915"/>
                  </a:lnTo>
                  <a:lnTo>
                    <a:pt x="35418" y="1008915"/>
                  </a:lnTo>
                  <a:lnTo>
                    <a:pt x="35418" y="966413"/>
                  </a:lnTo>
                </a:path>
                <a:path w="6068694" h="1009015">
                  <a:moveTo>
                    <a:pt x="35418" y="947186"/>
                  </a:moveTo>
                  <a:lnTo>
                    <a:pt x="35418" y="908732"/>
                  </a:lnTo>
                </a:path>
                <a:path w="6068694" h="1009015">
                  <a:moveTo>
                    <a:pt x="35418" y="890517"/>
                  </a:moveTo>
                  <a:lnTo>
                    <a:pt x="35418" y="848015"/>
                  </a:lnTo>
                  <a:lnTo>
                    <a:pt x="0" y="848015"/>
                  </a:lnTo>
                </a:path>
                <a:path w="6068694" h="1009015">
                  <a:moveTo>
                    <a:pt x="6033254" y="973497"/>
                  </a:moveTo>
                  <a:lnTo>
                    <a:pt x="6033254" y="1008915"/>
                  </a:lnTo>
                  <a:lnTo>
                    <a:pt x="5990752" y="10089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8736850" y="13251165"/>
              <a:ext cx="5874385" cy="0"/>
            </a:xfrm>
            <a:custGeom>
              <a:avLst/>
              <a:gdLst/>
              <a:ahLst/>
              <a:cxnLst/>
              <a:rect l="l" t="t" r="r" b="b"/>
              <a:pathLst>
                <a:path w="5874384">
                  <a:moveTo>
                    <a:pt x="0" y="0"/>
                  </a:moveTo>
                  <a:lnTo>
                    <a:pt x="5874377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8675121" y="13215747"/>
              <a:ext cx="42545" cy="35560"/>
            </a:xfrm>
            <a:custGeom>
              <a:avLst/>
              <a:gdLst/>
              <a:ahLst/>
              <a:cxnLst/>
              <a:rect l="l" t="t" r="r" b="b"/>
              <a:pathLst>
                <a:path w="42545" h="35559">
                  <a:moveTo>
                    <a:pt x="42501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425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8736850" y="13215747"/>
              <a:ext cx="5936615" cy="0"/>
            </a:xfrm>
            <a:custGeom>
              <a:avLst/>
              <a:gdLst/>
              <a:ahLst/>
              <a:cxnLst/>
              <a:rect l="l" t="t" r="r" b="b"/>
              <a:pathLst>
                <a:path w="5936615">
                  <a:moveTo>
                    <a:pt x="0" y="0"/>
                  </a:moveTo>
                  <a:lnTo>
                    <a:pt x="5936106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8266293" y="11410426"/>
              <a:ext cx="6716395" cy="494030"/>
            </a:xfrm>
            <a:custGeom>
              <a:avLst/>
              <a:gdLst/>
              <a:ahLst/>
              <a:cxnLst/>
              <a:rect l="l" t="t" r="r" b="b"/>
              <a:pathLst>
                <a:path w="6716394" h="494029">
                  <a:moveTo>
                    <a:pt x="391625" y="329896"/>
                  </a:moveTo>
                  <a:lnTo>
                    <a:pt x="391625" y="329896"/>
                  </a:lnTo>
                </a:path>
                <a:path w="6716394" h="494029">
                  <a:moveTo>
                    <a:pt x="391625" y="295489"/>
                  </a:moveTo>
                  <a:lnTo>
                    <a:pt x="391625" y="200366"/>
                  </a:lnTo>
                </a:path>
                <a:path w="6716394" h="494029">
                  <a:moveTo>
                    <a:pt x="391625" y="164948"/>
                  </a:moveTo>
                  <a:lnTo>
                    <a:pt x="391625" y="164948"/>
                  </a:lnTo>
                </a:path>
                <a:path w="6716394" h="494029">
                  <a:moveTo>
                    <a:pt x="0" y="277274"/>
                  </a:moveTo>
                  <a:lnTo>
                    <a:pt x="110302" y="277274"/>
                  </a:lnTo>
                </a:path>
                <a:path w="6716394" h="494029">
                  <a:moveTo>
                    <a:pt x="146732" y="277274"/>
                  </a:moveTo>
                  <a:lnTo>
                    <a:pt x="146732" y="277274"/>
                  </a:lnTo>
                </a:path>
                <a:path w="6716394" h="494029">
                  <a:moveTo>
                    <a:pt x="180127" y="277274"/>
                  </a:moveTo>
                  <a:lnTo>
                    <a:pt x="275250" y="277274"/>
                  </a:lnTo>
                </a:path>
                <a:path w="6716394" h="494029">
                  <a:moveTo>
                    <a:pt x="310669" y="277274"/>
                  </a:moveTo>
                  <a:lnTo>
                    <a:pt x="310669" y="277274"/>
                  </a:lnTo>
                </a:path>
                <a:path w="6716394" h="494029">
                  <a:moveTo>
                    <a:pt x="345075" y="277274"/>
                  </a:moveTo>
                  <a:lnTo>
                    <a:pt x="440198" y="277274"/>
                  </a:lnTo>
                </a:path>
                <a:path w="6716394" h="494029">
                  <a:moveTo>
                    <a:pt x="475617" y="277274"/>
                  </a:moveTo>
                  <a:lnTo>
                    <a:pt x="475617" y="277274"/>
                  </a:lnTo>
                </a:path>
                <a:path w="6716394" h="494029">
                  <a:moveTo>
                    <a:pt x="509011" y="277274"/>
                  </a:moveTo>
                  <a:lnTo>
                    <a:pt x="605146" y="277274"/>
                  </a:lnTo>
                </a:path>
                <a:path w="6716394" h="494029">
                  <a:moveTo>
                    <a:pt x="640565" y="277274"/>
                  </a:moveTo>
                  <a:lnTo>
                    <a:pt x="640565" y="277274"/>
                  </a:lnTo>
                </a:path>
                <a:path w="6716394" h="494029">
                  <a:moveTo>
                    <a:pt x="673959" y="277274"/>
                  </a:moveTo>
                  <a:lnTo>
                    <a:pt x="770094" y="277274"/>
                  </a:lnTo>
                </a:path>
                <a:path w="6716394" h="494029">
                  <a:moveTo>
                    <a:pt x="805513" y="277274"/>
                  </a:moveTo>
                  <a:lnTo>
                    <a:pt x="805513" y="277274"/>
                  </a:lnTo>
                </a:path>
                <a:path w="6716394" h="494029">
                  <a:moveTo>
                    <a:pt x="838907" y="277274"/>
                  </a:moveTo>
                  <a:lnTo>
                    <a:pt x="934031" y="277274"/>
                  </a:lnTo>
                </a:path>
                <a:path w="6716394" h="494029">
                  <a:moveTo>
                    <a:pt x="970461" y="277274"/>
                  </a:moveTo>
                  <a:lnTo>
                    <a:pt x="970461" y="277274"/>
                  </a:lnTo>
                </a:path>
                <a:path w="6716394" h="494029">
                  <a:moveTo>
                    <a:pt x="1003855" y="277274"/>
                  </a:moveTo>
                  <a:lnTo>
                    <a:pt x="1098979" y="277274"/>
                  </a:lnTo>
                </a:path>
                <a:path w="6716394" h="494029">
                  <a:moveTo>
                    <a:pt x="1135409" y="277274"/>
                  </a:moveTo>
                  <a:lnTo>
                    <a:pt x="1135409" y="277274"/>
                  </a:lnTo>
                </a:path>
                <a:path w="6716394" h="494029">
                  <a:moveTo>
                    <a:pt x="1168803" y="277274"/>
                  </a:moveTo>
                  <a:lnTo>
                    <a:pt x="1263927" y="277274"/>
                  </a:lnTo>
                </a:path>
                <a:path w="6716394" h="494029">
                  <a:moveTo>
                    <a:pt x="1299345" y="277274"/>
                  </a:moveTo>
                  <a:lnTo>
                    <a:pt x="1299345" y="277274"/>
                  </a:lnTo>
                </a:path>
                <a:path w="6716394" h="494029">
                  <a:moveTo>
                    <a:pt x="1333751" y="277274"/>
                  </a:moveTo>
                  <a:lnTo>
                    <a:pt x="1428875" y="277274"/>
                  </a:lnTo>
                </a:path>
                <a:path w="6716394" h="494029">
                  <a:moveTo>
                    <a:pt x="1464293" y="277274"/>
                  </a:moveTo>
                  <a:lnTo>
                    <a:pt x="1464293" y="277274"/>
                  </a:lnTo>
                </a:path>
                <a:path w="6716394" h="494029">
                  <a:moveTo>
                    <a:pt x="1497688" y="277274"/>
                  </a:moveTo>
                  <a:lnTo>
                    <a:pt x="1593823" y="277274"/>
                  </a:lnTo>
                </a:path>
                <a:path w="6716394" h="494029">
                  <a:moveTo>
                    <a:pt x="1629241" y="277274"/>
                  </a:moveTo>
                  <a:lnTo>
                    <a:pt x="1629241" y="277274"/>
                  </a:lnTo>
                </a:path>
                <a:path w="6716394" h="494029">
                  <a:moveTo>
                    <a:pt x="1662636" y="277274"/>
                  </a:moveTo>
                  <a:lnTo>
                    <a:pt x="1758771" y="277274"/>
                  </a:lnTo>
                </a:path>
                <a:path w="6716394" h="494029">
                  <a:moveTo>
                    <a:pt x="1794189" y="277274"/>
                  </a:moveTo>
                  <a:lnTo>
                    <a:pt x="1794189" y="277274"/>
                  </a:lnTo>
                </a:path>
                <a:path w="6716394" h="494029">
                  <a:moveTo>
                    <a:pt x="1827584" y="277274"/>
                  </a:moveTo>
                  <a:lnTo>
                    <a:pt x="1922707" y="277274"/>
                  </a:lnTo>
                </a:path>
                <a:path w="6716394" h="494029">
                  <a:moveTo>
                    <a:pt x="1959137" y="277274"/>
                  </a:moveTo>
                  <a:lnTo>
                    <a:pt x="1959137" y="277274"/>
                  </a:lnTo>
                </a:path>
                <a:path w="6716394" h="494029">
                  <a:moveTo>
                    <a:pt x="1992532" y="277274"/>
                  </a:moveTo>
                  <a:lnTo>
                    <a:pt x="2087655" y="277274"/>
                  </a:lnTo>
                </a:path>
                <a:path w="6716394" h="494029">
                  <a:moveTo>
                    <a:pt x="2124085" y="277274"/>
                  </a:moveTo>
                  <a:lnTo>
                    <a:pt x="2124085" y="277274"/>
                  </a:lnTo>
                </a:path>
                <a:path w="6716394" h="494029">
                  <a:moveTo>
                    <a:pt x="2157480" y="277274"/>
                  </a:moveTo>
                  <a:lnTo>
                    <a:pt x="2252603" y="277274"/>
                  </a:lnTo>
                </a:path>
                <a:path w="6716394" h="494029">
                  <a:moveTo>
                    <a:pt x="2288022" y="277274"/>
                  </a:moveTo>
                  <a:lnTo>
                    <a:pt x="2288022" y="277274"/>
                  </a:lnTo>
                </a:path>
                <a:path w="6716394" h="494029">
                  <a:moveTo>
                    <a:pt x="2322428" y="277274"/>
                  </a:moveTo>
                  <a:lnTo>
                    <a:pt x="2417551" y="277274"/>
                  </a:lnTo>
                </a:path>
                <a:path w="6716394" h="494029">
                  <a:moveTo>
                    <a:pt x="2452970" y="277274"/>
                  </a:moveTo>
                  <a:lnTo>
                    <a:pt x="2452970" y="277274"/>
                  </a:lnTo>
                </a:path>
                <a:path w="6716394" h="494029">
                  <a:moveTo>
                    <a:pt x="2487376" y="277274"/>
                  </a:moveTo>
                  <a:lnTo>
                    <a:pt x="2582499" y="277274"/>
                  </a:lnTo>
                </a:path>
                <a:path w="6716394" h="494029">
                  <a:moveTo>
                    <a:pt x="2617918" y="277274"/>
                  </a:moveTo>
                  <a:lnTo>
                    <a:pt x="2617918" y="277274"/>
                  </a:lnTo>
                </a:path>
                <a:path w="6716394" h="494029">
                  <a:moveTo>
                    <a:pt x="2651312" y="277274"/>
                  </a:moveTo>
                  <a:lnTo>
                    <a:pt x="2747447" y="277274"/>
                  </a:lnTo>
                </a:path>
                <a:path w="6716394" h="494029">
                  <a:moveTo>
                    <a:pt x="2782866" y="277274"/>
                  </a:moveTo>
                  <a:lnTo>
                    <a:pt x="2782866" y="277274"/>
                  </a:lnTo>
                </a:path>
                <a:path w="6716394" h="494029">
                  <a:moveTo>
                    <a:pt x="2816260" y="277274"/>
                  </a:moveTo>
                  <a:lnTo>
                    <a:pt x="2911384" y="277274"/>
                  </a:lnTo>
                </a:path>
                <a:path w="6716394" h="494029">
                  <a:moveTo>
                    <a:pt x="2947814" y="277274"/>
                  </a:moveTo>
                  <a:lnTo>
                    <a:pt x="2947814" y="277274"/>
                  </a:lnTo>
                </a:path>
                <a:path w="6716394" h="494029">
                  <a:moveTo>
                    <a:pt x="2981208" y="277274"/>
                  </a:moveTo>
                  <a:lnTo>
                    <a:pt x="3076332" y="277274"/>
                  </a:lnTo>
                </a:path>
                <a:path w="6716394" h="494029">
                  <a:moveTo>
                    <a:pt x="3112762" y="277274"/>
                  </a:moveTo>
                  <a:lnTo>
                    <a:pt x="3112762" y="277274"/>
                  </a:lnTo>
                </a:path>
                <a:path w="6716394" h="494029">
                  <a:moveTo>
                    <a:pt x="3146156" y="277274"/>
                  </a:moveTo>
                  <a:lnTo>
                    <a:pt x="3241280" y="277274"/>
                  </a:lnTo>
                </a:path>
                <a:path w="6716394" h="494029">
                  <a:moveTo>
                    <a:pt x="3276698" y="277274"/>
                  </a:moveTo>
                  <a:lnTo>
                    <a:pt x="3276698" y="277274"/>
                  </a:lnTo>
                </a:path>
                <a:path w="6716394" h="494029">
                  <a:moveTo>
                    <a:pt x="3311104" y="277274"/>
                  </a:moveTo>
                  <a:lnTo>
                    <a:pt x="3406228" y="277274"/>
                  </a:lnTo>
                </a:path>
                <a:path w="6716394" h="494029">
                  <a:moveTo>
                    <a:pt x="3441646" y="277274"/>
                  </a:moveTo>
                  <a:lnTo>
                    <a:pt x="3441646" y="277274"/>
                  </a:lnTo>
                </a:path>
                <a:path w="6716394" h="494029">
                  <a:moveTo>
                    <a:pt x="3476052" y="277274"/>
                  </a:moveTo>
                  <a:lnTo>
                    <a:pt x="3571176" y="277274"/>
                  </a:lnTo>
                </a:path>
                <a:path w="6716394" h="494029">
                  <a:moveTo>
                    <a:pt x="3606594" y="277274"/>
                  </a:moveTo>
                  <a:lnTo>
                    <a:pt x="3606594" y="277274"/>
                  </a:lnTo>
                </a:path>
                <a:path w="6716394" h="494029">
                  <a:moveTo>
                    <a:pt x="3639989" y="277274"/>
                  </a:moveTo>
                  <a:lnTo>
                    <a:pt x="3736124" y="277274"/>
                  </a:lnTo>
                </a:path>
                <a:path w="6716394" h="494029">
                  <a:moveTo>
                    <a:pt x="3771542" y="277274"/>
                  </a:moveTo>
                  <a:lnTo>
                    <a:pt x="3771542" y="277274"/>
                  </a:lnTo>
                </a:path>
                <a:path w="6716394" h="494029">
                  <a:moveTo>
                    <a:pt x="3804937" y="277274"/>
                  </a:moveTo>
                  <a:lnTo>
                    <a:pt x="3900060" y="277274"/>
                  </a:lnTo>
                </a:path>
                <a:path w="6716394" h="494029">
                  <a:moveTo>
                    <a:pt x="3936490" y="277274"/>
                  </a:moveTo>
                  <a:lnTo>
                    <a:pt x="3936490" y="277274"/>
                  </a:lnTo>
                </a:path>
                <a:path w="6716394" h="494029">
                  <a:moveTo>
                    <a:pt x="3969885" y="277274"/>
                  </a:moveTo>
                  <a:lnTo>
                    <a:pt x="4065008" y="277274"/>
                  </a:lnTo>
                </a:path>
                <a:path w="6716394" h="494029">
                  <a:moveTo>
                    <a:pt x="4101438" y="277274"/>
                  </a:moveTo>
                  <a:lnTo>
                    <a:pt x="4101438" y="277274"/>
                  </a:lnTo>
                </a:path>
                <a:path w="6716394" h="494029">
                  <a:moveTo>
                    <a:pt x="4134833" y="277274"/>
                  </a:moveTo>
                  <a:lnTo>
                    <a:pt x="4229956" y="277274"/>
                  </a:lnTo>
                </a:path>
                <a:path w="6716394" h="494029">
                  <a:moveTo>
                    <a:pt x="4265375" y="277274"/>
                  </a:moveTo>
                  <a:lnTo>
                    <a:pt x="4265375" y="277274"/>
                  </a:lnTo>
                </a:path>
                <a:path w="6716394" h="494029">
                  <a:moveTo>
                    <a:pt x="4299781" y="277274"/>
                  </a:moveTo>
                  <a:lnTo>
                    <a:pt x="4394904" y="277274"/>
                  </a:lnTo>
                </a:path>
                <a:path w="6716394" h="494029">
                  <a:moveTo>
                    <a:pt x="4430323" y="277274"/>
                  </a:moveTo>
                  <a:lnTo>
                    <a:pt x="4430323" y="277274"/>
                  </a:lnTo>
                </a:path>
                <a:path w="6716394" h="494029">
                  <a:moveTo>
                    <a:pt x="4464729" y="277274"/>
                  </a:moveTo>
                  <a:lnTo>
                    <a:pt x="4559852" y="277274"/>
                  </a:lnTo>
                </a:path>
                <a:path w="6716394" h="494029">
                  <a:moveTo>
                    <a:pt x="4595271" y="277274"/>
                  </a:moveTo>
                  <a:lnTo>
                    <a:pt x="4595271" y="277274"/>
                  </a:lnTo>
                </a:path>
                <a:path w="6716394" h="494029">
                  <a:moveTo>
                    <a:pt x="4628665" y="277274"/>
                  </a:moveTo>
                  <a:lnTo>
                    <a:pt x="4724800" y="277274"/>
                  </a:lnTo>
                </a:path>
                <a:path w="6716394" h="494029">
                  <a:moveTo>
                    <a:pt x="4760219" y="277274"/>
                  </a:moveTo>
                  <a:lnTo>
                    <a:pt x="4760219" y="277274"/>
                  </a:lnTo>
                </a:path>
                <a:path w="6716394" h="494029">
                  <a:moveTo>
                    <a:pt x="4793613" y="277274"/>
                  </a:moveTo>
                  <a:lnTo>
                    <a:pt x="4888737" y="277274"/>
                  </a:lnTo>
                </a:path>
                <a:path w="6716394" h="494029">
                  <a:moveTo>
                    <a:pt x="4925167" y="277274"/>
                  </a:moveTo>
                  <a:lnTo>
                    <a:pt x="4925167" y="277274"/>
                  </a:lnTo>
                </a:path>
                <a:path w="6716394" h="494029">
                  <a:moveTo>
                    <a:pt x="4958561" y="277274"/>
                  </a:moveTo>
                  <a:lnTo>
                    <a:pt x="5053685" y="277274"/>
                  </a:lnTo>
                </a:path>
                <a:path w="6716394" h="494029">
                  <a:moveTo>
                    <a:pt x="5090115" y="277274"/>
                  </a:moveTo>
                  <a:lnTo>
                    <a:pt x="5090115" y="277274"/>
                  </a:lnTo>
                </a:path>
                <a:path w="6716394" h="494029">
                  <a:moveTo>
                    <a:pt x="5123509" y="277274"/>
                  </a:moveTo>
                  <a:lnTo>
                    <a:pt x="5218633" y="277274"/>
                  </a:lnTo>
                </a:path>
                <a:path w="6716394" h="494029">
                  <a:moveTo>
                    <a:pt x="5254051" y="277274"/>
                  </a:moveTo>
                  <a:lnTo>
                    <a:pt x="5254051" y="277274"/>
                  </a:lnTo>
                </a:path>
                <a:path w="6716394" h="494029">
                  <a:moveTo>
                    <a:pt x="5288457" y="277274"/>
                  </a:moveTo>
                  <a:lnTo>
                    <a:pt x="5383581" y="277274"/>
                  </a:lnTo>
                </a:path>
                <a:path w="6716394" h="494029">
                  <a:moveTo>
                    <a:pt x="5418999" y="277274"/>
                  </a:moveTo>
                  <a:lnTo>
                    <a:pt x="5418999" y="277274"/>
                  </a:lnTo>
                </a:path>
                <a:path w="6716394" h="494029">
                  <a:moveTo>
                    <a:pt x="5453405" y="277274"/>
                  </a:moveTo>
                  <a:lnTo>
                    <a:pt x="5548529" y="277274"/>
                  </a:lnTo>
                </a:path>
                <a:path w="6716394" h="494029">
                  <a:moveTo>
                    <a:pt x="5583947" y="277274"/>
                  </a:moveTo>
                  <a:lnTo>
                    <a:pt x="5583947" y="277274"/>
                  </a:lnTo>
                </a:path>
                <a:path w="6716394" h="494029">
                  <a:moveTo>
                    <a:pt x="5617342" y="277274"/>
                  </a:moveTo>
                  <a:lnTo>
                    <a:pt x="5713477" y="277274"/>
                  </a:lnTo>
                </a:path>
                <a:path w="6716394" h="494029">
                  <a:moveTo>
                    <a:pt x="5748895" y="277274"/>
                  </a:moveTo>
                  <a:lnTo>
                    <a:pt x="5748895" y="277274"/>
                  </a:lnTo>
                </a:path>
                <a:path w="6716394" h="494029">
                  <a:moveTo>
                    <a:pt x="5782290" y="277274"/>
                  </a:moveTo>
                  <a:lnTo>
                    <a:pt x="5877413" y="277274"/>
                  </a:lnTo>
                </a:path>
                <a:path w="6716394" h="494029">
                  <a:moveTo>
                    <a:pt x="5913843" y="277274"/>
                  </a:moveTo>
                  <a:lnTo>
                    <a:pt x="5913843" y="277274"/>
                  </a:lnTo>
                </a:path>
                <a:path w="6716394" h="494029">
                  <a:moveTo>
                    <a:pt x="5947238" y="277274"/>
                  </a:moveTo>
                  <a:lnTo>
                    <a:pt x="6042361" y="277274"/>
                  </a:lnTo>
                </a:path>
                <a:path w="6716394" h="494029">
                  <a:moveTo>
                    <a:pt x="6078791" y="277274"/>
                  </a:moveTo>
                  <a:lnTo>
                    <a:pt x="6078791" y="277274"/>
                  </a:lnTo>
                </a:path>
                <a:path w="6716394" h="494029">
                  <a:moveTo>
                    <a:pt x="6112186" y="277274"/>
                  </a:moveTo>
                  <a:lnTo>
                    <a:pt x="6207309" y="277274"/>
                  </a:lnTo>
                </a:path>
                <a:path w="6716394" h="494029">
                  <a:moveTo>
                    <a:pt x="6243739" y="277274"/>
                  </a:moveTo>
                  <a:lnTo>
                    <a:pt x="6243739" y="277274"/>
                  </a:lnTo>
                </a:path>
                <a:path w="6716394" h="494029">
                  <a:moveTo>
                    <a:pt x="6277134" y="277274"/>
                  </a:moveTo>
                  <a:lnTo>
                    <a:pt x="6372257" y="277274"/>
                  </a:lnTo>
                </a:path>
                <a:path w="6716394" h="494029">
                  <a:moveTo>
                    <a:pt x="6407676" y="277274"/>
                  </a:moveTo>
                  <a:lnTo>
                    <a:pt x="6407676" y="277274"/>
                  </a:lnTo>
                </a:path>
                <a:path w="6716394" h="494029">
                  <a:moveTo>
                    <a:pt x="6442082" y="277274"/>
                  </a:moveTo>
                  <a:lnTo>
                    <a:pt x="6537205" y="277274"/>
                  </a:lnTo>
                </a:path>
                <a:path w="6716394" h="494029">
                  <a:moveTo>
                    <a:pt x="6572624" y="277274"/>
                  </a:moveTo>
                  <a:lnTo>
                    <a:pt x="6572624" y="277274"/>
                  </a:lnTo>
                </a:path>
                <a:path w="6716394" h="494029">
                  <a:moveTo>
                    <a:pt x="6606018" y="277274"/>
                  </a:moveTo>
                  <a:lnTo>
                    <a:pt x="6716321" y="277274"/>
                  </a:lnTo>
                </a:path>
                <a:path w="6716394" h="494029">
                  <a:moveTo>
                    <a:pt x="713425" y="329896"/>
                  </a:moveTo>
                  <a:lnTo>
                    <a:pt x="713425" y="329896"/>
                  </a:lnTo>
                </a:path>
                <a:path w="6716394" h="494029">
                  <a:moveTo>
                    <a:pt x="713425" y="295489"/>
                  </a:moveTo>
                  <a:lnTo>
                    <a:pt x="713425" y="200366"/>
                  </a:lnTo>
                </a:path>
                <a:path w="6716394" h="494029">
                  <a:moveTo>
                    <a:pt x="713425" y="164948"/>
                  </a:moveTo>
                  <a:lnTo>
                    <a:pt x="713425" y="164948"/>
                  </a:lnTo>
                </a:path>
                <a:path w="6716394" h="494029">
                  <a:moveTo>
                    <a:pt x="912780" y="493832"/>
                  </a:moveTo>
                  <a:lnTo>
                    <a:pt x="912780" y="493832"/>
                  </a:lnTo>
                </a:path>
                <a:path w="6716394" h="494029">
                  <a:moveTo>
                    <a:pt x="912780" y="460437"/>
                  </a:moveTo>
                  <a:lnTo>
                    <a:pt x="912780" y="365314"/>
                  </a:lnTo>
                </a:path>
                <a:path w="6716394" h="494029">
                  <a:moveTo>
                    <a:pt x="912780" y="329896"/>
                  </a:moveTo>
                  <a:lnTo>
                    <a:pt x="912780" y="329896"/>
                  </a:lnTo>
                </a:path>
                <a:path w="6716394" h="494029">
                  <a:moveTo>
                    <a:pt x="912780" y="295489"/>
                  </a:moveTo>
                  <a:lnTo>
                    <a:pt x="912780" y="200366"/>
                  </a:lnTo>
                </a:path>
                <a:path w="6716394" h="494029">
                  <a:moveTo>
                    <a:pt x="912780" y="164948"/>
                  </a:moveTo>
                  <a:lnTo>
                    <a:pt x="912780" y="164948"/>
                  </a:lnTo>
                </a:path>
                <a:path w="6716394" h="494029">
                  <a:moveTo>
                    <a:pt x="1362086" y="493832"/>
                  </a:moveTo>
                  <a:lnTo>
                    <a:pt x="1362086" y="493832"/>
                  </a:lnTo>
                </a:path>
                <a:path w="6716394" h="494029">
                  <a:moveTo>
                    <a:pt x="1362086" y="460437"/>
                  </a:moveTo>
                  <a:lnTo>
                    <a:pt x="1362086" y="365314"/>
                  </a:lnTo>
                </a:path>
                <a:path w="6716394" h="494029">
                  <a:moveTo>
                    <a:pt x="1362086" y="329896"/>
                  </a:moveTo>
                  <a:lnTo>
                    <a:pt x="1362086" y="329896"/>
                  </a:lnTo>
                </a:path>
                <a:path w="6716394" h="494029">
                  <a:moveTo>
                    <a:pt x="1362086" y="295489"/>
                  </a:moveTo>
                  <a:lnTo>
                    <a:pt x="1362086" y="200366"/>
                  </a:lnTo>
                </a:path>
                <a:path w="6716394" h="494029">
                  <a:moveTo>
                    <a:pt x="1362086" y="164948"/>
                  </a:moveTo>
                  <a:lnTo>
                    <a:pt x="1362086" y="164948"/>
                  </a:lnTo>
                </a:path>
                <a:path w="6716394" h="494029">
                  <a:moveTo>
                    <a:pt x="1825560" y="493832"/>
                  </a:moveTo>
                  <a:lnTo>
                    <a:pt x="1825560" y="493832"/>
                  </a:lnTo>
                </a:path>
                <a:path w="6716394" h="494029">
                  <a:moveTo>
                    <a:pt x="1825560" y="460437"/>
                  </a:moveTo>
                  <a:lnTo>
                    <a:pt x="1825560" y="365314"/>
                  </a:lnTo>
                </a:path>
                <a:path w="6716394" h="494029">
                  <a:moveTo>
                    <a:pt x="1825560" y="329896"/>
                  </a:moveTo>
                  <a:lnTo>
                    <a:pt x="1825560" y="329896"/>
                  </a:lnTo>
                </a:path>
                <a:path w="6716394" h="494029">
                  <a:moveTo>
                    <a:pt x="1825560" y="295489"/>
                  </a:moveTo>
                  <a:lnTo>
                    <a:pt x="1825560" y="200366"/>
                  </a:lnTo>
                </a:path>
                <a:path w="6716394" h="494029">
                  <a:moveTo>
                    <a:pt x="1825560" y="164948"/>
                  </a:moveTo>
                  <a:lnTo>
                    <a:pt x="1825560" y="164948"/>
                  </a:lnTo>
                </a:path>
                <a:path w="6716394" h="494029">
                  <a:moveTo>
                    <a:pt x="2751495" y="493832"/>
                  </a:moveTo>
                  <a:lnTo>
                    <a:pt x="2751495" y="493832"/>
                  </a:lnTo>
                </a:path>
                <a:path w="6716394" h="494029">
                  <a:moveTo>
                    <a:pt x="2751495" y="329896"/>
                  </a:moveTo>
                  <a:lnTo>
                    <a:pt x="2751495" y="329896"/>
                  </a:lnTo>
                </a:path>
                <a:path w="6716394" h="494029">
                  <a:moveTo>
                    <a:pt x="2751495" y="295489"/>
                  </a:moveTo>
                  <a:lnTo>
                    <a:pt x="2751495" y="200366"/>
                  </a:lnTo>
                </a:path>
                <a:path w="6716394" h="494029">
                  <a:moveTo>
                    <a:pt x="2751495" y="164948"/>
                  </a:moveTo>
                  <a:lnTo>
                    <a:pt x="2751495" y="164948"/>
                  </a:lnTo>
                </a:path>
                <a:path w="6716394" h="494029">
                  <a:moveTo>
                    <a:pt x="3218005" y="493832"/>
                  </a:moveTo>
                  <a:lnTo>
                    <a:pt x="3218005" y="493832"/>
                  </a:lnTo>
                </a:path>
                <a:path w="6716394" h="494029">
                  <a:moveTo>
                    <a:pt x="3218005" y="329896"/>
                  </a:moveTo>
                  <a:lnTo>
                    <a:pt x="3218005" y="329896"/>
                  </a:lnTo>
                </a:path>
                <a:path w="6716394" h="494029">
                  <a:moveTo>
                    <a:pt x="3218005" y="295489"/>
                  </a:moveTo>
                  <a:lnTo>
                    <a:pt x="3218005" y="200366"/>
                  </a:lnTo>
                </a:path>
                <a:path w="6716394" h="494029">
                  <a:moveTo>
                    <a:pt x="3218005" y="164948"/>
                  </a:moveTo>
                  <a:lnTo>
                    <a:pt x="3218005" y="164948"/>
                  </a:lnTo>
                </a:path>
                <a:path w="6716394" h="494029">
                  <a:moveTo>
                    <a:pt x="3685526" y="493832"/>
                  </a:moveTo>
                  <a:lnTo>
                    <a:pt x="3685526" y="493832"/>
                  </a:lnTo>
                </a:path>
                <a:path w="6716394" h="494029">
                  <a:moveTo>
                    <a:pt x="3685526" y="329896"/>
                  </a:moveTo>
                  <a:lnTo>
                    <a:pt x="3685526" y="329896"/>
                  </a:lnTo>
                </a:path>
                <a:path w="6716394" h="494029">
                  <a:moveTo>
                    <a:pt x="3685526" y="295489"/>
                  </a:moveTo>
                  <a:lnTo>
                    <a:pt x="3685526" y="200366"/>
                  </a:lnTo>
                </a:path>
                <a:path w="6716394" h="494029">
                  <a:moveTo>
                    <a:pt x="3685526" y="164948"/>
                  </a:moveTo>
                  <a:lnTo>
                    <a:pt x="3685526" y="164948"/>
                  </a:lnTo>
                </a:path>
                <a:path w="6716394" h="494029">
                  <a:moveTo>
                    <a:pt x="4610450" y="493832"/>
                  </a:moveTo>
                  <a:lnTo>
                    <a:pt x="4610450" y="493832"/>
                  </a:lnTo>
                </a:path>
                <a:path w="6716394" h="494029">
                  <a:moveTo>
                    <a:pt x="4610450" y="460437"/>
                  </a:moveTo>
                  <a:lnTo>
                    <a:pt x="4610450" y="365314"/>
                  </a:lnTo>
                </a:path>
                <a:path w="6716394" h="494029">
                  <a:moveTo>
                    <a:pt x="4610450" y="329896"/>
                  </a:moveTo>
                  <a:lnTo>
                    <a:pt x="4610450" y="329896"/>
                  </a:lnTo>
                </a:path>
                <a:path w="6716394" h="494029">
                  <a:moveTo>
                    <a:pt x="4610450" y="295489"/>
                  </a:moveTo>
                  <a:lnTo>
                    <a:pt x="4610450" y="200366"/>
                  </a:lnTo>
                </a:path>
                <a:path w="6716394" h="494029">
                  <a:moveTo>
                    <a:pt x="4610450" y="164948"/>
                  </a:moveTo>
                  <a:lnTo>
                    <a:pt x="4610450" y="164948"/>
                  </a:lnTo>
                </a:path>
                <a:path w="6716394" h="494029">
                  <a:moveTo>
                    <a:pt x="5077971" y="493832"/>
                  </a:moveTo>
                  <a:lnTo>
                    <a:pt x="5077971" y="493832"/>
                  </a:lnTo>
                </a:path>
                <a:path w="6716394" h="494029">
                  <a:moveTo>
                    <a:pt x="5077971" y="460437"/>
                  </a:moveTo>
                  <a:lnTo>
                    <a:pt x="5077971" y="365314"/>
                  </a:lnTo>
                </a:path>
                <a:path w="6716394" h="494029">
                  <a:moveTo>
                    <a:pt x="5077971" y="329896"/>
                  </a:moveTo>
                  <a:lnTo>
                    <a:pt x="5077971" y="329896"/>
                  </a:lnTo>
                </a:path>
                <a:path w="6716394" h="494029">
                  <a:moveTo>
                    <a:pt x="5077971" y="295489"/>
                  </a:moveTo>
                  <a:lnTo>
                    <a:pt x="5077971" y="200366"/>
                  </a:lnTo>
                </a:path>
                <a:path w="6716394" h="494029">
                  <a:moveTo>
                    <a:pt x="5077971" y="164948"/>
                  </a:moveTo>
                  <a:lnTo>
                    <a:pt x="5077971" y="164948"/>
                  </a:lnTo>
                </a:path>
                <a:path w="6716394" h="494029">
                  <a:moveTo>
                    <a:pt x="5500967" y="493832"/>
                  </a:moveTo>
                  <a:lnTo>
                    <a:pt x="5500967" y="493832"/>
                  </a:lnTo>
                </a:path>
                <a:path w="6716394" h="494029">
                  <a:moveTo>
                    <a:pt x="5500967" y="460437"/>
                  </a:moveTo>
                  <a:lnTo>
                    <a:pt x="5500967" y="365314"/>
                  </a:lnTo>
                </a:path>
                <a:path w="6716394" h="494029">
                  <a:moveTo>
                    <a:pt x="5500967" y="329896"/>
                  </a:moveTo>
                  <a:lnTo>
                    <a:pt x="5500967" y="329896"/>
                  </a:lnTo>
                </a:path>
                <a:path w="6716394" h="494029">
                  <a:moveTo>
                    <a:pt x="5500967" y="295489"/>
                  </a:moveTo>
                  <a:lnTo>
                    <a:pt x="5500967" y="200366"/>
                  </a:lnTo>
                </a:path>
                <a:path w="6716394" h="494029">
                  <a:moveTo>
                    <a:pt x="5500967" y="164948"/>
                  </a:moveTo>
                  <a:lnTo>
                    <a:pt x="5500967" y="164948"/>
                  </a:lnTo>
                </a:path>
                <a:path w="6716394" h="494029">
                  <a:moveTo>
                    <a:pt x="5500967" y="130541"/>
                  </a:moveTo>
                  <a:lnTo>
                    <a:pt x="5500967" y="35418"/>
                  </a:lnTo>
                </a:path>
                <a:path w="6716394" h="494029">
                  <a:moveTo>
                    <a:pt x="5500967" y="0"/>
                  </a:moveTo>
                  <a:lnTo>
                    <a:pt x="5500967" y="0"/>
                  </a:lnTo>
                </a:path>
                <a:path w="6716394" h="494029">
                  <a:moveTo>
                    <a:pt x="5975572" y="493832"/>
                  </a:moveTo>
                  <a:lnTo>
                    <a:pt x="5975572" y="493832"/>
                  </a:lnTo>
                </a:path>
                <a:path w="6716394" h="494029">
                  <a:moveTo>
                    <a:pt x="5975572" y="329896"/>
                  </a:moveTo>
                  <a:lnTo>
                    <a:pt x="5975572" y="329896"/>
                  </a:lnTo>
                </a:path>
                <a:path w="6716394" h="494029">
                  <a:moveTo>
                    <a:pt x="5975572" y="295489"/>
                  </a:moveTo>
                  <a:lnTo>
                    <a:pt x="5975572" y="200366"/>
                  </a:lnTo>
                </a:path>
                <a:path w="6716394" h="494029">
                  <a:moveTo>
                    <a:pt x="5975572" y="164948"/>
                  </a:moveTo>
                  <a:lnTo>
                    <a:pt x="5975572" y="164948"/>
                  </a:lnTo>
                </a:path>
                <a:path w="6716394" h="494029">
                  <a:moveTo>
                    <a:pt x="5975572" y="0"/>
                  </a:moveTo>
                  <a:lnTo>
                    <a:pt x="5975572" y="0"/>
                  </a:lnTo>
                </a:path>
                <a:path w="6716394" h="494029">
                  <a:moveTo>
                    <a:pt x="6423867" y="493832"/>
                  </a:moveTo>
                  <a:lnTo>
                    <a:pt x="6423867" y="493832"/>
                  </a:lnTo>
                </a:path>
                <a:path w="6716394" h="494029">
                  <a:moveTo>
                    <a:pt x="6423867" y="329896"/>
                  </a:moveTo>
                  <a:lnTo>
                    <a:pt x="6423867" y="329896"/>
                  </a:lnTo>
                </a:path>
                <a:path w="6716394" h="494029">
                  <a:moveTo>
                    <a:pt x="6423867" y="164948"/>
                  </a:moveTo>
                  <a:lnTo>
                    <a:pt x="6423867" y="164948"/>
                  </a:lnTo>
                </a:path>
                <a:path w="6716394" h="494029">
                  <a:moveTo>
                    <a:pt x="6423867" y="0"/>
                  </a:moveTo>
                  <a:lnTo>
                    <a:pt x="6423867" y="0"/>
                  </a:lnTo>
                </a:path>
                <a:path w="6716394" h="494029">
                  <a:moveTo>
                    <a:pt x="4147988" y="493832"/>
                  </a:moveTo>
                  <a:lnTo>
                    <a:pt x="4147988" y="493832"/>
                  </a:lnTo>
                </a:path>
                <a:path w="6716394" h="494029">
                  <a:moveTo>
                    <a:pt x="4147988" y="329896"/>
                  </a:moveTo>
                  <a:lnTo>
                    <a:pt x="4147988" y="329896"/>
                  </a:lnTo>
                </a:path>
                <a:path w="6716394" h="494029">
                  <a:moveTo>
                    <a:pt x="4147988" y="295489"/>
                  </a:moveTo>
                  <a:lnTo>
                    <a:pt x="4147988" y="200366"/>
                  </a:lnTo>
                </a:path>
                <a:path w="6716394" h="494029">
                  <a:moveTo>
                    <a:pt x="4147988" y="164948"/>
                  </a:moveTo>
                  <a:lnTo>
                    <a:pt x="4147988" y="164948"/>
                  </a:lnTo>
                </a:path>
                <a:path w="6716394" h="494029">
                  <a:moveTo>
                    <a:pt x="4147988" y="0"/>
                  </a:moveTo>
                  <a:lnTo>
                    <a:pt x="4147988" y="0"/>
                  </a:lnTo>
                </a:path>
                <a:path w="6716394" h="494029">
                  <a:moveTo>
                    <a:pt x="2287010" y="493832"/>
                  </a:moveTo>
                  <a:lnTo>
                    <a:pt x="2287010" y="493832"/>
                  </a:lnTo>
                </a:path>
                <a:path w="6716394" h="494029">
                  <a:moveTo>
                    <a:pt x="2287010" y="329896"/>
                  </a:moveTo>
                  <a:lnTo>
                    <a:pt x="2287010" y="329896"/>
                  </a:lnTo>
                </a:path>
                <a:path w="6716394" h="494029">
                  <a:moveTo>
                    <a:pt x="2287010" y="295489"/>
                  </a:moveTo>
                  <a:lnTo>
                    <a:pt x="2287010" y="200366"/>
                  </a:lnTo>
                </a:path>
                <a:path w="6716394" h="494029">
                  <a:moveTo>
                    <a:pt x="2287010" y="164948"/>
                  </a:moveTo>
                  <a:lnTo>
                    <a:pt x="2287010" y="164948"/>
                  </a:lnTo>
                </a:path>
                <a:path w="6716394" h="494029">
                  <a:moveTo>
                    <a:pt x="2287010" y="0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9160858" y="11624959"/>
              <a:ext cx="4624705" cy="127000"/>
            </a:xfrm>
            <a:custGeom>
              <a:avLst/>
              <a:gdLst/>
              <a:ahLst/>
              <a:cxnLst/>
              <a:rect l="l" t="t" r="r" b="b"/>
              <a:pathLst>
                <a:path w="4624705" h="127000">
                  <a:moveTo>
                    <a:pt x="35418" y="0"/>
                  </a:moveTo>
                  <a:lnTo>
                    <a:pt x="35418" y="25298"/>
                  </a:lnTo>
                </a:path>
                <a:path w="4624705" h="127000">
                  <a:moveTo>
                    <a:pt x="35418" y="43513"/>
                  </a:moveTo>
                  <a:lnTo>
                    <a:pt x="35418" y="81968"/>
                  </a:lnTo>
                </a:path>
                <a:path w="4624705" h="127000">
                  <a:moveTo>
                    <a:pt x="35418" y="101195"/>
                  </a:moveTo>
                  <a:lnTo>
                    <a:pt x="35418" y="126493"/>
                  </a:lnTo>
                  <a:lnTo>
                    <a:pt x="0" y="126493"/>
                  </a:lnTo>
                  <a:lnTo>
                    <a:pt x="0" y="101195"/>
                  </a:lnTo>
                </a:path>
                <a:path w="4624705" h="127000">
                  <a:moveTo>
                    <a:pt x="0" y="81968"/>
                  </a:moveTo>
                  <a:lnTo>
                    <a:pt x="0" y="43513"/>
                  </a:lnTo>
                </a:path>
                <a:path w="4624705" h="127000">
                  <a:moveTo>
                    <a:pt x="0" y="25298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4624705" h="127000">
                  <a:moveTo>
                    <a:pt x="485736" y="0"/>
                  </a:moveTo>
                  <a:lnTo>
                    <a:pt x="485736" y="25298"/>
                  </a:lnTo>
                </a:path>
                <a:path w="4624705" h="127000">
                  <a:moveTo>
                    <a:pt x="485736" y="43513"/>
                  </a:moveTo>
                  <a:lnTo>
                    <a:pt x="485736" y="81968"/>
                  </a:lnTo>
                </a:path>
                <a:path w="4624705" h="127000">
                  <a:moveTo>
                    <a:pt x="485736" y="101195"/>
                  </a:moveTo>
                  <a:lnTo>
                    <a:pt x="485736" y="126493"/>
                  </a:lnTo>
                  <a:lnTo>
                    <a:pt x="450318" y="126493"/>
                  </a:lnTo>
                  <a:lnTo>
                    <a:pt x="450318" y="101195"/>
                  </a:lnTo>
                </a:path>
                <a:path w="4624705" h="127000">
                  <a:moveTo>
                    <a:pt x="450318" y="81968"/>
                  </a:moveTo>
                  <a:lnTo>
                    <a:pt x="450318" y="43513"/>
                  </a:lnTo>
                </a:path>
                <a:path w="4624705" h="127000">
                  <a:moveTo>
                    <a:pt x="450318" y="25298"/>
                  </a:moveTo>
                  <a:lnTo>
                    <a:pt x="450318" y="0"/>
                  </a:lnTo>
                  <a:lnTo>
                    <a:pt x="485736" y="0"/>
                  </a:lnTo>
                </a:path>
                <a:path w="4624705" h="127000">
                  <a:moveTo>
                    <a:pt x="948198" y="0"/>
                  </a:moveTo>
                  <a:lnTo>
                    <a:pt x="948198" y="25298"/>
                  </a:lnTo>
                </a:path>
                <a:path w="4624705" h="127000">
                  <a:moveTo>
                    <a:pt x="948198" y="43513"/>
                  </a:moveTo>
                  <a:lnTo>
                    <a:pt x="948198" y="81968"/>
                  </a:lnTo>
                </a:path>
                <a:path w="4624705" h="127000">
                  <a:moveTo>
                    <a:pt x="948198" y="101195"/>
                  </a:moveTo>
                  <a:lnTo>
                    <a:pt x="948198" y="126493"/>
                  </a:lnTo>
                  <a:lnTo>
                    <a:pt x="912780" y="126493"/>
                  </a:lnTo>
                  <a:lnTo>
                    <a:pt x="912780" y="101195"/>
                  </a:lnTo>
                </a:path>
                <a:path w="4624705" h="127000">
                  <a:moveTo>
                    <a:pt x="912780" y="81968"/>
                  </a:moveTo>
                  <a:lnTo>
                    <a:pt x="912780" y="43513"/>
                  </a:lnTo>
                </a:path>
                <a:path w="4624705" h="127000">
                  <a:moveTo>
                    <a:pt x="912780" y="25298"/>
                  </a:moveTo>
                  <a:lnTo>
                    <a:pt x="912780" y="0"/>
                  </a:lnTo>
                  <a:lnTo>
                    <a:pt x="948198" y="0"/>
                  </a:lnTo>
                </a:path>
                <a:path w="4624705" h="127000">
                  <a:moveTo>
                    <a:pt x="3734100" y="0"/>
                  </a:moveTo>
                  <a:lnTo>
                    <a:pt x="3734100" y="25298"/>
                  </a:lnTo>
                </a:path>
                <a:path w="4624705" h="127000">
                  <a:moveTo>
                    <a:pt x="3734100" y="43513"/>
                  </a:moveTo>
                  <a:lnTo>
                    <a:pt x="3734100" y="81968"/>
                  </a:lnTo>
                </a:path>
                <a:path w="4624705" h="127000">
                  <a:moveTo>
                    <a:pt x="3734100" y="101195"/>
                  </a:moveTo>
                  <a:lnTo>
                    <a:pt x="3734100" y="126493"/>
                  </a:lnTo>
                  <a:lnTo>
                    <a:pt x="3698682" y="126493"/>
                  </a:lnTo>
                  <a:lnTo>
                    <a:pt x="3698682" y="101195"/>
                  </a:lnTo>
                </a:path>
                <a:path w="4624705" h="127000">
                  <a:moveTo>
                    <a:pt x="3698682" y="81968"/>
                  </a:moveTo>
                  <a:lnTo>
                    <a:pt x="3698682" y="43513"/>
                  </a:lnTo>
                </a:path>
                <a:path w="4624705" h="127000">
                  <a:moveTo>
                    <a:pt x="3698682" y="25298"/>
                  </a:moveTo>
                  <a:lnTo>
                    <a:pt x="3698682" y="0"/>
                  </a:lnTo>
                  <a:lnTo>
                    <a:pt x="3734100" y="0"/>
                  </a:lnTo>
                </a:path>
                <a:path w="4624705" h="127000">
                  <a:moveTo>
                    <a:pt x="4200610" y="0"/>
                  </a:moveTo>
                  <a:lnTo>
                    <a:pt x="4200610" y="25298"/>
                  </a:lnTo>
                </a:path>
                <a:path w="4624705" h="127000">
                  <a:moveTo>
                    <a:pt x="4200610" y="44525"/>
                  </a:moveTo>
                  <a:lnTo>
                    <a:pt x="4200610" y="81968"/>
                  </a:lnTo>
                </a:path>
                <a:path w="4624705" h="127000">
                  <a:moveTo>
                    <a:pt x="4200610" y="101195"/>
                  </a:moveTo>
                  <a:lnTo>
                    <a:pt x="4200610" y="126493"/>
                  </a:lnTo>
                  <a:lnTo>
                    <a:pt x="4166203" y="126493"/>
                  </a:lnTo>
                  <a:lnTo>
                    <a:pt x="4166203" y="101195"/>
                  </a:lnTo>
                </a:path>
                <a:path w="4624705" h="127000">
                  <a:moveTo>
                    <a:pt x="4166203" y="81968"/>
                  </a:moveTo>
                  <a:lnTo>
                    <a:pt x="4166203" y="44525"/>
                  </a:lnTo>
                </a:path>
                <a:path w="4624705" h="127000">
                  <a:moveTo>
                    <a:pt x="4166203" y="25298"/>
                  </a:moveTo>
                  <a:lnTo>
                    <a:pt x="4166203" y="0"/>
                  </a:lnTo>
                  <a:lnTo>
                    <a:pt x="4200610" y="0"/>
                  </a:lnTo>
                </a:path>
                <a:path w="4624705" h="127000">
                  <a:moveTo>
                    <a:pt x="4624617" y="0"/>
                  </a:moveTo>
                  <a:lnTo>
                    <a:pt x="4624617" y="25298"/>
                  </a:lnTo>
                </a:path>
                <a:path w="4624705" h="127000">
                  <a:moveTo>
                    <a:pt x="4624617" y="43513"/>
                  </a:moveTo>
                  <a:lnTo>
                    <a:pt x="4624617" y="81968"/>
                  </a:lnTo>
                </a:path>
                <a:path w="4624705" h="127000">
                  <a:moveTo>
                    <a:pt x="4624617" y="101195"/>
                  </a:moveTo>
                  <a:lnTo>
                    <a:pt x="4624617" y="126493"/>
                  </a:lnTo>
                  <a:lnTo>
                    <a:pt x="4589199" y="126493"/>
                  </a:lnTo>
                  <a:lnTo>
                    <a:pt x="4589199" y="101195"/>
                  </a:lnTo>
                </a:path>
                <a:path w="4624705" h="127000">
                  <a:moveTo>
                    <a:pt x="4589199" y="81968"/>
                  </a:moveTo>
                  <a:lnTo>
                    <a:pt x="4589199" y="43513"/>
                  </a:lnTo>
                </a:path>
                <a:path w="4624705" h="127000">
                  <a:moveTo>
                    <a:pt x="4589199" y="25298"/>
                  </a:moveTo>
                  <a:lnTo>
                    <a:pt x="4589199" y="0"/>
                  </a:lnTo>
                  <a:lnTo>
                    <a:pt x="462461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8266293" y="10585685"/>
              <a:ext cx="6716395" cy="330200"/>
            </a:xfrm>
            <a:custGeom>
              <a:avLst/>
              <a:gdLst/>
              <a:ahLst/>
              <a:cxnLst/>
              <a:rect l="l" t="t" r="r" b="b"/>
              <a:pathLst>
                <a:path w="6716394" h="330200">
                  <a:moveTo>
                    <a:pt x="391625" y="164948"/>
                  </a:moveTo>
                  <a:lnTo>
                    <a:pt x="391625" y="164948"/>
                  </a:lnTo>
                </a:path>
                <a:path w="6716394" h="330200">
                  <a:moveTo>
                    <a:pt x="391625" y="131553"/>
                  </a:moveTo>
                  <a:lnTo>
                    <a:pt x="391625" y="36430"/>
                  </a:lnTo>
                </a:path>
                <a:path w="6716394" h="330200">
                  <a:moveTo>
                    <a:pt x="391625" y="0"/>
                  </a:moveTo>
                  <a:lnTo>
                    <a:pt x="391625" y="0"/>
                  </a:lnTo>
                </a:path>
                <a:path w="6716394" h="330200">
                  <a:moveTo>
                    <a:pt x="0" y="130541"/>
                  </a:moveTo>
                  <a:lnTo>
                    <a:pt x="110302" y="130541"/>
                  </a:lnTo>
                </a:path>
                <a:path w="6716394" h="330200">
                  <a:moveTo>
                    <a:pt x="146732" y="130541"/>
                  </a:moveTo>
                  <a:lnTo>
                    <a:pt x="146732" y="130541"/>
                  </a:lnTo>
                </a:path>
                <a:path w="6716394" h="330200">
                  <a:moveTo>
                    <a:pt x="180127" y="130541"/>
                  </a:moveTo>
                  <a:lnTo>
                    <a:pt x="275250" y="130541"/>
                  </a:lnTo>
                </a:path>
                <a:path w="6716394" h="330200">
                  <a:moveTo>
                    <a:pt x="310669" y="130541"/>
                  </a:moveTo>
                  <a:lnTo>
                    <a:pt x="310669" y="130541"/>
                  </a:lnTo>
                </a:path>
                <a:path w="6716394" h="330200">
                  <a:moveTo>
                    <a:pt x="345075" y="130541"/>
                  </a:moveTo>
                  <a:lnTo>
                    <a:pt x="440198" y="130541"/>
                  </a:lnTo>
                </a:path>
                <a:path w="6716394" h="330200">
                  <a:moveTo>
                    <a:pt x="475617" y="130541"/>
                  </a:moveTo>
                  <a:lnTo>
                    <a:pt x="475617" y="130541"/>
                  </a:lnTo>
                </a:path>
                <a:path w="6716394" h="330200">
                  <a:moveTo>
                    <a:pt x="509011" y="130541"/>
                  </a:moveTo>
                  <a:lnTo>
                    <a:pt x="605146" y="130541"/>
                  </a:lnTo>
                </a:path>
                <a:path w="6716394" h="330200">
                  <a:moveTo>
                    <a:pt x="640565" y="130541"/>
                  </a:moveTo>
                  <a:lnTo>
                    <a:pt x="640565" y="130541"/>
                  </a:lnTo>
                </a:path>
                <a:path w="6716394" h="330200">
                  <a:moveTo>
                    <a:pt x="673959" y="130541"/>
                  </a:moveTo>
                  <a:lnTo>
                    <a:pt x="770094" y="130541"/>
                  </a:lnTo>
                </a:path>
                <a:path w="6716394" h="330200">
                  <a:moveTo>
                    <a:pt x="805513" y="130541"/>
                  </a:moveTo>
                  <a:lnTo>
                    <a:pt x="805513" y="130541"/>
                  </a:lnTo>
                </a:path>
                <a:path w="6716394" h="330200">
                  <a:moveTo>
                    <a:pt x="838907" y="130541"/>
                  </a:moveTo>
                  <a:lnTo>
                    <a:pt x="934031" y="130541"/>
                  </a:lnTo>
                </a:path>
                <a:path w="6716394" h="330200">
                  <a:moveTo>
                    <a:pt x="970461" y="130541"/>
                  </a:moveTo>
                  <a:lnTo>
                    <a:pt x="970461" y="130541"/>
                  </a:lnTo>
                </a:path>
                <a:path w="6716394" h="330200">
                  <a:moveTo>
                    <a:pt x="1003855" y="130541"/>
                  </a:moveTo>
                  <a:lnTo>
                    <a:pt x="1098979" y="130541"/>
                  </a:lnTo>
                </a:path>
                <a:path w="6716394" h="330200">
                  <a:moveTo>
                    <a:pt x="1135409" y="130541"/>
                  </a:moveTo>
                  <a:lnTo>
                    <a:pt x="1135409" y="130541"/>
                  </a:lnTo>
                </a:path>
                <a:path w="6716394" h="330200">
                  <a:moveTo>
                    <a:pt x="1168803" y="130541"/>
                  </a:moveTo>
                  <a:lnTo>
                    <a:pt x="1263927" y="130541"/>
                  </a:lnTo>
                </a:path>
                <a:path w="6716394" h="330200">
                  <a:moveTo>
                    <a:pt x="1299345" y="130541"/>
                  </a:moveTo>
                  <a:lnTo>
                    <a:pt x="1299345" y="130541"/>
                  </a:lnTo>
                </a:path>
                <a:path w="6716394" h="330200">
                  <a:moveTo>
                    <a:pt x="1333751" y="130541"/>
                  </a:moveTo>
                  <a:lnTo>
                    <a:pt x="1428875" y="130541"/>
                  </a:lnTo>
                </a:path>
                <a:path w="6716394" h="330200">
                  <a:moveTo>
                    <a:pt x="1464293" y="130541"/>
                  </a:moveTo>
                  <a:lnTo>
                    <a:pt x="1464293" y="130541"/>
                  </a:lnTo>
                </a:path>
                <a:path w="6716394" h="330200">
                  <a:moveTo>
                    <a:pt x="1497688" y="130541"/>
                  </a:moveTo>
                  <a:lnTo>
                    <a:pt x="1593823" y="130541"/>
                  </a:lnTo>
                </a:path>
                <a:path w="6716394" h="330200">
                  <a:moveTo>
                    <a:pt x="1629241" y="130541"/>
                  </a:moveTo>
                  <a:lnTo>
                    <a:pt x="1629241" y="130541"/>
                  </a:lnTo>
                </a:path>
                <a:path w="6716394" h="330200">
                  <a:moveTo>
                    <a:pt x="1662636" y="130541"/>
                  </a:moveTo>
                  <a:lnTo>
                    <a:pt x="1758771" y="130541"/>
                  </a:lnTo>
                </a:path>
                <a:path w="6716394" h="330200">
                  <a:moveTo>
                    <a:pt x="1794189" y="130541"/>
                  </a:moveTo>
                  <a:lnTo>
                    <a:pt x="1794189" y="130541"/>
                  </a:lnTo>
                </a:path>
                <a:path w="6716394" h="330200">
                  <a:moveTo>
                    <a:pt x="1827584" y="130541"/>
                  </a:moveTo>
                  <a:lnTo>
                    <a:pt x="1922707" y="130541"/>
                  </a:lnTo>
                </a:path>
                <a:path w="6716394" h="330200">
                  <a:moveTo>
                    <a:pt x="1959137" y="130541"/>
                  </a:moveTo>
                  <a:lnTo>
                    <a:pt x="1959137" y="130541"/>
                  </a:lnTo>
                </a:path>
                <a:path w="6716394" h="330200">
                  <a:moveTo>
                    <a:pt x="1992532" y="130541"/>
                  </a:moveTo>
                  <a:lnTo>
                    <a:pt x="2087655" y="130541"/>
                  </a:lnTo>
                </a:path>
                <a:path w="6716394" h="330200">
                  <a:moveTo>
                    <a:pt x="2124085" y="130541"/>
                  </a:moveTo>
                  <a:lnTo>
                    <a:pt x="2124085" y="130541"/>
                  </a:lnTo>
                </a:path>
                <a:path w="6716394" h="330200">
                  <a:moveTo>
                    <a:pt x="2157480" y="130541"/>
                  </a:moveTo>
                  <a:lnTo>
                    <a:pt x="2252603" y="130541"/>
                  </a:lnTo>
                </a:path>
                <a:path w="6716394" h="330200">
                  <a:moveTo>
                    <a:pt x="2288022" y="130541"/>
                  </a:moveTo>
                  <a:lnTo>
                    <a:pt x="2288022" y="130541"/>
                  </a:lnTo>
                </a:path>
                <a:path w="6716394" h="330200">
                  <a:moveTo>
                    <a:pt x="2322428" y="130541"/>
                  </a:moveTo>
                  <a:lnTo>
                    <a:pt x="2417551" y="130541"/>
                  </a:lnTo>
                </a:path>
                <a:path w="6716394" h="330200">
                  <a:moveTo>
                    <a:pt x="2452970" y="130541"/>
                  </a:moveTo>
                  <a:lnTo>
                    <a:pt x="2452970" y="130541"/>
                  </a:lnTo>
                </a:path>
                <a:path w="6716394" h="330200">
                  <a:moveTo>
                    <a:pt x="2487376" y="130541"/>
                  </a:moveTo>
                  <a:lnTo>
                    <a:pt x="2582499" y="130541"/>
                  </a:lnTo>
                </a:path>
                <a:path w="6716394" h="330200">
                  <a:moveTo>
                    <a:pt x="2617918" y="130541"/>
                  </a:moveTo>
                  <a:lnTo>
                    <a:pt x="2617918" y="130541"/>
                  </a:lnTo>
                </a:path>
                <a:path w="6716394" h="330200">
                  <a:moveTo>
                    <a:pt x="2651312" y="130541"/>
                  </a:moveTo>
                  <a:lnTo>
                    <a:pt x="2747447" y="130541"/>
                  </a:lnTo>
                </a:path>
                <a:path w="6716394" h="330200">
                  <a:moveTo>
                    <a:pt x="2782866" y="130541"/>
                  </a:moveTo>
                  <a:lnTo>
                    <a:pt x="2782866" y="130541"/>
                  </a:lnTo>
                </a:path>
                <a:path w="6716394" h="330200">
                  <a:moveTo>
                    <a:pt x="2816260" y="130541"/>
                  </a:moveTo>
                  <a:lnTo>
                    <a:pt x="2911384" y="130541"/>
                  </a:lnTo>
                </a:path>
                <a:path w="6716394" h="330200">
                  <a:moveTo>
                    <a:pt x="2947814" y="130541"/>
                  </a:moveTo>
                  <a:lnTo>
                    <a:pt x="2947814" y="130541"/>
                  </a:lnTo>
                </a:path>
                <a:path w="6716394" h="330200">
                  <a:moveTo>
                    <a:pt x="2981208" y="130541"/>
                  </a:moveTo>
                  <a:lnTo>
                    <a:pt x="3076332" y="130541"/>
                  </a:lnTo>
                </a:path>
                <a:path w="6716394" h="330200">
                  <a:moveTo>
                    <a:pt x="3112762" y="130541"/>
                  </a:moveTo>
                  <a:lnTo>
                    <a:pt x="3112762" y="130541"/>
                  </a:lnTo>
                </a:path>
                <a:path w="6716394" h="330200">
                  <a:moveTo>
                    <a:pt x="3146156" y="130541"/>
                  </a:moveTo>
                  <a:lnTo>
                    <a:pt x="3241280" y="130541"/>
                  </a:lnTo>
                </a:path>
                <a:path w="6716394" h="330200">
                  <a:moveTo>
                    <a:pt x="3276698" y="130541"/>
                  </a:moveTo>
                  <a:lnTo>
                    <a:pt x="3276698" y="130541"/>
                  </a:lnTo>
                </a:path>
                <a:path w="6716394" h="330200">
                  <a:moveTo>
                    <a:pt x="3311104" y="130541"/>
                  </a:moveTo>
                  <a:lnTo>
                    <a:pt x="3406228" y="130541"/>
                  </a:lnTo>
                </a:path>
                <a:path w="6716394" h="330200">
                  <a:moveTo>
                    <a:pt x="3441646" y="130541"/>
                  </a:moveTo>
                  <a:lnTo>
                    <a:pt x="3441646" y="130541"/>
                  </a:lnTo>
                </a:path>
                <a:path w="6716394" h="330200">
                  <a:moveTo>
                    <a:pt x="3476052" y="130541"/>
                  </a:moveTo>
                  <a:lnTo>
                    <a:pt x="3571176" y="130541"/>
                  </a:lnTo>
                </a:path>
                <a:path w="6716394" h="330200">
                  <a:moveTo>
                    <a:pt x="3606594" y="130541"/>
                  </a:moveTo>
                  <a:lnTo>
                    <a:pt x="3606594" y="130541"/>
                  </a:lnTo>
                </a:path>
                <a:path w="6716394" h="330200">
                  <a:moveTo>
                    <a:pt x="3639989" y="130541"/>
                  </a:moveTo>
                  <a:lnTo>
                    <a:pt x="3736124" y="130541"/>
                  </a:lnTo>
                </a:path>
                <a:path w="6716394" h="330200">
                  <a:moveTo>
                    <a:pt x="3771542" y="130541"/>
                  </a:moveTo>
                  <a:lnTo>
                    <a:pt x="3771542" y="130541"/>
                  </a:lnTo>
                </a:path>
                <a:path w="6716394" h="330200">
                  <a:moveTo>
                    <a:pt x="3804937" y="130541"/>
                  </a:moveTo>
                  <a:lnTo>
                    <a:pt x="3900060" y="130541"/>
                  </a:lnTo>
                </a:path>
                <a:path w="6716394" h="330200">
                  <a:moveTo>
                    <a:pt x="3936490" y="130541"/>
                  </a:moveTo>
                  <a:lnTo>
                    <a:pt x="3936490" y="130541"/>
                  </a:lnTo>
                </a:path>
                <a:path w="6716394" h="330200">
                  <a:moveTo>
                    <a:pt x="3969885" y="130541"/>
                  </a:moveTo>
                  <a:lnTo>
                    <a:pt x="4065008" y="130541"/>
                  </a:lnTo>
                </a:path>
                <a:path w="6716394" h="330200">
                  <a:moveTo>
                    <a:pt x="4101438" y="130541"/>
                  </a:moveTo>
                  <a:lnTo>
                    <a:pt x="4101438" y="130541"/>
                  </a:lnTo>
                </a:path>
                <a:path w="6716394" h="330200">
                  <a:moveTo>
                    <a:pt x="4134833" y="130541"/>
                  </a:moveTo>
                  <a:lnTo>
                    <a:pt x="4229956" y="130541"/>
                  </a:lnTo>
                </a:path>
                <a:path w="6716394" h="330200">
                  <a:moveTo>
                    <a:pt x="4265375" y="130541"/>
                  </a:moveTo>
                  <a:lnTo>
                    <a:pt x="4265375" y="130541"/>
                  </a:lnTo>
                </a:path>
                <a:path w="6716394" h="330200">
                  <a:moveTo>
                    <a:pt x="4299781" y="130541"/>
                  </a:moveTo>
                  <a:lnTo>
                    <a:pt x="4394904" y="130541"/>
                  </a:lnTo>
                </a:path>
                <a:path w="6716394" h="330200">
                  <a:moveTo>
                    <a:pt x="4430323" y="130541"/>
                  </a:moveTo>
                  <a:lnTo>
                    <a:pt x="4430323" y="130541"/>
                  </a:lnTo>
                </a:path>
                <a:path w="6716394" h="330200">
                  <a:moveTo>
                    <a:pt x="4464729" y="130541"/>
                  </a:moveTo>
                  <a:lnTo>
                    <a:pt x="4559852" y="130541"/>
                  </a:lnTo>
                </a:path>
                <a:path w="6716394" h="330200">
                  <a:moveTo>
                    <a:pt x="4595271" y="130541"/>
                  </a:moveTo>
                  <a:lnTo>
                    <a:pt x="4595271" y="130541"/>
                  </a:lnTo>
                </a:path>
                <a:path w="6716394" h="330200">
                  <a:moveTo>
                    <a:pt x="4628665" y="130541"/>
                  </a:moveTo>
                  <a:lnTo>
                    <a:pt x="4724800" y="130541"/>
                  </a:lnTo>
                </a:path>
                <a:path w="6716394" h="330200">
                  <a:moveTo>
                    <a:pt x="4760219" y="130541"/>
                  </a:moveTo>
                  <a:lnTo>
                    <a:pt x="4760219" y="130541"/>
                  </a:lnTo>
                </a:path>
                <a:path w="6716394" h="330200">
                  <a:moveTo>
                    <a:pt x="4793613" y="130541"/>
                  </a:moveTo>
                  <a:lnTo>
                    <a:pt x="4888737" y="130541"/>
                  </a:lnTo>
                </a:path>
                <a:path w="6716394" h="330200">
                  <a:moveTo>
                    <a:pt x="4925167" y="130541"/>
                  </a:moveTo>
                  <a:lnTo>
                    <a:pt x="4925167" y="130541"/>
                  </a:lnTo>
                </a:path>
                <a:path w="6716394" h="330200">
                  <a:moveTo>
                    <a:pt x="4958561" y="130541"/>
                  </a:moveTo>
                  <a:lnTo>
                    <a:pt x="5053685" y="130541"/>
                  </a:lnTo>
                </a:path>
                <a:path w="6716394" h="330200">
                  <a:moveTo>
                    <a:pt x="5090115" y="130541"/>
                  </a:moveTo>
                  <a:lnTo>
                    <a:pt x="5090115" y="130541"/>
                  </a:lnTo>
                </a:path>
                <a:path w="6716394" h="330200">
                  <a:moveTo>
                    <a:pt x="5123509" y="130541"/>
                  </a:moveTo>
                  <a:lnTo>
                    <a:pt x="5218633" y="130541"/>
                  </a:lnTo>
                </a:path>
                <a:path w="6716394" h="330200">
                  <a:moveTo>
                    <a:pt x="5254051" y="130541"/>
                  </a:moveTo>
                  <a:lnTo>
                    <a:pt x="5254051" y="130541"/>
                  </a:lnTo>
                </a:path>
                <a:path w="6716394" h="330200">
                  <a:moveTo>
                    <a:pt x="5288457" y="130541"/>
                  </a:moveTo>
                  <a:lnTo>
                    <a:pt x="5383581" y="130541"/>
                  </a:lnTo>
                </a:path>
                <a:path w="6716394" h="330200">
                  <a:moveTo>
                    <a:pt x="5418999" y="130541"/>
                  </a:moveTo>
                  <a:lnTo>
                    <a:pt x="5418999" y="130541"/>
                  </a:lnTo>
                </a:path>
                <a:path w="6716394" h="330200">
                  <a:moveTo>
                    <a:pt x="5453405" y="130541"/>
                  </a:moveTo>
                  <a:lnTo>
                    <a:pt x="5548529" y="130541"/>
                  </a:lnTo>
                </a:path>
                <a:path w="6716394" h="330200">
                  <a:moveTo>
                    <a:pt x="5583947" y="130541"/>
                  </a:moveTo>
                  <a:lnTo>
                    <a:pt x="5583947" y="130541"/>
                  </a:lnTo>
                </a:path>
                <a:path w="6716394" h="330200">
                  <a:moveTo>
                    <a:pt x="5617342" y="130541"/>
                  </a:moveTo>
                  <a:lnTo>
                    <a:pt x="5713477" y="130541"/>
                  </a:lnTo>
                </a:path>
                <a:path w="6716394" h="330200">
                  <a:moveTo>
                    <a:pt x="5748895" y="130541"/>
                  </a:moveTo>
                  <a:lnTo>
                    <a:pt x="5748895" y="130541"/>
                  </a:lnTo>
                </a:path>
                <a:path w="6716394" h="330200">
                  <a:moveTo>
                    <a:pt x="5782290" y="130541"/>
                  </a:moveTo>
                  <a:lnTo>
                    <a:pt x="5877413" y="130541"/>
                  </a:lnTo>
                </a:path>
                <a:path w="6716394" h="330200">
                  <a:moveTo>
                    <a:pt x="5913843" y="130541"/>
                  </a:moveTo>
                  <a:lnTo>
                    <a:pt x="5913843" y="130541"/>
                  </a:lnTo>
                </a:path>
                <a:path w="6716394" h="330200">
                  <a:moveTo>
                    <a:pt x="5947238" y="130541"/>
                  </a:moveTo>
                  <a:lnTo>
                    <a:pt x="6042361" y="130541"/>
                  </a:lnTo>
                </a:path>
                <a:path w="6716394" h="330200">
                  <a:moveTo>
                    <a:pt x="6078791" y="130541"/>
                  </a:moveTo>
                  <a:lnTo>
                    <a:pt x="6078791" y="130541"/>
                  </a:lnTo>
                </a:path>
                <a:path w="6716394" h="330200">
                  <a:moveTo>
                    <a:pt x="6112186" y="130541"/>
                  </a:moveTo>
                  <a:lnTo>
                    <a:pt x="6207309" y="130541"/>
                  </a:lnTo>
                </a:path>
                <a:path w="6716394" h="330200">
                  <a:moveTo>
                    <a:pt x="6243739" y="130541"/>
                  </a:moveTo>
                  <a:lnTo>
                    <a:pt x="6243739" y="130541"/>
                  </a:lnTo>
                </a:path>
                <a:path w="6716394" h="330200">
                  <a:moveTo>
                    <a:pt x="6277134" y="130541"/>
                  </a:moveTo>
                  <a:lnTo>
                    <a:pt x="6372257" y="130541"/>
                  </a:lnTo>
                </a:path>
                <a:path w="6716394" h="330200">
                  <a:moveTo>
                    <a:pt x="6407676" y="130541"/>
                  </a:moveTo>
                  <a:lnTo>
                    <a:pt x="6407676" y="130541"/>
                  </a:lnTo>
                </a:path>
                <a:path w="6716394" h="330200">
                  <a:moveTo>
                    <a:pt x="6442082" y="130541"/>
                  </a:moveTo>
                  <a:lnTo>
                    <a:pt x="6537205" y="130541"/>
                  </a:lnTo>
                </a:path>
                <a:path w="6716394" h="330200">
                  <a:moveTo>
                    <a:pt x="6572624" y="130541"/>
                  </a:moveTo>
                  <a:lnTo>
                    <a:pt x="6572624" y="130541"/>
                  </a:lnTo>
                </a:path>
                <a:path w="6716394" h="330200">
                  <a:moveTo>
                    <a:pt x="6606018" y="130541"/>
                  </a:moveTo>
                  <a:lnTo>
                    <a:pt x="6716321" y="130541"/>
                  </a:lnTo>
                </a:path>
                <a:path w="6716394" h="330200">
                  <a:moveTo>
                    <a:pt x="713425" y="164948"/>
                  </a:moveTo>
                  <a:lnTo>
                    <a:pt x="713425" y="164948"/>
                  </a:lnTo>
                </a:path>
                <a:path w="6716394" h="330200">
                  <a:moveTo>
                    <a:pt x="713425" y="131553"/>
                  </a:moveTo>
                  <a:lnTo>
                    <a:pt x="713425" y="36430"/>
                  </a:lnTo>
                </a:path>
                <a:path w="6716394" h="330200">
                  <a:moveTo>
                    <a:pt x="713425" y="0"/>
                  </a:moveTo>
                  <a:lnTo>
                    <a:pt x="713425" y="0"/>
                  </a:lnTo>
                </a:path>
                <a:path w="6716394" h="330200">
                  <a:moveTo>
                    <a:pt x="912780" y="329896"/>
                  </a:moveTo>
                  <a:lnTo>
                    <a:pt x="912780" y="329896"/>
                  </a:lnTo>
                </a:path>
                <a:path w="6716394" h="330200">
                  <a:moveTo>
                    <a:pt x="912780" y="296501"/>
                  </a:moveTo>
                  <a:lnTo>
                    <a:pt x="912780" y="201378"/>
                  </a:lnTo>
                </a:path>
                <a:path w="6716394" h="330200">
                  <a:moveTo>
                    <a:pt x="912780" y="164948"/>
                  </a:moveTo>
                  <a:lnTo>
                    <a:pt x="912780" y="164948"/>
                  </a:lnTo>
                </a:path>
                <a:path w="6716394" h="330200">
                  <a:moveTo>
                    <a:pt x="912780" y="131553"/>
                  </a:moveTo>
                  <a:lnTo>
                    <a:pt x="912780" y="36430"/>
                  </a:lnTo>
                </a:path>
                <a:path w="6716394" h="330200">
                  <a:moveTo>
                    <a:pt x="912780" y="0"/>
                  </a:moveTo>
                  <a:lnTo>
                    <a:pt x="912780" y="0"/>
                  </a:lnTo>
                </a:path>
                <a:path w="6716394" h="330200">
                  <a:moveTo>
                    <a:pt x="1362086" y="329896"/>
                  </a:moveTo>
                  <a:lnTo>
                    <a:pt x="1362086" y="329896"/>
                  </a:lnTo>
                </a:path>
                <a:path w="6716394" h="330200">
                  <a:moveTo>
                    <a:pt x="1362086" y="296501"/>
                  </a:moveTo>
                  <a:lnTo>
                    <a:pt x="1362086" y="201378"/>
                  </a:lnTo>
                </a:path>
                <a:path w="6716394" h="330200">
                  <a:moveTo>
                    <a:pt x="1362086" y="164948"/>
                  </a:moveTo>
                  <a:lnTo>
                    <a:pt x="1362086" y="164948"/>
                  </a:lnTo>
                </a:path>
                <a:path w="6716394" h="330200">
                  <a:moveTo>
                    <a:pt x="1362086" y="131553"/>
                  </a:moveTo>
                  <a:lnTo>
                    <a:pt x="1362086" y="36430"/>
                  </a:lnTo>
                </a:path>
                <a:path w="6716394" h="330200">
                  <a:moveTo>
                    <a:pt x="1362086" y="0"/>
                  </a:moveTo>
                  <a:lnTo>
                    <a:pt x="1362086" y="0"/>
                  </a:lnTo>
                </a:path>
                <a:path w="6716394" h="330200">
                  <a:moveTo>
                    <a:pt x="1825560" y="329896"/>
                  </a:moveTo>
                  <a:lnTo>
                    <a:pt x="1825560" y="329896"/>
                  </a:lnTo>
                </a:path>
                <a:path w="6716394" h="330200">
                  <a:moveTo>
                    <a:pt x="1825560" y="296501"/>
                  </a:moveTo>
                  <a:lnTo>
                    <a:pt x="1825560" y="201378"/>
                  </a:lnTo>
                </a:path>
                <a:path w="6716394" h="330200">
                  <a:moveTo>
                    <a:pt x="1825560" y="164948"/>
                  </a:moveTo>
                  <a:lnTo>
                    <a:pt x="1825560" y="164948"/>
                  </a:lnTo>
                </a:path>
                <a:path w="6716394" h="330200">
                  <a:moveTo>
                    <a:pt x="1825560" y="131553"/>
                  </a:moveTo>
                  <a:lnTo>
                    <a:pt x="1825560" y="36430"/>
                  </a:lnTo>
                </a:path>
                <a:path w="6716394" h="330200">
                  <a:moveTo>
                    <a:pt x="1825560" y="0"/>
                  </a:moveTo>
                  <a:lnTo>
                    <a:pt x="1825560" y="0"/>
                  </a:lnTo>
                </a:path>
                <a:path w="6716394" h="330200">
                  <a:moveTo>
                    <a:pt x="2751495" y="329896"/>
                  </a:moveTo>
                  <a:lnTo>
                    <a:pt x="2751495" y="329896"/>
                  </a:lnTo>
                </a:path>
                <a:path w="6716394" h="330200">
                  <a:moveTo>
                    <a:pt x="2751495" y="296501"/>
                  </a:moveTo>
                  <a:lnTo>
                    <a:pt x="2751495" y="201378"/>
                  </a:lnTo>
                </a:path>
                <a:path w="6716394" h="330200">
                  <a:moveTo>
                    <a:pt x="2751495" y="164948"/>
                  </a:moveTo>
                  <a:lnTo>
                    <a:pt x="2751495" y="164948"/>
                  </a:lnTo>
                </a:path>
                <a:path w="6716394" h="330200">
                  <a:moveTo>
                    <a:pt x="2751495" y="131553"/>
                  </a:moveTo>
                  <a:lnTo>
                    <a:pt x="2751495" y="36430"/>
                  </a:lnTo>
                </a:path>
                <a:path w="6716394" h="330200">
                  <a:moveTo>
                    <a:pt x="2751495" y="0"/>
                  </a:moveTo>
                  <a:lnTo>
                    <a:pt x="2751495" y="0"/>
                  </a:lnTo>
                </a:path>
                <a:path w="6716394" h="330200">
                  <a:moveTo>
                    <a:pt x="3218005" y="329896"/>
                  </a:moveTo>
                  <a:lnTo>
                    <a:pt x="3218005" y="329896"/>
                  </a:lnTo>
                </a:path>
                <a:path w="6716394" h="330200">
                  <a:moveTo>
                    <a:pt x="3218005" y="296501"/>
                  </a:moveTo>
                  <a:lnTo>
                    <a:pt x="3218005" y="201378"/>
                  </a:lnTo>
                </a:path>
                <a:path w="6716394" h="330200">
                  <a:moveTo>
                    <a:pt x="3218005" y="164948"/>
                  </a:moveTo>
                  <a:lnTo>
                    <a:pt x="3218005" y="164948"/>
                  </a:lnTo>
                </a:path>
                <a:path w="6716394" h="330200">
                  <a:moveTo>
                    <a:pt x="3218005" y="131553"/>
                  </a:moveTo>
                  <a:lnTo>
                    <a:pt x="3218005" y="36430"/>
                  </a:lnTo>
                </a:path>
                <a:path w="6716394" h="330200">
                  <a:moveTo>
                    <a:pt x="3218005" y="0"/>
                  </a:moveTo>
                  <a:lnTo>
                    <a:pt x="3218005" y="0"/>
                  </a:lnTo>
                </a:path>
                <a:path w="6716394" h="330200">
                  <a:moveTo>
                    <a:pt x="3685526" y="329896"/>
                  </a:moveTo>
                  <a:lnTo>
                    <a:pt x="3685526" y="329896"/>
                  </a:lnTo>
                </a:path>
                <a:path w="6716394" h="330200">
                  <a:moveTo>
                    <a:pt x="3685526" y="296501"/>
                  </a:moveTo>
                  <a:lnTo>
                    <a:pt x="3685526" y="201378"/>
                  </a:lnTo>
                </a:path>
                <a:path w="6716394" h="330200">
                  <a:moveTo>
                    <a:pt x="3685526" y="164948"/>
                  </a:moveTo>
                  <a:lnTo>
                    <a:pt x="3685526" y="164948"/>
                  </a:lnTo>
                </a:path>
                <a:path w="6716394" h="330200">
                  <a:moveTo>
                    <a:pt x="3685526" y="131553"/>
                  </a:moveTo>
                  <a:lnTo>
                    <a:pt x="3685526" y="36430"/>
                  </a:lnTo>
                </a:path>
                <a:path w="6716394" h="330200">
                  <a:moveTo>
                    <a:pt x="3685526" y="0"/>
                  </a:moveTo>
                  <a:lnTo>
                    <a:pt x="3685526" y="0"/>
                  </a:lnTo>
                </a:path>
                <a:path w="6716394" h="330200">
                  <a:moveTo>
                    <a:pt x="4610450" y="329896"/>
                  </a:moveTo>
                  <a:lnTo>
                    <a:pt x="4610450" y="329896"/>
                  </a:lnTo>
                </a:path>
                <a:path w="6716394" h="330200">
                  <a:moveTo>
                    <a:pt x="4610450" y="296501"/>
                  </a:moveTo>
                  <a:lnTo>
                    <a:pt x="4610450" y="201378"/>
                  </a:lnTo>
                </a:path>
                <a:path w="6716394" h="330200">
                  <a:moveTo>
                    <a:pt x="4610450" y="164948"/>
                  </a:moveTo>
                  <a:lnTo>
                    <a:pt x="4610450" y="164948"/>
                  </a:lnTo>
                </a:path>
                <a:path w="6716394" h="330200">
                  <a:moveTo>
                    <a:pt x="4610450" y="131553"/>
                  </a:moveTo>
                  <a:lnTo>
                    <a:pt x="4610450" y="36430"/>
                  </a:lnTo>
                </a:path>
                <a:path w="6716394" h="330200">
                  <a:moveTo>
                    <a:pt x="4610450" y="0"/>
                  </a:moveTo>
                  <a:lnTo>
                    <a:pt x="4610450" y="0"/>
                  </a:lnTo>
                </a:path>
                <a:path w="6716394" h="330200">
                  <a:moveTo>
                    <a:pt x="5077971" y="329896"/>
                  </a:moveTo>
                  <a:lnTo>
                    <a:pt x="5077971" y="329896"/>
                  </a:lnTo>
                </a:path>
                <a:path w="6716394" h="330200">
                  <a:moveTo>
                    <a:pt x="5077971" y="296501"/>
                  </a:moveTo>
                  <a:lnTo>
                    <a:pt x="5077971" y="201378"/>
                  </a:lnTo>
                </a:path>
                <a:path w="6716394" h="330200">
                  <a:moveTo>
                    <a:pt x="5077971" y="164948"/>
                  </a:moveTo>
                  <a:lnTo>
                    <a:pt x="5077971" y="164948"/>
                  </a:lnTo>
                </a:path>
                <a:path w="6716394" h="330200">
                  <a:moveTo>
                    <a:pt x="5077971" y="131553"/>
                  </a:moveTo>
                  <a:lnTo>
                    <a:pt x="5077971" y="36430"/>
                  </a:lnTo>
                </a:path>
                <a:path w="6716394" h="330200">
                  <a:moveTo>
                    <a:pt x="5077971" y="0"/>
                  </a:moveTo>
                  <a:lnTo>
                    <a:pt x="5077971" y="0"/>
                  </a:lnTo>
                </a:path>
                <a:path w="6716394" h="330200">
                  <a:moveTo>
                    <a:pt x="5500967" y="329896"/>
                  </a:moveTo>
                  <a:lnTo>
                    <a:pt x="5500967" y="329896"/>
                  </a:lnTo>
                </a:path>
                <a:path w="6716394" h="330200">
                  <a:moveTo>
                    <a:pt x="5500967" y="164948"/>
                  </a:moveTo>
                  <a:lnTo>
                    <a:pt x="5500967" y="164948"/>
                  </a:lnTo>
                </a:path>
                <a:path w="6716394" h="330200">
                  <a:moveTo>
                    <a:pt x="5500967" y="131553"/>
                  </a:moveTo>
                  <a:lnTo>
                    <a:pt x="5500967" y="36430"/>
                  </a:lnTo>
                </a:path>
                <a:path w="6716394" h="330200">
                  <a:moveTo>
                    <a:pt x="5500967" y="0"/>
                  </a:moveTo>
                  <a:lnTo>
                    <a:pt x="5500967" y="0"/>
                  </a:lnTo>
                </a:path>
                <a:path w="6716394" h="330200">
                  <a:moveTo>
                    <a:pt x="5975572" y="329896"/>
                  </a:moveTo>
                  <a:lnTo>
                    <a:pt x="5975572" y="329896"/>
                  </a:lnTo>
                </a:path>
                <a:path w="6716394" h="330200">
                  <a:moveTo>
                    <a:pt x="5975572" y="164948"/>
                  </a:moveTo>
                  <a:lnTo>
                    <a:pt x="5975572" y="164948"/>
                  </a:lnTo>
                </a:path>
                <a:path w="6716394" h="330200">
                  <a:moveTo>
                    <a:pt x="5975572" y="131553"/>
                  </a:moveTo>
                  <a:lnTo>
                    <a:pt x="5975572" y="36430"/>
                  </a:lnTo>
                </a:path>
                <a:path w="6716394" h="330200">
                  <a:moveTo>
                    <a:pt x="5975572" y="0"/>
                  </a:moveTo>
                  <a:lnTo>
                    <a:pt x="5975572" y="0"/>
                  </a:lnTo>
                </a:path>
                <a:path w="6716394" h="330200">
                  <a:moveTo>
                    <a:pt x="6423867" y="329896"/>
                  </a:moveTo>
                  <a:lnTo>
                    <a:pt x="6423867" y="329896"/>
                  </a:lnTo>
                </a:path>
                <a:path w="6716394" h="330200">
                  <a:moveTo>
                    <a:pt x="6423867" y="164948"/>
                  </a:moveTo>
                  <a:lnTo>
                    <a:pt x="6423867" y="164948"/>
                  </a:lnTo>
                </a:path>
                <a:path w="6716394" h="330200">
                  <a:moveTo>
                    <a:pt x="6423867" y="0"/>
                  </a:moveTo>
                  <a:lnTo>
                    <a:pt x="6423867" y="0"/>
                  </a:lnTo>
                </a:path>
                <a:path w="6716394" h="330200">
                  <a:moveTo>
                    <a:pt x="4147988" y="329896"/>
                  </a:moveTo>
                  <a:lnTo>
                    <a:pt x="4147988" y="329896"/>
                  </a:lnTo>
                </a:path>
                <a:path w="6716394" h="330200">
                  <a:moveTo>
                    <a:pt x="4147988" y="296501"/>
                  </a:moveTo>
                  <a:lnTo>
                    <a:pt x="4147988" y="201378"/>
                  </a:lnTo>
                </a:path>
                <a:path w="6716394" h="330200">
                  <a:moveTo>
                    <a:pt x="4147988" y="164948"/>
                  </a:moveTo>
                  <a:lnTo>
                    <a:pt x="4147988" y="164948"/>
                  </a:lnTo>
                </a:path>
                <a:path w="6716394" h="330200">
                  <a:moveTo>
                    <a:pt x="4147988" y="131553"/>
                  </a:moveTo>
                  <a:lnTo>
                    <a:pt x="4147988" y="36430"/>
                  </a:lnTo>
                </a:path>
                <a:path w="6716394" h="330200">
                  <a:moveTo>
                    <a:pt x="4147988" y="0"/>
                  </a:moveTo>
                  <a:lnTo>
                    <a:pt x="4147988" y="0"/>
                  </a:lnTo>
                </a:path>
                <a:path w="6716394" h="330200">
                  <a:moveTo>
                    <a:pt x="2287010" y="329896"/>
                  </a:moveTo>
                  <a:lnTo>
                    <a:pt x="2287010" y="329896"/>
                  </a:lnTo>
                </a:path>
                <a:path w="6716394" h="330200">
                  <a:moveTo>
                    <a:pt x="2287010" y="296501"/>
                  </a:moveTo>
                  <a:lnTo>
                    <a:pt x="2287010" y="201378"/>
                  </a:lnTo>
                </a:path>
                <a:path w="6716394" h="330200">
                  <a:moveTo>
                    <a:pt x="2287010" y="164948"/>
                  </a:moveTo>
                  <a:lnTo>
                    <a:pt x="2287010" y="164948"/>
                  </a:lnTo>
                </a:path>
                <a:path w="6716394" h="330200">
                  <a:moveTo>
                    <a:pt x="2287010" y="131553"/>
                  </a:moveTo>
                  <a:lnTo>
                    <a:pt x="2287010" y="36430"/>
                  </a:lnTo>
                </a:path>
                <a:path w="6716394" h="330200">
                  <a:moveTo>
                    <a:pt x="2287010" y="0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9115320" y="10652474"/>
              <a:ext cx="4246245" cy="127000"/>
            </a:xfrm>
            <a:custGeom>
              <a:avLst/>
              <a:gdLst/>
              <a:ahLst/>
              <a:cxnLst/>
              <a:rect l="l" t="t" r="r" b="b"/>
              <a:pathLst>
                <a:path w="4246244" h="127000">
                  <a:moveTo>
                    <a:pt x="35418" y="0"/>
                  </a:moveTo>
                  <a:lnTo>
                    <a:pt x="35418" y="25298"/>
                  </a:lnTo>
                </a:path>
                <a:path w="4246244" h="127000">
                  <a:moveTo>
                    <a:pt x="35418" y="44525"/>
                  </a:moveTo>
                  <a:lnTo>
                    <a:pt x="35418" y="81968"/>
                  </a:lnTo>
                </a:path>
                <a:path w="4246244" h="127000">
                  <a:moveTo>
                    <a:pt x="35418" y="101195"/>
                  </a:moveTo>
                  <a:lnTo>
                    <a:pt x="35418" y="126493"/>
                  </a:lnTo>
                  <a:lnTo>
                    <a:pt x="0" y="126493"/>
                  </a:lnTo>
                  <a:lnTo>
                    <a:pt x="0" y="101195"/>
                  </a:lnTo>
                </a:path>
                <a:path w="4246244" h="127000">
                  <a:moveTo>
                    <a:pt x="0" y="81968"/>
                  </a:moveTo>
                  <a:lnTo>
                    <a:pt x="0" y="44525"/>
                  </a:lnTo>
                </a:path>
                <a:path w="4246244" h="127000">
                  <a:moveTo>
                    <a:pt x="0" y="25298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4246244" h="127000">
                  <a:moveTo>
                    <a:pt x="531274" y="0"/>
                  </a:moveTo>
                  <a:lnTo>
                    <a:pt x="531274" y="25298"/>
                  </a:lnTo>
                </a:path>
                <a:path w="4246244" h="127000">
                  <a:moveTo>
                    <a:pt x="531274" y="44525"/>
                  </a:moveTo>
                  <a:lnTo>
                    <a:pt x="531274" y="81968"/>
                  </a:lnTo>
                </a:path>
                <a:path w="4246244" h="127000">
                  <a:moveTo>
                    <a:pt x="531274" y="101195"/>
                  </a:moveTo>
                  <a:lnTo>
                    <a:pt x="531274" y="126493"/>
                  </a:lnTo>
                  <a:lnTo>
                    <a:pt x="495856" y="126493"/>
                  </a:lnTo>
                  <a:lnTo>
                    <a:pt x="495856" y="101195"/>
                  </a:lnTo>
                </a:path>
                <a:path w="4246244" h="127000">
                  <a:moveTo>
                    <a:pt x="495856" y="81968"/>
                  </a:moveTo>
                  <a:lnTo>
                    <a:pt x="495856" y="44525"/>
                  </a:lnTo>
                </a:path>
                <a:path w="4246244" h="127000">
                  <a:moveTo>
                    <a:pt x="495856" y="25298"/>
                  </a:moveTo>
                  <a:lnTo>
                    <a:pt x="495856" y="0"/>
                  </a:lnTo>
                  <a:lnTo>
                    <a:pt x="531274" y="0"/>
                  </a:lnTo>
                </a:path>
                <a:path w="4246244" h="127000">
                  <a:moveTo>
                    <a:pt x="993736" y="0"/>
                  </a:moveTo>
                  <a:lnTo>
                    <a:pt x="993736" y="25298"/>
                  </a:lnTo>
                </a:path>
                <a:path w="4246244" h="127000">
                  <a:moveTo>
                    <a:pt x="993736" y="44525"/>
                  </a:moveTo>
                  <a:lnTo>
                    <a:pt x="993736" y="81968"/>
                  </a:lnTo>
                </a:path>
                <a:path w="4246244" h="127000">
                  <a:moveTo>
                    <a:pt x="993736" y="101195"/>
                  </a:moveTo>
                  <a:lnTo>
                    <a:pt x="993736" y="126493"/>
                  </a:lnTo>
                  <a:lnTo>
                    <a:pt x="958317" y="126493"/>
                  </a:lnTo>
                  <a:lnTo>
                    <a:pt x="958317" y="101195"/>
                  </a:lnTo>
                </a:path>
                <a:path w="4246244" h="127000">
                  <a:moveTo>
                    <a:pt x="958317" y="81968"/>
                  </a:moveTo>
                  <a:lnTo>
                    <a:pt x="958317" y="44525"/>
                  </a:lnTo>
                </a:path>
                <a:path w="4246244" h="127000">
                  <a:moveTo>
                    <a:pt x="958317" y="25298"/>
                  </a:moveTo>
                  <a:lnTo>
                    <a:pt x="958317" y="0"/>
                  </a:lnTo>
                  <a:lnTo>
                    <a:pt x="993736" y="0"/>
                  </a:lnTo>
                </a:path>
                <a:path w="4246244" h="127000">
                  <a:moveTo>
                    <a:pt x="1456198" y="0"/>
                  </a:moveTo>
                  <a:lnTo>
                    <a:pt x="1456198" y="25298"/>
                  </a:lnTo>
                </a:path>
                <a:path w="4246244" h="127000">
                  <a:moveTo>
                    <a:pt x="1456198" y="44525"/>
                  </a:moveTo>
                  <a:lnTo>
                    <a:pt x="1456198" y="81968"/>
                  </a:lnTo>
                </a:path>
                <a:path w="4246244" h="127000">
                  <a:moveTo>
                    <a:pt x="1456198" y="101195"/>
                  </a:moveTo>
                  <a:lnTo>
                    <a:pt x="1456198" y="126493"/>
                  </a:lnTo>
                  <a:lnTo>
                    <a:pt x="1421791" y="126493"/>
                  </a:lnTo>
                  <a:lnTo>
                    <a:pt x="1421791" y="101195"/>
                  </a:lnTo>
                </a:path>
                <a:path w="4246244" h="127000">
                  <a:moveTo>
                    <a:pt x="1421791" y="81968"/>
                  </a:moveTo>
                  <a:lnTo>
                    <a:pt x="1421791" y="44525"/>
                  </a:lnTo>
                </a:path>
                <a:path w="4246244" h="127000">
                  <a:moveTo>
                    <a:pt x="1421791" y="25298"/>
                  </a:moveTo>
                  <a:lnTo>
                    <a:pt x="1421791" y="0"/>
                  </a:lnTo>
                  <a:lnTo>
                    <a:pt x="1456198" y="0"/>
                  </a:lnTo>
                </a:path>
                <a:path w="4246244" h="127000">
                  <a:moveTo>
                    <a:pt x="1919671" y="0"/>
                  </a:moveTo>
                  <a:lnTo>
                    <a:pt x="1919671" y="25298"/>
                  </a:lnTo>
                </a:path>
                <a:path w="4246244" h="127000">
                  <a:moveTo>
                    <a:pt x="1919671" y="44525"/>
                  </a:moveTo>
                  <a:lnTo>
                    <a:pt x="1919671" y="81968"/>
                  </a:lnTo>
                </a:path>
                <a:path w="4246244" h="127000">
                  <a:moveTo>
                    <a:pt x="1919671" y="101195"/>
                  </a:moveTo>
                  <a:lnTo>
                    <a:pt x="1919671" y="126493"/>
                  </a:lnTo>
                  <a:lnTo>
                    <a:pt x="1884253" y="126493"/>
                  </a:lnTo>
                  <a:lnTo>
                    <a:pt x="1884253" y="101195"/>
                  </a:lnTo>
                </a:path>
                <a:path w="4246244" h="127000">
                  <a:moveTo>
                    <a:pt x="1884253" y="81968"/>
                  </a:moveTo>
                  <a:lnTo>
                    <a:pt x="1884253" y="44525"/>
                  </a:lnTo>
                </a:path>
                <a:path w="4246244" h="127000">
                  <a:moveTo>
                    <a:pt x="1884253" y="25298"/>
                  </a:moveTo>
                  <a:lnTo>
                    <a:pt x="1884253" y="0"/>
                  </a:lnTo>
                  <a:lnTo>
                    <a:pt x="1919671" y="0"/>
                  </a:lnTo>
                </a:path>
                <a:path w="4246244" h="127000">
                  <a:moveTo>
                    <a:pt x="2386181" y="0"/>
                  </a:moveTo>
                  <a:lnTo>
                    <a:pt x="2386181" y="25298"/>
                  </a:lnTo>
                </a:path>
                <a:path w="4246244" h="127000">
                  <a:moveTo>
                    <a:pt x="2386181" y="44525"/>
                  </a:moveTo>
                  <a:lnTo>
                    <a:pt x="2386181" y="81968"/>
                  </a:lnTo>
                </a:path>
                <a:path w="4246244" h="127000">
                  <a:moveTo>
                    <a:pt x="2386181" y="101195"/>
                  </a:moveTo>
                  <a:lnTo>
                    <a:pt x="2386181" y="126493"/>
                  </a:lnTo>
                  <a:lnTo>
                    <a:pt x="2351774" y="126493"/>
                  </a:lnTo>
                  <a:lnTo>
                    <a:pt x="2351774" y="101195"/>
                  </a:lnTo>
                </a:path>
                <a:path w="4246244" h="127000">
                  <a:moveTo>
                    <a:pt x="2351774" y="81968"/>
                  </a:moveTo>
                  <a:lnTo>
                    <a:pt x="2351774" y="44525"/>
                  </a:lnTo>
                </a:path>
                <a:path w="4246244" h="127000">
                  <a:moveTo>
                    <a:pt x="2351774" y="25298"/>
                  </a:moveTo>
                  <a:lnTo>
                    <a:pt x="2351774" y="0"/>
                  </a:lnTo>
                  <a:lnTo>
                    <a:pt x="2386181" y="0"/>
                  </a:lnTo>
                </a:path>
                <a:path w="4246244" h="127000">
                  <a:moveTo>
                    <a:pt x="2853702" y="0"/>
                  </a:moveTo>
                  <a:lnTo>
                    <a:pt x="2853702" y="25298"/>
                  </a:lnTo>
                </a:path>
                <a:path w="4246244" h="127000">
                  <a:moveTo>
                    <a:pt x="2853702" y="44525"/>
                  </a:moveTo>
                  <a:lnTo>
                    <a:pt x="2853702" y="81968"/>
                  </a:lnTo>
                </a:path>
                <a:path w="4246244" h="127000">
                  <a:moveTo>
                    <a:pt x="2853702" y="101195"/>
                  </a:moveTo>
                  <a:lnTo>
                    <a:pt x="2853702" y="126493"/>
                  </a:lnTo>
                  <a:lnTo>
                    <a:pt x="2818284" y="126493"/>
                  </a:lnTo>
                  <a:lnTo>
                    <a:pt x="2818284" y="101195"/>
                  </a:lnTo>
                </a:path>
                <a:path w="4246244" h="127000">
                  <a:moveTo>
                    <a:pt x="2818284" y="81968"/>
                  </a:moveTo>
                  <a:lnTo>
                    <a:pt x="2818284" y="44525"/>
                  </a:lnTo>
                </a:path>
                <a:path w="4246244" h="127000">
                  <a:moveTo>
                    <a:pt x="2818284" y="25298"/>
                  </a:moveTo>
                  <a:lnTo>
                    <a:pt x="2818284" y="0"/>
                  </a:lnTo>
                  <a:lnTo>
                    <a:pt x="2853702" y="0"/>
                  </a:lnTo>
                </a:path>
                <a:path w="4246244" h="127000">
                  <a:moveTo>
                    <a:pt x="3316164" y="0"/>
                  </a:moveTo>
                  <a:lnTo>
                    <a:pt x="3316164" y="25298"/>
                  </a:lnTo>
                </a:path>
                <a:path w="4246244" h="127000">
                  <a:moveTo>
                    <a:pt x="3316164" y="44525"/>
                  </a:moveTo>
                  <a:lnTo>
                    <a:pt x="3316164" y="81968"/>
                  </a:lnTo>
                </a:path>
                <a:path w="4246244" h="127000">
                  <a:moveTo>
                    <a:pt x="3316164" y="101195"/>
                  </a:moveTo>
                  <a:lnTo>
                    <a:pt x="3316164" y="126493"/>
                  </a:lnTo>
                  <a:lnTo>
                    <a:pt x="3281758" y="126493"/>
                  </a:lnTo>
                  <a:lnTo>
                    <a:pt x="3281758" y="101195"/>
                  </a:lnTo>
                </a:path>
                <a:path w="4246244" h="127000">
                  <a:moveTo>
                    <a:pt x="3281758" y="81968"/>
                  </a:moveTo>
                  <a:lnTo>
                    <a:pt x="3281758" y="44525"/>
                  </a:lnTo>
                </a:path>
                <a:path w="4246244" h="127000">
                  <a:moveTo>
                    <a:pt x="3281758" y="25298"/>
                  </a:moveTo>
                  <a:lnTo>
                    <a:pt x="3281758" y="0"/>
                  </a:lnTo>
                  <a:lnTo>
                    <a:pt x="3316164" y="0"/>
                  </a:lnTo>
                </a:path>
                <a:path w="4246244" h="127000">
                  <a:moveTo>
                    <a:pt x="3779638" y="0"/>
                  </a:moveTo>
                  <a:lnTo>
                    <a:pt x="3779638" y="25298"/>
                  </a:lnTo>
                </a:path>
                <a:path w="4246244" h="127000">
                  <a:moveTo>
                    <a:pt x="3779638" y="44525"/>
                  </a:moveTo>
                  <a:lnTo>
                    <a:pt x="3779638" y="81968"/>
                  </a:lnTo>
                </a:path>
                <a:path w="4246244" h="127000">
                  <a:moveTo>
                    <a:pt x="3779638" y="101195"/>
                  </a:moveTo>
                  <a:lnTo>
                    <a:pt x="3779638" y="126493"/>
                  </a:lnTo>
                  <a:lnTo>
                    <a:pt x="3744220" y="126493"/>
                  </a:lnTo>
                  <a:lnTo>
                    <a:pt x="3744220" y="101195"/>
                  </a:lnTo>
                </a:path>
                <a:path w="4246244" h="127000">
                  <a:moveTo>
                    <a:pt x="3744220" y="81968"/>
                  </a:moveTo>
                  <a:lnTo>
                    <a:pt x="3744220" y="44525"/>
                  </a:lnTo>
                </a:path>
                <a:path w="4246244" h="127000">
                  <a:moveTo>
                    <a:pt x="3744220" y="25298"/>
                  </a:moveTo>
                  <a:lnTo>
                    <a:pt x="3744220" y="0"/>
                  </a:lnTo>
                  <a:lnTo>
                    <a:pt x="3779638" y="0"/>
                  </a:lnTo>
                </a:path>
                <a:path w="4246244" h="127000">
                  <a:moveTo>
                    <a:pt x="4246147" y="0"/>
                  </a:moveTo>
                  <a:lnTo>
                    <a:pt x="4246147" y="25298"/>
                  </a:lnTo>
                </a:path>
                <a:path w="4246244" h="127000">
                  <a:moveTo>
                    <a:pt x="4246147" y="44525"/>
                  </a:moveTo>
                  <a:lnTo>
                    <a:pt x="4246147" y="81968"/>
                  </a:lnTo>
                </a:path>
                <a:path w="4246244" h="127000">
                  <a:moveTo>
                    <a:pt x="4246147" y="101195"/>
                  </a:moveTo>
                  <a:lnTo>
                    <a:pt x="4246147" y="126493"/>
                  </a:lnTo>
                  <a:lnTo>
                    <a:pt x="4211741" y="126493"/>
                  </a:lnTo>
                  <a:lnTo>
                    <a:pt x="4211741" y="101195"/>
                  </a:lnTo>
                </a:path>
                <a:path w="4246244" h="127000">
                  <a:moveTo>
                    <a:pt x="4211741" y="81968"/>
                  </a:moveTo>
                  <a:lnTo>
                    <a:pt x="4211741" y="44525"/>
                  </a:lnTo>
                </a:path>
                <a:path w="4246244" h="127000">
                  <a:moveTo>
                    <a:pt x="4211741" y="25298"/>
                  </a:moveTo>
                  <a:lnTo>
                    <a:pt x="4211741" y="0"/>
                  </a:lnTo>
                  <a:lnTo>
                    <a:pt x="42461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8266293" y="9797375"/>
              <a:ext cx="6716395" cy="294640"/>
            </a:xfrm>
            <a:custGeom>
              <a:avLst/>
              <a:gdLst/>
              <a:ahLst/>
              <a:cxnLst/>
              <a:rect l="l" t="t" r="r" b="b"/>
              <a:pathLst>
                <a:path w="6716394" h="294640">
                  <a:moveTo>
                    <a:pt x="391625" y="294477"/>
                  </a:moveTo>
                  <a:lnTo>
                    <a:pt x="391625" y="294477"/>
                  </a:lnTo>
                </a:path>
                <a:path w="6716394" h="294640">
                  <a:moveTo>
                    <a:pt x="391625" y="261083"/>
                  </a:moveTo>
                  <a:lnTo>
                    <a:pt x="391625" y="164948"/>
                  </a:lnTo>
                </a:path>
                <a:path w="6716394" h="294640">
                  <a:moveTo>
                    <a:pt x="391625" y="129529"/>
                  </a:moveTo>
                  <a:lnTo>
                    <a:pt x="391625" y="129529"/>
                  </a:lnTo>
                </a:path>
                <a:path w="6716394" h="294640">
                  <a:moveTo>
                    <a:pt x="391625" y="96135"/>
                  </a:moveTo>
                  <a:lnTo>
                    <a:pt x="391625" y="0"/>
                  </a:lnTo>
                </a:path>
                <a:path w="6716394" h="294640">
                  <a:moveTo>
                    <a:pt x="0" y="207450"/>
                  </a:moveTo>
                  <a:lnTo>
                    <a:pt x="110302" y="207450"/>
                  </a:lnTo>
                </a:path>
                <a:path w="6716394" h="294640">
                  <a:moveTo>
                    <a:pt x="146732" y="207450"/>
                  </a:moveTo>
                  <a:lnTo>
                    <a:pt x="146732" y="207450"/>
                  </a:lnTo>
                </a:path>
                <a:path w="6716394" h="294640">
                  <a:moveTo>
                    <a:pt x="180127" y="207450"/>
                  </a:moveTo>
                  <a:lnTo>
                    <a:pt x="275250" y="207450"/>
                  </a:lnTo>
                </a:path>
                <a:path w="6716394" h="294640">
                  <a:moveTo>
                    <a:pt x="310669" y="207450"/>
                  </a:moveTo>
                  <a:lnTo>
                    <a:pt x="310669" y="207450"/>
                  </a:lnTo>
                </a:path>
                <a:path w="6716394" h="294640">
                  <a:moveTo>
                    <a:pt x="345075" y="207450"/>
                  </a:moveTo>
                  <a:lnTo>
                    <a:pt x="440198" y="207450"/>
                  </a:lnTo>
                </a:path>
                <a:path w="6716394" h="294640">
                  <a:moveTo>
                    <a:pt x="475617" y="207450"/>
                  </a:moveTo>
                  <a:lnTo>
                    <a:pt x="475617" y="207450"/>
                  </a:lnTo>
                </a:path>
                <a:path w="6716394" h="294640">
                  <a:moveTo>
                    <a:pt x="509011" y="207450"/>
                  </a:moveTo>
                  <a:lnTo>
                    <a:pt x="605146" y="207450"/>
                  </a:lnTo>
                </a:path>
                <a:path w="6716394" h="294640">
                  <a:moveTo>
                    <a:pt x="640565" y="207450"/>
                  </a:moveTo>
                  <a:lnTo>
                    <a:pt x="640565" y="207450"/>
                  </a:lnTo>
                </a:path>
                <a:path w="6716394" h="294640">
                  <a:moveTo>
                    <a:pt x="673959" y="207450"/>
                  </a:moveTo>
                  <a:lnTo>
                    <a:pt x="770094" y="207450"/>
                  </a:lnTo>
                </a:path>
                <a:path w="6716394" h="294640">
                  <a:moveTo>
                    <a:pt x="805513" y="207450"/>
                  </a:moveTo>
                  <a:lnTo>
                    <a:pt x="805513" y="207450"/>
                  </a:lnTo>
                </a:path>
                <a:path w="6716394" h="294640">
                  <a:moveTo>
                    <a:pt x="838907" y="207450"/>
                  </a:moveTo>
                  <a:lnTo>
                    <a:pt x="934031" y="207450"/>
                  </a:lnTo>
                </a:path>
                <a:path w="6716394" h="294640">
                  <a:moveTo>
                    <a:pt x="970461" y="207450"/>
                  </a:moveTo>
                  <a:lnTo>
                    <a:pt x="970461" y="207450"/>
                  </a:lnTo>
                </a:path>
                <a:path w="6716394" h="294640">
                  <a:moveTo>
                    <a:pt x="1003855" y="207450"/>
                  </a:moveTo>
                  <a:lnTo>
                    <a:pt x="1098979" y="207450"/>
                  </a:lnTo>
                </a:path>
                <a:path w="6716394" h="294640">
                  <a:moveTo>
                    <a:pt x="1135409" y="207450"/>
                  </a:moveTo>
                  <a:lnTo>
                    <a:pt x="1135409" y="207450"/>
                  </a:lnTo>
                </a:path>
                <a:path w="6716394" h="294640">
                  <a:moveTo>
                    <a:pt x="1168803" y="207450"/>
                  </a:moveTo>
                  <a:lnTo>
                    <a:pt x="1263927" y="207450"/>
                  </a:lnTo>
                </a:path>
                <a:path w="6716394" h="294640">
                  <a:moveTo>
                    <a:pt x="1299345" y="207450"/>
                  </a:moveTo>
                  <a:lnTo>
                    <a:pt x="1299345" y="207450"/>
                  </a:lnTo>
                </a:path>
                <a:path w="6716394" h="294640">
                  <a:moveTo>
                    <a:pt x="1333751" y="207450"/>
                  </a:moveTo>
                  <a:lnTo>
                    <a:pt x="1428875" y="207450"/>
                  </a:lnTo>
                </a:path>
                <a:path w="6716394" h="294640">
                  <a:moveTo>
                    <a:pt x="1464293" y="207450"/>
                  </a:moveTo>
                  <a:lnTo>
                    <a:pt x="1464293" y="207450"/>
                  </a:lnTo>
                </a:path>
                <a:path w="6716394" h="294640">
                  <a:moveTo>
                    <a:pt x="1497688" y="207450"/>
                  </a:moveTo>
                  <a:lnTo>
                    <a:pt x="1593823" y="207450"/>
                  </a:lnTo>
                </a:path>
                <a:path w="6716394" h="294640">
                  <a:moveTo>
                    <a:pt x="1629241" y="207450"/>
                  </a:moveTo>
                  <a:lnTo>
                    <a:pt x="1629241" y="207450"/>
                  </a:lnTo>
                </a:path>
                <a:path w="6716394" h="294640">
                  <a:moveTo>
                    <a:pt x="1662636" y="207450"/>
                  </a:moveTo>
                  <a:lnTo>
                    <a:pt x="1758771" y="207450"/>
                  </a:lnTo>
                </a:path>
                <a:path w="6716394" h="294640">
                  <a:moveTo>
                    <a:pt x="1794189" y="207450"/>
                  </a:moveTo>
                  <a:lnTo>
                    <a:pt x="1794189" y="207450"/>
                  </a:lnTo>
                </a:path>
                <a:path w="6716394" h="294640">
                  <a:moveTo>
                    <a:pt x="1827584" y="207450"/>
                  </a:moveTo>
                  <a:lnTo>
                    <a:pt x="1922707" y="207450"/>
                  </a:lnTo>
                </a:path>
                <a:path w="6716394" h="294640">
                  <a:moveTo>
                    <a:pt x="1959137" y="207450"/>
                  </a:moveTo>
                  <a:lnTo>
                    <a:pt x="1959137" y="207450"/>
                  </a:lnTo>
                </a:path>
                <a:path w="6716394" h="294640">
                  <a:moveTo>
                    <a:pt x="1992532" y="207450"/>
                  </a:moveTo>
                  <a:lnTo>
                    <a:pt x="2087655" y="207450"/>
                  </a:lnTo>
                </a:path>
                <a:path w="6716394" h="294640">
                  <a:moveTo>
                    <a:pt x="2124085" y="207450"/>
                  </a:moveTo>
                  <a:lnTo>
                    <a:pt x="2124085" y="207450"/>
                  </a:lnTo>
                </a:path>
                <a:path w="6716394" h="294640">
                  <a:moveTo>
                    <a:pt x="2157480" y="207450"/>
                  </a:moveTo>
                  <a:lnTo>
                    <a:pt x="2252603" y="207450"/>
                  </a:lnTo>
                </a:path>
                <a:path w="6716394" h="294640">
                  <a:moveTo>
                    <a:pt x="2288022" y="207450"/>
                  </a:moveTo>
                  <a:lnTo>
                    <a:pt x="2288022" y="207450"/>
                  </a:lnTo>
                </a:path>
                <a:path w="6716394" h="294640">
                  <a:moveTo>
                    <a:pt x="2322428" y="207450"/>
                  </a:moveTo>
                  <a:lnTo>
                    <a:pt x="2417551" y="207450"/>
                  </a:lnTo>
                </a:path>
                <a:path w="6716394" h="294640">
                  <a:moveTo>
                    <a:pt x="2452970" y="207450"/>
                  </a:moveTo>
                  <a:lnTo>
                    <a:pt x="2452970" y="207450"/>
                  </a:lnTo>
                </a:path>
                <a:path w="6716394" h="294640">
                  <a:moveTo>
                    <a:pt x="2487376" y="207450"/>
                  </a:moveTo>
                  <a:lnTo>
                    <a:pt x="2582499" y="207450"/>
                  </a:lnTo>
                </a:path>
                <a:path w="6716394" h="294640">
                  <a:moveTo>
                    <a:pt x="2617918" y="207450"/>
                  </a:moveTo>
                  <a:lnTo>
                    <a:pt x="2617918" y="207450"/>
                  </a:lnTo>
                </a:path>
                <a:path w="6716394" h="294640">
                  <a:moveTo>
                    <a:pt x="2651312" y="207450"/>
                  </a:moveTo>
                  <a:lnTo>
                    <a:pt x="2747447" y="207450"/>
                  </a:lnTo>
                </a:path>
                <a:path w="6716394" h="294640">
                  <a:moveTo>
                    <a:pt x="2782866" y="207450"/>
                  </a:moveTo>
                  <a:lnTo>
                    <a:pt x="2782866" y="207450"/>
                  </a:lnTo>
                </a:path>
                <a:path w="6716394" h="294640">
                  <a:moveTo>
                    <a:pt x="2816260" y="207450"/>
                  </a:moveTo>
                  <a:lnTo>
                    <a:pt x="2911384" y="207450"/>
                  </a:lnTo>
                </a:path>
                <a:path w="6716394" h="294640">
                  <a:moveTo>
                    <a:pt x="2947814" y="207450"/>
                  </a:moveTo>
                  <a:lnTo>
                    <a:pt x="2947814" y="207450"/>
                  </a:lnTo>
                </a:path>
                <a:path w="6716394" h="294640">
                  <a:moveTo>
                    <a:pt x="2981208" y="207450"/>
                  </a:moveTo>
                  <a:lnTo>
                    <a:pt x="3076332" y="207450"/>
                  </a:lnTo>
                </a:path>
                <a:path w="6716394" h="294640">
                  <a:moveTo>
                    <a:pt x="3112762" y="207450"/>
                  </a:moveTo>
                  <a:lnTo>
                    <a:pt x="3112762" y="207450"/>
                  </a:lnTo>
                </a:path>
                <a:path w="6716394" h="294640">
                  <a:moveTo>
                    <a:pt x="3146156" y="207450"/>
                  </a:moveTo>
                  <a:lnTo>
                    <a:pt x="3241280" y="207450"/>
                  </a:lnTo>
                </a:path>
                <a:path w="6716394" h="294640">
                  <a:moveTo>
                    <a:pt x="3276698" y="207450"/>
                  </a:moveTo>
                  <a:lnTo>
                    <a:pt x="3276698" y="207450"/>
                  </a:lnTo>
                </a:path>
                <a:path w="6716394" h="294640">
                  <a:moveTo>
                    <a:pt x="3311104" y="207450"/>
                  </a:moveTo>
                  <a:lnTo>
                    <a:pt x="3406228" y="207450"/>
                  </a:lnTo>
                </a:path>
                <a:path w="6716394" h="294640">
                  <a:moveTo>
                    <a:pt x="3441646" y="207450"/>
                  </a:moveTo>
                  <a:lnTo>
                    <a:pt x="3441646" y="207450"/>
                  </a:lnTo>
                </a:path>
                <a:path w="6716394" h="294640">
                  <a:moveTo>
                    <a:pt x="3476052" y="207450"/>
                  </a:moveTo>
                  <a:lnTo>
                    <a:pt x="3571176" y="207450"/>
                  </a:lnTo>
                </a:path>
                <a:path w="6716394" h="294640">
                  <a:moveTo>
                    <a:pt x="3606594" y="207450"/>
                  </a:moveTo>
                  <a:lnTo>
                    <a:pt x="3606594" y="207450"/>
                  </a:lnTo>
                </a:path>
                <a:path w="6716394" h="294640">
                  <a:moveTo>
                    <a:pt x="3639989" y="207450"/>
                  </a:moveTo>
                  <a:lnTo>
                    <a:pt x="3736124" y="207450"/>
                  </a:lnTo>
                </a:path>
                <a:path w="6716394" h="294640">
                  <a:moveTo>
                    <a:pt x="3771542" y="207450"/>
                  </a:moveTo>
                  <a:lnTo>
                    <a:pt x="3771542" y="207450"/>
                  </a:lnTo>
                </a:path>
                <a:path w="6716394" h="294640">
                  <a:moveTo>
                    <a:pt x="3804937" y="207450"/>
                  </a:moveTo>
                  <a:lnTo>
                    <a:pt x="3900060" y="207450"/>
                  </a:lnTo>
                </a:path>
                <a:path w="6716394" h="294640">
                  <a:moveTo>
                    <a:pt x="3936490" y="207450"/>
                  </a:moveTo>
                  <a:lnTo>
                    <a:pt x="3936490" y="207450"/>
                  </a:lnTo>
                </a:path>
                <a:path w="6716394" h="294640">
                  <a:moveTo>
                    <a:pt x="3969885" y="207450"/>
                  </a:moveTo>
                  <a:lnTo>
                    <a:pt x="4065008" y="207450"/>
                  </a:lnTo>
                </a:path>
                <a:path w="6716394" h="294640">
                  <a:moveTo>
                    <a:pt x="4101438" y="207450"/>
                  </a:moveTo>
                  <a:lnTo>
                    <a:pt x="4101438" y="207450"/>
                  </a:lnTo>
                </a:path>
                <a:path w="6716394" h="294640">
                  <a:moveTo>
                    <a:pt x="4134833" y="207450"/>
                  </a:moveTo>
                  <a:lnTo>
                    <a:pt x="4229956" y="207450"/>
                  </a:lnTo>
                </a:path>
                <a:path w="6716394" h="294640">
                  <a:moveTo>
                    <a:pt x="4265375" y="207450"/>
                  </a:moveTo>
                  <a:lnTo>
                    <a:pt x="4265375" y="207450"/>
                  </a:lnTo>
                </a:path>
                <a:path w="6716394" h="294640">
                  <a:moveTo>
                    <a:pt x="4299781" y="207450"/>
                  </a:moveTo>
                  <a:lnTo>
                    <a:pt x="4394904" y="207450"/>
                  </a:lnTo>
                </a:path>
                <a:path w="6716394" h="294640">
                  <a:moveTo>
                    <a:pt x="4430323" y="207450"/>
                  </a:moveTo>
                  <a:lnTo>
                    <a:pt x="4430323" y="207450"/>
                  </a:lnTo>
                </a:path>
                <a:path w="6716394" h="294640">
                  <a:moveTo>
                    <a:pt x="4464729" y="207450"/>
                  </a:moveTo>
                  <a:lnTo>
                    <a:pt x="4559852" y="207450"/>
                  </a:lnTo>
                </a:path>
                <a:path w="6716394" h="294640">
                  <a:moveTo>
                    <a:pt x="4595271" y="207450"/>
                  </a:moveTo>
                  <a:lnTo>
                    <a:pt x="4595271" y="207450"/>
                  </a:lnTo>
                </a:path>
                <a:path w="6716394" h="294640">
                  <a:moveTo>
                    <a:pt x="4628665" y="207450"/>
                  </a:moveTo>
                  <a:lnTo>
                    <a:pt x="4724800" y="207450"/>
                  </a:lnTo>
                </a:path>
                <a:path w="6716394" h="294640">
                  <a:moveTo>
                    <a:pt x="4760219" y="207450"/>
                  </a:moveTo>
                  <a:lnTo>
                    <a:pt x="4760219" y="207450"/>
                  </a:lnTo>
                </a:path>
                <a:path w="6716394" h="294640">
                  <a:moveTo>
                    <a:pt x="4793613" y="207450"/>
                  </a:moveTo>
                  <a:lnTo>
                    <a:pt x="4888737" y="207450"/>
                  </a:lnTo>
                </a:path>
                <a:path w="6716394" h="294640">
                  <a:moveTo>
                    <a:pt x="4925167" y="207450"/>
                  </a:moveTo>
                  <a:lnTo>
                    <a:pt x="4925167" y="207450"/>
                  </a:lnTo>
                </a:path>
                <a:path w="6716394" h="294640">
                  <a:moveTo>
                    <a:pt x="4958561" y="207450"/>
                  </a:moveTo>
                  <a:lnTo>
                    <a:pt x="5053685" y="207450"/>
                  </a:lnTo>
                </a:path>
                <a:path w="6716394" h="294640">
                  <a:moveTo>
                    <a:pt x="5090115" y="207450"/>
                  </a:moveTo>
                  <a:lnTo>
                    <a:pt x="5090115" y="207450"/>
                  </a:lnTo>
                </a:path>
                <a:path w="6716394" h="294640">
                  <a:moveTo>
                    <a:pt x="5123509" y="207450"/>
                  </a:moveTo>
                  <a:lnTo>
                    <a:pt x="5218633" y="207450"/>
                  </a:lnTo>
                </a:path>
                <a:path w="6716394" h="294640">
                  <a:moveTo>
                    <a:pt x="5254051" y="207450"/>
                  </a:moveTo>
                  <a:lnTo>
                    <a:pt x="5254051" y="207450"/>
                  </a:lnTo>
                </a:path>
                <a:path w="6716394" h="294640">
                  <a:moveTo>
                    <a:pt x="5288457" y="207450"/>
                  </a:moveTo>
                  <a:lnTo>
                    <a:pt x="5383581" y="207450"/>
                  </a:lnTo>
                </a:path>
                <a:path w="6716394" h="294640">
                  <a:moveTo>
                    <a:pt x="5418999" y="207450"/>
                  </a:moveTo>
                  <a:lnTo>
                    <a:pt x="5418999" y="207450"/>
                  </a:lnTo>
                </a:path>
                <a:path w="6716394" h="294640">
                  <a:moveTo>
                    <a:pt x="5453405" y="207450"/>
                  </a:moveTo>
                  <a:lnTo>
                    <a:pt x="5548529" y="207450"/>
                  </a:lnTo>
                </a:path>
                <a:path w="6716394" h="294640">
                  <a:moveTo>
                    <a:pt x="5583947" y="207450"/>
                  </a:moveTo>
                  <a:lnTo>
                    <a:pt x="5583947" y="207450"/>
                  </a:lnTo>
                </a:path>
                <a:path w="6716394" h="294640">
                  <a:moveTo>
                    <a:pt x="5617342" y="207450"/>
                  </a:moveTo>
                  <a:lnTo>
                    <a:pt x="5713477" y="207450"/>
                  </a:lnTo>
                </a:path>
                <a:path w="6716394" h="294640">
                  <a:moveTo>
                    <a:pt x="5748895" y="207450"/>
                  </a:moveTo>
                  <a:lnTo>
                    <a:pt x="5748895" y="207450"/>
                  </a:lnTo>
                </a:path>
                <a:path w="6716394" h="294640">
                  <a:moveTo>
                    <a:pt x="5782290" y="207450"/>
                  </a:moveTo>
                  <a:lnTo>
                    <a:pt x="5877413" y="207450"/>
                  </a:lnTo>
                </a:path>
                <a:path w="6716394" h="294640">
                  <a:moveTo>
                    <a:pt x="5913843" y="207450"/>
                  </a:moveTo>
                  <a:lnTo>
                    <a:pt x="5913843" y="207450"/>
                  </a:lnTo>
                </a:path>
                <a:path w="6716394" h="294640">
                  <a:moveTo>
                    <a:pt x="5947238" y="207450"/>
                  </a:moveTo>
                  <a:lnTo>
                    <a:pt x="6042361" y="207450"/>
                  </a:lnTo>
                </a:path>
                <a:path w="6716394" h="294640">
                  <a:moveTo>
                    <a:pt x="6078791" y="207450"/>
                  </a:moveTo>
                  <a:lnTo>
                    <a:pt x="6078791" y="207450"/>
                  </a:lnTo>
                </a:path>
                <a:path w="6716394" h="294640">
                  <a:moveTo>
                    <a:pt x="6112186" y="207450"/>
                  </a:moveTo>
                  <a:lnTo>
                    <a:pt x="6207309" y="207450"/>
                  </a:lnTo>
                </a:path>
                <a:path w="6716394" h="294640">
                  <a:moveTo>
                    <a:pt x="6243739" y="207450"/>
                  </a:moveTo>
                  <a:lnTo>
                    <a:pt x="6243739" y="207450"/>
                  </a:lnTo>
                </a:path>
                <a:path w="6716394" h="294640">
                  <a:moveTo>
                    <a:pt x="6277134" y="207450"/>
                  </a:moveTo>
                  <a:lnTo>
                    <a:pt x="6372257" y="207450"/>
                  </a:lnTo>
                </a:path>
                <a:path w="6716394" h="294640">
                  <a:moveTo>
                    <a:pt x="6407676" y="207450"/>
                  </a:moveTo>
                  <a:lnTo>
                    <a:pt x="6407676" y="207450"/>
                  </a:lnTo>
                </a:path>
                <a:path w="6716394" h="294640">
                  <a:moveTo>
                    <a:pt x="6442082" y="207450"/>
                  </a:moveTo>
                  <a:lnTo>
                    <a:pt x="6537205" y="207450"/>
                  </a:lnTo>
                </a:path>
                <a:path w="6716394" h="294640">
                  <a:moveTo>
                    <a:pt x="6572624" y="207450"/>
                  </a:moveTo>
                  <a:lnTo>
                    <a:pt x="6572624" y="207450"/>
                  </a:lnTo>
                </a:path>
                <a:path w="6716394" h="294640">
                  <a:moveTo>
                    <a:pt x="6606018" y="207450"/>
                  </a:moveTo>
                  <a:lnTo>
                    <a:pt x="6716321" y="207450"/>
                  </a:lnTo>
                </a:path>
                <a:path w="6716394" h="294640">
                  <a:moveTo>
                    <a:pt x="713425" y="294477"/>
                  </a:moveTo>
                  <a:lnTo>
                    <a:pt x="713425" y="294477"/>
                  </a:lnTo>
                </a:path>
                <a:path w="6716394" h="294640">
                  <a:moveTo>
                    <a:pt x="713425" y="261083"/>
                  </a:moveTo>
                  <a:lnTo>
                    <a:pt x="713425" y="164948"/>
                  </a:lnTo>
                </a:path>
                <a:path w="6716394" h="294640">
                  <a:moveTo>
                    <a:pt x="713425" y="129529"/>
                  </a:moveTo>
                  <a:lnTo>
                    <a:pt x="713425" y="129529"/>
                  </a:lnTo>
                </a:path>
                <a:path w="6716394" h="294640">
                  <a:moveTo>
                    <a:pt x="713425" y="96135"/>
                  </a:moveTo>
                  <a:lnTo>
                    <a:pt x="713425" y="0"/>
                  </a:lnTo>
                </a:path>
                <a:path w="6716394" h="294640">
                  <a:moveTo>
                    <a:pt x="912780" y="294477"/>
                  </a:moveTo>
                  <a:lnTo>
                    <a:pt x="912780" y="294477"/>
                  </a:lnTo>
                </a:path>
                <a:path w="6716394" h="294640">
                  <a:moveTo>
                    <a:pt x="912780" y="261083"/>
                  </a:moveTo>
                  <a:lnTo>
                    <a:pt x="912780" y="164948"/>
                  </a:lnTo>
                </a:path>
                <a:path w="6716394" h="294640">
                  <a:moveTo>
                    <a:pt x="912780" y="129529"/>
                  </a:moveTo>
                  <a:lnTo>
                    <a:pt x="912780" y="129529"/>
                  </a:lnTo>
                </a:path>
                <a:path w="6716394" h="294640">
                  <a:moveTo>
                    <a:pt x="912780" y="96135"/>
                  </a:moveTo>
                  <a:lnTo>
                    <a:pt x="912780" y="0"/>
                  </a:lnTo>
                </a:path>
                <a:path w="6716394" h="294640">
                  <a:moveTo>
                    <a:pt x="1362086" y="294477"/>
                  </a:moveTo>
                  <a:lnTo>
                    <a:pt x="1362086" y="294477"/>
                  </a:lnTo>
                </a:path>
                <a:path w="6716394" h="294640">
                  <a:moveTo>
                    <a:pt x="1362086" y="261083"/>
                  </a:moveTo>
                  <a:lnTo>
                    <a:pt x="1362086" y="164948"/>
                  </a:lnTo>
                </a:path>
                <a:path w="6716394" h="294640">
                  <a:moveTo>
                    <a:pt x="1362086" y="129529"/>
                  </a:moveTo>
                  <a:lnTo>
                    <a:pt x="1362086" y="129529"/>
                  </a:lnTo>
                </a:path>
                <a:path w="6716394" h="294640">
                  <a:moveTo>
                    <a:pt x="1362086" y="96135"/>
                  </a:moveTo>
                  <a:lnTo>
                    <a:pt x="1362086" y="0"/>
                  </a:lnTo>
                </a:path>
                <a:path w="6716394" h="294640">
                  <a:moveTo>
                    <a:pt x="1825560" y="294477"/>
                  </a:moveTo>
                  <a:lnTo>
                    <a:pt x="1825560" y="294477"/>
                  </a:lnTo>
                </a:path>
                <a:path w="6716394" h="294640">
                  <a:moveTo>
                    <a:pt x="1825560" y="261083"/>
                  </a:moveTo>
                  <a:lnTo>
                    <a:pt x="1825560" y="164948"/>
                  </a:lnTo>
                </a:path>
                <a:path w="6716394" h="294640">
                  <a:moveTo>
                    <a:pt x="1825560" y="129529"/>
                  </a:moveTo>
                  <a:lnTo>
                    <a:pt x="1825560" y="129529"/>
                  </a:lnTo>
                </a:path>
                <a:path w="6716394" h="294640">
                  <a:moveTo>
                    <a:pt x="1825560" y="96135"/>
                  </a:moveTo>
                  <a:lnTo>
                    <a:pt x="1825560" y="0"/>
                  </a:lnTo>
                </a:path>
                <a:path w="6716394" h="294640">
                  <a:moveTo>
                    <a:pt x="2751495" y="294477"/>
                  </a:moveTo>
                  <a:lnTo>
                    <a:pt x="2751495" y="294477"/>
                  </a:lnTo>
                </a:path>
                <a:path w="6716394" h="294640">
                  <a:moveTo>
                    <a:pt x="2751495" y="261083"/>
                  </a:moveTo>
                  <a:lnTo>
                    <a:pt x="2751495" y="164948"/>
                  </a:lnTo>
                </a:path>
                <a:path w="6716394" h="294640">
                  <a:moveTo>
                    <a:pt x="2751495" y="129529"/>
                  </a:moveTo>
                  <a:lnTo>
                    <a:pt x="2751495" y="129529"/>
                  </a:lnTo>
                </a:path>
                <a:path w="6716394" h="294640">
                  <a:moveTo>
                    <a:pt x="2751495" y="96135"/>
                  </a:moveTo>
                  <a:lnTo>
                    <a:pt x="2751495" y="0"/>
                  </a:lnTo>
                </a:path>
                <a:path w="6716394" h="294640">
                  <a:moveTo>
                    <a:pt x="3218005" y="294477"/>
                  </a:moveTo>
                  <a:lnTo>
                    <a:pt x="3218005" y="294477"/>
                  </a:lnTo>
                </a:path>
                <a:path w="6716394" h="294640">
                  <a:moveTo>
                    <a:pt x="3218005" y="261083"/>
                  </a:moveTo>
                  <a:lnTo>
                    <a:pt x="3218005" y="164948"/>
                  </a:lnTo>
                </a:path>
                <a:path w="6716394" h="294640">
                  <a:moveTo>
                    <a:pt x="3218005" y="129529"/>
                  </a:moveTo>
                  <a:lnTo>
                    <a:pt x="3218005" y="129529"/>
                  </a:lnTo>
                </a:path>
                <a:path w="6716394" h="294640">
                  <a:moveTo>
                    <a:pt x="3218005" y="96135"/>
                  </a:moveTo>
                  <a:lnTo>
                    <a:pt x="3218005" y="0"/>
                  </a:lnTo>
                </a:path>
                <a:path w="6716394" h="294640">
                  <a:moveTo>
                    <a:pt x="3685526" y="294477"/>
                  </a:moveTo>
                  <a:lnTo>
                    <a:pt x="3685526" y="294477"/>
                  </a:lnTo>
                </a:path>
                <a:path w="6716394" h="294640">
                  <a:moveTo>
                    <a:pt x="3685526" y="261083"/>
                  </a:moveTo>
                  <a:lnTo>
                    <a:pt x="3685526" y="164948"/>
                  </a:lnTo>
                </a:path>
                <a:path w="6716394" h="294640">
                  <a:moveTo>
                    <a:pt x="3685526" y="129529"/>
                  </a:moveTo>
                  <a:lnTo>
                    <a:pt x="3685526" y="129529"/>
                  </a:lnTo>
                </a:path>
                <a:path w="6716394" h="294640">
                  <a:moveTo>
                    <a:pt x="3685526" y="96135"/>
                  </a:moveTo>
                  <a:lnTo>
                    <a:pt x="3685526" y="0"/>
                  </a:lnTo>
                </a:path>
                <a:path w="6716394" h="294640">
                  <a:moveTo>
                    <a:pt x="4610450" y="294477"/>
                  </a:moveTo>
                  <a:lnTo>
                    <a:pt x="4610450" y="294477"/>
                  </a:lnTo>
                </a:path>
                <a:path w="6716394" h="294640">
                  <a:moveTo>
                    <a:pt x="4610450" y="261083"/>
                  </a:moveTo>
                  <a:lnTo>
                    <a:pt x="4610450" y="164948"/>
                  </a:lnTo>
                </a:path>
                <a:path w="6716394" h="294640">
                  <a:moveTo>
                    <a:pt x="4610450" y="129529"/>
                  </a:moveTo>
                  <a:lnTo>
                    <a:pt x="4610450" y="129529"/>
                  </a:lnTo>
                </a:path>
                <a:path w="6716394" h="294640">
                  <a:moveTo>
                    <a:pt x="4610450" y="96135"/>
                  </a:moveTo>
                  <a:lnTo>
                    <a:pt x="4610450" y="0"/>
                  </a:lnTo>
                </a:path>
                <a:path w="6716394" h="294640">
                  <a:moveTo>
                    <a:pt x="5077971" y="294477"/>
                  </a:moveTo>
                  <a:lnTo>
                    <a:pt x="5077971" y="294477"/>
                  </a:lnTo>
                </a:path>
                <a:path w="6716394" h="294640">
                  <a:moveTo>
                    <a:pt x="5077971" y="261083"/>
                  </a:moveTo>
                  <a:lnTo>
                    <a:pt x="5077971" y="164948"/>
                  </a:lnTo>
                </a:path>
                <a:path w="6716394" h="294640">
                  <a:moveTo>
                    <a:pt x="5077971" y="129529"/>
                  </a:moveTo>
                  <a:lnTo>
                    <a:pt x="5077971" y="129529"/>
                  </a:lnTo>
                </a:path>
                <a:path w="6716394" h="294640">
                  <a:moveTo>
                    <a:pt x="5077971" y="96135"/>
                  </a:moveTo>
                  <a:lnTo>
                    <a:pt x="5077971" y="0"/>
                  </a:lnTo>
                </a:path>
                <a:path w="6716394" h="294640">
                  <a:moveTo>
                    <a:pt x="5500967" y="294477"/>
                  </a:moveTo>
                  <a:lnTo>
                    <a:pt x="5500967" y="294477"/>
                  </a:lnTo>
                </a:path>
                <a:path w="6716394" h="294640">
                  <a:moveTo>
                    <a:pt x="5500967" y="261083"/>
                  </a:moveTo>
                  <a:lnTo>
                    <a:pt x="5500967" y="164948"/>
                  </a:lnTo>
                </a:path>
                <a:path w="6716394" h="294640">
                  <a:moveTo>
                    <a:pt x="5500967" y="129529"/>
                  </a:moveTo>
                  <a:lnTo>
                    <a:pt x="5500967" y="129529"/>
                  </a:lnTo>
                </a:path>
                <a:path w="6716394" h="294640">
                  <a:moveTo>
                    <a:pt x="5500967" y="96135"/>
                  </a:moveTo>
                  <a:lnTo>
                    <a:pt x="5500967" y="0"/>
                  </a:lnTo>
                </a:path>
                <a:path w="6716394" h="294640">
                  <a:moveTo>
                    <a:pt x="5975572" y="294477"/>
                  </a:moveTo>
                  <a:lnTo>
                    <a:pt x="5975572" y="294477"/>
                  </a:lnTo>
                </a:path>
                <a:path w="6716394" h="294640">
                  <a:moveTo>
                    <a:pt x="5975572" y="261083"/>
                  </a:moveTo>
                  <a:lnTo>
                    <a:pt x="5975572" y="164948"/>
                  </a:lnTo>
                </a:path>
                <a:path w="6716394" h="294640">
                  <a:moveTo>
                    <a:pt x="5975572" y="129529"/>
                  </a:moveTo>
                  <a:lnTo>
                    <a:pt x="5975572" y="129529"/>
                  </a:lnTo>
                </a:path>
                <a:path w="6716394" h="294640">
                  <a:moveTo>
                    <a:pt x="5975572" y="96135"/>
                  </a:moveTo>
                  <a:lnTo>
                    <a:pt x="5975572" y="0"/>
                  </a:lnTo>
                </a:path>
                <a:path w="6716394" h="294640">
                  <a:moveTo>
                    <a:pt x="6423867" y="294477"/>
                  </a:moveTo>
                  <a:lnTo>
                    <a:pt x="6423867" y="294477"/>
                  </a:lnTo>
                </a:path>
                <a:path w="6716394" h="294640">
                  <a:moveTo>
                    <a:pt x="6423867" y="129529"/>
                  </a:moveTo>
                  <a:lnTo>
                    <a:pt x="6423867" y="129529"/>
                  </a:lnTo>
                </a:path>
                <a:path w="6716394" h="294640">
                  <a:moveTo>
                    <a:pt x="6423867" y="96135"/>
                  </a:moveTo>
                  <a:lnTo>
                    <a:pt x="6423867" y="0"/>
                  </a:lnTo>
                </a:path>
                <a:path w="6716394" h="294640">
                  <a:moveTo>
                    <a:pt x="4147988" y="294477"/>
                  </a:moveTo>
                  <a:lnTo>
                    <a:pt x="4147988" y="294477"/>
                  </a:lnTo>
                </a:path>
                <a:path w="6716394" h="294640">
                  <a:moveTo>
                    <a:pt x="4147988" y="261083"/>
                  </a:moveTo>
                  <a:lnTo>
                    <a:pt x="4147988" y="164948"/>
                  </a:lnTo>
                </a:path>
                <a:path w="6716394" h="294640">
                  <a:moveTo>
                    <a:pt x="4147988" y="129529"/>
                  </a:moveTo>
                  <a:lnTo>
                    <a:pt x="4147988" y="129529"/>
                  </a:lnTo>
                </a:path>
                <a:path w="6716394" h="294640">
                  <a:moveTo>
                    <a:pt x="4147988" y="96135"/>
                  </a:moveTo>
                  <a:lnTo>
                    <a:pt x="4147988" y="0"/>
                  </a:lnTo>
                </a:path>
                <a:path w="6716394" h="294640">
                  <a:moveTo>
                    <a:pt x="2287010" y="294477"/>
                  </a:moveTo>
                  <a:lnTo>
                    <a:pt x="2287010" y="294477"/>
                  </a:lnTo>
                </a:path>
                <a:path w="6716394" h="294640">
                  <a:moveTo>
                    <a:pt x="2287010" y="261083"/>
                  </a:moveTo>
                  <a:lnTo>
                    <a:pt x="2287010" y="164948"/>
                  </a:lnTo>
                </a:path>
                <a:path w="6716394" h="294640">
                  <a:moveTo>
                    <a:pt x="2287010" y="129529"/>
                  </a:moveTo>
                  <a:lnTo>
                    <a:pt x="2287010" y="129529"/>
                  </a:lnTo>
                </a:path>
                <a:path w="6716394" h="294640">
                  <a:moveTo>
                    <a:pt x="2287010" y="96135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9115320" y="9913750"/>
              <a:ext cx="3780154" cy="154305"/>
            </a:xfrm>
            <a:custGeom>
              <a:avLst/>
              <a:gdLst/>
              <a:ahLst/>
              <a:cxnLst/>
              <a:rect l="l" t="t" r="r" b="b"/>
              <a:pathLst>
                <a:path w="3780154" h="154304">
                  <a:moveTo>
                    <a:pt x="2386181" y="153816"/>
                  </a:moveTo>
                  <a:lnTo>
                    <a:pt x="2386181" y="115362"/>
                  </a:lnTo>
                </a:path>
                <a:path w="3780154" h="154304">
                  <a:moveTo>
                    <a:pt x="2386181" y="96135"/>
                  </a:moveTo>
                  <a:lnTo>
                    <a:pt x="2386181" y="57681"/>
                  </a:lnTo>
                </a:path>
                <a:path w="3780154" h="154304">
                  <a:moveTo>
                    <a:pt x="2386181" y="38454"/>
                  </a:moveTo>
                  <a:lnTo>
                    <a:pt x="2386181" y="0"/>
                  </a:lnTo>
                  <a:lnTo>
                    <a:pt x="2351774" y="0"/>
                  </a:lnTo>
                  <a:lnTo>
                    <a:pt x="2351774" y="38454"/>
                  </a:lnTo>
                </a:path>
                <a:path w="3780154" h="154304">
                  <a:moveTo>
                    <a:pt x="2351774" y="57681"/>
                  </a:moveTo>
                  <a:lnTo>
                    <a:pt x="2351774" y="96135"/>
                  </a:lnTo>
                </a:path>
                <a:path w="3780154" h="154304">
                  <a:moveTo>
                    <a:pt x="2351774" y="115362"/>
                  </a:moveTo>
                  <a:lnTo>
                    <a:pt x="2351774" y="153816"/>
                  </a:lnTo>
                  <a:lnTo>
                    <a:pt x="2386181" y="153816"/>
                  </a:lnTo>
                </a:path>
                <a:path w="3780154" h="154304">
                  <a:moveTo>
                    <a:pt x="1919671" y="153816"/>
                  </a:moveTo>
                  <a:lnTo>
                    <a:pt x="1919671" y="115362"/>
                  </a:lnTo>
                </a:path>
                <a:path w="3780154" h="154304">
                  <a:moveTo>
                    <a:pt x="1919671" y="96135"/>
                  </a:moveTo>
                  <a:lnTo>
                    <a:pt x="1919671" y="57681"/>
                  </a:lnTo>
                </a:path>
                <a:path w="3780154" h="154304">
                  <a:moveTo>
                    <a:pt x="1919671" y="38454"/>
                  </a:moveTo>
                  <a:lnTo>
                    <a:pt x="1919671" y="0"/>
                  </a:lnTo>
                  <a:lnTo>
                    <a:pt x="1884253" y="0"/>
                  </a:lnTo>
                  <a:lnTo>
                    <a:pt x="1884253" y="38454"/>
                  </a:lnTo>
                </a:path>
                <a:path w="3780154" h="154304">
                  <a:moveTo>
                    <a:pt x="1884253" y="57681"/>
                  </a:moveTo>
                  <a:lnTo>
                    <a:pt x="1884253" y="96135"/>
                  </a:lnTo>
                </a:path>
                <a:path w="3780154" h="154304">
                  <a:moveTo>
                    <a:pt x="1884253" y="115362"/>
                  </a:moveTo>
                  <a:lnTo>
                    <a:pt x="1884253" y="153816"/>
                  </a:lnTo>
                  <a:lnTo>
                    <a:pt x="1919671" y="153816"/>
                  </a:lnTo>
                </a:path>
                <a:path w="3780154" h="154304">
                  <a:moveTo>
                    <a:pt x="1456198" y="153816"/>
                  </a:moveTo>
                  <a:lnTo>
                    <a:pt x="1456198" y="115362"/>
                  </a:lnTo>
                </a:path>
                <a:path w="3780154" h="154304">
                  <a:moveTo>
                    <a:pt x="1456198" y="96135"/>
                  </a:moveTo>
                  <a:lnTo>
                    <a:pt x="1456198" y="57681"/>
                  </a:lnTo>
                </a:path>
                <a:path w="3780154" h="154304">
                  <a:moveTo>
                    <a:pt x="1456198" y="38454"/>
                  </a:moveTo>
                  <a:lnTo>
                    <a:pt x="1456198" y="0"/>
                  </a:lnTo>
                  <a:lnTo>
                    <a:pt x="1421791" y="0"/>
                  </a:lnTo>
                  <a:lnTo>
                    <a:pt x="1421791" y="38454"/>
                  </a:lnTo>
                </a:path>
                <a:path w="3780154" h="154304">
                  <a:moveTo>
                    <a:pt x="1421791" y="57681"/>
                  </a:moveTo>
                  <a:lnTo>
                    <a:pt x="1421791" y="96135"/>
                  </a:lnTo>
                </a:path>
                <a:path w="3780154" h="154304">
                  <a:moveTo>
                    <a:pt x="1421791" y="115362"/>
                  </a:moveTo>
                  <a:lnTo>
                    <a:pt x="1421791" y="153816"/>
                  </a:lnTo>
                  <a:lnTo>
                    <a:pt x="1456198" y="153816"/>
                  </a:lnTo>
                </a:path>
                <a:path w="3780154" h="154304">
                  <a:moveTo>
                    <a:pt x="993736" y="153816"/>
                  </a:moveTo>
                  <a:lnTo>
                    <a:pt x="993736" y="115362"/>
                  </a:lnTo>
                </a:path>
                <a:path w="3780154" h="154304">
                  <a:moveTo>
                    <a:pt x="993736" y="96135"/>
                  </a:moveTo>
                  <a:lnTo>
                    <a:pt x="993736" y="57681"/>
                  </a:lnTo>
                </a:path>
                <a:path w="3780154" h="154304">
                  <a:moveTo>
                    <a:pt x="993736" y="38454"/>
                  </a:moveTo>
                  <a:lnTo>
                    <a:pt x="993736" y="0"/>
                  </a:lnTo>
                  <a:lnTo>
                    <a:pt x="958317" y="0"/>
                  </a:lnTo>
                  <a:lnTo>
                    <a:pt x="958317" y="38454"/>
                  </a:lnTo>
                </a:path>
                <a:path w="3780154" h="154304">
                  <a:moveTo>
                    <a:pt x="958317" y="57681"/>
                  </a:moveTo>
                  <a:lnTo>
                    <a:pt x="958317" y="96135"/>
                  </a:lnTo>
                </a:path>
                <a:path w="3780154" h="154304">
                  <a:moveTo>
                    <a:pt x="958317" y="115362"/>
                  </a:moveTo>
                  <a:lnTo>
                    <a:pt x="958317" y="153816"/>
                  </a:lnTo>
                  <a:lnTo>
                    <a:pt x="993736" y="153816"/>
                  </a:lnTo>
                </a:path>
                <a:path w="3780154" h="154304">
                  <a:moveTo>
                    <a:pt x="531274" y="153816"/>
                  </a:moveTo>
                  <a:lnTo>
                    <a:pt x="531274" y="115362"/>
                  </a:lnTo>
                </a:path>
                <a:path w="3780154" h="154304">
                  <a:moveTo>
                    <a:pt x="531274" y="96135"/>
                  </a:moveTo>
                  <a:lnTo>
                    <a:pt x="531274" y="57681"/>
                  </a:lnTo>
                </a:path>
                <a:path w="3780154" h="154304">
                  <a:moveTo>
                    <a:pt x="531274" y="38454"/>
                  </a:moveTo>
                  <a:lnTo>
                    <a:pt x="531274" y="0"/>
                  </a:lnTo>
                  <a:lnTo>
                    <a:pt x="495856" y="0"/>
                  </a:lnTo>
                  <a:lnTo>
                    <a:pt x="495856" y="38454"/>
                  </a:lnTo>
                </a:path>
                <a:path w="3780154" h="154304">
                  <a:moveTo>
                    <a:pt x="495856" y="57681"/>
                  </a:moveTo>
                  <a:lnTo>
                    <a:pt x="495856" y="96135"/>
                  </a:lnTo>
                </a:path>
                <a:path w="3780154" h="154304">
                  <a:moveTo>
                    <a:pt x="495856" y="115362"/>
                  </a:moveTo>
                  <a:lnTo>
                    <a:pt x="495856" y="153816"/>
                  </a:lnTo>
                  <a:lnTo>
                    <a:pt x="531274" y="153816"/>
                  </a:lnTo>
                </a:path>
                <a:path w="3780154" h="154304">
                  <a:moveTo>
                    <a:pt x="35418" y="153816"/>
                  </a:moveTo>
                  <a:lnTo>
                    <a:pt x="35418" y="115362"/>
                  </a:lnTo>
                </a:path>
                <a:path w="3780154" h="154304">
                  <a:moveTo>
                    <a:pt x="35418" y="96135"/>
                  </a:moveTo>
                  <a:lnTo>
                    <a:pt x="35418" y="57681"/>
                  </a:lnTo>
                </a:path>
                <a:path w="3780154" h="154304">
                  <a:moveTo>
                    <a:pt x="35418" y="38454"/>
                  </a:moveTo>
                  <a:lnTo>
                    <a:pt x="35418" y="0"/>
                  </a:lnTo>
                  <a:lnTo>
                    <a:pt x="0" y="0"/>
                  </a:lnTo>
                  <a:lnTo>
                    <a:pt x="0" y="38454"/>
                  </a:lnTo>
                </a:path>
                <a:path w="3780154" h="154304">
                  <a:moveTo>
                    <a:pt x="0" y="57681"/>
                  </a:moveTo>
                  <a:lnTo>
                    <a:pt x="0" y="96135"/>
                  </a:lnTo>
                </a:path>
                <a:path w="3780154" h="154304">
                  <a:moveTo>
                    <a:pt x="0" y="115362"/>
                  </a:moveTo>
                  <a:lnTo>
                    <a:pt x="0" y="153816"/>
                  </a:lnTo>
                  <a:lnTo>
                    <a:pt x="35418" y="153816"/>
                  </a:lnTo>
                </a:path>
                <a:path w="3780154" h="154304">
                  <a:moveTo>
                    <a:pt x="2853702" y="153816"/>
                  </a:moveTo>
                  <a:lnTo>
                    <a:pt x="2853702" y="115362"/>
                  </a:lnTo>
                </a:path>
                <a:path w="3780154" h="154304">
                  <a:moveTo>
                    <a:pt x="2853702" y="96135"/>
                  </a:moveTo>
                  <a:lnTo>
                    <a:pt x="2853702" y="57681"/>
                  </a:lnTo>
                </a:path>
                <a:path w="3780154" h="154304">
                  <a:moveTo>
                    <a:pt x="2853702" y="38454"/>
                  </a:moveTo>
                  <a:lnTo>
                    <a:pt x="2853702" y="0"/>
                  </a:lnTo>
                  <a:lnTo>
                    <a:pt x="2818284" y="0"/>
                  </a:lnTo>
                  <a:lnTo>
                    <a:pt x="2818284" y="38454"/>
                  </a:lnTo>
                </a:path>
                <a:path w="3780154" h="154304">
                  <a:moveTo>
                    <a:pt x="2818284" y="57681"/>
                  </a:moveTo>
                  <a:lnTo>
                    <a:pt x="2818284" y="96135"/>
                  </a:lnTo>
                </a:path>
                <a:path w="3780154" h="154304">
                  <a:moveTo>
                    <a:pt x="2818284" y="115362"/>
                  </a:moveTo>
                  <a:lnTo>
                    <a:pt x="2818284" y="153816"/>
                  </a:lnTo>
                  <a:lnTo>
                    <a:pt x="2853702" y="153816"/>
                  </a:lnTo>
                </a:path>
                <a:path w="3780154" h="154304">
                  <a:moveTo>
                    <a:pt x="3316164" y="153816"/>
                  </a:moveTo>
                  <a:lnTo>
                    <a:pt x="3316164" y="115362"/>
                  </a:lnTo>
                </a:path>
                <a:path w="3780154" h="154304">
                  <a:moveTo>
                    <a:pt x="3316164" y="96135"/>
                  </a:moveTo>
                  <a:lnTo>
                    <a:pt x="3316164" y="57681"/>
                  </a:lnTo>
                </a:path>
                <a:path w="3780154" h="154304">
                  <a:moveTo>
                    <a:pt x="3316164" y="38454"/>
                  </a:moveTo>
                  <a:lnTo>
                    <a:pt x="3316164" y="0"/>
                  </a:lnTo>
                  <a:lnTo>
                    <a:pt x="3281758" y="0"/>
                  </a:lnTo>
                  <a:lnTo>
                    <a:pt x="3281758" y="38454"/>
                  </a:lnTo>
                </a:path>
                <a:path w="3780154" h="154304">
                  <a:moveTo>
                    <a:pt x="3281758" y="57681"/>
                  </a:moveTo>
                  <a:lnTo>
                    <a:pt x="3281758" y="96135"/>
                  </a:lnTo>
                </a:path>
                <a:path w="3780154" h="154304">
                  <a:moveTo>
                    <a:pt x="3281758" y="115362"/>
                  </a:moveTo>
                  <a:lnTo>
                    <a:pt x="3281758" y="153816"/>
                  </a:lnTo>
                  <a:lnTo>
                    <a:pt x="3316164" y="153816"/>
                  </a:lnTo>
                </a:path>
                <a:path w="3780154" h="154304">
                  <a:moveTo>
                    <a:pt x="3779638" y="153816"/>
                  </a:moveTo>
                  <a:lnTo>
                    <a:pt x="3779638" y="115362"/>
                  </a:lnTo>
                </a:path>
                <a:path w="3780154" h="154304">
                  <a:moveTo>
                    <a:pt x="3779638" y="96135"/>
                  </a:moveTo>
                  <a:lnTo>
                    <a:pt x="3779638" y="57681"/>
                  </a:lnTo>
                </a:path>
                <a:path w="3780154" h="154304">
                  <a:moveTo>
                    <a:pt x="3779638" y="38454"/>
                  </a:moveTo>
                  <a:lnTo>
                    <a:pt x="3779638" y="0"/>
                  </a:lnTo>
                  <a:lnTo>
                    <a:pt x="3744220" y="0"/>
                  </a:lnTo>
                  <a:lnTo>
                    <a:pt x="3744220" y="38454"/>
                  </a:lnTo>
                </a:path>
                <a:path w="3780154" h="154304">
                  <a:moveTo>
                    <a:pt x="3744220" y="57681"/>
                  </a:moveTo>
                  <a:lnTo>
                    <a:pt x="3744220" y="96135"/>
                  </a:lnTo>
                </a:path>
                <a:path w="3780154" h="154304">
                  <a:moveTo>
                    <a:pt x="3744220" y="115362"/>
                  </a:moveTo>
                  <a:lnTo>
                    <a:pt x="3744220" y="153816"/>
                  </a:lnTo>
                  <a:lnTo>
                    <a:pt x="3779638" y="15381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4690160" y="10256801"/>
              <a:ext cx="0" cy="1812925"/>
            </a:xfrm>
            <a:custGeom>
              <a:avLst/>
              <a:gdLst/>
              <a:ahLst/>
              <a:cxnLst/>
              <a:rect l="l" t="t" r="r" b="b"/>
              <a:pathLst>
                <a:path h="1812925">
                  <a:moveTo>
                    <a:pt x="0" y="1812404"/>
                  </a:moveTo>
                  <a:lnTo>
                    <a:pt x="0" y="1812404"/>
                  </a:lnTo>
                </a:path>
                <a:path h="1812925">
                  <a:moveTo>
                    <a:pt x="0" y="988676"/>
                  </a:moveTo>
                  <a:lnTo>
                    <a:pt x="0" y="988676"/>
                  </a:lnTo>
                </a:path>
                <a:path h="1812925">
                  <a:moveTo>
                    <a:pt x="0" y="823728"/>
                  </a:moveTo>
                  <a:lnTo>
                    <a:pt x="0" y="823728"/>
                  </a:lnTo>
                </a:path>
                <a:path h="1812925">
                  <a:moveTo>
                    <a:pt x="0" y="164948"/>
                  </a:moveTo>
                  <a:lnTo>
                    <a:pt x="0" y="164948"/>
                  </a:lnTo>
                </a:path>
                <a:path h="181292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4672957" y="9957263"/>
              <a:ext cx="0" cy="3115945"/>
            </a:xfrm>
            <a:custGeom>
              <a:avLst/>
              <a:gdLst/>
              <a:ahLst/>
              <a:cxnLst/>
              <a:rect l="l" t="t" r="r" b="b"/>
              <a:pathLst>
                <a:path h="3115944">
                  <a:moveTo>
                    <a:pt x="0" y="0"/>
                  </a:moveTo>
                  <a:lnTo>
                    <a:pt x="0" y="311579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4672957" y="9913750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59" h="24765">
                  <a:moveTo>
                    <a:pt x="0" y="24286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4708375" y="9957263"/>
              <a:ext cx="0" cy="3071495"/>
            </a:xfrm>
            <a:custGeom>
              <a:avLst/>
              <a:gdLst/>
              <a:ahLst/>
              <a:cxnLst/>
              <a:rect l="l" t="t" r="r" b="b"/>
              <a:pathLst>
                <a:path h="3071494">
                  <a:moveTo>
                    <a:pt x="0" y="0"/>
                  </a:moveTo>
                  <a:lnTo>
                    <a:pt x="0" y="307127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1969023" y="9913750"/>
              <a:ext cx="2739390" cy="3159760"/>
            </a:xfrm>
            <a:custGeom>
              <a:avLst/>
              <a:gdLst/>
              <a:ahLst/>
              <a:cxnLst/>
              <a:rect l="l" t="t" r="r" b="b"/>
              <a:pathLst>
                <a:path w="2739390" h="3159759">
                  <a:moveTo>
                    <a:pt x="2739352" y="3134013"/>
                  </a:moveTo>
                  <a:lnTo>
                    <a:pt x="2739352" y="3159312"/>
                  </a:lnTo>
                  <a:lnTo>
                    <a:pt x="2703934" y="3159312"/>
                  </a:lnTo>
                </a:path>
                <a:path w="2739390" h="3159759">
                  <a:moveTo>
                    <a:pt x="925935" y="34406"/>
                  </a:moveTo>
                  <a:lnTo>
                    <a:pt x="925935" y="0"/>
                  </a:lnTo>
                  <a:lnTo>
                    <a:pt x="960341" y="0"/>
                  </a:lnTo>
                </a:path>
                <a:path w="2739390" h="3159759">
                  <a:moveTo>
                    <a:pt x="979568" y="0"/>
                  </a:moveTo>
                  <a:lnTo>
                    <a:pt x="1018023" y="0"/>
                  </a:lnTo>
                </a:path>
                <a:path w="2739390" h="3159759">
                  <a:moveTo>
                    <a:pt x="1036238" y="0"/>
                  </a:moveTo>
                  <a:lnTo>
                    <a:pt x="1074692" y="0"/>
                  </a:lnTo>
                </a:path>
                <a:path w="2739390" h="3159759">
                  <a:moveTo>
                    <a:pt x="1093919" y="0"/>
                  </a:moveTo>
                  <a:lnTo>
                    <a:pt x="1132373" y="0"/>
                  </a:lnTo>
                </a:path>
                <a:path w="2739390" h="3159759">
                  <a:moveTo>
                    <a:pt x="1151600" y="0"/>
                  </a:moveTo>
                  <a:lnTo>
                    <a:pt x="1189042" y="0"/>
                  </a:lnTo>
                </a:path>
                <a:path w="2739390" h="3159759">
                  <a:moveTo>
                    <a:pt x="1208269" y="0"/>
                  </a:moveTo>
                  <a:lnTo>
                    <a:pt x="1246724" y="0"/>
                  </a:lnTo>
                </a:path>
                <a:path w="2739390" h="3159759">
                  <a:moveTo>
                    <a:pt x="1265951" y="0"/>
                  </a:moveTo>
                  <a:lnTo>
                    <a:pt x="1303393" y="0"/>
                  </a:lnTo>
                </a:path>
                <a:path w="2739390" h="3159759">
                  <a:moveTo>
                    <a:pt x="1322620" y="0"/>
                  </a:moveTo>
                  <a:lnTo>
                    <a:pt x="1358038" y="0"/>
                  </a:lnTo>
                  <a:lnTo>
                    <a:pt x="1358038" y="34406"/>
                  </a:lnTo>
                  <a:lnTo>
                    <a:pt x="1322620" y="34406"/>
                  </a:lnTo>
                </a:path>
                <a:path w="2739390" h="3159759">
                  <a:moveTo>
                    <a:pt x="1303393" y="34406"/>
                  </a:moveTo>
                  <a:lnTo>
                    <a:pt x="1265951" y="34406"/>
                  </a:lnTo>
                </a:path>
                <a:path w="2739390" h="3159759">
                  <a:moveTo>
                    <a:pt x="1246724" y="34406"/>
                  </a:moveTo>
                  <a:lnTo>
                    <a:pt x="1208269" y="34406"/>
                  </a:lnTo>
                </a:path>
                <a:path w="2739390" h="3159759">
                  <a:moveTo>
                    <a:pt x="1189042" y="34406"/>
                  </a:moveTo>
                  <a:lnTo>
                    <a:pt x="1151600" y="34406"/>
                  </a:lnTo>
                </a:path>
                <a:path w="2739390" h="3159759">
                  <a:moveTo>
                    <a:pt x="1132373" y="34406"/>
                  </a:moveTo>
                  <a:lnTo>
                    <a:pt x="1093919" y="34406"/>
                  </a:lnTo>
                </a:path>
                <a:path w="2739390" h="3159759">
                  <a:moveTo>
                    <a:pt x="1074692" y="34406"/>
                  </a:moveTo>
                  <a:lnTo>
                    <a:pt x="1036238" y="34406"/>
                  </a:lnTo>
                </a:path>
                <a:path w="2739390" h="3159759">
                  <a:moveTo>
                    <a:pt x="1018023" y="34406"/>
                  </a:moveTo>
                  <a:lnTo>
                    <a:pt x="979568" y="34406"/>
                  </a:lnTo>
                </a:path>
                <a:path w="2739390" h="3159759">
                  <a:moveTo>
                    <a:pt x="960341" y="34406"/>
                  </a:moveTo>
                  <a:lnTo>
                    <a:pt x="925935" y="34406"/>
                  </a:lnTo>
                </a:path>
                <a:path w="2739390" h="3159759">
                  <a:moveTo>
                    <a:pt x="462461" y="34406"/>
                  </a:moveTo>
                  <a:lnTo>
                    <a:pt x="462461" y="0"/>
                  </a:lnTo>
                  <a:lnTo>
                    <a:pt x="495856" y="0"/>
                  </a:lnTo>
                </a:path>
                <a:path w="2739390" h="3159759">
                  <a:moveTo>
                    <a:pt x="514071" y="0"/>
                  </a:moveTo>
                  <a:lnTo>
                    <a:pt x="552525" y="0"/>
                  </a:lnTo>
                </a:path>
                <a:path w="2739390" h="3159759">
                  <a:moveTo>
                    <a:pt x="571752" y="0"/>
                  </a:moveTo>
                  <a:lnTo>
                    <a:pt x="610206" y="0"/>
                  </a:lnTo>
                </a:path>
                <a:path w="2739390" h="3159759">
                  <a:moveTo>
                    <a:pt x="629433" y="0"/>
                  </a:moveTo>
                  <a:lnTo>
                    <a:pt x="666875" y="0"/>
                  </a:lnTo>
                </a:path>
                <a:path w="2739390" h="3159759">
                  <a:moveTo>
                    <a:pt x="686103" y="0"/>
                  </a:moveTo>
                  <a:lnTo>
                    <a:pt x="724557" y="0"/>
                  </a:lnTo>
                </a:path>
                <a:path w="2739390" h="3159759">
                  <a:moveTo>
                    <a:pt x="743784" y="0"/>
                  </a:moveTo>
                  <a:lnTo>
                    <a:pt x="781226" y="0"/>
                  </a:lnTo>
                </a:path>
                <a:path w="2739390" h="3159759">
                  <a:moveTo>
                    <a:pt x="800453" y="0"/>
                  </a:moveTo>
                  <a:lnTo>
                    <a:pt x="838907" y="0"/>
                  </a:lnTo>
                </a:path>
                <a:path w="2739390" h="3159759">
                  <a:moveTo>
                    <a:pt x="858134" y="0"/>
                  </a:moveTo>
                  <a:lnTo>
                    <a:pt x="890517" y="0"/>
                  </a:lnTo>
                  <a:lnTo>
                    <a:pt x="890517" y="34406"/>
                  </a:lnTo>
                  <a:lnTo>
                    <a:pt x="858134" y="34406"/>
                  </a:lnTo>
                </a:path>
                <a:path w="2739390" h="3159759">
                  <a:moveTo>
                    <a:pt x="838907" y="34406"/>
                  </a:moveTo>
                  <a:lnTo>
                    <a:pt x="800453" y="34406"/>
                  </a:lnTo>
                </a:path>
                <a:path w="2739390" h="3159759">
                  <a:moveTo>
                    <a:pt x="781226" y="34406"/>
                  </a:moveTo>
                  <a:lnTo>
                    <a:pt x="743784" y="34406"/>
                  </a:lnTo>
                </a:path>
                <a:path w="2739390" h="3159759">
                  <a:moveTo>
                    <a:pt x="724557" y="34406"/>
                  </a:moveTo>
                  <a:lnTo>
                    <a:pt x="686103" y="34406"/>
                  </a:lnTo>
                </a:path>
                <a:path w="2739390" h="3159759">
                  <a:moveTo>
                    <a:pt x="666875" y="34406"/>
                  </a:moveTo>
                  <a:lnTo>
                    <a:pt x="629433" y="34406"/>
                  </a:lnTo>
                </a:path>
                <a:path w="2739390" h="3159759">
                  <a:moveTo>
                    <a:pt x="610206" y="34406"/>
                  </a:moveTo>
                  <a:lnTo>
                    <a:pt x="571752" y="34406"/>
                  </a:lnTo>
                </a:path>
                <a:path w="2739390" h="3159759">
                  <a:moveTo>
                    <a:pt x="552525" y="34406"/>
                  </a:moveTo>
                  <a:lnTo>
                    <a:pt x="514071" y="34406"/>
                  </a:lnTo>
                </a:path>
                <a:path w="2739390" h="3159759">
                  <a:moveTo>
                    <a:pt x="495856" y="34406"/>
                  </a:moveTo>
                  <a:lnTo>
                    <a:pt x="462461" y="34406"/>
                  </a:lnTo>
                </a:path>
                <a:path w="2739390" h="3159759">
                  <a:moveTo>
                    <a:pt x="0" y="34406"/>
                  </a:moveTo>
                  <a:lnTo>
                    <a:pt x="0" y="0"/>
                  </a:lnTo>
                  <a:lnTo>
                    <a:pt x="32382" y="0"/>
                  </a:lnTo>
                </a:path>
                <a:path w="2739390" h="3159759">
                  <a:moveTo>
                    <a:pt x="51609" y="0"/>
                  </a:moveTo>
                  <a:lnTo>
                    <a:pt x="90063" y="0"/>
                  </a:lnTo>
                </a:path>
                <a:path w="2739390" h="3159759">
                  <a:moveTo>
                    <a:pt x="109290" y="0"/>
                  </a:moveTo>
                  <a:lnTo>
                    <a:pt x="146732" y="0"/>
                  </a:lnTo>
                </a:path>
                <a:path w="2739390" h="3159759">
                  <a:moveTo>
                    <a:pt x="165960" y="0"/>
                  </a:moveTo>
                  <a:lnTo>
                    <a:pt x="204414" y="0"/>
                  </a:lnTo>
                </a:path>
                <a:path w="2739390" h="3159759">
                  <a:moveTo>
                    <a:pt x="223641" y="0"/>
                  </a:moveTo>
                  <a:lnTo>
                    <a:pt x="261083" y="0"/>
                  </a:lnTo>
                </a:path>
                <a:path w="2739390" h="3159759">
                  <a:moveTo>
                    <a:pt x="280310" y="0"/>
                  </a:moveTo>
                  <a:lnTo>
                    <a:pt x="318764" y="0"/>
                  </a:lnTo>
                </a:path>
                <a:path w="2739390" h="3159759">
                  <a:moveTo>
                    <a:pt x="337991" y="0"/>
                  </a:moveTo>
                  <a:lnTo>
                    <a:pt x="376445" y="0"/>
                  </a:lnTo>
                </a:path>
                <a:path w="2739390" h="3159759">
                  <a:moveTo>
                    <a:pt x="394661" y="0"/>
                  </a:moveTo>
                  <a:lnTo>
                    <a:pt x="428055" y="0"/>
                  </a:lnTo>
                  <a:lnTo>
                    <a:pt x="428055" y="34406"/>
                  </a:lnTo>
                  <a:lnTo>
                    <a:pt x="394661" y="34406"/>
                  </a:lnTo>
                </a:path>
                <a:path w="2739390" h="3159759">
                  <a:moveTo>
                    <a:pt x="376445" y="34406"/>
                  </a:moveTo>
                  <a:lnTo>
                    <a:pt x="337991" y="34406"/>
                  </a:lnTo>
                </a:path>
                <a:path w="2739390" h="3159759">
                  <a:moveTo>
                    <a:pt x="318764" y="34406"/>
                  </a:moveTo>
                  <a:lnTo>
                    <a:pt x="280310" y="34406"/>
                  </a:lnTo>
                </a:path>
                <a:path w="2739390" h="3159759">
                  <a:moveTo>
                    <a:pt x="261083" y="34406"/>
                  </a:moveTo>
                  <a:lnTo>
                    <a:pt x="223641" y="34406"/>
                  </a:lnTo>
                </a:path>
                <a:path w="2739390" h="3159759">
                  <a:moveTo>
                    <a:pt x="204414" y="34406"/>
                  </a:moveTo>
                  <a:lnTo>
                    <a:pt x="165960" y="34406"/>
                  </a:lnTo>
                </a:path>
                <a:path w="2739390" h="3159759">
                  <a:moveTo>
                    <a:pt x="146732" y="34406"/>
                  </a:moveTo>
                  <a:lnTo>
                    <a:pt x="109290" y="34406"/>
                  </a:lnTo>
                </a:path>
                <a:path w="2739390" h="3159759">
                  <a:moveTo>
                    <a:pt x="90063" y="34406"/>
                  </a:moveTo>
                  <a:lnTo>
                    <a:pt x="51609" y="34406"/>
                  </a:lnTo>
                </a:path>
                <a:path w="2739390" h="3159759">
                  <a:moveTo>
                    <a:pt x="32382" y="34406"/>
                  </a:moveTo>
                  <a:lnTo>
                    <a:pt x="0" y="34406"/>
                  </a:lnTo>
                </a:path>
                <a:path w="2739390" h="3159759">
                  <a:moveTo>
                    <a:pt x="1392445" y="153816"/>
                  </a:moveTo>
                  <a:lnTo>
                    <a:pt x="1392445" y="115362"/>
                  </a:lnTo>
                </a:path>
                <a:path w="2739390" h="3159759">
                  <a:moveTo>
                    <a:pt x="1392445" y="96135"/>
                  </a:moveTo>
                  <a:lnTo>
                    <a:pt x="1392445" y="57681"/>
                  </a:lnTo>
                </a:path>
                <a:path w="2739390" h="3159759">
                  <a:moveTo>
                    <a:pt x="1392445" y="38454"/>
                  </a:moveTo>
                  <a:lnTo>
                    <a:pt x="1392445" y="0"/>
                  </a:lnTo>
                  <a:lnTo>
                    <a:pt x="1358038" y="0"/>
                  </a:lnTo>
                  <a:lnTo>
                    <a:pt x="1358038" y="38454"/>
                  </a:lnTo>
                </a:path>
                <a:path w="2739390" h="3159759">
                  <a:moveTo>
                    <a:pt x="1358038" y="57681"/>
                  </a:moveTo>
                  <a:lnTo>
                    <a:pt x="1358038" y="96135"/>
                  </a:lnTo>
                </a:path>
                <a:path w="2739390" h="3159759">
                  <a:moveTo>
                    <a:pt x="1358038" y="115362"/>
                  </a:moveTo>
                  <a:lnTo>
                    <a:pt x="1358038" y="153816"/>
                  </a:lnTo>
                  <a:lnTo>
                    <a:pt x="1392445" y="153816"/>
                  </a:lnTo>
                </a:path>
                <a:path w="2739390" h="3159759">
                  <a:moveTo>
                    <a:pt x="2703934" y="0"/>
                  </a:moveTo>
                  <a:lnTo>
                    <a:pt x="2703934" y="34406"/>
                  </a:lnTo>
                  <a:lnTo>
                    <a:pt x="265839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3426233" y="9948156"/>
              <a:ext cx="1182370" cy="0"/>
            </a:xfrm>
            <a:custGeom>
              <a:avLst/>
              <a:gdLst/>
              <a:ahLst/>
              <a:cxnLst/>
              <a:rect l="l" t="t" r="r" b="b"/>
              <a:pathLst>
                <a:path w="1182369">
                  <a:moveTo>
                    <a:pt x="0" y="0"/>
                  </a:moveTo>
                  <a:lnTo>
                    <a:pt x="1181959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3361468" y="9913750"/>
              <a:ext cx="45720" cy="34925"/>
            </a:xfrm>
            <a:custGeom>
              <a:avLst/>
              <a:gdLst/>
              <a:ahLst/>
              <a:cxnLst/>
              <a:rect l="l" t="t" r="r" b="b"/>
              <a:pathLst>
                <a:path w="45719" h="34925">
                  <a:moveTo>
                    <a:pt x="45537" y="34406"/>
                  </a:moveTo>
                  <a:lnTo>
                    <a:pt x="0" y="34406"/>
                  </a:lnTo>
                  <a:lnTo>
                    <a:pt x="0" y="0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3426233" y="9913750"/>
              <a:ext cx="1247140" cy="0"/>
            </a:xfrm>
            <a:custGeom>
              <a:avLst/>
              <a:gdLst/>
              <a:ahLst/>
              <a:cxnLst/>
              <a:rect l="l" t="t" r="r" b="b"/>
              <a:pathLst>
                <a:path w="1247140">
                  <a:moveTo>
                    <a:pt x="0" y="0"/>
                  </a:moveTo>
                  <a:lnTo>
                    <a:pt x="1246724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9150738" y="9913750"/>
              <a:ext cx="2783205" cy="34925"/>
            </a:xfrm>
            <a:custGeom>
              <a:avLst/>
              <a:gdLst/>
              <a:ahLst/>
              <a:cxnLst/>
              <a:rect l="l" t="t" r="r" b="b"/>
              <a:pathLst>
                <a:path w="2783204" h="34925">
                  <a:moveTo>
                    <a:pt x="2350763" y="0"/>
                  </a:moveTo>
                  <a:lnTo>
                    <a:pt x="2350763" y="34406"/>
                  </a:lnTo>
                  <a:lnTo>
                    <a:pt x="2386181" y="34406"/>
                  </a:lnTo>
                </a:path>
                <a:path w="2783204" h="34925">
                  <a:moveTo>
                    <a:pt x="2405408" y="34406"/>
                  </a:moveTo>
                  <a:lnTo>
                    <a:pt x="2442850" y="34406"/>
                  </a:lnTo>
                </a:path>
                <a:path w="2783204" h="34925">
                  <a:moveTo>
                    <a:pt x="2462077" y="34406"/>
                  </a:moveTo>
                  <a:lnTo>
                    <a:pt x="2500531" y="34406"/>
                  </a:lnTo>
                </a:path>
                <a:path w="2783204" h="34925">
                  <a:moveTo>
                    <a:pt x="2519758" y="34406"/>
                  </a:moveTo>
                  <a:lnTo>
                    <a:pt x="2557201" y="34406"/>
                  </a:lnTo>
                </a:path>
                <a:path w="2783204" h="34925">
                  <a:moveTo>
                    <a:pt x="2576428" y="34406"/>
                  </a:moveTo>
                  <a:lnTo>
                    <a:pt x="2614882" y="34406"/>
                  </a:lnTo>
                </a:path>
                <a:path w="2783204" h="34925">
                  <a:moveTo>
                    <a:pt x="2634109" y="34406"/>
                  </a:moveTo>
                  <a:lnTo>
                    <a:pt x="2672563" y="34406"/>
                  </a:lnTo>
                </a:path>
                <a:path w="2783204" h="34925">
                  <a:moveTo>
                    <a:pt x="2690778" y="34406"/>
                  </a:moveTo>
                  <a:lnTo>
                    <a:pt x="2729232" y="34406"/>
                  </a:lnTo>
                </a:path>
                <a:path w="2783204" h="34925">
                  <a:moveTo>
                    <a:pt x="2748459" y="34406"/>
                  </a:moveTo>
                  <a:lnTo>
                    <a:pt x="2782866" y="34406"/>
                  </a:lnTo>
                  <a:lnTo>
                    <a:pt x="2782866" y="0"/>
                  </a:lnTo>
                  <a:lnTo>
                    <a:pt x="2748459" y="0"/>
                  </a:lnTo>
                </a:path>
                <a:path w="2783204" h="34925">
                  <a:moveTo>
                    <a:pt x="2729232" y="0"/>
                  </a:moveTo>
                  <a:lnTo>
                    <a:pt x="2690778" y="0"/>
                  </a:lnTo>
                </a:path>
                <a:path w="2783204" h="34925">
                  <a:moveTo>
                    <a:pt x="2672563" y="0"/>
                  </a:moveTo>
                  <a:lnTo>
                    <a:pt x="2634109" y="0"/>
                  </a:lnTo>
                </a:path>
                <a:path w="2783204" h="34925">
                  <a:moveTo>
                    <a:pt x="2614882" y="0"/>
                  </a:moveTo>
                  <a:lnTo>
                    <a:pt x="2576428" y="0"/>
                  </a:lnTo>
                </a:path>
                <a:path w="2783204" h="34925">
                  <a:moveTo>
                    <a:pt x="2557201" y="0"/>
                  </a:moveTo>
                  <a:lnTo>
                    <a:pt x="2519758" y="0"/>
                  </a:lnTo>
                </a:path>
                <a:path w="2783204" h="34925">
                  <a:moveTo>
                    <a:pt x="2500531" y="0"/>
                  </a:moveTo>
                  <a:lnTo>
                    <a:pt x="2462077" y="0"/>
                  </a:lnTo>
                </a:path>
                <a:path w="2783204" h="34925">
                  <a:moveTo>
                    <a:pt x="2442850" y="0"/>
                  </a:moveTo>
                  <a:lnTo>
                    <a:pt x="2405408" y="0"/>
                  </a:lnTo>
                </a:path>
                <a:path w="2783204" h="34925">
                  <a:moveTo>
                    <a:pt x="2386181" y="0"/>
                  </a:moveTo>
                  <a:lnTo>
                    <a:pt x="2350763" y="0"/>
                  </a:lnTo>
                </a:path>
                <a:path w="2783204" h="34925">
                  <a:moveTo>
                    <a:pt x="1884253" y="34406"/>
                  </a:moveTo>
                  <a:lnTo>
                    <a:pt x="1884253" y="0"/>
                  </a:lnTo>
                  <a:lnTo>
                    <a:pt x="1918659" y="0"/>
                  </a:lnTo>
                </a:path>
                <a:path w="2783204" h="34925">
                  <a:moveTo>
                    <a:pt x="1937886" y="0"/>
                  </a:moveTo>
                  <a:lnTo>
                    <a:pt x="1976341" y="0"/>
                  </a:lnTo>
                </a:path>
                <a:path w="2783204" h="34925">
                  <a:moveTo>
                    <a:pt x="1995568" y="0"/>
                  </a:moveTo>
                  <a:lnTo>
                    <a:pt x="2033010" y="0"/>
                  </a:lnTo>
                </a:path>
                <a:path w="2783204" h="34925">
                  <a:moveTo>
                    <a:pt x="2052237" y="0"/>
                  </a:moveTo>
                  <a:lnTo>
                    <a:pt x="2090691" y="0"/>
                  </a:lnTo>
                </a:path>
                <a:path w="2783204" h="34925">
                  <a:moveTo>
                    <a:pt x="2109918" y="0"/>
                  </a:moveTo>
                  <a:lnTo>
                    <a:pt x="2147360" y="0"/>
                  </a:lnTo>
                </a:path>
                <a:path w="2783204" h="34925">
                  <a:moveTo>
                    <a:pt x="2166587" y="0"/>
                  </a:moveTo>
                  <a:lnTo>
                    <a:pt x="2205042" y="0"/>
                  </a:lnTo>
                </a:path>
                <a:path w="2783204" h="34925">
                  <a:moveTo>
                    <a:pt x="2224269" y="0"/>
                  </a:moveTo>
                  <a:lnTo>
                    <a:pt x="2262723" y="0"/>
                  </a:lnTo>
                </a:path>
                <a:path w="2783204" h="34925">
                  <a:moveTo>
                    <a:pt x="2280938" y="0"/>
                  </a:moveTo>
                  <a:lnTo>
                    <a:pt x="2316356" y="0"/>
                  </a:lnTo>
                  <a:lnTo>
                    <a:pt x="2316356" y="34406"/>
                  </a:lnTo>
                  <a:lnTo>
                    <a:pt x="2280938" y="34406"/>
                  </a:lnTo>
                </a:path>
                <a:path w="2783204" h="34925">
                  <a:moveTo>
                    <a:pt x="2262723" y="34406"/>
                  </a:moveTo>
                  <a:lnTo>
                    <a:pt x="2224269" y="34406"/>
                  </a:lnTo>
                </a:path>
                <a:path w="2783204" h="34925">
                  <a:moveTo>
                    <a:pt x="2205042" y="34406"/>
                  </a:moveTo>
                  <a:lnTo>
                    <a:pt x="2166587" y="34406"/>
                  </a:lnTo>
                </a:path>
                <a:path w="2783204" h="34925">
                  <a:moveTo>
                    <a:pt x="2147360" y="34406"/>
                  </a:moveTo>
                  <a:lnTo>
                    <a:pt x="2109918" y="34406"/>
                  </a:lnTo>
                </a:path>
                <a:path w="2783204" h="34925">
                  <a:moveTo>
                    <a:pt x="2090691" y="34406"/>
                  </a:moveTo>
                  <a:lnTo>
                    <a:pt x="2052237" y="34406"/>
                  </a:lnTo>
                </a:path>
                <a:path w="2783204" h="34925">
                  <a:moveTo>
                    <a:pt x="2033010" y="34406"/>
                  </a:moveTo>
                  <a:lnTo>
                    <a:pt x="1995568" y="34406"/>
                  </a:lnTo>
                </a:path>
                <a:path w="2783204" h="34925">
                  <a:moveTo>
                    <a:pt x="1976341" y="34406"/>
                  </a:moveTo>
                  <a:lnTo>
                    <a:pt x="1937886" y="34406"/>
                  </a:lnTo>
                </a:path>
                <a:path w="2783204" h="34925">
                  <a:moveTo>
                    <a:pt x="1918659" y="34406"/>
                  </a:moveTo>
                  <a:lnTo>
                    <a:pt x="1884253" y="34406"/>
                  </a:lnTo>
                </a:path>
                <a:path w="2783204" h="34925">
                  <a:moveTo>
                    <a:pt x="1420779" y="34406"/>
                  </a:moveTo>
                  <a:lnTo>
                    <a:pt x="1420779" y="0"/>
                  </a:lnTo>
                  <a:lnTo>
                    <a:pt x="1454174" y="0"/>
                  </a:lnTo>
                </a:path>
                <a:path w="2783204" h="34925">
                  <a:moveTo>
                    <a:pt x="1473401" y="0"/>
                  </a:moveTo>
                  <a:lnTo>
                    <a:pt x="1510843" y="0"/>
                  </a:lnTo>
                </a:path>
                <a:path w="2783204" h="34925">
                  <a:moveTo>
                    <a:pt x="1530070" y="0"/>
                  </a:moveTo>
                  <a:lnTo>
                    <a:pt x="1568524" y="0"/>
                  </a:lnTo>
                </a:path>
                <a:path w="2783204" h="34925">
                  <a:moveTo>
                    <a:pt x="1587751" y="0"/>
                  </a:moveTo>
                  <a:lnTo>
                    <a:pt x="1625193" y="0"/>
                  </a:lnTo>
                </a:path>
                <a:path w="2783204" h="34925">
                  <a:moveTo>
                    <a:pt x="1644420" y="0"/>
                  </a:moveTo>
                  <a:lnTo>
                    <a:pt x="1682875" y="0"/>
                  </a:lnTo>
                </a:path>
                <a:path w="2783204" h="34925">
                  <a:moveTo>
                    <a:pt x="1702102" y="0"/>
                  </a:moveTo>
                  <a:lnTo>
                    <a:pt x="1740556" y="0"/>
                  </a:lnTo>
                </a:path>
                <a:path w="2783204" h="34925">
                  <a:moveTo>
                    <a:pt x="1758771" y="0"/>
                  </a:moveTo>
                  <a:lnTo>
                    <a:pt x="1797225" y="0"/>
                  </a:lnTo>
                </a:path>
                <a:path w="2783204" h="34925">
                  <a:moveTo>
                    <a:pt x="1816452" y="0"/>
                  </a:moveTo>
                  <a:lnTo>
                    <a:pt x="1848835" y="0"/>
                  </a:lnTo>
                  <a:lnTo>
                    <a:pt x="1848835" y="34406"/>
                  </a:lnTo>
                  <a:lnTo>
                    <a:pt x="1816452" y="34406"/>
                  </a:lnTo>
                </a:path>
                <a:path w="2783204" h="34925">
                  <a:moveTo>
                    <a:pt x="1797225" y="34406"/>
                  </a:moveTo>
                  <a:lnTo>
                    <a:pt x="1758771" y="34406"/>
                  </a:lnTo>
                </a:path>
                <a:path w="2783204" h="34925">
                  <a:moveTo>
                    <a:pt x="1740556" y="34406"/>
                  </a:moveTo>
                  <a:lnTo>
                    <a:pt x="1702102" y="34406"/>
                  </a:lnTo>
                </a:path>
                <a:path w="2783204" h="34925">
                  <a:moveTo>
                    <a:pt x="1682875" y="34406"/>
                  </a:moveTo>
                  <a:lnTo>
                    <a:pt x="1644420" y="34406"/>
                  </a:lnTo>
                </a:path>
                <a:path w="2783204" h="34925">
                  <a:moveTo>
                    <a:pt x="1625193" y="34406"/>
                  </a:moveTo>
                  <a:lnTo>
                    <a:pt x="1587751" y="34406"/>
                  </a:lnTo>
                </a:path>
                <a:path w="2783204" h="34925">
                  <a:moveTo>
                    <a:pt x="1568524" y="34406"/>
                  </a:moveTo>
                  <a:lnTo>
                    <a:pt x="1530070" y="34406"/>
                  </a:lnTo>
                </a:path>
                <a:path w="2783204" h="34925">
                  <a:moveTo>
                    <a:pt x="1510843" y="34406"/>
                  </a:moveTo>
                  <a:lnTo>
                    <a:pt x="1473401" y="34406"/>
                  </a:lnTo>
                </a:path>
                <a:path w="2783204" h="34925">
                  <a:moveTo>
                    <a:pt x="1454174" y="34406"/>
                  </a:moveTo>
                  <a:lnTo>
                    <a:pt x="1420779" y="34406"/>
                  </a:lnTo>
                </a:path>
                <a:path w="2783204" h="34925">
                  <a:moveTo>
                    <a:pt x="958317" y="34406"/>
                  </a:moveTo>
                  <a:lnTo>
                    <a:pt x="958317" y="0"/>
                  </a:lnTo>
                  <a:lnTo>
                    <a:pt x="990700" y="0"/>
                  </a:lnTo>
                </a:path>
                <a:path w="2783204" h="34925">
                  <a:moveTo>
                    <a:pt x="1009927" y="0"/>
                  </a:moveTo>
                  <a:lnTo>
                    <a:pt x="1048381" y="0"/>
                  </a:lnTo>
                </a:path>
                <a:path w="2783204" h="34925">
                  <a:moveTo>
                    <a:pt x="1067608" y="0"/>
                  </a:moveTo>
                  <a:lnTo>
                    <a:pt x="1106062" y="0"/>
                  </a:lnTo>
                </a:path>
                <a:path w="2783204" h="34925">
                  <a:moveTo>
                    <a:pt x="1124277" y="0"/>
                  </a:moveTo>
                  <a:lnTo>
                    <a:pt x="1162732" y="0"/>
                  </a:lnTo>
                </a:path>
                <a:path w="2783204" h="34925">
                  <a:moveTo>
                    <a:pt x="1181959" y="0"/>
                  </a:moveTo>
                  <a:lnTo>
                    <a:pt x="1220413" y="0"/>
                  </a:lnTo>
                </a:path>
                <a:path w="2783204" h="34925">
                  <a:moveTo>
                    <a:pt x="1238628" y="0"/>
                  </a:moveTo>
                  <a:lnTo>
                    <a:pt x="1277082" y="0"/>
                  </a:lnTo>
                </a:path>
                <a:path w="2783204" h="34925">
                  <a:moveTo>
                    <a:pt x="1296309" y="0"/>
                  </a:moveTo>
                  <a:lnTo>
                    <a:pt x="1334763" y="0"/>
                  </a:lnTo>
                </a:path>
                <a:path w="2783204" h="34925">
                  <a:moveTo>
                    <a:pt x="1353990" y="0"/>
                  </a:moveTo>
                  <a:lnTo>
                    <a:pt x="1386373" y="0"/>
                  </a:lnTo>
                  <a:lnTo>
                    <a:pt x="1386373" y="34406"/>
                  </a:lnTo>
                  <a:lnTo>
                    <a:pt x="1353990" y="34406"/>
                  </a:lnTo>
                </a:path>
                <a:path w="2783204" h="34925">
                  <a:moveTo>
                    <a:pt x="1334763" y="34406"/>
                  </a:moveTo>
                  <a:lnTo>
                    <a:pt x="1296309" y="34406"/>
                  </a:lnTo>
                </a:path>
                <a:path w="2783204" h="34925">
                  <a:moveTo>
                    <a:pt x="1277082" y="34406"/>
                  </a:moveTo>
                  <a:lnTo>
                    <a:pt x="1238628" y="34406"/>
                  </a:lnTo>
                </a:path>
                <a:path w="2783204" h="34925">
                  <a:moveTo>
                    <a:pt x="1220413" y="34406"/>
                  </a:moveTo>
                  <a:lnTo>
                    <a:pt x="1181959" y="34406"/>
                  </a:lnTo>
                </a:path>
                <a:path w="2783204" h="34925">
                  <a:moveTo>
                    <a:pt x="1162732" y="34406"/>
                  </a:moveTo>
                  <a:lnTo>
                    <a:pt x="1124277" y="34406"/>
                  </a:lnTo>
                </a:path>
                <a:path w="2783204" h="34925">
                  <a:moveTo>
                    <a:pt x="1106062" y="34406"/>
                  </a:moveTo>
                  <a:lnTo>
                    <a:pt x="1067608" y="34406"/>
                  </a:lnTo>
                </a:path>
                <a:path w="2783204" h="34925">
                  <a:moveTo>
                    <a:pt x="1048381" y="34406"/>
                  </a:moveTo>
                  <a:lnTo>
                    <a:pt x="1009927" y="34406"/>
                  </a:lnTo>
                </a:path>
                <a:path w="2783204" h="34925">
                  <a:moveTo>
                    <a:pt x="990700" y="34406"/>
                  </a:moveTo>
                  <a:lnTo>
                    <a:pt x="958317" y="34406"/>
                  </a:lnTo>
                </a:path>
                <a:path w="2783204" h="34925">
                  <a:moveTo>
                    <a:pt x="495856" y="34406"/>
                  </a:moveTo>
                  <a:lnTo>
                    <a:pt x="495856" y="0"/>
                  </a:lnTo>
                  <a:lnTo>
                    <a:pt x="528238" y="0"/>
                  </a:lnTo>
                </a:path>
                <a:path w="2783204" h="34925">
                  <a:moveTo>
                    <a:pt x="547465" y="0"/>
                  </a:moveTo>
                  <a:lnTo>
                    <a:pt x="585919" y="0"/>
                  </a:lnTo>
                </a:path>
                <a:path w="2783204" h="34925">
                  <a:moveTo>
                    <a:pt x="604134" y="0"/>
                  </a:moveTo>
                  <a:lnTo>
                    <a:pt x="642589" y="0"/>
                  </a:lnTo>
                </a:path>
                <a:path w="2783204" h="34925">
                  <a:moveTo>
                    <a:pt x="661816" y="0"/>
                  </a:moveTo>
                  <a:lnTo>
                    <a:pt x="700270" y="0"/>
                  </a:lnTo>
                </a:path>
                <a:path w="2783204" h="34925">
                  <a:moveTo>
                    <a:pt x="719497" y="0"/>
                  </a:moveTo>
                  <a:lnTo>
                    <a:pt x="756939" y="0"/>
                  </a:lnTo>
                </a:path>
                <a:path w="2783204" h="34925">
                  <a:moveTo>
                    <a:pt x="776166" y="0"/>
                  </a:moveTo>
                  <a:lnTo>
                    <a:pt x="814620" y="0"/>
                  </a:lnTo>
                </a:path>
                <a:path w="2783204" h="34925">
                  <a:moveTo>
                    <a:pt x="833847" y="0"/>
                  </a:moveTo>
                  <a:lnTo>
                    <a:pt x="871290" y="0"/>
                  </a:lnTo>
                </a:path>
                <a:path w="2783204" h="34925">
                  <a:moveTo>
                    <a:pt x="890517" y="0"/>
                  </a:moveTo>
                  <a:lnTo>
                    <a:pt x="922899" y="0"/>
                  </a:lnTo>
                  <a:lnTo>
                    <a:pt x="922899" y="34406"/>
                  </a:lnTo>
                  <a:lnTo>
                    <a:pt x="890517" y="34406"/>
                  </a:lnTo>
                </a:path>
                <a:path w="2783204" h="34925">
                  <a:moveTo>
                    <a:pt x="871290" y="34406"/>
                  </a:moveTo>
                  <a:lnTo>
                    <a:pt x="833847" y="34406"/>
                  </a:lnTo>
                </a:path>
                <a:path w="2783204" h="34925">
                  <a:moveTo>
                    <a:pt x="814620" y="34406"/>
                  </a:moveTo>
                  <a:lnTo>
                    <a:pt x="776166" y="34406"/>
                  </a:lnTo>
                </a:path>
                <a:path w="2783204" h="34925">
                  <a:moveTo>
                    <a:pt x="756939" y="34406"/>
                  </a:moveTo>
                  <a:lnTo>
                    <a:pt x="719497" y="34406"/>
                  </a:lnTo>
                </a:path>
                <a:path w="2783204" h="34925">
                  <a:moveTo>
                    <a:pt x="700270" y="34406"/>
                  </a:moveTo>
                  <a:lnTo>
                    <a:pt x="661816" y="34406"/>
                  </a:lnTo>
                </a:path>
                <a:path w="2783204" h="34925">
                  <a:moveTo>
                    <a:pt x="642589" y="34406"/>
                  </a:moveTo>
                  <a:lnTo>
                    <a:pt x="604134" y="34406"/>
                  </a:lnTo>
                </a:path>
                <a:path w="2783204" h="34925">
                  <a:moveTo>
                    <a:pt x="585919" y="34406"/>
                  </a:moveTo>
                  <a:lnTo>
                    <a:pt x="547465" y="34406"/>
                  </a:lnTo>
                </a:path>
                <a:path w="2783204" h="34925">
                  <a:moveTo>
                    <a:pt x="528238" y="34406"/>
                  </a:moveTo>
                  <a:lnTo>
                    <a:pt x="495856" y="34406"/>
                  </a:lnTo>
                </a:path>
                <a:path w="2783204" h="34925">
                  <a:moveTo>
                    <a:pt x="0" y="34406"/>
                  </a:moveTo>
                  <a:lnTo>
                    <a:pt x="0" y="0"/>
                  </a:lnTo>
                  <a:lnTo>
                    <a:pt x="20239" y="0"/>
                  </a:lnTo>
                </a:path>
                <a:path w="2783204" h="34925">
                  <a:moveTo>
                    <a:pt x="39466" y="0"/>
                  </a:moveTo>
                  <a:lnTo>
                    <a:pt x="77920" y="0"/>
                  </a:lnTo>
                </a:path>
                <a:path w="2783204" h="34925">
                  <a:moveTo>
                    <a:pt x="96135" y="0"/>
                  </a:moveTo>
                  <a:lnTo>
                    <a:pt x="134589" y="0"/>
                  </a:lnTo>
                </a:path>
                <a:path w="2783204" h="34925">
                  <a:moveTo>
                    <a:pt x="153816" y="0"/>
                  </a:moveTo>
                  <a:lnTo>
                    <a:pt x="192270" y="0"/>
                  </a:lnTo>
                </a:path>
                <a:path w="2783204" h="34925">
                  <a:moveTo>
                    <a:pt x="211497" y="0"/>
                  </a:moveTo>
                  <a:lnTo>
                    <a:pt x="248940" y="0"/>
                  </a:lnTo>
                </a:path>
                <a:path w="2783204" h="34925">
                  <a:moveTo>
                    <a:pt x="268167" y="0"/>
                  </a:moveTo>
                  <a:lnTo>
                    <a:pt x="306621" y="0"/>
                  </a:lnTo>
                </a:path>
                <a:path w="2783204" h="34925">
                  <a:moveTo>
                    <a:pt x="325848" y="0"/>
                  </a:moveTo>
                  <a:lnTo>
                    <a:pt x="363290" y="0"/>
                  </a:lnTo>
                </a:path>
                <a:path w="2783204" h="34925">
                  <a:moveTo>
                    <a:pt x="382517" y="0"/>
                  </a:moveTo>
                  <a:lnTo>
                    <a:pt x="420971" y="0"/>
                  </a:lnTo>
                </a:path>
                <a:path w="2783204" h="34925">
                  <a:moveTo>
                    <a:pt x="440198" y="0"/>
                  </a:moveTo>
                  <a:lnTo>
                    <a:pt x="460437" y="0"/>
                  </a:lnTo>
                  <a:lnTo>
                    <a:pt x="460437" y="34406"/>
                  </a:lnTo>
                  <a:lnTo>
                    <a:pt x="440198" y="34406"/>
                  </a:lnTo>
                </a:path>
                <a:path w="2783204" h="34925">
                  <a:moveTo>
                    <a:pt x="420971" y="34406"/>
                  </a:moveTo>
                  <a:lnTo>
                    <a:pt x="382517" y="34406"/>
                  </a:lnTo>
                </a:path>
                <a:path w="2783204" h="34925">
                  <a:moveTo>
                    <a:pt x="363290" y="34406"/>
                  </a:moveTo>
                  <a:lnTo>
                    <a:pt x="325848" y="34406"/>
                  </a:lnTo>
                </a:path>
                <a:path w="2783204" h="34925">
                  <a:moveTo>
                    <a:pt x="306621" y="34406"/>
                  </a:moveTo>
                  <a:lnTo>
                    <a:pt x="268167" y="34406"/>
                  </a:lnTo>
                </a:path>
                <a:path w="2783204" h="34925">
                  <a:moveTo>
                    <a:pt x="248940" y="34406"/>
                  </a:moveTo>
                  <a:lnTo>
                    <a:pt x="211497" y="34406"/>
                  </a:lnTo>
                </a:path>
                <a:path w="2783204" h="34925">
                  <a:moveTo>
                    <a:pt x="192270" y="34406"/>
                  </a:moveTo>
                  <a:lnTo>
                    <a:pt x="153816" y="34406"/>
                  </a:lnTo>
                </a:path>
                <a:path w="2783204" h="34925">
                  <a:moveTo>
                    <a:pt x="134589" y="34406"/>
                  </a:moveTo>
                  <a:lnTo>
                    <a:pt x="96135" y="34406"/>
                  </a:lnTo>
                </a:path>
                <a:path w="2783204" h="34925">
                  <a:moveTo>
                    <a:pt x="77920" y="34406"/>
                  </a:moveTo>
                  <a:lnTo>
                    <a:pt x="39466" y="34406"/>
                  </a:lnTo>
                </a:path>
                <a:path w="2783204" h="34925">
                  <a:moveTo>
                    <a:pt x="20239" y="34406"/>
                  </a:move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8657918" y="10256801"/>
              <a:ext cx="0" cy="2472690"/>
            </a:xfrm>
            <a:custGeom>
              <a:avLst/>
              <a:gdLst/>
              <a:ahLst/>
              <a:cxnLst/>
              <a:rect l="l" t="t" r="r" b="b"/>
              <a:pathLst>
                <a:path h="2472690">
                  <a:moveTo>
                    <a:pt x="0" y="2472197"/>
                  </a:moveTo>
                  <a:lnTo>
                    <a:pt x="0" y="2472197"/>
                  </a:lnTo>
                </a:path>
                <a:path h="2472690">
                  <a:moveTo>
                    <a:pt x="0" y="2438802"/>
                  </a:moveTo>
                  <a:lnTo>
                    <a:pt x="0" y="2342667"/>
                  </a:lnTo>
                </a:path>
                <a:path h="2472690">
                  <a:moveTo>
                    <a:pt x="0" y="2307249"/>
                  </a:moveTo>
                  <a:lnTo>
                    <a:pt x="0" y="2307249"/>
                  </a:lnTo>
                </a:path>
                <a:path h="2472690">
                  <a:moveTo>
                    <a:pt x="0" y="1977352"/>
                  </a:moveTo>
                  <a:lnTo>
                    <a:pt x="0" y="1977352"/>
                  </a:lnTo>
                </a:path>
                <a:path h="2472690">
                  <a:moveTo>
                    <a:pt x="0" y="1812404"/>
                  </a:moveTo>
                  <a:lnTo>
                    <a:pt x="0" y="1812404"/>
                  </a:lnTo>
                </a:path>
                <a:path h="2472690">
                  <a:moveTo>
                    <a:pt x="0" y="1647456"/>
                  </a:moveTo>
                  <a:lnTo>
                    <a:pt x="0" y="1647456"/>
                  </a:lnTo>
                </a:path>
                <a:path h="2472690">
                  <a:moveTo>
                    <a:pt x="0" y="1153624"/>
                  </a:moveTo>
                  <a:lnTo>
                    <a:pt x="0" y="1153624"/>
                  </a:lnTo>
                </a:path>
                <a:path h="2472690">
                  <a:moveTo>
                    <a:pt x="0" y="988676"/>
                  </a:moveTo>
                  <a:lnTo>
                    <a:pt x="0" y="988676"/>
                  </a:lnTo>
                </a:path>
                <a:path h="2472690">
                  <a:moveTo>
                    <a:pt x="0" y="823728"/>
                  </a:moveTo>
                  <a:lnTo>
                    <a:pt x="0" y="823728"/>
                  </a:lnTo>
                </a:path>
                <a:path h="2472690">
                  <a:moveTo>
                    <a:pt x="0" y="658780"/>
                  </a:moveTo>
                  <a:lnTo>
                    <a:pt x="0" y="658780"/>
                  </a:lnTo>
                </a:path>
                <a:path h="2472690">
                  <a:moveTo>
                    <a:pt x="0" y="164948"/>
                  </a:moveTo>
                  <a:lnTo>
                    <a:pt x="0" y="164948"/>
                  </a:lnTo>
                </a:path>
                <a:path h="247269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8675121" y="9913750"/>
              <a:ext cx="0" cy="3077845"/>
            </a:xfrm>
            <a:custGeom>
              <a:avLst/>
              <a:gdLst/>
              <a:ahLst/>
              <a:cxnLst/>
              <a:rect l="l" t="t" r="r" b="b"/>
              <a:pathLst>
                <a:path h="3077845">
                  <a:moveTo>
                    <a:pt x="0" y="0"/>
                  </a:moveTo>
                  <a:lnTo>
                    <a:pt x="0" y="307734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8639703" y="13010321"/>
              <a:ext cx="35560" cy="45085"/>
            </a:xfrm>
            <a:custGeom>
              <a:avLst/>
              <a:gdLst/>
              <a:ahLst/>
              <a:cxnLst/>
              <a:rect l="l" t="t" r="r" b="b"/>
              <a:pathLst>
                <a:path w="35559" h="45084">
                  <a:moveTo>
                    <a:pt x="35418" y="0"/>
                  </a:moveTo>
                  <a:lnTo>
                    <a:pt x="35418" y="44525"/>
                  </a:lnTo>
                  <a:lnTo>
                    <a:pt x="0" y="445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8639703" y="9977502"/>
              <a:ext cx="0" cy="3013710"/>
            </a:xfrm>
            <a:custGeom>
              <a:avLst/>
              <a:gdLst/>
              <a:ahLst/>
              <a:cxnLst/>
              <a:rect l="l" t="t" r="r" b="b"/>
              <a:pathLst>
                <a:path h="3013709">
                  <a:moveTo>
                    <a:pt x="0" y="0"/>
                  </a:moveTo>
                  <a:lnTo>
                    <a:pt x="0" y="3013591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8639703" y="9913750"/>
              <a:ext cx="1932305" cy="3302000"/>
            </a:xfrm>
            <a:custGeom>
              <a:avLst/>
              <a:gdLst/>
              <a:ahLst/>
              <a:cxnLst/>
              <a:rect l="l" t="t" r="r" b="b"/>
              <a:pathLst>
                <a:path w="1932304" h="3302000">
                  <a:moveTo>
                    <a:pt x="0" y="44525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1932304" h="3302000">
                  <a:moveTo>
                    <a:pt x="475617" y="0"/>
                  </a:moveTo>
                  <a:lnTo>
                    <a:pt x="475617" y="34406"/>
                  </a:lnTo>
                  <a:lnTo>
                    <a:pt x="437162" y="34406"/>
                  </a:lnTo>
                </a:path>
                <a:path w="1932304" h="3302000">
                  <a:moveTo>
                    <a:pt x="417935" y="34406"/>
                  </a:moveTo>
                  <a:lnTo>
                    <a:pt x="379481" y="34406"/>
                  </a:lnTo>
                </a:path>
                <a:path w="1932304" h="3302000">
                  <a:moveTo>
                    <a:pt x="360254" y="34406"/>
                  </a:moveTo>
                  <a:lnTo>
                    <a:pt x="322812" y="34406"/>
                  </a:lnTo>
                </a:path>
                <a:path w="1932304" h="3302000">
                  <a:moveTo>
                    <a:pt x="303585" y="34406"/>
                  </a:moveTo>
                  <a:lnTo>
                    <a:pt x="265131" y="34406"/>
                  </a:lnTo>
                </a:path>
                <a:path w="1932304" h="3302000">
                  <a:moveTo>
                    <a:pt x="245904" y="34406"/>
                  </a:moveTo>
                  <a:lnTo>
                    <a:pt x="207450" y="34406"/>
                  </a:lnTo>
                </a:path>
                <a:path w="1932304" h="3302000">
                  <a:moveTo>
                    <a:pt x="189234" y="34406"/>
                  </a:moveTo>
                  <a:lnTo>
                    <a:pt x="150780" y="34406"/>
                  </a:lnTo>
                </a:path>
                <a:path w="1932304" h="3302000">
                  <a:moveTo>
                    <a:pt x="131553" y="34406"/>
                  </a:moveTo>
                  <a:lnTo>
                    <a:pt x="93099" y="34406"/>
                  </a:lnTo>
                </a:path>
                <a:path w="1932304" h="3302000">
                  <a:moveTo>
                    <a:pt x="73872" y="34406"/>
                  </a:moveTo>
                  <a:lnTo>
                    <a:pt x="35418" y="34406"/>
                  </a:lnTo>
                  <a:lnTo>
                    <a:pt x="35418" y="0"/>
                  </a:lnTo>
                  <a:lnTo>
                    <a:pt x="73872" y="0"/>
                  </a:lnTo>
                </a:path>
                <a:path w="1932304" h="3302000">
                  <a:moveTo>
                    <a:pt x="93099" y="0"/>
                  </a:moveTo>
                  <a:lnTo>
                    <a:pt x="131553" y="0"/>
                  </a:lnTo>
                </a:path>
                <a:path w="1932304" h="3302000">
                  <a:moveTo>
                    <a:pt x="150780" y="0"/>
                  </a:moveTo>
                  <a:lnTo>
                    <a:pt x="189234" y="0"/>
                  </a:lnTo>
                </a:path>
                <a:path w="1932304" h="3302000">
                  <a:moveTo>
                    <a:pt x="207450" y="0"/>
                  </a:moveTo>
                  <a:lnTo>
                    <a:pt x="245904" y="0"/>
                  </a:lnTo>
                </a:path>
                <a:path w="1932304" h="3302000">
                  <a:moveTo>
                    <a:pt x="265131" y="0"/>
                  </a:moveTo>
                  <a:lnTo>
                    <a:pt x="303585" y="0"/>
                  </a:lnTo>
                </a:path>
                <a:path w="1932304" h="3302000">
                  <a:moveTo>
                    <a:pt x="322812" y="0"/>
                  </a:moveTo>
                  <a:lnTo>
                    <a:pt x="360254" y="0"/>
                  </a:lnTo>
                </a:path>
                <a:path w="1932304" h="3302000">
                  <a:moveTo>
                    <a:pt x="379481" y="0"/>
                  </a:moveTo>
                  <a:lnTo>
                    <a:pt x="417935" y="0"/>
                  </a:lnTo>
                </a:path>
                <a:path w="1932304" h="3302000">
                  <a:moveTo>
                    <a:pt x="437162" y="0"/>
                  </a:moveTo>
                  <a:lnTo>
                    <a:pt x="475617" y="0"/>
                  </a:lnTo>
                </a:path>
                <a:path w="1932304" h="3302000">
                  <a:moveTo>
                    <a:pt x="1896396" y="3301997"/>
                  </a:moveTo>
                  <a:lnTo>
                    <a:pt x="1896396" y="3277710"/>
                  </a:lnTo>
                </a:path>
                <a:path w="1932304" h="3302000">
                  <a:moveTo>
                    <a:pt x="1896396" y="3258483"/>
                  </a:moveTo>
                  <a:lnTo>
                    <a:pt x="1896396" y="3220029"/>
                  </a:lnTo>
                </a:path>
                <a:path w="1932304" h="3302000">
                  <a:moveTo>
                    <a:pt x="1896396" y="3200802"/>
                  </a:moveTo>
                  <a:lnTo>
                    <a:pt x="1896396" y="3176515"/>
                  </a:lnTo>
                  <a:lnTo>
                    <a:pt x="1931815" y="3176515"/>
                  </a:lnTo>
                  <a:lnTo>
                    <a:pt x="1931815" y="3200802"/>
                  </a:lnTo>
                </a:path>
                <a:path w="1932304" h="3302000">
                  <a:moveTo>
                    <a:pt x="1931815" y="3220029"/>
                  </a:moveTo>
                  <a:lnTo>
                    <a:pt x="1931815" y="3258483"/>
                  </a:lnTo>
                </a:path>
                <a:path w="1932304" h="3302000">
                  <a:moveTo>
                    <a:pt x="1931815" y="3277710"/>
                  </a:moveTo>
                  <a:lnTo>
                    <a:pt x="1931815" y="3301997"/>
                  </a:lnTo>
                  <a:lnTo>
                    <a:pt x="1896396" y="3301997"/>
                  </a:lnTo>
                </a:path>
                <a:path w="1932304" h="3302000">
                  <a:moveTo>
                    <a:pt x="1896396" y="3141097"/>
                  </a:moveTo>
                  <a:lnTo>
                    <a:pt x="1896396" y="3108714"/>
                  </a:lnTo>
                </a:path>
                <a:path w="1932304" h="3302000">
                  <a:moveTo>
                    <a:pt x="1896396" y="3089487"/>
                  </a:moveTo>
                  <a:lnTo>
                    <a:pt x="1896396" y="3051033"/>
                  </a:lnTo>
                </a:path>
                <a:path w="1932304" h="3302000">
                  <a:moveTo>
                    <a:pt x="1896396" y="3031806"/>
                  </a:moveTo>
                  <a:lnTo>
                    <a:pt x="1896396" y="2994364"/>
                  </a:lnTo>
                </a:path>
                <a:path w="1932304" h="3302000">
                  <a:moveTo>
                    <a:pt x="1896396" y="2975137"/>
                  </a:moveTo>
                  <a:lnTo>
                    <a:pt x="1896396" y="2936682"/>
                  </a:lnTo>
                </a:path>
                <a:path w="1932304" h="3302000">
                  <a:moveTo>
                    <a:pt x="1896396" y="2917455"/>
                  </a:moveTo>
                  <a:lnTo>
                    <a:pt x="1896396" y="2880013"/>
                  </a:lnTo>
                </a:path>
                <a:path w="1932304" h="3302000">
                  <a:moveTo>
                    <a:pt x="1896396" y="2860786"/>
                  </a:moveTo>
                  <a:lnTo>
                    <a:pt x="1896396" y="2822332"/>
                  </a:lnTo>
                </a:path>
                <a:path w="1932304" h="3302000">
                  <a:moveTo>
                    <a:pt x="1896396" y="2803105"/>
                  </a:moveTo>
                  <a:lnTo>
                    <a:pt x="1896396" y="2770722"/>
                  </a:lnTo>
                  <a:lnTo>
                    <a:pt x="1931815" y="2770722"/>
                  </a:lnTo>
                  <a:lnTo>
                    <a:pt x="1931815" y="2803105"/>
                  </a:lnTo>
                </a:path>
                <a:path w="1932304" h="3302000">
                  <a:moveTo>
                    <a:pt x="1931815" y="2822332"/>
                  </a:moveTo>
                  <a:lnTo>
                    <a:pt x="1931815" y="2860786"/>
                  </a:lnTo>
                </a:path>
                <a:path w="1932304" h="3302000">
                  <a:moveTo>
                    <a:pt x="1931815" y="2880013"/>
                  </a:moveTo>
                  <a:lnTo>
                    <a:pt x="1931815" y="2917455"/>
                  </a:lnTo>
                </a:path>
                <a:path w="1932304" h="3302000">
                  <a:moveTo>
                    <a:pt x="1931815" y="2936682"/>
                  </a:moveTo>
                  <a:lnTo>
                    <a:pt x="1931815" y="2975137"/>
                  </a:lnTo>
                </a:path>
                <a:path w="1932304" h="3302000">
                  <a:moveTo>
                    <a:pt x="1931815" y="2994364"/>
                  </a:moveTo>
                  <a:lnTo>
                    <a:pt x="1931815" y="3031806"/>
                  </a:lnTo>
                </a:path>
                <a:path w="1932304" h="3302000">
                  <a:moveTo>
                    <a:pt x="1931815" y="3051033"/>
                  </a:moveTo>
                  <a:lnTo>
                    <a:pt x="1931815" y="3089487"/>
                  </a:lnTo>
                </a:path>
                <a:path w="1932304" h="3302000">
                  <a:moveTo>
                    <a:pt x="1931815" y="3108714"/>
                  </a:moveTo>
                  <a:lnTo>
                    <a:pt x="1931815" y="3141097"/>
                  </a:lnTo>
                  <a:lnTo>
                    <a:pt x="1896396" y="31410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0553303" y="12069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0536100" y="11687700"/>
              <a:ext cx="0" cy="961390"/>
            </a:xfrm>
            <a:custGeom>
              <a:avLst/>
              <a:gdLst/>
              <a:ahLst/>
              <a:cxnLst/>
              <a:rect l="l" t="t" r="r" b="b"/>
              <a:pathLst>
                <a:path h="961390">
                  <a:moveTo>
                    <a:pt x="0" y="0"/>
                  </a:moveTo>
                  <a:lnTo>
                    <a:pt x="0" y="961353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0536100" y="11623947"/>
              <a:ext cx="1861185" cy="1025525"/>
            </a:xfrm>
            <a:custGeom>
              <a:avLst/>
              <a:gdLst/>
              <a:ahLst/>
              <a:cxnLst/>
              <a:rect l="l" t="t" r="r" b="b"/>
              <a:pathLst>
                <a:path w="1861184" h="1025525">
                  <a:moveTo>
                    <a:pt x="0" y="45537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45537"/>
                  </a:lnTo>
                </a:path>
                <a:path w="1861184" h="1025525">
                  <a:moveTo>
                    <a:pt x="35418" y="979568"/>
                  </a:moveTo>
                  <a:lnTo>
                    <a:pt x="35418" y="1025106"/>
                  </a:lnTo>
                  <a:lnTo>
                    <a:pt x="0" y="1025106"/>
                  </a:lnTo>
                </a:path>
                <a:path w="1861184" h="1025525">
                  <a:moveTo>
                    <a:pt x="1860978" y="0"/>
                  </a:moveTo>
                  <a:lnTo>
                    <a:pt x="1860978" y="35418"/>
                  </a:lnTo>
                  <a:lnTo>
                    <a:pt x="181544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0635271" y="11659366"/>
              <a:ext cx="1698625" cy="0"/>
            </a:xfrm>
            <a:custGeom>
              <a:avLst/>
              <a:gdLst/>
              <a:ahLst/>
              <a:cxnLst/>
              <a:rect l="l" t="t" r="r" b="b"/>
              <a:pathLst>
                <a:path w="1698625">
                  <a:moveTo>
                    <a:pt x="0" y="0"/>
                  </a:moveTo>
                  <a:lnTo>
                    <a:pt x="1698054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0571518" y="11623947"/>
              <a:ext cx="45085" cy="35560"/>
            </a:xfrm>
            <a:custGeom>
              <a:avLst/>
              <a:gdLst/>
              <a:ahLst/>
              <a:cxnLst/>
              <a:rect l="l" t="t" r="r" b="b"/>
              <a:pathLst>
                <a:path w="45084" h="35559">
                  <a:moveTo>
                    <a:pt x="44525" y="35418"/>
                  </a:moveTo>
                  <a:lnTo>
                    <a:pt x="0" y="35418"/>
                  </a:lnTo>
                  <a:lnTo>
                    <a:pt x="0" y="0"/>
                  </a:lnTo>
                  <a:lnTo>
                    <a:pt x="445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0635271" y="11623947"/>
              <a:ext cx="1698625" cy="0"/>
            </a:xfrm>
            <a:custGeom>
              <a:avLst/>
              <a:gdLst/>
              <a:ahLst/>
              <a:cxnLst/>
              <a:rect l="l" t="t" r="r" b="b"/>
              <a:pathLst>
                <a:path w="1698625">
                  <a:moveTo>
                    <a:pt x="0" y="0"/>
                  </a:moveTo>
                  <a:lnTo>
                    <a:pt x="1698054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2351540" y="11623947"/>
              <a:ext cx="45720" cy="34925"/>
            </a:xfrm>
            <a:custGeom>
              <a:avLst/>
              <a:gdLst/>
              <a:ahLst/>
              <a:cxnLst/>
              <a:rect l="l" t="t" r="r" b="b"/>
              <a:pathLst>
                <a:path w="45720" h="34925">
                  <a:moveTo>
                    <a:pt x="0" y="0"/>
                  </a:moveTo>
                  <a:lnTo>
                    <a:pt x="45537" y="0"/>
                  </a:lnTo>
                  <a:lnTo>
                    <a:pt x="45537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2414281" y="12069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2397078" y="11676569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27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2397078" y="12650066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0" y="34406"/>
                  </a:lnTo>
                  <a:lnTo>
                    <a:pt x="34406" y="34406"/>
                  </a:lnTo>
                  <a:lnTo>
                    <a:pt x="344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2431484" y="11676569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27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0536100" y="11623947"/>
              <a:ext cx="1895475" cy="1061085"/>
            </a:xfrm>
            <a:custGeom>
              <a:avLst/>
              <a:gdLst/>
              <a:ahLst/>
              <a:cxnLst/>
              <a:rect l="l" t="t" r="r" b="b"/>
              <a:pathLst>
                <a:path w="1895475" h="1061084">
                  <a:moveTo>
                    <a:pt x="1895384" y="34406"/>
                  </a:moveTo>
                  <a:lnTo>
                    <a:pt x="1895384" y="0"/>
                  </a:lnTo>
                  <a:lnTo>
                    <a:pt x="1860978" y="0"/>
                  </a:lnTo>
                </a:path>
                <a:path w="1895475" h="1061084">
                  <a:moveTo>
                    <a:pt x="0" y="1060525"/>
                  </a:moveTo>
                  <a:lnTo>
                    <a:pt x="0" y="1025106"/>
                  </a:lnTo>
                  <a:lnTo>
                    <a:pt x="33394" y="10251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0588721" y="12649054"/>
              <a:ext cx="1755139" cy="0"/>
            </a:xfrm>
            <a:custGeom>
              <a:avLst/>
              <a:gdLst/>
              <a:ahLst/>
              <a:cxnLst/>
              <a:rect l="l" t="t" r="r" b="b"/>
              <a:pathLst>
                <a:path w="1755140">
                  <a:moveTo>
                    <a:pt x="0" y="0"/>
                  </a:moveTo>
                  <a:lnTo>
                    <a:pt x="1754723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2362672" y="12649054"/>
              <a:ext cx="34925" cy="35560"/>
            </a:xfrm>
            <a:custGeom>
              <a:avLst/>
              <a:gdLst/>
              <a:ahLst/>
              <a:cxnLst/>
              <a:rect l="l" t="t" r="r" b="b"/>
              <a:pathLst>
                <a:path w="34925" h="35559">
                  <a:moveTo>
                    <a:pt x="0" y="0"/>
                  </a:moveTo>
                  <a:lnTo>
                    <a:pt x="34406" y="0"/>
                  </a:lnTo>
                  <a:lnTo>
                    <a:pt x="34406" y="35418"/>
                  </a:lnTo>
                  <a:lnTo>
                    <a:pt x="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0536100" y="12684472"/>
              <a:ext cx="1807845" cy="0"/>
            </a:xfrm>
            <a:custGeom>
              <a:avLst/>
              <a:gdLst/>
              <a:ahLst/>
              <a:cxnLst/>
              <a:rect l="l" t="t" r="r" b="b"/>
              <a:pathLst>
                <a:path w="1807845">
                  <a:moveTo>
                    <a:pt x="0" y="0"/>
                  </a:moveTo>
                  <a:lnTo>
                    <a:pt x="1807345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1951820" y="12069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1933604" y="11705915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09">
                  <a:moveTo>
                    <a:pt x="0" y="0"/>
                  </a:moveTo>
                  <a:lnTo>
                    <a:pt x="0" y="94313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1933604" y="11659366"/>
              <a:ext cx="35560" cy="27940"/>
            </a:xfrm>
            <a:custGeom>
              <a:avLst/>
              <a:gdLst/>
              <a:ahLst/>
              <a:cxnLst/>
              <a:rect l="l" t="t" r="r" b="b"/>
              <a:pathLst>
                <a:path w="35559" h="27940">
                  <a:moveTo>
                    <a:pt x="0" y="27322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1969023" y="11705915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1933604" y="12621731"/>
              <a:ext cx="35560" cy="27940"/>
            </a:xfrm>
            <a:custGeom>
              <a:avLst/>
              <a:gdLst/>
              <a:ahLst/>
              <a:cxnLst/>
              <a:rect l="l" t="t" r="r" b="b"/>
              <a:pathLst>
                <a:path w="35559" h="27940">
                  <a:moveTo>
                    <a:pt x="35418" y="0"/>
                  </a:moveTo>
                  <a:lnTo>
                    <a:pt x="35418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1017788" y="12069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1034992" y="11659366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09">
                  <a:moveTo>
                    <a:pt x="0" y="0"/>
                  </a:moveTo>
                  <a:lnTo>
                    <a:pt x="0" y="94313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0999573" y="12621731"/>
              <a:ext cx="35560" cy="27940"/>
            </a:xfrm>
            <a:custGeom>
              <a:avLst/>
              <a:gdLst/>
              <a:ahLst/>
              <a:cxnLst/>
              <a:rect l="l" t="t" r="r" b="b"/>
              <a:pathLst>
                <a:path w="35559" h="27940">
                  <a:moveTo>
                    <a:pt x="35418" y="0"/>
                  </a:moveTo>
                  <a:lnTo>
                    <a:pt x="35418" y="27322"/>
                  </a:lnTo>
                  <a:lnTo>
                    <a:pt x="0" y="2732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0999573" y="11705915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0999573" y="11659366"/>
              <a:ext cx="412115" cy="739140"/>
            </a:xfrm>
            <a:custGeom>
              <a:avLst/>
              <a:gdLst/>
              <a:ahLst/>
              <a:cxnLst/>
              <a:rect l="l" t="t" r="r" b="b"/>
              <a:pathLst>
                <a:path w="412115" h="739140">
                  <a:moveTo>
                    <a:pt x="0" y="27322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412115" h="739140">
                  <a:moveTo>
                    <a:pt x="411864" y="710389"/>
                  </a:moveTo>
                  <a:lnTo>
                    <a:pt x="411864" y="738724"/>
                  </a:lnTo>
                  <a:lnTo>
                    <a:pt x="376445" y="738724"/>
                  </a:lnTo>
                </a:path>
                <a:path w="412115" h="739140">
                  <a:moveTo>
                    <a:pt x="357218" y="738724"/>
                  </a:moveTo>
                  <a:lnTo>
                    <a:pt x="318764" y="738724"/>
                  </a:lnTo>
                </a:path>
                <a:path w="412115" h="739140">
                  <a:moveTo>
                    <a:pt x="299537" y="738724"/>
                  </a:moveTo>
                  <a:lnTo>
                    <a:pt x="262095" y="738724"/>
                  </a:lnTo>
                </a:path>
                <a:path w="412115" h="739140">
                  <a:moveTo>
                    <a:pt x="242868" y="738724"/>
                  </a:moveTo>
                  <a:lnTo>
                    <a:pt x="204414" y="738724"/>
                  </a:lnTo>
                </a:path>
                <a:path w="412115" h="739140">
                  <a:moveTo>
                    <a:pt x="185187" y="738724"/>
                  </a:moveTo>
                  <a:lnTo>
                    <a:pt x="147744" y="738724"/>
                  </a:lnTo>
                </a:path>
                <a:path w="412115" h="739140">
                  <a:moveTo>
                    <a:pt x="128517" y="738724"/>
                  </a:moveTo>
                  <a:lnTo>
                    <a:pt x="90063" y="738724"/>
                  </a:lnTo>
                </a:path>
                <a:path w="412115" h="739140">
                  <a:moveTo>
                    <a:pt x="70836" y="738724"/>
                  </a:moveTo>
                  <a:lnTo>
                    <a:pt x="35418" y="738724"/>
                  </a:lnTo>
                  <a:lnTo>
                    <a:pt x="35418" y="710389"/>
                  </a:lnTo>
                  <a:lnTo>
                    <a:pt x="70836" y="710389"/>
                  </a:lnTo>
                </a:path>
                <a:path w="412115" h="739140">
                  <a:moveTo>
                    <a:pt x="90063" y="710389"/>
                  </a:moveTo>
                  <a:lnTo>
                    <a:pt x="128517" y="710389"/>
                  </a:lnTo>
                </a:path>
                <a:path w="412115" h="739140">
                  <a:moveTo>
                    <a:pt x="147744" y="710389"/>
                  </a:moveTo>
                  <a:lnTo>
                    <a:pt x="185187" y="710389"/>
                  </a:lnTo>
                </a:path>
                <a:path w="412115" h="739140">
                  <a:moveTo>
                    <a:pt x="204414" y="710389"/>
                  </a:moveTo>
                  <a:lnTo>
                    <a:pt x="242868" y="710389"/>
                  </a:lnTo>
                </a:path>
                <a:path w="412115" h="739140">
                  <a:moveTo>
                    <a:pt x="262095" y="710389"/>
                  </a:moveTo>
                  <a:lnTo>
                    <a:pt x="299537" y="710389"/>
                  </a:lnTo>
                </a:path>
                <a:path w="412115" h="739140">
                  <a:moveTo>
                    <a:pt x="318764" y="710389"/>
                  </a:moveTo>
                  <a:lnTo>
                    <a:pt x="357218" y="710389"/>
                  </a:lnTo>
                </a:path>
                <a:path w="412115" h="739140">
                  <a:moveTo>
                    <a:pt x="376445" y="710389"/>
                  </a:moveTo>
                  <a:lnTo>
                    <a:pt x="411864" y="710389"/>
                  </a:lnTo>
                </a:path>
                <a:path w="412115" h="739140">
                  <a:moveTo>
                    <a:pt x="35418" y="250963"/>
                  </a:moveTo>
                  <a:lnTo>
                    <a:pt x="35418" y="278286"/>
                  </a:lnTo>
                  <a:lnTo>
                    <a:pt x="70836" y="278286"/>
                  </a:lnTo>
                </a:path>
                <a:path w="412115" h="739140">
                  <a:moveTo>
                    <a:pt x="90063" y="278286"/>
                  </a:moveTo>
                  <a:lnTo>
                    <a:pt x="128517" y="278286"/>
                  </a:lnTo>
                </a:path>
                <a:path w="412115" h="739140">
                  <a:moveTo>
                    <a:pt x="147744" y="278286"/>
                  </a:moveTo>
                  <a:lnTo>
                    <a:pt x="185187" y="278286"/>
                  </a:lnTo>
                </a:path>
                <a:path w="412115" h="739140">
                  <a:moveTo>
                    <a:pt x="204414" y="278286"/>
                  </a:moveTo>
                  <a:lnTo>
                    <a:pt x="242868" y="278286"/>
                  </a:lnTo>
                </a:path>
                <a:path w="412115" h="739140">
                  <a:moveTo>
                    <a:pt x="262095" y="278286"/>
                  </a:moveTo>
                  <a:lnTo>
                    <a:pt x="299537" y="278286"/>
                  </a:lnTo>
                </a:path>
                <a:path w="412115" h="739140">
                  <a:moveTo>
                    <a:pt x="318764" y="278286"/>
                  </a:moveTo>
                  <a:lnTo>
                    <a:pt x="357218" y="278286"/>
                  </a:lnTo>
                </a:path>
                <a:path w="412115" h="739140">
                  <a:moveTo>
                    <a:pt x="376445" y="278286"/>
                  </a:moveTo>
                  <a:lnTo>
                    <a:pt x="411864" y="278286"/>
                  </a:lnTo>
                  <a:lnTo>
                    <a:pt x="411864" y="250963"/>
                  </a:lnTo>
                  <a:lnTo>
                    <a:pt x="376445" y="250963"/>
                  </a:lnTo>
                </a:path>
                <a:path w="412115" h="739140">
                  <a:moveTo>
                    <a:pt x="357218" y="250963"/>
                  </a:moveTo>
                  <a:lnTo>
                    <a:pt x="318764" y="250963"/>
                  </a:lnTo>
                </a:path>
                <a:path w="412115" h="739140">
                  <a:moveTo>
                    <a:pt x="299537" y="250963"/>
                  </a:moveTo>
                  <a:lnTo>
                    <a:pt x="262095" y="250963"/>
                  </a:lnTo>
                </a:path>
                <a:path w="412115" h="739140">
                  <a:moveTo>
                    <a:pt x="242868" y="250963"/>
                  </a:moveTo>
                  <a:lnTo>
                    <a:pt x="204414" y="250963"/>
                  </a:lnTo>
                </a:path>
                <a:path w="412115" h="739140">
                  <a:moveTo>
                    <a:pt x="185187" y="250963"/>
                  </a:moveTo>
                  <a:lnTo>
                    <a:pt x="147744" y="250963"/>
                  </a:lnTo>
                </a:path>
                <a:path w="412115" h="739140">
                  <a:moveTo>
                    <a:pt x="128517" y="250963"/>
                  </a:moveTo>
                  <a:lnTo>
                    <a:pt x="90063" y="250963"/>
                  </a:lnTo>
                </a:path>
                <a:path w="412115" h="739140">
                  <a:moveTo>
                    <a:pt x="70836" y="250963"/>
                  </a:moveTo>
                  <a:lnTo>
                    <a:pt x="35418" y="2509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1484298" y="12069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1439772" y="11659366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09">
                  <a:moveTo>
                    <a:pt x="0" y="0"/>
                  </a:moveTo>
                  <a:lnTo>
                    <a:pt x="0" y="94313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1411437" y="12621731"/>
              <a:ext cx="28575" cy="27940"/>
            </a:xfrm>
            <a:custGeom>
              <a:avLst/>
              <a:gdLst/>
              <a:ahLst/>
              <a:cxnLst/>
              <a:rect l="l" t="t" r="r" b="b"/>
              <a:pathLst>
                <a:path w="28575" h="27940">
                  <a:moveTo>
                    <a:pt x="28334" y="0"/>
                  </a:moveTo>
                  <a:lnTo>
                    <a:pt x="28334" y="27322"/>
                  </a:lnTo>
                  <a:lnTo>
                    <a:pt x="0" y="2732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1411437" y="11705915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8675121" y="11659366"/>
              <a:ext cx="2764790" cy="1556385"/>
            </a:xfrm>
            <a:custGeom>
              <a:avLst/>
              <a:gdLst/>
              <a:ahLst/>
              <a:cxnLst/>
              <a:rect l="l" t="t" r="r" b="b"/>
              <a:pathLst>
                <a:path w="2764790" h="1556384">
                  <a:moveTo>
                    <a:pt x="2736316" y="27322"/>
                  </a:moveTo>
                  <a:lnTo>
                    <a:pt x="2736316" y="0"/>
                  </a:lnTo>
                  <a:lnTo>
                    <a:pt x="2764651" y="0"/>
                  </a:lnTo>
                </a:path>
                <a:path w="2764790" h="1556384">
                  <a:moveTo>
                    <a:pt x="2764651" y="1025106"/>
                  </a:moveTo>
                  <a:lnTo>
                    <a:pt x="2764651" y="1052429"/>
                  </a:lnTo>
                </a:path>
                <a:path w="2764790" h="1556384">
                  <a:moveTo>
                    <a:pt x="2764651" y="1070644"/>
                  </a:moveTo>
                  <a:lnTo>
                    <a:pt x="2764651" y="1109098"/>
                  </a:lnTo>
                </a:path>
                <a:path w="2764790" h="1556384">
                  <a:moveTo>
                    <a:pt x="2764651" y="1128325"/>
                  </a:moveTo>
                  <a:lnTo>
                    <a:pt x="2764651" y="1166779"/>
                  </a:lnTo>
                </a:path>
                <a:path w="2764790" h="1556384">
                  <a:moveTo>
                    <a:pt x="2764651" y="1186007"/>
                  </a:moveTo>
                  <a:lnTo>
                    <a:pt x="2764651" y="1223449"/>
                  </a:lnTo>
                </a:path>
                <a:path w="2764790" h="1556384">
                  <a:moveTo>
                    <a:pt x="2764651" y="1242676"/>
                  </a:moveTo>
                  <a:lnTo>
                    <a:pt x="2764651" y="1281130"/>
                  </a:lnTo>
                </a:path>
                <a:path w="2764790" h="1556384">
                  <a:moveTo>
                    <a:pt x="2764651" y="1300357"/>
                  </a:moveTo>
                  <a:lnTo>
                    <a:pt x="2764651" y="1337799"/>
                  </a:lnTo>
                </a:path>
                <a:path w="2764790" h="1556384">
                  <a:moveTo>
                    <a:pt x="2764651" y="1357026"/>
                  </a:moveTo>
                  <a:lnTo>
                    <a:pt x="2764651" y="1395480"/>
                  </a:lnTo>
                </a:path>
                <a:path w="2764790" h="1556384">
                  <a:moveTo>
                    <a:pt x="2764651" y="1414708"/>
                  </a:moveTo>
                  <a:lnTo>
                    <a:pt x="2764651" y="1453162"/>
                  </a:lnTo>
                </a:path>
                <a:path w="2764790" h="1556384">
                  <a:moveTo>
                    <a:pt x="2764651" y="1471377"/>
                  </a:moveTo>
                  <a:lnTo>
                    <a:pt x="2764651" y="1509831"/>
                  </a:lnTo>
                </a:path>
                <a:path w="2764790" h="1556384">
                  <a:moveTo>
                    <a:pt x="2764651" y="1529058"/>
                  </a:moveTo>
                  <a:lnTo>
                    <a:pt x="2764651" y="1556381"/>
                  </a:lnTo>
                  <a:lnTo>
                    <a:pt x="2736316" y="1556381"/>
                  </a:lnTo>
                  <a:lnTo>
                    <a:pt x="2736316" y="1529058"/>
                  </a:lnTo>
                </a:path>
                <a:path w="2764790" h="1556384">
                  <a:moveTo>
                    <a:pt x="2736316" y="1509831"/>
                  </a:moveTo>
                  <a:lnTo>
                    <a:pt x="2736316" y="1471377"/>
                  </a:lnTo>
                </a:path>
                <a:path w="2764790" h="1556384">
                  <a:moveTo>
                    <a:pt x="2736316" y="1453162"/>
                  </a:moveTo>
                  <a:lnTo>
                    <a:pt x="2736316" y="1414708"/>
                  </a:lnTo>
                </a:path>
                <a:path w="2764790" h="1556384">
                  <a:moveTo>
                    <a:pt x="2736316" y="1395480"/>
                  </a:moveTo>
                  <a:lnTo>
                    <a:pt x="2736316" y="1357026"/>
                  </a:lnTo>
                </a:path>
                <a:path w="2764790" h="1556384">
                  <a:moveTo>
                    <a:pt x="2736316" y="1337799"/>
                  </a:moveTo>
                  <a:lnTo>
                    <a:pt x="2736316" y="1300357"/>
                  </a:lnTo>
                </a:path>
                <a:path w="2764790" h="1556384">
                  <a:moveTo>
                    <a:pt x="2736316" y="1281130"/>
                  </a:moveTo>
                  <a:lnTo>
                    <a:pt x="2736316" y="1242676"/>
                  </a:lnTo>
                </a:path>
                <a:path w="2764790" h="1556384">
                  <a:moveTo>
                    <a:pt x="2736316" y="1223449"/>
                  </a:moveTo>
                  <a:lnTo>
                    <a:pt x="2736316" y="1186007"/>
                  </a:lnTo>
                </a:path>
                <a:path w="2764790" h="1556384">
                  <a:moveTo>
                    <a:pt x="2736316" y="1166779"/>
                  </a:moveTo>
                  <a:lnTo>
                    <a:pt x="2736316" y="1128325"/>
                  </a:lnTo>
                </a:path>
                <a:path w="2764790" h="1556384">
                  <a:moveTo>
                    <a:pt x="2736316" y="1109098"/>
                  </a:moveTo>
                  <a:lnTo>
                    <a:pt x="2736316" y="1070644"/>
                  </a:lnTo>
                </a:path>
                <a:path w="2764790" h="1556384">
                  <a:moveTo>
                    <a:pt x="2736316" y="1052429"/>
                  </a:moveTo>
                  <a:lnTo>
                    <a:pt x="2736316" y="1025106"/>
                  </a:lnTo>
                  <a:lnTo>
                    <a:pt x="2764651" y="1025106"/>
                  </a:lnTo>
                </a:path>
                <a:path w="2764790" h="1556384">
                  <a:moveTo>
                    <a:pt x="0" y="944150"/>
                  </a:moveTo>
                  <a:lnTo>
                    <a:pt x="0" y="908732"/>
                  </a:lnTo>
                  <a:lnTo>
                    <a:pt x="34406" y="90873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8979718" y="1256405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131553"/>
                  </a:moveTo>
                  <a:lnTo>
                    <a:pt x="0" y="3541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8727742" y="12568098"/>
              <a:ext cx="1755775" cy="0"/>
            </a:xfrm>
            <a:custGeom>
              <a:avLst/>
              <a:gdLst/>
              <a:ahLst/>
              <a:cxnLst/>
              <a:rect l="l" t="t" r="r" b="b"/>
              <a:pathLst>
                <a:path w="1755775">
                  <a:moveTo>
                    <a:pt x="0" y="0"/>
                  </a:moveTo>
                  <a:lnTo>
                    <a:pt x="1755735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0501693" y="12568098"/>
              <a:ext cx="34925" cy="35560"/>
            </a:xfrm>
            <a:custGeom>
              <a:avLst/>
              <a:gdLst/>
              <a:ahLst/>
              <a:cxnLst/>
              <a:rect l="l" t="t" r="r" b="b"/>
              <a:pathLst>
                <a:path w="34925" h="35559">
                  <a:moveTo>
                    <a:pt x="0" y="0"/>
                  </a:moveTo>
                  <a:lnTo>
                    <a:pt x="34406" y="0"/>
                  </a:lnTo>
                  <a:lnTo>
                    <a:pt x="34406" y="35418"/>
                  </a:lnTo>
                  <a:lnTo>
                    <a:pt x="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8675121" y="9948156"/>
              <a:ext cx="5339080" cy="2655570"/>
            </a:xfrm>
            <a:custGeom>
              <a:avLst/>
              <a:gdLst/>
              <a:ahLst/>
              <a:cxnLst/>
              <a:rect l="l" t="t" r="r" b="b"/>
              <a:pathLst>
                <a:path w="5339080" h="2655570">
                  <a:moveTo>
                    <a:pt x="0" y="2655360"/>
                  </a:moveTo>
                  <a:lnTo>
                    <a:pt x="1808357" y="2655360"/>
                  </a:lnTo>
                </a:path>
                <a:path w="5339080" h="2655570">
                  <a:moveTo>
                    <a:pt x="5339055" y="0"/>
                  </a:moveTo>
                  <a:lnTo>
                    <a:pt x="5339055" y="157459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3978758" y="11541979"/>
              <a:ext cx="35560" cy="29845"/>
            </a:xfrm>
            <a:custGeom>
              <a:avLst/>
              <a:gdLst/>
              <a:ahLst/>
              <a:cxnLst/>
              <a:rect l="l" t="t" r="r" b="b"/>
              <a:pathLst>
                <a:path w="35559" h="29845">
                  <a:moveTo>
                    <a:pt x="35418" y="0"/>
                  </a:moveTo>
                  <a:lnTo>
                    <a:pt x="35418" y="29346"/>
                  </a:lnTo>
                  <a:lnTo>
                    <a:pt x="0" y="2934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3978758" y="9996730"/>
              <a:ext cx="0" cy="1526540"/>
            </a:xfrm>
            <a:custGeom>
              <a:avLst/>
              <a:gdLst/>
              <a:ahLst/>
              <a:cxnLst/>
              <a:rect l="l" t="t" r="r" b="b"/>
              <a:pathLst>
                <a:path h="1526540">
                  <a:moveTo>
                    <a:pt x="0" y="0"/>
                  </a:moveTo>
                  <a:lnTo>
                    <a:pt x="0" y="152602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3781428" y="9948156"/>
              <a:ext cx="257175" cy="1657985"/>
            </a:xfrm>
            <a:custGeom>
              <a:avLst/>
              <a:gdLst/>
              <a:ahLst/>
              <a:cxnLst/>
              <a:rect l="l" t="t" r="r" b="b"/>
              <a:pathLst>
                <a:path w="257175" h="1657984">
                  <a:moveTo>
                    <a:pt x="197330" y="29346"/>
                  </a:moveTo>
                  <a:lnTo>
                    <a:pt x="197330" y="0"/>
                  </a:lnTo>
                  <a:lnTo>
                    <a:pt x="232748" y="0"/>
                  </a:lnTo>
                </a:path>
                <a:path w="257175" h="1657984">
                  <a:moveTo>
                    <a:pt x="197330" y="1623169"/>
                  </a:moveTo>
                  <a:lnTo>
                    <a:pt x="197330" y="1657576"/>
                  </a:lnTo>
                  <a:lnTo>
                    <a:pt x="217569" y="1657576"/>
                  </a:lnTo>
                </a:path>
                <a:path w="257175" h="1657984">
                  <a:moveTo>
                    <a:pt x="236796" y="1657576"/>
                  </a:moveTo>
                  <a:lnTo>
                    <a:pt x="257035" y="1657576"/>
                  </a:lnTo>
                  <a:lnTo>
                    <a:pt x="257035" y="1623169"/>
                  </a:lnTo>
                  <a:lnTo>
                    <a:pt x="236796" y="1623169"/>
                  </a:lnTo>
                </a:path>
                <a:path w="257175" h="1657984">
                  <a:moveTo>
                    <a:pt x="217569" y="1623169"/>
                  </a:moveTo>
                  <a:lnTo>
                    <a:pt x="197330" y="1623169"/>
                  </a:lnTo>
                </a:path>
                <a:path w="257175" h="1657984">
                  <a:moveTo>
                    <a:pt x="0" y="1657576"/>
                  </a:moveTo>
                  <a:lnTo>
                    <a:pt x="0" y="16110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3767260" y="10256801"/>
              <a:ext cx="0" cy="988694"/>
            </a:xfrm>
            <a:custGeom>
              <a:avLst/>
              <a:gdLst/>
              <a:ahLst/>
              <a:cxnLst/>
              <a:rect l="l" t="t" r="r" b="b"/>
              <a:pathLst>
                <a:path h="988695">
                  <a:moveTo>
                    <a:pt x="0" y="988676"/>
                  </a:moveTo>
                  <a:lnTo>
                    <a:pt x="0" y="988676"/>
                  </a:lnTo>
                </a:path>
                <a:path h="988695">
                  <a:moveTo>
                    <a:pt x="0" y="823728"/>
                  </a:moveTo>
                  <a:lnTo>
                    <a:pt x="0" y="823728"/>
                  </a:lnTo>
                </a:path>
                <a:path h="988695">
                  <a:moveTo>
                    <a:pt x="0" y="164948"/>
                  </a:moveTo>
                  <a:lnTo>
                    <a:pt x="0" y="164948"/>
                  </a:lnTo>
                </a:path>
                <a:path h="9886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3781428" y="10013933"/>
              <a:ext cx="0" cy="1527175"/>
            </a:xfrm>
            <a:custGeom>
              <a:avLst/>
              <a:gdLst/>
              <a:ahLst/>
              <a:cxnLst/>
              <a:rect l="l" t="t" r="r" b="b"/>
              <a:pathLst>
                <a:path h="1527175">
                  <a:moveTo>
                    <a:pt x="0" y="0"/>
                  </a:moveTo>
                  <a:lnTo>
                    <a:pt x="0" y="152703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3754105" y="9948156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90">
                  <a:moveTo>
                    <a:pt x="27322" y="46549"/>
                  </a:moveTo>
                  <a:lnTo>
                    <a:pt x="27322" y="0"/>
                  </a:lnTo>
                  <a:lnTo>
                    <a:pt x="0" y="0"/>
                  </a:lnTo>
                  <a:lnTo>
                    <a:pt x="0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3754105" y="10013933"/>
              <a:ext cx="0" cy="1527175"/>
            </a:xfrm>
            <a:custGeom>
              <a:avLst/>
              <a:gdLst/>
              <a:ahLst/>
              <a:cxnLst/>
              <a:rect l="l" t="t" r="r" b="b"/>
              <a:pathLst>
                <a:path h="1527175">
                  <a:moveTo>
                    <a:pt x="0" y="0"/>
                  </a:moveTo>
                  <a:lnTo>
                    <a:pt x="0" y="152703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1781812" y="11296075"/>
              <a:ext cx="2197100" cy="1920239"/>
            </a:xfrm>
            <a:custGeom>
              <a:avLst/>
              <a:gdLst/>
              <a:ahLst/>
              <a:cxnLst/>
              <a:rect l="l" t="t" r="r" b="b"/>
              <a:pathLst>
                <a:path w="2197100" h="1920240">
                  <a:moveTo>
                    <a:pt x="1972293" y="263107"/>
                  </a:moveTo>
                  <a:lnTo>
                    <a:pt x="1972293" y="309657"/>
                  </a:lnTo>
                  <a:lnTo>
                    <a:pt x="1999615" y="309657"/>
                  </a:lnTo>
                </a:path>
                <a:path w="2197100" h="1920240">
                  <a:moveTo>
                    <a:pt x="2196946" y="0"/>
                  </a:moveTo>
                  <a:lnTo>
                    <a:pt x="2196946" y="28334"/>
                  </a:lnTo>
                  <a:lnTo>
                    <a:pt x="2165575" y="28334"/>
                  </a:lnTo>
                </a:path>
                <a:path w="2197100" h="1920240">
                  <a:moveTo>
                    <a:pt x="2146348" y="28334"/>
                  </a:moveTo>
                  <a:lnTo>
                    <a:pt x="2107894" y="28334"/>
                  </a:lnTo>
                </a:path>
                <a:path w="2197100" h="1920240">
                  <a:moveTo>
                    <a:pt x="2088667" y="28334"/>
                  </a:moveTo>
                  <a:lnTo>
                    <a:pt x="2051225" y="28334"/>
                  </a:lnTo>
                </a:path>
                <a:path w="2197100" h="1920240">
                  <a:moveTo>
                    <a:pt x="2031998" y="28334"/>
                  </a:moveTo>
                  <a:lnTo>
                    <a:pt x="1999615" y="28334"/>
                  </a:lnTo>
                  <a:lnTo>
                    <a:pt x="1999615" y="0"/>
                  </a:lnTo>
                  <a:lnTo>
                    <a:pt x="2031998" y="0"/>
                  </a:lnTo>
                </a:path>
                <a:path w="2197100" h="1920240">
                  <a:moveTo>
                    <a:pt x="2051225" y="0"/>
                  </a:moveTo>
                  <a:lnTo>
                    <a:pt x="2088667" y="0"/>
                  </a:lnTo>
                </a:path>
                <a:path w="2197100" h="1920240">
                  <a:moveTo>
                    <a:pt x="2107894" y="0"/>
                  </a:moveTo>
                  <a:lnTo>
                    <a:pt x="2146348" y="0"/>
                  </a:lnTo>
                </a:path>
                <a:path w="2197100" h="1920240">
                  <a:moveTo>
                    <a:pt x="2165575" y="0"/>
                  </a:moveTo>
                  <a:lnTo>
                    <a:pt x="2196946" y="0"/>
                  </a:lnTo>
                </a:path>
                <a:path w="2197100" h="1920240">
                  <a:moveTo>
                    <a:pt x="2196946" y="282334"/>
                  </a:moveTo>
                  <a:lnTo>
                    <a:pt x="2196946" y="309657"/>
                  </a:lnTo>
                  <a:lnTo>
                    <a:pt x="2165575" y="309657"/>
                  </a:lnTo>
                </a:path>
                <a:path w="2197100" h="1920240">
                  <a:moveTo>
                    <a:pt x="2146348" y="309657"/>
                  </a:moveTo>
                  <a:lnTo>
                    <a:pt x="2107894" y="309657"/>
                  </a:lnTo>
                </a:path>
                <a:path w="2197100" h="1920240">
                  <a:moveTo>
                    <a:pt x="2088667" y="309657"/>
                  </a:moveTo>
                  <a:lnTo>
                    <a:pt x="2051225" y="309657"/>
                  </a:lnTo>
                </a:path>
                <a:path w="2197100" h="1920240">
                  <a:moveTo>
                    <a:pt x="2031998" y="309657"/>
                  </a:moveTo>
                  <a:lnTo>
                    <a:pt x="1999615" y="309657"/>
                  </a:lnTo>
                  <a:lnTo>
                    <a:pt x="1999615" y="282334"/>
                  </a:lnTo>
                  <a:lnTo>
                    <a:pt x="2031998" y="282334"/>
                  </a:lnTo>
                </a:path>
                <a:path w="2197100" h="1920240">
                  <a:moveTo>
                    <a:pt x="2051225" y="282334"/>
                  </a:moveTo>
                  <a:lnTo>
                    <a:pt x="2088667" y="282334"/>
                  </a:lnTo>
                </a:path>
                <a:path w="2197100" h="1920240">
                  <a:moveTo>
                    <a:pt x="2107894" y="282334"/>
                  </a:moveTo>
                  <a:lnTo>
                    <a:pt x="2146348" y="282334"/>
                  </a:lnTo>
                </a:path>
                <a:path w="2197100" h="1920240">
                  <a:moveTo>
                    <a:pt x="2165575" y="282334"/>
                  </a:moveTo>
                  <a:lnTo>
                    <a:pt x="2196946" y="282334"/>
                  </a:lnTo>
                </a:path>
                <a:path w="2197100" h="1920240">
                  <a:moveTo>
                    <a:pt x="633481" y="1811392"/>
                  </a:moveTo>
                  <a:lnTo>
                    <a:pt x="633481" y="1855918"/>
                  </a:lnTo>
                </a:path>
                <a:path w="2197100" h="1920240">
                  <a:moveTo>
                    <a:pt x="633481" y="1875145"/>
                  </a:moveTo>
                  <a:lnTo>
                    <a:pt x="633481" y="1919671"/>
                  </a:lnTo>
                  <a:lnTo>
                    <a:pt x="649672" y="1919671"/>
                  </a:lnTo>
                  <a:lnTo>
                    <a:pt x="649672" y="1875145"/>
                  </a:lnTo>
                </a:path>
                <a:path w="2197100" h="1920240">
                  <a:moveTo>
                    <a:pt x="649672" y="1855918"/>
                  </a:moveTo>
                  <a:lnTo>
                    <a:pt x="649672" y="1811392"/>
                  </a:lnTo>
                  <a:lnTo>
                    <a:pt x="633481" y="1811392"/>
                  </a:lnTo>
                </a:path>
                <a:path w="2197100" h="1920240">
                  <a:moveTo>
                    <a:pt x="17203" y="1559417"/>
                  </a:moveTo>
                  <a:lnTo>
                    <a:pt x="17203" y="1542213"/>
                  </a:lnTo>
                  <a:lnTo>
                    <a:pt x="48573" y="1542213"/>
                  </a:lnTo>
                </a:path>
                <a:path w="2197100" h="1920240">
                  <a:moveTo>
                    <a:pt x="67800" y="1542213"/>
                  </a:moveTo>
                  <a:lnTo>
                    <a:pt x="106254" y="1542213"/>
                  </a:lnTo>
                </a:path>
                <a:path w="2197100" h="1920240">
                  <a:moveTo>
                    <a:pt x="125481" y="1542213"/>
                  </a:moveTo>
                  <a:lnTo>
                    <a:pt x="162924" y="1542213"/>
                  </a:lnTo>
                </a:path>
                <a:path w="2197100" h="1920240">
                  <a:moveTo>
                    <a:pt x="182151" y="1542213"/>
                  </a:moveTo>
                  <a:lnTo>
                    <a:pt x="220605" y="1542213"/>
                  </a:lnTo>
                </a:path>
                <a:path w="2197100" h="1920240">
                  <a:moveTo>
                    <a:pt x="239832" y="1542213"/>
                  </a:moveTo>
                  <a:lnTo>
                    <a:pt x="277274" y="1542213"/>
                  </a:lnTo>
                </a:path>
                <a:path w="2197100" h="1920240">
                  <a:moveTo>
                    <a:pt x="296501" y="1542213"/>
                  </a:moveTo>
                  <a:lnTo>
                    <a:pt x="334955" y="1542213"/>
                  </a:lnTo>
                </a:path>
                <a:path w="2197100" h="1920240">
                  <a:moveTo>
                    <a:pt x="354182" y="1542213"/>
                  </a:moveTo>
                  <a:lnTo>
                    <a:pt x="391625" y="1542213"/>
                  </a:lnTo>
                </a:path>
                <a:path w="2197100" h="1920240">
                  <a:moveTo>
                    <a:pt x="410852" y="1542213"/>
                  </a:moveTo>
                  <a:lnTo>
                    <a:pt x="449306" y="1542213"/>
                  </a:lnTo>
                </a:path>
                <a:path w="2197100" h="1920240">
                  <a:moveTo>
                    <a:pt x="468533" y="1542213"/>
                  </a:moveTo>
                  <a:lnTo>
                    <a:pt x="506987" y="1542213"/>
                  </a:lnTo>
                </a:path>
                <a:path w="2197100" h="1920240">
                  <a:moveTo>
                    <a:pt x="525202" y="1542213"/>
                  </a:moveTo>
                  <a:lnTo>
                    <a:pt x="563656" y="1542213"/>
                  </a:lnTo>
                </a:path>
                <a:path w="2197100" h="1920240">
                  <a:moveTo>
                    <a:pt x="582883" y="1542213"/>
                  </a:moveTo>
                  <a:lnTo>
                    <a:pt x="615266" y="1542213"/>
                  </a:lnTo>
                  <a:lnTo>
                    <a:pt x="615266" y="1559417"/>
                  </a:lnTo>
                  <a:lnTo>
                    <a:pt x="582883" y="1559417"/>
                  </a:lnTo>
                </a:path>
                <a:path w="2197100" h="1920240">
                  <a:moveTo>
                    <a:pt x="563656" y="1559417"/>
                  </a:moveTo>
                  <a:lnTo>
                    <a:pt x="525202" y="1559417"/>
                  </a:lnTo>
                </a:path>
                <a:path w="2197100" h="1920240">
                  <a:moveTo>
                    <a:pt x="506987" y="1559417"/>
                  </a:moveTo>
                  <a:lnTo>
                    <a:pt x="468533" y="1559417"/>
                  </a:lnTo>
                </a:path>
                <a:path w="2197100" h="1920240">
                  <a:moveTo>
                    <a:pt x="449306" y="1559417"/>
                  </a:moveTo>
                  <a:lnTo>
                    <a:pt x="410852" y="1559417"/>
                  </a:lnTo>
                </a:path>
                <a:path w="2197100" h="1920240">
                  <a:moveTo>
                    <a:pt x="391625" y="1559417"/>
                  </a:moveTo>
                  <a:lnTo>
                    <a:pt x="354182" y="1559417"/>
                  </a:lnTo>
                </a:path>
                <a:path w="2197100" h="1920240">
                  <a:moveTo>
                    <a:pt x="334955" y="1559417"/>
                  </a:moveTo>
                  <a:lnTo>
                    <a:pt x="296501" y="1559417"/>
                  </a:lnTo>
                </a:path>
                <a:path w="2197100" h="1920240">
                  <a:moveTo>
                    <a:pt x="277274" y="1559417"/>
                  </a:moveTo>
                  <a:lnTo>
                    <a:pt x="239832" y="1559417"/>
                  </a:lnTo>
                </a:path>
                <a:path w="2197100" h="1920240">
                  <a:moveTo>
                    <a:pt x="220605" y="1559417"/>
                  </a:moveTo>
                  <a:lnTo>
                    <a:pt x="182151" y="1559417"/>
                  </a:lnTo>
                </a:path>
                <a:path w="2197100" h="1920240">
                  <a:moveTo>
                    <a:pt x="162924" y="1559417"/>
                  </a:moveTo>
                  <a:lnTo>
                    <a:pt x="125481" y="1559417"/>
                  </a:lnTo>
                </a:path>
                <a:path w="2197100" h="1920240">
                  <a:moveTo>
                    <a:pt x="106254" y="1559417"/>
                  </a:moveTo>
                  <a:lnTo>
                    <a:pt x="67800" y="1559417"/>
                  </a:lnTo>
                </a:path>
                <a:path w="2197100" h="1920240">
                  <a:moveTo>
                    <a:pt x="48573" y="1559417"/>
                  </a:moveTo>
                  <a:lnTo>
                    <a:pt x="17203" y="1559417"/>
                  </a:lnTo>
                </a:path>
                <a:path w="2197100" h="1920240">
                  <a:moveTo>
                    <a:pt x="0" y="1388397"/>
                  </a:moveTo>
                  <a:lnTo>
                    <a:pt x="0" y="1415719"/>
                  </a:lnTo>
                </a:path>
                <a:path w="2197100" h="1920240">
                  <a:moveTo>
                    <a:pt x="0" y="1433935"/>
                  </a:moveTo>
                  <a:lnTo>
                    <a:pt x="0" y="1472389"/>
                  </a:lnTo>
                </a:path>
                <a:path w="2197100" h="1920240">
                  <a:moveTo>
                    <a:pt x="0" y="1491616"/>
                  </a:moveTo>
                  <a:lnTo>
                    <a:pt x="0" y="1530070"/>
                  </a:lnTo>
                </a:path>
                <a:path w="2197100" h="1920240">
                  <a:moveTo>
                    <a:pt x="0" y="1549297"/>
                  </a:moveTo>
                  <a:lnTo>
                    <a:pt x="0" y="1586739"/>
                  </a:lnTo>
                </a:path>
                <a:path w="2197100" h="1920240">
                  <a:moveTo>
                    <a:pt x="0" y="1605966"/>
                  </a:moveTo>
                  <a:lnTo>
                    <a:pt x="0" y="1644420"/>
                  </a:lnTo>
                </a:path>
                <a:path w="2197100" h="1920240">
                  <a:moveTo>
                    <a:pt x="0" y="1663648"/>
                  </a:moveTo>
                  <a:lnTo>
                    <a:pt x="0" y="1701090"/>
                  </a:lnTo>
                </a:path>
                <a:path w="2197100" h="1920240">
                  <a:moveTo>
                    <a:pt x="0" y="1720317"/>
                  </a:moveTo>
                  <a:lnTo>
                    <a:pt x="0" y="1758771"/>
                  </a:lnTo>
                </a:path>
                <a:path w="2197100" h="1920240">
                  <a:moveTo>
                    <a:pt x="0" y="1777998"/>
                  </a:moveTo>
                  <a:lnTo>
                    <a:pt x="0" y="1816452"/>
                  </a:lnTo>
                </a:path>
                <a:path w="2197100" h="1920240">
                  <a:moveTo>
                    <a:pt x="0" y="1834667"/>
                  </a:moveTo>
                  <a:lnTo>
                    <a:pt x="0" y="1873121"/>
                  </a:lnTo>
                </a:path>
                <a:path w="2197100" h="1920240">
                  <a:moveTo>
                    <a:pt x="0" y="1892349"/>
                  </a:moveTo>
                  <a:lnTo>
                    <a:pt x="0" y="1919671"/>
                  </a:lnTo>
                  <a:lnTo>
                    <a:pt x="17203" y="1919671"/>
                  </a:lnTo>
                  <a:lnTo>
                    <a:pt x="17203" y="1892349"/>
                  </a:lnTo>
                </a:path>
                <a:path w="2197100" h="1920240">
                  <a:moveTo>
                    <a:pt x="17203" y="1873121"/>
                  </a:moveTo>
                  <a:lnTo>
                    <a:pt x="17203" y="1834667"/>
                  </a:lnTo>
                </a:path>
                <a:path w="2197100" h="1920240">
                  <a:moveTo>
                    <a:pt x="17203" y="1816452"/>
                  </a:moveTo>
                  <a:lnTo>
                    <a:pt x="17203" y="1777998"/>
                  </a:lnTo>
                </a:path>
                <a:path w="2197100" h="1920240">
                  <a:moveTo>
                    <a:pt x="17203" y="1758771"/>
                  </a:moveTo>
                  <a:lnTo>
                    <a:pt x="17203" y="1720317"/>
                  </a:lnTo>
                </a:path>
                <a:path w="2197100" h="1920240">
                  <a:moveTo>
                    <a:pt x="17203" y="1701090"/>
                  </a:moveTo>
                  <a:lnTo>
                    <a:pt x="17203" y="1663648"/>
                  </a:lnTo>
                </a:path>
                <a:path w="2197100" h="1920240">
                  <a:moveTo>
                    <a:pt x="17203" y="1644420"/>
                  </a:moveTo>
                  <a:lnTo>
                    <a:pt x="17203" y="1605966"/>
                  </a:lnTo>
                </a:path>
                <a:path w="2197100" h="1920240">
                  <a:moveTo>
                    <a:pt x="17203" y="1586739"/>
                  </a:moveTo>
                  <a:lnTo>
                    <a:pt x="17203" y="1549297"/>
                  </a:lnTo>
                </a:path>
                <a:path w="2197100" h="1920240">
                  <a:moveTo>
                    <a:pt x="17203" y="1530070"/>
                  </a:moveTo>
                  <a:lnTo>
                    <a:pt x="17203" y="1491616"/>
                  </a:lnTo>
                </a:path>
                <a:path w="2197100" h="1920240">
                  <a:moveTo>
                    <a:pt x="17203" y="1472389"/>
                  </a:moveTo>
                  <a:lnTo>
                    <a:pt x="17203" y="1433935"/>
                  </a:lnTo>
                </a:path>
                <a:path w="2197100" h="1920240">
                  <a:moveTo>
                    <a:pt x="17203" y="1415719"/>
                  </a:moveTo>
                  <a:lnTo>
                    <a:pt x="17203" y="1388397"/>
                  </a:lnTo>
                  <a:lnTo>
                    <a:pt x="0" y="1388397"/>
                  </a:lnTo>
                </a:path>
                <a:path w="2197100" h="1920240">
                  <a:moveTo>
                    <a:pt x="316740" y="1559417"/>
                  </a:moveTo>
                  <a:lnTo>
                    <a:pt x="316740" y="1586739"/>
                  </a:lnTo>
                </a:path>
                <a:path w="2197100" h="1920240">
                  <a:moveTo>
                    <a:pt x="316740" y="1605966"/>
                  </a:moveTo>
                  <a:lnTo>
                    <a:pt x="316740" y="1644420"/>
                  </a:lnTo>
                </a:path>
                <a:path w="2197100" h="1920240">
                  <a:moveTo>
                    <a:pt x="316740" y="1662636"/>
                  </a:moveTo>
                  <a:lnTo>
                    <a:pt x="316740" y="1701090"/>
                  </a:lnTo>
                </a:path>
                <a:path w="2197100" h="1920240">
                  <a:moveTo>
                    <a:pt x="316740" y="1720317"/>
                  </a:moveTo>
                  <a:lnTo>
                    <a:pt x="316740" y="1758771"/>
                  </a:lnTo>
                </a:path>
                <a:path w="2197100" h="1920240">
                  <a:moveTo>
                    <a:pt x="316740" y="1777998"/>
                  </a:moveTo>
                  <a:lnTo>
                    <a:pt x="316740" y="1815440"/>
                  </a:lnTo>
                </a:path>
                <a:path w="2197100" h="1920240">
                  <a:moveTo>
                    <a:pt x="316740" y="1834667"/>
                  </a:moveTo>
                  <a:lnTo>
                    <a:pt x="316740" y="1873121"/>
                  </a:lnTo>
                </a:path>
                <a:path w="2197100" h="1920240">
                  <a:moveTo>
                    <a:pt x="316740" y="1892349"/>
                  </a:moveTo>
                  <a:lnTo>
                    <a:pt x="316740" y="1919671"/>
                  </a:lnTo>
                  <a:lnTo>
                    <a:pt x="332932" y="1919671"/>
                  </a:lnTo>
                  <a:lnTo>
                    <a:pt x="332932" y="1892349"/>
                  </a:lnTo>
                </a:path>
                <a:path w="2197100" h="1920240">
                  <a:moveTo>
                    <a:pt x="332932" y="1873121"/>
                  </a:moveTo>
                  <a:lnTo>
                    <a:pt x="332932" y="1834667"/>
                  </a:lnTo>
                </a:path>
                <a:path w="2197100" h="1920240">
                  <a:moveTo>
                    <a:pt x="332932" y="1815440"/>
                  </a:moveTo>
                  <a:lnTo>
                    <a:pt x="332932" y="1777998"/>
                  </a:lnTo>
                </a:path>
                <a:path w="2197100" h="1920240">
                  <a:moveTo>
                    <a:pt x="332932" y="1758771"/>
                  </a:moveTo>
                  <a:lnTo>
                    <a:pt x="332932" y="1720317"/>
                  </a:lnTo>
                </a:path>
                <a:path w="2197100" h="1920240">
                  <a:moveTo>
                    <a:pt x="332932" y="1701090"/>
                  </a:moveTo>
                  <a:lnTo>
                    <a:pt x="332932" y="1662636"/>
                  </a:lnTo>
                </a:path>
                <a:path w="2197100" h="1920240">
                  <a:moveTo>
                    <a:pt x="332932" y="1644420"/>
                  </a:moveTo>
                  <a:lnTo>
                    <a:pt x="332932" y="1605966"/>
                  </a:lnTo>
                </a:path>
                <a:path w="2197100" h="1920240">
                  <a:moveTo>
                    <a:pt x="332932" y="1586739"/>
                  </a:moveTo>
                  <a:lnTo>
                    <a:pt x="332932" y="1559417"/>
                  </a:lnTo>
                  <a:lnTo>
                    <a:pt x="316740" y="15594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0768848" y="11917413"/>
              <a:ext cx="0" cy="732155"/>
            </a:xfrm>
            <a:custGeom>
              <a:avLst/>
              <a:gdLst/>
              <a:ahLst/>
              <a:cxnLst/>
              <a:rect l="l" t="t" r="r" b="b"/>
              <a:pathLst>
                <a:path h="732154">
                  <a:moveTo>
                    <a:pt x="0" y="0"/>
                  </a:moveTo>
                  <a:lnTo>
                    <a:pt x="0" y="73164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0768848" y="11853660"/>
              <a:ext cx="33655" cy="795655"/>
            </a:xfrm>
            <a:custGeom>
              <a:avLst/>
              <a:gdLst/>
              <a:ahLst/>
              <a:cxnLst/>
              <a:rect l="l" t="t" r="r" b="b"/>
              <a:pathLst>
                <a:path w="33654" h="795654">
                  <a:moveTo>
                    <a:pt x="0" y="44525"/>
                  </a:moveTo>
                  <a:lnTo>
                    <a:pt x="0" y="0"/>
                  </a:lnTo>
                  <a:lnTo>
                    <a:pt x="33394" y="0"/>
                  </a:lnTo>
                  <a:lnTo>
                    <a:pt x="33394" y="44525"/>
                  </a:lnTo>
                </a:path>
                <a:path w="33654" h="795654">
                  <a:moveTo>
                    <a:pt x="33394" y="63752"/>
                  </a:moveTo>
                  <a:lnTo>
                    <a:pt x="33394" y="102207"/>
                  </a:lnTo>
                </a:path>
                <a:path w="33654" h="795654">
                  <a:moveTo>
                    <a:pt x="33394" y="121434"/>
                  </a:moveTo>
                  <a:lnTo>
                    <a:pt x="33394" y="158876"/>
                  </a:lnTo>
                </a:path>
                <a:path w="33654" h="795654">
                  <a:moveTo>
                    <a:pt x="33394" y="178103"/>
                  </a:moveTo>
                  <a:lnTo>
                    <a:pt x="33394" y="216557"/>
                  </a:lnTo>
                </a:path>
                <a:path w="33654" h="795654">
                  <a:moveTo>
                    <a:pt x="33394" y="235784"/>
                  </a:moveTo>
                  <a:lnTo>
                    <a:pt x="33394" y="274238"/>
                  </a:lnTo>
                </a:path>
                <a:path w="33654" h="795654">
                  <a:moveTo>
                    <a:pt x="33394" y="292453"/>
                  </a:moveTo>
                  <a:lnTo>
                    <a:pt x="33394" y="330908"/>
                  </a:lnTo>
                </a:path>
                <a:path w="33654" h="795654">
                  <a:moveTo>
                    <a:pt x="33394" y="350135"/>
                  </a:moveTo>
                  <a:lnTo>
                    <a:pt x="33394" y="388589"/>
                  </a:lnTo>
                </a:path>
                <a:path w="33654" h="795654">
                  <a:moveTo>
                    <a:pt x="33394" y="407816"/>
                  </a:moveTo>
                  <a:lnTo>
                    <a:pt x="33394" y="445258"/>
                  </a:lnTo>
                </a:path>
                <a:path w="33654" h="795654">
                  <a:moveTo>
                    <a:pt x="33394" y="464485"/>
                  </a:moveTo>
                  <a:lnTo>
                    <a:pt x="33394" y="502939"/>
                  </a:lnTo>
                </a:path>
                <a:path w="33654" h="795654">
                  <a:moveTo>
                    <a:pt x="33394" y="522166"/>
                  </a:moveTo>
                  <a:lnTo>
                    <a:pt x="33394" y="559609"/>
                  </a:lnTo>
                </a:path>
                <a:path w="33654" h="795654">
                  <a:moveTo>
                    <a:pt x="33394" y="578836"/>
                  </a:moveTo>
                  <a:lnTo>
                    <a:pt x="33394" y="617290"/>
                  </a:lnTo>
                </a:path>
                <a:path w="33654" h="795654">
                  <a:moveTo>
                    <a:pt x="33394" y="636517"/>
                  </a:moveTo>
                  <a:lnTo>
                    <a:pt x="33394" y="673959"/>
                  </a:lnTo>
                </a:path>
                <a:path w="33654" h="795654">
                  <a:moveTo>
                    <a:pt x="33394" y="693186"/>
                  </a:moveTo>
                  <a:lnTo>
                    <a:pt x="33394" y="731640"/>
                  </a:lnTo>
                </a:path>
                <a:path w="33654" h="795654">
                  <a:moveTo>
                    <a:pt x="33394" y="750867"/>
                  </a:moveTo>
                  <a:lnTo>
                    <a:pt x="33394" y="795393"/>
                  </a:lnTo>
                  <a:lnTo>
                    <a:pt x="0" y="7953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8979718" y="10256801"/>
              <a:ext cx="5262245" cy="1977389"/>
            </a:xfrm>
            <a:custGeom>
              <a:avLst/>
              <a:gdLst/>
              <a:ahLst/>
              <a:cxnLst/>
              <a:rect l="l" t="t" r="r" b="b"/>
              <a:pathLst>
                <a:path w="5262244" h="1977390">
                  <a:moveTo>
                    <a:pt x="0" y="1977352"/>
                  </a:moveTo>
                  <a:lnTo>
                    <a:pt x="0" y="1977352"/>
                  </a:lnTo>
                </a:path>
                <a:path w="5262244" h="1977390">
                  <a:moveTo>
                    <a:pt x="0" y="1812404"/>
                  </a:moveTo>
                  <a:lnTo>
                    <a:pt x="0" y="1812404"/>
                  </a:lnTo>
                </a:path>
                <a:path w="5262244" h="1977390">
                  <a:moveTo>
                    <a:pt x="0" y="1647456"/>
                  </a:moveTo>
                  <a:lnTo>
                    <a:pt x="0" y="1647456"/>
                  </a:lnTo>
                </a:path>
                <a:path w="5262244" h="1977390">
                  <a:moveTo>
                    <a:pt x="0" y="1153624"/>
                  </a:moveTo>
                  <a:lnTo>
                    <a:pt x="0" y="1153624"/>
                  </a:lnTo>
                </a:path>
                <a:path w="5262244" h="1977390">
                  <a:moveTo>
                    <a:pt x="0" y="988676"/>
                  </a:moveTo>
                  <a:lnTo>
                    <a:pt x="0" y="988676"/>
                  </a:lnTo>
                </a:path>
                <a:path w="5262244" h="1977390">
                  <a:moveTo>
                    <a:pt x="0" y="823728"/>
                  </a:moveTo>
                  <a:lnTo>
                    <a:pt x="0" y="823728"/>
                  </a:lnTo>
                </a:path>
                <a:path w="5262244" h="1977390">
                  <a:moveTo>
                    <a:pt x="0" y="658780"/>
                  </a:moveTo>
                  <a:lnTo>
                    <a:pt x="0" y="658780"/>
                  </a:lnTo>
                </a:path>
                <a:path w="5262244" h="1977390">
                  <a:moveTo>
                    <a:pt x="0" y="164948"/>
                  </a:moveTo>
                  <a:lnTo>
                    <a:pt x="0" y="164948"/>
                  </a:lnTo>
                </a:path>
                <a:path w="5262244" h="1977390">
                  <a:moveTo>
                    <a:pt x="0" y="0"/>
                  </a:moveTo>
                  <a:lnTo>
                    <a:pt x="0" y="0"/>
                  </a:lnTo>
                </a:path>
                <a:path w="5262244" h="1977390">
                  <a:moveTo>
                    <a:pt x="199354" y="1812404"/>
                  </a:moveTo>
                  <a:lnTo>
                    <a:pt x="199354" y="1812404"/>
                  </a:lnTo>
                </a:path>
                <a:path w="5262244" h="1977390">
                  <a:moveTo>
                    <a:pt x="199354" y="1153624"/>
                  </a:moveTo>
                  <a:lnTo>
                    <a:pt x="199354" y="1153624"/>
                  </a:lnTo>
                </a:path>
                <a:path w="5262244" h="1977390">
                  <a:moveTo>
                    <a:pt x="199354" y="988676"/>
                  </a:moveTo>
                  <a:lnTo>
                    <a:pt x="199354" y="988676"/>
                  </a:lnTo>
                </a:path>
                <a:path w="5262244" h="1977390">
                  <a:moveTo>
                    <a:pt x="199354" y="823728"/>
                  </a:moveTo>
                  <a:lnTo>
                    <a:pt x="199354" y="823728"/>
                  </a:lnTo>
                </a:path>
                <a:path w="5262244" h="1977390">
                  <a:moveTo>
                    <a:pt x="199354" y="164948"/>
                  </a:moveTo>
                  <a:lnTo>
                    <a:pt x="199354" y="164948"/>
                  </a:lnTo>
                </a:path>
                <a:path w="5262244" h="1977390">
                  <a:moveTo>
                    <a:pt x="199354" y="0"/>
                  </a:moveTo>
                  <a:lnTo>
                    <a:pt x="199354" y="0"/>
                  </a:lnTo>
                </a:path>
                <a:path w="5262244" h="1977390">
                  <a:moveTo>
                    <a:pt x="648660" y="1812404"/>
                  </a:moveTo>
                  <a:lnTo>
                    <a:pt x="648660" y="1812404"/>
                  </a:lnTo>
                </a:path>
                <a:path w="5262244" h="1977390">
                  <a:moveTo>
                    <a:pt x="648660" y="1153624"/>
                  </a:moveTo>
                  <a:lnTo>
                    <a:pt x="648660" y="1153624"/>
                  </a:lnTo>
                </a:path>
                <a:path w="5262244" h="1977390">
                  <a:moveTo>
                    <a:pt x="648660" y="988676"/>
                  </a:moveTo>
                  <a:lnTo>
                    <a:pt x="648660" y="988676"/>
                  </a:lnTo>
                </a:path>
                <a:path w="5262244" h="1977390">
                  <a:moveTo>
                    <a:pt x="648660" y="823728"/>
                  </a:moveTo>
                  <a:lnTo>
                    <a:pt x="648660" y="823728"/>
                  </a:lnTo>
                </a:path>
                <a:path w="5262244" h="1977390">
                  <a:moveTo>
                    <a:pt x="648660" y="164948"/>
                  </a:moveTo>
                  <a:lnTo>
                    <a:pt x="648660" y="164948"/>
                  </a:lnTo>
                </a:path>
                <a:path w="5262244" h="1977390">
                  <a:moveTo>
                    <a:pt x="648660" y="0"/>
                  </a:moveTo>
                  <a:lnTo>
                    <a:pt x="648660" y="0"/>
                  </a:lnTo>
                </a:path>
                <a:path w="5262244" h="1977390">
                  <a:moveTo>
                    <a:pt x="1112134" y="1812404"/>
                  </a:moveTo>
                  <a:lnTo>
                    <a:pt x="1112134" y="1812404"/>
                  </a:lnTo>
                </a:path>
                <a:path w="5262244" h="1977390">
                  <a:moveTo>
                    <a:pt x="1112134" y="1153624"/>
                  </a:moveTo>
                  <a:lnTo>
                    <a:pt x="1112134" y="1153624"/>
                  </a:lnTo>
                </a:path>
                <a:path w="5262244" h="1977390">
                  <a:moveTo>
                    <a:pt x="1112134" y="988676"/>
                  </a:moveTo>
                  <a:lnTo>
                    <a:pt x="1112134" y="988676"/>
                  </a:lnTo>
                </a:path>
                <a:path w="5262244" h="1977390">
                  <a:moveTo>
                    <a:pt x="1112134" y="823728"/>
                  </a:moveTo>
                  <a:lnTo>
                    <a:pt x="1112134" y="823728"/>
                  </a:lnTo>
                </a:path>
                <a:path w="5262244" h="1977390">
                  <a:moveTo>
                    <a:pt x="1112134" y="164948"/>
                  </a:moveTo>
                  <a:lnTo>
                    <a:pt x="1112134" y="164948"/>
                  </a:lnTo>
                </a:path>
                <a:path w="5262244" h="1977390">
                  <a:moveTo>
                    <a:pt x="1112134" y="0"/>
                  </a:moveTo>
                  <a:lnTo>
                    <a:pt x="1112134" y="0"/>
                  </a:lnTo>
                </a:path>
                <a:path w="5262244" h="1977390">
                  <a:moveTo>
                    <a:pt x="2038070" y="1153624"/>
                  </a:moveTo>
                  <a:lnTo>
                    <a:pt x="2038070" y="1153624"/>
                  </a:lnTo>
                </a:path>
                <a:path w="5262244" h="1977390">
                  <a:moveTo>
                    <a:pt x="2038070" y="988676"/>
                  </a:moveTo>
                  <a:lnTo>
                    <a:pt x="2038070" y="988676"/>
                  </a:lnTo>
                </a:path>
                <a:path w="5262244" h="1977390">
                  <a:moveTo>
                    <a:pt x="2038070" y="823728"/>
                  </a:moveTo>
                  <a:lnTo>
                    <a:pt x="2038070" y="823728"/>
                  </a:lnTo>
                </a:path>
                <a:path w="5262244" h="1977390">
                  <a:moveTo>
                    <a:pt x="2038070" y="164948"/>
                  </a:moveTo>
                  <a:lnTo>
                    <a:pt x="2038070" y="164948"/>
                  </a:lnTo>
                </a:path>
                <a:path w="5262244" h="1977390">
                  <a:moveTo>
                    <a:pt x="2038070" y="0"/>
                  </a:moveTo>
                  <a:lnTo>
                    <a:pt x="2038070" y="0"/>
                  </a:lnTo>
                </a:path>
                <a:path w="5262244" h="1977390">
                  <a:moveTo>
                    <a:pt x="2504579" y="1153624"/>
                  </a:moveTo>
                  <a:lnTo>
                    <a:pt x="2504579" y="1153624"/>
                  </a:lnTo>
                </a:path>
                <a:path w="5262244" h="1977390">
                  <a:moveTo>
                    <a:pt x="2504579" y="988676"/>
                  </a:moveTo>
                  <a:lnTo>
                    <a:pt x="2504579" y="988676"/>
                  </a:lnTo>
                </a:path>
                <a:path w="5262244" h="1977390">
                  <a:moveTo>
                    <a:pt x="2504579" y="823728"/>
                  </a:moveTo>
                  <a:lnTo>
                    <a:pt x="2504579" y="823728"/>
                  </a:lnTo>
                </a:path>
                <a:path w="5262244" h="1977390">
                  <a:moveTo>
                    <a:pt x="2504579" y="164948"/>
                  </a:moveTo>
                  <a:lnTo>
                    <a:pt x="2504579" y="164948"/>
                  </a:lnTo>
                </a:path>
                <a:path w="5262244" h="1977390">
                  <a:moveTo>
                    <a:pt x="2504579" y="0"/>
                  </a:moveTo>
                  <a:lnTo>
                    <a:pt x="2504579" y="0"/>
                  </a:lnTo>
                </a:path>
                <a:path w="5262244" h="1977390">
                  <a:moveTo>
                    <a:pt x="2972101" y="1153624"/>
                  </a:moveTo>
                  <a:lnTo>
                    <a:pt x="2972101" y="1153624"/>
                  </a:lnTo>
                </a:path>
                <a:path w="5262244" h="1977390">
                  <a:moveTo>
                    <a:pt x="2972101" y="988676"/>
                  </a:moveTo>
                  <a:lnTo>
                    <a:pt x="2972101" y="988676"/>
                  </a:lnTo>
                </a:path>
                <a:path w="5262244" h="1977390">
                  <a:moveTo>
                    <a:pt x="2972101" y="823728"/>
                  </a:moveTo>
                  <a:lnTo>
                    <a:pt x="2972101" y="823728"/>
                  </a:lnTo>
                </a:path>
                <a:path w="5262244" h="1977390">
                  <a:moveTo>
                    <a:pt x="2972101" y="164948"/>
                  </a:moveTo>
                  <a:lnTo>
                    <a:pt x="2972101" y="164948"/>
                  </a:lnTo>
                </a:path>
                <a:path w="5262244" h="1977390">
                  <a:moveTo>
                    <a:pt x="2972101" y="0"/>
                  </a:moveTo>
                  <a:lnTo>
                    <a:pt x="2972101" y="0"/>
                  </a:lnTo>
                </a:path>
                <a:path w="5262244" h="1977390">
                  <a:moveTo>
                    <a:pt x="3897024" y="1812404"/>
                  </a:moveTo>
                  <a:lnTo>
                    <a:pt x="3897024" y="1812404"/>
                  </a:lnTo>
                </a:path>
                <a:path w="5262244" h="1977390">
                  <a:moveTo>
                    <a:pt x="3897024" y="1153624"/>
                  </a:moveTo>
                  <a:lnTo>
                    <a:pt x="3897024" y="1153624"/>
                  </a:lnTo>
                </a:path>
                <a:path w="5262244" h="1977390">
                  <a:moveTo>
                    <a:pt x="3897024" y="988676"/>
                  </a:moveTo>
                  <a:lnTo>
                    <a:pt x="3897024" y="988676"/>
                  </a:lnTo>
                </a:path>
                <a:path w="5262244" h="1977390">
                  <a:moveTo>
                    <a:pt x="3897024" y="823728"/>
                  </a:moveTo>
                  <a:lnTo>
                    <a:pt x="3897024" y="823728"/>
                  </a:lnTo>
                </a:path>
                <a:path w="5262244" h="1977390">
                  <a:moveTo>
                    <a:pt x="3897024" y="164948"/>
                  </a:moveTo>
                  <a:lnTo>
                    <a:pt x="3897024" y="164948"/>
                  </a:lnTo>
                </a:path>
                <a:path w="5262244" h="1977390">
                  <a:moveTo>
                    <a:pt x="3897024" y="0"/>
                  </a:moveTo>
                  <a:lnTo>
                    <a:pt x="3897024" y="0"/>
                  </a:lnTo>
                </a:path>
                <a:path w="5262244" h="1977390">
                  <a:moveTo>
                    <a:pt x="4364546" y="1812404"/>
                  </a:moveTo>
                  <a:lnTo>
                    <a:pt x="4364546" y="1812404"/>
                  </a:lnTo>
                </a:path>
                <a:path w="5262244" h="1977390">
                  <a:moveTo>
                    <a:pt x="4364546" y="1153624"/>
                  </a:moveTo>
                  <a:lnTo>
                    <a:pt x="4364546" y="1153624"/>
                  </a:lnTo>
                </a:path>
                <a:path w="5262244" h="1977390">
                  <a:moveTo>
                    <a:pt x="4364546" y="988676"/>
                  </a:moveTo>
                  <a:lnTo>
                    <a:pt x="4364546" y="988676"/>
                  </a:lnTo>
                </a:path>
                <a:path w="5262244" h="1977390">
                  <a:moveTo>
                    <a:pt x="4364546" y="823728"/>
                  </a:moveTo>
                  <a:lnTo>
                    <a:pt x="4364546" y="823728"/>
                  </a:lnTo>
                </a:path>
                <a:path w="5262244" h="1977390">
                  <a:moveTo>
                    <a:pt x="4364546" y="164948"/>
                  </a:moveTo>
                  <a:lnTo>
                    <a:pt x="4364546" y="164948"/>
                  </a:lnTo>
                </a:path>
                <a:path w="5262244" h="1977390">
                  <a:moveTo>
                    <a:pt x="4364546" y="0"/>
                  </a:moveTo>
                  <a:lnTo>
                    <a:pt x="4364546" y="0"/>
                  </a:lnTo>
                </a:path>
                <a:path w="5262244" h="1977390">
                  <a:moveTo>
                    <a:pt x="4787541" y="1812404"/>
                  </a:moveTo>
                  <a:lnTo>
                    <a:pt x="4787541" y="1812404"/>
                  </a:lnTo>
                </a:path>
                <a:path w="5262244" h="1977390">
                  <a:moveTo>
                    <a:pt x="5262147" y="1812404"/>
                  </a:moveTo>
                  <a:lnTo>
                    <a:pt x="5262147" y="1812404"/>
                  </a:lnTo>
                </a:path>
                <a:path w="5262244" h="1977390">
                  <a:moveTo>
                    <a:pt x="5262147" y="988676"/>
                  </a:moveTo>
                  <a:lnTo>
                    <a:pt x="5262147" y="988676"/>
                  </a:lnTo>
                </a:path>
                <a:path w="5262244" h="1977390">
                  <a:moveTo>
                    <a:pt x="5262147" y="823728"/>
                  </a:moveTo>
                  <a:lnTo>
                    <a:pt x="5262147" y="823728"/>
                  </a:lnTo>
                </a:path>
                <a:path w="5262244" h="1977390">
                  <a:moveTo>
                    <a:pt x="5262147" y="164948"/>
                  </a:moveTo>
                  <a:lnTo>
                    <a:pt x="5262147" y="164948"/>
                  </a:lnTo>
                </a:path>
                <a:path w="5262244" h="1977390">
                  <a:moveTo>
                    <a:pt x="5262147" y="0"/>
                  </a:moveTo>
                  <a:lnTo>
                    <a:pt x="5262147" y="0"/>
                  </a:lnTo>
                </a:path>
                <a:path w="5262244" h="1977390">
                  <a:moveTo>
                    <a:pt x="3434562" y="988676"/>
                  </a:moveTo>
                  <a:lnTo>
                    <a:pt x="3434562" y="988676"/>
                  </a:lnTo>
                </a:path>
                <a:path w="5262244" h="1977390">
                  <a:moveTo>
                    <a:pt x="3434562" y="823728"/>
                  </a:moveTo>
                  <a:lnTo>
                    <a:pt x="3434562" y="823728"/>
                  </a:lnTo>
                </a:path>
                <a:path w="5262244" h="1977390">
                  <a:moveTo>
                    <a:pt x="3434562" y="164948"/>
                  </a:moveTo>
                  <a:lnTo>
                    <a:pt x="3434562" y="164948"/>
                  </a:lnTo>
                </a:path>
                <a:path w="5262244" h="1977390">
                  <a:moveTo>
                    <a:pt x="3434562" y="0"/>
                  </a:moveTo>
                  <a:lnTo>
                    <a:pt x="3434562" y="0"/>
                  </a:lnTo>
                </a:path>
                <a:path w="5262244" h="1977390">
                  <a:moveTo>
                    <a:pt x="1573584" y="988676"/>
                  </a:moveTo>
                  <a:lnTo>
                    <a:pt x="1573584" y="988676"/>
                  </a:lnTo>
                </a:path>
                <a:path w="5262244" h="1977390">
                  <a:moveTo>
                    <a:pt x="1573584" y="823728"/>
                  </a:moveTo>
                  <a:lnTo>
                    <a:pt x="1573584" y="823728"/>
                  </a:lnTo>
                </a:path>
                <a:path w="5262244" h="1977390">
                  <a:moveTo>
                    <a:pt x="1573584" y="164948"/>
                  </a:moveTo>
                  <a:lnTo>
                    <a:pt x="1573584" y="164948"/>
                  </a:lnTo>
                </a:path>
                <a:path w="5262244" h="1977390">
                  <a:moveTo>
                    <a:pt x="1573584" y="0"/>
                  </a:moveTo>
                  <a:lnTo>
                    <a:pt x="15735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8629583" y="9878331"/>
              <a:ext cx="6089015" cy="3379470"/>
            </a:xfrm>
            <a:custGeom>
              <a:avLst/>
              <a:gdLst/>
              <a:ahLst/>
              <a:cxnLst/>
              <a:rect l="l" t="t" r="r" b="b"/>
              <a:pathLst>
                <a:path w="6089015" h="3379469">
                  <a:moveTo>
                    <a:pt x="0" y="0"/>
                  </a:moveTo>
                  <a:lnTo>
                    <a:pt x="6088911" y="0"/>
                  </a:lnTo>
                  <a:lnTo>
                    <a:pt x="6088911" y="3378905"/>
                  </a:lnTo>
                  <a:lnTo>
                    <a:pt x="0" y="337890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8657918" y="13593205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8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8588093" y="13665053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70" h="140969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8645774" y="13714639"/>
              <a:ext cx="9525" cy="43815"/>
            </a:xfrm>
            <a:custGeom>
              <a:avLst/>
              <a:gdLst/>
              <a:ahLst/>
              <a:cxnLst/>
              <a:rect l="l" t="t" r="r" b="b"/>
              <a:pathLst>
                <a:path w="9525" h="43815">
                  <a:moveTo>
                    <a:pt x="9107" y="43513"/>
                  </a:moveTo>
                  <a:lnTo>
                    <a:pt x="9107" y="0"/>
                  </a:lnTo>
                  <a:lnTo>
                    <a:pt x="0" y="910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4" name="object 180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8906858" y="13573978"/>
              <a:ext cx="146732" cy="234772"/>
            </a:xfrm>
            <a:prstGeom prst="rect">
              <a:avLst/>
            </a:prstGeom>
          </p:spPr>
        </p:pic>
        <p:pic>
          <p:nvPicPr>
            <p:cNvPr id="1805" name="object 180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9106212" y="13573978"/>
              <a:ext cx="146732" cy="234772"/>
            </a:xfrm>
            <a:prstGeom prst="rect">
              <a:avLst/>
            </a:prstGeom>
          </p:spPr>
        </p:pic>
        <p:pic>
          <p:nvPicPr>
            <p:cNvPr id="1806" name="object 180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9555519" y="13573978"/>
              <a:ext cx="146732" cy="234772"/>
            </a:xfrm>
            <a:prstGeom prst="rect">
              <a:avLst/>
            </a:prstGeom>
          </p:spPr>
        </p:pic>
        <p:pic>
          <p:nvPicPr>
            <p:cNvPr id="1807" name="object 180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0018992" y="13573978"/>
              <a:ext cx="146732" cy="234772"/>
            </a:xfrm>
            <a:prstGeom prst="rect">
              <a:avLst/>
            </a:prstGeom>
          </p:spPr>
        </p:pic>
        <p:pic>
          <p:nvPicPr>
            <p:cNvPr id="1808" name="object 180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944928" y="13573978"/>
              <a:ext cx="146732" cy="234772"/>
            </a:xfrm>
            <a:prstGeom prst="rect">
              <a:avLst/>
            </a:prstGeom>
          </p:spPr>
        </p:pic>
        <p:pic>
          <p:nvPicPr>
            <p:cNvPr id="1809" name="object 180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1411437" y="13573978"/>
              <a:ext cx="146732" cy="234772"/>
            </a:xfrm>
            <a:prstGeom prst="rect">
              <a:avLst/>
            </a:prstGeom>
          </p:spPr>
        </p:pic>
        <p:pic>
          <p:nvPicPr>
            <p:cNvPr id="1810" name="object 181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1878959" y="13573978"/>
              <a:ext cx="146732" cy="234772"/>
            </a:xfrm>
            <a:prstGeom prst="rect">
              <a:avLst/>
            </a:prstGeom>
          </p:spPr>
        </p:pic>
        <p:pic>
          <p:nvPicPr>
            <p:cNvPr id="1811" name="object 181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803883" y="13573978"/>
              <a:ext cx="146732" cy="234772"/>
            </a:xfrm>
            <a:prstGeom prst="rect">
              <a:avLst/>
            </a:prstGeom>
          </p:spPr>
        </p:pic>
        <p:pic>
          <p:nvPicPr>
            <p:cNvPr id="1812" name="object 181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3271404" y="13573978"/>
              <a:ext cx="146732" cy="234772"/>
            </a:xfrm>
            <a:prstGeom prst="rect">
              <a:avLst/>
            </a:prstGeom>
          </p:spPr>
        </p:pic>
        <p:pic>
          <p:nvPicPr>
            <p:cNvPr id="1813" name="object 181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3694400" y="13573978"/>
              <a:ext cx="146732" cy="234772"/>
            </a:xfrm>
            <a:prstGeom prst="rect">
              <a:avLst/>
            </a:prstGeom>
          </p:spPr>
        </p:pic>
        <p:pic>
          <p:nvPicPr>
            <p:cNvPr id="1814" name="object 1814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4169005" y="13573978"/>
              <a:ext cx="146732" cy="234772"/>
            </a:xfrm>
            <a:prstGeom prst="rect">
              <a:avLst/>
            </a:prstGeom>
          </p:spPr>
        </p:pic>
        <p:sp>
          <p:nvSpPr>
            <p:cNvPr id="1815" name="object 1815"/>
            <p:cNvSpPr/>
            <p:nvPr/>
          </p:nvSpPr>
          <p:spPr>
            <a:xfrm>
              <a:off x="14690160" y="13593205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8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4620335" y="13665053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69" h="140969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4660813" y="13714639"/>
              <a:ext cx="45085" cy="43815"/>
            </a:xfrm>
            <a:custGeom>
              <a:avLst/>
              <a:gdLst/>
              <a:ahLst/>
              <a:cxnLst/>
              <a:rect l="l" t="t" r="r" b="b"/>
              <a:pathLst>
                <a:path w="45084" h="43815">
                  <a:moveTo>
                    <a:pt x="10119" y="43513"/>
                  </a:moveTo>
                  <a:lnTo>
                    <a:pt x="10119" y="0"/>
                  </a:lnTo>
                  <a:lnTo>
                    <a:pt x="0" y="9107"/>
                  </a:lnTo>
                </a:path>
                <a:path w="45084" h="43815">
                  <a:moveTo>
                    <a:pt x="25298" y="43513"/>
                  </a:moveTo>
                  <a:lnTo>
                    <a:pt x="34406" y="43513"/>
                  </a:lnTo>
                </a:path>
                <a:path w="45084" h="43815">
                  <a:moveTo>
                    <a:pt x="34912" y="42501"/>
                  </a:moveTo>
                  <a:lnTo>
                    <a:pt x="40222" y="42501"/>
                  </a:lnTo>
                  <a:lnTo>
                    <a:pt x="44525" y="38197"/>
                  </a:lnTo>
                  <a:lnTo>
                    <a:pt x="44525" y="32888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4705339" y="137439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2529" y="2023"/>
                  </a:moveTo>
                  <a:lnTo>
                    <a:pt x="2529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4686112" y="1371463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227" y="28840"/>
                  </a:moveTo>
                  <a:lnTo>
                    <a:pt x="19227" y="23531"/>
                  </a:lnTo>
                  <a:lnTo>
                    <a:pt x="14923" y="19227"/>
                  </a:lnTo>
                  <a:lnTo>
                    <a:pt x="9613" y="19227"/>
                  </a:lnTo>
                </a:path>
                <a:path w="19684" h="29209">
                  <a:moveTo>
                    <a:pt x="9107" y="19227"/>
                  </a:moveTo>
                  <a:lnTo>
                    <a:pt x="0" y="19227"/>
                  </a:lnTo>
                  <a:lnTo>
                    <a:pt x="0" y="0"/>
                  </a:lnTo>
                  <a:lnTo>
                    <a:pt x="1720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2414281" y="13593205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8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2344456" y="13665053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70" h="140969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2384935" y="1371362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10119" y="44525"/>
                  </a:moveTo>
                  <a:lnTo>
                    <a:pt x="10119" y="1011"/>
                  </a:lnTo>
                  <a:lnTo>
                    <a:pt x="0" y="10119"/>
                  </a:lnTo>
                </a:path>
                <a:path w="45084" h="45084">
                  <a:moveTo>
                    <a:pt x="30191" y="2336"/>
                  </a:moveTo>
                  <a:lnTo>
                    <a:pt x="26522" y="11815"/>
                  </a:lnTo>
                  <a:lnTo>
                    <a:pt x="25299" y="21756"/>
                  </a:lnTo>
                  <a:lnTo>
                    <a:pt x="26522" y="31698"/>
                  </a:lnTo>
                  <a:lnTo>
                    <a:pt x="30191" y="41177"/>
                  </a:lnTo>
                </a:path>
                <a:path w="45084" h="45084">
                  <a:moveTo>
                    <a:pt x="40199" y="2664"/>
                  </a:moveTo>
                  <a:lnTo>
                    <a:pt x="38959" y="988"/>
                  </a:lnTo>
                  <a:lnTo>
                    <a:pt x="36997" y="0"/>
                  </a:lnTo>
                  <a:lnTo>
                    <a:pt x="34912" y="0"/>
                  </a:lnTo>
                  <a:lnTo>
                    <a:pt x="32827" y="0"/>
                  </a:lnTo>
                  <a:lnTo>
                    <a:pt x="30865" y="988"/>
                  </a:lnTo>
                  <a:lnTo>
                    <a:pt x="29625" y="2664"/>
                  </a:lnTo>
                </a:path>
                <a:path w="45084" h="45084">
                  <a:moveTo>
                    <a:pt x="39633" y="41177"/>
                  </a:moveTo>
                  <a:lnTo>
                    <a:pt x="43302" y="31698"/>
                  </a:lnTo>
                  <a:lnTo>
                    <a:pt x="44525" y="21756"/>
                  </a:lnTo>
                  <a:lnTo>
                    <a:pt x="43302" y="11815"/>
                  </a:lnTo>
                  <a:lnTo>
                    <a:pt x="39633" y="2336"/>
                  </a:lnTo>
                </a:path>
                <a:path w="45084" h="45084">
                  <a:moveTo>
                    <a:pt x="29625" y="41861"/>
                  </a:moveTo>
                  <a:lnTo>
                    <a:pt x="30865" y="43537"/>
                  </a:lnTo>
                  <a:lnTo>
                    <a:pt x="32827" y="44525"/>
                  </a:lnTo>
                  <a:lnTo>
                    <a:pt x="34912" y="44525"/>
                  </a:lnTo>
                  <a:lnTo>
                    <a:pt x="36997" y="44525"/>
                  </a:lnTo>
                  <a:lnTo>
                    <a:pt x="38959" y="43537"/>
                  </a:lnTo>
                  <a:lnTo>
                    <a:pt x="40199" y="4186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23" name="object 182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480442" y="13573978"/>
              <a:ext cx="146732" cy="234772"/>
            </a:xfrm>
            <a:prstGeom prst="rect">
              <a:avLst/>
            </a:prstGeom>
          </p:spPr>
        </p:pic>
        <p:sp>
          <p:nvSpPr>
            <p:cNvPr id="1824" name="object 1824"/>
            <p:cNvSpPr/>
            <p:nvPr/>
          </p:nvSpPr>
          <p:spPr>
            <a:xfrm>
              <a:off x="12414281" y="136063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2414281" y="1357397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09">
                  <a:moveTo>
                    <a:pt x="0" y="0"/>
                  </a:moveTo>
                  <a:lnTo>
                    <a:pt x="0" y="92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8636667" y="13398910"/>
              <a:ext cx="6075045" cy="207010"/>
            </a:xfrm>
            <a:custGeom>
              <a:avLst/>
              <a:gdLst/>
              <a:ahLst/>
              <a:cxnLst/>
              <a:rect l="l" t="t" r="r" b="b"/>
              <a:pathLst>
                <a:path w="6075044" h="207009">
                  <a:moveTo>
                    <a:pt x="21250" y="0"/>
                  </a:moveTo>
                  <a:lnTo>
                    <a:pt x="21250" y="206438"/>
                  </a:lnTo>
                </a:path>
                <a:path w="6075044" h="207009">
                  <a:moveTo>
                    <a:pt x="6053493" y="0"/>
                  </a:moveTo>
                  <a:lnTo>
                    <a:pt x="6053493" y="206438"/>
                  </a:lnTo>
                </a:path>
                <a:path w="6075044" h="207009">
                  <a:moveTo>
                    <a:pt x="21250" y="181139"/>
                  </a:moveTo>
                  <a:lnTo>
                    <a:pt x="6053493" y="181139"/>
                  </a:lnTo>
                </a:path>
                <a:path w="6075044" h="207009">
                  <a:moveTo>
                    <a:pt x="41490" y="159888"/>
                  </a:moveTo>
                  <a:lnTo>
                    <a:pt x="0" y="202390"/>
                  </a:lnTo>
                </a:path>
                <a:path w="6075044" h="207009">
                  <a:moveTo>
                    <a:pt x="6033254" y="202390"/>
                  </a:moveTo>
                  <a:lnTo>
                    <a:pt x="6074744" y="159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27" name="object 1827"/>
          <p:cNvSpPr txBox="1"/>
          <p:nvPr/>
        </p:nvSpPr>
        <p:spPr>
          <a:xfrm>
            <a:off x="11589996" y="13500430"/>
            <a:ext cx="1689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0" dirty="0">
                <a:latin typeface="Cambria"/>
                <a:cs typeface="Cambria"/>
              </a:rPr>
              <a:t>43015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8636667" y="13450520"/>
            <a:ext cx="364490" cy="45720"/>
          </a:xfrm>
          <a:custGeom>
            <a:avLst/>
            <a:gdLst/>
            <a:ahLst/>
            <a:cxnLst/>
            <a:rect l="l" t="t" r="r" b="b"/>
            <a:pathLst>
              <a:path w="364490" h="45719">
                <a:moveTo>
                  <a:pt x="21250" y="41490"/>
                </a:moveTo>
                <a:lnTo>
                  <a:pt x="21250" y="0"/>
                </a:lnTo>
              </a:path>
              <a:path w="364490" h="45719">
                <a:moveTo>
                  <a:pt x="343051" y="16191"/>
                </a:moveTo>
                <a:lnTo>
                  <a:pt x="343051" y="0"/>
                </a:lnTo>
              </a:path>
              <a:path w="364490" h="45719">
                <a:moveTo>
                  <a:pt x="21250" y="25298"/>
                </a:moveTo>
                <a:lnTo>
                  <a:pt x="343051" y="25298"/>
                </a:lnTo>
              </a:path>
              <a:path w="364490" h="45719">
                <a:moveTo>
                  <a:pt x="41490" y="4047"/>
                </a:moveTo>
                <a:lnTo>
                  <a:pt x="0" y="45537"/>
                </a:lnTo>
              </a:path>
              <a:path w="364490" h="45719">
                <a:moveTo>
                  <a:pt x="321800" y="45537"/>
                </a:moveTo>
                <a:lnTo>
                  <a:pt x="364302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 txBox="1"/>
          <p:nvPr/>
        </p:nvSpPr>
        <p:spPr>
          <a:xfrm>
            <a:off x="8746413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2295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8958467" y="13450520"/>
            <a:ext cx="241300" cy="45720"/>
          </a:xfrm>
          <a:custGeom>
            <a:avLst/>
            <a:gdLst/>
            <a:ahLst/>
            <a:cxnLst/>
            <a:rect l="l" t="t" r="r" b="b"/>
            <a:pathLst>
              <a:path w="241300" h="45719">
                <a:moveTo>
                  <a:pt x="21250" y="36430"/>
                </a:moveTo>
                <a:lnTo>
                  <a:pt x="21250" y="0"/>
                </a:lnTo>
              </a:path>
              <a:path w="241300" h="45719">
                <a:moveTo>
                  <a:pt x="220605" y="36430"/>
                </a:moveTo>
                <a:lnTo>
                  <a:pt x="220605" y="0"/>
                </a:lnTo>
              </a:path>
              <a:path w="241300" h="45719">
                <a:moveTo>
                  <a:pt x="21250" y="25298"/>
                </a:moveTo>
                <a:lnTo>
                  <a:pt x="220605" y="25298"/>
                </a:lnTo>
              </a:path>
              <a:path w="241300" h="45719">
                <a:moveTo>
                  <a:pt x="42501" y="4047"/>
                </a:moveTo>
                <a:lnTo>
                  <a:pt x="0" y="45537"/>
                </a:lnTo>
              </a:path>
              <a:path w="241300" h="45719">
                <a:moveTo>
                  <a:pt x="199354" y="45537"/>
                </a:moveTo>
                <a:lnTo>
                  <a:pt x="240844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 txBox="1"/>
          <p:nvPr/>
        </p:nvSpPr>
        <p:spPr>
          <a:xfrm>
            <a:off x="9009520" y="13395187"/>
            <a:ext cx="13970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0" dirty="0">
                <a:latin typeface="Cambria"/>
                <a:cs typeface="Cambria"/>
              </a:rPr>
              <a:t>1420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11463047" y="13450520"/>
            <a:ext cx="509270" cy="45720"/>
          </a:xfrm>
          <a:custGeom>
            <a:avLst/>
            <a:gdLst/>
            <a:ahLst/>
            <a:cxnLst/>
            <a:rect l="l" t="t" r="r" b="b"/>
            <a:pathLst>
              <a:path w="509270" h="45719">
                <a:moveTo>
                  <a:pt x="488772" y="16191"/>
                </a:moveTo>
                <a:lnTo>
                  <a:pt x="488772" y="0"/>
                </a:lnTo>
              </a:path>
              <a:path w="509270" h="45719">
                <a:moveTo>
                  <a:pt x="21250" y="41490"/>
                </a:moveTo>
                <a:lnTo>
                  <a:pt x="21250" y="0"/>
                </a:lnTo>
              </a:path>
              <a:path w="509270" h="45719">
                <a:moveTo>
                  <a:pt x="488772" y="25298"/>
                </a:moveTo>
                <a:lnTo>
                  <a:pt x="21250" y="25298"/>
                </a:lnTo>
              </a:path>
              <a:path w="509270" h="45719">
                <a:moveTo>
                  <a:pt x="467521" y="45537"/>
                </a:moveTo>
                <a:lnTo>
                  <a:pt x="509011" y="4047"/>
                </a:lnTo>
              </a:path>
              <a:path w="509270" h="45719">
                <a:moveTo>
                  <a:pt x="42501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 txBox="1"/>
          <p:nvPr/>
        </p:nvSpPr>
        <p:spPr>
          <a:xfrm>
            <a:off x="11646665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10996538" y="13450520"/>
            <a:ext cx="509270" cy="45720"/>
          </a:xfrm>
          <a:custGeom>
            <a:avLst/>
            <a:gdLst/>
            <a:ahLst/>
            <a:cxnLst/>
            <a:rect l="l" t="t" r="r" b="b"/>
            <a:pathLst>
              <a:path w="509270" h="45719">
                <a:moveTo>
                  <a:pt x="487760" y="16191"/>
                </a:moveTo>
                <a:lnTo>
                  <a:pt x="487760" y="0"/>
                </a:lnTo>
              </a:path>
              <a:path w="509270" h="45719">
                <a:moveTo>
                  <a:pt x="21250" y="16191"/>
                </a:moveTo>
                <a:lnTo>
                  <a:pt x="21250" y="0"/>
                </a:lnTo>
              </a:path>
              <a:path w="509270" h="45719">
                <a:moveTo>
                  <a:pt x="487760" y="25298"/>
                </a:moveTo>
                <a:lnTo>
                  <a:pt x="21250" y="25298"/>
                </a:lnTo>
              </a:path>
              <a:path w="509270" h="45719">
                <a:moveTo>
                  <a:pt x="466509" y="45537"/>
                </a:moveTo>
                <a:lnTo>
                  <a:pt x="509011" y="4047"/>
                </a:lnTo>
              </a:path>
              <a:path w="509270" h="45719">
                <a:moveTo>
                  <a:pt x="41490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 txBox="1"/>
          <p:nvPr/>
        </p:nvSpPr>
        <p:spPr>
          <a:xfrm>
            <a:off x="11179144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10533064" y="13454567"/>
            <a:ext cx="505459" cy="46990"/>
          </a:xfrm>
          <a:custGeom>
            <a:avLst/>
            <a:gdLst/>
            <a:ahLst/>
            <a:cxnLst/>
            <a:rect l="l" t="t" r="r" b="b"/>
            <a:pathLst>
              <a:path w="505459" h="46990">
                <a:moveTo>
                  <a:pt x="484724" y="23274"/>
                </a:moveTo>
                <a:lnTo>
                  <a:pt x="484724" y="46549"/>
                </a:lnTo>
              </a:path>
              <a:path w="505459" h="46990">
                <a:moveTo>
                  <a:pt x="20239" y="23274"/>
                </a:moveTo>
                <a:lnTo>
                  <a:pt x="20239" y="46549"/>
                </a:lnTo>
              </a:path>
              <a:path w="505459" h="46990">
                <a:moveTo>
                  <a:pt x="484724" y="21250"/>
                </a:moveTo>
                <a:lnTo>
                  <a:pt x="20239" y="21250"/>
                </a:lnTo>
              </a:path>
              <a:path w="505459" h="46990">
                <a:moveTo>
                  <a:pt x="463473" y="41490"/>
                </a:moveTo>
                <a:lnTo>
                  <a:pt x="504963" y="0"/>
                </a:lnTo>
              </a:path>
              <a:path w="505459" h="46990">
                <a:moveTo>
                  <a:pt x="41490" y="0"/>
                </a:moveTo>
                <a:lnTo>
                  <a:pt x="0" y="414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 txBox="1"/>
          <p:nvPr/>
        </p:nvSpPr>
        <p:spPr>
          <a:xfrm>
            <a:off x="10713646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10070602" y="13450520"/>
            <a:ext cx="504190" cy="45720"/>
          </a:xfrm>
          <a:custGeom>
            <a:avLst/>
            <a:gdLst/>
            <a:ahLst/>
            <a:cxnLst/>
            <a:rect l="l" t="t" r="r" b="b"/>
            <a:pathLst>
              <a:path w="504190" h="45719">
                <a:moveTo>
                  <a:pt x="482700" y="16191"/>
                </a:moveTo>
                <a:lnTo>
                  <a:pt x="482700" y="0"/>
                </a:lnTo>
              </a:path>
              <a:path w="504190" h="45719">
                <a:moveTo>
                  <a:pt x="21250" y="16191"/>
                </a:moveTo>
                <a:lnTo>
                  <a:pt x="21250" y="0"/>
                </a:lnTo>
              </a:path>
              <a:path w="504190" h="45719">
                <a:moveTo>
                  <a:pt x="482700" y="25298"/>
                </a:moveTo>
                <a:lnTo>
                  <a:pt x="21250" y="25298"/>
                </a:lnTo>
              </a:path>
              <a:path w="504190" h="45719">
                <a:moveTo>
                  <a:pt x="462461" y="45537"/>
                </a:moveTo>
                <a:lnTo>
                  <a:pt x="503951" y="4047"/>
                </a:lnTo>
              </a:path>
              <a:path w="504190" h="45719">
                <a:moveTo>
                  <a:pt x="42501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 txBox="1"/>
          <p:nvPr/>
        </p:nvSpPr>
        <p:spPr>
          <a:xfrm>
            <a:off x="10251185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3295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9608140" y="13450520"/>
            <a:ext cx="505459" cy="45720"/>
          </a:xfrm>
          <a:custGeom>
            <a:avLst/>
            <a:gdLst/>
            <a:ahLst/>
            <a:cxnLst/>
            <a:rect l="l" t="t" r="r" b="b"/>
            <a:pathLst>
              <a:path w="505459" h="45719">
                <a:moveTo>
                  <a:pt x="483712" y="16191"/>
                </a:moveTo>
                <a:lnTo>
                  <a:pt x="483712" y="0"/>
                </a:lnTo>
              </a:path>
              <a:path w="505459" h="45719">
                <a:moveTo>
                  <a:pt x="20239" y="16191"/>
                </a:moveTo>
                <a:lnTo>
                  <a:pt x="20239" y="0"/>
                </a:lnTo>
              </a:path>
              <a:path w="505459" h="45719">
                <a:moveTo>
                  <a:pt x="483712" y="25298"/>
                </a:moveTo>
                <a:lnTo>
                  <a:pt x="20239" y="25298"/>
                </a:lnTo>
              </a:path>
              <a:path w="505459" h="45719">
                <a:moveTo>
                  <a:pt x="462461" y="45537"/>
                </a:moveTo>
                <a:lnTo>
                  <a:pt x="504963" y="4047"/>
                </a:lnTo>
              </a:path>
              <a:path w="505459" h="45719">
                <a:moveTo>
                  <a:pt x="41490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 txBox="1"/>
          <p:nvPr/>
        </p:nvSpPr>
        <p:spPr>
          <a:xfrm>
            <a:off x="9788723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9157822" y="13450520"/>
            <a:ext cx="492125" cy="45720"/>
          </a:xfrm>
          <a:custGeom>
            <a:avLst/>
            <a:gdLst/>
            <a:ahLst/>
            <a:cxnLst/>
            <a:rect l="l" t="t" r="r" b="b"/>
            <a:pathLst>
              <a:path w="492125" h="45719">
                <a:moveTo>
                  <a:pt x="470557" y="16191"/>
                </a:moveTo>
                <a:lnTo>
                  <a:pt x="470557" y="0"/>
                </a:lnTo>
              </a:path>
              <a:path w="492125" h="45719">
                <a:moveTo>
                  <a:pt x="21250" y="16191"/>
                </a:moveTo>
                <a:lnTo>
                  <a:pt x="21250" y="0"/>
                </a:lnTo>
              </a:path>
              <a:path w="492125" h="45719">
                <a:moveTo>
                  <a:pt x="470557" y="25298"/>
                </a:moveTo>
                <a:lnTo>
                  <a:pt x="21250" y="25298"/>
                </a:lnTo>
              </a:path>
              <a:path w="492125" h="45719">
                <a:moveTo>
                  <a:pt x="450318" y="45537"/>
                </a:moveTo>
                <a:lnTo>
                  <a:pt x="491808" y="4047"/>
                </a:lnTo>
              </a:path>
              <a:path w="492125" h="45719">
                <a:moveTo>
                  <a:pt x="41490" y="404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 txBox="1"/>
          <p:nvPr/>
        </p:nvSpPr>
        <p:spPr>
          <a:xfrm>
            <a:off x="9336381" y="13395187"/>
            <a:ext cx="135255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5" dirty="0">
                <a:latin typeface="Cambria"/>
                <a:cs typeface="Cambria"/>
              </a:rPr>
              <a:t>3210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11930569" y="13450520"/>
            <a:ext cx="505459" cy="45720"/>
          </a:xfrm>
          <a:custGeom>
            <a:avLst/>
            <a:gdLst/>
            <a:ahLst/>
            <a:cxnLst/>
            <a:rect l="l" t="t" r="r" b="b"/>
            <a:pathLst>
              <a:path w="505459" h="45719">
                <a:moveTo>
                  <a:pt x="21250" y="16191"/>
                </a:moveTo>
                <a:lnTo>
                  <a:pt x="21250" y="0"/>
                </a:lnTo>
              </a:path>
              <a:path w="505459" h="45719">
                <a:moveTo>
                  <a:pt x="483712" y="16191"/>
                </a:moveTo>
                <a:lnTo>
                  <a:pt x="483712" y="0"/>
                </a:lnTo>
              </a:path>
              <a:path w="505459" h="45719">
                <a:moveTo>
                  <a:pt x="21250" y="25298"/>
                </a:moveTo>
                <a:lnTo>
                  <a:pt x="483712" y="25298"/>
                </a:lnTo>
              </a:path>
              <a:path w="505459" h="45719">
                <a:moveTo>
                  <a:pt x="41490" y="4047"/>
                </a:moveTo>
                <a:lnTo>
                  <a:pt x="0" y="45537"/>
                </a:lnTo>
              </a:path>
              <a:path w="505459" h="45719">
                <a:moveTo>
                  <a:pt x="462461" y="45537"/>
                </a:moveTo>
                <a:lnTo>
                  <a:pt x="504963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 txBox="1"/>
          <p:nvPr/>
        </p:nvSpPr>
        <p:spPr>
          <a:xfrm>
            <a:off x="12111151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12393031" y="13450520"/>
            <a:ext cx="505459" cy="45720"/>
          </a:xfrm>
          <a:custGeom>
            <a:avLst/>
            <a:gdLst/>
            <a:ahLst/>
            <a:cxnLst/>
            <a:rect l="l" t="t" r="r" b="b"/>
            <a:pathLst>
              <a:path w="505459" h="45719">
                <a:moveTo>
                  <a:pt x="21250" y="16191"/>
                </a:moveTo>
                <a:lnTo>
                  <a:pt x="21250" y="0"/>
                </a:lnTo>
              </a:path>
              <a:path w="505459" h="45719">
                <a:moveTo>
                  <a:pt x="483712" y="16191"/>
                </a:moveTo>
                <a:lnTo>
                  <a:pt x="483712" y="0"/>
                </a:lnTo>
              </a:path>
              <a:path w="505459" h="45719">
                <a:moveTo>
                  <a:pt x="21250" y="25298"/>
                </a:moveTo>
                <a:lnTo>
                  <a:pt x="483712" y="25298"/>
                </a:lnTo>
              </a:path>
              <a:path w="505459" h="45719">
                <a:moveTo>
                  <a:pt x="42501" y="4047"/>
                </a:moveTo>
                <a:lnTo>
                  <a:pt x="0" y="45537"/>
                </a:lnTo>
              </a:path>
              <a:path w="505459" h="45719">
                <a:moveTo>
                  <a:pt x="463473" y="45537"/>
                </a:moveTo>
                <a:lnTo>
                  <a:pt x="504963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 txBox="1"/>
          <p:nvPr/>
        </p:nvSpPr>
        <p:spPr>
          <a:xfrm>
            <a:off x="12573613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12856505" y="13450520"/>
            <a:ext cx="509270" cy="45720"/>
          </a:xfrm>
          <a:custGeom>
            <a:avLst/>
            <a:gdLst/>
            <a:ahLst/>
            <a:cxnLst/>
            <a:rect l="l" t="t" r="r" b="b"/>
            <a:pathLst>
              <a:path w="509269" h="45719">
                <a:moveTo>
                  <a:pt x="20239" y="16191"/>
                </a:moveTo>
                <a:lnTo>
                  <a:pt x="20239" y="0"/>
                </a:lnTo>
              </a:path>
              <a:path w="509269" h="45719">
                <a:moveTo>
                  <a:pt x="487760" y="16191"/>
                </a:moveTo>
                <a:lnTo>
                  <a:pt x="487760" y="0"/>
                </a:lnTo>
              </a:path>
              <a:path w="509269" h="45719">
                <a:moveTo>
                  <a:pt x="20239" y="25298"/>
                </a:moveTo>
                <a:lnTo>
                  <a:pt x="487760" y="25298"/>
                </a:lnTo>
              </a:path>
              <a:path w="509269" h="45719">
                <a:moveTo>
                  <a:pt x="41490" y="4047"/>
                </a:moveTo>
                <a:lnTo>
                  <a:pt x="0" y="45537"/>
                </a:lnTo>
              </a:path>
              <a:path w="509269" h="45719">
                <a:moveTo>
                  <a:pt x="466509" y="45537"/>
                </a:moveTo>
                <a:lnTo>
                  <a:pt x="509011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 txBox="1"/>
          <p:nvPr/>
        </p:nvSpPr>
        <p:spPr>
          <a:xfrm>
            <a:off x="13039111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13323014" y="13450520"/>
            <a:ext cx="466090" cy="45720"/>
          </a:xfrm>
          <a:custGeom>
            <a:avLst/>
            <a:gdLst/>
            <a:ahLst/>
            <a:cxnLst/>
            <a:rect l="l" t="t" r="r" b="b"/>
            <a:pathLst>
              <a:path w="466090" h="45719">
                <a:moveTo>
                  <a:pt x="21250" y="16191"/>
                </a:moveTo>
                <a:lnTo>
                  <a:pt x="21250" y="0"/>
                </a:lnTo>
              </a:path>
              <a:path w="466090" h="45719">
                <a:moveTo>
                  <a:pt x="444246" y="16191"/>
                </a:moveTo>
                <a:lnTo>
                  <a:pt x="444246" y="0"/>
                </a:lnTo>
              </a:path>
              <a:path w="466090" h="45719">
                <a:moveTo>
                  <a:pt x="21250" y="25298"/>
                </a:moveTo>
                <a:lnTo>
                  <a:pt x="444246" y="25298"/>
                </a:lnTo>
              </a:path>
              <a:path w="466090" h="45719">
                <a:moveTo>
                  <a:pt x="42501" y="4047"/>
                </a:moveTo>
                <a:lnTo>
                  <a:pt x="0" y="45537"/>
                </a:lnTo>
              </a:path>
              <a:path w="466090" h="45719">
                <a:moveTo>
                  <a:pt x="424007" y="45537"/>
                </a:moveTo>
                <a:lnTo>
                  <a:pt x="465497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 txBox="1"/>
          <p:nvPr/>
        </p:nvSpPr>
        <p:spPr>
          <a:xfrm>
            <a:off x="13484369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3020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13747021" y="13450520"/>
            <a:ext cx="516255" cy="64769"/>
          </a:xfrm>
          <a:custGeom>
            <a:avLst/>
            <a:gdLst/>
            <a:ahLst/>
            <a:cxnLst/>
            <a:rect l="l" t="t" r="r" b="b"/>
            <a:pathLst>
              <a:path w="516255" h="64769">
                <a:moveTo>
                  <a:pt x="20239" y="16191"/>
                </a:moveTo>
                <a:lnTo>
                  <a:pt x="20239" y="0"/>
                </a:lnTo>
              </a:path>
              <a:path w="516255" h="64769">
                <a:moveTo>
                  <a:pt x="494844" y="64764"/>
                </a:moveTo>
                <a:lnTo>
                  <a:pt x="494844" y="0"/>
                </a:lnTo>
              </a:path>
              <a:path w="516255" h="64769">
                <a:moveTo>
                  <a:pt x="20239" y="25298"/>
                </a:moveTo>
                <a:lnTo>
                  <a:pt x="494844" y="25298"/>
                </a:lnTo>
              </a:path>
              <a:path w="516255" h="64769">
                <a:moveTo>
                  <a:pt x="41490" y="4047"/>
                </a:moveTo>
                <a:lnTo>
                  <a:pt x="0" y="45537"/>
                </a:lnTo>
              </a:path>
              <a:path w="516255" h="64769">
                <a:moveTo>
                  <a:pt x="473593" y="45537"/>
                </a:moveTo>
                <a:lnTo>
                  <a:pt x="516095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 txBox="1"/>
          <p:nvPr/>
        </p:nvSpPr>
        <p:spPr>
          <a:xfrm>
            <a:off x="13932664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3380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14220615" y="13450520"/>
            <a:ext cx="490855" cy="45720"/>
          </a:xfrm>
          <a:custGeom>
            <a:avLst/>
            <a:gdLst/>
            <a:ahLst/>
            <a:cxnLst/>
            <a:rect l="l" t="t" r="r" b="b"/>
            <a:pathLst>
              <a:path w="490855" h="45719">
                <a:moveTo>
                  <a:pt x="21250" y="16191"/>
                </a:moveTo>
                <a:lnTo>
                  <a:pt x="21250" y="0"/>
                </a:lnTo>
              </a:path>
              <a:path w="490855" h="45719">
                <a:moveTo>
                  <a:pt x="469545" y="16191"/>
                </a:moveTo>
                <a:lnTo>
                  <a:pt x="469545" y="0"/>
                </a:lnTo>
              </a:path>
              <a:path w="490855" h="45719">
                <a:moveTo>
                  <a:pt x="21250" y="25298"/>
                </a:moveTo>
                <a:lnTo>
                  <a:pt x="469545" y="25298"/>
                </a:lnTo>
              </a:path>
              <a:path w="490855" h="45719">
                <a:moveTo>
                  <a:pt x="42501" y="4047"/>
                </a:moveTo>
                <a:lnTo>
                  <a:pt x="0" y="45537"/>
                </a:lnTo>
              </a:path>
              <a:path w="490855" h="45719">
                <a:moveTo>
                  <a:pt x="449306" y="45537"/>
                </a:moveTo>
                <a:lnTo>
                  <a:pt x="490796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 txBox="1"/>
          <p:nvPr/>
        </p:nvSpPr>
        <p:spPr>
          <a:xfrm>
            <a:off x="14394113" y="13395187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3200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1856" name="object 185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8123608" y="12999189"/>
            <a:ext cx="146732" cy="146732"/>
          </a:xfrm>
          <a:prstGeom prst="rect">
            <a:avLst/>
          </a:prstGeom>
        </p:spPr>
      </p:pic>
      <p:sp>
        <p:nvSpPr>
          <p:cNvPr id="1857" name="object 1857"/>
          <p:cNvSpPr txBox="1"/>
          <p:nvPr/>
        </p:nvSpPr>
        <p:spPr>
          <a:xfrm>
            <a:off x="8162517" y="13016021"/>
            <a:ext cx="69850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5" dirty="0">
                <a:latin typeface="Cambria"/>
                <a:cs typeface="Cambria"/>
              </a:rPr>
              <a:t>А</a:t>
            </a:r>
            <a:endParaRPr sz="550">
              <a:latin typeface="Cambria"/>
              <a:cs typeface="Cambria"/>
            </a:endParaRPr>
          </a:p>
        </p:txBody>
      </p:sp>
      <p:pic>
        <p:nvPicPr>
          <p:cNvPr id="1858" name="object 185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123608" y="12339397"/>
            <a:ext cx="146732" cy="146732"/>
          </a:xfrm>
          <a:prstGeom prst="rect">
            <a:avLst/>
          </a:prstGeom>
        </p:spPr>
      </p:pic>
      <p:sp>
        <p:nvSpPr>
          <p:cNvPr id="1859" name="object 1859"/>
          <p:cNvSpPr txBox="1"/>
          <p:nvPr/>
        </p:nvSpPr>
        <p:spPr>
          <a:xfrm>
            <a:off x="8162517" y="12356264"/>
            <a:ext cx="7048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200" dirty="0">
                <a:latin typeface="Arial MT"/>
                <a:cs typeface="Arial MT"/>
              </a:rPr>
              <a:t>Б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1860" name="object 186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123608" y="11613828"/>
            <a:ext cx="146732" cy="146732"/>
          </a:xfrm>
          <a:prstGeom prst="rect">
            <a:avLst/>
          </a:prstGeom>
        </p:spPr>
      </p:pic>
      <p:sp>
        <p:nvSpPr>
          <p:cNvPr id="1861" name="object 1861"/>
          <p:cNvSpPr txBox="1"/>
          <p:nvPr/>
        </p:nvSpPr>
        <p:spPr>
          <a:xfrm>
            <a:off x="8162517" y="11631707"/>
            <a:ext cx="7175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190" dirty="0">
                <a:latin typeface="Arial MT"/>
                <a:cs typeface="Arial MT"/>
              </a:rPr>
              <a:t>В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1862" name="object 186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123608" y="10642355"/>
            <a:ext cx="146732" cy="146732"/>
          </a:xfrm>
          <a:prstGeom prst="rect">
            <a:avLst/>
          </a:prstGeom>
        </p:spPr>
      </p:pic>
      <p:sp>
        <p:nvSpPr>
          <p:cNvPr id="1863" name="object 1863"/>
          <p:cNvSpPr txBox="1"/>
          <p:nvPr/>
        </p:nvSpPr>
        <p:spPr>
          <a:xfrm>
            <a:off x="8161505" y="10659222"/>
            <a:ext cx="6286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260" dirty="0">
                <a:latin typeface="Arial MT"/>
                <a:cs typeface="Arial MT"/>
              </a:rPr>
              <a:t>Г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1864" name="object 186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123608" y="9930952"/>
            <a:ext cx="146732" cy="146732"/>
          </a:xfrm>
          <a:prstGeom prst="rect">
            <a:avLst/>
          </a:prstGeom>
        </p:spPr>
      </p:pic>
      <p:sp>
        <p:nvSpPr>
          <p:cNvPr id="1865" name="object 1865"/>
          <p:cNvSpPr txBox="1"/>
          <p:nvPr/>
        </p:nvSpPr>
        <p:spPr>
          <a:xfrm>
            <a:off x="8161505" y="9947820"/>
            <a:ext cx="72390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185" dirty="0">
                <a:latin typeface="Arial MT"/>
                <a:cs typeface="Arial MT"/>
              </a:rPr>
              <a:t>Д</a:t>
            </a:r>
            <a:endParaRPr sz="550">
              <a:latin typeface="Arial MT"/>
              <a:cs typeface="Arial MT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8337129" y="9983574"/>
            <a:ext cx="190500" cy="3110230"/>
          </a:xfrm>
          <a:custGeom>
            <a:avLst/>
            <a:gdLst/>
            <a:ahLst/>
            <a:cxnLst/>
            <a:rect l="l" t="t" r="r" b="b"/>
            <a:pathLst>
              <a:path w="190500" h="3110230">
                <a:moveTo>
                  <a:pt x="190246" y="3089487"/>
                </a:moveTo>
                <a:lnTo>
                  <a:pt x="0" y="3089487"/>
                </a:lnTo>
              </a:path>
              <a:path w="190500" h="3110230">
                <a:moveTo>
                  <a:pt x="190246" y="21250"/>
                </a:moveTo>
                <a:lnTo>
                  <a:pt x="0" y="21250"/>
                </a:lnTo>
              </a:path>
              <a:path w="190500" h="3110230">
                <a:moveTo>
                  <a:pt x="25298" y="3089487"/>
                </a:moveTo>
                <a:lnTo>
                  <a:pt x="25298" y="21250"/>
                </a:lnTo>
              </a:path>
              <a:path w="190500" h="3110230">
                <a:moveTo>
                  <a:pt x="4047" y="3068236"/>
                </a:moveTo>
                <a:lnTo>
                  <a:pt x="46549" y="3109726"/>
                </a:lnTo>
              </a:path>
              <a:path w="190500" h="3110230">
                <a:moveTo>
                  <a:pt x="46549" y="42501"/>
                </a:moveTo>
                <a:lnTo>
                  <a:pt x="404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 txBox="1"/>
          <p:nvPr/>
        </p:nvSpPr>
        <p:spPr>
          <a:xfrm>
            <a:off x="8296384" y="11456120"/>
            <a:ext cx="84455" cy="16446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21870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8442373" y="9983574"/>
            <a:ext cx="121920" cy="753110"/>
          </a:xfrm>
          <a:custGeom>
            <a:avLst/>
            <a:gdLst/>
            <a:ahLst/>
            <a:cxnLst/>
            <a:rect l="l" t="t" r="r" b="b"/>
            <a:pathLst>
              <a:path w="121920" h="753109">
                <a:moveTo>
                  <a:pt x="121434" y="21250"/>
                </a:moveTo>
                <a:lnTo>
                  <a:pt x="0" y="21250"/>
                </a:lnTo>
              </a:path>
              <a:path w="121920" h="753109">
                <a:moveTo>
                  <a:pt x="121434" y="732652"/>
                </a:moveTo>
                <a:lnTo>
                  <a:pt x="0" y="732652"/>
                </a:lnTo>
              </a:path>
              <a:path w="121920" h="753109">
                <a:moveTo>
                  <a:pt x="25298" y="21250"/>
                </a:moveTo>
                <a:lnTo>
                  <a:pt x="25298" y="732652"/>
                </a:lnTo>
              </a:path>
              <a:path w="121920" h="753109">
                <a:moveTo>
                  <a:pt x="45537" y="42501"/>
                </a:moveTo>
                <a:lnTo>
                  <a:pt x="4047" y="0"/>
                </a:lnTo>
              </a:path>
              <a:path w="121920" h="753109">
                <a:moveTo>
                  <a:pt x="4047" y="711401"/>
                </a:moveTo>
                <a:lnTo>
                  <a:pt x="45537" y="7528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 txBox="1"/>
          <p:nvPr/>
        </p:nvSpPr>
        <p:spPr>
          <a:xfrm>
            <a:off x="8400615" y="10288130"/>
            <a:ext cx="84455" cy="14351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5070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8442373" y="10694976"/>
            <a:ext cx="67310" cy="1014094"/>
          </a:xfrm>
          <a:custGeom>
            <a:avLst/>
            <a:gdLst/>
            <a:ahLst/>
            <a:cxnLst/>
            <a:rect l="l" t="t" r="r" b="b"/>
            <a:pathLst>
              <a:path w="67309" h="1014095">
                <a:moveTo>
                  <a:pt x="66788" y="21250"/>
                </a:moveTo>
                <a:lnTo>
                  <a:pt x="0" y="21250"/>
                </a:lnTo>
              </a:path>
              <a:path w="67309" h="1014095">
                <a:moveTo>
                  <a:pt x="66788" y="992724"/>
                </a:moveTo>
                <a:lnTo>
                  <a:pt x="0" y="992724"/>
                </a:lnTo>
              </a:path>
              <a:path w="67309" h="1014095">
                <a:moveTo>
                  <a:pt x="25298" y="21250"/>
                </a:moveTo>
                <a:lnTo>
                  <a:pt x="25298" y="992724"/>
                </a:lnTo>
              </a:path>
              <a:path w="67309" h="1014095">
                <a:moveTo>
                  <a:pt x="45537" y="41490"/>
                </a:moveTo>
                <a:lnTo>
                  <a:pt x="4047" y="0"/>
                </a:lnTo>
              </a:path>
              <a:path w="67309" h="1014095">
                <a:moveTo>
                  <a:pt x="4047" y="972485"/>
                </a:moveTo>
                <a:lnTo>
                  <a:pt x="45537" y="10139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 txBox="1"/>
          <p:nvPr/>
        </p:nvSpPr>
        <p:spPr>
          <a:xfrm>
            <a:off x="8400615" y="11130074"/>
            <a:ext cx="84455" cy="14351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6930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8446420" y="11667461"/>
            <a:ext cx="46990" cy="767080"/>
          </a:xfrm>
          <a:custGeom>
            <a:avLst/>
            <a:gdLst/>
            <a:ahLst/>
            <a:cxnLst/>
            <a:rect l="l" t="t" r="r" b="b"/>
            <a:pathLst>
              <a:path w="46990" h="767079">
                <a:moveTo>
                  <a:pt x="29346" y="20239"/>
                </a:moveTo>
                <a:lnTo>
                  <a:pt x="46549" y="20239"/>
                </a:lnTo>
              </a:path>
              <a:path w="46990" h="767079">
                <a:moveTo>
                  <a:pt x="27322" y="745808"/>
                </a:moveTo>
                <a:lnTo>
                  <a:pt x="46549" y="745808"/>
                </a:lnTo>
              </a:path>
              <a:path w="46990" h="767079">
                <a:moveTo>
                  <a:pt x="21250" y="20239"/>
                </a:moveTo>
                <a:lnTo>
                  <a:pt x="21250" y="745808"/>
                </a:lnTo>
              </a:path>
              <a:path w="46990" h="767079">
                <a:moveTo>
                  <a:pt x="41490" y="41490"/>
                </a:moveTo>
                <a:lnTo>
                  <a:pt x="0" y="0"/>
                </a:lnTo>
              </a:path>
              <a:path w="46990" h="767079">
                <a:moveTo>
                  <a:pt x="0" y="724557"/>
                </a:moveTo>
                <a:lnTo>
                  <a:pt x="41490" y="767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 txBox="1"/>
          <p:nvPr/>
        </p:nvSpPr>
        <p:spPr>
          <a:xfrm>
            <a:off x="8400615" y="11983470"/>
            <a:ext cx="84455" cy="1352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5170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8442373" y="12392018"/>
            <a:ext cx="45720" cy="701675"/>
          </a:xfrm>
          <a:custGeom>
            <a:avLst/>
            <a:gdLst/>
            <a:ahLst/>
            <a:cxnLst/>
            <a:rect l="l" t="t" r="r" b="b"/>
            <a:pathLst>
              <a:path w="45720" h="701675">
                <a:moveTo>
                  <a:pt x="19227" y="21250"/>
                </a:moveTo>
                <a:lnTo>
                  <a:pt x="0" y="21250"/>
                </a:lnTo>
              </a:path>
              <a:path w="45720" h="701675">
                <a:moveTo>
                  <a:pt x="19227" y="681043"/>
                </a:moveTo>
                <a:lnTo>
                  <a:pt x="0" y="681043"/>
                </a:lnTo>
              </a:path>
              <a:path w="45720" h="701675">
                <a:moveTo>
                  <a:pt x="25298" y="21250"/>
                </a:moveTo>
                <a:lnTo>
                  <a:pt x="25298" y="681043"/>
                </a:lnTo>
              </a:path>
              <a:path w="45720" h="701675">
                <a:moveTo>
                  <a:pt x="45537" y="42501"/>
                </a:moveTo>
                <a:lnTo>
                  <a:pt x="4047" y="0"/>
                </a:lnTo>
              </a:path>
              <a:path w="45720" h="701675">
                <a:moveTo>
                  <a:pt x="4047" y="659792"/>
                </a:moveTo>
                <a:lnTo>
                  <a:pt x="45537" y="7012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 txBox="1"/>
          <p:nvPr/>
        </p:nvSpPr>
        <p:spPr>
          <a:xfrm>
            <a:off x="8400615" y="12669219"/>
            <a:ext cx="84455" cy="1479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spc="-5" dirty="0">
                <a:latin typeface="Cambria"/>
                <a:cs typeface="Cambria"/>
              </a:rPr>
              <a:t>4700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1876" name="object 1876"/>
          <p:cNvGrpSpPr/>
          <p:nvPr/>
        </p:nvGrpSpPr>
        <p:grpSpPr>
          <a:xfrm>
            <a:off x="9011327" y="10568343"/>
            <a:ext cx="4888865" cy="1961514"/>
            <a:chOff x="9011327" y="10568343"/>
            <a:chExt cx="4888865" cy="1961514"/>
          </a:xfrm>
        </p:grpSpPr>
        <p:sp>
          <p:nvSpPr>
            <p:cNvPr id="1877" name="object 1877"/>
            <p:cNvSpPr/>
            <p:nvPr/>
          </p:nvSpPr>
          <p:spPr>
            <a:xfrm>
              <a:off x="9015137" y="10603900"/>
              <a:ext cx="4881245" cy="1922145"/>
            </a:xfrm>
            <a:custGeom>
              <a:avLst/>
              <a:gdLst/>
              <a:ahLst/>
              <a:cxnLst/>
              <a:rect l="l" t="t" r="r" b="b"/>
              <a:pathLst>
                <a:path w="4881244" h="1922145">
                  <a:moveTo>
                    <a:pt x="0" y="196318"/>
                  </a:moveTo>
                  <a:lnTo>
                    <a:pt x="0" y="27322"/>
                  </a:lnTo>
                  <a:lnTo>
                    <a:pt x="252987" y="27322"/>
                  </a:lnTo>
                  <a:lnTo>
                    <a:pt x="252987" y="196318"/>
                  </a:lnTo>
                  <a:lnTo>
                    <a:pt x="0" y="196318"/>
                  </a:lnTo>
                </a:path>
                <a:path w="4881244" h="1922145">
                  <a:moveTo>
                    <a:pt x="504963" y="196318"/>
                  </a:moveTo>
                  <a:lnTo>
                    <a:pt x="504963" y="27322"/>
                  </a:lnTo>
                  <a:lnTo>
                    <a:pt x="729616" y="27322"/>
                  </a:lnTo>
                  <a:lnTo>
                    <a:pt x="729616" y="196318"/>
                  </a:lnTo>
                  <a:lnTo>
                    <a:pt x="504963" y="196318"/>
                  </a:lnTo>
                </a:path>
                <a:path w="4881244" h="1922145">
                  <a:moveTo>
                    <a:pt x="954270" y="196318"/>
                  </a:moveTo>
                  <a:lnTo>
                    <a:pt x="954270" y="27322"/>
                  </a:lnTo>
                  <a:lnTo>
                    <a:pt x="1206246" y="27322"/>
                  </a:lnTo>
                  <a:lnTo>
                    <a:pt x="1206246" y="196318"/>
                  </a:lnTo>
                  <a:lnTo>
                    <a:pt x="954270" y="196318"/>
                  </a:lnTo>
                </a:path>
                <a:path w="4881244" h="1922145">
                  <a:moveTo>
                    <a:pt x="1430899" y="196318"/>
                  </a:moveTo>
                  <a:lnTo>
                    <a:pt x="1655552" y="196318"/>
                  </a:lnTo>
                  <a:lnTo>
                    <a:pt x="1655552" y="27322"/>
                  </a:lnTo>
                  <a:lnTo>
                    <a:pt x="1430899" y="27322"/>
                  </a:lnTo>
                  <a:lnTo>
                    <a:pt x="1430899" y="196318"/>
                  </a:lnTo>
                </a:path>
                <a:path w="4881244" h="1922145">
                  <a:moveTo>
                    <a:pt x="1879193" y="196318"/>
                  </a:moveTo>
                  <a:lnTo>
                    <a:pt x="2132181" y="196318"/>
                  </a:lnTo>
                  <a:lnTo>
                    <a:pt x="2132181" y="27322"/>
                  </a:lnTo>
                  <a:lnTo>
                    <a:pt x="1879193" y="27322"/>
                  </a:lnTo>
                  <a:lnTo>
                    <a:pt x="1879193" y="196318"/>
                  </a:lnTo>
                </a:path>
                <a:path w="4881244" h="1922145">
                  <a:moveTo>
                    <a:pt x="2355822" y="196318"/>
                  </a:moveTo>
                  <a:lnTo>
                    <a:pt x="2580475" y="196318"/>
                  </a:lnTo>
                  <a:lnTo>
                    <a:pt x="2580475" y="27322"/>
                  </a:lnTo>
                  <a:lnTo>
                    <a:pt x="2355822" y="27322"/>
                  </a:lnTo>
                  <a:lnTo>
                    <a:pt x="2355822" y="196318"/>
                  </a:lnTo>
                </a:path>
                <a:path w="4881244" h="1922145">
                  <a:moveTo>
                    <a:pt x="2833463" y="196318"/>
                  </a:moveTo>
                  <a:lnTo>
                    <a:pt x="3057105" y="196318"/>
                  </a:lnTo>
                  <a:lnTo>
                    <a:pt x="3057105" y="27322"/>
                  </a:lnTo>
                  <a:lnTo>
                    <a:pt x="2833463" y="27322"/>
                  </a:lnTo>
                  <a:lnTo>
                    <a:pt x="2833463" y="196318"/>
                  </a:lnTo>
                </a:path>
                <a:path w="4881244" h="1922145">
                  <a:moveTo>
                    <a:pt x="3281758" y="196318"/>
                  </a:moveTo>
                  <a:lnTo>
                    <a:pt x="3450754" y="196318"/>
                  </a:lnTo>
                  <a:lnTo>
                    <a:pt x="3450754" y="27322"/>
                  </a:lnTo>
                  <a:lnTo>
                    <a:pt x="3281758" y="27322"/>
                  </a:lnTo>
                  <a:lnTo>
                    <a:pt x="3281758" y="196318"/>
                  </a:lnTo>
                </a:path>
                <a:path w="4881244" h="1922145">
                  <a:moveTo>
                    <a:pt x="3758387" y="167983"/>
                  </a:moveTo>
                  <a:lnTo>
                    <a:pt x="3899048" y="167983"/>
                  </a:lnTo>
                  <a:lnTo>
                    <a:pt x="3899048" y="0"/>
                  </a:lnTo>
                  <a:lnTo>
                    <a:pt x="3758387" y="0"/>
                  </a:lnTo>
                  <a:lnTo>
                    <a:pt x="3758387" y="167983"/>
                  </a:lnTo>
                </a:path>
                <a:path w="4881244" h="1922145">
                  <a:moveTo>
                    <a:pt x="4263351" y="0"/>
                  </a:moveTo>
                  <a:lnTo>
                    <a:pt x="4263351" y="167983"/>
                  </a:lnTo>
                </a:path>
                <a:path w="4881244" h="1922145">
                  <a:moveTo>
                    <a:pt x="4263351" y="0"/>
                  </a:moveTo>
                  <a:lnTo>
                    <a:pt x="4375677" y="0"/>
                  </a:lnTo>
                  <a:lnTo>
                    <a:pt x="4375677" y="167983"/>
                  </a:lnTo>
                  <a:lnTo>
                    <a:pt x="4263351" y="167983"/>
                  </a:lnTo>
                </a:path>
                <a:path w="4881244" h="1922145">
                  <a:moveTo>
                    <a:pt x="55657" y="1167791"/>
                  </a:moveTo>
                  <a:lnTo>
                    <a:pt x="55657" y="999807"/>
                  </a:lnTo>
                  <a:lnTo>
                    <a:pt x="280310" y="999807"/>
                  </a:lnTo>
                  <a:lnTo>
                    <a:pt x="280310" y="1167791"/>
                  </a:lnTo>
                  <a:lnTo>
                    <a:pt x="55657" y="1167791"/>
                  </a:lnTo>
                </a:path>
                <a:path w="4881244" h="1922145">
                  <a:moveTo>
                    <a:pt x="55657" y="1921695"/>
                  </a:moveTo>
                  <a:lnTo>
                    <a:pt x="55657" y="1753711"/>
                  </a:lnTo>
                  <a:lnTo>
                    <a:pt x="280310" y="1753711"/>
                  </a:lnTo>
                  <a:lnTo>
                    <a:pt x="280310" y="1921695"/>
                  </a:lnTo>
                  <a:lnTo>
                    <a:pt x="55657" y="1921695"/>
                  </a:lnTo>
                </a:path>
                <a:path w="4881244" h="1922145">
                  <a:moveTo>
                    <a:pt x="672947" y="1893361"/>
                  </a:moveTo>
                  <a:lnTo>
                    <a:pt x="672947" y="1725377"/>
                  </a:lnTo>
                  <a:lnTo>
                    <a:pt x="925935" y="1725377"/>
                  </a:lnTo>
                  <a:lnTo>
                    <a:pt x="925935" y="1893361"/>
                  </a:lnTo>
                  <a:lnTo>
                    <a:pt x="672947" y="1893361"/>
                  </a:lnTo>
                </a:path>
                <a:path w="4881244" h="1922145">
                  <a:moveTo>
                    <a:pt x="4263351" y="1196126"/>
                  </a:moveTo>
                  <a:lnTo>
                    <a:pt x="4263351" y="1028142"/>
                  </a:lnTo>
                  <a:lnTo>
                    <a:pt x="4404012" y="1028142"/>
                  </a:lnTo>
                  <a:lnTo>
                    <a:pt x="4404012" y="1196126"/>
                  </a:lnTo>
                  <a:lnTo>
                    <a:pt x="4263351" y="1196126"/>
                  </a:lnTo>
                </a:path>
                <a:path w="4881244" h="1922145">
                  <a:moveTo>
                    <a:pt x="4628665" y="1785082"/>
                  </a:moveTo>
                  <a:lnTo>
                    <a:pt x="4628665" y="1617098"/>
                  </a:lnTo>
                  <a:lnTo>
                    <a:pt x="4880641" y="1617098"/>
                  </a:lnTo>
                  <a:lnTo>
                    <a:pt x="4880641" y="1785082"/>
                  </a:lnTo>
                  <a:lnTo>
                    <a:pt x="4628665" y="1785082"/>
                  </a:lnTo>
                </a:path>
                <a:path w="4881244" h="1922145">
                  <a:moveTo>
                    <a:pt x="4684322" y="1140469"/>
                  </a:moveTo>
                  <a:lnTo>
                    <a:pt x="4684322" y="971473"/>
                  </a:lnTo>
                  <a:lnTo>
                    <a:pt x="4796649" y="971473"/>
                  </a:lnTo>
                  <a:lnTo>
                    <a:pt x="4796649" y="1140469"/>
                  </a:lnTo>
                  <a:lnTo>
                    <a:pt x="4684322" y="114046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8" name="object 187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012101" y="10631223"/>
              <a:ext cx="259059" cy="168995"/>
            </a:xfrm>
            <a:prstGeom prst="rect">
              <a:avLst/>
            </a:prstGeom>
          </p:spPr>
        </p:pic>
        <p:pic>
          <p:nvPicPr>
            <p:cNvPr id="1879" name="object 187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517065" y="10631223"/>
              <a:ext cx="230724" cy="168995"/>
            </a:xfrm>
            <a:prstGeom prst="rect">
              <a:avLst/>
            </a:prstGeom>
          </p:spPr>
        </p:pic>
        <p:sp>
          <p:nvSpPr>
            <p:cNvPr id="1880" name="object 1880"/>
            <p:cNvSpPr/>
            <p:nvPr/>
          </p:nvSpPr>
          <p:spPr>
            <a:xfrm>
              <a:off x="10094889" y="10631223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8995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0081734" y="1070206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9969407" y="10712179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16191" y="0"/>
                  </a:moveTo>
                  <a:lnTo>
                    <a:pt x="0" y="4047"/>
                  </a:lnTo>
                  <a:lnTo>
                    <a:pt x="16191" y="7083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9969407" y="10712179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16191" y="0"/>
                  </a:moveTo>
                  <a:lnTo>
                    <a:pt x="16191" y="4047"/>
                  </a:lnTo>
                  <a:lnTo>
                    <a:pt x="0" y="4047"/>
                  </a:lnTo>
                  <a:lnTo>
                    <a:pt x="16191" y="0"/>
                  </a:lnTo>
                  <a:close/>
                </a:path>
                <a:path w="16509" h="7620">
                  <a:moveTo>
                    <a:pt x="16191" y="4047"/>
                  </a:moveTo>
                  <a:lnTo>
                    <a:pt x="0" y="4047"/>
                  </a:lnTo>
                  <a:lnTo>
                    <a:pt x="16191" y="4047"/>
                  </a:lnTo>
                  <a:close/>
                </a:path>
                <a:path w="16509" h="7620">
                  <a:moveTo>
                    <a:pt x="0" y="4047"/>
                  </a:moveTo>
                  <a:lnTo>
                    <a:pt x="16191" y="4047"/>
                  </a:lnTo>
                  <a:lnTo>
                    <a:pt x="0" y="4047"/>
                  </a:lnTo>
                  <a:close/>
                </a:path>
                <a:path w="16509" h="7620">
                  <a:moveTo>
                    <a:pt x="16191" y="4047"/>
                  </a:moveTo>
                  <a:lnTo>
                    <a:pt x="0" y="4047"/>
                  </a:lnTo>
                  <a:lnTo>
                    <a:pt x="16191" y="7083"/>
                  </a:lnTo>
                  <a:lnTo>
                    <a:pt x="16191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9969407" y="10712179"/>
              <a:ext cx="252095" cy="7620"/>
            </a:xfrm>
            <a:custGeom>
              <a:avLst/>
              <a:gdLst/>
              <a:ahLst/>
              <a:cxnLst/>
              <a:rect l="l" t="t" r="r" b="b"/>
              <a:pathLst>
                <a:path w="252095" h="7620">
                  <a:moveTo>
                    <a:pt x="251975" y="4047"/>
                  </a:moveTo>
                  <a:lnTo>
                    <a:pt x="0" y="4047"/>
                  </a:lnTo>
                  <a:lnTo>
                    <a:pt x="16191" y="7083"/>
                  </a:lnTo>
                </a:path>
                <a:path w="252095" h="7620">
                  <a:moveTo>
                    <a:pt x="0" y="4047"/>
                  </a:moveTo>
                  <a:lnTo>
                    <a:pt x="16191" y="0"/>
                  </a:lnTo>
                  <a:lnTo>
                    <a:pt x="16191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0205192" y="107121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0205192" y="107121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0205191" y="10712179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5">
                  <a:moveTo>
                    <a:pt x="0" y="0"/>
                  </a:moveTo>
                  <a:lnTo>
                    <a:pt x="0" y="4047"/>
                  </a:lnTo>
                  <a:lnTo>
                    <a:pt x="16191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0205192" y="10712179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5">
                  <a:moveTo>
                    <a:pt x="0" y="4047"/>
                  </a:moveTo>
                  <a:lnTo>
                    <a:pt x="16191" y="4047"/>
                  </a:lnTo>
                  <a:lnTo>
                    <a:pt x="0" y="4047"/>
                  </a:lnTo>
                  <a:close/>
                </a:path>
                <a:path w="16509" h="4445">
                  <a:moveTo>
                    <a:pt x="16191" y="4047"/>
                  </a:moveTo>
                  <a:lnTo>
                    <a:pt x="0" y="4047"/>
                  </a:lnTo>
                  <a:lnTo>
                    <a:pt x="16191" y="4047"/>
                  </a:lnTo>
                  <a:close/>
                </a:path>
                <a:path w="16509" h="4445">
                  <a:moveTo>
                    <a:pt x="16191" y="4047"/>
                  </a:moveTo>
                  <a:lnTo>
                    <a:pt x="0" y="4047"/>
                  </a:lnTo>
                  <a:lnTo>
                    <a:pt x="0" y="0"/>
                  </a:lnTo>
                  <a:lnTo>
                    <a:pt x="16191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0205192" y="10712179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5">
                  <a:moveTo>
                    <a:pt x="0" y="0"/>
                  </a:moveTo>
                  <a:lnTo>
                    <a:pt x="16191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0205192" y="10712179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5">
                  <a:moveTo>
                    <a:pt x="0" y="0"/>
                  </a:moveTo>
                  <a:lnTo>
                    <a:pt x="1619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0205192" y="10716227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0205192" y="10716227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0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0205192" y="10712179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0" y="0"/>
                  </a:moveTo>
                  <a:lnTo>
                    <a:pt x="16191" y="4047"/>
                  </a:lnTo>
                  <a:lnTo>
                    <a:pt x="0" y="708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4" name="object 189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443000" y="10631223"/>
              <a:ext cx="230724" cy="168995"/>
            </a:xfrm>
            <a:prstGeom prst="rect">
              <a:avLst/>
            </a:prstGeom>
          </p:spPr>
        </p:pic>
        <p:sp>
          <p:nvSpPr>
            <p:cNvPr id="1895" name="object 1895"/>
            <p:cNvSpPr/>
            <p:nvPr/>
          </p:nvSpPr>
          <p:spPr>
            <a:xfrm>
              <a:off x="11020825" y="10631223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8995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1007669" y="1070206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0894330" y="10712179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16191" y="0"/>
                  </a:moveTo>
                  <a:lnTo>
                    <a:pt x="0" y="4047"/>
                  </a:lnTo>
                  <a:lnTo>
                    <a:pt x="16191" y="7083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0894331" y="10712179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16191" y="0"/>
                  </a:moveTo>
                  <a:lnTo>
                    <a:pt x="16191" y="4047"/>
                  </a:lnTo>
                  <a:lnTo>
                    <a:pt x="0" y="4047"/>
                  </a:lnTo>
                  <a:lnTo>
                    <a:pt x="16191" y="0"/>
                  </a:lnTo>
                  <a:close/>
                </a:path>
                <a:path w="16509" h="7620">
                  <a:moveTo>
                    <a:pt x="16191" y="4047"/>
                  </a:moveTo>
                  <a:lnTo>
                    <a:pt x="0" y="4047"/>
                  </a:lnTo>
                  <a:lnTo>
                    <a:pt x="16191" y="4047"/>
                  </a:lnTo>
                  <a:close/>
                </a:path>
                <a:path w="16509" h="7620">
                  <a:moveTo>
                    <a:pt x="0" y="4047"/>
                  </a:moveTo>
                  <a:lnTo>
                    <a:pt x="16191" y="4047"/>
                  </a:lnTo>
                  <a:lnTo>
                    <a:pt x="0" y="4047"/>
                  </a:lnTo>
                  <a:close/>
                </a:path>
                <a:path w="16509" h="7620">
                  <a:moveTo>
                    <a:pt x="16191" y="4047"/>
                  </a:moveTo>
                  <a:lnTo>
                    <a:pt x="0" y="4047"/>
                  </a:lnTo>
                  <a:lnTo>
                    <a:pt x="16191" y="7083"/>
                  </a:lnTo>
                  <a:lnTo>
                    <a:pt x="16191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0894331" y="10712179"/>
              <a:ext cx="253365" cy="7620"/>
            </a:xfrm>
            <a:custGeom>
              <a:avLst/>
              <a:gdLst/>
              <a:ahLst/>
              <a:cxnLst/>
              <a:rect l="l" t="t" r="r" b="b"/>
              <a:pathLst>
                <a:path w="253365" h="7620">
                  <a:moveTo>
                    <a:pt x="252987" y="4047"/>
                  </a:moveTo>
                  <a:lnTo>
                    <a:pt x="0" y="4047"/>
                  </a:lnTo>
                  <a:lnTo>
                    <a:pt x="16191" y="7083"/>
                  </a:lnTo>
                </a:path>
                <a:path w="253365" h="7620">
                  <a:moveTo>
                    <a:pt x="0" y="4047"/>
                  </a:moveTo>
                  <a:lnTo>
                    <a:pt x="16191" y="0"/>
                  </a:lnTo>
                  <a:lnTo>
                    <a:pt x="16191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1131127" y="10712179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5">
                  <a:moveTo>
                    <a:pt x="0" y="0"/>
                  </a:moveTo>
                  <a:lnTo>
                    <a:pt x="0" y="4047"/>
                  </a:lnTo>
                  <a:lnTo>
                    <a:pt x="16191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1131127" y="10712179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5">
                  <a:moveTo>
                    <a:pt x="0" y="0"/>
                  </a:moveTo>
                  <a:lnTo>
                    <a:pt x="1619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16509" h="4445">
                  <a:moveTo>
                    <a:pt x="16191" y="4047"/>
                  </a:moveTo>
                  <a:lnTo>
                    <a:pt x="0" y="4047"/>
                  </a:lnTo>
                  <a:lnTo>
                    <a:pt x="16191" y="4047"/>
                  </a:lnTo>
                  <a:close/>
                </a:path>
                <a:path w="16509" h="4445">
                  <a:moveTo>
                    <a:pt x="0" y="4047"/>
                  </a:moveTo>
                  <a:lnTo>
                    <a:pt x="16191" y="404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1131127" y="10716227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1131127" y="10716227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0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1131127" y="10712179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0" y="0"/>
                  </a:moveTo>
                  <a:lnTo>
                    <a:pt x="16191" y="4047"/>
                  </a:lnTo>
                  <a:lnTo>
                    <a:pt x="0" y="708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5" name="object 190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367924" y="10631223"/>
              <a:ext cx="230724" cy="168995"/>
            </a:xfrm>
            <a:prstGeom prst="rect">
              <a:avLst/>
            </a:prstGeom>
          </p:spPr>
        </p:pic>
        <p:pic>
          <p:nvPicPr>
            <p:cNvPr id="1906" name="object 190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845565" y="10631223"/>
              <a:ext cx="229712" cy="168995"/>
            </a:xfrm>
            <a:prstGeom prst="rect">
              <a:avLst/>
            </a:prstGeom>
          </p:spPr>
        </p:pic>
        <p:pic>
          <p:nvPicPr>
            <p:cNvPr id="1907" name="object 190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2293860" y="10631223"/>
              <a:ext cx="175067" cy="168995"/>
            </a:xfrm>
            <a:prstGeom prst="rect">
              <a:avLst/>
            </a:prstGeom>
          </p:spPr>
        </p:pic>
        <p:pic>
          <p:nvPicPr>
            <p:cNvPr id="1908" name="object 190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770489" y="10603900"/>
              <a:ext cx="146732" cy="167983"/>
            </a:xfrm>
            <a:prstGeom prst="rect">
              <a:avLst/>
            </a:prstGeom>
          </p:spPr>
        </p:pic>
        <p:pic>
          <p:nvPicPr>
            <p:cNvPr id="1909" name="object 190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3275452" y="10603900"/>
              <a:ext cx="118398" cy="167983"/>
            </a:xfrm>
            <a:prstGeom prst="rect">
              <a:avLst/>
            </a:prstGeom>
          </p:spPr>
        </p:pic>
        <p:pic>
          <p:nvPicPr>
            <p:cNvPr id="1910" name="object 191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067758" y="11603708"/>
              <a:ext cx="230724" cy="168995"/>
            </a:xfrm>
            <a:prstGeom prst="rect">
              <a:avLst/>
            </a:prstGeom>
          </p:spPr>
        </p:pic>
        <p:pic>
          <p:nvPicPr>
            <p:cNvPr id="1911" name="object 191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067758" y="12357612"/>
              <a:ext cx="230724" cy="167983"/>
            </a:xfrm>
            <a:prstGeom prst="rect">
              <a:avLst/>
            </a:prstGeom>
          </p:spPr>
        </p:pic>
        <p:sp>
          <p:nvSpPr>
            <p:cNvPr id="1912" name="object 1912"/>
            <p:cNvSpPr/>
            <p:nvPr/>
          </p:nvSpPr>
          <p:spPr>
            <a:xfrm>
              <a:off x="9814579" y="12329277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167983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9801423" y="1239910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9688084" y="12410233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9688085" y="12410233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6350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9688085" y="12410233"/>
              <a:ext cx="253365" cy="6350"/>
            </a:xfrm>
            <a:custGeom>
              <a:avLst/>
              <a:gdLst/>
              <a:ahLst/>
              <a:cxnLst/>
              <a:rect l="l" t="t" r="r" b="b"/>
              <a:pathLst>
                <a:path w="253365" h="6350">
                  <a:moveTo>
                    <a:pt x="252987" y="3035"/>
                  </a:moveTo>
                  <a:lnTo>
                    <a:pt x="0" y="3035"/>
                  </a:lnTo>
                  <a:lnTo>
                    <a:pt x="16191" y="6071"/>
                  </a:lnTo>
                </a:path>
                <a:path w="253365" h="6350">
                  <a:moveTo>
                    <a:pt x="0" y="3035"/>
                  </a:moveTo>
                  <a:lnTo>
                    <a:pt x="16191" y="0"/>
                  </a:lnTo>
                  <a:lnTo>
                    <a:pt x="1619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9924881" y="124102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9924881" y="124102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9924881" y="12410233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9924881" y="12410233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9924881" y="12410233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9924881" y="12410233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9924881" y="12413269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9924881" y="12413269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0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9924881" y="12410233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0" y="0"/>
                  </a:moveTo>
                  <a:lnTo>
                    <a:pt x="16191" y="3035"/>
                  </a:lnTo>
                  <a:lnTo>
                    <a:pt x="0" y="607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6" name="object 1926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3275452" y="11632043"/>
              <a:ext cx="146732" cy="167983"/>
            </a:xfrm>
            <a:prstGeom prst="rect">
              <a:avLst/>
            </a:prstGeom>
          </p:spPr>
        </p:pic>
        <p:pic>
          <p:nvPicPr>
            <p:cNvPr id="1927" name="object 1927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3696424" y="11576386"/>
              <a:ext cx="118398" cy="167983"/>
            </a:xfrm>
            <a:prstGeom prst="rect">
              <a:avLst/>
            </a:prstGeom>
          </p:spPr>
        </p:pic>
        <p:sp>
          <p:nvSpPr>
            <p:cNvPr id="1928" name="object 1928"/>
            <p:cNvSpPr/>
            <p:nvPr/>
          </p:nvSpPr>
          <p:spPr>
            <a:xfrm>
              <a:off x="13770297" y="12220999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8995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3757141" y="1229082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3643802" y="12301955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3643802" y="12301955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6350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3643802" y="12301955"/>
              <a:ext cx="253365" cy="6350"/>
            </a:xfrm>
            <a:custGeom>
              <a:avLst/>
              <a:gdLst/>
              <a:ahLst/>
              <a:cxnLst/>
              <a:rect l="l" t="t" r="r" b="b"/>
              <a:pathLst>
                <a:path w="253365" h="6350">
                  <a:moveTo>
                    <a:pt x="252987" y="3035"/>
                  </a:moveTo>
                  <a:lnTo>
                    <a:pt x="0" y="3035"/>
                  </a:lnTo>
                  <a:lnTo>
                    <a:pt x="16191" y="6071"/>
                  </a:lnTo>
                </a:path>
                <a:path w="253365" h="6350">
                  <a:moveTo>
                    <a:pt x="0" y="3035"/>
                  </a:moveTo>
                  <a:lnTo>
                    <a:pt x="16191" y="0"/>
                  </a:lnTo>
                  <a:lnTo>
                    <a:pt x="1619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3879587" y="12301955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3879587" y="12301955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3879587" y="12304990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3879587" y="12304990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0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9141631" y="10571518"/>
              <a:ext cx="4754245" cy="1736725"/>
            </a:xfrm>
            <a:custGeom>
              <a:avLst/>
              <a:gdLst/>
              <a:ahLst/>
              <a:cxnLst/>
              <a:rect l="l" t="t" r="r" b="b"/>
              <a:pathLst>
                <a:path w="4754244" h="1736725">
                  <a:moveTo>
                    <a:pt x="4737956" y="1730436"/>
                  </a:moveTo>
                  <a:lnTo>
                    <a:pt x="4754147" y="1733472"/>
                  </a:lnTo>
                  <a:lnTo>
                    <a:pt x="4737956" y="1736508"/>
                  </a:lnTo>
                  <a:lnTo>
                    <a:pt x="4737956" y="1730436"/>
                  </a:lnTo>
                </a:path>
                <a:path w="4754244" h="1736725">
                  <a:moveTo>
                    <a:pt x="0" y="80956"/>
                  </a:moveTo>
                  <a:lnTo>
                    <a:pt x="50597" y="0"/>
                  </a:lnTo>
                  <a:lnTo>
                    <a:pt x="1376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8" name="object 1938"/>
          <p:cNvSpPr txBox="1"/>
          <p:nvPr/>
        </p:nvSpPr>
        <p:spPr>
          <a:xfrm>
            <a:off x="9203815" y="10481082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9632427" y="10571518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5" h="81279">
                <a:moveTo>
                  <a:pt x="0" y="80956"/>
                </a:moveTo>
                <a:lnTo>
                  <a:pt x="51609" y="0"/>
                </a:lnTo>
                <a:lnTo>
                  <a:pt x="13762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 txBox="1"/>
          <p:nvPr/>
        </p:nvSpPr>
        <p:spPr>
          <a:xfrm>
            <a:off x="9694612" y="10481082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10094889" y="10571518"/>
            <a:ext cx="139065" cy="81280"/>
          </a:xfrm>
          <a:custGeom>
            <a:avLst/>
            <a:gdLst/>
            <a:ahLst/>
            <a:cxnLst/>
            <a:rect l="l" t="t" r="r" b="b"/>
            <a:pathLst>
              <a:path w="139065" h="81279">
                <a:moveTo>
                  <a:pt x="0" y="80956"/>
                </a:moveTo>
                <a:lnTo>
                  <a:pt x="51609" y="0"/>
                </a:lnTo>
                <a:lnTo>
                  <a:pt x="1386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 txBox="1"/>
          <p:nvPr/>
        </p:nvSpPr>
        <p:spPr>
          <a:xfrm>
            <a:off x="10157073" y="10481082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10558363" y="10571518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5" h="81279">
                <a:moveTo>
                  <a:pt x="0" y="80956"/>
                </a:moveTo>
                <a:lnTo>
                  <a:pt x="50597" y="0"/>
                </a:lnTo>
                <a:lnTo>
                  <a:pt x="13762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 txBox="1"/>
          <p:nvPr/>
        </p:nvSpPr>
        <p:spPr>
          <a:xfrm>
            <a:off x="10620547" y="10481082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11020824" y="10571518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5" h="81279">
                <a:moveTo>
                  <a:pt x="0" y="80956"/>
                </a:moveTo>
                <a:lnTo>
                  <a:pt x="51609" y="0"/>
                </a:lnTo>
                <a:lnTo>
                  <a:pt x="13762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 txBox="1"/>
          <p:nvPr/>
        </p:nvSpPr>
        <p:spPr>
          <a:xfrm>
            <a:off x="11083008" y="10481082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11483286" y="10571518"/>
            <a:ext cx="139065" cy="81280"/>
          </a:xfrm>
          <a:custGeom>
            <a:avLst/>
            <a:gdLst/>
            <a:ahLst/>
            <a:cxnLst/>
            <a:rect l="l" t="t" r="r" b="b"/>
            <a:pathLst>
              <a:path w="139065" h="81279">
                <a:moveTo>
                  <a:pt x="0" y="80956"/>
                </a:moveTo>
                <a:lnTo>
                  <a:pt x="51609" y="0"/>
                </a:lnTo>
                <a:lnTo>
                  <a:pt x="1386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 txBox="1"/>
          <p:nvPr/>
        </p:nvSpPr>
        <p:spPr>
          <a:xfrm>
            <a:off x="11545471" y="10481082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11960928" y="10571518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5" h="81279">
                <a:moveTo>
                  <a:pt x="0" y="80956"/>
                </a:moveTo>
                <a:lnTo>
                  <a:pt x="50597" y="0"/>
                </a:lnTo>
                <a:lnTo>
                  <a:pt x="13762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 txBox="1"/>
          <p:nvPr/>
        </p:nvSpPr>
        <p:spPr>
          <a:xfrm>
            <a:off x="12023111" y="10481082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12380887" y="10571518"/>
            <a:ext cx="139065" cy="81280"/>
          </a:xfrm>
          <a:custGeom>
            <a:avLst/>
            <a:gdLst/>
            <a:ahLst/>
            <a:cxnLst/>
            <a:rect l="l" t="t" r="r" b="b"/>
            <a:pathLst>
              <a:path w="139065" h="81279">
                <a:moveTo>
                  <a:pt x="0" y="80956"/>
                </a:moveTo>
                <a:lnTo>
                  <a:pt x="51609" y="0"/>
                </a:lnTo>
                <a:lnTo>
                  <a:pt x="1386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 txBox="1"/>
          <p:nvPr/>
        </p:nvSpPr>
        <p:spPr>
          <a:xfrm>
            <a:off x="12443071" y="10481082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12844361" y="10543183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5" h="81279">
                <a:moveTo>
                  <a:pt x="0" y="80956"/>
                </a:moveTo>
                <a:lnTo>
                  <a:pt x="50597" y="0"/>
                </a:lnTo>
                <a:lnTo>
                  <a:pt x="13762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 txBox="1"/>
          <p:nvPr/>
        </p:nvSpPr>
        <p:spPr>
          <a:xfrm>
            <a:off x="12906545" y="10452748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13335158" y="10543183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4" h="81279">
                <a:moveTo>
                  <a:pt x="0" y="80956"/>
                </a:moveTo>
                <a:lnTo>
                  <a:pt x="51609" y="0"/>
                </a:lnTo>
                <a:lnTo>
                  <a:pt x="13762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 txBox="1"/>
          <p:nvPr/>
        </p:nvSpPr>
        <p:spPr>
          <a:xfrm>
            <a:off x="13397341" y="10452748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13349324" y="11785859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4" h="81279">
                <a:moveTo>
                  <a:pt x="0" y="0"/>
                </a:moveTo>
                <a:lnTo>
                  <a:pt x="50597" y="80956"/>
                </a:lnTo>
                <a:lnTo>
                  <a:pt x="137625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 txBox="1"/>
          <p:nvPr/>
        </p:nvSpPr>
        <p:spPr>
          <a:xfrm>
            <a:off x="13411508" y="11776379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13756129" y="11730202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4" h="81279">
                <a:moveTo>
                  <a:pt x="0" y="0"/>
                </a:moveTo>
                <a:lnTo>
                  <a:pt x="50597" y="80956"/>
                </a:lnTo>
                <a:lnTo>
                  <a:pt x="137625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 txBox="1"/>
          <p:nvPr/>
        </p:nvSpPr>
        <p:spPr>
          <a:xfrm>
            <a:off x="13818313" y="11720722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13770297" y="12377851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4" h="81279">
                <a:moveTo>
                  <a:pt x="0" y="0"/>
                </a:moveTo>
                <a:lnTo>
                  <a:pt x="50597" y="80956"/>
                </a:lnTo>
                <a:lnTo>
                  <a:pt x="137625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 txBox="1"/>
          <p:nvPr/>
        </p:nvSpPr>
        <p:spPr>
          <a:xfrm>
            <a:off x="13832481" y="12368371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9183121" y="11760561"/>
            <a:ext cx="139065" cy="81280"/>
          </a:xfrm>
          <a:custGeom>
            <a:avLst/>
            <a:gdLst/>
            <a:ahLst/>
            <a:cxnLst/>
            <a:rect l="l" t="t" r="r" b="b"/>
            <a:pathLst>
              <a:path w="139065" h="81279">
                <a:moveTo>
                  <a:pt x="0" y="0"/>
                </a:moveTo>
                <a:lnTo>
                  <a:pt x="51609" y="80956"/>
                </a:lnTo>
                <a:lnTo>
                  <a:pt x="138637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 txBox="1"/>
          <p:nvPr/>
        </p:nvSpPr>
        <p:spPr>
          <a:xfrm>
            <a:off x="9245305" y="11751081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9183121" y="12296895"/>
            <a:ext cx="139065" cy="81280"/>
          </a:xfrm>
          <a:custGeom>
            <a:avLst/>
            <a:gdLst/>
            <a:ahLst/>
            <a:cxnLst/>
            <a:rect l="l" t="t" r="r" b="b"/>
            <a:pathLst>
              <a:path w="139065" h="81279">
                <a:moveTo>
                  <a:pt x="0" y="80956"/>
                </a:moveTo>
                <a:lnTo>
                  <a:pt x="51609" y="0"/>
                </a:lnTo>
                <a:lnTo>
                  <a:pt x="1386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 txBox="1"/>
          <p:nvPr/>
        </p:nvSpPr>
        <p:spPr>
          <a:xfrm>
            <a:off x="9245305" y="12206459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9814579" y="12268560"/>
            <a:ext cx="139065" cy="82550"/>
          </a:xfrm>
          <a:custGeom>
            <a:avLst/>
            <a:gdLst/>
            <a:ahLst/>
            <a:cxnLst/>
            <a:rect l="l" t="t" r="r" b="b"/>
            <a:pathLst>
              <a:path w="139065" h="82550">
                <a:moveTo>
                  <a:pt x="0" y="81968"/>
                </a:moveTo>
                <a:lnTo>
                  <a:pt x="51609" y="0"/>
                </a:lnTo>
                <a:lnTo>
                  <a:pt x="1386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 txBox="1"/>
          <p:nvPr/>
        </p:nvSpPr>
        <p:spPr>
          <a:xfrm>
            <a:off x="9876763" y="12178124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7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1969" name="object 1969"/>
          <p:cNvGrpSpPr/>
          <p:nvPr/>
        </p:nvGrpSpPr>
        <p:grpSpPr>
          <a:xfrm>
            <a:off x="10760614" y="10945721"/>
            <a:ext cx="1175385" cy="466090"/>
            <a:chOff x="10760614" y="10945721"/>
            <a:chExt cx="1175385" cy="466090"/>
          </a:xfrm>
        </p:grpSpPr>
        <p:sp>
          <p:nvSpPr>
            <p:cNvPr id="1970" name="object 1970"/>
            <p:cNvSpPr/>
            <p:nvPr/>
          </p:nvSpPr>
          <p:spPr>
            <a:xfrm>
              <a:off x="11512633" y="1095302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209979"/>
                  </a:moveTo>
                  <a:lnTo>
                    <a:pt x="414414" y="161833"/>
                  </a:lnTo>
                  <a:lnTo>
                    <a:pt x="398617" y="117636"/>
                  </a:lnTo>
                  <a:lnTo>
                    <a:pt x="373829" y="78648"/>
                  </a:lnTo>
                  <a:lnTo>
                    <a:pt x="341311" y="46130"/>
                  </a:lnTo>
                  <a:lnTo>
                    <a:pt x="302323" y="21342"/>
                  </a:lnTo>
                  <a:lnTo>
                    <a:pt x="258126" y="5545"/>
                  </a:lnTo>
                  <a:lnTo>
                    <a:pt x="209979" y="0"/>
                  </a:lnTo>
                  <a:lnTo>
                    <a:pt x="161833" y="5545"/>
                  </a:lnTo>
                  <a:lnTo>
                    <a:pt x="117636" y="21342"/>
                  </a:lnTo>
                  <a:lnTo>
                    <a:pt x="78648" y="46130"/>
                  </a:lnTo>
                  <a:lnTo>
                    <a:pt x="46130" y="78648"/>
                  </a:lnTo>
                  <a:lnTo>
                    <a:pt x="21342" y="117636"/>
                  </a:lnTo>
                  <a:lnTo>
                    <a:pt x="5545" y="161833"/>
                  </a:lnTo>
                  <a:lnTo>
                    <a:pt x="0" y="209979"/>
                  </a:lnTo>
                  <a:lnTo>
                    <a:pt x="5545" y="258126"/>
                  </a:lnTo>
                  <a:lnTo>
                    <a:pt x="21342" y="302323"/>
                  </a:lnTo>
                  <a:lnTo>
                    <a:pt x="46130" y="341311"/>
                  </a:lnTo>
                  <a:lnTo>
                    <a:pt x="78648" y="373829"/>
                  </a:lnTo>
                  <a:lnTo>
                    <a:pt x="117636" y="398617"/>
                  </a:lnTo>
                  <a:lnTo>
                    <a:pt x="161833" y="414414"/>
                  </a:lnTo>
                  <a:lnTo>
                    <a:pt x="209979" y="419959"/>
                  </a:lnTo>
                  <a:lnTo>
                    <a:pt x="258126" y="414414"/>
                  </a:lnTo>
                  <a:lnTo>
                    <a:pt x="302323" y="398617"/>
                  </a:lnTo>
                  <a:lnTo>
                    <a:pt x="341311" y="373829"/>
                  </a:lnTo>
                  <a:lnTo>
                    <a:pt x="373829" y="341311"/>
                  </a:lnTo>
                  <a:lnTo>
                    <a:pt x="398617" y="302323"/>
                  </a:lnTo>
                  <a:lnTo>
                    <a:pt x="414414" y="258126"/>
                  </a:lnTo>
                  <a:lnTo>
                    <a:pt x="419959" y="2099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1722107" y="10953024"/>
              <a:ext cx="0" cy="421005"/>
            </a:xfrm>
            <a:custGeom>
              <a:avLst/>
              <a:gdLst/>
              <a:ahLst/>
              <a:cxnLst/>
              <a:rect l="l" t="t" r="r" b="b"/>
              <a:pathLst>
                <a:path h="421004">
                  <a:moveTo>
                    <a:pt x="0" y="0"/>
                  </a:moveTo>
                  <a:lnTo>
                    <a:pt x="0" y="420971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0763789" y="11304171"/>
              <a:ext cx="958850" cy="104775"/>
            </a:xfrm>
            <a:custGeom>
              <a:avLst/>
              <a:gdLst/>
              <a:ahLst/>
              <a:cxnLst/>
              <a:rect l="l" t="t" r="r" b="b"/>
              <a:pathLst>
                <a:path w="958850" h="104775">
                  <a:moveTo>
                    <a:pt x="958317" y="0"/>
                  </a:moveTo>
                  <a:lnTo>
                    <a:pt x="873314" y="104230"/>
                  </a:lnTo>
                  <a:lnTo>
                    <a:pt x="0" y="104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73" name="object 1973"/>
          <p:cNvSpPr txBox="1"/>
          <p:nvPr/>
        </p:nvSpPr>
        <p:spPr>
          <a:xfrm>
            <a:off x="10761208" y="11304810"/>
            <a:ext cx="881380" cy="1898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>
              <a:lnSpc>
                <a:spcPts val="655"/>
              </a:lnSpc>
              <a:spcBef>
                <a:spcPts val="90"/>
              </a:spcBef>
            </a:pPr>
            <a:r>
              <a:rPr sz="550" spc="-114" dirty="0">
                <a:latin typeface="Cambria"/>
                <a:cs typeface="Cambria"/>
              </a:rPr>
              <a:t>1</a:t>
            </a:r>
            <a:endParaRPr sz="550">
              <a:latin typeface="Cambria"/>
              <a:cs typeface="Cambria"/>
            </a:endParaRPr>
          </a:p>
          <a:p>
            <a:pPr algn="ctr">
              <a:lnSpc>
                <a:spcPts val="655"/>
              </a:lnSpc>
            </a:pPr>
            <a:r>
              <a:rPr sz="550" spc="-30" dirty="0">
                <a:latin typeface="Cambria"/>
                <a:cs typeface="Cambria"/>
              </a:rPr>
              <a:t>крок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5" dirty="0">
                <a:latin typeface="Cambria"/>
                <a:cs typeface="Cambria"/>
              </a:rPr>
              <a:t>200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5" dirty="0">
                <a:latin typeface="Cambria"/>
                <a:cs typeface="Cambria"/>
              </a:rPr>
              <a:t>по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0" dirty="0">
                <a:latin typeface="Cambria"/>
                <a:cs typeface="Cambria"/>
              </a:rPr>
              <a:t>всій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40" dirty="0">
                <a:latin typeface="Cambria"/>
                <a:cs typeface="Cambria"/>
              </a:rPr>
              <a:t>площі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25" dirty="0">
                <a:latin typeface="Cambria"/>
                <a:cs typeface="Cambria"/>
              </a:rPr>
              <a:t>плити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1974" name="object 1974"/>
          <p:cNvGrpSpPr/>
          <p:nvPr/>
        </p:nvGrpSpPr>
        <p:grpSpPr>
          <a:xfrm>
            <a:off x="8852589" y="9767393"/>
            <a:ext cx="3083560" cy="3868420"/>
            <a:chOff x="8852589" y="9767393"/>
            <a:chExt cx="3083560" cy="3868420"/>
          </a:xfrm>
        </p:grpSpPr>
        <p:sp>
          <p:nvSpPr>
            <p:cNvPr id="1975" name="object 1975"/>
            <p:cNvSpPr/>
            <p:nvPr/>
          </p:nvSpPr>
          <p:spPr>
            <a:xfrm>
              <a:off x="11511621" y="11149342"/>
              <a:ext cx="421005" cy="27940"/>
            </a:xfrm>
            <a:custGeom>
              <a:avLst/>
              <a:gdLst/>
              <a:ahLst/>
              <a:cxnLst/>
              <a:rect l="l" t="t" r="r" b="b"/>
              <a:pathLst>
                <a:path w="421004" h="27940">
                  <a:moveTo>
                    <a:pt x="224653" y="13661"/>
                  </a:moveTo>
                  <a:lnTo>
                    <a:pt x="224653" y="6116"/>
                  </a:lnTo>
                  <a:lnTo>
                    <a:pt x="218537" y="0"/>
                  </a:lnTo>
                  <a:lnTo>
                    <a:pt x="210991" y="0"/>
                  </a:lnTo>
                  <a:lnTo>
                    <a:pt x="203446" y="0"/>
                  </a:lnTo>
                  <a:lnTo>
                    <a:pt x="197330" y="6116"/>
                  </a:lnTo>
                  <a:lnTo>
                    <a:pt x="197330" y="13661"/>
                  </a:lnTo>
                  <a:lnTo>
                    <a:pt x="197330" y="21206"/>
                  </a:lnTo>
                  <a:lnTo>
                    <a:pt x="203446" y="27322"/>
                  </a:lnTo>
                  <a:lnTo>
                    <a:pt x="210991" y="27322"/>
                  </a:lnTo>
                  <a:lnTo>
                    <a:pt x="218537" y="27322"/>
                  </a:lnTo>
                  <a:lnTo>
                    <a:pt x="224653" y="21206"/>
                  </a:lnTo>
                  <a:lnTo>
                    <a:pt x="224653" y="13661"/>
                  </a:lnTo>
                </a:path>
                <a:path w="421004" h="27940">
                  <a:moveTo>
                    <a:pt x="420971" y="14167"/>
                  </a:moveTo>
                  <a:lnTo>
                    <a:pt x="0" y="14167"/>
                  </a:lnTo>
                  <a:lnTo>
                    <a:pt x="16191" y="17203"/>
                  </a:lnTo>
                </a:path>
                <a:path w="421004" h="27940">
                  <a:moveTo>
                    <a:pt x="0" y="14167"/>
                  </a:moveTo>
                  <a:lnTo>
                    <a:pt x="16191" y="11131"/>
                  </a:lnTo>
                  <a:lnTo>
                    <a:pt x="16191" y="17203"/>
                  </a:lnTo>
                </a:path>
                <a:path w="421004" h="27940">
                  <a:moveTo>
                    <a:pt x="404780" y="11131"/>
                  </a:moveTo>
                  <a:lnTo>
                    <a:pt x="420971" y="14167"/>
                  </a:lnTo>
                  <a:lnTo>
                    <a:pt x="404780" y="17203"/>
                  </a:lnTo>
                  <a:lnTo>
                    <a:pt x="40478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8853224" y="9768028"/>
              <a:ext cx="10160" cy="36830"/>
            </a:xfrm>
            <a:custGeom>
              <a:avLst/>
              <a:gdLst/>
              <a:ahLst/>
              <a:cxnLst/>
              <a:rect l="l" t="t" r="r" b="b"/>
              <a:pathLst>
                <a:path w="10159" h="36829">
                  <a:moveTo>
                    <a:pt x="0" y="0"/>
                  </a:moveTo>
                  <a:lnTo>
                    <a:pt x="0" y="36430"/>
                  </a:lnTo>
                  <a:lnTo>
                    <a:pt x="10119" y="36430"/>
                  </a:lnTo>
                  <a:lnTo>
                    <a:pt x="0" y="0"/>
                  </a:lnTo>
                  <a:close/>
                </a:path>
                <a:path w="10159" h="36829">
                  <a:moveTo>
                    <a:pt x="7083" y="0"/>
                  </a:moveTo>
                  <a:lnTo>
                    <a:pt x="0" y="0"/>
                  </a:lnTo>
                  <a:lnTo>
                    <a:pt x="10119" y="3643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8853224" y="9768028"/>
              <a:ext cx="10160" cy="36830"/>
            </a:xfrm>
            <a:custGeom>
              <a:avLst/>
              <a:gdLst/>
              <a:ahLst/>
              <a:cxnLst/>
              <a:rect l="l" t="t" r="r" b="b"/>
              <a:pathLst>
                <a:path w="10159" h="36829">
                  <a:moveTo>
                    <a:pt x="0" y="36430"/>
                  </a:moveTo>
                  <a:lnTo>
                    <a:pt x="10119" y="36430"/>
                  </a:lnTo>
                  <a:lnTo>
                    <a:pt x="0" y="0"/>
                  </a:lnTo>
                  <a:lnTo>
                    <a:pt x="0" y="36430"/>
                  </a:lnTo>
                  <a:close/>
                </a:path>
                <a:path w="10159" h="36829">
                  <a:moveTo>
                    <a:pt x="10119" y="3643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10119" y="3643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8860308" y="9768028"/>
              <a:ext cx="3175" cy="36830"/>
            </a:xfrm>
            <a:custGeom>
              <a:avLst/>
              <a:gdLst/>
              <a:ahLst/>
              <a:cxnLst/>
              <a:rect l="l" t="t" r="r" b="b"/>
              <a:pathLst>
                <a:path w="3175" h="36829">
                  <a:moveTo>
                    <a:pt x="3035" y="0"/>
                  </a:moveTo>
                  <a:lnTo>
                    <a:pt x="0" y="0"/>
                  </a:lnTo>
                  <a:lnTo>
                    <a:pt x="3035" y="3643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8860308" y="9768028"/>
              <a:ext cx="3175" cy="36830"/>
            </a:xfrm>
            <a:custGeom>
              <a:avLst/>
              <a:gdLst/>
              <a:ahLst/>
              <a:cxnLst/>
              <a:rect l="l" t="t" r="r" b="b"/>
              <a:pathLst>
                <a:path w="3175" h="36829">
                  <a:moveTo>
                    <a:pt x="0" y="0"/>
                  </a:moveTo>
                  <a:lnTo>
                    <a:pt x="3035" y="0"/>
                  </a:lnTo>
                  <a:lnTo>
                    <a:pt x="3035" y="3643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8853224" y="9768028"/>
              <a:ext cx="10160" cy="36830"/>
            </a:xfrm>
            <a:custGeom>
              <a:avLst/>
              <a:gdLst/>
              <a:ahLst/>
              <a:cxnLst/>
              <a:rect l="l" t="t" r="r" b="b"/>
              <a:pathLst>
                <a:path w="10159" h="36829">
                  <a:moveTo>
                    <a:pt x="10119" y="0"/>
                  </a:moveTo>
                  <a:lnTo>
                    <a:pt x="10119" y="36430"/>
                  </a:lnTo>
                  <a:lnTo>
                    <a:pt x="0" y="364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1" name="object 198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8852718" y="13493527"/>
              <a:ext cx="178609" cy="141673"/>
            </a:xfrm>
            <a:prstGeom prst="rect">
              <a:avLst/>
            </a:prstGeom>
          </p:spPr>
        </p:pic>
      </p:grpSp>
      <p:sp>
        <p:nvSpPr>
          <p:cNvPr id="1982" name="object 1982"/>
          <p:cNvSpPr txBox="1"/>
          <p:nvPr/>
        </p:nvSpPr>
        <p:spPr>
          <a:xfrm>
            <a:off x="8979161" y="13580374"/>
            <a:ext cx="4699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85" dirty="0">
                <a:latin typeface="Cambria"/>
                <a:cs typeface="Cambria"/>
              </a:rPr>
              <a:t>1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1983" name="object 1983"/>
          <p:cNvGrpSpPr/>
          <p:nvPr/>
        </p:nvGrpSpPr>
        <p:grpSpPr>
          <a:xfrm>
            <a:off x="15669947" y="6651435"/>
            <a:ext cx="3893820" cy="673100"/>
            <a:chOff x="15669947" y="6651435"/>
            <a:chExt cx="3893820" cy="673100"/>
          </a:xfrm>
        </p:grpSpPr>
        <p:sp>
          <p:nvSpPr>
            <p:cNvPr id="1984" name="object 1984"/>
            <p:cNvSpPr/>
            <p:nvPr/>
          </p:nvSpPr>
          <p:spPr>
            <a:xfrm>
              <a:off x="15678837" y="6660325"/>
              <a:ext cx="3876040" cy="328295"/>
            </a:xfrm>
            <a:custGeom>
              <a:avLst/>
              <a:gdLst/>
              <a:ahLst/>
              <a:cxnLst/>
              <a:rect l="l" t="t" r="r" b="b"/>
              <a:pathLst>
                <a:path w="3876040" h="328295">
                  <a:moveTo>
                    <a:pt x="1011" y="16191"/>
                  </a:moveTo>
                  <a:lnTo>
                    <a:pt x="1491616" y="16191"/>
                  </a:lnTo>
                </a:path>
                <a:path w="3876040" h="328295">
                  <a:moveTo>
                    <a:pt x="596039" y="0"/>
                  </a:moveTo>
                  <a:lnTo>
                    <a:pt x="3875773" y="0"/>
                  </a:lnTo>
                </a:path>
                <a:path w="3876040" h="328295">
                  <a:moveTo>
                    <a:pt x="0" y="327872"/>
                  </a:moveTo>
                  <a:lnTo>
                    <a:pt x="3278722" y="327872"/>
                  </a:lnTo>
                </a:path>
                <a:path w="3876040" h="328295">
                  <a:moveTo>
                    <a:pt x="2385169" y="294477"/>
                  </a:moveTo>
                  <a:lnTo>
                    <a:pt x="3874761" y="29447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6246542" y="6671457"/>
              <a:ext cx="952500" cy="650240"/>
            </a:xfrm>
            <a:custGeom>
              <a:avLst/>
              <a:gdLst/>
              <a:ahLst/>
              <a:cxnLst/>
              <a:rect l="l" t="t" r="r" b="b"/>
              <a:pathLst>
                <a:path w="952500" h="650240">
                  <a:moveTo>
                    <a:pt x="28334" y="0"/>
                  </a:moveTo>
                  <a:lnTo>
                    <a:pt x="28334" y="649672"/>
                  </a:lnTo>
                </a:path>
                <a:path w="952500" h="650240">
                  <a:moveTo>
                    <a:pt x="923911" y="16191"/>
                  </a:moveTo>
                  <a:lnTo>
                    <a:pt x="923911" y="649672"/>
                  </a:lnTo>
                </a:path>
                <a:path w="952500" h="650240">
                  <a:moveTo>
                    <a:pt x="28334" y="616278"/>
                  </a:moveTo>
                  <a:lnTo>
                    <a:pt x="923911" y="616278"/>
                  </a:lnTo>
                </a:path>
                <a:path w="952500" h="650240">
                  <a:moveTo>
                    <a:pt x="56669" y="587943"/>
                  </a:moveTo>
                  <a:lnTo>
                    <a:pt x="0" y="643601"/>
                  </a:lnTo>
                </a:path>
                <a:path w="952500" h="650240">
                  <a:moveTo>
                    <a:pt x="895576" y="643601"/>
                  </a:moveTo>
                  <a:lnTo>
                    <a:pt x="952246" y="5879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86" name="object 1986"/>
          <p:cNvSpPr txBox="1"/>
          <p:nvPr/>
        </p:nvSpPr>
        <p:spPr>
          <a:xfrm>
            <a:off x="16651777" y="7185716"/>
            <a:ext cx="143510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5" dirty="0">
                <a:latin typeface="Cambria"/>
                <a:cs typeface="Cambria"/>
              </a:rPr>
              <a:t>600</a:t>
            </a:r>
            <a:endParaRPr sz="600">
              <a:latin typeface="Cambria"/>
              <a:cs typeface="Cambria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17142119" y="6687649"/>
            <a:ext cx="949325" cy="642620"/>
          </a:xfrm>
          <a:custGeom>
            <a:avLst/>
            <a:gdLst/>
            <a:ahLst/>
            <a:cxnLst/>
            <a:rect l="l" t="t" r="r" b="b"/>
            <a:pathLst>
              <a:path w="949325" h="642620">
                <a:moveTo>
                  <a:pt x="28334" y="0"/>
                </a:moveTo>
                <a:lnTo>
                  <a:pt x="28334" y="642589"/>
                </a:lnTo>
              </a:path>
              <a:path w="949325" h="642620">
                <a:moveTo>
                  <a:pt x="921887" y="278286"/>
                </a:moveTo>
                <a:lnTo>
                  <a:pt x="921887" y="642589"/>
                </a:lnTo>
              </a:path>
              <a:path w="949325" h="642620">
                <a:moveTo>
                  <a:pt x="28334" y="609194"/>
                </a:moveTo>
                <a:lnTo>
                  <a:pt x="921887" y="609194"/>
                </a:lnTo>
              </a:path>
              <a:path w="949325" h="642620">
                <a:moveTo>
                  <a:pt x="56669" y="581872"/>
                </a:moveTo>
                <a:lnTo>
                  <a:pt x="0" y="637529"/>
                </a:lnTo>
              </a:path>
              <a:path w="949325" h="642620">
                <a:moveTo>
                  <a:pt x="893553" y="637529"/>
                </a:moveTo>
                <a:lnTo>
                  <a:pt x="949210" y="58187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 txBox="1"/>
          <p:nvPr/>
        </p:nvSpPr>
        <p:spPr>
          <a:xfrm>
            <a:off x="17511935" y="7188351"/>
            <a:ext cx="213360" cy="1270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50" spc="5" dirty="0">
                <a:latin typeface="Arial MT"/>
                <a:cs typeface="Arial MT"/>
              </a:rPr>
              <a:t>≥ </a:t>
            </a:r>
            <a:r>
              <a:rPr sz="600" spc="-25" dirty="0">
                <a:latin typeface="Cambria"/>
                <a:cs typeface="Cambria"/>
              </a:rPr>
              <a:t>600</a:t>
            </a:r>
            <a:endParaRPr sz="600">
              <a:latin typeface="Cambria"/>
              <a:cs typeface="Cambria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18035671" y="6965935"/>
            <a:ext cx="950594" cy="364490"/>
          </a:xfrm>
          <a:custGeom>
            <a:avLst/>
            <a:gdLst/>
            <a:ahLst/>
            <a:cxnLst/>
            <a:rect l="l" t="t" r="r" b="b"/>
            <a:pathLst>
              <a:path w="950594" h="364490">
                <a:moveTo>
                  <a:pt x="28334" y="0"/>
                </a:moveTo>
                <a:lnTo>
                  <a:pt x="28334" y="364302"/>
                </a:lnTo>
              </a:path>
              <a:path w="950594" h="364490">
                <a:moveTo>
                  <a:pt x="921887" y="33394"/>
                </a:moveTo>
                <a:lnTo>
                  <a:pt x="921887" y="364302"/>
                </a:lnTo>
              </a:path>
              <a:path w="950594" h="364490">
                <a:moveTo>
                  <a:pt x="28334" y="330908"/>
                </a:moveTo>
                <a:lnTo>
                  <a:pt x="921887" y="330908"/>
                </a:lnTo>
              </a:path>
              <a:path w="950594" h="364490">
                <a:moveTo>
                  <a:pt x="55657" y="303585"/>
                </a:moveTo>
                <a:lnTo>
                  <a:pt x="0" y="359242"/>
                </a:lnTo>
              </a:path>
              <a:path w="950594" h="364490">
                <a:moveTo>
                  <a:pt x="894565" y="359242"/>
                </a:moveTo>
                <a:lnTo>
                  <a:pt x="950222" y="30358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 txBox="1"/>
          <p:nvPr/>
        </p:nvSpPr>
        <p:spPr>
          <a:xfrm>
            <a:off x="18438883" y="7194823"/>
            <a:ext cx="143510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5" dirty="0">
                <a:latin typeface="Cambria"/>
                <a:cs typeface="Cambria"/>
              </a:rPr>
              <a:t>600</a:t>
            </a:r>
            <a:endParaRPr sz="600">
              <a:latin typeface="Cambria"/>
              <a:cs typeface="Cambria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18064005" y="6996293"/>
            <a:ext cx="1611630" cy="334010"/>
          </a:xfrm>
          <a:custGeom>
            <a:avLst/>
            <a:gdLst/>
            <a:ahLst/>
            <a:cxnLst/>
            <a:rect l="l" t="t" r="r" b="b"/>
            <a:pathLst>
              <a:path w="1611630" h="334009">
                <a:moveTo>
                  <a:pt x="893553" y="3035"/>
                </a:moveTo>
                <a:lnTo>
                  <a:pt x="893553" y="333943"/>
                </a:lnTo>
              </a:path>
              <a:path w="1611630" h="334009">
                <a:moveTo>
                  <a:pt x="0" y="0"/>
                </a:moveTo>
                <a:lnTo>
                  <a:pt x="0" y="333943"/>
                </a:lnTo>
              </a:path>
              <a:path w="1611630" h="334009">
                <a:moveTo>
                  <a:pt x="0" y="300549"/>
                </a:moveTo>
                <a:lnTo>
                  <a:pt x="893553" y="300549"/>
                </a:lnTo>
                <a:lnTo>
                  <a:pt x="1611026" y="300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 txBox="1"/>
          <p:nvPr/>
        </p:nvSpPr>
        <p:spPr>
          <a:xfrm>
            <a:off x="19177607" y="7194823"/>
            <a:ext cx="506095" cy="1193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-25" dirty="0">
                <a:latin typeface="Cambria"/>
                <a:cs typeface="Cambria"/>
              </a:rPr>
              <a:t>для</a:t>
            </a:r>
            <a:r>
              <a:rPr sz="600" spc="15" dirty="0">
                <a:latin typeface="Cambria"/>
                <a:cs typeface="Cambria"/>
              </a:rPr>
              <a:t> </a:t>
            </a:r>
            <a:r>
              <a:rPr sz="600" spc="-40" dirty="0">
                <a:latin typeface="Cambria"/>
                <a:cs typeface="Cambria"/>
              </a:rPr>
              <a:t>∅12</a:t>
            </a:r>
            <a:r>
              <a:rPr sz="600" spc="15" dirty="0">
                <a:latin typeface="Cambria"/>
                <a:cs typeface="Cambria"/>
              </a:rPr>
              <a:t> </a:t>
            </a:r>
            <a:r>
              <a:rPr sz="600" spc="-20" dirty="0">
                <a:latin typeface="Cambria"/>
                <a:cs typeface="Cambria"/>
              </a:rPr>
              <a:t>А500С</a:t>
            </a:r>
            <a:endParaRPr sz="600">
              <a:latin typeface="Cambria"/>
              <a:cs typeface="Cambria"/>
            </a:endParaRPr>
          </a:p>
        </p:txBody>
      </p:sp>
      <p:grpSp>
        <p:nvGrpSpPr>
          <p:cNvPr id="1993" name="object 1993"/>
          <p:cNvGrpSpPr/>
          <p:nvPr/>
        </p:nvGrpSpPr>
        <p:grpSpPr>
          <a:xfrm>
            <a:off x="8122456" y="1304940"/>
            <a:ext cx="10866755" cy="6023610"/>
            <a:chOff x="8122456" y="1304940"/>
            <a:chExt cx="10866755" cy="6023610"/>
          </a:xfrm>
        </p:grpSpPr>
        <p:sp>
          <p:nvSpPr>
            <p:cNvPr id="1994" name="object 1994"/>
            <p:cNvSpPr/>
            <p:nvPr/>
          </p:nvSpPr>
          <p:spPr>
            <a:xfrm>
              <a:off x="18035671" y="7269520"/>
              <a:ext cx="950594" cy="55880"/>
            </a:xfrm>
            <a:custGeom>
              <a:avLst/>
              <a:gdLst/>
              <a:ahLst/>
              <a:cxnLst/>
              <a:rect l="l" t="t" r="r" b="b"/>
              <a:pathLst>
                <a:path w="950594" h="55879">
                  <a:moveTo>
                    <a:pt x="894565" y="55657"/>
                  </a:moveTo>
                  <a:lnTo>
                    <a:pt x="950222" y="0"/>
                  </a:lnTo>
                </a:path>
                <a:path w="950594" h="55879">
                  <a:moveTo>
                    <a:pt x="55657" y="0"/>
                  </a:moveTo>
                  <a:lnTo>
                    <a:pt x="0" y="5565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8125631" y="1308115"/>
              <a:ext cx="6842125" cy="377825"/>
            </a:xfrm>
            <a:custGeom>
              <a:avLst/>
              <a:gdLst/>
              <a:ahLst/>
              <a:cxnLst/>
              <a:rect l="l" t="t" r="r" b="b"/>
              <a:pathLst>
                <a:path w="6842125" h="377825">
                  <a:moveTo>
                    <a:pt x="6799301" y="0"/>
                  </a:moveTo>
                  <a:lnTo>
                    <a:pt x="6799301" y="377457"/>
                  </a:lnTo>
                </a:path>
                <a:path w="6842125" h="377825">
                  <a:moveTo>
                    <a:pt x="41490" y="0"/>
                  </a:moveTo>
                  <a:lnTo>
                    <a:pt x="41490" y="377457"/>
                  </a:lnTo>
                </a:path>
                <a:path w="6842125" h="377825">
                  <a:moveTo>
                    <a:pt x="6799301" y="326860"/>
                  </a:moveTo>
                  <a:lnTo>
                    <a:pt x="41490" y="326860"/>
                  </a:lnTo>
                </a:path>
                <a:path w="6842125" h="377825">
                  <a:moveTo>
                    <a:pt x="6757811" y="369362"/>
                  </a:moveTo>
                  <a:lnTo>
                    <a:pt x="6841803" y="285370"/>
                  </a:lnTo>
                </a:path>
                <a:path w="6842125" h="377825">
                  <a:moveTo>
                    <a:pt x="83991" y="285370"/>
                  </a:moveTo>
                  <a:lnTo>
                    <a:pt x="0" y="3693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6" name="object 1996"/>
          <p:cNvSpPr txBox="1"/>
          <p:nvPr/>
        </p:nvSpPr>
        <p:spPr>
          <a:xfrm>
            <a:off x="11381534" y="1488307"/>
            <a:ext cx="32893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25" dirty="0">
                <a:latin typeface="Cambria"/>
                <a:cs typeface="Cambria"/>
              </a:rPr>
              <a:t>24090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1997" name="object 1997"/>
          <p:cNvGrpSpPr/>
          <p:nvPr/>
        </p:nvGrpSpPr>
        <p:grpSpPr>
          <a:xfrm>
            <a:off x="8163947" y="821227"/>
            <a:ext cx="6764655" cy="473075"/>
            <a:chOff x="8163947" y="821227"/>
            <a:chExt cx="6764655" cy="473075"/>
          </a:xfrm>
        </p:grpSpPr>
        <p:sp>
          <p:nvSpPr>
            <p:cNvPr id="1998" name="object 1998"/>
            <p:cNvSpPr/>
            <p:nvPr/>
          </p:nvSpPr>
          <p:spPr>
            <a:xfrm>
              <a:off x="8167122" y="1178585"/>
              <a:ext cx="6758305" cy="112395"/>
            </a:xfrm>
            <a:custGeom>
              <a:avLst/>
              <a:gdLst/>
              <a:ahLst/>
              <a:cxnLst/>
              <a:rect l="l" t="t" r="r" b="b"/>
              <a:pathLst>
                <a:path w="6758305" h="112394">
                  <a:moveTo>
                    <a:pt x="0" y="112326"/>
                  </a:moveTo>
                  <a:lnTo>
                    <a:pt x="6757811" y="112326"/>
                  </a:lnTo>
                  <a:lnTo>
                    <a:pt x="6757811" y="0"/>
                  </a:lnTo>
                  <a:lnTo>
                    <a:pt x="0" y="0"/>
                  </a:lnTo>
                  <a:lnTo>
                    <a:pt x="0" y="1123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8181289" y="1192752"/>
              <a:ext cx="6729730" cy="84455"/>
            </a:xfrm>
            <a:custGeom>
              <a:avLst/>
              <a:gdLst/>
              <a:ahLst/>
              <a:cxnLst/>
              <a:rect l="l" t="t" r="r" b="b"/>
              <a:pathLst>
                <a:path w="6729730" h="84455">
                  <a:moveTo>
                    <a:pt x="1849847" y="0"/>
                  </a:moveTo>
                  <a:lnTo>
                    <a:pt x="0" y="0"/>
                  </a:lnTo>
                </a:path>
                <a:path w="6729730" h="84455">
                  <a:moveTo>
                    <a:pt x="5048625" y="14167"/>
                  </a:moveTo>
                  <a:lnTo>
                    <a:pt x="1681863" y="14167"/>
                  </a:lnTo>
                  <a:lnTo>
                    <a:pt x="1765855" y="14167"/>
                  </a:lnTo>
                </a:path>
                <a:path w="6729730" h="84455">
                  <a:moveTo>
                    <a:pt x="4879629" y="0"/>
                  </a:moveTo>
                  <a:lnTo>
                    <a:pt x="6729476" y="0"/>
                  </a:lnTo>
                </a:path>
                <a:path w="6729730" h="84455">
                  <a:moveTo>
                    <a:pt x="3913215" y="83991"/>
                  </a:moveTo>
                  <a:lnTo>
                    <a:pt x="547465" y="83991"/>
                  </a:lnTo>
                </a:path>
                <a:path w="6729730" h="84455">
                  <a:moveTo>
                    <a:pt x="715449" y="69824"/>
                  </a:moveTo>
                  <a:lnTo>
                    <a:pt x="0" y="69824"/>
                  </a:lnTo>
                </a:path>
                <a:path w="6729730" h="84455">
                  <a:moveTo>
                    <a:pt x="3745232" y="69824"/>
                  </a:moveTo>
                  <a:lnTo>
                    <a:pt x="6729476" y="6982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9820650" y="824402"/>
              <a:ext cx="3451225" cy="365760"/>
            </a:xfrm>
            <a:custGeom>
              <a:avLst/>
              <a:gdLst/>
              <a:ahLst/>
              <a:cxnLst/>
              <a:rect l="l" t="t" r="r" b="b"/>
              <a:pathLst>
                <a:path w="3451225" h="365759">
                  <a:moveTo>
                    <a:pt x="3409264" y="365314"/>
                  </a:moveTo>
                  <a:lnTo>
                    <a:pt x="3409264" y="0"/>
                  </a:lnTo>
                </a:path>
                <a:path w="3451225" h="365759">
                  <a:moveTo>
                    <a:pt x="42501" y="365314"/>
                  </a:moveTo>
                  <a:lnTo>
                    <a:pt x="42501" y="0"/>
                  </a:lnTo>
                </a:path>
                <a:path w="3451225" h="365759">
                  <a:moveTo>
                    <a:pt x="3409264" y="50597"/>
                  </a:moveTo>
                  <a:lnTo>
                    <a:pt x="42501" y="50597"/>
                  </a:lnTo>
                </a:path>
                <a:path w="3451225" h="365759">
                  <a:moveTo>
                    <a:pt x="3366762" y="92087"/>
                  </a:moveTo>
                  <a:lnTo>
                    <a:pt x="3450754" y="8095"/>
                  </a:lnTo>
                </a:path>
                <a:path w="3451225" h="365759">
                  <a:moveTo>
                    <a:pt x="83991" y="8095"/>
                  </a:moveTo>
                  <a:lnTo>
                    <a:pt x="0" y="9208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01" name="object 2001"/>
          <p:cNvSpPr txBox="1"/>
          <p:nvPr/>
        </p:nvSpPr>
        <p:spPr>
          <a:xfrm>
            <a:off x="11394690" y="727318"/>
            <a:ext cx="30416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65" dirty="0">
                <a:latin typeface="Cambria"/>
                <a:cs typeface="Cambria"/>
              </a:rPr>
              <a:t>12000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8125631" y="824402"/>
            <a:ext cx="1779270" cy="351155"/>
          </a:xfrm>
          <a:custGeom>
            <a:avLst/>
            <a:gdLst/>
            <a:ahLst/>
            <a:cxnLst/>
            <a:rect l="l" t="t" r="r" b="b"/>
            <a:pathLst>
              <a:path w="1779270" h="351155">
                <a:moveTo>
                  <a:pt x="1737520" y="351147"/>
                </a:moveTo>
                <a:lnTo>
                  <a:pt x="1737520" y="0"/>
                </a:lnTo>
              </a:path>
              <a:path w="1779270" h="351155">
                <a:moveTo>
                  <a:pt x="41490" y="351147"/>
                </a:moveTo>
                <a:lnTo>
                  <a:pt x="41490" y="0"/>
                </a:lnTo>
              </a:path>
              <a:path w="1779270" h="351155">
                <a:moveTo>
                  <a:pt x="1737520" y="50597"/>
                </a:moveTo>
                <a:lnTo>
                  <a:pt x="41490" y="50597"/>
                </a:lnTo>
              </a:path>
              <a:path w="1779270" h="351155">
                <a:moveTo>
                  <a:pt x="1695018" y="92087"/>
                </a:moveTo>
                <a:lnTo>
                  <a:pt x="1779010" y="8095"/>
                </a:lnTo>
              </a:path>
              <a:path w="1779270" h="351155">
                <a:moveTo>
                  <a:pt x="83991" y="8095"/>
                </a:moveTo>
                <a:lnTo>
                  <a:pt x="0" y="920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 txBox="1"/>
          <p:nvPr/>
        </p:nvSpPr>
        <p:spPr>
          <a:xfrm>
            <a:off x="8879991" y="727318"/>
            <a:ext cx="26987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20" dirty="0">
                <a:latin typeface="Cambria"/>
                <a:cs typeface="Cambria"/>
              </a:rPr>
              <a:t>6045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9574746" y="989350"/>
            <a:ext cx="456565" cy="186690"/>
          </a:xfrm>
          <a:custGeom>
            <a:avLst/>
            <a:gdLst/>
            <a:ahLst/>
            <a:cxnLst/>
            <a:rect l="l" t="t" r="r" b="b"/>
            <a:pathLst>
              <a:path w="456565" h="186690">
                <a:moveTo>
                  <a:pt x="456390" y="186199"/>
                </a:moveTo>
                <a:lnTo>
                  <a:pt x="456390" y="0"/>
                </a:lnTo>
              </a:path>
              <a:path w="456565" h="186690">
                <a:moveTo>
                  <a:pt x="288406" y="186199"/>
                </a:moveTo>
                <a:lnTo>
                  <a:pt x="288406" y="0"/>
                </a:lnTo>
              </a:path>
              <a:path w="456565" h="186690">
                <a:moveTo>
                  <a:pt x="456390" y="50597"/>
                </a:moveTo>
                <a:lnTo>
                  <a:pt x="288406" y="50597"/>
                </a:lnTo>
                <a:lnTo>
                  <a:pt x="0" y="505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 txBox="1"/>
          <p:nvPr/>
        </p:nvSpPr>
        <p:spPr>
          <a:xfrm>
            <a:off x="9570142" y="892266"/>
            <a:ext cx="20256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35" dirty="0">
                <a:latin typeface="Cambria"/>
                <a:cs typeface="Cambria"/>
              </a:rPr>
              <a:t>600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9820650" y="824402"/>
            <a:ext cx="5147310" cy="351155"/>
          </a:xfrm>
          <a:custGeom>
            <a:avLst/>
            <a:gdLst/>
            <a:ahLst/>
            <a:cxnLst/>
            <a:rect l="l" t="t" r="r" b="b"/>
            <a:pathLst>
              <a:path w="5147309" h="351155">
                <a:moveTo>
                  <a:pt x="168995" y="257035"/>
                </a:moveTo>
                <a:lnTo>
                  <a:pt x="252987" y="173043"/>
                </a:lnTo>
              </a:path>
              <a:path w="5147309" h="351155">
                <a:moveTo>
                  <a:pt x="83991" y="173043"/>
                </a:moveTo>
                <a:lnTo>
                  <a:pt x="0" y="257035"/>
                </a:lnTo>
              </a:path>
              <a:path w="5147309" h="351155">
                <a:moveTo>
                  <a:pt x="3409264" y="351147"/>
                </a:moveTo>
                <a:lnTo>
                  <a:pt x="3409264" y="0"/>
                </a:lnTo>
              </a:path>
              <a:path w="5147309" h="351155">
                <a:moveTo>
                  <a:pt x="5104282" y="351147"/>
                </a:moveTo>
                <a:lnTo>
                  <a:pt x="5104282" y="0"/>
                </a:lnTo>
              </a:path>
              <a:path w="5147309" h="351155">
                <a:moveTo>
                  <a:pt x="3409264" y="50597"/>
                </a:moveTo>
                <a:lnTo>
                  <a:pt x="5104282" y="50597"/>
                </a:lnTo>
              </a:path>
              <a:path w="5147309" h="351155">
                <a:moveTo>
                  <a:pt x="3450754" y="8095"/>
                </a:moveTo>
                <a:lnTo>
                  <a:pt x="3366762" y="92087"/>
                </a:lnTo>
              </a:path>
              <a:path w="5147309" h="351155">
                <a:moveTo>
                  <a:pt x="5062792" y="92087"/>
                </a:moveTo>
                <a:lnTo>
                  <a:pt x="5146784" y="8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 txBox="1"/>
          <p:nvPr/>
        </p:nvSpPr>
        <p:spPr>
          <a:xfrm>
            <a:off x="13942783" y="727318"/>
            <a:ext cx="26987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20" dirty="0">
                <a:latin typeface="Cambria"/>
                <a:cs typeface="Cambria"/>
              </a:rPr>
              <a:t>6045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13060919" y="1005541"/>
            <a:ext cx="457834" cy="170180"/>
          </a:xfrm>
          <a:custGeom>
            <a:avLst/>
            <a:gdLst/>
            <a:ahLst/>
            <a:cxnLst/>
            <a:rect l="l" t="t" r="r" b="b"/>
            <a:pathLst>
              <a:path w="457834" h="170180">
                <a:moveTo>
                  <a:pt x="0" y="170007"/>
                </a:moveTo>
                <a:lnTo>
                  <a:pt x="0" y="0"/>
                </a:lnTo>
              </a:path>
              <a:path w="457834" h="170180">
                <a:moveTo>
                  <a:pt x="168995" y="170007"/>
                </a:moveTo>
                <a:lnTo>
                  <a:pt x="168995" y="0"/>
                </a:lnTo>
              </a:path>
              <a:path w="457834" h="170180">
                <a:moveTo>
                  <a:pt x="0" y="50597"/>
                </a:moveTo>
                <a:lnTo>
                  <a:pt x="168995" y="50597"/>
                </a:lnTo>
                <a:lnTo>
                  <a:pt x="457402" y="505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 txBox="1"/>
          <p:nvPr/>
        </p:nvSpPr>
        <p:spPr>
          <a:xfrm>
            <a:off x="13320433" y="908458"/>
            <a:ext cx="20256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35" dirty="0">
                <a:latin typeface="Cambria"/>
                <a:cs typeface="Cambria"/>
              </a:rPr>
              <a:t>600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8125631" y="1013637"/>
            <a:ext cx="5146040" cy="490220"/>
          </a:xfrm>
          <a:custGeom>
            <a:avLst/>
            <a:gdLst/>
            <a:ahLst/>
            <a:cxnLst/>
            <a:rect l="l" t="t" r="r" b="b"/>
            <a:pathLst>
              <a:path w="5146040" h="490219">
                <a:moveTo>
                  <a:pt x="4977788" y="0"/>
                </a:moveTo>
                <a:lnTo>
                  <a:pt x="4893796" y="83991"/>
                </a:lnTo>
              </a:path>
              <a:path w="5146040" h="490219">
                <a:moveTo>
                  <a:pt x="5061780" y="83991"/>
                </a:moveTo>
                <a:lnTo>
                  <a:pt x="5145772" y="0"/>
                </a:lnTo>
              </a:path>
              <a:path w="5146040" h="490219">
                <a:moveTo>
                  <a:pt x="41490" y="294477"/>
                </a:moveTo>
                <a:lnTo>
                  <a:pt x="41490" y="489784"/>
                </a:lnTo>
              </a:path>
              <a:path w="5146040" h="490219">
                <a:moveTo>
                  <a:pt x="603123" y="280310"/>
                </a:moveTo>
                <a:lnTo>
                  <a:pt x="603123" y="489784"/>
                </a:lnTo>
              </a:path>
              <a:path w="5146040" h="490219">
                <a:moveTo>
                  <a:pt x="41490" y="439186"/>
                </a:moveTo>
                <a:lnTo>
                  <a:pt x="603123" y="439186"/>
                </a:lnTo>
              </a:path>
              <a:path w="5146040" h="490219">
                <a:moveTo>
                  <a:pt x="83991" y="397696"/>
                </a:moveTo>
                <a:lnTo>
                  <a:pt x="0" y="481688"/>
                </a:lnTo>
              </a:path>
              <a:path w="5146040" h="490219">
                <a:moveTo>
                  <a:pt x="560621" y="481688"/>
                </a:moveTo>
                <a:lnTo>
                  <a:pt x="644613" y="3976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 txBox="1"/>
          <p:nvPr/>
        </p:nvSpPr>
        <p:spPr>
          <a:xfrm>
            <a:off x="8208055" y="1306155"/>
            <a:ext cx="48069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55" dirty="0">
                <a:latin typeface="Cambria"/>
                <a:cs typeface="Cambria"/>
              </a:rPr>
              <a:t>min=2000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8686253" y="1293948"/>
            <a:ext cx="3451225" cy="209550"/>
          </a:xfrm>
          <a:custGeom>
            <a:avLst/>
            <a:gdLst/>
            <a:ahLst/>
            <a:cxnLst/>
            <a:rect l="l" t="t" r="r" b="b"/>
            <a:pathLst>
              <a:path w="3451225" h="209550">
                <a:moveTo>
                  <a:pt x="42501" y="0"/>
                </a:moveTo>
                <a:lnTo>
                  <a:pt x="42501" y="209473"/>
                </a:lnTo>
              </a:path>
              <a:path w="3451225" h="209550">
                <a:moveTo>
                  <a:pt x="3408252" y="0"/>
                </a:moveTo>
                <a:lnTo>
                  <a:pt x="3408252" y="209473"/>
                </a:lnTo>
              </a:path>
              <a:path w="3451225" h="209550">
                <a:moveTo>
                  <a:pt x="42501" y="158876"/>
                </a:moveTo>
                <a:lnTo>
                  <a:pt x="3408252" y="158876"/>
                </a:lnTo>
              </a:path>
              <a:path w="3451225" h="209550">
                <a:moveTo>
                  <a:pt x="83991" y="117386"/>
                </a:moveTo>
                <a:lnTo>
                  <a:pt x="0" y="201378"/>
                </a:lnTo>
              </a:path>
              <a:path w="3451225" h="209550">
                <a:moveTo>
                  <a:pt x="3366762" y="201378"/>
                </a:moveTo>
                <a:lnTo>
                  <a:pt x="3450754" y="1173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 txBox="1"/>
          <p:nvPr/>
        </p:nvSpPr>
        <p:spPr>
          <a:xfrm>
            <a:off x="10260292" y="1306155"/>
            <a:ext cx="30416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65" dirty="0">
                <a:latin typeface="Cambria"/>
                <a:cs typeface="Cambria"/>
              </a:rPr>
              <a:t>12000</a:t>
            </a:r>
            <a:endParaRPr sz="900">
              <a:latin typeface="Cambria"/>
              <a:cs typeface="Cambria"/>
            </a:endParaRPr>
          </a:p>
        </p:txBody>
      </p:sp>
      <p:pic>
        <p:nvPicPr>
          <p:cNvPr id="2014" name="object 2014"/>
          <p:cNvPicPr/>
          <p:nvPr/>
        </p:nvPicPr>
        <p:blipFill>
          <a:blip r:embed="rId61" cstate="print"/>
          <a:stretch>
            <a:fillRect/>
          </a:stretch>
        </p:blipFill>
        <p:spPr>
          <a:xfrm>
            <a:off x="7698589" y="2868544"/>
            <a:ext cx="2918467" cy="1302381"/>
          </a:xfrm>
          <a:prstGeom prst="rect">
            <a:avLst/>
          </a:prstGeom>
        </p:spPr>
      </p:pic>
      <p:sp>
        <p:nvSpPr>
          <p:cNvPr id="2015" name="object 2015"/>
          <p:cNvSpPr txBox="1"/>
          <p:nvPr/>
        </p:nvSpPr>
        <p:spPr>
          <a:xfrm>
            <a:off x="9503353" y="3994286"/>
            <a:ext cx="130175" cy="1504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00" spc="-35" dirty="0">
                <a:latin typeface="Cambria"/>
                <a:cs typeface="Cambria"/>
              </a:rPr>
              <a:t>50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2016" name="object 2016"/>
          <p:cNvSpPr txBox="1"/>
          <p:nvPr/>
        </p:nvSpPr>
        <p:spPr>
          <a:xfrm>
            <a:off x="7693983" y="2757513"/>
            <a:ext cx="36068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Cambria"/>
                <a:cs typeface="Cambria"/>
              </a:rPr>
              <a:t>-2,930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2017" name="object 2017"/>
          <p:cNvSpPr txBox="1"/>
          <p:nvPr/>
        </p:nvSpPr>
        <p:spPr>
          <a:xfrm>
            <a:off x="7693983" y="3906078"/>
            <a:ext cx="36068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Cambria"/>
                <a:cs typeface="Cambria"/>
              </a:rPr>
              <a:t>-3,330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2018" name="object 2018"/>
          <p:cNvSpPr txBox="1"/>
          <p:nvPr/>
        </p:nvSpPr>
        <p:spPr>
          <a:xfrm>
            <a:off x="9884623" y="2862716"/>
            <a:ext cx="130175" cy="1301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90"/>
              </a:lnSpc>
            </a:pPr>
            <a:r>
              <a:rPr sz="800" dirty="0">
                <a:latin typeface="Cambria"/>
                <a:cs typeface="Cambria"/>
              </a:rPr>
              <a:t>55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2019" name="object 2019"/>
          <p:cNvSpPr txBox="1"/>
          <p:nvPr/>
        </p:nvSpPr>
        <p:spPr>
          <a:xfrm>
            <a:off x="9884623" y="3929313"/>
            <a:ext cx="130175" cy="1301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90"/>
              </a:lnSpc>
            </a:pPr>
            <a:r>
              <a:rPr sz="800" dirty="0">
                <a:latin typeface="Cambria"/>
                <a:cs typeface="Cambria"/>
              </a:rPr>
              <a:t>55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2020" name="object 2020"/>
          <p:cNvSpPr txBox="1"/>
          <p:nvPr/>
        </p:nvSpPr>
        <p:spPr>
          <a:xfrm>
            <a:off x="9884623" y="3370104"/>
            <a:ext cx="130175" cy="1822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90"/>
              </a:lnSpc>
            </a:pPr>
            <a:r>
              <a:rPr sz="800" dirty="0">
                <a:latin typeface="Cambria"/>
                <a:cs typeface="Cambria"/>
              </a:rPr>
              <a:t>290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2021" name="object 2021"/>
          <p:cNvSpPr txBox="1"/>
          <p:nvPr/>
        </p:nvSpPr>
        <p:spPr>
          <a:xfrm>
            <a:off x="9380907" y="3252661"/>
            <a:ext cx="8128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-35" dirty="0">
                <a:latin typeface="Cambria"/>
                <a:cs typeface="Cambria"/>
              </a:rPr>
              <a:t>9</a:t>
            </a:r>
            <a:endParaRPr sz="850">
              <a:latin typeface="Cambria"/>
              <a:cs typeface="Cambria"/>
            </a:endParaRPr>
          </a:p>
        </p:txBody>
      </p:sp>
      <p:sp>
        <p:nvSpPr>
          <p:cNvPr id="2022" name="object 2022"/>
          <p:cNvSpPr txBox="1"/>
          <p:nvPr/>
        </p:nvSpPr>
        <p:spPr>
          <a:xfrm>
            <a:off x="11087057" y="3629107"/>
            <a:ext cx="4025900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4011929" algn="l"/>
              </a:tabLst>
            </a:pPr>
            <a:r>
              <a:rPr sz="850" u="dbl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	</a:t>
            </a:r>
            <a:endParaRPr sz="850">
              <a:latin typeface="Cambria"/>
              <a:cs typeface="Cambria"/>
            </a:endParaRPr>
          </a:p>
        </p:txBody>
      </p:sp>
      <p:sp>
        <p:nvSpPr>
          <p:cNvPr id="2023" name="object 2023"/>
          <p:cNvSpPr txBox="1"/>
          <p:nvPr/>
        </p:nvSpPr>
        <p:spPr>
          <a:xfrm>
            <a:off x="10140882" y="3629107"/>
            <a:ext cx="443230" cy="2914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25"/>
              </a:spcBef>
            </a:pPr>
            <a:r>
              <a:rPr sz="850" spc="-95" dirty="0">
                <a:latin typeface="Cambria"/>
                <a:cs typeface="Cambria"/>
              </a:rPr>
              <a:t>10</a:t>
            </a:r>
            <a:endParaRPr sz="8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850" spc="-25" dirty="0">
                <a:latin typeface="Cambria"/>
                <a:cs typeface="Cambria"/>
              </a:rPr>
              <a:t>крок</a:t>
            </a:r>
            <a:r>
              <a:rPr sz="850" spc="-20" dirty="0">
                <a:latin typeface="Cambria"/>
                <a:cs typeface="Cambria"/>
              </a:rPr>
              <a:t> </a:t>
            </a:r>
            <a:r>
              <a:rPr sz="850" spc="-35" dirty="0">
                <a:latin typeface="Cambria"/>
                <a:cs typeface="Cambria"/>
              </a:rPr>
              <a:t>200</a:t>
            </a:r>
            <a:endParaRPr sz="850">
              <a:latin typeface="Cambria"/>
              <a:cs typeface="Cambria"/>
            </a:endParaRPr>
          </a:p>
        </p:txBody>
      </p:sp>
      <p:sp>
        <p:nvSpPr>
          <p:cNvPr id="2024" name="object 2024"/>
          <p:cNvSpPr txBox="1"/>
          <p:nvPr/>
        </p:nvSpPr>
        <p:spPr>
          <a:xfrm>
            <a:off x="8319369" y="3843640"/>
            <a:ext cx="871855" cy="29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4145">
              <a:lnSpc>
                <a:spcPct val="102299"/>
              </a:lnSpc>
              <a:spcBef>
                <a:spcPts val="100"/>
              </a:spcBef>
            </a:pPr>
            <a:r>
              <a:rPr sz="850" spc="-60" dirty="0">
                <a:latin typeface="Cambria"/>
                <a:cs typeface="Cambria"/>
              </a:rPr>
              <a:t>Нижня</a:t>
            </a:r>
            <a:r>
              <a:rPr sz="850" spc="-55" dirty="0">
                <a:latin typeface="Cambria"/>
                <a:cs typeface="Cambria"/>
              </a:rPr>
              <a:t> </a:t>
            </a:r>
            <a:r>
              <a:rPr sz="850" spc="5" dirty="0">
                <a:latin typeface="Cambria"/>
                <a:cs typeface="Cambria"/>
              </a:rPr>
              <a:t>зона </a:t>
            </a:r>
            <a:r>
              <a:rPr sz="850" spc="10" dirty="0">
                <a:latin typeface="Cambria"/>
                <a:cs typeface="Cambria"/>
              </a:rPr>
              <a:t> </a:t>
            </a:r>
            <a:r>
              <a:rPr sz="850" spc="-15" dirty="0">
                <a:latin typeface="Cambria"/>
                <a:cs typeface="Cambria"/>
              </a:rPr>
              <a:t>армування </a:t>
            </a:r>
            <a:r>
              <a:rPr sz="850" spc="-20" dirty="0">
                <a:latin typeface="Cambria"/>
                <a:cs typeface="Cambria"/>
              </a:rPr>
              <a:t>плити</a:t>
            </a:r>
            <a:endParaRPr sz="850">
              <a:latin typeface="Cambria"/>
              <a:cs typeface="Cambria"/>
            </a:endParaRPr>
          </a:p>
        </p:txBody>
      </p:sp>
      <p:sp>
        <p:nvSpPr>
          <p:cNvPr id="2025" name="object 2025"/>
          <p:cNvSpPr txBox="1"/>
          <p:nvPr/>
        </p:nvSpPr>
        <p:spPr>
          <a:xfrm>
            <a:off x="8310262" y="2754781"/>
            <a:ext cx="871855" cy="29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5095">
              <a:lnSpc>
                <a:spcPct val="102299"/>
              </a:lnSpc>
              <a:spcBef>
                <a:spcPts val="100"/>
              </a:spcBef>
            </a:pPr>
            <a:r>
              <a:rPr sz="850" spc="-20" dirty="0">
                <a:latin typeface="Cambria"/>
                <a:cs typeface="Cambria"/>
              </a:rPr>
              <a:t>Верхня</a:t>
            </a:r>
            <a:r>
              <a:rPr sz="850" spc="10" dirty="0">
                <a:latin typeface="Cambria"/>
                <a:cs typeface="Cambria"/>
              </a:rPr>
              <a:t> </a:t>
            </a:r>
            <a:r>
              <a:rPr sz="850" spc="5" dirty="0">
                <a:latin typeface="Cambria"/>
                <a:cs typeface="Cambria"/>
              </a:rPr>
              <a:t>зона </a:t>
            </a:r>
            <a:r>
              <a:rPr sz="850" spc="10" dirty="0">
                <a:latin typeface="Cambria"/>
                <a:cs typeface="Cambria"/>
              </a:rPr>
              <a:t> </a:t>
            </a:r>
            <a:r>
              <a:rPr sz="850" spc="-15" dirty="0">
                <a:latin typeface="Cambria"/>
                <a:cs typeface="Cambria"/>
              </a:rPr>
              <a:t>армування </a:t>
            </a:r>
            <a:r>
              <a:rPr sz="850" spc="-20" dirty="0">
                <a:latin typeface="Cambria"/>
                <a:cs typeface="Cambria"/>
              </a:rPr>
              <a:t>плити</a:t>
            </a:r>
            <a:endParaRPr sz="850">
              <a:latin typeface="Cambria"/>
              <a:cs typeface="Cambria"/>
            </a:endParaRPr>
          </a:p>
        </p:txBody>
      </p:sp>
      <p:grpSp>
        <p:nvGrpSpPr>
          <p:cNvPr id="2026" name="object 2026"/>
          <p:cNvGrpSpPr/>
          <p:nvPr/>
        </p:nvGrpSpPr>
        <p:grpSpPr>
          <a:xfrm>
            <a:off x="10567470" y="2728895"/>
            <a:ext cx="4866005" cy="1346200"/>
            <a:chOff x="10567470" y="2728895"/>
            <a:chExt cx="4866005" cy="1346200"/>
          </a:xfrm>
        </p:grpSpPr>
        <p:sp>
          <p:nvSpPr>
            <p:cNvPr id="2027" name="object 2027"/>
            <p:cNvSpPr/>
            <p:nvPr/>
          </p:nvSpPr>
          <p:spPr>
            <a:xfrm>
              <a:off x="11099756" y="3134687"/>
              <a:ext cx="3973195" cy="725170"/>
            </a:xfrm>
            <a:custGeom>
              <a:avLst/>
              <a:gdLst/>
              <a:ahLst/>
              <a:cxnLst/>
              <a:rect l="l" t="t" r="r" b="b"/>
              <a:pathLst>
                <a:path w="3973194" h="725170">
                  <a:moveTo>
                    <a:pt x="3972921" y="724557"/>
                  </a:moveTo>
                  <a:lnTo>
                    <a:pt x="0" y="724557"/>
                  </a:lnTo>
                </a:path>
                <a:path w="3973194" h="725170">
                  <a:moveTo>
                    <a:pt x="3972921" y="20239"/>
                  </a:moveTo>
                  <a:lnTo>
                    <a:pt x="0" y="20239"/>
                  </a:lnTo>
                </a:path>
                <a:path w="3973194" h="725170">
                  <a:moveTo>
                    <a:pt x="3972921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1718059" y="3119508"/>
              <a:ext cx="810895" cy="15240"/>
            </a:xfrm>
            <a:custGeom>
              <a:avLst/>
              <a:gdLst/>
              <a:ahLst/>
              <a:cxnLst/>
              <a:rect l="l" t="t" r="r" b="b"/>
              <a:pathLst>
                <a:path w="810895" h="15239">
                  <a:moveTo>
                    <a:pt x="810573" y="7589"/>
                  </a:moveTo>
                  <a:lnTo>
                    <a:pt x="810573" y="3397"/>
                  </a:lnTo>
                  <a:lnTo>
                    <a:pt x="807175" y="0"/>
                  </a:lnTo>
                  <a:lnTo>
                    <a:pt x="802983" y="0"/>
                  </a:lnTo>
                  <a:lnTo>
                    <a:pt x="798791" y="0"/>
                  </a:lnTo>
                  <a:lnTo>
                    <a:pt x="795393" y="3397"/>
                  </a:lnTo>
                  <a:lnTo>
                    <a:pt x="795393" y="7589"/>
                  </a:lnTo>
                  <a:lnTo>
                    <a:pt x="795393" y="11781"/>
                  </a:lnTo>
                  <a:lnTo>
                    <a:pt x="798791" y="15179"/>
                  </a:lnTo>
                  <a:lnTo>
                    <a:pt x="802983" y="15179"/>
                  </a:lnTo>
                  <a:lnTo>
                    <a:pt x="807175" y="15179"/>
                  </a:lnTo>
                  <a:lnTo>
                    <a:pt x="810573" y="11781"/>
                  </a:lnTo>
                  <a:lnTo>
                    <a:pt x="810573" y="7589"/>
                  </a:lnTo>
                </a:path>
                <a:path w="810895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1325422" y="31195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35" y="0"/>
                  </a:moveTo>
                  <a:lnTo>
                    <a:pt x="2023" y="0"/>
                  </a:lnTo>
                  <a:lnTo>
                    <a:pt x="5059" y="0"/>
                  </a:lnTo>
                  <a:lnTo>
                    <a:pt x="3035" y="0"/>
                  </a:lnTo>
                  <a:close/>
                </a:path>
                <a:path w="5079">
                  <a:moveTo>
                    <a:pt x="2023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1325422" y="31195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35" y="0"/>
                  </a:moveTo>
                  <a:lnTo>
                    <a:pt x="2023" y="0"/>
                  </a:lnTo>
                  <a:lnTo>
                    <a:pt x="5059" y="0"/>
                  </a:lnTo>
                  <a:lnTo>
                    <a:pt x="3035" y="0"/>
                  </a:lnTo>
                  <a:close/>
                </a:path>
                <a:path w="5079">
                  <a:moveTo>
                    <a:pt x="2023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1324409" y="311950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20" h="1269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1324410" y="311950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  <a:path w="7620" h="1269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1323398" y="312052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1323398" y="312052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1322385" y="312052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1322386" y="312052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  <a:path w="11429" h="1269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1321373" y="312153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1011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1011" y="0"/>
                  </a:lnTo>
                  <a:close/>
                </a:path>
                <a:path w="13334" h="1269">
                  <a:moveTo>
                    <a:pt x="12143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1321374" y="312153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12143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  <a:path w="13334" h="1269">
                  <a:moveTo>
                    <a:pt x="1011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1320361" y="3122544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011" y="0"/>
                  </a:moveTo>
                  <a:lnTo>
                    <a:pt x="0" y="2023"/>
                  </a:lnTo>
                  <a:lnTo>
                    <a:pt x="15179" y="2023"/>
                  </a:lnTo>
                  <a:lnTo>
                    <a:pt x="1011" y="0"/>
                  </a:lnTo>
                  <a:close/>
                </a:path>
                <a:path w="15240" h="2539">
                  <a:moveTo>
                    <a:pt x="14167" y="0"/>
                  </a:moveTo>
                  <a:lnTo>
                    <a:pt x="1011" y="0"/>
                  </a:lnTo>
                  <a:lnTo>
                    <a:pt x="15179" y="2023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1320362" y="3122544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4167" y="0"/>
                  </a:moveTo>
                  <a:lnTo>
                    <a:pt x="1011" y="0"/>
                  </a:lnTo>
                  <a:lnTo>
                    <a:pt x="15179" y="2023"/>
                  </a:lnTo>
                  <a:lnTo>
                    <a:pt x="14167" y="0"/>
                  </a:lnTo>
                  <a:close/>
                </a:path>
                <a:path w="15240" h="2539">
                  <a:moveTo>
                    <a:pt x="1011" y="0"/>
                  </a:moveTo>
                  <a:lnTo>
                    <a:pt x="15179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1320361" y="312456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1320362" y="312456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1320361" y="3125580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0" y="0"/>
                  </a:moveTo>
                  <a:lnTo>
                    <a:pt x="0" y="2023"/>
                  </a:lnTo>
                  <a:lnTo>
                    <a:pt x="15179" y="2023"/>
                  </a:lnTo>
                  <a:lnTo>
                    <a:pt x="0" y="0"/>
                  </a:lnTo>
                  <a:close/>
                </a:path>
                <a:path w="15240" h="2539">
                  <a:moveTo>
                    <a:pt x="15179" y="0"/>
                  </a:moveTo>
                  <a:lnTo>
                    <a:pt x="0" y="0"/>
                  </a:lnTo>
                  <a:lnTo>
                    <a:pt x="15179" y="2023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1320362" y="3125580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5179" y="0"/>
                  </a:moveTo>
                  <a:lnTo>
                    <a:pt x="0" y="0"/>
                  </a:lnTo>
                  <a:lnTo>
                    <a:pt x="15179" y="2023"/>
                  </a:lnTo>
                  <a:lnTo>
                    <a:pt x="15179" y="0"/>
                  </a:lnTo>
                  <a:close/>
                </a:path>
                <a:path w="15240" h="2539">
                  <a:moveTo>
                    <a:pt x="0" y="0"/>
                  </a:moveTo>
                  <a:lnTo>
                    <a:pt x="15179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1320361" y="3127604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1320362" y="312760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1320361" y="3128616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1320362" y="3128615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1320361" y="3129628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0" y="0"/>
                  </a:moveTo>
                  <a:lnTo>
                    <a:pt x="1011" y="2023"/>
                  </a:lnTo>
                  <a:lnTo>
                    <a:pt x="14167" y="2023"/>
                  </a:lnTo>
                  <a:lnTo>
                    <a:pt x="0" y="0"/>
                  </a:lnTo>
                  <a:close/>
                </a:path>
                <a:path w="15240" h="2539">
                  <a:moveTo>
                    <a:pt x="15179" y="0"/>
                  </a:moveTo>
                  <a:lnTo>
                    <a:pt x="0" y="0"/>
                  </a:lnTo>
                  <a:lnTo>
                    <a:pt x="14167" y="2023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1320362" y="3129627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5179" y="0"/>
                  </a:moveTo>
                  <a:lnTo>
                    <a:pt x="0" y="0"/>
                  </a:lnTo>
                  <a:lnTo>
                    <a:pt x="14167" y="2023"/>
                  </a:lnTo>
                  <a:lnTo>
                    <a:pt x="15179" y="0"/>
                  </a:lnTo>
                  <a:close/>
                </a:path>
                <a:path w="15240" h="2539">
                  <a:moveTo>
                    <a:pt x="0" y="0"/>
                  </a:moveTo>
                  <a:lnTo>
                    <a:pt x="14167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1321373" y="313165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4" h="1269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1321374" y="3131651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4" h="1269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1322385" y="313266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1322386" y="313266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1323397" y="31336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1323398" y="313367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69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1324410" y="31346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1324410" y="31346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1325422" y="31346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1325422" y="31346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59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5059" y="0"/>
                  </a:lnTo>
                  <a:close/>
                </a:path>
                <a:path w="5079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1321374" y="3119508"/>
              <a:ext cx="2002155" cy="15240"/>
            </a:xfrm>
            <a:custGeom>
              <a:avLst/>
              <a:gdLst/>
              <a:ahLst/>
              <a:cxnLst/>
              <a:rect l="l" t="t" r="r" b="b"/>
              <a:pathLst>
                <a:path w="2002155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  <a:path w="2002155" h="15239">
                  <a:moveTo>
                    <a:pt x="809561" y="7589"/>
                  </a:moveTo>
                  <a:lnTo>
                    <a:pt x="809561" y="3397"/>
                  </a:lnTo>
                  <a:lnTo>
                    <a:pt x="806163" y="0"/>
                  </a:lnTo>
                  <a:lnTo>
                    <a:pt x="801971" y="0"/>
                  </a:lnTo>
                  <a:lnTo>
                    <a:pt x="797779" y="0"/>
                  </a:lnTo>
                  <a:lnTo>
                    <a:pt x="794381" y="3397"/>
                  </a:lnTo>
                  <a:lnTo>
                    <a:pt x="794381" y="7589"/>
                  </a:lnTo>
                  <a:lnTo>
                    <a:pt x="794381" y="11781"/>
                  </a:lnTo>
                  <a:lnTo>
                    <a:pt x="797779" y="15179"/>
                  </a:lnTo>
                  <a:lnTo>
                    <a:pt x="801971" y="15179"/>
                  </a:lnTo>
                  <a:lnTo>
                    <a:pt x="806163" y="15179"/>
                  </a:lnTo>
                  <a:lnTo>
                    <a:pt x="809561" y="11781"/>
                  </a:lnTo>
                  <a:lnTo>
                    <a:pt x="809561" y="7589"/>
                  </a:lnTo>
                </a:path>
                <a:path w="2002155" h="15239">
                  <a:moveTo>
                    <a:pt x="1603942" y="7589"/>
                  </a:moveTo>
                  <a:lnTo>
                    <a:pt x="1603942" y="3397"/>
                  </a:lnTo>
                  <a:lnTo>
                    <a:pt x="1600545" y="0"/>
                  </a:lnTo>
                  <a:lnTo>
                    <a:pt x="1596353" y="0"/>
                  </a:lnTo>
                  <a:lnTo>
                    <a:pt x="1592161" y="0"/>
                  </a:lnTo>
                  <a:lnTo>
                    <a:pt x="1588763" y="3397"/>
                  </a:lnTo>
                  <a:lnTo>
                    <a:pt x="1588763" y="7589"/>
                  </a:lnTo>
                  <a:lnTo>
                    <a:pt x="1588763" y="11781"/>
                  </a:lnTo>
                  <a:lnTo>
                    <a:pt x="1592161" y="15179"/>
                  </a:lnTo>
                  <a:lnTo>
                    <a:pt x="1596353" y="15179"/>
                  </a:lnTo>
                  <a:lnTo>
                    <a:pt x="1600545" y="15179"/>
                  </a:lnTo>
                  <a:lnTo>
                    <a:pt x="1603942" y="11781"/>
                  </a:lnTo>
                  <a:lnTo>
                    <a:pt x="1603942" y="7589"/>
                  </a:lnTo>
                </a:path>
                <a:path w="2002155" h="15239">
                  <a:moveTo>
                    <a:pt x="2001639" y="7589"/>
                  </a:moveTo>
                  <a:lnTo>
                    <a:pt x="2001639" y="3397"/>
                  </a:lnTo>
                  <a:lnTo>
                    <a:pt x="1998242" y="0"/>
                  </a:lnTo>
                  <a:lnTo>
                    <a:pt x="1994050" y="0"/>
                  </a:lnTo>
                  <a:lnTo>
                    <a:pt x="1989858" y="0"/>
                  </a:lnTo>
                  <a:lnTo>
                    <a:pt x="1986460" y="3397"/>
                  </a:lnTo>
                  <a:lnTo>
                    <a:pt x="1986460" y="7589"/>
                  </a:lnTo>
                  <a:lnTo>
                    <a:pt x="1986460" y="11781"/>
                  </a:lnTo>
                  <a:lnTo>
                    <a:pt x="1989858" y="15179"/>
                  </a:lnTo>
                  <a:lnTo>
                    <a:pt x="1994050" y="15179"/>
                  </a:lnTo>
                  <a:lnTo>
                    <a:pt x="1998242" y="15179"/>
                  </a:lnTo>
                  <a:lnTo>
                    <a:pt x="2001639" y="11781"/>
                  </a:lnTo>
                  <a:lnTo>
                    <a:pt x="2001639" y="75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2" name="object 206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320361" y="3119508"/>
              <a:ext cx="15179" cy="15179"/>
            </a:xfrm>
            <a:prstGeom prst="rect">
              <a:avLst/>
            </a:prstGeom>
          </p:spPr>
        </p:pic>
        <p:sp>
          <p:nvSpPr>
            <p:cNvPr id="2063" name="object 2063"/>
            <p:cNvSpPr/>
            <p:nvPr/>
          </p:nvSpPr>
          <p:spPr>
            <a:xfrm>
              <a:off x="14499913" y="3119508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1325422" y="37873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35" y="0"/>
                  </a:moveTo>
                  <a:lnTo>
                    <a:pt x="2023" y="0"/>
                  </a:lnTo>
                  <a:lnTo>
                    <a:pt x="5059" y="0"/>
                  </a:lnTo>
                  <a:lnTo>
                    <a:pt x="3035" y="0"/>
                  </a:lnTo>
                  <a:close/>
                </a:path>
                <a:path w="5079">
                  <a:moveTo>
                    <a:pt x="2023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1325422" y="37873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3035" y="0"/>
                  </a:moveTo>
                  <a:lnTo>
                    <a:pt x="2023" y="0"/>
                  </a:lnTo>
                  <a:lnTo>
                    <a:pt x="5059" y="0"/>
                  </a:lnTo>
                  <a:lnTo>
                    <a:pt x="3035" y="0"/>
                  </a:lnTo>
                  <a:close/>
                </a:path>
                <a:path w="5079">
                  <a:moveTo>
                    <a:pt x="2023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1324409" y="378739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20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1324410" y="378739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  <a:path w="7620" h="1270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1323397" y="378840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1323398" y="378840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1322385" y="378942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70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1322386" y="378942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  <a:path w="11429" h="1270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1321373" y="379043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011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1011" y="0"/>
                  </a:lnTo>
                  <a:close/>
                </a:path>
                <a:path w="13334" h="1270">
                  <a:moveTo>
                    <a:pt x="12143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1321374" y="379043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2143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  <a:path w="13334" h="1270">
                  <a:moveTo>
                    <a:pt x="1011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1320361" y="3791444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1011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1011" y="0"/>
                  </a:lnTo>
                  <a:close/>
                </a:path>
                <a:path w="15240" h="1270">
                  <a:moveTo>
                    <a:pt x="14167" y="0"/>
                  </a:moveTo>
                  <a:lnTo>
                    <a:pt x="1011" y="0"/>
                  </a:lnTo>
                  <a:lnTo>
                    <a:pt x="1517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1320362" y="379144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14167" y="0"/>
                  </a:moveTo>
                  <a:lnTo>
                    <a:pt x="1011" y="0"/>
                  </a:lnTo>
                  <a:lnTo>
                    <a:pt x="15179" y="1011"/>
                  </a:lnTo>
                  <a:lnTo>
                    <a:pt x="14167" y="0"/>
                  </a:lnTo>
                  <a:close/>
                </a:path>
                <a:path w="15240" h="1270">
                  <a:moveTo>
                    <a:pt x="1011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1320361" y="3792456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40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1320362" y="3792455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40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1320361" y="3793468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0" y="0"/>
                  </a:moveTo>
                  <a:lnTo>
                    <a:pt x="0" y="2023"/>
                  </a:lnTo>
                  <a:lnTo>
                    <a:pt x="15179" y="2023"/>
                  </a:lnTo>
                  <a:lnTo>
                    <a:pt x="0" y="0"/>
                  </a:lnTo>
                  <a:close/>
                </a:path>
                <a:path w="15240" h="2539">
                  <a:moveTo>
                    <a:pt x="15179" y="0"/>
                  </a:moveTo>
                  <a:lnTo>
                    <a:pt x="0" y="0"/>
                  </a:lnTo>
                  <a:lnTo>
                    <a:pt x="15179" y="2023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1320362" y="3793467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5179" y="0"/>
                  </a:moveTo>
                  <a:lnTo>
                    <a:pt x="0" y="0"/>
                  </a:lnTo>
                  <a:lnTo>
                    <a:pt x="15179" y="2023"/>
                  </a:lnTo>
                  <a:lnTo>
                    <a:pt x="15179" y="0"/>
                  </a:lnTo>
                  <a:close/>
                </a:path>
                <a:path w="15240" h="2539">
                  <a:moveTo>
                    <a:pt x="0" y="0"/>
                  </a:moveTo>
                  <a:lnTo>
                    <a:pt x="15179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1320361" y="3795492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40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1320362" y="3795491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40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1320361" y="3796504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0" y="0"/>
                  </a:moveTo>
                  <a:lnTo>
                    <a:pt x="0" y="2023"/>
                  </a:lnTo>
                  <a:lnTo>
                    <a:pt x="15179" y="2023"/>
                  </a:lnTo>
                  <a:lnTo>
                    <a:pt x="0" y="0"/>
                  </a:lnTo>
                  <a:close/>
                </a:path>
                <a:path w="15240" h="2539">
                  <a:moveTo>
                    <a:pt x="15179" y="0"/>
                  </a:moveTo>
                  <a:lnTo>
                    <a:pt x="0" y="0"/>
                  </a:lnTo>
                  <a:lnTo>
                    <a:pt x="15179" y="2023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1320362" y="3796503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5179" y="0"/>
                  </a:moveTo>
                  <a:lnTo>
                    <a:pt x="0" y="0"/>
                  </a:lnTo>
                  <a:lnTo>
                    <a:pt x="15179" y="2023"/>
                  </a:lnTo>
                  <a:lnTo>
                    <a:pt x="15179" y="0"/>
                  </a:lnTo>
                  <a:close/>
                </a:path>
                <a:path w="15240" h="2539">
                  <a:moveTo>
                    <a:pt x="0" y="0"/>
                  </a:moveTo>
                  <a:lnTo>
                    <a:pt x="15179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1320361" y="379852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0" y="0"/>
                  </a:moveTo>
                  <a:lnTo>
                    <a:pt x="1011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40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1320362" y="379852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40" h="1270">
                  <a:moveTo>
                    <a:pt x="0" y="0"/>
                  </a:moveTo>
                  <a:lnTo>
                    <a:pt x="1416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1321373" y="3799539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1321374" y="3799539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1322385" y="3800551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1322386" y="3800551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1323397" y="380156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1323398" y="380156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1324410" y="380257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1324410" y="380257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1325421" y="380257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2023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1325422" y="380257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303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1321374" y="3787396"/>
              <a:ext cx="1207770" cy="15240"/>
            </a:xfrm>
            <a:custGeom>
              <a:avLst/>
              <a:gdLst/>
              <a:ahLst/>
              <a:cxnLst/>
              <a:rect l="l" t="t" r="r" b="b"/>
              <a:pathLst>
                <a:path w="1207770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  <a:path w="1207770" h="15239">
                  <a:moveTo>
                    <a:pt x="1207257" y="7589"/>
                  </a:moveTo>
                  <a:lnTo>
                    <a:pt x="1207257" y="3397"/>
                  </a:lnTo>
                  <a:lnTo>
                    <a:pt x="1203860" y="0"/>
                  </a:lnTo>
                  <a:lnTo>
                    <a:pt x="1199668" y="0"/>
                  </a:lnTo>
                  <a:lnTo>
                    <a:pt x="1195476" y="0"/>
                  </a:lnTo>
                  <a:lnTo>
                    <a:pt x="1192078" y="3397"/>
                  </a:lnTo>
                  <a:lnTo>
                    <a:pt x="1192078" y="7589"/>
                  </a:lnTo>
                  <a:lnTo>
                    <a:pt x="1192078" y="11781"/>
                  </a:lnTo>
                  <a:lnTo>
                    <a:pt x="1195476" y="15179"/>
                  </a:lnTo>
                  <a:lnTo>
                    <a:pt x="1199668" y="15179"/>
                  </a:lnTo>
                  <a:lnTo>
                    <a:pt x="1203860" y="15179"/>
                  </a:lnTo>
                  <a:lnTo>
                    <a:pt x="1207257" y="11781"/>
                  </a:lnTo>
                  <a:lnTo>
                    <a:pt x="1207257" y="7589"/>
                  </a:lnTo>
                </a:path>
                <a:path w="1207770" h="15239">
                  <a:moveTo>
                    <a:pt x="809561" y="7589"/>
                  </a:moveTo>
                  <a:lnTo>
                    <a:pt x="809561" y="3397"/>
                  </a:lnTo>
                  <a:lnTo>
                    <a:pt x="806163" y="0"/>
                  </a:lnTo>
                  <a:lnTo>
                    <a:pt x="801971" y="0"/>
                  </a:lnTo>
                  <a:lnTo>
                    <a:pt x="797779" y="0"/>
                  </a:lnTo>
                  <a:lnTo>
                    <a:pt x="794381" y="3397"/>
                  </a:lnTo>
                  <a:lnTo>
                    <a:pt x="794381" y="7589"/>
                  </a:lnTo>
                  <a:lnTo>
                    <a:pt x="794381" y="11781"/>
                  </a:lnTo>
                  <a:lnTo>
                    <a:pt x="797779" y="15179"/>
                  </a:lnTo>
                  <a:lnTo>
                    <a:pt x="801971" y="15179"/>
                  </a:lnTo>
                  <a:lnTo>
                    <a:pt x="806163" y="15179"/>
                  </a:lnTo>
                  <a:lnTo>
                    <a:pt x="809561" y="11781"/>
                  </a:lnTo>
                  <a:lnTo>
                    <a:pt x="809561" y="7589"/>
                  </a:lnTo>
                </a:path>
                <a:path w="1207770" h="15239">
                  <a:moveTo>
                    <a:pt x="411864" y="7589"/>
                  </a:moveTo>
                  <a:lnTo>
                    <a:pt x="411864" y="3397"/>
                  </a:lnTo>
                  <a:lnTo>
                    <a:pt x="408466" y="0"/>
                  </a:lnTo>
                  <a:lnTo>
                    <a:pt x="404274" y="0"/>
                  </a:lnTo>
                  <a:lnTo>
                    <a:pt x="400082" y="0"/>
                  </a:lnTo>
                  <a:lnTo>
                    <a:pt x="396684" y="3397"/>
                  </a:lnTo>
                  <a:lnTo>
                    <a:pt x="396684" y="7589"/>
                  </a:lnTo>
                  <a:lnTo>
                    <a:pt x="396684" y="11781"/>
                  </a:lnTo>
                  <a:lnTo>
                    <a:pt x="400082" y="15179"/>
                  </a:lnTo>
                  <a:lnTo>
                    <a:pt x="404274" y="15179"/>
                  </a:lnTo>
                  <a:lnTo>
                    <a:pt x="408466" y="15179"/>
                  </a:lnTo>
                  <a:lnTo>
                    <a:pt x="411864" y="11781"/>
                  </a:lnTo>
                  <a:lnTo>
                    <a:pt x="411864" y="75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1099756" y="3063850"/>
              <a:ext cx="3973195" cy="0"/>
            </a:xfrm>
            <a:custGeom>
              <a:avLst/>
              <a:gdLst/>
              <a:ahLst/>
              <a:cxnLst/>
              <a:rect l="l" t="t" r="r" b="b"/>
              <a:pathLst>
                <a:path w="3973194">
                  <a:moveTo>
                    <a:pt x="3972921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3307834" y="378739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15179" y="7589"/>
                  </a:moveTo>
                  <a:lnTo>
                    <a:pt x="15179" y="3397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9" name="object 209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0567470" y="2728895"/>
              <a:ext cx="4865462" cy="1345895"/>
            </a:xfrm>
            <a:prstGeom prst="rect">
              <a:avLst/>
            </a:prstGeom>
          </p:spPr>
        </p:pic>
        <p:sp>
          <p:nvSpPr>
            <p:cNvPr id="2100" name="object 2100"/>
            <p:cNvSpPr/>
            <p:nvPr/>
          </p:nvSpPr>
          <p:spPr>
            <a:xfrm>
              <a:off x="14897610" y="3119508"/>
              <a:ext cx="15240" cy="683260"/>
            </a:xfrm>
            <a:custGeom>
              <a:avLst/>
              <a:gdLst/>
              <a:ahLst/>
              <a:cxnLst/>
              <a:rect l="l" t="t" r="r" b="b"/>
              <a:pathLst>
                <a:path w="15240" h="683260">
                  <a:moveTo>
                    <a:pt x="15179" y="7589"/>
                  </a:moveTo>
                  <a:lnTo>
                    <a:pt x="15179" y="3397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7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  <a:path w="15240" h="683260">
                  <a:moveTo>
                    <a:pt x="15179" y="675477"/>
                  </a:moveTo>
                  <a:lnTo>
                    <a:pt x="15179" y="671285"/>
                  </a:lnTo>
                  <a:lnTo>
                    <a:pt x="11781" y="667887"/>
                  </a:lnTo>
                  <a:lnTo>
                    <a:pt x="7589" y="667887"/>
                  </a:lnTo>
                  <a:lnTo>
                    <a:pt x="3397" y="667887"/>
                  </a:lnTo>
                  <a:lnTo>
                    <a:pt x="0" y="671285"/>
                  </a:lnTo>
                  <a:lnTo>
                    <a:pt x="0" y="675477"/>
                  </a:lnTo>
                  <a:lnTo>
                    <a:pt x="0" y="679669"/>
                  </a:lnTo>
                  <a:lnTo>
                    <a:pt x="3397" y="683067"/>
                  </a:lnTo>
                  <a:lnTo>
                    <a:pt x="7589" y="683067"/>
                  </a:lnTo>
                  <a:lnTo>
                    <a:pt x="11781" y="683067"/>
                  </a:lnTo>
                  <a:lnTo>
                    <a:pt x="15179" y="679669"/>
                  </a:lnTo>
                  <a:lnTo>
                    <a:pt x="15179" y="6754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1" name="object 2101"/>
          <p:cNvSpPr txBox="1"/>
          <p:nvPr/>
        </p:nvSpPr>
        <p:spPr>
          <a:xfrm>
            <a:off x="12200203" y="2779945"/>
            <a:ext cx="182245" cy="1504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00" spc="-35" dirty="0">
                <a:latin typeface="Cambria"/>
                <a:cs typeface="Cambria"/>
              </a:rPr>
              <a:t>800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2102" name="object 2102"/>
          <p:cNvSpPr txBox="1"/>
          <p:nvPr/>
        </p:nvSpPr>
        <p:spPr>
          <a:xfrm>
            <a:off x="13789978" y="2779945"/>
            <a:ext cx="182245" cy="1504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800" spc="-35" dirty="0">
                <a:latin typeface="Cambria"/>
                <a:cs typeface="Cambria"/>
              </a:rPr>
              <a:t>800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2103" name="object 2103"/>
          <p:cNvSpPr txBox="1"/>
          <p:nvPr/>
        </p:nvSpPr>
        <p:spPr>
          <a:xfrm>
            <a:off x="10562866" y="2757513"/>
            <a:ext cx="36068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Cambria"/>
                <a:cs typeface="Cambria"/>
              </a:rPr>
              <a:t>-2,930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2104" name="object 2104"/>
          <p:cNvSpPr txBox="1"/>
          <p:nvPr/>
        </p:nvSpPr>
        <p:spPr>
          <a:xfrm>
            <a:off x="10562866" y="3906078"/>
            <a:ext cx="36068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dirty="0">
                <a:latin typeface="Cambria"/>
                <a:cs typeface="Cambria"/>
              </a:rPr>
              <a:t>-3,330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2105" name="object 2105"/>
          <p:cNvSpPr txBox="1"/>
          <p:nvPr/>
        </p:nvSpPr>
        <p:spPr>
          <a:xfrm>
            <a:off x="12519979" y="2581737"/>
            <a:ext cx="871855" cy="29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4460">
              <a:lnSpc>
                <a:spcPct val="102299"/>
              </a:lnSpc>
              <a:spcBef>
                <a:spcPts val="100"/>
              </a:spcBef>
            </a:pPr>
            <a:r>
              <a:rPr sz="850" spc="-20" dirty="0">
                <a:latin typeface="Cambria"/>
                <a:cs typeface="Cambria"/>
              </a:rPr>
              <a:t>Верхня</a:t>
            </a:r>
            <a:r>
              <a:rPr sz="850" spc="10" dirty="0">
                <a:latin typeface="Cambria"/>
                <a:cs typeface="Cambria"/>
              </a:rPr>
              <a:t> </a:t>
            </a:r>
            <a:r>
              <a:rPr sz="850" spc="5" dirty="0">
                <a:latin typeface="Cambria"/>
                <a:cs typeface="Cambria"/>
              </a:rPr>
              <a:t>зона </a:t>
            </a:r>
            <a:r>
              <a:rPr sz="850" spc="10" dirty="0">
                <a:latin typeface="Cambria"/>
                <a:cs typeface="Cambria"/>
              </a:rPr>
              <a:t> </a:t>
            </a:r>
            <a:r>
              <a:rPr sz="850" spc="-15" dirty="0">
                <a:latin typeface="Cambria"/>
                <a:cs typeface="Cambria"/>
              </a:rPr>
              <a:t>армування </a:t>
            </a:r>
            <a:r>
              <a:rPr sz="850" spc="-20" dirty="0">
                <a:latin typeface="Cambria"/>
                <a:cs typeface="Cambria"/>
              </a:rPr>
              <a:t>плити</a:t>
            </a:r>
            <a:endParaRPr sz="850">
              <a:latin typeface="Cambria"/>
              <a:cs typeface="Cambria"/>
            </a:endParaRPr>
          </a:p>
        </p:txBody>
      </p:sp>
      <p:sp>
        <p:nvSpPr>
          <p:cNvPr id="2106" name="object 2106"/>
          <p:cNvSpPr txBox="1"/>
          <p:nvPr/>
        </p:nvSpPr>
        <p:spPr>
          <a:xfrm>
            <a:off x="12659629" y="3843640"/>
            <a:ext cx="871855" cy="29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5415">
              <a:lnSpc>
                <a:spcPct val="102299"/>
              </a:lnSpc>
              <a:spcBef>
                <a:spcPts val="100"/>
              </a:spcBef>
            </a:pPr>
            <a:r>
              <a:rPr sz="850" spc="-60" dirty="0">
                <a:latin typeface="Cambria"/>
                <a:cs typeface="Cambria"/>
              </a:rPr>
              <a:t>Нижня</a:t>
            </a:r>
            <a:r>
              <a:rPr sz="850" spc="-55" dirty="0">
                <a:latin typeface="Cambria"/>
                <a:cs typeface="Cambria"/>
              </a:rPr>
              <a:t> </a:t>
            </a:r>
            <a:r>
              <a:rPr sz="850" spc="5" dirty="0">
                <a:latin typeface="Cambria"/>
                <a:cs typeface="Cambria"/>
              </a:rPr>
              <a:t>зона </a:t>
            </a:r>
            <a:r>
              <a:rPr sz="850" spc="10" dirty="0">
                <a:latin typeface="Cambria"/>
                <a:cs typeface="Cambria"/>
              </a:rPr>
              <a:t> </a:t>
            </a:r>
            <a:r>
              <a:rPr sz="850" spc="-15" dirty="0">
                <a:latin typeface="Cambria"/>
                <a:cs typeface="Cambria"/>
              </a:rPr>
              <a:t>армування </a:t>
            </a:r>
            <a:r>
              <a:rPr sz="850" spc="-20" dirty="0">
                <a:latin typeface="Cambria"/>
                <a:cs typeface="Cambria"/>
              </a:rPr>
              <a:t>плити</a:t>
            </a:r>
            <a:endParaRPr sz="850">
              <a:latin typeface="Cambria"/>
              <a:cs typeface="Cambria"/>
            </a:endParaRPr>
          </a:p>
        </p:txBody>
      </p:sp>
      <p:sp>
        <p:nvSpPr>
          <p:cNvPr id="2107" name="object 2107"/>
          <p:cNvSpPr txBox="1"/>
          <p:nvPr/>
        </p:nvSpPr>
        <p:spPr>
          <a:xfrm>
            <a:off x="11596068" y="3252661"/>
            <a:ext cx="240029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-80" dirty="0">
                <a:latin typeface="Cambria"/>
                <a:cs typeface="Cambria"/>
              </a:rPr>
              <a:t>ОСп1</a:t>
            </a:r>
            <a:endParaRPr sz="850">
              <a:latin typeface="Cambria"/>
              <a:cs typeface="Cambria"/>
            </a:endParaRPr>
          </a:p>
        </p:txBody>
      </p:sp>
      <p:sp>
        <p:nvSpPr>
          <p:cNvPr id="2108" name="object 2108"/>
          <p:cNvSpPr txBox="1"/>
          <p:nvPr/>
        </p:nvSpPr>
        <p:spPr>
          <a:xfrm>
            <a:off x="13184832" y="3252661"/>
            <a:ext cx="240029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-80" dirty="0">
                <a:latin typeface="Cambria"/>
                <a:cs typeface="Cambria"/>
              </a:rPr>
              <a:t>ОСп1</a:t>
            </a:r>
            <a:endParaRPr sz="850">
              <a:latin typeface="Cambria"/>
              <a:cs typeface="Cambria"/>
            </a:endParaRPr>
          </a:p>
        </p:txBody>
      </p:sp>
      <p:sp>
        <p:nvSpPr>
          <p:cNvPr id="2109" name="object 2109"/>
          <p:cNvSpPr txBox="1"/>
          <p:nvPr/>
        </p:nvSpPr>
        <p:spPr>
          <a:xfrm>
            <a:off x="14774608" y="3252661"/>
            <a:ext cx="240029" cy="1593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50" spc="-80" dirty="0">
                <a:latin typeface="Cambria"/>
                <a:cs typeface="Cambria"/>
              </a:rPr>
              <a:t>ОСп1</a:t>
            </a:r>
            <a:endParaRPr sz="850">
              <a:latin typeface="Cambria"/>
              <a:cs typeface="Cambria"/>
            </a:endParaRPr>
          </a:p>
        </p:txBody>
      </p:sp>
      <p:sp>
        <p:nvSpPr>
          <p:cNvPr id="2110" name="object 2110"/>
          <p:cNvSpPr txBox="1"/>
          <p:nvPr/>
        </p:nvSpPr>
        <p:spPr>
          <a:xfrm>
            <a:off x="15125518" y="2857657"/>
            <a:ext cx="130175" cy="1301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90"/>
              </a:lnSpc>
            </a:pPr>
            <a:r>
              <a:rPr sz="800" dirty="0">
                <a:latin typeface="Cambria"/>
                <a:cs typeface="Cambria"/>
              </a:rPr>
              <a:t>50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2111" name="object 2111"/>
          <p:cNvSpPr txBox="1"/>
          <p:nvPr/>
        </p:nvSpPr>
        <p:spPr>
          <a:xfrm>
            <a:off x="15125518" y="3930065"/>
            <a:ext cx="130175" cy="1377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90"/>
              </a:lnSpc>
            </a:pPr>
            <a:r>
              <a:rPr sz="800" spc="-5" dirty="0">
                <a:latin typeface="Cambria"/>
                <a:cs typeface="Cambria"/>
              </a:rPr>
              <a:t>40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2112" name="object 2112"/>
          <p:cNvSpPr txBox="1"/>
          <p:nvPr/>
        </p:nvSpPr>
        <p:spPr>
          <a:xfrm>
            <a:off x="15125518" y="3366865"/>
            <a:ext cx="284480" cy="189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4604">
              <a:lnSpc>
                <a:spcPts val="890"/>
              </a:lnSpc>
            </a:pPr>
            <a:r>
              <a:rPr sz="800" spc="-75" dirty="0">
                <a:latin typeface="Cambria"/>
                <a:cs typeface="Cambria"/>
              </a:rPr>
              <a:t>310</a:t>
            </a:r>
            <a:endParaRPr sz="8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59"/>
              </a:spcBef>
            </a:pPr>
            <a:r>
              <a:rPr sz="800" spc="-5" dirty="0">
                <a:latin typeface="Cambria"/>
                <a:cs typeface="Cambria"/>
              </a:rPr>
              <a:t>400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8651847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8651847" y="79687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8651847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8651847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8651847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8651847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8651847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8651847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8651847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8651847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8651847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8651847" y="61563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8651847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8651847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8651847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8973647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8973647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8973647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8973647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8973647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8973647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8973647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8973647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8973647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8973647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8973647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8973647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8973647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8973647" y="61563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8973647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8973647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9171989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9171989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9171989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9171989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9171989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9171989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9171989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9171989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9171989" y="61563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9171989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9171989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9622308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9622308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9622308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9622308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9622308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9622308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9622308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9622308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9622308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9622308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9622308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9622308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9622308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10085782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10085782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10085782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10085782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10085782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10085782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10085782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0085782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0085782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0085782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0085782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1010705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1010705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1010705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1010705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1010705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1010705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1010705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1010705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1010705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1010705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11010705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1010705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1010705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1010705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1478227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1478227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1478227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1478227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1478227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1478227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1478227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1478227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1478227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1478227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1478227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1478227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1478227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1944736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1944736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1944736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1944736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1944736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1944736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1944736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1944736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1944736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1944736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1944736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1944736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1944736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1944736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2870672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2870672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2870672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2870672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2870672" y="79687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2870672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2870672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2870672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2870672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2870672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2870672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2870672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2870672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2870672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3337181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3337181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3337181" y="79687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3337181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3337181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3337181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3337181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3337181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13337181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13337181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13337181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3337181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3337181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3761189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3761189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3761189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3761189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3761189" y="79687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3761189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3761189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3761189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3761189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3761189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3761189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3761189" y="61563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3761189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3761189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3761189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4234782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4234782" y="84636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4234782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4234782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4234782" y="79687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4234782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4234782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4234782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4234782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4234782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4234782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4234782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4234782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4234782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4234782" y="61563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4234782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4234782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4234782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4684089" y="82986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4684089" y="81337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4684089" y="79687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4684089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4684089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4684089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4684089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4684089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4684089" y="69801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4684089" y="68151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4684089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4684089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4684089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4684089" y="61563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4684089" y="59914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4684089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4684089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4684089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4684089" y="533163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2408210" y="78038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2408210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2408210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2408210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2408210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2408210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2408210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2408210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2408210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2408210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2408210" y="54965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0547232" y="8957455"/>
            <a:ext cx="0" cy="78105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9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0547232" y="76388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0547232" y="74739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0547232" y="73099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0547232" y="71450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0547232" y="66502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0547232" y="648525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0547232" y="632031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0547232" y="58264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0547232" y="56615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20" name="object 2320"/>
          <p:cNvGrpSpPr/>
          <p:nvPr/>
        </p:nvGrpSpPr>
        <p:grpSpPr>
          <a:xfrm>
            <a:off x="8258633" y="5129680"/>
            <a:ext cx="6718934" cy="4048760"/>
            <a:chOff x="8258633" y="5129680"/>
            <a:chExt cx="6718934" cy="4048760"/>
          </a:xfrm>
        </p:grpSpPr>
        <p:sp>
          <p:nvSpPr>
            <p:cNvPr id="2321" name="object 2321"/>
            <p:cNvSpPr/>
            <p:nvPr/>
          </p:nvSpPr>
          <p:spPr>
            <a:xfrm>
              <a:off x="8260221" y="7603464"/>
              <a:ext cx="6715759" cy="1431925"/>
            </a:xfrm>
            <a:custGeom>
              <a:avLst/>
              <a:gdLst/>
              <a:ahLst/>
              <a:cxnLst/>
              <a:rect l="l" t="t" r="r" b="b"/>
              <a:pathLst>
                <a:path w="6715759" h="1431925">
                  <a:moveTo>
                    <a:pt x="0" y="837895"/>
                  </a:moveTo>
                  <a:lnTo>
                    <a:pt x="110302" y="837895"/>
                  </a:lnTo>
                </a:path>
                <a:path w="6715759" h="1431925">
                  <a:moveTo>
                    <a:pt x="145720" y="837895"/>
                  </a:moveTo>
                  <a:lnTo>
                    <a:pt x="145720" y="837895"/>
                  </a:lnTo>
                </a:path>
                <a:path w="6715759" h="1431925">
                  <a:moveTo>
                    <a:pt x="180127" y="837895"/>
                  </a:moveTo>
                  <a:lnTo>
                    <a:pt x="275250" y="837895"/>
                  </a:lnTo>
                </a:path>
                <a:path w="6715759" h="1431925">
                  <a:moveTo>
                    <a:pt x="310669" y="837895"/>
                  </a:moveTo>
                  <a:lnTo>
                    <a:pt x="310669" y="837895"/>
                  </a:lnTo>
                </a:path>
                <a:path w="6715759" h="1431925">
                  <a:moveTo>
                    <a:pt x="345075" y="837895"/>
                  </a:moveTo>
                  <a:lnTo>
                    <a:pt x="440198" y="837895"/>
                  </a:lnTo>
                </a:path>
                <a:path w="6715759" h="1431925">
                  <a:moveTo>
                    <a:pt x="475617" y="837895"/>
                  </a:moveTo>
                  <a:lnTo>
                    <a:pt x="475617" y="837895"/>
                  </a:lnTo>
                </a:path>
                <a:path w="6715759" h="1431925">
                  <a:moveTo>
                    <a:pt x="509011" y="837895"/>
                  </a:moveTo>
                  <a:lnTo>
                    <a:pt x="605146" y="837895"/>
                  </a:lnTo>
                </a:path>
                <a:path w="6715759" h="1431925">
                  <a:moveTo>
                    <a:pt x="640565" y="837895"/>
                  </a:moveTo>
                  <a:lnTo>
                    <a:pt x="640565" y="837895"/>
                  </a:lnTo>
                </a:path>
                <a:path w="6715759" h="1431925">
                  <a:moveTo>
                    <a:pt x="673959" y="837895"/>
                  </a:moveTo>
                  <a:lnTo>
                    <a:pt x="769083" y="837895"/>
                  </a:lnTo>
                </a:path>
                <a:path w="6715759" h="1431925">
                  <a:moveTo>
                    <a:pt x="805513" y="837895"/>
                  </a:moveTo>
                  <a:lnTo>
                    <a:pt x="805513" y="837895"/>
                  </a:lnTo>
                </a:path>
                <a:path w="6715759" h="1431925">
                  <a:moveTo>
                    <a:pt x="838907" y="837895"/>
                  </a:moveTo>
                  <a:lnTo>
                    <a:pt x="934031" y="837895"/>
                  </a:lnTo>
                </a:path>
                <a:path w="6715759" h="1431925">
                  <a:moveTo>
                    <a:pt x="970461" y="837895"/>
                  </a:moveTo>
                  <a:lnTo>
                    <a:pt x="970461" y="837895"/>
                  </a:lnTo>
                </a:path>
                <a:path w="6715759" h="1431925">
                  <a:moveTo>
                    <a:pt x="1003855" y="837895"/>
                  </a:moveTo>
                  <a:lnTo>
                    <a:pt x="1098979" y="837895"/>
                  </a:lnTo>
                </a:path>
                <a:path w="6715759" h="1431925">
                  <a:moveTo>
                    <a:pt x="1134397" y="837895"/>
                  </a:moveTo>
                  <a:lnTo>
                    <a:pt x="1134397" y="837895"/>
                  </a:lnTo>
                </a:path>
                <a:path w="6715759" h="1431925">
                  <a:moveTo>
                    <a:pt x="1168803" y="837895"/>
                  </a:moveTo>
                  <a:lnTo>
                    <a:pt x="1263927" y="837895"/>
                  </a:lnTo>
                </a:path>
                <a:path w="6715759" h="1431925">
                  <a:moveTo>
                    <a:pt x="1299345" y="837895"/>
                  </a:moveTo>
                  <a:lnTo>
                    <a:pt x="1299345" y="837895"/>
                  </a:lnTo>
                </a:path>
                <a:path w="6715759" h="1431925">
                  <a:moveTo>
                    <a:pt x="1332739" y="837895"/>
                  </a:moveTo>
                  <a:lnTo>
                    <a:pt x="1428875" y="837895"/>
                  </a:lnTo>
                </a:path>
                <a:path w="6715759" h="1431925">
                  <a:moveTo>
                    <a:pt x="1464293" y="837895"/>
                  </a:moveTo>
                  <a:lnTo>
                    <a:pt x="1464293" y="837895"/>
                  </a:lnTo>
                </a:path>
                <a:path w="6715759" h="1431925">
                  <a:moveTo>
                    <a:pt x="1497688" y="837895"/>
                  </a:moveTo>
                  <a:lnTo>
                    <a:pt x="1593823" y="837895"/>
                  </a:lnTo>
                </a:path>
                <a:path w="6715759" h="1431925">
                  <a:moveTo>
                    <a:pt x="1629241" y="837895"/>
                  </a:moveTo>
                  <a:lnTo>
                    <a:pt x="1629241" y="837895"/>
                  </a:lnTo>
                </a:path>
                <a:path w="6715759" h="1431925">
                  <a:moveTo>
                    <a:pt x="1662636" y="837895"/>
                  </a:moveTo>
                  <a:lnTo>
                    <a:pt x="1757759" y="837895"/>
                  </a:lnTo>
                </a:path>
                <a:path w="6715759" h="1431925">
                  <a:moveTo>
                    <a:pt x="1794189" y="837895"/>
                  </a:moveTo>
                  <a:lnTo>
                    <a:pt x="1794189" y="837895"/>
                  </a:lnTo>
                </a:path>
                <a:path w="6715759" h="1431925">
                  <a:moveTo>
                    <a:pt x="1827584" y="837895"/>
                  </a:moveTo>
                  <a:lnTo>
                    <a:pt x="1922707" y="837895"/>
                  </a:lnTo>
                </a:path>
                <a:path w="6715759" h="1431925">
                  <a:moveTo>
                    <a:pt x="1959137" y="837895"/>
                  </a:moveTo>
                  <a:lnTo>
                    <a:pt x="1959137" y="837895"/>
                  </a:lnTo>
                </a:path>
                <a:path w="6715759" h="1431925">
                  <a:moveTo>
                    <a:pt x="1992532" y="837895"/>
                  </a:moveTo>
                  <a:lnTo>
                    <a:pt x="2087655" y="837895"/>
                  </a:lnTo>
                </a:path>
                <a:path w="6715759" h="1431925">
                  <a:moveTo>
                    <a:pt x="2123073" y="837895"/>
                  </a:moveTo>
                  <a:lnTo>
                    <a:pt x="2123073" y="837895"/>
                  </a:lnTo>
                </a:path>
                <a:path w="6715759" h="1431925">
                  <a:moveTo>
                    <a:pt x="2157480" y="837895"/>
                  </a:moveTo>
                  <a:lnTo>
                    <a:pt x="2252603" y="837895"/>
                  </a:lnTo>
                </a:path>
                <a:path w="6715759" h="1431925">
                  <a:moveTo>
                    <a:pt x="2288022" y="837895"/>
                  </a:moveTo>
                  <a:lnTo>
                    <a:pt x="2288022" y="837895"/>
                  </a:lnTo>
                </a:path>
                <a:path w="6715759" h="1431925">
                  <a:moveTo>
                    <a:pt x="2321416" y="837895"/>
                  </a:moveTo>
                  <a:lnTo>
                    <a:pt x="2417551" y="837895"/>
                  </a:lnTo>
                </a:path>
                <a:path w="6715759" h="1431925">
                  <a:moveTo>
                    <a:pt x="2452970" y="837895"/>
                  </a:moveTo>
                  <a:lnTo>
                    <a:pt x="2452970" y="837895"/>
                  </a:lnTo>
                </a:path>
                <a:path w="6715759" h="1431925">
                  <a:moveTo>
                    <a:pt x="2486364" y="837895"/>
                  </a:moveTo>
                  <a:lnTo>
                    <a:pt x="2582499" y="837895"/>
                  </a:lnTo>
                </a:path>
                <a:path w="6715759" h="1431925">
                  <a:moveTo>
                    <a:pt x="2617918" y="837895"/>
                  </a:moveTo>
                  <a:lnTo>
                    <a:pt x="2617918" y="837895"/>
                  </a:lnTo>
                </a:path>
                <a:path w="6715759" h="1431925">
                  <a:moveTo>
                    <a:pt x="2651312" y="837895"/>
                  </a:moveTo>
                  <a:lnTo>
                    <a:pt x="2746436" y="837895"/>
                  </a:lnTo>
                </a:path>
                <a:path w="6715759" h="1431925">
                  <a:moveTo>
                    <a:pt x="2782866" y="837895"/>
                  </a:moveTo>
                  <a:lnTo>
                    <a:pt x="2782866" y="837895"/>
                  </a:lnTo>
                </a:path>
                <a:path w="6715759" h="1431925">
                  <a:moveTo>
                    <a:pt x="2816260" y="837895"/>
                  </a:moveTo>
                  <a:lnTo>
                    <a:pt x="2911384" y="837895"/>
                  </a:lnTo>
                </a:path>
                <a:path w="6715759" h="1431925">
                  <a:moveTo>
                    <a:pt x="2947814" y="837895"/>
                  </a:moveTo>
                  <a:lnTo>
                    <a:pt x="2947814" y="837895"/>
                  </a:lnTo>
                </a:path>
                <a:path w="6715759" h="1431925">
                  <a:moveTo>
                    <a:pt x="2981208" y="837895"/>
                  </a:moveTo>
                  <a:lnTo>
                    <a:pt x="3076332" y="837895"/>
                  </a:lnTo>
                </a:path>
                <a:path w="6715759" h="1431925">
                  <a:moveTo>
                    <a:pt x="3111750" y="837895"/>
                  </a:moveTo>
                  <a:lnTo>
                    <a:pt x="3111750" y="837895"/>
                  </a:lnTo>
                </a:path>
                <a:path w="6715759" h="1431925">
                  <a:moveTo>
                    <a:pt x="3146156" y="837895"/>
                  </a:moveTo>
                  <a:lnTo>
                    <a:pt x="3241280" y="837895"/>
                  </a:lnTo>
                </a:path>
                <a:path w="6715759" h="1431925">
                  <a:moveTo>
                    <a:pt x="3276698" y="837895"/>
                  </a:moveTo>
                  <a:lnTo>
                    <a:pt x="3276698" y="837895"/>
                  </a:lnTo>
                </a:path>
                <a:path w="6715759" h="1431925">
                  <a:moveTo>
                    <a:pt x="3310092" y="837895"/>
                  </a:moveTo>
                  <a:lnTo>
                    <a:pt x="3406228" y="837895"/>
                  </a:lnTo>
                </a:path>
                <a:path w="6715759" h="1431925">
                  <a:moveTo>
                    <a:pt x="3441646" y="837895"/>
                  </a:moveTo>
                  <a:lnTo>
                    <a:pt x="3441646" y="837895"/>
                  </a:lnTo>
                </a:path>
                <a:path w="6715759" h="1431925">
                  <a:moveTo>
                    <a:pt x="3475041" y="837895"/>
                  </a:moveTo>
                  <a:lnTo>
                    <a:pt x="3570164" y="837895"/>
                  </a:lnTo>
                </a:path>
                <a:path w="6715759" h="1431925">
                  <a:moveTo>
                    <a:pt x="3606594" y="837895"/>
                  </a:moveTo>
                  <a:lnTo>
                    <a:pt x="3606594" y="837895"/>
                  </a:lnTo>
                </a:path>
                <a:path w="6715759" h="1431925">
                  <a:moveTo>
                    <a:pt x="3639989" y="837895"/>
                  </a:moveTo>
                  <a:lnTo>
                    <a:pt x="3735112" y="837895"/>
                  </a:lnTo>
                </a:path>
                <a:path w="6715759" h="1431925">
                  <a:moveTo>
                    <a:pt x="3771542" y="837895"/>
                  </a:moveTo>
                  <a:lnTo>
                    <a:pt x="3771542" y="837895"/>
                  </a:lnTo>
                </a:path>
                <a:path w="6715759" h="1431925">
                  <a:moveTo>
                    <a:pt x="3804937" y="837895"/>
                  </a:moveTo>
                  <a:lnTo>
                    <a:pt x="3900060" y="837895"/>
                  </a:lnTo>
                </a:path>
                <a:path w="6715759" h="1431925">
                  <a:moveTo>
                    <a:pt x="3935478" y="837895"/>
                  </a:moveTo>
                  <a:lnTo>
                    <a:pt x="3935478" y="837895"/>
                  </a:lnTo>
                </a:path>
                <a:path w="6715759" h="1431925">
                  <a:moveTo>
                    <a:pt x="3969885" y="837895"/>
                  </a:moveTo>
                  <a:lnTo>
                    <a:pt x="4065008" y="837895"/>
                  </a:lnTo>
                </a:path>
                <a:path w="6715759" h="1431925">
                  <a:moveTo>
                    <a:pt x="4100426" y="837895"/>
                  </a:moveTo>
                  <a:lnTo>
                    <a:pt x="4100426" y="837895"/>
                  </a:lnTo>
                </a:path>
                <a:path w="6715759" h="1431925">
                  <a:moveTo>
                    <a:pt x="4134833" y="837895"/>
                  </a:moveTo>
                  <a:lnTo>
                    <a:pt x="4229956" y="837895"/>
                  </a:lnTo>
                </a:path>
                <a:path w="6715759" h="1431925">
                  <a:moveTo>
                    <a:pt x="4265375" y="837895"/>
                  </a:moveTo>
                  <a:lnTo>
                    <a:pt x="4265375" y="837895"/>
                  </a:lnTo>
                </a:path>
                <a:path w="6715759" h="1431925">
                  <a:moveTo>
                    <a:pt x="4298769" y="837895"/>
                  </a:moveTo>
                  <a:lnTo>
                    <a:pt x="4394904" y="837895"/>
                  </a:lnTo>
                </a:path>
                <a:path w="6715759" h="1431925">
                  <a:moveTo>
                    <a:pt x="4430323" y="837895"/>
                  </a:moveTo>
                  <a:lnTo>
                    <a:pt x="4430323" y="837895"/>
                  </a:lnTo>
                </a:path>
                <a:path w="6715759" h="1431925">
                  <a:moveTo>
                    <a:pt x="4463717" y="837895"/>
                  </a:moveTo>
                  <a:lnTo>
                    <a:pt x="4558840" y="837895"/>
                  </a:lnTo>
                </a:path>
                <a:path w="6715759" h="1431925">
                  <a:moveTo>
                    <a:pt x="4595271" y="837895"/>
                  </a:moveTo>
                  <a:lnTo>
                    <a:pt x="4595271" y="837895"/>
                  </a:lnTo>
                </a:path>
                <a:path w="6715759" h="1431925">
                  <a:moveTo>
                    <a:pt x="4628665" y="837895"/>
                  </a:moveTo>
                  <a:lnTo>
                    <a:pt x="4723788" y="837895"/>
                  </a:lnTo>
                </a:path>
                <a:path w="6715759" h="1431925">
                  <a:moveTo>
                    <a:pt x="4760219" y="837895"/>
                  </a:moveTo>
                  <a:lnTo>
                    <a:pt x="4760219" y="837895"/>
                  </a:lnTo>
                </a:path>
                <a:path w="6715759" h="1431925">
                  <a:moveTo>
                    <a:pt x="4793613" y="837895"/>
                  </a:moveTo>
                  <a:lnTo>
                    <a:pt x="4888737" y="837895"/>
                  </a:lnTo>
                </a:path>
                <a:path w="6715759" h="1431925">
                  <a:moveTo>
                    <a:pt x="4924155" y="837895"/>
                  </a:moveTo>
                  <a:lnTo>
                    <a:pt x="4924155" y="837895"/>
                  </a:lnTo>
                </a:path>
                <a:path w="6715759" h="1431925">
                  <a:moveTo>
                    <a:pt x="4958561" y="837895"/>
                  </a:moveTo>
                  <a:lnTo>
                    <a:pt x="5053685" y="837895"/>
                  </a:lnTo>
                </a:path>
                <a:path w="6715759" h="1431925">
                  <a:moveTo>
                    <a:pt x="5089103" y="837895"/>
                  </a:moveTo>
                  <a:lnTo>
                    <a:pt x="5089103" y="837895"/>
                  </a:lnTo>
                </a:path>
                <a:path w="6715759" h="1431925">
                  <a:moveTo>
                    <a:pt x="5123509" y="837895"/>
                  </a:moveTo>
                  <a:lnTo>
                    <a:pt x="5218633" y="837895"/>
                  </a:lnTo>
                </a:path>
                <a:path w="6715759" h="1431925">
                  <a:moveTo>
                    <a:pt x="5254051" y="837895"/>
                  </a:moveTo>
                  <a:lnTo>
                    <a:pt x="5254051" y="837895"/>
                  </a:lnTo>
                </a:path>
                <a:path w="6715759" h="1431925">
                  <a:moveTo>
                    <a:pt x="5287445" y="837895"/>
                  </a:moveTo>
                  <a:lnTo>
                    <a:pt x="5383581" y="837895"/>
                  </a:lnTo>
                </a:path>
                <a:path w="6715759" h="1431925">
                  <a:moveTo>
                    <a:pt x="5418999" y="837895"/>
                  </a:moveTo>
                  <a:lnTo>
                    <a:pt x="5418999" y="837895"/>
                  </a:lnTo>
                </a:path>
                <a:path w="6715759" h="1431925">
                  <a:moveTo>
                    <a:pt x="5452393" y="837895"/>
                  </a:moveTo>
                  <a:lnTo>
                    <a:pt x="5547517" y="837895"/>
                  </a:lnTo>
                </a:path>
                <a:path w="6715759" h="1431925">
                  <a:moveTo>
                    <a:pt x="5583947" y="837895"/>
                  </a:moveTo>
                  <a:lnTo>
                    <a:pt x="5583947" y="837895"/>
                  </a:lnTo>
                </a:path>
                <a:path w="6715759" h="1431925">
                  <a:moveTo>
                    <a:pt x="5617342" y="837895"/>
                  </a:moveTo>
                  <a:lnTo>
                    <a:pt x="5712465" y="837895"/>
                  </a:lnTo>
                </a:path>
                <a:path w="6715759" h="1431925">
                  <a:moveTo>
                    <a:pt x="5748895" y="837895"/>
                  </a:moveTo>
                  <a:lnTo>
                    <a:pt x="5748895" y="837895"/>
                  </a:lnTo>
                </a:path>
                <a:path w="6715759" h="1431925">
                  <a:moveTo>
                    <a:pt x="5782290" y="837895"/>
                  </a:moveTo>
                  <a:lnTo>
                    <a:pt x="5877413" y="837895"/>
                  </a:lnTo>
                </a:path>
                <a:path w="6715759" h="1431925">
                  <a:moveTo>
                    <a:pt x="5912831" y="837895"/>
                  </a:moveTo>
                  <a:lnTo>
                    <a:pt x="5912831" y="837895"/>
                  </a:lnTo>
                </a:path>
                <a:path w="6715759" h="1431925">
                  <a:moveTo>
                    <a:pt x="5947238" y="837895"/>
                  </a:moveTo>
                  <a:lnTo>
                    <a:pt x="6042361" y="837895"/>
                  </a:lnTo>
                </a:path>
                <a:path w="6715759" h="1431925">
                  <a:moveTo>
                    <a:pt x="6077779" y="837895"/>
                  </a:moveTo>
                  <a:lnTo>
                    <a:pt x="6077779" y="837895"/>
                  </a:lnTo>
                </a:path>
                <a:path w="6715759" h="1431925">
                  <a:moveTo>
                    <a:pt x="6111174" y="837895"/>
                  </a:moveTo>
                  <a:lnTo>
                    <a:pt x="6207309" y="837895"/>
                  </a:lnTo>
                </a:path>
                <a:path w="6715759" h="1431925">
                  <a:moveTo>
                    <a:pt x="6242728" y="837895"/>
                  </a:moveTo>
                  <a:lnTo>
                    <a:pt x="6242728" y="837895"/>
                  </a:lnTo>
                </a:path>
                <a:path w="6715759" h="1431925">
                  <a:moveTo>
                    <a:pt x="6276122" y="837895"/>
                  </a:moveTo>
                  <a:lnTo>
                    <a:pt x="6372257" y="837895"/>
                  </a:lnTo>
                </a:path>
                <a:path w="6715759" h="1431925">
                  <a:moveTo>
                    <a:pt x="6407676" y="837895"/>
                  </a:moveTo>
                  <a:lnTo>
                    <a:pt x="6407676" y="837895"/>
                  </a:lnTo>
                </a:path>
                <a:path w="6715759" h="1431925">
                  <a:moveTo>
                    <a:pt x="6441070" y="837895"/>
                  </a:moveTo>
                  <a:lnTo>
                    <a:pt x="6536193" y="837895"/>
                  </a:lnTo>
                </a:path>
                <a:path w="6715759" h="1431925">
                  <a:moveTo>
                    <a:pt x="6572624" y="837895"/>
                  </a:moveTo>
                  <a:lnTo>
                    <a:pt x="6572624" y="837895"/>
                  </a:lnTo>
                </a:path>
                <a:path w="6715759" h="1431925">
                  <a:moveTo>
                    <a:pt x="6606018" y="837895"/>
                  </a:moveTo>
                  <a:lnTo>
                    <a:pt x="6715309" y="837895"/>
                  </a:lnTo>
                </a:path>
                <a:path w="6715759" h="1431925">
                  <a:moveTo>
                    <a:pt x="391625" y="1431911"/>
                  </a:moveTo>
                  <a:lnTo>
                    <a:pt x="391625" y="1353990"/>
                  </a:lnTo>
                </a:path>
                <a:path w="6715759" h="1431925">
                  <a:moveTo>
                    <a:pt x="391625" y="1318572"/>
                  </a:moveTo>
                  <a:lnTo>
                    <a:pt x="391625" y="1318572"/>
                  </a:lnTo>
                </a:path>
                <a:path w="6715759" h="1431925">
                  <a:moveTo>
                    <a:pt x="391625" y="1285178"/>
                  </a:moveTo>
                  <a:lnTo>
                    <a:pt x="391625" y="1189042"/>
                  </a:lnTo>
                </a:path>
                <a:path w="6715759" h="1431925">
                  <a:moveTo>
                    <a:pt x="391625" y="1153624"/>
                  </a:moveTo>
                  <a:lnTo>
                    <a:pt x="391625" y="1153624"/>
                  </a:lnTo>
                </a:path>
                <a:path w="6715759" h="1431925">
                  <a:moveTo>
                    <a:pt x="391625" y="1120230"/>
                  </a:moveTo>
                  <a:lnTo>
                    <a:pt x="391625" y="1024094"/>
                  </a:lnTo>
                </a:path>
                <a:path w="6715759" h="1431925">
                  <a:moveTo>
                    <a:pt x="391625" y="988676"/>
                  </a:moveTo>
                  <a:lnTo>
                    <a:pt x="391625" y="988676"/>
                  </a:lnTo>
                </a:path>
                <a:path w="6715759" h="1431925">
                  <a:moveTo>
                    <a:pt x="391625" y="955282"/>
                  </a:moveTo>
                  <a:lnTo>
                    <a:pt x="391625" y="860158"/>
                  </a:lnTo>
                </a:path>
                <a:path w="6715759" h="1431925">
                  <a:moveTo>
                    <a:pt x="391625" y="823728"/>
                  </a:moveTo>
                  <a:lnTo>
                    <a:pt x="391625" y="823728"/>
                  </a:lnTo>
                </a:path>
                <a:path w="6715759" h="1431925">
                  <a:moveTo>
                    <a:pt x="391625" y="790334"/>
                  </a:moveTo>
                  <a:lnTo>
                    <a:pt x="391625" y="695210"/>
                  </a:lnTo>
                </a:path>
                <a:path w="6715759" h="1431925">
                  <a:moveTo>
                    <a:pt x="391625" y="658780"/>
                  </a:moveTo>
                  <a:lnTo>
                    <a:pt x="391625" y="658780"/>
                  </a:lnTo>
                </a:path>
                <a:path w="6715759" h="1431925">
                  <a:moveTo>
                    <a:pt x="713425" y="1318572"/>
                  </a:moveTo>
                  <a:lnTo>
                    <a:pt x="713425" y="1318572"/>
                  </a:lnTo>
                </a:path>
                <a:path w="6715759" h="1431925">
                  <a:moveTo>
                    <a:pt x="713425" y="1285178"/>
                  </a:moveTo>
                  <a:lnTo>
                    <a:pt x="713425" y="1189042"/>
                  </a:lnTo>
                </a:path>
                <a:path w="6715759" h="1431925">
                  <a:moveTo>
                    <a:pt x="713425" y="1153624"/>
                  </a:moveTo>
                  <a:lnTo>
                    <a:pt x="713425" y="1153624"/>
                  </a:lnTo>
                </a:path>
                <a:path w="6715759" h="1431925">
                  <a:moveTo>
                    <a:pt x="713425" y="1120230"/>
                  </a:moveTo>
                  <a:lnTo>
                    <a:pt x="713425" y="1024094"/>
                  </a:lnTo>
                </a:path>
                <a:path w="6715759" h="1431925">
                  <a:moveTo>
                    <a:pt x="713425" y="988676"/>
                  </a:moveTo>
                  <a:lnTo>
                    <a:pt x="713425" y="988676"/>
                  </a:lnTo>
                </a:path>
                <a:path w="6715759" h="1431925">
                  <a:moveTo>
                    <a:pt x="713425" y="823728"/>
                  </a:moveTo>
                  <a:lnTo>
                    <a:pt x="713425" y="823728"/>
                  </a:lnTo>
                </a:path>
                <a:path w="6715759" h="1431925">
                  <a:moveTo>
                    <a:pt x="713425" y="658780"/>
                  </a:moveTo>
                  <a:lnTo>
                    <a:pt x="713425" y="658780"/>
                  </a:lnTo>
                </a:path>
                <a:path w="6715759" h="1431925">
                  <a:moveTo>
                    <a:pt x="911768" y="1318572"/>
                  </a:moveTo>
                  <a:lnTo>
                    <a:pt x="911768" y="1318572"/>
                  </a:lnTo>
                </a:path>
                <a:path w="6715759" h="1431925">
                  <a:moveTo>
                    <a:pt x="911768" y="1285178"/>
                  </a:moveTo>
                  <a:lnTo>
                    <a:pt x="911768" y="1189042"/>
                  </a:lnTo>
                </a:path>
                <a:path w="6715759" h="1431925">
                  <a:moveTo>
                    <a:pt x="911768" y="1153624"/>
                  </a:moveTo>
                  <a:lnTo>
                    <a:pt x="911768" y="1153624"/>
                  </a:lnTo>
                </a:path>
                <a:path w="6715759" h="1431925">
                  <a:moveTo>
                    <a:pt x="911768" y="1120230"/>
                  </a:moveTo>
                  <a:lnTo>
                    <a:pt x="911768" y="1024094"/>
                  </a:lnTo>
                </a:path>
                <a:path w="6715759" h="1431925">
                  <a:moveTo>
                    <a:pt x="911768" y="988676"/>
                  </a:moveTo>
                  <a:lnTo>
                    <a:pt x="911768" y="988676"/>
                  </a:lnTo>
                </a:path>
                <a:path w="6715759" h="1431925">
                  <a:moveTo>
                    <a:pt x="911768" y="955282"/>
                  </a:moveTo>
                  <a:lnTo>
                    <a:pt x="911768" y="860158"/>
                  </a:lnTo>
                </a:path>
                <a:path w="6715759" h="1431925">
                  <a:moveTo>
                    <a:pt x="911768" y="823728"/>
                  </a:moveTo>
                  <a:lnTo>
                    <a:pt x="911768" y="823728"/>
                  </a:lnTo>
                </a:path>
                <a:path w="6715759" h="1431925">
                  <a:moveTo>
                    <a:pt x="911768" y="790334"/>
                  </a:moveTo>
                  <a:lnTo>
                    <a:pt x="911768" y="695210"/>
                  </a:lnTo>
                </a:path>
                <a:path w="6715759" h="1431925">
                  <a:moveTo>
                    <a:pt x="911768" y="658780"/>
                  </a:moveTo>
                  <a:lnTo>
                    <a:pt x="911768" y="658780"/>
                  </a:lnTo>
                </a:path>
                <a:path w="6715759" h="1431925">
                  <a:moveTo>
                    <a:pt x="1362086" y="1318572"/>
                  </a:moveTo>
                  <a:lnTo>
                    <a:pt x="1362086" y="1318572"/>
                  </a:lnTo>
                </a:path>
                <a:path w="6715759" h="1431925">
                  <a:moveTo>
                    <a:pt x="1362086" y="1285178"/>
                  </a:moveTo>
                  <a:lnTo>
                    <a:pt x="1362086" y="1189042"/>
                  </a:lnTo>
                </a:path>
                <a:path w="6715759" h="1431925">
                  <a:moveTo>
                    <a:pt x="1362086" y="1153624"/>
                  </a:moveTo>
                  <a:lnTo>
                    <a:pt x="1362086" y="1153624"/>
                  </a:lnTo>
                </a:path>
                <a:path w="6715759" h="1431925">
                  <a:moveTo>
                    <a:pt x="1362086" y="1120230"/>
                  </a:moveTo>
                  <a:lnTo>
                    <a:pt x="1362086" y="1024094"/>
                  </a:lnTo>
                </a:path>
                <a:path w="6715759" h="1431925">
                  <a:moveTo>
                    <a:pt x="1362086" y="988676"/>
                  </a:moveTo>
                  <a:lnTo>
                    <a:pt x="1362086" y="988676"/>
                  </a:lnTo>
                </a:path>
                <a:path w="6715759" h="1431925">
                  <a:moveTo>
                    <a:pt x="1362086" y="955282"/>
                  </a:moveTo>
                  <a:lnTo>
                    <a:pt x="1362086" y="860158"/>
                  </a:lnTo>
                </a:path>
                <a:path w="6715759" h="1431925">
                  <a:moveTo>
                    <a:pt x="1362086" y="823728"/>
                  </a:moveTo>
                  <a:lnTo>
                    <a:pt x="1362086" y="823728"/>
                  </a:lnTo>
                </a:path>
                <a:path w="6715759" h="1431925">
                  <a:moveTo>
                    <a:pt x="1362086" y="790334"/>
                  </a:moveTo>
                  <a:lnTo>
                    <a:pt x="1362086" y="695210"/>
                  </a:lnTo>
                </a:path>
                <a:path w="6715759" h="1431925">
                  <a:moveTo>
                    <a:pt x="1362086" y="658780"/>
                  </a:moveTo>
                  <a:lnTo>
                    <a:pt x="1362086" y="658780"/>
                  </a:lnTo>
                </a:path>
                <a:path w="6715759" h="1431925">
                  <a:moveTo>
                    <a:pt x="1825560" y="1318572"/>
                  </a:moveTo>
                  <a:lnTo>
                    <a:pt x="1825560" y="1318572"/>
                  </a:lnTo>
                </a:path>
                <a:path w="6715759" h="1431925">
                  <a:moveTo>
                    <a:pt x="1825560" y="1285178"/>
                  </a:moveTo>
                  <a:lnTo>
                    <a:pt x="1825560" y="1189042"/>
                  </a:lnTo>
                </a:path>
                <a:path w="6715759" h="1431925">
                  <a:moveTo>
                    <a:pt x="1825560" y="1153624"/>
                  </a:moveTo>
                  <a:lnTo>
                    <a:pt x="1825560" y="1153624"/>
                  </a:lnTo>
                </a:path>
                <a:path w="6715759" h="1431925">
                  <a:moveTo>
                    <a:pt x="1825560" y="1120230"/>
                  </a:moveTo>
                  <a:lnTo>
                    <a:pt x="1825560" y="1024094"/>
                  </a:lnTo>
                </a:path>
                <a:path w="6715759" h="1431925">
                  <a:moveTo>
                    <a:pt x="1825560" y="988676"/>
                  </a:moveTo>
                  <a:lnTo>
                    <a:pt x="1825560" y="988676"/>
                  </a:lnTo>
                </a:path>
                <a:path w="6715759" h="1431925">
                  <a:moveTo>
                    <a:pt x="1825560" y="955282"/>
                  </a:moveTo>
                  <a:lnTo>
                    <a:pt x="1825560" y="860158"/>
                  </a:lnTo>
                </a:path>
                <a:path w="6715759" h="1431925">
                  <a:moveTo>
                    <a:pt x="1825560" y="823728"/>
                  </a:moveTo>
                  <a:lnTo>
                    <a:pt x="1825560" y="823728"/>
                  </a:lnTo>
                </a:path>
                <a:path w="6715759" h="1431925">
                  <a:moveTo>
                    <a:pt x="1825560" y="790334"/>
                  </a:moveTo>
                  <a:lnTo>
                    <a:pt x="1825560" y="695210"/>
                  </a:lnTo>
                </a:path>
                <a:path w="6715759" h="1431925">
                  <a:moveTo>
                    <a:pt x="1825560" y="658780"/>
                  </a:moveTo>
                  <a:lnTo>
                    <a:pt x="1825560" y="658780"/>
                  </a:lnTo>
                </a:path>
                <a:path w="6715759" h="1431925">
                  <a:moveTo>
                    <a:pt x="2750483" y="1318572"/>
                  </a:moveTo>
                  <a:lnTo>
                    <a:pt x="2750483" y="1318572"/>
                  </a:lnTo>
                </a:path>
                <a:path w="6715759" h="1431925">
                  <a:moveTo>
                    <a:pt x="2750483" y="1285178"/>
                  </a:moveTo>
                  <a:lnTo>
                    <a:pt x="2750483" y="1189042"/>
                  </a:lnTo>
                </a:path>
                <a:path w="6715759" h="1431925">
                  <a:moveTo>
                    <a:pt x="2750483" y="1153624"/>
                  </a:moveTo>
                  <a:lnTo>
                    <a:pt x="2750483" y="1153624"/>
                  </a:lnTo>
                </a:path>
                <a:path w="6715759" h="1431925">
                  <a:moveTo>
                    <a:pt x="2750483" y="1120230"/>
                  </a:moveTo>
                  <a:lnTo>
                    <a:pt x="2750483" y="1024094"/>
                  </a:lnTo>
                </a:path>
                <a:path w="6715759" h="1431925">
                  <a:moveTo>
                    <a:pt x="2750483" y="988676"/>
                  </a:moveTo>
                  <a:lnTo>
                    <a:pt x="2750483" y="988676"/>
                  </a:lnTo>
                </a:path>
                <a:path w="6715759" h="1431925">
                  <a:moveTo>
                    <a:pt x="2750483" y="823728"/>
                  </a:moveTo>
                  <a:lnTo>
                    <a:pt x="2750483" y="823728"/>
                  </a:lnTo>
                </a:path>
                <a:path w="6715759" h="1431925">
                  <a:moveTo>
                    <a:pt x="2750483" y="658780"/>
                  </a:moveTo>
                  <a:lnTo>
                    <a:pt x="2750483" y="658780"/>
                  </a:lnTo>
                </a:path>
                <a:path w="6715759" h="1431925">
                  <a:moveTo>
                    <a:pt x="3218005" y="1318572"/>
                  </a:moveTo>
                  <a:lnTo>
                    <a:pt x="3218005" y="1318572"/>
                  </a:lnTo>
                </a:path>
                <a:path w="6715759" h="1431925">
                  <a:moveTo>
                    <a:pt x="3218005" y="1285178"/>
                  </a:moveTo>
                  <a:lnTo>
                    <a:pt x="3218005" y="1189042"/>
                  </a:lnTo>
                </a:path>
                <a:path w="6715759" h="1431925">
                  <a:moveTo>
                    <a:pt x="3218005" y="1153624"/>
                  </a:moveTo>
                  <a:lnTo>
                    <a:pt x="3218005" y="1153624"/>
                  </a:lnTo>
                </a:path>
                <a:path w="6715759" h="1431925">
                  <a:moveTo>
                    <a:pt x="3218005" y="1120230"/>
                  </a:moveTo>
                  <a:lnTo>
                    <a:pt x="3218005" y="1024094"/>
                  </a:lnTo>
                </a:path>
                <a:path w="6715759" h="1431925">
                  <a:moveTo>
                    <a:pt x="3218005" y="988676"/>
                  </a:moveTo>
                  <a:lnTo>
                    <a:pt x="3218005" y="988676"/>
                  </a:lnTo>
                </a:path>
                <a:path w="6715759" h="1431925">
                  <a:moveTo>
                    <a:pt x="3218005" y="823728"/>
                  </a:moveTo>
                  <a:lnTo>
                    <a:pt x="3218005" y="823728"/>
                  </a:lnTo>
                </a:path>
                <a:path w="6715759" h="1431925">
                  <a:moveTo>
                    <a:pt x="3218005" y="658780"/>
                  </a:moveTo>
                  <a:lnTo>
                    <a:pt x="3218005" y="658780"/>
                  </a:lnTo>
                </a:path>
                <a:path w="6715759" h="1431925">
                  <a:moveTo>
                    <a:pt x="3684514" y="1318572"/>
                  </a:moveTo>
                  <a:lnTo>
                    <a:pt x="3684514" y="1318572"/>
                  </a:lnTo>
                </a:path>
                <a:path w="6715759" h="1431925">
                  <a:moveTo>
                    <a:pt x="3684514" y="1285178"/>
                  </a:moveTo>
                  <a:lnTo>
                    <a:pt x="3684514" y="1189042"/>
                  </a:lnTo>
                </a:path>
                <a:path w="6715759" h="1431925">
                  <a:moveTo>
                    <a:pt x="3684514" y="1153624"/>
                  </a:moveTo>
                  <a:lnTo>
                    <a:pt x="3684514" y="1153624"/>
                  </a:lnTo>
                </a:path>
                <a:path w="6715759" h="1431925">
                  <a:moveTo>
                    <a:pt x="3684514" y="1120230"/>
                  </a:moveTo>
                  <a:lnTo>
                    <a:pt x="3684514" y="1024094"/>
                  </a:lnTo>
                </a:path>
                <a:path w="6715759" h="1431925">
                  <a:moveTo>
                    <a:pt x="3684514" y="988676"/>
                  </a:moveTo>
                  <a:lnTo>
                    <a:pt x="3684514" y="988676"/>
                  </a:lnTo>
                </a:path>
                <a:path w="6715759" h="1431925">
                  <a:moveTo>
                    <a:pt x="3684514" y="823728"/>
                  </a:moveTo>
                  <a:lnTo>
                    <a:pt x="3684514" y="823728"/>
                  </a:lnTo>
                </a:path>
                <a:path w="6715759" h="1431925">
                  <a:moveTo>
                    <a:pt x="3684514" y="658780"/>
                  </a:moveTo>
                  <a:lnTo>
                    <a:pt x="3684514" y="658780"/>
                  </a:lnTo>
                </a:path>
                <a:path w="6715759" h="1431925">
                  <a:moveTo>
                    <a:pt x="391625" y="164948"/>
                  </a:moveTo>
                  <a:lnTo>
                    <a:pt x="391625" y="164948"/>
                  </a:lnTo>
                </a:path>
                <a:path w="6715759" h="1431925">
                  <a:moveTo>
                    <a:pt x="0" y="179115"/>
                  </a:moveTo>
                  <a:lnTo>
                    <a:pt x="110302" y="179115"/>
                  </a:lnTo>
                </a:path>
                <a:path w="6715759" h="1431925">
                  <a:moveTo>
                    <a:pt x="145720" y="179115"/>
                  </a:moveTo>
                  <a:lnTo>
                    <a:pt x="145720" y="179115"/>
                  </a:lnTo>
                </a:path>
                <a:path w="6715759" h="1431925">
                  <a:moveTo>
                    <a:pt x="180127" y="179115"/>
                  </a:moveTo>
                  <a:lnTo>
                    <a:pt x="275250" y="179115"/>
                  </a:lnTo>
                </a:path>
                <a:path w="6715759" h="1431925">
                  <a:moveTo>
                    <a:pt x="310669" y="179115"/>
                  </a:moveTo>
                  <a:lnTo>
                    <a:pt x="310669" y="179115"/>
                  </a:lnTo>
                </a:path>
                <a:path w="6715759" h="1431925">
                  <a:moveTo>
                    <a:pt x="345075" y="179115"/>
                  </a:moveTo>
                  <a:lnTo>
                    <a:pt x="440198" y="179115"/>
                  </a:lnTo>
                </a:path>
                <a:path w="6715759" h="1431925">
                  <a:moveTo>
                    <a:pt x="475617" y="179115"/>
                  </a:moveTo>
                  <a:lnTo>
                    <a:pt x="475617" y="179115"/>
                  </a:lnTo>
                </a:path>
                <a:path w="6715759" h="1431925">
                  <a:moveTo>
                    <a:pt x="509011" y="179115"/>
                  </a:moveTo>
                  <a:lnTo>
                    <a:pt x="605146" y="179115"/>
                  </a:lnTo>
                </a:path>
                <a:path w="6715759" h="1431925">
                  <a:moveTo>
                    <a:pt x="640565" y="179115"/>
                  </a:moveTo>
                  <a:lnTo>
                    <a:pt x="640565" y="179115"/>
                  </a:lnTo>
                </a:path>
                <a:path w="6715759" h="1431925">
                  <a:moveTo>
                    <a:pt x="673959" y="179115"/>
                  </a:moveTo>
                  <a:lnTo>
                    <a:pt x="769083" y="179115"/>
                  </a:lnTo>
                </a:path>
                <a:path w="6715759" h="1431925">
                  <a:moveTo>
                    <a:pt x="805513" y="179115"/>
                  </a:moveTo>
                  <a:lnTo>
                    <a:pt x="805513" y="179115"/>
                  </a:lnTo>
                </a:path>
                <a:path w="6715759" h="1431925">
                  <a:moveTo>
                    <a:pt x="838907" y="179115"/>
                  </a:moveTo>
                  <a:lnTo>
                    <a:pt x="934031" y="179115"/>
                  </a:lnTo>
                </a:path>
                <a:path w="6715759" h="1431925">
                  <a:moveTo>
                    <a:pt x="970461" y="179115"/>
                  </a:moveTo>
                  <a:lnTo>
                    <a:pt x="970461" y="179115"/>
                  </a:lnTo>
                </a:path>
                <a:path w="6715759" h="1431925">
                  <a:moveTo>
                    <a:pt x="1003855" y="179115"/>
                  </a:moveTo>
                  <a:lnTo>
                    <a:pt x="1098979" y="179115"/>
                  </a:lnTo>
                </a:path>
                <a:path w="6715759" h="1431925">
                  <a:moveTo>
                    <a:pt x="1134397" y="179115"/>
                  </a:moveTo>
                  <a:lnTo>
                    <a:pt x="1134397" y="179115"/>
                  </a:lnTo>
                </a:path>
                <a:path w="6715759" h="1431925">
                  <a:moveTo>
                    <a:pt x="1168803" y="179115"/>
                  </a:moveTo>
                  <a:lnTo>
                    <a:pt x="1263927" y="179115"/>
                  </a:lnTo>
                </a:path>
                <a:path w="6715759" h="1431925">
                  <a:moveTo>
                    <a:pt x="1299345" y="179115"/>
                  </a:moveTo>
                  <a:lnTo>
                    <a:pt x="1299345" y="179115"/>
                  </a:lnTo>
                </a:path>
                <a:path w="6715759" h="1431925">
                  <a:moveTo>
                    <a:pt x="1332739" y="179115"/>
                  </a:moveTo>
                  <a:lnTo>
                    <a:pt x="1428875" y="179115"/>
                  </a:lnTo>
                </a:path>
                <a:path w="6715759" h="1431925">
                  <a:moveTo>
                    <a:pt x="1464293" y="179115"/>
                  </a:moveTo>
                  <a:lnTo>
                    <a:pt x="1464293" y="179115"/>
                  </a:lnTo>
                </a:path>
                <a:path w="6715759" h="1431925">
                  <a:moveTo>
                    <a:pt x="1497688" y="179115"/>
                  </a:moveTo>
                  <a:lnTo>
                    <a:pt x="1593823" y="179115"/>
                  </a:lnTo>
                </a:path>
                <a:path w="6715759" h="1431925">
                  <a:moveTo>
                    <a:pt x="1629241" y="179115"/>
                  </a:moveTo>
                  <a:lnTo>
                    <a:pt x="1629241" y="179115"/>
                  </a:lnTo>
                </a:path>
                <a:path w="6715759" h="1431925">
                  <a:moveTo>
                    <a:pt x="1662636" y="179115"/>
                  </a:moveTo>
                  <a:lnTo>
                    <a:pt x="1757759" y="179115"/>
                  </a:lnTo>
                </a:path>
                <a:path w="6715759" h="1431925">
                  <a:moveTo>
                    <a:pt x="1794189" y="179115"/>
                  </a:moveTo>
                  <a:lnTo>
                    <a:pt x="1794189" y="179115"/>
                  </a:lnTo>
                </a:path>
                <a:path w="6715759" h="1431925">
                  <a:moveTo>
                    <a:pt x="1827584" y="179115"/>
                  </a:moveTo>
                  <a:lnTo>
                    <a:pt x="1922707" y="179115"/>
                  </a:lnTo>
                </a:path>
                <a:path w="6715759" h="1431925">
                  <a:moveTo>
                    <a:pt x="1959137" y="179115"/>
                  </a:moveTo>
                  <a:lnTo>
                    <a:pt x="1959137" y="179115"/>
                  </a:lnTo>
                </a:path>
                <a:path w="6715759" h="1431925">
                  <a:moveTo>
                    <a:pt x="1992532" y="179115"/>
                  </a:moveTo>
                  <a:lnTo>
                    <a:pt x="2087655" y="179115"/>
                  </a:lnTo>
                </a:path>
                <a:path w="6715759" h="1431925">
                  <a:moveTo>
                    <a:pt x="2123073" y="179115"/>
                  </a:moveTo>
                  <a:lnTo>
                    <a:pt x="2123073" y="179115"/>
                  </a:lnTo>
                </a:path>
                <a:path w="6715759" h="1431925">
                  <a:moveTo>
                    <a:pt x="2157480" y="179115"/>
                  </a:moveTo>
                  <a:lnTo>
                    <a:pt x="2252603" y="179115"/>
                  </a:lnTo>
                </a:path>
                <a:path w="6715759" h="1431925">
                  <a:moveTo>
                    <a:pt x="2288022" y="179115"/>
                  </a:moveTo>
                  <a:lnTo>
                    <a:pt x="2288022" y="179115"/>
                  </a:lnTo>
                </a:path>
                <a:path w="6715759" h="1431925">
                  <a:moveTo>
                    <a:pt x="2321416" y="179115"/>
                  </a:moveTo>
                  <a:lnTo>
                    <a:pt x="2417551" y="179115"/>
                  </a:lnTo>
                </a:path>
                <a:path w="6715759" h="1431925">
                  <a:moveTo>
                    <a:pt x="2452970" y="179115"/>
                  </a:moveTo>
                  <a:lnTo>
                    <a:pt x="2452970" y="179115"/>
                  </a:lnTo>
                </a:path>
                <a:path w="6715759" h="1431925">
                  <a:moveTo>
                    <a:pt x="2486364" y="179115"/>
                  </a:moveTo>
                  <a:lnTo>
                    <a:pt x="2582499" y="179115"/>
                  </a:lnTo>
                </a:path>
                <a:path w="6715759" h="1431925">
                  <a:moveTo>
                    <a:pt x="2617918" y="179115"/>
                  </a:moveTo>
                  <a:lnTo>
                    <a:pt x="2617918" y="179115"/>
                  </a:lnTo>
                </a:path>
                <a:path w="6715759" h="1431925">
                  <a:moveTo>
                    <a:pt x="2651312" y="179115"/>
                  </a:moveTo>
                  <a:lnTo>
                    <a:pt x="2746436" y="179115"/>
                  </a:lnTo>
                </a:path>
                <a:path w="6715759" h="1431925">
                  <a:moveTo>
                    <a:pt x="2782866" y="179115"/>
                  </a:moveTo>
                  <a:lnTo>
                    <a:pt x="2782866" y="179115"/>
                  </a:lnTo>
                </a:path>
                <a:path w="6715759" h="1431925">
                  <a:moveTo>
                    <a:pt x="2816260" y="179115"/>
                  </a:moveTo>
                  <a:lnTo>
                    <a:pt x="2911384" y="179115"/>
                  </a:lnTo>
                </a:path>
                <a:path w="6715759" h="1431925">
                  <a:moveTo>
                    <a:pt x="2947814" y="179115"/>
                  </a:moveTo>
                  <a:lnTo>
                    <a:pt x="2947814" y="179115"/>
                  </a:lnTo>
                </a:path>
                <a:path w="6715759" h="1431925">
                  <a:moveTo>
                    <a:pt x="2981208" y="179115"/>
                  </a:moveTo>
                  <a:lnTo>
                    <a:pt x="3076332" y="179115"/>
                  </a:lnTo>
                </a:path>
                <a:path w="6715759" h="1431925">
                  <a:moveTo>
                    <a:pt x="3111750" y="179115"/>
                  </a:moveTo>
                  <a:lnTo>
                    <a:pt x="3111750" y="179115"/>
                  </a:lnTo>
                </a:path>
                <a:path w="6715759" h="1431925">
                  <a:moveTo>
                    <a:pt x="3146156" y="179115"/>
                  </a:moveTo>
                  <a:lnTo>
                    <a:pt x="3241280" y="179115"/>
                  </a:lnTo>
                </a:path>
                <a:path w="6715759" h="1431925">
                  <a:moveTo>
                    <a:pt x="3276698" y="179115"/>
                  </a:moveTo>
                  <a:lnTo>
                    <a:pt x="3276698" y="179115"/>
                  </a:lnTo>
                </a:path>
                <a:path w="6715759" h="1431925">
                  <a:moveTo>
                    <a:pt x="3310092" y="179115"/>
                  </a:moveTo>
                  <a:lnTo>
                    <a:pt x="3406228" y="179115"/>
                  </a:lnTo>
                </a:path>
                <a:path w="6715759" h="1431925">
                  <a:moveTo>
                    <a:pt x="3441646" y="179115"/>
                  </a:moveTo>
                  <a:lnTo>
                    <a:pt x="3441646" y="179115"/>
                  </a:lnTo>
                </a:path>
                <a:path w="6715759" h="1431925">
                  <a:moveTo>
                    <a:pt x="3475041" y="179115"/>
                  </a:moveTo>
                  <a:lnTo>
                    <a:pt x="3570164" y="179115"/>
                  </a:lnTo>
                </a:path>
                <a:path w="6715759" h="1431925">
                  <a:moveTo>
                    <a:pt x="3606594" y="179115"/>
                  </a:moveTo>
                  <a:lnTo>
                    <a:pt x="3606594" y="179115"/>
                  </a:lnTo>
                </a:path>
                <a:path w="6715759" h="1431925">
                  <a:moveTo>
                    <a:pt x="3639989" y="179115"/>
                  </a:moveTo>
                  <a:lnTo>
                    <a:pt x="3735112" y="179115"/>
                  </a:lnTo>
                </a:path>
                <a:path w="6715759" h="1431925">
                  <a:moveTo>
                    <a:pt x="3771542" y="179115"/>
                  </a:moveTo>
                  <a:lnTo>
                    <a:pt x="3771542" y="179115"/>
                  </a:lnTo>
                </a:path>
                <a:path w="6715759" h="1431925">
                  <a:moveTo>
                    <a:pt x="3804937" y="179115"/>
                  </a:moveTo>
                  <a:lnTo>
                    <a:pt x="3900060" y="179115"/>
                  </a:lnTo>
                </a:path>
                <a:path w="6715759" h="1431925">
                  <a:moveTo>
                    <a:pt x="3935478" y="179115"/>
                  </a:moveTo>
                  <a:lnTo>
                    <a:pt x="3935478" y="179115"/>
                  </a:lnTo>
                </a:path>
                <a:path w="6715759" h="1431925">
                  <a:moveTo>
                    <a:pt x="3969885" y="179115"/>
                  </a:moveTo>
                  <a:lnTo>
                    <a:pt x="4065008" y="179115"/>
                  </a:lnTo>
                </a:path>
                <a:path w="6715759" h="1431925">
                  <a:moveTo>
                    <a:pt x="4100426" y="179115"/>
                  </a:moveTo>
                  <a:lnTo>
                    <a:pt x="4100426" y="179115"/>
                  </a:lnTo>
                </a:path>
                <a:path w="6715759" h="1431925">
                  <a:moveTo>
                    <a:pt x="4134833" y="179115"/>
                  </a:moveTo>
                  <a:lnTo>
                    <a:pt x="4229956" y="179115"/>
                  </a:lnTo>
                </a:path>
                <a:path w="6715759" h="1431925">
                  <a:moveTo>
                    <a:pt x="4265375" y="179115"/>
                  </a:moveTo>
                  <a:lnTo>
                    <a:pt x="4265375" y="179115"/>
                  </a:lnTo>
                </a:path>
                <a:path w="6715759" h="1431925">
                  <a:moveTo>
                    <a:pt x="4298769" y="179115"/>
                  </a:moveTo>
                  <a:lnTo>
                    <a:pt x="4394904" y="179115"/>
                  </a:lnTo>
                </a:path>
                <a:path w="6715759" h="1431925">
                  <a:moveTo>
                    <a:pt x="4430323" y="179115"/>
                  </a:moveTo>
                  <a:lnTo>
                    <a:pt x="4430323" y="179115"/>
                  </a:lnTo>
                </a:path>
                <a:path w="6715759" h="1431925">
                  <a:moveTo>
                    <a:pt x="4463717" y="179115"/>
                  </a:moveTo>
                  <a:lnTo>
                    <a:pt x="4558840" y="179115"/>
                  </a:lnTo>
                </a:path>
                <a:path w="6715759" h="1431925">
                  <a:moveTo>
                    <a:pt x="4595271" y="179115"/>
                  </a:moveTo>
                  <a:lnTo>
                    <a:pt x="4595271" y="179115"/>
                  </a:lnTo>
                </a:path>
                <a:path w="6715759" h="1431925">
                  <a:moveTo>
                    <a:pt x="4628665" y="179115"/>
                  </a:moveTo>
                  <a:lnTo>
                    <a:pt x="4723788" y="179115"/>
                  </a:lnTo>
                </a:path>
                <a:path w="6715759" h="1431925">
                  <a:moveTo>
                    <a:pt x="4760219" y="179115"/>
                  </a:moveTo>
                  <a:lnTo>
                    <a:pt x="4760219" y="179115"/>
                  </a:lnTo>
                </a:path>
                <a:path w="6715759" h="1431925">
                  <a:moveTo>
                    <a:pt x="4793613" y="179115"/>
                  </a:moveTo>
                  <a:lnTo>
                    <a:pt x="4888737" y="179115"/>
                  </a:lnTo>
                </a:path>
                <a:path w="6715759" h="1431925">
                  <a:moveTo>
                    <a:pt x="4924155" y="179115"/>
                  </a:moveTo>
                  <a:lnTo>
                    <a:pt x="4924155" y="179115"/>
                  </a:lnTo>
                </a:path>
                <a:path w="6715759" h="1431925">
                  <a:moveTo>
                    <a:pt x="4958561" y="179115"/>
                  </a:moveTo>
                  <a:lnTo>
                    <a:pt x="5053685" y="179115"/>
                  </a:lnTo>
                </a:path>
                <a:path w="6715759" h="1431925">
                  <a:moveTo>
                    <a:pt x="5089103" y="179115"/>
                  </a:moveTo>
                  <a:lnTo>
                    <a:pt x="5089103" y="179115"/>
                  </a:lnTo>
                </a:path>
                <a:path w="6715759" h="1431925">
                  <a:moveTo>
                    <a:pt x="5123509" y="179115"/>
                  </a:moveTo>
                  <a:lnTo>
                    <a:pt x="5218633" y="179115"/>
                  </a:lnTo>
                </a:path>
                <a:path w="6715759" h="1431925">
                  <a:moveTo>
                    <a:pt x="5254051" y="179115"/>
                  </a:moveTo>
                  <a:lnTo>
                    <a:pt x="5254051" y="179115"/>
                  </a:lnTo>
                </a:path>
                <a:path w="6715759" h="1431925">
                  <a:moveTo>
                    <a:pt x="5287445" y="179115"/>
                  </a:moveTo>
                  <a:lnTo>
                    <a:pt x="5383581" y="179115"/>
                  </a:lnTo>
                </a:path>
                <a:path w="6715759" h="1431925">
                  <a:moveTo>
                    <a:pt x="5418999" y="179115"/>
                  </a:moveTo>
                  <a:lnTo>
                    <a:pt x="5418999" y="179115"/>
                  </a:lnTo>
                </a:path>
                <a:path w="6715759" h="1431925">
                  <a:moveTo>
                    <a:pt x="5452393" y="179115"/>
                  </a:moveTo>
                  <a:lnTo>
                    <a:pt x="5547517" y="179115"/>
                  </a:lnTo>
                </a:path>
                <a:path w="6715759" h="1431925">
                  <a:moveTo>
                    <a:pt x="5583947" y="179115"/>
                  </a:moveTo>
                  <a:lnTo>
                    <a:pt x="5583947" y="179115"/>
                  </a:lnTo>
                </a:path>
                <a:path w="6715759" h="1431925">
                  <a:moveTo>
                    <a:pt x="5617342" y="179115"/>
                  </a:moveTo>
                  <a:lnTo>
                    <a:pt x="5712465" y="179115"/>
                  </a:lnTo>
                </a:path>
                <a:path w="6715759" h="1431925">
                  <a:moveTo>
                    <a:pt x="5748895" y="179115"/>
                  </a:moveTo>
                  <a:lnTo>
                    <a:pt x="5748895" y="179115"/>
                  </a:lnTo>
                </a:path>
                <a:path w="6715759" h="1431925">
                  <a:moveTo>
                    <a:pt x="5782290" y="179115"/>
                  </a:moveTo>
                  <a:lnTo>
                    <a:pt x="5877413" y="179115"/>
                  </a:lnTo>
                </a:path>
                <a:path w="6715759" h="1431925">
                  <a:moveTo>
                    <a:pt x="5912831" y="179115"/>
                  </a:moveTo>
                  <a:lnTo>
                    <a:pt x="5912831" y="179115"/>
                  </a:lnTo>
                </a:path>
                <a:path w="6715759" h="1431925">
                  <a:moveTo>
                    <a:pt x="5947238" y="179115"/>
                  </a:moveTo>
                  <a:lnTo>
                    <a:pt x="6042361" y="179115"/>
                  </a:lnTo>
                </a:path>
                <a:path w="6715759" h="1431925">
                  <a:moveTo>
                    <a:pt x="6077779" y="179115"/>
                  </a:moveTo>
                  <a:lnTo>
                    <a:pt x="6077779" y="179115"/>
                  </a:lnTo>
                </a:path>
                <a:path w="6715759" h="1431925">
                  <a:moveTo>
                    <a:pt x="6111174" y="179115"/>
                  </a:moveTo>
                  <a:lnTo>
                    <a:pt x="6207309" y="179115"/>
                  </a:lnTo>
                </a:path>
                <a:path w="6715759" h="1431925">
                  <a:moveTo>
                    <a:pt x="6242728" y="179115"/>
                  </a:moveTo>
                  <a:lnTo>
                    <a:pt x="6242728" y="179115"/>
                  </a:lnTo>
                </a:path>
                <a:path w="6715759" h="1431925">
                  <a:moveTo>
                    <a:pt x="6276122" y="179115"/>
                  </a:moveTo>
                  <a:lnTo>
                    <a:pt x="6372257" y="179115"/>
                  </a:lnTo>
                </a:path>
                <a:path w="6715759" h="1431925">
                  <a:moveTo>
                    <a:pt x="6407676" y="179115"/>
                  </a:moveTo>
                  <a:lnTo>
                    <a:pt x="6407676" y="179115"/>
                  </a:lnTo>
                </a:path>
                <a:path w="6715759" h="1431925">
                  <a:moveTo>
                    <a:pt x="6441070" y="179115"/>
                  </a:moveTo>
                  <a:lnTo>
                    <a:pt x="6536193" y="179115"/>
                  </a:lnTo>
                </a:path>
                <a:path w="6715759" h="1431925">
                  <a:moveTo>
                    <a:pt x="6572624" y="179115"/>
                  </a:moveTo>
                  <a:lnTo>
                    <a:pt x="6572624" y="179115"/>
                  </a:lnTo>
                </a:path>
                <a:path w="6715759" h="1431925">
                  <a:moveTo>
                    <a:pt x="6606018" y="179115"/>
                  </a:moveTo>
                  <a:lnTo>
                    <a:pt x="6715309" y="179115"/>
                  </a:lnTo>
                </a:path>
                <a:path w="6715759" h="1431925">
                  <a:moveTo>
                    <a:pt x="713425" y="164948"/>
                  </a:moveTo>
                  <a:lnTo>
                    <a:pt x="713425" y="164948"/>
                  </a:lnTo>
                </a:path>
                <a:path w="6715759" h="1431925">
                  <a:moveTo>
                    <a:pt x="911768" y="494844"/>
                  </a:moveTo>
                  <a:lnTo>
                    <a:pt x="911768" y="494844"/>
                  </a:lnTo>
                </a:path>
                <a:path w="6715759" h="1431925">
                  <a:moveTo>
                    <a:pt x="911768" y="460437"/>
                  </a:moveTo>
                  <a:lnTo>
                    <a:pt x="911768" y="365314"/>
                  </a:lnTo>
                </a:path>
                <a:path w="6715759" h="1431925">
                  <a:moveTo>
                    <a:pt x="911768" y="329896"/>
                  </a:moveTo>
                  <a:lnTo>
                    <a:pt x="911768" y="329896"/>
                  </a:lnTo>
                </a:path>
                <a:path w="6715759" h="1431925">
                  <a:moveTo>
                    <a:pt x="911768" y="295489"/>
                  </a:moveTo>
                  <a:lnTo>
                    <a:pt x="911768" y="200366"/>
                  </a:lnTo>
                </a:path>
                <a:path w="6715759" h="1431925">
                  <a:moveTo>
                    <a:pt x="911768" y="164948"/>
                  </a:moveTo>
                  <a:lnTo>
                    <a:pt x="911768" y="164948"/>
                  </a:lnTo>
                </a:path>
                <a:path w="6715759" h="1431925">
                  <a:moveTo>
                    <a:pt x="911768" y="131553"/>
                  </a:moveTo>
                  <a:lnTo>
                    <a:pt x="911768" y="35418"/>
                  </a:lnTo>
                </a:path>
                <a:path w="6715759" h="1431925">
                  <a:moveTo>
                    <a:pt x="911768" y="0"/>
                  </a:moveTo>
                  <a:lnTo>
                    <a:pt x="911768" y="0"/>
                  </a:lnTo>
                </a:path>
                <a:path w="6715759" h="1431925">
                  <a:moveTo>
                    <a:pt x="1362086" y="494844"/>
                  </a:moveTo>
                  <a:lnTo>
                    <a:pt x="1362086" y="494844"/>
                  </a:lnTo>
                </a:path>
                <a:path w="6715759" h="1431925">
                  <a:moveTo>
                    <a:pt x="1362086" y="460437"/>
                  </a:moveTo>
                  <a:lnTo>
                    <a:pt x="1362086" y="365314"/>
                  </a:lnTo>
                </a:path>
                <a:path w="6715759" h="1431925">
                  <a:moveTo>
                    <a:pt x="1362086" y="329896"/>
                  </a:moveTo>
                  <a:lnTo>
                    <a:pt x="1362086" y="329896"/>
                  </a:lnTo>
                </a:path>
                <a:path w="6715759" h="1431925">
                  <a:moveTo>
                    <a:pt x="1362086" y="164948"/>
                  </a:moveTo>
                  <a:lnTo>
                    <a:pt x="1362086" y="164948"/>
                  </a:lnTo>
                </a:path>
                <a:path w="6715759" h="1431925">
                  <a:moveTo>
                    <a:pt x="1362086" y="0"/>
                  </a:moveTo>
                  <a:lnTo>
                    <a:pt x="1362086" y="0"/>
                  </a:lnTo>
                </a:path>
                <a:path w="6715759" h="1431925">
                  <a:moveTo>
                    <a:pt x="1825560" y="494844"/>
                  </a:moveTo>
                  <a:lnTo>
                    <a:pt x="1825560" y="494844"/>
                  </a:lnTo>
                </a:path>
                <a:path w="6715759" h="1431925">
                  <a:moveTo>
                    <a:pt x="1825560" y="460437"/>
                  </a:moveTo>
                  <a:lnTo>
                    <a:pt x="1825560" y="365314"/>
                  </a:lnTo>
                </a:path>
                <a:path w="6715759" h="1431925">
                  <a:moveTo>
                    <a:pt x="1825560" y="329896"/>
                  </a:moveTo>
                  <a:lnTo>
                    <a:pt x="1825560" y="329896"/>
                  </a:lnTo>
                </a:path>
                <a:path w="6715759" h="1431925">
                  <a:moveTo>
                    <a:pt x="1825560" y="164948"/>
                  </a:moveTo>
                  <a:lnTo>
                    <a:pt x="1825560" y="164948"/>
                  </a:lnTo>
                </a:path>
                <a:path w="6715759" h="1431925">
                  <a:moveTo>
                    <a:pt x="1825560" y="0"/>
                  </a:moveTo>
                  <a:lnTo>
                    <a:pt x="1825560" y="0"/>
                  </a:lnTo>
                </a:path>
                <a:path w="6715759" h="1431925">
                  <a:moveTo>
                    <a:pt x="2750483" y="494844"/>
                  </a:moveTo>
                  <a:lnTo>
                    <a:pt x="2750483" y="494844"/>
                  </a:lnTo>
                </a:path>
                <a:path w="6715759" h="1431925">
                  <a:moveTo>
                    <a:pt x="2750483" y="460437"/>
                  </a:moveTo>
                  <a:lnTo>
                    <a:pt x="2750483" y="365314"/>
                  </a:lnTo>
                </a:path>
                <a:path w="6715759" h="1431925">
                  <a:moveTo>
                    <a:pt x="2750483" y="329896"/>
                  </a:moveTo>
                  <a:lnTo>
                    <a:pt x="2750483" y="329896"/>
                  </a:lnTo>
                </a:path>
                <a:path w="6715759" h="1431925">
                  <a:moveTo>
                    <a:pt x="2750483" y="164948"/>
                  </a:moveTo>
                  <a:lnTo>
                    <a:pt x="2750483" y="164948"/>
                  </a:lnTo>
                </a:path>
                <a:path w="6715759" h="1431925">
                  <a:moveTo>
                    <a:pt x="2750483" y="0"/>
                  </a:moveTo>
                  <a:lnTo>
                    <a:pt x="2750483" y="0"/>
                  </a:lnTo>
                </a:path>
                <a:path w="6715759" h="1431925">
                  <a:moveTo>
                    <a:pt x="3218005" y="494844"/>
                  </a:moveTo>
                  <a:lnTo>
                    <a:pt x="3218005" y="494844"/>
                  </a:lnTo>
                </a:path>
                <a:path w="6715759" h="1431925">
                  <a:moveTo>
                    <a:pt x="3218005" y="460437"/>
                  </a:moveTo>
                  <a:lnTo>
                    <a:pt x="3218005" y="365314"/>
                  </a:lnTo>
                </a:path>
                <a:path w="6715759" h="1431925">
                  <a:moveTo>
                    <a:pt x="3218005" y="329896"/>
                  </a:moveTo>
                  <a:lnTo>
                    <a:pt x="3218005" y="329896"/>
                  </a:lnTo>
                </a:path>
                <a:path w="6715759" h="1431925">
                  <a:moveTo>
                    <a:pt x="3218005" y="164948"/>
                  </a:moveTo>
                  <a:lnTo>
                    <a:pt x="3218005" y="164948"/>
                  </a:lnTo>
                </a:path>
                <a:path w="6715759" h="1431925">
                  <a:moveTo>
                    <a:pt x="3218005" y="0"/>
                  </a:moveTo>
                  <a:lnTo>
                    <a:pt x="3218005" y="0"/>
                  </a:lnTo>
                </a:path>
                <a:path w="6715759" h="1431925">
                  <a:moveTo>
                    <a:pt x="3684514" y="625385"/>
                  </a:moveTo>
                  <a:lnTo>
                    <a:pt x="3684514" y="530262"/>
                  </a:lnTo>
                </a:path>
                <a:path w="6715759" h="1431925">
                  <a:moveTo>
                    <a:pt x="3684514" y="494844"/>
                  </a:moveTo>
                  <a:lnTo>
                    <a:pt x="3684514" y="494844"/>
                  </a:lnTo>
                </a:path>
                <a:path w="6715759" h="1431925">
                  <a:moveTo>
                    <a:pt x="3684514" y="460437"/>
                  </a:moveTo>
                  <a:lnTo>
                    <a:pt x="3684514" y="365314"/>
                  </a:lnTo>
                </a:path>
                <a:path w="6715759" h="1431925">
                  <a:moveTo>
                    <a:pt x="3684514" y="329896"/>
                  </a:moveTo>
                  <a:lnTo>
                    <a:pt x="3684514" y="329896"/>
                  </a:lnTo>
                </a:path>
                <a:path w="6715759" h="1431925">
                  <a:moveTo>
                    <a:pt x="3684514" y="164948"/>
                  </a:moveTo>
                  <a:lnTo>
                    <a:pt x="3684514" y="164948"/>
                  </a:lnTo>
                </a:path>
                <a:path w="6715759" h="1431925">
                  <a:moveTo>
                    <a:pt x="3684514" y="0"/>
                  </a:moveTo>
                  <a:lnTo>
                    <a:pt x="3684514" y="0"/>
                  </a:lnTo>
                </a:path>
                <a:path w="6715759" h="1431925">
                  <a:moveTo>
                    <a:pt x="4610450" y="1318572"/>
                  </a:moveTo>
                  <a:lnTo>
                    <a:pt x="4610450" y="1318572"/>
                  </a:lnTo>
                </a:path>
                <a:path w="6715759" h="1431925">
                  <a:moveTo>
                    <a:pt x="4610450" y="1285178"/>
                  </a:moveTo>
                  <a:lnTo>
                    <a:pt x="4610450" y="1189042"/>
                  </a:lnTo>
                </a:path>
                <a:path w="6715759" h="1431925">
                  <a:moveTo>
                    <a:pt x="4610450" y="1153624"/>
                  </a:moveTo>
                  <a:lnTo>
                    <a:pt x="4610450" y="1153624"/>
                  </a:lnTo>
                </a:path>
                <a:path w="6715759" h="1431925">
                  <a:moveTo>
                    <a:pt x="4610450" y="1120230"/>
                  </a:moveTo>
                  <a:lnTo>
                    <a:pt x="4610450" y="1024094"/>
                  </a:lnTo>
                </a:path>
                <a:path w="6715759" h="1431925">
                  <a:moveTo>
                    <a:pt x="4610450" y="988676"/>
                  </a:moveTo>
                  <a:lnTo>
                    <a:pt x="4610450" y="988676"/>
                  </a:lnTo>
                </a:path>
                <a:path w="6715759" h="1431925">
                  <a:moveTo>
                    <a:pt x="4610450" y="823728"/>
                  </a:moveTo>
                  <a:lnTo>
                    <a:pt x="4610450" y="823728"/>
                  </a:lnTo>
                </a:path>
                <a:path w="6715759" h="1431925">
                  <a:moveTo>
                    <a:pt x="4610450" y="658780"/>
                  </a:moveTo>
                  <a:lnTo>
                    <a:pt x="4610450" y="658780"/>
                  </a:lnTo>
                </a:path>
                <a:path w="6715759" h="1431925">
                  <a:moveTo>
                    <a:pt x="4610450" y="494844"/>
                  </a:moveTo>
                  <a:lnTo>
                    <a:pt x="4610450" y="494844"/>
                  </a:lnTo>
                </a:path>
                <a:path w="6715759" h="1431925">
                  <a:moveTo>
                    <a:pt x="4610450" y="329896"/>
                  </a:moveTo>
                  <a:lnTo>
                    <a:pt x="4610450" y="329896"/>
                  </a:lnTo>
                </a:path>
                <a:path w="6715759" h="1431925">
                  <a:moveTo>
                    <a:pt x="4610450" y="164948"/>
                  </a:moveTo>
                  <a:lnTo>
                    <a:pt x="4610450" y="164948"/>
                  </a:lnTo>
                </a:path>
                <a:path w="6715759" h="1431925">
                  <a:moveTo>
                    <a:pt x="4610450" y="131553"/>
                  </a:moveTo>
                  <a:lnTo>
                    <a:pt x="4610450" y="35418"/>
                  </a:lnTo>
                </a:path>
                <a:path w="6715759" h="1431925">
                  <a:moveTo>
                    <a:pt x="4610450" y="0"/>
                  </a:moveTo>
                  <a:lnTo>
                    <a:pt x="4610450" y="0"/>
                  </a:lnTo>
                </a:path>
                <a:path w="6715759" h="1431925">
                  <a:moveTo>
                    <a:pt x="5076960" y="1318572"/>
                  </a:moveTo>
                  <a:lnTo>
                    <a:pt x="5076960" y="1318572"/>
                  </a:lnTo>
                </a:path>
                <a:path w="6715759" h="1431925">
                  <a:moveTo>
                    <a:pt x="5076960" y="1285178"/>
                  </a:moveTo>
                  <a:lnTo>
                    <a:pt x="5076960" y="1189042"/>
                  </a:lnTo>
                </a:path>
                <a:path w="6715759" h="1431925">
                  <a:moveTo>
                    <a:pt x="5076960" y="1153624"/>
                  </a:moveTo>
                  <a:lnTo>
                    <a:pt x="5076960" y="1153624"/>
                  </a:lnTo>
                </a:path>
                <a:path w="6715759" h="1431925">
                  <a:moveTo>
                    <a:pt x="5076960" y="1120230"/>
                  </a:moveTo>
                  <a:lnTo>
                    <a:pt x="5076960" y="1024094"/>
                  </a:lnTo>
                </a:path>
                <a:path w="6715759" h="1431925">
                  <a:moveTo>
                    <a:pt x="5076960" y="988676"/>
                  </a:moveTo>
                  <a:lnTo>
                    <a:pt x="5076960" y="988676"/>
                  </a:lnTo>
                </a:path>
                <a:path w="6715759" h="1431925">
                  <a:moveTo>
                    <a:pt x="5076960" y="955282"/>
                  </a:moveTo>
                  <a:lnTo>
                    <a:pt x="5076960" y="860158"/>
                  </a:lnTo>
                </a:path>
                <a:path w="6715759" h="1431925">
                  <a:moveTo>
                    <a:pt x="5076960" y="823728"/>
                  </a:moveTo>
                  <a:lnTo>
                    <a:pt x="5076960" y="823728"/>
                  </a:lnTo>
                </a:path>
                <a:path w="6715759" h="1431925">
                  <a:moveTo>
                    <a:pt x="5076960" y="790334"/>
                  </a:moveTo>
                  <a:lnTo>
                    <a:pt x="5076960" y="695210"/>
                  </a:lnTo>
                </a:path>
                <a:path w="6715759" h="1431925">
                  <a:moveTo>
                    <a:pt x="5076960" y="658780"/>
                  </a:moveTo>
                  <a:lnTo>
                    <a:pt x="5076960" y="658780"/>
                  </a:lnTo>
                </a:path>
                <a:path w="6715759" h="1431925">
                  <a:moveTo>
                    <a:pt x="5076960" y="494844"/>
                  </a:moveTo>
                  <a:lnTo>
                    <a:pt x="5076960" y="494844"/>
                  </a:lnTo>
                </a:path>
                <a:path w="6715759" h="1431925">
                  <a:moveTo>
                    <a:pt x="5076960" y="329896"/>
                  </a:moveTo>
                  <a:lnTo>
                    <a:pt x="5076960" y="329896"/>
                  </a:lnTo>
                </a:path>
                <a:path w="6715759" h="1431925">
                  <a:moveTo>
                    <a:pt x="5076960" y="164948"/>
                  </a:moveTo>
                  <a:lnTo>
                    <a:pt x="5076960" y="164948"/>
                  </a:lnTo>
                </a:path>
                <a:path w="6715759" h="1431925">
                  <a:moveTo>
                    <a:pt x="5076960" y="131553"/>
                  </a:moveTo>
                  <a:lnTo>
                    <a:pt x="5076960" y="35418"/>
                  </a:lnTo>
                </a:path>
                <a:path w="6715759" h="1431925">
                  <a:moveTo>
                    <a:pt x="5076960" y="0"/>
                  </a:moveTo>
                  <a:lnTo>
                    <a:pt x="5076960" y="0"/>
                  </a:lnTo>
                </a:path>
                <a:path w="6715759" h="1431925">
                  <a:moveTo>
                    <a:pt x="5500967" y="1318572"/>
                  </a:moveTo>
                  <a:lnTo>
                    <a:pt x="5500967" y="1318572"/>
                  </a:lnTo>
                </a:path>
                <a:path w="6715759" h="1431925">
                  <a:moveTo>
                    <a:pt x="5500967" y="1285178"/>
                  </a:moveTo>
                  <a:lnTo>
                    <a:pt x="5500967" y="1189042"/>
                  </a:lnTo>
                </a:path>
                <a:path w="6715759" h="1431925">
                  <a:moveTo>
                    <a:pt x="5500967" y="1153624"/>
                  </a:moveTo>
                  <a:lnTo>
                    <a:pt x="5500967" y="1153624"/>
                  </a:lnTo>
                </a:path>
                <a:path w="6715759" h="1431925">
                  <a:moveTo>
                    <a:pt x="5500967" y="1120230"/>
                  </a:moveTo>
                  <a:lnTo>
                    <a:pt x="5500967" y="1024094"/>
                  </a:lnTo>
                </a:path>
                <a:path w="6715759" h="1431925">
                  <a:moveTo>
                    <a:pt x="5500967" y="988676"/>
                  </a:moveTo>
                  <a:lnTo>
                    <a:pt x="5500967" y="988676"/>
                  </a:lnTo>
                </a:path>
                <a:path w="6715759" h="1431925">
                  <a:moveTo>
                    <a:pt x="5500967" y="823728"/>
                  </a:moveTo>
                  <a:lnTo>
                    <a:pt x="5500967" y="823728"/>
                  </a:lnTo>
                </a:path>
                <a:path w="6715759" h="1431925">
                  <a:moveTo>
                    <a:pt x="5500967" y="658780"/>
                  </a:moveTo>
                  <a:lnTo>
                    <a:pt x="5500967" y="658780"/>
                  </a:lnTo>
                </a:path>
                <a:path w="6715759" h="1431925">
                  <a:moveTo>
                    <a:pt x="5500967" y="494844"/>
                  </a:moveTo>
                  <a:lnTo>
                    <a:pt x="5500967" y="494844"/>
                  </a:lnTo>
                </a:path>
                <a:path w="6715759" h="1431925">
                  <a:moveTo>
                    <a:pt x="5500967" y="329896"/>
                  </a:moveTo>
                  <a:lnTo>
                    <a:pt x="5500967" y="329896"/>
                  </a:lnTo>
                </a:path>
                <a:path w="6715759" h="1431925">
                  <a:moveTo>
                    <a:pt x="5500967" y="164948"/>
                  </a:moveTo>
                  <a:lnTo>
                    <a:pt x="5500967" y="164948"/>
                  </a:lnTo>
                </a:path>
                <a:path w="6715759" h="1431925">
                  <a:moveTo>
                    <a:pt x="5500967" y="131553"/>
                  </a:moveTo>
                  <a:lnTo>
                    <a:pt x="5500967" y="35418"/>
                  </a:lnTo>
                </a:path>
                <a:path w="6715759" h="1431925">
                  <a:moveTo>
                    <a:pt x="5500967" y="0"/>
                  </a:moveTo>
                  <a:lnTo>
                    <a:pt x="5500967" y="0"/>
                  </a:lnTo>
                </a:path>
                <a:path w="6715759" h="1431925">
                  <a:moveTo>
                    <a:pt x="5974560" y="1318572"/>
                  </a:moveTo>
                  <a:lnTo>
                    <a:pt x="5974560" y="1318572"/>
                  </a:lnTo>
                </a:path>
                <a:path w="6715759" h="1431925">
                  <a:moveTo>
                    <a:pt x="5974560" y="1285178"/>
                  </a:moveTo>
                  <a:lnTo>
                    <a:pt x="5974560" y="1189042"/>
                  </a:lnTo>
                </a:path>
                <a:path w="6715759" h="1431925">
                  <a:moveTo>
                    <a:pt x="5974560" y="1153624"/>
                  </a:moveTo>
                  <a:lnTo>
                    <a:pt x="5974560" y="1153624"/>
                  </a:lnTo>
                </a:path>
                <a:path w="6715759" h="1431925">
                  <a:moveTo>
                    <a:pt x="5974560" y="1120230"/>
                  </a:moveTo>
                  <a:lnTo>
                    <a:pt x="5974560" y="1024094"/>
                  </a:lnTo>
                </a:path>
                <a:path w="6715759" h="1431925">
                  <a:moveTo>
                    <a:pt x="5974560" y="988676"/>
                  </a:moveTo>
                  <a:lnTo>
                    <a:pt x="5974560" y="988676"/>
                  </a:lnTo>
                </a:path>
                <a:path w="6715759" h="1431925">
                  <a:moveTo>
                    <a:pt x="5974560" y="823728"/>
                  </a:moveTo>
                  <a:lnTo>
                    <a:pt x="5974560" y="823728"/>
                  </a:lnTo>
                </a:path>
                <a:path w="6715759" h="1431925">
                  <a:moveTo>
                    <a:pt x="5974560" y="658780"/>
                  </a:moveTo>
                  <a:lnTo>
                    <a:pt x="5974560" y="658780"/>
                  </a:lnTo>
                </a:path>
                <a:path w="6715759" h="1431925">
                  <a:moveTo>
                    <a:pt x="5974560" y="494844"/>
                  </a:moveTo>
                  <a:lnTo>
                    <a:pt x="5974560" y="494844"/>
                  </a:lnTo>
                </a:path>
                <a:path w="6715759" h="1431925">
                  <a:moveTo>
                    <a:pt x="5974560" y="329896"/>
                  </a:moveTo>
                  <a:lnTo>
                    <a:pt x="5974560" y="329896"/>
                  </a:lnTo>
                </a:path>
                <a:path w="6715759" h="1431925">
                  <a:moveTo>
                    <a:pt x="5974560" y="164948"/>
                  </a:moveTo>
                  <a:lnTo>
                    <a:pt x="5974560" y="164948"/>
                  </a:lnTo>
                </a:path>
                <a:path w="6715759" h="1431925">
                  <a:moveTo>
                    <a:pt x="5974560" y="0"/>
                  </a:moveTo>
                  <a:lnTo>
                    <a:pt x="5974560" y="0"/>
                  </a:lnTo>
                </a:path>
                <a:path w="6715759" h="1431925">
                  <a:moveTo>
                    <a:pt x="6423867" y="1431911"/>
                  </a:moveTo>
                  <a:lnTo>
                    <a:pt x="6423867" y="1353990"/>
                  </a:lnTo>
                </a:path>
                <a:path w="6715759" h="1431925">
                  <a:moveTo>
                    <a:pt x="6423867" y="1318572"/>
                  </a:moveTo>
                  <a:lnTo>
                    <a:pt x="6423867" y="1318572"/>
                  </a:lnTo>
                </a:path>
                <a:path w="6715759" h="1431925">
                  <a:moveTo>
                    <a:pt x="6423867" y="1285178"/>
                  </a:moveTo>
                  <a:lnTo>
                    <a:pt x="6423867" y="1189042"/>
                  </a:lnTo>
                </a:path>
                <a:path w="6715759" h="1431925">
                  <a:moveTo>
                    <a:pt x="6423867" y="1153624"/>
                  </a:moveTo>
                  <a:lnTo>
                    <a:pt x="6423867" y="1153624"/>
                  </a:lnTo>
                </a:path>
                <a:path w="6715759" h="1431925">
                  <a:moveTo>
                    <a:pt x="6423867" y="1120230"/>
                  </a:moveTo>
                  <a:lnTo>
                    <a:pt x="6423867" y="1024094"/>
                  </a:lnTo>
                </a:path>
                <a:path w="6715759" h="1431925">
                  <a:moveTo>
                    <a:pt x="6423867" y="988676"/>
                  </a:moveTo>
                  <a:lnTo>
                    <a:pt x="6423867" y="988676"/>
                  </a:lnTo>
                </a:path>
                <a:path w="6715759" h="1431925">
                  <a:moveTo>
                    <a:pt x="6423867" y="955282"/>
                  </a:moveTo>
                  <a:lnTo>
                    <a:pt x="6423867" y="860158"/>
                  </a:lnTo>
                </a:path>
                <a:path w="6715759" h="1431925">
                  <a:moveTo>
                    <a:pt x="6423867" y="823728"/>
                  </a:moveTo>
                  <a:lnTo>
                    <a:pt x="6423867" y="823728"/>
                  </a:lnTo>
                </a:path>
                <a:path w="6715759" h="1431925">
                  <a:moveTo>
                    <a:pt x="6423867" y="658780"/>
                  </a:moveTo>
                  <a:lnTo>
                    <a:pt x="6423867" y="658780"/>
                  </a:lnTo>
                </a:path>
                <a:path w="6715759" h="1431925">
                  <a:moveTo>
                    <a:pt x="6423867" y="494844"/>
                  </a:moveTo>
                  <a:lnTo>
                    <a:pt x="6423867" y="494844"/>
                  </a:lnTo>
                </a:path>
                <a:path w="6715759" h="1431925">
                  <a:moveTo>
                    <a:pt x="6423867" y="329896"/>
                  </a:moveTo>
                  <a:lnTo>
                    <a:pt x="6423867" y="329896"/>
                  </a:lnTo>
                </a:path>
                <a:path w="6715759" h="1431925">
                  <a:moveTo>
                    <a:pt x="6423867" y="164948"/>
                  </a:moveTo>
                  <a:lnTo>
                    <a:pt x="6423867" y="164948"/>
                  </a:lnTo>
                </a:path>
                <a:path w="6715759" h="1431925">
                  <a:moveTo>
                    <a:pt x="6423867" y="0"/>
                  </a:moveTo>
                  <a:lnTo>
                    <a:pt x="6423867" y="0"/>
                  </a:lnTo>
                </a:path>
                <a:path w="6715759" h="1431925">
                  <a:moveTo>
                    <a:pt x="4147988" y="1431911"/>
                  </a:moveTo>
                  <a:lnTo>
                    <a:pt x="4147988" y="1353990"/>
                  </a:lnTo>
                </a:path>
                <a:path w="6715759" h="1431925">
                  <a:moveTo>
                    <a:pt x="4147988" y="1318572"/>
                  </a:moveTo>
                  <a:lnTo>
                    <a:pt x="4147988" y="1318572"/>
                  </a:lnTo>
                </a:path>
                <a:path w="6715759" h="1431925">
                  <a:moveTo>
                    <a:pt x="4147988" y="1285178"/>
                  </a:moveTo>
                  <a:lnTo>
                    <a:pt x="4147988" y="1189042"/>
                  </a:lnTo>
                </a:path>
                <a:path w="6715759" h="1431925">
                  <a:moveTo>
                    <a:pt x="4147988" y="1153624"/>
                  </a:moveTo>
                  <a:lnTo>
                    <a:pt x="4147988" y="1153624"/>
                  </a:lnTo>
                </a:path>
                <a:path w="6715759" h="1431925">
                  <a:moveTo>
                    <a:pt x="4147988" y="1120230"/>
                  </a:moveTo>
                  <a:lnTo>
                    <a:pt x="4147988" y="1024094"/>
                  </a:lnTo>
                </a:path>
                <a:path w="6715759" h="1431925">
                  <a:moveTo>
                    <a:pt x="4147988" y="988676"/>
                  </a:moveTo>
                  <a:lnTo>
                    <a:pt x="4147988" y="988676"/>
                  </a:lnTo>
                </a:path>
                <a:path w="6715759" h="1431925">
                  <a:moveTo>
                    <a:pt x="4147988" y="955282"/>
                  </a:moveTo>
                  <a:lnTo>
                    <a:pt x="4147988" y="860158"/>
                  </a:lnTo>
                </a:path>
                <a:path w="6715759" h="1431925">
                  <a:moveTo>
                    <a:pt x="4147988" y="823728"/>
                  </a:moveTo>
                  <a:lnTo>
                    <a:pt x="4147988" y="823728"/>
                  </a:lnTo>
                </a:path>
                <a:path w="6715759" h="1431925">
                  <a:moveTo>
                    <a:pt x="4147988" y="790334"/>
                  </a:moveTo>
                  <a:lnTo>
                    <a:pt x="4147988" y="695210"/>
                  </a:lnTo>
                </a:path>
                <a:path w="6715759" h="1431925">
                  <a:moveTo>
                    <a:pt x="4147988" y="658780"/>
                  </a:moveTo>
                  <a:lnTo>
                    <a:pt x="4147988" y="658780"/>
                  </a:lnTo>
                </a:path>
                <a:path w="6715759" h="1431925">
                  <a:moveTo>
                    <a:pt x="4147988" y="625385"/>
                  </a:moveTo>
                  <a:lnTo>
                    <a:pt x="4147988" y="530262"/>
                  </a:lnTo>
                </a:path>
                <a:path w="6715759" h="1431925">
                  <a:moveTo>
                    <a:pt x="4147988" y="494844"/>
                  </a:moveTo>
                  <a:lnTo>
                    <a:pt x="4147988" y="494844"/>
                  </a:lnTo>
                </a:path>
                <a:path w="6715759" h="1431925">
                  <a:moveTo>
                    <a:pt x="4147988" y="460437"/>
                  </a:moveTo>
                  <a:lnTo>
                    <a:pt x="4147988" y="365314"/>
                  </a:lnTo>
                </a:path>
                <a:path w="6715759" h="1431925">
                  <a:moveTo>
                    <a:pt x="4147988" y="329896"/>
                  </a:moveTo>
                  <a:lnTo>
                    <a:pt x="4147988" y="329896"/>
                  </a:lnTo>
                </a:path>
                <a:path w="6715759" h="1431925">
                  <a:moveTo>
                    <a:pt x="4147988" y="164948"/>
                  </a:moveTo>
                  <a:lnTo>
                    <a:pt x="4147988" y="164948"/>
                  </a:lnTo>
                </a:path>
                <a:path w="6715759" h="1431925">
                  <a:moveTo>
                    <a:pt x="4147988" y="0"/>
                  </a:moveTo>
                  <a:lnTo>
                    <a:pt x="4147988" y="0"/>
                  </a:lnTo>
                </a:path>
                <a:path w="6715759" h="1431925">
                  <a:moveTo>
                    <a:pt x="2287010" y="1318572"/>
                  </a:moveTo>
                  <a:lnTo>
                    <a:pt x="2287010" y="1318572"/>
                  </a:lnTo>
                </a:path>
                <a:path w="6715759" h="1431925">
                  <a:moveTo>
                    <a:pt x="2287010" y="1285178"/>
                  </a:moveTo>
                  <a:lnTo>
                    <a:pt x="2287010" y="1189042"/>
                  </a:lnTo>
                </a:path>
                <a:path w="6715759" h="1431925">
                  <a:moveTo>
                    <a:pt x="2287010" y="1153624"/>
                  </a:moveTo>
                  <a:lnTo>
                    <a:pt x="2287010" y="1153624"/>
                  </a:lnTo>
                </a:path>
                <a:path w="6715759" h="1431925">
                  <a:moveTo>
                    <a:pt x="2287010" y="1120230"/>
                  </a:moveTo>
                  <a:lnTo>
                    <a:pt x="2287010" y="1024094"/>
                  </a:lnTo>
                </a:path>
                <a:path w="6715759" h="1431925">
                  <a:moveTo>
                    <a:pt x="2287010" y="988676"/>
                  </a:moveTo>
                  <a:lnTo>
                    <a:pt x="2287010" y="988676"/>
                  </a:lnTo>
                </a:path>
                <a:path w="6715759" h="1431925">
                  <a:moveTo>
                    <a:pt x="2287010" y="955282"/>
                  </a:moveTo>
                  <a:lnTo>
                    <a:pt x="2287010" y="860158"/>
                  </a:lnTo>
                </a:path>
                <a:path w="6715759" h="1431925">
                  <a:moveTo>
                    <a:pt x="2287010" y="823728"/>
                  </a:moveTo>
                  <a:lnTo>
                    <a:pt x="2287010" y="823728"/>
                  </a:lnTo>
                </a:path>
                <a:path w="6715759" h="1431925">
                  <a:moveTo>
                    <a:pt x="2287010" y="790334"/>
                  </a:moveTo>
                  <a:lnTo>
                    <a:pt x="2287010" y="695210"/>
                  </a:lnTo>
                </a:path>
                <a:path w="6715759" h="1431925">
                  <a:moveTo>
                    <a:pt x="2287010" y="658780"/>
                  </a:moveTo>
                  <a:lnTo>
                    <a:pt x="2287010" y="658780"/>
                  </a:lnTo>
                </a:path>
                <a:path w="6715759" h="1431925">
                  <a:moveTo>
                    <a:pt x="2287010" y="625385"/>
                  </a:moveTo>
                  <a:lnTo>
                    <a:pt x="2287010" y="530262"/>
                  </a:lnTo>
                </a:path>
                <a:path w="6715759" h="1431925">
                  <a:moveTo>
                    <a:pt x="2287010" y="494844"/>
                  </a:moveTo>
                  <a:lnTo>
                    <a:pt x="2287010" y="494844"/>
                  </a:lnTo>
                </a:path>
                <a:path w="6715759" h="1431925">
                  <a:moveTo>
                    <a:pt x="2287010" y="460437"/>
                  </a:moveTo>
                  <a:lnTo>
                    <a:pt x="2287010" y="365314"/>
                  </a:lnTo>
                </a:path>
                <a:path w="6715759" h="1431925">
                  <a:moveTo>
                    <a:pt x="2287010" y="329896"/>
                  </a:moveTo>
                  <a:lnTo>
                    <a:pt x="2287010" y="329896"/>
                  </a:lnTo>
                </a:path>
                <a:path w="6715759" h="1431925">
                  <a:moveTo>
                    <a:pt x="2287010" y="295489"/>
                  </a:moveTo>
                  <a:lnTo>
                    <a:pt x="2287010" y="200366"/>
                  </a:lnTo>
                </a:path>
                <a:path w="6715759" h="1431925">
                  <a:moveTo>
                    <a:pt x="2287010" y="164948"/>
                  </a:moveTo>
                  <a:lnTo>
                    <a:pt x="2287010" y="164948"/>
                  </a:lnTo>
                </a:path>
                <a:path w="6715759" h="1431925">
                  <a:moveTo>
                    <a:pt x="2287010" y="0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8633631" y="7611560"/>
              <a:ext cx="6068060" cy="1008380"/>
            </a:xfrm>
            <a:custGeom>
              <a:avLst/>
              <a:gdLst/>
              <a:ahLst/>
              <a:cxnLst/>
              <a:rect l="l" t="t" r="r" b="b"/>
              <a:pathLst>
                <a:path w="6068059" h="1008379">
                  <a:moveTo>
                    <a:pt x="5144760" y="0"/>
                  </a:moveTo>
                  <a:lnTo>
                    <a:pt x="5144760" y="24286"/>
                  </a:lnTo>
                </a:path>
                <a:path w="6068059" h="1008379">
                  <a:moveTo>
                    <a:pt x="5144760" y="43513"/>
                  </a:moveTo>
                  <a:lnTo>
                    <a:pt x="5144760" y="81968"/>
                  </a:lnTo>
                </a:path>
                <a:path w="6068059" h="1008379">
                  <a:moveTo>
                    <a:pt x="5144760" y="101195"/>
                  </a:moveTo>
                  <a:lnTo>
                    <a:pt x="5144760" y="125481"/>
                  </a:lnTo>
                  <a:lnTo>
                    <a:pt x="5110354" y="125481"/>
                  </a:lnTo>
                  <a:lnTo>
                    <a:pt x="5110354" y="101195"/>
                  </a:lnTo>
                </a:path>
                <a:path w="6068059" h="1008379">
                  <a:moveTo>
                    <a:pt x="5110354" y="81968"/>
                  </a:moveTo>
                  <a:lnTo>
                    <a:pt x="5110354" y="43513"/>
                  </a:lnTo>
                </a:path>
                <a:path w="6068059" h="1008379">
                  <a:moveTo>
                    <a:pt x="5110354" y="24286"/>
                  </a:moveTo>
                  <a:lnTo>
                    <a:pt x="5110354" y="0"/>
                  </a:lnTo>
                  <a:lnTo>
                    <a:pt x="5144760" y="0"/>
                  </a:lnTo>
                </a:path>
                <a:path w="6068059" h="1008379">
                  <a:moveTo>
                    <a:pt x="4721765" y="0"/>
                  </a:moveTo>
                  <a:lnTo>
                    <a:pt x="4721765" y="24286"/>
                  </a:lnTo>
                </a:path>
                <a:path w="6068059" h="1008379">
                  <a:moveTo>
                    <a:pt x="4721765" y="43513"/>
                  </a:moveTo>
                  <a:lnTo>
                    <a:pt x="4721765" y="81968"/>
                  </a:lnTo>
                </a:path>
                <a:path w="6068059" h="1008379">
                  <a:moveTo>
                    <a:pt x="4721765" y="101195"/>
                  </a:moveTo>
                  <a:lnTo>
                    <a:pt x="4721765" y="125481"/>
                  </a:lnTo>
                  <a:lnTo>
                    <a:pt x="4686346" y="125481"/>
                  </a:lnTo>
                  <a:lnTo>
                    <a:pt x="4686346" y="101195"/>
                  </a:lnTo>
                </a:path>
                <a:path w="6068059" h="1008379">
                  <a:moveTo>
                    <a:pt x="4686346" y="81968"/>
                  </a:moveTo>
                  <a:lnTo>
                    <a:pt x="4686346" y="43513"/>
                  </a:lnTo>
                </a:path>
                <a:path w="6068059" h="1008379">
                  <a:moveTo>
                    <a:pt x="4686346" y="24286"/>
                  </a:moveTo>
                  <a:lnTo>
                    <a:pt x="4686346" y="0"/>
                  </a:lnTo>
                  <a:lnTo>
                    <a:pt x="4721765" y="0"/>
                  </a:lnTo>
                </a:path>
                <a:path w="6068059" h="1008379">
                  <a:moveTo>
                    <a:pt x="4254243" y="0"/>
                  </a:moveTo>
                  <a:lnTo>
                    <a:pt x="4254243" y="24286"/>
                  </a:lnTo>
                </a:path>
                <a:path w="6068059" h="1008379">
                  <a:moveTo>
                    <a:pt x="4254243" y="43513"/>
                  </a:moveTo>
                  <a:lnTo>
                    <a:pt x="4254243" y="81968"/>
                  </a:lnTo>
                </a:path>
                <a:path w="6068059" h="1008379">
                  <a:moveTo>
                    <a:pt x="4254243" y="101195"/>
                  </a:moveTo>
                  <a:lnTo>
                    <a:pt x="4254243" y="125481"/>
                  </a:lnTo>
                  <a:lnTo>
                    <a:pt x="4219837" y="125481"/>
                  </a:lnTo>
                  <a:lnTo>
                    <a:pt x="4219837" y="101195"/>
                  </a:lnTo>
                </a:path>
                <a:path w="6068059" h="1008379">
                  <a:moveTo>
                    <a:pt x="4219837" y="81968"/>
                  </a:moveTo>
                  <a:lnTo>
                    <a:pt x="4219837" y="43513"/>
                  </a:lnTo>
                </a:path>
                <a:path w="6068059" h="1008379">
                  <a:moveTo>
                    <a:pt x="4219837" y="24286"/>
                  </a:moveTo>
                  <a:lnTo>
                    <a:pt x="4219837" y="0"/>
                  </a:lnTo>
                  <a:lnTo>
                    <a:pt x="4254243" y="0"/>
                  </a:lnTo>
                </a:path>
                <a:path w="6068059" h="1008379">
                  <a:moveTo>
                    <a:pt x="1194102" y="107266"/>
                  </a:moveTo>
                  <a:lnTo>
                    <a:pt x="1194102" y="132565"/>
                  </a:lnTo>
                </a:path>
                <a:path w="6068059" h="1008379">
                  <a:moveTo>
                    <a:pt x="1194102" y="151792"/>
                  </a:moveTo>
                  <a:lnTo>
                    <a:pt x="1194102" y="190246"/>
                  </a:lnTo>
                </a:path>
                <a:path w="6068059" h="1008379">
                  <a:moveTo>
                    <a:pt x="1194102" y="209473"/>
                  </a:moveTo>
                  <a:lnTo>
                    <a:pt x="1194102" y="233760"/>
                  </a:lnTo>
                  <a:lnTo>
                    <a:pt x="1159696" y="233760"/>
                  </a:lnTo>
                  <a:lnTo>
                    <a:pt x="1159696" y="209473"/>
                  </a:lnTo>
                </a:path>
                <a:path w="6068059" h="1008379">
                  <a:moveTo>
                    <a:pt x="1159696" y="190246"/>
                  </a:moveTo>
                  <a:lnTo>
                    <a:pt x="1159696" y="151792"/>
                  </a:lnTo>
                </a:path>
                <a:path w="6068059" h="1008379">
                  <a:moveTo>
                    <a:pt x="1159696" y="132565"/>
                  </a:moveTo>
                  <a:lnTo>
                    <a:pt x="1159696" y="107266"/>
                  </a:lnTo>
                  <a:lnTo>
                    <a:pt x="1194102" y="107266"/>
                  </a:lnTo>
                </a:path>
                <a:path w="6068059" h="1008379">
                  <a:moveTo>
                    <a:pt x="556573" y="107266"/>
                  </a:moveTo>
                  <a:lnTo>
                    <a:pt x="556573" y="132565"/>
                  </a:lnTo>
                </a:path>
                <a:path w="6068059" h="1008379">
                  <a:moveTo>
                    <a:pt x="556573" y="151792"/>
                  </a:moveTo>
                  <a:lnTo>
                    <a:pt x="556573" y="190246"/>
                  </a:lnTo>
                </a:path>
                <a:path w="6068059" h="1008379">
                  <a:moveTo>
                    <a:pt x="556573" y="209473"/>
                  </a:moveTo>
                  <a:lnTo>
                    <a:pt x="556573" y="233760"/>
                  </a:lnTo>
                  <a:lnTo>
                    <a:pt x="521154" y="233760"/>
                  </a:lnTo>
                  <a:lnTo>
                    <a:pt x="521154" y="209473"/>
                  </a:lnTo>
                </a:path>
                <a:path w="6068059" h="1008379">
                  <a:moveTo>
                    <a:pt x="521154" y="190246"/>
                  </a:moveTo>
                  <a:lnTo>
                    <a:pt x="521154" y="151792"/>
                  </a:lnTo>
                </a:path>
                <a:path w="6068059" h="1008379">
                  <a:moveTo>
                    <a:pt x="521154" y="132565"/>
                  </a:moveTo>
                  <a:lnTo>
                    <a:pt x="521154" y="107266"/>
                  </a:lnTo>
                  <a:lnTo>
                    <a:pt x="556573" y="107266"/>
                  </a:lnTo>
                </a:path>
                <a:path w="6068059" h="1008379">
                  <a:moveTo>
                    <a:pt x="1536142" y="812596"/>
                  </a:moveTo>
                  <a:lnTo>
                    <a:pt x="1536142" y="848015"/>
                  </a:lnTo>
                  <a:lnTo>
                    <a:pt x="1489592" y="848015"/>
                  </a:lnTo>
                </a:path>
                <a:path w="6068059" h="1008379">
                  <a:moveTo>
                    <a:pt x="1470365" y="848015"/>
                  </a:moveTo>
                  <a:lnTo>
                    <a:pt x="1432923" y="848015"/>
                  </a:lnTo>
                </a:path>
                <a:path w="6068059" h="1008379">
                  <a:moveTo>
                    <a:pt x="1413696" y="848015"/>
                  </a:moveTo>
                  <a:lnTo>
                    <a:pt x="1367146" y="848015"/>
                  </a:lnTo>
                  <a:lnTo>
                    <a:pt x="1367146" y="812596"/>
                  </a:lnTo>
                  <a:lnTo>
                    <a:pt x="1413696" y="812596"/>
                  </a:lnTo>
                </a:path>
                <a:path w="6068059" h="1008379">
                  <a:moveTo>
                    <a:pt x="1432923" y="812596"/>
                  </a:moveTo>
                  <a:lnTo>
                    <a:pt x="1470365" y="812596"/>
                  </a:lnTo>
                </a:path>
                <a:path w="6068059" h="1008379">
                  <a:moveTo>
                    <a:pt x="1489592" y="812596"/>
                  </a:moveTo>
                  <a:lnTo>
                    <a:pt x="1536142" y="812596"/>
                  </a:lnTo>
                </a:path>
                <a:path w="6068059" h="1008379">
                  <a:moveTo>
                    <a:pt x="1931815" y="812596"/>
                  </a:moveTo>
                  <a:lnTo>
                    <a:pt x="1931815" y="848015"/>
                  </a:lnTo>
                  <a:lnTo>
                    <a:pt x="1886277" y="848015"/>
                  </a:lnTo>
                </a:path>
                <a:path w="6068059" h="1008379">
                  <a:moveTo>
                    <a:pt x="1867050" y="848015"/>
                  </a:moveTo>
                  <a:lnTo>
                    <a:pt x="1828596" y="848015"/>
                  </a:lnTo>
                </a:path>
                <a:path w="6068059" h="1008379">
                  <a:moveTo>
                    <a:pt x="1809369" y="848015"/>
                  </a:moveTo>
                  <a:lnTo>
                    <a:pt x="1763831" y="848015"/>
                  </a:lnTo>
                  <a:lnTo>
                    <a:pt x="1763831" y="812596"/>
                  </a:lnTo>
                  <a:lnTo>
                    <a:pt x="1809369" y="812596"/>
                  </a:lnTo>
                </a:path>
                <a:path w="6068059" h="1008379">
                  <a:moveTo>
                    <a:pt x="1828596" y="812596"/>
                  </a:moveTo>
                  <a:lnTo>
                    <a:pt x="1867050" y="812596"/>
                  </a:lnTo>
                </a:path>
                <a:path w="6068059" h="1008379">
                  <a:moveTo>
                    <a:pt x="1886277" y="812596"/>
                  </a:moveTo>
                  <a:lnTo>
                    <a:pt x="1931815" y="812596"/>
                  </a:lnTo>
                </a:path>
                <a:path w="6068059" h="1008379">
                  <a:moveTo>
                    <a:pt x="3791781" y="596039"/>
                  </a:moveTo>
                  <a:lnTo>
                    <a:pt x="3791781" y="635505"/>
                  </a:lnTo>
                </a:path>
                <a:path w="6068059" h="1008379">
                  <a:moveTo>
                    <a:pt x="3791781" y="654732"/>
                  </a:moveTo>
                  <a:lnTo>
                    <a:pt x="3791781" y="692174"/>
                  </a:lnTo>
                </a:path>
                <a:path w="6068059" h="1008379">
                  <a:moveTo>
                    <a:pt x="3791781" y="711401"/>
                  </a:moveTo>
                  <a:lnTo>
                    <a:pt x="3791781" y="749855"/>
                  </a:lnTo>
                </a:path>
                <a:path w="6068059" h="1008379">
                  <a:moveTo>
                    <a:pt x="3791781" y="769083"/>
                  </a:moveTo>
                  <a:lnTo>
                    <a:pt x="3791781" y="806525"/>
                  </a:lnTo>
                </a:path>
                <a:path w="6068059" h="1008379">
                  <a:moveTo>
                    <a:pt x="3791781" y="825752"/>
                  </a:moveTo>
                  <a:lnTo>
                    <a:pt x="3791781" y="865218"/>
                  </a:lnTo>
                  <a:lnTo>
                    <a:pt x="3756363" y="865218"/>
                  </a:lnTo>
                  <a:lnTo>
                    <a:pt x="3756363" y="825752"/>
                  </a:lnTo>
                </a:path>
                <a:path w="6068059" h="1008379">
                  <a:moveTo>
                    <a:pt x="3756363" y="806525"/>
                  </a:moveTo>
                  <a:lnTo>
                    <a:pt x="3756363" y="769083"/>
                  </a:lnTo>
                </a:path>
                <a:path w="6068059" h="1008379">
                  <a:moveTo>
                    <a:pt x="3756363" y="749855"/>
                  </a:moveTo>
                  <a:lnTo>
                    <a:pt x="3756363" y="711401"/>
                  </a:lnTo>
                </a:path>
                <a:path w="6068059" h="1008379">
                  <a:moveTo>
                    <a:pt x="3756363" y="692174"/>
                  </a:moveTo>
                  <a:lnTo>
                    <a:pt x="3756363" y="654732"/>
                  </a:lnTo>
                </a:path>
                <a:path w="6068059" h="1008379">
                  <a:moveTo>
                    <a:pt x="3756363" y="635505"/>
                  </a:moveTo>
                  <a:lnTo>
                    <a:pt x="3756363" y="596039"/>
                  </a:lnTo>
                  <a:lnTo>
                    <a:pt x="3791781" y="596039"/>
                  </a:lnTo>
                </a:path>
                <a:path w="6068059" h="1008379">
                  <a:moveTo>
                    <a:pt x="4721765" y="694198"/>
                  </a:moveTo>
                  <a:lnTo>
                    <a:pt x="4721765" y="741760"/>
                  </a:lnTo>
                </a:path>
                <a:path w="6068059" h="1008379">
                  <a:moveTo>
                    <a:pt x="4721765" y="759975"/>
                  </a:moveTo>
                  <a:lnTo>
                    <a:pt x="4721765" y="798429"/>
                  </a:lnTo>
                </a:path>
                <a:path w="6068059" h="1008379">
                  <a:moveTo>
                    <a:pt x="4721765" y="817656"/>
                  </a:moveTo>
                  <a:lnTo>
                    <a:pt x="4721765" y="865218"/>
                  </a:lnTo>
                  <a:lnTo>
                    <a:pt x="4686346" y="865218"/>
                  </a:lnTo>
                  <a:lnTo>
                    <a:pt x="4686346" y="817656"/>
                  </a:lnTo>
                </a:path>
                <a:path w="6068059" h="1008379">
                  <a:moveTo>
                    <a:pt x="4686346" y="798429"/>
                  </a:moveTo>
                  <a:lnTo>
                    <a:pt x="4686346" y="759975"/>
                  </a:lnTo>
                </a:path>
                <a:path w="6068059" h="1008379">
                  <a:moveTo>
                    <a:pt x="4686346" y="741760"/>
                  </a:moveTo>
                  <a:lnTo>
                    <a:pt x="4686346" y="694198"/>
                  </a:lnTo>
                  <a:lnTo>
                    <a:pt x="4721765" y="694198"/>
                  </a:lnTo>
                </a:path>
                <a:path w="6068059" h="1008379">
                  <a:moveTo>
                    <a:pt x="4721765" y="829800"/>
                  </a:moveTo>
                  <a:lnTo>
                    <a:pt x="4721765" y="865218"/>
                  </a:lnTo>
                  <a:lnTo>
                    <a:pt x="4742004" y="865218"/>
                  </a:lnTo>
                </a:path>
                <a:path w="6068059" h="1008379">
                  <a:moveTo>
                    <a:pt x="4761231" y="865218"/>
                  </a:moveTo>
                  <a:lnTo>
                    <a:pt x="4799685" y="865218"/>
                  </a:lnTo>
                </a:path>
                <a:path w="6068059" h="1008379">
                  <a:moveTo>
                    <a:pt x="4818912" y="865218"/>
                  </a:moveTo>
                  <a:lnTo>
                    <a:pt x="4857366" y="865218"/>
                  </a:lnTo>
                </a:path>
                <a:path w="6068059" h="1008379">
                  <a:moveTo>
                    <a:pt x="4875581" y="865218"/>
                  </a:moveTo>
                  <a:lnTo>
                    <a:pt x="4896832" y="865218"/>
                  </a:lnTo>
                  <a:lnTo>
                    <a:pt x="4896832" y="829800"/>
                  </a:lnTo>
                  <a:lnTo>
                    <a:pt x="4875581" y="829800"/>
                  </a:lnTo>
                </a:path>
                <a:path w="6068059" h="1008379">
                  <a:moveTo>
                    <a:pt x="4857366" y="829800"/>
                  </a:moveTo>
                  <a:lnTo>
                    <a:pt x="4818912" y="829800"/>
                  </a:lnTo>
                </a:path>
                <a:path w="6068059" h="1008379">
                  <a:moveTo>
                    <a:pt x="4799685" y="829800"/>
                  </a:moveTo>
                  <a:lnTo>
                    <a:pt x="4761231" y="829800"/>
                  </a:lnTo>
                </a:path>
                <a:path w="6068059" h="1008379">
                  <a:moveTo>
                    <a:pt x="4742004" y="829800"/>
                  </a:moveTo>
                  <a:lnTo>
                    <a:pt x="4721765" y="829800"/>
                  </a:lnTo>
                </a:path>
                <a:path w="6068059" h="1008379">
                  <a:moveTo>
                    <a:pt x="5418999" y="829800"/>
                  </a:moveTo>
                  <a:lnTo>
                    <a:pt x="5418999" y="865218"/>
                  </a:lnTo>
                  <a:lnTo>
                    <a:pt x="5380545" y="865218"/>
                  </a:lnTo>
                </a:path>
                <a:path w="6068059" h="1008379">
                  <a:moveTo>
                    <a:pt x="5361318" y="865218"/>
                  </a:moveTo>
                  <a:lnTo>
                    <a:pt x="5322864" y="865218"/>
                  </a:lnTo>
                </a:path>
                <a:path w="6068059" h="1008379">
                  <a:moveTo>
                    <a:pt x="5303637" y="865218"/>
                  </a:moveTo>
                  <a:lnTo>
                    <a:pt x="5266194" y="865218"/>
                  </a:lnTo>
                </a:path>
                <a:path w="6068059" h="1008379">
                  <a:moveTo>
                    <a:pt x="5246967" y="865218"/>
                  </a:moveTo>
                  <a:lnTo>
                    <a:pt x="5208513" y="865218"/>
                  </a:lnTo>
                  <a:lnTo>
                    <a:pt x="5208513" y="829800"/>
                  </a:lnTo>
                  <a:lnTo>
                    <a:pt x="5246967" y="829800"/>
                  </a:lnTo>
                </a:path>
                <a:path w="6068059" h="1008379">
                  <a:moveTo>
                    <a:pt x="5266194" y="829800"/>
                  </a:moveTo>
                  <a:lnTo>
                    <a:pt x="5303637" y="829800"/>
                  </a:lnTo>
                </a:path>
                <a:path w="6068059" h="1008379">
                  <a:moveTo>
                    <a:pt x="5322864" y="829800"/>
                  </a:moveTo>
                  <a:lnTo>
                    <a:pt x="5361318" y="829800"/>
                  </a:lnTo>
                </a:path>
                <a:path w="6068059" h="1008379">
                  <a:moveTo>
                    <a:pt x="5380545" y="829800"/>
                  </a:moveTo>
                  <a:lnTo>
                    <a:pt x="5418999" y="829800"/>
                  </a:lnTo>
                </a:path>
                <a:path w="6068059" h="1008379">
                  <a:moveTo>
                    <a:pt x="6067660" y="829800"/>
                  </a:moveTo>
                  <a:lnTo>
                    <a:pt x="6067660" y="865218"/>
                  </a:lnTo>
                  <a:lnTo>
                    <a:pt x="6029206" y="865218"/>
                  </a:lnTo>
                </a:path>
                <a:path w="6068059" h="1008379">
                  <a:moveTo>
                    <a:pt x="6009979" y="865218"/>
                  </a:moveTo>
                  <a:lnTo>
                    <a:pt x="5972536" y="865218"/>
                  </a:lnTo>
                </a:path>
                <a:path w="6068059" h="1008379">
                  <a:moveTo>
                    <a:pt x="5953309" y="865218"/>
                  </a:moveTo>
                  <a:lnTo>
                    <a:pt x="5914855" y="865218"/>
                  </a:lnTo>
                </a:path>
                <a:path w="6068059" h="1008379">
                  <a:moveTo>
                    <a:pt x="5895628" y="865218"/>
                  </a:moveTo>
                  <a:lnTo>
                    <a:pt x="5857174" y="865218"/>
                  </a:lnTo>
                  <a:lnTo>
                    <a:pt x="5857174" y="829800"/>
                  </a:lnTo>
                  <a:lnTo>
                    <a:pt x="5895628" y="829800"/>
                  </a:lnTo>
                </a:path>
                <a:path w="6068059" h="1008379">
                  <a:moveTo>
                    <a:pt x="5914855" y="829800"/>
                  </a:moveTo>
                  <a:lnTo>
                    <a:pt x="5953309" y="829800"/>
                  </a:lnTo>
                </a:path>
                <a:path w="6068059" h="1008379">
                  <a:moveTo>
                    <a:pt x="5972536" y="829800"/>
                  </a:moveTo>
                  <a:lnTo>
                    <a:pt x="6009979" y="829800"/>
                  </a:lnTo>
                </a:path>
                <a:path w="6068059" h="1008379">
                  <a:moveTo>
                    <a:pt x="6029206" y="829800"/>
                  </a:moveTo>
                  <a:lnTo>
                    <a:pt x="6067660" y="829800"/>
                  </a:lnTo>
                </a:path>
                <a:path w="6068059" h="1008379">
                  <a:moveTo>
                    <a:pt x="0" y="812596"/>
                  </a:moveTo>
                  <a:lnTo>
                    <a:pt x="0" y="848015"/>
                  </a:lnTo>
                  <a:lnTo>
                    <a:pt x="46549" y="848015"/>
                  </a:lnTo>
                </a:path>
                <a:path w="6068059" h="1008379">
                  <a:moveTo>
                    <a:pt x="65776" y="848015"/>
                  </a:moveTo>
                  <a:lnTo>
                    <a:pt x="103219" y="848015"/>
                  </a:lnTo>
                </a:path>
                <a:path w="6068059" h="1008379">
                  <a:moveTo>
                    <a:pt x="122446" y="848015"/>
                  </a:moveTo>
                  <a:lnTo>
                    <a:pt x="168995" y="848015"/>
                  </a:lnTo>
                  <a:lnTo>
                    <a:pt x="168995" y="812596"/>
                  </a:lnTo>
                  <a:lnTo>
                    <a:pt x="122446" y="812596"/>
                  </a:lnTo>
                </a:path>
                <a:path w="6068059" h="1008379">
                  <a:moveTo>
                    <a:pt x="103219" y="812596"/>
                  </a:moveTo>
                  <a:lnTo>
                    <a:pt x="65776" y="812596"/>
                  </a:lnTo>
                </a:path>
                <a:path w="6068059" h="1008379">
                  <a:moveTo>
                    <a:pt x="46549" y="812596"/>
                  </a:moveTo>
                  <a:lnTo>
                    <a:pt x="0" y="812596"/>
                  </a:lnTo>
                </a:path>
                <a:path w="6068059" h="1008379">
                  <a:moveTo>
                    <a:pt x="731640" y="812596"/>
                  </a:moveTo>
                  <a:lnTo>
                    <a:pt x="731640" y="848015"/>
                  </a:lnTo>
                  <a:lnTo>
                    <a:pt x="693186" y="848015"/>
                  </a:lnTo>
                </a:path>
                <a:path w="6068059" h="1008379">
                  <a:moveTo>
                    <a:pt x="673959" y="848015"/>
                  </a:moveTo>
                  <a:lnTo>
                    <a:pt x="635505" y="848015"/>
                  </a:lnTo>
                </a:path>
                <a:path w="6068059" h="1008379">
                  <a:moveTo>
                    <a:pt x="617290" y="848015"/>
                  </a:moveTo>
                  <a:lnTo>
                    <a:pt x="578836" y="848015"/>
                  </a:lnTo>
                </a:path>
                <a:path w="6068059" h="1008379">
                  <a:moveTo>
                    <a:pt x="559609" y="848015"/>
                  </a:moveTo>
                  <a:lnTo>
                    <a:pt x="521154" y="848015"/>
                  </a:lnTo>
                  <a:lnTo>
                    <a:pt x="521154" y="812596"/>
                  </a:lnTo>
                  <a:lnTo>
                    <a:pt x="559609" y="812596"/>
                  </a:lnTo>
                </a:path>
                <a:path w="6068059" h="1008379">
                  <a:moveTo>
                    <a:pt x="578836" y="812596"/>
                  </a:moveTo>
                  <a:lnTo>
                    <a:pt x="617290" y="812596"/>
                  </a:lnTo>
                </a:path>
                <a:path w="6068059" h="1008379">
                  <a:moveTo>
                    <a:pt x="635505" y="812596"/>
                  </a:moveTo>
                  <a:lnTo>
                    <a:pt x="673959" y="812596"/>
                  </a:lnTo>
                </a:path>
                <a:path w="6068059" h="1008379">
                  <a:moveTo>
                    <a:pt x="693186" y="812596"/>
                  </a:moveTo>
                  <a:lnTo>
                    <a:pt x="731640" y="812596"/>
                  </a:lnTo>
                </a:path>
                <a:path w="6068059" h="1008379">
                  <a:moveTo>
                    <a:pt x="6033254" y="865218"/>
                  </a:moveTo>
                  <a:lnTo>
                    <a:pt x="6033254" y="898612"/>
                  </a:lnTo>
                </a:path>
                <a:path w="6068059" h="1008379">
                  <a:moveTo>
                    <a:pt x="6033254" y="917839"/>
                  </a:moveTo>
                  <a:lnTo>
                    <a:pt x="6033254" y="956294"/>
                  </a:lnTo>
                </a:path>
                <a:path w="6068059" h="1008379">
                  <a:moveTo>
                    <a:pt x="6033254" y="974509"/>
                  </a:moveTo>
                  <a:lnTo>
                    <a:pt x="6033254" y="1007903"/>
                  </a:lnTo>
                  <a:lnTo>
                    <a:pt x="6067660" y="1007903"/>
                  </a:lnTo>
                  <a:lnTo>
                    <a:pt x="6067660" y="974509"/>
                  </a:lnTo>
                </a:path>
                <a:path w="6068059" h="1008379">
                  <a:moveTo>
                    <a:pt x="6067660" y="956294"/>
                  </a:moveTo>
                  <a:lnTo>
                    <a:pt x="6067660" y="917839"/>
                  </a:lnTo>
                </a:path>
                <a:path w="6068059" h="1008379">
                  <a:moveTo>
                    <a:pt x="6067660" y="898612"/>
                  </a:moveTo>
                  <a:lnTo>
                    <a:pt x="6067660" y="865218"/>
                  </a:lnTo>
                  <a:lnTo>
                    <a:pt x="6033254" y="865218"/>
                  </a:lnTo>
                </a:path>
                <a:path w="6068059" h="1008379">
                  <a:moveTo>
                    <a:pt x="0" y="848015"/>
                  </a:moveTo>
                  <a:lnTo>
                    <a:pt x="0" y="889505"/>
                  </a:lnTo>
                </a:path>
                <a:path w="6068059" h="1008379">
                  <a:moveTo>
                    <a:pt x="0" y="908732"/>
                  </a:moveTo>
                  <a:lnTo>
                    <a:pt x="0" y="947186"/>
                  </a:lnTo>
                </a:path>
                <a:path w="6068059" h="1008379">
                  <a:moveTo>
                    <a:pt x="0" y="966413"/>
                  </a:moveTo>
                  <a:lnTo>
                    <a:pt x="0" y="1007903"/>
                  </a:lnTo>
                  <a:lnTo>
                    <a:pt x="35418" y="1007903"/>
                  </a:lnTo>
                  <a:lnTo>
                    <a:pt x="35418" y="966413"/>
                  </a:lnTo>
                </a:path>
                <a:path w="6068059" h="1008379">
                  <a:moveTo>
                    <a:pt x="35418" y="947186"/>
                  </a:moveTo>
                  <a:lnTo>
                    <a:pt x="35418" y="908732"/>
                  </a:lnTo>
                </a:path>
                <a:path w="6068059" h="1008379">
                  <a:moveTo>
                    <a:pt x="35418" y="889505"/>
                  </a:moveTo>
                  <a:lnTo>
                    <a:pt x="35418" y="848015"/>
                  </a:lnTo>
                  <a:lnTo>
                    <a:pt x="0" y="848015"/>
                  </a:lnTo>
                </a:path>
                <a:path w="6068059" h="1008379">
                  <a:moveTo>
                    <a:pt x="6033254" y="973497"/>
                  </a:moveTo>
                  <a:lnTo>
                    <a:pt x="6033254" y="1007903"/>
                  </a:lnTo>
                  <a:lnTo>
                    <a:pt x="5990752" y="10079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8730778" y="8619464"/>
              <a:ext cx="5874385" cy="0"/>
            </a:xfrm>
            <a:custGeom>
              <a:avLst/>
              <a:gdLst/>
              <a:ahLst/>
              <a:cxnLst/>
              <a:rect l="l" t="t" r="r" b="b"/>
              <a:pathLst>
                <a:path w="5874384">
                  <a:moveTo>
                    <a:pt x="0" y="0"/>
                  </a:moveTo>
                  <a:lnTo>
                    <a:pt x="5874377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8669049" y="8585057"/>
              <a:ext cx="42545" cy="34925"/>
            </a:xfrm>
            <a:custGeom>
              <a:avLst/>
              <a:gdLst/>
              <a:ahLst/>
              <a:cxnLst/>
              <a:rect l="l" t="t" r="r" b="b"/>
              <a:pathLst>
                <a:path w="42545" h="34925">
                  <a:moveTo>
                    <a:pt x="42501" y="34406"/>
                  </a:moveTo>
                  <a:lnTo>
                    <a:pt x="0" y="34406"/>
                  </a:lnTo>
                  <a:lnTo>
                    <a:pt x="0" y="0"/>
                  </a:lnTo>
                  <a:lnTo>
                    <a:pt x="425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8730778" y="8585057"/>
              <a:ext cx="5936615" cy="0"/>
            </a:xfrm>
            <a:custGeom>
              <a:avLst/>
              <a:gdLst/>
              <a:ahLst/>
              <a:cxnLst/>
              <a:rect l="l" t="t" r="r" b="b"/>
              <a:pathLst>
                <a:path w="5936615">
                  <a:moveTo>
                    <a:pt x="0" y="0"/>
                  </a:moveTo>
                  <a:lnTo>
                    <a:pt x="5936106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8260221" y="6779736"/>
              <a:ext cx="6715759" cy="494030"/>
            </a:xfrm>
            <a:custGeom>
              <a:avLst/>
              <a:gdLst/>
              <a:ahLst/>
              <a:cxnLst/>
              <a:rect l="l" t="t" r="r" b="b"/>
              <a:pathLst>
                <a:path w="6715759" h="494029">
                  <a:moveTo>
                    <a:pt x="391625" y="328884"/>
                  </a:moveTo>
                  <a:lnTo>
                    <a:pt x="391625" y="328884"/>
                  </a:lnTo>
                </a:path>
                <a:path w="6715759" h="494029">
                  <a:moveTo>
                    <a:pt x="391625" y="295489"/>
                  </a:moveTo>
                  <a:lnTo>
                    <a:pt x="391625" y="200366"/>
                  </a:lnTo>
                </a:path>
                <a:path w="6715759" h="494029">
                  <a:moveTo>
                    <a:pt x="391625" y="164948"/>
                  </a:moveTo>
                  <a:lnTo>
                    <a:pt x="391625" y="164948"/>
                  </a:lnTo>
                </a:path>
                <a:path w="6715759" h="494029">
                  <a:moveTo>
                    <a:pt x="0" y="277274"/>
                  </a:moveTo>
                  <a:lnTo>
                    <a:pt x="110302" y="277274"/>
                  </a:lnTo>
                </a:path>
                <a:path w="6715759" h="494029">
                  <a:moveTo>
                    <a:pt x="145720" y="277274"/>
                  </a:moveTo>
                  <a:lnTo>
                    <a:pt x="145720" y="277274"/>
                  </a:lnTo>
                </a:path>
                <a:path w="6715759" h="494029">
                  <a:moveTo>
                    <a:pt x="180127" y="277274"/>
                  </a:moveTo>
                  <a:lnTo>
                    <a:pt x="275250" y="277274"/>
                  </a:lnTo>
                </a:path>
                <a:path w="6715759" h="494029">
                  <a:moveTo>
                    <a:pt x="310669" y="277274"/>
                  </a:moveTo>
                  <a:lnTo>
                    <a:pt x="310669" y="277274"/>
                  </a:lnTo>
                </a:path>
                <a:path w="6715759" h="494029">
                  <a:moveTo>
                    <a:pt x="345075" y="277274"/>
                  </a:moveTo>
                  <a:lnTo>
                    <a:pt x="440198" y="277274"/>
                  </a:lnTo>
                </a:path>
                <a:path w="6715759" h="494029">
                  <a:moveTo>
                    <a:pt x="475617" y="277274"/>
                  </a:moveTo>
                  <a:lnTo>
                    <a:pt x="475617" y="277274"/>
                  </a:lnTo>
                </a:path>
                <a:path w="6715759" h="494029">
                  <a:moveTo>
                    <a:pt x="509011" y="277274"/>
                  </a:moveTo>
                  <a:lnTo>
                    <a:pt x="605146" y="277274"/>
                  </a:lnTo>
                </a:path>
                <a:path w="6715759" h="494029">
                  <a:moveTo>
                    <a:pt x="640565" y="277274"/>
                  </a:moveTo>
                  <a:lnTo>
                    <a:pt x="640565" y="277274"/>
                  </a:lnTo>
                </a:path>
                <a:path w="6715759" h="494029">
                  <a:moveTo>
                    <a:pt x="673959" y="277274"/>
                  </a:moveTo>
                  <a:lnTo>
                    <a:pt x="769083" y="277274"/>
                  </a:lnTo>
                </a:path>
                <a:path w="6715759" h="494029">
                  <a:moveTo>
                    <a:pt x="805513" y="277274"/>
                  </a:moveTo>
                  <a:lnTo>
                    <a:pt x="805513" y="277274"/>
                  </a:lnTo>
                </a:path>
                <a:path w="6715759" h="494029">
                  <a:moveTo>
                    <a:pt x="838907" y="277274"/>
                  </a:moveTo>
                  <a:lnTo>
                    <a:pt x="934031" y="277274"/>
                  </a:lnTo>
                </a:path>
                <a:path w="6715759" h="494029">
                  <a:moveTo>
                    <a:pt x="970461" y="277274"/>
                  </a:moveTo>
                  <a:lnTo>
                    <a:pt x="970461" y="277274"/>
                  </a:lnTo>
                </a:path>
                <a:path w="6715759" h="494029">
                  <a:moveTo>
                    <a:pt x="1003855" y="277274"/>
                  </a:moveTo>
                  <a:lnTo>
                    <a:pt x="1098979" y="277274"/>
                  </a:lnTo>
                </a:path>
                <a:path w="6715759" h="494029">
                  <a:moveTo>
                    <a:pt x="1134397" y="277274"/>
                  </a:moveTo>
                  <a:lnTo>
                    <a:pt x="1134397" y="277274"/>
                  </a:lnTo>
                </a:path>
                <a:path w="6715759" h="494029">
                  <a:moveTo>
                    <a:pt x="1168803" y="277274"/>
                  </a:moveTo>
                  <a:lnTo>
                    <a:pt x="1263927" y="277274"/>
                  </a:lnTo>
                </a:path>
                <a:path w="6715759" h="494029">
                  <a:moveTo>
                    <a:pt x="1299345" y="277274"/>
                  </a:moveTo>
                  <a:lnTo>
                    <a:pt x="1299345" y="277274"/>
                  </a:lnTo>
                </a:path>
                <a:path w="6715759" h="494029">
                  <a:moveTo>
                    <a:pt x="1332739" y="277274"/>
                  </a:moveTo>
                  <a:lnTo>
                    <a:pt x="1428875" y="277274"/>
                  </a:lnTo>
                </a:path>
                <a:path w="6715759" h="494029">
                  <a:moveTo>
                    <a:pt x="1464293" y="277274"/>
                  </a:moveTo>
                  <a:lnTo>
                    <a:pt x="1464293" y="277274"/>
                  </a:lnTo>
                </a:path>
                <a:path w="6715759" h="494029">
                  <a:moveTo>
                    <a:pt x="1497688" y="277274"/>
                  </a:moveTo>
                  <a:lnTo>
                    <a:pt x="1593823" y="277274"/>
                  </a:lnTo>
                </a:path>
                <a:path w="6715759" h="494029">
                  <a:moveTo>
                    <a:pt x="1629241" y="277274"/>
                  </a:moveTo>
                  <a:lnTo>
                    <a:pt x="1629241" y="277274"/>
                  </a:lnTo>
                </a:path>
                <a:path w="6715759" h="494029">
                  <a:moveTo>
                    <a:pt x="1662636" y="277274"/>
                  </a:moveTo>
                  <a:lnTo>
                    <a:pt x="1757759" y="277274"/>
                  </a:lnTo>
                </a:path>
                <a:path w="6715759" h="494029">
                  <a:moveTo>
                    <a:pt x="1794189" y="277274"/>
                  </a:moveTo>
                  <a:lnTo>
                    <a:pt x="1794189" y="277274"/>
                  </a:lnTo>
                </a:path>
                <a:path w="6715759" h="494029">
                  <a:moveTo>
                    <a:pt x="1827584" y="277274"/>
                  </a:moveTo>
                  <a:lnTo>
                    <a:pt x="1922707" y="277274"/>
                  </a:lnTo>
                </a:path>
                <a:path w="6715759" h="494029">
                  <a:moveTo>
                    <a:pt x="1959137" y="277274"/>
                  </a:moveTo>
                  <a:lnTo>
                    <a:pt x="1959137" y="277274"/>
                  </a:lnTo>
                </a:path>
                <a:path w="6715759" h="494029">
                  <a:moveTo>
                    <a:pt x="1992532" y="277274"/>
                  </a:moveTo>
                  <a:lnTo>
                    <a:pt x="2087655" y="277274"/>
                  </a:lnTo>
                </a:path>
                <a:path w="6715759" h="494029">
                  <a:moveTo>
                    <a:pt x="2123073" y="277274"/>
                  </a:moveTo>
                  <a:lnTo>
                    <a:pt x="2123073" y="277274"/>
                  </a:lnTo>
                </a:path>
                <a:path w="6715759" h="494029">
                  <a:moveTo>
                    <a:pt x="2157480" y="277274"/>
                  </a:moveTo>
                  <a:lnTo>
                    <a:pt x="2252603" y="277274"/>
                  </a:lnTo>
                </a:path>
                <a:path w="6715759" h="494029">
                  <a:moveTo>
                    <a:pt x="2288022" y="277274"/>
                  </a:moveTo>
                  <a:lnTo>
                    <a:pt x="2288022" y="277274"/>
                  </a:lnTo>
                </a:path>
                <a:path w="6715759" h="494029">
                  <a:moveTo>
                    <a:pt x="2321416" y="277274"/>
                  </a:moveTo>
                  <a:lnTo>
                    <a:pt x="2417551" y="277274"/>
                  </a:lnTo>
                </a:path>
                <a:path w="6715759" h="494029">
                  <a:moveTo>
                    <a:pt x="2452970" y="277274"/>
                  </a:moveTo>
                  <a:lnTo>
                    <a:pt x="2452970" y="277274"/>
                  </a:lnTo>
                </a:path>
                <a:path w="6715759" h="494029">
                  <a:moveTo>
                    <a:pt x="2486364" y="277274"/>
                  </a:moveTo>
                  <a:lnTo>
                    <a:pt x="2582499" y="277274"/>
                  </a:lnTo>
                </a:path>
                <a:path w="6715759" h="494029">
                  <a:moveTo>
                    <a:pt x="2617918" y="277274"/>
                  </a:moveTo>
                  <a:lnTo>
                    <a:pt x="2617918" y="277274"/>
                  </a:lnTo>
                </a:path>
                <a:path w="6715759" h="494029">
                  <a:moveTo>
                    <a:pt x="2651312" y="277274"/>
                  </a:moveTo>
                  <a:lnTo>
                    <a:pt x="2746436" y="277274"/>
                  </a:lnTo>
                </a:path>
                <a:path w="6715759" h="494029">
                  <a:moveTo>
                    <a:pt x="2782866" y="277274"/>
                  </a:moveTo>
                  <a:lnTo>
                    <a:pt x="2782866" y="277274"/>
                  </a:lnTo>
                </a:path>
                <a:path w="6715759" h="494029">
                  <a:moveTo>
                    <a:pt x="2816260" y="277274"/>
                  </a:moveTo>
                  <a:lnTo>
                    <a:pt x="2911384" y="277274"/>
                  </a:lnTo>
                </a:path>
                <a:path w="6715759" h="494029">
                  <a:moveTo>
                    <a:pt x="2947814" y="277274"/>
                  </a:moveTo>
                  <a:lnTo>
                    <a:pt x="2947814" y="277274"/>
                  </a:lnTo>
                </a:path>
                <a:path w="6715759" h="494029">
                  <a:moveTo>
                    <a:pt x="2981208" y="277274"/>
                  </a:moveTo>
                  <a:lnTo>
                    <a:pt x="3076332" y="277274"/>
                  </a:lnTo>
                </a:path>
                <a:path w="6715759" h="494029">
                  <a:moveTo>
                    <a:pt x="3111750" y="277274"/>
                  </a:moveTo>
                  <a:lnTo>
                    <a:pt x="3111750" y="277274"/>
                  </a:lnTo>
                </a:path>
                <a:path w="6715759" h="494029">
                  <a:moveTo>
                    <a:pt x="3146156" y="277274"/>
                  </a:moveTo>
                  <a:lnTo>
                    <a:pt x="3241280" y="277274"/>
                  </a:lnTo>
                </a:path>
                <a:path w="6715759" h="494029">
                  <a:moveTo>
                    <a:pt x="3276698" y="277274"/>
                  </a:moveTo>
                  <a:lnTo>
                    <a:pt x="3276698" y="277274"/>
                  </a:lnTo>
                </a:path>
                <a:path w="6715759" h="494029">
                  <a:moveTo>
                    <a:pt x="3310092" y="277274"/>
                  </a:moveTo>
                  <a:lnTo>
                    <a:pt x="3406228" y="277274"/>
                  </a:lnTo>
                </a:path>
                <a:path w="6715759" h="494029">
                  <a:moveTo>
                    <a:pt x="3441646" y="277274"/>
                  </a:moveTo>
                  <a:lnTo>
                    <a:pt x="3441646" y="277274"/>
                  </a:lnTo>
                </a:path>
                <a:path w="6715759" h="494029">
                  <a:moveTo>
                    <a:pt x="3475041" y="277274"/>
                  </a:moveTo>
                  <a:lnTo>
                    <a:pt x="3570164" y="277274"/>
                  </a:lnTo>
                </a:path>
                <a:path w="6715759" h="494029">
                  <a:moveTo>
                    <a:pt x="3606594" y="277274"/>
                  </a:moveTo>
                  <a:lnTo>
                    <a:pt x="3606594" y="277274"/>
                  </a:lnTo>
                </a:path>
                <a:path w="6715759" h="494029">
                  <a:moveTo>
                    <a:pt x="3639989" y="277274"/>
                  </a:moveTo>
                  <a:lnTo>
                    <a:pt x="3735112" y="277274"/>
                  </a:lnTo>
                </a:path>
                <a:path w="6715759" h="494029">
                  <a:moveTo>
                    <a:pt x="3771542" y="277274"/>
                  </a:moveTo>
                  <a:lnTo>
                    <a:pt x="3771542" y="277274"/>
                  </a:lnTo>
                </a:path>
                <a:path w="6715759" h="494029">
                  <a:moveTo>
                    <a:pt x="3804937" y="277274"/>
                  </a:moveTo>
                  <a:lnTo>
                    <a:pt x="3900060" y="277274"/>
                  </a:lnTo>
                </a:path>
                <a:path w="6715759" h="494029">
                  <a:moveTo>
                    <a:pt x="3935478" y="277274"/>
                  </a:moveTo>
                  <a:lnTo>
                    <a:pt x="3935478" y="277274"/>
                  </a:lnTo>
                </a:path>
                <a:path w="6715759" h="494029">
                  <a:moveTo>
                    <a:pt x="3969885" y="277274"/>
                  </a:moveTo>
                  <a:lnTo>
                    <a:pt x="4065008" y="277274"/>
                  </a:lnTo>
                </a:path>
                <a:path w="6715759" h="494029">
                  <a:moveTo>
                    <a:pt x="4100426" y="277274"/>
                  </a:moveTo>
                  <a:lnTo>
                    <a:pt x="4100426" y="277274"/>
                  </a:lnTo>
                </a:path>
                <a:path w="6715759" h="494029">
                  <a:moveTo>
                    <a:pt x="4134833" y="277274"/>
                  </a:moveTo>
                  <a:lnTo>
                    <a:pt x="4229956" y="277274"/>
                  </a:lnTo>
                </a:path>
                <a:path w="6715759" h="494029">
                  <a:moveTo>
                    <a:pt x="4265375" y="277274"/>
                  </a:moveTo>
                  <a:lnTo>
                    <a:pt x="4265375" y="277274"/>
                  </a:lnTo>
                </a:path>
                <a:path w="6715759" h="494029">
                  <a:moveTo>
                    <a:pt x="4298769" y="277274"/>
                  </a:moveTo>
                  <a:lnTo>
                    <a:pt x="4394904" y="277274"/>
                  </a:lnTo>
                </a:path>
                <a:path w="6715759" h="494029">
                  <a:moveTo>
                    <a:pt x="4430323" y="277274"/>
                  </a:moveTo>
                  <a:lnTo>
                    <a:pt x="4430323" y="277274"/>
                  </a:lnTo>
                </a:path>
                <a:path w="6715759" h="494029">
                  <a:moveTo>
                    <a:pt x="4463717" y="277274"/>
                  </a:moveTo>
                  <a:lnTo>
                    <a:pt x="4558840" y="277274"/>
                  </a:lnTo>
                </a:path>
                <a:path w="6715759" h="494029">
                  <a:moveTo>
                    <a:pt x="4595271" y="277274"/>
                  </a:moveTo>
                  <a:lnTo>
                    <a:pt x="4595271" y="277274"/>
                  </a:lnTo>
                </a:path>
                <a:path w="6715759" h="494029">
                  <a:moveTo>
                    <a:pt x="4628665" y="277274"/>
                  </a:moveTo>
                  <a:lnTo>
                    <a:pt x="4723788" y="277274"/>
                  </a:lnTo>
                </a:path>
                <a:path w="6715759" h="494029">
                  <a:moveTo>
                    <a:pt x="4760219" y="277274"/>
                  </a:moveTo>
                  <a:lnTo>
                    <a:pt x="4760219" y="277274"/>
                  </a:lnTo>
                </a:path>
                <a:path w="6715759" h="494029">
                  <a:moveTo>
                    <a:pt x="4793613" y="277274"/>
                  </a:moveTo>
                  <a:lnTo>
                    <a:pt x="4888737" y="277274"/>
                  </a:lnTo>
                </a:path>
                <a:path w="6715759" h="494029">
                  <a:moveTo>
                    <a:pt x="4924155" y="277274"/>
                  </a:moveTo>
                  <a:lnTo>
                    <a:pt x="4924155" y="277274"/>
                  </a:lnTo>
                </a:path>
                <a:path w="6715759" h="494029">
                  <a:moveTo>
                    <a:pt x="4958561" y="277274"/>
                  </a:moveTo>
                  <a:lnTo>
                    <a:pt x="5053685" y="277274"/>
                  </a:lnTo>
                </a:path>
                <a:path w="6715759" h="494029">
                  <a:moveTo>
                    <a:pt x="5089103" y="277274"/>
                  </a:moveTo>
                  <a:lnTo>
                    <a:pt x="5089103" y="277274"/>
                  </a:lnTo>
                </a:path>
                <a:path w="6715759" h="494029">
                  <a:moveTo>
                    <a:pt x="5123509" y="277274"/>
                  </a:moveTo>
                  <a:lnTo>
                    <a:pt x="5218633" y="277274"/>
                  </a:lnTo>
                </a:path>
                <a:path w="6715759" h="494029">
                  <a:moveTo>
                    <a:pt x="5254051" y="277274"/>
                  </a:moveTo>
                  <a:lnTo>
                    <a:pt x="5254051" y="277274"/>
                  </a:lnTo>
                </a:path>
                <a:path w="6715759" h="494029">
                  <a:moveTo>
                    <a:pt x="5287445" y="277274"/>
                  </a:moveTo>
                  <a:lnTo>
                    <a:pt x="5383581" y="277274"/>
                  </a:lnTo>
                </a:path>
                <a:path w="6715759" h="494029">
                  <a:moveTo>
                    <a:pt x="5418999" y="277274"/>
                  </a:moveTo>
                  <a:lnTo>
                    <a:pt x="5418999" y="277274"/>
                  </a:lnTo>
                </a:path>
                <a:path w="6715759" h="494029">
                  <a:moveTo>
                    <a:pt x="5452393" y="277274"/>
                  </a:moveTo>
                  <a:lnTo>
                    <a:pt x="5547517" y="277274"/>
                  </a:lnTo>
                </a:path>
                <a:path w="6715759" h="494029">
                  <a:moveTo>
                    <a:pt x="5583947" y="277274"/>
                  </a:moveTo>
                  <a:lnTo>
                    <a:pt x="5583947" y="277274"/>
                  </a:lnTo>
                </a:path>
                <a:path w="6715759" h="494029">
                  <a:moveTo>
                    <a:pt x="5617342" y="277274"/>
                  </a:moveTo>
                  <a:lnTo>
                    <a:pt x="5712465" y="277274"/>
                  </a:lnTo>
                </a:path>
                <a:path w="6715759" h="494029">
                  <a:moveTo>
                    <a:pt x="5748895" y="277274"/>
                  </a:moveTo>
                  <a:lnTo>
                    <a:pt x="5748895" y="277274"/>
                  </a:lnTo>
                </a:path>
                <a:path w="6715759" h="494029">
                  <a:moveTo>
                    <a:pt x="5782290" y="277274"/>
                  </a:moveTo>
                  <a:lnTo>
                    <a:pt x="5877413" y="277274"/>
                  </a:lnTo>
                </a:path>
                <a:path w="6715759" h="494029">
                  <a:moveTo>
                    <a:pt x="5912831" y="277274"/>
                  </a:moveTo>
                  <a:lnTo>
                    <a:pt x="5912831" y="277274"/>
                  </a:lnTo>
                </a:path>
                <a:path w="6715759" h="494029">
                  <a:moveTo>
                    <a:pt x="5947238" y="277274"/>
                  </a:moveTo>
                  <a:lnTo>
                    <a:pt x="6042361" y="277274"/>
                  </a:lnTo>
                </a:path>
                <a:path w="6715759" h="494029">
                  <a:moveTo>
                    <a:pt x="6077779" y="277274"/>
                  </a:moveTo>
                  <a:lnTo>
                    <a:pt x="6077779" y="277274"/>
                  </a:lnTo>
                </a:path>
                <a:path w="6715759" h="494029">
                  <a:moveTo>
                    <a:pt x="6111174" y="277274"/>
                  </a:moveTo>
                  <a:lnTo>
                    <a:pt x="6207309" y="277274"/>
                  </a:lnTo>
                </a:path>
                <a:path w="6715759" h="494029">
                  <a:moveTo>
                    <a:pt x="6242728" y="277274"/>
                  </a:moveTo>
                  <a:lnTo>
                    <a:pt x="6242728" y="277274"/>
                  </a:lnTo>
                </a:path>
                <a:path w="6715759" h="494029">
                  <a:moveTo>
                    <a:pt x="6276122" y="277274"/>
                  </a:moveTo>
                  <a:lnTo>
                    <a:pt x="6372257" y="277274"/>
                  </a:lnTo>
                </a:path>
                <a:path w="6715759" h="494029">
                  <a:moveTo>
                    <a:pt x="6407676" y="277274"/>
                  </a:moveTo>
                  <a:lnTo>
                    <a:pt x="6407676" y="277274"/>
                  </a:lnTo>
                </a:path>
                <a:path w="6715759" h="494029">
                  <a:moveTo>
                    <a:pt x="6441070" y="277274"/>
                  </a:moveTo>
                  <a:lnTo>
                    <a:pt x="6536193" y="277274"/>
                  </a:lnTo>
                </a:path>
                <a:path w="6715759" h="494029">
                  <a:moveTo>
                    <a:pt x="6572624" y="277274"/>
                  </a:moveTo>
                  <a:lnTo>
                    <a:pt x="6572624" y="277274"/>
                  </a:lnTo>
                </a:path>
                <a:path w="6715759" h="494029">
                  <a:moveTo>
                    <a:pt x="6606018" y="277274"/>
                  </a:moveTo>
                  <a:lnTo>
                    <a:pt x="6715309" y="277274"/>
                  </a:lnTo>
                </a:path>
                <a:path w="6715759" h="494029">
                  <a:moveTo>
                    <a:pt x="713425" y="328884"/>
                  </a:moveTo>
                  <a:lnTo>
                    <a:pt x="713425" y="328884"/>
                  </a:lnTo>
                </a:path>
                <a:path w="6715759" h="494029">
                  <a:moveTo>
                    <a:pt x="713425" y="295489"/>
                  </a:moveTo>
                  <a:lnTo>
                    <a:pt x="713425" y="200366"/>
                  </a:lnTo>
                </a:path>
                <a:path w="6715759" h="494029">
                  <a:moveTo>
                    <a:pt x="713425" y="164948"/>
                  </a:moveTo>
                  <a:lnTo>
                    <a:pt x="713425" y="164948"/>
                  </a:lnTo>
                </a:path>
                <a:path w="6715759" h="494029">
                  <a:moveTo>
                    <a:pt x="911768" y="493832"/>
                  </a:moveTo>
                  <a:lnTo>
                    <a:pt x="911768" y="493832"/>
                  </a:lnTo>
                </a:path>
                <a:path w="6715759" h="494029">
                  <a:moveTo>
                    <a:pt x="911768" y="460437"/>
                  </a:moveTo>
                  <a:lnTo>
                    <a:pt x="911768" y="365314"/>
                  </a:lnTo>
                </a:path>
                <a:path w="6715759" h="494029">
                  <a:moveTo>
                    <a:pt x="911768" y="328884"/>
                  </a:moveTo>
                  <a:lnTo>
                    <a:pt x="911768" y="328884"/>
                  </a:lnTo>
                </a:path>
                <a:path w="6715759" h="494029">
                  <a:moveTo>
                    <a:pt x="911768" y="295489"/>
                  </a:moveTo>
                  <a:lnTo>
                    <a:pt x="911768" y="200366"/>
                  </a:lnTo>
                </a:path>
                <a:path w="6715759" h="494029">
                  <a:moveTo>
                    <a:pt x="911768" y="164948"/>
                  </a:moveTo>
                  <a:lnTo>
                    <a:pt x="911768" y="164948"/>
                  </a:lnTo>
                </a:path>
                <a:path w="6715759" h="494029">
                  <a:moveTo>
                    <a:pt x="1362086" y="493832"/>
                  </a:moveTo>
                  <a:lnTo>
                    <a:pt x="1362086" y="493832"/>
                  </a:lnTo>
                </a:path>
                <a:path w="6715759" h="494029">
                  <a:moveTo>
                    <a:pt x="1362086" y="460437"/>
                  </a:moveTo>
                  <a:lnTo>
                    <a:pt x="1362086" y="365314"/>
                  </a:lnTo>
                </a:path>
                <a:path w="6715759" h="494029">
                  <a:moveTo>
                    <a:pt x="1362086" y="328884"/>
                  </a:moveTo>
                  <a:lnTo>
                    <a:pt x="1362086" y="328884"/>
                  </a:lnTo>
                </a:path>
                <a:path w="6715759" h="494029">
                  <a:moveTo>
                    <a:pt x="1362086" y="295489"/>
                  </a:moveTo>
                  <a:lnTo>
                    <a:pt x="1362086" y="200366"/>
                  </a:lnTo>
                </a:path>
                <a:path w="6715759" h="494029">
                  <a:moveTo>
                    <a:pt x="1362086" y="164948"/>
                  </a:moveTo>
                  <a:lnTo>
                    <a:pt x="1362086" y="164948"/>
                  </a:lnTo>
                </a:path>
                <a:path w="6715759" h="494029">
                  <a:moveTo>
                    <a:pt x="1825560" y="493832"/>
                  </a:moveTo>
                  <a:lnTo>
                    <a:pt x="1825560" y="493832"/>
                  </a:lnTo>
                </a:path>
                <a:path w="6715759" h="494029">
                  <a:moveTo>
                    <a:pt x="1825560" y="460437"/>
                  </a:moveTo>
                  <a:lnTo>
                    <a:pt x="1825560" y="365314"/>
                  </a:lnTo>
                </a:path>
                <a:path w="6715759" h="494029">
                  <a:moveTo>
                    <a:pt x="1825560" y="328884"/>
                  </a:moveTo>
                  <a:lnTo>
                    <a:pt x="1825560" y="328884"/>
                  </a:lnTo>
                </a:path>
                <a:path w="6715759" h="494029">
                  <a:moveTo>
                    <a:pt x="1825560" y="295489"/>
                  </a:moveTo>
                  <a:lnTo>
                    <a:pt x="1825560" y="200366"/>
                  </a:lnTo>
                </a:path>
                <a:path w="6715759" h="494029">
                  <a:moveTo>
                    <a:pt x="1825560" y="164948"/>
                  </a:moveTo>
                  <a:lnTo>
                    <a:pt x="1825560" y="164948"/>
                  </a:lnTo>
                </a:path>
                <a:path w="6715759" h="494029">
                  <a:moveTo>
                    <a:pt x="1825560" y="130541"/>
                  </a:moveTo>
                  <a:lnTo>
                    <a:pt x="1825560" y="35418"/>
                  </a:lnTo>
                </a:path>
                <a:path w="6715759" h="494029">
                  <a:moveTo>
                    <a:pt x="1825560" y="0"/>
                  </a:moveTo>
                  <a:lnTo>
                    <a:pt x="1825560" y="0"/>
                  </a:lnTo>
                </a:path>
                <a:path w="6715759" h="494029">
                  <a:moveTo>
                    <a:pt x="2750483" y="493832"/>
                  </a:moveTo>
                  <a:lnTo>
                    <a:pt x="2750483" y="493832"/>
                  </a:lnTo>
                </a:path>
                <a:path w="6715759" h="494029">
                  <a:moveTo>
                    <a:pt x="2750483" y="328884"/>
                  </a:moveTo>
                  <a:lnTo>
                    <a:pt x="2750483" y="328884"/>
                  </a:lnTo>
                </a:path>
                <a:path w="6715759" h="494029">
                  <a:moveTo>
                    <a:pt x="2750483" y="295489"/>
                  </a:moveTo>
                  <a:lnTo>
                    <a:pt x="2750483" y="200366"/>
                  </a:lnTo>
                </a:path>
                <a:path w="6715759" h="494029">
                  <a:moveTo>
                    <a:pt x="2750483" y="164948"/>
                  </a:moveTo>
                  <a:lnTo>
                    <a:pt x="2750483" y="164948"/>
                  </a:lnTo>
                </a:path>
                <a:path w="6715759" h="494029">
                  <a:moveTo>
                    <a:pt x="2750483" y="130541"/>
                  </a:moveTo>
                  <a:lnTo>
                    <a:pt x="2750483" y="35418"/>
                  </a:lnTo>
                </a:path>
                <a:path w="6715759" h="494029">
                  <a:moveTo>
                    <a:pt x="2750483" y="0"/>
                  </a:moveTo>
                  <a:lnTo>
                    <a:pt x="2750483" y="0"/>
                  </a:lnTo>
                </a:path>
                <a:path w="6715759" h="494029">
                  <a:moveTo>
                    <a:pt x="3218005" y="493832"/>
                  </a:moveTo>
                  <a:lnTo>
                    <a:pt x="3218005" y="493832"/>
                  </a:lnTo>
                </a:path>
                <a:path w="6715759" h="494029">
                  <a:moveTo>
                    <a:pt x="3218005" y="460437"/>
                  </a:moveTo>
                  <a:lnTo>
                    <a:pt x="3218005" y="365314"/>
                  </a:lnTo>
                </a:path>
                <a:path w="6715759" h="494029">
                  <a:moveTo>
                    <a:pt x="3218005" y="328884"/>
                  </a:moveTo>
                  <a:lnTo>
                    <a:pt x="3218005" y="328884"/>
                  </a:lnTo>
                </a:path>
                <a:path w="6715759" h="494029">
                  <a:moveTo>
                    <a:pt x="3218005" y="295489"/>
                  </a:moveTo>
                  <a:lnTo>
                    <a:pt x="3218005" y="200366"/>
                  </a:lnTo>
                </a:path>
                <a:path w="6715759" h="494029">
                  <a:moveTo>
                    <a:pt x="3218005" y="164948"/>
                  </a:moveTo>
                  <a:lnTo>
                    <a:pt x="3218005" y="164948"/>
                  </a:lnTo>
                </a:path>
                <a:path w="6715759" h="494029">
                  <a:moveTo>
                    <a:pt x="3218005" y="130541"/>
                  </a:moveTo>
                  <a:lnTo>
                    <a:pt x="3218005" y="35418"/>
                  </a:lnTo>
                </a:path>
                <a:path w="6715759" h="494029">
                  <a:moveTo>
                    <a:pt x="3218005" y="0"/>
                  </a:moveTo>
                  <a:lnTo>
                    <a:pt x="3218005" y="0"/>
                  </a:lnTo>
                </a:path>
                <a:path w="6715759" h="494029">
                  <a:moveTo>
                    <a:pt x="3684514" y="493832"/>
                  </a:moveTo>
                  <a:lnTo>
                    <a:pt x="3684514" y="493832"/>
                  </a:lnTo>
                </a:path>
                <a:path w="6715759" h="494029">
                  <a:moveTo>
                    <a:pt x="3684514" y="328884"/>
                  </a:moveTo>
                  <a:lnTo>
                    <a:pt x="3684514" y="328884"/>
                  </a:lnTo>
                </a:path>
                <a:path w="6715759" h="494029">
                  <a:moveTo>
                    <a:pt x="3684514" y="295489"/>
                  </a:moveTo>
                  <a:lnTo>
                    <a:pt x="3684514" y="200366"/>
                  </a:lnTo>
                </a:path>
                <a:path w="6715759" h="494029">
                  <a:moveTo>
                    <a:pt x="3684514" y="164948"/>
                  </a:moveTo>
                  <a:lnTo>
                    <a:pt x="3684514" y="164948"/>
                  </a:lnTo>
                </a:path>
                <a:path w="6715759" h="494029">
                  <a:moveTo>
                    <a:pt x="3684514" y="130541"/>
                  </a:moveTo>
                  <a:lnTo>
                    <a:pt x="3684514" y="35418"/>
                  </a:lnTo>
                </a:path>
                <a:path w="6715759" h="494029">
                  <a:moveTo>
                    <a:pt x="3684514" y="0"/>
                  </a:moveTo>
                  <a:lnTo>
                    <a:pt x="3684514" y="0"/>
                  </a:lnTo>
                </a:path>
                <a:path w="6715759" h="494029">
                  <a:moveTo>
                    <a:pt x="4610450" y="493832"/>
                  </a:moveTo>
                  <a:lnTo>
                    <a:pt x="4610450" y="493832"/>
                  </a:lnTo>
                </a:path>
                <a:path w="6715759" h="494029">
                  <a:moveTo>
                    <a:pt x="4610450" y="460437"/>
                  </a:moveTo>
                  <a:lnTo>
                    <a:pt x="4610450" y="365314"/>
                  </a:lnTo>
                </a:path>
                <a:path w="6715759" h="494029">
                  <a:moveTo>
                    <a:pt x="4610450" y="328884"/>
                  </a:moveTo>
                  <a:lnTo>
                    <a:pt x="4610450" y="328884"/>
                  </a:lnTo>
                </a:path>
                <a:path w="6715759" h="494029">
                  <a:moveTo>
                    <a:pt x="4610450" y="295489"/>
                  </a:moveTo>
                  <a:lnTo>
                    <a:pt x="4610450" y="200366"/>
                  </a:lnTo>
                </a:path>
                <a:path w="6715759" h="494029">
                  <a:moveTo>
                    <a:pt x="4610450" y="164948"/>
                  </a:moveTo>
                  <a:lnTo>
                    <a:pt x="4610450" y="164948"/>
                  </a:lnTo>
                </a:path>
                <a:path w="6715759" h="494029">
                  <a:moveTo>
                    <a:pt x="4610450" y="0"/>
                  </a:moveTo>
                  <a:lnTo>
                    <a:pt x="4610450" y="0"/>
                  </a:lnTo>
                </a:path>
                <a:path w="6715759" h="494029">
                  <a:moveTo>
                    <a:pt x="5076960" y="493832"/>
                  </a:moveTo>
                  <a:lnTo>
                    <a:pt x="5076960" y="493832"/>
                  </a:lnTo>
                </a:path>
                <a:path w="6715759" h="494029">
                  <a:moveTo>
                    <a:pt x="5076960" y="460437"/>
                  </a:moveTo>
                  <a:lnTo>
                    <a:pt x="5076960" y="365314"/>
                  </a:lnTo>
                </a:path>
                <a:path w="6715759" h="494029">
                  <a:moveTo>
                    <a:pt x="5076960" y="328884"/>
                  </a:moveTo>
                  <a:lnTo>
                    <a:pt x="5076960" y="328884"/>
                  </a:lnTo>
                </a:path>
                <a:path w="6715759" h="494029">
                  <a:moveTo>
                    <a:pt x="5076960" y="295489"/>
                  </a:moveTo>
                  <a:lnTo>
                    <a:pt x="5076960" y="200366"/>
                  </a:lnTo>
                </a:path>
                <a:path w="6715759" h="494029">
                  <a:moveTo>
                    <a:pt x="5076960" y="164948"/>
                  </a:moveTo>
                  <a:lnTo>
                    <a:pt x="5076960" y="164948"/>
                  </a:lnTo>
                </a:path>
                <a:path w="6715759" h="494029">
                  <a:moveTo>
                    <a:pt x="5076960" y="0"/>
                  </a:moveTo>
                  <a:lnTo>
                    <a:pt x="5076960" y="0"/>
                  </a:lnTo>
                </a:path>
                <a:path w="6715759" h="494029">
                  <a:moveTo>
                    <a:pt x="5500967" y="493832"/>
                  </a:moveTo>
                  <a:lnTo>
                    <a:pt x="5500967" y="493832"/>
                  </a:lnTo>
                </a:path>
                <a:path w="6715759" h="494029">
                  <a:moveTo>
                    <a:pt x="5500967" y="460437"/>
                  </a:moveTo>
                  <a:lnTo>
                    <a:pt x="5500967" y="365314"/>
                  </a:lnTo>
                </a:path>
                <a:path w="6715759" h="494029">
                  <a:moveTo>
                    <a:pt x="5500967" y="328884"/>
                  </a:moveTo>
                  <a:lnTo>
                    <a:pt x="5500967" y="328884"/>
                  </a:lnTo>
                </a:path>
                <a:path w="6715759" h="494029">
                  <a:moveTo>
                    <a:pt x="5500967" y="295489"/>
                  </a:moveTo>
                  <a:lnTo>
                    <a:pt x="5500967" y="200366"/>
                  </a:lnTo>
                </a:path>
                <a:path w="6715759" h="494029">
                  <a:moveTo>
                    <a:pt x="5500967" y="164948"/>
                  </a:moveTo>
                  <a:lnTo>
                    <a:pt x="5500967" y="164948"/>
                  </a:lnTo>
                </a:path>
                <a:path w="6715759" h="494029">
                  <a:moveTo>
                    <a:pt x="5500967" y="130541"/>
                  </a:moveTo>
                  <a:lnTo>
                    <a:pt x="5500967" y="35418"/>
                  </a:lnTo>
                </a:path>
                <a:path w="6715759" h="494029">
                  <a:moveTo>
                    <a:pt x="5500967" y="0"/>
                  </a:moveTo>
                  <a:lnTo>
                    <a:pt x="5500967" y="0"/>
                  </a:lnTo>
                </a:path>
                <a:path w="6715759" h="494029">
                  <a:moveTo>
                    <a:pt x="5974560" y="493832"/>
                  </a:moveTo>
                  <a:lnTo>
                    <a:pt x="5974560" y="493832"/>
                  </a:lnTo>
                </a:path>
                <a:path w="6715759" h="494029">
                  <a:moveTo>
                    <a:pt x="5974560" y="328884"/>
                  </a:moveTo>
                  <a:lnTo>
                    <a:pt x="5974560" y="328884"/>
                  </a:lnTo>
                </a:path>
                <a:path w="6715759" h="494029">
                  <a:moveTo>
                    <a:pt x="5974560" y="295489"/>
                  </a:moveTo>
                  <a:lnTo>
                    <a:pt x="5974560" y="200366"/>
                  </a:lnTo>
                </a:path>
                <a:path w="6715759" h="494029">
                  <a:moveTo>
                    <a:pt x="5974560" y="164948"/>
                  </a:moveTo>
                  <a:lnTo>
                    <a:pt x="5974560" y="164948"/>
                  </a:lnTo>
                </a:path>
                <a:path w="6715759" h="494029">
                  <a:moveTo>
                    <a:pt x="5974560" y="0"/>
                  </a:moveTo>
                  <a:lnTo>
                    <a:pt x="5974560" y="0"/>
                  </a:lnTo>
                </a:path>
                <a:path w="6715759" h="494029">
                  <a:moveTo>
                    <a:pt x="6423867" y="493832"/>
                  </a:moveTo>
                  <a:lnTo>
                    <a:pt x="6423867" y="493832"/>
                  </a:lnTo>
                </a:path>
                <a:path w="6715759" h="494029">
                  <a:moveTo>
                    <a:pt x="6423867" y="328884"/>
                  </a:moveTo>
                  <a:lnTo>
                    <a:pt x="6423867" y="328884"/>
                  </a:lnTo>
                </a:path>
                <a:path w="6715759" h="494029">
                  <a:moveTo>
                    <a:pt x="6423867" y="164948"/>
                  </a:moveTo>
                  <a:lnTo>
                    <a:pt x="6423867" y="164948"/>
                  </a:lnTo>
                </a:path>
                <a:path w="6715759" h="494029">
                  <a:moveTo>
                    <a:pt x="6423867" y="0"/>
                  </a:moveTo>
                  <a:lnTo>
                    <a:pt x="6423867" y="0"/>
                  </a:lnTo>
                </a:path>
                <a:path w="6715759" h="494029">
                  <a:moveTo>
                    <a:pt x="4147988" y="493832"/>
                  </a:moveTo>
                  <a:lnTo>
                    <a:pt x="4147988" y="493832"/>
                  </a:lnTo>
                </a:path>
                <a:path w="6715759" h="494029">
                  <a:moveTo>
                    <a:pt x="4147988" y="328884"/>
                  </a:moveTo>
                  <a:lnTo>
                    <a:pt x="4147988" y="328884"/>
                  </a:lnTo>
                </a:path>
                <a:path w="6715759" h="494029">
                  <a:moveTo>
                    <a:pt x="4147988" y="295489"/>
                  </a:moveTo>
                  <a:lnTo>
                    <a:pt x="4147988" y="200366"/>
                  </a:lnTo>
                </a:path>
                <a:path w="6715759" h="494029">
                  <a:moveTo>
                    <a:pt x="4147988" y="164948"/>
                  </a:moveTo>
                  <a:lnTo>
                    <a:pt x="4147988" y="164948"/>
                  </a:lnTo>
                </a:path>
                <a:path w="6715759" h="494029">
                  <a:moveTo>
                    <a:pt x="4147988" y="130541"/>
                  </a:moveTo>
                  <a:lnTo>
                    <a:pt x="4147988" y="35418"/>
                  </a:lnTo>
                </a:path>
                <a:path w="6715759" h="494029">
                  <a:moveTo>
                    <a:pt x="4147988" y="0"/>
                  </a:moveTo>
                  <a:lnTo>
                    <a:pt x="4147988" y="0"/>
                  </a:lnTo>
                </a:path>
                <a:path w="6715759" h="494029">
                  <a:moveTo>
                    <a:pt x="2287010" y="493832"/>
                  </a:moveTo>
                  <a:lnTo>
                    <a:pt x="2287010" y="493832"/>
                  </a:lnTo>
                </a:path>
                <a:path w="6715759" h="494029">
                  <a:moveTo>
                    <a:pt x="2287010" y="328884"/>
                  </a:moveTo>
                  <a:lnTo>
                    <a:pt x="2287010" y="328884"/>
                  </a:lnTo>
                </a:path>
                <a:path w="6715759" h="494029">
                  <a:moveTo>
                    <a:pt x="2287010" y="295489"/>
                  </a:moveTo>
                  <a:lnTo>
                    <a:pt x="2287010" y="200366"/>
                  </a:lnTo>
                </a:path>
                <a:path w="6715759" h="494029">
                  <a:moveTo>
                    <a:pt x="2287010" y="164948"/>
                  </a:moveTo>
                  <a:lnTo>
                    <a:pt x="2287010" y="164948"/>
                  </a:lnTo>
                </a:path>
                <a:path w="6715759" h="494029">
                  <a:moveTo>
                    <a:pt x="2287010" y="130541"/>
                  </a:moveTo>
                  <a:lnTo>
                    <a:pt x="2287010" y="35418"/>
                  </a:lnTo>
                </a:path>
                <a:path w="6715759" h="494029">
                  <a:moveTo>
                    <a:pt x="2287010" y="0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9154786" y="6994270"/>
              <a:ext cx="4624070" cy="127000"/>
            </a:xfrm>
            <a:custGeom>
              <a:avLst/>
              <a:gdLst/>
              <a:ahLst/>
              <a:cxnLst/>
              <a:rect l="l" t="t" r="r" b="b"/>
              <a:pathLst>
                <a:path w="4624069" h="127000">
                  <a:moveTo>
                    <a:pt x="35418" y="0"/>
                  </a:moveTo>
                  <a:lnTo>
                    <a:pt x="35418" y="24286"/>
                  </a:lnTo>
                </a:path>
                <a:path w="4624069" h="127000">
                  <a:moveTo>
                    <a:pt x="35418" y="43513"/>
                  </a:moveTo>
                  <a:lnTo>
                    <a:pt x="35418" y="81968"/>
                  </a:lnTo>
                </a:path>
                <a:path w="4624069" h="127000">
                  <a:moveTo>
                    <a:pt x="35418" y="101195"/>
                  </a:moveTo>
                  <a:lnTo>
                    <a:pt x="35418" y="126493"/>
                  </a:lnTo>
                  <a:lnTo>
                    <a:pt x="0" y="126493"/>
                  </a:lnTo>
                  <a:lnTo>
                    <a:pt x="0" y="101195"/>
                  </a:lnTo>
                </a:path>
                <a:path w="4624069" h="127000">
                  <a:moveTo>
                    <a:pt x="0" y="81968"/>
                  </a:moveTo>
                  <a:lnTo>
                    <a:pt x="0" y="43513"/>
                  </a:lnTo>
                </a:path>
                <a:path w="4624069" h="127000">
                  <a:moveTo>
                    <a:pt x="0" y="24286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4624069" h="127000">
                  <a:moveTo>
                    <a:pt x="485736" y="0"/>
                  </a:moveTo>
                  <a:lnTo>
                    <a:pt x="485736" y="24286"/>
                  </a:lnTo>
                </a:path>
                <a:path w="4624069" h="127000">
                  <a:moveTo>
                    <a:pt x="485736" y="43513"/>
                  </a:moveTo>
                  <a:lnTo>
                    <a:pt x="485736" y="81968"/>
                  </a:lnTo>
                </a:path>
                <a:path w="4624069" h="127000">
                  <a:moveTo>
                    <a:pt x="485736" y="101195"/>
                  </a:moveTo>
                  <a:lnTo>
                    <a:pt x="485736" y="126493"/>
                  </a:lnTo>
                  <a:lnTo>
                    <a:pt x="450318" y="126493"/>
                  </a:lnTo>
                  <a:lnTo>
                    <a:pt x="450318" y="101195"/>
                  </a:lnTo>
                </a:path>
                <a:path w="4624069" h="127000">
                  <a:moveTo>
                    <a:pt x="450318" y="81968"/>
                  </a:moveTo>
                  <a:lnTo>
                    <a:pt x="450318" y="43513"/>
                  </a:lnTo>
                </a:path>
                <a:path w="4624069" h="127000">
                  <a:moveTo>
                    <a:pt x="450318" y="24286"/>
                  </a:moveTo>
                  <a:lnTo>
                    <a:pt x="450318" y="0"/>
                  </a:lnTo>
                  <a:lnTo>
                    <a:pt x="485736" y="0"/>
                  </a:lnTo>
                </a:path>
                <a:path w="4624069" h="127000">
                  <a:moveTo>
                    <a:pt x="948198" y="0"/>
                  </a:moveTo>
                  <a:lnTo>
                    <a:pt x="948198" y="24286"/>
                  </a:lnTo>
                </a:path>
                <a:path w="4624069" h="127000">
                  <a:moveTo>
                    <a:pt x="948198" y="43513"/>
                  </a:moveTo>
                  <a:lnTo>
                    <a:pt x="948198" y="81968"/>
                  </a:lnTo>
                </a:path>
                <a:path w="4624069" h="127000">
                  <a:moveTo>
                    <a:pt x="948198" y="101195"/>
                  </a:moveTo>
                  <a:lnTo>
                    <a:pt x="948198" y="126493"/>
                  </a:lnTo>
                  <a:lnTo>
                    <a:pt x="912780" y="126493"/>
                  </a:lnTo>
                  <a:lnTo>
                    <a:pt x="912780" y="101195"/>
                  </a:lnTo>
                </a:path>
                <a:path w="4624069" h="127000">
                  <a:moveTo>
                    <a:pt x="912780" y="81968"/>
                  </a:moveTo>
                  <a:lnTo>
                    <a:pt x="912780" y="43513"/>
                  </a:lnTo>
                </a:path>
                <a:path w="4624069" h="127000">
                  <a:moveTo>
                    <a:pt x="912780" y="24286"/>
                  </a:moveTo>
                  <a:lnTo>
                    <a:pt x="912780" y="0"/>
                  </a:lnTo>
                  <a:lnTo>
                    <a:pt x="948198" y="0"/>
                  </a:lnTo>
                </a:path>
                <a:path w="4624069" h="127000">
                  <a:moveTo>
                    <a:pt x="3733088" y="0"/>
                  </a:moveTo>
                  <a:lnTo>
                    <a:pt x="3733088" y="24286"/>
                  </a:lnTo>
                </a:path>
                <a:path w="4624069" h="127000">
                  <a:moveTo>
                    <a:pt x="3733088" y="43513"/>
                  </a:moveTo>
                  <a:lnTo>
                    <a:pt x="3733088" y="81968"/>
                  </a:lnTo>
                </a:path>
                <a:path w="4624069" h="127000">
                  <a:moveTo>
                    <a:pt x="3733088" y="101195"/>
                  </a:moveTo>
                  <a:lnTo>
                    <a:pt x="3733088" y="126493"/>
                  </a:lnTo>
                  <a:lnTo>
                    <a:pt x="3698682" y="126493"/>
                  </a:lnTo>
                  <a:lnTo>
                    <a:pt x="3698682" y="101195"/>
                  </a:lnTo>
                </a:path>
                <a:path w="4624069" h="127000">
                  <a:moveTo>
                    <a:pt x="3698682" y="81968"/>
                  </a:moveTo>
                  <a:lnTo>
                    <a:pt x="3698682" y="43513"/>
                  </a:lnTo>
                </a:path>
                <a:path w="4624069" h="127000">
                  <a:moveTo>
                    <a:pt x="3698682" y="24286"/>
                  </a:moveTo>
                  <a:lnTo>
                    <a:pt x="3698682" y="0"/>
                  </a:lnTo>
                  <a:lnTo>
                    <a:pt x="3733088" y="0"/>
                  </a:lnTo>
                </a:path>
                <a:path w="4624069" h="127000">
                  <a:moveTo>
                    <a:pt x="4200610" y="0"/>
                  </a:moveTo>
                  <a:lnTo>
                    <a:pt x="4200610" y="25298"/>
                  </a:lnTo>
                </a:path>
                <a:path w="4624069" h="127000">
                  <a:moveTo>
                    <a:pt x="4200610" y="43513"/>
                  </a:moveTo>
                  <a:lnTo>
                    <a:pt x="4200610" y="81968"/>
                  </a:lnTo>
                </a:path>
                <a:path w="4624069" h="127000">
                  <a:moveTo>
                    <a:pt x="4200610" y="101195"/>
                  </a:moveTo>
                  <a:lnTo>
                    <a:pt x="4200610" y="126493"/>
                  </a:lnTo>
                  <a:lnTo>
                    <a:pt x="4165191" y="126493"/>
                  </a:lnTo>
                  <a:lnTo>
                    <a:pt x="4165191" y="101195"/>
                  </a:lnTo>
                </a:path>
                <a:path w="4624069" h="127000">
                  <a:moveTo>
                    <a:pt x="4165191" y="81968"/>
                  </a:moveTo>
                  <a:lnTo>
                    <a:pt x="4165191" y="43513"/>
                  </a:lnTo>
                </a:path>
                <a:path w="4624069" h="127000">
                  <a:moveTo>
                    <a:pt x="4165191" y="25298"/>
                  </a:moveTo>
                  <a:lnTo>
                    <a:pt x="4165191" y="0"/>
                  </a:lnTo>
                  <a:lnTo>
                    <a:pt x="4200610" y="0"/>
                  </a:lnTo>
                </a:path>
                <a:path w="4624069" h="127000">
                  <a:moveTo>
                    <a:pt x="4623605" y="0"/>
                  </a:moveTo>
                  <a:lnTo>
                    <a:pt x="4623605" y="24286"/>
                  </a:lnTo>
                </a:path>
                <a:path w="4624069" h="127000">
                  <a:moveTo>
                    <a:pt x="4623605" y="43513"/>
                  </a:moveTo>
                  <a:lnTo>
                    <a:pt x="4623605" y="81968"/>
                  </a:lnTo>
                </a:path>
                <a:path w="4624069" h="127000">
                  <a:moveTo>
                    <a:pt x="4623605" y="101195"/>
                  </a:moveTo>
                  <a:lnTo>
                    <a:pt x="4623605" y="126493"/>
                  </a:lnTo>
                  <a:lnTo>
                    <a:pt x="4589199" y="126493"/>
                  </a:lnTo>
                  <a:lnTo>
                    <a:pt x="4589199" y="101195"/>
                  </a:lnTo>
                </a:path>
                <a:path w="4624069" h="127000">
                  <a:moveTo>
                    <a:pt x="4589199" y="81968"/>
                  </a:moveTo>
                  <a:lnTo>
                    <a:pt x="4589199" y="43513"/>
                  </a:lnTo>
                </a:path>
                <a:path w="4624069" h="127000">
                  <a:moveTo>
                    <a:pt x="4589199" y="24286"/>
                  </a:moveTo>
                  <a:lnTo>
                    <a:pt x="4589199" y="0"/>
                  </a:lnTo>
                  <a:lnTo>
                    <a:pt x="462360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8260221" y="5954996"/>
              <a:ext cx="6715759" cy="330200"/>
            </a:xfrm>
            <a:custGeom>
              <a:avLst/>
              <a:gdLst/>
              <a:ahLst/>
              <a:cxnLst/>
              <a:rect l="l" t="t" r="r" b="b"/>
              <a:pathLst>
                <a:path w="6715759" h="330200">
                  <a:moveTo>
                    <a:pt x="391625" y="164948"/>
                  </a:moveTo>
                  <a:lnTo>
                    <a:pt x="391625" y="164948"/>
                  </a:lnTo>
                </a:path>
                <a:path w="6715759" h="330200">
                  <a:moveTo>
                    <a:pt x="391625" y="131553"/>
                  </a:moveTo>
                  <a:lnTo>
                    <a:pt x="391625" y="36430"/>
                  </a:lnTo>
                </a:path>
                <a:path w="6715759" h="330200">
                  <a:moveTo>
                    <a:pt x="391625" y="0"/>
                  </a:moveTo>
                  <a:lnTo>
                    <a:pt x="391625" y="0"/>
                  </a:lnTo>
                </a:path>
                <a:path w="6715759" h="330200">
                  <a:moveTo>
                    <a:pt x="0" y="130541"/>
                  </a:moveTo>
                  <a:lnTo>
                    <a:pt x="110302" y="130541"/>
                  </a:lnTo>
                </a:path>
                <a:path w="6715759" h="330200">
                  <a:moveTo>
                    <a:pt x="145720" y="130541"/>
                  </a:moveTo>
                  <a:lnTo>
                    <a:pt x="145720" y="130541"/>
                  </a:lnTo>
                </a:path>
                <a:path w="6715759" h="330200">
                  <a:moveTo>
                    <a:pt x="180127" y="130541"/>
                  </a:moveTo>
                  <a:lnTo>
                    <a:pt x="275250" y="130541"/>
                  </a:lnTo>
                </a:path>
                <a:path w="6715759" h="330200">
                  <a:moveTo>
                    <a:pt x="310669" y="130541"/>
                  </a:moveTo>
                  <a:lnTo>
                    <a:pt x="310669" y="130541"/>
                  </a:lnTo>
                </a:path>
                <a:path w="6715759" h="330200">
                  <a:moveTo>
                    <a:pt x="345075" y="130541"/>
                  </a:moveTo>
                  <a:lnTo>
                    <a:pt x="440198" y="130541"/>
                  </a:lnTo>
                </a:path>
                <a:path w="6715759" h="330200">
                  <a:moveTo>
                    <a:pt x="475617" y="130541"/>
                  </a:moveTo>
                  <a:lnTo>
                    <a:pt x="475617" y="130541"/>
                  </a:lnTo>
                </a:path>
                <a:path w="6715759" h="330200">
                  <a:moveTo>
                    <a:pt x="509011" y="130541"/>
                  </a:moveTo>
                  <a:lnTo>
                    <a:pt x="605146" y="130541"/>
                  </a:lnTo>
                </a:path>
                <a:path w="6715759" h="330200">
                  <a:moveTo>
                    <a:pt x="640565" y="130541"/>
                  </a:moveTo>
                  <a:lnTo>
                    <a:pt x="640565" y="130541"/>
                  </a:lnTo>
                </a:path>
                <a:path w="6715759" h="330200">
                  <a:moveTo>
                    <a:pt x="673959" y="130541"/>
                  </a:moveTo>
                  <a:lnTo>
                    <a:pt x="769083" y="130541"/>
                  </a:lnTo>
                </a:path>
                <a:path w="6715759" h="330200">
                  <a:moveTo>
                    <a:pt x="805513" y="130541"/>
                  </a:moveTo>
                  <a:lnTo>
                    <a:pt x="805513" y="130541"/>
                  </a:lnTo>
                </a:path>
                <a:path w="6715759" h="330200">
                  <a:moveTo>
                    <a:pt x="838907" y="130541"/>
                  </a:moveTo>
                  <a:lnTo>
                    <a:pt x="934031" y="130541"/>
                  </a:lnTo>
                </a:path>
                <a:path w="6715759" h="330200">
                  <a:moveTo>
                    <a:pt x="970461" y="130541"/>
                  </a:moveTo>
                  <a:lnTo>
                    <a:pt x="970461" y="130541"/>
                  </a:lnTo>
                </a:path>
                <a:path w="6715759" h="330200">
                  <a:moveTo>
                    <a:pt x="1003855" y="130541"/>
                  </a:moveTo>
                  <a:lnTo>
                    <a:pt x="1098979" y="130541"/>
                  </a:lnTo>
                </a:path>
                <a:path w="6715759" h="330200">
                  <a:moveTo>
                    <a:pt x="1134397" y="130541"/>
                  </a:moveTo>
                  <a:lnTo>
                    <a:pt x="1134397" y="130541"/>
                  </a:lnTo>
                </a:path>
                <a:path w="6715759" h="330200">
                  <a:moveTo>
                    <a:pt x="1168803" y="130541"/>
                  </a:moveTo>
                  <a:lnTo>
                    <a:pt x="1263927" y="130541"/>
                  </a:lnTo>
                </a:path>
                <a:path w="6715759" h="330200">
                  <a:moveTo>
                    <a:pt x="1299345" y="130541"/>
                  </a:moveTo>
                  <a:lnTo>
                    <a:pt x="1299345" y="130541"/>
                  </a:lnTo>
                </a:path>
                <a:path w="6715759" h="330200">
                  <a:moveTo>
                    <a:pt x="1332739" y="130541"/>
                  </a:moveTo>
                  <a:lnTo>
                    <a:pt x="1428875" y="130541"/>
                  </a:lnTo>
                </a:path>
                <a:path w="6715759" h="330200">
                  <a:moveTo>
                    <a:pt x="1464293" y="130541"/>
                  </a:moveTo>
                  <a:lnTo>
                    <a:pt x="1464293" y="130541"/>
                  </a:lnTo>
                </a:path>
                <a:path w="6715759" h="330200">
                  <a:moveTo>
                    <a:pt x="1497688" y="130541"/>
                  </a:moveTo>
                  <a:lnTo>
                    <a:pt x="1593823" y="130541"/>
                  </a:lnTo>
                </a:path>
                <a:path w="6715759" h="330200">
                  <a:moveTo>
                    <a:pt x="1629241" y="130541"/>
                  </a:moveTo>
                  <a:lnTo>
                    <a:pt x="1629241" y="130541"/>
                  </a:lnTo>
                </a:path>
                <a:path w="6715759" h="330200">
                  <a:moveTo>
                    <a:pt x="1662636" y="130541"/>
                  </a:moveTo>
                  <a:lnTo>
                    <a:pt x="1757759" y="130541"/>
                  </a:lnTo>
                </a:path>
                <a:path w="6715759" h="330200">
                  <a:moveTo>
                    <a:pt x="1794189" y="130541"/>
                  </a:moveTo>
                  <a:lnTo>
                    <a:pt x="1794189" y="130541"/>
                  </a:lnTo>
                </a:path>
                <a:path w="6715759" h="330200">
                  <a:moveTo>
                    <a:pt x="1827584" y="130541"/>
                  </a:moveTo>
                  <a:lnTo>
                    <a:pt x="1922707" y="130541"/>
                  </a:lnTo>
                </a:path>
                <a:path w="6715759" h="330200">
                  <a:moveTo>
                    <a:pt x="1959137" y="130541"/>
                  </a:moveTo>
                  <a:lnTo>
                    <a:pt x="1959137" y="130541"/>
                  </a:lnTo>
                </a:path>
                <a:path w="6715759" h="330200">
                  <a:moveTo>
                    <a:pt x="1992532" y="130541"/>
                  </a:moveTo>
                  <a:lnTo>
                    <a:pt x="2087655" y="130541"/>
                  </a:lnTo>
                </a:path>
                <a:path w="6715759" h="330200">
                  <a:moveTo>
                    <a:pt x="2123073" y="130541"/>
                  </a:moveTo>
                  <a:lnTo>
                    <a:pt x="2123073" y="130541"/>
                  </a:lnTo>
                </a:path>
                <a:path w="6715759" h="330200">
                  <a:moveTo>
                    <a:pt x="2157480" y="130541"/>
                  </a:moveTo>
                  <a:lnTo>
                    <a:pt x="2252603" y="130541"/>
                  </a:lnTo>
                </a:path>
                <a:path w="6715759" h="330200">
                  <a:moveTo>
                    <a:pt x="2288022" y="130541"/>
                  </a:moveTo>
                  <a:lnTo>
                    <a:pt x="2288022" y="130541"/>
                  </a:lnTo>
                </a:path>
                <a:path w="6715759" h="330200">
                  <a:moveTo>
                    <a:pt x="2321416" y="130541"/>
                  </a:moveTo>
                  <a:lnTo>
                    <a:pt x="2417551" y="130541"/>
                  </a:lnTo>
                </a:path>
                <a:path w="6715759" h="330200">
                  <a:moveTo>
                    <a:pt x="2452970" y="130541"/>
                  </a:moveTo>
                  <a:lnTo>
                    <a:pt x="2452970" y="130541"/>
                  </a:lnTo>
                </a:path>
                <a:path w="6715759" h="330200">
                  <a:moveTo>
                    <a:pt x="2486364" y="130541"/>
                  </a:moveTo>
                  <a:lnTo>
                    <a:pt x="2582499" y="130541"/>
                  </a:lnTo>
                </a:path>
                <a:path w="6715759" h="330200">
                  <a:moveTo>
                    <a:pt x="2617918" y="130541"/>
                  </a:moveTo>
                  <a:lnTo>
                    <a:pt x="2617918" y="130541"/>
                  </a:lnTo>
                </a:path>
                <a:path w="6715759" h="330200">
                  <a:moveTo>
                    <a:pt x="2651312" y="130541"/>
                  </a:moveTo>
                  <a:lnTo>
                    <a:pt x="2746436" y="130541"/>
                  </a:lnTo>
                </a:path>
                <a:path w="6715759" h="330200">
                  <a:moveTo>
                    <a:pt x="2782866" y="130541"/>
                  </a:moveTo>
                  <a:lnTo>
                    <a:pt x="2782866" y="130541"/>
                  </a:lnTo>
                </a:path>
                <a:path w="6715759" h="330200">
                  <a:moveTo>
                    <a:pt x="2816260" y="130541"/>
                  </a:moveTo>
                  <a:lnTo>
                    <a:pt x="2911384" y="130541"/>
                  </a:lnTo>
                </a:path>
                <a:path w="6715759" h="330200">
                  <a:moveTo>
                    <a:pt x="2947814" y="130541"/>
                  </a:moveTo>
                  <a:lnTo>
                    <a:pt x="2947814" y="130541"/>
                  </a:lnTo>
                </a:path>
                <a:path w="6715759" h="330200">
                  <a:moveTo>
                    <a:pt x="2981208" y="130541"/>
                  </a:moveTo>
                  <a:lnTo>
                    <a:pt x="3076332" y="130541"/>
                  </a:lnTo>
                </a:path>
                <a:path w="6715759" h="330200">
                  <a:moveTo>
                    <a:pt x="3111750" y="130541"/>
                  </a:moveTo>
                  <a:lnTo>
                    <a:pt x="3111750" y="130541"/>
                  </a:lnTo>
                </a:path>
                <a:path w="6715759" h="330200">
                  <a:moveTo>
                    <a:pt x="3146156" y="130541"/>
                  </a:moveTo>
                  <a:lnTo>
                    <a:pt x="3241280" y="130541"/>
                  </a:lnTo>
                </a:path>
                <a:path w="6715759" h="330200">
                  <a:moveTo>
                    <a:pt x="3276698" y="130541"/>
                  </a:moveTo>
                  <a:lnTo>
                    <a:pt x="3276698" y="130541"/>
                  </a:lnTo>
                </a:path>
                <a:path w="6715759" h="330200">
                  <a:moveTo>
                    <a:pt x="3310092" y="130541"/>
                  </a:moveTo>
                  <a:lnTo>
                    <a:pt x="3406228" y="130541"/>
                  </a:lnTo>
                </a:path>
                <a:path w="6715759" h="330200">
                  <a:moveTo>
                    <a:pt x="3441646" y="130541"/>
                  </a:moveTo>
                  <a:lnTo>
                    <a:pt x="3441646" y="130541"/>
                  </a:lnTo>
                </a:path>
                <a:path w="6715759" h="330200">
                  <a:moveTo>
                    <a:pt x="3475041" y="130541"/>
                  </a:moveTo>
                  <a:lnTo>
                    <a:pt x="3570164" y="130541"/>
                  </a:lnTo>
                </a:path>
                <a:path w="6715759" h="330200">
                  <a:moveTo>
                    <a:pt x="3606594" y="130541"/>
                  </a:moveTo>
                  <a:lnTo>
                    <a:pt x="3606594" y="130541"/>
                  </a:lnTo>
                </a:path>
                <a:path w="6715759" h="330200">
                  <a:moveTo>
                    <a:pt x="3639989" y="130541"/>
                  </a:moveTo>
                  <a:lnTo>
                    <a:pt x="3735112" y="130541"/>
                  </a:lnTo>
                </a:path>
                <a:path w="6715759" h="330200">
                  <a:moveTo>
                    <a:pt x="3771542" y="130541"/>
                  </a:moveTo>
                  <a:lnTo>
                    <a:pt x="3771542" y="130541"/>
                  </a:lnTo>
                </a:path>
                <a:path w="6715759" h="330200">
                  <a:moveTo>
                    <a:pt x="3804937" y="130541"/>
                  </a:moveTo>
                  <a:lnTo>
                    <a:pt x="3900060" y="130541"/>
                  </a:lnTo>
                </a:path>
                <a:path w="6715759" h="330200">
                  <a:moveTo>
                    <a:pt x="3935478" y="130541"/>
                  </a:moveTo>
                  <a:lnTo>
                    <a:pt x="3935478" y="130541"/>
                  </a:lnTo>
                </a:path>
                <a:path w="6715759" h="330200">
                  <a:moveTo>
                    <a:pt x="3969885" y="130541"/>
                  </a:moveTo>
                  <a:lnTo>
                    <a:pt x="4065008" y="130541"/>
                  </a:lnTo>
                </a:path>
                <a:path w="6715759" h="330200">
                  <a:moveTo>
                    <a:pt x="4100426" y="130541"/>
                  </a:moveTo>
                  <a:lnTo>
                    <a:pt x="4100426" y="130541"/>
                  </a:lnTo>
                </a:path>
                <a:path w="6715759" h="330200">
                  <a:moveTo>
                    <a:pt x="4134833" y="130541"/>
                  </a:moveTo>
                  <a:lnTo>
                    <a:pt x="4229956" y="130541"/>
                  </a:lnTo>
                </a:path>
                <a:path w="6715759" h="330200">
                  <a:moveTo>
                    <a:pt x="4265375" y="130541"/>
                  </a:moveTo>
                  <a:lnTo>
                    <a:pt x="4265375" y="130541"/>
                  </a:lnTo>
                </a:path>
                <a:path w="6715759" h="330200">
                  <a:moveTo>
                    <a:pt x="4298769" y="130541"/>
                  </a:moveTo>
                  <a:lnTo>
                    <a:pt x="4394904" y="130541"/>
                  </a:lnTo>
                </a:path>
                <a:path w="6715759" h="330200">
                  <a:moveTo>
                    <a:pt x="4430323" y="130541"/>
                  </a:moveTo>
                  <a:lnTo>
                    <a:pt x="4430323" y="130541"/>
                  </a:lnTo>
                </a:path>
                <a:path w="6715759" h="330200">
                  <a:moveTo>
                    <a:pt x="4463717" y="130541"/>
                  </a:moveTo>
                  <a:lnTo>
                    <a:pt x="4558840" y="130541"/>
                  </a:lnTo>
                </a:path>
                <a:path w="6715759" h="330200">
                  <a:moveTo>
                    <a:pt x="4595271" y="130541"/>
                  </a:moveTo>
                  <a:lnTo>
                    <a:pt x="4595271" y="130541"/>
                  </a:lnTo>
                </a:path>
                <a:path w="6715759" h="330200">
                  <a:moveTo>
                    <a:pt x="4628665" y="130541"/>
                  </a:moveTo>
                  <a:lnTo>
                    <a:pt x="4723788" y="130541"/>
                  </a:lnTo>
                </a:path>
                <a:path w="6715759" h="330200">
                  <a:moveTo>
                    <a:pt x="4760219" y="130541"/>
                  </a:moveTo>
                  <a:lnTo>
                    <a:pt x="4760219" y="130541"/>
                  </a:lnTo>
                </a:path>
                <a:path w="6715759" h="330200">
                  <a:moveTo>
                    <a:pt x="4793613" y="130541"/>
                  </a:moveTo>
                  <a:lnTo>
                    <a:pt x="4888737" y="130541"/>
                  </a:lnTo>
                </a:path>
                <a:path w="6715759" h="330200">
                  <a:moveTo>
                    <a:pt x="4924155" y="130541"/>
                  </a:moveTo>
                  <a:lnTo>
                    <a:pt x="4924155" y="130541"/>
                  </a:lnTo>
                </a:path>
                <a:path w="6715759" h="330200">
                  <a:moveTo>
                    <a:pt x="4958561" y="130541"/>
                  </a:moveTo>
                  <a:lnTo>
                    <a:pt x="5053685" y="130541"/>
                  </a:lnTo>
                </a:path>
                <a:path w="6715759" h="330200">
                  <a:moveTo>
                    <a:pt x="5089103" y="130541"/>
                  </a:moveTo>
                  <a:lnTo>
                    <a:pt x="5089103" y="130541"/>
                  </a:lnTo>
                </a:path>
                <a:path w="6715759" h="330200">
                  <a:moveTo>
                    <a:pt x="5123509" y="130541"/>
                  </a:moveTo>
                  <a:lnTo>
                    <a:pt x="5218633" y="130541"/>
                  </a:lnTo>
                </a:path>
                <a:path w="6715759" h="330200">
                  <a:moveTo>
                    <a:pt x="5254051" y="130541"/>
                  </a:moveTo>
                  <a:lnTo>
                    <a:pt x="5254051" y="130541"/>
                  </a:lnTo>
                </a:path>
                <a:path w="6715759" h="330200">
                  <a:moveTo>
                    <a:pt x="5287445" y="130541"/>
                  </a:moveTo>
                  <a:lnTo>
                    <a:pt x="5383581" y="130541"/>
                  </a:lnTo>
                </a:path>
                <a:path w="6715759" h="330200">
                  <a:moveTo>
                    <a:pt x="5418999" y="130541"/>
                  </a:moveTo>
                  <a:lnTo>
                    <a:pt x="5418999" y="130541"/>
                  </a:lnTo>
                </a:path>
                <a:path w="6715759" h="330200">
                  <a:moveTo>
                    <a:pt x="5452393" y="130541"/>
                  </a:moveTo>
                  <a:lnTo>
                    <a:pt x="5547517" y="130541"/>
                  </a:lnTo>
                </a:path>
                <a:path w="6715759" h="330200">
                  <a:moveTo>
                    <a:pt x="5583947" y="130541"/>
                  </a:moveTo>
                  <a:lnTo>
                    <a:pt x="5583947" y="130541"/>
                  </a:lnTo>
                </a:path>
                <a:path w="6715759" h="330200">
                  <a:moveTo>
                    <a:pt x="5617342" y="130541"/>
                  </a:moveTo>
                  <a:lnTo>
                    <a:pt x="5712465" y="130541"/>
                  </a:lnTo>
                </a:path>
                <a:path w="6715759" h="330200">
                  <a:moveTo>
                    <a:pt x="5748895" y="130541"/>
                  </a:moveTo>
                  <a:lnTo>
                    <a:pt x="5748895" y="130541"/>
                  </a:lnTo>
                </a:path>
                <a:path w="6715759" h="330200">
                  <a:moveTo>
                    <a:pt x="5782290" y="130541"/>
                  </a:moveTo>
                  <a:lnTo>
                    <a:pt x="5877413" y="130541"/>
                  </a:lnTo>
                </a:path>
                <a:path w="6715759" h="330200">
                  <a:moveTo>
                    <a:pt x="5912831" y="130541"/>
                  </a:moveTo>
                  <a:lnTo>
                    <a:pt x="5912831" y="130541"/>
                  </a:lnTo>
                </a:path>
                <a:path w="6715759" h="330200">
                  <a:moveTo>
                    <a:pt x="5947238" y="130541"/>
                  </a:moveTo>
                  <a:lnTo>
                    <a:pt x="6042361" y="130541"/>
                  </a:lnTo>
                </a:path>
                <a:path w="6715759" h="330200">
                  <a:moveTo>
                    <a:pt x="6077779" y="130541"/>
                  </a:moveTo>
                  <a:lnTo>
                    <a:pt x="6077779" y="130541"/>
                  </a:lnTo>
                </a:path>
                <a:path w="6715759" h="330200">
                  <a:moveTo>
                    <a:pt x="6111174" y="130541"/>
                  </a:moveTo>
                  <a:lnTo>
                    <a:pt x="6207309" y="130541"/>
                  </a:lnTo>
                </a:path>
                <a:path w="6715759" h="330200">
                  <a:moveTo>
                    <a:pt x="6242728" y="130541"/>
                  </a:moveTo>
                  <a:lnTo>
                    <a:pt x="6242728" y="130541"/>
                  </a:lnTo>
                </a:path>
                <a:path w="6715759" h="330200">
                  <a:moveTo>
                    <a:pt x="6276122" y="130541"/>
                  </a:moveTo>
                  <a:lnTo>
                    <a:pt x="6372257" y="130541"/>
                  </a:lnTo>
                </a:path>
                <a:path w="6715759" h="330200">
                  <a:moveTo>
                    <a:pt x="6407676" y="130541"/>
                  </a:moveTo>
                  <a:lnTo>
                    <a:pt x="6407676" y="130541"/>
                  </a:lnTo>
                </a:path>
                <a:path w="6715759" h="330200">
                  <a:moveTo>
                    <a:pt x="6441070" y="130541"/>
                  </a:moveTo>
                  <a:lnTo>
                    <a:pt x="6536193" y="130541"/>
                  </a:lnTo>
                </a:path>
                <a:path w="6715759" h="330200">
                  <a:moveTo>
                    <a:pt x="6572624" y="130541"/>
                  </a:moveTo>
                  <a:lnTo>
                    <a:pt x="6572624" y="130541"/>
                  </a:lnTo>
                </a:path>
                <a:path w="6715759" h="330200">
                  <a:moveTo>
                    <a:pt x="6606018" y="130541"/>
                  </a:moveTo>
                  <a:lnTo>
                    <a:pt x="6715309" y="130541"/>
                  </a:lnTo>
                </a:path>
                <a:path w="6715759" h="330200">
                  <a:moveTo>
                    <a:pt x="713425" y="164948"/>
                  </a:moveTo>
                  <a:lnTo>
                    <a:pt x="713425" y="164948"/>
                  </a:lnTo>
                </a:path>
                <a:path w="6715759" h="330200">
                  <a:moveTo>
                    <a:pt x="713425" y="131553"/>
                  </a:moveTo>
                  <a:lnTo>
                    <a:pt x="713425" y="36430"/>
                  </a:lnTo>
                </a:path>
                <a:path w="6715759" h="330200">
                  <a:moveTo>
                    <a:pt x="713425" y="0"/>
                  </a:moveTo>
                  <a:lnTo>
                    <a:pt x="713425" y="0"/>
                  </a:lnTo>
                </a:path>
                <a:path w="6715759" h="330200">
                  <a:moveTo>
                    <a:pt x="911768" y="164948"/>
                  </a:moveTo>
                  <a:lnTo>
                    <a:pt x="911768" y="164948"/>
                  </a:lnTo>
                </a:path>
                <a:path w="6715759" h="330200">
                  <a:moveTo>
                    <a:pt x="911768" y="131553"/>
                  </a:moveTo>
                  <a:lnTo>
                    <a:pt x="911768" y="36430"/>
                  </a:lnTo>
                </a:path>
                <a:path w="6715759" h="330200">
                  <a:moveTo>
                    <a:pt x="911768" y="0"/>
                  </a:moveTo>
                  <a:lnTo>
                    <a:pt x="911768" y="0"/>
                  </a:lnTo>
                </a:path>
                <a:path w="6715759" h="330200">
                  <a:moveTo>
                    <a:pt x="1362086" y="329896"/>
                  </a:moveTo>
                  <a:lnTo>
                    <a:pt x="1362086" y="329896"/>
                  </a:lnTo>
                </a:path>
                <a:path w="6715759" h="330200">
                  <a:moveTo>
                    <a:pt x="1362086" y="296501"/>
                  </a:moveTo>
                  <a:lnTo>
                    <a:pt x="1362086" y="201378"/>
                  </a:lnTo>
                </a:path>
                <a:path w="6715759" h="330200">
                  <a:moveTo>
                    <a:pt x="1362086" y="164948"/>
                  </a:moveTo>
                  <a:lnTo>
                    <a:pt x="1362086" y="164948"/>
                  </a:lnTo>
                </a:path>
                <a:path w="6715759" h="330200">
                  <a:moveTo>
                    <a:pt x="1362086" y="131553"/>
                  </a:moveTo>
                  <a:lnTo>
                    <a:pt x="1362086" y="36430"/>
                  </a:lnTo>
                </a:path>
                <a:path w="6715759" h="330200">
                  <a:moveTo>
                    <a:pt x="1362086" y="0"/>
                  </a:moveTo>
                  <a:lnTo>
                    <a:pt x="1362086" y="0"/>
                  </a:lnTo>
                </a:path>
                <a:path w="6715759" h="330200">
                  <a:moveTo>
                    <a:pt x="1825560" y="329896"/>
                  </a:moveTo>
                  <a:lnTo>
                    <a:pt x="1825560" y="329896"/>
                  </a:lnTo>
                </a:path>
                <a:path w="6715759" h="330200">
                  <a:moveTo>
                    <a:pt x="1825560" y="296501"/>
                  </a:moveTo>
                  <a:lnTo>
                    <a:pt x="1825560" y="201378"/>
                  </a:lnTo>
                </a:path>
                <a:path w="6715759" h="330200">
                  <a:moveTo>
                    <a:pt x="1825560" y="164948"/>
                  </a:moveTo>
                  <a:lnTo>
                    <a:pt x="1825560" y="164948"/>
                  </a:lnTo>
                </a:path>
                <a:path w="6715759" h="330200">
                  <a:moveTo>
                    <a:pt x="1825560" y="131553"/>
                  </a:moveTo>
                  <a:lnTo>
                    <a:pt x="1825560" y="36430"/>
                  </a:lnTo>
                </a:path>
                <a:path w="6715759" h="330200">
                  <a:moveTo>
                    <a:pt x="1825560" y="0"/>
                  </a:moveTo>
                  <a:lnTo>
                    <a:pt x="1825560" y="0"/>
                  </a:lnTo>
                </a:path>
                <a:path w="6715759" h="330200">
                  <a:moveTo>
                    <a:pt x="2750483" y="329896"/>
                  </a:moveTo>
                  <a:lnTo>
                    <a:pt x="2750483" y="329896"/>
                  </a:lnTo>
                </a:path>
                <a:path w="6715759" h="330200">
                  <a:moveTo>
                    <a:pt x="2750483" y="296501"/>
                  </a:moveTo>
                  <a:lnTo>
                    <a:pt x="2750483" y="201378"/>
                  </a:lnTo>
                </a:path>
                <a:path w="6715759" h="330200">
                  <a:moveTo>
                    <a:pt x="2750483" y="164948"/>
                  </a:moveTo>
                  <a:lnTo>
                    <a:pt x="2750483" y="164948"/>
                  </a:lnTo>
                </a:path>
                <a:path w="6715759" h="330200">
                  <a:moveTo>
                    <a:pt x="2750483" y="131553"/>
                  </a:moveTo>
                  <a:lnTo>
                    <a:pt x="2750483" y="36430"/>
                  </a:lnTo>
                </a:path>
                <a:path w="6715759" h="330200">
                  <a:moveTo>
                    <a:pt x="2750483" y="0"/>
                  </a:moveTo>
                  <a:lnTo>
                    <a:pt x="2750483" y="0"/>
                  </a:lnTo>
                </a:path>
                <a:path w="6715759" h="330200">
                  <a:moveTo>
                    <a:pt x="3218005" y="329896"/>
                  </a:moveTo>
                  <a:lnTo>
                    <a:pt x="3218005" y="329896"/>
                  </a:lnTo>
                </a:path>
                <a:path w="6715759" h="330200">
                  <a:moveTo>
                    <a:pt x="3218005" y="296501"/>
                  </a:moveTo>
                  <a:lnTo>
                    <a:pt x="3218005" y="201378"/>
                  </a:lnTo>
                </a:path>
                <a:path w="6715759" h="330200">
                  <a:moveTo>
                    <a:pt x="3218005" y="164948"/>
                  </a:moveTo>
                  <a:lnTo>
                    <a:pt x="3218005" y="164948"/>
                  </a:lnTo>
                </a:path>
                <a:path w="6715759" h="330200">
                  <a:moveTo>
                    <a:pt x="3218005" y="131553"/>
                  </a:moveTo>
                  <a:lnTo>
                    <a:pt x="3218005" y="36430"/>
                  </a:lnTo>
                </a:path>
                <a:path w="6715759" h="330200">
                  <a:moveTo>
                    <a:pt x="3218005" y="0"/>
                  </a:moveTo>
                  <a:lnTo>
                    <a:pt x="3218005" y="0"/>
                  </a:lnTo>
                </a:path>
                <a:path w="6715759" h="330200">
                  <a:moveTo>
                    <a:pt x="3684514" y="329896"/>
                  </a:moveTo>
                  <a:lnTo>
                    <a:pt x="3684514" y="329896"/>
                  </a:lnTo>
                </a:path>
                <a:path w="6715759" h="330200">
                  <a:moveTo>
                    <a:pt x="3684514" y="296501"/>
                  </a:moveTo>
                  <a:lnTo>
                    <a:pt x="3684514" y="201378"/>
                  </a:lnTo>
                </a:path>
                <a:path w="6715759" h="330200">
                  <a:moveTo>
                    <a:pt x="3684514" y="164948"/>
                  </a:moveTo>
                  <a:lnTo>
                    <a:pt x="3684514" y="164948"/>
                  </a:lnTo>
                </a:path>
                <a:path w="6715759" h="330200">
                  <a:moveTo>
                    <a:pt x="3684514" y="131553"/>
                  </a:moveTo>
                  <a:lnTo>
                    <a:pt x="3684514" y="36430"/>
                  </a:lnTo>
                </a:path>
                <a:path w="6715759" h="330200">
                  <a:moveTo>
                    <a:pt x="3684514" y="0"/>
                  </a:moveTo>
                  <a:lnTo>
                    <a:pt x="3684514" y="0"/>
                  </a:lnTo>
                </a:path>
                <a:path w="6715759" h="330200">
                  <a:moveTo>
                    <a:pt x="4610450" y="329896"/>
                  </a:moveTo>
                  <a:lnTo>
                    <a:pt x="4610450" y="329896"/>
                  </a:lnTo>
                </a:path>
                <a:path w="6715759" h="330200">
                  <a:moveTo>
                    <a:pt x="4610450" y="296501"/>
                  </a:moveTo>
                  <a:lnTo>
                    <a:pt x="4610450" y="201378"/>
                  </a:lnTo>
                </a:path>
                <a:path w="6715759" h="330200">
                  <a:moveTo>
                    <a:pt x="4610450" y="164948"/>
                  </a:moveTo>
                  <a:lnTo>
                    <a:pt x="4610450" y="164948"/>
                  </a:lnTo>
                </a:path>
                <a:path w="6715759" h="330200">
                  <a:moveTo>
                    <a:pt x="4610450" y="131553"/>
                  </a:moveTo>
                  <a:lnTo>
                    <a:pt x="4610450" y="36430"/>
                  </a:lnTo>
                </a:path>
                <a:path w="6715759" h="330200">
                  <a:moveTo>
                    <a:pt x="4610450" y="0"/>
                  </a:moveTo>
                  <a:lnTo>
                    <a:pt x="4610450" y="0"/>
                  </a:lnTo>
                </a:path>
                <a:path w="6715759" h="330200">
                  <a:moveTo>
                    <a:pt x="5076960" y="329896"/>
                  </a:moveTo>
                  <a:lnTo>
                    <a:pt x="5076960" y="329896"/>
                  </a:lnTo>
                </a:path>
                <a:path w="6715759" h="330200">
                  <a:moveTo>
                    <a:pt x="5076960" y="296501"/>
                  </a:moveTo>
                  <a:lnTo>
                    <a:pt x="5076960" y="201378"/>
                  </a:lnTo>
                </a:path>
                <a:path w="6715759" h="330200">
                  <a:moveTo>
                    <a:pt x="5076960" y="164948"/>
                  </a:moveTo>
                  <a:lnTo>
                    <a:pt x="5076960" y="164948"/>
                  </a:lnTo>
                </a:path>
                <a:path w="6715759" h="330200">
                  <a:moveTo>
                    <a:pt x="5076960" y="131553"/>
                  </a:moveTo>
                  <a:lnTo>
                    <a:pt x="5076960" y="36430"/>
                  </a:lnTo>
                </a:path>
                <a:path w="6715759" h="330200">
                  <a:moveTo>
                    <a:pt x="5076960" y="0"/>
                  </a:moveTo>
                  <a:lnTo>
                    <a:pt x="5076960" y="0"/>
                  </a:lnTo>
                </a:path>
                <a:path w="6715759" h="330200">
                  <a:moveTo>
                    <a:pt x="5500967" y="329896"/>
                  </a:moveTo>
                  <a:lnTo>
                    <a:pt x="5500967" y="329896"/>
                  </a:lnTo>
                </a:path>
                <a:path w="6715759" h="330200">
                  <a:moveTo>
                    <a:pt x="5500967" y="164948"/>
                  </a:moveTo>
                  <a:lnTo>
                    <a:pt x="5500967" y="164948"/>
                  </a:lnTo>
                </a:path>
                <a:path w="6715759" h="330200">
                  <a:moveTo>
                    <a:pt x="5500967" y="131553"/>
                  </a:moveTo>
                  <a:lnTo>
                    <a:pt x="5500967" y="36430"/>
                  </a:lnTo>
                </a:path>
                <a:path w="6715759" h="330200">
                  <a:moveTo>
                    <a:pt x="5500967" y="0"/>
                  </a:moveTo>
                  <a:lnTo>
                    <a:pt x="5500967" y="0"/>
                  </a:lnTo>
                </a:path>
                <a:path w="6715759" h="330200">
                  <a:moveTo>
                    <a:pt x="5974560" y="329896"/>
                  </a:moveTo>
                  <a:lnTo>
                    <a:pt x="5974560" y="329896"/>
                  </a:lnTo>
                </a:path>
                <a:path w="6715759" h="330200">
                  <a:moveTo>
                    <a:pt x="5974560" y="164948"/>
                  </a:moveTo>
                  <a:lnTo>
                    <a:pt x="5974560" y="164948"/>
                  </a:lnTo>
                </a:path>
                <a:path w="6715759" h="330200">
                  <a:moveTo>
                    <a:pt x="5974560" y="131553"/>
                  </a:moveTo>
                  <a:lnTo>
                    <a:pt x="5974560" y="36430"/>
                  </a:lnTo>
                </a:path>
                <a:path w="6715759" h="330200">
                  <a:moveTo>
                    <a:pt x="5974560" y="0"/>
                  </a:moveTo>
                  <a:lnTo>
                    <a:pt x="5974560" y="0"/>
                  </a:lnTo>
                </a:path>
                <a:path w="6715759" h="330200">
                  <a:moveTo>
                    <a:pt x="6423867" y="329896"/>
                  </a:moveTo>
                  <a:lnTo>
                    <a:pt x="6423867" y="329896"/>
                  </a:lnTo>
                </a:path>
                <a:path w="6715759" h="330200">
                  <a:moveTo>
                    <a:pt x="6423867" y="164948"/>
                  </a:moveTo>
                  <a:lnTo>
                    <a:pt x="6423867" y="164948"/>
                  </a:lnTo>
                </a:path>
                <a:path w="6715759" h="330200">
                  <a:moveTo>
                    <a:pt x="6423867" y="0"/>
                  </a:moveTo>
                  <a:lnTo>
                    <a:pt x="6423867" y="0"/>
                  </a:lnTo>
                </a:path>
                <a:path w="6715759" h="330200">
                  <a:moveTo>
                    <a:pt x="4147988" y="329896"/>
                  </a:moveTo>
                  <a:lnTo>
                    <a:pt x="4147988" y="329896"/>
                  </a:lnTo>
                </a:path>
                <a:path w="6715759" h="330200">
                  <a:moveTo>
                    <a:pt x="4147988" y="296501"/>
                  </a:moveTo>
                  <a:lnTo>
                    <a:pt x="4147988" y="201378"/>
                  </a:lnTo>
                </a:path>
                <a:path w="6715759" h="330200">
                  <a:moveTo>
                    <a:pt x="4147988" y="164948"/>
                  </a:moveTo>
                  <a:lnTo>
                    <a:pt x="4147988" y="164948"/>
                  </a:lnTo>
                </a:path>
                <a:path w="6715759" h="330200">
                  <a:moveTo>
                    <a:pt x="4147988" y="131553"/>
                  </a:moveTo>
                  <a:lnTo>
                    <a:pt x="4147988" y="36430"/>
                  </a:lnTo>
                </a:path>
                <a:path w="6715759" h="330200">
                  <a:moveTo>
                    <a:pt x="4147988" y="0"/>
                  </a:moveTo>
                  <a:lnTo>
                    <a:pt x="4147988" y="0"/>
                  </a:lnTo>
                </a:path>
                <a:path w="6715759" h="330200">
                  <a:moveTo>
                    <a:pt x="2287010" y="329896"/>
                  </a:moveTo>
                  <a:lnTo>
                    <a:pt x="2287010" y="329896"/>
                  </a:lnTo>
                </a:path>
                <a:path w="6715759" h="330200">
                  <a:moveTo>
                    <a:pt x="2287010" y="296501"/>
                  </a:moveTo>
                  <a:lnTo>
                    <a:pt x="2287010" y="201378"/>
                  </a:lnTo>
                </a:path>
                <a:path w="6715759" h="330200">
                  <a:moveTo>
                    <a:pt x="2287010" y="164948"/>
                  </a:moveTo>
                  <a:lnTo>
                    <a:pt x="2287010" y="164948"/>
                  </a:lnTo>
                </a:path>
                <a:path w="6715759" h="330200">
                  <a:moveTo>
                    <a:pt x="2287010" y="131553"/>
                  </a:moveTo>
                  <a:lnTo>
                    <a:pt x="2287010" y="36430"/>
                  </a:lnTo>
                </a:path>
                <a:path w="6715759" h="330200">
                  <a:moveTo>
                    <a:pt x="2287010" y="0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9109248" y="6021785"/>
              <a:ext cx="4246245" cy="127000"/>
            </a:xfrm>
            <a:custGeom>
              <a:avLst/>
              <a:gdLst/>
              <a:ahLst/>
              <a:cxnLst/>
              <a:rect l="l" t="t" r="r" b="b"/>
              <a:pathLst>
                <a:path w="4246244" h="127000">
                  <a:moveTo>
                    <a:pt x="35418" y="0"/>
                  </a:moveTo>
                  <a:lnTo>
                    <a:pt x="35418" y="25298"/>
                  </a:lnTo>
                </a:path>
                <a:path w="4246244" h="127000">
                  <a:moveTo>
                    <a:pt x="35418" y="44525"/>
                  </a:moveTo>
                  <a:lnTo>
                    <a:pt x="35418" y="81968"/>
                  </a:lnTo>
                </a:path>
                <a:path w="4246244" h="127000">
                  <a:moveTo>
                    <a:pt x="35418" y="101195"/>
                  </a:moveTo>
                  <a:lnTo>
                    <a:pt x="35418" y="126493"/>
                  </a:lnTo>
                  <a:lnTo>
                    <a:pt x="0" y="126493"/>
                  </a:lnTo>
                  <a:lnTo>
                    <a:pt x="0" y="101195"/>
                  </a:lnTo>
                </a:path>
                <a:path w="4246244" h="127000">
                  <a:moveTo>
                    <a:pt x="0" y="81968"/>
                  </a:moveTo>
                  <a:lnTo>
                    <a:pt x="0" y="44525"/>
                  </a:lnTo>
                </a:path>
                <a:path w="4246244" h="127000">
                  <a:moveTo>
                    <a:pt x="0" y="25298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4246244" h="127000">
                  <a:moveTo>
                    <a:pt x="531274" y="0"/>
                  </a:moveTo>
                  <a:lnTo>
                    <a:pt x="531274" y="25298"/>
                  </a:lnTo>
                </a:path>
                <a:path w="4246244" h="127000">
                  <a:moveTo>
                    <a:pt x="531274" y="44525"/>
                  </a:moveTo>
                  <a:lnTo>
                    <a:pt x="531274" y="81968"/>
                  </a:lnTo>
                </a:path>
                <a:path w="4246244" h="127000">
                  <a:moveTo>
                    <a:pt x="531274" y="101195"/>
                  </a:moveTo>
                  <a:lnTo>
                    <a:pt x="531274" y="126493"/>
                  </a:lnTo>
                  <a:lnTo>
                    <a:pt x="495856" y="126493"/>
                  </a:lnTo>
                  <a:lnTo>
                    <a:pt x="495856" y="101195"/>
                  </a:lnTo>
                </a:path>
                <a:path w="4246244" h="127000">
                  <a:moveTo>
                    <a:pt x="495856" y="81968"/>
                  </a:moveTo>
                  <a:lnTo>
                    <a:pt x="495856" y="44525"/>
                  </a:lnTo>
                </a:path>
                <a:path w="4246244" h="127000">
                  <a:moveTo>
                    <a:pt x="495856" y="25298"/>
                  </a:moveTo>
                  <a:lnTo>
                    <a:pt x="495856" y="0"/>
                  </a:lnTo>
                  <a:lnTo>
                    <a:pt x="531274" y="0"/>
                  </a:lnTo>
                </a:path>
                <a:path w="4246244" h="127000">
                  <a:moveTo>
                    <a:pt x="993736" y="0"/>
                  </a:moveTo>
                  <a:lnTo>
                    <a:pt x="993736" y="25298"/>
                  </a:lnTo>
                </a:path>
                <a:path w="4246244" h="127000">
                  <a:moveTo>
                    <a:pt x="993736" y="44525"/>
                  </a:moveTo>
                  <a:lnTo>
                    <a:pt x="993736" y="81968"/>
                  </a:lnTo>
                </a:path>
                <a:path w="4246244" h="127000">
                  <a:moveTo>
                    <a:pt x="993736" y="101195"/>
                  </a:moveTo>
                  <a:lnTo>
                    <a:pt x="993736" y="126493"/>
                  </a:lnTo>
                  <a:lnTo>
                    <a:pt x="958317" y="126493"/>
                  </a:lnTo>
                  <a:lnTo>
                    <a:pt x="958317" y="101195"/>
                  </a:lnTo>
                </a:path>
                <a:path w="4246244" h="127000">
                  <a:moveTo>
                    <a:pt x="958317" y="81968"/>
                  </a:moveTo>
                  <a:lnTo>
                    <a:pt x="958317" y="44525"/>
                  </a:lnTo>
                </a:path>
                <a:path w="4246244" h="127000">
                  <a:moveTo>
                    <a:pt x="958317" y="25298"/>
                  </a:moveTo>
                  <a:lnTo>
                    <a:pt x="958317" y="0"/>
                  </a:lnTo>
                  <a:lnTo>
                    <a:pt x="993736" y="0"/>
                  </a:lnTo>
                </a:path>
                <a:path w="4246244" h="127000">
                  <a:moveTo>
                    <a:pt x="1456198" y="0"/>
                  </a:moveTo>
                  <a:lnTo>
                    <a:pt x="1456198" y="25298"/>
                  </a:lnTo>
                </a:path>
                <a:path w="4246244" h="127000">
                  <a:moveTo>
                    <a:pt x="1456198" y="44525"/>
                  </a:moveTo>
                  <a:lnTo>
                    <a:pt x="1456198" y="81968"/>
                  </a:lnTo>
                </a:path>
                <a:path w="4246244" h="127000">
                  <a:moveTo>
                    <a:pt x="1456198" y="101195"/>
                  </a:moveTo>
                  <a:lnTo>
                    <a:pt x="1456198" y="126493"/>
                  </a:lnTo>
                  <a:lnTo>
                    <a:pt x="1421791" y="126493"/>
                  </a:lnTo>
                  <a:lnTo>
                    <a:pt x="1421791" y="101195"/>
                  </a:lnTo>
                </a:path>
                <a:path w="4246244" h="127000">
                  <a:moveTo>
                    <a:pt x="1421791" y="81968"/>
                  </a:moveTo>
                  <a:lnTo>
                    <a:pt x="1421791" y="44525"/>
                  </a:lnTo>
                </a:path>
                <a:path w="4246244" h="127000">
                  <a:moveTo>
                    <a:pt x="1421791" y="25298"/>
                  </a:moveTo>
                  <a:lnTo>
                    <a:pt x="1421791" y="0"/>
                  </a:lnTo>
                  <a:lnTo>
                    <a:pt x="1456198" y="0"/>
                  </a:lnTo>
                </a:path>
                <a:path w="4246244" h="127000">
                  <a:moveTo>
                    <a:pt x="1919671" y="0"/>
                  </a:moveTo>
                  <a:lnTo>
                    <a:pt x="1919671" y="25298"/>
                  </a:lnTo>
                </a:path>
                <a:path w="4246244" h="127000">
                  <a:moveTo>
                    <a:pt x="1919671" y="44525"/>
                  </a:moveTo>
                  <a:lnTo>
                    <a:pt x="1919671" y="81968"/>
                  </a:lnTo>
                </a:path>
                <a:path w="4246244" h="127000">
                  <a:moveTo>
                    <a:pt x="1919671" y="101195"/>
                  </a:moveTo>
                  <a:lnTo>
                    <a:pt x="1919671" y="126493"/>
                  </a:lnTo>
                  <a:lnTo>
                    <a:pt x="1884253" y="126493"/>
                  </a:lnTo>
                  <a:lnTo>
                    <a:pt x="1884253" y="101195"/>
                  </a:lnTo>
                </a:path>
                <a:path w="4246244" h="127000">
                  <a:moveTo>
                    <a:pt x="1884253" y="81968"/>
                  </a:moveTo>
                  <a:lnTo>
                    <a:pt x="1884253" y="44525"/>
                  </a:lnTo>
                </a:path>
                <a:path w="4246244" h="127000">
                  <a:moveTo>
                    <a:pt x="1884253" y="25298"/>
                  </a:moveTo>
                  <a:lnTo>
                    <a:pt x="1884253" y="0"/>
                  </a:lnTo>
                  <a:lnTo>
                    <a:pt x="1919671" y="0"/>
                  </a:lnTo>
                </a:path>
                <a:path w="4246244" h="127000">
                  <a:moveTo>
                    <a:pt x="2386181" y="0"/>
                  </a:moveTo>
                  <a:lnTo>
                    <a:pt x="2386181" y="25298"/>
                  </a:lnTo>
                </a:path>
                <a:path w="4246244" h="127000">
                  <a:moveTo>
                    <a:pt x="2386181" y="44525"/>
                  </a:moveTo>
                  <a:lnTo>
                    <a:pt x="2386181" y="81968"/>
                  </a:lnTo>
                </a:path>
                <a:path w="4246244" h="127000">
                  <a:moveTo>
                    <a:pt x="2386181" y="101195"/>
                  </a:moveTo>
                  <a:lnTo>
                    <a:pt x="2386181" y="126493"/>
                  </a:lnTo>
                  <a:lnTo>
                    <a:pt x="2350763" y="126493"/>
                  </a:lnTo>
                  <a:lnTo>
                    <a:pt x="2350763" y="101195"/>
                  </a:lnTo>
                </a:path>
                <a:path w="4246244" h="127000">
                  <a:moveTo>
                    <a:pt x="2350763" y="81968"/>
                  </a:moveTo>
                  <a:lnTo>
                    <a:pt x="2350763" y="44525"/>
                  </a:lnTo>
                </a:path>
                <a:path w="4246244" h="127000">
                  <a:moveTo>
                    <a:pt x="2350763" y="25298"/>
                  </a:moveTo>
                  <a:lnTo>
                    <a:pt x="2350763" y="0"/>
                  </a:lnTo>
                  <a:lnTo>
                    <a:pt x="2386181" y="0"/>
                  </a:lnTo>
                </a:path>
                <a:path w="4246244" h="127000">
                  <a:moveTo>
                    <a:pt x="2853702" y="0"/>
                  </a:moveTo>
                  <a:lnTo>
                    <a:pt x="2853702" y="25298"/>
                  </a:lnTo>
                </a:path>
                <a:path w="4246244" h="127000">
                  <a:moveTo>
                    <a:pt x="2853702" y="44525"/>
                  </a:moveTo>
                  <a:lnTo>
                    <a:pt x="2853702" y="81968"/>
                  </a:lnTo>
                </a:path>
                <a:path w="4246244" h="127000">
                  <a:moveTo>
                    <a:pt x="2853702" y="101195"/>
                  </a:moveTo>
                  <a:lnTo>
                    <a:pt x="2853702" y="126493"/>
                  </a:lnTo>
                  <a:lnTo>
                    <a:pt x="2818284" y="126493"/>
                  </a:lnTo>
                  <a:lnTo>
                    <a:pt x="2818284" y="101195"/>
                  </a:lnTo>
                </a:path>
                <a:path w="4246244" h="127000">
                  <a:moveTo>
                    <a:pt x="2818284" y="81968"/>
                  </a:moveTo>
                  <a:lnTo>
                    <a:pt x="2818284" y="44525"/>
                  </a:lnTo>
                </a:path>
                <a:path w="4246244" h="127000">
                  <a:moveTo>
                    <a:pt x="2818284" y="25298"/>
                  </a:moveTo>
                  <a:lnTo>
                    <a:pt x="2818284" y="0"/>
                  </a:lnTo>
                  <a:lnTo>
                    <a:pt x="2853702" y="0"/>
                  </a:lnTo>
                </a:path>
                <a:path w="4246244" h="127000">
                  <a:moveTo>
                    <a:pt x="3316164" y="0"/>
                  </a:moveTo>
                  <a:lnTo>
                    <a:pt x="3316164" y="25298"/>
                  </a:lnTo>
                </a:path>
                <a:path w="4246244" h="127000">
                  <a:moveTo>
                    <a:pt x="3316164" y="44525"/>
                  </a:moveTo>
                  <a:lnTo>
                    <a:pt x="3316164" y="81968"/>
                  </a:lnTo>
                </a:path>
                <a:path w="4246244" h="127000">
                  <a:moveTo>
                    <a:pt x="3316164" y="101195"/>
                  </a:moveTo>
                  <a:lnTo>
                    <a:pt x="3316164" y="126493"/>
                  </a:lnTo>
                  <a:lnTo>
                    <a:pt x="3280746" y="126493"/>
                  </a:lnTo>
                  <a:lnTo>
                    <a:pt x="3280746" y="101195"/>
                  </a:lnTo>
                </a:path>
                <a:path w="4246244" h="127000">
                  <a:moveTo>
                    <a:pt x="3280746" y="81968"/>
                  </a:moveTo>
                  <a:lnTo>
                    <a:pt x="3280746" y="44525"/>
                  </a:lnTo>
                </a:path>
                <a:path w="4246244" h="127000">
                  <a:moveTo>
                    <a:pt x="3280746" y="25298"/>
                  </a:moveTo>
                  <a:lnTo>
                    <a:pt x="3280746" y="0"/>
                  </a:lnTo>
                  <a:lnTo>
                    <a:pt x="3316164" y="0"/>
                  </a:lnTo>
                </a:path>
                <a:path w="4246244" h="127000">
                  <a:moveTo>
                    <a:pt x="3778626" y="0"/>
                  </a:moveTo>
                  <a:lnTo>
                    <a:pt x="3778626" y="25298"/>
                  </a:lnTo>
                </a:path>
                <a:path w="4246244" h="127000">
                  <a:moveTo>
                    <a:pt x="3778626" y="44525"/>
                  </a:moveTo>
                  <a:lnTo>
                    <a:pt x="3778626" y="81968"/>
                  </a:lnTo>
                </a:path>
                <a:path w="4246244" h="127000">
                  <a:moveTo>
                    <a:pt x="3778626" y="101195"/>
                  </a:moveTo>
                  <a:lnTo>
                    <a:pt x="3778626" y="126493"/>
                  </a:lnTo>
                  <a:lnTo>
                    <a:pt x="3744220" y="126493"/>
                  </a:lnTo>
                  <a:lnTo>
                    <a:pt x="3744220" y="101195"/>
                  </a:lnTo>
                </a:path>
                <a:path w="4246244" h="127000">
                  <a:moveTo>
                    <a:pt x="3744220" y="81968"/>
                  </a:moveTo>
                  <a:lnTo>
                    <a:pt x="3744220" y="44525"/>
                  </a:lnTo>
                </a:path>
                <a:path w="4246244" h="127000">
                  <a:moveTo>
                    <a:pt x="3744220" y="25298"/>
                  </a:moveTo>
                  <a:lnTo>
                    <a:pt x="3744220" y="0"/>
                  </a:lnTo>
                  <a:lnTo>
                    <a:pt x="3778626" y="0"/>
                  </a:lnTo>
                </a:path>
                <a:path w="4246244" h="127000">
                  <a:moveTo>
                    <a:pt x="4246147" y="0"/>
                  </a:moveTo>
                  <a:lnTo>
                    <a:pt x="4246147" y="25298"/>
                  </a:lnTo>
                </a:path>
                <a:path w="4246244" h="127000">
                  <a:moveTo>
                    <a:pt x="4246147" y="44525"/>
                  </a:moveTo>
                  <a:lnTo>
                    <a:pt x="4246147" y="81968"/>
                  </a:lnTo>
                </a:path>
                <a:path w="4246244" h="127000">
                  <a:moveTo>
                    <a:pt x="4246147" y="101195"/>
                  </a:moveTo>
                  <a:lnTo>
                    <a:pt x="4246147" y="126493"/>
                  </a:lnTo>
                  <a:lnTo>
                    <a:pt x="4210729" y="126493"/>
                  </a:lnTo>
                  <a:lnTo>
                    <a:pt x="4210729" y="101195"/>
                  </a:lnTo>
                </a:path>
                <a:path w="4246244" h="127000">
                  <a:moveTo>
                    <a:pt x="4210729" y="81968"/>
                  </a:moveTo>
                  <a:lnTo>
                    <a:pt x="4210729" y="44525"/>
                  </a:lnTo>
                </a:path>
                <a:path w="4246244" h="127000">
                  <a:moveTo>
                    <a:pt x="4210729" y="25298"/>
                  </a:moveTo>
                  <a:lnTo>
                    <a:pt x="4210729" y="0"/>
                  </a:lnTo>
                  <a:lnTo>
                    <a:pt x="42461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8260221" y="5131267"/>
              <a:ext cx="6715759" cy="495300"/>
            </a:xfrm>
            <a:custGeom>
              <a:avLst/>
              <a:gdLst/>
              <a:ahLst/>
              <a:cxnLst/>
              <a:rect l="l" t="t" r="r" b="b"/>
              <a:pathLst>
                <a:path w="6715759" h="495300">
                  <a:moveTo>
                    <a:pt x="391625" y="329896"/>
                  </a:moveTo>
                  <a:lnTo>
                    <a:pt x="391625" y="329896"/>
                  </a:lnTo>
                </a:path>
                <a:path w="6715759" h="495300">
                  <a:moveTo>
                    <a:pt x="391625" y="296501"/>
                  </a:moveTo>
                  <a:lnTo>
                    <a:pt x="391625" y="200366"/>
                  </a:lnTo>
                </a:path>
                <a:path w="6715759" h="495300">
                  <a:moveTo>
                    <a:pt x="391625" y="164948"/>
                  </a:moveTo>
                  <a:lnTo>
                    <a:pt x="391625" y="164948"/>
                  </a:lnTo>
                </a:path>
                <a:path w="6715759" h="495300">
                  <a:moveTo>
                    <a:pt x="391625" y="131553"/>
                  </a:moveTo>
                  <a:lnTo>
                    <a:pt x="391625" y="35418"/>
                  </a:lnTo>
                </a:path>
                <a:path w="6715759" h="495300">
                  <a:moveTo>
                    <a:pt x="391625" y="0"/>
                  </a:moveTo>
                  <a:lnTo>
                    <a:pt x="391625" y="0"/>
                  </a:lnTo>
                </a:path>
                <a:path w="6715759" h="495300">
                  <a:moveTo>
                    <a:pt x="0" y="242868"/>
                  </a:moveTo>
                  <a:lnTo>
                    <a:pt x="110302" y="242868"/>
                  </a:lnTo>
                </a:path>
                <a:path w="6715759" h="495300">
                  <a:moveTo>
                    <a:pt x="145720" y="242868"/>
                  </a:moveTo>
                  <a:lnTo>
                    <a:pt x="145720" y="242868"/>
                  </a:lnTo>
                </a:path>
                <a:path w="6715759" h="495300">
                  <a:moveTo>
                    <a:pt x="180127" y="242868"/>
                  </a:moveTo>
                  <a:lnTo>
                    <a:pt x="275250" y="242868"/>
                  </a:lnTo>
                </a:path>
                <a:path w="6715759" h="495300">
                  <a:moveTo>
                    <a:pt x="310669" y="242868"/>
                  </a:moveTo>
                  <a:lnTo>
                    <a:pt x="310669" y="242868"/>
                  </a:lnTo>
                </a:path>
                <a:path w="6715759" h="495300">
                  <a:moveTo>
                    <a:pt x="345075" y="242868"/>
                  </a:moveTo>
                  <a:lnTo>
                    <a:pt x="440198" y="242868"/>
                  </a:lnTo>
                </a:path>
                <a:path w="6715759" h="495300">
                  <a:moveTo>
                    <a:pt x="475617" y="242868"/>
                  </a:moveTo>
                  <a:lnTo>
                    <a:pt x="475617" y="242868"/>
                  </a:lnTo>
                </a:path>
                <a:path w="6715759" h="495300">
                  <a:moveTo>
                    <a:pt x="509011" y="242868"/>
                  </a:moveTo>
                  <a:lnTo>
                    <a:pt x="605146" y="242868"/>
                  </a:lnTo>
                </a:path>
                <a:path w="6715759" h="495300">
                  <a:moveTo>
                    <a:pt x="640565" y="242868"/>
                  </a:moveTo>
                  <a:lnTo>
                    <a:pt x="640565" y="242868"/>
                  </a:lnTo>
                </a:path>
                <a:path w="6715759" h="495300">
                  <a:moveTo>
                    <a:pt x="673959" y="242868"/>
                  </a:moveTo>
                  <a:lnTo>
                    <a:pt x="769083" y="242868"/>
                  </a:lnTo>
                </a:path>
                <a:path w="6715759" h="495300">
                  <a:moveTo>
                    <a:pt x="805513" y="242868"/>
                  </a:moveTo>
                  <a:lnTo>
                    <a:pt x="805513" y="242868"/>
                  </a:lnTo>
                </a:path>
                <a:path w="6715759" h="495300">
                  <a:moveTo>
                    <a:pt x="838907" y="242868"/>
                  </a:moveTo>
                  <a:lnTo>
                    <a:pt x="934031" y="242868"/>
                  </a:lnTo>
                </a:path>
                <a:path w="6715759" h="495300">
                  <a:moveTo>
                    <a:pt x="970461" y="242868"/>
                  </a:moveTo>
                  <a:lnTo>
                    <a:pt x="970461" y="242868"/>
                  </a:lnTo>
                </a:path>
                <a:path w="6715759" h="495300">
                  <a:moveTo>
                    <a:pt x="1003855" y="242868"/>
                  </a:moveTo>
                  <a:lnTo>
                    <a:pt x="1098979" y="242868"/>
                  </a:lnTo>
                </a:path>
                <a:path w="6715759" h="495300">
                  <a:moveTo>
                    <a:pt x="1134397" y="242868"/>
                  </a:moveTo>
                  <a:lnTo>
                    <a:pt x="1134397" y="242868"/>
                  </a:lnTo>
                </a:path>
                <a:path w="6715759" h="495300">
                  <a:moveTo>
                    <a:pt x="1168803" y="242868"/>
                  </a:moveTo>
                  <a:lnTo>
                    <a:pt x="1263927" y="242868"/>
                  </a:lnTo>
                </a:path>
                <a:path w="6715759" h="495300">
                  <a:moveTo>
                    <a:pt x="1299345" y="242868"/>
                  </a:moveTo>
                  <a:lnTo>
                    <a:pt x="1299345" y="242868"/>
                  </a:lnTo>
                </a:path>
                <a:path w="6715759" h="495300">
                  <a:moveTo>
                    <a:pt x="1332739" y="242868"/>
                  </a:moveTo>
                  <a:lnTo>
                    <a:pt x="1428875" y="242868"/>
                  </a:lnTo>
                </a:path>
                <a:path w="6715759" h="495300">
                  <a:moveTo>
                    <a:pt x="1464293" y="242868"/>
                  </a:moveTo>
                  <a:lnTo>
                    <a:pt x="1464293" y="242868"/>
                  </a:lnTo>
                </a:path>
                <a:path w="6715759" h="495300">
                  <a:moveTo>
                    <a:pt x="1497688" y="242868"/>
                  </a:moveTo>
                  <a:lnTo>
                    <a:pt x="1593823" y="242868"/>
                  </a:lnTo>
                </a:path>
                <a:path w="6715759" h="495300">
                  <a:moveTo>
                    <a:pt x="1629241" y="242868"/>
                  </a:moveTo>
                  <a:lnTo>
                    <a:pt x="1629241" y="242868"/>
                  </a:lnTo>
                </a:path>
                <a:path w="6715759" h="495300">
                  <a:moveTo>
                    <a:pt x="1662636" y="242868"/>
                  </a:moveTo>
                  <a:lnTo>
                    <a:pt x="1757759" y="242868"/>
                  </a:lnTo>
                </a:path>
                <a:path w="6715759" h="495300">
                  <a:moveTo>
                    <a:pt x="1794189" y="242868"/>
                  </a:moveTo>
                  <a:lnTo>
                    <a:pt x="1794189" y="242868"/>
                  </a:lnTo>
                </a:path>
                <a:path w="6715759" h="495300">
                  <a:moveTo>
                    <a:pt x="1827584" y="242868"/>
                  </a:moveTo>
                  <a:lnTo>
                    <a:pt x="1922707" y="242868"/>
                  </a:lnTo>
                </a:path>
                <a:path w="6715759" h="495300">
                  <a:moveTo>
                    <a:pt x="1959137" y="242868"/>
                  </a:moveTo>
                  <a:lnTo>
                    <a:pt x="1959137" y="242868"/>
                  </a:lnTo>
                </a:path>
                <a:path w="6715759" h="495300">
                  <a:moveTo>
                    <a:pt x="1992532" y="242868"/>
                  </a:moveTo>
                  <a:lnTo>
                    <a:pt x="2087655" y="242868"/>
                  </a:lnTo>
                </a:path>
                <a:path w="6715759" h="495300">
                  <a:moveTo>
                    <a:pt x="2123073" y="242868"/>
                  </a:moveTo>
                  <a:lnTo>
                    <a:pt x="2123073" y="242868"/>
                  </a:lnTo>
                </a:path>
                <a:path w="6715759" h="495300">
                  <a:moveTo>
                    <a:pt x="2157480" y="242868"/>
                  </a:moveTo>
                  <a:lnTo>
                    <a:pt x="2252603" y="242868"/>
                  </a:lnTo>
                </a:path>
                <a:path w="6715759" h="495300">
                  <a:moveTo>
                    <a:pt x="2288022" y="242868"/>
                  </a:moveTo>
                  <a:lnTo>
                    <a:pt x="2288022" y="242868"/>
                  </a:lnTo>
                </a:path>
                <a:path w="6715759" h="495300">
                  <a:moveTo>
                    <a:pt x="2321416" y="242868"/>
                  </a:moveTo>
                  <a:lnTo>
                    <a:pt x="2417551" y="242868"/>
                  </a:lnTo>
                </a:path>
                <a:path w="6715759" h="495300">
                  <a:moveTo>
                    <a:pt x="2452970" y="242868"/>
                  </a:moveTo>
                  <a:lnTo>
                    <a:pt x="2452970" y="242868"/>
                  </a:lnTo>
                </a:path>
                <a:path w="6715759" h="495300">
                  <a:moveTo>
                    <a:pt x="2486364" y="242868"/>
                  </a:moveTo>
                  <a:lnTo>
                    <a:pt x="2582499" y="242868"/>
                  </a:lnTo>
                </a:path>
                <a:path w="6715759" h="495300">
                  <a:moveTo>
                    <a:pt x="2617918" y="242868"/>
                  </a:moveTo>
                  <a:lnTo>
                    <a:pt x="2617918" y="242868"/>
                  </a:lnTo>
                </a:path>
                <a:path w="6715759" h="495300">
                  <a:moveTo>
                    <a:pt x="2651312" y="242868"/>
                  </a:moveTo>
                  <a:lnTo>
                    <a:pt x="2746436" y="242868"/>
                  </a:lnTo>
                </a:path>
                <a:path w="6715759" h="495300">
                  <a:moveTo>
                    <a:pt x="2782866" y="242868"/>
                  </a:moveTo>
                  <a:lnTo>
                    <a:pt x="2782866" y="242868"/>
                  </a:lnTo>
                </a:path>
                <a:path w="6715759" h="495300">
                  <a:moveTo>
                    <a:pt x="2816260" y="242868"/>
                  </a:moveTo>
                  <a:lnTo>
                    <a:pt x="2911384" y="242868"/>
                  </a:lnTo>
                </a:path>
                <a:path w="6715759" h="495300">
                  <a:moveTo>
                    <a:pt x="2947814" y="242868"/>
                  </a:moveTo>
                  <a:lnTo>
                    <a:pt x="2947814" y="242868"/>
                  </a:lnTo>
                </a:path>
                <a:path w="6715759" h="495300">
                  <a:moveTo>
                    <a:pt x="2981208" y="242868"/>
                  </a:moveTo>
                  <a:lnTo>
                    <a:pt x="3076332" y="242868"/>
                  </a:lnTo>
                </a:path>
                <a:path w="6715759" h="495300">
                  <a:moveTo>
                    <a:pt x="3111750" y="242868"/>
                  </a:moveTo>
                  <a:lnTo>
                    <a:pt x="3111750" y="242868"/>
                  </a:lnTo>
                </a:path>
                <a:path w="6715759" h="495300">
                  <a:moveTo>
                    <a:pt x="3146156" y="242868"/>
                  </a:moveTo>
                  <a:lnTo>
                    <a:pt x="3241280" y="242868"/>
                  </a:lnTo>
                </a:path>
                <a:path w="6715759" h="495300">
                  <a:moveTo>
                    <a:pt x="3276698" y="242868"/>
                  </a:moveTo>
                  <a:lnTo>
                    <a:pt x="3276698" y="242868"/>
                  </a:lnTo>
                </a:path>
                <a:path w="6715759" h="495300">
                  <a:moveTo>
                    <a:pt x="3310092" y="242868"/>
                  </a:moveTo>
                  <a:lnTo>
                    <a:pt x="3406228" y="242868"/>
                  </a:lnTo>
                </a:path>
                <a:path w="6715759" h="495300">
                  <a:moveTo>
                    <a:pt x="3441646" y="242868"/>
                  </a:moveTo>
                  <a:lnTo>
                    <a:pt x="3441646" y="242868"/>
                  </a:lnTo>
                </a:path>
                <a:path w="6715759" h="495300">
                  <a:moveTo>
                    <a:pt x="3475041" y="242868"/>
                  </a:moveTo>
                  <a:lnTo>
                    <a:pt x="3570164" y="242868"/>
                  </a:lnTo>
                </a:path>
                <a:path w="6715759" h="495300">
                  <a:moveTo>
                    <a:pt x="3606594" y="242868"/>
                  </a:moveTo>
                  <a:lnTo>
                    <a:pt x="3606594" y="242868"/>
                  </a:lnTo>
                </a:path>
                <a:path w="6715759" h="495300">
                  <a:moveTo>
                    <a:pt x="3639989" y="242868"/>
                  </a:moveTo>
                  <a:lnTo>
                    <a:pt x="3735112" y="242868"/>
                  </a:lnTo>
                </a:path>
                <a:path w="6715759" h="495300">
                  <a:moveTo>
                    <a:pt x="3771542" y="242868"/>
                  </a:moveTo>
                  <a:lnTo>
                    <a:pt x="3771542" y="242868"/>
                  </a:lnTo>
                </a:path>
                <a:path w="6715759" h="495300">
                  <a:moveTo>
                    <a:pt x="3804937" y="242868"/>
                  </a:moveTo>
                  <a:lnTo>
                    <a:pt x="3900060" y="242868"/>
                  </a:lnTo>
                </a:path>
                <a:path w="6715759" h="495300">
                  <a:moveTo>
                    <a:pt x="3935478" y="242868"/>
                  </a:moveTo>
                  <a:lnTo>
                    <a:pt x="3935478" y="242868"/>
                  </a:lnTo>
                </a:path>
                <a:path w="6715759" h="495300">
                  <a:moveTo>
                    <a:pt x="3969885" y="242868"/>
                  </a:moveTo>
                  <a:lnTo>
                    <a:pt x="4065008" y="242868"/>
                  </a:lnTo>
                </a:path>
                <a:path w="6715759" h="495300">
                  <a:moveTo>
                    <a:pt x="4100426" y="242868"/>
                  </a:moveTo>
                  <a:lnTo>
                    <a:pt x="4100426" y="242868"/>
                  </a:lnTo>
                </a:path>
                <a:path w="6715759" h="495300">
                  <a:moveTo>
                    <a:pt x="4134833" y="242868"/>
                  </a:moveTo>
                  <a:lnTo>
                    <a:pt x="4229956" y="242868"/>
                  </a:lnTo>
                </a:path>
                <a:path w="6715759" h="495300">
                  <a:moveTo>
                    <a:pt x="4265375" y="242868"/>
                  </a:moveTo>
                  <a:lnTo>
                    <a:pt x="4265375" y="242868"/>
                  </a:lnTo>
                </a:path>
                <a:path w="6715759" h="495300">
                  <a:moveTo>
                    <a:pt x="4298769" y="242868"/>
                  </a:moveTo>
                  <a:lnTo>
                    <a:pt x="4394904" y="242868"/>
                  </a:lnTo>
                </a:path>
                <a:path w="6715759" h="495300">
                  <a:moveTo>
                    <a:pt x="4430323" y="242868"/>
                  </a:moveTo>
                  <a:lnTo>
                    <a:pt x="4430323" y="242868"/>
                  </a:lnTo>
                </a:path>
                <a:path w="6715759" h="495300">
                  <a:moveTo>
                    <a:pt x="4463717" y="242868"/>
                  </a:moveTo>
                  <a:lnTo>
                    <a:pt x="4558840" y="242868"/>
                  </a:lnTo>
                </a:path>
                <a:path w="6715759" h="495300">
                  <a:moveTo>
                    <a:pt x="4595271" y="242868"/>
                  </a:moveTo>
                  <a:lnTo>
                    <a:pt x="4595271" y="242868"/>
                  </a:lnTo>
                </a:path>
                <a:path w="6715759" h="495300">
                  <a:moveTo>
                    <a:pt x="4628665" y="242868"/>
                  </a:moveTo>
                  <a:lnTo>
                    <a:pt x="4723788" y="242868"/>
                  </a:lnTo>
                </a:path>
                <a:path w="6715759" h="495300">
                  <a:moveTo>
                    <a:pt x="4760219" y="242868"/>
                  </a:moveTo>
                  <a:lnTo>
                    <a:pt x="4760219" y="242868"/>
                  </a:lnTo>
                </a:path>
                <a:path w="6715759" h="495300">
                  <a:moveTo>
                    <a:pt x="4793613" y="242868"/>
                  </a:moveTo>
                  <a:lnTo>
                    <a:pt x="4888737" y="242868"/>
                  </a:lnTo>
                </a:path>
                <a:path w="6715759" h="495300">
                  <a:moveTo>
                    <a:pt x="4924155" y="242868"/>
                  </a:moveTo>
                  <a:lnTo>
                    <a:pt x="4924155" y="242868"/>
                  </a:lnTo>
                </a:path>
                <a:path w="6715759" h="495300">
                  <a:moveTo>
                    <a:pt x="4958561" y="242868"/>
                  </a:moveTo>
                  <a:lnTo>
                    <a:pt x="5053685" y="242868"/>
                  </a:lnTo>
                </a:path>
                <a:path w="6715759" h="495300">
                  <a:moveTo>
                    <a:pt x="5089103" y="242868"/>
                  </a:moveTo>
                  <a:lnTo>
                    <a:pt x="5089103" y="242868"/>
                  </a:lnTo>
                </a:path>
                <a:path w="6715759" h="495300">
                  <a:moveTo>
                    <a:pt x="5123509" y="242868"/>
                  </a:moveTo>
                  <a:lnTo>
                    <a:pt x="5218633" y="242868"/>
                  </a:lnTo>
                </a:path>
                <a:path w="6715759" h="495300">
                  <a:moveTo>
                    <a:pt x="5254051" y="242868"/>
                  </a:moveTo>
                  <a:lnTo>
                    <a:pt x="5254051" y="242868"/>
                  </a:lnTo>
                </a:path>
                <a:path w="6715759" h="495300">
                  <a:moveTo>
                    <a:pt x="5287445" y="242868"/>
                  </a:moveTo>
                  <a:lnTo>
                    <a:pt x="5383581" y="242868"/>
                  </a:lnTo>
                </a:path>
                <a:path w="6715759" h="495300">
                  <a:moveTo>
                    <a:pt x="5418999" y="242868"/>
                  </a:moveTo>
                  <a:lnTo>
                    <a:pt x="5418999" y="242868"/>
                  </a:lnTo>
                </a:path>
                <a:path w="6715759" h="495300">
                  <a:moveTo>
                    <a:pt x="5452393" y="242868"/>
                  </a:moveTo>
                  <a:lnTo>
                    <a:pt x="5547517" y="242868"/>
                  </a:lnTo>
                </a:path>
                <a:path w="6715759" h="495300">
                  <a:moveTo>
                    <a:pt x="5583947" y="242868"/>
                  </a:moveTo>
                  <a:lnTo>
                    <a:pt x="5583947" y="242868"/>
                  </a:lnTo>
                </a:path>
                <a:path w="6715759" h="495300">
                  <a:moveTo>
                    <a:pt x="5617342" y="242868"/>
                  </a:moveTo>
                  <a:lnTo>
                    <a:pt x="5712465" y="242868"/>
                  </a:lnTo>
                </a:path>
                <a:path w="6715759" h="495300">
                  <a:moveTo>
                    <a:pt x="5748895" y="242868"/>
                  </a:moveTo>
                  <a:lnTo>
                    <a:pt x="5748895" y="242868"/>
                  </a:lnTo>
                </a:path>
                <a:path w="6715759" h="495300">
                  <a:moveTo>
                    <a:pt x="5782290" y="242868"/>
                  </a:moveTo>
                  <a:lnTo>
                    <a:pt x="5877413" y="242868"/>
                  </a:lnTo>
                </a:path>
                <a:path w="6715759" h="495300">
                  <a:moveTo>
                    <a:pt x="5912831" y="242868"/>
                  </a:moveTo>
                  <a:lnTo>
                    <a:pt x="5912831" y="242868"/>
                  </a:lnTo>
                </a:path>
                <a:path w="6715759" h="495300">
                  <a:moveTo>
                    <a:pt x="5947238" y="242868"/>
                  </a:moveTo>
                  <a:lnTo>
                    <a:pt x="6042361" y="242868"/>
                  </a:lnTo>
                </a:path>
                <a:path w="6715759" h="495300">
                  <a:moveTo>
                    <a:pt x="6077779" y="242868"/>
                  </a:moveTo>
                  <a:lnTo>
                    <a:pt x="6077779" y="242868"/>
                  </a:lnTo>
                </a:path>
                <a:path w="6715759" h="495300">
                  <a:moveTo>
                    <a:pt x="6111174" y="242868"/>
                  </a:moveTo>
                  <a:lnTo>
                    <a:pt x="6207309" y="242868"/>
                  </a:lnTo>
                </a:path>
                <a:path w="6715759" h="495300">
                  <a:moveTo>
                    <a:pt x="6242728" y="242868"/>
                  </a:moveTo>
                  <a:lnTo>
                    <a:pt x="6242728" y="242868"/>
                  </a:lnTo>
                </a:path>
                <a:path w="6715759" h="495300">
                  <a:moveTo>
                    <a:pt x="6276122" y="242868"/>
                  </a:moveTo>
                  <a:lnTo>
                    <a:pt x="6372257" y="242868"/>
                  </a:lnTo>
                </a:path>
                <a:path w="6715759" h="495300">
                  <a:moveTo>
                    <a:pt x="6407676" y="242868"/>
                  </a:moveTo>
                  <a:lnTo>
                    <a:pt x="6407676" y="242868"/>
                  </a:lnTo>
                </a:path>
                <a:path w="6715759" h="495300">
                  <a:moveTo>
                    <a:pt x="6441070" y="242868"/>
                  </a:moveTo>
                  <a:lnTo>
                    <a:pt x="6536193" y="242868"/>
                  </a:lnTo>
                </a:path>
                <a:path w="6715759" h="495300">
                  <a:moveTo>
                    <a:pt x="6572624" y="242868"/>
                  </a:moveTo>
                  <a:lnTo>
                    <a:pt x="6572624" y="242868"/>
                  </a:lnTo>
                </a:path>
                <a:path w="6715759" h="495300">
                  <a:moveTo>
                    <a:pt x="6606018" y="242868"/>
                  </a:moveTo>
                  <a:lnTo>
                    <a:pt x="6715309" y="242868"/>
                  </a:lnTo>
                </a:path>
                <a:path w="6715759" h="495300">
                  <a:moveTo>
                    <a:pt x="713425" y="494844"/>
                  </a:moveTo>
                  <a:lnTo>
                    <a:pt x="713425" y="494844"/>
                  </a:lnTo>
                </a:path>
                <a:path w="6715759" h="495300">
                  <a:moveTo>
                    <a:pt x="713425" y="460437"/>
                  </a:moveTo>
                  <a:lnTo>
                    <a:pt x="713425" y="365314"/>
                  </a:lnTo>
                </a:path>
                <a:path w="6715759" h="495300">
                  <a:moveTo>
                    <a:pt x="713425" y="329896"/>
                  </a:moveTo>
                  <a:lnTo>
                    <a:pt x="713425" y="329896"/>
                  </a:lnTo>
                </a:path>
                <a:path w="6715759" h="495300">
                  <a:moveTo>
                    <a:pt x="713425" y="296501"/>
                  </a:moveTo>
                  <a:lnTo>
                    <a:pt x="713425" y="200366"/>
                  </a:lnTo>
                </a:path>
                <a:path w="6715759" h="495300">
                  <a:moveTo>
                    <a:pt x="713425" y="164948"/>
                  </a:moveTo>
                  <a:lnTo>
                    <a:pt x="713425" y="164948"/>
                  </a:lnTo>
                </a:path>
                <a:path w="6715759" h="495300">
                  <a:moveTo>
                    <a:pt x="713425" y="131553"/>
                  </a:moveTo>
                  <a:lnTo>
                    <a:pt x="713425" y="35418"/>
                  </a:lnTo>
                </a:path>
                <a:path w="6715759" h="495300">
                  <a:moveTo>
                    <a:pt x="713425" y="0"/>
                  </a:moveTo>
                  <a:lnTo>
                    <a:pt x="713425" y="0"/>
                  </a:lnTo>
                </a:path>
                <a:path w="6715759" h="495300">
                  <a:moveTo>
                    <a:pt x="911768" y="494844"/>
                  </a:moveTo>
                  <a:lnTo>
                    <a:pt x="911768" y="494844"/>
                  </a:lnTo>
                </a:path>
                <a:path w="6715759" h="495300">
                  <a:moveTo>
                    <a:pt x="911768" y="460437"/>
                  </a:moveTo>
                  <a:lnTo>
                    <a:pt x="911768" y="365314"/>
                  </a:lnTo>
                </a:path>
                <a:path w="6715759" h="495300">
                  <a:moveTo>
                    <a:pt x="911768" y="329896"/>
                  </a:moveTo>
                  <a:lnTo>
                    <a:pt x="911768" y="329896"/>
                  </a:lnTo>
                </a:path>
                <a:path w="6715759" h="495300">
                  <a:moveTo>
                    <a:pt x="911768" y="296501"/>
                  </a:moveTo>
                  <a:lnTo>
                    <a:pt x="911768" y="200366"/>
                  </a:lnTo>
                </a:path>
                <a:path w="6715759" h="495300">
                  <a:moveTo>
                    <a:pt x="911768" y="164948"/>
                  </a:moveTo>
                  <a:lnTo>
                    <a:pt x="911768" y="164948"/>
                  </a:lnTo>
                </a:path>
                <a:path w="6715759" h="495300">
                  <a:moveTo>
                    <a:pt x="911768" y="131553"/>
                  </a:moveTo>
                  <a:lnTo>
                    <a:pt x="911768" y="35418"/>
                  </a:lnTo>
                </a:path>
                <a:path w="6715759" h="495300">
                  <a:moveTo>
                    <a:pt x="911768" y="0"/>
                  </a:moveTo>
                  <a:lnTo>
                    <a:pt x="911768" y="0"/>
                  </a:lnTo>
                </a:path>
                <a:path w="6715759" h="495300">
                  <a:moveTo>
                    <a:pt x="1362086" y="494844"/>
                  </a:moveTo>
                  <a:lnTo>
                    <a:pt x="1362086" y="494844"/>
                  </a:lnTo>
                </a:path>
                <a:path w="6715759" h="495300">
                  <a:moveTo>
                    <a:pt x="1362086" y="329896"/>
                  </a:moveTo>
                  <a:lnTo>
                    <a:pt x="1362086" y="329896"/>
                  </a:lnTo>
                </a:path>
                <a:path w="6715759" h="495300">
                  <a:moveTo>
                    <a:pt x="1362086" y="296501"/>
                  </a:moveTo>
                  <a:lnTo>
                    <a:pt x="1362086" y="200366"/>
                  </a:lnTo>
                </a:path>
                <a:path w="6715759" h="495300">
                  <a:moveTo>
                    <a:pt x="1362086" y="164948"/>
                  </a:moveTo>
                  <a:lnTo>
                    <a:pt x="1362086" y="164948"/>
                  </a:lnTo>
                </a:path>
                <a:path w="6715759" h="495300">
                  <a:moveTo>
                    <a:pt x="1362086" y="131553"/>
                  </a:moveTo>
                  <a:lnTo>
                    <a:pt x="1362086" y="35418"/>
                  </a:lnTo>
                </a:path>
                <a:path w="6715759" h="495300">
                  <a:moveTo>
                    <a:pt x="1362086" y="0"/>
                  </a:moveTo>
                  <a:lnTo>
                    <a:pt x="1362086" y="0"/>
                  </a:lnTo>
                </a:path>
                <a:path w="6715759" h="495300">
                  <a:moveTo>
                    <a:pt x="1825560" y="494844"/>
                  </a:moveTo>
                  <a:lnTo>
                    <a:pt x="1825560" y="494844"/>
                  </a:lnTo>
                </a:path>
                <a:path w="6715759" h="495300">
                  <a:moveTo>
                    <a:pt x="1825560" y="460437"/>
                  </a:moveTo>
                  <a:lnTo>
                    <a:pt x="1825560" y="365314"/>
                  </a:lnTo>
                </a:path>
                <a:path w="6715759" h="495300">
                  <a:moveTo>
                    <a:pt x="1825560" y="329896"/>
                  </a:moveTo>
                  <a:lnTo>
                    <a:pt x="1825560" y="329896"/>
                  </a:lnTo>
                </a:path>
                <a:path w="6715759" h="495300">
                  <a:moveTo>
                    <a:pt x="1825560" y="296501"/>
                  </a:moveTo>
                  <a:lnTo>
                    <a:pt x="1825560" y="200366"/>
                  </a:lnTo>
                </a:path>
                <a:path w="6715759" h="495300">
                  <a:moveTo>
                    <a:pt x="1825560" y="164948"/>
                  </a:moveTo>
                  <a:lnTo>
                    <a:pt x="1825560" y="164948"/>
                  </a:lnTo>
                </a:path>
                <a:path w="6715759" h="495300">
                  <a:moveTo>
                    <a:pt x="1825560" y="131553"/>
                  </a:moveTo>
                  <a:lnTo>
                    <a:pt x="1825560" y="35418"/>
                  </a:lnTo>
                </a:path>
                <a:path w="6715759" h="495300">
                  <a:moveTo>
                    <a:pt x="1825560" y="0"/>
                  </a:moveTo>
                  <a:lnTo>
                    <a:pt x="1825560" y="0"/>
                  </a:lnTo>
                </a:path>
                <a:path w="6715759" h="495300">
                  <a:moveTo>
                    <a:pt x="2750483" y="494844"/>
                  </a:moveTo>
                  <a:lnTo>
                    <a:pt x="2750483" y="494844"/>
                  </a:lnTo>
                </a:path>
                <a:path w="6715759" h="495300">
                  <a:moveTo>
                    <a:pt x="2750483" y="460437"/>
                  </a:moveTo>
                  <a:lnTo>
                    <a:pt x="2750483" y="365314"/>
                  </a:lnTo>
                </a:path>
                <a:path w="6715759" h="495300">
                  <a:moveTo>
                    <a:pt x="2750483" y="329896"/>
                  </a:moveTo>
                  <a:lnTo>
                    <a:pt x="2750483" y="329896"/>
                  </a:lnTo>
                </a:path>
                <a:path w="6715759" h="495300">
                  <a:moveTo>
                    <a:pt x="2750483" y="296501"/>
                  </a:moveTo>
                  <a:lnTo>
                    <a:pt x="2750483" y="200366"/>
                  </a:lnTo>
                </a:path>
                <a:path w="6715759" h="495300">
                  <a:moveTo>
                    <a:pt x="2750483" y="164948"/>
                  </a:moveTo>
                  <a:lnTo>
                    <a:pt x="2750483" y="164948"/>
                  </a:lnTo>
                </a:path>
                <a:path w="6715759" h="495300">
                  <a:moveTo>
                    <a:pt x="2750483" y="131553"/>
                  </a:moveTo>
                  <a:lnTo>
                    <a:pt x="2750483" y="35418"/>
                  </a:lnTo>
                </a:path>
                <a:path w="6715759" h="495300">
                  <a:moveTo>
                    <a:pt x="2750483" y="0"/>
                  </a:moveTo>
                  <a:lnTo>
                    <a:pt x="2750483" y="0"/>
                  </a:lnTo>
                </a:path>
                <a:path w="6715759" h="495300">
                  <a:moveTo>
                    <a:pt x="3218005" y="494844"/>
                  </a:moveTo>
                  <a:lnTo>
                    <a:pt x="3218005" y="494844"/>
                  </a:lnTo>
                </a:path>
                <a:path w="6715759" h="495300">
                  <a:moveTo>
                    <a:pt x="3218005" y="460437"/>
                  </a:moveTo>
                  <a:lnTo>
                    <a:pt x="3218005" y="365314"/>
                  </a:lnTo>
                </a:path>
                <a:path w="6715759" h="495300">
                  <a:moveTo>
                    <a:pt x="3218005" y="329896"/>
                  </a:moveTo>
                  <a:lnTo>
                    <a:pt x="3218005" y="329896"/>
                  </a:lnTo>
                </a:path>
                <a:path w="6715759" h="495300">
                  <a:moveTo>
                    <a:pt x="3218005" y="296501"/>
                  </a:moveTo>
                  <a:lnTo>
                    <a:pt x="3218005" y="200366"/>
                  </a:lnTo>
                </a:path>
                <a:path w="6715759" h="495300">
                  <a:moveTo>
                    <a:pt x="3218005" y="164948"/>
                  </a:moveTo>
                  <a:lnTo>
                    <a:pt x="3218005" y="164948"/>
                  </a:lnTo>
                </a:path>
                <a:path w="6715759" h="495300">
                  <a:moveTo>
                    <a:pt x="3218005" y="131553"/>
                  </a:moveTo>
                  <a:lnTo>
                    <a:pt x="3218005" y="35418"/>
                  </a:lnTo>
                </a:path>
                <a:path w="6715759" h="495300">
                  <a:moveTo>
                    <a:pt x="3218005" y="0"/>
                  </a:moveTo>
                  <a:lnTo>
                    <a:pt x="3218005" y="0"/>
                  </a:lnTo>
                </a:path>
                <a:path w="6715759" h="495300">
                  <a:moveTo>
                    <a:pt x="3684514" y="494844"/>
                  </a:moveTo>
                  <a:lnTo>
                    <a:pt x="3684514" y="494844"/>
                  </a:lnTo>
                </a:path>
                <a:path w="6715759" h="495300">
                  <a:moveTo>
                    <a:pt x="3684514" y="329896"/>
                  </a:moveTo>
                  <a:lnTo>
                    <a:pt x="3684514" y="329896"/>
                  </a:lnTo>
                </a:path>
                <a:path w="6715759" h="495300">
                  <a:moveTo>
                    <a:pt x="3684514" y="296501"/>
                  </a:moveTo>
                  <a:lnTo>
                    <a:pt x="3684514" y="200366"/>
                  </a:lnTo>
                </a:path>
                <a:path w="6715759" h="495300">
                  <a:moveTo>
                    <a:pt x="3684514" y="164948"/>
                  </a:moveTo>
                  <a:lnTo>
                    <a:pt x="3684514" y="164948"/>
                  </a:lnTo>
                </a:path>
                <a:path w="6715759" h="495300">
                  <a:moveTo>
                    <a:pt x="3684514" y="131553"/>
                  </a:moveTo>
                  <a:lnTo>
                    <a:pt x="3684514" y="35418"/>
                  </a:lnTo>
                </a:path>
                <a:path w="6715759" h="495300">
                  <a:moveTo>
                    <a:pt x="3684514" y="0"/>
                  </a:moveTo>
                  <a:lnTo>
                    <a:pt x="3684514" y="0"/>
                  </a:lnTo>
                </a:path>
                <a:path w="6715759" h="495300">
                  <a:moveTo>
                    <a:pt x="4610450" y="494844"/>
                  </a:moveTo>
                  <a:lnTo>
                    <a:pt x="4610450" y="494844"/>
                  </a:lnTo>
                </a:path>
                <a:path w="6715759" h="495300">
                  <a:moveTo>
                    <a:pt x="4610450" y="460437"/>
                  </a:moveTo>
                  <a:lnTo>
                    <a:pt x="4610450" y="365314"/>
                  </a:lnTo>
                </a:path>
                <a:path w="6715759" h="495300">
                  <a:moveTo>
                    <a:pt x="4610450" y="329896"/>
                  </a:moveTo>
                  <a:lnTo>
                    <a:pt x="4610450" y="329896"/>
                  </a:lnTo>
                </a:path>
                <a:path w="6715759" h="495300">
                  <a:moveTo>
                    <a:pt x="4610450" y="296501"/>
                  </a:moveTo>
                  <a:lnTo>
                    <a:pt x="4610450" y="200366"/>
                  </a:lnTo>
                </a:path>
                <a:path w="6715759" h="495300">
                  <a:moveTo>
                    <a:pt x="4610450" y="164948"/>
                  </a:moveTo>
                  <a:lnTo>
                    <a:pt x="4610450" y="164948"/>
                  </a:lnTo>
                </a:path>
                <a:path w="6715759" h="495300">
                  <a:moveTo>
                    <a:pt x="4610450" y="131553"/>
                  </a:moveTo>
                  <a:lnTo>
                    <a:pt x="4610450" y="35418"/>
                  </a:lnTo>
                </a:path>
                <a:path w="6715759" h="495300">
                  <a:moveTo>
                    <a:pt x="4610450" y="0"/>
                  </a:moveTo>
                  <a:lnTo>
                    <a:pt x="4610450" y="0"/>
                  </a:lnTo>
                </a:path>
                <a:path w="6715759" h="495300">
                  <a:moveTo>
                    <a:pt x="5076960" y="494844"/>
                  </a:moveTo>
                  <a:lnTo>
                    <a:pt x="5076960" y="494844"/>
                  </a:lnTo>
                </a:path>
                <a:path w="6715759" h="495300">
                  <a:moveTo>
                    <a:pt x="5076960" y="329896"/>
                  </a:moveTo>
                  <a:lnTo>
                    <a:pt x="5076960" y="329896"/>
                  </a:lnTo>
                </a:path>
                <a:path w="6715759" h="495300">
                  <a:moveTo>
                    <a:pt x="5076960" y="296501"/>
                  </a:moveTo>
                  <a:lnTo>
                    <a:pt x="5076960" y="200366"/>
                  </a:lnTo>
                </a:path>
                <a:path w="6715759" h="495300">
                  <a:moveTo>
                    <a:pt x="5076960" y="164948"/>
                  </a:moveTo>
                  <a:lnTo>
                    <a:pt x="5076960" y="164948"/>
                  </a:lnTo>
                </a:path>
                <a:path w="6715759" h="495300">
                  <a:moveTo>
                    <a:pt x="5076960" y="131553"/>
                  </a:moveTo>
                  <a:lnTo>
                    <a:pt x="5076960" y="35418"/>
                  </a:lnTo>
                </a:path>
                <a:path w="6715759" h="495300">
                  <a:moveTo>
                    <a:pt x="5076960" y="0"/>
                  </a:moveTo>
                  <a:lnTo>
                    <a:pt x="5076960" y="0"/>
                  </a:lnTo>
                </a:path>
                <a:path w="6715759" h="495300">
                  <a:moveTo>
                    <a:pt x="5500967" y="494844"/>
                  </a:moveTo>
                  <a:lnTo>
                    <a:pt x="5500967" y="494844"/>
                  </a:lnTo>
                </a:path>
                <a:path w="6715759" h="495300">
                  <a:moveTo>
                    <a:pt x="5500967" y="329896"/>
                  </a:moveTo>
                  <a:lnTo>
                    <a:pt x="5500967" y="329896"/>
                  </a:lnTo>
                </a:path>
                <a:path w="6715759" h="495300">
                  <a:moveTo>
                    <a:pt x="5500967" y="296501"/>
                  </a:moveTo>
                  <a:lnTo>
                    <a:pt x="5500967" y="200366"/>
                  </a:lnTo>
                </a:path>
                <a:path w="6715759" h="495300">
                  <a:moveTo>
                    <a:pt x="5500967" y="164948"/>
                  </a:moveTo>
                  <a:lnTo>
                    <a:pt x="5500967" y="164948"/>
                  </a:lnTo>
                </a:path>
                <a:path w="6715759" h="495300">
                  <a:moveTo>
                    <a:pt x="5500967" y="131553"/>
                  </a:moveTo>
                  <a:lnTo>
                    <a:pt x="5500967" y="35418"/>
                  </a:lnTo>
                </a:path>
                <a:path w="6715759" h="495300">
                  <a:moveTo>
                    <a:pt x="5500967" y="0"/>
                  </a:moveTo>
                  <a:lnTo>
                    <a:pt x="5500967" y="0"/>
                  </a:lnTo>
                </a:path>
                <a:path w="6715759" h="495300">
                  <a:moveTo>
                    <a:pt x="5974560" y="494844"/>
                  </a:moveTo>
                  <a:lnTo>
                    <a:pt x="5974560" y="494844"/>
                  </a:lnTo>
                </a:path>
                <a:path w="6715759" h="495300">
                  <a:moveTo>
                    <a:pt x="5974560" y="329896"/>
                  </a:moveTo>
                  <a:lnTo>
                    <a:pt x="5974560" y="329896"/>
                  </a:lnTo>
                </a:path>
                <a:path w="6715759" h="495300">
                  <a:moveTo>
                    <a:pt x="5974560" y="296501"/>
                  </a:moveTo>
                  <a:lnTo>
                    <a:pt x="5974560" y="200366"/>
                  </a:lnTo>
                </a:path>
                <a:path w="6715759" h="495300">
                  <a:moveTo>
                    <a:pt x="5974560" y="164948"/>
                  </a:moveTo>
                  <a:lnTo>
                    <a:pt x="5974560" y="164948"/>
                  </a:lnTo>
                </a:path>
                <a:path w="6715759" h="495300">
                  <a:moveTo>
                    <a:pt x="5974560" y="131553"/>
                  </a:moveTo>
                  <a:lnTo>
                    <a:pt x="5974560" y="35418"/>
                  </a:lnTo>
                </a:path>
                <a:path w="6715759" h="495300">
                  <a:moveTo>
                    <a:pt x="5974560" y="0"/>
                  </a:moveTo>
                  <a:lnTo>
                    <a:pt x="5974560" y="0"/>
                  </a:lnTo>
                </a:path>
                <a:path w="6715759" h="495300">
                  <a:moveTo>
                    <a:pt x="6423867" y="494844"/>
                  </a:moveTo>
                  <a:lnTo>
                    <a:pt x="6423867" y="494844"/>
                  </a:lnTo>
                </a:path>
                <a:path w="6715759" h="495300">
                  <a:moveTo>
                    <a:pt x="6423867" y="329896"/>
                  </a:moveTo>
                  <a:lnTo>
                    <a:pt x="6423867" y="329896"/>
                  </a:lnTo>
                </a:path>
                <a:path w="6715759" h="495300">
                  <a:moveTo>
                    <a:pt x="6423867" y="164948"/>
                  </a:moveTo>
                  <a:lnTo>
                    <a:pt x="6423867" y="164948"/>
                  </a:lnTo>
                </a:path>
                <a:path w="6715759" h="495300">
                  <a:moveTo>
                    <a:pt x="6423867" y="131553"/>
                  </a:moveTo>
                  <a:lnTo>
                    <a:pt x="6423867" y="35418"/>
                  </a:lnTo>
                </a:path>
                <a:path w="6715759" h="495300">
                  <a:moveTo>
                    <a:pt x="6423867" y="0"/>
                  </a:moveTo>
                  <a:lnTo>
                    <a:pt x="6423867" y="0"/>
                  </a:lnTo>
                </a:path>
                <a:path w="6715759" h="495300">
                  <a:moveTo>
                    <a:pt x="4147988" y="494844"/>
                  </a:moveTo>
                  <a:lnTo>
                    <a:pt x="4147988" y="494844"/>
                  </a:lnTo>
                </a:path>
                <a:path w="6715759" h="495300">
                  <a:moveTo>
                    <a:pt x="4147988" y="329896"/>
                  </a:moveTo>
                  <a:lnTo>
                    <a:pt x="4147988" y="329896"/>
                  </a:lnTo>
                </a:path>
                <a:path w="6715759" h="495300">
                  <a:moveTo>
                    <a:pt x="4147988" y="296501"/>
                  </a:moveTo>
                  <a:lnTo>
                    <a:pt x="4147988" y="200366"/>
                  </a:lnTo>
                </a:path>
                <a:path w="6715759" h="495300">
                  <a:moveTo>
                    <a:pt x="4147988" y="164948"/>
                  </a:moveTo>
                  <a:lnTo>
                    <a:pt x="4147988" y="164948"/>
                  </a:lnTo>
                </a:path>
                <a:path w="6715759" h="495300">
                  <a:moveTo>
                    <a:pt x="4147988" y="131553"/>
                  </a:moveTo>
                  <a:lnTo>
                    <a:pt x="4147988" y="35418"/>
                  </a:lnTo>
                </a:path>
                <a:path w="6715759" h="495300">
                  <a:moveTo>
                    <a:pt x="4147988" y="0"/>
                  </a:moveTo>
                  <a:lnTo>
                    <a:pt x="4147988" y="0"/>
                  </a:lnTo>
                </a:path>
                <a:path w="6715759" h="495300">
                  <a:moveTo>
                    <a:pt x="2287010" y="494844"/>
                  </a:moveTo>
                  <a:lnTo>
                    <a:pt x="2287010" y="494844"/>
                  </a:lnTo>
                </a:path>
                <a:path w="6715759" h="495300">
                  <a:moveTo>
                    <a:pt x="2287010" y="460437"/>
                  </a:moveTo>
                  <a:lnTo>
                    <a:pt x="2287010" y="365314"/>
                  </a:lnTo>
                </a:path>
                <a:path w="6715759" h="495300">
                  <a:moveTo>
                    <a:pt x="2287010" y="329896"/>
                  </a:moveTo>
                  <a:lnTo>
                    <a:pt x="2287010" y="329896"/>
                  </a:lnTo>
                </a:path>
                <a:path w="6715759" h="495300">
                  <a:moveTo>
                    <a:pt x="2287010" y="296501"/>
                  </a:moveTo>
                  <a:lnTo>
                    <a:pt x="2287010" y="200366"/>
                  </a:lnTo>
                </a:path>
                <a:path w="6715759" h="495300">
                  <a:moveTo>
                    <a:pt x="2287010" y="164948"/>
                  </a:moveTo>
                  <a:lnTo>
                    <a:pt x="2287010" y="164948"/>
                  </a:lnTo>
                </a:path>
                <a:path w="6715759" h="495300">
                  <a:moveTo>
                    <a:pt x="2287010" y="131553"/>
                  </a:moveTo>
                  <a:lnTo>
                    <a:pt x="2287010" y="35418"/>
                  </a:lnTo>
                </a:path>
                <a:path w="6715759" h="495300">
                  <a:moveTo>
                    <a:pt x="2287010" y="0"/>
                  </a:moveTo>
                  <a:lnTo>
                    <a:pt x="22870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9109248" y="5283060"/>
              <a:ext cx="3778885" cy="154305"/>
            </a:xfrm>
            <a:custGeom>
              <a:avLst/>
              <a:gdLst/>
              <a:ahLst/>
              <a:cxnLst/>
              <a:rect l="l" t="t" r="r" b="b"/>
              <a:pathLst>
                <a:path w="3778884" h="154304">
                  <a:moveTo>
                    <a:pt x="2386181" y="153816"/>
                  </a:moveTo>
                  <a:lnTo>
                    <a:pt x="2386181" y="115362"/>
                  </a:lnTo>
                </a:path>
                <a:path w="3778884" h="154304">
                  <a:moveTo>
                    <a:pt x="2386181" y="96135"/>
                  </a:moveTo>
                  <a:lnTo>
                    <a:pt x="2386181" y="57681"/>
                  </a:lnTo>
                </a:path>
                <a:path w="3778884" h="154304">
                  <a:moveTo>
                    <a:pt x="2386181" y="38454"/>
                  </a:moveTo>
                  <a:lnTo>
                    <a:pt x="2386181" y="0"/>
                  </a:lnTo>
                  <a:lnTo>
                    <a:pt x="2350763" y="0"/>
                  </a:lnTo>
                  <a:lnTo>
                    <a:pt x="2350763" y="38454"/>
                  </a:lnTo>
                </a:path>
                <a:path w="3778884" h="154304">
                  <a:moveTo>
                    <a:pt x="2350763" y="57681"/>
                  </a:moveTo>
                  <a:lnTo>
                    <a:pt x="2350763" y="96135"/>
                  </a:lnTo>
                </a:path>
                <a:path w="3778884" h="154304">
                  <a:moveTo>
                    <a:pt x="2350763" y="115362"/>
                  </a:moveTo>
                  <a:lnTo>
                    <a:pt x="2350763" y="153816"/>
                  </a:lnTo>
                  <a:lnTo>
                    <a:pt x="2386181" y="153816"/>
                  </a:lnTo>
                </a:path>
                <a:path w="3778884" h="154304">
                  <a:moveTo>
                    <a:pt x="1919671" y="153816"/>
                  </a:moveTo>
                  <a:lnTo>
                    <a:pt x="1919671" y="115362"/>
                  </a:lnTo>
                </a:path>
                <a:path w="3778884" h="154304">
                  <a:moveTo>
                    <a:pt x="1919671" y="96135"/>
                  </a:moveTo>
                  <a:lnTo>
                    <a:pt x="1919671" y="57681"/>
                  </a:lnTo>
                </a:path>
                <a:path w="3778884" h="154304">
                  <a:moveTo>
                    <a:pt x="1919671" y="38454"/>
                  </a:moveTo>
                  <a:lnTo>
                    <a:pt x="1919671" y="0"/>
                  </a:lnTo>
                  <a:lnTo>
                    <a:pt x="1884253" y="0"/>
                  </a:lnTo>
                  <a:lnTo>
                    <a:pt x="1884253" y="38454"/>
                  </a:lnTo>
                </a:path>
                <a:path w="3778884" h="154304">
                  <a:moveTo>
                    <a:pt x="1884253" y="57681"/>
                  </a:moveTo>
                  <a:lnTo>
                    <a:pt x="1884253" y="96135"/>
                  </a:lnTo>
                </a:path>
                <a:path w="3778884" h="154304">
                  <a:moveTo>
                    <a:pt x="1884253" y="115362"/>
                  </a:moveTo>
                  <a:lnTo>
                    <a:pt x="1884253" y="153816"/>
                  </a:lnTo>
                  <a:lnTo>
                    <a:pt x="1919671" y="153816"/>
                  </a:lnTo>
                </a:path>
                <a:path w="3778884" h="154304">
                  <a:moveTo>
                    <a:pt x="1456198" y="153816"/>
                  </a:moveTo>
                  <a:lnTo>
                    <a:pt x="1456198" y="115362"/>
                  </a:lnTo>
                </a:path>
                <a:path w="3778884" h="154304">
                  <a:moveTo>
                    <a:pt x="1456198" y="96135"/>
                  </a:moveTo>
                  <a:lnTo>
                    <a:pt x="1456198" y="57681"/>
                  </a:lnTo>
                </a:path>
                <a:path w="3778884" h="154304">
                  <a:moveTo>
                    <a:pt x="1456198" y="38454"/>
                  </a:moveTo>
                  <a:lnTo>
                    <a:pt x="1456198" y="0"/>
                  </a:lnTo>
                  <a:lnTo>
                    <a:pt x="1421791" y="0"/>
                  </a:lnTo>
                  <a:lnTo>
                    <a:pt x="1421791" y="38454"/>
                  </a:lnTo>
                </a:path>
                <a:path w="3778884" h="154304">
                  <a:moveTo>
                    <a:pt x="1421791" y="57681"/>
                  </a:moveTo>
                  <a:lnTo>
                    <a:pt x="1421791" y="96135"/>
                  </a:lnTo>
                </a:path>
                <a:path w="3778884" h="154304">
                  <a:moveTo>
                    <a:pt x="1421791" y="115362"/>
                  </a:moveTo>
                  <a:lnTo>
                    <a:pt x="1421791" y="153816"/>
                  </a:lnTo>
                  <a:lnTo>
                    <a:pt x="1456198" y="153816"/>
                  </a:lnTo>
                </a:path>
                <a:path w="3778884" h="154304">
                  <a:moveTo>
                    <a:pt x="993736" y="153816"/>
                  </a:moveTo>
                  <a:lnTo>
                    <a:pt x="993736" y="115362"/>
                  </a:lnTo>
                </a:path>
                <a:path w="3778884" h="154304">
                  <a:moveTo>
                    <a:pt x="993736" y="96135"/>
                  </a:moveTo>
                  <a:lnTo>
                    <a:pt x="993736" y="57681"/>
                  </a:lnTo>
                </a:path>
                <a:path w="3778884" h="154304">
                  <a:moveTo>
                    <a:pt x="993736" y="38454"/>
                  </a:moveTo>
                  <a:lnTo>
                    <a:pt x="993736" y="0"/>
                  </a:lnTo>
                  <a:lnTo>
                    <a:pt x="958317" y="0"/>
                  </a:lnTo>
                  <a:lnTo>
                    <a:pt x="958317" y="38454"/>
                  </a:lnTo>
                </a:path>
                <a:path w="3778884" h="154304">
                  <a:moveTo>
                    <a:pt x="958317" y="57681"/>
                  </a:moveTo>
                  <a:lnTo>
                    <a:pt x="958317" y="96135"/>
                  </a:lnTo>
                </a:path>
                <a:path w="3778884" h="154304">
                  <a:moveTo>
                    <a:pt x="958317" y="115362"/>
                  </a:moveTo>
                  <a:lnTo>
                    <a:pt x="958317" y="153816"/>
                  </a:lnTo>
                  <a:lnTo>
                    <a:pt x="993736" y="153816"/>
                  </a:lnTo>
                </a:path>
                <a:path w="3778884" h="154304">
                  <a:moveTo>
                    <a:pt x="531274" y="153816"/>
                  </a:moveTo>
                  <a:lnTo>
                    <a:pt x="531274" y="115362"/>
                  </a:lnTo>
                </a:path>
                <a:path w="3778884" h="154304">
                  <a:moveTo>
                    <a:pt x="531274" y="96135"/>
                  </a:moveTo>
                  <a:lnTo>
                    <a:pt x="531274" y="57681"/>
                  </a:lnTo>
                </a:path>
                <a:path w="3778884" h="154304">
                  <a:moveTo>
                    <a:pt x="531274" y="38454"/>
                  </a:moveTo>
                  <a:lnTo>
                    <a:pt x="531274" y="0"/>
                  </a:lnTo>
                  <a:lnTo>
                    <a:pt x="495856" y="0"/>
                  </a:lnTo>
                  <a:lnTo>
                    <a:pt x="495856" y="38454"/>
                  </a:lnTo>
                </a:path>
                <a:path w="3778884" h="154304">
                  <a:moveTo>
                    <a:pt x="495856" y="57681"/>
                  </a:moveTo>
                  <a:lnTo>
                    <a:pt x="495856" y="96135"/>
                  </a:lnTo>
                </a:path>
                <a:path w="3778884" h="154304">
                  <a:moveTo>
                    <a:pt x="495856" y="115362"/>
                  </a:moveTo>
                  <a:lnTo>
                    <a:pt x="495856" y="153816"/>
                  </a:lnTo>
                  <a:lnTo>
                    <a:pt x="531274" y="153816"/>
                  </a:lnTo>
                </a:path>
                <a:path w="3778884" h="154304">
                  <a:moveTo>
                    <a:pt x="35418" y="153816"/>
                  </a:moveTo>
                  <a:lnTo>
                    <a:pt x="35418" y="115362"/>
                  </a:lnTo>
                </a:path>
                <a:path w="3778884" h="154304">
                  <a:moveTo>
                    <a:pt x="35418" y="96135"/>
                  </a:moveTo>
                  <a:lnTo>
                    <a:pt x="35418" y="57681"/>
                  </a:lnTo>
                </a:path>
                <a:path w="3778884" h="154304">
                  <a:moveTo>
                    <a:pt x="35418" y="38454"/>
                  </a:moveTo>
                  <a:lnTo>
                    <a:pt x="35418" y="0"/>
                  </a:lnTo>
                  <a:lnTo>
                    <a:pt x="0" y="0"/>
                  </a:lnTo>
                  <a:lnTo>
                    <a:pt x="0" y="38454"/>
                  </a:lnTo>
                </a:path>
                <a:path w="3778884" h="154304">
                  <a:moveTo>
                    <a:pt x="0" y="57681"/>
                  </a:moveTo>
                  <a:lnTo>
                    <a:pt x="0" y="96135"/>
                  </a:lnTo>
                </a:path>
                <a:path w="3778884" h="154304">
                  <a:moveTo>
                    <a:pt x="0" y="115362"/>
                  </a:moveTo>
                  <a:lnTo>
                    <a:pt x="0" y="153816"/>
                  </a:lnTo>
                  <a:lnTo>
                    <a:pt x="35418" y="153816"/>
                  </a:lnTo>
                </a:path>
                <a:path w="3778884" h="154304">
                  <a:moveTo>
                    <a:pt x="2853702" y="153816"/>
                  </a:moveTo>
                  <a:lnTo>
                    <a:pt x="2853702" y="115362"/>
                  </a:lnTo>
                </a:path>
                <a:path w="3778884" h="154304">
                  <a:moveTo>
                    <a:pt x="2853702" y="96135"/>
                  </a:moveTo>
                  <a:lnTo>
                    <a:pt x="2853702" y="57681"/>
                  </a:lnTo>
                </a:path>
                <a:path w="3778884" h="154304">
                  <a:moveTo>
                    <a:pt x="2853702" y="38454"/>
                  </a:moveTo>
                  <a:lnTo>
                    <a:pt x="2853702" y="0"/>
                  </a:lnTo>
                  <a:lnTo>
                    <a:pt x="2818284" y="0"/>
                  </a:lnTo>
                  <a:lnTo>
                    <a:pt x="2818284" y="38454"/>
                  </a:lnTo>
                </a:path>
                <a:path w="3778884" h="154304">
                  <a:moveTo>
                    <a:pt x="2818284" y="57681"/>
                  </a:moveTo>
                  <a:lnTo>
                    <a:pt x="2818284" y="96135"/>
                  </a:lnTo>
                </a:path>
                <a:path w="3778884" h="154304">
                  <a:moveTo>
                    <a:pt x="2818284" y="115362"/>
                  </a:moveTo>
                  <a:lnTo>
                    <a:pt x="2818284" y="153816"/>
                  </a:lnTo>
                  <a:lnTo>
                    <a:pt x="2853702" y="153816"/>
                  </a:lnTo>
                </a:path>
                <a:path w="3778884" h="154304">
                  <a:moveTo>
                    <a:pt x="3316164" y="153816"/>
                  </a:moveTo>
                  <a:lnTo>
                    <a:pt x="3316164" y="115362"/>
                  </a:lnTo>
                </a:path>
                <a:path w="3778884" h="154304">
                  <a:moveTo>
                    <a:pt x="3316164" y="96135"/>
                  </a:moveTo>
                  <a:lnTo>
                    <a:pt x="3316164" y="57681"/>
                  </a:lnTo>
                </a:path>
                <a:path w="3778884" h="154304">
                  <a:moveTo>
                    <a:pt x="3316164" y="38454"/>
                  </a:moveTo>
                  <a:lnTo>
                    <a:pt x="3316164" y="0"/>
                  </a:lnTo>
                  <a:lnTo>
                    <a:pt x="3280746" y="0"/>
                  </a:lnTo>
                  <a:lnTo>
                    <a:pt x="3280746" y="38454"/>
                  </a:lnTo>
                </a:path>
                <a:path w="3778884" h="154304">
                  <a:moveTo>
                    <a:pt x="3280746" y="57681"/>
                  </a:moveTo>
                  <a:lnTo>
                    <a:pt x="3280746" y="96135"/>
                  </a:lnTo>
                </a:path>
                <a:path w="3778884" h="154304">
                  <a:moveTo>
                    <a:pt x="3280746" y="115362"/>
                  </a:moveTo>
                  <a:lnTo>
                    <a:pt x="3280746" y="153816"/>
                  </a:lnTo>
                  <a:lnTo>
                    <a:pt x="3316164" y="153816"/>
                  </a:lnTo>
                </a:path>
                <a:path w="3778884" h="154304">
                  <a:moveTo>
                    <a:pt x="3778626" y="153816"/>
                  </a:moveTo>
                  <a:lnTo>
                    <a:pt x="3778626" y="115362"/>
                  </a:lnTo>
                </a:path>
                <a:path w="3778884" h="154304">
                  <a:moveTo>
                    <a:pt x="3778626" y="96135"/>
                  </a:moveTo>
                  <a:lnTo>
                    <a:pt x="3778626" y="57681"/>
                  </a:lnTo>
                </a:path>
                <a:path w="3778884" h="154304">
                  <a:moveTo>
                    <a:pt x="3778626" y="38454"/>
                  </a:moveTo>
                  <a:lnTo>
                    <a:pt x="3778626" y="0"/>
                  </a:lnTo>
                  <a:lnTo>
                    <a:pt x="3744220" y="0"/>
                  </a:lnTo>
                  <a:lnTo>
                    <a:pt x="3744220" y="38454"/>
                  </a:lnTo>
                </a:path>
                <a:path w="3778884" h="154304">
                  <a:moveTo>
                    <a:pt x="3744220" y="57681"/>
                  </a:moveTo>
                  <a:lnTo>
                    <a:pt x="3744220" y="96135"/>
                  </a:lnTo>
                </a:path>
                <a:path w="3778884" h="154304">
                  <a:moveTo>
                    <a:pt x="3744220" y="115362"/>
                  </a:moveTo>
                  <a:lnTo>
                    <a:pt x="3744220" y="153816"/>
                  </a:lnTo>
                  <a:lnTo>
                    <a:pt x="3778626" y="15381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4684088" y="5791060"/>
              <a:ext cx="0" cy="1647825"/>
            </a:xfrm>
            <a:custGeom>
              <a:avLst/>
              <a:gdLst/>
              <a:ahLst/>
              <a:cxnLst/>
              <a:rect l="l" t="t" r="r" b="b"/>
              <a:pathLst>
                <a:path h="1647825">
                  <a:moveTo>
                    <a:pt x="0" y="1647456"/>
                  </a:moveTo>
                  <a:lnTo>
                    <a:pt x="0" y="1647456"/>
                  </a:lnTo>
                </a:path>
                <a:path h="1647825">
                  <a:moveTo>
                    <a:pt x="0" y="823728"/>
                  </a:moveTo>
                  <a:lnTo>
                    <a:pt x="0" y="823728"/>
                  </a:lnTo>
                </a:path>
                <a:path h="1647825">
                  <a:moveTo>
                    <a:pt x="0" y="658780"/>
                  </a:moveTo>
                  <a:lnTo>
                    <a:pt x="0" y="658780"/>
                  </a:lnTo>
                </a:path>
                <a:path h="164782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4666885" y="5326574"/>
              <a:ext cx="0" cy="3115310"/>
            </a:xfrm>
            <a:custGeom>
              <a:avLst/>
              <a:gdLst/>
              <a:ahLst/>
              <a:cxnLst/>
              <a:rect l="l" t="t" r="r" b="b"/>
              <a:pathLst>
                <a:path h="3115309">
                  <a:moveTo>
                    <a:pt x="0" y="0"/>
                  </a:moveTo>
                  <a:lnTo>
                    <a:pt x="0" y="311478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4666885" y="5283060"/>
              <a:ext cx="34925" cy="24765"/>
            </a:xfrm>
            <a:custGeom>
              <a:avLst/>
              <a:gdLst/>
              <a:ahLst/>
              <a:cxnLst/>
              <a:rect l="l" t="t" r="r" b="b"/>
              <a:pathLst>
                <a:path w="34925" h="24764">
                  <a:moveTo>
                    <a:pt x="0" y="24286"/>
                  </a:moveTo>
                  <a:lnTo>
                    <a:pt x="0" y="0"/>
                  </a:lnTo>
                  <a:lnTo>
                    <a:pt x="34406" y="0"/>
                  </a:lnTo>
                  <a:lnTo>
                    <a:pt x="34406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4701291" y="5326574"/>
              <a:ext cx="0" cy="3071495"/>
            </a:xfrm>
            <a:custGeom>
              <a:avLst/>
              <a:gdLst/>
              <a:ahLst/>
              <a:cxnLst/>
              <a:rect l="l" t="t" r="r" b="b"/>
              <a:pathLst>
                <a:path h="3071495">
                  <a:moveTo>
                    <a:pt x="0" y="0"/>
                  </a:moveTo>
                  <a:lnTo>
                    <a:pt x="0" y="307127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1962951" y="5283060"/>
              <a:ext cx="2738755" cy="3158490"/>
            </a:xfrm>
            <a:custGeom>
              <a:avLst/>
              <a:gdLst/>
              <a:ahLst/>
              <a:cxnLst/>
              <a:rect l="l" t="t" r="r" b="b"/>
              <a:pathLst>
                <a:path w="2738755" h="3158490">
                  <a:moveTo>
                    <a:pt x="2738340" y="3134013"/>
                  </a:moveTo>
                  <a:lnTo>
                    <a:pt x="2738340" y="3158300"/>
                  </a:lnTo>
                  <a:lnTo>
                    <a:pt x="2703934" y="3158300"/>
                  </a:lnTo>
                </a:path>
                <a:path w="2738755" h="3158490">
                  <a:moveTo>
                    <a:pt x="924923" y="34406"/>
                  </a:moveTo>
                  <a:lnTo>
                    <a:pt x="924923" y="0"/>
                  </a:lnTo>
                  <a:lnTo>
                    <a:pt x="960341" y="0"/>
                  </a:lnTo>
                </a:path>
                <a:path w="2738755" h="3158490">
                  <a:moveTo>
                    <a:pt x="979568" y="0"/>
                  </a:moveTo>
                  <a:lnTo>
                    <a:pt x="1017011" y="0"/>
                  </a:lnTo>
                </a:path>
                <a:path w="2738755" h="3158490">
                  <a:moveTo>
                    <a:pt x="1036238" y="0"/>
                  </a:moveTo>
                  <a:lnTo>
                    <a:pt x="1074692" y="0"/>
                  </a:lnTo>
                </a:path>
                <a:path w="2738755" h="3158490">
                  <a:moveTo>
                    <a:pt x="1093919" y="0"/>
                  </a:moveTo>
                  <a:lnTo>
                    <a:pt x="1131361" y="0"/>
                  </a:lnTo>
                </a:path>
                <a:path w="2738755" h="3158490">
                  <a:moveTo>
                    <a:pt x="1150588" y="0"/>
                  </a:moveTo>
                  <a:lnTo>
                    <a:pt x="1189042" y="0"/>
                  </a:lnTo>
                </a:path>
                <a:path w="2738755" h="3158490">
                  <a:moveTo>
                    <a:pt x="1208269" y="0"/>
                  </a:moveTo>
                  <a:lnTo>
                    <a:pt x="1245712" y="0"/>
                  </a:lnTo>
                </a:path>
                <a:path w="2738755" h="3158490">
                  <a:moveTo>
                    <a:pt x="1264939" y="0"/>
                  </a:moveTo>
                  <a:lnTo>
                    <a:pt x="1303393" y="0"/>
                  </a:lnTo>
                </a:path>
                <a:path w="2738755" h="3158490">
                  <a:moveTo>
                    <a:pt x="1322620" y="0"/>
                  </a:moveTo>
                  <a:lnTo>
                    <a:pt x="1357026" y="0"/>
                  </a:lnTo>
                  <a:lnTo>
                    <a:pt x="1357026" y="34406"/>
                  </a:lnTo>
                  <a:lnTo>
                    <a:pt x="1322620" y="34406"/>
                  </a:lnTo>
                </a:path>
                <a:path w="2738755" h="3158490">
                  <a:moveTo>
                    <a:pt x="1303393" y="34406"/>
                  </a:moveTo>
                  <a:lnTo>
                    <a:pt x="1264939" y="34406"/>
                  </a:lnTo>
                </a:path>
                <a:path w="2738755" h="3158490">
                  <a:moveTo>
                    <a:pt x="1245712" y="34406"/>
                  </a:moveTo>
                  <a:lnTo>
                    <a:pt x="1208269" y="34406"/>
                  </a:lnTo>
                </a:path>
                <a:path w="2738755" h="3158490">
                  <a:moveTo>
                    <a:pt x="1189042" y="34406"/>
                  </a:moveTo>
                  <a:lnTo>
                    <a:pt x="1150588" y="34406"/>
                  </a:lnTo>
                </a:path>
                <a:path w="2738755" h="3158490">
                  <a:moveTo>
                    <a:pt x="1131361" y="34406"/>
                  </a:moveTo>
                  <a:lnTo>
                    <a:pt x="1093919" y="34406"/>
                  </a:lnTo>
                </a:path>
                <a:path w="2738755" h="3158490">
                  <a:moveTo>
                    <a:pt x="1074692" y="34406"/>
                  </a:moveTo>
                  <a:lnTo>
                    <a:pt x="1036238" y="34406"/>
                  </a:lnTo>
                </a:path>
                <a:path w="2738755" h="3158490">
                  <a:moveTo>
                    <a:pt x="1017011" y="34406"/>
                  </a:moveTo>
                  <a:lnTo>
                    <a:pt x="979568" y="34406"/>
                  </a:lnTo>
                </a:path>
                <a:path w="2738755" h="3158490">
                  <a:moveTo>
                    <a:pt x="960341" y="34406"/>
                  </a:moveTo>
                  <a:lnTo>
                    <a:pt x="924923" y="34406"/>
                  </a:lnTo>
                </a:path>
                <a:path w="2738755" h="3158490">
                  <a:moveTo>
                    <a:pt x="462461" y="34406"/>
                  </a:moveTo>
                  <a:lnTo>
                    <a:pt x="462461" y="0"/>
                  </a:lnTo>
                  <a:lnTo>
                    <a:pt x="494844" y="0"/>
                  </a:lnTo>
                </a:path>
                <a:path w="2738755" h="3158490">
                  <a:moveTo>
                    <a:pt x="514071" y="0"/>
                  </a:moveTo>
                  <a:lnTo>
                    <a:pt x="552525" y="0"/>
                  </a:lnTo>
                </a:path>
                <a:path w="2738755" h="3158490">
                  <a:moveTo>
                    <a:pt x="571752" y="0"/>
                  </a:moveTo>
                  <a:lnTo>
                    <a:pt x="609194" y="0"/>
                  </a:lnTo>
                </a:path>
                <a:path w="2738755" h="3158490">
                  <a:moveTo>
                    <a:pt x="628421" y="0"/>
                  </a:moveTo>
                  <a:lnTo>
                    <a:pt x="666875" y="0"/>
                  </a:lnTo>
                </a:path>
                <a:path w="2738755" h="3158490">
                  <a:moveTo>
                    <a:pt x="686103" y="0"/>
                  </a:moveTo>
                  <a:lnTo>
                    <a:pt x="723545" y="0"/>
                  </a:lnTo>
                </a:path>
                <a:path w="2738755" h="3158490">
                  <a:moveTo>
                    <a:pt x="742772" y="0"/>
                  </a:moveTo>
                  <a:lnTo>
                    <a:pt x="781226" y="0"/>
                  </a:lnTo>
                </a:path>
                <a:path w="2738755" h="3158490">
                  <a:moveTo>
                    <a:pt x="800453" y="0"/>
                  </a:moveTo>
                  <a:lnTo>
                    <a:pt x="838907" y="0"/>
                  </a:lnTo>
                </a:path>
                <a:path w="2738755" h="3158490">
                  <a:moveTo>
                    <a:pt x="857122" y="0"/>
                  </a:moveTo>
                  <a:lnTo>
                    <a:pt x="890517" y="0"/>
                  </a:lnTo>
                  <a:lnTo>
                    <a:pt x="890517" y="34406"/>
                  </a:lnTo>
                  <a:lnTo>
                    <a:pt x="857122" y="34406"/>
                  </a:lnTo>
                </a:path>
                <a:path w="2738755" h="3158490">
                  <a:moveTo>
                    <a:pt x="838907" y="34406"/>
                  </a:moveTo>
                  <a:lnTo>
                    <a:pt x="800453" y="34406"/>
                  </a:lnTo>
                </a:path>
                <a:path w="2738755" h="3158490">
                  <a:moveTo>
                    <a:pt x="781226" y="34406"/>
                  </a:moveTo>
                  <a:lnTo>
                    <a:pt x="742772" y="34406"/>
                  </a:lnTo>
                </a:path>
                <a:path w="2738755" h="3158490">
                  <a:moveTo>
                    <a:pt x="723545" y="34406"/>
                  </a:moveTo>
                  <a:lnTo>
                    <a:pt x="686103" y="34406"/>
                  </a:lnTo>
                </a:path>
                <a:path w="2738755" h="3158490">
                  <a:moveTo>
                    <a:pt x="666875" y="34406"/>
                  </a:moveTo>
                  <a:lnTo>
                    <a:pt x="628421" y="34406"/>
                  </a:lnTo>
                </a:path>
                <a:path w="2738755" h="3158490">
                  <a:moveTo>
                    <a:pt x="609194" y="34406"/>
                  </a:moveTo>
                  <a:lnTo>
                    <a:pt x="571752" y="34406"/>
                  </a:lnTo>
                </a:path>
                <a:path w="2738755" h="3158490">
                  <a:moveTo>
                    <a:pt x="552525" y="34406"/>
                  </a:moveTo>
                  <a:lnTo>
                    <a:pt x="514071" y="34406"/>
                  </a:lnTo>
                </a:path>
                <a:path w="2738755" h="3158490">
                  <a:moveTo>
                    <a:pt x="494844" y="34406"/>
                  </a:moveTo>
                  <a:lnTo>
                    <a:pt x="462461" y="34406"/>
                  </a:lnTo>
                </a:path>
                <a:path w="2738755" h="3158490">
                  <a:moveTo>
                    <a:pt x="0" y="34406"/>
                  </a:moveTo>
                  <a:lnTo>
                    <a:pt x="0" y="0"/>
                  </a:lnTo>
                  <a:lnTo>
                    <a:pt x="32382" y="0"/>
                  </a:lnTo>
                </a:path>
                <a:path w="2738755" h="3158490">
                  <a:moveTo>
                    <a:pt x="51609" y="0"/>
                  </a:moveTo>
                  <a:lnTo>
                    <a:pt x="89051" y="0"/>
                  </a:lnTo>
                </a:path>
                <a:path w="2738755" h="3158490">
                  <a:moveTo>
                    <a:pt x="108278" y="0"/>
                  </a:moveTo>
                  <a:lnTo>
                    <a:pt x="146732" y="0"/>
                  </a:lnTo>
                </a:path>
                <a:path w="2738755" h="3158490">
                  <a:moveTo>
                    <a:pt x="165960" y="0"/>
                  </a:moveTo>
                  <a:lnTo>
                    <a:pt x="204414" y="0"/>
                  </a:lnTo>
                </a:path>
                <a:path w="2738755" h="3158490">
                  <a:moveTo>
                    <a:pt x="222629" y="0"/>
                  </a:moveTo>
                  <a:lnTo>
                    <a:pt x="261083" y="0"/>
                  </a:lnTo>
                </a:path>
                <a:path w="2738755" h="3158490">
                  <a:moveTo>
                    <a:pt x="280310" y="0"/>
                  </a:moveTo>
                  <a:lnTo>
                    <a:pt x="318764" y="0"/>
                  </a:lnTo>
                </a:path>
                <a:path w="2738755" h="3158490">
                  <a:moveTo>
                    <a:pt x="336979" y="0"/>
                  </a:moveTo>
                  <a:lnTo>
                    <a:pt x="375433" y="0"/>
                  </a:lnTo>
                </a:path>
                <a:path w="2738755" h="3158490">
                  <a:moveTo>
                    <a:pt x="394661" y="0"/>
                  </a:moveTo>
                  <a:lnTo>
                    <a:pt x="427043" y="0"/>
                  </a:lnTo>
                  <a:lnTo>
                    <a:pt x="427043" y="34406"/>
                  </a:lnTo>
                  <a:lnTo>
                    <a:pt x="394661" y="34406"/>
                  </a:lnTo>
                </a:path>
                <a:path w="2738755" h="3158490">
                  <a:moveTo>
                    <a:pt x="375433" y="34406"/>
                  </a:moveTo>
                  <a:lnTo>
                    <a:pt x="336979" y="34406"/>
                  </a:lnTo>
                </a:path>
                <a:path w="2738755" h="3158490">
                  <a:moveTo>
                    <a:pt x="318764" y="34406"/>
                  </a:moveTo>
                  <a:lnTo>
                    <a:pt x="280310" y="34406"/>
                  </a:lnTo>
                </a:path>
                <a:path w="2738755" h="3158490">
                  <a:moveTo>
                    <a:pt x="261083" y="34406"/>
                  </a:moveTo>
                  <a:lnTo>
                    <a:pt x="222629" y="34406"/>
                  </a:lnTo>
                </a:path>
                <a:path w="2738755" h="3158490">
                  <a:moveTo>
                    <a:pt x="204414" y="34406"/>
                  </a:moveTo>
                  <a:lnTo>
                    <a:pt x="165960" y="34406"/>
                  </a:lnTo>
                </a:path>
                <a:path w="2738755" h="3158490">
                  <a:moveTo>
                    <a:pt x="146732" y="34406"/>
                  </a:moveTo>
                  <a:lnTo>
                    <a:pt x="108278" y="34406"/>
                  </a:lnTo>
                </a:path>
                <a:path w="2738755" h="3158490">
                  <a:moveTo>
                    <a:pt x="89051" y="34406"/>
                  </a:moveTo>
                  <a:lnTo>
                    <a:pt x="51609" y="34406"/>
                  </a:lnTo>
                </a:path>
                <a:path w="2738755" h="3158490">
                  <a:moveTo>
                    <a:pt x="32382" y="34406"/>
                  </a:moveTo>
                  <a:lnTo>
                    <a:pt x="0" y="34406"/>
                  </a:lnTo>
                </a:path>
                <a:path w="2738755" h="3158490">
                  <a:moveTo>
                    <a:pt x="1392445" y="153816"/>
                  </a:moveTo>
                  <a:lnTo>
                    <a:pt x="1392445" y="115362"/>
                  </a:lnTo>
                </a:path>
                <a:path w="2738755" h="3158490">
                  <a:moveTo>
                    <a:pt x="1392445" y="96135"/>
                  </a:moveTo>
                  <a:lnTo>
                    <a:pt x="1392445" y="57681"/>
                  </a:lnTo>
                </a:path>
                <a:path w="2738755" h="3158490">
                  <a:moveTo>
                    <a:pt x="1392445" y="38454"/>
                  </a:moveTo>
                  <a:lnTo>
                    <a:pt x="1392445" y="0"/>
                  </a:lnTo>
                  <a:lnTo>
                    <a:pt x="1357026" y="0"/>
                  </a:lnTo>
                  <a:lnTo>
                    <a:pt x="1357026" y="38454"/>
                  </a:lnTo>
                </a:path>
                <a:path w="2738755" h="3158490">
                  <a:moveTo>
                    <a:pt x="1357026" y="57681"/>
                  </a:moveTo>
                  <a:lnTo>
                    <a:pt x="1357026" y="96135"/>
                  </a:lnTo>
                </a:path>
                <a:path w="2738755" h="3158490">
                  <a:moveTo>
                    <a:pt x="1357026" y="115362"/>
                  </a:moveTo>
                  <a:lnTo>
                    <a:pt x="1357026" y="153816"/>
                  </a:lnTo>
                  <a:lnTo>
                    <a:pt x="1392445" y="153816"/>
                  </a:lnTo>
                </a:path>
                <a:path w="2738755" h="3158490">
                  <a:moveTo>
                    <a:pt x="2703934" y="0"/>
                  </a:moveTo>
                  <a:lnTo>
                    <a:pt x="2703934" y="34406"/>
                  </a:lnTo>
                  <a:lnTo>
                    <a:pt x="2658396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3419149" y="5317466"/>
              <a:ext cx="1183005" cy="0"/>
            </a:xfrm>
            <a:custGeom>
              <a:avLst/>
              <a:gdLst/>
              <a:ahLst/>
              <a:cxnLst/>
              <a:rect l="l" t="t" r="r" b="b"/>
              <a:pathLst>
                <a:path w="1183005">
                  <a:moveTo>
                    <a:pt x="0" y="0"/>
                  </a:moveTo>
                  <a:lnTo>
                    <a:pt x="1182971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3355396" y="5283060"/>
              <a:ext cx="45720" cy="34925"/>
            </a:xfrm>
            <a:custGeom>
              <a:avLst/>
              <a:gdLst/>
              <a:ahLst/>
              <a:cxnLst/>
              <a:rect l="l" t="t" r="r" b="b"/>
              <a:pathLst>
                <a:path w="45719" h="34925">
                  <a:moveTo>
                    <a:pt x="45537" y="34406"/>
                  </a:moveTo>
                  <a:lnTo>
                    <a:pt x="0" y="34406"/>
                  </a:lnTo>
                  <a:lnTo>
                    <a:pt x="0" y="0"/>
                  </a:lnTo>
                  <a:lnTo>
                    <a:pt x="4553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3419149" y="5283060"/>
              <a:ext cx="1247775" cy="0"/>
            </a:xfrm>
            <a:custGeom>
              <a:avLst/>
              <a:gdLst/>
              <a:ahLst/>
              <a:cxnLst/>
              <a:rect l="l" t="t" r="r" b="b"/>
              <a:pathLst>
                <a:path w="1247775">
                  <a:moveTo>
                    <a:pt x="0" y="0"/>
                  </a:moveTo>
                  <a:lnTo>
                    <a:pt x="1247736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9144666" y="5283060"/>
              <a:ext cx="2783205" cy="34925"/>
            </a:xfrm>
            <a:custGeom>
              <a:avLst/>
              <a:gdLst/>
              <a:ahLst/>
              <a:cxnLst/>
              <a:rect l="l" t="t" r="r" b="b"/>
              <a:pathLst>
                <a:path w="2783204" h="34925">
                  <a:moveTo>
                    <a:pt x="2350763" y="0"/>
                  </a:moveTo>
                  <a:lnTo>
                    <a:pt x="2350763" y="34406"/>
                  </a:lnTo>
                  <a:lnTo>
                    <a:pt x="2385169" y="34406"/>
                  </a:lnTo>
                </a:path>
                <a:path w="2783204" h="34925">
                  <a:moveTo>
                    <a:pt x="2404396" y="34406"/>
                  </a:moveTo>
                  <a:lnTo>
                    <a:pt x="2442850" y="34406"/>
                  </a:lnTo>
                </a:path>
                <a:path w="2783204" h="34925">
                  <a:moveTo>
                    <a:pt x="2462077" y="34406"/>
                  </a:moveTo>
                  <a:lnTo>
                    <a:pt x="2500531" y="34406"/>
                  </a:lnTo>
                </a:path>
                <a:path w="2783204" h="34925">
                  <a:moveTo>
                    <a:pt x="2518746" y="34406"/>
                  </a:moveTo>
                  <a:lnTo>
                    <a:pt x="2557201" y="34406"/>
                  </a:lnTo>
                </a:path>
                <a:path w="2783204" h="34925">
                  <a:moveTo>
                    <a:pt x="2576428" y="34406"/>
                  </a:moveTo>
                  <a:lnTo>
                    <a:pt x="2614882" y="34406"/>
                  </a:lnTo>
                </a:path>
                <a:path w="2783204" h="34925">
                  <a:moveTo>
                    <a:pt x="2634109" y="34406"/>
                  </a:moveTo>
                  <a:lnTo>
                    <a:pt x="2671551" y="34406"/>
                  </a:lnTo>
                </a:path>
                <a:path w="2783204" h="34925">
                  <a:moveTo>
                    <a:pt x="2690778" y="34406"/>
                  </a:moveTo>
                  <a:lnTo>
                    <a:pt x="2729232" y="34406"/>
                  </a:lnTo>
                </a:path>
                <a:path w="2783204" h="34925">
                  <a:moveTo>
                    <a:pt x="2748459" y="34406"/>
                  </a:moveTo>
                  <a:lnTo>
                    <a:pt x="2782866" y="34406"/>
                  </a:lnTo>
                  <a:lnTo>
                    <a:pt x="2782866" y="0"/>
                  </a:lnTo>
                  <a:lnTo>
                    <a:pt x="2748459" y="0"/>
                  </a:lnTo>
                </a:path>
                <a:path w="2783204" h="34925">
                  <a:moveTo>
                    <a:pt x="2729232" y="0"/>
                  </a:moveTo>
                  <a:lnTo>
                    <a:pt x="2690778" y="0"/>
                  </a:lnTo>
                </a:path>
                <a:path w="2783204" h="34925">
                  <a:moveTo>
                    <a:pt x="2671551" y="0"/>
                  </a:moveTo>
                  <a:lnTo>
                    <a:pt x="2634109" y="0"/>
                  </a:lnTo>
                </a:path>
                <a:path w="2783204" h="34925">
                  <a:moveTo>
                    <a:pt x="2614882" y="0"/>
                  </a:moveTo>
                  <a:lnTo>
                    <a:pt x="2576428" y="0"/>
                  </a:lnTo>
                </a:path>
                <a:path w="2783204" h="34925">
                  <a:moveTo>
                    <a:pt x="2557201" y="0"/>
                  </a:moveTo>
                  <a:lnTo>
                    <a:pt x="2518746" y="0"/>
                  </a:lnTo>
                </a:path>
                <a:path w="2783204" h="34925">
                  <a:moveTo>
                    <a:pt x="2500531" y="0"/>
                  </a:moveTo>
                  <a:lnTo>
                    <a:pt x="2462077" y="0"/>
                  </a:lnTo>
                </a:path>
                <a:path w="2783204" h="34925">
                  <a:moveTo>
                    <a:pt x="2442850" y="0"/>
                  </a:moveTo>
                  <a:lnTo>
                    <a:pt x="2404396" y="0"/>
                  </a:lnTo>
                </a:path>
                <a:path w="2783204" h="34925">
                  <a:moveTo>
                    <a:pt x="2385169" y="0"/>
                  </a:moveTo>
                  <a:lnTo>
                    <a:pt x="2350763" y="0"/>
                  </a:lnTo>
                </a:path>
                <a:path w="2783204" h="34925">
                  <a:moveTo>
                    <a:pt x="1884253" y="34406"/>
                  </a:moveTo>
                  <a:lnTo>
                    <a:pt x="1884253" y="0"/>
                  </a:lnTo>
                  <a:lnTo>
                    <a:pt x="1918659" y="0"/>
                  </a:lnTo>
                </a:path>
                <a:path w="2783204" h="34925">
                  <a:moveTo>
                    <a:pt x="1937886" y="0"/>
                  </a:moveTo>
                  <a:lnTo>
                    <a:pt x="1976341" y="0"/>
                  </a:lnTo>
                </a:path>
                <a:path w="2783204" h="34925">
                  <a:moveTo>
                    <a:pt x="1994556" y="0"/>
                  </a:moveTo>
                  <a:lnTo>
                    <a:pt x="2033010" y="0"/>
                  </a:lnTo>
                </a:path>
                <a:path w="2783204" h="34925">
                  <a:moveTo>
                    <a:pt x="2052237" y="0"/>
                  </a:moveTo>
                  <a:lnTo>
                    <a:pt x="2090691" y="0"/>
                  </a:lnTo>
                </a:path>
                <a:path w="2783204" h="34925">
                  <a:moveTo>
                    <a:pt x="2108906" y="0"/>
                  </a:moveTo>
                  <a:lnTo>
                    <a:pt x="2147360" y="0"/>
                  </a:lnTo>
                </a:path>
                <a:path w="2783204" h="34925">
                  <a:moveTo>
                    <a:pt x="2166587" y="0"/>
                  </a:moveTo>
                  <a:lnTo>
                    <a:pt x="2205042" y="0"/>
                  </a:lnTo>
                </a:path>
                <a:path w="2783204" h="34925">
                  <a:moveTo>
                    <a:pt x="2224269" y="0"/>
                  </a:moveTo>
                  <a:lnTo>
                    <a:pt x="2261711" y="0"/>
                  </a:lnTo>
                </a:path>
                <a:path w="2783204" h="34925">
                  <a:moveTo>
                    <a:pt x="2280938" y="0"/>
                  </a:moveTo>
                  <a:lnTo>
                    <a:pt x="2315344" y="0"/>
                  </a:lnTo>
                  <a:lnTo>
                    <a:pt x="2315344" y="34406"/>
                  </a:lnTo>
                  <a:lnTo>
                    <a:pt x="2280938" y="34406"/>
                  </a:lnTo>
                </a:path>
                <a:path w="2783204" h="34925">
                  <a:moveTo>
                    <a:pt x="2261711" y="34406"/>
                  </a:moveTo>
                  <a:lnTo>
                    <a:pt x="2224269" y="34406"/>
                  </a:lnTo>
                </a:path>
                <a:path w="2783204" h="34925">
                  <a:moveTo>
                    <a:pt x="2205042" y="34406"/>
                  </a:moveTo>
                  <a:lnTo>
                    <a:pt x="2166587" y="34406"/>
                  </a:lnTo>
                </a:path>
                <a:path w="2783204" h="34925">
                  <a:moveTo>
                    <a:pt x="2147360" y="34406"/>
                  </a:moveTo>
                  <a:lnTo>
                    <a:pt x="2108906" y="34406"/>
                  </a:lnTo>
                </a:path>
                <a:path w="2783204" h="34925">
                  <a:moveTo>
                    <a:pt x="2090691" y="34406"/>
                  </a:moveTo>
                  <a:lnTo>
                    <a:pt x="2052237" y="34406"/>
                  </a:lnTo>
                </a:path>
                <a:path w="2783204" h="34925">
                  <a:moveTo>
                    <a:pt x="2033010" y="34406"/>
                  </a:moveTo>
                  <a:lnTo>
                    <a:pt x="1994556" y="34406"/>
                  </a:lnTo>
                </a:path>
                <a:path w="2783204" h="34925">
                  <a:moveTo>
                    <a:pt x="1976341" y="34406"/>
                  </a:moveTo>
                  <a:lnTo>
                    <a:pt x="1937886" y="34406"/>
                  </a:lnTo>
                </a:path>
                <a:path w="2783204" h="34925">
                  <a:moveTo>
                    <a:pt x="1918659" y="34406"/>
                  </a:moveTo>
                  <a:lnTo>
                    <a:pt x="1884253" y="34406"/>
                  </a:lnTo>
                </a:path>
                <a:path w="2783204" h="34925">
                  <a:moveTo>
                    <a:pt x="1420779" y="34406"/>
                  </a:moveTo>
                  <a:lnTo>
                    <a:pt x="1420779" y="0"/>
                  </a:lnTo>
                  <a:lnTo>
                    <a:pt x="1454174" y="0"/>
                  </a:lnTo>
                </a:path>
                <a:path w="2783204" h="34925">
                  <a:moveTo>
                    <a:pt x="1472389" y="0"/>
                  </a:moveTo>
                  <a:lnTo>
                    <a:pt x="1510843" y="0"/>
                  </a:lnTo>
                </a:path>
                <a:path w="2783204" h="34925">
                  <a:moveTo>
                    <a:pt x="1530070" y="0"/>
                  </a:moveTo>
                  <a:lnTo>
                    <a:pt x="1568524" y="0"/>
                  </a:lnTo>
                </a:path>
                <a:path w="2783204" h="34925">
                  <a:moveTo>
                    <a:pt x="1586739" y="0"/>
                  </a:moveTo>
                  <a:lnTo>
                    <a:pt x="1625193" y="0"/>
                  </a:lnTo>
                </a:path>
                <a:path w="2783204" h="34925">
                  <a:moveTo>
                    <a:pt x="1644420" y="0"/>
                  </a:moveTo>
                  <a:lnTo>
                    <a:pt x="1682875" y="0"/>
                  </a:lnTo>
                </a:path>
                <a:path w="2783204" h="34925">
                  <a:moveTo>
                    <a:pt x="1702102" y="0"/>
                  </a:moveTo>
                  <a:lnTo>
                    <a:pt x="1739544" y="0"/>
                  </a:lnTo>
                </a:path>
                <a:path w="2783204" h="34925">
                  <a:moveTo>
                    <a:pt x="1758771" y="0"/>
                  </a:moveTo>
                  <a:lnTo>
                    <a:pt x="1797225" y="0"/>
                  </a:lnTo>
                </a:path>
                <a:path w="2783204" h="34925">
                  <a:moveTo>
                    <a:pt x="1816452" y="0"/>
                  </a:moveTo>
                  <a:lnTo>
                    <a:pt x="1848835" y="0"/>
                  </a:lnTo>
                  <a:lnTo>
                    <a:pt x="1848835" y="34406"/>
                  </a:lnTo>
                  <a:lnTo>
                    <a:pt x="1816452" y="34406"/>
                  </a:lnTo>
                </a:path>
                <a:path w="2783204" h="34925">
                  <a:moveTo>
                    <a:pt x="1797225" y="34406"/>
                  </a:moveTo>
                  <a:lnTo>
                    <a:pt x="1758771" y="34406"/>
                  </a:lnTo>
                </a:path>
                <a:path w="2783204" h="34925">
                  <a:moveTo>
                    <a:pt x="1739544" y="34406"/>
                  </a:moveTo>
                  <a:lnTo>
                    <a:pt x="1702102" y="34406"/>
                  </a:lnTo>
                </a:path>
                <a:path w="2783204" h="34925">
                  <a:moveTo>
                    <a:pt x="1682875" y="34406"/>
                  </a:moveTo>
                  <a:lnTo>
                    <a:pt x="1644420" y="34406"/>
                  </a:lnTo>
                </a:path>
                <a:path w="2783204" h="34925">
                  <a:moveTo>
                    <a:pt x="1625193" y="34406"/>
                  </a:moveTo>
                  <a:lnTo>
                    <a:pt x="1586739" y="34406"/>
                  </a:lnTo>
                </a:path>
                <a:path w="2783204" h="34925">
                  <a:moveTo>
                    <a:pt x="1568524" y="34406"/>
                  </a:moveTo>
                  <a:lnTo>
                    <a:pt x="1530070" y="34406"/>
                  </a:lnTo>
                </a:path>
                <a:path w="2783204" h="34925">
                  <a:moveTo>
                    <a:pt x="1510843" y="34406"/>
                  </a:moveTo>
                  <a:lnTo>
                    <a:pt x="1472389" y="34406"/>
                  </a:lnTo>
                </a:path>
                <a:path w="2783204" h="34925">
                  <a:moveTo>
                    <a:pt x="1454174" y="34406"/>
                  </a:moveTo>
                  <a:lnTo>
                    <a:pt x="1420779" y="34406"/>
                  </a:lnTo>
                </a:path>
                <a:path w="2783204" h="34925">
                  <a:moveTo>
                    <a:pt x="958317" y="34406"/>
                  </a:moveTo>
                  <a:lnTo>
                    <a:pt x="958317" y="0"/>
                  </a:lnTo>
                  <a:lnTo>
                    <a:pt x="990700" y="0"/>
                  </a:lnTo>
                </a:path>
                <a:path w="2783204" h="34925">
                  <a:moveTo>
                    <a:pt x="1009927" y="0"/>
                  </a:moveTo>
                  <a:lnTo>
                    <a:pt x="1048381" y="0"/>
                  </a:lnTo>
                </a:path>
                <a:path w="2783204" h="34925">
                  <a:moveTo>
                    <a:pt x="1067608" y="0"/>
                  </a:moveTo>
                  <a:lnTo>
                    <a:pt x="1105050" y="0"/>
                  </a:lnTo>
                </a:path>
                <a:path w="2783204" h="34925">
                  <a:moveTo>
                    <a:pt x="1124277" y="0"/>
                  </a:moveTo>
                  <a:lnTo>
                    <a:pt x="1162732" y="0"/>
                  </a:lnTo>
                </a:path>
                <a:path w="2783204" h="34925">
                  <a:moveTo>
                    <a:pt x="1181959" y="0"/>
                  </a:moveTo>
                  <a:lnTo>
                    <a:pt x="1219401" y="0"/>
                  </a:lnTo>
                </a:path>
                <a:path w="2783204" h="34925">
                  <a:moveTo>
                    <a:pt x="1238628" y="0"/>
                  </a:moveTo>
                  <a:lnTo>
                    <a:pt x="1277082" y="0"/>
                  </a:lnTo>
                </a:path>
                <a:path w="2783204" h="34925">
                  <a:moveTo>
                    <a:pt x="1296309" y="0"/>
                  </a:moveTo>
                  <a:lnTo>
                    <a:pt x="1333751" y="0"/>
                  </a:lnTo>
                </a:path>
                <a:path w="2783204" h="34925">
                  <a:moveTo>
                    <a:pt x="1352978" y="0"/>
                  </a:moveTo>
                  <a:lnTo>
                    <a:pt x="1386373" y="0"/>
                  </a:lnTo>
                  <a:lnTo>
                    <a:pt x="1386373" y="34406"/>
                  </a:lnTo>
                  <a:lnTo>
                    <a:pt x="1352978" y="34406"/>
                  </a:lnTo>
                </a:path>
                <a:path w="2783204" h="34925">
                  <a:moveTo>
                    <a:pt x="1333751" y="34406"/>
                  </a:moveTo>
                  <a:lnTo>
                    <a:pt x="1296309" y="34406"/>
                  </a:lnTo>
                </a:path>
                <a:path w="2783204" h="34925">
                  <a:moveTo>
                    <a:pt x="1277082" y="34406"/>
                  </a:moveTo>
                  <a:lnTo>
                    <a:pt x="1238628" y="34406"/>
                  </a:lnTo>
                </a:path>
                <a:path w="2783204" h="34925">
                  <a:moveTo>
                    <a:pt x="1219401" y="34406"/>
                  </a:moveTo>
                  <a:lnTo>
                    <a:pt x="1181959" y="34406"/>
                  </a:lnTo>
                </a:path>
                <a:path w="2783204" h="34925">
                  <a:moveTo>
                    <a:pt x="1162732" y="34406"/>
                  </a:moveTo>
                  <a:lnTo>
                    <a:pt x="1124277" y="34406"/>
                  </a:lnTo>
                </a:path>
                <a:path w="2783204" h="34925">
                  <a:moveTo>
                    <a:pt x="1105050" y="34406"/>
                  </a:moveTo>
                  <a:lnTo>
                    <a:pt x="1067608" y="34406"/>
                  </a:lnTo>
                </a:path>
                <a:path w="2783204" h="34925">
                  <a:moveTo>
                    <a:pt x="1048381" y="34406"/>
                  </a:moveTo>
                  <a:lnTo>
                    <a:pt x="1009927" y="34406"/>
                  </a:lnTo>
                </a:path>
                <a:path w="2783204" h="34925">
                  <a:moveTo>
                    <a:pt x="990700" y="34406"/>
                  </a:moveTo>
                  <a:lnTo>
                    <a:pt x="958317" y="34406"/>
                  </a:lnTo>
                </a:path>
                <a:path w="2783204" h="34925">
                  <a:moveTo>
                    <a:pt x="495856" y="34406"/>
                  </a:moveTo>
                  <a:lnTo>
                    <a:pt x="495856" y="0"/>
                  </a:lnTo>
                  <a:lnTo>
                    <a:pt x="528238" y="0"/>
                  </a:lnTo>
                </a:path>
                <a:path w="2783204" h="34925">
                  <a:moveTo>
                    <a:pt x="547465" y="0"/>
                  </a:moveTo>
                  <a:lnTo>
                    <a:pt x="584907" y="0"/>
                  </a:lnTo>
                </a:path>
                <a:path w="2783204" h="34925">
                  <a:moveTo>
                    <a:pt x="604134" y="0"/>
                  </a:moveTo>
                  <a:lnTo>
                    <a:pt x="642589" y="0"/>
                  </a:lnTo>
                </a:path>
                <a:path w="2783204" h="34925">
                  <a:moveTo>
                    <a:pt x="661816" y="0"/>
                  </a:moveTo>
                  <a:lnTo>
                    <a:pt x="700270" y="0"/>
                  </a:lnTo>
                </a:path>
                <a:path w="2783204" h="34925">
                  <a:moveTo>
                    <a:pt x="718485" y="0"/>
                  </a:moveTo>
                  <a:lnTo>
                    <a:pt x="756939" y="0"/>
                  </a:lnTo>
                </a:path>
                <a:path w="2783204" h="34925">
                  <a:moveTo>
                    <a:pt x="776166" y="0"/>
                  </a:moveTo>
                  <a:lnTo>
                    <a:pt x="814620" y="0"/>
                  </a:lnTo>
                </a:path>
                <a:path w="2783204" h="34925">
                  <a:moveTo>
                    <a:pt x="832835" y="0"/>
                  </a:moveTo>
                  <a:lnTo>
                    <a:pt x="871290" y="0"/>
                  </a:lnTo>
                </a:path>
                <a:path w="2783204" h="34925">
                  <a:moveTo>
                    <a:pt x="890517" y="0"/>
                  </a:moveTo>
                  <a:lnTo>
                    <a:pt x="922899" y="0"/>
                  </a:lnTo>
                  <a:lnTo>
                    <a:pt x="922899" y="34406"/>
                  </a:lnTo>
                  <a:lnTo>
                    <a:pt x="890517" y="34406"/>
                  </a:lnTo>
                </a:path>
                <a:path w="2783204" h="34925">
                  <a:moveTo>
                    <a:pt x="871290" y="34406"/>
                  </a:moveTo>
                  <a:lnTo>
                    <a:pt x="832835" y="34406"/>
                  </a:lnTo>
                </a:path>
                <a:path w="2783204" h="34925">
                  <a:moveTo>
                    <a:pt x="814620" y="34406"/>
                  </a:moveTo>
                  <a:lnTo>
                    <a:pt x="776166" y="34406"/>
                  </a:lnTo>
                </a:path>
                <a:path w="2783204" h="34925">
                  <a:moveTo>
                    <a:pt x="756939" y="34406"/>
                  </a:moveTo>
                  <a:lnTo>
                    <a:pt x="718485" y="34406"/>
                  </a:lnTo>
                </a:path>
                <a:path w="2783204" h="34925">
                  <a:moveTo>
                    <a:pt x="700270" y="34406"/>
                  </a:moveTo>
                  <a:lnTo>
                    <a:pt x="661816" y="34406"/>
                  </a:lnTo>
                </a:path>
                <a:path w="2783204" h="34925">
                  <a:moveTo>
                    <a:pt x="642589" y="34406"/>
                  </a:moveTo>
                  <a:lnTo>
                    <a:pt x="604134" y="34406"/>
                  </a:lnTo>
                </a:path>
                <a:path w="2783204" h="34925">
                  <a:moveTo>
                    <a:pt x="584907" y="34406"/>
                  </a:moveTo>
                  <a:lnTo>
                    <a:pt x="547465" y="34406"/>
                  </a:lnTo>
                </a:path>
                <a:path w="2783204" h="34925">
                  <a:moveTo>
                    <a:pt x="528238" y="34406"/>
                  </a:moveTo>
                  <a:lnTo>
                    <a:pt x="495856" y="34406"/>
                  </a:lnTo>
                </a:path>
                <a:path w="2783204" h="34925">
                  <a:moveTo>
                    <a:pt x="0" y="34406"/>
                  </a:moveTo>
                  <a:lnTo>
                    <a:pt x="0" y="0"/>
                  </a:lnTo>
                  <a:lnTo>
                    <a:pt x="20239" y="0"/>
                  </a:lnTo>
                </a:path>
                <a:path w="2783204" h="34925">
                  <a:moveTo>
                    <a:pt x="39466" y="0"/>
                  </a:moveTo>
                  <a:lnTo>
                    <a:pt x="77920" y="0"/>
                  </a:lnTo>
                </a:path>
                <a:path w="2783204" h="34925">
                  <a:moveTo>
                    <a:pt x="96135" y="0"/>
                  </a:moveTo>
                  <a:lnTo>
                    <a:pt x="134589" y="0"/>
                  </a:lnTo>
                </a:path>
                <a:path w="2783204" h="34925">
                  <a:moveTo>
                    <a:pt x="153816" y="0"/>
                  </a:moveTo>
                  <a:lnTo>
                    <a:pt x="192270" y="0"/>
                  </a:lnTo>
                </a:path>
                <a:path w="2783204" h="34925">
                  <a:moveTo>
                    <a:pt x="210485" y="0"/>
                  </a:moveTo>
                  <a:lnTo>
                    <a:pt x="248940" y="0"/>
                  </a:lnTo>
                </a:path>
                <a:path w="2783204" h="34925">
                  <a:moveTo>
                    <a:pt x="268167" y="0"/>
                  </a:moveTo>
                  <a:lnTo>
                    <a:pt x="306621" y="0"/>
                  </a:lnTo>
                </a:path>
                <a:path w="2783204" h="34925">
                  <a:moveTo>
                    <a:pt x="325848" y="0"/>
                  </a:moveTo>
                  <a:lnTo>
                    <a:pt x="363290" y="0"/>
                  </a:lnTo>
                </a:path>
                <a:path w="2783204" h="34925">
                  <a:moveTo>
                    <a:pt x="382517" y="0"/>
                  </a:moveTo>
                  <a:lnTo>
                    <a:pt x="420971" y="0"/>
                  </a:lnTo>
                </a:path>
                <a:path w="2783204" h="34925">
                  <a:moveTo>
                    <a:pt x="440198" y="0"/>
                  </a:moveTo>
                  <a:lnTo>
                    <a:pt x="460437" y="0"/>
                  </a:lnTo>
                  <a:lnTo>
                    <a:pt x="460437" y="34406"/>
                  </a:lnTo>
                  <a:lnTo>
                    <a:pt x="440198" y="34406"/>
                  </a:lnTo>
                </a:path>
                <a:path w="2783204" h="34925">
                  <a:moveTo>
                    <a:pt x="420971" y="34406"/>
                  </a:moveTo>
                  <a:lnTo>
                    <a:pt x="382517" y="34406"/>
                  </a:lnTo>
                </a:path>
                <a:path w="2783204" h="34925">
                  <a:moveTo>
                    <a:pt x="363290" y="34406"/>
                  </a:moveTo>
                  <a:lnTo>
                    <a:pt x="325848" y="34406"/>
                  </a:lnTo>
                </a:path>
                <a:path w="2783204" h="34925">
                  <a:moveTo>
                    <a:pt x="306621" y="34406"/>
                  </a:moveTo>
                  <a:lnTo>
                    <a:pt x="268167" y="34406"/>
                  </a:lnTo>
                </a:path>
                <a:path w="2783204" h="34925">
                  <a:moveTo>
                    <a:pt x="248940" y="34406"/>
                  </a:moveTo>
                  <a:lnTo>
                    <a:pt x="210485" y="34406"/>
                  </a:lnTo>
                </a:path>
                <a:path w="2783204" h="34925">
                  <a:moveTo>
                    <a:pt x="192270" y="34406"/>
                  </a:moveTo>
                  <a:lnTo>
                    <a:pt x="153816" y="34406"/>
                  </a:lnTo>
                </a:path>
                <a:path w="2783204" h="34925">
                  <a:moveTo>
                    <a:pt x="134589" y="34406"/>
                  </a:moveTo>
                  <a:lnTo>
                    <a:pt x="96135" y="34406"/>
                  </a:lnTo>
                </a:path>
                <a:path w="2783204" h="34925">
                  <a:moveTo>
                    <a:pt x="77920" y="34406"/>
                  </a:moveTo>
                  <a:lnTo>
                    <a:pt x="39466" y="34406"/>
                  </a:lnTo>
                </a:path>
                <a:path w="2783204" h="34925">
                  <a:moveTo>
                    <a:pt x="20239" y="34406"/>
                  </a:move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8651846" y="5626112"/>
              <a:ext cx="0" cy="2472690"/>
            </a:xfrm>
            <a:custGeom>
              <a:avLst/>
              <a:gdLst/>
              <a:ahLst/>
              <a:cxnLst/>
              <a:rect l="l" t="t" r="r" b="b"/>
              <a:pathLst>
                <a:path h="2472690">
                  <a:moveTo>
                    <a:pt x="0" y="2472197"/>
                  </a:moveTo>
                  <a:lnTo>
                    <a:pt x="0" y="2472197"/>
                  </a:lnTo>
                </a:path>
                <a:path h="2472690">
                  <a:moveTo>
                    <a:pt x="0" y="2307249"/>
                  </a:moveTo>
                  <a:lnTo>
                    <a:pt x="0" y="2307249"/>
                  </a:lnTo>
                </a:path>
                <a:path h="2472690">
                  <a:moveTo>
                    <a:pt x="0" y="1977352"/>
                  </a:moveTo>
                  <a:lnTo>
                    <a:pt x="0" y="1977352"/>
                  </a:lnTo>
                </a:path>
                <a:path h="2472690">
                  <a:moveTo>
                    <a:pt x="0" y="1812404"/>
                  </a:moveTo>
                  <a:lnTo>
                    <a:pt x="0" y="1812404"/>
                  </a:lnTo>
                </a:path>
                <a:path h="2472690">
                  <a:moveTo>
                    <a:pt x="0" y="1647456"/>
                  </a:moveTo>
                  <a:lnTo>
                    <a:pt x="0" y="1647456"/>
                  </a:lnTo>
                </a:path>
                <a:path h="2472690">
                  <a:moveTo>
                    <a:pt x="0" y="1153624"/>
                  </a:moveTo>
                  <a:lnTo>
                    <a:pt x="0" y="1153624"/>
                  </a:lnTo>
                </a:path>
                <a:path h="2472690">
                  <a:moveTo>
                    <a:pt x="0" y="988676"/>
                  </a:moveTo>
                  <a:lnTo>
                    <a:pt x="0" y="988676"/>
                  </a:lnTo>
                </a:path>
                <a:path h="2472690">
                  <a:moveTo>
                    <a:pt x="0" y="823728"/>
                  </a:moveTo>
                  <a:lnTo>
                    <a:pt x="0" y="823728"/>
                  </a:lnTo>
                </a:path>
                <a:path h="2472690">
                  <a:moveTo>
                    <a:pt x="0" y="658780"/>
                  </a:moveTo>
                  <a:lnTo>
                    <a:pt x="0" y="658780"/>
                  </a:lnTo>
                </a:path>
                <a:path h="2472690">
                  <a:moveTo>
                    <a:pt x="0" y="164948"/>
                  </a:moveTo>
                  <a:lnTo>
                    <a:pt x="0" y="164948"/>
                  </a:lnTo>
                </a:path>
                <a:path h="247269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8669049" y="5283060"/>
              <a:ext cx="0" cy="3077845"/>
            </a:xfrm>
            <a:custGeom>
              <a:avLst/>
              <a:gdLst/>
              <a:ahLst/>
              <a:cxnLst/>
              <a:rect l="l" t="t" r="r" b="b"/>
              <a:pathLst>
                <a:path h="3077845">
                  <a:moveTo>
                    <a:pt x="0" y="0"/>
                  </a:moveTo>
                  <a:lnTo>
                    <a:pt x="0" y="3077344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8633631" y="8379631"/>
              <a:ext cx="35560" cy="45085"/>
            </a:xfrm>
            <a:custGeom>
              <a:avLst/>
              <a:gdLst/>
              <a:ahLst/>
              <a:cxnLst/>
              <a:rect l="l" t="t" r="r" b="b"/>
              <a:pathLst>
                <a:path w="35559" h="45084">
                  <a:moveTo>
                    <a:pt x="35418" y="0"/>
                  </a:moveTo>
                  <a:lnTo>
                    <a:pt x="35418" y="44525"/>
                  </a:lnTo>
                  <a:lnTo>
                    <a:pt x="0" y="4452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8633631" y="5346813"/>
              <a:ext cx="0" cy="3013710"/>
            </a:xfrm>
            <a:custGeom>
              <a:avLst/>
              <a:gdLst/>
              <a:ahLst/>
              <a:cxnLst/>
              <a:rect l="l" t="t" r="r" b="b"/>
              <a:pathLst>
                <a:path h="3013709">
                  <a:moveTo>
                    <a:pt x="0" y="0"/>
                  </a:moveTo>
                  <a:lnTo>
                    <a:pt x="0" y="3013591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8633631" y="5283060"/>
              <a:ext cx="1932305" cy="3302000"/>
            </a:xfrm>
            <a:custGeom>
              <a:avLst/>
              <a:gdLst/>
              <a:ahLst/>
              <a:cxnLst/>
              <a:rect l="l" t="t" r="r" b="b"/>
              <a:pathLst>
                <a:path w="1932304" h="3302000">
                  <a:moveTo>
                    <a:pt x="0" y="44525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1932304" h="3302000">
                  <a:moveTo>
                    <a:pt x="475617" y="0"/>
                  </a:moveTo>
                  <a:lnTo>
                    <a:pt x="475617" y="34406"/>
                  </a:lnTo>
                  <a:lnTo>
                    <a:pt x="436151" y="34406"/>
                  </a:lnTo>
                </a:path>
                <a:path w="1932304" h="3302000">
                  <a:moveTo>
                    <a:pt x="417935" y="34406"/>
                  </a:moveTo>
                  <a:lnTo>
                    <a:pt x="379481" y="34406"/>
                  </a:lnTo>
                </a:path>
                <a:path w="1932304" h="3302000">
                  <a:moveTo>
                    <a:pt x="360254" y="34406"/>
                  </a:moveTo>
                  <a:lnTo>
                    <a:pt x="321800" y="34406"/>
                  </a:lnTo>
                </a:path>
                <a:path w="1932304" h="3302000">
                  <a:moveTo>
                    <a:pt x="303585" y="34406"/>
                  </a:moveTo>
                  <a:lnTo>
                    <a:pt x="265131" y="34406"/>
                  </a:lnTo>
                </a:path>
                <a:path w="1932304" h="3302000">
                  <a:moveTo>
                    <a:pt x="245904" y="34406"/>
                  </a:moveTo>
                  <a:lnTo>
                    <a:pt x="207450" y="34406"/>
                  </a:lnTo>
                </a:path>
                <a:path w="1932304" h="3302000">
                  <a:moveTo>
                    <a:pt x="188222" y="34406"/>
                  </a:moveTo>
                  <a:lnTo>
                    <a:pt x="150780" y="34406"/>
                  </a:lnTo>
                </a:path>
                <a:path w="1932304" h="3302000">
                  <a:moveTo>
                    <a:pt x="131553" y="34406"/>
                  </a:moveTo>
                  <a:lnTo>
                    <a:pt x="93099" y="34406"/>
                  </a:lnTo>
                </a:path>
                <a:path w="1932304" h="3302000">
                  <a:moveTo>
                    <a:pt x="73872" y="34406"/>
                  </a:moveTo>
                  <a:lnTo>
                    <a:pt x="35418" y="34406"/>
                  </a:lnTo>
                  <a:lnTo>
                    <a:pt x="35418" y="0"/>
                  </a:lnTo>
                  <a:lnTo>
                    <a:pt x="73872" y="0"/>
                  </a:lnTo>
                </a:path>
                <a:path w="1932304" h="3302000">
                  <a:moveTo>
                    <a:pt x="93099" y="0"/>
                  </a:moveTo>
                  <a:lnTo>
                    <a:pt x="131553" y="0"/>
                  </a:lnTo>
                </a:path>
                <a:path w="1932304" h="3302000">
                  <a:moveTo>
                    <a:pt x="150780" y="0"/>
                  </a:moveTo>
                  <a:lnTo>
                    <a:pt x="188222" y="0"/>
                  </a:lnTo>
                </a:path>
                <a:path w="1932304" h="3302000">
                  <a:moveTo>
                    <a:pt x="207450" y="0"/>
                  </a:moveTo>
                  <a:lnTo>
                    <a:pt x="245904" y="0"/>
                  </a:lnTo>
                </a:path>
                <a:path w="1932304" h="3302000">
                  <a:moveTo>
                    <a:pt x="265131" y="0"/>
                  </a:moveTo>
                  <a:lnTo>
                    <a:pt x="303585" y="0"/>
                  </a:lnTo>
                </a:path>
                <a:path w="1932304" h="3302000">
                  <a:moveTo>
                    <a:pt x="321800" y="0"/>
                  </a:moveTo>
                  <a:lnTo>
                    <a:pt x="360254" y="0"/>
                  </a:lnTo>
                </a:path>
                <a:path w="1932304" h="3302000">
                  <a:moveTo>
                    <a:pt x="379481" y="0"/>
                  </a:moveTo>
                  <a:lnTo>
                    <a:pt x="417935" y="0"/>
                  </a:lnTo>
                </a:path>
                <a:path w="1932304" h="3302000">
                  <a:moveTo>
                    <a:pt x="436151" y="0"/>
                  </a:moveTo>
                  <a:lnTo>
                    <a:pt x="475617" y="0"/>
                  </a:lnTo>
                </a:path>
                <a:path w="1932304" h="3302000">
                  <a:moveTo>
                    <a:pt x="1896396" y="3301997"/>
                  </a:moveTo>
                  <a:lnTo>
                    <a:pt x="1896396" y="3276698"/>
                  </a:lnTo>
                </a:path>
                <a:path w="1932304" h="3302000">
                  <a:moveTo>
                    <a:pt x="1896396" y="3258483"/>
                  </a:moveTo>
                  <a:lnTo>
                    <a:pt x="1896396" y="3220029"/>
                  </a:lnTo>
                </a:path>
                <a:path w="1932304" h="3302000">
                  <a:moveTo>
                    <a:pt x="1896396" y="3200802"/>
                  </a:moveTo>
                  <a:lnTo>
                    <a:pt x="1896396" y="3176515"/>
                  </a:lnTo>
                  <a:lnTo>
                    <a:pt x="1931815" y="3176515"/>
                  </a:lnTo>
                  <a:lnTo>
                    <a:pt x="1931815" y="3200802"/>
                  </a:lnTo>
                </a:path>
                <a:path w="1932304" h="3302000">
                  <a:moveTo>
                    <a:pt x="1931815" y="3220029"/>
                  </a:moveTo>
                  <a:lnTo>
                    <a:pt x="1931815" y="3258483"/>
                  </a:lnTo>
                </a:path>
                <a:path w="1932304" h="3302000">
                  <a:moveTo>
                    <a:pt x="1931815" y="3276698"/>
                  </a:moveTo>
                  <a:lnTo>
                    <a:pt x="1931815" y="3301997"/>
                  </a:lnTo>
                  <a:lnTo>
                    <a:pt x="1896396" y="3301997"/>
                  </a:lnTo>
                </a:path>
                <a:path w="1932304" h="3302000">
                  <a:moveTo>
                    <a:pt x="1896396" y="3141097"/>
                  </a:moveTo>
                  <a:lnTo>
                    <a:pt x="1896396" y="3108714"/>
                  </a:lnTo>
                </a:path>
                <a:path w="1932304" h="3302000">
                  <a:moveTo>
                    <a:pt x="1896396" y="3089487"/>
                  </a:moveTo>
                  <a:lnTo>
                    <a:pt x="1896396" y="3051033"/>
                  </a:lnTo>
                </a:path>
                <a:path w="1932304" h="3302000">
                  <a:moveTo>
                    <a:pt x="1896396" y="3031806"/>
                  </a:moveTo>
                  <a:lnTo>
                    <a:pt x="1896396" y="2993352"/>
                  </a:lnTo>
                </a:path>
                <a:path w="1932304" h="3302000">
                  <a:moveTo>
                    <a:pt x="1896396" y="2975137"/>
                  </a:moveTo>
                  <a:lnTo>
                    <a:pt x="1896396" y="2936682"/>
                  </a:lnTo>
                </a:path>
                <a:path w="1932304" h="3302000">
                  <a:moveTo>
                    <a:pt x="1896396" y="2917455"/>
                  </a:moveTo>
                  <a:lnTo>
                    <a:pt x="1896396" y="2879001"/>
                  </a:lnTo>
                </a:path>
                <a:path w="1932304" h="3302000">
                  <a:moveTo>
                    <a:pt x="1896396" y="2859774"/>
                  </a:moveTo>
                  <a:lnTo>
                    <a:pt x="1896396" y="2822332"/>
                  </a:lnTo>
                </a:path>
                <a:path w="1932304" h="3302000">
                  <a:moveTo>
                    <a:pt x="1896396" y="2803105"/>
                  </a:moveTo>
                  <a:lnTo>
                    <a:pt x="1896396" y="2769710"/>
                  </a:lnTo>
                  <a:lnTo>
                    <a:pt x="1931815" y="2769710"/>
                  </a:lnTo>
                  <a:lnTo>
                    <a:pt x="1931815" y="2803105"/>
                  </a:lnTo>
                </a:path>
                <a:path w="1932304" h="3302000">
                  <a:moveTo>
                    <a:pt x="1931815" y="2822332"/>
                  </a:moveTo>
                  <a:lnTo>
                    <a:pt x="1931815" y="2859774"/>
                  </a:lnTo>
                </a:path>
                <a:path w="1932304" h="3302000">
                  <a:moveTo>
                    <a:pt x="1931815" y="2879001"/>
                  </a:moveTo>
                  <a:lnTo>
                    <a:pt x="1931815" y="2917455"/>
                  </a:lnTo>
                </a:path>
                <a:path w="1932304" h="3302000">
                  <a:moveTo>
                    <a:pt x="1931815" y="2936682"/>
                  </a:moveTo>
                  <a:lnTo>
                    <a:pt x="1931815" y="2975137"/>
                  </a:lnTo>
                </a:path>
                <a:path w="1932304" h="3302000">
                  <a:moveTo>
                    <a:pt x="1931815" y="2993352"/>
                  </a:moveTo>
                  <a:lnTo>
                    <a:pt x="1931815" y="3031806"/>
                  </a:lnTo>
                </a:path>
                <a:path w="1932304" h="3302000">
                  <a:moveTo>
                    <a:pt x="1931815" y="3051033"/>
                  </a:moveTo>
                  <a:lnTo>
                    <a:pt x="1931815" y="3089487"/>
                  </a:lnTo>
                </a:path>
                <a:path w="1932304" h="3302000">
                  <a:moveTo>
                    <a:pt x="1931815" y="3108714"/>
                  </a:moveTo>
                  <a:lnTo>
                    <a:pt x="1931815" y="3141097"/>
                  </a:lnTo>
                  <a:lnTo>
                    <a:pt x="1896396" y="31410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0547231" y="7438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0530028" y="7057011"/>
              <a:ext cx="0" cy="961390"/>
            </a:xfrm>
            <a:custGeom>
              <a:avLst/>
              <a:gdLst/>
              <a:ahLst/>
              <a:cxnLst/>
              <a:rect l="l" t="t" r="r" b="b"/>
              <a:pathLst>
                <a:path h="961390">
                  <a:moveTo>
                    <a:pt x="0" y="0"/>
                  </a:moveTo>
                  <a:lnTo>
                    <a:pt x="0" y="961353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0530028" y="6993258"/>
              <a:ext cx="35560" cy="45085"/>
            </a:xfrm>
            <a:custGeom>
              <a:avLst/>
              <a:gdLst/>
              <a:ahLst/>
              <a:cxnLst/>
              <a:rect l="l" t="t" r="r" b="b"/>
              <a:pathLst>
                <a:path w="35559" h="45084">
                  <a:moveTo>
                    <a:pt x="0" y="44525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4452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0565446" y="7057011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0530028" y="6993258"/>
              <a:ext cx="1860550" cy="1025525"/>
            </a:xfrm>
            <a:custGeom>
              <a:avLst/>
              <a:gdLst/>
              <a:ahLst/>
              <a:cxnLst/>
              <a:rect l="l" t="t" r="r" b="b"/>
              <a:pathLst>
                <a:path w="1860550" h="1025525">
                  <a:moveTo>
                    <a:pt x="35418" y="979568"/>
                  </a:moveTo>
                  <a:lnTo>
                    <a:pt x="35418" y="1025106"/>
                  </a:lnTo>
                  <a:lnTo>
                    <a:pt x="0" y="1025106"/>
                  </a:lnTo>
                </a:path>
                <a:path w="1860550" h="1025525">
                  <a:moveTo>
                    <a:pt x="1859966" y="0"/>
                  </a:moveTo>
                  <a:lnTo>
                    <a:pt x="1859966" y="34406"/>
                  </a:lnTo>
                  <a:lnTo>
                    <a:pt x="181544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0629199" y="7027664"/>
              <a:ext cx="1697355" cy="0"/>
            </a:xfrm>
            <a:custGeom>
              <a:avLst/>
              <a:gdLst/>
              <a:ahLst/>
              <a:cxnLst/>
              <a:rect l="l" t="t" r="r" b="b"/>
              <a:pathLst>
                <a:path w="1697354">
                  <a:moveTo>
                    <a:pt x="0" y="0"/>
                  </a:moveTo>
                  <a:lnTo>
                    <a:pt x="1697042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0565446" y="6993258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25" y="34406"/>
                  </a:moveTo>
                  <a:lnTo>
                    <a:pt x="0" y="34406"/>
                  </a:lnTo>
                  <a:lnTo>
                    <a:pt x="0" y="0"/>
                  </a:lnTo>
                  <a:lnTo>
                    <a:pt x="4452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0629199" y="6993258"/>
              <a:ext cx="1697355" cy="0"/>
            </a:xfrm>
            <a:custGeom>
              <a:avLst/>
              <a:gdLst/>
              <a:ahLst/>
              <a:cxnLst/>
              <a:rect l="l" t="t" r="r" b="b"/>
              <a:pathLst>
                <a:path w="1697354">
                  <a:moveTo>
                    <a:pt x="0" y="0"/>
                  </a:moveTo>
                  <a:lnTo>
                    <a:pt x="1697042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2345468" y="6993258"/>
              <a:ext cx="45085" cy="33655"/>
            </a:xfrm>
            <a:custGeom>
              <a:avLst/>
              <a:gdLst/>
              <a:ahLst/>
              <a:cxnLst/>
              <a:rect l="l" t="t" r="r" b="b"/>
              <a:pathLst>
                <a:path w="45084" h="33654">
                  <a:moveTo>
                    <a:pt x="0" y="0"/>
                  </a:moveTo>
                  <a:lnTo>
                    <a:pt x="44525" y="0"/>
                  </a:lnTo>
                  <a:lnTo>
                    <a:pt x="44525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2408210" y="7438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2389994" y="7045879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27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2389994" y="8019376"/>
              <a:ext cx="35560" cy="33655"/>
            </a:xfrm>
            <a:custGeom>
              <a:avLst/>
              <a:gdLst/>
              <a:ahLst/>
              <a:cxnLst/>
              <a:rect l="l" t="t" r="r" b="b"/>
              <a:pathLst>
                <a:path w="35559" h="33654">
                  <a:moveTo>
                    <a:pt x="0" y="0"/>
                  </a:moveTo>
                  <a:lnTo>
                    <a:pt x="0" y="33394"/>
                  </a:lnTo>
                  <a:lnTo>
                    <a:pt x="35418" y="33394"/>
                  </a:ln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2425413" y="7045879"/>
              <a:ext cx="0" cy="954405"/>
            </a:xfrm>
            <a:custGeom>
              <a:avLst/>
              <a:gdLst/>
              <a:ahLst/>
              <a:cxnLst/>
              <a:rect l="l" t="t" r="r" b="b"/>
              <a:pathLst>
                <a:path h="954404">
                  <a:moveTo>
                    <a:pt x="0" y="0"/>
                  </a:moveTo>
                  <a:lnTo>
                    <a:pt x="0" y="95427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0530028" y="6993258"/>
              <a:ext cx="1895475" cy="1059815"/>
            </a:xfrm>
            <a:custGeom>
              <a:avLst/>
              <a:gdLst/>
              <a:ahLst/>
              <a:cxnLst/>
              <a:rect l="l" t="t" r="r" b="b"/>
              <a:pathLst>
                <a:path w="1895475" h="1059815">
                  <a:moveTo>
                    <a:pt x="1895384" y="33394"/>
                  </a:moveTo>
                  <a:lnTo>
                    <a:pt x="1895384" y="0"/>
                  </a:lnTo>
                  <a:lnTo>
                    <a:pt x="1859966" y="0"/>
                  </a:lnTo>
                </a:path>
                <a:path w="1895475" h="1059815">
                  <a:moveTo>
                    <a:pt x="0" y="1059513"/>
                  </a:moveTo>
                  <a:lnTo>
                    <a:pt x="0" y="1025106"/>
                  </a:lnTo>
                  <a:lnTo>
                    <a:pt x="33394" y="10251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0582649" y="8018365"/>
              <a:ext cx="1755139" cy="0"/>
            </a:xfrm>
            <a:custGeom>
              <a:avLst/>
              <a:gdLst/>
              <a:ahLst/>
              <a:cxnLst/>
              <a:rect l="l" t="t" r="r" b="b"/>
              <a:pathLst>
                <a:path w="1755140">
                  <a:moveTo>
                    <a:pt x="0" y="0"/>
                  </a:moveTo>
                  <a:lnTo>
                    <a:pt x="1754723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2356600" y="8018365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4" h="34925">
                  <a:moveTo>
                    <a:pt x="0" y="0"/>
                  </a:moveTo>
                  <a:lnTo>
                    <a:pt x="33394" y="0"/>
                  </a:lnTo>
                  <a:lnTo>
                    <a:pt x="33394" y="34406"/>
                  </a:ln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0530028" y="8052771"/>
              <a:ext cx="1807845" cy="0"/>
            </a:xfrm>
            <a:custGeom>
              <a:avLst/>
              <a:gdLst/>
              <a:ahLst/>
              <a:cxnLst/>
              <a:rect l="l" t="t" r="r" b="b"/>
              <a:pathLst>
                <a:path w="1807845">
                  <a:moveTo>
                    <a:pt x="0" y="0"/>
                  </a:moveTo>
                  <a:lnTo>
                    <a:pt x="1807345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1944736" y="7438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1927533" y="7075226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09">
                  <a:moveTo>
                    <a:pt x="0" y="0"/>
                  </a:moveTo>
                  <a:lnTo>
                    <a:pt x="0" y="94313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1927533" y="7027664"/>
              <a:ext cx="35560" cy="28575"/>
            </a:xfrm>
            <a:custGeom>
              <a:avLst/>
              <a:gdLst/>
              <a:ahLst/>
              <a:cxnLst/>
              <a:rect l="l" t="t" r="r" b="b"/>
              <a:pathLst>
                <a:path w="35559" h="28575">
                  <a:moveTo>
                    <a:pt x="0" y="28334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1962951" y="7075226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1927533" y="7990030"/>
              <a:ext cx="35560" cy="28575"/>
            </a:xfrm>
            <a:custGeom>
              <a:avLst/>
              <a:gdLst/>
              <a:ahLst/>
              <a:cxnLst/>
              <a:rect l="l" t="t" r="r" b="b"/>
              <a:pathLst>
                <a:path w="35559" h="28575">
                  <a:moveTo>
                    <a:pt x="35418" y="0"/>
                  </a:moveTo>
                  <a:lnTo>
                    <a:pt x="35418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1010705" y="7438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1028920" y="7027664"/>
              <a:ext cx="0" cy="944244"/>
            </a:xfrm>
            <a:custGeom>
              <a:avLst/>
              <a:gdLst/>
              <a:ahLst/>
              <a:cxnLst/>
              <a:rect l="l" t="t" r="r" b="b"/>
              <a:pathLst>
                <a:path h="944245">
                  <a:moveTo>
                    <a:pt x="0" y="0"/>
                  </a:moveTo>
                  <a:lnTo>
                    <a:pt x="0" y="94415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0993502" y="7990030"/>
              <a:ext cx="35560" cy="28575"/>
            </a:xfrm>
            <a:custGeom>
              <a:avLst/>
              <a:gdLst/>
              <a:ahLst/>
              <a:cxnLst/>
              <a:rect l="l" t="t" r="r" b="b"/>
              <a:pathLst>
                <a:path w="35559" h="28575">
                  <a:moveTo>
                    <a:pt x="35418" y="0"/>
                  </a:moveTo>
                  <a:lnTo>
                    <a:pt x="35418" y="28334"/>
                  </a:lnTo>
                  <a:lnTo>
                    <a:pt x="0" y="2833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0993502" y="7075226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0993502" y="7027664"/>
              <a:ext cx="412115" cy="739775"/>
            </a:xfrm>
            <a:custGeom>
              <a:avLst/>
              <a:gdLst/>
              <a:ahLst/>
              <a:cxnLst/>
              <a:rect l="l" t="t" r="r" b="b"/>
              <a:pathLst>
                <a:path w="412115" h="739775">
                  <a:moveTo>
                    <a:pt x="0" y="28334"/>
                  </a:moveTo>
                  <a:lnTo>
                    <a:pt x="0" y="0"/>
                  </a:lnTo>
                  <a:lnTo>
                    <a:pt x="35418" y="0"/>
                  </a:lnTo>
                </a:path>
                <a:path w="412115" h="739775">
                  <a:moveTo>
                    <a:pt x="411864" y="711401"/>
                  </a:moveTo>
                  <a:lnTo>
                    <a:pt x="411864" y="739736"/>
                  </a:lnTo>
                  <a:lnTo>
                    <a:pt x="375433" y="739736"/>
                  </a:lnTo>
                </a:path>
                <a:path w="412115" h="739775">
                  <a:moveTo>
                    <a:pt x="357218" y="739736"/>
                  </a:moveTo>
                  <a:lnTo>
                    <a:pt x="318764" y="739736"/>
                  </a:lnTo>
                </a:path>
                <a:path w="412115" h="739775">
                  <a:moveTo>
                    <a:pt x="299537" y="739736"/>
                  </a:moveTo>
                  <a:lnTo>
                    <a:pt x="261083" y="739736"/>
                  </a:lnTo>
                </a:path>
                <a:path w="412115" h="739775">
                  <a:moveTo>
                    <a:pt x="242868" y="739736"/>
                  </a:moveTo>
                  <a:lnTo>
                    <a:pt x="204414" y="739736"/>
                  </a:lnTo>
                </a:path>
                <a:path w="412115" h="739775">
                  <a:moveTo>
                    <a:pt x="185187" y="739736"/>
                  </a:moveTo>
                  <a:lnTo>
                    <a:pt x="146732" y="739736"/>
                  </a:lnTo>
                </a:path>
                <a:path w="412115" h="739775">
                  <a:moveTo>
                    <a:pt x="127505" y="739736"/>
                  </a:moveTo>
                  <a:lnTo>
                    <a:pt x="90063" y="739736"/>
                  </a:lnTo>
                </a:path>
                <a:path w="412115" h="739775">
                  <a:moveTo>
                    <a:pt x="70836" y="739736"/>
                  </a:moveTo>
                  <a:lnTo>
                    <a:pt x="35418" y="739736"/>
                  </a:lnTo>
                  <a:lnTo>
                    <a:pt x="35418" y="711401"/>
                  </a:lnTo>
                  <a:lnTo>
                    <a:pt x="70836" y="711401"/>
                  </a:lnTo>
                </a:path>
                <a:path w="412115" h="739775">
                  <a:moveTo>
                    <a:pt x="90063" y="711401"/>
                  </a:moveTo>
                  <a:lnTo>
                    <a:pt x="127505" y="711401"/>
                  </a:lnTo>
                </a:path>
                <a:path w="412115" h="739775">
                  <a:moveTo>
                    <a:pt x="146732" y="711401"/>
                  </a:moveTo>
                  <a:lnTo>
                    <a:pt x="185187" y="711401"/>
                  </a:lnTo>
                </a:path>
                <a:path w="412115" h="739775">
                  <a:moveTo>
                    <a:pt x="204414" y="711401"/>
                  </a:moveTo>
                  <a:lnTo>
                    <a:pt x="242868" y="711401"/>
                  </a:lnTo>
                </a:path>
                <a:path w="412115" h="739775">
                  <a:moveTo>
                    <a:pt x="261083" y="711401"/>
                  </a:moveTo>
                  <a:lnTo>
                    <a:pt x="299537" y="711401"/>
                  </a:lnTo>
                </a:path>
                <a:path w="412115" h="739775">
                  <a:moveTo>
                    <a:pt x="318764" y="711401"/>
                  </a:moveTo>
                  <a:lnTo>
                    <a:pt x="357218" y="711401"/>
                  </a:lnTo>
                </a:path>
                <a:path w="412115" h="739775">
                  <a:moveTo>
                    <a:pt x="375433" y="711401"/>
                  </a:moveTo>
                  <a:lnTo>
                    <a:pt x="411864" y="711401"/>
                  </a:lnTo>
                </a:path>
                <a:path w="412115" h="739775">
                  <a:moveTo>
                    <a:pt x="35418" y="251975"/>
                  </a:moveTo>
                  <a:lnTo>
                    <a:pt x="35418" y="279298"/>
                  </a:lnTo>
                  <a:lnTo>
                    <a:pt x="70836" y="279298"/>
                  </a:lnTo>
                </a:path>
                <a:path w="412115" h="739775">
                  <a:moveTo>
                    <a:pt x="90063" y="279298"/>
                  </a:moveTo>
                  <a:lnTo>
                    <a:pt x="127505" y="279298"/>
                  </a:lnTo>
                </a:path>
                <a:path w="412115" h="739775">
                  <a:moveTo>
                    <a:pt x="146732" y="279298"/>
                  </a:moveTo>
                  <a:lnTo>
                    <a:pt x="185187" y="279298"/>
                  </a:lnTo>
                </a:path>
                <a:path w="412115" h="739775">
                  <a:moveTo>
                    <a:pt x="204414" y="279298"/>
                  </a:moveTo>
                  <a:lnTo>
                    <a:pt x="242868" y="279298"/>
                  </a:lnTo>
                </a:path>
                <a:path w="412115" h="739775">
                  <a:moveTo>
                    <a:pt x="261083" y="279298"/>
                  </a:moveTo>
                  <a:lnTo>
                    <a:pt x="299537" y="279298"/>
                  </a:lnTo>
                </a:path>
                <a:path w="412115" h="739775">
                  <a:moveTo>
                    <a:pt x="318764" y="279298"/>
                  </a:moveTo>
                  <a:lnTo>
                    <a:pt x="357218" y="279298"/>
                  </a:lnTo>
                </a:path>
                <a:path w="412115" h="739775">
                  <a:moveTo>
                    <a:pt x="375433" y="279298"/>
                  </a:moveTo>
                  <a:lnTo>
                    <a:pt x="411864" y="279298"/>
                  </a:lnTo>
                  <a:lnTo>
                    <a:pt x="411864" y="251975"/>
                  </a:lnTo>
                  <a:lnTo>
                    <a:pt x="375433" y="251975"/>
                  </a:lnTo>
                </a:path>
                <a:path w="412115" h="739775">
                  <a:moveTo>
                    <a:pt x="357218" y="251975"/>
                  </a:moveTo>
                  <a:lnTo>
                    <a:pt x="318764" y="251975"/>
                  </a:lnTo>
                </a:path>
                <a:path w="412115" h="739775">
                  <a:moveTo>
                    <a:pt x="299537" y="251975"/>
                  </a:moveTo>
                  <a:lnTo>
                    <a:pt x="261083" y="251975"/>
                  </a:lnTo>
                </a:path>
                <a:path w="412115" h="739775">
                  <a:moveTo>
                    <a:pt x="242868" y="251975"/>
                  </a:moveTo>
                  <a:lnTo>
                    <a:pt x="204414" y="251975"/>
                  </a:lnTo>
                </a:path>
                <a:path w="412115" h="739775">
                  <a:moveTo>
                    <a:pt x="185187" y="251975"/>
                  </a:moveTo>
                  <a:lnTo>
                    <a:pt x="146732" y="251975"/>
                  </a:lnTo>
                </a:path>
                <a:path w="412115" h="739775">
                  <a:moveTo>
                    <a:pt x="127505" y="251975"/>
                  </a:moveTo>
                  <a:lnTo>
                    <a:pt x="90063" y="251975"/>
                  </a:lnTo>
                </a:path>
                <a:path w="412115" h="739775">
                  <a:moveTo>
                    <a:pt x="70836" y="251975"/>
                  </a:moveTo>
                  <a:lnTo>
                    <a:pt x="35418" y="25197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1478226" y="7438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1432688" y="7027664"/>
              <a:ext cx="0" cy="944244"/>
            </a:xfrm>
            <a:custGeom>
              <a:avLst/>
              <a:gdLst/>
              <a:ahLst/>
              <a:cxnLst/>
              <a:rect l="l" t="t" r="r" b="b"/>
              <a:pathLst>
                <a:path h="944245">
                  <a:moveTo>
                    <a:pt x="0" y="0"/>
                  </a:moveTo>
                  <a:lnTo>
                    <a:pt x="0" y="94415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1405366" y="7990030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40" h="28575">
                  <a:moveTo>
                    <a:pt x="27322" y="0"/>
                  </a:moveTo>
                  <a:lnTo>
                    <a:pt x="27322" y="28334"/>
                  </a:lnTo>
                  <a:lnTo>
                    <a:pt x="0" y="2833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1405366" y="7075226"/>
              <a:ext cx="0" cy="896619"/>
            </a:xfrm>
            <a:custGeom>
              <a:avLst/>
              <a:gdLst/>
              <a:ahLst/>
              <a:cxnLst/>
              <a:rect l="l" t="t" r="r" b="b"/>
              <a:pathLst>
                <a:path h="896620">
                  <a:moveTo>
                    <a:pt x="0" y="0"/>
                  </a:moveTo>
                  <a:lnTo>
                    <a:pt x="0" y="896588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8669049" y="7027664"/>
              <a:ext cx="2764155" cy="1557655"/>
            </a:xfrm>
            <a:custGeom>
              <a:avLst/>
              <a:gdLst/>
              <a:ahLst/>
              <a:cxnLst/>
              <a:rect l="l" t="t" r="r" b="b"/>
              <a:pathLst>
                <a:path w="2764154" h="1557654">
                  <a:moveTo>
                    <a:pt x="2736316" y="28334"/>
                  </a:moveTo>
                  <a:lnTo>
                    <a:pt x="2736316" y="0"/>
                  </a:lnTo>
                  <a:lnTo>
                    <a:pt x="2763639" y="0"/>
                  </a:lnTo>
                </a:path>
                <a:path w="2764154" h="1557654">
                  <a:moveTo>
                    <a:pt x="2763639" y="1025106"/>
                  </a:moveTo>
                  <a:lnTo>
                    <a:pt x="2763639" y="1052429"/>
                  </a:lnTo>
                </a:path>
                <a:path w="2764154" h="1557654">
                  <a:moveTo>
                    <a:pt x="2763639" y="1071656"/>
                  </a:moveTo>
                  <a:lnTo>
                    <a:pt x="2763639" y="1110110"/>
                  </a:lnTo>
                </a:path>
                <a:path w="2764154" h="1557654">
                  <a:moveTo>
                    <a:pt x="2763639" y="1129337"/>
                  </a:moveTo>
                  <a:lnTo>
                    <a:pt x="2763639" y="1166779"/>
                  </a:lnTo>
                </a:path>
                <a:path w="2764154" h="1557654">
                  <a:moveTo>
                    <a:pt x="2763639" y="1186007"/>
                  </a:moveTo>
                  <a:lnTo>
                    <a:pt x="2763639" y="1224461"/>
                  </a:lnTo>
                </a:path>
                <a:path w="2764154" h="1557654">
                  <a:moveTo>
                    <a:pt x="2763639" y="1243688"/>
                  </a:moveTo>
                  <a:lnTo>
                    <a:pt x="2763639" y="1282142"/>
                  </a:lnTo>
                </a:path>
                <a:path w="2764154" h="1557654">
                  <a:moveTo>
                    <a:pt x="2763639" y="1300357"/>
                  </a:moveTo>
                  <a:lnTo>
                    <a:pt x="2763639" y="1338811"/>
                  </a:lnTo>
                </a:path>
                <a:path w="2764154" h="1557654">
                  <a:moveTo>
                    <a:pt x="2763639" y="1358038"/>
                  </a:moveTo>
                  <a:lnTo>
                    <a:pt x="2763639" y="1396492"/>
                  </a:lnTo>
                </a:path>
                <a:path w="2764154" h="1557654">
                  <a:moveTo>
                    <a:pt x="2763639" y="1415719"/>
                  </a:moveTo>
                  <a:lnTo>
                    <a:pt x="2763639" y="1453162"/>
                  </a:lnTo>
                </a:path>
                <a:path w="2764154" h="1557654">
                  <a:moveTo>
                    <a:pt x="2763639" y="1472389"/>
                  </a:moveTo>
                  <a:lnTo>
                    <a:pt x="2763639" y="1510843"/>
                  </a:lnTo>
                </a:path>
                <a:path w="2764154" h="1557654">
                  <a:moveTo>
                    <a:pt x="2763639" y="1530070"/>
                  </a:moveTo>
                  <a:lnTo>
                    <a:pt x="2763639" y="1557393"/>
                  </a:lnTo>
                  <a:lnTo>
                    <a:pt x="2736316" y="1557393"/>
                  </a:lnTo>
                  <a:lnTo>
                    <a:pt x="2736316" y="1530070"/>
                  </a:lnTo>
                </a:path>
                <a:path w="2764154" h="1557654">
                  <a:moveTo>
                    <a:pt x="2736316" y="1510843"/>
                  </a:moveTo>
                  <a:lnTo>
                    <a:pt x="2736316" y="1472389"/>
                  </a:lnTo>
                </a:path>
                <a:path w="2764154" h="1557654">
                  <a:moveTo>
                    <a:pt x="2736316" y="1453162"/>
                  </a:moveTo>
                  <a:lnTo>
                    <a:pt x="2736316" y="1415719"/>
                  </a:lnTo>
                </a:path>
                <a:path w="2764154" h="1557654">
                  <a:moveTo>
                    <a:pt x="2736316" y="1396492"/>
                  </a:moveTo>
                  <a:lnTo>
                    <a:pt x="2736316" y="1358038"/>
                  </a:lnTo>
                </a:path>
                <a:path w="2764154" h="1557654">
                  <a:moveTo>
                    <a:pt x="2736316" y="1338811"/>
                  </a:moveTo>
                  <a:lnTo>
                    <a:pt x="2736316" y="1300357"/>
                  </a:lnTo>
                </a:path>
                <a:path w="2764154" h="1557654">
                  <a:moveTo>
                    <a:pt x="2736316" y="1282142"/>
                  </a:moveTo>
                  <a:lnTo>
                    <a:pt x="2736316" y="1243688"/>
                  </a:lnTo>
                </a:path>
                <a:path w="2764154" h="1557654">
                  <a:moveTo>
                    <a:pt x="2736316" y="1224461"/>
                  </a:moveTo>
                  <a:lnTo>
                    <a:pt x="2736316" y="1186007"/>
                  </a:lnTo>
                </a:path>
                <a:path w="2764154" h="1557654">
                  <a:moveTo>
                    <a:pt x="2736316" y="1166779"/>
                  </a:moveTo>
                  <a:lnTo>
                    <a:pt x="2736316" y="1129337"/>
                  </a:lnTo>
                </a:path>
                <a:path w="2764154" h="1557654">
                  <a:moveTo>
                    <a:pt x="2736316" y="1110110"/>
                  </a:moveTo>
                  <a:lnTo>
                    <a:pt x="2736316" y="1071656"/>
                  </a:lnTo>
                </a:path>
                <a:path w="2764154" h="1557654">
                  <a:moveTo>
                    <a:pt x="2736316" y="1052429"/>
                  </a:moveTo>
                  <a:lnTo>
                    <a:pt x="2736316" y="1025106"/>
                  </a:lnTo>
                  <a:lnTo>
                    <a:pt x="2763639" y="1025106"/>
                  </a:lnTo>
                </a:path>
                <a:path w="2764154" h="1557654">
                  <a:moveTo>
                    <a:pt x="0" y="944150"/>
                  </a:moveTo>
                  <a:lnTo>
                    <a:pt x="0" y="909744"/>
                  </a:lnTo>
                  <a:lnTo>
                    <a:pt x="34406" y="9097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8973647" y="7933361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164948"/>
                  </a:moveTo>
                  <a:lnTo>
                    <a:pt x="0" y="164948"/>
                  </a:lnTo>
                </a:path>
                <a:path h="165100">
                  <a:moveTo>
                    <a:pt x="0" y="130541"/>
                  </a:moveTo>
                  <a:lnTo>
                    <a:pt x="0" y="35418"/>
                  </a:lnTo>
                </a:path>
                <a:path h="16510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8721671" y="7937408"/>
              <a:ext cx="1755139" cy="0"/>
            </a:xfrm>
            <a:custGeom>
              <a:avLst/>
              <a:gdLst/>
              <a:ahLst/>
              <a:cxnLst/>
              <a:rect l="l" t="t" r="r" b="b"/>
              <a:pathLst>
                <a:path w="1755140">
                  <a:moveTo>
                    <a:pt x="0" y="0"/>
                  </a:moveTo>
                  <a:lnTo>
                    <a:pt x="1754723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0495621" y="7937408"/>
              <a:ext cx="34925" cy="34925"/>
            </a:xfrm>
            <a:custGeom>
              <a:avLst/>
              <a:gdLst/>
              <a:ahLst/>
              <a:cxnLst/>
              <a:rect l="l" t="t" r="r" b="b"/>
              <a:pathLst>
                <a:path w="34925" h="34925">
                  <a:moveTo>
                    <a:pt x="0" y="0"/>
                  </a:moveTo>
                  <a:lnTo>
                    <a:pt x="34406" y="0"/>
                  </a:lnTo>
                  <a:lnTo>
                    <a:pt x="34406" y="34406"/>
                  </a:ln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8669049" y="5317466"/>
              <a:ext cx="5338445" cy="2654935"/>
            </a:xfrm>
            <a:custGeom>
              <a:avLst/>
              <a:gdLst/>
              <a:ahLst/>
              <a:cxnLst/>
              <a:rect l="l" t="t" r="r" b="b"/>
              <a:pathLst>
                <a:path w="5338444" h="2654934">
                  <a:moveTo>
                    <a:pt x="0" y="2654348"/>
                  </a:moveTo>
                  <a:lnTo>
                    <a:pt x="1807345" y="2654348"/>
                  </a:lnTo>
                </a:path>
                <a:path w="5338444" h="2654934">
                  <a:moveTo>
                    <a:pt x="5338043" y="0"/>
                  </a:moveTo>
                  <a:lnTo>
                    <a:pt x="5338043" y="1574596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3972687" y="6911290"/>
              <a:ext cx="34925" cy="29845"/>
            </a:xfrm>
            <a:custGeom>
              <a:avLst/>
              <a:gdLst/>
              <a:ahLst/>
              <a:cxnLst/>
              <a:rect l="l" t="t" r="r" b="b"/>
              <a:pathLst>
                <a:path w="34925" h="29845">
                  <a:moveTo>
                    <a:pt x="34406" y="0"/>
                  </a:moveTo>
                  <a:lnTo>
                    <a:pt x="34406" y="29346"/>
                  </a:lnTo>
                  <a:lnTo>
                    <a:pt x="0" y="2934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3972687" y="5366040"/>
              <a:ext cx="0" cy="1526540"/>
            </a:xfrm>
            <a:custGeom>
              <a:avLst/>
              <a:gdLst/>
              <a:ahLst/>
              <a:cxnLst/>
              <a:rect l="l" t="t" r="r" b="b"/>
              <a:pathLst>
                <a:path h="1526540">
                  <a:moveTo>
                    <a:pt x="0" y="0"/>
                  </a:moveTo>
                  <a:lnTo>
                    <a:pt x="0" y="152602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3775356" y="5317466"/>
              <a:ext cx="257175" cy="1657985"/>
            </a:xfrm>
            <a:custGeom>
              <a:avLst/>
              <a:gdLst/>
              <a:ahLst/>
              <a:cxnLst/>
              <a:rect l="l" t="t" r="r" b="b"/>
              <a:pathLst>
                <a:path w="257175" h="1657984">
                  <a:moveTo>
                    <a:pt x="197330" y="29346"/>
                  </a:moveTo>
                  <a:lnTo>
                    <a:pt x="197330" y="0"/>
                  </a:lnTo>
                  <a:lnTo>
                    <a:pt x="231736" y="0"/>
                  </a:lnTo>
                </a:path>
                <a:path w="257175" h="1657984">
                  <a:moveTo>
                    <a:pt x="197330" y="1623169"/>
                  </a:moveTo>
                  <a:lnTo>
                    <a:pt x="197330" y="1657576"/>
                  </a:lnTo>
                  <a:lnTo>
                    <a:pt x="217569" y="1657576"/>
                  </a:lnTo>
                </a:path>
                <a:path w="257175" h="1657984">
                  <a:moveTo>
                    <a:pt x="236796" y="1657576"/>
                  </a:moveTo>
                  <a:lnTo>
                    <a:pt x="257035" y="1657576"/>
                  </a:lnTo>
                  <a:lnTo>
                    <a:pt x="257035" y="1623169"/>
                  </a:lnTo>
                  <a:lnTo>
                    <a:pt x="236796" y="1623169"/>
                  </a:lnTo>
                </a:path>
                <a:path w="257175" h="1657984">
                  <a:moveTo>
                    <a:pt x="217569" y="1623169"/>
                  </a:moveTo>
                  <a:lnTo>
                    <a:pt x="197330" y="1623169"/>
                  </a:lnTo>
                </a:path>
                <a:path w="257175" h="1657984">
                  <a:moveTo>
                    <a:pt x="0" y="1657576"/>
                  </a:moveTo>
                  <a:lnTo>
                    <a:pt x="0" y="16110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3761189" y="5791060"/>
              <a:ext cx="0" cy="824230"/>
            </a:xfrm>
            <a:custGeom>
              <a:avLst/>
              <a:gdLst/>
              <a:ahLst/>
              <a:cxnLst/>
              <a:rect l="l" t="t" r="r" b="b"/>
              <a:pathLst>
                <a:path h="824229">
                  <a:moveTo>
                    <a:pt x="0" y="823728"/>
                  </a:moveTo>
                  <a:lnTo>
                    <a:pt x="0" y="823728"/>
                  </a:lnTo>
                </a:path>
                <a:path h="824229">
                  <a:moveTo>
                    <a:pt x="0" y="658780"/>
                  </a:moveTo>
                  <a:lnTo>
                    <a:pt x="0" y="658780"/>
                  </a:lnTo>
                </a:path>
                <a:path h="82422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3775356" y="5383243"/>
              <a:ext cx="0" cy="1526540"/>
            </a:xfrm>
            <a:custGeom>
              <a:avLst/>
              <a:gdLst/>
              <a:ahLst/>
              <a:cxnLst/>
              <a:rect l="l" t="t" r="r" b="b"/>
              <a:pathLst>
                <a:path h="1526540">
                  <a:moveTo>
                    <a:pt x="0" y="0"/>
                  </a:moveTo>
                  <a:lnTo>
                    <a:pt x="0" y="152602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3747021" y="5317466"/>
              <a:ext cx="28575" cy="46990"/>
            </a:xfrm>
            <a:custGeom>
              <a:avLst/>
              <a:gdLst/>
              <a:ahLst/>
              <a:cxnLst/>
              <a:rect l="l" t="t" r="r" b="b"/>
              <a:pathLst>
                <a:path w="28575" h="46989">
                  <a:moveTo>
                    <a:pt x="28334" y="46549"/>
                  </a:moveTo>
                  <a:lnTo>
                    <a:pt x="28334" y="0"/>
                  </a:lnTo>
                  <a:lnTo>
                    <a:pt x="0" y="0"/>
                  </a:lnTo>
                  <a:lnTo>
                    <a:pt x="0" y="46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3747021" y="5383243"/>
              <a:ext cx="0" cy="1526540"/>
            </a:xfrm>
            <a:custGeom>
              <a:avLst/>
              <a:gdLst/>
              <a:ahLst/>
              <a:cxnLst/>
              <a:rect l="l" t="t" r="r" b="b"/>
              <a:pathLst>
                <a:path h="1526540">
                  <a:moveTo>
                    <a:pt x="0" y="0"/>
                  </a:moveTo>
                  <a:lnTo>
                    <a:pt x="0" y="1526022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1775740" y="6665386"/>
              <a:ext cx="2197100" cy="1920239"/>
            </a:xfrm>
            <a:custGeom>
              <a:avLst/>
              <a:gdLst/>
              <a:ahLst/>
              <a:cxnLst/>
              <a:rect l="l" t="t" r="r" b="b"/>
              <a:pathLst>
                <a:path w="2197100" h="1920240">
                  <a:moveTo>
                    <a:pt x="1971281" y="263107"/>
                  </a:moveTo>
                  <a:lnTo>
                    <a:pt x="1971281" y="309657"/>
                  </a:lnTo>
                  <a:lnTo>
                    <a:pt x="1999615" y="309657"/>
                  </a:lnTo>
                </a:path>
                <a:path w="2197100" h="1920240">
                  <a:moveTo>
                    <a:pt x="2196946" y="0"/>
                  </a:moveTo>
                  <a:lnTo>
                    <a:pt x="2196946" y="28334"/>
                  </a:lnTo>
                  <a:lnTo>
                    <a:pt x="2164563" y="28334"/>
                  </a:lnTo>
                </a:path>
                <a:path w="2197100" h="1920240">
                  <a:moveTo>
                    <a:pt x="2146348" y="28334"/>
                  </a:moveTo>
                  <a:lnTo>
                    <a:pt x="2107894" y="28334"/>
                  </a:lnTo>
                </a:path>
                <a:path w="2197100" h="1920240">
                  <a:moveTo>
                    <a:pt x="2088667" y="28334"/>
                  </a:moveTo>
                  <a:lnTo>
                    <a:pt x="2050213" y="28334"/>
                  </a:lnTo>
                </a:path>
                <a:path w="2197100" h="1920240">
                  <a:moveTo>
                    <a:pt x="2030986" y="28334"/>
                  </a:moveTo>
                  <a:lnTo>
                    <a:pt x="1999615" y="28334"/>
                  </a:lnTo>
                  <a:lnTo>
                    <a:pt x="1999615" y="0"/>
                  </a:lnTo>
                  <a:lnTo>
                    <a:pt x="2030986" y="0"/>
                  </a:lnTo>
                </a:path>
                <a:path w="2197100" h="1920240">
                  <a:moveTo>
                    <a:pt x="2050213" y="0"/>
                  </a:moveTo>
                  <a:lnTo>
                    <a:pt x="2088667" y="0"/>
                  </a:lnTo>
                </a:path>
                <a:path w="2197100" h="1920240">
                  <a:moveTo>
                    <a:pt x="2107894" y="0"/>
                  </a:moveTo>
                  <a:lnTo>
                    <a:pt x="2146348" y="0"/>
                  </a:lnTo>
                </a:path>
                <a:path w="2197100" h="1920240">
                  <a:moveTo>
                    <a:pt x="2164563" y="0"/>
                  </a:moveTo>
                  <a:lnTo>
                    <a:pt x="2196946" y="0"/>
                  </a:lnTo>
                </a:path>
                <a:path w="2197100" h="1920240">
                  <a:moveTo>
                    <a:pt x="2196946" y="282334"/>
                  </a:moveTo>
                  <a:lnTo>
                    <a:pt x="2196946" y="309657"/>
                  </a:lnTo>
                  <a:lnTo>
                    <a:pt x="2164563" y="309657"/>
                  </a:lnTo>
                </a:path>
                <a:path w="2197100" h="1920240">
                  <a:moveTo>
                    <a:pt x="2146348" y="309657"/>
                  </a:moveTo>
                  <a:lnTo>
                    <a:pt x="2107894" y="309657"/>
                  </a:lnTo>
                </a:path>
                <a:path w="2197100" h="1920240">
                  <a:moveTo>
                    <a:pt x="2088667" y="309657"/>
                  </a:moveTo>
                  <a:lnTo>
                    <a:pt x="2050213" y="309657"/>
                  </a:lnTo>
                </a:path>
                <a:path w="2197100" h="1920240">
                  <a:moveTo>
                    <a:pt x="2030986" y="309657"/>
                  </a:moveTo>
                  <a:lnTo>
                    <a:pt x="1999615" y="309657"/>
                  </a:lnTo>
                  <a:lnTo>
                    <a:pt x="1999615" y="282334"/>
                  </a:lnTo>
                  <a:lnTo>
                    <a:pt x="2030986" y="282334"/>
                  </a:lnTo>
                </a:path>
                <a:path w="2197100" h="1920240">
                  <a:moveTo>
                    <a:pt x="2050213" y="282334"/>
                  </a:moveTo>
                  <a:lnTo>
                    <a:pt x="2088667" y="282334"/>
                  </a:lnTo>
                </a:path>
                <a:path w="2197100" h="1920240">
                  <a:moveTo>
                    <a:pt x="2107894" y="282334"/>
                  </a:moveTo>
                  <a:lnTo>
                    <a:pt x="2146348" y="282334"/>
                  </a:lnTo>
                </a:path>
                <a:path w="2197100" h="1920240">
                  <a:moveTo>
                    <a:pt x="2164563" y="282334"/>
                  </a:moveTo>
                  <a:lnTo>
                    <a:pt x="2196946" y="282334"/>
                  </a:lnTo>
                </a:path>
                <a:path w="2197100" h="1920240">
                  <a:moveTo>
                    <a:pt x="632469" y="1811392"/>
                  </a:moveTo>
                  <a:lnTo>
                    <a:pt x="632469" y="1855918"/>
                  </a:lnTo>
                </a:path>
                <a:path w="2197100" h="1920240">
                  <a:moveTo>
                    <a:pt x="632469" y="1875145"/>
                  </a:moveTo>
                  <a:lnTo>
                    <a:pt x="632469" y="1919671"/>
                  </a:lnTo>
                  <a:lnTo>
                    <a:pt x="649672" y="1919671"/>
                  </a:lnTo>
                  <a:lnTo>
                    <a:pt x="649672" y="1875145"/>
                  </a:lnTo>
                </a:path>
                <a:path w="2197100" h="1920240">
                  <a:moveTo>
                    <a:pt x="649672" y="1855918"/>
                  </a:moveTo>
                  <a:lnTo>
                    <a:pt x="649672" y="1811392"/>
                  </a:lnTo>
                  <a:lnTo>
                    <a:pt x="632469" y="1811392"/>
                  </a:lnTo>
                </a:path>
                <a:path w="2197100" h="1920240">
                  <a:moveTo>
                    <a:pt x="16191" y="1559417"/>
                  </a:moveTo>
                  <a:lnTo>
                    <a:pt x="16191" y="1542213"/>
                  </a:lnTo>
                  <a:lnTo>
                    <a:pt x="48573" y="1542213"/>
                  </a:lnTo>
                </a:path>
                <a:path w="2197100" h="1920240">
                  <a:moveTo>
                    <a:pt x="67800" y="1542213"/>
                  </a:moveTo>
                  <a:lnTo>
                    <a:pt x="105242" y="1542213"/>
                  </a:lnTo>
                </a:path>
                <a:path w="2197100" h="1920240">
                  <a:moveTo>
                    <a:pt x="124470" y="1542213"/>
                  </a:moveTo>
                  <a:lnTo>
                    <a:pt x="162924" y="1542213"/>
                  </a:lnTo>
                </a:path>
                <a:path w="2197100" h="1920240">
                  <a:moveTo>
                    <a:pt x="182151" y="1542213"/>
                  </a:moveTo>
                  <a:lnTo>
                    <a:pt x="220605" y="1542213"/>
                  </a:lnTo>
                </a:path>
                <a:path w="2197100" h="1920240">
                  <a:moveTo>
                    <a:pt x="238820" y="1542213"/>
                  </a:moveTo>
                  <a:lnTo>
                    <a:pt x="277274" y="1542213"/>
                  </a:lnTo>
                </a:path>
                <a:path w="2197100" h="1920240">
                  <a:moveTo>
                    <a:pt x="296501" y="1542213"/>
                  </a:moveTo>
                  <a:lnTo>
                    <a:pt x="334955" y="1542213"/>
                  </a:lnTo>
                </a:path>
                <a:path w="2197100" h="1920240">
                  <a:moveTo>
                    <a:pt x="353171" y="1542213"/>
                  </a:moveTo>
                  <a:lnTo>
                    <a:pt x="391625" y="1542213"/>
                  </a:lnTo>
                </a:path>
                <a:path w="2197100" h="1920240">
                  <a:moveTo>
                    <a:pt x="410852" y="1542213"/>
                  </a:moveTo>
                  <a:lnTo>
                    <a:pt x="449306" y="1542213"/>
                  </a:lnTo>
                </a:path>
                <a:path w="2197100" h="1920240">
                  <a:moveTo>
                    <a:pt x="468533" y="1542213"/>
                  </a:moveTo>
                  <a:lnTo>
                    <a:pt x="505975" y="1542213"/>
                  </a:lnTo>
                </a:path>
                <a:path w="2197100" h="1920240">
                  <a:moveTo>
                    <a:pt x="525202" y="1542213"/>
                  </a:moveTo>
                  <a:lnTo>
                    <a:pt x="563656" y="1542213"/>
                  </a:lnTo>
                </a:path>
                <a:path w="2197100" h="1920240">
                  <a:moveTo>
                    <a:pt x="582883" y="1542213"/>
                  </a:moveTo>
                  <a:lnTo>
                    <a:pt x="614254" y="1542213"/>
                  </a:lnTo>
                  <a:lnTo>
                    <a:pt x="614254" y="1559417"/>
                  </a:lnTo>
                  <a:lnTo>
                    <a:pt x="582883" y="1559417"/>
                  </a:lnTo>
                </a:path>
                <a:path w="2197100" h="1920240">
                  <a:moveTo>
                    <a:pt x="563656" y="1559417"/>
                  </a:moveTo>
                  <a:lnTo>
                    <a:pt x="525202" y="1559417"/>
                  </a:lnTo>
                </a:path>
                <a:path w="2197100" h="1920240">
                  <a:moveTo>
                    <a:pt x="505975" y="1559417"/>
                  </a:moveTo>
                  <a:lnTo>
                    <a:pt x="468533" y="1559417"/>
                  </a:lnTo>
                </a:path>
                <a:path w="2197100" h="1920240">
                  <a:moveTo>
                    <a:pt x="449306" y="1559417"/>
                  </a:moveTo>
                  <a:lnTo>
                    <a:pt x="410852" y="1559417"/>
                  </a:lnTo>
                </a:path>
                <a:path w="2197100" h="1920240">
                  <a:moveTo>
                    <a:pt x="391625" y="1559417"/>
                  </a:moveTo>
                  <a:lnTo>
                    <a:pt x="353171" y="1559417"/>
                  </a:lnTo>
                </a:path>
                <a:path w="2197100" h="1920240">
                  <a:moveTo>
                    <a:pt x="334955" y="1559417"/>
                  </a:moveTo>
                  <a:lnTo>
                    <a:pt x="296501" y="1559417"/>
                  </a:lnTo>
                </a:path>
                <a:path w="2197100" h="1920240">
                  <a:moveTo>
                    <a:pt x="277274" y="1559417"/>
                  </a:moveTo>
                  <a:lnTo>
                    <a:pt x="238820" y="1559417"/>
                  </a:lnTo>
                </a:path>
                <a:path w="2197100" h="1920240">
                  <a:moveTo>
                    <a:pt x="220605" y="1559417"/>
                  </a:moveTo>
                  <a:lnTo>
                    <a:pt x="182151" y="1559417"/>
                  </a:lnTo>
                </a:path>
                <a:path w="2197100" h="1920240">
                  <a:moveTo>
                    <a:pt x="162924" y="1559417"/>
                  </a:moveTo>
                  <a:lnTo>
                    <a:pt x="124470" y="1559417"/>
                  </a:lnTo>
                </a:path>
                <a:path w="2197100" h="1920240">
                  <a:moveTo>
                    <a:pt x="105242" y="1559417"/>
                  </a:moveTo>
                  <a:lnTo>
                    <a:pt x="67800" y="1559417"/>
                  </a:lnTo>
                </a:path>
                <a:path w="2197100" h="1920240">
                  <a:moveTo>
                    <a:pt x="48573" y="1559417"/>
                  </a:moveTo>
                  <a:lnTo>
                    <a:pt x="16191" y="1559417"/>
                  </a:lnTo>
                </a:path>
                <a:path w="2197100" h="1920240">
                  <a:moveTo>
                    <a:pt x="0" y="1387385"/>
                  </a:moveTo>
                  <a:lnTo>
                    <a:pt x="0" y="1414708"/>
                  </a:lnTo>
                </a:path>
                <a:path w="2197100" h="1920240">
                  <a:moveTo>
                    <a:pt x="0" y="1433935"/>
                  </a:moveTo>
                  <a:lnTo>
                    <a:pt x="0" y="1472389"/>
                  </a:lnTo>
                </a:path>
                <a:path w="2197100" h="1920240">
                  <a:moveTo>
                    <a:pt x="0" y="1491616"/>
                  </a:moveTo>
                  <a:lnTo>
                    <a:pt x="0" y="1529058"/>
                  </a:lnTo>
                </a:path>
                <a:path w="2197100" h="1920240">
                  <a:moveTo>
                    <a:pt x="0" y="1548285"/>
                  </a:moveTo>
                  <a:lnTo>
                    <a:pt x="0" y="1586739"/>
                  </a:lnTo>
                </a:path>
                <a:path w="2197100" h="1920240">
                  <a:moveTo>
                    <a:pt x="0" y="1605966"/>
                  </a:moveTo>
                  <a:lnTo>
                    <a:pt x="0" y="1644420"/>
                  </a:lnTo>
                </a:path>
                <a:path w="2197100" h="1920240">
                  <a:moveTo>
                    <a:pt x="0" y="1662636"/>
                  </a:moveTo>
                  <a:lnTo>
                    <a:pt x="0" y="1701090"/>
                  </a:lnTo>
                </a:path>
                <a:path w="2197100" h="1920240">
                  <a:moveTo>
                    <a:pt x="0" y="1720317"/>
                  </a:moveTo>
                  <a:lnTo>
                    <a:pt x="0" y="1758771"/>
                  </a:lnTo>
                </a:path>
                <a:path w="2197100" h="1920240">
                  <a:moveTo>
                    <a:pt x="0" y="1777998"/>
                  </a:moveTo>
                  <a:lnTo>
                    <a:pt x="0" y="1815440"/>
                  </a:lnTo>
                </a:path>
                <a:path w="2197100" h="1920240">
                  <a:moveTo>
                    <a:pt x="0" y="1834667"/>
                  </a:moveTo>
                  <a:lnTo>
                    <a:pt x="0" y="1873121"/>
                  </a:lnTo>
                </a:path>
                <a:path w="2197100" h="1920240">
                  <a:moveTo>
                    <a:pt x="0" y="1892349"/>
                  </a:moveTo>
                  <a:lnTo>
                    <a:pt x="0" y="1919671"/>
                  </a:lnTo>
                  <a:lnTo>
                    <a:pt x="16191" y="1919671"/>
                  </a:lnTo>
                  <a:lnTo>
                    <a:pt x="16191" y="1892349"/>
                  </a:lnTo>
                </a:path>
                <a:path w="2197100" h="1920240">
                  <a:moveTo>
                    <a:pt x="16191" y="1873121"/>
                  </a:moveTo>
                  <a:lnTo>
                    <a:pt x="16191" y="1834667"/>
                  </a:lnTo>
                </a:path>
                <a:path w="2197100" h="1920240">
                  <a:moveTo>
                    <a:pt x="16191" y="1815440"/>
                  </a:moveTo>
                  <a:lnTo>
                    <a:pt x="16191" y="1777998"/>
                  </a:lnTo>
                </a:path>
                <a:path w="2197100" h="1920240">
                  <a:moveTo>
                    <a:pt x="16191" y="1758771"/>
                  </a:moveTo>
                  <a:lnTo>
                    <a:pt x="16191" y="1720317"/>
                  </a:lnTo>
                </a:path>
                <a:path w="2197100" h="1920240">
                  <a:moveTo>
                    <a:pt x="16191" y="1701090"/>
                  </a:moveTo>
                  <a:lnTo>
                    <a:pt x="16191" y="1662636"/>
                  </a:lnTo>
                </a:path>
                <a:path w="2197100" h="1920240">
                  <a:moveTo>
                    <a:pt x="16191" y="1644420"/>
                  </a:moveTo>
                  <a:lnTo>
                    <a:pt x="16191" y="1605966"/>
                  </a:lnTo>
                </a:path>
                <a:path w="2197100" h="1920240">
                  <a:moveTo>
                    <a:pt x="16191" y="1586739"/>
                  </a:moveTo>
                  <a:lnTo>
                    <a:pt x="16191" y="1548285"/>
                  </a:lnTo>
                </a:path>
                <a:path w="2197100" h="1920240">
                  <a:moveTo>
                    <a:pt x="16191" y="1529058"/>
                  </a:moveTo>
                  <a:lnTo>
                    <a:pt x="16191" y="1491616"/>
                  </a:lnTo>
                </a:path>
                <a:path w="2197100" h="1920240">
                  <a:moveTo>
                    <a:pt x="16191" y="1472389"/>
                  </a:moveTo>
                  <a:lnTo>
                    <a:pt x="16191" y="1433935"/>
                  </a:lnTo>
                </a:path>
                <a:path w="2197100" h="1920240">
                  <a:moveTo>
                    <a:pt x="16191" y="1414708"/>
                  </a:moveTo>
                  <a:lnTo>
                    <a:pt x="16191" y="1387385"/>
                  </a:lnTo>
                  <a:lnTo>
                    <a:pt x="0" y="1387385"/>
                  </a:lnTo>
                </a:path>
                <a:path w="2197100" h="1920240">
                  <a:moveTo>
                    <a:pt x="315728" y="1559417"/>
                  </a:moveTo>
                  <a:lnTo>
                    <a:pt x="315728" y="1586739"/>
                  </a:lnTo>
                </a:path>
                <a:path w="2197100" h="1920240">
                  <a:moveTo>
                    <a:pt x="315728" y="1605966"/>
                  </a:moveTo>
                  <a:lnTo>
                    <a:pt x="315728" y="1643409"/>
                  </a:lnTo>
                </a:path>
                <a:path w="2197100" h="1920240">
                  <a:moveTo>
                    <a:pt x="315728" y="1662636"/>
                  </a:moveTo>
                  <a:lnTo>
                    <a:pt x="315728" y="1701090"/>
                  </a:lnTo>
                </a:path>
                <a:path w="2197100" h="1920240">
                  <a:moveTo>
                    <a:pt x="315728" y="1720317"/>
                  </a:moveTo>
                  <a:lnTo>
                    <a:pt x="315728" y="1757759"/>
                  </a:lnTo>
                </a:path>
                <a:path w="2197100" h="1920240">
                  <a:moveTo>
                    <a:pt x="315728" y="1776986"/>
                  </a:moveTo>
                  <a:lnTo>
                    <a:pt x="315728" y="1815440"/>
                  </a:lnTo>
                </a:path>
                <a:path w="2197100" h="1920240">
                  <a:moveTo>
                    <a:pt x="315728" y="1834667"/>
                  </a:moveTo>
                  <a:lnTo>
                    <a:pt x="315728" y="1873121"/>
                  </a:lnTo>
                </a:path>
                <a:path w="2197100" h="1920240">
                  <a:moveTo>
                    <a:pt x="315728" y="1891337"/>
                  </a:moveTo>
                  <a:lnTo>
                    <a:pt x="315728" y="1919671"/>
                  </a:lnTo>
                  <a:lnTo>
                    <a:pt x="332932" y="1919671"/>
                  </a:lnTo>
                  <a:lnTo>
                    <a:pt x="332932" y="1891337"/>
                  </a:lnTo>
                </a:path>
                <a:path w="2197100" h="1920240">
                  <a:moveTo>
                    <a:pt x="332932" y="1873121"/>
                  </a:moveTo>
                  <a:lnTo>
                    <a:pt x="332932" y="1834667"/>
                  </a:lnTo>
                </a:path>
                <a:path w="2197100" h="1920240">
                  <a:moveTo>
                    <a:pt x="332932" y="1815440"/>
                  </a:moveTo>
                  <a:lnTo>
                    <a:pt x="332932" y="1776986"/>
                  </a:lnTo>
                </a:path>
                <a:path w="2197100" h="1920240">
                  <a:moveTo>
                    <a:pt x="332932" y="1757759"/>
                  </a:moveTo>
                  <a:lnTo>
                    <a:pt x="332932" y="1720317"/>
                  </a:lnTo>
                </a:path>
                <a:path w="2197100" h="1920240">
                  <a:moveTo>
                    <a:pt x="332932" y="1701090"/>
                  </a:moveTo>
                  <a:lnTo>
                    <a:pt x="332932" y="1662636"/>
                  </a:lnTo>
                </a:path>
                <a:path w="2197100" h="1920240">
                  <a:moveTo>
                    <a:pt x="332932" y="1643409"/>
                  </a:moveTo>
                  <a:lnTo>
                    <a:pt x="332932" y="1605966"/>
                  </a:lnTo>
                </a:path>
                <a:path w="2197100" h="1920240">
                  <a:moveTo>
                    <a:pt x="332932" y="1586739"/>
                  </a:moveTo>
                  <a:lnTo>
                    <a:pt x="332932" y="1559417"/>
                  </a:lnTo>
                  <a:lnTo>
                    <a:pt x="315728" y="15594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0762777" y="7286724"/>
              <a:ext cx="0" cy="732155"/>
            </a:xfrm>
            <a:custGeom>
              <a:avLst/>
              <a:gdLst/>
              <a:ahLst/>
              <a:cxnLst/>
              <a:rect l="l" t="t" r="r" b="b"/>
              <a:pathLst>
                <a:path h="732154">
                  <a:moveTo>
                    <a:pt x="0" y="0"/>
                  </a:moveTo>
                  <a:lnTo>
                    <a:pt x="0" y="73164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0762777" y="7222971"/>
              <a:ext cx="33655" cy="795655"/>
            </a:xfrm>
            <a:custGeom>
              <a:avLst/>
              <a:gdLst/>
              <a:ahLst/>
              <a:cxnLst/>
              <a:rect l="l" t="t" r="r" b="b"/>
              <a:pathLst>
                <a:path w="33654" h="795654">
                  <a:moveTo>
                    <a:pt x="0" y="44525"/>
                  </a:moveTo>
                  <a:lnTo>
                    <a:pt x="0" y="0"/>
                  </a:lnTo>
                  <a:lnTo>
                    <a:pt x="33394" y="0"/>
                  </a:lnTo>
                  <a:lnTo>
                    <a:pt x="33394" y="44525"/>
                  </a:lnTo>
                </a:path>
                <a:path w="33654" h="795654">
                  <a:moveTo>
                    <a:pt x="33394" y="63752"/>
                  </a:moveTo>
                  <a:lnTo>
                    <a:pt x="33394" y="102207"/>
                  </a:lnTo>
                </a:path>
                <a:path w="33654" h="795654">
                  <a:moveTo>
                    <a:pt x="33394" y="121434"/>
                  </a:moveTo>
                  <a:lnTo>
                    <a:pt x="33394" y="158876"/>
                  </a:lnTo>
                </a:path>
                <a:path w="33654" h="795654">
                  <a:moveTo>
                    <a:pt x="33394" y="178103"/>
                  </a:moveTo>
                  <a:lnTo>
                    <a:pt x="33394" y="216557"/>
                  </a:lnTo>
                </a:path>
                <a:path w="33654" h="795654">
                  <a:moveTo>
                    <a:pt x="33394" y="235784"/>
                  </a:moveTo>
                  <a:lnTo>
                    <a:pt x="33394" y="273226"/>
                  </a:lnTo>
                </a:path>
                <a:path w="33654" h="795654">
                  <a:moveTo>
                    <a:pt x="33394" y="292453"/>
                  </a:moveTo>
                  <a:lnTo>
                    <a:pt x="33394" y="330908"/>
                  </a:lnTo>
                </a:path>
                <a:path w="33654" h="795654">
                  <a:moveTo>
                    <a:pt x="33394" y="350135"/>
                  </a:moveTo>
                  <a:lnTo>
                    <a:pt x="33394" y="387577"/>
                  </a:lnTo>
                </a:path>
                <a:path w="33654" h="795654">
                  <a:moveTo>
                    <a:pt x="33394" y="406804"/>
                  </a:moveTo>
                  <a:lnTo>
                    <a:pt x="33394" y="445258"/>
                  </a:lnTo>
                </a:path>
                <a:path w="33654" h="795654">
                  <a:moveTo>
                    <a:pt x="33394" y="464485"/>
                  </a:moveTo>
                  <a:lnTo>
                    <a:pt x="33394" y="502939"/>
                  </a:lnTo>
                </a:path>
                <a:path w="33654" h="795654">
                  <a:moveTo>
                    <a:pt x="33394" y="521154"/>
                  </a:moveTo>
                  <a:lnTo>
                    <a:pt x="33394" y="559609"/>
                  </a:lnTo>
                </a:path>
                <a:path w="33654" h="795654">
                  <a:moveTo>
                    <a:pt x="33394" y="578836"/>
                  </a:moveTo>
                  <a:lnTo>
                    <a:pt x="33394" y="617290"/>
                  </a:lnTo>
                </a:path>
                <a:path w="33654" h="795654">
                  <a:moveTo>
                    <a:pt x="33394" y="636517"/>
                  </a:moveTo>
                  <a:lnTo>
                    <a:pt x="33394" y="673959"/>
                  </a:lnTo>
                </a:path>
                <a:path w="33654" h="795654">
                  <a:moveTo>
                    <a:pt x="33394" y="693186"/>
                  </a:moveTo>
                  <a:lnTo>
                    <a:pt x="33394" y="731640"/>
                  </a:lnTo>
                </a:path>
                <a:path w="33654" h="795654">
                  <a:moveTo>
                    <a:pt x="33394" y="750867"/>
                  </a:moveTo>
                  <a:lnTo>
                    <a:pt x="33394" y="795393"/>
                  </a:lnTo>
                  <a:lnTo>
                    <a:pt x="0" y="7953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8973647" y="5791060"/>
              <a:ext cx="5261610" cy="1812925"/>
            </a:xfrm>
            <a:custGeom>
              <a:avLst/>
              <a:gdLst/>
              <a:ahLst/>
              <a:cxnLst/>
              <a:rect l="l" t="t" r="r" b="b"/>
              <a:pathLst>
                <a:path w="5261609" h="1812925">
                  <a:moveTo>
                    <a:pt x="0" y="1812404"/>
                  </a:moveTo>
                  <a:lnTo>
                    <a:pt x="0" y="1812404"/>
                  </a:lnTo>
                </a:path>
                <a:path w="5261609" h="1812925">
                  <a:moveTo>
                    <a:pt x="0" y="1647456"/>
                  </a:moveTo>
                  <a:lnTo>
                    <a:pt x="0" y="1647456"/>
                  </a:lnTo>
                </a:path>
                <a:path w="5261609" h="1812925">
                  <a:moveTo>
                    <a:pt x="0" y="1482508"/>
                  </a:moveTo>
                  <a:lnTo>
                    <a:pt x="0" y="1482508"/>
                  </a:lnTo>
                </a:path>
                <a:path w="5261609" h="1812925">
                  <a:moveTo>
                    <a:pt x="0" y="988676"/>
                  </a:moveTo>
                  <a:lnTo>
                    <a:pt x="0" y="988676"/>
                  </a:lnTo>
                </a:path>
                <a:path w="5261609" h="1812925">
                  <a:moveTo>
                    <a:pt x="0" y="823728"/>
                  </a:moveTo>
                  <a:lnTo>
                    <a:pt x="0" y="823728"/>
                  </a:lnTo>
                </a:path>
                <a:path w="5261609" h="1812925">
                  <a:moveTo>
                    <a:pt x="0" y="658780"/>
                  </a:moveTo>
                  <a:lnTo>
                    <a:pt x="0" y="658780"/>
                  </a:lnTo>
                </a:path>
                <a:path w="5261609" h="1812925">
                  <a:moveTo>
                    <a:pt x="0" y="493832"/>
                  </a:moveTo>
                  <a:lnTo>
                    <a:pt x="0" y="493832"/>
                  </a:lnTo>
                </a:path>
                <a:path w="5261609" h="1812925">
                  <a:moveTo>
                    <a:pt x="0" y="0"/>
                  </a:moveTo>
                  <a:lnTo>
                    <a:pt x="0" y="0"/>
                  </a:lnTo>
                </a:path>
                <a:path w="5261609" h="1812925">
                  <a:moveTo>
                    <a:pt x="198342" y="1647456"/>
                  </a:moveTo>
                  <a:lnTo>
                    <a:pt x="198342" y="1647456"/>
                  </a:lnTo>
                </a:path>
                <a:path w="5261609" h="1812925">
                  <a:moveTo>
                    <a:pt x="198342" y="988676"/>
                  </a:moveTo>
                  <a:lnTo>
                    <a:pt x="198342" y="988676"/>
                  </a:lnTo>
                </a:path>
                <a:path w="5261609" h="1812925">
                  <a:moveTo>
                    <a:pt x="198342" y="823728"/>
                  </a:moveTo>
                  <a:lnTo>
                    <a:pt x="198342" y="823728"/>
                  </a:lnTo>
                </a:path>
                <a:path w="5261609" h="1812925">
                  <a:moveTo>
                    <a:pt x="198342" y="658780"/>
                  </a:moveTo>
                  <a:lnTo>
                    <a:pt x="198342" y="658780"/>
                  </a:lnTo>
                </a:path>
                <a:path w="5261609" h="1812925">
                  <a:moveTo>
                    <a:pt x="198342" y="493832"/>
                  </a:moveTo>
                  <a:lnTo>
                    <a:pt x="198342" y="493832"/>
                  </a:lnTo>
                </a:path>
                <a:path w="5261609" h="1812925">
                  <a:moveTo>
                    <a:pt x="198342" y="0"/>
                  </a:moveTo>
                  <a:lnTo>
                    <a:pt x="198342" y="0"/>
                  </a:lnTo>
                </a:path>
                <a:path w="5261609" h="1812925">
                  <a:moveTo>
                    <a:pt x="648660" y="1647456"/>
                  </a:moveTo>
                  <a:lnTo>
                    <a:pt x="648660" y="1647456"/>
                  </a:lnTo>
                </a:path>
                <a:path w="5261609" h="1812925">
                  <a:moveTo>
                    <a:pt x="648660" y="988676"/>
                  </a:moveTo>
                  <a:lnTo>
                    <a:pt x="648660" y="988676"/>
                  </a:lnTo>
                </a:path>
                <a:path w="5261609" h="1812925">
                  <a:moveTo>
                    <a:pt x="648660" y="823728"/>
                  </a:moveTo>
                  <a:lnTo>
                    <a:pt x="648660" y="823728"/>
                  </a:lnTo>
                </a:path>
                <a:path w="5261609" h="1812925">
                  <a:moveTo>
                    <a:pt x="648660" y="658780"/>
                  </a:moveTo>
                  <a:lnTo>
                    <a:pt x="648660" y="658780"/>
                  </a:lnTo>
                </a:path>
                <a:path w="5261609" h="1812925">
                  <a:moveTo>
                    <a:pt x="648660" y="0"/>
                  </a:moveTo>
                  <a:lnTo>
                    <a:pt x="648660" y="0"/>
                  </a:lnTo>
                </a:path>
                <a:path w="5261609" h="1812925">
                  <a:moveTo>
                    <a:pt x="1112134" y="1647456"/>
                  </a:moveTo>
                  <a:lnTo>
                    <a:pt x="1112134" y="1647456"/>
                  </a:lnTo>
                </a:path>
                <a:path w="5261609" h="1812925">
                  <a:moveTo>
                    <a:pt x="1112134" y="823728"/>
                  </a:moveTo>
                  <a:lnTo>
                    <a:pt x="1112134" y="823728"/>
                  </a:lnTo>
                </a:path>
                <a:path w="5261609" h="1812925">
                  <a:moveTo>
                    <a:pt x="1112134" y="658780"/>
                  </a:moveTo>
                  <a:lnTo>
                    <a:pt x="1112134" y="658780"/>
                  </a:lnTo>
                </a:path>
                <a:path w="5261609" h="1812925">
                  <a:moveTo>
                    <a:pt x="1112134" y="0"/>
                  </a:moveTo>
                  <a:lnTo>
                    <a:pt x="1112134" y="0"/>
                  </a:lnTo>
                </a:path>
                <a:path w="5261609" h="1812925">
                  <a:moveTo>
                    <a:pt x="2037058" y="823728"/>
                  </a:moveTo>
                  <a:lnTo>
                    <a:pt x="2037058" y="823728"/>
                  </a:lnTo>
                </a:path>
                <a:path w="5261609" h="1812925">
                  <a:moveTo>
                    <a:pt x="2037058" y="658780"/>
                  </a:moveTo>
                  <a:lnTo>
                    <a:pt x="2037058" y="658780"/>
                  </a:lnTo>
                </a:path>
                <a:path w="5261609" h="1812925">
                  <a:moveTo>
                    <a:pt x="2037058" y="0"/>
                  </a:moveTo>
                  <a:lnTo>
                    <a:pt x="2037058" y="0"/>
                  </a:lnTo>
                </a:path>
                <a:path w="5261609" h="1812925">
                  <a:moveTo>
                    <a:pt x="2504579" y="823728"/>
                  </a:moveTo>
                  <a:lnTo>
                    <a:pt x="2504579" y="823728"/>
                  </a:lnTo>
                </a:path>
                <a:path w="5261609" h="1812925">
                  <a:moveTo>
                    <a:pt x="2504579" y="658780"/>
                  </a:moveTo>
                  <a:lnTo>
                    <a:pt x="2504579" y="658780"/>
                  </a:lnTo>
                </a:path>
                <a:path w="5261609" h="1812925">
                  <a:moveTo>
                    <a:pt x="2504579" y="0"/>
                  </a:moveTo>
                  <a:lnTo>
                    <a:pt x="2504579" y="0"/>
                  </a:lnTo>
                </a:path>
                <a:path w="5261609" h="1812925">
                  <a:moveTo>
                    <a:pt x="2971089" y="823728"/>
                  </a:moveTo>
                  <a:lnTo>
                    <a:pt x="2971089" y="823728"/>
                  </a:lnTo>
                </a:path>
                <a:path w="5261609" h="1812925">
                  <a:moveTo>
                    <a:pt x="2971089" y="658780"/>
                  </a:moveTo>
                  <a:lnTo>
                    <a:pt x="2971089" y="658780"/>
                  </a:lnTo>
                </a:path>
                <a:path w="5261609" h="1812925">
                  <a:moveTo>
                    <a:pt x="2971089" y="0"/>
                  </a:moveTo>
                  <a:lnTo>
                    <a:pt x="2971089" y="0"/>
                  </a:lnTo>
                </a:path>
                <a:path w="5261609" h="1812925">
                  <a:moveTo>
                    <a:pt x="3897024" y="1647456"/>
                  </a:moveTo>
                  <a:lnTo>
                    <a:pt x="3897024" y="1647456"/>
                  </a:lnTo>
                </a:path>
                <a:path w="5261609" h="1812925">
                  <a:moveTo>
                    <a:pt x="3897024" y="823728"/>
                  </a:moveTo>
                  <a:lnTo>
                    <a:pt x="3897024" y="823728"/>
                  </a:lnTo>
                </a:path>
                <a:path w="5261609" h="1812925">
                  <a:moveTo>
                    <a:pt x="3897024" y="658780"/>
                  </a:moveTo>
                  <a:lnTo>
                    <a:pt x="3897024" y="658780"/>
                  </a:lnTo>
                </a:path>
                <a:path w="5261609" h="1812925">
                  <a:moveTo>
                    <a:pt x="3897024" y="0"/>
                  </a:moveTo>
                  <a:lnTo>
                    <a:pt x="3897024" y="0"/>
                  </a:lnTo>
                </a:path>
                <a:path w="5261609" h="1812925">
                  <a:moveTo>
                    <a:pt x="4363534" y="1647456"/>
                  </a:moveTo>
                  <a:lnTo>
                    <a:pt x="4363534" y="1647456"/>
                  </a:lnTo>
                </a:path>
                <a:path w="5261609" h="1812925">
                  <a:moveTo>
                    <a:pt x="4363534" y="823728"/>
                  </a:moveTo>
                  <a:lnTo>
                    <a:pt x="4363534" y="823728"/>
                  </a:lnTo>
                </a:path>
                <a:path w="5261609" h="1812925">
                  <a:moveTo>
                    <a:pt x="4363534" y="658780"/>
                  </a:moveTo>
                  <a:lnTo>
                    <a:pt x="4363534" y="658780"/>
                  </a:lnTo>
                </a:path>
                <a:path w="5261609" h="1812925">
                  <a:moveTo>
                    <a:pt x="4363534" y="0"/>
                  </a:moveTo>
                  <a:lnTo>
                    <a:pt x="4363534" y="0"/>
                  </a:lnTo>
                </a:path>
                <a:path w="5261609" h="1812925">
                  <a:moveTo>
                    <a:pt x="4787541" y="1647456"/>
                  </a:moveTo>
                  <a:lnTo>
                    <a:pt x="4787541" y="1647456"/>
                  </a:lnTo>
                </a:path>
                <a:path w="5261609" h="1812925">
                  <a:moveTo>
                    <a:pt x="5261135" y="1647456"/>
                  </a:moveTo>
                  <a:lnTo>
                    <a:pt x="5261135" y="1647456"/>
                  </a:lnTo>
                </a:path>
                <a:path w="5261609" h="1812925">
                  <a:moveTo>
                    <a:pt x="5261135" y="823728"/>
                  </a:moveTo>
                  <a:lnTo>
                    <a:pt x="5261135" y="823728"/>
                  </a:lnTo>
                </a:path>
                <a:path w="5261609" h="1812925">
                  <a:moveTo>
                    <a:pt x="5261135" y="658780"/>
                  </a:moveTo>
                  <a:lnTo>
                    <a:pt x="5261135" y="658780"/>
                  </a:lnTo>
                </a:path>
                <a:path w="5261609" h="1812925">
                  <a:moveTo>
                    <a:pt x="5261135" y="0"/>
                  </a:moveTo>
                  <a:lnTo>
                    <a:pt x="5261135" y="0"/>
                  </a:lnTo>
                </a:path>
                <a:path w="5261609" h="1812925">
                  <a:moveTo>
                    <a:pt x="3434562" y="823728"/>
                  </a:moveTo>
                  <a:lnTo>
                    <a:pt x="3434562" y="823728"/>
                  </a:lnTo>
                </a:path>
                <a:path w="5261609" h="1812925">
                  <a:moveTo>
                    <a:pt x="3434562" y="658780"/>
                  </a:moveTo>
                  <a:lnTo>
                    <a:pt x="3434562" y="658780"/>
                  </a:lnTo>
                </a:path>
                <a:path w="5261609" h="1812925">
                  <a:moveTo>
                    <a:pt x="3434562" y="0"/>
                  </a:moveTo>
                  <a:lnTo>
                    <a:pt x="3434562" y="0"/>
                  </a:lnTo>
                </a:path>
                <a:path w="5261609" h="1812925">
                  <a:moveTo>
                    <a:pt x="1573584" y="823728"/>
                  </a:moveTo>
                  <a:lnTo>
                    <a:pt x="1573584" y="823728"/>
                  </a:lnTo>
                </a:path>
                <a:path w="5261609" h="1812925">
                  <a:moveTo>
                    <a:pt x="1573584" y="658780"/>
                  </a:moveTo>
                  <a:lnTo>
                    <a:pt x="1573584" y="658780"/>
                  </a:lnTo>
                </a:path>
                <a:path w="5261609" h="1812925">
                  <a:moveTo>
                    <a:pt x="1573584" y="0"/>
                  </a:moveTo>
                  <a:lnTo>
                    <a:pt x="15735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8623511" y="5247642"/>
              <a:ext cx="6089015" cy="3379470"/>
            </a:xfrm>
            <a:custGeom>
              <a:avLst/>
              <a:gdLst/>
              <a:ahLst/>
              <a:cxnLst/>
              <a:rect l="l" t="t" r="r" b="b"/>
              <a:pathLst>
                <a:path w="6089015" h="3379470">
                  <a:moveTo>
                    <a:pt x="0" y="0"/>
                  </a:moveTo>
                  <a:lnTo>
                    <a:pt x="6088911" y="0"/>
                  </a:lnTo>
                  <a:lnTo>
                    <a:pt x="6088911" y="3378905"/>
                  </a:lnTo>
                  <a:lnTo>
                    <a:pt x="0" y="3378905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8651846" y="8961503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8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8582021" y="9034364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70" h="140970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8639703" y="9082937"/>
              <a:ext cx="9525" cy="45085"/>
            </a:xfrm>
            <a:custGeom>
              <a:avLst/>
              <a:gdLst/>
              <a:ahLst/>
              <a:cxnLst/>
              <a:rect l="l" t="t" r="r" b="b"/>
              <a:pathLst>
                <a:path w="9525" h="45084">
                  <a:moveTo>
                    <a:pt x="9107" y="44525"/>
                  </a:moveTo>
                  <a:lnTo>
                    <a:pt x="9107" y="0"/>
                  </a:lnTo>
                  <a:lnTo>
                    <a:pt x="0" y="1011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97" name="object 239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8900786" y="8943288"/>
              <a:ext cx="146732" cy="234772"/>
            </a:xfrm>
            <a:prstGeom prst="rect">
              <a:avLst/>
            </a:prstGeom>
          </p:spPr>
        </p:pic>
        <p:pic>
          <p:nvPicPr>
            <p:cNvPr id="2398" name="object 2398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099129" y="8943288"/>
              <a:ext cx="146732" cy="234772"/>
            </a:xfrm>
            <a:prstGeom prst="rect">
              <a:avLst/>
            </a:prstGeom>
          </p:spPr>
        </p:pic>
        <p:pic>
          <p:nvPicPr>
            <p:cNvPr id="2399" name="object 239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9549447" y="8943288"/>
              <a:ext cx="146732" cy="234772"/>
            </a:xfrm>
            <a:prstGeom prst="rect">
              <a:avLst/>
            </a:prstGeom>
          </p:spPr>
        </p:pic>
        <p:pic>
          <p:nvPicPr>
            <p:cNvPr id="2400" name="object 2400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012921" y="8943288"/>
              <a:ext cx="146732" cy="234772"/>
            </a:xfrm>
            <a:prstGeom prst="rect">
              <a:avLst/>
            </a:prstGeom>
          </p:spPr>
        </p:pic>
        <p:pic>
          <p:nvPicPr>
            <p:cNvPr id="2401" name="object 2401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0937844" y="8943288"/>
              <a:ext cx="146732" cy="234772"/>
            </a:xfrm>
            <a:prstGeom prst="rect">
              <a:avLst/>
            </a:prstGeom>
          </p:spPr>
        </p:pic>
        <p:pic>
          <p:nvPicPr>
            <p:cNvPr id="2402" name="object 240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405366" y="8943288"/>
              <a:ext cx="146732" cy="234772"/>
            </a:xfrm>
            <a:prstGeom prst="rect">
              <a:avLst/>
            </a:prstGeom>
          </p:spPr>
        </p:pic>
        <p:pic>
          <p:nvPicPr>
            <p:cNvPr id="2403" name="object 240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1871875" y="8943288"/>
              <a:ext cx="146732" cy="234772"/>
            </a:xfrm>
            <a:prstGeom prst="rect">
              <a:avLst/>
            </a:prstGeom>
          </p:spPr>
        </p:pic>
        <p:pic>
          <p:nvPicPr>
            <p:cNvPr id="2404" name="object 240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797811" y="8943288"/>
              <a:ext cx="146732" cy="234772"/>
            </a:xfrm>
            <a:prstGeom prst="rect">
              <a:avLst/>
            </a:prstGeom>
          </p:spPr>
        </p:pic>
        <p:pic>
          <p:nvPicPr>
            <p:cNvPr id="2405" name="object 2405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3264320" y="8943288"/>
              <a:ext cx="146732" cy="234772"/>
            </a:xfrm>
            <a:prstGeom prst="rect">
              <a:avLst/>
            </a:prstGeom>
          </p:spPr>
        </p:pic>
        <p:pic>
          <p:nvPicPr>
            <p:cNvPr id="2406" name="object 240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3688328" y="8943288"/>
              <a:ext cx="146732" cy="234772"/>
            </a:xfrm>
            <a:prstGeom prst="rect">
              <a:avLst/>
            </a:prstGeom>
          </p:spPr>
        </p:pic>
        <p:pic>
          <p:nvPicPr>
            <p:cNvPr id="2407" name="object 240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4161921" y="8943288"/>
              <a:ext cx="146732" cy="234772"/>
            </a:xfrm>
            <a:prstGeom prst="rect">
              <a:avLst/>
            </a:prstGeom>
          </p:spPr>
        </p:pic>
        <p:sp>
          <p:nvSpPr>
            <p:cNvPr id="2408" name="object 2408"/>
            <p:cNvSpPr/>
            <p:nvPr/>
          </p:nvSpPr>
          <p:spPr>
            <a:xfrm>
              <a:off x="14684088" y="8961503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8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4614264" y="9034364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69" h="140970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4654741" y="908293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10119" y="44525"/>
                  </a:moveTo>
                  <a:lnTo>
                    <a:pt x="10119" y="0"/>
                  </a:lnTo>
                  <a:lnTo>
                    <a:pt x="0" y="10119"/>
                  </a:lnTo>
                </a:path>
                <a:path w="45084" h="45084">
                  <a:moveTo>
                    <a:pt x="24286" y="44525"/>
                  </a:moveTo>
                  <a:lnTo>
                    <a:pt x="34406" y="44525"/>
                  </a:lnTo>
                </a:path>
                <a:path w="45084" h="45084">
                  <a:moveTo>
                    <a:pt x="34912" y="43513"/>
                  </a:moveTo>
                  <a:lnTo>
                    <a:pt x="40222" y="43513"/>
                  </a:lnTo>
                  <a:lnTo>
                    <a:pt x="44525" y="39209"/>
                  </a:lnTo>
                  <a:lnTo>
                    <a:pt x="44525" y="3390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4699267" y="91122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2529" y="2529"/>
                  </a:moveTo>
                  <a:lnTo>
                    <a:pt x="2529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4679028" y="9082937"/>
              <a:ext cx="20320" cy="29209"/>
            </a:xfrm>
            <a:custGeom>
              <a:avLst/>
              <a:gdLst/>
              <a:ahLst/>
              <a:cxnLst/>
              <a:rect l="l" t="t" r="r" b="b"/>
              <a:pathLst>
                <a:path w="20319" h="29209">
                  <a:moveTo>
                    <a:pt x="20239" y="28840"/>
                  </a:moveTo>
                  <a:lnTo>
                    <a:pt x="20239" y="23531"/>
                  </a:lnTo>
                  <a:lnTo>
                    <a:pt x="15935" y="19227"/>
                  </a:lnTo>
                  <a:lnTo>
                    <a:pt x="10625" y="19227"/>
                  </a:lnTo>
                </a:path>
                <a:path w="20319" h="29209">
                  <a:moveTo>
                    <a:pt x="10119" y="20239"/>
                  </a:moveTo>
                  <a:lnTo>
                    <a:pt x="0" y="20239"/>
                  </a:lnTo>
                  <a:lnTo>
                    <a:pt x="0" y="0"/>
                  </a:lnTo>
                  <a:lnTo>
                    <a:pt x="1720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2408210" y="8961503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8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2338385" y="9034364"/>
              <a:ext cx="140970" cy="140970"/>
            </a:xfrm>
            <a:custGeom>
              <a:avLst/>
              <a:gdLst/>
              <a:ahLst/>
              <a:cxnLst/>
              <a:rect l="l" t="t" r="r" b="b"/>
              <a:pathLst>
                <a:path w="140970" h="140970">
                  <a:moveTo>
                    <a:pt x="140661" y="70330"/>
                  </a:moveTo>
                  <a:lnTo>
                    <a:pt x="135134" y="42954"/>
                  </a:lnTo>
                  <a:lnTo>
                    <a:pt x="120061" y="20599"/>
                  </a:lnTo>
                  <a:lnTo>
                    <a:pt x="97706" y="5526"/>
                  </a:lnTo>
                  <a:lnTo>
                    <a:pt x="70330" y="0"/>
                  </a:lnTo>
                  <a:lnTo>
                    <a:pt x="42954" y="5526"/>
                  </a:lnTo>
                  <a:lnTo>
                    <a:pt x="20599" y="20599"/>
                  </a:lnTo>
                  <a:lnTo>
                    <a:pt x="5526" y="42954"/>
                  </a:lnTo>
                  <a:lnTo>
                    <a:pt x="0" y="70330"/>
                  </a:lnTo>
                  <a:lnTo>
                    <a:pt x="5526" y="97706"/>
                  </a:lnTo>
                  <a:lnTo>
                    <a:pt x="20599" y="120061"/>
                  </a:lnTo>
                  <a:lnTo>
                    <a:pt x="42954" y="135134"/>
                  </a:lnTo>
                  <a:lnTo>
                    <a:pt x="70330" y="140661"/>
                  </a:lnTo>
                  <a:lnTo>
                    <a:pt x="97706" y="135134"/>
                  </a:lnTo>
                  <a:lnTo>
                    <a:pt x="120061" y="120061"/>
                  </a:lnTo>
                  <a:lnTo>
                    <a:pt x="135134" y="97706"/>
                  </a:lnTo>
                  <a:lnTo>
                    <a:pt x="140661" y="703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2378863" y="9081925"/>
              <a:ext cx="43815" cy="45720"/>
            </a:xfrm>
            <a:custGeom>
              <a:avLst/>
              <a:gdLst/>
              <a:ahLst/>
              <a:cxnLst/>
              <a:rect l="l" t="t" r="r" b="b"/>
              <a:pathLst>
                <a:path w="43815" h="45720">
                  <a:moveTo>
                    <a:pt x="9107" y="45537"/>
                  </a:moveTo>
                  <a:lnTo>
                    <a:pt x="9107" y="1011"/>
                  </a:lnTo>
                  <a:lnTo>
                    <a:pt x="0" y="11131"/>
                  </a:lnTo>
                </a:path>
                <a:path w="43815" h="45720">
                  <a:moveTo>
                    <a:pt x="30191" y="3348"/>
                  </a:moveTo>
                  <a:lnTo>
                    <a:pt x="26522" y="12827"/>
                  </a:lnTo>
                  <a:lnTo>
                    <a:pt x="25299" y="22768"/>
                  </a:lnTo>
                  <a:lnTo>
                    <a:pt x="26522" y="32710"/>
                  </a:lnTo>
                  <a:lnTo>
                    <a:pt x="30191" y="42189"/>
                  </a:lnTo>
                </a:path>
                <a:path w="43815" h="45720">
                  <a:moveTo>
                    <a:pt x="40199" y="2664"/>
                  </a:moveTo>
                  <a:lnTo>
                    <a:pt x="38959" y="988"/>
                  </a:lnTo>
                  <a:lnTo>
                    <a:pt x="36997" y="0"/>
                  </a:lnTo>
                  <a:lnTo>
                    <a:pt x="34912" y="0"/>
                  </a:lnTo>
                  <a:lnTo>
                    <a:pt x="32827" y="0"/>
                  </a:lnTo>
                  <a:lnTo>
                    <a:pt x="30865" y="988"/>
                  </a:lnTo>
                  <a:lnTo>
                    <a:pt x="29625" y="2664"/>
                  </a:lnTo>
                </a:path>
                <a:path w="43815" h="45720">
                  <a:moveTo>
                    <a:pt x="38621" y="42189"/>
                  </a:moveTo>
                  <a:lnTo>
                    <a:pt x="42290" y="32710"/>
                  </a:lnTo>
                  <a:lnTo>
                    <a:pt x="43513" y="22768"/>
                  </a:lnTo>
                  <a:lnTo>
                    <a:pt x="42290" y="12827"/>
                  </a:lnTo>
                  <a:lnTo>
                    <a:pt x="38621" y="3348"/>
                  </a:lnTo>
                </a:path>
                <a:path w="43815" h="45720">
                  <a:moveTo>
                    <a:pt x="29625" y="42873"/>
                  </a:moveTo>
                  <a:lnTo>
                    <a:pt x="30865" y="44549"/>
                  </a:lnTo>
                  <a:lnTo>
                    <a:pt x="32827" y="45537"/>
                  </a:lnTo>
                  <a:lnTo>
                    <a:pt x="34912" y="45537"/>
                  </a:lnTo>
                  <a:lnTo>
                    <a:pt x="36997" y="45537"/>
                  </a:lnTo>
                  <a:lnTo>
                    <a:pt x="38959" y="44549"/>
                  </a:lnTo>
                  <a:lnTo>
                    <a:pt x="40199" y="4287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6" name="object 241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0474370" y="8943288"/>
              <a:ext cx="146732" cy="234772"/>
            </a:xfrm>
            <a:prstGeom prst="rect">
              <a:avLst/>
            </a:prstGeom>
          </p:spPr>
        </p:pic>
        <p:sp>
          <p:nvSpPr>
            <p:cNvPr id="2417" name="object 2417"/>
            <p:cNvSpPr/>
            <p:nvPr/>
          </p:nvSpPr>
          <p:spPr>
            <a:xfrm>
              <a:off x="12408210" y="8975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2408210" y="8943288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09">
                  <a:moveTo>
                    <a:pt x="0" y="0"/>
                  </a:moveTo>
                  <a:lnTo>
                    <a:pt x="0" y="92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8630595" y="8767209"/>
              <a:ext cx="6075045" cy="207645"/>
            </a:xfrm>
            <a:custGeom>
              <a:avLst/>
              <a:gdLst/>
              <a:ahLst/>
              <a:cxnLst/>
              <a:rect l="l" t="t" r="r" b="b"/>
              <a:pathLst>
                <a:path w="6075044" h="207645">
                  <a:moveTo>
                    <a:pt x="21250" y="0"/>
                  </a:moveTo>
                  <a:lnTo>
                    <a:pt x="21250" y="207450"/>
                  </a:lnTo>
                </a:path>
                <a:path w="6075044" h="207645">
                  <a:moveTo>
                    <a:pt x="6053493" y="0"/>
                  </a:moveTo>
                  <a:lnTo>
                    <a:pt x="6053493" y="207450"/>
                  </a:lnTo>
                </a:path>
                <a:path w="6075044" h="207645">
                  <a:moveTo>
                    <a:pt x="21250" y="182151"/>
                  </a:moveTo>
                  <a:lnTo>
                    <a:pt x="6053493" y="182151"/>
                  </a:lnTo>
                </a:path>
                <a:path w="6075044" h="207645">
                  <a:moveTo>
                    <a:pt x="41490" y="160900"/>
                  </a:moveTo>
                  <a:lnTo>
                    <a:pt x="0" y="203402"/>
                  </a:lnTo>
                </a:path>
                <a:path w="6075044" h="207645">
                  <a:moveTo>
                    <a:pt x="6032242" y="203402"/>
                  </a:moveTo>
                  <a:lnTo>
                    <a:pt x="6074744" y="16090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20" name="object 2420"/>
          <p:cNvSpPr txBox="1"/>
          <p:nvPr/>
        </p:nvSpPr>
        <p:spPr>
          <a:xfrm>
            <a:off x="11583924" y="8869746"/>
            <a:ext cx="1689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0" dirty="0">
                <a:latin typeface="Cambria"/>
                <a:cs typeface="Cambria"/>
              </a:rPr>
              <a:t>43015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8630595" y="8818818"/>
            <a:ext cx="363855" cy="46990"/>
          </a:xfrm>
          <a:custGeom>
            <a:avLst/>
            <a:gdLst/>
            <a:ahLst/>
            <a:cxnLst/>
            <a:rect l="l" t="t" r="r" b="b"/>
            <a:pathLst>
              <a:path w="363854" h="46990">
                <a:moveTo>
                  <a:pt x="21250" y="42501"/>
                </a:moveTo>
                <a:lnTo>
                  <a:pt x="21250" y="0"/>
                </a:lnTo>
              </a:path>
              <a:path w="363854" h="46990">
                <a:moveTo>
                  <a:pt x="343051" y="17203"/>
                </a:moveTo>
                <a:lnTo>
                  <a:pt x="343051" y="0"/>
                </a:lnTo>
              </a:path>
              <a:path w="363854" h="46990">
                <a:moveTo>
                  <a:pt x="21250" y="25298"/>
                </a:moveTo>
                <a:lnTo>
                  <a:pt x="343051" y="25298"/>
                </a:lnTo>
              </a:path>
              <a:path w="363854" h="46990">
                <a:moveTo>
                  <a:pt x="41490" y="5059"/>
                </a:moveTo>
                <a:lnTo>
                  <a:pt x="0" y="46549"/>
                </a:lnTo>
              </a:path>
              <a:path w="363854" h="46990">
                <a:moveTo>
                  <a:pt x="321800" y="46549"/>
                </a:moveTo>
                <a:lnTo>
                  <a:pt x="36329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 txBox="1"/>
          <p:nvPr/>
        </p:nvSpPr>
        <p:spPr>
          <a:xfrm>
            <a:off x="8740341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2295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8952396" y="8818818"/>
            <a:ext cx="241300" cy="46990"/>
          </a:xfrm>
          <a:custGeom>
            <a:avLst/>
            <a:gdLst/>
            <a:ahLst/>
            <a:cxnLst/>
            <a:rect l="l" t="t" r="r" b="b"/>
            <a:pathLst>
              <a:path w="241300" h="46990">
                <a:moveTo>
                  <a:pt x="21250" y="37442"/>
                </a:moveTo>
                <a:lnTo>
                  <a:pt x="21250" y="0"/>
                </a:lnTo>
              </a:path>
              <a:path w="241300" h="46990">
                <a:moveTo>
                  <a:pt x="219593" y="37442"/>
                </a:moveTo>
                <a:lnTo>
                  <a:pt x="219593" y="0"/>
                </a:lnTo>
              </a:path>
              <a:path w="241300" h="46990">
                <a:moveTo>
                  <a:pt x="21250" y="25298"/>
                </a:moveTo>
                <a:lnTo>
                  <a:pt x="219593" y="25298"/>
                </a:lnTo>
              </a:path>
              <a:path w="241300" h="46990">
                <a:moveTo>
                  <a:pt x="41490" y="5059"/>
                </a:moveTo>
                <a:lnTo>
                  <a:pt x="0" y="46549"/>
                </a:lnTo>
              </a:path>
              <a:path w="241300" h="46990">
                <a:moveTo>
                  <a:pt x="199354" y="46549"/>
                </a:moveTo>
                <a:lnTo>
                  <a:pt x="240844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 txBox="1"/>
          <p:nvPr/>
        </p:nvSpPr>
        <p:spPr>
          <a:xfrm>
            <a:off x="9003448" y="8764503"/>
            <a:ext cx="13970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0" dirty="0">
                <a:latin typeface="Cambria"/>
                <a:cs typeface="Cambria"/>
              </a:rPr>
              <a:t>1420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11456975" y="8818818"/>
            <a:ext cx="509270" cy="46990"/>
          </a:xfrm>
          <a:custGeom>
            <a:avLst/>
            <a:gdLst/>
            <a:ahLst/>
            <a:cxnLst/>
            <a:rect l="l" t="t" r="r" b="b"/>
            <a:pathLst>
              <a:path w="509270" h="46990">
                <a:moveTo>
                  <a:pt x="487760" y="17203"/>
                </a:moveTo>
                <a:lnTo>
                  <a:pt x="487760" y="0"/>
                </a:lnTo>
              </a:path>
              <a:path w="509270" h="46990">
                <a:moveTo>
                  <a:pt x="21250" y="42501"/>
                </a:moveTo>
                <a:lnTo>
                  <a:pt x="21250" y="0"/>
                </a:lnTo>
              </a:path>
              <a:path w="509270" h="46990">
                <a:moveTo>
                  <a:pt x="487760" y="25298"/>
                </a:moveTo>
                <a:lnTo>
                  <a:pt x="21250" y="25298"/>
                </a:lnTo>
              </a:path>
              <a:path w="509270" h="46990">
                <a:moveTo>
                  <a:pt x="467521" y="46549"/>
                </a:moveTo>
                <a:lnTo>
                  <a:pt x="509011" y="5059"/>
                </a:lnTo>
              </a:path>
              <a:path w="509270" h="46990">
                <a:moveTo>
                  <a:pt x="42501" y="5059"/>
                </a:moveTo>
                <a:lnTo>
                  <a:pt x="0" y="46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 txBox="1"/>
          <p:nvPr/>
        </p:nvSpPr>
        <p:spPr>
          <a:xfrm>
            <a:off x="11639582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10990466" y="8818818"/>
            <a:ext cx="509270" cy="46990"/>
          </a:xfrm>
          <a:custGeom>
            <a:avLst/>
            <a:gdLst/>
            <a:ahLst/>
            <a:cxnLst/>
            <a:rect l="l" t="t" r="r" b="b"/>
            <a:pathLst>
              <a:path w="509270" h="46990">
                <a:moveTo>
                  <a:pt x="487760" y="17203"/>
                </a:moveTo>
                <a:lnTo>
                  <a:pt x="487760" y="0"/>
                </a:lnTo>
              </a:path>
              <a:path w="509270" h="46990">
                <a:moveTo>
                  <a:pt x="20239" y="17203"/>
                </a:moveTo>
                <a:lnTo>
                  <a:pt x="20239" y="0"/>
                </a:lnTo>
              </a:path>
              <a:path w="509270" h="46990">
                <a:moveTo>
                  <a:pt x="487760" y="25298"/>
                </a:moveTo>
                <a:lnTo>
                  <a:pt x="20239" y="25298"/>
                </a:lnTo>
              </a:path>
              <a:path w="509270" h="46990">
                <a:moveTo>
                  <a:pt x="466509" y="46549"/>
                </a:moveTo>
                <a:lnTo>
                  <a:pt x="509011" y="5059"/>
                </a:lnTo>
              </a:path>
              <a:path w="509270" h="46990">
                <a:moveTo>
                  <a:pt x="41490" y="5059"/>
                </a:moveTo>
                <a:lnTo>
                  <a:pt x="0" y="46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 txBox="1"/>
          <p:nvPr/>
        </p:nvSpPr>
        <p:spPr>
          <a:xfrm>
            <a:off x="11173073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10525980" y="8823878"/>
            <a:ext cx="506095" cy="45720"/>
          </a:xfrm>
          <a:custGeom>
            <a:avLst/>
            <a:gdLst/>
            <a:ahLst/>
            <a:cxnLst/>
            <a:rect l="l" t="t" r="r" b="b"/>
            <a:pathLst>
              <a:path w="506095" h="45720">
                <a:moveTo>
                  <a:pt x="484724" y="23274"/>
                </a:moveTo>
                <a:lnTo>
                  <a:pt x="484724" y="45537"/>
                </a:lnTo>
              </a:path>
              <a:path w="506095" h="45720">
                <a:moveTo>
                  <a:pt x="21250" y="23274"/>
                </a:moveTo>
                <a:lnTo>
                  <a:pt x="21250" y="45537"/>
                </a:lnTo>
              </a:path>
              <a:path w="506095" h="45720">
                <a:moveTo>
                  <a:pt x="484724" y="20239"/>
                </a:moveTo>
                <a:lnTo>
                  <a:pt x="21250" y="20239"/>
                </a:lnTo>
              </a:path>
              <a:path w="506095" h="45720">
                <a:moveTo>
                  <a:pt x="464485" y="41490"/>
                </a:moveTo>
                <a:lnTo>
                  <a:pt x="505975" y="0"/>
                </a:lnTo>
              </a:path>
              <a:path w="506095" h="45720">
                <a:moveTo>
                  <a:pt x="42501" y="0"/>
                </a:moveTo>
                <a:lnTo>
                  <a:pt x="0" y="414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 txBox="1"/>
          <p:nvPr/>
        </p:nvSpPr>
        <p:spPr>
          <a:xfrm>
            <a:off x="10707575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10064530" y="8818818"/>
            <a:ext cx="504190" cy="46990"/>
          </a:xfrm>
          <a:custGeom>
            <a:avLst/>
            <a:gdLst/>
            <a:ahLst/>
            <a:cxnLst/>
            <a:rect l="l" t="t" r="r" b="b"/>
            <a:pathLst>
              <a:path w="504190" h="46990">
                <a:moveTo>
                  <a:pt x="482700" y="17203"/>
                </a:moveTo>
                <a:lnTo>
                  <a:pt x="482700" y="0"/>
                </a:lnTo>
              </a:path>
              <a:path w="504190" h="46990">
                <a:moveTo>
                  <a:pt x="21250" y="17203"/>
                </a:moveTo>
                <a:lnTo>
                  <a:pt x="21250" y="0"/>
                </a:lnTo>
              </a:path>
              <a:path w="504190" h="46990">
                <a:moveTo>
                  <a:pt x="482700" y="25298"/>
                </a:moveTo>
                <a:lnTo>
                  <a:pt x="21250" y="25298"/>
                </a:lnTo>
              </a:path>
              <a:path w="504190" h="46990">
                <a:moveTo>
                  <a:pt x="461449" y="46549"/>
                </a:moveTo>
                <a:lnTo>
                  <a:pt x="503951" y="5059"/>
                </a:lnTo>
              </a:path>
              <a:path w="504190" h="46990">
                <a:moveTo>
                  <a:pt x="41490" y="5059"/>
                </a:moveTo>
                <a:lnTo>
                  <a:pt x="0" y="46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 txBox="1"/>
          <p:nvPr/>
        </p:nvSpPr>
        <p:spPr>
          <a:xfrm>
            <a:off x="10245113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3295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9601057" y="8818818"/>
            <a:ext cx="505459" cy="46990"/>
          </a:xfrm>
          <a:custGeom>
            <a:avLst/>
            <a:gdLst/>
            <a:ahLst/>
            <a:cxnLst/>
            <a:rect l="l" t="t" r="r" b="b"/>
            <a:pathLst>
              <a:path w="505459" h="46990">
                <a:moveTo>
                  <a:pt x="484724" y="17203"/>
                </a:moveTo>
                <a:lnTo>
                  <a:pt x="484724" y="0"/>
                </a:lnTo>
              </a:path>
              <a:path w="505459" h="46990">
                <a:moveTo>
                  <a:pt x="21250" y="17203"/>
                </a:moveTo>
                <a:lnTo>
                  <a:pt x="21250" y="0"/>
                </a:lnTo>
              </a:path>
              <a:path w="505459" h="46990">
                <a:moveTo>
                  <a:pt x="484724" y="25298"/>
                </a:moveTo>
                <a:lnTo>
                  <a:pt x="21250" y="25298"/>
                </a:lnTo>
              </a:path>
              <a:path w="505459" h="46990">
                <a:moveTo>
                  <a:pt x="463473" y="46549"/>
                </a:moveTo>
                <a:lnTo>
                  <a:pt x="504963" y="5059"/>
                </a:lnTo>
              </a:path>
              <a:path w="505459" h="46990">
                <a:moveTo>
                  <a:pt x="42501" y="5059"/>
                </a:moveTo>
                <a:lnTo>
                  <a:pt x="0" y="46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 txBox="1"/>
          <p:nvPr/>
        </p:nvSpPr>
        <p:spPr>
          <a:xfrm>
            <a:off x="9782651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9151750" y="8818818"/>
            <a:ext cx="492125" cy="46990"/>
          </a:xfrm>
          <a:custGeom>
            <a:avLst/>
            <a:gdLst/>
            <a:ahLst/>
            <a:cxnLst/>
            <a:rect l="l" t="t" r="r" b="b"/>
            <a:pathLst>
              <a:path w="492125" h="46990">
                <a:moveTo>
                  <a:pt x="470557" y="17203"/>
                </a:moveTo>
                <a:lnTo>
                  <a:pt x="470557" y="0"/>
                </a:lnTo>
              </a:path>
              <a:path w="492125" h="46990">
                <a:moveTo>
                  <a:pt x="20239" y="17203"/>
                </a:moveTo>
                <a:lnTo>
                  <a:pt x="20239" y="0"/>
                </a:lnTo>
              </a:path>
              <a:path w="492125" h="46990">
                <a:moveTo>
                  <a:pt x="470557" y="25298"/>
                </a:moveTo>
                <a:lnTo>
                  <a:pt x="20239" y="25298"/>
                </a:lnTo>
              </a:path>
              <a:path w="492125" h="46990">
                <a:moveTo>
                  <a:pt x="449306" y="46549"/>
                </a:moveTo>
                <a:lnTo>
                  <a:pt x="491808" y="5059"/>
                </a:lnTo>
              </a:path>
              <a:path w="492125" h="46990">
                <a:moveTo>
                  <a:pt x="41490" y="5059"/>
                </a:moveTo>
                <a:lnTo>
                  <a:pt x="0" y="46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 txBox="1"/>
          <p:nvPr/>
        </p:nvSpPr>
        <p:spPr>
          <a:xfrm>
            <a:off x="9330309" y="8764503"/>
            <a:ext cx="135255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35" dirty="0">
                <a:latin typeface="Cambria"/>
                <a:cs typeface="Cambria"/>
              </a:rPr>
              <a:t>3210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11924497" y="8818818"/>
            <a:ext cx="504190" cy="46990"/>
          </a:xfrm>
          <a:custGeom>
            <a:avLst/>
            <a:gdLst/>
            <a:ahLst/>
            <a:cxnLst/>
            <a:rect l="l" t="t" r="r" b="b"/>
            <a:pathLst>
              <a:path w="504190" h="46990">
                <a:moveTo>
                  <a:pt x="20239" y="17203"/>
                </a:moveTo>
                <a:lnTo>
                  <a:pt x="20239" y="0"/>
                </a:lnTo>
              </a:path>
              <a:path w="504190" h="46990">
                <a:moveTo>
                  <a:pt x="483712" y="17203"/>
                </a:moveTo>
                <a:lnTo>
                  <a:pt x="483712" y="0"/>
                </a:lnTo>
              </a:path>
              <a:path w="504190" h="46990">
                <a:moveTo>
                  <a:pt x="20239" y="25298"/>
                </a:moveTo>
                <a:lnTo>
                  <a:pt x="483712" y="25298"/>
                </a:lnTo>
              </a:path>
              <a:path w="504190" h="46990">
                <a:moveTo>
                  <a:pt x="41490" y="5059"/>
                </a:moveTo>
                <a:lnTo>
                  <a:pt x="0" y="46549"/>
                </a:lnTo>
              </a:path>
              <a:path w="504190" h="46990">
                <a:moveTo>
                  <a:pt x="462461" y="46549"/>
                </a:moveTo>
                <a:lnTo>
                  <a:pt x="503951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 txBox="1"/>
          <p:nvPr/>
        </p:nvSpPr>
        <p:spPr>
          <a:xfrm>
            <a:off x="12105079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12386959" y="8818818"/>
            <a:ext cx="505459" cy="46990"/>
          </a:xfrm>
          <a:custGeom>
            <a:avLst/>
            <a:gdLst/>
            <a:ahLst/>
            <a:cxnLst/>
            <a:rect l="l" t="t" r="r" b="b"/>
            <a:pathLst>
              <a:path w="505459" h="46990">
                <a:moveTo>
                  <a:pt x="21250" y="17203"/>
                </a:moveTo>
                <a:lnTo>
                  <a:pt x="21250" y="0"/>
                </a:lnTo>
              </a:path>
              <a:path w="505459" h="46990">
                <a:moveTo>
                  <a:pt x="483712" y="17203"/>
                </a:moveTo>
                <a:lnTo>
                  <a:pt x="483712" y="0"/>
                </a:lnTo>
              </a:path>
              <a:path w="505459" h="46990">
                <a:moveTo>
                  <a:pt x="21250" y="25298"/>
                </a:moveTo>
                <a:lnTo>
                  <a:pt x="483712" y="25298"/>
                </a:lnTo>
              </a:path>
              <a:path w="505459" h="46990">
                <a:moveTo>
                  <a:pt x="41490" y="5059"/>
                </a:moveTo>
                <a:lnTo>
                  <a:pt x="0" y="46549"/>
                </a:lnTo>
              </a:path>
              <a:path w="505459" h="46990">
                <a:moveTo>
                  <a:pt x="462461" y="46549"/>
                </a:moveTo>
                <a:lnTo>
                  <a:pt x="504963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 txBox="1"/>
          <p:nvPr/>
        </p:nvSpPr>
        <p:spPr>
          <a:xfrm>
            <a:off x="12567541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3300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12849421" y="8818818"/>
            <a:ext cx="509270" cy="46990"/>
          </a:xfrm>
          <a:custGeom>
            <a:avLst/>
            <a:gdLst/>
            <a:ahLst/>
            <a:cxnLst/>
            <a:rect l="l" t="t" r="r" b="b"/>
            <a:pathLst>
              <a:path w="509269" h="46990">
                <a:moveTo>
                  <a:pt x="21250" y="17203"/>
                </a:moveTo>
                <a:lnTo>
                  <a:pt x="21250" y="0"/>
                </a:lnTo>
              </a:path>
              <a:path w="509269" h="46990">
                <a:moveTo>
                  <a:pt x="487760" y="17203"/>
                </a:moveTo>
                <a:lnTo>
                  <a:pt x="487760" y="0"/>
                </a:lnTo>
              </a:path>
              <a:path w="509269" h="46990">
                <a:moveTo>
                  <a:pt x="21250" y="25298"/>
                </a:moveTo>
                <a:lnTo>
                  <a:pt x="487760" y="25298"/>
                </a:lnTo>
              </a:path>
              <a:path w="509269" h="46990">
                <a:moveTo>
                  <a:pt x="42501" y="5059"/>
                </a:moveTo>
                <a:lnTo>
                  <a:pt x="0" y="46549"/>
                </a:lnTo>
              </a:path>
              <a:path w="509269" h="46990">
                <a:moveTo>
                  <a:pt x="467521" y="46549"/>
                </a:moveTo>
                <a:lnTo>
                  <a:pt x="509011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 txBox="1"/>
          <p:nvPr/>
        </p:nvSpPr>
        <p:spPr>
          <a:xfrm>
            <a:off x="13033040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13316942" y="8818818"/>
            <a:ext cx="466090" cy="46990"/>
          </a:xfrm>
          <a:custGeom>
            <a:avLst/>
            <a:gdLst/>
            <a:ahLst/>
            <a:cxnLst/>
            <a:rect l="l" t="t" r="r" b="b"/>
            <a:pathLst>
              <a:path w="466090" h="46990">
                <a:moveTo>
                  <a:pt x="20239" y="17203"/>
                </a:moveTo>
                <a:lnTo>
                  <a:pt x="20239" y="0"/>
                </a:lnTo>
              </a:path>
              <a:path w="466090" h="46990">
                <a:moveTo>
                  <a:pt x="444246" y="17203"/>
                </a:moveTo>
                <a:lnTo>
                  <a:pt x="444246" y="0"/>
                </a:lnTo>
              </a:path>
              <a:path w="466090" h="46990">
                <a:moveTo>
                  <a:pt x="20239" y="25298"/>
                </a:moveTo>
                <a:lnTo>
                  <a:pt x="444246" y="25298"/>
                </a:lnTo>
              </a:path>
              <a:path w="466090" h="46990">
                <a:moveTo>
                  <a:pt x="41490" y="5059"/>
                </a:moveTo>
                <a:lnTo>
                  <a:pt x="0" y="46549"/>
                </a:lnTo>
              </a:path>
              <a:path w="466090" h="46990">
                <a:moveTo>
                  <a:pt x="422995" y="46549"/>
                </a:moveTo>
                <a:lnTo>
                  <a:pt x="465497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 txBox="1"/>
          <p:nvPr/>
        </p:nvSpPr>
        <p:spPr>
          <a:xfrm>
            <a:off x="13478298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3020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13739938" y="8818818"/>
            <a:ext cx="516255" cy="66040"/>
          </a:xfrm>
          <a:custGeom>
            <a:avLst/>
            <a:gdLst/>
            <a:ahLst/>
            <a:cxnLst/>
            <a:rect l="l" t="t" r="r" b="b"/>
            <a:pathLst>
              <a:path w="516255" h="66040">
                <a:moveTo>
                  <a:pt x="21250" y="17203"/>
                </a:moveTo>
                <a:lnTo>
                  <a:pt x="21250" y="0"/>
                </a:lnTo>
              </a:path>
              <a:path w="516255" h="66040">
                <a:moveTo>
                  <a:pt x="494844" y="65776"/>
                </a:moveTo>
                <a:lnTo>
                  <a:pt x="494844" y="0"/>
                </a:lnTo>
              </a:path>
              <a:path w="516255" h="66040">
                <a:moveTo>
                  <a:pt x="21250" y="25298"/>
                </a:moveTo>
                <a:lnTo>
                  <a:pt x="494844" y="25298"/>
                </a:lnTo>
              </a:path>
              <a:path w="516255" h="66040">
                <a:moveTo>
                  <a:pt x="42501" y="5059"/>
                </a:moveTo>
                <a:lnTo>
                  <a:pt x="0" y="46549"/>
                </a:lnTo>
              </a:path>
              <a:path w="516255" h="66040">
                <a:moveTo>
                  <a:pt x="474605" y="46549"/>
                </a:moveTo>
                <a:lnTo>
                  <a:pt x="516095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 txBox="1"/>
          <p:nvPr/>
        </p:nvSpPr>
        <p:spPr>
          <a:xfrm>
            <a:off x="13926591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3380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14214543" y="8818818"/>
            <a:ext cx="490855" cy="46990"/>
          </a:xfrm>
          <a:custGeom>
            <a:avLst/>
            <a:gdLst/>
            <a:ahLst/>
            <a:cxnLst/>
            <a:rect l="l" t="t" r="r" b="b"/>
            <a:pathLst>
              <a:path w="490855" h="46990">
                <a:moveTo>
                  <a:pt x="20239" y="17203"/>
                </a:moveTo>
                <a:lnTo>
                  <a:pt x="20239" y="0"/>
                </a:lnTo>
              </a:path>
              <a:path w="490855" h="46990">
                <a:moveTo>
                  <a:pt x="469545" y="17203"/>
                </a:moveTo>
                <a:lnTo>
                  <a:pt x="469545" y="0"/>
                </a:lnTo>
              </a:path>
              <a:path w="490855" h="46990">
                <a:moveTo>
                  <a:pt x="20239" y="25298"/>
                </a:moveTo>
                <a:lnTo>
                  <a:pt x="469545" y="25298"/>
                </a:lnTo>
              </a:path>
              <a:path w="490855" h="46990">
                <a:moveTo>
                  <a:pt x="41490" y="5059"/>
                </a:moveTo>
                <a:lnTo>
                  <a:pt x="0" y="46549"/>
                </a:lnTo>
              </a:path>
              <a:path w="490855" h="46990">
                <a:moveTo>
                  <a:pt x="448294" y="46549"/>
                </a:moveTo>
                <a:lnTo>
                  <a:pt x="490796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 txBox="1"/>
          <p:nvPr/>
        </p:nvSpPr>
        <p:spPr>
          <a:xfrm>
            <a:off x="14388042" y="8764503"/>
            <a:ext cx="14351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20" dirty="0">
                <a:latin typeface="Cambria"/>
                <a:cs typeface="Cambria"/>
              </a:rPr>
              <a:t>3200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2449" name="object 244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117536" y="8367488"/>
            <a:ext cx="146732" cy="146732"/>
          </a:xfrm>
          <a:prstGeom prst="rect">
            <a:avLst/>
          </a:prstGeom>
        </p:spPr>
      </p:pic>
      <p:sp>
        <p:nvSpPr>
          <p:cNvPr id="2450" name="object 2450"/>
          <p:cNvSpPr txBox="1"/>
          <p:nvPr/>
        </p:nvSpPr>
        <p:spPr>
          <a:xfrm>
            <a:off x="8156445" y="8385337"/>
            <a:ext cx="69850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5" dirty="0">
                <a:latin typeface="Cambria"/>
                <a:cs typeface="Cambria"/>
              </a:rPr>
              <a:t>А</a:t>
            </a:r>
            <a:endParaRPr sz="550">
              <a:latin typeface="Cambria"/>
              <a:cs typeface="Cambria"/>
            </a:endParaRPr>
          </a:p>
        </p:txBody>
      </p:sp>
      <p:pic>
        <p:nvPicPr>
          <p:cNvPr id="2451" name="object 245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117536" y="7708707"/>
            <a:ext cx="146732" cy="146732"/>
          </a:xfrm>
          <a:prstGeom prst="rect">
            <a:avLst/>
          </a:prstGeom>
        </p:spPr>
      </p:pic>
      <p:sp>
        <p:nvSpPr>
          <p:cNvPr id="2452" name="object 2452"/>
          <p:cNvSpPr txBox="1"/>
          <p:nvPr/>
        </p:nvSpPr>
        <p:spPr>
          <a:xfrm>
            <a:off x="8156445" y="7725581"/>
            <a:ext cx="7048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200" dirty="0">
                <a:latin typeface="Arial MT"/>
                <a:cs typeface="Arial MT"/>
              </a:rPr>
              <a:t>Б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2453" name="object 245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117536" y="6983138"/>
            <a:ext cx="146732" cy="146732"/>
          </a:xfrm>
          <a:prstGeom prst="rect">
            <a:avLst/>
          </a:prstGeom>
        </p:spPr>
      </p:pic>
      <p:sp>
        <p:nvSpPr>
          <p:cNvPr id="2454" name="object 2454"/>
          <p:cNvSpPr txBox="1"/>
          <p:nvPr/>
        </p:nvSpPr>
        <p:spPr>
          <a:xfrm>
            <a:off x="8156445" y="7000012"/>
            <a:ext cx="7175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190" dirty="0">
                <a:latin typeface="Arial MT"/>
                <a:cs typeface="Arial MT"/>
              </a:rPr>
              <a:t>В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2455" name="object 245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117536" y="6011665"/>
            <a:ext cx="146732" cy="146732"/>
          </a:xfrm>
          <a:prstGeom prst="rect">
            <a:avLst/>
          </a:prstGeom>
        </p:spPr>
      </p:pic>
      <p:sp>
        <p:nvSpPr>
          <p:cNvPr id="2456" name="object 2456"/>
          <p:cNvSpPr txBox="1"/>
          <p:nvPr/>
        </p:nvSpPr>
        <p:spPr>
          <a:xfrm>
            <a:off x="8154421" y="6028539"/>
            <a:ext cx="6286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260" dirty="0">
                <a:latin typeface="Arial MT"/>
                <a:cs typeface="Arial MT"/>
              </a:rPr>
              <a:t>Г</a:t>
            </a:r>
            <a:endParaRPr sz="550">
              <a:latin typeface="Arial MT"/>
              <a:cs typeface="Arial MT"/>
            </a:endParaRPr>
          </a:p>
        </p:txBody>
      </p:sp>
      <p:pic>
        <p:nvPicPr>
          <p:cNvPr id="2457" name="object 245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117536" y="5300263"/>
            <a:ext cx="146732" cy="146732"/>
          </a:xfrm>
          <a:prstGeom prst="rect">
            <a:avLst/>
          </a:prstGeom>
        </p:spPr>
      </p:pic>
      <p:sp>
        <p:nvSpPr>
          <p:cNvPr id="2458" name="object 2458"/>
          <p:cNvSpPr txBox="1"/>
          <p:nvPr/>
        </p:nvSpPr>
        <p:spPr>
          <a:xfrm>
            <a:off x="8155433" y="5317137"/>
            <a:ext cx="72390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185" dirty="0">
                <a:latin typeface="Arial MT"/>
                <a:cs typeface="Arial MT"/>
              </a:rPr>
              <a:t>Д</a:t>
            </a:r>
            <a:endParaRPr sz="550">
              <a:latin typeface="Arial MT"/>
              <a:cs typeface="Arial MT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8331058" y="5352884"/>
            <a:ext cx="190500" cy="3110230"/>
          </a:xfrm>
          <a:custGeom>
            <a:avLst/>
            <a:gdLst/>
            <a:ahLst/>
            <a:cxnLst/>
            <a:rect l="l" t="t" r="r" b="b"/>
            <a:pathLst>
              <a:path w="190500" h="3110229">
                <a:moveTo>
                  <a:pt x="190246" y="3088475"/>
                </a:moveTo>
                <a:lnTo>
                  <a:pt x="0" y="3088475"/>
                </a:lnTo>
              </a:path>
              <a:path w="190500" h="3110229">
                <a:moveTo>
                  <a:pt x="190246" y="21250"/>
                </a:moveTo>
                <a:lnTo>
                  <a:pt x="0" y="21250"/>
                </a:lnTo>
              </a:path>
              <a:path w="190500" h="3110229">
                <a:moveTo>
                  <a:pt x="25298" y="3088475"/>
                </a:moveTo>
                <a:lnTo>
                  <a:pt x="25298" y="21250"/>
                </a:lnTo>
              </a:path>
              <a:path w="190500" h="3110229">
                <a:moveTo>
                  <a:pt x="4047" y="3068236"/>
                </a:moveTo>
                <a:lnTo>
                  <a:pt x="46549" y="3109726"/>
                </a:lnTo>
              </a:path>
              <a:path w="190500" h="3110229">
                <a:moveTo>
                  <a:pt x="46549" y="42501"/>
                </a:moveTo>
                <a:lnTo>
                  <a:pt x="404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 txBox="1"/>
          <p:nvPr/>
        </p:nvSpPr>
        <p:spPr>
          <a:xfrm>
            <a:off x="8290316" y="6825443"/>
            <a:ext cx="84455" cy="16446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21870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8436301" y="5352884"/>
            <a:ext cx="121920" cy="753110"/>
          </a:xfrm>
          <a:custGeom>
            <a:avLst/>
            <a:gdLst/>
            <a:ahLst/>
            <a:cxnLst/>
            <a:rect l="l" t="t" r="r" b="b"/>
            <a:pathLst>
              <a:path w="121920" h="753110">
                <a:moveTo>
                  <a:pt x="121434" y="21250"/>
                </a:moveTo>
                <a:lnTo>
                  <a:pt x="0" y="21250"/>
                </a:lnTo>
              </a:path>
              <a:path w="121920" h="753110">
                <a:moveTo>
                  <a:pt x="121434" y="732652"/>
                </a:moveTo>
                <a:lnTo>
                  <a:pt x="0" y="732652"/>
                </a:lnTo>
              </a:path>
              <a:path w="121920" h="753110">
                <a:moveTo>
                  <a:pt x="25298" y="21250"/>
                </a:moveTo>
                <a:lnTo>
                  <a:pt x="25298" y="732652"/>
                </a:lnTo>
              </a:path>
              <a:path w="121920" h="753110">
                <a:moveTo>
                  <a:pt x="45537" y="42501"/>
                </a:moveTo>
                <a:lnTo>
                  <a:pt x="4047" y="0"/>
                </a:lnTo>
              </a:path>
              <a:path w="121920" h="753110">
                <a:moveTo>
                  <a:pt x="4047" y="711401"/>
                </a:moveTo>
                <a:lnTo>
                  <a:pt x="45537" y="7528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 txBox="1"/>
          <p:nvPr/>
        </p:nvSpPr>
        <p:spPr>
          <a:xfrm>
            <a:off x="8394547" y="5657451"/>
            <a:ext cx="84455" cy="14351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5070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8436301" y="6064286"/>
            <a:ext cx="67310" cy="1014094"/>
          </a:xfrm>
          <a:custGeom>
            <a:avLst/>
            <a:gdLst/>
            <a:ahLst/>
            <a:cxnLst/>
            <a:rect l="l" t="t" r="r" b="b"/>
            <a:pathLst>
              <a:path w="67309" h="1014095">
                <a:moveTo>
                  <a:pt x="66788" y="21250"/>
                </a:moveTo>
                <a:lnTo>
                  <a:pt x="0" y="21250"/>
                </a:lnTo>
              </a:path>
              <a:path w="67309" h="1014095">
                <a:moveTo>
                  <a:pt x="66788" y="992724"/>
                </a:moveTo>
                <a:lnTo>
                  <a:pt x="0" y="992724"/>
                </a:lnTo>
              </a:path>
              <a:path w="67309" h="1014095">
                <a:moveTo>
                  <a:pt x="25298" y="21250"/>
                </a:moveTo>
                <a:lnTo>
                  <a:pt x="25298" y="992724"/>
                </a:lnTo>
              </a:path>
              <a:path w="67309" h="1014095">
                <a:moveTo>
                  <a:pt x="45537" y="41490"/>
                </a:moveTo>
                <a:lnTo>
                  <a:pt x="4047" y="0"/>
                </a:lnTo>
              </a:path>
              <a:path w="67309" h="1014095">
                <a:moveTo>
                  <a:pt x="4047" y="971473"/>
                </a:moveTo>
                <a:lnTo>
                  <a:pt x="45537" y="10139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 txBox="1"/>
          <p:nvPr/>
        </p:nvSpPr>
        <p:spPr>
          <a:xfrm>
            <a:off x="8394547" y="6499395"/>
            <a:ext cx="84455" cy="143510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6930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8440349" y="7035760"/>
            <a:ext cx="46990" cy="768350"/>
          </a:xfrm>
          <a:custGeom>
            <a:avLst/>
            <a:gdLst/>
            <a:ahLst/>
            <a:cxnLst/>
            <a:rect l="l" t="t" r="r" b="b"/>
            <a:pathLst>
              <a:path w="46990" h="768350">
                <a:moveTo>
                  <a:pt x="29346" y="21250"/>
                </a:moveTo>
                <a:lnTo>
                  <a:pt x="46549" y="21250"/>
                </a:lnTo>
              </a:path>
              <a:path w="46990" h="768350">
                <a:moveTo>
                  <a:pt x="27322" y="746820"/>
                </a:moveTo>
                <a:lnTo>
                  <a:pt x="46549" y="746820"/>
                </a:lnTo>
              </a:path>
              <a:path w="46990" h="768350">
                <a:moveTo>
                  <a:pt x="21250" y="21250"/>
                </a:moveTo>
                <a:lnTo>
                  <a:pt x="21250" y="746820"/>
                </a:lnTo>
              </a:path>
              <a:path w="46990" h="768350">
                <a:moveTo>
                  <a:pt x="41490" y="42501"/>
                </a:moveTo>
                <a:lnTo>
                  <a:pt x="0" y="0"/>
                </a:lnTo>
              </a:path>
              <a:path w="46990" h="768350">
                <a:moveTo>
                  <a:pt x="0" y="725569"/>
                </a:moveTo>
                <a:lnTo>
                  <a:pt x="41490" y="7680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 txBox="1"/>
          <p:nvPr/>
        </p:nvSpPr>
        <p:spPr>
          <a:xfrm>
            <a:off x="8394547" y="7352790"/>
            <a:ext cx="84455" cy="1352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dirty="0">
                <a:latin typeface="Cambria"/>
                <a:cs typeface="Cambria"/>
              </a:rPr>
              <a:t>5170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8436301" y="7761329"/>
            <a:ext cx="45720" cy="701675"/>
          </a:xfrm>
          <a:custGeom>
            <a:avLst/>
            <a:gdLst/>
            <a:ahLst/>
            <a:cxnLst/>
            <a:rect l="l" t="t" r="r" b="b"/>
            <a:pathLst>
              <a:path w="45720" h="701675">
                <a:moveTo>
                  <a:pt x="19227" y="21250"/>
                </a:moveTo>
                <a:lnTo>
                  <a:pt x="0" y="21250"/>
                </a:lnTo>
              </a:path>
              <a:path w="45720" h="701675">
                <a:moveTo>
                  <a:pt x="19227" y="680031"/>
                </a:moveTo>
                <a:lnTo>
                  <a:pt x="0" y="680031"/>
                </a:lnTo>
              </a:path>
              <a:path w="45720" h="701675">
                <a:moveTo>
                  <a:pt x="25298" y="21250"/>
                </a:moveTo>
                <a:lnTo>
                  <a:pt x="25298" y="680031"/>
                </a:lnTo>
              </a:path>
              <a:path w="45720" h="701675">
                <a:moveTo>
                  <a:pt x="45537" y="42501"/>
                </a:moveTo>
                <a:lnTo>
                  <a:pt x="4047" y="0"/>
                </a:lnTo>
              </a:path>
              <a:path w="45720" h="701675">
                <a:moveTo>
                  <a:pt x="4047" y="659792"/>
                </a:moveTo>
                <a:lnTo>
                  <a:pt x="45537" y="7012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 txBox="1"/>
          <p:nvPr/>
        </p:nvSpPr>
        <p:spPr>
          <a:xfrm>
            <a:off x="8394547" y="8038541"/>
            <a:ext cx="84455" cy="147955"/>
          </a:xfrm>
          <a:prstGeom prst="rect">
            <a:avLst/>
          </a:prstGeom>
        </p:spPr>
        <p:txBody>
          <a:bodyPr vert="vert270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450" spc="-5" dirty="0">
                <a:latin typeface="Cambria"/>
                <a:cs typeface="Cambria"/>
              </a:rPr>
              <a:t>4700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2469" name="object 2469"/>
          <p:cNvGrpSpPr/>
          <p:nvPr/>
        </p:nvGrpSpPr>
        <p:grpSpPr>
          <a:xfrm>
            <a:off x="8976921" y="5359749"/>
            <a:ext cx="5646420" cy="3174365"/>
            <a:chOff x="8976921" y="5359749"/>
            <a:chExt cx="5646420" cy="3174365"/>
          </a:xfrm>
        </p:grpSpPr>
        <p:sp>
          <p:nvSpPr>
            <p:cNvPr id="2470" name="object 2470"/>
            <p:cNvSpPr/>
            <p:nvPr/>
          </p:nvSpPr>
          <p:spPr>
            <a:xfrm>
              <a:off x="8980731" y="5367052"/>
              <a:ext cx="5638800" cy="3159760"/>
            </a:xfrm>
            <a:custGeom>
              <a:avLst/>
              <a:gdLst/>
              <a:ahLst/>
              <a:cxnLst/>
              <a:rect l="l" t="t" r="r" b="b"/>
              <a:pathLst>
                <a:path w="5638800" h="3159759">
                  <a:moveTo>
                    <a:pt x="308645" y="0"/>
                  </a:moveTo>
                  <a:lnTo>
                    <a:pt x="308645" y="196318"/>
                  </a:lnTo>
                  <a:lnTo>
                    <a:pt x="0" y="196318"/>
                  </a:lnTo>
                  <a:lnTo>
                    <a:pt x="0" y="0"/>
                  </a:lnTo>
                  <a:lnTo>
                    <a:pt x="308645" y="0"/>
                  </a:lnTo>
                </a:path>
                <a:path w="5638800" h="3159759">
                  <a:moveTo>
                    <a:pt x="757951" y="41490"/>
                  </a:moveTo>
                  <a:lnTo>
                    <a:pt x="504963" y="41490"/>
                  </a:lnTo>
                  <a:lnTo>
                    <a:pt x="504963" y="237808"/>
                  </a:lnTo>
                  <a:lnTo>
                    <a:pt x="757951" y="237808"/>
                  </a:lnTo>
                  <a:lnTo>
                    <a:pt x="757951" y="41490"/>
                  </a:lnTo>
                </a:path>
                <a:path w="5638800" h="3159759">
                  <a:moveTo>
                    <a:pt x="1234580" y="41490"/>
                  </a:moveTo>
                  <a:lnTo>
                    <a:pt x="981592" y="41490"/>
                  </a:lnTo>
                </a:path>
                <a:path w="5638800" h="3159759">
                  <a:moveTo>
                    <a:pt x="1234580" y="41490"/>
                  </a:moveTo>
                  <a:lnTo>
                    <a:pt x="1234580" y="182151"/>
                  </a:lnTo>
                  <a:lnTo>
                    <a:pt x="981592" y="182151"/>
                  </a:lnTo>
                  <a:lnTo>
                    <a:pt x="981592" y="41490"/>
                  </a:lnTo>
                </a:path>
                <a:path w="5638800" h="3159759">
                  <a:moveTo>
                    <a:pt x="1682875" y="41490"/>
                  </a:moveTo>
                  <a:lnTo>
                    <a:pt x="1430899" y="41490"/>
                  </a:lnTo>
                </a:path>
                <a:path w="5638800" h="3159759">
                  <a:moveTo>
                    <a:pt x="1682875" y="41490"/>
                  </a:moveTo>
                  <a:lnTo>
                    <a:pt x="1682875" y="182151"/>
                  </a:lnTo>
                  <a:lnTo>
                    <a:pt x="1430899" y="182151"/>
                  </a:lnTo>
                  <a:lnTo>
                    <a:pt x="1430899" y="41490"/>
                  </a:lnTo>
                </a:path>
                <a:path w="5638800" h="3159759">
                  <a:moveTo>
                    <a:pt x="2132181" y="41490"/>
                  </a:moveTo>
                  <a:lnTo>
                    <a:pt x="1935862" y="41490"/>
                  </a:lnTo>
                </a:path>
                <a:path w="5638800" h="3159759">
                  <a:moveTo>
                    <a:pt x="2132181" y="41490"/>
                  </a:moveTo>
                  <a:lnTo>
                    <a:pt x="2132181" y="182151"/>
                  </a:lnTo>
                  <a:lnTo>
                    <a:pt x="1935862" y="182151"/>
                  </a:lnTo>
                  <a:lnTo>
                    <a:pt x="1935862" y="41490"/>
                  </a:lnTo>
                </a:path>
                <a:path w="5638800" h="3159759">
                  <a:moveTo>
                    <a:pt x="2580475" y="41490"/>
                  </a:moveTo>
                  <a:lnTo>
                    <a:pt x="2440826" y="41490"/>
                  </a:lnTo>
                </a:path>
                <a:path w="5638800" h="3159759">
                  <a:moveTo>
                    <a:pt x="2580475" y="41490"/>
                  </a:moveTo>
                  <a:lnTo>
                    <a:pt x="2580475" y="182151"/>
                  </a:lnTo>
                  <a:lnTo>
                    <a:pt x="2440826" y="182151"/>
                  </a:lnTo>
                  <a:lnTo>
                    <a:pt x="2440826" y="41490"/>
                  </a:lnTo>
                </a:path>
                <a:path w="5638800" h="3159759">
                  <a:moveTo>
                    <a:pt x="3983040" y="41490"/>
                  </a:moveTo>
                  <a:lnTo>
                    <a:pt x="3843391" y="41490"/>
                  </a:lnTo>
                </a:path>
                <a:path w="5638800" h="3159759">
                  <a:moveTo>
                    <a:pt x="3983040" y="41490"/>
                  </a:moveTo>
                  <a:lnTo>
                    <a:pt x="3983040" y="182151"/>
                  </a:lnTo>
                  <a:lnTo>
                    <a:pt x="3843391" y="182151"/>
                  </a:lnTo>
                  <a:lnTo>
                    <a:pt x="3843391" y="41490"/>
                  </a:lnTo>
                </a:path>
                <a:path w="5638800" h="3159759">
                  <a:moveTo>
                    <a:pt x="1122254" y="2961981"/>
                  </a:moveTo>
                  <a:lnTo>
                    <a:pt x="1122254" y="3159312"/>
                  </a:lnTo>
                  <a:lnTo>
                    <a:pt x="140661" y="3159312"/>
                  </a:lnTo>
                  <a:lnTo>
                    <a:pt x="140661" y="2961981"/>
                  </a:lnTo>
                  <a:lnTo>
                    <a:pt x="1122254" y="2961981"/>
                  </a:lnTo>
                </a:path>
                <a:path w="5638800" h="3159759">
                  <a:moveTo>
                    <a:pt x="1234580" y="1661624"/>
                  </a:moveTo>
                  <a:lnTo>
                    <a:pt x="981592" y="1661624"/>
                  </a:lnTo>
                  <a:lnTo>
                    <a:pt x="981592" y="1521974"/>
                  </a:lnTo>
                </a:path>
                <a:path w="5638800" h="3159759">
                  <a:moveTo>
                    <a:pt x="1402564" y="1465305"/>
                  </a:moveTo>
                  <a:lnTo>
                    <a:pt x="1402564" y="1746628"/>
                  </a:lnTo>
                </a:path>
                <a:path w="5638800" h="3159759">
                  <a:moveTo>
                    <a:pt x="1234580" y="1521974"/>
                  </a:moveTo>
                  <a:lnTo>
                    <a:pt x="1234580" y="1661624"/>
                  </a:lnTo>
                </a:path>
                <a:path w="5638800" h="3159759">
                  <a:moveTo>
                    <a:pt x="1402564" y="1465305"/>
                  </a:moveTo>
                  <a:lnTo>
                    <a:pt x="3590403" y="1465305"/>
                  </a:lnTo>
                </a:path>
                <a:path w="5638800" h="3159759">
                  <a:moveTo>
                    <a:pt x="1402564" y="1746628"/>
                  </a:moveTo>
                  <a:lnTo>
                    <a:pt x="3590403" y="1746628"/>
                  </a:lnTo>
                  <a:lnTo>
                    <a:pt x="3590403" y="1465305"/>
                  </a:lnTo>
                </a:path>
                <a:path w="5638800" h="3159759">
                  <a:moveTo>
                    <a:pt x="4908976" y="1732460"/>
                  </a:moveTo>
                  <a:lnTo>
                    <a:pt x="4655988" y="1732460"/>
                  </a:lnTo>
                </a:path>
                <a:path w="5638800" h="3159759">
                  <a:moveTo>
                    <a:pt x="4908976" y="1732460"/>
                  </a:moveTo>
                  <a:lnTo>
                    <a:pt x="4908976" y="1872110"/>
                  </a:lnTo>
                  <a:lnTo>
                    <a:pt x="4655988" y="1872110"/>
                  </a:lnTo>
                  <a:lnTo>
                    <a:pt x="4655988" y="1732460"/>
                  </a:lnTo>
                </a:path>
                <a:path w="5638800" h="3159759">
                  <a:moveTo>
                    <a:pt x="4964633" y="1192078"/>
                  </a:moveTo>
                  <a:lnTo>
                    <a:pt x="4852306" y="1192078"/>
                  </a:lnTo>
                </a:path>
                <a:path w="5638800" h="3159759">
                  <a:moveTo>
                    <a:pt x="4964633" y="1192078"/>
                  </a:moveTo>
                  <a:lnTo>
                    <a:pt x="4964633" y="1332739"/>
                  </a:lnTo>
                  <a:lnTo>
                    <a:pt x="4852306" y="1332739"/>
                  </a:lnTo>
                  <a:lnTo>
                    <a:pt x="4852306" y="1192078"/>
                  </a:lnTo>
                </a:path>
                <a:path w="5638800" h="3159759">
                  <a:moveTo>
                    <a:pt x="5076960" y="1529058"/>
                  </a:moveTo>
                  <a:lnTo>
                    <a:pt x="4964633" y="1529058"/>
                  </a:lnTo>
                </a:path>
                <a:path w="5638800" h="3159759">
                  <a:moveTo>
                    <a:pt x="5076960" y="1529058"/>
                  </a:moveTo>
                  <a:lnTo>
                    <a:pt x="5076960" y="1668707"/>
                  </a:lnTo>
                  <a:lnTo>
                    <a:pt x="4964633" y="1668707"/>
                  </a:lnTo>
                  <a:lnTo>
                    <a:pt x="4964633" y="1529058"/>
                  </a:lnTo>
                </a:path>
                <a:path w="5638800" h="3159759">
                  <a:moveTo>
                    <a:pt x="5160951" y="2980196"/>
                  </a:moveTo>
                  <a:lnTo>
                    <a:pt x="4908976" y="2980196"/>
                  </a:lnTo>
                </a:path>
                <a:path w="5638800" h="3159759">
                  <a:moveTo>
                    <a:pt x="5160951" y="2980196"/>
                  </a:moveTo>
                  <a:lnTo>
                    <a:pt x="5160951" y="3120858"/>
                  </a:lnTo>
                  <a:lnTo>
                    <a:pt x="4908976" y="3120858"/>
                  </a:lnTo>
                  <a:lnTo>
                    <a:pt x="4908976" y="2980196"/>
                  </a:lnTo>
                </a:path>
                <a:path w="5638800" h="3159759">
                  <a:moveTo>
                    <a:pt x="5638593" y="2980196"/>
                  </a:moveTo>
                  <a:lnTo>
                    <a:pt x="5385605" y="2980196"/>
                  </a:lnTo>
                </a:path>
                <a:path w="5638800" h="3159759">
                  <a:moveTo>
                    <a:pt x="5638593" y="2980196"/>
                  </a:moveTo>
                  <a:lnTo>
                    <a:pt x="5638593" y="3120858"/>
                  </a:lnTo>
                  <a:lnTo>
                    <a:pt x="5385605" y="3120858"/>
                  </a:lnTo>
                  <a:lnTo>
                    <a:pt x="5385605" y="298019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9135559" y="5367052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318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9122404" y="545104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8996922" y="54621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8996922" y="54621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8980731" y="546521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  <a:path w="16509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8980731" y="546521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  <a:path w="16509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8980730" y="5462176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8996922" y="54621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1517"/>
                  </a:moveTo>
                  <a:lnTo>
                    <a:pt x="0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8980731" y="5462175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8980731" y="5462175"/>
              <a:ext cx="309245" cy="6350"/>
            </a:xfrm>
            <a:custGeom>
              <a:avLst/>
              <a:gdLst/>
              <a:ahLst/>
              <a:cxnLst/>
              <a:rect l="l" t="t" r="r" b="b"/>
              <a:pathLst>
                <a:path w="309245" h="6350">
                  <a:moveTo>
                    <a:pt x="308645" y="3035"/>
                  </a:moveTo>
                  <a:lnTo>
                    <a:pt x="0" y="3035"/>
                  </a:lnTo>
                  <a:lnTo>
                    <a:pt x="16191" y="6071"/>
                  </a:lnTo>
                </a:path>
                <a:path w="309245" h="6350">
                  <a:moveTo>
                    <a:pt x="0" y="3035"/>
                  </a:moveTo>
                  <a:lnTo>
                    <a:pt x="16191" y="0"/>
                  </a:lnTo>
                  <a:lnTo>
                    <a:pt x="1619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9273184" y="54621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9273184" y="54621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9273184" y="5462176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9273184" y="5462175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9273184" y="5462175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9273184" y="5462175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9273184" y="5465211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9273184" y="5465211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0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9273184" y="5462175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0" y="0"/>
                  </a:moveTo>
                  <a:lnTo>
                    <a:pt x="16191" y="3035"/>
                  </a:lnTo>
                  <a:lnTo>
                    <a:pt x="0" y="607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9612188" y="5408542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318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9599033" y="5493546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9485694" y="5503666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16191" y="0"/>
                  </a:moveTo>
                  <a:lnTo>
                    <a:pt x="0" y="4047"/>
                  </a:lnTo>
                  <a:lnTo>
                    <a:pt x="16191" y="7083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9485694" y="5503665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16191" y="0"/>
                  </a:moveTo>
                  <a:lnTo>
                    <a:pt x="16191" y="4047"/>
                  </a:lnTo>
                  <a:lnTo>
                    <a:pt x="0" y="4047"/>
                  </a:lnTo>
                  <a:lnTo>
                    <a:pt x="16191" y="0"/>
                  </a:lnTo>
                  <a:close/>
                </a:path>
                <a:path w="16509" h="7620">
                  <a:moveTo>
                    <a:pt x="16191" y="4047"/>
                  </a:moveTo>
                  <a:lnTo>
                    <a:pt x="0" y="4047"/>
                  </a:lnTo>
                  <a:lnTo>
                    <a:pt x="16191" y="4047"/>
                  </a:lnTo>
                  <a:close/>
                </a:path>
                <a:path w="16509" h="7620">
                  <a:moveTo>
                    <a:pt x="0" y="4047"/>
                  </a:moveTo>
                  <a:lnTo>
                    <a:pt x="16191" y="4047"/>
                  </a:lnTo>
                  <a:lnTo>
                    <a:pt x="0" y="4047"/>
                  </a:lnTo>
                  <a:close/>
                </a:path>
                <a:path w="16509" h="7620">
                  <a:moveTo>
                    <a:pt x="16191" y="4047"/>
                  </a:moveTo>
                  <a:lnTo>
                    <a:pt x="0" y="4047"/>
                  </a:lnTo>
                  <a:lnTo>
                    <a:pt x="16191" y="7083"/>
                  </a:lnTo>
                  <a:lnTo>
                    <a:pt x="16191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9485694" y="5503665"/>
              <a:ext cx="253365" cy="7620"/>
            </a:xfrm>
            <a:custGeom>
              <a:avLst/>
              <a:gdLst/>
              <a:ahLst/>
              <a:cxnLst/>
              <a:rect l="l" t="t" r="r" b="b"/>
              <a:pathLst>
                <a:path w="253365" h="7620">
                  <a:moveTo>
                    <a:pt x="252987" y="3035"/>
                  </a:moveTo>
                  <a:lnTo>
                    <a:pt x="0" y="4047"/>
                  </a:lnTo>
                  <a:lnTo>
                    <a:pt x="16191" y="7083"/>
                  </a:lnTo>
                </a:path>
                <a:path w="253365" h="7620">
                  <a:moveTo>
                    <a:pt x="0" y="4047"/>
                  </a:moveTo>
                  <a:lnTo>
                    <a:pt x="16191" y="0"/>
                  </a:lnTo>
                  <a:lnTo>
                    <a:pt x="16191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9721479" y="5503666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9721479" y="5503665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9721479" y="5506702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5">
                  <a:moveTo>
                    <a:pt x="16191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9721479" y="550670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5">
                  <a:moveTo>
                    <a:pt x="16191" y="0"/>
                  </a:moveTo>
                  <a:lnTo>
                    <a:pt x="0" y="0"/>
                  </a:lnTo>
                  <a:lnTo>
                    <a:pt x="0" y="4047"/>
                  </a:lnTo>
                  <a:lnTo>
                    <a:pt x="16191" y="0"/>
                  </a:lnTo>
                  <a:close/>
                </a:path>
                <a:path w="16509" h="4445">
                  <a:moveTo>
                    <a:pt x="0" y="0"/>
                  </a:moveTo>
                  <a:lnTo>
                    <a:pt x="0" y="4047"/>
                  </a:lnTo>
                  <a:lnTo>
                    <a:pt x="0" y="0"/>
                  </a:lnTo>
                  <a:close/>
                </a:path>
                <a:path w="16509" h="4445">
                  <a:moveTo>
                    <a:pt x="0" y="4047"/>
                  </a:moveTo>
                  <a:lnTo>
                    <a:pt x="0" y="404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9721479" y="5503665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0" y="0"/>
                  </a:moveTo>
                  <a:lnTo>
                    <a:pt x="16191" y="3035"/>
                  </a:lnTo>
                  <a:lnTo>
                    <a:pt x="0" y="708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0088817" y="5408542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140661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0075662" y="546521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9962323" y="5476343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9962323" y="5476343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6350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9962323" y="5476343"/>
              <a:ext cx="253365" cy="6350"/>
            </a:xfrm>
            <a:custGeom>
              <a:avLst/>
              <a:gdLst/>
              <a:ahLst/>
              <a:cxnLst/>
              <a:rect l="l" t="t" r="r" b="b"/>
              <a:pathLst>
                <a:path w="253365" h="6350">
                  <a:moveTo>
                    <a:pt x="252987" y="3035"/>
                  </a:moveTo>
                  <a:lnTo>
                    <a:pt x="0" y="3035"/>
                  </a:lnTo>
                  <a:lnTo>
                    <a:pt x="16191" y="6071"/>
                  </a:lnTo>
                </a:path>
                <a:path w="253365" h="6350">
                  <a:moveTo>
                    <a:pt x="0" y="3035"/>
                  </a:moveTo>
                  <a:lnTo>
                    <a:pt x="16191" y="0"/>
                  </a:lnTo>
                  <a:lnTo>
                    <a:pt x="1619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0198108" y="5476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0198108" y="5476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0198108" y="5476343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0"/>
                  </a:moveTo>
                  <a:lnTo>
                    <a:pt x="0" y="3035"/>
                  </a:lnTo>
                  <a:lnTo>
                    <a:pt x="17203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0198108" y="5476343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3035"/>
                  </a:moveTo>
                  <a:lnTo>
                    <a:pt x="17203" y="3035"/>
                  </a:lnTo>
                  <a:lnTo>
                    <a:pt x="0" y="3035"/>
                  </a:lnTo>
                  <a:close/>
                </a:path>
                <a:path w="17779" h="3175">
                  <a:moveTo>
                    <a:pt x="17203" y="3035"/>
                  </a:moveTo>
                  <a:lnTo>
                    <a:pt x="0" y="3035"/>
                  </a:lnTo>
                  <a:lnTo>
                    <a:pt x="17203" y="3035"/>
                  </a:lnTo>
                  <a:close/>
                </a:path>
                <a:path w="17779" h="3175">
                  <a:moveTo>
                    <a:pt x="17203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17203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0198108" y="5476343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0"/>
                  </a:moveTo>
                  <a:lnTo>
                    <a:pt x="17203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0198108" y="5476343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0"/>
                  </a:moveTo>
                  <a:lnTo>
                    <a:pt x="1720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0198108" y="5479379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7203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0198108" y="5479379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7203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7203" y="0"/>
                  </a:lnTo>
                  <a:close/>
                </a:path>
                <a:path w="17779"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7779" h="3175">
                  <a:moveTo>
                    <a:pt x="0" y="3035"/>
                  </a:moveTo>
                  <a:lnTo>
                    <a:pt x="0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0198108" y="5476343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79" h="6350">
                  <a:moveTo>
                    <a:pt x="0" y="0"/>
                  </a:moveTo>
                  <a:lnTo>
                    <a:pt x="17203" y="3035"/>
                  </a:lnTo>
                  <a:lnTo>
                    <a:pt x="0" y="607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0538124" y="5408542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140661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0524968" y="546521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39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0411629" y="5476343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0411630" y="5476343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6350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0411630" y="5476343"/>
              <a:ext cx="252095" cy="6350"/>
            </a:xfrm>
            <a:custGeom>
              <a:avLst/>
              <a:gdLst/>
              <a:ahLst/>
              <a:cxnLst/>
              <a:rect l="l" t="t" r="r" b="b"/>
              <a:pathLst>
                <a:path w="252095" h="6350">
                  <a:moveTo>
                    <a:pt x="251975" y="3035"/>
                  </a:moveTo>
                  <a:lnTo>
                    <a:pt x="0" y="3035"/>
                  </a:lnTo>
                  <a:lnTo>
                    <a:pt x="16191" y="6071"/>
                  </a:lnTo>
                </a:path>
                <a:path w="252095" h="6350">
                  <a:moveTo>
                    <a:pt x="0" y="3035"/>
                  </a:moveTo>
                  <a:lnTo>
                    <a:pt x="16191" y="0"/>
                  </a:lnTo>
                  <a:lnTo>
                    <a:pt x="1619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0647415" y="5476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0647415" y="5476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0647414" y="5476343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0647415" y="5476343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0" y="0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0647415" y="5476343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0647415" y="5476343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0647414" y="5479379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0647415" y="5479379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0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0647415" y="5476343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0" y="0"/>
                  </a:moveTo>
                  <a:lnTo>
                    <a:pt x="16191" y="3035"/>
                  </a:lnTo>
                  <a:lnTo>
                    <a:pt x="0" y="607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8" name="object 2528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0913558" y="5408542"/>
              <a:ext cx="202390" cy="140661"/>
            </a:xfrm>
            <a:prstGeom prst="rect">
              <a:avLst/>
            </a:prstGeom>
          </p:spPr>
        </p:pic>
        <p:pic>
          <p:nvPicPr>
            <p:cNvPr id="2529" name="object 2529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1418521" y="5408542"/>
              <a:ext cx="145720" cy="140661"/>
            </a:xfrm>
            <a:prstGeom prst="rect">
              <a:avLst/>
            </a:prstGeom>
          </p:spPr>
        </p:pic>
        <p:pic>
          <p:nvPicPr>
            <p:cNvPr id="2530" name="object 2530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2821086" y="5408542"/>
              <a:ext cx="145720" cy="140661"/>
            </a:xfrm>
            <a:prstGeom prst="rect">
              <a:avLst/>
            </a:prstGeom>
          </p:spPr>
        </p:pic>
        <p:pic>
          <p:nvPicPr>
            <p:cNvPr id="2531" name="object 2531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3830001" y="6559131"/>
              <a:ext cx="118398" cy="140661"/>
            </a:xfrm>
            <a:prstGeom prst="rect">
              <a:avLst/>
            </a:prstGeom>
          </p:spPr>
        </p:pic>
        <p:pic>
          <p:nvPicPr>
            <p:cNvPr id="2532" name="object 2532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3942328" y="6896111"/>
              <a:ext cx="118398" cy="139649"/>
            </a:xfrm>
            <a:prstGeom prst="rect">
              <a:avLst/>
            </a:prstGeom>
          </p:spPr>
        </p:pic>
        <p:sp>
          <p:nvSpPr>
            <p:cNvPr id="2533" name="object 2533"/>
            <p:cNvSpPr/>
            <p:nvPr/>
          </p:nvSpPr>
          <p:spPr>
            <a:xfrm>
              <a:off x="13763213" y="7099513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649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3750057" y="7155170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3636718" y="716630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3636719" y="716630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6350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3636719" y="7166301"/>
              <a:ext cx="253365" cy="6350"/>
            </a:xfrm>
            <a:custGeom>
              <a:avLst/>
              <a:gdLst/>
              <a:ahLst/>
              <a:cxnLst/>
              <a:rect l="l" t="t" r="r" b="b"/>
              <a:pathLst>
                <a:path w="253365" h="6350">
                  <a:moveTo>
                    <a:pt x="252987" y="3035"/>
                  </a:moveTo>
                  <a:lnTo>
                    <a:pt x="0" y="3035"/>
                  </a:lnTo>
                  <a:lnTo>
                    <a:pt x="16191" y="6071"/>
                  </a:lnTo>
                </a:path>
                <a:path w="253365" h="6350">
                  <a:moveTo>
                    <a:pt x="0" y="3035"/>
                  </a:moveTo>
                  <a:lnTo>
                    <a:pt x="16191" y="0"/>
                  </a:lnTo>
                  <a:lnTo>
                    <a:pt x="1619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3873515" y="7166302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3873515" y="7166301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3873515" y="7169338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3873515" y="7169337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0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3873515" y="716630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0" y="0"/>
                  </a:moveTo>
                  <a:lnTo>
                    <a:pt x="16191" y="3035"/>
                  </a:lnTo>
                  <a:lnTo>
                    <a:pt x="0" y="607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1477215" y="6832358"/>
              <a:ext cx="0" cy="281940"/>
            </a:xfrm>
            <a:custGeom>
              <a:avLst/>
              <a:gdLst/>
              <a:ahLst/>
              <a:cxnLst/>
              <a:rect l="l" t="t" r="r" b="b"/>
              <a:pathLst>
                <a:path h="281940">
                  <a:moveTo>
                    <a:pt x="0" y="281322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1464059" y="6958851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0383295" y="6969983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0383295" y="6969983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6350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0383295" y="6969983"/>
              <a:ext cx="2188210" cy="6350"/>
            </a:xfrm>
            <a:custGeom>
              <a:avLst/>
              <a:gdLst/>
              <a:ahLst/>
              <a:cxnLst/>
              <a:rect l="l" t="t" r="r" b="b"/>
              <a:pathLst>
                <a:path w="2188209" h="6350">
                  <a:moveTo>
                    <a:pt x="2187838" y="3035"/>
                  </a:moveTo>
                  <a:lnTo>
                    <a:pt x="0" y="3035"/>
                  </a:lnTo>
                  <a:lnTo>
                    <a:pt x="16191" y="6071"/>
                  </a:lnTo>
                </a:path>
                <a:path w="2188209" h="6350">
                  <a:moveTo>
                    <a:pt x="0" y="3035"/>
                  </a:moveTo>
                  <a:lnTo>
                    <a:pt x="16191" y="0"/>
                  </a:lnTo>
                  <a:lnTo>
                    <a:pt x="1619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2554942" y="6969983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2554943" y="6969983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2554942" y="6973019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2554943" y="6973019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0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2554943" y="6969983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0" y="0"/>
                  </a:moveTo>
                  <a:lnTo>
                    <a:pt x="16191" y="3035"/>
                  </a:lnTo>
                  <a:lnTo>
                    <a:pt x="0" y="607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0088817" y="6889027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649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0075662" y="6944684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9962323" y="6955816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9962323" y="6955816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6350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9962323" y="6955816"/>
              <a:ext cx="253365" cy="6350"/>
            </a:xfrm>
            <a:custGeom>
              <a:avLst/>
              <a:gdLst/>
              <a:ahLst/>
              <a:cxnLst/>
              <a:rect l="l" t="t" r="r" b="b"/>
              <a:pathLst>
                <a:path w="253365" h="6350">
                  <a:moveTo>
                    <a:pt x="252987" y="3035"/>
                  </a:moveTo>
                  <a:lnTo>
                    <a:pt x="0" y="3035"/>
                  </a:lnTo>
                  <a:lnTo>
                    <a:pt x="16191" y="6071"/>
                  </a:lnTo>
                </a:path>
                <a:path w="253365" h="6350">
                  <a:moveTo>
                    <a:pt x="0" y="3035"/>
                  </a:moveTo>
                  <a:lnTo>
                    <a:pt x="16191" y="0"/>
                  </a:lnTo>
                  <a:lnTo>
                    <a:pt x="1619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0199120" y="6955816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0199120" y="6955816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0199120" y="6958851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0199120" y="6958851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0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0199120" y="6955816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0" y="0"/>
                  </a:moveTo>
                  <a:lnTo>
                    <a:pt x="16191" y="3035"/>
                  </a:lnTo>
                  <a:lnTo>
                    <a:pt x="0" y="607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9612188" y="8329034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4">
                  <a:moveTo>
                    <a:pt x="0" y="197330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9599033" y="8414037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9137583" y="84241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9137583" y="84241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9121392" y="842820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  <a:path w="16509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9121392" y="842820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  <a:path w="16509">
                  <a:moveTo>
                    <a:pt x="16191" y="0"/>
                  </a:moveTo>
                  <a:lnTo>
                    <a:pt x="0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9121391" y="8424157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16191" y="0"/>
                  </a:moveTo>
                  <a:lnTo>
                    <a:pt x="0" y="4047"/>
                  </a:lnTo>
                  <a:lnTo>
                    <a:pt x="16191" y="7083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9137583" y="84241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2023"/>
                  </a:moveTo>
                  <a:lnTo>
                    <a:pt x="0" y="202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9121392" y="8424157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16191" y="0"/>
                  </a:moveTo>
                  <a:lnTo>
                    <a:pt x="16191" y="4047"/>
                  </a:lnTo>
                  <a:lnTo>
                    <a:pt x="0" y="4047"/>
                  </a:lnTo>
                  <a:lnTo>
                    <a:pt x="16191" y="0"/>
                  </a:lnTo>
                  <a:close/>
                </a:path>
                <a:path w="16509" h="7620">
                  <a:moveTo>
                    <a:pt x="16191" y="4047"/>
                  </a:moveTo>
                  <a:lnTo>
                    <a:pt x="0" y="4047"/>
                  </a:lnTo>
                  <a:lnTo>
                    <a:pt x="16191" y="7083"/>
                  </a:lnTo>
                  <a:lnTo>
                    <a:pt x="16191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9121392" y="8424157"/>
              <a:ext cx="981710" cy="7620"/>
            </a:xfrm>
            <a:custGeom>
              <a:avLst/>
              <a:gdLst/>
              <a:ahLst/>
              <a:cxnLst/>
              <a:rect l="l" t="t" r="r" b="b"/>
              <a:pathLst>
                <a:path w="981709" h="7620">
                  <a:moveTo>
                    <a:pt x="981592" y="3035"/>
                  </a:moveTo>
                  <a:lnTo>
                    <a:pt x="0" y="3035"/>
                  </a:lnTo>
                </a:path>
                <a:path w="981709" h="7620">
                  <a:moveTo>
                    <a:pt x="16191" y="0"/>
                  </a:moveTo>
                  <a:lnTo>
                    <a:pt x="0" y="4047"/>
                  </a:lnTo>
                  <a:lnTo>
                    <a:pt x="16191" y="7083"/>
                  </a:lnTo>
                  <a:lnTo>
                    <a:pt x="161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0086793" y="8424157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5">
                  <a:moveTo>
                    <a:pt x="0" y="0"/>
                  </a:moveTo>
                  <a:lnTo>
                    <a:pt x="0" y="4047"/>
                  </a:lnTo>
                  <a:lnTo>
                    <a:pt x="16191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0086793" y="8424157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5">
                  <a:moveTo>
                    <a:pt x="0" y="0"/>
                  </a:moveTo>
                  <a:lnTo>
                    <a:pt x="16191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  <a:path w="16509" h="4445">
                  <a:moveTo>
                    <a:pt x="16191" y="4047"/>
                  </a:moveTo>
                  <a:lnTo>
                    <a:pt x="0" y="4047"/>
                  </a:lnTo>
                  <a:lnTo>
                    <a:pt x="16191" y="4047"/>
                  </a:lnTo>
                  <a:close/>
                </a:path>
                <a:path w="16509" h="4445">
                  <a:moveTo>
                    <a:pt x="0" y="4047"/>
                  </a:moveTo>
                  <a:lnTo>
                    <a:pt x="16191" y="4047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0086793" y="8428205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0086793" y="8428205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0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0086793" y="8424157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0" y="0"/>
                  </a:moveTo>
                  <a:lnTo>
                    <a:pt x="16191" y="4047"/>
                  </a:lnTo>
                  <a:lnTo>
                    <a:pt x="0" y="708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4016201" y="8347249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140661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4003045" y="840391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3889706" y="8415050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3889707" y="8415049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6350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3889707" y="8415049"/>
              <a:ext cx="252095" cy="6350"/>
            </a:xfrm>
            <a:custGeom>
              <a:avLst/>
              <a:gdLst/>
              <a:ahLst/>
              <a:cxnLst/>
              <a:rect l="l" t="t" r="r" b="b"/>
              <a:pathLst>
                <a:path w="252094" h="6350">
                  <a:moveTo>
                    <a:pt x="251975" y="3035"/>
                  </a:moveTo>
                  <a:lnTo>
                    <a:pt x="0" y="3035"/>
                  </a:lnTo>
                  <a:lnTo>
                    <a:pt x="16191" y="6071"/>
                  </a:lnTo>
                </a:path>
                <a:path w="252094" h="6350">
                  <a:moveTo>
                    <a:pt x="0" y="3035"/>
                  </a:moveTo>
                  <a:lnTo>
                    <a:pt x="16191" y="0"/>
                  </a:lnTo>
                  <a:lnTo>
                    <a:pt x="1619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4125491" y="8415050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0" y="3035"/>
                  </a:lnTo>
                  <a:lnTo>
                    <a:pt x="1619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4125491" y="8415049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6509" h="3175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3175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4125491" y="8418085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191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4125491" y="8418085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0" y="0"/>
                  </a:moveTo>
                  <a:lnTo>
                    <a:pt x="16191" y="0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4125491" y="8415049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0" y="0"/>
                  </a:moveTo>
                  <a:lnTo>
                    <a:pt x="16191" y="3035"/>
                  </a:lnTo>
                  <a:lnTo>
                    <a:pt x="0" y="607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4492830" y="8347249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140661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4479674" y="8403918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27322" y="13661"/>
                  </a:moveTo>
                  <a:lnTo>
                    <a:pt x="27322" y="6116"/>
                  </a:lnTo>
                  <a:lnTo>
                    <a:pt x="21206" y="0"/>
                  </a:lnTo>
                  <a:lnTo>
                    <a:pt x="13661" y="0"/>
                  </a:ln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  <a:lnTo>
                    <a:pt x="0" y="21206"/>
                  </a:lnTo>
                  <a:lnTo>
                    <a:pt x="6116" y="27322"/>
                  </a:lnTo>
                  <a:lnTo>
                    <a:pt x="13661" y="27322"/>
                  </a:lnTo>
                  <a:lnTo>
                    <a:pt x="21206" y="27322"/>
                  </a:lnTo>
                  <a:lnTo>
                    <a:pt x="27322" y="21206"/>
                  </a:lnTo>
                  <a:lnTo>
                    <a:pt x="27322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4366335" y="8415050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4366336" y="8415049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09" h="6350">
                  <a:moveTo>
                    <a:pt x="16191" y="0"/>
                  </a:moveTo>
                  <a:lnTo>
                    <a:pt x="16191" y="3035"/>
                  </a:lnTo>
                  <a:lnTo>
                    <a:pt x="0" y="3035"/>
                  </a:lnTo>
                  <a:lnTo>
                    <a:pt x="16191" y="0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3035"/>
                  </a:lnTo>
                  <a:close/>
                </a:path>
                <a:path w="16509" h="6350">
                  <a:moveTo>
                    <a:pt x="0" y="3035"/>
                  </a:moveTo>
                  <a:lnTo>
                    <a:pt x="16191" y="3035"/>
                  </a:lnTo>
                  <a:lnTo>
                    <a:pt x="0" y="3035"/>
                  </a:lnTo>
                  <a:close/>
                </a:path>
                <a:path w="16509" h="6350">
                  <a:moveTo>
                    <a:pt x="16191" y="3035"/>
                  </a:moveTo>
                  <a:lnTo>
                    <a:pt x="0" y="3035"/>
                  </a:lnTo>
                  <a:lnTo>
                    <a:pt x="16191" y="6071"/>
                  </a:lnTo>
                  <a:lnTo>
                    <a:pt x="1619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4366336" y="8415049"/>
              <a:ext cx="253365" cy="6350"/>
            </a:xfrm>
            <a:custGeom>
              <a:avLst/>
              <a:gdLst/>
              <a:ahLst/>
              <a:cxnLst/>
              <a:rect l="l" t="t" r="r" b="b"/>
              <a:pathLst>
                <a:path w="253365" h="6350">
                  <a:moveTo>
                    <a:pt x="252987" y="3035"/>
                  </a:moveTo>
                  <a:lnTo>
                    <a:pt x="0" y="3035"/>
                  </a:lnTo>
                  <a:lnTo>
                    <a:pt x="16191" y="6071"/>
                  </a:lnTo>
                </a:path>
                <a:path w="253365" h="6350">
                  <a:moveTo>
                    <a:pt x="0" y="3035"/>
                  </a:moveTo>
                  <a:lnTo>
                    <a:pt x="16191" y="0"/>
                  </a:lnTo>
                  <a:lnTo>
                    <a:pt x="16191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4602120" y="8415050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0" y="0"/>
                  </a:moveTo>
                  <a:lnTo>
                    <a:pt x="0" y="3035"/>
                  </a:lnTo>
                  <a:lnTo>
                    <a:pt x="17203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4602120" y="8415049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0" y="0"/>
                  </a:moveTo>
                  <a:lnTo>
                    <a:pt x="17203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7780" h="3175">
                  <a:moveTo>
                    <a:pt x="17203" y="3035"/>
                  </a:moveTo>
                  <a:lnTo>
                    <a:pt x="0" y="3035"/>
                  </a:lnTo>
                  <a:lnTo>
                    <a:pt x="17203" y="3035"/>
                  </a:lnTo>
                  <a:close/>
                </a:path>
                <a:path w="17780" h="3175">
                  <a:moveTo>
                    <a:pt x="0" y="3035"/>
                  </a:moveTo>
                  <a:lnTo>
                    <a:pt x="17203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4602120" y="8418085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17203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4602120" y="8418085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17203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7203" y="0"/>
                  </a:lnTo>
                  <a:close/>
                </a:path>
                <a:path w="17780" h="3175">
                  <a:moveTo>
                    <a:pt x="0" y="0"/>
                  </a:moveTo>
                  <a:lnTo>
                    <a:pt x="0" y="3035"/>
                  </a:lnTo>
                  <a:lnTo>
                    <a:pt x="0" y="0"/>
                  </a:lnTo>
                  <a:close/>
                </a:path>
                <a:path w="17780" h="3175">
                  <a:moveTo>
                    <a:pt x="0" y="3035"/>
                  </a:moveTo>
                  <a:lnTo>
                    <a:pt x="0" y="3035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9612188" y="6762533"/>
              <a:ext cx="5007610" cy="1658620"/>
            </a:xfrm>
            <a:custGeom>
              <a:avLst/>
              <a:gdLst/>
              <a:ahLst/>
              <a:cxnLst/>
              <a:rect l="l" t="t" r="r" b="b"/>
              <a:pathLst>
                <a:path w="5007609" h="1658620">
                  <a:moveTo>
                    <a:pt x="4989932" y="1652516"/>
                  </a:moveTo>
                  <a:lnTo>
                    <a:pt x="5007135" y="1655552"/>
                  </a:lnTo>
                  <a:lnTo>
                    <a:pt x="4989932" y="1658588"/>
                  </a:lnTo>
                  <a:lnTo>
                    <a:pt x="4989932" y="1652516"/>
                  </a:lnTo>
                </a:path>
                <a:path w="5007609" h="1658620">
                  <a:moveTo>
                    <a:pt x="1865026" y="105242"/>
                  </a:moveTo>
                  <a:lnTo>
                    <a:pt x="1916635" y="0"/>
                  </a:lnTo>
                  <a:lnTo>
                    <a:pt x="2003663" y="0"/>
                  </a:lnTo>
                </a:path>
                <a:path w="5007609" h="1658620">
                  <a:moveTo>
                    <a:pt x="0" y="1617098"/>
                  </a:moveTo>
                  <a:lnTo>
                    <a:pt x="51609" y="1536142"/>
                  </a:lnTo>
                  <a:lnTo>
                    <a:pt x="137625" y="15361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8" name="object 2598"/>
          <p:cNvSpPr txBox="1"/>
          <p:nvPr/>
        </p:nvSpPr>
        <p:spPr>
          <a:xfrm>
            <a:off x="9674373" y="8208245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10088817" y="6841465"/>
            <a:ext cx="139065" cy="81280"/>
          </a:xfrm>
          <a:custGeom>
            <a:avLst/>
            <a:gdLst/>
            <a:ahLst/>
            <a:cxnLst/>
            <a:rect l="l" t="t" r="r" b="b"/>
            <a:pathLst>
              <a:path w="139065" h="81279">
                <a:moveTo>
                  <a:pt x="0" y="80956"/>
                </a:moveTo>
                <a:lnTo>
                  <a:pt x="51609" y="0"/>
                </a:lnTo>
                <a:lnTo>
                  <a:pt x="13863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 txBox="1"/>
          <p:nvPr/>
        </p:nvSpPr>
        <p:spPr>
          <a:xfrm>
            <a:off x="10151002" y="6751035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6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2601" name="object 2601"/>
          <p:cNvGrpSpPr/>
          <p:nvPr/>
        </p:nvGrpSpPr>
        <p:grpSpPr>
          <a:xfrm>
            <a:off x="9132384" y="5542992"/>
            <a:ext cx="1087120" cy="1350010"/>
            <a:chOff x="9132384" y="5542992"/>
            <a:chExt cx="1087120" cy="1350010"/>
          </a:xfrm>
        </p:grpSpPr>
        <p:sp>
          <p:nvSpPr>
            <p:cNvPr id="2602" name="object 2602"/>
            <p:cNvSpPr/>
            <p:nvPr/>
          </p:nvSpPr>
          <p:spPr>
            <a:xfrm>
              <a:off x="9962323" y="6889027"/>
              <a:ext cx="253365" cy="0"/>
            </a:xfrm>
            <a:custGeom>
              <a:avLst/>
              <a:gdLst/>
              <a:ahLst/>
              <a:cxnLst/>
              <a:rect l="l" t="t" r="r" b="b"/>
              <a:pathLst>
                <a:path w="253365">
                  <a:moveTo>
                    <a:pt x="252987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9135559" y="5546167"/>
              <a:ext cx="137795" cy="81280"/>
            </a:xfrm>
            <a:custGeom>
              <a:avLst/>
              <a:gdLst/>
              <a:ahLst/>
              <a:cxnLst/>
              <a:rect l="l" t="t" r="r" b="b"/>
              <a:pathLst>
                <a:path w="137795" h="81279">
                  <a:moveTo>
                    <a:pt x="0" y="0"/>
                  </a:moveTo>
                  <a:lnTo>
                    <a:pt x="50597" y="80956"/>
                  </a:lnTo>
                  <a:lnTo>
                    <a:pt x="137625" y="809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04" name="object 2604"/>
          <p:cNvSpPr txBox="1"/>
          <p:nvPr/>
        </p:nvSpPr>
        <p:spPr>
          <a:xfrm>
            <a:off x="9197744" y="5536693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9612188" y="5594741"/>
            <a:ext cx="137795" cy="82550"/>
          </a:xfrm>
          <a:custGeom>
            <a:avLst/>
            <a:gdLst/>
            <a:ahLst/>
            <a:cxnLst/>
            <a:rect l="l" t="t" r="r" b="b"/>
            <a:pathLst>
              <a:path w="137795" h="82550">
                <a:moveTo>
                  <a:pt x="0" y="0"/>
                </a:moveTo>
                <a:lnTo>
                  <a:pt x="50597" y="81968"/>
                </a:lnTo>
                <a:lnTo>
                  <a:pt x="137625" y="819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 txBox="1"/>
          <p:nvPr/>
        </p:nvSpPr>
        <p:spPr>
          <a:xfrm>
            <a:off x="9674373" y="5586279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5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10088817" y="5542119"/>
            <a:ext cx="139065" cy="81280"/>
          </a:xfrm>
          <a:custGeom>
            <a:avLst/>
            <a:gdLst/>
            <a:ahLst/>
            <a:cxnLst/>
            <a:rect l="l" t="t" r="r" b="b"/>
            <a:pathLst>
              <a:path w="139065" h="81279">
                <a:moveTo>
                  <a:pt x="0" y="0"/>
                </a:moveTo>
                <a:lnTo>
                  <a:pt x="51609" y="80956"/>
                </a:lnTo>
                <a:lnTo>
                  <a:pt x="138637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 txBox="1"/>
          <p:nvPr/>
        </p:nvSpPr>
        <p:spPr>
          <a:xfrm>
            <a:off x="10151002" y="5532646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6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10538124" y="5542119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5" h="81279">
                <a:moveTo>
                  <a:pt x="0" y="0"/>
                </a:moveTo>
                <a:lnTo>
                  <a:pt x="50597" y="80956"/>
                </a:lnTo>
                <a:lnTo>
                  <a:pt x="137625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 txBox="1"/>
          <p:nvPr/>
        </p:nvSpPr>
        <p:spPr>
          <a:xfrm>
            <a:off x="10600308" y="5532646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6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11014753" y="5542119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5" h="81279">
                <a:moveTo>
                  <a:pt x="0" y="0"/>
                </a:moveTo>
                <a:lnTo>
                  <a:pt x="50597" y="80956"/>
                </a:lnTo>
                <a:lnTo>
                  <a:pt x="137625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 txBox="1"/>
          <p:nvPr/>
        </p:nvSpPr>
        <p:spPr>
          <a:xfrm>
            <a:off x="11076937" y="5532646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6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11491382" y="5542119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5" h="81279">
                <a:moveTo>
                  <a:pt x="0" y="0"/>
                </a:moveTo>
                <a:lnTo>
                  <a:pt x="51609" y="80956"/>
                </a:lnTo>
                <a:lnTo>
                  <a:pt x="137625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 txBox="1"/>
          <p:nvPr/>
        </p:nvSpPr>
        <p:spPr>
          <a:xfrm>
            <a:off x="11553566" y="5532646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6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12893947" y="5542119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4" h="81279">
                <a:moveTo>
                  <a:pt x="0" y="0"/>
                </a:moveTo>
                <a:lnTo>
                  <a:pt x="51609" y="80956"/>
                </a:lnTo>
                <a:lnTo>
                  <a:pt x="137625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 txBox="1"/>
          <p:nvPr/>
        </p:nvSpPr>
        <p:spPr>
          <a:xfrm>
            <a:off x="12956130" y="5532646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6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13889707" y="6682589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4" h="81279">
                <a:moveTo>
                  <a:pt x="0" y="0"/>
                </a:moveTo>
                <a:lnTo>
                  <a:pt x="51609" y="80956"/>
                </a:lnTo>
                <a:lnTo>
                  <a:pt x="137625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 txBox="1"/>
          <p:nvPr/>
        </p:nvSpPr>
        <p:spPr>
          <a:xfrm>
            <a:off x="13951891" y="6673115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6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14002033" y="7013497"/>
            <a:ext cx="137795" cy="82550"/>
          </a:xfrm>
          <a:custGeom>
            <a:avLst/>
            <a:gdLst/>
            <a:ahLst/>
            <a:cxnLst/>
            <a:rect l="l" t="t" r="r" b="b"/>
            <a:pathLst>
              <a:path w="137794" h="82550">
                <a:moveTo>
                  <a:pt x="0" y="0"/>
                </a:moveTo>
                <a:lnTo>
                  <a:pt x="50597" y="81968"/>
                </a:lnTo>
                <a:lnTo>
                  <a:pt x="137625" y="819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 txBox="1"/>
          <p:nvPr/>
        </p:nvSpPr>
        <p:spPr>
          <a:xfrm>
            <a:off x="14064217" y="7005035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6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13763212" y="7224995"/>
            <a:ext cx="139065" cy="81280"/>
          </a:xfrm>
          <a:custGeom>
            <a:avLst/>
            <a:gdLst/>
            <a:ahLst/>
            <a:cxnLst/>
            <a:rect l="l" t="t" r="r" b="b"/>
            <a:pathLst>
              <a:path w="139065" h="81279">
                <a:moveTo>
                  <a:pt x="0" y="0"/>
                </a:moveTo>
                <a:lnTo>
                  <a:pt x="51609" y="80956"/>
                </a:lnTo>
                <a:lnTo>
                  <a:pt x="138637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 txBox="1"/>
          <p:nvPr/>
        </p:nvSpPr>
        <p:spPr>
          <a:xfrm>
            <a:off x="13825397" y="7215521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6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14016201" y="8477791"/>
            <a:ext cx="137795" cy="81280"/>
          </a:xfrm>
          <a:custGeom>
            <a:avLst/>
            <a:gdLst/>
            <a:ahLst/>
            <a:cxnLst/>
            <a:rect l="l" t="t" r="r" b="b"/>
            <a:pathLst>
              <a:path w="137794" h="81279">
                <a:moveTo>
                  <a:pt x="0" y="0"/>
                </a:moveTo>
                <a:lnTo>
                  <a:pt x="50597" y="80956"/>
                </a:lnTo>
                <a:lnTo>
                  <a:pt x="137625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 txBox="1"/>
          <p:nvPr/>
        </p:nvSpPr>
        <p:spPr>
          <a:xfrm>
            <a:off x="14078385" y="8468317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6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14490806" y="8471719"/>
            <a:ext cx="139065" cy="81280"/>
          </a:xfrm>
          <a:custGeom>
            <a:avLst/>
            <a:gdLst/>
            <a:ahLst/>
            <a:cxnLst/>
            <a:rect l="l" t="t" r="r" b="b"/>
            <a:pathLst>
              <a:path w="139065" h="81279">
                <a:moveTo>
                  <a:pt x="0" y="0"/>
                </a:moveTo>
                <a:lnTo>
                  <a:pt x="51609" y="80956"/>
                </a:lnTo>
                <a:lnTo>
                  <a:pt x="138637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 txBox="1"/>
          <p:nvPr/>
        </p:nvSpPr>
        <p:spPr>
          <a:xfrm>
            <a:off x="14554001" y="8462245"/>
            <a:ext cx="60325" cy="1079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50" spc="-35" dirty="0">
                <a:latin typeface="Cambria"/>
                <a:cs typeface="Cambria"/>
              </a:rPr>
              <a:t>6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2627" name="object 2627"/>
          <p:cNvGrpSpPr/>
          <p:nvPr/>
        </p:nvGrpSpPr>
        <p:grpSpPr>
          <a:xfrm>
            <a:off x="10754542" y="6124785"/>
            <a:ext cx="1175385" cy="466090"/>
            <a:chOff x="10754542" y="6124785"/>
            <a:chExt cx="1175385" cy="466090"/>
          </a:xfrm>
        </p:grpSpPr>
        <p:sp>
          <p:nvSpPr>
            <p:cNvPr id="2628" name="object 2628"/>
            <p:cNvSpPr/>
            <p:nvPr/>
          </p:nvSpPr>
          <p:spPr>
            <a:xfrm>
              <a:off x="11506561" y="6132087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209979"/>
                  </a:moveTo>
                  <a:lnTo>
                    <a:pt x="414414" y="161833"/>
                  </a:lnTo>
                  <a:lnTo>
                    <a:pt x="398617" y="117636"/>
                  </a:lnTo>
                  <a:lnTo>
                    <a:pt x="373829" y="78648"/>
                  </a:lnTo>
                  <a:lnTo>
                    <a:pt x="341311" y="46130"/>
                  </a:lnTo>
                  <a:lnTo>
                    <a:pt x="302323" y="21342"/>
                  </a:lnTo>
                  <a:lnTo>
                    <a:pt x="258126" y="5545"/>
                  </a:lnTo>
                  <a:lnTo>
                    <a:pt x="209979" y="0"/>
                  </a:lnTo>
                  <a:lnTo>
                    <a:pt x="161833" y="5545"/>
                  </a:lnTo>
                  <a:lnTo>
                    <a:pt x="117636" y="21342"/>
                  </a:lnTo>
                  <a:lnTo>
                    <a:pt x="78648" y="46130"/>
                  </a:lnTo>
                  <a:lnTo>
                    <a:pt x="46130" y="78648"/>
                  </a:lnTo>
                  <a:lnTo>
                    <a:pt x="21342" y="117636"/>
                  </a:lnTo>
                  <a:lnTo>
                    <a:pt x="5545" y="161833"/>
                  </a:lnTo>
                  <a:lnTo>
                    <a:pt x="0" y="209979"/>
                  </a:lnTo>
                  <a:lnTo>
                    <a:pt x="5545" y="258126"/>
                  </a:lnTo>
                  <a:lnTo>
                    <a:pt x="21342" y="302323"/>
                  </a:lnTo>
                  <a:lnTo>
                    <a:pt x="46130" y="341311"/>
                  </a:lnTo>
                  <a:lnTo>
                    <a:pt x="78648" y="373829"/>
                  </a:lnTo>
                  <a:lnTo>
                    <a:pt x="117636" y="398617"/>
                  </a:lnTo>
                  <a:lnTo>
                    <a:pt x="161833" y="414414"/>
                  </a:lnTo>
                  <a:lnTo>
                    <a:pt x="209979" y="419959"/>
                  </a:lnTo>
                  <a:lnTo>
                    <a:pt x="258126" y="414414"/>
                  </a:lnTo>
                  <a:lnTo>
                    <a:pt x="302323" y="398617"/>
                  </a:lnTo>
                  <a:lnTo>
                    <a:pt x="341311" y="373829"/>
                  </a:lnTo>
                  <a:lnTo>
                    <a:pt x="373829" y="341311"/>
                  </a:lnTo>
                  <a:lnTo>
                    <a:pt x="398617" y="302323"/>
                  </a:lnTo>
                  <a:lnTo>
                    <a:pt x="414414" y="258126"/>
                  </a:lnTo>
                  <a:lnTo>
                    <a:pt x="419959" y="2099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1716035" y="6132087"/>
              <a:ext cx="0" cy="421005"/>
            </a:xfrm>
            <a:custGeom>
              <a:avLst/>
              <a:gdLst/>
              <a:ahLst/>
              <a:cxnLst/>
              <a:rect l="l" t="t" r="r" b="b"/>
              <a:pathLst>
                <a:path h="421004">
                  <a:moveTo>
                    <a:pt x="0" y="0"/>
                  </a:moveTo>
                  <a:lnTo>
                    <a:pt x="0" y="420971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0757717" y="6483234"/>
              <a:ext cx="958850" cy="104775"/>
            </a:xfrm>
            <a:custGeom>
              <a:avLst/>
              <a:gdLst/>
              <a:ahLst/>
              <a:cxnLst/>
              <a:rect l="l" t="t" r="r" b="b"/>
              <a:pathLst>
                <a:path w="958850" h="104775">
                  <a:moveTo>
                    <a:pt x="958317" y="0"/>
                  </a:moveTo>
                  <a:lnTo>
                    <a:pt x="873314" y="104230"/>
                  </a:lnTo>
                  <a:lnTo>
                    <a:pt x="0" y="104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31" name="object 2631"/>
          <p:cNvSpPr txBox="1"/>
          <p:nvPr/>
        </p:nvSpPr>
        <p:spPr>
          <a:xfrm>
            <a:off x="10755136" y="6483880"/>
            <a:ext cx="881380" cy="2965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>
              <a:lnSpc>
                <a:spcPts val="655"/>
              </a:lnSpc>
              <a:spcBef>
                <a:spcPts val="90"/>
              </a:spcBef>
            </a:pPr>
            <a:r>
              <a:rPr sz="550" spc="-114" dirty="0">
                <a:latin typeface="Cambria"/>
                <a:cs typeface="Cambria"/>
              </a:rPr>
              <a:t>1</a:t>
            </a:r>
            <a:endParaRPr sz="550">
              <a:latin typeface="Cambria"/>
              <a:cs typeface="Cambria"/>
            </a:endParaRPr>
          </a:p>
          <a:p>
            <a:pPr algn="ctr">
              <a:lnSpc>
                <a:spcPts val="655"/>
              </a:lnSpc>
            </a:pPr>
            <a:r>
              <a:rPr sz="550" spc="-30" dirty="0">
                <a:latin typeface="Cambria"/>
                <a:cs typeface="Cambria"/>
              </a:rPr>
              <a:t>крок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5" dirty="0">
                <a:latin typeface="Cambria"/>
                <a:cs typeface="Cambria"/>
              </a:rPr>
              <a:t>200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5" dirty="0">
                <a:latin typeface="Cambria"/>
                <a:cs typeface="Cambria"/>
              </a:rPr>
              <a:t>по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30" dirty="0">
                <a:latin typeface="Cambria"/>
                <a:cs typeface="Cambria"/>
              </a:rPr>
              <a:t>всій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40" dirty="0">
                <a:latin typeface="Cambria"/>
                <a:cs typeface="Cambria"/>
              </a:rPr>
              <a:t>площі</a:t>
            </a:r>
            <a:r>
              <a:rPr sz="550" spc="10" dirty="0">
                <a:latin typeface="Cambria"/>
                <a:cs typeface="Cambria"/>
              </a:rPr>
              <a:t> </a:t>
            </a:r>
            <a:r>
              <a:rPr sz="550" spc="-25" dirty="0">
                <a:latin typeface="Cambria"/>
                <a:cs typeface="Cambria"/>
              </a:rPr>
              <a:t>плити</a:t>
            </a:r>
            <a:endParaRPr sz="550">
              <a:latin typeface="Cambria"/>
              <a:cs typeface="Cambria"/>
            </a:endParaRPr>
          </a:p>
          <a:p>
            <a:pPr marL="748030" algn="ctr">
              <a:lnSpc>
                <a:spcPct val="100000"/>
              </a:lnSpc>
              <a:spcBef>
                <a:spcPts val="175"/>
              </a:spcBef>
            </a:pPr>
            <a:r>
              <a:rPr sz="550" dirty="0">
                <a:latin typeface="Cambria"/>
                <a:cs typeface="Cambria"/>
              </a:rPr>
              <a:t>4</a:t>
            </a:r>
            <a:endParaRPr sz="550">
              <a:latin typeface="Cambria"/>
              <a:cs typeface="Cambria"/>
            </a:endParaRPr>
          </a:p>
        </p:txBody>
      </p:sp>
      <p:grpSp>
        <p:nvGrpSpPr>
          <p:cNvPr id="2632" name="object 2632"/>
          <p:cNvGrpSpPr/>
          <p:nvPr/>
        </p:nvGrpSpPr>
        <p:grpSpPr>
          <a:xfrm>
            <a:off x="8846647" y="5114570"/>
            <a:ext cx="10160" cy="60325"/>
            <a:chOff x="8846647" y="5114570"/>
            <a:chExt cx="10160" cy="60325"/>
          </a:xfrm>
        </p:grpSpPr>
        <p:sp>
          <p:nvSpPr>
            <p:cNvPr id="2633" name="object 2633"/>
            <p:cNvSpPr/>
            <p:nvPr/>
          </p:nvSpPr>
          <p:spPr>
            <a:xfrm>
              <a:off x="8852213" y="5115076"/>
              <a:ext cx="4445" cy="59055"/>
            </a:xfrm>
            <a:custGeom>
              <a:avLst/>
              <a:gdLst/>
              <a:ahLst/>
              <a:cxnLst/>
              <a:rect l="l" t="t" r="r" b="b"/>
              <a:pathLst>
                <a:path w="4445" h="59054">
                  <a:moveTo>
                    <a:pt x="4047" y="0"/>
                  </a:moveTo>
                  <a:lnTo>
                    <a:pt x="0" y="0"/>
                  </a:lnTo>
                  <a:lnTo>
                    <a:pt x="4047" y="58693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8847153" y="5115076"/>
              <a:ext cx="9525" cy="59055"/>
            </a:xfrm>
            <a:custGeom>
              <a:avLst/>
              <a:gdLst/>
              <a:ahLst/>
              <a:cxnLst/>
              <a:rect l="l" t="t" r="r" b="b"/>
              <a:pathLst>
                <a:path w="9525" h="59054">
                  <a:moveTo>
                    <a:pt x="9107" y="0"/>
                  </a:moveTo>
                  <a:lnTo>
                    <a:pt x="9107" y="58693"/>
                  </a:lnTo>
                  <a:lnTo>
                    <a:pt x="0" y="586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5" name="object 2635"/>
          <p:cNvGrpSpPr/>
          <p:nvPr/>
        </p:nvGrpSpPr>
        <p:grpSpPr>
          <a:xfrm>
            <a:off x="8846647" y="5115076"/>
            <a:ext cx="3083560" cy="3888740"/>
            <a:chOff x="8846647" y="5115076"/>
            <a:chExt cx="3083560" cy="3888740"/>
          </a:xfrm>
        </p:grpSpPr>
        <p:sp>
          <p:nvSpPr>
            <p:cNvPr id="2636" name="object 2636"/>
            <p:cNvSpPr/>
            <p:nvPr/>
          </p:nvSpPr>
          <p:spPr>
            <a:xfrm>
              <a:off x="11505549" y="6328406"/>
              <a:ext cx="421005" cy="27940"/>
            </a:xfrm>
            <a:custGeom>
              <a:avLst/>
              <a:gdLst/>
              <a:ahLst/>
              <a:cxnLst/>
              <a:rect l="l" t="t" r="r" b="b"/>
              <a:pathLst>
                <a:path w="421004" h="27939">
                  <a:moveTo>
                    <a:pt x="224653" y="13661"/>
                  </a:moveTo>
                  <a:lnTo>
                    <a:pt x="224653" y="6116"/>
                  </a:lnTo>
                  <a:lnTo>
                    <a:pt x="218537" y="0"/>
                  </a:lnTo>
                  <a:lnTo>
                    <a:pt x="210991" y="0"/>
                  </a:lnTo>
                  <a:lnTo>
                    <a:pt x="203446" y="0"/>
                  </a:lnTo>
                  <a:lnTo>
                    <a:pt x="197330" y="6116"/>
                  </a:lnTo>
                  <a:lnTo>
                    <a:pt x="197330" y="13661"/>
                  </a:lnTo>
                  <a:lnTo>
                    <a:pt x="197330" y="21206"/>
                  </a:lnTo>
                  <a:lnTo>
                    <a:pt x="203446" y="27322"/>
                  </a:lnTo>
                  <a:lnTo>
                    <a:pt x="210991" y="27322"/>
                  </a:lnTo>
                  <a:lnTo>
                    <a:pt x="218537" y="27322"/>
                  </a:lnTo>
                  <a:lnTo>
                    <a:pt x="224653" y="21206"/>
                  </a:lnTo>
                  <a:lnTo>
                    <a:pt x="224653" y="13661"/>
                  </a:lnTo>
                </a:path>
                <a:path w="421004" h="27939">
                  <a:moveTo>
                    <a:pt x="420971" y="14167"/>
                  </a:moveTo>
                  <a:lnTo>
                    <a:pt x="0" y="14167"/>
                  </a:lnTo>
                  <a:lnTo>
                    <a:pt x="16191" y="17203"/>
                  </a:lnTo>
                </a:path>
                <a:path w="421004" h="27939">
                  <a:moveTo>
                    <a:pt x="0" y="14167"/>
                  </a:moveTo>
                  <a:lnTo>
                    <a:pt x="16191" y="11131"/>
                  </a:lnTo>
                  <a:lnTo>
                    <a:pt x="16191" y="17203"/>
                  </a:lnTo>
                </a:path>
                <a:path w="421004" h="27939">
                  <a:moveTo>
                    <a:pt x="403768" y="11131"/>
                  </a:moveTo>
                  <a:lnTo>
                    <a:pt x="420971" y="14167"/>
                  </a:lnTo>
                  <a:lnTo>
                    <a:pt x="403768" y="17203"/>
                  </a:lnTo>
                  <a:lnTo>
                    <a:pt x="403768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8847153" y="5115076"/>
              <a:ext cx="9525" cy="59055"/>
            </a:xfrm>
            <a:custGeom>
              <a:avLst/>
              <a:gdLst/>
              <a:ahLst/>
              <a:cxnLst/>
              <a:rect l="l" t="t" r="r" b="b"/>
              <a:pathLst>
                <a:path w="9525" h="59054">
                  <a:moveTo>
                    <a:pt x="0" y="0"/>
                  </a:moveTo>
                  <a:lnTo>
                    <a:pt x="0" y="58693"/>
                  </a:lnTo>
                  <a:lnTo>
                    <a:pt x="9107" y="58693"/>
                  </a:lnTo>
                  <a:lnTo>
                    <a:pt x="0" y="0"/>
                  </a:lnTo>
                  <a:close/>
                </a:path>
                <a:path w="9525" h="59054">
                  <a:moveTo>
                    <a:pt x="5059" y="0"/>
                  </a:moveTo>
                  <a:lnTo>
                    <a:pt x="0" y="0"/>
                  </a:lnTo>
                  <a:lnTo>
                    <a:pt x="9107" y="5869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8847153" y="5115076"/>
              <a:ext cx="9525" cy="59055"/>
            </a:xfrm>
            <a:custGeom>
              <a:avLst/>
              <a:gdLst/>
              <a:ahLst/>
              <a:cxnLst/>
              <a:rect l="l" t="t" r="r" b="b"/>
              <a:pathLst>
                <a:path w="9525" h="59054">
                  <a:moveTo>
                    <a:pt x="0" y="58693"/>
                  </a:moveTo>
                  <a:lnTo>
                    <a:pt x="9107" y="58693"/>
                  </a:lnTo>
                  <a:lnTo>
                    <a:pt x="0" y="0"/>
                  </a:lnTo>
                  <a:lnTo>
                    <a:pt x="0" y="58693"/>
                  </a:lnTo>
                  <a:close/>
                </a:path>
                <a:path w="9525" h="59054">
                  <a:moveTo>
                    <a:pt x="9107" y="58693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9107" y="58693"/>
                  </a:lnTo>
                  <a:close/>
                </a:path>
                <a:path w="9525" h="59054">
                  <a:moveTo>
                    <a:pt x="5059" y="0"/>
                  </a:moveTo>
                  <a:lnTo>
                    <a:pt x="9107" y="0"/>
                  </a:lnTo>
                  <a:lnTo>
                    <a:pt x="9107" y="58693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9" name="object 2639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8846647" y="8862838"/>
              <a:ext cx="178609" cy="140661"/>
            </a:xfrm>
            <a:prstGeom prst="rect">
              <a:avLst/>
            </a:prstGeom>
          </p:spPr>
        </p:pic>
      </p:grpSp>
      <p:sp>
        <p:nvSpPr>
          <p:cNvPr id="2640" name="object 2640"/>
          <p:cNvSpPr txBox="1"/>
          <p:nvPr/>
        </p:nvSpPr>
        <p:spPr>
          <a:xfrm>
            <a:off x="8973090" y="8949690"/>
            <a:ext cx="46990" cy="965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85" dirty="0">
                <a:latin typeface="Cambria"/>
                <a:cs typeface="Cambria"/>
              </a:rPr>
              <a:t>1</a:t>
            </a:r>
            <a:endParaRPr sz="450">
              <a:latin typeface="Cambria"/>
              <a:cs typeface="Cambria"/>
            </a:endParaRPr>
          </a:p>
        </p:txBody>
      </p:sp>
      <p:grpSp>
        <p:nvGrpSpPr>
          <p:cNvPr id="2641" name="object 2641"/>
          <p:cNvGrpSpPr/>
          <p:nvPr/>
        </p:nvGrpSpPr>
        <p:grpSpPr>
          <a:xfrm>
            <a:off x="15537898" y="12747947"/>
            <a:ext cx="4424045" cy="1324610"/>
            <a:chOff x="15537898" y="12747947"/>
            <a:chExt cx="4424045" cy="1324610"/>
          </a:xfrm>
        </p:grpSpPr>
        <p:sp>
          <p:nvSpPr>
            <p:cNvPr id="2642" name="object 2642"/>
            <p:cNvSpPr/>
            <p:nvPr/>
          </p:nvSpPr>
          <p:spPr>
            <a:xfrm>
              <a:off x="15544248" y="12754297"/>
              <a:ext cx="4411345" cy="1311910"/>
            </a:xfrm>
            <a:custGeom>
              <a:avLst/>
              <a:gdLst/>
              <a:ahLst/>
              <a:cxnLst/>
              <a:rect l="l" t="t" r="r" b="b"/>
              <a:pathLst>
                <a:path w="4411344" h="1311909">
                  <a:moveTo>
                    <a:pt x="4411096" y="1311488"/>
                  </a:moveTo>
                  <a:lnTo>
                    <a:pt x="4411096" y="0"/>
                  </a:lnTo>
                  <a:lnTo>
                    <a:pt x="0" y="0"/>
                  </a:lnTo>
                  <a:lnTo>
                    <a:pt x="0" y="1311488"/>
                  </a:lnTo>
                </a:path>
                <a:path w="4411344" h="1311909">
                  <a:moveTo>
                    <a:pt x="476629" y="0"/>
                  </a:moveTo>
                  <a:lnTo>
                    <a:pt x="476629" y="1311488"/>
                  </a:lnTo>
                </a:path>
                <a:path w="4411344" h="1311909">
                  <a:moveTo>
                    <a:pt x="954270" y="0"/>
                  </a:moveTo>
                  <a:lnTo>
                    <a:pt x="954270" y="1311488"/>
                  </a:lnTo>
                </a:path>
                <a:path w="4411344" h="1311909">
                  <a:moveTo>
                    <a:pt x="1311488" y="0"/>
                  </a:moveTo>
                  <a:lnTo>
                    <a:pt x="1311488" y="1311488"/>
                  </a:lnTo>
                </a:path>
                <a:path w="4411344" h="1311909">
                  <a:moveTo>
                    <a:pt x="1550309" y="0"/>
                  </a:moveTo>
                  <a:lnTo>
                    <a:pt x="1550309" y="1311488"/>
                  </a:lnTo>
                </a:path>
                <a:path w="4411344" h="1311909">
                  <a:moveTo>
                    <a:pt x="0" y="119410"/>
                  </a:moveTo>
                  <a:lnTo>
                    <a:pt x="1550309" y="119410"/>
                  </a:lnTo>
                </a:path>
                <a:path w="4411344" h="1311909">
                  <a:moveTo>
                    <a:pt x="0" y="238820"/>
                  </a:moveTo>
                  <a:lnTo>
                    <a:pt x="4411096" y="238820"/>
                  </a:lnTo>
                </a:path>
                <a:path w="4411344" h="1311909">
                  <a:moveTo>
                    <a:pt x="0" y="357218"/>
                  </a:moveTo>
                  <a:lnTo>
                    <a:pt x="1550309" y="357218"/>
                  </a:lnTo>
                </a:path>
                <a:path w="4411344" h="1311909">
                  <a:moveTo>
                    <a:pt x="0" y="476629"/>
                  </a:moveTo>
                  <a:lnTo>
                    <a:pt x="1550309" y="476629"/>
                  </a:lnTo>
                </a:path>
                <a:path w="4411344" h="1311909">
                  <a:moveTo>
                    <a:pt x="0" y="596039"/>
                  </a:moveTo>
                  <a:lnTo>
                    <a:pt x="4411096" y="596039"/>
                  </a:lnTo>
                </a:path>
                <a:path w="4411344" h="1311909">
                  <a:moveTo>
                    <a:pt x="0" y="715449"/>
                  </a:moveTo>
                  <a:lnTo>
                    <a:pt x="1550309" y="71544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5544248" y="13589157"/>
              <a:ext cx="1550670" cy="0"/>
            </a:xfrm>
            <a:custGeom>
              <a:avLst/>
              <a:gdLst/>
              <a:ahLst/>
              <a:cxnLst/>
              <a:rect l="l" t="t" r="r" b="b"/>
              <a:pathLst>
                <a:path w="1550669">
                  <a:moveTo>
                    <a:pt x="0" y="0"/>
                  </a:moveTo>
                  <a:lnTo>
                    <a:pt x="155030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5544248" y="13350336"/>
              <a:ext cx="4411345" cy="715645"/>
            </a:xfrm>
            <a:custGeom>
              <a:avLst/>
              <a:gdLst/>
              <a:ahLst/>
              <a:cxnLst/>
              <a:rect l="l" t="t" r="r" b="b"/>
              <a:pathLst>
                <a:path w="4411344" h="715644">
                  <a:moveTo>
                    <a:pt x="0" y="357218"/>
                  </a:moveTo>
                  <a:lnTo>
                    <a:pt x="4411096" y="357218"/>
                  </a:lnTo>
                </a:path>
                <a:path w="4411344" h="715644">
                  <a:moveTo>
                    <a:pt x="0" y="476629"/>
                  </a:moveTo>
                  <a:lnTo>
                    <a:pt x="1550309" y="476629"/>
                  </a:lnTo>
                </a:path>
                <a:path w="4411344" h="715644">
                  <a:moveTo>
                    <a:pt x="0" y="596039"/>
                  </a:moveTo>
                  <a:lnTo>
                    <a:pt x="1550309" y="596039"/>
                  </a:lnTo>
                </a:path>
                <a:path w="4411344" h="715644">
                  <a:moveTo>
                    <a:pt x="4411096" y="119410"/>
                  </a:moveTo>
                  <a:lnTo>
                    <a:pt x="3219017" y="119410"/>
                  </a:lnTo>
                </a:path>
                <a:path w="4411344" h="715644">
                  <a:moveTo>
                    <a:pt x="3219017" y="715449"/>
                  </a:moveTo>
                  <a:lnTo>
                    <a:pt x="3219017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5544248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5783068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47" name="object 2647"/>
          <p:cNvSpPr txBox="1"/>
          <p:nvPr/>
        </p:nvSpPr>
        <p:spPr>
          <a:xfrm>
            <a:off x="16044606" y="13228026"/>
            <a:ext cx="75184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0" dirty="0">
                <a:latin typeface="Cambria"/>
                <a:cs typeface="Cambria"/>
              </a:rPr>
              <a:t>Арк.</a:t>
            </a:r>
            <a:r>
              <a:rPr sz="650" spc="310" dirty="0">
                <a:latin typeface="Cambria"/>
                <a:cs typeface="Cambria"/>
              </a:rPr>
              <a:t> </a:t>
            </a:r>
            <a:r>
              <a:rPr sz="650" spc="-40" dirty="0">
                <a:latin typeface="Cambria"/>
                <a:cs typeface="Cambria"/>
              </a:rPr>
              <a:t>№док.</a:t>
            </a:r>
            <a:r>
              <a:rPr sz="650" spc="110" dirty="0">
                <a:latin typeface="Cambria"/>
                <a:cs typeface="Cambria"/>
              </a:rPr>
              <a:t>  </a:t>
            </a:r>
            <a:r>
              <a:rPr sz="650" spc="-45" dirty="0">
                <a:latin typeface="Cambria"/>
                <a:cs typeface="Cambria"/>
              </a:rPr>
              <a:t>Підпис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648" name="object 2648"/>
          <p:cNvSpPr txBox="1"/>
          <p:nvPr/>
        </p:nvSpPr>
        <p:spPr>
          <a:xfrm>
            <a:off x="16861251" y="13228026"/>
            <a:ext cx="2286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50" dirty="0">
                <a:latin typeface="Cambria"/>
                <a:cs typeface="Cambria"/>
              </a:rPr>
              <a:t>Дата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2649" name="object 2649"/>
          <p:cNvGrpSpPr/>
          <p:nvPr/>
        </p:nvGrpSpPr>
        <p:grpSpPr>
          <a:xfrm>
            <a:off x="18760724" y="13343987"/>
            <a:ext cx="724535" cy="370205"/>
            <a:chOff x="18760724" y="13343987"/>
            <a:chExt cx="724535" cy="370205"/>
          </a:xfrm>
        </p:grpSpPr>
        <p:sp>
          <p:nvSpPr>
            <p:cNvPr id="2650" name="object 2650"/>
            <p:cNvSpPr/>
            <p:nvPr/>
          </p:nvSpPr>
          <p:spPr>
            <a:xfrm>
              <a:off x="18763264" y="13350337"/>
              <a:ext cx="357505" cy="0"/>
            </a:xfrm>
            <a:custGeom>
              <a:avLst/>
              <a:gdLst/>
              <a:ahLst/>
              <a:cxnLst/>
              <a:rect l="l" t="t" r="r" b="b"/>
              <a:pathLst>
                <a:path w="357505">
                  <a:moveTo>
                    <a:pt x="0" y="0"/>
                  </a:moveTo>
                  <a:lnTo>
                    <a:pt x="35721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9120483" y="13350337"/>
              <a:ext cx="358775" cy="357505"/>
            </a:xfrm>
            <a:custGeom>
              <a:avLst/>
              <a:gdLst/>
              <a:ahLst/>
              <a:cxnLst/>
              <a:rect l="l" t="t" r="r" b="b"/>
              <a:pathLst>
                <a:path w="358775" h="357505">
                  <a:moveTo>
                    <a:pt x="0" y="0"/>
                  </a:moveTo>
                  <a:lnTo>
                    <a:pt x="0" y="357218"/>
                  </a:lnTo>
                </a:path>
                <a:path w="358775" h="357505">
                  <a:moveTo>
                    <a:pt x="358230" y="0"/>
                  </a:moveTo>
                  <a:lnTo>
                    <a:pt x="358230" y="35721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52" name="object 2652"/>
          <p:cNvSpPr txBox="1"/>
          <p:nvPr/>
        </p:nvSpPr>
        <p:spPr>
          <a:xfrm>
            <a:off x="15539642" y="13209587"/>
            <a:ext cx="434975" cy="264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1435">
              <a:lnSpc>
                <a:spcPct val="120500"/>
              </a:lnSpc>
              <a:spcBef>
                <a:spcPts val="100"/>
              </a:spcBef>
            </a:pPr>
            <a:r>
              <a:rPr sz="650" spc="-20" dirty="0">
                <a:latin typeface="Cambria"/>
                <a:cs typeface="Cambria"/>
              </a:rPr>
              <a:t>Зм.      </a:t>
            </a:r>
            <a:r>
              <a:rPr sz="650" spc="-4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Кіл.  </a:t>
            </a:r>
            <a:r>
              <a:rPr sz="650" spc="-25" dirty="0">
                <a:latin typeface="Cambria"/>
                <a:cs typeface="Cambria"/>
              </a:rPr>
              <a:t>Виконав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653" name="object 2653"/>
          <p:cNvSpPr txBox="1"/>
          <p:nvPr/>
        </p:nvSpPr>
        <p:spPr>
          <a:xfrm>
            <a:off x="15538631" y="13467858"/>
            <a:ext cx="38290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Перевірив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654" name="object 2654"/>
          <p:cNvSpPr txBox="1"/>
          <p:nvPr/>
        </p:nvSpPr>
        <p:spPr>
          <a:xfrm>
            <a:off x="17560509" y="12769217"/>
            <a:ext cx="19780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Cambria"/>
                <a:cs typeface="Cambria"/>
              </a:rPr>
              <a:t>АТЕСТАЦІЙНА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75" dirty="0">
                <a:latin typeface="Cambria"/>
                <a:cs typeface="Cambria"/>
              </a:rPr>
              <a:t>ВИПУСКН</a:t>
            </a:r>
            <a:r>
              <a:rPr sz="1050" spc="-70" dirty="0">
                <a:latin typeface="Cambria"/>
                <a:cs typeface="Cambria"/>
              </a:rPr>
              <a:t>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40" dirty="0">
                <a:latin typeface="Cambria"/>
                <a:cs typeface="Cambria"/>
              </a:rPr>
              <a:t>РОБОТА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2655" name="object 2655"/>
          <p:cNvSpPr txBox="1"/>
          <p:nvPr/>
        </p:nvSpPr>
        <p:spPr>
          <a:xfrm>
            <a:off x="15539642" y="13705667"/>
            <a:ext cx="3416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40" dirty="0">
                <a:latin typeface="Cambria"/>
                <a:cs typeface="Cambria"/>
              </a:rPr>
              <a:t>Керівник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656" name="object 2656"/>
          <p:cNvSpPr txBox="1"/>
          <p:nvPr/>
        </p:nvSpPr>
        <p:spPr>
          <a:xfrm>
            <a:off x="16016271" y="13348448"/>
            <a:ext cx="488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60" dirty="0">
                <a:latin typeface="Cambria"/>
                <a:cs typeface="Cambria"/>
              </a:rPr>
              <a:t>Соломкіна </a:t>
            </a:r>
            <a:r>
              <a:rPr sz="650" spc="-45" dirty="0">
                <a:latin typeface="Cambria"/>
                <a:cs typeface="Cambria"/>
              </a:rPr>
              <a:t>О.В.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657" name="object 2657"/>
          <p:cNvSpPr txBox="1"/>
          <p:nvPr/>
        </p:nvSpPr>
        <p:spPr>
          <a:xfrm>
            <a:off x="16024367" y="13705667"/>
            <a:ext cx="4629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24961" y="24961"/>
            <a:ext cx="20048855" cy="14159230"/>
          </a:xfrm>
          <a:custGeom>
            <a:avLst/>
            <a:gdLst/>
            <a:ahLst/>
            <a:cxnLst/>
            <a:rect l="l" t="t" r="r" b="b"/>
            <a:pathLst>
              <a:path w="20048855" h="14159230">
                <a:moveTo>
                  <a:pt x="476629" y="118398"/>
                </a:moveTo>
                <a:lnTo>
                  <a:pt x="19930382" y="118398"/>
                </a:lnTo>
              </a:path>
              <a:path w="20048855" h="14159230">
                <a:moveTo>
                  <a:pt x="19930382" y="118398"/>
                </a:moveTo>
                <a:lnTo>
                  <a:pt x="19930382" y="14040825"/>
                </a:lnTo>
                <a:lnTo>
                  <a:pt x="476629" y="14040825"/>
                </a:lnTo>
              </a:path>
              <a:path w="20048855" h="14159230">
                <a:moveTo>
                  <a:pt x="0" y="0"/>
                </a:moveTo>
                <a:lnTo>
                  <a:pt x="20048780" y="0"/>
                </a:lnTo>
                <a:lnTo>
                  <a:pt x="20048780" y="14159223"/>
                </a:lnTo>
                <a:lnTo>
                  <a:pt x="0" y="14159223"/>
                </a:lnTo>
                <a:lnTo>
                  <a:pt x="0" y="0"/>
                </a:lnTo>
              </a:path>
              <a:path w="20048855" h="14159230">
                <a:moveTo>
                  <a:pt x="476629" y="14040825"/>
                </a:moveTo>
                <a:lnTo>
                  <a:pt x="476629" y="11839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 txBox="1"/>
          <p:nvPr/>
        </p:nvSpPr>
        <p:spPr>
          <a:xfrm>
            <a:off x="18850747" y="13793781"/>
            <a:ext cx="10293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5" dirty="0">
                <a:latin typeface="Cambria"/>
                <a:cs typeface="Cambria"/>
              </a:rPr>
              <a:t>КНУБА</a:t>
            </a:r>
            <a:r>
              <a:rPr sz="900" spc="-1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ПЦБм-22-ГТ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660" name="object 2660"/>
          <p:cNvGrpSpPr/>
          <p:nvPr/>
        </p:nvGrpSpPr>
        <p:grpSpPr>
          <a:xfrm>
            <a:off x="15541073" y="591514"/>
            <a:ext cx="4417695" cy="13029565"/>
            <a:chOff x="15541073" y="591514"/>
            <a:chExt cx="4417695" cy="13029565"/>
          </a:xfrm>
        </p:grpSpPr>
        <p:pic>
          <p:nvPicPr>
            <p:cNvPr id="2661" name="object 2661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7275696" y="13443436"/>
              <a:ext cx="1317560" cy="177091"/>
            </a:xfrm>
            <a:prstGeom prst="rect">
              <a:avLst/>
            </a:prstGeom>
          </p:spPr>
        </p:pic>
        <p:sp>
          <p:nvSpPr>
            <p:cNvPr id="2662" name="object 2662"/>
            <p:cNvSpPr/>
            <p:nvPr/>
          </p:nvSpPr>
          <p:spPr>
            <a:xfrm>
              <a:off x="15544248" y="594689"/>
              <a:ext cx="4411345" cy="358775"/>
            </a:xfrm>
            <a:custGeom>
              <a:avLst/>
              <a:gdLst/>
              <a:ahLst/>
              <a:cxnLst/>
              <a:rect l="l" t="t" r="r" b="b"/>
              <a:pathLst>
                <a:path w="4411344" h="358775">
                  <a:moveTo>
                    <a:pt x="0" y="0"/>
                  </a:moveTo>
                  <a:lnTo>
                    <a:pt x="4411096" y="0"/>
                  </a:lnTo>
                </a:path>
                <a:path w="4411344" h="358775">
                  <a:moveTo>
                    <a:pt x="0" y="358230"/>
                  </a:moveTo>
                  <a:lnTo>
                    <a:pt x="4411096" y="358230"/>
                  </a:lnTo>
                </a:path>
                <a:path w="4411344" h="358775">
                  <a:moveTo>
                    <a:pt x="358230" y="0"/>
                  </a:moveTo>
                  <a:lnTo>
                    <a:pt x="358230" y="358230"/>
                  </a:lnTo>
                </a:path>
                <a:path w="4411344" h="358775">
                  <a:moveTo>
                    <a:pt x="1788118" y="0"/>
                  </a:moveTo>
                  <a:lnTo>
                    <a:pt x="1788118" y="358230"/>
                  </a:lnTo>
                </a:path>
                <a:path w="4411344" h="358775">
                  <a:moveTo>
                    <a:pt x="3338427" y="0"/>
                  </a:moveTo>
                  <a:lnTo>
                    <a:pt x="3338427" y="358230"/>
                  </a:lnTo>
                </a:path>
                <a:path w="4411344" h="358775">
                  <a:moveTo>
                    <a:pt x="3576236" y="0"/>
                  </a:moveTo>
                  <a:lnTo>
                    <a:pt x="3576236" y="358230"/>
                  </a:lnTo>
                </a:path>
                <a:path w="4411344" h="358775">
                  <a:moveTo>
                    <a:pt x="3934466" y="0"/>
                  </a:moveTo>
                  <a:lnTo>
                    <a:pt x="3934466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63" name="object 2663"/>
          <p:cNvSpPr txBox="1"/>
          <p:nvPr/>
        </p:nvSpPr>
        <p:spPr>
          <a:xfrm>
            <a:off x="16024367" y="13467858"/>
            <a:ext cx="4629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664" name="object 2664"/>
          <p:cNvSpPr txBox="1"/>
          <p:nvPr/>
        </p:nvSpPr>
        <p:spPr>
          <a:xfrm>
            <a:off x="16531355" y="273717"/>
            <a:ext cx="246697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30" dirty="0">
                <a:latin typeface="Cambria"/>
                <a:cs typeface="Cambria"/>
              </a:rPr>
              <a:t>Специфікаця</a:t>
            </a:r>
            <a:r>
              <a:rPr sz="1300" spc="10" dirty="0">
                <a:latin typeface="Cambria"/>
                <a:cs typeface="Cambria"/>
              </a:rPr>
              <a:t> </a:t>
            </a:r>
            <a:r>
              <a:rPr sz="1300" spc="-10" dirty="0">
                <a:latin typeface="Cambria"/>
                <a:cs typeface="Cambria"/>
              </a:rPr>
              <a:t>арматурних</a:t>
            </a:r>
            <a:r>
              <a:rPr sz="1300" spc="10" dirty="0">
                <a:latin typeface="Cambria"/>
                <a:cs typeface="Cambria"/>
              </a:rPr>
              <a:t> </a:t>
            </a:r>
            <a:r>
              <a:rPr sz="1300" spc="-55" dirty="0">
                <a:latin typeface="Cambria"/>
                <a:cs typeface="Cambria"/>
              </a:rPr>
              <a:t>виробів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665" name="object 2665"/>
          <p:cNvSpPr txBox="1"/>
          <p:nvPr/>
        </p:nvSpPr>
        <p:spPr>
          <a:xfrm>
            <a:off x="15599348" y="679904"/>
            <a:ext cx="2298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solidFill>
                  <a:srgbClr val="535353"/>
                </a:solidFill>
                <a:latin typeface="Cambria"/>
                <a:cs typeface="Cambria"/>
              </a:rPr>
              <a:t>Поз.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66" name="object 2666"/>
          <p:cNvSpPr txBox="1"/>
          <p:nvPr/>
        </p:nvSpPr>
        <p:spPr>
          <a:xfrm>
            <a:off x="16286463" y="679904"/>
            <a:ext cx="62166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" dirty="0">
                <a:solidFill>
                  <a:srgbClr val="535353"/>
                </a:solidFill>
                <a:latin typeface="Cambria"/>
                <a:cs typeface="Cambria"/>
              </a:rPr>
              <a:t>Позначення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67" name="object 2667"/>
          <p:cNvSpPr txBox="1"/>
          <p:nvPr/>
        </p:nvSpPr>
        <p:spPr>
          <a:xfrm>
            <a:off x="17736588" y="666748"/>
            <a:ext cx="7594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" dirty="0">
                <a:solidFill>
                  <a:srgbClr val="535353"/>
                </a:solidFill>
                <a:latin typeface="Cambria"/>
                <a:cs typeface="Cambria"/>
              </a:rPr>
              <a:t>Найменування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68" name="object 2668"/>
          <p:cNvSpPr txBox="1"/>
          <p:nvPr/>
        </p:nvSpPr>
        <p:spPr>
          <a:xfrm>
            <a:off x="18887076" y="610078"/>
            <a:ext cx="59245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1350" spc="-60" baseline="-33950" dirty="0">
                <a:solidFill>
                  <a:srgbClr val="535353"/>
                </a:solidFill>
                <a:latin typeface="Cambria"/>
                <a:cs typeface="Cambria"/>
              </a:rPr>
              <a:t>Кіл.</a:t>
            </a:r>
            <a:r>
              <a:rPr sz="1350" spc="345" baseline="-33950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spc="5" dirty="0">
                <a:solidFill>
                  <a:srgbClr val="535353"/>
                </a:solidFill>
                <a:latin typeface="Cambria"/>
                <a:cs typeface="Cambria"/>
              </a:rPr>
              <a:t>Маса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69" name="object 2669"/>
          <p:cNvSpPr txBox="1"/>
          <p:nvPr/>
        </p:nvSpPr>
        <p:spPr>
          <a:xfrm>
            <a:off x="19156356" y="748715"/>
            <a:ext cx="3092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" dirty="0">
                <a:solidFill>
                  <a:srgbClr val="535353"/>
                </a:solidFill>
                <a:latin typeface="Cambria"/>
                <a:cs typeface="Cambria"/>
              </a:rPr>
              <a:t>од.кг.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70" name="object 2670"/>
          <p:cNvSpPr txBox="1"/>
          <p:nvPr/>
        </p:nvSpPr>
        <p:spPr>
          <a:xfrm>
            <a:off x="19567208" y="666748"/>
            <a:ext cx="30099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60" dirty="0">
                <a:solidFill>
                  <a:srgbClr val="535353"/>
                </a:solidFill>
                <a:latin typeface="Cambria"/>
                <a:cs typeface="Cambria"/>
              </a:rPr>
              <a:t>Прим.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71" name="object 2671"/>
          <p:cNvSpPr txBox="1"/>
          <p:nvPr/>
        </p:nvSpPr>
        <p:spPr>
          <a:xfrm>
            <a:off x="17187099" y="946046"/>
            <a:ext cx="10795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solidFill>
                  <a:srgbClr val="535353"/>
                </a:solidFill>
                <a:latin typeface="Cambria"/>
                <a:cs typeface="Cambria"/>
              </a:rPr>
              <a:t>Фундаментна</a:t>
            </a:r>
            <a:r>
              <a:rPr sz="900" spc="-30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spc="10" dirty="0">
                <a:solidFill>
                  <a:srgbClr val="535353"/>
                </a:solidFill>
                <a:latin typeface="Cambria"/>
                <a:cs typeface="Cambria"/>
              </a:rPr>
              <a:t>плита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15544248" y="594689"/>
            <a:ext cx="4411345" cy="3219450"/>
          </a:xfrm>
          <a:custGeom>
            <a:avLst/>
            <a:gdLst/>
            <a:ahLst/>
            <a:cxnLst/>
            <a:rect l="l" t="t" r="r" b="b"/>
            <a:pathLst>
              <a:path w="4411344" h="3219450">
                <a:moveTo>
                  <a:pt x="0" y="0"/>
                </a:moveTo>
                <a:lnTo>
                  <a:pt x="0" y="3219017"/>
                </a:lnTo>
              </a:path>
              <a:path w="4411344" h="3219450">
                <a:moveTo>
                  <a:pt x="0" y="548477"/>
                </a:moveTo>
                <a:lnTo>
                  <a:pt x="4411096" y="548477"/>
                </a:lnTo>
              </a:path>
              <a:path w="4411344" h="3219450">
                <a:moveTo>
                  <a:pt x="0" y="739736"/>
                </a:moveTo>
                <a:lnTo>
                  <a:pt x="4411096" y="739736"/>
                </a:lnTo>
              </a:path>
              <a:path w="4411344" h="3219450">
                <a:moveTo>
                  <a:pt x="0" y="929983"/>
                </a:moveTo>
                <a:lnTo>
                  <a:pt x="4411096" y="929983"/>
                </a:lnTo>
              </a:path>
              <a:path w="4411344" h="3219450">
                <a:moveTo>
                  <a:pt x="0" y="1121242"/>
                </a:moveTo>
                <a:lnTo>
                  <a:pt x="4411096" y="1121242"/>
                </a:lnTo>
              </a:path>
              <a:path w="4411344" h="3219450">
                <a:moveTo>
                  <a:pt x="0" y="1311488"/>
                </a:moveTo>
                <a:lnTo>
                  <a:pt x="4411096" y="1311488"/>
                </a:lnTo>
              </a:path>
              <a:path w="4411344" h="3219450">
                <a:moveTo>
                  <a:pt x="0" y="1501735"/>
                </a:moveTo>
                <a:lnTo>
                  <a:pt x="4411096" y="1501735"/>
                </a:lnTo>
              </a:path>
              <a:path w="4411344" h="3219450">
                <a:moveTo>
                  <a:pt x="0" y="1692994"/>
                </a:moveTo>
                <a:lnTo>
                  <a:pt x="4411096" y="1692994"/>
                </a:lnTo>
              </a:path>
              <a:path w="4411344" h="3219450">
                <a:moveTo>
                  <a:pt x="0" y="1883241"/>
                </a:moveTo>
                <a:lnTo>
                  <a:pt x="4411096" y="1883241"/>
                </a:lnTo>
              </a:path>
              <a:path w="4411344" h="3219450">
                <a:moveTo>
                  <a:pt x="0" y="2456005"/>
                </a:moveTo>
                <a:lnTo>
                  <a:pt x="4411096" y="2456005"/>
                </a:lnTo>
              </a:path>
              <a:path w="4411344" h="3219450">
                <a:moveTo>
                  <a:pt x="358230" y="2646252"/>
                </a:moveTo>
                <a:lnTo>
                  <a:pt x="358230" y="2837511"/>
                </a:lnTo>
              </a:path>
              <a:path w="4411344" h="3219450">
                <a:moveTo>
                  <a:pt x="358230" y="3027758"/>
                </a:moveTo>
                <a:lnTo>
                  <a:pt x="358230" y="3219017"/>
                </a:lnTo>
              </a:path>
              <a:path w="4411344" h="3219450">
                <a:moveTo>
                  <a:pt x="1788118" y="2646252"/>
                </a:moveTo>
                <a:lnTo>
                  <a:pt x="1788118" y="2837511"/>
                </a:lnTo>
              </a:path>
              <a:path w="4411344" h="3219450">
                <a:moveTo>
                  <a:pt x="1788118" y="3027758"/>
                </a:moveTo>
                <a:lnTo>
                  <a:pt x="1788118" y="3219017"/>
                </a:lnTo>
              </a:path>
              <a:path w="4411344" h="3219450">
                <a:moveTo>
                  <a:pt x="3338427" y="2646252"/>
                </a:moveTo>
                <a:lnTo>
                  <a:pt x="3338427" y="2837511"/>
                </a:lnTo>
              </a:path>
              <a:path w="4411344" h="3219450">
                <a:moveTo>
                  <a:pt x="3338427" y="3027758"/>
                </a:moveTo>
                <a:lnTo>
                  <a:pt x="3338427" y="3219017"/>
                </a:lnTo>
              </a:path>
              <a:path w="4411344" h="3219450">
                <a:moveTo>
                  <a:pt x="3576236" y="2646252"/>
                </a:moveTo>
                <a:lnTo>
                  <a:pt x="3576236" y="2837511"/>
                </a:lnTo>
              </a:path>
              <a:path w="4411344" h="3219450">
                <a:moveTo>
                  <a:pt x="3576236" y="3027758"/>
                </a:moveTo>
                <a:lnTo>
                  <a:pt x="3576236" y="3219017"/>
                </a:lnTo>
              </a:path>
              <a:path w="4411344" h="3219450">
                <a:moveTo>
                  <a:pt x="3934466" y="2646252"/>
                </a:moveTo>
                <a:lnTo>
                  <a:pt x="3934466" y="2837511"/>
                </a:lnTo>
              </a:path>
              <a:path w="4411344" h="3219450">
                <a:moveTo>
                  <a:pt x="3934466" y="3027758"/>
                </a:moveTo>
                <a:lnTo>
                  <a:pt x="3934466" y="3219017"/>
                </a:lnTo>
              </a:path>
              <a:path w="4411344" h="3219450">
                <a:moveTo>
                  <a:pt x="0" y="2646252"/>
                </a:moveTo>
                <a:lnTo>
                  <a:pt x="4411096" y="2646252"/>
                </a:lnTo>
              </a:path>
              <a:path w="4411344" h="3219450">
                <a:moveTo>
                  <a:pt x="0" y="2837511"/>
                </a:moveTo>
                <a:lnTo>
                  <a:pt x="4411096" y="2837511"/>
                </a:lnTo>
              </a:path>
              <a:path w="4411344" h="3219450">
                <a:moveTo>
                  <a:pt x="0" y="3027758"/>
                </a:moveTo>
                <a:lnTo>
                  <a:pt x="4411096" y="3027758"/>
                </a:lnTo>
              </a:path>
              <a:path w="4411344" h="3219450">
                <a:moveTo>
                  <a:pt x="0" y="3219017"/>
                </a:moveTo>
                <a:lnTo>
                  <a:pt x="4411096" y="321901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 txBox="1"/>
          <p:nvPr/>
        </p:nvSpPr>
        <p:spPr>
          <a:xfrm>
            <a:off x="17122334" y="3049893"/>
            <a:ext cx="12541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5" dirty="0">
                <a:solidFill>
                  <a:srgbClr val="535353"/>
                </a:solidFill>
                <a:latin typeface="Cambria"/>
                <a:cs typeface="Cambria"/>
              </a:rPr>
              <a:t>Технологічна</a:t>
            </a:r>
            <a:r>
              <a:rPr sz="900" spc="-5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spc="20" dirty="0">
                <a:solidFill>
                  <a:srgbClr val="535353"/>
                </a:solidFill>
                <a:latin typeface="Cambria"/>
                <a:cs typeface="Cambria"/>
              </a:rPr>
              <a:t>арматура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74" name="object 2674"/>
          <p:cNvSpPr txBox="1"/>
          <p:nvPr/>
        </p:nvSpPr>
        <p:spPr>
          <a:xfrm>
            <a:off x="17466398" y="3431399"/>
            <a:ext cx="5683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" dirty="0">
                <a:solidFill>
                  <a:srgbClr val="535353"/>
                </a:solidFill>
                <a:latin typeface="Cambria"/>
                <a:cs typeface="Cambria"/>
              </a:rPr>
              <a:t>Матеріали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75" name="object 2675"/>
          <p:cNvSpPr txBox="1"/>
          <p:nvPr/>
        </p:nvSpPr>
        <p:spPr>
          <a:xfrm>
            <a:off x="17755816" y="3634801"/>
            <a:ext cx="7213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solidFill>
                  <a:srgbClr val="535353"/>
                </a:solidFill>
                <a:latin typeface="Cambria"/>
                <a:cs typeface="Cambria"/>
              </a:rPr>
              <a:t>Бетон</a:t>
            </a:r>
            <a:r>
              <a:rPr sz="900" spc="-20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spc="-35" dirty="0">
                <a:solidFill>
                  <a:srgbClr val="535353"/>
                </a:solidFill>
                <a:latin typeface="Cambria"/>
                <a:cs typeface="Cambria"/>
              </a:rPr>
              <a:t>С25/30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76" name="object 2676"/>
          <p:cNvSpPr txBox="1"/>
          <p:nvPr/>
        </p:nvSpPr>
        <p:spPr>
          <a:xfrm>
            <a:off x="19486151" y="3626705"/>
            <a:ext cx="46926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900" spc="-30" dirty="0">
                <a:solidFill>
                  <a:srgbClr val="535353"/>
                </a:solidFill>
                <a:latin typeface="Cambria"/>
                <a:cs typeface="Cambria"/>
              </a:rPr>
              <a:t>418,4</a:t>
            </a:r>
            <a:r>
              <a:rPr sz="900" spc="-10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spc="-85" dirty="0">
                <a:solidFill>
                  <a:srgbClr val="535353"/>
                </a:solidFill>
                <a:latin typeface="Cambria"/>
                <a:cs typeface="Cambria"/>
              </a:rPr>
              <a:t>м</a:t>
            </a:r>
            <a:r>
              <a:rPr sz="975" spc="-127" baseline="34188" dirty="0">
                <a:solidFill>
                  <a:srgbClr val="535353"/>
                </a:solidFill>
                <a:latin typeface="Cambria"/>
                <a:cs typeface="Cambria"/>
              </a:rPr>
              <a:t>3</a:t>
            </a:r>
            <a:endParaRPr sz="975" baseline="34188">
              <a:latin typeface="Cambria"/>
              <a:cs typeface="Cambria"/>
            </a:endParaRPr>
          </a:p>
        </p:txBody>
      </p:sp>
      <p:sp>
        <p:nvSpPr>
          <p:cNvPr id="2677" name="object 2677"/>
          <p:cNvSpPr txBox="1"/>
          <p:nvPr/>
        </p:nvSpPr>
        <p:spPr>
          <a:xfrm>
            <a:off x="15589228" y="3253295"/>
            <a:ext cx="2508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90" dirty="0">
                <a:solidFill>
                  <a:srgbClr val="535353"/>
                </a:solidFill>
                <a:latin typeface="Cambria"/>
                <a:cs typeface="Cambria"/>
              </a:rPr>
              <a:t>ОСп1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78" name="object 2678"/>
          <p:cNvSpPr txBox="1"/>
          <p:nvPr/>
        </p:nvSpPr>
        <p:spPr>
          <a:xfrm>
            <a:off x="16199434" y="3247224"/>
            <a:ext cx="7969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solidFill>
                  <a:srgbClr val="535353"/>
                </a:solidFill>
                <a:latin typeface="Cambria"/>
                <a:cs typeface="Cambria"/>
              </a:rPr>
              <a:t>ДСТУ</a:t>
            </a:r>
            <a:r>
              <a:rPr sz="900" spc="-25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spc="-55" dirty="0">
                <a:solidFill>
                  <a:srgbClr val="535353"/>
                </a:solidFill>
                <a:latin typeface="Cambria"/>
                <a:cs typeface="Cambria"/>
              </a:rPr>
              <a:t>3760:2019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79" name="object 2679"/>
          <p:cNvSpPr txBox="1"/>
          <p:nvPr/>
        </p:nvSpPr>
        <p:spPr>
          <a:xfrm>
            <a:off x="17662717" y="3253295"/>
            <a:ext cx="909319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5" dirty="0">
                <a:solidFill>
                  <a:srgbClr val="535353"/>
                </a:solidFill>
                <a:latin typeface="Cambria"/>
                <a:cs typeface="Cambria"/>
              </a:rPr>
              <a:t>∅12А240С</a:t>
            </a:r>
            <a:r>
              <a:rPr sz="900" spc="200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spc="-60" dirty="0">
                <a:solidFill>
                  <a:srgbClr val="535353"/>
                </a:solidFill>
                <a:latin typeface="Cambria"/>
                <a:cs typeface="Cambria"/>
              </a:rPr>
              <a:t>L=1600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80" name="object 2680"/>
          <p:cNvSpPr txBox="1"/>
          <p:nvPr/>
        </p:nvSpPr>
        <p:spPr>
          <a:xfrm>
            <a:off x="19200882" y="3245200"/>
            <a:ext cx="22161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5" dirty="0">
                <a:solidFill>
                  <a:srgbClr val="535353"/>
                </a:solidFill>
                <a:latin typeface="Cambria"/>
                <a:cs typeface="Cambria"/>
              </a:rPr>
              <a:t>1,43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81" name="object 2681"/>
          <p:cNvSpPr txBox="1"/>
          <p:nvPr/>
        </p:nvSpPr>
        <p:spPr>
          <a:xfrm>
            <a:off x="19553042" y="3245200"/>
            <a:ext cx="3302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solidFill>
                  <a:srgbClr val="535353"/>
                </a:solidFill>
                <a:latin typeface="Cambria"/>
                <a:cs typeface="Cambria"/>
              </a:rPr>
              <a:t>2338,1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82" name="object 2682"/>
          <p:cNvSpPr txBox="1"/>
          <p:nvPr/>
        </p:nvSpPr>
        <p:spPr>
          <a:xfrm>
            <a:off x="18881106" y="3253295"/>
            <a:ext cx="2425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75" dirty="0">
                <a:solidFill>
                  <a:srgbClr val="535353"/>
                </a:solidFill>
                <a:latin typeface="Cambria"/>
                <a:cs typeface="Cambria"/>
              </a:rPr>
              <a:t>1635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83" name="object 2683"/>
          <p:cNvSpPr txBox="1"/>
          <p:nvPr/>
        </p:nvSpPr>
        <p:spPr>
          <a:xfrm>
            <a:off x="16612311" y="5776708"/>
            <a:ext cx="2030730" cy="42481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marR="5080" indent="332740">
              <a:lnSpc>
                <a:spcPct val="100000"/>
              </a:lnSpc>
              <a:spcBef>
                <a:spcPts val="110"/>
              </a:spcBef>
            </a:pPr>
            <a:r>
              <a:rPr sz="1300" spc="-60" dirty="0">
                <a:latin typeface="Cambria"/>
                <a:cs typeface="Cambria"/>
              </a:rPr>
              <a:t>Принципова</a:t>
            </a:r>
            <a:r>
              <a:rPr sz="1300" spc="-55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схема </a:t>
            </a:r>
            <a:r>
              <a:rPr sz="1300" spc="5" dirty="0">
                <a:latin typeface="Cambria"/>
                <a:cs typeface="Cambria"/>
              </a:rPr>
              <a:t> </a:t>
            </a:r>
            <a:r>
              <a:rPr sz="1300" spc="-20" dirty="0">
                <a:latin typeface="Cambria"/>
                <a:cs typeface="Cambria"/>
              </a:rPr>
              <a:t>стикування</a:t>
            </a:r>
            <a:r>
              <a:rPr sz="1300" spc="5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арматури</a:t>
            </a:r>
            <a:r>
              <a:rPr sz="1300" spc="5" dirty="0">
                <a:latin typeface="Cambria"/>
                <a:cs typeface="Cambria"/>
              </a:rPr>
              <a:t> </a:t>
            </a:r>
            <a:r>
              <a:rPr sz="1300" spc="-70" dirty="0">
                <a:latin typeface="Cambria"/>
                <a:cs typeface="Cambria"/>
              </a:rPr>
              <a:t>поз.1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16472206" y="7901990"/>
            <a:ext cx="2527300" cy="929005"/>
          </a:xfrm>
          <a:custGeom>
            <a:avLst/>
            <a:gdLst/>
            <a:ahLst/>
            <a:cxnLst/>
            <a:rect l="l" t="t" r="r" b="b"/>
            <a:pathLst>
              <a:path w="2527300" h="929004">
                <a:moveTo>
                  <a:pt x="0" y="118398"/>
                </a:moveTo>
                <a:lnTo>
                  <a:pt x="0" y="928971"/>
                </a:lnTo>
              </a:path>
              <a:path w="2527300" h="929004">
                <a:moveTo>
                  <a:pt x="2526842" y="0"/>
                </a:moveTo>
                <a:lnTo>
                  <a:pt x="0" y="0"/>
                </a:lnTo>
                <a:lnTo>
                  <a:pt x="0" y="237808"/>
                </a:lnTo>
              </a:path>
              <a:path w="2527300" h="929004">
                <a:moveTo>
                  <a:pt x="238820" y="0"/>
                </a:moveTo>
                <a:lnTo>
                  <a:pt x="238820" y="928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 txBox="1"/>
          <p:nvPr/>
        </p:nvSpPr>
        <p:spPr>
          <a:xfrm>
            <a:off x="17081856" y="7933570"/>
            <a:ext cx="271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solidFill>
                  <a:srgbClr val="535353"/>
                </a:solidFill>
                <a:latin typeface="Cambria"/>
                <a:cs typeface="Cambria"/>
              </a:rPr>
              <a:t>Ескіз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86" name="object 2686"/>
          <p:cNvSpPr txBox="1"/>
          <p:nvPr/>
        </p:nvSpPr>
        <p:spPr>
          <a:xfrm>
            <a:off x="16476710" y="7933570"/>
            <a:ext cx="2298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solidFill>
                  <a:srgbClr val="535353"/>
                </a:solidFill>
                <a:latin typeface="Cambria"/>
                <a:cs typeface="Cambria"/>
              </a:rPr>
              <a:t>Поз.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87" name="object 2687"/>
          <p:cNvSpPr txBox="1"/>
          <p:nvPr/>
        </p:nvSpPr>
        <p:spPr>
          <a:xfrm>
            <a:off x="16465577" y="8398056"/>
            <a:ext cx="2508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90" dirty="0">
                <a:solidFill>
                  <a:srgbClr val="535353"/>
                </a:solidFill>
                <a:latin typeface="Cambria"/>
                <a:cs typeface="Cambria"/>
              </a:rPr>
              <a:t>ОСп1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16790971" y="8336117"/>
            <a:ext cx="819150" cy="369570"/>
          </a:xfrm>
          <a:custGeom>
            <a:avLst/>
            <a:gdLst/>
            <a:ahLst/>
            <a:cxnLst/>
            <a:rect l="l" t="t" r="r" b="b"/>
            <a:pathLst>
              <a:path w="819150" h="369570">
                <a:moveTo>
                  <a:pt x="0" y="136613"/>
                </a:moveTo>
                <a:lnTo>
                  <a:pt x="257035" y="310669"/>
                </a:lnTo>
                <a:lnTo>
                  <a:pt x="257035" y="60717"/>
                </a:lnTo>
                <a:lnTo>
                  <a:pt x="558597" y="0"/>
                </a:lnTo>
                <a:lnTo>
                  <a:pt x="558597" y="228701"/>
                </a:lnTo>
                <a:lnTo>
                  <a:pt x="818668" y="369362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 txBox="1"/>
          <p:nvPr/>
        </p:nvSpPr>
        <p:spPr>
          <a:xfrm rot="2040000">
            <a:off x="16770637" y="8579568"/>
            <a:ext cx="211164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900" spc="-40" dirty="0">
                <a:solidFill>
                  <a:srgbClr val="535353"/>
                </a:solidFill>
                <a:latin typeface="Cambria"/>
                <a:cs typeface="Cambria"/>
              </a:rPr>
              <a:t>350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90" name="object 2690"/>
          <p:cNvSpPr txBox="1"/>
          <p:nvPr/>
        </p:nvSpPr>
        <p:spPr>
          <a:xfrm rot="20940000">
            <a:off x="17078374" y="8249877"/>
            <a:ext cx="212223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94"/>
              </a:lnSpc>
            </a:pPr>
            <a:r>
              <a:rPr sz="900" spc="-40" dirty="0">
                <a:solidFill>
                  <a:srgbClr val="535353"/>
                </a:solidFill>
                <a:latin typeface="Cambria"/>
                <a:cs typeface="Cambria"/>
              </a:rPr>
              <a:t>300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91" name="object 2691"/>
          <p:cNvSpPr txBox="1"/>
          <p:nvPr/>
        </p:nvSpPr>
        <p:spPr>
          <a:xfrm>
            <a:off x="17049830" y="8369755"/>
            <a:ext cx="321310" cy="2565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985"/>
              </a:lnSpc>
            </a:pPr>
            <a:r>
              <a:rPr sz="900" spc="-40" dirty="0">
                <a:solidFill>
                  <a:srgbClr val="535353"/>
                </a:solidFill>
                <a:latin typeface="Cambria"/>
                <a:cs typeface="Cambria"/>
              </a:rPr>
              <a:t>300</a:t>
            </a:r>
            <a:endParaRPr sz="900">
              <a:latin typeface="Cambria"/>
              <a:cs typeface="Cambria"/>
            </a:endParaRPr>
          </a:p>
          <a:p>
            <a:pPr marL="67945">
              <a:lnSpc>
                <a:spcPct val="100000"/>
              </a:lnSpc>
              <a:spcBef>
                <a:spcPts val="330"/>
              </a:spcBef>
            </a:pPr>
            <a:r>
              <a:rPr sz="900" dirty="0">
                <a:solidFill>
                  <a:srgbClr val="535353"/>
                </a:solidFill>
                <a:latin typeface="Cambria"/>
                <a:cs typeface="Cambria"/>
              </a:rPr>
              <a:t>300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692" name="object 2692"/>
          <p:cNvSpPr txBox="1"/>
          <p:nvPr/>
        </p:nvSpPr>
        <p:spPr>
          <a:xfrm rot="1680000">
            <a:off x="17310426" y="8627465"/>
            <a:ext cx="212223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0"/>
              </a:lnSpc>
            </a:pPr>
            <a:r>
              <a:rPr sz="900" spc="-40" dirty="0">
                <a:solidFill>
                  <a:srgbClr val="535353"/>
                </a:solidFill>
                <a:latin typeface="Cambria"/>
                <a:cs typeface="Cambria"/>
              </a:rPr>
              <a:t>350</a:t>
            </a:r>
            <a:endParaRPr sz="900">
              <a:latin typeface="Cambria"/>
              <a:cs typeface="Cambria"/>
            </a:endParaRPr>
          </a:p>
        </p:txBody>
      </p:sp>
      <p:pic>
        <p:nvPicPr>
          <p:cNvPr id="2693" name="object 2693"/>
          <p:cNvPicPr/>
          <p:nvPr/>
        </p:nvPicPr>
        <p:blipFill>
          <a:blip r:embed="rId79" cstate="print"/>
          <a:stretch>
            <a:fillRect/>
          </a:stretch>
        </p:blipFill>
        <p:spPr>
          <a:xfrm>
            <a:off x="16836508" y="8329034"/>
            <a:ext cx="244892" cy="230724"/>
          </a:xfrm>
          <a:prstGeom prst="rect">
            <a:avLst/>
          </a:prstGeom>
        </p:spPr>
      </p:pic>
      <p:sp>
        <p:nvSpPr>
          <p:cNvPr id="2694" name="object 2694"/>
          <p:cNvSpPr txBox="1"/>
          <p:nvPr/>
        </p:nvSpPr>
        <p:spPr>
          <a:xfrm rot="19980000">
            <a:off x="16845880" y="8374166"/>
            <a:ext cx="119440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40"/>
              </a:lnSpc>
            </a:pPr>
            <a:r>
              <a:rPr sz="650" spc="-35" dirty="0">
                <a:latin typeface="Cambria"/>
                <a:cs typeface="Cambria"/>
              </a:rPr>
              <a:t>90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17349568" y="8263256"/>
            <a:ext cx="0" cy="59055"/>
          </a:xfrm>
          <a:custGeom>
            <a:avLst/>
            <a:gdLst/>
            <a:ahLst/>
            <a:cxnLst/>
            <a:rect l="l" t="t" r="r" b="b"/>
            <a:pathLst>
              <a:path h="59054">
                <a:moveTo>
                  <a:pt x="0" y="5869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96" name="object 2696"/>
          <p:cNvGrpSpPr/>
          <p:nvPr/>
        </p:nvGrpSpPr>
        <p:grpSpPr>
          <a:xfrm>
            <a:off x="17316036" y="8260081"/>
            <a:ext cx="379095" cy="477520"/>
            <a:chOff x="17316036" y="8260081"/>
            <a:chExt cx="379095" cy="477520"/>
          </a:xfrm>
        </p:grpSpPr>
        <p:sp>
          <p:nvSpPr>
            <p:cNvPr id="2697" name="object 2697"/>
            <p:cNvSpPr/>
            <p:nvPr/>
          </p:nvSpPr>
          <p:spPr>
            <a:xfrm>
              <a:off x="17319211" y="8263256"/>
              <a:ext cx="302895" cy="471170"/>
            </a:xfrm>
            <a:custGeom>
              <a:avLst/>
              <a:gdLst/>
              <a:ahLst/>
              <a:cxnLst/>
              <a:rect l="l" t="t" r="r" b="b"/>
              <a:pathLst>
                <a:path w="302894" h="471170">
                  <a:moveTo>
                    <a:pt x="269773" y="430468"/>
                  </a:moveTo>
                  <a:lnTo>
                    <a:pt x="288608" y="387061"/>
                  </a:lnTo>
                  <a:lnTo>
                    <a:pt x="299515" y="341731"/>
                  </a:lnTo>
                  <a:lnTo>
                    <a:pt x="302517" y="295520"/>
                  </a:lnTo>
                  <a:lnTo>
                    <a:pt x="297635" y="249469"/>
                  </a:lnTo>
                  <a:lnTo>
                    <a:pt x="284890" y="204621"/>
                  </a:lnTo>
                  <a:lnTo>
                    <a:pt x="264305" y="162017"/>
                  </a:lnTo>
                  <a:lnTo>
                    <a:pt x="236648" y="123625"/>
                  </a:lnTo>
                  <a:lnTo>
                    <a:pt x="203284" y="91057"/>
                  </a:lnTo>
                  <a:lnTo>
                    <a:pt x="165118" y="64831"/>
                  </a:lnTo>
                  <a:lnTo>
                    <a:pt x="123055" y="45460"/>
                  </a:lnTo>
                  <a:lnTo>
                    <a:pt x="78002" y="33461"/>
                  </a:lnTo>
                  <a:lnTo>
                    <a:pt x="30864" y="29346"/>
                  </a:lnTo>
                </a:path>
                <a:path w="302894" h="471170">
                  <a:moveTo>
                    <a:pt x="257035" y="389601"/>
                  </a:moveTo>
                  <a:lnTo>
                    <a:pt x="281322" y="470557"/>
                  </a:lnTo>
                </a:path>
                <a:path w="302894" h="471170">
                  <a:moveTo>
                    <a:pt x="59705" y="0"/>
                  </a:move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8" name="object 2698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7547911" y="8320938"/>
              <a:ext cx="146733" cy="163936"/>
            </a:xfrm>
            <a:prstGeom prst="rect">
              <a:avLst/>
            </a:prstGeom>
          </p:spPr>
        </p:pic>
      </p:grpSp>
      <p:sp>
        <p:nvSpPr>
          <p:cNvPr id="2699" name="object 2699"/>
          <p:cNvSpPr txBox="1"/>
          <p:nvPr/>
        </p:nvSpPr>
        <p:spPr>
          <a:xfrm rot="3540000">
            <a:off x="17546772" y="8349598"/>
            <a:ext cx="118539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35"/>
              </a:lnSpc>
            </a:pPr>
            <a:r>
              <a:rPr sz="650" spc="-35" dirty="0">
                <a:latin typeface="Cambria"/>
                <a:cs typeface="Cambria"/>
              </a:rPr>
              <a:t>90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15544248" y="4263013"/>
            <a:ext cx="4411345" cy="4568190"/>
          </a:xfrm>
          <a:custGeom>
            <a:avLst/>
            <a:gdLst/>
            <a:ahLst/>
            <a:cxnLst/>
            <a:rect l="l" t="t" r="r" b="b"/>
            <a:pathLst>
              <a:path w="4411344" h="4568190">
                <a:moveTo>
                  <a:pt x="927959" y="3876785"/>
                </a:moveTo>
                <a:lnTo>
                  <a:pt x="3454801" y="3876785"/>
                </a:lnTo>
              </a:path>
              <a:path w="4411344" h="4568190">
                <a:moveTo>
                  <a:pt x="927959" y="4567948"/>
                </a:moveTo>
                <a:lnTo>
                  <a:pt x="3454801" y="4567948"/>
                </a:lnTo>
              </a:path>
              <a:path w="4411344" h="4568190">
                <a:moveTo>
                  <a:pt x="2191886" y="3638977"/>
                </a:moveTo>
                <a:lnTo>
                  <a:pt x="2191886" y="4567948"/>
                </a:lnTo>
              </a:path>
              <a:path w="4411344" h="4568190">
                <a:moveTo>
                  <a:pt x="0" y="0"/>
                </a:moveTo>
                <a:lnTo>
                  <a:pt x="4411096" y="0"/>
                </a:lnTo>
              </a:path>
              <a:path w="4411344" h="4568190">
                <a:moveTo>
                  <a:pt x="1025106" y="191258"/>
                </a:moveTo>
                <a:lnTo>
                  <a:pt x="3934466" y="191258"/>
                </a:lnTo>
              </a:path>
              <a:path w="4411344" h="4568190">
                <a:moveTo>
                  <a:pt x="1025106" y="381505"/>
                </a:moveTo>
                <a:lnTo>
                  <a:pt x="3934466" y="381505"/>
                </a:lnTo>
              </a:path>
              <a:path w="4411344" h="4568190">
                <a:moveTo>
                  <a:pt x="1025106" y="572764"/>
                </a:moveTo>
                <a:lnTo>
                  <a:pt x="3934466" y="572764"/>
                </a:lnTo>
              </a:path>
              <a:path w="4411344" h="4568190">
                <a:moveTo>
                  <a:pt x="0" y="954270"/>
                </a:moveTo>
                <a:lnTo>
                  <a:pt x="4411096" y="954270"/>
                </a:lnTo>
              </a:path>
              <a:path w="4411344" h="4568190">
                <a:moveTo>
                  <a:pt x="1025106" y="763011"/>
                </a:moveTo>
                <a:lnTo>
                  <a:pt x="3934466" y="763011"/>
                </a:lnTo>
              </a:path>
              <a:path w="4411344" h="4568190">
                <a:moveTo>
                  <a:pt x="3934466" y="0"/>
                </a:moveTo>
                <a:lnTo>
                  <a:pt x="3934466" y="1383337"/>
                </a:lnTo>
              </a:path>
              <a:path w="4411344" h="4568190">
                <a:moveTo>
                  <a:pt x="3433550" y="763011"/>
                </a:moveTo>
                <a:lnTo>
                  <a:pt x="3433550" y="1383337"/>
                </a:lnTo>
              </a:path>
              <a:path w="4411344" h="4568190">
                <a:moveTo>
                  <a:pt x="3052045" y="381505"/>
                </a:moveTo>
                <a:lnTo>
                  <a:pt x="3052045" y="1383337"/>
                </a:lnTo>
              </a:path>
              <a:path w="4411344" h="4568190">
                <a:moveTo>
                  <a:pt x="2551129" y="763011"/>
                </a:moveTo>
                <a:lnTo>
                  <a:pt x="2551129" y="1383337"/>
                </a:lnTo>
              </a:path>
              <a:path w="4411344" h="4568190">
                <a:moveTo>
                  <a:pt x="2169623" y="763011"/>
                </a:moveTo>
                <a:lnTo>
                  <a:pt x="2169623" y="1383337"/>
                </a:lnTo>
              </a:path>
              <a:path w="4411344" h="4568190">
                <a:moveTo>
                  <a:pt x="1788118" y="763011"/>
                </a:moveTo>
                <a:lnTo>
                  <a:pt x="1788118" y="1383337"/>
                </a:lnTo>
              </a:path>
              <a:path w="4411344" h="4568190">
                <a:moveTo>
                  <a:pt x="1406612" y="763011"/>
                </a:moveTo>
                <a:lnTo>
                  <a:pt x="1406612" y="1383337"/>
                </a:lnTo>
              </a:path>
              <a:path w="4411344" h="4568190">
                <a:moveTo>
                  <a:pt x="1025106" y="0"/>
                </a:moveTo>
                <a:lnTo>
                  <a:pt x="1025106" y="1383337"/>
                </a:lnTo>
              </a:path>
              <a:path w="4411344" h="4568190">
                <a:moveTo>
                  <a:pt x="0" y="0"/>
                </a:moveTo>
                <a:lnTo>
                  <a:pt x="0" y="1383337"/>
                </a:lnTo>
              </a:path>
              <a:path w="4411344" h="4568190">
                <a:moveTo>
                  <a:pt x="0" y="1383337"/>
                </a:moveTo>
                <a:lnTo>
                  <a:pt x="4411096" y="13833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 txBox="1"/>
          <p:nvPr/>
        </p:nvSpPr>
        <p:spPr>
          <a:xfrm>
            <a:off x="19533815" y="4656872"/>
            <a:ext cx="3759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solidFill>
                  <a:srgbClr val="535353"/>
                </a:solidFill>
                <a:latin typeface="Cambria"/>
                <a:cs typeface="Cambria"/>
              </a:rPr>
              <a:t>Всього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02" name="object 2702"/>
          <p:cNvSpPr txBox="1"/>
          <p:nvPr/>
        </p:nvSpPr>
        <p:spPr>
          <a:xfrm>
            <a:off x="15792631" y="4574904"/>
            <a:ext cx="518159" cy="3041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 indent="83820">
              <a:lnSpc>
                <a:spcPct val="101099"/>
              </a:lnSpc>
              <a:spcBef>
                <a:spcPts val="105"/>
              </a:spcBef>
            </a:pPr>
            <a:r>
              <a:rPr sz="900" spc="-10" dirty="0">
                <a:solidFill>
                  <a:srgbClr val="535353"/>
                </a:solidFill>
                <a:latin typeface="Cambria"/>
                <a:cs typeface="Cambria"/>
              </a:rPr>
              <a:t>Марка </a:t>
            </a:r>
            <a:r>
              <a:rPr sz="900" spc="-5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dirty="0">
                <a:solidFill>
                  <a:srgbClr val="535353"/>
                </a:solidFill>
                <a:latin typeface="Cambria"/>
                <a:cs typeface="Cambria"/>
              </a:rPr>
              <a:t>елементу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03" name="object 2703"/>
          <p:cNvSpPr txBox="1"/>
          <p:nvPr/>
        </p:nvSpPr>
        <p:spPr>
          <a:xfrm>
            <a:off x="15699531" y="5284282"/>
            <a:ext cx="734060" cy="3041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08915" marR="5080" indent="-196850">
              <a:lnSpc>
                <a:spcPct val="101099"/>
              </a:lnSpc>
              <a:spcBef>
                <a:spcPts val="105"/>
              </a:spcBef>
            </a:pPr>
            <a:r>
              <a:rPr sz="900" spc="-10" dirty="0">
                <a:solidFill>
                  <a:srgbClr val="535353"/>
                </a:solidFill>
                <a:latin typeface="Cambria"/>
                <a:cs typeface="Cambria"/>
              </a:rPr>
              <a:t>Фундаментна  </a:t>
            </a:r>
            <a:r>
              <a:rPr sz="900" spc="10" dirty="0">
                <a:solidFill>
                  <a:srgbClr val="535353"/>
                </a:solidFill>
                <a:latin typeface="Cambria"/>
                <a:cs typeface="Cambria"/>
              </a:rPr>
              <a:t>плита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04" name="object 2704"/>
          <p:cNvSpPr txBox="1"/>
          <p:nvPr/>
        </p:nvSpPr>
        <p:spPr>
          <a:xfrm>
            <a:off x="17420860" y="4656872"/>
            <a:ext cx="3346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" dirty="0">
                <a:solidFill>
                  <a:srgbClr val="535353"/>
                </a:solidFill>
                <a:latin typeface="Cambria"/>
                <a:cs typeface="Cambria"/>
              </a:rPr>
              <a:t>А500С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05" name="object 2705"/>
          <p:cNvSpPr txBox="1"/>
          <p:nvPr/>
        </p:nvSpPr>
        <p:spPr>
          <a:xfrm>
            <a:off x="17563544" y="4453470"/>
            <a:ext cx="9309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10" dirty="0">
                <a:solidFill>
                  <a:srgbClr val="535353"/>
                </a:solidFill>
                <a:latin typeface="Cambria"/>
                <a:cs typeface="Cambria"/>
              </a:rPr>
              <a:t>Арматурна</a:t>
            </a:r>
            <a:r>
              <a:rPr sz="900" spc="-20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dirty="0">
                <a:solidFill>
                  <a:srgbClr val="535353"/>
                </a:solidFill>
                <a:latin typeface="Cambria"/>
                <a:cs typeface="Cambria"/>
              </a:rPr>
              <a:t>класу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06" name="object 2706"/>
          <p:cNvSpPr txBox="1"/>
          <p:nvPr/>
        </p:nvSpPr>
        <p:spPr>
          <a:xfrm>
            <a:off x="17555449" y="4263223"/>
            <a:ext cx="94615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solidFill>
                  <a:srgbClr val="535353"/>
                </a:solidFill>
                <a:latin typeface="Cambria"/>
                <a:cs typeface="Cambria"/>
              </a:rPr>
              <a:t>Вироб</a:t>
            </a:r>
            <a:r>
              <a:rPr sz="900" spc="-45" dirty="0">
                <a:solidFill>
                  <a:srgbClr val="535353"/>
                </a:solidFill>
                <a:latin typeface="Cambria"/>
                <a:cs typeface="Cambria"/>
              </a:rPr>
              <a:t>и</a:t>
            </a:r>
            <a:r>
              <a:rPr sz="900" spc="25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spc="-5" dirty="0">
                <a:solidFill>
                  <a:srgbClr val="535353"/>
                </a:solidFill>
                <a:latin typeface="Cambria"/>
                <a:cs typeface="Cambria"/>
              </a:rPr>
              <a:t>арматурні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07" name="object 2707"/>
          <p:cNvSpPr txBox="1"/>
          <p:nvPr/>
        </p:nvSpPr>
        <p:spPr>
          <a:xfrm>
            <a:off x="18870986" y="4656872"/>
            <a:ext cx="3429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5" dirty="0">
                <a:solidFill>
                  <a:srgbClr val="535353"/>
                </a:solidFill>
                <a:latin typeface="Cambria"/>
                <a:cs typeface="Cambria"/>
              </a:rPr>
              <a:t>А240С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08" name="object 2708"/>
          <p:cNvSpPr txBox="1"/>
          <p:nvPr/>
        </p:nvSpPr>
        <p:spPr>
          <a:xfrm>
            <a:off x="17189122" y="4841047"/>
            <a:ext cx="7969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solidFill>
                  <a:srgbClr val="535353"/>
                </a:solidFill>
                <a:latin typeface="Cambria"/>
                <a:cs typeface="Cambria"/>
              </a:rPr>
              <a:t>ДСТУ</a:t>
            </a:r>
            <a:r>
              <a:rPr sz="900" spc="-25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spc="-55" dirty="0">
                <a:solidFill>
                  <a:srgbClr val="535353"/>
                </a:solidFill>
                <a:latin typeface="Cambria"/>
                <a:cs typeface="Cambria"/>
              </a:rPr>
              <a:t>3760:2019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09" name="object 2709"/>
          <p:cNvSpPr txBox="1"/>
          <p:nvPr/>
        </p:nvSpPr>
        <p:spPr>
          <a:xfrm>
            <a:off x="18643297" y="4841047"/>
            <a:ext cx="7969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solidFill>
                  <a:srgbClr val="535353"/>
                </a:solidFill>
                <a:latin typeface="Cambria"/>
                <a:cs typeface="Cambria"/>
              </a:rPr>
              <a:t>ДСТУ</a:t>
            </a:r>
            <a:r>
              <a:rPr sz="900" spc="-25" dirty="0">
                <a:solidFill>
                  <a:srgbClr val="535353"/>
                </a:solidFill>
                <a:latin typeface="Cambria"/>
                <a:cs typeface="Cambria"/>
              </a:rPr>
              <a:t> </a:t>
            </a:r>
            <a:r>
              <a:rPr sz="900" spc="-55" dirty="0">
                <a:solidFill>
                  <a:srgbClr val="535353"/>
                </a:solidFill>
                <a:latin typeface="Cambria"/>
                <a:cs typeface="Cambria"/>
              </a:rPr>
              <a:t>3760:2019</a:t>
            </a:r>
            <a:endParaRPr sz="900">
              <a:latin typeface="Cambria"/>
              <a:cs typeface="Cambria"/>
            </a:endParaRPr>
          </a:p>
        </p:txBody>
      </p:sp>
      <p:graphicFrame>
        <p:nvGraphicFramePr>
          <p:cNvPr id="2710" name="object 2710"/>
          <p:cNvGraphicFramePr>
            <a:graphicFrameLocks noGrp="1"/>
          </p:cNvGraphicFramePr>
          <p:nvPr/>
        </p:nvGraphicFramePr>
        <p:xfrm>
          <a:off x="16569354" y="5026024"/>
          <a:ext cx="3387089" cy="6078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16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6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16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163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0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16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0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6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91258">
                <a:tc>
                  <a:txBody>
                    <a:bodyPr/>
                    <a:lstStyle/>
                    <a:p>
                      <a:pPr marL="1079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∅25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∅22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6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∅16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6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∅12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Всього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6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∅12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Всього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278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0795" algn="ctr">
                        <a:lnSpc>
                          <a:spcPct val="100000"/>
                        </a:lnSpc>
                      </a:pP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829,4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0795" algn="ctr">
                        <a:lnSpc>
                          <a:spcPct val="100000"/>
                        </a:lnSpc>
                      </a:pP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977,4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8890" algn="ctr">
                        <a:lnSpc>
                          <a:spcPct val="100000"/>
                        </a:lnSpc>
                      </a:pPr>
                      <a:r>
                        <a:rPr sz="900" spc="-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252,7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88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spc="-6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10097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0795" algn="ctr">
                        <a:lnSpc>
                          <a:spcPct val="100000"/>
                        </a:lnSpc>
                      </a:pPr>
                      <a:r>
                        <a:rPr sz="900" spc="-8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12156,1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8255" algn="ctr">
                        <a:lnSpc>
                          <a:spcPct val="100000"/>
                        </a:lnSpc>
                      </a:pPr>
                      <a:r>
                        <a:rPr sz="900" spc="-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3375,5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8255" algn="ctr">
                        <a:lnSpc>
                          <a:spcPct val="100000"/>
                        </a:lnSpc>
                      </a:pPr>
                      <a:r>
                        <a:rPr sz="900" spc="-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3375,5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15</a:t>
                      </a:r>
                      <a:r>
                        <a:rPr sz="900" spc="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531,6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508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711" name="object 2711"/>
          <p:cNvGrpSpPr/>
          <p:nvPr/>
        </p:nvGrpSpPr>
        <p:grpSpPr>
          <a:xfrm>
            <a:off x="15568533" y="7898815"/>
            <a:ext cx="4342765" cy="4317365"/>
            <a:chOff x="15568533" y="7898815"/>
            <a:chExt cx="4342765" cy="4317365"/>
          </a:xfrm>
        </p:grpSpPr>
        <p:pic>
          <p:nvPicPr>
            <p:cNvPr id="2712" name="object 271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5568533" y="9138595"/>
              <a:ext cx="4342283" cy="3077344"/>
            </a:xfrm>
            <a:prstGeom prst="rect">
              <a:avLst/>
            </a:prstGeom>
          </p:spPr>
        </p:pic>
        <p:sp>
          <p:nvSpPr>
            <p:cNvPr id="2713" name="object 2713"/>
            <p:cNvSpPr/>
            <p:nvPr/>
          </p:nvSpPr>
          <p:spPr>
            <a:xfrm>
              <a:off x="15568523" y="11745391"/>
              <a:ext cx="42545" cy="285750"/>
            </a:xfrm>
            <a:custGeom>
              <a:avLst/>
              <a:gdLst/>
              <a:ahLst/>
              <a:cxnLst/>
              <a:rect l="l" t="t" r="r" b="b"/>
              <a:pathLst>
                <a:path w="42544" h="285750">
                  <a:moveTo>
                    <a:pt x="42506" y="278282"/>
                  </a:moveTo>
                  <a:lnTo>
                    <a:pt x="41490" y="277266"/>
                  </a:lnTo>
                  <a:lnTo>
                    <a:pt x="40487" y="277266"/>
                  </a:lnTo>
                  <a:lnTo>
                    <a:pt x="39471" y="276263"/>
                  </a:lnTo>
                  <a:lnTo>
                    <a:pt x="2032" y="276263"/>
                  </a:lnTo>
                  <a:lnTo>
                    <a:pt x="0" y="278282"/>
                  </a:lnTo>
                  <a:lnTo>
                    <a:pt x="0" y="283349"/>
                  </a:lnTo>
                  <a:lnTo>
                    <a:pt x="1016" y="284353"/>
                  </a:lnTo>
                  <a:lnTo>
                    <a:pt x="2032" y="284353"/>
                  </a:lnTo>
                  <a:lnTo>
                    <a:pt x="3035" y="285369"/>
                  </a:lnTo>
                  <a:lnTo>
                    <a:pt x="38455" y="285369"/>
                  </a:lnTo>
                  <a:lnTo>
                    <a:pt x="39471" y="285369"/>
                  </a:lnTo>
                  <a:lnTo>
                    <a:pt x="40487" y="284353"/>
                  </a:lnTo>
                  <a:lnTo>
                    <a:pt x="41490" y="284353"/>
                  </a:lnTo>
                  <a:lnTo>
                    <a:pt x="41490" y="283349"/>
                  </a:lnTo>
                  <a:lnTo>
                    <a:pt x="42506" y="283349"/>
                  </a:lnTo>
                  <a:lnTo>
                    <a:pt x="42506" y="278282"/>
                  </a:lnTo>
                  <a:close/>
                </a:path>
                <a:path w="42544" h="285750">
                  <a:moveTo>
                    <a:pt x="42506" y="2019"/>
                  </a:moveTo>
                  <a:lnTo>
                    <a:pt x="40487" y="0"/>
                  </a:lnTo>
                  <a:lnTo>
                    <a:pt x="2032" y="0"/>
                  </a:lnTo>
                  <a:lnTo>
                    <a:pt x="0" y="2019"/>
                  </a:lnTo>
                  <a:lnTo>
                    <a:pt x="0" y="7086"/>
                  </a:lnTo>
                  <a:lnTo>
                    <a:pt x="1016" y="7086"/>
                  </a:lnTo>
                  <a:lnTo>
                    <a:pt x="2032" y="8089"/>
                  </a:lnTo>
                  <a:lnTo>
                    <a:pt x="41490" y="8089"/>
                  </a:lnTo>
                  <a:lnTo>
                    <a:pt x="41490" y="7086"/>
                  </a:lnTo>
                  <a:lnTo>
                    <a:pt x="42506" y="6070"/>
                  </a:lnTo>
                  <a:lnTo>
                    <a:pt x="42506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7973942" y="7901990"/>
              <a:ext cx="1025525" cy="929005"/>
            </a:xfrm>
            <a:custGeom>
              <a:avLst/>
              <a:gdLst/>
              <a:ahLst/>
              <a:cxnLst/>
              <a:rect l="l" t="t" r="r" b="b"/>
              <a:pathLst>
                <a:path w="1025525" h="929004">
                  <a:moveTo>
                    <a:pt x="0" y="0"/>
                  </a:moveTo>
                  <a:lnTo>
                    <a:pt x="0" y="928971"/>
                  </a:lnTo>
                </a:path>
                <a:path w="1025525" h="929004">
                  <a:moveTo>
                    <a:pt x="1025106" y="0"/>
                  </a:moveTo>
                  <a:lnTo>
                    <a:pt x="1025106" y="9289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5" name="object 2715"/>
          <p:cNvSpPr txBox="1"/>
          <p:nvPr/>
        </p:nvSpPr>
        <p:spPr>
          <a:xfrm>
            <a:off x="16764103" y="3948112"/>
            <a:ext cx="2000250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35" dirty="0">
                <a:latin typeface="Cambria"/>
                <a:cs typeface="Cambria"/>
              </a:rPr>
              <a:t>Відомість</a:t>
            </a:r>
            <a:r>
              <a:rPr sz="1300" spc="10" dirty="0">
                <a:latin typeface="Cambria"/>
                <a:cs typeface="Cambria"/>
              </a:rPr>
              <a:t> </a:t>
            </a:r>
            <a:r>
              <a:rPr sz="1300" spc="45" dirty="0">
                <a:latin typeface="Cambria"/>
                <a:cs typeface="Cambria"/>
              </a:rPr>
              <a:t>витрат</a:t>
            </a:r>
            <a:r>
              <a:rPr sz="1300" spc="15" dirty="0">
                <a:latin typeface="Cambria"/>
                <a:cs typeface="Cambria"/>
              </a:rPr>
              <a:t> </a:t>
            </a:r>
            <a:r>
              <a:rPr sz="1300" spc="25" dirty="0">
                <a:latin typeface="Cambria"/>
                <a:cs typeface="Cambria"/>
              </a:rPr>
              <a:t>сталі,</a:t>
            </a:r>
            <a:r>
              <a:rPr sz="1300" spc="15" dirty="0">
                <a:latin typeface="Cambria"/>
                <a:cs typeface="Cambria"/>
              </a:rPr>
              <a:t> кг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716" name="object 2716"/>
          <p:cNvSpPr txBox="1"/>
          <p:nvPr/>
        </p:nvSpPr>
        <p:spPr>
          <a:xfrm>
            <a:off x="2633215" y="210976"/>
            <a:ext cx="3247390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40" dirty="0">
                <a:latin typeface="Cambria"/>
                <a:cs typeface="Cambria"/>
              </a:rPr>
              <a:t>Опалубочне</a:t>
            </a:r>
            <a:r>
              <a:rPr sz="1300" spc="25" dirty="0">
                <a:latin typeface="Cambria"/>
                <a:cs typeface="Cambria"/>
              </a:rPr>
              <a:t> </a:t>
            </a:r>
            <a:r>
              <a:rPr sz="1300" spc="-45" dirty="0">
                <a:latin typeface="Cambria"/>
                <a:cs typeface="Cambria"/>
              </a:rPr>
              <a:t>креслення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10" dirty="0">
                <a:latin typeface="Cambria"/>
                <a:cs typeface="Cambria"/>
              </a:rPr>
              <a:t>фундаментної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spc="-40" dirty="0">
                <a:latin typeface="Cambria"/>
                <a:cs typeface="Cambria"/>
              </a:rPr>
              <a:t>плити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717" name="object 2717"/>
          <p:cNvSpPr txBox="1"/>
          <p:nvPr/>
        </p:nvSpPr>
        <p:spPr>
          <a:xfrm>
            <a:off x="2050331" y="4687849"/>
            <a:ext cx="4413885" cy="4241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sz="1300" spc="-20" dirty="0">
                <a:latin typeface="Cambria"/>
                <a:cs typeface="Cambria"/>
              </a:rPr>
              <a:t>Фундаментна</a:t>
            </a:r>
            <a:r>
              <a:rPr sz="1300" spc="-5" dirty="0">
                <a:latin typeface="Cambria"/>
                <a:cs typeface="Cambria"/>
              </a:rPr>
              <a:t> </a:t>
            </a:r>
            <a:r>
              <a:rPr sz="1300" spc="5" dirty="0">
                <a:latin typeface="Cambria"/>
                <a:cs typeface="Cambria"/>
              </a:rPr>
              <a:t>плита</a:t>
            </a:r>
            <a:endParaRPr sz="1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1300" spc="-10" dirty="0">
                <a:latin typeface="Cambria"/>
                <a:cs typeface="Cambria"/>
              </a:rPr>
              <a:t>Схема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15" dirty="0">
                <a:latin typeface="Cambria"/>
                <a:cs typeface="Cambria"/>
              </a:rPr>
              <a:t>розташування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-25" dirty="0">
                <a:latin typeface="Cambria"/>
                <a:cs typeface="Cambria"/>
              </a:rPr>
              <a:t>повздовжньої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арматури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spc="-25" dirty="0">
                <a:latin typeface="Cambria"/>
                <a:cs typeface="Cambria"/>
              </a:rPr>
              <a:t>в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-50" dirty="0">
                <a:latin typeface="Cambria"/>
                <a:cs typeface="Cambria"/>
              </a:rPr>
              <a:t>верхній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-60" dirty="0">
                <a:latin typeface="Cambria"/>
                <a:cs typeface="Cambria"/>
              </a:rPr>
              <a:t>зоні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718" name="object 2718"/>
          <p:cNvSpPr txBox="1"/>
          <p:nvPr/>
        </p:nvSpPr>
        <p:spPr>
          <a:xfrm>
            <a:off x="9523592" y="4687849"/>
            <a:ext cx="4229100" cy="4241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sz="1300" spc="-20" dirty="0">
                <a:latin typeface="Cambria"/>
                <a:cs typeface="Cambria"/>
              </a:rPr>
              <a:t>Фундаментна</a:t>
            </a:r>
            <a:r>
              <a:rPr sz="1300" spc="-5" dirty="0">
                <a:latin typeface="Cambria"/>
                <a:cs typeface="Cambria"/>
              </a:rPr>
              <a:t> </a:t>
            </a:r>
            <a:r>
              <a:rPr sz="1300" spc="5" dirty="0">
                <a:latin typeface="Cambria"/>
                <a:cs typeface="Cambria"/>
              </a:rPr>
              <a:t>плита</a:t>
            </a:r>
            <a:endParaRPr sz="1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1300" spc="-10" dirty="0">
                <a:latin typeface="Cambria"/>
                <a:cs typeface="Cambria"/>
              </a:rPr>
              <a:t>Схема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15" dirty="0">
                <a:latin typeface="Cambria"/>
                <a:cs typeface="Cambria"/>
              </a:rPr>
              <a:t>розташування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-20" dirty="0">
                <a:latin typeface="Cambria"/>
                <a:cs typeface="Cambria"/>
              </a:rPr>
              <a:t>поперечної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арматури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spc="-25" dirty="0">
                <a:latin typeface="Cambria"/>
                <a:cs typeface="Cambria"/>
              </a:rPr>
              <a:t>в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-50" dirty="0">
                <a:latin typeface="Cambria"/>
                <a:cs typeface="Cambria"/>
              </a:rPr>
              <a:t>верхній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60" dirty="0">
                <a:latin typeface="Cambria"/>
                <a:cs typeface="Cambria"/>
              </a:rPr>
              <a:t>зоні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719" name="object 2719"/>
          <p:cNvSpPr txBox="1"/>
          <p:nvPr/>
        </p:nvSpPr>
        <p:spPr>
          <a:xfrm>
            <a:off x="2079678" y="9251749"/>
            <a:ext cx="4354195" cy="4241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sz="1300" spc="-20" dirty="0">
                <a:latin typeface="Cambria"/>
                <a:cs typeface="Cambria"/>
              </a:rPr>
              <a:t>Фундаментна</a:t>
            </a:r>
            <a:r>
              <a:rPr sz="1300" spc="-5" dirty="0">
                <a:latin typeface="Cambria"/>
                <a:cs typeface="Cambria"/>
              </a:rPr>
              <a:t> </a:t>
            </a:r>
            <a:r>
              <a:rPr sz="1300" spc="5" dirty="0">
                <a:latin typeface="Cambria"/>
                <a:cs typeface="Cambria"/>
              </a:rPr>
              <a:t>плита</a:t>
            </a:r>
            <a:endParaRPr sz="1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1300" spc="-10" dirty="0">
                <a:latin typeface="Cambria"/>
                <a:cs typeface="Cambria"/>
              </a:rPr>
              <a:t>Схема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15" dirty="0">
                <a:latin typeface="Cambria"/>
                <a:cs typeface="Cambria"/>
              </a:rPr>
              <a:t>розташування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25" dirty="0">
                <a:latin typeface="Cambria"/>
                <a:cs typeface="Cambria"/>
              </a:rPr>
              <a:t>повздовжньої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арматури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25" dirty="0">
                <a:latin typeface="Cambria"/>
                <a:cs typeface="Cambria"/>
              </a:rPr>
              <a:t>в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100" dirty="0">
                <a:latin typeface="Cambria"/>
                <a:cs typeface="Cambria"/>
              </a:rPr>
              <a:t>нижній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60" dirty="0">
                <a:latin typeface="Cambria"/>
                <a:cs typeface="Cambria"/>
              </a:rPr>
              <a:t>зоні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720" name="object 2720"/>
          <p:cNvSpPr txBox="1"/>
          <p:nvPr/>
        </p:nvSpPr>
        <p:spPr>
          <a:xfrm>
            <a:off x="9560022" y="9260857"/>
            <a:ext cx="4169410" cy="4241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sz="1300" spc="-20" dirty="0">
                <a:latin typeface="Cambria"/>
                <a:cs typeface="Cambria"/>
              </a:rPr>
              <a:t>Фундаментна</a:t>
            </a:r>
            <a:r>
              <a:rPr sz="1300" spc="-5" dirty="0">
                <a:latin typeface="Cambria"/>
                <a:cs typeface="Cambria"/>
              </a:rPr>
              <a:t> </a:t>
            </a:r>
            <a:r>
              <a:rPr sz="1300" spc="5" dirty="0">
                <a:latin typeface="Cambria"/>
                <a:cs typeface="Cambria"/>
              </a:rPr>
              <a:t>плита</a:t>
            </a:r>
            <a:endParaRPr sz="13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1300" spc="-10" dirty="0">
                <a:latin typeface="Cambria"/>
                <a:cs typeface="Cambria"/>
              </a:rPr>
              <a:t>Схема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15" dirty="0">
                <a:latin typeface="Cambria"/>
                <a:cs typeface="Cambria"/>
              </a:rPr>
              <a:t>розташування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20" dirty="0">
                <a:latin typeface="Cambria"/>
                <a:cs typeface="Cambria"/>
              </a:rPr>
              <a:t>поперечної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арматури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spc="-25" dirty="0">
                <a:latin typeface="Cambria"/>
                <a:cs typeface="Cambria"/>
              </a:rPr>
              <a:t>в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100" dirty="0">
                <a:latin typeface="Cambria"/>
                <a:cs typeface="Cambria"/>
              </a:rPr>
              <a:t>нижній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60" dirty="0">
                <a:latin typeface="Cambria"/>
                <a:cs typeface="Cambria"/>
              </a:rPr>
              <a:t>зоні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721" name="object 2721"/>
          <p:cNvSpPr txBox="1"/>
          <p:nvPr/>
        </p:nvSpPr>
        <p:spPr>
          <a:xfrm>
            <a:off x="17739625" y="7953809"/>
            <a:ext cx="91884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659130" algn="l"/>
              </a:tabLst>
            </a:pPr>
            <a:r>
              <a:rPr sz="900" spc="-30" dirty="0">
                <a:solidFill>
                  <a:srgbClr val="535353"/>
                </a:solidFill>
                <a:latin typeface="Cambria"/>
                <a:cs typeface="Cambria"/>
              </a:rPr>
              <a:t>Поз</a:t>
            </a:r>
            <a:r>
              <a:rPr sz="900" spc="-10" dirty="0">
                <a:solidFill>
                  <a:srgbClr val="535353"/>
                </a:solidFill>
                <a:latin typeface="Cambria"/>
                <a:cs typeface="Cambria"/>
              </a:rPr>
              <a:t>.</a:t>
            </a:r>
            <a:r>
              <a:rPr sz="900" dirty="0">
                <a:solidFill>
                  <a:srgbClr val="535353"/>
                </a:solidFill>
                <a:latin typeface="Cambria"/>
                <a:cs typeface="Cambria"/>
              </a:rPr>
              <a:t>	</a:t>
            </a:r>
            <a:r>
              <a:rPr sz="900" spc="-25" dirty="0">
                <a:solidFill>
                  <a:srgbClr val="535353"/>
                </a:solidFill>
                <a:latin typeface="Cambria"/>
                <a:cs typeface="Cambria"/>
              </a:rPr>
              <a:t>Ескіз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18139173" y="8316162"/>
            <a:ext cx="29845" cy="393700"/>
          </a:xfrm>
          <a:custGeom>
            <a:avLst/>
            <a:gdLst/>
            <a:ahLst/>
            <a:cxnLst/>
            <a:rect l="l" t="t" r="r" b="b"/>
            <a:pathLst>
              <a:path w="29844" h="393700">
                <a:moveTo>
                  <a:pt x="29475" y="896"/>
                </a:moveTo>
                <a:lnTo>
                  <a:pt x="21654" y="0"/>
                </a:lnTo>
                <a:lnTo>
                  <a:pt x="13853" y="2721"/>
                </a:lnTo>
                <a:lnTo>
                  <a:pt x="8287" y="8286"/>
                </a:lnTo>
                <a:lnTo>
                  <a:pt x="2721" y="13852"/>
                </a:lnTo>
                <a:lnTo>
                  <a:pt x="0" y="21654"/>
                </a:lnTo>
                <a:lnTo>
                  <a:pt x="897" y="29473"/>
                </a:lnTo>
              </a:path>
              <a:path w="29844" h="393700">
                <a:moveTo>
                  <a:pt x="897" y="363609"/>
                </a:moveTo>
                <a:lnTo>
                  <a:pt x="0" y="371428"/>
                </a:lnTo>
                <a:lnTo>
                  <a:pt x="2721" y="379230"/>
                </a:lnTo>
                <a:lnTo>
                  <a:pt x="8287" y="384795"/>
                </a:lnTo>
                <a:lnTo>
                  <a:pt x="13853" y="390361"/>
                </a:lnTo>
                <a:lnTo>
                  <a:pt x="21654" y="393082"/>
                </a:lnTo>
                <a:lnTo>
                  <a:pt x="29475" y="392185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 txBox="1"/>
          <p:nvPr/>
        </p:nvSpPr>
        <p:spPr>
          <a:xfrm>
            <a:off x="18155538" y="8154175"/>
            <a:ext cx="6997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51460" algn="l"/>
                <a:tab pos="686435" algn="l"/>
              </a:tabLst>
            </a:pPr>
            <a:r>
              <a:rPr sz="900" u="sng" spc="25" dirty="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	</a:t>
            </a:r>
            <a:r>
              <a:rPr sz="900" u="sng" spc="-40" dirty="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700	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24" name="object 2724"/>
          <p:cNvSpPr txBox="1"/>
          <p:nvPr/>
        </p:nvSpPr>
        <p:spPr>
          <a:xfrm>
            <a:off x="17792247" y="8398056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solidFill>
                  <a:srgbClr val="535353"/>
                </a:solidFill>
                <a:latin typeface="Cambria"/>
                <a:cs typeface="Cambria"/>
              </a:rPr>
              <a:t>10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25" name="object 2725"/>
          <p:cNvSpPr txBox="1"/>
          <p:nvPr/>
        </p:nvSpPr>
        <p:spPr>
          <a:xfrm>
            <a:off x="18155538" y="8558956"/>
            <a:ext cx="6997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51460" algn="l"/>
                <a:tab pos="686435" algn="l"/>
              </a:tabLst>
            </a:pPr>
            <a:r>
              <a:rPr sz="900" u="sng" spc="25" dirty="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	</a:t>
            </a:r>
            <a:r>
              <a:rPr sz="900" u="sng" spc="-40" dirty="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700	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7753233" y="893215"/>
            <a:ext cx="12202160" cy="2157730"/>
          </a:xfrm>
          <a:custGeom>
            <a:avLst/>
            <a:gdLst/>
            <a:ahLst/>
            <a:cxnLst/>
            <a:rect l="l" t="t" r="r" b="b"/>
            <a:pathLst>
              <a:path w="12202160" h="2157730">
                <a:moveTo>
                  <a:pt x="7791013" y="2157480"/>
                </a:moveTo>
                <a:lnTo>
                  <a:pt x="12202109" y="2157480"/>
                </a:lnTo>
              </a:path>
              <a:path w="12202160" h="2157730">
                <a:moveTo>
                  <a:pt x="7791013" y="1775974"/>
                </a:moveTo>
                <a:lnTo>
                  <a:pt x="12202109" y="1775974"/>
                </a:lnTo>
              </a:path>
              <a:path w="12202160" h="2157730">
                <a:moveTo>
                  <a:pt x="669911" y="368856"/>
                </a:moveTo>
                <a:lnTo>
                  <a:pt x="665028" y="320419"/>
                </a:lnTo>
                <a:lnTo>
                  <a:pt x="651024" y="275305"/>
                </a:lnTo>
                <a:lnTo>
                  <a:pt x="628865" y="234480"/>
                </a:lnTo>
                <a:lnTo>
                  <a:pt x="599518" y="198911"/>
                </a:lnTo>
                <a:lnTo>
                  <a:pt x="563949" y="169563"/>
                </a:lnTo>
                <a:lnTo>
                  <a:pt x="523124" y="147404"/>
                </a:lnTo>
                <a:lnTo>
                  <a:pt x="478010" y="133400"/>
                </a:lnTo>
                <a:lnTo>
                  <a:pt x="429573" y="128517"/>
                </a:lnTo>
                <a:lnTo>
                  <a:pt x="381136" y="133400"/>
                </a:lnTo>
                <a:lnTo>
                  <a:pt x="336022" y="147404"/>
                </a:lnTo>
                <a:lnTo>
                  <a:pt x="295197" y="169563"/>
                </a:lnTo>
                <a:lnTo>
                  <a:pt x="259628" y="198911"/>
                </a:lnTo>
                <a:lnTo>
                  <a:pt x="230280" y="234480"/>
                </a:lnTo>
                <a:lnTo>
                  <a:pt x="208121" y="275305"/>
                </a:lnTo>
                <a:lnTo>
                  <a:pt x="194117" y="320419"/>
                </a:lnTo>
                <a:lnTo>
                  <a:pt x="189234" y="368856"/>
                </a:lnTo>
                <a:lnTo>
                  <a:pt x="194117" y="417292"/>
                </a:lnTo>
                <a:lnTo>
                  <a:pt x="208121" y="462406"/>
                </a:lnTo>
                <a:lnTo>
                  <a:pt x="230280" y="503231"/>
                </a:lnTo>
                <a:lnTo>
                  <a:pt x="259628" y="538801"/>
                </a:lnTo>
                <a:lnTo>
                  <a:pt x="295197" y="568148"/>
                </a:lnTo>
                <a:lnTo>
                  <a:pt x="336022" y="590307"/>
                </a:lnTo>
                <a:lnTo>
                  <a:pt x="381136" y="604311"/>
                </a:lnTo>
                <a:lnTo>
                  <a:pt x="429573" y="609194"/>
                </a:lnTo>
                <a:lnTo>
                  <a:pt x="478010" y="604311"/>
                </a:lnTo>
                <a:lnTo>
                  <a:pt x="523124" y="590307"/>
                </a:lnTo>
                <a:lnTo>
                  <a:pt x="563949" y="568148"/>
                </a:lnTo>
                <a:lnTo>
                  <a:pt x="599518" y="538801"/>
                </a:lnTo>
                <a:lnTo>
                  <a:pt x="628865" y="503231"/>
                </a:lnTo>
                <a:lnTo>
                  <a:pt x="651024" y="462406"/>
                </a:lnTo>
                <a:lnTo>
                  <a:pt x="665028" y="417292"/>
                </a:lnTo>
                <a:lnTo>
                  <a:pt x="669911" y="368856"/>
                </a:lnTo>
              </a:path>
              <a:path w="12202160" h="2157730">
                <a:moveTo>
                  <a:pt x="280310" y="179115"/>
                </a:moveTo>
                <a:lnTo>
                  <a:pt x="161912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 txBox="1"/>
          <p:nvPr/>
        </p:nvSpPr>
        <p:spPr>
          <a:xfrm>
            <a:off x="18010171" y="8332525"/>
            <a:ext cx="142240" cy="3606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985"/>
              </a:lnSpc>
            </a:pPr>
            <a:r>
              <a:rPr sz="900" u="sng" dirty="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</a:t>
            </a:r>
            <a:r>
              <a:rPr sz="900" u="sng" spc="95" dirty="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40" dirty="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320</a:t>
            </a:r>
            <a:r>
              <a:rPr sz="900" u="sng" spc="-55" dirty="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28" name="object 2728"/>
          <p:cNvSpPr txBox="1"/>
          <p:nvPr/>
        </p:nvSpPr>
        <p:spPr>
          <a:xfrm>
            <a:off x="11200395" y="273717"/>
            <a:ext cx="721360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30" dirty="0">
                <a:latin typeface="Cambria"/>
                <a:cs typeface="Cambria"/>
              </a:rPr>
              <a:t>Розріз</a:t>
            </a:r>
            <a:r>
              <a:rPr sz="1300" spc="-25" dirty="0">
                <a:latin typeface="Cambria"/>
                <a:cs typeface="Cambria"/>
              </a:rPr>
              <a:t> </a:t>
            </a:r>
            <a:r>
              <a:rPr sz="1300" spc="-95" dirty="0">
                <a:latin typeface="Cambria"/>
                <a:cs typeface="Cambria"/>
              </a:rPr>
              <a:t>1-1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729" name="object 2729"/>
          <p:cNvSpPr txBox="1"/>
          <p:nvPr/>
        </p:nvSpPr>
        <p:spPr>
          <a:xfrm>
            <a:off x="7455163" y="732524"/>
            <a:ext cx="4064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51155" algn="l"/>
              </a:tabLst>
            </a:pPr>
            <a:r>
              <a:rPr sz="900" u="sng" spc="25" dirty="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  </a:t>
            </a:r>
            <a:r>
              <a:rPr sz="900" u="sng" spc="70" dirty="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dirty="0">
                <a:solidFill>
                  <a:srgbClr val="535353"/>
                </a:solidFill>
                <a:latin typeface="Cambria"/>
                <a:cs typeface="Cambria"/>
              </a:rPr>
              <a:t>	</a:t>
            </a:r>
            <a:r>
              <a:rPr sz="900" spc="-170" dirty="0">
                <a:solidFill>
                  <a:srgbClr val="535353"/>
                </a:solidFill>
                <a:latin typeface="Cambria"/>
                <a:cs typeface="Cambria"/>
              </a:rPr>
              <a:t>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13754106" y="969111"/>
            <a:ext cx="752475" cy="480695"/>
          </a:xfrm>
          <a:custGeom>
            <a:avLst/>
            <a:gdLst/>
            <a:ahLst/>
            <a:cxnLst/>
            <a:rect l="l" t="t" r="r" b="b"/>
            <a:pathLst>
              <a:path w="752475" h="480694">
                <a:moveTo>
                  <a:pt x="480676" y="240338"/>
                </a:moveTo>
                <a:lnTo>
                  <a:pt x="475794" y="191901"/>
                </a:lnTo>
                <a:lnTo>
                  <a:pt x="461789" y="146787"/>
                </a:lnTo>
                <a:lnTo>
                  <a:pt x="439630" y="105962"/>
                </a:lnTo>
                <a:lnTo>
                  <a:pt x="410283" y="70393"/>
                </a:lnTo>
                <a:lnTo>
                  <a:pt x="374714" y="41045"/>
                </a:lnTo>
                <a:lnTo>
                  <a:pt x="333889" y="18886"/>
                </a:lnTo>
                <a:lnTo>
                  <a:pt x="288775" y="4882"/>
                </a:lnTo>
                <a:lnTo>
                  <a:pt x="240338" y="0"/>
                </a:lnTo>
                <a:lnTo>
                  <a:pt x="191901" y="4882"/>
                </a:lnTo>
                <a:lnTo>
                  <a:pt x="146787" y="18886"/>
                </a:lnTo>
                <a:lnTo>
                  <a:pt x="105962" y="41045"/>
                </a:lnTo>
                <a:lnTo>
                  <a:pt x="70393" y="70393"/>
                </a:lnTo>
                <a:lnTo>
                  <a:pt x="41045" y="105962"/>
                </a:lnTo>
                <a:lnTo>
                  <a:pt x="18886" y="146787"/>
                </a:lnTo>
                <a:lnTo>
                  <a:pt x="4882" y="191901"/>
                </a:lnTo>
                <a:lnTo>
                  <a:pt x="0" y="240338"/>
                </a:lnTo>
                <a:lnTo>
                  <a:pt x="4882" y="288775"/>
                </a:lnTo>
                <a:lnTo>
                  <a:pt x="18886" y="333889"/>
                </a:lnTo>
                <a:lnTo>
                  <a:pt x="41045" y="374714"/>
                </a:lnTo>
                <a:lnTo>
                  <a:pt x="70393" y="410283"/>
                </a:lnTo>
                <a:lnTo>
                  <a:pt x="105962" y="439630"/>
                </a:lnTo>
                <a:lnTo>
                  <a:pt x="146787" y="461789"/>
                </a:lnTo>
                <a:lnTo>
                  <a:pt x="191901" y="475794"/>
                </a:lnTo>
                <a:lnTo>
                  <a:pt x="240338" y="480676"/>
                </a:lnTo>
                <a:lnTo>
                  <a:pt x="288775" y="475794"/>
                </a:lnTo>
                <a:lnTo>
                  <a:pt x="333889" y="461789"/>
                </a:lnTo>
                <a:lnTo>
                  <a:pt x="374714" y="439630"/>
                </a:lnTo>
                <a:lnTo>
                  <a:pt x="410283" y="410283"/>
                </a:lnTo>
                <a:lnTo>
                  <a:pt x="439630" y="374714"/>
                </a:lnTo>
                <a:lnTo>
                  <a:pt x="461789" y="333889"/>
                </a:lnTo>
                <a:lnTo>
                  <a:pt x="475794" y="288775"/>
                </a:lnTo>
                <a:lnTo>
                  <a:pt x="480676" y="240338"/>
                </a:lnTo>
              </a:path>
              <a:path w="752475" h="480694">
                <a:moveTo>
                  <a:pt x="436151" y="378469"/>
                </a:moveTo>
                <a:lnTo>
                  <a:pt x="571752" y="471569"/>
                </a:lnTo>
                <a:lnTo>
                  <a:pt x="751879" y="4715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 txBox="1"/>
          <p:nvPr/>
        </p:nvSpPr>
        <p:spPr>
          <a:xfrm>
            <a:off x="14366791" y="1279990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solidFill>
                  <a:srgbClr val="535353"/>
                </a:solidFill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</p:txBody>
      </p:sp>
      <p:graphicFrame>
        <p:nvGraphicFramePr>
          <p:cNvPr id="2732" name="object 2732"/>
          <p:cNvGraphicFramePr>
            <a:graphicFrameLocks noGrp="1"/>
          </p:cNvGraphicFramePr>
          <p:nvPr/>
        </p:nvGraphicFramePr>
        <p:xfrm>
          <a:off x="15632920" y="1143167"/>
          <a:ext cx="4324350" cy="19075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9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00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506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81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6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91258">
                <a:tc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1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ДСТУ</a:t>
                      </a: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3760:2019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09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∅12А500С </a:t>
                      </a:r>
                      <a:r>
                        <a:rPr sz="900" spc="5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L=11061</a:t>
                      </a:r>
                      <a:r>
                        <a:rPr sz="900" spc="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м.п.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81280" algn="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-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82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0,89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9823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246"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2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ДСТУ</a:t>
                      </a: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3760:2019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03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∅25А500С</a:t>
                      </a:r>
                      <a:r>
                        <a:rPr sz="900" spc="3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6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L=1800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75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6,93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900" spc="-5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519,8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258"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ДСТУ</a:t>
                      </a: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3760:2019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09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∅25А500С</a:t>
                      </a:r>
                      <a:r>
                        <a:rPr sz="900" spc="3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6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L=1200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67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3975" algn="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4,62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309,6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246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4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ДСТУ</a:t>
                      </a: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3760:2019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03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900" spc="-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∅22А500С</a:t>
                      </a:r>
                      <a:r>
                        <a:rPr sz="900" spc="4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L=2000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603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79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5,97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900" spc="-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471,7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246"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5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ДСТУ</a:t>
                      </a: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3760:2019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09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14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∅22А500С</a:t>
                      </a:r>
                      <a:r>
                        <a:rPr sz="900" spc="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L=1400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58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4,18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242,5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1258"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6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ДСТУ</a:t>
                      </a: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3760:2019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09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∅22А500С</a:t>
                      </a:r>
                      <a:r>
                        <a:rPr sz="900" spc="3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6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L=1000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88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2,99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263,2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0246"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7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ДСТУ</a:t>
                      </a: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3760:2019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09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841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∅16А500С</a:t>
                      </a:r>
                      <a:r>
                        <a:rPr sz="900" spc="4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6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L=1200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8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133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1,90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252,7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1258"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8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ДСТУ</a:t>
                      </a: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3760:2019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09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841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4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∅12А500С</a:t>
                      </a:r>
                      <a:r>
                        <a:rPr sz="900" spc="4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6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L=1800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10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21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1,60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33,6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0246"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ДСТУ</a:t>
                      </a: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3760:2019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09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∅12А500С </a:t>
                      </a:r>
                      <a:r>
                        <a:rPr sz="900" spc="5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L=11061</a:t>
                      </a:r>
                      <a:r>
                        <a:rPr sz="900" spc="2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м.п.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81280" algn="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90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-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82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0,89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240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125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10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10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900" spc="-2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ДСТУ</a:t>
                      </a:r>
                      <a:r>
                        <a:rPr sz="900" spc="-10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55" dirty="0">
                          <a:solidFill>
                            <a:srgbClr val="535353"/>
                          </a:solidFill>
                          <a:latin typeface="Cambria"/>
                          <a:cs typeface="Cambria"/>
                        </a:rPr>
                        <a:t>3760:2019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09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35" dirty="0">
                          <a:latin typeface="Cambria"/>
                          <a:cs typeface="Cambria"/>
                        </a:rPr>
                        <a:t>∅12А240С</a:t>
                      </a:r>
                      <a:r>
                        <a:rPr sz="900" spc="55" dirty="0">
                          <a:latin typeface="Cambria"/>
                          <a:cs typeface="Cambria"/>
                        </a:rPr>
                        <a:t> </a:t>
                      </a:r>
                      <a:r>
                        <a:rPr sz="900" spc="-60" dirty="0">
                          <a:latin typeface="Cambria"/>
                          <a:cs typeface="Cambria"/>
                        </a:rPr>
                        <a:t>L=1720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23495" algn="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900" spc="-40" dirty="0">
                          <a:latin typeface="Cambria"/>
                          <a:cs typeface="Cambria"/>
                        </a:rPr>
                        <a:t>678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273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55" dirty="0">
                          <a:latin typeface="Cambria"/>
                          <a:cs typeface="Cambria"/>
                        </a:rPr>
                        <a:t>1,53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900" spc="-40" dirty="0">
                          <a:latin typeface="Cambria"/>
                          <a:cs typeface="Cambria"/>
                        </a:rPr>
                        <a:t>1037,4</a:t>
                      </a:r>
                      <a:endParaRPr sz="900">
                        <a:latin typeface="Cambria"/>
                        <a:cs typeface="Cambria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733" name="object 2733"/>
          <p:cNvSpPr/>
          <p:nvPr/>
        </p:nvSpPr>
        <p:spPr>
          <a:xfrm>
            <a:off x="15544248" y="2859436"/>
            <a:ext cx="4411345" cy="0"/>
          </a:xfrm>
          <a:custGeom>
            <a:avLst/>
            <a:gdLst/>
            <a:ahLst/>
            <a:cxnLst/>
            <a:rect l="l" t="t" r="r" b="b"/>
            <a:pathLst>
              <a:path w="4411344">
                <a:moveTo>
                  <a:pt x="0" y="0"/>
                </a:moveTo>
                <a:lnTo>
                  <a:pt x="441109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34" name="object 2734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8876500" y="2020529"/>
            <a:ext cx="243880" cy="243880"/>
          </a:xfrm>
          <a:prstGeom prst="rect">
            <a:avLst/>
          </a:prstGeom>
        </p:spPr>
      </p:pic>
      <p:sp>
        <p:nvSpPr>
          <p:cNvPr id="2735" name="object 2735"/>
          <p:cNvSpPr txBox="1"/>
          <p:nvPr/>
        </p:nvSpPr>
        <p:spPr>
          <a:xfrm>
            <a:off x="8955887" y="2048061"/>
            <a:ext cx="673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solidFill>
                  <a:srgbClr val="535353"/>
                </a:solidFill>
                <a:latin typeface="Cambria"/>
                <a:cs typeface="Cambria"/>
              </a:rPr>
              <a:t>1</a:t>
            </a:r>
            <a:endParaRPr sz="900">
              <a:latin typeface="Cambria"/>
              <a:cs typeface="Cambria"/>
            </a:endParaRPr>
          </a:p>
        </p:txBody>
      </p:sp>
      <p:pic>
        <p:nvPicPr>
          <p:cNvPr id="2736" name="object 2736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12928353" y="2020529"/>
            <a:ext cx="243880" cy="243880"/>
          </a:xfrm>
          <a:prstGeom prst="rect">
            <a:avLst/>
          </a:prstGeom>
        </p:spPr>
      </p:pic>
      <p:sp>
        <p:nvSpPr>
          <p:cNvPr id="2737" name="object 2737"/>
          <p:cNvSpPr txBox="1"/>
          <p:nvPr/>
        </p:nvSpPr>
        <p:spPr>
          <a:xfrm>
            <a:off x="13009764" y="2048061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solidFill>
                  <a:srgbClr val="535353"/>
                </a:solidFill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41" name="object 274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  <p:sp>
        <p:nvSpPr>
          <p:cNvPr id="2738" name="object 2738"/>
          <p:cNvSpPr txBox="1"/>
          <p:nvPr/>
        </p:nvSpPr>
        <p:spPr>
          <a:xfrm>
            <a:off x="17098047" y="7612388"/>
            <a:ext cx="1376680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35" dirty="0">
                <a:latin typeface="Cambria"/>
                <a:cs typeface="Cambria"/>
              </a:rPr>
              <a:t>Відомість</a:t>
            </a:r>
            <a:r>
              <a:rPr sz="1300" spc="-20" dirty="0">
                <a:latin typeface="Cambria"/>
                <a:cs typeface="Cambria"/>
              </a:rPr>
              <a:t> </a:t>
            </a:r>
            <a:r>
              <a:rPr sz="1300" spc="10" dirty="0">
                <a:latin typeface="Cambria"/>
                <a:cs typeface="Cambria"/>
              </a:rPr>
              <a:t>деталей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739" name="object 2739"/>
          <p:cNvSpPr txBox="1"/>
          <p:nvPr/>
        </p:nvSpPr>
        <p:spPr>
          <a:xfrm>
            <a:off x="17206326" y="13821029"/>
            <a:ext cx="144526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5" dirty="0">
                <a:latin typeface="Cambria"/>
                <a:cs typeface="Cambria"/>
              </a:rPr>
              <a:t>Фундаментна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плита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на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відмітці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-2,930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740" name="object 2740"/>
          <p:cNvSpPr txBox="1"/>
          <p:nvPr/>
        </p:nvSpPr>
        <p:spPr>
          <a:xfrm>
            <a:off x="17197218" y="13047898"/>
            <a:ext cx="2678430" cy="5962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08915" marR="5080" indent="-196850">
              <a:lnSpc>
                <a:spcPct val="100000"/>
              </a:lnSpc>
              <a:spcBef>
                <a:spcPts val="105"/>
              </a:spcBef>
            </a:pPr>
            <a:r>
              <a:rPr sz="650" spc="-40" dirty="0">
                <a:latin typeface="Cambria"/>
                <a:cs typeface="Cambria"/>
              </a:rPr>
              <a:t>Вибір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раціонального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5" dirty="0">
                <a:latin typeface="Cambria"/>
                <a:cs typeface="Cambria"/>
              </a:rPr>
              <a:t>варіанту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фундаменту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житлового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будинку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в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5" dirty="0">
                <a:latin typeface="Cambria"/>
                <a:cs typeface="Cambria"/>
              </a:rPr>
              <a:t>умовах </a:t>
            </a:r>
            <a:r>
              <a:rPr sz="650" spc="-125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слабких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органо-мінеральних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відкладів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району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45" dirty="0">
                <a:latin typeface="Cambria"/>
                <a:cs typeface="Cambria"/>
              </a:rPr>
              <a:t>Поділ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м.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Києві</a:t>
            </a:r>
            <a:endParaRPr sz="650">
              <a:latin typeface="Cambria"/>
              <a:cs typeface="Cambria"/>
            </a:endParaRPr>
          </a:p>
          <a:p>
            <a:pPr marL="1718310" marR="12065" indent="-100330">
              <a:lnSpc>
                <a:spcPct val="175700"/>
              </a:lnSpc>
              <a:spcBef>
                <a:spcPts val="185"/>
              </a:spcBef>
              <a:tabLst>
                <a:tab pos="2080895" algn="l"/>
                <a:tab pos="2366010" algn="l"/>
                <a:tab pos="2469515" algn="l"/>
              </a:tabLst>
            </a:pPr>
            <a:r>
              <a:rPr sz="650" dirty="0">
                <a:latin typeface="Cambria"/>
                <a:cs typeface="Cambria"/>
              </a:rPr>
              <a:t>Стадія      </a:t>
            </a:r>
            <a:r>
              <a:rPr sz="650" spc="-6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Аркуш</a:t>
            </a:r>
            <a:r>
              <a:rPr sz="650" dirty="0">
                <a:latin typeface="Cambria"/>
                <a:cs typeface="Cambria"/>
              </a:rPr>
              <a:t>	</a:t>
            </a:r>
            <a:r>
              <a:rPr sz="650" spc="-25" dirty="0">
                <a:latin typeface="Cambria"/>
                <a:cs typeface="Cambria"/>
              </a:rPr>
              <a:t>Аркушів  </a:t>
            </a:r>
            <a:r>
              <a:rPr sz="650" spc="-15" dirty="0">
                <a:latin typeface="Cambria"/>
                <a:cs typeface="Cambria"/>
              </a:rPr>
              <a:t>У	</a:t>
            </a:r>
            <a:r>
              <a:rPr sz="650" spc="-35" dirty="0">
                <a:latin typeface="Cambria"/>
                <a:cs typeface="Cambria"/>
              </a:rPr>
              <a:t>6		</a:t>
            </a:r>
            <a:r>
              <a:rPr sz="650" spc="-80" dirty="0">
                <a:latin typeface="Cambria"/>
                <a:cs typeface="Cambria"/>
              </a:rPr>
              <a:t>10</a:t>
            </a:r>
            <a:endParaRPr sz="650">
              <a:latin typeface="Cambria"/>
              <a:cs typeface="Cambri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53825" y="1458896"/>
            <a:ext cx="36830" cy="133985"/>
          </a:xfrm>
          <a:custGeom>
            <a:avLst/>
            <a:gdLst/>
            <a:ahLst/>
            <a:cxnLst/>
            <a:rect l="l" t="t" r="r" b="b"/>
            <a:pathLst>
              <a:path w="36830" h="133984">
                <a:moveTo>
                  <a:pt x="36430" y="0"/>
                </a:moveTo>
                <a:lnTo>
                  <a:pt x="36430" y="133577"/>
                </a:lnTo>
                <a:lnTo>
                  <a:pt x="0" y="133577"/>
                </a:lnTo>
                <a:lnTo>
                  <a:pt x="0" y="0"/>
                </a:lnTo>
                <a:lnTo>
                  <a:pt x="364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4644622" y="1458896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4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136431" y="1458896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4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628239" y="1458896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4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6125107" y="1446752"/>
            <a:ext cx="37465" cy="146050"/>
          </a:xfrm>
          <a:custGeom>
            <a:avLst/>
            <a:gdLst/>
            <a:ahLst/>
            <a:cxnLst/>
            <a:rect l="l" t="t" r="r" b="b"/>
            <a:pathLst>
              <a:path w="37465" h="146050">
                <a:moveTo>
                  <a:pt x="37442" y="0"/>
                </a:moveTo>
                <a:lnTo>
                  <a:pt x="37442" y="145720"/>
                </a:lnTo>
                <a:lnTo>
                  <a:pt x="0" y="145720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620963" y="1446752"/>
            <a:ext cx="37465" cy="146050"/>
          </a:xfrm>
          <a:custGeom>
            <a:avLst/>
            <a:gdLst/>
            <a:ahLst/>
            <a:cxnLst/>
            <a:rect l="l" t="t" r="r" b="b"/>
            <a:pathLst>
              <a:path w="37465" h="146050">
                <a:moveTo>
                  <a:pt x="37442" y="0"/>
                </a:moveTo>
                <a:lnTo>
                  <a:pt x="37442" y="145720"/>
                </a:lnTo>
                <a:lnTo>
                  <a:pt x="0" y="145720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7112772" y="1446752"/>
            <a:ext cx="37465" cy="146050"/>
          </a:xfrm>
          <a:custGeom>
            <a:avLst/>
            <a:gdLst/>
            <a:ahLst/>
            <a:cxnLst/>
            <a:rect l="l" t="t" r="r" b="b"/>
            <a:pathLst>
              <a:path w="37465" h="146050">
                <a:moveTo>
                  <a:pt x="37442" y="0"/>
                </a:moveTo>
                <a:lnTo>
                  <a:pt x="37442" y="145720"/>
                </a:lnTo>
                <a:lnTo>
                  <a:pt x="0" y="145720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7604581" y="1446752"/>
            <a:ext cx="37465" cy="146050"/>
          </a:xfrm>
          <a:custGeom>
            <a:avLst/>
            <a:gdLst/>
            <a:ahLst/>
            <a:cxnLst/>
            <a:rect l="l" t="t" r="r" b="b"/>
            <a:pathLst>
              <a:path w="37465" h="146050">
                <a:moveTo>
                  <a:pt x="37442" y="0"/>
                </a:moveTo>
                <a:lnTo>
                  <a:pt x="37442" y="145720"/>
                </a:lnTo>
                <a:lnTo>
                  <a:pt x="0" y="145720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8100436" y="1446752"/>
            <a:ext cx="37465" cy="146050"/>
          </a:xfrm>
          <a:custGeom>
            <a:avLst/>
            <a:gdLst/>
            <a:ahLst/>
            <a:cxnLst/>
            <a:rect l="l" t="t" r="r" b="b"/>
            <a:pathLst>
              <a:path w="37465" h="146050">
                <a:moveTo>
                  <a:pt x="37442" y="0"/>
                </a:moveTo>
                <a:lnTo>
                  <a:pt x="37442" y="145720"/>
                </a:lnTo>
                <a:lnTo>
                  <a:pt x="0" y="145720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8550754" y="1446752"/>
            <a:ext cx="37465" cy="146050"/>
          </a:xfrm>
          <a:custGeom>
            <a:avLst/>
            <a:gdLst/>
            <a:ahLst/>
            <a:cxnLst/>
            <a:rect l="l" t="t" r="r" b="b"/>
            <a:pathLst>
              <a:path w="37465" h="146050">
                <a:moveTo>
                  <a:pt x="37442" y="0"/>
                </a:moveTo>
                <a:lnTo>
                  <a:pt x="37442" y="145720"/>
                </a:lnTo>
                <a:lnTo>
                  <a:pt x="0" y="145720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9531336" y="1446752"/>
            <a:ext cx="37465" cy="146050"/>
          </a:xfrm>
          <a:custGeom>
            <a:avLst/>
            <a:gdLst/>
            <a:ahLst/>
            <a:cxnLst/>
            <a:rect l="l" t="t" r="r" b="b"/>
            <a:pathLst>
              <a:path w="37465" h="146050">
                <a:moveTo>
                  <a:pt x="37442" y="0"/>
                </a:moveTo>
                <a:lnTo>
                  <a:pt x="37442" y="145720"/>
                </a:lnTo>
                <a:lnTo>
                  <a:pt x="0" y="145720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3626599" y="2213811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19">
                <a:moveTo>
                  <a:pt x="0" y="0"/>
                </a:moveTo>
                <a:lnTo>
                  <a:pt x="0" y="134589"/>
                </a:lnTo>
                <a:lnTo>
                  <a:pt x="37442" y="134589"/>
                </a:lnTo>
                <a:lnTo>
                  <a:pt x="37442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4153825" y="2213811"/>
            <a:ext cx="36830" cy="134620"/>
          </a:xfrm>
          <a:custGeom>
            <a:avLst/>
            <a:gdLst/>
            <a:ahLst/>
            <a:cxnLst/>
            <a:rect l="l" t="t" r="r" b="b"/>
            <a:pathLst>
              <a:path w="36830" h="134619">
                <a:moveTo>
                  <a:pt x="0" y="0"/>
                </a:moveTo>
                <a:lnTo>
                  <a:pt x="0" y="134589"/>
                </a:lnTo>
                <a:lnTo>
                  <a:pt x="36430" y="134589"/>
                </a:lnTo>
                <a:lnTo>
                  <a:pt x="36430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644622" y="2213811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19">
                <a:moveTo>
                  <a:pt x="37442" y="0"/>
                </a:moveTo>
                <a:lnTo>
                  <a:pt x="37442" y="134589"/>
                </a:lnTo>
                <a:lnTo>
                  <a:pt x="0" y="134589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136431" y="2213811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19">
                <a:moveTo>
                  <a:pt x="37442" y="0"/>
                </a:moveTo>
                <a:lnTo>
                  <a:pt x="37442" y="134589"/>
                </a:lnTo>
                <a:lnTo>
                  <a:pt x="0" y="134589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5628239" y="2213811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19">
                <a:moveTo>
                  <a:pt x="37442" y="0"/>
                </a:moveTo>
                <a:lnTo>
                  <a:pt x="37442" y="134589"/>
                </a:lnTo>
                <a:lnTo>
                  <a:pt x="0" y="134589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125107" y="2213811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19">
                <a:moveTo>
                  <a:pt x="37442" y="0"/>
                </a:moveTo>
                <a:lnTo>
                  <a:pt x="37442" y="134589"/>
                </a:lnTo>
                <a:lnTo>
                  <a:pt x="0" y="134589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6620963" y="2213811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19">
                <a:moveTo>
                  <a:pt x="37442" y="0"/>
                </a:moveTo>
                <a:lnTo>
                  <a:pt x="37442" y="134589"/>
                </a:lnTo>
                <a:lnTo>
                  <a:pt x="0" y="134589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7112772" y="2213811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19">
                <a:moveTo>
                  <a:pt x="0" y="134589"/>
                </a:moveTo>
                <a:lnTo>
                  <a:pt x="0" y="0"/>
                </a:lnTo>
                <a:lnTo>
                  <a:pt x="37442" y="0"/>
                </a:lnTo>
                <a:lnTo>
                  <a:pt x="37442" y="134589"/>
                </a:lnTo>
                <a:lnTo>
                  <a:pt x="0" y="1345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7604581" y="2213811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19">
                <a:moveTo>
                  <a:pt x="37442" y="0"/>
                </a:moveTo>
                <a:lnTo>
                  <a:pt x="37442" y="134589"/>
                </a:lnTo>
                <a:lnTo>
                  <a:pt x="0" y="134589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8100436" y="2213811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19">
                <a:moveTo>
                  <a:pt x="37442" y="0"/>
                </a:moveTo>
                <a:lnTo>
                  <a:pt x="37442" y="134589"/>
                </a:lnTo>
                <a:lnTo>
                  <a:pt x="0" y="134589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8550754" y="2213811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19">
                <a:moveTo>
                  <a:pt x="37442" y="0"/>
                </a:moveTo>
                <a:lnTo>
                  <a:pt x="37442" y="134589"/>
                </a:lnTo>
                <a:lnTo>
                  <a:pt x="0" y="134589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9531336" y="2213811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19">
                <a:moveTo>
                  <a:pt x="37442" y="134589"/>
                </a:moveTo>
                <a:lnTo>
                  <a:pt x="37442" y="0"/>
                </a:lnTo>
                <a:lnTo>
                  <a:pt x="0" y="0"/>
                </a:lnTo>
                <a:lnTo>
                  <a:pt x="0" y="134589"/>
                </a:lnTo>
                <a:lnTo>
                  <a:pt x="37442" y="1345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3675173" y="3247014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5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4153825" y="3247014"/>
            <a:ext cx="36830" cy="133985"/>
          </a:xfrm>
          <a:custGeom>
            <a:avLst/>
            <a:gdLst/>
            <a:ahLst/>
            <a:cxnLst/>
            <a:rect l="l" t="t" r="r" b="b"/>
            <a:pathLst>
              <a:path w="36830" h="133985">
                <a:moveTo>
                  <a:pt x="36430" y="0"/>
                </a:moveTo>
                <a:lnTo>
                  <a:pt x="36430" y="133577"/>
                </a:lnTo>
                <a:lnTo>
                  <a:pt x="0" y="133577"/>
                </a:lnTo>
                <a:lnTo>
                  <a:pt x="0" y="0"/>
                </a:lnTo>
                <a:lnTo>
                  <a:pt x="364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644622" y="3247014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5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3675173" y="4017109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20">
                <a:moveTo>
                  <a:pt x="37442" y="0"/>
                </a:moveTo>
                <a:lnTo>
                  <a:pt x="37442" y="134589"/>
                </a:lnTo>
                <a:lnTo>
                  <a:pt x="0" y="134589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574798" y="4765953"/>
            <a:ext cx="178435" cy="37465"/>
          </a:xfrm>
          <a:custGeom>
            <a:avLst/>
            <a:gdLst/>
            <a:ahLst/>
            <a:cxnLst/>
            <a:rect l="l" t="t" r="r" b="b"/>
            <a:pathLst>
              <a:path w="178434" h="37464">
                <a:moveTo>
                  <a:pt x="178103" y="0"/>
                </a:moveTo>
                <a:lnTo>
                  <a:pt x="178103" y="37442"/>
                </a:lnTo>
                <a:lnTo>
                  <a:pt x="0" y="37442"/>
                </a:lnTo>
                <a:lnTo>
                  <a:pt x="0" y="0"/>
                </a:lnTo>
                <a:lnTo>
                  <a:pt x="17810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994757" y="4765953"/>
            <a:ext cx="178435" cy="37465"/>
          </a:xfrm>
          <a:custGeom>
            <a:avLst/>
            <a:gdLst/>
            <a:ahLst/>
            <a:cxnLst/>
            <a:rect l="l" t="t" r="r" b="b"/>
            <a:pathLst>
              <a:path w="178434" h="37464">
                <a:moveTo>
                  <a:pt x="0" y="0"/>
                </a:moveTo>
                <a:lnTo>
                  <a:pt x="0" y="37442"/>
                </a:lnTo>
                <a:lnTo>
                  <a:pt x="178103" y="37442"/>
                </a:lnTo>
                <a:lnTo>
                  <a:pt x="178103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7604581" y="3902758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5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8100436" y="3902758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5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8550754" y="3902758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5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9531336" y="3902758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5">
                <a:moveTo>
                  <a:pt x="0" y="133577"/>
                </a:moveTo>
                <a:lnTo>
                  <a:pt x="0" y="0"/>
                </a:lnTo>
                <a:lnTo>
                  <a:pt x="37442" y="0"/>
                </a:lnTo>
                <a:lnTo>
                  <a:pt x="37442" y="133577"/>
                </a:lnTo>
                <a:lnTo>
                  <a:pt x="0" y="1335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9531336" y="3247014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5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550754" y="3247014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5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8100436" y="3247014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5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7604581" y="3247014"/>
            <a:ext cx="37465" cy="133985"/>
          </a:xfrm>
          <a:custGeom>
            <a:avLst/>
            <a:gdLst/>
            <a:ahLst/>
            <a:cxnLst/>
            <a:rect l="l" t="t" r="r" b="b"/>
            <a:pathLst>
              <a:path w="37465" h="133985">
                <a:moveTo>
                  <a:pt x="37442" y="0"/>
                </a:moveTo>
                <a:lnTo>
                  <a:pt x="37442" y="133577"/>
                </a:lnTo>
                <a:lnTo>
                  <a:pt x="0" y="133577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9345137" y="4785180"/>
            <a:ext cx="224154" cy="36830"/>
          </a:xfrm>
          <a:custGeom>
            <a:avLst/>
            <a:gdLst/>
            <a:ahLst/>
            <a:cxnLst/>
            <a:rect l="l" t="t" r="r" b="b"/>
            <a:pathLst>
              <a:path w="224155" h="36829">
                <a:moveTo>
                  <a:pt x="223641" y="0"/>
                </a:moveTo>
                <a:lnTo>
                  <a:pt x="223641" y="36430"/>
                </a:lnTo>
                <a:lnTo>
                  <a:pt x="0" y="36430"/>
                </a:lnTo>
                <a:lnTo>
                  <a:pt x="0" y="0"/>
                </a:lnTo>
                <a:lnTo>
                  <a:pt x="22364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8654986" y="4785180"/>
            <a:ext cx="224154" cy="36830"/>
          </a:xfrm>
          <a:custGeom>
            <a:avLst/>
            <a:gdLst/>
            <a:ahLst/>
            <a:cxnLst/>
            <a:rect l="l" t="t" r="r" b="b"/>
            <a:pathLst>
              <a:path w="224155" h="36829">
                <a:moveTo>
                  <a:pt x="0" y="0"/>
                </a:moveTo>
                <a:lnTo>
                  <a:pt x="0" y="36430"/>
                </a:lnTo>
                <a:lnTo>
                  <a:pt x="223641" y="36430"/>
                </a:lnTo>
                <a:lnTo>
                  <a:pt x="223641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8100436" y="4639459"/>
            <a:ext cx="224154" cy="182245"/>
          </a:xfrm>
          <a:custGeom>
            <a:avLst/>
            <a:gdLst/>
            <a:ahLst/>
            <a:cxnLst/>
            <a:rect l="l" t="t" r="r" b="b"/>
            <a:pathLst>
              <a:path w="224155" h="182245">
                <a:moveTo>
                  <a:pt x="37442" y="145720"/>
                </a:moveTo>
                <a:lnTo>
                  <a:pt x="37442" y="182151"/>
                </a:lnTo>
                <a:lnTo>
                  <a:pt x="223641" y="182151"/>
                </a:lnTo>
                <a:lnTo>
                  <a:pt x="223641" y="145720"/>
                </a:lnTo>
                <a:lnTo>
                  <a:pt x="37442" y="145720"/>
                </a:lnTo>
              </a:path>
              <a:path w="224155" h="182245">
                <a:moveTo>
                  <a:pt x="0" y="182151"/>
                </a:moveTo>
                <a:lnTo>
                  <a:pt x="0" y="0"/>
                </a:lnTo>
                <a:lnTo>
                  <a:pt x="37442" y="0"/>
                </a:lnTo>
                <a:lnTo>
                  <a:pt x="37442" y="182151"/>
                </a:lnTo>
                <a:lnTo>
                  <a:pt x="0" y="1821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7112772" y="4536240"/>
            <a:ext cx="37465" cy="285750"/>
          </a:xfrm>
          <a:custGeom>
            <a:avLst/>
            <a:gdLst/>
            <a:ahLst/>
            <a:cxnLst/>
            <a:rect l="l" t="t" r="r" b="b"/>
            <a:pathLst>
              <a:path w="37465" h="285750">
                <a:moveTo>
                  <a:pt x="0" y="285370"/>
                </a:moveTo>
                <a:lnTo>
                  <a:pt x="0" y="0"/>
                </a:lnTo>
                <a:lnTo>
                  <a:pt x="37442" y="0"/>
                </a:lnTo>
                <a:lnTo>
                  <a:pt x="37442" y="285370"/>
                </a:lnTo>
                <a:lnTo>
                  <a:pt x="0" y="285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" name="object 43"/>
          <p:cNvGrpSpPr/>
          <p:nvPr/>
        </p:nvGrpSpPr>
        <p:grpSpPr>
          <a:xfrm>
            <a:off x="15133395" y="3241954"/>
            <a:ext cx="2019935" cy="1133475"/>
            <a:chOff x="15133395" y="3241954"/>
            <a:chExt cx="2019935" cy="1133475"/>
          </a:xfrm>
        </p:grpSpPr>
        <p:sp>
          <p:nvSpPr>
            <p:cNvPr id="44" name="object 44"/>
            <p:cNvSpPr/>
            <p:nvPr/>
          </p:nvSpPr>
          <p:spPr>
            <a:xfrm>
              <a:off x="15136431" y="3244990"/>
              <a:ext cx="2014220" cy="1127760"/>
            </a:xfrm>
            <a:custGeom>
              <a:avLst/>
              <a:gdLst/>
              <a:ahLst/>
              <a:cxnLst/>
              <a:rect l="l" t="t" r="r" b="b"/>
              <a:pathLst>
                <a:path w="2014219" h="1127760">
                  <a:moveTo>
                    <a:pt x="1976341" y="0"/>
                  </a:moveTo>
                  <a:lnTo>
                    <a:pt x="1976341" y="1127313"/>
                  </a:lnTo>
                  <a:lnTo>
                    <a:pt x="2013783" y="1127313"/>
                  </a:lnTo>
                  <a:lnTo>
                    <a:pt x="2013783" y="0"/>
                  </a:lnTo>
                  <a:lnTo>
                    <a:pt x="1976341" y="0"/>
                  </a:lnTo>
                </a:path>
                <a:path w="2014219" h="1127760">
                  <a:moveTo>
                    <a:pt x="36430" y="1127313"/>
                  </a:moveTo>
                  <a:lnTo>
                    <a:pt x="36430" y="1089871"/>
                  </a:lnTo>
                  <a:lnTo>
                    <a:pt x="1976341" y="1089871"/>
                  </a:lnTo>
                  <a:lnTo>
                    <a:pt x="1976341" y="1127313"/>
                  </a:lnTo>
                  <a:lnTo>
                    <a:pt x="36430" y="1127313"/>
                  </a:lnTo>
                </a:path>
                <a:path w="2014219" h="1127760">
                  <a:moveTo>
                    <a:pt x="36430" y="0"/>
                  </a:moveTo>
                  <a:lnTo>
                    <a:pt x="36430" y="1127313"/>
                  </a:lnTo>
                  <a:lnTo>
                    <a:pt x="0" y="1127313"/>
                  </a:lnTo>
                  <a:lnTo>
                    <a:pt x="0" y="0"/>
                  </a:lnTo>
                  <a:lnTo>
                    <a:pt x="36430" y="0"/>
                  </a:lnTo>
                </a:path>
                <a:path w="2014219" h="1127760">
                  <a:moveTo>
                    <a:pt x="529250" y="37442"/>
                  </a:moveTo>
                  <a:lnTo>
                    <a:pt x="529250" y="1089871"/>
                  </a:lnTo>
                  <a:lnTo>
                    <a:pt x="491808" y="1089871"/>
                  </a:lnTo>
                  <a:lnTo>
                    <a:pt x="491808" y="37442"/>
                  </a:lnTo>
                  <a:lnTo>
                    <a:pt x="529250" y="37442"/>
                  </a:lnTo>
                </a:path>
                <a:path w="2014219" h="1127760">
                  <a:moveTo>
                    <a:pt x="929983" y="793369"/>
                  </a:moveTo>
                  <a:lnTo>
                    <a:pt x="929983" y="822716"/>
                  </a:lnTo>
                  <a:lnTo>
                    <a:pt x="529250" y="822716"/>
                  </a:lnTo>
                  <a:lnTo>
                    <a:pt x="529250" y="793369"/>
                  </a:lnTo>
                  <a:lnTo>
                    <a:pt x="929983" y="793369"/>
                  </a:lnTo>
                </a:path>
                <a:path w="2014219" h="1127760">
                  <a:moveTo>
                    <a:pt x="529250" y="304597"/>
                  </a:moveTo>
                  <a:lnTo>
                    <a:pt x="529250" y="333943"/>
                  </a:lnTo>
                  <a:lnTo>
                    <a:pt x="929983" y="333943"/>
                  </a:lnTo>
                  <a:lnTo>
                    <a:pt x="929983" y="304597"/>
                  </a:lnTo>
                  <a:lnTo>
                    <a:pt x="529250" y="304597"/>
                  </a:lnTo>
                </a:path>
                <a:path w="2014219" h="1127760">
                  <a:moveTo>
                    <a:pt x="959329" y="37442"/>
                  </a:moveTo>
                  <a:lnTo>
                    <a:pt x="959329" y="1089871"/>
                  </a:lnTo>
                  <a:lnTo>
                    <a:pt x="929983" y="1089871"/>
                  </a:lnTo>
                  <a:lnTo>
                    <a:pt x="929983" y="37442"/>
                  </a:lnTo>
                  <a:lnTo>
                    <a:pt x="959329" y="374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5665682" y="3282432"/>
              <a:ext cx="401320" cy="1052830"/>
            </a:xfrm>
            <a:custGeom>
              <a:avLst/>
              <a:gdLst/>
              <a:ahLst/>
              <a:cxnLst/>
              <a:rect l="l" t="t" r="r" b="b"/>
              <a:pathLst>
                <a:path w="401319" h="1052829">
                  <a:moveTo>
                    <a:pt x="0" y="0"/>
                  </a:moveTo>
                  <a:lnTo>
                    <a:pt x="400732" y="0"/>
                  </a:lnTo>
                  <a:lnTo>
                    <a:pt x="400732" y="267155"/>
                  </a:lnTo>
                  <a:lnTo>
                    <a:pt x="0" y="267155"/>
                  </a:lnTo>
                  <a:lnTo>
                    <a:pt x="0" y="0"/>
                  </a:lnTo>
                </a:path>
                <a:path w="401319" h="1052829">
                  <a:moveTo>
                    <a:pt x="0" y="785274"/>
                  </a:moveTo>
                  <a:lnTo>
                    <a:pt x="400732" y="785274"/>
                  </a:lnTo>
                  <a:lnTo>
                    <a:pt x="400732" y="1052429"/>
                  </a:lnTo>
                  <a:lnTo>
                    <a:pt x="0" y="1052429"/>
                  </a:lnTo>
                  <a:lnTo>
                    <a:pt x="0" y="785274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5172861" y="3244990"/>
              <a:ext cx="1939925" cy="37465"/>
            </a:xfrm>
            <a:custGeom>
              <a:avLst/>
              <a:gdLst/>
              <a:ahLst/>
              <a:cxnLst/>
              <a:rect l="l" t="t" r="r" b="b"/>
              <a:pathLst>
                <a:path w="1939925" h="37464">
                  <a:moveTo>
                    <a:pt x="0" y="0"/>
                  </a:moveTo>
                  <a:lnTo>
                    <a:pt x="0" y="37442"/>
                  </a:lnTo>
                  <a:lnTo>
                    <a:pt x="1939910" y="37442"/>
                  </a:lnTo>
                  <a:lnTo>
                    <a:pt x="1939910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/>
          <p:nvPr/>
        </p:nvSpPr>
        <p:spPr>
          <a:xfrm>
            <a:off x="14353181" y="4017109"/>
            <a:ext cx="37465" cy="134620"/>
          </a:xfrm>
          <a:custGeom>
            <a:avLst/>
            <a:gdLst/>
            <a:ahLst/>
            <a:cxnLst/>
            <a:rect l="l" t="t" r="r" b="b"/>
            <a:pathLst>
              <a:path w="37465" h="134620">
                <a:moveTo>
                  <a:pt x="37442" y="0"/>
                </a:moveTo>
                <a:lnTo>
                  <a:pt x="37442" y="134589"/>
                </a:lnTo>
                <a:lnTo>
                  <a:pt x="0" y="134589"/>
                </a:lnTo>
                <a:lnTo>
                  <a:pt x="0" y="0"/>
                </a:lnTo>
                <a:lnTo>
                  <a:pt x="374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6620963" y="3282432"/>
            <a:ext cx="37465" cy="1052830"/>
          </a:xfrm>
          <a:custGeom>
            <a:avLst/>
            <a:gdLst/>
            <a:ahLst/>
            <a:cxnLst/>
            <a:rect l="l" t="t" r="r" b="b"/>
            <a:pathLst>
              <a:path w="37465" h="1052829">
                <a:moveTo>
                  <a:pt x="0" y="0"/>
                </a:moveTo>
                <a:lnTo>
                  <a:pt x="0" y="1052429"/>
                </a:lnTo>
                <a:lnTo>
                  <a:pt x="37442" y="1052429"/>
                </a:lnTo>
                <a:lnTo>
                  <a:pt x="37442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3727794" y="2114640"/>
            <a:ext cx="243204" cy="57785"/>
          </a:xfrm>
          <a:custGeom>
            <a:avLst/>
            <a:gdLst/>
            <a:ahLst/>
            <a:cxnLst/>
            <a:rect l="l" t="t" r="r" b="b"/>
            <a:pathLst>
              <a:path w="243205" h="57785">
                <a:moveTo>
                  <a:pt x="47561" y="17203"/>
                </a:moveTo>
                <a:lnTo>
                  <a:pt x="88039" y="17203"/>
                </a:lnTo>
                <a:lnTo>
                  <a:pt x="88039" y="57681"/>
                </a:lnTo>
                <a:lnTo>
                  <a:pt x="47561" y="57681"/>
                </a:lnTo>
                <a:lnTo>
                  <a:pt x="47561" y="17203"/>
                </a:lnTo>
              </a:path>
              <a:path w="243205" h="57785">
                <a:moveTo>
                  <a:pt x="106254" y="17203"/>
                </a:moveTo>
                <a:lnTo>
                  <a:pt x="145720" y="17203"/>
                </a:lnTo>
                <a:lnTo>
                  <a:pt x="145720" y="57681"/>
                </a:lnTo>
                <a:lnTo>
                  <a:pt x="106254" y="57681"/>
                </a:lnTo>
                <a:lnTo>
                  <a:pt x="106254" y="17203"/>
                </a:lnTo>
              </a:path>
              <a:path w="243205" h="57785">
                <a:moveTo>
                  <a:pt x="163936" y="17203"/>
                </a:moveTo>
                <a:lnTo>
                  <a:pt x="242868" y="17203"/>
                </a:lnTo>
                <a:lnTo>
                  <a:pt x="242868" y="57681"/>
                </a:lnTo>
                <a:lnTo>
                  <a:pt x="163936" y="57681"/>
                </a:lnTo>
                <a:lnTo>
                  <a:pt x="163936" y="17203"/>
                </a:lnTo>
              </a:path>
              <a:path w="243205" h="57785">
                <a:moveTo>
                  <a:pt x="30358" y="0"/>
                </a:moveTo>
                <a:lnTo>
                  <a:pt x="0" y="0"/>
                </a:lnTo>
                <a:lnTo>
                  <a:pt x="0" y="38454"/>
                </a:lnTo>
                <a:lnTo>
                  <a:pt x="30358" y="38454"/>
                </a:lnTo>
                <a:lnTo>
                  <a:pt x="30358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556582" y="2411142"/>
            <a:ext cx="88265" cy="40640"/>
          </a:xfrm>
          <a:custGeom>
            <a:avLst/>
            <a:gdLst/>
            <a:ahLst/>
            <a:cxnLst/>
            <a:rect l="l" t="t" r="r" b="b"/>
            <a:pathLst>
              <a:path w="88265" h="40639">
                <a:moveTo>
                  <a:pt x="0" y="0"/>
                </a:moveTo>
                <a:lnTo>
                  <a:pt x="40478" y="0"/>
                </a:lnTo>
                <a:lnTo>
                  <a:pt x="40478" y="40478"/>
                </a:lnTo>
                <a:lnTo>
                  <a:pt x="0" y="40478"/>
                </a:lnTo>
                <a:lnTo>
                  <a:pt x="0" y="0"/>
                </a:lnTo>
              </a:path>
              <a:path w="88265" h="40639">
                <a:moveTo>
                  <a:pt x="88039" y="1011"/>
                </a:moveTo>
                <a:lnTo>
                  <a:pt x="58693" y="1011"/>
                </a:lnTo>
                <a:lnTo>
                  <a:pt x="58693" y="40478"/>
                </a:lnTo>
                <a:lnTo>
                  <a:pt x="88039" y="40478"/>
                </a:lnTo>
                <a:lnTo>
                  <a:pt x="88039" y="1011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3888694" y="3247014"/>
            <a:ext cx="265430" cy="57785"/>
          </a:xfrm>
          <a:custGeom>
            <a:avLst/>
            <a:gdLst/>
            <a:ahLst/>
            <a:cxnLst/>
            <a:rect l="l" t="t" r="r" b="b"/>
            <a:pathLst>
              <a:path w="265430" h="57785">
                <a:moveTo>
                  <a:pt x="0" y="18215"/>
                </a:moveTo>
                <a:lnTo>
                  <a:pt x="78932" y="18215"/>
                </a:lnTo>
                <a:lnTo>
                  <a:pt x="78932" y="57681"/>
                </a:lnTo>
                <a:lnTo>
                  <a:pt x="0" y="57681"/>
                </a:lnTo>
                <a:lnTo>
                  <a:pt x="0" y="18215"/>
                </a:lnTo>
              </a:path>
              <a:path w="265430" h="57785">
                <a:moveTo>
                  <a:pt x="97147" y="18215"/>
                </a:moveTo>
                <a:lnTo>
                  <a:pt x="137625" y="18215"/>
                </a:lnTo>
                <a:lnTo>
                  <a:pt x="137625" y="57681"/>
                </a:lnTo>
                <a:lnTo>
                  <a:pt x="97147" y="57681"/>
                </a:lnTo>
                <a:lnTo>
                  <a:pt x="97147" y="18215"/>
                </a:lnTo>
              </a:path>
              <a:path w="265430" h="57785">
                <a:moveTo>
                  <a:pt x="154828" y="18215"/>
                </a:moveTo>
                <a:lnTo>
                  <a:pt x="195306" y="18215"/>
                </a:lnTo>
                <a:lnTo>
                  <a:pt x="195306" y="57681"/>
                </a:lnTo>
                <a:lnTo>
                  <a:pt x="154828" y="57681"/>
                </a:lnTo>
                <a:lnTo>
                  <a:pt x="154828" y="18215"/>
                </a:lnTo>
              </a:path>
              <a:path w="265430" h="57785">
                <a:moveTo>
                  <a:pt x="213521" y="0"/>
                </a:moveTo>
                <a:lnTo>
                  <a:pt x="265131" y="0"/>
                </a:lnTo>
                <a:lnTo>
                  <a:pt x="265131" y="38454"/>
                </a:lnTo>
                <a:lnTo>
                  <a:pt x="213521" y="38454"/>
                </a:lnTo>
                <a:lnTo>
                  <a:pt x="213521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682065" y="2348401"/>
            <a:ext cx="243204" cy="40640"/>
          </a:xfrm>
          <a:custGeom>
            <a:avLst/>
            <a:gdLst/>
            <a:ahLst/>
            <a:cxnLst/>
            <a:rect l="l" t="t" r="r" b="b"/>
            <a:pathLst>
              <a:path w="243205" h="40639">
                <a:moveTo>
                  <a:pt x="47561" y="0"/>
                </a:moveTo>
                <a:lnTo>
                  <a:pt x="87027" y="0"/>
                </a:lnTo>
                <a:lnTo>
                  <a:pt x="87027" y="40478"/>
                </a:lnTo>
                <a:lnTo>
                  <a:pt x="47561" y="40478"/>
                </a:lnTo>
                <a:lnTo>
                  <a:pt x="47561" y="0"/>
                </a:lnTo>
              </a:path>
              <a:path w="243205" h="40639">
                <a:moveTo>
                  <a:pt x="105242" y="0"/>
                </a:moveTo>
                <a:lnTo>
                  <a:pt x="145720" y="0"/>
                </a:lnTo>
                <a:lnTo>
                  <a:pt x="145720" y="40478"/>
                </a:lnTo>
                <a:lnTo>
                  <a:pt x="105242" y="40478"/>
                </a:lnTo>
                <a:lnTo>
                  <a:pt x="105242" y="0"/>
                </a:lnTo>
              </a:path>
              <a:path w="243205" h="40639">
                <a:moveTo>
                  <a:pt x="163936" y="0"/>
                </a:moveTo>
                <a:lnTo>
                  <a:pt x="242868" y="0"/>
                </a:lnTo>
                <a:lnTo>
                  <a:pt x="242868" y="40478"/>
                </a:lnTo>
                <a:lnTo>
                  <a:pt x="163936" y="40478"/>
                </a:lnTo>
                <a:lnTo>
                  <a:pt x="163936" y="0"/>
                </a:lnTo>
              </a:path>
              <a:path w="243205" h="40639">
                <a:moveTo>
                  <a:pt x="29346" y="0"/>
                </a:moveTo>
                <a:lnTo>
                  <a:pt x="0" y="0"/>
                </a:lnTo>
                <a:lnTo>
                  <a:pt x="0" y="38454"/>
                </a:lnTo>
                <a:lnTo>
                  <a:pt x="29346" y="38454"/>
                </a:lnTo>
                <a:lnTo>
                  <a:pt x="29346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6066414" y="2609484"/>
            <a:ext cx="59055" cy="87630"/>
          </a:xfrm>
          <a:custGeom>
            <a:avLst/>
            <a:gdLst/>
            <a:ahLst/>
            <a:cxnLst/>
            <a:rect l="l" t="t" r="r" b="b"/>
            <a:pathLst>
              <a:path w="59055" h="87630">
                <a:moveTo>
                  <a:pt x="0" y="58693"/>
                </a:moveTo>
                <a:lnTo>
                  <a:pt x="0" y="87027"/>
                </a:lnTo>
                <a:lnTo>
                  <a:pt x="58693" y="87027"/>
                </a:lnTo>
                <a:lnTo>
                  <a:pt x="58693" y="58693"/>
                </a:lnTo>
                <a:lnTo>
                  <a:pt x="0" y="58693"/>
                </a:lnTo>
              </a:path>
              <a:path w="59055" h="87630">
                <a:moveTo>
                  <a:pt x="0" y="0"/>
                </a:moveTo>
                <a:lnTo>
                  <a:pt x="40478" y="0"/>
                </a:lnTo>
                <a:lnTo>
                  <a:pt x="40478" y="40478"/>
                </a:lnTo>
                <a:lnTo>
                  <a:pt x="0" y="40478"/>
                </a:lnTo>
                <a:lnTo>
                  <a:pt x="0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6162549" y="2348401"/>
            <a:ext cx="243204" cy="40640"/>
          </a:xfrm>
          <a:custGeom>
            <a:avLst/>
            <a:gdLst/>
            <a:ahLst/>
            <a:cxnLst/>
            <a:rect l="l" t="t" r="r" b="b"/>
            <a:pathLst>
              <a:path w="243205" h="40639">
                <a:moveTo>
                  <a:pt x="47561" y="0"/>
                </a:moveTo>
                <a:lnTo>
                  <a:pt x="87027" y="0"/>
                </a:lnTo>
                <a:lnTo>
                  <a:pt x="87027" y="40478"/>
                </a:lnTo>
                <a:lnTo>
                  <a:pt x="47561" y="40478"/>
                </a:lnTo>
                <a:lnTo>
                  <a:pt x="47561" y="0"/>
                </a:lnTo>
              </a:path>
              <a:path w="243205" h="40639">
                <a:moveTo>
                  <a:pt x="105242" y="0"/>
                </a:moveTo>
                <a:lnTo>
                  <a:pt x="145720" y="0"/>
                </a:lnTo>
                <a:lnTo>
                  <a:pt x="145720" y="40478"/>
                </a:lnTo>
                <a:lnTo>
                  <a:pt x="105242" y="40478"/>
                </a:lnTo>
                <a:lnTo>
                  <a:pt x="105242" y="0"/>
                </a:lnTo>
              </a:path>
              <a:path w="243205" h="40639">
                <a:moveTo>
                  <a:pt x="163936" y="0"/>
                </a:moveTo>
                <a:lnTo>
                  <a:pt x="242868" y="0"/>
                </a:lnTo>
                <a:lnTo>
                  <a:pt x="242868" y="40478"/>
                </a:lnTo>
                <a:lnTo>
                  <a:pt x="163936" y="40478"/>
                </a:lnTo>
                <a:lnTo>
                  <a:pt x="163936" y="0"/>
                </a:lnTo>
              </a:path>
              <a:path w="243205" h="40639">
                <a:moveTo>
                  <a:pt x="0" y="0"/>
                </a:moveTo>
                <a:lnTo>
                  <a:pt x="29346" y="0"/>
                </a:lnTo>
                <a:lnTo>
                  <a:pt x="29346" y="40478"/>
                </a:lnTo>
                <a:lnTo>
                  <a:pt x="0" y="40478"/>
                </a:lnTo>
                <a:lnTo>
                  <a:pt x="0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8071090" y="2348401"/>
            <a:ext cx="29845" cy="40640"/>
          </a:xfrm>
          <a:custGeom>
            <a:avLst/>
            <a:gdLst/>
            <a:ahLst/>
            <a:cxnLst/>
            <a:rect l="l" t="t" r="r" b="b"/>
            <a:pathLst>
              <a:path w="29844" h="40639">
                <a:moveTo>
                  <a:pt x="0" y="0"/>
                </a:moveTo>
                <a:lnTo>
                  <a:pt x="29346" y="0"/>
                </a:lnTo>
                <a:lnTo>
                  <a:pt x="29346" y="40478"/>
                </a:lnTo>
                <a:lnTo>
                  <a:pt x="0" y="40478"/>
                </a:lnTo>
                <a:lnTo>
                  <a:pt x="0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7857568" y="2348401"/>
            <a:ext cx="195580" cy="40640"/>
          </a:xfrm>
          <a:custGeom>
            <a:avLst/>
            <a:gdLst/>
            <a:ahLst/>
            <a:cxnLst/>
            <a:rect l="l" t="t" r="r" b="b"/>
            <a:pathLst>
              <a:path w="195580" h="40639">
                <a:moveTo>
                  <a:pt x="0" y="0"/>
                </a:moveTo>
                <a:lnTo>
                  <a:pt x="78932" y="0"/>
                </a:lnTo>
                <a:lnTo>
                  <a:pt x="78932" y="40478"/>
                </a:lnTo>
                <a:lnTo>
                  <a:pt x="0" y="40478"/>
                </a:lnTo>
                <a:lnTo>
                  <a:pt x="0" y="0"/>
                </a:lnTo>
              </a:path>
              <a:path w="195580" h="40639">
                <a:moveTo>
                  <a:pt x="97147" y="0"/>
                </a:moveTo>
                <a:lnTo>
                  <a:pt x="137625" y="0"/>
                </a:lnTo>
                <a:lnTo>
                  <a:pt x="137625" y="40478"/>
                </a:lnTo>
                <a:lnTo>
                  <a:pt x="97147" y="40478"/>
                </a:lnTo>
                <a:lnTo>
                  <a:pt x="97147" y="0"/>
                </a:lnTo>
              </a:path>
              <a:path w="195580" h="40639">
                <a:moveTo>
                  <a:pt x="155840" y="0"/>
                </a:moveTo>
                <a:lnTo>
                  <a:pt x="195306" y="0"/>
                </a:lnTo>
                <a:lnTo>
                  <a:pt x="195306" y="40478"/>
                </a:lnTo>
                <a:lnTo>
                  <a:pt x="155840" y="40478"/>
                </a:lnTo>
                <a:lnTo>
                  <a:pt x="155840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8831066" y="2348401"/>
            <a:ext cx="40640" cy="88265"/>
          </a:xfrm>
          <a:custGeom>
            <a:avLst/>
            <a:gdLst/>
            <a:ahLst/>
            <a:cxnLst/>
            <a:rect l="l" t="t" r="r" b="b"/>
            <a:pathLst>
              <a:path w="40640" h="88264">
                <a:moveTo>
                  <a:pt x="0" y="0"/>
                </a:moveTo>
                <a:lnTo>
                  <a:pt x="40478" y="0"/>
                </a:lnTo>
                <a:lnTo>
                  <a:pt x="40478" y="40478"/>
                </a:lnTo>
                <a:lnTo>
                  <a:pt x="0" y="40478"/>
                </a:lnTo>
                <a:lnTo>
                  <a:pt x="0" y="0"/>
                </a:lnTo>
              </a:path>
              <a:path w="40640" h="88264">
                <a:moveTo>
                  <a:pt x="0" y="57681"/>
                </a:moveTo>
                <a:lnTo>
                  <a:pt x="40478" y="57681"/>
                </a:lnTo>
                <a:lnTo>
                  <a:pt x="40478" y="88039"/>
                </a:lnTo>
                <a:lnTo>
                  <a:pt x="0" y="88039"/>
                </a:lnTo>
                <a:lnTo>
                  <a:pt x="0" y="57681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9288467" y="2658058"/>
            <a:ext cx="243204" cy="40640"/>
          </a:xfrm>
          <a:custGeom>
            <a:avLst/>
            <a:gdLst/>
            <a:ahLst/>
            <a:cxnLst/>
            <a:rect l="l" t="t" r="r" b="b"/>
            <a:pathLst>
              <a:path w="243205" h="40639">
                <a:moveTo>
                  <a:pt x="0" y="0"/>
                </a:moveTo>
                <a:lnTo>
                  <a:pt x="78932" y="0"/>
                </a:lnTo>
                <a:lnTo>
                  <a:pt x="78932" y="40478"/>
                </a:lnTo>
                <a:lnTo>
                  <a:pt x="0" y="40478"/>
                </a:lnTo>
                <a:lnTo>
                  <a:pt x="0" y="0"/>
                </a:lnTo>
              </a:path>
              <a:path w="243205" h="40639">
                <a:moveTo>
                  <a:pt x="97147" y="0"/>
                </a:moveTo>
                <a:lnTo>
                  <a:pt x="137625" y="0"/>
                </a:lnTo>
                <a:lnTo>
                  <a:pt x="137625" y="40478"/>
                </a:lnTo>
                <a:lnTo>
                  <a:pt x="97147" y="40478"/>
                </a:lnTo>
                <a:lnTo>
                  <a:pt x="97147" y="0"/>
                </a:lnTo>
              </a:path>
              <a:path w="243205" h="40639">
                <a:moveTo>
                  <a:pt x="154828" y="0"/>
                </a:moveTo>
                <a:lnTo>
                  <a:pt x="195306" y="0"/>
                </a:lnTo>
                <a:lnTo>
                  <a:pt x="195306" y="40478"/>
                </a:lnTo>
                <a:lnTo>
                  <a:pt x="154828" y="40478"/>
                </a:lnTo>
                <a:lnTo>
                  <a:pt x="154828" y="0"/>
                </a:lnTo>
              </a:path>
              <a:path w="243205" h="40639">
                <a:moveTo>
                  <a:pt x="213521" y="40478"/>
                </a:moveTo>
                <a:lnTo>
                  <a:pt x="242868" y="40478"/>
                </a:lnTo>
                <a:lnTo>
                  <a:pt x="242868" y="0"/>
                </a:lnTo>
                <a:lnTo>
                  <a:pt x="213521" y="0"/>
                </a:lnTo>
                <a:lnTo>
                  <a:pt x="213521" y="40478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8989941" y="3327970"/>
            <a:ext cx="40640" cy="243204"/>
          </a:xfrm>
          <a:custGeom>
            <a:avLst/>
            <a:gdLst/>
            <a:ahLst/>
            <a:cxnLst/>
            <a:rect l="l" t="t" r="r" b="b"/>
            <a:pathLst>
              <a:path w="40640" h="243204">
                <a:moveTo>
                  <a:pt x="0" y="47561"/>
                </a:moveTo>
                <a:lnTo>
                  <a:pt x="40478" y="47561"/>
                </a:lnTo>
                <a:lnTo>
                  <a:pt x="40478" y="88039"/>
                </a:lnTo>
                <a:lnTo>
                  <a:pt x="0" y="88039"/>
                </a:lnTo>
                <a:lnTo>
                  <a:pt x="0" y="47561"/>
                </a:lnTo>
              </a:path>
              <a:path w="40640" h="243204">
                <a:moveTo>
                  <a:pt x="0" y="106254"/>
                </a:moveTo>
                <a:lnTo>
                  <a:pt x="40478" y="106254"/>
                </a:lnTo>
                <a:lnTo>
                  <a:pt x="40478" y="146732"/>
                </a:lnTo>
                <a:lnTo>
                  <a:pt x="0" y="146732"/>
                </a:lnTo>
                <a:lnTo>
                  <a:pt x="0" y="106254"/>
                </a:lnTo>
              </a:path>
              <a:path w="40640" h="243204">
                <a:moveTo>
                  <a:pt x="0" y="163936"/>
                </a:moveTo>
                <a:lnTo>
                  <a:pt x="40478" y="163936"/>
                </a:lnTo>
                <a:lnTo>
                  <a:pt x="40478" y="242868"/>
                </a:lnTo>
                <a:lnTo>
                  <a:pt x="0" y="242868"/>
                </a:lnTo>
                <a:lnTo>
                  <a:pt x="0" y="163936"/>
                </a:lnTo>
              </a:path>
              <a:path w="40640" h="243204">
                <a:moveTo>
                  <a:pt x="40478" y="0"/>
                </a:moveTo>
                <a:lnTo>
                  <a:pt x="0" y="0"/>
                </a:lnTo>
                <a:lnTo>
                  <a:pt x="0" y="30358"/>
                </a:lnTo>
                <a:lnTo>
                  <a:pt x="40478" y="30358"/>
                </a:lnTo>
                <a:lnTo>
                  <a:pt x="40478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8137878" y="3548575"/>
            <a:ext cx="91440" cy="40640"/>
          </a:xfrm>
          <a:custGeom>
            <a:avLst/>
            <a:gdLst/>
            <a:ahLst/>
            <a:cxnLst/>
            <a:rect l="l" t="t" r="r" b="b"/>
            <a:pathLst>
              <a:path w="91440" h="40639">
                <a:moveTo>
                  <a:pt x="91075" y="0"/>
                </a:moveTo>
                <a:lnTo>
                  <a:pt x="50597" y="0"/>
                </a:lnTo>
                <a:lnTo>
                  <a:pt x="50597" y="40478"/>
                </a:lnTo>
                <a:lnTo>
                  <a:pt x="91075" y="40478"/>
                </a:lnTo>
                <a:lnTo>
                  <a:pt x="91075" y="0"/>
                </a:lnTo>
              </a:path>
              <a:path w="91440" h="40639">
                <a:moveTo>
                  <a:pt x="0" y="0"/>
                </a:moveTo>
                <a:lnTo>
                  <a:pt x="33394" y="0"/>
                </a:lnTo>
                <a:lnTo>
                  <a:pt x="33394" y="40478"/>
                </a:lnTo>
                <a:lnTo>
                  <a:pt x="0" y="40478"/>
                </a:lnTo>
                <a:lnTo>
                  <a:pt x="0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7857568" y="3358328"/>
            <a:ext cx="243204" cy="40640"/>
          </a:xfrm>
          <a:custGeom>
            <a:avLst/>
            <a:gdLst/>
            <a:ahLst/>
            <a:cxnLst/>
            <a:rect l="l" t="t" r="r" b="b"/>
            <a:pathLst>
              <a:path w="243205" h="40639">
                <a:moveTo>
                  <a:pt x="213521" y="0"/>
                </a:moveTo>
                <a:lnTo>
                  <a:pt x="242868" y="0"/>
                </a:lnTo>
                <a:lnTo>
                  <a:pt x="242868" y="40478"/>
                </a:lnTo>
                <a:lnTo>
                  <a:pt x="213521" y="40478"/>
                </a:lnTo>
                <a:lnTo>
                  <a:pt x="213521" y="0"/>
                </a:lnTo>
              </a:path>
              <a:path w="243205" h="40639">
                <a:moveTo>
                  <a:pt x="195306" y="0"/>
                </a:moveTo>
                <a:lnTo>
                  <a:pt x="155840" y="0"/>
                </a:lnTo>
                <a:lnTo>
                  <a:pt x="155840" y="40478"/>
                </a:lnTo>
                <a:lnTo>
                  <a:pt x="195306" y="40478"/>
                </a:lnTo>
                <a:lnTo>
                  <a:pt x="195306" y="0"/>
                </a:lnTo>
              </a:path>
              <a:path w="243205" h="40639">
                <a:moveTo>
                  <a:pt x="137625" y="0"/>
                </a:moveTo>
                <a:lnTo>
                  <a:pt x="97147" y="0"/>
                </a:lnTo>
                <a:lnTo>
                  <a:pt x="97147" y="40478"/>
                </a:lnTo>
                <a:lnTo>
                  <a:pt x="137625" y="40478"/>
                </a:lnTo>
                <a:lnTo>
                  <a:pt x="137625" y="0"/>
                </a:lnTo>
              </a:path>
              <a:path w="243205" h="40639">
                <a:moveTo>
                  <a:pt x="78932" y="0"/>
                </a:moveTo>
                <a:lnTo>
                  <a:pt x="0" y="0"/>
                </a:lnTo>
                <a:lnTo>
                  <a:pt x="0" y="40478"/>
                </a:lnTo>
                <a:lnTo>
                  <a:pt x="78932" y="40478"/>
                </a:lnTo>
                <a:lnTo>
                  <a:pt x="78932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890526" y="3457500"/>
            <a:ext cx="246379" cy="40005"/>
          </a:xfrm>
          <a:custGeom>
            <a:avLst/>
            <a:gdLst/>
            <a:ahLst/>
            <a:cxnLst/>
            <a:rect l="l" t="t" r="r" b="b"/>
            <a:pathLst>
              <a:path w="246380" h="40004">
                <a:moveTo>
                  <a:pt x="0" y="0"/>
                </a:moveTo>
                <a:lnTo>
                  <a:pt x="78932" y="0"/>
                </a:lnTo>
                <a:lnTo>
                  <a:pt x="78932" y="39466"/>
                </a:lnTo>
                <a:lnTo>
                  <a:pt x="0" y="39466"/>
                </a:lnTo>
                <a:lnTo>
                  <a:pt x="0" y="0"/>
                </a:lnTo>
              </a:path>
              <a:path w="246380" h="40004">
                <a:moveTo>
                  <a:pt x="96135" y="0"/>
                </a:moveTo>
                <a:lnTo>
                  <a:pt x="136613" y="0"/>
                </a:lnTo>
                <a:lnTo>
                  <a:pt x="136613" y="39466"/>
                </a:lnTo>
                <a:lnTo>
                  <a:pt x="96135" y="39466"/>
                </a:lnTo>
                <a:lnTo>
                  <a:pt x="96135" y="0"/>
                </a:lnTo>
              </a:path>
              <a:path w="246380" h="40004">
                <a:moveTo>
                  <a:pt x="154828" y="0"/>
                </a:moveTo>
                <a:lnTo>
                  <a:pt x="195306" y="0"/>
                </a:lnTo>
                <a:lnTo>
                  <a:pt x="195306" y="39466"/>
                </a:lnTo>
                <a:lnTo>
                  <a:pt x="154828" y="39466"/>
                </a:lnTo>
                <a:lnTo>
                  <a:pt x="154828" y="0"/>
                </a:lnTo>
              </a:path>
              <a:path w="246380" h="40004">
                <a:moveTo>
                  <a:pt x="212509" y="0"/>
                </a:moveTo>
                <a:lnTo>
                  <a:pt x="245904" y="0"/>
                </a:lnTo>
                <a:lnTo>
                  <a:pt x="245904" y="39466"/>
                </a:lnTo>
                <a:lnTo>
                  <a:pt x="212509" y="39466"/>
                </a:lnTo>
                <a:lnTo>
                  <a:pt x="212509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6658406" y="3681141"/>
            <a:ext cx="454659" cy="654050"/>
          </a:xfrm>
          <a:custGeom>
            <a:avLst/>
            <a:gdLst/>
            <a:ahLst/>
            <a:cxnLst/>
            <a:rect l="l" t="t" r="r" b="b"/>
            <a:pathLst>
              <a:path w="454659" h="654050">
                <a:moveTo>
                  <a:pt x="0" y="0"/>
                </a:moveTo>
                <a:lnTo>
                  <a:pt x="454366" y="0"/>
                </a:lnTo>
                <a:lnTo>
                  <a:pt x="454366" y="653720"/>
                </a:lnTo>
                <a:lnTo>
                  <a:pt x="0" y="653720"/>
                </a:lnTo>
                <a:lnTo>
                  <a:pt x="0" y="0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5172861" y="3680129"/>
            <a:ext cx="455930" cy="655320"/>
          </a:xfrm>
          <a:custGeom>
            <a:avLst/>
            <a:gdLst/>
            <a:ahLst/>
            <a:cxnLst/>
            <a:rect l="l" t="t" r="r" b="b"/>
            <a:pathLst>
              <a:path w="455930" h="655320">
                <a:moveTo>
                  <a:pt x="455378" y="654732"/>
                </a:moveTo>
                <a:lnTo>
                  <a:pt x="455378" y="27322"/>
                </a:lnTo>
                <a:lnTo>
                  <a:pt x="207450" y="27322"/>
                </a:lnTo>
                <a:lnTo>
                  <a:pt x="207450" y="0"/>
                </a:lnTo>
                <a:lnTo>
                  <a:pt x="0" y="0"/>
                </a:lnTo>
                <a:lnTo>
                  <a:pt x="0" y="654732"/>
                </a:lnTo>
                <a:lnTo>
                  <a:pt x="455378" y="654732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3729819" y="3426129"/>
            <a:ext cx="40640" cy="243204"/>
          </a:xfrm>
          <a:custGeom>
            <a:avLst/>
            <a:gdLst/>
            <a:ahLst/>
            <a:cxnLst/>
            <a:rect l="l" t="t" r="r" b="b"/>
            <a:pathLst>
              <a:path w="40640" h="243204">
                <a:moveTo>
                  <a:pt x="0" y="0"/>
                </a:moveTo>
                <a:lnTo>
                  <a:pt x="40478" y="0"/>
                </a:lnTo>
                <a:lnTo>
                  <a:pt x="40478" y="40478"/>
                </a:lnTo>
                <a:lnTo>
                  <a:pt x="0" y="40478"/>
                </a:lnTo>
                <a:lnTo>
                  <a:pt x="0" y="0"/>
                </a:lnTo>
              </a:path>
              <a:path w="40640" h="243204">
                <a:moveTo>
                  <a:pt x="0" y="58693"/>
                </a:moveTo>
                <a:lnTo>
                  <a:pt x="40478" y="58693"/>
                </a:lnTo>
                <a:lnTo>
                  <a:pt x="40478" y="99171"/>
                </a:lnTo>
                <a:lnTo>
                  <a:pt x="0" y="99171"/>
                </a:lnTo>
                <a:lnTo>
                  <a:pt x="0" y="58693"/>
                </a:lnTo>
              </a:path>
              <a:path w="40640" h="243204">
                <a:moveTo>
                  <a:pt x="0" y="116374"/>
                </a:moveTo>
                <a:lnTo>
                  <a:pt x="40478" y="116374"/>
                </a:lnTo>
                <a:lnTo>
                  <a:pt x="40478" y="195306"/>
                </a:lnTo>
                <a:lnTo>
                  <a:pt x="0" y="195306"/>
                </a:lnTo>
                <a:lnTo>
                  <a:pt x="0" y="116374"/>
                </a:lnTo>
              </a:path>
              <a:path w="40640" h="243204">
                <a:moveTo>
                  <a:pt x="39466" y="242868"/>
                </a:moveTo>
                <a:lnTo>
                  <a:pt x="39466" y="213521"/>
                </a:lnTo>
                <a:lnTo>
                  <a:pt x="0" y="213521"/>
                </a:lnTo>
                <a:lnTo>
                  <a:pt x="0" y="242868"/>
                </a:lnTo>
                <a:lnTo>
                  <a:pt x="39466" y="242868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3882623" y="4765953"/>
            <a:ext cx="60325" cy="37465"/>
          </a:xfrm>
          <a:custGeom>
            <a:avLst/>
            <a:gdLst/>
            <a:ahLst/>
            <a:cxnLst/>
            <a:rect l="l" t="t" r="r" b="b"/>
            <a:pathLst>
              <a:path w="60325" h="37464">
                <a:moveTo>
                  <a:pt x="59705" y="0"/>
                </a:moveTo>
                <a:lnTo>
                  <a:pt x="59705" y="37442"/>
                </a:lnTo>
                <a:lnTo>
                  <a:pt x="0" y="37442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3240033" y="1409310"/>
            <a:ext cx="6329045" cy="3435985"/>
          </a:xfrm>
          <a:custGeom>
            <a:avLst/>
            <a:gdLst/>
            <a:ahLst/>
            <a:cxnLst/>
            <a:rect l="l" t="t" r="r" b="b"/>
            <a:pathLst>
              <a:path w="6329044" h="3435985">
                <a:moveTo>
                  <a:pt x="6328743" y="0"/>
                </a:moveTo>
                <a:lnTo>
                  <a:pt x="2885073" y="0"/>
                </a:lnTo>
                <a:lnTo>
                  <a:pt x="2885073" y="49585"/>
                </a:lnTo>
                <a:lnTo>
                  <a:pt x="913792" y="49585"/>
                </a:lnTo>
              </a:path>
              <a:path w="6329044" h="3435985">
                <a:moveTo>
                  <a:pt x="541393" y="3435574"/>
                </a:moveTo>
                <a:lnTo>
                  <a:pt x="676995" y="3434562"/>
                </a:lnTo>
                <a:lnTo>
                  <a:pt x="676995" y="3394084"/>
                </a:lnTo>
                <a:lnTo>
                  <a:pt x="913792" y="3394084"/>
                </a:lnTo>
                <a:lnTo>
                  <a:pt x="1932827" y="3394084"/>
                </a:lnTo>
                <a:lnTo>
                  <a:pt x="1932827" y="2962993"/>
                </a:lnTo>
                <a:lnTo>
                  <a:pt x="3872737" y="2962993"/>
                </a:lnTo>
                <a:lnTo>
                  <a:pt x="3872737" y="3412300"/>
                </a:lnTo>
                <a:lnTo>
                  <a:pt x="6328743" y="3412300"/>
                </a:lnTo>
                <a:lnTo>
                  <a:pt x="6328743" y="0"/>
                </a:lnTo>
              </a:path>
              <a:path w="6329044" h="3435985">
                <a:moveTo>
                  <a:pt x="211576" y="3130993"/>
                </a:moveTo>
                <a:lnTo>
                  <a:pt x="218528" y="3176766"/>
                </a:lnTo>
                <a:lnTo>
                  <a:pt x="231449" y="3220159"/>
                </a:lnTo>
                <a:lnTo>
                  <a:pt x="249885" y="3260754"/>
                </a:lnTo>
                <a:lnTo>
                  <a:pt x="273382" y="3298132"/>
                </a:lnTo>
                <a:lnTo>
                  <a:pt x="301484" y="3331875"/>
                </a:lnTo>
                <a:lnTo>
                  <a:pt x="333738" y="3361564"/>
                </a:lnTo>
                <a:lnTo>
                  <a:pt x="369688" y="3386782"/>
                </a:lnTo>
                <a:lnTo>
                  <a:pt x="408880" y="3407109"/>
                </a:lnTo>
                <a:lnTo>
                  <a:pt x="450860" y="3422127"/>
                </a:lnTo>
                <a:lnTo>
                  <a:pt x="495172" y="3431417"/>
                </a:lnTo>
                <a:lnTo>
                  <a:pt x="541363" y="3434562"/>
                </a:lnTo>
              </a:path>
              <a:path w="6329044" h="3435985">
                <a:moveTo>
                  <a:pt x="211497" y="3131989"/>
                </a:moveTo>
                <a:lnTo>
                  <a:pt x="211497" y="1810381"/>
                </a:lnTo>
              </a:path>
              <a:path w="6329044" h="3435985">
                <a:moveTo>
                  <a:pt x="0" y="1419350"/>
                </a:moveTo>
                <a:lnTo>
                  <a:pt x="2922" y="1471414"/>
                </a:lnTo>
                <a:lnTo>
                  <a:pt x="11519" y="1522272"/>
                </a:lnTo>
                <a:lnTo>
                  <a:pt x="25568" y="1571512"/>
                </a:lnTo>
                <a:lnTo>
                  <a:pt x="44843" y="1618719"/>
                </a:lnTo>
                <a:lnTo>
                  <a:pt x="69120" y="1663481"/>
                </a:lnTo>
                <a:lnTo>
                  <a:pt x="98175" y="1705384"/>
                </a:lnTo>
                <a:lnTo>
                  <a:pt x="131784" y="1744015"/>
                </a:lnTo>
                <a:lnTo>
                  <a:pt x="169723" y="1778959"/>
                </a:lnTo>
                <a:lnTo>
                  <a:pt x="211767" y="1809804"/>
                </a:lnTo>
              </a:path>
              <a:path w="6329044" h="3435985">
                <a:moveTo>
                  <a:pt x="0" y="1419767"/>
                </a:moveTo>
                <a:lnTo>
                  <a:pt x="0" y="759975"/>
                </a:lnTo>
              </a:path>
              <a:path w="6329044" h="3435985">
                <a:moveTo>
                  <a:pt x="740242" y="22262"/>
                </a:moveTo>
                <a:lnTo>
                  <a:pt x="691720" y="23828"/>
                </a:lnTo>
                <a:lnTo>
                  <a:pt x="644031" y="28459"/>
                </a:lnTo>
                <a:lnTo>
                  <a:pt x="597272" y="36060"/>
                </a:lnTo>
                <a:lnTo>
                  <a:pt x="551539" y="46533"/>
                </a:lnTo>
                <a:lnTo>
                  <a:pt x="506931" y="59784"/>
                </a:lnTo>
                <a:lnTo>
                  <a:pt x="463542" y="75714"/>
                </a:lnTo>
                <a:lnTo>
                  <a:pt x="421472" y="94228"/>
                </a:lnTo>
                <a:lnTo>
                  <a:pt x="380816" y="115229"/>
                </a:lnTo>
                <a:lnTo>
                  <a:pt x="341671" y="138620"/>
                </a:lnTo>
                <a:lnTo>
                  <a:pt x="304135" y="164305"/>
                </a:lnTo>
                <a:lnTo>
                  <a:pt x="268304" y="192188"/>
                </a:lnTo>
                <a:lnTo>
                  <a:pt x="234275" y="222172"/>
                </a:lnTo>
                <a:lnTo>
                  <a:pt x="202145" y="254160"/>
                </a:lnTo>
                <a:lnTo>
                  <a:pt x="172012" y="288057"/>
                </a:lnTo>
                <a:lnTo>
                  <a:pt x="143971" y="323764"/>
                </a:lnTo>
                <a:lnTo>
                  <a:pt x="118121" y="361187"/>
                </a:lnTo>
                <a:lnTo>
                  <a:pt x="94557" y="400228"/>
                </a:lnTo>
                <a:lnTo>
                  <a:pt x="73377" y="440791"/>
                </a:lnTo>
                <a:lnTo>
                  <a:pt x="54678" y="482780"/>
                </a:lnTo>
                <a:lnTo>
                  <a:pt x="38556" y="526097"/>
                </a:lnTo>
                <a:lnTo>
                  <a:pt x="25109" y="570647"/>
                </a:lnTo>
                <a:lnTo>
                  <a:pt x="14434" y="616333"/>
                </a:lnTo>
                <a:lnTo>
                  <a:pt x="6627" y="663058"/>
                </a:lnTo>
                <a:lnTo>
                  <a:pt x="1786" y="710726"/>
                </a:lnTo>
                <a:lnTo>
                  <a:pt x="6" y="759241"/>
                </a:lnTo>
              </a:path>
              <a:path w="6329044" h="3435985">
                <a:moveTo>
                  <a:pt x="913792" y="49585"/>
                </a:moveTo>
                <a:lnTo>
                  <a:pt x="913792" y="23274"/>
                </a:lnTo>
                <a:lnTo>
                  <a:pt x="739736" y="23274"/>
                </a:lnTo>
              </a:path>
            </a:pathLst>
          </a:custGeom>
          <a:ln w="192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" name="object 68"/>
          <p:cNvGrpSpPr/>
          <p:nvPr/>
        </p:nvGrpSpPr>
        <p:grpSpPr>
          <a:xfrm>
            <a:off x="12556828" y="4694977"/>
            <a:ext cx="7268845" cy="155575"/>
            <a:chOff x="12556828" y="4694977"/>
            <a:chExt cx="7268845" cy="155575"/>
          </a:xfrm>
        </p:grpSpPr>
        <p:sp>
          <p:nvSpPr>
            <p:cNvPr id="69" name="object 69"/>
            <p:cNvSpPr/>
            <p:nvPr/>
          </p:nvSpPr>
          <p:spPr>
            <a:xfrm>
              <a:off x="12708759" y="4773036"/>
              <a:ext cx="7115175" cy="0"/>
            </a:xfrm>
            <a:custGeom>
              <a:avLst/>
              <a:gdLst/>
              <a:ahLst/>
              <a:cxnLst/>
              <a:rect l="l" t="t" r="r" b="b"/>
              <a:pathLst>
                <a:path w="7115175">
                  <a:moveTo>
                    <a:pt x="0" y="0"/>
                  </a:moveTo>
                  <a:lnTo>
                    <a:pt x="62740" y="0"/>
                  </a:lnTo>
                </a:path>
                <a:path w="7115175">
                  <a:moveTo>
                    <a:pt x="98159" y="0"/>
                  </a:moveTo>
                  <a:lnTo>
                    <a:pt x="98159" y="0"/>
                  </a:lnTo>
                </a:path>
                <a:path w="7115175">
                  <a:moveTo>
                    <a:pt x="131553" y="0"/>
                  </a:moveTo>
                  <a:lnTo>
                    <a:pt x="227689" y="0"/>
                  </a:lnTo>
                </a:path>
                <a:path w="7115175">
                  <a:moveTo>
                    <a:pt x="263107" y="0"/>
                  </a:moveTo>
                  <a:lnTo>
                    <a:pt x="263107" y="0"/>
                  </a:lnTo>
                </a:path>
                <a:path w="7115175">
                  <a:moveTo>
                    <a:pt x="296501" y="0"/>
                  </a:moveTo>
                  <a:lnTo>
                    <a:pt x="391625" y="0"/>
                  </a:lnTo>
                </a:path>
                <a:path w="7115175">
                  <a:moveTo>
                    <a:pt x="428055" y="0"/>
                  </a:moveTo>
                  <a:lnTo>
                    <a:pt x="428055" y="0"/>
                  </a:lnTo>
                </a:path>
                <a:path w="7115175">
                  <a:moveTo>
                    <a:pt x="461449" y="0"/>
                  </a:moveTo>
                  <a:lnTo>
                    <a:pt x="556573" y="0"/>
                  </a:lnTo>
                </a:path>
                <a:path w="7115175">
                  <a:moveTo>
                    <a:pt x="593003" y="0"/>
                  </a:moveTo>
                  <a:lnTo>
                    <a:pt x="593003" y="0"/>
                  </a:lnTo>
                </a:path>
                <a:path w="7115175">
                  <a:moveTo>
                    <a:pt x="626397" y="0"/>
                  </a:moveTo>
                  <a:lnTo>
                    <a:pt x="721521" y="0"/>
                  </a:lnTo>
                </a:path>
                <a:path w="7115175">
                  <a:moveTo>
                    <a:pt x="756939" y="0"/>
                  </a:moveTo>
                  <a:lnTo>
                    <a:pt x="756939" y="0"/>
                  </a:lnTo>
                </a:path>
                <a:path w="7115175">
                  <a:moveTo>
                    <a:pt x="791345" y="0"/>
                  </a:moveTo>
                  <a:lnTo>
                    <a:pt x="886469" y="0"/>
                  </a:lnTo>
                </a:path>
                <a:path w="7115175">
                  <a:moveTo>
                    <a:pt x="921887" y="0"/>
                  </a:moveTo>
                  <a:lnTo>
                    <a:pt x="921887" y="0"/>
                  </a:lnTo>
                </a:path>
                <a:path w="7115175">
                  <a:moveTo>
                    <a:pt x="956294" y="0"/>
                  </a:moveTo>
                  <a:lnTo>
                    <a:pt x="1051417" y="0"/>
                  </a:lnTo>
                </a:path>
                <a:path w="7115175">
                  <a:moveTo>
                    <a:pt x="1086835" y="0"/>
                  </a:moveTo>
                  <a:lnTo>
                    <a:pt x="1086835" y="0"/>
                  </a:lnTo>
                </a:path>
                <a:path w="7115175">
                  <a:moveTo>
                    <a:pt x="1120230" y="0"/>
                  </a:moveTo>
                  <a:lnTo>
                    <a:pt x="1216365" y="0"/>
                  </a:lnTo>
                </a:path>
                <a:path w="7115175">
                  <a:moveTo>
                    <a:pt x="1251783" y="0"/>
                  </a:moveTo>
                  <a:lnTo>
                    <a:pt x="1251783" y="0"/>
                  </a:lnTo>
                </a:path>
                <a:path w="7115175">
                  <a:moveTo>
                    <a:pt x="1285178" y="0"/>
                  </a:moveTo>
                  <a:lnTo>
                    <a:pt x="1380301" y="0"/>
                  </a:lnTo>
                </a:path>
                <a:path w="7115175">
                  <a:moveTo>
                    <a:pt x="1416731" y="0"/>
                  </a:moveTo>
                  <a:lnTo>
                    <a:pt x="1416731" y="0"/>
                  </a:lnTo>
                </a:path>
                <a:path w="7115175">
                  <a:moveTo>
                    <a:pt x="1450126" y="0"/>
                  </a:moveTo>
                  <a:lnTo>
                    <a:pt x="1545249" y="0"/>
                  </a:lnTo>
                </a:path>
                <a:path w="7115175">
                  <a:moveTo>
                    <a:pt x="1581679" y="0"/>
                  </a:moveTo>
                  <a:lnTo>
                    <a:pt x="1581679" y="0"/>
                  </a:lnTo>
                </a:path>
                <a:path w="7115175">
                  <a:moveTo>
                    <a:pt x="1615074" y="0"/>
                  </a:moveTo>
                  <a:lnTo>
                    <a:pt x="1710197" y="0"/>
                  </a:lnTo>
                </a:path>
                <a:path w="7115175">
                  <a:moveTo>
                    <a:pt x="1745616" y="0"/>
                  </a:moveTo>
                  <a:lnTo>
                    <a:pt x="1745616" y="0"/>
                  </a:lnTo>
                </a:path>
                <a:path w="7115175">
                  <a:moveTo>
                    <a:pt x="1780022" y="0"/>
                  </a:moveTo>
                  <a:lnTo>
                    <a:pt x="1875145" y="0"/>
                  </a:lnTo>
                </a:path>
                <a:path w="7115175">
                  <a:moveTo>
                    <a:pt x="1910564" y="0"/>
                  </a:moveTo>
                  <a:lnTo>
                    <a:pt x="1910564" y="0"/>
                  </a:lnTo>
                </a:path>
                <a:path w="7115175">
                  <a:moveTo>
                    <a:pt x="1944970" y="0"/>
                  </a:moveTo>
                  <a:lnTo>
                    <a:pt x="2040093" y="0"/>
                  </a:lnTo>
                </a:path>
                <a:path w="7115175">
                  <a:moveTo>
                    <a:pt x="2075512" y="0"/>
                  </a:moveTo>
                  <a:lnTo>
                    <a:pt x="2075512" y="0"/>
                  </a:lnTo>
                </a:path>
                <a:path w="7115175">
                  <a:moveTo>
                    <a:pt x="2108906" y="0"/>
                  </a:moveTo>
                  <a:lnTo>
                    <a:pt x="2205042" y="0"/>
                  </a:lnTo>
                </a:path>
                <a:path w="7115175">
                  <a:moveTo>
                    <a:pt x="2240460" y="0"/>
                  </a:moveTo>
                  <a:lnTo>
                    <a:pt x="2240460" y="0"/>
                  </a:lnTo>
                </a:path>
                <a:path w="7115175">
                  <a:moveTo>
                    <a:pt x="2273854" y="0"/>
                  </a:moveTo>
                  <a:lnTo>
                    <a:pt x="2369990" y="0"/>
                  </a:lnTo>
                </a:path>
                <a:path w="7115175">
                  <a:moveTo>
                    <a:pt x="2405408" y="0"/>
                  </a:moveTo>
                  <a:lnTo>
                    <a:pt x="2405408" y="0"/>
                  </a:lnTo>
                </a:path>
                <a:path w="7115175">
                  <a:moveTo>
                    <a:pt x="2438802" y="0"/>
                  </a:moveTo>
                  <a:lnTo>
                    <a:pt x="2533926" y="0"/>
                  </a:lnTo>
                </a:path>
                <a:path w="7115175">
                  <a:moveTo>
                    <a:pt x="2570356" y="0"/>
                  </a:moveTo>
                  <a:lnTo>
                    <a:pt x="2570356" y="0"/>
                  </a:lnTo>
                </a:path>
                <a:path w="7115175">
                  <a:moveTo>
                    <a:pt x="2603750" y="0"/>
                  </a:moveTo>
                  <a:lnTo>
                    <a:pt x="2698874" y="0"/>
                  </a:lnTo>
                </a:path>
                <a:path w="7115175">
                  <a:moveTo>
                    <a:pt x="2735304" y="0"/>
                  </a:moveTo>
                  <a:lnTo>
                    <a:pt x="2735304" y="0"/>
                  </a:lnTo>
                </a:path>
                <a:path w="7115175">
                  <a:moveTo>
                    <a:pt x="2768698" y="0"/>
                  </a:moveTo>
                  <a:lnTo>
                    <a:pt x="2863822" y="0"/>
                  </a:lnTo>
                </a:path>
                <a:path w="7115175">
                  <a:moveTo>
                    <a:pt x="2899240" y="0"/>
                  </a:moveTo>
                  <a:lnTo>
                    <a:pt x="2899240" y="0"/>
                  </a:lnTo>
                </a:path>
                <a:path w="7115175">
                  <a:moveTo>
                    <a:pt x="2933647" y="0"/>
                  </a:moveTo>
                  <a:lnTo>
                    <a:pt x="3028770" y="0"/>
                  </a:lnTo>
                </a:path>
                <a:path w="7115175">
                  <a:moveTo>
                    <a:pt x="3064188" y="0"/>
                  </a:moveTo>
                  <a:lnTo>
                    <a:pt x="3064188" y="0"/>
                  </a:lnTo>
                </a:path>
                <a:path w="7115175">
                  <a:moveTo>
                    <a:pt x="3097583" y="0"/>
                  </a:moveTo>
                  <a:lnTo>
                    <a:pt x="3193718" y="0"/>
                  </a:lnTo>
                </a:path>
                <a:path w="7115175">
                  <a:moveTo>
                    <a:pt x="3229136" y="0"/>
                  </a:moveTo>
                  <a:lnTo>
                    <a:pt x="3229136" y="0"/>
                  </a:lnTo>
                </a:path>
                <a:path w="7115175">
                  <a:moveTo>
                    <a:pt x="3262531" y="0"/>
                  </a:moveTo>
                  <a:lnTo>
                    <a:pt x="3358666" y="0"/>
                  </a:lnTo>
                </a:path>
                <a:path w="7115175">
                  <a:moveTo>
                    <a:pt x="3394084" y="0"/>
                  </a:moveTo>
                  <a:lnTo>
                    <a:pt x="3394084" y="0"/>
                  </a:lnTo>
                </a:path>
                <a:path w="7115175">
                  <a:moveTo>
                    <a:pt x="3427479" y="0"/>
                  </a:moveTo>
                  <a:lnTo>
                    <a:pt x="3522602" y="0"/>
                  </a:lnTo>
                </a:path>
                <a:path w="7115175">
                  <a:moveTo>
                    <a:pt x="3559032" y="0"/>
                  </a:moveTo>
                  <a:lnTo>
                    <a:pt x="3559032" y="0"/>
                  </a:lnTo>
                </a:path>
                <a:path w="7115175">
                  <a:moveTo>
                    <a:pt x="3592427" y="0"/>
                  </a:moveTo>
                  <a:lnTo>
                    <a:pt x="3687550" y="0"/>
                  </a:lnTo>
                </a:path>
                <a:path w="7115175">
                  <a:moveTo>
                    <a:pt x="3723981" y="0"/>
                  </a:moveTo>
                  <a:lnTo>
                    <a:pt x="3723981" y="0"/>
                  </a:lnTo>
                </a:path>
                <a:path w="7115175">
                  <a:moveTo>
                    <a:pt x="3757375" y="0"/>
                  </a:moveTo>
                  <a:lnTo>
                    <a:pt x="3852498" y="0"/>
                  </a:lnTo>
                </a:path>
                <a:path w="7115175">
                  <a:moveTo>
                    <a:pt x="3887917" y="0"/>
                  </a:moveTo>
                  <a:lnTo>
                    <a:pt x="3887917" y="0"/>
                  </a:lnTo>
                </a:path>
                <a:path w="7115175">
                  <a:moveTo>
                    <a:pt x="3922323" y="0"/>
                  </a:moveTo>
                  <a:lnTo>
                    <a:pt x="4017446" y="0"/>
                  </a:lnTo>
                </a:path>
                <a:path w="7115175">
                  <a:moveTo>
                    <a:pt x="4052865" y="0"/>
                  </a:moveTo>
                  <a:lnTo>
                    <a:pt x="4052865" y="0"/>
                  </a:lnTo>
                </a:path>
                <a:path w="7115175">
                  <a:moveTo>
                    <a:pt x="4086259" y="0"/>
                  </a:moveTo>
                  <a:lnTo>
                    <a:pt x="4182395" y="0"/>
                  </a:lnTo>
                </a:path>
                <a:path w="7115175">
                  <a:moveTo>
                    <a:pt x="4217813" y="0"/>
                  </a:moveTo>
                  <a:lnTo>
                    <a:pt x="4217813" y="0"/>
                  </a:lnTo>
                </a:path>
                <a:path w="7115175">
                  <a:moveTo>
                    <a:pt x="4251207" y="0"/>
                  </a:moveTo>
                  <a:lnTo>
                    <a:pt x="4347343" y="0"/>
                  </a:lnTo>
                </a:path>
                <a:path w="7115175">
                  <a:moveTo>
                    <a:pt x="4382761" y="0"/>
                  </a:moveTo>
                  <a:lnTo>
                    <a:pt x="4382761" y="0"/>
                  </a:lnTo>
                </a:path>
                <a:path w="7115175">
                  <a:moveTo>
                    <a:pt x="4416155" y="0"/>
                  </a:moveTo>
                  <a:lnTo>
                    <a:pt x="4511279" y="0"/>
                  </a:lnTo>
                </a:path>
                <a:path w="7115175">
                  <a:moveTo>
                    <a:pt x="4547709" y="0"/>
                  </a:moveTo>
                  <a:lnTo>
                    <a:pt x="4547709" y="0"/>
                  </a:lnTo>
                </a:path>
                <a:path w="7115175">
                  <a:moveTo>
                    <a:pt x="4581103" y="0"/>
                  </a:moveTo>
                  <a:lnTo>
                    <a:pt x="4676227" y="0"/>
                  </a:lnTo>
                </a:path>
                <a:path w="7115175">
                  <a:moveTo>
                    <a:pt x="4712657" y="0"/>
                  </a:moveTo>
                  <a:lnTo>
                    <a:pt x="4712657" y="0"/>
                  </a:lnTo>
                </a:path>
                <a:path w="7115175">
                  <a:moveTo>
                    <a:pt x="4746051" y="0"/>
                  </a:moveTo>
                  <a:lnTo>
                    <a:pt x="4841175" y="0"/>
                  </a:lnTo>
                </a:path>
                <a:path w="7115175">
                  <a:moveTo>
                    <a:pt x="4876593" y="0"/>
                  </a:moveTo>
                  <a:lnTo>
                    <a:pt x="4876593" y="0"/>
                  </a:lnTo>
                </a:path>
                <a:path w="7115175">
                  <a:moveTo>
                    <a:pt x="4910999" y="0"/>
                  </a:moveTo>
                  <a:lnTo>
                    <a:pt x="5006123" y="0"/>
                  </a:lnTo>
                </a:path>
                <a:path w="7115175">
                  <a:moveTo>
                    <a:pt x="5041541" y="0"/>
                  </a:moveTo>
                  <a:lnTo>
                    <a:pt x="5041541" y="0"/>
                  </a:lnTo>
                </a:path>
                <a:path w="7115175">
                  <a:moveTo>
                    <a:pt x="5074936" y="0"/>
                  </a:moveTo>
                  <a:lnTo>
                    <a:pt x="5171071" y="0"/>
                  </a:lnTo>
                </a:path>
                <a:path w="7115175">
                  <a:moveTo>
                    <a:pt x="5206489" y="0"/>
                  </a:moveTo>
                  <a:lnTo>
                    <a:pt x="5206489" y="0"/>
                  </a:lnTo>
                </a:path>
                <a:path w="7115175">
                  <a:moveTo>
                    <a:pt x="5239884" y="0"/>
                  </a:moveTo>
                  <a:lnTo>
                    <a:pt x="5336019" y="0"/>
                  </a:lnTo>
                </a:path>
                <a:path w="7115175">
                  <a:moveTo>
                    <a:pt x="5371437" y="0"/>
                  </a:moveTo>
                  <a:lnTo>
                    <a:pt x="5371437" y="0"/>
                  </a:lnTo>
                </a:path>
                <a:path w="7115175">
                  <a:moveTo>
                    <a:pt x="5404832" y="0"/>
                  </a:moveTo>
                  <a:lnTo>
                    <a:pt x="5499955" y="0"/>
                  </a:lnTo>
                </a:path>
                <a:path w="7115175">
                  <a:moveTo>
                    <a:pt x="5536385" y="0"/>
                  </a:moveTo>
                  <a:lnTo>
                    <a:pt x="5536385" y="0"/>
                  </a:lnTo>
                </a:path>
                <a:path w="7115175">
                  <a:moveTo>
                    <a:pt x="5569780" y="0"/>
                  </a:moveTo>
                  <a:lnTo>
                    <a:pt x="5664903" y="0"/>
                  </a:lnTo>
                </a:path>
                <a:path w="7115175">
                  <a:moveTo>
                    <a:pt x="5701334" y="0"/>
                  </a:moveTo>
                  <a:lnTo>
                    <a:pt x="5701334" y="0"/>
                  </a:lnTo>
                </a:path>
                <a:path w="7115175">
                  <a:moveTo>
                    <a:pt x="5734728" y="0"/>
                  </a:moveTo>
                  <a:lnTo>
                    <a:pt x="5829851" y="0"/>
                  </a:lnTo>
                </a:path>
                <a:path w="7115175">
                  <a:moveTo>
                    <a:pt x="5865270" y="0"/>
                  </a:moveTo>
                  <a:lnTo>
                    <a:pt x="5865270" y="0"/>
                  </a:lnTo>
                </a:path>
                <a:path w="7115175">
                  <a:moveTo>
                    <a:pt x="5899676" y="0"/>
                  </a:moveTo>
                  <a:lnTo>
                    <a:pt x="5994799" y="0"/>
                  </a:lnTo>
                </a:path>
                <a:path w="7115175">
                  <a:moveTo>
                    <a:pt x="6030218" y="0"/>
                  </a:moveTo>
                  <a:lnTo>
                    <a:pt x="6030218" y="0"/>
                  </a:lnTo>
                </a:path>
                <a:path w="7115175">
                  <a:moveTo>
                    <a:pt x="6063612" y="0"/>
                  </a:moveTo>
                  <a:lnTo>
                    <a:pt x="6159747" y="0"/>
                  </a:lnTo>
                </a:path>
                <a:path w="7115175">
                  <a:moveTo>
                    <a:pt x="6195166" y="0"/>
                  </a:moveTo>
                  <a:lnTo>
                    <a:pt x="6195166" y="0"/>
                  </a:lnTo>
                </a:path>
                <a:path w="7115175">
                  <a:moveTo>
                    <a:pt x="6228560" y="0"/>
                  </a:moveTo>
                  <a:lnTo>
                    <a:pt x="6324696" y="0"/>
                  </a:lnTo>
                </a:path>
                <a:path w="7115175">
                  <a:moveTo>
                    <a:pt x="6360114" y="0"/>
                  </a:moveTo>
                  <a:lnTo>
                    <a:pt x="6360114" y="0"/>
                  </a:lnTo>
                </a:path>
                <a:path w="7115175">
                  <a:moveTo>
                    <a:pt x="6393508" y="0"/>
                  </a:moveTo>
                  <a:lnTo>
                    <a:pt x="6488632" y="0"/>
                  </a:lnTo>
                </a:path>
                <a:path w="7115175">
                  <a:moveTo>
                    <a:pt x="6525062" y="0"/>
                  </a:moveTo>
                  <a:lnTo>
                    <a:pt x="6525062" y="0"/>
                  </a:lnTo>
                </a:path>
                <a:path w="7115175">
                  <a:moveTo>
                    <a:pt x="6558456" y="0"/>
                  </a:moveTo>
                  <a:lnTo>
                    <a:pt x="6653580" y="0"/>
                  </a:lnTo>
                </a:path>
                <a:path w="7115175">
                  <a:moveTo>
                    <a:pt x="6690010" y="0"/>
                  </a:moveTo>
                  <a:lnTo>
                    <a:pt x="6690010" y="0"/>
                  </a:lnTo>
                </a:path>
                <a:path w="7115175">
                  <a:moveTo>
                    <a:pt x="6723404" y="0"/>
                  </a:moveTo>
                  <a:lnTo>
                    <a:pt x="6818528" y="0"/>
                  </a:lnTo>
                </a:path>
                <a:path w="7115175">
                  <a:moveTo>
                    <a:pt x="6853946" y="0"/>
                  </a:moveTo>
                  <a:lnTo>
                    <a:pt x="6853946" y="0"/>
                  </a:lnTo>
                </a:path>
                <a:path w="7115175">
                  <a:moveTo>
                    <a:pt x="6888352" y="0"/>
                  </a:moveTo>
                  <a:lnTo>
                    <a:pt x="6983476" y="0"/>
                  </a:lnTo>
                </a:path>
                <a:path w="7115175">
                  <a:moveTo>
                    <a:pt x="7018894" y="0"/>
                  </a:moveTo>
                  <a:lnTo>
                    <a:pt x="7018894" y="0"/>
                  </a:lnTo>
                </a:path>
                <a:path w="7115175">
                  <a:moveTo>
                    <a:pt x="7053301" y="0"/>
                  </a:moveTo>
                  <a:lnTo>
                    <a:pt x="71150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2708759" y="47730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560003" y="4698152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1" y="21784"/>
                  </a:lnTo>
                  <a:lnTo>
                    <a:pt x="103329" y="5845"/>
                  </a:lnTo>
                  <a:lnTo>
                    <a:pt x="74378" y="0"/>
                  </a:lnTo>
                  <a:lnTo>
                    <a:pt x="45427" y="5845"/>
                  </a:lnTo>
                  <a:lnTo>
                    <a:pt x="21784" y="21784"/>
                  </a:lnTo>
                  <a:lnTo>
                    <a:pt x="5845" y="45427"/>
                  </a:lnTo>
                  <a:lnTo>
                    <a:pt x="0" y="74378"/>
                  </a:lnTo>
                  <a:lnTo>
                    <a:pt x="5845" y="103329"/>
                  </a:lnTo>
                  <a:lnTo>
                    <a:pt x="21784" y="126971"/>
                  </a:lnTo>
                  <a:lnTo>
                    <a:pt x="45427" y="142911"/>
                  </a:lnTo>
                  <a:lnTo>
                    <a:pt x="74378" y="148756"/>
                  </a:lnTo>
                  <a:lnTo>
                    <a:pt x="103329" y="142911"/>
                  </a:lnTo>
                  <a:lnTo>
                    <a:pt x="126971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12598912" y="4713749"/>
            <a:ext cx="72390" cy="1130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spc="25" dirty="0">
                <a:latin typeface="Cambria"/>
                <a:cs typeface="Cambria"/>
              </a:rPr>
              <a:t>А</a:t>
            </a:r>
            <a:endParaRPr sz="550">
              <a:latin typeface="Cambria"/>
              <a:cs typeface="Cambria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3139850" y="485095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3139850" y="43571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3139850" y="41921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3139850" y="38622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3139850" y="36983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3139850" y="353339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3139850" y="33684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3139850" y="303855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3139850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3139850" y="27096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3139850" y="254472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3139850" y="23797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3139850" y="2049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3139850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3139850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3139850" y="15560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9" name="object 89"/>
          <p:cNvGrpSpPr/>
          <p:nvPr/>
        </p:nvGrpSpPr>
        <p:grpSpPr>
          <a:xfrm>
            <a:off x="12556966" y="1429985"/>
            <a:ext cx="661035" cy="4055745"/>
            <a:chOff x="12556966" y="1429985"/>
            <a:chExt cx="661035" cy="4055745"/>
          </a:xfrm>
        </p:grpSpPr>
        <p:sp>
          <p:nvSpPr>
            <p:cNvPr id="90" name="object 90"/>
            <p:cNvSpPr/>
            <p:nvPr/>
          </p:nvSpPr>
          <p:spPr>
            <a:xfrm>
              <a:off x="13139850" y="1431573"/>
              <a:ext cx="0" cy="3805554"/>
            </a:xfrm>
            <a:custGeom>
              <a:avLst/>
              <a:gdLst/>
              <a:ahLst/>
              <a:cxnLst/>
              <a:rect l="l" t="t" r="r" b="b"/>
              <a:pathLst>
                <a:path h="3805554">
                  <a:moveTo>
                    <a:pt x="0" y="3383965"/>
                  </a:moveTo>
                  <a:lnTo>
                    <a:pt x="0" y="3383965"/>
                  </a:lnTo>
                </a:path>
                <a:path h="3805554">
                  <a:moveTo>
                    <a:pt x="0" y="3350570"/>
                  </a:moveTo>
                  <a:lnTo>
                    <a:pt x="0" y="3255447"/>
                  </a:lnTo>
                </a:path>
                <a:path h="3805554">
                  <a:moveTo>
                    <a:pt x="0" y="3219017"/>
                  </a:moveTo>
                  <a:lnTo>
                    <a:pt x="0" y="3219017"/>
                  </a:lnTo>
                </a:path>
                <a:path h="3805554">
                  <a:moveTo>
                    <a:pt x="0" y="3185622"/>
                  </a:moveTo>
                  <a:lnTo>
                    <a:pt x="0" y="3090499"/>
                  </a:lnTo>
                </a:path>
                <a:path h="3805554">
                  <a:moveTo>
                    <a:pt x="0" y="3054069"/>
                  </a:moveTo>
                  <a:lnTo>
                    <a:pt x="0" y="3054069"/>
                  </a:lnTo>
                </a:path>
                <a:path h="3805554">
                  <a:moveTo>
                    <a:pt x="0" y="1901456"/>
                  </a:moveTo>
                  <a:lnTo>
                    <a:pt x="0" y="1901456"/>
                  </a:lnTo>
                </a:path>
                <a:path h="3805554">
                  <a:moveTo>
                    <a:pt x="0" y="1867050"/>
                  </a:moveTo>
                  <a:lnTo>
                    <a:pt x="0" y="1771926"/>
                  </a:lnTo>
                </a:path>
                <a:path h="3805554">
                  <a:moveTo>
                    <a:pt x="0" y="1736508"/>
                  </a:moveTo>
                  <a:lnTo>
                    <a:pt x="0" y="1736508"/>
                  </a:lnTo>
                </a:path>
                <a:path h="3805554">
                  <a:moveTo>
                    <a:pt x="0" y="912780"/>
                  </a:moveTo>
                  <a:lnTo>
                    <a:pt x="0" y="912780"/>
                  </a:lnTo>
                </a:path>
                <a:path h="3805554">
                  <a:moveTo>
                    <a:pt x="0" y="878373"/>
                  </a:moveTo>
                  <a:lnTo>
                    <a:pt x="0" y="783250"/>
                  </a:lnTo>
                </a:path>
                <a:path h="3805554">
                  <a:moveTo>
                    <a:pt x="0" y="747832"/>
                  </a:moveTo>
                  <a:lnTo>
                    <a:pt x="0" y="747832"/>
                  </a:lnTo>
                </a:path>
                <a:path h="3805554">
                  <a:moveTo>
                    <a:pt x="0" y="88039"/>
                  </a:moveTo>
                  <a:lnTo>
                    <a:pt x="0" y="88039"/>
                  </a:lnTo>
                </a:path>
                <a:path h="3805554">
                  <a:moveTo>
                    <a:pt x="0" y="54645"/>
                  </a:moveTo>
                  <a:lnTo>
                    <a:pt x="0" y="0"/>
                  </a:lnTo>
                </a:path>
                <a:path h="3805554">
                  <a:moveTo>
                    <a:pt x="0" y="3804937"/>
                  </a:moveTo>
                  <a:lnTo>
                    <a:pt x="0" y="3749279"/>
                  </a:lnTo>
                </a:path>
                <a:path h="3805554">
                  <a:moveTo>
                    <a:pt x="0" y="3713861"/>
                  </a:moveTo>
                  <a:lnTo>
                    <a:pt x="0" y="3713861"/>
                  </a:lnTo>
                </a:path>
                <a:path h="3805554">
                  <a:moveTo>
                    <a:pt x="0" y="3679455"/>
                  </a:moveTo>
                  <a:lnTo>
                    <a:pt x="0" y="3584331"/>
                  </a:lnTo>
                </a:path>
                <a:path h="3805554">
                  <a:moveTo>
                    <a:pt x="0" y="3548913"/>
                  </a:moveTo>
                  <a:lnTo>
                    <a:pt x="0" y="35489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062942" y="5255737"/>
              <a:ext cx="154828" cy="229712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556966" y="3994846"/>
              <a:ext cx="154828" cy="154828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13139850" y="1684561"/>
              <a:ext cx="0" cy="2637155"/>
            </a:xfrm>
            <a:custGeom>
              <a:avLst/>
              <a:gdLst/>
              <a:ahLst/>
              <a:cxnLst/>
              <a:rect l="l" t="t" r="r" b="b"/>
              <a:pathLst>
                <a:path h="2637154">
                  <a:moveTo>
                    <a:pt x="0" y="2472197"/>
                  </a:moveTo>
                  <a:lnTo>
                    <a:pt x="0" y="2472197"/>
                  </a:lnTo>
                </a:path>
                <a:path h="2637154">
                  <a:moveTo>
                    <a:pt x="0" y="2438802"/>
                  </a:moveTo>
                  <a:lnTo>
                    <a:pt x="0" y="2342667"/>
                  </a:lnTo>
                </a:path>
                <a:path h="2637154">
                  <a:moveTo>
                    <a:pt x="0" y="2307249"/>
                  </a:moveTo>
                  <a:lnTo>
                    <a:pt x="0" y="2307249"/>
                  </a:lnTo>
                </a:path>
                <a:path h="2637154">
                  <a:moveTo>
                    <a:pt x="0" y="329896"/>
                  </a:moveTo>
                  <a:lnTo>
                    <a:pt x="0" y="329896"/>
                  </a:lnTo>
                </a:path>
                <a:path h="2637154">
                  <a:moveTo>
                    <a:pt x="0" y="164948"/>
                  </a:moveTo>
                  <a:lnTo>
                    <a:pt x="0" y="164948"/>
                  </a:lnTo>
                </a:path>
                <a:path h="2637154">
                  <a:moveTo>
                    <a:pt x="0" y="0"/>
                  </a:moveTo>
                  <a:lnTo>
                    <a:pt x="0" y="0"/>
                  </a:lnTo>
                </a:path>
                <a:path h="2637154">
                  <a:moveTo>
                    <a:pt x="0" y="1153624"/>
                  </a:moveTo>
                  <a:lnTo>
                    <a:pt x="0" y="1153624"/>
                  </a:lnTo>
                </a:path>
                <a:path h="2637154">
                  <a:moveTo>
                    <a:pt x="0" y="1318572"/>
                  </a:moveTo>
                  <a:lnTo>
                    <a:pt x="0" y="1318572"/>
                  </a:lnTo>
                </a:path>
                <a:path h="2637154">
                  <a:moveTo>
                    <a:pt x="0" y="2637145"/>
                  </a:moveTo>
                  <a:lnTo>
                    <a:pt x="0" y="2637145"/>
                  </a:lnTo>
                </a:path>
                <a:path h="2637154">
                  <a:moveTo>
                    <a:pt x="0" y="2142301"/>
                  </a:moveTo>
                  <a:lnTo>
                    <a:pt x="0" y="2142301"/>
                  </a:lnTo>
                </a:path>
                <a:path h="2637154">
                  <a:moveTo>
                    <a:pt x="0" y="1977352"/>
                  </a:moveTo>
                  <a:lnTo>
                    <a:pt x="0" y="1977352"/>
                  </a:lnTo>
                </a:path>
                <a:path h="2637154">
                  <a:moveTo>
                    <a:pt x="0" y="1812404"/>
                  </a:moveTo>
                  <a:lnTo>
                    <a:pt x="0" y="1812404"/>
                  </a:lnTo>
                </a:path>
                <a:path h="2637154">
                  <a:moveTo>
                    <a:pt x="0" y="988676"/>
                  </a:moveTo>
                  <a:lnTo>
                    <a:pt x="0" y="988676"/>
                  </a:lnTo>
                </a:path>
                <a:path h="2637154">
                  <a:moveTo>
                    <a:pt x="0" y="823728"/>
                  </a:moveTo>
                  <a:lnTo>
                    <a:pt x="0" y="8237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" name="object 94"/>
          <p:cNvSpPr txBox="1"/>
          <p:nvPr/>
        </p:nvSpPr>
        <p:spPr>
          <a:xfrm>
            <a:off x="12598912" y="4013516"/>
            <a:ext cx="73660" cy="1130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spc="-175" dirty="0">
                <a:latin typeface="Arial MT"/>
                <a:cs typeface="Arial MT"/>
              </a:rPr>
              <a:t>Б</a:t>
            </a:r>
            <a:endParaRPr sz="550">
              <a:latin typeface="Arial MT"/>
              <a:cs typeface="Arial MT"/>
            </a:endParaRPr>
          </a:p>
        </p:txBody>
      </p:sp>
      <p:grpSp>
        <p:nvGrpSpPr>
          <p:cNvPr id="95" name="object 95"/>
          <p:cNvGrpSpPr/>
          <p:nvPr/>
        </p:nvGrpSpPr>
        <p:grpSpPr>
          <a:xfrm>
            <a:off x="12556828" y="3223600"/>
            <a:ext cx="7268845" cy="155575"/>
            <a:chOff x="12556828" y="3223600"/>
            <a:chExt cx="7268845" cy="155575"/>
          </a:xfrm>
        </p:grpSpPr>
        <p:sp>
          <p:nvSpPr>
            <p:cNvPr id="96" name="object 96"/>
            <p:cNvSpPr/>
            <p:nvPr/>
          </p:nvSpPr>
          <p:spPr>
            <a:xfrm>
              <a:off x="12708759" y="3301659"/>
              <a:ext cx="7115175" cy="0"/>
            </a:xfrm>
            <a:custGeom>
              <a:avLst/>
              <a:gdLst/>
              <a:ahLst/>
              <a:cxnLst/>
              <a:rect l="l" t="t" r="r" b="b"/>
              <a:pathLst>
                <a:path w="7115175">
                  <a:moveTo>
                    <a:pt x="0" y="0"/>
                  </a:moveTo>
                  <a:lnTo>
                    <a:pt x="62740" y="0"/>
                  </a:lnTo>
                </a:path>
                <a:path w="7115175">
                  <a:moveTo>
                    <a:pt x="98159" y="0"/>
                  </a:moveTo>
                  <a:lnTo>
                    <a:pt x="98159" y="0"/>
                  </a:lnTo>
                </a:path>
                <a:path w="7115175">
                  <a:moveTo>
                    <a:pt x="131553" y="0"/>
                  </a:moveTo>
                  <a:lnTo>
                    <a:pt x="227689" y="0"/>
                  </a:lnTo>
                </a:path>
                <a:path w="7115175">
                  <a:moveTo>
                    <a:pt x="263107" y="0"/>
                  </a:moveTo>
                  <a:lnTo>
                    <a:pt x="263107" y="0"/>
                  </a:lnTo>
                </a:path>
                <a:path w="7115175">
                  <a:moveTo>
                    <a:pt x="296501" y="0"/>
                  </a:moveTo>
                  <a:lnTo>
                    <a:pt x="391625" y="0"/>
                  </a:lnTo>
                </a:path>
                <a:path w="7115175">
                  <a:moveTo>
                    <a:pt x="428055" y="0"/>
                  </a:moveTo>
                  <a:lnTo>
                    <a:pt x="428055" y="0"/>
                  </a:lnTo>
                </a:path>
                <a:path w="7115175">
                  <a:moveTo>
                    <a:pt x="461449" y="0"/>
                  </a:moveTo>
                  <a:lnTo>
                    <a:pt x="556573" y="0"/>
                  </a:lnTo>
                </a:path>
                <a:path w="7115175">
                  <a:moveTo>
                    <a:pt x="593003" y="0"/>
                  </a:moveTo>
                  <a:lnTo>
                    <a:pt x="593003" y="0"/>
                  </a:lnTo>
                </a:path>
                <a:path w="7115175">
                  <a:moveTo>
                    <a:pt x="626397" y="0"/>
                  </a:moveTo>
                  <a:lnTo>
                    <a:pt x="721521" y="0"/>
                  </a:lnTo>
                </a:path>
                <a:path w="7115175">
                  <a:moveTo>
                    <a:pt x="756939" y="0"/>
                  </a:moveTo>
                  <a:lnTo>
                    <a:pt x="756939" y="0"/>
                  </a:lnTo>
                </a:path>
                <a:path w="7115175">
                  <a:moveTo>
                    <a:pt x="791345" y="0"/>
                  </a:moveTo>
                  <a:lnTo>
                    <a:pt x="886469" y="0"/>
                  </a:lnTo>
                </a:path>
                <a:path w="7115175">
                  <a:moveTo>
                    <a:pt x="921887" y="0"/>
                  </a:moveTo>
                  <a:lnTo>
                    <a:pt x="921887" y="0"/>
                  </a:lnTo>
                </a:path>
                <a:path w="7115175">
                  <a:moveTo>
                    <a:pt x="956294" y="0"/>
                  </a:moveTo>
                  <a:lnTo>
                    <a:pt x="1051417" y="0"/>
                  </a:lnTo>
                </a:path>
                <a:path w="7115175">
                  <a:moveTo>
                    <a:pt x="1086835" y="0"/>
                  </a:moveTo>
                  <a:lnTo>
                    <a:pt x="1086835" y="0"/>
                  </a:lnTo>
                </a:path>
                <a:path w="7115175">
                  <a:moveTo>
                    <a:pt x="1120230" y="0"/>
                  </a:moveTo>
                  <a:lnTo>
                    <a:pt x="1216365" y="0"/>
                  </a:lnTo>
                </a:path>
                <a:path w="7115175">
                  <a:moveTo>
                    <a:pt x="1251783" y="0"/>
                  </a:moveTo>
                  <a:lnTo>
                    <a:pt x="1251783" y="0"/>
                  </a:lnTo>
                </a:path>
                <a:path w="7115175">
                  <a:moveTo>
                    <a:pt x="1285178" y="0"/>
                  </a:moveTo>
                  <a:lnTo>
                    <a:pt x="1380301" y="0"/>
                  </a:lnTo>
                </a:path>
                <a:path w="7115175">
                  <a:moveTo>
                    <a:pt x="1416731" y="0"/>
                  </a:moveTo>
                  <a:lnTo>
                    <a:pt x="1416731" y="0"/>
                  </a:lnTo>
                </a:path>
                <a:path w="7115175">
                  <a:moveTo>
                    <a:pt x="1450126" y="0"/>
                  </a:moveTo>
                  <a:lnTo>
                    <a:pt x="1545249" y="0"/>
                  </a:lnTo>
                </a:path>
                <a:path w="7115175">
                  <a:moveTo>
                    <a:pt x="1581679" y="0"/>
                  </a:moveTo>
                  <a:lnTo>
                    <a:pt x="1581679" y="0"/>
                  </a:lnTo>
                </a:path>
                <a:path w="7115175">
                  <a:moveTo>
                    <a:pt x="1615074" y="0"/>
                  </a:moveTo>
                  <a:lnTo>
                    <a:pt x="1710197" y="0"/>
                  </a:lnTo>
                </a:path>
                <a:path w="7115175">
                  <a:moveTo>
                    <a:pt x="1745616" y="0"/>
                  </a:moveTo>
                  <a:lnTo>
                    <a:pt x="1745616" y="0"/>
                  </a:lnTo>
                </a:path>
                <a:path w="7115175">
                  <a:moveTo>
                    <a:pt x="1780022" y="0"/>
                  </a:moveTo>
                  <a:lnTo>
                    <a:pt x="1875145" y="0"/>
                  </a:lnTo>
                </a:path>
                <a:path w="7115175">
                  <a:moveTo>
                    <a:pt x="1910564" y="0"/>
                  </a:moveTo>
                  <a:lnTo>
                    <a:pt x="1910564" y="0"/>
                  </a:lnTo>
                </a:path>
                <a:path w="7115175">
                  <a:moveTo>
                    <a:pt x="1944970" y="0"/>
                  </a:moveTo>
                  <a:lnTo>
                    <a:pt x="2040093" y="0"/>
                  </a:lnTo>
                </a:path>
                <a:path w="7115175">
                  <a:moveTo>
                    <a:pt x="2075512" y="0"/>
                  </a:moveTo>
                  <a:lnTo>
                    <a:pt x="2075512" y="0"/>
                  </a:lnTo>
                </a:path>
                <a:path w="7115175">
                  <a:moveTo>
                    <a:pt x="2108906" y="0"/>
                  </a:moveTo>
                  <a:lnTo>
                    <a:pt x="2205042" y="0"/>
                  </a:lnTo>
                </a:path>
                <a:path w="7115175">
                  <a:moveTo>
                    <a:pt x="2240460" y="0"/>
                  </a:moveTo>
                  <a:lnTo>
                    <a:pt x="2240460" y="0"/>
                  </a:lnTo>
                </a:path>
                <a:path w="7115175">
                  <a:moveTo>
                    <a:pt x="2273854" y="0"/>
                  </a:moveTo>
                  <a:lnTo>
                    <a:pt x="2369990" y="0"/>
                  </a:lnTo>
                </a:path>
                <a:path w="7115175">
                  <a:moveTo>
                    <a:pt x="2405408" y="0"/>
                  </a:moveTo>
                  <a:lnTo>
                    <a:pt x="2405408" y="0"/>
                  </a:lnTo>
                </a:path>
                <a:path w="7115175">
                  <a:moveTo>
                    <a:pt x="2438802" y="0"/>
                  </a:moveTo>
                  <a:lnTo>
                    <a:pt x="2533926" y="0"/>
                  </a:lnTo>
                </a:path>
                <a:path w="7115175">
                  <a:moveTo>
                    <a:pt x="2570356" y="0"/>
                  </a:moveTo>
                  <a:lnTo>
                    <a:pt x="2570356" y="0"/>
                  </a:lnTo>
                </a:path>
                <a:path w="7115175">
                  <a:moveTo>
                    <a:pt x="2603750" y="0"/>
                  </a:moveTo>
                  <a:lnTo>
                    <a:pt x="2698874" y="0"/>
                  </a:lnTo>
                </a:path>
                <a:path w="7115175">
                  <a:moveTo>
                    <a:pt x="2735304" y="0"/>
                  </a:moveTo>
                  <a:lnTo>
                    <a:pt x="2735304" y="0"/>
                  </a:lnTo>
                </a:path>
                <a:path w="7115175">
                  <a:moveTo>
                    <a:pt x="2768698" y="0"/>
                  </a:moveTo>
                  <a:lnTo>
                    <a:pt x="2863822" y="0"/>
                  </a:lnTo>
                </a:path>
                <a:path w="7115175">
                  <a:moveTo>
                    <a:pt x="2899240" y="0"/>
                  </a:moveTo>
                  <a:lnTo>
                    <a:pt x="2899240" y="0"/>
                  </a:lnTo>
                </a:path>
                <a:path w="7115175">
                  <a:moveTo>
                    <a:pt x="2933647" y="0"/>
                  </a:moveTo>
                  <a:lnTo>
                    <a:pt x="3028770" y="0"/>
                  </a:lnTo>
                </a:path>
                <a:path w="7115175">
                  <a:moveTo>
                    <a:pt x="3064188" y="0"/>
                  </a:moveTo>
                  <a:lnTo>
                    <a:pt x="3064188" y="0"/>
                  </a:lnTo>
                </a:path>
                <a:path w="7115175">
                  <a:moveTo>
                    <a:pt x="3097583" y="0"/>
                  </a:moveTo>
                  <a:lnTo>
                    <a:pt x="3193718" y="0"/>
                  </a:lnTo>
                </a:path>
                <a:path w="7115175">
                  <a:moveTo>
                    <a:pt x="3229136" y="0"/>
                  </a:moveTo>
                  <a:lnTo>
                    <a:pt x="3229136" y="0"/>
                  </a:lnTo>
                </a:path>
                <a:path w="7115175">
                  <a:moveTo>
                    <a:pt x="3262531" y="0"/>
                  </a:moveTo>
                  <a:lnTo>
                    <a:pt x="3358666" y="0"/>
                  </a:lnTo>
                </a:path>
                <a:path w="7115175">
                  <a:moveTo>
                    <a:pt x="3394084" y="0"/>
                  </a:moveTo>
                  <a:lnTo>
                    <a:pt x="3394084" y="0"/>
                  </a:lnTo>
                </a:path>
                <a:path w="7115175">
                  <a:moveTo>
                    <a:pt x="3427479" y="0"/>
                  </a:moveTo>
                  <a:lnTo>
                    <a:pt x="3522602" y="0"/>
                  </a:lnTo>
                </a:path>
                <a:path w="7115175">
                  <a:moveTo>
                    <a:pt x="3559032" y="0"/>
                  </a:moveTo>
                  <a:lnTo>
                    <a:pt x="3559032" y="0"/>
                  </a:lnTo>
                </a:path>
                <a:path w="7115175">
                  <a:moveTo>
                    <a:pt x="3592427" y="0"/>
                  </a:moveTo>
                  <a:lnTo>
                    <a:pt x="3687550" y="0"/>
                  </a:lnTo>
                </a:path>
                <a:path w="7115175">
                  <a:moveTo>
                    <a:pt x="3723981" y="0"/>
                  </a:moveTo>
                  <a:lnTo>
                    <a:pt x="3723981" y="0"/>
                  </a:lnTo>
                </a:path>
                <a:path w="7115175">
                  <a:moveTo>
                    <a:pt x="3757375" y="0"/>
                  </a:moveTo>
                  <a:lnTo>
                    <a:pt x="3852498" y="0"/>
                  </a:lnTo>
                </a:path>
                <a:path w="7115175">
                  <a:moveTo>
                    <a:pt x="3887917" y="0"/>
                  </a:moveTo>
                  <a:lnTo>
                    <a:pt x="3887917" y="0"/>
                  </a:lnTo>
                </a:path>
                <a:path w="7115175">
                  <a:moveTo>
                    <a:pt x="3922323" y="0"/>
                  </a:moveTo>
                  <a:lnTo>
                    <a:pt x="4017446" y="0"/>
                  </a:lnTo>
                </a:path>
                <a:path w="7115175">
                  <a:moveTo>
                    <a:pt x="4052865" y="0"/>
                  </a:moveTo>
                  <a:lnTo>
                    <a:pt x="4052865" y="0"/>
                  </a:lnTo>
                </a:path>
                <a:path w="7115175">
                  <a:moveTo>
                    <a:pt x="4086259" y="0"/>
                  </a:moveTo>
                  <a:lnTo>
                    <a:pt x="4182395" y="0"/>
                  </a:lnTo>
                </a:path>
                <a:path w="7115175">
                  <a:moveTo>
                    <a:pt x="4217813" y="0"/>
                  </a:moveTo>
                  <a:lnTo>
                    <a:pt x="4217813" y="0"/>
                  </a:lnTo>
                </a:path>
                <a:path w="7115175">
                  <a:moveTo>
                    <a:pt x="4251207" y="0"/>
                  </a:moveTo>
                  <a:lnTo>
                    <a:pt x="4347343" y="0"/>
                  </a:lnTo>
                </a:path>
                <a:path w="7115175">
                  <a:moveTo>
                    <a:pt x="4382761" y="0"/>
                  </a:moveTo>
                  <a:lnTo>
                    <a:pt x="4382761" y="0"/>
                  </a:lnTo>
                </a:path>
                <a:path w="7115175">
                  <a:moveTo>
                    <a:pt x="4416155" y="0"/>
                  </a:moveTo>
                  <a:lnTo>
                    <a:pt x="4511279" y="0"/>
                  </a:lnTo>
                </a:path>
                <a:path w="7115175">
                  <a:moveTo>
                    <a:pt x="4547709" y="0"/>
                  </a:moveTo>
                  <a:lnTo>
                    <a:pt x="4547709" y="0"/>
                  </a:lnTo>
                </a:path>
                <a:path w="7115175">
                  <a:moveTo>
                    <a:pt x="4581103" y="0"/>
                  </a:moveTo>
                  <a:lnTo>
                    <a:pt x="4676227" y="0"/>
                  </a:lnTo>
                </a:path>
                <a:path w="7115175">
                  <a:moveTo>
                    <a:pt x="4712657" y="0"/>
                  </a:moveTo>
                  <a:lnTo>
                    <a:pt x="4712657" y="0"/>
                  </a:lnTo>
                </a:path>
                <a:path w="7115175">
                  <a:moveTo>
                    <a:pt x="4746051" y="0"/>
                  </a:moveTo>
                  <a:lnTo>
                    <a:pt x="4841175" y="0"/>
                  </a:lnTo>
                </a:path>
                <a:path w="7115175">
                  <a:moveTo>
                    <a:pt x="4876593" y="0"/>
                  </a:moveTo>
                  <a:lnTo>
                    <a:pt x="4876593" y="0"/>
                  </a:lnTo>
                </a:path>
                <a:path w="7115175">
                  <a:moveTo>
                    <a:pt x="4910999" y="0"/>
                  </a:moveTo>
                  <a:lnTo>
                    <a:pt x="5006123" y="0"/>
                  </a:lnTo>
                </a:path>
                <a:path w="7115175">
                  <a:moveTo>
                    <a:pt x="5041541" y="0"/>
                  </a:moveTo>
                  <a:lnTo>
                    <a:pt x="5041541" y="0"/>
                  </a:lnTo>
                </a:path>
                <a:path w="7115175">
                  <a:moveTo>
                    <a:pt x="5074936" y="0"/>
                  </a:moveTo>
                  <a:lnTo>
                    <a:pt x="5171071" y="0"/>
                  </a:lnTo>
                </a:path>
                <a:path w="7115175">
                  <a:moveTo>
                    <a:pt x="5206489" y="0"/>
                  </a:moveTo>
                  <a:lnTo>
                    <a:pt x="5206489" y="0"/>
                  </a:lnTo>
                </a:path>
                <a:path w="7115175">
                  <a:moveTo>
                    <a:pt x="5239884" y="0"/>
                  </a:moveTo>
                  <a:lnTo>
                    <a:pt x="5336019" y="0"/>
                  </a:lnTo>
                </a:path>
                <a:path w="7115175">
                  <a:moveTo>
                    <a:pt x="5371437" y="0"/>
                  </a:moveTo>
                  <a:lnTo>
                    <a:pt x="5371437" y="0"/>
                  </a:lnTo>
                </a:path>
                <a:path w="7115175">
                  <a:moveTo>
                    <a:pt x="5404832" y="0"/>
                  </a:moveTo>
                  <a:lnTo>
                    <a:pt x="5499955" y="0"/>
                  </a:lnTo>
                </a:path>
                <a:path w="7115175">
                  <a:moveTo>
                    <a:pt x="5536385" y="0"/>
                  </a:moveTo>
                  <a:lnTo>
                    <a:pt x="5536385" y="0"/>
                  </a:lnTo>
                </a:path>
                <a:path w="7115175">
                  <a:moveTo>
                    <a:pt x="5569780" y="0"/>
                  </a:moveTo>
                  <a:lnTo>
                    <a:pt x="5664903" y="0"/>
                  </a:lnTo>
                </a:path>
                <a:path w="7115175">
                  <a:moveTo>
                    <a:pt x="5701334" y="0"/>
                  </a:moveTo>
                  <a:lnTo>
                    <a:pt x="5701334" y="0"/>
                  </a:lnTo>
                </a:path>
                <a:path w="7115175">
                  <a:moveTo>
                    <a:pt x="5734728" y="0"/>
                  </a:moveTo>
                  <a:lnTo>
                    <a:pt x="5829851" y="0"/>
                  </a:lnTo>
                </a:path>
                <a:path w="7115175">
                  <a:moveTo>
                    <a:pt x="5865270" y="0"/>
                  </a:moveTo>
                  <a:lnTo>
                    <a:pt x="5865270" y="0"/>
                  </a:lnTo>
                </a:path>
                <a:path w="7115175">
                  <a:moveTo>
                    <a:pt x="5899676" y="0"/>
                  </a:moveTo>
                  <a:lnTo>
                    <a:pt x="5994799" y="0"/>
                  </a:lnTo>
                </a:path>
                <a:path w="7115175">
                  <a:moveTo>
                    <a:pt x="6030218" y="0"/>
                  </a:moveTo>
                  <a:lnTo>
                    <a:pt x="6030218" y="0"/>
                  </a:lnTo>
                </a:path>
                <a:path w="7115175">
                  <a:moveTo>
                    <a:pt x="6063612" y="0"/>
                  </a:moveTo>
                  <a:lnTo>
                    <a:pt x="6159747" y="0"/>
                  </a:lnTo>
                </a:path>
                <a:path w="7115175">
                  <a:moveTo>
                    <a:pt x="6195166" y="0"/>
                  </a:moveTo>
                  <a:lnTo>
                    <a:pt x="6195166" y="0"/>
                  </a:lnTo>
                </a:path>
                <a:path w="7115175">
                  <a:moveTo>
                    <a:pt x="6228560" y="0"/>
                  </a:moveTo>
                  <a:lnTo>
                    <a:pt x="6324696" y="0"/>
                  </a:lnTo>
                </a:path>
                <a:path w="7115175">
                  <a:moveTo>
                    <a:pt x="6360114" y="0"/>
                  </a:moveTo>
                  <a:lnTo>
                    <a:pt x="6360114" y="0"/>
                  </a:lnTo>
                </a:path>
                <a:path w="7115175">
                  <a:moveTo>
                    <a:pt x="6393508" y="0"/>
                  </a:moveTo>
                  <a:lnTo>
                    <a:pt x="6488632" y="0"/>
                  </a:lnTo>
                </a:path>
                <a:path w="7115175">
                  <a:moveTo>
                    <a:pt x="6525062" y="0"/>
                  </a:moveTo>
                  <a:lnTo>
                    <a:pt x="6525062" y="0"/>
                  </a:lnTo>
                </a:path>
                <a:path w="7115175">
                  <a:moveTo>
                    <a:pt x="6558456" y="0"/>
                  </a:moveTo>
                  <a:lnTo>
                    <a:pt x="6653580" y="0"/>
                  </a:lnTo>
                </a:path>
                <a:path w="7115175">
                  <a:moveTo>
                    <a:pt x="6690010" y="0"/>
                  </a:moveTo>
                  <a:lnTo>
                    <a:pt x="6690010" y="0"/>
                  </a:lnTo>
                </a:path>
                <a:path w="7115175">
                  <a:moveTo>
                    <a:pt x="6723404" y="0"/>
                  </a:moveTo>
                  <a:lnTo>
                    <a:pt x="6818528" y="0"/>
                  </a:lnTo>
                </a:path>
                <a:path w="7115175">
                  <a:moveTo>
                    <a:pt x="6853946" y="0"/>
                  </a:moveTo>
                  <a:lnTo>
                    <a:pt x="6853946" y="0"/>
                  </a:lnTo>
                </a:path>
                <a:path w="7115175">
                  <a:moveTo>
                    <a:pt x="6888352" y="0"/>
                  </a:moveTo>
                  <a:lnTo>
                    <a:pt x="6983476" y="0"/>
                  </a:lnTo>
                </a:path>
                <a:path w="7115175">
                  <a:moveTo>
                    <a:pt x="7018894" y="0"/>
                  </a:moveTo>
                  <a:lnTo>
                    <a:pt x="7018894" y="0"/>
                  </a:lnTo>
                </a:path>
                <a:path w="7115175">
                  <a:moveTo>
                    <a:pt x="7053301" y="0"/>
                  </a:moveTo>
                  <a:lnTo>
                    <a:pt x="71150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2708759" y="33016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2560003" y="3226775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1" y="21784"/>
                  </a:lnTo>
                  <a:lnTo>
                    <a:pt x="103329" y="5845"/>
                  </a:lnTo>
                  <a:lnTo>
                    <a:pt x="74378" y="0"/>
                  </a:lnTo>
                  <a:lnTo>
                    <a:pt x="45427" y="5845"/>
                  </a:lnTo>
                  <a:lnTo>
                    <a:pt x="21784" y="21784"/>
                  </a:lnTo>
                  <a:lnTo>
                    <a:pt x="5845" y="45427"/>
                  </a:lnTo>
                  <a:lnTo>
                    <a:pt x="0" y="74378"/>
                  </a:lnTo>
                  <a:lnTo>
                    <a:pt x="5845" y="103329"/>
                  </a:lnTo>
                  <a:lnTo>
                    <a:pt x="21784" y="126971"/>
                  </a:lnTo>
                  <a:lnTo>
                    <a:pt x="45427" y="142911"/>
                  </a:lnTo>
                  <a:lnTo>
                    <a:pt x="74378" y="148756"/>
                  </a:lnTo>
                  <a:lnTo>
                    <a:pt x="103329" y="142911"/>
                  </a:lnTo>
                  <a:lnTo>
                    <a:pt x="126971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/>
          <p:nvPr/>
        </p:nvSpPr>
        <p:spPr>
          <a:xfrm>
            <a:off x="12598912" y="3242410"/>
            <a:ext cx="74295" cy="1130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spc="-170" dirty="0">
                <a:latin typeface="Arial MT"/>
                <a:cs typeface="Arial MT"/>
              </a:rPr>
              <a:t>В</a:t>
            </a:r>
            <a:endParaRPr sz="550">
              <a:latin typeface="Arial MT"/>
              <a:cs typeface="Arial MT"/>
            </a:endParaRPr>
          </a:p>
        </p:txBody>
      </p:sp>
      <p:grpSp>
        <p:nvGrpSpPr>
          <p:cNvPr id="100" name="object 100"/>
          <p:cNvGrpSpPr/>
          <p:nvPr/>
        </p:nvGrpSpPr>
        <p:grpSpPr>
          <a:xfrm>
            <a:off x="12556828" y="2191409"/>
            <a:ext cx="7268845" cy="155575"/>
            <a:chOff x="12556828" y="2191409"/>
            <a:chExt cx="7268845" cy="155575"/>
          </a:xfrm>
        </p:grpSpPr>
        <p:sp>
          <p:nvSpPr>
            <p:cNvPr id="101" name="object 101"/>
            <p:cNvSpPr/>
            <p:nvPr/>
          </p:nvSpPr>
          <p:spPr>
            <a:xfrm>
              <a:off x="12708759" y="2269469"/>
              <a:ext cx="7115175" cy="0"/>
            </a:xfrm>
            <a:custGeom>
              <a:avLst/>
              <a:gdLst/>
              <a:ahLst/>
              <a:cxnLst/>
              <a:rect l="l" t="t" r="r" b="b"/>
              <a:pathLst>
                <a:path w="7115175">
                  <a:moveTo>
                    <a:pt x="0" y="0"/>
                  </a:moveTo>
                  <a:lnTo>
                    <a:pt x="62740" y="0"/>
                  </a:lnTo>
                </a:path>
                <a:path w="7115175">
                  <a:moveTo>
                    <a:pt x="98159" y="0"/>
                  </a:moveTo>
                  <a:lnTo>
                    <a:pt x="98159" y="0"/>
                  </a:lnTo>
                </a:path>
                <a:path w="7115175">
                  <a:moveTo>
                    <a:pt x="131553" y="0"/>
                  </a:moveTo>
                  <a:lnTo>
                    <a:pt x="227689" y="0"/>
                  </a:lnTo>
                </a:path>
                <a:path w="7115175">
                  <a:moveTo>
                    <a:pt x="263107" y="0"/>
                  </a:moveTo>
                  <a:lnTo>
                    <a:pt x="263107" y="0"/>
                  </a:lnTo>
                </a:path>
                <a:path w="7115175">
                  <a:moveTo>
                    <a:pt x="296501" y="0"/>
                  </a:moveTo>
                  <a:lnTo>
                    <a:pt x="391625" y="0"/>
                  </a:lnTo>
                </a:path>
                <a:path w="7115175">
                  <a:moveTo>
                    <a:pt x="428055" y="0"/>
                  </a:moveTo>
                  <a:lnTo>
                    <a:pt x="428055" y="0"/>
                  </a:lnTo>
                </a:path>
                <a:path w="7115175">
                  <a:moveTo>
                    <a:pt x="461449" y="0"/>
                  </a:moveTo>
                  <a:lnTo>
                    <a:pt x="556573" y="0"/>
                  </a:lnTo>
                </a:path>
                <a:path w="7115175">
                  <a:moveTo>
                    <a:pt x="593003" y="0"/>
                  </a:moveTo>
                  <a:lnTo>
                    <a:pt x="593003" y="0"/>
                  </a:lnTo>
                </a:path>
                <a:path w="7115175">
                  <a:moveTo>
                    <a:pt x="626397" y="0"/>
                  </a:moveTo>
                  <a:lnTo>
                    <a:pt x="721521" y="0"/>
                  </a:lnTo>
                </a:path>
                <a:path w="7115175">
                  <a:moveTo>
                    <a:pt x="756939" y="0"/>
                  </a:moveTo>
                  <a:lnTo>
                    <a:pt x="756939" y="0"/>
                  </a:lnTo>
                </a:path>
                <a:path w="7115175">
                  <a:moveTo>
                    <a:pt x="791345" y="0"/>
                  </a:moveTo>
                  <a:lnTo>
                    <a:pt x="886469" y="0"/>
                  </a:lnTo>
                </a:path>
                <a:path w="7115175">
                  <a:moveTo>
                    <a:pt x="921887" y="0"/>
                  </a:moveTo>
                  <a:lnTo>
                    <a:pt x="921887" y="0"/>
                  </a:lnTo>
                </a:path>
                <a:path w="7115175">
                  <a:moveTo>
                    <a:pt x="956294" y="0"/>
                  </a:moveTo>
                  <a:lnTo>
                    <a:pt x="1051417" y="0"/>
                  </a:lnTo>
                </a:path>
                <a:path w="7115175">
                  <a:moveTo>
                    <a:pt x="1086835" y="0"/>
                  </a:moveTo>
                  <a:lnTo>
                    <a:pt x="1086835" y="0"/>
                  </a:lnTo>
                </a:path>
                <a:path w="7115175">
                  <a:moveTo>
                    <a:pt x="1120230" y="0"/>
                  </a:moveTo>
                  <a:lnTo>
                    <a:pt x="1216365" y="0"/>
                  </a:lnTo>
                </a:path>
                <a:path w="7115175">
                  <a:moveTo>
                    <a:pt x="1251783" y="0"/>
                  </a:moveTo>
                  <a:lnTo>
                    <a:pt x="1251783" y="0"/>
                  </a:lnTo>
                </a:path>
                <a:path w="7115175">
                  <a:moveTo>
                    <a:pt x="1285178" y="0"/>
                  </a:moveTo>
                  <a:lnTo>
                    <a:pt x="1380301" y="0"/>
                  </a:lnTo>
                </a:path>
                <a:path w="7115175">
                  <a:moveTo>
                    <a:pt x="1416731" y="0"/>
                  </a:moveTo>
                  <a:lnTo>
                    <a:pt x="1416731" y="0"/>
                  </a:lnTo>
                </a:path>
                <a:path w="7115175">
                  <a:moveTo>
                    <a:pt x="1450126" y="0"/>
                  </a:moveTo>
                  <a:lnTo>
                    <a:pt x="1545249" y="0"/>
                  </a:lnTo>
                </a:path>
                <a:path w="7115175">
                  <a:moveTo>
                    <a:pt x="1581679" y="0"/>
                  </a:moveTo>
                  <a:lnTo>
                    <a:pt x="1581679" y="0"/>
                  </a:lnTo>
                </a:path>
                <a:path w="7115175">
                  <a:moveTo>
                    <a:pt x="1615074" y="0"/>
                  </a:moveTo>
                  <a:lnTo>
                    <a:pt x="1710197" y="0"/>
                  </a:lnTo>
                </a:path>
                <a:path w="7115175">
                  <a:moveTo>
                    <a:pt x="1745616" y="0"/>
                  </a:moveTo>
                  <a:lnTo>
                    <a:pt x="1745616" y="0"/>
                  </a:lnTo>
                </a:path>
                <a:path w="7115175">
                  <a:moveTo>
                    <a:pt x="1780022" y="0"/>
                  </a:moveTo>
                  <a:lnTo>
                    <a:pt x="1875145" y="0"/>
                  </a:lnTo>
                </a:path>
                <a:path w="7115175">
                  <a:moveTo>
                    <a:pt x="1910564" y="0"/>
                  </a:moveTo>
                  <a:lnTo>
                    <a:pt x="1910564" y="0"/>
                  </a:lnTo>
                </a:path>
                <a:path w="7115175">
                  <a:moveTo>
                    <a:pt x="1944970" y="0"/>
                  </a:moveTo>
                  <a:lnTo>
                    <a:pt x="2040093" y="0"/>
                  </a:lnTo>
                </a:path>
                <a:path w="7115175">
                  <a:moveTo>
                    <a:pt x="2075512" y="0"/>
                  </a:moveTo>
                  <a:lnTo>
                    <a:pt x="2075512" y="0"/>
                  </a:lnTo>
                </a:path>
                <a:path w="7115175">
                  <a:moveTo>
                    <a:pt x="2108906" y="0"/>
                  </a:moveTo>
                  <a:lnTo>
                    <a:pt x="2205042" y="0"/>
                  </a:lnTo>
                </a:path>
                <a:path w="7115175">
                  <a:moveTo>
                    <a:pt x="2240460" y="0"/>
                  </a:moveTo>
                  <a:lnTo>
                    <a:pt x="2240460" y="0"/>
                  </a:lnTo>
                </a:path>
                <a:path w="7115175">
                  <a:moveTo>
                    <a:pt x="2273854" y="0"/>
                  </a:moveTo>
                  <a:lnTo>
                    <a:pt x="2369990" y="0"/>
                  </a:lnTo>
                </a:path>
                <a:path w="7115175">
                  <a:moveTo>
                    <a:pt x="2405408" y="0"/>
                  </a:moveTo>
                  <a:lnTo>
                    <a:pt x="2405408" y="0"/>
                  </a:lnTo>
                </a:path>
                <a:path w="7115175">
                  <a:moveTo>
                    <a:pt x="2438802" y="0"/>
                  </a:moveTo>
                  <a:lnTo>
                    <a:pt x="2533926" y="0"/>
                  </a:lnTo>
                </a:path>
                <a:path w="7115175">
                  <a:moveTo>
                    <a:pt x="2570356" y="0"/>
                  </a:moveTo>
                  <a:lnTo>
                    <a:pt x="2570356" y="0"/>
                  </a:lnTo>
                </a:path>
                <a:path w="7115175">
                  <a:moveTo>
                    <a:pt x="2603750" y="0"/>
                  </a:moveTo>
                  <a:lnTo>
                    <a:pt x="2698874" y="0"/>
                  </a:lnTo>
                </a:path>
                <a:path w="7115175">
                  <a:moveTo>
                    <a:pt x="2735304" y="0"/>
                  </a:moveTo>
                  <a:lnTo>
                    <a:pt x="2735304" y="0"/>
                  </a:lnTo>
                </a:path>
                <a:path w="7115175">
                  <a:moveTo>
                    <a:pt x="2768698" y="0"/>
                  </a:moveTo>
                  <a:lnTo>
                    <a:pt x="2863822" y="0"/>
                  </a:lnTo>
                </a:path>
                <a:path w="7115175">
                  <a:moveTo>
                    <a:pt x="2899240" y="0"/>
                  </a:moveTo>
                  <a:lnTo>
                    <a:pt x="2899240" y="0"/>
                  </a:lnTo>
                </a:path>
                <a:path w="7115175">
                  <a:moveTo>
                    <a:pt x="2933647" y="0"/>
                  </a:moveTo>
                  <a:lnTo>
                    <a:pt x="3028770" y="0"/>
                  </a:lnTo>
                </a:path>
                <a:path w="7115175">
                  <a:moveTo>
                    <a:pt x="3064188" y="0"/>
                  </a:moveTo>
                  <a:lnTo>
                    <a:pt x="3064188" y="0"/>
                  </a:lnTo>
                </a:path>
                <a:path w="7115175">
                  <a:moveTo>
                    <a:pt x="3097583" y="0"/>
                  </a:moveTo>
                  <a:lnTo>
                    <a:pt x="3193718" y="0"/>
                  </a:lnTo>
                </a:path>
                <a:path w="7115175">
                  <a:moveTo>
                    <a:pt x="3229136" y="0"/>
                  </a:moveTo>
                  <a:lnTo>
                    <a:pt x="3229136" y="0"/>
                  </a:lnTo>
                </a:path>
                <a:path w="7115175">
                  <a:moveTo>
                    <a:pt x="3262531" y="0"/>
                  </a:moveTo>
                  <a:lnTo>
                    <a:pt x="3358666" y="0"/>
                  </a:lnTo>
                </a:path>
                <a:path w="7115175">
                  <a:moveTo>
                    <a:pt x="3394084" y="0"/>
                  </a:moveTo>
                  <a:lnTo>
                    <a:pt x="3394084" y="0"/>
                  </a:lnTo>
                </a:path>
                <a:path w="7115175">
                  <a:moveTo>
                    <a:pt x="3427479" y="0"/>
                  </a:moveTo>
                  <a:lnTo>
                    <a:pt x="3522602" y="0"/>
                  </a:lnTo>
                </a:path>
                <a:path w="7115175">
                  <a:moveTo>
                    <a:pt x="3559032" y="0"/>
                  </a:moveTo>
                  <a:lnTo>
                    <a:pt x="3559032" y="0"/>
                  </a:lnTo>
                </a:path>
                <a:path w="7115175">
                  <a:moveTo>
                    <a:pt x="3592427" y="0"/>
                  </a:moveTo>
                  <a:lnTo>
                    <a:pt x="3687550" y="0"/>
                  </a:lnTo>
                </a:path>
                <a:path w="7115175">
                  <a:moveTo>
                    <a:pt x="3723981" y="0"/>
                  </a:moveTo>
                  <a:lnTo>
                    <a:pt x="3723981" y="0"/>
                  </a:lnTo>
                </a:path>
                <a:path w="7115175">
                  <a:moveTo>
                    <a:pt x="3757375" y="0"/>
                  </a:moveTo>
                  <a:lnTo>
                    <a:pt x="3852498" y="0"/>
                  </a:lnTo>
                </a:path>
                <a:path w="7115175">
                  <a:moveTo>
                    <a:pt x="3887917" y="0"/>
                  </a:moveTo>
                  <a:lnTo>
                    <a:pt x="3887917" y="0"/>
                  </a:lnTo>
                </a:path>
                <a:path w="7115175">
                  <a:moveTo>
                    <a:pt x="3922323" y="0"/>
                  </a:moveTo>
                  <a:lnTo>
                    <a:pt x="4017446" y="0"/>
                  </a:lnTo>
                </a:path>
                <a:path w="7115175">
                  <a:moveTo>
                    <a:pt x="4052865" y="0"/>
                  </a:moveTo>
                  <a:lnTo>
                    <a:pt x="4052865" y="0"/>
                  </a:lnTo>
                </a:path>
                <a:path w="7115175">
                  <a:moveTo>
                    <a:pt x="4086259" y="0"/>
                  </a:moveTo>
                  <a:lnTo>
                    <a:pt x="4182395" y="0"/>
                  </a:lnTo>
                </a:path>
                <a:path w="7115175">
                  <a:moveTo>
                    <a:pt x="4217813" y="0"/>
                  </a:moveTo>
                  <a:lnTo>
                    <a:pt x="4217813" y="0"/>
                  </a:lnTo>
                </a:path>
                <a:path w="7115175">
                  <a:moveTo>
                    <a:pt x="4251207" y="0"/>
                  </a:moveTo>
                  <a:lnTo>
                    <a:pt x="4347343" y="0"/>
                  </a:lnTo>
                </a:path>
                <a:path w="7115175">
                  <a:moveTo>
                    <a:pt x="4382761" y="0"/>
                  </a:moveTo>
                  <a:lnTo>
                    <a:pt x="4382761" y="0"/>
                  </a:lnTo>
                </a:path>
                <a:path w="7115175">
                  <a:moveTo>
                    <a:pt x="4416155" y="0"/>
                  </a:moveTo>
                  <a:lnTo>
                    <a:pt x="4511279" y="0"/>
                  </a:lnTo>
                </a:path>
                <a:path w="7115175">
                  <a:moveTo>
                    <a:pt x="4547709" y="0"/>
                  </a:moveTo>
                  <a:lnTo>
                    <a:pt x="4547709" y="0"/>
                  </a:lnTo>
                </a:path>
                <a:path w="7115175">
                  <a:moveTo>
                    <a:pt x="4581103" y="0"/>
                  </a:moveTo>
                  <a:lnTo>
                    <a:pt x="4676227" y="0"/>
                  </a:lnTo>
                </a:path>
                <a:path w="7115175">
                  <a:moveTo>
                    <a:pt x="4712657" y="0"/>
                  </a:moveTo>
                  <a:lnTo>
                    <a:pt x="4712657" y="0"/>
                  </a:lnTo>
                </a:path>
                <a:path w="7115175">
                  <a:moveTo>
                    <a:pt x="4746051" y="0"/>
                  </a:moveTo>
                  <a:lnTo>
                    <a:pt x="4841175" y="0"/>
                  </a:lnTo>
                </a:path>
                <a:path w="7115175">
                  <a:moveTo>
                    <a:pt x="4876593" y="0"/>
                  </a:moveTo>
                  <a:lnTo>
                    <a:pt x="4876593" y="0"/>
                  </a:lnTo>
                </a:path>
                <a:path w="7115175">
                  <a:moveTo>
                    <a:pt x="4910999" y="0"/>
                  </a:moveTo>
                  <a:lnTo>
                    <a:pt x="5006123" y="0"/>
                  </a:lnTo>
                </a:path>
                <a:path w="7115175">
                  <a:moveTo>
                    <a:pt x="5041541" y="0"/>
                  </a:moveTo>
                  <a:lnTo>
                    <a:pt x="5041541" y="0"/>
                  </a:lnTo>
                </a:path>
                <a:path w="7115175">
                  <a:moveTo>
                    <a:pt x="5074936" y="0"/>
                  </a:moveTo>
                  <a:lnTo>
                    <a:pt x="5171071" y="0"/>
                  </a:lnTo>
                </a:path>
                <a:path w="7115175">
                  <a:moveTo>
                    <a:pt x="5206489" y="0"/>
                  </a:moveTo>
                  <a:lnTo>
                    <a:pt x="5206489" y="0"/>
                  </a:lnTo>
                </a:path>
                <a:path w="7115175">
                  <a:moveTo>
                    <a:pt x="5239884" y="0"/>
                  </a:moveTo>
                  <a:lnTo>
                    <a:pt x="5336019" y="0"/>
                  </a:lnTo>
                </a:path>
                <a:path w="7115175">
                  <a:moveTo>
                    <a:pt x="5371437" y="0"/>
                  </a:moveTo>
                  <a:lnTo>
                    <a:pt x="5371437" y="0"/>
                  </a:lnTo>
                </a:path>
                <a:path w="7115175">
                  <a:moveTo>
                    <a:pt x="5404832" y="0"/>
                  </a:moveTo>
                  <a:lnTo>
                    <a:pt x="5499955" y="0"/>
                  </a:lnTo>
                </a:path>
                <a:path w="7115175">
                  <a:moveTo>
                    <a:pt x="5536385" y="0"/>
                  </a:moveTo>
                  <a:lnTo>
                    <a:pt x="5536385" y="0"/>
                  </a:lnTo>
                </a:path>
                <a:path w="7115175">
                  <a:moveTo>
                    <a:pt x="5569780" y="0"/>
                  </a:moveTo>
                  <a:lnTo>
                    <a:pt x="5664903" y="0"/>
                  </a:lnTo>
                </a:path>
                <a:path w="7115175">
                  <a:moveTo>
                    <a:pt x="5701334" y="0"/>
                  </a:moveTo>
                  <a:lnTo>
                    <a:pt x="5701334" y="0"/>
                  </a:lnTo>
                </a:path>
                <a:path w="7115175">
                  <a:moveTo>
                    <a:pt x="5734728" y="0"/>
                  </a:moveTo>
                  <a:lnTo>
                    <a:pt x="5829851" y="0"/>
                  </a:lnTo>
                </a:path>
                <a:path w="7115175">
                  <a:moveTo>
                    <a:pt x="5865270" y="0"/>
                  </a:moveTo>
                  <a:lnTo>
                    <a:pt x="5865270" y="0"/>
                  </a:lnTo>
                </a:path>
                <a:path w="7115175">
                  <a:moveTo>
                    <a:pt x="5899676" y="0"/>
                  </a:moveTo>
                  <a:lnTo>
                    <a:pt x="5994799" y="0"/>
                  </a:lnTo>
                </a:path>
                <a:path w="7115175">
                  <a:moveTo>
                    <a:pt x="6030218" y="0"/>
                  </a:moveTo>
                  <a:lnTo>
                    <a:pt x="6030218" y="0"/>
                  </a:lnTo>
                </a:path>
                <a:path w="7115175">
                  <a:moveTo>
                    <a:pt x="6063612" y="0"/>
                  </a:moveTo>
                  <a:lnTo>
                    <a:pt x="6159747" y="0"/>
                  </a:lnTo>
                </a:path>
                <a:path w="7115175">
                  <a:moveTo>
                    <a:pt x="6195166" y="0"/>
                  </a:moveTo>
                  <a:lnTo>
                    <a:pt x="6195166" y="0"/>
                  </a:lnTo>
                </a:path>
                <a:path w="7115175">
                  <a:moveTo>
                    <a:pt x="6228560" y="0"/>
                  </a:moveTo>
                  <a:lnTo>
                    <a:pt x="6324696" y="0"/>
                  </a:lnTo>
                </a:path>
                <a:path w="7115175">
                  <a:moveTo>
                    <a:pt x="6360114" y="0"/>
                  </a:moveTo>
                  <a:lnTo>
                    <a:pt x="6360114" y="0"/>
                  </a:lnTo>
                </a:path>
                <a:path w="7115175">
                  <a:moveTo>
                    <a:pt x="6393508" y="0"/>
                  </a:moveTo>
                  <a:lnTo>
                    <a:pt x="6488632" y="0"/>
                  </a:lnTo>
                </a:path>
                <a:path w="7115175">
                  <a:moveTo>
                    <a:pt x="6525062" y="0"/>
                  </a:moveTo>
                  <a:lnTo>
                    <a:pt x="6525062" y="0"/>
                  </a:lnTo>
                </a:path>
                <a:path w="7115175">
                  <a:moveTo>
                    <a:pt x="6558456" y="0"/>
                  </a:moveTo>
                  <a:lnTo>
                    <a:pt x="6653580" y="0"/>
                  </a:lnTo>
                </a:path>
                <a:path w="7115175">
                  <a:moveTo>
                    <a:pt x="6690010" y="0"/>
                  </a:moveTo>
                  <a:lnTo>
                    <a:pt x="6690010" y="0"/>
                  </a:lnTo>
                </a:path>
                <a:path w="7115175">
                  <a:moveTo>
                    <a:pt x="6723404" y="0"/>
                  </a:moveTo>
                  <a:lnTo>
                    <a:pt x="6818528" y="0"/>
                  </a:lnTo>
                </a:path>
                <a:path w="7115175">
                  <a:moveTo>
                    <a:pt x="6853946" y="0"/>
                  </a:moveTo>
                  <a:lnTo>
                    <a:pt x="6853946" y="0"/>
                  </a:lnTo>
                </a:path>
                <a:path w="7115175">
                  <a:moveTo>
                    <a:pt x="6888352" y="0"/>
                  </a:moveTo>
                  <a:lnTo>
                    <a:pt x="6983476" y="0"/>
                  </a:lnTo>
                </a:path>
                <a:path w="7115175">
                  <a:moveTo>
                    <a:pt x="7018894" y="0"/>
                  </a:moveTo>
                  <a:lnTo>
                    <a:pt x="7018894" y="0"/>
                  </a:lnTo>
                </a:path>
                <a:path w="7115175">
                  <a:moveTo>
                    <a:pt x="7053301" y="0"/>
                  </a:moveTo>
                  <a:lnTo>
                    <a:pt x="71150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2708759" y="2269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2560003" y="2194584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1" y="21784"/>
                  </a:lnTo>
                  <a:lnTo>
                    <a:pt x="103329" y="5845"/>
                  </a:lnTo>
                  <a:lnTo>
                    <a:pt x="74378" y="0"/>
                  </a:lnTo>
                  <a:lnTo>
                    <a:pt x="45427" y="5845"/>
                  </a:lnTo>
                  <a:lnTo>
                    <a:pt x="21784" y="21784"/>
                  </a:lnTo>
                  <a:lnTo>
                    <a:pt x="5845" y="45427"/>
                  </a:lnTo>
                  <a:lnTo>
                    <a:pt x="0" y="74378"/>
                  </a:lnTo>
                  <a:lnTo>
                    <a:pt x="5845" y="103329"/>
                  </a:lnTo>
                  <a:lnTo>
                    <a:pt x="21784" y="126971"/>
                  </a:lnTo>
                  <a:lnTo>
                    <a:pt x="45427" y="142911"/>
                  </a:lnTo>
                  <a:lnTo>
                    <a:pt x="74378" y="148756"/>
                  </a:lnTo>
                  <a:lnTo>
                    <a:pt x="103329" y="142911"/>
                  </a:lnTo>
                  <a:lnTo>
                    <a:pt x="126971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 txBox="1"/>
          <p:nvPr/>
        </p:nvSpPr>
        <p:spPr>
          <a:xfrm>
            <a:off x="12596888" y="2210219"/>
            <a:ext cx="65405" cy="1130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spc="-240" dirty="0">
                <a:latin typeface="Arial MT"/>
                <a:cs typeface="Arial MT"/>
              </a:rPr>
              <a:t>Г</a:t>
            </a:r>
            <a:endParaRPr sz="550">
              <a:latin typeface="Arial MT"/>
              <a:cs typeface="Arial MT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12556828" y="1435482"/>
            <a:ext cx="7268845" cy="155575"/>
            <a:chOff x="12556828" y="1435482"/>
            <a:chExt cx="7268845" cy="155575"/>
          </a:xfrm>
        </p:grpSpPr>
        <p:sp>
          <p:nvSpPr>
            <p:cNvPr id="106" name="object 106"/>
            <p:cNvSpPr/>
            <p:nvPr/>
          </p:nvSpPr>
          <p:spPr>
            <a:xfrm>
              <a:off x="12708759" y="1513541"/>
              <a:ext cx="7115175" cy="0"/>
            </a:xfrm>
            <a:custGeom>
              <a:avLst/>
              <a:gdLst/>
              <a:ahLst/>
              <a:cxnLst/>
              <a:rect l="l" t="t" r="r" b="b"/>
              <a:pathLst>
                <a:path w="7115175">
                  <a:moveTo>
                    <a:pt x="0" y="0"/>
                  </a:moveTo>
                  <a:lnTo>
                    <a:pt x="62740" y="0"/>
                  </a:lnTo>
                </a:path>
                <a:path w="7115175">
                  <a:moveTo>
                    <a:pt x="98159" y="0"/>
                  </a:moveTo>
                  <a:lnTo>
                    <a:pt x="98159" y="0"/>
                  </a:lnTo>
                </a:path>
                <a:path w="7115175">
                  <a:moveTo>
                    <a:pt x="131553" y="0"/>
                  </a:moveTo>
                  <a:lnTo>
                    <a:pt x="227689" y="0"/>
                  </a:lnTo>
                </a:path>
                <a:path w="7115175">
                  <a:moveTo>
                    <a:pt x="263107" y="0"/>
                  </a:moveTo>
                  <a:lnTo>
                    <a:pt x="263107" y="0"/>
                  </a:lnTo>
                </a:path>
                <a:path w="7115175">
                  <a:moveTo>
                    <a:pt x="296501" y="0"/>
                  </a:moveTo>
                  <a:lnTo>
                    <a:pt x="391625" y="0"/>
                  </a:lnTo>
                </a:path>
                <a:path w="7115175">
                  <a:moveTo>
                    <a:pt x="428055" y="0"/>
                  </a:moveTo>
                  <a:lnTo>
                    <a:pt x="428055" y="0"/>
                  </a:lnTo>
                </a:path>
                <a:path w="7115175">
                  <a:moveTo>
                    <a:pt x="461449" y="0"/>
                  </a:moveTo>
                  <a:lnTo>
                    <a:pt x="556573" y="0"/>
                  </a:lnTo>
                </a:path>
                <a:path w="7115175">
                  <a:moveTo>
                    <a:pt x="593003" y="0"/>
                  </a:moveTo>
                  <a:lnTo>
                    <a:pt x="593003" y="0"/>
                  </a:lnTo>
                </a:path>
                <a:path w="7115175">
                  <a:moveTo>
                    <a:pt x="626397" y="0"/>
                  </a:moveTo>
                  <a:lnTo>
                    <a:pt x="721521" y="0"/>
                  </a:lnTo>
                </a:path>
                <a:path w="7115175">
                  <a:moveTo>
                    <a:pt x="756939" y="0"/>
                  </a:moveTo>
                  <a:lnTo>
                    <a:pt x="756939" y="0"/>
                  </a:lnTo>
                </a:path>
                <a:path w="7115175">
                  <a:moveTo>
                    <a:pt x="791345" y="0"/>
                  </a:moveTo>
                  <a:lnTo>
                    <a:pt x="886469" y="0"/>
                  </a:lnTo>
                </a:path>
                <a:path w="7115175">
                  <a:moveTo>
                    <a:pt x="921887" y="0"/>
                  </a:moveTo>
                  <a:lnTo>
                    <a:pt x="921887" y="0"/>
                  </a:lnTo>
                </a:path>
                <a:path w="7115175">
                  <a:moveTo>
                    <a:pt x="956294" y="0"/>
                  </a:moveTo>
                  <a:lnTo>
                    <a:pt x="1051417" y="0"/>
                  </a:lnTo>
                </a:path>
                <a:path w="7115175">
                  <a:moveTo>
                    <a:pt x="1086835" y="0"/>
                  </a:moveTo>
                  <a:lnTo>
                    <a:pt x="1086835" y="0"/>
                  </a:lnTo>
                </a:path>
                <a:path w="7115175">
                  <a:moveTo>
                    <a:pt x="1120230" y="0"/>
                  </a:moveTo>
                  <a:lnTo>
                    <a:pt x="1216365" y="0"/>
                  </a:lnTo>
                </a:path>
                <a:path w="7115175">
                  <a:moveTo>
                    <a:pt x="1251783" y="0"/>
                  </a:moveTo>
                  <a:lnTo>
                    <a:pt x="1251783" y="0"/>
                  </a:lnTo>
                </a:path>
                <a:path w="7115175">
                  <a:moveTo>
                    <a:pt x="1285178" y="0"/>
                  </a:moveTo>
                  <a:lnTo>
                    <a:pt x="1380301" y="0"/>
                  </a:lnTo>
                </a:path>
                <a:path w="7115175">
                  <a:moveTo>
                    <a:pt x="1416731" y="0"/>
                  </a:moveTo>
                  <a:lnTo>
                    <a:pt x="1416731" y="0"/>
                  </a:lnTo>
                </a:path>
                <a:path w="7115175">
                  <a:moveTo>
                    <a:pt x="1450126" y="0"/>
                  </a:moveTo>
                  <a:lnTo>
                    <a:pt x="1545249" y="0"/>
                  </a:lnTo>
                </a:path>
                <a:path w="7115175">
                  <a:moveTo>
                    <a:pt x="1581679" y="0"/>
                  </a:moveTo>
                  <a:lnTo>
                    <a:pt x="1581679" y="0"/>
                  </a:lnTo>
                </a:path>
                <a:path w="7115175">
                  <a:moveTo>
                    <a:pt x="1615074" y="0"/>
                  </a:moveTo>
                  <a:lnTo>
                    <a:pt x="1710197" y="0"/>
                  </a:lnTo>
                </a:path>
                <a:path w="7115175">
                  <a:moveTo>
                    <a:pt x="1745616" y="0"/>
                  </a:moveTo>
                  <a:lnTo>
                    <a:pt x="1745616" y="0"/>
                  </a:lnTo>
                </a:path>
                <a:path w="7115175">
                  <a:moveTo>
                    <a:pt x="1780022" y="0"/>
                  </a:moveTo>
                  <a:lnTo>
                    <a:pt x="1875145" y="0"/>
                  </a:lnTo>
                </a:path>
                <a:path w="7115175">
                  <a:moveTo>
                    <a:pt x="1910564" y="0"/>
                  </a:moveTo>
                  <a:lnTo>
                    <a:pt x="1910564" y="0"/>
                  </a:lnTo>
                </a:path>
                <a:path w="7115175">
                  <a:moveTo>
                    <a:pt x="1944970" y="0"/>
                  </a:moveTo>
                  <a:lnTo>
                    <a:pt x="2040093" y="0"/>
                  </a:lnTo>
                </a:path>
                <a:path w="7115175">
                  <a:moveTo>
                    <a:pt x="2075512" y="0"/>
                  </a:moveTo>
                  <a:lnTo>
                    <a:pt x="2075512" y="0"/>
                  </a:lnTo>
                </a:path>
                <a:path w="7115175">
                  <a:moveTo>
                    <a:pt x="2108906" y="0"/>
                  </a:moveTo>
                  <a:lnTo>
                    <a:pt x="2205042" y="0"/>
                  </a:lnTo>
                </a:path>
                <a:path w="7115175">
                  <a:moveTo>
                    <a:pt x="2240460" y="0"/>
                  </a:moveTo>
                  <a:lnTo>
                    <a:pt x="2240460" y="0"/>
                  </a:lnTo>
                </a:path>
                <a:path w="7115175">
                  <a:moveTo>
                    <a:pt x="2273854" y="0"/>
                  </a:moveTo>
                  <a:lnTo>
                    <a:pt x="2369990" y="0"/>
                  </a:lnTo>
                </a:path>
                <a:path w="7115175">
                  <a:moveTo>
                    <a:pt x="2405408" y="0"/>
                  </a:moveTo>
                  <a:lnTo>
                    <a:pt x="2405408" y="0"/>
                  </a:lnTo>
                </a:path>
                <a:path w="7115175">
                  <a:moveTo>
                    <a:pt x="2438802" y="0"/>
                  </a:moveTo>
                  <a:lnTo>
                    <a:pt x="2533926" y="0"/>
                  </a:lnTo>
                </a:path>
                <a:path w="7115175">
                  <a:moveTo>
                    <a:pt x="2570356" y="0"/>
                  </a:moveTo>
                  <a:lnTo>
                    <a:pt x="2570356" y="0"/>
                  </a:lnTo>
                </a:path>
                <a:path w="7115175">
                  <a:moveTo>
                    <a:pt x="2603750" y="0"/>
                  </a:moveTo>
                  <a:lnTo>
                    <a:pt x="2698874" y="0"/>
                  </a:lnTo>
                </a:path>
                <a:path w="7115175">
                  <a:moveTo>
                    <a:pt x="2735304" y="0"/>
                  </a:moveTo>
                  <a:lnTo>
                    <a:pt x="2735304" y="0"/>
                  </a:lnTo>
                </a:path>
                <a:path w="7115175">
                  <a:moveTo>
                    <a:pt x="2768698" y="0"/>
                  </a:moveTo>
                  <a:lnTo>
                    <a:pt x="2863822" y="0"/>
                  </a:lnTo>
                </a:path>
                <a:path w="7115175">
                  <a:moveTo>
                    <a:pt x="2899240" y="0"/>
                  </a:moveTo>
                  <a:lnTo>
                    <a:pt x="2899240" y="0"/>
                  </a:lnTo>
                </a:path>
                <a:path w="7115175">
                  <a:moveTo>
                    <a:pt x="2933647" y="0"/>
                  </a:moveTo>
                  <a:lnTo>
                    <a:pt x="3028770" y="0"/>
                  </a:lnTo>
                </a:path>
                <a:path w="7115175">
                  <a:moveTo>
                    <a:pt x="3064188" y="0"/>
                  </a:moveTo>
                  <a:lnTo>
                    <a:pt x="3064188" y="0"/>
                  </a:lnTo>
                </a:path>
                <a:path w="7115175">
                  <a:moveTo>
                    <a:pt x="3097583" y="0"/>
                  </a:moveTo>
                  <a:lnTo>
                    <a:pt x="3193718" y="0"/>
                  </a:lnTo>
                </a:path>
                <a:path w="7115175">
                  <a:moveTo>
                    <a:pt x="3229136" y="0"/>
                  </a:moveTo>
                  <a:lnTo>
                    <a:pt x="3229136" y="0"/>
                  </a:lnTo>
                </a:path>
                <a:path w="7115175">
                  <a:moveTo>
                    <a:pt x="3262531" y="0"/>
                  </a:moveTo>
                  <a:lnTo>
                    <a:pt x="3358666" y="0"/>
                  </a:lnTo>
                </a:path>
                <a:path w="7115175">
                  <a:moveTo>
                    <a:pt x="3394084" y="0"/>
                  </a:moveTo>
                  <a:lnTo>
                    <a:pt x="3394084" y="0"/>
                  </a:lnTo>
                </a:path>
                <a:path w="7115175">
                  <a:moveTo>
                    <a:pt x="3427479" y="0"/>
                  </a:moveTo>
                  <a:lnTo>
                    <a:pt x="3522602" y="0"/>
                  </a:lnTo>
                </a:path>
                <a:path w="7115175">
                  <a:moveTo>
                    <a:pt x="3559032" y="0"/>
                  </a:moveTo>
                  <a:lnTo>
                    <a:pt x="3559032" y="0"/>
                  </a:lnTo>
                </a:path>
                <a:path w="7115175">
                  <a:moveTo>
                    <a:pt x="3592427" y="0"/>
                  </a:moveTo>
                  <a:lnTo>
                    <a:pt x="3687550" y="0"/>
                  </a:lnTo>
                </a:path>
                <a:path w="7115175">
                  <a:moveTo>
                    <a:pt x="3723981" y="0"/>
                  </a:moveTo>
                  <a:lnTo>
                    <a:pt x="3723981" y="0"/>
                  </a:lnTo>
                </a:path>
                <a:path w="7115175">
                  <a:moveTo>
                    <a:pt x="3757375" y="0"/>
                  </a:moveTo>
                  <a:lnTo>
                    <a:pt x="3852498" y="0"/>
                  </a:lnTo>
                </a:path>
                <a:path w="7115175">
                  <a:moveTo>
                    <a:pt x="3887917" y="0"/>
                  </a:moveTo>
                  <a:lnTo>
                    <a:pt x="3887917" y="0"/>
                  </a:lnTo>
                </a:path>
                <a:path w="7115175">
                  <a:moveTo>
                    <a:pt x="3922323" y="0"/>
                  </a:moveTo>
                  <a:lnTo>
                    <a:pt x="4017446" y="0"/>
                  </a:lnTo>
                </a:path>
                <a:path w="7115175">
                  <a:moveTo>
                    <a:pt x="4052865" y="0"/>
                  </a:moveTo>
                  <a:lnTo>
                    <a:pt x="4052865" y="0"/>
                  </a:lnTo>
                </a:path>
                <a:path w="7115175">
                  <a:moveTo>
                    <a:pt x="4086259" y="0"/>
                  </a:moveTo>
                  <a:lnTo>
                    <a:pt x="4182395" y="0"/>
                  </a:lnTo>
                </a:path>
                <a:path w="7115175">
                  <a:moveTo>
                    <a:pt x="4217813" y="0"/>
                  </a:moveTo>
                  <a:lnTo>
                    <a:pt x="4217813" y="0"/>
                  </a:lnTo>
                </a:path>
                <a:path w="7115175">
                  <a:moveTo>
                    <a:pt x="4251207" y="0"/>
                  </a:moveTo>
                  <a:lnTo>
                    <a:pt x="4347343" y="0"/>
                  </a:lnTo>
                </a:path>
                <a:path w="7115175">
                  <a:moveTo>
                    <a:pt x="4382761" y="0"/>
                  </a:moveTo>
                  <a:lnTo>
                    <a:pt x="4382761" y="0"/>
                  </a:lnTo>
                </a:path>
                <a:path w="7115175">
                  <a:moveTo>
                    <a:pt x="4416155" y="0"/>
                  </a:moveTo>
                  <a:lnTo>
                    <a:pt x="4511279" y="0"/>
                  </a:lnTo>
                </a:path>
                <a:path w="7115175">
                  <a:moveTo>
                    <a:pt x="4547709" y="0"/>
                  </a:moveTo>
                  <a:lnTo>
                    <a:pt x="4547709" y="0"/>
                  </a:lnTo>
                </a:path>
                <a:path w="7115175">
                  <a:moveTo>
                    <a:pt x="4581103" y="0"/>
                  </a:moveTo>
                  <a:lnTo>
                    <a:pt x="4676227" y="0"/>
                  </a:lnTo>
                </a:path>
                <a:path w="7115175">
                  <a:moveTo>
                    <a:pt x="4712657" y="0"/>
                  </a:moveTo>
                  <a:lnTo>
                    <a:pt x="4712657" y="0"/>
                  </a:lnTo>
                </a:path>
                <a:path w="7115175">
                  <a:moveTo>
                    <a:pt x="4746051" y="0"/>
                  </a:moveTo>
                  <a:lnTo>
                    <a:pt x="4841175" y="0"/>
                  </a:lnTo>
                </a:path>
                <a:path w="7115175">
                  <a:moveTo>
                    <a:pt x="4876593" y="0"/>
                  </a:moveTo>
                  <a:lnTo>
                    <a:pt x="4876593" y="0"/>
                  </a:lnTo>
                </a:path>
                <a:path w="7115175">
                  <a:moveTo>
                    <a:pt x="4910999" y="0"/>
                  </a:moveTo>
                  <a:lnTo>
                    <a:pt x="5006123" y="0"/>
                  </a:lnTo>
                </a:path>
                <a:path w="7115175">
                  <a:moveTo>
                    <a:pt x="5041541" y="0"/>
                  </a:moveTo>
                  <a:lnTo>
                    <a:pt x="5041541" y="0"/>
                  </a:lnTo>
                </a:path>
                <a:path w="7115175">
                  <a:moveTo>
                    <a:pt x="5074936" y="0"/>
                  </a:moveTo>
                  <a:lnTo>
                    <a:pt x="5171071" y="0"/>
                  </a:lnTo>
                </a:path>
                <a:path w="7115175">
                  <a:moveTo>
                    <a:pt x="5206489" y="0"/>
                  </a:moveTo>
                  <a:lnTo>
                    <a:pt x="5206489" y="0"/>
                  </a:lnTo>
                </a:path>
                <a:path w="7115175">
                  <a:moveTo>
                    <a:pt x="5239884" y="0"/>
                  </a:moveTo>
                  <a:lnTo>
                    <a:pt x="5336019" y="0"/>
                  </a:lnTo>
                </a:path>
                <a:path w="7115175">
                  <a:moveTo>
                    <a:pt x="5371437" y="0"/>
                  </a:moveTo>
                  <a:lnTo>
                    <a:pt x="5371437" y="0"/>
                  </a:lnTo>
                </a:path>
                <a:path w="7115175">
                  <a:moveTo>
                    <a:pt x="5404832" y="0"/>
                  </a:moveTo>
                  <a:lnTo>
                    <a:pt x="5499955" y="0"/>
                  </a:lnTo>
                </a:path>
                <a:path w="7115175">
                  <a:moveTo>
                    <a:pt x="5536385" y="0"/>
                  </a:moveTo>
                  <a:lnTo>
                    <a:pt x="5536385" y="0"/>
                  </a:lnTo>
                </a:path>
                <a:path w="7115175">
                  <a:moveTo>
                    <a:pt x="5569780" y="0"/>
                  </a:moveTo>
                  <a:lnTo>
                    <a:pt x="5664903" y="0"/>
                  </a:lnTo>
                </a:path>
                <a:path w="7115175">
                  <a:moveTo>
                    <a:pt x="5701334" y="0"/>
                  </a:moveTo>
                  <a:lnTo>
                    <a:pt x="5701334" y="0"/>
                  </a:lnTo>
                </a:path>
                <a:path w="7115175">
                  <a:moveTo>
                    <a:pt x="5734728" y="0"/>
                  </a:moveTo>
                  <a:lnTo>
                    <a:pt x="5829851" y="0"/>
                  </a:lnTo>
                </a:path>
                <a:path w="7115175">
                  <a:moveTo>
                    <a:pt x="5865270" y="0"/>
                  </a:moveTo>
                  <a:lnTo>
                    <a:pt x="5865270" y="0"/>
                  </a:lnTo>
                </a:path>
                <a:path w="7115175">
                  <a:moveTo>
                    <a:pt x="5899676" y="0"/>
                  </a:moveTo>
                  <a:lnTo>
                    <a:pt x="5994799" y="0"/>
                  </a:lnTo>
                </a:path>
                <a:path w="7115175">
                  <a:moveTo>
                    <a:pt x="6030218" y="0"/>
                  </a:moveTo>
                  <a:lnTo>
                    <a:pt x="6030218" y="0"/>
                  </a:lnTo>
                </a:path>
                <a:path w="7115175">
                  <a:moveTo>
                    <a:pt x="6063612" y="0"/>
                  </a:moveTo>
                  <a:lnTo>
                    <a:pt x="6159747" y="0"/>
                  </a:lnTo>
                </a:path>
                <a:path w="7115175">
                  <a:moveTo>
                    <a:pt x="6195166" y="0"/>
                  </a:moveTo>
                  <a:lnTo>
                    <a:pt x="6195166" y="0"/>
                  </a:lnTo>
                </a:path>
                <a:path w="7115175">
                  <a:moveTo>
                    <a:pt x="6228560" y="0"/>
                  </a:moveTo>
                  <a:lnTo>
                    <a:pt x="6324696" y="0"/>
                  </a:lnTo>
                </a:path>
                <a:path w="7115175">
                  <a:moveTo>
                    <a:pt x="6360114" y="0"/>
                  </a:moveTo>
                  <a:lnTo>
                    <a:pt x="6360114" y="0"/>
                  </a:lnTo>
                </a:path>
                <a:path w="7115175">
                  <a:moveTo>
                    <a:pt x="6393508" y="0"/>
                  </a:moveTo>
                  <a:lnTo>
                    <a:pt x="6488632" y="0"/>
                  </a:lnTo>
                </a:path>
                <a:path w="7115175">
                  <a:moveTo>
                    <a:pt x="6525062" y="0"/>
                  </a:moveTo>
                  <a:lnTo>
                    <a:pt x="6525062" y="0"/>
                  </a:lnTo>
                </a:path>
                <a:path w="7115175">
                  <a:moveTo>
                    <a:pt x="6558456" y="0"/>
                  </a:moveTo>
                  <a:lnTo>
                    <a:pt x="6653580" y="0"/>
                  </a:lnTo>
                </a:path>
                <a:path w="7115175">
                  <a:moveTo>
                    <a:pt x="6690010" y="0"/>
                  </a:moveTo>
                  <a:lnTo>
                    <a:pt x="6690010" y="0"/>
                  </a:lnTo>
                </a:path>
                <a:path w="7115175">
                  <a:moveTo>
                    <a:pt x="6723404" y="0"/>
                  </a:moveTo>
                  <a:lnTo>
                    <a:pt x="6818528" y="0"/>
                  </a:lnTo>
                </a:path>
                <a:path w="7115175">
                  <a:moveTo>
                    <a:pt x="6853946" y="0"/>
                  </a:moveTo>
                  <a:lnTo>
                    <a:pt x="6853946" y="0"/>
                  </a:lnTo>
                </a:path>
                <a:path w="7115175">
                  <a:moveTo>
                    <a:pt x="6888352" y="0"/>
                  </a:moveTo>
                  <a:lnTo>
                    <a:pt x="6983476" y="0"/>
                  </a:lnTo>
                </a:path>
                <a:path w="7115175">
                  <a:moveTo>
                    <a:pt x="7018894" y="0"/>
                  </a:moveTo>
                  <a:lnTo>
                    <a:pt x="7018894" y="0"/>
                  </a:lnTo>
                </a:path>
                <a:path w="7115175">
                  <a:moveTo>
                    <a:pt x="7053301" y="0"/>
                  </a:moveTo>
                  <a:lnTo>
                    <a:pt x="71150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2708759" y="15135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2560003" y="1438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1" y="21784"/>
                  </a:lnTo>
                  <a:lnTo>
                    <a:pt x="103329" y="5845"/>
                  </a:lnTo>
                  <a:lnTo>
                    <a:pt x="74378" y="0"/>
                  </a:lnTo>
                  <a:lnTo>
                    <a:pt x="45427" y="5845"/>
                  </a:lnTo>
                  <a:lnTo>
                    <a:pt x="21784" y="21784"/>
                  </a:lnTo>
                  <a:lnTo>
                    <a:pt x="5845" y="45427"/>
                  </a:lnTo>
                  <a:lnTo>
                    <a:pt x="0" y="74378"/>
                  </a:lnTo>
                  <a:lnTo>
                    <a:pt x="5845" y="103329"/>
                  </a:lnTo>
                  <a:lnTo>
                    <a:pt x="21784" y="126971"/>
                  </a:lnTo>
                  <a:lnTo>
                    <a:pt x="45427" y="142911"/>
                  </a:lnTo>
                  <a:lnTo>
                    <a:pt x="74378" y="148756"/>
                  </a:lnTo>
                  <a:lnTo>
                    <a:pt x="103329" y="142911"/>
                  </a:lnTo>
                  <a:lnTo>
                    <a:pt x="126971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" name="object 109"/>
          <p:cNvSpPr txBox="1"/>
          <p:nvPr/>
        </p:nvSpPr>
        <p:spPr>
          <a:xfrm>
            <a:off x="12597900" y="1454292"/>
            <a:ext cx="74930" cy="1130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50" spc="-165" dirty="0">
                <a:latin typeface="Arial MT"/>
                <a:cs typeface="Arial MT"/>
              </a:rPr>
              <a:t>Д</a:t>
            </a:r>
            <a:endParaRPr sz="550">
              <a:latin typeface="Arial MT"/>
              <a:cs typeface="Arial MT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3481890" y="43571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481890" y="41921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481890" y="402722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481890" y="38622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3481890" y="36983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3481890" y="353339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481890" y="33684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481890" y="320350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3481890" y="303855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3481890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3481890" y="27096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3481890" y="254472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3481890" y="23797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3481890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3481890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3481890" y="15560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3693388" y="45220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3693388" y="43571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3693388" y="41921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3693388" y="38622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3693388" y="36983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3693388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3693388" y="27096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3693388" y="254472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3693388" y="23797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3693388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3693388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3693388" y="15560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4172041" y="485095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4172041" y="45220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4172041" y="43571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4172041" y="41921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4172041" y="38622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4172041" y="36983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4172041" y="353339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4172041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4172041" y="27096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4172041" y="254472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4172041" y="2049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4172041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4172041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4663850" y="485095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4663850" y="45220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4663850" y="43571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4663850" y="41921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4663850" y="38622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4663850" y="36983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4663850" y="353339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4663850" y="303855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4663850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4663850" y="27096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4663850" y="2049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4663850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4663850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5647466" y="485095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5647466" y="45220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5647466" y="38622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5647466" y="33684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5647466" y="303855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5647466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5647466" y="27096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5647466" y="254472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5647466" y="2049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5647466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5647466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6143323" y="485095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6143323" y="45220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6143323" y="41921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6143323" y="38622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6143323" y="36983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6143323" y="33684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6143323" y="303855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6143323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6143323" y="254472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6143323" y="2049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6143323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6143323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6640190" y="485095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6640190" y="45220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6640190" y="303855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6640190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6640190" y="27096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6640190" y="254472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6640190" y="2049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6640190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6640190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7622795" y="485095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7622795" y="45220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7622795" y="43571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7622795" y="41921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7622795" y="36983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7622795" y="353339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7622795" y="303855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7622795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7622795" y="27096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7622795" y="254472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7622795" y="2049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7622795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7622795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8119664" y="43571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8119664" y="41921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8119664" y="36983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8119664" y="303855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8119664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8119664" y="27096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8119664" y="254472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8119664" y="2049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8119664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8119664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8569982" y="485095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8569982" y="45220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8569982" y="43571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8569982" y="41921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8569982" y="36983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8569982" y="353339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8569982" y="303855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8569982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8569982" y="27096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8569982" y="254472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8569982" y="2049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8569982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8569982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9072922" y="485095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9072922" y="452207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9072922" y="43571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9072922" y="41921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9072922" y="386228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9072922" y="303855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9072922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9072922" y="2049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9072922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9072922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9072922" y="15560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9072922" y="1431573"/>
            <a:ext cx="0" cy="55244"/>
          </a:xfrm>
          <a:custGeom>
            <a:avLst/>
            <a:gdLst/>
            <a:ahLst/>
            <a:cxnLst/>
            <a:rect l="l" t="t" r="r" b="b"/>
            <a:pathLst>
              <a:path h="55244">
                <a:moveTo>
                  <a:pt x="0" y="54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7130986" y="303855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7130986" y="287360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7130986" y="270966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7130986" y="254472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7130986" y="2049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7130986" y="1884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7130986" y="1720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5154647" y="30000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5154647" y="28351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5154647" y="2670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5154647" y="2505253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5154647" y="201142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5154647" y="184647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5154647" y="168152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8" name="object 258"/>
          <p:cNvGrpSpPr/>
          <p:nvPr/>
        </p:nvGrpSpPr>
        <p:grpSpPr>
          <a:xfrm>
            <a:off x="12780469" y="1352065"/>
            <a:ext cx="6848475" cy="4133850"/>
            <a:chOff x="12780469" y="1352065"/>
            <a:chExt cx="6848475" cy="4133850"/>
          </a:xfrm>
        </p:grpSpPr>
        <p:sp>
          <p:nvSpPr>
            <p:cNvPr id="259" name="object 259"/>
            <p:cNvSpPr/>
            <p:nvPr/>
          </p:nvSpPr>
          <p:spPr>
            <a:xfrm>
              <a:off x="13481890" y="4485642"/>
              <a:ext cx="0" cy="848360"/>
            </a:xfrm>
            <a:custGeom>
              <a:avLst/>
              <a:gdLst/>
              <a:ahLst/>
              <a:cxnLst/>
              <a:rect l="l" t="t" r="r" b="b"/>
              <a:pathLst>
                <a:path h="848360">
                  <a:moveTo>
                    <a:pt x="0" y="750867"/>
                  </a:moveTo>
                  <a:lnTo>
                    <a:pt x="0" y="695210"/>
                  </a:lnTo>
                </a:path>
                <a:path h="848360">
                  <a:moveTo>
                    <a:pt x="0" y="659792"/>
                  </a:moveTo>
                  <a:lnTo>
                    <a:pt x="0" y="659792"/>
                  </a:lnTo>
                </a:path>
                <a:path h="848360">
                  <a:moveTo>
                    <a:pt x="0" y="625385"/>
                  </a:moveTo>
                  <a:lnTo>
                    <a:pt x="0" y="530262"/>
                  </a:lnTo>
                </a:path>
                <a:path h="848360">
                  <a:moveTo>
                    <a:pt x="0" y="494844"/>
                  </a:moveTo>
                  <a:lnTo>
                    <a:pt x="0" y="494844"/>
                  </a:lnTo>
                </a:path>
                <a:path h="848360">
                  <a:moveTo>
                    <a:pt x="0" y="461449"/>
                  </a:moveTo>
                  <a:lnTo>
                    <a:pt x="0" y="365314"/>
                  </a:lnTo>
                </a:path>
                <a:path h="848360">
                  <a:moveTo>
                    <a:pt x="0" y="329896"/>
                  </a:moveTo>
                  <a:lnTo>
                    <a:pt x="0" y="329896"/>
                  </a:lnTo>
                </a:path>
                <a:path h="848360">
                  <a:moveTo>
                    <a:pt x="0" y="296501"/>
                  </a:moveTo>
                  <a:lnTo>
                    <a:pt x="0" y="201378"/>
                  </a:lnTo>
                </a:path>
                <a:path h="848360">
                  <a:moveTo>
                    <a:pt x="0" y="164948"/>
                  </a:moveTo>
                  <a:lnTo>
                    <a:pt x="0" y="164948"/>
                  </a:lnTo>
                </a:path>
                <a:path h="848360">
                  <a:moveTo>
                    <a:pt x="0" y="131553"/>
                  </a:moveTo>
                  <a:lnTo>
                    <a:pt x="0" y="36430"/>
                  </a:lnTo>
                </a:path>
                <a:path h="848360">
                  <a:moveTo>
                    <a:pt x="0" y="0"/>
                  </a:moveTo>
                  <a:lnTo>
                    <a:pt x="0" y="0"/>
                  </a:lnTo>
                </a:path>
                <a:path h="848360">
                  <a:moveTo>
                    <a:pt x="0" y="750867"/>
                  </a:moveTo>
                  <a:lnTo>
                    <a:pt x="0" y="8480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3408018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1" y="21784"/>
                  </a:lnTo>
                  <a:lnTo>
                    <a:pt x="103329" y="5845"/>
                  </a:lnTo>
                  <a:lnTo>
                    <a:pt x="74378" y="0"/>
                  </a:lnTo>
                  <a:lnTo>
                    <a:pt x="45427" y="5845"/>
                  </a:lnTo>
                  <a:lnTo>
                    <a:pt x="21784" y="21784"/>
                  </a:lnTo>
                  <a:lnTo>
                    <a:pt x="5845" y="45427"/>
                  </a:lnTo>
                  <a:lnTo>
                    <a:pt x="0" y="74378"/>
                  </a:lnTo>
                  <a:lnTo>
                    <a:pt x="5845" y="103329"/>
                  </a:lnTo>
                  <a:lnTo>
                    <a:pt x="21784" y="126971"/>
                  </a:lnTo>
                  <a:lnTo>
                    <a:pt x="45427" y="142911"/>
                  </a:lnTo>
                  <a:lnTo>
                    <a:pt x="74378" y="148756"/>
                  </a:lnTo>
                  <a:lnTo>
                    <a:pt x="103329" y="142911"/>
                  </a:lnTo>
                  <a:lnTo>
                    <a:pt x="126971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3464687" y="5384211"/>
              <a:ext cx="22860" cy="47625"/>
            </a:xfrm>
            <a:custGeom>
              <a:avLst/>
              <a:gdLst/>
              <a:ahLst/>
              <a:cxnLst/>
              <a:rect l="l" t="t" r="r" b="b"/>
              <a:pathLst>
                <a:path w="22859" h="47625">
                  <a:moveTo>
                    <a:pt x="11737" y="44"/>
                  </a:moveTo>
                  <a:lnTo>
                    <a:pt x="6941" y="0"/>
                  </a:lnTo>
                  <a:lnTo>
                    <a:pt x="2708" y="3174"/>
                  </a:lnTo>
                  <a:lnTo>
                    <a:pt x="1409" y="7791"/>
                  </a:lnTo>
                </a:path>
                <a:path w="22859" h="47625">
                  <a:moveTo>
                    <a:pt x="20649" y="16298"/>
                  </a:moveTo>
                  <a:lnTo>
                    <a:pt x="22699" y="13016"/>
                  </a:lnTo>
                  <a:lnTo>
                    <a:pt x="22803" y="8877"/>
                  </a:lnTo>
                  <a:lnTo>
                    <a:pt x="20918" y="5496"/>
                  </a:lnTo>
                  <a:lnTo>
                    <a:pt x="19033" y="2115"/>
                  </a:lnTo>
                  <a:lnTo>
                    <a:pt x="15459" y="26"/>
                  </a:lnTo>
                  <a:lnTo>
                    <a:pt x="11589" y="44"/>
                  </a:lnTo>
                </a:path>
                <a:path w="22859" h="47625">
                  <a:moveTo>
                    <a:pt x="19227" y="17247"/>
                  </a:moveTo>
                  <a:lnTo>
                    <a:pt x="0" y="47606"/>
                  </a:lnTo>
                  <a:lnTo>
                    <a:pt x="21250" y="476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3693388" y="4485642"/>
              <a:ext cx="0" cy="848360"/>
            </a:xfrm>
            <a:custGeom>
              <a:avLst/>
              <a:gdLst/>
              <a:ahLst/>
              <a:cxnLst/>
              <a:rect l="l" t="t" r="r" b="b"/>
              <a:pathLst>
                <a:path h="848360">
                  <a:moveTo>
                    <a:pt x="0" y="750867"/>
                  </a:moveTo>
                  <a:lnTo>
                    <a:pt x="0" y="695210"/>
                  </a:lnTo>
                </a:path>
                <a:path h="848360">
                  <a:moveTo>
                    <a:pt x="0" y="659792"/>
                  </a:moveTo>
                  <a:lnTo>
                    <a:pt x="0" y="659792"/>
                  </a:lnTo>
                </a:path>
                <a:path h="848360">
                  <a:moveTo>
                    <a:pt x="0" y="625385"/>
                  </a:moveTo>
                  <a:lnTo>
                    <a:pt x="0" y="530262"/>
                  </a:lnTo>
                </a:path>
                <a:path h="848360">
                  <a:moveTo>
                    <a:pt x="0" y="494844"/>
                  </a:moveTo>
                  <a:lnTo>
                    <a:pt x="0" y="494844"/>
                  </a:lnTo>
                </a:path>
                <a:path h="848360">
                  <a:moveTo>
                    <a:pt x="0" y="461449"/>
                  </a:moveTo>
                  <a:lnTo>
                    <a:pt x="0" y="365314"/>
                  </a:lnTo>
                </a:path>
                <a:path h="848360">
                  <a:moveTo>
                    <a:pt x="0" y="329896"/>
                  </a:moveTo>
                  <a:lnTo>
                    <a:pt x="0" y="329896"/>
                  </a:lnTo>
                </a:path>
                <a:path h="848360">
                  <a:moveTo>
                    <a:pt x="0" y="296501"/>
                  </a:moveTo>
                  <a:lnTo>
                    <a:pt x="0" y="201378"/>
                  </a:lnTo>
                </a:path>
                <a:path h="848360">
                  <a:moveTo>
                    <a:pt x="0" y="164948"/>
                  </a:moveTo>
                  <a:lnTo>
                    <a:pt x="0" y="164948"/>
                  </a:lnTo>
                </a:path>
                <a:path h="848360">
                  <a:moveTo>
                    <a:pt x="0" y="0"/>
                  </a:moveTo>
                  <a:lnTo>
                    <a:pt x="0" y="0"/>
                  </a:lnTo>
                </a:path>
                <a:path h="848360">
                  <a:moveTo>
                    <a:pt x="0" y="750867"/>
                  </a:moveTo>
                  <a:lnTo>
                    <a:pt x="0" y="8480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3619516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1" y="21784"/>
                  </a:lnTo>
                  <a:lnTo>
                    <a:pt x="103329" y="5845"/>
                  </a:lnTo>
                  <a:lnTo>
                    <a:pt x="74378" y="0"/>
                  </a:lnTo>
                  <a:lnTo>
                    <a:pt x="45427" y="5845"/>
                  </a:lnTo>
                  <a:lnTo>
                    <a:pt x="21784" y="21784"/>
                  </a:lnTo>
                  <a:lnTo>
                    <a:pt x="5845" y="45427"/>
                  </a:lnTo>
                  <a:lnTo>
                    <a:pt x="0" y="74378"/>
                  </a:lnTo>
                  <a:lnTo>
                    <a:pt x="5845" y="103329"/>
                  </a:lnTo>
                  <a:lnTo>
                    <a:pt x="21784" y="126971"/>
                  </a:lnTo>
                  <a:lnTo>
                    <a:pt x="45427" y="142911"/>
                  </a:lnTo>
                  <a:lnTo>
                    <a:pt x="74378" y="148756"/>
                  </a:lnTo>
                  <a:lnTo>
                    <a:pt x="103329" y="142911"/>
                  </a:lnTo>
                  <a:lnTo>
                    <a:pt x="126971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3675173" y="5384255"/>
              <a:ext cx="21590" cy="32384"/>
            </a:xfrm>
            <a:custGeom>
              <a:avLst/>
              <a:gdLst/>
              <a:ahLst/>
              <a:cxnLst/>
              <a:rect l="l" t="t" r="r" b="b"/>
              <a:pathLst>
                <a:path w="21590" h="32385">
                  <a:moveTo>
                    <a:pt x="0" y="1011"/>
                  </a:moveTo>
                  <a:lnTo>
                    <a:pt x="10119" y="1011"/>
                  </a:lnTo>
                </a:path>
                <a:path w="21590" h="32385">
                  <a:moveTo>
                    <a:pt x="10625" y="21250"/>
                  </a:move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</a:path>
                <a:path w="21590" h="32385">
                  <a:moveTo>
                    <a:pt x="10119" y="21250"/>
                  </a:moveTo>
                  <a:lnTo>
                    <a:pt x="5059" y="21250"/>
                  </a:lnTo>
                </a:path>
                <a:path w="21590" h="32385">
                  <a:moveTo>
                    <a:pt x="21250" y="31876"/>
                  </a:moveTo>
                  <a:lnTo>
                    <a:pt x="21250" y="26008"/>
                  </a:lnTo>
                  <a:lnTo>
                    <a:pt x="16493" y="21250"/>
                  </a:lnTo>
                  <a:lnTo>
                    <a:pt x="10625" y="2125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3696424" y="54166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2529" y="2529"/>
                  </a:moveTo>
                  <a:lnTo>
                    <a:pt x="2529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3675173" y="5421191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10625" y="10625"/>
                  </a:moveTo>
                  <a:lnTo>
                    <a:pt x="16493" y="10625"/>
                  </a:lnTo>
                  <a:lnTo>
                    <a:pt x="21250" y="5868"/>
                  </a:lnTo>
                  <a:lnTo>
                    <a:pt x="21250" y="0"/>
                  </a:lnTo>
                </a:path>
                <a:path w="21590" h="10795">
                  <a:moveTo>
                    <a:pt x="10119" y="10625"/>
                  </a:moveTo>
                  <a:lnTo>
                    <a:pt x="0" y="1062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4172041" y="4485642"/>
              <a:ext cx="0" cy="848360"/>
            </a:xfrm>
            <a:custGeom>
              <a:avLst/>
              <a:gdLst/>
              <a:ahLst/>
              <a:cxnLst/>
              <a:rect l="l" t="t" r="r" b="b"/>
              <a:pathLst>
                <a:path h="848360">
                  <a:moveTo>
                    <a:pt x="0" y="750867"/>
                  </a:moveTo>
                  <a:lnTo>
                    <a:pt x="0" y="695210"/>
                  </a:lnTo>
                </a:path>
                <a:path h="848360">
                  <a:moveTo>
                    <a:pt x="0" y="659792"/>
                  </a:moveTo>
                  <a:lnTo>
                    <a:pt x="0" y="659792"/>
                  </a:lnTo>
                </a:path>
                <a:path h="848360">
                  <a:moveTo>
                    <a:pt x="0" y="494844"/>
                  </a:moveTo>
                  <a:lnTo>
                    <a:pt x="0" y="494844"/>
                  </a:lnTo>
                </a:path>
                <a:path h="848360">
                  <a:moveTo>
                    <a:pt x="0" y="329896"/>
                  </a:moveTo>
                  <a:lnTo>
                    <a:pt x="0" y="329896"/>
                  </a:lnTo>
                </a:path>
                <a:path h="848360">
                  <a:moveTo>
                    <a:pt x="0" y="296501"/>
                  </a:moveTo>
                  <a:lnTo>
                    <a:pt x="0" y="201378"/>
                  </a:lnTo>
                </a:path>
                <a:path h="848360">
                  <a:moveTo>
                    <a:pt x="0" y="164948"/>
                  </a:moveTo>
                  <a:lnTo>
                    <a:pt x="0" y="164948"/>
                  </a:lnTo>
                </a:path>
                <a:path h="848360">
                  <a:moveTo>
                    <a:pt x="0" y="0"/>
                  </a:moveTo>
                  <a:lnTo>
                    <a:pt x="0" y="0"/>
                  </a:lnTo>
                </a:path>
                <a:path h="848360">
                  <a:moveTo>
                    <a:pt x="0" y="750867"/>
                  </a:moveTo>
                  <a:lnTo>
                    <a:pt x="0" y="8480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4098169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1" y="21784"/>
                  </a:lnTo>
                  <a:lnTo>
                    <a:pt x="103329" y="5845"/>
                  </a:lnTo>
                  <a:lnTo>
                    <a:pt x="74378" y="0"/>
                  </a:lnTo>
                  <a:lnTo>
                    <a:pt x="45427" y="5845"/>
                  </a:lnTo>
                  <a:lnTo>
                    <a:pt x="21784" y="21784"/>
                  </a:lnTo>
                  <a:lnTo>
                    <a:pt x="5845" y="45427"/>
                  </a:lnTo>
                  <a:lnTo>
                    <a:pt x="0" y="74378"/>
                  </a:lnTo>
                  <a:lnTo>
                    <a:pt x="5845" y="103329"/>
                  </a:lnTo>
                  <a:lnTo>
                    <a:pt x="21784" y="126971"/>
                  </a:lnTo>
                  <a:lnTo>
                    <a:pt x="45427" y="142911"/>
                  </a:lnTo>
                  <a:lnTo>
                    <a:pt x="74378" y="148756"/>
                  </a:lnTo>
                  <a:lnTo>
                    <a:pt x="103329" y="142911"/>
                  </a:lnTo>
                  <a:lnTo>
                    <a:pt x="126971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4150790" y="5385267"/>
              <a:ext cx="26670" cy="46990"/>
            </a:xfrm>
            <a:custGeom>
              <a:avLst/>
              <a:gdLst/>
              <a:ahLst/>
              <a:cxnLst/>
              <a:rect l="l" t="t" r="r" b="b"/>
              <a:pathLst>
                <a:path w="26669" h="46989">
                  <a:moveTo>
                    <a:pt x="11131" y="0"/>
                  </a:moveTo>
                  <a:lnTo>
                    <a:pt x="0" y="36430"/>
                  </a:lnTo>
                  <a:lnTo>
                    <a:pt x="26310" y="36430"/>
                  </a:lnTo>
                </a:path>
                <a:path w="26669" h="46989">
                  <a:moveTo>
                    <a:pt x="18215" y="26310"/>
                  </a:moveTo>
                  <a:lnTo>
                    <a:pt x="18215" y="4654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4663850" y="4485642"/>
              <a:ext cx="0" cy="848360"/>
            </a:xfrm>
            <a:custGeom>
              <a:avLst/>
              <a:gdLst/>
              <a:ahLst/>
              <a:cxnLst/>
              <a:rect l="l" t="t" r="r" b="b"/>
              <a:pathLst>
                <a:path h="848360">
                  <a:moveTo>
                    <a:pt x="0" y="750867"/>
                  </a:moveTo>
                  <a:lnTo>
                    <a:pt x="0" y="695210"/>
                  </a:lnTo>
                </a:path>
                <a:path h="848360">
                  <a:moveTo>
                    <a:pt x="0" y="659792"/>
                  </a:moveTo>
                  <a:lnTo>
                    <a:pt x="0" y="659792"/>
                  </a:lnTo>
                </a:path>
                <a:path h="848360">
                  <a:moveTo>
                    <a:pt x="0" y="494844"/>
                  </a:moveTo>
                  <a:lnTo>
                    <a:pt x="0" y="494844"/>
                  </a:lnTo>
                </a:path>
                <a:path h="848360">
                  <a:moveTo>
                    <a:pt x="0" y="329896"/>
                  </a:moveTo>
                  <a:lnTo>
                    <a:pt x="0" y="329896"/>
                  </a:lnTo>
                </a:path>
                <a:path h="848360">
                  <a:moveTo>
                    <a:pt x="0" y="296501"/>
                  </a:moveTo>
                  <a:lnTo>
                    <a:pt x="0" y="201378"/>
                  </a:lnTo>
                </a:path>
                <a:path h="848360">
                  <a:moveTo>
                    <a:pt x="0" y="164948"/>
                  </a:moveTo>
                  <a:lnTo>
                    <a:pt x="0" y="164948"/>
                  </a:lnTo>
                </a:path>
                <a:path h="848360">
                  <a:moveTo>
                    <a:pt x="0" y="0"/>
                  </a:moveTo>
                  <a:lnTo>
                    <a:pt x="0" y="0"/>
                  </a:lnTo>
                </a:path>
                <a:path h="848360">
                  <a:moveTo>
                    <a:pt x="0" y="750867"/>
                  </a:moveTo>
                  <a:lnTo>
                    <a:pt x="0" y="8480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4589977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1" y="21784"/>
                  </a:lnTo>
                  <a:lnTo>
                    <a:pt x="103329" y="5845"/>
                  </a:lnTo>
                  <a:lnTo>
                    <a:pt x="74378" y="0"/>
                  </a:lnTo>
                  <a:lnTo>
                    <a:pt x="45427" y="5845"/>
                  </a:lnTo>
                  <a:lnTo>
                    <a:pt x="21784" y="21784"/>
                  </a:lnTo>
                  <a:lnTo>
                    <a:pt x="5845" y="45427"/>
                  </a:lnTo>
                  <a:lnTo>
                    <a:pt x="0" y="74378"/>
                  </a:lnTo>
                  <a:lnTo>
                    <a:pt x="5845" y="103329"/>
                  </a:lnTo>
                  <a:lnTo>
                    <a:pt x="21784" y="126971"/>
                  </a:lnTo>
                  <a:lnTo>
                    <a:pt x="45427" y="142911"/>
                  </a:lnTo>
                  <a:lnTo>
                    <a:pt x="74378" y="148756"/>
                  </a:lnTo>
                  <a:lnTo>
                    <a:pt x="103329" y="142911"/>
                  </a:lnTo>
                  <a:lnTo>
                    <a:pt x="126971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4645635" y="5421191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0" y="10625"/>
                  </a:moveTo>
                  <a:lnTo>
                    <a:pt x="10119" y="10625"/>
                  </a:lnTo>
                </a:path>
                <a:path w="21590" h="10795">
                  <a:moveTo>
                    <a:pt x="10625" y="10625"/>
                  </a:moveTo>
                  <a:lnTo>
                    <a:pt x="16493" y="10625"/>
                  </a:lnTo>
                  <a:lnTo>
                    <a:pt x="21250" y="5868"/>
                  </a:lnTo>
                  <a:lnTo>
                    <a:pt x="2125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4665873" y="54166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2529" y="2529"/>
                  </a:moveTo>
                  <a:lnTo>
                    <a:pt x="2529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4645635" y="5385267"/>
              <a:ext cx="21590" cy="31115"/>
            </a:xfrm>
            <a:custGeom>
              <a:avLst/>
              <a:gdLst/>
              <a:ahLst/>
              <a:cxnLst/>
              <a:rect l="l" t="t" r="r" b="b"/>
              <a:pathLst>
                <a:path w="21590" h="31114">
                  <a:moveTo>
                    <a:pt x="21250" y="30864"/>
                  </a:moveTo>
                  <a:lnTo>
                    <a:pt x="21250" y="24996"/>
                  </a:lnTo>
                  <a:lnTo>
                    <a:pt x="16493" y="20239"/>
                  </a:lnTo>
                  <a:lnTo>
                    <a:pt x="10625" y="20239"/>
                  </a:lnTo>
                </a:path>
                <a:path w="21590" h="31114">
                  <a:moveTo>
                    <a:pt x="10119" y="20239"/>
                  </a:moveTo>
                  <a:lnTo>
                    <a:pt x="0" y="20239"/>
                  </a:lnTo>
                  <a:lnTo>
                    <a:pt x="0" y="0"/>
                  </a:lnTo>
                  <a:lnTo>
                    <a:pt x="1821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5647466" y="3991810"/>
              <a:ext cx="0" cy="1342390"/>
            </a:xfrm>
            <a:custGeom>
              <a:avLst/>
              <a:gdLst/>
              <a:ahLst/>
              <a:cxnLst/>
              <a:rect l="l" t="t" r="r" b="b"/>
              <a:pathLst>
                <a:path h="1342389">
                  <a:moveTo>
                    <a:pt x="0" y="1244700"/>
                  </a:moveTo>
                  <a:lnTo>
                    <a:pt x="0" y="1189042"/>
                  </a:lnTo>
                </a:path>
                <a:path h="1342389">
                  <a:moveTo>
                    <a:pt x="0" y="1153624"/>
                  </a:moveTo>
                  <a:lnTo>
                    <a:pt x="0" y="1153624"/>
                  </a:lnTo>
                </a:path>
                <a:path h="1342389">
                  <a:moveTo>
                    <a:pt x="0" y="1119218"/>
                  </a:moveTo>
                  <a:lnTo>
                    <a:pt x="0" y="1024094"/>
                  </a:lnTo>
                </a:path>
                <a:path h="1342389">
                  <a:moveTo>
                    <a:pt x="0" y="988676"/>
                  </a:moveTo>
                  <a:lnTo>
                    <a:pt x="0" y="988676"/>
                  </a:lnTo>
                </a:path>
                <a:path h="1342389">
                  <a:moveTo>
                    <a:pt x="0" y="823728"/>
                  </a:moveTo>
                  <a:lnTo>
                    <a:pt x="0" y="823728"/>
                  </a:lnTo>
                </a:path>
                <a:path h="1342389">
                  <a:moveTo>
                    <a:pt x="0" y="790334"/>
                  </a:moveTo>
                  <a:lnTo>
                    <a:pt x="0" y="695210"/>
                  </a:lnTo>
                </a:path>
                <a:path h="1342389">
                  <a:moveTo>
                    <a:pt x="0" y="658780"/>
                  </a:moveTo>
                  <a:lnTo>
                    <a:pt x="0" y="658780"/>
                  </a:lnTo>
                </a:path>
                <a:path h="1342389">
                  <a:moveTo>
                    <a:pt x="0" y="493832"/>
                  </a:moveTo>
                  <a:lnTo>
                    <a:pt x="0" y="493832"/>
                  </a:lnTo>
                </a:path>
                <a:path h="1342389">
                  <a:moveTo>
                    <a:pt x="0" y="460437"/>
                  </a:moveTo>
                  <a:lnTo>
                    <a:pt x="0" y="365314"/>
                  </a:lnTo>
                </a:path>
                <a:path h="1342389">
                  <a:moveTo>
                    <a:pt x="0" y="329896"/>
                  </a:moveTo>
                  <a:lnTo>
                    <a:pt x="0" y="329896"/>
                  </a:lnTo>
                </a:path>
                <a:path h="1342389">
                  <a:moveTo>
                    <a:pt x="0" y="295489"/>
                  </a:moveTo>
                  <a:lnTo>
                    <a:pt x="0" y="200366"/>
                  </a:lnTo>
                </a:path>
                <a:path h="1342389">
                  <a:moveTo>
                    <a:pt x="0" y="164948"/>
                  </a:moveTo>
                  <a:lnTo>
                    <a:pt x="0" y="164948"/>
                  </a:lnTo>
                </a:path>
                <a:path h="1342389">
                  <a:moveTo>
                    <a:pt x="0" y="131553"/>
                  </a:moveTo>
                  <a:lnTo>
                    <a:pt x="0" y="35418"/>
                  </a:lnTo>
                </a:path>
                <a:path h="1342389">
                  <a:moveTo>
                    <a:pt x="0" y="0"/>
                  </a:moveTo>
                  <a:lnTo>
                    <a:pt x="0" y="0"/>
                  </a:lnTo>
                </a:path>
                <a:path h="1342389">
                  <a:moveTo>
                    <a:pt x="0" y="1244700"/>
                  </a:moveTo>
                  <a:lnTo>
                    <a:pt x="0" y="13418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5573594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1" y="21784"/>
                  </a:lnTo>
                  <a:lnTo>
                    <a:pt x="103329" y="5845"/>
                  </a:lnTo>
                  <a:lnTo>
                    <a:pt x="74378" y="0"/>
                  </a:lnTo>
                  <a:lnTo>
                    <a:pt x="45427" y="5845"/>
                  </a:lnTo>
                  <a:lnTo>
                    <a:pt x="21784" y="21784"/>
                  </a:lnTo>
                  <a:lnTo>
                    <a:pt x="5845" y="45427"/>
                  </a:lnTo>
                  <a:lnTo>
                    <a:pt x="0" y="74378"/>
                  </a:lnTo>
                  <a:lnTo>
                    <a:pt x="5845" y="103329"/>
                  </a:lnTo>
                  <a:lnTo>
                    <a:pt x="21784" y="126971"/>
                  </a:lnTo>
                  <a:lnTo>
                    <a:pt x="45427" y="142911"/>
                  </a:lnTo>
                  <a:lnTo>
                    <a:pt x="74378" y="148756"/>
                  </a:lnTo>
                  <a:lnTo>
                    <a:pt x="103329" y="142911"/>
                  </a:lnTo>
                  <a:lnTo>
                    <a:pt x="126971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5629251" y="5385267"/>
              <a:ext cx="20320" cy="46990"/>
            </a:xfrm>
            <a:custGeom>
              <a:avLst/>
              <a:gdLst/>
              <a:ahLst/>
              <a:cxnLst/>
              <a:rect l="l" t="t" r="r" b="b"/>
              <a:pathLst>
                <a:path w="20319" h="46989">
                  <a:moveTo>
                    <a:pt x="10119" y="46549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0" y="505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6143323" y="3991810"/>
              <a:ext cx="0" cy="1342390"/>
            </a:xfrm>
            <a:custGeom>
              <a:avLst/>
              <a:gdLst/>
              <a:ahLst/>
              <a:cxnLst/>
              <a:rect l="l" t="t" r="r" b="b"/>
              <a:pathLst>
                <a:path h="1342389">
                  <a:moveTo>
                    <a:pt x="0" y="1244700"/>
                  </a:moveTo>
                  <a:lnTo>
                    <a:pt x="0" y="1189042"/>
                  </a:lnTo>
                </a:path>
                <a:path h="1342389">
                  <a:moveTo>
                    <a:pt x="0" y="1153624"/>
                  </a:moveTo>
                  <a:lnTo>
                    <a:pt x="0" y="1153624"/>
                  </a:lnTo>
                </a:path>
                <a:path h="1342389">
                  <a:moveTo>
                    <a:pt x="0" y="1119218"/>
                  </a:moveTo>
                  <a:lnTo>
                    <a:pt x="0" y="1024094"/>
                  </a:lnTo>
                </a:path>
                <a:path h="1342389">
                  <a:moveTo>
                    <a:pt x="0" y="988676"/>
                  </a:moveTo>
                  <a:lnTo>
                    <a:pt x="0" y="988676"/>
                  </a:lnTo>
                </a:path>
                <a:path h="1342389">
                  <a:moveTo>
                    <a:pt x="0" y="823728"/>
                  </a:moveTo>
                  <a:lnTo>
                    <a:pt x="0" y="823728"/>
                  </a:lnTo>
                </a:path>
                <a:path h="1342389">
                  <a:moveTo>
                    <a:pt x="0" y="790334"/>
                  </a:moveTo>
                  <a:lnTo>
                    <a:pt x="0" y="695210"/>
                  </a:lnTo>
                </a:path>
                <a:path h="1342389">
                  <a:moveTo>
                    <a:pt x="0" y="658780"/>
                  </a:moveTo>
                  <a:lnTo>
                    <a:pt x="0" y="658780"/>
                  </a:lnTo>
                </a:path>
                <a:path h="1342389">
                  <a:moveTo>
                    <a:pt x="0" y="493832"/>
                  </a:moveTo>
                  <a:lnTo>
                    <a:pt x="0" y="493832"/>
                  </a:lnTo>
                </a:path>
                <a:path h="1342389">
                  <a:moveTo>
                    <a:pt x="0" y="460437"/>
                  </a:moveTo>
                  <a:lnTo>
                    <a:pt x="0" y="365314"/>
                  </a:lnTo>
                </a:path>
                <a:path h="1342389">
                  <a:moveTo>
                    <a:pt x="0" y="329896"/>
                  </a:moveTo>
                  <a:lnTo>
                    <a:pt x="0" y="329896"/>
                  </a:lnTo>
                </a:path>
                <a:path h="1342389">
                  <a:moveTo>
                    <a:pt x="0" y="164948"/>
                  </a:moveTo>
                  <a:lnTo>
                    <a:pt x="0" y="164948"/>
                  </a:lnTo>
                </a:path>
                <a:path h="1342389">
                  <a:moveTo>
                    <a:pt x="0" y="131553"/>
                  </a:moveTo>
                  <a:lnTo>
                    <a:pt x="0" y="35418"/>
                  </a:lnTo>
                </a:path>
                <a:path h="1342389">
                  <a:moveTo>
                    <a:pt x="0" y="0"/>
                  </a:moveTo>
                  <a:lnTo>
                    <a:pt x="0" y="0"/>
                  </a:lnTo>
                </a:path>
                <a:path h="1342389">
                  <a:moveTo>
                    <a:pt x="0" y="1244700"/>
                  </a:moveTo>
                  <a:lnTo>
                    <a:pt x="0" y="13418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6069450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1" y="21784"/>
                  </a:lnTo>
                  <a:lnTo>
                    <a:pt x="103329" y="5845"/>
                  </a:lnTo>
                  <a:lnTo>
                    <a:pt x="74378" y="0"/>
                  </a:lnTo>
                  <a:lnTo>
                    <a:pt x="45427" y="5845"/>
                  </a:lnTo>
                  <a:lnTo>
                    <a:pt x="21784" y="21784"/>
                  </a:lnTo>
                  <a:lnTo>
                    <a:pt x="5845" y="45427"/>
                  </a:lnTo>
                  <a:lnTo>
                    <a:pt x="0" y="74378"/>
                  </a:lnTo>
                  <a:lnTo>
                    <a:pt x="5845" y="103329"/>
                  </a:lnTo>
                  <a:lnTo>
                    <a:pt x="21784" y="126971"/>
                  </a:lnTo>
                  <a:lnTo>
                    <a:pt x="45427" y="142911"/>
                  </a:lnTo>
                  <a:lnTo>
                    <a:pt x="74378" y="148756"/>
                  </a:lnTo>
                  <a:lnTo>
                    <a:pt x="103329" y="142911"/>
                  </a:lnTo>
                  <a:lnTo>
                    <a:pt x="126971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6125107" y="5384255"/>
              <a:ext cx="21590" cy="32384"/>
            </a:xfrm>
            <a:custGeom>
              <a:avLst/>
              <a:gdLst/>
              <a:ahLst/>
              <a:cxnLst/>
              <a:rect l="l" t="t" r="r" b="b"/>
              <a:pathLst>
                <a:path w="21590" h="32385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  <a:lnTo>
                    <a:pt x="0" y="16493"/>
                  </a:lnTo>
                  <a:lnTo>
                    <a:pt x="4757" y="21250"/>
                  </a:lnTo>
                  <a:lnTo>
                    <a:pt x="10625" y="21250"/>
                  </a:lnTo>
                  <a:lnTo>
                    <a:pt x="16493" y="21250"/>
                  </a:lnTo>
                  <a:lnTo>
                    <a:pt x="21250" y="16493"/>
                  </a:lnTo>
                  <a:lnTo>
                    <a:pt x="21250" y="10625"/>
                  </a:lnTo>
                </a:path>
                <a:path w="21590" h="32385">
                  <a:moveTo>
                    <a:pt x="21250" y="31876"/>
                  </a:moveTo>
                  <a:lnTo>
                    <a:pt x="21250" y="26008"/>
                  </a:lnTo>
                  <a:lnTo>
                    <a:pt x="16493" y="21250"/>
                  </a:lnTo>
                  <a:lnTo>
                    <a:pt x="10625" y="21250"/>
                  </a:lnTo>
                  <a:lnTo>
                    <a:pt x="4757" y="21250"/>
                  </a:lnTo>
                  <a:lnTo>
                    <a:pt x="0" y="26008"/>
                  </a:lnTo>
                  <a:lnTo>
                    <a:pt x="0" y="3187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6146359" y="54166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2529" y="2529"/>
                  </a:moveTo>
                  <a:lnTo>
                    <a:pt x="2529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6125107" y="5421191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0" y="0"/>
                  </a:moveTo>
                  <a:lnTo>
                    <a:pt x="0" y="5868"/>
                  </a:lnTo>
                  <a:lnTo>
                    <a:pt x="4757" y="10625"/>
                  </a:lnTo>
                  <a:lnTo>
                    <a:pt x="10625" y="10625"/>
                  </a:lnTo>
                  <a:lnTo>
                    <a:pt x="16493" y="10625"/>
                  </a:lnTo>
                  <a:lnTo>
                    <a:pt x="21250" y="5868"/>
                  </a:lnTo>
                  <a:lnTo>
                    <a:pt x="2125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6125107" y="54166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2529" y="2529"/>
                  </a:moveTo>
                  <a:lnTo>
                    <a:pt x="2529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3481890" y="3003133"/>
              <a:ext cx="3158490" cy="2331085"/>
            </a:xfrm>
            <a:custGeom>
              <a:avLst/>
              <a:gdLst/>
              <a:ahLst/>
              <a:cxnLst/>
              <a:rect l="l" t="t" r="r" b="b"/>
              <a:pathLst>
                <a:path w="3158490" h="2331085">
                  <a:moveTo>
                    <a:pt x="3158300" y="2233376"/>
                  </a:moveTo>
                  <a:lnTo>
                    <a:pt x="3158300" y="2177719"/>
                  </a:lnTo>
                </a:path>
                <a:path w="3158490" h="2331085">
                  <a:moveTo>
                    <a:pt x="3158300" y="2142301"/>
                  </a:moveTo>
                  <a:lnTo>
                    <a:pt x="3158300" y="2142301"/>
                  </a:lnTo>
                </a:path>
                <a:path w="3158490" h="2331085">
                  <a:moveTo>
                    <a:pt x="3158300" y="1977352"/>
                  </a:moveTo>
                  <a:lnTo>
                    <a:pt x="3158300" y="1977352"/>
                  </a:lnTo>
                </a:path>
                <a:path w="3158490" h="2331085">
                  <a:moveTo>
                    <a:pt x="3158300" y="1812404"/>
                  </a:moveTo>
                  <a:lnTo>
                    <a:pt x="3158300" y="1812404"/>
                  </a:lnTo>
                </a:path>
                <a:path w="3158490" h="2331085">
                  <a:moveTo>
                    <a:pt x="3158300" y="1779010"/>
                  </a:moveTo>
                  <a:lnTo>
                    <a:pt x="3158300" y="1683887"/>
                  </a:lnTo>
                </a:path>
                <a:path w="3158490" h="2331085">
                  <a:moveTo>
                    <a:pt x="3158300" y="1647456"/>
                  </a:moveTo>
                  <a:lnTo>
                    <a:pt x="3158300" y="1647456"/>
                  </a:lnTo>
                </a:path>
                <a:path w="3158490" h="2331085">
                  <a:moveTo>
                    <a:pt x="3158300" y="1482508"/>
                  </a:moveTo>
                  <a:lnTo>
                    <a:pt x="3158300" y="1482508"/>
                  </a:lnTo>
                </a:path>
                <a:path w="3158490" h="2331085">
                  <a:moveTo>
                    <a:pt x="3158300" y="1449114"/>
                  </a:moveTo>
                  <a:lnTo>
                    <a:pt x="3158300" y="1353990"/>
                  </a:lnTo>
                </a:path>
                <a:path w="3158490" h="2331085">
                  <a:moveTo>
                    <a:pt x="3158300" y="1318572"/>
                  </a:moveTo>
                  <a:lnTo>
                    <a:pt x="3158300" y="1318572"/>
                  </a:lnTo>
                </a:path>
                <a:path w="3158490" h="2331085">
                  <a:moveTo>
                    <a:pt x="3158300" y="1284166"/>
                  </a:moveTo>
                  <a:lnTo>
                    <a:pt x="3158300" y="1189042"/>
                  </a:lnTo>
                </a:path>
                <a:path w="3158490" h="2331085">
                  <a:moveTo>
                    <a:pt x="3158300" y="1153624"/>
                  </a:moveTo>
                  <a:lnTo>
                    <a:pt x="3158300" y="1153624"/>
                  </a:lnTo>
                </a:path>
                <a:path w="3158490" h="2331085">
                  <a:moveTo>
                    <a:pt x="3158300" y="1120230"/>
                  </a:moveTo>
                  <a:lnTo>
                    <a:pt x="3158300" y="1024094"/>
                  </a:lnTo>
                </a:path>
                <a:path w="3158490" h="2331085">
                  <a:moveTo>
                    <a:pt x="3158300" y="988676"/>
                  </a:moveTo>
                  <a:lnTo>
                    <a:pt x="3158300" y="988676"/>
                  </a:lnTo>
                </a:path>
                <a:path w="3158490" h="2331085">
                  <a:moveTo>
                    <a:pt x="0" y="329896"/>
                  </a:moveTo>
                  <a:lnTo>
                    <a:pt x="0" y="329896"/>
                  </a:lnTo>
                </a:path>
                <a:path w="3158490" h="2331085">
                  <a:moveTo>
                    <a:pt x="0" y="164948"/>
                  </a:moveTo>
                  <a:lnTo>
                    <a:pt x="0" y="164948"/>
                  </a:lnTo>
                </a:path>
                <a:path w="3158490" h="2331085">
                  <a:moveTo>
                    <a:pt x="211497" y="658780"/>
                  </a:moveTo>
                  <a:lnTo>
                    <a:pt x="211497" y="658780"/>
                  </a:lnTo>
                </a:path>
                <a:path w="3158490" h="2331085">
                  <a:moveTo>
                    <a:pt x="211497" y="625385"/>
                  </a:moveTo>
                  <a:lnTo>
                    <a:pt x="211497" y="530262"/>
                  </a:lnTo>
                </a:path>
                <a:path w="3158490" h="2331085">
                  <a:moveTo>
                    <a:pt x="211497" y="493832"/>
                  </a:moveTo>
                  <a:lnTo>
                    <a:pt x="211497" y="493832"/>
                  </a:lnTo>
                </a:path>
                <a:path w="3158490" h="2331085">
                  <a:moveTo>
                    <a:pt x="211497" y="460437"/>
                  </a:moveTo>
                  <a:lnTo>
                    <a:pt x="211497" y="365314"/>
                  </a:lnTo>
                </a:path>
                <a:path w="3158490" h="2331085">
                  <a:moveTo>
                    <a:pt x="211497" y="329896"/>
                  </a:moveTo>
                  <a:lnTo>
                    <a:pt x="211497" y="329896"/>
                  </a:lnTo>
                </a:path>
                <a:path w="3158490" h="2331085">
                  <a:moveTo>
                    <a:pt x="211497" y="295489"/>
                  </a:moveTo>
                  <a:lnTo>
                    <a:pt x="211497" y="200366"/>
                  </a:lnTo>
                </a:path>
                <a:path w="3158490" h="2331085">
                  <a:moveTo>
                    <a:pt x="211497" y="164948"/>
                  </a:moveTo>
                  <a:lnTo>
                    <a:pt x="211497" y="164948"/>
                  </a:lnTo>
                </a:path>
                <a:path w="3158490" h="2331085">
                  <a:moveTo>
                    <a:pt x="211497" y="131553"/>
                  </a:moveTo>
                  <a:lnTo>
                    <a:pt x="211497" y="35418"/>
                  </a:lnTo>
                </a:path>
                <a:path w="3158490" h="2331085">
                  <a:moveTo>
                    <a:pt x="211497" y="0"/>
                  </a:moveTo>
                  <a:lnTo>
                    <a:pt x="211497" y="0"/>
                  </a:lnTo>
                </a:path>
                <a:path w="3158490" h="2331085">
                  <a:moveTo>
                    <a:pt x="690150" y="658780"/>
                  </a:moveTo>
                  <a:lnTo>
                    <a:pt x="690150" y="658780"/>
                  </a:lnTo>
                </a:path>
                <a:path w="3158490" h="2331085">
                  <a:moveTo>
                    <a:pt x="690150" y="493832"/>
                  </a:moveTo>
                  <a:lnTo>
                    <a:pt x="690150" y="493832"/>
                  </a:lnTo>
                </a:path>
                <a:path w="3158490" h="2331085">
                  <a:moveTo>
                    <a:pt x="690150" y="460437"/>
                  </a:moveTo>
                  <a:lnTo>
                    <a:pt x="690150" y="365314"/>
                  </a:lnTo>
                </a:path>
                <a:path w="3158490" h="2331085">
                  <a:moveTo>
                    <a:pt x="690150" y="329896"/>
                  </a:moveTo>
                  <a:lnTo>
                    <a:pt x="690150" y="329896"/>
                  </a:lnTo>
                </a:path>
                <a:path w="3158490" h="2331085">
                  <a:moveTo>
                    <a:pt x="690150" y="295489"/>
                  </a:moveTo>
                  <a:lnTo>
                    <a:pt x="690150" y="200366"/>
                  </a:lnTo>
                </a:path>
                <a:path w="3158490" h="2331085">
                  <a:moveTo>
                    <a:pt x="690150" y="164948"/>
                  </a:moveTo>
                  <a:lnTo>
                    <a:pt x="690150" y="164948"/>
                  </a:lnTo>
                </a:path>
                <a:path w="3158490" h="2331085">
                  <a:moveTo>
                    <a:pt x="690150" y="131553"/>
                  </a:moveTo>
                  <a:lnTo>
                    <a:pt x="690150" y="35418"/>
                  </a:lnTo>
                </a:path>
                <a:path w="3158490" h="2331085">
                  <a:moveTo>
                    <a:pt x="690150" y="0"/>
                  </a:moveTo>
                  <a:lnTo>
                    <a:pt x="690150" y="0"/>
                  </a:lnTo>
                </a:path>
                <a:path w="3158490" h="2331085">
                  <a:moveTo>
                    <a:pt x="1181959" y="658780"/>
                  </a:moveTo>
                  <a:lnTo>
                    <a:pt x="1181959" y="658780"/>
                  </a:lnTo>
                </a:path>
                <a:path w="3158490" h="2331085">
                  <a:moveTo>
                    <a:pt x="1181959" y="493832"/>
                  </a:moveTo>
                  <a:lnTo>
                    <a:pt x="1181959" y="493832"/>
                  </a:lnTo>
                </a:path>
                <a:path w="3158490" h="2331085">
                  <a:moveTo>
                    <a:pt x="1181959" y="460437"/>
                  </a:moveTo>
                  <a:lnTo>
                    <a:pt x="1181959" y="365314"/>
                  </a:lnTo>
                </a:path>
                <a:path w="3158490" h="2331085">
                  <a:moveTo>
                    <a:pt x="1181959" y="329896"/>
                  </a:moveTo>
                  <a:lnTo>
                    <a:pt x="1181959" y="329896"/>
                  </a:lnTo>
                </a:path>
                <a:path w="3158490" h="2331085">
                  <a:moveTo>
                    <a:pt x="1181959" y="295489"/>
                  </a:moveTo>
                  <a:lnTo>
                    <a:pt x="1181959" y="200366"/>
                  </a:lnTo>
                </a:path>
                <a:path w="3158490" h="2331085">
                  <a:moveTo>
                    <a:pt x="1181959" y="164948"/>
                  </a:moveTo>
                  <a:lnTo>
                    <a:pt x="1181959" y="164948"/>
                  </a:lnTo>
                </a:path>
                <a:path w="3158490" h="2331085">
                  <a:moveTo>
                    <a:pt x="1181959" y="0"/>
                  </a:moveTo>
                  <a:lnTo>
                    <a:pt x="1181959" y="0"/>
                  </a:lnTo>
                </a:path>
                <a:path w="3158490" h="2331085">
                  <a:moveTo>
                    <a:pt x="2165575" y="823728"/>
                  </a:moveTo>
                  <a:lnTo>
                    <a:pt x="2165575" y="823728"/>
                  </a:lnTo>
                </a:path>
                <a:path w="3158490" h="2331085">
                  <a:moveTo>
                    <a:pt x="2165575" y="790334"/>
                  </a:moveTo>
                  <a:lnTo>
                    <a:pt x="2165575" y="695210"/>
                  </a:lnTo>
                </a:path>
                <a:path w="3158490" h="2331085">
                  <a:moveTo>
                    <a:pt x="2165575" y="658780"/>
                  </a:moveTo>
                  <a:lnTo>
                    <a:pt x="2165575" y="658780"/>
                  </a:lnTo>
                </a:path>
                <a:path w="3158490" h="2331085">
                  <a:moveTo>
                    <a:pt x="2165575" y="625385"/>
                  </a:moveTo>
                  <a:lnTo>
                    <a:pt x="2165575" y="530262"/>
                  </a:lnTo>
                </a:path>
                <a:path w="3158490" h="2331085">
                  <a:moveTo>
                    <a:pt x="2165575" y="493832"/>
                  </a:moveTo>
                  <a:lnTo>
                    <a:pt x="2165575" y="493832"/>
                  </a:lnTo>
                </a:path>
                <a:path w="3158490" h="2331085">
                  <a:moveTo>
                    <a:pt x="2165575" y="329896"/>
                  </a:moveTo>
                  <a:lnTo>
                    <a:pt x="2165575" y="329896"/>
                  </a:lnTo>
                </a:path>
                <a:path w="3158490" h="2331085">
                  <a:moveTo>
                    <a:pt x="2165575" y="295489"/>
                  </a:moveTo>
                  <a:lnTo>
                    <a:pt x="2165575" y="200366"/>
                  </a:lnTo>
                </a:path>
                <a:path w="3158490" h="2331085">
                  <a:moveTo>
                    <a:pt x="2165575" y="164948"/>
                  </a:moveTo>
                  <a:lnTo>
                    <a:pt x="2165575" y="164948"/>
                  </a:lnTo>
                </a:path>
                <a:path w="3158490" h="2331085">
                  <a:moveTo>
                    <a:pt x="2165575" y="0"/>
                  </a:moveTo>
                  <a:lnTo>
                    <a:pt x="2165575" y="0"/>
                  </a:lnTo>
                </a:path>
                <a:path w="3158490" h="2331085">
                  <a:moveTo>
                    <a:pt x="2661432" y="823728"/>
                  </a:moveTo>
                  <a:lnTo>
                    <a:pt x="2661432" y="823728"/>
                  </a:lnTo>
                </a:path>
                <a:path w="3158490" h="2331085">
                  <a:moveTo>
                    <a:pt x="2661432" y="658780"/>
                  </a:moveTo>
                  <a:lnTo>
                    <a:pt x="2661432" y="658780"/>
                  </a:lnTo>
                </a:path>
                <a:path w="3158490" h="2331085">
                  <a:moveTo>
                    <a:pt x="2661432" y="625385"/>
                  </a:moveTo>
                  <a:lnTo>
                    <a:pt x="2661432" y="530262"/>
                  </a:lnTo>
                </a:path>
                <a:path w="3158490" h="2331085">
                  <a:moveTo>
                    <a:pt x="2661432" y="493832"/>
                  </a:moveTo>
                  <a:lnTo>
                    <a:pt x="2661432" y="493832"/>
                  </a:lnTo>
                </a:path>
                <a:path w="3158490" h="2331085">
                  <a:moveTo>
                    <a:pt x="2661432" y="329896"/>
                  </a:moveTo>
                  <a:lnTo>
                    <a:pt x="2661432" y="329896"/>
                  </a:lnTo>
                </a:path>
                <a:path w="3158490" h="2331085">
                  <a:moveTo>
                    <a:pt x="2661432" y="295489"/>
                  </a:moveTo>
                  <a:lnTo>
                    <a:pt x="2661432" y="200366"/>
                  </a:lnTo>
                </a:path>
                <a:path w="3158490" h="2331085">
                  <a:moveTo>
                    <a:pt x="2661432" y="164948"/>
                  </a:moveTo>
                  <a:lnTo>
                    <a:pt x="2661432" y="164948"/>
                  </a:lnTo>
                </a:path>
                <a:path w="3158490" h="2331085">
                  <a:moveTo>
                    <a:pt x="2661432" y="0"/>
                  </a:moveTo>
                  <a:lnTo>
                    <a:pt x="2661432" y="0"/>
                  </a:lnTo>
                </a:path>
                <a:path w="3158490" h="2331085">
                  <a:moveTo>
                    <a:pt x="3158300" y="955282"/>
                  </a:moveTo>
                  <a:lnTo>
                    <a:pt x="3158300" y="859146"/>
                  </a:lnTo>
                </a:path>
                <a:path w="3158490" h="2331085">
                  <a:moveTo>
                    <a:pt x="3158300" y="823728"/>
                  </a:moveTo>
                  <a:lnTo>
                    <a:pt x="3158300" y="823728"/>
                  </a:lnTo>
                </a:path>
                <a:path w="3158490" h="2331085">
                  <a:moveTo>
                    <a:pt x="3158300" y="790334"/>
                  </a:moveTo>
                  <a:lnTo>
                    <a:pt x="3158300" y="695210"/>
                  </a:lnTo>
                </a:path>
                <a:path w="3158490" h="2331085">
                  <a:moveTo>
                    <a:pt x="3158300" y="658780"/>
                  </a:moveTo>
                  <a:lnTo>
                    <a:pt x="3158300" y="658780"/>
                  </a:lnTo>
                </a:path>
                <a:path w="3158490" h="2331085">
                  <a:moveTo>
                    <a:pt x="3158300" y="625385"/>
                  </a:moveTo>
                  <a:lnTo>
                    <a:pt x="3158300" y="530262"/>
                  </a:lnTo>
                </a:path>
                <a:path w="3158490" h="2331085">
                  <a:moveTo>
                    <a:pt x="3158300" y="493832"/>
                  </a:moveTo>
                  <a:lnTo>
                    <a:pt x="3158300" y="493832"/>
                  </a:lnTo>
                </a:path>
                <a:path w="3158490" h="2331085">
                  <a:moveTo>
                    <a:pt x="3158300" y="460437"/>
                  </a:moveTo>
                  <a:lnTo>
                    <a:pt x="3158300" y="365314"/>
                  </a:lnTo>
                </a:path>
                <a:path w="3158490" h="2331085">
                  <a:moveTo>
                    <a:pt x="3158300" y="329896"/>
                  </a:moveTo>
                  <a:lnTo>
                    <a:pt x="3158300" y="329896"/>
                  </a:lnTo>
                </a:path>
                <a:path w="3158490" h="2331085">
                  <a:moveTo>
                    <a:pt x="3158300" y="295489"/>
                  </a:moveTo>
                  <a:lnTo>
                    <a:pt x="3158300" y="200366"/>
                  </a:lnTo>
                </a:path>
                <a:path w="3158490" h="2331085">
                  <a:moveTo>
                    <a:pt x="3158300" y="164948"/>
                  </a:moveTo>
                  <a:lnTo>
                    <a:pt x="3158300" y="164948"/>
                  </a:lnTo>
                </a:path>
                <a:path w="3158490" h="2331085">
                  <a:moveTo>
                    <a:pt x="3158300" y="0"/>
                  </a:moveTo>
                  <a:lnTo>
                    <a:pt x="3158300" y="0"/>
                  </a:lnTo>
                </a:path>
                <a:path w="3158490" h="2331085">
                  <a:moveTo>
                    <a:pt x="3158300" y="2233376"/>
                  </a:moveTo>
                  <a:lnTo>
                    <a:pt x="3158300" y="2330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6566318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2" y="21784"/>
                  </a:lnTo>
                  <a:lnTo>
                    <a:pt x="103330" y="5845"/>
                  </a:lnTo>
                  <a:lnTo>
                    <a:pt x="74378" y="0"/>
                  </a:lnTo>
                  <a:lnTo>
                    <a:pt x="45426" y="5845"/>
                  </a:lnTo>
                  <a:lnTo>
                    <a:pt x="21784" y="21784"/>
                  </a:lnTo>
                  <a:lnTo>
                    <a:pt x="5844" y="45427"/>
                  </a:lnTo>
                  <a:lnTo>
                    <a:pt x="0" y="74378"/>
                  </a:lnTo>
                  <a:lnTo>
                    <a:pt x="5844" y="103329"/>
                  </a:lnTo>
                  <a:lnTo>
                    <a:pt x="21784" y="126971"/>
                  </a:lnTo>
                  <a:lnTo>
                    <a:pt x="45426" y="142911"/>
                  </a:lnTo>
                  <a:lnTo>
                    <a:pt x="74378" y="148756"/>
                  </a:lnTo>
                  <a:lnTo>
                    <a:pt x="103330" y="142911"/>
                  </a:lnTo>
                  <a:lnTo>
                    <a:pt x="126972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6624000" y="5384255"/>
              <a:ext cx="21590" cy="47625"/>
            </a:xfrm>
            <a:custGeom>
              <a:avLst/>
              <a:gdLst/>
              <a:ahLst/>
              <a:cxnLst/>
              <a:rect l="l" t="t" r="r" b="b"/>
              <a:pathLst>
                <a:path w="21590" h="47625">
                  <a:moveTo>
                    <a:pt x="5211" y="47278"/>
                  </a:moveTo>
                  <a:lnTo>
                    <a:pt x="11767" y="43797"/>
                  </a:lnTo>
                  <a:lnTo>
                    <a:pt x="16830" y="38602"/>
                  </a:lnTo>
                  <a:lnTo>
                    <a:pt x="20094" y="32123"/>
                  </a:lnTo>
                  <a:lnTo>
                    <a:pt x="21250" y="24792"/>
                  </a:lnTo>
                </a:path>
                <a:path w="21590" h="47625">
                  <a:moveTo>
                    <a:pt x="20239" y="25298"/>
                  </a:moveTo>
                  <a:lnTo>
                    <a:pt x="20239" y="11131"/>
                  </a:lnTo>
                </a:path>
                <a:path w="21590" h="47625">
                  <a:moveTo>
                    <a:pt x="21250" y="10625"/>
                  </a:moveTo>
                  <a:lnTo>
                    <a:pt x="21250" y="4757"/>
                  </a:lnTo>
                  <a:lnTo>
                    <a:pt x="16493" y="0"/>
                  </a:lnTo>
                  <a:lnTo>
                    <a:pt x="10625" y="0"/>
                  </a:lnTo>
                  <a:lnTo>
                    <a:pt x="4757" y="0"/>
                  </a:lnTo>
                  <a:lnTo>
                    <a:pt x="0" y="4757"/>
                  </a:lnTo>
                  <a:lnTo>
                    <a:pt x="0" y="1062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6624000" y="53953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2529" y="2529"/>
                  </a:moveTo>
                  <a:lnTo>
                    <a:pt x="2529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6624000" y="5399940"/>
              <a:ext cx="20320" cy="12065"/>
            </a:xfrm>
            <a:custGeom>
              <a:avLst/>
              <a:gdLst/>
              <a:ahLst/>
              <a:cxnLst/>
              <a:rect l="l" t="t" r="r" b="b"/>
              <a:pathLst>
                <a:path w="20319" h="12064">
                  <a:moveTo>
                    <a:pt x="0" y="0"/>
                  </a:moveTo>
                  <a:lnTo>
                    <a:pt x="0" y="5868"/>
                  </a:lnTo>
                  <a:lnTo>
                    <a:pt x="4757" y="10625"/>
                  </a:lnTo>
                  <a:lnTo>
                    <a:pt x="10625" y="10625"/>
                  </a:lnTo>
                </a:path>
                <a:path w="20319" h="12064">
                  <a:moveTo>
                    <a:pt x="10119" y="11637"/>
                  </a:moveTo>
                  <a:lnTo>
                    <a:pt x="20239" y="1163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7622796" y="3003133"/>
              <a:ext cx="0" cy="2331085"/>
            </a:xfrm>
            <a:custGeom>
              <a:avLst/>
              <a:gdLst/>
              <a:ahLst/>
              <a:cxnLst/>
              <a:rect l="l" t="t" r="r" b="b"/>
              <a:pathLst>
                <a:path h="2331085">
                  <a:moveTo>
                    <a:pt x="0" y="2233376"/>
                  </a:moveTo>
                  <a:lnTo>
                    <a:pt x="0" y="2177719"/>
                  </a:lnTo>
                </a:path>
                <a:path h="2331085">
                  <a:moveTo>
                    <a:pt x="0" y="2142301"/>
                  </a:moveTo>
                  <a:lnTo>
                    <a:pt x="0" y="2142301"/>
                  </a:lnTo>
                </a:path>
                <a:path h="2331085">
                  <a:moveTo>
                    <a:pt x="0" y="1977352"/>
                  </a:moveTo>
                  <a:lnTo>
                    <a:pt x="0" y="1977352"/>
                  </a:lnTo>
                </a:path>
                <a:path h="2331085">
                  <a:moveTo>
                    <a:pt x="0" y="1812404"/>
                  </a:moveTo>
                  <a:lnTo>
                    <a:pt x="0" y="1812404"/>
                  </a:lnTo>
                </a:path>
                <a:path h="2331085">
                  <a:moveTo>
                    <a:pt x="0" y="1779010"/>
                  </a:moveTo>
                  <a:lnTo>
                    <a:pt x="0" y="1683887"/>
                  </a:lnTo>
                </a:path>
                <a:path h="2331085">
                  <a:moveTo>
                    <a:pt x="0" y="1647456"/>
                  </a:moveTo>
                  <a:lnTo>
                    <a:pt x="0" y="1647456"/>
                  </a:lnTo>
                </a:path>
                <a:path h="2331085">
                  <a:moveTo>
                    <a:pt x="0" y="1482508"/>
                  </a:moveTo>
                  <a:lnTo>
                    <a:pt x="0" y="1482508"/>
                  </a:lnTo>
                </a:path>
                <a:path h="2331085">
                  <a:moveTo>
                    <a:pt x="0" y="1318572"/>
                  </a:moveTo>
                  <a:lnTo>
                    <a:pt x="0" y="1318572"/>
                  </a:lnTo>
                </a:path>
                <a:path h="2331085">
                  <a:moveTo>
                    <a:pt x="0" y="1153624"/>
                  </a:moveTo>
                  <a:lnTo>
                    <a:pt x="0" y="1153624"/>
                  </a:lnTo>
                </a:path>
                <a:path h="2331085">
                  <a:moveTo>
                    <a:pt x="0" y="1120230"/>
                  </a:moveTo>
                  <a:lnTo>
                    <a:pt x="0" y="1024094"/>
                  </a:lnTo>
                </a:path>
                <a:path h="2331085">
                  <a:moveTo>
                    <a:pt x="0" y="988676"/>
                  </a:moveTo>
                  <a:lnTo>
                    <a:pt x="0" y="988676"/>
                  </a:lnTo>
                </a:path>
                <a:path h="2331085">
                  <a:moveTo>
                    <a:pt x="0" y="955282"/>
                  </a:moveTo>
                  <a:lnTo>
                    <a:pt x="0" y="859146"/>
                  </a:lnTo>
                </a:path>
                <a:path h="2331085">
                  <a:moveTo>
                    <a:pt x="0" y="823728"/>
                  </a:moveTo>
                  <a:lnTo>
                    <a:pt x="0" y="823728"/>
                  </a:lnTo>
                </a:path>
                <a:path h="2331085">
                  <a:moveTo>
                    <a:pt x="0" y="658780"/>
                  </a:moveTo>
                  <a:lnTo>
                    <a:pt x="0" y="658780"/>
                  </a:lnTo>
                </a:path>
                <a:path h="2331085">
                  <a:moveTo>
                    <a:pt x="0" y="493832"/>
                  </a:moveTo>
                  <a:lnTo>
                    <a:pt x="0" y="493832"/>
                  </a:lnTo>
                </a:path>
                <a:path h="2331085">
                  <a:moveTo>
                    <a:pt x="0" y="460437"/>
                  </a:moveTo>
                  <a:lnTo>
                    <a:pt x="0" y="365314"/>
                  </a:lnTo>
                </a:path>
                <a:path h="2331085">
                  <a:moveTo>
                    <a:pt x="0" y="329896"/>
                  </a:moveTo>
                  <a:lnTo>
                    <a:pt x="0" y="329896"/>
                  </a:lnTo>
                </a:path>
                <a:path h="2331085">
                  <a:moveTo>
                    <a:pt x="0" y="295489"/>
                  </a:moveTo>
                  <a:lnTo>
                    <a:pt x="0" y="200366"/>
                  </a:lnTo>
                </a:path>
                <a:path h="2331085">
                  <a:moveTo>
                    <a:pt x="0" y="164948"/>
                  </a:moveTo>
                  <a:lnTo>
                    <a:pt x="0" y="164948"/>
                  </a:lnTo>
                </a:path>
                <a:path h="2331085">
                  <a:moveTo>
                    <a:pt x="0" y="0"/>
                  </a:moveTo>
                  <a:lnTo>
                    <a:pt x="0" y="0"/>
                  </a:lnTo>
                </a:path>
                <a:path h="2331085">
                  <a:moveTo>
                    <a:pt x="0" y="2233376"/>
                  </a:moveTo>
                  <a:lnTo>
                    <a:pt x="0" y="2330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7548923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2" y="21784"/>
                  </a:lnTo>
                  <a:lnTo>
                    <a:pt x="103330" y="5845"/>
                  </a:lnTo>
                  <a:lnTo>
                    <a:pt x="74378" y="0"/>
                  </a:lnTo>
                  <a:lnTo>
                    <a:pt x="45426" y="5845"/>
                  </a:lnTo>
                  <a:lnTo>
                    <a:pt x="21784" y="21784"/>
                  </a:lnTo>
                  <a:lnTo>
                    <a:pt x="5844" y="45427"/>
                  </a:lnTo>
                  <a:lnTo>
                    <a:pt x="0" y="74378"/>
                  </a:lnTo>
                  <a:lnTo>
                    <a:pt x="5844" y="103329"/>
                  </a:lnTo>
                  <a:lnTo>
                    <a:pt x="21784" y="126971"/>
                  </a:lnTo>
                  <a:lnTo>
                    <a:pt x="45426" y="142911"/>
                  </a:lnTo>
                  <a:lnTo>
                    <a:pt x="74378" y="148756"/>
                  </a:lnTo>
                  <a:lnTo>
                    <a:pt x="103330" y="142911"/>
                  </a:lnTo>
                  <a:lnTo>
                    <a:pt x="126972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7597497" y="5385267"/>
              <a:ext cx="36830" cy="46990"/>
            </a:xfrm>
            <a:custGeom>
              <a:avLst/>
              <a:gdLst/>
              <a:ahLst/>
              <a:cxnLst/>
              <a:rect l="l" t="t" r="r" b="b"/>
              <a:pathLst>
                <a:path w="36830" h="46989">
                  <a:moveTo>
                    <a:pt x="10119" y="46549"/>
                  </a:moveTo>
                  <a:lnTo>
                    <a:pt x="10119" y="0"/>
                  </a:lnTo>
                  <a:lnTo>
                    <a:pt x="0" y="10119"/>
                  </a:lnTo>
                </a:path>
                <a:path w="36830" h="46989">
                  <a:moveTo>
                    <a:pt x="36430" y="46549"/>
                  </a:moveTo>
                  <a:lnTo>
                    <a:pt x="36430" y="0"/>
                  </a:lnTo>
                  <a:lnTo>
                    <a:pt x="26310" y="1011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8119664" y="3003133"/>
              <a:ext cx="0" cy="2331085"/>
            </a:xfrm>
            <a:custGeom>
              <a:avLst/>
              <a:gdLst/>
              <a:ahLst/>
              <a:cxnLst/>
              <a:rect l="l" t="t" r="r" b="b"/>
              <a:pathLst>
                <a:path h="2331085">
                  <a:moveTo>
                    <a:pt x="0" y="2233376"/>
                  </a:moveTo>
                  <a:lnTo>
                    <a:pt x="0" y="2177719"/>
                  </a:lnTo>
                </a:path>
                <a:path h="2331085">
                  <a:moveTo>
                    <a:pt x="0" y="2142301"/>
                  </a:moveTo>
                  <a:lnTo>
                    <a:pt x="0" y="2142301"/>
                  </a:lnTo>
                </a:path>
                <a:path h="2331085">
                  <a:moveTo>
                    <a:pt x="0" y="1977352"/>
                  </a:moveTo>
                  <a:lnTo>
                    <a:pt x="0" y="1977352"/>
                  </a:lnTo>
                </a:path>
                <a:path h="2331085">
                  <a:moveTo>
                    <a:pt x="0" y="1943958"/>
                  </a:moveTo>
                  <a:lnTo>
                    <a:pt x="0" y="1847823"/>
                  </a:lnTo>
                </a:path>
                <a:path h="2331085">
                  <a:moveTo>
                    <a:pt x="0" y="1812404"/>
                  </a:moveTo>
                  <a:lnTo>
                    <a:pt x="0" y="1812404"/>
                  </a:lnTo>
                </a:path>
                <a:path h="2331085">
                  <a:moveTo>
                    <a:pt x="0" y="1779010"/>
                  </a:moveTo>
                  <a:lnTo>
                    <a:pt x="0" y="1683887"/>
                  </a:lnTo>
                </a:path>
                <a:path h="2331085">
                  <a:moveTo>
                    <a:pt x="0" y="1647456"/>
                  </a:moveTo>
                  <a:lnTo>
                    <a:pt x="0" y="1647456"/>
                  </a:lnTo>
                </a:path>
                <a:path h="2331085">
                  <a:moveTo>
                    <a:pt x="0" y="1614062"/>
                  </a:moveTo>
                  <a:lnTo>
                    <a:pt x="0" y="1518939"/>
                  </a:lnTo>
                </a:path>
                <a:path h="2331085">
                  <a:moveTo>
                    <a:pt x="0" y="1482508"/>
                  </a:moveTo>
                  <a:lnTo>
                    <a:pt x="0" y="1482508"/>
                  </a:lnTo>
                </a:path>
                <a:path h="2331085">
                  <a:moveTo>
                    <a:pt x="0" y="1318572"/>
                  </a:moveTo>
                  <a:lnTo>
                    <a:pt x="0" y="1318572"/>
                  </a:lnTo>
                </a:path>
                <a:path h="2331085">
                  <a:moveTo>
                    <a:pt x="0" y="1153624"/>
                  </a:moveTo>
                  <a:lnTo>
                    <a:pt x="0" y="1153624"/>
                  </a:lnTo>
                </a:path>
                <a:path h="2331085">
                  <a:moveTo>
                    <a:pt x="0" y="1120230"/>
                  </a:moveTo>
                  <a:lnTo>
                    <a:pt x="0" y="1024094"/>
                  </a:lnTo>
                </a:path>
                <a:path h="2331085">
                  <a:moveTo>
                    <a:pt x="0" y="988676"/>
                  </a:moveTo>
                  <a:lnTo>
                    <a:pt x="0" y="988676"/>
                  </a:lnTo>
                </a:path>
                <a:path h="2331085">
                  <a:moveTo>
                    <a:pt x="0" y="955282"/>
                  </a:moveTo>
                  <a:lnTo>
                    <a:pt x="0" y="859146"/>
                  </a:lnTo>
                </a:path>
                <a:path h="2331085">
                  <a:moveTo>
                    <a:pt x="0" y="823728"/>
                  </a:moveTo>
                  <a:lnTo>
                    <a:pt x="0" y="823728"/>
                  </a:lnTo>
                </a:path>
                <a:path h="2331085">
                  <a:moveTo>
                    <a:pt x="0" y="658780"/>
                  </a:moveTo>
                  <a:lnTo>
                    <a:pt x="0" y="658780"/>
                  </a:lnTo>
                </a:path>
                <a:path h="2331085">
                  <a:moveTo>
                    <a:pt x="0" y="625385"/>
                  </a:moveTo>
                  <a:lnTo>
                    <a:pt x="0" y="530262"/>
                  </a:lnTo>
                </a:path>
                <a:path h="2331085">
                  <a:moveTo>
                    <a:pt x="0" y="493832"/>
                  </a:moveTo>
                  <a:lnTo>
                    <a:pt x="0" y="493832"/>
                  </a:lnTo>
                </a:path>
                <a:path h="2331085">
                  <a:moveTo>
                    <a:pt x="0" y="460437"/>
                  </a:moveTo>
                  <a:lnTo>
                    <a:pt x="0" y="365314"/>
                  </a:lnTo>
                </a:path>
                <a:path h="2331085">
                  <a:moveTo>
                    <a:pt x="0" y="329896"/>
                  </a:moveTo>
                  <a:lnTo>
                    <a:pt x="0" y="329896"/>
                  </a:lnTo>
                </a:path>
                <a:path h="2331085">
                  <a:moveTo>
                    <a:pt x="0" y="295489"/>
                  </a:moveTo>
                  <a:lnTo>
                    <a:pt x="0" y="200366"/>
                  </a:lnTo>
                </a:path>
                <a:path h="2331085">
                  <a:moveTo>
                    <a:pt x="0" y="164948"/>
                  </a:moveTo>
                  <a:lnTo>
                    <a:pt x="0" y="164948"/>
                  </a:lnTo>
                </a:path>
                <a:path h="2331085">
                  <a:moveTo>
                    <a:pt x="0" y="0"/>
                  </a:moveTo>
                  <a:lnTo>
                    <a:pt x="0" y="0"/>
                  </a:lnTo>
                </a:path>
                <a:path h="2331085">
                  <a:moveTo>
                    <a:pt x="0" y="2233376"/>
                  </a:moveTo>
                  <a:lnTo>
                    <a:pt x="0" y="2330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8045791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2" y="21784"/>
                  </a:lnTo>
                  <a:lnTo>
                    <a:pt x="103330" y="5845"/>
                  </a:lnTo>
                  <a:lnTo>
                    <a:pt x="74378" y="0"/>
                  </a:lnTo>
                  <a:lnTo>
                    <a:pt x="45426" y="5845"/>
                  </a:lnTo>
                  <a:lnTo>
                    <a:pt x="21784" y="21784"/>
                  </a:lnTo>
                  <a:lnTo>
                    <a:pt x="5844" y="45427"/>
                  </a:lnTo>
                  <a:lnTo>
                    <a:pt x="0" y="74378"/>
                  </a:lnTo>
                  <a:lnTo>
                    <a:pt x="5844" y="103329"/>
                  </a:lnTo>
                  <a:lnTo>
                    <a:pt x="21784" y="126971"/>
                  </a:lnTo>
                  <a:lnTo>
                    <a:pt x="45426" y="142911"/>
                  </a:lnTo>
                  <a:lnTo>
                    <a:pt x="74378" y="148756"/>
                  </a:lnTo>
                  <a:lnTo>
                    <a:pt x="103330" y="142911"/>
                  </a:lnTo>
                  <a:lnTo>
                    <a:pt x="126972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8088293" y="5384211"/>
              <a:ext cx="48260" cy="47625"/>
            </a:xfrm>
            <a:custGeom>
              <a:avLst/>
              <a:gdLst/>
              <a:ahLst/>
              <a:cxnLst/>
              <a:rect l="l" t="t" r="r" b="b"/>
              <a:pathLst>
                <a:path w="48259" h="47625">
                  <a:moveTo>
                    <a:pt x="10119" y="47606"/>
                  </a:moveTo>
                  <a:lnTo>
                    <a:pt x="10119" y="1056"/>
                  </a:lnTo>
                  <a:lnTo>
                    <a:pt x="0" y="11175"/>
                  </a:lnTo>
                </a:path>
                <a:path w="48259" h="47625">
                  <a:moveTo>
                    <a:pt x="37037" y="44"/>
                  </a:moveTo>
                  <a:lnTo>
                    <a:pt x="32240" y="0"/>
                  </a:lnTo>
                  <a:lnTo>
                    <a:pt x="28008" y="3174"/>
                  </a:lnTo>
                  <a:lnTo>
                    <a:pt x="26708" y="7791"/>
                  </a:lnTo>
                </a:path>
                <a:path w="48259" h="47625">
                  <a:moveTo>
                    <a:pt x="45946" y="16298"/>
                  </a:moveTo>
                  <a:lnTo>
                    <a:pt x="47998" y="13016"/>
                  </a:lnTo>
                  <a:lnTo>
                    <a:pt x="48101" y="8877"/>
                  </a:lnTo>
                  <a:lnTo>
                    <a:pt x="46217" y="5496"/>
                  </a:lnTo>
                  <a:lnTo>
                    <a:pt x="44332" y="2115"/>
                  </a:lnTo>
                  <a:lnTo>
                    <a:pt x="40758" y="26"/>
                  </a:lnTo>
                  <a:lnTo>
                    <a:pt x="36886" y="44"/>
                  </a:lnTo>
                </a:path>
                <a:path w="48259" h="47625">
                  <a:moveTo>
                    <a:pt x="45537" y="17247"/>
                  </a:moveTo>
                  <a:lnTo>
                    <a:pt x="26310" y="47606"/>
                  </a:lnTo>
                  <a:lnTo>
                    <a:pt x="46549" y="4760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8569982" y="3003133"/>
              <a:ext cx="0" cy="2331085"/>
            </a:xfrm>
            <a:custGeom>
              <a:avLst/>
              <a:gdLst/>
              <a:ahLst/>
              <a:cxnLst/>
              <a:rect l="l" t="t" r="r" b="b"/>
              <a:pathLst>
                <a:path h="2331085">
                  <a:moveTo>
                    <a:pt x="0" y="2233376"/>
                  </a:moveTo>
                  <a:lnTo>
                    <a:pt x="0" y="2177719"/>
                  </a:lnTo>
                </a:path>
                <a:path h="2331085">
                  <a:moveTo>
                    <a:pt x="0" y="2142301"/>
                  </a:moveTo>
                  <a:lnTo>
                    <a:pt x="0" y="2142301"/>
                  </a:lnTo>
                </a:path>
                <a:path h="2331085">
                  <a:moveTo>
                    <a:pt x="0" y="1977352"/>
                  </a:moveTo>
                  <a:lnTo>
                    <a:pt x="0" y="1977352"/>
                  </a:lnTo>
                </a:path>
                <a:path h="2331085">
                  <a:moveTo>
                    <a:pt x="0" y="1812404"/>
                  </a:moveTo>
                  <a:lnTo>
                    <a:pt x="0" y="1812404"/>
                  </a:lnTo>
                </a:path>
                <a:path h="2331085">
                  <a:moveTo>
                    <a:pt x="0" y="1779010"/>
                  </a:moveTo>
                  <a:lnTo>
                    <a:pt x="0" y="1683887"/>
                  </a:lnTo>
                </a:path>
                <a:path h="2331085">
                  <a:moveTo>
                    <a:pt x="0" y="1647456"/>
                  </a:moveTo>
                  <a:lnTo>
                    <a:pt x="0" y="1647456"/>
                  </a:lnTo>
                </a:path>
                <a:path h="2331085">
                  <a:moveTo>
                    <a:pt x="0" y="1482508"/>
                  </a:moveTo>
                  <a:lnTo>
                    <a:pt x="0" y="1482508"/>
                  </a:lnTo>
                </a:path>
                <a:path h="2331085">
                  <a:moveTo>
                    <a:pt x="0" y="1318572"/>
                  </a:moveTo>
                  <a:lnTo>
                    <a:pt x="0" y="1318572"/>
                  </a:lnTo>
                </a:path>
                <a:path h="2331085">
                  <a:moveTo>
                    <a:pt x="0" y="1153624"/>
                  </a:moveTo>
                  <a:lnTo>
                    <a:pt x="0" y="1153624"/>
                  </a:lnTo>
                </a:path>
                <a:path h="2331085">
                  <a:moveTo>
                    <a:pt x="0" y="1120230"/>
                  </a:moveTo>
                  <a:lnTo>
                    <a:pt x="0" y="1024094"/>
                  </a:lnTo>
                </a:path>
                <a:path h="2331085">
                  <a:moveTo>
                    <a:pt x="0" y="988676"/>
                  </a:moveTo>
                  <a:lnTo>
                    <a:pt x="0" y="988676"/>
                  </a:lnTo>
                </a:path>
                <a:path h="2331085">
                  <a:moveTo>
                    <a:pt x="0" y="955282"/>
                  </a:moveTo>
                  <a:lnTo>
                    <a:pt x="0" y="859146"/>
                  </a:lnTo>
                </a:path>
                <a:path h="2331085">
                  <a:moveTo>
                    <a:pt x="0" y="823728"/>
                  </a:moveTo>
                  <a:lnTo>
                    <a:pt x="0" y="823728"/>
                  </a:lnTo>
                </a:path>
                <a:path h="2331085">
                  <a:moveTo>
                    <a:pt x="0" y="658780"/>
                  </a:moveTo>
                  <a:lnTo>
                    <a:pt x="0" y="658780"/>
                  </a:lnTo>
                </a:path>
                <a:path h="2331085">
                  <a:moveTo>
                    <a:pt x="0" y="493832"/>
                  </a:moveTo>
                  <a:lnTo>
                    <a:pt x="0" y="493832"/>
                  </a:lnTo>
                </a:path>
                <a:path h="2331085">
                  <a:moveTo>
                    <a:pt x="0" y="460437"/>
                  </a:moveTo>
                  <a:lnTo>
                    <a:pt x="0" y="365314"/>
                  </a:lnTo>
                </a:path>
                <a:path h="2331085">
                  <a:moveTo>
                    <a:pt x="0" y="329896"/>
                  </a:moveTo>
                  <a:lnTo>
                    <a:pt x="0" y="329896"/>
                  </a:lnTo>
                </a:path>
                <a:path h="2331085">
                  <a:moveTo>
                    <a:pt x="0" y="295489"/>
                  </a:moveTo>
                  <a:lnTo>
                    <a:pt x="0" y="200366"/>
                  </a:lnTo>
                </a:path>
                <a:path h="2331085">
                  <a:moveTo>
                    <a:pt x="0" y="164948"/>
                  </a:moveTo>
                  <a:lnTo>
                    <a:pt x="0" y="164948"/>
                  </a:lnTo>
                </a:path>
                <a:path h="2331085">
                  <a:moveTo>
                    <a:pt x="0" y="0"/>
                  </a:moveTo>
                  <a:lnTo>
                    <a:pt x="0" y="0"/>
                  </a:lnTo>
                </a:path>
                <a:path h="2331085">
                  <a:moveTo>
                    <a:pt x="0" y="2233376"/>
                  </a:moveTo>
                  <a:lnTo>
                    <a:pt x="0" y="2330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8496110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2" y="21784"/>
                  </a:lnTo>
                  <a:lnTo>
                    <a:pt x="103330" y="5845"/>
                  </a:lnTo>
                  <a:lnTo>
                    <a:pt x="74378" y="0"/>
                  </a:lnTo>
                  <a:lnTo>
                    <a:pt x="45426" y="5845"/>
                  </a:lnTo>
                  <a:lnTo>
                    <a:pt x="21784" y="21784"/>
                  </a:lnTo>
                  <a:lnTo>
                    <a:pt x="5844" y="45427"/>
                  </a:lnTo>
                  <a:lnTo>
                    <a:pt x="0" y="74378"/>
                  </a:lnTo>
                  <a:lnTo>
                    <a:pt x="5844" y="103329"/>
                  </a:lnTo>
                  <a:lnTo>
                    <a:pt x="21784" y="126971"/>
                  </a:lnTo>
                  <a:lnTo>
                    <a:pt x="45426" y="142911"/>
                  </a:lnTo>
                  <a:lnTo>
                    <a:pt x="74378" y="148756"/>
                  </a:lnTo>
                  <a:lnTo>
                    <a:pt x="103330" y="142911"/>
                  </a:lnTo>
                  <a:lnTo>
                    <a:pt x="126972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8538611" y="538425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10119" y="47561"/>
                  </a:moveTo>
                  <a:lnTo>
                    <a:pt x="10119" y="1011"/>
                  </a:lnTo>
                  <a:lnTo>
                    <a:pt x="0" y="11131"/>
                  </a:lnTo>
                </a:path>
                <a:path w="47625" h="47625">
                  <a:moveTo>
                    <a:pt x="25298" y="1011"/>
                  </a:moveTo>
                  <a:lnTo>
                    <a:pt x="36430" y="1011"/>
                  </a:lnTo>
                </a:path>
                <a:path w="47625" h="47625">
                  <a:moveTo>
                    <a:pt x="36936" y="21250"/>
                  </a:moveTo>
                  <a:lnTo>
                    <a:pt x="42804" y="21250"/>
                  </a:lnTo>
                  <a:lnTo>
                    <a:pt x="47561" y="16493"/>
                  </a:lnTo>
                  <a:lnTo>
                    <a:pt x="47561" y="10625"/>
                  </a:lnTo>
                  <a:lnTo>
                    <a:pt x="47561" y="4757"/>
                  </a:lnTo>
                  <a:lnTo>
                    <a:pt x="42804" y="0"/>
                  </a:lnTo>
                  <a:lnTo>
                    <a:pt x="36936" y="0"/>
                  </a:lnTo>
                </a:path>
                <a:path w="47625" h="47625">
                  <a:moveTo>
                    <a:pt x="36430" y="21250"/>
                  </a:moveTo>
                  <a:lnTo>
                    <a:pt x="31370" y="21250"/>
                  </a:lnTo>
                </a:path>
                <a:path w="47625" h="47625">
                  <a:moveTo>
                    <a:pt x="47561" y="31876"/>
                  </a:moveTo>
                  <a:lnTo>
                    <a:pt x="47561" y="26008"/>
                  </a:lnTo>
                  <a:lnTo>
                    <a:pt x="42804" y="21250"/>
                  </a:lnTo>
                  <a:lnTo>
                    <a:pt x="36936" y="2125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8585161" y="54166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2529" y="2529"/>
                  </a:moveTo>
                  <a:lnTo>
                    <a:pt x="2529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8563910" y="5421191"/>
              <a:ext cx="22860" cy="10795"/>
            </a:xfrm>
            <a:custGeom>
              <a:avLst/>
              <a:gdLst/>
              <a:ahLst/>
              <a:cxnLst/>
              <a:rect l="l" t="t" r="r" b="b"/>
              <a:pathLst>
                <a:path w="22859" h="10795">
                  <a:moveTo>
                    <a:pt x="11637" y="10625"/>
                  </a:moveTo>
                  <a:lnTo>
                    <a:pt x="17505" y="10625"/>
                  </a:lnTo>
                  <a:lnTo>
                    <a:pt x="22262" y="5868"/>
                  </a:lnTo>
                  <a:lnTo>
                    <a:pt x="22262" y="0"/>
                  </a:lnTo>
                </a:path>
                <a:path w="22859" h="10795">
                  <a:moveTo>
                    <a:pt x="11131" y="10625"/>
                  </a:moveTo>
                  <a:lnTo>
                    <a:pt x="0" y="1062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9072922" y="3003133"/>
              <a:ext cx="0" cy="2331085"/>
            </a:xfrm>
            <a:custGeom>
              <a:avLst/>
              <a:gdLst/>
              <a:ahLst/>
              <a:cxnLst/>
              <a:rect l="l" t="t" r="r" b="b"/>
              <a:pathLst>
                <a:path h="2331085">
                  <a:moveTo>
                    <a:pt x="0" y="2233376"/>
                  </a:moveTo>
                  <a:lnTo>
                    <a:pt x="0" y="2177719"/>
                  </a:lnTo>
                </a:path>
                <a:path h="2331085">
                  <a:moveTo>
                    <a:pt x="0" y="2142301"/>
                  </a:moveTo>
                  <a:lnTo>
                    <a:pt x="0" y="2142301"/>
                  </a:lnTo>
                </a:path>
                <a:path h="2331085">
                  <a:moveTo>
                    <a:pt x="0" y="2107894"/>
                  </a:moveTo>
                  <a:lnTo>
                    <a:pt x="0" y="2012771"/>
                  </a:lnTo>
                </a:path>
                <a:path h="2331085">
                  <a:moveTo>
                    <a:pt x="0" y="1977352"/>
                  </a:moveTo>
                  <a:lnTo>
                    <a:pt x="0" y="1977352"/>
                  </a:lnTo>
                </a:path>
                <a:path h="2331085">
                  <a:moveTo>
                    <a:pt x="0" y="1812404"/>
                  </a:moveTo>
                  <a:lnTo>
                    <a:pt x="0" y="1812404"/>
                  </a:lnTo>
                </a:path>
                <a:path h="2331085">
                  <a:moveTo>
                    <a:pt x="0" y="1779010"/>
                  </a:moveTo>
                  <a:lnTo>
                    <a:pt x="0" y="1683887"/>
                  </a:lnTo>
                </a:path>
                <a:path h="2331085">
                  <a:moveTo>
                    <a:pt x="0" y="1647456"/>
                  </a:moveTo>
                  <a:lnTo>
                    <a:pt x="0" y="1647456"/>
                  </a:lnTo>
                </a:path>
                <a:path h="2331085">
                  <a:moveTo>
                    <a:pt x="0" y="1482508"/>
                  </a:moveTo>
                  <a:lnTo>
                    <a:pt x="0" y="1482508"/>
                  </a:lnTo>
                </a:path>
                <a:path h="2331085">
                  <a:moveTo>
                    <a:pt x="0" y="1318572"/>
                  </a:moveTo>
                  <a:lnTo>
                    <a:pt x="0" y="1318572"/>
                  </a:lnTo>
                </a:path>
                <a:path h="2331085">
                  <a:moveTo>
                    <a:pt x="0" y="1153624"/>
                  </a:moveTo>
                  <a:lnTo>
                    <a:pt x="0" y="1153624"/>
                  </a:lnTo>
                </a:path>
                <a:path h="2331085">
                  <a:moveTo>
                    <a:pt x="0" y="1120230"/>
                  </a:moveTo>
                  <a:lnTo>
                    <a:pt x="0" y="1024094"/>
                  </a:lnTo>
                </a:path>
                <a:path h="2331085">
                  <a:moveTo>
                    <a:pt x="0" y="988676"/>
                  </a:moveTo>
                  <a:lnTo>
                    <a:pt x="0" y="988676"/>
                  </a:lnTo>
                </a:path>
                <a:path h="2331085">
                  <a:moveTo>
                    <a:pt x="0" y="823728"/>
                  </a:moveTo>
                  <a:lnTo>
                    <a:pt x="0" y="823728"/>
                  </a:lnTo>
                </a:path>
                <a:path h="2331085">
                  <a:moveTo>
                    <a:pt x="0" y="790334"/>
                  </a:moveTo>
                  <a:lnTo>
                    <a:pt x="0" y="695210"/>
                  </a:lnTo>
                </a:path>
                <a:path h="2331085">
                  <a:moveTo>
                    <a:pt x="0" y="658780"/>
                  </a:moveTo>
                  <a:lnTo>
                    <a:pt x="0" y="658780"/>
                  </a:lnTo>
                </a:path>
                <a:path h="2331085">
                  <a:moveTo>
                    <a:pt x="0" y="493832"/>
                  </a:moveTo>
                  <a:lnTo>
                    <a:pt x="0" y="493832"/>
                  </a:lnTo>
                </a:path>
                <a:path h="2331085">
                  <a:moveTo>
                    <a:pt x="0" y="460437"/>
                  </a:moveTo>
                  <a:lnTo>
                    <a:pt x="0" y="365314"/>
                  </a:lnTo>
                </a:path>
                <a:path h="2331085">
                  <a:moveTo>
                    <a:pt x="0" y="329896"/>
                  </a:moveTo>
                  <a:lnTo>
                    <a:pt x="0" y="329896"/>
                  </a:lnTo>
                </a:path>
                <a:path h="2331085">
                  <a:moveTo>
                    <a:pt x="0" y="295489"/>
                  </a:moveTo>
                  <a:lnTo>
                    <a:pt x="0" y="200366"/>
                  </a:lnTo>
                </a:path>
                <a:path h="2331085">
                  <a:moveTo>
                    <a:pt x="0" y="164948"/>
                  </a:moveTo>
                  <a:lnTo>
                    <a:pt x="0" y="164948"/>
                  </a:lnTo>
                </a:path>
                <a:path h="2331085">
                  <a:moveTo>
                    <a:pt x="0" y="0"/>
                  </a:moveTo>
                  <a:lnTo>
                    <a:pt x="0" y="0"/>
                  </a:lnTo>
                </a:path>
                <a:path h="2331085">
                  <a:moveTo>
                    <a:pt x="0" y="2233376"/>
                  </a:moveTo>
                  <a:lnTo>
                    <a:pt x="0" y="2330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8999050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2" y="21784"/>
                  </a:lnTo>
                  <a:lnTo>
                    <a:pt x="103330" y="5845"/>
                  </a:lnTo>
                  <a:lnTo>
                    <a:pt x="74378" y="0"/>
                  </a:lnTo>
                  <a:lnTo>
                    <a:pt x="45426" y="5845"/>
                  </a:lnTo>
                  <a:lnTo>
                    <a:pt x="21784" y="21784"/>
                  </a:lnTo>
                  <a:lnTo>
                    <a:pt x="5844" y="45427"/>
                  </a:lnTo>
                  <a:lnTo>
                    <a:pt x="0" y="74378"/>
                  </a:lnTo>
                  <a:lnTo>
                    <a:pt x="5844" y="103329"/>
                  </a:lnTo>
                  <a:lnTo>
                    <a:pt x="21784" y="126971"/>
                  </a:lnTo>
                  <a:lnTo>
                    <a:pt x="45426" y="142911"/>
                  </a:lnTo>
                  <a:lnTo>
                    <a:pt x="74378" y="148756"/>
                  </a:lnTo>
                  <a:lnTo>
                    <a:pt x="103330" y="142911"/>
                  </a:lnTo>
                  <a:lnTo>
                    <a:pt x="126972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9039527" y="5385267"/>
              <a:ext cx="52705" cy="46990"/>
            </a:xfrm>
            <a:custGeom>
              <a:avLst/>
              <a:gdLst/>
              <a:ahLst/>
              <a:cxnLst/>
              <a:rect l="l" t="t" r="r" b="b"/>
              <a:pathLst>
                <a:path w="52705" h="46989">
                  <a:moveTo>
                    <a:pt x="10119" y="46549"/>
                  </a:moveTo>
                  <a:lnTo>
                    <a:pt x="10119" y="0"/>
                  </a:lnTo>
                  <a:lnTo>
                    <a:pt x="0" y="10119"/>
                  </a:lnTo>
                </a:path>
                <a:path w="52705" h="46989">
                  <a:moveTo>
                    <a:pt x="36430" y="0"/>
                  </a:moveTo>
                  <a:lnTo>
                    <a:pt x="26310" y="36430"/>
                  </a:lnTo>
                  <a:lnTo>
                    <a:pt x="52621" y="36430"/>
                  </a:lnTo>
                </a:path>
                <a:path w="52705" h="46989">
                  <a:moveTo>
                    <a:pt x="44525" y="26310"/>
                  </a:moveTo>
                  <a:lnTo>
                    <a:pt x="44525" y="4654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3481890" y="1431573"/>
              <a:ext cx="6068695" cy="3805554"/>
            </a:xfrm>
            <a:custGeom>
              <a:avLst/>
              <a:gdLst/>
              <a:ahLst/>
              <a:cxnLst/>
              <a:rect l="l" t="t" r="r" b="b"/>
              <a:pathLst>
                <a:path w="6068694" h="3805554">
                  <a:moveTo>
                    <a:pt x="6068672" y="3804937"/>
                  </a:moveTo>
                  <a:lnTo>
                    <a:pt x="6068672" y="3749279"/>
                  </a:lnTo>
                </a:path>
                <a:path w="6068694" h="3805554">
                  <a:moveTo>
                    <a:pt x="6068672" y="3713861"/>
                  </a:moveTo>
                  <a:lnTo>
                    <a:pt x="6068672" y="3713861"/>
                  </a:lnTo>
                </a:path>
                <a:path w="6068694" h="3805554">
                  <a:moveTo>
                    <a:pt x="6068672" y="3679455"/>
                  </a:moveTo>
                  <a:lnTo>
                    <a:pt x="6068672" y="3584331"/>
                  </a:lnTo>
                </a:path>
                <a:path w="6068694" h="3805554">
                  <a:moveTo>
                    <a:pt x="6068672" y="3548913"/>
                  </a:moveTo>
                  <a:lnTo>
                    <a:pt x="6068672" y="3548913"/>
                  </a:lnTo>
                </a:path>
                <a:path w="6068694" h="3805554">
                  <a:moveTo>
                    <a:pt x="6068672" y="3515519"/>
                  </a:moveTo>
                  <a:lnTo>
                    <a:pt x="6068672" y="3419383"/>
                  </a:lnTo>
                </a:path>
                <a:path w="6068694" h="3805554">
                  <a:moveTo>
                    <a:pt x="6068672" y="3383965"/>
                  </a:moveTo>
                  <a:lnTo>
                    <a:pt x="6068672" y="3383965"/>
                  </a:lnTo>
                </a:path>
                <a:path w="6068694" h="3805554">
                  <a:moveTo>
                    <a:pt x="6068672" y="3350570"/>
                  </a:moveTo>
                  <a:lnTo>
                    <a:pt x="6068672" y="3255447"/>
                  </a:lnTo>
                </a:path>
                <a:path w="6068694" h="3805554">
                  <a:moveTo>
                    <a:pt x="6068672" y="3219017"/>
                  </a:moveTo>
                  <a:lnTo>
                    <a:pt x="6068672" y="3219017"/>
                  </a:lnTo>
                </a:path>
                <a:path w="6068694" h="3805554">
                  <a:moveTo>
                    <a:pt x="6068672" y="3185622"/>
                  </a:moveTo>
                  <a:lnTo>
                    <a:pt x="6068672" y="3090499"/>
                  </a:lnTo>
                </a:path>
                <a:path w="6068694" h="3805554">
                  <a:moveTo>
                    <a:pt x="6068672" y="3054069"/>
                  </a:moveTo>
                  <a:lnTo>
                    <a:pt x="6068672" y="3054069"/>
                  </a:lnTo>
                </a:path>
                <a:path w="6068694" h="3805554">
                  <a:moveTo>
                    <a:pt x="6068672" y="3020674"/>
                  </a:moveTo>
                  <a:lnTo>
                    <a:pt x="6068672" y="2925551"/>
                  </a:lnTo>
                </a:path>
                <a:path w="6068694" h="3805554">
                  <a:moveTo>
                    <a:pt x="6068672" y="2890133"/>
                  </a:moveTo>
                  <a:lnTo>
                    <a:pt x="6068672" y="2890133"/>
                  </a:lnTo>
                </a:path>
                <a:path w="6068694" h="3805554">
                  <a:moveTo>
                    <a:pt x="6068672" y="2855726"/>
                  </a:moveTo>
                  <a:lnTo>
                    <a:pt x="6068672" y="2760603"/>
                  </a:lnTo>
                </a:path>
                <a:path w="6068694" h="3805554">
                  <a:moveTo>
                    <a:pt x="6068672" y="2725185"/>
                  </a:moveTo>
                  <a:lnTo>
                    <a:pt x="6068672" y="2725185"/>
                  </a:lnTo>
                </a:path>
                <a:path w="6068694" h="3805554">
                  <a:moveTo>
                    <a:pt x="6068672" y="2691790"/>
                  </a:moveTo>
                  <a:lnTo>
                    <a:pt x="6068672" y="2595655"/>
                  </a:lnTo>
                </a:path>
                <a:path w="6068694" h="3805554">
                  <a:moveTo>
                    <a:pt x="6068672" y="2560236"/>
                  </a:moveTo>
                  <a:lnTo>
                    <a:pt x="6068672" y="2560236"/>
                  </a:lnTo>
                </a:path>
                <a:path w="6068694" h="3805554">
                  <a:moveTo>
                    <a:pt x="6068672" y="2526842"/>
                  </a:moveTo>
                  <a:lnTo>
                    <a:pt x="6068672" y="2430707"/>
                  </a:lnTo>
                </a:path>
                <a:path w="6068694" h="3805554">
                  <a:moveTo>
                    <a:pt x="6068672" y="2395288"/>
                  </a:moveTo>
                  <a:lnTo>
                    <a:pt x="6068672" y="2395288"/>
                  </a:lnTo>
                </a:path>
                <a:path w="6068694" h="3805554">
                  <a:moveTo>
                    <a:pt x="6068672" y="2361894"/>
                  </a:moveTo>
                  <a:lnTo>
                    <a:pt x="6068672" y="2266771"/>
                  </a:lnTo>
                </a:path>
                <a:path w="6068694" h="3805554">
                  <a:moveTo>
                    <a:pt x="6068672" y="2230340"/>
                  </a:moveTo>
                  <a:lnTo>
                    <a:pt x="6068672" y="2230340"/>
                  </a:lnTo>
                </a:path>
                <a:path w="6068694" h="3805554">
                  <a:moveTo>
                    <a:pt x="6068672" y="2196946"/>
                  </a:moveTo>
                  <a:lnTo>
                    <a:pt x="6068672" y="2101822"/>
                  </a:lnTo>
                </a:path>
                <a:path w="6068694" h="3805554">
                  <a:moveTo>
                    <a:pt x="6068672" y="2065392"/>
                  </a:moveTo>
                  <a:lnTo>
                    <a:pt x="6068672" y="2065392"/>
                  </a:lnTo>
                </a:path>
                <a:path w="6068694" h="3805554">
                  <a:moveTo>
                    <a:pt x="6068672" y="2031998"/>
                  </a:moveTo>
                  <a:lnTo>
                    <a:pt x="6068672" y="1936874"/>
                  </a:lnTo>
                </a:path>
                <a:path w="6068694" h="3805554">
                  <a:moveTo>
                    <a:pt x="6068672" y="1901456"/>
                  </a:moveTo>
                  <a:lnTo>
                    <a:pt x="6068672" y="1901456"/>
                  </a:lnTo>
                </a:path>
                <a:path w="6068694" h="3805554">
                  <a:moveTo>
                    <a:pt x="6068672" y="1867050"/>
                  </a:moveTo>
                  <a:lnTo>
                    <a:pt x="6068672" y="1771926"/>
                  </a:lnTo>
                </a:path>
                <a:path w="6068694" h="3805554">
                  <a:moveTo>
                    <a:pt x="6068672" y="1736508"/>
                  </a:moveTo>
                  <a:lnTo>
                    <a:pt x="6068672" y="1736508"/>
                  </a:lnTo>
                </a:path>
                <a:path w="6068694" h="3805554">
                  <a:moveTo>
                    <a:pt x="6068672" y="1703114"/>
                  </a:moveTo>
                  <a:lnTo>
                    <a:pt x="6068672" y="1606978"/>
                  </a:lnTo>
                </a:path>
                <a:path w="6068694" h="3805554">
                  <a:moveTo>
                    <a:pt x="6068672" y="1571560"/>
                  </a:moveTo>
                  <a:lnTo>
                    <a:pt x="6068672" y="1571560"/>
                  </a:lnTo>
                </a:path>
                <a:path w="6068694" h="3805554">
                  <a:moveTo>
                    <a:pt x="0" y="912780"/>
                  </a:moveTo>
                  <a:lnTo>
                    <a:pt x="0" y="912780"/>
                  </a:lnTo>
                </a:path>
                <a:path w="6068694" h="3805554">
                  <a:moveTo>
                    <a:pt x="0" y="878373"/>
                  </a:moveTo>
                  <a:lnTo>
                    <a:pt x="0" y="783250"/>
                  </a:lnTo>
                </a:path>
                <a:path w="6068694" h="3805554">
                  <a:moveTo>
                    <a:pt x="0" y="747832"/>
                  </a:moveTo>
                  <a:lnTo>
                    <a:pt x="0" y="747832"/>
                  </a:lnTo>
                </a:path>
                <a:path w="6068694" h="3805554">
                  <a:moveTo>
                    <a:pt x="0" y="714437"/>
                  </a:moveTo>
                  <a:lnTo>
                    <a:pt x="0" y="618302"/>
                  </a:lnTo>
                </a:path>
                <a:path w="6068694" h="3805554">
                  <a:moveTo>
                    <a:pt x="0" y="582883"/>
                  </a:moveTo>
                  <a:lnTo>
                    <a:pt x="0" y="582883"/>
                  </a:lnTo>
                </a:path>
                <a:path w="6068694" h="3805554">
                  <a:moveTo>
                    <a:pt x="211497" y="912780"/>
                  </a:moveTo>
                  <a:lnTo>
                    <a:pt x="211497" y="912780"/>
                  </a:lnTo>
                </a:path>
                <a:path w="6068694" h="3805554">
                  <a:moveTo>
                    <a:pt x="211497" y="878373"/>
                  </a:moveTo>
                  <a:lnTo>
                    <a:pt x="211497" y="783250"/>
                  </a:lnTo>
                </a:path>
                <a:path w="6068694" h="3805554">
                  <a:moveTo>
                    <a:pt x="211497" y="747832"/>
                  </a:moveTo>
                  <a:lnTo>
                    <a:pt x="211497" y="747832"/>
                  </a:lnTo>
                </a:path>
                <a:path w="6068694" h="3805554">
                  <a:moveTo>
                    <a:pt x="211497" y="714437"/>
                  </a:moveTo>
                  <a:lnTo>
                    <a:pt x="211497" y="618302"/>
                  </a:lnTo>
                </a:path>
                <a:path w="6068694" h="3805554">
                  <a:moveTo>
                    <a:pt x="211497" y="582883"/>
                  </a:moveTo>
                  <a:lnTo>
                    <a:pt x="211497" y="582883"/>
                  </a:lnTo>
                </a:path>
                <a:path w="6068694" h="3805554">
                  <a:moveTo>
                    <a:pt x="690150" y="1076716"/>
                  </a:moveTo>
                  <a:lnTo>
                    <a:pt x="690150" y="1076716"/>
                  </a:lnTo>
                </a:path>
                <a:path w="6068694" h="3805554">
                  <a:moveTo>
                    <a:pt x="690150" y="1043321"/>
                  </a:moveTo>
                  <a:lnTo>
                    <a:pt x="690150" y="948198"/>
                  </a:lnTo>
                </a:path>
                <a:path w="6068694" h="3805554">
                  <a:moveTo>
                    <a:pt x="690150" y="912780"/>
                  </a:moveTo>
                  <a:lnTo>
                    <a:pt x="690150" y="912780"/>
                  </a:lnTo>
                </a:path>
                <a:path w="6068694" h="3805554">
                  <a:moveTo>
                    <a:pt x="690150" y="878373"/>
                  </a:moveTo>
                  <a:lnTo>
                    <a:pt x="690150" y="783250"/>
                  </a:lnTo>
                </a:path>
                <a:path w="6068694" h="3805554">
                  <a:moveTo>
                    <a:pt x="690150" y="747832"/>
                  </a:moveTo>
                  <a:lnTo>
                    <a:pt x="690150" y="747832"/>
                  </a:lnTo>
                </a:path>
                <a:path w="6068694" h="3805554">
                  <a:moveTo>
                    <a:pt x="690150" y="582883"/>
                  </a:moveTo>
                  <a:lnTo>
                    <a:pt x="690150" y="582883"/>
                  </a:lnTo>
                </a:path>
                <a:path w="6068694" h="3805554">
                  <a:moveTo>
                    <a:pt x="1181959" y="1241664"/>
                  </a:moveTo>
                  <a:lnTo>
                    <a:pt x="1181959" y="1241664"/>
                  </a:lnTo>
                </a:path>
                <a:path w="6068694" h="3805554">
                  <a:moveTo>
                    <a:pt x="1181959" y="1208269"/>
                  </a:moveTo>
                  <a:lnTo>
                    <a:pt x="1181959" y="1113146"/>
                  </a:lnTo>
                </a:path>
                <a:path w="6068694" h="3805554">
                  <a:moveTo>
                    <a:pt x="1181959" y="1076716"/>
                  </a:moveTo>
                  <a:lnTo>
                    <a:pt x="1181959" y="1076716"/>
                  </a:lnTo>
                </a:path>
                <a:path w="6068694" h="3805554">
                  <a:moveTo>
                    <a:pt x="1181959" y="1043321"/>
                  </a:moveTo>
                  <a:lnTo>
                    <a:pt x="1181959" y="948198"/>
                  </a:lnTo>
                </a:path>
                <a:path w="6068694" h="3805554">
                  <a:moveTo>
                    <a:pt x="1181959" y="912780"/>
                  </a:moveTo>
                  <a:lnTo>
                    <a:pt x="1181959" y="912780"/>
                  </a:lnTo>
                </a:path>
                <a:path w="6068694" h="3805554">
                  <a:moveTo>
                    <a:pt x="1181959" y="878373"/>
                  </a:moveTo>
                  <a:lnTo>
                    <a:pt x="1181959" y="783250"/>
                  </a:lnTo>
                </a:path>
                <a:path w="6068694" h="3805554">
                  <a:moveTo>
                    <a:pt x="1181959" y="747832"/>
                  </a:moveTo>
                  <a:lnTo>
                    <a:pt x="1181959" y="747832"/>
                  </a:lnTo>
                </a:path>
                <a:path w="6068694" h="3805554">
                  <a:moveTo>
                    <a:pt x="1181959" y="582883"/>
                  </a:moveTo>
                  <a:lnTo>
                    <a:pt x="1181959" y="582883"/>
                  </a:lnTo>
                </a:path>
                <a:path w="6068694" h="3805554">
                  <a:moveTo>
                    <a:pt x="2165575" y="1241664"/>
                  </a:moveTo>
                  <a:lnTo>
                    <a:pt x="2165575" y="1241664"/>
                  </a:lnTo>
                </a:path>
                <a:path w="6068694" h="3805554">
                  <a:moveTo>
                    <a:pt x="2165575" y="1076716"/>
                  </a:moveTo>
                  <a:lnTo>
                    <a:pt x="2165575" y="1076716"/>
                  </a:lnTo>
                </a:path>
                <a:path w="6068694" h="3805554">
                  <a:moveTo>
                    <a:pt x="2165575" y="1043321"/>
                  </a:moveTo>
                  <a:lnTo>
                    <a:pt x="2165575" y="948198"/>
                  </a:lnTo>
                </a:path>
                <a:path w="6068694" h="3805554">
                  <a:moveTo>
                    <a:pt x="2165575" y="912780"/>
                  </a:moveTo>
                  <a:lnTo>
                    <a:pt x="2165575" y="912780"/>
                  </a:lnTo>
                </a:path>
                <a:path w="6068694" h="3805554">
                  <a:moveTo>
                    <a:pt x="2165575" y="878373"/>
                  </a:moveTo>
                  <a:lnTo>
                    <a:pt x="2165575" y="783250"/>
                  </a:lnTo>
                </a:path>
                <a:path w="6068694" h="3805554">
                  <a:moveTo>
                    <a:pt x="2165575" y="747832"/>
                  </a:moveTo>
                  <a:lnTo>
                    <a:pt x="2165575" y="747832"/>
                  </a:lnTo>
                </a:path>
                <a:path w="6068694" h="3805554">
                  <a:moveTo>
                    <a:pt x="2165575" y="582883"/>
                  </a:moveTo>
                  <a:lnTo>
                    <a:pt x="2165575" y="582883"/>
                  </a:lnTo>
                </a:path>
                <a:path w="6068694" h="3805554">
                  <a:moveTo>
                    <a:pt x="2661432" y="1406612"/>
                  </a:moveTo>
                  <a:lnTo>
                    <a:pt x="2661432" y="1406612"/>
                  </a:lnTo>
                </a:path>
                <a:path w="6068694" h="3805554">
                  <a:moveTo>
                    <a:pt x="2661432" y="1373218"/>
                  </a:moveTo>
                  <a:lnTo>
                    <a:pt x="2661432" y="1278094"/>
                  </a:lnTo>
                </a:path>
                <a:path w="6068694" h="3805554">
                  <a:moveTo>
                    <a:pt x="2661432" y="1241664"/>
                  </a:moveTo>
                  <a:lnTo>
                    <a:pt x="2661432" y="1241664"/>
                  </a:lnTo>
                </a:path>
                <a:path w="6068694" h="3805554">
                  <a:moveTo>
                    <a:pt x="2661432" y="1076716"/>
                  </a:moveTo>
                  <a:lnTo>
                    <a:pt x="2661432" y="1076716"/>
                  </a:lnTo>
                </a:path>
                <a:path w="6068694" h="3805554">
                  <a:moveTo>
                    <a:pt x="2661432" y="1043321"/>
                  </a:moveTo>
                  <a:lnTo>
                    <a:pt x="2661432" y="948198"/>
                  </a:lnTo>
                </a:path>
                <a:path w="6068694" h="3805554">
                  <a:moveTo>
                    <a:pt x="2661432" y="912780"/>
                  </a:moveTo>
                  <a:lnTo>
                    <a:pt x="2661432" y="912780"/>
                  </a:lnTo>
                </a:path>
                <a:path w="6068694" h="3805554">
                  <a:moveTo>
                    <a:pt x="2661432" y="878373"/>
                  </a:moveTo>
                  <a:lnTo>
                    <a:pt x="2661432" y="783250"/>
                  </a:lnTo>
                </a:path>
                <a:path w="6068694" h="3805554">
                  <a:moveTo>
                    <a:pt x="2661432" y="747832"/>
                  </a:moveTo>
                  <a:lnTo>
                    <a:pt x="2661432" y="747832"/>
                  </a:lnTo>
                </a:path>
                <a:path w="6068694" h="3805554">
                  <a:moveTo>
                    <a:pt x="2661432" y="582883"/>
                  </a:moveTo>
                  <a:lnTo>
                    <a:pt x="2661432" y="582883"/>
                  </a:lnTo>
                </a:path>
                <a:path w="6068694" h="3805554">
                  <a:moveTo>
                    <a:pt x="3158300" y="1406612"/>
                  </a:moveTo>
                  <a:lnTo>
                    <a:pt x="3158300" y="1406612"/>
                  </a:lnTo>
                </a:path>
                <a:path w="6068694" h="3805554">
                  <a:moveTo>
                    <a:pt x="3158300" y="1241664"/>
                  </a:moveTo>
                  <a:lnTo>
                    <a:pt x="3158300" y="1241664"/>
                  </a:lnTo>
                </a:path>
                <a:path w="6068694" h="3805554">
                  <a:moveTo>
                    <a:pt x="3158300" y="1076716"/>
                  </a:moveTo>
                  <a:lnTo>
                    <a:pt x="3158300" y="1076716"/>
                  </a:lnTo>
                </a:path>
                <a:path w="6068694" h="3805554">
                  <a:moveTo>
                    <a:pt x="3158300" y="1043321"/>
                  </a:moveTo>
                  <a:lnTo>
                    <a:pt x="3158300" y="948198"/>
                  </a:lnTo>
                </a:path>
                <a:path w="6068694" h="3805554">
                  <a:moveTo>
                    <a:pt x="3158300" y="912780"/>
                  </a:moveTo>
                  <a:lnTo>
                    <a:pt x="3158300" y="912780"/>
                  </a:lnTo>
                </a:path>
                <a:path w="6068694" h="3805554">
                  <a:moveTo>
                    <a:pt x="3158300" y="878373"/>
                  </a:moveTo>
                  <a:lnTo>
                    <a:pt x="3158300" y="783250"/>
                  </a:lnTo>
                </a:path>
                <a:path w="6068694" h="3805554">
                  <a:moveTo>
                    <a:pt x="3158300" y="747832"/>
                  </a:moveTo>
                  <a:lnTo>
                    <a:pt x="3158300" y="747832"/>
                  </a:lnTo>
                </a:path>
                <a:path w="6068694" h="3805554">
                  <a:moveTo>
                    <a:pt x="3158300" y="582883"/>
                  </a:moveTo>
                  <a:lnTo>
                    <a:pt x="3158300" y="582883"/>
                  </a:lnTo>
                </a:path>
                <a:path w="6068694" h="3805554">
                  <a:moveTo>
                    <a:pt x="4140905" y="1406612"/>
                  </a:moveTo>
                  <a:lnTo>
                    <a:pt x="4140905" y="1406612"/>
                  </a:lnTo>
                </a:path>
                <a:path w="6068694" h="3805554">
                  <a:moveTo>
                    <a:pt x="4140905" y="1241664"/>
                  </a:moveTo>
                  <a:lnTo>
                    <a:pt x="4140905" y="1241664"/>
                  </a:lnTo>
                </a:path>
                <a:path w="6068694" h="3805554">
                  <a:moveTo>
                    <a:pt x="4140905" y="1076716"/>
                  </a:moveTo>
                  <a:lnTo>
                    <a:pt x="4140905" y="1076716"/>
                  </a:lnTo>
                </a:path>
                <a:path w="6068694" h="3805554">
                  <a:moveTo>
                    <a:pt x="4140905" y="1043321"/>
                  </a:moveTo>
                  <a:lnTo>
                    <a:pt x="4140905" y="948198"/>
                  </a:lnTo>
                </a:path>
                <a:path w="6068694" h="3805554">
                  <a:moveTo>
                    <a:pt x="4140905" y="912780"/>
                  </a:moveTo>
                  <a:lnTo>
                    <a:pt x="4140905" y="912780"/>
                  </a:lnTo>
                </a:path>
                <a:path w="6068694" h="3805554">
                  <a:moveTo>
                    <a:pt x="4140905" y="878373"/>
                  </a:moveTo>
                  <a:lnTo>
                    <a:pt x="4140905" y="783250"/>
                  </a:lnTo>
                </a:path>
                <a:path w="6068694" h="3805554">
                  <a:moveTo>
                    <a:pt x="4140905" y="747832"/>
                  </a:moveTo>
                  <a:lnTo>
                    <a:pt x="4140905" y="747832"/>
                  </a:lnTo>
                </a:path>
                <a:path w="6068694" h="3805554">
                  <a:moveTo>
                    <a:pt x="4140905" y="582883"/>
                  </a:moveTo>
                  <a:lnTo>
                    <a:pt x="4140905" y="582883"/>
                  </a:lnTo>
                </a:path>
                <a:path w="6068694" h="3805554">
                  <a:moveTo>
                    <a:pt x="4637773" y="1406612"/>
                  </a:moveTo>
                  <a:lnTo>
                    <a:pt x="4637773" y="1406612"/>
                  </a:lnTo>
                </a:path>
                <a:path w="6068694" h="3805554">
                  <a:moveTo>
                    <a:pt x="4637773" y="1241664"/>
                  </a:moveTo>
                  <a:lnTo>
                    <a:pt x="4637773" y="1241664"/>
                  </a:lnTo>
                </a:path>
                <a:path w="6068694" h="3805554">
                  <a:moveTo>
                    <a:pt x="4637773" y="1076716"/>
                  </a:moveTo>
                  <a:lnTo>
                    <a:pt x="4637773" y="1076716"/>
                  </a:lnTo>
                </a:path>
                <a:path w="6068694" h="3805554">
                  <a:moveTo>
                    <a:pt x="4637773" y="1043321"/>
                  </a:moveTo>
                  <a:lnTo>
                    <a:pt x="4637773" y="948198"/>
                  </a:lnTo>
                </a:path>
                <a:path w="6068694" h="3805554">
                  <a:moveTo>
                    <a:pt x="4637773" y="912780"/>
                  </a:moveTo>
                  <a:lnTo>
                    <a:pt x="4637773" y="912780"/>
                  </a:lnTo>
                </a:path>
                <a:path w="6068694" h="3805554">
                  <a:moveTo>
                    <a:pt x="4637773" y="878373"/>
                  </a:moveTo>
                  <a:lnTo>
                    <a:pt x="4637773" y="783250"/>
                  </a:lnTo>
                </a:path>
                <a:path w="6068694" h="3805554">
                  <a:moveTo>
                    <a:pt x="4637773" y="747832"/>
                  </a:moveTo>
                  <a:lnTo>
                    <a:pt x="4637773" y="747832"/>
                  </a:lnTo>
                </a:path>
                <a:path w="6068694" h="3805554">
                  <a:moveTo>
                    <a:pt x="4637773" y="582883"/>
                  </a:moveTo>
                  <a:lnTo>
                    <a:pt x="4637773" y="582883"/>
                  </a:lnTo>
                </a:path>
                <a:path w="6068694" h="3805554">
                  <a:moveTo>
                    <a:pt x="5088091" y="1406612"/>
                  </a:moveTo>
                  <a:lnTo>
                    <a:pt x="5088091" y="1406612"/>
                  </a:lnTo>
                </a:path>
                <a:path w="6068694" h="3805554">
                  <a:moveTo>
                    <a:pt x="5088091" y="1241664"/>
                  </a:moveTo>
                  <a:lnTo>
                    <a:pt x="5088091" y="1241664"/>
                  </a:lnTo>
                </a:path>
                <a:path w="6068694" h="3805554">
                  <a:moveTo>
                    <a:pt x="5088091" y="1076716"/>
                  </a:moveTo>
                  <a:lnTo>
                    <a:pt x="5088091" y="1076716"/>
                  </a:lnTo>
                </a:path>
                <a:path w="6068694" h="3805554">
                  <a:moveTo>
                    <a:pt x="5088091" y="1043321"/>
                  </a:moveTo>
                  <a:lnTo>
                    <a:pt x="5088091" y="948198"/>
                  </a:lnTo>
                </a:path>
                <a:path w="6068694" h="3805554">
                  <a:moveTo>
                    <a:pt x="5088091" y="912780"/>
                  </a:moveTo>
                  <a:lnTo>
                    <a:pt x="5088091" y="912780"/>
                  </a:lnTo>
                </a:path>
                <a:path w="6068694" h="3805554">
                  <a:moveTo>
                    <a:pt x="5088091" y="878373"/>
                  </a:moveTo>
                  <a:lnTo>
                    <a:pt x="5088091" y="783250"/>
                  </a:lnTo>
                </a:path>
                <a:path w="6068694" h="3805554">
                  <a:moveTo>
                    <a:pt x="5088091" y="747832"/>
                  </a:moveTo>
                  <a:lnTo>
                    <a:pt x="5088091" y="747832"/>
                  </a:lnTo>
                </a:path>
                <a:path w="6068694" h="3805554">
                  <a:moveTo>
                    <a:pt x="5088091" y="582883"/>
                  </a:moveTo>
                  <a:lnTo>
                    <a:pt x="5088091" y="582883"/>
                  </a:lnTo>
                </a:path>
                <a:path w="6068694" h="3805554">
                  <a:moveTo>
                    <a:pt x="5591031" y="1406612"/>
                  </a:moveTo>
                  <a:lnTo>
                    <a:pt x="5591031" y="1406612"/>
                  </a:lnTo>
                </a:path>
                <a:path w="6068694" h="3805554">
                  <a:moveTo>
                    <a:pt x="5591031" y="1373218"/>
                  </a:moveTo>
                  <a:lnTo>
                    <a:pt x="5591031" y="1278094"/>
                  </a:lnTo>
                </a:path>
                <a:path w="6068694" h="3805554">
                  <a:moveTo>
                    <a:pt x="5591031" y="1241664"/>
                  </a:moveTo>
                  <a:lnTo>
                    <a:pt x="5591031" y="1241664"/>
                  </a:lnTo>
                </a:path>
                <a:path w="6068694" h="3805554">
                  <a:moveTo>
                    <a:pt x="5591031" y="1208269"/>
                  </a:moveTo>
                  <a:lnTo>
                    <a:pt x="5591031" y="1113146"/>
                  </a:lnTo>
                </a:path>
                <a:path w="6068694" h="3805554">
                  <a:moveTo>
                    <a:pt x="5591031" y="1076716"/>
                  </a:moveTo>
                  <a:lnTo>
                    <a:pt x="5591031" y="1076716"/>
                  </a:lnTo>
                </a:path>
                <a:path w="6068694" h="3805554">
                  <a:moveTo>
                    <a:pt x="5591031" y="1043321"/>
                  </a:moveTo>
                  <a:lnTo>
                    <a:pt x="5591031" y="948198"/>
                  </a:lnTo>
                </a:path>
                <a:path w="6068694" h="3805554">
                  <a:moveTo>
                    <a:pt x="5591031" y="912780"/>
                  </a:moveTo>
                  <a:lnTo>
                    <a:pt x="5591031" y="912780"/>
                  </a:lnTo>
                </a:path>
                <a:path w="6068694" h="3805554">
                  <a:moveTo>
                    <a:pt x="5591031" y="878373"/>
                  </a:moveTo>
                  <a:lnTo>
                    <a:pt x="5591031" y="783250"/>
                  </a:lnTo>
                </a:path>
                <a:path w="6068694" h="3805554">
                  <a:moveTo>
                    <a:pt x="5591031" y="747832"/>
                  </a:moveTo>
                  <a:lnTo>
                    <a:pt x="5591031" y="747832"/>
                  </a:lnTo>
                </a:path>
                <a:path w="6068694" h="3805554">
                  <a:moveTo>
                    <a:pt x="5591031" y="582883"/>
                  </a:moveTo>
                  <a:lnTo>
                    <a:pt x="5591031" y="582883"/>
                  </a:lnTo>
                </a:path>
                <a:path w="6068694" h="3805554">
                  <a:moveTo>
                    <a:pt x="6068672" y="1538166"/>
                  </a:moveTo>
                  <a:lnTo>
                    <a:pt x="6068672" y="1442030"/>
                  </a:lnTo>
                </a:path>
                <a:path w="6068694" h="3805554">
                  <a:moveTo>
                    <a:pt x="6068672" y="1406612"/>
                  </a:moveTo>
                  <a:lnTo>
                    <a:pt x="6068672" y="1406612"/>
                  </a:lnTo>
                </a:path>
                <a:path w="6068694" h="3805554">
                  <a:moveTo>
                    <a:pt x="6068672" y="1373218"/>
                  </a:moveTo>
                  <a:lnTo>
                    <a:pt x="6068672" y="1278094"/>
                  </a:lnTo>
                </a:path>
                <a:path w="6068694" h="3805554">
                  <a:moveTo>
                    <a:pt x="6068672" y="1241664"/>
                  </a:moveTo>
                  <a:lnTo>
                    <a:pt x="6068672" y="1241664"/>
                  </a:lnTo>
                </a:path>
                <a:path w="6068694" h="3805554">
                  <a:moveTo>
                    <a:pt x="6068672" y="1208269"/>
                  </a:moveTo>
                  <a:lnTo>
                    <a:pt x="6068672" y="1113146"/>
                  </a:lnTo>
                </a:path>
                <a:path w="6068694" h="3805554">
                  <a:moveTo>
                    <a:pt x="6068672" y="1076716"/>
                  </a:moveTo>
                  <a:lnTo>
                    <a:pt x="6068672" y="1076716"/>
                  </a:lnTo>
                </a:path>
                <a:path w="6068694" h="3805554">
                  <a:moveTo>
                    <a:pt x="6068672" y="1043321"/>
                  </a:moveTo>
                  <a:lnTo>
                    <a:pt x="6068672" y="948198"/>
                  </a:lnTo>
                </a:path>
                <a:path w="6068694" h="3805554">
                  <a:moveTo>
                    <a:pt x="6068672" y="912780"/>
                  </a:moveTo>
                  <a:lnTo>
                    <a:pt x="6068672" y="912780"/>
                  </a:lnTo>
                </a:path>
                <a:path w="6068694" h="3805554">
                  <a:moveTo>
                    <a:pt x="6068672" y="878373"/>
                  </a:moveTo>
                  <a:lnTo>
                    <a:pt x="6068672" y="783250"/>
                  </a:lnTo>
                </a:path>
                <a:path w="6068694" h="3805554">
                  <a:moveTo>
                    <a:pt x="6068672" y="747832"/>
                  </a:moveTo>
                  <a:lnTo>
                    <a:pt x="6068672" y="747832"/>
                  </a:lnTo>
                </a:path>
                <a:path w="6068694" h="3805554">
                  <a:moveTo>
                    <a:pt x="6068672" y="714437"/>
                  </a:moveTo>
                  <a:lnTo>
                    <a:pt x="6068672" y="618302"/>
                  </a:lnTo>
                </a:path>
                <a:path w="6068694" h="3805554">
                  <a:moveTo>
                    <a:pt x="6068672" y="582883"/>
                  </a:moveTo>
                  <a:lnTo>
                    <a:pt x="6068672" y="582883"/>
                  </a:lnTo>
                </a:path>
                <a:path w="6068694" h="3805554">
                  <a:moveTo>
                    <a:pt x="6068672" y="549489"/>
                  </a:moveTo>
                  <a:lnTo>
                    <a:pt x="6068672" y="453354"/>
                  </a:lnTo>
                </a:path>
                <a:path w="6068694" h="3805554">
                  <a:moveTo>
                    <a:pt x="6068672" y="417935"/>
                  </a:moveTo>
                  <a:lnTo>
                    <a:pt x="6068672" y="417935"/>
                  </a:lnTo>
                </a:path>
                <a:path w="6068694" h="3805554">
                  <a:moveTo>
                    <a:pt x="0" y="88039"/>
                  </a:moveTo>
                  <a:lnTo>
                    <a:pt x="0" y="88039"/>
                  </a:lnTo>
                </a:path>
                <a:path w="6068694" h="3805554">
                  <a:moveTo>
                    <a:pt x="0" y="54645"/>
                  </a:moveTo>
                  <a:lnTo>
                    <a:pt x="0" y="0"/>
                  </a:lnTo>
                </a:path>
                <a:path w="6068694" h="3805554">
                  <a:moveTo>
                    <a:pt x="211497" y="88039"/>
                  </a:moveTo>
                  <a:lnTo>
                    <a:pt x="211497" y="88039"/>
                  </a:lnTo>
                </a:path>
                <a:path w="6068694" h="3805554">
                  <a:moveTo>
                    <a:pt x="211497" y="54645"/>
                  </a:moveTo>
                  <a:lnTo>
                    <a:pt x="211497" y="0"/>
                  </a:lnTo>
                </a:path>
                <a:path w="6068694" h="3805554">
                  <a:moveTo>
                    <a:pt x="690150" y="252987"/>
                  </a:moveTo>
                  <a:lnTo>
                    <a:pt x="690150" y="252987"/>
                  </a:lnTo>
                </a:path>
                <a:path w="6068694" h="3805554">
                  <a:moveTo>
                    <a:pt x="690150" y="219593"/>
                  </a:moveTo>
                  <a:lnTo>
                    <a:pt x="690150" y="124470"/>
                  </a:lnTo>
                </a:path>
                <a:path w="6068694" h="3805554">
                  <a:moveTo>
                    <a:pt x="690150" y="88039"/>
                  </a:moveTo>
                  <a:lnTo>
                    <a:pt x="690150" y="88039"/>
                  </a:lnTo>
                </a:path>
                <a:path w="6068694" h="3805554">
                  <a:moveTo>
                    <a:pt x="690150" y="54645"/>
                  </a:moveTo>
                  <a:lnTo>
                    <a:pt x="690150" y="0"/>
                  </a:lnTo>
                </a:path>
                <a:path w="6068694" h="3805554">
                  <a:moveTo>
                    <a:pt x="1181959" y="252987"/>
                  </a:moveTo>
                  <a:lnTo>
                    <a:pt x="1181959" y="252987"/>
                  </a:lnTo>
                </a:path>
                <a:path w="6068694" h="3805554">
                  <a:moveTo>
                    <a:pt x="1181959" y="219593"/>
                  </a:moveTo>
                  <a:lnTo>
                    <a:pt x="1181959" y="124470"/>
                  </a:lnTo>
                </a:path>
                <a:path w="6068694" h="3805554">
                  <a:moveTo>
                    <a:pt x="1181959" y="88039"/>
                  </a:moveTo>
                  <a:lnTo>
                    <a:pt x="1181959" y="88039"/>
                  </a:lnTo>
                </a:path>
                <a:path w="6068694" h="3805554">
                  <a:moveTo>
                    <a:pt x="1181959" y="54645"/>
                  </a:moveTo>
                  <a:lnTo>
                    <a:pt x="1181959" y="0"/>
                  </a:lnTo>
                </a:path>
                <a:path w="6068694" h="3805554">
                  <a:moveTo>
                    <a:pt x="2165575" y="252987"/>
                  </a:moveTo>
                  <a:lnTo>
                    <a:pt x="2165575" y="252987"/>
                  </a:lnTo>
                </a:path>
                <a:path w="6068694" h="3805554">
                  <a:moveTo>
                    <a:pt x="2165575" y="219593"/>
                  </a:moveTo>
                  <a:lnTo>
                    <a:pt x="2165575" y="124470"/>
                  </a:lnTo>
                </a:path>
                <a:path w="6068694" h="3805554">
                  <a:moveTo>
                    <a:pt x="2165575" y="88039"/>
                  </a:moveTo>
                  <a:lnTo>
                    <a:pt x="2165575" y="88039"/>
                  </a:lnTo>
                </a:path>
                <a:path w="6068694" h="3805554">
                  <a:moveTo>
                    <a:pt x="2165575" y="54645"/>
                  </a:moveTo>
                  <a:lnTo>
                    <a:pt x="2165575" y="0"/>
                  </a:lnTo>
                </a:path>
                <a:path w="6068694" h="3805554">
                  <a:moveTo>
                    <a:pt x="2661432" y="252987"/>
                  </a:moveTo>
                  <a:lnTo>
                    <a:pt x="2661432" y="252987"/>
                  </a:lnTo>
                </a:path>
                <a:path w="6068694" h="3805554">
                  <a:moveTo>
                    <a:pt x="2661432" y="219593"/>
                  </a:moveTo>
                  <a:lnTo>
                    <a:pt x="2661432" y="124470"/>
                  </a:lnTo>
                </a:path>
                <a:path w="6068694" h="3805554">
                  <a:moveTo>
                    <a:pt x="2661432" y="88039"/>
                  </a:moveTo>
                  <a:lnTo>
                    <a:pt x="2661432" y="88039"/>
                  </a:lnTo>
                </a:path>
                <a:path w="6068694" h="3805554">
                  <a:moveTo>
                    <a:pt x="2661432" y="54645"/>
                  </a:moveTo>
                  <a:lnTo>
                    <a:pt x="2661432" y="0"/>
                  </a:lnTo>
                </a:path>
                <a:path w="6068694" h="3805554">
                  <a:moveTo>
                    <a:pt x="3158300" y="252987"/>
                  </a:moveTo>
                  <a:lnTo>
                    <a:pt x="3158300" y="252987"/>
                  </a:lnTo>
                </a:path>
                <a:path w="6068694" h="3805554">
                  <a:moveTo>
                    <a:pt x="3158300" y="219593"/>
                  </a:moveTo>
                  <a:lnTo>
                    <a:pt x="3158300" y="124470"/>
                  </a:lnTo>
                </a:path>
                <a:path w="6068694" h="3805554">
                  <a:moveTo>
                    <a:pt x="3158300" y="88039"/>
                  </a:moveTo>
                  <a:lnTo>
                    <a:pt x="3158300" y="88039"/>
                  </a:lnTo>
                </a:path>
                <a:path w="6068694" h="3805554">
                  <a:moveTo>
                    <a:pt x="3158300" y="54645"/>
                  </a:moveTo>
                  <a:lnTo>
                    <a:pt x="3158300" y="0"/>
                  </a:lnTo>
                </a:path>
                <a:path w="6068694" h="3805554">
                  <a:moveTo>
                    <a:pt x="4140905" y="252987"/>
                  </a:moveTo>
                  <a:lnTo>
                    <a:pt x="4140905" y="252987"/>
                  </a:lnTo>
                </a:path>
                <a:path w="6068694" h="3805554">
                  <a:moveTo>
                    <a:pt x="4140905" y="219593"/>
                  </a:moveTo>
                  <a:lnTo>
                    <a:pt x="4140905" y="124470"/>
                  </a:lnTo>
                </a:path>
                <a:path w="6068694" h="3805554">
                  <a:moveTo>
                    <a:pt x="4140905" y="88039"/>
                  </a:moveTo>
                  <a:lnTo>
                    <a:pt x="4140905" y="88039"/>
                  </a:lnTo>
                </a:path>
                <a:path w="6068694" h="3805554">
                  <a:moveTo>
                    <a:pt x="4140905" y="54645"/>
                  </a:moveTo>
                  <a:lnTo>
                    <a:pt x="4140905" y="0"/>
                  </a:lnTo>
                </a:path>
                <a:path w="6068694" h="3805554">
                  <a:moveTo>
                    <a:pt x="4637773" y="252987"/>
                  </a:moveTo>
                  <a:lnTo>
                    <a:pt x="4637773" y="252987"/>
                  </a:lnTo>
                </a:path>
                <a:path w="6068694" h="3805554">
                  <a:moveTo>
                    <a:pt x="4637773" y="219593"/>
                  </a:moveTo>
                  <a:lnTo>
                    <a:pt x="4637773" y="124470"/>
                  </a:lnTo>
                </a:path>
                <a:path w="6068694" h="3805554">
                  <a:moveTo>
                    <a:pt x="4637773" y="88039"/>
                  </a:moveTo>
                  <a:lnTo>
                    <a:pt x="4637773" y="88039"/>
                  </a:lnTo>
                </a:path>
                <a:path w="6068694" h="3805554">
                  <a:moveTo>
                    <a:pt x="4637773" y="54645"/>
                  </a:moveTo>
                  <a:lnTo>
                    <a:pt x="4637773" y="0"/>
                  </a:lnTo>
                </a:path>
                <a:path w="6068694" h="3805554">
                  <a:moveTo>
                    <a:pt x="5088091" y="252987"/>
                  </a:moveTo>
                  <a:lnTo>
                    <a:pt x="5088091" y="252987"/>
                  </a:lnTo>
                </a:path>
                <a:path w="6068694" h="3805554">
                  <a:moveTo>
                    <a:pt x="5088091" y="219593"/>
                  </a:moveTo>
                  <a:lnTo>
                    <a:pt x="5088091" y="124470"/>
                  </a:lnTo>
                </a:path>
                <a:path w="6068694" h="3805554">
                  <a:moveTo>
                    <a:pt x="5088091" y="88039"/>
                  </a:moveTo>
                  <a:lnTo>
                    <a:pt x="5088091" y="88039"/>
                  </a:lnTo>
                </a:path>
                <a:path w="6068694" h="3805554">
                  <a:moveTo>
                    <a:pt x="5088091" y="54645"/>
                  </a:moveTo>
                  <a:lnTo>
                    <a:pt x="5088091" y="0"/>
                  </a:lnTo>
                </a:path>
                <a:path w="6068694" h="3805554">
                  <a:moveTo>
                    <a:pt x="5591031" y="252987"/>
                  </a:moveTo>
                  <a:lnTo>
                    <a:pt x="5591031" y="252987"/>
                  </a:lnTo>
                </a:path>
                <a:path w="6068694" h="3805554">
                  <a:moveTo>
                    <a:pt x="5591031" y="88039"/>
                  </a:moveTo>
                  <a:lnTo>
                    <a:pt x="5591031" y="88039"/>
                  </a:lnTo>
                </a:path>
                <a:path w="6068694" h="3805554">
                  <a:moveTo>
                    <a:pt x="6068672" y="384541"/>
                  </a:moveTo>
                  <a:lnTo>
                    <a:pt x="6068672" y="289418"/>
                  </a:lnTo>
                </a:path>
                <a:path w="6068694" h="3805554">
                  <a:moveTo>
                    <a:pt x="6068672" y="252987"/>
                  </a:moveTo>
                  <a:lnTo>
                    <a:pt x="6068672" y="252987"/>
                  </a:lnTo>
                </a:path>
                <a:path w="6068694" h="3805554">
                  <a:moveTo>
                    <a:pt x="6068672" y="219593"/>
                  </a:moveTo>
                  <a:lnTo>
                    <a:pt x="6068672" y="124470"/>
                  </a:lnTo>
                </a:path>
                <a:path w="6068694" h="3805554">
                  <a:moveTo>
                    <a:pt x="6068672" y="88039"/>
                  </a:moveTo>
                  <a:lnTo>
                    <a:pt x="6068672" y="88039"/>
                  </a:lnTo>
                </a:path>
                <a:path w="6068694" h="3805554">
                  <a:moveTo>
                    <a:pt x="6068672" y="54645"/>
                  </a:moveTo>
                  <a:lnTo>
                    <a:pt x="60686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4" name="object 30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473654" y="5255737"/>
              <a:ext cx="154828" cy="229712"/>
            </a:xfrm>
            <a:prstGeom prst="rect">
              <a:avLst/>
            </a:prstGeom>
          </p:spPr>
        </p:pic>
        <p:sp>
          <p:nvSpPr>
            <p:cNvPr id="305" name="object 305"/>
            <p:cNvSpPr/>
            <p:nvPr/>
          </p:nvSpPr>
          <p:spPr>
            <a:xfrm>
              <a:off x="17130987" y="1431573"/>
              <a:ext cx="0" cy="3805554"/>
            </a:xfrm>
            <a:custGeom>
              <a:avLst/>
              <a:gdLst/>
              <a:ahLst/>
              <a:cxnLst/>
              <a:rect l="l" t="t" r="r" b="b"/>
              <a:pathLst>
                <a:path h="3805554">
                  <a:moveTo>
                    <a:pt x="0" y="3804937"/>
                  </a:moveTo>
                  <a:lnTo>
                    <a:pt x="0" y="3749279"/>
                  </a:lnTo>
                </a:path>
                <a:path h="3805554">
                  <a:moveTo>
                    <a:pt x="0" y="3713861"/>
                  </a:moveTo>
                  <a:lnTo>
                    <a:pt x="0" y="3713861"/>
                  </a:lnTo>
                </a:path>
                <a:path h="3805554">
                  <a:moveTo>
                    <a:pt x="0" y="3548913"/>
                  </a:moveTo>
                  <a:lnTo>
                    <a:pt x="0" y="3548913"/>
                  </a:lnTo>
                </a:path>
                <a:path h="3805554">
                  <a:moveTo>
                    <a:pt x="0" y="3515519"/>
                  </a:moveTo>
                  <a:lnTo>
                    <a:pt x="0" y="3419383"/>
                  </a:lnTo>
                </a:path>
                <a:path h="3805554">
                  <a:moveTo>
                    <a:pt x="0" y="3383965"/>
                  </a:moveTo>
                  <a:lnTo>
                    <a:pt x="0" y="3383965"/>
                  </a:lnTo>
                </a:path>
                <a:path h="3805554">
                  <a:moveTo>
                    <a:pt x="0" y="3350570"/>
                  </a:moveTo>
                  <a:lnTo>
                    <a:pt x="0" y="3255447"/>
                  </a:lnTo>
                </a:path>
                <a:path h="3805554">
                  <a:moveTo>
                    <a:pt x="0" y="3219017"/>
                  </a:moveTo>
                  <a:lnTo>
                    <a:pt x="0" y="3219017"/>
                  </a:lnTo>
                </a:path>
                <a:path h="3805554">
                  <a:moveTo>
                    <a:pt x="0" y="3185622"/>
                  </a:moveTo>
                  <a:lnTo>
                    <a:pt x="0" y="3090499"/>
                  </a:lnTo>
                </a:path>
                <a:path h="3805554">
                  <a:moveTo>
                    <a:pt x="0" y="3054069"/>
                  </a:moveTo>
                  <a:lnTo>
                    <a:pt x="0" y="3054069"/>
                  </a:lnTo>
                </a:path>
                <a:path h="3805554">
                  <a:moveTo>
                    <a:pt x="0" y="3020674"/>
                  </a:moveTo>
                  <a:lnTo>
                    <a:pt x="0" y="2925551"/>
                  </a:lnTo>
                </a:path>
                <a:path h="3805554">
                  <a:moveTo>
                    <a:pt x="0" y="2890133"/>
                  </a:moveTo>
                  <a:lnTo>
                    <a:pt x="0" y="2890133"/>
                  </a:lnTo>
                </a:path>
                <a:path h="3805554">
                  <a:moveTo>
                    <a:pt x="0" y="2855726"/>
                  </a:moveTo>
                  <a:lnTo>
                    <a:pt x="0" y="2760603"/>
                  </a:lnTo>
                </a:path>
                <a:path h="3805554">
                  <a:moveTo>
                    <a:pt x="0" y="2725185"/>
                  </a:moveTo>
                  <a:lnTo>
                    <a:pt x="0" y="2725185"/>
                  </a:lnTo>
                </a:path>
                <a:path h="3805554">
                  <a:moveTo>
                    <a:pt x="0" y="2691790"/>
                  </a:moveTo>
                  <a:lnTo>
                    <a:pt x="0" y="2595655"/>
                  </a:lnTo>
                </a:path>
                <a:path h="3805554">
                  <a:moveTo>
                    <a:pt x="0" y="2560236"/>
                  </a:moveTo>
                  <a:lnTo>
                    <a:pt x="0" y="2560236"/>
                  </a:lnTo>
                </a:path>
                <a:path h="3805554">
                  <a:moveTo>
                    <a:pt x="0" y="2526842"/>
                  </a:moveTo>
                  <a:lnTo>
                    <a:pt x="0" y="2430707"/>
                  </a:lnTo>
                </a:path>
                <a:path h="3805554">
                  <a:moveTo>
                    <a:pt x="0" y="2395288"/>
                  </a:moveTo>
                  <a:lnTo>
                    <a:pt x="0" y="2395288"/>
                  </a:lnTo>
                </a:path>
                <a:path h="3805554">
                  <a:moveTo>
                    <a:pt x="0" y="2361894"/>
                  </a:moveTo>
                  <a:lnTo>
                    <a:pt x="0" y="2266771"/>
                  </a:lnTo>
                </a:path>
                <a:path h="3805554">
                  <a:moveTo>
                    <a:pt x="0" y="2230340"/>
                  </a:moveTo>
                  <a:lnTo>
                    <a:pt x="0" y="2230340"/>
                  </a:lnTo>
                </a:path>
                <a:path h="3805554">
                  <a:moveTo>
                    <a:pt x="0" y="2196946"/>
                  </a:moveTo>
                  <a:lnTo>
                    <a:pt x="0" y="2101822"/>
                  </a:lnTo>
                </a:path>
                <a:path h="3805554">
                  <a:moveTo>
                    <a:pt x="0" y="2065392"/>
                  </a:moveTo>
                  <a:lnTo>
                    <a:pt x="0" y="2065392"/>
                  </a:lnTo>
                </a:path>
                <a:path h="3805554">
                  <a:moveTo>
                    <a:pt x="0" y="2031998"/>
                  </a:moveTo>
                  <a:lnTo>
                    <a:pt x="0" y="1936874"/>
                  </a:lnTo>
                </a:path>
                <a:path h="3805554">
                  <a:moveTo>
                    <a:pt x="0" y="1901456"/>
                  </a:moveTo>
                  <a:lnTo>
                    <a:pt x="0" y="1901456"/>
                  </a:lnTo>
                </a:path>
                <a:path h="3805554">
                  <a:moveTo>
                    <a:pt x="0" y="1867050"/>
                  </a:moveTo>
                  <a:lnTo>
                    <a:pt x="0" y="1771926"/>
                  </a:lnTo>
                </a:path>
                <a:path h="3805554">
                  <a:moveTo>
                    <a:pt x="0" y="1736508"/>
                  </a:moveTo>
                  <a:lnTo>
                    <a:pt x="0" y="1736508"/>
                  </a:lnTo>
                </a:path>
                <a:path h="3805554">
                  <a:moveTo>
                    <a:pt x="0" y="1571560"/>
                  </a:moveTo>
                  <a:lnTo>
                    <a:pt x="0" y="1571560"/>
                  </a:lnTo>
                </a:path>
                <a:path h="3805554">
                  <a:moveTo>
                    <a:pt x="0" y="1406612"/>
                  </a:moveTo>
                  <a:lnTo>
                    <a:pt x="0" y="1406612"/>
                  </a:lnTo>
                </a:path>
                <a:path h="3805554">
                  <a:moveTo>
                    <a:pt x="0" y="1241664"/>
                  </a:moveTo>
                  <a:lnTo>
                    <a:pt x="0" y="1241664"/>
                  </a:lnTo>
                </a:path>
                <a:path h="3805554">
                  <a:moveTo>
                    <a:pt x="0" y="1076716"/>
                  </a:moveTo>
                  <a:lnTo>
                    <a:pt x="0" y="1076716"/>
                  </a:lnTo>
                </a:path>
                <a:path h="3805554">
                  <a:moveTo>
                    <a:pt x="0" y="1043321"/>
                  </a:moveTo>
                  <a:lnTo>
                    <a:pt x="0" y="948198"/>
                  </a:lnTo>
                </a:path>
                <a:path h="3805554">
                  <a:moveTo>
                    <a:pt x="0" y="912780"/>
                  </a:moveTo>
                  <a:lnTo>
                    <a:pt x="0" y="912780"/>
                  </a:lnTo>
                </a:path>
                <a:path h="3805554">
                  <a:moveTo>
                    <a:pt x="0" y="878373"/>
                  </a:moveTo>
                  <a:lnTo>
                    <a:pt x="0" y="783250"/>
                  </a:lnTo>
                </a:path>
                <a:path h="3805554">
                  <a:moveTo>
                    <a:pt x="0" y="747832"/>
                  </a:moveTo>
                  <a:lnTo>
                    <a:pt x="0" y="747832"/>
                  </a:lnTo>
                </a:path>
                <a:path h="3805554">
                  <a:moveTo>
                    <a:pt x="0" y="582883"/>
                  </a:moveTo>
                  <a:lnTo>
                    <a:pt x="0" y="582883"/>
                  </a:lnTo>
                </a:path>
                <a:path h="3805554">
                  <a:moveTo>
                    <a:pt x="0" y="417935"/>
                  </a:moveTo>
                  <a:lnTo>
                    <a:pt x="0" y="417935"/>
                  </a:lnTo>
                </a:path>
                <a:path h="3805554">
                  <a:moveTo>
                    <a:pt x="0" y="252987"/>
                  </a:moveTo>
                  <a:lnTo>
                    <a:pt x="0" y="252987"/>
                  </a:lnTo>
                </a:path>
                <a:path h="3805554">
                  <a:moveTo>
                    <a:pt x="0" y="219593"/>
                  </a:moveTo>
                  <a:lnTo>
                    <a:pt x="0" y="124470"/>
                  </a:lnTo>
                </a:path>
                <a:path h="3805554">
                  <a:moveTo>
                    <a:pt x="0" y="88039"/>
                  </a:moveTo>
                  <a:lnTo>
                    <a:pt x="0" y="88039"/>
                  </a:lnTo>
                </a:path>
                <a:path h="380555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6" name="object 30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054079" y="5255737"/>
              <a:ext cx="154828" cy="229712"/>
            </a:xfrm>
            <a:prstGeom prst="rect">
              <a:avLst/>
            </a:prstGeom>
          </p:spPr>
        </p:pic>
        <p:sp>
          <p:nvSpPr>
            <p:cNvPr id="307" name="object 307"/>
            <p:cNvSpPr/>
            <p:nvPr/>
          </p:nvSpPr>
          <p:spPr>
            <a:xfrm>
              <a:off x="15154646" y="1353653"/>
              <a:ext cx="0" cy="3980179"/>
            </a:xfrm>
            <a:custGeom>
              <a:avLst/>
              <a:gdLst/>
              <a:ahLst/>
              <a:cxnLst/>
              <a:rect l="l" t="t" r="r" b="b"/>
              <a:pathLst>
                <a:path h="3980179">
                  <a:moveTo>
                    <a:pt x="0" y="3882857"/>
                  </a:moveTo>
                  <a:lnTo>
                    <a:pt x="0" y="3788745"/>
                  </a:lnTo>
                </a:path>
                <a:path h="3980179">
                  <a:moveTo>
                    <a:pt x="0" y="3752315"/>
                  </a:moveTo>
                  <a:lnTo>
                    <a:pt x="0" y="3752315"/>
                  </a:lnTo>
                </a:path>
                <a:path h="3980179">
                  <a:moveTo>
                    <a:pt x="0" y="3718921"/>
                  </a:moveTo>
                  <a:lnTo>
                    <a:pt x="0" y="3623797"/>
                  </a:lnTo>
                </a:path>
                <a:path h="3980179">
                  <a:moveTo>
                    <a:pt x="0" y="3587367"/>
                  </a:moveTo>
                  <a:lnTo>
                    <a:pt x="0" y="3587367"/>
                  </a:lnTo>
                </a:path>
                <a:path h="3980179">
                  <a:moveTo>
                    <a:pt x="0" y="3553973"/>
                  </a:moveTo>
                  <a:lnTo>
                    <a:pt x="0" y="3458849"/>
                  </a:lnTo>
                </a:path>
                <a:path h="3980179">
                  <a:moveTo>
                    <a:pt x="0" y="3423431"/>
                  </a:moveTo>
                  <a:lnTo>
                    <a:pt x="0" y="3423431"/>
                  </a:lnTo>
                </a:path>
                <a:path h="3980179">
                  <a:moveTo>
                    <a:pt x="0" y="3389025"/>
                  </a:moveTo>
                  <a:lnTo>
                    <a:pt x="0" y="3293901"/>
                  </a:lnTo>
                </a:path>
                <a:path h="3980179">
                  <a:moveTo>
                    <a:pt x="0" y="3258483"/>
                  </a:moveTo>
                  <a:lnTo>
                    <a:pt x="0" y="3258483"/>
                  </a:lnTo>
                </a:path>
                <a:path h="3980179">
                  <a:moveTo>
                    <a:pt x="0" y="3225089"/>
                  </a:moveTo>
                  <a:lnTo>
                    <a:pt x="0" y="3128953"/>
                  </a:lnTo>
                </a:path>
                <a:path h="3980179">
                  <a:moveTo>
                    <a:pt x="0" y="3093535"/>
                  </a:moveTo>
                  <a:lnTo>
                    <a:pt x="0" y="3093535"/>
                  </a:lnTo>
                </a:path>
                <a:path h="3980179">
                  <a:moveTo>
                    <a:pt x="0" y="3060140"/>
                  </a:moveTo>
                  <a:lnTo>
                    <a:pt x="0" y="2964005"/>
                  </a:lnTo>
                </a:path>
                <a:path h="3980179">
                  <a:moveTo>
                    <a:pt x="0" y="2928587"/>
                  </a:moveTo>
                  <a:lnTo>
                    <a:pt x="0" y="2928587"/>
                  </a:lnTo>
                </a:path>
                <a:path h="3980179">
                  <a:moveTo>
                    <a:pt x="0" y="2895192"/>
                  </a:moveTo>
                  <a:lnTo>
                    <a:pt x="0" y="2800069"/>
                  </a:lnTo>
                </a:path>
                <a:path h="3980179">
                  <a:moveTo>
                    <a:pt x="0" y="2763639"/>
                  </a:moveTo>
                  <a:lnTo>
                    <a:pt x="0" y="2763639"/>
                  </a:lnTo>
                </a:path>
                <a:path h="3980179">
                  <a:moveTo>
                    <a:pt x="0" y="2730244"/>
                  </a:moveTo>
                  <a:lnTo>
                    <a:pt x="0" y="2635121"/>
                  </a:lnTo>
                </a:path>
                <a:path h="3980179">
                  <a:moveTo>
                    <a:pt x="0" y="2598691"/>
                  </a:moveTo>
                  <a:lnTo>
                    <a:pt x="0" y="2598691"/>
                  </a:lnTo>
                </a:path>
                <a:path h="3980179">
                  <a:moveTo>
                    <a:pt x="0" y="2565296"/>
                  </a:moveTo>
                  <a:lnTo>
                    <a:pt x="0" y="2470173"/>
                  </a:lnTo>
                </a:path>
                <a:path h="3980179">
                  <a:moveTo>
                    <a:pt x="0" y="2434754"/>
                  </a:moveTo>
                  <a:lnTo>
                    <a:pt x="0" y="2434754"/>
                  </a:lnTo>
                </a:path>
                <a:path h="3980179">
                  <a:moveTo>
                    <a:pt x="0" y="2400348"/>
                  </a:moveTo>
                  <a:lnTo>
                    <a:pt x="0" y="2305225"/>
                  </a:lnTo>
                </a:path>
                <a:path h="3980179">
                  <a:moveTo>
                    <a:pt x="0" y="2269806"/>
                  </a:moveTo>
                  <a:lnTo>
                    <a:pt x="0" y="2269806"/>
                  </a:lnTo>
                </a:path>
                <a:path h="3980179">
                  <a:moveTo>
                    <a:pt x="0" y="2236412"/>
                  </a:moveTo>
                  <a:lnTo>
                    <a:pt x="0" y="2140277"/>
                  </a:lnTo>
                </a:path>
                <a:path h="3980179">
                  <a:moveTo>
                    <a:pt x="0" y="2104858"/>
                  </a:moveTo>
                  <a:lnTo>
                    <a:pt x="0" y="2104858"/>
                  </a:lnTo>
                </a:path>
                <a:path h="3980179">
                  <a:moveTo>
                    <a:pt x="0" y="2071464"/>
                  </a:moveTo>
                  <a:lnTo>
                    <a:pt x="0" y="1975329"/>
                  </a:lnTo>
                </a:path>
                <a:path h="3980179">
                  <a:moveTo>
                    <a:pt x="0" y="1939910"/>
                  </a:moveTo>
                  <a:lnTo>
                    <a:pt x="0" y="1939910"/>
                  </a:lnTo>
                </a:path>
                <a:path h="3980179">
                  <a:moveTo>
                    <a:pt x="0" y="1906516"/>
                  </a:moveTo>
                  <a:lnTo>
                    <a:pt x="0" y="1811392"/>
                  </a:lnTo>
                </a:path>
                <a:path h="3980179">
                  <a:moveTo>
                    <a:pt x="0" y="1774962"/>
                  </a:moveTo>
                  <a:lnTo>
                    <a:pt x="0" y="1774962"/>
                  </a:lnTo>
                </a:path>
                <a:path h="3980179">
                  <a:moveTo>
                    <a:pt x="0" y="1610014"/>
                  </a:moveTo>
                  <a:lnTo>
                    <a:pt x="0" y="1610014"/>
                  </a:lnTo>
                </a:path>
                <a:path h="3980179">
                  <a:moveTo>
                    <a:pt x="0" y="1446078"/>
                  </a:moveTo>
                  <a:lnTo>
                    <a:pt x="0" y="1446078"/>
                  </a:lnTo>
                </a:path>
                <a:path h="3980179">
                  <a:moveTo>
                    <a:pt x="0" y="1281130"/>
                  </a:moveTo>
                  <a:lnTo>
                    <a:pt x="0" y="1281130"/>
                  </a:lnTo>
                </a:path>
                <a:path h="3980179">
                  <a:moveTo>
                    <a:pt x="0" y="1116182"/>
                  </a:moveTo>
                  <a:lnTo>
                    <a:pt x="0" y="1116182"/>
                  </a:lnTo>
                </a:path>
                <a:path h="3980179">
                  <a:moveTo>
                    <a:pt x="0" y="1082787"/>
                  </a:moveTo>
                  <a:lnTo>
                    <a:pt x="0" y="986652"/>
                  </a:lnTo>
                </a:path>
                <a:path h="3980179">
                  <a:moveTo>
                    <a:pt x="0" y="951234"/>
                  </a:moveTo>
                  <a:lnTo>
                    <a:pt x="0" y="951234"/>
                  </a:lnTo>
                </a:path>
                <a:path h="3980179">
                  <a:moveTo>
                    <a:pt x="0" y="917839"/>
                  </a:moveTo>
                  <a:lnTo>
                    <a:pt x="0" y="822716"/>
                  </a:lnTo>
                </a:path>
                <a:path h="3980179">
                  <a:moveTo>
                    <a:pt x="0" y="786286"/>
                  </a:moveTo>
                  <a:lnTo>
                    <a:pt x="0" y="786286"/>
                  </a:lnTo>
                </a:path>
                <a:path h="3980179">
                  <a:moveTo>
                    <a:pt x="0" y="621338"/>
                  </a:moveTo>
                  <a:lnTo>
                    <a:pt x="0" y="621338"/>
                  </a:lnTo>
                </a:path>
                <a:path h="3980179">
                  <a:moveTo>
                    <a:pt x="0" y="457402"/>
                  </a:moveTo>
                  <a:lnTo>
                    <a:pt x="0" y="457402"/>
                  </a:lnTo>
                </a:path>
                <a:path h="3980179">
                  <a:moveTo>
                    <a:pt x="0" y="292453"/>
                  </a:moveTo>
                  <a:lnTo>
                    <a:pt x="0" y="292453"/>
                  </a:lnTo>
                </a:path>
                <a:path h="3980179">
                  <a:moveTo>
                    <a:pt x="0" y="259059"/>
                  </a:moveTo>
                  <a:lnTo>
                    <a:pt x="0" y="162924"/>
                  </a:lnTo>
                </a:path>
                <a:path h="3980179">
                  <a:moveTo>
                    <a:pt x="0" y="127505"/>
                  </a:moveTo>
                  <a:lnTo>
                    <a:pt x="0" y="127505"/>
                  </a:lnTo>
                </a:path>
                <a:path h="3980179">
                  <a:moveTo>
                    <a:pt x="0" y="94111"/>
                  </a:moveTo>
                  <a:lnTo>
                    <a:pt x="0" y="0"/>
                  </a:lnTo>
                </a:path>
                <a:path h="3980179">
                  <a:moveTo>
                    <a:pt x="0" y="3882857"/>
                  </a:moveTo>
                  <a:lnTo>
                    <a:pt x="0" y="3980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5080774" y="5333657"/>
              <a:ext cx="149225" cy="149225"/>
            </a:xfrm>
            <a:custGeom>
              <a:avLst/>
              <a:gdLst/>
              <a:ahLst/>
              <a:cxnLst/>
              <a:rect l="l" t="t" r="r" b="b"/>
              <a:pathLst>
                <a:path w="149225" h="149225">
                  <a:moveTo>
                    <a:pt x="148756" y="74378"/>
                  </a:moveTo>
                  <a:lnTo>
                    <a:pt x="142911" y="45427"/>
                  </a:lnTo>
                  <a:lnTo>
                    <a:pt x="126971" y="21784"/>
                  </a:lnTo>
                  <a:lnTo>
                    <a:pt x="103329" y="5845"/>
                  </a:lnTo>
                  <a:lnTo>
                    <a:pt x="74378" y="0"/>
                  </a:lnTo>
                  <a:lnTo>
                    <a:pt x="45427" y="5845"/>
                  </a:lnTo>
                  <a:lnTo>
                    <a:pt x="21784" y="21784"/>
                  </a:lnTo>
                  <a:lnTo>
                    <a:pt x="5845" y="45427"/>
                  </a:lnTo>
                  <a:lnTo>
                    <a:pt x="0" y="74378"/>
                  </a:lnTo>
                  <a:lnTo>
                    <a:pt x="5845" y="103329"/>
                  </a:lnTo>
                  <a:lnTo>
                    <a:pt x="21784" y="126971"/>
                  </a:lnTo>
                  <a:lnTo>
                    <a:pt x="45427" y="142911"/>
                  </a:lnTo>
                  <a:lnTo>
                    <a:pt x="74378" y="148756"/>
                  </a:lnTo>
                  <a:lnTo>
                    <a:pt x="103329" y="142911"/>
                  </a:lnTo>
                  <a:lnTo>
                    <a:pt x="126971" y="126971"/>
                  </a:lnTo>
                  <a:lnTo>
                    <a:pt x="142911" y="103329"/>
                  </a:lnTo>
                  <a:lnTo>
                    <a:pt x="148756" y="743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5139467" y="5384651"/>
              <a:ext cx="21590" cy="47625"/>
            </a:xfrm>
            <a:custGeom>
              <a:avLst/>
              <a:gdLst/>
              <a:ahLst/>
              <a:cxnLst/>
              <a:rect l="l" t="t" r="r" b="b"/>
              <a:pathLst>
                <a:path w="21590" h="47625">
                  <a:moveTo>
                    <a:pt x="15719" y="0"/>
                  </a:moveTo>
                  <a:lnTo>
                    <a:pt x="9587" y="3290"/>
                  </a:lnTo>
                  <a:lnTo>
                    <a:pt x="4756" y="8104"/>
                  </a:lnTo>
                  <a:lnTo>
                    <a:pt x="1487" y="14090"/>
                  </a:lnTo>
                  <a:lnTo>
                    <a:pt x="45" y="20898"/>
                  </a:lnTo>
                </a:path>
                <a:path w="21590" h="47625">
                  <a:moveTo>
                    <a:pt x="0" y="20854"/>
                  </a:moveTo>
                  <a:lnTo>
                    <a:pt x="0" y="37045"/>
                  </a:lnTo>
                </a:path>
                <a:path w="21590" h="47625">
                  <a:moveTo>
                    <a:pt x="0" y="36539"/>
                  </a:moveTo>
                  <a:lnTo>
                    <a:pt x="0" y="42408"/>
                  </a:lnTo>
                  <a:lnTo>
                    <a:pt x="4757" y="47165"/>
                  </a:lnTo>
                  <a:lnTo>
                    <a:pt x="10625" y="47165"/>
                  </a:lnTo>
                  <a:lnTo>
                    <a:pt x="16493" y="47165"/>
                  </a:lnTo>
                  <a:lnTo>
                    <a:pt x="21250" y="42408"/>
                  </a:lnTo>
                  <a:lnTo>
                    <a:pt x="21250" y="3653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5160718" y="54166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2529" y="2529"/>
                  </a:moveTo>
                  <a:lnTo>
                    <a:pt x="2529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5139467" y="5405188"/>
              <a:ext cx="22860" cy="11430"/>
            </a:xfrm>
            <a:custGeom>
              <a:avLst/>
              <a:gdLst/>
              <a:ahLst/>
              <a:cxnLst/>
              <a:rect l="l" t="t" r="r" b="b"/>
              <a:pathLst>
                <a:path w="22859" h="11429">
                  <a:moveTo>
                    <a:pt x="22174" y="11231"/>
                  </a:moveTo>
                  <a:lnTo>
                    <a:pt x="22581" y="8253"/>
                  </a:lnTo>
                  <a:lnTo>
                    <a:pt x="21572" y="5258"/>
                  </a:lnTo>
                  <a:lnTo>
                    <a:pt x="19447" y="3133"/>
                  </a:lnTo>
                  <a:lnTo>
                    <a:pt x="17322" y="1008"/>
                  </a:lnTo>
                  <a:lnTo>
                    <a:pt x="14327" y="0"/>
                  </a:lnTo>
                  <a:lnTo>
                    <a:pt x="11349" y="406"/>
                  </a:lnTo>
                </a:path>
                <a:path w="22859" h="11429">
                  <a:moveTo>
                    <a:pt x="10119" y="318"/>
                  </a:moveTo>
                  <a:lnTo>
                    <a:pt x="0" y="318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2783644" y="1491278"/>
              <a:ext cx="202565" cy="3304540"/>
            </a:xfrm>
            <a:custGeom>
              <a:avLst/>
              <a:gdLst/>
              <a:ahLst/>
              <a:cxnLst/>
              <a:rect l="l" t="t" r="r" b="b"/>
              <a:pathLst>
                <a:path w="202565" h="3304540">
                  <a:moveTo>
                    <a:pt x="202390" y="3281758"/>
                  </a:moveTo>
                  <a:lnTo>
                    <a:pt x="0" y="3281758"/>
                  </a:lnTo>
                </a:path>
                <a:path w="202565" h="3304540">
                  <a:moveTo>
                    <a:pt x="202390" y="22262"/>
                  </a:moveTo>
                  <a:lnTo>
                    <a:pt x="0" y="22262"/>
                  </a:lnTo>
                </a:path>
                <a:path w="202565" h="3304540">
                  <a:moveTo>
                    <a:pt x="27322" y="3281758"/>
                  </a:moveTo>
                  <a:lnTo>
                    <a:pt x="27322" y="22262"/>
                  </a:lnTo>
                </a:path>
                <a:path w="202565" h="3304540">
                  <a:moveTo>
                    <a:pt x="5059" y="3259495"/>
                  </a:moveTo>
                  <a:lnTo>
                    <a:pt x="49585" y="3304021"/>
                  </a:lnTo>
                </a:path>
                <a:path w="202565" h="3304540">
                  <a:moveTo>
                    <a:pt x="49585" y="44525"/>
                  </a:moveTo>
                  <a:lnTo>
                    <a:pt x="5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3481890" y="1684561"/>
              <a:ext cx="5591175" cy="2637155"/>
            </a:xfrm>
            <a:custGeom>
              <a:avLst/>
              <a:gdLst/>
              <a:ahLst/>
              <a:cxnLst/>
              <a:rect l="l" t="t" r="r" b="b"/>
              <a:pathLst>
                <a:path w="5591175" h="2637154">
                  <a:moveTo>
                    <a:pt x="211497" y="2472197"/>
                  </a:moveTo>
                  <a:lnTo>
                    <a:pt x="211497" y="2472197"/>
                  </a:lnTo>
                </a:path>
                <a:path w="5591175" h="2637154">
                  <a:moveTo>
                    <a:pt x="211497" y="2438802"/>
                  </a:moveTo>
                  <a:lnTo>
                    <a:pt x="211497" y="2342667"/>
                  </a:lnTo>
                </a:path>
                <a:path w="5591175" h="2637154">
                  <a:moveTo>
                    <a:pt x="211497" y="2307249"/>
                  </a:moveTo>
                  <a:lnTo>
                    <a:pt x="211497" y="2307249"/>
                  </a:lnTo>
                </a:path>
                <a:path w="5591175" h="2637154">
                  <a:moveTo>
                    <a:pt x="690150" y="2472197"/>
                  </a:moveTo>
                  <a:lnTo>
                    <a:pt x="690150" y="2472197"/>
                  </a:lnTo>
                </a:path>
                <a:path w="5591175" h="2637154">
                  <a:moveTo>
                    <a:pt x="690150" y="2438802"/>
                  </a:moveTo>
                  <a:lnTo>
                    <a:pt x="690150" y="2342667"/>
                  </a:lnTo>
                </a:path>
                <a:path w="5591175" h="2637154">
                  <a:moveTo>
                    <a:pt x="690150" y="2307249"/>
                  </a:moveTo>
                  <a:lnTo>
                    <a:pt x="690150" y="2307249"/>
                  </a:lnTo>
                </a:path>
                <a:path w="5591175" h="2637154">
                  <a:moveTo>
                    <a:pt x="1181959" y="2472197"/>
                  </a:moveTo>
                  <a:lnTo>
                    <a:pt x="1181959" y="2472197"/>
                  </a:lnTo>
                </a:path>
                <a:path w="5591175" h="2637154">
                  <a:moveTo>
                    <a:pt x="1181959" y="2438802"/>
                  </a:moveTo>
                  <a:lnTo>
                    <a:pt x="1181959" y="2342667"/>
                  </a:lnTo>
                </a:path>
                <a:path w="5591175" h="2637154">
                  <a:moveTo>
                    <a:pt x="1181959" y="2307249"/>
                  </a:moveTo>
                  <a:lnTo>
                    <a:pt x="1181959" y="2307249"/>
                  </a:lnTo>
                </a:path>
                <a:path w="5591175" h="2637154">
                  <a:moveTo>
                    <a:pt x="0" y="164948"/>
                  </a:moveTo>
                  <a:lnTo>
                    <a:pt x="0" y="164948"/>
                  </a:lnTo>
                </a:path>
                <a:path w="5591175" h="2637154">
                  <a:moveTo>
                    <a:pt x="0" y="0"/>
                  </a:moveTo>
                  <a:lnTo>
                    <a:pt x="0" y="0"/>
                  </a:lnTo>
                </a:path>
                <a:path w="5591175" h="2637154">
                  <a:moveTo>
                    <a:pt x="211497" y="164948"/>
                  </a:moveTo>
                  <a:lnTo>
                    <a:pt x="211497" y="164948"/>
                  </a:lnTo>
                </a:path>
                <a:path w="5591175" h="2637154">
                  <a:moveTo>
                    <a:pt x="211497" y="0"/>
                  </a:moveTo>
                  <a:lnTo>
                    <a:pt x="211497" y="0"/>
                  </a:lnTo>
                </a:path>
                <a:path w="5591175" h="2637154">
                  <a:moveTo>
                    <a:pt x="0" y="1318572"/>
                  </a:moveTo>
                  <a:lnTo>
                    <a:pt x="0" y="1318572"/>
                  </a:lnTo>
                </a:path>
                <a:path w="5591175" h="2637154">
                  <a:moveTo>
                    <a:pt x="0" y="1153624"/>
                  </a:moveTo>
                  <a:lnTo>
                    <a:pt x="0" y="1153624"/>
                  </a:lnTo>
                </a:path>
                <a:path w="5591175" h="2637154">
                  <a:moveTo>
                    <a:pt x="0" y="2637145"/>
                  </a:moveTo>
                  <a:lnTo>
                    <a:pt x="0" y="2637145"/>
                  </a:lnTo>
                </a:path>
                <a:path w="5591175" h="2637154">
                  <a:moveTo>
                    <a:pt x="0" y="2472197"/>
                  </a:moveTo>
                  <a:lnTo>
                    <a:pt x="0" y="2472197"/>
                  </a:lnTo>
                </a:path>
                <a:path w="5591175" h="2637154">
                  <a:moveTo>
                    <a:pt x="0" y="2307249"/>
                  </a:moveTo>
                  <a:lnTo>
                    <a:pt x="0" y="2307249"/>
                  </a:lnTo>
                </a:path>
                <a:path w="5591175" h="2637154">
                  <a:moveTo>
                    <a:pt x="0" y="2142301"/>
                  </a:moveTo>
                  <a:lnTo>
                    <a:pt x="0" y="2142301"/>
                  </a:lnTo>
                </a:path>
                <a:path w="5591175" h="2637154">
                  <a:moveTo>
                    <a:pt x="0" y="1977352"/>
                  </a:moveTo>
                  <a:lnTo>
                    <a:pt x="0" y="1977352"/>
                  </a:lnTo>
                </a:path>
                <a:path w="5591175" h="2637154">
                  <a:moveTo>
                    <a:pt x="0" y="1812404"/>
                  </a:moveTo>
                  <a:lnTo>
                    <a:pt x="0" y="1812404"/>
                  </a:lnTo>
                </a:path>
                <a:path w="5591175" h="2637154">
                  <a:moveTo>
                    <a:pt x="0" y="988676"/>
                  </a:moveTo>
                  <a:lnTo>
                    <a:pt x="0" y="988676"/>
                  </a:lnTo>
                </a:path>
                <a:path w="5591175" h="2637154">
                  <a:moveTo>
                    <a:pt x="0" y="823728"/>
                  </a:moveTo>
                  <a:lnTo>
                    <a:pt x="0" y="823728"/>
                  </a:lnTo>
                </a:path>
                <a:path w="5591175" h="2637154">
                  <a:moveTo>
                    <a:pt x="211497" y="2637145"/>
                  </a:moveTo>
                  <a:lnTo>
                    <a:pt x="211497" y="2637145"/>
                  </a:lnTo>
                </a:path>
                <a:path w="5591175" h="2637154">
                  <a:moveTo>
                    <a:pt x="211497" y="2142301"/>
                  </a:moveTo>
                  <a:lnTo>
                    <a:pt x="211497" y="2142301"/>
                  </a:lnTo>
                </a:path>
                <a:path w="5591175" h="2637154">
                  <a:moveTo>
                    <a:pt x="211497" y="1153624"/>
                  </a:moveTo>
                  <a:lnTo>
                    <a:pt x="211497" y="1153624"/>
                  </a:lnTo>
                </a:path>
                <a:path w="5591175" h="2637154">
                  <a:moveTo>
                    <a:pt x="211497" y="988676"/>
                  </a:moveTo>
                  <a:lnTo>
                    <a:pt x="211497" y="988676"/>
                  </a:lnTo>
                </a:path>
                <a:path w="5591175" h="2637154">
                  <a:moveTo>
                    <a:pt x="211497" y="823728"/>
                  </a:moveTo>
                  <a:lnTo>
                    <a:pt x="211497" y="823728"/>
                  </a:lnTo>
                </a:path>
                <a:path w="5591175" h="2637154">
                  <a:moveTo>
                    <a:pt x="690150" y="2637145"/>
                  </a:moveTo>
                  <a:lnTo>
                    <a:pt x="690150" y="2637145"/>
                  </a:lnTo>
                </a:path>
                <a:path w="5591175" h="2637154">
                  <a:moveTo>
                    <a:pt x="690150" y="2142301"/>
                  </a:moveTo>
                  <a:lnTo>
                    <a:pt x="690150" y="2142301"/>
                  </a:lnTo>
                </a:path>
                <a:path w="5591175" h="2637154">
                  <a:moveTo>
                    <a:pt x="690150" y="1153624"/>
                  </a:moveTo>
                  <a:lnTo>
                    <a:pt x="690150" y="1153624"/>
                  </a:lnTo>
                </a:path>
                <a:path w="5591175" h="2637154">
                  <a:moveTo>
                    <a:pt x="690150" y="988676"/>
                  </a:moveTo>
                  <a:lnTo>
                    <a:pt x="690150" y="988676"/>
                  </a:lnTo>
                </a:path>
                <a:path w="5591175" h="2637154">
                  <a:moveTo>
                    <a:pt x="690150" y="164948"/>
                  </a:moveTo>
                  <a:lnTo>
                    <a:pt x="690150" y="164948"/>
                  </a:lnTo>
                </a:path>
                <a:path w="5591175" h="2637154">
                  <a:moveTo>
                    <a:pt x="1181959" y="2637145"/>
                  </a:moveTo>
                  <a:lnTo>
                    <a:pt x="1181959" y="2637145"/>
                  </a:lnTo>
                </a:path>
                <a:path w="5591175" h="2637154">
                  <a:moveTo>
                    <a:pt x="1181959" y="2142301"/>
                  </a:moveTo>
                  <a:lnTo>
                    <a:pt x="1181959" y="2142301"/>
                  </a:lnTo>
                </a:path>
                <a:path w="5591175" h="2637154">
                  <a:moveTo>
                    <a:pt x="1181959" y="1153624"/>
                  </a:moveTo>
                  <a:lnTo>
                    <a:pt x="1181959" y="1153624"/>
                  </a:lnTo>
                </a:path>
                <a:path w="5591175" h="2637154">
                  <a:moveTo>
                    <a:pt x="1181959" y="164948"/>
                  </a:moveTo>
                  <a:lnTo>
                    <a:pt x="1181959" y="164948"/>
                  </a:lnTo>
                </a:path>
                <a:path w="5591175" h="2637154">
                  <a:moveTo>
                    <a:pt x="2165575" y="1153624"/>
                  </a:moveTo>
                  <a:lnTo>
                    <a:pt x="2165575" y="1153624"/>
                  </a:lnTo>
                </a:path>
                <a:path w="5591175" h="2637154">
                  <a:moveTo>
                    <a:pt x="2165575" y="164948"/>
                  </a:moveTo>
                  <a:lnTo>
                    <a:pt x="2165575" y="164948"/>
                  </a:lnTo>
                </a:path>
                <a:path w="5591175" h="2637154">
                  <a:moveTo>
                    <a:pt x="2661432" y="164948"/>
                  </a:moveTo>
                  <a:lnTo>
                    <a:pt x="2661432" y="164948"/>
                  </a:lnTo>
                </a:path>
                <a:path w="5591175" h="2637154">
                  <a:moveTo>
                    <a:pt x="3158300" y="164948"/>
                  </a:moveTo>
                  <a:lnTo>
                    <a:pt x="3158300" y="164948"/>
                  </a:lnTo>
                </a:path>
                <a:path w="5591175" h="2637154">
                  <a:moveTo>
                    <a:pt x="4140905" y="164948"/>
                  </a:moveTo>
                  <a:lnTo>
                    <a:pt x="4140905" y="164948"/>
                  </a:lnTo>
                </a:path>
                <a:path w="5591175" h="2637154">
                  <a:moveTo>
                    <a:pt x="4637773" y="164948"/>
                  </a:moveTo>
                  <a:lnTo>
                    <a:pt x="4637773" y="164948"/>
                  </a:lnTo>
                </a:path>
                <a:path w="5591175" h="2637154">
                  <a:moveTo>
                    <a:pt x="5088091" y="164948"/>
                  </a:moveTo>
                  <a:lnTo>
                    <a:pt x="5088091" y="164948"/>
                  </a:lnTo>
                </a:path>
                <a:path w="5591175" h="2637154">
                  <a:moveTo>
                    <a:pt x="5591031" y="164948"/>
                  </a:moveTo>
                  <a:lnTo>
                    <a:pt x="5591031" y="1649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4" name="object 314"/>
          <p:cNvGrpSpPr/>
          <p:nvPr/>
        </p:nvGrpSpPr>
        <p:grpSpPr>
          <a:xfrm>
            <a:off x="14660813" y="5015905"/>
            <a:ext cx="6350" cy="106680"/>
            <a:chOff x="14660813" y="5015905"/>
            <a:chExt cx="6350" cy="106680"/>
          </a:xfrm>
        </p:grpSpPr>
        <p:sp>
          <p:nvSpPr>
            <p:cNvPr id="315" name="object 315"/>
            <p:cNvSpPr/>
            <p:nvPr/>
          </p:nvSpPr>
          <p:spPr>
            <a:xfrm>
              <a:off x="14663849" y="501590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4663849" y="510495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203"/>
                  </a:moveTo>
                  <a:lnTo>
                    <a:pt x="0" y="0"/>
                  </a:lnTo>
                </a:path>
                <a:path h="17779">
                  <a:moveTo>
                    <a:pt x="0" y="172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7" name="object 317"/>
          <p:cNvGrpSpPr/>
          <p:nvPr/>
        </p:nvGrpSpPr>
        <p:grpSpPr>
          <a:xfrm>
            <a:off x="14169006" y="5015905"/>
            <a:ext cx="6350" cy="106680"/>
            <a:chOff x="14169006" y="5015905"/>
            <a:chExt cx="6350" cy="106680"/>
          </a:xfrm>
        </p:grpSpPr>
        <p:sp>
          <p:nvSpPr>
            <p:cNvPr id="318" name="object 318"/>
            <p:cNvSpPr/>
            <p:nvPr/>
          </p:nvSpPr>
          <p:spPr>
            <a:xfrm>
              <a:off x="14172042" y="501590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4172042" y="510495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203"/>
                  </a:moveTo>
                  <a:lnTo>
                    <a:pt x="0" y="0"/>
                  </a:lnTo>
                </a:path>
                <a:path h="17779">
                  <a:moveTo>
                    <a:pt x="0" y="172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0" name="object 320"/>
          <p:cNvGrpSpPr/>
          <p:nvPr/>
        </p:nvGrpSpPr>
        <p:grpSpPr>
          <a:xfrm>
            <a:off x="16637155" y="5015905"/>
            <a:ext cx="6350" cy="106680"/>
            <a:chOff x="16637155" y="5015905"/>
            <a:chExt cx="6350" cy="106680"/>
          </a:xfrm>
        </p:grpSpPr>
        <p:sp>
          <p:nvSpPr>
            <p:cNvPr id="321" name="object 321"/>
            <p:cNvSpPr/>
            <p:nvPr/>
          </p:nvSpPr>
          <p:spPr>
            <a:xfrm>
              <a:off x="16640190" y="501590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6640190" y="510495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203"/>
                  </a:moveTo>
                  <a:lnTo>
                    <a:pt x="0" y="0"/>
                  </a:lnTo>
                </a:path>
                <a:path h="17779">
                  <a:moveTo>
                    <a:pt x="0" y="172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3" name="object 323"/>
          <p:cNvGrpSpPr/>
          <p:nvPr/>
        </p:nvGrpSpPr>
        <p:grpSpPr>
          <a:xfrm>
            <a:off x="17127951" y="5015905"/>
            <a:ext cx="6350" cy="106680"/>
            <a:chOff x="17127951" y="5015905"/>
            <a:chExt cx="6350" cy="106680"/>
          </a:xfrm>
        </p:grpSpPr>
        <p:sp>
          <p:nvSpPr>
            <p:cNvPr id="324" name="object 324"/>
            <p:cNvSpPr/>
            <p:nvPr/>
          </p:nvSpPr>
          <p:spPr>
            <a:xfrm>
              <a:off x="17130987" y="501590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7130987" y="510495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203"/>
                  </a:moveTo>
                  <a:lnTo>
                    <a:pt x="0" y="0"/>
                  </a:lnTo>
                </a:path>
                <a:path h="17779">
                  <a:moveTo>
                    <a:pt x="0" y="172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6" name="object 326"/>
          <p:cNvGrpSpPr/>
          <p:nvPr/>
        </p:nvGrpSpPr>
        <p:grpSpPr>
          <a:xfrm>
            <a:off x="17619760" y="5015905"/>
            <a:ext cx="6350" cy="106680"/>
            <a:chOff x="17619760" y="5015905"/>
            <a:chExt cx="6350" cy="106680"/>
          </a:xfrm>
        </p:grpSpPr>
        <p:sp>
          <p:nvSpPr>
            <p:cNvPr id="327" name="object 327"/>
            <p:cNvSpPr/>
            <p:nvPr/>
          </p:nvSpPr>
          <p:spPr>
            <a:xfrm>
              <a:off x="17622796" y="501590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7622796" y="510495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203"/>
                  </a:moveTo>
                  <a:lnTo>
                    <a:pt x="0" y="0"/>
                  </a:lnTo>
                </a:path>
                <a:path h="17779">
                  <a:moveTo>
                    <a:pt x="0" y="172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9" name="object 329"/>
          <p:cNvGrpSpPr/>
          <p:nvPr/>
        </p:nvGrpSpPr>
        <p:grpSpPr>
          <a:xfrm>
            <a:off x="18116627" y="5015905"/>
            <a:ext cx="6350" cy="106680"/>
            <a:chOff x="18116627" y="5015905"/>
            <a:chExt cx="6350" cy="106680"/>
          </a:xfrm>
        </p:grpSpPr>
        <p:sp>
          <p:nvSpPr>
            <p:cNvPr id="330" name="object 330"/>
            <p:cNvSpPr/>
            <p:nvPr/>
          </p:nvSpPr>
          <p:spPr>
            <a:xfrm>
              <a:off x="18119663" y="501590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8119663" y="510495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203"/>
                  </a:moveTo>
                  <a:lnTo>
                    <a:pt x="0" y="0"/>
                  </a:lnTo>
                </a:path>
                <a:path h="17779">
                  <a:moveTo>
                    <a:pt x="0" y="172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2" name="object 332"/>
          <p:cNvGrpSpPr/>
          <p:nvPr/>
        </p:nvGrpSpPr>
        <p:grpSpPr>
          <a:xfrm>
            <a:off x="18566945" y="5015905"/>
            <a:ext cx="6350" cy="106680"/>
            <a:chOff x="18566945" y="5015905"/>
            <a:chExt cx="6350" cy="106680"/>
          </a:xfrm>
        </p:grpSpPr>
        <p:sp>
          <p:nvSpPr>
            <p:cNvPr id="333" name="object 333"/>
            <p:cNvSpPr/>
            <p:nvPr/>
          </p:nvSpPr>
          <p:spPr>
            <a:xfrm>
              <a:off x="18569981" y="501590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8569981" y="510495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203"/>
                  </a:moveTo>
                  <a:lnTo>
                    <a:pt x="0" y="0"/>
                  </a:lnTo>
                </a:path>
                <a:path h="17779">
                  <a:moveTo>
                    <a:pt x="0" y="172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 txBox="1"/>
          <p:nvPr/>
        </p:nvSpPr>
        <p:spPr>
          <a:xfrm>
            <a:off x="12741094" y="3057386"/>
            <a:ext cx="88265" cy="1733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21870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12894958" y="1491278"/>
            <a:ext cx="129539" cy="1833880"/>
          </a:xfrm>
          <a:custGeom>
            <a:avLst/>
            <a:gdLst/>
            <a:ahLst/>
            <a:cxnLst/>
            <a:rect l="l" t="t" r="r" b="b"/>
            <a:pathLst>
              <a:path w="129540" h="1833879">
                <a:moveTo>
                  <a:pt x="129529" y="22262"/>
                </a:moveTo>
                <a:lnTo>
                  <a:pt x="0" y="22262"/>
                </a:lnTo>
              </a:path>
              <a:path w="129540" h="1833879">
                <a:moveTo>
                  <a:pt x="129529" y="778190"/>
                </a:moveTo>
                <a:lnTo>
                  <a:pt x="0" y="778190"/>
                </a:lnTo>
              </a:path>
              <a:path w="129540" h="1833879">
                <a:moveTo>
                  <a:pt x="27322" y="22262"/>
                </a:moveTo>
                <a:lnTo>
                  <a:pt x="27322" y="778190"/>
                </a:lnTo>
              </a:path>
              <a:path w="129540" h="1833879">
                <a:moveTo>
                  <a:pt x="49585" y="44525"/>
                </a:moveTo>
                <a:lnTo>
                  <a:pt x="5059" y="0"/>
                </a:lnTo>
              </a:path>
              <a:path w="129540" h="1833879">
                <a:moveTo>
                  <a:pt x="5059" y="755927"/>
                </a:moveTo>
                <a:lnTo>
                  <a:pt x="49585" y="800453"/>
                </a:lnTo>
              </a:path>
              <a:path w="129540" h="1833879">
                <a:moveTo>
                  <a:pt x="71848" y="778190"/>
                </a:moveTo>
                <a:lnTo>
                  <a:pt x="0" y="778190"/>
                </a:lnTo>
              </a:path>
              <a:path w="129540" h="1833879">
                <a:moveTo>
                  <a:pt x="71848" y="1810381"/>
                </a:moveTo>
                <a:lnTo>
                  <a:pt x="0" y="1810381"/>
                </a:lnTo>
              </a:path>
              <a:path w="129540" h="1833879">
                <a:moveTo>
                  <a:pt x="27322" y="778190"/>
                </a:moveTo>
                <a:lnTo>
                  <a:pt x="27322" y="1810381"/>
                </a:lnTo>
              </a:path>
              <a:path w="129540" h="1833879">
                <a:moveTo>
                  <a:pt x="49585" y="800453"/>
                </a:moveTo>
                <a:lnTo>
                  <a:pt x="5059" y="755927"/>
                </a:lnTo>
              </a:path>
              <a:path w="129540" h="1833879">
                <a:moveTo>
                  <a:pt x="5059" y="1788118"/>
                </a:moveTo>
                <a:lnTo>
                  <a:pt x="49585" y="18336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 txBox="1"/>
          <p:nvPr/>
        </p:nvSpPr>
        <p:spPr>
          <a:xfrm>
            <a:off x="12852409" y="2710387"/>
            <a:ext cx="88265" cy="151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6930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12900018" y="3279396"/>
            <a:ext cx="48895" cy="815975"/>
          </a:xfrm>
          <a:custGeom>
            <a:avLst/>
            <a:gdLst/>
            <a:ahLst/>
            <a:cxnLst/>
            <a:rect l="l" t="t" r="r" b="b"/>
            <a:pathLst>
              <a:path w="48895" h="815975">
                <a:moveTo>
                  <a:pt x="31370" y="22262"/>
                </a:moveTo>
                <a:lnTo>
                  <a:pt x="48573" y="22262"/>
                </a:lnTo>
              </a:path>
              <a:path w="48895" h="815975">
                <a:moveTo>
                  <a:pt x="29346" y="793369"/>
                </a:moveTo>
                <a:lnTo>
                  <a:pt x="48573" y="793369"/>
                </a:lnTo>
              </a:path>
              <a:path w="48895" h="815975">
                <a:moveTo>
                  <a:pt x="22262" y="22262"/>
                </a:moveTo>
                <a:lnTo>
                  <a:pt x="22262" y="793369"/>
                </a:lnTo>
              </a:path>
              <a:path w="48895" h="815975">
                <a:moveTo>
                  <a:pt x="44525" y="45537"/>
                </a:moveTo>
                <a:lnTo>
                  <a:pt x="0" y="0"/>
                </a:lnTo>
              </a:path>
              <a:path w="48895" h="815975">
                <a:moveTo>
                  <a:pt x="0" y="771106"/>
                </a:moveTo>
                <a:lnTo>
                  <a:pt x="44525" y="8156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/>
          <p:nvPr/>
        </p:nvSpPr>
        <p:spPr>
          <a:xfrm>
            <a:off x="12852409" y="3616929"/>
            <a:ext cx="88265" cy="1422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5170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12894958" y="4050503"/>
            <a:ext cx="50165" cy="744855"/>
          </a:xfrm>
          <a:custGeom>
            <a:avLst/>
            <a:gdLst/>
            <a:ahLst/>
            <a:cxnLst/>
            <a:rect l="l" t="t" r="r" b="b"/>
            <a:pathLst>
              <a:path w="50165" h="744854">
                <a:moveTo>
                  <a:pt x="21250" y="22262"/>
                </a:moveTo>
                <a:lnTo>
                  <a:pt x="0" y="22262"/>
                </a:lnTo>
              </a:path>
              <a:path w="50165" h="744854">
                <a:moveTo>
                  <a:pt x="21250" y="722533"/>
                </a:moveTo>
                <a:lnTo>
                  <a:pt x="0" y="722533"/>
                </a:lnTo>
              </a:path>
              <a:path w="50165" h="744854">
                <a:moveTo>
                  <a:pt x="27322" y="22262"/>
                </a:moveTo>
                <a:lnTo>
                  <a:pt x="27322" y="722533"/>
                </a:lnTo>
              </a:path>
              <a:path w="50165" h="744854">
                <a:moveTo>
                  <a:pt x="49585" y="44525"/>
                </a:moveTo>
                <a:lnTo>
                  <a:pt x="5059" y="0"/>
                </a:lnTo>
              </a:path>
              <a:path w="50165" h="744854">
                <a:moveTo>
                  <a:pt x="5059" y="700270"/>
                </a:moveTo>
                <a:lnTo>
                  <a:pt x="49585" y="7447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 txBox="1"/>
          <p:nvPr/>
        </p:nvSpPr>
        <p:spPr>
          <a:xfrm>
            <a:off x="12852409" y="4345414"/>
            <a:ext cx="88265" cy="155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spc="-5" dirty="0">
                <a:latin typeface="Cambria"/>
                <a:cs typeface="Cambria"/>
              </a:rPr>
              <a:t>4700</a:t>
            </a:r>
            <a:endParaRPr sz="500">
              <a:latin typeface="Cambria"/>
              <a:cs typeface="Cambria"/>
            </a:endParaRPr>
          </a:p>
        </p:txBody>
      </p:sp>
      <p:grpSp>
        <p:nvGrpSpPr>
          <p:cNvPr id="342" name="object 342"/>
          <p:cNvGrpSpPr/>
          <p:nvPr/>
        </p:nvGrpSpPr>
        <p:grpSpPr>
          <a:xfrm>
            <a:off x="17129399" y="5234923"/>
            <a:ext cx="3175" cy="100330"/>
            <a:chOff x="17129399" y="5234923"/>
            <a:chExt cx="3175" cy="100330"/>
          </a:xfrm>
        </p:grpSpPr>
        <p:sp>
          <p:nvSpPr>
            <p:cNvPr id="343" name="object 343"/>
            <p:cNvSpPr/>
            <p:nvPr/>
          </p:nvSpPr>
          <p:spPr>
            <a:xfrm>
              <a:off x="17130986" y="5270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7130986" y="5236510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0"/>
                  </a:moveTo>
                  <a:lnTo>
                    <a:pt x="0" y="971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5" name="object 345"/>
          <p:cNvSpPr txBox="1"/>
          <p:nvPr/>
        </p:nvSpPr>
        <p:spPr>
          <a:xfrm>
            <a:off x="17049474" y="5274665"/>
            <a:ext cx="4826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105" dirty="0">
                <a:latin typeface="Cambria"/>
                <a:cs typeface="Cambria"/>
              </a:rPr>
              <a:t>1</a:t>
            </a:r>
            <a:endParaRPr sz="500">
              <a:latin typeface="Cambria"/>
              <a:cs typeface="Cambria"/>
            </a:endParaRPr>
          </a:p>
        </p:txBody>
      </p:sp>
      <p:grpSp>
        <p:nvGrpSpPr>
          <p:cNvPr id="346" name="object 346"/>
          <p:cNvGrpSpPr/>
          <p:nvPr/>
        </p:nvGrpSpPr>
        <p:grpSpPr>
          <a:xfrm>
            <a:off x="13114413" y="5047136"/>
            <a:ext cx="6461760" cy="259079"/>
            <a:chOff x="13114413" y="5047136"/>
            <a:chExt cx="6461760" cy="259079"/>
          </a:xfrm>
        </p:grpSpPr>
        <p:sp>
          <p:nvSpPr>
            <p:cNvPr id="347" name="object 347"/>
            <p:cNvSpPr/>
            <p:nvPr/>
          </p:nvSpPr>
          <p:spPr>
            <a:xfrm>
              <a:off x="16982230" y="5253713"/>
              <a:ext cx="90170" cy="14604"/>
            </a:xfrm>
            <a:custGeom>
              <a:avLst/>
              <a:gdLst/>
              <a:ahLst/>
              <a:cxnLst/>
              <a:rect l="l" t="t" r="r" b="b"/>
              <a:pathLst>
                <a:path w="90169" h="14604">
                  <a:moveTo>
                    <a:pt x="0" y="7083"/>
                  </a:moveTo>
                  <a:lnTo>
                    <a:pt x="90063" y="14167"/>
                  </a:lnTo>
                  <a:lnTo>
                    <a:pt x="90063" y="0"/>
                  </a:lnTo>
                  <a:lnTo>
                    <a:pt x="0" y="7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6972110" y="5156566"/>
              <a:ext cx="10160" cy="149225"/>
            </a:xfrm>
            <a:custGeom>
              <a:avLst/>
              <a:gdLst/>
              <a:ahLst/>
              <a:cxnLst/>
              <a:rect l="l" t="t" r="r" b="b"/>
              <a:pathLst>
                <a:path w="10159" h="149225">
                  <a:moveTo>
                    <a:pt x="0" y="0"/>
                  </a:moveTo>
                  <a:lnTo>
                    <a:pt x="0" y="148756"/>
                  </a:lnTo>
                  <a:lnTo>
                    <a:pt x="10119" y="148756"/>
                  </a:lnTo>
                  <a:lnTo>
                    <a:pt x="0" y="0"/>
                  </a:lnTo>
                  <a:close/>
                </a:path>
                <a:path w="10159" h="149225">
                  <a:moveTo>
                    <a:pt x="10119" y="0"/>
                  </a:moveTo>
                  <a:lnTo>
                    <a:pt x="0" y="0"/>
                  </a:lnTo>
                  <a:lnTo>
                    <a:pt x="10119" y="148756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6972111" y="5156566"/>
              <a:ext cx="10160" cy="149225"/>
            </a:xfrm>
            <a:custGeom>
              <a:avLst/>
              <a:gdLst/>
              <a:ahLst/>
              <a:cxnLst/>
              <a:rect l="l" t="t" r="r" b="b"/>
              <a:pathLst>
                <a:path w="10159" h="149225">
                  <a:moveTo>
                    <a:pt x="10119" y="0"/>
                  </a:moveTo>
                  <a:lnTo>
                    <a:pt x="0" y="0"/>
                  </a:lnTo>
                  <a:lnTo>
                    <a:pt x="10119" y="148756"/>
                  </a:lnTo>
                  <a:lnTo>
                    <a:pt x="10119" y="0"/>
                  </a:lnTo>
                  <a:close/>
                </a:path>
                <a:path w="10159" h="149225">
                  <a:moveTo>
                    <a:pt x="0" y="0"/>
                  </a:moveTo>
                  <a:lnTo>
                    <a:pt x="10119" y="148756"/>
                  </a:lnTo>
                  <a:lnTo>
                    <a:pt x="0" y="14875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6982230" y="5253714"/>
              <a:ext cx="90170" cy="14604"/>
            </a:xfrm>
            <a:custGeom>
              <a:avLst/>
              <a:gdLst/>
              <a:ahLst/>
              <a:cxnLst/>
              <a:rect l="l" t="t" r="r" b="b"/>
              <a:pathLst>
                <a:path w="90169" h="14604">
                  <a:moveTo>
                    <a:pt x="90063" y="0"/>
                  </a:moveTo>
                  <a:lnTo>
                    <a:pt x="0" y="7083"/>
                  </a:lnTo>
                  <a:lnTo>
                    <a:pt x="90063" y="14167"/>
                  </a:lnTo>
                  <a:lnTo>
                    <a:pt x="900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6982230" y="5253713"/>
              <a:ext cx="90170" cy="14604"/>
            </a:xfrm>
            <a:custGeom>
              <a:avLst/>
              <a:gdLst/>
              <a:ahLst/>
              <a:cxnLst/>
              <a:rect l="l" t="t" r="r" b="b"/>
              <a:pathLst>
                <a:path w="90169" h="14604">
                  <a:moveTo>
                    <a:pt x="90063" y="0"/>
                  </a:moveTo>
                  <a:lnTo>
                    <a:pt x="90063" y="7083"/>
                  </a:lnTo>
                  <a:lnTo>
                    <a:pt x="0" y="7083"/>
                  </a:lnTo>
                  <a:lnTo>
                    <a:pt x="90063" y="0"/>
                  </a:lnTo>
                  <a:close/>
                </a:path>
                <a:path w="90169" h="14604">
                  <a:moveTo>
                    <a:pt x="90063" y="7083"/>
                  </a:moveTo>
                  <a:lnTo>
                    <a:pt x="0" y="7083"/>
                  </a:lnTo>
                  <a:lnTo>
                    <a:pt x="90063" y="14167"/>
                  </a:lnTo>
                  <a:lnTo>
                    <a:pt x="90063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6972111" y="5156566"/>
              <a:ext cx="189230" cy="149225"/>
            </a:xfrm>
            <a:custGeom>
              <a:avLst/>
              <a:gdLst/>
              <a:ahLst/>
              <a:cxnLst/>
              <a:rect l="l" t="t" r="r" b="b"/>
              <a:pathLst>
                <a:path w="189230" h="149225">
                  <a:moveTo>
                    <a:pt x="0" y="148756"/>
                  </a:moveTo>
                  <a:lnTo>
                    <a:pt x="10119" y="148756"/>
                  </a:lnTo>
                  <a:lnTo>
                    <a:pt x="10119" y="0"/>
                  </a:lnTo>
                  <a:lnTo>
                    <a:pt x="0" y="0"/>
                  </a:lnTo>
                  <a:lnTo>
                    <a:pt x="0" y="148756"/>
                  </a:lnTo>
                </a:path>
                <a:path w="189230" h="149225">
                  <a:moveTo>
                    <a:pt x="100183" y="104230"/>
                  </a:moveTo>
                  <a:lnTo>
                    <a:pt x="189234" y="104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3117588" y="5050311"/>
              <a:ext cx="6455410" cy="219710"/>
            </a:xfrm>
            <a:custGeom>
              <a:avLst/>
              <a:gdLst/>
              <a:ahLst/>
              <a:cxnLst/>
              <a:rect l="l" t="t" r="r" b="b"/>
              <a:pathLst>
                <a:path w="6455409" h="219710">
                  <a:moveTo>
                    <a:pt x="22262" y="0"/>
                  </a:moveTo>
                  <a:lnTo>
                    <a:pt x="22262" y="219593"/>
                  </a:lnTo>
                </a:path>
                <a:path w="6455409" h="219710">
                  <a:moveTo>
                    <a:pt x="6432974" y="0"/>
                  </a:moveTo>
                  <a:lnTo>
                    <a:pt x="6432974" y="219593"/>
                  </a:lnTo>
                </a:path>
                <a:path w="6455409" h="219710">
                  <a:moveTo>
                    <a:pt x="22262" y="192270"/>
                  </a:moveTo>
                  <a:lnTo>
                    <a:pt x="6432974" y="192270"/>
                  </a:lnTo>
                </a:path>
                <a:path w="6455409" h="219710">
                  <a:moveTo>
                    <a:pt x="44525" y="170007"/>
                  </a:moveTo>
                  <a:lnTo>
                    <a:pt x="0" y="214533"/>
                  </a:lnTo>
                </a:path>
                <a:path w="6455409" h="219710">
                  <a:moveTo>
                    <a:pt x="6409699" y="214533"/>
                  </a:moveTo>
                  <a:lnTo>
                    <a:pt x="6455237" y="1700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4" name="object 354"/>
          <p:cNvSpPr txBox="1"/>
          <p:nvPr/>
        </p:nvSpPr>
        <p:spPr>
          <a:xfrm>
            <a:off x="16256103" y="5159302"/>
            <a:ext cx="17780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45" dirty="0">
                <a:latin typeface="Cambria"/>
                <a:cs typeface="Cambria"/>
              </a:rPr>
              <a:t>43015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13117588" y="5104957"/>
            <a:ext cx="386715" cy="48895"/>
          </a:xfrm>
          <a:custGeom>
            <a:avLst/>
            <a:gdLst/>
            <a:ahLst/>
            <a:cxnLst/>
            <a:rect l="l" t="t" r="r" b="b"/>
            <a:pathLst>
              <a:path w="386715" h="48895">
                <a:moveTo>
                  <a:pt x="22262" y="44525"/>
                </a:moveTo>
                <a:lnTo>
                  <a:pt x="22262" y="0"/>
                </a:lnTo>
              </a:path>
              <a:path w="386715" h="48895">
                <a:moveTo>
                  <a:pt x="364302" y="17203"/>
                </a:moveTo>
                <a:lnTo>
                  <a:pt x="364302" y="0"/>
                </a:lnTo>
              </a:path>
              <a:path w="386715" h="48895">
                <a:moveTo>
                  <a:pt x="22262" y="26310"/>
                </a:moveTo>
                <a:lnTo>
                  <a:pt x="364302" y="26310"/>
                </a:lnTo>
              </a:path>
              <a:path w="386715" h="48895">
                <a:moveTo>
                  <a:pt x="44525" y="4047"/>
                </a:moveTo>
                <a:lnTo>
                  <a:pt x="0" y="48573"/>
                </a:lnTo>
              </a:path>
              <a:path w="386715" h="48895">
                <a:moveTo>
                  <a:pt x="342039" y="48573"/>
                </a:moveTo>
                <a:lnTo>
                  <a:pt x="386565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 txBox="1"/>
          <p:nvPr/>
        </p:nvSpPr>
        <p:spPr>
          <a:xfrm>
            <a:off x="13235429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2295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13459628" y="5104957"/>
            <a:ext cx="256540" cy="48895"/>
          </a:xfrm>
          <a:custGeom>
            <a:avLst/>
            <a:gdLst/>
            <a:ahLst/>
            <a:cxnLst/>
            <a:rect l="l" t="t" r="r" b="b"/>
            <a:pathLst>
              <a:path w="256540" h="48895">
                <a:moveTo>
                  <a:pt x="22262" y="39466"/>
                </a:moveTo>
                <a:lnTo>
                  <a:pt x="22262" y="0"/>
                </a:lnTo>
              </a:path>
              <a:path w="256540" h="48895">
                <a:moveTo>
                  <a:pt x="233760" y="39466"/>
                </a:moveTo>
                <a:lnTo>
                  <a:pt x="233760" y="0"/>
                </a:lnTo>
              </a:path>
              <a:path w="256540" h="48895">
                <a:moveTo>
                  <a:pt x="22262" y="26310"/>
                </a:moveTo>
                <a:lnTo>
                  <a:pt x="233760" y="26310"/>
                </a:lnTo>
              </a:path>
              <a:path w="256540" h="48895">
                <a:moveTo>
                  <a:pt x="44525" y="4047"/>
                </a:moveTo>
                <a:lnTo>
                  <a:pt x="0" y="48573"/>
                </a:lnTo>
              </a:path>
              <a:path w="256540" h="48895">
                <a:moveTo>
                  <a:pt x="211497" y="48573"/>
                </a:moveTo>
                <a:lnTo>
                  <a:pt x="256023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 txBox="1"/>
          <p:nvPr/>
        </p:nvSpPr>
        <p:spPr>
          <a:xfrm>
            <a:off x="13514728" y="5046976"/>
            <a:ext cx="146685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40" dirty="0">
                <a:latin typeface="Cambria"/>
                <a:cs typeface="Cambria"/>
              </a:rPr>
              <a:t>1420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16121059" y="5104957"/>
            <a:ext cx="541655" cy="48895"/>
          </a:xfrm>
          <a:custGeom>
            <a:avLst/>
            <a:gdLst/>
            <a:ahLst/>
            <a:cxnLst/>
            <a:rect l="l" t="t" r="r" b="b"/>
            <a:pathLst>
              <a:path w="541655" h="48895">
                <a:moveTo>
                  <a:pt x="22262" y="44525"/>
                </a:moveTo>
                <a:lnTo>
                  <a:pt x="22262" y="0"/>
                </a:lnTo>
              </a:path>
              <a:path w="541655" h="48895">
                <a:moveTo>
                  <a:pt x="519131" y="26310"/>
                </a:moveTo>
                <a:lnTo>
                  <a:pt x="22262" y="26310"/>
                </a:lnTo>
              </a:path>
              <a:path w="541655" h="48895">
                <a:moveTo>
                  <a:pt x="495856" y="48573"/>
                </a:moveTo>
                <a:lnTo>
                  <a:pt x="541393" y="4047"/>
                </a:lnTo>
              </a:path>
              <a:path w="541655" h="48895">
                <a:moveTo>
                  <a:pt x="44525" y="4047"/>
                </a:moveTo>
                <a:lnTo>
                  <a:pt x="0" y="48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 txBox="1"/>
          <p:nvPr/>
        </p:nvSpPr>
        <p:spPr>
          <a:xfrm>
            <a:off x="16315810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3330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15625204" y="5104957"/>
            <a:ext cx="540385" cy="48895"/>
          </a:xfrm>
          <a:custGeom>
            <a:avLst/>
            <a:gdLst/>
            <a:ahLst/>
            <a:cxnLst/>
            <a:rect l="l" t="t" r="r" b="b"/>
            <a:pathLst>
              <a:path w="540384" h="48895">
                <a:moveTo>
                  <a:pt x="518119" y="17203"/>
                </a:moveTo>
                <a:lnTo>
                  <a:pt x="518119" y="0"/>
                </a:lnTo>
              </a:path>
              <a:path w="540384" h="48895">
                <a:moveTo>
                  <a:pt x="22262" y="17203"/>
                </a:moveTo>
                <a:lnTo>
                  <a:pt x="22262" y="0"/>
                </a:lnTo>
              </a:path>
              <a:path w="540384" h="48895">
                <a:moveTo>
                  <a:pt x="518119" y="26310"/>
                </a:moveTo>
                <a:lnTo>
                  <a:pt x="22262" y="26310"/>
                </a:lnTo>
              </a:path>
              <a:path w="540384" h="48895">
                <a:moveTo>
                  <a:pt x="495856" y="48573"/>
                </a:moveTo>
                <a:lnTo>
                  <a:pt x="540382" y="4047"/>
                </a:lnTo>
              </a:path>
              <a:path w="540384" h="48895">
                <a:moveTo>
                  <a:pt x="44525" y="4047"/>
                </a:moveTo>
                <a:lnTo>
                  <a:pt x="0" y="48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 txBox="1"/>
          <p:nvPr/>
        </p:nvSpPr>
        <p:spPr>
          <a:xfrm>
            <a:off x="15819953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3330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15132383" y="5109004"/>
            <a:ext cx="537845" cy="50165"/>
          </a:xfrm>
          <a:custGeom>
            <a:avLst/>
            <a:gdLst/>
            <a:ahLst/>
            <a:cxnLst/>
            <a:rect l="l" t="t" r="r" b="b"/>
            <a:pathLst>
              <a:path w="537844" h="50164">
                <a:moveTo>
                  <a:pt x="515083" y="25298"/>
                </a:moveTo>
                <a:lnTo>
                  <a:pt x="515083" y="49585"/>
                </a:lnTo>
              </a:path>
              <a:path w="537844" h="50164">
                <a:moveTo>
                  <a:pt x="22262" y="25298"/>
                </a:moveTo>
                <a:lnTo>
                  <a:pt x="22262" y="49585"/>
                </a:lnTo>
              </a:path>
              <a:path w="537844" h="50164">
                <a:moveTo>
                  <a:pt x="515083" y="22262"/>
                </a:moveTo>
                <a:lnTo>
                  <a:pt x="22262" y="22262"/>
                </a:lnTo>
              </a:path>
              <a:path w="537844" h="50164">
                <a:moveTo>
                  <a:pt x="492820" y="44525"/>
                </a:moveTo>
                <a:lnTo>
                  <a:pt x="537346" y="0"/>
                </a:lnTo>
              </a:path>
              <a:path w="537844" h="50164">
                <a:moveTo>
                  <a:pt x="44525" y="0"/>
                </a:moveTo>
                <a:lnTo>
                  <a:pt x="0" y="445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/>
          <p:nvPr/>
        </p:nvSpPr>
        <p:spPr>
          <a:xfrm>
            <a:off x="15326121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3305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14641586" y="5104957"/>
            <a:ext cx="535940" cy="48895"/>
          </a:xfrm>
          <a:custGeom>
            <a:avLst/>
            <a:gdLst/>
            <a:ahLst/>
            <a:cxnLst/>
            <a:rect l="l" t="t" r="r" b="b"/>
            <a:pathLst>
              <a:path w="535940" h="48895">
                <a:moveTo>
                  <a:pt x="513059" y="17203"/>
                </a:moveTo>
                <a:lnTo>
                  <a:pt x="513059" y="0"/>
                </a:lnTo>
              </a:path>
              <a:path w="535940" h="48895">
                <a:moveTo>
                  <a:pt x="513059" y="26310"/>
                </a:moveTo>
                <a:lnTo>
                  <a:pt x="22262" y="26310"/>
                </a:lnTo>
              </a:path>
              <a:path w="535940" h="48895">
                <a:moveTo>
                  <a:pt x="490796" y="48573"/>
                </a:moveTo>
                <a:lnTo>
                  <a:pt x="535322" y="4047"/>
                </a:lnTo>
              </a:path>
              <a:path w="535940" h="48895">
                <a:moveTo>
                  <a:pt x="44525" y="4047"/>
                </a:moveTo>
                <a:lnTo>
                  <a:pt x="0" y="48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 txBox="1"/>
          <p:nvPr/>
        </p:nvSpPr>
        <p:spPr>
          <a:xfrm>
            <a:off x="14834313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3295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14149778" y="5109004"/>
            <a:ext cx="536575" cy="45085"/>
          </a:xfrm>
          <a:custGeom>
            <a:avLst/>
            <a:gdLst/>
            <a:ahLst/>
            <a:cxnLst/>
            <a:rect l="l" t="t" r="r" b="b"/>
            <a:pathLst>
              <a:path w="536575" h="45085">
                <a:moveTo>
                  <a:pt x="514071" y="22262"/>
                </a:moveTo>
                <a:lnTo>
                  <a:pt x="22262" y="22262"/>
                </a:lnTo>
              </a:path>
              <a:path w="536575" h="45085">
                <a:moveTo>
                  <a:pt x="491808" y="44525"/>
                </a:moveTo>
                <a:lnTo>
                  <a:pt x="536334" y="0"/>
                </a:lnTo>
              </a:path>
              <a:path w="536575" h="45085">
                <a:moveTo>
                  <a:pt x="44525" y="0"/>
                </a:moveTo>
                <a:lnTo>
                  <a:pt x="0" y="445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 txBox="1"/>
          <p:nvPr/>
        </p:nvSpPr>
        <p:spPr>
          <a:xfrm>
            <a:off x="14342504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3300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13671125" y="5104957"/>
            <a:ext cx="523240" cy="48895"/>
          </a:xfrm>
          <a:custGeom>
            <a:avLst/>
            <a:gdLst/>
            <a:ahLst/>
            <a:cxnLst/>
            <a:rect l="l" t="t" r="r" b="b"/>
            <a:pathLst>
              <a:path w="523240" h="48895">
                <a:moveTo>
                  <a:pt x="22262" y="17203"/>
                </a:moveTo>
                <a:lnTo>
                  <a:pt x="22262" y="0"/>
                </a:lnTo>
              </a:path>
              <a:path w="523240" h="48895">
                <a:moveTo>
                  <a:pt x="500915" y="26310"/>
                </a:moveTo>
                <a:lnTo>
                  <a:pt x="22262" y="26310"/>
                </a:lnTo>
              </a:path>
              <a:path w="523240" h="48895">
                <a:moveTo>
                  <a:pt x="478652" y="48573"/>
                </a:moveTo>
                <a:lnTo>
                  <a:pt x="523178" y="4047"/>
                </a:lnTo>
              </a:path>
              <a:path w="523240" h="48895">
                <a:moveTo>
                  <a:pt x="44525" y="4047"/>
                </a:moveTo>
                <a:lnTo>
                  <a:pt x="0" y="48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 txBox="1"/>
          <p:nvPr/>
        </p:nvSpPr>
        <p:spPr>
          <a:xfrm>
            <a:off x="13861828" y="5046976"/>
            <a:ext cx="14224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0" dirty="0">
                <a:latin typeface="Cambria"/>
                <a:cs typeface="Cambria"/>
              </a:rPr>
              <a:t>3210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16616915" y="5109004"/>
            <a:ext cx="537845" cy="45085"/>
          </a:xfrm>
          <a:custGeom>
            <a:avLst/>
            <a:gdLst/>
            <a:ahLst/>
            <a:cxnLst/>
            <a:rect l="l" t="t" r="r" b="b"/>
            <a:pathLst>
              <a:path w="537844" h="45085">
                <a:moveTo>
                  <a:pt x="23274" y="22262"/>
                </a:moveTo>
                <a:lnTo>
                  <a:pt x="514071" y="22262"/>
                </a:lnTo>
              </a:path>
              <a:path w="537844" h="45085">
                <a:moveTo>
                  <a:pt x="45537" y="0"/>
                </a:moveTo>
                <a:lnTo>
                  <a:pt x="0" y="44525"/>
                </a:lnTo>
              </a:path>
              <a:path w="537844" h="45085">
                <a:moveTo>
                  <a:pt x="491808" y="44525"/>
                </a:moveTo>
                <a:lnTo>
                  <a:pt x="53734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 txBox="1"/>
          <p:nvPr/>
        </p:nvSpPr>
        <p:spPr>
          <a:xfrm>
            <a:off x="16810654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3300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17108724" y="5109004"/>
            <a:ext cx="537845" cy="45085"/>
          </a:xfrm>
          <a:custGeom>
            <a:avLst/>
            <a:gdLst/>
            <a:ahLst/>
            <a:cxnLst/>
            <a:rect l="l" t="t" r="r" b="b"/>
            <a:pathLst>
              <a:path w="537844" h="45085">
                <a:moveTo>
                  <a:pt x="22262" y="22262"/>
                </a:moveTo>
                <a:lnTo>
                  <a:pt x="514071" y="22262"/>
                </a:lnTo>
              </a:path>
              <a:path w="537844" h="45085">
                <a:moveTo>
                  <a:pt x="45537" y="0"/>
                </a:moveTo>
                <a:lnTo>
                  <a:pt x="0" y="44525"/>
                </a:lnTo>
              </a:path>
              <a:path w="537844" h="45085">
                <a:moveTo>
                  <a:pt x="491808" y="44525"/>
                </a:moveTo>
                <a:lnTo>
                  <a:pt x="53734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 txBox="1"/>
          <p:nvPr/>
        </p:nvSpPr>
        <p:spPr>
          <a:xfrm>
            <a:off x="17302461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3300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17600533" y="5109004"/>
            <a:ext cx="541655" cy="45085"/>
          </a:xfrm>
          <a:custGeom>
            <a:avLst/>
            <a:gdLst/>
            <a:ahLst/>
            <a:cxnLst/>
            <a:rect l="l" t="t" r="r" b="b"/>
            <a:pathLst>
              <a:path w="541655" h="45085">
                <a:moveTo>
                  <a:pt x="22262" y="22262"/>
                </a:moveTo>
                <a:lnTo>
                  <a:pt x="519131" y="22262"/>
                </a:lnTo>
              </a:path>
              <a:path w="541655" h="45085">
                <a:moveTo>
                  <a:pt x="45537" y="0"/>
                </a:moveTo>
                <a:lnTo>
                  <a:pt x="0" y="44525"/>
                </a:lnTo>
              </a:path>
              <a:path w="541655" h="45085">
                <a:moveTo>
                  <a:pt x="496868" y="44525"/>
                </a:moveTo>
                <a:lnTo>
                  <a:pt x="5413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 txBox="1"/>
          <p:nvPr/>
        </p:nvSpPr>
        <p:spPr>
          <a:xfrm>
            <a:off x="17796295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3330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18097400" y="5109004"/>
            <a:ext cx="495300" cy="45085"/>
          </a:xfrm>
          <a:custGeom>
            <a:avLst/>
            <a:gdLst/>
            <a:ahLst/>
            <a:cxnLst/>
            <a:rect l="l" t="t" r="r" b="b"/>
            <a:pathLst>
              <a:path w="495300" h="45085">
                <a:moveTo>
                  <a:pt x="22262" y="22262"/>
                </a:moveTo>
                <a:lnTo>
                  <a:pt x="472581" y="22262"/>
                </a:lnTo>
              </a:path>
              <a:path w="495300" h="45085">
                <a:moveTo>
                  <a:pt x="44525" y="0"/>
                </a:moveTo>
                <a:lnTo>
                  <a:pt x="0" y="44525"/>
                </a:lnTo>
              </a:path>
              <a:path w="495300" h="45085">
                <a:moveTo>
                  <a:pt x="449306" y="44525"/>
                </a:moveTo>
                <a:lnTo>
                  <a:pt x="49484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 txBox="1"/>
          <p:nvPr/>
        </p:nvSpPr>
        <p:spPr>
          <a:xfrm>
            <a:off x="18268875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3020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18546706" y="5104957"/>
            <a:ext cx="548640" cy="69215"/>
          </a:xfrm>
          <a:custGeom>
            <a:avLst/>
            <a:gdLst/>
            <a:ahLst/>
            <a:cxnLst/>
            <a:rect l="l" t="t" r="r" b="b"/>
            <a:pathLst>
              <a:path w="548640" h="69214">
                <a:moveTo>
                  <a:pt x="526214" y="68812"/>
                </a:moveTo>
                <a:lnTo>
                  <a:pt x="526214" y="0"/>
                </a:lnTo>
              </a:path>
              <a:path w="548640" h="69214">
                <a:moveTo>
                  <a:pt x="23274" y="26310"/>
                </a:moveTo>
                <a:lnTo>
                  <a:pt x="526214" y="26310"/>
                </a:lnTo>
              </a:path>
              <a:path w="548640" h="69214">
                <a:moveTo>
                  <a:pt x="45537" y="4047"/>
                </a:moveTo>
                <a:lnTo>
                  <a:pt x="0" y="48573"/>
                </a:lnTo>
              </a:path>
              <a:path w="548640" h="69214">
                <a:moveTo>
                  <a:pt x="503951" y="48573"/>
                </a:moveTo>
                <a:lnTo>
                  <a:pt x="548477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 txBox="1"/>
          <p:nvPr/>
        </p:nvSpPr>
        <p:spPr>
          <a:xfrm>
            <a:off x="18746516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3380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19050658" y="5104957"/>
            <a:ext cx="522605" cy="48895"/>
          </a:xfrm>
          <a:custGeom>
            <a:avLst/>
            <a:gdLst/>
            <a:ahLst/>
            <a:cxnLst/>
            <a:rect l="l" t="t" r="r" b="b"/>
            <a:pathLst>
              <a:path w="522605" h="48895">
                <a:moveTo>
                  <a:pt x="22262" y="17203"/>
                </a:moveTo>
                <a:lnTo>
                  <a:pt x="22262" y="0"/>
                </a:lnTo>
              </a:path>
              <a:path w="522605" h="48895">
                <a:moveTo>
                  <a:pt x="499903" y="17203"/>
                </a:moveTo>
                <a:lnTo>
                  <a:pt x="499903" y="0"/>
                </a:lnTo>
              </a:path>
              <a:path w="522605" h="48895">
                <a:moveTo>
                  <a:pt x="22262" y="26310"/>
                </a:moveTo>
                <a:lnTo>
                  <a:pt x="499903" y="26310"/>
                </a:lnTo>
              </a:path>
              <a:path w="522605" h="48895">
                <a:moveTo>
                  <a:pt x="44525" y="4047"/>
                </a:moveTo>
                <a:lnTo>
                  <a:pt x="0" y="48573"/>
                </a:lnTo>
              </a:path>
              <a:path w="522605" h="48895">
                <a:moveTo>
                  <a:pt x="476629" y="48573"/>
                </a:moveTo>
                <a:lnTo>
                  <a:pt x="522166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 txBox="1"/>
          <p:nvPr/>
        </p:nvSpPr>
        <p:spPr>
          <a:xfrm>
            <a:off x="19236301" y="5046976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3200</a:t>
            </a:r>
            <a:endParaRPr sz="500">
              <a:latin typeface="Cambria"/>
              <a:cs typeface="Cambria"/>
            </a:endParaRPr>
          </a:p>
        </p:txBody>
      </p:sp>
      <p:grpSp>
        <p:nvGrpSpPr>
          <p:cNvPr id="383" name="object 383"/>
          <p:cNvGrpSpPr/>
          <p:nvPr/>
        </p:nvGrpSpPr>
        <p:grpSpPr>
          <a:xfrm>
            <a:off x="12707172" y="1306964"/>
            <a:ext cx="7118350" cy="3037840"/>
            <a:chOff x="12707172" y="1306964"/>
            <a:chExt cx="7118350" cy="3037840"/>
          </a:xfrm>
        </p:grpSpPr>
        <p:sp>
          <p:nvSpPr>
            <p:cNvPr id="384" name="object 384"/>
            <p:cNvSpPr/>
            <p:nvPr/>
          </p:nvSpPr>
          <p:spPr>
            <a:xfrm>
              <a:off x="12708759" y="4072766"/>
              <a:ext cx="7115175" cy="0"/>
            </a:xfrm>
            <a:custGeom>
              <a:avLst/>
              <a:gdLst/>
              <a:ahLst/>
              <a:cxnLst/>
              <a:rect l="l" t="t" r="r" b="b"/>
              <a:pathLst>
                <a:path w="7115175">
                  <a:moveTo>
                    <a:pt x="0" y="0"/>
                  </a:moveTo>
                  <a:lnTo>
                    <a:pt x="62740" y="0"/>
                  </a:lnTo>
                </a:path>
                <a:path w="7115175">
                  <a:moveTo>
                    <a:pt x="98159" y="0"/>
                  </a:moveTo>
                  <a:lnTo>
                    <a:pt x="98159" y="0"/>
                  </a:lnTo>
                </a:path>
                <a:path w="7115175">
                  <a:moveTo>
                    <a:pt x="131553" y="0"/>
                  </a:moveTo>
                  <a:lnTo>
                    <a:pt x="227689" y="0"/>
                  </a:lnTo>
                </a:path>
                <a:path w="7115175">
                  <a:moveTo>
                    <a:pt x="263107" y="0"/>
                  </a:moveTo>
                  <a:lnTo>
                    <a:pt x="263107" y="0"/>
                  </a:lnTo>
                </a:path>
                <a:path w="7115175">
                  <a:moveTo>
                    <a:pt x="296501" y="0"/>
                  </a:moveTo>
                  <a:lnTo>
                    <a:pt x="391625" y="0"/>
                  </a:lnTo>
                </a:path>
                <a:path w="7115175">
                  <a:moveTo>
                    <a:pt x="428055" y="0"/>
                  </a:moveTo>
                  <a:lnTo>
                    <a:pt x="428055" y="0"/>
                  </a:lnTo>
                </a:path>
                <a:path w="7115175">
                  <a:moveTo>
                    <a:pt x="461449" y="0"/>
                  </a:moveTo>
                  <a:lnTo>
                    <a:pt x="556573" y="0"/>
                  </a:lnTo>
                </a:path>
                <a:path w="7115175">
                  <a:moveTo>
                    <a:pt x="593003" y="0"/>
                  </a:moveTo>
                  <a:lnTo>
                    <a:pt x="593003" y="0"/>
                  </a:lnTo>
                </a:path>
                <a:path w="7115175">
                  <a:moveTo>
                    <a:pt x="626397" y="0"/>
                  </a:moveTo>
                  <a:lnTo>
                    <a:pt x="721521" y="0"/>
                  </a:lnTo>
                </a:path>
                <a:path w="7115175">
                  <a:moveTo>
                    <a:pt x="756939" y="0"/>
                  </a:moveTo>
                  <a:lnTo>
                    <a:pt x="756939" y="0"/>
                  </a:lnTo>
                </a:path>
                <a:path w="7115175">
                  <a:moveTo>
                    <a:pt x="791345" y="0"/>
                  </a:moveTo>
                  <a:lnTo>
                    <a:pt x="886469" y="0"/>
                  </a:lnTo>
                </a:path>
                <a:path w="7115175">
                  <a:moveTo>
                    <a:pt x="921887" y="0"/>
                  </a:moveTo>
                  <a:lnTo>
                    <a:pt x="921887" y="0"/>
                  </a:lnTo>
                </a:path>
                <a:path w="7115175">
                  <a:moveTo>
                    <a:pt x="956294" y="0"/>
                  </a:moveTo>
                  <a:lnTo>
                    <a:pt x="1051417" y="0"/>
                  </a:lnTo>
                </a:path>
                <a:path w="7115175">
                  <a:moveTo>
                    <a:pt x="1086835" y="0"/>
                  </a:moveTo>
                  <a:lnTo>
                    <a:pt x="1086835" y="0"/>
                  </a:lnTo>
                </a:path>
                <a:path w="7115175">
                  <a:moveTo>
                    <a:pt x="1120230" y="0"/>
                  </a:moveTo>
                  <a:lnTo>
                    <a:pt x="1216365" y="0"/>
                  </a:lnTo>
                </a:path>
                <a:path w="7115175">
                  <a:moveTo>
                    <a:pt x="1251783" y="0"/>
                  </a:moveTo>
                  <a:lnTo>
                    <a:pt x="1251783" y="0"/>
                  </a:lnTo>
                </a:path>
                <a:path w="7115175">
                  <a:moveTo>
                    <a:pt x="1285178" y="0"/>
                  </a:moveTo>
                  <a:lnTo>
                    <a:pt x="1380301" y="0"/>
                  </a:lnTo>
                </a:path>
                <a:path w="7115175">
                  <a:moveTo>
                    <a:pt x="1416731" y="0"/>
                  </a:moveTo>
                  <a:lnTo>
                    <a:pt x="1416731" y="0"/>
                  </a:lnTo>
                </a:path>
                <a:path w="7115175">
                  <a:moveTo>
                    <a:pt x="1450126" y="0"/>
                  </a:moveTo>
                  <a:lnTo>
                    <a:pt x="1545249" y="0"/>
                  </a:lnTo>
                </a:path>
                <a:path w="7115175">
                  <a:moveTo>
                    <a:pt x="1581679" y="0"/>
                  </a:moveTo>
                  <a:lnTo>
                    <a:pt x="1581679" y="0"/>
                  </a:lnTo>
                </a:path>
                <a:path w="7115175">
                  <a:moveTo>
                    <a:pt x="1615074" y="0"/>
                  </a:moveTo>
                  <a:lnTo>
                    <a:pt x="1710197" y="0"/>
                  </a:lnTo>
                </a:path>
                <a:path w="7115175">
                  <a:moveTo>
                    <a:pt x="1745616" y="0"/>
                  </a:moveTo>
                  <a:lnTo>
                    <a:pt x="1745616" y="0"/>
                  </a:lnTo>
                </a:path>
                <a:path w="7115175">
                  <a:moveTo>
                    <a:pt x="1780022" y="0"/>
                  </a:moveTo>
                  <a:lnTo>
                    <a:pt x="1875145" y="0"/>
                  </a:lnTo>
                </a:path>
                <a:path w="7115175">
                  <a:moveTo>
                    <a:pt x="1910564" y="0"/>
                  </a:moveTo>
                  <a:lnTo>
                    <a:pt x="1910564" y="0"/>
                  </a:lnTo>
                </a:path>
                <a:path w="7115175">
                  <a:moveTo>
                    <a:pt x="1944970" y="0"/>
                  </a:moveTo>
                  <a:lnTo>
                    <a:pt x="2040093" y="0"/>
                  </a:lnTo>
                </a:path>
                <a:path w="7115175">
                  <a:moveTo>
                    <a:pt x="2075512" y="0"/>
                  </a:moveTo>
                  <a:lnTo>
                    <a:pt x="2075512" y="0"/>
                  </a:lnTo>
                </a:path>
                <a:path w="7115175">
                  <a:moveTo>
                    <a:pt x="2108906" y="0"/>
                  </a:moveTo>
                  <a:lnTo>
                    <a:pt x="2205042" y="0"/>
                  </a:lnTo>
                </a:path>
                <a:path w="7115175">
                  <a:moveTo>
                    <a:pt x="2240460" y="0"/>
                  </a:moveTo>
                  <a:lnTo>
                    <a:pt x="2240460" y="0"/>
                  </a:lnTo>
                </a:path>
                <a:path w="7115175">
                  <a:moveTo>
                    <a:pt x="2273854" y="0"/>
                  </a:moveTo>
                  <a:lnTo>
                    <a:pt x="2369990" y="0"/>
                  </a:lnTo>
                </a:path>
                <a:path w="7115175">
                  <a:moveTo>
                    <a:pt x="2405408" y="0"/>
                  </a:moveTo>
                  <a:lnTo>
                    <a:pt x="2405408" y="0"/>
                  </a:lnTo>
                </a:path>
                <a:path w="7115175">
                  <a:moveTo>
                    <a:pt x="2438802" y="0"/>
                  </a:moveTo>
                  <a:lnTo>
                    <a:pt x="2533926" y="0"/>
                  </a:lnTo>
                </a:path>
                <a:path w="7115175">
                  <a:moveTo>
                    <a:pt x="2570356" y="0"/>
                  </a:moveTo>
                  <a:lnTo>
                    <a:pt x="2570356" y="0"/>
                  </a:lnTo>
                </a:path>
                <a:path w="7115175">
                  <a:moveTo>
                    <a:pt x="2603750" y="0"/>
                  </a:moveTo>
                  <a:lnTo>
                    <a:pt x="2698874" y="0"/>
                  </a:lnTo>
                </a:path>
                <a:path w="7115175">
                  <a:moveTo>
                    <a:pt x="2735304" y="0"/>
                  </a:moveTo>
                  <a:lnTo>
                    <a:pt x="2735304" y="0"/>
                  </a:lnTo>
                </a:path>
                <a:path w="7115175">
                  <a:moveTo>
                    <a:pt x="2768698" y="0"/>
                  </a:moveTo>
                  <a:lnTo>
                    <a:pt x="2863822" y="0"/>
                  </a:lnTo>
                </a:path>
                <a:path w="7115175">
                  <a:moveTo>
                    <a:pt x="2899240" y="0"/>
                  </a:moveTo>
                  <a:lnTo>
                    <a:pt x="2899240" y="0"/>
                  </a:lnTo>
                </a:path>
                <a:path w="7115175">
                  <a:moveTo>
                    <a:pt x="2933647" y="0"/>
                  </a:moveTo>
                  <a:lnTo>
                    <a:pt x="3028770" y="0"/>
                  </a:lnTo>
                </a:path>
                <a:path w="7115175">
                  <a:moveTo>
                    <a:pt x="3064188" y="0"/>
                  </a:moveTo>
                  <a:lnTo>
                    <a:pt x="3064188" y="0"/>
                  </a:lnTo>
                </a:path>
                <a:path w="7115175">
                  <a:moveTo>
                    <a:pt x="3097583" y="0"/>
                  </a:moveTo>
                  <a:lnTo>
                    <a:pt x="3193718" y="0"/>
                  </a:lnTo>
                </a:path>
                <a:path w="7115175">
                  <a:moveTo>
                    <a:pt x="3229136" y="0"/>
                  </a:moveTo>
                  <a:lnTo>
                    <a:pt x="3229136" y="0"/>
                  </a:lnTo>
                </a:path>
                <a:path w="7115175">
                  <a:moveTo>
                    <a:pt x="3262531" y="0"/>
                  </a:moveTo>
                  <a:lnTo>
                    <a:pt x="3358666" y="0"/>
                  </a:lnTo>
                </a:path>
                <a:path w="7115175">
                  <a:moveTo>
                    <a:pt x="3394084" y="0"/>
                  </a:moveTo>
                  <a:lnTo>
                    <a:pt x="3394084" y="0"/>
                  </a:lnTo>
                </a:path>
                <a:path w="7115175">
                  <a:moveTo>
                    <a:pt x="3427479" y="0"/>
                  </a:moveTo>
                  <a:lnTo>
                    <a:pt x="3522602" y="0"/>
                  </a:lnTo>
                </a:path>
                <a:path w="7115175">
                  <a:moveTo>
                    <a:pt x="3559032" y="0"/>
                  </a:moveTo>
                  <a:lnTo>
                    <a:pt x="3559032" y="0"/>
                  </a:lnTo>
                </a:path>
                <a:path w="7115175">
                  <a:moveTo>
                    <a:pt x="3592427" y="0"/>
                  </a:moveTo>
                  <a:lnTo>
                    <a:pt x="3687550" y="0"/>
                  </a:lnTo>
                </a:path>
                <a:path w="7115175">
                  <a:moveTo>
                    <a:pt x="3723981" y="0"/>
                  </a:moveTo>
                  <a:lnTo>
                    <a:pt x="3723981" y="0"/>
                  </a:lnTo>
                </a:path>
                <a:path w="7115175">
                  <a:moveTo>
                    <a:pt x="3757375" y="0"/>
                  </a:moveTo>
                  <a:lnTo>
                    <a:pt x="3852498" y="0"/>
                  </a:lnTo>
                </a:path>
                <a:path w="7115175">
                  <a:moveTo>
                    <a:pt x="3887917" y="0"/>
                  </a:moveTo>
                  <a:lnTo>
                    <a:pt x="3887917" y="0"/>
                  </a:lnTo>
                </a:path>
                <a:path w="7115175">
                  <a:moveTo>
                    <a:pt x="3922323" y="0"/>
                  </a:moveTo>
                  <a:lnTo>
                    <a:pt x="4017446" y="0"/>
                  </a:lnTo>
                </a:path>
                <a:path w="7115175">
                  <a:moveTo>
                    <a:pt x="4052865" y="0"/>
                  </a:moveTo>
                  <a:lnTo>
                    <a:pt x="4052865" y="0"/>
                  </a:lnTo>
                </a:path>
                <a:path w="7115175">
                  <a:moveTo>
                    <a:pt x="4086259" y="0"/>
                  </a:moveTo>
                  <a:lnTo>
                    <a:pt x="4182395" y="0"/>
                  </a:lnTo>
                </a:path>
                <a:path w="7115175">
                  <a:moveTo>
                    <a:pt x="4217813" y="0"/>
                  </a:moveTo>
                  <a:lnTo>
                    <a:pt x="4217813" y="0"/>
                  </a:lnTo>
                </a:path>
                <a:path w="7115175">
                  <a:moveTo>
                    <a:pt x="4251207" y="0"/>
                  </a:moveTo>
                  <a:lnTo>
                    <a:pt x="4347343" y="0"/>
                  </a:lnTo>
                </a:path>
                <a:path w="7115175">
                  <a:moveTo>
                    <a:pt x="4382761" y="0"/>
                  </a:moveTo>
                  <a:lnTo>
                    <a:pt x="4382761" y="0"/>
                  </a:lnTo>
                </a:path>
                <a:path w="7115175">
                  <a:moveTo>
                    <a:pt x="4416155" y="0"/>
                  </a:moveTo>
                  <a:lnTo>
                    <a:pt x="4511279" y="0"/>
                  </a:lnTo>
                </a:path>
                <a:path w="7115175">
                  <a:moveTo>
                    <a:pt x="4547709" y="0"/>
                  </a:moveTo>
                  <a:lnTo>
                    <a:pt x="4547709" y="0"/>
                  </a:lnTo>
                </a:path>
                <a:path w="7115175">
                  <a:moveTo>
                    <a:pt x="4581103" y="0"/>
                  </a:moveTo>
                  <a:lnTo>
                    <a:pt x="4676227" y="0"/>
                  </a:lnTo>
                </a:path>
                <a:path w="7115175">
                  <a:moveTo>
                    <a:pt x="4712657" y="0"/>
                  </a:moveTo>
                  <a:lnTo>
                    <a:pt x="4712657" y="0"/>
                  </a:lnTo>
                </a:path>
                <a:path w="7115175">
                  <a:moveTo>
                    <a:pt x="4746051" y="0"/>
                  </a:moveTo>
                  <a:lnTo>
                    <a:pt x="4841175" y="0"/>
                  </a:lnTo>
                </a:path>
                <a:path w="7115175">
                  <a:moveTo>
                    <a:pt x="4876593" y="0"/>
                  </a:moveTo>
                  <a:lnTo>
                    <a:pt x="4876593" y="0"/>
                  </a:lnTo>
                </a:path>
                <a:path w="7115175">
                  <a:moveTo>
                    <a:pt x="4910999" y="0"/>
                  </a:moveTo>
                  <a:lnTo>
                    <a:pt x="5006123" y="0"/>
                  </a:lnTo>
                </a:path>
                <a:path w="7115175">
                  <a:moveTo>
                    <a:pt x="5041541" y="0"/>
                  </a:moveTo>
                  <a:lnTo>
                    <a:pt x="5041541" y="0"/>
                  </a:lnTo>
                </a:path>
                <a:path w="7115175">
                  <a:moveTo>
                    <a:pt x="5074936" y="0"/>
                  </a:moveTo>
                  <a:lnTo>
                    <a:pt x="5171071" y="0"/>
                  </a:lnTo>
                </a:path>
                <a:path w="7115175">
                  <a:moveTo>
                    <a:pt x="5206489" y="0"/>
                  </a:moveTo>
                  <a:lnTo>
                    <a:pt x="5206489" y="0"/>
                  </a:lnTo>
                </a:path>
                <a:path w="7115175">
                  <a:moveTo>
                    <a:pt x="5239884" y="0"/>
                  </a:moveTo>
                  <a:lnTo>
                    <a:pt x="5336019" y="0"/>
                  </a:lnTo>
                </a:path>
                <a:path w="7115175">
                  <a:moveTo>
                    <a:pt x="5371437" y="0"/>
                  </a:moveTo>
                  <a:lnTo>
                    <a:pt x="5371437" y="0"/>
                  </a:lnTo>
                </a:path>
                <a:path w="7115175">
                  <a:moveTo>
                    <a:pt x="5404832" y="0"/>
                  </a:moveTo>
                  <a:lnTo>
                    <a:pt x="5499955" y="0"/>
                  </a:lnTo>
                </a:path>
                <a:path w="7115175">
                  <a:moveTo>
                    <a:pt x="5536385" y="0"/>
                  </a:moveTo>
                  <a:lnTo>
                    <a:pt x="5536385" y="0"/>
                  </a:lnTo>
                </a:path>
                <a:path w="7115175">
                  <a:moveTo>
                    <a:pt x="5569780" y="0"/>
                  </a:moveTo>
                  <a:lnTo>
                    <a:pt x="5664903" y="0"/>
                  </a:lnTo>
                </a:path>
                <a:path w="7115175">
                  <a:moveTo>
                    <a:pt x="5701334" y="0"/>
                  </a:moveTo>
                  <a:lnTo>
                    <a:pt x="5701334" y="0"/>
                  </a:lnTo>
                </a:path>
                <a:path w="7115175">
                  <a:moveTo>
                    <a:pt x="5734728" y="0"/>
                  </a:moveTo>
                  <a:lnTo>
                    <a:pt x="5829851" y="0"/>
                  </a:lnTo>
                </a:path>
                <a:path w="7115175">
                  <a:moveTo>
                    <a:pt x="5865270" y="0"/>
                  </a:moveTo>
                  <a:lnTo>
                    <a:pt x="5865270" y="0"/>
                  </a:lnTo>
                </a:path>
                <a:path w="7115175">
                  <a:moveTo>
                    <a:pt x="5899676" y="0"/>
                  </a:moveTo>
                  <a:lnTo>
                    <a:pt x="5994799" y="0"/>
                  </a:lnTo>
                </a:path>
                <a:path w="7115175">
                  <a:moveTo>
                    <a:pt x="6030218" y="0"/>
                  </a:moveTo>
                  <a:lnTo>
                    <a:pt x="6030218" y="0"/>
                  </a:lnTo>
                </a:path>
                <a:path w="7115175">
                  <a:moveTo>
                    <a:pt x="6063612" y="0"/>
                  </a:moveTo>
                  <a:lnTo>
                    <a:pt x="6159747" y="0"/>
                  </a:lnTo>
                </a:path>
                <a:path w="7115175">
                  <a:moveTo>
                    <a:pt x="6195166" y="0"/>
                  </a:moveTo>
                  <a:lnTo>
                    <a:pt x="6195166" y="0"/>
                  </a:lnTo>
                </a:path>
                <a:path w="7115175">
                  <a:moveTo>
                    <a:pt x="6228560" y="0"/>
                  </a:moveTo>
                  <a:lnTo>
                    <a:pt x="6324696" y="0"/>
                  </a:lnTo>
                </a:path>
                <a:path w="7115175">
                  <a:moveTo>
                    <a:pt x="6360114" y="0"/>
                  </a:moveTo>
                  <a:lnTo>
                    <a:pt x="6360114" y="0"/>
                  </a:lnTo>
                </a:path>
                <a:path w="7115175">
                  <a:moveTo>
                    <a:pt x="6393508" y="0"/>
                  </a:moveTo>
                  <a:lnTo>
                    <a:pt x="6488632" y="0"/>
                  </a:lnTo>
                </a:path>
                <a:path w="7115175">
                  <a:moveTo>
                    <a:pt x="6525062" y="0"/>
                  </a:moveTo>
                  <a:lnTo>
                    <a:pt x="6525062" y="0"/>
                  </a:lnTo>
                </a:path>
                <a:path w="7115175">
                  <a:moveTo>
                    <a:pt x="6558456" y="0"/>
                  </a:moveTo>
                  <a:lnTo>
                    <a:pt x="6653580" y="0"/>
                  </a:lnTo>
                </a:path>
                <a:path w="7115175">
                  <a:moveTo>
                    <a:pt x="6690010" y="0"/>
                  </a:moveTo>
                  <a:lnTo>
                    <a:pt x="6690010" y="0"/>
                  </a:lnTo>
                </a:path>
                <a:path w="7115175">
                  <a:moveTo>
                    <a:pt x="6723404" y="0"/>
                  </a:moveTo>
                  <a:lnTo>
                    <a:pt x="6818528" y="0"/>
                  </a:lnTo>
                </a:path>
                <a:path w="7115175">
                  <a:moveTo>
                    <a:pt x="6853946" y="0"/>
                  </a:moveTo>
                  <a:lnTo>
                    <a:pt x="6853946" y="0"/>
                  </a:lnTo>
                </a:path>
                <a:path w="7115175">
                  <a:moveTo>
                    <a:pt x="6888352" y="0"/>
                  </a:moveTo>
                  <a:lnTo>
                    <a:pt x="6983476" y="0"/>
                  </a:lnTo>
                </a:path>
                <a:path w="7115175">
                  <a:moveTo>
                    <a:pt x="7018894" y="0"/>
                  </a:moveTo>
                  <a:lnTo>
                    <a:pt x="7018894" y="0"/>
                  </a:lnTo>
                </a:path>
                <a:path w="7115175">
                  <a:moveTo>
                    <a:pt x="7053301" y="0"/>
                  </a:moveTo>
                  <a:lnTo>
                    <a:pt x="71150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3729818" y="2348401"/>
              <a:ext cx="5300980" cy="1986914"/>
            </a:xfrm>
            <a:custGeom>
              <a:avLst/>
              <a:gdLst/>
              <a:ahLst/>
              <a:cxnLst/>
              <a:rect l="l" t="t" r="r" b="b"/>
              <a:pathLst>
                <a:path w="5300980" h="1986914">
                  <a:moveTo>
                    <a:pt x="1999615" y="997784"/>
                  </a:moveTo>
                  <a:lnTo>
                    <a:pt x="2073488" y="983616"/>
                  </a:lnTo>
                </a:path>
                <a:path w="5300980" h="1986914">
                  <a:moveTo>
                    <a:pt x="2121050" y="974509"/>
                  </a:moveTo>
                  <a:lnTo>
                    <a:pt x="2214149" y="957305"/>
                  </a:lnTo>
                </a:path>
                <a:path w="5300980" h="1986914">
                  <a:moveTo>
                    <a:pt x="2261711" y="948198"/>
                  </a:moveTo>
                  <a:lnTo>
                    <a:pt x="2336595" y="934031"/>
                  </a:lnTo>
                </a:path>
                <a:path w="5300980" h="1986914">
                  <a:moveTo>
                    <a:pt x="1999615" y="997784"/>
                  </a:moveTo>
                  <a:lnTo>
                    <a:pt x="1974317" y="1076716"/>
                  </a:lnTo>
                </a:path>
                <a:path w="5300980" h="1986914">
                  <a:moveTo>
                    <a:pt x="1960149" y="1122254"/>
                  </a:moveTo>
                  <a:lnTo>
                    <a:pt x="1935862" y="1201186"/>
                  </a:lnTo>
                </a:path>
                <a:path w="5300980" h="1986914">
                  <a:moveTo>
                    <a:pt x="1935862" y="934031"/>
                  </a:moveTo>
                  <a:lnTo>
                    <a:pt x="1999615" y="997784"/>
                  </a:lnTo>
                </a:path>
                <a:path w="5300980" h="1986914">
                  <a:moveTo>
                    <a:pt x="2928587" y="1332739"/>
                  </a:moveTo>
                  <a:lnTo>
                    <a:pt x="2964005" y="1368158"/>
                  </a:lnTo>
                </a:path>
                <a:path w="5300980" h="1986914">
                  <a:moveTo>
                    <a:pt x="2998411" y="1401552"/>
                  </a:moveTo>
                  <a:lnTo>
                    <a:pt x="3033830" y="1437982"/>
                  </a:lnTo>
                </a:path>
                <a:path w="5300980" h="1986914">
                  <a:moveTo>
                    <a:pt x="3382953" y="1332739"/>
                  </a:moveTo>
                  <a:lnTo>
                    <a:pt x="3299973" y="1357026"/>
                  </a:lnTo>
                </a:path>
                <a:path w="5300980" h="1986914">
                  <a:moveTo>
                    <a:pt x="3254435" y="1371194"/>
                  </a:moveTo>
                  <a:lnTo>
                    <a:pt x="3162348" y="1398516"/>
                  </a:lnTo>
                </a:path>
                <a:path w="5300980" h="1986914">
                  <a:moveTo>
                    <a:pt x="3116810" y="1412684"/>
                  </a:moveTo>
                  <a:lnTo>
                    <a:pt x="3033830" y="1437982"/>
                  </a:lnTo>
                  <a:lnTo>
                    <a:pt x="3012579" y="1548285"/>
                  </a:lnTo>
                </a:path>
                <a:path w="5300980" h="1986914">
                  <a:moveTo>
                    <a:pt x="3003471" y="1594835"/>
                  </a:moveTo>
                  <a:lnTo>
                    <a:pt x="2985256" y="1688946"/>
                  </a:lnTo>
                </a:path>
                <a:path w="5300980" h="1986914">
                  <a:moveTo>
                    <a:pt x="2977160" y="1735496"/>
                  </a:moveTo>
                  <a:lnTo>
                    <a:pt x="2958945" y="1828596"/>
                  </a:lnTo>
                </a:path>
                <a:path w="5300980" h="1986914">
                  <a:moveTo>
                    <a:pt x="2949838" y="1876157"/>
                  </a:moveTo>
                  <a:lnTo>
                    <a:pt x="2928587" y="1986460"/>
                  </a:lnTo>
                </a:path>
                <a:path w="5300980" h="1986914">
                  <a:moveTo>
                    <a:pt x="1935862" y="1719305"/>
                  </a:moveTo>
                  <a:lnTo>
                    <a:pt x="1988484" y="1771926"/>
                  </a:lnTo>
                </a:path>
                <a:path w="5300980" h="1986914">
                  <a:moveTo>
                    <a:pt x="2336595" y="1719305"/>
                  </a:moveTo>
                  <a:lnTo>
                    <a:pt x="2256651" y="1731448"/>
                  </a:lnTo>
                </a:path>
                <a:path w="5300980" h="1986914">
                  <a:moveTo>
                    <a:pt x="2210101" y="1738532"/>
                  </a:moveTo>
                  <a:lnTo>
                    <a:pt x="2114978" y="1752699"/>
                  </a:lnTo>
                </a:path>
                <a:path w="5300980" h="1986914">
                  <a:moveTo>
                    <a:pt x="2068428" y="1759783"/>
                  </a:moveTo>
                  <a:lnTo>
                    <a:pt x="1988484" y="1771926"/>
                  </a:lnTo>
                  <a:lnTo>
                    <a:pt x="1968245" y="1855918"/>
                  </a:lnTo>
                </a:path>
                <a:path w="5300980" h="1986914">
                  <a:moveTo>
                    <a:pt x="1957113" y="1902468"/>
                  </a:moveTo>
                  <a:lnTo>
                    <a:pt x="1935862" y="1986460"/>
                  </a:lnTo>
                </a:path>
                <a:path w="5300980" h="1986914">
                  <a:moveTo>
                    <a:pt x="1443042" y="1331728"/>
                  </a:moveTo>
                  <a:lnTo>
                    <a:pt x="1479472" y="1367146"/>
                  </a:lnTo>
                </a:path>
                <a:path w="5300980" h="1986914">
                  <a:moveTo>
                    <a:pt x="1512867" y="1400540"/>
                  </a:moveTo>
                  <a:lnTo>
                    <a:pt x="1549297" y="1436970"/>
                  </a:lnTo>
                  <a:lnTo>
                    <a:pt x="1528046" y="1547273"/>
                  </a:lnTo>
                </a:path>
                <a:path w="5300980" h="1986914">
                  <a:moveTo>
                    <a:pt x="1518939" y="1594835"/>
                  </a:moveTo>
                  <a:lnTo>
                    <a:pt x="1500723" y="1687934"/>
                  </a:lnTo>
                </a:path>
                <a:path w="5300980" h="1986914">
                  <a:moveTo>
                    <a:pt x="1491616" y="1735496"/>
                  </a:moveTo>
                  <a:lnTo>
                    <a:pt x="1473401" y="1828596"/>
                  </a:lnTo>
                </a:path>
                <a:path w="5300980" h="1986914">
                  <a:moveTo>
                    <a:pt x="1465305" y="1875145"/>
                  </a:moveTo>
                  <a:lnTo>
                    <a:pt x="1443042" y="1986460"/>
                  </a:lnTo>
                </a:path>
                <a:path w="5300980" h="1986914">
                  <a:moveTo>
                    <a:pt x="1549297" y="1436970"/>
                  </a:moveTo>
                  <a:lnTo>
                    <a:pt x="1630253" y="1418755"/>
                  </a:lnTo>
                </a:path>
                <a:path w="5300980" h="1986914">
                  <a:moveTo>
                    <a:pt x="1676803" y="1408636"/>
                  </a:moveTo>
                  <a:lnTo>
                    <a:pt x="1769902" y="1387385"/>
                  </a:lnTo>
                </a:path>
                <a:path w="5300980" h="1986914">
                  <a:moveTo>
                    <a:pt x="1816452" y="1377265"/>
                  </a:moveTo>
                  <a:lnTo>
                    <a:pt x="1898420" y="1359050"/>
                  </a:lnTo>
                </a:path>
                <a:path w="5300980" h="1986914">
                  <a:moveTo>
                    <a:pt x="0" y="1077728"/>
                  </a:moveTo>
                  <a:lnTo>
                    <a:pt x="11131" y="1088859"/>
                  </a:lnTo>
                  <a:lnTo>
                    <a:pt x="0" y="1118206"/>
                  </a:lnTo>
                </a:path>
                <a:path w="5300980" h="1986914">
                  <a:moveTo>
                    <a:pt x="11131" y="1088859"/>
                  </a:moveTo>
                  <a:lnTo>
                    <a:pt x="40478" y="1077728"/>
                  </a:lnTo>
                </a:path>
                <a:path w="5300980" h="1986914">
                  <a:moveTo>
                    <a:pt x="0" y="1291249"/>
                  </a:moveTo>
                  <a:lnTo>
                    <a:pt x="9107" y="1299345"/>
                  </a:lnTo>
                  <a:lnTo>
                    <a:pt x="0" y="1320596"/>
                  </a:lnTo>
                </a:path>
                <a:path w="5300980" h="1986914">
                  <a:moveTo>
                    <a:pt x="9107" y="1299345"/>
                  </a:moveTo>
                  <a:lnTo>
                    <a:pt x="39466" y="1291249"/>
                  </a:lnTo>
                </a:path>
                <a:path w="5300980" h="1986914">
                  <a:moveTo>
                    <a:pt x="0" y="1194102"/>
                  </a:moveTo>
                  <a:lnTo>
                    <a:pt x="11131" y="1205234"/>
                  </a:lnTo>
                  <a:lnTo>
                    <a:pt x="40478" y="1194102"/>
                  </a:lnTo>
                </a:path>
                <a:path w="5300980" h="1986914">
                  <a:moveTo>
                    <a:pt x="11131" y="1205234"/>
                  </a:moveTo>
                  <a:lnTo>
                    <a:pt x="0" y="1273034"/>
                  </a:lnTo>
                </a:path>
                <a:path w="5300980" h="1986914">
                  <a:moveTo>
                    <a:pt x="158876" y="916827"/>
                  </a:moveTo>
                  <a:lnTo>
                    <a:pt x="170007" y="926947"/>
                  </a:lnTo>
                  <a:lnTo>
                    <a:pt x="158876" y="956294"/>
                  </a:lnTo>
                </a:path>
                <a:path w="5300980" h="1986914">
                  <a:moveTo>
                    <a:pt x="170007" y="926947"/>
                  </a:moveTo>
                  <a:lnTo>
                    <a:pt x="237808" y="916827"/>
                  </a:lnTo>
                </a:path>
                <a:path w="5300980" h="1986914">
                  <a:moveTo>
                    <a:pt x="372398" y="898612"/>
                  </a:moveTo>
                  <a:lnTo>
                    <a:pt x="382517" y="908732"/>
                  </a:lnTo>
                  <a:lnTo>
                    <a:pt x="424007" y="898612"/>
                  </a:lnTo>
                </a:path>
                <a:path w="5300980" h="1986914">
                  <a:moveTo>
                    <a:pt x="382517" y="908732"/>
                  </a:moveTo>
                  <a:lnTo>
                    <a:pt x="372398" y="937066"/>
                  </a:lnTo>
                </a:path>
                <a:path w="5300980" h="1986914">
                  <a:moveTo>
                    <a:pt x="1160708" y="1109098"/>
                  </a:moveTo>
                  <a:lnTo>
                    <a:pt x="1170827" y="1119218"/>
                  </a:lnTo>
                  <a:lnTo>
                    <a:pt x="1239640" y="1109098"/>
                  </a:lnTo>
                </a:path>
                <a:path w="5300980" h="1986914">
                  <a:moveTo>
                    <a:pt x="1170827" y="1119218"/>
                  </a:moveTo>
                  <a:lnTo>
                    <a:pt x="1160708" y="1148564"/>
                  </a:lnTo>
                </a:path>
                <a:path w="5300980" h="1986914">
                  <a:moveTo>
                    <a:pt x="1373218" y="1109098"/>
                  </a:moveTo>
                  <a:lnTo>
                    <a:pt x="1382325" y="1117194"/>
                  </a:lnTo>
                  <a:lnTo>
                    <a:pt x="1373218" y="1148564"/>
                  </a:lnTo>
                </a:path>
                <a:path w="5300980" h="1986914">
                  <a:moveTo>
                    <a:pt x="1382325" y="1117194"/>
                  </a:moveTo>
                  <a:lnTo>
                    <a:pt x="1406612" y="1109098"/>
                  </a:lnTo>
                </a:path>
                <a:path w="5300980" h="1986914">
                  <a:moveTo>
                    <a:pt x="4341271" y="1009927"/>
                  </a:moveTo>
                  <a:lnTo>
                    <a:pt x="4349366" y="1019035"/>
                  </a:lnTo>
                  <a:lnTo>
                    <a:pt x="4370617" y="1009927"/>
                  </a:lnTo>
                </a:path>
                <a:path w="5300980" h="1986914">
                  <a:moveTo>
                    <a:pt x="4349366" y="1019035"/>
                  </a:moveTo>
                  <a:lnTo>
                    <a:pt x="4341271" y="1050405"/>
                  </a:lnTo>
                </a:path>
                <a:path w="5300980" h="1986914">
                  <a:moveTo>
                    <a:pt x="5260123" y="979568"/>
                  </a:moveTo>
                  <a:lnTo>
                    <a:pt x="5267206" y="987664"/>
                  </a:lnTo>
                  <a:lnTo>
                    <a:pt x="5300601" y="979568"/>
                  </a:lnTo>
                </a:path>
                <a:path w="5300980" h="1986914">
                  <a:moveTo>
                    <a:pt x="5267206" y="987664"/>
                  </a:moveTo>
                  <a:lnTo>
                    <a:pt x="5260123" y="1009927"/>
                  </a:lnTo>
                </a:path>
                <a:path w="5300980" h="1986914">
                  <a:moveTo>
                    <a:pt x="952246" y="0"/>
                  </a:moveTo>
                  <a:lnTo>
                    <a:pt x="961353" y="8095"/>
                  </a:lnTo>
                  <a:lnTo>
                    <a:pt x="981592" y="0"/>
                  </a:lnTo>
                </a:path>
                <a:path w="5300980" h="1986914">
                  <a:moveTo>
                    <a:pt x="961353" y="8095"/>
                  </a:moveTo>
                  <a:lnTo>
                    <a:pt x="952246" y="38454"/>
                  </a:lnTo>
                </a:path>
                <a:path w="5300980" h="1986914">
                  <a:moveTo>
                    <a:pt x="2336595" y="319776"/>
                  </a:moveTo>
                  <a:lnTo>
                    <a:pt x="2345703" y="327872"/>
                  </a:lnTo>
                  <a:lnTo>
                    <a:pt x="2336595" y="348111"/>
                  </a:lnTo>
                </a:path>
                <a:path w="5300980" h="1986914">
                  <a:moveTo>
                    <a:pt x="2345703" y="327872"/>
                  </a:moveTo>
                  <a:lnTo>
                    <a:pt x="2395288" y="319776"/>
                  </a:lnTo>
                </a:path>
                <a:path w="5300980" h="1986914">
                  <a:moveTo>
                    <a:pt x="5101246" y="57681"/>
                  </a:moveTo>
                  <a:lnTo>
                    <a:pt x="5109342" y="66788"/>
                  </a:lnTo>
                  <a:lnTo>
                    <a:pt x="5141724" y="57681"/>
                  </a:lnTo>
                </a:path>
                <a:path w="5300980" h="1986914">
                  <a:moveTo>
                    <a:pt x="5109342" y="66788"/>
                  </a:moveTo>
                  <a:lnTo>
                    <a:pt x="5101246" y="88039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6121059" y="1310139"/>
              <a:ext cx="3451860" cy="90170"/>
            </a:xfrm>
            <a:custGeom>
              <a:avLst/>
              <a:gdLst/>
              <a:ahLst/>
              <a:cxnLst/>
              <a:rect l="l" t="t" r="r" b="b"/>
              <a:pathLst>
                <a:path w="3451859" h="90169">
                  <a:moveTo>
                    <a:pt x="3429503" y="90063"/>
                  </a:moveTo>
                  <a:lnTo>
                    <a:pt x="3429503" y="0"/>
                  </a:lnTo>
                </a:path>
                <a:path w="3451859" h="90169">
                  <a:moveTo>
                    <a:pt x="22262" y="90063"/>
                  </a:moveTo>
                  <a:lnTo>
                    <a:pt x="22262" y="0"/>
                  </a:lnTo>
                </a:path>
                <a:path w="3451859" h="90169">
                  <a:moveTo>
                    <a:pt x="3429503" y="27322"/>
                  </a:moveTo>
                  <a:lnTo>
                    <a:pt x="22262" y="27322"/>
                  </a:lnTo>
                </a:path>
                <a:path w="3451859" h="90169">
                  <a:moveTo>
                    <a:pt x="3406228" y="49585"/>
                  </a:moveTo>
                  <a:lnTo>
                    <a:pt x="3451766" y="5059"/>
                  </a:lnTo>
                </a:path>
                <a:path w="3451859" h="90169">
                  <a:moveTo>
                    <a:pt x="44525" y="5059"/>
                  </a:moveTo>
                  <a:lnTo>
                    <a:pt x="0" y="495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7" name="object 387"/>
          <p:cNvSpPr txBox="1"/>
          <p:nvPr/>
        </p:nvSpPr>
        <p:spPr>
          <a:xfrm>
            <a:off x="17755816" y="1253170"/>
            <a:ext cx="182245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22860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19550563" y="1310139"/>
            <a:ext cx="160020" cy="90170"/>
          </a:xfrm>
          <a:custGeom>
            <a:avLst/>
            <a:gdLst/>
            <a:ahLst/>
            <a:cxnLst/>
            <a:rect l="l" t="t" r="r" b="b"/>
            <a:pathLst>
              <a:path w="160019" h="90169">
                <a:moveTo>
                  <a:pt x="0" y="90063"/>
                </a:moveTo>
                <a:lnTo>
                  <a:pt x="0" y="0"/>
                </a:lnTo>
              </a:path>
              <a:path w="160019" h="90169">
                <a:moveTo>
                  <a:pt x="18215" y="90063"/>
                </a:moveTo>
                <a:lnTo>
                  <a:pt x="18215" y="0"/>
                </a:lnTo>
              </a:path>
              <a:path w="160019" h="90169">
                <a:moveTo>
                  <a:pt x="0" y="27322"/>
                </a:moveTo>
                <a:lnTo>
                  <a:pt x="18215" y="27322"/>
                </a:lnTo>
                <a:lnTo>
                  <a:pt x="159888" y="27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 txBox="1"/>
          <p:nvPr/>
        </p:nvSpPr>
        <p:spPr>
          <a:xfrm>
            <a:off x="19608699" y="1253170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16125107" y="1274721"/>
            <a:ext cx="3466465" cy="125730"/>
          </a:xfrm>
          <a:custGeom>
            <a:avLst/>
            <a:gdLst/>
            <a:ahLst/>
            <a:cxnLst/>
            <a:rect l="l" t="t" r="r" b="b"/>
            <a:pathLst>
              <a:path w="3466465" h="125730">
                <a:moveTo>
                  <a:pt x="3447718" y="40478"/>
                </a:moveTo>
                <a:lnTo>
                  <a:pt x="3402180" y="85003"/>
                </a:lnTo>
              </a:path>
              <a:path w="3466465" h="125730">
                <a:moveTo>
                  <a:pt x="3421407" y="85003"/>
                </a:moveTo>
                <a:lnTo>
                  <a:pt x="3465933" y="40478"/>
                </a:lnTo>
              </a:path>
              <a:path w="3466465" h="125730">
                <a:moveTo>
                  <a:pt x="18215" y="125481"/>
                </a:moveTo>
                <a:lnTo>
                  <a:pt x="18215" y="35418"/>
                </a:lnTo>
              </a:path>
              <a:path w="3466465" h="125730">
                <a:moveTo>
                  <a:pt x="0" y="125481"/>
                </a:moveTo>
                <a:lnTo>
                  <a:pt x="0" y="35418"/>
                </a:lnTo>
              </a:path>
              <a:path w="3466465" h="125730">
                <a:moveTo>
                  <a:pt x="18215" y="62740"/>
                </a:moveTo>
                <a:lnTo>
                  <a:pt x="0" y="62740"/>
                </a:lnTo>
              </a:path>
              <a:path w="3466465" h="125730">
                <a:moveTo>
                  <a:pt x="9107" y="62740"/>
                </a:moveTo>
                <a:lnTo>
                  <a:pt x="28334" y="0"/>
                </a:lnTo>
                <a:lnTo>
                  <a:pt x="1214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 txBox="1"/>
          <p:nvPr/>
        </p:nvSpPr>
        <p:spPr>
          <a:xfrm>
            <a:off x="16144789" y="1190429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14130551" y="1310139"/>
            <a:ext cx="2035175" cy="139700"/>
          </a:xfrm>
          <a:custGeom>
            <a:avLst/>
            <a:gdLst/>
            <a:ahLst/>
            <a:cxnLst/>
            <a:rect l="l" t="t" r="r" b="b"/>
            <a:pathLst>
              <a:path w="2035175" h="139700">
                <a:moveTo>
                  <a:pt x="1990508" y="49585"/>
                </a:moveTo>
                <a:lnTo>
                  <a:pt x="2035034" y="5059"/>
                </a:lnTo>
              </a:path>
              <a:path w="2035175" h="139700">
                <a:moveTo>
                  <a:pt x="2016819" y="5059"/>
                </a:moveTo>
                <a:lnTo>
                  <a:pt x="1972293" y="49585"/>
                </a:lnTo>
              </a:path>
              <a:path w="2035175" h="139700">
                <a:moveTo>
                  <a:pt x="1994556" y="139649"/>
                </a:moveTo>
                <a:lnTo>
                  <a:pt x="1994556" y="0"/>
                </a:lnTo>
              </a:path>
              <a:path w="2035175" h="139700">
                <a:moveTo>
                  <a:pt x="23274" y="139649"/>
                </a:moveTo>
                <a:lnTo>
                  <a:pt x="23274" y="0"/>
                </a:lnTo>
              </a:path>
              <a:path w="2035175" h="139700">
                <a:moveTo>
                  <a:pt x="1994556" y="27322"/>
                </a:moveTo>
                <a:lnTo>
                  <a:pt x="23274" y="27322"/>
                </a:lnTo>
              </a:path>
              <a:path w="2035175" h="139700">
                <a:moveTo>
                  <a:pt x="1972293" y="49585"/>
                </a:moveTo>
                <a:lnTo>
                  <a:pt x="2016819" y="5059"/>
                </a:lnTo>
              </a:path>
              <a:path w="2035175" h="139700">
                <a:moveTo>
                  <a:pt x="45537" y="5059"/>
                </a:moveTo>
                <a:lnTo>
                  <a:pt x="0" y="4958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 txBox="1"/>
          <p:nvPr/>
        </p:nvSpPr>
        <p:spPr>
          <a:xfrm>
            <a:off x="15052893" y="1253170"/>
            <a:ext cx="173355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45" dirty="0">
                <a:latin typeface="Cambria"/>
                <a:cs typeface="Cambria"/>
              </a:rPr>
              <a:t>13230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13957507" y="1310139"/>
            <a:ext cx="219075" cy="114935"/>
          </a:xfrm>
          <a:custGeom>
            <a:avLst/>
            <a:gdLst/>
            <a:ahLst/>
            <a:cxnLst/>
            <a:rect l="l" t="t" r="r" b="b"/>
            <a:pathLst>
              <a:path w="219075" h="114934">
                <a:moveTo>
                  <a:pt x="22262" y="114350"/>
                </a:moveTo>
                <a:lnTo>
                  <a:pt x="22262" y="0"/>
                </a:lnTo>
              </a:path>
              <a:path w="219075" h="114934">
                <a:moveTo>
                  <a:pt x="196318" y="114350"/>
                </a:moveTo>
                <a:lnTo>
                  <a:pt x="196318" y="0"/>
                </a:lnTo>
              </a:path>
              <a:path w="219075" h="114934">
                <a:moveTo>
                  <a:pt x="22262" y="27322"/>
                </a:moveTo>
                <a:lnTo>
                  <a:pt x="196318" y="27322"/>
                </a:lnTo>
              </a:path>
              <a:path w="219075" h="114934">
                <a:moveTo>
                  <a:pt x="44525" y="5059"/>
                </a:moveTo>
                <a:lnTo>
                  <a:pt x="0" y="49585"/>
                </a:lnTo>
              </a:path>
              <a:path w="219075" h="114934">
                <a:moveTo>
                  <a:pt x="173043" y="49585"/>
                </a:moveTo>
                <a:lnTo>
                  <a:pt x="218581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 txBox="1"/>
          <p:nvPr/>
        </p:nvSpPr>
        <p:spPr>
          <a:xfrm>
            <a:off x="14000464" y="1253170"/>
            <a:ext cx="13335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70" dirty="0">
                <a:latin typeface="Cambria"/>
                <a:cs typeface="Cambria"/>
              </a:rPr>
              <a:t>1165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13138839" y="1326330"/>
            <a:ext cx="835025" cy="836930"/>
          </a:xfrm>
          <a:custGeom>
            <a:avLst/>
            <a:gdLst/>
            <a:ahLst/>
            <a:cxnLst/>
            <a:rect l="l" t="t" r="r" b="b"/>
            <a:pathLst>
              <a:path w="835025" h="836930">
                <a:moveTo>
                  <a:pt x="834859" y="100183"/>
                </a:moveTo>
                <a:lnTo>
                  <a:pt x="740748" y="6071"/>
                </a:lnTo>
              </a:path>
              <a:path w="835025" h="836930">
                <a:moveTo>
                  <a:pt x="95123" y="836883"/>
                </a:moveTo>
                <a:lnTo>
                  <a:pt x="1011" y="742772"/>
                </a:lnTo>
              </a:path>
              <a:path w="835025" h="836930">
                <a:moveTo>
                  <a:pt x="760077" y="24259"/>
                </a:moveTo>
                <a:lnTo>
                  <a:pt x="711754" y="30477"/>
                </a:lnTo>
                <a:lnTo>
                  <a:pt x="664356" y="39417"/>
                </a:lnTo>
                <a:lnTo>
                  <a:pt x="617964" y="50998"/>
                </a:lnTo>
                <a:lnTo>
                  <a:pt x="572661" y="65138"/>
                </a:lnTo>
                <a:lnTo>
                  <a:pt x="528528" y="81756"/>
                </a:lnTo>
                <a:lnTo>
                  <a:pt x="485646" y="100772"/>
                </a:lnTo>
                <a:lnTo>
                  <a:pt x="444096" y="122103"/>
                </a:lnTo>
                <a:lnTo>
                  <a:pt x="403961" y="145669"/>
                </a:lnTo>
                <a:lnTo>
                  <a:pt x="365320" y="171390"/>
                </a:lnTo>
                <a:lnTo>
                  <a:pt x="328257" y="199183"/>
                </a:lnTo>
                <a:lnTo>
                  <a:pt x="292853" y="228967"/>
                </a:lnTo>
                <a:lnTo>
                  <a:pt x="259188" y="260662"/>
                </a:lnTo>
                <a:lnTo>
                  <a:pt x="227345" y="294187"/>
                </a:lnTo>
                <a:lnTo>
                  <a:pt x="197404" y="329460"/>
                </a:lnTo>
                <a:lnTo>
                  <a:pt x="169448" y="366400"/>
                </a:lnTo>
                <a:lnTo>
                  <a:pt x="143558" y="404926"/>
                </a:lnTo>
                <a:lnTo>
                  <a:pt x="119814" y="444958"/>
                </a:lnTo>
                <a:lnTo>
                  <a:pt x="98300" y="486413"/>
                </a:lnTo>
                <a:lnTo>
                  <a:pt x="79096" y="529211"/>
                </a:lnTo>
                <a:lnTo>
                  <a:pt x="62283" y="573270"/>
                </a:lnTo>
                <a:lnTo>
                  <a:pt x="47943" y="618511"/>
                </a:lnTo>
                <a:lnTo>
                  <a:pt x="36158" y="664850"/>
                </a:lnTo>
                <a:lnTo>
                  <a:pt x="27009" y="712208"/>
                </a:lnTo>
                <a:lnTo>
                  <a:pt x="20577" y="760504"/>
                </a:lnTo>
              </a:path>
              <a:path w="835025" h="836930">
                <a:moveTo>
                  <a:pt x="739736" y="49585"/>
                </a:moveTo>
                <a:lnTo>
                  <a:pt x="779202" y="0"/>
                </a:lnTo>
              </a:path>
              <a:path w="835025" h="836930">
                <a:moveTo>
                  <a:pt x="0" y="736700"/>
                </a:moveTo>
                <a:lnTo>
                  <a:pt x="39466" y="786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 txBox="1"/>
          <p:nvPr/>
        </p:nvSpPr>
        <p:spPr>
          <a:xfrm rot="18900000">
            <a:off x="13308635" y="1538140"/>
            <a:ext cx="14057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80"/>
              </a:lnSpc>
            </a:pPr>
            <a:r>
              <a:rPr sz="500" spc="-35" dirty="0">
                <a:latin typeface="Cambria"/>
                <a:cs typeface="Cambria"/>
              </a:rPr>
              <a:t>7775</a:t>
            </a:r>
            <a:endParaRPr sz="500">
              <a:latin typeface="Cambria"/>
              <a:cs typeface="Cambria"/>
            </a:endParaRPr>
          </a:p>
        </p:txBody>
      </p:sp>
      <p:grpSp>
        <p:nvGrpSpPr>
          <p:cNvPr id="398" name="object 398"/>
          <p:cNvGrpSpPr/>
          <p:nvPr/>
        </p:nvGrpSpPr>
        <p:grpSpPr>
          <a:xfrm>
            <a:off x="13214596" y="1306964"/>
            <a:ext cx="791210" cy="856615"/>
            <a:chOff x="13214596" y="1306964"/>
            <a:chExt cx="791210" cy="856615"/>
          </a:xfrm>
        </p:grpSpPr>
        <p:pic>
          <p:nvPicPr>
            <p:cNvPr id="399" name="object 39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276464" y="1610688"/>
              <a:ext cx="67453" cy="67342"/>
            </a:xfrm>
            <a:prstGeom prst="rect">
              <a:avLst/>
            </a:prstGeom>
          </p:spPr>
        </p:pic>
        <p:sp>
          <p:nvSpPr>
            <p:cNvPr id="400" name="object 400"/>
            <p:cNvSpPr/>
            <p:nvPr/>
          </p:nvSpPr>
          <p:spPr>
            <a:xfrm>
              <a:off x="13217771" y="1310139"/>
              <a:ext cx="784860" cy="850265"/>
            </a:xfrm>
            <a:custGeom>
              <a:avLst/>
              <a:gdLst/>
              <a:ahLst/>
              <a:cxnLst/>
              <a:rect l="l" t="t" r="r" b="b"/>
              <a:pathLst>
                <a:path w="784859" h="850264">
                  <a:moveTo>
                    <a:pt x="761999" y="114350"/>
                  </a:moveTo>
                  <a:lnTo>
                    <a:pt x="761999" y="0"/>
                  </a:lnTo>
                </a:path>
                <a:path w="784859" h="850264">
                  <a:moveTo>
                    <a:pt x="22262" y="850039"/>
                  </a:moveTo>
                  <a:lnTo>
                    <a:pt x="22262" y="0"/>
                  </a:lnTo>
                </a:path>
                <a:path w="784859" h="850264">
                  <a:moveTo>
                    <a:pt x="761999" y="27322"/>
                  </a:moveTo>
                  <a:lnTo>
                    <a:pt x="22262" y="27322"/>
                  </a:lnTo>
                </a:path>
                <a:path w="784859" h="850264">
                  <a:moveTo>
                    <a:pt x="739736" y="49585"/>
                  </a:moveTo>
                  <a:lnTo>
                    <a:pt x="784262" y="5059"/>
                  </a:lnTo>
                </a:path>
                <a:path w="784859" h="850264">
                  <a:moveTo>
                    <a:pt x="44525" y="5059"/>
                  </a:moveTo>
                  <a:lnTo>
                    <a:pt x="0" y="495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1" name="object 401"/>
          <p:cNvSpPr txBox="1"/>
          <p:nvPr/>
        </p:nvSpPr>
        <p:spPr>
          <a:xfrm>
            <a:off x="13531932" y="1253170"/>
            <a:ext cx="155575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0" dirty="0">
                <a:latin typeface="Cambria"/>
                <a:cs typeface="Cambria"/>
              </a:rPr>
              <a:t>4965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12914186" y="1310139"/>
            <a:ext cx="326390" cy="195580"/>
          </a:xfrm>
          <a:custGeom>
            <a:avLst/>
            <a:gdLst/>
            <a:ahLst/>
            <a:cxnLst/>
            <a:rect l="l" t="t" r="r" b="b"/>
            <a:pathLst>
              <a:path w="326390" h="195580">
                <a:moveTo>
                  <a:pt x="325848" y="195306"/>
                </a:moveTo>
                <a:lnTo>
                  <a:pt x="325848" y="0"/>
                </a:lnTo>
              </a:path>
              <a:path w="326390" h="195580">
                <a:moveTo>
                  <a:pt x="225665" y="112326"/>
                </a:moveTo>
                <a:lnTo>
                  <a:pt x="225665" y="0"/>
                </a:lnTo>
              </a:path>
              <a:path w="326390" h="195580">
                <a:moveTo>
                  <a:pt x="325848" y="27322"/>
                </a:moveTo>
                <a:lnTo>
                  <a:pt x="225665" y="27322"/>
                </a:lnTo>
                <a:lnTo>
                  <a:pt x="0" y="27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 txBox="1"/>
          <p:nvPr/>
        </p:nvSpPr>
        <p:spPr>
          <a:xfrm>
            <a:off x="12906545" y="1253170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670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13007285" y="1147215"/>
            <a:ext cx="963930" cy="366395"/>
          </a:xfrm>
          <a:custGeom>
            <a:avLst/>
            <a:gdLst/>
            <a:ahLst/>
            <a:cxnLst/>
            <a:rect l="l" t="t" r="r" b="b"/>
            <a:pathLst>
              <a:path w="963930" h="366394">
                <a:moveTo>
                  <a:pt x="210485" y="212509"/>
                </a:moveTo>
                <a:lnTo>
                  <a:pt x="255011" y="167983"/>
                </a:lnTo>
              </a:path>
              <a:path w="963930" h="366394">
                <a:moveTo>
                  <a:pt x="154828" y="167983"/>
                </a:moveTo>
                <a:lnTo>
                  <a:pt x="110302" y="212509"/>
                </a:lnTo>
              </a:path>
              <a:path w="963930" h="366394">
                <a:moveTo>
                  <a:pt x="963377" y="285370"/>
                </a:moveTo>
                <a:lnTo>
                  <a:pt x="0" y="285370"/>
                </a:lnTo>
              </a:path>
              <a:path w="963930" h="366394">
                <a:moveTo>
                  <a:pt x="123458" y="366326"/>
                </a:moveTo>
                <a:lnTo>
                  <a:pt x="0" y="366326"/>
                </a:lnTo>
              </a:path>
              <a:path w="963930" h="366394">
                <a:moveTo>
                  <a:pt x="26310" y="366326"/>
                </a:moveTo>
                <a:lnTo>
                  <a:pt x="26310" y="285370"/>
                </a:lnTo>
                <a:lnTo>
                  <a:pt x="263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 txBox="1"/>
          <p:nvPr/>
        </p:nvSpPr>
        <p:spPr>
          <a:xfrm>
            <a:off x="12963724" y="1138338"/>
            <a:ext cx="88265" cy="1238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545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13007285" y="1410322"/>
            <a:ext cx="224154" cy="781685"/>
          </a:xfrm>
          <a:custGeom>
            <a:avLst/>
            <a:gdLst/>
            <a:ahLst/>
            <a:cxnLst/>
            <a:rect l="l" t="t" r="r" b="b"/>
            <a:pathLst>
              <a:path w="224155" h="781685">
                <a:moveTo>
                  <a:pt x="48573" y="44525"/>
                </a:moveTo>
                <a:lnTo>
                  <a:pt x="4047" y="0"/>
                </a:lnTo>
              </a:path>
              <a:path w="224155" h="781685">
                <a:moveTo>
                  <a:pt x="4047" y="80956"/>
                </a:moveTo>
                <a:lnTo>
                  <a:pt x="48573" y="125481"/>
                </a:lnTo>
              </a:path>
              <a:path w="224155" h="781685">
                <a:moveTo>
                  <a:pt x="223641" y="758963"/>
                </a:moveTo>
                <a:lnTo>
                  <a:pt x="0" y="758963"/>
                </a:lnTo>
              </a:path>
              <a:path w="224155" h="781685">
                <a:moveTo>
                  <a:pt x="223641" y="103219"/>
                </a:moveTo>
                <a:lnTo>
                  <a:pt x="0" y="103219"/>
                </a:lnTo>
              </a:path>
              <a:path w="224155" h="781685">
                <a:moveTo>
                  <a:pt x="26310" y="758963"/>
                </a:moveTo>
                <a:lnTo>
                  <a:pt x="26310" y="103219"/>
                </a:lnTo>
              </a:path>
              <a:path w="224155" h="781685">
                <a:moveTo>
                  <a:pt x="4047" y="736700"/>
                </a:moveTo>
                <a:lnTo>
                  <a:pt x="48573" y="781226"/>
                </a:lnTo>
              </a:path>
              <a:path w="224155" h="781685">
                <a:moveTo>
                  <a:pt x="48573" y="125481"/>
                </a:moveTo>
                <a:lnTo>
                  <a:pt x="4047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 txBox="1"/>
          <p:nvPr/>
        </p:nvSpPr>
        <p:spPr>
          <a:xfrm>
            <a:off x="12852409" y="1762492"/>
            <a:ext cx="199390" cy="2044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spc="-35" dirty="0">
                <a:latin typeface="Cambria"/>
                <a:cs typeface="Cambria"/>
              </a:rPr>
              <a:t>5070</a:t>
            </a:r>
            <a:endParaRPr sz="500">
              <a:latin typeface="Cambria"/>
              <a:cs typeface="Cambria"/>
            </a:endParaRPr>
          </a:p>
          <a:p>
            <a:pPr marL="57150">
              <a:lnSpc>
                <a:spcPct val="100000"/>
              </a:lnSpc>
              <a:spcBef>
                <a:spcPts val="275"/>
              </a:spcBef>
            </a:pPr>
            <a:r>
              <a:rPr sz="500" spc="-5" dirty="0">
                <a:latin typeface="Cambria"/>
                <a:cs typeface="Cambria"/>
              </a:rPr>
              <a:t>4400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13007285" y="2039756"/>
            <a:ext cx="224154" cy="229870"/>
          </a:xfrm>
          <a:custGeom>
            <a:avLst/>
            <a:gdLst/>
            <a:ahLst/>
            <a:cxnLst/>
            <a:rect l="l" t="t" r="r" b="b"/>
            <a:pathLst>
              <a:path w="224155" h="229869">
                <a:moveTo>
                  <a:pt x="223641" y="129529"/>
                </a:moveTo>
                <a:lnTo>
                  <a:pt x="0" y="129529"/>
                </a:lnTo>
              </a:path>
              <a:path w="224155" h="229869">
                <a:moveTo>
                  <a:pt x="223641" y="229712"/>
                </a:moveTo>
                <a:lnTo>
                  <a:pt x="0" y="229712"/>
                </a:lnTo>
              </a:path>
              <a:path w="224155" h="229869">
                <a:moveTo>
                  <a:pt x="26310" y="129529"/>
                </a:moveTo>
                <a:lnTo>
                  <a:pt x="26310" y="229712"/>
                </a:lnTo>
              </a:path>
              <a:path w="224155" h="229869">
                <a:moveTo>
                  <a:pt x="26310" y="180127"/>
                </a:moveTo>
                <a:lnTo>
                  <a:pt x="98159" y="103219"/>
                </a:lnTo>
                <a:lnTo>
                  <a:pt x="981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 txBox="1"/>
          <p:nvPr/>
        </p:nvSpPr>
        <p:spPr>
          <a:xfrm>
            <a:off x="13036584" y="2031302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670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13007285" y="2147023"/>
            <a:ext cx="224154" cy="704850"/>
          </a:xfrm>
          <a:custGeom>
            <a:avLst/>
            <a:gdLst/>
            <a:ahLst/>
            <a:cxnLst/>
            <a:rect l="l" t="t" r="r" b="b"/>
            <a:pathLst>
              <a:path w="224155" h="704850">
                <a:moveTo>
                  <a:pt x="48573" y="44525"/>
                </a:moveTo>
                <a:lnTo>
                  <a:pt x="4047" y="0"/>
                </a:lnTo>
              </a:path>
              <a:path w="224155" h="704850">
                <a:moveTo>
                  <a:pt x="4047" y="100183"/>
                </a:moveTo>
                <a:lnTo>
                  <a:pt x="48573" y="144709"/>
                </a:lnTo>
              </a:path>
              <a:path w="224155" h="704850">
                <a:moveTo>
                  <a:pt x="223641" y="122446"/>
                </a:moveTo>
                <a:lnTo>
                  <a:pt x="0" y="122446"/>
                </a:lnTo>
              </a:path>
              <a:path w="224155" h="704850">
                <a:moveTo>
                  <a:pt x="223641" y="682055"/>
                </a:moveTo>
                <a:lnTo>
                  <a:pt x="0" y="682055"/>
                </a:lnTo>
              </a:path>
              <a:path w="224155" h="704850">
                <a:moveTo>
                  <a:pt x="26310" y="122446"/>
                </a:moveTo>
                <a:lnTo>
                  <a:pt x="26310" y="682055"/>
                </a:lnTo>
              </a:path>
              <a:path w="224155" h="704850">
                <a:moveTo>
                  <a:pt x="48573" y="144709"/>
                </a:moveTo>
                <a:lnTo>
                  <a:pt x="4047" y="100183"/>
                </a:lnTo>
              </a:path>
              <a:path w="224155" h="704850">
                <a:moveTo>
                  <a:pt x="4047" y="659792"/>
                </a:moveTo>
                <a:lnTo>
                  <a:pt x="48573" y="7043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 txBox="1"/>
          <p:nvPr/>
        </p:nvSpPr>
        <p:spPr>
          <a:xfrm>
            <a:off x="12963724" y="2473591"/>
            <a:ext cx="88265" cy="151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3755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13119611" y="2833126"/>
            <a:ext cx="323850" cy="450850"/>
          </a:xfrm>
          <a:custGeom>
            <a:avLst/>
            <a:gdLst/>
            <a:ahLst/>
            <a:cxnLst/>
            <a:rect l="l" t="t" r="r" b="b"/>
            <a:pathLst>
              <a:path w="323850" h="450850">
                <a:moveTo>
                  <a:pt x="112326" y="0"/>
                </a:moveTo>
                <a:lnTo>
                  <a:pt x="1011" y="60717"/>
                </a:lnTo>
              </a:path>
              <a:path w="323850" h="450850">
                <a:moveTo>
                  <a:pt x="323824" y="390613"/>
                </a:moveTo>
                <a:lnTo>
                  <a:pt x="212509" y="450318"/>
                </a:lnTo>
              </a:path>
              <a:path w="323850" h="450850">
                <a:moveTo>
                  <a:pt x="25663" y="47258"/>
                </a:moveTo>
                <a:lnTo>
                  <a:pt x="32669" y="97891"/>
                </a:lnTo>
                <a:lnTo>
                  <a:pt x="44139" y="147327"/>
                </a:lnTo>
                <a:lnTo>
                  <a:pt x="59927" y="195296"/>
                </a:lnTo>
                <a:lnTo>
                  <a:pt x="79886" y="241528"/>
                </a:lnTo>
                <a:lnTo>
                  <a:pt x="103868" y="285753"/>
                </a:lnTo>
                <a:lnTo>
                  <a:pt x="131729" y="327699"/>
                </a:lnTo>
                <a:lnTo>
                  <a:pt x="163321" y="367098"/>
                </a:lnTo>
                <a:lnTo>
                  <a:pt x="198498" y="403678"/>
                </a:lnTo>
                <a:lnTo>
                  <a:pt x="237112" y="437169"/>
                </a:lnTo>
              </a:path>
              <a:path w="323850" h="450850">
                <a:moveTo>
                  <a:pt x="48573" y="67800"/>
                </a:moveTo>
                <a:lnTo>
                  <a:pt x="0" y="27322"/>
                </a:lnTo>
              </a:path>
              <a:path w="323850" h="450850">
                <a:moveTo>
                  <a:pt x="205426" y="441210"/>
                </a:moveTo>
                <a:lnTo>
                  <a:pt x="268167" y="4341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 txBox="1"/>
          <p:nvPr/>
        </p:nvSpPr>
        <p:spPr>
          <a:xfrm rot="3660000">
            <a:off x="13166878" y="3053913"/>
            <a:ext cx="132678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75"/>
              </a:lnSpc>
            </a:pPr>
            <a:r>
              <a:rPr sz="500" spc="-50" dirty="0">
                <a:latin typeface="Cambria"/>
                <a:cs typeface="Cambria"/>
              </a:rPr>
              <a:t>3105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13007285" y="2742050"/>
            <a:ext cx="466725" cy="500380"/>
          </a:xfrm>
          <a:custGeom>
            <a:avLst/>
            <a:gdLst/>
            <a:ahLst/>
            <a:cxnLst/>
            <a:rect l="l" t="t" r="r" b="b"/>
            <a:pathLst>
              <a:path w="466725" h="500380">
                <a:moveTo>
                  <a:pt x="185615" y="294181"/>
                </a:moveTo>
                <a:lnTo>
                  <a:pt x="196562" y="285033"/>
                </a:lnTo>
                <a:lnTo>
                  <a:pt x="202929" y="272821"/>
                </a:lnTo>
                <a:lnTo>
                  <a:pt x="204253" y="259113"/>
                </a:lnTo>
                <a:lnTo>
                  <a:pt x="200069" y="245475"/>
                </a:lnTo>
                <a:lnTo>
                  <a:pt x="190922" y="234529"/>
                </a:lnTo>
                <a:lnTo>
                  <a:pt x="178710" y="228161"/>
                </a:lnTo>
                <a:lnTo>
                  <a:pt x="165002" y="226837"/>
                </a:lnTo>
                <a:lnTo>
                  <a:pt x="151363" y="231021"/>
                </a:lnTo>
              </a:path>
              <a:path w="466725" h="500380">
                <a:moveTo>
                  <a:pt x="223641" y="87027"/>
                </a:moveTo>
                <a:lnTo>
                  <a:pt x="0" y="87027"/>
                </a:lnTo>
              </a:path>
              <a:path w="466725" h="500380">
                <a:moveTo>
                  <a:pt x="435139" y="477641"/>
                </a:moveTo>
                <a:lnTo>
                  <a:pt x="0" y="477641"/>
                </a:lnTo>
              </a:path>
              <a:path w="466725" h="500380">
                <a:moveTo>
                  <a:pt x="26310" y="87027"/>
                </a:moveTo>
                <a:lnTo>
                  <a:pt x="26310" y="477641"/>
                </a:lnTo>
              </a:path>
              <a:path w="466725" h="500380">
                <a:moveTo>
                  <a:pt x="48573" y="109290"/>
                </a:moveTo>
                <a:lnTo>
                  <a:pt x="4047" y="64764"/>
                </a:lnTo>
              </a:path>
              <a:path w="466725" h="500380">
                <a:moveTo>
                  <a:pt x="4047" y="454366"/>
                </a:moveTo>
                <a:lnTo>
                  <a:pt x="48573" y="499903"/>
                </a:lnTo>
              </a:path>
              <a:path w="466725" h="500380">
                <a:moveTo>
                  <a:pt x="444246" y="468533"/>
                </a:moveTo>
                <a:lnTo>
                  <a:pt x="444246" y="0"/>
                </a:lnTo>
              </a:path>
              <a:path w="466725" h="500380">
                <a:moveTo>
                  <a:pt x="232748" y="77920"/>
                </a:moveTo>
                <a:lnTo>
                  <a:pt x="232748" y="0"/>
                </a:lnTo>
              </a:path>
              <a:path w="466725" h="500380">
                <a:moveTo>
                  <a:pt x="444246" y="27322"/>
                </a:moveTo>
                <a:lnTo>
                  <a:pt x="232748" y="27322"/>
                </a:lnTo>
              </a:path>
              <a:path w="466725" h="500380">
                <a:moveTo>
                  <a:pt x="421983" y="49585"/>
                </a:moveTo>
                <a:lnTo>
                  <a:pt x="466509" y="4047"/>
                </a:lnTo>
              </a:path>
              <a:path w="466725" h="500380">
                <a:moveTo>
                  <a:pt x="255011" y="4047"/>
                </a:moveTo>
                <a:lnTo>
                  <a:pt x="210485" y="4958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 txBox="1"/>
          <p:nvPr/>
        </p:nvSpPr>
        <p:spPr>
          <a:xfrm>
            <a:off x="13272872" y="2685082"/>
            <a:ext cx="146685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40" dirty="0">
                <a:latin typeface="Cambria"/>
                <a:cs typeface="Cambria"/>
              </a:rPr>
              <a:t>1420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13007285" y="3058791"/>
            <a:ext cx="435609" cy="243204"/>
          </a:xfrm>
          <a:custGeom>
            <a:avLst/>
            <a:gdLst/>
            <a:ahLst/>
            <a:cxnLst/>
            <a:rect l="l" t="t" r="r" b="b"/>
            <a:pathLst>
              <a:path w="435609" h="243204">
                <a:moveTo>
                  <a:pt x="435139" y="160900"/>
                </a:moveTo>
                <a:lnTo>
                  <a:pt x="0" y="160900"/>
                </a:lnTo>
              </a:path>
              <a:path w="435609" h="243204">
                <a:moveTo>
                  <a:pt x="435139" y="242868"/>
                </a:moveTo>
                <a:lnTo>
                  <a:pt x="0" y="242868"/>
                </a:lnTo>
              </a:path>
              <a:path w="435609" h="243204">
                <a:moveTo>
                  <a:pt x="26310" y="160900"/>
                </a:moveTo>
                <a:lnTo>
                  <a:pt x="26310" y="242868"/>
                </a:lnTo>
              </a:path>
              <a:path w="435609" h="243204">
                <a:moveTo>
                  <a:pt x="26310" y="201378"/>
                </a:moveTo>
                <a:lnTo>
                  <a:pt x="100183" y="102207"/>
                </a:lnTo>
                <a:lnTo>
                  <a:pt x="1001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 txBox="1"/>
          <p:nvPr/>
        </p:nvSpPr>
        <p:spPr>
          <a:xfrm>
            <a:off x="12963724" y="2949208"/>
            <a:ext cx="161925" cy="22097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81915">
              <a:lnSpc>
                <a:spcPts val="570"/>
              </a:lnSpc>
            </a:pPr>
            <a:r>
              <a:rPr sz="500" dirty="0">
                <a:latin typeface="Cambria"/>
                <a:cs typeface="Cambria"/>
              </a:rPr>
              <a:t>2620</a:t>
            </a:r>
            <a:endParaRPr sz="500">
              <a:latin typeface="Cambria"/>
              <a:cs typeface="Cambria"/>
            </a:endParaRPr>
          </a:p>
          <a:p>
            <a:pPr marL="12700">
              <a:lnSpc>
                <a:spcPts val="590"/>
              </a:lnSpc>
            </a:pPr>
            <a:r>
              <a:rPr sz="500" spc="-35" dirty="0">
                <a:latin typeface="Cambria"/>
                <a:cs typeface="Cambria"/>
              </a:rPr>
              <a:t>555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13007285" y="3196416"/>
            <a:ext cx="435609" cy="1367155"/>
          </a:xfrm>
          <a:custGeom>
            <a:avLst/>
            <a:gdLst/>
            <a:ahLst/>
            <a:cxnLst/>
            <a:rect l="l" t="t" r="r" b="b"/>
            <a:pathLst>
              <a:path w="435609" h="1367154">
                <a:moveTo>
                  <a:pt x="48573" y="45537"/>
                </a:moveTo>
                <a:lnTo>
                  <a:pt x="4047" y="0"/>
                </a:lnTo>
              </a:path>
              <a:path w="435609" h="1367154">
                <a:moveTo>
                  <a:pt x="4047" y="82980"/>
                </a:moveTo>
                <a:lnTo>
                  <a:pt x="48573" y="128517"/>
                </a:lnTo>
              </a:path>
              <a:path w="435609" h="1367154">
                <a:moveTo>
                  <a:pt x="435139" y="105242"/>
                </a:moveTo>
                <a:lnTo>
                  <a:pt x="0" y="105242"/>
                </a:lnTo>
              </a:path>
              <a:path w="435609" h="1367154">
                <a:moveTo>
                  <a:pt x="435139" y="1344883"/>
                </a:moveTo>
                <a:lnTo>
                  <a:pt x="0" y="1344883"/>
                </a:lnTo>
              </a:path>
              <a:path w="435609" h="1367154">
                <a:moveTo>
                  <a:pt x="26310" y="105242"/>
                </a:moveTo>
                <a:lnTo>
                  <a:pt x="26310" y="1344883"/>
                </a:lnTo>
              </a:path>
              <a:path w="435609" h="1367154">
                <a:moveTo>
                  <a:pt x="48573" y="128517"/>
                </a:moveTo>
                <a:lnTo>
                  <a:pt x="4047" y="82980"/>
                </a:lnTo>
              </a:path>
              <a:path w="435609" h="1367154">
                <a:moveTo>
                  <a:pt x="4047" y="1322620"/>
                </a:moveTo>
                <a:lnTo>
                  <a:pt x="48573" y="13671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 txBox="1"/>
          <p:nvPr/>
        </p:nvSpPr>
        <p:spPr>
          <a:xfrm>
            <a:off x="12963724" y="3850690"/>
            <a:ext cx="88265" cy="1422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8315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13007285" y="4519036"/>
            <a:ext cx="901065" cy="488315"/>
          </a:xfrm>
          <a:custGeom>
            <a:avLst/>
            <a:gdLst/>
            <a:ahLst/>
            <a:cxnLst/>
            <a:rect l="l" t="t" r="r" b="b"/>
            <a:pathLst>
              <a:path w="901065" h="488314">
                <a:moveTo>
                  <a:pt x="435139" y="22262"/>
                </a:moveTo>
                <a:lnTo>
                  <a:pt x="0" y="22262"/>
                </a:lnTo>
              </a:path>
              <a:path w="901065" h="488314">
                <a:moveTo>
                  <a:pt x="123458" y="253999"/>
                </a:moveTo>
                <a:lnTo>
                  <a:pt x="0" y="253999"/>
                </a:lnTo>
              </a:path>
              <a:path w="901065" h="488314">
                <a:moveTo>
                  <a:pt x="26310" y="22262"/>
                </a:moveTo>
                <a:lnTo>
                  <a:pt x="26310" y="253999"/>
                </a:lnTo>
              </a:path>
              <a:path w="901065" h="488314">
                <a:moveTo>
                  <a:pt x="48573" y="44525"/>
                </a:moveTo>
                <a:lnTo>
                  <a:pt x="4047" y="0"/>
                </a:lnTo>
              </a:path>
              <a:path w="901065" h="488314">
                <a:moveTo>
                  <a:pt x="4047" y="231736"/>
                </a:moveTo>
                <a:lnTo>
                  <a:pt x="48573" y="276262"/>
                </a:lnTo>
              </a:path>
              <a:path w="901065" h="488314">
                <a:moveTo>
                  <a:pt x="900636" y="324836"/>
                </a:moveTo>
                <a:lnTo>
                  <a:pt x="0" y="324836"/>
                </a:lnTo>
              </a:path>
              <a:path w="901065" h="488314">
                <a:moveTo>
                  <a:pt x="123458" y="253999"/>
                </a:moveTo>
                <a:lnTo>
                  <a:pt x="0" y="253999"/>
                </a:lnTo>
              </a:path>
              <a:path w="901065" h="488314">
                <a:moveTo>
                  <a:pt x="26310" y="253999"/>
                </a:moveTo>
                <a:lnTo>
                  <a:pt x="26310" y="324836"/>
                </a:lnTo>
                <a:lnTo>
                  <a:pt x="26310" y="48776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 txBox="1"/>
          <p:nvPr/>
        </p:nvSpPr>
        <p:spPr>
          <a:xfrm>
            <a:off x="12963724" y="4586356"/>
            <a:ext cx="88265" cy="4286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  <a:tabLst>
                <a:tab pos="298450" algn="l"/>
              </a:tabLst>
            </a:pPr>
            <a:r>
              <a:rPr sz="500" spc="-5" dirty="0">
                <a:latin typeface="Cambria"/>
                <a:cs typeface="Cambria"/>
              </a:rPr>
              <a:t>48</a:t>
            </a:r>
            <a:r>
              <a:rPr sz="500" dirty="0">
                <a:latin typeface="Cambria"/>
                <a:cs typeface="Cambria"/>
              </a:rPr>
              <a:t>0	1555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13011332" y="4550407"/>
            <a:ext cx="471170" cy="474980"/>
          </a:xfrm>
          <a:custGeom>
            <a:avLst/>
            <a:gdLst/>
            <a:ahLst/>
            <a:cxnLst/>
            <a:rect l="l" t="t" r="r" b="b"/>
            <a:pathLst>
              <a:path w="471169" h="474979">
                <a:moveTo>
                  <a:pt x="0" y="271202"/>
                </a:moveTo>
                <a:lnTo>
                  <a:pt x="44525" y="315728"/>
                </a:lnTo>
              </a:path>
              <a:path w="471169" h="474979">
                <a:moveTo>
                  <a:pt x="44525" y="244892"/>
                </a:moveTo>
                <a:lnTo>
                  <a:pt x="0" y="200366"/>
                </a:lnTo>
              </a:path>
              <a:path w="471169" h="474979">
                <a:moveTo>
                  <a:pt x="440198" y="0"/>
                </a:moveTo>
                <a:lnTo>
                  <a:pt x="440198" y="474605"/>
                </a:lnTo>
              </a:path>
              <a:path w="471169" h="474979">
                <a:moveTo>
                  <a:pt x="470557" y="0"/>
                </a:moveTo>
                <a:lnTo>
                  <a:pt x="470557" y="474605"/>
                </a:lnTo>
              </a:path>
              <a:path w="471169" h="474979">
                <a:moveTo>
                  <a:pt x="470557" y="447282"/>
                </a:moveTo>
                <a:lnTo>
                  <a:pt x="440198" y="447282"/>
                </a:lnTo>
                <a:lnTo>
                  <a:pt x="275250" y="4472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 txBox="1"/>
          <p:nvPr/>
        </p:nvSpPr>
        <p:spPr>
          <a:xfrm>
            <a:off x="13277932" y="4914410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205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13348313" y="4547371"/>
            <a:ext cx="427355" cy="473709"/>
          </a:xfrm>
          <a:custGeom>
            <a:avLst/>
            <a:gdLst/>
            <a:ahLst/>
            <a:cxnLst/>
            <a:rect l="l" t="t" r="r" b="b"/>
            <a:pathLst>
              <a:path w="427355" h="473710">
                <a:moveTo>
                  <a:pt x="125481" y="428055"/>
                </a:moveTo>
                <a:lnTo>
                  <a:pt x="80956" y="473593"/>
                </a:lnTo>
              </a:path>
              <a:path w="427355" h="473710">
                <a:moveTo>
                  <a:pt x="111314" y="473593"/>
                </a:moveTo>
                <a:lnTo>
                  <a:pt x="155840" y="428055"/>
                </a:lnTo>
              </a:path>
              <a:path w="427355" h="473710">
                <a:moveTo>
                  <a:pt x="97147" y="0"/>
                </a:moveTo>
                <a:lnTo>
                  <a:pt x="9107" y="96135"/>
                </a:lnTo>
              </a:path>
              <a:path w="427355" h="473710">
                <a:moveTo>
                  <a:pt x="427043" y="303585"/>
                </a:moveTo>
                <a:lnTo>
                  <a:pt x="339003" y="398708"/>
                </a:lnTo>
              </a:path>
              <a:path w="427355" h="473710">
                <a:moveTo>
                  <a:pt x="27608" y="75257"/>
                </a:moveTo>
                <a:lnTo>
                  <a:pt x="42776" y="120952"/>
                </a:lnTo>
                <a:lnTo>
                  <a:pt x="62784" y="164049"/>
                </a:lnTo>
                <a:lnTo>
                  <a:pt x="87300" y="204245"/>
                </a:lnTo>
                <a:lnTo>
                  <a:pt x="115993" y="241234"/>
                </a:lnTo>
                <a:lnTo>
                  <a:pt x="148531" y="274711"/>
                </a:lnTo>
                <a:lnTo>
                  <a:pt x="184582" y="304370"/>
                </a:lnTo>
                <a:lnTo>
                  <a:pt x="223816" y="329908"/>
                </a:lnTo>
                <a:lnTo>
                  <a:pt x="265900" y="351018"/>
                </a:lnTo>
                <a:lnTo>
                  <a:pt x="310504" y="367396"/>
                </a:lnTo>
                <a:lnTo>
                  <a:pt x="357295" y="378736"/>
                </a:lnTo>
              </a:path>
              <a:path w="427355" h="473710">
                <a:moveTo>
                  <a:pt x="54645" y="92087"/>
                </a:moveTo>
                <a:lnTo>
                  <a:pt x="0" y="59705"/>
                </a:lnTo>
              </a:path>
              <a:path w="427355" h="473710">
                <a:moveTo>
                  <a:pt x="330908" y="397696"/>
                </a:moveTo>
                <a:lnTo>
                  <a:pt x="383529" y="3612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 txBox="1"/>
          <p:nvPr/>
        </p:nvSpPr>
        <p:spPr>
          <a:xfrm rot="2520000">
            <a:off x="13443957" y="4772253"/>
            <a:ext cx="140570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75"/>
              </a:lnSpc>
            </a:pPr>
            <a:r>
              <a:rPr sz="500" spc="-35" dirty="0">
                <a:latin typeface="Cambria"/>
                <a:cs typeface="Cambria"/>
              </a:rPr>
              <a:t>3305</a:t>
            </a:r>
            <a:endParaRPr sz="500">
              <a:latin typeface="Cambria"/>
              <a:cs typeface="Cambria"/>
            </a:endParaRPr>
          </a:p>
        </p:txBody>
      </p:sp>
      <p:grpSp>
        <p:nvGrpSpPr>
          <p:cNvPr id="426" name="object 426"/>
          <p:cNvGrpSpPr/>
          <p:nvPr/>
        </p:nvGrpSpPr>
        <p:grpSpPr>
          <a:xfrm>
            <a:off x="13401318" y="4704255"/>
            <a:ext cx="541655" cy="324485"/>
            <a:chOff x="13401318" y="4704255"/>
            <a:chExt cx="541655" cy="324485"/>
          </a:xfrm>
        </p:grpSpPr>
        <p:pic>
          <p:nvPicPr>
            <p:cNvPr id="427" name="object 4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401318" y="4704255"/>
              <a:ext cx="68397" cy="66293"/>
            </a:xfrm>
            <a:prstGeom prst="rect">
              <a:avLst/>
            </a:prstGeom>
          </p:spPr>
        </p:pic>
        <p:sp>
          <p:nvSpPr>
            <p:cNvPr id="428" name="object 428"/>
            <p:cNvSpPr/>
            <p:nvPr/>
          </p:nvSpPr>
          <p:spPr>
            <a:xfrm>
              <a:off x="13459627" y="4852981"/>
              <a:ext cx="480059" cy="172085"/>
            </a:xfrm>
            <a:custGeom>
              <a:avLst/>
              <a:gdLst/>
              <a:ahLst/>
              <a:cxnLst/>
              <a:rect l="l" t="t" r="r" b="b"/>
              <a:pathLst>
                <a:path w="480059" h="172085">
                  <a:moveTo>
                    <a:pt x="22262" y="136613"/>
                  </a:moveTo>
                  <a:lnTo>
                    <a:pt x="22262" y="118398"/>
                  </a:lnTo>
                </a:path>
                <a:path w="480059" h="172085">
                  <a:moveTo>
                    <a:pt x="233760" y="136613"/>
                  </a:moveTo>
                  <a:lnTo>
                    <a:pt x="233760" y="118398"/>
                  </a:lnTo>
                </a:path>
                <a:path w="480059" h="172085">
                  <a:moveTo>
                    <a:pt x="22262" y="144709"/>
                  </a:moveTo>
                  <a:lnTo>
                    <a:pt x="233760" y="144709"/>
                  </a:lnTo>
                </a:path>
                <a:path w="480059" h="172085">
                  <a:moveTo>
                    <a:pt x="44525" y="122446"/>
                  </a:moveTo>
                  <a:lnTo>
                    <a:pt x="0" y="167983"/>
                  </a:lnTo>
                </a:path>
                <a:path w="480059" h="172085">
                  <a:moveTo>
                    <a:pt x="211497" y="167983"/>
                  </a:moveTo>
                  <a:lnTo>
                    <a:pt x="256023" y="122446"/>
                  </a:lnTo>
                </a:path>
                <a:path w="480059" h="172085">
                  <a:moveTo>
                    <a:pt x="457402" y="0"/>
                  </a:moveTo>
                  <a:lnTo>
                    <a:pt x="457402" y="172031"/>
                  </a:lnTo>
                </a:path>
                <a:path w="480059" h="172085">
                  <a:moveTo>
                    <a:pt x="233760" y="0"/>
                  </a:moveTo>
                  <a:lnTo>
                    <a:pt x="233760" y="172031"/>
                  </a:lnTo>
                </a:path>
                <a:path w="480059" h="172085">
                  <a:moveTo>
                    <a:pt x="457402" y="144709"/>
                  </a:moveTo>
                  <a:lnTo>
                    <a:pt x="233760" y="144709"/>
                  </a:lnTo>
                </a:path>
                <a:path w="480059" h="172085">
                  <a:moveTo>
                    <a:pt x="435139" y="167983"/>
                  </a:moveTo>
                  <a:lnTo>
                    <a:pt x="479664" y="122446"/>
                  </a:lnTo>
                </a:path>
                <a:path w="480059" h="172085">
                  <a:moveTo>
                    <a:pt x="256023" y="122446"/>
                  </a:moveTo>
                  <a:lnTo>
                    <a:pt x="211497" y="1679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9" name="object 429"/>
          <p:cNvSpPr txBox="1"/>
          <p:nvPr/>
        </p:nvSpPr>
        <p:spPr>
          <a:xfrm>
            <a:off x="13514728" y="4914410"/>
            <a:ext cx="361315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40" dirty="0">
                <a:latin typeface="Cambria"/>
                <a:cs typeface="Cambria"/>
              </a:rPr>
              <a:t>1420      </a:t>
            </a:r>
            <a:r>
              <a:rPr sz="500" spc="5" dirty="0">
                <a:latin typeface="Cambria"/>
                <a:cs typeface="Cambria"/>
              </a:rPr>
              <a:t> </a:t>
            </a:r>
            <a:r>
              <a:rPr sz="500" spc="-50" dirty="0">
                <a:latin typeface="Cambria"/>
                <a:cs typeface="Cambria"/>
              </a:rPr>
              <a:t>1500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13894767" y="4852980"/>
            <a:ext cx="1282700" cy="172085"/>
          </a:xfrm>
          <a:custGeom>
            <a:avLst/>
            <a:gdLst/>
            <a:ahLst/>
            <a:cxnLst/>
            <a:rect l="l" t="t" r="r" b="b"/>
            <a:pathLst>
              <a:path w="1282700" h="172085">
                <a:moveTo>
                  <a:pt x="22262" y="0"/>
                </a:moveTo>
                <a:lnTo>
                  <a:pt x="22262" y="172031"/>
                </a:lnTo>
              </a:path>
              <a:path w="1282700" h="172085">
                <a:moveTo>
                  <a:pt x="1259879" y="0"/>
                </a:moveTo>
                <a:lnTo>
                  <a:pt x="1259879" y="172031"/>
                </a:lnTo>
              </a:path>
              <a:path w="1282700" h="172085">
                <a:moveTo>
                  <a:pt x="22262" y="144709"/>
                </a:moveTo>
                <a:lnTo>
                  <a:pt x="1259879" y="144709"/>
                </a:lnTo>
              </a:path>
              <a:path w="1282700" h="172085">
                <a:moveTo>
                  <a:pt x="44525" y="122446"/>
                </a:moveTo>
                <a:lnTo>
                  <a:pt x="0" y="167983"/>
                </a:lnTo>
              </a:path>
              <a:path w="1282700" h="172085">
                <a:moveTo>
                  <a:pt x="1237616" y="167983"/>
                </a:moveTo>
                <a:lnTo>
                  <a:pt x="1282142" y="1224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 txBox="1"/>
          <p:nvPr/>
        </p:nvSpPr>
        <p:spPr>
          <a:xfrm>
            <a:off x="14460903" y="4914410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8305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14966422" y="4812503"/>
            <a:ext cx="207010" cy="212725"/>
          </a:xfrm>
          <a:custGeom>
            <a:avLst/>
            <a:gdLst/>
            <a:ahLst/>
            <a:cxnLst/>
            <a:rect l="l" t="t" r="r" b="b"/>
            <a:pathLst>
              <a:path w="207009" h="212725">
                <a:moveTo>
                  <a:pt x="188222" y="0"/>
                </a:moveTo>
                <a:lnTo>
                  <a:pt x="188222" y="212509"/>
                </a:lnTo>
              </a:path>
              <a:path w="207009" h="212725">
                <a:moveTo>
                  <a:pt x="206438" y="0"/>
                </a:moveTo>
                <a:lnTo>
                  <a:pt x="206438" y="212509"/>
                </a:lnTo>
              </a:path>
              <a:path w="207009" h="212725">
                <a:moveTo>
                  <a:pt x="188222" y="185187"/>
                </a:moveTo>
                <a:lnTo>
                  <a:pt x="206438" y="185187"/>
                </a:lnTo>
              </a:path>
              <a:path w="207009" h="212725">
                <a:moveTo>
                  <a:pt x="197330" y="185187"/>
                </a:moveTo>
                <a:lnTo>
                  <a:pt x="94111" y="123458"/>
                </a:lnTo>
                <a:lnTo>
                  <a:pt x="0" y="1234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 txBox="1"/>
          <p:nvPr/>
        </p:nvSpPr>
        <p:spPr>
          <a:xfrm>
            <a:off x="14958783" y="4851669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15132383" y="4830718"/>
            <a:ext cx="2002789" cy="194310"/>
          </a:xfrm>
          <a:custGeom>
            <a:avLst/>
            <a:gdLst/>
            <a:ahLst/>
            <a:cxnLst/>
            <a:rect l="l" t="t" r="r" b="b"/>
            <a:pathLst>
              <a:path w="2002790" h="194310">
                <a:moveTo>
                  <a:pt x="44525" y="144709"/>
                </a:moveTo>
                <a:lnTo>
                  <a:pt x="0" y="190246"/>
                </a:lnTo>
              </a:path>
              <a:path w="2002790" h="194310">
                <a:moveTo>
                  <a:pt x="18215" y="190246"/>
                </a:moveTo>
                <a:lnTo>
                  <a:pt x="63752" y="144709"/>
                </a:lnTo>
              </a:path>
              <a:path w="2002790" h="194310">
                <a:moveTo>
                  <a:pt x="40478" y="158876"/>
                </a:moveTo>
                <a:lnTo>
                  <a:pt x="40478" y="140661"/>
                </a:lnTo>
              </a:path>
              <a:path w="2002790" h="194310">
                <a:moveTo>
                  <a:pt x="1980388" y="0"/>
                </a:moveTo>
                <a:lnTo>
                  <a:pt x="1980388" y="194294"/>
                </a:lnTo>
              </a:path>
              <a:path w="2002790" h="194310">
                <a:moveTo>
                  <a:pt x="40478" y="166971"/>
                </a:moveTo>
                <a:lnTo>
                  <a:pt x="1980388" y="166971"/>
                </a:lnTo>
              </a:path>
              <a:path w="2002790" h="194310">
                <a:moveTo>
                  <a:pt x="63752" y="144709"/>
                </a:moveTo>
                <a:lnTo>
                  <a:pt x="18215" y="190246"/>
                </a:lnTo>
              </a:path>
              <a:path w="2002790" h="194310">
                <a:moveTo>
                  <a:pt x="1958125" y="190246"/>
                </a:moveTo>
                <a:lnTo>
                  <a:pt x="2002651" y="1447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 txBox="1"/>
          <p:nvPr/>
        </p:nvSpPr>
        <p:spPr>
          <a:xfrm>
            <a:off x="16060797" y="4914410"/>
            <a:ext cx="164465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60" dirty="0">
                <a:latin typeface="Cambria"/>
                <a:cs typeface="Cambria"/>
              </a:rPr>
              <a:t>13015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16944788" y="4937985"/>
            <a:ext cx="186690" cy="60325"/>
          </a:xfrm>
          <a:custGeom>
            <a:avLst/>
            <a:gdLst/>
            <a:ahLst/>
            <a:cxnLst/>
            <a:rect l="l" t="t" r="r" b="b"/>
            <a:pathLst>
              <a:path w="186690" h="60325">
                <a:moveTo>
                  <a:pt x="167983" y="51609"/>
                </a:moveTo>
                <a:lnTo>
                  <a:pt x="167983" y="33394"/>
                </a:lnTo>
              </a:path>
              <a:path w="186690" h="60325">
                <a:moveTo>
                  <a:pt x="186199" y="51609"/>
                </a:moveTo>
                <a:lnTo>
                  <a:pt x="186199" y="33394"/>
                </a:lnTo>
              </a:path>
              <a:path w="186690" h="60325">
                <a:moveTo>
                  <a:pt x="167983" y="59705"/>
                </a:moveTo>
                <a:lnTo>
                  <a:pt x="186199" y="59705"/>
                </a:lnTo>
              </a:path>
              <a:path w="186690" h="60325">
                <a:moveTo>
                  <a:pt x="177091" y="59705"/>
                </a:moveTo>
                <a:lnTo>
                  <a:pt x="94111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 txBox="1"/>
          <p:nvPr/>
        </p:nvSpPr>
        <p:spPr>
          <a:xfrm>
            <a:off x="16936135" y="4853693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17090508" y="4971379"/>
            <a:ext cx="2482850" cy="50165"/>
          </a:xfrm>
          <a:custGeom>
            <a:avLst/>
            <a:gdLst/>
            <a:ahLst/>
            <a:cxnLst/>
            <a:rect l="l" t="t" r="r" b="b"/>
            <a:pathLst>
              <a:path w="2482850" h="50164">
                <a:moveTo>
                  <a:pt x="44525" y="4047"/>
                </a:moveTo>
                <a:lnTo>
                  <a:pt x="0" y="49585"/>
                </a:lnTo>
              </a:path>
              <a:path w="2482850" h="50164">
                <a:moveTo>
                  <a:pt x="18215" y="49585"/>
                </a:moveTo>
                <a:lnTo>
                  <a:pt x="63752" y="4047"/>
                </a:lnTo>
              </a:path>
              <a:path w="2482850" h="50164">
                <a:moveTo>
                  <a:pt x="40478" y="18215"/>
                </a:moveTo>
                <a:lnTo>
                  <a:pt x="40478" y="0"/>
                </a:lnTo>
              </a:path>
              <a:path w="2482850" h="50164">
                <a:moveTo>
                  <a:pt x="2460053" y="18215"/>
                </a:moveTo>
                <a:lnTo>
                  <a:pt x="2460053" y="0"/>
                </a:lnTo>
              </a:path>
              <a:path w="2482850" h="50164">
                <a:moveTo>
                  <a:pt x="40478" y="26310"/>
                </a:moveTo>
                <a:lnTo>
                  <a:pt x="2460053" y="26310"/>
                </a:lnTo>
              </a:path>
              <a:path w="2482850" h="50164">
                <a:moveTo>
                  <a:pt x="63752" y="4047"/>
                </a:moveTo>
                <a:lnTo>
                  <a:pt x="18215" y="49585"/>
                </a:lnTo>
              </a:path>
              <a:path w="2482850" h="50164">
                <a:moveTo>
                  <a:pt x="2436778" y="49585"/>
                </a:moveTo>
                <a:lnTo>
                  <a:pt x="2482316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 txBox="1"/>
          <p:nvPr/>
        </p:nvSpPr>
        <p:spPr>
          <a:xfrm>
            <a:off x="18254709" y="4914410"/>
            <a:ext cx="173355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45" dirty="0">
                <a:latin typeface="Cambria"/>
                <a:cs typeface="Cambria"/>
              </a:rPr>
              <a:t>16230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19550563" y="4830718"/>
            <a:ext cx="164465" cy="194310"/>
          </a:xfrm>
          <a:custGeom>
            <a:avLst/>
            <a:gdLst/>
            <a:ahLst/>
            <a:cxnLst/>
            <a:rect l="l" t="t" r="r" b="b"/>
            <a:pathLst>
              <a:path w="164465" h="194310">
                <a:moveTo>
                  <a:pt x="18215" y="0"/>
                </a:moveTo>
                <a:lnTo>
                  <a:pt x="18215" y="194294"/>
                </a:lnTo>
              </a:path>
              <a:path w="164465" h="194310">
                <a:moveTo>
                  <a:pt x="0" y="0"/>
                </a:moveTo>
                <a:lnTo>
                  <a:pt x="0" y="194294"/>
                </a:lnTo>
              </a:path>
              <a:path w="164465" h="194310">
                <a:moveTo>
                  <a:pt x="0" y="166971"/>
                </a:moveTo>
                <a:lnTo>
                  <a:pt x="18215" y="166971"/>
                </a:lnTo>
                <a:lnTo>
                  <a:pt x="163936" y="166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 txBox="1"/>
          <p:nvPr/>
        </p:nvSpPr>
        <p:spPr>
          <a:xfrm>
            <a:off x="19612747" y="4914410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19527288" y="4773036"/>
            <a:ext cx="160020" cy="335280"/>
          </a:xfrm>
          <a:custGeom>
            <a:avLst/>
            <a:gdLst/>
            <a:ahLst/>
            <a:cxnLst/>
            <a:rect l="l" t="t" r="r" b="b"/>
            <a:pathLst>
              <a:path w="160019" h="335279">
                <a:moveTo>
                  <a:pt x="19227" y="247928"/>
                </a:moveTo>
                <a:lnTo>
                  <a:pt x="63752" y="202390"/>
                </a:lnTo>
              </a:path>
              <a:path w="160019" h="335279">
                <a:moveTo>
                  <a:pt x="45537" y="202390"/>
                </a:moveTo>
                <a:lnTo>
                  <a:pt x="0" y="247928"/>
                </a:lnTo>
              </a:path>
              <a:path w="160019" h="335279">
                <a:moveTo>
                  <a:pt x="50597" y="48573"/>
                </a:moveTo>
                <a:lnTo>
                  <a:pt x="159888" y="48573"/>
                </a:lnTo>
              </a:path>
              <a:path w="160019" h="335279">
                <a:moveTo>
                  <a:pt x="50597" y="0"/>
                </a:moveTo>
                <a:lnTo>
                  <a:pt x="159888" y="0"/>
                </a:lnTo>
              </a:path>
              <a:path w="160019" h="335279">
                <a:moveTo>
                  <a:pt x="133577" y="0"/>
                </a:moveTo>
                <a:lnTo>
                  <a:pt x="133577" y="48573"/>
                </a:lnTo>
                <a:lnTo>
                  <a:pt x="133577" y="3349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 txBox="1"/>
          <p:nvPr/>
        </p:nvSpPr>
        <p:spPr>
          <a:xfrm>
            <a:off x="19590993" y="4996319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330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19577885" y="1491278"/>
            <a:ext cx="109855" cy="3354070"/>
          </a:xfrm>
          <a:custGeom>
            <a:avLst/>
            <a:gdLst/>
            <a:ahLst/>
            <a:cxnLst/>
            <a:rect l="l" t="t" r="r" b="b"/>
            <a:pathLst>
              <a:path w="109855" h="3354070">
                <a:moveTo>
                  <a:pt x="60717" y="3308069"/>
                </a:moveTo>
                <a:lnTo>
                  <a:pt x="105242" y="3353606"/>
                </a:lnTo>
              </a:path>
              <a:path w="109855" h="3354070">
                <a:moveTo>
                  <a:pt x="105242" y="3304021"/>
                </a:moveTo>
                <a:lnTo>
                  <a:pt x="60717" y="3259495"/>
                </a:lnTo>
              </a:path>
              <a:path w="109855" h="3354070">
                <a:moveTo>
                  <a:pt x="0" y="3281758"/>
                </a:moveTo>
                <a:lnTo>
                  <a:pt x="109290" y="3281758"/>
                </a:lnTo>
              </a:path>
              <a:path w="109855" h="3354070">
                <a:moveTo>
                  <a:pt x="0" y="22262"/>
                </a:moveTo>
                <a:lnTo>
                  <a:pt x="109290" y="22262"/>
                </a:lnTo>
              </a:path>
              <a:path w="109855" h="3354070">
                <a:moveTo>
                  <a:pt x="82980" y="3281758"/>
                </a:moveTo>
                <a:lnTo>
                  <a:pt x="82980" y="22262"/>
                </a:lnTo>
              </a:path>
              <a:path w="109855" h="3354070">
                <a:moveTo>
                  <a:pt x="60717" y="3259495"/>
                </a:moveTo>
                <a:lnTo>
                  <a:pt x="105242" y="3304021"/>
                </a:lnTo>
              </a:path>
              <a:path w="109855" h="3354070">
                <a:moveTo>
                  <a:pt x="105242" y="44525"/>
                </a:moveTo>
                <a:lnTo>
                  <a:pt x="6071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 txBox="1"/>
          <p:nvPr/>
        </p:nvSpPr>
        <p:spPr>
          <a:xfrm>
            <a:off x="19590993" y="3057386"/>
            <a:ext cx="88265" cy="1733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21870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19577885" y="1387047"/>
            <a:ext cx="109855" cy="149225"/>
          </a:xfrm>
          <a:custGeom>
            <a:avLst/>
            <a:gdLst/>
            <a:ahLst/>
            <a:cxnLst/>
            <a:rect l="l" t="t" r="r" b="b"/>
            <a:pathLst>
              <a:path w="109855" h="149225">
                <a:moveTo>
                  <a:pt x="0" y="126493"/>
                </a:moveTo>
                <a:lnTo>
                  <a:pt x="109290" y="126493"/>
                </a:lnTo>
              </a:path>
              <a:path w="109855" h="149225">
                <a:moveTo>
                  <a:pt x="0" y="22262"/>
                </a:moveTo>
                <a:lnTo>
                  <a:pt x="109290" y="22262"/>
                </a:lnTo>
              </a:path>
              <a:path w="109855" h="149225">
                <a:moveTo>
                  <a:pt x="82980" y="126493"/>
                </a:moveTo>
                <a:lnTo>
                  <a:pt x="82980" y="22262"/>
                </a:lnTo>
              </a:path>
              <a:path w="109855" h="149225">
                <a:moveTo>
                  <a:pt x="60717" y="104230"/>
                </a:moveTo>
                <a:lnTo>
                  <a:pt x="105242" y="148756"/>
                </a:lnTo>
              </a:path>
              <a:path w="109855" h="149225">
                <a:moveTo>
                  <a:pt x="105242" y="44525"/>
                </a:moveTo>
                <a:lnTo>
                  <a:pt x="6071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 txBox="1"/>
          <p:nvPr/>
        </p:nvSpPr>
        <p:spPr>
          <a:xfrm>
            <a:off x="19590993" y="1401868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700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15181969" y="4350041"/>
            <a:ext cx="99695" cy="445770"/>
          </a:xfrm>
          <a:custGeom>
            <a:avLst/>
            <a:gdLst/>
            <a:ahLst/>
            <a:cxnLst/>
            <a:rect l="l" t="t" r="r" b="b"/>
            <a:pathLst>
              <a:path w="99694" h="445770">
                <a:moveTo>
                  <a:pt x="0" y="22262"/>
                </a:moveTo>
                <a:lnTo>
                  <a:pt x="99171" y="22262"/>
                </a:lnTo>
              </a:path>
              <a:path w="99694" h="445770">
                <a:moveTo>
                  <a:pt x="0" y="422995"/>
                </a:moveTo>
                <a:lnTo>
                  <a:pt x="99171" y="422995"/>
                </a:lnTo>
              </a:path>
              <a:path w="99694" h="445770">
                <a:moveTo>
                  <a:pt x="71848" y="22262"/>
                </a:moveTo>
                <a:lnTo>
                  <a:pt x="71848" y="422995"/>
                </a:lnTo>
              </a:path>
              <a:path w="99694" h="445770">
                <a:moveTo>
                  <a:pt x="94111" y="44525"/>
                </a:moveTo>
                <a:lnTo>
                  <a:pt x="49585" y="0"/>
                </a:lnTo>
              </a:path>
              <a:path w="99694" h="445770">
                <a:moveTo>
                  <a:pt x="49585" y="400732"/>
                </a:moveTo>
                <a:lnTo>
                  <a:pt x="94111" y="4452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 txBox="1"/>
          <p:nvPr/>
        </p:nvSpPr>
        <p:spPr>
          <a:xfrm>
            <a:off x="15183944" y="4497494"/>
            <a:ext cx="88265" cy="151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2690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15181969" y="4653626"/>
            <a:ext cx="179705" cy="149860"/>
          </a:xfrm>
          <a:custGeom>
            <a:avLst/>
            <a:gdLst/>
            <a:ahLst/>
            <a:cxnLst/>
            <a:rect l="l" t="t" r="r" b="b"/>
            <a:pathLst>
              <a:path w="179705" h="149860">
                <a:moveTo>
                  <a:pt x="0" y="119410"/>
                </a:moveTo>
                <a:lnTo>
                  <a:pt x="99171" y="119410"/>
                </a:lnTo>
              </a:path>
              <a:path w="179705" h="149860">
                <a:moveTo>
                  <a:pt x="0" y="149768"/>
                </a:moveTo>
                <a:lnTo>
                  <a:pt x="99171" y="149768"/>
                </a:lnTo>
              </a:path>
              <a:path w="179705" h="149860">
                <a:moveTo>
                  <a:pt x="71848" y="119410"/>
                </a:moveTo>
                <a:lnTo>
                  <a:pt x="71848" y="149768"/>
                </a:lnTo>
              </a:path>
              <a:path w="179705" h="149860">
                <a:moveTo>
                  <a:pt x="71848" y="134589"/>
                </a:moveTo>
                <a:lnTo>
                  <a:pt x="179115" y="102207"/>
                </a:lnTo>
                <a:lnTo>
                  <a:pt x="17911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 txBox="1"/>
          <p:nvPr/>
        </p:nvSpPr>
        <p:spPr>
          <a:xfrm>
            <a:off x="15291212" y="4645172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205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15231554" y="4350041"/>
            <a:ext cx="1872614" cy="475615"/>
          </a:xfrm>
          <a:custGeom>
            <a:avLst/>
            <a:gdLst/>
            <a:ahLst/>
            <a:cxnLst/>
            <a:rect l="l" t="t" r="r" b="b"/>
            <a:pathLst>
              <a:path w="1872615" h="475614">
                <a:moveTo>
                  <a:pt x="44525" y="445258"/>
                </a:moveTo>
                <a:lnTo>
                  <a:pt x="0" y="400732"/>
                </a:lnTo>
              </a:path>
              <a:path w="1872615" h="475614">
                <a:moveTo>
                  <a:pt x="0" y="431091"/>
                </a:moveTo>
                <a:lnTo>
                  <a:pt x="44525" y="475617"/>
                </a:lnTo>
              </a:path>
              <a:path w="1872615" h="475614">
                <a:moveTo>
                  <a:pt x="1872110" y="22262"/>
                </a:moveTo>
                <a:lnTo>
                  <a:pt x="1794189" y="22262"/>
                </a:lnTo>
              </a:path>
              <a:path w="1872615" h="475614">
                <a:moveTo>
                  <a:pt x="1872110" y="422995"/>
                </a:moveTo>
                <a:lnTo>
                  <a:pt x="1794189" y="422995"/>
                </a:lnTo>
              </a:path>
              <a:path w="1872615" h="475614">
                <a:moveTo>
                  <a:pt x="1821512" y="22262"/>
                </a:moveTo>
                <a:lnTo>
                  <a:pt x="1821512" y="422995"/>
                </a:lnTo>
              </a:path>
              <a:path w="1872615" h="475614">
                <a:moveTo>
                  <a:pt x="1843775" y="44525"/>
                </a:moveTo>
                <a:lnTo>
                  <a:pt x="1798237" y="0"/>
                </a:lnTo>
              </a:path>
              <a:path w="1872615" h="475614">
                <a:moveTo>
                  <a:pt x="1798237" y="400732"/>
                </a:moveTo>
                <a:lnTo>
                  <a:pt x="1843775" y="4452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 txBox="1"/>
          <p:nvPr/>
        </p:nvSpPr>
        <p:spPr>
          <a:xfrm>
            <a:off x="16983194" y="4497494"/>
            <a:ext cx="88265" cy="151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2690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16990325" y="4675889"/>
            <a:ext cx="113664" cy="146050"/>
          </a:xfrm>
          <a:custGeom>
            <a:avLst/>
            <a:gdLst/>
            <a:ahLst/>
            <a:cxnLst/>
            <a:rect l="l" t="t" r="r" b="b"/>
            <a:pathLst>
              <a:path w="113665" h="146050">
                <a:moveTo>
                  <a:pt x="113338" y="97147"/>
                </a:moveTo>
                <a:lnTo>
                  <a:pt x="35418" y="97147"/>
                </a:lnTo>
              </a:path>
              <a:path w="113665" h="146050">
                <a:moveTo>
                  <a:pt x="113338" y="145720"/>
                </a:moveTo>
                <a:lnTo>
                  <a:pt x="35418" y="145720"/>
                </a:lnTo>
              </a:path>
              <a:path w="113665" h="146050">
                <a:moveTo>
                  <a:pt x="62740" y="97147"/>
                </a:moveTo>
                <a:lnTo>
                  <a:pt x="62740" y="145720"/>
                </a:lnTo>
              </a:path>
              <a:path w="113665" h="146050">
                <a:moveTo>
                  <a:pt x="62740" y="121434"/>
                </a:moveTo>
                <a:lnTo>
                  <a:pt x="0" y="103219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 txBox="1"/>
          <p:nvPr/>
        </p:nvSpPr>
        <p:spPr>
          <a:xfrm>
            <a:off x="16920454" y="4667435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330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16002661" y="1233231"/>
            <a:ext cx="1073150" cy="3611879"/>
          </a:xfrm>
          <a:custGeom>
            <a:avLst/>
            <a:gdLst/>
            <a:ahLst/>
            <a:cxnLst/>
            <a:rect l="l" t="t" r="r" b="b"/>
            <a:pathLst>
              <a:path w="1073150" h="3611879">
                <a:moveTo>
                  <a:pt x="1072668" y="3562068"/>
                </a:moveTo>
                <a:lnTo>
                  <a:pt x="1027130" y="3517542"/>
                </a:lnTo>
              </a:path>
              <a:path w="1073150" h="3611879">
                <a:moveTo>
                  <a:pt x="1027130" y="3566116"/>
                </a:moveTo>
                <a:lnTo>
                  <a:pt x="1072668" y="3611654"/>
                </a:lnTo>
              </a:path>
              <a:path w="1073150" h="3611879">
                <a:moveTo>
                  <a:pt x="113338" y="176079"/>
                </a:moveTo>
                <a:lnTo>
                  <a:pt x="0" y="176079"/>
                </a:lnTo>
              </a:path>
              <a:path w="1073150" h="3611879">
                <a:moveTo>
                  <a:pt x="113338" y="225665"/>
                </a:moveTo>
                <a:lnTo>
                  <a:pt x="0" y="225665"/>
                </a:lnTo>
              </a:path>
              <a:path w="1073150" h="3611879">
                <a:moveTo>
                  <a:pt x="26310" y="225665"/>
                </a:moveTo>
                <a:lnTo>
                  <a:pt x="26310" y="176079"/>
                </a:lnTo>
                <a:lnTo>
                  <a:pt x="263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 txBox="1"/>
          <p:nvPr/>
        </p:nvSpPr>
        <p:spPr>
          <a:xfrm>
            <a:off x="15959100" y="1224777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330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14161921" y="1242338"/>
            <a:ext cx="1889760" cy="239395"/>
          </a:xfrm>
          <a:custGeom>
            <a:avLst/>
            <a:gdLst/>
            <a:ahLst/>
            <a:cxnLst/>
            <a:rect l="l" t="t" r="r" b="b"/>
            <a:pathLst>
              <a:path w="1889759" h="239394">
                <a:moveTo>
                  <a:pt x="1889313" y="189234"/>
                </a:moveTo>
                <a:lnTo>
                  <a:pt x="1844787" y="144709"/>
                </a:lnTo>
              </a:path>
              <a:path w="1889759" h="239394">
                <a:moveTo>
                  <a:pt x="1844787" y="194294"/>
                </a:moveTo>
                <a:lnTo>
                  <a:pt x="1889313" y="238820"/>
                </a:lnTo>
              </a:path>
              <a:path w="1889759" h="239394">
                <a:moveTo>
                  <a:pt x="0" y="190246"/>
                </a:moveTo>
                <a:lnTo>
                  <a:pt x="97147" y="190246"/>
                </a:lnTo>
              </a:path>
              <a:path w="1889759" h="239394">
                <a:moveTo>
                  <a:pt x="0" y="216557"/>
                </a:moveTo>
                <a:lnTo>
                  <a:pt x="97147" y="216557"/>
                </a:lnTo>
              </a:path>
              <a:path w="1889759" h="239394">
                <a:moveTo>
                  <a:pt x="70836" y="216557"/>
                </a:moveTo>
                <a:lnTo>
                  <a:pt x="70836" y="190246"/>
                </a:lnTo>
                <a:lnTo>
                  <a:pt x="7083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 txBox="1"/>
          <p:nvPr/>
        </p:nvSpPr>
        <p:spPr>
          <a:xfrm>
            <a:off x="14162885" y="1233701"/>
            <a:ext cx="88265" cy="1104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175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14210495" y="1410322"/>
            <a:ext cx="3726179" cy="1083945"/>
          </a:xfrm>
          <a:custGeom>
            <a:avLst/>
            <a:gdLst/>
            <a:ahLst/>
            <a:cxnLst/>
            <a:rect l="l" t="t" r="r" b="b"/>
            <a:pathLst>
              <a:path w="3726180" h="1083945">
                <a:moveTo>
                  <a:pt x="44525" y="44525"/>
                </a:moveTo>
                <a:lnTo>
                  <a:pt x="0" y="0"/>
                </a:lnTo>
              </a:path>
              <a:path w="3726180" h="1083945">
                <a:moveTo>
                  <a:pt x="0" y="26310"/>
                </a:moveTo>
                <a:lnTo>
                  <a:pt x="44525" y="70836"/>
                </a:lnTo>
              </a:path>
              <a:path w="3726180" h="1083945">
                <a:moveTo>
                  <a:pt x="3647072" y="987664"/>
                </a:moveTo>
                <a:lnTo>
                  <a:pt x="3647072" y="1083799"/>
                </a:lnTo>
              </a:path>
              <a:path w="3726180" h="1083945">
                <a:moveTo>
                  <a:pt x="3726004" y="987664"/>
                </a:moveTo>
                <a:lnTo>
                  <a:pt x="3726004" y="1083799"/>
                </a:lnTo>
              </a:path>
              <a:path w="3726180" h="1083945">
                <a:moveTo>
                  <a:pt x="3726004" y="1056477"/>
                </a:moveTo>
                <a:lnTo>
                  <a:pt x="3647072" y="1056477"/>
                </a:lnTo>
                <a:lnTo>
                  <a:pt x="3496291" y="10564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 txBox="1"/>
          <p:nvPr/>
        </p:nvSpPr>
        <p:spPr>
          <a:xfrm>
            <a:off x="17699147" y="2383520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530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17794827" y="2205716"/>
            <a:ext cx="200660" cy="283845"/>
          </a:xfrm>
          <a:custGeom>
            <a:avLst/>
            <a:gdLst/>
            <a:ahLst/>
            <a:cxnLst/>
            <a:rect l="l" t="t" r="r" b="b"/>
            <a:pathLst>
              <a:path w="200659" h="283844">
                <a:moveTo>
                  <a:pt x="85003" y="238820"/>
                </a:moveTo>
                <a:lnTo>
                  <a:pt x="40478" y="283346"/>
                </a:lnTo>
              </a:path>
              <a:path w="200659" h="283844">
                <a:moveTo>
                  <a:pt x="119410" y="283346"/>
                </a:moveTo>
                <a:lnTo>
                  <a:pt x="164948" y="238820"/>
                </a:lnTo>
              </a:path>
              <a:path w="200659" h="283844">
                <a:moveTo>
                  <a:pt x="159888" y="174055"/>
                </a:moveTo>
                <a:lnTo>
                  <a:pt x="159888" y="36430"/>
                </a:lnTo>
              </a:path>
              <a:path w="200659" h="283844">
                <a:moveTo>
                  <a:pt x="141673" y="174055"/>
                </a:moveTo>
                <a:lnTo>
                  <a:pt x="141673" y="36430"/>
                </a:lnTo>
              </a:path>
              <a:path w="200659" h="283844">
                <a:moveTo>
                  <a:pt x="159888" y="63752"/>
                </a:moveTo>
                <a:lnTo>
                  <a:pt x="141673" y="63752"/>
                </a:lnTo>
                <a:lnTo>
                  <a:pt x="0" y="63752"/>
                </a:lnTo>
              </a:path>
              <a:path w="200659" h="283844">
                <a:moveTo>
                  <a:pt x="137625" y="86015"/>
                </a:moveTo>
                <a:lnTo>
                  <a:pt x="182151" y="41490"/>
                </a:lnTo>
              </a:path>
              <a:path w="200659" h="283844">
                <a:moveTo>
                  <a:pt x="164948" y="41490"/>
                </a:moveTo>
                <a:lnTo>
                  <a:pt x="119410" y="86015"/>
                </a:lnTo>
              </a:path>
              <a:path w="200659" h="283844">
                <a:moveTo>
                  <a:pt x="200366" y="133577"/>
                </a:moveTo>
                <a:lnTo>
                  <a:pt x="200366" y="36430"/>
                </a:lnTo>
              </a:path>
              <a:path w="200659" h="283844">
                <a:moveTo>
                  <a:pt x="159888" y="133577"/>
                </a:moveTo>
                <a:lnTo>
                  <a:pt x="159888" y="36430"/>
                </a:lnTo>
              </a:path>
              <a:path w="200659" h="283844">
                <a:moveTo>
                  <a:pt x="200366" y="63752"/>
                </a:moveTo>
                <a:lnTo>
                  <a:pt x="159888" y="63752"/>
                </a:lnTo>
              </a:path>
              <a:path w="200659" h="283844">
                <a:moveTo>
                  <a:pt x="180127" y="63752"/>
                </a:moveTo>
                <a:lnTo>
                  <a:pt x="115362" y="0"/>
                </a:lnTo>
                <a:lnTo>
                  <a:pt x="1315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 txBox="1"/>
          <p:nvPr/>
        </p:nvSpPr>
        <p:spPr>
          <a:xfrm>
            <a:off x="17787187" y="2121424"/>
            <a:ext cx="132080" cy="1644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4765">
              <a:lnSpc>
                <a:spcPts val="55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  <a:p>
            <a:pPr marL="12700">
              <a:lnSpc>
                <a:spcPts val="550"/>
              </a:lnSpc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17932452" y="2206728"/>
            <a:ext cx="184785" cy="132715"/>
          </a:xfrm>
          <a:custGeom>
            <a:avLst/>
            <a:gdLst/>
            <a:ahLst/>
            <a:cxnLst/>
            <a:rect l="l" t="t" r="r" b="b"/>
            <a:pathLst>
              <a:path w="184784" h="132714">
                <a:moveTo>
                  <a:pt x="40478" y="85003"/>
                </a:moveTo>
                <a:lnTo>
                  <a:pt x="85003" y="40478"/>
                </a:lnTo>
              </a:path>
              <a:path w="184784" h="132714">
                <a:moveTo>
                  <a:pt x="44525" y="40478"/>
                </a:moveTo>
                <a:lnTo>
                  <a:pt x="0" y="85003"/>
                </a:lnTo>
              </a:path>
              <a:path w="184784" h="132714">
                <a:moveTo>
                  <a:pt x="80956" y="132565"/>
                </a:moveTo>
                <a:lnTo>
                  <a:pt x="80956" y="35418"/>
                </a:lnTo>
              </a:path>
              <a:path w="184784" h="132714">
                <a:moveTo>
                  <a:pt x="62740" y="132565"/>
                </a:moveTo>
                <a:lnTo>
                  <a:pt x="62740" y="35418"/>
                </a:lnTo>
              </a:path>
              <a:path w="184784" h="132714">
                <a:moveTo>
                  <a:pt x="80956" y="62740"/>
                </a:moveTo>
                <a:lnTo>
                  <a:pt x="62740" y="62740"/>
                </a:lnTo>
              </a:path>
              <a:path w="184784" h="132714">
                <a:moveTo>
                  <a:pt x="71848" y="62740"/>
                </a:moveTo>
                <a:lnTo>
                  <a:pt x="90063" y="0"/>
                </a:lnTo>
                <a:lnTo>
                  <a:pt x="18417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 txBox="1"/>
          <p:nvPr/>
        </p:nvSpPr>
        <p:spPr>
          <a:xfrm>
            <a:off x="18014875" y="2122437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17837329" y="2247206"/>
            <a:ext cx="198755" cy="301625"/>
          </a:xfrm>
          <a:custGeom>
            <a:avLst/>
            <a:gdLst/>
            <a:ahLst/>
            <a:cxnLst/>
            <a:rect l="l" t="t" r="r" b="b"/>
            <a:pathLst>
              <a:path w="198755" h="301625">
                <a:moveTo>
                  <a:pt x="152804" y="44525"/>
                </a:moveTo>
                <a:lnTo>
                  <a:pt x="198342" y="0"/>
                </a:lnTo>
              </a:path>
              <a:path w="198755" h="301625">
                <a:moveTo>
                  <a:pt x="180127" y="0"/>
                </a:moveTo>
                <a:lnTo>
                  <a:pt x="135601" y="44525"/>
                </a:lnTo>
              </a:path>
              <a:path w="198755" h="301625">
                <a:moveTo>
                  <a:pt x="176079" y="150780"/>
                </a:moveTo>
                <a:lnTo>
                  <a:pt x="176079" y="246916"/>
                </a:lnTo>
              </a:path>
              <a:path w="198755" h="301625">
                <a:moveTo>
                  <a:pt x="99171" y="150780"/>
                </a:moveTo>
                <a:lnTo>
                  <a:pt x="99171" y="246916"/>
                </a:lnTo>
              </a:path>
              <a:path w="198755" h="301625">
                <a:moveTo>
                  <a:pt x="176079" y="219593"/>
                </a:moveTo>
                <a:lnTo>
                  <a:pt x="99171" y="219593"/>
                </a:lnTo>
              </a:path>
              <a:path w="198755" h="301625">
                <a:moveTo>
                  <a:pt x="137625" y="219593"/>
                </a:moveTo>
                <a:lnTo>
                  <a:pt x="93099" y="301561"/>
                </a:lnTo>
                <a:lnTo>
                  <a:pt x="0" y="3015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 txBox="1"/>
          <p:nvPr/>
        </p:nvSpPr>
        <p:spPr>
          <a:xfrm>
            <a:off x="17828676" y="2465488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510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17914238" y="2397986"/>
            <a:ext cx="243204" cy="207010"/>
          </a:xfrm>
          <a:custGeom>
            <a:avLst/>
            <a:gdLst/>
            <a:ahLst/>
            <a:cxnLst/>
            <a:rect l="l" t="t" r="r" b="b"/>
            <a:pathLst>
              <a:path w="243205" h="207010">
                <a:moveTo>
                  <a:pt x="75896" y="91075"/>
                </a:moveTo>
                <a:lnTo>
                  <a:pt x="121434" y="46549"/>
                </a:lnTo>
              </a:path>
              <a:path w="243205" h="207010">
                <a:moveTo>
                  <a:pt x="45537" y="46549"/>
                </a:moveTo>
                <a:lnTo>
                  <a:pt x="0" y="91075"/>
                </a:lnTo>
              </a:path>
              <a:path w="243205" h="207010">
                <a:moveTo>
                  <a:pt x="138637" y="0"/>
                </a:moveTo>
                <a:lnTo>
                  <a:pt x="138637" y="96135"/>
                </a:lnTo>
              </a:path>
              <a:path w="243205" h="207010">
                <a:moveTo>
                  <a:pt x="99171" y="0"/>
                </a:moveTo>
                <a:lnTo>
                  <a:pt x="99171" y="96135"/>
                </a:lnTo>
              </a:path>
              <a:path w="243205" h="207010">
                <a:moveTo>
                  <a:pt x="138637" y="68812"/>
                </a:moveTo>
                <a:lnTo>
                  <a:pt x="99171" y="68812"/>
                </a:lnTo>
              </a:path>
              <a:path w="243205" h="207010">
                <a:moveTo>
                  <a:pt x="118398" y="68812"/>
                </a:moveTo>
                <a:lnTo>
                  <a:pt x="139649" y="206438"/>
                </a:lnTo>
                <a:lnTo>
                  <a:pt x="242868" y="2064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 txBox="1"/>
          <p:nvPr/>
        </p:nvSpPr>
        <p:spPr>
          <a:xfrm>
            <a:off x="18045234" y="2520133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17990134" y="2397986"/>
            <a:ext cx="198755" cy="146050"/>
          </a:xfrm>
          <a:custGeom>
            <a:avLst/>
            <a:gdLst/>
            <a:ahLst/>
            <a:cxnLst/>
            <a:rect l="l" t="t" r="r" b="b"/>
            <a:pathLst>
              <a:path w="198755" h="146050">
                <a:moveTo>
                  <a:pt x="40478" y="91075"/>
                </a:moveTo>
                <a:lnTo>
                  <a:pt x="85003" y="46549"/>
                </a:lnTo>
              </a:path>
              <a:path w="198755" h="146050">
                <a:moveTo>
                  <a:pt x="45537" y="46549"/>
                </a:moveTo>
                <a:lnTo>
                  <a:pt x="0" y="91075"/>
                </a:lnTo>
              </a:path>
              <a:path w="198755" h="146050">
                <a:moveTo>
                  <a:pt x="62740" y="0"/>
                </a:moveTo>
                <a:lnTo>
                  <a:pt x="62740" y="96135"/>
                </a:lnTo>
              </a:path>
              <a:path w="198755" h="146050">
                <a:moveTo>
                  <a:pt x="80956" y="0"/>
                </a:moveTo>
                <a:lnTo>
                  <a:pt x="80956" y="96135"/>
                </a:lnTo>
              </a:path>
              <a:path w="198755" h="146050">
                <a:moveTo>
                  <a:pt x="62740" y="68812"/>
                </a:moveTo>
                <a:lnTo>
                  <a:pt x="80956" y="68812"/>
                </a:lnTo>
              </a:path>
              <a:path w="198755" h="146050">
                <a:moveTo>
                  <a:pt x="71848" y="68812"/>
                </a:moveTo>
                <a:lnTo>
                  <a:pt x="104230" y="145720"/>
                </a:lnTo>
                <a:lnTo>
                  <a:pt x="198342" y="1457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 txBox="1"/>
          <p:nvPr/>
        </p:nvSpPr>
        <p:spPr>
          <a:xfrm>
            <a:off x="18085713" y="2459416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18030612" y="2397986"/>
            <a:ext cx="227965" cy="96520"/>
          </a:xfrm>
          <a:custGeom>
            <a:avLst/>
            <a:gdLst/>
            <a:ahLst/>
            <a:cxnLst/>
            <a:rect l="l" t="t" r="r" b="b"/>
            <a:pathLst>
              <a:path w="227965" h="96519">
                <a:moveTo>
                  <a:pt x="44525" y="46549"/>
                </a:moveTo>
                <a:lnTo>
                  <a:pt x="0" y="91075"/>
                </a:lnTo>
              </a:path>
              <a:path w="227965" h="96519">
                <a:moveTo>
                  <a:pt x="18215" y="91075"/>
                </a:moveTo>
                <a:lnTo>
                  <a:pt x="62740" y="46549"/>
                </a:lnTo>
              </a:path>
              <a:path w="227965" h="96519">
                <a:moveTo>
                  <a:pt x="40478" y="0"/>
                </a:moveTo>
                <a:lnTo>
                  <a:pt x="40478" y="96135"/>
                </a:lnTo>
              </a:path>
              <a:path w="227965" h="96519">
                <a:moveTo>
                  <a:pt x="69824" y="0"/>
                </a:moveTo>
                <a:lnTo>
                  <a:pt x="69824" y="96135"/>
                </a:lnTo>
              </a:path>
              <a:path w="227965" h="96519">
                <a:moveTo>
                  <a:pt x="40478" y="68812"/>
                </a:moveTo>
                <a:lnTo>
                  <a:pt x="69824" y="68812"/>
                </a:lnTo>
                <a:lnTo>
                  <a:pt x="227689" y="688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 txBox="1"/>
          <p:nvPr/>
        </p:nvSpPr>
        <p:spPr>
          <a:xfrm>
            <a:off x="18147441" y="2383520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16326485" y="2243158"/>
            <a:ext cx="1796414" cy="246379"/>
          </a:xfrm>
          <a:custGeom>
            <a:avLst/>
            <a:gdLst/>
            <a:ahLst/>
            <a:cxnLst/>
            <a:rect l="l" t="t" r="r" b="b"/>
            <a:pathLst>
              <a:path w="1796415" h="246380">
                <a:moveTo>
                  <a:pt x="1766867" y="201378"/>
                </a:moveTo>
                <a:lnTo>
                  <a:pt x="1722341" y="245904"/>
                </a:lnTo>
              </a:path>
              <a:path w="1796415" h="246380">
                <a:moveTo>
                  <a:pt x="1751687" y="245904"/>
                </a:moveTo>
                <a:lnTo>
                  <a:pt x="1796213" y="201378"/>
                </a:lnTo>
              </a:path>
              <a:path w="1796415" h="246380">
                <a:moveTo>
                  <a:pt x="78932" y="96135"/>
                </a:moveTo>
                <a:lnTo>
                  <a:pt x="78932" y="0"/>
                </a:lnTo>
              </a:path>
              <a:path w="1796415" h="246380">
                <a:moveTo>
                  <a:pt x="0" y="96135"/>
                </a:moveTo>
                <a:lnTo>
                  <a:pt x="0" y="0"/>
                </a:lnTo>
              </a:path>
              <a:path w="1796415" h="246380">
                <a:moveTo>
                  <a:pt x="0" y="26310"/>
                </a:moveTo>
                <a:lnTo>
                  <a:pt x="78932" y="26310"/>
                </a:lnTo>
                <a:lnTo>
                  <a:pt x="229712" y="2631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 txBox="1"/>
          <p:nvPr/>
        </p:nvSpPr>
        <p:spPr>
          <a:xfrm>
            <a:off x="16444328" y="2185178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530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16303211" y="2247206"/>
            <a:ext cx="165100" cy="247015"/>
          </a:xfrm>
          <a:custGeom>
            <a:avLst/>
            <a:gdLst/>
            <a:ahLst/>
            <a:cxnLst/>
            <a:rect l="l" t="t" r="r" b="b"/>
            <a:pathLst>
              <a:path w="165100" h="247014">
                <a:moveTo>
                  <a:pt x="79944" y="44525"/>
                </a:moveTo>
                <a:lnTo>
                  <a:pt x="124470" y="0"/>
                </a:lnTo>
              </a:path>
              <a:path w="165100" h="247014">
                <a:moveTo>
                  <a:pt x="45537" y="0"/>
                </a:moveTo>
                <a:lnTo>
                  <a:pt x="0" y="44525"/>
                </a:lnTo>
              </a:path>
              <a:path w="165100" h="247014">
                <a:moveTo>
                  <a:pt x="5059" y="110302"/>
                </a:moveTo>
                <a:lnTo>
                  <a:pt x="5059" y="246916"/>
                </a:lnTo>
              </a:path>
              <a:path w="165100" h="247014">
                <a:moveTo>
                  <a:pt x="23274" y="110302"/>
                </a:moveTo>
                <a:lnTo>
                  <a:pt x="23274" y="246916"/>
                </a:lnTo>
              </a:path>
              <a:path w="165100" h="247014">
                <a:moveTo>
                  <a:pt x="5059" y="220605"/>
                </a:moveTo>
                <a:lnTo>
                  <a:pt x="23274" y="220605"/>
                </a:lnTo>
                <a:lnTo>
                  <a:pt x="164948" y="2206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 txBox="1"/>
          <p:nvPr/>
        </p:nvSpPr>
        <p:spPr>
          <a:xfrm>
            <a:off x="16365394" y="2383520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16267793" y="2397986"/>
            <a:ext cx="187325" cy="133985"/>
          </a:xfrm>
          <a:custGeom>
            <a:avLst/>
            <a:gdLst/>
            <a:ahLst/>
            <a:cxnLst/>
            <a:rect l="l" t="t" r="r" b="b"/>
            <a:pathLst>
              <a:path w="187325" h="133985">
                <a:moveTo>
                  <a:pt x="62740" y="47561"/>
                </a:moveTo>
                <a:lnTo>
                  <a:pt x="18215" y="92087"/>
                </a:lnTo>
              </a:path>
              <a:path w="187325" h="133985">
                <a:moveTo>
                  <a:pt x="35418" y="92087"/>
                </a:moveTo>
                <a:lnTo>
                  <a:pt x="80956" y="47561"/>
                </a:lnTo>
              </a:path>
              <a:path w="187325" h="133985">
                <a:moveTo>
                  <a:pt x="0" y="0"/>
                </a:moveTo>
                <a:lnTo>
                  <a:pt x="0" y="96135"/>
                </a:lnTo>
              </a:path>
              <a:path w="187325" h="133985">
                <a:moveTo>
                  <a:pt x="40478" y="0"/>
                </a:moveTo>
                <a:lnTo>
                  <a:pt x="40478" y="96135"/>
                </a:lnTo>
              </a:path>
              <a:path w="187325" h="133985">
                <a:moveTo>
                  <a:pt x="0" y="69824"/>
                </a:moveTo>
                <a:lnTo>
                  <a:pt x="40478" y="69824"/>
                </a:lnTo>
              </a:path>
              <a:path w="187325" h="133985">
                <a:moveTo>
                  <a:pt x="20239" y="69824"/>
                </a:moveTo>
                <a:lnTo>
                  <a:pt x="85003" y="133577"/>
                </a:lnTo>
                <a:lnTo>
                  <a:pt x="187211" y="1335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 txBox="1"/>
          <p:nvPr/>
        </p:nvSpPr>
        <p:spPr>
          <a:xfrm>
            <a:off x="16344143" y="2447273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16109928" y="2397986"/>
            <a:ext cx="220979" cy="96520"/>
          </a:xfrm>
          <a:custGeom>
            <a:avLst/>
            <a:gdLst/>
            <a:ahLst/>
            <a:cxnLst/>
            <a:rect l="l" t="t" r="r" b="b"/>
            <a:pathLst>
              <a:path w="220980" h="96519">
                <a:moveTo>
                  <a:pt x="180127" y="47561"/>
                </a:moveTo>
                <a:lnTo>
                  <a:pt x="135601" y="92087"/>
                </a:lnTo>
              </a:path>
              <a:path w="220980" h="96519">
                <a:moveTo>
                  <a:pt x="176079" y="92087"/>
                </a:moveTo>
                <a:lnTo>
                  <a:pt x="220605" y="47561"/>
                </a:lnTo>
              </a:path>
              <a:path w="220980" h="96519">
                <a:moveTo>
                  <a:pt x="139649" y="0"/>
                </a:moveTo>
                <a:lnTo>
                  <a:pt x="139649" y="96135"/>
                </a:lnTo>
              </a:path>
              <a:path w="220980" h="96519">
                <a:moveTo>
                  <a:pt x="157864" y="0"/>
                </a:moveTo>
                <a:lnTo>
                  <a:pt x="157864" y="96135"/>
                </a:lnTo>
              </a:path>
              <a:path w="220980" h="96519">
                <a:moveTo>
                  <a:pt x="157864" y="69824"/>
                </a:moveTo>
                <a:lnTo>
                  <a:pt x="139649" y="69824"/>
                </a:lnTo>
                <a:lnTo>
                  <a:pt x="0" y="6982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 txBox="1"/>
          <p:nvPr/>
        </p:nvSpPr>
        <p:spPr>
          <a:xfrm>
            <a:off x="16101276" y="2383520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16210111" y="2113628"/>
            <a:ext cx="215900" cy="376555"/>
          </a:xfrm>
          <a:custGeom>
            <a:avLst/>
            <a:gdLst/>
            <a:ahLst/>
            <a:cxnLst/>
            <a:rect l="l" t="t" r="r" b="b"/>
            <a:pathLst>
              <a:path w="215900" h="376555">
                <a:moveTo>
                  <a:pt x="62740" y="331920"/>
                </a:moveTo>
                <a:lnTo>
                  <a:pt x="17203" y="376445"/>
                </a:lnTo>
              </a:path>
              <a:path w="215900" h="376555">
                <a:moveTo>
                  <a:pt x="35418" y="376445"/>
                </a:moveTo>
                <a:lnTo>
                  <a:pt x="79944" y="331920"/>
                </a:lnTo>
              </a:path>
              <a:path w="215900" h="376555">
                <a:moveTo>
                  <a:pt x="39466" y="225665"/>
                </a:moveTo>
                <a:lnTo>
                  <a:pt x="39466" y="129529"/>
                </a:lnTo>
              </a:path>
              <a:path w="215900" h="376555">
                <a:moveTo>
                  <a:pt x="116374" y="225665"/>
                </a:moveTo>
                <a:lnTo>
                  <a:pt x="116374" y="129529"/>
                </a:lnTo>
              </a:path>
              <a:path w="215900" h="376555">
                <a:moveTo>
                  <a:pt x="39466" y="155840"/>
                </a:moveTo>
                <a:lnTo>
                  <a:pt x="116374" y="155840"/>
                </a:lnTo>
              </a:path>
              <a:path w="215900" h="376555">
                <a:moveTo>
                  <a:pt x="77920" y="155840"/>
                </a:moveTo>
                <a:lnTo>
                  <a:pt x="122446" y="73872"/>
                </a:lnTo>
                <a:lnTo>
                  <a:pt x="215545" y="73872"/>
                </a:lnTo>
              </a:path>
              <a:path w="215900" h="376555">
                <a:moveTo>
                  <a:pt x="62740" y="133577"/>
                </a:moveTo>
                <a:lnTo>
                  <a:pt x="17203" y="178103"/>
                </a:lnTo>
              </a:path>
              <a:path w="215900" h="376555">
                <a:moveTo>
                  <a:pt x="93099" y="178103"/>
                </a:moveTo>
                <a:lnTo>
                  <a:pt x="138637" y="133577"/>
                </a:lnTo>
              </a:path>
              <a:path w="215900" h="376555">
                <a:moveTo>
                  <a:pt x="0" y="225665"/>
                </a:moveTo>
                <a:lnTo>
                  <a:pt x="0" y="129529"/>
                </a:lnTo>
              </a:path>
              <a:path w="215900" h="376555">
                <a:moveTo>
                  <a:pt x="39466" y="225665"/>
                </a:moveTo>
                <a:lnTo>
                  <a:pt x="39466" y="129529"/>
                </a:lnTo>
              </a:path>
              <a:path w="215900" h="376555">
                <a:moveTo>
                  <a:pt x="0" y="155840"/>
                </a:moveTo>
                <a:lnTo>
                  <a:pt x="39466" y="155840"/>
                </a:lnTo>
              </a:path>
              <a:path w="215900" h="376555">
                <a:moveTo>
                  <a:pt x="20239" y="155840"/>
                </a:moveTo>
                <a:lnTo>
                  <a:pt x="105242" y="0"/>
                </a:lnTo>
                <a:lnTo>
                  <a:pt x="20745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 txBox="1"/>
          <p:nvPr/>
        </p:nvSpPr>
        <p:spPr>
          <a:xfrm>
            <a:off x="16306702" y="2030349"/>
            <a:ext cx="127635" cy="17335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585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  <a:p>
            <a:pPr marL="29845">
              <a:lnSpc>
                <a:spcPts val="585"/>
              </a:lnSpc>
            </a:pPr>
            <a:r>
              <a:rPr sz="500" spc="-55" dirty="0">
                <a:latin typeface="Cambria"/>
                <a:cs typeface="Cambria"/>
              </a:rPr>
              <a:t>510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16025936" y="2109580"/>
            <a:ext cx="247015" cy="229870"/>
          </a:xfrm>
          <a:custGeom>
            <a:avLst/>
            <a:gdLst/>
            <a:ahLst/>
            <a:cxnLst/>
            <a:rect l="l" t="t" r="r" b="b"/>
            <a:pathLst>
              <a:path w="247015" h="229869">
                <a:moveTo>
                  <a:pt x="206438" y="137625"/>
                </a:moveTo>
                <a:lnTo>
                  <a:pt x="161912" y="182151"/>
                </a:lnTo>
              </a:path>
              <a:path w="247015" h="229869">
                <a:moveTo>
                  <a:pt x="201378" y="182151"/>
                </a:moveTo>
                <a:lnTo>
                  <a:pt x="246916" y="137625"/>
                </a:lnTo>
              </a:path>
              <a:path w="247015" h="229869">
                <a:moveTo>
                  <a:pt x="184175" y="229712"/>
                </a:moveTo>
                <a:lnTo>
                  <a:pt x="184175" y="133577"/>
                </a:lnTo>
              </a:path>
              <a:path w="247015" h="229869">
                <a:moveTo>
                  <a:pt x="165960" y="229712"/>
                </a:moveTo>
                <a:lnTo>
                  <a:pt x="165960" y="133577"/>
                </a:lnTo>
              </a:path>
              <a:path w="247015" h="229869">
                <a:moveTo>
                  <a:pt x="184175" y="159888"/>
                </a:moveTo>
                <a:lnTo>
                  <a:pt x="165960" y="159888"/>
                </a:lnTo>
              </a:path>
              <a:path w="247015" h="229869">
                <a:moveTo>
                  <a:pt x="175067" y="159888"/>
                </a:moveTo>
                <a:lnTo>
                  <a:pt x="163936" y="0"/>
                </a:lnTo>
                <a:lnTo>
                  <a:pt x="69824" y="0"/>
                </a:lnTo>
              </a:path>
              <a:path w="247015" h="229869">
                <a:moveTo>
                  <a:pt x="161912" y="182151"/>
                </a:moveTo>
                <a:lnTo>
                  <a:pt x="206438" y="137625"/>
                </a:lnTo>
              </a:path>
              <a:path w="247015" h="229869">
                <a:moveTo>
                  <a:pt x="188222" y="137625"/>
                </a:moveTo>
                <a:lnTo>
                  <a:pt x="143697" y="182151"/>
                </a:lnTo>
              </a:path>
              <a:path w="247015" h="229869">
                <a:moveTo>
                  <a:pt x="165960" y="229712"/>
                </a:moveTo>
                <a:lnTo>
                  <a:pt x="165960" y="133577"/>
                </a:lnTo>
              </a:path>
              <a:path w="247015" h="229869">
                <a:moveTo>
                  <a:pt x="136613" y="229712"/>
                </a:moveTo>
                <a:lnTo>
                  <a:pt x="136613" y="133577"/>
                </a:lnTo>
              </a:path>
              <a:path w="247015" h="229869">
                <a:moveTo>
                  <a:pt x="165960" y="159888"/>
                </a:moveTo>
                <a:lnTo>
                  <a:pt x="136613" y="159888"/>
                </a:lnTo>
              </a:path>
              <a:path w="247015" h="229869">
                <a:moveTo>
                  <a:pt x="150780" y="159888"/>
                </a:moveTo>
                <a:lnTo>
                  <a:pt x="102207" y="67800"/>
                </a:lnTo>
                <a:lnTo>
                  <a:pt x="0" y="6780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 txBox="1"/>
          <p:nvPr/>
        </p:nvSpPr>
        <p:spPr>
          <a:xfrm>
            <a:off x="16017284" y="2026302"/>
            <a:ext cx="180340" cy="1682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r">
              <a:lnSpc>
                <a:spcPts val="565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  <a:p>
            <a:pPr marR="65405" algn="r">
              <a:lnSpc>
                <a:spcPts val="565"/>
              </a:lnSpc>
            </a:pPr>
            <a:r>
              <a:rPr sz="500" spc="-35" dirty="0">
                <a:latin typeface="Cambria"/>
                <a:cs typeface="Cambria"/>
              </a:rPr>
              <a:t>200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14846000" y="2243158"/>
            <a:ext cx="1368425" cy="96520"/>
          </a:xfrm>
          <a:custGeom>
            <a:avLst/>
            <a:gdLst/>
            <a:ahLst/>
            <a:cxnLst/>
            <a:rect l="l" t="t" r="r" b="b"/>
            <a:pathLst>
              <a:path w="1368425" h="96519">
                <a:moveTo>
                  <a:pt x="1323632" y="48573"/>
                </a:moveTo>
                <a:lnTo>
                  <a:pt x="1368158" y="4047"/>
                </a:lnTo>
              </a:path>
              <a:path w="1368425" h="96519">
                <a:moveTo>
                  <a:pt x="1338811" y="4047"/>
                </a:moveTo>
                <a:lnTo>
                  <a:pt x="1293273" y="48573"/>
                </a:lnTo>
              </a:path>
              <a:path w="1368425" h="96519">
                <a:moveTo>
                  <a:pt x="78932" y="96135"/>
                </a:moveTo>
                <a:lnTo>
                  <a:pt x="78932" y="0"/>
                </a:lnTo>
              </a:path>
              <a:path w="1368425" h="96519">
                <a:moveTo>
                  <a:pt x="0" y="96135"/>
                </a:moveTo>
                <a:lnTo>
                  <a:pt x="0" y="0"/>
                </a:lnTo>
              </a:path>
              <a:path w="1368425" h="96519">
                <a:moveTo>
                  <a:pt x="0" y="26310"/>
                </a:moveTo>
                <a:lnTo>
                  <a:pt x="78932" y="26310"/>
                </a:lnTo>
                <a:lnTo>
                  <a:pt x="229712" y="2631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 txBox="1"/>
          <p:nvPr/>
        </p:nvSpPr>
        <p:spPr>
          <a:xfrm>
            <a:off x="14963843" y="2185178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530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14787308" y="2247206"/>
            <a:ext cx="212090" cy="335280"/>
          </a:xfrm>
          <a:custGeom>
            <a:avLst/>
            <a:gdLst/>
            <a:ahLst/>
            <a:cxnLst/>
            <a:rect l="l" t="t" r="r" b="b"/>
            <a:pathLst>
              <a:path w="212090" h="335280">
                <a:moveTo>
                  <a:pt x="114350" y="44525"/>
                </a:moveTo>
                <a:lnTo>
                  <a:pt x="159888" y="0"/>
                </a:lnTo>
              </a:path>
              <a:path w="212090" h="335280">
                <a:moveTo>
                  <a:pt x="80956" y="0"/>
                </a:moveTo>
                <a:lnTo>
                  <a:pt x="35418" y="44525"/>
                </a:lnTo>
              </a:path>
              <a:path w="212090" h="335280">
                <a:moveTo>
                  <a:pt x="40478" y="110302"/>
                </a:moveTo>
                <a:lnTo>
                  <a:pt x="40478" y="299537"/>
                </a:lnTo>
              </a:path>
              <a:path w="212090" h="335280">
                <a:moveTo>
                  <a:pt x="58693" y="110302"/>
                </a:moveTo>
                <a:lnTo>
                  <a:pt x="58693" y="299537"/>
                </a:lnTo>
              </a:path>
              <a:path w="212090" h="335280">
                <a:moveTo>
                  <a:pt x="40478" y="272214"/>
                </a:moveTo>
                <a:lnTo>
                  <a:pt x="58693" y="272214"/>
                </a:lnTo>
                <a:lnTo>
                  <a:pt x="211497" y="272214"/>
                </a:lnTo>
              </a:path>
              <a:path w="212090" h="335280">
                <a:moveTo>
                  <a:pt x="62740" y="249951"/>
                </a:moveTo>
                <a:lnTo>
                  <a:pt x="18215" y="294477"/>
                </a:lnTo>
              </a:path>
              <a:path w="212090" h="335280">
                <a:moveTo>
                  <a:pt x="35418" y="294477"/>
                </a:moveTo>
                <a:lnTo>
                  <a:pt x="80956" y="249951"/>
                </a:lnTo>
              </a:path>
              <a:path w="212090" h="335280">
                <a:moveTo>
                  <a:pt x="0" y="150780"/>
                </a:moveTo>
                <a:lnTo>
                  <a:pt x="0" y="299537"/>
                </a:lnTo>
              </a:path>
              <a:path w="212090" h="335280">
                <a:moveTo>
                  <a:pt x="40478" y="150780"/>
                </a:moveTo>
                <a:lnTo>
                  <a:pt x="40478" y="299537"/>
                </a:lnTo>
              </a:path>
              <a:path w="212090" h="335280">
                <a:moveTo>
                  <a:pt x="0" y="272214"/>
                </a:moveTo>
                <a:lnTo>
                  <a:pt x="40478" y="272214"/>
                </a:lnTo>
              </a:path>
              <a:path w="212090" h="335280">
                <a:moveTo>
                  <a:pt x="20239" y="272214"/>
                </a:moveTo>
                <a:lnTo>
                  <a:pt x="72860" y="334955"/>
                </a:lnTo>
                <a:lnTo>
                  <a:pt x="176079" y="3349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 txBox="1"/>
          <p:nvPr/>
        </p:nvSpPr>
        <p:spPr>
          <a:xfrm>
            <a:off x="14851515" y="2497870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14729626" y="2113628"/>
            <a:ext cx="219710" cy="527685"/>
          </a:xfrm>
          <a:custGeom>
            <a:avLst/>
            <a:gdLst/>
            <a:ahLst/>
            <a:cxnLst/>
            <a:rect l="l" t="t" r="r" b="b"/>
            <a:pathLst>
              <a:path w="219709" h="527685">
                <a:moveTo>
                  <a:pt x="79944" y="383529"/>
                </a:moveTo>
                <a:lnTo>
                  <a:pt x="35418" y="428055"/>
                </a:lnTo>
              </a:path>
              <a:path w="219709" h="527685">
                <a:moveTo>
                  <a:pt x="75896" y="428055"/>
                </a:moveTo>
                <a:lnTo>
                  <a:pt x="120422" y="383529"/>
                </a:lnTo>
              </a:path>
              <a:path w="219709" h="527685">
                <a:moveTo>
                  <a:pt x="39466" y="284358"/>
                </a:moveTo>
                <a:lnTo>
                  <a:pt x="39466" y="433115"/>
                </a:lnTo>
              </a:path>
              <a:path w="219709" h="527685">
                <a:moveTo>
                  <a:pt x="57681" y="284358"/>
                </a:moveTo>
                <a:lnTo>
                  <a:pt x="57681" y="433115"/>
                </a:lnTo>
              </a:path>
              <a:path w="219709" h="527685">
                <a:moveTo>
                  <a:pt x="39466" y="405792"/>
                </a:moveTo>
                <a:lnTo>
                  <a:pt x="57681" y="405792"/>
                </a:lnTo>
              </a:path>
              <a:path w="219709" h="527685">
                <a:moveTo>
                  <a:pt x="48573" y="405792"/>
                </a:moveTo>
                <a:lnTo>
                  <a:pt x="126493" y="527226"/>
                </a:lnTo>
                <a:lnTo>
                  <a:pt x="219593" y="527226"/>
                </a:lnTo>
              </a:path>
              <a:path w="219709" h="527685">
                <a:moveTo>
                  <a:pt x="62740" y="383529"/>
                </a:moveTo>
                <a:lnTo>
                  <a:pt x="17203" y="428055"/>
                </a:lnTo>
              </a:path>
              <a:path w="219709" h="527685">
                <a:moveTo>
                  <a:pt x="35418" y="428055"/>
                </a:moveTo>
                <a:lnTo>
                  <a:pt x="79944" y="383529"/>
                </a:lnTo>
              </a:path>
              <a:path w="219709" h="527685">
                <a:moveTo>
                  <a:pt x="39466" y="225665"/>
                </a:moveTo>
                <a:lnTo>
                  <a:pt x="39466" y="129529"/>
                </a:lnTo>
              </a:path>
              <a:path w="219709" h="527685">
                <a:moveTo>
                  <a:pt x="116374" y="225665"/>
                </a:moveTo>
                <a:lnTo>
                  <a:pt x="116374" y="129529"/>
                </a:lnTo>
              </a:path>
              <a:path w="219709" h="527685">
                <a:moveTo>
                  <a:pt x="39466" y="155840"/>
                </a:moveTo>
                <a:lnTo>
                  <a:pt x="116374" y="155840"/>
                </a:lnTo>
              </a:path>
              <a:path w="219709" h="527685">
                <a:moveTo>
                  <a:pt x="77920" y="155840"/>
                </a:moveTo>
                <a:lnTo>
                  <a:pt x="122446" y="73872"/>
                </a:lnTo>
                <a:lnTo>
                  <a:pt x="215545" y="73872"/>
                </a:lnTo>
              </a:path>
              <a:path w="219709" h="527685">
                <a:moveTo>
                  <a:pt x="62740" y="133577"/>
                </a:moveTo>
                <a:lnTo>
                  <a:pt x="17203" y="178103"/>
                </a:lnTo>
              </a:path>
              <a:path w="219709" h="527685">
                <a:moveTo>
                  <a:pt x="93099" y="178103"/>
                </a:moveTo>
                <a:lnTo>
                  <a:pt x="138637" y="133577"/>
                </a:lnTo>
              </a:path>
              <a:path w="219709" h="527685">
                <a:moveTo>
                  <a:pt x="0" y="225665"/>
                </a:moveTo>
                <a:lnTo>
                  <a:pt x="0" y="129529"/>
                </a:lnTo>
              </a:path>
              <a:path w="219709" h="527685">
                <a:moveTo>
                  <a:pt x="39466" y="225665"/>
                </a:moveTo>
                <a:lnTo>
                  <a:pt x="39466" y="129529"/>
                </a:lnTo>
              </a:path>
              <a:path w="219709" h="527685">
                <a:moveTo>
                  <a:pt x="0" y="155840"/>
                </a:moveTo>
                <a:lnTo>
                  <a:pt x="39466" y="155840"/>
                </a:lnTo>
              </a:path>
              <a:path w="219709" h="527685">
                <a:moveTo>
                  <a:pt x="20239" y="155840"/>
                </a:moveTo>
                <a:lnTo>
                  <a:pt x="105242" y="0"/>
                </a:lnTo>
                <a:lnTo>
                  <a:pt x="20745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 txBox="1"/>
          <p:nvPr/>
        </p:nvSpPr>
        <p:spPr>
          <a:xfrm>
            <a:off x="14826217" y="2030349"/>
            <a:ext cx="127635" cy="17335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585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  <a:p>
            <a:pPr marL="29845">
              <a:lnSpc>
                <a:spcPts val="585"/>
              </a:lnSpc>
            </a:pPr>
            <a:r>
              <a:rPr sz="500" spc="-55" dirty="0">
                <a:latin typeface="Cambria"/>
                <a:cs typeface="Cambria"/>
              </a:rPr>
              <a:t>510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14545451" y="2109580"/>
            <a:ext cx="247015" cy="229870"/>
          </a:xfrm>
          <a:custGeom>
            <a:avLst/>
            <a:gdLst/>
            <a:ahLst/>
            <a:cxnLst/>
            <a:rect l="l" t="t" r="r" b="b"/>
            <a:pathLst>
              <a:path w="247015" h="229869">
                <a:moveTo>
                  <a:pt x="206438" y="137625"/>
                </a:moveTo>
                <a:lnTo>
                  <a:pt x="161912" y="182151"/>
                </a:lnTo>
              </a:path>
              <a:path w="247015" h="229869">
                <a:moveTo>
                  <a:pt x="201378" y="182151"/>
                </a:moveTo>
                <a:lnTo>
                  <a:pt x="246916" y="137625"/>
                </a:lnTo>
              </a:path>
              <a:path w="247015" h="229869">
                <a:moveTo>
                  <a:pt x="184175" y="229712"/>
                </a:moveTo>
                <a:lnTo>
                  <a:pt x="184175" y="133577"/>
                </a:lnTo>
              </a:path>
              <a:path w="247015" h="229869">
                <a:moveTo>
                  <a:pt x="165960" y="229712"/>
                </a:moveTo>
                <a:lnTo>
                  <a:pt x="165960" y="133577"/>
                </a:lnTo>
              </a:path>
              <a:path w="247015" h="229869">
                <a:moveTo>
                  <a:pt x="184175" y="159888"/>
                </a:moveTo>
                <a:lnTo>
                  <a:pt x="165960" y="159888"/>
                </a:lnTo>
              </a:path>
              <a:path w="247015" h="229869">
                <a:moveTo>
                  <a:pt x="175067" y="159888"/>
                </a:moveTo>
                <a:lnTo>
                  <a:pt x="163936" y="0"/>
                </a:lnTo>
                <a:lnTo>
                  <a:pt x="69824" y="0"/>
                </a:lnTo>
              </a:path>
              <a:path w="247015" h="229869">
                <a:moveTo>
                  <a:pt x="161912" y="182151"/>
                </a:moveTo>
                <a:lnTo>
                  <a:pt x="206438" y="137625"/>
                </a:lnTo>
              </a:path>
              <a:path w="247015" h="229869">
                <a:moveTo>
                  <a:pt x="188222" y="137625"/>
                </a:moveTo>
                <a:lnTo>
                  <a:pt x="143697" y="182151"/>
                </a:lnTo>
              </a:path>
              <a:path w="247015" h="229869">
                <a:moveTo>
                  <a:pt x="165960" y="229712"/>
                </a:moveTo>
                <a:lnTo>
                  <a:pt x="165960" y="133577"/>
                </a:lnTo>
              </a:path>
              <a:path w="247015" h="229869">
                <a:moveTo>
                  <a:pt x="136613" y="229712"/>
                </a:moveTo>
                <a:lnTo>
                  <a:pt x="136613" y="133577"/>
                </a:lnTo>
              </a:path>
              <a:path w="247015" h="229869">
                <a:moveTo>
                  <a:pt x="165960" y="159888"/>
                </a:moveTo>
                <a:lnTo>
                  <a:pt x="136613" y="159888"/>
                </a:lnTo>
              </a:path>
              <a:path w="247015" h="229869">
                <a:moveTo>
                  <a:pt x="150780" y="159888"/>
                </a:moveTo>
                <a:lnTo>
                  <a:pt x="102207" y="67800"/>
                </a:lnTo>
                <a:lnTo>
                  <a:pt x="0" y="6780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 txBox="1"/>
          <p:nvPr/>
        </p:nvSpPr>
        <p:spPr>
          <a:xfrm>
            <a:off x="14536799" y="2026302"/>
            <a:ext cx="180340" cy="1682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r">
              <a:lnSpc>
                <a:spcPts val="565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  <a:p>
            <a:pPr marR="65405" algn="r">
              <a:lnSpc>
                <a:spcPts val="565"/>
              </a:lnSpc>
            </a:pPr>
            <a:r>
              <a:rPr sz="500" spc="-35" dirty="0">
                <a:latin typeface="Cambria"/>
                <a:cs typeface="Cambria"/>
              </a:rPr>
              <a:t>200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14641586" y="2247206"/>
            <a:ext cx="151130" cy="299720"/>
          </a:xfrm>
          <a:custGeom>
            <a:avLst/>
            <a:gdLst/>
            <a:ahLst/>
            <a:cxnLst/>
            <a:rect l="l" t="t" r="r" b="b"/>
            <a:pathLst>
              <a:path w="151130" h="299719">
                <a:moveTo>
                  <a:pt x="47561" y="44525"/>
                </a:moveTo>
                <a:lnTo>
                  <a:pt x="92087" y="0"/>
                </a:lnTo>
              </a:path>
              <a:path w="151130" h="299719">
                <a:moveTo>
                  <a:pt x="62740" y="0"/>
                </a:moveTo>
                <a:lnTo>
                  <a:pt x="17203" y="44525"/>
                </a:lnTo>
              </a:path>
              <a:path w="151130" h="299719">
                <a:moveTo>
                  <a:pt x="127505" y="264119"/>
                </a:moveTo>
                <a:lnTo>
                  <a:pt x="127505" y="245904"/>
                </a:lnTo>
              </a:path>
              <a:path w="151130" h="299719">
                <a:moveTo>
                  <a:pt x="22262" y="266143"/>
                </a:moveTo>
                <a:lnTo>
                  <a:pt x="22262" y="299537"/>
                </a:lnTo>
              </a:path>
              <a:path w="151130" h="299719">
                <a:moveTo>
                  <a:pt x="127505" y="272214"/>
                </a:moveTo>
                <a:lnTo>
                  <a:pt x="22262" y="272214"/>
                </a:lnTo>
              </a:path>
              <a:path w="151130" h="299719">
                <a:moveTo>
                  <a:pt x="105242" y="294477"/>
                </a:moveTo>
                <a:lnTo>
                  <a:pt x="150780" y="249951"/>
                </a:lnTo>
              </a:path>
              <a:path w="151130" h="299719">
                <a:moveTo>
                  <a:pt x="44525" y="249951"/>
                </a:moveTo>
                <a:lnTo>
                  <a:pt x="0" y="2944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 txBox="1"/>
          <p:nvPr/>
        </p:nvSpPr>
        <p:spPr>
          <a:xfrm>
            <a:off x="14661269" y="2436142"/>
            <a:ext cx="34671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48285" algn="l"/>
              </a:tabLst>
            </a:pPr>
            <a:r>
              <a:rPr sz="500" spc="-55" dirty="0">
                <a:latin typeface="Cambria"/>
                <a:cs typeface="Cambria"/>
              </a:rPr>
              <a:t>710	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14644622" y="2459716"/>
            <a:ext cx="135890" cy="167005"/>
          </a:xfrm>
          <a:custGeom>
            <a:avLst/>
            <a:gdLst/>
            <a:ahLst/>
            <a:cxnLst/>
            <a:rect l="l" t="t" r="r" b="b"/>
            <a:pathLst>
              <a:path w="135890" h="167005">
                <a:moveTo>
                  <a:pt x="0" y="0"/>
                </a:moveTo>
                <a:lnTo>
                  <a:pt x="0" y="87027"/>
                </a:lnTo>
              </a:path>
              <a:path w="135890" h="167005">
                <a:moveTo>
                  <a:pt x="19227" y="0"/>
                </a:moveTo>
                <a:lnTo>
                  <a:pt x="19227" y="87027"/>
                </a:lnTo>
              </a:path>
              <a:path w="135890" h="167005">
                <a:moveTo>
                  <a:pt x="0" y="59705"/>
                </a:moveTo>
                <a:lnTo>
                  <a:pt x="19227" y="59705"/>
                </a:lnTo>
              </a:path>
              <a:path w="135890" h="167005">
                <a:moveTo>
                  <a:pt x="10119" y="59705"/>
                </a:moveTo>
                <a:lnTo>
                  <a:pt x="41490" y="166971"/>
                </a:lnTo>
                <a:lnTo>
                  <a:pt x="135601" y="166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 txBox="1"/>
          <p:nvPr/>
        </p:nvSpPr>
        <p:spPr>
          <a:xfrm>
            <a:off x="14653073" y="2543409"/>
            <a:ext cx="33020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r>
              <a:rPr sz="500" spc="0" dirty="0">
                <a:latin typeface="Cambria"/>
                <a:cs typeface="Cambria"/>
              </a:rPr>
              <a:t>     </a:t>
            </a:r>
            <a:r>
              <a:rPr sz="500" dirty="0">
                <a:latin typeface="Cambria"/>
                <a:cs typeface="Cambria"/>
              </a:rPr>
              <a:t> </a:t>
            </a:r>
            <a:r>
              <a:rPr sz="750" spc="-82" baseline="-11111" dirty="0">
                <a:latin typeface="Cambria"/>
                <a:cs typeface="Cambria"/>
              </a:rPr>
              <a:t>120</a:t>
            </a:r>
            <a:endParaRPr sz="750" baseline="-11111">
              <a:latin typeface="Cambria"/>
              <a:cs typeface="Cambria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14447291" y="2459716"/>
            <a:ext cx="311150" cy="229235"/>
          </a:xfrm>
          <a:custGeom>
            <a:avLst/>
            <a:gdLst/>
            <a:ahLst/>
            <a:cxnLst/>
            <a:rect l="l" t="t" r="r" b="b"/>
            <a:pathLst>
              <a:path w="311150" h="229235">
                <a:moveTo>
                  <a:pt x="219593" y="37442"/>
                </a:moveTo>
                <a:lnTo>
                  <a:pt x="175067" y="81968"/>
                </a:lnTo>
              </a:path>
              <a:path w="311150" h="229235">
                <a:moveTo>
                  <a:pt x="194294" y="81968"/>
                </a:moveTo>
                <a:lnTo>
                  <a:pt x="238820" y="37442"/>
                </a:lnTo>
              </a:path>
              <a:path w="311150" h="229235">
                <a:moveTo>
                  <a:pt x="197330" y="0"/>
                </a:moveTo>
                <a:lnTo>
                  <a:pt x="197330" y="87027"/>
                </a:lnTo>
              </a:path>
              <a:path w="311150" h="229235">
                <a:moveTo>
                  <a:pt x="167983" y="0"/>
                </a:moveTo>
                <a:lnTo>
                  <a:pt x="167983" y="87027"/>
                </a:lnTo>
              </a:path>
              <a:path w="311150" h="229235">
                <a:moveTo>
                  <a:pt x="197330" y="59705"/>
                </a:moveTo>
                <a:lnTo>
                  <a:pt x="167983" y="59705"/>
                </a:lnTo>
              </a:path>
              <a:path w="311150" h="229235">
                <a:moveTo>
                  <a:pt x="183163" y="59705"/>
                </a:moveTo>
                <a:lnTo>
                  <a:pt x="207450" y="228701"/>
                </a:lnTo>
                <a:lnTo>
                  <a:pt x="310669" y="228701"/>
                </a:lnTo>
              </a:path>
              <a:path w="311150" h="229235">
                <a:moveTo>
                  <a:pt x="175067" y="81968"/>
                </a:moveTo>
                <a:lnTo>
                  <a:pt x="219593" y="37442"/>
                </a:lnTo>
              </a:path>
              <a:path w="311150" h="229235">
                <a:moveTo>
                  <a:pt x="190246" y="37442"/>
                </a:moveTo>
                <a:lnTo>
                  <a:pt x="145720" y="81968"/>
                </a:lnTo>
              </a:path>
              <a:path w="311150" h="229235">
                <a:moveTo>
                  <a:pt x="149768" y="0"/>
                </a:moveTo>
                <a:lnTo>
                  <a:pt x="149768" y="87027"/>
                </a:lnTo>
              </a:path>
              <a:path w="311150" h="229235">
                <a:moveTo>
                  <a:pt x="109290" y="0"/>
                </a:moveTo>
                <a:lnTo>
                  <a:pt x="109290" y="87027"/>
                </a:lnTo>
              </a:path>
              <a:path w="311150" h="229235">
                <a:moveTo>
                  <a:pt x="149768" y="59705"/>
                </a:moveTo>
                <a:lnTo>
                  <a:pt x="109290" y="59705"/>
                </a:lnTo>
              </a:path>
              <a:path w="311150" h="229235">
                <a:moveTo>
                  <a:pt x="129529" y="59705"/>
                </a:moveTo>
                <a:lnTo>
                  <a:pt x="102207" y="160900"/>
                </a:lnTo>
                <a:lnTo>
                  <a:pt x="0" y="160900"/>
                </a:lnTo>
              </a:path>
              <a:path w="311150" h="229235">
                <a:moveTo>
                  <a:pt x="127505" y="81968"/>
                </a:moveTo>
                <a:lnTo>
                  <a:pt x="172031" y="37442"/>
                </a:lnTo>
              </a:path>
              <a:path w="311150" h="229235">
                <a:moveTo>
                  <a:pt x="132565" y="37442"/>
                </a:moveTo>
                <a:lnTo>
                  <a:pt x="87027" y="81968"/>
                </a:lnTo>
              </a:path>
              <a:path w="311150" h="229235">
                <a:moveTo>
                  <a:pt x="167983" y="0"/>
                </a:moveTo>
                <a:lnTo>
                  <a:pt x="167983" y="87027"/>
                </a:lnTo>
              </a:path>
              <a:path w="311150" h="229235">
                <a:moveTo>
                  <a:pt x="149768" y="0"/>
                </a:moveTo>
                <a:lnTo>
                  <a:pt x="149768" y="87027"/>
                </a:lnTo>
              </a:path>
              <a:path w="311150" h="229235">
                <a:moveTo>
                  <a:pt x="167983" y="59705"/>
                </a:moveTo>
                <a:lnTo>
                  <a:pt x="149768" y="59705"/>
                </a:lnTo>
              </a:path>
              <a:path w="311150" h="229235">
                <a:moveTo>
                  <a:pt x="158876" y="59705"/>
                </a:moveTo>
                <a:lnTo>
                  <a:pt x="120422" y="225665"/>
                </a:lnTo>
                <a:lnTo>
                  <a:pt x="26310" y="22566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 txBox="1"/>
          <p:nvPr/>
        </p:nvSpPr>
        <p:spPr>
          <a:xfrm>
            <a:off x="14438639" y="2536325"/>
            <a:ext cx="327025" cy="1682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565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  <a:p>
            <a:pPr marL="38735">
              <a:lnSpc>
                <a:spcPts val="565"/>
              </a:lnSpc>
            </a:pPr>
            <a:r>
              <a:rPr sz="500" spc="-55" dirty="0">
                <a:latin typeface="Cambria"/>
                <a:cs typeface="Cambria"/>
              </a:rPr>
              <a:t>120      </a:t>
            </a:r>
            <a:r>
              <a:rPr sz="500" spc="-15" dirty="0">
                <a:latin typeface="Cambria"/>
                <a:cs typeface="Cambria"/>
              </a:rPr>
              <a:t> </a:t>
            </a:r>
            <a:r>
              <a:rPr sz="500" spc="-35" dirty="0">
                <a:latin typeface="Cambria"/>
                <a:cs typeface="Cambria"/>
              </a:rPr>
              <a:t>200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14574798" y="2115652"/>
            <a:ext cx="1579245" cy="426084"/>
          </a:xfrm>
          <a:custGeom>
            <a:avLst/>
            <a:gdLst/>
            <a:ahLst/>
            <a:cxnLst/>
            <a:rect l="l" t="t" r="r" b="b"/>
            <a:pathLst>
              <a:path w="1579244" h="426085">
                <a:moveTo>
                  <a:pt x="18215" y="426031"/>
                </a:moveTo>
                <a:lnTo>
                  <a:pt x="62740" y="381505"/>
                </a:lnTo>
              </a:path>
              <a:path w="1579244" h="426085">
                <a:moveTo>
                  <a:pt x="44525" y="381505"/>
                </a:moveTo>
                <a:lnTo>
                  <a:pt x="0" y="426031"/>
                </a:lnTo>
              </a:path>
              <a:path w="1579244" h="426085">
                <a:moveTo>
                  <a:pt x="1578644" y="273226"/>
                </a:moveTo>
                <a:lnTo>
                  <a:pt x="1347919" y="273226"/>
                </a:lnTo>
              </a:path>
              <a:path w="1579244" h="426085">
                <a:moveTo>
                  <a:pt x="1578644" y="232748"/>
                </a:moveTo>
                <a:lnTo>
                  <a:pt x="1347919" y="232748"/>
                </a:lnTo>
              </a:path>
              <a:path w="1579244" h="426085">
                <a:moveTo>
                  <a:pt x="1375241" y="273226"/>
                </a:moveTo>
                <a:lnTo>
                  <a:pt x="1375241" y="232748"/>
                </a:lnTo>
              </a:path>
              <a:path w="1579244" h="426085">
                <a:moveTo>
                  <a:pt x="1375241" y="252987"/>
                </a:moveTo>
                <a:lnTo>
                  <a:pt x="1313512" y="181139"/>
                </a:lnTo>
                <a:lnTo>
                  <a:pt x="1313512" y="77920"/>
                </a:lnTo>
              </a:path>
              <a:path w="1579244" h="426085">
                <a:moveTo>
                  <a:pt x="1351967" y="250963"/>
                </a:moveTo>
                <a:lnTo>
                  <a:pt x="1397504" y="295489"/>
                </a:lnTo>
              </a:path>
              <a:path w="1579244" h="426085">
                <a:moveTo>
                  <a:pt x="1397504" y="255011"/>
                </a:moveTo>
                <a:lnTo>
                  <a:pt x="1351967" y="210485"/>
                </a:lnTo>
              </a:path>
              <a:path w="1579244" h="426085">
                <a:moveTo>
                  <a:pt x="1541201" y="232748"/>
                </a:moveTo>
                <a:lnTo>
                  <a:pt x="1347919" y="232748"/>
                </a:lnTo>
              </a:path>
              <a:path w="1579244" h="426085">
                <a:moveTo>
                  <a:pt x="1541201" y="153816"/>
                </a:moveTo>
                <a:lnTo>
                  <a:pt x="1347919" y="153816"/>
                </a:lnTo>
              </a:path>
              <a:path w="1579244" h="426085">
                <a:moveTo>
                  <a:pt x="1375241" y="232748"/>
                </a:moveTo>
                <a:lnTo>
                  <a:pt x="1375241" y="153816"/>
                </a:lnTo>
                <a:lnTo>
                  <a:pt x="137524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 txBox="1"/>
          <p:nvPr/>
        </p:nvSpPr>
        <p:spPr>
          <a:xfrm>
            <a:off x="15819449" y="2107198"/>
            <a:ext cx="149225" cy="1974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20"/>
              </a:lnSpc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  <a:p>
            <a:pPr marL="90170">
              <a:lnSpc>
                <a:spcPts val="540"/>
              </a:lnSpc>
            </a:pPr>
            <a:r>
              <a:rPr sz="500" dirty="0">
                <a:latin typeface="Cambria"/>
                <a:cs typeface="Cambria"/>
              </a:rPr>
              <a:t>530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14363300" y="2187501"/>
            <a:ext cx="1609090" cy="221615"/>
          </a:xfrm>
          <a:custGeom>
            <a:avLst/>
            <a:gdLst/>
            <a:ahLst/>
            <a:cxnLst/>
            <a:rect l="l" t="t" r="r" b="b"/>
            <a:pathLst>
              <a:path w="1609090" h="221614">
                <a:moveTo>
                  <a:pt x="1563464" y="138637"/>
                </a:moveTo>
                <a:lnTo>
                  <a:pt x="1609002" y="183163"/>
                </a:lnTo>
              </a:path>
              <a:path w="1609090" h="221614">
                <a:moveTo>
                  <a:pt x="1609002" y="104230"/>
                </a:moveTo>
                <a:lnTo>
                  <a:pt x="1563464" y="59705"/>
                </a:lnTo>
              </a:path>
              <a:path w="1609090" h="221614">
                <a:moveTo>
                  <a:pt x="309657" y="199354"/>
                </a:moveTo>
                <a:lnTo>
                  <a:pt x="116374" y="199354"/>
                </a:lnTo>
              </a:path>
              <a:path w="1609090" h="221614">
                <a:moveTo>
                  <a:pt x="309657" y="160900"/>
                </a:moveTo>
                <a:lnTo>
                  <a:pt x="116374" y="160900"/>
                </a:lnTo>
              </a:path>
              <a:path w="1609090" h="221614">
                <a:moveTo>
                  <a:pt x="143697" y="199354"/>
                </a:moveTo>
                <a:lnTo>
                  <a:pt x="143697" y="160900"/>
                </a:lnTo>
              </a:path>
              <a:path w="1609090" h="221614">
                <a:moveTo>
                  <a:pt x="143697" y="180127"/>
                </a:moveTo>
                <a:lnTo>
                  <a:pt x="0" y="107266"/>
                </a:lnTo>
                <a:lnTo>
                  <a:pt x="0" y="4047"/>
                </a:lnTo>
              </a:path>
              <a:path w="1609090" h="221614">
                <a:moveTo>
                  <a:pt x="121434" y="177091"/>
                </a:moveTo>
                <a:lnTo>
                  <a:pt x="165960" y="221617"/>
                </a:lnTo>
              </a:path>
              <a:path w="1609090" h="221614">
                <a:moveTo>
                  <a:pt x="165960" y="183163"/>
                </a:moveTo>
                <a:lnTo>
                  <a:pt x="121434" y="138637"/>
                </a:lnTo>
              </a:path>
              <a:path w="1609090" h="221614">
                <a:moveTo>
                  <a:pt x="273226" y="81968"/>
                </a:moveTo>
                <a:lnTo>
                  <a:pt x="116374" y="81968"/>
                </a:lnTo>
              </a:path>
              <a:path w="1609090" h="221614">
                <a:moveTo>
                  <a:pt x="273226" y="160900"/>
                </a:moveTo>
                <a:lnTo>
                  <a:pt x="116374" y="160900"/>
                </a:lnTo>
              </a:path>
              <a:path w="1609090" h="221614">
                <a:moveTo>
                  <a:pt x="143697" y="81968"/>
                </a:moveTo>
                <a:lnTo>
                  <a:pt x="143697" y="160900"/>
                </a:lnTo>
              </a:path>
              <a:path w="1609090" h="221614">
                <a:moveTo>
                  <a:pt x="143697" y="121434"/>
                </a:moveTo>
                <a:lnTo>
                  <a:pt x="80956" y="102207"/>
                </a:lnTo>
                <a:lnTo>
                  <a:pt x="8095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 txBox="1"/>
          <p:nvPr/>
        </p:nvSpPr>
        <p:spPr>
          <a:xfrm>
            <a:off x="14293428" y="2179047"/>
            <a:ext cx="168910" cy="1238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spc="-35" dirty="0">
                <a:latin typeface="Cambria"/>
                <a:cs typeface="Cambria"/>
              </a:rPr>
              <a:t>260</a:t>
            </a:r>
            <a:endParaRPr sz="500">
              <a:latin typeface="Cambria"/>
              <a:cs typeface="Cambria"/>
            </a:endParaRPr>
          </a:p>
          <a:p>
            <a:pPr marL="16510">
              <a:lnSpc>
                <a:spcPct val="100000"/>
              </a:lnSpc>
              <a:spcBef>
                <a:spcPts val="35"/>
              </a:spcBef>
            </a:pPr>
            <a:r>
              <a:rPr sz="500" dirty="0">
                <a:latin typeface="Cambria"/>
                <a:cs typeface="Cambria"/>
              </a:rPr>
              <a:t>530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13891730" y="2025588"/>
            <a:ext cx="637540" cy="345440"/>
          </a:xfrm>
          <a:custGeom>
            <a:avLst/>
            <a:gdLst/>
            <a:ahLst/>
            <a:cxnLst/>
            <a:rect l="l" t="t" r="r" b="b"/>
            <a:pathLst>
              <a:path w="637540" h="345439">
                <a:moveTo>
                  <a:pt x="637529" y="266143"/>
                </a:moveTo>
                <a:lnTo>
                  <a:pt x="593003" y="221617"/>
                </a:lnTo>
              </a:path>
              <a:path w="637540" h="345439">
                <a:moveTo>
                  <a:pt x="593003" y="300549"/>
                </a:moveTo>
                <a:lnTo>
                  <a:pt x="637529" y="345075"/>
                </a:lnTo>
              </a:path>
              <a:path w="637540" h="345439">
                <a:moveTo>
                  <a:pt x="78932" y="98159"/>
                </a:moveTo>
                <a:lnTo>
                  <a:pt x="78932" y="0"/>
                </a:lnTo>
              </a:path>
              <a:path w="637540" h="345439">
                <a:moveTo>
                  <a:pt x="0" y="98159"/>
                </a:moveTo>
                <a:lnTo>
                  <a:pt x="0" y="0"/>
                </a:lnTo>
              </a:path>
              <a:path w="637540" h="345439">
                <a:moveTo>
                  <a:pt x="0" y="26310"/>
                </a:moveTo>
                <a:lnTo>
                  <a:pt x="78932" y="26310"/>
                </a:lnTo>
                <a:lnTo>
                  <a:pt x="236796" y="2631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 txBox="1"/>
          <p:nvPr/>
        </p:nvSpPr>
        <p:spPr>
          <a:xfrm>
            <a:off x="14017668" y="1967608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530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13834050" y="1928441"/>
            <a:ext cx="161925" cy="195580"/>
          </a:xfrm>
          <a:custGeom>
            <a:avLst/>
            <a:gdLst/>
            <a:ahLst/>
            <a:cxnLst/>
            <a:rect l="l" t="t" r="r" b="b"/>
            <a:pathLst>
              <a:path w="161925" h="195580">
                <a:moveTo>
                  <a:pt x="114350" y="145720"/>
                </a:moveTo>
                <a:lnTo>
                  <a:pt x="158876" y="101195"/>
                </a:lnTo>
              </a:path>
              <a:path w="161925" h="195580">
                <a:moveTo>
                  <a:pt x="79944" y="101195"/>
                </a:moveTo>
                <a:lnTo>
                  <a:pt x="35418" y="145720"/>
                </a:lnTo>
              </a:path>
              <a:path w="161925" h="195580">
                <a:moveTo>
                  <a:pt x="39466" y="195306"/>
                </a:moveTo>
                <a:lnTo>
                  <a:pt x="39466" y="97147"/>
                </a:lnTo>
              </a:path>
              <a:path w="161925" h="195580">
                <a:moveTo>
                  <a:pt x="57681" y="195306"/>
                </a:moveTo>
                <a:lnTo>
                  <a:pt x="57681" y="97147"/>
                </a:lnTo>
              </a:path>
              <a:path w="161925" h="195580">
                <a:moveTo>
                  <a:pt x="39466" y="123458"/>
                </a:moveTo>
                <a:lnTo>
                  <a:pt x="57681" y="123458"/>
                </a:lnTo>
              </a:path>
              <a:path w="161925" h="195580">
                <a:moveTo>
                  <a:pt x="48573" y="123458"/>
                </a:moveTo>
                <a:lnTo>
                  <a:pt x="67800" y="60717"/>
                </a:lnTo>
                <a:lnTo>
                  <a:pt x="161912" y="60717"/>
                </a:lnTo>
              </a:path>
              <a:path w="161925" h="195580">
                <a:moveTo>
                  <a:pt x="61729" y="101195"/>
                </a:moveTo>
                <a:lnTo>
                  <a:pt x="17203" y="145720"/>
                </a:lnTo>
              </a:path>
              <a:path w="161925" h="195580">
                <a:moveTo>
                  <a:pt x="35418" y="145720"/>
                </a:moveTo>
                <a:lnTo>
                  <a:pt x="79944" y="101195"/>
                </a:lnTo>
              </a:path>
              <a:path w="161925" h="195580">
                <a:moveTo>
                  <a:pt x="39466" y="195306"/>
                </a:moveTo>
                <a:lnTo>
                  <a:pt x="39466" y="97147"/>
                </a:lnTo>
              </a:path>
              <a:path w="161925" h="195580">
                <a:moveTo>
                  <a:pt x="0" y="195306"/>
                </a:moveTo>
                <a:lnTo>
                  <a:pt x="0" y="97147"/>
                </a:lnTo>
              </a:path>
              <a:path w="161925" h="195580">
                <a:moveTo>
                  <a:pt x="39466" y="123458"/>
                </a:moveTo>
                <a:lnTo>
                  <a:pt x="0" y="123458"/>
                </a:lnTo>
              </a:path>
              <a:path w="161925" h="195580">
                <a:moveTo>
                  <a:pt x="20239" y="123458"/>
                </a:moveTo>
                <a:lnTo>
                  <a:pt x="48573" y="0"/>
                </a:lnTo>
                <a:lnTo>
                  <a:pt x="15078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 txBox="1"/>
          <p:nvPr/>
        </p:nvSpPr>
        <p:spPr>
          <a:xfrm>
            <a:off x="13873970" y="1844150"/>
            <a:ext cx="130175" cy="1625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545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  <a:p>
            <a:pPr marL="31750">
              <a:lnSpc>
                <a:spcPts val="545"/>
              </a:lnSpc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13688328" y="1988146"/>
            <a:ext cx="207645" cy="135890"/>
          </a:xfrm>
          <a:custGeom>
            <a:avLst/>
            <a:gdLst/>
            <a:ahLst/>
            <a:cxnLst/>
            <a:rect l="l" t="t" r="r" b="b"/>
            <a:pathLst>
              <a:path w="207644" h="135889">
                <a:moveTo>
                  <a:pt x="162924" y="86015"/>
                </a:moveTo>
                <a:lnTo>
                  <a:pt x="207450" y="41490"/>
                </a:lnTo>
              </a:path>
              <a:path w="207644" h="135889">
                <a:moveTo>
                  <a:pt x="167983" y="41490"/>
                </a:moveTo>
                <a:lnTo>
                  <a:pt x="123458" y="86015"/>
                </a:lnTo>
              </a:path>
              <a:path w="207644" h="135889">
                <a:moveTo>
                  <a:pt x="145720" y="135601"/>
                </a:moveTo>
                <a:lnTo>
                  <a:pt x="145720" y="37442"/>
                </a:lnTo>
              </a:path>
              <a:path w="207644" h="135889">
                <a:moveTo>
                  <a:pt x="127505" y="135601"/>
                </a:moveTo>
                <a:lnTo>
                  <a:pt x="127505" y="37442"/>
                </a:lnTo>
              </a:path>
              <a:path w="207644" h="135889">
                <a:moveTo>
                  <a:pt x="145720" y="63752"/>
                </a:moveTo>
                <a:lnTo>
                  <a:pt x="127505" y="63752"/>
                </a:lnTo>
              </a:path>
              <a:path w="207644" h="135889">
                <a:moveTo>
                  <a:pt x="136613" y="63752"/>
                </a:moveTo>
                <a:lnTo>
                  <a:pt x="94111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 txBox="1"/>
          <p:nvPr/>
        </p:nvSpPr>
        <p:spPr>
          <a:xfrm>
            <a:off x="13679676" y="1903855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13775356" y="2029636"/>
            <a:ext cx="196850" cy="299720"/>
          </a:xfrm>
          <a:custGeom>
            <a:avLst/>
            <a:gdLst/>
            <a:ahLst/>
            <a:cxnLst/>
            <a:rect l="l" t="t" r="r" b="b"/>
            <a:pathLst>
              <a:path w="196850" h="299719">
                <a:moveTo>
                  <a:pt x="36430" y="44525"/>
                </a:moveTo>
                <a:lnTo>
                  <a:pt x="80956" y="0"/>
                </a:lnTo>
              </a:path>
              <a:path w="196850" h="299719">
                <a:moveTo>
                  <a:pt x="62740" y="0"/>
                </a:moveTo>
                <a:lnTo>
                  <a:pt x="18215" y="44525"/>
                </a:lnTo>
              </a:path>
              <a:path w="196850" h="299719">
                <a:moveTo>
                  <a:pt x="40478" y="151792"/>
                </a:moveTo>
                <a:lnTo>
                  <a:pt x="40478" y="299537"/>
                </a:lnTo>
              </a:path>
              <a:path w="196850" h="299719">
                <a:moveTo>
                  <a:pt x="0" y="151792"/>
                </a:moveTo>
                <a:lnTo>
                  <a:pt x="0" y="299537"/>
                </a:lnTo>
              </a:path>
              <a:path w="196850" h="299719">
                <a:moveTo>
                  <a:pt x="0" y="272214"/>
                </a:moveTo>
                <a:lnTo>
                  <a:pt x="40478" y="272214"/>
                </a:lnTo>
                <a:lnTo>
                  <a:pt x="196318" y="27221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 txBox="1"/>
          <p:nvPr/>
        </p:nvSpPr>
        <p:spPr>
          <a:xfrm>
            <a:off x="13860815" y="2218572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13753093" y="2162202"/>
            <a:ext cx="160020" cy="247015"/>
          </a:xfrm>
          <a:custGeom>
            <a:avLst/>
            <a:gdLst/>
            <a:ahLst/>
            <a:cxnLst/>
            <a:rect l="l" t="t" r="r" b="b"/>
            <a:pathLst>
              <a:path w="160019" h="247014">
                <a:moveTo>
                  <a:pt x="40478" y="162924"/>
                </a:moveTo>
                <a:lnTo>
                  <a:pt x="85003" y="117386"/>
                </a:lnTo>
              </a:path>
              <a:path w="160019" h="247014">
                <a:moveTo>
                  <a:pt x="44525" y="117386"/>
                </a:moveTo>
                <a:lnTo>
                  <a:pt x="0" y="162924"/>
                </a:lnTo>
              </a:path>
              <a:path w="160019" h="247014">
                <a:moveTo>
                  <a:pt x="22262" y="19227"/>
                </a:moveTo>
                <a:lnTo>
                  <a:pt x="22262" y="166971"/>
                </a:lnTo>
              </a:path>
              <a:path w="160019" h="247014">
                <a:moveTo>
                  <a:pt x="5059" y="0"/>
                </a:moveTo>
                <a:lnTo>
                  <a:pt x="5059" y="166971"/>
                </a:lnTo>
              </a:path>
              <a:path w="160019" h="247014">
                <a:moveTo>
                  <a:pt x="22262" y="139649"/>
                </a:moveTo>
                <a:lnTo>
                  <a:pt x="5059" y="139649"/>
                </a:lnTo>
              </a:path>
              <a:path w="160019" h="247014">
                <a:moveTo>
                  <a:pt x="13155" y="139649"/>
                </a:moveTo>
                <a:lnTo>
                  <a:pt x="66788" y="246916"/>
                </a:lnTo>
                <a:lnTo>
                  <a:pt x="159888" y="2469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 txBox="1"/>
          <p:nvPr/>
        </p:nvSpPr>
        <p:spPr>
          <a:xfrm>
            <a:off x="13811229" y="2325839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13571954" y="2162202"/>
            <a:ext cx="226060" cy="253365"/>
          </a:xfrm>
          <a:custGeom>
            <a:avLst/>
            <a:gdLst/>
            <a:ahLst/>
            <a:cxnLst/>
            <a:rect l="l" t="t" r="r" b="b"/>
            <a:pathLst>
              <a:path w="226059" h="253364">
                <a:moveTo>
                  <a:pt x="181139" y="162924"/>
                </a:moveTo>
                <a:lnTo>
                  <a:pt x="225665" y="117386"/>
                </a:lnTo>
              </a:path>
              <a:path w="226059" h="253364">
                <a:moveTo>
                  <a:pt x="208461" y="117386"/>
                </a:moveTo>
                <a:lnTo>
                  <a:pt x="162924" y="162924"/>
                </a:lnTo>
              </a:path>
              <a:path w="226059" h="253364">
                <a:moveTo>
                  <a:pt x="186199" y="0"/>
                </a:moveTo>
                <a:lnTo>
                  <a:pt x="186199" y="166971"/>
                </a:lnTo>
              </a:path>
              <a:path w="226059" h="253364">
                <a:moveTo>
                  <a:pt x="155840" y="0"/>
                </a:moveTo>
                <a:lnTo>
                  <a:pt x="155840" y="166971"/>
                </a:lnTo>
              </a:path>
              <a:path w="226059" h="253364">
                <a:moveTo>
                  <a:pt x="186199" y="139649"/>
                </a:moveTo>
                <a:lnTo>
                  <a:pt x="155840" y="139649"/>
                </a:lnTo>
              </a:path>
              <a:path w="226059" h="253364">
                <a:moveTo>
                  <a:pt x="171019" y="139649"/>
                </a:moveTo>
                <a:lnTo>
                  <a:pt x="103219" y="252987"/>
                </a:lnTo>
                <a:lnTo>
                  <a:pt x="0" y="2529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 txBox="1"/>
          <p:nvPr/>
        </p:nvSpPr>
        <p:spPr>
          <a:xfrm>
            <a:off x="13564313" y="2330899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13509214" y="2162202"/>
            <a:ext cx="271780" cy="167005"/>
          </a:xfrm>
          <a:custGeom>
            <a:avLst/>
            <a:gdLst/>
            <a:ahLst/>
            <a:cxnLst/>
            <a:rect l="l" t="t" r="r" b="b"/>
            <a:pathLst>
              <a:path w="271780" h="167005">
                <a:moveTo>
                  <a:pt x="225665" y="162924"/>
                </a:moveTo>
                <a:lnTo>
                  <a:pt x="271202" y="117386"/>
                </a:lnTo>
              </a:path>
              <a:path w="271780" h="167005">
                <a:moveTo>
                  <a:pt x="240844" y="117386"/>
                </a:moveTo>
                <a:lnTo>
                  <a:pt x="196318" y="162924"/>
                </a:lnTo>
              </a:path>
              <a:path w="271780" h="167005">
                <a:moveTo>
                  <a:pt x="218581" y="0"/>
                </a:moveTo>
                <a:lnTo>
                  <a:pt x="218581" y="166971"/>
                </a:lnTo>
              </a:path>
              <a:path w="271780" h="167005">
                <a:moveTo>
                  <a:pt x="184175" y="0"/>
                </a:moveTo>
                <a:lnTo>
                  <a:pt x="184175" y="166971"/>
                </a:lnTo>
              </a:path>
              <a:path w="271780" h="167005">
                <a:moveTo>
                  <a:pt x="218581" y="139649"/>
                </a:moveTo>
                <a:lnTo>
                  <a:pt x="184175" y="139649"/>
                </a:lnTo>
                <a:lnTo>
                  <a:pt x="0" y="1396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 txBox="1"/>
          <p:nvPr/>
        </p:nvSpPr>
        <p:spPr>
          <a:xfrm>
            <a:off x="13500560" y="2218572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13392838" y="1960824"/>
            <a:ext cx="374015" cy="462915"/>
          </a:xfrm>
          <a:custGeom>
            <a:avLst/>
            <a:gdLst/>
            <a:ahLst/>
            <a:cxnLst/>
            <a:rect l="l" t="t" r="r" b="b"/>
            <a:pathLst>
              <a:path w="374015" h="462914">
                <a:moveTo>
                  <a:pt x="312692" y="364302"/>
                </a:moveTo>
                <a:lnTo>
                  <a:pt x="357218" y="318764"/>
                </a:lnTo>
              </a:path>
              <a:path w="374015" h="462914">
                <a:moveTo>
                  <a:pt x="322812" y="318764"/>
                </a:moveTo>
                <a:lnTo>
                  <a:pt x="278286" y="364302"/>
                </a:lnTo>
              </a:path>
              <a:path w="374015" h="462914">
                <a:moveTo>
                  <a:pt x="100183" y="308645"/>
                </a:moveTo>
                <a:lnTo>
                  <a:pt x="35418" y="308645"/>
                </a:lnTo>
              </a:path>
              <a:path w="374015" h="462914">
                <a:moveTo>
                  <a:pt x="373410" y="211497"/>
                </a:moveTo>
                <a:lnTo>
                  <a:pt x="35418" y="211497"/>
                </a:lnTo>
              </a:path>
              <a:path w="374015" h="462914">
                <a:moveTo>
                  <a:pt x="62740" y="211497"/>
                </a:moveTo>
                <a:lnTo>
                  <a:pt x="62740" y="308645"/>
                </a:lnTo>
                <a:lnTo>
                  <a:pt x="62740" y="462461"/>
                </a:lnTo>
              </a:path>
              <a:path w="374015" h="462914">
                <a:moveTo>
                  <a:pt x="40478" y="286382"/>
                </a:moveTo>
                <a:lnTo>
                  <a:pt x="85003" y="330908"/>
                </a:lnTo>
              </a:path>
              <a:path w="374015" h="462914">
                <a:moveTo>
                  <a:pt x="85003" y="233760"/>
                </a:moveTo>
                <a:lnTo>
                  <a:pt x="40478" y="189234"/>
                </a:lnTo>
              </a:path>
              <a:path w="374015" h="462914">
                <a:moveTo>
                  <a:pt x="325848" y="192270"/>
                </a:moveTo>
                <a:lnTo>
                  <a:pt x="35418" y="192270"/>
                </a:lnTo>
              </a:path>
              <a:path w="374015" h="462914">
                <a:moveTo>
                  <a:pt x="325848" y="211497"/>
                </a:moveTo>
                <a:lnTo>
                  <a:pt x="35418" y="211497"/>
                </a:lnTo>
              </a:path>
              <a:path w="374015" h="462914">
                <a:moveTo>
                  <a:pt x="62740" y="192270"/>
                </a:moveTo>
                <a:lnTo>
                  <a:pt x="62740" y="211497"/>
                </a:lnTo>
              </a:path>
              <a:path w="374015" h="462914">
                <a:moveTo>
                  <a:pt x="62740" y="202390"/>
                </a:moveTo>
                <a:lnTo>
                  <a:pt x="0" y="183163"/>
                </a:lnTo>
                <a:lnTo>
                  <a:pt x="0" y="89051"/>
                </a:lnTo>
              </a:path>
              <a:path w="374015" h="462914">
                <a:moveTo>
                  <a:pt x="85003" y="214533"/>
                </a:moveTo>
                <a:lnTo>
                  <a:pt x="40478" y="170007"/>
                </a:lnTo>
              </a:path>
              <a:path w="374015" h="462914">
                <a:moveTo>
                  <a:pt x="40478" y="189234"/>
                </a:moveTo>
                <a:lnTo>
                  <a:pt x="85003" y="233760"/>
                </a:lnTo>
              </a:path>
              <a:path w="374015" h="462914">
                <a:moveTo>
                  <a:pt x="325848" y="153816"/>
                </a:moveTo>
                <a:lnTo>
                  <a:pt x="35418" y="153816"/>
                </a:lnTo>
              </a:path>
              <a:path w="374015" h="462914">
                <a:moveTo>
                  <a:pt x="325848" y="192270"/>
                </a:moveTo>
                <a:lnTo>
                  <a:pt x="35418" y="192270"/>
                </a:lnTo>
              </a:path>
              <a:path w="374015" h="462914">
                <a:moveTo>
                  <a:pt x="62740" y="192270"/>
                </a:moveTo>
                <a:lnTo>
                  <a:pt x="62740" y="153816"/>
                </a:lnTo>
                <a:lnTo>
                  <a:pt x="6274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 txBox="1"/>
          <p:nvPr/>
        </p:nvSpPr>
        <p:spPr>
          <a:xfrm>
            <a:off x="13322966" y="1952370"/>
            <a:ext cx="151130" cy="4787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90830">
              <a:lnSpc>
                <a:spcPts val="525"/>
              </a:lnSpc>
            </a:pPr>
            <a:r>
              <a:rPr sz="500" spc="-55" dirty="0">
                <a:latin typeface="Cambria"/>
                <a:cs typeface="Cambria"/>
              </a:rPr>
              <a:t>130</a:t>
            </a:r>
            <a:endParaRPr sz="500">
              <a:latin typeface="Cambria"/>
              <a:cs typeface="Cambria"/>
            </a:endParaRPr>
          </a:p>
          <a:p>
            <a:pPr marL="12700">
              <a:lnSpc>
                <a:spcPts val="545"/>
              </a:lnSpc>
              <a:tabLst>
                <a:tab pos="371475" algn="l"/>
              </a:tabLst>
            </a:pPr>
            <a:r>
              <a:rPr sz="500" dirty="0">
                <a:latin typeface="Cambria"/>
                <a:cs typeface="Cambria"/>
              </a:rPr>
              <a:t>650	260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13433316" y="2092377"/>
            <a:ext cx="640080" cy="229235"/>
          </a:xfrm>
          <a:custGeom>
            <a:avLst/>
            <a:gdLst/>
            <a:ahLst/>
            <a:cxnLst/>
            <a:rect l="l" t="t" r="r" b="b"/>
            <a:pathLst>
              <a:path w="640080" h="229235">
                <a:moveTo>
                  <a:pt x="44525" y="44525"/>
                </a:moveTo>
                <a:lnTo>
                  <a:pt x="0" y="0"/>
                </a:lnTo>
              </a:path>
              <a:path w="640080" h="229235">
                <a:moveTo>
                  <a:pt x="0" y="38454"/>
                </a:moveTo>
                <a:lnTo>
                  <a:pt x="44525" y="82980"/>
                </a:lnTo>
              </a:path>
              <a:path w="640080" h="229235">
                <a:moveTo>
                  <a:pt x="546453" y="39466"/>
                </a:moveTo>
                <a:lnTo>
                  <a:pt x="639553" y="39466"/>
                </a:lnTo>
              </a:path>
              <a:path w="640080" h="229235">
                <a:moveTo>
                  <a:pt x="546453" y="79944"/>
                </a:moveTo>
                <a:lnTo>
                  <a:pt x="639553" y="79944"/>
                </a:lnTo>
              </a:path>
              <a:path w="640080" h="229235">
                <a:moveTo>
                  <a:pt x="613242" y="39466"/>
                </a:moveTo>
                <a:lnTo>
                  <a:pt x="613242" y="79944"/>
                </a:lnTo>
                <a:lnTo>
                  <a:pt x="613242" y="2287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 txBox="1"/>
          <p:nvPr/>
        </p:nvSpPr>
        <p:spPr>
          <a:xfrm>
            <a:off x="13976686" y="2209405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14024297" y="2109580"/>
            <a:ext cx="524510" cy="413384"/>
          </a:xfrm>
          <a:custGeom>
            <a:avLst/>
            <a:gdLst/>
            <a:ahLst/>
            <a:cxnLst/>
            <a:rect l="l" t="t" r="r" b="b"/>
            <a:pathLst>
              <a:path w="524509" h="413385">
                <a:moveTo>
                  <a:pt x="44525" y="45537"/>
                </a:moveTo>
                <a:lnTo>
                  <a:pt x="0" y="0"/>
                </a:lnTo>
              </a:path>
              <a:path w="524509" h="413385">
                <a:moveTo>
                  <a:pt x="0" y="40478"/>
                </a:moveTo>
                <a:lnTo>
                  <a:pt x="44525" y="85003"/>
                </a:lnTo>
              </a:path>
              <a:path w="524509" h="413385">
                <a:moveTo>
                  <a:pt x="524190" y="301561"/>
                </a:moveTo>
                <a:lnTo>
                  <a:pt x="455378" y="301561"/>
                </a:lnTo>
              </a:path>
              <a:path w="524509" h="413385">
                <a:moveTo>
                  <a:pt x="524190" y="277274"/>
                </a:moveTo>
                <a:lnTo>
                  <a:pt x="455378" y="277274"/>
                </a:lnTo>
              </a:path>
              <a:path w="524509" h="413385">
                <a:moveTo>
                  <a:pt x="482700" y="301561"/>
                </a:moveTo>
                <a:lnTo>
                  <a:pt x="482700" y="277274"/>
                </a:lnTo>
              </a:path>
              <a:path w="524509" h="413385">
                <a:moveTo>
                  <a:pt x="482700" y="289418"/>
                </a:moveTo>
                <a:lnTo>
                  <a:pt x="353171" y="318764"/>
                </a:lnTo>
                <a:lnTo>
                  <a:pt x="353171" y="41287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 txBox="1"/>
          <p:nvPr/>
        </p:nvSpPr>
        <p:spPr>
          <a:xfrm>
            <a:off x="14307594" y="2420720"/>
            <a:ext cx="88265" cy="1104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160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14438185" y="2364592"/>
            <a:ext cx="110489" cy="266700"/>
          </a:xfrm>
          <a:custGeom>
            <a:avLst/>
            <a:gdLst/>
            <a:ahLst/>
            <a:cxnLst/>
            <a:rect l="l" t="t" r="r" b="b"/>
            <a:pathLst>
              <a:path w="110490" h="266700">
                <a:moveTo>
                  <a:pt x="46549" y="24286"/>
                </a:moveTo>
                <a:lnTo>
                  <a:pt x="91075" y="68812"/>
                </a:lnTo>
              </a:path>
              <a:path w="110490" h="266700">
                <a:moveTo>
                  <a:pt x="91075" y="44525"/>
                </a:moveTo>
                <a:lnTo>
                  <a:pt x="46549" y="0"/>
                </a:lnTo>
              </a:path>
              <a:path w="110490" h="266700">
                <a:moveTo>
                  <a:pt x="110302" y="46549"/>
                </a:moveTo>
                <a:lnTo>
                  <a:pt x="41490" y="46549"/>
                </a:lnTo>
              </a:path>
              <a:path w="110490" h="266700">
                <a:moveTo>
                  <a:pt x="110302" y="87027"/>
                </a:moveTo>
                <a:lnTo>
                  <a:pt x="41490" y="87027"/>
                </a:lnTo>
              </a:path>
              <a:path w="110490" h="266700">
                <a:moveTo>
                  <a:pt x="68812" y="46549"/>
                </a:moveTo>
                <a:lnTo>
                  <a:pt x="68812" y="87027"/>
                </a:lnTo>
              </a:path>
              <a:path w="110490" h="266700">
                <a:moveTo>
                  <a:pt x="68812" y="66788"/>
                </a:moveTo>
                <a:lnTo>
                  <a:pt x="0" y="162924"/>
                </a:lnTo>
                <a:lnTo>
                  <a:pt x="0" y="2661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 txBox="1"/>
          <p:nvPr/>
        </p:nvSpPr>
        <p:spPr>
          <a:xfrm>
            <a:off x="14368312" y="2519063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14484734" y="2366616"/>
            <a:ext cx="1668780" cy="283845"/>
          </a:xfrm>
          <a:custGeom>
            <a:avLst/>
            <a:gdLst/>
            <a:ahLst/>
            <a:cxnLst/>
            <a:rect l="l" t="t" r="r" b="b"/>
            <a:pathLst>
              <a:path w="1668780" h="283844">
                <a:moveTo>
                  <a:pt x="44525" y="66788"/>
                </a:moveTo>
                <a:lnTo>
                  <a:pt x="0" y="22262"/>
                </a:lnTo>
              </a:path>
              <a:path w="1668780" h="283844">
                <a:moveTo>
                  <a:pt x="0" y="62740"/>
                </a:moveTo>
                <a:lnTo>
                  <a:pt x="44525" y="107266"/>
                </a:lnTo>
              </a:path>
              <a:path w="1668780" h="283844">
                <a:moveTo>
                  <a:pt x="1668707" y="22262"/>
                </a:moveTo>
                <a:lnTo>
                  <a:pt x="1437982" y="22262"/>
                </a:lnTo>
              </a:path>
              <a:path w="1668780" h="283844">
                <a:moveTo>
                  <a:pt x="1572572" y="242868"/>
                </a:moveTo>
                <a:lnTo>
                  <a:pt x="1437982" y="242868"/>
                </a:lnTo>
              </a:path>
              <a:path w="1668780" h="283844">
                <a:moveTo>
                  <a:pt x="1465305" y="22262"/>
                </a:moveTo>
                <a:lnTo>
                  <a:pt x="1465305" y="242868"/>
                </a:lnTo>
              </a:path>
              <a:path w="1668780" h="283844">
                <a:moveTo>
                  <a:pt x="1487568" y="44525"/>
                </a:moveTo>
                <a:lnTo>
                  <a:pt x="1442030" y="0"/>
                </a:lnTo>
              </a:path>
              <a:path w="1668780" h="283844">
                <a:moveTo>
                  <a:pt x="1442030" y="220605"/>
                </a:moveTo>
                <a:lnTo>
                  <a:pt x="1487568" y="265131"/>
                </a:lnTo>
              </a:path>
              <a:path w="1668780" h="283844">
                <a:moveTo>
                  <a:pt x="1572572" y="242868"/>
                </a:moveTo>
                <a:lnTo>
                  <a:pt x="1437982" y="242868"/>
                </a:lnTo>
              </a:path>
              <a:path w="1668780" h="283844">
                <a:moveTo>
                  <a:pt x="1572572" y="283346"/>
                </a:moveTo>
                <a:lnTo>
                  <a:pt x="1437982" y="283346"/>
                </a:lnTo>
              </a:path>
              <a:path w="1668780" h="283844">
                <a:moveTo>
                  <a:pt x="1465305" y="242868"/>
                </a:moveTo>
                <a:lnTo>
                  <a:pt x="1465305" y="283346"/>
                </a:lnTo>
              </a:path>
              <a:path w="1668780" h="283844">
                <a:moveTo>
                  <a:pt x="1465305" y="263107"/>
                </a:moveTo>
                <a:lnTo>
                  <a:pt x="1402564" y="244892"/>
                </a:lnTo>
                <a:lnTo>
                  <a:pt x="1402564" y="1416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 txBox="1"/>
          <p:nvPr/>
        </p:nvSpPr>
        <p:spPr>
          <a:xfrm>
            <a:off x="15817426" y="2426429"/>
            <a:ext cx="151130" cy="1930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25"/>
              </a:lnSpc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  <a:p>
            <a:pPr marL="59055">
              <a:lnSpc>
                <a:spcPts val="545"/>
              </a:lnSpc>
            </a:pPr>
            <a:r>
              <a:rPr sz="500" dirty="0">
                <a:latin typeface="Cambria"/>
                <a:cs typeface="Cambria"/>
              </a:rPr>
              <a:t>1485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15881227" y="2587221"/>
            <a:ext cx="176530" cy="258445"/>
          </a:xfrm>
          <a:custGeom>
            <a:avLst/>
            <a:gdLst/>
            <a:ahLst/>
            <a:cxnLst/>
            <a:rect l="l" t="t" r="r" b="b"/>
            <a:pathLst>
              <a:path w="176530" h="258444">
                <a:moveTo>
                  <a:pt x="91075" y="44525"/>
                </a:moveTo>
                <a:lnTo>
                  <a:pt x="45537" y="0"/>
                </a:lnTo>
              </a:path>
              <a:path w="176530" h="258444">
                <a:moveTo>
                  <a:pt x="45537" y="40478"/>
                </a:moveTo>
                <a:lnTo>
                  <a:pt x="91075" y="85003"/>
                </a:lnTo>
              </a:path>
              <a:path w="176530" h="258444">
                <a:moveTo>
                  <a:pt x="176079" y="80956"/>
                </a:moveTo>
                <a:lnTo>
                  <a:pt x="41490" y="80956"/>
                </a:lnTo>
              </a:path>
              <a:path w="176530" h="258444">
                <a:moveTo>
                  <a:pt x="176079" y="109290"/>
                </a:moveTo>
                <a:lnTo>
                  <a:pt x="41490" y="109290"/>
                </a:lnTo>
              </a:path>
              <a:path w="176530" h="258444">
                <a:moveTo>
                  <a:pt x="68812" y="80956"/>
                </a:moveTo>
                <a:lnTo>
                  <a:pt x="68812" y="109290"/>
                </a:lnTo>
                <a:lnTo>
                  <a:pt x="68812" y="258047"/>
                </a:lnTo>
              </a:path>
              <a:path w="176530" h="258444">
                <a:moveTo>
                  <a:pt x="91075" y="103219"/>
                </a:moveTo>
                <a:lnTo>
                  <a:pt x="45537" y="58693"/>
                </a:lnTo>
              </a:path>
              <a:path w="176530" h="258444">
                <a:moveTo>
                  <a:pt x="45537" y="87027"/>
                </a:moveTo>
                <a:lnTo>
                  <a:pt x="91075" y="132565"/>
                </a:lnTo>
              </a:path>
              <a:path w="176530" h="258444">
                <a:moveTo>
                  <a:pt x="176079" y="80956"/>
                </a:moveTo>
                <a:lnTo>
                  <a:pt x="41490" y="80956"/>
                </a:lnTo>
              </a:path>
              <a:path w="176530" h="258444">
                <a:moveTo>
                  <a:pt x="176079" y="62740"/>
                </a:moveTo>
                <a:lnTo>
                  <a:pt x="41490" y="62740"/>
                </a:lnTo>
              </a:path>
              <a:path w="176530" h="258444">
                <a:moveTo>
                  <a:pt x="68812" y="80956"/>
                </a:moveTo>
                <a:lnTo>
                  <a:pt x="68812" y="62740"/>
                </a:lnTo>
              </a:path>
              <a:path w="176530" h="258444">
                <a:moveTo>
                  <a:pt x="68812" y="71848"/>
                </a:moveTo>
                <a:lnTo>
                  <a:pt x="0" y="114350"/>
                </a:lnTo>
                <a:lnTo>
                  <a:pt x="0" y="2084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 txBox="1"/>
          <p:nvPr/>
        </p:nvSpPr>
        <p:spPr>
          <a:xfrm>
            <a:off x="15811354" y="2692935"/>
            <a:ext cx="156845" cy="161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62865">
              <a:lnSpc>
                <a:spcPts val="550"/>
              </a:lnSpc>
            </a:pPr>
            <a:r>
              <a:rPr sz="500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  <a:p>
            <a:pPr marL="12700">
              <a:lnSpc>
                <a:spcPts val="570"/>
              </a:lnSpc>
            </a:pPr>
            <a:r>
              <a:rPr sz="500" spc="-55" dirty="0">
                <a:latin typeface="Cambria"/>
                <a:cs typeface="Cambria"/>
              </a:rPr>
              <a:t>195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15926765" y="2627700"/>
            <a:ext cx="180340" cy="215900"/>
          </a:xfrm>
          <a:custGeom>
            <a:avLst/>
            <a:gdLst/>
            <a:ahLst/>
            <a:cxnLst/>
            <a:rect l="l" t="t" r="r" b="b"/>
            <a:pathLst>
              <a:path w="180340" h="215900">
                <a:moveTo>
                  <a:pt x="0" y="18215"/>
                </a:moveTo>
                <a:lnTo>
                  <a:pt x="45537" y="62740"/>
                </a:lnTo>
              </a:path>
              <a:path w="180340" h="215900">
                <a:moveTo>
                  <a:pt x="45537" y="44525"/>
                </a:moveTo>
                <a:lnTo>
                  <a:pt x="0" y="0"/>
                </a:lnTo>
              </a:path>
              <a:path w="180340" h="215900">
                <a:moveTo>
                  <a:pt x="139649" y="77920"/>
                </a:moveTo>
                <a:lnTo>
                  <a:pt x="139649" y="155840"/>
                </a:lnTo>
              </a:path>
              <a:path w="180340" h="215900">
                <a:moveTo>
                  <a:pt x="180127" y="77920"/>
                </a:moveTo>
                <a:lnTo>
                  <a:pt x="180127" y="155840"/>
                </a:lnTo>
              </a:path>
              <a:path w="180340" h="215900">
                <a:moveTo>
                  <a:pt x="139649" y="128517"/>
                </a:moveTo>
                <a:lnTo>
                  <a:pt x="180127" y="128517"/>
                </a:lnTo>
              </a:path>
              <a:path w="180340" h="215900">
                <a:moveTo>
                  <a:pt x="159888" y="128517"/>
                </a:moveTo>
                <a:lnTo>
                  <a:pt x="132565" y="215545"/>
                </a:lnTo>
                <a:lnTo>
                  <a:pt x="29346" y="21554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 txBox="1"/>
          <p:nvPr/>
        </p:nvSpPr>
        <p:spPr>
          <a:xfrm>
            <a:off x="15947459" y="2758954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16044150" y="2705620"/>
            <a:ext cx="197485" cy="158115"/>
          </a:xfrm>
          <a:custGeom>
            <a:avLst/>
            <a:gdLst/>
            <a:ahLst/>
            <a:cxnLst/>
            <a:rect l="l" t="t" r="r" b="b"/>
            <a:pathLst>
              <a:path w="197484" h="158114">
                <a:moveTo>
                  <a:pt x="44525" y="28334"/>
                </a:moveTo>
                <a:lnTo>
                  <a:pt x="0" y="72860"/>
                </a:lnTo>
              </a:path>
              <a:path w="197484" h="158114">
                <a:moveTo>
                  <a:pt x="40478" y="72860"/>
                </a:moveTo>
                <a:lnTo>
                  <a:pt x="85003" y="28334"/>
                </a:lnTo>
              </a:path>
              <a:path w="197484" h="158114">
                <a:moveTo>
                  <a:pt x="80956" y="0"/>
                </a:moveTo>
                <a:lnTo>
                  <a:pt x="80956" y="77920"/>
                </a:lnTo>
              </a:path>
              <a:path w="197484" h="158114">
                <a:moveTo>
                  <a:pt x="62740" y="0"/>
                </a:moveTo>
                <a:lnTo>
                  <a:pt x="62740" y="77920"/>
                </a:lnTo>
              </a:path>
              <a:path w="197484" h="158114">
                <a:moveTo>
                  <a:pt x="80956" y="50597"/>
                </a:moveTo>
                <a:lnTo>
                  <a:pt x="125481" y="50597"/>
                </a:lnTo>
              </a:path>
              <a:path w="197484" h="158114">
                <a:moveTo>
                  <a:pt x="62740" y="50597"/>
                </a:moveTo>
                <a:lnTo>
                  <a:pt x="18215" y="50597"/>
                </a:lnTo>
              </a:path>
              <a:path w="197484" h="158114">
                <a:moveTo>
                  <a:pt x="71848" y="50597"/>
                </a:moveTo>
                <a:lnTo>
                  <a:pt x="104230" y="157864"/>
                </a:lnTo>
                <a:lnTo>
                  <a:pt x="197330" y="1578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 txBox="1"/>
          <p:nvPr/>
        </p:nvSpPr>
        <p:spPr>
          <a:xfrm>
            <a:off x="16139729" y="2779193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16084629" y="2729907"/>
            <a:ext cx="210820" cy="48895"/>
          </a:xfrm>
          <a:custGeom>
            <a:avLst/>
            <a:gdLst/>
            <a:ahLst/>
            <a:cxnLst/>
            <a:rect l="l" t="t" r="r" b="b"/>
            <a:pathLst>
              <a:path w="210819" h="48894">
                <a:moveTo>
                  <a:pt x="40478" y="26310"/>
                </a:moveTo>
                <a:lnTo>
                  <a:pt x="22262" y="26310"/>
                </a:lnTo>
              </a:path>
              <a:path w="210819" h="48894">
                <a:moveTo>
                  <a:pt x="62740" y="4047"/>
                </a:moveTo>
                <a:lnTo>
                  <a:pt x="18215" y="48573"/>
                </a:lnTo>
              </a:path>
              <a:path w="210819" h="48894">
                <a:moveTo>
                  <a:pt x="0" y="48573"/>
                </a:moveTo>
                <a:lnTo>
                  <a:pt x="44525" y="4047"/>
                </a:lnTo>
              </a:path>
              <a:path w="210819" h="48894">
                <a:moveTo>
                  <a:pt x="40478" y="17203"/>
                </a:moveTo>
                <a:lnTo>
                  <a:pt x="40478" y="0"/>
                </a:lnTo>
              </a:path>
              <a:path w="210819" h="48894">
                <a:moveTo>
                  <a:pt x="58693" y="17203"/>
                </a:moveTo>
                <a:lnTo>
                  <a:pt x="58693" y="0"/>
                </a:lnTo>
              </a:path>
              <a:path w="210819" h="48894">
                <a:moveTo>
                  <a:pt x="40478" y="26310"/>
                </a:moveTo>
                <a:lnTo>
                  <a:pt x="58693" y="26310"/>
                </a:lnTo>
                <a:lnTo>
                  <a:pt x="210485" y="2631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 txBox="1"/>
          <p:nvPr/>
        </p:nvSpPr>
        <p:spPr>
          <a:xfrm>
            <a:off x="16193363" y="2671927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16102845" y="2233038"/>
            <a:ext cx="2203450" cy="545465"/>
          </a:xfrm>
          <a:custGeom>
            <a:avLst/>
            <a:gdLst/>
            <a:ahLst/>
            <a:cxnLst/>
            <a:rect l="l" t="t" r="r" b="b"/>
            <a:pathLst>
              <a:path w="2203450" h="545464">
                <a:moveTo>
                  <a:pt x="44525" y="500915"/>
                </a:moveTo>
                <a:lnTo>
                  <a:pt x="0" y="545441"/>
                </a:lnTo>
              </a:path>
              <a:path w="2203450" h="545464">
                <a:moveTo>
                  <a:pt x="18215" y="545441"/>
                </a:moveTo>
                <a:lnTo>
                  <a:pt x="62740" y="500915"/>
                </a:lnTo>
              </a:path>
              <a:path w="2203450" h="545464">
                <a:moveTo>
                  <a:pt x="2006699" y="155840"/>
                </a:moveTo>
                <a:lnTo>
                  <a:pt x="2122062" y="155840"/>
                </a:lnTo>
              </a:path>
              <a:path w="2203450" h="545464">
                <a:moveTo>
                  <a:pt x="2044141" y="115362"/>
                </a:moveTo>
                <a:lnTo>
                  <a:pt x="2122062" y="115362"/>
                </a:lnTo>
              </a:path>
              <a:path w="2203450" h="545464">
                <a:moveTo>
                  <a:pt x="2095751" y="155840"/>
                </a:moveTo>
                <a:lnTo>
                  <a:pt x="2095751" y="115362"/>
                </a:lnTo>
              </a:path>
              <a:path w="2203450" h="545464">
                <a:moveTo>
                  <a:pt x="2095751" y="135601"/>
                </a:moveTo>
                <a:lnTo>
                  <a:pt x="2203018" y="103219"/>
                </a:lnTo>
                <a:lnTo>
                  <a:pt x="22030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 txBox="1"/>
          <p:nvPr/>
        </p:nvSpPr>
        <p:spPr>
          <a:xfrm>
            <a:off x="18235990" y="2225597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18146986" y="2115652"/>
            <a:ext cx="78105" cy="295910"/>
          </a:xfrm>
          <a:custGeom>
            <a:avLst/>
            <a:gdLst/>
            <a:ahLst/>
            <a:cxnLst/>
            <a:rect l="l" t="t" r="r" b="b"/>
            <a:pathLst>
              <a:path w="78105" h="295910">
                <a:moveTo>
                  <a:pt x="29346" y="250963"/>
                </a:moveTo>
                <a:lnTo>
                  <a:pt x="73872" y="295489"/>
                </a:lnTo>
              </a:path>
              <a:path w="78105" h="295910">
                <a:moveTo>
                  <a:pt x="73872" y="255011"/>
                </a:moveTo>
                <a:lnTo>
                  <a:pt x="29346" y="210485"/>
                </a:lnTo>
              </a:path>
              <a:path w="78105" h="295910">
                <a:moveTo>
                  <a:pt x="0" y="232748"/>
                </a:moveTo>
                <a:lnTo>
                  <a:pt x="77920" y="232748"/>
                </a:lnTo>
              </a:path>
              <a:path w="78105" h="295910">
                <a:moveTo>
                  <a:pt x="0" y="153816"/>
                </a:moveTo>
                <a:lnTo>
                  <a:pt x="77920" y="153816"/>
                </a:lnTo>
              </a:path>
              <a:path w="78105" h="295910">
                <a:moveTo>
                  <a:pt x="51609" y="232748"/>
                </a:moveTo>
                <a:lnTo>
                  <a:pt x="51609" y="153816"/>
                </a:lnTo>
                <a:lnTo>
                  <a:pt x="5160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 txBox="1"/>
          <p:nvPr/>
        </p:nvSpPr>
        <p:spPr>
          <a:xfrm>
            <a:off x="18128722" y="2108210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530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18176333" y="2247206"/>
            <a:ext cx="809625" cy="396875"/>
          </a:xfrm>
          <a:custGeom>
            <a:avLst/>
            <a:gdLst/>
            <a:ahLst/>
            <a:cxnLst/>
            <a:rect l="l" t="t" r="r" b="b"/>
            <a:pathLst>
              <a:path w="809625" h="396875">
                <a:moveTo>
                  <a:pt x="0" y="78932"/>
                </a:moveTo>
                <a:lnTo>
                  <a:pt x="44525" y="123458"/>
                </a:lnTo>
              </a:path>
              <a:path w="809625" h="396875">
                <a:moveTo>
                  <a:pt x="44525" y="44525"/>
                </a:moveTo>
                <a:lnTo>
                  <a:pt x="0" y="0"/>
                </a:lnTo>
              </a:path>
              <a:path w="809625" h="396875">
                <a:moveTo>
                  <a:pt x="654732" y="198342"/>
                </a:moveTo>
                <a:lnTo>
                  <a:pt x="654732" y="315728"/>
                </a:lnTo>
              </a:path>
              <a:path w="809625" h="396875">
                <a:moveTo>
                  <a:pt x="695210" y="198342"/>
                </a:moveTo>
                <a:lnTo>
                  <a:pt x="695210" y="315728"/>
                </a:lnTo>
              </a:path>
              <a:path w="809625" h="396875">
                <a:moveTo>
                  <a:pt x="654732" y="289418"/>
                </a:moveTo>
                <a:lnTo>
                  <a:pt x="695210" y="289418"/>
                </a:lnTo>
              </a:path>
              <a:path w="809625" h="396875">
                <a:moveTo>
                  <a:pt x="674971" y="289418"/>
                </a:moveTo>
                <a:lnTo>
                  <a:pt x="707354" y="396684"/>
                </a:lnTo>
                <a:lnTo>
                  <a:pt x="809561" y="3966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 txBox="1"/>
          <p:nvPr/>
        </p:nvSpPr>
        <p:spPr>
          <a:xfrm>
            <a:off x="18875033" y="2559599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18808802" y="2445548"/>
            <a:ext cx="286385" cy="117475"/>
          </a:xfrm>
          <a:custGeom>
            <a:avLst/>
            <a:gdLst/>
            <a:ahLst/>
            <a:cxnLst/>
            <a:rect l="l" t="t" r="r" b="b"/>
            <a:pathLst>
              <a:path w="286384" h="117475">
                <a:moveTo>
                  <a:pt x="44525" y="67800"/>
                </a:moveTo>
                <a:lnTo>
                  <a:pt x="0" y="113338"/>
                </a:lnTo>
              </a:path>
              <a:path w="286384" h="117475">
                <a:moveTo>
                  <a:pt x="40478" y="113338"/>
                </a:moveTo>
                <a:lnTo>
                  <a:pt x="85003" y="67800"/>
                </a:lnTo>
              </a:path>
              <a:path w="286384" h="117475">
                <a:moveTo>
                  <a:pt x="62740" y="0"/>
                </a:moveTo>
                <a:lnTo>
                  <a:pt x="62740" y="117386"/>
                </a:lnTo>
              </a:path>
              <a:path w="286384" h="117475">
                <a:moveTo>
                  <a:pt x="264119" y="0"/>
                </a:moveTo>
                <a:lnTo>
                  <a:pt x="264119" y="117386"/>
                </a:lnTo>
              </a:path>
              <a:path w="286384" h="117475">
                <a:moveTo>
                  <a:pt x="62740" y="91075"/>
                </a:moveTo>
                <a:lnTo>
                  <a:pt x="264119" y="91075"/>
                </a:lnTo>
              </a:path>
              <a:path w="286384" h="117475">
                <a:moveTo>
                  <a:pt x="85003" y="67800"/>
                </a:moveTo>
                <a:lnTo>
                  <a:pt x="40478" y="113338"/>
                </a:lnTo>
              </a:path>
              <a:path w="286384" h="117475">
                <a:moveTo>
                  <a:pt x="241856" y="113338"/>
                </a:moveTo>
                <a:lnTo>
                  <a:pt x="286382" y="6780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 txBox="1"/>
          <p:nvPr/>
        </p:nvSpPr>
        <p:spPr>
          <a:xfrm>
            <a:off x="18901345" y="2452333"/>
            <a:ext cx="14224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0" dirty="0">
                <a:latin typeface="Cambria"/>
                <a:cs typeface="Cambria"/>
              </a:rPr>
              <a:t>1355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18736953" y="2116664"/>
            <a:ext cx="85090" cy="231775"/>
          </a:xfrm>
          <a:custGeom>
            <a:avLst/>
            <a:gdLst/>
            <a:ahLst/>
            <a:cxnLst/>
            <a:rect l="l" t="t" r="r" b="b"/>
            <a:pathLst>
              <a:path w="85090" h="231775">
                <a:moveTo>
                  <a:pt x="85003" y="231736"/>
                </a:moveTo>
                <a:lnTo>
                  <a:pt x="0" y="231736"/>
                </a:lnTo>
              </a:path>
              <a:path w="85090" h="231775">
                <a:moveTo>
                  <a:pt x="85003" y="152804"/>
                </a:moveTo>
                <a:lnTo>
                  <a:pt x="0" y="152804"/>
                </a:lnTo>
              </a:path>
              <a:path w="85090" h="231775">
                <a:moveTo>
                  <a:pt x="26310" y="231736"/>
                </a:moveTo>
                <a:lnTo>
                  <a:pt x="26310" y="152804"/>
                </a:lnTo>
                <a:lnTo>
                  <a:pt x="263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 txBox="1"/>
          <p:nvPr/>
        </p:nvSpPr>
        <p:spPr>
          <a:xfrm>
            <a:off x="18693392" y="2109222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530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18700523" y="2247206"/>
            <a:ext cx="121920" cy="142240"/>
          </a:xfrm>
          <a:custGeom>
            <a:avLst/>
            <a:gdLst/>
            <a:ahLst/>
            <a:cxnLst/>
            <a:rect l="l" t="t" r="r" b="b"/>
            <a:pathLst>
              <a:path w="121919" h="142239">
                <a:moveTo>
                  <a:pt x="40478" y="78932"/>
                </a:moveTo>
                <a:lnTo>
                  <a:pt x="85003" y="123458"/>
                </a:lnTo>
              </a:path>
              <a:path w="121919" h="142239">
                <a:moveTo>
                  <a:pt x="85003" y="44525"/>
                </a:moveTo>
                <a:lnTo>
                  <a:pt x="40478" y="0"/>
                </a:lnTo>
              </a:path>
              <a:path w="121919" h="142239">
                <a:moveTo>
                  <a:pt x="121434" y="101195"/>
                </a:moveTo>
                <a:lnTo>
                  <a:pt x="36430" y="101195"/>
                </a:lnTo>
              </a:path>
              <a:path w="121919" h="142239">
                <a:moveTo>
                  <a:pt x="121434" y="141673"/>
                </a:moveTo>
                <a:lnTo>
                  <a:pt x="36430" y="141673"/>
                </a:lnTo>
              </a:path>
              <a:path w="121919" h="142239">
                <a:moveTo>
                  <a:pt x="62740" y="101195"/>
                </a:moveTo>
                <a:lnTo>
                  <a:pt x="62740" y="141673"/>
                </a:lnTo>
              </a:path>
              <a:path w="121919" h="142239">
                <a:moveTo>
                  <a:pt x="62740" y="121434"/>
                </a:moveTo>
                <a:lnTo>
                  <a:pt x="0" y="102207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 txBox="1"/>
          <p:nvPr/>
        </p:nvSpPr>
        <p:spPr>
          <a:xfrm>
            <a:off x="18631662" y="2238752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18699511" y="2326138"/>
            <a:ext cx="122555" cy="262255"/>
          </a:xfrm>
          <a:custGeom>
            <a:avLst/>
            <a:gdLst/>
            <a:ahLst/>
            <a:cxnLst/>
            <a:rect l="l" t="t" r="r" b="b"/>
            <a:pathLst>
              <a:path w="122555" h="262255">
                <a:moveTo>
                  <a:pt x="86015" y="44525"/>
                </a:moveTo>
                <a:lnTo>
                  <a:pt x="41490" y="0"/>
                </a:lnTo>
              </a:path>
              <a:path w="122555" h="262255">
                <a:moveTo>
                  <a:pt x="41490" y="40478"/>
                </a:moveTo>
                <a:lnTo>
                  <a:pt x="86015" y="85003"/>
                </a:lnTo>
              </a:path>
              <a:path w="122555" h="262255">
                <a:moveTo>
                  <a:pt x="122446" y="79944"/>
                </a:moveTo>
                <a:lnTo>
                  <a:pt x="37442" y="79944"/>
                </a:lnTo>
              </a:path>
              <a:path w="122555" h="262255">
                <a:moveTo>
                  <a:pt x="122446" y="62740"/>
                </a:moveTo>
                <a:lnTo>
                  <a:pt x="37442" y="62740"/>
                </a:lnTo>
              </a:path>
              <a:path w="122555" h="262255">
                <a:moveTo>
                  <a:pt x="63752" y="79944"/>
                </a:moveTo>
                <a:lnTo>
                  <a:pt x="63752" y="62740"/>
                </a:lnTo>
              </a:path>
              <a:path w="122555" h="262255">
                <a:moveTo>
                  <a:pt x="63752" y="71848"/>
                </a:moveTo>
                <a:lnTo>
                  <a:pt x="0" y="125481"/>
                </a:lnTo>
                <a:lnTo>
                  <a:pt x="0" y="219593"/>
                </a:lnTo>
              </a:path>
              <a:path w="122555" h="262255">
                <a:moveTo>
                  <a:pt x="41490" y="57681"/>
                </a:moveTo>
                <a:lnTo>
                  <a:pt x="86015" y="103219"/>
                </a:lnTo>
              </a:path>
              <a:path w="122555" h="262255">
                <a:moveTo>
                  <a:pt x="86015" y="85003"/>
                </a:moveTo>
                <a:lnTo>
                  <a:pt x="41490" y="40478"/>
                </a:lnTo>
              </a:path>
              <a:path w="122555" h="262255">
                <a:moveTo>
                  <a:pt x="122446" y="79944"/>
                </a:moveTo>
                <a:lnTo>
                  <a:pt x="37442" y="79944"/>
                </a:lnTo>
              </a:path>
              <a:path w="122555" h="262255">
                <a:moveTo>
                  <a:pt x="122446" y="110302"/>
                </a:moveTo>
                <a:lnTo>
                  <a:pt x="37442" y="110302"/>
                </a:lnTo>
              </a:path>
              <a:path w="122555" h="262255">
                <a:moveTo>
                  <a:pt x="63752" y="79944"/>
                </a:moveTo>
                <a:lnTo>
                  <a:pt x="63752" y="110302"/>
                </a:lnTo>
                <a:lnTo>
                  <a:pt x="63752" y="262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 txBox="1"/>
          <p:nvPr/>
        </p:nvSpPr>
        <p:spPr>
          <a:xfrm>
            <a:off x="18629639" y="2443995"/>
            <a:ext cx="151765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54610">
              <a:lnSpc>
                <a:spcPts val="530"/>
              </a:lnSpc>
            </a:pPr>
            <a:r>
              <a:rPr sz="500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  <a:p>
            <a:pPr marL="12700">
              <a:lnSpc>
                <a:spcPts val="550"/>
              </a:lnSpc>
            </a:pPr>
            <a:r>
              <a:rPr sz="500" spc="-35" dirty="0">
                <a:latin typeface="Cambria"/>
                <a:cs typeface="Cambria"/>
              </a:rPr>
              <a:t>200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18741001" y="2383819"/>
            <a:ext cx="648970" cy="488950"/>
          </a:xfrm>
          <a:custGeom>
            <a:avLst/>
            <a:gdLst/>
            <a:ahLst/>
            <a:cxnLst/>
            <a:rect l="l" t="t" r="r" b="b"/>
            <a:pathLst>
              <a:path w="648969" h="488950">
                <a:moveTo>
                  <a:pt x="44525" y="45537"/>
                </a:moveTo>
                <a:lnTo>
                  <a:pt x="0" y="0"/>
                </a:lnTo>
              </a:path>
              <a:path w="648969" h="488950">
                <a:moveTo>
                  <a:pt x="0" y="30358"/>
                </a:moveTo>
                <a:lnTo>
                  <a:pt x="44525" y="74884"/>
                </a:lnTo>
              </a:path>
              <a:path w="648969" h="488950">
                <a:moveTo>
                  <a:pt x="547465" y="323824"/>
                </a:moveTo>
                <a:lnTo>
                  <a:pt x="547465" y="426031"/>
                </a:lnTo>
              </a:path>
              <a:path w="648969" h="488950">
                <a:moveTo>
                  <a:pt x="626397" y="323824"/>
                </a:moveTo>
                <a:lnTo>
                  <a:pt x="626397" y="426031"/>
                </a:lnTo>
              </a:path>
              <a:path w="648969" h="488950">
                <a:moveTo>
                  <a:pt x="547465" y="398708"/>
                </a:moveTo>
                <a:lnTo>
                  <a:pt x="626397" y="398708"/>
                </a:lnTo>
              </a:path>
              <a:path w="648969" h="488950">
                <a:moveTo>
                  <a:pt x="586931" y="398708"/>
                </a:moveTo>
                <a:lnTo>
                  <a:pt x="546453" y="488772"/>
                </a:lnTo>
                <a:lnTo>
                  <a:pt x="444246" y="488772"/>
                </a:lnTo>
              </a:path>
              <a:path w="648969" h="488950">
                <a:moveTo>
                  <a:pt x="569728" y="376445"/>
                </a:moveTo>
                <a:lnTo>
                  <a:pt x="525202" y="420971"/>
                </a:lnTo>
              </a:path>
              <a:path w="648969" h="488950">
                <a:moveTo>
                  <a:pt x="604134" y="420971"/>
                </a:moveTo>
                <a:lnTo>
                  <a:pt x="648660" y="376445"/>
                </a:lnTo>
              </a:path>
              <a:path w="648969" h="488950">
                <a:moveTo>
                  <a:pt x="547465" y="389601"/>
                </a:moveTo>
                <a:lnTo>
                  <a:pt x="547465" y="372398"/>
                </a:lnTo>
              </a:path>
              <a:path w="648969" h="488950">
                <a:moveTo>
                  <a:pt x="331920" y="389601"/>
                </a:moveTo>
                <a:lnTo>
                  <a:pt x="331920" y="372398"/>
                </a:lnTo>
              </a:path>
              <a:path w="648969" h="488950">
                <a:moveTo>
                  <a:pt x="547465" y="398708"/>
                </a:moveTo>
                <a:lnTo>
                  <a:pt x="331920" y="398708"/>
                </a:lnTo>
              </a:path>
              <a:path w="648969" h="488950">
                <a:moveTo>
                  <a:pt x="525202" y="420971"/>
                </a:moveTo>
                <a:lnTo>
                  <a:pt x="569728" y="376445"/>
                </a:lnTo>
              </a:path>
              <a:path w="648969" h="488950">
                <a:moveTo>
                  <a:pt x="354182" y="376445"/>
                </a:moveTo>
                <a:lnTo>
                  <a:pt x="309657" y="420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 txBox="1"/>
          <p:nvPr/>
        </p:nvSpPr>
        <p:spPr>
          <a:xfrm>
            <a:off x="19105759" y="2698237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1445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19227750" y="2574066"/>
            <a:ext cx="158115" cy="74930"/>
          </a:xfrm>
          <a:custGeom>
            <a:avLst/>
            <a:gdLst/>
            <a:ahLst/>
            <a:cxnLst/>
            <a:rect l="l" t="t" r="r" b="b"/>
            <a:pathLst>
              <a:path w="158115" h="74930">
                <a:moveTo>
                  <a:pt x="157864" y="74884"/>
                </a:moveTo>
                <a:lnTo>
                  <a:pt x="157864" y="0"/>
                </a:lnTo>
              </a:path>
              <a:path w="158115" h="74930">
                <a:moveTo>
                  <a:pt x="139649" y="74884"/>
                </a:moveTo>
                <a:lnTo>
                  <a:pt x="139649" y="0"/>
                </a:lnTo>
              </a:path>
              <a:path w="158115" h="74930">
                <a:moveTo>
                  <a:pt x="157864" y="26310"/>
                </a:moveTo>
                <a:lnTo>
                  <a:pt x="139649" y="26310"/>
                </a:lnTo>
                <a:lnTo>
                  <a:pt x="0" y="2631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 txBox="1"/>
          <p:nvPr/>
        </p:nvSpPr>
        <p:spPr>
          <a:xfrm>
            <a:off x="19219098" y="2516086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19256085" y="2540672"/>
            <a:ext cx="170180" cy="108585"/>
          </a:xfrm>
          <a:custGeom>
            <a:avLst/>
            <a:gdLst/>
            <a:ahLst/>
            <a:cxnLst/>
            <a:rect l="l" t="t" r="r" b="b"/>
            <a:pathLst>
              <a:path w="170180" h="108585">
                <a:moveTo>
                  <a:pt x="107266" y="81968"/>
                </a:moveTo>
                <a:lnTo>
                  <a:pt x="151792" y="37442"/>
                </a:lnTo>
              </a:path>
              <a:path w="170180" h="108585">
                <a:moveTo>
                  <a:pt x="133577" y="37442"/>
                </a:moveTo>
                <a:lnTo>
                  <a:pt x="89051" y="81968"/>
                </a:lnTo>
              </a:path>
              <a:path w="170180" h="108585">
                <a:moveTo>
                  <a:pt x="170007" y="108278"/>
                </a:moveTo>
                <a:lnTo>
                  <a:pt x="170007" y="33394"/>
                </a:lnTo>
              </a:path>
              <a:path w="170180" h="108585">
                <a:moveTo>
                  <a:pt x="129529" y="108278"/>
                </a:moveTo>
                <a:lnTo>
                  <a:pt x="129529" y="33394"/>
                </a:lnTo>
              </a:path>
              <a:path w="170180" h="108585">
                <a:moveTo>
                  <a:pt x="170007" y="59705"/>
                </a:moveTo>
                <a:lnTo>
                  <a:pt x="129529" y="59705"/>
                </a:lnTo>
              </a:path>
              <a:path w="170180" h="108585">
                <a:moveTo>
                  <a:pt x="149768" y="59705"/>
                </a:moveTo>
                <a:lnTo>
                  <a:pt x="103219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 txBox="1"/>
          <p:nvPr/>
        </p:nvSpPr>
        <p:spPr>
          <a:xfrm>
            <a:off x="19248445" y="2456381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19363351" y="2537636"/>
            <a:ext cx="184785" cy="111760"/>
          </a:xfrm>
          <a:custGeom>
            <a:avLst/>
            <a:gdLst/>
            <a:ahLst/>
            <a:cxnLst/>
            <a:rect l="l" t="t" r="r" b="b"/>
            <a:pathLst>
              <a:path w="184784" h="111760">
                <a:moveTo>
                  <a:pt x="39466" y="85003"/>
                </a:moveTo>
                <a:lnTo>
                  <a:pt x="85003" y="40478"/>
                </a:lnTo>
              </a:path>
              <a:path w="184784" h="111760">
                <a:moveTo>
                  <a:pt x="44525" y="40478"/>
                </a:moveTo>
                <a:lnTo>
                  <a:pt x="0" y="85003"/>
                </a:lnTo>
              </a:path>
              <a:path w="184784" h="111760">
                <a:moveTo>
                  <a:pt x="79944" y="111314"/>
                </a:moveTo>
                <a:lnTo>
                  <a:pt x="79944" y="36430"/>
                </a:lnTo>
              </a:path>
              <a:path w="184784" h="111760">
                <a:moveTo>
                  <a:pt x="62740" y="111314"/>
                </a:moveTo>
                <a:lnTo>
                  <a:pt x="62740" y="36430"/>
                </a:lnTo>
              </a:path>
              <a:path w="184784" h="111760">
                <a:moveTo>
                  <a:pt x="79944" y="62740"/>
                </a:moveTo>
                <a:lnTo>
                  <a:pt x="124470" y="62740"/>
                </a:lnTo>
              </a:path>
              <a:path w="184784" h="111760">
                <a:moveTo>
                  <a:pt x="62740" y="62740"/>
                </a:moveTo>
                <a:lnTo>
                  <a:pt x="17203" y="62740"/>
                </a:lnTo>
              </a:path>
              <a:path w="184784" h="111760">
                <a:moveTo>
                  <a:pt x="70836" y="62740"/>
                </a:moveTo>
                <a:lnTo>
                  <a:pt x="90063" y="0"/>
                </a:lnTo>
                <a:lnTo>
                  <a:pt x="18417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 txBox="1"/>
          <p:nvPr/>
        </p:nvSpPr>
        <p:spPr>
          <a:xfrm>
            <a:off x="19444763" y="2454357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19402818" y="2574066"/>
            <a:ext cx="272415" cy="74930"/>
          </a:xfrm>
          <a:custGeom>
            <a:avLst/>
            <a:gdLst/>
            <a:ahLst/>
            <a:cxnLst/>
            <a:rect l="l" t="t" r="r" b="b"/>
            <a:pathLst>
              <a:path w="272415" h="74930">
                <a:moveTo>
                  <a:pt x="40478" y="26310"/>
                </a:moveTo>
                <a:lnTo>
                  <a:pt x="23274" y="26310"/>
                </a:lnTo>
              </a:path>
              <a:path w="272415" h="74930">
                <a:moveTo>
                  <a:pt x="62740" y="4047"/>
                </a:moveTo>
                <a:lnTo>
                  <a:pt x="18215" y="48573"/>
                </a:lnTo>
              </a:path>
              <a:path w="272415" h="74930">
                <a:moveTo>
                  <a:pt x="0" y="48573"/>
                </a:moveTo>
                <a:lnTo>
                  <a:pt x="45537" y="4047"/>
                </a:lnTo>
              </a:path>
              <a:path w="272415" h="74930">
                <a:moveTo>
                  <a:pt x="80956" y="74884"/>
                </a:moveTo>
                <a:lnTo>
                  <a:pt x="80956" y="0"/>
                </a:lnTo>
              </a:path>
              <a:path w="272415" h="74930">
                <a:moveTo>
                  <a:pt x="40478" y="74884"/>
                </a:moveTo>
                <a:lnTo>
                  <a:pt x="40478" y="0"/>
                </a:lnTo>
              </a:path>
              <a:path w="272415" h="74930">
                <a:moveTo>
                  <a:pt x="40478" y="26310"/>
                </a:moveTo>
                <a:lnTo>
                  <a:pt x="80956" y="26310"/>
                </a:lnTo>
                <a:lnTo>
                  <a:pt x="272214" y="2631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 txBox="1"/>
          <p:nvPr/>
        </p:nvSpPr>
        <p:spPr>
          <a:xfrm>
            <a:off x="19563160" y="2516086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19345137" y="2578114"/>
            <a:ext cx="161290" cy="231775"/>
          </a:xfrm>
          <a:custGeom>
            <a:avLst/>
            <a:gdLst/>
            <a:ahLst/>
            <a:cxnLst/>
            <a:rect l="l" t="t" r="r" b="b"/>
            <a:pathLst>
              <a:path w="161290" h="231775">
                <a:moveTo>
                  <a:pt x="116374" y="44525"/>
                </a:moveTo>
                <a:lnTo>
                  <a:pt x="160900" y="0"/>
                </a:lnTo>
              </a:path>
              <a:path w="161290" h="231775">
                <a:moveTo>
                  <a:pt x="120422" y="0"/>
                </a:moveTo>
                <a:lnTo>
                  <a:pt x="75896" y="44525"/>
                </a:lnTo>
              </a:path>
              <a:path w="161290" h="231775">
                <a:moveTo>
                  <a:pt x="138637" y="129529"/>
                </a:moveTo>
                <a:lnTo>
                  <a:pt x="138637" y="231736"/>
                </a:lnTo>
              </a:path>
              <a:path w="161290" h="231775">
                <a:moveTo>
                  <a:pt x="22262" y="129529"/>
                </a:moveTo>
                <a:lnTo>
                  <a:pt x="22262" y="231736"/>
                </a:lnTo>
              </a:path>
              <a:path w="161290" h="231775">
                <a:moveTo>
                  <a:pt x="138637" y="204414"/>
                </a:moveTo>
                <a:lnTo>
                  <a:pt x="22262" y="204414"/>
                </a:lnTo>
              </a:path>
              <a:path w="161290" h="231775">
                <a:moveTo>
                  <a:pt x="116374" y="226677"/>
                </a:moveTo>
                <a:lnTo>
                  <a:pt x="160900" y="182151"/>
                </a:lnTo>
              </a:path>
              <a:path w="161290" h="231775">
                <a:moveTo>
                  <a:pt x="44525" y="182151"/>
                </a:moveTo>
                <a:lnTo>
                  <a:pt x="0" y="2266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 txBox="1"/>
          <p:nvPr/>
        </p:nvSpPr>
        <p:spPr>
          <a:xfrm>
            <a:off x="19365830" y="2698237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780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19338053" y="2707644"/>
            <a:ext cx="164465" cy="167005"/>
          </a:xfrm>
          <a:custGeom>
            <a:avLst/>
            <a:gdLst/>
            <a:ahLst/>
            <a:cxnLst/>
            <a:rect l="l" t="t" r="r" b="b"/>
            <a:pathLst>
              <a:path w="164465" h="167005">
                <a:moveTo>
                  <a:pt x="163936" y="0"/>
                </a:moveTo>
                <a:lnTo>
                  <a:pt x="163936" y="102207"/>
                </a:lnTo>
              </a:path>
              <a:path w="164465" h="167005">
                <a:moveTo>
                  <a:pt x="145720" y="0"/>
                </a:moveTo>
                <a:lnTo>
                  <a:pt x="145720" y="102207"/>
                </a:lnTo>
              </a:path>
              <a:path w="164465" h="167005">
                <a:moveTo>
                  <a:pt x="163936" y="74884"/>
                </a:moveTo>
                <a:lnTo>
                  <a:pt x="145720" y="74884"/>
                </a:lnTo>
              </a:path>
              <a:path w="164465" h="167005">
                <a:moveTo>
                  <a:pt x="154828" y="74884"/>
                </a:moveTo>
                <a:lnTo>
                  <a:pt x="94111" y="166971"/>
                </a:lnTo>
                <a:lnTo>
                  <a:pt x="0" y="166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 txBox="1"/>
          <p:nvPr/>
        </p:nvSpPr>
        <p:spPr>
          <a:xfrm>
            <a:off x="19176595" y="2790325"/>
            <a:ext cx="263525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530</a:t>
            </a:r>
            <a:r>
              <a:rPr sz="500" spc="85" dirty="0">
                <a:latin typeface="Cambria"/>
                <a:cs typeface="Cambria"/>
              </a:rPr>
              <a:t>  </a:t>
            </a: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19461511" y="2707644"/>
            <a:ext cx="224154" cy="163195"/>
          </a:xfrm>
          <a:custGeom>
            <a:avLst/>
            <a:gdLst/>
            <a:ahLst/>
            <a:cxnLst/>
            <a:rect l="l" t="t" r="r" b="b"/>
            <a:pathLst>
              <a:path w="224155" h="163194">
                <a:moveTo>
                  <a:pt x="18215" y="97147"/>
                </a:moveTo>
                <a:lnTo>
                  <a:pt x="62740" y="52621"/>
                </a:lnTo>
              </a:path>
              <a:path w="224155" h="163194">
                <a:moveTo>
                  <a:pt x="44525" y="52621"/>
                </a:moveTo>
                <a:lnTo>
                  <a:pt x="0" y="97147"/>
                </a:lnTo>
              </a:path>
              <a:path w="224155" h="163194">
                <a:moveTo>
                  <a:pt x="40478" y="0"/>
                </a:moveTo>
                <a:lnTo>
                  <a:pt x="40478" y="102207"/>
                </a:lnTo>
              </a:path>
              <a:path w="224155" h="163194">
                <a:moveTo>
                  <a:pt x="69824" y="0"/>
                </a:moveTo>
                <a:lnTo>
                  <a:pt x="69824" y="102207"/>
                </a:lnTo>
              </a:path>
              <a:path w="224155" h="163194">
                <a:moveTo>
                  <a:pt x="40478" y="74884"/>
                </a:moveTo>
                <a:lnTo>
                  <a:pt x="69824" y="74884"/>
                </a:lnTo>
              </a:path>
              <a:path w="224155" h="163194">
                <a:moveTo>
                  <a:pt x="54645" y="74884"/>
                </a:moveTo>
                <a:lnTo>
                  <a:pt x="121434" y="162924"/>
                </a:lnTo>
                <a:lnTo>
                  <a:pt x="223641" y="16292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 txBox="1"/>
          <p:nvPr/>
        </p:nvSpPr>
        <p:spPr>
          <a:xfrm>
            <a:off x="19574293" y="2786277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19479727" y="2707644"/>
            <a:ext cx="214629" cy="102235"/>
          </a:xfrm>
          <a:custGeom>
            <a:avLst/>
            <a:gdLst/>
            <a:ahLst/>
            <a:cxnLst/>
            <a:rect l="l" t="t" r="r" b="b"/>
            <a:pathLst>
              <a:path w="214630" h="102235">
                <a:moveTo>
                  <a:pt x="44525" y="52621"/>
                </a:moveTo>
                <a:lnTo>
                  <a:pt x="0" y="97147"/>
                </a:lnTo>
              </a:path>
              <a:path w="214630" h="102235">
                <a:moveTo>
                  <a:pt x="29346" y="97147"/>
                </a:moveTo>
                <a:lnTo>
                  <a:pt x="73872" y="52621"/>
                </a:lnTo>
              </a:path>
              <a:path w="214630" h="102235">
                <a:moveTo>
                  <a:pt x="51609" y="0"/>
                </a:moveTo>
                <a:lnTo>
                  <a:pt x="51609" y="102207"/>
                </a:lnTo>
              </a:path>
              <a:path w="214630" h="102235">
                <a:moveTo>
                  <a:pt x="70836" y="0"/>
                </a:moveTo>
                <a:lnTo>
                  <a:pt x="70836" y="102207"/>
                </a:lnTo>
              </a:path>
              <a:path w="214630" h="102235">
                <a:moveTo>
                  <a:pt x="51609" y="74884"/>
                </a:moveTo>
                <a:lnTo>
                  <a:pt x="70836" y="74884"/>
                </a:lnTo>
                <a:lnTo>
                  <a:pt x="214533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 txBox="1"/>
          <p:nvPr/>
        </p:nvSpPr>
        <p:spPr>
          <a:xfrm>
            <a:off x="19592507" y="2698237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19131615" y="2556863"/>
            <a:ext cx="441325" cy="248285"/>
          </a:xfrm>
          <a:custGeom>
            <a:avLst/>
            <a:gdLst/>
            <a:ahLst/>
            <a:cxnLst/>
            <a:rect l="l" t="t" r="r" b="b"/>
            <a:pathLst>
              <a:path w="441325" h="248285">
                <a:moveTo>
                  <a:pt x="421983" y="203402"/>
                </a:moveTo>
                <a:lnTo>
                  <a:pt x="377457" y="247928"/>
                </a:lnTo>
              </a:path>
              <a:path w="441325" h="248285">
                <a:moveTo>
                  <a:pt x="395672" y="247928"/>
                </a:moveTo>
                <a:lnTo>
                  <a:pt x="441210" y="203402"/>
                </a:lnTo>
              </a:path>
              <a:path w="441325" h="248285">
                <a:moveTo>
                  <a:pt x="147744" y="141673"/>
                </a:moveTo>
                <a:lnTo>
                  <a:pt x="36430" y="141673"/>
                </a:lnTo>
              </a:path>
              <a:path w="441325" h="248285">
                <a:moveTo>
                  <a:pt x="147744" y="101195"/>
                </a:moveTo>
                <a:lnTo>
                  <a:pt x="36430" y="101195"/>
                </a:lnTo>
              </a:path>
              <a:path w="441325" h="248285">
                <a:moveTo>
                  <a:pt x="62740" y="141673"/>
                </a:moveTo>
                <a:lnTo>
                  <a:pt x="62740" y="101195"/>
                </a:lnTo>
              </a:path>
              <a:path w="441325" h="248285">
                <a:moveTo>
                  <a:pt x="62740" y="121434"/>
                </a:moveTo>
                <a:lnTo>
                  <a:pt x="0" y="103219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 txBox="1"/>
          <p:nvPr/>
        </p:nvSpPr>
        <p:spPr>
          <a:xfrm>
            <a:off x="19062754" y="2548409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19168045" y="2247206"/>
            <a:ext cx="111760" cy="473709"/>
          </a:xfrm>
          <a:custGeom>
            <a:avLst/>
            <a:gdLst/>
            <a:ahLst/>
            <a:cxnLst/>
            <a:rect l="l" t="t" r="r" b="b"/>
            <a:pathLst>
              <a:path w="111759" h="473710">
                <a:moveTo>
                  <a:pt x="4047" y="429067"/>
                </a:moveTo>
                <a:lnTo>
                  <a:pt x="48573" y="473593"/>
                </a:lnTo>
              </a:path>
              <a:path w="111759" h="473710">
                <a:moveTo>
                  <a:pt x="48573" y="433115"/>
                </a:moveTo>
                <a:lnTo>
                  <a:pt x="4047" y="388589"/>
                </a:lnTo>
              </a:path>
              <a:path w="111759" h="473710">
                <a:moveTo>
                  <a:pt x="111314" y="410852"/>
                </a:moveTo>
                <a:lnTo>
                  <a:pt x="0" y="410852"/>
                </a:lnTo>
              </a:path>
              <a:path w="111759" h="473710">
                <a:moveTo>
                  <a:pt x="111314" y="22262"/>
                </a:moveTo>
                <a:lnTo>
                  <a:pt x="0" y="22262"/>
                </a:lnTo>
              </a:path>
              <a:path w="111759" h="473710">
                <a:moveTo>
                  <a:pt x="26310" y="410852"/>
                </a:moveTo>
                <a:lnTo>
                  <a:pt x="26310" y="22262"/>
                </a:lnTo>
              </a:path>
              <a:path w="111759" h="473710">
                <a:moveTo>
                  <a:pt x="4047" y="388589"/>
                </a:moveTo>
                <a:lnTo>
                  <a:pt x="48573" y="433115"/>
                </a:lnTo>
              </a:path>
              <a:path w="111759" h="473710">
                <a:moveTo>
                  <a:pt x="48573" y="44525"/>
                </a:moveTo>
                <a:lnTo>
                  <a:pt x="404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 txBox="1"/>
          <p:nvPr/>
        </p:nvSpPr>
        <p:spPr>
          <a:xfrm>
            <a:off x="19124483" y="2393480"/>
            <a:ext cx="88265" cy="1422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2610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18841184" y="3409938"/>
            <a:ext cx="393065" cy="224790"/>
          </a:xfrm>
          <a:custGeom>
            <a:avLst/>
            <a:gdLst/>
            <a:ahLst/>
            <a:cxnLst/>
            <a:rect l="l" t="t" r="r" b="b"/>
            <a:pathLst>
              <a:path w="393065" h="224789">
                <a:moveTo>
                  <a:pt x="139649" y="160900"/>
                </a:moveTo>
                <a:lnTo>
                  <a:pt x="36430" y="160900"/>
                </a:lnTo>
              </a:path>
              <a:path w="393065" h="224789">
                <a:moveTo>
                  <a:pt x="139649" y="81968"/>
                </a:moveTo>
                <a:lnTo>
                  <a:pt x="36430" y="81968"/>
                </a:lnTo>
              </a:path>
              <a:path w="393065" h="224789">
                <a:moveTo>
                  <a:pt x="62740" y="160900"/>
                </a:moveTo>
                <a:lnTo>
                  <a:pt x="62740" y="81968"/>
                </a:lnTo>
              </a:path>
              <a:path w="393065" h="224789">
                <a:moveTo>
                  <a:pt x="62740" y="121434"/>
                </a:moveTo>
                <a:lnTo>
                  <a:pt x="0" y="103219"/>
                </a:lnTo>
                <a:lnTo>
                  <a:pt x="0" y="0"/>
                </a:lnTo>
              </a:path>
              <a:path w="393065" h="224789">
                <a:moveTo>
                  <a:pt x="40478" y="138637"/>
                </a:moveTo>
                <a:lnTo>
                  <a:pt x="85003" y="183163"/>
                </a:lnTo>
              </a:path>
              <a:path w="393065" h="224789">
                <a:moveTo>
                  <a:pt x="85003" y="104230"/>
                </a:moveTo>
                <a:lnTo>
                  <a:pt x="40478" y="59705"/>
                </a:lnTo>
              </a:path>
              <a:path w="393065" h="224789">
                <a:moveTo>
                  <a:pt x="198342" y="81968"/>
                </a:moveTo>
                <a:lnTo>
                  <a:pt x="278286" y="81968"/>
                </a:lnTo>
              </a:path>
              <a:path w="393065" h="224789">
                <a:moveTo>
                  <a:pt x="198342" y="64764"/>
                </a:moveTo>
                <a:lnTo>
                  <a:pt x="278286" y="64764"/>
                </a:lnTo>
              </a:path>
              <a:path w="393065" h="224789">
                <a:moveTo>
                  <a:pt x="251975" y="64764"/>
                </a:moveTo>
                <a:lnTo>
                  <a:pt x="251975" y="81968"/>
                </a:lnTo>
                <a:lnTo>
                  <a:pt x="251975" y="224653"/>
                </a:lnTo>
              </a:path>
              <a:path w="393065" h="224789">
                <a:moveTo>
                  <a:pt x="229712" y="59705"/>
                </a:moveTo>
                <a:lnTo>
                  <a:pt x="274238" y="104230"/>
                </a:lnTo>
              </a:path>
              <a:path w="393065" h="224789">
                <a:moveTo>
                  <a:pt x="274238" y="87027"/>
                </a:moveTo>
                <a:lnTo>
                  <a:pt x="229712" y="41490"/>
                </a:lnTo>
              </a:path>
              <a:path w="393065" h="224789">
                <a:moveTo>
                  <a:pt x="198342" y="64764"/>
                </a:moveTo>
                <a:lnTo>
                  <a:pt x="278286" y="64764"/>
                </a:lnTo>
              </a:path>
              <a:path w="393065" h="224789">
                <a:moveTo>
                  <a:pt x="198342" y="24286"/>
                </a:moveTo>
                <a:lnTo>
                  <a:pt x="278286" y="24286"/>
                </a:lnTo>
              </a:path>
              <a:path w="393065" h="224789">
                <a:moveTo>
                  <a:pt x="251975" y="64764"/>
                </a:moveTo>
                <a:lnTo>
                  <a:pt x="251975" y="24286"/>
                </a:lnTo>
              </a:path>
              <a:path w="393065" h="224789">
                <a:moveTo>
                  <a:pt x="251975" y="44525"/>
                </a:moveTo>
                <a:lnTo>
                  <a:pt x="324836" y="92087"/>
                </a:lnTo>
                <a:lnTo>
                  <a:pt x="324836" y="194294"/>
                </a:lnTo>
              </a:path>
              <a:path w="393065" h="224789">
                <a:moveTo>
                  <a:pt x="229712" y="41490"/>
                </a:moveTo>
                <a:lnTo>
                  <a:pt x="274238" y="87027"/>
                </a:lnTo>
              </a:path>
              <a:path w="393065" h="224789">
                <a:moveTo>
                  <a:pt x="274238" y="46549"/>
                </a:moveTo>
                <a:lnTo>
                  <a:pt x="229712" y="2023"/>
                </a:lnTo>
              </a:path>
              <a:path w="393065" h="224789">
                <a:moveTo>
                  <a:pt x="198342" y="24286"/>
                </a:moveTo>
                <a:lnTo>
                  <a:pt x="278286" y="24286"/>
                </a:lnTo>
              </a:path>
              <a:path w="393065" h="224789">
                <a:moveTo>
                  <a:pt x="198342" y="6071"/>
                </a:moveTo>
                <a:lnTo>
                  <a:pt x="278286" y="6071"/>
                </a:lnTo>
              </a:path>
              <a:path w="393065" h="224789">
                <a:moveTo>
                  <a:pt x="251975" y="24286"/>
                </a:moveTo>
                <a:lnTo>
                  <a:pt x="251975" y="6071"/>
                </a:lnTo>
              </a:path>
              <a:path w="393065" h="224789">
                <a:moveTo>
                  <a:pt x="251975" y="15179"/>
                </a:moveTo>
                <a:lnTo>
                  <a:pt x="392637" y="68812"/>
                </a:lnTo>
                <a:lnTo>
                  <a:pt x="392637" y="1619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 txBox="1"/>
          <p:nvPr/>
        </p:nvSpPr>
        <p:spPr>
          <a:xfrm>
            <a:off x="19023288" y="3470113"/>
            <a:ext cx="228600" cy="1733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65"/>
              </a:lnSpc>
            </a:pPr>
            <a:r>
              <a:rPr sz="500" u="sng" spc="-5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  <a:p>
            <a:pPr marL="42545">
              <a:lnSpc>
                <a:spcPts val="555"/>
              </a:lnSpc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  <a:p>
            <a:pPr marL="74930">
              <a:lnSpc>
                <a:spcPts val="565"/>
              </a:lnSpc>
            </a:pPr>
            <a:r>
              <a:rPr sz="500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19039527" y="3233858"/>
            <a:ext cx="192405" cy="222885"/>
          </a:xfrm>
          <a:custGeom>
            <a:avLst/>
            <a:gdLst/>
            <a:ahLst/>
            <a:cxnLst/>
            <a:rect l="l" t="t" r="r" b="b"/>
            <a:pathLst>
              <a:path w="192405" h="222885">
                <a:moveTo>
                  <a:pt x="31370" y="178103"/>
                </a:moveTo>
                <a:lnTo>
                  <a:pt x="75896" y="222629"/>
                </a:lnTo>
              </a:path>
              <a:path w="192405" h="222885">
                <a:moveTo>
                  <a:pt x="75896" y="204414"/>
                </a:moveTo>
                <a:lnTo>
                  <a:pt x="31370" y="159888"/>
                </a:lnTo>
              </a:path>
              <a:path w="192405" h="222885">
                <a:moveTo>
                  <a:pt x="0" y="141673"/>
                </a:moveTo>
                <a:lnTo>
                  <a:pt x="79944" y="141673"/>
                </a:lnTo>
              </a:path>
              <a:path w="192405" h="222885">
                <a:moveTo>
                  <a:pt x="0" y="182151"/>
                </a:moveTo>
                <a:lnTo>
                  <a:pt x="79944" y="182151"/>
                </a:lnTo>
              </a:path>
              <a:path w="192405" h="222885">
                <a:moveTo>
                  <a:pt x="53633" y="141673"/>
                </a:moveTo>
                <a:lnTo>
                  <a:pt x="53633" y="182151"/>
                </a:lnTo>
              </a:path>
              <a:path w="192405" h="222885">
                <a:moveTo>
                  <a:pt x="53633" y="161912"/>
                </a:moveTo>
                <a:lnTo>
                  <a:pt x="192270" y="124470"/>
                </a:lnTo>
                <a:lnTo>
                  <a:pt x="192270" y="21250"/>
                </a:lnTo>
              </a:path>
              <a:path w="192405" h="222885">
                <a:moveTo>
                  <a:pt x="75896" y="163936"/>
                </a:moveTo>
                <a:lnTo>
                  <a:pt x="31370" y="119410"/>
                </a:lnTo>
              </a:path>
              <a:path w="192405" h="222885">
                <a:moveTo>
                  <a:pt x="31370" y="159888"/>
                </a:moveTo>
                <a:lnTo>
                  <a:pt x="75896" y="204414"/>
                </a:lnTo>
              </a:path>
              <a:path w="192405" h="222885">
                <a:moveTo>
                  <a:pt x="0" y="124470"/>
                </a:moveTo>
                <a:lnTo>
                  <a:pt x="79944" y="124470"/>
                </a:lnTo>
              </a:path>
              <a:path w="192405" h="222885">
                <a:moveTo>
                  <a:pt x="0" y="141673"/>
                </a:moveTo>
                <a:lnTo>
                  <a:pt x="79944" y="141673"/>
                </a:lnTo>
              </a:path>
              <a:path w="192405" h="222885">
                <a:moveTo>
                  <a:pt x="53633" y="124470"/>
                </a:moveTo>
                <a:lnTo>
                  <a:pt x="53633" y="141673"/>
                </a:lnTo>
              </a:path>
              <a:path w="192405" h="222885">
                <a:moveTo>
                  <a:pt x="53633" y="132565"/>
                </a:moveTo>
                <a:lnTo>
                  <a:pt x="123458" y="94111"/>
                </a:lnTo>
                <a:lnTo>
                  <a:pt x="1234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 txBox="1"/>
          <p:nvPr/>
        </p:nvSpPr>
        <p:spPr>
          <a:xfrm>
            <a:off x="19093113" y="3225221"/>
            <a:ext cx="156845" cy="1409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42545">
              <a:lnSpc>
                <a:spcPts val="550"/>
              </a:lnSpc>
            </a:pPr>
            <a:r>
              <a:rPr sz="500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  <a:p>
            <a:pPr marL="12700">
              <a:lnSpc>
                <a:spcPts val="570"/>
              </a:lnSpc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18841184" y="3159986"/>
            <a:ext cx="274320" cy="354330"/>
          </a:xfrm>
          <a:custGeom>
            <a:avLst/>
            <a:gdLst/>
            <a:ahLst/>
            <a:cxnLst/>
            <a:rect l="l" t="t" r="r" b="b"/>
            <a:pathLst>
              <a:path w="274319" h="354329">
                <a:moveTo>
                  <a:pt x="274238" y="220605"/>
                </a:moveTo>
                <a:lnTo>
                  <a:pt x="229712" y="176079"/>
                </a:lnTo>
              </a:path>
              <a:path w="274319" h="354329">
                <a:moveTo>
                  <a:pt x="229712" y="193282"/>
                </a:moveTo>
                <a:lnTo>
                  <a:pt x="274238" y="237808"/>
                </a:lnTo>
              </a:path>
              <a:path w="274319" h="354329">
                <a:moveTo>
                  <a:pt x="139649" y="331920"/>
                </a:moveTo>
                <a:lnTo>
                  <a:pt x="36430" y="331920"/>
                </a:lnTo>
              </a:path>
              <a:path w="274319" h="354329">
                <a:moveTo>
                  <a:pt x="139649" y="198342"/>
                </a:moveTo>
                <a:lnTo>
                  <a:pt x="36430" y="198342"/>
                </a:lnTo>
              </a:path>
              <a:path w="274319" h="354329">
                <a:moveTo>
                  <a:pt x="62740" y="331920"/>
                </a:moveTo>
                <a:lnTo>
                  <a:pt x="62740" y="198342"/>
                </a:lnTo>
              </a:path>
              <a:path w="274319" h="354329">
                <a:moveTo>
                  <a:pt x="40478" y="309657"/>
                </a:moveTo>
                <a:lnTo>
                  <a:pt x="85003" y="354182"/>
                </a:lnTo>
              </a:path>
              <a:path w="274319" h="354329">
                <a:moveTo>
                  <a:pt x="85003" y="220605"/>
                </a:moveTo>
                <a:lnTo>
                  <a:pt x="40478" y="176079"/>
                </a:lnTo>
              </a:path>
              <a:path w="274319" h="354329">
                <a:moveTo>
                  <a:pt x="139649" y="167983"/>
                </a:moveTo>
                <a:lnTo>
                  <a:pt x="36430" y="167983"/>
                </a:lnTo>
              </a:path>
              <a:path w="274319" h="354329">
                <a:moveTo>
                  <a:pt x="139649" y="198342"/>
                </a:moveTo>
                <a:lnTo>
                  <a:pt x="36430" y="198342"/>
                </a:lnTo>
              </a:path>
              <a:path w="274319" h="354329">
                <a:moveTo>
                  <a:pt x="62740" y="167983"/>
                </a:moveTo>
                <a:lnTo>
                  <a:pt x="62740" y="198342"/>
                </a:lnTo>
              </a:path>
              <a:path w="274319" h="354329">
                <a:moveTo>
                  <a:pt x="62740" y="183163"/>
                </a:moveTo>
                <a:lnTo>
                  <a:pt x="0" y="163936"/>
                </a:lnTo>
                <a:lnTo>
                  <a:pt x="0" y="61729"/>
                </a:lnTo>
              </a:path>
              <a:path w="274319" h="354329">
                <a:moveTo>
                  <a:pt x="85003" y="190246"/>
                </a:moveTo>
                <a:lnTo>
                  <a:pt x="40478" y="145720"/>
                </a:lnTo>
              </a:path>
              <a:path w="274319" h="354329">
                <a:moveTo>
                  <a:pt x="40478" y="176079"/>
                </a:moveTo>
                <a:lnTo>
                  <a:pt x="85003" y="220605"/>
                </a:lnTo>
              </a:path>
              <a:path w="274319" h="354329">
                <a:moveTo>
                  <a:pt x="139649" y="167983"/>
                </a:moveTo>
                <a:lnTo>
                  <a:pt x="36430" y="167983"/>
                </a:lnTo>
              </a:path>
              <a:path w="274319" h="354329">
                <a:moveTo>
                  <a:pt x="139649" y="141673"/>
                </a:moveTo>
                <a:lnTo>
                  <a:pt x="36430" y="141673"/>
                </a:lnTo>
              </a:path>
              <a:path w="274319" h="354329">
                <a:moveTo>
                  <a:pt x="62740" y="167983"/>
                </a:moveTo>
                <a:lnTo>
                  <a:pt x="62740" y="141673"/>
                </a:lnTo>
                <a:lnTo>
                  <a:pt x="6274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 txBox="1"/>
          <p:nvPr/>
        </p:nvSpPr>
        <p:spPr>
          <a:xfrm>
            <a:off x="18771313" y="3151349"/>
            <a:ext cx="151130" cy="3695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25"/>
              </a:lnSpc>
            </a:pPr>
            <a:r>
              <a:rPr sz="500" spc="-35" dirty="0">
                <a:latin typeface="Cambria"/>
                <a:cs typeface="Cambria"/>
              </a:rPr>
              <a:t>530</a:t>
            </a:r>
            <a:r>
              <a:rPr sz="500" spc="40" dirty="0">
                <a:latin typeface="Cambria"/>
                <a:cs typeface="Cambria"/>
              </a:rPr>
              <a:t>     </a:t>
            </a:r>
            <a:r>
              <a:rPr sz="500" spc="-35" dirty="0">
                <a:latin typeface="Cambria"/>
                <a:cs typeface="Cambria"/>
              </a:rPr>
              <a:t>200</a:t>
            </a:r>
            <a:endParaRPr sz="500">
              <a:latin typeface="Cambria"/>
              <a:cs typeface="Cambria"/>
            </a:endParaRPr>
          </a:p>
          <a:p>
            <a:pPr marL="48895">
              <a:lnSpc>
                <a:spcPts val="545"/>
              </a:lnSpc>
              <a:tabLst>
                <a:tab pos="271145" algn="l"/>
              </a:tabLst>
            </a:pPr>
            <a:r>
              <a:rPr sz="500" dirty="0">
                <a:latin typeface="Cambria"/>
                <a:cs typeface="Cambria"/>
              </a:rPr>
              <a:t>900	175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18840174" y="3279396"/>
            <a:ext cx="190500" cy="447675"/>
          </a:xfrm>
          <a:custGeom>
            <a:avLst/>
            <a:gdLst/>
            <a:ahLst/>
            <a:cxnLst/>
            <a:rect l="l" t="t" r="r" b="b"/>
            <a:pathLst>
              <a:path w="190500" h="447675">
                <a:moveTo>
                  <a:pt x="41490" y="26310"/>
                </a:moveTo>
                <a:lnTo>
                  <a:pt x="86015" y="70836"/>
                </a:lnTo>
              </a:path>
              <a:path w="190500" h="447675">
                <a:moveTo>
                  <a:pt x="86015" y="45537"/>
                </a:moveTo>
                <a:lnTo>
                  <a:pt x="41490" y="0"/>
                </a:lnTo>
              </a:path>
              <a:path w="190500" h="447675">
                <a:moveTo>
                  <a:pt x="190246" y="300549"/>
                </a:moveTo>
                <a:lnTo>
                  <a:pt x="190246" y="447282"/>
                </a:lnTo>
              </a:path>
              <a:path w="190500" h="447675">
                <a:moveTo>
                  <a:pt x="149768" y="300549"/>
                </a:moveTo>
                <a:lnTo>
                  <a:pt x="149768" y="447282"/>
                </a:lnTo>
              </a:path>
              <a:path w="190500" h="447675">
                <a:moveTo>
                  <a:pt x="190246" y="420971"/>
                </a:moveTo>
                <a:lnTo>
                  <a:pt x="149768" y="420971"/>
                </a:lnTo>
                <a:lnTo>
                  <a:pt x="0" y="420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 txBox="1"/>
          <p:nvPr/>
        </p:nvSpPr>
        <p:spPr>
          <a:xfrm>
            <a:off x="18831520" y="3616076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18967679" y="3673045"/>
            <a:ext cx="257175" cy="53975"/>
          </a:xfrm>
          <a:custGeom>
            <a:avLst/>
            <a:gdLst/>
            <a:ahLst/>
            <a:cxnLst/>
            <a:rect l="l" t="t" r="r" b="b"/>
            <a:pathLst>
              <a:path w="257175" h="53975">
                <a:moveTo>
                  <a:pt x="40478" y="49585"/>
                </a:moveTo>
                <a:lnTo>
                  <a:pt x="85003" y="4047"/>
                </a:lnTo>
              </a:path>
              <a:path w="257175" h="53975">
                <a:moveTo>
                  <a:pt x="44525" y="4047"/>
                </a:moveTo>
                <a:lnTo>
                  <a:pt x="0" y="49585"/>
                </a:lnTo>
              </a:path>
              <a:path w="257175" h="53975">
                <a:moveTo>
                  <a:pt x="105242" y="0"/>
                </a:moveTo>
                <a:lnTo>
                  <a:pt x="105242" y="53633"/>
                </a:lnTo>
              </a:path>
              <a:path w="257175" h="53975">
                <a:moveTo>
                  <a:pt x="62740" y="0"/>
                </a:moveTo>
                <a:lnTo>
                  <a:pt x="62740" y="53633"/>
                </a:lnTo>
              </a:path>
              <a:path w="257175" h="53975">
                <a:moveTo>
                  <a:pt x="62740" y="27322"/>
                </a:moveTo>
                <a:lnTo>
                  <a:pt x="105242" y="27322"/>
                </a:lnTo>
                <a:lnTo>
                  <a:pt x="257035" y="27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 txBox="1"/>
          <p:nvPr/>
        </p:nvSpPr>
        <p:spPr>
          <a:xfrm>
            <a:off x="19113855" y="3616076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290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17703751" y="3175165"/>
            <a:ext cx="1391920" cy="548005"/>
          </a:xfrm>
          <a:custGeom>
            <a:avLst/>
            <a:gdLst/>
            <a:ahLst/>
            <a:cxnLst/>
            <a:rect l="l" t="t" r="r" b="b"/>
            <a:pathLst>
              <a:path w="1391919" h="548004">
                <a:moveTo>
                  <a:pt x="1346907" y="547465"/>
                </a:moveTo>
                <a:lnTo>
                  <a:pt x="1391433" y="501927"/>
                </a:lnTo>
              </a:path>
              <a:path w="1391919" h="548004">
                <a:moveTo>
                  <a:pt x="1348931" y="501927"/>
                </a:moveTo>
                <a:lnTo>
                  <a:pt x="1304405" y="547465"/>
                </a:lnTo>
              </a:path>
              <a:path w="1391919" h="548004">
                <a:moveTo>
                  <a:pt x="232748" y="175067"/>
                </a:moveTo>
                <a:lnTo>
                  <a:pt x="232748" y="0"/>
                </a:lnTo>
              </a:path>
              <a:path w="1391919" h="548004">
                <a:moveTo>
                  <a:pt x="153816" y="175067"/>
                </a:moveTo>
                <a:lnTo>
                  <a:pt x="153816" y="0"/>
                </a:lnTo>
              </a:path>
              <a:path w="1391919" h="548004">
                <a:moveTo>
                  <a:pt x="232748" y="27322"/>
                </a:moveTo>
                <a:lnTo>
                  <a:pt x="153816" y="27322"/>
                </a:lnTo>
                <a:lnTo>
                  <a:pt x="0" y="27322"/>
                </a:lnTo>
              </a:path>
              <a:path w="1391919" h="548004">
                <a:moveTo>
                  <a:pt x="210485" y="49585"/>
                </a:moveTo>
                <a:lnTo>
                  <a:pt x="256023" y="5059"/>
                </a:lnTo>
              </a:path>
              <a:path w="1391919" h="548004">
                <a:moveTo>
                  <a:pt x="176079" y="5059"/>
                </a:moveTo>
                <a:lnTo>
                  <a:pt x="131553" y="49585"/>
                </a:lnTo>
              </a:path>
              <a:path w="1391919" h="548004">
                <a:moveTo>
                  <a:pt x="250963" y="232748"/>
                </a:moveTo>
                <a:lnTo>
                  <a:pt x="250963" y="317752"/>
                </a:lnTo>
              </a:path>
              <a:path w="1391919" h="548004">
                <a:moveTo>
                  <a:pt x="232748" y="232748"/>
                </a:moveTo>
                <a:lnTo>
                  <a:pt x="232748" y="317752"/>
                </a:lnTo>
              </a:path>
              <a:path w="1391919" h="548004">
                <a:moveTo>
                  <a:pt x="250963" y="290430"/>
                </a:moveTo>
                <a:lnTo>
                  <a:pt x="232748" y="290430"/>
                </a:lnTo>
                <a:lnTo>
                  <a:pt x="86015" y="2904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 txBox="1"/>
          <p:nvPr/>
        </p:nvSpPr>
        <p:spPr>
          <a:xfrm>
            <a:off x="17782127" y="3381304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17818103" y="3407914"/>
            <a:ext cx="199390" cy="194310"/>
          </a:xfrm>
          <a:custGeom>
            <a:avLst/>
            <a:gdLst/>
            <a:ahLst/>
            <a:cxnLst/>
            <a:rect l="l" t="t" r="r" b="b"/>
            <a:pathLst>
              <a:path w="199390" h="194310">
                <a:moveTo>
                  <a:pt x="114350" y="79944"/>
                </a:moveTo>
                <a:lnTo>
                  <a:pt x="158876" y="35418"/>
                </a:lnTo>
              </a:path>
              <a:path w="199390" h="194310">
                <a:moveTo>
                  <a:pt x="141673" y="35418"/>
                </a:moveTo>
                <a:lnTo>
                  <a:pt x="96135" y="79944"/>
                </a:lnTo>
              </a:path>
              <a:path w="199390" h="194310">
                <a:moveTo>
                  <a:pt x="136613" y="0"/>
                </a:moveTo>
                <a:lnTo>
                  <a:pt x="136613" y="85003"/>
                </a:lnTo>
              </a:path>
              <a:path w="199390" h="194310">
                <a:moveTo>
                  <a:pt x="177091" y="0"/>
                </a:moveTo>
                <a:lnTo>
                  <a:pt x="177091" y="85003"/>
                </a:lnTo>
              </a:path>
              <a:path w="199390" h="194310">
                <a:moveTo>
                  <a:pt x="136613" y="57681"/>
                </a:moveTo>
                <a:lnTo>
                  <a:pt x="177091" y="57681"/>
                </a:lnTo>
              </a:path>
              <a:path w="199390" h="194310">
                <a:moveTo>
                  <a:pt x="156852" y="57681"/>
                </a:moveTo>
                <a:lnTo>
                  <a:pt x="103219" y="127505"/>
                </a:lnTo>
                <a:lnTo>
                  <a:pt x="0" y="127505"/>
                </a:lnTo>
              </a:path>
              <a:path w="199390" h="194310">
                <a:moveTo>
                  <a:pt x="158876" y="35418"/>
                </a:moveTo>
                <a:lnTo>
                  <a:pt x="114350" y="79944"/>
                </a:lnTo>
              </a:path>
              <a:path w="199390" h="194310">
                <a:moveTo>
                  <a:pt x="154828" y="79944"/>
                </a:moveTo>
                <a:lnTo>
                  <a:pt x="199354" y="35418"/>
                </a:lnTo>
              </a:path>
              <a:path w="199390" h="194310">
                <a:moveTo>
                  <a:pt x="177091" y="0"/>
                </a:moveTo>
                <a:lnTo>
                  <a:pt x="177091" y="85003"/>
                </a:lnTo>
              </a:path>
              <a:path w="199390" h="194310">
                <a:moveTo>
                  <a:pt x="195306" y="0"/>
                </a:moveTo>
                <a:lnTo>
                  <a:pt x="195306" y="85003"/>
                </a:lnTo>
              </a:path>
              <a:path w="199390" h="194310">
                <a:moveTo>
                  <a:pt x="177091" y="57681"/>
                </a:moveTo>
                <a:lnTo>
                  <a:pt x="195306" y="57681"/>
                </a:lnTo>
              </a:path>
              <a:path w="199390" h="194310">
                <a:moveTo>
                  <a:pt x="186199" y="57681"/>
                </a:moveTo>
                <a:lnTo>
                  <a:pt x="100183" y="194294"/>
                </a:lnTo>
                <a:lnTo>
                  <a:pt x="6071" y="1942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 txBox="1"/>
          <p:nvPr/>
        </p:nvSpPr>
        <p:spPr>
          <a:xfrm>
            <a:off x="17810461" y="3452141"/>
            <a:ext cx="119380" cy="1663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56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  <a:p>
            <a:pPr marL="18415">
              <a:lnSpc>
                <a:spcPts val="560"/>
              </a:lnSpc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17889951" y="3407914"/>
            <a:ext cx="163195" cy="253365"/>
          </a:xfrm>
          <a:custGeom>
            <a:avLst/>
            <a:gdLst/>
            <a:ahLst/>
            <a:cxnLst/>
            <a:rect l="l" t="t" r="r" b="b"/>
            <a:pathLst>
              <a:path w="163194" h="253364">
                <a:moveTo>
                  <a:pt x="127505" y="35418"/>
                </a:moveTo>
                <a:lnTo>
                  <a:pt x="82980" y="79944"/>
                </a:lnTo>
              </a:path>
              <a:path w="163194" h="253364">
                <a:moveTo>
                  <a:pt x="100183" y="79944"/>
                </a:moveTo>
                <a:lnTo>
                  <a:pt x="145720" y="35418"/>
                </a:lnTo>
              </a:path>
              <a:path w="163194" h="253364">
                <a:moveTo>
                  <a:pt x="123458" y="0"/>
                </a:moveTo>
                <a:lnTo>
                  <a:pt x="123458" y="85003"/>
                </a:lnTo>
              </a:path>
              <a:path w="163194" h="253364">
                <a:moveTo>
                  <a:pt x="162924" y="0"/>
                </a:moveTo>
                <a:lnTo>
                  <a:pt x="162924" y="85003"/>
                </a:lnTo>
              </a:path>
              <a:path w="163194" h="253364">
                <a:moveTo>
                  <a:pt x="123458" y="57681"/>
                </a:moveTo>
                <a:lnTo>
                  <a:pt x="162924" y="57681"/>
                </a:lnTo>
              </a:path>
              <a:path w="163194" h="253364">
                <a:moveTo>
                  <a:pt x="142685" y="57681"/>
                </a:moveTo>
                <a:lnTo>
                  <a:pt x="102207" y="252987"/>
                </a:lnTo>
                <a:lnTo>
                  <a:pt x="0" y="2529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 txBox="1"/>
          <p:nvPr/>
        </p:nvSpPr>
        <p:spPr>
          <a:xfrm>
            <a:off x="17881297" y="3576611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17914238" y="3137723"/>
            <a:ext cx="349250" cy="350520"/>
          </a:xfrm>
          <a:custGeom>
            <a:avLst/>
            <a:gdLst/>
            <a:ahLst/>
            <a:cxnLst/>
            <a:rect l="l" t="t" r="r" b="b"/>
            <a:pathLst>
              <a:path w="349250" h="350520">
                <a:moveTo>
                  <a:pt x="121434" y="305609"/>
                </a:moveTo>
                <a:lnTo>
                  <a:pt x="75896" y="350135"/>
                </a:lnTo>
              </a:path>
              <a:path w="349250" h="350520">
                <a:moveTo>
                  <a:pt x="116374" y="350135"/>
                </a:moveTo>
                <a:lnTo>
                  <a:pt x="160900" y="305609"/>
                </a:lnTo>
              </a:path>
              <a:path w="349250" h="350520">
                <a:moveTo>
                  <a:pt x="138637" y="212509"/>
                </a:moveTo>
                <a:lnTo>
                  <a:pt x="138637" y="37442"/>
                </a:lnTo>
              </a:path>
              <a:path w="349250" h="350520">
                <a:moveTo>
                  <a:pt x="22262" y="212509"/>
                </a:moveTo>
                <a:lnTo>
                  <a:pt x="22262" y="37442"/>
                </a:lnTo>
              </a:path>
              <a:path w="349250" h="350520">
                <a:moveTo>
                  <a:pt x="138637" y="64764"/>
                </a:moveTo>
                <a:lnTo>
                  <a:pt x="22262" y="64764"/>
                </a:lnTo>
              </a:path>
              <a:path w="349250" h="350520">
                <a:moveTo>
                  <a:pt x="116374" y="87027"/>
                </a:moveTo>
                <a:lnTo>
                  <a:pt x="160900" y="42501"/>
                </a:lnTo>
              </a:path>
              <a:path w="349250" h="350520">
                <a:moveTo>
                  <a:pt x="45537" y="42501"/>
                </a:moveTo>
                <a:lnTo>
                  <a:pt x="0" y="87027"/>
                </a:lnTo>
              </a:path>
              <a:path w="349250" h="350520">
                <a:moveTo>
                  <a:pt x="156852" y="212509"/>
                </a:moveTo>
                <a:lnTo>
                  <a:pt x="156852" y="37442"/>
                </a:lnTo>
              </a:path>
              <a:path w="349250" h="350520">
                <a:moveTo>
                  <a:pt x="138637" y="212509"/>
                </a:moveTo>
                <a:lnTo>
                  <a:pt x="138637" y="37442"/>
                </a:lnTo>
              </a:path>
              <a:path w="349250" h="350520">
                <a:moveTo>
                  <a:pt x="156852" y="64764"/>
                </a:moveTo>
                <a:lnTo>
                  <a:pt x="138637" y="64764"/>
                </a:lnTo>
              </a:path>
              <a:path w="349250" h="350520">
                <a:moveTo>
                  <a:pt x="147744" y="64764"/>
                </a:moveTo>
                <a:lnTo>
                  <a:pt x="128517" y="0"/>
                </a:lnTo>
                <a:lnTo>
                  <a:pt x="35418" y="0"/>
                </a:lnTo>
              </a:path>
              <a:path w="349250" h="350520">
                <a:moveTo>
                  <a:pt x="134589" y="87027"/>
                </a:moveTo>
                <a:lnTo>
                  <a:pt x="179115" y="42501"/>
                </a:lnTo>
              </a:path>
              <a:path w="349250" h="350520">
                <a:moveTo>
                  <a:pt x="160900" y="42501"/>
                </a:moveTo>
                <a:lnTo>
                  <a:pt x="116374" y="87027"/>
                </a:lnTo>
              </a:path>
              <a:path w="349250" h="350520">
                <a:moveTo>
                  <a:pt x="156852" y="55657"/>
                </a:moveTo>
                <a:lnTo>
                  <a:pt x="156852" y="37442"/>
                </a:lnTo>
              </a:path>
              <a:path w="349250" h="350520">
                <a:moveTo>
                  <a:pt x="186199" y="55657"/>
                </a:moveTo>
                <a:lnTo>
                  <a:pt x="186199" y="37442"/>
                </a:lnTo>
              </a:path>
              <a:path w="349250" h="350520">
                <a:moveTo>
                  <a:pt x="156852" y="64764"/>
                </a:moveTo>
                <a:lnTo>
                  <a:pt x="186199" y="64764"/>
                </a:lnTo>
              </a:path>
              <a:path w="349250" h="350520">
                <a:moveTo>
                  <a:pt x="172031" y="64764"/>
                </a:moveTo>
                <a:lnTo>
                  <a:pt x="204414" y="2023"/>
                </a:lnTo>
                <a:lnTo>
                  <a:pt x="307633" y="2023"/>
                </a:lnTo>
              </a:path>
              <a:path w="349250" h="350520">
                <a:moveTo>
                  <a:pt x="179115" y="42501"/>
                </a:moveTo>
                <a:lnTo>
                  <a:pt x="134589" y="87027"/>
                </a:lnTo>
              </a:path>
              <a:path w="349250" h="350520">
                <a:moveTo>
                  <a:pt x="163936" y="87027"/>
                </a:moveTo>
                <a:lnTo>
                  <a:pt x="208461" y="42501"/>
                </a:lnTo>
              </a:path>
              <a:path w="349250" h="350520">
                <a:moveTo>
                  <a:pt x="205426" y="100183"/>
                </a:moveTo>
                <a:lnTo>
                  <a:pt x="205426" y="37442"/>
                </a:lnTo>
              </a:path>
              <a:path w="349250" h="350520">
                <a:moveTo>
                  <a:pt x="186199" y="100183"/>
                </a:moveTo>
                <a:lnTo>
                  <a:pt x="186199" y="37442"/>
                </a:lnTo>
              </a:path>
              <a:path w="349250" h="350520">
                <a:moveTo>
                  <a:pt x="186199" y="64764"/>
                </a:moveTo>
                <a:lnTo>
                  <a:pt x="205426" y="64764"/>
                </a:lnTo>
                <a:lnTo>
                  <a:pt x="349123" y="647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 txBox="1"/>
          <p:nvPr/>
        </p:nvSpPr>
        <p:spPr>
          <a:xfrm>
            <a:off x="17696110" y="3056467"/>
            <a:ext cx="575945" cy="1625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47625" algn="r">
              <a:lnSpc>
                <a:spcPts val="545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r>
              <a:rPr sz="500" spc="0" dirty="0">
                <a:latin typeface="Cambria"/>
                <a:cs typeface="Cambria"/>
              </a:rPr>
              <a:t>     </a:t>
            </a:r>
            <a:r>
              <a:rPr sz="500" dirty="0">
                <a:latin typeface="Cambria"/>
                <a:cs typeface="Cambria"/>
              </a:rPr>
              <a:t> </a:t>
            </a:r>
            <a:r>
              <a:rPr sz="500" spc="-35" dirty="0">
                <a:latin typeface="Cambria"/>
                <a:cs typeface="Cambria"/>
              </a:rPr>
              <a:t>200</a:t>
            </a:r>
            <a:endParaRPr sz="500">
              <a:latin typeface="Cambria"/>
              <a:cs typeface="Cambria"/>
            </a:endParaRPr>
          </a:p>
          <a:p>
            <a:pPr marR="5080" algn="r">
              <a:lnSpc>
                <a:spcPts val="545"/>
              </a:lnSpc>
              <a:tabLst>
                <a:tab pos="238760" algn="l"/>
                <a:tab pos="464820" algn="l"/>
              </a:tabLst>
            </a:pPr>
            <a:r>
              <a:rPr sz="500" spc="-35" dirty="0">
                <a:latin typeface="Cambria"/>
                <a:cs typeface="Cambria"/>
              </a:rPr>
              <a:t>530	780	</a:t>
            </a: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18052874" y="3180225"/>
            <a:ext cx="169545" cy="488315"/>
          </a:xfrm>
          <a:custGeom>
            <a:avLst/>
            <a:gdLst/>
            <a:ahLst/>
            <a:cxnLst/>
            <a:rect l="l" t="t" r="r" b="b"/>
            <a:pathLst>
              <a:path w="169544" h="488314">
                <a:moveTo>
                  <a:pt x="44525" y="44525"/>
                </a:moveTo>
                <a:lnTo>
                  <a:pt x="89051" y="0"/>
                </a:lnTo>
              </a:path>
              <a:path w="169544" h="488314">
                <a:moveTo>
                  <a:pt x="69824" y="0"/>
                </a:moveTo>
                <a:lnTo>
                  <a:pt x="25298" y="44525"/>
                </a:lnTo>
              </a:path>
              <a:path w="169544" h="488314">
                <a:moveTo>
                  <a:pt x="0" y="276262"/>
                </a:moveTo>
                <a:lnTo>
                  <a:pt x="0" y="259059"/>
                </a:lnTo>
              </a:path>
              <a:path w="169544" h="488314">
                <a:moveTo>
                  <a:pt x="66788" y="276262"/>
                </a:moveTo>
                <a:lnTo>
                  <a:pt x="66788" y="259059"/>
                </a:lnTo>
              </a:path>
              <a:path w="169544" h="488314">
                <a:moveTo>
                  <a:pt x="0" y="285370"/>
                </a:moveTo>
                <a:lnTo>
                  <a:pt x="66788" y="285370"/>
                </a:lnTo>
              </a:path>
              <a:path w="169544" h="488314">
                <a:moveTo>
                  <a:pt x="33394" y="285370"/>
                </a:moveTo>
                <a:lnTo>
                  <a:pt x="57681" y="487760"/>
                </a:lnTo>
                <a:lnTo>
                  <a:pt x="168995" y="48776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 txBox="1"/>
          <p:nvPr/>
        </p:nvSpPr>
        <p:spPr>
          <a:xfrm>
            <a:off x="18101904" y="3584706"/>
            <a:ext cx="12827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15" dirty="0">
                <a:latin typeface="Cambria"/>
                <a:cs typeface="Cambria"/>
              </a:rPr>
              <a:t>445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18030612" y="3347197"/>
            <a:ext cx="263525" cy="192405"/>
          </a:xfrm>
          <a:custGeom>
            <a:avLst/>
            <a:gdLst/>
            <a:ahLst/>
            <a:cxnLst/>
            <a:rect l="l" t="t" r="r" b="b"/>
            <a:pathLst>
              <a:path w="263525" h="192404">
                <a:moveTo>
                  <a:pt x="44525" y="96135"/>
                </a:moveTo>
                <a:lnTo>
                  <a:pt x="0" y="140661"/>
                </a:lnTo>
              </a:path>
              <a:path w="263525" h="192404">
                <a:moveTo>
                  <a:pt x="66788" y="140661"/>
                </a:moveTo>
                <a:lnTo>
                  <a:pt x="111314" y="96135"/>
                </a:lnTo>
              </a:path>
              <a:path w="263525" h="192404">
                <a:moveTo>
                  <a:pt x="140661" y="192270"/>
                </a:moveTo>
                <a:lnTo>
                  <a:pt x="140661" y="92087"/>
                </a:lnTo>
              </a:path>
              <a:path w="263525" h="192404">
                <a:moveTo>
                  <a:pt x="107266" y="192270"/>
                </a:moveTo>
                <a:lnTo>
                  <a:pt x="107266" y="92087"/>
                </a:lnTo>
              </a:path>
              <a:path w="263525" h="192404">
                <a:moveTo>
                  <a:pt x="140661" y="118398"/>
                </a:moveTo>
                <a:lnTo>
                  <a:pt x="107266" y="118398"/>
                </a:lnTo>
              </a:path>
              <a:path w="263525" h="192404">
                <a:moveTo>
                  <a:pt x="123458" y="118398"/>
                </a:moveTo>
                <a:lnTo>
                  <a:pt x="160900" y="0"/>
                </a:lnTo>
                <a:lnTo>
                  <a:pt x="26310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 txBox="1"/>
          <p:nvPr/>
        </p:nvSpPr>
        <p:spPr>
          <a:xfrm>
            <a:off x="18182859" y="3263917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18115616" y="3439285"/>
            <a:ext cx="262255" cy="100330"/>
          </a:xfrm>
          <a:custGeom>
            <a:avLst/>
            <a:gdLst/>
            <a:ahLst/>
            <a:cxnLst/>
            <a:rect l="l" t="t" r="r" b="b"/>
            <a:pathLst>
              <a:path w="262255" h="100329">
                <a:moveTo>
                  <a:pt x="33394" y="48573"/>
                </a:moveTo>
                <a:lnTo>
                  <a:pt x="77920" y="4047"/>
                </a:lnTo>
              </a:path>
              <a:path w="262255" h="100329">
                <a:moveTo>
                  <a:pt x="44525" y="4047"/>
                </a:moveTo>
                <a:lnTo>
                  <a:pt x="0" y="48573"/>
                </a:lnTo>
              </a:path>
              <a:path w="262255" h="100329">
                <a:moveTo>
                  <a:pt x="72860" y="100183"/>
                </a:moveTo>
                <a:lnTo>
                  <a:pt x="72860" y="0"/>
                </a:lnTo>
              </a:path>
              <a:path w="262255" h="100329">
                <a:moveTo>
                  <a:pt x="113338" y="100183"/>
                </a:moveTo>
                <a:lnTo>
                  <a:pt x="113338" y="0"/>
                </a:lnTo>
              </a:path>
              <a:path w="262255" h="100329">
                <a:moveTo>
                  <a:pt x="72860" y="26310"/>
                </a:moveTo>
                <a:lnTo>
                  <a:pt x="113338" y="26310"/>
                </a:lnTo>
                <a:lnTo>
                  <a:pt x="262095" y="2631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 txBox="1"/>
          <p:nvPr/>
        </p:nvSpPr>
        <p:spPr>
          <a:xfrm>
            <a:off x="18266852" y="3381304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18125735" y="3402854"/>
            <a:ext cx="201930" cy="85090"/>
          </a:xfrm>
          <a:custGeom>
            <a:avLst/>
            <a:gdLst/>
            <a:ahLst/>
            <a:cxnLst/>
            <a:rect l="l" t="t" r="r" b="b"/>
            <a:pathLst>
              <a:path w="201930" h="85089">
                <a:moveTo>
                  <a:pt x="85003" y="40478"/>
                </a:moveTo>
                <a:lnTo>
                  <a:pt x="40478" y="85003"/>
                </a:lnTo>
              </a:path>
              <a:path w="201930" h="85089">
                <a:moveTo>
                  <a:pt x="80956" y="85003"/>
                </a:moveTo>
                <a:lnTo>
                  <a:pt x="125481" y="40478"/>
                </a:lnTo>
              </a:path>
              <a:path w="201930" h="85089">
                <a:moveTo>
                  <a:pt x="62740" y="53633"/>
                </a:moveTo>
                <a:lnTo>
                  <a:pt x="62740" y="36430"/>
                </a:lnTo>
              </a:path>
              <a:path w="201930" h="85089">
                <a:moveTo>
                  <a:pt x="45537" y="53633"/>
                </a:moveTo>
                <a:lnTo>
                  <a:pt x="45537" y="36430"/>
                </a:lnTo>
              </a:path>
              <a:path w="201930" h="85089">
                <a:moveTo>
                  <a:pt x="62740" y="62740"/>
                </a:moveTo>
                <a:lnTo>
                  <a:pt x="107266" y="62740"/>
                </a:lnTo>
              </a:path>
              <a:path w="201930" h="85089">
                <a:moveTo>
                  <a:pt x="45537" y="62740"/>
                </a:moveTo>
                <a:lnTo>
                  <a:pt x="0" y="62740"/>
                </a:lnTo>
              </a:path>
              <a:path w="201930" h="85089">
                <a:moveTo>
                  <a:pt x="53633" y="62740"/>
                </a:moveTo>
                <a:lnTo>
                  <a:pt x="108278" y="0"/>
                </a:lnTo>
                <a:lnTo>
                  <a:pt x="20137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 txBox="1"/>
          <p:nvPr/>
        </p:nvSpPr>
        <p:spPr>
          <a:xfrm>
            <a:off x="18225361" y="3319575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18109544" y="3152902"/>
            <a:ext cx="417195" cy="591185"/>
          </a:xfrm>
          <a:custGeom>
            <a:avLst/>
            <a:gdLst/>
            <a:ahLst/>
            <a:cxnLst/>
            <a:rect l="l" t="t" r="r" b="b"/>
            <a:pathLst>
              <a:path w="417194" h="591185">
                <a:moveTo>
                  <a:pt x="78932" y="312692"/>
                </a:moveTo>
                <a:lnTo>
                  <a:pt x="61729" y="312692"/>
                </a:lnTo>
              </a:path>
              <a:path w="417194" h="591185">
                <a:moveTo>
                  <a:pt x="101195" y="290430"/>
                </a:moveTo>
                <a:lnTo>
                  <a:pt x="56669" y="334955"/>
                </a:lnTo>
              </a:path>
              <a:path w="417194" h="591185">
                <a:moveTo>
                  <a:pt x="39466" y="334955"/>
                </a:moveTo>
                <a:lnTo>
                  <a:pt x="83991" y="290430"/>
                </a:lnTo>
              </a:path>
              <a:path w="417194" h="591185">
                <a:moveTo>
                  <a:pt x="128517" y="436151"/>
                </a:moveTo>
                <a:lnTo>
                  <a:pt x="373410" y="436151"/>
                </a:lnTo>
              </a:path>
              <a:path w="417194" h="591185">
                <a:moveTo>
                  <a:pt x="128517" y="395672"/>
                </a:moveTo>
                <a:lnTo>
                  <a:pt x="373410" y="395672"/>
                </a:lnTo>
              </a:path>
              <a:path w="417194" h="591185">
                <a:moveTo>
                  <a:pt x="346087" y="395672"/>
                </a:moveTo>
                <a:lnTo>
                  <a:pt x="346087" y="436151"/>
                </a:lnTo>
                <a:lnTo>
                  <a:pt x="346087" y="590979"/>
                </a:lnTo>
              </a:path>
              <a:path w="417194" h="591185">
                <a:moveTo>
                  <a:pt x="323824" y="413888"/>
                </a:moveTo>
                <a:lnTo>
                  <a:pt x="368350" y="458413"/>
                </a:lnTo>
              </a:path>
              <a:path w="417194" h="591185">
                <a:moveTo>
                  <a:pt x="368350" y="417935"/>
                </a:moveTo>
                <a:lnTo>
                  <a:pt x="323824" y="373410"/>
                </a:lnTo>
              </a:path>
              <a:path w="417194" h="591185">
                <a:moveTo>
                  <a:pt x="128517" y="395672"/>
                </a:moveTo>
                <a:lnTo>
                  <a:pt x="373410" y="395672"/>
                </a:lnTo>
              </a:path>
              <a:path w="417194" h="591185">
                <a:moveTo>
                  <a:pt x="0" y="245904"/>
                </a:moveTo>
                <a:lnTo>
                  <a:pt x="373410" y="245904"/>
                </a:lnTo>
              </a:path>
              <a:path w="417194" h="591185">
                <a:moveTo>
                  <a:pt x="346087" y="395672"/>
                </a:moveTo>
                <a:lnTo>
                  <a:pt x="346087" y="245904"/>
                </a:lnTo>
              </a:path>
              <a:path w="417194" h="591185">
                <a:moveTo>
                  <a:pt x="323824" y="373410"/>
                </a:moveTo>
                <a:lnTo>
                  <a:pt x="368350" y="417935"/>
                </a:lnTo>
              </a:path>
              <a:path w="417194" h="591185">
                <a:moveTo>
                  <a:pt x="368350" y="268167"/>
                </a:moveTo>
                <a:lnTo>
                  <a:pt x="323824" y="223641"/>
                </a:lnTo>
              </a:path>
              <a:path w="417194" h="591185">
                <a:moveTo>
                  <a:pt x="0" y="245904"/>
                </a:moveTo>
                <a:lnTo>
                  <a:pt x="373410" y="245904"/>
                </a:lnTo>
              </a:path>
              <a:path w="417194" h="591185">
                <a:moveTo>
                  <a:pt x="0" y="205426"/>
                </a:moveTo>
                <a:lnTo>
                  <a:pt x="373410" y="205426"/>
                </a:lnTo>
              </a:path>
              <a:path w="417194" h="591185">
                <a:moveTo>
                  <a:pt x="346087" y="245904"/>
                </a:moveTo>
                <a:lnTo>
                  <a:pt x="346087" y="205426"/>
                </a:lnTo>
              </a:path>
              <a:path w="417194" h="591185">
                <a:moveTo>
                  <a:pt x="346087" y="225665"/>
                </a:moveTo>
                <a:lnTo>
                  <a:pt x="416923" y="275250"/>
                </a:lnTo>
                <a:lnTo>
                  <a:pt x="416923" y="378469"/>
                </a:lnTo>
              </a:path>
              <a:path w="417194" h="591185">
                <a:moveTo>
                  <a:pt x="323824" y="223641"/>
                </a:moveTo>
                <a:lnTo>
                  <a:pt x="368350" y="268167"/>
                </a:lnTo>
              </a:path>
              <a:path w="417194" h="591185">
                <a:moveTo>
                  <a:pt x="368350" y="227689"/>
                </a:moveTo>
                <a:lnTo>
                  <a:pt x="323824" y="183163"/>
                </a:lnTo>
              </a:path>
              <a:path w="417194" h="591185">
                <a:moveTo>
                  <a:pt x="0" y="205426"/>
                </a:moveTo>
                <a:lnTo>
                  <a:pt x="373410" y="205426"/>
                </a:lnTo>
              </a:path>
              <a:path w="417194" h="591185">
                <a:moveTo>
                  <a:pt x="0" y="148756"/>
                </a:moveTo>
                <a:lnTo>
                  <a:pt x="373410" y="148756"/>
                </a:lnTo>
              </a:path>
              <a:path w="417194" h="591185">
                <a:moveTo>
                  <a:pt x="346087" y="205426"/>
                </a:moveTo>
                <a:lnTo>
                  <a:pt x="346087" y="148756"/>
                </a:lnTo>
                <a:lnTo>
                  <a:pt x="34608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 txBox="1"/>
          <p:nvPr/>
        </p:nvSpPr>
        <p:spPr>
          <a:xfrm>
            <a:off x="18385758" y="3144448"/>
            <a:ext cx="158750" cy="6083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algn="ctr">
              <a:lnSpc>
                <a:spcPts val="555"/>
              </a:lnSpc>
              <a:tabLst>
                <a:tab pos="488315" algn="l"/>
              </a:tabLst>
            </a:pPr>
            <a:r>
              <a:rPr sz="500" spc="-35" dirty="0">
                <a:latin typeface="Cambria"/>
                <a:cs typeface="Cambria"/>
              </a:rPr>
              <a:t>270</a:t>
            </a:r>
            <a:r>
              <a:rPr sz="500" spc="40" dirty="0">
                <a:latin typeface="Cambria"/>
                <a:cs typeface="Cambria"/>
              </a:rPr>
              <a:t>      </a:t>
            </a:r>
            <a:r>
              <a:rPr sz="500" spc="-50" dirty="0">
                <a:latin typeface="Cambria"/>
                <a:cs typeface="Cambria"/>
              </a:rPr>
              <a:t>1005	</a:t>
            </a:r>
            <a:r>
              <a:rPr sz="500" spc="-35" dirty="0">
                <a:latin typeface="Cambria"/>
                <a:cs typeface="Cambria"/>
              </a:rPr>
              <a:t>380</a:t>
            </a:r>
            <a:endParaRPr sz="500">
              <a:latin typeface="Cambria"/>
              <a:cs typeface="Cambria"/>
            </a:endParaRPr>
          </a:p>
          <a:p>
            <a:pPr marR="53975" algn="ctr">
              <a:lnSpc>
                <a:spcPts val="580"/>
              </a:lnSpc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14704327" y="3279396"/>
            <a:ext cx="3773804" cy="331470"/>
          </a:xfrm>
          <a:custGeom>
            <a:avLst/>
            <a:gdLst/>
            <a:ahLst/>
            <a:cxnLst/>
            <a:rect l="l" t="t" r="r" b="b"/>
            <a:pathLst>
              <a:path w="3773805" h="331470">
                <a:moveTo>
                  <a:pt x="3729040" y="56669"/>
                </a:moveTo>
                <a:lnTo>
                  <a:pt x="3773566" y="101195"/>
                </a:lnTo>
              </a:path>
              <a:path w="3773805" h="331470">
                <a:moveTo>
                  <a:pt x="3773566" y="45537"/>
                </a:moveTo>
                <a:lnTo>
                  <a:pt x="3729040" y="0"/>
                </a:lnTo>
              </a:path>
              <a:path w="3773805" h="331470">
                <a:moveTo>
                  <a:pt x="265131" y="226677"/>
                </a:moveTo>
                <a:lnTo>
                  <a:pt x="265131" y="296501"/>
                </a:lnTo>
              </a:path>
              <a:path w="3773805" h="331470">
                <a:moveTo>
                  <a:pt x="186199" y="226677"/>
                </a:moveTo>
                <a:lnTo>
                  <a:pt x="186199" y="296501"/>
                </a:lnTo>
              </a:path>
              <a:path w="3773805" h="331470">
                <a:moveTo>
                  <a:pt x="265131" y="270191"/>
                </a:moveTo>
                <a:lnTo>
                  <a:pt x="186199" y="270191"/>
                </a:lnTo>
                <a:lnTo>
                  <a:pt x="0" y="270191"/>
                </a:lnTo>
              </a:path>
              <a:path w="3773805" h="331470">
                <a:moveTo>
                  <a:pt x="242868" y="292453"/>
                </a:moveTo>
                <a:lnTo>
                  <a:pt x="287394" y="246916"/>
                </a:lnTo>
              </a:path>
              <a:path w="3773805" h="331470">
                <a:moveTo>
                  <a:pt x="208461" y="246916"/>
                </a:moveTo>
                <a:lnTo>
                  <a:pt x="163936" y="292453"/>
                </a:lnTo>
              </a:path>
              <a:path w="3773805" h="331470">
                <a:moveTo>
                  <a:pt x="265131" y="226677"/>
                </a:moveTo>
                <a:lnTo>
                  <a:pt x="265131" y="296501"/>
                </a:lnTo>
              </a:path>
              <a:path w="3773805" h="331470">
                <a:moveTo>
                  <a:pt x="282334" y="226677"/>
                </a:moveTo>
                <a:lnTo>
                  <a:pt x="282334" y="296501"/>
                </a:lnTo>
              </a:path>
              <a:path w="3773805" h="331470">
                <a:moveTo>
                  <a:pt x="265131" y="270191"/>
                </a:moveTo>
                <a:lnTo>
                  <a:pt x="220605" y="270191"/>
                </a:lnTo>
              </a:path>
              <a:path w="3773805" h="331470">
                <a:moveTo>
                  <a:pt x="282334" y="270191"/>
                </a:moveTo>
                <a:lnTo>
                  <a:pt x="327872" y="270191"/>
                </a:lnTo>
              </a:path>
              <a:path w="3773805" h="331470">
                <a:moveTo>
                  <a:pt x="274238" y="270191"/>
                </a:moveTo>
                <a:lnTo>
                  <a:pt x="223641" y="330908"/>
                </a:lnTo>
                <a:lnTo>
                  <a:pt x="129529" y="33090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 txBox="1"/>
          <p:nvPr/>
        </p:nvSpPr>
        <p:spPr>
          <a:xfrm>
            <a:off x="14696687" y="3465296"/>
            <a:ext cx="23939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54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530</a:t>
            </a:r>
            <a:endParaRPr sz="500">
              <a:latin typeface="Cambria"/>
              <a:cs typeface="Cambria"/>
            </a:endParaRPr>
          </a:p>
          <a:p>
            <a:pPr marL="140970">
              <a:lnSpc>
                <a:spcPts val="540"/>
              </a:lnSpc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14947196" y="3506073"/>
            <a:ext cx="195580" cy="151130"/>
          </a:xfrm>
          <a:custGeom>
            <a:avLst/>
            <a:gdLst/>
            <a:ahLst/>
            <a:cxnLst/>
            <a:rect l="l" t="t" r="r" b="b"/>
            <a:pathLst>
              <a:path w="195580" h="151129">
                <a:moveTo>
                  <a:pt x="22262" y="43513"/>
                </a:moveTo>
                <a:lnTo>
                  <a:pt x="39466" y="43513"/>
                </a:lnTo>
              </a:path>
              <a:path w="195580" h="151129">
                <a:moveTo>
                  <a:pt x="0" y="65776"/>
                </a:moveTo>
                <a:lnTo>
                  <a:pt x="44525" y="20239"/>
                </a:lnTo>
              </a:path>
              <a:path w="195580" h="151129">
                <a:moveTo>
                  <a:pt x="62740" y="20239"/>
                </a:moveTo>
                <a:lnTo>
                  <a:pt x="17203" y="65776"/>
                </a:lnTo>
              </a:path>
              <a:path w="195580" h="151129">
                <a:moveTo>
                  <a:pt x="79944" y="0"/>
                </a:moveTo>
                <a:lnTo>
                  <a:pt x="79944" y="69824"/>
                </a:lnTo>
              </a:path>
              <a:path w="195580" h="151129">
                <a:moveTo>
                  <a:pt x="39466" y="0"/>
                </a:moveTo>
                <a:lnTo>
                  <a:pt x="39466" y="69824"/>
                </a:lnTo>
              </a:path>
              <a:path w="195580" h="151129">
                <a:moveTo>
                  <a:pt x="79944" y="43513"/>
                </a:moveTo>
                <a:lnTo>
                  <a:pt x="39466" y="43513"/>
                </a:lnTo>
              </a:path>
              <a:path w="195580" h="151129">
                <a:moveTo>
                  <a:pt x="59705" y="43513"/>
                </a:moveTo>
                <a:lnTo>
                  <a:pt x="92087" y="150780"/>
                </a:lnTo>
                <a:lnTo>
                  <a:pt x="195306" y="15078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 txBox="1"/>
          <p:nvPr/>
        </p:nvSpPr>
        <p:spPr>
          <a:xfrm>
            <a:off x="15031643" y="3572563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14849037" y="3360352"/>
            <a:ext cx="200660" cy="212090"/>
          </a:xfrm>
          <a:custGeom>
            <a:avLst/>
            <a:gdLst/>
            <a:ahLst/>
            <a:cxnLst/>
            <a:rect l="l" t="t" r="r" b="b"/>
            <a:pathLst>
              <a:path w="200659" h="212089">
                <a:moveTo>
                  <a:pt x="155840" y="211497"/>
                </a:moveTo>
                <a:lnTo>
                  <a:pt x="200366" y="165960"/>
                </a:lnTo>
              </a:path>
              <a:path w="200659" h="212089">
                <a:moveTo>
                  <a:pt x="160900" y="165960"/>
                </a:moveTo>
                <a:lnTo>
                  <a:pt x="115362" y="211497"/>
                </a:lnTo>
              </a:path>
              <a:path w="200659" h="212089">
                <a:moveTo>
                  <a:pt x="196318" y="88039"/>
                </a:moveTo>
                <a:lnTo>
                  <a:pt x="196318" y="31370"/>
                </a:lnTo>
              </a:path>
              <a:path w="200659" h="212089">
                <a:moveTo>
                  <a:pt x="178103" y="88039"/>
                </a:moveTo>
                <a:lnTo>
                  <a:pt x="178103" y="31370"/>
                </a:lnTo>
              </a:path>
              <a:path w="200659" h="212089">
                <a:moveTo>
                  <a:pt x="196318" y="58693"/>
                </a:moveTo>
                <a:lnTo>
                  <a:pt x="178103" y="58693"/>
                </a:lnTo>
              </a:path>
              <a:path w="200659" h="212089">
                <a:moveTo>
                  <a:pt x="187211" y="58693"/>
                </a:moveTo>
                <a:lnTo>
                  <a:pt x="94111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 txBox="1"/>
          <p:nvPr/>
        </p:nvSpPr>
        <p:spPr>
          <a:xfrm>
            <a:off x="14840384" y="3276061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14916838" y="3294576"/>
            <a:ext cx="280670" cy="154305"/>
          </a:xfrm>
          <a:custGeom>
            <a:avLst/>
            <a:gdLst/>
            <a:ahLst/>
            <a:cxnLst/>
            <a:rect l="l" t="t" r="r" b="b"/>
            <a:pathLst>
              <a:path w="280669" h="154304">
                <a:moveTo>
                  <a:pt x="106254" y="146732"/>
                </a:moveTo>
                <a:lnTo>
                  <a:pt x="150780" y="102207"/>
                </a:lnTo>
              </a:path>
              <a:path w="280669" h="154304">
                <a:moveTo>
                  <a:pt x="132565" y="102207"/>
                </a:moveTo>
                <a:lnTo>
                  <a:pt x="88039" y="146732"/>
                </a:lnTo>
              </a:path>
              <a:path w="280669" h="154304">
                <a:moveTo>
                  <a:pt x="128517" y="153816"/>
                </a:moveTo>
                <a:lnTo>
                  <a:pt x="128517" y="97147"/>
                </a:lnTo>
              </a:path>
              <a:path w="280669" h="154304">
                <a:moveTo>
                  <a:pt x="168995" y="153816"/>
                </a:moveTo>
                <a:lnTo>
                  <a:pt x="168995" y="97147"/>
                </a:lnTo>
              </a:path>
              <a:path w="280669" h="154304">
                <a:moveTo>
                  <a:pt x="128517" y="124470"/>
                </a:moveTo>
                <a:lnTo>
                  <a:pt x="168995" y="124470"/>
                </a:lnTo>
              </a:path>
              <a:path w="280669" h="154304">
                <a:moveTo>
                  <a:pt x="148756" y="124470"/>
                </a:moveTo>
                <a:lnTo>
                  <a:pt x="103219" y="6071"/>
                </a:lnTo>
                <a:lnTo>
                  <a:pt x="0" y="6071"/>
                </a:lnTo>
              </a:path>
              <a:path w="280669" h="154304">
                <a:moveTo>
                  <a:pt x="150780" y="102207"/>
                </a:moveTo>
                <a:lnTo>
                  <a:pt x="106254" y="146732"/>
                </a:lnTo>
              </a:path>
              <a:path w="280669" h="154304">
                <a:moveTo>
                  <a:pt x="146732" y="146732"/>
                </a:moveTo>
                <a:lnTo>
                  <a:pt x="191258" y="102207"/>
                </a:lnTo>
              </a:path>
              <a:path w="280669" h="154304">
                <a:moveTo>
                  <a:pt x="186199" y="153816"/>
                </a:moveTo>
                <a:lnTo>
                  <a:pt x="186199" y="97147"/>
                </a:lnTo>
              </a:path>
              <a:path w="280669" h="154304">
                <a:moveTo>
                  <a:pt x="168995" y="153816"/>
                </a:moveTo>
                <a:lnTo>
                  <a:pt x="168995" y="97147"/>
                </a:lnTo>
              </a:path>
              <a:path w="280669" h="154304">
                <a:moveTo>
                  <a:pt x="186199" y="124470"/>
                </a:moveTo>
                <a:lnTo>
                  <a:pt x="168995" y="124470"/>
                </a:lnTo>
              </a:path>
              <a:path w="280669" h="154304">
                <a:moveTo>
                  <a:pt x="177091" y="124470"/>
                </a:moveTo>
                <a:lnTo>
                  <a:pt x="187211" y="0"/>
                </a:lnTo>
                <a:lnTo>
                  <a:pt x="2803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 txBox="1"/>
          <p:nvPr/>
        </p:nvSpPr>
        <p:spPr>
          <a:xfrm>
            <a:off x="14909196" y="3216356"/>
            <a:ext cx="2971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      </a:t>
            </a:r>
            <a:r>
              <a:rPr sz="500" spc="-45" dirty="0">
                <a:latin typeface="Cambria"/>
                <a:cs typeface="Cambria"/>
              </a:rPr>
              <a:t> </a:t>
            </a:r>
            <a:r>
              <a:rPr sz="750" spc="-82" baseline="5555" dirty="0">
                <a:latin typeface="Cambria"/>
                <a:cs typeface="Cambria"/>
              </a:rPr>
              <a:t>120</a:t>
            </a:r>
            <a:endParaRPr sz="750" baseline="5555">
              <a:latin typeface="Cambria"/>
              <a:cs typeface="Cambria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15063570" y="3352257"/>
            <a:ext cx="234315" cy="96520"/>
          </a:xfrm>
          <a:custGeom>
            <a:avLst/>
            <a:gdLst/>
            <a:ahLst/>
            <a:cxnLst/>
            <a:rect l="l" t="t" r="r" b="b"/>
            <a:pathLst>
              <a:path w="234315" h="96520">
                <a:moveTo>
                  <a:pt x="17203" y="89051"/>
                </a:moveTo>
                <a:lnTo>
                  <a:pt x="61729" y="44525"/>
                </a:lnTo>
              </a:path>
              <a:path w="234315" h="96520">
                <a:moveTo>
                  <a:pt x="44525" y="44525"/>
                </a:moveTo>
                <a:lnTo>
                  <a:pt x="0" y="89051"/>
                </a:lnTo>
              </a:path>
              <a:path w="234315" h="96520">
                <a:moveTo>
                  <a:pt x="39466" y="96135"/>
                </a:moveTo>
                <a:lnTo>
                  <a:pt x="39466" y="39466"/>
                </a:lnTo>
              </a:path>
              <a:path w="234315" h="96520">
                <a:moveTo>
                  <a:pt x="72860" y="96135"/>
                </a:moveTo>
                <a:lnTo>
                  <a:pt x="72860" y="39466"/>
                </a:lnTo>
              </a:path>
              <a:path w="234315" h="96520">
                <a:moveTo>
                  <a:pt x="39466" y="66788"/>
                </a:moveTo>
                <a:lnTo>
                  <a:pt x="72860" y="66788"/>
                </a:lnTo>
              </a:path>
              <a:path w="234315" h="96520">
                <a:moveTo>
                  <a:pt x="55657" y="66788"/>
                </a:moveTo>
                <a:lnTo>
                  <a:pt x="123458" y="0"/>
                </a:lnTo>
                <a:lnTo>
                  <a:pt x="226677" y="0"/>
                </a:lnTo>
              </a:path>
              <a:path w="234315" h="96520">
                <a:moveTo>
                  <a:pt x="61729" y="44525"/>
                </a:moveTo>
                <a:lnTo>
                  <a:pt x="17203" y="89051"/>
                </a:lnTo>
              </a:path>
              <a:path w="234315" h="96520">
                <a:moveTo>
                  <a:pt x="50597" y="89051"/>
                </a:moveTo>
                <a:lnTo>
                  <a:pt x="95123" y="44525"/>
                </a:lnTo>
              </a:path>
              <a:path w="234315" h="96520">
                <a:moveTo>
                  <a:pt x="72860" y="58693"/>
                </a:moveTo>
                <a:lnTo>
                  <a:pt x="72860" y="39466"/>
                </a:lnTo>
              </a:path>
              <a:path w="234315" h="96520">
                <a:moveTo>
                  <a:pt x="91075" y="58693"/>
                </a:moveTo>
                <a:lnTo>
                  <a:pt x="91075" y="39466"/>
                </a:lnTo>
              </a:path>
              <a:path w="234315" h="96520">
                <a:moveTo>
                  <a:pt x="72860" y="66788"/>
                </a:moveTo>
                <a:lnTo>
                  <a:pt x="91075" y="66788"/>
                </a:lnTo>
                <a:lnTo>
                  <a:pt x="233760" y="6678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 txBox="1"/>
          <p:nvPr/>
        </p:nvSpPr>
        <p:spPr>
          <a:xfrm>
            <a:off x="15178375" y="3267965"/>
            <a:ext cx="127635" cy="1676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565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220</a:t>
            </a:r>
            <a:endParaRPr sz="500">
              <a:latin typeface="Cambria"/>
              <a:cs typeface="Cambria"/>
            </a:endParaRPr>
          </a:p>
          <a:p>
            <a:pPr marL="29845">
              <a:lnSpc>
                <a:spcPts val="565"/>
              </a:lnSpc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14779212" y="3396782"/>
            <a:ext cx="398145" cy="277495"/>
          </a:xfrm>
          <a:custGeom>
            <a:avLst/>
            <a:gdLst/>
            <a:ahLst/>
            <a:cxnLst/>
            <a:rect l="l" t="t" r="r" b="b"/>
            <a:pathLst>
              <a:path w="398144" h="277495">
                <a:moveTo>
                  <a:pt x="379481" y="0"/>
                </a:moveTo>
                <a:lnTo>
                  <a:pt x="334955" y="44525"/>
                </a:lnTo>
              </a:path>
              <a:path w="398144" h="277495">
                <a:moveTo>
                  <a:pt x="353171" y="44525"/>
                </a:moveTo>
                <a:lnTo>
                  <a:pt x="397696" y="0"/>
                </a:lnTo>
              </a:path>
              <a:path w="398144" h="277495">
                <a:moveTo>
                  <a:pt x="102207" y="100183"/>
                </a:moveTo>
                <a:lnTo>
                  <a:pt x="0" y="100183"/>
                </a:lnTo>
              </a:path>
              <a:path w="398144" h="277495">
                <a:moveTo>
                  <a:pt x="102207" y="60717"/>
                </a:moveTo>
                <a:lnTo>
                  <a:pt x="0" y="60717"/>
                </a:lnTo>
              </a:path>
              <a:path w="398144" h="277495">
                <a:moveTo>
                  <a:pt x="27322" y="60717"/>
                </a:moveTo>
                <a:lnTo>
                  <a:pt x="27322" y="100183"/>
                </a:lnTo>
                <a:lnTo>
                  <a:pt x="27322" y="27727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 txBox="1"/>
          <p:nvPr/>
        </p:nvSpPr>
        <p:spPr>
          <a:xfrm>
            <a:off x="14736663" y="3563396"/>
            <a:ext cx="88265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14779212" y="3279396"/>
            <a:ext cx="102235" cy="240029"/>
          </a:xfrm>
          <a:custGeom>
            <a:avLst/>
            <a:gdLst/>
            <a:ahLst/>
            <a:cxnLst/>
            <a:rect l="l" t="t" r="r" b="b"/>
            <a:pathLst>
              <a:path w="102234" h="240029">
                <a:moveTo>
                  <a:pt x="5059" y="195306"/>
                </a:moveTo>
                <a:lnTo>
                  <a:pt x="49585" y="239832"/>
                </a:lnTo>
              </a:path>
              <a:path w="102234" h="240029">
                <a:moveTo>
                  <a:pt x="49585" y="200366"/>
                </a:moveTo>
                <a:lnTo>
                  <a:pt x="5059" y="155840"/>
                </a:lnTo>
              </a:path>
              <a:path w="102234" h="240029">
                <a:moveTo>
                  <a:pt x="102207" y="178103"/>
                </a:moveTo>
                <a:lnTo>
                  <a:pt x="0" y="178103"/>
                </a:lnTo>
              </a:path>
              <a:path w="102234" h="240029">
                <a:moveTo>
                  <a:pt x="102207" y="22262"/>
                </a:moveTo>
                <a:lnTo>
                  <a:pt x="0" y="22262"/>
                </a:lnTo>
              </a:path>
              <a:path w="102234" h="240029">
                <a:moveTo>
                  <a:pt x="27322" y="178103"/>
                </a:moveTo>
                <a:lnTo>
                  <a:pt x="27322" y="22262"/>
                </a:lnTo>
              </a:path>
              <a:path w="102234" h="240029">
                <a:moveTo>
                  <a:pt x="5059" y="155840"/>
                </a:moveTo>
                <a:lnTo>
                  <a:pt x="49585" y="200366"/>
                </a:lnTo>
              </a:path>
              <a:path w="102234" h="240029">
                <a:moveTo>
                  <a:pt x="49585" y="45537"/>
                </a:move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 txBox="1"/>
          <p:nvPr/>
        </p:nvSpPr>
        <p:spPr>
          <a:xfrm>
            <a:off x="14736663" y="3306827"/>
            <a:ext cx="88265" cy="146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1040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13528440" y="3098257"/>
            <a:ext cx="521334" cy="320040"/>
          </a:xfrm>
          <a:custGeom>
            <a:avLst/>
            <a:gdLst/>
            <a:ahLst/>
            <a:cxnLst/>
            <a:rect l="l" t="t" r="r" b="b"/>
            <a:pathLst>
              <a:path w="521334" h="320039">
                <a:moveTo>
                  <a:pt x="439186" y="157864"/>
                </a:moveTo>
                <a:lnTo>
                  <a:pt x="439186" y="35418"/>
                </a:lnTo>
              </a:path>
              <a:path w="521334" h="320039">
                <a:moveTo>
                  <a:pt x="360254" y="157864"/>
                </a:moveTo>
                <a:lnTo>
                  <a:pt x="360254" y="35418"/>
                </a:lnTo>
              </a:path>
              <a:path w="521334" h="320039">
                <a:moveTo>
                  <a:pt x="439186" y="62740"/>
                </a:moveTo>
                <a:lnTo>
                  <a:pt x="360254" y="62740"/>
                </a:lnTo>
              </a:path>
              <a:path w="521334" h="320039">
                <a:moveTo>
                  <a:pt x="399720" y="62740"/>
                </a:moveTo>
                <a:lnTo>
                  <a:pt x="418947" y="0"/>
                </a:lnTo>
                <a:lnTo>
                  <a:pt x="521154" y="0"/>
                </a:lnTo>
              </a:path>
              <a:path w="521334" h="320039">
                <a:moveTo>
                  <a:pt x="416923" y="85003"/>
                </a:moveTo>
                <a:lnTo>
                  <a:pt x="461449" y="40478"/>
                </a:lnTo>
              </a:path>
              <a:path w="521334" h="320039">
                <a:moveTo>
                  <a:pt x="382517" y="40478"/>
                </a:moveTo>
                <a:lnTo>
                  <a:pt x="337991" y="85003"/>
                </a:lnTo>
              </a:path>
              <a:path w="521334" h="320039">
                <a:moveTo>
                  <a:pt x="360254" y="157864"/>
                </a:moveTo>
                <a:lnTo>
                  <a:pt x="360254" y="35418"/>
                </a:lnTo>
              </a:path>
              <a:path w="521334" h="320039">
                <a:moveTo>
                  <a:pt x="241856" y="319776"/>
                </a:moveTo>
                <a:lnTo>
                  <a:pt x="241856" y="35418"/>
                </a:lnTo>
              </a:path>
              <a:path w="521334" h="320039">
                <a:moveTo>
                  <a:pt x="360254" y="62740"/>
                </a:moveTo>
                <a:lnTo>
                  <a:pt x="241856" y="62740"/>
                </a:lnTo>
              </a:path>
              <a:path w="521334" h="320039">
                <a:moveTo>
                  <a:pt x="337991" y="85003"/>
                </a:moveTo>
                <a:lnTo>
                  <a:pt x="382517" y="40478"/>
                </a:lnTo>
              </a:path>
              <a:path w="521334" h="320039">
                <a:moveTo>
                  <a:pt x="264119" y="40478"/>
                </a:moveTo>
                <a:lnTo>
                  <a:pt x="219593" y="85003"/>
                </a:lnTo>
              </a:path>
              <a:path w="521334" h="320039">
                <a:moveTo>
                  <a:pt x="241856" y="319776"/>
                </a:moveTo>
                <a:lnTo>
                  <a:pt x="241856" y="35418"/>
                </a:lnTo>
              </a:path>
              <a:path w="521334" h="320039">
                <a:moveTo>
                  <a:pt x="201378" y="319776"/>
                </a:moveTo>
                <a:lnTo>
                  <a:pt x="201378" y="35418"/>
                </a:lnTo>
              </a:path>
              <a:path w="521334" h="320039">
                <a:moveTo>
                  <a:pt x="241856" y="62740"/>
                </a:moveTo>
                <a:lnTo>
                  <a:pt x="201378" y="62740"/>
                </a:lnTo>
              </a:path>
              <a:path w="521334" h="320039">
                <a:moveTo>
                  <a:pt x="221617" y="62740"/>
                </a:moveTo>
                <a:lnTo>
                  <a:pt x="240844" y="0"/>
                </a:lnTo>
                <a:lnTo>
                  <a:pt x="343051" y="0"/>
                </a:lnTo>
              </a:path>
              <a:path w="521334" h="320039">
                <a:moveTo>
                  <a:pt x="219593" y="85003"/>
                </a:moveTo>
                <a:lnTo>
                  <a:pt x="264119" y="40478"/>
                </a:lnTo>
              </a:path>
              <a:path w="521334" h="320039">
                <a:moveTo>
                  <a:pt x="223641" y="40478"/>
                </a:moveTo>
                <a:lnTo>
                  <a:pt x="179115" y="85003"/>
                </a:lnTo>
              </a:path>
              <a:path w="521334" h="320039">
                <a:moveTo>
                  <a:pt x="164948" y="139649"/>
                </a:moveTo>
                <a:lnTo>
                  <a:pt x="164948" y="35418"/>
                </a:lnTo>
              </a:path>
              <a:path w="521334" h="320039">
                <a:moveTo>
                  <a:pt x="201378" y="139649"/>
                </a:moveTo>
                <a:lnTo>
                  <a:pt x="201378" y="35418"/>
                </a:lnTo>
              </a:path>
              <a:path w="521334" h="320039">
                <a:moveTo>
                  <a:pt x="201378" y="62740"/>
                </a:moveTo>
                <a:lnTo>
                  <a:pt x="164948" y="62740"/>
                </a:lnTo>
                <a:lnTo>
                  <a:pt x="0" y="627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 txBox="1"/>
          <p:nvPr/>
        </p:nvSpPr>
        <p:spPr>
          <a:xfrm>
            <a:off x="13519788" y="3076706"/>
            <a:ext cx="123825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20" dirty="0">
                <a:latin typeface="Cambria"/>
                <a:cs typeface="Cambria"/>
              </a:rPr>
              <a:t>245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13671125" y="3138735"/>
            <a:ext cx="314960" cy="266700"/>
          </a:xfrm>
          <a:custGeom>
            <a:avLst/>
            <a:gdLst/>
            <a:ahLst/>
            <a:cxnLst/>
            <a:rect l="l" t="t" r="r" b="b"/>
            <a:pathLst>
              <a:path w="314959" h="266700">
                <a:moveTo>
                  <a:pt x="44525" y="0"/>
                </a:moveTo>
                <a:lnTo>
                  <a:pt x="0" y="44525"/>
                </a:lnTo>
              </a:path>
              <a:path w="314959" h="266700">
                <a:moveTo>
                  <a:pt x="36430" y="44525"/>
                </a:moveTo>
                <a:lnTo>
                  <a:pt x="80956" y="0"/>
                </a:lnTo>
              </a:path>
              <a:path w="314959" h="266700">
                <a:moveTo>
                  <a:pt x="314716" y="175067"/>
                </a:moveTo>
                <a:lnTo>
                  <a:pt x="314716" y="266143"/>
                </a:lnTo>
              </a:path>
              <a:path w="314959" h="266700">
                <a:moveTo>
                  <a:pt x="296501" y="175067"/>
                </a:moveTo>
                <a:lnTo>
                  <a:pt x="296501" y="266143"/>
                </a:lnTo>
              </a:path>
              <a:path w="314959" h="266700">
                <a:moveTo>
                  <a:pt x="314716" y="238820"/>
                </a:moveTo>
                <a:lnTo>
                  <a:pt x="296501" y="238820"/>
                </a:lnTo>
                <a:lnTo>
                  <a:pt x="152804" y="2388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 txBox="1"/>
          <p:nvPr/>
        </p:nvSpPr>
        <p:spPr>
          <a:xfrm>
            <a:off x="13815277" y="3293264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13845181" y="3313803"/>
            <a:ext cx="203835" cy="205740"/>
          </a:xfrm>
          <a:custGeom>
            <a:avLst/>
            <a:gdLst/>
            <a:ahLst/>
            <a:cxnLst/>
            <a:rect l="l" t="t" r="r" b="b"/>
            <a:pathLst>
              <a:path w="203834" h="205739">
                <a:moveTo>
                  <a:pt x="118398" y="86015"/>
                </a:moveTo>
                <a:lnTo>
                  <a:pt x="162924" y="41490"/>
                </a:lnTo>
              </a:path>
              <a:path w="203834" h="205739">
                <a:moveTo>
                  <a:pt x="144709" y="41490"/>
                </a:moveTo>
                <a:lnTo>
                  <a:pt x="100183" y="86015"/>
                </a:lnTo>
              </a:path>
              <a:path w="203834" h="205739">
                <a:moveTo>
                  <a:pt x="181139" y="0"/>
                </a:moveTo>
                <a:lnTo>
                  <a:pt x="181139" y="91075"/>
                </a:lnTo>
              </a:path>
              <a:path w="203834" h="205739">
                <a:moveTo>
                  <a:pt x="140661" y="0"/>
                </a:moveTo>
                <a:lnTo>
                  <a:pt x="140661" y="91075"/>
                </a:lnTo>
              </a:path>
              <a:path w="203834" h="205739">
                <a:moveTo>
                  <a:pt x="181139" y="63752"/>
                </a:moveTo>
                <a:lnTo>
                  <a:pt x="140661" y="63752"/>
                </a:lnTo>
              </a:path>
              <a:path w="203834" h="205739">
                <a:moveTo>
                  <a:pt x="160900" y="63752"/>
                </a:moveTo>
                <a:lnTo>
                  <a:pt x="103219" y="140661"/>
                </a:lnTo>
                <a:lnTo>
                  <a:pt x="0" y="140661"/>
                </a:lnTo>
              </a:path>
              <a:path w="203834" h="205739">
                <a:moveTo>
                  <a:pt x="158876" y="86015"/>
                </a:moveTo>
                <a:lnTo>
                  <a:pt x="203402" y="41490"/>
                </a:lnTo>
              </a:path>
              <a:path w="203834" h="205739">
                <a:moveTo>
                  <a:pt x="162924" y="41490"/>
                </a:moveTo>
                <a:lnTo>
                  <a:pt x="118398" y="86015"/>
                </a:lnTo>
              </a:path>
              <a:path w="203834" h="205739">
                <a:moveTo>
                  <a:pt x="198342" y="0"/>
                </a:moveTo>
                <a:lnTo>
                  <a:pt x="198342" y="91075"/>
                </a:lnTo>
              </a:path>
              <a:path w="203834" h="205739">
                <a:moveTo>
                  <a:pt x="181139" y="0"/>
                </a:moveTo>
                <a:lnTo>
                  <a:pt x="181139" y="91075"/>
                </a:lnTo>
              </a:path>
              <a:path w="203834" h="205739">
                <a:moveTo>
                  <a:pt x="198342" y="63752"/>
                </a:moveTo>
                <a:lnTo>
                  <a:pt x="181139" y="63752"/>
                </a:lnTo>
              </a:path>
              <a:path w="203834" h="205739">
                <a:moveTo>
                  <a:pt x="189234" y="63752"/>
                </a:moveTo>
                <a:lnTo>
                  <a:pt x="107266" y="205426"/>
                </a:lnTo>
                <a:lnTo>
                  <a:pt x="13155" y="2054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 txBox="1"/>
          <p:nvPr/>
        </p:nvSpPr>
        <p:spPr>
          <a:xfrm>
            <a:off x="13837541" y="3370172"/>
            <a:ext cx="123825" cy="1657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555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  <a:p>
            <a:pPr marL="25400">
              <a:lnSpc>
                <a:spcPts val="555"/>
              </a:lnSpc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14004058" y="3293564"/>
            <a:ext cx="214629" cy="252095"/>
          </a:xfrm>
          <a:custGeom>
            <a:avLst/>
            <a:gdLst/>
            <a:ahLst/>
            <a:cxnLst/>
            <a:rect l="l" t="t" r="r" b="b"/>
            <a:pathLst>
              <a:path w="214630" h="252095">
                <a:moveTo>
                  <a:pt x="17203" y="106254"/>
                </a:moveTo>
                <a:lnTo>
                  <a:pt x="61729" y="61729"/>
                </a:lnTo>
              </a:path>
              <a:path w="214630" h="252095">
                <a:moveTo>
                  <a:pt x="44525" y="61729"/>
                </a:moveTo>
                <a:lnTo>
                  <a:pt x="0" y="106254"/>
                </a:lnTo>
              </a:path>
              <a:path w="214630" h="252095">
                <a:moveTo>
                  <a:pt x="79944" y="20239"/>
                </a:moveTo>
                <a:lnTo>
                  <a:pt x="79944" y="111314"/>
                </a:lnTo>
              </a:path>
              <a:path w="214630" h="252095">
                <a:moveTo>
                  <a:pt x="39466" y="20239"/>
                </a:moveTo>
                <a:lnTo>
                  <a:pt x="39466" y="111314"/>
                </a:lnTo>
              </a:path>
              <a:path w="214630" h="252095">
                <a:moveTo>
                  <a:pt x="79944" y="83991"/>
                </a:moveTo>
                <a:lnTo>
                  <a:pt x="39466" y="83991"/>
                </a:lnTo>
              </a:path>
              <a:path w="214630" h="252095">
                <a:moveTo>
                  <a:pt x="59705" y="83991"/>
                </a:moveTo>
                <a:lnTo>
                  <a:pt x="101195" y="251975"/>
                </a:lnTo>
                <a:lnTo>
                  <a:pt x="204414" y="251975"/>
                </a:lnTo>
              </a:path>
              <a:path w="214630" h="252095">
                <a:moveTo>
                  <a:pt x="57681" y="106254"/>
                </a:moveTo>
                <a:lnTo>
                  <a:pt x="102207" y="61729"/>
                </a:lnTo>
              </a:path>
              <a:path w="214630" h="252095">
                <a:moveTo>
                  <a:pt x="61729" y="61729"/>
                </a:moveTo>
                <a:lnTo>
                  <a:pt x="17203" y="106254"/>
                </a:lnTo>
              </a:path>
              <a:path w="214630" h="252095">
                <a:moveTo>
                  <a:pt x="98159" y="1011"/>
                </a:moveTo>
                <a:lnTo>
                  <a:pt x="98159" y="111314"/>
                </a:lnTo>
              </a:path>
              <a:path w="214630" h="252095">
                <a:moveTo>
                  <a:pt x="79944" y="0"/>
                </a:moveTo>
                <a:lnTo>
                  <a:pt x="79944" y="111314"/>
                </a:lnTo>
              </a:path>
              <a:path w="214630" h="252095">
                <a:moveTo>
                  <a:pt x="98159" y="83991"/>
                </a:moveTo>
                <a:lnTo>
                  <a:pt x="79944" y="83991"/>
                </a:lnTo>
              </a:path>
              <a:path w="214630" h="252095">
                <a:moveTo>
                  <a:pt x="89051" y="83991"/>
                </a:moveTo>
                <a:lnTo>
                  <a:pt x="121434" y="191258"/>
                </a:lnTo>
                <a:lnTo>
                  <a:pt x="214533" y="1912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 txBox="1"/>
          <p:nvPr/>
        </p:nvSpPr>
        <p:spPr>
          <a:xfrm>
            <a:off x="14097612" y="3400531"/>
            <a:ext cx="130175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1750">
              <a:lnSpc>
                <a:spcPts val="54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  <a:p>
            <a:pPr marL="12700">
              <a:lnSpc>
                <a:spcPts val="540"/>
              </a:lnSpc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13945364" y="3098257"/>
            <a:ext cx="309245" cy="301625"/>
          </a:xfrm>
          <a:custGeom>
            <a:avLst/>
            <a:gdLst/>
            <a:ahLst/>
            <a:cxnLst/>
            <a:rect l="l" t="t" r="r" b="b"/>
            <a:pathLst>
              <a:path w="309244" h="301625">
                <a:moveTo>
                  <a:pt x="134589" y="301561"/>
                </a:moveTo>
                <a:lnTo>
                  <a:pt x="179115" y="257035"/>
                </a:lnTo>
              </a:path>
              <a:path w="309244" h="301625">
                <a:moveTo>
                  <a:pt x="160900" y="257035"/>
                </a:moveTo>
                <a:lnTo>
                  <a:pt x="116374" y="301561"/>
                </a:lnTo>
              </a:path>
              <a:path w="309244" h="301625">
                <a:moveTo>
                  <a:pt x="156852" y="139649"/>
                </a:moveTo>
                <a:lnTo>
                  <a:pt x="156852" y="35418"/>
                </a:lnTo>
              </a:path>
              <a:path w="309244" h="301625">
                <a:moveTo>
                  <a:pt x="22262" y="157864"/>
                </a:moveTo>
                <a:lnTo>
                  <a:pt x="22262" y="35418"/>
                </a:lnTo>
              </a:path>
              <a:path w="309244" h="301625">
                <a:moveTo>
                  <a:pt x="156852" y="62740"/>
                </a:moveTo>
                <a:lnTo>
                  <a:pt x="22262" y="62740"/>
                </a:lnTo>
              </a:path>
              <a:path w="309244" h="301625">
                <a:moveTo>
                  <a:pt x="134589" y="85003"/>
                </a:moveTo>
                <a:lnTo>
                  <a:pt x="179115" y="40478"/>
                </a:lnTo>
              </a:path>
              <a:path w="309244" h="301625">
                <a:moveTo>
                  <a:pt x="44525" y="40478"/>
                </a:moveTo>
                <a:lnTo>
                  <a:pt x="0" y="85003"/>
                </a:lnTo>
              </a:path>
              <a:path w="309244" h="301625">
                <a:moveTo>
                  <a:pt x="208461" y="139649"/>
                </a:moveTo>
                <a:lnTo>
                  <a:pt x="208461" y="35418"/>
                </a:lnTo>
              </a:path>
              <a:path w="309244" h="301625">
                <a:moveTo>
                  <a:pt x="156852" y="139649"/>
                </a:moveTo>
                <a:lnTo>
                  <a:pt x="156852" y="35418"/>
                </a:lnTo>
              </a:path>
              <a:path w="309244" h="301625">
                <a:moveTo>
                  <a:pt x="208461" y="62740"/>
                </a:moveTo>
                <a:lnTo>
                  <a:pt x="156852" y="62740"/>
                </a:lnTo>
              </a:path>
              <a:path w="309244" h="301625">
                <a:moveTo>
                  <a:pt x="182151" y="62740"/>
                </a:moveTo>
                <a:lnTo>
                  <a:pt x="201378" y="0"/>
                </a:lnTo>
                <a:lnTo>
                  <a:pt x="30864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 txBox="1"/>
          <p:nvPr/>
        </p:nvSpPr>
        <p:spPr>
          <a:xfrm>
            <a:off x="13760632" y="3013966"/>
            <a:ext cx="501650" cy="16319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545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270      530       </a:t>
            </a:r>
            <a:r>
              <a:rPr sz="500" spc="-55" dirty="0">
                <a:latin typeface="Cambria"/>
                <a:cs typeface="Cambria"/>
              </a:rPr>
              <a:t> </a:t>
            </a:r>
            <a:r>
              <a:rPr sz="500" spc="-20" dirty="0">
                <a:latin typeface="Cambria"/>
                <a:cs typeface="Cambria"/>
              </a:rPr>
              <a:t>345</a:t>
            </a:r>
            <a:endParaRPr sz="500">
              <a:latin typeface="Cambria"/>
              <a:cs typeface="Cambria"/>
            </a:endParaRPr>
          </a:p>
          <a:p>
            <a:pPr marL="21590">
              <a:lnSpc>
                <a:spcPts val="545"/>
              </a:lnSpc>
            </a:pPr>
            <a:r>
              <a:rPr sz="500" spc="-35" dirty="0">
                <a:latin typeface="Cambria"/>
                <a:cs typeface="Cambria"/>
              </a:rPr>
              <a:t>795</a:t>
            </a:r>
            <a:r>
              <a:rPr sz="500" spc="65" dirty="0">
                <a:latin typeface="Cambria"/>
                <a:cs typeface="Cambria"/>
              </a:rPr>
              <a:t>     </a:t>
            </a:r>
            <a:r>
              <a:rPr sz="500" spc="-35" dirty="0">
                <a:latin typeface="Cambria"/>
                <a:cs typeface="Cambria"/>
              </a:rPr>
              <a:t>900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14079954" y="3133675"/>
            <a:ext cx="236854" cy="50165"/>
          </a:xfrm>
          <a:custGeom>
            <a:avLst/>
            <a:gdLst/>
            <a:ahLst/>
            <a:cxnLst/>
            <a:rect l="l" t="t" r="r" b="b"/>
            <a:pathLst>
              <a:path w="236855" h="50164">
                <a:moveTo>
                  <a:pt x="50597" y="49585"/>
                </a:moveTo>
                <a:lnTo>
                  <a:pt x="96135" y="5059"/>
                </a:lnTo>
              </a:path>
              <a:path w="236855" h="50164">
                <a:moveTo>
                  <a:pt x="44525" y="5059"/>
                </a:moveTo>
                <a:lnTo>
                  <a:pt x="0" y="49585"/>
                </a:lnTo>
              </a:path>
              <a:path w="236855" h="50164">
                <a:moveTo>
                  <a:pt x="73872" y="18215"/>
                </a:moveTo>
                <a:lnTo>
                  <a:pt x="73872" y="0"/>
                </a:lnTo>
              </a:path>
              <a:path w="236855" h="50164">
                <a:moveTo>
                  <a:pt x="92087" y="18215"/>
                </a:moveTo>
                <a:lnTo>
                  <a:pt x="92087" y="0"/>
                </a:lnTo>
              </a:path>
              <a:path w="236855" h="50164">
                <a:moveTo>
                  <a:pt x="73872" y="27322"/>
                </a:moveTo>
                <a:lnTo>
                  <a:pt x="92087" y="27322"/>
                </a:lnTo>
                <a:lnTo>
                  <a:pt x="236796" y="27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 txBox="1"/>
          <p:nvPr/>
        </p:nvSpPr>
        <p:spPr>
          <a:xfrm>
            <a:off x="14214998" y="3076706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14130551" y="3083078"/>
            <a:ext cx="363855" cy="264160"/>
          </a:xfrm>
          <a:custGeom>
            <a:avLst/>
            <a:gdLst/>
            <a:ahLst/>
            <a:cxnLst/>
            <a:rect l="l" t="t" r="r" b="b"/>
            <a:pathLst>
              <a:path w="363855" h="264160">
                <a:moveTo>
                  <a:pt x="45537" y="55657"/>
                </a:moveTo>
                <a:lnTo>
                  <a:pt x="0" y="100183"/>
                </a:lnTo>
              </a:path>
              <a:path w="363855" h="264160">
                <a:moveTo>
                  <a:pt x="19227" y="100183"/>
                </a:moveTo>
                <a:lnTo>
                  <a:pt x="63752" y="55657"/>
                </a:lnTo>
              </a:path>
              <a:path w="363855" h="264160">
                <a:moveTo>
                  <a:pt x="68812" y="163936"/>
                </a:moveTo>
                <a:lnTo>
                  <a:pt x="282334" y="163936"/>
                </a:lnTo>
              </a:path>
              <a:path w="363855" h="264160">
                <a:moveTo>
                  <a:pt x="68812" y="202390"/>
                </a:moveTo>
                <a:lnTo>
                  <a:pt x="282334" y="202390"/>
                </a:lnTo>
              </a:path>
              <a:path w="363855" h="264160">
                <a:moveTo>
                  <a:pt x="256023" y="202390"/>
                </a:moveTo>
                <a:lnTo>
                  <a:pt x="256023" y="163936"/>
                </a:lnTo>
                <a:lnTo>
                  <a:pt x="256023" y="0"/>
                </a:lnTo>
              </a:path>
              <a:path w="363855" h="264160">
                <a:moveTo>
                  <a:pt x="278286" y="186199"/>
                </a:moveTo>
                <a:lnTo>
                  <a:pt x="233760" y="141673"/>
                </a:lnTo>
              </a:path>
              <a:path w="363855" h="264160">
                <a:moveTo>
                  <a:pt x="233760" y="180127"/>
                </a:moveTo>
                <a:lnTo>
                  <a:pt x="278286" y="224653"/>
                </a:lnTo>
              </a:path>
              <a:path w="363855" h="264160">
                <a:moveTo>
                  <a:pt x="68812" y="202390"/>
                </a:moveTo>
                <a:lnTo>
                  <a:pt x="282334" y="202390"/>
                </a:lnTo>
              </a:path>
              <a:path w="363855" h="264160">
                <a:moveTo>
                  <a:pt x="68812" y="218581"/>
                </a:moveTo>
                <a:lnTo>
                  <a:pt x="282334" y="218581"/>
                </a:lnTo>
              </a:path>
              <a:path w="363855" h="264160">
                <a:moveTo>
                  <a:pt x="256023" y="202390"/>
                </a:moveTo>
                <a:lnTo>
                  <a:pt x="256023" y="157864"/>
                </a:lnTo>
              </a:path>
              <a:path w="363855" h="264160">
                <a:moveTo>
                  <a:pt x="256023" y="218581"/>
                </a:moveTo>
                <a:lnTo>
                  <a:pt x="256023" y="264119"/>
                </a:lnTo>
              </a:path>
              <a:path w="363855" h="264160">
                <a:moveTo>
                  <a:pt x="256023" y="210485"/>
                </a:moveTo>
                <a:lnTo>
                  <a:pt x="363290" y="179115"/>
                </a:lnTo>
                <a:lnTo>
                  <a:pt x="363290" y="941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 txBox="1"/>
          <p:nvPr/>
        </p:nvSpPr>
        <p:spPr>
          <a:xfrm>
            <a:off x="14316702" y="3074624"/>
            <a:ext cx="195580" cy="1955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88265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260</a:t>
            </a:r>
            <a:endParaRPr sz="5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44"/>
              </a:spcBef>
            </a:pPr>
            <a:r>
              <a:rPr sz="500" spc="-80" dirty="0">
                <a:latin typeface="Cambria"/>
                <a:cs typeface="Cambria"/>
              </a:rPr>
              <a:t>110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14199364" y="3257133"/>
            <a:ext cx="213995" cy="220979"/>
          </a:xfrm>
          <a:custGeom>
            <a:avLst/>
            <a:gdLst/>
            <a:ahLst/>
            <a:cxnLst/>
            <a:rect l="l" t="t" r="r" b="b"/>
            <a:pathLst>
              <a:path w="213994" h="220979">
                <a:moveTo>
                  <a:pt x="187211" y="28334"/>
                </a:moveTo>
                <a:lnTo>
                  <a:pt x="187211" y="44525"/>
                </a:lnTo>
              </a:path>
              <a:path w="213994" h="220979">
                <a:moveTo>
                  <a:pt x="164948" y="6071"/>
                </a:moveTo>
                <a:lnTo>
                  <a:pt x="209473" y="50597"/>
                </a:lnTo>
              </a:path>
              <a:path w="213994" h="220979">
                <a:moveTo>
                  <a:pt x="209473" y="67800"/>
                </a:moveTo>
                <a:lnTo>
                  <a:pt x="164948" y="22262"/>
                </a:lnTo>
              </a:path>
              <a:path w="213994" h="220979">
                <a:moveTo>
                  <a:pt x="0" y="44525"/>
                </a:moveTo>
                <a:lnTo>
                  <a:pt x="213521" y="44525"/>
                </a:lnTo>
              </a:path>
              <a:path w="213994" h="220979">
                <a:moveTo>
                  <a:pt x="0" y="47561"/>
                </a:moveTo>
                <a:lnTo>
                  <a:pt x="213521" y="47561"/>
                </a:lnTo>
              </a:path>
              <a:path w="213994" h="220979">
                <a:moveTo>
                  <a:pt x="187211" y="44525"/>
                </a:moveTo>
                <a:lnTo>
                  <a:pt x="187211" y="0"/>
                </a:lnTo>
              </a:path>
              <a:path w="213994" h="220979">
                <a:moveTo>
                  <a:pt x="187211" y="93099"/>
                </a:moveTo>
                <a:lnTo>
                  <a:pt x="187211" y="47561"/>
                </a:lnTo>
                <a:lnTo>
                  <a:pt x="187211" y="2206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 txBox="1"/>
          <p:nvPr/>
        </p:nvSpPr>
        <p:spPr>
          <a:xfrm>
            <a:off x="14316702" y="3397370"/>
            <a:ext cx="88265" cy="882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20</a:t>
            </a:r>
            <a:endParaRPr sz="500">
              <a:latin typeface="Cambria"/>
              <a:cs typeface="Cambria"/>
            </a:endParaRPr>
          </a:p>
        </p:txBody>
      </p:sp>
      <p:grpSp>
        <p:nvGrpSpPr>
          <p:cNvPr id="630" name="object 630"/>
          <p:cNvGrpSpPr/>
          <p:nvPr/>
        </p:nvGrpSpPr>
        <p:grpSpPr>
          <a:xfrm>
            <a:off x="13579910" y="3276221"/>
            <a:ext cx="832485" cy="193675"/>
            <a:chOff x="13579910" y="3276221"/>
            <a:chExt cx="832485" cy="193675"/>
          </a:xfrm>
        </p:grpSpPr>
        <p:sp>
          <p:nvSpPr>
            <p:cNvPr id="631" name="object 631"/>
            <p:cNvSpPr/>
            <p:nvPr/>
          </p:nvSpPr>
          <p:spPr>
            <a:xfrm>
              <a:off x="14386575" y="33016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3035" y="1517"/>
                  </a:moveTo>
                  <a:lnTo>
                    <a:pt x="3035" y="15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3583085" y="3279396"/>
              <a:ext cx="826135" cy="187325"/>
            </a:xfrm>
            <a:custGeom>
              <a:avLst/>
              <a:gdLst/>
              <a:ahLst/>
              <a:cxnLst/>
              <a:rect l="l" t="t" r="r" b="b"/>
              <a:pathLst>
                <a:path w="826134" h="187325">
                  <a:moveTo>
                    <a:pt x="781226" y="0"/>
                  </a:moveTo>
                  <a:lnTo>
                    <a:pt x="825752" y="45537"/>
                  </a:lnTo>
                </a:path>
                <a:path w="826134" h="187325">
                  <a:moveTo>
                    <a:pt x="825752" y="47561"/>
                  </a:moveTo>
                  <a:lnTo>
                    <a:pt x="781226" y="3035"/>
                  </a:lnTo>
                </a:path>
                <a:path w="826134" h="187325">
                  <a:moveTo>
                    <a:pt x="137625" y="146732"/>
                  </a:moveTo>
                  <a:lnTo>
                    <a:pt x="35418" y="146732"/>
                  </a:lnTo>
                </a:path>
                <a:path w="826134" h="187325">
                  <a:moveTo>
                    <a:pt x="137625" y="22262"/>
                  </a:moveTo>
                  <a:lnTo>
                    <a:pt x="35418" y="22262"/>
                  </a:lnTo>
                </a:path>
                <a:path w="826134" h="187325">
                  <a:moveTo>
                    <a:pt x="62740" y="146732"/>
                  </a:moveTo>
                  <a:lnTo>
                    <a:pt x="62740" y="22262"/>
                  </a:lnTo>
                </a:path>
                <a:path w="826134" h="187325">
                  <a:moveTo>
                    <a:pt x="40478" y="124470"/>
                  </a:moveTo>
                  <a:lnTo>
                    <a:pt x="85003" y="168995"/>
                  </a:lnTo>
                </a:path>
                <a:path w="826134" h="187325">
                  <a:moveTo>
                    <a:pt x="85003" y="45537"/>
                  </a:moveTo>
                  <a:lnTo>
                    <a:pt x="40478" y="0"/>
                  </a:lnTo>
                </a:path>
                <a:path w="826134" h="187325">
                  <a:moveTo>
                    <a:pt x="137625" y="187211"/>
                  </a:moveTo>
                  <a:lnTo>
                    <a:pt x="35418" y="187211"/>
                  </a:lnTo>
                </a:path>
                <a:path w="826134" h="187325">
                  <a:moveTo>
                    <a:pt x="137625" y="146732"/>
                  </a:moveTo>
                  <a:lnTo>
                    <a:pt x="35418" y="146732"/>
                  </a:lnTo>
                </a:path>
                <a:path w="826134" h="187325">
                  <a:moveTo>
                    <a:pt x="62740" y="187211"/>
                  </a:moveTo>
                  <a:lnTo>
                    <a:pt x="62740" y="146732"/>
                  </a:lnTo>
                </a:path>
                <a:path w="826134" h="187325">
                  <a:moveTo>
                    <a:pt x="62740" y="166971"/>
                  </a:moveTo>
                  <a:lnTo>
                    <a:pt x="0" y="148756"/>
                  </a:lnTo>
                  <a:lnTo>
                    <a:pt x="0" y="45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3" name="object 633"/>
          <p:cNvSpPr txBox="1"/>
          <p:nvPr/>
        </p:nvSpPr>
        <p:spPr>
          <a:xfrm>
            <a:off x="13513213" y="3304337"/>
            <a:ext cx="151130" cy="1320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25"/>
              </a:lnSpc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  <a:p>
            <a:pPr marL="24765">
              <a:lnSpc>
                <a:spcPts val="545"/>
              </a:lnSpc>
            </a:pPr>
            <a:r>
              <a:rPr sz="500" dirty="0">
                <a:latin typeface="Cambria"/>
                <a:cs typeface="Cambria"/>
              </a:rPr>
              <a:t>835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13582073" y="3403866"/>
            <a:ext cx="139065" cy="270510"/>
          </a:xfrm>
          <a:custGeom>
            <a:avLst/>
            <a:gdLst/>
            <a:ahLst/>
            <a:cxnLst/>
            <a:rect l="l" t="t" r="r" b="b"/>
            <a:pathLst>
              <a:path w="139065" h="270510">
                <a:moveTo>
                  <a:pt x="41490" y="40478"/>
                </a:moveTo>
                <a:lnTo>
                  <a:pt x="86015" y="85003"/>
                </a:lnTo>
              </a:path>
              <a:path w="139065" h="270510">
                <a:moveTo>
                  <a:pt x="86015" y="44525"/>
                </a:moveTo>
                <a:lnTo>
                  <a:pt x="41490" y="0"/>
                </a:lnTo>
              </a:path>
              <a:path w="139065" h="270510">
                <a:moveTo>
                  <a:pt x="138637" y="80956"/>
                </a:moveTo>
                <a:lnTo>
                  <a:pt x="36430" y="80956"/>
                </a:lnTo>
              </a:path>
              <a:path w="139065" h="270510">
                <a:moveTo>
                  <a:pt x="138637" y="62740"/>
                </a:moveTo>
                <a:lnTo>
                  <a:pt x="36430" y="62740"/>
                </a:lnTo>
              </a:path>
              <a:path w="139065" h="270510">
                <a:moveTo>
                  <a:pt x="63752" y="80956"/>
                </a:moveTo>
                <a:lnTo>
                  <a:pt x="63752" y="62740"/>
                </a:lnTo>
              </a:path>
              <a:path w="139065" h="270510">
                <a:moveTo>
                  <a:pt x="63752" y="71848"/>
                </a:moveTo>
                <a:lnTo>
                  <a:pt x="0" y="134589"/>
                </a:lnTo>
                <a:lnTo>
                  <a:pt x="0" y="227689"/>
                </a:lnTo>
              </a:path>
              <a:path w="139065" h="270510">
                <a:moveTo>
                  <a:pt x="41490" y="58693"/>
                </a:moveTo>
                <a:lnTo>
                  <a:pt x="86015" y="103219"/>
                </a:lnTo>
              </a:path>
              <a:path w="139065" h="270510">
                <a:moveTo>
                  <a:pt x="86015" y="85003"/>
                </a:moveTo>
                <a:lnTo>
                  <a:pt x="41490" y="40478"/>
                </a:lnTo>
              </a:path>
              <a:path w="139065" h="270510">
                <a:moveTo>
                  <a:pt x="138637" y="80956"/>
                </a:moveTo>
                <a:lnTo>
                  <a:pt x="36430" y="80956"/>
                </a:lnTo>
              </a:path>
              <a:path w="139065" h="270510">
                <a:moveTo>
                  <a:pt x="138637" y="121434"/>
                </a:moveTo>
                <a:lnTo>
                  <a:pt x="36430" y="121434"/>
                </a:lnTo>
              </a:path>
              <a:path w="139065" h="270510">
                <a:moveTo>
                  <a:pt x="63752" y="80956"/>
                </a:moveTo>
                <a:lnTo>
                  <a:pt x="63752" y="121434"/>
                </a:lnTo>
                <a:lnTo>
                  <a:pt x="63752" y="2701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 txBox="1"/>
          <p:nvPr/>
        </p:nvSpPr>
        <p:spPr>
          <a:xfrm>
            <a:off x="13512201" y="3529819"/>
            <a:ext cx="151765" cy="1524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53975">
              <a:lnSpc>
                <a:spcPts val="530"/>
              </a:lnSpc>
            </a:pPr>
            <a:r>
              <a:rPr sz="500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  <a:p>
            <a:pPr marL="12700">
              <a:lnSpc>
                <a:spcPts val="550"/>
              </a:lnSpc>
            </a:pPr>
            <a:r>
              <a:rPr sz="500" spc="-35" dirty="0">
                <a:latin typeface="Cambria"/>
                <a:cs typeface="Cambria"/>
              </a:rPr>
              <a:t>270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13623563" y="3377555"/>
            <a:ext cx="236220" cy="170180"/>
          </a:xfrm>
          <a:custGeom>
            <a:avLst/>
            <a:gdLst/>
            <a:ahLst/>
            <a:cxnLst/>
            <a:rect l="l" t="t" r="r" b="b"/>
            <a:pathLst>
              <a:path w="236219" h="170179">
                <a:moveTo>
                  <a:pt x="44525" y="129529"/>
                </a:moveTo>
                <a:lnTo>
                  <a:pt x="0" y="85003"/>
                </a:lnTo>
              </a:path>
              <a:path w="236219" h="170179">
                <a:moveTo>
                  <a:pt x="0" y="125481"/>
                </a:moveTo>
                <a:lnTo>
                  <a:pt x="44525" y="170007"/>
                </a:lnTo>
              </a:path>
              <a:path w="236219" h="170179">
                <a:moveTo>
                  <a:pt x="155840" y="147744"/>
                </a:moveTo>
                <a:lnTo>
                  <a:pt x="235784" y="147744"/>
                </a:lnTo>
              </a:path>
              <a:path w="236219" h="170179">
                <a:moveTo>
                  <a:pt x="155840" y="164948"/>
                </a:moveTo>
                <a:lnTo>
                  <a:pt x="235784" y="164948"/>
                </a:lnTo>
              </a:path>
              <a:path w="236219" h="170179">
                <a:moveTo>
                  <a:pt x="209473" y="164948"/>
                </a:moveTo>
                <a:lnTo>
                  <a:pt x="209473" y="147744"/>
                </a:lnTo>
                <a:lnTo>
                  <a:pt x="20947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 txBox="1"/>
          <p:nvPr/>
        </p:nvSpPr>
        <p:spPr>
          <a:xfrm>
            <a:off x="13763166" y="3368918"/>
            <a:ext cx="88265" cy="1104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13777380" y="3503038"/>
            <a:ext cx="203835" cy="318135"/>
          </a:xfrm>
          <a:custGeom>
            <a:avLst/>
            <a:gdLst/>
            <a:ahLst/>
            <a:cxnLst/>
            <a:rect l="l" t="t" r="r" b="b"/>
            <a:pathLst>
              <a:path w="203834" h="318135">
                <a:moveTo>
                  <a:pt x="77920" y="44525"/>
                </a:moveTo>
                <a:lnTo>
                  <a:pt x="33394" y="0"/>
                </a:lnTo>
              </a:path>
              <a:path w="203834" h="318135">
                <a:moveTo>
                  <a:pt x="33394" y="17203"/>
                </a:moveTo>
                <a:lnTo>
                  <a:pt x="77920" y="61729"/>
                </a:lnTo>
              </a:path>
              <a:path w="203834" h="318135">
                <a:moveTo>
                  <a:pt x="2023" y="39466"/>
                </a:moveTo>
                <a:lnTo>
                  <a:pt x="81968" y="39466"/>
                </a:lnTo>
              </a:path>
              <a:path w="203834" h="318135">
                <a:moveTo>
                  <a:pt x="2023" y="118398"/>
                </a:moveTo>
                <a:lnTo>
                  <a:pt x="81968" y="118398"/>
                </a:lnTo>
              </a:path>
              <a:path w="203834" h="318135">
                <a:moveTo>
                  <a:pt x="55657" y="39466"/>
                </a:moveTo>
                <a:lnTo>
                  <a:pt x="55657" y="118398"/>
                </a:lnTo>
              </a:path>
              <a:path w="203834" h="318135">
                <a:moveTo>
                  <a:pt x="55657" y="78932"/>
                </a:moveTo>
                <a:lnTo>
                  <a:pt x="203402" y="193282"/>
                </a:lnTo>
                <a:lnTo>
                  <a:pt x="203402" y="296501"/>
                </a:lnTo>
              </a:path>
              <a:path w="203834" h="318135">
                <a:moveTo>
                  <a:pt x="77920" y="61729"/>
                </a:moveTo>
                <a:lnTo>
                  <a:pt x="33394" y="17203"/>
                </a:lnTo>
              </a:path>
              <a:path w="203834" h="318135">
                <a:moveTo>
                  <a:pt x="33394" y="96135"/>
                </a:moveTo>
                <a:lnTo>
                  <a:pt x="77920" y="140661"/>
                </a:lnTo>
              </a:path>
              <a:path w="203834" h="318135">
                <a:moveTo>
                  <a:pt x="0" y="136613"/>
                </a:moveTo>
                <a:lnTo>
                  <a:pt x="81968" y="136613"/>
                </a:lnTo>
              </a:path>
              <a:path w="203834" h="318135">
                <a:moveTo>
                  <a:pt x="2023" y="118398"/>
                </a:moveTo>
                <a:lnTo>
                  <a:pt x="81968" y="118398"/>
                </a:lnTo>
              </a:path>
              <a:path w="203834" h="318135">
                <a:moveTo>
                  <a:pt x="55657" y="136613"/>
                </a:moveTo>
                <a:lnTo>
                  <a:pt x="55657" y="118398"/>
                </a:lnTo>
              </a:path>
              <a:path w="203834" h="318135">
                <a:moveTo>
                  <a:pt x="55657" y="127505"/>
                </a:moveTo>
                <a:lnTo>
                  <a:pt x="131553" y="210485"/>
                </a:lnTo>
                <a:lnTo>
                  <a:pt x="131553" y="304597"/>
                </a:lnTo>
              </a:path>
              <a:path w="203834" h="318135">
                <a:moveTo>
                  <a:pt x="33394" y="114350"/>
                </a:moveTo>
                <a:lnTo>
                  <a:pt x="77920" y="158876"/>
                </a:lnTo>
              </a:path>
              <a:path w="203834" h="318135">
                <a:moveTo>
                  <a:pt x="77920" y="140661"/>
                </a:moveTo>
                <a:lnTo>
                  <a:pt x="33394" y="96135"/>
                </a:lnTo>
              </a:path>
              <a:path w="203834" h="318135">
                <a:moveTo>
                  <a:pt x="0" y="136613"/>
                </a:moveTo>
                <a:lnTo>
                  <a:pt x="81968" y="136613"/>
                </a:lnTo>
              </a:path>
              <a:path w="203834" h="318135">
                <a:moveTo>
                  <a:pt x="0" y="165960"/>
                </a:moveTo>
                <a:lnTo>
                  <a:pt x="81968" y="165960"/>
                </a:lnTo>
              </a:path>
              <a:path w="203834" h="318135">
                <a:moveTo>
                  <a:pt x="55657" y="136613"/>
                </a:moveTo>
                <a:lnTo>
                  <a:pt x="55657" y="165960"/>
                </a:lnTo>
                <a:lnTo>
                  <a:pt x="55657" y="31775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 txBox="1"/>
          <p:nvPr/>
        </p:nvSpPr>
        <p:spPr>
          <a:xfrm>
            <a:off x="13763166" y="3687866"/>
            <a:ext cx="236220" cy="1409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75"/>
              </a:lnSpc>
            </a:pPr>
            <a:r>
              <a:rPr sz="500" spc="-35" dirty="0">
                <a:latin typeface="Cambria"/>
                <a:cs typeface="Cambria"/>
              </a:rPr>
              <a:t>200</a:t>
            </a:r>
            <a:endParaRPr sz="500">
              <a:latin typeface="Cambria"/>
              <a:cs typeface="Cambria"/>
            </a:endParaRPr>
          </a:p>
          <a:p>
            <a:pPr marL="25400">
              <a:lnSpc>
                <a:spcPts val="580"/>
              </a:lnSpc>
            </a:pPr>
            <a:r>
              <a:rPr sz="500" spc="-55" dirty="0">
                <a:latin typeface="Cambria"/>
                <a:cs typeface="Cambria"/>
              </a:rPr>
              <a:t>120</a:t>
            </a:r>
            <a:endParaRPr sz="500">
              <a:latin typeface="Cambria"/>
              <a:cs typeface="Cambria"/>
            </a:endParaRPr>
          </a:p>
          <a:p>
            <a:pPr marL="33655">
              <a:lnSpc>
                <a:spcPts val="585"/>
              </a:lnSpc>
            </a:pPr>
            <a:r>
              <a:rPr sz="500" dirty="0">
                <a:latin typeface="Cambria"/>
                <a:cs typeface="Cambria"/>
              </a:rPr>
              <a:t>530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13810775" y="3548575"/>
            <a:ext cx="3324860" cy="144145"/>
          </a:xfrm>
          <a:custGeom>
            <a:avLst/>
            <a:gdLst/>
            <a:ahLst/>
            <a:cxnLst/>
            <a:rect l="l" t="t" r="r" b="b"/>
            <a:pathLst>
              <a:path w="3324859" h="144145">
                <a:moveTo>
                  <a:pt x="44525" y="113338"/>
                </a:moveTo>
                <a:lnTo>
                  <a:pt x="0" y="68812"/>
                </a:lnTo>
              </a:path>
              <a:path w="3324859" h="144145">
                <a:moveTo>
                  <a:pt x="0" y="98159"/>
                </a:moveTo>
                <a:lnTo>
                  <a:pt x="44525" y="143697"/>
                </a:lnTo>
              </a:path>
              <a:path w="3324859" h="144145">
                <a:moveTo>
                  <a:pt x="3301997" y="123458"/>
                </a:moveTo>
                <a:lnTo>
                  <a:pt x="3301997" y="0"/>
                </a:lnTo>
              </a:path>
              <a:path w="3324859" h="144145">
                <a:moveTo>
                  <a:pt x="2847631" y="123458"/>
                </a:moveTo>
                <a:lnTo>
                  <a:pt x="2847631" y="0"/>
                </a:lnTo>
              </a:path>
              <a:path w="3324859" h="144145">
                <a:moveTo>
                  <a:pt x="3301997" y="27322"/>
                </a:moveTo>
                <a:lnTo>
                  <a:pt x="2847631" y="27322"/>
                </a:lnTo>
              </a:path>
              <a:path w="3324859" h="144145">
                <a:moveTo>
                  <a:pt x="3279734" y="49585"/>
                </a:moveTo>
                <a:lnTo>
                  <a:pt x="3324260" y="5059"/>
                </a:lnTo>
              </a:path>
              <a:path w="3324859" h="144145">
                <a:moveTo>
                  <a:pt x="2869894" y="5059"/>
                </a:moveTo>
                <a:lnTo>
                  <a:pt x="2825368" y="4958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 txBox="1"/>
          <p:nvPr/>
        </p:nvSpPr>
        <p:spPr>
          <a:xfrm>
            <a:off x="16810654" y="3491607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3050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17112772" y="3548575"/>
            <a:ext cx="163195" cy="123825"/>
          </a:xfrm>
          <a:custGeom>
            <a:avLst/>
            <a:gdLst/>
            <a:ahLst/>
            <a:cxnLst/>
            <a:rect l="l" t="t" r="r" b="b"/>
            <a:pathLst>
              <a:path w="163194" h="123825">
                <a:moveTo>
                  <a:pt x="0" y="123458"/>
                </a:moveTo>
                <a:lnTo>
                  <a:pt x="0" y="0"/>
                </a:lnTo>
              </a:path>
              <a:path w="163194" h="123825">
                <a:moveTo>
                  <a:pt x="18215" y="123458"/>
                </a:moveTo>
                <a:lnTo>
                  <a:pt x="18215" y="0"/>
                </a:lnTo>
              </a:path>
              <a:path w="163194" h="123825">
                <a:moveTo>
                  <a:pt x="0" y="27322"/>
                </a:moveTo>
                <a:lnTo>
                  <a:pt x="18215" y="27322"/>
                </a:lnTo>
                <a:lnTo>
                  <a:pt x="162924" y="27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 txBox="1"/>
          <p:nvPr/>
        </p:nvSpPr>
        <p:spPr>
          <a:xfrm>
            <a:off x="17172931" y="3491607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16500541" y="3548575"/>
            <a:ext cx="654050" cy="123825"/>
          </a:xfrm>
          <a:custGeom>
            <a:avLst/>
            <a:gdLst/>
            <a:ahLst/>
            <a:cxnLst/>
            <a:rect l="l" t="t" r="r" b="b"/>
            <a:pathLst>
              <a:path w="654050" h="123825">
                <a:moveTo>
                  <a:pt x="634493" y="5059"/>
                </a:moveTo>
                <a:lnTo>
                  <a:pt x="589967" y="49585"/>
                </a:lnTo>
              </a:path>
              <a:path w="654050" h="123825">
                <a:moveTo>
                  <a:pt x="608182" y="49585"/>
                </a:moveTo>
                <a:lnTo>
                  <a:pt x="653720" y="5059"/>
                </a:lnTo>
              </a:path>
              <a:path w="654050" h="123825">
                <a:moveTo>
                  <a:pt x="157864" y="123458"/>
                </a:moveTo>
                <a:lnTo>
                  <a:pt x="157864" y="0"/>
                </a:lnTo>
              </a:path>
              <a:path w="654050" h="123825">
                <a:moveTo>
                  <a:pt x="139649" y="123458"/>
                </a:moveTo>
                <a:lnTo>
                  <a:pt x="139649" y="0"/>
                </a:lnTo>
              </a:path>
              <a:path w="654050" h="123825">
                <a:moveTo>
                  <a:pt x="157864" y="27322"/>
                </a:moveTo>
                <a:lnTo>
                  <a:pt x="139649" y="27322"/>
                </a:lnTo>
                <a:lnTo>
                  <a:pt x="0" y="27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 txBox="1"/>
          <p:nvPr/>
        </p:nvSpPr>
        <p:spPr>
          <a:xfrm>
            <a:off x="16491889" y="3491607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15643418" y="3170105"/>
            <a:ext cx="1037590" cy="428625"/>
          </a:xfrm>
          <a:custGeom>
            <a:avLst/>
            <a:gdLst/>
            <a:ahLst/>
            <a:cxnLst/>
            <a:rect l="l" t="t" r="r" b="b"/>
            <a:pathLst>
              <a:path w="1037590" h="428625">
                <a:moveTo>
                  <a:pt x="992724" y="428055"/>
                </a:moveTo>
                <a:lnTo>
                  <a:pt x="1037250" y="383529"/>
                </a:lnTo>
              </a:path>
              <a:path w="1037590" h="428625">
                <a:moveTo>
                  <a:pt x="1019035" y="383529"/>
                </a:moveTo>
                <a:lnTo>
                  <a:pt x="973497" y="428055"/>
                </a:lnTo>
              </a:path>
              <a:path w="1037590" h="428625">
                <a:moveTo>
                  <a:pt x="422995" y="103219"/>
                </a:moveTo>
                <a:lnTo>
                  <a:pt x="422995" y="0"/>
                </a:lnTo>
              </a:path>
              <a:path w="1037590" h="428625">
                <a:moveTo>
                  <a:pt x="22262" y="103219"/>
                </a:moveTo>
                <a:lnTo>
                  <a:pt x="22262" y="0"/>
                </a:lnTo>
              </a:path>
              <a:path w="1037590" h="428625">
                <a:moveTo>
                  <a:pt x="422995" y="27322"/>
                </a:moveTo>
                <a:lnTo>
                  <a:pt x="22262" y="27322"/>
                </a:lnTo>
              </a:path>
              <a:path w="1037590" h="428625">
                <a:moveTo>
                  <a:pt x="399720" y="49585"/>
                </a:moveTo>
                <a:lnTo>
                  <a:pt x="445258" y="5059"/>
                </a:lnTo>
              </a:path>
              <a:path w="1037590" h="428625">
                <a:moveTo>
                  <a:pt x="44525" y="5059"/>
                </a:moveTo>
                <a:lnTo>
                  <a:pt x="0" y="4958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 txBox="1"/>
          <p:nvPr/>
        </p:nvSpPr>
        <p:spPr>
          <a:xfrm>
            <a:off x="15790606" y="3113137"/>
            <a:ext cx="15113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2685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16066414" y="3170105"/>
            <a:ext cx="226695" cy="103505"/>
          </a:xfrm>
          <a:custGeom>
            <a:avLst/>
            <a:gdLst/>
            <a:ahLst/>
            <a:cxnLst/>
            <a:rect l="l" t="t" r="r" b="b"/>
            <a:pathLst>
              <a:path w="226694" h="103504">
                <a:moveTo>
                  <a:pt x="0" y="103219"/>
                </a:moveTo>
                <a:lnTo>
                  <a:pt x="0" y="0"/>
                </a:lnTo>
              </a:path>
              <a:path w="226694" h="103504">
                <a:moveTo>
                  <a:pt x="76908" y="103219"/>
                </a:moveTo>
                <a:lnTo>
                  <a:pt x="76908" y="0"/>
                </a:lnTo>
              </a:path>
              <a:path w="226694" h="103504">
                <a:moveTo>
                  <a:pt x="0" y="27322"/>
                </a:moveTo>
                <a:lnTo>
                  <a:pt x="76908" y="27322"/>
                </a:lnTo>
                <a:lnTo>
                  <a:pt x="226677" y="27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 txBox="1"/>
          <p:nvPr/>
        </p:nvSpPr>
        <p:spPr>
          <a:xfrm>
            <a:off x="16182232" y="3113137"/>
            <a:ext cx="11938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35" dirty="0">
                <a:latin typeface="Cambria"/>
                <a:cs typeface="Cambria"/>
              </a:rPr>
              <a:t>520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15502757" y="3170105"/>
            <a:ext cx="662940" cy="103505"/>
          </a:xfrm>
          <a:custGeom>
            <a:avLst/>
            <a:gdLst/>
            <a:ahLst/>
            <a:cxnLst/>
            <a:rect l="l" t="t" r="r" b="b"/>
            <a:pathLst>
              <a:path w="662940" h="103504">
                <a:moveTo>
                  <a:pt x="585919" y="5059"/>
                </a:moveTo>
                <a:lnTo>
                  <a:pt x="540382" y="49585"/>
                </a:lnTo>
              </a:path>
              <a:path w="662940" h="103504">
                <a:moveTo>
                  <a:pt x="618302" y="49585"/>
                </a:moveTo>
                <a:lnTo>
                  <a:pt x="662828" y="5059"/>
                </a:lnTo>
              </a:path>
              <a:path w="662940" h="103504">
                <a:moveTo>
                  <a:pt x="162924" y="103219"/>
                </a:moveTo>
                <a:lnTo>
                  <a:pt x="162924" y="0"/>
                </a:lnTo>
              </a:path>
              <a:path w="662940" h="103504">
                <a:moveTo>
                  <a:pt x="144709" y="103219"/>
                </a:moveTo>
                <a:lnTo>
                  <a:pt x="144709" y="0"/>
                </a:lnTo>
              </a:path>
              <a:path w="662940" h="103504">
                <a:moveTo>
                  <a:pt x="162924" y="27322"/>
                </a:moveTo>
                <a:lnTo>
                  <a:pt x="144709" y="27322"/>
                </a:lnTo>
                <a:lnTo>
                  <a:pt x="0" y="27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 txBox="1"/>
          <p:nvPr/>
        </p:nvSpPr>
        <p:spPr>
          <a:xfrm>
            <a:off x="15494105" y="3113137"/>
            <a:ext cx="110489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5" dirty="0">
                <a:latin typeface="Cambria"/>
                <a:cs typeface="Cambria"/>
              </a:rPr>
              <a:t>125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15625204" y="3175165"/>
            <a:ext cx="1649095" cy="920115"/>
          </a:xfrm>
          <a:custGeom>
            <a:avLst/>
            <a:gdLst/>
            <a:ahLst/>
            <a:cxnLst/>
            <a:rect l="l" t="t" r="r" b="b"/>
            <a:pathLst>
              <a:path w="1649094" h="920114">
                <a:moveTo>
                  <a:pt x="18215" y="44525"/>
                </a:moveTo>
                <a:lnTo>
                  <a:pt x="62740" y="0"/>
                </a:lnTo>
              </a:path>
              <a:path w="1649094" h="920114">
                <a:moveTo>
                  <a:pt x="44525" y="0"/>
                </a:moveTo>
                <a:lnTo>
                  <a:pt x="0" y="44525"/>
                </a:lnTo>
              </a:path>
              <a:path w="1649094" h="920114">
                <a:moveTo>
                  <a:pt x="1534118" y="505975"/>
                </a:moveTo>
                <a:lnTo>
                  <a:pt x="1648468" y="505975"/>
                </a:lnTo>
              </a:path>
              <a:path w="1649094" h="920114">
                <a:moveTo>
                  <a:pt x="1534118" y="897600"/>
                </a:moveTo>
                <a:lnTo>
                  <a:pt x="1648468" y="897600"/>
                </a:lnTo>
              </a:path>
              <a:path w="1649094" h="920114">
                <a:moveTo>
                  <a:pt x="1621146" y="505975"/>
                </a:moveTo>
                <a:lnTo>
                  <a:pt x="1621146" y="897600"/>
                </a:lnTo>
              </a:path>
              <a:path w="1649094" h="920114">
                <a:moveTo>
                  <a:pt x="1643409" y="528238"/>
                </a:moveTo>
                <a:lnTo>
                  <a:pt x="1598883" y="482700"/>
                </a:lnTo>
              </a:path>
              <a:path w="1649094" h="920114">
                <a:moveTo>
                  <a:pt x="1598883" y="875337"/>
                </a:moveTo>
                <a:lnTo>
                  <a:pt x="1643409" y="9198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 txBox="1"/>
          <p:nvPr/>
        </p:nvSpPr>
        <p:spPr>
          <a:xfrm>
            <a:off x="17177489" y="3801271"/>
            <a:ext cx="88265" cy="151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2630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17159321" y="4050503"/>
            <a:ext cx="114935" cy="306705"/>
          </a:xfrm>
          <a:custGeom>
            <a:avLst/>
            <a:gdLst/>
            <a:ahLst/>
            <a:cxnLst/>
            <a:rect l="l" t="t" r="r" b="b"/>
            <a:pathLst>
              <a:path w="114934" h="306704">
                <a:moveTo>
                  <a:pt x="0" y="22262"/>
                </a:moveTo>
                <a:lnTo>
                  <a:pt x="114350" y="22262"/>
                </a:lnTo>
              </a:path>
              <a:path w="114934" h="306704">
                <a:moveTo>
                  <a:pt x="0" y="284358"/>
                </a:moveTo>
                <a:lnTo>
                  <a:pt x="114350" y="284358"/>
                </a:lnTo>
              </a:path>
              <a:path w="114934" h="306704">
                <a:moveTo>
                  <a:pt x="87027" y="22262"/>
                </a:moveTo>
                <a:lnTo>
                  <a:pt x="87027" y="284358"/>
                </a:lnTo>
              </a:path>
              <a:path w="114934" h="306704">
                <a:moveTo>
                  <a:pt x="109290" y="44525"/>
                </a:moveTo>
                <a:lnTo>
                  <a:pt x="64764" y="0"/>
                </a:lnTo>
              </a:path>
              <a:path w="114934" h="306704">
                <a:moveTo>
                  <a:pt x="64764" y="262095"/>
                </a:moveTo>
                <a:lnTo>
                  <a:pt x="109290" y="30662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 txBox="1"/>
          <p:nvPr/>
        </p:nvSpPr>
        <p:spPr>
          <a:xfrm>
            <a:off x="17177489" y="4133002"/>
            <a:ext cx="88265" cy="1422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1760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16104868" y="4050503"/>
            <a:ext cx="137160" cy="306705"/>
          </a:xfrm>
          <a:custGeom>
            <a:avLst/>
            <a:gdLst/>
            <a:ahLst/>
            <a:cxnLst/>
            <a:rect l="l" t="t" r="r" b="b"/>
            <a:pathLst>
              <a:path w="137159" h="306704">
                <a:moveTo>
                  <a:pt x="0" y="284358"/>
                </a:moveTo>
                <a:lnTo>
                  <a:pt x="136613" y="284358"/>
                </a:lnTo>
              </a:path>
              <a:path w="137159" h="306704">
                <a:moveTo>
                  <a:pt x="0" y="22262"/>
                </a:moveTo>
                <a:lnTo>
                  <a:pt x="136613" y="22262"/>
                </a:lnTo>
              </a:path>
              <a:path w="137159" h="306704">
                <a:moveTo>
                  <a:pt x="109290" y="284358"/>
                </a:moveTo>
                <a:lnTo>
                  <a:pt x="109290" y="22262"/>
                </a:lnTo>
              </a:path>
              <a:path w="137159" h="306704">
                <a:moveTo>
                  <a:pt x="87027" y="261083"/>
                </a:moveTo>
                <a:lnTo>
                  <a:pt x="132565" y="306621"/>
                </a:lnTo>
              </a:path>
              <a:path w="137159" h="306704">
                <a:moveTo>
                  <a:pt x="132565" y="44525"/>
                </a:moveTo>
                <a:lnTo>
                  <a:pt x="870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 txBox="1"/>
          <p:nvPr/>
        </p:nvSpPr>
        <p:spPr>
          <a:xfrm>
            <a:off x="16145298" y="4133002"/>
            <a:ext cx="88265" cy="1422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1760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16074510" y="3902758"/>
            <a:ext cx="167005" cy="214629"/>
          </a:xfrm>
          <a:custGeom>
            <a:avLst/>
            <a:gdLst/>
            <a:ahLst/>
            <a:cxnLst/>
            <a:rect l="l" t="t" r="r" b="b"/>
            <a:pathLst>
              <a:path w="167005" h="214629">
                <a:moveTo>
                  <a:pt x="0" y="170007"/>
                </a:moveTo>
                <a:lnTo>
                  <a:pt x="166971" y="170007"/>
                </a:lnTo>
              </a:path>
              <a:path w="167005" h="214629">
                <a:moveTo>
                  <a:pt x="0" y="164948"/>
                </a:moveTo>
                <a:lnTo>
                  <a:pt x="166971" y="164948"/>
                </a:lnTo>
              </a:path>
              <a:path w="167005" h="214629">
                <a:moveTo>
                  <a:pt x="139649" y="170007"/>
                </a:moveTo>
                <a:lnTo>
                  <a:pt x="139649" y="214533"/>
                </a:lnTo>
              </a:path>
              <a:path w="167005" h="214629">
                <a:moveTo>
                  <a:pt x="139649" y="120422"/>
                </a:moveTo>
                <a:lnTo>
                  <a:pt x="139649" y="164948"/>
                </a:lnTo>
                <a:lnTo>
                  <a:pt x="13964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 txBox="1"/>
          <p:nvPr/>
        </p:nvSpPr>
        <p:spPr>
          <a:xfrm>
            <a:off x="16145298" y="3894239"/>
            <a:ext cx="88265" cy="882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30</a:t>
            </a:r>
            <a:endParaRPr sz="500">
              <a:latin typeface="Cambria"/>
              <a:cs typeface="Cambria"/>
            </a:endParaRPr>
          </a:p>
        </p:txBody>
      </p:sp>
      <p:grpSp>
        <p:nvGrpSpPr>
          <p:cNvPr id="660" name="object 660"/>
          <p:cNvGrpSpPr/>
          <p:nvPr/>
        </p:nvGrpSpPr>
        <p:grpSpPr>
          <a:xfrm>
            <a:off x="16101693" y="3256994"/>
            <a:ext cx="180975" cy="841375"/>
            <a:chOff x="16101693" y="3256994"/>
            <a:chExt cx="180975" cy="841375"/>
          </a:xfrm>
        </p:grpSpPr>
        <p:sp>
          <p:nvSpPr>
            <p:cNvPr id="661" name="object 661"/>
            <p:cNvSpPr/>
            <p:nvPr/>
          </p:nvSpPr>
          <p:spPr>
            <a:xfrm>
              <a:off x="16214158" y="406770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3035" y="2529"/>
                  </a:moveTo>
                  <a:lnTo>
                    <a:pt x="3035" y="252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6104868" y="3260169"/>
              <a:ext cx="174625" cy="835025"/>
            </a:xfrm>
            <a:custGeom>
              <a:avLst/>
              <a:gdLst/>
              <a:ahLst/>
              <a:cxnLst/>
              <a:rect l="l" t="t" r="r" b="b"/>
              <a:pathLst>
                <a:path w="174625" h="835025">
                  <a:moveTo>
                    <a:pt x="132565" y="834859"/>
                  </a:moveTo>
                  <a:lnTo>
                    <a:pt x="87027" y="790334"/>
                  </a:lnTo>
                </a:path>
                <a:path w="174625" h="835025">
                  <a:moveTo>
                    <a:pt x="87027" y="785274"/>
                  </a:moveTo>
                  <a:lnTo>
                    <a:pt x="132565" y="829800"/>
                  </a:lnTo>
                </a:path>
                <a:path w="174625" h="835025">
                  <a:moveTo>
                    <a:pt x="0" y="22262"/>
                  </a:moveTo>
                  <a:lnTo>
                    <a:pt x="136613" y="22262"/>
                  </a:lnTo>
                </a:path>
                <a:path w="174625" h="835025">
                  <a:moveTo>
                    <a:pt x="0" y="41490"/>
                  </a:moveTo>
                  <a:lnTo>
                    <a:pt x="136613" y="41490"/>
                  </a:lnTo>
                </a:path>
                <a:path w="174625" h="835025">
                  <a:moveTo>
                    <a:pt x="109290" y="22262"/>
                  </a:moveTo>
                  <a:lnTo>
                    <a:pt x="109290" y="41490"/>
                  </a:lnTo>
                </a:path>
                <a:path w="174625" h="835025">
                  <a:moveTo>
                    <a:pt x="109290" y="32382"/>
                  </a:moveTo>
                  <a:lnTo>
                    <a:pt x="174055" y="85003"/>
                  </a:lnTo>
                  <a:lnTo>
                    <a:pt x="174055" y="178103"/>
                  </a:lnTo>
                </a:path>
                <a:path w="174625" h="835025">
                  <a:moveTo>
                    <a:pt x="132565" y="44525"/>
                  </a:moveTo>
                  <a:lnTo>
                    <a:pt x="87027" y="0"/>
                  </a:lnTo>
                </a:path>
                <a:path w="174625" h="835025">
                  <a:moveTo>
                    <a:pt x="87027" y="19227"/>
                  </a:moveTo>
                  <a:lnTo>
                    <a:pt x="132565" y="64764"/>
                  </a:lnTo>
                </a:path>
                <a:path w="174625" h="835025">
                  <a:moveTo>
                    <a:pt x="0" y="41490"/>
                  </a:moveTo>
                  <a:lnTo>
                    <a:pt x="136613" y="41490"/>
                  </a:lnTo>
                </a:path>
                <a:path w="174625" h="835025">
                  <a:moveTo>
                    <a:pt x="0" y="289418"/>
                  </a:moveTo>
                  <a:lnTo>
                    <a:pt x="136613" y="289418"/>
                  </a:lnTo>
                </a:path>
                <a:path w="174625" h="835025">
                  <a:moveTo>
                    <a:pt x="109290" y="41490"/>
                  </a:moveTo>
                  <a:lnTo>
                    <a:pt x="109290" y="289418"/>
                  </a:lnTo>
                </a:path>
                <a:path w="174625" h="835025">
                  <a:moveTo>
                    <a:pt x="132565" y="64764"/>
                  </a:moveTo>
                  <a:lnTo>
                    <a:pt x="87027" y="19227"/>
                  </a:lnTo>
                </a:path>
                <a:path w="174625" h="835025">
                  <a:moveTo>
                    <a:pt x="87027" y="267155"/>
                  </a:moveTo>
                  <a:lnTo>
                    <a:pt x="132565" y="31168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3" name="object 663"/>
          <p:cNvSpPr txBox="1"/>
          <p:nvPr/>
        </p:nvSpPr>
        <p:spPr>
          <a:xfrm>
            <a:off x="16145298" y="3336536"/>
            <a:ext cx="151765" cy="1600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30"/>
              </a:lnSpc>
            </a:pPr>
            <a:r>
              <a:rPr sz="500" spc="-50" dirty="0">
                <a:latin typeface="Cambria"/>
                <a:cs typeface="Cambria"/>
              </a:rPr>
              <a:t>1660</a:t>
            </a:r>
            <a:endParaRPr sz="500">
              <a:latin typeface="Cambria"/>
              <a:cs typeface="Cambria"/>
            </a:endParaRPr>
          </a:p>
          <a:p>
            <a:pPr marL="62230">
              <a:lnSpc>
                <a:spcPts val="550"/>
              </a:lnSpc>
            </a:pPr>
            <a:r>
              <a:rPr sz="500" dirty="0">
                <a:latin typeface="Cambria"/>
                <a:cs typeface="Cambria"/>
              </a:rPr>
              <a:t>130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15150599" y="3572862"/>
            <a:ext cx="500380" cy="98425"/>
          </a:xfrm>
          <a:custGeom>
            <a:avLst/>
            <a:gdLst/>
            <a:ahLst/>
            <a:cxnLst/>
            <a:rect l="l" t="t" r="r" b="b"/>
            <a:pathLst>
              <a:path w="500380" h="98425">
                <a:moveTo>
                  <a:pt x="229712" y="98159"/>
                </a:moveTo>
                <a:lnTo>
                  <a:pt x="229712" y="0"/>
                </a:lnTo>
              </a:path>
              <a:path w="500380" h="98425">
                <a:moveTo>
                  <a:pt x="22262" y="98159"/>
                </a:moveTo>
                <a:lnTo>
                  <a:pt x="22262" y="0"/>
                </a:lnTo>
              </a:path>
              <a:path w="500380" h="98425">
                <a:moveTo>
                  <a:pt x="229712" y="27322"/>
                </a:moveTo>
                <a:lnTo>
                  <a:pt x="22262" y="27322"/>
                </a:lnTo>
              </a:path>
              <a:path w="500380" h="98425">
                <a:moveTo>
                  <a:pt x="207450" y="49585"/>
                </a:moveTo>
                <a:lnTo>
                  <a:pt x="251975" y="5059"/>
                </a:lnTo>
              </a:path>
              <a:path w="500380" h="98425">
                <a:moveTo>
                  <a:pt x="45537" y="5059"/>
                </a:moveTo>
                <a:lnTo>
                  <a:pt x="0" y="49585"/>
                </a:lnTo>
              </a:path>
              <a:path w="500380" h="98425">
                <a:moveTo>
                  <a:pt x="229712" y="98159"/>
                </a:moveTo>
                <a:lnTo>
                  <a:pt x="229712" y="0"/>
                </a:lnTo>
              </a:path>
              <a:path w="500380" h="98425">
                <a:moveTo>
                  <a:pt x="477641" y="98159"/>
                </a:moveTo>
                <a:lnTo>
                  <a:pt x="477641" y="0"/>
                </a:lnTo>
              </a:path>
              <a:path w="500380" h="98425">
                <a:moveTo>
                  <a:pt x="229712" y="27322"/>
                </a:moveTo>
                <a:lnTo>
                  <a:pt x="477641" y="27322"/>
                </a:lnTo>
              </a:path>
              <a:path w="500380" h="98425">
                <a:moveTo>
                  <a:pt x="251975" y="5059"/>
                </a:moveTo>
                <a:lnTo>
                  <a:pt x="207450" y="49585"/>
                </a:lnTo>
              </a:path>
              <a:path w="500380" h="98425">
                <a:moveTo>
                  <a:pt x="455378" y="49585"/>
                </a:moveTo>
                <a:lnTo>
                  <a:pt x="499903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 txBox="1"/>
          <p:nvPr/>
        </p:nvSpPr>
        <p:spPr>
          <a:xfrm>
            <a:off x="15205698" y="3515893"/>
            <a:ext cx="369570" cy="1009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500" spc="-50" dirty="0">
                <a:latin typeface="Cambria"/>
                <a:cs typeface="Cambria"/>
              </a:rPr>
              <a:t>1390       </a:t>
            </a:r>
            <a:r>
              <a:rPr sz="500" spc="-5" dirty="0">
                <a:latin typeface="Cambria"/>
                <a:cs typeface="Cambria"/>
              </a:rPr>
              <a:t> </a:t>
            </a:r>
            <a:r>
              <a:rPr sz="500" spc="-50" dirty="0">
                <a:latin typeface="Cambria"/>
                <a:cs typeface="Cambria"/>
              </a:rPr>
              <a:t>1665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15389418" y="3470655"/>
            <a:ext cx="64135" cy="236854"/>
          </a:xfrm>
          <a:custGeom>
            <a:avLst/>
            <a:gdLst/>
            <a:ahLst/>
            <a:cxnLst/>
            <a:rect l="l" t="t" r="r" b="b"/>
            <a:pathLst>
              <a:path w="64134" h="236854">
                <a:moveTo>
                  <a:pt x="0" y="209473"/>
                </a:moveTo>
                <a:lnTo>
                  <a:pt x="63752" y="209473"/>
                </a:lnTo>
              </a:path>
              <a:path w="64134" h="236854">
                <a:moveTo>
                  <a:pt x="0" y="236796"/>
                </a:moveTo>
                <a:lnTo>
                  <a:pt x="63752" y="236796"/>
                </a:lnTo>
              </a:path>
              <a:path w="64134" h="236854">
                <a:moveTo>
                  <a:pt x="36430" y="236796"/>
                </a:moveTo>
                <a:lnTo>
                  <a:pt x="36430" y="209473"/>
                </a:lnTo>
                <a:lnTo>
                  <a:pt x="364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 txBox="1"/>
          <p:nvPr/>
        </p:nvSpPr>
        <p:spPr>
          <a:xfrm>
            <a:off x="15355977" y="3462018"/>
            <a:ext cx="88265" cy="1104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185</a:t>
            </a:r>
            <a:endParaRPr sz="500">
              <a:latin typeface="Cambria"/>
              <a:cs typeface="Cambria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15403586" y="3657866"/>
            <a:ext cx="361315" cy="432434"/>
          </a:xfrm>
          <a:custGeom>
            <a:avLst/>
            <a:gdLst/>
            <a:ahLst/>
            <a:cxnLst/>
            <a:rect l="l" t="t" r="r" b="b"/>
            <a:pathLst>
              <a:path w="361315" h="432435">
                <a:moveTo>
                  <a:pt x="44525" y="44525"/>
                </a:moveTo>
                <a:lnTo>
                  <a:pt x="0" y="0"/>
                </a:lnTo>
              </a:path>
              <a:path w="361315" h="432435">
                <a:moveTo>
                  <a:pt x="0" y="27322"/>
                </a:moveTo>
                <a:lnTo>
                  <a:pt x="44525" y="71848"/>
                </a:lnTo>
              </a:path>
              <a:path w="361315" h="432435">
                <a:moveTo>
                  <a:pt x="233760" y="49585"/>
                </a:moveTo>
                <a:lnTo>
                  <a:pt x="361266" y="49585"/>
                </a:lnTo>
              </a:path>
              <a:path w="361315" h="432435">
                <a:moveTo>
                  <a:pt x="271202" y="409840"/>
                </a:moveTo>
                <a:lnTo>
                  <a:pt x="361266" y="409840"/>
                </a:lnTo>
              </a:path>
              <a:path w="361315" h="432435">
                <a:moveTo>
                  <a:pt x="333943" y="49585"/>
                </a:moveTo>
                <a:lnTo>
                  <a:pt x="333943" y="409840"/>
                </a:lnTo>
              </a:path>
              <a:path w="361315" h="432435">
                <a:moveTo>
                  <a:pt x="356206" y="71848"/>
                </a:moveTo>
                <a:lnTo>
                  <a:pt x="311681" y="27322"/>
                </a:lnTo>
              </a:path>
              <a:path w="361315" h="432435">
                <a:moveTo>
                  <a:pt x="311681" y="387577"/>
                </a:moveTo>
                <a:lnTo>
                  <a:pt x="356206" y="4321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 txBox="1"/>
          <p:nvPr/>
        </p:nvSpPr>
        <p:spPr>
          <a:xfrm>
            <a:off x="15667657" y="3814849"/>
            <a:ext cx="88265" cy="146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580"/>
              </a:lnSpc>
            </a:pPr>
            <a:r>
              <a:rPr sz="500" dirty="0">
                <a:latin typeface="Cambria"/>
                <a:cs typeface="Cambria"/>
              </a:rPr>
              <a:t>2415</a:t>
            </a:r>
            <a:endParaRPr sz="500">
              <a:latin typeface="Cambria"/>
              <a:cs typeface="Cambria"/>
            </a:endParaRPr>
          </a:p>
        </p:txBody>
      </p:sp>
      <p:grpSp>
        <p:nvGrpSpPr>
          <p:cNvPr id="670" name="object 670"/>
          <p:cNvGrpSpPr/>
          <p:nvPr/>
        </p:nvGrpSpPr>
        <p:grpSpPr>
          <a:xfrm>
            <a:off x="13115563" y="2114640"/>
            <a:ext cx="6511290" cy="4951730"/>
            <a:chOff x="13115563" y="2114640"/>
            <a:chExt cx="6511290" cy="4951730"/>
          </a:xfrm>
        </p:grpSpPr>
        <p:sp>
          <p:nvSpPr>
            <p:cNvPr id="671" name="object 671"/>
            <p:cNvSpPr/>
            <p:nvPr/>
          </p:nvSpPr>
          <p:spPr>
            <a:xfrm>
              <a:off x="15665681" y="328243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0" y="19227"/>
                  </a:lnTo>
                  <a:lnTo>
                    <a:pt x="19227" y="19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5665681" y="3282432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0"/>
                  </a:moveTo>
                  <a:lnTo>
                    <a:pt x="19227" y="19227"/>
                  </a:lnTo>
                  <a:lnTo>
                    <a:pt x="0" y="1922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5665680" y="3282432"/>
              <a:ext cx="297815" cy="64135"/>
            </a:xfrm>
            <a:custGeom>
              <a:avLst/>
              <a:gdLst/>
              <a:ahLst/>
              <a:cxnLst/>
              <a:rect l="l" t="t" r="r" b="b"/>
              <a:pathLst>
                <a:path w="297815" h="64135">
                  <a:moveTo>
                    <a:pt x="0" y="0"/>
                  </a:moveTo>
                  <a:lnTo>
                    <a:pt x="63752" y="63752"/>
                  </a:lnTo>
                  <a:lnTo>
                    <a:pt x="297513" y="19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5665681" y="3282432"/>
              <a:ext cx="297815" cy="64135"/>
            </a:xfrm>
            <a:custGeom>
              <a:avLst/>
              <a:gdLst/>
              <a:ahLst/>
              <a:cxnLst/>
              <a:rect l="l" t="t" r="r" b="b"/>
              <a:pathLst>
                <a:path w="297815" h="64135">
                  <a:moveTo>
                    <a:pt x="0" y="0"/>
                  </a:moveTo>
                  <a:lnTo>
                    <a:pt x="19227" y="19227"/>
                  </a:lnTo>
                  <a:lnTo>
                    <a:pt x="297513" y="19227"/>
                  </a:lnTo>
                  <a:lnTo>
                    <a:pt x="0" y="0"/>
                  </a:lnTo>
                  <a:close/>
                </a:path>
                <a:path w="297815" h="64135">
                  <a:moveTo>
                    <a:pt x="19227" y="19227"/>
                  </a:moveTo>
                  <a:lnTo>
                    <a:pt x="297513" y="19227"/>
                  </a:lnTo>
                  <a:lnTo>
                    <a:pt x="63752" y="63752"/>
                  </a:lnTo>
                  <a:lnTo>
                    <a:pt x="19227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5665681" y="3282432"/>
              <a:ext cx="401320" cy="19685"/>
            </a:xfrm>
            <a:custGeom>
              <a:avLst/>
              <a:gdLst/>
              <a:ahLst/>
              <a:cxnLst/>
              <a:rect l="l" t="t" r="r" b="b"/>
              <a:pathLst>
                <a:path w="401319" h="19685">
                  <a:moveTo>
                    <a:pt x="400732" y="0"/>
                  </a:moveTo>
                  <a:lnTo>
                    <a:pt x="0" y="0"/>
                  </a:lnTo>
                  <a:lnTo>
                    <a:pt x="297513" y="19227"/>
                  </a:lnTo>
                  <a:lnTo>
                    <a:pt x="400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5665681" y="3282432"/>
              <a:ext cx="401320" cy="19685"/>
            </a:xfrm>
            <a:custGeom>
              <a:avLst/>
              <a:gdLst/>
              <a:ahLst/>
              <a:cxnLst/>
              <a:rect l="l" t="t" r="r" b="b"/>
              <a:pathLst>
                <a:path w="401319" h="19685">
                  <a:moveTo>
                    <a:pt x="0" y="0"/>
                  </a:moveTo>
                  <a:lnTo>
                    <a:pt x="400732" y="0"/>
                  </a:lnTo>
                  <a:lnTo>
                    <a:pt x="297513" y="1922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7" name="object 67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665680" y="3301659"/>
              <a:ext cx="63753" cy="247928"/>
            </a:xfrm>
            <a:prstGeom prst="rect">
              <a:avLst/>
            </a:prstGeom>
          </p:spPr>
        </p:pic>
        <p:sp>
          <p:nvSpPr>
            <p:cNvPr id="678" name="object 678"/>
            <p:cNvSpPr/>
            <p:nvPr/>
          </p:nvSpPr>
          <p:spPr>
            <a:xfrm>
              <a:off x="15665681" y="40677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0"/>
                  </a:moveTo>
                  <a:lnTo>
                    <a:pt x="0" y="5059"/>
                  </a:lnTo>
                  <a:lnTo>
                    <a:pt x="5059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5665681" y="40677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0"/>
                  </a:moveTo>
                  <a:lnTo>
                    <a:pt x="505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5665680" y="4067707"/>
              <a:ext cx="368935" cy="52705"/>
            </a:xfrm>
            <a:custGeom>
              <a:avLst/>
              <a:gdLst/>
              <a:ahLst/>
              <a:cxnLst/>
              <a:rect l="l" t="t" r="r" b="b"/>
              <a:pathLst>
                <a:path w="368934" h="52704">
                  <a:moveTo>
                    <a:pt x="0" y="0"/>
                  </a:moveTo>
                  <a:lnTo>
                    <a:pt x="52621" y="52621"/>
                  </a:lnTo>
                  <a:lnTo>
                    <a:pt x="368350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5665681" y="4067706"/>
              <a:ext cx="368935" cy="52705"/>
            </a:xfrm>
            <a:custGeom>
              <a:avLst/>
              <a:gdLst/>
              <a:ahLst/>
              <a:cxnLst/>
              <a:rect l="l" t="t" r="r" b="b"/>
              <a:pathLst>
                <a:path w="368934" h="52704">
                  <a:moveTo>
                    <a:pt x="0" y="0"/>
                  </a:moveTo>
                  <a:lnTo>
                    <a:pt x="5059" y="5059"/>
                  </a:lnTo>
                  <a:lnTo>
                    <a:pt x="368350" y="5059"/>
                  </a:lnTo>
                  <a:lnTo>
                    <a:pt x="0" y="0"/>
                  </a:lnTo>
                  <a:close/>
                </a:path>
                <a:path w="368934" h="52704">
                  <a:moveTo>
                    <a:pt x="5059" y="5059"/>
                  </a:moveTo>
                  <a:lnTo>
                    <a:pt x="368350" y="5059"/>
                  </a:lnTo>
                  <a:lnTo>
                    <a:pt x="52621" y="52621"/>
                  </a:lnTo>
                  <a:lnTo>
                    <a:pt x="5059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5665681" y="4067706"/>
              <a:ext cx="401320" cy="5080"/>
            </a:xfrm>
            <a:custGeom>
              <a:avLst/>
              <a:gdLst/>
              <a:ahLst/>
              <a:cxnLst/>
              <a:rect l="l" t="t" r="r" b="b"/>
              <a:pathLst>
                <a:path w="401319" h="5079">
                  <a:moveTo>
                    <a:pt x="400732" y="0"/>
                  </a:moveTo>
                  <a:lnTo>
                    <a:pt x="0" y="0"/>
                  </a:lnTo>
                  <a:lnTo>
                    <a:pt x="368350" y="5059"/>
                  </a:lnTo>
                  <a:lnTo>
                    <a:pt x="400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5665681" y="4067706"/>
              <a:ext cx="401320" cy="5080"/>
            </a:xfrm>
            <a:custGeom>
              <a:avLst/>
              <a:gdLst/>
              <a:ahLst/>
              <a:cxnLst/>
              <a:rect l="l" t="t" r="r" b="b"/>
              <a:pathLst>
                <a:path w="401319" h="5079">
                  <a:moveTo>
                    <a:pt x="0" y="0"/>
                  </a:moveTo>
                  <a:lnTo>
                    <a:pt x="400732" y="0"/>
                  </a:lnTo>
                  <a:lnTo>
                    <a:pt x="36835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5665680" y="4072766"/>
              <a:ext cx="52705" cy="262255"/>
            </a:xfrm>
            <a:custGeom>
              <a:avLst/>
              <a:gdLst/>
              <a:ahLst/>
              <a:cxnLst/>
              <a:rect l="l" t="t" r="r" b="b"/>
              <a:pathLst>
                <a:path w="52705" h="262254">
                  <a:moveTo>
                    <a:pt x="0" y="0"/>
                  </a:moveTo>
                  <a:lnTo>
                    <a:pt x="0" y="262095"/>
                  </a:lnTo>
                  <a:lnTo>
                    <a:pt x="52621" y="475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5665681" y="4072766"/>
              <a:ext cx="52705" cy="262255"/>
            </a:xfrm>
            <a:custGeom>
              <a:avLst/>
              <a:gdLst/>
              <a:ahLst/>
              <a:cxnLst/>
              <a:rect l="l" t="t" r="r" b="b"/>
              <a:pathLst>
                <a:path w="52705" h="262254">
                  <a:moveTo>
                    <a:pt x="0" y="0"/>
                  </a:moveTo>
                  <a:lnTo>
                    <a:pt x="0" y="47561"/>
                  </a:lnTo>
                  <a:lnTo>
                    <a:pt x="52621" y="47561"/>
                  </a:lnTo>
                  <a:lnTo>
                    <a:pt x="0" y="0"/>
                  </a:lnTo>
                  <a:close/>
                </a:path>
                <a:path w="52705" h="262254">
                  <a:moveTo>
                    <a:pt x="0" y="47561"/>
                  </a:moveTo>
                  <a:lnTo>
                    <a:pt x="52621" y="47561"/>
                  </a:lnTo>
                  <a:lnTo>
                    <a:pt x="0" y="262095"/>
                  </a:lnTo>
                  <a:lnTo>
                    <a:pt x="0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5665681" y="4072766"/>
              <a:ext cx="52705" cy="47625"/>
            </a:xfrm>
            <a:custGeom>
              <a:avLst/>
              <a:gdLst/>
              <a:ahLst/>
              <a:cxnLst/>
              <a:rect l="l" t="t" r="r" b="b"/>
              <a:pathLst>
                <a:path w="52705" h="47625">
                  <a:moveTo>
                    <a:pt x="5059" y="0"/>
                  </a:moveTo>
                  <a:lnTo>
                    <a:pt x="0" y="0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5665681" y="4072766"/>
              <a:ext cx="52705" cy="47625"/>
            </a:xfrm>
            <a:custGeom>
              <a:avLst/>
              <a:gdLst/>
              <a:ahLst/>
              <a:cxnLst/>
              <a:rect l="l" t="t" r="r" b="b"/>
              <a:pathLst>
                <a:path w="52705" h="47625">
                  <a:moveTo>
                    <a:pt x="0" y="0"/>
                  </a:moveTo>
                  <a:lnTo>
                    <a:pt x="5059" y="0"/>
                  </a:lnTo>
                  <a:lnTo>
                    <a:pt x="52621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4102215" y="3247014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69" h="10160">
                  <a:moveTo>
                    <a:pt x="0" y="0"/>
                  </a:moveTo>
                  <a:lnTo>
                    <a:pt x="0" y="10119"/>
                  </a:lnTo>
                  <a:lnTo>
                    <a:pt x="10119" y="10119"/>
                  </a:lnTo>
                  <a:lnTo>
                    <a:pt x="0" y="0"/>
                  </a:lnTo>
                  <a:close/>
                </a:path>
                <a:path w="52069" h="10160">
                  <a:moveTo>
                    <a:pt x="51609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4102216" y="3247014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69" h="10160">
                  <a:moveTo>
                    <a:pt x="51609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51609" y="0"/>
                  </a:lnTo>
                  <a:close/>
                </a:path>
                <a:path w="52069" h="10160">
                  <a:moveTo>
                    <a:pt x="0" y="0"/>
                  </a:moveTo>
                  <a:lnTo>
                    <a:pt x="10119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3888694" y="3265229"/>
              <a:ext cx="79375" cy="10160"/>
            </a:xfrm>
            <a:custGeom>
              <a:avLst/>
              <a:gdLst/>
              <a:ahLst/>
              <a:cxnLst/>
              <a:rect l="l" t="t" r="r" b="b"/>
              <a:pathLst>
                <a:path w="79375" h="10160">
                  <a:moveTo>
                    <a:pt x="0" y="0"/>
                  </a:moveTo>
                  <a:lnTo>
                    <a:pt x="0" y="10119"/>
                  </a:lnTo>
                  <a:lnTo>
                    <a:pt x="11131" y="10119"/>
                  </a:lnTo>
                  <a:lnTo>
                    <a:pt x="0" y="0"/>
                  </a:lnTo>
                  <a:close/>
                </a:path>
                <a:path w="79375" h="10160">
                  <a:moveTo>
                    <a:pt x="78932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789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3888694" y="3265229"/>
              <a:ext cx="79375" cy="10160"/>
            </a:xfrm>
            <a:custGeom>
              <a:avLst/>
              <a:gdLst/>
              <a:ahLst/>
              <a:cxnLst/>
              <a:rect l="l" t="t" r="r" b="b"/>
              <a:pathLst>
                <a:path w="79375" h="10160">
                  <a:moveTo>
                    <a:pt x="78932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78932" y="0"/>
                  </a:lnTo>
                  <a:close/>
                </a:path>
                <a:path w="79375" h="10160">
                  <a:moveTo>
                    <a:pt x="0" y="0"/>
                  </a:moveTo>
                  <a:lnTo>
                    <a:pt x="11131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4102215" y="3257134"/>
              <a:ext cx="4445" cy="28575"/>
            </a:xfrm>
            <a:custGeom>
              <a:avLst/>
              <a:gdLst/>
              <a:ahLst/>
              <a:cxnLst/>
              <a:rect l="l" t="t" r="r" b="b"/>
              <a:pathLst>
                <a:path w="4444" h="28575">
                  <a:moveTo>
                    <a:pt x="0" y="0"/>
                  </a:moveTo>
                  <a:lnTo>
                    <a:pt x="0" y="28334"/>
                  </a:lnTo>
                  <a:lnTo>
                    <a:pt x="4047" y="182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4102216" y="3257133"/>
              <a:ext cx="4445" cy="28575"/>
            </a:xfrm>
            <a:custGeom>
              <a:avLst/>
              <a:gdLst/>
              <a:ahLst/>
              <a:cxnLst/>
              <a:rect l="l" t="t" r="r" b="b"/>
              <a:pathLst>
                <a:path w="4444" h="28575">
                  <a:moveTo>
                    <a:pt x="0" y="0"/>
                  </a:moveTo>
                  <a:lnTo>
                    <a:pt x="0" y="18215"/>
                  </a:lnTo>
                  <a:lnTo>
                    <a:pt x="4047" y="18215"/>
                  </a:lnTo>
                  <a:lnTo>
                    <a:pt x="0" y="0"/>
                  </a:lnTo>
                  <a:close/>
                </a:path>
                <a:path w="4444" h="28575">
                  <a:moveTo>
                    <a:pt x="0" y="18215"/>
                  </a:moveTo>
                  <a:lnTo>
                    <a:pt x="4047" y="18215"/>
                  </a:lnTo>
                  <a:lnTo>
                    <a:pt x="0" y="28334"/>
                  </a:lnTo>
                  <a:lnTo>
                    <a:pt x="0" y="182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4102216" y="3257133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59" h="18414">
                  <a:moveTo>
                    <a:pt x="10119" y="0"/>
                  </a:moveTo>
                  <a:lnTo>
                    <a:pt x="0" y="0"/>
                  </a:lnTo>
                  <a:lnTo>
                    <a:pt x="4047" y="18215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4102216" y="3257133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59" h="18414">
                  <a:moveTo>
                    <a:pt x="0" y="0"/>
                  </a:moveTo>
                  <a:lnTo>
                    <a:pt x="10119" y="0"/>
                  </a:lnTo>
                  <a:lnTo>
                    <a:pt x="4047" y="182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3888694" y="3275349"/>
              <a:ext cx="1270" cy="29845"/>
            </a:xfrm>
            <a:custGeom>
              <a:avLst/>
              <a:gdLst/>
              <a:ahLst/>
              <a:cxnLst/>
              <a:rect l="l" t="t" r="r" b="b"/>
              <a:pathLst>
                <a:path w="1269" h="29845">
                  <a:moveTo>
                    <a:pt x="0" y="0"/>
                  </a:moveTo>
                  <a:lnTo>
                    <a:pt x="0" y="29346"/>
                  </a:lnTo>
                  <a:lnTo>
                    <a:pt x="1011" y="263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3888694" y="3275348"/>
              <a:ext cx="1270" cy="29845"/>
            </a:xfrm>
            <a:custGeom>
              <a:avLst/>
              <a:gdLst/>
              <a:ahLst/>
              <a:cxnLst/>
              <a:rect l="l" t="t" r="r" b="b"/>
              <a:pathLst>
                <a:path w="1269" h="29845">
                  <a:moveTo>
                    <a:pt x="0" y="0"/>
                  </a:moveTo>
                  <a:lnTo>
                    <a:pt x="0" y="26310"/>
                  </a:lnTo>
                  <a:lnTo>
                    <a:pt x="1011" y="26310"/>
                  </a:lnTo>
                  <a:lnTo>
                    <a:pt x="0" y="0"/>
                  </a:lnTo>
                  <a:close/>
                </a:path>
                <a:path w="1269" h="29845">
                  <a:moveTo>
                    <a:pt x="0" y="26310"/>
                  </a:moveTo>
                  <a:lnTo>
                    <a:pt x="1011" y="26310"/>
                  </a:lnTo>
                  <a:lnTo>
                    <a:pt x="0" y="29346"/>
                  </a:lnTo>
                  <a:lnTo>
                    <a:pt x="0" y="263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3888694" y="3275348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70">
                  <a:moveTo>
                    <a:pt x="11131" y="0"/>
                  </a:moveTo>
                  <a:lnTo>
                    <a:pt x="0" y="0"/>
                  </a:lnTo>
                  <a:lnTo>
                    <a:pt x="1011" y="2631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3888694" y="3275348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30" h="26670">
                  <a:moveTo>
                    <a:pt x="0" y="0"/>
                  </a:moveTo>
                  <a:lnTo>
                    <a:pt x="11131" y="0"/>
                  </a:lnTo>
                  <a:lnTo>
                    <a:pt x="1011" y="263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4682064" y="2348401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29346" y="0"/>
                  </a:moveTo>
                  <a:lnTo>
                    <a:pt x="0" y="0"/>
                  </a:lnTo>
                  <a:lnTo>
                    <a:pt x="9107" y="809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4682064" y="2348401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0" y="0"/>
                  </a:moveTo>
                  <a:lnTo>
                    <a:pt x="29346" y="0"/>
                  </a:lnTo>
                  <a:lnTo>
                    <a:pt x="9107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4682063" y="2348401"/>
              <a:ext cx="9525" cy="38735"/>
            </a:xfrm>
            <a:custGeom>
              <a:avLst/>
              <a:gdLst/>
              <a:ahLst/>
              <a:cxnLst/>
              <a:rect l="l" t="t" r="r" b="b"/>
              <a:pathLst>
                <a:path w="9525" h="38735">
                  <a:moveTo>
                    <a:pt x="0" y="0"/>
                  </a:moveTo>
                  <a:lnTo>
                    <a:pt x="0" y="38454"/>
                  </a:lnTo>
                  <a:lnTo>
                    <a:pt x="9107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4682064" y="2348401"/>
              <a:ext cx="9525" cy="38735"/>
            </a:xfrm>
            <a:custGeom>
              <a:avLst/>
              <a:gdLst/>
              <a:ahLst/>
              <a:cxnLst/>
              <a:rect l="l" t="t" r="r" b="b"/>
              <a:pathLst>
                <a:path w="9525" h="38735">
                  <a:moveTo>
                    <a:pt x="0" y="0"/>
                  </a:moveTo>
                  <a:lnTo>
                    <a:pt x="0" y="8095"/>
                  </a:lnTo>
                  <a:lnTo>
                    <a:pt x="9107" y="8095"/>
                  </a:lnTo>
                  <a:lnTo>
                    <a:pt x="0" y="0"/>
                  </a:lnTo>
                  <a:close/>
                </a:path>
                <a:path w="9525" h="38735">
                  <a:moveTo>
                    <a:pt x="0" y="8095"/>
                  </a:moveTo>
                  <a:lnTo>
                    <a:pt x="9107" y="8095"/>
                  </a:lnTo>
                  <a:lnTo>
                    <a:pt x="0" y="38454"/>
                  </a:lnTo>
                  <a:lnTo>
                    <a:pt x="0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4682064" y="2348401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0" y="0"/>
                  </a:moveTo>
                  <a:lnTo>
                    <a:pt x="9107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4682064" y="2348401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0" y="0"/>
                  </a:moveTo>
                  <a:lnTo>
                    <a:pt x="9107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6066413" y="2668178"/>
              <a:ext cx="59055" cy="28575"/>
            </a:xfrm>
            <a:custGeom>
              <a:avLst/>
              <a:gdLst/>
              <a:ahLst/>
              <a:cxnLst/>
              <a:rect l="l" t="t" r="r" b="b"/>
              <a:pathLst>
                <a:path w="59055" h="28575">
                  <a:moveTo>
                    <a:pt x="0" y="0"/>
                  </a:moveTo>
                  <a:lnTo>
                    <a:pt x="0" y="28334"/>
                  </a:lnTo>
                  <a:lnTo>
                    <a:pt x="9107" y="8095"/>
                  </a:lnTo>
                  <a:lnTo>
                    <a:pt x="0" y="0"/>
                  </a:lnTo>
                  <a:close/>
                </a:path>
                <a:path w="59055" h="28575">
                  <a:moveTo>
                    <a:pt x="58693" y="0"/>
                  </a:moveTo>
                  <a:lnTo>
                    <a:pt x="0" y="0"/>
                  </a:lnTo>
                  <a:lnTo>
                    <a:pt x="9107" y="8095"/>
                  </a:lnTo>
                  <a:lnTo>
                    <a:pt x="586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6066413" y="2668178"/>
              <a:ext cx="59055" cy="28575"/>
            </a:xfrm>
            <a:custGeom>
              <a:avLst/>
              <a:gdLst/>
              <a:ahLst/>
              <a:cxnLst/>
              <a:rect l="l" t="t" r="r" b="b"/>
              <a:pathLst>
                <a:path w="59055" h="28575">
                  <a:moveTo>
                    <a:pt x="58693" y="0"/>
                  </a:moveTo>
                  <a:lnTo>
                    <a:pt x="0" y="0"/>
                  </a:lnTo>
                  <a:lnTo>
                    <a:pt x="9107" y="8095"/>
                  </a:lnTo>
                  <a:lnTo>
                    <a:pt x="58693" y="0"/>
                  </a:lnTo>
                  <a:close/>
                </a:path>
                <a:path w="59055" h="28575">
                  <a:moveTo>
                    <a:pt x="0" y="0"/>
                  </a:moveTo>
                  <a:lnTo>
                    <a:pt x="9107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  <a:path w="59055" h="28575">
                  <a:moveTo>
                    <a:pt x="9107" y="8095"/>
                  </a:moveTo>
                  <a:lnTo>
                    <a:pt x="0" y="8095"/>
                  </a:lnTo>
                  <a:lnTo>
                    <a:pt x="0" y="28334"/>
                  </a:lnTo>
                  <a:lnTo>
                    <a:pt x="9107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8831064" y="2406083"/>
              <a:ext cx="40640" cy="30480"/>
            </a:xfrm>
            <a:custGeom>
              <a:avLst/>
              <a:gdLst/>
              <a:ahLst/>
              <a:cxnLst/>
              <a:rect l="l" t="t" r="r" b="b"/>
              <a:pathLst>
                <a:path w="40640" h="30480">
                  <a:moveTo>
                    <a:pt x="0" y="0"/>
                  </a:moveTo>
                  <a:lnTo>
                    <a:pt x="0" y="30358"/>
                  </a:lnTo>
                  <a:lnTo>
                    <a:pt x="8095" y="9107"/>
                  </a:lnTo>
                  <a:lnTo>
                    <a:pt x="0" y="0"/>
                  </a:lnTo>
                  <a:close/>
                </a:path>
                <a:path w="40640" h="30480">
                  <a:moveTo>
                    <a:pt x="40478" y="0"/>
                  </a:moveTo>
                  <a:lnTo>
                    <a:pt x="0" y="0"/>
                  </a:lnTo>
                  <a:lnTo>
                    <a:pt x="8095" y="9107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8831065" y="2406082"/>
              <a:ext cx="40640" cy="30480"/>
            </a:xfrm>
            <a:custGeom>
              <a:avLst/>
              <a:gdLst/>
              <a:ahLst/>
              <a:cxnLst/>
              <a:rect l="l" t="t" r="r" b="b"/>
              <a:pathLst>
                <a:path w="40640" h="30480">
                  <a:moveTo>
                    <a:pt x="40478" y="0"/>
                  </a:moveTo>
                  <a:lnTo>
                    <a:pt x="0" y="0"/>
                  </a:lnTo>
                  <a:lnTo>
                    <a:pt x="8095" y="9107"/>
                  </a:lnTo>
                  <a:lnTo>
                    <a:pt x="40478" y="0"/>
                  </a:lnTo>
                  <a:close/>
                </a:path>
                <a:path w="40640" h="30480">
                  <a:moveTo>
                    <a:pt x="0" y="0"/>
                  </a:moveTo>
                  <a:lnTo>
                    <a:pt x="8095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  <a:path w="40640" h="30480">
                  <a:moveTo>
                    <a:pt x="8095" y="9107"/>
                  </a:moveTo>
                  <a:lnTo>
                    <a:pt x="0" y="9107"/>
                  </a:lnTo>
                  <a:lnTo>
                    <a:pt x="0" y="30358"/>
                  </a:lnTo>
                  <a:lnTo>
                    <a:pt x="8095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8989940" y="3327970"/>
              <a:ext cx="40640" cy="30480"/>
            </a:xfrm>
            <a:custGeom>
              <a:avLst/>
              <a:gdLst/>
              <a:ahLst/>
              <a:cxnLst/>
              <a:rect l="l" t="t" r="r" b="b"/>
              <a:pathLst>
                <a:path w="40640" h="30479">
                  <a:moveTo>
                    <a:pt x="0" y="0"/>
                  </a:moveTo>
                  <a:lnTo>
                    <a:pt x="0" y="30358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40640" h="30479">
                  <a:moveTo>
                    <a:pt x="40478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8989941" y="3327970"/>
              <a:ext cx="40640" cy="30480"/>
            </a:xfrm>
            <a:custGeom>
              <a:avLst/>
              <a:gdLst/>
              <a:ahLst/>
              <a:cxnLst/>
              <a:rect l="l" t="t" r="r" b="b"/>
              <a:pathLst>
                <a:path w="40640" h="30479">
                  <a:moveTo>
                    <a:pt x="40478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40478" y="0"/>
                  </a:lnTo>
                  <a:close/>
                </a:path>
                <a:path w="40640" h="30479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  <a:path w="40640" h="30479">
                  <a:moveTo>
                    <a:pt x="7083" y="8095"/>
                  </a:moveTo>
                  <a:lnTo>
                    <a:pt x="0" y="8095"/>
                  </a:lnTo>
                  <a:lnTo>
                    <a:pt x="0" y="30358"/>
                  </a:lnTo>
                  <a:lnTo>
                    <a:pt x="7083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8071088" y="3358329"/>
              <a:ext cx="29845" cy="40640"/>
            </a:xfrm>
            <a:custGeom>
              <a:avLst/>
              <a:gdLst/>
              <a:ahLst/>
              <a:cxnLst/>
              <a:rect l="l" t="t" r="r" b="b"/>
              <a:pathLst>
                <a:path w="29844" h="40639">
                  <a:moveTo>
                    <a:pt x="0" y="0"/>
                  </a:moveTo>
                  <a:lnTo>
                    <a:pt x="0" y="40478"/>
                  </a:lnTo>
                  <a:lnTo>
                    <a:pt x="8095" y="9107"/>
                  </a:lnTo>
                  <a:lnTo>
                    <a:pt x="0" y="0"/>
                  </a:lnTo>
                  <a:close/>
                </a:path>
                <a:path w="29844" h="40639">
                  <a:moveTo>
                    <a:pt x="29346" y="0"/>
                  </a:moveTo>
                  <a:lnTo>
                    <a:pt x="0" y="0"/>
                  </a:lnTo>
                  <a:lnTo>
                    <a:pt x="8095" y="9107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8071089" y="3358328"/>
              <a:ext cx="29845" cy="40640"/>
            </a:xfrm>
            <a:custGeom>
              <a:avLst/>
              <a:gdLst/>
              <a:ahLst/>
              <a:cxnLst/>
              <a:rect l="l" t="t" r="r" b="b"/>
              <a:pathLst>
                <a:path w="29844" h="40639">
                  <a:moveTo>
                    <a:pt x="29346" y="0"/>
                  </a:moveTo>
                  <a:lnTo>
                    <a:pt x="0" y="0"/>
                  </a:lnTo>
                  <a:lnTo>
                    <a:pt x="8095" y="9107"/>
                  </a:lnTo>
                  <a:lnTo>
                    <a:pt x="29346" y="0"/>
                  </a:lnTo>
                  <a:close/>
                </a:path>
                <a:path w="29844" h="40639">
                  <a:moveTo>
                    <a:pt x="0" y="0"/>
                  </a:moveTo>
                  <a:lnTo>
                    <a:pt x="8095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  <a:path w="29844" h="40639">
                  <a:moveTo>
                    <a:pt x="8095" y="9107"/>
                  </a:moveTo>
                  <a:lnTo>
                    <a:pt x="0" y="9107"/>
                  </a:lnTo>
                  <a:lnTo>
                    <a:pt x="0" y="40478"/>
                  </a:lnTo>
                  <a:lnTo>
                    <a:pt x="8095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4890525" y="3457500"/>
              <a:ext cx="79375" cy="40005"/>
            </a:xfrm>
            <a:custGeom>
              <a:avLst/>
              <a:gdLst/>
              <a:ahLst/>
              <a:cxnLst/>
              <a:rect l="l" t="t" r="r" b="b"/>
              <a:pathLst>
                <a:path w="79375" h="40004">
                  <a:moveTo>
                    <a:pt x="0" y="0"/>
                  </a:moveTo>
                  <a:lnTo>
                    <a:pt x="0" y="39466"/>
                  </a:lnTo>
                  <a:lnTo>
                    <a:pt x="10119" y="10119"/>
                  </a:lnTo>
                  <a:lnTo>
                    <a:pt x="0" y="0"/>
                  </a:lnTo>
                  <a:close/>
                </a:path>
                <a:path w="79375" h="40004">
                  <a:moveTo>
                    <a:pt x="78932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789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4890526" y="3457500"/>
              <a:ext cx="79375" cy="40005"/>
            </a:xfrm>
            <a:custGeom>
              <a:avLst/>
              <a:gdLst/>
              <a:ahLst/>
              <a:cxnLst/>
              <a:rect l="l" t="t" r="r" b="b"/>
              <a:pathLst>
                <a:path w="79375" h="40004">
                  <a:moveTo>
                    <a:pt x="78932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78932" y="0"/>
                  </a:lnTo>
                  <a:close/>
                </a:path>
                <a:path w="79375" h="40004">
                  <a:moveTo>
                    <a:pt x="0" y="0"/>
                  </a:moveTo>
                  <a:lnTo>
                    <a:pt x="10119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79375" h="40004">
                  <a:moveTo>
                    <a:pt x="10119" y="10119"/>
                  </a:moveTo>
                  <a:lnTo>
                    <a:pt x="0" y="10119"/>
                  </a:lnTo>
                  <a:lnTo>
                    <a:pt x="0" y="39466"/>
                  </a:lnTo>
                  <a:lnTo>
                    <a:pt x="10119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5103035" y="3457500"/>
              <a:ext cx="33655" cy="40005"/>
            </a:xfrm>
            <a:custGeom>
              <a:avLst/>
              <a:gdLst/>
              <a:ahLst/>
              <a:cxnLst/>
              <a:rect l="l" t="t" r="r" b="b"/>
              <a:pathLst>
                <a:path w="33655" h="40004">
                  <a:moveTo>
                    <a:pt x="0" y="0"/>
                  </a:moveTo>
                  <a:lnTo>
                    <a:pt x="0" y="39466"/>
                  </a:lnTo>
                  <a:lnTo>
                    <a:pt x="9107" y="8095"/>
                  </a:lnTo>
                  <a:lnTo>
                    <a:pt x="0" y="0"/>
                  </a:lnTo>
                  <a:close/>
                </a:path>
                <a:path w="33655" h="40004">
                  <a:moveTo>
                    <a:pt x="33394" y="0"/>
                  </a:moveTo>
                  <a:lnTo>
                    <a:pt x="0" y="0"/>
                  </a:lnTo>
                  <a:lnTo>
                    <a:pt x="9107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5103036" y="3457500"/>
              <a:ext cx="33655" cy="40005"/>
            </a:xfrm>
            <a:custGeom>
              <a:avLst/>
              <a:gdLst/>
              <a:ahLst/>
              <a:cxnLst/>
              <a:rect l="l" t="t" r="r" b="b"/>
              <a:pathLst>
                <a:path w="33655" h="40004">
                  <a:moveTo>
                    <a:pt x="33394" y="0"/>
                  </a:moveTo>
                  <a:lnTo>
                    <a:pt x="0" y="0"/>
                  </a:lnTo>
                  <a:lnTo>
                    <a:pt x="9107" y="8095"/>
                  </a:lnTo>
                  <a:lnTo>
                    <a:pt x="33394" y="0"/>
                  </a:lnTo>
                  <a:close/>
                </a:path>
                <a:path w="33655" h="40004">
                  <a:moveTo>
                    <a:pt x="0" y="0"/>
                  </a:moveTo>
                  <a:lnTo>
                    <a:pt x="9107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  <a:path w="33655" h="40004">
                  <a:moveTo>
                    <a:pt x="9107" y="8095"/>
                  </a:moveTo>
                  <a:lnTo>
                    <a:pt x="0" y="8095"/>
                  </a:lnTo>
                  <a:lnTo>
                    <a:pt x="0" y="39466"/>
                  </a:lnTo>
                  <a:lnTo>
                    <a:pt x="9107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6658404" y="3681141"/>
              <a:ext cx="454659" cy="105410"/>
            </a:xfrm>
            <a:custGeom>
              <a:avLst/>
              <a:gdLst/>
              <a:ahLst/>
              <a:cxnLst/>
              <a:rect l="l" t="t" r="r" b="b"/>
              <a:pathLst>
                <a:path w="454659" h="105410">
                  <a:moveTo>
                    <a:pt x="0" y="0"/>
                  </a:moveTo>
                  <a:lnTo>
                    <a:pt x="0" y="105242"/>
                  </a:lnTo>
                  <a:lnTo>
                    <a:pt x="105242" y="105242"/>
                  </a:lnTo>
                  <a:lnTo>
                    <a:pt x="0" y="0"/>
                  </a:lnTo>
                  <a:close/>
                </a:path>
                <a:path w="454659" h="105410">
                  <a:moveTo>
                    <a:pt x="454366" y="0"/>
                  </a:moveTo>
                  <a:lnTo>
                    <a:pt x="0" y="0"/>
                  </a:lnTo>
                  <a:lnTo>
                    <a:pt x="105242" y="105242"/>
                  </a:lnTo>
                  <a:lnTo>
                    <a:pt x="4543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6658405" y="3681141"/>
              <a:ext cx="454659" cy="105410"/>
            </a:xfrm>
            <a:custGeom>
              <a:avLst/>
              <a:gdLst/>
              <a:ahLst/>
              <a:cxnLst/>
              <a:rect l="l" t="t" r="r" b="b"/>
              <a:pathLst>
                <a:path w="454659" h="105410">
                  <a:moveTo>
                    <a:pt x="454366" y="0"/>
                  </a:moveTo>
                  <a:lnTo>
                    <a:pt x="0" y="0"/>
                  </a:lnTo>
                  <a:lnTo>
                    <a:pt x="105242" y="105242"/>
                  </a:lnTo>
                  <a:lnTo>
                    <a:pt x="454366" y="0"/>
                  </a:lnTo>
                  <a:close/>
                </a:path>
                <a:path w="454659" h="105410">
                  <a:moveTo>
                    <a:pt x="0" y="0"/>
                  </a:moveTo>
                  <a:lnTo>
                    <a:pt x="105242" y="105242"/>
                  </a:lnTo>
                  <a:lnTo>
                    <a:pt x="0" y="10524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6658404" y="3786384"/>
              <a:ext cx="50800" cy="548640"/>
            </a:xfrm>
            <a:custGeom>
              <a:avLst/>
              <a:gdLst/>
              <a:ahLst/>
              <a:cxnLst/>
              <a:rect l="l" t="t" r="r" b="b"/>
              <a:pathLst>
                <a:path w="50800" h="548639">
                  <a:moveTo>
                    <a:pt x="0" y="0"/>
                  </a:moveTo>
                  <a:lnTo>
                    <a:pt x="0" y="548477"/>
                  </a:lnTo>
                  <a:lnTo>
                    <a:pt x="50597" y="286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6658405" y="3786384"/>
              <a:ext cx="50800" cy="548640"/>
            </a:xfrm>
            <a:custGeom>
              <a:avLst/>
              <a:gdLst/>
              <a:ahLst/>
              <a:cxnLst/>
              <a:rect l="l" t="t" r="r" b="b"/>
              <a:pathLst>
                <a:path w="50800" h="548639">
                  <a:moveTo>
                    <a:pt x="0" y="0"/>
                  </a:moveTo>
                  <a:lnTo>
                    <a:pt x="0" y="286382"/>
                  </a:lnTo>
                  <a:lnTo>
                    <a:pt x="50597" y="286382"/>
                  </a:lnTo>
                  <a:lnTo>
                    <a:pt x="0" y="0"/>
                  </a:lnTo>
                  <a:close/>
                </a:path>
                <a:path w="50800" h="548639">
                  <a:moveTo>
                    <a:pt x="0" y="286382"/>
                  </a:moveTo>
                  <a:lnTo>
                    <a:pt x="50597" y="286382"/>
                  </a:lnTo>
                  <a:lnTo>
                    <a:pt x="0" y="548477"/>
                  </a:lnTo>
                  <a:lnTo>
                    <a:pt x="0" y="286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6658405" y="3786384"/>
              <a:ext cx="105410" cy="286385"/>
            </a:xfrm>
            <a:custGeom>
              <a:avLst/>
              <a:gdLst/>
              <a:ahLst/>
              <a:cxnLst/>
              <a:rect l="l" t="t" r="r" b="b"/>
              <a:pathLst>
                <a:path w="105409" h="286385">
                  <a:moveTo>
                    <a:pt x="105242" y="0"/>
                  </a:moveTo>
                  <a:lnTo>
                    <a:pt x="0" y="0"/>
                  </a:lnTo>
                  <a:lnTo>
                    <a:pt x="50597" y="286382"/>
                  </a:lnTo>
                  <a:lnTo>
                    <a:pt x="1052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6658405" y="3786384"/>
              <a:ext cx="105410" cy="286385"/>
            </a:xfrm>
            <a:custGeom>
              <a:avLst/>
              <a:gdLst/>
              <a:ahLst/>
              <a:cxnLst/>
              <a:rect l="l" t="t" r="r" b="b"/>
              <a:pathLst>
                <a:path w="105409" h="286385">
                  <a:moveTo>
                    <a:pt x="0" y="0"/>
                  </a:moveTo>
                  <a:lnTo>
                    <a:pt x="105242" y="0"/>
                  </a:lnTo>
                  <a:lnTo>
                    <a:pt x="50597" y="28638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5172860" y="3680129"/>
              <a:ext cx="28575" cy="27940"/>
            </a:xfrm>
            <a:custGeom>
              <a:avLst/>
              <a:gdLst/>
              <a:ahLst/>
              <a:cxnLst/>
              <a:rect l="l" t="t" r="r" b="b"/>
              <a:pathLst>
                <a:path w="28575" h="27939">
                  <a:moveTo>
                    <a:pt x="0" y="0"/>
                  </a:moveTo>
                  <a:lnTo>
                    <a:pt x="0" y="27322"/>
                  </a:lnTo>
                  <a:lnTo>
                    <a:pt x="28334" y="27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5172860" y="3680129"/>
              <a:ext cx="28575" cy="27940"/>
            </a:xfrm>
            <a:custGeom>
              <a:avLst/>
              <a:gdLst/>
              <a:ahLst/>
              <a:cxnLst/>
              <a:rect l="l" t="t" r="r" b="b"/>
              <a:pathLst>
                <a:path w="28575" h="27939">
                  <a:moveTo>
                    <a:pt x="0" y="0"/>
                  </a:moveTo>
                  <a:lnTo>
                    <a:pt x="28334" y="27322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5201195" y="3707452"/>
              <a:ext cx="427355" cy="78105"/>
            </a:xfrm>
            <a:custGeom>
              <a:avLst/>
              <a:gdLst/>
              <a:ahLst/>
              <a:cxnLst/>
              <a:rect l="l" t="t" r="r" b="b"/>
              <a:pathLst>
                <a:path w="427355" h="78104">
                  <a:moveTo>
                    <a:pt x="427043" y="0"/>
                  </a:moveTo>
                  <a:lnTo>
                    <a:pt x="0" y="0"/>
                  </a:lnTo>
                  <a:lnTo>
                    <a:pt x="77920" y="77920"/>
                  </a:lnTo>
                  <a:lnTo>
                    <a:pt x="4270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5201195" y="3707452"/>
              <a:ext cx="427355" cy="78105"/>
            </a:xfrm>
            <a:custGeom>
              <a:avLst/>
              <a:gdLst/>
              <a:ahLst/>
              <a:cxnLst/>
              <a:rect l="l" t="t" r="r" b="b"/>
              <a:pathLst>
                <a:path w="427355" h="78104">
                  <a:moveTo>
                    <a:pt x="0" y="0"/>
                  </a:moveTo>
                  <a:lnTo>
                    <a:pt x="427043" y="0"/>
                  </a:lnTo>
                  <a:lnTo>
                    <a:pt x="77920" y="779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8" name="object 7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5172860" y="3680129"/>
              <a:ext cx="207450" cy="105243"/>
            </a:xfrm>
            <a:prstGeom prst="rect">
              <a:avLst/>
            </a:prstGeom>
          </p:spPr>
        </p:pic>
        <p:sp>
          <p:nvSpPr>
            <p:cNvPr id="729" name="object 729"/>
            <p:cNvSpPr/>
            <p:nvPr/>
          </p:nvSpPr>
          <p:spPr>
            <a:xfrm>
              <a:off x="15172860" y="3785372"/>
              <a:ext cx="50800" cy="549910"/>
            </a:xfrm>
            <a:custGeom>
              <a:avLst/>
              <a:gdLst/>
              <a:ahLst/>
              <a:cxnLst/>
              <a:rect l="l" t="t" r="r" b="b"/>
              <a:pathLst>
                <a:path w="50800" h="549910">
                  <a:moveTo>
                    <a:pt x="0" y="0"/>
                  </a:moveTo>
                  <a:lnTo>
                    <a:pt x="0" y="549489"/>
                  </a:lnTo>
                  <a:lnTo>
                    <a:pt x="50597" y="2873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5172860" y="3785372"/>
              <a:ext cx="50800" cy="549910"/>
            </a:xfrm>
            <a:custGeom>
              <a:avLst/>
              <a:gdLst/>
              <a:ahLst/>
              <a:cxnLst/>
              <a:rect l="l" t="t" r="r" b="b"/>
              <a:pathLst>
                <a:path w="50800" h="549910">
                  <a:moveTo>
                    <a:pt x="0" y="0"/>
                  </a:moveTo>
                  <a:lnTo>
                    <a:pt x="0" y="287394"/>
                  </a:lnTo>
                  <a:lnTo>
                    <a:pt x="50597" y="287394"/>
                  </a:lnTo>
                  <a:lnTo>
                    <a:pt x="0" y="0"/>
                  </a:lnTo>
                  <a:close/>
                </a:path>
                <a:path w="50800" h="549910">
                  <a:moveTo>
                    <a:pt x="0" y="287394"/>
                  </a:moveTo>
                  <a:lnTo>
                    <a:pt x="50597" y="287394"/>
                  </a:lnTo>
                  <a:lnTo>
                    <a:pt x="0" y="549489"/>
                  </a:lnTo>
                  <a:lnTo>
                    <a:pt x="0" y="28739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5172860" y="3785372"/>
              <a:ext cx="106680" cy="287655"/>
            </a:xfrm>
            <a:custGeom>
              <a:avLst/>
              <a:gdLst/>
              <a:ahLst/>
              <a:cxnLst/>
              <a:rect l="l" t="t" r="r" b="b"/>
              <a:pathLst>
                <a:path w="106680" h="287654">
                  <a:moveTo>
                    <a:pt x="106254" y="0"/>
                  </a:moveTo>
                  <a:lnTo>
                    <a:pt x="0" y="0"/>
                  </a:lnTo>
                  <a:lnTo>
                    <a:pt x="50597" y="287394"/>
                  </a:lnTo>
                  <a:lnTo>
                    <a:pt x="1062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5172860" y="3785372"/>
              <a:ext cx="106680" cy="287655"/>
            </a:xfrm>
            <a:custGeom>
              <a:avLst/>
              <a:gdLst/>
              <a:ahLst/>
              <a:cxnLst/>
              <a:rect l="l" t="t" r="r" b="b"/>
              <a:pathLst>
                <a:path w="106680" h="287654">
                  <a:moveTo>
                    <a:pt x="0" y="0"/>
                  </a:moveTo>
                  <a:lnTo>
                    <a:pt x="106254" y="0"/>
                  </a:lnTo>
                  <a:lnTo>
                    <a:pt x="50597" y="287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3729817" y="3426130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3729818" y="3426129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1131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3729817" y="3542504"/>
              <a:ext cx="40640" cy="79375"/>
            </a:xfrm>
            <a:custGeom>
              <a:avLst/>
              <a:gdLst/>
              <a:ahLst/>
              <a:cxnLst/>
              <a:rect l="l" t="t" r="r" b="b"/>
              <a:pathLst>
                <a:path w="40640" h="79375">
                  <a:moveTo>
                    <a:pt x="0" y="0"/>
                  </a:moveTo>
                  <a:lnTo>
                    <a:pt x="0" y="78932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40640" h="79375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3729818" y="3542504"/>
              <a:ext cx="40640" cy="79375"/>
            </a:xfrm>
            <a:custGeom>
              <a:avLst/>
              <a:gdLst/>
              <a:ahLst/>
              <a:cxnLst/>
              <a:rect l="l" t="t" r="r" b="b"/>
              <a:pathLst>
                <a:path w="40640" h="79375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  <a:path w="40640" h="79375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640" h="79375">
                  <a:moveTo>
                    <a:pt x="11131" y="11131"/>
                  </a:moveTo>
                  <a:lnTo>
                    <a:pt x="0" y="11131"/>
                  </a:lnTo>
                  <a:lnTo>
                    <a:pt x="0" y="78932"/>
                  </a:lnTo>
                  <a:lnTo>
                    <a:pt x="11131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3729817" y="3639651"/>
              <a:ext cx="40005" cy="29845"/>
            </a:xfrm>
            <a:custGeom>
              <a:avLst/>
              <a:gdLst/>
              <a:ahLst/>
              <a:cxnLst/>
              <a:rect l="l" t="t" r="r" b="b"/>
              <a:pathLst>
                <a:path w="40005" h="29845">
                  <a:moveTo>
                    <a:pt x="0" y="0"/>
                  </a:moveTo>
                  <a:lnTo>
                    <a:pt x="0" y="29346"/>
                  </a:lnTo>
                  <a:lnTo>
                    <a:pt x="9107" y="8095"/>
                  </a:lnTo>
                  <a:lnTo>
                    <a:pt x="0" y="0"/>
                  </a:lnTo>
                  <a:close/>
                </a:path>
                <a:path w="40005" h="29845">
                  <a:moveTo>
                    <a:pt x="39466" y="0"/>
                  </a:moveTo>
                  <a:lnTo>
                    <a:pt x="0" y="0"/>
                  </a:lnTo>
                  <a:lnTo>
                    <a:pt x="9107" y="809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3729818" y="3639651"/>
              <a:ext cx="40005" cy="29845"/>
            </a:xfrm>
            <a:custGeom>
              <a:avLst/>
              <a:gdLst/>
              <a:ahLst/>
              <a:cxnLst/>
              <a:rect l="l" t="t" r="r" b="b"/>
              <a:pathLst>
                <a:path w="40005" h="29845">
                  <a:moveTo>
                    <a:pt x="39466" y="0"/>
                  </a:moveTo>
                  <a:lnTo>
                    <a:pt x="0" y="0"/>
                  </a:lnTo>
                  <a:lnTo>
                    <a:pt x="9107" y="8095"/>
                  </a:lnTo>
                  <a:lnTo>
                    <a:pt x="39466" y="0"/>
                  </a:lnTo>
                  <a:close/>
                </a:path>
                <a:path w="40005" h="29845">
                  <a:moveTo>
                    <a:pt x="0" y="0"/>
                  </a:moveTo>
                  <a:lnTo>
                    <a:pt x="9107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  <a:path w="40005" h="29845">
                  <a:moveTo>
                    <a:pt x="9107" y="8095"/>
                  </a:moveTo>
                  <a:lnTo>
                    <a:pt x="0" y="8095"/>
                  </a:lnTo>
                  <a:lnTo>
                    <a:pt x="0" y="29346"/>
                  </a:lnTo>
                  <a:lnTo>
                    <a:pt x="9107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5172860" y="3680129"/>
              <a:ext cx="106680" cy="105410"/>
            </a:xfrm>
            <a:custGeom>
              <a:avLst/>
              <a:gdLst/>
              <a:ahLst/>
              <a:cxnLst/>
              <a:rect l="l" t="t" r="r" b="b"/>
              <a:pathLst>
                <a:path w="106680" h="105410">
                  <a:moveTo>
                    <a:pt x="0" y="0"/>
                  </a:moveTo>
                  <a:lnTo>
                    <a:pt x="36430" y="35418"/>
                  </a:lnTo>
                </a:path>
                <a:path w="106680" h="105410">
                  <a:moveTo>
                    <a:pt x="69824" y="68812"/>
                  </a:moveTo>
                  <a:lnTo>
                    <a:pt x="106254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3729817" y="3484823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3729818" y="348482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1131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3985841" y="3265229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0" y="0"/>
                  </a:moveTo>
                  <a:lnTo>
                    <a:pt x="0" y="39466"/>
                  </a:lnTo>
                  <a:lnTo>
                    <a:pt x="10119" y="10119"/>
                  </a:lnTo>
                  <a:lnTo>
                    <a:pt x="0" y="0"/>
                  </a:lnTo>
                  <a:close/>
                </a:path>
                <a:path w="40640" h="40004">
                  <a:moveTo>
                    <a:pt x="40478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3985841" y="3265229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40478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40478" y="0"/>
                  </a:lnTo>
                  <a:close/>
                </a:path>
                <a:path w="40640" h="40004">
                  <a:moveTo>
                    <a:pt x="0" y="0"/>
                  </a:moveTo>
                  <a:lnTo>
                    <a:pt x="10119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640" h="40004">
                  <a:moveTo>
                    <a:pt x="10119" y="10119"/>
                  </a:moveTo>
                  <a:lnTo>
                    <a:pt x="0" y="10119"/>
                  </a:lnTo>
                  <a:lnTo>
                    <a:pt x="0" y="39466"/>
                  </a:lnTo>
                  <a:lnTo>
                    <a:pt x="10119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4043522" y="3265229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0" y="0"/>
                  </a:moveTo>
                  <a:lnTo>
                    <a:pt x="0" y="39466"/>
                  </a:lnTo>
                  <a:lnTo>
                    <a:pt x="11131" y="10119"/>
                  </a:lnTo>
                  <a:lnTo>
                    <a:pt x="0" y="0"/>
                  </a:lnTo>
                  <a:close/>
                </a:path>
                <a:path w="40640" h="40004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4043523" y="3265229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  <a:path w="40640" h="40004">
                  <a:moveTo>
                    <a:pt x="0" y="0"/>
                  </a:moveTo>
                  <a:lnTo>
                    <a:pt x="11131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640" h="40004">
                  <a:moveTo>
                    <a:pt x="11131" y="10119"/>
                  </a:moveTo>
                  <a:lnTo>
                    <a:pt x="0" y="10119"/>
                  </a:lnTo>
                  <a:lnTo>
                    <a:pt x="0" y="39466"/>
                  </a:lnTo>
                  <a:lnTo>
                    <a:pt x="11131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4890526" y="345750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0"/>
                  </a:moveTo>
                  <a:lnTo>
                    <a:pt x="10119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4986661" y="3457500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0" y="0"/>
                  </a:moveTo>
                  <a:lnTo>
                    <a:pt x="0" y="39466"/>
                  </a:lnTo>
                  <a:lnTo>
                    <a:pt x="11131" y="10119"/>
                  </a:lnTo>
                  <a:lnTo>
                    <a:pt x="0" y="0"/>
                  </a:lnTo>
                  <a:close/>
                </a:path>
                <a:path w="40640" h="40004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4986661" y="3457500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  <a:path w="40640" h="40004">
                  <a:moveTo>
                    <a:pt x="0" y="0"/>
                  </a:moveTo>
                  <a:lnTo>
                    <a:pt x="11131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640" h="40004">
                  <a:moveTo>
                    <a:pt x="11131" y="10119"/>
                  </a:moveTo>
                  <a:lnTo>
                    <a:pt x="0" y="10119"/>
                  </a:lnTo>
                  <a:lnTo>
                    <a:pt x="0" y="39466"/>
                  </a:lnTo>
                  <a:lnTo>
                    <a:pt x="11131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5045354" y="3457500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0" y="0"/>
                  </a:moveTo>
                  <a:lnTo>
                    <a:pt x="0" y="39466"/>
                  </a:lnTo>
                  <a:lnTo>
                    <a:pt x="10119" y="10119"/>
                  </a:lnTo>
                  <a:lnTo>
                    <a:pt x="0" y="0"/>
                  </a:lnTo>
                  <a:close/>
                </a:path>
                <a:path w="40640" h="40004">
                  <a:moveTo>
                    <a:pt x="40478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5045355" y="3457500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4">
                  <a:moveTo>
                    <a:pt x="40478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40478" y="0"/>
                  </a:lnTo>
                  <a:close/>
                </a:path>
                <a:path w="40640" h="40004">
                  <a:moveTo>
                    <a:pt x="0" y="0"/>
                  </a:moveTo>
                  <a:lnTo>
                    <a:pt x="10119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640" h="40004">
                  <a:moveTo>
                    <a:pt x="10119" y="10119"/>
                  </a:moveTo>
                  <a:lnTo>
                    <a:pt x="0" y="10119"/>
                  </a:lnTo>
                  <a:lnTo>
                    <a:pt x="0" y="39466"/>
                  </a:lnTo>
                  <a:lnTo>
                    <a:pt x="10119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7857567" y="3358329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0" y="0"/>
                  </a:moveTo>
                  <a:lnTo>
                    <a:pt x="0" y="40478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78932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789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7857567" y="3358328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78932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78932" y="0"/>
                  </a:lnTo>
                  <a:close/>
                </a:path>
                <a:path w="79375" h="40639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11131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1131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7954714" y="3358329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7954715" y="3358328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1131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013407" y="3358329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0" y="0"/>
                  </a:moveTo>
                  <a:lnTo>
                    <a:pt x="0" y="40478"/>
                  </a:lnTo>
                  <a:lnTo>
                    <a:pt x="10119" y="11131"/>
                  </a:lnTo>
                  <a:lnTo>
                    <a:pt x="0" y="0"/>
                  </a:lnTo>
                  <a:close/>
                </a:path>
                <a:path w="40005" h="40639">
                  <a:moveTo>
                    <a:pt x="39466" y="0"/>
                  </a:moveTo>
                  <a:lnTo>
                    <a:pt x="0" y="0"/>
                  </a:lnTo>
                  <a:lnTo>
                    <a:pt x="10119" y="11131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8013408" y="3358328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39466" y="0"/>
                  </a:moveTo>
                  <a:lnTo>
                    <a:pt x="0" y="0"/>
                  </a:lnTo>
                  <a:lnTo>
                    <a:pt x="10119" y="11131"/>
                  </a:lnTo>
                  <a:lnTo>
                    <a:pt x="39466" y="0"/>
                  </a:lnTo>
                  <a:close/>
                </a:path>
                <a:path w="40005" h="40639">
                  <a:moveTo>
                    <a:pt x="0" y="0"/>
                  </a:moveTo>
                  <a:lnTo>
                    <a:pt x="10119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005" h="40639">
                  <a:moveTo>
                    <a:pt x="10119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0119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188475" y="3548576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8188475" y="3548575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1131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8137877" y="3548576"/>
              <a:ext cx="33655" cy="40640"/>
            </a:xfrm>
            <a:custGeom>
              <a:avLst/>
              <a:gdLst/>
              <a:ahLst/>
              <a:cxnLst/>
              <a:rect l="l" t="t" r="r" b="b"/>
              <a:pathLst>
                <a:path w="33655" h="40639">
                  <a:moveTo>
                    <a:pt x="0" y="0"/>
                  </a:moveTo>
                  <a:lnTo>
                    <a:pt x="0" y="40478"/>
                  </a:lnTo>
                  <a:lnTo>
                    <a:pt x="9107" y="8095"/>
                  </a:lnTo>
                  <a:lnTo>
                    <a:pt x="0" y="0"/>
                  </a:lnTo>
                  <a:close/>
                </a:path>
                <a:path w="33655" h="40639">
                  <a:moveTo>
                    <a:pt x="33394" y="0"/>
                  </a:moveTo>
                  <a:lnTo>
                    <a:pt x="0" y="0"/>
                  </a:lnTo>
                  <a:lnTo>
                    <a:pt x="9107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8137878" y="3548575"/>
              <a:ext cx="33655" cy="40640"/>
            </a:xfrm>
            <a:custGeom>
              <a:avLst/>
              <a:gdLst/>
              <a:ahLst/>
              <a:cxnLst/>
              <a:rect l="l" t="t" r="r" b="b"/>
              <a:pathLst>
                <a:path w="33655" h="40639">
                  <a:moveTo>
                    <a:pt x="33394" y="0"/>
                  </a:moveTo>
                  <a:lnTo>
                    <a:pt x="0" y="0"/>
                  </a:lnTo>
                  <a:lnTo>
                    <a:pt x="9107" y="8095"/>
                  </a:lnTo>
                  <a:lnTo>
                    <a:pt x="33394" y="0"/>
                  </a:lnTo>
                  <a:close/>
                </a:path>
                <a:path w="33655" h="40639">
                  <a:moveTo>
                    <a:pt x="0" y="0"/>
                  </a:moveTo>
                  <a:lnTo>
                    <a:pt x="9107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  <a:path w="33655" h="40639">
                  <a:moveTo>
                    <a:pt x="9107" y="8095"/>
                  </a:moveTo>
                  <a:lnTo>
                    <a:pt x="0" y="8095"/>
                  </a:lnTo>
                  <a:lnTo>
                    <a:pt x="0" y="40478"/>
                  </a:lnTo>
                  <a:lnTo>
                    <a:pt x="9107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989940" y="337553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989941" y="337553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1131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989940" y="3434225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989941" y="3434225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1131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8989941" y="3327970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0" y="0"/>
                  </a:moveTo>
                  <a:lnTo>
                    <a:pt x="7083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8989940" y="3491906"/>
              <a:ext cx="40640" cy="79375"/>
            </a:xfrm>
            <a:custGeom>
              <a:avLst/>
              <a:gdLst/>
              <a:ahLst/>
              <a:cxnLst/>
              <a:rect l="l" t="t" r="r" b="b"/>
              <a:pathLst>
                <a:path w="40640" h="79375">
                  <a:moveTo>
                    <a:pt x="0" y="0"/>
                  </a:moveTo>
                  <a:lnTo>
                    <a:pt x="0" y="78932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40640" h="79375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8989941" y="3491906"/>
              <a:ext cx="40640" cy="79375"/>
            </a:xfrm>
            <a:custGeom>
              <a:avLst/>
              <a:gdLst/>
              <a:ahLst/>
              <a:cxnLst/>
              <a:rect l="l" t="t" r="r" b="b"/>
              <a:pathLst>
                <a:path w="40640" h="79375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  <a:path w="40640" h="79375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640" h="79375">
                  <a:moveTo>
                    <a:pt x="11131" y="11131"/>
                  </a:moveTo>
                  <a:lnTo>
                    <a:pt x="0" y="11131"/>
                  </a:lnTo>
                  <a:lnTo>
                    <a:pt x="0" y="78932"/>
                  </a:lnTo>
                  <a:lnTo>
                    <a:pt x="11131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9288466" y="2658058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0" y="0"/>
                  </a:moveTo>
                  <a:lnTo>
                    <a:pt x="0" y="40478"/>
                  </a:lnTo>
                  <a:lnTo>
                    <a:pt x="10119" y="11131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78932" y="0"/>
                  </a:moveTo>
                  <a:lnTo>
                    <a:pt x="0" y="0"/>
                  </a:lnTo>
                  <a:lnTo>
                    <a:pt x="10119" y="11131"/>
                  </a:lnTo>
                  <a:lnTo>
                    <a:pt x="789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9288467" y="2658058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78932" y="0"/>
                  </a:moveTo>
                  <a:lnTo>
                    <a:pt x="0" y="0"/>
                  </a:lnTo>
                  <a:lnTo>
                    <a:pt x="10119" y="11131"/>
                  </a:lnTo>
                  <a:lnTo>
                    <a:pt x="78932" y="0"/>
                  </a:lnTo>
                  <a:close/>
                </a:path>
                <a:path w="79375" h="40639">
                  <a:moveTo>
                    <a:pt x="0" y="0"/>
                  </a:moveTo>
                  <a:lnTo>
                    <a:pt x="10119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10119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0119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9385613" y="2658058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0119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0119" y="11131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9385614" y="2658058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0119" y="11131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0119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0119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0119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9443294" y="2658058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9443295" y="2658058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1131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9501988" y="2658058"/>
              <a:ext cx="29845" cy="40640"/>
            </a:xfrm>
            <a:custGeom>
              <a:avLst/>
              <a:gdLst/>
              <a:ahLst/>
              <a:cxnLst/>
              <a:rect l="l" t="t" r="r" b="b"/>
              <a:pathLst>
                <a:path w="29844" h="40639">
                  <a:moveTo>
                    <a:pt x="0" y="0"/>
                  </a:moveTo>
                  <a:lnTo>
                    <a:pt x="0" y="40478"/>
                  </a:lnTo>
                  <a:lnTo>
                    <a:pt x="8095" y="9107"/>
                  </a:lnTo>
                  <a:lnTo>
                    <a:pt x="0" y="0"/>
                  </a:lnTo>
                  <a:close/>
                </a:path>
                <a:path w="29844" h="40639">
                  <a:moveTo>
                    <a:pt x="29346" y="0"/>
                  </a:moveTo>
                  <a:lnTo>
                    <a:pt x="0" y="0"/>
                  </a:lnTo>
                  <a:lnTo>
                    <a:pt x="8095" y="9107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9501988" y="2658058"/>
              <a:ext cx="29845" cy="40640"/>
            </a:xfrm>
            <a:custGeom>
              <a:avLst/>
              <a:gdLst/>
              <a:ahLst/>
              <a:cxnLst/>
              <a:rect l="l" t="t" r="r" b="b"/>
              <a:pathLst>
                <a:path w="29844" h="40639">
                  <a:moveTo>
                    <a:pt x="29346" y="0"/>
                  </a:moveTo>
                  <a:lnTo>
                    <a:pt x="0" y="0"/>
                  </a:lnTo>
                  <a:lnTo>
                    <a:pt x="8095" y="9107"/>
                  </a:lnTo>
                  <a:lnTo>
                    <a:pt x="29346" y="0"/>
                  </a:lnTo>
                  <a:close/>
                </a:path>
                <a:path w="29844" h="40639">
                  <a:moveTo>
                    <a:pt x="0" y="0"/>
                  </a:moveTo>
                  <a:lnTo>
                    <a:pt x="8095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  <a:path w="29844" h="40639">
                  <a:moveTo>
                    <a:pt x="8095" y="9107"/>
                  </a:moveTo>
                  <a:lnTo>
                    <a:pt x="0" y="9107"/>
                  </a:lnTo>
                  <a:lnTo>
                    <a:pt x="0" y="40478"/>
                  </a:lnTo>
                  <a:lnTo>
                    <a:pt x="8095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7857567" y="2348401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0" y="0"/>
                  </a:moveTo>
                  <a:lnTo>
                    <a:pt x="0" y="40478"/>
                  </a:lnTo>
                  <a:lnTo>
                    <a:pt x="11131" y="10119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78932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789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7857567" y="2348401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78932" y="0"/>
                  </a:moveTo>
                  <a:lnTo>
                    <a:pt x="11131" y="10119"/>
                  </a:lnTo>
                  <a:lnTo>
                    <a:pt x="0" y="0"/>
                  </a:lnTo>
                  <a:lnTo>
                    <a:pt x="78932" y="0"/>
                  </a:lnTo>
                  <a:close/>
                </a:path>
                <a:path w="79375" h="40639">
                  <a:moveTo>
                    <a:pt x="11131" y="10119"/>
                  </a:moveTo>
                  <a:lnTo>
                    <a:pt x="0" y="0"/>
                  </a:lnTo>
                  <a:lnTo>
                    <a:pt x="11131" y="10119"/>
                  </a:lnTo>
                  <a:close/>
                </a:path>
                <a:path w="79375" h="40639">
                  <a:moveTo>
                    <a:pt x="0" y="0"/>
                  </a:moveTo>
                  <a:lnTo>
                    <a:pt x="11131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11131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1131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7954714" y="234840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7954715" y="234840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1131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8013407" y="2348401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0" y="0"/>
                  </a:moveTo>
                  <a:lnTo>
                    <a:pt x="0" y="40478"/>
                  </a:lnTo>
                  <a:lnTo>
                    <a:pt x="10119" y="10119"/>
                  </a:lnTo>
                  <a:lnTo>
                    <a:pt x="0" y="0"/>
                  </a:lnTo>
                  <a:close/>
                </a:path>
                <a:path w="40005" h="40639">
                  <a:moveTo>
                    <a:pt x="39466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8013408" y="2348401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39466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39466" y="0"/>
                  </a:lnTo>
                  <a:close/>
                </a:path>
                <a:path w="40005" h="40639">
                  <a:moveTo>
                    <a:pt x="0" y="0"/>
                  </a:moveTo>
                  <a:lnTo>
                    <a:pt x="10119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005" h="40639">
                  <a:moveTo>
                    <a:pt x="10119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0119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8071088" y="2348401"/>
              <a:ext cx="29845" cy="40640"/>
            </a:xfrm>
            <a:custGeom>
              <a:avLst/>
              <a:gdLst/>
              <a:ahLst/>
              <a:cxnLst/>
              <a:rect l="l" t="t" r="r" b="b"/>
              <a:pathLst>
                <a:path w="29844" h="40639">
                  <a:moveTo>
                    <a:pt x="0" y="0"/>
                  </a:moveTo>
                  <a:lnTo>
                    <a:pt x="0" y="40478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  <a:path w="29844" h="40639">
                  <a:moveTo>
                    <a:pt x="29346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8071089" y="2348401"/>
              <a:ext cx="29845" cy="40640"/>
            </a:xfrm>
            <a:custGeom>
              <a:avLst/>
              <a:gdLst/>
              <a:ahLst/>
              <a:cxnLst/>
              <a:rect l="l" t="t" r="r" b="b"/>
              <a:pathLst>
                <a:path w="29844" h="40639">
                  <a:moveTo>
                    <a:pt x="29346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29346" y="0"/>
                  </a:lnTo>
                  <a:close/>
                </a:path>
                <a:path w="29844" h="40639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  <a:path w="29844" h="40639">
                  <a:moveTo>
                    <a:pt x="8095" y="8095"/>
                  </a:moveTo>
                  <a:lnTo>
                    <a:pt x="0" y="8095"/>
                  </a:lnTo>
                  <a:lnTo>
                    <a:pt x="0" y="40478"/>
                  </a:lnTo>
                  <a:lnTo>
                    <a:pt x="8095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6326484" y="2348401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0" y="0"/>
                  </a:moveTo>
                  <a:lnTo>
                    <a:pt x="0" y="40478"/>
                  </a:lnTo>
                  <a:lnTo>
                    <a:pt x="10119" y="10119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78932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789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6326485" y="2348401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78932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78932" y="0"/>
                  </a:lnTo>
                  <a:close/>
                </a:path>
                <a:path w="79375" h="40639">
                  <a:moveTo>
                    <a:pt x="0" y="0"/>
                  </a:moveTo>
                  <a:lnTo>
                    <a:pt x="10119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10119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0119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6210110" y="2348401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0" y="0"/>
                  </a:moveTo>
                  <a:lnTo>
                    <a:pt x="0" y="40478"/>
                  </a:lnTo>
                  <a:lnTo>
                    <a:pt x="10119" y="10119"/>
                  </a:lnTo>
                  <a:lnTo>
                    <a:pt x="0" y="0"/>
                  </a:lnTo>
                  <a:close/>
                </a:path>
                <a:path w="40005" h="40639">
                  <a:moveTo>
                    <a:pt x="39466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6210111" y="2348401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39466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39466" y="0"/>
                  </a:lnTo>
                  <a:close/>
                </a:path>
                <a:path w="40005" h="40639">
                  <a:moveTo>
                    <a:pt x="0" y="0"/>
                  </a:moveTo>
                  <a:lnTo>
                    <a:pt x="10119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005" h="40639">
                  <a:moveTo>
                    <a:pt x="10119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0119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6267791" y="234840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6267792" y="234840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1131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6162548" y="2348401"/>
              <a:ext cx="29845" cy="40640"/>
            </a:xfrm>
            <a:custGeom>
              <a:avLst/>
              <a:gdLst/>
              <a:ahLst/>
              <a:cxnLst/>
              <a:rect l="l" t="t" r="r" b="b"/>
              <a:pathLst>
                <a:path w="29844" h="40639">
                  <a:moveTo>
                    <a:pt x="0" y="0"/>
                  </a:moveTo>
                  <a:lnTo>
                    <a:pt x="0" y="40478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  <a:path w="29844" h="40639">
                  <a:moveTo>
                    <a:pt x="29346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162549" y="2348401"/>
              <a:ext cx="29845" cy="40640"/>
            </a:xfrm>
            <a:custGeom>
              <a:avLst/>
              <a:gdLst/>
              <a:ahLst/>
              <a:cxnLst/>
              <a:rect l="l" t="t" r="r" b="b"/>
              <a:pathLst>
                <a:path w="29844" h="40639">
                  <a:moveTo>
                    <a:pt x="29346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29346" y="0"/>
                  </a:lnTo>
                  <a:close/>
                </a:path>
                <a:path w="29844" h="40639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  <a:path w="29844" h="40639">
                  <a:moveTo>
                    <a:pt x="8095" y="8095"/>
                  </a:moveTo>
                  <a:lnTo>
                    <a:pt x="0" y="8095"/>
                  </a:lnTo>
                  <a:lnTo>
                    <a:pt x="0" y="40478"/>
                  </a:lnTo>
                  <a:lnTo>
                    <a:pt x="8095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4846000" y="2348401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0" y="0"/>
                  </a:moveTo>
                  <a:lnTo>
                    <a:pt x="0" y="40478"/>
                  </a:lnTo>
                  <a:lnTo>
                    <a:pt x="10119" y="10119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78932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789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4846000" y="2348401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78932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78932" y="0"/>
                  </a:lnTo>
                  <a:close/>
                </a:path>
                <a:path w="79375" h="40639">
                  <a:moveTo>
                    <a:pt x="0" y="0"/>
                  </a:moveTo>
                  <a:lnTo>
                    <a:pt x="10119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10119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0119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4729625" y="2348401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0" y="0"/>
                  </a:moveTo>
                  <a:lnTo>
                    <a:pt x="0" y="40478"/>
                  </a:lnTo>
                  <a:lnTo>
                    <a:pt x="10119" y="10119"/>
                  </a:lnTo>
                  <a:lnTo>
                    <a:pt x="0" y="0"/>
                  </a:lnTo>
                  <a:close/>
                </a:path>
                <a:path w="40005" h="40639">
                  <a:moveTo>
                    <a:pt x="39466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4729626" y="2348401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39466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39466" y="0"/>
                  </a:lnTo>
                  <a:close/>
                </a:path>
                <a:path w="40005" h="40639">
                  <a:moveTo>
                    <a:pt x="0" y="0"/>
                  </a:moveTo>
                  <a:lnTo>
                    <a:pt x="10119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005" h="40639">
                  <a:moveTo>
                    <a:pt x="10119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0119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4787306" y="234840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4787307" y="234840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1131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4615275" y="2412154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4" h="9525">
                  <a:moveTo>
                    <a:pt x="29346" y="0"/>
                  </a:moveTo>
                  <a:lnTo>
                    <a:pt x="0" y="0"/>
                  </a:lnTo>
                  <a:lnTo>
                    <a:pt x="8095" y="9107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4615275" y="2412154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4" h="9525">
                  <a:moveTo>
                    <a:pt x="0" y="0"/>
                  </a:moveTo>
                  <a:lnTo>
                    <a:pt x="29346" y="0"/>
                  </a:lnTo>
                  <a:lnTo>
                    <a:pt x="8095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4615275" y="2412154"/>
              <a:ext cx="8255" cy="40005"/>
            </a:xfrm>
            <a:custGeom>
              <a:avLst/>
              <a:gdLst/>
              <a:ahLst/>
              <a:cxnLst/>
              <a:rect l="l" t="t" r="r" b="b"/>
              <a:pathLst>
                <a:path w="8255" h="40005">
                  <a:moveTo>
                    <a:pt x="0" y="0"/>
                  </a:moveTo>
                  <a:lnTo>
                    <a:pt x="0" y="39466"/>
                  </a:lnTo>
                  <a:lnTo>
                    <a:pt x="8095" y="9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4615275" y="2412154"/>
              <a:ext cx="8255" cy="40005"/>
            </a:xfrm>
            <a:custGeom>
              <a:avLst/>
              <a:gdLst/>
              <a:ahLst/>
              <a:cxnLst/>
              <a:rect l="l" t="t" r="r" b="b"/>
              <a:pathLst>
                <a:path w="8255" h="40005">
                  <a:moveTo>
                    <a:pt x="0" y="0"/>
                  </a:moveTo>
                  <a:lnTo>
                    <a:pt x="0" y="9107"/>
                  </a:lnTo>
                  <a:lnTo>
                    <a:pt x="8095" y="9107"/>
                  </a:lnTo>
                  <a:lnTo>
                    <a:pt x="0" y="0"/>
                  </a:lnTo>
                  <a:close/>
                </a:path>
                <a:path w="8255" h="40005">
                  <a:moveTo>
                    <a:pt x="0" y="9107"/>
                  </a:moveTo>
                  <a:lnTo>
                    <a:pt x="8095" y="9107"/>
                  </a:lnTo>
                  <a:lnTo>
                    <a:pt x="0" y="39466"/>
                  </a:lnTo>
                  <a:lnTo>
                    <a:pt x="0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4615275" y="2412154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0" y="0"/>
                  </a:moveTo>
                  <a:lnTo>
                    <a:pt x="8095" y="9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4615275" y="2412154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0" y="0"/>
                  </a:moveTo>
                  <a:lnTo>
                    <a:pt x="8095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4556582" y="241114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556582" y="241114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0119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1131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6066413" y="2609485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6066413" y="2609484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1131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8831064" y="234840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0119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8831065" y="2348401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0119" y="10119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0119" y="10119"/>
                  </a:lnTo>
                  <a:lnTo>
                    <a:pt x="0" y="10119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0119" y="10119"/>
                  </a:moveTo>
                  <a:lnTo>
                    <a:pt x="0" y="10119"/>
                  </a:lnTo>
                  <a:lnTo>
                    <a:pt x="0" y="40478"/>
                  </a:lnTo>
                  <a:lnTo>
                    <a:pt x="10119" y="101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3727794" y="2114640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29346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3727794" y="2114640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5">
                  <a:moveTo>
                    <a:pt x="0" y="0"/>
                  </a:moveTo>
                  <a:lnTo>
                    <a:pt x="29346" y="0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3727793" y="2114641"/>
              <a:ext cx="8255" cy="38735"/>
            </a:xfrm>
            <a:custGeom>
              <a:avLst/>
              <a:gdLst/>
              <a:ahLst/>
              <a:cxnLst/>
              <a:rect l="l" t="t" r="r" b="b"/>
              <a:pathLst>
                <a:path w="8255" h="38735">
                  <a:moveTo>
                    <a:pt x="0" y="0"/>
                  </a:moveTo>
                  <a:lnTo>
                    <a:pt x="0" y="38454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727794" y="2114640"/>
              <a:ext cx="8255" cy="38735"/>
            </a:xfrm>
            <a:custGeom>
              <a:avLst/>
              <a:gdLst/>
              <a:ahLst/>
              <a:cxnLst/>
              <a:rect l="l" t="t" r="r" b="b"/>
              <a:pathLst>
                <a:path w="8255" h="38735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  <a:path w="8255" h="38735">
                  <a:moveTo>
                    <a:pt x="0" y="8095"/>
                  </a:moveTo>
                  <a:lnTo>
                    <a:pt x="8095" y="8095"/>
                  </a:lnTo>
                  <a:lnTo>
                    <a:pt x="0" y="38454"/>
                  </a:lnTo>
                  <a:lnTo>
                    <a:pt x="0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727794" y="211464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0"/>
                  </a:move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3727794" y="211464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0"/>
                  </a:move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3775355" y="2131844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0"/>
                  </a:moveTo>
                  <a:lnTo>
                    <a:pt x="0" y="40478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775356" y="2131843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40478" y="0"/>
                  </a:lnTo>
                  <a:close/>
                </a:path>
                <a:path w="40640" h="40639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640" h="40639">
                  <a:moveTo>
                    <a:pt x="11131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1131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834048" y="2131844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0" y="0"/>
                  </a:moveTo>
                  <a:lnTo>
                    <a:pt x="0" y="40478"/>
                  </a:lnTo>
                  <a:lnTo>
                    <a:pt x="10119" y="11131"/>
                  </a:lnTo>
                  <a:lnTo>
                    <a:pt x="0" y="0"/>
                  </a:lnTo>
                  <a:close/>
                </a:path>
                <a:path w="40005" h="40639">
                  <a:moveTo>
                    <a:pt x="39466" y="0"/>
                  </a:moveTo>
                  <a:lnTo>
                    <a:pt x="0" y="0"/>
                  </a:lnTo>
                  <a:lnTo>
                    <a:pt x="10119" y="11131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834049" y="2131843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39466" y="0"/>
                  </a:moveTo>
                  <a:lnTo>
                    <a:pt x="0" y="0"/>
                  </a:lnTo>
                  <a:lnTo>
                    <a:pt x="10119" y="11131"/>
                  </a:lnTo>
                  <a:lnTo>
                    <a:pt x="39466" y="0"/>
                  </a:lnTo>
                  <a:close/>
                </a:path>
                <a:path w="40005" h="40639">
                  <a:moveTo>
                    <a:pt x="0" y="0"/>
                  </a:moveTo>
                  <a:lnTo>
                    <a:pt x="10119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40005" h="40639">
                  <a:moveTo>
                    <a:pt x="10119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0119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891729" y="2131844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0" y="0"/>
                  </a:moveTo>
                  <a:lnTo>
                    <a:pt x="0" y="40478"/>
                  </a:lnTo>
                  <a:lnTo>
                    <a:pt x="10119" y="11131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78932" y="0"/>
                  </a:moveTo>
                  <a:lnTo>
                    <a:pt x="0" y="0"/>
                  </a:lnTo>
                  <a:lnTo>
                    <a:pt x="10119" y="11131"/>
                  </a:lnTo>
                  <a:lnTo>
                    <a:pt x="789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891730" y="2131843"/>
              <a:ext cx="79375" cy="40640"/>
            </a:xfrm>
            <a:custGeom>
              <a:avLst/>
              <a:gdLst/>
              <a:ahLst/>
              <a:cxnLst/>
              <a:rect l="l" t="t" r="r" b="b"/>
              <a:pathLst>
                <a:path w="79375" h="40639">
                  <a:moveTo>
                    <a:pt x="78932" y="0"/>
                  </a:moveTo>
                  <a:lnTo>
                    <a:pt x="10119" y="11131"/>
                  </a:lnTo>
                  <a:lnTo>
                    <a:pt x="0" y="0"/>
                  </a:lnTo>
                  <a:lnTo>
                    <a:pt x="78932" y="0"/>
                  </a:lnTo>
                  <a:close/>
                </a:path>
                <a:path w="79375" h="40639">
                  <a:moveTo>
                    <a:pt x="10119" y="11131"/>
                  </a:moveTo>
                  <a:lnTo>
                    <a:pt x="0" y="0"/>
                  </a:lnTo>
                  <a:lnTo>
                    <a:pt x="10119" y="11131"/>
                  </a:lnTo>
                  <a:close/>
                </a:path>
                <a:path w="79375" h="40639">
                  <a:moveTo>
                    <a:pt x="0" y="0"/>
                  </a:moveTo>
                  <a:lnTo>
                    <a:pt x="10119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79375" h="40639">
                  <a:moveTo>
                    <a:pt x="10119" y="11131"/>
                  </a:moveTo>
                  <a:lnTo>
                    <a:pt x="0" y="11131"/>
                  </a:lnTo>
                  <a:lnTo>
                    <a:pt x="0" y="40478"/>
                  </a:lnTo>
                  <a:lnTo>
                    <a:pt x="10119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156041" y="6424541"/>
              <a:ext cx="6158230" cy="343535"/>
            </a:xfrm>
            <a:custGeom>
              <a:avLst/>
              <a:gdLst/>
              <a:ahLst/>
              <a:cxnLst/>
              <a:rect l="l" t="t" r="r" b="b"/>
              <a:pathLst>
                <a:path w="6158230" h="343534">
                  <a:moveTo>
                    <a:pt x="0" y="343051"/>
                  </a:moveTo>
                  <a:lnTo>
                    <a:pt x="1526022" y="343051"/>
                  </a:lnTo>
                  <a:lnTo>
                    <a:pt x="1526022" y="0"/>
                  </a:lnTo>
                  <a:lnTo>
                    <a:pt x="0" y="0"/>
                  </a:lnTo>
                </a:path>
                <a:path w="6158230" h="343534">
                  <a:moveTo>
                    <a:pt x="6157724" y="343051"/>
                  </a:moveTo>
                  <a:lnTo>
                    <a:pt x="4631701" y="343051"/>
                  </a:lnTo>
                  <a:lnTo>
                    <a:pt x="4631701" y="0"/>
                  </a:lnTo>
                  <a:lnTo>
                    <a:pt x="6157724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4682064" y="6424541"/>
              <a:ext cx="3105785" cy="343535"/>
            </a:xfrm>
            <a:custGeom>
              <a:avLst/>
              <a:gdLst/>
              <a:ahLst/>
              <a:cxnLst/>
              <a:rect l="l" t="t" r="r" b="b"/>
              <a:pathLst>
                <a:path w="3105784" h="343534">
                  <a:moveTo>
                    <a:pt x="0" y="0"/>
                  </a:moveTo>
                  <a:lnTo>
                    <a:pt x="3105678" y="0"/>
                  </a:lnTo>
                </a:path>
                <a:path w="3105784" h="343534">
                  <a:moveTo>
                    <a:pt x="0" y="343051"/>
                  </a:moveTo>
                  <a:lnTo>
                    <a:pt x="3105678" y="343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5688956" y="6424541"/>
              <a:ext cx="1717675" cy="343535"/>
            </a:xfrm>
            <a:custGeom>
              <a:avLst/>
              <a:gdLst/>
              <a:ahLst/>
              <a:cxnLst/>
              <a:rect l="l" t="t" r="r" b="b"/>
              <a:pathLst>
                <a:path w="1717675" h="343534">
                  <a:moveTo>
                    <a:pt x="0" y="0"/>
                  </a:moveTo>
                  <a:lnTo>
                    <a:pt x="0" y="343051"/>
                  </a:lnTo>
                </a:path>
                <a:path w="1717675" h="343534">
                  <a:moveTo>
                    <a:pt x="229712" y="0"/>
                  </a:moveTo>
                  <a:lnTo>
                    <a:pt x="229712" y="343051"/>
                  </a:lnTo>
                </a:path>
                <a:path w="1717675" h="343534">
                  <a:moveTo>
                    <a:pt x="744796" y="0"/>
                  </a:moveTo>
                  <a:lnTo>
                    <a:pt x="744796" y="343051"/>
                  </a:lnTo>
                </a:path>
                <a:path w="1717675" h="343534">
                  <a:moveTo>
                    <a:pt x="973497" y="0"/>
                  </a:moveTo>
                  <a:lnTo>
                    <a:pt x="973497" y="343051"/>
                  </a:lnTo>
                </a:path>
                <a:path w="1717675" h="343534">
                  <a:moveTo>
                    <a:pt x="1488580" y="0"/>
                  </a:moveTo>
                  <a:lnTo>
                    <a:pt x="1488580" y="343051"/>
                  </a:lnTo>
                </a:path>
                <a:path w="1717675" h="343534">
                  <a:moveTo>
                    <a:pt x="1717281" y="0"/>
                  </a:moveTo>
                  <a:lnTo>
                    <a:pt x="1717281" y="343051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7286827" y="65146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6071" y="0"/>
                  </a:moveTo>
                  <a:lnTo>
                    <a:pt x="3035" y="0"/>
                  </a:lnTo>
                  <a:lnTo>
                    <a:pt x="10119" y="0"/>
                  </a:lnTo>
                  <a:lnTo>
                    <a:pt x="6071" y="0"/>
                  </a:lnTo>
                  <a:close/>
                </a:path>
                <a:path w="10159">
                  <a:moveTo>
                    <a:pt x="3035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7286827" y="65146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6071" y="0"/>
                  </a:moveTo>
                  <a:lnTo>
                    <a:pt x="3035" y="0"/>
                  </a:lnTo>
                  <a:lnTo>
                    <a:pt x="10119" y="0"/>
                  </a:lnTo>
                  <a:lnTo>
                    <a:pt x="6071" y="0"/>
                  </a:lnTo>
                  <a:close/>
                </a:path>
                <a:path w="10159">
                  <a:moveTo>
                    <a:pt x="3035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6542030" y="65146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7083" y="0"/>
                  </a:moveTo>
                  <a:lnTo>
                    <a:pt x="4047" y="0"/>
                  </a:lnTo>
                  <a:lnTo>
                    <a:pt x="11131" y="0"/>
                  </a:lnTo>
                  <a:lnTo>
                    <a:pt x="7083" y="0"/>
                  </a:lnTo>
                  <a:close/>
                </a:path>
                <a:path w="11430">
                  <a:moveTo>
                    <a:pt x="4047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6542030" y="65146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7083" y="0"/>
                  </a:moveTo>
                  <a:lnTo>
                    <a:pt x="4047" y="0"/>
                  </a:lnTo>
                  <a:lnTo>
                    <a:pt x="11131" y="0"/>
                  </a:lnTo>
                  <a:lnTo>
                    <a:pt x="7083" y="0"/>
                  </a:lnTo>
                  <a:close/>
                </a:path>
                <a:path w="11430">
                  <a:moveTo>
                    <a:pt x="4047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5798246" y="65146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7083" y="0"/>
                  </a:moveTo>
                  <a:lnTo>
                    <a:pt x="4047" y="0"/>
                  </a:lnTo>
                  <a:lnTo>
                    <a:pt x="11131" y="0"/>
                  </a:lnTo>
                  <a:lnTo>
                    <a:pt x="7083" y="0"/>
                  </a:lnTo>
                  <a:close/>
                </a:path>
                <a:path w="11430">
                  <a:moveTo>
                    <a:pt x="4047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5798246" y="651460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7083" y="0"/>
                  </a:moveTo>
                  <a:lnTo>
                    <a:pt x="4047" y="0"/>
                  </a:lnTo>
                  <a:lnTo>
                    <a:pt x="11131" y="0"/>
                  </a:lnTo>
                  <a:lnTo>
                    <a:pt x="7083" y="0"/>
                  </a:lnTo>
                  <a:close/>
                </a:path>
                <a:path w="11430">
                  <a:moveTo>
                    <a:pt x="4047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7282778" y="651460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4047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4047" y="0"/>
                  </a:lnTo>
                  <a:close/>
                </a:path>
                <a:path w="17780" h="1270">
                  <a:moveTo>
                    <a:pt x="14167" y="0"/>
                  </a:moveTo>
                  <a:lnTo>
                    <a:pt x="4047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7282779" y="651460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4167" y="0"/>
                  </a:moveTo>
                  <a:lnTo>
                    <a:pt x="4047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  <a:path w="17780" h="1270">
                  <a:moveTo>
                    <a:pt x="4047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6538994" y="651460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3035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3035" y="0"/>
                  </a:lnTo>
                  <a:close/>
                </a:path>
                <a:path w="17780" h="1270">
                  <a:moveTo>
                    <a:pt x="14167" y="0"/>
                  </a:moveTo>
                  <a:lnTo>
                    <a:pt x="3035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6538995" y="651460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4167" y="0"/>
                  </a:moveTo>
                  <a:lnTo>
                    <a:pt x="3035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  <a:path w="17780" h="1270">
                  <a:moveTo>
                    <a:pt x="3035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5795210" y="651460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3035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3035" y="0"/>
                  </a:lnTo>
                  <a:close/>
                </a:path>
                <a:path w="17780" h="1270">
                  <a:moveTo>
                    <a:pt x="14167" y="0"/>
                  </a:moveTo>
                  <a:lnTo>
                    <a:pt x="3035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5795211" y="651460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4167" y="0"/>
                  </a:moveTo>
                  <a:lnTo>
                    <a:pt x="3035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  <a:path w="17780" h="1270">
                  <a:moveTo>
                    <a:pt x="3035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7279742" y="651561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3035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3035" y="0"/>
                  </a:lnTo>
                  <a:close/>
                </a:path>
                <a:path w="23494" h="2540">
                  <a:moveTo>
                    <a:pt x="20239" y="0"/>
                  </a:moveTo>
                  <a:lnTo>
                    <a:pt x="3035" y="0"/>
                  </a:lnTo>
                  <a:lnTo>
                    <a:pt x="23274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7279743" y="651561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0239" y="0"/>
                  </a:moveTo>
                  <a:lnTo>
                    <a:pt x="3035" y="0"/>
                  </a:lnTo>
                  <a:lnTo>
                    <a:pt x="23274" y="2023"/>
                  </a:lnTo>
                  <a:lnTo>
                    <a:pt x="20239" y="0"/>
                  </a:lnTo>
                  <a:close/>
                </a:path>
                <a:path w="23494" h="2540">
                  <a:moveTo>
                    <a:pt x="3035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6535958" y="651561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3035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3035" y="0"/>
                  </a:lnTo>
                  <a:close/>
                </a:path>
                <a:path w="23494" h="2540">
                  <a:moveTo>
                    <a:pt x="20239" y="0"/>
                  </a:moveTo>
                  <a:lnTo>
                    <a:pt x="3035" y="0"/>
                  </a:lnTo>
                  <a:lnTo>
                    <a:pt x="23274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6535959" y="651561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0239" y="0"/>
                  </a:moveTo>
                  <a:lnTo>
                    <a:pt x="3035" y="0"/>
                  </a:lnTo>
                  <a:lnTo>
                    <a:pt x="23274" y="2023"/>
                  </a:lnTo>
                  <a:lnTo>
                    <a:pt x="20239" y="0"/>
                  </a:lnTo>
                  <a:close/>
                </a:path>
                <a:path w="23494" h="2540">
                  <a:moveTo>
                    <a:pt x="3035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5792174" y="651561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3035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3035" y="0"/>
                  </a:lnTo>
                  <a:close/>
                </a:path>
                <a:path w="23494" h="2540">
                  <a:moveTo>
                    <a:pt x="20239" y="0"/>
                  </a:moveTo>
                  <a:lnTo>
                    <a:pt x="3035" y="0"/>
                  </a:lnTo>
                  <a:lnTo>
                    <a:pt x="23274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5795211" y="6515617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19" h="2540">
                  <a:moveTo>
                    <a:pt x="17203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3" name="object 8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115563" y="6398230"/>
              <a:ext cx="1569536" cy="667887"/>
            </a:xfrm>
            <a:prstGeom prst="rect">
              <a:avLst/>
            </a:prstGeom>
          </p:spPr>
        </p:pic>
        <p:sp>
          <p:nvSpPr>
            <p:cNvPr id="844" name="object 844"/>
            <p:cNvSpPr/>
            <p:nvPr/>
          </p:nvSpPr>
          <p:spPr>
            <a:xfrm>
              <a:off x="15792175" y="6515617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3035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7277719" y="6517641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023" y="0"/>
                  </a:moveTo>
                  <a:lnTo>
                    <a:pt x="0" y="3035"/>
                  </a:lnTo>
                  <a:lnTo>
                    <a:pt x="28334" y="3035"/>
                  </a:lnTo>
                  <a:lnTo>
                    <a:pt x="2023" y="0"/>
                  </a:lnTo>
                  <a:close/>
                </a:path>
                <a:path w="28575" h="3175">
                  <a:moveTo>
                    <a:pt x="25298" y="0"/>
                  </a:moveTo>
                  <a:lnTo>
                    <a:pt x="2023" y="0"/>
                  </a:lnTo>
                  <a:lnTo>
                    <a:pt x="28334" y="3035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7277719" y="6517640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5298" y="0"/>
                  </a:moveTo>
                  <a:lnTo>
                    <a:pt x="2023" y="0"/>
                  </a:lnTo>
                  <a:lnTo>
                    <a:pt x="28334" y="3035"/>
                  </a:lnTo>
                  <a:lnTo>
                    <a:pt x="25298" y="0"/>
                  </a:lnTo>
                  <a:close/>
                </a:path>
                <a:path w="28575" h="3175">
                  <a:moveTo>
                    <a:pt x="2023" y="0"/>
                  </a:moveTo>
                  <a:lnTo>
                    <a:pt x="28334" y="3035"/>
                  </a:lnTo>
                  <a:lnTo>
                    <a:pt x="0" y="303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6533934" y="6517641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023" y="0"/>
                  </a:moveTo>
                  <a:lnTo>
                    <a:pt x="0" y="3035"/>
                  </a:lnTo>
                  <a:lnTo>
                    <a:pt x="28334" y="3035"/>
                  </a:lnTo>
                  <a:lnTo>
                    <a:pt x="2023" y="0"/>
                  </a:lnTo>
                  <a:close/>
                </a:path>
                <a:path w="28575" h="3175">
                  <a:moveTo>
                    <a:pt x="25298" y="0"/>
                  </a:moveTo>
                  <a:lnTo>
                    <a:pt x="2023" y="0"/>
                  </a:lnTo>
                  <a:lnTo>
                    <a:pt x="28334" y="3035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6533935" y="6517640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5298" y="0"/>
                  </a:moveTo>
                  <a:lnTo>
                    <a:pt x="2023" y="0"/>
                  </a:lnTo>
                  <a:lnTo>
                    <a:pt x="28334" y="3035"/>
                  </a:lnTo>
                  <a:lnTo>
                    <a:pt x="25298" y="0"/>
                  </a:lnTo>
                  <a:close/>
                </a:path>
                <a:path w="28575" h="3175">
                  <a:moveTo>
                    <a:pt x="2023" y="0"/>
                  </a:moveTo>
                  <a:lnTo>
                    <a:pt x="28334" y="3035"/>
                  </a:lnTo>
                  <a:lnTo>
                    <a:pt x="0" y="303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5790150" y="6517641"/>
              <a:ext cx="27940" cy="3175"/>
            </a:xfrm>
            <a:custGeom>
              <a:avLst/>
              <a:gdLst/>
              <a:ahLst/>
              <a:cxnLst/>
              <a:rect l="l" t="t" r="r" b="b"/>
              <a:pathLst>
                <a:path w="27940" h="3175">
                  <a:moveTo>
                    <a:pt x="2023" y="0"/>
                  </a:moveTo>
                  <a:lnTo>
                    <a:pt x="0" y="3035"/>
                  </a:lnTo>
                  <a:lnTo>
                    <a:pt x="27322" y="3035"/>
                  </a:lnTo>
                  <a:lnTo>
                    <a:pt x="2023" y="0"/>
                  </a:lnTo>
                  <a:close/>
                </a:path>
                <a:path w="27940" h="3175">
                  <a:moveTo>
                    <a:pt x="25298" y="0"/>
                  </a:moveTo>
                  <a:lnTo>
                    <a:pt x="2023" y="0"/>
                  </a:lnTo>
                  <a:lnTo>
                    <a:pt x="27322" y="3035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5790151" y="6517640"/>
              <a:ext cx="27940" cy="3175"/>
            </a:xfrm>
            <a:custGeom>
              <a:avLst/>
              <a:gdLst/>
              <a:ahLst/>
              <a:cxnLst/>
              <a:rect l="l" t="t" r="r" b="b"/>
              <a:pathLst>
                <a:path w="27940" h="3175">
                  <a:moveTo>
                    <a:pt x="25298" y="0"/>
                  </a:moveTo>
                  <a:lnTo>
                    <a:pt x="2023" y="0"/>
                  </a:lnTo>
                  <a:lnTo>
                    <a:pt x="27322" y="3035"/>
                  </a:lnTo>
                  <a:lnTo>
                    <a:pt x="25298" y="0"/>
                  </a:lnTo>
                  <a:close/>
                </a:path>
                <a:path w="27940" h="3175">
                  <a:moveTo>
                    <a:pt x="2023" y="0"/>
                  </a:moveTo>
                  <a:lnTo>
                    <a:pt x="27322" y="3035"/>
                  </a:lnTo>
                  <a:lnTo>
                    <a:pt x="0" y="303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7275695" y="6520677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2023" y="0"/>
                  </a:moveTo>
                  <a:lnTo>
                    <a:pt x="0" y="2023"/>
                  </a:lnTo>
                  <a:lnTo>
                    <a:pt x="32382" y="2023"/>
                  </a:lnTo>
                  <a:lnTo>
                    <a:pt x="2023" y="0"/>
                  </a:lnTo>
                  <a:close/>
                </a:path>
                <a:path w="32384" h="2540">
                  <a:moveTo>
                    <a:pt x="30358" y="0"/>
                  </a:moveTo>
                  <a:lnTo>
                    <a:pt x="2023" y="0"/>
                  </a:lnTo>
                  <a:lnTo>
                    <a:pt x="32382" y="2023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7275695" y="6520676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30358" y="0"/>
                  </a:moveTo>
                  <a:lnTo>
                    <a:pt x="2023" y="0"/>
                  </a:lnTo>
                  <a:lnTo>
                    <a:pt x="32382" y="2023"/>
                  </a:lnTo>
                  <a:lnTo>
                    <a:pt x="30358" y="0"/>
                  </a:lnTo>
                  <a:close/>
                </a:path>
                <a:path w="32384" h="2540">
                  <a:moveTo>
                    <a:pt x="2023" y="0"/>
                  </a:moveTo>
                  <a:lnTo>
                    <a:pt x="32382" y="2023"/>
                  </a:lnTo>
                  <a:lnTo>
                    <a:pt x="0" y="2023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6531911" y="6520677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2023" y="0"/>
                  </a:moveTo>
                  <a:lnTo>
                    <a:pt x="0" y="2023"/>
                  </a:lnTo>
                  <a:lnTo>
                    <a:pt x="32382" y="2023"/>
                  </a:lnTo>
                  <a:lnTo>
                    <a:pt x="2023" y="0"/>
                  </a:lnTo>
                  <a:close/>
                </a:path>
                <a:path w="32384" h="2540">
                  <a:moveTo>
                    <a:pt x="30358" y="0"/>
                  </a:moveTo>
                  <a:lnTo>
                    <a:pt x="2023" y="0"/>
                  </a:lnTo>
                  <a:lnTo>
                    <a:pt x="32382" y="2023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6531911" y="6520676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30358" y="0"/>
                  </a:moveTo>
                  <a:lnTo>
                    <a:pt x="2023" y="0"/>
                  </a:lnTo>
                  <a:lnTo>
                    <a:pt x="32382" y="2023"/>
                  </a:lnTo>
                  <a:lnTo>
                    <a:pt x="30358" y="0"/>
                  </a:lnTo>
                  <a:close/>
                </a:path>
                <a:path w="32384" h="2540">
                  <a:moveTo>
                    <a:pt x="2023" y="0"/>
                  </a:moveTo>
                  <a:lnTo>
                    <a:pt x="32382" y="2023"/>
                  </a:lnTo>
                  <a:lnTo>
                    <a:pt x="0" y="2023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787114" y="6520677"/>
              <a:ext cx="33655" cy="2540"/>
            </a:xfrm>
            <a:custGeom>
              <a:avLst/>
              <a:gdLst/>
              <a:ahLst/>
              <a:cxnLst/>
              <a:rect l="l" t="t" r="r" b="b"/>
              <a:pathLst>
                <a:path w="33655" h="2540">
                  <a:moveTo>
                    <a:pt x="3035" y="0"/>
                  </a:moveTo>
                  <a:lnTo>
                    <a:pt x="0" y="2023"/>
                  </a:lnTo>
                  <a:lnTo>
                    <a:pt x="33394" y="2023"/>
                  </a:lnTo>
                  <a:lnTo>
                    <a:pt x="3035" y="0"/>
                  </a:lnTo>
                  <a:close/>
                </a:path>
                <a:path w="33655" h="2540">
                  <a:moveTo>
                    <a:pt x="30358" y="0"/>
                  </a:moveTo>
                  <a:lnTo>
                    <a:pt x="3035" y="0"/>
                  </a:lnTo>
                  <a:lnTo>
                    <a:pt x="33394" y="2023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5787115" y="6520676"/>
              <a:ext cx="33655" cy="2540"/>
            </a:xfrm>
            <a:custGeom>
              <a:avLst/>
              <a:gdLst/>
              <a:ahLst/>
              <a:cxnLst/>
              <a:rect l="l" t="t" r="r" b="b"/>
              <a:pathLst>
                <a:path w="33655" h="2540">
                  <a:moveTo>
                    <a:pt x="30358" y="0"/>
                  </a:moveTo>
                  <a:lnTo>
                    <a:pt x="3035" y="0"/>
                  </a:lnTo>
                  <a:lnTo>
                    <a:pt x="33394" y="2023"/>
                  </a:lnTo>
                  <a:lnTo>
                    <a:pt x="30358" y="0"/>
                  </a:lnTo>
                  <a:close/>
                </a:path>
                <a:path w="33655" h="2540">
                  <a:moveTo>
                    <a:pt x="3035" y="0"/>
                  </a:moveTo>
                  <a:lnTo>
                    <a:pt x="33394" y="2023"/>
                  </a:lnTo>
                  <a:lnTo>
                    <a:pt x="0" y="2023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7273671" y="6522701"/>
              <a:ext cx="35560" cy="4445"/>
            </a:xfrm>
            <a:custGeom>
              <a:avLst/>
              <a:gdLst/>
              <a:ahLst/>
              <a:cxnLst/>
              <a:rect l="l" t="t" r="r" b="b"/>
              <a:pathLst>
                <a:path w="35559" h="4445">
                  <a:moveTo>
                    <a:pt x="2023" y="0"/>
                  </a:moveTo>
                  <a:lnTo>
                    <a:pt x="0" y="4047"/>
                  </a:lnTo>
                  <a:lnTo>
                    <a:pt x="35418" y="4047"/>
                  </a:lnTo>
                  <a:lnTo>
                    <a:pt x="2023" y="0"/>
                  </a:lnTo>
                  <a:close/>
                </a:path>
                <a:path w="35559" h="4445">
                  <a:moveTo>
                    <a:pt x="34406" y="0"/>
                  </a:moveTo>
                  <a:lnTo>
                    <a:pt x="2023" y="0"/>
                  </a:lnTo>
                  <a:lnTo>
                    <a:pt x="35418" y="4047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7273671" y="6522700"/>
              <a:ext cx="35560" cy="4445"/>
            </a:xfrm>
            <a:custGeom>
              <a:avLst/>
              <a:gdLst/>
              <a:ahLst/>
              <a:cxnLst/>
              <a:rect l="l" t="t" r="r" b="b"/>
              <a:pathLst>
                <a:path w="35559" h="4445">
                  <a:moveTo>
                    <a:pt x="34406" y="0"/>
                  </a:moveTo>
                  <a:lnTo>
                    <a:pt x="2023" y="0"/>
                  </a:lnTo>
                  <a:lnTo>
                    <a:pt x="35418" y="4047"/>
                  </a:lnTo>
                  <a:lnTo>
                    <a:pt x="34406" y="0"/>
                  </a:lnTo>
                  <a:close/>
                </a:path>
                <a:path w="35559" h="4445">
                  <a:moveTo>
                    <a:pt x="2023" y="0"/>
                  </a:moveTo>
                  <a:lnTo>
                    <a:pt x="35418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6529887" y="6522701"/>
              <a:ext cx="35560" cy="4445"/>
            </a:xfrm>
            <a:custGeom>
              <a:avLst/>
              <a:gdLst/>
              <a:ahLst/>
              <a:cxnLst/>
              <a:rect l="l" t="t" r="r" b="b"/>
              <a:pathLst>
                <a:path w="35559" h="4445">
                  <a:moveTo>
                    <a:pt x="2023" y="0"/>
                  </a:moveTo>
                  <a:lnTo>
                    <a:pt x="0" y="4047"/>
                  </a:lnTo>
                  <a:lnTo>
                    <a:pt x="35418" y="4047"/>
                  </a:lnTo>
                  <a:lnTo>
                    <a:pt x="2023" y="0"/>
                  </a:lnTo>
                  <a:close/>
                </a:path>
                <a:path w="35559" h="4445">
                  <a:moveTo>
                    <a:pt x="34406" y="0"/>
                  </a:moveTo>
                  <a:lnTo>
                    <a:pt x="2023" y="0"/>
                  </a:lnTo>
                  <a:lnTo>
                    <a:pt x="35418" y="4047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6529887" y="6522700"/>
              <a:ext cx="35560" cy="4445"/>
            </a:xfrm>
            <a:custGeom>
              <a:avLst/>
              <a:gdLst/>
              <a:ahLst/>
              <a:cxnLst/>
              <a:rect l="l" t="t" r="r" b="b"/>
              <a:pathLst>
                <a:path w="35559" h="4445">
                  <a:moveTo>
                    <a:pt x="34406" y="0"/>
                  </a:moveTo>
                  <a:lnTo>
                    <a:pt x="2023" y="0"/>
                  </a:lnTo>
                  <a:lnTo>
                    <a:pt x="35418" y="4047"/>
                  </a:lnTo>
                  <a:lnTo>
                    <a:pt x="34406" y="0"/>
                  </a:lnTo>
                  <a:close/>
                </a:path>
                <a:path w="35559" h="4445">
                  <a:moveTo>
                    <a:pt x="2023" y="0"/>
                  </a:moveTo>
                  <a:lnTo>
                    <a:pt x="35418" y="4047"/>
                  </a:lnTo>
                  <a:lnTo>
                    <a:pt x="0" y="404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5786102" y="6522701"/>
              <a:ext cx="35560" cy="4445"/>
            </a:xfrm>
            <a:custGeom>
              <a:avLst/>
              <a:gdLst/>
              <a:ahLst/>
              <a:cxnLst/>
              <a:rect l="l" t="t" r="r" b="b"/>
              <a:pathLst>
                <a:path w="35559" h="4445">
                  <a:moveTo>
                    <a:pt x="1011" y="0"/>
                  </a:moveTo>
                  <a:lnTo>
                    <a:pt x="0" y="4047"/>
                  </a:lnTo>
                  <a:lnTo>
                    <a:pt x="35418" y="4047"/>
                  </a:lnTo>
                  <a:lnTo>
                    <a:pt x="1011" y="0"/>
                  </a:lnTo>
                  <a:close/>
                </a:path>
                <a:path w="35559" h="4445">
                  <a:moveTo>
                    <a:pt x="34406" y="0"/>
                  </a:moveTo>
                  <a:lnTo>
                    <a:pt x="1011" y="0"/>
                  </a:lnTo>
                  <a:lnTo>
                    <a:pt x="35418" y="4047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5786103" y="6522700"/>
              <a:ext cx="35560" cy="4445"/>
            </a:xfrm>
            <a:custGeom>
              <a:avLst/>
              <a:gdLst/>
              <a:ahLst/>
              <a:cxnLst/>
              <a:rect l="l" t="t" r="r" b="b"/>
              <a:pathLst>
                <a:path w="35559" h="4445">
                  <a:moveTo>
                    <a:pt x="34406" y="0"/>
                  </a:moveTo>
                  <a:lnTo>
                    <a:pt x="1011" y="0"/>
                  </a:lnTo>
                  <a:lnTo>
                    <a:pt x="35418" y="4047"/>
                  </a:lnTo>
                  <a:lnTo>
                    <a:pt x="34406" y="0"/>
                  </a:lnTo>
                  <a:close/>
                </a:path>
                <a:path w="35559" h="4445">
                  <a:moveTo>
                    <a:pt x="1011" y="0"/>
                  </a:moveTo>
                  <a:lnTo>
                    <a:pt x="35418" y="4047"/>
                  </a:lnTo>
                  <a:lnTo>
                    <a:pt x="0" y="4047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7272659" y="652674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1011" y="0"/>
                  </a:moveTo>
                  <a:lnTo>
                    <a:pt x="0" y="3035"/>
                  </a:lnTo>
                  <a:lnTo>
                    <a:pt x="37442" y="3035"/>
                  </a:lnTo>
                  <a:lnTo>
                    <a:pt x="1011" y="0"/>
                  </a:lnTo>
                  <a:close/>
                </a:path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7272660" y="652674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  <a:path w="37465" h="3175">
                  <a:moveTo>
                    <a:pt x="1011" y="0"/>
                  </a:moveTo>
                  <a:lnTo>
                    <a:pt x="37442" y="3035"/>
                  </a:lnTo>
                  <a:lnTo>
                    <a:pt x="0" y="3035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528875" y="652674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1011" y="0"/>
                  </a:moveTo>
                  <a:lnTo>
                    <a:pt x="0" y="3035"/>
                  </a:lnTo>
                  <a:lnTo>
                    <a:pt x="37442" y="3035"/>
                  </a:lnTo>
                  <a:lnTo>
                    <a:pt x="1011" y="0"/>
                  </a:lnTo>
                  <a:close/>
                </a:path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6528875" y="652674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  <a:path w="37465" h="3175">
                  <a:moveTo>
                    <a:pt x="1011" y="0"/>
                  </a:moveTo>
                  <a:lnTo>
                    <a:pt x="37442" y="3035"/>
                  </a:lnTo>
                  <a:lnTo>
                    <a:pt x="0" y="3035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5785090" y="652674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1011" y="0"/>
                  </a:moveTo>
                  <a:lnTo>
                    <a:pt x="0" y="3035"/>
                  </a:lnTo>
                  <a:lnTo>
                    <a:pt x="37442" y="3035"/>
                  </a:lnTo>
                  <a:lnTo>
                    <a:pt x="1011" y="0"/>
                  </a:lnTo>
                  <a:close/>
                </a:path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5785091" y="652674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  <a:path w="37465" h="3175">
                  <a:moveTo>
                    <a:pt x="1011" y="0"/>
                  </a:moveTo>
                  <a:lnTo>
                    <a:pt x="37442" y="3035"/>
                  </a:lnTo>
                  <a:lnTo>
                    <a:pt x="0" y="3035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7272659" y="652978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7442" y="0"/>
                  </a:moveTo>
                  <a:lnTo>
                    <a:pt x="0" y="0"/>
                  </a:lnTo>
                  <a:lnTo>
                    <a:pt x="38454" y="3035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7272660" y="652978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7442" y="0"/>
                  </a:moveTo>
                  <a:lnTo>
                    <a:pt x="0" y="0"/>
                  </a:lnTo>
                  <a:lnTo>
                    <a:pt x="38454" y="3035"/>
                  </a:lnTo>
                  <a:lnTo>
                    <a:pt x="37442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1" name="object 87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7748277" y="6211019"/>
              <a:ext cx="1878181" cy="855098"/>
            </a:xfrm>
            <a:prstGeom prst="rect">
              <a:avLst/>
            </a:prstGeom>
          </p:spPr>
        </p:pic>
        <p:sp>
          <p:nvSpPr>
            <p:cNvPr id="872" name="object 872"/>
            <p:cNvSpPr/>
            <p:nvPr/>
          </p:nvSpPr>
          <p:spPr>
            <a:xfrm>
              <a:off x="16528875" y="6529784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0" y="0"/>
                  </a:moveTo>
                  <a:lnTo>
                    <a:pt x="0" y="3035"/>
                  </a:lnTo>
                  <a:lnTo>
                    <a:pt x="37442" y="3035"/>
                  </a:lnTo>
                  <a:lnTo>
                    <a:pt x="0" y="0"/>
                  </a:lnTo>
                  <a:close/>
                </a:path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7442" y="3035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6528875" y="6529784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7442" y="3035"/>
                  </a:lnTo>
                  <a:lnTo>
                    <a:pt x="37442" y="0"/>
                  </a:lnTo>
                  <a:close/>
                </a:path>
                <a:path w="37465" h="3175">
                  <a:moveTo>
                    <a:pt x="0" y="0"/>
                  </a:moveTo>
                  <a:lnTo>
                    <a:pt x="37442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5785090" y="6529784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0" y="0"/>
                  </a:moveTo>
                  <a:lnTo>
                    <a:pt x="0" y="3035"/>
                  </a:lnTo>
                  <a:lnTo>
                    <a:pt x="37442" y="3035"/>
                  </a:lnTo>
                  <a:lnTo>
                    <a:pt x="0" y="0"/>
                  </a:lnTo>
                  <a:close/>
                </a:path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7442" y="3035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5785091" y="6529784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7442" y="3035"/>
                  </a:lnTo>
                  <a:lnTo>
                    <a:pt x="37442" y="0"/>
                  </a:lnTo>
                  <a:close/>
                </a:path>
                <a:path w="37465" h="3175">
                  <a:moveTo>
                    <a:pt x="0" y="0"/>
                  </a:moveTo>
                  <a:lnTo>
                    <a:pt x="37442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72659" y="6532820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4" h="4445">
                  <a:moveTo>
                    <a:pt x="0" y="0"/>
                  </a:moveTo>
                  <a:lnTo>
                    <a:pt x="0" y="4047"/>
                  </a:lnTo>
                  <a:lnTo>
                    <a:pt x="37442" y="4047"/>
                  </a:lnTo>
                  <a:lnTo>
                    <a:pt x="0" y="0"/>
                  </a:lnTo>
                  <a:close/>
                </a:path>
                <a:path w="38734" h="4445">
                  <a:moveTo>
                    <a:pt x="38454" y="0"/>
                  </a:moveTo>
                  <a:lnTo>
                    <a:pt x="0" y="0"/>
                  </a:lnTo>
                  <a:lnTo>
                    <a:pt x="37442" y="4047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272660" y="6532820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4" h="4445">
                  <a:moveTo>
                    <a:pt x="38454" y="0"/>
                  </a:moveTo>
                  <a:lnTo>
                    <a:pt x="0" y="0"/>
                  </a:lnTo>
                  <a:lnTo>
                    <a:pt x="37442" y="4047"/>
                  </a:lnTo>
                  <a:lnTo>
                    <a:pt x="38454" y="0"/>
                  </a:lnTo>
                  <a:close/>
                </a:path>
                <a:path w="38734" h="4445">
                  <a:moveTo>
                    <a:pt x="0" y="0"/>
                  </a:moveTo>
                  <a:lnTo>
                    <a:pt x="37442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6528875" y="6532820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0" y="0"/>
                  </a:moveTo>
                  <a:lnTo>
                    <a:pt x="0" y="4047"/>
                  </a:lnTo>
                  <a:lnTo>
                    <a:pt x="37442" y="4047"/>
                  </a:lnTo>
                  <a:lnTo>
                    <a:pt x="0" y="0"/>
                  </a:lnTo>
                  <a:close/>
                </a:path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7442" y="4047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6528875" y="6532820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7442" y="4047"/>
                  </a:lnTo>
                  <a:lnTo>
                    <a:pt x="37442" y="0"/>
                  </a:lnTo>
                  <a:close/>
                </a:path>
                <a:path w="37465" h="4445">
                  <a:moveTo>
                    <a:pt x="0" y="0"/>
                  </a:moveTo>
                  <a:lnTo>
                    <a:pt x="37442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5785090" y="6532820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0" y="0"/>
                  </a:moveTo>
                  <a:lnTo>
                    <a:pt x="0" y="4047"/>
                  </a:lnTo>
                  <a:lnTo>
                    <a:pt x="37442" y="4047"/>
                  </a:lnTo>
                  <a:lnTo>
                    <a:pt x="0" y="0"/>
                  </a:lnTo>
                  <a:close/>
                </a:path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7442" y="4047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5785091" y="6532820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7442" y="4047"/>
                  </a:lnTo>
                  <a:lnTo>
                    <a:pt x="37442" y="0"/>
                  </a:lnTo>
                  <a:close/>
                </a:path>
                <a:path w="37465" h="4445">
                  <a:moveTo>
                    <a:pt x="0" y="0"/>
                  </a:moveTo>
                  <a:lnTo>
                    <a:pt x="37442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272659" y="653686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0" y="0"/>
                  </a:moveTo>
                  <a:lnTo>
                    <a:pt x="1011" y="3035"/>
                  </a:lnTo>
                  <a:lnTo>
                    <a:pt x="36430" y="3035"/>
                  </a:lnTo>
                  <a:lnTo>
                    <a:pt x="0" y="0"/>
                  </a:lnTo>
                  <a:close/>
                </a:path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6430" y="3035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272660" y="653686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6430" y="3035"/>
                  </a:lnTo>
                  <a:lnTo>
                    <a:pt x="37442" y="0"/>
                  </a:lnTo>
                  <a:close/>
                </a:path>
                <a:path w="37465" h="3175">
                  <a:moveTo>
                    <a:pt x="0" y="0"/>
                  </a:moveTo>
                  <a:lnTo>
                    <a:pt x="3643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6528875" y="653686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0" y="0"/>
                  </a:moveTo>
                  <a:lnTo>
                    <a:pt x="1011" y="3035"/>
                  </a:lnTo>
                  <a:lnTo>
                    <a:pt x="36430" y="3035"/>
                  </a:lnTo>
                  <a:lnTo>
                    <a:pt x="0" y="0"/>
                  </a:lnTo>
                  <a:close/>
                </a:path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6430" y="3035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6528875" y="653686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6430" y="3035"/>
                  </a:lnTo>
                  <a:lnTo>
                    <a:pt x="37442" y="0"/>
                  </a:lnTo>
                  <a:close/>
                </a:path>
                <a:path w="37465" h="3175">
                  <a:moveTo>
                    <a:pt x="0" y="0"/>
                  </a:moveTo>
                  <a:lnTo>
                    <a:pt x="3643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5785090" y="653686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0" y="0"/>
                  </a:moveTo>
                  <a:lnTo>
                    <a:pt x="1011" y="3035"/>
                  </a:lnTo>
                  <a:lnTo>
                    <a:pt x="36430" y="3035"/>
                  </a:lnTo>
                  <a:lnTo>
                    <a:pt x="0" y="0"/>
                  </a:lnTo>
                  <a:close/>
                </a:path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6430" y="3035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5785091" y="6536868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6430" y="3035"/>
                  </a:lnTo>
                  <a:lnTo>
                    <a:pt x="37442" y="0"/>
                  </a:lnTo>
                  <a:close/>
                </a:path>
                <a:path w="37465" h="3175">
                  <a:moveTo>
                    <a:pt x="0" y="0"/>
                  </a:moveTo>
                  <a:lnTo>
                    <a:pt x="36430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273671" y="6539904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0" y="0"/>
                  </a:moveTo>
                  <a:lnTo>
                    <a:pt x="2023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273671" y="6539903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  <a:path w="35559" h="3175">
                  <a:moveTo>
                    <a:pt x="0" y="0"/>
                  </a:moveTo>
                  <a:lnTo>
                    <a:pt x="34406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6529887" y="6539904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0" y="0"/>
                  </a:moveTo>
                  <a:lnTo>
                    <a:pt x="2023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6529887" y="6539903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  <a:path w="35559" h="3175">
                  <a:moveTo>
                    <a:pt x="0" y="0"/>
                  </a:moveTo>
                  <a:lnTo>
                    <a:pt x="34406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5786102" y="6539904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0" y="0"/>
                  </a:moveTo>
                  <a:lnTo>
                    <a:pt x="1011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5786103" y="6539903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  <a:path w="35559" h="3175">
                  <a:moveTo>
                    <a:pt x="0" y="0"/>
                  </a:moveTo>
                  <a:lnTo>
                    <a:pt x="34406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7275695" y="6542940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0" y="0"/>
                  </a:moveTo>
                  <a:lnTo>
                    <a:pt x="2023" y="3035"/>
                  </a:lnTo>
                  <a:lnTo>
                    <a:pt x="30358" y="3035"/>
                  </a:lnTo>
                  <a:lnTo>
                    <a:pt x="0" y="0"/>
                  </a:lnTo>
                  <a:close/>
                </a:path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30358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7275695" y="6542939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30358" y="3035"/>
                  </a:lnTo>
                  <a:lnTo>
                    <a:pt x="32382" y="0"/>
                  </a:lnTo>
                  <a:close/>
                </a:path>
                <a:path w="32384" h="3175">
                  <a:moveTo>
                    <a:pt x="0" y="0"/>
                  </a:moveTo>
                  <a:lnTo>
                    <a:pt x="30358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31911" y="6542940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0" y="0"/>
                  </a:moveTo>
                  <a:lnTo>
                    <a:pt x="2023" y="3035"/>
                  </a:lnTo>
                  <a:lnTo>
                    <a:pt x="30358" y="3035"/>
                  </a:lnTo>
                  <a:lnTo>
                    <a:pt x="0" y="0"/>
                  </a:lnTo>
                  <a:close/>
                </a:path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30358" y="303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531911" y="6542939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2382" y="0"/>
                  </a:moveTo>
                  <a:lnTo>
                    <a:pt x="0" y="0"/>
                  </a:lnTo>
                  <a:lnTo>
                    <a:pt x="30358" y="3035"/>
                  </a:lnTo>
                  <a:lnTo>
                    <a:pt x="32382" y="0"/>
                  </a:lnTo>
                  <a:close/>
                </a:path>
                <a:path w="32384" h="3175">
                  <a:moveTo>
                    <a:pt x="0" y="0"/>
                  </a:moveTo>
                  <a:lnTo>
                    <a:pt x="30358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5787114" y="6542940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5" h="3175">
                  <a:moveTo>
                    <a:pt x="0" y="0"/>
                  </a:moveTo>
                  <a:lnTo>
                    <a:pt x="3035" y="3035"/>
                  </a:lnTo>
                  <a:lnTo>
                    <a:pt x="30358" y="3035"/>
                  </a:lnTo>
                  <a:lnTo>
                    <a:pt x="0" y="0"/>
                  </a:lnTo>
                  <a:close/>
                </a:path>
                <a:path w="33655" h="3175">
                  <a:moveTo>
                    <a:pt x="33394" y="0"/>
                  </a:moveTo>
                  <a:lnTo>
                    <a:pt x="0" y="0"/>
                  </a:lnTo>
                  <a:lnTo>
                    <a:pt x="30358" y="303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5787115" y="6542939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5" h="3175">
                  <a:moveTo>
                    <a:pt x="33394" y="0"/>
                  </a:moveTo>
                  <a:lnTo>
                    <a:pt x="0" y="0"/>
                  </a:lnTo>
                  <a:lnTo>
                    <a:pt x="30358" y="3035"/>
                  </a:lnTo>
                  <a:lnTo>
                    <a:pt x="33394" y="0"/>
                  </a:lnTo>
                  <a:close/>
                </a:path>
                <a:path w="33655" h="3175">
                  <a:moveTo>
                    <a:pt x="0" y="0"/>
                  </a:moveTo>
                  <a:lnTo>
                    <a:pt x="30358" y="3035"/>
                  </a:lnTo>
                  <a:lnTo>
                    <a:pt x="303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7277719" y="6545976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2023" y="2023"/>
                  </a:lnTo>
                  <a:lnTo>
                    <a:pt x="25298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7277719" y="654597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5298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533934" y="6545976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2023" y="2023"/>
                  </a:lnTo>
                  <a:lnTo>
                    <a:pt x="25298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6533935" y="654597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5298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5790150" y="6545976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2023" y="2023"/>
                  </a:lnTo>
                  <a:lnTo>
                    <a:pt x="25298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5790151" y="6545975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5298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7279742" y="654799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3035" y="2023"/>
                  </a:lnTo>
                  <a:lnTo>
                    <a:pt x="20239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7279743" y="654799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20239" y="2023"/>
                  </a:lnTo>
                  <a:lnTo>
                    <a:pt x="3035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6535958" y="654799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3035" y="2023"/>
                  </a:lnTo>
                  <a:lnTo>
                    <a:pt x="20239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6535959" y="654799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20239" y="2023"/>
                  </a:lnTo>
                  <a:lnTo>
                    <a:pt x="3035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5792174" y="654799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3035" y="2023"/>
                  </a:lnTo>
                  <a:lnTo>
                    <a:pt x="20239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5792175" y="6547999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20239" y="2023"/>
                  </a:lnTo>
                  <a:lnTo>
                    <a:pt x="3035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7282778" y="655002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4047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7282779" y="655002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416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6538994" y="655002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3035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6538995" y="655002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4167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5795210" y="655002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3035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5795211" y="655002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4167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7286826" y="6551035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3035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7286827" y="6551035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10119" y="0"/>
                  </a:lnTo>
                  <a:close/>
                </a:path>
                <a:path w="10159" h="1270">
                  <a:moveTo>
                    <a:pt x="0" y="0"/>
                  </a:moveTo>
                  <a:lnTo>
                    <a:pt x="607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6542030" y="655103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4047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6542030" y="655103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7083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5798246" y="655103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4047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5798246" y="655103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7083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7286826" y="664008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3035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3035" y="0"/>
                  </a:lnTo>
                  <a:close/>
                </a:path>
                <a:path w="10159" h="1270">
                  <a:moveTo>
                    <a:pt x="6071" y="0"/>
                  </a:moveTo>
                  <a:lnTo>
                    <a:pt x="3035" y="0"/>
                  </a:lnTo>
                  <a:lnTo>
                    <a:pt x="1011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7286827" y="664008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6071" y="0"/>
                  </a:moveTo>
                  <a:lnTo>
                    <a:pt x="3035" y="0"/>
                  </a:lnTo>
                  <a:lnTo>
                    <a:pt x="10119" y="1011"/>
                  </a:lnTo>
                  <a:lnTo>
                    <a:pt x="6071" y="0"/>
                  </a:lnTo>
                  <a:close/>
                </a:path>
                <a:path w="10159" h="1270">
                  <a:moveTo>
                    <a:pt x="3035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6542030" y="664008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4047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4047" y="0"/>
                  </a:lnTo>
                  <a:close/>
                </a:path>
                <a:path w="11430" h="1270">
                  <a:moveTo>
                    <a:pt x="7083" y="0"/>
                  </a:moveTo>
                  <a:lnTo>
                    <a:pt x="4047" y="0"/>
                  </a:lnTo>
                  <a:lnTo>
                    <a:pt x="1113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6542030" y="664008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7083" y="0"/>
                  </a:moveTo>
                  <a:lnTo>
                    <a:pt x="4047" y="0"/>
                  </a:lnTo>
                  <a:lnTo>
                    <a:pt x="11131" y="1011"/>
                  </a:lnTo>
                  <a:lnTo>
                    <a:pt x="7083" y="0"/>
                  </a:lnTo>
                  <a:close/>
                </a:path>
                <a:path w="11430" h="1270">
                  <a:moveTo>
                    <a:pt x="4047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798246" y="664008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4047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4047" y="0"/>
                  </a:lnTo>
                  <a:close/>
                </a:path>
                <a:path w="11430" h="1270">
                  <a:moveTo>
                    <a:pt x="7083" y="0"/>
                  </a:moveTo>
                  <a:lnTo>
                    <a:pt x="4047" y="0"/>
                  </a:lnTo>
                  <a:lnTo>
                    <a:pt x="1113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798246" y="664008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7083" y="0"/>
                  </a:moveTo>
                  <a:lnTo>
                    <a:pt x="4047" y="0"/>
                  </a:lnTo>
                  <a:lnTo>
                    <a:pt x="11131" y="1011"/>
                  </a:lnTo>
                  <a:lnTo>
                    <a:pt x="7083" y="0"/>
                  </a:lnTo>
                  <a:close/>
                </a:path>
                <a:path w="11430" h="1270">
                  <a:moveTo>
                    <a:pt x="4047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7282778" y="664109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4047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4047" y="0"/>
                  </a:lnTo>
                  <a:close/>
                </a:path>
                <a:path w="17780" h="1270">
                  <a:moveTo>
                    <a:pt x="14167" y="0"/>
                  </a:moveTo>
                  <a:lnTo>
                    <a:pt x="4047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7282779" y="664109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4167" y="0"/>
                  </a:moveTo>
                  <a:lnTo>
                    <a:pt x="4047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  <a:path w="17780" h="1270">
                  <a:moveTo>
                    <a:pt x="4047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6538994" y="664109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3035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3035" y="0"/>
                  </a:lnTo>
                  <a:close/>
                </a:path>
                <a:path w="17780" h="1270">
                  <a:moveTo>
                    <a:pt x="14167" y="0"/>
                  </a:moveTo>
                  <a:lnTo>
                    <a:pt x="3035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6538995" y="664109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4167" y="0"/>
                  </a:moveTo>
                  <a:lnTo>
                    <a:pt x="3035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  <a:path w="17780" h="1270">
                  <a:moveTo>
                    <a:pt x="3035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5795210" y="664109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3035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3035" y="0"/>
                  </a:lnTo>
                  <a:close/>
                </a:path>
                <a:path w="17780" h="1270">
                  <a:moveTo>
                    <a:pt x="14167" y="0"/>
                  </a:moveTo>
                  <a:lnTo>
                    <a:pt x="3035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5795211" y="664109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4167" y="0"/>
                  </a:moveTo>
                  <a:lnTo>
                    <a:pt x="3035" y="0"/>
                  </a:lnTo>
                  <a:lnTo>
                    <a:pt x="17203" y="1011"/>
                  </a:lnTo>
                  <a:lnTo>
                    <a:pt x="14167" y="0"/>
                  </a:lnTo>
                  <a:close/>
                </a:path>
                <a:path w="17780" h="1270">
                  <a:moveTo>
                    <a:pt x="3035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7279742" y="664211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3035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3035" y="0"/>
                  </a:lnTo>
                  <a:close/>
                </a:path>
                <a:path w="23494" h="2540">
                  <a:moveTo>
                    <a:pt x="20239" y="0"/>
                  </a:moveTo>
                  <a:lnTo>
                    <a:pt x="3035" y="0"/>
                  </a:lnTo>
                  <a:lnTo>
                    <a:pt x="23274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7279743" y="664211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0239" y="0"/>
                  </a:moveTo>
                  <a:lnTo>
                    <a:pt x="3035" y="0"/>
                  </a:lnTo>
                  <a:lnTo>
                    <a:pt x="23274" y="2023"/>
                  </a:lnTo>
                  <a:lnTo>
                    <a:pt x="20239" y="0"/>
                  </a:lnTo>
                  <a:close/>
                </a:path>
                <a:path w="23494" h="2540">
                  <a:moveTo>
                    <a:pt x="3035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6535958" y="664211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3035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3035" y="0"/>
                  </a:lnTo>
                  <a:close/>
                </a:path>
                <a:path w="23494" h="2540">
                  <a:moveTo>
                    <a:pt x="20239" y="0"/>
                  </a:moveTo>
                  <a:lnTo>
                    <a:pt x="3035" y="0"/>
                  </a:lnTo>
                  <a:lnTo>
                    <a:pt x="23274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6535959" y="664211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0239" y="0"/>
                  </a:moveTo>
                  <a:lnTo>
                    <a:pt x="3035" y="0"/>
                  </a:lnTo>
                  <a:lnTo>
                    <a:pt x="23274" y="2023"/>
                  </a:lnTo>
                  <a:lnTo>
                    <a:pt x="20239" y="0"/>
                  </a:lnTo>
                  <a:close/>
                </a:path>
                <a:path w="23494" h="2540">
                  <a:moveTo>
                    <a:pt x="3035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792174" y="664211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3035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3035" y="0"/>
                  </a:lnTo>
                  <a:close/>
                </a:path>
                <a:path w="23494" h="2540">
                  <a:moveTo>
                    <a:pt x="20239" y="0"/>
                  </a:moveTo>
                  <a:lnTo>
                    <a:pt x="3035" y="0"/>
                  </a:lnTo>
                  <a:lnTo>
                    <a:pt x="23274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792175" y="664211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0239" y="0"/>
                  </a:moveTo>
                  <a:lnTo>
                    <a:pt x="3035" y="0"/>
                  </a:lnTo>
                  <a:lnTo>
                    <a:pt x="23274" y="2023"/>
                  </a:lnTo>
                  <a:lnTo>
                    <a:pt x="20239" y="0"/>
                  </a:lnTo>
                  <a:close/>
                </a:path>
                <a:path w="23494" h="2540">
                  <a:moveTo>
                    <a:pt x="3035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7277719" y="664413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023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2023" y="0"/>
                  </a:lnTo>
                  <a:close/>
                </a:path>
                <a:path w="28575" h="2540">
                  <a:moveTo>
                    <a:pt x="25298" y="0"/>
                  </a:moveTo>
                  <a:lnTo>
                    <a:pt x="2023" y="0"/>
                  </a:lnTo>
                  <a:lnTo>
                    <a:pt x="28334" y="2023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7277719" y="664413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5298" y="0"/>
                  </a:moveTo>
                  <a:lnTo>
                    <a:pt x="2023" y="0"/>
                  </a:lnTo>
                  <a:lnTo>
                    <a:pt x="28334" y="2023"/>
                  </a:lnTo>
                  <a:lnTo>
                    <a:pt x="25298" y="0"/>
                  </a:lnTo>
                  <a:close/>
                </a:path>
                <a:path w="28575" h="2540">
                  <a:moveTo>
                    <a:pt x="2023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6533934" y="664413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023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2023" y="0"/>
                  </a:lnTo>
                  <a:close/>
                </a:path>
                <a:path w="28575" h="2540">
                  <a:moveTo>
                    <a:pt x="25298" y="0"/>
                  </a:moveTo>
                  <a:lnTo>
                    <a:pt x="2023" y="0"/>
                  </a:lnTo>
                  <a:lnTo>
                    <a:pt x="28334" y="2023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6533935" y="664413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5298" y="0"/>
                  </a:moveTo>
                  <a:lnTo>
                    <a:pt x="2023" y="0"/>
                  </a:lnTo>
                  <a:lnTo>
                    <a:pt x="28334" y="2023"/>
                  </a:lnTo>
                  <a:lnTo>
                    <a:pt x="25298" y="0"/>
                  </a:lnTo>
                  <a:close/>
                </a:path>
                <a:path w="28575" h="2540">
                  <a:moveTo>
                    <a:pt x="2023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5790150" y="6644135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023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2023" y="0"/>
                  </a:lnTo>
                  <a:close/>
                </a:path>
                <a:path w="27940" h="2540">
                  <a:moveTo>
                    <a:pt x="25298" y="0"/>
                  </a:moveTo>
                  <a:lnTo>
                    <a:pt x="2023" y="0"/>
                  </a:lnTo>
                  <a:lnTo>
                    <a:pt x="27322" y="2023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5790151" y="6644135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5298" y="0"/>
                  </a:moveTo>
                  <a:lnTo>
                    <a:pt x="2023" y="0"/>
                  </a:lnTo>
                  <a:lnTo>
                    <a:pt x="27322" y="2023"/>
                  </a:lnTo>
                  <a:lnTo>
                    <a:pt x="25298" y="0"/>
                  </a:lnTo>
                  <a:close/>
                </a:path>
                <a:path w="27940" h="2540">
                  <a:moveTo>
                    <a:pt x="2023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7275695" y="6646159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2023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2023" y="0"/>
                  </a:lnTo>
                  <a:close/>
                </a:path>
                <a:path w="32384" h="3175">
                  <a:moveTo>
                    <a:pt x="30358" y="0"/>
                  </a:moveTo>
                  <a:lnTo>
                    <a:pt x="2023" y="0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7275695" y="6646159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0358" y="0"/>
                  </a:moveTo>
                  <a:lnTo>
                    <a:pt x="2023" y="0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  <a:path w="32384" h="3175">
                  <a:moveTo>
                    <a:pt x="2023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31911" y="6646159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2023" y="0"/>
                  </a:moveTo>
                  <a:lnTo>
                    <a:pt x="0" y="3035"/>
                  </a:lnTo>
                  <a:lnTo>
                    <a:pt x="32382" y="3035"/>
                  </a:lnTo>
                  <a:lnTo>
                    <a:pt x="2023" y="0"/>
                  </a:lnTo>
                  <a:close/>
                </a:path>
                <a:path w="32384" h="3175">
                  <a:moveTo>
                    <a:pt x="30358" y="0"/>
                  </a:moveTo>
                  <a:lnTo>
                    <a:pt x="2023" y="0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531911" y="6646159"/>
              <a:ext cx="32384" cy="3175"/>
            </a:xfrm>
            <a:custGeom>
              <a:avLst/>
              <a:gdLst/>
              <a:ahLst/>
              <a:cxnLst/>
              <a:rect l="l" t="t" r="r" b="b"/>
              <a:pathLst>
                <a:path w="32384" h="3175">
                  <a:moveTo>
                    <a:pt x="30358" y="0"/>
                  </a:moveTo>
                  <a:lnTo>
                    <a:pt x="2023" y="0"/>
                  </a:lnTo>
                  <a:lnTo>
                    <a:pt x="32382" y="3035"/>
                  </a:lnTo>
                  <a:lnTo>
                    <a:pt x="30358" y="0"/>
                  </a:lnTo>
                  <a:close/>
                </a:path>
                <a:path w="32384" h="3175">
                  <a:moveTo>
                    <a:pt x="2023" y="0"/>
                  </a:moveTo>
                  <a:lnTo>
                    <a:pt x="32382" y="3035"/>
                  </a:lnTo>
                  <a:lnTo>
                    <a:pt x="0" y="303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5787114" y="6646159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5" h="3175">
                  <a:moveTo>
                    <a:pt x="3035" y="0"/>
                  </a:moveTo>
                  <a:lnTo>
                    <a:pt x="0" y="3035"/>
                  </a:lnTo>
                  <a:lnTo>
                    <a:pt x="33394" y="3035"/>
                  </a:lnTo>
                  <a:lnTo>
                    <a:pt x="3035" y="0"/>
                  </a:lnTo>
                  <a:close/>
                </a:path>
                <a:path w="33655" h="3175">
                  <a:moveTo>
                    <a:pt x="30358" y="0"/>
                  </a:moveTo>
                  <a:lnTo>
                    <a:pt x="3035" y="0"/>
                  </a:lnTo>
                  <a:lnTo>
                    <a:pt x="33394" y="3035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5787115" y="6646159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5" h="3175">
                  <a:moveTo>
                    <a:pt x="30358" y="0"/>
                  </a:moveTo>
                  <a:lnTo>
                    <a:pt x="3035" y="0"/>
                  </a:lnTo>
                  <a:lnTo>
                    <a:pt x="33394" y="3035"/>
                  </a:lnTo>
                  <a:lnTo>
                    <a:pt x="30358" y="0"/>
                  </a:lnTo>
                  <a:close/>
                </a:path>
                <a:path w="33655" h="3175">
                  <a:moveTo>
                    <a:pt x="3035" y="0"/>
                  </a:moveTo>
                  <a:lnTo>
                    <a:pt x="33394" y="3035"/>
                  </a:lnTo>
                  <a:lnTo>
                    <a:pt x="0" y="3035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7273671" y="6649194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2023" y="0"/>
                  </a:moveTo>
                  <a:lnTo>
                    <a:pt x="0" y="3035"/>
                  </a:lnTo>
                  <a:lnTo>
                    <a:pt x="35418" y="3035"/>
                  </a:lnTo>
                  <a:lnTo>
                    <a:pt x="2023" y="0"/>
                  </a:lnTo>
                  <a:close/>
                </a:path>
                <a:path w="35559" h="3175">
                  <a:moveTo>
                    <a:pt x="34406" y="0"/>
                  </a:moveTo>
                  <a:lnTo>
                    <a:pt x="2023" y="0"/>
                  </a:lnTo>
                  <a:lnTo>
                    <a:pt x="35418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7273671" y="6649194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34406" y="0"/>
                  </a:moveTo>
                  <a:lnTo>
                    <a:pt x="2023" y="0"/>
                  </a:lnTo>
                  <a:lnTo>
                    <a:pt x="35418" y="3035"/>
                  </a:lnTo>
                  <a:lnTo>
                    <a:pt x="34406" y="0"/>
                  </a:lnTo>
                  <a:close/>
                </a:path>
                <a:path w="35559" h="3175">
                  <a:moveTo>
                    <a:pt x="2023" y="0"/>
                  </a:moveTo>
                  <a:lnTo>
                    <a:pt x="35418" y="3035"/>
                  </a:lnTo>
                  <a:lnTo>
                    <a:pt x="0" y="303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529887" y="6649194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2023" y="0"/>
                  </a:moveTo>
                  <a:lnTo>
                    <a:pt x="0" y="3035"/>
                  </a:lnTo>
                  <a:lnTo>
                    <a:pt x="35418" y="3035"/>
                  </a:lnTo>
                  <a:lnTo>
                    <a:pt x="2023" y="0"/>
                  </a:lnTo>
                  <a:close/>
                </a:path>
                <a:path w="35559" h="3175">
                  <a:moveTo>
                    <a:pt x="34406" y="0"/>
                  </a:moveTo>
                  <a:lnTo>
                    <a:pt x="2023" y="0"/>
                  </a:lnTo>
                  <a:lnTo>
                    <a:pt x="35418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529887" y="6649194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34406" y="0"/>
                  </a:moveTo>
                  <a:lnTo>
                    <a:pt x="2023" y="0"/>
                  </a:lnTo>
                  <a:lnTo>
                    <a:pt x="35418" y="3035"/>
                  </a:lnTo>
                  <a:lnTo>
                    <a:pt x="34406" y="0"/>
                  </a:lnTo>
                  <a:close/>
                </a:path>
                <a:path w="35559" h="3175">
                  <a:moveTo>
                    <a:pt x="2023" y="0"/>
                  </a:moveTo>
                  <a:lnTo>
                    <a:pt x="35418" y="3035"/>
                  </a:lnTo>
                  <a:lnTo>
                    <a:pt x="0" y="303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5786102" y="6649194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1011" y="0"/>
                  </a:moveTo>
                  <a:lnTo>
                    <a:pt x="0" y="3035"/>
                  </a:lnTo>
                  <a:lnTo>
                    <a:pt x="35418" y="3035"/>
                  </a:lnTo>
                  <a:lnTo>
                    <a:pt x="1011" y="0"/>
                  </a:lnTo>
                  <a:close/>
                </a:path>
                <a:path w="35559" h="3175">
                  <a:moveTo>
                    <a:pt x="34406" y="0"/>
                  </a:moveTo>
                  <a:lnTo>
                    <a:pt x="1011" y="0"/>
                  </a:lnTo>
                  <a:lnTo>
                    <a:pt x="35418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5786103" y="6649194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34406" y="0"/>
                  </a:moveTo>
                  <a:lnTo>
                    <a:pt x="1011" y="0"/>
                  </a:lnTo>
                  <a:lnTo>
                    <a:pt x="35418" y="3035"/>
                  </a:lnTo>
                  <a:lnTo>
                    <a:pt x="34406" y="0"/>
                  </a:lnTo>
                  <a:close/>
                </a:path>
                <a:path w="35559" h="3175">
                  <a:moveTo>
                    <a:pt x="1011" y="0"/>
                  </a:moveTo>
                  <a:lnTo>
                    <a:pt x="35418" y="3035"/>
                  </a:lnTo>
                  <a:lnTo>
                    <a:pt x="0" y="3035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7272659" y="6652230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1011" y="0"/>
                  </a:moveTo>
                  <a:lnTo>
                    <a:pt x="0" y="3035"/>
                  </a:lnTo>
                  <a:lnTo>
                    <a:pt x="37442" y="3035"/>
                  </a:lnTo>
                  <a:lnTo>
                    <a:pt x="1011" y="0"/>
                  </a:lnTo>
                  <a:close/>
                </a:path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7272660" y="6652230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  <a:path w="37465" h="3175">
                  <a:moveTo>
                    <a:pt x="1011" y="0"/>
                  </a:moveTo>
                  <a:lnTo>
                    <a:pt x="37442" y="3035"/>
                  </a:lnTo>
                  <a:lnTo>
                    <a:pt x="0" y="3035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6528875" y="6652230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1011" y="0"/>
                  </a:moveTo>
                  <a:lnTo>
                    <a:pt x="0" y="3035"/>
                  </a:lnTo>
                  <a:lnTo>
                    <a:pt x="37442" y="3035"/>
                  </a:lnTo>
                  <a:lnTo>
                    <a:pt x="1011" y="0"/>
                  </a:lnTo>
                  <a:close/>
                </a:path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6528875" y="6652230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  <a:path w="37465" h="3175">
                  <a:moveTo>
                    <a:pt x="1011" y="0"/>
                  </a:moveTo>
                  <a:lnTo>
                    <a:pt x="37442" y="3035"/>
                  </a:lnTo>
                  <a:lnTo>
                    <a:pt x="0" y="3035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5785090" y="6652230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1011" y="0"/>
                  </a:moveTo>
                  <a:lnTo>
                    <a:pt x="0" y="3035"/>
                  </a:lnTo>
                  <a:lnTo>
                    <a:pt x="37442" y="3035"/>
                  </a:lnTo>
                  <a:lnTo>
                    <a:pt x="1011" y="0"/>
                  </a:lnTo>
                  <a:close/>
                </a:path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5785091" y="6652230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6430" y="0"/>
                  </a:moveTo>
                  <a:lnTo>
                    <a:pt x="1011" y="0"/>
                  </a:lnTo>
                  <a:lnTo>
                    <a:pt x="37442" y="3035"/>
                  </a:lnTo>
                  <a:lnTo>
                    <a:pt x="36430" y="0"/>
                  </a:lnTo>
                  <a:close/>
                </a:path>
                <a:path w="37465" h="3175">
                  <a:moveTo>
                    <a:pt x="1011" y="0"/>
                  </a:moveTo>
                  <a:lnTo>
                    <a:pt x="37442" y="3035"/>
                  </a:lnTo>
                  <a:lnTo>
                    <a:pt x="0" y="3035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7272659" y="6655266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4" h="4445">
                  <a:moveTo>
                    <a:pt x="0" y="0"/>
                  </a:moveTo>
                  <a:lnTo>
                    <a:pt x="0" y="4047"/>
                  </a:lnTo>
                  <a:lnTo>
                    <a:pt x="38454" y="4047"/>
                  </a:lnTo>
                  <a:lnTo>
                    <a:pt x="0" y="0"/>
                  </a:lnTo>
                  <a:close/>
                </a:path>
                <a:path w="38734" h="4445">
                  <a:moveTo>
                    <a:pt x="37442" y="0"/>
                  </a:moveTo>
                  <a:lnTo>
                    <a:pt x="0" y="0"/>
                  </a:lnTo>
                  <a:lnTo>
                    <a:pt x="38454" y="4047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7272660" y="6655266"/>
              <a:ext cx="38735" cy="4445"/>
            </a:xfrm>
            <a:custGeom>
              <a:avLst/>
              <a:gdLst/>
              <a:ahLst/>
              <a:cxnLst/>
              <a:rect l="l" t="t" r="r" b="b"/>
              <a:pathLst>
                <a:path w="38734" h="4445">
                  <a:moveTo>
                    <a:pt x="37442" y="0"/>
                  </a:moveTo>
                  <a:lnTo>
                    <a:pt x="0" y="0"/>
                  </a:lnTo>
                  <a:lnTo>
                    <a:pt x="38454" y="4047"/>
                  </a:lnTo>
                  <a:lnTo>
                    <a:pt x="37442" y="0"/>
                  </a:lnTo>
                  <a:close/>
                </a:path>
                <a:path w="38734" h="4445">
                  <a:moveTo>
                    <a:pt x="0" y="0"/>
                  </a:moveTo>
                  <a:lnTo>
                    <a:pt x="38454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6528875" y="6655266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0" y="0"/>
                  </a:moveTo>
                  <a:lnTo>
                    <a:pt x="0" y="4047"/>
                  </a:lnTo>
                  <a:lnTo>
                    <a:pt x="37442" y="4047"/>
                  </a:lnTo>
                  <a:lnTo>
                    <a:pt x="0" y="0"/>
                  </a:lnTo>
                  <a:close/>
                </a:path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7442" y="4047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6528875" y="6655266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7442" y="4047"/>
                  </a:lnTo>
                  <a:lnTo>
                    <a:pt x="37442" y="0"/>
                  </a:lnTo>
                  <a:close/>
                </a:path>
                <a:path w="37465" h="4445">
                  <a:moveTo>
                    <a:pt x="0" y="0"/>
                  </a:moveTo>
                  <a:lnTo>
                    <a:pt x="37442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5785090" y="6655266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0" y="0"/>
                  </a:moveTo>
                  <a:lnTo>
                    <a:pt x="0" y="4047"/>
                  </a:lnTo>
                  <a:lnTo>
                    <a:pt x="37442" y="4047"/>
                  </a:lnTo>
                  <a:lnTo>
                    <a:pt x="0" y="0"/>
                  </a:lnTo>
                  <a:close/>
                </a:path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7442" y="4047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5785091" y="6655266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7442" y="4047"/>
                  </a:lnTo>
                  <a:lnTo>
                    <a:pt x="37442" y="0"/>
                  </a:lnTo>
                  <a:close/>
                </a:path>
                <a:path w="37465" h="4445">
                  <a:moveTo>
                    <a:pt x="0" y="0"/>
                  </a:moveTo>
                  <a:lnTo>
                    <a:pt x="37442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7272659" y="665931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0" y="3035"/>
                  </a:lnTo>
                  <a:lnTo>
                    <a:pt x="37442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7442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7272660" y="665931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7442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7442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6528875" y="6659314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0" y="0"/>
                  </a:moveTo>
                  <a:lnTo>
                    <a:pt x="0" y="3035"/>
                  </a:lnTo>
                  <a:lnTo>
                    <a:pt x="37442" y="3035"/>
                  </a:lnTo>
                  <a:lnTo>
                    <a:pt x="0" y="0"/>
                  </a:lnTo>
                  <a:close/>
                </a:path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7442" y="3035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6528875" y="6659314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7442" y="3035"/>
                  </a:lnTo>
                  <a:lnTo>
                    <a:pt x="37442" y="0"/>
                  </a:lnTo>
                  <a:close/>
                </a:path>
                <a:path w="37465" h="3175">
                  <a:moveTo>
                    <a:pt x="0" y="0"/>
                  </a:moveTo>
                  <a:lnTo>
                    <a:pt x="37442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5785090" y="6659314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0" y="0"/>
                  </a:moveTo>
                  <a:lnTo>
                    <a:pt x="0" y="3035"/>
                  </a:lnTo>
                  <a:lnTo>
                    <a:pt x="37442" y="3035"/>
                  </a:lnTo>
                  <a:lnTo>
                    <a:pt x="0" y="0"/>
                  </a:lnTo>
                  <a:close/>
                </a:path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7442" y="3035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5785091" y="6659314"/>
              <a:ext cx="37465" cy="3175"/>
            </a:xfrm>
            <a:custGeom>
              <a:avLst/>
              <a:gdLst/>
              <a:ahLst/>
              <a:cxnLst/>
              <a:rect l="l" t="t" r="r" b="b"/>
              <a:pathLst>
                <a:path w="37465" h="3175">
                  <a:moveTo>
                    <a:pt x="37442" y="0"/>
                  </a:moveTo>
                  <a:lnTo>
                    <a:pt x="0" y="0"/>
                  </a:lnTo>
                  <a:lnTo>
                    <a:pt x="37442" y="3035"/>
                  </a:lnTo>
                  <a:lnTo>
                    <a:pt x="37442" y="0"/>
                  </a:lnTo>
                  <a:close/>
                </a:path>
                <a:path w="37465" h="3175">
                  <a:moveTo>
                    <a:pt x="0" y="0"/>
                  </a:moveTo>
                  <a:lnTo>
                    <a:pt x="37442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7272659" y="6662350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0" y="0"/>
                  </a:moveTo>
                  <a:lnTo>
                    <a:pt x="1011" y="4047"/>
                  </a:lnTo>
                  <a:lnTo>
                    <a:pt x="36430" y="4047"/>
                  </a:lnTo>
                  <a:lnTo>
                    <a:pt x="0" y="0"/>
                  </a:lnTo>
                  <a:close/>
                </a:path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6430" y="4047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7272660" y="6662350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6430" y="4047"/>
                  </a:lnTo>
                  <a:lnTo>
                    <a:pt x="37442" y="0"/>
                  </a:lnTo>
                  <a:close/>
                </a:path>
                <a:path w="37465" h="4445">
                  <a:moveTo>
                    <a:pt x="0" y="0"/>
                  </a:moveTo>
                  <a:lnTo>
                    <a:pt x="3643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6528875" y="6662350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0" y="0"/>
                  </a:moveTo>
                  <a:lnTo>
                    <a:pt x="1011" y="4047"/>
                  </a:lnTo>
                  <a:lnTo>
                    <a:pt x="36430" y="4047"/>
                  </a:lnTo>
                  <a:lnTo>
                    <a:pt x="0" y="0"/>
                  </a:lnTo>
                  <a:close/>
                </a:path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6430" y="4047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6528875" y="6662350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6430" y="4047"/>
                  </a:lnTo>
                  <a:lnTo>
                    <a:pt x="37442" y="0"/>
                  </a:lnTo>
                  <a:close/>
                </a:path>
                <a:path w="37465" h="4445">
                  <a:moveTo>
                    <a:pt x="0" y="0"/>
                  </a:moveTo>
                  <a:lnTo>
                    <a:pt x="3643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5785090" y="6662350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0" y="0"/>
                  </a:moveTo>
                  <a:lnTo>
                    <a:pt x="1011" y="4047"/>
                  </a:lnTo>
                  <a:lnTo>
                    <a:pt x="36430" y="4047"/>
                  </a:lnTo>
                  <a:lnTo>
                    <a:pt x="0" y="0"/>
                  </a:lnTo>
                  <a:close/>
                </a:path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6430" y="4047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5785091" y="6662350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5">
                  <a:moveTo>
                    <a:pt x="37442" y="0"/>
                  </a:moveTo>
                  <a:lnTo>
                    <a:pt x="0" y="0"/>
                  </a:lnTo>
                  <a:lnTo>
                    <a:pt x="36430" y="4047"/>
                  </a:lnTo>
                  <a:lnTo>
                    <a:pt x="37442" y="0"/>
                  </a:lnTo>
                  <a:close/>
                </a:path>
                <a:path w="37465" h="4445">
                  <a:moveTo>
                    <a:pt x="0" y="0"/>
                  </a:moveTo>
                  <a:lnTo>
                    <a:pt x="36430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7273671" y="6666398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0" y="0"/>
                  </a:moveTo>
                  <a:lnTo>
                    <a:pt x="2023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7273671" y="6666398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  <a:path w="35559" h="3175">
                  <a:moveTo>
                    <a:pt x="0" y="0"/>
                  </a:moveTo>
                  <a:lnTo>
                    <a:pt x="34406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6529887" y="6666398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0" y="0"/>
                  </a:moveTo>
                  <a:lnTo>
                    <a:pt x="2023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6529887" y="6666398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  <a:path w="35559" h="3175">
                  <a:moveTo>
                    <a:pt x="0" y="0"/>
                  </a:moveTo>
                  <a:lnTo>
                    <a:pt x="34406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5786102" y="6666398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0" y="0"/>
                  </a:moveTo>
                  <a:lnTo>
                    <a:pt x="1011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5786103" y="6666398"/>
              <a:ext cx="35560" cy="3175"/>
            </a:xfrm>
            <a:custGeom>
              <a:avLst/>
              <a:gdLst/>
              <a:ahLst/>
              <a:cxnLst/>
              <a:rect l="l" t="t" r="r" b="b"/>
              <a:pathLst>
                <a:path w="35559" h="3175">
                  <a:moveTo>
                    <a:pt x="35418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5418" y="0"/>
                  </a:lnTo>
                  <a:close/>
                </a:path>
                <a:path w="35559" h="3175">
                  <a:moveTo>
                    <a:pt x="0" y="0"/>
                  </a:moveTo>
                  <a:lnTo>
                    <a:pt x="34406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7275695" y="6669433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0" y="0"/>
                  </a:moveTo>
                  <a:lnTo>
                    <a:pt x="2023" y="2023"/>
                  </a:lnTo>
                  <a:lnTo>
                    <a:pt x="30358" y="2023"/>
                  </a:lnTo>
                  <a:lnTo>
                    <a:pt x="0" y="0"/>
                  </a:lnTo>
                  <a:close/>
                </a:path>
                <a:path w="32384" h="2540">
                  <a:moveTo>
                    <a:pt x="32382" y="0"/>
                  </a:moveTo>
                  <a:lnTo>
                    <a:pt x="0" y="0"/>
                  </a:lnTo>
                  <a:lnTo>
                    <a:pt x="30358" y="202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7275695" y="6669433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32382" y="0"/>
                  </a:moveTo>
                  <a:lnTo>
                    <a:pt x="0" y="0"/>
                  </a:lnTo>
                  <a:lnTo>
                    <a:pt x="30358" y="2023"/>
                  </a:lnTo>
                  <a:lnTo>
                    <a:pt x="32382" y="0"/>
                  </a:lnTo>
                  <a:close/>
                </a:path>
                <a:path w="32384" h="2540">
                  <a:moveTo>
                    <a:pt x="0" y="0"/>
                  </a:moveTo>
                  <a:lnTo>
                    <a:pt x="30358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6531911" y="6669433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0" y="0"/>
                  </a:moveTo>
                  <a:lnTo>
                    <a:pt x="2023" y="2023"/>
                  </a:lnTo>
                  <a:lnTo>
                    <a:pt x="30358" y="2023"/>
                  </a:lnTo>
                  <a:lnTo>
                    <a:pt x="0" y="0"/>
                  </a:lnTo>
                  <a:close/>
                </a:path>
                <a:path w="32384" h="2540">
                  <a:moveTo>
                    <a:pt x="32382" y="0"/>
                  </a:moveTo>
                  <a:lnTo>
                    <a:pt x="0" y="0"/>
                  </a:lnTo>
                  <a:lnTo>
                    <a:pt x="30358" y="202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6531911" y="6669433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32382" y="0"/>
                  </a:moveTo>
                  <a:lnTo>
                    <a:pt x="0" y="0"/>
                  </a:lnTo>
                  <a:lnTo>
                    <a:pt x="30358" y="2023"/>
                  </a:lnTo>
                  <a:lnTo>
                    <a:pt x="32382" y="0"/>
                  </a:lnTo>
                  <a:close/>
                </a:path>
                <a:path w="32384" h="2540">
                  <a:moveTo>
                    <a:pt x="0" y="0"/>
                  </a:moveTo>
                  <a:lnTo>
                    <a:pt x="30358" y="2023"/>
                  </a:lnTo>
                  <a:lnTo>
                    <a:pt x="202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5787114" y="6669433"/>
              <a:ext cx="33655" cy="2540"/>
            </a:xfrm>
            <a:custGeom>
              <a:avLst/>
              <a:gdLst/>
              <a:ahLst/>
              <a:cxnLst/>
              <a:rect l="l" t="t" r="r" b="b"/>
              <a:pathLst>
                <a:path w="33655" h="2540">
                  <a:moveTo>
                    <a:pt x="0" y="0"/>
                  </a:moveTo>
                  <a:lnTo>
                    <a:pt x="3035" y="2023"/>
                  </a:lnTo>
                  <a:lnTo>
                    <a:pt x="30358" y="2023"/>
                  </a:lnTo>
                  <a:lnTo>
                    <a:pt x="0" y="0"/>
                  </a:lnTo>
                  <a:close/>
                </a:path>
                <a:path w="33655" h="2540">
                  <a:moveTo>
                    <a:pt x="33394" y="0"/>
                  </a:moveTo>
                  <a:lnTo>
                    <a:pt x="0" y="0"/>
                  </a:lnTo>
                  <a:lnTo>
                    <a:pt x="30358" y="2023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5787115" y="6669433"/>
              <a:ext cx="33655" cy="2540"/>
            </a:xfrm>
            <a:custGeom>
              <a:avLst/>
              <a:gdLst/>
              <a:ahLst/>
              <a:cxnLst/>
              <a:rect l="l" t="t" r="r" b="b"/>
              <a:pathLst>
                <a:path w="33655" h="2540">
                  <a:moveTo>
                    <a:pt x="33394" y="0"/>
                  </a:moveTo>
                  <a:lnTo>
                    <a:pt x="0" y="0"/>
                  </a:lnTo>
                  <a:lnTo>
                    <a:pt x="30358" y="2023"/>
                  </a:lnTo>
                  <a:lnTo>
                    <a:pt x="33394" y="0"/>
                  </a:lnTo>
                  <a:close/>
                </a:path>
                <a:path w="33655" h="2540">
                  <a:moveTo>
                    <a:pt x="0" y="0"/>
                  </a:moveTo>
                  <a:lnTo>
                    <a:pt x="30358" y="2023"/>
                  </a:lnTo>
                  <a:lnTo>
                    <a:pt x="3035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7277719" y="6671457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0" y="0"/>
                  </a:moveTo>
                  <a:lnTo>
                    <a:pt x="2023" y="3035"/>
                  </a:lnTo>
                  <a:lnTo>
                    <a:pt x="25298" y="3035"/>
                  </a:lnTo>
                  <a:lnTo>
                    <a:pt x="0" y="0"/>
                  </a:lnTo>
                  <a:close/>
                </a:path>
                <a:path w="28575" h="3175">
                  <a:moveTo>
                    <a:pt x="28334" y="0"/>
                  </a:moveTo>
                  <a:lnTo>
                    <a:pt x="0" y="0"/>
                  </a:lnTo>
                  <a:lnTo>
                    <a:pt x="25298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7277719" y="6671457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8334" y="0"/>
                  </a:moveTo>
                  <a:lnTo>
                    <a:pt x="0" y="0"/>
                  </a:lnTo>
                  <a:lnTo>
                    <a:pt x="25298" y="3035"/>
                  </a:lnTo>
                  <a:lnTo>
                    <a:pt x="28334" y="0"/>
                  </a:lnTo>
                  <a:close/>
                </a:path>
                <a:path w="28575" h="3175">
                  <a:moveTo>
                    <a:pt x="0" y="0"/>
                  </a:moveTo>
                  <a:lnTo>
                    <a:pt x="25298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6533934" y="6671457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0" y="0"/>
                  </a:moveTo>
                  <a:lnTo>
                    <a:pt x="2023" y="3035"/>
                  </a:lnTo>
                  <a:lnTo>
                    <a:pt x="25298" y="3035"/>
                  </a:lnTo>
                  <a:lnTo>
                    <a:pt x="0" y="0"/>
                  </a:lnTo>
                  <a:close/>
                </a:path>
                <a:path w="28575" h="3175">
                  <a:moveTo>
                    <a:pt x="28334" y="0"/>
                  </a:moveTo>
                  <a:lnTo>
                    <a:pt x="0" y="0"/>
                  </a:lnTo>
                  <a:lnTo>
                    <a:pt x="25298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6533935" y="6671457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8334" y="0"/>
                  </a:moveTo>
                  <a:lnTo>
                    <a:pt x="0" y="0"/>
                  </a:lnTo>
                  <a:lnTo>
                    <a:pt x="25298" y="3035"/>
                  </a:lnTo>
                  <a:lnTo>
                    <a:pt x="28334" y="0"/>
                  </a:lnTo>
                  <a:close/>
                </a:path>
                <a:path w="28575" h="3175">
                  <a:moveTo>
                    <a:pt x="0" y="0"/>
                  </a:moveTo>
                  <a:lnTo>
                    <a:pt x="25298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5790150" y="6671457"/>
              <a:ext cx="27940" cy="3175"/>
            </a:xfrm>
            <a:custGeom>
              <a:avLst/>
              <a:gdLst/>
              <a:ahLst/>
              <a:cxnLst/>
              <a:rect l="l" t="t" r="r" b="b"/>
              <a:pathLst>
                <a:path w="27940" h="3175">
                  <a:moveTo>
                    <a:pt x="0" y="0"/>
                  </a:moveTo>
                  <a:lnTo>
                    <a:pt x="2023" y="3035"/>
                  </a:lnTo>
                  <a:lnTo>
                    <a:pt x="25298" y="3035"/>
                  </a:lnTo>
                  <a:lnTo>
                    <a:pt x="0" y="0"/>
                  </a:lnTo>
                  <a:close/>
                </a:path>
                <a:path w="27940" h="3175">
                  <a:moveTo>
                    <a:pt x="27322" y="0"/>
                  </a:moveTo>
                  <a:lnTo>
                    <a:pt x="0" y="0"/>
                  </a:lnTo>
                  <a:lnTo>
                    <a:pt x="25298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5790151" y="6671457"/>
              <a:ext cx="27940" cy="3175"/>
            </a:xfrm>
            <a:custGeom>
              <a:avLst/>
              <a:gdLst/>
              <a:ahLst/>
              <a:cxnLst/>
              <a:rect l="l" t="t" r="r" b="b"/>
              <a:pathLst>
                <a:path w="27940" h="3175">
                  <a:moveTo>
                    <a:pt x="27322" y="0"/>
                  </a:moveTo>
                  <a:lnTo>
                    <a:pt x="0" y="0"/>
                  </a:lnTo>
                  <a:lnTo>
                    <a:pt x="25298" y="3035"/>
                  </a:lnTo>
                  <a:lnTo>
                    <a:pt x="27322" y="0"/>
                  </a:lnTo>
                  <a:close/>
                </a:path>
                <a:path w="27940" h="3175">
                  <a:moveTo>
                    <a:pt x="0" y="0"/>
                  </a:moveTo>
                  <a:lnTo>
                    <a:pt x="25298" y="3035"/>
                  </a:lnTo>
                  <a:lnTo>
                    <a:pt x="2023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7279742" y="667449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3035" y="2023"/>
                  </a:lnTo>
                  <a:lnTo>
                    <a:pt x="20239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7279743" y="667449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20239" y="2023"/>
                  </a:lnTo>
                  <a:lnTo>
                    <a:pt x="3035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6535958" y="667449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3035" y="2023"/>
                  </a:lnTo>
                  <a:lnTo>
                    <a:pt x="20239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6535959" y="667449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20239" y="2023"/>
                  </a:lnTo>
                  <a:lnTo>
                    <a:pt x="3035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5792174" y="667449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0" y="0"/>
                  </a:moveTo>
                  <a:lnTo>
                    <a:pt x="3035" y="2023"/>
                  </a:lnTo>
                  <a:lnTo>
                    <a:pt x="20239" y="2023"/>
                  </a:lnTo>
                  <a:lnTo>
                    <a:pt x="0" y="0"/>
                  </a:lnTo>
                  <a:close/>
                </a:path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5792175" y="667449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40">
                  <a:moveTo>
                    <a:pt x="23274" y="0"/>
                  </a:moveTo>
                  <a:lnTo>
                    <a:pt x="0" y="0"/>
                  </a:lnTo>
                  <a:lnTo>
                    <a:pt x="20239" y="2023"/>
                  </a:lnTo>
                  <a:lnTo>
                    <a:pt x="23274" y="0"/>
                  </a:lnTo>
                  <a:close/>
                </a:path>
                <a:path w="23494" h="2540">
                  <a:moveTo>
                    <a:pt x="0" y="0"/>
                  </a:moveTo>
                  <a:lnTo>
                    <a:pt x="20239" y="2023"/>
                  </a:lnTo>
                  <a:lnTo>
                    <a:pt x="3035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7282778" y="667651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4047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7282779" y="667651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4167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6538994" y="667651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3035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6538995" y="667651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4167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5795210" y="667651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3035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5795211" y="667651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4167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7286827" y="667752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607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7286827" y="667752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119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10119" y="0"/>
                  </a:lnTo>
                  <a:close/>
                </a:path>
                <a:path w="10159">
                  <a:moveTo>
                    <a:pt x="0" y="0"/>
                  </a:moveTo>
                  <a:lnTo>
                    <a:pt x="607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6542030" y="667752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7083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6542030" y="667752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7083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5798246" y="667752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7083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5798246" y="667752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3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11131" y="0"/>
                  </a:lnTo>
                  <a:close/>
                </a:path>
                <a:path w="11430">
                  <a:moveTo>
                    <a:pt x="0" y="0"/>
                  </a:moveTo>
                  <a:lnTo>
                    <a:pt x="7083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5786103" y="6513593"/>
              <a:ext cx="1525270" cy="164465"/>
            </a:xfrm>
            <a:custGeom>
              <a:avLst/>
              <a:gdLst/>
              <a:ahLst/>
              <a:cxnLst/>
              <a:rect l="l" t="t" r="r" b="b"/>
              <a:pathLst>
                <a:path w="1525269" h="164465">
                  <a:moveTo>
                    <a:pt x="1525010" y="18721"/>
                  </a:moveTo>
                  <a:lnTo>
                    <a:pt x="1523539" y="11433"/>
                  </a:lnTo>
                  <a:lnTo>
                    <a:pt x="1519527" y="5483"/>
                  </a:lnTo>
                  <a:lnTo>
                    <a:pt x="1513576" y="1471"/>
                  </a:lnTo>
                  <a:lnTo>
                    <a:pt x="1506289" y="0"/>
                  </a:lnTo>
                  <a:lnTo>
                    <a:pt x="1499002" y="1471"/>
                  </a:lnTo>
                  <a:lnTo>
                    <a:pt x="1493051" y="5483"/>
                  </a:lnTo>
                  <a:lnTo>
                    <a:pt x="1489039" y="11433"/>
                  </a:lnTo>
                  <a:lnTo>
                    <a:pt x="1487568" y="18721"/>
                  </a:lnTo>
                  <a:lnTo>
                    <a:pt x="1489039" y="26008"/>
                  </a:lnTo>
                  <a:lnTo>
                    <a:pt x="1493051" y="31958"/>
                  </a:lnTo>
                  <a:lnTo>
                    <a:pt x="1499002" y="35971"/>
                  </a:lnTo>
                  <a:lnTo>
                    <a:pt x="1506289" y="37442"/>
                  </a:lnTo>
                  <a:lnTo>
                    <a:pt x="1513576" y="35971"/>
                  </a:lnTo>
                  <a:lnTo>
                    <a:pt x="1519527" y="31958"/>
                  </a:lnTo>
                  <a:lnTo>
                    <a:pt x="1523539" y="26008"/>
                  </a:lnTo>
                  <a:lnTo>
                    <a:pt x="1525010" y="18721"/>
                  </a:lnTo>
                </a:path>
                <a:path w="1525269" h="164465">
                  <a:moveTo>
                    <a:pt x="1525010" y="145215"/>
                  </a:moveTo>
                  <a:lnTo>
                    <a:pt x="1523539" y="137927"/>
                  </a:lnTo>
                  <a:lnTo>
                    <a:pt x="1519527" y="131977"/>
                  </a:lnTo>
                  <a:lnTo>
                    <a:pt x="1513576" y="127965"/>
                  </a:lnTo>
                  <a:lnTo>
                    <a:pt x="1506289" y="126493"/>
                  </a:lnTo>
                  <a:lnTo>
                    <a:pt x="1499002" y="127965"/>
                  </a:lnTo>
                  <a:lnTo>
                    <a:pt x="1493051" y="131977"/>
                  </a:lnTo>
                  <a:lnTo>
                    <a:pt x="1489039" y="137927"/>
                  </a:lnTo>
                  <a:lnTo>
                    <a:pt x="1487568" y="145215"/>
                  </a:lnTo>
                  <a:lnTo>
                    <a:pt x="1489039" y="152502"/>
                  </a:lnTo>
                  <a:lnTo>
                    <a:pt x="1493051" y="158452"/>
                  </a:lnTo>
                  <a:lnTo>
                    <a:pt x="1499002" y="162464"/>
                  </a:lnTo>
                  <a:lnTo>
                    <a:pt x="1506289" y="163936"/>
                  </a:lnTo>
                  <a:lnTo>
                    <a:pt x="1513576" y="162464"/>
                  </a:lnTo>
                  <a:lnTo>
                    <a:pt x="1519527" y="158452"/>
                  </a:lnTo>
                  <a:lnTo>
                    <a:pt x="1523539" y="152502"/>
                  </a:lnTo>
                  <a:lnTo>
                    <a:pt x="1525010" y="145215"/>
                  </a:lnTo>
                </a:path>
                <a:path w="1525269" h="164465">
                  <a:moveTo>
                    <a:pt x="781226" y="18721"/>
                  </a:moveTo>
                  <a:lnTo>
                    <a:pt x="779755" y="11433"/>
                  </a:lnTo>
                  <a:lnTo>
                    <a:pt x="775742" y="5483"/>
                  </a:lnTo>
                  <a:lnTo>
                    <a:pt x="769792" y="1471"/>
                  </a:lnTo>
                  <a:lnTo>
                    <a:pt x="762505" y="0"/>
                  </a:lnTo>
                  <a:lnTo>
                    <a:pt x="755218" y="1471"/>
                  </a:lnTo>
                  <a:lnTo>
                    <a:pt x="749267" y="5483"/>
                  </a:lnTo>
                  <a:lnTo>
                    <a:pt x="745255" y="11433"/>
                  </a:lnTo>
                  <a:lnTo>
                    <a:pt x="743784" y="18721"/>
                  </a:lnTo>
                  <a:lnTo>
                    <a:pt x="745255" y="26008"/>
                  </a:lnTo>
                  <a:lnTo>
                    <a:pt x="749267" y="31958"/>
                  </a:lnTo>
                  <a:lnTo>
                    <a:pt x="755218" y="35971"/>
                  </a:lnTo>
                  <a:lnTo>
                    <a:pt x="762505" y="37442"/>
                  </a:lnTo>
                  <a:lnTo>
                    <a:pt x="769792" y="35971"/>
                  </a:lnTo>
                  <a:lnTo>
                    <a:pt x="775742" y="31958"/>
                  </a:lnTo>
                  <a:lnTo>
                    <a:pt x="779755" y="26008"/>
                  </a:lnTo>
                  <a:lnTo>
                    <a:pt x="781226" y="18721"/>
                  </a:lnTo>
                </a:path>
                <a:path w="1525269" h="164465">
                  <a:moveTo>
                    <a:pt x="781226" y="145215"/>
                  </a:moveTo>
                  <a:lnTo>
                    <a:pt x="779755" y="137927"/>
                  </a:lnTo>
                  <a:lnTo>
                    <a:pt x="775742" y="131977"/>
                  </a:lnTo>
                  <a:lnTo>
                    <a:pt x="769792" y="127965"/>
                  </a:lnTo>
                  <a:lnTo>
                    <a:pt x="762505" y="126493"/>
                  </a:lnTo>
                  <a:lnTo>
                    <a:pt x="755218" y="127965"/>
                  </a:lnTo>
                  <a:lnTo>
                    <a:pt x="749267" y="131977"/>
                  </a:lnTo>
                  <a:lnTo>
                    <a:pt x="745255" y="137927"/>
                  </a:lnTo>
                  <a:lnTo>
                    <a:pt x="743784" y="145215"/>
                  </a:lnTo>
                  <a:lnTo>
                    <a:pt x="745255" y="152502"/>
                  </a:lnTo>
                  <a:lnTo>
                    <a:pt x="749267" y="158452"/>
                  </a:lnTo>
                  <a:lnTo>
                    <a:pt x="755218" y="162464"/>
                  </a:lnTo>
                  <a:lnTo>
                    <a:pt x="762505" y="163936"/>
                  </a:lnTo>
                  <a:lnTo>
                    <a:pt x="769792" y="162464"/>
                  </a:lnTo>
                  <a:lnTo>
                    <a:pt x="775742" y="158452"/>
                  </a:lnTo>
                  <a:lnTo>
                    <a:pt x="779755" y="152502"/>
                  </a:lnTo>
                  <a:lnTo>
                    <a:pt x="781226" y="145215"/>
                  </a:lnTo>
                </a:path>
                <a:path w="1525269" h="164465">
                  <a:moveTo>
                    <a:pt x="37442" y="18721"/>
                  </a:moveTo>
                  <a:lnTo>
                    <a:pt x="35970" y="11433"/>
                  </a:lnTo>
                  <a:lnTo>
                    <a:pt x="31958" y="5483"/>
                  </a:lnTo>
                  <a:lnTo>
                    <a:pt x="26007" y="1471"/>
                  </a:lnTo>
                  <a:lnTo>
                    <a:pt x="18721" y="0"/>
                  </a:lnTo>
                  <a:lnTo>
                    <a:pt x="11434" y="1471"/>
                  </a:lnTo>
                  <a:lnTo>
                    <a:pt x="5483" y="5483"/>
                  </a:lnTo>
                  <a:lnTo>
                    <a:pt x="1471" y="11433"/>
                  </a:lnTo>
                  <a:lnTo>
                    <a:pt x="0" y="18721"/>
                  </a:lnTo>
                  <a:lnTo>
                    <a:pt x="1471" y="26008"/>
                  </a:lnTo>
                  <a:lnTo>
                    <a:pt x="5483" y="31958"/>
                  </a:lnTo>
                  <a:lnTo>
                    <a:pt x="11434" y="35971"/>
                  </a:lnTo>
                  <a:lnTo>
                    <a:pt x="18721" y="37442"/>
                  </a:lnTo>
                  <a:lnTo>
                    <a:pt x="26007" y="35971"/>
                  </a:lnTo>
                  <a:lnTo>
                    <a:pt x="31958" y="31958"/>
                  </a:lnTo>
                  <a:lnTo>
                    <a:pt x="35970" y="26008"/>
                  </a:lnTo>
                  <a:lnTo>
                    <a:pt x="37442" y="18721"/>
                  </a:lnTo>
                </a:path>
                <a:path w="1525269" h="164465">
                  <a:moveTo>
                    <a:pt x="37442" y="145215"/>
                  </a:moveTo>
                  <a:lnTo>
                    <a:pt x="35970" y="137927"/>
                  </a:lnTo>
                  <a:lnTo>
                    <a:pt x="31958" y="131977"/>
                  </a:lnTo>
                  <a:lnTo>
                    <a:pt x="26007" y="127965"/>
                  </a:lnTo>
                  <a:lnTo>
                    <a:pt x="18721" y="126493"/>
                  </a:lnTo>
                  <a:lnTo>
                    <a:pt x="11434" y="127965"/>
                  </a:lnTo>
                  <a:lnTo>
                    <a:pt x="5483" y="131977"/>
                  </a:lnTo>
                  <a:lnTo>
                    <a:pt x="1471" y="137927"/>
                  </a:lnTo>
                  <a:lnTo>
                    <a:pt x="0" y="145215"/>
                  </a:lnTo>
                  <a:lnTo>
                    <a:pt x="1471" y="152502"/>
                  </a:lnTo>
                  <a:lnTo>
                    <a:pt x="5483" y="158452"/>
                  </a:lnTo>
                  <a:lnTo>
                    <a:pt x="11434" y="162464"/>
                  </a:lnTo>
                  <a:lnTo>
                    <a:pt x="18721" y="163936"/>
                  </a:lnTo>
                  <a:lnTo>
                    <a:pt x="26007" y="162464"/>
                  </a:lnTo>
                  <a:lnTo>
                    <a:pt x="31958" y="158452"/>
                  </a:lnTo>
                  <a:lnTo>
                    <a:pt x="35970" y="152502"/>
                  </a:lnTo>
                  <a:lnTo>
                    <a:pt x="37442" y="1452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5688956" y="6424541"/>
              <a:ext cx="1717675" cy="343535"/>
            </a:xfrm>
            <a:custGeom>
              <a:avLst/>
              <a:gdLst/>
              <a:ahLst/>
              <a:cxnLst/>
              <a:rect l="l" t="t" r="r" b="b"/>
              <a:pathLst>
                <a:path w="1717675" h="343534">
                  <a:moveTo>
                    <a:pt x="0" y="0"/>
                  </a:moveTo>
                  <a:lnTo>
                    <a:pt x="229712" y="0"/>
                  </a:lnTo>
                </a:path>
                <a:path w="1717675" h="343534">
                  <a:moveTo>
                    <a:pt x="744796" y="0"/>
                  </a:moveTo>
                  <a:lnTo>
                    <a:pt x="973497" y="0"/>
                  </a:lnTo>
                </a:path>
                <a:path w="1717675" h="343534">
                  <a:moveTo>
                    <a:pt x="1488580" y="0"/>
                  </a:moveTo>
                  <a:lnTo>
                    <a:pt x="1717281" y="0"/>
                  </a:lnTo>
                </a:path>
                <a:path w="1717675" h="343534">
                  <a:moveTo>
                    <a:pt x="0" y="343051"/>
                  </a:moveTo>
                  <a:lnTo>
                    <a:pt x="229712" y="343051"/>
                  </a:lnTo>
                </a:path>
                <a:path w="1717675" h="343534">
                  <a:moveTo>
                    <a:pt x="744796" y="343051"/>
                  </a:moveTo>
                  <a:lnTo>
                    <a:pt x="973497" y="343051"/>
                  </a:lnTo>
                </a:path>
                <a:path w="1717675" h="343534">
                  <a:moveTo>
                    <a:pt x="1488580" y="343051"/>
                  </a:moveTo>
                  <a:lnTo>
                    <a:pt x="1717281" y="343051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2" name="object 1022"/>
          <p:cNvSpPr txBox="1"/>
          <p:nvPr/>
        </p:nvSpPr>
        <p:spPr>
          <a:xfrm>
            <a:off x="19334464" y="6205411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23" name="object 1023"/>
          <p:cNvSpPr txBox="1"/>
          <p:nvPr/>
        </p:nvSpPr>
        <p:spPr>
          <a:xfrm>
            <a:off x="19334464" y="6846988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24" name="object 1024"/>
          <p:cNvSpPr txBox="1"/>
          <p:nvPr/>
        </p:nvSpPr>
        <p:spPr>
          <a:xfrm>
            <a:off x="19334464" y="6515689"/>
            <a:ext cx="27051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120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sz="750" dirty="0">
                <a:latin typeface="Cambria"/>
                <a:cs typeface="Cambria"/>
              </a:rPr>
              <a:t>180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14646647" y="6988198"/>
            <a:ext cx="3176905" cy="71120"/>
          </a:xfrm>
          <a:custGeom>
            <a:avLst/>
            <a:gdLst/>
            <a:ahLst/>
            <a:cxnLst/>
            <a:rect l="l" t="t" r="r" b="b"/>
            <a:pathLst>
              <a:path w="3176905" h="71120">
                <a:moveTo>
                  <a:pt x="3141097" y="35418"/>
                </a:moveTo>
                <a:lnTo>
                  <a:pt x="35418" y="35418"/>
                </a:lnTo>
              </a:path>
              <a:path w="3176905" h="71120">
                <a:moveTo>
                  <a:pt x="3104666" y="70836"/>
                </a:moveTo>
                <a:lnTo>
                  <a:pt x="3176515" y="0"/>
                </a:lnTo>
              </a:path>
              <a:path w="3176905" h="71120">
                <a:moveTo>
                  <a:pt x="71848" y="0"/>
                </a:moveTo>
                <a:lnTo>
                  <a:pt x="0" y="708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 txBox="1"/>
          <p:nvPr/>
        </p:nvSpPr>
        <p:spPr>
          <a:xfrm>
            <a:off x="16081037" y="6896774"/>
            <a:ext cx="3079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5" dirty="0">
                <a:latin typeface="Cambria"/>
                <a:cs typeface="Cambria"/>
              </a:rPr>
              <a:t>змінна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14383539" y="6673481"/>
            <a:ext cx="299085" cy="393065"/>
          </a:xfrm>
          <a:custGeom>
            <a:avLst/>
            <a:gdLst/>
            <a:ahLst/>
            <a:cxnLst/>
            <a:rect l="l" t="t" r="r" b="b"/>
            <a:pathLst>
              <a:path w="299084" h="393065">
                <a:moveTo>
                  <a:pt x="199354" y="0"/>
                </a:moveTo>
                <a:lnTo>
                  <a:pt x="199354" y="392637"/>
                </a:lnTo>
              </a:path>
              <a:path w="299084" h="393065">
                <a:moveTo>
                  <a:pt x="298525" y="0"/>
                </a:moveTo>
                <a:lnTo>
                  <a:pt x="298525" y="392637"/>
                </a:lnTo>
              </a:path>
              <a:path w="299084" h="393065">
                <a:moveTo>
                  <a:pt x="298525" y="350135"/>
                </a:moveTo>
                <a:lnTo>
                  <a:pt x="199354" y="350135"/>
                </a:lnTo>
                <a:lnTo>
                  <a:pt x="0" y="350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 txBox="1"/>
          <p:nvPr/>
        </p:nvSpPr>
        <p:spPr>
          <a:xfrm>
            <a:off x="14377922" y="6896774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12954664" y="6281856"/>
            <a:ext cx="1764030" cy="777240"/>
          </a:xfrm>
          <a:custGeom>
            <a:avLst/>
            <a:gdLst/>
            <a:ahLst/>
            <a:cxnLst/>
            <a:rect l="l" t="t" r="r" b="b"/>
            <a:pathLst>
              <a:path w="1764030" h="777240">
                <a:moveTo>
                  <a:pt x="1664660" y="706342"/>
                </a:moveTo>
                <a:lnTo>
                  <a:pt x="1592811" y="777178"/>
                </a:lnTo>
              </a:path>
              <a:path w="1764030" h="777240">
                <a:moveTo>
                  <a:pt x="1691982" y="777178"/>
                </a:moveTo>
                <a:lnTo>
                  <a:pt x="1763831" y="706342"/>
                </a:lnTo>
              </a:path>
              <a:path w="1764030" h="777240">
                <a:moveTo>
                  <a:pt x="144709" y="142685"/>
                </a:moveTo>
                <a:lnTo>
                  <a:pt x="0" y="142685"/>
                </a:lnTo>
              </a:path>
              <a:path w="1764030" h="777240">
                <a:moveTo>
                  <a:pt x="73872" y="142685"/>
                </a:moveTo>
                <a:lnTo>
                  <a:pt x="7387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 txBox="1"/>
          <p:nvPr/>
        </p:nvSpPr>
        <p:spPr>
          <a:xfrm>
            <a:off x="12688975" y="6130254"/>
            <a:ext cx="3473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+9,860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12954664" y="6352692"/>
            <a:ext cx="146050" cy="487045"/>
          </a:xfrm>
          <a:custGeom>
            <a:avLst/>
            <a:gdLst/>
            <a:ahLst/>
            <a:cxnLst/>
            <a:rect l="l" t="t" r="r" b="b"/>
            <a:pathLst>
              <a:path w="146050" h="487045">
                <a:moveTo>
                  <a:pt x="145720" y="0"/>
                </a:moveTo>
                <a:lnTo>
                  <a:pt x="73872" y="71848"/>
                </a:lnTo>
                <a:lnTo>
                  <a:pt x="2023" y="0"/>
                </a:lnTo>
              </a:path>
              <a:path w="146050" h="487045">
                <a:moveTo>
                  <a:pt x="144709" y="414900"/>
                </a:moveTo>
                <a:lnTo>
                  <a:pt x="0" y="414900"/>
                </a:lnTo>
              </a:path>
              <a:path w="146050" h="487045">
                <a:moveTo>
                  <a:pt x="145720" y="486748"/>
                </a:moveTo>
                <a:lnTo>
                  <a:pt x="73872" y="414900"/>
                </a:lnTo>
                <a:lnTo>
                  <a:pt x="2023" y="4867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 txBox="1"/>
          <p:nvPr/>
        </p:nvSpPr>
        <p:spPr>
          <a:xfrm>
            <a:off x="12688975" y="6812309"/>
            <a:ext cx="3556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+9,480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14597060" y="6237330"/>
            <a:ext cx="294005" cy="295910"/>
          </a:xfrm>
          <a:custGeom>
            <a:avLst/>
            <a:gdLst/>
            <a:ahLst/>
            <a:cxnLst/>
            <a:rect l="l" t="t" r="r" b="b"/>
            <a:pathLst>
              <a:path w="294005" h="295909">
                <a:moveTo>
                  <a:pt x="99171" y="295489"/>
                </a:moveTo>
                <a:lnTo>
                  <a:pt x="293465" y="295489"/>
                </a:lnTo>
              </a:path>
              <a:path w="294005" h="295909">
                <a:moveTo>
                  <a:pt x="0" y="187211"/>
                </a:moveTo>
                <a:lnTo>
                  <a:pt x="293465" y="187211"/>
                </a:lnTo>
              </a:path>
              <a:path w="294005" h="295909">
                <a:moveTo>
                  <a:pt x="249951" y="295489"/>
                </a:moveTo>
                <a:lnTo>
                  <a:pt x="249951" y="187211"/>
                </a:lnTo>
                <a:lnTo>
                  <a:pt x="2499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 txBox="1"/>
          <p:nvPr/>
        </p:nvSpPr>
        <p:spPr>
          <a:xfrm>
            <a:off x="14743241" y="6231721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14597060" y="6389123"/>
            <a:ext cx="294005" cy="565785"/>
          </a:xfrm>
          <a:custGeom>
            <a:avLst/>
            <a:gdLst/>
            <a:ahLst/>
            <a:cxnLst/>
            <a:rect l="l" t="t" r="r" b="b"/>
            <a:pathLst>
              <a:path w="294005" h="565784">
                <a:moveTo>
                  <a:pt x="214533" y="108278"/>
                </a:moveTo>
                <a:lnTo>
                  <a:pt x="286382" y="180127"/>
                </a:lnTo>
              </a:path>
              <a:path w="294005" h="565784">
                <a:moveTo>
                  <a:pt x="286382" y="70836"/>
                </a:moveTo>
                <a:lnTo>
                  <a:pt x="214533" y="0"/>
                </a:lnTo>
              </a:path>
              <a:path w="294005" h="565784">
                <a:moveTo>
                  <a:pt x="99171" y="270191"/>
                </a:moveTo>
                <a:lnTo>
                  <a:pt x="293465" y="270191"/>
                </a:lnTo>
              </a:path>
              <a:path w="294005" h="565784">
                <a:moveTo>
                  <a:pt x="0" y="378469"/>
                </a:moveTo>
                <a:lnTo>
                  <a:pt x="293465" y="378469"/>
                </a:lnTo>
              </a:path>
              <a:path w="294005" h="565784">
                <a:moveTo>
                  <a:pt x="249951" y="270191"/>
                </a:moveTo>
                <a:lnTo>
                  <a:pt x="249951" y="378469"/>
                </a:lnTo>
                <a:lnTo>
                  <a:pt x="249951" y="56568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 txBox="1"/>
          <p:nvPr/>
        </p:nvSpPr>
        <p:spPr>
          <a:xfrm>
            <a:off x="14743241" y="6834844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14696233" y="6497401"/>
            <a:ext cx="194310" cy="306070"/>
          </a:xfrm>
          <a:custGeom>
            <a:avLst/>
            <a:gdLst/>
            <a:ahLst/>
            <a:cxnLst/>
            <a:rect l="l" t="t" r="r" b="b"/>
            <a:pathLst>
              <a:path w="194309" h="306070">
                <a:moveTo>
                  <a:pt x="187211" y="197330"/>
                </a:moveTo>
                <a:lnTo>
                  <a:pt x="115362" y="125481"/>
                </a:lnTo>
              </a:path>
              <a:path w="194309" h="306070">
                <a:moveTo>
                  <a:pt x="115362" y="234772"/>
                </a:moveTo>
                <a:lnTo>
                  <a:pt x="187211" y="305609"/>
                </a:lnTo>
              </a:path>
              <a:path w="194309" h="306070">
                <a:moveTo>
                  <a:pt x="0" y="35418"/>
                </a:moveTo>
                <a:lnTo>
                  <a:pt x="194294" y="35418"/>
                </a:lnTo>
              </a:path>
              <a:path w="194309" h="306070">
                <a:moveTo>
                  <a:pt x="0" y="161912"/>
                </a:moveTo>
                <a:lnTo>
                  <a:pt x="194294" y="161912"/>
                </a:lnTo>
              </a:path>
              <a:path w="194309" h="306070">
                <a:moveTo>
                  <a:pt x="150780" y="35418"/>
                </a:moveTo>
                <a:lnTo>
                  <a:pt x="150780" y="161912"/>
                </a:lnTo>
              </a:path>
              <a:path w="194309" h="306070">
                <a:moveTo>
                  <a:pt x="187211" y="71848"/>
                </a:moveTo>
                <a:lnTo>
                  <a:pt x="115362" y="0"/>
                </a:lnTo>
              </a:path>
              <a:path w="194309" h="306070">
                <a:moveTo>
                  <a:pt x="115362" y="125481"/>
                </a:moveTo>
                <a:lnTo>
                  <a:pt x="187211" y="1973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 txBox="1"/>
          <p:nvPr/>
        </p:nvSpPr>
        <p:spPr>
          <a:xfrm>
            <a:off x="14743241" y="6533283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14325858" y="6270724"/>
            <a:ext cx="257175" cy="388620"/>
          </a:xfrm>
          <a:custGeom>
            <a:avLst/>
            <a:gdLst/>
            <a:ahLst/>
            <a:cxnLst/>
            <a:rect l="l" t="t" r="r" b="b"/>
            <a:pathLst>
              <a:path w="257175" h="388620">
                <a:moveTo>
                  <a:pt x="257035" y="388589"/>
                </a:moveTo>
                <a:lnTo>
                  <a:pt x="0" y="0"/>
                </a:lnTo>
                <a:lnTo>
                  <a:pt x="257035" y="262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 txBox="1"/>
          <p:nvPr/>
        </p:nvSpPr>
        <p:spPr>
          <a:xfrm>
            <a:off x="14033859" y="6126084"/>
            <a:ext cx="304800" cy="1536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0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</a:t>
            </a:r>
            <a:r>
              <a:rPr sz="800" u="sng" spc="5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800" u="sng" spc="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40</a:t>
            </a:r>
            <a:r>
              <a:rPr sz="800" u="sng" spc="-2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1041" name="object 1041"/>
          <p:cNvSpPr txBox="1"/>
          <p:nvPr/>
        </p:nvSpPr>
        <p:spPr>
          <a:xfrm>
            <a:off x="13782895" y="6791948"/>
            <a:ext cx="504190" cy="28003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  <a:tabLst>
                <a:tab pos="196215" algn="l"/>
                <a:tab pos="490855" algn="l"/>
              </a:tabLst>
            </a:pPr>
            <a:r>
              <a:rPr sz="80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	</a:t>
            </a:r>
            <a:r>
              <a:rPr sz="800" u="sng" spc="-5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41	</a:t>
            </a:r>
            <a:endParaRPr sz="800">
              <a:latin typeface="Cambria"/>
              <a:cs typeface="Cambria"/>
            </a:endParaRPr>
          </a:p>
          <a:p>
            <a:pPr marL="45720">
              <a:lnSpc>
                <a:spcPct val="100000"/>
              </a:lnSpc>
              <a:spcBef>
                <a:spcPts val="35"/>
              </a:spcBef>
            </a:pPr>
            <a:r>
              <a:rPr sz="800" spc="-15" dirty="0">
                <a:latin typeface="Cambria"/>
                <a:cs typeface="Cambria"/>
              </a:rPr>
              <a:t>крок </a:t>
            </a:r>
            <a:r>
              <a:rPr sz="800" spc="-25" dirty="0">
                <a:latin typeface="Cambria"/>
                <a:cs typeface="Cambria"/>
              </a:rPr>
              <a:t>200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14274248" y="6573298"/>
            <a:ext cx="4331335" cy="363855"/>
          </a:xfrm>
          <a:custGeom>
            <a:avLst/>
            <a:gdLst/>
            <a:ahLst/>
            <a:cxnLst/>
            <a:rect l="l" t="t" r="r" b="b"/>
            <a:pathLst>
              <a:path w="4331334" h="363854">
                <a:moveTo>
                  <a:pt x="347099" y="0"/>
                </a:moveTo>
                <a:lnTo>
                  <a:pt x="0" y="363290"/>
                </a:lnTo>
              </a:path>
              <a:path w="4331334" h="363854">
                <a:moveTo>
                  <a:pt x="4331151" y="363290"/>
                </a:moveTo>
                <a:lnTo>
                  <a:pt x="3852498" y="3632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 txBox="1"/>
          <p:nvPr/>
        </p:nvSpPr>
        <p:spPr>
          <a:xfrm>
            <a:off x="17963165" y="6791948"/>
            <a:ext cx="635635" cy="28003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47345">
              <a:lnSpc>
                <a:spcPct val="100000"/>
              </a:lnSpc>
              <a:spcBef>
                <a:spcPts val="140"/>
              </a:spcBef>
            </a:pPr>
            <a:r>
              <a:rPr sz="800" spc="-60" dirty="0">
                <a:latin typeface="Cambria"/>
                <a:cs typeface="Cambria"/>
              </a:rPr>
              <a:t>41</a:t>
            </a:r>
            <a:endParaRPr sz="800">
              <a:latin typeface="Cambria"/>
              <a:cs typeface="Cambria"/>
            </a:endParaRPr>
          </a:p>
          <a:p>
            <a:pPr marL="38100">
              <a:lnSpc>
                <a:spcPct val="100000"/>
              </a:lnSpc>
              <a:spcBef>
                <a:spcPts val="35"/>
              </a:spcBef>
            </a:pPr>
            <a:r>
              <a:rPr sz="1125" spc="-37" baseline="14814" dirty="0">
                <a:latin typeface="Cambria"/>
                <a:cs typeface="Cambria"/>
              </a:rPr>
              <a:t>50</a:t>
            </a:r>
            <a:r>
              <a:rPr sz="1125" spc="187" baseline="14814" dirty="0">
                <a:latin typeface="Cambria"/>
                <a:cs typeface="Cambria"/>
              </a:rPr>
              <a:t> </a:t>
            </a:r>
            <a:r>
              <a:rPr sz="800" spc="-15" dirty="0">
                <a:latin typeface="Cambria"/>
                <a:cs typeface="Cambria"/>
              </a:rPr>
              <a:t>крок</a:t>
            </a:r>
            <a:r>
              <a:rPr sz="800" spc="5" dirty="0">
                <a:latin typeface="Cambria"/>
                <a:cs typeface="Cambria"/>
              </a:rPr>
              <a:t> </a:t>
            </a:r>
            <a:r>
              <a:rPr sz="800" spc="-25" dirty="0">
                <a:latin typeface="Cambria"/>
                <a:cs typeface="Cambria"/>
              </a:rPr>
              <a:t>200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17621783" y="6270724"/>
            <a:ext cx="505459" cy="666115"/>
          </a:xfrm>
          <a:custGeom>
            <a:avLst/>
            <a:gdLst/>
            <a:ahLst/>
            <a:cxnLst/>
            <a:rect l="l" t="t" r="r" b="b"/>
            <a:pathLst>
              <a:path w="505459" h="666115">
                <a:moveTo>
                  <a:pt x="226677" y="302573"/>
                </a:moveTo>
                <a:lnTo>
                  <a:pt x="504963" y="665864"/>
                </a:lnTo>
              </a:path>
              <a:path w="505459" h="666115">
                <a:moveTo>
                  <a:pt x="257035" y="388589"/>
                </a:moveTo>
                <a:lnTo>
                  <a:pt x="0" y="0"/>
                </a:lnTo>
                <a:lnTo>
                  <a:pt x="257035" y="262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 txBox="1"/>
          <p:nvPr/>
        </p:nvSpPr>
        <p:spPr>
          <a:xfrm>
            <a:off x="17329785" y="6126084"/>
            <a:ext cx="304800" cy="1536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0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</a:t>
            </a:r>
            <a:r>
              <a:rPr sz="800" u="sng" spc="5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800" u="sng" spc="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40</a:t>
            </a:r>
            <a:r>
              <a:rPr sz="800" u="sng" spc="-2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1046" name="object 1046"/>
          <p:cNvSpPr txBox="1"/>
          <p:nvPr/>
        </p:nvSpPr>
        <p:spPr>
          <a:xfrm>
            <a:off x="18397393" y="6074475"/>
            <a:ext cx="923290" cy="2813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7945" marR="5080" indent="-55880">
              <a:lnSpc>
                <a:spcPct val="104600"/>
              </a:lnSpc>
              <a:spcBef>
                <a:spcPts val="95"/>
              </a:spcBef>
              <a:tabLst>
                <a:tab pos="188595" algn="l"/>
                <a:tab pos="909955" algn="l"/>
              </a:tabLst>
            </a:pPr>
            <a:r>
              <a:rPr sz="8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	</a:t>
            </a:r>
            <a:r>
              <a:rPr sz="800" u="sng" spc="-1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Верхн</a:t>
            </a:r>
            <a:r>
              <a:rPr sz="80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я</a:t>
            </a:r>
            <a:r>
              <a:rPr sz="80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80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зон</a:t>
            </a:r>
            <a:r>
              <a:rPr sz="800" u="sng" spc="6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а </a:t>
            </a:r>
            <a:r>
              <a:rPr sz="800" u="sng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	</a:t>
            </a:r>
            <a:r>
              <a:rPr sz="800" dirty="0">
                <a:latin typeface="Cambria"/>
                <a:cs typeface="Cambria"/>
              </a:rPr>
              <a:t> </a:t>
            </a:r>
            <a:r>
              <a:rPr sz="800" spc="-5" dirty="0">
                <a:latin typeface="Cambria"/>
                <a:cs typeface="Cambria"/>
              </a:rPr>
              <a:t>армування </a:t>
            </a:r>
            <a:r>
              <a:rPr sz="800" spc="-10" dirty="0">
                <a:latin typeface="Cambria"/>
                <a:cs typeface="Cambria"/>
              </a:rPr>
              <a:t>плити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17949656" y="6219115"/>
            <a:ext cx="461009" cy="266700"/>
          </a:xfrm>
          <a:custGeom>
            <a:avLst/>
            <a:gdLst/>
            <a:ahLst/>
            <a:cxnLst/>
            <a:rect l="l" t="t" r="r" b="b"/>
            <a:pathLst>
              <a:path w="461009" h="266700">
                <a:moveTo>
                  <a:pt x="0" y="266143"/>
                </a:moveTo>
                <a:lnTo>
                  <a:pt x="460437" y="0"/>
                </a:lnTo>
                <a:lnTo>
                  <a:pt x="381505" y="2661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 txBox="1"/>
          <p:nvPr/>
        </p:nvSpPr>
        <p:spPr>
          <a:xfrm>
            <a:off x="18801162" y="6941717"/>
            <a:ext cx="924560" cy="1536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  <a:tabLst>
                <a:tab pos="207645" algn="l"/>
                <a:tab pos="911225" algn="l"/>
              </a:tabLst>
            </a:pPr>
            <a:r>
              <a:rPr sz="8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800" u="sng" spc="-6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Нижн</a:t>
            </a:r>
            <a:r>
              <a:rPr sz="80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я</a:t>
            </a:r>
            <a:r>
              <a:rPr sz="80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80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зон</a:t>
            </a:r>
            <a:r>
              <a:rPr sz="800" u="sng" spc="9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а</a:t>
            </a:r>
            <a:r>
              <a:rPr sz="800" u="sng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	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1049" name="object 1049"/>
          <p:cNvSpPr txBox="1"/>
          <p:nvPr/>
        </p:nvSpPr>
        <p:spPr>
          <a:xfrm>
            <a:off x="18857831" y="7069223"/>
            <a:ext cx="836930" cy="1536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00" spc="-5" dirty="0">
                <a:latin typeface="Cambria"/>
                <a:cs typeface="Cambria"/>
              </a:rPr>
              <a:t>армування</a:t>
            </a:r>
            <a:r>
              <a:rPr sz="800" spc="-15" dirty="0">
                <a:latin typeface="Cambria"/>
                <a:cs typeface="Cambria"/>
              </a:rPr>
              <a:t> </a:t>
            </a:r>
            <a:r>
              <a:rPr sz="800" spc="-10" dirty="0">
                <a:latin typeface="Cambria"/>
                <a:cs typeface="Cambria"/>
              </a:rPr>
              <a:t>плити</a:t>
            </a:r>
            <a:endParaRPr sz="800">
              <a:latin typeface="Cambria"/>
              <a:cs typeface="Cambria"/>
            </a:endParaRPr>
          </a:p>
        </p:txBody>
      </p:sp>
      <p:grpSp>
        <p:nvGrpSpPr>
          <p:cNvPr id="1050" name="object 1050"/>
          <p:cNvGrpSpPr/>
          <p:nvPr/>
        </p:nvGrpSpPr>
        <p:grpSpPr>
          <a:xfrm>
            <a:off x="14927969" y="6703700"/>
            <a:ext cx="3889375" cy="1721485"/>
            <a:chOff x="14927969" y="6703700"/>
            <a:chExt cx="3889375" cy="1721485"/>
          </a:xfrm>
        </p:grpSpPr>
        <p:sp>
          <p:nvSpPr>
            <p:cNvPr id="1051" name="object 1051"/>
            <p:cNvSpPr/>
            <p:nvPr/>
          </p:nvSpPr>
          <p:spPr>
            <a:xfrm>
              <a:off x="18331161" y="6706875"/>
              <a:ext cx="483234" cy="379730"/>
            </a:xfrm>
            <a:custGeom>
              <a:avLst/>
              <a:gdLst/>
              <a:ahLst/>
              <a:cxnLst/>
              <a:rect l="l" t="t" r="r" b="b"/>
              <a:pathLst>
                <a:path w="483234" h="379729">
                  <a:moveTo>
                    <a:pt x="381505" y="0"/>
                  </a:moveTo>
                  <a:lnTo>
                    <a:pt x="482700" y="37948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2" name="object 105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927969" y="7596381"/>
              <a:ext cx="3204849" cy="828788"/>
            </a:xfrm>
            <a:prstGeom prst="rect">
              <a:avLst/>
            </a:prstGeom>
          </p:spPr>
        </p:pic>
      </p:grpSp>
      <p:sp>
        <p:nvSpPr>
          <p:cNvPr id="1053" name="object 1053"/>
          <p:cNvSpPr txBox="1"/>
          <p:nvPr/>
        </p:nvSpPr>
        <p:spPr>
          <a:xfrm>
            <a:off x="16612311" y="8255824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54" name="object 1054"/>
          <p:cNvSpPr txBox="1"/>
          <p:nvPr/>
        </p:nvSpPr>
        <p:spPr>
          <a:xfrm>
            <a:off x="14923365" y="7489305"/>
            <a:ext cx="3473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+9,860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055" name="object 1055"/>
          <p:cNvSpPr txBox="1"/>
          <p:nvPr/>
        </p:nvSpPr>
        <p:spPr>
          <a:xfrm>
            <a:off x="14923365" y="8171360"/>
            <a:ext cx="3556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5" dirty="0">
                <a:latin typeface="Cambria"/>
                <a:cs typeface="Cambria"/>
              </a:rPr>
              <a:t>+9,480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056" name="object 1056"/>
          <p:cNvSpPr txBox="1"/>
          <p:nvPr/>
        </p:nvSpPr>
        <p:spPr>
          <a:xfrm>
            <a:off x="16977630" y="7590772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57" name="object 1057"/>
          <p:cNvSpPr txBox="1"/>
          <p:nvPr/>
        </p:nvSpPr>
        <p:spPr>
          <a:xfrm>
            <a:off x="16977630" y="8193895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58" name="object 1058"/>
          <p:cNvSpPr txBox="1"/>
          <p:nvPr/>
        </p:nvSpPr>
        <p:spPr>
          <a:xfrm>
            <a:off x="16977630" y="7892333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59" name="object 1059"/>
          <p:cNvSpPr txBox="1"/>
          <p:nvPr/>
        </p:nvSpPr>
        <p:spPr>
          <a:xfrm>
            <a:off x="16121515" y="7485135"/>
            <a:ext cx="140335" cy="1536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00" dirty="0">
                <a:latin typeface="Cambria"/>
                <a:cs typeface="Cambria"/>
              </a:rPr>
              <a:t>40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1060" name="object 1060"/>
          <p:cNvSpPr txBox="1"/>
          <p:nvPr/>
        </p:nvSpPr>
        <p:spPr>
          <a:xfrm>
            <a:off x="16193363" y="8149987"/>
            <a:ext cx="140335" cy="1536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00" dirty="0">
                <a:latin typeface="Cambria"/>
                <a:cs typeface="Cambria"/>
              </a:rPr>
              <a:t>42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1061" name="object 1061"/>
          <p:cNvSpPr txBox="1"/>
          <p:nvPr/>
        </p:nvSpPr>
        <p:spPr>
          <a:xfrm>
            <a:off x="16050677" y="8277493"/>
            <a:ext cx="426084" cy="1536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00" spc="-15" dirty="0">
                <a:latin typeface="Cambria"/>
                <a:cs typeface="Cambria"/>
              </a:rPr>
              <a:t>крок</a:t>
            </a:r>
            <a:r>
              <a:rPr sz="800" spc="25" dirty="0">
                <a:latin typeface="Cambria"/>
                <a:cs typeface="Cambria"/>
              </a:rPr>
              <a:t> </a:t>
            </a:r>
            <a:r>
              <a:rPr sz="800" spc="-25" dirty="0">
                <a:latin typeface="Cambria"/>
                <a:cs typeface="Cambria"/>
              </a:rPr>
              <a:t>200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1062" name="object 1062"/>
          <p:cNvSpPr txBox="1"/>
          <p:nvPr/>
        </p:nvSpPr>
        <p:spPr>
          <a:xfrm>
            <a:off x="17416812" y="8110521"/>
            <a:ext cx="558800" cy="1536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00" spc="-50" dirty="0">
                <a:latin typeface="Cambria"/>
                <a:cs typeface="Cambria"/>
              </a:rPr>
              <a:t>Нижн</a:t>
            </a:r>
            <a:r>
              <a:rPr sz="800" spc="-35" dirty="0">
                <a:latin typeface="Cambria"/>
                <a:cs typeface="Cambria"/>
              </a:rPr>
              <a:t>я</a:t>
            </a:r>
            <a:r>
              <a:rPr sz="800" spc="25" dirty="0">
                <a:latin typeface="Cambria"/>
                <a:cs typeface="Cambria"/>
              </a:rPr>
              <a:t> </a:t>
            </a:r>
            <a:r>
              <a:rPr sz="800" spc="10" dirty="0">
                <a:latin typeface="Cambria"/>
                <a:cs typeface="Cambria"/>
              </a:rPr>
              <a:t>зона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1063" name="object 1063"/>
          <p:cNvSpPr txBox="1"/>
          <p:nvPr/>
        </p:nvSpPr>
        <p:spPr>
          <a:xfrm>
            <a:off x="17278174" y="8238027"/>
            <a:ext cx="836930" cy="1536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800" spc="-5" dirty="0">
                <a:latin typeface="Cambria"/>
                <a:cs typeface="Cambria"/>
              </a:rPr>
              <a:t>армування</a:t>
            </a:r>
            <a:r>
              <a:rPr sz="800" spc="-15" dirty="0">
                <a:latin typeface="Cambria"/>
                <a:cs typeface="Cambria"/>
              </a:rPr>
              <a:t> </a:t>
            </a:r>
            <a:r>
              <a:rPr sz="800" spc="-10" dirty="0">
                <a:latin typeface="Cambria"/>
                <a:cs typeface="Cambria"/>
              </a:rPr>
              <a:t>плити</a:t>
            </a:r>
            <a:endParaRPr sz="800">
              <a:latin typeface="Cambria"/>
              <a:cs typeface="Cambria"/>
            </a:endParaRPr>
          </a:p>
        </p:txBody>
      </p:sp>
      <p:sp>
        <p:nvSpPr>
          <p:cNvPr id="1064" name="object 1064"/>
          <p:cNvSpPr txBox="1"/>
          <p:nvPr/>
        </p:nvSpPr>
        <p:spPr>
          <a:xfrm>
            <a:off x="17278174" y="7530672"/>
            <a:ext cx="836930" cy="2813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0014">
              <a:lnSpc>
                <a:spcPct val="104600"/>
              </a:lnSpc>
              <a:spcBef>
                <a:spcPts val="95"/>
              </a:spcBef>
            </a:pPr>
            <a:r>
              <a:rPr sz="800" spc="-10" dirty="0">
                <a:latin typeface="Cambria"/>
                <a:cs typeface="Cambria"/>
              </a:rPr>
              <a:t>Верхня</a:t>
            </a:r>
            <a:r>
              <a:rPr sz="800" spc="10" dirty="0">
                <a:latin typeface="Cambria"/>
                <a:cs typeface="Cambria"/>
              </a:rPr>
              <a:t> зона </a:t>
            </a:r>
            <a:r>
              <a:rPr sz="800" spc="15" dirty="0">
                <a:latin typeface="Cambria"/>
                <a:cs typeface="Cambria"/>
              </a:rPr>
              <a:t> </a:t>
            </a:r>
            <a:r>
              <a:rPr sz="800" spc="-5" dirty="0">
                <a:latin typeface="Cambria"/>
                <a:cs typeface="Cambria"/>
              </a:rPr>
              <a:t>армування</a:t>
            </a:r>
            <a:r>
              <a:rPr sz="800" spc="-30" dirty="0">
                <a:latin typeface="Cambria"/>
                <a:cs typeface="Cambria"/>
              </a:rPr>
              <a:t> </a:t>
            </a:r>
            <a:r>
              <a:rPr sz="800" spc="-10" dirty="0">
                <a:latin typeface="Cambria"/>
                <a:cs typeface="Cambria"/>
              </a:rPr>
              <a:t>плити</a:t>
            </a:r>
            <a:endParaRPr sz="800">
              <a:latin typeface="Cambria"/>
              <a:cs typeface="Cambria"/>
            </a:endParaRPr>
          </a:p>
        </p:txBody>
      </p:sp>
      <p:grpSp>
        <p:nvGrpSpPr>
          <p:cNvPr id="1065" name="object 1065"/>
          <p:cNvGrpSpPr/>
          <p:nvPr/>
        </p:nvGrpSpPr>
        <p:grpSpPr>
          <a:xfrm>
            <a:off x="13667295" y="9559784"/>
            <a:ext cx="4786630" cy="875665"/>
            <a:chOff x="13667295" y="9559784"/>
            <a:chExt cx="4786630" cy="875665"/>
          </a:xfrm>
        </p:grpSpPr>
        <p:sp>
          <p:nvSpPr>
            <p:cNvPr id="1066" name="object 1066"/>
            <p:cNvSpPr/>
            <p:nvPr/>
          </p:nvSpPr>
          <p:spPr>
            <a:xfrm>
              <a:off x="13676185" y="9568674"/>
              <a:ext cx="4768850" cy="420370"/>
            </a:xfrm>
            <a:custGeom>
              <a:avLst/>
              <a:gdLst/>
              <a:ahLst/>
              <a:cxnLst/>
              <a:rect l="l" t="t" r="r" b="b"/>
              <a:pathLst>
                <a:path w="4768850" h="420370">
                  <a:moveTo>
                    <a:pt x="0" y="38454"/>
                  </a:moveTo>
                  <a:lnTo>
                    <a:pt x="1907528" y="38454"/>
                  </a:lnTo>
                </a:path>
                <a:path w="4768850" h="420370">
                  <a:moveTo>
                    <a:pt x="953258" y="0"/>
                  </a:moveTo>
                  <a:lnTo>
                    <a:pt x="4768314" y="0"/>
                  </a:lnTo>
                </a:path>
                <a:path w="4768850" h="420370">
                  <a:moveTo>
                    <a:pt x="0" y="419959"/>
                  </a:moveTo>
                  <a:lnTo>
                    <a:pt x="3815056" y="419959"/>
                  </a:lnTo>
                </a:path>
                <a:path w="4768850" h="420370">
                  <a:moveTo>
                    <a:pt x="2860786" y="382517"/>
                  </a:moveTo>
                  <a:lnTo>
                    <a:pt x="4768314" y="38251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4594025" y="9582842"/>
              <a:ext cx="1025525" cy="849630"/>
            </a:xfrm>
            <a:custGeom>
              <a:avLst/>
              <a:gdLst/>
              <a:ahLst/>
              <a:cxnLst/>
              <a:rect l="l" t="t" r="r" b="b"/>
              <a:pathLst>
                <a:path w="1025525" h="849629">
                  <a:moveTo>
                    <a:pt x="35418" y="0"/>
                  </a:moveTo>
                  <a:lnTo>
                    <a:pt x="35418" y="849027"/>
                  </a:lnTo>
                </a:path>
                <a:path w="1025525" h="849629">
                  <a:moveTo>
                    <a:pt x="989688" y="38454"/>
                  </a:moveTo>
                  <a:lnTo>
                    <a:pt x="989688" y="849027"/>
                  </a:lnTo>
                </a:path>
                <a:path w="1025525" h="849629">
                  <a:moveTo>
                    <a:pt x="35418" y="805513"/>
                  </a:moveTo>
                  <a:lnTo>
                    <a:pt x="989688" y="805513"/>
                  </a:lnTo>
                </a:path>
                <a:path w="1025525" h="849629">
                  <a:moveTo>
                    <a:pt x="70836" y="770094"/>
                  </a:moveTo>
                  <a:lnTo>
                    <a:pt x="0" y="841943"/>
                  </a:lnTo>
                </a:path>
                <a:path w="1025525" h="849629">
                  <a:moveTo>
                    <a:pt x="953258" y="841943"/>
                  </a:moveTo>
                  <a:lnTo>
                    <a:pt x="1025106" y="7700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68" name="object 1068"/>
          <p:cNvSpPr txBox="1"/>
          <p:nvPr/>
        </p:nvSpPr>
        <p:spPr>
          <a:xfrm>
            <a:off x="15018487" y="10261430"/>
            <a:ext cx="175895" cy="14605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15547283" y="9621295"/>
            <a:ext cx="1025525" cy="810895"/>
          </a:xfrm>
          <a:custGeom>
            <a:avLst/>
            <a:gdLst/>
            <a:ahLst/>
            <a:cxnLst/>
            <a:rect l="l" t="t" r="r" b="b"/>
            <a:pathLst>
              <a:path w="1025525" h="810895">
                <a:moveTo>
                  <a:pt x="36430" y="0"/>
                </a:moveTo>
                <a:lnTo>
                  <a:pt x="36430" y="810573"/>
                </a:lnTo>
              </a:path>
              <a:path w="1025525" h="810895">
                <a:moveTo>
                  <a:pt x="989688" y="344063"/>
                </a:moveTo>
                <a:lnTo>
                  <a:pt x="989688" y="810573"/>
                </a:lnTo>
              </a:path>
              <a:path w="1025525" h="810895">
                <a:moveTo>
                  <a:pt x="36430" y="767059"/>
                </a:moveTo>
                <a:lnTo>
                  <a:pt x="989688" y="767059"/>
                </a:lnTo>
              </a:path>
              <a:path w="1025525" h="810895">
                <a:moveTo>
                  <a:pt x="71848" y="731640"/>
                </a:moveTo>
                <a:lnTo>
                  <a:pt x="0" y="803489"/>
                </a:lnTo>
              </a:path>
              <a:path w="1025525" h="810895">
                <a:moveTo>
                  <a:pt x="954270" y="803489"/>
                </a:moveTo>
                <a:lnTo>
                  <a:pt x="1025106" y="7316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 txBox="1"/>
          <p:nvPr/>
        </p:nvSpPr>
        <p:spPr>
          <a:xfrm>
            <a:off x="15929244" y="10253149"/>
            <a:ext cx="265430" cy="155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50" dirty="0">
                <a:latin typeface="Arial MT"/>
                <a:cs typeface="Arial MT"/>
              </a:rPr>
              <a:t>≥</a:t>
            </a:r>
            <a:r>
              <a:rPr sz="850" spc="-5" dirty="0">
                <a:latin typeface="Arial MT"/>
                <a:cs typeface="Arial MT"/>
              </a:rPr>
              <a:t> </a:t>
            </a:r>
            <a:r>
              <a:rPr sz="750" spc="-25" dirty="0">
                <a:latin typeface="Cambria"/>
                <a:cs typeface="Cambria"/>
              </a:rPr>
              <a:t>500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16501554" y="9965359"/>
            <a:ext cx="1025525" cy="466725"/>
          </a:xfrm>
          <a:custGeom>
            <a:avLst/>
            <a:gdLst/>
            <a:ahLst/>
            <a:cxnLst/>
            <a:rect l="l" t="t" r="r" b="b"/>
            <a:pathLst>
              <a:path w="1025525" h="466725">
                <a:moveTo>
                  <a:pt x="35418" y="0"/>
                </a:moveTo>
                <a:lnTo>
                  <a:pt x="35418" y="466509"/>
                </a:lnTo>
              </a:path>
              <a:path w="1025525" h="466725">
                <a:moveTo>
                  <a:pt x="989688" y="37442"/>
                </a:moveTo>
                <a:lnTo>
                  <a:pt x="989688" y="466509"/>
                </a:lnTo>
              </a:path>
              <a:path w="1025525" h="466725">
                <a:moveTo>
                  <a:pt x="35418" y="422995"/>
                </a:moveTo>
                <a:lnTo>
                  <a:pt x="989688" y="422995"/>
                </a:lnTo>
              </a:path>
              <a:path w="1025525" h="466725">
                <a:moveTo>
                  <a:pt x="70836" y="387577"/>
                </a:moveTo>
                <a:lnTo>
                  <a:pt x="0" y="459425"/>
                </a:lnTo>
              </a:path>
              <a:path w="1025525" h="466725">
                <a:moveTo>
                  <a:pt x="953258" y="459425"/>
                </a:moveTo>
                <a:lnTo>
                  <a:pt x="1025106" y="3875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 txBox="1"/>
          <p:nvPr/>
        </p:nvSpPr>
        <p:spPr>
          <a:xfrm>
            <a:off x="16926016" y="10261430"/>
            <a:ext cx="175895" cy="14605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16536971" y="10002801"/>
            <a:ext cx="2063750" cy="429259"/>
          </a:xfrm>
          <a:custGeom>
            <a:avLst/>
            <a:gdLst/>
            <a:ahLst/>
            <a:cxnLst/>
            <a:rect l="l" t="t" r="r" b="b"/>
            <a:pathLst>
              <a:path w="2063750" h="429259">
                <a:moveTo>
                  <a:pt x="954270" y="0"/>
                </a:moveTo>
                <a:lnTo>
                  <a:pt x="954270" y="429067"/>
                </a:lnTo>
              </a:path>
              <a:path w="2063750" h="429259">
                <a:moveTo>
                  <a:pt x="0" y="0"/>
                </a:moveTo>
                <a:lnTo>
                  <a:pt x="0" y="429067"/>
                </a:lnTo>
              </a:path>
              <a:path w="2063750" h="429259">
                <a:moveTo>
                  <a:pt x="0" y="385553"/>
                </a:moveTo>
                <a:lnTo>
                  <a:pt x="954270" y="385553"/>
                </a:lnTo>
                <a:lnTo>
                  <a:pt x="2063368" y="3855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 txBox="1"/>
          <p:nvPr/>
        </p:nvSpPr>
        <p:spPr>
          <a:xfrm>
            <a:off x="17966301" y="10261430"/>
            <a:ext cx="640715" cy="14605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0" dirty="0">
                <a:latin typeface="Cambria"/>
                <a:cs typeface="Cambria"/>
              </a:rPr>
              <a:t>для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40" dirty="0">
                <a:latin typeface="Cambria"/>
                <a:cs typeface="Cambria"/>
              </a:rPr>
              <a:t>∅10</a:t>
            </a:r>
            <a:r>
              <a:rPr sz="750" spc="25" dirty="0">
                <a:latin typeface="Cambria"/>
                <a:cs typeface="Cambria"/>
              </a:rPr>
              <a:t> </a:t>
            </a:r>
            <a:r>
              <a:rPr sz="750" spc="-10" dirty="0">
                <a:latin typeface="Cambria"/>
                <a:cs typeface="Cambria"/>
              </a:rPr>
              <a:t>А500С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1075" name="object 1075"/>
          <p:cNvGrpSpPr/>
          <p:nvPr/>
        </p:nvGrpSpPr>
        <p:grpSpPr>
          <a:xfrm>
            <a:off x="656279" y="7652276"/>
            <a:ext cx="16873855" cy="5506085"/>
            <a:chOff x="656279" y="7652276"/>
            <a:chExt cx="16873855" cy="5506085"/>
          </a:xfrm>
        </p:grpSpPr>
        <p:sp>
          <p:nvSpPr>
            <p:cNvPr id="1076" name="object 1076"/>
            <p:cNvSpPr/>
            <p:nvPr/>
          </p:nvSpPr>
          <p:spPr>
            <a:xfrm>
              <a:off x="16501553" y="10352936"/>
              <a:ext cx="1025525" cy="72390"/>
            </a:xfrm>
            <a:custGeom>
              <a:avLst/>
              <a:gdLst/>
              <a:ahLst/>
              <a:cxnLst/>
              <a:rect l="l" t="t" r="r" b="b"/>
              <a:pathLst>
                <a:path w="1025525" h="72390">
                  <a:moveTo>
                    <a:pt x="953258" y="71848"/>
                  </a:moveTo>
                  <a:lnTo>
                    <a:pt x="1025106" y="0"/>
                  </a:lnTo>
                </a:path>
                <a:path w="1025525" h="72390">
                  <a:moveTo>
                    <a:pt x="70836" y="0"/>
                  </a:moveTo>
                  <a:lnTo>
                    <a:pt x="0" y="718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3208560" y="7714779"/>
              <a:ext cx="8664575" cy="234315"/>
            </a:xfrm>
            <a:custGeom>
              <a:avLst/>
              <a:gdLst/>
              <a:ahLst/>
              <a:cxnLst/>
              <a:rect l="l" t="t" r="r" b="b"/>
              <a:pathLst>
                <a:path w="8664575" h="234315">
                  <a:moveTo>
                    <a:pt x="59705" y="19227"/>
                  </a:moveTo>
                  <a:lnTo>
                    <a:pt x="59705" y="233760"/>
                  </a:lnTo>
                  <a:lnTo>
                    <a:pt x="0" y="233760"/>
                  </a:lnTo>
                  <a:lnTo>
                    <a:pt x="0" y="19227"/>
                  </a:lnTo>
                  <a:lnTo>
                    <a:pt x="59705" y="19227"/>
                  </a:lnTo>
                </a:path>
                <a:path w="8664575" h="234315">
                  <a:moveTo>
                    <a:pt x="845991" y="19227"/>
                  </a:moveTo>
                  <a:lnTo>
                    <a:pt x="845991" y="233760"/>
                  </a:lnTo>
                  <a:lnTo>
                    <a:pt x="786286" y="233760"/>
                  </a:lnTo>
                  <a:lnTo>
                    <a:pt x="786286" y="19227"/>
                  </a:lnTo>
                  <a:lnTo>
                    <a:pt x="845991" y="19227"/>
                  </a:lnTo>
                </a:path>
                <a:path w="8664575" h="234315">
                  <a:moveTo>
                    <a:pt x="1633289" y="19227"/>
                  </a:moveTo>
                  <a:lnTo>
                    <a:pt x="1633289" y="233760"/>
                  </a:lnTo>
                  <a:lnTo>
                    <a:pt x="1573584" y="233760"/>
                  </a:lnTo>
                  <a:lnTo>
                    <a:pt x="1573584" y="19227"/>
                  </a:lnTo>
                  <a:lnTo>
                    <a:pt x="1633289" y="19227"/>
                  </a:lnTo>
                </a:path>
                <a:path w="8664575" h="234315">
                  <a:moveTo>
                    <a:pt x="2419575" y="19227"/>
                  </a:moveTo>
                  <a:lnTo>
                    <a:pt x="2419575" y="233760"/>
                  </a:lnTo>
                  <a:lnTo>
                    <a:pt x="2359870" y="233760"/>
                  </a:lnTo>
                  <a:lnTo>
                    <a:pt x="2359870" y="19227"/>
                  </a:lnTo>
                  <a:lnTo>
                    <a:pt x="2419575" y="19227"/>
                  </a:lnTo>
                </a:path>
                <a:path w="8664575" h="234315">
                  <a:moveTo>
                    <a:pt x="3213957" y="0"/>
                  </a:moveTo>
                  <a:lnTo>
                    <a:pt x="3213957" y="233760"/>
                  </a:lnTo>
                  <a:lnTo>
                    <a:pt x="3154252" y="233760"/>
                  </a:lnTo>
                  <a:lnTo>
                    <a:pt x="3154252" y="0"/>
                  </a:lnTo>
                  <a:lnTo>
                    <a:pt x="3213957" y="0"/>
                  </a:lnTo>
                </a:path>
                <a:path w="8664575" h="234315">
                  <a:moveTo>
                    <a:pt x="4008339" y="0"/>
                  </a:moveTo>
                  <a:lnTo>
                    <a:pt x="4008339" y="233760"/>
                  </a:lnTo>
                  <a:lnTo>
                    <a:pt x="3948634" y="233760"/>
                  </a:lnTo>
                  <a:lnTo>
                    <a:pt x="3948634" y="0"/>
                  </a:lnTo>
                  <a:lnTo>
                    <a:pt x="4008339" y="0"/>
                  </a:lnTo>
                </a:path>
                <a:path w="8664575" h="234315">
                  <a:moveTo>
                    <a:pt x="4794625" y="0"/>
                  </a:moveTo>
                  <a:lnTo>
                    <a:pt x="4794625" y="233760"/>
                  </a:lnTo>
                  <a:lnTo>
                    <a:pt x="4734920" y="233760"/>
                  </a:lnTo>
                  <a:lnTo>
                    <a:pt x="4734920" y="0"/>
                  </a:lnTo>
                  <a:lnTo>
                    <a:pt x="4794625" y="0"/>
                  </a:lnTo>
                </a:path>
                <a:path w="8664575" h="234315">
                  <a:moveTo>
                    <a:pt x="5581923" y="0"/>
                  </a:moveTo>
                  <a:lnTo>
                    <a:pt x="5581923" y="233760"/>
                  </a:lnTo>
                  <a:lnTo>
                    <a:pt x="5522218" y="233760"/>
                  </a:lnTo>
                  <a:lnTo>
                    <a:pt x="5522218" y="0"/>
                  </a:lnTo>
                  <a:lnTo>
                    <a:pt x="5581923" y="0"/>
                  </a:lnTo>
                </a:path>
                <a:path w="8664575" h="234315">
                  <a:moveTo>
                    <a:pt x="6375293" y="0"/>
                  </a:moveTo>
                  <a:lnTo>
                    <a:pt x="6375293" y="233760"/>
                  </a:lnTo>
                  <a:lnTo>
                    <a:pt x="6315588" y="233760"/>
                  </a:lnTo>
                  <a:lnTo>
                    <a:pt x="6315588" y="0"/>
                  </a:lnTo>
                  <a:lnTo>
                    <a:pt x="6375293" y="0"/>
                  </a:lnTo>
                </a:path>
                <a:path w="8664575" h="234315">
                  <a:moveTo>
                    <a:pt x="7095803" y="0"/>
                  </a:moveTo>
                  <a:lnTo>
                    <a:pt x="7095803" y="233760"/>
                  </a:lnTo>
                  <a:lnTo>
                    <a:pt x="7036097" y="233760"/>
                  </a:lnTo>
                  <a:lnTo>
                    <a:pt x="7036097" y="0"/>
                  </a:lnTo>
                  <a:lnTo>
                    <a:pt x="7095803" y="0"/>
                  </a:lnTo>
                </a:path>
                <a:path w="8664575" h="234315">
                  <a:moveTo>
                    <a:pt x="8664327" y="0"/>
                  </a:moveTo>
                  <a:lnTo>
                    <a:pt x="8664327" y="233760"/>
                  </a:lnTo>
                  <a:lnTo>
                    <a:pt x="8604622" y="233760"/>
                  </a:lnTo>
                  <a:lnTo>
                    <a:pt x="8604622" y="0"/>
                  </a:lnTo>
                  <a:lnTo>
                    <a:pt x="86643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3208560" y="7656086"/>
              <a:ext cx="8664575" cy="78105"/>
            </a:xfrm>
            <a:custGeom>
              <a:avLst/>
              <a:gdLst/>
              <a:ahLst/>
              <a:cxnLst/>
              <a:rect l="l" t="t" r="r" b="b"/>
              <a:pathLst>
                <a:path w="8664575" h="78104">
                  <a:moveTo>
                    <a:pt x="8664327" y="0"/>
                  </a:moveTo>
                  <a:lnTo>
                    <a:pt x="3154252" y="0"/>
                  </a:lnTo>
                  <a:lnTo>
                    <a:pt x="3154252" y="77920"/>
                  </a:lnTo>
                  <a:lnTo>
                    <a:pt x="0" y="7792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527517" y="8783400"/>
              <a:ext cx="9345930" cy="4332605"/>
            </a:xfrm>
            <a:custGeom>
              <a:avLst/>
              <a:gdLst/>
              <a:ahLst/>
              <a:cxnLst/>
              <a:rect l="l" t="t" r="r" b="b"/>
              <a:pathLst>
                <a:path w="9345930" h="4332605">
                  <a:moveTo>
                    <a:pt x="681043" y="159888"/>
                  </a:moveTo>
                  <a:lnTo>
                    <a:pt x="681043" y="374422"/>
                  </a:lnTo>
                  <a:lnTo>
                    <a:pt x="740748" y="374422"/>
                  </a:lnTo>
                  <a:lnTo>
                    <a:pt x="740748" y="159888"/>
                  </a:lnTo>
                  <a:lnTo>
                    <a:pt x="681043" y="159888"/>
                  </a:lnTo>
                </a:path>
                <a:path w="9345930" h="4332605">
                  <a:moveTo>
                    <a:pt x="1527034" y="159888"/>
                  </a:moveTo>
                  <a:lnTo>
                    <a:pt x="1527034" y="374422"/>
                  </a:lnTo>
                  <a:lnTo>
                    <a:pt x="1467329" y="374422"/>
                  </a:lnTo>
                  <a:lnTo>
                    <a:pt x="1467329" y="159888"/>
                  </a:lnTo>
                  <a:lnTo>
                    <a:pt x="1527034" y="159888"/>
                  </a:lnTo>
                </a:path>
                <a:path w="9345930" h="4332605">
                  <a:moveTo>
                    <a:pt x="1601919" y="374422"/>
                  </a:moveTo>
                  <a:lnTo>
                    <a:pt x="1666683" y="374422"/>
                  </a:lnTo>
                  <a:lnTo>
                    <a:pt x="1666683" y="438174"/>
                  </a:lnTo>
                  <a:lnTo>
                    <a:pt x="1601919" y="438174"/>
                  </a:lnTo>
                  <a:lnTo>
                    <a:pt x="1601919" y="374422"/>
                  </a:lnTo>
                </a:path>
                <a:path w="9345930" h="4332605">
                  <a:moveTo>
                    <a:pt x="1695018" y="374422"/>
                  </a:moveTo>
                  <a:lnTo>
                    <a:pt x="1759783" y="374422"/>
                  </a:lnTo>
                  <a:lnTo>
                    <a:pt x="1759783" y="438174"/>
                  </a:lnTo>
                  <a:lnTo>
                    <a:pt x="1695018" y="438174"/>
                  </a:lnTo>
                  <a:lnTo>
                    <a:pt x="1695018" y="374422"/>
                  </a:lnTo>
                </a:path>
                <a:path w="9345930" h="4332605">
                  <a:moveTo>
                    <a:pt x="1788118" y="374422"/>
                  </a:moveTo>
                  <a:lnTo>
                    <a:pt x="1914611" y="374422"/>
                  </a:lnTo>
                  <a:lnTo>
                    <a:pt x="1914611" y="438174"/>
                  </a:lnTo>
                  <a:lnTo>
                    <a:pt x="1788118" y="438174"/>
                  </a:lnTo>
                  <a:lnTo>
                    <a:pt x="1788118" y="374422"/>
                  </a:lnTo>
                </a:path>
                <a:path w="9345930" h="4332605">
                  <a:moveTo>
                    <a:pt x="1573584" y="374422"/>
                  </a:moveTo>
                  <a:lnTo>
                    <a:pt x="1527034" y="374422"/>
                  </a:lnTo>
                  <a:lnTo>
                    <a:pt x="1527034" y="436151"/>
                  </a:lnTo>
                  <a:lnTo>
                    <a:pt x="1573584" y="436151"/>
                  </a:lnTo>
                  <a:lnTo>
                    <a:pt x="1573584" y="374422"/>
                  </a:lnTo>
                </a:path>
                <a:path w="9345930" h="4332605">
                  <a:moveTo>
                    <a:pt x="2314332" y="159888"/>
                  </a:moveTo>
                  <a:lnTo>
                    <a:pt x="2314332" y="374422"/>
                  </a:lnTo>
                  <a:lnTo>
                    <a:pt x="2254627" y="374422"/>
                  </a:lnTo>
                  <a:lnTo>
                    <a:pt x="2254627" y="159888"/>
                  </a:lnTo>
                  <a:lnTo>
                    <a:pt x="2314332" y="159888"/>
                  </a:lnTo>
                </a:path>
                <a:path w="9345930" h="4332605">
                  <a:moveTo>
                    <a:pt x="3100618" y="159888"/>
                  </a:moveTo>
                  <a:lnTo>
                    <a:pt x="3100618" y="374422"/>
                  </a:lnTo>
                  <a:lnTo>
                    <a:pt x="3040913" y="374422"/>
                  </a:lnTo>
                  <a:lnTo>
                    <a:pt x="3040913" y="159888"/>
                  </a:lnTo>
                  <a:lnTo>
                    <a:pt x="3100618" y="159888"/>
                  </a:lnTo>
                </a:path>
                <a:path w="9345930" h="4332605">
                  <a:moveTo>
                    <a:pt x="3895000" y="159888"/>
                  </a:moveTo>
                  <a:lnTo>
                    <a:pt x="3895000" y="374422"/>
                  </a:lnTo>
                  <a:lnTo>
                    <a:pt x="3835295" y="374422"/>
                  </a:lnTo>
                  <a:lnTo>
                    <a:pt x="3835295" y="159888"/>
                  </a:lnTo>
                  <a:lnTo>
                    <a:pt x="3895000" y="159888"/>
                  </a:lnTo>
                </a:path>
                <a:path w="9345930" h="4332605">
                  <a:moveTo>
                    <a:pt x="3970897" y="374422"/>
                  </a:moveTo>
                  <a:lnTo>
                    <a:pt x="4035662" y="374422"/>
                  </a:lnTo>
                  <a:lnTo>
                    <a:pt x="4035662" y="438174"/>
                  </a:lnTo>
                  <a:lnTo>
                    <a:pt x="3970897" y="438174"/>
                  </a:lnTo>
                  <a:lnTo>
                    <a:pt x="3970897" y="374422"/>
                  </a:lnTo>
                </a:path>
                <a:path w="9345930" h="4332605">
                  <a:moveTo>
                    <a:pt x="4063996" y="374422"/>
                  </a:moveTo>
                  <a:lnTo>
                    <a:pt x="4128761" y="374422"/>
                  </a:lnTo>
                  <a:lnTo>
                    <a:pt x="4128761" y="438174"/>
                  </a:lnTo>
                  <a:lnTo>
                    <a:pt x="4063996" y="438174"/>
                  </a:lnTo>
                  <a:lnTo>
                    <a:pt x="4063996" y="374422"/>
                  </a:lnTo>
                </a:path>
                <a:path w="9345930" h="4332605">
                  <a:moveTo>
                    <a:pt x="4157096" y="374422"/>
                  </a:moveTo>
                  <a:lnTo>
                    <a:pt x="4283590" y="374422"/>
                  </a:lnTo>
                  <a:lnTo>
                    <a:pt x="4283590" y="438174"/>
                  </a:lnTo>
                  <a:lnTo>
                    <a:pt x="4157096" y="438174"/>
                  </a:lnTo>
                  <a:lnTo>
                    <a:pt x="4157096" y="374422"/>
                  </a:lnTo>
                </a:path>
                <a:path w="9345930" h="4332605">
                  <a:moveTo>
                    <a:pt x="3895000" y="374422"/>
                  </a:moveTo>
                  <a:lnTo>
                    <a:pt x="3942562" y="374422"/>
                  </a:lnTo>
                  <a:lnTo>
                    <a:pt x="3942562" y="438174"/>
                  </a:lnTo>
                  <a:lnTo>
                    <a:pt x="3895000" y="438174"/>
                  </a:lnTo>
                  <a:lnTo>
                    <a:pt x="3895000" y="374422"/>
                  </a:lnTo>
                </a:path>
                <a:path w="9345930" h="4332605">
                  <a:moveTo>
                    <a:pt x="4689382" y="159888"/>
                  </a:moveTo>
                  <a:lnTo>
                    <a:pt x="4689382" y="374422"/>
                  </a:lnTo>
                  <a:lnTo>
                    <a:pt x="4629677" y="374422"/>
                  </a:lnTo>
                  <a:lnTo>
                    <a:pt x="4629677" y="159888"/>
                  </a:lnTo>
                  <a:lnTo>
                    <a:pt x="4689382" y="159888"/>
                  </a:lnTo>
                </a:path>
                <a:path w="9345930" h="4332605">
                  <a:moveTo>
                    <a:pt x="5415963" y="374422"/>
                  </a:moveTo>
                  <a:lnTo>
                    <a:pt x="5415963" y="159888"/>
                  </a:lnTo>
                  <a:lnTo>
                    <a:pt x="5475668" y="159888"/>
                  </a:lnTo>
                  <a:lnTo>
                    <a:pt x="5475668" y="374422"/>
                  </a:lnTo>
                  <a:lnTo>
                    <a:pt x="5415963" y="374422"/>
                  </a:lnTo>
                </a:path>
                <a:path w="9345930" h="4332605">
                  <a:moveTo>
                    <a:pt x="6262967" y="159888"/>
                  </a:moveTo>
                  <a:lnTo>
                    <a:pt x="6262967" y="374422"/>
                  </a:lnTo>
                  <a:lnTo>
                    <a:pt x="6203261" y="374422"/>
                  </a:lnTo>
                  <a:lnTo>
                    <a:pt x="6203261" y="159888"/>
                  </a:lnTo>
                  <a:lnTo>
                    <a:pt x="6262967" y="159888"/>
                  </a:lnTo>
                </a:path>
                <a:path w="9345930" h="4332605">
                  <a:moveTo>
                    <a:pt x="7056336" y="159888"/>
                  </a:moveTo>
                  <a:lnTo>
                    <a:pt x="7056336" y="374422"/>
                  </a:lnTo>
                  <a:lnTo>
                    <a:pt x="6996631" y="374422"/>
                  </a:lnTo>
                  <a:lnTo>
                    <a:pt x="6996631" y="159888"/>
                  </a:lnTo>
                  <a:lnTo>
                    <a:pt x="7056336" y="159888"/>
                  </a:lnTo>
                </a:path>
                <a:path w="9345930" h="4332605">
                  <a:moveTo>
                    <a:pt x="6949070" y="374422"/>
                  </a:moveTo>
                  <a:lnTo>
                    <a:pt x="6996631" y="374422"/>
                  </a:lnTo>
                  <a:lnTo>
                    <a:pt x="6996631" y="438174"/>
                  </a:lnTo>
                  <a:lnTo>
                    <a:pt x="6949070" y="438174"/>
                  </a:lnTo>
                  <a:lnTo>
                    <a:pt x="6949070" y="374422"/>
                  </a:lnTo>
                </a:path>
                <a:path w="9345930" h="4332605">
                  <a:moveTo>
                    <a:pt x="6608042" y="374422"/>
                  </a:moveTo>
                  <a:lnTo>
                    <a:pt x="6734536" y="374422"/>
                  </a:lnTo>
                  <a:lnTo>
                    <a:pt x="6734536" y="438174"/>
                  </a:lnTo>
                  <a:lnTo>
                    <a:pt x="6608042" y="438174"/>
                  </a:lnTo>
                  <a:lnTo>
                    <a:pt x="6608042" y="374422"/>
                  </a:lnTo>
                </a:path>
                <a:path w="9345930" h="4332605">
                  <a:moveTo>
                    <a:pt x="6762871" y="374422"/>
                  </a:moveTo>
                  <a:lnTo>
                    <a:pt x="6827635" y="374422"/>
                  </a:lnTo>
                  <a:lnTo>
                    <a:pt x="6827635" y="438174"/>
                  </a:lnTo>
                  <a:lnTo>
                    <a:pt x="6762871" y="438174"/>
                  </a:lnTo>
                  <a:lnTo>
                    <a:pt x="6762871" y="374422"/>
                  </a:lnTo>
                </a:path>
                <a:path w="9345930" h="4332605">
                  <a:moveTo>
                    <a:pt x="6855970" y="374422"/>
                  </a:moveTo>
                  <a:lnTo>
                    <a:pt x="6920735" y="374422"/>
                  </a:lnTo>
                  <a:lnTo>
                    <a:pt x="6920735" y="438174"/>
                  </a:lnTo>
                  <a:lnTo>
                    <a:pt x="6855970" y="438174"/>
                  </a:lnTo>
                  <a:lnTo>
                    <a:pt x="6855970" y="374422"/>
                  </a:lnTo>
                </a:path>
                <a:path w="9345930" h="4332605">
                  <a:moveTo>
                    <a:pt x="7776846" y="159888"/>
                  </a:moveTo>
                  <a:lnTo>
                    <a:pt x="7776846" y="374422"/>
                  </a:lnTo>
                  <a:lnTo>
                    <a:pt x="7717141" y="374422"/>
                  </a:lnTo>
                  <a:lnTo>
                    <a:pt x="7717141" y="159888"/>
                  </a:lnTo>
                  <a:lnTo>
                    <a:pt x="7776846" y="159888"/>
                  </a:lnTo>
                </a:path>
                <a:path w="9345930" h="4332605">
                  <a:moveTo>
                    <a:pt x="9345370" y="374422"/>
                  </a:moveTo>
                  <a:lnTo>
                    <a:pt x="9345370" y="159888"/>
                  </a:lnTo>
                  <a:lnTo>
                    <a:pt x="9285665" y="159888"/>
                  </a:lnTo>
                  <a:lnTo>
                    <a:pt x="9285665" y="374422"/>
                  </a:lnTo>
                  <a:lnTo>
                    <a:pt x="9345370" y="374422"/>
                  </a:lnTo>
                </a:path>
                <a:path w="9345930" h="4332605">
                  <a:moveTo>
                    <a:pt x="740748" y="1812404"/>
                  </a:moveTo>
                  <a:lnTo>
                    <a:pt x="740748" y="2026938"/>
                  </a:lnTo>
                  <a:lnTo>
                    <a:pt x="681043" y="2026938"/>
                  </a:lnTo>
                  <a:lnTo>
                    <a:pt x="681043" y="1812404"/>
                  </a:lnTo>
                  <a:lnTo>
                    <a:pt x="740748" y="1812404"/>
                  </a:lnTo>
                </a:path>
                <a:path w="9345930" h="4332605">
                  <a:moveTo>
                    <a:pt x="258047" y="1840739"/>
                  </a:moveTo>
                  <a:lnTo>
                    <a:pt x="383529" y="1840739"/>
                  </a:lnTo>
                  <a:lnTo>
                    <a:pt x="383529" y="1905504"/>
                  </a:lnTo>
                  <a:lnTo>
                    <a:pt x="258047" y="1905504"/>
                  </a:lnTo>
                  <a:lnTo>
                    <a:pt x="258047" y="1840739"/>
                  </a:lnTo>
                </a:path>
                <a:path w="9345930" h="4332605">
                  <a:moveTo>
                    <a:pt x="412876" y="1840739"/>
                  </a:moveTo>
                  <a:lnTo>
                    <a:pt x="476629" y="1840739"/>
                  </a:lnTo>
                  <a:lnTo>
                    <a:pt x="476629" y="1905504"/>
                  </a:lnTo>
                  <a:lnTo>
                    <a:pt x="412876" y="1905504"/>
                  </a:lnTo>
                  <a:lnTo>
                    <a:pt x="412876" y="1840739"/>
                  </a:lnTo>
                </a:path>
                <a:path w="9345930" h="4332605">
                  <a:moveTo>
                    <a:pt x="505975" y="1840739"/>
                  </a:moveTo>
                  <a:lnTo>
                    <a:pt x="569728" y="1840739"/>
                  </a:lnTo>
                  <a:lnTo>
                    <a:pt x="569728" y="1905504"/>
                  </a:lnTo>
                  <a:lnTo>
                    <a:pt x="505975" y="1905504"/>
                  </a:lnTo>
                  <a:lnTo>
                    <a:pt x="505975" y="1840739"/>
                  </a:lnTo>
                </a:path>
                <a:path w="9345930" h="4332605">
                  <a:moveTo>
                    <a:pt x="599075" y="1812404"/>
                  </a:moveTo>
                  <a:lnTo>
                    <a:pt x="681043" y="1812404"/>
                  </a:lnTo>
                  <a:lnTo>
                    <a:pt x="681043" y="1874133"/>
                  </a:lnTo>
                  <a:lnTo>
                    <a:pt x="599075" y="1874133"/>
                  </a:lnTo>
                  <a:lnTo>
                    <a:pt x="599075" y="1812404"/>
                  </a:lnTo>
                </a:path>
                <a:path w="9345930" h="4332605">
                  <a:moveTo>
                    <a:pt x="1527034" y="1812404"/>
                  </a:moveTo>
                  <a:lnTo>
                    <a:pt x="1527034" y="2026938"/>
                  </a:lnTo>
                  <a:lnTo>
                    <a:pt x="1467329" y="2026938"/>
                  </a:lnTo>
                  <a:lnTo>
                    <a:pt x="1467329" y="1812404"/>
                  </a:lnTo>
                  <a:lnTo>
                    <a:pt x="1527034" y="1812404"/>
                  </a:lnTo>
                </a:path>
                <a:path w="9345930" h="4332605">
                  <a:moveTo>
                    <a:pt x="1640373" y="4243112"/>
                  </a:moveTo>
                  <a:lnTo>
                    <a:pt x="1640373" y="4301805"/>
                  </a:lnTo>
                  <a:lnTo>
                    <a:pt x="1353990" y="4301805"/>
                  </a:lnTo>
                  <a:lnTo>
                    <a:pt x="1353990" y="4243112"/>
                  </a:lnTo>
                  <a:lnTo>
                    <a:pt x="1640373" y="4243112"/>
                  </a:lnTo>
                </a:path>
                <a:path w="9345930" h="4332605">
                  <a:moveTo>
                    <a:pt x="2026938" y="4243112"/>
                  </a:moveTo>
                  <a:lnTo>
                    <a:pt x="2026938" y="4302817"/>
                  </a:lnTo>
                  <a:lnTo>
                    <a:pt x="2313320" y="4302817"/>
                  </a:lnTo>
                  <a:lnTo>
                    <a:pt x="2313320" y="4243112"/>
                  </a:lnTo>
                  <a:lnTo>
                    <a:pt x="2026938" y="4243112"/>
                  </a:lnTo>
                </a:path>
                <a:path w="9345930" h="4332605">
                  <a:moveTo>
                    <a:pt x="6262967" y="2860786"/>
                  </a:moveTo>
                  <a:lnTo>
                    <a:pt x="6262967" y="3075320"/>
                  </a:lnTo>
                  <a:lnTo>
                    <a:pt x="6203261" y="3075320"/>
                  </a:lnTo>
                  <a:lnTo>
                    <a:pt x="6203261" y="2860786"/>
                  </a:lnTo>
                  <a:lnTo>
                    <a:pt x="6262967" y="2860786"/>
                  </a:lnTo>
                </a:path>
                <a:path w="9345930" h="4332605">
                  <a:moveTo>
                    <a:pt x="7056336" y="2860786"/>
                  </a:moveTo>
                  <a:lnTo>
                    <a:pt x="7056336" y="3075320"/>
                  </a:lnTo>
                  <a:lnTo>
                    <a:pt x="6996631" y="3075320"/>
                  </a:lnTo>
                  <a:lnTo>
                    <a:pt x="6996631" y="2860786"/>
                  </a:lnTo>
                  <a:lnTo>
                    <a:pt x="7056336" y="2860786"/>
                  </a:lnTo>
                </a:path>
                <a:path w="9345930" h="4332605">
                  <a:moveTo>
                    <a:pt x="7776846" y="2860786"/>
                  </a:moveTo>
                  <a:lnTo>
                    <a:pt x="7776846" y="3075320"/>
                  </a:lnTo>
                  <a:lnTo>
                    <a:pt x="7717141" y="3075320"/>
                  </a:lnTo>
                  <a:lnTo>
                    <a:pt x="7717141" y="2860786"/>
                  </a:lnTo>
                  <a:lnTo>
                    <a:pt x="7776846" y="2860786"/>
                  </a:lnTo>
                </a:path>
                <a:path w="9345930" h="4332605">
                  <a:moveTo>
                    <a:pt x="9285665" y="3075320"/>
                  </a:moveTo>
                  <a:lnTo>
                    <a:pt x="9285665" y="2860786"/>
                  </a:lnTo>
                  <a:lnTo>
                    <a:pt x="9345370" y="2860786"/>
                  </a:lnTo>
                  <a:lnTo>
                    <a:pt x="9345370" y="3075320"/>
                  </a:lnTo>
                  <a:lnTo>
                    <a:pt x="9285665" y="3075320"/>
                  </a:lnTo>
                </a:path>
                <a:path w="9345930" h="4332605">
                  <a:moveTo>
                    <a:pt x="9345370" y="1812404"/>
                  </a:moveTo>
                  <a:lnTo>
                    <a:pt x="9345370" y="2026938"/>
                  </a:lnTo>
                  <a:lnTo>
                    <a:pt x="9285665" y="2026938"/>
                  </a:lnTo>
                  <a:lnTo>
                    <a:pt x="9285665" y="1812404"/>
                  </a:lnTo>
                  <a:lnTo>
                    <a:pt x="9345370" y="1812404"/>
                  </a:lnTo>
                </a:path>
                <a:path w="9345930" h="4332605">
                  <a:moveTo>
                    <a:pt x="7776846" y="1812404"/>
                  </a:moveTo>
                  <a:lnTo>
                    <a:pt x="7776846" y="2026938"/>
                  </a:lnTo>
                  <a:lnTo>
                    <a:pt x="7717141" y="2026938"/>
                  </a:lnTo>
                  <a:lnTo>
                    <a:pt x="7717141" y="1812404"/>
                  </a:lnTo>
                  <a:lnTo>
                    <a:pt x="7776846" y="1812404"/>
                  </a:lnTo>
                </a:path>
                <a:path w="9345930" h="4332605">
                  <a:moveTo>
                    <a:pt x="7056336" y="1812404"/>
                  </a:moveTo>
                  <a:lnTo>
                    <a:pt x="7056336" y="2026938"/>
                  </a:lnTo>
                  <a:lnTo>
                    <a:pt x="6996631" y="2026938"/>
                  </a:lnTo>
                  <a:lnTo>
                    <a:pt x="6996631" y="1812404"/>
                  </a:lnTo>
                  <a:lnTo>
                    <a:pt x="7056336" y="1812404"/>
                  </a:lnTo>
                </a:path>
                <a:path w="9345930" h="4332605">
                  <a:moveTo>
                    <a:pt x="6949070" y="1990508"/>
                  </a:moveTo>
                  <a:lnTo>
                    <a:pt x="6996631" y="1990508"/>
                  </a:lnTo>
                  <a:lnTo>
                    <a:pt x="6996631" y="2055273"/>
                  </a:lnTo>
                  <a:lnTo>
                    <a:pt x="6949070" y="2055273"/>
                  </a:lnTo>
                  <a:lnTo>
                    <a:pt x="6949070" y="1990508"/>
                  </a:lnTo>
                </a:path>
                <a:path w="9345930" h="4332605">
                  <a:moveTo>
                    <a:pt x="6920735" y="1990508"/>
                  </a:moveTo>
                  <a:lnTo>
                    <a:pt x="6855970" y="1990508"/>
                  </a:lnTo>
                  <a:lnTo>
                    <a:pt x="6855970" y="2055273"/>
                  </a:lnTo>
                  <a:lnTo>
                    <a:pt x="6920735" y="2055273"/>
                  </a:lnTo>
                  <a:lnTo>
                    <a:pt x="6920735" y="1990508"/>
                  </a:lnTo>
                </a:path>
                <a:path w="9345930" h="4332605">
                  <a:moveTo>
                    <a:pt x="6827635" y="1990508"/>
                  </a:moveTo>
                  <a:lnTo>
                    <a:pt x="6762871" y="1990508"/>
                  </a:lnTo>
                  <a:lnTo>
                    <a:pt x="6762871" y="2055273"/>
                  </a:lnTo>
                  <a:lnTo>
                    <a:pt x="6827635" y="2055273"/>
                  </a:lnTo>
                  <a:lnTo>
                    <a:pt x="6827635" y="1990508"/>
                  </a:lnTo>
                </a:path>
                <a:path w="9345930" h="4332605">
                  <a:moveTo>
                    <a:pt x="6734536" y="1990508"/>
                  </a:moveTo>
                  <a:lnTo>
                    <a:pt x="6608042" y="1990508"/>
                  </a:lnTo>
                  <a:lnTo>
                    <a:pt x="6608042" y="2055273"/>
                  </a:lnTo>
                  <a:lnTo>
                    <a:pt x="6734536" y="2055273"/>
                  </a:lnTo>
                  <a:lnTo>
                    <a:pt x="6734536" y="1990508"/>
                  </a:lnTo>
                </a:path>
                <a:path w="9345930" h="4332605">
                  <a:moveTo>
                    <a:pt x="6262967" y="1812404"/>
                  </a:moveTo>
                  <a:lnTo>
                    <a:pt x="6262967" y="2026938"/>
                  </a:lnTo>
                  <a:lnTo>
                    <a:pt x="6203261" y="2026938"/>
                  </a:lnTo>
                  <a:lnTo>
                    <a:pt x="6203261" y="1812404"/>
                  </a:lnTo>
                  <a:lnTo>
                    <a:pt x="6262967" y="1812404"/>
                  </a:lnTo>
                </a:path>
                <a:path w="9345930" h="4332605">
                  <a:moveTo>
                    <a:pt x="9345370" y="4272458"/>
                  </a:moveTo>
                  <a:lnTo>
                    <a:pt x="9345370" y="4332163"/>
                  </a:lnTo>
                  <a:lnTo>
                    <a:pt x="8988152" y="4332163"/>
                  </a:lnTo>
                  <a:lnTo>
                    <a:pt x="8988152" y="4272458"/>
                  </a:lnTo>
                  <a:lnTo>
                    <a:pt x="9345370" y="4272458"/>
                  </a:lnTo>
                </a:path>
                <a:path w="9345930" h="4332605">
                  <a:moveTo>
                    <a:pt x="7884113" y="4272458"/>
                  </a:moveTo>
                  <a:lnTo>
                    <a:pt x="7884113" y="4332163"/>
                  </a:lnTo>
                  <a:lnTo>
                    <a:pt x="8242343" y="4332163"/>
                  </a:lnTo>
                  <a:lnTo>
                    <a:pt x="8242343" y="4272458"/>
                  </a:lnTo>
                  <a:lnTo>
                    <a:pt x="7884113" y="4272458"/>
                  </a:lnTo>
                </a:path>
                <a:path w="9345930" h="4332605">
                  <a:moveTo>
                    <a:pt x="7056336" y="4272458"/>
                  </a:moveTo>
                  <a:lnTo>
                    <a:pt x="7056336" y="4332163"/>
                  </a:lnTo>
                  <a:lnTo>
                    <a:pt x="7354862" y="4332163"/>
                  </a:lnTo>
                  <a:lnTo>
                    <a:pt x="7354862" y="4272458"/>
                  </a:lnTo>
                  <a:lnTo>
                    <a:pt x="7056336" y="4272458"/>
                  </a:lnTo>
                </a:path>
                <a:path w="9345930" h="4332605">
                  <a:moveTo>
                    <a:pt x="6996631" y="4332163"/>
                  </a:moveTo>
                  <a:lnTo>
                    <a:pt x="6996631" y="4040721"/>
                  </a:lnTo>
                  <a:lnTo>
                    <a:pt x="7056336" y="4040721"/>
                  </a:lnTo>
                  <a:lnTo>
                    <a:pt x="7056336" y="4332163"/>
                  </a:lnTo>
                  <a:lnTo>
                    <a:pt x="6996631" y="4332163"/>
                  </a:lnTo>
                </a:path>
                <a:path w="9345930" h="4332605">
                  <a:moveTo>
                    <a:pt x="5415963" y="4332163"/>
                  </a:moveTo>
                  <a:lnTo>
                    <a:pt x="5415963" y="3874761"/>
                  </a:lnTo>
                  <a:lnTo>
                    <a:pt x="5475668" y="3874761"/>
                  </a:lnTo>
                  <a:lnTo>
                    <a:pt x="5475668" y="4332163"/>
                  </a:lnTo>
                  <a:lnTo>
                    <a:pt x="5415963" y="4332163"/>
                  </a:lnTo>
                </a:path>
                <a:path w="9345930" h="4332605">
                  <a:moveTo>
                    <a:pt x="5415963" y="1809369"/>
                  </a:moveTo>
                  <a:lnTo>
                    <a:pt x="5415963" y="3612666"/>
                  </a:lnTo>
                  <a:lnTo>
                    <a:pt x="5475668" y="3612666"/>
                  </a:lnTo>
                  <a:lnTo>
                    <a:pt x="5475668" y="1809369"/>
                  </a:lnTo>
                  <a:lnTo>
                    <a:pt x="5415963" y="1809369"/>
                  </a:lnTo>
                </a:path>
                <a:path w="9345930" h="4332605">
                  <a:moveTo>
                    <a:pt x="2313320" y="3612666"/>
                  </a:moveTo>
                  <a:lnTo>
                    <a:pt x="2313320" y="3552961"/>
                  </a:lnTo>
                  <a:lnTo>
                    <a:pt x="5415963" y="3552961"/>
                  </a:lnTo>
                  <a:lnTo>
                    <a:pt x="5415963" y="3612666"/>
                  </a:lnTo>
                  <a:lnTo>
                    <a:pt x="2313320" y="3612666"/>
                  </a:lnTo>
                </a:path>
                <a:path w="9345930" h="4332605">
                  <a:moveTo>
                    <a:pt x="2313320" y="1809369"/>
                  </a:moveTo>
                  <a:lnTo>
                    <a:pt x="2313320" y="3612666"/>
                  </a:lnTo>
                  <a:lnTo>
                    <a:pt x="2253615" y="3612666"/>
                  </a:lnTo>
                  <a:lnTo>
                    <a:pt x="2253615" y="1809369"/>
                  </a:lnTo>
                  <a:lnTo>
                    <a:pt x="2313320" y="1809369"/>
                  </a:lnTo>
                </a:path>
                <a:path w="9345930" h="4332605">
                  <a:moveTo>
                    <a:pt x="3100618" y="1869074"/>
                  </a:moveTo>
                  <a:lnTo>
                    <a:pt x="3100618" y="3551949"/>
                  </a:lnTo>
                  <a:lnTo>
                    <a:pt x="3040913" y="3551949"/>
                  </a:lnTo>
                  <a:lnTo>
                    <a:pt x="3040913" y="1869074"/>
                  </a:lnTo>
                  <a:lnTo>
                    <a:pt x="3100618" y="1869074"/>
                  </a:lnTo>
                </a:path>
                <a:path w="9345930" h="4332605">
                  <a:moveTo>
                    <a:pt x="3741184" y="3077344"/>
                  </a:moveTo>
                  <a:lnTo>
                    <a:pt x="3741184" y="3124905"/>
                  </a:lnTo>
                  <a:lnTo>
                    <a:pt x="3100618" y="3124905"/>
                  </a:lnTo>
                  <a:lnTo>
                    <a:pt x="3100618" y="3077344"/>
                  </a:lnTo>
                  <a:lnTo>
                    <a:pt x="3741184" y="3077344"/>
                  </a:lnTo>
                </a:path>
                <a:path w="9345930" h="4332605">
                  <a:moveTo>
                    <a:pt x="3100618" y="2296117"/>
                  </a:moveTo>
                  <a:lnTo>
                    <a:pt x="3100618" y="2343679"/>
                  </a:lnTo>
                  <a:lnTo>
                    <a:pt x="3741184" y="2343679"/>
                  </a:lnTo>
                  <a:lnTo>
                    <a:pt x="3741184" y="2296117"/>
                  </a:lnTo>
                  <a:lnTo>
                    <a:pt x="3100618" y="2296117"/>
                  </a:lnTo>
                </a:path>
                <a:path w="9345930" h="4332605">
                  <a:moveTo>
                    <a:pt x="3788745" y="1869074"/>
                  </a:moveTo>
                  <a:lnTo>
                    <a:pt x="3788745" y="3551949"/>
                  </a:lnTo>
                  <a:lnTo>
                    <a:pt x="3741184" y="3551949"/>
                  </a:lnTo>
                  <a:lnTo>
                    <a:pt x="3741184" y="1869074"/>
                  </a:lnTo>
                  <a:lnTo>
                    <a:pt x="3788745" y="1869074"/>
                  </a:lnTo>
                </a:path>
                <a:path w="9345930" h="4332605">
                  <a:moveTo>
                    <a:pt x="3100618" y="1869074"/>
                  </a:moveTo>
                  <a:lnTo>
                    <a:pt x="3741184" y="1869074"/>
                  </a:lnTo>
                  <a:lnTo>
                    <a:pt x="3741184" y="2296117"/>
                  </a:lnTo>
                  <a:lnTo>
                    <a:pt x="3100618" y="2296117"/>
                  </a:lnTo>
                  <a:lnTo>
                    <a:pt x="3100618" y="1869074"/>
                  </a:lnTo>
                </a:path>
                <a:path w="9345930" h="4332605">
                  <a:moveTo>
                    <a:pt x="3100618" y="3124905"/>
                  </a:moveTo>
                  <a:lnTo>
                    <a:pt x="3741184" y="3124905"/>
                  </a:lnTo>
                  <a:lnTo>
                    <a:pt x="3741184" y="3551949"/>
                  </a:lnTo>
                  <a:lnTo>
                    <a:pt x="3100618" y="3551949"/>
                  </a:lnTo>
                  <a:lnTo>
                    <a:pt x="3100618" y="3124905"/>
                  </a:lnTo>
                </a:path>
                <a:path w="9345930" h="4332605">
                  <a:moveTo>
                    <a:pt x="2313320" y="1809369"/>
                  </a:moveTo>
                  <a:lnTo>
                    <a:pt x="2313320" y="1869074"/>
                  </a:lnTo>
                  <a:lnTo>
                    <a:pt x="5415963" y="1869074"/>
                  </a:lnTo>
                  <a:lnTo>
                    <a:pt x="5415963" y="1809369"/>
                  </a:lnTo>
                  <a:lnTo>
                    <a:pt x="2313320" y="1809369"/>
                  </a:lnTo>
                </a:path>
                <a:path w="9345930" h="4332605">
                  <a:moveTo>
                    <a:pt x="4629677" y="1869074"/>
                  </a:moveTo>
                  <a:lnTo>
                    <a:pt x="4629677" y="3552961"/>
                  </a:lnTo>
                  <a:lnTo>
                    <a:pt x="4689382" y="3552961"/>
                  </a:lnTo>
                  <a:lnTo>
                    <a:pt x="4689382" y="1869074"/>
                  </a:lnTo>
                  <a:lnTo>
                    <a:pt x="4629677" y="1869074"/>
                  </a:lnTo>
                </a:path>
                <a:path w="9345930" h="4332605">
                  <a:moveTo>
                    <a:pt x="1859966" y="2148372"/>
                  </a:moveTo>
                  <a:lnTo>
                    <a:pt x="1986460" y="2148372"/>
                  </a:lnTo>
                  <a:lnTo>
                    <a:pt x="1986460" y="2213137"/>
                  </a:lnTo>
                  <a:lnTo>
                    <a:pt x="1859966" y="2213137"/>
                  </a:lnTo>
                  <a:lnTo>
                    <a:pt x="1859966" y="2148372"/>
                  </a:lnTo>
                </a:path>
                <a:path w="9345930" h="4332605">
                  <a:moveTo>
                    <a:pt x="2014795" y="2148372"/>
                  </a:moveTo>
                  <a:lnTo>
                    <a:pt x="2079560" y="2148372"/>
                  </a:lnTo>
                  <a:lnTo>
                    <a:pt x="2079560" y="2213137"/>
                  </a:lnTo>
                  <a:lnTo>
                    <a:pt x="2014795" y="2213137"/>
                  </a:lnTo>
                  <a:lnTo>
                    <a:pt x="2014795" y="2148372"/>
                  </a:lnTo>
                </a:path>
                <a:path w="9345930" h="4332605">
                  <a:moveTo>
                    <a:pt x="2107894" y="2148372"/>
                  </a:moveTo>
                  <a:lnTo>
                    <a:pt x="2172659" y="2148372"/>
                  </a:lnTo>
                  <a:lnTo>
                    <a:pt x="2172659" y="2213137"/>
                  </a:lnTo>
                  <a:lnTo>
                    <a:pt x="2107894" y="2213137"/>
                  </a:lnTo>
                  <a:lnTo>
                    <a:pt x="2107894" y="2148372"/>
                  </a:lnTo>
                </a:path>
                <a:path w="9345930" h="4332605">
                  <a:moveTo>
                    <a:pt x="2200994" y="2148372"/>
                  </a:moveTo>
                  <a:lnTo>
                    <a:pt x="2253615" y="2148372"/>
                  </a:lnTo>
                  <a:lnTo>
                    <a:pt x="2253615" y="2213137"/>
                  </a:lnTo>
                  <a:lnTo>
                    <a:pt x="2200994" y="2213137"/>
                  </a:lnTo>
                  <a:lnTo>
                    <a:pt x="2200994" y="2148372"/>
                  </a:lnTo>
                </a:path>
                <a:path w="9345930" h="4332605">
                  <a:moveTo>
                    <a:pt x="4689382" y="2505591"/>
                  </a:moveTo>
                  <a:lnTo>
                    <a:pt x="5415963" y="2505591"/>
                  </a:lnTo>
                  <a:lnTo>
                    <a:pt x="5415963" y="3552961"/>
                  </a:lnTo>
                  <a:lnTo>
                    <a:pt x="4689382" y="3552961"/>
                  </a:lnTo>
                  <a:lnTo>
                    <a:pt x="4689382" y="2505591"/>
                  </a:lnTo>
                </a:path>
                <a:path w="9345930" h="4332605">
                  <a:moveTo>
                    <a:pt x="3040913" y="3552961"/>
                  </a:moveTo>
                  <a:lnTo>
                    <a:pt x="3040913" y="2549105"/>
                  </a:lnTo>
                  <a:lnTo>
                    <a:pt x="2644228" y="2549105"/>
                  </a:lnTo>
                  <a:lnTo>
                    <a:pt x="2644228" y="2504579"/>
                  </a:lnTo>
                  <a:lnTo>
                    <a:pt x="2313320" y="2504579"/>
                  </a:lnTo>
                  <a:lnTo>
                    <a:pt x="2313320" y="3552961"/>
                  </a:lnTo>
                  <a:lnTo>
                    <a:pt x="3040913" y="3552961"/>
                  </a:lnTo>
                </a:path>
                <a:path w="9345930" h="4332605">
                  <a:moveTo>
                    <a:pt x="1059513" y="3044961"/>
                  </a:moveTo>
                  <a:lnTo>
                    <a:pt x="1059513" y="3259495"/>
                  </a:lnTo>
                  <a:lnTo>
                    <a:pt x="1000819" y="3259495"/>
                  </a:lnTo>
                  <a:lnTo>
                    <a:pt x="1000819" y="3044961"/>
                  </a:lnTo>
                  <a:lnTo>
                    <a:pt x="1059513" y="3044961"/>
                  </a:lnTo>
                </a:path>
                <a:path w="9345930" h="4332605">
                  <a:moveTo>
                    <a:pt x="76908" y="28334"/>
                  </a:moveTo>
                  <a:lnTo>
                    <a:pt x="140661" y="28334"/>
                  </a:lnTo>
                  <a:lnTo>
                    <a:pt x="140661" y="93099"/>
                  </a:lnTo>
                  <a:lnTo>
                    <a:pt x="76908" y="93099"/>
                  </a:lnTo>
                  <a:lnTo>
                    <a:pt x="76908" y="28334"/>
                  </a:lnTo>
                </a:path>
                <a:path w="9345930" h="4332605">
                  <a:moveTo>
                    <a:pt x="168995" y="28334"/>
                  </a:moveTo>
                  <a:lnTo>
                    <a:pt x="233760" y="28334"/>
                  </a:lnTo>
                  <a:lnTo>
                    <a:pt x="233760" y="93099"/>
                  </a:lnTo>
                  <a:lnTo>
                    <a:pt x="168995" y="93099"/>
                  </a:lnTo>
                  <a:lnTo>
                    <a:pt x="168995" y="28334"/>
                  </a:lnTo>
                </a:path>
                <a:path w="9345930" h="4332605">
                  <a:moveTo>
                    <a:pt x="262095" y="28334"/>
                  </a:moveTo>
                  <a:lnTo>
                    <a:pt x="388589" y="28334"/>
                  </a:lnTo>
                  <a:lnTo>
                    <a:pt x="388589" y="93099"/>
                  </a:lnTo>
                  <a:lnTo>
                    <a:pt x="262095" y="93099"/>
                  </a:lnTo>
                  <a:lnTo>
                    <a:pt x="262095" y="28334"/>
                  </a:lnTo>
                </a:path>
                <a:path w="9345930" h="4332605">
                  <a:moveTo>
                    <a:pt x="47561" y="0"/>
                  </a:moveTo>
                  <a:lnTo>
                    <a:pt x="0" y="0"/>
                  </a:lnTo>
                  <a:lnTo>
                    <a:pt x="0" y="61729"/>
                  </a:lnTo>
                  <a:lnTo>
                    <a:pt x="47561" y="61729"/>
                  </a:lnTo>
                  <a:lnTo>
                    <a:pt x="47561" y="0"/>
                  </a:lnTo>
                </a:path>
                <a:path w="9345930" h="4332605">
                  <a:moveTo>
                    <a:pt x="1326668" y="474605"/>
                  </a:moveTo>
                  <a:lnTo>
                    <a:pt x="1391433" y="474605"/>
                  </a:lnTo>
                  <a:lnTo>
                    <a:pt x="1391433" y="539370"/>
                  </a:lnTo>
                  <a:lnTo>
                    <a:pt x="1326668" y="539370"/>
                  </a:lnTo>
                  <a:lnTo>
                    <a:pt x="1326668" y="474605"/>
                  </a:lnTo>
                </a:path>
                <a:path w="9345930" h="4332605">
                  <a:moveTo>
                    <a:pt x="1467329" y="476629"/>
                  </a:moveTo>
                  <a:lnTo>
                    <a:pt x="1419767" y="476629"/>
                  </a:lnTo>
                  <a:lnTo>
                    <a:pt x="1419767" y="539370"/>
                  </a:lnTo>
                  <a:lnTo>
                    <a:pt x="1467329" y="539370"/>
                  </a:lnTo>
                  <a:lnTo>
                    <a:pt x="1467329" y="476629"/>
                  </a:lnTo>
                </a:path>
                <a:path w="9345930" h="4332605">
                  <a:moveTo>
                    <a:pt x="3742196" y="885457"/>
                  </a:moveTo>
                  <a:lnTo>
                    <a:pt x="3742196" y="932007"/>
                  </a:lnTo>
                  <a:lnTo>
                    <a:pt x="3835295" y="932007"/>
                  </a:lnTo>
                  <a:lnTo>
                    <a:pt x="3835295" y="885457"/>
                  </a:lnTo>
                  <a:lnTo>
                    <a:pt x="3742196" y="885457"/>
                  </a:lnTo>
                </a:path>
                <a:path w="9345930" h="4332605">
                  <a:moveTo>
                    <a:pt x="3742196" y="792357"/>
                  </a:moveTo>
                  <a:lnTo>
                    <a:pt x="3806961" y="792357"/>
                  </a:lnTo>
                  <a:lnTo>
                    <a:pt x="3806961" y="857122"/>
                  </a:lnTo>
                  <a:lnTo>
                    <a:pt x="3742196" y="857122"/>
                  </a:lnTo>
                  <a:lnTo>
                    <a:pt x="3742196" y="792357"/>
                  </a:lnTo>
                </a:path>
                <a:path w="9345930" h="4332605">
                  <a:moveTo>
                    <a:pt x="8165435" y="374422"/>
                  </a:moveTo>
                  <a:lnTo>
                    <a:pt x="8229188" y="374422"/>
                  </a:lnTo>
                  <a:lnTo>
                    <a:pt x="8229188" y="439186"/>
                  </a:lnTo>
                  <a:lnTo>
                    <a:pt x="8165435" y="439186"/>
                  </a:lnTo>
                  <a:lnTo>
                    <a:pt x="8165435" y="374422"/>
                  </a:lnTo>
                </a:path>
                <a:path w="9345930" h="4332605">
                  <a:moveTo>
                    <a:pt x="8165435" y="467521"/>
                  </a:moveTo>
                  <a:lnTo>
                    <a:pt x="8229188" y="467521"/>
                  </a:lnTo>
                  <a:lnTo>
                    <a:pt x="8229188" y="515083"/>
                  </a:lnTo>
                  <a:lnTo>
                    <a:pt x="8165435" y="515083"/>
                  </a:lnTo>
                  <a:lnTo>
                    <a:pt x="8165435" y="467521"/>
                  </a:lnTo>
                </a:path>
                <a:path w="9345930" h="4332605">
                  <a:moveTo>
                    <a:pt x="8897076" y="870278"/>
                  </a:moveTo>
                  <a:lnTo>
                    <a:pt x="9023570" y="870278"/>
                  </a:lnTo>
                  <a:lnTo>
                    <a:pt x="9023570" y="935043"/>
                  </a:lnTo>
                  <a:lnTo>
                    <a:pt x="8897076" y="935043"/>
                  </a:lnTo>
                  <a:lnTo>
                    <a:pt x="8897076" y="870278"/>
                  </a:lnTo>
                </a:path>
                <a:path w="9345930" h="4332605">
                  <a:moveTo>
                    <a:pt x="9051905" y="870278"/>
                  </a:moveTo>
                  <a:lnTo>
                    <a:pt x="9116669" y="870278"/>
                  </a:lnTo>
                  <a:lnTo>
                    <a:pt x="9116669" y="935043"/>
                  </a:lnTo>
                  <a:lnTo>
                    <a:pt x="9051905" y="935043"/>
                  </a:lnTo>
                  <a:lnTo>
                    <a:pt x="9051905" y="870278"/>
                  </a:lnTo>
                </a:path>
                <a:path w="9345930" h="4332605">
                  <a:moveTo>
                    <a:pt x="9145004" y="870278"/>
                  </a:moveTo>
                  <a:lnTo>
                    <a:pt x="9209769" y="870278"/>
                  </a:lnTo>
                  <a:lnTo>
                    <a:pt x="9209769" y="935043"/>
                  </a:lnTo>
                  <a:lnTo>
                    <a:pt x="9145004" y="935043"/>
                  </a:lnTo>
                  <a:lnTo>
                    <a:pt x="9145004" y="870278"/>
                  </a:lnTo>
                </a:path>
                <a:path w="9345930" h="4332605">
                  <a:moveTo>
                    <a:pt x="9238104" y="935043"/>
                  </a:moveTo>
                  <a:lnTo>
                    <a:pt x="9285665" y="935043"/>
                  </a:lnTo>
                  <a:lnTo>
                    <a:pt x="9285665" y="870278"/>
                  </a:lnTo>
                  <a:lnTo>
                    <a:pt x="9238104" y="870278"/>
                  </a:lnTo>
                  <a:lnTo>
                    <a:pt x="9238104" y="935043"/>
                  </a:lnTo>
                </a:path>
                <a:path w="9345930" h="4332605">
                  <a:moveTo>
                    <a:pt x="8419435" y="2018842"/>
                  </a:moveTo>
                  <a:lnTo>
                    <a:pt x="8484200" y="2018842"/>
                  </a:lnTo>
                  <a:lnTo>
                    <a:pt x="8484200" y="2082595"/>
                  </a:lnTo>
                  <a:lnTo>
                    <a:pt x="8419435" y="2082595"/>
                  </a:lnTo>
                  <a:lnTo>
                    <a:pt x="8419435" y="2018842"/>
                  </a:lnTo>
                </a:path>
                <a:path w="9345930" h="4332605">
                  <a:moveTo>
                    <a:pt x="8419435" y="2110930"/>
                  </a:moveTo>
                  <a:lnTo>
                    <a:pt x="8484200" y="2110930"/>
                  </a:lnTo>
                  <a:lnTo>
                    <a:pt x="8484200" y="2175695"/>
                  </a:lnTo>
                  <a:lnTo>
                    <a:pt x="8419435" y="2175695"/>
                  </a:lnTo>
                  <a:lnTo>
                    <a:pt x="8419435" y="2110930"/>
                  </a:lnTo>
                </a:path>
                <a:path w="9345930" h="4332605">
                  <a:moveTo>
                    <a:pt x="8419435" y="2204030"/>
                  </a:moveTo>
                  <a:lnTo>
                    <a:pt x="8484200" y="2204030"/>
                  </a:lnTo>
                  <a:lnTo>
                    <a:pt x="8484200" y="2330524"/>
                  </a:lnTo>
                  <a:lnTo>
                    <a:pt x="8419435" y="2330524"/>
                  </a:lnTo>
                  <a:lnTo>
                    <a:pt x="8419435" y="2204030"/>
                  </a:lnTo>
                </a:path>
                <a:path w="9345930" h="4332605">
                  <a:moveTo>
                    <a:pt x="8484200" y="1941934"/>
                  </a:moveTo>
                  <a:lnTo>
                    <a:pt x="8419435" y="1941934"/>
                  </a:lnTo>
                  <a:lnTo>
                    <a:pt x="8419435" y="1989496"/>
                  </a:lnTo>
                  <a:lnTo>
                    <a:pt x="8484200" y="1989496"/>
                  </a:lnTo>
                  <a:lnTo>
                    <a:pt x="8484200" y="1941934"/>
                  </a:lnTo>
                </a:path>
                <a:path w="9345930" h="4332605">
                  <a:moveTo>
                    <a:pt x="7202057" y="2295105"/>
                  </a:moveTo>
                  <a:lnTo>
                    <a:pt x="7137293" y="2295105"/>
                  </a:lnTo>
                  <a:lnTo>
                    <a:pt x="7137293" y="2358858"/>
                  </a:lnTo>
                  <a:lnTo>
                    <a:pt x="7202057" y="2358858"/>
                  </a:lnTo>
                  <a:lnTo>
                    <a:pt x="7202057" y="2295105"/>
                  </a:lnTo>
                </a:path>
                <a:path w="9345930" h="4332605">
                  <a:moveTo>
                    <a:pt x="7056336" y="2295105"/>
                  </a:moveTo>
                  <a:lnTo>
                    <a:pt x="7108958" y="2295105"/>
                  </a:lnTo>
                  <a:lnTo>
                    <a:pt x="7108958" y="2358858"/>
                  </a:lnTo>
                  <a:lnTo>
                    <a:pt x="7056336" y="2358858"/>
                  </a:lnTo>
                  <a:lnTo>
                    <a:pt x="7056336" y="2295105"/>
                  </a:lnTo>
                </a:path>
                <a:path w="9345930" h="4332605">
                  <a:moveTo>
                    <a:pt x="4047" y="2099799"/>
                  </a:moveTo>
                  <a:lnTo>
                    <a:pt x="67800" y="2099799"/>
                  </a:lnTo>
                  <a:lnTo>
                    <a:pt x="67800" y="2163552"/>
                  </a:lnTo>
                  <a:lnTo>
                    <a:pt x="4047" y="2163552"/>
                  </a:lnTo>
                  <a:lnTo>
                    <a:pt x="4047" y="2099799"/>
                  </a:lnTo>
                </a:path>
                <a:path w="9345930" h="4332605">
                  <a:moveTo>
                    <a:pt x="4047" y="2192898"/>
                  </a:moveTo>
                  <a:lnTo>
                    <a:pt x="67800" y="2192898"/>
                  </a:lnTo>
                  <a:lnTo>
                    <a:pt x="67800" y="2256651"/>
                  </a:lnTo>
                  <a:lnTo>
                    <a:pt x="4047" y="2256651"/>
                  </a:lnTo>
                  <a:lnTo>
                    <a:pt x="4047" y="2192898"/>
                  </a:lnTo>
                </a:path>
                <a:path w="9345930" h="4332605">
                  <a:moveTo>
                    <a:pt x="4047" y="2284986"/>
                  </a:moveTo>
                  <a:lnTo>
                    <a:pt x="67800" y="2284986"/>
                  </a:lnTo>
                  <a:lnTo>
                    <a:pt x="67800" y="2411480"/>
                  </a:lnTo>
                  <a:lnTo>
                    <a:pt x="4047" y="2411480"/>
                  </a:lnTo>
                  <a:lnTo>
                    <a:pt x="4047" y="2284986"/>
                  </a:lnTo>
                </a:path>
                <a:path w="9345930" h="4332605">
                  <a:moveTo>
                    <a:pt x="65776" y="2488388"/>
                  </a:moveTo>
                  <a:lnTo>
                    <a:pt x="65776" y="2440826"/>
                  </a:lnTo>
                  <a:lnTo>
                    <a:pt x="4047" y="2440826"/>
                  </a:lnTo>
                  <a:lnTo>
                    <a:pt x="4047" y="2488388"/>
                  </a:lnTo>
                  <a:lnTo>
                    <a:pt x="65776" y="2488388"/>
                  </a:lnTo>
                </a:path>
                <a:path w="9345930" h="4332605">
                  <a:moveTo>
                    <a:pt x="344063" y="4243112"/>
                  </a:moveTo>
                  <a:lnTo>
                    <a:pt x="344063" y="4302817"/>
                  </a:lnTo>
                  <a:lnTo>
                    <a:pt x="247928" y="4302817"/>
                  </a:lnTo>
                  <a:lnTo>
                    <a:pt x="247928" y="4243112"/>
                  </a:lnTo>
                  <a:lnTo>
                    <a:pt x="344063" y="42431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747302" y="7656086"/>
              <a:ext cx="10125710" cy="5495925"/>
            </a:xfrm>
            <a:custGeom>
              <a:avLst/>
              <a:gdLst/>
              <a:ahLst/>
              <a:cxnLst/>
              <a:rect l="l" t="t" r="r" b="b"/>
              <a:pathLst>
                <a:path w="10125710" h="5495925">
                  <a:moveTo>
                    <a:pt x="865218" y="5495907"/>
                  </a:moveTo>
                  <a:lnTo>
                    <a:pt x="1082787" y="5494895"/>
                  </a:lnTo>
                  <a:lnTo>
                    <a:pt x="1082787" y="5430131"/>
                  </a:lnTo>
                  <a:lnTo>
                    <a:pt x="1461257" y="5430131"/>
                  </a:lnTo>
                  <a:lnTo>
                    <a:pt x="3093535" y="5430131"/>
                  </a:lnTo>
                  <a:lnTo>
                    <a:pt x="3093535" y="4739980"/>
                  </a:lnTo>
                  <a:lnTo>
                    <a:pt x="6196178" y="4739980"/>
                  </a:lnTo>
                  <a:lnTo>
                    <a:pt x="6196178" y="5459477"/>
                  </a:lnTo>
                  <a:lnTo>
                    <a:pt x="10125585" y="5459477"/>
                  </a:lnTo>
                  <a:lnTo>
                    <a:pt x="10125585" y="0"/>
                  </a:lnTo>
                </a:path>
                <a:path w="10125710" h="5495925">
                  <a:moveTo>
                    <a:pt x="338726" y="5009091"/>
                  </a:moveTo>
                  <a:lnTo>
                    <a:pt x="344796" y="5056889"/>
                  </a:lnTo>
                  <a:lnTo>
                    <a:pt x="354973" y="5103191"/>
                  </a:lnTo>
                  <a:lnTo>
                    <a:pt x="369060" y="5147816"/>
                  </a:lnTo>
                  <a:lnTo>
                    <a:pt x="386861" y="5190583"/>
                  </a:lnTo>
                  <a:lnTo>
                    <a:pt x="408177" y="5231311"/>
                  </a:lnTo>
                  <a:lnTo>
                    <a:pt x="432812" y="5269816"/>
                  </a:lnTo>
                  <a:lnTo>
                    <a:pt x="460570" y="5305920"/>
                  </a:lnTo>
                  <a:lnTo>
                    <a:pt x="491252" y="5339439"/>
                  </a:lnTo>
                  <a:lnTo>
                    <a:pt x="524661" y="5370192"/>
                  </a:lnTo>
                  <a:lnTo>
                    <a:pt x="560601" y="5397999"/>
                  </a:lnTo>
                  <a:lnTo>
                    <a:pt x="598875" y="5422678"/>
                  </a:lnTo>
                  <a:lnTo>
                    <a:pt x="639285" y="5444047"/>
                  </a:lnTo>
                  <a:lnTo>
                    <a:pt x="681635" y="5461924"/>
                  </a:lnTo>
                  <a:lnTo>
                    <a:pt x="725726" y="5476129"/>
                  </a:lnTo>
                  <a:lnTo>
                    <a:pt x="771363" y="5486480"/>
                  </a:lnTo>
                  <a:lnTo>
                    <a:pt x="818348" y="5492796"/>
                  </a:lnTo>
                  <a:lnTo>
                    <a:pt x="866484" y="5494895"/>
                  </a:lnTo>
                </a:path>
                <a:path w="10125710" h="5495925">
                  <a:moveTo>
                    <a:pt x="337991" y="5010171"/>
                  </a:moveTo>
                  <a:lnTo>
                    <a:pt x="337991" y="2895192"/>
                  </a:lnTo>
                </a:path>
                <a:path w="10125710" h="5495925">
                  <a:moveTo>
                    <a:pt x="0" y="2270455"/>
                  </a:moveTo>
                  <a:lnTo>
                    <a:pt x="1695" y="2320610"/>
                  </a:lnTo>
                  <a:lnTo>
                    <a:pt x="6709" y="2370166"/>
                  </a:lnTo>
                  <a:lnTo>
                    <a:pt x="14965" y="2418981"/>
                  </a:lnTo>
                  <a:lnTo>
                    <a:pt x="26385" y="2466911"/>
                  </a:lnTo>
                  <a:lnTo>
                    <a:pt x="40892" y="2513814"/>
                  </a:lnTo>
                  <a:lnTo>
                    <a:pt x="58408" y="2559547"/>
                  </a:lnTo>
                  <a:lnTo>
                    <a:pt x="78856" y="2603967"/>
                  </a:lnTo>
                  <a:lnTo>
                    <a:pt x="102158" y="2646932"/>
                  </a:lnTo>
                  <a:lnTo>
                    <a:pt x="128237" y="2688298"/>
                  </a:lnTo>
                  <a:lnTo>
                    <a:pt x="157016" y="2727922"/>
                  </a:lnTo>
                  <a:lnTo>
                    <a:pt x="188417" y="2765663"/>
                  </a:lnTo>
                  <a:lnTo>
                    <a:pt x="222362" y="2801376"/>
                  </a:lnTo>
                  <a:lnTo>
                    <a:pt x="258774" y="2834920"/>
                  </a:lnTo>
                  <a:lnTo>
                    <a:pt x="297576" y="2866151"/>
                  </a:lnTo>
                  <a:lnTo>
                    <a:pt x="338690" y="2894926"/>
                  </a:lnTo>
                </a:path>
                <a:path w="10125710" h="5495925">
                  <a:moveTo>
                    <a:pt x="0" y="2270818"/>
                  </a:moveTo>
                  <a:lnTo>
                    <a:pt x="0" y="1215353"/>
                  </a:lnTo>
                </a:path>
                <a:path w="10125710" h="5495925">
                  <a:moveTo>
                    <a:pt x="1183477" y="36430"/>
                  </a:moveTo>
                  <a:lnTo>
                    <a:pt x="1134844" y="37411"/>
                  </a:lnTo>
                  <a:lnTo>
                    <a:pt x="1086709" y="40330"/>
                  </a:lnTo>
                  <a:lnTo>
                    <a:pt x="1039110" y="45148"/>
                  </a:lnTo>
                  <a:lnTo>
                    <a:pt x="992083" y="51829"/>
                  </a:lnTo>
                  <a:lnTo>
                    <a:pt x="945668" y="60333"/>
                  </a:lnTo>
                  <a:lnTo>
                    <a:pt x="899901" y="70625"/>
                  </a:lnTo>
                  <a:lnTo>
                    <a:pt x="854821" y="82666"/>
                  </a:lnTo>
                  <a:lnTo>
                    <a:pt x="810466" y="96418"/>
                  </a:lnTo>
                  <a:lnTo>
                    <a:pt x="766872" y="111843"/>
                  </a:lnTo>
                  <a:lnTo>
                    <a:pt x="724079" y="128905"/>
                  </a:lnTo>
                  <a:lnTo>
                    <a:pt x="682124" y="147565"/>
                  </a:lnTo>
                  <a:lnTo>
                    <a:pt x="641045" y="167786"/>
                  </a:lnTo>
                  <a:lnTo>
                    <a:pt x="600879" y="189530"/>
                  </a:lnTo>
                  <a:lnTo>
                    <a:pt x="561665" y="212759"/>
                  </a:lnTo>
                  <a:lnTo>
                    <a:pt x="523440" y="237436"/>
                  </a:lnTo>
                  <a:lnTo>
                    <a:pt x="486242" y="263524"/>
                  </a:lnTo>
                  <a:lnTo>
                    <a:pt x="450109" y="290983"/>
                  </a:lnTo>
                  <a:lnTo>
                    <a:pt x="415079" y="319777"/>
                  </a:lnTo>
                  <a:lnTo>
                    <a:pt x="381190" y="349868"/>
                  </a:lnTo>
                  <a:lnTo>
                    <a:pt x="348479" y="381219"/>
                  </a:lnTo>
                  <a:lnTo>
                    <a:pt x="316985" y="413791"/>
                  </a:lnTo>
                  <a:lnTo>
                    <a:pt x="286744" y="447547"/>
                  </a:lnTo>
                  <a:lnTo>
                    <a:pt x="257796" y="482450"/>
                  </a:lnTo>
                  <a:lnTo>
                    <a:pt x="230178" y="518461"/>
                  </a:lnTo>
                  <a:lnTo>
                    <a:pt x="203927" y="555544"/>
                  </a:lnTo>
                  <a:lnTo>
                    <a:pt x="179081" y="593659"/>
                  </a:lnTo>
                  <a:lnTo>
                    <a:pt x="155679" y="632771"/>
                  </a:lnTo>
                  <a:lnTo>
                    <a:pt x="133758" y="672840"/>
                  </a:lnTo>
                  <a:lnTo>
                    <a:pt x="113357" y="713830"/>
                  </a:lnTo>
                  <a:lnTo>
                    <a:pt x="94512" y="755703"/>
                  </a:lnTo>
                  <a:lnTo>
                    <a:pt x="77261" y="798420"/>
                  </a:lnTo>
                  <a:lnTo>
                    <a:pt x="61643" y="841945"/>
                  </a:lnTo>
                  <a:lnTo>
                    <a:pt x="47696" y="886239"/>
                  </a:lnTo>
                  <a:lnTo>
                    <a:pt x="35456" y="931266"/>
                  </a:lnTo>
                  <a:lnTo>
                    <a:pt x="24963" y="976987"/>
                  </a:lnTo>
                  <a:lnTo>
                    <a:pt x="16254" y="1023364"/>
                  </a:lnTo>
                  <a:lnTo>
                    <a:pt x="9366" y="1070361"/>
                  </a:lnTo>
                  <a:lnTo>
                    <a:pt x="4338" y="1117939"/>
                  </a:lnTo>
                  <a:lnTo>
                    <a:pt x="1207" y="1166060"/>
                  </a:lnTo>
                  <a:lnTo>
                    <a:pt x="11" y="1214688"/>
                  </a:lnTo>
                </a:path>
                <a:path w="10125710" h="5495925">
                  <a:moveTo>
                    <a:pt x="1461257" y="77920"/>
                  </a:moveTo>
                  <a:lnTo>
                    <a:pt x="1461257" y="36430"/>
                  </a:lnTo>
                  <a:lnTo>
                    <a:pt x="1182971" y="364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897263" y="13036631"/>
              <a:ext cx="11384915" cy="0"/>
            </a:xfrm>
            <a:custGeom>
              <a:avLst/>
              <a:gdLst/>
              <a:ahLst/>
              <a:cxnLst/>
              <a:rect l="l" t="t" r="r" b="b"/>
              <a:pathLst>
                <a:path w="11384915">
                  <a:moveTo>
                    <a:pt x="0" y="0"/>
                  </a:moveTo>
                  <a:lnTo>
                    <a:pt x="54645" y="0"/>
                  </a:lnTo>
                </a:path>
                <a:path w="11384915">
                  <a:moveTo>
                    <a:pt x="90063" y="0"/>
                  </a:moveTo>
                  <a:lnTo>
                    <a:pt x="90063" y="0"/>
                  </a:lnTo>
                </a:path>
                <a:path w="11384915">
                  <a:moveTo>
                    <a:pt x="124470" y="0"/>
                  </a:moveTo>
                  <a:lnTo>
                    <a:pt x="219593" y="0"/>
                  </a:lnTo>
                </a:path>
                <a:path w="11384915">
                  <a:moveTo>
                    <a:pt x="255011" y="0"/>
                  </a:moveTo>
                  <a:lnTo>
                    <a:pt x="255011" y="0"/>
                  </a:lnTo>
                </a:path>
                <a:path w="11384915">
                  <a:moveTo>
                    <a:pt x="289418" y="0"/>
                  </a:moveTo>
                  <a:lnTo>
                    <a:pt x="384541" y="0"/>
                  </a:lnTo>
                </a:path>
                <a:path w="11384915">
                  <a:moveTo>
                    <a:pt x="419959" y="0"/>
                  </a:moveTo>
                  <a:lnTo>
                    <a:pt x="419959" y="0"/>
                  </a:lnTo>
                </a:path>
                <a:path w="11384915">
                  <a:moveTo>
                    <a:pt x="453354" y="0"/>
                  </a:moveTo>
                  <a:lnTo>
                    <a:pt x="549489" y="0"/>
                  </a:lnTo>
                </a:path>
                <a:path w="11384915">
                  <a:moveTo>
                    <a:pt x="584907" y="0"/>
                  </a:moveTo>
                  <a:lnTo>
                    <a:pt x="584907" y="0"/>
                  </a:lnTo>
                </a:path>
                <a:path w="11384915">
                  <a:moveTo>
                    <a:pt x="618302" y="0"/>
                  </a:moveTo>
                  <a:lnTo>
                    <a:pt x="713425" y="0"/>
                  </a:lnTo>
                </a:path>
                <a:path w="11384915">
                  <a:moveTo>
                    <a:pt x="749855" y="0"/>
                  </a:moveTo>
                  <a:lnTo>
                    <a:pt x="749855" y="0"/>
                  </a:lnTo>
                </a:path>
                <a:path w="11384915">
                  <a:moveTo>
                    <a:pt x="783250" y="0"/>
                  </a:moveTo>
                  <a:lnTo>
                    <a:pt x="878373" y="0"/>
                  </a:lnTo>
                </a:path>
                <a:path w="11384915">
                  <a:moveTo>
                    <a:pt x="914804" y="0"/>
                  </a:moveTo>
                  <a:lnTo>
                    <a:pt x="914804" y="0"/>
                  </a:lnTo>
                </a:path>
                <a:path w="11384915">
                  <a:moveTo>
                    <a:pt x="948198" y="0"/>
                  </a:moveTo>
                  <a:lnTo>
                    <a:pt x="1043321" y="0"/>
                  </a:lnTo>
                </a:path>
                <a:path w="11384915">
                  <a:moveTo>
                    <a:pt x="1078740" y="0"/>
                  </a:moveTo>
                  <a:lnTo>
                    <a:pt x="1078740" y="0"/>
                  </a:lnTo>
                </a:path>
                <a:path w="11384915">
                  <a:moveTo>
                    <a:pt x="1113146" y="0"/>
                  </a:moveTo>
                  <a:lnTo>
                    <a:pt x="1208269" y="0"/>
                  </a:lnTo>
                </a:path>
                <a:path w="11384915">
                  <a:moveTo>
                    <a:pt x="1243688" y="0"/>
                  </a:moveTo>
                  <a:lnTo>
                    <a:pt x="1243688" y="0"/>
                  </a:lnTo>
                </a:path>
                <a:path w="11384915">
                  <a:moveTo>
                    <a:pt x="1278094" y="0"/>
                  </a:moveTo>
                  <a:lnTo>
                    <a:pt x="1373218" y="0"/>
                  </a:lnTo>
                </a:path>
                <a:path w="11384915">
                  <a:moveTo>
                    <a:pt x="1408636" y="0"/>
                  </a:moveTo>
                  <a:lnTo>
                    <a:pt x="1408636" y="0"/>
                  </a:lnTo>
                </a:path>
                <a:path w="11384915">
                  <a:moveTo>
                    <a:pt x="1442030" y="0"/>
                  </a:moveTo>
                  <a:lnTo>
                    <a:pt x="1538166" y="0"/>
                  </a:lnTo>
                </a:path>
                <a:path w="11384915">
                  <a:moveTo>
                    <a:pt x="1573584" y="0"/>
                  </a:moveTo>
                  <a:lnTo>
                    <a:pt x="1573584" y="0"/>
                  </a:lnTo>
                </a:path>
                <a:path w="11384915">
                  <a:moveTo>
                    <a:pt x="1606978" y="0"/>
                  </a:moveTo>
                  <a:lnTo>
                    <a:pt x="1702102" y="0"/>
                  </a:lnTo>
                </a:path>
                <a:path w="11384915">
                  <a:moveTo>
                    <a:pt x="1738532" y="0"/>
                  </a:moveTo>
                  <a:lnTo>
                    <a:pt x="1738532" y="0"/>
                  </a:lnTo>
                </a:path>
                <a:path w="11384915">
                  <a:moveTo>
                    <a:pt x="1771926" y="0"/>
                  </a:moveTo>
                  <a:lnTo>
                    <a:pt x="1867050" y="0"/>
                  </a:lnTo>
                </a:path>
                <a:path w="11384915">
                  <a:moveTo>
                    <a:pt x="1903480" y="0"/>
                  </a:moveTo>
                  <a:lnTo>
                    <a:pt x="1903480" y="0"/>
                  </a:lnTo>
                </a:path>
                <a:path w="11384915">
                  <a:moveTo>
                    <a:pt x="1936874" y="0"/>
                  </a:moveTo>
                  <a:lnTo>
                    <a:pt x="2031998" y="0"/>
                  </a:lnTo>
                </a:path>
                <a:path w="11384915">
                  <a:moveTo>
                    <a:pt x="2068428" y="0"/>
                  </a:moveTo>
                  <a:lnTo>
                    <a:pt x="2068428" y="0"/>
                  </a:lnTo>
                </a:path>
                <a:path w="11384915">
                  <a:moveTo>
                    <a:pt x="2101822" y="0"/>
                  </a:moveTo>
                  <a:lnTo>
                    <a:pt x="2196946" y="0"/>
                  </a:lnTo>
                </a:path>
                <a:path w="11384915">
                  <a:moveTo>
                    <a:pt x="2232364" y="0"/>
                  </a:moveTo>
                  <a:lnTo>
                    <a:pt x="2232364" y="0"/>
                  </a:lnTo>
                </a:path>
                <a:path w="11384915">
                  <a:moveTo>
                    <a:pt x="2266771" y="0"/>
                  </a:moveTo>
                  <a:lnTo>
                    <a:pt x="2361894" y="0"/>
                  </a:lnTo>
                </a:path>
                <a:path w="11384915">
                  <a:moveTo>
                    <a:pt x="2397312" y="0"/>
                  </a:moveTo>
                  <a:lnTo>
                    <a:pt x="2397312" y="0"/>
                  </a:lnTo>
                </a:path>
                <a:path w="11384915">
                  <a:moveTo>
                    <a:pt x="2430707" y="0"/>
                  </a:moveTo>
                  <a:lnTo>
                    <a:pt x="2526842" y="0"/>
                  </a:lnTo>
                </a:path>
                <a:path w="11384915">
                  <a:moveTo>
                    <a:pt x="2562260" y="0"/>
                  </a:moveTo>
                  <a:lnTo>
                    <a:pt x="2562260" y="0"/>
                  </a:lnTo>
                </a:path>
                <a:path w="11384915">
                  <a:moveTo>
                    <a:pt x="2595655" y="0"/>
                  </a:moveTo>
                  <a:lnTo>
                    <a:pt x="2691790" y="0"/>
                  </a:lnTo>
                </a:path>
                <a:path w="11384915">
                  <a:moveTo>
                    <a:pt x="2727208" y="0"/>
                  </a:moveTo>
                  <a:lnTo>
                    <a:pt x="2727208" y="0"/>
                  </a:lnTo>
                </a:path>
                <a:path w="11384915">
                  <a:moveTo>
                    <a:pt x="2760603" y="0"/>
                  </a:moveTo>
                  <a:lnTo>
                    <a:pt x="2855726" y="0"/>
                  </a:lnTo>
                </a:path>
                <a:path w="11384915">
                  <a:moveTo>
                    <a:pt x="2892157" y="0"/>
                  </a:moveTo>
                  <a:lnTo>
                    <a:pt x="2892157" y="0"/>
                  </a:lnTo>
                </a:path>
                <a:path w="11384915">
                  <a:moveTo>
                    <a:pt x="2925551" y="0"/>
                  </a:moveTo>
                  <a:lnTo>
                    <a:pt x="3020674" y="0"/>
                  </a:lnTo>
                </a:path>
                <a:path w="11384915">
                  <a:moveTo>
                    <a:pt x="3057105" y="0"/>
                  </a:moveTo>
                  <a:lnTo>
                    <a:pt x="3057105" y="0"/>
                  </a:lnTo>
                </a:path>
                <a:path w="11384915">
                  <a:moveTo>
                    <a:pt x="3090499" y="0"/>
                  </a:moveTo>
                  <a:lnTo>
                    <a:pt x="3185622" y="0"/>
                  </a:lnTo>
                </a:path>
                <a:path w="11384915">
                  <a:moveTo>
                    <a:pt x="3221041" y="0"/>
                  </a:moveTo>
                  <a:lnTo>
                    <a:pt x="3221041" y="0"/>
                  </a:lnTo>
                </a:path>
                <a:path w="11384915">
                  <a:moveTo>
                    <a:pt x="3255447" y="0"/>
                  </a:moveTo>
                  <a:lnTo>
                    <a:pt x="3350570" y="0"/>
                  </a:lnTo>
                </a:path>
                <a:path w="11384915">
                  <a:moveTo>
                    <a:pt x="3385989" y="0"/>
                  </a:moveTo>
                  <a:lnTo>
                    <a:pt x="3385989" y="0"/>
                  </a:lnTo>
                </a:path>
                <a:path w="11384915">
                  <a:moveTo>
                    <a:pt x="3419383" y="0"/>
                  </a:moveTo>
                  <a:lnTo>
                    <a:pt x="3515519" y="0"/>
                  </a:lnTo>
                </a:path>
                <a:path w="11384915">
                  <a:moveTo>
                    <a:pt x="3550937" y="0"/>
                  </a:moveTo>
                  <a:lnTo>
                    <a:pt x="3550937" y="0"/>
                  </a:lnTo>
                </a:path>
                <a:path w="11384915">
                  <a:moveTo>
                    <a:pt x="3584331" y="0"/>
                  </a:moveTo>
                  <a:lnTo>
                    <a:pt x="3680467" y="0"/>
                  </a:lnTo>
                </a:path>
                <a:path w="11384915">
                  <a:moveTo>
                    <a:pt x="3715885" y="0"/>
                  </a:moveTo>
                  <a:lnTo>
                    <a:pt x="3715885" y="0"/>
                  </a:lnTo>
                </a:path>
                <a:path w="11384915">
                  <a:moveTo>
                    <a:pt x="3749279" y="0"/>
                  </a:moveTo>
                  <a:lnTo>
                    <a:pt x="3844403" y="0"/>
                  </a:lnTo>
                </a:path>
                <a:path w="11384915">
                  <a:moveTo>
                    <a:pt x="3880833" y="0"/>
                  </a:moveTo>
                  <a:lnTo>
                    <a:pt x="3880833" y="0"/>
                  </a:lnTo>
                </a:path>
                <a:path w="11384915">
                  <a:moveTo>
                    <a:pt x="3914227" y="0"/>
                  </a:moveTo>
                  <a:lnTo>
                    <a:pt x="4009351" y="0"/>
                  </a:lnTo>
                </a:path>
                <a:path w="11384915">
                  <a:moveTo>
                    <a:pt x="4045781" y="0"/>
                  </a:moveTo>
                  <a:lnTo>
                    <a:pt x="4045781" y="0"/>
                  </a:lnTo>
                </a:path>
                <a:path w="11384915">
                  <a:moveTo>
                    <a:pt x="4079175" y="0"/>
                  </a:moveTo>
                  <a:lnTo>
                    <a:pt x="4174299" y="0"/>
                  </a:lnTo>
                </a:path>
                <a:path w="11384915">
                  <a:moveTo>
                    <a:pt x="4209717" y="0"/>
                  </a:moveTo>
                  <a:lnTo>
                    <a:pt x="4209717" y="0"/>
                  </a:lnTo>
                </a:path>
                <a:path w="11384915">
                  <a:moveTo>
                    <a:pt x="4244124" y="0"/>
                  </a:moveTo>
                  <a:lnTo>
                    <a:pt x="4339247" y="0"/>
                  </a:lnTo>
                </a:path>
                <a:path w="11384915">
                  <a:moveTo>
                    <a:pt x="4374665" y="0"/>
                  </a:moveTo>
                  <a:lnTo>
                    <a:pt x="4374665" y="0"/>
                  </a:lnTo>
                </a:path>
                <a:path w="11384915">
                  <a:moveTo>
                    <a:pt x="4408060" y="0"/>
                  </a:moveTo>
                  <a:lnTo>
                    <a:pt x="4504195" y="0"/>
                  </a:lnTo>
                </a:path>
                <a:path w="11384915">
                  <a:moveTo>
                    <a:pt x="4539613" y="0"/>
                  </a:moveTo>
                  <a:lnTo>
                    <a:pt x="4539613" y="0"/>
                  </a:lnTo>
                </a:path>
                <a:path w="11384915">
                  <a:moveTo>
                    <a:pt x="4573008" y="0"/>
                  </a:moveTo>
                  <a:lnTo>
                    <a:pt x="4669143" y="0"/>
                  </a:lnTo>
                </a:path>
                <a:path w="11384915">
                  <a:moveTo>
                    <a:pt x="4704561" y="0"/>
                  </a:moveTo>
                  <a:lnTo>
                    <a:pt x="4704561" y="0"/>
                  </a:lnTo>
                </a:path>
                <a:path w="11384915">
                  <a:moveTo>
                    <a:pt x="4737956" y="0"/>
                  </a:moveTo>
                  <a:lnTo>
                    <a:pt x="4833079" y="0"/>
                  </a:lnTo>
                </a:path>
                <a:path w="11384915">
                  <a:moveTo>
                    <a:pt x="4869509" y="0"/>
                  </a:moveTo>
                  <a:lnTo>
                    <a:pt x="4869509" y="0"/>
                  </a:lnTo>
                </a:path>
                <a:path w="11384915">
                  <a:moveTo>
                    <a:pt x="4902904" y="0"/>
                  </a:moveTo>
                  <a:lnTo>
                    <a:pt x="4998027" y="0"/>
                  </a:lnTo>
                </a:path>
                <a:path w="11384915">
                  <a:moveTo>
                    <a:pt x="5034458" y="0"/>
                  </a:moveTo>
                  <a:lnTo>
                    <a:pt x="5034458" y="0"/>
                  </a:lnTo>
                </a:path>
                <a:path w="11384915">
                  <a:moveTo>
                    <a:pt x="5067852" y="0"/>
                  </a:moveTo>
                  <a:lnTo>
                    <a:pt x="5162975" y="0"/>
                  </a:lnTo>
                </a:path>
                <a:path w="11384915">
                  <a:moveTo>
                    <a:pt x="5198394" y="0"/>
                  </a:moveTo>
                  <a:lnTo>
                    <a:pt x="5198394" y="0"/>
                  </a:lnTo>
                </a:path>
                <a:path w="11384915">
                  <a:moveTo>
                    <a:pt x="5232800" y="0"/>
                  </a:moveTo>
                  <a:lnTo>
                    <a:pt x="5327923" y="0"/>
                  </a:lnTo>
                </a:path>
                <a:path w="11384915">
                  <a:moveTo>
                    <a:pt x="5363342" y="0"/>
                  </a:moveTo>
                  <a:lnTo>
                    <a:pt x="5363342" y="0"/>
                  </a:lnTo>
                </a:path>
                <a:path w="11384915">
                  <a:moveTo>
                    <a:pt x="5396736" y="0"/>
                  </a:moveTo>
                  <a:lnTo>
                    <a:pt x="5492872" y="0"/>
                  </a:lnTo>
                </a:path>
                <a:path w="11384915">
                  <a:moveTo>
                    <a:pt x="5528290" y="0"/>
                  </a:moveTo>
                  <a:lnTo>
                    <a:pt x="5528290" y="0"/>
                  </a:lnTo>
                </a:path>
                <a:path w="11384915">
                  <a:moveTo>
                    <a:pt x="5561684" y="0"/>
                  </a:moveTo>
                  <a:lnTo>
                    <a:pt x="5657820" y="0"/>
                  </a:lnTo>
                </a:path>
                <a:path w="11384915">
                  <a:moveTo>
                    <a:pt x="5693238" y="0"/>
                  </a:moveTo>
                  <a:lnTo>
                    <a:pt x="5693238" y="0"/>
                  </a:lnTo>
                </a:path>
                <a:path w="11384915">
                  <a:moveTo>
                    <a:pt x="5726632" y="0"/>
                  </a:moveTo>
                  <a:lnTo>
                    <a:pt x="5821756" y="0"/>
                  </a:lnTo>
                </a:path>
                <a:path w="11384915">
                  <a:moveTo>
                    <a:pt x="5858186" y="0"/>
                  </a:moveTo>
                  <a:lnTo>
                    <a:pt x="5858186" y="0"/>
                  </a:lnTo>
                </a:path>
                <a:path w="11384915">
                  <a:moveTo>
                    <a:pt x="5891580" y="0"/>
                  </a:moveTo>
                  <a:lnTo>
                    <a:pt x="5986704" y="0"/>
                  </a:lnTo>
                </a:path>
                <a:path w="11384915">
                  <a:moveTo>
                    <a:pt x="6023134" y="0"/>
                  </a:moveTo>
                  <a:lnTo>
                    <a:pt x="6023134" y="0"/>
                  </a:lnTo>
                </a:path>
                <a:path w="11384915">
                  <a:moveTo>
                    <a:pt x="6056528" y="0"/>
                  </a:moveTo>
                  <a:lnTo>
                    <a:pt x="6151652" y="0"/>
                  </a:lnTo>
                </a:path>
                <a:path w="11384915">
                  <a:moveTo>
                    <a:pt x="6187070" y="0"/>
                  </a:moveTo>
                  <a:lnTo>
                    <a:pt x="6187070" y="0"/>
                  </a:lnTo>
                </a:path>
                <a:path w="11384915">
                  <a:moveTo>
                    <a:pt x="6221477" y="0"/>
                  </a:moveTo>
                  <a:lnTo>
                    <a:pt x="6316600" y="0"/>
                  </a:lnTo>
                </a:path>
                <a:path w="11384915">
                  <a:moveTo>
                    <a:pt x="6352018" y="0"/>
                  </a:moveTo>
                  <a:lnTo>
                    <a:pt x="6352018" y="0"/>
                  </a:lnTo>
                </a:path>
                <a:path w="11384915">
                  <a:moveTo>
                    <a:pt x="6386425" y="0"/>
                  </a:moveTo>
                  <a:lnTo>
                    <a:pt x="6481548" y="0"/>
                  </a:lnTo>
                </a:path>
                <a:path w="11384915">
                  <a:moveTo>
                    <a:pt x="6516966" y="0"/>
                  </a:moveTo>
                  <a:lnTo>
                    <a:pt x="6516966" y="0"/>
                  </a:lnTo>
                </a:path>
                <a:path w="11384915">
                  <a:moveTo>
                    <a:pt x="6550361" y="0"/>
                  </a:moveTo>
                  <a:lnTo>
                    <a:pt x="6646496" y="0"/>
                  </a:lnTo>
                </a:path>
                <a:path w="11384915">
                  <a:moveTo>
                    <a:pt x="6681914" y="0"/>
                  </a:moveTo>
                  <a:lnTo>
                    <a:pt x="6681914" y="0"/>
                  </a:lnTo>
                </a:path>
                <a:path w="11384915">
                  <a:moveTo>
                    <a:pt x="6715309" y="0"/>
                  </a:moveTo>
                  <a:lnTo>
                    <a:pt x="6810432" y="0"/>
                  </a:lnTo>
                </a:path>
                <a:path w="11384915">
                  <a:moveTo>
                    <a:pt x="6846862" y="0"/>
                  </a:moveTo>
                  <a:lnTo>
                    <a:pt x="6846862" y="0"/>
                  </a:lnTo>
                </a:path>
                <a:path w="11384915">
                  <a:moveTo>
                    <a:pt x="6880257" y="0"/>
                  </a:moveTo>
                  <a:lnTo>
                    <a:pt x="6975380" y="0"/>
                  </a:lnTo>
                </a:path>
                <a:path w="11384915">
                  <a:moveTo>
                    <a:pt x="7011811" y="0"/>
                  </a:moveTo>
                  <a:lnTo>
                    <a:pt x="7011811" y="0"/>
                  </a:lnTo>
                </a:path>
                <a:path w="11384915">
                  <a:moveTo>
                    <a:pt x="7045205" y="0"/>
                  </a:moveTo>
                  <a:lnTo>
                    <a:pt x="7140328" y="0"/>
                  </a:lnTo>
                </a:path>
                <a:path w="11384915">
                  <a:moveTo>
                    <a:pt x="7175747" y="0"/>
                  </a:moveTo>
                  <a:lnTo>
                    <a:pt x="7175747" y="0"/>
                  </a:lnTo>
                </a:path>
                <a:path w="11384915">
                  <a:moveTo>
                    <a:pt x="7210153" y="0"/>
                  </a:moveTo>
                  <a:lnTo>
                    <a:pt x="7305276" y="0"/>
                  </a:lnTo>
                </a:path>
                <a:path w="11384915">
                  <a:moveTo>
                    <a:pt x="7340695" y="0"/>
                  </a:moveTo>
                  <a:lnTo>
                    <a:pt x="7340695" y="0"/>
                  </a:lnTo>
                </a:path>
                <a:path w="11384915">
                  <a:moveTo>
                    <a:pt x="7375101" y="0"/>
                  </a:moveTo>
                  <a:lnTo>
                    <a:pt x="7470225" y="0"/>
                  </a:lnTo>
                </a:path>
                <a:path w="11384915">
                  <a:moveTo>
                    <a:pt x="7505643" y="0"/>
                  </a:moveTo>
                  <a:lnTo>
                    <a:pt x="7505643" y="0"/>
                  </a:lnTo>
                </a:path>
                <a:path w="11384915">
                  <a:moveTo>
                    <a:pt x="7539037" y="0"/>
                  </a:moveTo>
                  <a:lnTo>
                    <a:pt x="7635173" y="0"/>
                  </a:lnTo>
                </a:path>
                <a:path w="11384915">
                  <a:moveTo>
                    <a:pt x="7670591" y="0"/>
                  </a:moveTo>
                  <a:lnTo>
                    <a:pt x="7670591" y="0"/>
                  </a:lnTo>
                </a:path>
                <a:path w="11384915">
                  <a:moveTo>
                    <a:pt x="7703985" y="0"/>
                  </a:moveTo>
                  <a:lnTo>
                    <a:pt x="7799109" y="0"/>
                  </a:lnTo>
                </a:path>
                <a:path w="11384915">
                  <a:moveTo>
                    <a:pt x="7835539" y="0"/>
                  </a:moveTo>
                  <a:lnTo>
                    <a:pt x="7835539" y="0"/>
                  </a:lnTo>
                </a:path>
                <a:path w="11384915">
                  <a:moveTo>
                    <a:pt x="7868933" y="0"/>
                  </a:moveTo>
                  <a:lnTo>
                    <a:pt x="7964057" y="0"/>
                  </a:lnTo>
                </a:path>
                <a:path w="11384915">
                  <a:moveTo>
                    <a:pt x="8000487" y="0"/>
                  </a:moveTo>
                  <a:lnTo>
                    <a:pt x="8000487" y="0"/>
                  </a:lnTo>
                </a:path>
                <a:path w="11384915">
                  <a:moveTo>
                    <a:pt x="8033881" y="0"/>
                  </a:moveTo>
                  <a:lnTo>
                    <a:pt x="8129005" y="0"/>
                  </a:lnTo>
                </a:path>
                <a:path w="11384915">
                  <a:moveTo>
                    <a:pt x="8164423" y="0"/>
                  </a:moveTo>
                  <a:lnTo>
                    <a:pt x="8164423" y="0"/>
                  </a:lnTo>
                </a:path>
                <a:path w="11384915">
                  <a:moveTo>
                    <a:pt x="8198829" y="0"/>
                  </a:moveTo>
                  <a:lnTo>
                    <a:pt x="8293953" y="0"/>
                  </a:lnTo>
                </a:path>
                <a:path w="11384915">
                  <a:moveTo>
                    <a:pt x="8329371" y="0"/>
                  </a:moveTo>
                  <a:lnTo>
                    <a:pt x="8329371" y="0"/>
                  </a:lnTo>
                </a:path>
                <a:path w="11384915">
                  <a:moveTo>
                    <a:pt x="8363778" y="0"/>
                  </a:moveTo>
                  <a:lnTo>
                    <a:pt x="8458901" y="0"/>
                  </a:lnTo>
                </a:path>
                <a:path w="11384915">
                  <a:moveTo>
                    <a:pt x="8494319" y="0"/>
                  </a:moveTo>
                  <a:lnTo>
                    <a:pt x="8494319" y="0"/>
                  </a:lnTo>
                </a:path>
                <a:path w="11384915">
                  <a:moveTo>
                    <a:pt x="8527714" y="0"/>
                  </a:moveTo>
                  <a:lnTo>
                    <a:pt x="8623849" y="0"/>
                  </a:lnTo>
                </a:path>
                <a:path w="11384915">
                  <a:moveTo>
                    <a:pt x="8659267" y="0"/>
                  </a:moveTo>
                  <a:lnTo>
                    <a:pt x="8659267" y="0"/>
                  </a:lnTo>
                </a:path>
                <a:path w="11384915">
                  <a:moveTo>
                    <a:pt x="8692662" y="0"/>
                  </a:moveTo>
                  <a:lnTo>
                    <a:pt x="8787785" y="0"/>
                  </a:lnTo>
                </a:path>
                <a:path w="11384915">
                  <a:moveTo>
                    <a:pt x="8824215" y="0"/>
                  </a:moveTo>
                  <a:lnTo>
                    <a:pt x="8824215" y="0"/>
                  </a:lnTo>
                </a:path>
                <a:path w="11384915">
                  <a:moveTo>
                    <a:pt x="8857610" y="0"/>
                  </a:moveTo>
                  <a:lnTo>
                    <a:pt x="8952733" y="0"/>
                  </a:lnTo>
                </a:path>
                <a:path w="11384915">
                  <a:moveTo>
                    <a:pt x="8989164" y="0"/>
                  </a:moveTo>
                  <a:lnTo>
                    <a:pt x="8989164" y="0"/>
                  </a:lnTo>
                </a:path>
                <a:path w="11384915">
                  <a:moveTo>
                    <a:pt x="9022558" y="0"/>
                  </a:moveTo>
                  <a:lnTo>
                    <a:pt x="9117681" y="0"/>
                  </a:lnTo>
                </a:path>
                <a:path w="11384915">
                  <a:moveTo>
                    <a:pt x="9153100" y="0"/>
                  </a:moveTo>
                  <a:lnTo>
                    <a:pt x="9153100" y="0"/>
                  </a:lnTo>
                </a:path>
                <a:path w="11384915">
                  <a:moveTo>
                    <a:pt x="9187506" y="0"/>
                  </a:moveTo>
                  <a:lnTo>
                    <a:pt x="9282629" y="0"/>
                  </a:lnTo>
                </a:path>
                <a:path w="11384915">
                  <a:moveTo>
                    <a:pt x="9318048" y="0"/>
                  </a:moveTo>
                  <a:lnTo>
                    <a:pt x="9318048" y="0"/>
                  </a:lnTo>
                </a:path>
                <a:path w="11384915">
                  <a:moveTo>
                    <a:pt x="9352454" y="0"/>
                  </a:moveTo>
                  <a:lnTo>
                    <a:pt x="9447577" y="0"/>
                  </a:lnTo>
                </a:path>
                <a:path w="11384915">
                  <a:moveTo>
                    <a:pt x="9482996" y="0"/>
                  </a:moveTo>
                  <a:lnTo>
                    <a:pt x="9482996" y="0"/>
                  </a:lnTo>
                </a:path>
                <a:path w="11384915">
                  <a:moveTo>
                    <a:pt x="9516390" y="0"/>
                  </a:moveTo>
                  <a:lnTo>
                    <a:pt x="9612526" y="0"/>
                  </a:lnTo>
                </a:path>
                <a:path w="11384915">
                  <a:moveTo>
                    <a:pt x="9647944" y="0"/>
                  </a:moveTo>
                  <a:lnTo>
                    <a:pt x="9647944" y="0"/>
                  </a:lnTo>
                </a:path>
                <a:path w="11384915">
                  <a:moveTo>
                    <a:pt x="9681338" y="0"/>
                  </a:moveTo>
                  <a:lnTo>
                    <a:pt x="9777474" y="0"/>
                  </a:lnTo>
                </a:path>
                <a:path w="11384915">
                  <a:moveTo>
                    <a:pt x="9812892" y="0"/>
                  </a:moveTo>
                  <a:lnTo>
                    <a:pt x="9812892" y="0"/>
                  </a:lnTo>
                </a:path>
                <a:path w="11384915">
                  <a:moveTo>
                    <a:pt x="9846286" y="0"/>
                  </a:moveTo>
                  <a:lnTo>
                    <a:pt x="9941410" y="0"/>
                  </a:lnTo>
                </a:path>
                <a:path w="11384915">
                  <a:moveTo>
                    <a:pt x="9977840" y="0"/>
                  </a:moveTo>
                  <a:lnTo>
                    <a:pt x="9977840" y="0"/>
                  </a:lnTo>
                </a:path>
                <a:path w="11384915">
                  <a:moveTo>
                    <a:pt x="10011234" y="0"/>
                  </a:moveTo>
                  <a:lnTo>
                    <a:pt x="10106358" y="0"/>
                  </a:lnTo>
                </a:path>
                <a:path w="11384915">
                  <a:moveTo>
                    <a:pt x="10142788" y="0"/>
                  </a:moveTo>
                  <a:lnTo>
                    <a:pt x="10142788" y="0"/>
                  </a:lnTo>
                </a:path>
                <a:path w="11384915">
                  <a:moveTo>
                    <a:pt x="10176182" y="0"/>
                  </a:moveTo>
                  <a:lnTo>
                    <a:pt x="10271306" y="0"/>
                  </a:lnTo>
                </a:path>
                <a:path w="11384915">
                  <a:moveTo>
                    <a:pt x="10306724" y="0"/>
                  </a:moveTo>
                  <a:lnTo>
                    <a:pt x="10306724" y="0"/>
                  </a:lnTo>
                </a:path>
                <a:path w="11384915">
                  <a:moveTo>
                    <a:pt x="10341131" y="0"/>
                  </a:moveTo>
                  <a:lnTo>
                    <a:pt x="10436254" y="0"/>
                  </a:lnTo>
                </a:path>
                <a:path w="11384915">
                  <a:moveTo>
                    <a:pt x="10471672" y="0"/>
                  </a:moveTo>
                  <a:lnTo>
                    <a:pt x="10471672" y="0"/>
                  </a:lnTo>
                </a:path>
                <a:path w="11384915">
                  <a:moveTo>
                    <a:pt x="10505067" y="0"/>
                  </a:moveTo>
                  <a:lnTo>
                    <a:pt x="10601202" y="0"/>
                  </a:lnTo>
                </a:path>
                <a:path w="11384915">
                  <a:moveTo>
                    <a:pt x="10636620" y="0"/>
                  </a:moveTo>
                  <a:lnTo>
                    <a:pt x="10636620" y="0"/>
                  </a:lnTo>
                </a:path>
                <a:path w="11384915">
                  <a:moveTo>
                    <a:pt x="10670015" y="0"/>
                  </a:moveTo>
                  <a:lnTo>
                    <a:pt x="10766150" y="0"/>
                  </a:lnTo>
                </a:path>
                <a:path w="11384915">
                  <a:moveTo>
                    <a:pt x="10801568" y="0"/>
                  </a:moveTo>
                  <a:lnTo>
                    <a:pt x="10801568" y="0"/>
                  </a:lnTo>
                </a:path>
                <a:path w="11384915">
                  <a:moveTo>
                    <a:pt x="10834963" y="0"/>
                  </a:moveTo>
                  <a:lnTo>
                    <a:pt x="10930086" y="0"/>
                  </a:lnTo>
                </a:path>
                <a:path w="11384915">
                  <a:moveTo>
                    <a:pt x="10966516" y="0"/>
                  </a:moveTo>
                  <a:lnTo>
                    <a:pt x="10966516" y="0"/>
                  </a:lnTo>
                </a:path>
                <a:path w="11384915">
                  <a:moveTo>
                    <a:pt x="10999911" y="0"/>
                  </a:moveTo>
                  <a:lnTo>
                    <a:pt x="11095034" y="0"/>
                  </a:lnTo>
                </a:path>
                <a:path w="11384915">
                  <a:moveTo>
                    <a:pt x="11131465" y="0"/>
                  </a:moveTo>
                  <a:lnTo>
                    <a:pt x="11131465" y="0"/>
                  </a:lnTo>
                </a:path>
                <a:path w="11384915">
                  <a:moveTo>
                    <a:pt x="11164859" y="0"/>
                  </a:moveTo>
                  <a:lnTo>
                    <a:pt x="11259982" y="0"/>
                  </a:lnTo>
                </a:path>
                <a:path w="11384915">
                  <a:moveTo>
                    <a:pt x="11295401" y="0"/>
                  </a:moveTo>
                  <a:lnTo>
                    <a:pt x="11295401" y="0"/>
                  </a:lnTo>
                </a:path>
                <a:path w="11384915">
                  <a:moveTo>
                    <a:pt x="11329807" y="0"/>
                  </a:moveTo>
                  <a:lnTo>
                    <a:pt x="113844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897263" y="130366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659454" y="8943288"/>
              <a:ext cx="1842770" cy="4211955"/>
            </a:xfrm>
            <a:custGeom>
              <a:avLst/>
              <a:gdLst/>
              <a:ahLst/>
              <a:cxnLst/>
              <a:rect l="l" t="t" r="r" b="b"/>
              <a:pathLst>
                <a:path w="1842770" h="4211955">
                  <a:moveTo>
                    <a:pt x="237808" y="4092837"/>
                  </a:moveTo>
                  <a:lnTo>
                    <a:pt x="228464" y="4046554"/>
                  </a:lnTo>
                  <a:lnTo>
                    <a:pt x="202982" y="4008759"/>
                  </a:lnTo>
                  <a:lnTo>
                    <a:pt x="165187" y="3983277"/>
                  </a:lnTo>
                  <a:lnTo>
                    <a:pt x="118904" y="3973933"/>
                  </a:lnTo>
                  <a:lnTo>
                    <a:pt x="72621" y="3983277"/>
                  </a:lnTo>
                  <a:lnTo>
                    <a:pt x="34826" y="4008759"/>
                  </a:lnTo>
                  <a:lnTo>
                    <a:pt x="9344" y="4046554"/>
                  </a:lnTo>
                  <a:lnTo>
                    <a:pt x="0" y="4092837"/>
                  </a:lnTo>
                  <a:lnTo>
                    <a:pt x="9344" y="4139120"/>
                  </a:lnTo>
                  <a:lnTo>
                    <a:pt x="34826" y="4176915"/>
                  </a:lnTo>
                  <a:lnTo>
                    <a:pt x="72621" y="4202397"/>
                  </a:lnTo>
                  <a:lnTo>
                    <a:pt x="118904" y="4211741"/>
                  </a:lnTo>
                  <a:lnTo>
                    <a:pt x="165187" y="4202397"/>
                  </a:lnTo>
                  <a:lnTo>
                    <a:pt x="202982" y="4176915"/>
                  </a:lnTo>
                  <a:lnTo>
                    <a:pt x="228464" y="4139120"/>
                  </a:lnTo>
                  <a:lnTo>
                    <a:pt x="237808" y="4092837"/>
                  </a:lnTo>
                </a:path>
                <a:path w="1842770" h="4211955">
                  <a:moveTo>
                    <a:pt x="1842763" y="1652516"/>
                  </a:moveTo>
                  <a:lnTo>
                    <a:pt x="1842763" y="1867050"/>
                  </a:lnTo>
                  <a:lnTo>
                    <a:pt x="1784070" y="1867050"/>
                  </a:lnTo>
                  <a:lnTo>
                    <a:pt x="1784070" y="1652516"/>
                  </a:lnTo>
                  <a:lnTo>
                    <a:pt x="1842763" y="1652516"/>
                  </a:lnTo>
                </a:path>
                <a:path w="1842770" h="4211955">
                  <a:moveTo>
                    <a:pt x="1706150" y="0"/>
                  </a:moveTo>
                  <a:lnTo>
                    <a:pt x="1706150" y="214533"/>
                  </a:lnTo>
                  <a:lnTo>
                    <a:pt x="1765855" y="214533"/>
                  </a:lnTo>
                  <a:lnTo>
                    <a:pt x="1765855" y="0"/>
                  </a:lnTo>
                  <a:lnTo>
                    <a:pt x="1706150" y="0"/>
                  </a:lnTo>
                </a:path>
                <a:path w="1842770" h="4211955">
                  <a:moveTo>
                    <a:pt x="1842763" y="2885073"/>
                  </a:moveTo>
                  <a:lnTo>
                    <a:pt x="1842763" y="3099607"/>
                  </a:lnTo>
                  <a:lnTo>
                    <a:pt x="1784070" y="3099607"/>
                  </a:lnTo>
                  <a:lnTo>
                    <a:pt x="1784070" y="2885073"/>
                  </a:lnTo>
                  <a:lnTo>
                    <a:pt x="1842763" y="28850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4" name="object 1084"/>
          <p:cNvSpPr txBox="1"/>
          <p:nvPr/>
        </p:nvSpPr>
        <p:spPr>
          <a:xfrm>
            <a:off x="728723" y="12949793"/>
            <a:ext cx="10096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30" dirty="0">
                <a:latin typeface="Cambria"/>
                <a:cs typeface="Cambria"/>
              </a:rPr>
              <a:t>А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1587414" y="1310848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587414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587414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587414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87414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87414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587414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587414" y="1178990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587414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587414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87414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87414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87414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87414" y="1080123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87414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87414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87414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87414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587414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587414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587414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587414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87414" y="91537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87414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87414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7414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7414" y="767025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87414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13" name="object 1113"/>
          <p:cNvGrpSpPr/>
          <p:nvPr/>
        </p:nvGrpSpPr>
        <p:grpSpPr>
          <a:xfrm>
            <a:off x="656419" y="7633248"/>
            <a:ext cx="1053465" cy="6327775"/>
            <a:chOff x="656419" y="7633248"/>
            <a:chExt cx="1053465" cy="6327775"/>
          </a:xfrm>
        </p:grpSpPr>
        <p:sp>
          <p:nvSpPr>
            <p:cNvPr id="1114" name="object 1114"/>
            <p:cNvSpPr/>
            <p:nvPr/>
          </p:nvSpPr>
          <p:spPr>
            <a:xfrm>
              <a:off x="1587414" y="7634835"/>
              <a:ext cx="0" cy="5438775"/>
            </a:xfrm>
            <a:custGeom>
              <a:avLst/>
              <a:gdLst/>
              <a:ahLst/>
              <a:cxnLst/>
              <a:rect l="l" t="t" r="r" b="b"/>
              <a:pathLst>
                <a:path h="5438775">
                  <a:moveTo>
                    <a:pt x="0" y="5438226"/>
                  </a:moveTo>
                  <a:lnTo>
                    <a:pt x="0" y="5438226"/>
                  </a:lnTo>
                </a:path>
                <a:path h="5438775">
                  <a:moveTo>
                    <a:pt x="0" y="5403820"/>
                  </a:moveTo>
                  <a:lnTo>
                    <a:pt x="0" y="5308696"/>
                  </a:lnTo>
                </a:path>
                <a:path h="5438775">
                  <a:moveTo>
                    <a:pt x="0" y="5273278"/>
                  </a:moveTo>
                  <a:lnTo>
                    <a:pt x="0" y="5273278"/>
                  </a:lnTo>
                </a:path>
                <a:path h="5438775">
                  <a:moveTo>
                    <a:pt x="0" y="5108330"/>
                  </a:moveTo>
                  <a:lnTo>
                    <a:pt x="0" y="5108330"/>
                  </a:lnTo>
                </a:path>
                <a:path h="5438775">
                  <a:moveTo>
                    <a:pt x="0" y="4943382"/>
                  </a:moveTo>
                  <a:lnTo>
                    <a:pt x="0" y="4943382"/>
                  </a:lnTo>
                </a:path>
                <a:path h="5438775">
                  <a:moveTo>
                    <a:pt x="0" y="4778434"/>
                  </a:moveTo>
                  <a:lnTo>
                    <a:pt x="0" y="4778434"/>
                  </a:lnTo>
                </a:path>
                <a:path h="5438775">
                  <a:moveTo>
                    <a:pt x="0" y="4613486"/>
                  </a:moveTo>
                  <a:lnTo>
                    <a:pt x="0" y="4613486"/>
                  </a:lnTo>
                </a:path>
                <a:path h="5438775">
                  <a:moveTo>
                    <a:pt x="0" y="4449550"/>
                  </a:moveTo>
                  <a:lnTo>
                    <a:pt x="0" y="4449550"/>
                  </a:lnTo>
                </a:path>
                <a:path h="5438775">
                  <a:moveTo>
                    <a:pt x="0" y="4284602"/>
                  </a:moveTo>
                  <a:lnTo>
                    <a:pt x="0" y="4284602"/>
                  </a:lnTo>
                </a:path>
                <a:path h="5438775">
                  <a:moveTo>
                    <a:pt x="0" y="4119654"/>
                  </a:moveTo>
                  <a:lnTo>
                    <a:pt x="0" y="4119654"/>
                  </a:lnTo>
                </a:path>
                <a:path h="5438775">
                  <a:moveTo>
                    <a:pt x="0" y="3954705"/>
                  </a:moveTo>
                  <a:lnTo>
                    <a:pt x="0" y="3954705"/>
                  </a:lnTo>
                </a:path>
                <a:path h="5438775">
                  <a:moveTo>
                    <a:pt x="0" y="3789757"/>
                  </a:moveTo>
                  <a:lnTo>
                    <a:pt x="0" y="3789757"/>
                  </a:lnTo>
                </a:path>
                <a:path h="5438775">
                  <a:moveTo>
                    <a:pt x="0" y="3624809"/>
                  </a:moveTo>
                  <a:lnTo>
                    <a:pt x="0" y="3624809"/>
                  </a:lnTo>
                </a:path>
                <a:path h="5438775">
                  <a:moveTo>
                    <a:pt x="0" y="3460873"/>
                  </a:moveTo>
                  <a:lnTo>
                    <a:pt x="0" y="3460873"/>
                  </a:lnTo>
                </a:path>
                <a:path h="5438775">
                  <a:moveTo>
                    <a:pt x="0" y="3295925"/>
                  </a:moveTo>
                  <a:lnTo>
                    <a:pt x="0" y="3295925"/>
                  </a:lnTo>
                </a:path>
                <a:path h="5438775">
                  <a:moveTo>
                    <a:pt x="0" y="3130977"/>
                  </a:moveTo>
                  <a:lnTo>
                    <a:pt x="0" y="3130977"/>
                  </a:lnTo>
                </a:path>
                <a:path h="5438775">
                  <a:moveTo>
                    <a:pt x="0" y="3097583"/>
                  </a:moveTo>
                  <a:lnTo>
                    <a:pt x="0" y="3001447"/>
                  </a:lnTo>
                </a:path>
                <a:path h="5438775">
                  <a:moveTo>
                    <a:pt x="0" y="2966029"/>
                  </a:moveTo>
                  <a:lnTo>
                    <a:pt x="0" y="2966029"/>
                  </a:lnTo>
                </a:path>
                <a:path h="5438775">
                  <a:moveTo>
                    <a:pt x="0" y="2801081"/>
                  </a:moveTo>
                  <a:lnTo>
                    <a:pt x="0" y="2801081"/>
                  </a:lnTo>
                </a:path>
                <a:path h="5438775">
                  <a:moveTo>
                    <a:pt x="0" y="2636133"/>
                  </a:moveTo>
                  <a:lnTo>
                    <a:pt x="0" y="2636133"/>
                  </a:lnTo>
                </a:path>
                <a:path h="5438775">
                  <a:moveTo>
                    <a:pt x="0" y="2472197"/>
                  </a:moveTo>
                  <a:lnTo>
                    <a:pt x="0" y="2472197"/>
                  </a:lnTo>
                </a:path>
                <a:path h="5438775">
                  <a:moveTo>
                    <a:pt x="0" y="2307249"/>
                  </a:moveTo>
                  <a:lnTo>
                    <a:pt x="0" y="2307249"/>
                  </a:lnTo>
                </a:path>
                <a:path h="5438775">
                  <a:moveTo>
                    <a:pt x="0" y="2142301"/>
                  </a:moveTo>
                  <a:lnTo>
                    <a:pt x="0" y="2142301"/>
                  </a:lnTo>
                </a:path>
                <a:path h="5438775">
                  <a:moveTo>
                    <a:pt x="0" y="1977352"/>
                  </a:moveTo>
                  <a:lnTo>
                    <a:pt x="0" y="1977352"/>
                  </a:lnTo>
                </a:path>
                <a:path h="5438775">
                  <a:moveTo>
                    <a:pt x="0" y="1812404"/>
                  </a:moveTo>
                  <a:lnTo>
                    <a:pt x="0" y="1812404"/>
                  </a:lnTo>
                </a:path>
                <a:path h="5438775">
                  <a:moveTo>
                    <a:pt x="0" y="1647456"/>
                  </a:moveTo>
                  <a:lnTo>
                    <a:pt x="0" y="1647456"/>
                  </a:lnTo>
                </a:path>
                <a:path h="5438775">
                  <a:moveTo>
                    <a:pt x="0" y="1483520"/>
                  </a:moveTo>
                  <a:lnTo>
                    <a:pt x="0" y="1483520"/>
                  </a:lnTo>
                </a:path>
                <a:path h="5438775">
                  <a:moveTo>
                    <a:pt x="0" y="1449114"/>
                  </a:moveTo>
                  <a:lnTo>
                    <a:pt x="0" y="1353990"/>
                  </a:lnTo>
                </a:path>
                <a:path h="5438775">
                  <a:moveTo>
                    <a:pt x="0" y="1318572"/>
                  </a:moveTo>
                  <a:lnTo>
                    <a:pt x="0" y="1318572"/>
                  </a:lnTo>
                </a:path>
                <a:path h="5438775">
                  <a:moveTo>
                    <a:pt x="0" y="1153624"/>
                  </a:moveTo>
                  <a:lnTo>
                    <a:pt x="0" y="1153624"/>
                  </a:lnTo>
                </a:path>
                <a:path h="5438775">
                  <a:moveTo>
                    <a:pt x="0" y="1120230"/>
                  </a:moveTo>
                  <a:lnTo>
                    <a:pt x="0" y="1024094"/>
                  </a:lnTo>
                </a:path>
                <a:path h="5438775">
                  <a:moveTo>
                    <a:pt x="0" y="988676"/>
                  </a:moveTo>
                  <a:lnTo>
                    <a:pt x="0" y="988676"/>
                  </a:lnTo>
                </a:path>
                <a:path h="5438775">
                  <a:moveTo>
                    <a:pt x="0" y="955282"/>
                  </a:moveTo>
                  <a:lnTo>
                    <a:pt x="0" y="860158"/>
                  </a:lnTo>
                </a:path>
                <a:path h="5438775">
                  <a:moveTo>
                    <a:pt x="0" y="823728"/>
                  </a:moveTo>
                  <a:lnTo>
                    <a:pt x="0" y="823728"/>
                  </a:lnTo>
                </a:path>
                <a:path h="5438775">
                  <a:moveTo>
                    <a:pt x="0" y="790334"/>
                  </a:moveTo>
                  <a:lnTo>
                    <a:pt x="0" y="695210"/>
                  </a:lnTo>
                </a:path>
                <a:path h="5438775">
                  <a:moveTo>
                    <a:pt x="0" y="658780"/>
                  </a:moveTo>
                  <a:lnTo>
                    <a:pt x="0" y="658780"/>
                  </a:lnTo>
                </a:path>
                <a:path h="5438775">
                  <a:moveTo>
                    <a:pt x="0" y="494844"/>
                  </a:moveTo>
                  <a:lnTo>
                    <a:pt x="0" y="494844"/>
                  </a:lnTo>
                </a:path>
                <a:path h="5438775">
                  <a:moveTo>
                    <a:pt x="0" y="329896"/>
                  </a:moveTo>
                  <a:lnTo>
                    <a:pt x="0" y="329896"/>
                  </a:lnTo>
                </a:path>
                <a:path h="5438775">
                  <a:moveTo>
                    <a:pt x="0" y="295489"/>
                  </a:moveTo>
                  <a:lnTo>
                    <a:pt x="0" y="200366"/>
                  </a:lnTo>
                </a:path>
                <a:path h="5438775">
                  <a:moveTo>
                    <a:pt x="0" y="164948"/>
                  </a:moveTo>
                  <a:lnTo>
                    <a:pt x="0" y="164948"/>
                  </a:lnTo>
                </a:path>
                <a:path h="54387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5" name="object 11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56419" y="11793955"/>
              <a:ext cx="243880" cy="243880"/>
            </a:xfrm>
            <a:prstGeom prst="rect">
              <a:avLst/>
            </a:prstGeom>
          </p:spPr>
        </p:pic>
        <p:sp>
          <p:nvSpPr>
            <p:cNvPr id="1116" name="object 1116"/>
            <p:cNvSpPr/>
            <p:nvPr/>
          </p:nvSpPr>
          <p:spPr>
            <a:xfrm>
              <a:off x="1587414" y="13236998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326860"/>
                  </a:moveTo>
                  <a:lnTo>
                    <a:pt x="0" y="201378"/>
                  </a:lnTo>
                </a:path>
                <a:path h="327025">
                  <a:moveTo>
                    <a:pt x="0" y="164948"/>
                  </a:moveTo>
                  <a:lnTo>
                    <a:pt x="0" y="164948"/>
                  </a:lnTo>
                </a:path>
                <a:path h="327025">
                  <a:moveTo>
                    <a:pt x="0" y="131553"/>
                  </a:moveTo>
                  <a:lnTo>
                    <a:pt x="0" y="36430"/>
                  </a:lnTo>
                </a:path>
                <a:path h="32702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7" name="object 11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65980" y="13596241"/>
              <a:ext cx="243880" cy="364302"/>
            </a:xfrm>
            <a:prstGeom prst="rect">
              <a:avLst/>
            </a:prstGeom>
          </p:spPr>
        </p:pic>
      </p:grpSp>
      <p:sp>
        <p:nvSpPr>
          <p:cNvPr id="1118" name="object 1118"/>
          <p:cNvSpPr txBox="1"/>
          <p:nvPr/>
        </p:nvSpPr>
        <p:spPr>
          <a:xfrm>
            <a:off x="728723" y="11828612"/>
            <a:ext cx="1022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0" dirty="0">
                <a:latin typeface="Arial MT"/>
                <a:cs typeface="Arial MT"/>
              </a:rPr>
              <a:t>Б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1119" name="object 1119"/>
          <p:cNvGrpSpPr/>
          <p:nvPr/>
        </p:nvGrpSpPr>
        <p:grpSpPr>
          <a:xfrm>
            <a:off x="656279" y="10561259"/>
            <a:ext cx="11627485" cy="244475"/>
            <a:chOff x="656279" y="10561259"/>
            <a:chExt cx="11627485" cy="244475"/>
          </a:xfrm>
        </p:grpSpPr>
        <p:sp>
          <p:nvSpPr>
            <p:cNvPr id="1120" name="object 1120"/>
            <p:cNvSpPr/>
            <p:nvPr/>
          </p:nvSpPr>
          <p:spPr>
            <a:xfrm>
              <a:off x="897263" y="10683844"/>
              <a:ext cx="11384915" cy="0"/>
            </a:xfrm>
            <a:custGeom>
              <a:avLst/>
              <a:gdLst/>
              <a:ahLst/>
              <a:cxnLst/>
              <a:rect l="l" t="t" r="r" b="b"/>
              <a:pathLst>
                <a:path w="11384915">
                  <a:moveTo>
                    <a:pt x="0" y="0"/>
                  </a:moveTo>
                  <a:lnTo>
                    <a:pt x="54645" y="0"/>
                  </a:lnTo>
                </a:path>
                <a:path w="11384915">
                  <a:moveTo>
                    <a:pt x="90063" y="0"/>
                  </a:moveTo>
                  <a:lnTo>
                    <a:pt x="90063" y="0"/>
                  </a:lnTo>
                </a:path>
                <a:path w="11384915">
                  <a:moveTo>
                    <a:pt x="124470" y="0"/>
                  </a:moveTo>
                  <a:lnTo>
                    <a:pt x="219593" y="0"/>
                  </a:lnTo>
                </a:path>
                <a:path w="11384915">
                  <a:moveTo>
                    <a:pt x="255011" y="0"/>
                  </a:moveTo>
                  <a:lnTo>
                    <a:pt x="255011" y="0"/>
                  </a:lnTo>
                </a:path>
                <a:path w="11384915">
                  <a:moveTo>
                    <a:pt x="289418" y="0"/>
                  </a:moveTo>
                  <a:lnTo>
                    <a:pt x="384541" y="0"/>
                  </a:lnTo>
                </a:path>
                <a:path w="11384915">
                  <a:moveTo>
                    <a:pt x="419959" y="0"/>
                  </a:moveTo>
                  <a:lnTo>
                    <a:pt x="419959" y="0"/>
                  </a:lnTo>
                </a:path>
                <a:path w="11384915">
                  <a:moveTo>
                    <a:pt x="453354" y="0"/>
                  </a:moveTo>
                  <a:lnTo>
                    <a:pt x="549489" y="0"/>
                  </a:lnTo>
                </a:path>
                <a:path w="11384915">
                  <a:moveTo>
                    <a:pt x="584907" y="0"/>
                  </a:moveTo>
                  <a:lnTo>
                    <a:pt x="584907" y="0"/>
                  </a:lnTo>
                </a:path>
                <a:path w="11384915">
                  <a:moveTo>
                    <a:pt x="618302" y="0"/>
                  </a:moveTo>
                  <a:lnTo>
                    <a:pt x="713425" y="0"/>
                  </a:lnTo>
                </a:path>
                <a:path w="11384915">
                  <a:moveTo>
                    <a:pt x="749855" y="0"/>
                  </a:moveTo>
                  <a:lnTo>
                    <a:pt x="749855" y="0"/>
                  </a:lnTo>
                </a:path>
                <a:path w="11384915">
                  <a:moveTo>
                    <a:pt x="783250" y="0"/>
                  </a:moveTo>
                  <a:lnTo>
                    <a:pt x="878373" y="0"/>
                  </a:lnTo>
                </a:path>
                <a:path w="11384915">
                  <a:moveTo>
                    <a:pt x="914804" y="0"/>
                  </a:moveTo>
                  <a:lnTo>
                    <a:pt x="914804" y="0"/>
                  </a:lnTo>
                </a:path>
                <a:path w="11384915">
                  <a:moveTo>
                    <a:pt x="948198" y="0"/>
                  </a:moveTo>
                  <a:lnTo>
                    <a:pt x="1043321" y="0"/>
                  </a:lnTo>
                </a:path>
                <a:path w="11384915">
                  <a:moveTo>
                    <a:pt x="1078740" y="0"/>
                  </a:moveTo>
                  <a:lnTo>
                    <a:pt x="1078740" y="0"/>
                  </a:lnTo>
                </a:path>
                <a:path w="11384915">
                  <a:moveTo>
                    <a:pt x="1113146" y="0"/>
                  </a:moveTo>
                  <a:lnTo>
                    <a:pt x="1208269" y="0"/>
                  </a:lnTo>
                </a:path>
                <a:path w="11384915">
                  <a:moveTo>
                    <a:pt x="1243688" y="0"/>
                  </a:moveTo>
                  <a:lnTo>
                    <a:pt x="1243688" y="0"/>
                  </a:lnTo>
                </a:path>
                <a:path w="11384915">
                  <a:moveTo>
                    <a:pt x="1278094" y="0"/>
                  </a:moveTo>
                  <a:lnTo>
                    <a:pt x="1373218" y="0"/>
                  </a:lnTo>
                </a:path>
                <a:path w="11384915">
                  <a:moveTo>
                    <a:pt x="1408636" y="0"/>
                  </a:moveTo>
                  <a:lnTo>
                    <a:pt x="1408636" y="0"/>
                  </a:lnTo>
                </a:path>
                <a:path w="11384915">
                  <a:moveTo>
                    <a:pt x="1442030" y="0"/>
                  </a:moveTo>
                  <a:lnTo>
                    <a:pt x="1538166" y="0"/>
                  </a:lnTo>
                </a:path>
                <a:path w="11384915">
                  <a:moveTo>
                    <a:pt x="1573584" y="0"/>
                  </a:moveTo>
                  <a:lnTo>
                    <a:pt x="1573584" y="0"/>
                  </a:lnTo>
                </a:path>
                <a:path w="11384915">
                  <a:moveTo>
                    <a:pt x="1606978" y="0"/>
                  </a:moveTo>
                  <a:lnTo>
                    <a:pt x="1702102" y="0"/>
                  </a:lnTo>
                </a:path>
                <a:path w="11384915">
                  <a:moveTo>
                    <a:pt x="1738532" y="0"/>
                  </a:moveTo>
                  <a:lnTo>
                    <a:pt x="1738532" y="0"/>
                  </a:lnTo>
                </a:path>
                <a:path w="11384915">
                  <a:moveTo>
                    <a:pt x="1771926" y="0"/>
                  </a:moveTo>
                  <a:lnTo>
                    <a:pt x="1867050" y="0"/>
                  </a:lnTo>
                </a:path>
                <a:path w="11384915">
                  <a:moveTo>
                    <a:pt x="1903480" y="0"/>
                  </a:moveTo>
                  <a:lnTo>
                    <a:pt x="1903480" y="0"/>
                  </a:lnTo>
                </a:path>
                <a:path w="11384915">
                  <a:moveTo>
                    <a:pt x="1936874" y="0"/>
                  </a:moveTo>
                  <a:lnTo>
                    <a:pt x="2031998" y="0"/>
                  </a:lnTo>
                </a:path>
                <a:path w="11384915">
                  <a:moveTo>
                    <a:pt x="2068428" y="0"/>
                  </a:moveTo>
                  <a:lnTo>
                    <a:pt x="2068428" y="0"/>
                  </a:lnTo>
                </a:path>
                <a:path w="11384915">
                  <a:moveTo>
                    <a:pt x="2101822" y="0"/>
                  </a:moveTo>
                  <a:lnTo>
                    <a:pt x="2196946" y="0"/>
                  </a:lnTo>
                </a:path>
                <a:path w="11384915">
                  <a:moveTo>
                    <a:pt x="2232364" y="0"/>
                  </a:moveTo>
                  <a:lnTo>
                    <a:pt x="2232364" y="0"/>
                  </a:lnTo>
                </a:path>
                <a:path w="11384915">
                  <a:moveTo>
                    <a:pt x="2266771" y="0"/>
                  </a:moveTo>
                  <a:lnTo>
                    <a:pt x="2361894" y="0"/>
                  </a:lnTo>
                </a:path>
                <a:path w="11384915">
                  <a:moveTo>
                    <a:pt x="2397312" y="0"/>
                  </a:moveTo>
                  <a:lnTo>
                    <a:pt x="2397312" y="0"/>
                  </a:lnTo>
                </a:path>
                <a:path w="11384915">
                  <a:moveTo>
                    <a:pt x="2430707" y="0"/>
                  </a:moveTo>
                  <a:lnTo>
                    <a:pt x="2526842" y="0"/>
                  </a:lnTo>
                </a:path>
                <a:path w="11384915">
                  <a:moveTo>
                    <a:pt x="2562260" y="0"/>
                  </a:moveTo>
                  <a:lnTo>
                    <a:pt x="2562260" y="0"/>
                  </a:lnTo>
                </a:path>
                <a:path w="11384915">
                  <a:moveTo>
                    <a:pt x="2595655" y="0"/>
                  </a:moveTo>
                  <a:lnTo>
                    <a:pt x="2691790" y="0"/>
                  </a:lnTo>
                </a:path>
                <a:path w="11384915">
                  <a:moveTo>
                    <a:pt x="2727208" y="0"/>
                  </a:moveTo>
                  <a:lnTo>
                    <a:pt x="2727208" y="0"/>
                  </a:lnTo>
                </a:path>
                <a:path w="11384915">
                  <a:moveTo>
                    <a:pt x="2760603" y="0"/>
                  </a:moveTo>
                  <a:lnTo>
                    <a:pt x="2855726" y="0"/>
                  </a:lnTo>
                </a:path>
                <a:path w="11384915">
                  <a:moveTo>
                    <a:pt x="2892157" y="0"/>
                  </a:moveTo>
                  <a:lnTo>
                    <a:pt x="2892157" y="0"/>
                  </a:lnTo>
                </a:path>
                <a:path w="11384915">
                  <a:moveTo>
                    <a:pt x="2925551" y="0"/>
                  </a:moveTo>
                  <a:lnTo>
                    <a:pt x="3020674" y="0"/>
                  </a:lnTo>
                </a:path>
                <a:path w="11384915">
                  <a:moveTo>
                    <a:pt x="3057105" y="0"/>
                  </a:moveTo>
                  <a:lnTo>
                    <a:pt x="3057105" y="0"/>
                  </a:lnTo>
                </a:path>
                <a:path w="11384915">
                  <a:moveTo>
                    <a:pt x="3090499" y="0"/>
                  </a:moveTo>
                  <a:lnTo>
                    <a:pt x="3185622" y="0"/>
                  </a:lnTo>
                </a:path>
                <a:path w="11384915">
                  <a:moveTo>
                    <a:pt x="3221041" y="0"/>
                  </a:moveTo>
                  <a:lnTo>
                    <a:pt x="3221041" y="0"/>
                  </a:lnTo>
                </a:path>
                <a:path w="11384915">
                  <a:moveTo>
                    <a:pt x="3255447" y="0"/>
                  </a:moveTo>
                  <a:lnTo>
                    <a:pt x="3350570" y="0"/>
                  </a:lnTo>
                </a:path>
                <a:path w="11384915">
                  <a:moveTo>
                    <a:pt x="3385989" y="0"/>
                  </a:moveTo>
                  <a:lnTo>
                    <a:pt x="3385989" y="0"/>
                  </a:lnTo>
                </a:path>
                <a:path w="11384915">
                  <a:moveTo>
                    <a:pt x="3419383" y="0"/>
                  </a:moveTo>
                  <a:lnTo>
                    <a:pt x="3515519" y="0"/>
                  </a:lnTo>
                </a:path>
                <a:path w="11384915">
                  <a:moveTo>
                    <a:pt x="3550937" y="0"/>
                  </a:moveTo>
                  <a:lnTo>
                    <a:pt x="3550937" y="0"/>
                  </a:lnTo>
                </a:path>
                <a:path w="11384915">
                  <a:moveTo>
                    <a:pt x="3584331" y="0"/>
                  </a:moveTo>
                  <a:lnTo>
                    <a:pt x="3680467" y="0"/>
                  </a:lnTo>
                </a:path>
                <a:path w="11384915">
                  <a:moveTo>
                    <a:pt x="3715885" y="0"/>
                  </a:moveTo>
                  <a:lnTo>
                    <a:pt x="3715885" y="0"/>
                  </a:lnTo>
                </a:path>
                <a:path w="11384915">
                  <a:moveTo>
                    <a:pt x="3749279" y="0"/>
                  </a:moveTo>
                  <a:lnTo>
                    <a:pt x="3844403" y="0"/>
                  </a:lnTo>
                </a:path>
                <a:path w="11384915">
                  <a:moveTo>
                    <a:pt x="3880833" y="0"/>
                  </a:moveTo>
                  <a:lnTo>
                    <a:pt x="3880833" y="0"/>
                  </a:lnTo>
                </a:path>
                <a:path w="11384915">
                  <a:moveTo>
                    <a:pt x="3914227" y="0"/>
                  </a:moveTo>
                  <a:lnTo>
                    <a:pt x="4009351" y="0"/>
                  </a:lnTo>
                </a:path>
                <a:path w="11384915">
                  <a:moveTo>
                    <a:pt x="4045781" y="0"/>
                  </a:moveTo>
                  <a:lnTo>
                    <a:pt x="4045781" y="0"/>
                  </a:lnTo>
                </a:path>
                <a:path w="11384915">
                  <a:moveTo>
                    <a:pt x="4079175" y="0"/>
                  </a:moveTo>
                  <a:lnTo>
                    <a:pt x="4174299" y="0"/>
                  </a:lnTo>
                </a:path>
                <a:path w="11384915">
                  <a:moveTo>
                    <a:pt x="4209717" y="0"/>
                  </a:moveTo>
                  <a:lnTo>
                    <a:pt x="4209717" y="0"/>
                  </a:lnTo>
                </a:path>
                <a:path w="11384915">
                  <a:moveTo>
                    <a:pt x="4244124" y="0"/>
                  </a:moveTo>
                  <a:lnTo>
                    <a:pt x="4339247" y="0"/>
                  </a:lnTo>
                </a:path>
                <a:path w="11384915">
                  <a:moveTo>
                    <a:pt x="4374665" y="0"/>
                  </a:moveTo>
                  <a:lnTo>
                    <a:pt x="4374665" y="0"/>
                  </a:lnTo>
                </a:path>
                <a:path w="11384915">
                  <a:moveTo>
                    <a:pt x="4408060" y="0"/>
                  </a:moveTo>
                  <a:lnTo>
                    <a:pt x="4504195" y="0"/>
                  </a:lnTo>
                </a:path>
                <a:path w="11384915">
                  <a:moveTo>
                    <a:pt x="4539613" y="0"/>
                  </a:moveTo>
                  <a:lnTo>
                    <a:pt x="4539613" y="0"/>
                  </a:lnTo>
                </a:path>
                <a:path w="11384915">
                  <a:moveTo>
                    <a:pt x="4573008" y="0"/>
                  </a:moveTo>
                  <a:lnTo>
                    <a:pt x="4669143" y="0"/>
                  </a:lnTo>
                </a:path>
                <a:path w="11384915">
                  <a:moveTo>
                    <a:pt x="4704561" y="0"/>
                  </a:moveTo>
                  <a:lnTo>
                    <a:pt x="4704561" y="0"/>
                  </a:lnTo>
                </a:path>
                <a:path w="11384915">
                  <a:moveTo>
                    <a:pt x="4737956" y="0"/>
                  </a:moveTo>
                  <a:lnTo>
                    <a:pt x="4833079" y="0"/>
                  </a:lnTo>
                </a:path>
                <a:path w="11384915">
                  <a:moveTo>
                    <a:pt x="4869509" y="0"/>
                  </a:moveTo>
                  <a:lnTo>
                    <a:pt x="4869509" y="0"/>
                  </a:lnTo>
                </a:path>
                <a:path w="11384915">
                  <a:moveTo>
                    <a:pt x="4902904" y="0"/>
                  </a:moveTo>
                  <a:lnTo>
                    <a:pt x="4998027" y="0"/>
                  </a:lnTo>
                </a:path>
                <a:path w="11384915">
                  <a:moveTo>
                    <a:pt x="5034458" y="0"/>
                  </a:moveTo>
                  <a:lnTo>
                    <a:pt x="5034458" y="0"/>
                  </a:lnTo>
                </a:path>
                <a:path w="11384915">
                  <a:moveTo>
                    <a:pt x="5067852" y="0"/>
                  </a:moveTo>
                  <a:lnTo>
                    <a:pt x="5162975" y="0"/>
                  </a:lnTo>
                </a:path>
                <a:path w="11384915">
                  <a:moveTo>
                    <a:pt x="5198394" y="0"/>
                  </a:moveTo>
                  <a:lnTo>
                    <a:pt x="5198394" y="0"/>
                  </a:lnTo>
                </a:path>
                <a:path w="11384915">
                  <a:moveTo>
                    <a:pt x="5232800" y="0"/>
                  </a:moveTo>
                  <a:lnTo>
                    <a:pt x="5327923" y="0"/>
                  </a:lnTo>
                </a:path>
                <a:path w="11384915">
                  <a:moveTo>
                    <a:pt x="5363342" y="0"/>
                  </a:moveTo>
                  <a:lnTo>
                    <a:pt x="5363342" y="0"/>
                  </a:lnTo>
                </a:path>
                <a:path w="11384915">
                  <a:moveTo>
                    <a:pt x="5396736" y="0"/>
                  </a:moveTo>
                  <a:lnTo>
                    <a:pt x="5492872" y="0"/>
                  </a:lnTo>
                </a:path>
                <a:path w="11384915">
                  <a:moveTo>
                    <a:pt x="5528290" y="0"/>
                  </a:moveTo>
                  <a:lnTo>
                    <a:pt x="5528290" y="0"/>
                  </a:lnTo>
                </a:path>
                <a:path w="11384915">
                  <a:moveTo>
                    <a:pt x="5561684" y="0"/>
                  </a:moveTo>
                  <a:lnTo>
                    <a:pt x="5657820" y="0"/>
                  </a:lnTo>
                </a:path>
                <a:path w="11384915">
                  <a:moveTo>
                    <a:pt x="5693238" y="0"/>
                  </a:moveTo>
                  <a:lnTo>
                    <a:pt x="5693238" y="0"/>
                  </a:lnTo>
                </a:path>
                <a:path w="11384915">
                  <a:moveTo>
                    <a:pt x="5726632" y="0"/>
                  </a:moveTo>
                  <a:lnTo>
                    <a:pt x="5821756" y="0"/>
                  </a:lnTo>
                </a:path>
                <a:path w="11384915">
                  <a:moveTo>
                    <a:pt x="5858186" y="0"/>
                  </a:moveTo>
                  <a:lnTo>
                    <a:pt x="5858186" y="0"/>
                  </a:lnTo>
                </a:path>
                <a:path w="11384915">
                  <a:moveTo>
                    <a:pt x="5891580" y="0"/>
                  </a:moveTo>
                  <a:lnTo>
                    <a:pt x="5986704" y="0"/>
                  </a:lnTo>
                </a:path>
                <a:path w="11384915">
                  <a:moveTo>
                    <a:pt x="6023134" y="0"/>
                  </a:moveTo>
                  <a:lnTo>
                    <a:pt x="6023134" y="0"/>
                  </a:lnTo>
                </a:path>
                <a:path w="11384915">
                  <a:moveTo>
                    <a:pt x="6056528" y="0"/>
                  </a:moveTo>
                  <a:lnTo>
                    <a:pt x="6151652" y="0"/>
                  </a:lnTo>
                </a:path>
                <a:path w="11384915">
                  <a:moveTo>
                    <a:pt x="6187070" y="0"/>
                  </a:moveTo>
                  <a:lnTo>
                    <a:pt x="6187070" y="0"/>
                  </a:lnTo>
                </a:path>
                <a:path w="11384915">
                  <a:moveTo>
                    <a:pt x="6221477" y="0"/>
                  </a:moveTo>
                  <a:lnTo>
                    <a:pt x="6316600" y="0"/>
                  </a:lnTo>
                </a:path>
                <a:path w="11384915">
                  <a:moveTo>
                    <a:pt x="6352018" y="0"/>
                  </a:moveTo>
                  <a:lnTo>
                    <a:pt x="6352018" y="0"/>
                  </a:lnTo>
                </a:path>
                <a:path w="11384915">
                  <a:moveTo>
                    <a:pt x="6386425" y="0"/>
                  </a:moveTo>
                  <a:lnTo>
                    <a:pt x="6481548" y="0"/>
                  </a:lnTo>
                </a:path>
                <a:path w="11384915">
                  <a:moveTo>
                    <a:pt x="6516966" y="0"/>
                  </a:moveTo>
                  <a:lnTo>
                    <a:pt x="6516966" y="0"/>
                  </a:lnTo>
                </a:path>
                <a:path w="11384915">
                  <a:moveTo>
                    <a:pt x="6550361" y="0"/>
                  </a:moveTo>
                  <a:lnTo>
                    <a:pt x="6646496" y="0"/>
                  </a:lnTo>
                </a:path>
                <a:path w="11384915">
                  <a:moveTo>
                    <a:pt x="6681914" y="0"/>
                  </a:moveTo>
                  <a:lnTo>
                    <a:pt x="6681914" y="0"/>
                  </a:lnTo>
                </a:path>
                <a:path w="11384915">
                  <a:moveTo>
                    <a:pt x="6715309" y="0"/>
                  </a:moveTo>
                  <a:lnTo>
                    <a:pt x="6810432" y="0"/>
                  </a:lnTo>
                </a:path>
                <a:path w="11384915">
                  <a:moveTo>
                    <a:pt x="6846862" y="0"/>
                  </a:moveTo>
                  <a:lnTo>
                    <a:pt x="6846862" y="0"/>
                  </a:lnTo>
                </a:path>
                <a:path w="11384915">
                  <a:moveTo>
                    <a:pt x="6880257" y="0"/>
                  </a:moveTo>
                  <a:lnTo>
                    <a:pt x="6975380" y="0"/>
                  </a:lnTo>
                </a:path>
                <a:path w="11384915">
                  <a:moveTo>
                    <a:pt x="7011811" y="0"/>
                  </a:moveTo>
                  <a:lnTo>
                    <a:pt x="7011811" y="0"/>
                  </a:lnTo>
                </a:path>
                <a:path w="11384915">
                  <a:moveTo>
                    <a:pt x="7045205" y="0"/>
                  </a:moveTo>
                  <a:lnTo>
                    <a:pt x="7140328" y="0"/>
                  </a:lnTo>
                </a:path>
                <a:path w="11384915">
                  <a:moveTo>
                    <a:pt x="7175747" y="0"/>
                  </a:moveTo>
                  <a:lnTo>
                    <a:pt x="7175747" y="0"/>
                  </a:lnTo>
                </a:path>
                <a:path w="11384915">
                  <a:moveTo>
                    <a:pt x="7210153" y="0"/>
                  </a:moveTo>
                  <a:lnTo>
                    <a:pt x="7305276" y="0"/>
                  </a:lnTo>
                </a:path>
                <a:path w="11384915">
                  <a:moveTo>
                    <a:pt x="7340695" y="0"/>
                  </a:moveTo>
                  <a:lnTo>
                    <a:pt x="7340695" y="0"/>
                  </a:lnTo>
                </a:path>
                <a:path w="11384915">
                  <a:moveTo>
                    <a:pt x="7375101" y="0"/>
                  </a:moveTo>
                  <a:lnTo>
                    <a:pt x="7470225" y="0"/>
                  </a:lnTo>
                </a:path>
                <a:path w="11384915">
                  <a:moveTo>
                    <a:pt x="7505643" y="0"/>
                  </a:moveTo>
                  <a:lnTo>
                    <a:pt x="7505643" y="0"/>
                  </a:lnTo>
                </a:path>
                <a:path w="11384915">
                  <a:moveTo>
                    <a:pt x="7539037" y="0"/>
                  </a:moveTo>
                  <a:lnTo>
                    <a:pt x="7635173" y="0"/>
                  </a:lnTo>
                </a:path>
                <a:path w="11384915">
                  <a:moveTo>
                    <a:pt x="7670591" y="0"/>
                  </a:moveTo>
                  <a:lnTo>
                    <a:pt x="7670591" y="0"/>
                  </a:lnTo>
                </a:path>
                <a:path w="11384915">
                  <a:moveTo>
                    <a:pt x="7703985" y="0"/>
                  </a:moveTo>
                  <a:lnTo>
                    <a:pt x="7799109" y="0"/>
                  </a:lnTo>
                </a:path>
                <a:path w="11384915">
                  <a:moveTo>
                    <a:pt x="7835539" y="0"/>
                  </a:moveTo>
                  <a:lnTo>
                    <a:pt x="7835539" y="0"/>
                  </a:lnTo>
                </a:path>
                <a:path w="11384915">
                  <a:moveTo>
                    <a:pt x="7868933" y="0"/>
                  </a:moveTo>
                  <a:lnTo>
                    <a:pt x="7964057" y="0"/>
                  </a:lnTo>
                </a:path>
                <a:path w="11384915">
                  <a:moveTo>
                    <a:pt x="8000487" y="0"/>
                  </a:moveTo>
                  <a:lnTo>
                    <a:pt x="8000487" y="0"/>
                  </a:lnTo>
                </a:path>
                <a:path w="11384915">
                  <a:moveTo>
                    <a:pt x="8033881" y="0"/>
                  </a:moveTo>
                  <a:lnTo>
                    <a:pt x="8129005" y="0"/>
                  </a:lnTo>
                </a:path>
                <a:path w="11384915">
                  <a:moveTo>
                    <a:pt x="8164423" y="0"/>
                  </a:moveTo>
                  <a:lnTo>
                    <a:pt x="8164423" y="0"/>
                  </a:lnTo>
                </a:path>
                <a:path w="11384915">
                  <a:moveTo>
                    <a:pt x="8198829" y="0"/>
                  </a:moveTo>
                  <a:lnTo>
                    <a:pt x="8293953" y="0"/>
                  </a:lnTo>
                </a:path>
                <a:path w="11384915">
                  <a:moveTo>
                    <a:pt x="8329371" y="0"/>
                  </a:moveTo>
                  <a:lnTo>
                    <a:pt x="8329371" y="0"/>
                  </a:lnTo>
                </a:path>
                <a:path w="11384915">
                  <a:moveTo>
                    <a:pt x="8363778" y="0"/>
                  </a:moveTo>
                  <a:lnTo>
                    <a:pt x="8458901" y="0"/>
                  </a:lnTo>
                </a:path>
                <a:path w="11384915">
                  <a:moveTo>
                    <a:pt x="8494319" y="0"/>
                  </a:moveTo>
                  <a:lnTo>
                    <a:pt x="8494319" y="0"/>
                  </a:lnTo>
                </a:path>
                <a:path w="11384915">
                  <a:moveTo>
                    <a:pt x="8527714" y="0"/>
                  </a:moveTo>
                  <a:lnTo>
                    <a:pt x="8623849" y="0"/>
                  </a:lnTo>
                </a:path>
                <a:path w="11384915">
                  <a:moveTo>
                    <a:pt x="8659267" y="0"/>
                  </a:moveTo>
                  <a:lnTo>
                    <a:pt x="8659267" y="0"/>
                  </a:lnTo>
                </a:path>
                <a:path w="11384915">
                  <a:moveTo>
                    <a:pt x="8692662" y="0"/>
                  </a:moveTo>
                  <a:lnTo>
                    <a:pt x="8787785" y="0"/>
                  </a:lnTo>
                </a:path>
                <a:path w="11384915">
                  <a:moveTo>
                    <a:pt x="8824215" y="0"/>
                  </a:moveTo>
                  <a:lnTo>
                    <a:pt x="8824215" y="0"/>
                  </a:lnTo>
                </a:path>
                <a:path w="11384915">
                  <a:moveTo>
                    <a:pt x="8857610" y="0"/>
                  </a:moveTo>
                  <a:lnTo>
                    <a:pt x="8952733" y="0"/>
                  </a:lnTo>
                </a:path>
                <a:path w="11384915">
                  <a:moveTo>
                    <a:pt x="8989164" y="0"/>
                  </a:moveTo>
                  <a:lnTo>
                    <a:pt x="8989164" y="0"/>
                  </a:lnTo>
                </a:path>
                <a:path w="11384915">
                  <a:moveTo>
                    <a:pt x="9022558" y="0"/>
                  </a:moveTo>
                  <a:lnTo>
                    <a:pt x="9117681" y="0"/>
                  </a:lnTo>
                </a:path>
                <a:path w="11384915">
                  <a:moveTo>
                    <a:pt x="9153100" y="0"/>
                  </a:moveTo>
                  <a:lnTo>
                    <a:pt x="9153100" y="0"/>
                  </a:lnTo>
                </a:path>
                <a:path w="11384915">
                  <a:moveTo>
                    <a:pt x="9187506" y="0"/>
                  </a:moveTo>
                  <a:lnTo>
                    <a:pt x="9282629" y="0"/>
                  </a:lnTo>
                </a:path>
                <a:path w="11384915">
                  <a:moveTo>
                    <a:pt x="9318048" y="0"/>
                  </a:moveTo>
                  <a:lnTo>
                    <a:pt x="9318048" y="0"/>
                  </a:lnTo>
                </a:path>
                <a:path w="11384915">
                  <a:moveTo>
                    <a:pt x="9352454" y="0"/>
                  </a:moveTo>
                  <a:lnTo>
                    <a:pt x="9447577" y="0"/>
                  </a:lnTo>
                </a:path>
                <a:path w="11384915">
                  <a:moveTo>
                    <a:pt x="9482996" y="0"/>
                  </a:moveTo>
                  <a:lnTo>
                    <a:pt x="9482996" y="0"/>
                  </a:lnTo>
                </a:path>
                <a:path w="11384915">
                  <a:moveTo>
                    <a:pt x="9516390" y="0"/>
                  </a:moveTo>
                  <a:lnTo>
                    <a:pt x="9612526" y="0"/>
                  </a:lnTo>
                </a:path>
                <a:path w="11384915">
                  <a:moveTo>
                    <a:pt x="9647944" y="0"/>
                  </a:moveTo>
                  <a:lnTo>
                    <a:pt x="9647944" y="0"/>
                  </a:lnTo>
                </a:path>
                <a:path w="11384915">
                  <a:moveTo>
                    <a:pt x="9681338" y="0"/>
                  </a:moveTo>
                  <a:lnTo>
                    <a:pt x="9777474" y="0"/>
                  </a:lnTo>
                </a:path>
                <a:path w="11384915">
                  <a:moveTo>
                    <a:pt x="9812892" y="0"/>
                  </a:moveTo>
                  <a:lnTo>
                    <a:pt x="9812892" y="0"/>
                  </a:lnTo>
                </a:path>
                <a:path w="11384915">
                  <a:moveTo>
                    <a:pt x="9846286" y="0"/>
                  </a:moveTo>
                  <a:lnTo>
                    <a:pt x="9941410" y="0"/>
                  </a:lnTo>
                </a:path>
                <a:path w="11384915">
                  <a:moveTo>
                    <a:pt x="9977840" y="0"/>
                  </a:moveTo>
                  <a:lnTo>
                    <a:pt x="9977840" y="0"/>
                  </a:lnTo>
                </a:path>
                <a:path w="11384915">
                  <a:moveTo>
                    <a:pt x="10011234" y="0"/>
                  </a:moveTo>
                  <a:lnTo>
                    <a:pt x="10106358" y="0"/>
                  </a:lnTo>
                </a:path>
                <a:path w="11384915">
                  <a:moveTo>
                    <a:pt x="10142788" y="0"/>
                  </a:moveTo>
                  <a:lnTo>
                    <a:pt x="10142788" y="0"/>
                  </a:lnTo>
                </a:path>
                <a:path w="11384915">
                  <a:moveTo>
                    <a:pt x="10176182" y="0"/>
                  </a:moveTo>
                  <a:lnTo>
                    <a:pt x="10271306" y="0"/>
                  </a:lnTo>
                </a:path>
                <a:path w="11384915">
                  <a:moveTo>
                    <a:pt x="10306724" y="0"/>
                  </a:moveTo>
                  <a:lnTo>
                    <a:pt x="10306724" y="0"/>
                  </a:lnTo>
                </a:path>
                <a:path w="11384915">
                  <a:moveTo>
                    <a:pt x="10341131" y="0"/>
                  </a:moveTo>
                  <a:lnTo>
                    <a:pt x="10436254" y="0"/>
                  </a:lnTo>
                </a:path>
                <a:path w="11384915">
                  <a:moveTo>
                    <a:pt x="10471672" y="0"/>
                  </a:moveTo>
                  <a:lnTo>
                    <a:pt x="10471672" y="0"/>
                  </a:lnTo>
                </a:path>
                <a:path w="11384915">
                  <a:moveTo>
                    <a:pt x="10505067" y="0"/>
                  </a:moveTo>
                  <a:lnTo>
                    <a:pt x="10601202" y="0"/>
                  </a:lnTo>
                </a:path>
                <a:path w="11384915">
                  <a:moveTo>
                    <a:pt x="10636620" y="0"/>
                  </a:moveTo>
                  <a:lnTo>
                    <a:pt x="10636620" y="0"/>
                  </a:lnTo>
                </a:path>
                <a:path w="11384915">
                  <a:moveTo>
                    <a:pt x="10670015" y="0"/>
                  </a:moveTo>
                  <a:lnTo>
                    <a:pt x="10766150" y="0"/>
                  </a:lnTo>
                </a:path>
                <a:path w="11384915">
                  <a:moveTo>
                    <a:pt x="10801568" y="0"/>
                  </a:moveTo>
                  <a:lnTo>
                    <a:pt x="10801568" y="0"/>
                  </a:lnTo>
                </a:path>
                <a:path w="11384915">
                  <a:moveTo>
                    <a:pt x="10834963" y="0"/>
                  </a:moveTo>
                  <a:lnTo>
                    <a:pt x="10930086" y="0"/>
                  </a:lnTo>
                </a:path>
                <a:path w="11384915">
                  <a:moveTo>
                    <a:pt x="10966516" y="0"/>
                  </a:moveTo>
                  <a:lnTo>
                    <a:pt x="10966516" y="0"/>
                  </a:lnTo>
                </a:path>
                <a:path w="11384915">
                  <a:moveTo>
                    <a:pt x="10999911" y="0"/>
                  </a:moveTo>
                  <a:lnTo>
                    <a:pt x="11095034" y="0"/>
                  </a:lnTo>
                </a:path>
                <a:path w="11384915">
                  <a:moveTo>
                    <a:pt x="11131465" y="0"/>
                  </a:moveTo>
                  <a:lnTo>
                    <a:pt x="11131465" y="0"/>
                  </a:lnTo>
                </a:path>
                <a:path w="11384915">
                  <a:moveTo>
                    <a:pt x="11295401" y="0"/>
                  </a:moveTo>
                  <a:lnTo>
                    <a:pt x="11295401" y="0"/>
                  </a:lnTo>
                </a:path>
                <a:path w="11384915">
                  <a:moveTo>
                    <a:pt x="11329807" y="0"/>
                  </a:moveTo>
                  <a:lnTo>
                    <a:pt x="113844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897263" y="106838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659454" y="10564434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3" name="object 1123"/>
          <p:cNvSpPr txBox="1"/>
          <p:nvPr/>
        </p:nvSpPr>
        <p:spPr>
          <a:xfrm>
            <a:off x="729734" y="10596055"/>
            <a:ext cx="10350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90" dirty="0">
                <a:latin typeface="Arial MT"/>
                <a:cs typeface="Arial MT"/>
              </a:rPr>
              <a:t>В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1124" name="object 1124"/>
          <p:cNvGrpSpPr/>
          <p:nvPr/>
        </p:nvGrpSpPr>
        <p:grpSpPr>
          <a:xfrm>
            <a:off x="656279" y="8908743"/>
            <a:ext cx="11627485" cy="244475"/>
            <a:chOff x="656279" y="8908743"/>
            <a:chExt cx="11627485" cy="244475"/>
          </a:xfrm>
        </p:grpSpPr>
        <p:sp>
          <p:nvSpPr>
            <p:cNvPr id="1125" name="object 1125"/>
            <p:cNvSpPr/>
            <p:nvPr/>
          </p:nvSpPr>
          <p:spPr>
            <a:xfrm>
              <a:off x="897263" y="9031328"/>
              <a:ext cx="11384915" cy="0"/>
            </a:xfrm>
            <a:custGeom>
              <a:avLst/>
              <a:gdLst/>
              <a:ahLst/>
              <a:cxnLst/>
              <a:rect l="l" t="t" r="r" b="b"/>
              <a:pathLst>
                <a:path w="11384915">
                  <a:moveTo>
                    <a:pt x="0" y="0"/>
                  </a:moveTo>
                  <a:lnTo>
                    <a:pt x="54645" y="0"/>
                  </a:lnTo>
                </a:path>
                <a:path w="11384915">
                  <a:moveTo>
                    <a:pt x="90063" y="0"/>
                  </a:moveTo>
                  <a:lnTo>
                    <a:pt x="90063" y="0"/>
                  </a:lnTo>
                </a:path>
                <a:path w="11384915">
                  <a:moveTo>
                    <a:pt x="124470" y="0"/>
                  </a:moveTo>
                  <a:lnTo>
                    <a:pt x="219593" y="0"/>
                  </a:lnTo>
                </a:path>
                <a:path w="11384915">
                  <a:moveTo>
                    <a:pt x="255011" y="0"/>
                  </a:moveTo>
                  <a:lnTo>
                    <a:pt x="255011" y="0"/>
                  </a:lnTo>
                </a:path>
                <a:path w="11384915">
                  <a:moveTo>
                    <a:pt x="289418" y="0"/>
                  </a:moveTo>
                  <a:lnTo>
                    <a:pt x="384541" y="0"/>
                  </a:lnTo>
                </a:path>
                <a:path w="11384915">
                  <a:moveTo>
                    <a:pt x="419959" y="0"/>
                  </a:moveTo>
                  <a:lnTo>
                    <a:pt x="419959" y="0"/>
                  </a:lnTo>
                </a:path>
                <a:path w="11384915">
                  <a:moveTo>
                    <a:pt x="453354" y="0"/>
                  </a:moveTo>
                  <a:lnTo>
                    <a:pt x="549489" y="0"/>
                  </a:lnTo>
                </a:path>
                <a:path w="11384915">
                  <a:moveTo>
                    <a:pt x="584907" y="0"/>
                  </a:moveTo>
                  <a:lnTo>
                    <a:pt x="584907" y="0"/>
                  </a:lnTo>
                </a:path>
                <a:path w="11384915">
                  <a:moveTo>
                    <a:pt x="618302" y="0"/>
                  </a:moveTo>
                  <a:lnTo>
                    <a:pt x="713425" y="0"/>
                  </a:lnTo>
                </a:path>
                <a:path w="11384915">
                  <a:moveTo>
                    <a:pt x="749855" y="0"/>
                  </a:moveTo>
                  <a:lnTo>
                    <a:pt x="749855" y="0"/>
                  </a:lnTo>
                </a:path>
                <a:path w="11384915">
                  <a:moveTo>
                    <a:pt x="783250" y="0"/>
                  </a:moveTo>
                  <a:lnTo>
                    <a:pt x="878373" y="0"/>
                  </a:lnTo>
                </a:path>
                <a:path w="11384915">
                  <a:moveTo>
                    <a:pt x="914804" y="0"/>
                  </a:moveTo>
                  <a:lnTo>
                    <a:pt x="914804" y="0"/>
                  </a:lnTo>
                </a:path>
                <a:path w="11384915">
                  <a:moveTo>
                    <a:pt x="948198" y="0"/>
                  </a:moveTo>
                  <a:lnTo>
                    <a:pt x="1043321" y="0"/>
                  </a:lnTo>
                </a:path>
                <a:path w="11384915">
                  <a:moveTo>
                    <a:pt x="1078740" y="0"/>
                  </a:moveTo>
                  <a:lnTo>
                    <a:pt x="1078740" y="0"/>
                  </a:lnTo>
                </a:path>
                <a:path w="11384915">
                  <a:moveTo>
                    <a:pt x="1113146" y="0"/>
                  </a:moveTo>
                  <a:lnTo>
                    <a:pt x="1208269" y="0"/>
                  </a:lnTo>
                </a:path>
                <a:path w="11384915">
                  <a:moveTo>
                    <a:pt x="1243688" y="0"/>
                  </a:moveTo>
                  <a:lnTo>
                    <a:pt x="1243688" y="0"/>
                  </a:lnTo>
                </a:path>
                <a:path w="11384915">
                  <a:moveTo>
                    <a:pt x="1278094" y="0"/>
                  </a:moveTo>
                  <a:lnTo>
                    <a:pt x="1373218" y="0"/>
                  </a:lnTo>
                </a:path>
                <a:path w="11384915">
                  <a:moveTo>
                    <a:pt x="1408636" y="0"/>
                  </a:moveTo>
                  <a:lnTo>
                    <a:pt x="1408636" y="0"/>
                  </a:lnTo>
                </a:path>
                <a:path w="11384915">
                  <a:moveTo>
                    <a:pt x="1442030" y="0"/>
                  </a:moveTo>
                  <a:lnTo>
                    <a:pt x="1538166" y="0"/>
                  </a:lnTo>
                </a:path>
                <a:path w="11384915">
                  <a:moveTo>
                    <a:pt x="1573584" y="0"/>
                  </a:moveTo>
                  <a:lnTo>
                    <a:pt x="1573584" y="0"/>
                  </a:lnTo>
                </a:path>
                <a:path w="11384915">
                  <a:moveTo>
                    <a:pt x="1606978" y="0"/>
                  </a:moveTo>
                  <a:lnTo>
                    <a:pt x="1702102" y="0"/>
                  </a:lnTo>
                </a:path>
                <a:path w="11384915">
                  <a:moveTo>
                    <a:pt x="1738532" y="0"/>
                  </a:moveTo>
                  <a:lnTo>
                    <a:pt x="1738532" y="0"/>
                  </a:lnTo>
                </a:path>
                <a:path w="11384915">
                  <a:moveTo>
                    <a:pt x="1771926" y="0"/>
                  </a:moveTo>
                  <a:lnTo>
                    <a:pt x="1867050" y="0"/>
                  </a:lnTo>
                </a:path>
                <a:path w="11384915">
                  <a:moveTo>
                    <a:pt x="1903480" y="0"/>
                  </a:moveTo>
                  <a:lnTo>
                    <a:pt x="1903480" y="0"/>
                  </a:lnTo>
                </a:path>
                <a:path w="11384915">
                  <a:moveTo>
                    <a:pt x="1936874" y="0"/>
                  </a:moveTo>
                  <a:lnTo>
                    <a:pt x="2031998" y="0"/>
                  </a:lnTo>
                </a:path>
                <a:path w="11384915">
                  <a:moveTo>
                    <a:pt x="2068428" y="0"/>
                  </a:moveTo>
                  <a:lnTo>
                    <a:pt x="2068428" y="0"/>
                  </a:lnTo>
                </a:path>
                <a:path w="11384915">
                  <a:moveTo>
                    <a:pt x="2101822" y="0"/>
                  </a:moveTo>
                  <a:lnTo>
                    <a:pt x="2196946" y="0"/>
                  </a:lnTo>
                </a:path>
                <a:path w="11384915">
                  <a:moveTo>
                    <a:pt x="2232364" y="0"/>
                  </a:moveTo>
                  <a:lnTo>
                    <a:pt x="2232364" y="0"/>
                  </a:lnTo>
                </a:path>
                <a:path w="11384915">
                  <a:moveTo>
                    <a:pt x="2266771" y="0"/>
                  </a:moveTo>
                  <a:lnTo>
                    <a:pt x="2361894" y="0"/>
                  </a:lnTo>
                </a:path>
                <a:path w="11384915">
                  <a:moveTo>
                    <a:pt x="2397312" y="0"/>
                  </a:moveTo>
                  <a:lnTo>
                    <a:pt x="2397312" y="0"/>
                  </a:lnTo>
                </a:path>
                <a:path w="11384915">
                  <a:moveTo>
                    <a:pt x="2430707" y="0"/>
                  </a:moveTo>
                  <a:lnTo>
                    <a:pt x="2526842" y="0"/>
                  </a:lnTo>
                </a:path>
                <a:path w="11384915">
                  <a:moveTo>
                    <a:pt x="2562260" y="0"/>
                  </a:moveTo>
                  <a:lnTo>
                    <a:pt x="2562260" y="0"/>
                  </a:lnTo>
                </a:path>
                <a:path w="11384915">
                  <a:moveTo>
                    <a:pt x="2595655" y="0"/>
                  </a:moveTo>
                  <a:lnTo>
                    <a:pt x="2691790" y="0"/>
                  </a:lnTo>
                </a:path>
                <a:path w="11384915">
                  <a:moveTo>
                    <a:pt x="2727208" y="0"/>
                  </a:moveTo>
                  <a:lnTo>
                    <a:pt x="2727208" y="0"/>
                  </a:lnTo>
                </a:path>
                <a:path w="11384915">
                  <a:moveTo>
                    <a:pt x="2760603" y="0"/>
                  </a:moveTo>
                  <a:lnTo>
                    <a:pt x="2855726" y="0"/>
                  </a:lnTo>
                </a:path>
                <a:path w="11384915">
                  <a:moveTo>
                    <a:pt x="2892157" y="0"/>
                  </a:moveTo>
                  <a:lnTo>
                    <a:pt x="2892157" y="0"/>
                  </a:lnTo>
                </a:path>
                <a:path w="11384915">
                  <a:moveTo>
                    <a:pt x="2925551" y="0"/>
                  </a:moveTo>
                  <a:lnTo>
                    <a:pt x="3020674" y="0"/>
                  </a:lnTo>
                </a:path>
                <a:path w="11384915">
                  <a:moveTo>
                    <a:pt x="3057105" y="0"/>
                  </a:moveTo>
                  <a:lnTo>
                    <a:pt x="3057105" y="0"/>
                  </a:lnTo>
                </a:path>
                <a:path w="11384915">
                  <a:moveTo>
                    <a:pt x="3090499" y="0"/>
                  </a:moveTo>
                  <a:lnTo>
                    <a:pt x="3185622" y="0"/>
                  </a:lnTo>
                </a:path>
                <a:path w="11384915">
                  <a:moveTo>
                    <a:pt x="3221041" y="0"/>
                  </a:moveTo>
                  <a:lnTo>
                    <a:pt x="3221041" y="0"/>
                  </a:lnTo>
                </a:path>
                <a:path w="11384915">
                  <a:moveTo>
                    <a:pt x="3255447" y="0"/>
                  </a:moveTo>
                  <a:lnTo>
                    <a:pt x="3350570" y="0"/>
                  </a:lnTo>
                </a:path>
                <a:path w="11384915">
                  <a:moveTo>
                    <a:pt x="3385989" y="0"/>
                  </a:moveTo>
                  <a:lnTo>
                    <a:pt x="3385989" y="0"/>
                  </a:lnTo>
                </a:path>
                <a:path w="11384915">
                  <a:moveTo>
                    <a:pt x="3419383" y="0"/>
                  </a:moveTo>
                  <a:lnTo>
                    <a:pt x="3515519" y="0"/>
                  </a:lnTo>
                </a:path>
                <a:path w="11384915">
                  <a:moveTo>
                    <a:pt x="3550937" y="0"/>
                  </a:moveTo>
                  <a:lnTo>
                    <a:pt x="3550937" y="0"/>
                  </a:lnTo>
                </a:path>
                <a:path w="11384915">
                  <a:moveTo>
                    <a:pt x="3584331" y="0"/>
                  </a:moveTo>
                  <a:lnTo>
                    <a:pt x="3680467" y="0"/>
                  </a:lnTo>
                </a:path>
                <a:path w="11384915">
                  <a:moveTo>
                    <a:pt x="3715885" y="0"/>
                  </a:moveTo>
                  <a:lnTo>
                    <a:pt x="3715885" y="0"/>
                  </a:lnTo>
                </a:path>
                <a:path w="11384915">
                  <a:moveTo>
                    <a:pt x="3749279" y="0"/>
                  </a:moveTo>
                  <a:lnTo>
                    <a:pt x="3844403" y="0"/>
                  </a:lnTo>
                </a:path>
                <a:path w="11384915">
                  <a:moveTo>
                    <a:pt x="3880833" y="0"/>
                  </a:moveTo>
                  <a:lnTo>
                    <a:pt x="3880833" y="0"/>
                  </a:lnTo>
                </a:path>
                <a:path w="11384915">
                  <a:moveTo>
                    <a:pt x="3914227" y="0"/>
                  </a:moveTo>
                  <a:lnTo>
                    <a:pt x="4009351" y="0"/>
                  </a:lnTo>
                </a:path>
                <a:path w="11384915">
                  <a:moveTo>
                    <a:pt x="4045781" y="0"/>
                  </a:moveTo>
                  <a:lnTo>
                    <a:pt x="4045781" y="0"/>
                  </a:lnTo>
                </a:path>
                <a:path w="11384915">
                  <a:moveTo>
                    <a:pt x="4079175" y="0"/>
                  </a:moveTo>
                  <a:lnTo>
                    <a:pt x="4174299" y="0"/>
                  </a:lnTo>
                </a:path>
                <a:path w="11384915">
                  <a:moveTo>
                    <a:pt x="4209717" y="0"/>
                  </a:moveTo>
                  <a:lnTo>
                    <a:pt x="4209717" y="0"/>
                  </a:lnTo>
                </a:path>
                <a:path w="11384915">
                  <a:moveTo>
                    <a:pt x="4244124" y="0"/>
                  </a:moveTo>
                  <a:lnTo>
                    <a:pt x="4339247" y="0"/>
                  </a:lnTo>
                </a:path>
                <a:path w="11384915">
                  <a:moveTo>
                    <a:pt x="4374665" y="0"/>
                  </a:moveTo>
                  <a:lnTo>
                    <a:pt x="4374665" y="0"/>
                  </a:lnTo>
                </a:path>
                <a:path w="11384915">
                  <a:moveTo>
                    <a:pt x="4408060" y="0"/>
                  </a:moveTo>
                  <a:lnTo>
                    <a:pt x="4504195" y="0"/>
                  </a:lnTo>
                </a:path>
                <a:path w="11384915">
                  <a:moveTo>
                    <a:pt x="4539613" y="0"/>
                  </a:moveTo>
                  <a:lnTo>
                    <a:pt x="4539613" y="0"/>
                  </a:lnTo>
                </a:path>
                <a:path w="11384915">
                  <a:moveTo>
                    <a:pt x="4573008" y="0"/>
                  </a:moveTo>
                  <a:lnTo>
                    <a:pt x="4669143" y="0"/>
                  </a:lnTo>
                </a:path>
                <a:path w="11384915">
                  <a:moveTo>
                    <a:pt x="4704561" y="0"/>
                  </a:moveTo>
                  <a:lnTo>
                    <a:pt x="4704561" y="0"/>
                  </a:lnTo>
                </a:path>
                <a:path w="11384915">
                  <a:moveTo>
                    <a:pt x="4737956" y="0"/>
                  </a:moveTo>
                  <a:lnTo>
                    <a:pt x="4833079" y="0"/>
                  </a:lnTo>
                </a:path>
                <a:path w="11384915">
                  <a:moveTo>
                    <a:pt x="4869509" y="0"/>
                  </a:moveTo>
                  <a:lnTo>
                    <a:pt x="4869509" y="0"/>
                  </a:lnTo>
                </a:path>
                <a:path w="11384915">
                  <a:moveTo>
                    <a:pt x="4902904" y="0"/>
                  </a:moveTo>
                  <a:lnTo>
                    <a:pt x="4998027" y="0"/>
                  </a:lnTo>
                </a:path>
                <a:path w="11384915">
                  <a:moveTo>
                    <a:pt x="5034458" y="0"/>
                  </a:moveTo>
                  <a:lnTo>
                    <a:pt x="5034458" y="0"/>
                  </a:lnTo>
                </a:path>
                <a:path w="11384915">
                  <a:moveTo>
                    <a:pt x="5067852" y="0"/>
                  </a:moveTo>
                  <a:lnTo>
                    <a:pt x="5162975" y="0"/>
                  </a:lnTo>
                </a:path>
                <a:path w="11384915">
                  <a:moveTo>
                    <a:pt x="5198394" y="0"/>
                  </a:moveTo>
                  <a:lnTo>
                    <a:pt x="5198394" y="0"/>
                  </a:lnTo>
                </a:path>
                <a:path w="11384915">
                  <a:moveTo>
                    <a:pt x="5232800" y="0"/>
                  </a:moveTo>
                  <a:lnTo>
                    <a:pt x="5327923" y="0"/>
                  </a:lnTo>
                </a:path>
                <a:path w="11384915">
                  <a:moveTo>
                    <a:pt x="5363342" y="0"/>
                  </a:moveTo>
                  <a:lnTo>
                    <a:pt x="5363342" y="0"/>
                  </a:lnTo>
                </a:path>
                <a:path w="11384915">
                  <a:moveTo>
                    <a:pt x="5396736" y="0"/>
                  </a:moveTo>
                  <a:lnTo>
                    <a:pt x="5492872" y="0"/>
                  </a:lnTo>
                </a:path>
                <a:path w="11384915">
                  <a:moveTo>
                    <a:pt x="5528290" y="0"/>
                  </a:moveTo>
                  <a:lnTo>
                    <a:pt x="5528290" y="0"/>
                  </a:lnTo>
                </a:path>
                <a:path w="11384915">
                  <a:moveTo>
                    <a:pt x="5561684" y="0"/>
                  </a:moveTo>
                  <a:lnTo>
                    <a:pt x="5657820" y="0"/>
                  </a:lnTo>
                </a:path>
                <a:path w="11384915">
                  <a:moveTo>
                    <a:pt x="5693238" y="0"/>
                  </a:moveTo>
                  <a:lnTo>
                    <a:pt x="5693238" y="0"/>
                  </a:lnTo>
                </a:path>
                <a:path w="11384915">
                  <a:moveTo>
                    <a:pt x="5726632" y="0"/>
                  </a:moveTo>
                  <a:lnTo>
                    <a:pt x="5821756" y="0"/>
                  </a:lnTo>
                </a:path>
                <a:path w="11384915">
                  <a:moveTo>
                    <a:pt x="5858186" y="0"/>
                  </a:moveTo>
                  <a:lnTo>
                    <a:pt x="5858186" y="0"/>
                  </a:lnTo>
                </a:path>
                <a:path w="11384915">
                  <a:moveTo>
                    <a:pt x="5891580" y="0"/>
                  </a:moveTo>
                  <a:lnTo>
                    <a:pt x="5986704" y="0"/>
                  </a:lnTo>
                </a:path>
                <a:path w="11384915">
                  <a:moveTo>
                    <a:pt x="6023134" y="0"/>
                  </a:moveTo>
                  <a:lnTo>
                    <a:pt x="6023134" y="0"/>
                  </a:lnTo>
                </a:path>
                <a:path w="11384915">
                  <a:moveTo>
                    <a:pt x="6056528" y="0"/>
                  </a:moveTo>
                  <a:lnTo>
                    <a:pt x="6151652" y="0"/>
                  </a:lnTo>
                </a:path>
                <a:path w="11384915">
                  <a:moveTo>
                    <a:pt x="6187070" y="0"/>
                  </a:moveTo>
                  <a:lnTo>
                    <a:pt x="6187070" y="0"/>
                  </a:lnTo>
                </a:path>
                <a:path w="11384915">
                  <a:moveTo>
                    <a:pt x="6221477" y="0"/>
                  </a:moveTo>
                  <a:lnTo>
                    <a:pt x="6316600" y="0"/>
                  </a:lnTo>
                </a:path>
                <a:path w="11384915">
                  <a:moveTo>
                    <a:pt x="6352018" y="0"/>
                  </a:moveTo>
                  <a:lnTo>
                    <a:pt x="6352018" y="0"/>
                  </a:lnTo>
                </a:path>
                <a:path w="11384915">
                  <a:moveTo>
                    <a:pt x="6386425" y="0"/>
                  </a:moveTo>
                  <a:lnTo>
                    <a:pt x="6481548" y="0"/>
                  </a:lnTo>
                </a:path>
                <a:path w="11384915">
                  <a:moveTo>
                    <a:pt x="6516966" y="0"/>
                  </a:moveTo>
                  <a:lnTo>
                    <a:pt x="6516966" y="0"/>
                  </a:lnTo>
                </a:path>
                <a:path w="11384915">
                  <a:moveTo>
                    <a:pt x="6550361" y="0"/>
                  </a:moveTo>
                  <a:lnTo>
                    <a:pt x="6646496" y="0"/>
                  </a:lnTo>
                </a:path>
                <a:path w="11384915">
                  <a:moveTo>
                    <a:pt x="6681914" y="0"/>
                  </a:moveTo>
                  <a:lnTo>
                    <a:pt x="6681914" y="0"/>
                  </a:lnTo>
                </a:path>
                <a:path w="11384915">
                  <a:moveTo>
                    <a:pt x="6715309" y="0"/>
                  </a:moveTo>
                  <a:lnTo>
                    <a:pt x="6810432" y="0"/>
                  </a:lnTo>
                </a:path>
                <a:path w="11384915">
                  <a:moveTo>
                    <a:pt x="6846862" y="0"/>
                  </a:moveTo>
                  <a:lnTo>
                    <a:pt x="6846862" y="0"/>
                  </a:lnTo>
                </a:path>
                <a:path w="11384915">
                  <a:moveTo>
                    <a:pt x="6880257" y="0"/>
                  </a:moveTo>
                  <a:lnTo>
                    <a:pt x="6975380" y="0"/>
                  </a:lnTo>
                </a:path>
                <a:path w="11384915">
                  <a:moveTo>
                    <a:pt x="7011811" y="0"/>
                  </a:moveTo>
                  <a:lnTo>
                    <a:pt x="7011811" y="0"/>
                  </a:lnTo>
                </a:path>
                <a:path w="11384915">
                  <a:moveTo>
                    <a:pt x="7045205" y="0"/>
                  </a:moveTo>
                  <a:lnTo>
                    <a:pt x="7140328" y="0"/>
                  </a:lnTo>
                </a:path>
                <a:path w="11384915">
                  <a:moveTo>
                    <a:pt x="7175747" y="0"/>
                  </a:moveTo>
                  <a:lnTo>
                    <a:pt x="7175747" y="0"/>
                  </a:lnTo>
                </a:path>
                <a:path w="11384915">
                  <a:moveTo>
                    <a:pt x="7210153" y="0"/>
                  </a:moveTo>
                  <a:lnTo>
                    <a:pt x="7305276" y="0"/>
                  </a:lnTo>
                </a:path>
                <a:path w="11384915">
                  <a:moveTo>
                    <a:pt x="7340695" y="0"/>
                  </a:moveTo>
                  <a:lnTo>
                    <a:pt x="7340695" y="0"/>
                  </a:lnTo>
                </a:path>
                <a:path w="11384915">
                  <a:moveTo>
                    <a:pt x="7375101" y="0"/>
                  </a:moveTo>
                  <a:lnTo>
                    <a:pt x="7470225" y="0"/>
                  </a:lnTo>
                </a:path>
                <a:path w="11384915">
                  <a:moveTo>
                    <a:pt x="7505643" y="0"/>
                  </a:moveTo>
                  <a:lnTo>
                    <a:pt x="7505643" y="0"/>
                  </a:lnTo>
                </a:path>
                <a:path w="11384915">
                  <a:moveTo>
                    <a:pt x="7539037" y="0"/>
                  </a:moveTo>
                  <a:lnTo>
                    <a:pt x="7635173" y="0"/>
                  </a:lnTo>
                </a:path>
                <a:path w="11384915">
                  <a:moveTo>
                    <a:pt x="7670591" y="0"/>
                  </a:moveTo>
                  <a:lnTo>
                    <a:pt x="7670591" y="0"/>
                  </a:lnTo>
                </a:path>
                <a:path w="11384915">
                  <a:moveTo>
                    <a:pt x="7703985" y="0"/>
                  </a:moveTo>
                  <a:lnTo>
                    <a:pt x="7799109" y="0"/>
                  </a:lnTo>
                </a:path>
                <a:path w="11384915">
                  <a:moveTo>
                    <a:pt x="7835539" y="0"/>
                  </a:moveTo>
                  <a:lnTo>
                    <a:pt x="7835539" y="0"/>
                  </a:lnTo>
                </a:path>
                <a:path w="11384915">
                  <a:moveTo>
                    <a:pt x="7868933" y="0"/>
                  </a:moveTo>
                  <a:lnTo>
                    <a:pt x="7964057" y="0"/>
                  </a:lnTo>
                </a:path>
                <a:path w="11384915">
                  <a:moveTo>
                    <a:pt x="8000487" y="0"/>
                  </a:moveTo>
                  <a:lnTo>
                    <a:pt x="8000487" y="0"/>
                  </a:lnTo>
                </a:path>
                <a:path w="11384915">
                  <a:moveTo>
                    <a:pt x="8033881" y="0"/>
                  </a:moveTo>
                  <a:lnTo>
                    <a:pt x="8129005" y="0"/>
                  </a:lnTo>
                </a:path>
                <a:path w="11384915">
                  <a:moveTo>
                    <a:pt x="8164423" y="0"/>
                  </a:moveTo>
                  <a:lnTo>
                    <a:pt x="8164423" y="0"/>
                  </a:lnTo>
                </a:path>
                <a:path w="11384915">
                  <a:moveTo>
                    <a:pt x="8198829" y="0"/>
                  </a:moveTo>
                  <a:lnTo>
                    <a:pt x="8293953" y="0"/>
                  </a:lnTo>
                </a:path>
                <a:path w="11384915">
                  <a:moveTo>
                    <a:pt x="8329371" y="0"/>
                  </a:moveTo>
                  <a:lnTo>
                    <a:pt x="8329371" y="0"/>
                  </a:lnTo>
                </a:path>
                <a:path w="11384915">
                  <a:moveTo>
                    <a:pt x="8363778" y="0"/>
                  </a:moveTo>
                  <a:lnTo>
                    <a:pt x="8458901" y="0"/>
                  </a:lnTo>
                </a:path>
                <a:path w="11384915">
                  <a:moveTo>
                    <a:pt x="8494319" y="0"/>
                  </a:moveTo>
                  <a:lnTo>
                    <a:pt x="8494319" y="0"/>
                  </a:lnTo>
                </a:path>
                <a:path w="11384915">
                  <a:moveTo>
                    <a:pt x="8527714" y="0"/>
                  </a:moveTo>
                  <a:lnTo>
                    <a:pt x="8623849" y="0"/>
                  </a:lnTo>
                </a:path>
                <a:path w="11384915">
                  <a:moveTo>
                    <a:pt x="8659267" y="0"/>
                  </a:moveTo>
                  <a:lnTo>
                    <a:pt x="8659267" y="0"/>
                  </a:lnTo>
                </a:path>
                <a:path w="11384915">
                  <a:moveTo>
                    <a:pt x="8692662" y="0"/>
                  </a:moveTo>
                  <a:lnTo>
                    <a:pt x="8787785" y="0"/>
                  </a:lnTo>
                </a:path>
                <a:path w="11384915">
                  <a:moveTo>
                    <a:pt x="8824215" y="0"/>
                  </a:moveTo>
                  <a:lnTo>
                    <a:pt x="8824215" y="0"/>
                  </a:lnTo>
                </a:path>
                <a:path w="11384915">
                  <a:moveTo>
                    <a:pt x="8857610" y="0"/>
                  </a:moveTo>
                  <a:lnTo>
                    <a:pt x="8952733" y="0"/>
                  </a:lnTo>
                </a:path>
                <a:path w="11384915">
                  <a:moveTo>
                    <a:pt x="8989164" y="0"/>
                  </a:moveTo>
                  <a:lnTo>
                    <a:pt x="8989164" y="0"/>
                  </a:lnTo>
                </a:path>
                <a:path w="11384915">
                  <a:moveTo>
                    <a:pt x="9022558" y="0"/>
                  </a:moveTo>
                  <a:lnTo>
                    <a:pt x="9117681" y="0"/>
                  </a:lnTo>
                </a:path>
                <a:path w="11384915">
                  <a:moveTo>
                    <a:pt x="9153100" y="0"/>
                  </a:moveTo>
                  <a:lnTo>
                    <a:pt x="9153100" y="0"/>
                  </a:lnTo>
                </a:path>
                <a:path w="11384915">
                  <a:moveTo>
                    <a:pt x="9187506" y="0"/>
                  </a:moveTo>
                  <a:lnTo>
                    <a:pt x="9282629" y="0"/>
                  </a:lnTo>
                </a:path>
                <a:path w="11384915">
                  <a:moveTo>
                    <a:pt x="9318048" y="0"/>
                  </a:moveTo>
                  <a:lnTo>
                    <a:pt x="9318048" y="0"/>
                  </a:lnTo>
                </a:path>
                <a:path w="11384915">
                  <a:moveTo>
                    <a:pt x="9352454" y="0"/>
                  </a:moveTo>
                  <a:lnTo>
                    <a:pt x="9447577" y="0"/>
                  </a:lnTo>
                </a:path>
                <a:path w="11384915">
                  <a:moveTo>
                    <a:pt x="9482996" y="0"/>
                  </a:moveTo>
                  <a:lnTo>
                    <a:pt x="9482996" y="0"/>
                  </a:lnTo>
                </a:path>
                <a:path w="11384915">
                  <a:moveTo>
                    <a:pt x="9516390" y="0"/>
                  </a:moveTo>
                  <a:lnTo>
                    <a:pt x="9612526" y="0"/>
                  </a:lnTo>
                </a:path>
                <a:path w="11384915">
                  <a:moveTo>
                    <a:pt x="9647944" y="0"/>
                  </a:moveTo>
                  <a:lnTo>
                    <a:pt x="9647944" y="0"/>
                  </a:lnTo>
                </a:path>
                <a:path w="11384915">
                  <a:moveTo>
                    <a:pt x="9681338" y="0"/>
                  </a:moveTo>
                  <a:lnTo>
                    <a:pt x="9777474" y="0"/>
                  </a:lnTo>
                </a:path>
                <a:path w="11384915">
                  <a:moveTo>
                    <a:pt x="9812892" y="0"/>
                  </a:moveTo>
                  <a:lnTo>
                    <a:pt x="9812892" y="0"/>
                  </a:lnTo>
                </a:path>
                <a:path w="11384915">
                  <a:moveTo>
                    <a:pt x="9846286" y="0"/>
                  </a:moveTo>
                  <a:lnTo>
                    <a:pt x="9941410" y="0"/>
                  </a:lnTo>
                </a:path>
                <a:path w="11384915">
                  <a:moveTo>
                    <a:pt x="9977840" y="0"/>
                  </a:moveTo>
                  <a:lnTo>
                    <a:pt x="9977840" y="0"/>
                  </a:lnTo>
                </a:path>
                <a:path w="11384915">
                  <a:moveTo>
                    <a:pt x="10011234" y="0"/>
                  </a:moveTo>
                  <a:lnTo>
                    <a:pt x="10106358" y="0"/>
                  </a:lnTo>
                </a:path>
                <a:path w="11384915">
                  <a:moveTo>
                    <a:pt x="10142788" y="0"/>
                  </a:moveTo>
                  <a:lnTo>
                    <a:pt x="10142788" y="0"/>
                  </a:lnTo>
                </a:path>
                <a:path w="11384915">
                  <a:moveTo>
                    <a:pt x="10176182" y="0"/>
                  </a:moveTo>
                  <a:lnTo>
                    <a:pt x="10271306" y="0"/>
                  </a:lnTo>
                </a:path>
                <a:path w="11384915">
                  <a:moveTo>
                    <a:pt x="10306724" y="0"/>
                  </a:moveTo>
                  <a:lnTo>
                    <a:pt x="10306724" y="0"/>
                  </a:lnTo>
                </a:path>
                <a:path w="11384915">
                  <a:moveTo>
                    <a:pt x="10341131" y="0"/>
                  </a:moveTo>
                  <a:lnTo>
                    <a:pt x="10436254" y="0"/>
                  </a:lnTo>
                </a:path>
                <a:path w="11384915">
                  <a:moveTo>
                    <a:pt x="10471672" y="0"/>
                  </a:moveTo>
                  <a:lnTo>
                    <a:pt x="10471672" y="0"/>
                  </a:lnTo>
                </a:path>
                <a:path w="11384915">
                  <a:moveTo>
                    <a:pt x="10505067" y="0"/>
                  </a:moveTo>
                  <a:lnTo>
                    <a:pt x="10601202" y="0"/>
                  </a:lnTo>
                </a:path>
                <a:path w="11384915">
                  <a:moveTo>
                    <a:pt x="10636620" y="0"/>
                  </a:moveTo>
                  <a:lnTo>
                    <a:pt x="10636620" y="0"/>
                  </a:lnTo>
                </a:path>
                <a:path w="11384915">
                  <a:moveTo>
                    <a:pt x="10670015" y="0"/>
                  </a:moveTo>
                  <a:lnTo>
                    <a:pt x="10766150" y="0"/>
                  </a:lnTo>
                </a:path>
                <a:path w="11384915">
                  <a:moveTo>
                    <a:pt x="10801568" y="0"/>
                  </a:moveTo>
                  <a:lnTo>
                    <a:pt x="10801568" y="0"/>
                  </a:lnTo>
                </a:path>
                <a:path w="11384915">
                  <a:moveTo>
                    <a:pt x="10834963" y="0"/>
                  </a:moveTo>
                  <a:lnTo>
                    <a:pt x="10930086" y="0"/>
                  </a:lnTo>
                </a:path>
                <a:path w="11384915">
                  <a:moveTo>
                    <a:pt x="10966516" y="0"/>
                  </a:moveTo>
                  <a:lnTo>
                    <a:pt x="10966516" y="0"/>
                  </a:lnTo>
                </a:path>
                <a:path w="11384915">
                  <a:moveTo>
                    <a:pt x="10999911" y="0"/>
                  </a:moveTo>
                  <a:lnTo>
                    <a:pt x="11095034" y="0"/>
                  </a:lnTo>
                </a:path>
                <a:path w="11384915">
                  <a:moveTo>
                    <a:pt x="11131465" y="0"/>
                  </a:moveTo>
                  <a:lnTo>
                    <a:pt x="11131465" y="0"/>
                  </a:lnTo>
                </a:path>
                <a:path w="11384915">
                  <a:moveTo>
                    <a:pt x="11164859" y="0"/>
                  </a:moveTo>
                  <a:lnTo>
                    <a:pt x="11259982" y="0"/>
                  </a:lnTo>
                </a:path>
                <a:path w="11384915">
                  <a:moveTo>
                    <a:pt x="11295401" y="0"/>
                  </a:moveTo>
                  <a:lnTo>
                    <a:pt x="11295401" y="0"/>
                  </a:lnTo>
                </a:path>
                <a:path w="11384915">
                  <a:moveTo>
                    <a:pt x="11329807" y="0"/>
                  </a:moveTo>
                  <a:lnTo>
                    <a:pt x="113844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897263" y="90313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659454" y="891191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8" name="object 1128"/>
          <p:cNvSpPr txBox="1"/>
          <p:nvPr/>
        </p:nvSpPr>
        <p:spPr>
          <a:xfrm>
            <a:off x="726699" y="8943538"/>
            <a:ext cx="889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5" dirty="0">
                <a:latin typeface="Arial MT"/>
                <a:cs typeface="Arial MT"/>
              </a:rPr>
              <a:t>Г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1129" name="object 1129"/>
          <p:cNvGrpSpPr/>
          <p:nvPr/>
        </p:nvGrpSpPr>
        <p:grpSpPr>
          <a:xfrm>
            <a:off x="656279" y="7700473"/>
            <a:ext cx="11627485" cy="244475"/>
            <a:chOff x="656279" y="7700473"/>
            <a:chExt cx="11627485" cy="244475"/>
          </a:xfrm>
        </p:grpSpPr>
        <p:sp>
          <p:nvSpPr>
            <p:cNvPr id="1130" name="object 1130"/>
            <p:cNvSpPr/>
            <p:nvPr/>
          </p:nvSpPr>
          <p:spPr>
            <a:xfrm>
              <a:off x="897263" y="7823058"/>
              <a:ext cx="11384915" cy="0"/>
            </a:xfrm>
            <a:custGeom>
              <a:avLst/>
              <a:gdLst/>
              <a:ahLst/>
              <a:cxnLst/>
              <a:rect l="l" t="t" r="r" b="b"/>
              <a:pathLst>
                <a:path w="11384915">
                  <a:moveTo>
                    <a:pt x="0" y="0"/>
                  </a:moveTo>
                  <a:lnTo>
                    <a:pt x="54645" y="0"/>
                  </a:lnTo>
                </a:path>
                <a:path w="11384915">
                  <a:moveTo>
                    <a:pt x="90063" y="0"/>
                  </a:moveTo>
                  <a:lnTo>
                    <a:pt x="90063" y="0"/>
                  </a:lnTo>
                </a:path>
                <a:path w="11384915">
                  <a:moveTo>
                    <a:pt x="124470" y="0"/>
                  </a:moveTo>
                  <a:lnTo>
                    <a:pt x="219593" y="0"/>
                  </a:lnTo>
                </a:path>
                <a:path w="11384915">
                  <a:moveTo>
                    <a:pt x="255011" y="0"/>
                  </a:moveTo>
                  <a:lnTo>
                    <a:pt x="255011" y="0"/>
                  </a:lnTo>
                </a:path>
                <a:path w="11384915">
                  <a:moveTo>
                    <a:pt x="289418" y="0"/>
                  </a:moveTo>
                  <a:lnTo>
                    <a:pt x="384541" y="0"/>
                  </a:lnTo>
                </a:path>
                <a:path w="11384915">
                  <a:moveTo>
                    <a:pt x="419959" y="0"/>
                  </a:moveTo>
                  <a:lnTo>
                    <a:pt x="419959" y="0"/>
                  </a:lnTo>
                </a:path>
                <a:path w="11384915">
                  <a:moveTo>
                    <a:pt x="453354" y="0"/>
                  </a:moveTo>
                  <a:lnTo>
                    <a:pt x="549489" y="0"/>
                  </a:lnTo>
                </a:path>
                <a:path w="11384915">
                  <a:moveTo>
                    <a:pt x="584907" y="0"/>
                  </a:moveTo>
                  <a:lnTo>
                    <a:pt x="584907" y="0"/>
                  </a:lnTo>
                </a:path>
                <a:path w="11384915">
                  <a:moveTo>
                    <a:pt x="618302" y="0"/>
                  </a:moveTo>
                  <a:lnTo>
                    <a:pt x="713425" y="0"/>
                  </a:lnTo>
                </a:path>
                <a:path w="11384915">
                  <a:moveTo>
                    <a:pt x="749855" y="0"/>
                  </a:moveTo>
                  <a:lnTo>
                    <a:pt x="749855" y="0"/>
                  </a:lnTo>
                </a:path>
                <a:path w="11384915">
                  <a:moveTo>
                    <a:pt x="783250" y="0"/>
                  </a:moveTo>
                  <a:lnTo>
                    <a:pt x="878373" y="0"/>
                  </a:lnTo>
                </a:path>
                <a:path w="11384915">
                  <a:moveTo>
                    <a:pt x="914804" y="0"/>
                  </a:moveTo>
                  <a:lnTo>
                    <a:pt x="914804" y="0"/>
                  </a:lnTo>
                </a:path>
                <a:path w="11384915">
                  <a:moveTo>
                    <a:pt x="948198" y="0"/>
                  </a:moveTo>
                  <a:lnTo>
                    <a:pt x="1043321" y="0"/>
                  </a:lnTo>
                </a:path>
                <a:path w="11384915">
                  <a:moveTo>
                    <a:pt x="1078740" y="0"/>
                  </a:moveTo>
                  <a:lnTo>
                    <a:pt x="1078740" y="0"/>
                  </a:lnTo>
                </a:path>
                <a:path w="11384915">
                  <a:moveTo>
                    <a:pt x="1113146" y="0"/>
                  </a:moveTo>
                  <a:lnTo>
                    <a:pt x="1208269" y="0"/>
                  </a:lnTo>
                </a:path>
                <a:path w="11384915">
                  <a:moveTo>
                    <a:pt x="1243688" y="0"/>
                  </a:moveTo>
                  <a:lnTo>
                    <a:pt x="1243688" y="0"/>
                  </a:lnTo>
                </a:path>
                <a:path w="11384915">
                  <a:moveTo>
                    <a:pt x="1278094" y="0"/>
                  </a:moveTo>
                  <a:lnTo>
                    <a:pt x="1373218" y="0"/>
                  </a:lnTo>
                </a:path>
                <a:path w="11384915">
                  <a:moveTo>
                    <a:pt x="1408636" y="0"/>
                  </a:moveTo>
                  <a:lnTo>
                    <a:pt x="1408636" y="0"/>
                  </a:lnTo>
                </a:path>
                <a:path w="11384915">
                  <a:moveTo>
                    <a:pt x="1442030" y="0"/>
                  </a:moveTo>
                  <a:lnTo>
                    <a:pt x="1538166" y="0"/>
                  </a:lnTo>
                </a:path>
                <a:path w="11384915">
                  <a:moveTo>
                    <a:pt x="1573584" y="0"/>
                  </a:moveTo>
                  <a:lnTo>
                    <a:pt x="1573584" y="0"/>
                  </a:lnTo>
                </a:path>
                <a:path w="11384915">
                  <a:moveTo>
                    <a:pt x="1606978" y="0"/>
                  </a:moveTo>
                  <a:lnTo>
                    <a:pt x="1702102" y="0"/>
                  </a:lnTo>
                </a:path>
                <a:path w="11384915">
                  <a:moveTo>
                    <a:pt x="1738532" y="0"/>
                  </a:moveTo>
                  <a:lnTo>
                    <a:pt x="1738532" y="0"/>
                  </a:lnTo>
                </a:path>
                <a:path w="11384915">
                  <a:moveTo>
                    <a:pt x="1771926" y="0"/>
                  </a:moveTo>
                  <a:lnTo>
                    <a:pt x="1867050" y="0"/>
                  </a:lnTo>
                </a:path>
                <a:path w="11384915">
                  <a:moveTo>
                    <a:pt x="1903480" y="0"/>
                  </a:moveTo>
                  <a:lnTo>
                    <a:pt x="1903480" y="0"/>
                  </a:lnTo>
                </a:path>
                <a:path w="11384915">
                  <a:moveTo>
                    <a:pt x="1936874" y="0"/>
                  </a:moveTo>
                  <a:lnTo>
                    <a:pt x="2031998" y="0"/>
                  </a:lnTo>
                </a:path>
                <a:path w="11384915">
                  <a:moveTo>
                    <a:pt x="2068428" y="0"/>
                  </a:moveTo>
                  <a:lnTo>
                    <a:pt x="2068428" y="0"/>
                  </a:lnTo>
                </a:path>
                <a:path w="11384915">
                  <a:moveTo>
                    <a:pt x="2101822" y="0"/>
                  </a:moveTo>
                  <a:lnTo>
                    <a:pt x="2196946" y="0"/>
                  </a:lnTo>
                </a:path>
                <a:path w="11384915">
                  <a:moveTo>
                    <a:pt x="2232364" y="0"/>
                  </a:moveTo>
                  <a:lnTo>
                    <a:pt x="2232364" y="0"/>
                  </a:lnTo>
                </a:path>
                <a:path w="11384915">
                  <a:moveTo>
                    <a:pt x="2266771" y="0"/>
                  </a:moveTo>
                  <a:lnTo>
                    <a:pt x="2361894" y="0"/>
                  </a:lnTo>
                </a:path>
                <a:path w="11384915">
                  <a:moveTo>
                    <a:pt x="2397312" y="0"/>
                  </a:moveTo>
                  <a:lnTo>
                    <a:pt x="2397312" y="0"/>
                  </a:lnTo>
                </a:path>
                <a:path w="11384915">
                  <a:moveTo>
                    <a:pt x="2430707" y="0"/>
                  </a:moveTo>
                  <a:lnTo>
                    <a:pt x="2526842" y="0"/>
                  </a:lnTo>
                </a:path>
                <a:path w="11384915">
                  <a:moveTo>
                    <a:pt x="2562260" y="0"/>
                  </a:moveTo>
                  <a:lnTo>
                    <a:pt x="2562260" y="0"/>
                  </a:lnTo>
                </a:path>
                <a:path w="11384915">
                  <a:moveTo>
                    <a:pt x="2595655" y="0"/>
                  </a:moveTo>
                  <a:lnTo>
                    <a:pt x="2691790" y="0"/>
                  </a:lnTo>
                </a:path>
                <a:path w="11384915">
                  <a:moveTo>
                    <a:pt x="2727208" y="0"/>
                  </a:moveTo>
                  <a:lnTo>
                    <a:pt x="2727208" y="0"/>
                  </a:lnTo>
                </a:path>
                <a:path w="11384915">
                  <a:moveTo>
                    <a:pt x="2760603" y="0"/>
                  </a:moveTo>
                  <a:lnTo>
                    <a:pt x="2855726" y="0"/>
                  </a:lnTo>
                </a:path>
                <a:path w="11384915">
                  <a:moveTo>
                    <a:pt x="2892157" y="0"/>
                  </a:moveTo>
                  <a:lnTo>
                    <a:pt x="2892157" y="0"/>
                  </a:lnTo>
                </a:path>
                <a:path w="11384915">
                  <a:moveTo>
                    <a:pt x="2925551" y="0"/>
                  </a:moveTo>
                  <a:lnTo>
                    <a:pt x="3020674" y="0"/>
                  </a:lnTo>
                </a:path>
                <a:path w="11384915">
                  <a:moveTo>
                    <a:pt x="3057105" y="0"/>
                  </a:moveTo>
                  <a:lnTo>
                    <a:pt x="3057105" y="0"/>
                  </a:lnTo>
                </a:path>
                <a:path w="11384915">
                  <a:moveTo>
                    <a:pt x="3090499" y="0"/>
                  </a:moveTo>
                  <a:lnTo>
                    <a:pt x="3185622" y="0"/>
                  </a:lnTo>
                </a:path>
                <a:path w="11384915">
                  <a:moveTo>
                    <a:pt x="3221041" y="0"/>
                  </a:moveTo>
                  <a:lnTo>
                    <a:pt x="3221041" y="0"/>
                  </a:lnTo>
                </a:path>
                <a:path w="11384915">
                  <a:moveTo>
                    <a:pt x="3255447" y="0"/>
                  </a:moveTo>
                  <a:lnTo>
                    <a:pt x="3350570" y="0"/>
                  </a:lnTo>
                </a:path>
                <a:path w="11384915">
                  <a:moveTo>
                    <a:pt x="3385989" y="0"/>
                  </a:moveTo>
                  <a:lnTo>
                    <a:pt x="3385989" y="0"/>
                  </a:lnTo>
                </a:path>
                <a:path w="11384915">
                  <a:moveTo>
                    <a:pt x="3419383" y="0"/>
                  </a:moveTo>
                  <a:lnTo>
                    <a:pt x="3515519" y="0"/>
                  </a:lnTo>
                </a:path>
                <a:path w="11384915">
                  <a:moveTo>
                    <a:pt x="3550937" y="0"/>
                  </a:moveTo>
                  <a:lnTo>
                    <a:pt x="3550937" y="0"/>
                  </a:lnTo>
                </a:path>
                <a:path w="11384915">
                  <a:moveTo>
                    <a:pt x="3584331" y="0"/>
                  </a:moveTo>
                  <a:lnTo>
                    <a:pt x="3680467" y="0"/>
                  </a:lnTo>
                </a:path>
                <a:path w="11384915">
                  <a:moveTo>
                    <a:pt x="3715885" y="0"/>
                  </a:moveTo>
                  <a:lnTo>
                    <a:pt x="3715885" y="0"/>
                  </a:lnTo>
                </a:path>
                <a:path w="11384915">
                  <a:moveTo>
                    <a:pt x="3749279" y="0"/>
                  </a:moveTo>
                  <a:lnTo>
                    <a:pt x="3844403" y="0"/>
                  </a:lnTo>
                </a:path>
                <a:path w="11384915">
                  <a:moveTo>
                    <a:pt x="3880833" y="0"/>
                  </a:moveTo>
                  <a:lnTo>
                    <a:pt x="3880833" y="0"/>
                  </a:lnTo>
                </a:path>
                <a:path w="11384915">
                  <a:moveTo>
                    <a:pt x="3914227" y="0"/>
                  </a:moveTo>
                  <a:lnTo>
                    <a:pt x="4009351" y="0"/>
                  </a:lnTo>
                </a:path>
                <a:path w="11384915">
                  <a:moveTo>
                    <a:pt x="4045781" y="0"/>
                  </a:moveTo>
                  <a:lnTo>
                    <a:pt x="4045781" y="0"/>
                  </a:lnTo>
                </a:path>
                <a:path w="11384915">
                  <a:moveTo>
                    <a:pt x="4079175" y="0"/>
                  </a:moveTo>
                  <a:lnTo>
                    <a:pt x="4174299" y="0"/>
                  </a:lnTo>
                </a:path>
                <a:path w="11384915">
                  <a:moveTo>
                    <a:pt x="4209717" y="0"/>
                  </a:moveTo>
                  <a:lnTo>
                    <a:pt x="4209717" y="0"/>
                  </a:lnTo>
                </a:path>
                <a:path w="11384915">
                  <a:moveTo>
                    <a:pt x="4244124" y="0"/>
                  </a:moveTo>
                  <a:lnTo>
                    <a:pt x="4339247" y="0"/>
                  </a:lnTo>
                </a:path>
                <a:path w="11384915">
                  <a:moveTo>
                    <a:pt x="4374665" y="0"/>
                  </a:moveTo>
                  <a:lnTo>
                    <a:pt x="4374665" y="0"/>
                  </a:lnTo>
                </a:path>
                <a:path w="11384915">
                  <a:moveTo>
                    <a:pt x="4408060" y="0"/>
                  </a:moveTo>
                  <a:lnTo>
                    <a:pt x="4504195" y="0"/>
                  </a:lnTo>
                </a:path>
                <a:path w="11384915">
                  <a:moveTo>
                    <a:pt x="4539613" y="0"/>
                  </a:moveTo>
                  <a:lnTo>
                    <a:pt x="4539613" y="0"/>
                  </a:lnTo>
                </a:path>
                <a:path w="11384915">
                  <a:moveTo>
                    <a:pt x="4573008" y="0"/>
                  </a:moveTo>
                  <a:lnTo>
                    <a:pt x="4669143" y="0"/>
                  </a:lnTo>
                </a:path>
                <a:path w="11384915">
                  <a:moveTo>
                    <a:pt x="4704561" y="0"/>
                  </a:moveTo>
                  <a:lnTo>
                    <a:pt x="4704561" y="0"/>
                  </a:lnTo>
                </a:path>
                <a:path w="11384915">
                  <a:moveTo>
                    <a:pt x="4737956" y="0"/>
                  </a:moveTo>
                  <a:lnTo>
                    <a:pt x="4833079" y="0"/>
                  </a:lnTo>
                </a:path>
                <a:path w="11384915">
                  <a:moveTo>
                    <a:pt x="4869509" y="0"/>
                  </a:moveTo>
                  <a:lnTo>
                    <a:pt x="4869509" y="0"/>
                  </a:lnTo>
                </a:path>
                <a:path w="11384915">
                  <a:moveTo>
                    <a:pt x="4902904" y="0"/>
                  </a:moveTo>
                  <a:lnTo>
                    <a:pt x="4998027" y="0"/>
                  </a:lnTo>
                </a:path>
                <a:path w="11384915">
                  <a:moveTo>
                    <a:pt x="5034458" y="0"/>
                  </a:moveTo>
                  <a:lnTo>
                    <a:pt x="5034458" y="0"/>
                  </a:lnTo>
                </a:path>
                <a:path w="11384915">
                  <a:moveTo>
                    <a:pt x="5067852" y="0"/>
                  </a:moveTo>
                  <a:lnTo>
                    <a:pt x="5162975" y="0"/>
                  </a:lnTo>
                </a:path>
                <a:path w="11384915">
                  <a:moveTo>
                    <a:pt x="5198394" y="0"/>
                  </a:moveTo>
                  <a:lnTo>
                    <a:pt x="5198394" y="0"/>
                  </a:lnTo>
                </a:path>
                <a:path w="11384915">
                  <a:moveTo>
                    <a:pt x="5232800" y="0"/>
                  </a:moveTo>
                  <a:lnTo>
                    <a:pt x="5327923" y="0"/>
                  </a:lnTo>
                </a:path>
                <a:path w="11384915">
                  <a:moveTo>
                    <a:pt x="5363342" y="0"/>
                  </a:moveTo>
                  <a:lnTo>
                    <a:pt x="5363342" y="0"/>
                  </a:lnTo>
                </a:path>
                <a:path w="11384915">
                  <a:moveTo>
                    <a:pt x="5396736" y="0"/>
                  </a:moveTo>
                  <a:lnTo>
                    <a:pt x="5492872" y="0"/>
                  </a:lnTo>
                </a:path>
                <a:path w="11384915">
                  <a:moveTo>
                    <a:pt x="5528290" y="0"/>
                  </a:moveTo>
                  <a:lnTo>
                    <a:pt x="5528290" y="0"/>
                  </a:lnTo>
                </a:path>
                <a:path w="11384915">
                  <a:moveTo>
                    <a:pt x="5561684" y="0"/>
                  </a:moveTo>
                  <a:lnTo>
                    <a:pt x="5657820" y="0"/>
                  </a:lnTo>
                </a:path>
                <a:path w="11384915">
                  <a:moveTo>
                    <a:pt x="5693238" y="0"/>
                  </a:moveTo>
                  <a:lnTo>
                    <a:pt x="5693238" y="0"/>
                  </a:lnTo>
                </a:path>
                <a:path w="11384915">
                  <a:moveTo>
                    <a:pt x="5726632" y="0"/>
                  </a:moveTo>
                  <a:lnTo>
                    <a:pt x="5821756" y="0"/>
                  </a:lnTo>
                </a:path>
                <a:path w="11384915">
                  <a:moveTo>
                    <a:pt x="5858186" y="0"/>
                  </a:moveTo>
                  <a:lnTo>
                    <a:pt x="5858186" y="0"/>
                  </a:lnTo>
                </a:path>
                <a:path w="11384915">
                  <a:moveTo>
                    <a:pt x="5891580" y="0"/>
                  </a:moveTo>
                  <a:lnTo>
                    <a:pt x="5986704" y="0"/>
                  </a:lnTo>
                </a:path>
                <a:path w="11384915">
                  <a:moveTo>
                    <a:pt x="6023134" y="0"/>
                  </a:moveTo>
                  <a:lnTo>
                    <a:pt x="6023134" y="0"/>
                  </a:lnTo>
                </a:path>
                <a:path w="11384915">
                  <a:moveTo>
                    <a:pt x="6056528" y="0"/>
                  </a:moveTo>
                  <a:lnTo>
                    <a:pt x="6151652" y="0"/>
                  </a:lnTo>
                </a:path>
                <a:path w="11384915">
                  <a:moveTo>
                    <a:pt x="6187070" y="0"/>
                  </a:moveTo>
                  <a:lnTo>
                    <a:pt x="6187070" y="0"/>
                  </a:lnTo>
                </a:path>
                <a:path w="11384915">
                  <a:moveTo>
                    <a:pt x="6221477" y="0"/>
                  </a:moveTo>
                  <a:lnTo>
                    <a:pt x="6316600" y="0"/>
                  </a:lnTo>
                </a:path>
                <a:path w="11384915">
                  <a:moveTo>
                    <a:pt x="6352018" y="0"/>
                  </a:moveTo>
                  <a:lnTo>
                    <a:pt x="6352018" y="0"/>
                  </a:lnTo>
                </a:path>
                <a:path w="11384915">
                  <a:moveTo>
                    <a:pt x="6386425" y="0"/>
                  </a:moveTo>
                  <a:lnTo>
                    <a:pt x="6481548" y="0"/>
                  </a:lnTo>
                </a:path>
                <a:path w="11384915">
                  <a:moveTo>
                    <a:pt x="6516966" y="0"/>
                  </a:moveTo>
                  <a:lnTo>
                    <a:pt x="6516966" y="0"/>
                  </a:lnTo>
                </a:path>
                <a:path w="11384915">
                  <a:moveTo>
                    <a:pt x="6550361" y="0"/>
                  </a:moveTo>
                  <a:lnTo>
                    <a:pt x="6646496" y="0"/>
                  </a:lnTo>
                </a:path>
                <a:path w="11384915">
                  <a:moveTo>
                    <a:pt x="6681914" y="0"/>
                  </a:moveTo>
                  <a:lnTo>
                    <a:pt x="6681914" y="0"/>
                  </a:lnTo>
                </a:path>
                <a:path w="11384915">
                  <a:moveTo>
                    <a:pt x="6715309" y="0"/>
                  </a:moveTo>
                  <a:lnTo>
                    <a:pt x="6810432" y="0"/>
                  </a:lnTo>
                </a:path>
                <a:path w="11384915">
                  <a:moveTo>
                    <a:pt x="6846862" y="0"/>
                  </a:moveTo>
                  <a:lnTo>
                    <a:pt x="6846862" y="0"/>
                  </a:lnTo>
                </a:path>
                <a:path w="11384915">
                  <a:moveTo>
                    <a:pt x="6880257" y="0"/>
                  </a:moveTo>
                  <a:lnTo>
                    <a:pt x="6975380" y="0"/>
                  </a:lnTo>
                </a:path>
                <a:path w="11384915">
                  <a:moveTo>
                    <a:pt x="7011811" y="0"/>
                  </a:moveTo>
                  <a:lnTo>
                    <a:pt x="7011811" y="0"/>
                  </a:lnTo>
                </a:path>
                <a:path w="11384915">
                  <a:moveTo>
                    <a:pt x="7045205" y="0"/>
                  </a:moveTo>
                  <a:lnTo>
                    <a:pt x="7140328" y="0"/>
                  </a:lnTo>
                </a:path>
                <a:path w="11384915">
                  <a:moveTo>
                    <a:pt x="7175747" y="0"/>
                  </a:moveTo>
                  <a:lnTo>
                    <a:pt x="7175747" y="0"/>
                  </a:lnTo>
                </a:path>
                <a:path w="11384915">
                  <a:moveTo>
                    <a:pt x="7210153" y="0"/>
                  </a:moveTo>
                  <a:lnTo>
                    <a:pt x="7305276" y="0"/>
                  </a:lnTo>
                </a:path>
                <a:path w="11384915">
                  <a:moveTo>
                    <a:pt x="7340695" y="0"/>
                  </a:moveTo>
                  <a:lnTo>
                    <a:pt x="7340695" y="0"/>
                  </a:lnTo>
                </a:path>
                <a:path w="11384915">
                  <a:moveTo>
                    <a:pt x="7375101" y="0"/>
                  </a:moveTo>
                  <a:lnTo>
                    <a:pt x="7470225" y="0"/>
                  </a:lnTo>
                </a:path>
                <a:path w="11384915">
                  <a:moveTo>
                    <a:pt x="7505643" y="0"/>
                  </a:moveTo>
                  <a:lnTo>
                    <a:pt x="7505643" y="0"/>
                  </a:lnTo>
                </a:path>
                <a:path w="11384915">
                  <a:moveTo>
                    <a:pt x="7539037" y="0"/>
                  </a:moveTo>
                  <a:lnTo>
                    <a:pt x="7635173" y="0"/>
                  </a:lnTo>
                </a:path>
                <a:path w="11384915">
                  <a:moveTo>
                    <a:pt x="7670591" y="0"/>
                  </a:moveTo>
                  <a:lnTo>
                    <a:pt x="7670591" y="0"/>
                  </a:lnTo>
                </a:path>
                <a:path w="11384915">
                  <a:moveTo>
                    <a:pt x="7703985" y="0"/>
                  </a:moveTo>
                  <a:lnTo>
                    <a:pt x="7799109" y="0"/>
                  </a:lnTo>
                </a:path>
                <a:path w="11384915">
                  <a:moveTo>
                    <a:pt x="7835539" y="0"/>
                  </a:moveTo>
                  <a:lnTo>
                    <a:pt x="7835539" y="0"/>
                  </a:lnTo>
                </a:path>
                <a:path w="11384915">
                  <a:moveTo>
                    <a:pt x="7868933" y="0"/>
                  </a:moveTo>
                  <a:lnTo>
                    <a:pt x="7964057" y="0"/>
                  </a:lnTo>
                </a:path>
                <a:path w="11384915">
                  <a:moveTo>
                    <a:pt x="8000487" y="0"/>
                  </a:moveTo>
                  <a:lnTo>
                    <a:pt x="8000487" y="0"/>
                  </a:lnTo>
                </a:path>
                <a:path w="11384915">
                  <a:moveTo>
                    <a:pt x="8033881" y="0"/>
                  </a:moveTo>
                  <a:lnTo>
                    <a:pt x="8129005" y="0"/>
                  </a:lnTo>
                </a:path>
                <a:path w="11384915">
                  <a:moveTo>
                    <a:pt x="8164423" y="0"/>
                  </a:moveTo>
                  <a:lnTo>
                    <a:pt x="8164423" y="0"/>
                  </a:lnTo>
                </a:path>
                <a:path w="11384915">
                  <a:moveTo>
                    <a:pt x="8198829" y="0"/>
                  </a:moveTo>
                  <a:lnTo>
                    <a:pt x="8293953" y="0"/>
                  </a:lnTo>
                </a:path>
                <a:path w="11384915">
                  <a:moveTo>
                    <a:pt x="8329371" y="0"/>
                  </a:moveTo>
                  <a:lnTo>
                    <a:pt x="8329371" y="0"/>
                  </a:lnTo>
                </a:path>
                <a:path w="11384915">
                  <a:moveTo>
                    <a:pt x="8363778" y="0"/>
                  </a:moveTo>
                  <a:lnTo>
                    <a:pt x="8458901" y="0"/>
                  </a:lnTo>
                </a:path>
                <a:path w="11384915">
                  <a:moveTo>
                    <a:pt x="8494319" y="0"/>
                  </a:moveTo>
                  <a:lnTo>
                    <a:pt x="8494319" y="0"/>
                  </a:lnTo>
                </a:path>
                <a:path w="11384915">
                  <a:moveTo>
                    <a:pt x="8527714" y="0"/>
                  </a:moveTo>
                  <a:lnTo>
                    <a:pt x="8623849" y="0"/>
                  </a:lnTo>
                </a:path>
                <a:path w="11384915">
                  <a:moveTo>
                    <a:pt x="8659267" y="0"/>
                  </a:moveTo>
                  <a:lnTo>
                    <a:pt x="8659267" y="0"/>
                  </a:lnTo>
                </a:path>
                <a:path w="11384915">
                  <a:moveTo>
                    <a:pt x="8692662" y="0"/>
                  </a:moveTo>
                  <a:lnTo>
                    <a:pt x="8787785" y="0"/>
                  </a:lnTo>
                </a:path>
                <a:path w="11384915">
                  <a:moveTo>
                    <a:pt x="8824215" y="0"/>
                  </a:moveTo>
                  <a:lnTo>
                    <a:pt x="8824215" y="0"/>
                  </a:lnTo>
                </a:path>
                <a:path w="11384915">
                  <a:moveTo>
                    <a:pt x="8857610" y="0"/>
                  </a:moveTo>
                  <a:lnTo>
                    <a:pt x="8952733" y="0"/>
                  </a:lnTo>
                </a:path>
                <a:path w="11384915">
                  <a:moveTo>
                    <a:pt x="8989164" y="0"/>
                  </a:moveTo>
                  <a:lnTo>
                    <a:pt x="8989164" y="0"/>
                  </a:lnTo>
                </a:path>
                <a:path w="11384915">
                  <a:moveTo>
                    <a:pt x="9022558" y="0"/>
                  </a:moveTo>
                  <a:lnTo>
                    <a:pt x="9117681" y="0"/>
                  </a:lnTo>
                </a:path>
                <a:path w="11384915">
                  <a:moveTo>
                    <a:pt x="9153100" y="0"/>
                  </a:moveTo>
                  <a:lnTo>
                    <a:pt x="9153100" y="0"/>
                  </a:lnTo>
                </a:path>
                <a:path w="11384915">
                  <a:moveTo>
                    <a:pt x="9187506" y="0"/>
                  </a:moveTo>
                  <a:lnTo>
                    <a:pt x="9282629" y="0"/>
                  </a:lnTo>
                </a:path>
                <a:path w="11384915">
                  <a:moveTo>
                    <a:pt x="9318048" y="0"/>
                  </a:moveTo>
                  <a:lnTo>
                    <a:pt x="9318048" y="0"/>
                  </a:lnTo>
                </a:path>
                <a:path w="11384915">
                  <a:moveTo>
                    <a:pt x="9352454" y="0"/>
                  </a:moveTo>
                  <a:lnTo>
                    <a:pt x="9447577" y="0"/>
                  </a:lnTo>
                </a:path>
                <a:path w="11384915">
                  <a:moveTo>
                    <a:pt x="9482996" y="0"/>
                  </a:moveTo>
                  <a:lnTo>
                    <a:pt x="9482996" y="0"/>
                  </a:lnTo>
                </a:path>
                <a:path w="11384915">
                  <a:moveTo>
                    <a:pt x="9516390" y="0"/>
                  </a:moveTo>
                  <a:lnTo>
                    <a:pt x="9612526" y="0"/>
                  </a:lnTo>
                </a:path>
                <a:path w="11384915">
                  <a:moveTo>
                    <a:pt x="9647944" y="0"/>
                  </a:moveTo>
                  <a:lnTo>
                    <a:pt x="9647944" y="0"/>
                  </a:lnTo>
                </a:path>
                <a:path w="11384915">
                  <a:moveTo>
                    <a:pt x="9681338" y="0"/>
                  </a:moveTo>
                  <a:lnTo>
                    <a:pt x="9777474" y="0"/>
                  </a:lnTo>
                </a:path>
                <a:path w="11384915">
                  <a:moveTo>
                    <a:pt x="9812892" y="0"/>
                  </a:moveTo>
                  <a:lnTo>
                    <a:pt x="9812892" y="0"/>
                  </a:lnTo>
                </a:path>
                <a:path w="11384915">
                  <a:moveTo>
                    <a:pt x="9846286" y="0"/>
                  </a:moveTo>
                  <a:lnTo>
                    <a:pt x="9941410" y="0"/>
                  </a:lnTo>
                </a:path>
                <a:path w="11384915">
                  <a:moveTo>
                    <a:pt x="9977840" y="0"/>
                  </a:moveTo>
                  <a:lnTo>
                    <a:pt x="9977840" y="0"/>
                  </a:lnTo>
                </a:path>
                <a:path w="11384915">
                  <a:moveTo>
                    <a:pt x="10011234" y="0"/>
                  </a:moveTo>
                  <a:lnTo>
                    <a:pt x="10106358" y="0"/>
                  </a:lnTo>
                </a:path>
                <a:path w="11384915">
                  <a:moveTo>
                    <a:pt x="10142788" y="0"/>
                  </a:moveTo>
                  <a:lnTo>
                    <a:pt x="10142788" y="0"/>
                  </a:lnTo>
                </a:path>
                <a:path w="11384915">
                  <a:moveTo>
                    <a:pt x="10176182" y="0"/>
                  </a:moveTo>
                  <a:lnTo>
                    <a:pt x="10271306" y="0"/>
                  </a:lnTo>
                </a:path>
                <a:path w="11384915">
                  <a:moveTo>
                    <a:pt x="10306724" y="0"/>
                  </a:moveTo>
                  <a:lnTo>
                    <a:pt x="10306724" y="0"/>
                  </a:lnTo>
                </a:path>
                <a:path w="11384915">
                  <a:moveTo>
                    <a:pt x="10341131" y="0"/>
                  </a:moveTo>
                  <a:lnTo>
                    <a:pt x="10436254" y="0"/>
                  </a:lnTo>
                </a:path>
                <a:path w="11384915">
                  <a:moveTo>
                    <a:pt x="10471672" y="0"/>
                  </a:moveTo>
                  <a:lnTo>
                    <a:pt x="10471672" y="0"/>
                  </a:lnTo>
                </a:path>
                <a:path w="11384915">
                  <a:moveTo>
                    <a:pt x="10505067" y="0"/>
                  </a:moveTo>
                  <a:lnTo>
                    <a:pt x="10601202" y="0"/>
                  </a:lnTo>
                </a:path>
                <a:path w="11384915">
                  <a:moveTo>
                    <a:pt x="10636620" y="0"/>
                  </a:moveTo>
                  <a:lnTo>
                    <a:pt x="10636620" y="0"/>
                  </a:lnTo>
                </a:path>
                <a:path w="11384915">
                  <a:moveTo>
                    <a:pt x="10670015" y="0"/>
                  </a:moveTo>
                  <a:lnTo>
                    <a:pt x="10766150" y="0"/>
                  </a:lnTo>
                </a:path>
                <a:path w="11384915">
                  <a:moveTo>
                    <a:pt x="10801568" y="0"/>
                  </a:moveTo>
                  <a:lnTo>
                    <a:pt x="10801568" y="0"/>
                  </a:lnTo>
                </a:path>
                <a:path w="11384915">
                  <a:moveTo>
                    <a:pt x="10834963" y="0"/>
                  </a:moveTo>
                  <a:lnTo>
                    <a:pt x="10930086" y="0"/>
                  </a:lnTo>
                </a:path>
                <a:path w="11384915">
                  <a:moveTo>
                    <a:pt x="10966516" y="0"/>
                  </a:moveTo>
                  <a:lnTo>
                    <a:pt x="10966516" y="0"/>
                  </a:lnTo>
                </a:path>
                <a:path w="11384915">
                  <a:moveTo>
                    <a:pt x="10999911" y="0"/>
                  </a:moveTo>
                  <a:lnTo>
                    <a:pt x="11095034" y="0"/>
                  </a:lnTo>
                </a:path>
                <a:path w="11384915">
                  <a:moveTo>
                    <a:pt x="11131465" y="0"/>
                  </a:moveTo>
                  <a:lnTo>
                    <a:pt x="11131465" y="0"/>
                  </a:lnTo>
                </a:path>
                <a:path w="11384915">
                  <a:moveTo>
                    <a:pt x="11164859" y="0"/>
                  </a:moveTo>
                  <a:lnTo>
                    <a:pt x="11259982" y="0"/>
                  </a:lnTo>
                </a:path>
                <a:path w="11384915">
                  <a:moveTo>
                    <a:pt x="11295401" y="0"/>
                  </a:moveTo>
                  <a:lnTo>
                    <a:pt x="11295401" y="0"/>
                  </a:lnTo>
                </a:path>
                <a:path w="11384915">
                  <a:moveTo>
                    <a:pt x="11329807" y="0"/>
                  </a:moveTo>
                  <a:lnTo>
                    <a:pt x="113844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897263" y="78230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659454" y="770364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3" name="object 1133"/>
          <p:cNvSpPr txBox="1"/>
          <p:nvPr/>
        </p:nvSpPr>
        <p:spPr>
          <a:xfrm>
            <a:off x="727711" y="7735268"/>
            <a:ext cx="1047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80" dirty="0">
                <a:latin typeface="Arial MT"/>
                <a:cs typeface="Arial MT"/>
              </a:rPr>
              <a:t>Д</a:t>
            </a:r>
            <a:endParaRPr sz="900">
              <a:latin typeface="Arial MT"/>
              <a:cs typeface="Arial MT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2133868" y="1310848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133868" y="129435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133868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133868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133868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133868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2133868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133868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133868" y="1178990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133868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133868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133868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133868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133868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133868" y="1080123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133868" y="106362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133868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133868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133868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133868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133868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133868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133868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133868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133868" y="89888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133868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133868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472871" y="1310848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472871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472871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472871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472871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2472871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472871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472871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472871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472871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472871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472871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472871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472871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472871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472871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472871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2472871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2472871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237907" y="1310848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237907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237907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237907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237907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237907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237907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237907" y="1178990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237907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237907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237907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237907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237907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237907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237907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237907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237907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237907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237907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237907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237907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237907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237907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237907" y="8494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237907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237907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237907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237907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237907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025205" y="1310848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025205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025205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025205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025205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025205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025205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025205" y="1178990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025205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025205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025205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025205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025205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025205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025205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025205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025205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025205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025205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025205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025205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025205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025205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025205" y="8494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025205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025205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025205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025205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025205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5598789" y="1310848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5598789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5598789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5598789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5598789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5598789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5598789" y="1178990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5598789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5598789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5598789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5598789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5598789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5598789" y="1080123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5598789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5598789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5598789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5598789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5598789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5598789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5598789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5598789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5598789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5598789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5598789" y="8494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5598789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5598789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5598789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5598789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5598789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6392159" y="1310848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6392159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6392159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6392159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6392159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6392159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6392159" y="1178990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6392159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392159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392159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6392159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6392159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6392159" y="1080123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6392159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6392159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6392159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6392159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6392159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6392159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6392159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6392159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6392159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6392159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6392159" y="8494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6392159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6392159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6392159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6392159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6392159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7186541" y="1310848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7186541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7186541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7186541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7186541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7186541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7186541" y="1178990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7186541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7186541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7186541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7186541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7186541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7186541" y="1080123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7186541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7186541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7186541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7186541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7186541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7186541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7186541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7186541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7186541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7186541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7186541" y="8494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7186541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7186541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7186541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7186541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7186541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8760125" y="129435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8760125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8760125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8760125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8760125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8760125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8760125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8760125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8760125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8760125" y="106362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8760125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8760125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8760125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8760125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8760125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8760125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8760125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8760125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8760125" y="89888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8760125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8760125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8760125" y="8494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8760125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8760125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8760125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8760125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8760125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9554507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9554507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9554507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9554507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9554507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9554507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9554507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9554507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9554507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9554507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9554507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9554507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9554507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9554507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9554507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9554507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9554507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9554507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9554507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9554507" y="8494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9554507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9554507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9554507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9554507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9554507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0274004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0274004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0274004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0274004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0274004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0274004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0274004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0274004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0274004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0274004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0274004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0274004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0274004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0274004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0274004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0274004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0274004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0274004" y="8494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0274004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0274004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0274004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0274004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0274004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1080529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1080529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1080529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1080529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1080529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1080529" y="1178990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1080529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1080529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1080529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1080529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1080529" y="1080123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1080529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1080529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1080529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11080529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1080529" y="8494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1080529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1080529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1843541" y="129435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1843541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1843541" y="1261363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1843541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1843541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843541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43541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1843541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1843541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1843541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1843541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1843541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1843541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1843541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1843541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1843541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1843541" y="89888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843541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1843541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1843541" y="8494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1843541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1843541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1843541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1843541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1843541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973839" y="1277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973839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973839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973839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973839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973839" y="1178990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973839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973839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973839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973839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973839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973839" y="1080123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7973839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973839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973839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973839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973839" y="981255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973839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7973839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7973839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7973839" y="88238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7973839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7973839" y="8494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7973839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973839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7973839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7973839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7973839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4810479" y="131287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4810479" y="127988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4810479" y="1263387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4810479" y="124699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4810479" y="1214004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4810479" y="119750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4810479" y="118101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4810479" y="1164519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4810479" y="1148025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4810479" y="113163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4810479" y="111513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4810479" y="1098641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4810479" y="108214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4810479" y="103276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4810479" y="101626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4810479" y="99977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4810479" y="98327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4810479" y="96678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4810479" y="950289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4810479" y="93389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4810479" y="917401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4810479" y="867916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4810479" y="85142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4810479" y="83502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4810479" y="81853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4810479" y="80203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4810479" y="752554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4810479" y="7351489"/>
            <a:ext cx="0" cy="105410"/>
          </a:xfrm>
          <a:custGeom>
            <a:avLst/>
            <a:gdLst/>
            <a:ahLst/>
            <a:cxnLst/>
            <a:rect l="l" t="t" r="r" b="b"/>
            <a:pathLst>
              <a:path h="105409">
                <a:moveTo>
                  <a:pt x="0" y="105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9" name="object 1499"/>
          <p:cNvGrpSpPr/>
          <p:nvPr/>
        </p:nvGrpSpPr>
        <p:grpSpPr>
          <a:xfrm>
            <a:off x="1013498" y="7474371"/>
            <a:ext cx="10953115" cy="6486525"/>
            <a:chOff x="1013498" y="7474371"/>
            <a:chExt cx="10953115" cy="6486525"/>
          </a:xfrm>
        </p:grpSpPr>
        <p:sp>
          <p:nvSpPr>
            <p:cNvPr id="1500" name="object 1500"/>
            <p:cNvSpPr/>
            <p:nvPr/>
          </p:nvSpPr>
          <p:spPr>
            <a:xfrm>
              <a:off x="2133868" y="7475959"/>
              <a:ext cx="8947150" cy="6245225"/>
            </a:xfrm>
            <a:custGeom>
              <a:avLst/>
              <a:gdLst/>
              <a:ahLst/>
              <a:cxnLst/>
              <a:rect l="l" t="t" r="r" b="b"/>
              <a:pathLst>
                <a:path w="8947150" h="6245225">
                  <a:moveTo>
                    <a:pt x="0" y="5597103"/>
                  </a:moveTo>
                  <a:lnTo>
                    <a:pt x="0" y="5597103"/>
                  </a:lnTo>
                </a:path>
                <a:path w="8947150" h="6245225">
                  <a:moveTo>
                    <a:pt x="0" y="5432154"/>
                  </a:moveTo>
                  <a:lnTo>
                    <a:pt x="0" y="5432154"/>
                  </a:lnTo>
                </a:path>
                <a:path w="8947150" h="6245225">
                  <a:moveTo>
                    <a:pt x="0" y="5267206"/>
                  </a:moveTo>
                  <a:lnTo>
                    <a:pt x="0" y="5267206"/>
                  </a:lnTo>
                </a:path>
                <a:path w="8947150" h="6245225">
                  <a:moveTo>
                    <a:pt x="0" y="5102258"/>
                  </a:moveTo>
                  <a:lnTo>
                    <a:pt x="0" y="5102258"/>
                  </a:lnTo>
                </a:path>
                <a:path w="8947150" h="6245225">
                  <a:moveTo>
                    <a:pt x="0" y="4937310"/>
                  </a:moveTo>
                  <a:lnTo>
                    <a:pt x="0" y="4937310"/>
                  </a:lnTo>
                </a:path>
                <a:path w="8947150" h="6245225">
                  <a:moveTo>
                    <a:pt x="0" y="4772362"/>
                  </a:moveTo>
                  <a:lnTo>
                    <a:pt x="0" y="4772362"/>
                  </a:lnTo>
                </a:path>
                <a:path w="8947150" h="6245225">
                  <a:moveTo>
                    <a:pt x="0" y="4608426"/>
                  </a:moveTo>
                  <a:lnTo>
                    <a:pt x="0" y="4608426"/>
                  </a:lnTo>
                </a:path>
                <a:path w="8947150" h="6245225">
                  <a:moveTo>
                    <a:pt x="0" y="4443478"/>
                  </a:moveTo>
                  <a:lnTo>
                    <a:pt x="0" y="4443478"/>
                  </a:lnTo>
                </a:path>
                <a:path w="8947150" h="6245225">
                  <a:moveTo>
                    <a:pt x="0" y="4278530"/>
                  </a:moveTo>
                  <a:lnTo>
                    <a:pt x="0" y="4278530"/>
                  </a:lnTo>
                </a:path>
                <a:path w="8947150" h="6245225">
                  <a:moveTo>
                    <a:pt x="0" y="4113582"/>
                  </a:moveTo>
                  <a:lnTo>
                    <a:pt x="0" y="4113582"/>
                  </a:lnTo>
                </a:path>
                <a:path w="8947150" h="6245225">
                  <a:moveTo>
                    <a:pt x="0" y="3948634"/>
                  </a:moveTo>
                  <a:lnTo>
                    <a:pt x="0" y="3948634"/>
                  </a:lnTo>
                </a:path>
                <a:path w="8947150" h="6245225">
                  <a:moveTo>
                    <a:pt x="0" y="3783686"/>
                  </a:moveTo>
                  <a:lnTo>
                    <a:pt x="0" y="3783686"/>
                  </a:lnTo>
                </a:path>
                <a:path w="8947150" h="6245225">
                  <a:moveTo>
                    <a:pt x="0" y="3619750"/>
                  </a:moveTo>
                  <a:lnTo>
                    <a:pt x="0" y="3619750"/>
                  </a:lnTo>
                </a:path>
                <a:path w="8947150" h="6245225">
                  <a:moveTo>
                    <a:pt x="0" y="3454801"/>
                  </a:moveTo>
                  <a:lnTo>
                    <a:pt x="0" y="3454801"/>
                  </a:lnTo>
                </a:path>
                <a:path w="8947150" h="6245225">
                  <a:moveTo>
                    <a:pt x="0" y="3289853"/>
                  </a:moveTo>
                  <a:lnTo>
                    <a:pt x="0" y="3289853"/>
                  </a:lnTo>
                </a:path>
                <a:path w="8947150" h="6245225">
                  <a:moveTo>
                    <a:pt x="0" y="3124905"/>
                  </a:moveTo>
                  <a:lnTo>
                    <a:pt x="0" y="3124905"/>
                  </a:lnTo>
                </a:path>
                <a:path w="8947150" h="6245225">
                  <a:moveTo>
                    <a:pt x="0" y="2959957"/>
                  </a:moveTo>
                  <a:lnTo>
                    <a:pt x="0" y="2959957"/>
                  </a:lnTo>
                </a:path>
                <a:path w="8947150" h="6245225">
                  <a:moveTo>
                    <a:pt x="0" y="2795009"/>
                  </a:moveTo>
                  <a:lnTo>
                    <a:pt x="0" y="2795009"/>
                  </a:lnTo>
                </a:path>
                <a:path w="8947150" h="6245225">
                  <a:moveTo>
                    <a:pt x="0" y="2631073"/>
                  </a:moveTo>
                  <a:lnTo>
                    <a:pt x="0" y="2631073"/>
                  </a:lnTo>
                </a:path>
                <a:path w="8947150" h="6245225">
                  <a:moveTo>
                    <a:pt x="0" y="2466125"/>
                  </a:moveTo>
                  <a:lnTo>
                    <a:pt x="0" y="2466125"/>
                  </a:lnTo>
                </a:path>
                <a:path w="8947150" h="6245225">
                  <a:moveTo>
                    <a:pt x="0" y="2301177"/>
                  </a:moveTo>
                  <a:lnTo>
                    <a:pt x="0" y="2301177"/>
                  </a:lnTo>
                </a:path>
                <a:path w="8947150" h="6245225">
                  <a:moveTo>
                    <a:pt x="0" y="2136229"/>
                  </a:moveTo>
                  <a:lnTo>
                    <a:pt x="0" y="2136229"/>
                  </a:lnTo>
                </a:path>
                <a:path w="8947150" h="6245225">
                  <a:moveTo>
                    <a:pt x="0" y="1971281"/>
                  </a:moveTo>
                  <a:lnTo>
                    <a:pt x="0" y="1971281"/>
                  </a:lnTo>
                </a:path>
                <a:path w="8947150" h="6245225">
                  <a:moveTo>
                    <a:pt x="0" y="1806333"/>
                  </a:moveTo>
                  <a:lnTo>
                    <a:pt x="0" y="1806333"/>
                  </a:lnTo>
                </a:path>
                <a:path w="8947150" h="6245225">
                  <a:moveTo>
                    <a:pt x="0" y="1772938"/>
                  </a:moveTo>
                  <a:lnTo>
                    <a:pt x="0" y="1677815"/>
                  </a:lnTo>
                </a:path>
                <a:path w="8947150" h="6245225">
                  <a:moveTo>
                    <a:pt x="0" y="1642397"/>
                  </a:moveTo>
                  <a:lnTo>
                    <a:pt x="0" y="1642397"/>
                  </a:lnTo>
                </a:path>
                <a:path w="8947150" h="6245225">
                  <a:moveTo>
                    <a:pt x="0" y="1477448"/>
                  </a:moveTo>
                  <a:lnTo>
                    <a:pt x="0" y="1477448"/>
                  </a:lnTo>
                </a:path>
                <a:path w="8947150" h="6245225">
                  <a:moveTo>
                    <a:pt x="0" y="1444054"/>
                  </a:moveTo>
                  <a:lnTo>
                    <a:pt x="0" y="1347919"/>
                  </a:lnTo>
                </a:path>
                <a:path w="8947150" h="6245225">
                  <a:moveTo>
                    <a:pt x="0" y="1312500"/>
                  </a:moveTo>
                  <a:lnTo>
                    <a:pt x="0" y="1312500"/>
                  </a:lnTo>
                </a:path>
                <a:path w="8947150" h="6245225">
                  <a:moveTo>
                    <a:pt x="0" y="1147552"/>
                  </a:moveTo>
                  <a:lnTo>
                    <a:pt x="0" y="1147552"/>
                  </a:lnTo>
                </a:path>
                <a:path w="8947150" h="6245225">
                  <a:moveTo>
                    <a:pt x="0" y="1114158"/>
                  </a:moveTo>
                  <a:lnTo>
                    <a:pt x="0" y="1019035"/>
                  </a:lnTo>
                </a:path>
                <a:path w="8947150" h="6245225">
                  <a:moveTo>
                    <a:pt x="0" y="982604"/>
                  </a:moveTo>
                  <a:lnTo>
                    <a:pt x="0" y="982604"/>
                  </a:lnTo>
                </a:path>
                <a:path w="8947150" h="6245225">
                  <a:moveTo>
                    <a:pt x="0" y="949210"/>
                  </a:moveTo>
                  <a:lnTo>
                    <a:pt x="0" y="854086"/>
                  </a:lnTo>
                </a:path>
                <a:path w="8947150" h="6245225">
                  <a:moveTo>
                    <a:pt x="0" y="817656"/>
                  </a:moveTo>
                  <a:lnTo>
                    <a:pt x="0" y="817656"/>
                  </a:lnTo>
                </a:path>
                <a:path w="8947150" h="6245225">
                  <a:moveTo>
                    <a:pt x="0" y="653720"/>
                  </a:moveTo>
                  <a:lnTo>
                    <a:pt x="0" y="653720"/>
                  </a:lnTo>
                </a:path>
                <a:path w="8947150" h="6245225">
                  <a:moveTo>
                    <a:pt x="0" y="619314"/>
                  </a:moveTo>
                  <a:lnTo>
                    <a:pt x="0" y="524190"/>
                  </a:lnTo>
                </a:path>
                <a:path w="8947150" h="6245225">
                  <a:moveTo>
                    <a:pt x="0" y="488772"/>
                  </a:moveTo>
                  <a:lnTo>
                    <a:pt x="0" y="488772"/>
                  </a:lnTo>
                </a:path>
                <a:path w="8947150" h="6245225">
                  <a:moveTo>
                    <a:pt x="0" y="454366"/>
                  </a:moveTo>
                  <a:lnTo>
                    <a:pt x="0" y="359242"/>
                  </a:lnTo>
                </a:path>
                <a:path w="8947150" h="6245225">
                  <a:moveTo>
                    <a:pt x="0" y="323824"/>
                  </a:moveTo>
                  <a:lnTo>
                    <a:pt x="0" y="323824"/>
                  </a:lnTo>
                </a:path>
                <a:path w="8947150" h="6245225">
                  <a:moveTo>
                    <a:pt x="0" y="290430"/>
                  </a:moveTo>
                  <a:lnTo>
                    <a:pt x="0" y="194294"/>
                  </a:lnTo>
                </a:path>
                <a:path w="8947150" h="6245225">
                  <a:moveTo>
                    <a:pt x="0" y="158876"/>
                  </a:moveTo>
                  <a:lnTo>
                    <a:pt x="0" y="158876"/>
                  </a:lnTo>
                </a:path>
                <a:path w="8947150" h="6245225">
                  <a:moveTo>
                    <a:pt x="0" y="125481"/>
                  </a:moveTo>
                  <a:lnTo>
                    <a:pt x="0" y="0"/>
                  </a:lnTo>
                </a:path>
                <a:path w="8947150" h="6245225">
                  <a:moveTo>
                    <a:pt x="339003" y="5597103"/>
                  </a:moveTo>
                  <a:lnTo>
                    <a:pt x="339003" y="5597103"/>
                  </a:lnTo>
                </a:path>
                <a:path w="8947150" h="6245225">
                  <a:moveTo>
                    <a:pt x="339003" y="5562696"/>
                  </a:moveTo>
                  <a:lnTo>
                    <a:pt x="339003" y="5467573"/>
                  </a:lnTo>
                </a:path>
                <a:path w="8947150" h="6245225">
                  <a:moveTo>
                    <a:pt x="339003" y="5432154"/>
                  </a:moveTo>
                  <a:lnTo>
                    <a:pt x="339003" y="5432154"/>
                  </a:lnTo>
                </a:path>
                <a:path w="8947150" h="6245225">
                  <a:moveTo>
                    <a:pt x="339003" y="5267206"/>
                  </a:moveTo>
                  <a:lnTo>
                    <a:pt x="339003" y="5267206"/>
                  </a:lnTo>
                </a:path>
                <a:path w="8947150" h="6245225">
                  <a:moveTo>
                    <a:pt x="339003" y="5102258"/>
                  </a:moveTo>
                  <a:lnTo>
                    <a:pt x="339003" y="5102258"/>
                  </a:lnTo>
                </a:path>
                <a:path w="8947150" h="6245225">
                  <a:moveTo>
                    <a:pt x="339003" y="4937310"/>
                  </a:moveTo>
                  <a:lnTo>
                    <a:pt x="339003" y="4937310"/>
                  </a:lnTo>
                </a:path>
                <a:path w="8947150" h="6245225">
                  <a:moveTo>
                    <a:pt x="339003" y="4772362"/>
                  </a:moveTo>
                  <a:lnTo>
                    <a:pt x="339003" y="4772362"/>
                  </a:lnTo>
                </a:path>
                <a:path w="8947150" h="6245225">
                  <a:moveTo>
                    <a:pt x="339003" y="4608426"/>
                  </a:moveTo>
                  <a:lnTo>
                    <a:pt x="339003" y="4608426"/>
                  </a:lnTo>
                </a:path>
                <a:path w="8947150" h="6245225">
                  <a:moveTo>
                    <a:pt x="339003" y="4574020"/>
                  </a:moveTo>
                  <a:lnTo>
                    <a:pt x="339003" y="4478896"/>
                  </a:lnTo>
                </a:path>
                <a:path w="8947150" h="6245225">
                  <a:moveTo>
                    <a:pt x="339003" y="4443478"/>
                  </a:moveTo>
                  <a:lnTo>
                    <a:pt x="339003" y="4443478"/>
                  </a:lnTo>
                </a:path>
                <a:path w="8947150" h="6245225">
                  <a:moveTo>
                    <a:pt x="339003" y="4410084"/>
                  </a:moveTo>
                  <a:lnTo>
                    <a:pt x="339003" y="4313948"/>
                  </a:lnTo>
                </a:path>
                <a:path w="8947150" h="6245225">
                  <a:moveTo>
                    <a:pt x="339003" y="4278530"/>
                  </a:moveTo>
                  <a:lnTo>
                    <a:pt x="339003" y="4278530"/>
                  </a:lnTo>
                </a:path>
                <a:path w="8947150" h="6245225">
                  <a:moveTo>
                    <a:pt x="339003" y="4113582"/>
                  </a:moveTo>
                  <a:lnTo>
                    <a:pt x="339003" y="4113582"/>
                  </a:lnTo>
                </a:path>
                <a:path w="8947150" h="6245225">
                  <a:moveTo>
                    <a:pt x="339003" y="3948634"/>
                  </a:moveTo>
                  <a:lnTo>
                    <a:pt x="339003" y="3948634"/>
                  </a:lnTo>
                </a:path>
                <a:path w="8947150" h="6245225">
                  <a:moveTo>
                    <a:pt x="339003" y="3783686"/>
                  </a:moveTo>
                  <a:lnTo>
                    <a:pt x="339003" y="3783686"/>
                  </a:lnTo>
                </a:path>
                <a:path w="8947150" h="6245225">
                  <a:moveTo>
                    <a:pt x="339003" y="3619750"/>
                  </a:moveTo>
                  <a:lnTo>
                    <a:pt x="339003" y="3619750"/>
                  </a:lnTo>
                </a:path>
                <a:path w="8947150" h="6245225">
                  <a:moveTo>
                    <a:pt x="339003" y="3454801"/>
                  </a:moveTo>
                  <a:lnTo>
                    <a:pt x="339003" y="3454801"/>
                  </a:lnTo>
                </a:path>
                <a:path w="8947150" h="6245225">
                  <a:moveTo>
                    <a:pt x="339003" y="3421407"/>
                  </a:moveTo>
                  <a:lnTo>
                    <a:pt x="339003" y="3325272"/>
                  </a:lnTo>
                </a:path>
                <a:path w="8947150" h="6245225">
                  <a:moveTo>
                    <a:pt x="339003" y="3289853"/>
                  </a:moveTo>
                  <a:lnTo>
                    <a:pt x="339003" y="3289853"/>
                  </a:lnTo>
                </a:path>
                <a:path w="8947150" h="6245225">
                  <a:moveTo>
                    <a:pt x="339003" y="3256459"/>
                  </a:moveTo>
                  <a:lnTo>
                    <a:pt x="339003" y="3160324"/>
                  </a:lnTo>
                </a:path>
                <a:path w="8947150" h="6245225">
                  <a:moveTo>
                    <a:pt x="339003" y="3124905"/>
                  </a:moveTo>
                  <a:lnTo>
                    <a:pt x="339003" y="3124905"/>
                  </a:lnTo>
                </a:path>
                <a:path w="8947150" h="6245225">
                  <a:moveTo>
                    <a:pt x="339003" y="2959957"/>
                  </a:moveTo>
                  <a:lnTo>
                    <a:pt x="339003" y="2959957"/>
                  </a:lnTo>
                </a:path>
                <a:path w="8947150" h="6245225">
                  <a:moveTo>
                    <a:pt x="339003" y="2795009"/>
                  </a:moveTo>
                  <a:lnTo>
                    <a:pt x="339003" y="2795009"/>
                  </a:lnTo>
                </a:path>
                <a:path w="8947150" h="6245225">
                  <a:moveTo>
                    <a:pt x="339003" y="2631073"/>
                  </a:moveTo>
                  <a:lnTo>
                    <a:pt x="339003" y="2631073"/>
                  </a:lnTo>
                </a:path>
                <a:path w="8947150" h="6245225">
                  <a:moveTo>
                    <a:pt x="339003" y="2466125"/>
                  </a:moveTo>
                  <a:lnTo>
                    <a:pt x="339003" y="2466125"/>
                  </a:lnTo>
                </a:path>
                <a:path w="8947150" h="6245225">
                  <a:moveTo>
                    <a:pt x="339003" y="2301177"/>
                  </a:moveTo>
                  <a:lnTo>
                    <a:pt x="339003" y="2301177"/>
                  </a:lnTo>
                </a:path>
                <a:path w="8947150" h="6245225">
                  <a:moveTo>
                    <a:pt x="339003" y="2136229"/>
                  </a:moveTo>
                  <a:lnTo>
                    <a:pt x="339003" y="2136229"/>
                  </a:lnTo>
                </a:path>
                <a:path w="8947150" h="6245225">
                  <a:moveTo>
                    <a:pt x="339003" y="1971281"/>
                  </a:moveTo>
                  <a:lnTo>
                    <a:pt x="339003" y="1971281"/>
                  </a:lnTo>
                </a:path>
                <a:path w="8947150" h="6245225">
                  <a:moveTo>
                    <a:pt x="339003" y="1806333"/>
                  </a:moveTo>
                  <a:lnTo>
                    <a:pt x="339003" y="1806333"/>
                  </a:lnTo>
                </a:path>
                <a:path w="8947150" h="6245225">
                  <a:moveTo>
                    <a:pt x="339003" y="1772938"/>
                  </a:moveTo>
                  <a:lnTo>
                    <a:pt x="339003" y="1677815"/>
                  </a:lnTo>
                </a:path>
                <a:path w="8947150" h="6245225">
                  <a:moveTo>
                    <a:pt x="339003" y="1642397"/>
                  </a:moveTo>
                  <a:lnTo>
                    <a:pt x="339003" y="1642397"/>
                  </a:lnTo>
                </a:path>
                <a:path w="8947150" h="6245225">
                  <a:moveTo>
                    <a:pt x="339003" y="1607990"/>
                  </a:moveTo>
                  <a:lnTo>
                    <a:pt x="339003" y="1512867"/>
                  </a:lnTo>
                </a:path>
                <a:path w="8947150" h="6245225">
                  <a:moveTo>
                    <a:pt x="339003" y="1477448"/>
                  </a:moveTo>
                  <a:lnTo>
                    <a:pt x="339003" y="1477448"/>
                  </a:lnTo>
                </a:path>
                <a:path w="8947150" h="6245225">
                  <a:moveTo>
                    <a:pt x="339003" y="1444054"/>
                  </a:moveTo>
                  <a:lnTo>
                    <a:pt x="339003" y="1347919"/>
                  </a:lnTo>
                </a:path>
                <a:path w="8947150" h="6245225">
                  <a:moveTo>
                    <a:pt x="339003" y="1312500"/>
                  </a:moveTo>
                  <a:lnTo>
                    <a:pt x="339003" y="1312500"/>
                  </a:lnTo>
                </a:path>
                <a:path w="8947150" h="6245225">
                  <a:moveTo>
                    <a:pt x="339003" y="1279106"/>
                  </a:moveTo>
                  <a:lnTo>
                    <a:pt x="339003" y="1182971"/>
                  </a:lnTo>
                </a:path>
                <a:path w="8947150" h="6245225">
                  <a:moveTo>
                    <a:pt x="339003" y="1147552"/>
                  </a:moveTo>
                  <a:lnTo>
                    <a:pt x="339003" y="1147552"/>
                  </a:lnTo>
                </a:path>
                <a:path w="8947150" h="6245225">
                  <a:moveTo>
                    <a:pt x="339003" y="1114158"/>
                  </a:moveTo>
                  <a:lnTo>
                    <a:pt x="339003" y="1019035"/>
                  </a:lnTo>
                </a:path>
                <a:path w="8947150" h="6245225">
                  <a:moveTo>
                    <a:pt x="339003" y="982604"/>
                  </a:moveTo>
                  <a:lnTo>
                    <a:pt x="339003" y="982604"/>
                  </a:lnTo>
                </a:path>
                <a:path w="8947150" h="6245225">
                  <a:moveTo>
                    <a:pt x="339003" y="949210"/>
                  </a:moveTo>
                  <a:lnTo>
                    <a:pt x="339003" y="854086"/>
                  </a:lnTo>
                </a:path>
                <a:path w="8947150" h="6245225">
                  <a:moveTo>
                    <a:pt x="339003" y="817656"/>
                  </a:moveTo>
                  <a:lnTo>
                    <a:pt x="339003" y="817656"/>
                  </a:lnTo>
                </a:path>
                <a:path w="8947150" h="6245225">
                  <a:moveTo>
                    <a:pt x="339003" y="784262"/>
                  </a:moveTo>
                  <a:lnTo>
                    <a:pt x="339003" y="689138"/>
                  </a:lnTo>
                </a:path>
                <a:path w="8947150" h="6245225">
                  <a:moveTo>
                    <a:pt x="339003" y="653720"/>
                  </a:moveTo>
                  <a:lnTo>
                    <a:pt x="339003" y="653720"/>
                  </a:lnTo>
                </a:path>
                <a:path w="8947150" h="6245225">
                  <a:moveTo>
                    <a:pt x="339003" y="619314"/>
                  </a:moveTo>
                  <a:lnTo>
                    <a:pt x="339003" y="524190"/>
                  </a:lnTo>
                </a:path>
                <a:path w="8947150" h="6245225">
                  <a:moveTo>
                    <a:pt x="339003" y="488772"/>
                  </a:moveTo>
                  <a:lnTo>
                    <a:pt x="339003" y="488772"/>
                  </a:lnTo>
                </a:path>
                <a:path w="8947150" h="6245225">
                  <a:moveTo>
                    <a:pt x="339003" y="454366"/>
                  </a:moveTo>
                  <a:lnTo>
                    <a:pt x="339003" y="359242"/>
                  </a:lnTo>
                </a:path>
                <a:path w="8947150" h="6245225">
                  <a:moveTo>
                    <a:pt x="339003" y="323824"/>
                  </a:moveTo>
                  <a:lnTo>
                    <a:pt x="339003" y="323824"/>
                  </a:lnTo>
                </a:path>
                <a:path w="8947150" h="6245225">
                  <a:moveTo>
                    <a:pt x="339003" y="290430"/>
                  </a:moveTo>
                  <a:lnTo>
                    <a:pt x="339003" y="194294"/>
                  </a:lnTo>
                </a:path>
                <a:path w="8947150" h="6245225">
                  <a:moveTo>
                    <a:pt x="339003" y="158876"/>
                  </a:moveTo>
                  <a:lnTo>
                    <a:pt x="339003" y="158876"/>
                  </a:lnTo>
                </a:path>
                <a:path w="8947150" h="6245225">
                  <a:moveTo>
                    <a:pt x="339003" y="125481"/>
                  </a:moveTo>
                  <a:lnTo>
                    <a:pt x="339003" y="0"/>
                  </a:lnTo>
                </a:path>
                <a:path w="8947150" h="6245225">
                  <a:moveTo>
                    <a:pt x="1104038" y="5597103"/>
                  </a:moveTo>
                  <a:lnTo>
                    <a:pt x="1104038" y="5597103"/>
                  </a:lnTo>
                </a:path>
                <a:path w="8947150" h="6245225">
                  <a:moveTo>
                    <a:pt x="1104038" y="5562696"/>
                  </a:moveTo>
                  <a:lnTo>
                    <a:pt x="1104038" y="5467573"/>
                  </a:lnTo>
                </a:path>
                <a:path w="8947150" h="6245225">
                  <a:moveTo>
                    <a:pt x="1104038" y="5432154"/>
                  </a:moveTo>
                  <a:lnTo>
                    <a:pt x="1104038" y="5432154"/>
                  </a:lnTo>
                </a:path>
                <a:path w="8947150" h="6245225">
                  <a:moveTo>
                    <a:pt x="1104038" y="5267206"/>
                  </a:moveTo>
                  <a:lnTo>
                    <a:pt x="1104038" y="5267206"/>
                  </a:lnTo>
                </a:path>
                <a:path w="8947150" h="6245225">
                  <a:moveTo>
                    <a:pt x="1104038" y="5102258"/>
                  </a:moveTo>
                  <a:lnTo>
                    <a:pt x="1104038" y="5102258"/>
                  </a:lnTo>
                </a:path>
                <a:path w="8947150" h="6245225">
                  <a:moveTo>
                    <a:pt x="1104038" y="4937310"/>
                  </a:moveTo>
                  <a:lnTo>
                    <a:pt x="1104038" y="4937310"/>
                  </a:lnTo>
                </a:path>
                <a:path w="8947150" h="6245225">
                  <a:moveTo>
                    <a:pt x="1104038" y="4772362"/>
                  </a:moveTo>
                  <a:lnTo>
                    <a:pt x="1104038" y="4772362"/>
                  </a:lnTo>
                </a:path>
                <a:path w="8947150" h="6245225">
                  <a:moveTo>
                    <a:pt x="1104038" y="4608426"/>
                  </a:moveTo>
                  <a:lnTo>
                    <a:pt x="1104038" y="4608426"/>
                  </a:lnTo>
                </a:path>
                <a:path w="8947150" h="6245225">
                  <a:moveTo>
                    <a:pt x="1104038" y="4443478"/>
                  </a:moveTo>
                  <a:lnTo>
                    <a:pt x="1104038" y="4443478"/>
                  </a:lnTo>
                </a:path>
                <a:path w="8947150" h="6245225">
                  <a:moveTo>
                    <a:pt x="1104038" y="4278530"/>
                  </a:moveTo>
                  <a:lnTo>
                    <a:pt x="1104038" y="4278530"/>
                  </a:lnTo>
                </a:path>
                <a:path w="8947150" h="6245225">
                  <a:moveTo>
                    <a:pt x="1104038" y="4113582"/>
                  </a:moveTo>
                  <a:lnTo>
                    <a:pt x="1104038" y="4113582"/>
                  </a:lnTo>
                </a:path>
                <a:path w="8947150" h="6245225">
                  <a:moveTo>
                    <a:pt x="1104038" y="3948634"/>
                  </a:moveTo>
                  <a:lnTo>
                    <a:pt x="1104038" y="3948634"/>
                  </a:lnTo>
                </a:path>
                <a:path w="8947150" h="6245225">
                  <a:moveTo>
                    <a:pt x="1104038" y="3783686"/>
                  </a:moveTo>
                  <a:lnTo>
                    <a:pt x="1104038" y="3783686"/>
                  </a:lnTo>
                </a:path>
                <a:path w="8947150" h="6245225">
                  <a:moveTo>
                    <a:pt x="1104038" y="3619750"/>
                  </a:moveTo>
                  <a:lnTo>
                    <a:pt x="1104038" y="3619750"/>
                  </a:lnTo>
                </a:path>
                <a:path w="8947150" h="6245225">
                  <a:moveTo>
                    <a:pt x="1104038" y="3454801"/>
                  </a:moveTo>
                  <a:lnTo>
                    <a:pt x="1104038" y="3454801"/>
                  </a:lnTo>
                </a:path>
                <a:path w="8947150" h="6245225">
                  <a:moveTo>
                    <a:pt x="1104038" y="3421407"/>
                  </a:moveTo>
                  <a:lnTo>
                    <a:pt x="1104038" y="3325272"/>
                  </a:lnTo>
                </a:path>
                <a:path w="8947150" h="6245225">
                  <a:moveTo>
                    <a:pt x="1104038" y="3289853"/>
                  </a:moveTo>
                  <a:lnTo>
                    <a:pt x="1104038" y="3289853"/>
                  </a:lnTo>
                </a:path>
                <a:path w="8947150" h="6245225">
                  <a:moveTo>
                    <a:pt x="1104038" y="3256459"/>
                  </a:moveTo>
                  <a:lnTo>
                    <a:pt x="1104038" y="3160324"/>
                  </a:lnTo>
                </a:path>
                <a:path w="8947150" h="6245225">
                  <a:moveTo>
                    <a:pt x="1104038" y="3124905"/>
                  </a:moveTo>
                  <a:lnTo>
                    <a:pt x="1104038" y="3124905"/>
                  </a:lnTo>
                </a:path>
                <a:path w="8947150" h="6245225">
                  <a:moveTo>
                    <a:pt x="1104038" y="2959957"/>
                  </a:moveTo>
                  <a:lnTo>
                    <a:pt x="1104038" y="2959957"/>
                  </a:lnTo>
                </a:path>
                <a:path w="8947150" h="6245225">
                  <a:moveTo>
                    <a:pt x="1104038" y="2795009"/>
                  </a:moveTo>
                  <a:lnTo>
                    <a:pt x="1104038" y="2795009"/>
                  </a:lnTo>
                </a:path>
                <a:path w="8947150" h="6245225">
                  <a:moveTo>
                    <a:pt x="1104038" y="2631073"/>
                  </a:moveTo>
                  <a:lnTo>
                    <a:pt x="1104038" y="2631073"/>
                  </a:lnTo>
                </a:path>
                <a:path w="8947150" h="6245225">
                  <a:moveTo>
                    <a:pt x="1104038" y="2466125"/>
                  </a:moveTo>
                  <a:lnTo>
                    <a:pt x="1104038" y="2466125"/>
                  </a:lnTo>
                </a:path>
                <a:path w="8947150" h="6245225">
                  <a:moveTo>
                    <a:pt x="1104038" y="2301177"/>
                  </a:moveTo>
                  <a:lnTo>
                    <a:pt x="1104038" y="2301177"/>
                  </a:lnTo>
                </a:path>
                <a:path w="8947150" h="6245225">
                  <a:moveTo>
                    <a:pt x="1104038" y="2136229"/>
                  </a:moveTo>
                  <a:lnTo>
                    <a:pt x="1104038" y="2136229"/>
                  </a:lnTo>
                </a:path>
                <a:path w="8947150" h="6245225">
                  <a:moveTo>
                    <a:pt x="1104038" y="1971281"/>
                  </a:moveTo>
                  <a:lnTo>
                    <a:pt x="1104038" y="1971281"/>
                  </a:lnTo>
                </a:path>
                <a:path w="8947150" h="6245225">
                  <a:moveTo>
                    <a:pt x="1104038" y="1806333"/>
                  </a:moveTo>
                  <a:lnTo>
                    <a:pt x="1104038" y="1806333"/>
                  </a:lnTo>
                </a:path>
                <a:path w="8947150" h="6245225">
                  <a:moveTo>
                    <a:pt x="1104038" y="1772938"/>
                  </a:moveTo>
                  <a:lnTo>
                    <a:pt x="1104038" y="1677815"/>
                  </a:lnTo>
                </a:path>
                <a:path w="8947150" h="6245225">
                  <a:moveTo>
                    <a:pt x="1104038" y="1642397"/>
                  </a:moveTo>
                  <a:lnTo>
                    <a:pt x="1104038" y="1642397"/>
                  </a:lnTo>
                </a:path>
                <a:path w="8947150" h="6245225">
                  <a:moveTo>
                    <a:pt x="1104038" y="1607990"/>
                  </a:moveTo>
                  <a:lnTo>
                    <a:pt x="1104038" y="1512867"/>
                  </a:lnTo>
                </a:path>
                <a:path w="8947150" h="6245225">
                  <a:moveTo>
                    <a:pt x="1104038" y="1477448"/>
                  </a:moveTo>
                  <a:lnTo>
                    <a:pt x="1104038" y="1477448"/>
                  </a:lnTo>
                </a:path>
                <a:path w="8947150" h="6245225">
                  <a:moveTo>
                    <a:pt x="1104038" y="1312500"/>
                  </a:moveTo>
                  <a:lnTo>
                    <a:pt x="1104038" y="1312500"/>
                  </a:lnTo>
                </a:path>
                <a:path w="8947150" h="6245225">
                  <a:moveTo>
                    <a:pt x="1104038" y="1147552"/>
                  </a:moveTo>
                  <a:lnTo>
                    <a:pt x="1104038" y="1147552"/>
                  </a:lnTo>
                </a:path>
                <a:path w="8947150" h="6245225">
                  <a:moveTo>
                    <a:pt x="1104038" y="982604"/>
                  </a:moveTo>
                  <a:lnTo>
                    <a:pt x="1104038" y="982604"/>
                  </a:lnTo>
                </a:path>
                <a:path w="8947150" h="6245225">
                  <a:moveTo>
                    <a:pt x="1104038" y="817656"/>
                  </a:moveTo>
                  <a:lnTo>
                    <a:pt x="1104038" y="817656"/>
                  </a:lnTo>
                </a:path>
                <a:path w="8947150" h="6245225">
                  <a:moveTo>
                    <a:pt x="1104038" y="653720"/>
                  </a:moveTo>
                  <a:lnTo>
                    <a:pt x="1104038" y="653720"/>
                  </a:lnTo>
                </a:path>
                <a:path w="8947150" h="6245225">
                  <a:moveTo>
                    <a:pt x="1104038" y="488772"/>
                  </a:moveTo>
                  <a:lnTo>
                    <a:pt x="1104038" y="488772"/>
                  </a:lnTo>
                </a:path>
                <a:path w="8947150" h="6245225">
                  <a:moveTo>
                    <a:pt x="1104038" y="323824"/>
                  </a:moveTo>
                  <a:lnTo>
                    <a:pt x="1104038" y="323824"/>
                  </a:lnTo>
                </a:path>
                <a:path w="8947150" h="6245225">
                  <a:moveTo>
                    <a:pt x="1104038" y="290430"/>
                  </a:moveTo>
                  <a:lnTo>
                    <a:pt x="1104038" y="194294"/>
                  </a:lnTo>
                </a:path>
                <a:path w="8947150" h="6245225">
                  <a:moveTo>
                    <a:pt x="1104038" y="158876"/>
                  </a:moveTo>
                  <a:lnTo>
                    <a:pt x="1104038" y="158876"/>
                  </a:lnTo>
                </a:path>
                <a:path w="8947150" h="6245225">
                  <a:moveTo>
                    <a:pt x="1891337" y="5597103"/>
                  </a:moveTo>
                  <a:lnTo>
                    <a:pt x="1891337" y="5597103"/>
                  </a:lnTo>
                </a:path>
                <a:path w="8947150" h="6245225">
                  <a:moveTo>
                    <a:pt x="1891337" y="5562696"/>
                  </a:moveTo>
                  <a:lnTo>
                    <a:pt x="1891337" y="5467573"/>
                  </a:lnTo>
                </a:path>
                <a:path w="8947150" h="6245225">
                  <a:moveTo>
                    <a:pt x="1891337" y="5432154"/>
                  </a:moveTo>
                  <a:lnTo>
                    <a:pt x="1891337" y="5432154"/>
                  </a:lnTo>
                </a:path>
                <a:path w="8947150" h="6245225">
                  <a:moveTo>
                    <a:pt x="1891337" y="5267206"/>
                  </a:moveTo>
                  <a:lnTo>
                    <a:pt x="1891337" y="5267206"/>
                  </a:lnTo>
                </a:path>
                <a:path w="8947150" h="6245225">
                  <a:moveTo>
                    <a:pt x="1891337" y="5102258"/>
                  </a:moveTo>
                  <a:lnTo>
                    <a:pt x="1891337" y="5102258"/>
                  </a:lnTo>
                </a:path>
                <a:path w="8947150" h="6245225">
                  <a:moveTo>
                    <a:pt x="1891337" y="4937310"/>
                  </a:moveTo>
                  <a:lnTo>
                    <a:pt x="1891337" y="4937310"/>
                  </a:lnTo>
                </a:path>
                <a:path w="8947150" h="6245225">
                  <a:moveTo>
                    <a:pt x="1891337" y="4772362"/>
                  </a:moveTo>
                  <a:lnTo>
                    <a:pt x="1891337" y="4772362"/>
                  </a:lnTo>
                </a:path>
                <a:path w="8947150" h="6245225">
                  <a:moveTo>
                    <a:pt x="1891337" y="4608426"/>
                  </a:moveTo>
                  <a:lnTo>
                    <a:pt x="1891337" y="4608426"/>
                  </a:lnTo>
                </a:path>
                <a:path w="8947150" h="6245225">
                  <a:moveTo>
                    <a:pt x="1891337" y="4443478"/>
                  </a:moveTo>
                  <a:lnTo>
                    <a:pt x="1891337" y="4443478"/>
                  </a:lnTo>
                </a:path>
                <a:path w="8947150" h="6245225">
                  <a:moveTo>
                    <a:pt x="1891337" y="4278530"/>
                  </a:moveTo>
                  <a:lnTo>
                    <a:pt x="1891337" y="4278530"/>
                  </a:lnTo>
                </a:path>
                <a:path w="8947150" h="6245225">
                  <a:moveTo>
                    <a:pt x="1891337" y="4113582"/>
                  </a:moveTo>
                  <a:lnTo>
                    <a:pt x="1891337" y="4113582"/>
                  </a:lnTo>
                </a:path>
                <a:path w="8947150" h="6245225">
                  <a:moveTo>
                    <a:pt x="1891337" y="3948634"/>
                  </a:moveTo>
                  <a:lnTo>
                    <a:pt x="1891337" y="3948634"/>
                  </a:lnTo>
                </a:path>
                <a:path w="8947150" h="6245225">
                  <a:moveTo>
                    <a:pt x="1891337" y="3783686"/>
                  </a:moveTo>
                  <a:lnTo>
                    <a:pt x="1891337" y="3783686"/>
                  </a:lnTo>
                </a:path>
                <a:path w="8947150" h="6245225">
                  <a:moveTo>
                    <a:pt x="1891337" y="3619750"/>
                  </a:moveTo>
                  <a:lnTo>
                    <a:pt x="1891337" y="3619750"/>
                  </a:lnTo>
                </a:path>
                <a:path w="8947150" h="6245225">
                  <a:moveTo>
                    <a:pt x="1891337" y="3454801"/>
                  </a:moveTo>
                  <a:lnTo>
                    <a:pt x="1891337" y="3454801"/>
                  </a:lnTo>
                </a:path>
                <a:path w="8947150" h="6245225">
                  <a:moveTo>
                    <a:pt x="1891337" y="3421407"/>
                  </a:moveTo>
                  <a:lnTo>
                    <a:pt x="1891337" y="3325272"/>
                  </a:lnTo>
                </a:path>
                <a:path w="8947150" h="6245225">
                  <a:moveTo>
                    <a:pt x="1891337" y="3289853"/>
                  </a:moveTo>
                  <a:lnTo>
                    <a:pt x="1891337" y="3289853"/>
                  </a:lnTo>
                </a:path>
                <a:path w="8947150" h="6245225">
                  <a:moveTo>
                    <a:pt x="1891337" y="3256459"/>
                  </a:moveTo>
                  <a:lnTo>
                    <a:pt x="1891337" y="3160324"/>
                  </a:lnTo>
                </a:path>
                <a:path w="8947150" h="6245225">
                  <a:moveTo>
                    <a:pt x="1891337" y="3124905"/>
                  </a:moveTo>
                  <a:lnTo>
                    <a:pt x="1891337" y="3124905"/>
                  </a:lnTo>
                </a:path>
                <a:path w="8947150" h="6245225">
                  <a:moveTo>
                    <a:pt x="1891337" y="2959957"/>
                  </a:moveTo>
                  <a:lnTo>
                    <a:pt x="1891337" y="2959957"/>
                  </a:lnTo>
                </a:path>
                <a:path w="8947150" h="6245225">
                  <a:moveTo>
                    <a:pt x="1891337" y="2795009"/>
                  </a:moveTo>
                  <a:lnTo>
                    <a:pt x="1891337" y="2795009"/>
                  </a:lnTo>
                </a:path>
                <a:path w="8947150" h="6245225">
                  <a:moveTo>
                    <a:pt x="1891337" y="2631073"/>
                  </a:moveTo>
                  <a:lnTo>
                    <a:pt x="1891337" y="2631073"/>
                  </a:lnTo>
                </a:path>
                <a:path w="8947150" h="6245225">
                  <a:moveTo>
                    <a:pt x="1891337" y="2466125"/>
                  </a:moveTo>
                  <a:lnTo>
                    <a:pt x="1891337" y="2466125"/>
                  </a:lnTo>
                </a:path>
                <a:path w="8947150" h="6245225">
                  <a:moveTo>
                    <a:pt x="1891337" y="2301177"/>
                  </a:moveTo>
                  <a:lnTo>
                    <a:pt x="1891337" y="2301177"/>
                  </a:lnTo>
                </a:path>
                <a:path w="8947150" h="6245225">
                  <a:moveTo>
                    <a:pt x="1891337" y="2136229"/>
                  </a:moveTo>
                  <a:lnTo>
                    <a:pt x="1891337" y="2136229"/>
                  </a:lnTo>
                </a:path>
                <a:path w="8947150" h="6245225">
                  <a:moveTo>
                    <a:pt x="1891337" y="1971281"/>
                  </a:moveTo>
                  <a:lnTo>
                    <a:pt x="1891337" y="1971281"/>
                  </a:lnTo>
                </a:path>
                <a:path w="8947150" h="6245225">
                  <a:moveTo>
                    <a:pt x="1891337" y="1806333"/>
                  </a:moveTo>
                  <a:lnTo>
                    <a:pt x="1891337" y="1806333"/>
                  </a:lnTo>
                </a:path>
                <a:path w="8947150" h="6245225">
                  <a:moveTo>
                    <a:pt x="1891337" y="1772938"/>
                  </a:moveTo>
                  <a:lnTo>
                    <a:pt x="1891337" y="1677815"/>
                  </a:lnTo>
                </a:path>
                <a:path w="8947150" h="6245225">
                  <a:moveTo>
                    <a:pt x="1891337" y="1642397"/>
                  </a:moveTo>
                  <a:lnTo>
                    <a:pt x="1891337" y="1642397"/>
                  </a:lnTo>
                </a:path>
                <a:path w="8947150" h="6245225">
                  <a:moveTo>
                    <a:pt x="1891337" y="1607990"/>
                  </a:moveTo>
                  <a:lnTo>
                    <a:pt x="1891337" y="1512867"/>
                  </a:lnTo>
                </a:path>
                <a:path w="8947150" h="6245225">
                  <a:moveTo>
                    <a:pt x="1891337" y="1477448"/>
                  </a:moveTo>
                  <a:lnTo>
                    <a:pt x="1891337" y="1477448"/>
                  </a:lnTo>
                </a:path>
                <a:path w="8947150" h="6245225">
                  <a:moveTo>
                    <a:pt x="1891337" y="1312500"/>
                  </a:moveTo>
                  <a:lnTo>
                    <a:pt x="1891337" y="1312500"/>
                  </a:lnTo>
                </a:path>
                <a:path w="8947150" h="6245225">
                  <a:moveTo>
                    <a:pt x="1891337" y="1147552"/>
                  </a:moveTo>
                  <a:lnTo>
                    <a:pt x="1891337" y="1147552"/>
                  </a:lnTo>
                </a:path>
                <a:path w="8947150" h="6245225">
                  <a:moveTo>
                    <a:pt x="1891337" y="982604"/>
                  </a:moveTo>
                  <a:lnTo>
                    <a:pt x="1891337" y="982604"/>
                  </a:lnTo>
                </a:path>
                <a:path w="8947150" h="6245225">
                  <a:moveTo>
                    <a:pt x="1891337" y="817656"/>
                  </a:moveTo>
                  <a:lnTo>
                    <a:pt x="1891337" y="817656"/>
                  </a:lnTo>
                </a:path>
                <a:path w="8947150" h="6245225">
                  <a:moveTo>
                    <a:pt x="1891337" y="653720"/>
                  </a:moveTo>
                  <a:lnTo>
                    <a:pt x="1891337" y="653720"/>
                  </a:lnTo>
                </a:path>
                <a:path w="8947150" h="6245225">
                  <a:moveTo>
                    <a:pt x="1891337" y="488772"/>
                  </a:moveTo>
                  <a:lnTo>
                    <a:pt x="1891337" y="488772"/>
                  </a:lnTo>
                </a:path>
                <a:path w="8947150" h="6245225">
                  <a:moveTo>
                    <a:pt x="1891337" y="323824"/>
                  </a:moveTo>
                  <a:lnTo>
                    <a:pt x="1891337" y="323824"/>
                  </a:lnTo>
                </a:path>
                <a:path w="8947150" h="6245225">
                  <a:moveTo>
                    <a:pt x="1891337" y="290430"/>
                  </a:moveTo>
                  <a:lnTo>
                    <a:pt x="1891337" y="194294"/>
                  </a:lnTo>
                </a:path>
                <a:path w="8947150" h="6245225">
                  <a:moveTo>
                    <a:pt x="1891337" y="158876"/>
                  </a:moveTo>
                  <a:lnTo>
                    <a:pt x="1891337" y="158876"/>
                  </a:lnTo>
                </a:path>
                <a:path w="8947150" h="6245225">
                  <a:moveTo>
                    <a:pt x="3464921" y="5597103"/>
                  </a:moveTo>
                  <a:lnTo>
                    <a:pt x="3464921" y="5597103"/>
                  </a:lnTo>
                </a:path>
                <a:path w="8947150" h="6245225">
                  <a:moveTo>
                    <a:pt x="3464921" y="5562696"/>
                  </a:moveTo>
                  <a:lnTo>
                    <a:pt x="3464921" y="5467573"/>
                  </a:lnTo>
                </a:path>
                <a:path w="8947150" h="6245225">
                  <a:moveTo>
                    <a:pt x="3464921" y="5432154"/>
                  </a:moveTo>
                  <a:lnTo>
                    <a:pt x="3464921" y="5432154"/>
                  </a:lnTo>
                </a:path>
                <a:path w="8947150" h="6245225">
                  <a:moveTo>
                    <a:pt x="3464921" y="5267206"/>
                  </a:moveTo>
                  <a:lnTo>
                    <a:pt x="3464921" y="5267206"/>
                  </a:lnTo>
                </a:path>
                <a:path w="8947150" h="6245225">
                  <a:moveTo>
                    <a:pt x="3464921" y="5102258"/>
                  </a:moveTo>
                  <a:lnTo>
                    <a:pt x="3464921" y="5102258"/>
                  </a:lnTo>
                </a:path>
                <a:path w="8947150" h="6245225">
                  <a:moveTo>
                    <a:pt x="3464921" y="4937310"/>
                  </a:moveTo>
                  <a:lnTo>
                    <a:pt x="3464921" y="4937310"/>
                  </a:lnTo>
                </a:path>
                <a:path w="8947150" h="6245225">
                  <a:moveTo>
                    <a:pt x="3464921" y="4903916"/>
                  </a:moveTo>
                  <a:lnTo>
                    <a:pt x="3464921" y="4808792"/>
                  </a:lnTo>
                </a:path>
                <a:path w="8947150" h="6245225">
                  <a:moveTo>
                    <a:pt x="3464921" y="4772362"/>
                  </a:moveTo>
                  <a:lnTo>
                    <a:pt x="3464921" y="4772362"/>
                  </a:lnTo>
                </a:path>
                <a:path w="8947150" h="6245225">
                  <a:moveTo>
                    <a:pt x="3464921" y="4608426"/>
                  </a:moveTo>
                  <a:lnTo>
                    <a:pt x="3464921" y="4608426"/>
                  </a:lnTo>
                </a:path>
                <a:path w="8947150" h="6245225">
                  <a:moveTo>
                    <a:pt x="3464921" y="4443478"/>
                  </a:moveTo>
                  <a:lnTo>
                    <a:pt x="3464921" y="4443478"/>
                  </a:lnTo>
                </a:path>
                <a:path w="8947150" h="6245225">
                  <a:moveTo>
                    <a:pt x="3464921" y="4278530"/>
                  </a:moveTo>
                  <a:lnTo>
                    <a:pt x="3464921" y="4278530"/>
                  </a:lnTo>
                </a:path>
                <a:path w="8947150" h="6245225">
                  <a:moveTo>
                    <a:pt x="3464921" y="4113582"/>
                  </a:moveTo>
                  <a:lnTo>
                    <a:pt x="3464921" y="4113582"/>
                  </a:lnTo>
                </a:path>
                <a:path w="8947150" h="6245225">
                  <a:moveTo>
                    <a:pt x="3464921" y="3948634"/>
                  </a:moveTo>
                  <a:lnTo>
                    <a:pt x="3464921" y="3948634"/>
                  </a:lnTo>
                </a:path>
                <a:path w="8947150" h="6245225">
                  <a:moveTo>
                    <a:pt x="3464921" y="3783686"/>
                  </a:moveTo>
                  <a:lnTo>
                    <a:pt x="3464921" y="3783686"/>
                  </a:lnTo>
                </a:path>
                <a:path w="8947150" h="6245225">
                  <a:moveTo>
                    <a:pt x="3464921" y="3619750"/>
                  </a:moveTo>
                  <a:lnTo>
                    <a:pt x="3464921" y="3619750"/>
                  </a:lnTo>
                </a:path>
                <a:path w="8947150" h="6245225">
                  <a:moveTo>
                    <a:pt x="3464921" y="3454801"/>
                  </a:moveTo>
                  <a:lnTo>
                    <a:pt x="3464921" y="3454801"/>
                  </a:lnTo>
                </a:path>
                <a:path w="8947150" h="6245225">
                  <a:moveTo>
                    <a:pt x="3464921" y="3289853"/>
                  </a:moveTo>
                  <a:lnTo>
                    <a:pt x="3464921" y="3289853"/>
                  </a:lnTo>
                </a:path>
                <a:path w="8947150" h="6245225">
                  <a:moveTo>
                    <a:pt x="3464921" y="3256459"/>
                  </a:moveTo>
                  <a:lnTo>
                    <a:pt x="3464921" y="3160324"/>
                  </a:lnTo>
                </a:path>
                <a:path w="8947150" h="6245225">
                  <a:moveTo>
                    <a:pt x="3464921" y="3124905"/>
                  </a:moveTo>
                  <a:lnTo>
                    <a:pt x="3464921" y="3124905"/>
                  </a:lnTo>
                </a:path>
                <a:path w="8947150" h="6245225">
                  <a:moveTo>
                    <a:pt x="3464921" y="2959957"/>
                  </a:moveTo>
                  <a:lnTo>
                    <a:pt x="3464921" y="2959957"/>
                  </a:lnTo>
                </a:path>
                <a:path w="8947150" h="6245225">
                  <a:moveTo>
                    <a:pt x="3464921" y="2795009"/>
                  </a:moveTo>
                  <a:lnTo>
                    <a:pt x="3464921" y="2795009"/>
                  </a:lnTo>
                </a:path>
                <a:path w="8947150" h="6245225">
                  <a:moveTo>
                    <a:pt x="3464921" y="2631073"/>
                  </a:moveTo>
                  <a:lnTo>
                    <a:pt x="3464921" y="2631073"/>
                  </a:lnTo>
                </a:path>
                <a:path w="8947150" h="6245225">
                  <a:moveTo>
                    <a:pt x="3464921" y="2466125"/>
                  </a:moveTo>
                  <a:lnTo>
                    <a:pt x="3464921" y="2466125"/>
                  </a:lnTo>
                </a:path>
                <a:path w="8947150" h="6245225">
                  <a:moveTo>
                    <a:pt x="3464921" y="2301177"/>
                  </a:moveTo>
                  <a:lnTo>
                    <a:pt x="3464921" y="2301177"/>
                  </a:lnTo>
                </a:path>
                <a:path w="8947150" h="6245225">
                  <a:moveTo>
                    <a:pt x="3464921" y="2136229"/>
                  </a:moveTo>
                  <a:lnTo>
                    <a:pt x="3464921" y="2136229"/>
                  </a:lnTo>
                </a:path>
                <a:path w="8947150" h="6245225">
                  <a:moveTo>
                    <a:pt x="3464921" y="1971281"/>
                  </a:moveTo>
                  <a:lnTo>
                    <a:pt x="3464921" y="1971281"/>
                  </a:lnTo>
                </a:path>
                <a:path w="8947150" h="6245225">
                  <a:moveTo>
                    <a:pt x="3464921" y="1806333"/>
                  </a:moveTo>
                  <a:lnTo>
                    <a:pt x="3464921" y="1806333"/>
                  </a:lnTo>
                </a:path>
                <a:path w="8947150" h="6245225">
                  <a:moveTo>
                    <a:pt x="3464921" y="1772938"/>
                  </a:moveTo>
                  <a:lnTo>
                    <a:pt x="3464921" y="1677815"/>
                  </a:lnTo>
                </a:path>
                <a:path w="8947150" h="6245225">
                  <a:moveTo>
                    <a:pt x="3464921" y="1642397"/>
                  </a:moveTo>
                  <a:lnTo>
                    <a:pt x="3464921" y="1642397"/>
                  </a:lnTo>
                </a:path>
                <a:path w="8947150" h="6245225">
                  <a:moveTo>
                    <a:pt x="3464921" y="1607990"/>
                  </a:moveTo>
                  <a:lnTo>
                    <a:pt x="3464921" y="1512867"/>
                  </a:lnTo>
                </a:path>
                <a:path w="8947150" h="6245225">
                  <a:moveTo>
                    <a:pt x="3464921" y="1477448"/>
                  </a:moveTo>
                  <a:lnTo>
                    <a:pt x="3464921" y="1477448"/>
                  </a:lnTo>
                </a:path>
                <a:path w="8947150" h="6245225">
                  <a:moveTo>
                    <a:pt x="3464921" y="1312500"/>
                  </a:moveTo>
                  <a:lnTo>
                    <a:pt x="3464921" y="1312500"/>
                  </a:lnTo>
                </a:path>
                <a:path w="8947150" h="6245225">
                  <a:moveTo>
                    <a:pt x="3464921" y="1147552"/>
                  </a:moveTo>
                  <a:lnTo>
                    <a:pt x="3464921" y="1147552"/>
                  </a:lnTo>
                </a:path>
                <a:path w="8947150" h="6245225">
                  <a:moveTo>
                    <a:pt x="3464921" y="982604"/>
                  </a:moveTo>
                  <a:lnTo>
                    <a:pt x="3464921" y="982604"/>
                  </a:lnTo>
                </a:path>
                <a:path w="8947150" h="6245225">
                  <a:moveTo>
                    <a:pt x="3464921" y="817656"/>
                  </a:moveTo>
                  <a:lnTo>
                    <a:pt x="3464921" y="817656"/>
                  </a:lnTo>
                </a:path>
                <a:path w="8947150" h="6245225">
                  <a:moveTo>
                    <a:pt x="3464921" y="653720"/>
                  </a:moveTo>
                  <a:lnTo>
                    <a:pt x="3464921" y="653720"/>
                  </a:lnTo>
                </a:path>
                <a:path w="8947150" h="6245225">
                  <a:moveTo>
                    <a:pt x="3464921" y="488772"/>
                  </a:moveTo>
                  <a:lnTo>
                    <a:pt x="3464921" y="488772"/>
                  </a:lnTo>
                </a:path>
                <a:path w="8947150" h="6245225">
                  <a:moveTo>
                    <a:pt x="3464921" y="323824"/>
                  </a:moveTo>
                  <a:lnTo>
                    <a:pt x="3464921" y="323824"/>
                  </a:lnTo>
                </a:path>
                <a:path w="8947150" h="6245225">
                  <a:moveTo>
                    <a:pt x="3464921" y="290430"/>
                  </a:moveTo>
                  <a:lnTo>
                    <a:pt x="3464921" y="194294"/>
                  </a:lnTo>
                </a:path>
                <a:path w="8947150" h="6245225">
                  <a:moveTo>
                    <a:pt x="3464921" y="158876"/>
                  </a:moveTo>
                  <a:lnTo>
                    <a:pt x="3464921" y="158876"/>
                  </a:lnTo>
                </a:path>
                <a:path w="8947150" h="6245225">
                  <a:moveTo>
                    <a:pt x="4258291" y="5597103"/>
                  </a:moveTo>
                  <a:lnTo>
                    <a:pt x="4258291" y="5597103"/>
                  </a:lnTo>
                </a:path>
                <a:path w="8947150" h="6245225">
                  <a:moveTo>
                    <a:pt x="4258291" y="5562696"/>
                  </a:moveTo>
                  <a:lnTo>
                    <a:pt x="4258291" y="5467573"/>
                  </a:lnTo>
                </a:path>
                <a:path w="8947150" h="6245225">
                  <a:moveTo>
                    <a:pt x="4258291" y="5432154"/>
                  </a:moveTo>
                  <a:lnTo>
                    <a:pt x="4258291" y="5432154"/>
                  </a:lnTo>
                </a:path>
                <a:path w="8947150" h="6245225">
                  <a:moveTo>
                    <a:pt x="4258291" y="5267206"/>
                  </a:moveTo>
                  <a:lnTo>
                    <a:pt x="4258291" y="5267206"/>
                  </a:lnTo>
                </a:path>
                <a:path w="8947150" h="6245225">
                  <a:moveTo>
                    <a:pt x="4258291" y="5102258"/>
                  </a:moveTo>
                  <a:lnTo>
                    <a:pt x="4258291" y="5102258"/>
                  </a:lnTo>
                </a:path>
                <a:path w="8947150" h="6245225">
                  <a:moveTo>
                    <a:pt x="4258291" y="4937310"/>
                  </a:moveTo>
                  <a:lnTo>
                    <a:pt x="4258291" y="4937310"/>
                  </a:lnTo>
                </a:path>
                <a:path w="8947150" h="6245225">
                  <a:moveTo>
                    <a:pt x="4258291" y="4903916"/>
                  </a:moveTo>
                  <a:lnTo>
                    <a:pt x="4258291" y="4808792"/>
                  </a:lnTo>
                </a:path>
                <a:path w="8947150" h="6245225">
                  <a:moveTo>
                    <a:pt x="4258291" y="4772362"/>
                  </a:moveTo>
                  <a:lnTo>
                    <a:pt x="4258291" y="4772362"/>
                  </a:lnTo>
                </a:path>
                <a:path w="8947150" h="6245225">
                  <a:moveTo>
                    <a:pt x="4258291" y="4608426"/>
                  </a:moveTo>
                  <a:lnTo>
                    <a:pt x="4258291" y="4608426"/>
                  </a:lnTo>
                </a:path>
                <a:path w="8947150" h="6245225">
                  <a:moveTo>
                    <a:pt x="4258291" y="4443478"/>
                  </a:moveTo>
                  <a:lnTo>
                    <a:pt x="4258291" y="4443478"/>
                  </a:lnTo>
                </a:path>
                <a:path w="8947150" h="6245225">
                  <a:moveTo>
                    <a:pt x="4258291" y="4278530"/>
                  </a:moveTo>
                  <a:lnTo>
                    <a:pt x="4258291" y="4278530"/>
                  </a:lnTo>
                </a:path>
                <a:path w="8947150" h="6245225">
                  <a:moveTo>
                    <a:pt x="4258291" y="4113582"/>
                  </a:moveTo>
                  <a:lnTo>
                    <a:pt x="4258291" y="4113582"/>
                  </a:lnTo>
                </a:path>
                <a:path w="8947150" h="6245225">
                  <a:moveTo>
                    <a:pt x="4258291" y="3948634"/>
                  </a:moveTo>
                  <a:lnTo>
                    <a:pt x="4258291" y="3948634"/>
                  </a:lnTo>
                </a:path>
                <a:path w="8947150" h="6245225">
                  <a:moveTo>
                    <a:pt x="4258291" y="3783686"/>
                  </a:moveTo>
                  <a:lnTo>
                    <a:pt x="4258291" y="3783686"/>
                  </a:lnTo>
                </a:path>
                <a:path w="8947150" h="6245225">
                  <a:moveTo>
                    <a:pt x="4258291" y="3619750"/>
                  </a:moveTo>
                  <a:lnTo>
                    <a:pt x="4258291" y="3619750"/>
                  </a:lnTo>
                </a:path>
                <a:path w="8947150" h="6245225">
                  <a:moveTo>
                    <a:pt x="4258291" y="3454801"/>
                  </a:moveTo>
                  <a:lnTo>
                    <a:pt x="4258291" y="3454801"/>
                  </a:lnTo>
                </a:path>
                <a:path w="8947150" h="6245225">
                  <a:moveTo>
                    <a:pt x="4258291" y="3289853"/>
                  </a:moveTo>
                  <a:lnTo>
                    <a:pt x="4258291" y="3289853"/>
                  </a:lnTo>
                </a:path>
                <a:path w="8947150" h="6245225">
                  <a:moveTo>
                    <a:pt x="4258291" y="3256459"/>
                  </a:moveTo>
                  <a:lnTo>
                    <a:pt x="4258291" y="3160324"/>
                  </a:lnTo>
                </a:path>
                <a:path w="8947150" h="6245225">
                  <a:moveTo>
                    <a:pt x="4258291" y="3124905"/>
                  </a:moveTo>
                  <a:lnTo>
                    <a:pt x="4258291" y="3124905"/>
                  </a:lnTo>
                </a:path>
                <a:path w="8947150" h="6245225">
                  <a:moveTo>
                    <a:pt x="4258291" y="2959957"/>
                  </a:moveTo>
                  <a:lnTo>
                    <a:pt x="4258291" y="2959957"/>
                  </a:lnTo>
                </a:path>
                <a:path w="8947150" h="6245225">
                  <a:moveTo>
                    <a:pt x="4258291" y="2795009"/>
                  </a:moveTo>
                  <a:lnTo>
                    <a:pt x="4258291" y="2795009"/>
                  </a:lnTo>
                </a:path>
                <a:path w="8947150" h="6245225">
                  <a:moveTo>
                    <a:pt x="4258291" y="2631073"/>
                  </a:moveTo>
                  <a:lnTo>
                    <a:pt x="4258291" y="2631073"/>
                  </a:lnTo>
                </a:path>
                <a:path w="8947150" h="6245225">
                  <a:moveTo>
                    <a:pt x="4258291" y="2466125"/>
                  </a:moveTo>
                  <a:lnTo>
                    <a:pt x="4258291" y="2466125"/>
                  </a:lnTo>
                </a:path>
                <a:path w="8947150" h="6245225">
                  <a:moveTo>
                    <a:pt x="4258291" y="2301177"/>
                  </a:moveTo>
                  <a:lnTo>
                    <a:pt x="4258291" y="2301177"/>
                  </a:lnTo>
                </a:path>
                <a:path w="8947150" h="6245225">
                  <a:moveTo>
                    <a:pt x="4258291" y="2136229"/>
                  </a:moveTo>
                  <a:lnTo>
                    <a:pt x="4258291" y="2136229"/>
                  </a:lnTo>
                </a:path>
                <a:path w="8947150" h="6245225">
                  <a:moveTo>
                    <a:pt x="4258291" y="1971281"/>
                  </a:moveTo>
                  <a:lnTo>
                    <a:pt x="4258291" y="1971281"/>
                  </a:lnTo>
                </a:path>
                <a:path w="8947150" h="6245225">
                  <a:moveTo>
                    <a:pt x="4258291" y="1806333"/>
                  </a:moveTo>
                  <a:lnTo>
                    <a:pt x="4258291" y="1806333"/>
                  </a:lnTo>
                </a:path>
                <a:path w="8947150" h="6245225">
                  <a:moveTo>
                    <a:pt x="4258291" y="1772938"/>
                  </a:moveTo>
                  <a:lnTo>
                    <a:pt x="4258291" y="1677815"/>
                  </a:lnTo>
                </a:path>
                <a:path w="8947150" h="6245225">
                  <a:moveTo>
                    <a:pt x="4258291" y="1642397"/>
                  </a:moveTo>
                  <a:lnTo>
                    <a:pt x="4258291" y="1642397"/>
                  </a:lnTo>
                </a:path>
                <a:path w="8947150" h="6245225">
                  <a:moveTo>
                    <a:pt x="4258291" y="1607990"/>
                  </a:moveTo>
                  <a:lnTo>
                    <a:pt x="4258291" y="1512867"/>
                  </a:lnTo>
                </a:path>
                <a:path w="8947150" h="6245225">
                  <a:moveTo>
                    <a:pt x="4258291" y="1477448"/>
                  </a:moveTo>
                  <a:lnTo>
                    <a:pt x="4258291" y="1477448"/>
                  </a:lnTo>
                </a:path>
                <a:path w="8947150" h="6245225">
                  <a:moveTo>
                    <a:pt x="4258291" y="1312500"/>
                  </a:moveTo>
                  <a:lnTo>
                    <a:pt x="4258291" y="1312500"/>
                  </a:lnTo>
                </a:path>
                <a:path w="8947150" h="6245225">
                  <a:moveTo>
                    <a:pt x="4258291" y="1147552"/>
                  </a:moveTo>
                  <a:lnTo>
                    <a:pt x="4258291" y="1147552"/>
                  </a:lnTo>
                </a:path>
                <a:path w="8947150" h="6245225">
                  <a:moveTo>
                    <a:pt x="4258291" y="982604"/>
                  </a:moveTo>
                  <a:lnTo>
                    <a:pt x="4258291" y="982604"/>
                  </a:lnTo>
                </a:path>
                <a:path w="8947150" h="6245225">
                  <a:moveTo>
                    <a:pt x="4258291" y="817656"/>
                  </a:moveTo>
                  <a:lnTo>
                    <a:pt x="4258291" y="817656"/>
                  </a:lnTo>
                </a:path>
                <a:path w="8947150" h="6245225">
                  <a:moveTo>
                    <a:pt x="4258291" y="653720"/>
                  </a:moveTo>
                  <a:lnTo>
                    <a:pt x="4258291" y="653720"/>
                  </a:lnTo>
                </a:path>
                <a:path w="8947150" h="6245225">
                  <a:moveTo>
                    <a:pt x="4258291" y="488772"/>
                  </a:moveTo>
                  <a:lnTo>
                    <a:pt x="4258291" y="488772"/>
                  </a:lnTo>
                </a:path>
                <a:path w="8947150" h="6245225">
                  <a:moveTo>
                    <a:pt x="4258291" y="323824"/>
                  </a:moveTo>
                  <a:lnTo>
                    <a:pt x="4258291" y="323824"/>
                  </a:lnTo>
                </a:path>
                <a:path w="8947150" h="6245225">
                  <a:moveTo>
                    <a:pt x="4258291" y="290430"/>
                  </a:moveTo>
                  <a:lnTo>
                    <a:pt x="4258291" y="194294"/>
                  </a:lnTo>
                </a:path>
                <a:path w="8947150" h="6245225">
                  <a:moveTo>
                    <a:pt x="4258291" y="158876"/>
                  </a:moveTo>
                  <a:lnTo>
                    <a:pt x="4258291" y="158876"/>
                  </a:lnTo>
                </a:path>
                <a:path w="8947150" h="6245225">
                  <a:moveTo>
                    <a:pt x="5052673" y="5597103"/>
                  </a:moveTo>
                  <a:lnTo>
                    <a:pt x="5052673" y="5597103"/>
                  </a:lnTo>
                </a:path>
                <a:path w="8947150" h="6245225">
                  <a:moveTo>
                    <a:pt x="5052673" y="5562696"/>
                  </a:moveTo>
                  <a:lnTo>
                    <a:pt x="5052673" y="5467573"/>
                  </a:lnTo>
                </a:path>
                <a:path w="8947150" h="6245225">
                  <a:moveTo>
                    <a:pt x="5052673" y="5432154"/>
                  </a:moveTo>
                  <a:lnTo>
                    <a:pt x="5052673" y="5432154"/>
                  </a:lnTo>
                </a:path>
                <a:path w="8947150" h="6245225">
                  <a:moveTo>
                    <a:pt x="5052673" y="5267206"/>
                  </a:moveTo>
                  <a:lnTo>
                    <a:pt x="5052673" y="5267206"/>
                  </a:lnTo>
                </a:path>
                <a:path w="8947150" h="6245225">
                  <a:moveTo>
                    <a:pt x="5052673" y="5102258"/>
                  </a:moveTo>
                  <a:lnTo>
                    <a:pt x="5052673" y="5102258"/>
                  </a:lnTo>
                </a:path>
                <a:path w="8947150" h="6245225">
                  <a:moveTo>
                    <a:pt x="5052673" y="4937310"/>
                  </a:moveTo>
                  <a:lnTo>
                    <a:pt x="5052673" y="4937310"/>
                  </a:lnTo>
                </a:path>
                <a:path w="8947150" h="6245225">
                  <a:moveTo>
                    <a:pt x="5052673" y="4903916"/>
                  </a:moveTo>
                  <a:lnTo>
                    <a:pt x="5052673" y="4808792"/>
                  </a:lnTo>
                </a:path>
                <a:path w="8947150" h="6245225">
                  <a:moveTo>
                    <a:pt x="5052673" y="4772362"/>
                  </a:moveTo>
                  <a:lnTo>
                    <a:pt x="5052673" y="4772362"/>
                  </a:lnTo>
                </a:path>
                <a:path w="8947150" h="6245225">
                  <a:moveTo>
                    <a:pt x="5052673" y="4608426"/>
                  </a:moveTo>
                  <a:lnTo>
                    <a:pt x="5052673" y="4608426"/>
                  </a:lnTo>
                </a:path>
                <a:path w="8947150" h="6245225">
                  <a:moveTo>
                    <a:pt x="5052673" y="4443478"/>
                  </a:moveTo>
                  <a:lnTo>
                    <a:pt x="5052673" y="4443478"/>
                  </a:lnTo>
                </a:path>
                <a:path w="8947150" h="6245225">
                  <a:moveTo>
                    <a:pt x="5052673" y="4278530"/>
                  </a:moveTo>
                  <a:lnTo>
                    <a:pt x="5052673" y="4278530"/>
                  </a:lnTo>
                </a:path>
                <a:path w="8947150" h="6245225">
                  <a:moveTo>
                    <a:pt x="5052673" y="4113582"/>
                  </a:moveTo>
                  <a:lnTo>
                    <a:pt x="5052673" y="4113582"/>
                  </a:lnTo>
                </a:path>
                <a:path w="8947150" h="6245225">
                  <a:moveTo>
                    <a:pt x="5052673" y="3948634"/>
                  </a:moveTo>
                  <a:lnTo>
                    <a:pt x="5052673" y="3948634"/>
                  </a:lnTo>
                </a:path>
                <a:path w="8947150" h="6245225">
                  <a:moveTo>
                    <a:pt x="5052673" y="3783686"/>
                  </a:moveTo>
                  <a:lnTo>
                    <a:pt x="5052673" y="3783686"/>
                  </a:lnTo>
                </a:path>
                <a:path w="8947150" h="6245225">
                  <a:moveTo>
                    <a:pt x="5052673" y="3619750"/>
                  </a:moveTo>
                  <a:lnTo>
                    <a:pt x="5052673" y="3619750"/>
                  </a:lnTo>
                </a:path>
                <a:path w="8947150" h="6245225">
                  <a:moveTo>
                    <a:pt x="5052673" y="3454801"/>
                  </a:moveTo>
                  <a:lnTo>
                    <a:pt x="5052673" y="3454801"/>
                  </a:lnTo>
                </a:path>
                <a:path w="8947150" h="6245225">
                  <a:moveTo>
                    <a:pt x="5052673" y="3289853"/>
                  </a:moveTo>
                  <a:lnTo>
                    <a:pt x="5052673" y="3289853"/>
                  </a:lnTo>
                </a:path>
                <a:path w="8947150" h="6245225">
                  <a:moveTo>
                    <a:pt x="5052673" y="3256459"/>
                  </a:moveTo>
                  <a:lnTo>
                    <a:pt x="5052673" y="3160324"/>
                  </a:lnTo>
                </a:path>
                <a:path w="8947150" h="6245225">
                  <a:moveTo>
                    <a:pt x="5052673" y="3124905"/>
                  </a:moveTo>
                  <a:lnTo>
                    <a:pt x="5052673" y="3124905"/>
                  </a:lnTo>
                </a:path>
                <a:path w="8947150" h="6245225">
                  <a:moveTo>
                    <a:pt x="5052673" y="2959957"/>
                  </a:moveTo>
                  <a:lnTo>
                    <a:pt x="5052673" y="2959957"/>
                  </a:lnTo>
                </a:path>
                <a:path w="8947150" h="6245225">
                  <a:moveTo>
                    <a:pt x="5052673" y="2795009"/>
                  </a:moveTo>
                  <a:lnTo>
                    <a:pt x="5052673" y="2795009"/>
                  </a:lnTo>
                </a:path>
                <a:path w="8947150" h="6245225">
                  <a:moveTo>
                    <a:pt x="5052673" y="2631073"/>
                  </a:moveTo>
                  <a:lnTo>
                    <a:pt x="5052673" y="2631073"/>
                  </a:lnTo>
                </a:path>
                <a:path w="8947150" h="6245225">
                  <a:moveTo>
                    <a:pt x="5052673" y="2466125"/>
                  </a:moveTo>
                  <a:lnTo>
                    <a:pt x="5052673" y="2466125"/>
                  </a:lnTo>
                </a:path>
                <a:path w="8947150" h="6245225">
                  <a:moveTo>
                    <a:pt x="5052673" y="2301177"/>
                  </a:moveTo>
                  <a:lnTo>
                    <a:pt x="5052673" y="2301177"/>
                  </a:lnTo>
                </a:path>
                <a:path w="8947150" h="6245225">
                  <a:moveTo>
                    <a:pt x="5052673" y="2136229"/>
                  </a:moveTo>
                  <a:lnTo>
                    <a:pt x="5052673" y="2136229"/>
                  </a:lnTo>
                </a:path>
                <a:path w="8947150" h="6245225">
                  <a:moveTo>
                    <a:pt x="5052673" y="1971281"/>
                  </a:moveTo>
                  <a:lnTo>
                    <a:pt x="5052673" y="1971281"/>
                  </a:lnTo>
                </a:path>
                <a:path w="8947150" h="6245225">
                  <a:moveTo>
                    <a:pt x="5052673" y="1806333"/>
                  </a:moveTo>
                  <a:lnTo>
                    <a:pt x="5052673" y="1806333"/>
                  </a:lnTo>
                </a:path>
                <a:path w="8947150" h="6245225">
                  <a:moveTo>
                    <a:pt x="5052673" y="1772938"/>
                  </a:moveTo>
                  <a:lnTo>
                    <a:pt x="5052673" y="1677815"/>
                  </a:lnTo>
                </a:path>
                <a:path w="8947150" h="6245225">
                  <a:moveTo>
                    <a:pt x="5052673" y="1642397"/>
                  </a:moveTo>
                  <a:lnTo>
                    <a:pt x="5052673" y="1642397"/>
                  </a:lnTo>
                </a:path>
                <a:path w="8947150" h="6245225">
                  <a:moveTo>
                    <a:pt x="5052673" y="1607990"/>
                  </a:moveTo>
                  <a:lnTo>
                    <a:pt x="5052673" y="1512867"/>
                  </a:lnTo>
                </a:path>
                <a:path w="8947150" h="6245225">
                  <a:moveTo>
                    <a:pt x="5052673" y="1477448"/>
                  </a:moveTo>
                  <a:lnTo>
                    <a:pt x="5052673" y="1477448"/>
                  </a:lnTo>
                </a:path>
                <a:path w="8947150" h="6245225">
                  <a:moveTo>
                    <a:pt x="5052673" y="1312500"/>
                  </a:moveTo>
                  <a:lnTo>
                    <a:pt x="5052673" y="1312500"/>
                  </a:lnTo>
                </a:path>
                <a:path w="8947150" h="6245225">
                  <a:moveTo>
                    <a:pt x="5052673" y="1147552"/>
                  </a:moveTo>
                  <a:lnTo>
                    <a:pt x="5052673" y="1147552"/>
                  </a:lnTo>
                </a:path>
                <a:path w="8947150" h="6245225">
                  <a:moveTo>
                    <a:pt x="5052673" y="982604"/>
                  </a:moveTo>
                  <a:lnTo>
                    <a:pt x="5052673" y="982604"/>
                  </a:lnTo>
                </a:path>
                <a:path w="8947150" h="6245225">
                  <a:moveTo>
                    <a:pt x="5052673" y="817656"/>
                  </a:moveTo>
                  <a:lnTo>
                    <a:pt x="5052673" y="817656"/>
                  </a:lnTo>
                </a:path>
                <a:path w="8947150" h="6245225">
                  <a:moveTo>
                    <a:pt x="5052673" y="653720"/>
                  </a:moveTo>
                  <a:lnTo>
                    <a:pt x="5052673" y="653720"/>
                  </a:lnTo>
                </a:path>
                <a:path w="8947150" h="6245225">
                  <a:moveTo>
                    <a:pt x="5052673" y="488772"/>
                  </a:moveTo>
                  <a:lnTo>
                    <a:pt x="5052673" y="488772"/>
                  </a:lnTo>
                </a:path>
                <a:path w="8947150" h="6245225">
                  <a:moveTo>
                    <a:pt x="5052673" y="323824"/>
                  </a:moveTo>
                  <a:lnTo>
                    <a:pt x="5052673" y="323824"/>
                  </a:lnTo>
                </a:path>
                <a:path w="8947150" h="6245225">
                  <a:moveTo>
                    <a:pt x="5052673" y="290430"/>
                  </a:moveTo>
                  <a:lnTo>
                    <a:pt x="5052673" y="194294"/>
                  </a:lnTo>
                </a:path>
                <a:path w="8947150" h="6245225">
                  <a:moveTo>
                    <a:pt x="5052673" y="158876"/>
                  </a:moveTo>
                  <a:lnTo>
                    <a:pt x="5052673" y="158876"/>
                  </a:lnTo>
                </a:path>
                <a:path w="8947150" h="6245225">
                  <a:moveTo>
                    <a:pt x="6626257" y="5761039"/>
                  </a:moveTo>
                  <a:lnTo>
                    <a:pt x="6626257" y="5761039"/>
                  </a:lnTo>
                </a:path>
                <a:path w="8947150" h="6245225">
                  <a:moveTo>
                    <a:pt x="6626257" y="5727644"/>
                  </a:moveTo>
                  <a:lnTo>
                    <a:pt x="6626257" y="5632521"/>
                  </a:lnTo>
                </a:path>
                <a:path w="8947150" h="6245225">
                  <a:moveTo>
                    <a:pt x="6626257" y="5597103"/>
                  </a:moveTo>
                  <a:lnTo>
                    <a:pt x="6626257" y="5597103"/>
                  </a:lnTo>
                </a:path>
                <a:path w="8947150" h="6245225">
                  <a:moveTo>
                    <a:pt x="6626257" y="5432154"/>
                  </a:moveTo>
                  <a:lnTo>
                    <a:pt x="6626257" y="5432154"/>
                  </a:lnTo>
                </a:path>
                <a:path w="8947150" h="6245225">
                  <a:moveTo>
                    <a:pt x="6626257" y="5267206"/>
                  </a:moveTo>
                  <a:lnTo>
                    <a:pt x="6626257" y="5267206"/>
                  </a:lnTo>
                </a:path>
                <a:path w="8947150" h="6245225">
                  <a:moveTo>
                    <a:pt x="6626257" y="5233812"/>
                  </a:moveTo>
                  <a:lnTo>
                    <a:pt x="6626257" y="5137677"/>
                  </a:lnTo>
                </a:path>
                <a:path w="8947150" h="6245225">
                  <a:moveTo>
                    <a:pt x="6626257" y="5102258"/>
                  </a:moveTo>
                  <a:lnTo>
                    <a:pt x="6626257" y="5102258"/>
                  </a:lnTo>
                </a:path>
                <a:path w="8947150" h="6245225">
                  <a:moveTo>
                    <a:pt x="6626257" y="5068864"/>
                  </a:moveTo>
                  <a:lnTo>
                    <a:pt x="6626257" y="4973740"/>
                  </a:lnTo>
                </a:path>
                <a:path w="8947150" h="6245225">
                  <a:moveTo>
                    <a:pt x="6626257" y="4937310"/>
                  </a:moveTo>
                  <a:lnTo>
                    <a:pt x="6626257" y="4937310"/>
                  </a:lnTo>
                </a:path>
                <a:path w="8947150" h="6245225">
                  <a:moveTo>
                    <a:pt x="6626257" y="4772362"/>
                  </a:moveTo>
                  <a:lnTo>
                    <a:pt x="6626257" y="4772362"/>
                  </a:lnTo>
                </a:path>
                <a:path w="8947150" h="6245225">
                  <a:moveTo>
                    <a:pt x="6626257" y="4608426"/>
                  </a:moveTo>
                  <a:lnTo>
                    <a:pt x="6626257" y="4608426"/>
                  </a:lnTo>
                </a:path>
                <a:path w="8947150" h="6245225">
                  <a:moveTo>
                    <a:pt x="6626257" y="4443478"/>
                  </a:moveTo>
                  <a:lnTo>
                    <a:pt x="6626257" y="4443478"/>
                  </a:lnTo>
                </a:path>
                <a:path w="8947150" h="6245225">
                  <a:moveTo>
                    <a:pt x="6626257" y="4410084"/>
                  </a:moveTo>
                  <a:lnTo>
                    <a:pt x="6626257" y="4313948"/>
                  </a:lnTo>
                </a:path>
                <a:path w="8947150" h="6245225">
                  <a:moveTo>
                    <a:pt x="6626257" y="4278530"/>
                  </a:moveTo>
                  <a:lnTo>
                    <a:pt x="6626257" y="4278530"/>
                  </a:lnTo>
                </a:path>
                <a:path w="8947150" h="6245225">
                  <a:moveTo>
                    <a:pt x="6626257" y="4245135"/>
                  </a:moveTo>
                  <a:lnTo>
                    <a:pt x="6626257" y="4149000"/>
                  </a:lnTo>
                </a:path>
                <a:path w="8947150" h="6245225">
                  <a:moveTo>
                    <a:pt x="6626257" y="4113582"/>
                  </a:moveTo>
                  <a:lnTo>
                    <a:pt x="6626257" y="4113582"/>
                  </a:lnTo>
                </a:path>
                <a:path w="8947150" h="6245225">
                  <a:moveTo>
                    <a:pt x="6626257" y="3948634"/>
                  </a:moveTo>
                  <a:lnTo>
                    <a:pt x="6626257" y="3948634"/>
                  </a:lnTo>
                </a:path>
                <a:path w="8947150" h="6245225">
                  <a:moveTo>
                    <a:pt x="6626257" y="3783686"/>
                  </a:moveTo>
                  <a:lnTo>
                    <a:pt x="6626257" y="3783686"/>
                  </a:lnTo>
                </a:path>
                <a:path w="8947150" h="6245225">
                  <a:moveTo>
                    <a:pt x="6626257" y="3619750"/>
                  </a:moveTo>
                  <a:lnTo>
                    <a:pt x="6626257" y="3619750"/>
                  </a:lnTo>
                </a:path>
                <a:path w="8947150" h="6245225">
                  <a:moveTo>
                    <a:pt x="6626257" y="3454801"/>
                  </a:moveTo>
                  <a:lnTo>
                    <a:pt x="6626257" y="3454801"/>
                  </a:lnTo>
                </a:path>
                <a:path w="8947150" h="6245225">
                  <a:moveTo>
                    <a:pt x="6626257" y="3421407"/>
                  </a:moveTo>
                  <a:lnTo>
                    <a:pt x="6626257" y="3325272"/>
                  </a:lnTo>
                </a:path>
                <a:path w="8947150" h="6245225">
                  <a:moveTo>
                    <a:pt x="6626257" y="3289853"/>
                  </a:moveTo>
                  <a:lnTo>
                    <a:pt x="6626257" y="3289853"/>
                  </a:lnTo>
                </a:path>
                <a:path w="8947150" h="6245225">
                  <a:moveTo>
                    <a:pt x="6626257" y="3124905"/>
                  </a:moveTo>
                  <a:lnTo>
                    <a:pt x="6626257" y="3124905"/>
                  </a:lnTo>
                </a:path>
                <a:path w="8947150" h="6245225">
                  <a:moveTo>
                    <a:pt x="6626257" y="2959957"/>
                  </a:moveTo>
                  <a:lnTo>
                    <a:pt x="6626257" y="2959957"/>
                  </a:lnTo>
                </a:path>
                <a:path w="8947150" h="6245225">
                  <a:moveTo>
                    <a:pt x="6626257" y="2795009"/>
                  </a:moveTo>
                  <a:lnTo>
                    <a:pt x="6626257" y="2795009"/>
                  </a:lnTo>
                </a:path>
                <a:path w="8947150" h="6245225">
                  <a:moveTo>
                    <a:pt x="6626257" y="2631073"/>
                  </a:moveTo>
                  <a:lnTo>
                    <a:pt x="6626257" y="2631073"/>
                  </a:lnTo>
                </a:path>
                <a:path w="8947150" h="6245225">
                  <a:moveTo>
                    <a:pt x="6626257" y="2466125"/>
                  </a:moveTo>
                  <a:lnTo>
                    <a:pt x="6626257" y="2466125"/>
                  </a:lnTo>
                </a:path>
                <a:path w="8947150" h="6245225">
                  <a:moveTo>
                    <a:pt x="6626257" y="2301177"/>
                  </a:moveTo>
                  <a:lnTo>
                    <a:pt x="6626257" y="2301177"/>
                  </a:lnTo>
                </a:path>
                <a:path w="8947150" h="6245225">
                  <a:moveTo>
                    <a:pt x="6626257" y="2136229"/>
                  </a:moveTo>
                  <a:lnTo>
                    <a:pt x="6626257" y="2136229"/>
                  </a:lnTo>
                </a:path>
                <a:path w="8947150" h="6245225">
                  <a:moveTo>
                    <a:pt x="6626257" y="1971281"/>
                  </a:moveTo>
                  <a:lnTo>
                    <a:pt x="6626257" y="1971281"/>
                  </a:lnTo>
                </a:path>
                <a:path w="8947150" h="6245225">
                  <a:moveTo>
                    <a:pt x="6626257" y="1806333"/>
                  </a:moveTo>
                  <a:lnTo>
                    <a:pt x="6626257" y="1806333"/>
                  </a:lnTo>
                </a:path>
                <a:path w="8947150" h="6245225">
                  <a:moveTo>
                    <a:pt x="6626257" y="1772938"/>
                  </a:moveTo>
                  <a:lnTo>
                    <a:pt x="6626257" y="1677815"/>
                  </a:lnTo>
                </a:path>
                <a:path w="8947150" h="6245225">
                  <a:moveTo>
                    <a:pt x="6626257" y="1642397"/>
                  </a:moveTo>
                  <a:lnTo>
                    <a:pt x="6626257" y="1642397"/>
                  </a:lnTo>
                </a:path>
                <a:path w="8947150" h="6245225">
                  <a:moveTo>
                    <a:pt x="6626257" y="1477448"/>
                  </a:moveTo>
                  <a:lnTo>
                    <a:pt x="6626257" y="1477448"/>
                  </a:lnTo>
                </a:path>
                <a:path w="8947150" h="6245225">
                  <a:moveTo>
                    <a:pt x="6626257" y="1312500"/>
                  </a:moveTo>
                  <a:lnTo>
                    <a:pt x="6626257" y="1312500"/>
                  </a:lnTo>
                </a:path>
                <a:path w="8947150" h="6245225">
                  <a:moveTo>
                    <a:pt x="6626257" y="1147552"/>
                  </a:moveTo>
                  <a:lnTo>
                    <a:pt x="6626257" y="1147552"/>
                  </a:lnTo>
                </a:path>
                <a:path w="8947150" h="6245225">
                  <a:moveTo>
                    <a:pt x="6626257" y="982604"/>
                  </a:moveTo>
                  <a:lnTo>
                    <a:pt x="6626257" y="982604"/>
                  </a:lnTo>
                </a:path>
                <a:path w="8947150" h="6245225">
                  <a:moveTo>
                    <a:pt x="6626257" y="817656"/>
                  </a:moveTo>
                  <a:lnTo>
                    <a:pt x="6626257" y="817656"/>
                  </a:lnTo>
                </a:path>
                <a:path w="8947150" h="6245225">
                  <a:moveTo>
                    <a:pt x="6626257" y="653720"/>
                  </a:moveTo>
                  <a:lnTo>
                    <a:pt x="6626257" y="653720"/>
                  </a:lnTo>
                </a:path>
                <a:path w="8947150" h="6245225">
                  <a:moveTo>
                    <a:pt x="6626257" y="488772"/>
                  </a:moveTo>
                  <a:lnTo>
                    <a:pt x="6626257" y="488772"/>
                  </a:lnTo>
                </a:path>
                <a:path w="8947150" h="6245225">
                  <a:moveTo>
                    <a:pt x="6626257" y="323824"/>
                  </a:moveTo>
                  <a:lnTo>
                    <a:pt x="6626257" y="323824"/>
                  </a:lnTo>
                </a:path>
                <a:path w="8947150" h="6245225">
                  <a:moveTo>
                    <a:pt x="6626257" y="290430"/>
                  </a:moveTo>
                  <a:lnTo>
                    <a:pt x="6626257" y="194294"/>
                  </a:lnTo>
                </a:path>
                <a:path w="8947150" h="6245225">
                  <a:moveTo>
                    <a:pt x="6626257" y="158876"/>
                  </a:moveTo>
                  <a:lnTo>
                    <a:pt x="6626257" y="158876"/>
                  </a:lnTo>
                </a:path>
                <a:path w="8947150" h="6245225">
                  <a:moveTo>
                    <a:pt x="7420639" y="5761039"/>
                  </a:moveTo>
                  <a:lnTo>
                    <a:pt x="7420639" y="5761039"/>
                  </a:lnTo>
                </a:path>
                <a:path w="8947150" h="6245225">
                  <a:moveTo>
                    <a:pt x="7420639" y="5727644"/>
                  </a:moveTo>
                  <a:lnTo>
                    <a:pt x="7420639" y="5632521"/>
                  </a:lnTo>
                </a:path>
                <a:path w="8947150" h="6245225">
                  <a:moveTo>
                    <a:pt x="7420639" y="5597103"/>
                  </a:moveTo>
                  <a:lnTo>
                    <a:pt x="7420639" y="5597103"/>
                  </a:lnTo>
                </a:path>
                <a:path w="8947150" h="6245225">
                  <a:moveTo>
                    <a:pt x="7420639" y="5562696"/>
                  </a:moveTo>
                  <a:lnTo>
                    <a:pt x="7420639" y="5467573"/>
                  </a:lnTo>
                </a:path>
                <a:path w="8947150" h="6245225">
                  <a:moveTo>
                    <a:pt x="7420639" y="5432154"/>
                  </a:moveTo>
                  <a:lnTo>
                    <a:pt x="7420639" y="5432154"/>
                  </a:lnTo>
                </a:path>
                <a:path w="8947150" h="6245225">
                  <a:moveTo>
                    <a:pt x="7420639" y="5398760"/>
                  </a:moveTo>
                  <a:lnTo>
                    <a:pt x="7420639" y="5302625"/>
                  </a:lnTo>
                </a:path>
                <a:path w="8947150" h="6245225">
                  <a:moveTo>
                    <a:pt x="7420639" y="5267206"/>
                  </a:moveTo>
                  <a:lnTo>
                    <a:pt x="7420639" y="5267206"/>
                  </a:lnTo>
                </a:path>
                <a:path w="8947150" h="6245225">
                  <a:moveTo>
                    <a:pt x="7420639" y="5102258"/>
                  </a:moveTo>
                  <a:lnTo>
                    <a:pt x="7420639" y="5102258"/>
                  </a:lnTo>
                </a:path>
                <a:path w="8947150" h="6245225">
                  <a:moveTo>
                    <a:pt x="7420639" y="4937310"/>
                  </a:moveTo>
                  <a:lnTo>
                    <a:pt x="7420639" y="4937310"/>
                  </a:lnTo>
                </a:path>
                <a:path w="8947150" h="6245225">
                  <a:moveTo>
                    <a:pt x="7420639" y="4772362"/>
                  </a:moveTo>
                  <a:lnTo>
                    <a:pt x="7420639" y="4772362"/>
                  </a:lnTo>
                </a:path>
                <a:path w="8947150" h="6245225">
                  <a:moveTo>
                    <a:pt x="7420639" y="4608426"/>
                  </a:moveTo>
                  <a:lnTo>
                    <a:pt x="7420639" y="4608426"/>
                  </a:lnTo>
                </a:path>
                <a:path w="8947150" h="6245225">
                  <a:moveTo>
                    <a:pt x="7420639" y="4443478"/>
                  </a:moveTo>
                  <a:lnTo>
                    <a:pt x="7420639" y="4443478"/>
                  </a:lnTo>
                </a:path>
                <a:path w="8947150" h="6245225">
                  <a:moveTo>
                    <a:pt x="7420639" y="4410084"/>
                  </a:moveTo>
                  <a:lnTo>
                    <a:pt x="7420639" y="4313948"/>
                  </a:lnTo>
                </a:path>
                <a:path w="8947150" h="6245225">
                  <a:moveTo>
                    <a:pt x="7420639" y="4278530"/>
                  </a:moveTo>
                  <a:lnTo>
                    <a:pt x="7420639" y="4278530"/>
                  </a:lnTo>
                </a:path>
                <a:path w="8947150" h="6245225">
                  <a:moveTo>
                    <a:pt x="7420639" y="4245135"/>
                  </a:moveTo>
                  <a:lnTo>
                    <a:pt x="7420639" y="4149000"/>
                  </a:lnTo>
                </a:path>
                <a:path w="8947150" h="6245225">
                  <a:moveTo>
                    <a:pt x="7420639" y="4113582"/>
                  </a:moveTo>
                  <a:lnTo>
                    <a:pt x="7420639" y="4113582"/>
                  </a:lnTo>
                </a:path>
                <a:path w="8947150" h="6245225">
                  <a:moveTo>
                    <a:pt x="7420639" y="3948634"/>
                  </a:moveTo>
                  <a:lnTo>
                    <a:pt x="7420639" y="3948634"/>
                  </a:lnTo>
                </a:path>
                <a:path w="8947150" h="6245225">
                  <a:moveTo>
                    <a:pt x="7420639" y="3783686"/>
                  </a:moveTo>
                  <a:lnTo>
                    <a:pt x="7420639" y="3783686"/>
                  </a:lnTo>
                </a:path>
                <a:path w="8947150" h="6245225">
                  <a:moveTo>
                    <a:pt x="7420639" y="3619750"/>
                  </a:moveTo>
                  <a:lnTo>
                    <a:pt x="7420639" y="3619750"/>
                  </a:lnTo>
                </a:path>
                <a:path w="8947150" h="6245225">
                  <a:moveTo>
                    <a:pt x="7420639" y="3454801"/>
                  </a:moveTo>
                  <a:lnTo>
                    <a:pt x="7420639" y="3454801"/>
                  </a:lnTo>
                </a:path>
                <a:path w="8947150" h="6245225">
                  <a:moveTo>
                    <a:pt x="7420639" y="3421407"/>
                  </a:moveTo>
                  <a:lnTo>
                    <a:pt x="7420639" y="3325272"/>
                  </a:lnTo>
                </a:path>
                <a:path w="8947150" h="6245225">
                  <a:moveTo>
                    <a:pt x="7420639" y="3289853"/>
                  </a:moveTo>
                  <a:lnTo>
                    <a:pt x="7420639" y="3289853"/>
                  </a:lnTo>
                </a:path>
                <a:path w="8947150" h="6245225">
                  <a:moveTo>
                    <a:pt x="7420639" y="3256459"/>
                  </a:moveTo>
                  <a:lnTo>
                    <a:pt x="7420639" y="3160324"/>
                  </a:lnTo>
                </a:path>
                <a:path w="8947150" h="6245225">
                  <a:moveTo>
                    <a:pt x="7420639" y="3124905"/>
                  </a:moveTo>
                  <a:lnTo>
                    <a:pt x="7420639" y="3124905"/>
                  </a:lnTo>
                </a:path>
                <a:path w="8947150" h="6245225">
                  <a:moveTo>
                    <a:pt x="7420639" y="2959957"/>
                  </a:moveTo>
                  <a:lnTo>
                    <a:pt x="7420639" y="2959957"/>
                  </a:lnTo>
                </a:path>
                <a:path w="8947150" h="6245225">
                  <a:moveTo>
                    <a:pt x="7420639" y="2795009"/>
                  </a:moveTo>
                  <a:lnTo>
                    <a:pt x="7420639" y="2795009"/>
                  </a:lnTo>
                </a:path>
                <a:path w="8947150" h="6245225">
                  <a:moveTo>
                    <a:pt x="7420639" y="2631073"/>
                  </a:moveTo>
                  <a:lnTo>
                    <a:pt x="7420639" y="2631073"/>
                  </a:lnTo>
                </a:path>
                <a:path w="8947150" h="6245225">
                  <a:moveTo>
                    <a:pt x="7420639" y="2466125"/>
                  </a:moveTo>
                  <a:lnTo>
                    <a:pt x="7420639" y="2466125"/>
                  </a:lnTo>
                </a:path>
                <a:path w="8947150" h="6245225">
                  <a:moveTo>
                    <a:pt x="7420639" y="2301177"/>
                  </a:moveTo>
                  <a:lnTo>
                    <a:pt x="7420639" y="2301177"/>
                  </a:lnTo>
                </a:path>
                <a:path w="8947150" h="6245225">
                  <a:moveTo>
                    <a:pt x="7420639" y="2136229"/>
                  </a:moveTo>
                  <a:lnTo>
                    <a:pt x="7420639" y="2136229"/>
                  </a:lnTo>
                </a:path>
                <a:path w="8947150" h="6245225">
                  <a:moveTo>
                    <a:pt x="7420639" y="1971281"/>
                  </a:moveTo>
                  <a:lnTo>
                    <a:pt x="7420639" y="1971281"/>
                  </a:lnTo>
                </a:path>
                <a:path w="8947150" h="6245225">
                  <a:moveTo>
                    <a:pt x="7420639" y="1806333"/>
                  </a:moveTo>
                  <a:lnTo>
                    <a:pt x="7420639" y="1806333"/>
                  </a:lnTo>
                </a:path>
                <a:path w="8947150" h="6245225">
                  <a:moveTo>
                    <a:pt x="7420639" y="1772938"/>
                  </a:moveTo>
                  <a:lnTo>
                    <a:pt x="7420639" y="1677815"/>
                  </a:lnTo>
                </a:path>
                <a:path w="8947150" h="6245225">
                  <a:moveTo>
                    <a:pt x="7420639" y="1642397"/>
                  </a:moveTo>
                  <a:lnTo>
                    <a:pt x="7420639" y="1642397"/>
                  </a:lnTo>
                </a:path>
                <a:path w="8947150" h="6245225">
                  <a:moveTo>
                    <a:pt x="7420639" y="1607990"/>
                  </a:moveTo>
                  <a:lnTo>
                    <a:pt x="7420639" y="1512867"/>
                  </a:lnTo>
                </a:path>
                <a:path w="8947150" h="6245225">
                  <a:moveTo>
                    <a:pt x="7420639" y="1477448"/>
                  </a:moveTo>
                  <a:lnTo>
                    <a:pt x="7420639" y="1477448"/>
                  </a:lnTo>
                </a:path>
                <a:path w="8947150" h="6245225">
                  <a:moveTo>
                    <a:pt x="7420639" y="1312500"/>
                  </a:moveTo>
                  <a:lnTo>
                    <a:pt x="7420639" y="1312500"/>
                  </a:lnTo>
                </a:path>
                <a:path w="8947150" h="6245225">
                  <a:moveTo>
                    <a:pt x="7420639" y="1147552"/>
                  </a:moveTo>
                  <a:lnTo>
                    <a:pt x="7420639" y="1147552"/>
                  </a:lnTo>
                </a:path>
                <a:path w="8947150" h="6245225">
                  <a:moveTo>
                    <a:pt x="7420639" y="982604"/>
                  </a:moveTo>
                  <a:lnTo>
                    <a:pt x="7420639" y="982604"/>
                  </a:lnTo>
                </a:path>
                <a:path w="8947150" h="6245225">
                  <a:moveTo>
                    <a:pt x="7420639" y="817656"/>
                  </a:moveTo>
                  <a:lnTo>
                    <a:pt x="7420639" y="817656"/>
                  </a:lnTo>
                </a:path>
                <a:path w="8947150" h="6245225">
                  <a:moveTo>
                    <a:pt x="7420639" y="653720"/>
                  </a:moveTo>
                  <a:lnTo>
                    <a:pt x="7420639" y="653720"/>
                  </a:lnTo>
                </a:path>
                <a:path w="8947150" h="6245225">
                  <a:moveTo>
                    <a:pt x="7420639" y="488772"/>
                  </a:moveTo>
                  <a:lnTo>
                    <a:pt x="7420639" y="488772"/>
                  </a:lnTo>
                </a:path>
                <a:path w="8947150" h="6245225">
                  <a:moveTo>
                    <a:pt x="7420639" y="323824"/>
                  </a:moveTo>
                  <a:lnTo>
                    <a:pt x="7420639" y="323824"/>
                  </a:lnTo>
                </a:path>
                <a:path w="8947150" h="6245225">
                  <a:moveTo>
                    <a:pt x="7420639" y="290430"/>
                  </a:moveTo>
                  <a:lnTo>
                    <a:pt x="7420639" y="194294"/>
                  </a:lnTo>
                </a:path>
                <a:path w="8947150" h="6245225">
                  <a:moveTo>
                    <a:pt x="7420639" y="158876"/>
                  </a:moveTo>
                  <a:lnTo>
                    <a:pt x="7420639" y="158876"/>
                  </a:lnTo>
                </a:path>
                <a:path w="8947150" h="6245225">
                  <a:moveTo>
                    <a:pt x="8140136" y="5761039"/>
                  </a:moveTo>
                  <a:lnTo>
                    <a:pt x="8140136" y="5761039"/>
                  </a:lnTo>
                </a:path>
                <a:path w="8947150" h="6245225">
                  <a:moveTo>
                    <a:pt x="8140136" y="5727644"/>
                  </a:moveTo>
                  <a:lnTo>
                    <a:pt x="8140136" y="5632521"/>
                  </a:lnTo>
                </a:path>
                <a:path w="8947150" h="6245225">
                  <a:moveTo>
                    <a:pt x="8140136" y="5597103"/>
                  </a:moveTo>
                  <a:lnTo>
                    <a:pt x="8140136" y="5597103"/>
                  </a:lnTo>
                </a:path>
                <a:path w="8947150" h="6245225">
                  <a:moveTo>
                    <a:pt x="8140136" y="5562696"/>
                  </a:moveTo>
                  <a:lnTo>
                    <a:pt x="8140136" y="5467573"/>
                  </a:lnTo>
                </a:path>
                <a:path w="8947150" h="6245225">
                  <a:moveTo>
                    <a:pt x="8140136" y="5432154"/>
                  </a:moveTo>
                  <a:lnTo>
                    <a:pt x="8140136" y="5432154"/>
                  </a:lnTo>
                </a:path>
                <a:path w="8947150" h="6245225">
                  <a:moveTo>
                    <a:pt x="8140136" y="5267206"/>
                  </a:moveTo>
                  <a:lnTo>
                    <a:pt x="8140136" y="5267206"/>
                  </a:lnTo>
                </a:path>
                <a:path w="8947150" h="6245225">
                  <a:moveTo>
                    <a:pt x="8140136" y="5102258"/>
                  </a:moveTo>
                  <a:lnTo>
                    <a:pt x="8140136" y="5102258"/>
                  </a:lnTo>
                </a:path>
                <a:path w="8947150" h="6245225">
                  <a:moveTo>
                    <a:pt x="8140136" y="4937310"/>
                  </a:moveTo>
                  <a:lnTo>
                    <a:pt x="8140136" y="4937310"/>
                  </a:lnTo>
                </a:path>
                <a:path w="8947150" h="6245225">
                  <a:moveTo>
                    <a:pt x="8140136" y="4772362"/>
                  </a:moveTo>
                  <a:lnTo>
                    <a:pt x="8140136" y="4772362"/>
                  </a:lnTo>
                </a:path>
                <a:path w="8947150" h="6245225">
                  <a:moveTo>
                    <a:pt x="8140136" y="4608426"/>
                  </a:moveTo>
                  <a:lnTo>
                    <a:pt x="8140136" y="4608426"/>
                  </a:lnTo>
                </a:path>
                <a:path w="8947150" h="6245225">
                  <a:moveTo>
                    <a:pt x="8140136" y="4443478"/>
                  </a:moveTo>
                  <a:lnTo>
                    <a:pt x="8140136" y="4443478"/>
                  </a:lnTo>
                </a:path>
                <a:path w="8947150" h="6245225">
                  <a:moveTo>
                    <a:pt x="8140136" y="4410084"/>
                  </a:moveTo>
                  <a:lnTo>
                    <a:pt x="8140136" y="4313948"/>
                  </a:lnTo>
                </a:path>
                <a:path w="8947150" h="6245225">
                  <a:moveTo>
                    <a:pt x="8140136" y="4278530"/>
                  </a:moveTo>
                  <a:lnTo>
                    <a:pt x="8140136" y="4278530"/>
                  </a:lnTo>
                </a:path>
                <a:path w="8947150" h="6245225">
                  <a:moveTo>
                    <a:pt x="8140136" y="4245135"/>
                  </a:moveTo>
                  <a:lnTo>
                    <a:pt x="8140136" y="4149000"/>
                  </a:lnTo>
                </a:path>
                <a:path w="8947150" h="6245225">
                  <a:moveTo>
                    <a:pt x="8140136" y="4113582"/>
                  </a:moveTo>
                  <a:lnTo>
                    <a:pt x="8140136" y="4113582"/>
                  </a:lnTo>
                </a:path>
                <a:path w="8947150" h="6245225">
                  <a:moveTo>
                    <a:pt x="8140136" y="3948634"/>
                  </a:moveTo>
                  <a:lnTo>
                    <a:pt x="8140136" y="3948634"/>
                  </a:lnTo>
                </a:path>
                <a:path w="8947150" h="6245225">
                  <a:moveTo>
                    <a:pt x="8140136" y="3783686"/>
                  </a:moveTo>
                  <a:lnTo>
                    <a:pt x="8140136" y="3783686"/>
                  </a:lnTo>
                </a:path>
                <a:path w="8947150" h="6245225">
                  <a:moveTo>
                    <a:pt x="8140136" y="3619750"/>
                  </a:moveTo>
                  <a:lnTo>
                    <a:pt x="8140136" y="3619750"/>
                  </a:lnTo>
                </a:path>
                <a:path w="8947150" h="6245225">
                  <a:moveTo>
                    <a:pt x="8140136" y="3454801"/>
                  </a:moveTo>
                  <a:lnTo>
                    <a:pt x="8140136" y="3454801"/>
                  </a:lnTo>
                </a:path>
                <a:path w="8947150" h="6245225">
                  <a:moveTo>
                    <a:pt x="8140136" y="3421407"/>
                  </a:moveTo>
                  <a:lnTo>
                    <a:pt x="8140136" y="3325272"/>
                  </a:lnTo>
                </a:path>
                <a:path w="8947150" h="6245225">
                  <a:moveTo>
                    <a:pt x="8140136" y="3289853"/>
                  </a:moveTo>
                  <a:lnTo>
                    <a:pt x="8140136" y="3289853"/>
                  </a:lnTo>
                </a:path>
                <a:path w="8947150" h="6245225">
                  <a:moveTo>
                    <a:pt x="8140136" y="3256459"/>
                  </a:moveTo>
                  <a:lnTo>
                    <a:pt x="8140136" y="3160324"/>
                  </a:lnTo>
                </a:path>
                <a:path w="8947150" h="6245225">
                  <a:moveTo>
                    <a:pt x="8140136" y="3124905"/>
                  </a:moveTo>
                  <a:lnTo>
                    <a:pt x="8140136" y="3124905"/>
                  </a:lnTo>
                </a:path>
                <a:path w="8947150" h="6245225">
                  <a:moveTo>
                    <a:pt x="8140136" y="2959957"/>
                  </a:moveTo>
                  <a:lnTo>
                    <a:pt x="8140136" y="2959957"/>
                  </a:lnTo>
                </a:path>
                <a:path w="8947150" h="6245225">
                  <a:moveTo>
                    <a:pt x="8140136" y="2795009"/>
                  </a:moveTo>
                  <a:lnTo>
                    <a:pt x="8140136" y="2795009"/>
                  </a:lnTo>
                </a:path>
                <a:path w="8947150" h="6245225">
                  <a:moveTo>
                    <a:pt x="8140136" y="2631073"/>
                  </a:moveTo>
                  <a:lnTo>
                    <a:pt x="8140136" y="2631073"/>
                  </a:lnTo>
                </a:path>
                <a:path w="8947150" h="6245225">
                  <a:moveTo>
                    <a:pt x="8140136" y="2466125"/>
                  </a:moveTo>
                  <a:lnTo>
                    <a:pt x="8140136" y="2466125"/>
                  </a:lnTo>
                </a:path>
                <a:path w="8947150" h="6245225">
                  <a:moveTo>
                    <a:pt x="8140136" y="2432731"/>
                  </a:moveTo>
                  <a:lnTo>
                    <a:pt x="8140136" y="2336595"/>
                  </a:lnTo>
                </a:path>
                <a:path w="8947150" h="6245225">
                  <a:moveTo>
                    <a:pt x="8140136" y="2301177"/>
                  </a:moveTo>
                  <a:lnTo>
                    <a:pt x="8140136" y="2301177"/>
                  </a:lnTo>
                </a:path>
                <a:path w="8947150" h="6245225">
                  <a:moveTo>
                    <a:pt x="8140136" y="2267783"/>
                  </a:moveTo>
                  <a:lnTo>
                    <a:pt x="8140136" y="2171647"/>
                  </a:lnTo>
                </a:path>
                <a:path w="8947150" h="6245225">
                  <a:moveTo>
                    <a:pt x="8140136" y="2136229"/>
                  </a:moveTo>
                  <a:lnTo>
                    <a:pt x="8140136" y="2136229"/>
                  </a:lnTo>
                </a:path>
                <a:path w="8947150" h="6245225">
                  <a:moveTo>
                    <a:pt x="8140136" y="1971281"/>
                  </a:moveTo>
                  <a:lnTo>
                    <a:pt x="8140136" y="1971281"/>
                  </a:lnTo>
                </a:path>
                <a:path w="8947150" h="6245225">
                  <a:moveTo>
                    <a:pt x="8140136" y="1937886"/>
                  </a:moveTo>
                  <a:lnTo>
                    <a:pt x="8140136" y="1842763"/>
                  </a:lnTo>
                </a:path>
                <a:path w="8947150" h="6245225">
                  <a:moveTo>
                    <a:pt x="8140136" y="1806333"/>
                  </a:moveTo>
                  <a:lnTo>
                    <a:pt x="8140136" y="1806333"/>
                  </a:lnTo>
                </a:path>
                <a:path w="8947150" h="6245225">
                  <a:moveTo>
                    <a:pt x="8140136" y="1772938"/>
                  </a:moveTo>
                  <a:lnTo>
                    <a:pt x="8140136" y="1677815"/>
                  </a:lnTo>
                </a:path>
                <a:path w="8947150" h="6245225">
                  <a:moveTo>
                    <a:pt x="8140136" y="1642397"/>
                  </a:moveTo>
                  <a:lnTo>
                    <a:pt x="8140136" y="1642397"/>
                  </a:lnTo>
                </a:path>
                <a:path w="8947150" h="6245225">
                  <a:moveTo>
                    <a:pt x="8140136" y="1607990"/>
                  </a:moveTo>
                  <a:lnTo>
                    <a:pt x="8140136" y="1512867"/>
                  </a:lnTo>
                </a:path>
                <a:path w="8947150" h="6245225">
                  <a:moveTo>
                    <a:pt x="8140136" y="1477448"/>
                  </a:moveTo>
                  <a:lnTo>
                    <a:pt x="8140136" y="1477448"/>
                  </a:lnTo>
                </a:path>
                <a:path w="8947150" h="6245225">
                  <a:moveTo>
                    <a:pt x="8140136" y="1312500"/>
                  </a:moveTo>
                  <a:lnTo>
                    <a:pt x="8140136" y="1312500"/>
                  </a:lnTo>
                </a:path>
                <a:path w="8947150" h="6245225">
                  <a:moveTo>
                    <a:pt x="8140136" y="1147552"/>
                  </a:moveTo>
                  <a:lnTo>
                    <a:pt x="8140136" y="1147552"/>
                  </a:lnTo>
                </a:path>
                <a:path w="8947150" h="6245225">
                  <a:moveTo>
                    <a:pt x="8140136" y="982604"/>
                  </a:moveTo>
                  <a:lnTo>
                    <a:pt x="8140136" y="982604"/>
                  </a:lnTo>
                </a:path>
                <a:path w="8947150" h="6245225">
                  <a:moveTo>
                    <a:pt x="8140136" y="817656"/>
                  </a:moveTo>
                  <a:lnTo>
                    <a:pt x="8140136" y="817656"/>
                  </a:lnTo>
                </a:path>
                <a:path w="8947150" h="6245225">
                  <a:moveTo>
                    <a:pt x="8140136" y="653720"/>
                  </a:moveTo>
                  <a:lnTo>
                    <a:pt x="8140136" y="653720"/>
                  </a:lnTo>
                </a:path>
                <a:path w="8947150" h="6245225">
                  <a:moveTo>
                    <a:pt x="8140136" y="488772"/>
                  </a:moveTo>
                  <a:lnTo>
                    <a:pt x="8140136" y="488772"/>
                  </a:lnTo>
                </a:path>
                <a:path w="8947150" h="6245225">
                  <a:moveTo>
                    <a:pt x="8140136" y="323824"/>
                  </a:moveTo>
                  <a:lnTo>
                    <a:pt x="8140136" y="323824"/>
                  </a:lnTo>
                </a:path>
                <a:path w="8947150" h="6245225">
                  <a:moveTo>
                    <a:pt x="8140136" y="290430"/>
                  </a:moveTo>
                  <a:lnTo>
                    <a:pt x="8140136" y="194294"/>
                  </a:lnTo>
                </a:path>
                <a:path w="8947150" h="6245225">
                  <a:moveTo>
                    <a:pt x="8140136" y="158876"/>
                  </a:moveTo>
                  <a:lnTo>
                    <a:pt x="8140136" y="158876"/>
                  </a:lnTo>
                </a:path>
                <a:path w="8947150" h="6245225">
                  <a:moveTo>
                    <a:pt x="8946662" y="6087899"/>
                  </a:moveTo>
                  <a:lnTo>
                    <a:pt x="8946662" y="5962417"/>
                  </a:lnTo>
                </a:path>
                <a:path w="8947150" h="6245225">
                  <a:moveTo>
                    <a:pt x="8946662" y="5925987"/>
                  </a:moveTo>
                  <a:lnTo>
                    <a:pt x="8946662" y="5925987"/>
                  </a:lnTo>
                </a:path>
                <a:path w="8947150" h="6245225">
                  <a:moveTo>
                    <a:pt x="8946662" y="5892592"/>
                  </a:moveTo>
                  <a:lnTo>
                    <a:pt x="8946662" y="5797469"/>
                  </a:lnTo>
                </a:path>
                <a:path w="8947150" h="6245225">
                  <a:moveTo>
                    <a:pt x="8946662" y="5761039"/>
                  </a:moveTo>
                  <a:lnTo>
                    <a:pt x="8946662" y="5761039"/>
                  </a:lnTo>
                </a:path>
                <a:path w="8947150" h="6245225">
                  <a:moveTo>
                    <a:pt x="8946662" y="5727644"/>
                  </a:moveTo>
                  <a:lnTo>
                    <a:pt x="8946662" y="5632521"/>
                  </a:lnTo>
                </a:path>
                <a:path w="8947150" h="6245225">
                  <a:moveTo>
                    <a:pt x="8946662" y="5597103"/>
                  </a:moveTo>
                  <a:lnTo>
                    <a:pt x="8946662" y="5597103"/>
                  </a:lnTo>
                </a:path>
                <a:path w="8947150" h="6245225">
                  <a:moveTo>
                    <a:pt x="8946662" y="5562696"/>
                  </a:moveTo>
                  <a:lnTo>
                    <a:pt x="8946662" y="5467573"/>
                  </a:lnTo>
                </a:path>
                <a:path w="8947150" h="6245225">
                  <a:moveTo>
                    <a:pt x="8946662" y="5432154"/>
                  </a:moveTo>
                  <a:lnTo>
                    <a:pt x="8946662" y="5432154"/>
                  </a:lnTo>
                </a:path>
                <a:path w="8947150" h="6245225">
                  <a:moveTo>
                    <a:pt x="8946662" y="5398760"/>
                  </a:moveTo>
                  <a:lnTo>
                    <a:pt x="8946662" y="5302625"/>
                  </a:lnTo>
                </a:path>
                <a:path w="8947150" h="6245225">
                  <a:moveTo>
                    <a:pt x="8946662" y="5267206"/>
                  </a:moveTo>
                  <a:lnTo>
                    <a:pt x="8946662" y="5267206"/>
                  </a:lnTo>
                </a:path>
                <a:path w="8947150" h="6245225">
                  <a:moveTo>
                    <a:pt x="8946662" y="5102258"/>
                  </a:moveTo>
                  <a:lnTo>
                    <a:pt x="8946662" y="5102258"/>
                  </a:lnTo>
                </a:path>
                <a:path w="8947150" h="6245225">
                  <a:moveTo>
                    <a:pt x="8946662" y="4937310"/>
                  </a:moveTo>
                  <a:lnTo>
                    <a:pt x="8946662" y="4937310"/>
                  </a:lnTo>
                </a:path>
                <a:path w="8947150" h="6245225">
                  <a:moveTo>
                    <a:pt x="8946662" y="4772362"/>
                  </a:moveTo>
                  <a:lnTo>
                    <a:pt x="8946662" y="4772362"/>
                  </a:lnTo>
                </a:path>
                <a:path w="8947150" h="6245225">
                  <a:moveTo>
                    <a:pt x="8946662" y="4608426"/>
                  </a:moveTo>
                  <a:lnTo>
                    <a:pt x="8946662" y="4608426"/>
                  </a:lnTo>
                </a:path>
                <a:path w="8947150" h="6245225">
                  <a:moveTo>
                    <a:pt x="8946662" y="4443478"/>
                  </a:moveTo>
                  <a:lnTo>
                    <a:pt x="8946662" y="4443478"/>
                  </a:lnTo>
                </a:path>
                <a:path w="8947150" h="6245225">
                  <a:moveTo>
                    <a:pt x="8946662" y="4278530"/>
                  </a:moveTo>
                  <a:lnTo>
                    <a:pt x="8946662" y="4278530"/>
                  </a:lnTo>
                </a:path>
                <a:path w="8947150" h="6245225">
                  <a:moveTo>
                    <a:pt x="8946662" y="4245135"/>
                  </a:moveTo>
                  <a:lnTo>
                    <a:pt x="8946662" y="4149000"/>
                  </a:lnTo>
                </a:path>
                <a:path w="8947150" h="6245225">
                  <a:moveTo>
                    <a:pt x="8946662" y="4113582"/>
                  </a:moveTo>
                  <a:lnTo>
                    <a:pt x="8946662" y="4113582"/>
                  </a:lnTo>
                </a:path>
                <a:path w="8947150" h="6245225">
                  <a:moveTo>
                    <a:pt x="8946662" y="3948634"/>
                  </a:moveTo>
                  <a:lnTo>
                    <a:pt x="8946662" y="3948634"/>
                  </a:lnTo>
                </a:path>
                <a:path w="8947150" h="6245225">
                  <a:moveTo>
                    <a:pt x="8946662" y="3783686"/>
                  </a:moveTo>
                  <a:lnTo>
                    <a:pt x="8946662" y="3783686"/>
                  </a:lnTo>
                </a:path>
                <a:path w="8947150" h="6245225">
                  <a:moveTo>
                    <a:pt x="8946662" y="3619750"/>
                  </a:moveTo>
                  <a:lnTo>
                    <a:pt x="8946662" y="3619750"/>
                  </a:lnTo>
                </a:path>
                <a:path w="8947150" h="6245225">
                  <a:moveTo>
                    <a:pt x="8946662" y="3454801"/>
                  </a:moveTo>
                  <a:lnTo>
                    <a:pt x="8946662" y="3454801"/>
                  </a:lnTo>
                </a:path>
                <a:path w="8947150" h="6245225">
                  <a:moveTo>
                    <a:pt x="8946662" y="3289853"/>
                  </a:moveTo>
                  <a:lnTo>
                    <a:pt x="8946662" y="3289853"/>
                  </a:lnTo>
                </a:path>
                <a:path w="8947150" h="6245225">
                  <a:moveTo>
                    <a:pt x="8946662" y="3256459"/>
                  </a:moveTo>
                  <a:lnTo>
                    <a:pt x="8946662" y="3160324"/>
                  </a:lnTo>
                </a:path>
                <a:path w="8947150" h="6245225">
                  <a:moveTo>
                    <a:pt x="8946662" y="3124905"/>
                  </a:moveTo>
                  <a:lnTo>
                    <a:pt x="8946662" y="3124905"/>
                  </a:lnTo>
                </a:path>
                <a:path w="8947150" h="6245225">
                  <a:moveTo>
                    <a:pt x="8946662" y="3091511"/>
                  </a:moveTo>
                  <a:lnTo>
                    <a:pt x="8946662" y="2996388"/>
                  </a:lnTo>
                </a:path>
                <a:path w="8947150" h="6245225">
                  <a:moveTo>
                    <a:pt x="8946662" y="2959957"/>
                  </a:moveTo>
                  <a:lnTo>
                    <a:pt x="8946662" y="2959957"/>
                  </a:lnTo>
                </a:path>
                <a:path w="8947150" h="6245225">
                  <a:moveTo>
                    <a:pt x="8946662" y="2926563"/>
                  </a:moveTo>
                  <a:lnTo>
                    <a:pt x="8946662" y="2831439"/>
                  </a:lnTo>
                </a:path>
                <a:path w="8947150" h="6245225">
                  <a:moveTo>
                    <a:pt x="8946662" y="2795009"/>
                  </a:moveTo>
                  <a:lnTo>
                    <a:pt x="8946662" y="2795009"/>
                  </a:lnTo>
                </a:path>
                <a:path w="8947150" h="6245225">
                  <a:moveTo>
                    <a:pt x="8946662" y="2631073"/>
                  </a:moveTo>
                  <a:lnTo>
                    <a:pt x="8946662" y="2631073"/>
                  </a:lnTo>
                </a:path>
                <a:path w="8947150" h="6245225">
                  <a:moveTo>
                    <a:pt x="8946662" y="2466125"/>
                  </a:moveTo>
                  <a:lnTo>
                    <a:pt x="8946662" y="2466125"/>
                  </a:lnTo>
                </a:path>
                <a:path w="8947150" h="6245225">
                  <a:moveTo>
                    <a:pt x="8946662" y="2432731"/>
                  </a:moveTo>
                  <a:lnTo>
                    <a:pt x="8946662" y="2336595"/>
                  </a:lnTo>
                </a:path>
                <a:path w="8947150" h="6245225">
                  <a:moveTo>
                    <a:pt x="8946662" y="2301177"/>
                  </a:moveTo>
                  <a:lnTo>
                    <a:pt x="8946662" y="2301177"/>
                  </a:lnTo>
                </a:path>
                <a:path w="8947150" h="6245225">
                  <a:moveTo>
                    <a:pt x="8946662" y="2267783"/>
                  </a:moveTo>
                  <a:lnTo>
                    <a:pt x="8946662" y="2171647"/>
                  </a:lnTo>
                </a:path>
                <a:path w="8947150" h="6245225">
                  <a:moveTo>
                    <a:pt x="8946662" y="2136229"/>
                  </a:moveTo>
                  <a:lnTo>
                    <a:pt x="8946662" y="2136229"/>
                  </a:lnTo>
                </a:path>
                <a:path w="8947150" h="6245225">
                  <a:moveTo>
                    <a:pt x="8946662" y="2102834"/>
                  </a:moveTo>
                  <a:lnTo>
                    <a:pt x="8946662" y="2007711"/>
                  </a:lnTo>
                </a:path>
                <a:path w="8947150" h="6245225">
                  <a:moveTo>
                    <a:pt x="8946662" y="1971281"/>
                  </a:moveTo>
                  <a:lnTo>
                    <a:pt x="8946662" y="1971281"/>
                  </a:lnTo>
                </a:path>
                <a:path w="8947150" h="6245225">
                  <a:moveTo>
                    <a:pt x="8946662" y="1937886"/>
                  </a:moveTo>
                  <a:lnTo>
                    <a:pt x="8946662" y="1842763"/>
                  </a:lnTo>
                </a:path>
                <a:path w="8947150" h="6245225">
                  <a:moveTo>
                    <a:pt x="8946662" y="1806333"/>
                  </a:moveTo>
                  <a:lnTo>
                    <a:pt x="8946662" y="1806333"/>
                  </a:lnTo>
                </a:path>
                <a:path w="8947150" h="6245225">
                  <a:moveTo>
                    <a:pt x="8946662" y="1772938"/>
                  </a:moveTo>
                  <a:lnTo>
                    <a:pt x="8946662" y="1677815"/>
                  </a:lnTo>
                </a:path>
                <a:path w="8947150" h="6245225">
                  <a:moveTo>
                    <a:pt x="8946662" y="1642397"/>
                  </a:moveTo>
                  <a:lnTo>
                    <a:pt x="8946662" y="1642397"/>
                  </a:lnTo>
                </a:path>
                <a:path w="8947150" h="6245225">
                  <a:moveTo>
                    <a:pt x="8946662" y="1607990"/>
                  </a:moveTo>
                  <a:lnTo>
                    <a:pt x="8946662" y="1512867"/>
                  </a:lnTo>
                </a:path>
                <a:path w="8947150" h="6245225">
                  <a:moveTo>
                    <a:pt x="8946662" y="1477448"/>
                  </a:moveTo>
                  <a:lnTo>
                    <a:pt x="8946662" y="1477448"/>
                  </a:lnTo>
                </a:path>
                <a:path w="8947150" h="6245225">
                  <a:moveTo>
                    <a:pt x="8946662" y="1312500"/>
                  </a:moveTo>
                  <a:lnTo>
                    <a:pt x="8946662" y="1312500"/>
                  </a:lnTo>
                </a:path>
                <a:path w="8947150" h="6245225">
                  <a:moveTo>
                    <a:pt x="8946662" y="1147552"/>
                  </a:moveTo>
                  <a:lnTo>
                    <a:pt x="8946662" y="1147552"/>
                  </a:lnTo>
                </a:path>
                <a:path w="8947150" h="6245225">
                  <a:moveTo>
                    <a:pt x="8946662" y="982604"/>
                  </a:moveTo>
                  <a:lnTo>
                    <a:pt x="8946662" y="982604"/>
                  </a:lnTo>
                </a:path>
                <a:path w="8947150" h="6245225">
                  <a:moveTo>
                    <a:pt x="8946662" y="949210"/>
                  </a:moveTo>
                  <a:lnTo>
                    <a:pt x="8946662" y="854086"/>
                  </a:lnTo>
                </a:path>
                <a:path w="8947150" h="6245225">
                  <a:moveTo>
                    <a:pt x="8946662" y="817656"/>
                  </a:moveTo>
                  <a:lnTo>
                    <a:pt x="8946662" y="817656"/>
                  </a:lnTo>
                </a:path>
                <a:path w="8947150" h="6245225">
                  <a:moveTo>
                    <a:pt x="8946662" y="653720"/>
                  </a:moveTo>
                  <a:lnTo>
                    <a:pt x="8946662" y="653720"/>
                  </a:lnTo>
                </a:path>
                <a:path w="8947150" h="6245225">
                  <a:moveTo>
                    <a:pt x="8946662" y="619314"/>
                  </a:moveTo>
                  <a:lnTo>
                    <a:pt x="8946662" y="524190"/>
                  </a:lnTo>
                </a:path>
                <a:path w="8947150" h="6245225">
                  <a:moveTo>
                    <a:pt x="8946662" y="488772"/>
                  </a:moveTo>
                  <a:lnTo>
                    <a:pt x="8946662" y="488772"/>
                  </a:lnTo>
                </a:path>
                <a:path w="8947150" h="6245225">
                  <a:moveTo>
                    <a:pt x="8946662" y="454366"/>
                  </a:moveTo>
                  <a:lnTo>
                    <a:pt x="8946662" y="359242"/>
                  </a:lnTo>
                </a:path>
                <a:path w="8947150" h="6245225">
                  <a:moveTo>
                    <a:pt x="8946662" y="323824"/>
                  </a:moveTo>
                  <a:lnTo>
                    <a:pt x="8946662" y="323824"/>
                  </a:lnTo>
                </a:path>
                <a:path w="8947150" h="6245225">
                  <a:moveTo>
                    <a:pt x="8946662" y="290430"/>
                  </a:moveTo>
                  <a:lnTo>
                    <a:pt x="8946662" y="194294"/>
                  </a:lnTo>
                </a:path>
                <a:path w="8947150" h="6245225">
                  <a:moveTo>
                    <a:pt x="8946662" y="158876"/>
                  </a:moveTo>
                  <a:lnTo>
                    <a:pt x="8946662" y="158876"/>
                  </a:lnTo>
                </a:path>
                <a:path w="8947150" h="6245225">
                  <a:moveTo>
                    <a:pt x="8946662" y="6087899"/>
                  </a:moveTo>
                  <a:lnTo>
                    <a:pt x="8946662" y="62447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0962131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1025884" y="13801667"/>
              <a:ext cx="84455" cy="76200"/>
            </a:xfrm>
            <a:custGeom>
              <a:avLst/>
              <a:gdLst/>
              <a:ahLst/>
              <a:cxnLst/>
              <a:rect l="l" t="t" r="r" b="b"/>
              <a:pathLst>
                <a:path w="84454" h="76200">
                  <a:moveTo>
                    <a:pt x="17203" y="75896"/>
                  </a:moveTo>
                  <a:lnTo>
                    <a:pt x="17203" y="0"/>
                  </a:lnTo>
                  <a:lnTo>
                    <a:pt x="0" y="17203"/>
                  </a:lnTo>
                </a:path>
                <a:path w="84454" h="76200">
                  <a:moveTo>
                    <a:pt x="58693" y="0"/>
                  </a:moveTo>
                  <a:lnTo>
                    <a:pt x="42501" y="58693"/>
                  </a:lnTo>
                  <a:lnTo>
                    <a:pt x="83991" y="58693"/>
                  </a:lnTo>
                </a:path>
                <a:path w="84454" h="76200">
                  <a:moveTo>
                    <a:pt x="71848" y="42501"/>
                  </a:moveTo>
                  <a:lnTo>
                    <a:pt x="71848" y="7589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1843541" y="7634835"/>
              <a:ext cx="0" cy="5929630"/>
            </a:xfrm>
            <a:custGeom>
              <a:avLst/>
              <a:gdLst/>
              <a:ahLst/>
              <a:cxnLst/>
              <a:rect l="l" t="t" r="r" b="b"/>
              <a:pathLst>
                <a:path h="5929630">
                  <a:moveTo>
                    <a:pt x="0" y="5929023"/>
                  </a:moveTo>
                  <a:lnTo>
                    <a:pt x="0" y="5803541"/>
                  </a:lnTo>
                </a:path>
                <a:path h="5929630">
                  <a:moveTo>
                    <a:pt x="0" y="5767110"/>
                  </a:moveTo>
                  <a:lnTo>
                    <a:pt x="0" y="5767110"/>
                  </a:lnTo>
                </a:path>
                <a:path h="5929630">
                  <a:moveTo>
                    <a:pt x="0" y="5733716"/>
                  </a:moveTo>
                  <a:lnTo>
                    <a:pt x="0" y="5638593"/>
                  </a:lnTo>
                </a:path>
                <a:path h="5929630">
                  <a:moveTo>
                    <a:pt x="0" y="5602162"/>
                  </a:moveTo>
                  <a:lnTo>
                    <a:pt x="0" y="5602162"/>
                  </a:lnTo>
                </a:path>
                <a:path h="5929630">
                  <a:moveTo>
                    <a:pt x="0" y="5568768"/>
                  </a:moveTo>
                  <a:lnTo>
                    <a:pt x="0" y="5473644"/>
                  </a:lnTo>
                </a:path>
                <a:path h="5929630">
                  <a:moveTo>
                    <a:pt x="0" y="5438226"/>
                  </a:moveTo>
                  <a:lnTo>
                    <a:pt x="0" y="5438226"/>
                  </a:lnTo>
                </a:path>
                <a:path h="5929630">
                  <a:moveTo>
                    <a:pt x="0" y="5273278"/>
                  </a:moveTo>
                  <a:lnTo>
                    <a:pt x="0" y="5273278"/>
                  </a:lnTo>
                </a:path>
                <a:path h="5929630">
                  <a:moveTo>
                    <a:pt x="0" y="5108330"/>
                  </a:moveTo>
                  <a:lnTo>
                    <a:pt x="0" y="5108330"/>
                  </a:lnTo>
                </a:path>
                <a:path h="5929630">
                  <a:moveTo>
                    <a:pt x="0" y="4943382"/>
                  </a:moveTo>
                  <a:lnTo>
                    <a:pt x="0" y="4943382"/>
                  </a:lnTo>
                </a:path>
                <a:path h="5929630">
                  <a:moveTo>
                    <a:pt x="0" y="4778434"/>
                  </a:moveTo>
                  <a:lnTo>
                    <a:pt x="0" y="4778434"/>
                  </a:lnTo>
                </a:path>
                <a:path h="5929630">
                  <a:moveTo>
                    <a:pt x="0" y="4613486"/>
                  </a:moveTo>
                  <a:lnTo>
                    <a:pt x="0" y="4613486"/>
                  </a:lnTo>
                </a:path>
                <a:path h="5929630">
                  <a:moveTo>
                    <a:pt x="0" y="4449550"/>
                  </a:moveTo>
                  <a:lnTo>
                    <a:pt x="0" y="4449550"/>
                  </a:lnTo>
                </a:path>
                <a:path h="5929630">
                  <a:moveTo>
                    <a:pt x="0" y="4284602"/>
                  </a:moveTo>
                  <a:lnTo>
                    <a:pt x="0" y="4284602"/>
                  </a:lnTo>
                </a:path>
                <a:path h="5929630">
                  <a:moveTo>
                    <a:pt x="0" y="4251207"/>
                  </a:moveTo>
                  <a:lnTo>
                    <a:pt x="0" y="4155072"/>
                  </a:lnTo>
                </a:path>
                <a:path h="5929630">
                  <a:moveTo>
                    <a:pt x="0" y="4119654"/>
                  </a:moveTo>
                  <a:lnTo>
                    <a:pt x="0" y="4119654"/>
                  </a:lnTo>
                </a:path>
                <a:path h="5929630">
                  <a:moveTo>
                    <a:pt x="0" y="4086259"/>
                  </a:moveTo>
                  <a:lnTo>
                    <a:pt x="0" y="3990124"/>
                  </a:lnTo>
                </a:path>
                <a:path h="5929630">
                  <a:moveTo>
                    <a:pt x="0" y="3954705"/>
                  </a:moveTo>
                  <a:lnTo>
                    <a:pt x="0" y="3954705"/>
                  </a:lnTo>
                </a:path>
                <a:path h="5929630">
                  <a:moveTo>
                    <a:pt x="0" y="3921311"/>
                  </a:moveTo>
                  <a:lnTo>
                    <a:pt x="0" y="3826188"/>
                  </a:lnTo>
                </a:path>
                <a:path h="5929630">
                  <a:moveTo>
                    <a:pt x="0" y="3789757"/>
                  </a:moveTo>
                  <a:lnTo>
                    <a:pt x="0" y="3789757"/>
                  </a:lnTo>
                </a:path>
                <a:path h="5929630">
                  <a:moveTo>
                    <a:pt x="0" y="3756363"/>
                  </a:moveTo>
                  <a:lnTo>
                    <a:pt x="0" y="3661240"/>
                  </a:lnTo>
                </a:path>
                <a:path h="5929630">
                  <a:moveTo>
                    <a:pt x="0" y="3624809"/>
                  </a:moveTo>
                  <a:lnTo>
                    <a:pt x="0" y="3624809"/>
                  </a:lnTo>
                </a:path>
                <a:path h="5929630">
                  <a:moveTo>
                    <a:pt x="0" y="3460873"/>
                  </a:moveTo>
                  <a:lnTo>
                    <a:pt x="0" y="3460873"/>
                  </a:lnTo>
                </a:path>
                <a:path h="5929630">
                  <a:moveTo>
                    <a:pt x="0" y="3426467"/>
                  </a:moveTo>
                  <a:lnTo>
                    <a:pt x="0" y="3331343"/>
                  </a:lnTo>
                </a:path>
                <a:path h="5929630">
                  <a:moveTo>
                    <a:pt x="0" y="3295925"/>
                  </a:moveTo>
                  <a:lnTo>
                    <a:pt x="0" y="3295925"/>
                  </a:lnTo>
                </a:path>
                <a:path h="5929630">
                  <a:moveTo>
                    <a:pt x="0" y="3262531"/>
                  </a:moveTo>
                  <a:lnTo>
                    <a:pt x="0" y="3166395"/>
                  </a:lnTo>
                </a:path>
                <a:path h="5929630">
                  <a:moveTo>
                    <a:pt x="0" y="3130977"/>
                  </a:moveTo>
                  <a:lnTo>
                    <a:pt x="0" y="3130977"/>
                  </a:lnTo>
                </a:path>
                <a:path h="5929630">
                  <a:moveTo>
                    <a:pt x="0" y="3097583"/>
                  </a:moveTo>
                  <a:lnTo>
                    <a:pt x="0" y="3001447"/>
                  </a:lnTo>
                </a:path>
                <a:path h="5929630">
                  <a:moveTo>
                    <a:pt x="0" y="2966029"/>
                  </a:moveTo>
                  <a:lnTo>
                    <a:pt x="0" y="2966029"/>
                  </a:lnTo>
                </a:path>
                <a:path h="5929630">
                  <a:moveTo>
                    <a:pt x="0" y="2801081"/>
                  </a:moveTo>
                  <a:lnTo>
                    <a:pt x="0" y="2801081"/>
                  </a:lnTo>
                </a:path>
                <a:path h="5929630">
                  <a:moveTo>
                    <a:pt x="0" y="2636133"/>
                  </a:moveTo>
                  <a:lnTo>
                    <a:pt x="0" y="2636133"/>
                  </a:lnTo>
                </a:path>
                <a:path h="5929630">
                  <a:moveTo>
                    <a:pt x="0" y="2472197"/>
                  </a:moveTo>
                  <a:lnTo>
                    <a:pt x="0" y="2472197"/>
                  </a:lnTo>
                </a:path>
                <a:path h="5929630">
                  <a:moveTo>
                    <a:pt x="0" y="2307249"/>
                  </a:moveTo>
                  <a:lnTo>
                    <a:pt x="0" y="2307249"/>
                  </a:lnTo>
                </a:path>
                <a:path h="5929630">
                  <a:moveTo>
                    <a:pt x="0" y="2142301"/>
                  </a:moveTo>
                  <a:lnTo>
                    <a:pt x="0" y="2142301"/>
                  </a:lnTo>
                </a:path>
                <a:path h="5929630">
                  <a:moveTo>
                    <a:pt x="0" y="1977352"/>
                  </a:moveTo>
                  <a:lnTo>
                    <a:pt x="0" y="1977352"/>
                  </a:lnTo>
                </a:path>
                <a:path h="5929630">
                  <a:moveTo>
                    <a:pt x="0" y="1812404"/>
                  </a:moveTo>
                  <a:lnTo>
                    <a:pt x="0" y="1812404"/>
                  </a:lnTo>
                </a:path>
                <a:path h="5929630">
                  <a:moveTo>
                    <a:pt x="0" y="1647456"/>
                  </a:moveTo>
                  <a:lnTo>
                    <a:pt x="0" y="1647456"/>
                  </a:lnTo>
                </a:path>
                <a:path h="5929630">
                  <a:moveTo>
                    <a:pt x="0" y="1614062"/>
                  </a:moveTo>
                  <a:lnTo>
                    <a:pt x="0" y="1518939"/>
                  </a:lnTo>
                </a:path>
                <a:path h="5929630">
                  <a:moveTo>
                    <a:pt x="0" y="1483520"/>
                  </a:moveTo>
                  <a:lnTo>
                    <a:pt x="0" y="1483520"/>
                  </a:lnTo>
                </a:path>
                <a:path h="5929630">
                  <a:moveTo>
                    <a:pt x="0" y="1318572"/>
                  </a:moveTo>
                  <a:lnTo>
                    <a:pt x="0" y="1318572"/>
                  </a:lnTo>
                </a:path>
                <a:path h="5929630">
                  <a:moveTo>
                    <a:pt x="0" y="1153624"/>
                  </a:moveTo>
                  <a:lnTo>
                    <a:pt x="0" y="1153624"/>
                  </a:lnTo>
                </a:path>
                <a:path h="5929630">
                  <a:moveTo>
                    <a:pt x="0" y="988676"/>
                  </a:moveTo>
                  <a:lnTo>
                    <a:pt x="0" y="988676"/>
                  </a:lnTo>
                </a:path>
                <a:path h="5929630">
                  <a:moveTo>
                    <a:pt x="0" y="823728"/>
                  </a:moveTo>
                  <a:lnTo>
                    <a:pt x="0" y="823728"/>
                  </a:lnTo>
                </a:path>
                <a:path h="5929630">
                  <a:moveTo>
                    <a:pt x="0" y="658780"/>
                  </a:moveTo>
                  <a:lnTo>
                    <a:pt x="0" y="658780"/>
                  </a:lnTo>
                </a:path>
                <a:path h="5929630">
                  <a:moveTo>
                    <a:pt x="0" y="494844"/>
                  </a:moveTo>
                  <a:lnTo>
                    <a:pt x="0" y="494844"/>
                  </a:lnTo>
                </a:path>
                <a:path h="5929630">
                  <a:moveTo>
                    <a:pt x="0" y="329896"/>
                  </a:moveTo>
                  <a:lnTo>
                    <a:pt x="0" y="329896"/>
                  </a:lnTo>
                </a:path>
                <a:path h="5929630">
                  <a:moveTo>
                    <a:pt x="0" y="164948"/>
                  </a:moveTo>
                  <a:lnTo>
                    <a:pt x="0" y="164948"/>
                  </a:lnTo>
                </a:path>
                <a:path h="5929630">
                  <a:moveTo>
                    <a:pt x="0" y="131553"/>
                  </a:moveTo>
                  <a:lnTo>
                    <a:pt x="0" y="35418"/>
                  </a:lnTo>
                </a:path>
                <a:path h="592963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4" name="object 150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722107" y="13596241"/>
              <a:ext cx="243880" cy="364302"/>
            </a:xfrm>
            <a:prstGeom prst="rect">
              <a:avLst/>
            </a:prstGeom>
          </p:spPr>
        </p:pic>
        <p:sp>
          <p:nvSpPr>
            <p:cNvPr id="1505" name="object 1505"/>
            <p:cNvSpPr/>
            <p:nvPr/>
          </p:nvSpPr>
          <p:spPr>
            <a:xfrm>
              <a:off x="7973839" y="7634835"/>
              <a:ext cx="0" cy="5929630"/>
            </a:xfrm>
            <a:custGeom>
              <a:avLst/>
              <a:gdLst/>
              <a:ahLst/>
              <a:cxnLst/>
              <a:rect l="l" t="t" r="r" b="b"/>
              <a:pathLst>
                <a:path h="5929630">
                  <a:moveTo>
                    <a:pt x="0" y="5929023"/>
                  </a:moveTo>
                  <a:lnTo>
                    <a:pt x="0" y="5803541"/>
                  </a:lnTo>
                </a:path>
                <a:path h="5929630">
                  <a:moveTo>
                    <a:pt x="0" y="5767110"/>
                  </a:moveTo>
                  <a:lnTo>
                    <a:pt x="0" y="5767110"/>
                  </a:lnTo>
                </a:path>
                <a:path h="5929630">
                  <a:moveTo>
                    <a:pt x="0" y="5602162"/>
                  </a:moveTo>
                  <a:lnTo>
                    <a:pt x="0" y="5602162"/>
                  </a:lnTo>
                </a:path>
                <a:path h="5929630">
                  <a:moveTo>
                    <a:pt x="0" y="5568768"/>
                  </a:moveTo>
                  <a:lnTo>
                    <a:pt x="0" y="5473644"/>
                  </a:lnTo>
                </a:path>
                <a:path h="5929630">
                  <a:moveTo>
                    <a:pt x="0" y="5438226"/>
                  </a:moveTo>
                  <a:lnTo>
                    <a:pt x="0" y="5438226"/>
                  </a:lnTo>
                </a:path>
                <a:path h="5929630">
                  <a:moveTo>
                    <a:pt x="0" y="5403820"/>
                  </a:moveTo>
                  <a:lnTo>
                    <a:pt x="0" y="5308696"/>
                  </a:lnTo>
                </a:path>
                <a:path h="5929630">
                  <a:moveTo>
                    <a:pt x="0" y="5273278"/>
                  </a:moveTo>
                  <a:lnTo>
                    <a:pt x="0" y="5273278"/>
                  </a:lnTo>
                </a:path>
                <a:path h="5929630">
                  <a:moveTo>
                    <a:pt x="0" y="5108330"/>
                  </a:moveTo>
                  <a:lnTo>
                    <a:pt x="0" y="5108330"/>
                  </a:lnTo>
                </a:path>
                <a:path h="5929630">
                  <a:moveTo>
                    <a:pt x="0" y="5074936"/>
                  </a:moveTo>
                  <a:lnTo>
                    <a:pt x="0" y="4978800"/>
                  </a:lnTo>
                </a:path>
                <a:path h="5929630">
                  <a:moveTo>
                    <a:pt x="0" y="4943382"/>
                  </a:moveTo>
                  <a:lnTo>
                    <a:pt x="0" y="4943382"/>
                  </a:lnTo>
                </a:path>
                <a:path h="5929630">
                  <a:moveTo>
                    <a:pt x="0" y="4778434"/>
                  </a:moveTo>
                  <a:lnTo>
                    <a:pt x="0" y="4778434"/>
                  </a:lnTo>
                </a:path>
                <a:path h="5929630">
                  <a:moveTo>
                    <a:pt x="0" y="4613486"/>
                  </a:moveTo>
                  <a:lnTo>
                    <a:pt x="0" y="4613486"/>
                  </a:lnTo>
                </a:path>
                <a:path h="5929630">
                  <a:moveTo>
                    <a:pt x="0" y="4449550"/>
                  </a:moveTo>
                  <a:lnTo>
                    <a:pt x="0" y="4449550"/>
                  </a:lnTo>
                </a:path>
                <a:path h="5929630">
                  <a:moveTo>
                    <a:pt x="0" y="4284602"/>
                  </a:moveTo>
                  <a:lnTo>
                    <a:pt x="0" y="4284602"/>
                  </a:lnTo>
                </a:path>
                <a:path h="5929630">
                  <a:moveTo>
                    <a:pt x="0" y="4119654"/>
                  </a:moveTo>
                  <a:lnTo>
                    <a:pt x="0" y="4119654"/>
                  </a:lnTo>
                </a:path>
                <a:path h="5929630">
                  <a:moveTo>
                    <a:pt x="0" y="3954705"/>
                  </a:moveTo>
                  <a:lnTo>
                    <a:pt x="0" y="3954705"/>
                  </a:lnTo>
                </a:path>
                <a:path h="5929630">
                  <a:moveTo>
                    <a:pt x="0" y="3789757"/>
                  </a:moveTo>
                  <a:lnTo>
                    <a:pt x="0" y="3789757"/>
                  </a:lnTo>
                </a:path>
                <a:path h="5929630">
                  <a:moveTo>
                    <a:pt x="0" y="3624809"/>
                  </a:moveTo>
                  <a:lnTo>
                    <a:pt x="0" y="3624809"/>
                  </a:lnTo>
                </a:path>
                <a:path h="5929630">
                  <a:moveTo>
                    <a:pt x="0" y="3460873"/>
                  </a:moveTo>
                  <a:lnTo>
                    <a:pt x="0" y="3460873"/>
                  </a:lnTo>
                </a:path>
                <a:path h="5929630">
                  <a:moveTo>
                    <a:pt x="0" y="3295925"/>
                  </a:moveTo>
                  <a:lnTo>
                    <a:pt x="0" y="3295925"/>
                  </a:lnTo>
                </a:path>
                <a:path h="5929630">
                  <a:moveTo>
                    <a:pt x="0" y="3130977"/>
                  </a:moveTo>
                  <a:lnTo>
                    <a:pt x="0" y="3130977"/>
                  </a:lnTo>
                </a:path>
                <a:path h="5929630">
                  <a:moveTo>
                    <a:pt x="0" y="3097583"/>
                  </a:moveTo>
                  <a:lnTo>
                    <a:pt x="0" y="3001447"/>
                  </a:lnTo>
                </a:path>
                <a:path h="5929630">
                  <a:moveTo>
                    <a:pt x="0" y="2966029"/>
                  </a:moveTo>
                  <a:lnTo>
                    <a:pt x="0" y="2966029"/>
                  </a:lnTo>
                </a:path>
                <a:path h="5929630">
                  <a:moveTo>
                    <a:pt x="0" y="2801081"/>
                  </a:moveTo>
                  <a:lnTo>
                    <a:pt x="0" y="2801081"/>
                  </a:lnTo>
                </a:path>
                <a:path h="5929630">
                  <a:moveTo>
                    <a:pt x="0" y="2636133"/>
                  </a:moveTo>
                  <a:lnTo>
                    <a:pt x="0" y="2636133"/>
                  </a:lnTo>
                </a:path>
                <a:path h="5929630">
                  <a:moveTo>
                    <a:pt x="0" y="2472197"/>
                  </a:moveTo>
                  <a:lnTo>
                    <a:pt x="0" y="2472197"/>
                  </a:lnTo>
                </a:path>
                <a:path h="5929630">
                  <a:moveTo>
                    <a:pt x="0" y="2307249"/>
                  </a:moveTo>
                  <a:lnTo>
                    <a:pt x="0" y="2307249"/>
                  </a:lnTo>
                </a:path>
                <a:path h="5929630">
                  <a:moveTo>
                    <a:pt x="0" y="2142301"/>
                  </a:moveTo>
                  <a:lnTo>
                    <a:pt x="0" y="2142301"/>
                  </a:lnTo>
                </a:path>
                <a:path h="5929630">
                  <a:moveTo>
                    <a:pt x="0" y="1977352"/>
                  </a:moveTo>
                  <a:lnTo>
                    <a:pt x="0" y="1977352"/>
                  </a:lnTo>
                </a:path>
                <a:path h="5929630">
                  <a:moveTo>
                    <a:pt x="0" y="1812404"/>
                  </a:moveTo>
                  <a:lnTo>
                    <a:pt x="0" y="1812404"/>
                  </a:lnTo>
                </a:path>
                <a:path h="5929630">
                  <a:moveTo>
                    <a:pt x="0" y="1647456"/>
                  </a:moveTo>
                  <a:lnTo>
                    <a:pt x="0" y="1647456"/>
                  </a:lnTo>
                </a:path>
                <a:path h="5929630">
                  <a:moveTo>
                    <a:pt x="0" y="1614062"/>
                  </a:moveTo>
                  <a:lnTo>
                    <a:pt x="0" y="1518939"/>
                  </a:lnTo>
                </a:path>
                <a:path h="5929630">
                  <a:moveTo>
                    <a:pt x="0" y="1483520"/>
                  </a:moveTo>
                  <a:lnTo>
                    <a:pt x="0" y="1483520"/>
                  </a:lnTo>
                </a:path>
                <a:path h="5929630">
                  <a:moveTo>
                    <a:pt x="0" y="1449114"/>
                  </a:moveTo>
                  <a:lnTo>
                    <a:pt x="0" y="1353990"/>
                  </a:lnTo>
                </a:path>
                <a:path h="5929630">
                  <a:moveTo>
                    <a:pt x="0" y="1318572"/>
                  </a:moveTo>
                  <a:lnTo>
                    <a:pt x="0" y="1318572"/>
                  </a:lnTo>
                </a:path>
                <a:path h="5929630">
                  <a:moveTo>
                    <a:pt x="0" y="1153624"/>
                  </a:moveTo>
                  <a:lnTo>
                    <a:pt x="0" y="1153624"/>
                  </a:lnTo>
                </a:path>
                <a:path h="5929630">
                  <a:moveTo>
                    <a:pt x="0" y="988676"/>
                  </a:moveTo>
                  <a:lnTo>
                    <a:pt x="0" y="988676"/>
                  </a:lnTo>
                </a:path>
                <a:path h="5929630">
                  <a:moveTo>
                    <a:pt x="0" y="823728"/>
                  </a:moveTo>
                  <a:lnTo>
                    <a:pt x="0" y="823728"/>
                  </a:lnTo>
                </a:path>
                <a:path h="5929630">
                  <a:moveTo>
                    <a:pt x="0" y="658780"/>
                  </a:moveTo>
                  <a:lnTo>
                    <a:pt x="0" y="658780"/>
                  </a:lnTo>
                </a:path>
                <a:path h="5929630">
                  <a:moveTo>
                    <a:pt x="0" y="494844"/>
                  </a:moveTo>
                  <a:lnTo>
                    <a:pt x="0" y="494844"/>
                  </a:lnTo>
                </a:path>
                <a:path h="5929630">
                  <a:moveTo>
                    <a:pt x="0" y="329896"/>
                  </a:moveTo>
                  <a:lnTo>
                    <a:pt x="0" y="329896"/>
                  </a:lnTo>
                </a:path>
                <a:path h="5929630">
                  <a:moveTo>
                    <a:pt x="0" y="164948"/>
                  </a:moveTo>
                  <a:lnTo>
                    <a:pt x="0" y="164948"/>
                  </a:lnTo>
                </a:path>
                <a:path h="5929630">
                  <a:moveTo>
                    <a:pt x="0" y="131553"/>
                  </a:moveTo>
                  <a:lnTo>
                    <a:pt x="0" y="35418"/>
                  </a:lnTo>
                </a:path>
                <a:path h="592963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6" name="object 150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852405" y="13596241"/>
              <a:ext cx="243880" cy="364302"/>
            </a:xfrm>
            <a:prstGeom prst="rect">
              <a:avLst/>
            </a:prstGeom>
          </p:spPr>
        </p:pic>
        <p:sp>
          <p:nvSpPr>
            <p:cNvPr id="1507" name="object 1507"/>
            <p:cNvSpPr/>
            <p:nvPr/>
          </p:nvSpPr>
          <p:spPr>
            <a:xfrm>
              <a:off x="4810479" y="7490126"/>
              <a:ext cx="0" cy="6230620"/>
            </a:xfrm>
            <a:custGeom>
              <a:avLst/>
              <a:gdLst/>
              <a:ahLst/>
              <a:cxnLst/>
              <a:rect l="l" t="t" r="r" b="b"/>
              <a:pathLst>
                <a:path h="6230619">
                  <a:moveTo>
                    <a:pt x="0" y="6073732"/>
                  </a:moveTo>
                  <a:lnTo>
                    <a:pt x="0" y="5968489"/>
                  </a:lnTo>
                </a:path>
                <a:path h="6230619">
                  <a:moveTo>
                    <a:pt x="0" y="5932058"/>
                  </a:moveTo>
                  <a:lnTo>
                    <a:pt x="0" y="5932058"/>
                  </a:lnTo>
                </a:path>
                <a:path h="6230619">
                  <a:moveTo>
                    <a:pt x="0" y="5898664"/>
                  </a:moveTo>
                  <a:lnTo>
                    <a:pt x="0" y="5803541"/>
                  </a:lnTo>
                </a:path>
                <a:path h="6230619">
                  <a:moveTo>
                    <a:pt x="0" y="5767110"/>
                  </a:moveTo>
                  <a:lnTo>
                    <a:pt x="0" y="5767110"/>
                  </a:lnTo>
                </a:path>
                <a:path h="6230619">
                  <a:moveTo>
                    <a:pt x="0" y="5603174"/>
                  </a:moveTo>
                  <a:lnTo>
                    <a:pt x="0" y="5603174"/>
                  </a:lnTo>
                </a:path>
                <a:path h="6230619">
                  <a:moveTo>
                    <a:pt x="0" y="5568768"/>
                  </a:moveTo>
                  <a:lnTo>
                    <a:pt x="0" y="5473644"/>
                  </a:lnTo>
                </a:path>
                <a:path h="6230619">
                  <a:moveTo>
                    <a:pt x="0" y="5438226"/>
                  </a:moveTo>
                  <a:lnTo>
                    <a:pt x="0" y="5438226"/>
                  </a:lnTo>
                </a:path>
                <a:path h="6230619">
                  <a:moveTo>
                    <a:pt x="0" y="5273278"/>
                  </a:moveTo>
                  <a:lnTo>
                    <a:pt x="0" y="5273278"/>
                  </a:lnTo>
                </a:path>
                <a:path h="6230619">
                  <a:moveTo>
                    <a:pt x="0" y="5108330"/>
                  </a:moveTo>
                  <a:lnTo>
                    <a:pt x="0" y="5108330"/>
                  </a:lnTo>
                </a:path>
                <a:path h="6230619">
                  <a:moveTo>
                    <a:pt x="0" y="4943382"/>
                  </a:moveTo>
                  <a:lnTo>
                    <a:pt x="0" y="4943382"/>
                  </a:lnTo>
                </a:path>
                <a:path h="6230619">
                  <a:moveTo>
                    <a:pt x="0" y="4909988"/>
                  </a:moveTo>
                  <a:lnTo>
                    <a:pt x="0" y="4814864"/>
                  </a:lnTo>
                </a:path>
                <a:path h="6230619">
                  <a:moveTo>
                    <a:pt x="0" y="4778434"/>
                  </a:moveTo>
                  <a:lnTo>
                    <a:pt x="0" y="4778434"/>
                  </a:lnTo>
                </a:path>
                <a:path h="6230619">
                  <a:moveTo>
                    <a:pt x="0" y="4613486"/>
                  </a:moveTo>
                  <a:lnTo>
                    <a:pt x="0" y="4613486"/>
                  </a:lnTo>
                </a:path>
                <a:path h="6230619">
                  <a:moveTo>
                    <a:pt x="0" y="4449550"/>
                  </a:moveTo>
                  <a:lnTo>
                    <a:pt x="0" y="4449550"/>
                  </a:lnTo>
                </a:path>
                <a:path h="6230619">
                  <a:moveTo>
                    <a:pt x="0" y="4284602"/>
                  </a:moveTo>
                  <a:lnTo>
                    <a:pt x="0" y="4284602"/>
                  </a:lnTo>
                </a:path>
                <a:path h="6230619">
                  <a:moveTo>
                    <a:pt x="0" y="4119654"/>
                  </a:moveTo>
                  <a:lnTo>
                    <a:pt x="0" y="4119654"/>
                  </a:lnTo>
                </a:path>
                <a:path h="6230619">
                  <a:moveTo>
                    <a:pt x="0" y="3954705"/>
                  </a:moveTo>
                  <a:lnTo>
                    <a:pt x="0" y="3954705"/>
                  </a:lnTo>
                </a:path>
                <a:path h="6230619">
                  <a:moveTo>
                    <a:pt x="0" y="3789757"/>
                  </a:moveTo>
                  <a:lnTo>
                    <a:pt x="0" y="3789757"/>
                  </a:lnTo>
                </a:path>
                <a:path h="6230619">
                  <a:moveTo>
                    <a:pt x="0" y="3624809"/>
                  </a:moveTo>
                  <a:lnTo>
                    <a:pt x="0" y="3624809"/>
                  </a:lnTo>
                </a:path>
                <a:path h="6230619">
                  <a:moveTo>
                    <a:pt x="0" y="3460873"/>
                  </a:moveTo>
                  <a:lnTo>
                    <a:pt x="0" y="3460873"/>
                  </a:lnTo>
                </a:path>
                <a:path h="6230619">
                  <a:moveTo>
                    <a:pt x="0" y="3295925"/>
                  </a:moveTo>
                  <a:lnTo>
                    <a:pt x="0" y="3295925"/>
                  </a:lnTo>
                </a:path>
                <a:path h="6230619">
                  <a:moveTo>
                    <a:pt x="0" y="3262531"/>
                  </a:moveTo>
                  <a:lnTo>
                    <a:pt x="0" y="3166395"/>
                  </a:lnTo>
                </a:path>
                <a:path h="6230619">
                  <a:moveTo>
                    <a:pt x="0" y="3130977"/>
                  </a:moveTo>
                  <a:lnTo>
                    <a:pt x="0" y="3130977"/>
                  </a:lnTo>
                </a:path>
                <a:path h="6230619">
                  <a:moveTo>
                    <a:pt x="0" y="3097583"/>
                  </a:moveTo>
                  <a:lnTo>
                    <a:pt x="0" y="3001447"/>
                  </a:lnTo>
                </a:path>
                <a:path h="6230619">
                  <a:moveTo>
                    <a:pt x="0" y="2966029"/>
                  </a:moveTo>
                  <a:lnTo>
                    <a:pt x="0" y="2966029"/>
                  </a:lnTo>
                </a:path>
                <a:path h="6230619">
                  <a:moveTo>
                    <a:pt x="0" y="2801081"/>
                  </a:moveTo>
                  <a:lnTo>
                    <a:pt x="0" y="2801081"/>
                  </a:lnTo>
                </a:path>
                <a:path h="6230619">
                  <a:moveTo>
                    <a:pt x="0" y="2636133"/>
                  </a:moveTo>
                  <a:lnTo>
                    <a:pt x="0" y="2636133"/>
                  </a:lnTo>
                </a:path>
                <a:path h="6230619">
                  <a:moveTo>
                    <a:pt x="0" y="2472197"/>
                  </a:moveTo>
                  <a:lnTo>
                    <a:pt x="0" y="2472197"/>
                  </a:lnTo>
                </a:path>
                <a:path h="6230619">
                  <a:moveTo>
                    <a:pt x="0" y="2307249"/>
                  </a:moveTo>
                  <a:lnTo>
                    <a:pt x="0" y="2307249"/>
                  </a:lnTo>
                </a:path>
                <a:path h="6230619">
                  <a:moveTo>
                    <a:pt x="0" y="2142301"/>
                  </a:moveTo>
                  <a:lnTo>
                    <a:pt x="0" y="2142301"/>
                  </a:lnTo>
                </a:path>
                <a:path h="6230619">
                  <a:moveTo>
                    <a:pt x="0" y="1977352"/>
                  </a:moveTo>
                  <a:lnTo>
                    <a:pt x="0" y="1977352"/>
                  </a:lnTo>
                </a:path>
                <a:path h="6230619">
                  <a:moveTo>
                    <a:pt x="0" y="1812404"/>
                  </a:moveTo>
                  <a:lnTo>
                    <a:pt x="0" y="1812404"/>
                  </a:lnTo>
                </a:path>
                <a:path h="6230619">
                  <a:moveTo>
                    <a:pt x="0" y="1647456"/>
                  </a:moveTo>
                  <a:lnTo>
                    <a:pt x="0" y="1647456"/>
                  </a:lnTo>
                </a:path>
                <a:path h="6230619">
                  <a:moveTo>
                    <a:pt x="0" y="1614062"/>
                  </a:moveTo>
                  <a:lnTo>
                    <a:pt x="0" y="1518939"/>
                  </a:lnTo>
                </a:path>
                <a:path h="6230619">
                  <a:moveTo>
                    <a:pt x="0" y="1483520"/>
                  </a:moveTo>
                  <a:lnTo>
                    <a:pt x="0" y="1483520"/>
                  </a:lnTo>
                </a:path>
                <a:path h="6230619">
                  <a:moveTo>
                    <a:pt x="0" y="1449114"/>
                  </a:moveTo>
                  <a:lnTo>
                    <a:pt x="0" y="1353990"/>
                  </a:lnTo>
                </a:path>
                <a:path h="6230619">
                  <a:moveTo>
                    <a:pt x="0" y="1318572"/>
                  </a:moveTo>
                  <a:lnTo>
                    <a:pt x="0" y="1318572"/>
                  </a:lnTo>
                </a:path>
                <a:path h="6230619">
                  <a:moveTo>
                    <a:pt x="0" y="1153624"/>
                  </a:moveTo>
                  <a:lnTo>
                    <a:pt x="0" y="1153624"/>
                  </a:lnTo>
                </a:path>
                <a:path h="6230619">
                  <a:moveTo>
                    <a:pt x="0" y="988676"/>
                  </a:moveTo>
                  <a:lnTo>
                    <a:pt x="0" y="988676"/>
                  </a:lnTo>
                </a:path>
                <a:path h="6230619">
                  <a:moveTo>
                    <a:pt x="0" y="823728"/>
                  </a:moveTo>
                  <a:lnTo>
                    <a:pt x="0" y="823728"/>
                  </a:lnTo>
                </a:path>
                <a:path h="6230619">
                  <a:moveTo>
                    <a:pt x="0" y="658780"/>
                  </a:moveTo>
                  <a:lnTo>
                    <a:pt x="0" y="658780"/>
                  </a:lnTo>
                </a:path>
                <a:path h="6230619">
                  <a:moveTo>
                    <a:pt x="0" y="494844"/>
                  </a:moveTo>
                  <a:lnTo>
                    <a:pt x="0" y="494844"/>
                  </a:lnTo>
                </a:path>
                <a:path h="6230619">
                  <a:moveTo>
                    <a:pt x="0" y="460437"/>
                  </a:moveTo>
                  <a:lnTo>
                    <a:pt x="0" y="365314"/>
                  </a:lnTo>
                </a:path>
                <a:path h="6230619">
                  <a:moveTo>
                    <a:pt x="0" y="329896"/>
                  </a:moveTo>
                  <a:lnTo>
                    <a:pt x="0" y="329896"/>
                  </a:lnTo>
                </a:path>
                <a:path h="6230619">
                  <a:moveTo>
                    <a:pt x="0" y="296501"/>
                  </a:moveTo>
                  <a:lnTo>
                    <a:pt x="0" y="200366"/>
                  </a:lnTo>
                </a:path>
                <a:path h="6230619">
                  <a:moveTo>
                    <a:pt x="0" y="164948"/>
                  </a:moveTo>
                  <a:lnTo>
                    <a:pt x="0" y="164948"/>
                  </a:lnTo>
                </a:path>
                <a:path h="6230619">
                  <a:moveTo>
                    <a:pt x="0" y="0"/>
                  </a:moveTo>
                  <a:lnTo>
                    <a:pt x="0" y="0"/>
                  </a:lnTo>
                </a:path>
                <a:path h="6230619">
                  <a:moveTo>
                    <a:pt x="0" y="6073732"/>
                  </a:moveTo>
                  <a:lnTo>
                    <a:pt x="0" y="62305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4692081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4786192" y="13801889"/>
              <a:ext cx="34925" cy="74930"/>
            </a:xfrm>
            <a:custGeom>
              <a:avLst/>
              <a:gdLst/>
              <a:ahLst/>
              <a:cxnLst/>
              <a:rect l="l" t="t" r="r" b="b"/>
              <a:pathLst>
                <a:path w="34925" h="74930">
                  <a:moveTo>
                    <a:pt x="26096" y="0"/>
                  </a:moveTo>
                  <a:lnTo>
                    <a:pt x="16311" y="5250"/>
                  </a:lnTo>
                  <a:lnTo>
                    <a:pt x="8601" y="12932"/>
                  </a:lnTo>
                  <a:lnTo>
                    <a:pt x="3386" y="22485"/>
                  </a:lnTo>
                  <a:lnTo>
                    <a:pt x="1085" y="33349"/>
                  </a:lnTo>
                </a:path>
                <a:path w="34925" h="74930">
                  <a:moveTo>
                    <a:pt x="0" y="33171"/>
                  </a:moveTo>
                  <a:lnTo>
                    <a:pt x="0" y="58470"/>
                  </a:lnTo>
                </a:path>
                <a:path w="34925" h="74930">
                  <a:moveTo>
                    <a:pt x="1011" y="57964"/>
                  </a:moveTo>
                  <a:lnTo>
                    <a:pt x="1011" y="67186"/>
                  </a:lnTo>
                  <a:lnTo>
                    <a:pt x="8487" y="74661"/>
                  </a:lnTo>
                  <a:lnTo>
                    <a:pt x="17709" y="74661"/>
                  </a:lnTo>
                  <a:lnTo>
                    <a:pt x="26930" y="74661"/>
                  </a:lnTo>
                  <a:lnTo>
                    <a:pt x="34406" y="67186"/>
                  </a:lnTo>
                  <a:lnTo>
                    <a:pt x="34406" y="5796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4819587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4786192" y="13834576"/>
              <a:ext cx="34925" cy="17145"/>
            </a:xfrm>
            <a:custGeom>
              <a:avLst/>
              <a:gdLst/>
              <a:ahLst/>
              <a:cxnLst/>
              <a:rect l="l" t="t" r="r" b="b"/>
              <a:pathLst>
                <a:path w="34925" h="17144">
                  <a:moveTo>
                    <a:pt x="34271" y="17141"/>
                  </a:moveTo>
                  <a:lnTo>
                    <a:pt x="34891" y="12597"/>
                  </a:lnTo>
                  <a:lnTo>
                    <a:pt x="33351" y="8025"/>
                  </a:lnTo>
                  <a:lnTo>
                    <a:pt x="30108" y="4782"/>
                  </a:lnTo>
                  <a:lnTo>
                    <a:pt x="26866" y="1540"/>
                  </a:lnTo>
                  <a:lnTo>
                    <a:pt x="22293" y="0"/>
                  </a:lnTo>
                  <a:lnTo>
                    <a:pt x="17750" y="619"/>
                  </a:lnTo>
                </a:path>
                <a:path w="34925" h="17144">
                  <a:moveTo>
                    <a:pt x="17203" y="485"/>
                  </a:moveTo>
                  <a:lnTo>
                    <a:pt x="0" y="48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016673" y="7786628"/>
              <a:ext cx="323850" cy="5287010"/>
            </a:xfrm>
            <a:custGeom>
              <a:avLst/>
              <a:gdLst/>
              <a:ahLst/>
              <a:cxnLst/>
              <a:rect l="l" t="t" r="r" b="b"/>
              <a:pathLst>
                <a:path w="323850" h="5287009">
                  <a:moveTo>
                    <a:pt x="323824" y="5250003"/>
                  </a:moveTo>
                  <a:lnTo>
                    <a:pt x="0" y="5250003"/>
                  </a:lnTo>
                </a:path>
                <a:path w="323850" h="5287009">
                  <a:moveTo>
                    <a:pt x="323824" y="36430"/>
                  </a:moveTo>
                  <a:lnTo>
                    <a:pt x="0" y="36430"/>
                  </a:lnTo>
                </a:path>
                <a:path w="323850" h="5287009">
                  <a:moveTo>
                    <a:pt x="43513" y="5250003"/>
                  </a:moveTo>
                  <a:lnTo>
                    <a:pt x="43513" y="36430"/>
                  </a:lnTo>
                </a:path>
                <a:path w="323850" h="5287009">
                  <a:moveTo>
                    <a:pt x="7083" y="5214585"/>
                  </a:moveTo>
                  <a:lnTo>
                    <a:pt x="78932" y="5286433"/>
                  </a:lnTo>
                </a:path>
                <a:path w="323850" h="5287009">
                  <a:moveTo>
                    <a:pt x="78932" y="71848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2133868" y="13236998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69">
                  <a:moveTo>
                    <a:pt x="0" y="326860"/>
                  </a:moveTo>
                  <a:lnTo>
                    <a:pt x="0" y="201378"/>
                  </a:lnTo>
                </a:path>
                <a:path h="483869">
                  <a:moveTo>
                    <a:pt x="0" y="164948"/>
                  </a:moveTo>
                  <a:lnTo>
                    <a:pt x="0" y="164948"/>
                  </a:lnTo>
                </a:path>
                <a:path h="483869">
                  <a:moveTo>
                    <a:pt x="0" y="131553"/>
                  </a:moveTo>
                  <a:lnTo>
                    <a:pt x="0" y="36430"/>
                  </a:lnTo>
                </a:path>
                <a:path h="483869">
                  <a:moveTo>
                    <a:pt x="0" y="0"/>
                  </a:moveTo>
                  <a:lnTo>
                    <a:pt x="0" y="0"/>
                  </a:lnTo>
                </a:path>
                <a:path h="483869">
                  <a:moveTo>
                    <a:pt x="0" y="326860"/>
                  </a:moveTo>
                  <a:lnTo>
                    <a:pt x="0" y="483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2015469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2107557" y="13801597"/>
              <a:ext cx="34290" cy="76200"/>
            </a:xfrm>
            <a:custGeom>
              <a:avLst/>
              <a:gdLst/>
              <a:ahLst/>
              <a:cxnLst/>
              <a:rect l="l" t="t" r="r" b="b"/>
              <a:pathLst>
                <a:path w="34289" h="76200">
                  <a:moveTo>
                    <a:pt x="16854" y="70"/>
                  </a:moveTo>
                  <a:lnTo>
                    <a:pt x="9317" y="0"/>
                  </a:lnTo>
                  <a:lnTo>
                    <a:pt x="2666" y="4987"/>
                  </a:lnTo>
                  <a:lnTo>
                    <a:pt x="624" y="12242"/>
                  </a:lnTo>
                </a:path>
                <a:path w="34289" h="76200">
                  <a:moveTo>
                    <a:pt x="30858" y="25613"/>
                  </a:moveTo>
                  <a:lnTo>
                    <a:pt x="34081" y="20454"/>
                  </a:lnTo>
                  <a:lnTo>
                    <a:pt x="34243" y="13950"/>
                  </a:lnTo>
                  <a:lnTo>
                    <a:pt x="31281" y="8637"/>
                  </a:lnTo>
                  <a:lnTo>
                    <a:pt x="28320" y="3324"/>
                  </a:lnTo>
                  <a:lnTo>
                    <a:pt x="22703" y="42"/>
                  </a:lnTo>
                  <a:lnTo>
                    <a:pt x="16620" y="70"/>
                  </a:lnTo>
                </a:path>
                <a:path w="34289" h="76200">
                  <a:moveTo>
                    <a:pt x="30358" y="26380"/>
                  </a:moveTo>
                  <a:lnTo>
                    <a:pt x="0" y="75966"/>
                  </a:lnTo>
                  <a:lnTo>
                    <a:pt x="33394" y="7596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2472871" y="13236998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69">
                  <a:moveTo>
                    <a:pt x="0" y="326860"/>
                  </a:moveTo>
                  <a:lnTo>
                    <a:pt x="0" y="201378"/>
                  </a:lnTo>
                </a:path>
                <a:path h="483869">
                  <a:moveTo>
                    <a:pt x="0" y="164948"/>
                  </a:moveTo>
                  <a:lnTo>
                    <a:pt x="0" y="164948"/>
                  </a:lnTo>
                </a:path>
                <a:path h="483869">
                  <a:moveTo>
                    <a:pt x="0" y="131553"/>
                  </a:moveTo>
                  <a:lnTo>
                    <a:pt x="0" y="36430"/>
                  </a:lnTo>
                </a:path>
                <a:path h="483869">
                  <a:moveTo>
                    <a:pt x="0" y="0"/>
                  </a:moveTo>
                  <a:lnTo>
                    <a:pt x="0" y="0"/>
                  </a:lnTo>
                </a:path>
                <a:path h="483869">
                  <a:moveTo>
                    <a:pt x="0" y="326860"/>
                  </a:moveTo>
                  <a:lnTo>
                    <a:pt x="0" y="483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2354473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2443525" y="13801667"/>
              <a:ext cx="34925" cy="50165"/>
            </a:xfrm>
            <a:custGeom>
              <a:avLst/>
              <a:gdLst/>
              <a:ahLst/>
              <a:cxnLst/>
              <a:rect l="l" t="t" r="r" b="b"/>
              <a:pathLst>
                <a:path w="34925" h="50165">
                  <a:moveTo>
                    <a:pt x="0" y="0"/>
                  </a:moveTo>
                  <a:lnTo>
                    <a:pt x="17203" y="0"/>
                  </a:lnTo>
                </a:path>
                <a:path w="34925" h="50165">
                  <a:moveTo>
                    <a:pt x="17709" y="33394"/>
                  </a:moveTo>
                  <a:lnTo>
                    <a:pt x="26930" y="33394"/>
                  </a:lnTo>
                  <a:lnTo>
                    <a:pt x="34406" y="25918"/>
                  </a:lnTo>
                  <a:lnTo>
                    <a:pt x="34406" y="16697"/>
                  </a:lnTo>
                  <a:lnTo>
                    <a:pt x="34406" y="7475"/>
                  </a:lnTo>
                  <a:lnTo>
                    <a:pt x="26930" y="0"/>
                  </a:lnTo>
                  <a:lnTo>
                    <a:pt x="17709" y="0"/>
                  </a:lnTo>
                </a:path>
                <a:path w="34925" h="50165">
                  <a:moveTo>
                    <a:pt x="17203" y="33394"/>
                  </a:moveTo>
                  <a:lnTo>
                    <a:pt x="8095" y="33394"/>
                  </a:lnTo>
                </a:path>
                <a:path w="34925" h="50165">
                  <a:moveTo>
                    <a:pt x="34406" y="50091"/>
                  </a:moveTo>
                  <a:lnTo>
                    <a:pt x="34406" y="40869"/>
                  </a:lnTo>
                  <a:lnTo>
                    <a:pt x="26930" y="33394"/>
                  </a:lnTo>
                  <a:lnTo>
                    <a:pt x="17709" y="3339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2476919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2443525" y="13859854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80">
                  <a:moveTo>
                    <a:pt x="17709" y="16697"/>
                  </a:moveTo>
                  <a:lnTo>
                    <a:pt x="26930" y="16697"/>
                  </a:lnTo>
                  <a:lnTo>
                    <a:pt x="34406" y="9221"/>
                  </a:lnTo>
                  <a:lnTo>
                    <a:pt x="34406" y="0"/>
                  </a:lnTo>
                </a:path>
                <a:path w="34925" h="17780">
                  <a:moveTo>
                    <a:pt x="17203" y="17709"/>
                  </a:moveTo>
                  <a:lnTo>
                    <a:pt x="0" y="1770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3237907" y="13401946"/>
              <a:ext cx="0" cy="318770"/>
            </a:xfrm>
            <a:custGeom>
              <a:avLst/>
              <a:gdLst/>
              <a:ahLst/>
              <a:cxnLst/>
              <a:rect l="l" t="t" r="r" b="b"/>
              <a:pathLst>
                <a:path h="318769">
                  <a:moveTo>
                    <a:pt x="0" y="161912"/>
                  </a:moveTo>
                  <a:lnTo>
                    <a:pt x="0" y="36430"/>
                  </a:lnTo>
                </a:path>
                <a:path h="318769">
                  <a:moveTo>
                    <a:pt x="0" y="0"/>
                  </a:moveTo>
                  <a:lnTo>
                    <a:pt x="0" y="0"/>
                  </a:lnTo>
                </a:path>
                <a:path h="318769">
                  <a:moveTo>
                    <a:pt x="0" y="161912"/>
                  </a:moveTo>
                  <a:lnTo>
                    <a:pt x="0" y="318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3119508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3205524" y="13801667"/>
              <a:ext cx="41910" cy="76200"/>
            </a:xfrm>
            <a:custGeom>
              <a:avLst/>
              <a:gdLst/>
              <a:ahLst/>
              <a:cxnLst/>
              <a:rect l="l" t="t" r="r" b="b"/>
              <a:pathLst>
                <a:path w="41910" h="76200">
                  <a:moveTo>
                    <a:pt x="16191" y="0"/>
                  </a:moveTo>
                  <a:lnTo>
                    <a:pt x="0" y="58693"/>
                  </a:lnTo>
                  <a:lnTo>
                    <a:pt x="41490" y="58693"/>
                  </a:lnTo>
                </a:path>
                <a:path w="41910" h="76200">
                  <a:moveTo>
                    <a:pt x="28334" y="42501"/>
                  </a:moveTo>
                  <a:lnTo>
                    <a:pt x="28334" y="7589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4025205" y="13401946"/>
              <a:ext cx="0" cy="318770"/>
            </a:xfrm>
            <a:custGeom>
              <a:avLst/>
              <a:gdLst/>
              <a:ahLst/>
              <a:cxnLst/>
              <a:rect l="l" t="t" r="r" b="b"/>
              <a:pathLst>
                <a:path h="318769">
                  <a:moveTo>
                    <a:pt x="0" y="161912"/>
                  </a:moveTo>
                  <a:lnTo>
                    <a:pt x="0" y="36430"/>
                  </a:lnTo>
                </a:path>
                <a:path h="318769">
                  <a:moveTo>
                    <a:pt x="0" y="0"/>
                  </a:moveTo>
                  <a:lnTo>
                    <a:pt x="0" y="0"/>
                  </a:lnTo>
                </a:path>
                <a:path h="318769">
                  <a:moveTo>
                    <a:pt x="0" y="161912"/>
                  </a:moveTo>
                  <a:lnTo>
                    <a:pt x="0" y="318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3906806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3995858" y="13859854"/>
              <a:ext cx="33655" cy="17780"/>
            </a:xfrm>
            <a:custGeom>
              <a:avLst/>
              <a:gdLst/>
              <a:ahLst/>
              <a:cxnLst/>
              <a:rect l="l" t="t" r="r" b="b"/>
              <a:pathLst>
                <a:path w="33654" h="17780">
                  <a:moveTo>
                    <a:pt x="0" y="17709"/>
                  </a:moveTo>
                  <a:lnTo>
                    <a:pt x="16191" y="17709"/>
                  </a:lnTo>
                </a:path>
                <a:path w="33654" h="17780">
                  <a:moveTo>
                    <a:pt x="16697" y="16697"/>
                  </a:move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4029253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3995858" y="13801667"/>
              <a:ext cx="33655" cy="50165"/>
            </a:xfrm>
            <a:custGeom>
              <a:avLst/>
              <a:gdLst/>
              <a:ahLst/>
              <a:cxnLst/>
              <a:rect l="l" t="t" r="r" b="b"/>
              <a:pathLst>
                <a:path w="33654" h="50165">
                  <a:moveTo>
                    <a:pt x="33394" y="50091"/>
                  </a:moveTo>
                  <a:lnTo>
                    <a:pt x="33394" y="40869"/>
                  </a:lnTo>
                  <a:lnTo>
                    <a:pt x="25918" y="33394"/>
                  </a:lnTo>
                  <a:lnTo>
                    <a:pt x="16697" y="33394"/>
                  </a:lnTo>
                </a:path>
                <a:path w="33654" h="50165">
                  <a:moveTo>
                    <a:pt x="16191" y="33394"/>
                  </a:moveTo>
                  <a:lnTo>
                    <a:pt x="0" y="33394"/>
                  </a:lnTo>
                  <a:lnTo>
                    <a:pt x="0" y="0"/>
                  </a:lnTo>
                  <a:lnTo>
                    <a:pt x="29346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598789" y="13236998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69">
                  <a:moveTo>
                    <a:pt x="0" y="326860"/>
                  </a:moveTo>
                  <a:lnTo>
                    <a:pt x="0" y="201378"/>
                  </a:lnTo>
                </a:path>
                <a:path h="483869">
                  <a:moveTo>
                    <a:pt x="0" y="164948"/>
                  </a:moveTo>
                  <a:lnTo>
                    <a:pt x="0" y="164948"/>
                  </a:lnTo>
                </a:path>
                <a:path h="483869">
                  <a:moveTo>
                    <a:pt x="0" y="131553"/>
                  </a:moveTo>
                  <a:lnTo>
                    <a:pt x="0" y="36430"/>
                  </a:lnTo>
                </a:path>
                <a:path h="483869">
                  <a:moveTo>
                    <a:pt x="0" y="0"/>
                  </a:moveTo>
                  <a:lnTo>
                    <a:pt x="0" y="0"/>
                  </a:lnTo>
                </a:path>
                <a:path h="483869">
                  <a:moveTo>
                    <a:pt x="0" y="326860"/>
                  </a:moveTo>
                  <a:lnTo>
                    <a:pt x="0" y="483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480391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569443" y="13801667"/>
              <a:ext cx="33655" cy="76200"/>
            </a:xfrm>
            <a:custGeom>
              <a:avLst/>
              <a:gdLst/>
              <a:ahLst/>
              <a:cxnLst/>
              <a:rect l="l" t="t" r="r" b="b"/>
              <a:pathLst>
                <a:path w="33654" h="76200">
                  <a:moveTo>
                    <a:pt x="16191" y="75896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910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6392159" y="13236998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69">
                  <a:moveTo>
                    <a:pt x="0" y="326860"/>
                  </a:moveTo>
                  <a:lnTo>
                    <a:pt x="0" y="201378"/>
                  </a:lnTo>
                </a:path>
                <a:path h="483869">
                  <a:moveTo>
                    <a:pt x="0" y="164948"/>
                  </a:moveTo>
                  <a:lnTo>
                    <a:pt x="0" y="164948"/>
                  </a:lnTo>
                </a:path>
                <a:path h="483869">
                  <a:moveTo>
                    <a:pt x="0" y="131553"/>
                  </a:moveTo>
                  <a:lnTo>
                    <a:pt x="0" y="36430"/>
                  </a:lnTo>
                </a:path>
                <a:path h="483869">
                  <a:moveTo>
                    <a:pt x="0" y="0"/>
                  </a:moveTo>
                  <a:lnTo>
                    <a:pt x="0" y="0"/>
                  </a:lnTo>
                </a:path>
                <a:path h="483869">
                  <a:moveTo>
                    <a:pt x="0" y="326860"/>
                  </a:moveTo>
                  <a:lnTo>
                    <a:pt x="0" y="483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6273761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6363824" y="13801667"/>
              <a:ext cx="33655" cy="50165"/>
            </a:xfrm>
            <a:custGeom>
              <a:avLst/>
              <a:gdLst/>
              <a:ahLst/>
              <a:cxnLst/>
              <a:rect l="l" t="t" r="r" b="b"/>
              <a:pathLst>
                <a:path w="33654" h="50165">
                  <a:moveTo>
                    <a:pt x="33394" y="16697"/>
                  </a:moveTo>
                  <a:lnTo>
                    <a:pt x="33394" y="7475"/>
                  </a:lnTo>
                  <a:lnTo>
                    <a:pt x="25918" y="0"/>
                  </a:lnTo>
                  <a:lnTo>
                    <a:pt x="16697" y="0"/>
                  </a:lnTo>
                  <a:lnTo>
                    <a:pt x="7475" y="0"/>
                  </a:lnTo>
                  <a:lnTo>
                    <a:pt x="0" y="7475"/>
                  </a:lnTo>
                  <a:lnTo>
                    <a:pt x="0" y="16697"/>
                  </a:lnTo>
                  <a:lnTo>
                    <a:pt x="0" y="25918"/>
                  </a:lnTo>
                  <a:lnTo>
                    <a:pt x="7475" y="33394"/>
                  </a:lnTo>
                  <a:lnTo>
                    <a:pt x="16697" y="33394"/>
                  </a:lnTo>
                  <a:lnTo>
                    <a:pt x="25918" y="33394"/>
                  </a:lnTo>
                  <a:lnTo>
                    <a:pt x="33394" y="25918"/>
                  </a:lnTo>
                  <a:lnTo>
                    <a:pt x="33394" y="16697"/>
                  </a:lnTo>
                </a:path>
                <a:path w="33654" h="50165">
                  <a:moveTo>
                    <a:pt x="33394" y="50091"/>
                  </a:moveTo>
                  <a:lnTo>
                    <a:pt x="33394" y="40869"/>
                  </a:lnTo>
                  <a:lnTo>
                    <a:pt x="25918" y="33394"/>
                  </a:lnTo>
                  <a:lnTo>
                    <a:pt x="16697" y="33394"/>
                  </a:lnTo>
                  <a:lnTo>
                    <a:pt x="7475" y="33394"/>
                  </a:lnTo>
                  <a:lnTo>
                    <a:pt x="0" y="40869"/>
                  </a:lnTo>
                  <a:lnTo>
                    <a:pt x="0" y="5009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6397219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6363824" y="13859854"/>
              <a:ext cx="33655" cy="17145"/>
            </a:xfrm>
            <a:custGeom>
              <a:avLst/>
              <a:gdLst/>
              <a:ahLst/>
              <a:cxnLst/>
              <a:rect l="l" t="t" r="r" b="b"/>
              <a:pathLst>
                <a:path w="33654" h="17144">
                  <a:moveTo>
                    <a:pt x="0" y="0"/>
                  </a:moveTo>
                  <a:lnTo>
                    <a:pt x="0" y="9221"/>
                  </a:lnTo>
                  <a:lnTo>
                    <a:pt x="7475" y="16697"/>
                  </a:lnTo>
                  <a:lnTo>
                    <a:pt x="16697" y="16697"/>
                  </a:ln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6363824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7186541" y="13401946"/>
              <a:ext cx="0" cy="318770"/>
            </a:xfrm>
            <a:custGeom>
              <a:avLst/>
              <a:gdLst/>
              <a:ahLst/>
              <a:cxnLst/>
              <a:rect l="l" t="t" r="r" b="b"/>
              <a:pathLst>
                <a:path h="318769">
                  <a:moveTo>
                    <a:pt x="0" y="161912"/>
                  </a:moveTo>
                  <a:lnTo>
                    <a:pt x="0" y="36430"/>
                  </a:lnTo>
                </a:path>
                <a:path h="318769">
                  <a:moveTo>
                    <a:pt x="0" y="0"/>
                  </a:moveTo>
                  <a:lnTo>
                    <a:pt x="0" y="0"/>
                  </a:lnTo>
                </a:path>
                <a:path h="318769">
                  <a:moveTo>
                    <a:pt x="0" y="161912"/>
                  </a:moveTo>
                  <a:lnTo>
                    <a:pt x="0" y="318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7068143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7161242" y="13801667"/>
              <a:ext cx="33655" cy="74930"/>
            </a:xfrm>
            <a:custGeom>
              <a:avLst/>
              <a:gdLst/>
              <a:ahLst/>
              <a:cxnLst/>
              <a:rect l="l" t="t" r="r" b="b"/>
              <a:pathLst>
                <a:path w="33654" h="74930">
                  <a:moveTo>
                    <a:pt x="7801" y="74840"/>
                  </a:moveTo>
                  <a:lnTo>
                    <a:pt x="18260" y="69287"/>
                  </a:lnTo>
                  <a:lnTo>
                    <a:pt x="26340" y="60996"/>
                  </a:lnTo>
                  <a:lnTo>
                    <a:pt x="31549" y="50657"/>
                  </a:lnTo>
                  <a:lnTo>
                    <a:pt x="33394" y="38960"/>
                  </a:lnTo>
                </a:path>
                <a:path w="33654" h="74930">
                  <a:moveTo>
                    <a:pt x="33394" y="39466"/>
                  </a:moveTo>
                  <a:lnTo>
                    <a:pt x="33394" y="17203"/>
                  </a:lnTo>
                </a:path>
                <a:path w="33654" h="74930">
                  <a:moveTo>
                    <a:pt x="33394" y="16697"/>
                  </a:moveTo>
                  <a:lnTo>
                    <a:pt x="33394" y="7475"/>
                  </a:lnTo>
                  <a:lnTo>
                    <a:pt x="25918" y="0"/>
                  </a:lnTo>
                  <a:lnTo>
                    <a:pt x="16697" y="0"/>
                  </a:lnTo>
                  <a:lnTo>
                    <a:pt x="7475" y="0"/>
                  </a:lnTo>
                  <a:lnTo>
                    <a:pt x="0" y="7475"/>
                  </a:lnTo>
                  <a:lnTo>
                    <a:pt x="0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7161242" y="1381887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7161242" y="13826459"/>
              <a:ext cx="33655" cy="17780"/>
            </a:xfrm>
            <a:custGeom>
              <a:avLst/>
              <a:gdLst/>
              <a:ahLst/>
              <a:cxnLst/>
              <a:rect l="l" t="t" r="r" b="b"/>
              <a:pathLst>
                <a:path w="33654" h="17780">
                  <a:moveTo>
                    <a:pt x="0" y="0"/>
                  </a:moveTo>
                  <a:lnTo>
                    <a:pt x="0" y="9221"/>
                  </a:lnTo>
                  <a:lnTo>
                    <a:pt x="7475" y="16697"/>
                  </a:lnTo>
                  <a:lnTo>
                    <a:pt x="16697" y="16697"/>
                  </a:lnTo>
                </a:path>
                <a:path w="33654" h="17780">
                  <a:moveTo>
                    <a:pt x="16191" y="17709"/>
                  </a:moveTo>
                  <a:lnTo>
                    <a:pt x="33394" y="1770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8760125" y="13401946"/>
              <a:ext cx="0" cy="318770"/>
            </a:xfrm>
            <a:custGeom>
              <a:avLst/>
              <a:gdLst/>
              <a:ahLst/>
              <a:cxnLst/>
              <a:rect l="l" t="t" r="r" b="b"/>
              <a:pathLst>
                <a:path h="318769">
                  <a:moveTo>
                    <a:pt x="0" y="161912"/>
                  </a:moveTo>
                  <a:lnTo>
                    <a:pt x="0" y="36430"/>
                  </a:lnTo>
                </a:path>
                <a:path h="318769">
                  <a:moveTo>
                    <a:pt x="0" y="0"/>
                  </a:moveTo>
                  <a:lnTo>
                    <a:pt x="0" y="0"/>
                  </a:lnTo>
                </a:path>
                <a:path h="318769">
                  <a:moveTo>
                    <a:pt x="0" y="161912"/>
                  </a:moveTo>
                  <a:lnTo>
                    <a:pt x="0" y="318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8641727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8718635" y="13801667"/>
              <a:ext cx="59055" cy="76200"/>
            </a:xfrm>
            <a:custGeom>
              <a:avLst/>
              <a:gdLst/>
              <a:ahLst/>
              <a:cxnLst/>
              <a:rect l="l" t="t" r="r" b="b"/>
              <a:pathLst>
                <a:path w="59054" h="76200">
                  <a:moveTo>
                    <a:pt x="17203" y="75896"/>
                  </a:moveTo>
                  <a:lnTo>
                    <a:pt x="17203" y="0"/>
                  </a:lnTo>
                  <a:lnTo>
                    <a:pt x="0" y="17203"/>
                  </a:lnTo>
                </a:path>
                <a:path w="59054" h="76200">
                  <a:moveTo>
                    <a:pt x="58693" y="75896"/>
                  </a:moveTo>
                  <a:lnTo>
                    <a:pt x="58693" y="0"/>
                  </a:lnTo>
                  <a:lnTo>
                    <a:pt x="42501" y="1720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9554507" y="13401946"/>
              <a:ext cx="0" cy="318770"/>
            </a:xfrm>
            <a:custGeom>
              <a:avLst/>
              <a:gdLst/>
              <a:ahLst/>
              <a:cxnLst/>
              <a:rect l="l" t="t" r="r" b="b"/>
              <a:pathLst>
                <a:path h="318769">
                  <a:moveTo>
                    <a:pt x="0" y="161912"/>
                  </a:moveTo>
                  <a:lnTo>
                    <a:pt x="0" y="36430"/>
                  </a:lnTo>
                </a:path>
                <a:path h="318769">
                  <a:moveTo>
                    <a:pt x="0" y="0"/>
                  </a:moveTo>
                  <a:lnTo>
                    <a:pt x="0" y="0"/>
                  </a:lnTo>
                </a:path>
                <a:path h="318769">
                  <a:moveTo>
                    <a:pt x="0" y="161912"/>
                  </a:moveTo>
                  <a:lnTo>
                    <a:pt x="0" y="318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9436109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9503910" y="13801597"/>
              <a:ext cx="76835" cy="76200"/>
            </a:xfrm>
            <a:custGeom>
              <a:avLst/>
              <a:gdLst/>
              <a:ahLst/>
              <a:cxnLst/>
              <a:rect l="l" t="t" r="r" b="b"/>
              <a:pathLst>
                <a:path w="76834" h="76200">
                  <a:moveTo>
                    <a:pt x="17203" y="75966"/>
                  </a:moveTo>
                  <a:lnTo>
                    <a:pt x="17203" y="70"/>
                  </a:lnTo>
                  <a:lnTo>
                    <a:pt x="0" y="17273"/>
                  </a:lnTo>
                </a:path>
                <a:path w="76834" h="76200">
                  <a:moveTo>
                    <a:pt x="59356" y="70"/>
                  </a:moveTo>
                  <a:lnTo>
                    <a:pt x="51819" y="0"/>
                  </a:lnTo>
                  <a:lnTo>
                    <a:pt x="45169" y="4987"/>
                  </a:lnTo>
                  <a:lnTo>
                    <a:pt x="43126" y="12242"/>
                  </a:lnTo>
                </a:path>
                <a:path w="76834" h="76200">
                  <a:moveTo>
                    <a:pt x="73360" y="25613"/>
                  </a:moveTo>
                  <a:lnTo>
                    <a:pt x="76583" y="20454"/>
                  </a:lnTo>
                  <a:lnTo>
                    <a:pt x="76745" y="13950"/>
                  </a:lnTo>
                  <a:lnTo>
                    <a:pt x="73783" y="8637"/>
                  </a:lnTo>
                  <a:lnTo>
                    <a:pt x="70821" y="3324"/>
                  </a:lnTo>
                  <a:lnTo>
                    <a:pt x="65205" y="42"/>
                  </a:lnTo>
                  <a:lnTo>
                    <a:pt x="59122" y="70"/>
                  </a:lnTo>
                </a:path>
                <a:path w="76834" h="76200">
                  <a:moveTo>
                    <a:pt x="72860" y="26380"/>
                  </a:moveTo>
                  <a:lnTo>
                    <a:pt x="42501" y="75966"/>
                  </a:lnTo>
                  <a:lnTo>
                    <a:pt x="75896" y="7596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0274004" y="13401946"/>
              <a:ext cx="0" cy="318770"/>
            </a:xfrm>
            <a:custGeom>
              <a:avLst/>
              <a:gdLst/>
              <a:ahLst/>
              <a:cxnLst/>
              <a:rect l="l" t="t" r="r" b="b"/>
              <a:pathLst>
                <a:path h="318769">
                  <a:moveTo>
                    <a:pt x="0" y="161912"/>
                  </a:moveTo>
                  <a:lnTo>
                    <a:pt x="0" y="36430"/>
                  </a:lnTo>
                </a:path>
                <a:path h="318769">
                  <a:moveTo>
                    <a:pt x="0" y="0"/>
                  </a:moveTo>
                  <a:lnTo>
                    <a:pt x="0" y="0"/>
                  </a:lnTo>
                </a:path>
                <a:path h="318769">
                  <a:moveTo>
                    <a:pt x="0" y="161912"/>
                  </a:moveTo>
                  <a:lnTo>
                    <a:pt x="0" y="318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0155606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0224419" y="13801667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>
                  <a:moveTo>
                    <a:pt x="16191" y="75896"/>
                  </a:moveTo>
                  <a:lnTo>
                    <a:pt x="16191" y="0"/>
                  </a:lnTo>
                  <a:lnTo>
                    <a:pt x="0" y="17203"/>
                  </a:lnTo>
                </a:path>
                <a:path w="76200" h="76200">
                  <a:moveTo>
                    <a:pt x="41490" y="0"/>
                  </a:moveTo>
                  <a:lnTo>
                    <a:pt x="58693" y="0"/>
                  </a:lnTo>
                </a:path>
                <a:path w="76200" h="76200">
                  <a:moveTo>
                    <a:pt x="59199" y="33394"/>
                  </a:moveTo>
                  <a:lnTo>
                    <a:pt x="68420" y="33394"/>
                  </a:lnTo>
                  <a:lnTo>
                    <a:pt x="75896" y="25918"/>
                  </a:lnTo>
                  <a:lnTo>
                    <a:pt x="75896" y="16697"/>
                  </a:lnTo>
                  <a:lnTo>
                    <a:pt x="75896" y="7475"/>
                  </a:lnTo>
                  <a:lnTo>
                    <a:pt x="68420" y="0"/>
                  </a:lnTo>
                  <a:lnTo>
                    <a:pt x="59199" y="0"/>
                  </a:lnTo>
                </a:path>
                <a:path w="76200" h="76200">
                  <a:moveTo>
                    <a:pt x="58693" y="33394"/>
                  </a:moveTo>
                  <a:lnTo>
                    <a:pt x="49585" y="33394"/>
                  </a:lnTo>
                </a:path>
                <a:path w="76200" h="76200">
                  <a:moveTo>
                    <a:pt x="75896" y="50091"/>
                  </a:moveTo>
                  <a:lnTo>
                    <a:pt x="75896" y="40869"/>
                  </a:lnTo>
                  <a:lnTo>
                    <a:pt x="68420" y="33394"/>
                  </a:lnTo>
                  <a:lnTo>
                    <a:pt x="59199" y="3339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0299304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0265909" y="13859854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80">
                  <a:moveTo>
                    <a:pt x="17709" y="16697"/>
                  </a:moveTo>
                  <a:lnTo>
                    <a:pt x="26930" y="16697"/>
                  </a:lnTo>
                  <a:lnTo>
                    <a:pt x="34406" y="9221"/>
                  </a:lnTo>
                  <a:lnTo>
                    <a:pt x="34406" y="0"/>
                  </a:lnTo>
                </a:path>
                <a:path w="34925" h="17780">
                  <a:moveTo>
                    <a:pt x="17203" y="17709"/>
                  </a:moveTo>
                  <a:lnTo>
                    <a:pt x="0" y="1770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3237907" y="13236998"/>
              <a:ext cx="3949065" cy="0"/>
            </a:xfrm>
            <a:custGeom>
              <a:avLst/>
              <a:gdLst/>
              <a:ahLst/>
              <a:cxnLst/>
              <a:rect l="l" t="t" r="r" b="b"/>
              <a:pathLst>
                <a:path w="3949065">
                  <a:moveTo>
                    <a:pt x="0" y="0"/>
                  </a:moveTo>
                  <a:lnTo>
                    <a:pt x="0" y="0"/>
                  </a:lnTo>
                </a:path>
                <a:path w="3949065">
                  <a:moveTo>
                    <a:pt x="787298" y="0"/>
                  </a:moveTo>
                  <a:lnTo>
                    <a:pt x="787298" y="0"/>
                  </a:lnTo>
                </a:path>
                <a:path w="3949065">
                  <a:moveTo>
                    <a:pt x="3948634" y="0"/>
                  </a:moveTo>
                  <a:lnTo>
                    <a:pt x="39486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5" name="object 1555"/>
          <p:cNvGrpSpPr/>
          <p:nvPr/>
        </p:nvGrpSpPr>
        <p:grpSpPr>
          <a:xfrm>
            <a:off x="4022169" y="13273428"/>
            <a:ext cx="6350" cy="108585"/>
            <a:chOff x="4022169" y="13273428"/>
            <a:chExt cx="6350" cy="108585"/>
          </a:xfrm>
        </p:grpSpPr>
        <p:sp>
          <p:nvSpPr>
            <p:cNvPr id="1556" name="object 1556"/>
            <p:cNvSpPr/>
            <p:nvPr/>
          </p:nvSpPr>
          <p:spPr>
            <a:xfrm>
              <a:off x="4025205" y="1327342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4025205" y="1335337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8" name="object 1558"/>
          <p:cNvGrpSpPr/>
          <p:nvPr/>
        </p:nvGrpSpPr>
        <p:grpSpPr>
          <a:xfrm>
            <a:off x="3234871" y="13273428"/>
            <a:ext cx="6350" cy="108585"/>
            <a:chOff x="3234871" y="13273428"/>
            <a:chExt cx="6350" cy="108585"/>
          </a:xfrm>
        </p:grpSpPr>
        <p:sp>
          <p:nvSpPr>
            <p:cNvPr id="1559" name="object 1559"/>
            <p:cNvSpPr/>
            <p:nvPr/>
          </p:nvSpPr>
          <p:spPr>
            <a:xfrm>
              <a:off x="3237907" y="1327342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3237907" y="1335337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1" name="object 1561"/>
          <p:cNvGrpSpPr/>
          <p:nvPr/>
        </p:nvGrpSpPr>
        <p:grpSpPr>
          <a:xfrm>
            <a:off x="7183505" y="13273428"/>
            <a:ext cx="6350" cy="108585"/>
            <a:chOff x="7183505" y="13273428"/>
            <a:chExt cx="6350" cy="108585"/>
          </a:xfrm>
        </p:grpSpPr>
        <p:sp>
          <p:nvSpPr>
            <p:cNvPr id="1562" name="object 1562"/>
            <p:cNvSpPr/>
            <p:nvPr/>
          </p:nvSpPr>
          <p:spPr>
            <a:xfrm>
              <a:off x="7186541" y="1327342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186541" y="1335337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4" name="object 1564"/>
          <p:cNvGrpSpPr/>
          <p:nvPr/>
        </p:nvGrpSpPr>
        <p:grpSpPr>
          <a:xfrm>
            <a:off x="7970803" y="13273428"/>
            <a:ext cx="6350" cy="108585"/>
            <a:chOff x="7970803" y="13273428"/>
            <a:chExt cx="6350" cy="108585"/>
          </a:xfrm>
        </p:grpSpPr>
        <p:sp>
          <p:nvSpPr>
            <p:cNvPr id="1565" name="object 1565"/>
            <p:cNvSpPr/>
            <p:nvPr/>
          </p:nvSpPr>
          <p:spPr>
            <a:xfrm>
              <a:off x="7973839" y="1327342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973839" y="1335337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7" name="object 1567"/>
          <p:cNvGrpSpPr/>
          <p:nvPr/>
        </p:nvGrpSpPr>
        <p:grpSpPr>
          <a:xfrm>
            <a:off x="8757089" y="13273428"/>
            <a:ext cx="6350" cy="108585"/>
            <a:chOff x="8757089" y="13273428"/>
            <a:chExt cx="6350" cy="108585"/>
          </a:xfrm>
        </p:grpSpPr>
        <p:sp>
          <p:nvSpPr>
            <p:cNvPr id="1568" name="object 1568"/>
            <p:cNvSpPr/>
            <p:nvPr/>
          </p:nvSpPr>
          <p:spPr>
            <a:xfrm>
              <a:off x="8760125" y="1327342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8760125" y="1335337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0" name="object 1570"/>
          <p:cNvGrpSpPr/>
          <p:nvPr/>
        </p:nvGrpSpPr>
        <p:grpSpPr>
          <a:xfrm>
            <a:off x="9551472" y="13273428"/>
            <a:ext cx="6350" cy="108585"/>
            <a:chOff x="9551472" y="13273428"/>
            <a:chExt cx="6350" cy="108585"/>
          </a:xfrm>
        </p:grpSpPr>
        <p:sp>
          <p:nvSpPr>
            <p:cNvPr id="1571" name="object 1571"/>
            <p:cNvSpPr/>
            <p:nvPr/>
          </p:nvSpPr>
          <p:spPr>
            <a:xfrm>
              <a:off x="9554507" y="1327342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9554507" y="1335337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3" name="object 1573"/>
          <p:cNvGrpSpPr/>
          <p:nvPr/>
        </p:nvGrpSpPr>
        <p:grpSpPr>
          <a:xfrm>
            <a:off x="10270969" y="13273428"/>
            <a:ext cx="6350" cy="108585"/>
            <a:chOff x="10270969" y="13273428"/>
            <a:chExt cx="6350" cy="108585"/>
          </a:xfrm>
        </p:grpSpPr>
        <p:sp>
          <p:nvSpPr>
            <p:cNvPr id="1574" name="object 1574"/>
            <p:cNvSpPr/>
            <p:nvPr/>
          </p:nvSpPr>
          <p:spPr>
            <a:xfrm>
              <a:off x="10274005" y="1327342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0274005" y="1335337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6" name="object 1576"/>
          <p:cNvSpPr txBox="1"/>
          <p:nvPr/>
        </p:nvSpPr>
        <p:spPr>
          <a:xfrm>
            <a:off x="956414" y="10299404"/>
            <a:ext cx="125730" cy="2616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21870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1194777" y="7786627"/>
            <a:ext cx="207645" cy="1280160"/>
          </a:xfrm>
          <a:custGeom>
            <a:avLst/>
            <a:gdLst/>
            <a:ahLst/>
            <a:cxnLst/>
            <a:rect l="l" t="t" r="r" b="b"/>
            <a:pathLst>
              <a:path w="207644" h="1280159">
                <a:moveTo>
                  <a:pt x="207450" y="36430"/>
                </a:moveTo>
                <a:lnTo>
                  <a:pt x="0" y="36430"/>
                </a:lnTo>
              </a:path>
              <a:path w="207644" h="1280159">
                <a:moveTo>
                  <a:pt x="207450" y="1244700"/>
                </a:moveTo>
                <a:lnTo>
                  <a:pt x="0" y="1244700"/>
                </a:lnTo>
              </a:path>
              <a:path w="207644" h="1280159">
                <a:moveTo>
                  <a:pt x="43513" y="36430"/>
                </a:moveTo>
                <a:lnTo>
                  <a:pt x="43513" y="1244700"/>
                </a:lnTo>
              </a:path>
              <a:path w="207644" h="1280159">
                <a:moveTo>
                  <a:pt x="78932" y="71848"/>
                </a:moveTo>
                <a:lnTo>
                  <a:pt x="8095" y="0"/>
                </a:lnTo>
              </a:path>
              <a:path w="207644" h="1280159">
                <a:moveTo>
                  <a:pt x="8095" y="1209281"/>
                </a:moveTo>
                <a:lnTo>
                  <a:pt x="78932" y="12801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 txBox="1"/>
          <p:nvPr/>
        </p:nvSpPr>
        <p:spPr>
          <a:xfrm>
            <a:off x="1134517" y="8314321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5070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1194777" y="8995909"/>
            <a:ext cx="115570" cy="1723389"/>
          </a:xfrm>
          <a:custGeom>
            <a:avLst/>
            <a:gdLst/>
            <a:ahLst/>
            <a:cxnLst/>
            <a:rect l="l" t="t" r="r" b="b"/>
            <a:pathLst>
              <a:path w="115569" h="1723390">
                <a:moveTo>
                  <a:pt x="115362" y="35418"/>
                </a:moveTo>
                <a:lnTo>
                  <a:pt x="0" y="35418"/>
                </a:lnTo>
              </a:path>
              <a:path w="115569" h="1723390">
                <a:moveTo>
                  <a:pt x="115362" y="1687934"/>
                </a:moveTo>
                <a:lnTo>
                  <a:pt x="0" y="1687934"/>
                </a:lnTo>
              </a:path>
              <a:path w="115569" h="1723390">
                <a:moveTo>
                  <a:pt x="43513" y="35418"/>
                </a:moveTo>
                <a:lnTo>
                  <a:pt x="43513" y="1687934"/>
                </a:lnTo>
              </a:path>
              <a:path w="115569" h="1723390">
                <a:moveTo>
                  <a:pt x="78932" y="70836"/>
                </a:moveTo>
                <a:lnTo>
                  <a:pt x="8095" y="0"/>
                </a:lnTo>
              </a:path>
              <a:path w="115569" h="1723390">
                <a:moveTo>
                  <a:pt x="8095" y="1652516"/>
                </a:moveTo>
                <a:lnTo>
                  <a:pt x="78932" y="17233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 txBox="1"/>
          <p:nvPr/>
        </p:nvSpPr>
        <p:spPr>
          <a:xfrm>
            <a:off x="1134517" y="9744208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6930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1202872" y="10648426"/>
            <a:ext cx="78105" cy="1303655"/>
          </a:xfrm>
          <a:custGeom>
            <a:avLst/>
            <a:gdLst/>
            <a:ahLst/>
            <a:cxnLst/>
            <a:rect l="l" t="t" r="r" b="b"/>
            <a:pathLst>
              <a:path w="78105" h="1303654">
                <a:moveTo>
                  <a:pt x="49585" y="35418"/>
                </a:moveTo>
                <a:lnTo>
                  <a:pt x="77920" y="35418"/>
                </a:lnTo>
              </a:path>
              <a:path w="78105" h="1303654">
                <a:moveTo>
                  <a:pt x="46549" y="1267975"/>
                </a:moveTo>
                <a:lnTo>
                  <a:pt x="77920" y="1267975"/>
                </a:lnTo>
              </a:path>
              <a:path w="78105" h="1303654">
                <a:moveTo>
                  <a:pt x="35418" y="35418"/>
                </a:moveTo>
                <a:lnTo>
                  <a:pt x="35418" y="1267975"/>
                </a:lnTo>
              </a:path>
              <a:path w="78105" h="1303654">
                <a:moveTo>
                  <a:pt x="70836" y="70836"/>
                </a:moveTo>
                <a:lnTo>
                  <a:pt x="0" y="0"/>
                </a:lnTo>
              </a:path>
              <a:path w="78105" h="1303654">
                <a:moveTo>
                  <a:pt x="0" y="1232556"/>
                </a:moveTo>
                <a:lnTo>
                  <a:pt x="70836" y="13033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 txBox="1"/>
          <p:nvPr/>
        </p:nvSpPr>
        <p:spPr>
          <a:xfrm>
            <a:off x="1134517" y="11194473"/>
            <a:ext cx="125730" cy="2114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5170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1194777" y="11880983"/>
            <a:ext cx="79375" cy="1192530"/>
          </a:xfrm>
          <a:custGeom>
            <a:avLst/>
            <a:gdLst/>
            <a:ahLst/>
            <a:cxnLst/>
            <a:rect l="l" t="t" r="r" b="b"/>
            <a:pathLst>
              <a:path w="79375" h="1192530">
                <a:moveTo>
                  <a:pt x="34406" y="35418"/>
                </a:moveTo>
                <a:lnTo>
                  <a:pt x="0" y="35418"/>
                </a:lnTo>
              </a:path>
              <a:path w="79375" h="1192530">
                <a:moveTo>
                  <a:pt x="34406" y="1155648"/>
                </a:moveTo>
                <a:lnTo>
                  <a:pt x="0" y="1155648"/>
                </a:lnTo>
              </a:path>
              <a:path w="79375" h="1192530">
                <a:moveTo>
                  <a:pt x="43513" y="35418"/>
                </a:moveTo>
                <a:lnTo>
                  <a:pt x="43513" y="1155648"/>
                </a:lnTo>
              </a:path>
              <a:path w="79375" h="1192530">
                <a:moveTo>
                  <a:pt x="78932" y="70836"/>
                </a:moveTo>
                <a:lnTo>
                  <a:pt x="8095" y="0"/>
                </a:lnTo>
              </a:path>
              <a:path w="79375" h="1192530">
                <a:moveTo>
                  <a:pt x="8095" y="1120230"/>
                </a:moveTo>
                <a:lnTo>
                  <a:pt x="78932" y="11920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 txBox="1"/>
          <p:nvPr/>
        </p:nvSpPr>
        <p:spPr>
          <a:xfrm>
            <a:off x="1134517" y="12360250"/>
            <a:ext cx="125730" cy="2330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4700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1585" name="object 1585"/>
          <p:cNvGrpSpPr/>
          <p:nvPr/>
        </p:nvGrpSpPr>
        <p:grpSpPr>
          <a:xfrm>
            <a:off x="7972252" y="13562271"/>
            <a:ext cx="3175" cy="160655"/>
            <a:chOff x="7972252" y="13562271"/>
            <a:chExt cx="3175" cy="160655"/>
          </a:xfrm>
        </p:grpSpPr>
        <p:sp>
          <p:nvSpPr>
            <p:cNvPr id="1586" name="object 1586"/>
            <p:cNvSpPr/>
            <p:nvPr/>
          </p:nvSpPr>
          <p:spPr>
            <a:xfrm>
              <a:off x="7973839" y="13619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973839" y="13563858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80">
                  <a:moveTo>
                    <a:pt x="0" y="0"/>
                  </a:moveTo>
                  <a:lnTo>
                    <a:pt x="0" y="1568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88" name="object 1588"/>
          <p:cNvSpPr txBox="1"/>
          <p:nvPr/>
        </p:nvSpPr>
        <p:spPr>
          <a:xfrm>
            <a:off x="7850836" y="13633332"/>
            <a:ext cx="6159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35" dirty="0">
                <a:latin typeface="Cambria"/>
                <a:cs typeface="Cambria"/>
              </a:rPr>
              <a:t>1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1589" name="object 1589"/>
          <p:cNvGrpSpPr/>
          <p:nvPr/>
        </p:nvGrpSpPr>
        <p:grpSpPr>
          <a:xfrm>
            <a:off x="1547809" y="13263170"/>
            <a:ext cx="10334625" cy="412115"/>
            <a:chOff x="1547809" y="13263170"/>
            <a:chExt cx="10334625" cy="412115"/>
          </a:xfrm>
        </p:grpSpPr>
        <p:sp>
          <p:nvSpPr>
            <p:cNvPr id="1590" name="object 1590"/>
            <p:cNvSpPr/>
            <p:nvPr/>
          </p:nvSpPr>
          <p:spPr>
            <a:xfrm>
              <a:off x="7735019" y="13591181"/>
              <a:ext cx="144145" cy="23495"/>
            </a:xfrm>
            <a:custGeom>
              <a:avLst/>
              <a:gdLst/>
              <a:ahLst/>
              <a:cxnLst/>
              <a:rect l="l" t="t" r="r" b="b"/>
              <a:pathLst>
                <a:path w="144145" h="23494">
                  <a:moveTo>
                    <a:pt x="0" y="12143"/>
                  </a:moveTo>
                  <a:lnTo>
                    <a:pt x="143697" y="23274"/>
                  </a:lnTo>
                  <a:lnTo>
                    <a:pt x="143697" y="0"/>
                  </a:lnTo>
                  <a:lnTo>
                    <a:pt x="0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718827" y="13436353"/>
              <a:ext cx="16510" cy="238125"/>
            </a:xfrm>
            <a:custGeom>
              <a:avLst/>
              <a:gdLst/>
              <a:ahLst/>
              <a:cxnLst/>
              <a:rect l="l" t="t" r="r" b="b"/>
              <a:pathLst>
                <a:path w="16509" h="238125">
                  <a:moveTo>
                    <a:pt x="0" y="0"/>
                  </a:moveTo>
                  <a:lnTo>
                    <a:pt x="0" y="237808"/>
                  </a:lnTo>
                  <a:lnTo>
                    <a:pt x="16191" y="237808"/>
                  </a:lnTo>
                  <a:lnTo>
                    <a:pt x="0" y="0"/>
                  </a:lnTo>
                  <a:close/>
                </a:path>
                <a:path w="16509" h="238125">
                  <a:moveTo>
                    <a:pt x="16191" y="0"/>
                  </a:moveTo>
                  <a:lnTo>
                    <a:pt x="0" y="0"/>
                  </a:lnTo>
                  <a:lnTo>
                    <a:pt x="16191" y="237808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718827" y="13436353"/>
              <a:ext cx="16510" cy="238125"/>
            </a:xfrm>
            <a:custGeom>
              <a:avLst/>
              <a:gdLst/>
              <a:ahLst/>
              <a:cxnLst/>
              <a:rect l="l" t="t" r="r" b="b"/>
              <a:pathLst>
                <a:path w="16509" h="238125">
                  <a:moveTo>
                    <a:pt x="16191" y="0"/>
                  </a:moveTo>
                  <a:lnTo>
                    <a:pt x="0" y="0"/>
                  </a:lnTo>
                  <a:lnTo>
                    <a:pt x="16191" y="237808"/>
                  </a:lnTo>
                  <a:lnTo>
                    <a:pt x="16191" y="0"/>
                  </a:lnTo>
                  <a:close/>
                </a:path>
                <a:path w="16509" h="238125">
                  <a:moveTo>
                    <a:pt x="0" y="0"/>
                  </a:moveTo>
                  <a:lnTo>
                    <a:pt x="16191" y="237808"/>
                  </a:lnTo>
                  <a:lnTo>
                    <a:pt x="0" y="23780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735018" y="13591181"/>
              <a:ext cx="144145" cy="23495"/>
            </a:xfrm>
            <a:custGeom>
              <a:avLst/>
              <a:gdLst/>
              <a:ahLst/>
              <a:cxnLst/>
              <a:rect l="l" t="t" r="r" b="b"/>
              <a:pathLst>
                <a:path w="144145" h="23494">
                  <a:moveTo>
                    <a:pt x="143697" y="0"/>
                  </a:moveTo>
                  <a:lnTo>
                    <a:pt x="0" y="12143"/>
                  </a:lnTo>
                  <a:lnTo>
                    <a:pt x="143697" y="23274"/>
                  </a:lnTo>
                  <a:lnTo>
                    <a:pt x="1436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735019" y="13591181"/>
              <a:ext cx="144145" cy="23495"/>
            </a:xfrm>
            <a:custGeom>
              <a:avLst/>
              <a:gdLst/>
              <a:ahLst/>
              <a:cxnLst/>
              <a:rect l="l" t="t" r="r" b="b"/>
              <a:pathLst>
                <a:path w="144145" h="23494">
                  <a:moveTo>
                    <a:pt x="143697" y="0"/>
                  </a:moveTo>
                  <a:lnTo>
                    <a:pt x="143697" y="12143"/>
                  </a:lnTo>
                  <a:lnTo>
                    <a:pt x="0" y="12143"/>
                  </a:lnTo>
                  <a:lnTo>
                    <a:pt x="143697" y="0"/>
                  </a:lnTo>
                  <a:close/>
                </a:path>
                <a:path w="144145" h="23494">
                  <a:moveTo>
                    <a:pt x="143697" y="12143"/>
                  </a:moveTo>
                  <a:lnTo>
                    <a:pt x="0" y="12143"/>
                  </a:lnTo>
                  <a:lnTo>
                    <a:pt x="143697" y="23274"/>
                  </a:lnTo>
                  <a:lnTo>
                    <a:pt x="143697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718827" y="13436353"/>
              <a:ext cx="302895" cy="238125"/>
            </a:xfrm>
            <a:custGeom>
              <a:avLst/>
              <a:gdLst/>
              <a:ahLst/>
              <a:cxnLst/>
              <a:rect l="l" t="t" r="r" b="b"/>
              <a:pathLst>
                <a:path w="302895" h="238125">
                  <a:moveTo>
                    <a:pt x="0" y="237808"/>
                  </a:moveTo>
                  <a:lnTo>
                    <a:pt x="16191" y="237808"/>
                  </a:lnTo>
                  <a:lnTo>
                    <a:pt x="16191" y="0"/>
                  </a:lnTo>
                  <a:lnTo>
                    <a:pt x="0" y="0"/>
                  </a:lnTo>
                  <a:lnTo>
                    <a:pt x="0" y="237808"/>
                  </a:lnTo>
                </a:path>
                <a:path w="302895" h="238125">
                  <a:moveTo>
                    <a:pt x="159888" y="166971"/>
                  </a:moveTo>
                  <a:lnTo>
                    <a:pt x="302573" y="1669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550984" y="13266345"/>
              <a:ext cx="10328275" cy="351155"/>
            </a:xfrm>
            <a:custGeom>
              <a:avLst/>
              <a:gdLst/>
              <a:ahLst/>
              <a:cxnLst/>
              <a:rect l="l" t="t" r="r" b="b"/>
              <a:pathLst>
                <a:path w="10328275" h="351155">
                  <a:moveTo>
                    <a:pt x="36430" y="0"/>
                  </a:moveTo>
                  <a:lnTo>
                    <a:pt x="36430" y="351147"/>
                  </a:lnTo>
                </a:path>
                <a:path w="10328275" h="351155">
                  <a:moveTo>
                    <a:pt x="10292557" y="0"/>
                  </a:moveTo>
                  <a:lnTo>
                    <a:pt x="10292557" y="351147"/>
                  </a:lnTo>
                </a:path>
                <a:path w="10328275" h="351155">
                  <a:moveTo>
                    <a:pt x="36430" y="308645"/>
                  </a:moveTo>
                  <a:lnTo>
                    <a:pt x="10292557" y="308645"/>
                  </a:lnTo>
                </a:path>
                <a:path w="10328275" h="351155">
                  <a:moveTo>
                    <a:pt x="71848" y="272214"/>
                  </a:moveTo>
                  <a:lnTo>
                    <a:pt x="0" y="344063"/>
                  </a:lnTo>
                </a:path>
                <a:path w="10328275" h="351155">
                  <a:moveTo>
                    <a:pt x="10256127" y="344063"/>
                  </a:moveTo>
                  <a:lnTo>
                    <a:pt x="10327975" y="2722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7" name="object 1597"/>
          <p:cNvSpPr txBox="1"/>
          <p:nvPr/>
        </p:nvSpPr>
        <p:spPr>
          <a:xfrm>
            <a:off x="6580837" y="13447132"/>
            <a:ext cx="26860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43015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1550984" y="13353372"/>
            <a:ext cx="619760" cy="79375"/>
          </a:xfrm>
          <a:custGeom>
            <a:avLst/>
            <a:gdLst/>
            <a:ahLst/>
            <a:cxnLst/>
            <a:rect l="l" t="t" r="r" b="b"/>
            <a:pathLst>
              <a:path w="619760" h="79375">
                <a:moveTo>
                  <a:pt x="36430" y="70836"/>
                </a:moveTo>
                <a:lnTo>
                  <a:pt x="36430" y="0"/>
                </a:lnTo>
              </a:path>
              <a:path w="619760" h="79375">
                <a:moveTo>
                  <a:pt x="582883" y="28334"/>
                </a:moveTo>
                <a:lnTo>
                  <a:pt x="582883" y="0"/>
                </a:lnTo>
              </a:path>
              <a:path w="619760" h="79375">
                <a:moveTo>
                  <a:pt x="36430" y="42501"/>
                </a:moveTo>
                <a:lnTo>
                  <a:pt x="582883" y="42501"/>
                </a:lnTo>
              </a:path>
              <a:path w="619760" h="79375">
                <a:moveTo>
                  <a:pt x="71848" y="7083"/>
                </a:moveTo>
                <a:lnTo>
                  <a:pt x="0" y="78932"/>
                </a:lnTo>
              </a:path>
              <a:path w="619760" h="79375">
                <a:moveTo>
                  <a:pt x="547465" y="78932"/>
                </a:moveTo>
                <a:lnTo>
                  <a:pt x="619314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 txBox="1"/>
          <p:nvPr/>
        </p:nvSpPr>
        <p:spPr>
          <a:xfrm>
            <a:off x="1747758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2295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2098449" y="13353372"/>
            <a:ext cx="410209" cy="79375"/>
          </a:xfrm>
          <a:custGeom>
            <a:avLst/>
            <a:gdLst/>
            <a:ahLst/>
            <a:cxnLst/>
            <a:rect l="l" t="t" r="r" b="b"/>
            <a:pathLst>
              <a:path w="410210" h="79375">
                <a:moveTo>
                  <a:pt x="35418" y="62740"/>
                </a:moveTo>
                <a:lnTo>
                  <a:pt x="35418" y="0"/>
                </a:lnTo>
              </a:path>
              <a:path w="410210" h="79375">
                <a:moveTo>
                  <a:pt x="374422" y="62740"/>
                </a:moveTo>
                <a:lnTo>
                  <a:pt x="374422" y="0"/>
                </a:lnTo>
              </a:path>
              <a:path w="410210" h="79375">
                <a:moveTo>
                  <a:pt x="35418" y="42501"/>
                </a:moveTo>
                <a:lnTo>
                  <a:pt x="374422" y="42501"/>
                </a:lnTo>
              </a:path>
              <a:path w="410210" h="79375">
                <a:moveTo>
                  <a:pt x="71848" y="7083"/>
                </a:moveTo>
                <a:lnTo>
                  <a:pt x="0" y="78932"/>
                </a:lnTo>
              </a:path>
              <a:path w="410210" h="79375">
                <a:moveTo>
                  <a:pt x="339003" y="78932"/>
                </a:moveTo>
                <a:lnTo>
                  <a:pt x="409840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 txBox="1"/>
          <p:nvPr/>
        </p:nvSpPr>
        <p:spPr>
          <a:xfrm>
            <a:off x="2194028" y="13269028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6356741" y="13353372"/>
            <a:ext cx="865505" cy="79375"/>
          </a:xfrm>
          <a:custGeom>
            <a:avLst/>
            <a:gdLst/>
            <a:ahLst/>
            <a:cxnLst/>
            <a:rect l="l" t="t" r="r" b="b"/>
            <a:pathLst>
              <a:path w="865504" h="79375">
                <a:moveTo>
                  <a:pt x="35418" y="70836"/>
                </a:moveTo>
                <a:lnTo>
                  <a:pt x="35418" y="0"/>
                </a:lnTo>
              </a:path>
              <a:path w="865504" h="79375">
                <a:moveTo>
                  <a:pt x="829800" y="42501"/>
                </a:moveTo>
                <a:lnTo>
                  <a:pt x="35418" y="42501"/>
                </a:lnTo>
              </a:path>
              <a:path w="865504" h="79375">
                <a:moveTo>
                  <a:pt x="794381" y="78932"/>
                </a:moveTo>
                <a:lnTo>
                  <a:pt x="865218" y="7083"/>
                </a:lnTo>
              </a:path>
              <a:path w="865504" h="79375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 txBox="1"/>
          <p:nvPr/>
        </p:nvSpPr>
        <p:spPr>
          <a:xfrm>
            <a:off x="6676973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5563371" y="13353372"/>
            <a:ext cx="865505" cy="79375"/>
          </a:xfrm>
          <a:custGeom>
            <a:avLst/>
            <a:gdLst/>
            <a:ahLst/>
            <a:cxnLst/>
            <a:rect l="l" t="t" r="r" b="b"/>
            <a:pathLst>
              <a:path w="865504" h="79375">
                <a:moveTo>
                  <a:pt x="828788" y="28334"/>
                </a:moveTo>
                <a:lnTo>
                  <a:pt x="828788" y="0"/>
                </a:lnTo>
              </a:path>
              <a:path w="865504" h="79375">
                <a:moveTo>
                  <a:pt x="35418" y="28334"/>
                </a:moveTo>
                <a:lnTo>
                  <a:pt x="35418" y="0"/>
                </a:lnTo>
              </a:path>
              <a:path w="865504" h="79375">
                <a:moveTo>
                  <a:pt x="828788" y="42501"/>
                </a:moveTo>
                <a:lnTo>
                  <a:pt x="35418" y="42501"/>
                </a:lnTo>
              </a:path>
              <a:path w="865504" h="79375">
                <a:moveTo>
                  <a:pt x="793369" y="78932"/>
                </a:moveTo>
                <a:lnTo>
                  <a:pt x="865218" y="7083"/>
                </a:lnTo>
              </a:path>
              <a:path w="865504" h="79375">
                <a:moveTo>
                  <a:pt x="70836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 txBox="1"/>
          <p:nvPr/>
        </p:nvSpPr>
        <p:spPr>
          <a:xfrm>
            <a:off x="5882591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4775061" y="13360455"/>
            <a:ext cx="859155" cy="79375"/>
          </a:xfrm>
          <a:custGeom>
            <a:avLst/>
            <a:gdLst/>
            <a:ahLst/>
            <a:cxnLst/>
            <a:rect l="l" t="t" r="r" b="b"/>
            <a:pathLst>
              <a:path w="859154" h="79375">
                <a:moveTo>
                  <a:pt x="823728" y="40478"/>
                </a:moveTo>
                <a:lnTo>
                  <a:pt x="823728" y="78932"/>
                </a:lnTo>
              </a:path>
              <a:path w="859154" h="79375">
                <a:moveTo>
                  <a:pt x="35418" y="40478"/>
                </a:moveTo>
                <a:lnTo>
                  <a:pt x="35418" y="78932"/>
                </a:lnTo>
              </a:path>
              <a:path w="859154" h="79375">
                <a:moveTo>
                  <a:pt x="823728" y="35418"/>
                </a:moveTo>
                <a:lnTo>
                  <a:pt x="35418" y="35418"/>
                </a:lnTo>
              </a:path>
              <a:path w="859154" h="79375">
                <a:moveTo>
                  <a:pt x="788310" y="71848"/>
                </a:moveTo>
                <a:lnTo>
                  <a:pt x="859146" y="0"/>
                </a:lnTo>
              </a:path>
              <a:path w="859154" h="79375">
                <a:moveTo>
                  <a:pt x="71848" y="0"/>
                </a:moveTo>
                <a:lnTo>
                  <a:pt x="0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 txBox="1"/>
          <p:nvPr/>
        </p:nvSpPr>
        <p:spPr>
          <a:xfrm>
            <a:off x="5092257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3988775" y="13353372"/>
            <a:ext cx="858519" cy="79375"/>
          </a:xfrm>
          <a:custGeom>
            <a:avLst/>
            <a:gdLst/>
            <a:ahLst/>
            <a:cxnLst/>
            <a:rect l="l" t="t" r="r" b="b"/>
            <a:pathLst>
              <a:path w="858520" h="79375">
                <a:moveTo>
                  <a:pt x="821704" y="28334"/>
                </a:moveTo>
                <a:lnTo>
                  <a:pt x="821704" y="0"/>
                </a:lnTo>
              </a:path>
              <a:path w="858520" h="79375">
                <a:moveTo>
                  <a:pt x="821704" y="42501"/>
                </a:moveTo>
                <a:lnTo>
                  <a:pt x="36430" y="42501"/>
                </a:lnTo>
              </a:path>
              <a:path w="858520" h="79375">
                <a:moveTo>
                  <a:pt x="786286" y="78932"/>
                </a:moveTo>
                <a:lnTo>
                  <a:pt x="858134" y="7083"/>
                </a:lnTo>
              </a:path>
              <a:path w="858520" h="79375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 txBox="1"/>
          <p:nvPr/>
        </p:nvSpPr>
        <p:spPr>
          <a:xfrm>
            <a:off x="4304958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3295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3202488" y="13360455"/>
            <a:ext cx="858519" cy="72390"/>
          </a:xfrm>
          <a:custGeom>
            <a:avLst/>
            <a:gdLst/>
            <a:ahLst/>
            <a:cxnLst/>
            <a:rect l="l" t="t" r="r" b="b"/>
            <a:pathLst>
              <a:path w="858520" h="72390">
                <a:moveTo>
                  <a:pt x="822716" y="35418"/>
                </a:moveTo>
                <a:lnTo>
                  <a:pt x="35418" y="35418"/>
                </a:lnTo>
              </a:path>
              <a:path w="858520" h="72390">
                <a:moveTo>
                  <a:pt x="786286" y="71848"/>
                </a:moveTo>
                <a:lnTo>
                  <a:pt x="858134" y="0"/>
                </a:lnTo>
              </a:path>
              <a:path w="858520" h="72390">
                <a:moveTo>
                  <a:pt x="71848" y="0"/>
                </a:moveTo>
                <a:lnTo>
                  <a:pt x="0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 txBox="1"/>
          <p:nvPr/>
        </p:nvSpPr>
        <p:spPr>
          <a:xfrm>
            <a:off x="3518672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2437453" y="13353372"/>
            <a:ext cx="836930" cy="79375"/>
          </a:xfrm>
          <a:custGeom>
            <a:avLst/>
            <a:gdLst/>
            <a:ahLst/>
            <a:cxnLst/>
            <a:rect l="l" t="t" r="r" b="b"/>
            <a:pathLst>
              <a:path w="836929" h="79375">
                <a:moveTo>
                  <a:pt x="35418" y="28334"/>
                </a:moveTo>
                <a:lnTo>
                  <a:pt x="35418" y="0"/>
                </a:lnTo>
              </a:path>
              <a:path w="836929" h="79375">
                <a:moveTo>
                  <a:pt x="800453" y="42501"/>
                </a:moveTo>
                <a:lnTo>
                  <a:pt x="35418" y="42501"/>
                </a:lnTo>
              </a:path>
              <a:path w="836929" h="79375">
                <a:moveTo>
                  <a:pt x="765035" y="78932"/>
                </a:moveTo>
                <a:lnTo>
                  <a:pt x="836883" y="7083"/>
                </a:lnTo>
              </a:path>
              <a:path w="836929" h="79375">
                <a:moveTo>
                  <a:pt x="70836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 txBox="1"/>
          <p:nvPr/>
        </p:nvSpPr>
        <p:spPr>
          <a:xfrm>
            <a:off x="2749589" y="13269028"/>
            <a:ext cx="2114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3210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7151123" y="13360455"/>
            <a:ext cx="858519" cy="72390"/>
          </a:xfrm>
          <a:custGeom>
            <a:avLst/>
            <a:gdLst/>
            <a:ahLst/>
            <a:cxnLst/>
            <a:rect l="l" t="t" r="r" b="b"/>
            <a:pathLst>
              <a:path w="858520" h="72390">
                <a:moveTo>
                  <a:pt x="35418" y="35418"/>
                </a:moveTo>
                <a:lnTo>
                  <a:pt x="822716" y="35418"/>
                </a:lnTo>
              </a:path>
              <a:path w="858520" h="72390">
                <a:moveTo>
                  <a:pt x="70836" y="0"/>
                </a:moveTo>
                <a:lnTo>
                  <a:pt x="0" y="71848"/>
                </a:lnTo>
              </a:path>
              <a:path w="858520" h="72390">
                <a:moveTo>
                  <a:pt x="786286" y="71848"/>
                </a:moveTo>
                <a:lnTo>
                  <a:pt x="8581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 txBox="1"/>
          <p:nvPr/>
        </p:nvSpPr>
        <p:spPr>
          <a:xfrm>
            <a:off x="7467306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7937409" y="13360455"/>
            <a:ext cx="858519" cy="72390"/>
          </a:xfrm>
          <a:custGeom>
            <a:avLst/>
            <a:gdLst/>
            <a:ahLst/>
            <a:cxnLst/>
            <a:rect l="l" t="t" r="r" b="b"/>
            <a:pathLst>
              <a:path w="858520" h="72390">
                <a:moveTo>
                  <a:pt x="36430" y="35418"/>
                </a:moveTo>
                <a:lnTo>
                  <a:pt x="822716" y="35418"/>
                </a:lnTo>
              </a:path>
              <a:path w="858520" h="72390">
                <a:moveTo>
                  <a:pt x="71848" y="0"/>
                </a:moveTo>
                <a:lnTo>
                  <a:pt x="0" y="71848"/>
                </a:lnTo>
              </a:path>
              <a:path w="858520" h="72390">
                <a:moveTo>
                  <a:pt x="787298" y="71848"/>
                </a:moveTo>
                <a:lnTo>
                  <a:pt x="8581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 txBox="1"/>
          <p:nvPr/>
        </p:nvSpPr>
        <p:spPr>
          <a:xfrm>
            <a:off x="8253593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8724707" y="13360455"/>
            <a:ext cx="865505" cy="72390"/>
          </a:xfrm>
          <a:custGeom>
            <a:avLst/>
            <a:gdLst/>
            <a:ahLst/>
            <a:cxnLst/>
            <a:rect l="l" t="t" r="r" b="b"/>
            <a:pathLst>
              <a:path w="865504" h="72390">
                <a:moveTo>
                  <a:pt x="35418" y="35418"/>
                </a:moveTo>
                <a:lnTo>
                  <a:pt x="829800" y="35418"/>
                </a:lnTo>
              </a:path>
              <a:path w="865504" h="72390">
                <a:moveTo>
                  <a:pt x="70836" y="0"/>
                </a:moveTo>
                <a:lnTo>
                  <a:pt x="0" y="71848"/>
                </a:lnTo>
              </a:path>
              <a:path w="865504" h="72390">
                <a:moveTo>
                  <a:pt x="793369" y="71848"/>
                </a:moveTo>
                <a:lnTo>
                  <a:pt x="8652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 txBox="1"/>
          <p:nvPr/>
        </p:nvSpPr>
        <p:spPr>
          <a:xfrm>
            <a:off x="9043927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9518077" y="13360455"/>
            <a:ext cx="792480" cy="72390"/>
          </a:xfrm>
          <a:custGeom>
            <a:avLst/>
            <a:gdLst/>
            <a:ahLst/>
            <a:cxnLst/>
            <a:rect l="l" t="t" r="r" b="b"/>
            <a:pathLst>
              <a:path w="792479" h="72390">
                <a:moveTo>
                  <a:pt x="36430" y="35418"/>
                </a:moveTo>
                <a:lnTo>
                  <a:pt x="755927" y="35418"/>
                </a:lnTo>
              </a:path>
              <a:path w="792479" h="72390">
                <a:moveTo>
                  <a:pt x="71848" y="0"/>
                </a:moveTo>
                <a:lnTo>
                  <a:pt x="0" y="71848"/>
                </a:lnTo>
              </a:path>
              <a:path w="792479" h="72390">
                <a:moveTo>
                  <a:pt x="720509" y="71848"/>
                </a:moveTo>
                <a:lnTo>
                  <a:pt x="792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 txBox="1"/>
          <p:nvPr/>
        </p:nvSpPr>
        <p:spPr>
          <a:xfrm>
            <a:off x="9801878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3020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10238586" y="13353372"/>
            <a:ext cx="877569" cy="111760"/>
          </a:xfrm>
          <a:custGeom>
            <a:avLst/>
            <a:gdLst/>
            <a:ahLst/>
            <a:cxnLst/>
            <a:rect l="l" t="t" r="r" b="b"/>
            <a:pathLst>
              <a:path w="877570" h="111759">
                <a:moveTo>
                  <a:pt x="841943" y="111314"/>
                </a:moveTo>
                <a:lnTo>
                  <a:pt x="841943" y="0"/>
                </a:lnTo>
              </a:path>
              <a:path w="877570" h="111759">
                <a:moveTo>
                  <a:pt x="35418" y="42501"/>
                </a:moveTo>
                <a:lnTo>
                  <a:pt x="841943" y="42501"/>
                </a:lnTo>
              </a:path>
              <a:path w="877570" h="111759">
                <a:moveTo>
                  <a:pt x="71848" y="7083"/>
                </a:moveTo>
                <a:lnTo>
                  <a:pt x="0" y="78932"/>
                </a:lnTo>
              </a:path>
              <a:path w="877570" h="111759">
                <a:moveTo>
                  <a:pt x="805513" y="78932"/>
                </a:moveTo>
                <a:lnTo>
                  <a:pt x="877361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 txBox="1"/>
          <p:nvPr/>
        </p:nvSpPr>
        <p:spPr>
          <a:xfrm>
            <a:off x="10564890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11044100" y="13353372"/>
            <a:ext cx="835025" cy="79375"/>
          </a:xfrm>
          <a:custGeom>
            <a:avLst/>
            <a:gdLst/>
            <a:ahLst/>
            <a:cxnLst/>
            <a:rect l="l" t="t" r="r" b="b"/>
            <a:pathLst>
              <a:path w="835025" h="79375">
                <a:moveTo>
                  <a:pt x="36430" y="28334"/>
                </a:moveTo>
                <a:lnTo>
                  <a:pt x="36430" y="0"/>
                </a:lnTo>
              </a:path>
              <a:path w="835025" h="79375">
                <a:moveTo>
                  <a:pt x="799441" y="28334"/>
                </a:moveTo>
                <a:lnTo>
                  <a:pt x="799441" y="0"/>
                </a:lnTo>
              </a:path>
              <a:path w="835025" h="79375">
                <a:moveTo>
                  <a:pt x="36430" y="42501"/>
                </a:moveTo>
                <a:lnTo>
                  <a:pt x="799441" y="42501"/>
                </a:lnTo>
              </a:path>
              <a:path w="835025" h="79375">
                <a:moveTo>
                  <a:pt x="71848" y="7083"/>
                </a:moveTo>
                <a:lnTo>
                  <a:pt x="0" y="78932"/>
                </a:lnTo>
              </a:path>
              <a:path w="835025" h="79375">
                <a:moveTo>
                  <a:pt x="763011" y="78932"/>
                </a:moveTo>
                <a:lnTo>
                  <a:pt x="834859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 txBox="1"/>
          <p:nvPr/>
        </p:nvSpPr>
        <p:spPr>
          <a:xfrm>
            <a:off x="11349152" y="13269028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11414473" y="120074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1414473" y="117210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1414473" y="1157739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1414473" y="114347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1414473" y="112920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1414473" y="10170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1414473" y="1002810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1414473" y="885929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1414473" y="87166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1414473" y="85739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1414473" y="843022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1414473" y="82875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1414473" y="814485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0651463" y="120074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0651463" y="117210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0651463" y="1157739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0651463" y="114347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0651463" y="112920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0651463" y="1017078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0651463" y="1002810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0651463" y="885929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0651463" y="87166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0651463" y="85739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0651463" y="843022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0651463" y="82875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0651463" y="814485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52" name="object 1652"/>
          <p:cNvGrpSpPr/>
          <p:nvPr/>
        </p:nvGrpSpPr>
        <p:grpSpPr>
          <a:xfrm>
            <a:off x="895676" y="7688329"/>
            <a:ext cx="11388090" cy="4651375"/>
            <a:chOff x="895676" y="7688329"/>
            <a:chExt cx="11388090" cy="4651375"/>
          </a:xfrm>
        </p:grpSpPr>
        <p:sp>
          <p:nvSpPr>
            <p:cNvPr id="1653" name="object 1653"/>
            <p:cNvSpPr/>
            <p:nvPr/>
          </p:nvSpPr>
          <p:spPr>
            <a:xfrm>
              <a:off x="897263" y="11916402"/>
              <a:ext cx="11384915" cy="0"/>
            </a:xfrm>
            <a:custGeom>
              <a:avLst/>
              <a:gdLst/>
              <a:ahLst/>
              <a:cxnLst/>
              <a:rect l="l" t="t" r="r" b="b"/>
              <a:pathLst>
                <a:path w="11384915">
                  <a:moveTo>
                    <a:pt x="0" y="0"/>
                  </a:moveTo>
                  <a:lnTo>
                    <a:pt x="54645" y="0"/>
                  </a:lnTo>
                </a:path>
                <a:path w="11384915">
                  <a:moveTo>
                    <a:pt x="90063" y="0"/>
                  </a:moveTo>
                  <a:lnTo>
                    <a:pt x="90063" y="0"/>
                  </a:lnTo>
                </a:path>
                <a:path w="11384915">
                  <a:moveTo>
                    <a:pt x="124470" y="0"/>
                  </a:moveTo>
                  <a:lnTo>
                    <a:pt x="219593" y="0"/>
                  </a:lnTo>
                </a:path>
                <a:path w="11384915">
                  <a:moveTo>
                    <a:pt x="255011" y="0"/>
                  </a:moveTo>
                  <a:lnTo>
                    <a:pt x="255011" y="0"/>
                  </a:lnTo>
                </a:path>
                <a:path w="11384915">
                  <a:moveTo>
                    <a:pt x="289418" y="0"/>
                  </a:moveTo>
                  <a:lnTo>
                    <a:pt x="384541" y="0"/>
                  </a:lnTo>
                </a:path>
                <a:path w="11384915">
                  <a:moveTo>
                    <a:pt x="419959" y="0"/>
                  </a:moveTo>
                  <a:lnTo>
                    <a:pt x="419959" y="0"/>
                  </a:lnTo>
                </a:path>
                <a:path w="11384915">
                  <a:moveTo>
                    <a:pt x="453354" y="0"/>
                  </a:moveTo>
                  <a:lnTo>
                    <a:pt x="549489" y="0"/>
                  </a:lnTo>
                </a:path>
                <a:path w="11384915">
                  <a:moveTo>
                    <a:pt x="584907" y="0"/>
                  </a:moveTo>
                  <a:lnTo>
                    <a:pt x="584907" y="0"/>
                  </a:lnTo>
                </a:path>
                <a:path w="11384915">
                  <a:moveTo>
                    <a:pt x="618302" y="0"/>
                  </a:moveTo>
                  <a:lnTo>
                    <a:pt x="713425" y="0"/>
                  </a:lnTo>
                </a:path>
                <a:path w="11384915">
                  <a:moveTo>
                    <a:pt x="749855" y="0"/>
                  </a:moveTo>
                  <a:lnTo>
                    <a:pt x="749855" y="0"/>
                  </a:lnTo>
                </a:path>
                <a:path w="11384915">
                  <a:moveTo>
                    <a:pt x="783250" y="0"/>
                  </a:moveTo>
                  <a:lnTo>
                    <a:pt x="878373" y="0"/>
                  </a:lnTo>
                </a:path>
                <a:path w="11384915">
                  <a:moveTo>
                    <a:pt x="914804" y="0"/>
                  </a:moveTo>
                  <a:lnTo>
                    <a:pt x="914804" y="0"/>
                  </a:lnTo>
                </a:path>
                <a:path w="11384915">
                  <a:moveTo>
                    <a:pt x="948198" y="0"/>
                  </a:moveTo>
                  <a:lnTo>
                    <a:pt x="1043321" y="0"/>
                  </a:lnTo>
                </a:path>
                <a:path w="11384915">
                  <a:moveTo>
                    <a:pt x="1078740" y="0"/>
                  </a:moveTo>
                  <a:lnTo>
                    <a:pt x="1078740" y="0"/>
                  </a:lnTo>
                </a:path>
                <a:path w="11384915">
                  <a:moveTo>
                    <a:pt x="1113146" y="0"/>
                  </a:moveTo>
                  <a:lnTo>
                    <a:pt x="1208269" y="0"/>
                  </a:lnTo>
                </a:path>
                <a:path w="11384915">
                  <a:moveTo>
                    <a:pt x="1243688" y="0"/>
                  </a:moveTo>
                  <a:lnTo>
                    <a:pt x="1243688" y="0"/>
                  </a:lnTo>
                </a:path>
                <a:path w="11384915">
                  <a:moveTo>
                    <a:pt x="1278094" y="0"/>
                  </a:moveTo>
                  <a:lnTo>
                    <a:pt x="1373218" y="0"/>
                  </a:lnTo>
                </a:path>
                <a:path w="11384915">
                  <a:moveTo>
                    <a:pt x="1408636" y="0"/>
                  </a:moveTo>
                  <a:lnTo>
                    <a:pt x="1408636" y="0"/>
                  </a:lnTo>
                </a:path>
                <a:path w="11384915">
                  <a:moveTo>
                    <a:pt x="1442030" y="0"/>
                  </a:moveTo>
                  <a:lnTo>
                    <a:pt x="1538166" y="0"/>
                  </a:lnTo>
                </a:path>
                <a:path w="11384915">
                  <a:moveTo>
                    <a:pt x="1573584" y="0"/>
                  </a:moveTo>
                  <a:lnTo>
                    <a:pt x="1573584" y="0"/>
                  </a:lnTo>
                </a:path>
                <a:path w="11384915">
                  <a:moveTo>
                    <a:pt x="1606978" y="0"/>
                  </a:moveTo>
                  <a:lnTo>
                    <a:pt x="1702102" y="0"/>
                  </a:lnTo>
                </a:path>
                <a:path w="11384915">
                  <a:moveTo>
                    <a:pt x="1738532" y="0"/>
                  </a:moveTo>
                  <a:lnTo>
                    <a:pt x="1738532" y="0"/>
                  </a:lnTo>
                </a:path>
                <a:path w="11384915">
                  <a:moveTo>
                    <a:pt x="1771926" y="0"/>
                  </a:moveTo>
                  <a:lnTo>
                    <a:pt x="1867050" y="0"/>
                  </a:lnTo>
                </a:path>
                <a:path w="11384915">
                  <a:moveTo>
                    <a:pt x="1903480" y="0"/>
                  </a:moveTo>
                  <a:lnTo>
                    <a:pt x="1903480" y="0"/>
                  </a:lnTo>
                </a:path>
                <a:path w="11384915">
                  <a:moveTo>
                    <a:pt x="1936874" y="0"/>
                  </a:moveTo>
                  <a:lnTo>
                    <a:pt x="2031998" y="0"/>
                  </a:lnTo>
                </a:path>
                <a:path w="11384915">
                  <a:moveTo>
                    <a:pt x="2068428" y="0"/>
                  </a:moveTo>
                  <a:lnTo>
                    <a:pt x="2068428" y="0"/>
                  </a:lnTo>
                </a:path>
                <a:path w="11384915">
                  <a:moveTo>
                    <a:pt x="2101822" y="0"/>
                  </a:moveTo>
                  <a:lnTo>
                    <a:pt x="2196946" y="0"/>
                  </a:lnTo>
                </a:path>
                <a:path w="11384915">
                  <a:moveTo>
                    <a:pt x="2232364" y="0"/>
                  </a:moveTo>
                  <a:lnTo>
                    <a:pt x="2232364" y="0"/>
                  </a:lnTo>
                </a:path>
                <a:path w="11384915">
                  <a:moveTo>
                    <a:pt x="2266771" y="0"/>
                  </a:moveTo>
                  <a:lnTo>
                    <a:pt x="2361894" y="0"/>
                  </a:lnTo>
                </a:path>
                <a:path w="11384915">
                  <a:moveTo>
                    <a:pt x="2397312" y="0"/>
                  </a:moveTo>
                  <a:lnTo>
                    <a:pt x="2397312" y="0"/>
                  </a:lnTo>
                </a:path>
                <a:path w="11384915">
                  <a:moveTo>
                    <a:pt x="2430707" y="0"/>
                  </a:moveTo>
                  <a:lnTo>
                    <a:pt x="2526842" y="0"/>
                  </a:lnTo>
                </a:path>
                <a:path w="11384915">
                  <a:moveTo>
                    <a:pt x="2562260" y="0"/>
                  </a:moveTo>
                  <a:lnTo>
                    <a:pt x="2562260" y="0"/>
                  </a:lnTo>
                </a:path>
                <a:path w="11384915">
                  <a:moveTo>
                    <a:pt x="2595655" y="0"/>
                  </a:moveTo>
                  <a:lnTo>
                    <a:pt x="2691790" y="0"/>
                  </a:lnTo>
                </a:path>
                <a:path w="11384915">
                  <a:moveTo>
                    <a:pt x="2727208" y="0"/>
                  </a:moveTo>
                  <a:lnTo>
                    <a:pt x="2727208" y="0"/>
                  </a:lnTo>
                </a:path>
                <a:path w="11384915">
                  <a:moveTo>
                    <a:pt x="2760603" y="0"/>
                  </a:moveTo>
                  <a:lnTo>
                    <a:pt x="2855726" y="0"/>
                  </a:lnTo>
                </a:path>
                <a:path w="11384915">
                  <a:moveTo>
                    <a:pt x="2892157" y="0"/>
                  </a:moveTo>
                  <a:lnTo>
                    <a:pt x="2892157" y="0"/>
                  </a:lnTo>
                </a:path>
                <a:path w="11384915">
                  <a:moveTo>
                    <a:pt x="2925551" y="0"/>
                  </a:moveTo>
                  <a:lnTo>
                    <a:pt x="3020674" y="0"/>
                  </a:lnTo>
                </a:path>
                <a:path w="11384915">
                  <a:moveTo>
                    <a:pt x="3057105" y="0"/>
                  </a:moveTo>
                  <a:lnTo>
                    <a:pt x="3057105" y="0"/>
                  </a:lnTo>
                </a:path>
                <a:path w="11384915">
                  <a:moveTo>
                    <a:pt x="3090499" y="0"/>
                  </a:moveTo>
                  <a:lnTo>
                    <a:pt x="3185622" y="0"/>
                  </a:lnTo>
                </a:path>
                <a:path w="11384915">
                  <a:moveTo>
                    <a:pt x="3221041" y="0"/>
                  </a:moveTo>
                  <a:lnTo>
                    <a:pt x="3221041" y="0"/>
                  </a:lnTo>
                </a:path>
                <a:path w="11384915">
                  <a:moveTo>
                    <a:pt x="3255447" y="0"/>
                  </a:moveTo>
                  <a:lnTo>
                    <a:pt x="3350570" y="0"/>
                  </a:lnTo>
                </a:path>
                <a:path w="11384915">
                  <a:moveTo>
                    <a:pt x="3385989" y="0"/>
                  </a:moveTo>
                  <a:lnTo>
                    <a:pt x="3385989" y="0"/>
                  </a:lnTo>
                </a:path>
                <a:path w="11384915">
                  <a:moveTo>
                    <a:pt x="3419383" y="0"/>
                  </a:moveTo>
                  <a:lnTo>
                    <a:pt x="3515519" y="0"/>
                  </a:lnTo>
                </a:path>
                <a:path w="11384915">
                  <a:moveTo>
                    <a:pt x="3550937" y="0"/>
                  </a:moveTo>
                  <a:lnTo>
                    <a:pt x="3550937" y="0"/>
                  </a:lnTo>
                </a:path>
                <a:path w="11384915">
                  <a:moveTo>
                    <a:pt x="3584331" y="0"/>
                  </a:moveTo>
                  <a:lnTo>
                    <a:pt x="3680467" y="0"/>
                  </a:lnTo>
                </a:path>
                <a:path w="11384915">
                  <a:moveTo>
                    <a:pt x="3715885" y="0"/>
                  </a:moveTo>
                  <a:lnTo>
                    <a:pt x="3715885" y="0"/>
                  </a:lnTo>
                </a:path>
                <a:path w="11384915">
                  <a:moveTo>
                    <a:pt x="3749279" y="0"/>
                  </a:moveTo>
                  <a:lnTo>
                    <a:pt x="3844403" y="0"/>
                  </a:lnTo>
                </a:path>
                <a:path w="11384915">
                  <a:moveTo>
                    <a:pt x="3880833" y="0"/>
                  </a:moveTo>
                  <a:lnTo>
                    <a:pt x="3880833" y="0"/>
                  </a:lnTo>
                </a:path>
                <a:path w="11384915">
                  <a:moveTo>
                    <a:pt x="3914227" y="0"/>
                  </a:moveTo>
                  <a:lnTo>
                    <a:pt x="4009351" y="0"/>
                  </a:lnTo>
                </a:path>
                <a:path w="11384915">
                  <a:moveTo>
                    <a:pt x="4045781" y="0"/>
                  </a:moveTo>
                  <a:lnTo>
                    <a:pt x="4045781" y="0"/>
                  </a:lnTo>
                </a:path>
                <a:path w="11384915">
                  <a:moveTo>
                    <a:pt x="4079175" y="0"/>
                  </a:moveTo>
                  <a:lnTo>
                    <a:pt x="4174299" y="0"/>
                  </a:lnTo>
                </a:path>
                <a:path w="11384915">
                  <a:moveTo>
                    <a:pt x="4209717" y="0"/>
                  </a:moveTo>
                  <a:lnTo>
                    <a:pt x="4209717" y="0"/>
                  </a:lnTo>
                </a:path>
                <a:path w="11384915">
                  <a:moveTo>
                    <a:pt x="4244124" y="0"/>
                  </a:moveTo>
                  <a:lnTo>
                    <a:pt x="4339247" y="0"/>
                  </a:lnTo>
                </a:path>
                <a:path w="11384915">
                  <a:moveTo>
                    <a:pt x="4374665" y="0"/>
                  </a:moveTo>
                  <a:lnTo>
                    <a:pt x="4374665" y="0"/>
                  </a:lnTo>
                </a:path>
                <a:path w="11384915">
                  <a:moveTo>
                    <a:pt x="4408060" y="0"/>
                  </a:moveTo>
                  <a:lnTo>
                    <a:pt x="4504195" y="0"/>
                  </a:lnTo>
                </a:path>
                <a:path w="11384915">
                  <a:moveTo>
                    <a:pt x="4539613" y="0"/>
                  </a:moveTo>
                  <a:lnTo>
                    <a:pt x="4539613" y="0"/>
                  </a:lnTo>
                </a:path>
                <a:path w="11384915">
                  <a:moveTo>
                    <a:pt x="4573008" y="0"/>
                  </a:moveTo>
                  <a:lnTo>
                    <a:pt x="4669143" y="0"/>
                  </a:lnTo>
                </a:path>
                <a:path w="11384915">
                  <a:moveTo>
                    <a:pt x="4704561" y="0"/>
                  </a:moveTo>
                  <a:lnTo>
                    <a:pt x="4704561" y="0"/>
                  </a:lnTo>
                </a:path>
                <a:path w="11384915">
                  <a:moveTo>
                    <a:pt x="4737956" y="0"/>
                  </a:moveTo>
                  <a:lnTo>
                    <a:pt x="4833079" y="0"/>
                  </a:lnTo>
                </a:path>
                <a:path w="11384915">
                  <a:moveTo>
                    <a:pt x="4869509" y="0"/>
                  </a:moveTo>
                  <a:lnTo>
                    <a:pt x="4869509" y="0"/>
                  </a:lnTo>
                </a:path>
                <a:path w="11384915">
                  <a:moveTo>
                    <a:pt x="4902904" y="0"/>
                  </a:moveTo>
                  <a:lnTo>
                    <a:pt x="4998027" y="0"/>
                  </a:lnTo>
                </a:path>
                <a:path w="11384915">
                  <a:moveTo>
                    <a:pt x="5034458" y="0"/>
                  </a:moveTo>
                  <a:lnTo>
                    <a:pt x="5034458" y="0"/>
                  </a:lnTo>
                </a:path>
                <a:path w="11384915">
                  <a:moveTo>
                    <a:pt x="5067852" y="0"/>
                  </a:moveTo>
                  <a:lnTo>
                    <a:pt x="5162975" y="0"/>
                  </a:lnTo>
                </a:path>
                <a:path w="11384915">
                  <a:moveTo>
                    <a:pt x="5198394" y="0"/>
                  </a:moveTo>
                  <a:lnTo>
                    <a:pt x="5198394" y="0"/>
                  </a:lnTo>
                </a:path>
                <a:path w="11384915">
                  <a:moveTo>
                    <a:pt x="5232800" y="0"/>
                  </a:moveTo>
                  <a:lnTo>
                    <a:pt x="5327923" y="0"/>
                  </a:lnTo>
                </a:path>
                <a:path w="11384915">
                  <a:moveTo>
                    <a:pt x="5363342" y="0"/>
                  </a:moveTo>
                  <a:lnTo>
                    <a:pt x="5363342" y="0"/>
                  </a:lnTo>
                </a:path>
                <a:path w="11384915">
                  <a:moveTo>
                    <a:pt x="5396736" y="0"/>
                  </a:moveTo>
                  <a:lnTo>
                    <a:pt x="5492872" y="0"/>
                  </a:lnTo>
                </a:path>
                <a:path w="11384915">
                  <a:moveTo>
                    <a:pt x="5528290" y="0"/>
                  </a:moveTo>
                  <a:lnTo>
                    <a:pt x="5528290" y="0"/>
                  </a:lnTo>
                </a:path>
                <a:path w="11384915">
                  <a:moveTo>
                    <a:pt x="5561684" y="0"/>
                  </a:moveTo>
                  <a:lnTo>
                    <a:pt x="5657820" y="0"/>
                  </a:lnTo>
                </a:path>
                <a:path w="11384915">
                  <a:moveTo>
                    <a:pt x="5693238" y="0"/>
                  </a:moveTo>
                  <a:lnTo>
                    <a:pt x="5693238" y="0"/>
                  </a:lnTo>
                </a:path>
                <a:path w="11384915">
                  <a:moveTo>
                    <a:pt x="5726632" y="0"/>
                  </a:moveTo>
                  <a:lnTo>
                    <a:pt x="5821756" y="0"/>
                  </a:lnTo>
                </a:path>
                <a:path w="11384915">
                  <a:moveTo>
                    <a:pt x="5858186" y="0"/>
                  </a:moveTo>
                  <a:lnTo>
                    <a:pt x="5858186" y="0"/>
                  </a:lnTo>
                </a:path>
                <a:path w="11384915">
                  <a:moveTo>
                    <a:pt x="5891580" y="0"/>
                  </a:moveTo>
                  <a:lnTo>
                    <a:pt x="5986704" y="0"/>
                  </a:lnTo>
                </a:path>
                <a:path w="11384915">
                  <a:moveTo>
                    <a:pt x="6023134" y="0"/>
                  </a:moveTo>
                  <a:lnTo>
                    <a:pt x="6023134" y="0"/>
                  </a:lnTo>
                </a:path>
                <a:path w="11384915">
                  <a:moveTo>
                    <a:pt x="6056528" y="0"/>
                  </a:moveTo>
                  <a:lnTo>
                    <a:pt x="6151652" y="0"/>
                  </a:lnTo>
                </a:path>
                <a:path w="11384915">
                  <a:moveTo>
                    <a:pt x="6187070" y="0"/>
                  </a:moveTo>
                  <a:lnTo>
                    <a:pt x="6187070" y="0"/>
                  </a:lnTo>
                </a:path>
                <a:path w="11384915">
                  <a:moveTo>
                    <a:pt x="6221477" y="0"/>
                  </a:moveTo>
                  <a:lnTo>
                    <a:pt x="6316600" y="0"/>
                  </a:lnTo>
                </a:path>
                <a:path w="11384915">
                  <a:moveTo>
                    <a:pt x="6352018" y="0"/>
                  </a:moveTo>
                  <a:lnTo>
                    <a:pt x="6352018" y="0"/>
                  </a:lnTo>
                </a:path>
                <a:path w="11384915">
                  <a:moveTo>
                    <a:pt x="6386425" y="0"/>
                  </a:moveTo>
                  <a:lnTo>
                    <a:pt x="6481548" y="0"/>
                  </a:lnTo>
                </a:path>
                <a:path w="11384915">
                  <a:moveTo>
                    <a:pt x="6516966" y="0"/>
                  </a:moveTo>
                  <a:lnTo>
                    <a:pt x="6516966" y="0"/>
                  </a:lnTo>
                </a:path>
                <a:path w="11384915">
                  <a:moveTo>
                    <a:pt x="6550361" y="0"/>
                  </a:moveTo>
                  <a:lnTo>
                    <a:pt x="6646496" y="0"/>
                  </a:lnTo>
                </a:path>
                <a:path w="11384915">
                  <a:moveTo>
                    <a:pt x="6681914" y="0"/>
                  </a:moveTo>
                  <a:lnTo>
                    <a:pt x="6681914" y="0"/>
                  </a:lnTo>
                </a:path>
                <a:path w="11384915">
                  <a:moveTo>
                    <a:pt x="6715309" y="0"/>
                  </a:moveTo>
                  <a:lnTo>
                    <a:pt x="6810432" y="0"/>
                  </a:lnTo>
                </a:path>
                <a:path w="11384915">
                  <a:moveTo>
                    <a:pt x="6846862" y="0"/>
                  </a:moveTo>
                  <a:lnTo>
                    <a:pt x="6846862" y="0"/>
                  </a:lnTo>
                </a:path>
                <a:path w="11384915">
                  <a:moveTo>
                    <a:pt x="6880257" y="0"/>
                  </a:moveTo>
                  <a:lnTo>
                    <a:pt x="6975380" y="0"/>
                  </a:lnTo>
                </a:path>
                <a:path w="11384915">
                  <a:moveTo>
                    <a:pt x="7011811" y="0"/>
                  </a:moveTo>
                  <a:lnTo>
                    <a:pt x="7011811" y="0"/>
                  </a:lnTo>
                </a:path>
                <a:path w="11384915">
                  <a:moveTo>
                    <a:pt x="7045205" y="0"/>
                  </a:moveTo>
                  <a:lnTo>
                    <a:pt x="7140328" y="0"/>
                  </a:lnTo>
                </a:path>
                <a:path w="11384915">
                  <a:moveTo>
                    <a:pt x="7175747" y="0"/>
                  </a:moveTo>
                  <a:lnTo>
                    <a:pt x="7175747" y="0"/>
                  </a:lnTo>
                </a:path>
                <a:path w="11384915">
                  <a:moveTo>
                    <a:pt x="7210153" y="0"/>
                  </a:moveTo>
                  <a:lnTo>
                    <a:pt x="7305276" y="0"/>
                  </a:lnTo>
                </a:path>
                <a:path w="11384915">
                  <a:moveTo>
                    <a:pt x="7340695" y="0"/>
                  </a:moveTo>
                  <a:lnTo>
                    <a:pt x="7340695" y="0"/>
                  </a:lnTo>
                </a:path>
                <a:path w="11384915">
                  <a:moveTo>
                    <a:pt x="7375101" y="0"/>
                  </a:moveTo>
                  <a:lnTo>
                    <a:pt x="7470225" y="0"/>
                  </a:lnTo>
                </a:path>
                <a:path w="11384915">
                  <a:moveTo>
                    <a:pt x="7505643" y="0"/>
                  </a:moveTo>
                  <a:lnTo>
                    <a:pt x="7505643" y="0"/>
                  </a:lnTo>
                </a:path>
                <a:path w="11384915">
                  <a:moveTo>
                    <a:pt x="7539037" y="0"/>
                  </a:moveTo>
                  <a:lnTo>
                    <a:pt x="7635173" y="0"/>
                  </a:lnTo>
                </a:path>
                <a:path w="11384915">
                  <a:moveTo>
                    <a:pt x="7670591" y="0"/>
                  </a:moveTo>
                  <a:lnTo>
                    <a:pt x="7670591" y="0"/>
                  </a:lnTo>
                </a:path>
                <a:path w="11384915">
                  <a:moveTo>
                    <a:pt x="7703985" y="0"/>
                  </a:moveTo>
                  <a:lnTo>
                    <a:pt x="7799109" y="0"/>
                  </a:lnTo>
                </a:path>
                <a:path w="11384915">
                  <a:moveTo>
                    <a:pt x="7835539" y="0"/>
                  </a:moveTo>
                  <a:lnTo>
                    <a:pt x="7835539" y="0"/>
                  </a:lnTo>
                </a:path>
                <a:path w="11384915">
                  <a:moveTo>
                    <a:pt x="7868933" y="0"/>
                  </a:moveTo>
                  <a:lnTo>
                    <a:pt x="7964057" y="0"/>
                  </a:lnTo>
                </a:path>
                <a:path w="11384915">
                  <a:moveTo>
                    <a:pt x="8000487" y="0"/>
                  </a:moveTo>
                  <a:lnTo>
                    <a:pt x="8000487" y="0"/>
                  </a:lnTo>
                </a:path>
                <a:path w="11384915">
                  <a:moveTo>
                    <a:pt x="8033881" y="0"/>
                  </a:moveTo>
                  <a:lnTo>
                    <a:pt x="8129005" y="0"/>
                  </a:lnTo>
                </a:path>
                <a:path w="11384915">
                  <a:moveTo>
                    <a:pt x="8164423" y="0"/>
                  </a:moveTo>
                  <a:lnTo>
                    <a:pt x="8164423" y="0"/>
                  </a:lnTo>
                </a:path>
                <a:path w="11384915">
                  <a:moveTo>
                    <a:pt x="8198829" y="0"/>
                  </a:moveTo>
                  <a:lnTo>
                    <a:pt x="8293953" y="0"/>
                  </a:lnTo>
                </a:path>
                <a:path w="11384915">
                  <a:moveTo>
                    <a:pt x="8329371" y="0"/>
                  </a:moveTo>
                  <a:lnTo>
                    <a:pt x="8329371" y="0"/>
                  </a:lnTo>
                </a:path>
                <a:path w="11384915">
                  <a:moveTo>
                    <a:pt x="8363778" y="0"/>
                  </a:moveTo>
                  <a:lnTo>
                    <a:pt x="8458901" y="0"/>
                  </a:lnTo>
                </a:path>
                <a:path w="11384915">
                  <a:moveTo>
                    <a:pt x="8494319" y="0"/>
                  </a:moveTo>
                  <a:lnTo>
                    <a:pt x="8494319" y="0"/>
                  </a:lnTo>
                </a:path>
                <a:path w="11384915">
                  <a:moveTo>
                    <a:pt x="8527714" y="0"/>
                  </a:moveTo>
                  <a:lnTo>
                    <a:pt x="8623849" y="0"/>
                  </a:lnTo>
                </a:path>
                <a:path w="11384915">
                  <a:moveTo>
                    <a:pt x="8659267" y="0"/>
                  </a:moveTo>
                  <a:lnTo>
                    <a:pt x="8659267" y="0"/>
                  </a:lnTo>
                </a:path>
                <a:path w="11384915">
                  <a:moveTo>
                    <a:pt x="8692662" y="0"/>
                  </a:moveTo>
                  <a:lnTo>
                    <a:pt x="8787785" y="0"/>
                  </a:lnTo>
                </a:path>
                <a:path w="11384915">
                  <a:moveTo>
                    <a:pt x="8824215" y="0"/>
                  </a:moveTo>
                  <a:lnTo>
                    <a:pt x="8824215" y="0"/>
                  </a:lnTo>
                </a:path>
                <a:path w="11384915">
                  <a:moveTo>
                    <a:pt x="8857610" y="0"/>
                  </a:moveTo>
                  <a:lnTo>
                    <a:pt x="8952733" y="0"/>
                  </a:lnTo>
                </a:path>
                <a:path w="11384915">
                  <a:moveTo>
                    <a:pt x="8989164" y="0"/>
                  </a:moveTo>
                  <a:lnTo>
                    <a:pt x="8989164" y="0"/>
                  </a:lnTo>
                </a:path>
                <a:path w="11384915">
                  <a:moveTo>
                    <a:pt x="9022558" y="0"/>
                  </a:moveTo>
                  <a:lnTo>
                    <a:pt x="9117681" y="0"/>
                  </a:lnTo>
                </a:path>
                <a:path w="11384915">
                  <a:moveTo>
                    <a:pt x="9153100" y="0"/>
                  </a:moveTo>
                  <a:lnTo>
                    <a:pt x="9153100" y="0"/>
                  </a:lnTo>
                </a:path>
                <a:path w="11384915">
                  <a:moveTo>
                    <a:pt x="9187506" y="0"/>
                  </a:moveTo>
                  <a:lnTo>
                    <a:pt x="9282629" y="0"/>
                  </a:lnTo>
                </a:path>
                <a:path w="11384915">
                  <a:moveTo>
                    <a:pt x="9318048" y="0"/>
                  </a:moveTo>
                  <a:lnTo>
                    <a:pt x="9318048" y="0"/>
                  </a:lnTo>
                </a:path>
                <a:path w="11384915">
                  <a:moveTo>
                    <a:pt x="9352454" y="0"/>
                  </a:moveTo>
                  <a:lnTo>
                    <a:pt x="9447577" y="0"/>
                  </a:lnTo>
                </a:path>
                <a:path w="11384915">
                  <a:moveTo>
                    <a:pt x="9482996" y="0"/>
                  </a:moveTo>
                  <a:lnTo>
                    <a:pt x="9482996" y="0"/>
                  </a:lnTo>
                </a:path>
                <a:path w="11384915">
                  <a:moveTo>
                    <a:pt x="9516390" y="0"/>
                  </a:moveTo>
                  <a:lnTo>
                    <a:pt x="9612526" y="0"/>
                  </a:lnTo>
                </a:path>
                <a:path w="11384915">
                  <a:moveTo>
                    <a:pt x="9647944" y="0"/>
                  </a:moveTo>
                  <a:lnTo>
                    <a:pt x="9647944" y="0"/>
                  </a:lnTo>
                </a:path>
                <a:path w="11384915">
                  <a:moveTo>
                    <a:pt x="9681338" y="0"/>
                  </a:moveTo>
                  <a:lnTo>
                    <a:pt x="9777474" y="0"/>
                  </a:lnTo>
                </a:path>
                <a:path w="11384915">
                  <a:moveTo>
                    <a:pt x="9812892" y="0"/>
                  </a:moveTo>
                  <a:lnTo>
                    <a:pt x="9812892" y="0"/>
                  </a:lnTo>
                </a:path>
                <a:path w="11384915">
                  <a:moveTo>
                    <a:pt x="9846286" y="0"/>
                  </a:moveTo>
                  <a:lnTo>
                    <a:pt x="9941410" y="0"/>
                  </a:lnTo>
                </a:path>
                <a:path w="11384915">
                  <a:moveTo>
                    <a:pt x="9977840" y="0"/>
                  </a:moveTo>
                  <a:lnTo>
                    <a:pt x="9977840" y="0"/>
                  </a:lnTo>
                </a:path>
                <a:path w="11384915">
                  <a:moveTo>
                    <a:pt x="10011234" y="0"/>
                  </a:moveTo>
                  <a:lnTo>
                    <a:pt x="10106358" y="0"/>
                  </a:lnTo>
                </a:path>
                <a:path w="11384915">
                  <a:moveTo>
                    <a:pt x="10142788" y="0"/>
                  </a:moveTo>
                  <a:lnTo>
                    <a:pt x="10142788" y="0"/>
                  </a:lnTo>
                </a:path>
                <a:path w="11384915">
                  <a:moveTo>
                    <a:pt x="10176182" y="0"/>
                  </a:moveTo>
                  <a:lnTo>
                    <a:pt x="10271306" y="0"/>
                  </a:lnTo>
                </a:path>
                <a:path w="11384915">
                  <a:moveTo>
                    <a:pt x="10306724" y="0"/>
                  </a:moveTo>
                  <a:lnTo>
                    <a:pt x="10306724" y="0"/>
                  </a:lnTo>
                </a:path>
                <a:path w="11384915">
                  <a:moveTo>
                    <a:pt x="10341131" y="0"/>
                  </a:moveTo>
                  <a:lnTo>
                    <a:pt x="10436254" y="0"/>
                  </a:lnTo>
                </a:path>
                <a:path w="11384915">
                  <a:moveTo>
                    <a:pt x="10471672" y="0"/>
                  </a:moveTo>
                  <a:lnTo>
                    <a:pt x="10471672" y="0"/>
                  </a:lnTo>
                </a:path>
                <a:path w="11384915">
                  <a:moveTo>
                    <a:pt x="10505067" y="0"/>
                  </a:moveTo>
                  <a:lnTo>
                    <a:pt x="10601202" y="0"/>
                  </a:lnTo>
                </a:path>
                <a:path w="11384915">
                  <a:moveTo>
                    <a:pt x="10636620" y="0"/>
                  </a:moveTo>
                  <a:lnTo>
                    <a:pt x="10636620" y="0"/>
                  </a:lnTo>
                </a:path>
                <a:path w="11384915">
                  <a:moveTo>
                    <a:pt x="10670015" y="0"/>
                  </a:moveTo>
                  <a:lnTo>
                    <a:pt x="10766150" y="0"/>
                  </a:lnTo>
                </a:path>
                <a:path w="11384915">
                  <a:moveTo>
                    <a:pt x="10801568" y="0"/>
                  </a:moveTo>
                  <a:lnTo>
                    <a:pt x="10801568" y="0"/>
                  </a:lnTo>
                </a:path>
                <a:path w="11384915">
                  <a:moveTo>
                    <a:pt x="10834963" y="0"/>
                  </a:moveTo>
                  <a:lnTo>
                    <a:pt x="10930086" y="0"/>
                  </a:lnTo>
                </a:path>
                <a:path w="11384915">
                  <a:moveTo>
                    <a:pt x="10966516" y="0"/>
                  </a:moveTo>
                  <a:lnTo>
                    <a:pt x="10966516" y="0"/>
                  </a:lnTo>
                </a:path>
                <a:path w="11384915">
                  <a:moveTo>
                    <a:pt x="10999911" y="0"/>
                  </a:moveTo>
                  <a:lnTo>
                    <a:pt x="11095034" y="0"/>
                  </a:lnTo>
                </a:path>
                <a:path w="11384915">
                  <a:moveTo>
                    <a:pt x="11131465" y="0"/>
                  </a:moveTo>
                  <a:lnTo>
                    <a:pt x="11131465" y="0"/>
                  </a:lnTo>
                </a:path>
                <a:path w="11384915">
                  <a:moveTo>
                    <a:pt x="11164859" y="0"/>
                  </a:moveTo>
                  <a:lnTo>
                    <a:pt x="11259982" y="0"/>
                  </a:lnTo>
                </a:path>
                <a:path w="11384915">
                  <a:moveTo>
                    <a:pt x="11295401" y="0"/>
                  </a:moveTo>
                  <a:lnTo>
                    <a:pt x="11295401" y="0"/>
                  </a:lnTo>
                </a:path>
                <a:path w="11384915">
                  <a:moveTo>
                    <a:pt x="11329807" y="0"/>
                  </a:moveTo>
                  <a:lnTo>
                    <a:pt x="113844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2531564" y="7691504"/>
              <a:ext cx="9001760" cy="4645025"/>
            </a:xfrm>
            <a:custGeom>
              <a:avLst/>
              <a:gdLst/>
              <a:ahLst/>
              <a:cxnLst/>
              <a:rect l="l" t="t" r="r" b="b"/>
              <a:pathLst>
                <a:path w="9001760" h="4645025">
                  <a:moveTo>
                    <a:pt x="3197766" y="3062164"/>
                  </a:moveTo>
                  <a:lnTo>
                    <a:pt x="3304021" y="3042937"/>
                  </a:lnTo>
                </a:path>
                <a:path w="9001760" h="4645025">
                  <a:moveTo>
                    <a:pt x="3350570" y="3033830"/>
                  </a:moveTo>
                  <a:lnTo>
                    <a:pt x="3443670" y="3016627"/>
                  </a:lnTo>
                </a:path>
                <a:path w="9001760" h="4645025">
                  <a:moveTo>
                    <a:pt x="3491232" y="3007519"/>
                  </a:moveTo>
                  <a:lnTo>
                    <a:pt x="3584331" y="2990316"/>
                  </a:lnTo>
                </a:path>
                <a:path w="9001760" h="4645025">
                  <a:moveTo>
                    <a:pt x="3631893" y="2981208"/>
                  </a:moveTo>
                  <a:lnTo>
                    <a:pt x="3737136" y="2960969"/>
                  </a:lnTo>
                </a:path>
                <a:path w="9001760" h="4645025">
                  <a:moveTo>
                    <a:pt x="3197766" y="3062164"/>
                  </a:moveTo>
                  <a:lnTo>
                    <a:pt x="3175503" y="3134013"/>
                  </a:lnTo>
                </a:path>
                <a:path w="9001760" h="4645025">
                  <a:moveTo>
                    <a:pt x="3161336" y="3179551"/>
                  </a:moveTo>
                  <a:lnTo>
                    <a:pt x="3133001" y="3270626"/>
                  </a:lnTo>
                </a:path>
                <a:path w="9001760" h="4645025">
                  <a:moveTo>
                    <a:pt x="3118834" y="3316164"/>
                  </a:moveTo>
                  <a:lnTo>
                    <a:pt x="3096571" y="3388013"/>
                  </a:lnTo>
                </a:path>
                <a:path w="9001760" h="4645025">
                  <a:moveTo>
                    <a:pt x="3096571" y="2960969"/>
                  </a:moveTo>
                  <a:lnTo>
                    <a:pt x="3197766" y="3062164"/>
                  </a:lnTo>
                </a:path>
                <a:path w="9001760" h="4645025">
                  <a:moveTo>
                    <a:pt x="4685334" y="3597487"/>
                  </a:moveTo>
                  <a:lnTo>
                    <a:pt x="4752123" y="3665287"/>
                  </a:lnTo>
                </a:path>
                <a:path w="9001760" h="4645025">
                  <a:moveTo>
                    <a:pt x="4786529" y="3698682"/>
                  </a:moveTo>
                  <a:lnTo>
                    <a:pt x="4853318" y="3766482"/>
                  </a:lnTo>
                </a:path>
                <a:path w="9001760" h="4645025">
                  <a:moveTo>
                    <a:pt x="5411915" y="3597487"/>
                  </a:moveTo>
                  <a:lnTo>
                    <a:pt x="5361318" y="3613678"/>
                  </a:lnTo>
                </a:path>
                <a:path w="9001760" h="4645025">
                  <a:moveTo>
                    <a:pt x="5315780" y="3626833"/>
                  </a:moveTo>
                  <a:lnTo>
                    <a:pt x="5223692" y="3654156"/>
                  </a:lnTo>
                </a:path>
                <a:path w="9001760" h="4645025">
                  <a:moveTo>
                    <a:pt x="5178155" y="3668323"/>
                  </a:moveTo>
                  <a:lnTo>
                    <a:pt x="5087079" y="3695646"/>
                  </a:lnTo>
                </a:path>
                <a:path w="9001760" h="4645025">
                  <a:moveTo>
                    <a:pt x="5041541" y="3709813"/>
                  </a:moveTo>
                  <a:lnTo>
                    <a:pt x="4950466" y="3737136"/>
                  </a:lnTo>
                </a:path>
                <a:path w="9001760" h="4645025">
                  <a:moveTo>
                    <a:pt x="4904928" y="3751303"/>
                  </a:moveTo>
                  <a:lnTo>
                    <a:pt x="4853318" y="3766482"/>
                  </a:lnTo>
                  <a:lnTo>
                    <a:pt x="4841175" y="3831247"/>
                  </a:lnTo>
                </a:path>
                <a:path w="9001760" h="4645025">
                  <a:moveTo>
                    <a:pt x="4832067" y="3877797"/>
                  </a:moveTo>
                  <a:lnTo>
                    <a:pt x="4813852" y="3970897"/>
                  </a:lnTo>
                </a:path>
                <a:path w="9001760" h="4645025">
                  <a:moveTo>
                    <a:pt x="4804745" y="4018458"/>
                  </a:moveTo>
                  <a:lnTo>
                    <a:pt x="4787541" y="4111558"/>
                  </a:lnTo>
                </a:path>
                <a:path w="9001760" h="4645025">
                  <a:moveTo>
                    <a:pt x="4778434" y="4159120"/>
                  </a:moveTo>
                  <a:lnTo>
                    <a:pt x="4760219" y="4252219"/>
                  </a:lnTo>
                </a:path>
                <a:path w="9001760" h="4645025">
                  <a:moveTo>
                    <a:pt x="4751111" y="4298769"/>
                  </a:moveTo>
                  <a:lnTo>
                    <a:pt x="4732896" y="4392880"/>
                  </a:lnTo>
                </a:path>
                <a:path w="9001760" h="4645025">
                  <a:moveTo>
                    <a:pt x="4723788" y="4439430"/>
                  </a:moveTo>
                  <a:lnTo>
                    <a:pt x="4706585" y="4533542"/>
                  </a:lnTo>
                </a:path>
                <a:path w="9001760" h="4645025">
                  <a:moveTo>
                    <a:pt x="4697478" y="4580091"/>
                  </a:moveTo>
                  <a:lnTo>
                    <a:pt x="4685334" y="4644856"/>
                  </a:lnTo>
                </a:path>
                <a:path w="9001760" h="4645025">
                  <a:moveTo>
                    <a:pt x="3096571" y="4216801"/>
                  </a:moveTo>
                  <a:lnTo>
                    <a:pt x="3181575" y="4301805"/>
                  </a:lnTo>
                </a:path>
                <a:path w="9001760" h="4645025">
                  <a:moveTo>
                    <a:pt x="3737136" y="4216801"/>
                  </a:moveTo>
                  <a:lnTo>
                    <a:pt x="3623797" y="4234004"/>
                  </a:lnTo>
                </a:path>
                <a:path w="9001760" h="4645025">
                  <a:moveTo>
                    <a:pt x="3577248" y="4241088"/>
                  </a:moveTo>
                  <a:lnTo>
                    <a:pt x="3483136" y="4255255"/>
                  </a:lnTo>
                </a:path>
                <a:path w="9001760" h="4645025">
                  <a:moveTo>
                    <a:pt x="3435574" y="4263351"/>
                  </a:moveTo>
                  <a:lnTo>
                    <a:pt x="3341463" y="4277518"/>
                  </a:lnTo>
                </a:path>
                <a:path w="9001760" h="4645025">
                  <a:moveTo>
                    <a:pt x="3293901" y="4284602"/>
                  </a:moveTo>
                  <a:lnTo>
                    <a:pt x="3181575" y="4301805"/>
                  </a:lnTo>
                  <a:lnTo>
                    <a:pt x="3162348" y="4379725"/>
                  </a:lnTo>
                </a:path>
                <a:path w="9001760" h="4645025">
                  <a:moveTo>
                    <a:pt x="3150204" y="4426275"/>
                  </a:moveTo>
                  <a:lnTo>
                    <a:pt x="3127941" y="4519374"/>
                  </a:lnTo>
                </a:path>
                <a:path w="9001760" h="4645025">
                  <a:moveTo>
                    <a:pt x="3115798" y="4564912"/>
                  </a:moveTo>
                  <a:lnTo>
                    <a:pt x="3096571" y="4643844"/>
                  </a:lnTo>
                </a:path>
                <a:path w="9001760" h="4645025">
                  <a:moveTo>
                    <a:pt x="2309273" y="3596475"/>
                  </a:moveTo>
                  <a:lnTo>
                    <a:pt x="2376061" y="3664275"/>
                  </a:lnTo>
                </a:path>
                <a:path w="9001760" h="4645025">
                  <a:moveTo>
                    <a:pt x="2410468" y="3697670"/>
                  </a:moveTo>
                  <a:lnTo>
                    <a:pt x="2477256" y="3765471"/>
                  </a:lnTo>
                  <a:lnTo>
                    <a:pt x="2465113" y="3830235"/>
                  </a:lnTo>
                </a:path>
                <a:path w="9001760" h="4645025">
                  <a:moveTo>
                    <a:pt x="2456005" y="3876785"/>
                  </a:moveTo>
                  <a:lnTo>
                    <a:pt x="2437790" y="3970897"/>
                  </a:lnTo>
                </a:path>
                <a:path w="9001760" h="4645025">
                  <a:moveTo>
                    <a:pt x="2428683" y="4017446"/>
                  </a:moveTo>
                  <a:lnTo>
                    <a:pt x="2411480" y="4111558"/>
                  </a:lnTo>
                </a:path>
                <a:path w="9001760" h="4645025">
                  <a:moveTo>
                    <a:pt x="2402372" y="4158108"/>
                  </a:moveTo>
                  <a:lnTo>
                    <a:pt x="2384157" y="4252219"/>
                  </a:lnTo>
                </a:path>
                <a:path w="9001760" h="4645025">
                  <a:moveTo>
                    <a:pt x="2375049" y="4298769"/>
                  </a:moveTo>
                  <a:lnTo>
                    <a:pt x="2356834" y="4391868"/>
                  </a:lnTo>
                </a:path>
                <a:path w="9001760" h="4645025">
                  <a:moveTo>
                    <a:pt x="2348739" y="4439430"/>
                  </a:moveTo>
                  <a:lnTo>
                    <a:pt x="2330524" y="4532530"/>
                  </a:lnTo>
                </a:path>
                <a:path w="9001760" h="4645025">
                  <a:moveTo>
                    <a:pt x="2321416" y="4580091"/>
                  </a:moveTo>
                  <a:lnTo>
                    <a:pt x="2309273" y="4644856"/>
                  </a:lnTo>
                </a:path>
                <a:path w="9001760" h="4645025">
                  <a:moveTo>
                    <a:pt x="2477256" y="3765471"/>
                  </a:moveTo>
                  <a:lnTo>
                    <a:pt x="2524818" y="3754339"/>
                  </a:lnTo>
                </a:path>
                <a:path w="9001760" h="4645025">
                  <a:moveTo>
                    <a:pt x="2571368" y="3744220"/>
                  </a:moveTo>
                  <a:lnTo>
                    <a:pt x="2664467" y="3723981"/>
                  </a:lnTo>
                </a:path>
                <a:path w="9001760" h="4645025">
                  <a:moveTo>
                    <a:pt x="2711017" y="3713861"/>
                  </a:moveTo>
                  <a:lnTo>
                    <a:pt x="2804117" y="3692610"/>
                  </a:lnTo>
                </a:path>
                <a:path w="9001760" h="4645025">
                  <a:moveTo>
                    <a:pt x="2850667" y="3682491"/>
                  </a:moveTo>
                  <a:lnTo>
                    <a:pt x="2943766" y="3661240"/>
                  </a:lnTo>
                </a:path>
                <a:path w="9001760" h="4645025">
                  <a:moveTo>
                    <a:pt x="2990316" y="3651120"/>
                  </a:moveTo>
                  <a:lnTo>
                    <a:pt x="3036866" y="3641001"/>
                  </a:lnTo>
                </a:path>
                <a:path w="9001760" h="4645025">
                  <a:moveTo>
                    <a:pt x="0" y="3191694"/>
                  </a:moveTo>
                  <a:lnTo>
                    <a:pt x="16191" y="3207885"/>
                  </a:lnTo>
                  <a:lnTo>
                    <a:pt x="0" y="3255447"/>
                  </a:lnTo>
                </a:path>
                <a:path w="9001760" h="4645025">
                  <a:moveTo>
                    <a:pt x="16191" y="3207885"/>
                  </a:moveTo>
                  <a:lnTo>
                    <a:pt x="63752" y="3191694"/>
                  </a:lnTo>
                </a:path>
                <a:path w="9001760" h="4645025">
                  <a:moveTo>
                    <a:pt x="0" y="3532722"/>
                  </a:moveTo>
                  <a:lnTo>
                    <a:pt x="13155" y="3545877"/>
                  </a:lnTo>
                  <a:lnTo>
                    <a:pt x="0" y="3580283"/>
                  </a:lnTo>
                </a:path>
                <a:path w="9001760" h="4645025">
                  <a:moveTo>
                    <a:pt x="13155" y="3545877"/>
                  </a:moveTo>
                  <a:lnTo>
                    <a:pt x="61729" y="3532722"/>
                  </a:lnTo>
                </a:path>
                <a:path w="9001760" h="4645025">
                  <a:moveTo>
                    <a:pt x="0" y="3376881"/>
                  </a:moveTo>
                  <a:lnTo>
                    <a:pt x="16191" y="3394084"/>
                  </a:lnTo>
                  <a:lnTo>
                    <a:pt x="63752" y="3376881"/>
                  </a:lnTo>
                </a:path>
                <a:path w="9001760" h="4645025">
                  <a:moveTo>
                    <a:pt x="16191" y="3394084"/>
                  </a:moveTo>
                  <a:lnTo>
                    <a:pt x="0" y="3503375"/>
                  </a:lnTo>
                </a:path>
                <a:path w="9001760" h="4645025">
                  <a:moveTo>
                    <a:pt x="253999" y="2932635"/>
                  </a:moveTo>
                  <a:lnTo>
                    <a:pt x="270191" y="2949838"/>
                  </a:lnTo>
                  <a:lnTo>
                    <a:pt x="253999" y="2997399"/>
                  </a:lnTo>
                </a:path>
                <a:path w="9001760" h="4645025">
                  <a:moveTo>
                    <a:pt x="270191" y="2949838"/>
                  </a:moveTo>
                  <a:lnTo>
                    <a:pt x="379481" y="2932635"/>
                  </a:lnTo>
                </a:path>
                <a:path w="9001760" h="4645025">
                  <a:moveTo>
                    <a:pt x="595027" y="2904300"/>
                  </a:moveTo>
                  <a:lnTo>
                    <a:pt x="611218" y="2920491"/>
                  </a:lnTo>
                  <a:lnTo>
                    <a:pt x="676995" y="2904300"/>
                  </a:lnTo>
                </a:path>
                <a:path w="9001760" h="4645025">
                  <a:moveTo>
                    <a:pt x="611218" y="2920491"/>
                  </a:moveTo>
                  <a:lnTo>
                    <a:pt x="595027" y="2966029"/>
                  </a:lnTo>
                </a:path>
                <a:path w="9001760" h="4645025">
                  <a:moveTo>
                    <a:pt x="1855918" y="3240268"/>
                  </a:moveTo>
                  <a:lnTo>
                    <a:pt x="1873121" y="3257471"/>
                  </a:lnTo>
                  <a:lnTo>
                    <a:pt x="1982412" y="3240268"/>
                  </a:lnTo>
                </a:path>
                <a:path w="9001760" h="4645025">
                  <a:moveTo>
                    <a:pt x="1873121" y="3257471"/>
                  </a:moveTo>
                  <a:lnTo>
                    <a:pt x="1855918" y="3305033"/>
                  </a:lnTo>
                </a:path>
                <a:path w="9001760" h="4645025">
                  <a:moveTo>
                    <a:pt x="2196946" y="3240268"/>
                  </a:moveTo>
                  <a:lnTo>
                    <a:pt x="2210101" y="3253423"/>
                  </a:lnTo>
                  <a:lnTo>
                    <a:pt x="2196946" y="3305033"/>
                  </a:lnTo>
                </a:path>
                <a:path w="9001760" h="4645025">
                  <a:moveTo>
                    <a:pt x="2210101" y="3253423"/>
                  </a:moveTo>
                  <a:lnTo>
                    <a:pt x="2249567" y="3240268"/>
                  </a:lnTo>
                </a:path>
                <a:path w="9001760" h="4645025">
                  <a:moveTo>
                    <a:pt x="6945022" y="3082403"/>
                  </a:moveTo>
                  <a:lnTo>
                    <a:pt x="6959189" y="3096571"/>
                  </a:lnTo>
                  <a:lnTo>
                    <a:pt x="6992583" y="3082403"/>
                  </a:lnTo>
                </a:path>
                <a:path w="9001760" h="4645025">
                  <a:moveTo>
                    <a:pt x="6959189" y="3096571"/>
                  </a:moveTo>
                  <a:lnTo>
                    <a:pt x="6945022" y="3147168"/>
                  </a:lnTo>
                </a:path>
                <a:path w="9001760" h="4645025">
                  <a:moveTo>
                    <a:pt x="8415387" y="3033830"/>
                  </a:moveTo>
                  <a:lnTo>
                    <a:pt x="8427531" y="3045973"/>
                  </a:lnTo>
                  <a:lnTo>
                    <a:pt x="8480152" y="3033830"/>
                  </a:lnTo>
                </a:path>
                <a:path w="9001760" h="4645025">
                  <a:moveTo>
                    <a:pt x="8427531" y="3045973"/>
                  </a:moveTo>
                  <a:lnTo>
                    <a:pt x="8415387" y="3081391"/>
                  </a:lnTo>
                </a:path>
                <a:path w="9001760" h="4645025">
                  <a:moveTo>
                    <a:pt x="1522986" y="1466317"/>
                  </a:moveTo>
                  <a:lnTo>
                    <a:pt x="1537154" y="1479472"/>
                  </a:lnTo>
                  <a:lnTo>
                    <a:pt x="1569536" y="1466317"/>
                  </a:lnTo>
                </a:path>
                <a:path w="9001760" h="4645025">
                  <a:moveTo>
                    <a:pt x="1537154" y="1479472"/>
                  </a:moveTo>
                  <a:lnTo>
                    <a:pt x="1522986" y="1528046"/>
                  </a:lnTo>
                </a:path>
                <a:path w="9001760" h="4645025">
                  <a:moveTo>
                    <a:pt x="3738148" y="1977352"/>
                  </a:moveTo>
                  <a:lnTo>
                    <a:pt x="3751303" y="1990508"/>
                  </a:lnTo>
                  <a:lnTo>
                    <a:pt x="3738148" y="2023902"/>
                  </a:lnTo>
                </a:path>
                <a:path w="9001760" h="4645025">
                  <a:moveTo>
                    <a:pt x="3751303" y="1990508"/>
                  </a:moveTo>
                  <a:lnTo>
                    <a:pt x="3831247" y="1977352"/>
                  </a:lnTo>
                </a:path>
                <a:path w="9001760" h="4645025">
                  <a:moveTo>
                    <a:pt x="8161387" y="1559417"/>
                  </a:moveTo>
                  <a:lnTo>
                    <a:pt x="8174543" y="1572572"/>
                  </a:lnTo>
                  <a:lnTo>
                    <a:pt x="8225140" y="1559417"/>
                  </a:lnTo>
                </a:path>
                <a:path w="9001760" h="4645025">
                  <a:moveTo>
                    <a:pt x="8174543" y="1572572"/>
                  </a:moveTo>
                  <a:lnTo>
                    <a:pt x="8161387" y="1606978"/>
                  </a:lnTo>
                </a:path>
                <a:path w="9001760" h="4645025">
                  <a:moveTo>
                    <a:pt x="8882909" y="4578067"/>
                  </a:moveTo>
                  <a:lnTo>
                    <a:pt x="8882909" y="4458657"/>
                  </a:lnTo>
                </a:path>
                <a:path w="9001760" h="4645025">
                  <a:moveTo>
                    <a:pt x="8882909" y="4267398"/>
                  </a:moveTo>
                  <a:lnTo>
                    <a:pt x="8882909" y="4172275"/>
                  </a:lnTo>
                </a:path>
                <a:path w="9001760" h="4645025">
                  <a:moveTo>
                    <a:pt x="8882909" y="3552961"/>
                  </a:moveTo>
                  <a:lnTo>
                    <a:pt x="8882909" y="3433550"/>
                  </a:lnTo>
                </a:path>
                <a:path w="9001760" h="4645025">
                  <a:moveTo>
                    <a:pt x="8882909" y="3385989"/>
                  </a:moveTo>
                  <a:lnTo>
                    <a:pt x="8882909" y="3314140"/>
                  </a:lnTo>
                </a:path>
                <a:path w="9001760" h="4645025">
                  <a:moveTo>
                    <a:pt x="8882909" y="3266579"/>
                  </a:moveTo>
                  <a:lnTo>
                    <a:pt x="8882909" y="3171455"/>
                  </a:lnTo>
                </a:path>
                <a:path w="9001760" h="4645025">
                  <a:moveTo>
                    <a:pt x="8882909" y="3122881"/>
                  </a:moveTo>
                  <a:lnTo>
                    <a:pt x="8882909" y="3052045"/>
                  </a:lnTo>
                </a:path>
                <a:path w="9001760" h="4645025">
                  <a:moveTo>
                    <a:pt x="8882909" y="3004483"/>
                  </a:moveTo>
                  <a:lnTo>
                    <a:pt x="8882909" y="2908348"/>
                  </a:lnTo>
                </a:path>
                <a:path w="9001760" h="4645025">
                  <a:moveTo>
                    <a:pt x="8882909" y="2860786"/>
                  </a:moveTo>
                  <a:lnTo>
                    <a:pt x="8882909" y="2765663"/>
                  </a:lnTo>
                </a:path>
                <a:path w="9001760" h="4645025">
                  <a:moveTo>
                    <a:pt x="8882909" y="2718101"/>
                  </a:moveTo>
                  <a:lnTo>
                    <a:pt x="8882909" y="2622977"/>
                  </a:lnTo>
                </a:path>
                <a:path w="9001760" h="4645025">
                  <a:moveTo>
                    <a:pt x="8882909" y="2289033"/>
                  </a:moveTo>
                  <a:lnTo>
                    <a:pt x="8882909" y="2193910"/>
                  </a:lnTo>
                </a:path>
                <a:path w="9001760" h="4645025">
                  <a:moveTo>
                    <a:pt x="8882909" y="1430899"/>
                  </a:moveTo>
                  <a:lnTo>
                    <a:pt x="8882909" y="1311488"/>
                  </a:lnTo>
                </a:path>
                <a:path w="9001760" h="4645025">
                  <a:moveTo>
                    <a:pt x="8882909" y="404780"/>
                  </a:moveTo>
                  <a:lnTo>
                    <a:pt x="8882909" y="309657"/>
                  </a:lnTo>
                </a:path>
                <a:path w="9001760" h="4645025">
                  <a:moveTo>
                    <a:pt x="8882909" y="262095"/>
                  </a:moveTo>
                  <a:lnTo>
                    <a:pt x="8882909" y="166971"/>
                  </a:lnTo>
                </a:path>
                <a:path w="9001760" h="4645025">
                  <a:moveTo>
                    <a:pt x="8882909" y="119410"/>
                  </a:moveTo>
                  <a:lnTo>
                    <a:pt x="8882909" y="0"/>
                  </a:lnTo>
                </a:path>
                <a:path w="9001760" h="4645025">
                  <a:moveTo>
                    <a:pt x="8119897" y="4578067"/>
                  </a:moveTo>
                  <a:lnTo>
                    <a:pt x="8119897" y="4458657"/>
                  </a:lnTo>
                </a:path>
                <a:path w="9001760" h="4645025">
                  <a:moveTo>
                    <a:pt x="8119897" y="4267398"/>
                  </a:moveTo>
                  <a:lnTo>
                    <a:pt x="8119897" y="4172275"/>
                  </a:lnTo>
                </a:path>
                <a:path w="9001760" h="4645025">
                  <a:moveTo>
                    <a:pt x="8119897" y="3552961"/>
                  </a:moveTo>
                  <a:lnTo>
                    <a:pt x="8119897" y="3433550"/>
                  </a:lnTo>
                </a:path>
                <a:path w="9001760" h="4645025">
                  <a:moveTo>
                    <a:pt x="8119897" y="3385989"/>
                  </a:moveTo>
                  <a:lnTo>
                    <a:pt x="8119897" y="3314140"/>
                  </a:lnTo>
                </a:path>
                <a:path w="9001760" h="4645025">
                  <a:moveTo>
                    <a:pt x="8119897" y="3266579"/>
                  </a:moveTo>
                  <a:lnTo>
                    <a:pt x="8119897" y="3171455"/>
                  </a:lnTo>
                </a:path>
                <a:path w="9001760" h="4645025">
                  <a:moveTo>
                    <a:pt x="8119897" y="3122881"/>
                  </a:moveTo>
                  <a:lnTo>
                    <a:pt x="8119897" y="3052045"/>
                  </a:lnTo>
                </a:path>
                <a:path w="9001760" h="4645025">
                  <a:moveTo>
                    <a:pt x="8119897" y="3004483"/>
                  </a:moveTo>
                  <a:lnTo>
                    <a:pt x="8119897" y="2908348"/>
                  </a:lnTo>
                </a:path>
                <a:path w="9001760" h="4645025">
                  <a:moveTo>
                    <a:pt x="8119897" y="2860786"/>
                  </a:moveTo>
                  <a:lnTo>
                    <a:pt x="8119897" y="2765663"/>
                  </a:lnTo>
                </a:path>
                <a:path w="9001760" h="4645025">
                  <a:moveTo>
                    <a:pt x="8119897" y="2718101"/>
                  </a:moveTo>
                  <a:lnTo>
                    <a:pt x="8119897" y="2622977"/>
                  </a:lnTo>
                </a:path>
                <a:path w="9001760" h="4645025">
                  <a:moveTo>
                    <a:pt x="8119897" y="2289033"/>
                  </a:moveTo>
                  <a:lnTo>
                    <a:pt x="8119897" y="2193910"/>
                  </a:lnTo>
                </a:path>
                <a:path w="9001760" h="4645025">
                  <a:moveTo>
                    <a:pt x="8119897" y="1907528"/>
                  </a:moveTo>
                  <a:lnTo>
                    <a:pt x="8119897" y="1812404"/>
                  </a:lnTo>
                </a:path>
                <a:path w="9001760" h="4645025">
                  <a:moveTo>
                    <a:pt x="8119897" y="1763831"/>
                  </a:moveTo>
                  <a:lnTo>
                    <a:pt x="8119897" y="1668707"/>
                  </a:lnTo>
                </a:path>
                <a:path w="9001760" h="4645025">
                  <a:moveTo>
                    <a:pt x="8119897" y="1430899"/>
                  </a:moveTo>
                  <a:lnTo>
                    <a:pt x="8119897" y="1311488"/>
                  </a:lnTo>
                </a:path>
                <a:path w="9001760" h="4645025">
                  <a:moveTo>
                    <a:pt x="8119897" y="404780"/>
                  </a:moveTo>
                  <a:lnTo>
                    <a:pt x="8119897" y="309657"/>
                  </a:lnTo>
                </a:path>
                <a:path w="9001760" h="4645025">
                  <a:moveTo>
                    <a:pt x="8119897" y="262095"/>
                  </a:moveTo>
                  <a:lnTo>
                    <a:pt x="8119897" y="166971"/>
                  </a:lnTo>
                </a:path>
                <a:path w="9001760" h="4645025">
                  <a:moveTo>
                    <a:pt x="8119897" y="119410"/>
                  </a:moveTo>
                  <a:lnTo>
                    <a:pt x="8119897" y="0"/>
                  </a:lnTo>
                </a:path>
                <a:path w="9001760" h="4645025">
                  <a:moveTo>
                    <a:pt x="9001307" y="1668707"/>
                  </a:moveTo>
                  <a:lnTo>
                    <a:pt x="9001307" y="1763831"/>
                  </a:lnTo>
                </a:path>
                <a:path w="9001760" h="4645025">
                  <a:moveTo>
                    <a:pt x="9001307" y="1812404"/>
                  </a:moveTo>
                  <a:lnTo>
                    <a:pt x="9001307" y="1907528"/>
                  </a:lnTo>
                </a:path>
                <a:path w="9001760" h="4645025">
                  <a:moveTo>
                    <a:pt x="3029782" y="2120544"/>
                  </a:moveTo>
                  <a:lnTo>
                    <a:pt x="3026516" y="2072002"/>
                  </a:lnTo>
                  <a:lnTo>
                    <a:pt x="3017004" y="2025446"/>
                  </a:lnTo>
                  <a:lnTo>
                    <a:pt x="3001670" y="1981301"/>
                  </a:lnTo>
                  <a:lnTo>
                    <a:pt x="2980942" y="1939993"/>
                  </a:lnTo>
                  <a:lnTo>
                    <a:pt x="2955246" y="1901949"/>
                  </a:lnTo>
                  <a:lnTo>
                    <a:pt x="2925007" y="1867594"/>
                  </a:lnTo>
                  <a:lnTo>
                    <a:pt x="2890652" y="1837355"/>
                  </a:lnTo>
                  <a:lnTo>
                    <a:pt x="2852608" y="1811659"/>
                  </a:lnTo>
                  <a:lnTo>
                    <a:pt x="2811300" y="1790931"/>
                  </a:lnTo>
                  <a:lnTo>
                    <a:pt x="2767155" y="1775597"/>
                  </a:lnTo>
                  <a:lnTo>
                    <a:pt x="2720598" y="1766084"/>
                  </a:lnTo>
                  <a:lnTo>
                    <a:pt x="2672057" y="1762819"/>
                  </a:lnTo>
                  <a:lnTo>
                    <a:pt x="2623516" y="1766084"/>
                  </a:lnTo>
                  <a:lnTo>
                    <a:pt x="2576960" y="1775597"/>
                  </a:lnTo>
                  <a:lnTo>
                    <a:pt x="2532814" y="1790931"/>
                  </a:lnTo>
                  <a:lnTo>
                    <a:pt x="2491506" y="1811659"/>
                  </a:lnTo>
                  <a:lnTo>
                    <a:pt x="2453462" y="1837355"/>
                  </a:lnTo>
                  <a:lnTo>
                    <a:pt x="2419107" y="1867594"/>
                  </a:lnTo>
                  <a:lnTo>
                    <a:pt x="2388869" y="1901949"/>
                  </a:lnTo>
                  <a:lnTo>
                    <a:pt x="2363172" y="1939993"/>
                  </a:lnTo>
                  <a:lnTo>
                    <a:pt x="2342444" y="1981301"/>
                  </a:lnTo>
                  <a:lnTo>
                    <a:pt x="2327111" y="2025446"/>
                  </a:lnTo>
                  <a:lnTo>
                    <a:pt x="2317598" y="2072002"/>
                  </a:lnTo>
                  <a:lnTo>
                    <a:pt x="2314332" y="2120544"/>
                  </a:lnTo>
                  <a:lnTo>
                    <a:pt x="2317598" y="2169085"/>
                  </a:lnTo>
                  <a:lnTo>
                    <a:pt x="2327111" y="2215641"/>
                  </a:lnTo>
                  <a:lnTo>
                    <a:pt x="2342444" y="2259786"/>
                  </a:lnTo>
                  <a:lnTo>
                    <a:pt x="2363172" y="2301094"/>
                  </a:lnTo>
                  <a:lnTo>
                    <a:pt x="2388869" y="2339139"/>
                  </a:lnTo>
                  <a:lnTo>
                    <a:pt x="2419107" y="2373493"/>
                  </a:lnTo>
                  <a:lnTo>
                    <a:pt x="2453462" y="2403732"/>
                  </a:lnTo>
                  <a:lnTo>
                    <a:pt x="2491506" y="2429429"/>
                  </a:lnTo>
                  <a:lnTo>
                    <a:pt x="2532814" y="2450157"/>
                  </a:lnTo>
                  <a:lnTo>
                    <a:pt x="2576960" y="2465490"/>
                  </a:lnTo>
                  <a:lnTo>
                    <a:pt x="2623516" y="2475003"/>
                  </a:lnTo>
                  <a:lnTo>
                    <a:pt x="2672057" y="2478268"/>
                  </a:lnTo>
                  <a:lnTo>
                    <a:pt x="2720598" y="2475003"/>
                  </a:lnTo>
                  <a:lnTo>
                    <a:pt x="2767155" y="2465490"/>
                  </a:lnTo>
                  <a:lnTo>
                    <a:pt x="2811300" y="2450157"/>
                  </a:lnTo>
                  <a:lnTo>
                    <a:pt x="2852608" y="2429429"/>
                  </a:lnTo>
                  <a:lnTo>
                    <a:pt x="2890652" y="2403732"/>
                  </a:lnTo>
                  <a:lnTo>
                    <a:pt x="2925007" y="2373493"/>
                  </a:lnTo>
                  <a:lnTo>
                    <a:pt x="2955246" y="2339139"/>
                  </a:lnTo>
                  <a:lnTo>
                    <a:pt x="2980942" y="2301094"/>
                  </a:lnTo>
                  <a:lnTo>
                    <a:pt x="3001670" y="2259786"/>
                  </a:lnTo>
                  <a:lnTo>
                    <a:pt x="3017004" y="2215641"/>
                  </a:lnTo>
                  <a:lnTo>
                    <a:pt x="3026516" y="2169085"/>
                  </a:lnTo>
                  <a:lnTo>
                    <a:pt x="3029782" y="21205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4845897" y="9812554"/>
              <a:ext cx="715645" cy="0"/>
            </a:xfrm>
            <a:custGeom>
              <a:avLst/>
              <a:gdLst/>
              <a:ahLst/>
              <a:cxnLst/>
              <a:rect l="l" t="t" r="r" b="b"/>
              <a:pathLst>
                <a:path w="715645">
                  <a:moveTo>
                    <a:pt x="0" y="0"/>
                  </a:moveTo>
                  <a:lnTo>
                    <a:pt x="715449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3378568" y="9812554"/>
              <a:ext cx="1625600" cy="163195"/>
            </a:xfrm>
            <a:custGeom>
              <a:avLst/>
              <a:gdLst/>
              <a:ahLst/>
              <a:cxnLst/>
              <a:rect l="l" t="t" r="r" b="b"/>
              <a:pathLst>
                <a:path w="1625600" h="163195">
                  <a:moveTo>
                    <a:pt x="1625193" y="0"/>
                  </a:moveTo>
                  <a:lnTo>
                    <a:pt x="1570548" y="62740"/>
                  </a:lnTo>
                </a:path>
                <a:path w="1625600" h="163195">
                  <a:moveTo>
                    <a:pt x="1539178" y="99171"/>
                  </a:moveTo>
                  <a:lnTo>
                    <a:pt x="1484532" y="162924"/>
                  </a:lnTo>
                  <a:lnTo>
                    <a:pt x="0" y="1629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7" name="object 1657"/>
          <p:cNvSpPr txBox="1"/>
          <p:nvPr/>
        </p:nvSpPr>
        <p:spPr>
          <a:xfrm>
            <a:off x="3383071" y="9807684"/>
            <a:ext cx="1479550" cy="3054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</a:t>
            </a:r>
            <a:endParaRPr sz="9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900" spc="-30" dirty="0">
                <a:latin typeface="Cambria"/>
                <a:cs typeface="Cambria"/>
              </a:rPr>
              <a:t>крок</a:t>
            </a:r>
            <a:r>
              <a:rPr sz="900" spc="1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200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по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всій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площі</a:t>
            </a:r>
            <a:r>
              <a:rPr sz="900" spc="1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плити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1658" name="object 1658"/>
          <p:cNvGrpSpPr/>
          <p:nvPr/>
        </p:nvGrpSpPr>
        <p:grpSpPr>
          <a:xfrm>
            <a:off x="1744127" y="7688329"/>
            <a:ext cx="10125710" cy="5430520"/>
            <a:chOff x="1744127" y="7688329"/>
            <a:chExt cx="10125710" cy="5430520"/>
          </a:xfrm>
        </p:grpSpPr>
        <p:sp>
          <p:nvSpPr>
            <p:cNvPr id="1659" name="object 1659"/>
            <p:cNvSpPr/>
            <p:nvPr/>
          </p:nvSpPr>
          <p:spPr>
            <a:xfrm>
              <a:off x="10651463" y="7691504"/>
              <a:ext cx="763270" cy="0"/>
            </a:xfrm>
            <a:custGeom>
              <a:avLst/>
              <a:gdLst/>
              <a:ahLst/>
              <a:cxnLst/>
              <a:rect l="l" t="t" r="r" b="b"/>
              <a:pathLst>
                <a:path w="763270">
                  <a:moveTo>
                    <a:pt x="0" y="0"/>
                  </a:moveTo>
                  <a:lnTo>
                    <a:pt x="70836" y="0"/>
                  </a:lnTo>
                </a:path>
                <a:path w="763270">
                  <a:moveTo>
                    <a:pt x="118398" y="0"/>
                  </a:moveTo>
                  <a:lnTo>
                    <a:pt x="214533" y="0"/>
                  </a:lnTo>
                </a:path>
                <a:path w="763270">
                  <a:moveTo>
                    <a:pt x="262095" y="0"/>
                  </a:moveTo>
                  <a:lnTo>
                    <a:pt x="357218" y="0"/>
                  </a:lnTo>
                </a:path>
                <a:path w="763270">
                  <a:moveTo>
                    <a:pt x="404780" y="0"/>
                  </a:moveTo>
                  <a:lnTo>
                    <a:pt x="499903" y="0"/>
                  </a:lnTo>
                </a:path>
                <a:path w="763270">
                  <a:moveTo>
                    <a:pt x="548477" y="0"/>
                  </a:moveTo>
                  <a:lnTo>
                    <a:pt x="643601" y="0"/>
                  </a:lnTo>
                </a:path>
                <a:path w="763270">
                  <a:moveTo>
                    <a:pt x="691162" y="0"/>
                  </a:moveTo>
                  <a:lnTo>
                    <a:pt x="7630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0651463" y="8406954"/>
              <a:ext cx="763270" cy="0"/>
            </a:xfrm>
            <a:custGeom>
              <a:avLst/>
              <a:gdLst/>
              <a:ahLst/>
              <a:cxnLst/>
              <a:rect l="l" t="t" r="r" b="b"/>
              <a:pathLst>
                <a:path w="763270">
                  <a:moveTo>
                    <a:pt x="0" y="0"/>
                  </a:moveTo>
                  <a:lnTo>
                    <a:pt x="763011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0651463" y="9122404"/>
              <a:ext cx="763270" cy="47625"/>
            </a:xfrm>
            <a:custGeom>
              <a:avLst/>
              <a:gdLst/>
              <a:ahLst/>
              <a:cxnLst/>
              <a:rect l="l" t="t" r="r" b="b"/>
              <a:pathLst>
                <a:path w="763270" h="47625">
                  <a:moveTo>
                    <a:pt x="0" y="0"/>
                  </a:moveTo>
                  <a:lnTo>
                    <a:pt x="70836" y="0"/>
                  </a:lnTo>
                </a:path>
                <a:path w="763270" h="47625">
                  <a:moveTo>
                    <a:pt x="118398" y="0"/>
                  </a:moveTo>
                  <a:lnTo>
                    <a:pt x="214533" y="0"/>
                  </a:lnTo>
                </a:path>
                <a:path w="763270" h="47625">
                  <a:moveTo>
                    <a:pt x="262095" y="0"/>
                  </a:moveTo>
                  <a:lnTo>
                    <a:pt x="357218" y="0"/>
                  </a:lnTo>
                </a:path>
                <a:path w="763270" h="47625">
                  <a:moveTo>
                    <a:pt x="404780" y="0"/>
                  </a:moveTo>
                  <a:lnTo>
                    <a:pt x="499903" y="0"/>
                  </a:lnTo>
                </a:path>
                <a:path w="763270" h="47625">
                  <a:moveTo>
                    <a:pt x="548477" y="0"/>
                  </a:moveTo>
                  <a:lnTo>
                    <a:pt x="643601" y="0"/>
                  </a:lnTo>
                </a:path>
                <a:path w="763270" h="47625">
                  <a:moveTo>
                    <a:pt x="691162" y="0"/>
                  </a:moveTo>
                  <a:lnTo>
                    <a:pt x="763011" y="0"/>
                  </a:lnTo>
                </a:path>
                <a:path w="763270" h="47625">
                  <a:moveTo>
                    <a:pt x="118398" y="47561"/>
                  </a:moveTo>
                  <a:lnTo>
                    <a:pt x="202390" y="47561"/>
                  </a:lnTo>
                </a:path>
                <a:path w="763270" h="47625">
                  <a:moveTo>
                    <a:pt x="249951" y="47561"/>
                  </a:moveTo>
                  <a:lnTo>
                    <a:pt x="345075" y="47561"/>
                  </a:lnTo>
                </a:path>
                <a:path w="763270" h="47625">
                  <a:moveTo>
                    <a:pt x="392637" y="47561"/>
                  </a:moveTo>
                  <a:lnTo>
                    <a:pt x="488772" y="47561"/>
                  </a:lnTo>
                </a:path>
                <a:path w="763270" h="47625">
                  <a:moveTo>
                    <a:pt x="536334" y="47561"/>
                  </a:moveTo>
                  <a:lnTo>
                    <a:pt x="631457" y="47561"/>
                  </a:lnTo>
                </a:path>
                <a:path w="763270" h="47625">
                  <a:moveTo>
                    <a:pt x="679019" y="47561"/>
                  </a:moveTo>
                  <a:lnTo>
                    <a:pt x="763011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0769861" y="9217527"/>
              <a:ext cx="645160" cy="0"/>
            </a:xfrm>
            <a:custGeom>
              <a:avLst/>
              <a:gdLst/>
              <a:ahLst/>
              <a:cxnLst/>
              <a:rect l="l" t="t" r="r" b="b"/>
              <a:pathLst>
                <a:path w="645159">
                  <a:moveTo>
                    <a:pt x="0" y="0"/>
                  </a:moveTo>
                  <a:lnTo>
                    <a:pt x="644613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0651463" y="9312651"/>
              <a:ext cx="882015" cy="47625"/>
            </a:xfrm>
            <a:custGeom>
              <a:avLst/>
              <a:gdLst/>
              <a:ahLst/>
              <a:cxnLst/>
              <a:rect l="l" t="t" r="r" b="b"/>
              <a:pathLst>
                <a:path w="882015" h="47625">
                  <a:moveTo>
                    <a:pt x="118398" y="0"/>
                  </a:moveTo>
                  <a:lnTo>
                    <a:pt x="202390" y="0"/>
                  </a:lnTo>
                </a:path>
                <a:path w="882015" h="47625">
                  <a:moveTo>
                    <a:pt x="249951" y="0"/>
                  </a:moveTo>
                  <a:lnTo>
                    <a:pt x="345075" y="0"/>
                  </a:lnTo>
                </a:path>
                <a:path w="882015" h="47625">
                  <a:moveTo>
                    <a:pt x="392637" y="0"/>
                  </a:moveTo>
                  <a:lnTo>
                    <a:pt x="488772" y="0"/>
                  </a:lnTo>
                </a:path>
                <a:path w="882015" h="47625">
                  <a:moveTo>
                    <a:pt x="536334" y="0"/>
                  </a:moveTo>
                  <a:lnTo>
                    <a:pt x="631457" y="0"/>
                  </a:lnTo>
                </a:path>
                <a:path w="882015" h="47625">
                  <a:moveTo>
                    <a:pt x="679019" y="0"/>
                  </a:moveTo>
                  <a:lnTo>
                    <a:pt x="763011" y="0"/>
                  </a:lnTo>
                </a:path>
                <a:path w="882015" h="47625">
                  <a:moveTo>
                    <a:pt x="881409" y="47561"/>
                  </a:moveTo>
                  <a:lnTo>
                    <a:pt x="821704" y="47561"/>
                  </a:lnTo>
                </a:path>
                <a:path w="882015" h="47625">
                  <a:moveTo>
                    <a:pt x="774142" y="47561"/>
                  </a:moveTo>
                  <a:lnTo>
                    <a:pt x="679019" y="47561"/>
                  </a:lnTo>
                </a:path>
                <a:path w="882015" h="47625">
                  <a:moveTo>
                    <a:pt x="631457" y="47561"/>
                  </a:moveTo>
                  <a:lnTo>
                    <a:pt x="536334" y="47561"/>
                  </a:lnTo>
                </a:path>
                <a:path w="882015" h="47625">
                  <a:moveTo>
                    <a:pt x="488772" y="47561"/>
                  </a:moveTo>
                  <a:lnTo>
                    <a:pt x="392637" y="47561"/>
                  </a:lnTo>
                </a:path>
                <a:path w="882015" h="47625">
                  <a:moveTo>
                    <a:pt x="345075" y="47561"/>
                  </a:moveTo>
                  <a:lnTo>
                    <a:pt x="249951" y="47561"/>
                  </a:lnTo>
                </a:path>
                <a:path w="882015" h="47625">
                  <a:moveTo>
                    <a:pt x="202390" y="47561"/>
                  </a:moveTo>
                  <a:lnTo>
                    <a:pt x="107266" y="47561"/>
                  </a:lnTo>
                </a:path>
                <a:path w="882015" h="47625">
                  <a:moveTo>
                    <a:pt x="58693" y="47561"/>
                  </a:move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0651463" y="9503909"/>
              <a:ext cx="882015" cy="0"/>
            </a:xfrm>
            <a:custGeom>
              <a:avLst/>
              <a:gdLst/>
              <a:ahLst/>
              <a:cxnLst/>
              <a:rect l="l" t="t" r="r" b="b"/>
              <a:pathLst>
                <a:path w="882015">
                  <a:moveTo>
                    <a:pt x="881409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0651463" y="9599033"/>
              <a:ext cx="882015" cy="0"/>
            </a:xfrm>
            <a:custGeom>
              <a:avLst/>
              <a:gdLst/>
              <a:ahLst/>
              <a:cxnLst/>
              <a:rect l="l" t="t" r="r" b="b"/>
              <a:pathLst>
                <a:path w="882015">
                  <a:moveTo>
                    <a:pt x="881409" y="0"/>
                  </a:moveTo>
                  <a:lnTo>
                    <a:pt x="821704" y="0"/>
                  </a:lnTo>
                </a:path>
                <a:path w="882015">
                  <a:moveTo>
                    <a:pt x="774142" y="0"/>
                  </a:moveTo>
                  <a:lnTo>
                    <a:pt x="679019" y="0"/>
                  </a:lnTo>
                </a:path>
                <a:path w="882015">
                  <a:moveTo>
                    <a:pt x="631457" y="0"/>
                  </a:moveTo>
                  <a:lnTo>
                    <a:pt x="536334" y="0"/>
                  </a:lnTo>
                </a:path>
                <a:path w="882015">
                  <a:moveTo>
                    <a:pt x="488772" y="0"/>
                  </a:moveTo>
                  <a:lnTo>
                    <a:pt x="392637" y="0"/>
                  </a:lnTo>
                </a:path>
                <a:path w="882015">
                  <a:moveTo>
                    <a:pt x="345075" y="0"/>
                  </a:moveTo>
                  <a:lnTo>
                    <a:pt x="249951" y="0"/>
                  </a:lnTo>
                </a:path>
                <a:path w="882015">
                  <a:moveTo>
                    <a:pt x="202390" y="0"/>
                  </a:moveTo>
                  <a:lnTo>
                    <a:pt x="107266" y="0"/>
                  </a:lnTo>
                </a:path>
                <a:path w="882015">
                  <a:moveTo>
                    <a:pt x="5869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0651463" y="9646594"/>
              <a:ext cx="763270" cy="47625"/>
            </a:xfrm>
            <a:custGeom>
              <a:avLst/>
              <a:gdLst/>
              <a:ahLst/>
              <a:cxnLst/>
              <a:rect l="l" t="t" r="r" b="b"/>
              <a:pathLst>
                <a:path w="763270" h="47625">
                  <a:moveTo>
                    <a:pt x="0" y="0"/>
                  </a:moveTo>
                  <a:lnTo>
                    <a:pt x="763011" y="0"/>
                  </a:lnTo>
                </a:path>
                <a:path w="763270" h="47625">
                  <a:moveTo>
                    <a:pt x="0" y="47561"/>
                  </a:moveTo>
                  <a:lnTo>
                    <a:pt x="763011" y="47561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0651463" y="9741718"/>
              <a:ext cx="882015" cy="0"/>
            </a:xfrm>
            <a:custGeom>
              <a:avLst/>
              <a:gdLst/>
              <a:ahLst/>
              <a:cxnLst/>
              <a:rect l="l" t="t" r="r" b="b"/>
              <a:pathLst>
                <a:path w="882015">
                  <a:moveTo>
                    <a:pt x="0" y="0"/>
                  </a:moveTo>
                  <a:lnTo>
                    <a:pt x="58693" y="0"/>
                  </a:lnTo>
                </a:path>
                <a:path w="882015">
                  <a:moveTo>
                    <a:pt x="107266" y="0"/>
                  </a:moveTo>
                  <a:lnTo>
                    <a:pt x="202390" y="0"/>
                  </a:lnTo>
                </a:path>
                <a:path w="882015">
                  <a:moveTo>
                    <a:pt x="249951" y="0"/>
                  </a:moveTo>
                  <a:lnTo>
                    <a:pt x="345075" y="0"/>
                  </a:lnTo>
                </a:path>
                <a:path w="882015">
                  <a:moveTo>
                    <a:pt x="392637" y="0"/>
                  </a:moveTo>
                  <a:lnTo>
                    <a:pt x="488772" y="0"/>
                  </a:lnTo>
                </a:path>
                <a:path w="882015">
                  <a:moveTo>
                    <a:pt x="536334" y="0"/>
                  </a:moveTo>
                  <a:lnTo>
                    <a:pt x="631457" y="0"/>
                  </a:lnTo>
                </a:path>
                <a:path w="882015">
                  <a:moveTo>
                    <a:pt x="679019" y="0"/>
                  </a:moveTo>
                  <a:lnTo>
                    <a:pt x="774142" y="0"/>
                  </a:lnTo>
                </a:path>
                <a:path w="882015">
                  <a:moveTo>
                    <a:pt x="821704" y="0"/>
                  </a:moveTo>
                  <a:lnTo>
                    <a:pt x="88140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0651463" y="9789280"/>
              <a:ext cx="882015" cy="0"/>
            </a:xfrm>
            <a:custGeom>
              <a:avLst/>
              <a:gdLst/>
              <a:ahLst/>
              <a:cxnLst/>
              <a:rect l="l" t="t" r="r" b="b"/>
              <a:pathLst>
                <a:path w="882015">
                  <a:moveTo>
                    <a:pt x="0" y="0"/>
                  </a:moveTo>
                  <a:lnTo>
                    <a:pt x="881409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0651463" y="9836841"/>
              <a:ext cx="882015" cy="48895"/>
            </a:xfrm>
            <a:custGeom>
              <a:avLst/>
              <a:gdLst/>
              <a:ahLst/>
              <a:cxnLst/>
              <a:rect l="l" t="t" r="r" b="b"/>
              <a:pathLst>
                <a:path w="882015" h="48895">
                  <a:moveTo>
                    <a:pt x="0" y="0"/>
                  </a:moveTo>
                  <a:lnTo>
                    <a:pt x="58693" y="0"/>
                  </a:lnTo>
                </a:path>
                <a:path w="882015" h="48895">
                  <a:moveTo>
                    <a:pt x="107266" y="0"/>
                  </a:moveTo>
                  <a:lnTo>
                    <a:pt x="202390" y="0"/>
                  </a:lnTo>
                </a:path>
                <a:path w="882015" h="48895">
                  <a:moveTo>
                    <a:pt x="249951" y="0"/>
                  </a:moveTo>
                  <a:lnTo>
                    <a:pt x="345075" y="0"/>
                  </a:lnTo>
                </a:path>
                <a:path w="882015" h="48895">
                  <a:moveTo>
                    <a:pt x="392637" y="0"/>
                  </a:moveTo>
                  <a:lnTo>
                    <a:pt x="488772" y="0"/>
                  </a:lnTo>
                </a:path>
                <a:path w="882015" h="48895">
                  <a:moveTo>
                    <a:pt x="536334" y="0"/>
                  </a:moveTo>
                  <a:lnTo>
                    <a:pt x="631457" y="0"/>
                  </a:lnTo>
                </a:path>
                <a:path w="882015" h="48895">
                  <a:moveTo>
                    <a:pt x="679019" y="0"/>
                  </a:moveTo>
                  <a:lnTo>
                    <a:pt x="774142" y="0"/>
                  </a:lnTo>
                </a:path>
                <a:path w="882015" h="48895">
                  <a:moveTo>
                    <a:pt x="821704" y="0"/>
                  </a:moveTo>
                  <a:lnTo>
                    <a:pt x="881409" y="0"/>
                  </a:lnTo>
                </a:path>
                <a:path w="882015" h="48895">
                  <a:moveTo>
                    <a:pt x="0" y="48573"/>
                  </a:moveTo>
                  <a:lnTo>
                    <a:pt x="70836" y="48573"/>
                  </a:lnTo>
                </a:path>
                <a:path w="882015" h="48895">
                  <a:moveTo>
                    <a:pt x="118398" y="48573"/>
                  </a:moveTo>
                  <a:lnTo>
                    <a:pt x="214533" y="48573"/>
                  </a:lnTo>
                </a:path>
                <a:path w="882015" h="48895">
                  <a:moveTo>
                    <a:pt x="262095" y="48573"/>
                  </a:moveTo>
                  <a:lnTo>
                    <a:pt x="357218" y="48573"/>
                  </a:lnTo>
                </a:path>
                <a:path w="882015" h="48895">
                  <a:moveTo>
                    <a:pt x="404780" y="48573"/>
                  </a:moveTo>
                  <a:lnTo>
                    <a:pt x="499903" y="48573"/>
                  </a:lnTo>
                </a:path>
                <a:path w="882015" h="48895">
                  <a:moveTo>
                    <a:pt x="548477" y="48573"/>
                  </a:moveTo>
                  <a:lnTo>
                    <a:pt x="643601" y="48573"/>
                  </a:lnTo>
                </a:path>
                <a:path w="882015" h="48895">
                  <a:moveTo>
                    <a:pt x="691162" y="48573"/>
                  </a:moveTo>
                  <a:lnTo>
                    <a:pt x="763011" y="48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0651463" y="10314482"/>
              <a:ext cx="763270" cy="0"/>
            </a:xfrm>
            <a:custGeom>
              <a:avLst/>
              <a:gdLst/>
              <a:ahLst/>
              <a:cxnLst/>
              <a:rect l="l" t="t" r="r" b="b"/>
              <a:pathLst>
                <a:path w="763270">
                  <a:moveTo>
                    <a:pt x="0" y="0"/>
                  </a:moveTo>
                  <a:lnTo>
                    <a:pt x="763011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0651463" y="10695988"/>
              <a:ext cx="763270" cy="47625"/>
            </a:xfrm>
            <a:custGeom>
              <a:avLst/>
              <a:gdLst/>
              <a:ahLst/>
              <a:cxnLst/>
              <a:rect l="l" t="t" r="r" b="b"/>
              <a:pathLst>
                <a:path w="763270" h="47625">
                  <a:moveTo>
                    <a:pt x="0" y="0"/>
                  </a:moveTo>
                  <a:lnTo>
                    <a:pt x="70836" y="0"/>
                  </a:lnTo>
                </a:path>
                <a:path w="763270" h="47625">
                  <a:moveTo>
                    <a:pt x="118398" y="0"/>
                  </a:moveTo>
                  <a:lnTo>
                    <a:pt x="214533" y="0"/>
                  </a:lnTo>
                </a:path>
                <a:path w="763270" h="47625">
                  <a:moveTo>
                    <a:pt x="262095" y="0"/>
                  </a:moveTo>
                  <a:lnTo>
                    <a:pt x="357218" y="0"/>
                  </a:lnTo>
                </a:path>
                <a:path w="763270" h="47625">
                  <a:moveTo>
                    <a:pt x="404780" y="0"/>
                  </a:moveTo>
                  <a:lnTo>
                    <a:pt x="499903" y="0"/>
                  </a:lnTo>
                </a:path>
                <a:path w="763270" h="47625">
                  <a:moveTo>
                    <a:pt x="548477" y="0"/>
                  </a:moveTo>
                  <a:lnTo>
                    <a:pt x="643601" y="0"/>
                  </a:lnTo>
                </a:path>
                <a:path w="763270" h="47625">
                  <a:moveTo>
                    <a:pt x="691162" y="0"/>
                  </a:moveTo>
                  <a:lnTo>
                    <a:pt x="763011" y="0"/>
                  </a:lnTo>
                </a:path>
                <a:path w="763270" h="47625">
                  <a:moveTo>
                    <a:pt x="763011" y="47561"/>
                  </a:moveTo>
                  <a:lnTo>
                    <a:pt x="666875" y="47561"/>
                  </a:lnTo>
                </a:path>
                <a:path w="763270" h="47625">
                  <a:moveTo>
                    <a:pt x="619314" y="47561"/>
                  </a:moveTo>
                  <a:lnTo>
                    <a:pt x="524190" y="47561"/>
                  </a:lnTo>
                </a:path>
                <a:path w="763270" h="47625">
                  <a:moveTo>
                    <a:pt x="476629" y="47561"/>
                  </a:moveTo>
                  <a:lnTo>
                    <a:pt x="381505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1032968" y="10933797"/>
              <a:ext cx="381635" cy="0"/>
            </a:xfrm>
            <a:custGeom>
              <a:avLst/>
              <a:gdLst/>
              <a:ahLst/>
              <a:cxnLst/>
              <a:rect l="l" t="t" r="r" b="b"/>
              <a:pathLst>
                <a:path w="381634">
                  <a:moveTo>
                    <a:pt x="381505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0651463" y="10743550"/>
              <a:ext cx="763270" cy="334010"/>
            </a:xfrm>
            <a:custGeom>
              <a:avLst/>
              <a:gdLst/>
              <a:ahLst/>
              <a:cxnLst/>
              <a:rect l="l" t="t" r="r" b="b"/>
              <a:pathLst>
                <a:path w="763270" h="334009">
                  <a:moveTo>
                    <a:pt x="763011" y="333943"/>
                  </a:moveTo>
                  <a:lnTo>
                    <a:pt x="666875" y="333943"/>
                  </a:lnTo>
                </a:path>
                <a:path w="763270" h="334009">
                  <a:moveTo>
                    <a:pt x="619314" y="333943"/>
                  </a:moveTo>
                  <a:lnTo>
                    <a:pt x="524190" y="333943"/>
                  </a:lnTo>
                </a:path>
                <a:path w="763270" h="334009">
                  <a:moveTo>
                    <a:pt x="476629" y="333943"/>
                  </a:moveTo>
                  <a:lnTo>
                    <a:pt x="381505" y="333943"/>
                  </a:lnTo>
                </a:path>
                <a:path w="763270" h="334009">
                  <a:moveTo>
                    <a:pt x="283346" y="0"/>
                  </a:moveTo>
                  <a:lnTo>
                    <a:pt x="165960" y="0"/>
                  </a:lnTo>
                </a:path>
                <a:path w="763270" h="334009">
                  <a:moveTo>
                    <a:pt x="11738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0651463" y="10933797"/>
              <a:ext cx="283845" cy="0"/>
            </a:xfrm>
            <a:custGeom>
              <a:avLst/>
              <a:gdLst/>
              <a:ahLst/>
              <a:cxnLst/>
              <a:rect l="l" t="t" r="r" b="b"/>
              <a:pathLst>
                <a:path w="283845">
                  <a:moveTo>
                    <a:pt x="283346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0651463" y="11077494"/>
              <a:ext cx="643890" cy="47625"/>
            </a:xfrm>
            <a:custGeom>
              <a:avLst/>
              <a:gdLst/>
              <a:ahLst/>
              <a:cxnLst/>
              <a:rect l="l" t="t" r="r" b="b"/>
              <a:pathLst>
                <a:path w="643890" h="47625">
                  <a:moveTo>
                    <a:pt x="283346" y="0"/>
                  </a:moveTo>
                  <a:lnTo>
                    <a:pt x="165960" y="0"/>
                  </a:lnTo>
                </a:path>
                <a:path w="643890" h="47625">
                  <a:moveTo>
                    <a:pt x="117386" y="0"/>
                  </a:moveTo>
                  <a:lnTo>
                    <a:pt x="0" y="0"/>
                  </a:lnTo>
                </a:path>
                <a:path w="643890" h="47625">
                  <a:moveTo>
                    <a:pt x="0" y="47561"/>
                  </a:moveTo>
                  <a:lnTo>
                    <a:pt x="70836" y="47561"/>
                  </a:lnTo>
                </a:path>
                <a:path w="643890" h="47625">
                  <a:moveTo>
                    <a:pt x="118398" y="47561"/>
                  </a:moveTo>
                  <a:lnTo>
                    <a:pt x="214533" y="47561"/>
                  </a:lnTo>
                </a:path>
                <a:path w="643890" h="47625">
                  <a:moveTo>
                    <a:pt x="262095" y="47561"/>
                  </a:moveTo>
                  <a:lnTo>
                    <a:pt x="357218" y="47561"/>
                  </a:lnTo>
                </a:path>
                <a:path w="643890" h="47625">
                  <a:moveTo>
                    <a:pt x="404780" y="47561"/>
                  </a:moveTo>
                  <a:lnTo>
                    <a:pt x="499903" y="47561"/>
                  </a:lnTo>
                </a:path>
                <a:path w="643890" h="47625">
                  <a:moveTo>
                    <a:pt x="548477" y="47561"/>
                  </a:moveTo>
                  <a:lnTo>
                    <a:pt x="643601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0651463" y="11696808"/>
              <a:ext cx="763270" cy="0"/>
            </a:xfrm>
            <a:custGeom>
              <a:avLst/>
              <a:gdLst/>
              <a:ahLst/>
              <a:cxnLst/>
              <a:rect l="l" t="t" r="r" b="b"/>
              <a:pathLst>
                <a:path w="763270">
                  <a:moveTo>
                    <a:pt x="0" y="0"/>
                  </a:moveTo>
                  <a:lnTo>
                    <a:pt x="763011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747302" y="8871440"/>
              <a:ext cx="9667240" cy="3398520"/>
            </a:xfrm>
            <a:custGeom>
              <a:avLst/>
              <a:gdLst/>
              <a:ahLst/>
              <a:cxnLst/>
              <a:rect l="l" t="t" r="r" b="b"/>
              <a:pathLst>
                <a:path w="9667240" h="3398520">
                  <a:moveTo>
                    <a:pt x="8904160" y="3398132"/>
                  </a:moveTo>
                  <a:lnTo>
                    <a:pt x="8974996" y="3398132"/>
                  </a:lnTo>
                </a:path>
                <a:path w="9667240" h="3398520">
                  <a:moveTo>
                    <a:pt x="9022558" y="3398132"/>
                  </a:moveTo>
                  <a:lnTo>
                    <a:pt x="9118693" y="3398132"/>
                  </a:lnTo>
                </a:path>
                <a:path w="9667240" h="3398520">
                  <a:moveTo>
                    <a:pt x="9166255" y="3398132"/>
                  </a:moveTo>
                  <a:lnTo>
                    <a:pt x="9261378" y="3398132"/>
                  </a:lnTo>
                </a:path>
                <a:path w="9667240" h="3398520">
                  <a:moveTo>
                    <a:pt x="9308940" y="3398132"/>
                  </a:moveTo>
                  <a:lnTo>
                    <a:pt x="9404064" y="3398132"/>
                  </a:lnTo>
                </a:path>
                <a:path w="9667240" h="3398520">
                  <a:moveTo>
                    <a:pt x="9452637" y="3398132"/>
                  </a:moveTo>
                  <a:lnTo>
                    <a:pt x="9547761" y="3398132"/>
                  </a:lnTo>
                </a:path>
                <a:path w="9667240" h="3398520">
                  <a:moveTo>
                    <a:pt x="9595322" y="3398132"/>
                  </a:moveTo>
                  <a:lnTo>
                    <a:pt x="9667171" y="3398132"/>
                  </a:lnTo>
                </a:path>
                <a:path w="9667240" h="3398520">
                  <a:moveTo>
                    <a:pt x="0" y="0"/>
                  </a:moveTo>
                  <a:lnTo>
                    <a:pt x="0" y="119410"/>
                  </a:lnTo>
                </a:path>
                <a:path w="9667240" h="3398520">
                  <a:moveTo>
                    <a:pt x="703306" y="107266"/>
                  </a:moveTo>
                  <a:lnTo>
                    <a:pt x="589967" y="107266"/>
                  </a:lnTo>
                </a:path>
                <a:path w="9667240" h="3398520">
                  <a:moveTo>
                    <a:pt x="542405" y="107266"/>
                  </a:moveTo>
                  <a:lnTo>
                    <a:pt x="446270" y="107266"/>
                  </a:lnTo>
                </a:path>
                <a:path w="9667240" h="3398520">
                  <a:moveTo>
                    <a:pt x="398708" y="107266"/>
                  </a:moveTo>
                  <a:lnTo>
                    <a:pt x="303585" y="107266"/>
                  </a:lnTo>
                </a:path>
                <a:path w="9667240" h="3398520">
                  <a:moveTo>
                    <a:pt x="256023" y="107266"/>
                  </a:moveTo>
                  <a:lnTo>
                    <a:pt x="160900" y="107266"/>
                  </a:lnTo>
                </a:path>
                <a:path w="9667240" h="3398520">
                  <a:moveTo>
                    <a:pt x="112326" y="107266"/>
                  </a:moveTo>
                  <a:lnTo>
                    <a:pt x="0" y="10726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758434" y="8883583"/>
              <a:ext cx="692785" cy="0"/>
            </a:xfrm>
            <a:custGeom>
              <a:avLst/>
              <a:gdLst/>
              <a:ahLst/>
              <a:cxnLst/>
              <a:rect l="l" t="t" r="r" b="b"/>
              <a:pathLst>
                <a:path w="692785">
                  <a:moveTo>
                    <a:pt x="692174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750338" y="8739886"/>
              <a:ext cx="1041400" cy="48895"/>
            </a:xfrm>
            <a:custGeom>
              <a:avLst/>
              <a:gdLst/>
              <a:ahLst/>
              <a:cxnLst/>
              <a:rect l="l" t="t" r="r" b="b"/>
              <a:pathLst>
                <a:path w="1041400" h="48895">
                  <a:moveTo>
                    <a:pt x="703306" y="48573"/>
                  </a:moveTo>
                  <a:lnTo>
                    <a:pt x="589967" y="48573"/>
                  </a:lnTo>
                </a:path>
                <a:path w="1041400" h="48895">
                  <a:moveTo>
                    <a:pt x="542405" y="48573"/>
                  </a:moveTo>
                  <a:lnTo>
                    <a:pt x="447282" y="48573"/>
                  </a:lnTo>
                </a:path>
                <a:path w="1041400" h="48895">
                  <a:moveTo>
                    <a:pt x="398708" y="48573"/>
                  </a:moveTo>
                  <a:lnTo>
                    <a:pt x="303585" y="48573"/>
                  </a:lnTo>
                </a:path>
                <a:path w="1041400" h="48895">
                  <a:moveTo>
                    <a:pt x="256023" y="48573"/>
                  </a:moveTo>
                  <a:lnTo>
                    <a:pt x="160900" y="48573"/>
                  </a:lnTo>
                </a:path>
                <a:path w="1041400" h="48895">
                  <a:moveTo>
                    <a:pt x="113338" y="48573"/>
                  </a:moveTo>
                  <a:lnTo>
                    <a:pt x="0" y="47561"/>
                  </a:lnTo>
                </a:path>
                <a:path w="1041400" h="48895">
                  <a:moveTo>
                    <a:pt x="1041297" y="1011"/>
                  </a:moveTo>
                  <a:lnTo>
                    <a:pt x="975521" y="1011"/>
                  </a:lnTo>
                </a:path>
                <a:path w="1041400" h="48895">
                  <a:moveTo>
                    <a:pt x="927959" y="1011"/>
                  </a:moveTo>
                  <a:lnTo>
                    <a:pt x="832835" y="1011"/>
                  </a:lnTo>
                </a:path>
                <a:path w="1041400" h="48895">
                  <a:moveTo>
                    <a:pt x="785274" y="1011"/>
                  </a:moveTo>
                  <a:lnTo>
                    <a:pt x="690150" y="1011"/>
                  </a:lnTo>
                </a:path>
                <a:path w="1041400" h="48895">
                  <a:moveTo>
                    <a:pt x="642589" y="1011"/>
                  </a:moveTo>
                  <a:lnTo>
                    <a:pt x="546453" y="1011"/>
                  </a:lnTo>
                </a:path>
                <a:path w="1041400" h="48895">
                  <a:moveTo>
                    <a:pt x="498892" y="0"/>
                  </a:moveTo>
                  <a:lnTo>
                    <a:pt x="403768" y="0"/>
                  </a:lnTo>
                </a:path>
                <a:path w="1041400" h="48895">
                  <a:moveTo>
                    <a:pt x="356206" y="0"/>
                  </a:moveTo>
                  <a:lnTo>
                    <a:pt x="261083" y="0"/>
                  </a:lnTo>
                </a:path>
                <a:path w="1041400" h="48895">
                  <a:moveTo>
                    <a:pt x="212509" y="0"/>
                  </a:moveTo>
                  <a:lnTo>
                    <a:pt x="117386" y="0"/>
                  </a:lnTo>
                </a:path>
                <a:path w="1041400" h="48895">
                  <a:moveTo>
                    <a:pt x="69824" y="0"/>
                  </a:moveTo>
                  <a:lnTo>
                    <a:pt x="40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781708" y="8644763"/>
              <a:ext cx="1025525" cy="0"/>
            </a:xfrm>
            <a:custGeom>
              <a:avLst/>
              <a:gdLst/>
              <a:ahLst/>
              <a:cxnLst/>
              <a:rect l="l" t="t" r="r" b="b"/>
              <a:pathLst>
                <a:path w="1025525">
                  <a:moveTo>
                    <a:pt x="1025106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792840" y="8502077"/>
              <a:ext cx="1037590" cy="47625"/>
            </a:xfrm>
            <a:custGeom>
              <a:avLst/>
              <a:gdLst/>
              <a:ahLst/>
              <a:cxnLst/>
              <a:rect l="l" t="t" r="r" b="b"/>
              <a:pathLst>
                <a:path w="1037589" h="47625">
                  <a:moveTo>
                    <a:pt x="1037250" y="47561"/>
                  </a:moveTo>
                  <a:lnTo>
                    <a:pt x="971473" y="47561"/>
                  </a:lnTo>
                </a:path>
                <a:path w="1037589" h="47625">
                  <a:moveTo>
                    <a:pt x="923911" y="47561"/>
                  </a:moveTo>
                  <a:lnTo>
                    <a:pt x="828788" y="47561"/>
                  </a:lnTo>
                </a:path>
                <a:path w="1037589" h="47625">
                  <a:moveTo>
                    <a:pt x="781226" y="47561"/>
                  </a:moveTo>
                  <a:lnTo>
                    <a:pt x="685091" y="47561"/>
                  </a:lnTo>
                </a:path>
                <a:path w="1037589" h="47625">
                  <a:moveTo>
                    <a:pt x="637529" y="47561"/>
                  </a:moveTo>
                  <a:lnTo>
                    <a:pt x="542405" y="47561"/>
                  </a:lnTo>
                </a:path>
                <a:path w="1037589" h="47625">
                  <a:moveTo>
                    <a:pt x="494844" y="47561"/>
                  </a:moveTo>
                  <a:lnTo>
                    <a:pt x="399720" y="47561"/>
                  </a:lnTo>
                </a:path>
                <a:path w="1037589" h="47625">
                  <a:moveTo>
                    <a:pt x="352159" y="47561"/>
                  </a:moveTo>
                  <a:lnTo>
                    <a:pt x="256023" y="47561"/>
                  </a:lnTo>
                </a:path>
                <a:path w="1037589" h="47625">
                  <a:moveTo>
                    <a:pt x="208461" y="47561"/>
                  </a:moveTo>
                  <a:lnTo>
                    <a:pt x="113338" y="47561"/>
                  </a:lnTo>
                </a:path>
                <a:path w="1037589" h="47625">
                  <a:moveTo>
                    <a:pt x="65776" y="47561"/>
                  </a:moveTo>
                  <a:lnTo>
                    <a:pt x="0" y="47561"/>
                  </a:lnTo>
                </a:path>
                <a:path w="1037589" h="47625">
                  <a:moveTo>
                    <a:pt x="908732" y="0"/>
                  </a:moveTo>
                  <a:lnTo>
                    <a:pt x="842955" y="0"/>
                  </a:lnTo>
                </a:path>
                <a:path w="1037589" h="47625">
                  <a:moveTo>
                    <a:pt x="795393" y="0"/>
                  </a:moveTo>
                  <a:lnTo>
                    <a:pt x="700270" y="0"/>
                  </a:lnTo>
                </a:path>
                <a:path w="1037589" h="47625">
                  <a:moveTo>
                    <a:pt x="652708" y="0"/>
                  </a:moveTo>
                  <a:lnTo>
                    <a:pt x="557585" y="0"/>
                  </a:lnTo>
                </a:path>
                <a:path w="1037589" h="47625">
                  <a:moveTo>
                    <a:pt x="510023" y="0"/>
                  </a:moveTo>
                  <a:lnTo>
                    <a:pt x="413888" y="0"/>
                  </a:lnTo>
                </a:path>
                <a:path w="1037589" h="47625">
                  <a:moveTo>
                    <a:pt x="366326" y="0"/>
                  </a:moveTo>
                  <a:lnTo>
                    <a:pt x="271202" y="0"/>
                  </a:lnTo>
                </a:path>
                <a:path w="1037589" h="47625">
                  <a:moveTo>
                    <a:pt x="223641" y="0"/>
                  </a:moveTo>
                  <a:lnTo>
                    <a:pt x="128517" y="0"/>
                  </a:lnTo>
                </a:path>
                <a:path w="1037589" h="47625">
                  <a:moveTo>
                    <a:pt x="79944" y="0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836354" y="8454516"/>
              <a:ext cx="882650" cy="0"/>
            </a:xfrm>
            <a:custGeom>
              <a:avLst/>
              <a:gdLst/>
              <a:ahLst/>
              <a:cxnLst/>
              <a:rect l="l" t="t" r="r" b="b"/>
              <a:pathLst>
                <a:path w="882650">
                  <a:moveTo>
                    <a:pt x="882421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844449" y="8358380"/>
              <a:ext cx="894080" cy="48895"/>
            </a:xfrm>
            <a:custGeom>
              <a:avLst/>
              <a:gdLst/>
              <a:ahLst/>
              <a:cxnLst/>
              <a:rect l="l" t="t" r="r" b="b"/>
              <a:pathLst>
                <a:path w="894080" h="48895">
                  <a:moveTo>
                    <a:pt x="893553" y="48573"/>
                  </a:moveTo>
                  <a:lnTo>
                    <a:pt x="828788" y="48573"/>
                  </a:lnTo>
                </a:path>
                <a:path w="894080" h="48895">
                  <a:moveTo>
                    <a:pt x="780214" y="48573"/>
                  </a:moveTo>
                  <a:lnTo>
                    <a:pt x="685091" y="48573"/>
                  </a:lnTo>
                </a:path>
                <a:path w="894080" h="48895">
                  <a:moveTo>
                    <a:pt x="637529" y="48573"/>
                  </a:moveTo>
                  <a:lnTo>
                    <a:pt x="542405" y="48573"/>
                  </a:lnTo>
                </a:path>
                <a:path w="894080" h="48895">
                  <a:moveTo>
                    <a:pt x="494844" y="48573"/>
                  </a:moveTo>
                  <a:lnTo>
                    <a:pt x="398708" y="48573"/>
                  </a:lnTo>
                </a:path>
                <a:path w="894080" h="48895">
                  <a:moveTo>
                    <a:pt x="351147" y="48573"/>
                  </a:moveTo>
                  <a:lnTo>
                    <a:pt x="256023" y="48573"/>
                  </a:lnTo>
                </a:path>
                <a:path w="894080" h="48895">
                  <a:moveTo>
                    <a:pt x="208461" y="48573"/>
                  </a:moveTo>
                  <a:lnTo>
                    <a:pt x="113338" y="48573"/>
                  </a:lnTo>
                </a:path>
                <a:path w="894080" h="48895">
                  <a:moveTo>
                    <a:pt x="65776" y="48573"/>
                  </a:moveTo>
                  <a:lnTo>
                    <a:pt x="0" y="48573"/>
                  </a:lnTo>
                </a:path>
                <a:path w="894080" h="48895">
                  <a:moveTo>
                    <a:pt x="724557" y="1011"/>
                  </a:moveTo>
                  <a:lnTo>
                    <a:pt x="612230" y="1011"/>
                  </a:lnTo>
                </a:path>
                <a:path w="894080" h="48895">
                  <a:moveTo>
                    <a:pt x="563656" y="1011"/>
                  </a:moveTo>
                  <a:lnTo>
                    <a:pt x="468533" y="1011"/>
                  </a:lnTo>
                </a:path>
                <a:path w="894080" h="48895">
                  <a:moveTo>
                    <a:pt x="420971" y="1011"/>
                  </a:moveTo>
                  <a:lnTo>
                    <a:pt x="325848" y="1011"/>
                  </a:lnTo>
                </a:path>
                <a:path w="894080" h="48895">
                  <a:moveTo>
                    <a:pt x="278286" y="1011"/>
                  </a:moveTo>
                  <a:lnTo>
                    <a:pt x="182151" y="0"/>
                  </a:lnTo>
                </a:path>
                <a:path w="894080" h="48895">
                  <a:moveTo>
                    <a:pt x="134589" y="0"/>
                  </a:moveTo>
                  <a:lnTo>
                    <a:pt x="212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2073151" y="8073010"/>
              <a:ext cx="692785" cy="0"/>
            </a:xfrm>
            <a:custGeom>
              <a:avLst/>
              <a:gdLst/>
              <a:ahLst/>
              <a:cxnLst/>
              <a:rect l="l" t="t" r="r" b="b"/>
              <a:pathLst>
                <a:path w="692785">
                  <a:moveTo>
                    <a:pt x="692174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2369652" y="7834190"/>
              <a:ext cx="6522084" cy="5281930"/>
            </a:xfrm>
            <a:custGeom>
              <a:avLst/>
              <a:gdLst/>
              <a:ahLst/>
              <a:cxnLst/>
              <a:rect l="l" t="t" r="r" b="b"/>
              <a:pathLst>
                <a:path w="6522084" h="5281930">
                  <a:moveTo>
                    <a:pt x="691162" y="1011"/>
                  </a:moveTo>
                  <a:lnTo>
                    <a:pt x="583895" y="0"/>
                  </a:lnTo>
                </a:path>
                <a:path w="6522084" h="5281930">
                  <a:moveTo>
                    <a:pt x="536334" y="0"/>
                  </a:moveTo>
                  <a:lnTo>
                    <a:pt x="441210" y="0"/>
                  </a:lnTo>
                </a:path>
                <a:path w="6522084" h="5281930">
                  <a:moveTo>
                    <a:pt x="392637" y="0"/>
                  </a:moveTo>
                  <a:lnTo>
                    <a:pt x="297513" y="0"/>
                  </a:lnTo>
                </a:path>
                <a:path w="6522084" h="5281930">
                  <a:moveTo>
                    <a:pt x="249951" y="0"/>
                  </a:moveTo>
                  <a:lnTo>
                    <a:pt x="154828" y="0"/>
                  </a:lnTo>
                </a:path>
                <a:path w="6522084" h="5281930">
                  <a:moveTo>
                    <a:pt x="107266" y="0"/>
                  </a:moveTo>
                  <a:lnTo>
                    <a:pt x="0" y="0"/>
                  </a:lnTo>
                </a:path>
                <a:path w="6522084" h="5281930">
                  <a:moveTo>
                    <a:pt x="6259931" y="5281374"/>
                  </a:moveTo>
                  <a:lnTo>
                    <a:pt x="6367198" y="5281374"/>
                  </a:lnTo>
                </a:path>
                <a:path w="6522084" h="5281930">
                  <a:moveTo>
                    <a:pt x="6414759" y="5281374"/>
                  </a:moveTo>
                  <a:lnTo>
                    <a:pt x="6522026" y="5281374"/>
                  </a:lnTo>
                </a:path>
                <a:path w="6522084" h="5281930">
                  <a:moveTo>
                    <a:pt x="6522026" y="5245955"/>
                  </a:moveTo>
                  <a:lnTo>
                    <a:pt x="6522026" y="5174107"/>
                  </a:lnTo>
                </a:path>
                <a:path w="6522084" h="5281930">
                  <a:moveTo>
                    <a:pt x="6522026" y="5126545"/>
                  </a:moveTo>
                  <a:lnTo>
                    <a:pt x="6522026" y="5031422"/>
                  </a:lnTo>
                </a:path>
                <a:path w="6522084" h="5281930">
                  <a:moveTo>
                    <a:pt x="6522026" y="4983860"/>
                  </a:moveTo>
                  <a:lnTo>
                    <a:pt x="6522026" y="4912011"/>
                  </a:lnTo>
                </a:path>
                <a:path w="6522084" h="5281930">
                  <a:moveTo>
                    <a:pt x="6259931" y="4912011"/>
                  </a:moveTo>
                  <a:lnTo>
                    <a:pt x="6259931" y="4983860"/>
                  </a:lnTo>
                </a:path>
                <a:path w="6522084" h="5281930">
                  <a:moveTo>
                    <a:pt x="6259931" y="5031422"/>
                  </a:moveTo>
                  <a:lnTo>
                    <a:pt x="6259931" y="5126545"/>
                  </a:lnTo>
                </a:path>
                <a:path w="6522084" h="5281930">
                  <a:moveTo>
                    <a:pt x="6259931" y="5174107"/>
                  </a:moveTo>
                  <a:lnTo>
                    <a:pt x="6259931" y="5245955"/>
                  </a:lnTo>
                </a:path>
                <a:path w="6522084" h="5281930">
                  <a:moveTo>
                    <a:pt x="6522026" y="5245955"/>
                  </a:moveTo>
                  <a:lnTo>
                    <a:pt x="6414759" y="5245955"/>
                  </a:lnTo>
                </a:path>
                <a:path w="6522084" h="5281930">
                  <a:moveTo>
                    <a:pt x="6367198" y="5245955"/>
                  </a:moveTo>
                  <a:lnTo>
                    <a:pt x="6259931" y="52459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8629584" y="12888887"/>
              <a:ext cx="262255" cy="0"/>
            </a:xfrm>
            <a:custGeom>
              <a:avLst/>
              <a:gdLst/>
              <a:ahLst/>
              <a:cxnLst/>
              <a:rect l="l" t="t" r="r" b="b"/>
              <a:pathLst>
                <a:path w="262254">
                  <a:moveTo>
                    <a:pt x="262095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8629584" y="12746202"/>
              <a:ext cx="2283460" cy="369570"/>
            </a:xfrm>
            <a:custGeom>
              <a:avLst/>
              <a:gdLst/>
              <a:ahLst/>
              <a:cxnLst/>
              <a:rect l="l" t="t" r="r" b="b"/>
              <a:pathLst>
                <a:path w="2283459" h="369569">
                  <a:moveTo>
                    <a:pt x="262095" y="0"/>
                  </a:moveTo>
                  <a:lnTo>
                    <a:pt x="154828" y="0"/>
                  </a:lnTo>
                </a:path>
                <a:path w="2283459" h="369569">
                  <a:moveTo>
                    <a:pt x="107266" y="0"/>
                  </a:moveTo>
                  <a:lnTo>
                    <a:pt x="0" y="0"/>
                  </a:lnTo>
                </a:path>
                <a:path w="2283459" h="369569">
                  <a:moveTo>
                    <a:pt x="2140277" y="369362"/>
                  </a:moveTo>
                  <a:lnTo>
                    <a:pt x="2282962" y="369362"/>
                  </a:lnTo>
                </a:path>
                <a:path w="2283459" h="369569">
                  <a:moveTo>
                    <a:pt x="2282962" y="333943"/>
                  </a:moveTo>
                  <a:lnTo>
                    <a:pt x="2282962" y="238820"/>
                  </a:lnTo>
                </a:path>
                <a:path w="2283459" h="369569">
                  <a:moveTo>
                    <a:pt x="2140277" y="238820"/>
                  </a:moveTo>
                  <a:lnTo>
                    <a:pt x="2140277" y="333943"/>
                  </a:lnTo>
                  <a:lnTo>
                    <a:pt x="2282962" y="3339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0769861" y="13032584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0769861" y="11644186"/>
              <a:ext cx="1090930" cy="1341120"/>
            </a:xfrm>
            <a:custGeom>
              <a:avLst/>
              <a:gdLst/>
              <a:ahLst/>
              <a:cxnLst/>
              <a:rect l="l" t="t" r="r" b="b"/>
              <a:pathLst>
                <a:path w="1090929" h="1341120">
                  <a:moveTo>
                    <a:pt x="0" y="1340835"/>
                  </a:moveTo>
                  <a:lnTo>
                    <a:pt x="142685" y="1340835"/>
                  </a:lnTo>
                </a:path>
                <a:path w="1090929" h="1341120">
                  <a:moveTo>
                    <a:pt x="948198" y="0"/>
                  </a:moveTo>
                  <a:lnTo>
                    <a:pt x="10908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1718059" y="11596625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1718059" y="10810338"/>
              <a:ext cx="142875" cy="691515"/>
            </a:xfrm>
            <a:custGeom>
              <a:avLst/>
              <a:gdLst/>
              <a:ahLst/>
              <a:cxnLst/>
              <a:rect l="l" t="t" r="r" b="b"/>
              <a:pathLst>
                <a:path w="142875" h="691515">
                  <a:moveTo>
                    <a:pt x="0" y="691162"/>
                  </a:moveTo>
                  <a:lnTo>
                    <a:pt x="142685" y="691162"/>
                  </a:lnTo>
                </a:path>
                <a:path w="142875" h="69151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1718059" y="10905462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8568866" y="10953024"/>
              <a:ext cx="3292475" cy="1936114"/>
            </a:xfrm>
            <a:custGeom>
              <a:avLst/>
              <a:gdLst/>
              <a:ahLst/>
              <a:cxnLst/>
              <a:rect l="l" t="t" r="r" b="b"/>
              <a:pathLst>
                <a:path w="3292475" h="1936115">
                  <a:moveTo>
                    <a:pt x="3149192" y="0"/>
                  </a:moveTo>
                  <a:lnTo>
                    <a:pt x="3291877" y="0"/>
                  </a:lnTo>
                </a:path>
                <a:path w="3292475" h="1936115">
                  <a:moveTo>
                    <a:pt x="89051" y="1935862"/>
                  </a:moveTo>
                  <a:lnTo>
                    <a:pt x="56669" y="1882229"/>
                  </a:lnTo>
                </a:path>
                <a:path w="3292475" h="1936115">
                  <a:moveTo>
                    <a:pt x="32382" y="1841751"/>
                  </a:moveTo>
                  <a:lnTo>
                    <a:pt x="0" y="17881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4" name="object 1694"/>
          <p:cNvSpPr txBox="1"/>
          <p:nvPr/>
        </p:nvSpPr>
        <p:spPr>
          <a:xfrm>
            <a:off x="8424612" y="12600669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8736850" y="10743549"/>
            <a:ext cx="2320925" cy="2336800"/>
          </a:xfrm>
          <a:custGeom>
            <a:avLst/>
            <a:gdLst/>
            <a:ahLst/>
            <a:cxnLst/>
            <a:rect l="l" t="t" r="r" b="b"/>
            <a:pathLst>
              <a:path w="2320925" h="2336800">
                <a:moveTo>
                  <a:pt x="47561" y="2144830"/>
                </a:moveTo>
                <a:lnTo>
                  <a:pt x="45692" y="2135574"/>
                </a:lnTo>
                <a:lnTo>
                  <a:pt x="40596" y="2128015"/>
                </a:lnTo>
                <a:lnTo>
                  <a:pt x="33037" y="2122918"/>
                </a:lnTo>
                <a:lnTo>
                  <a:pt x="23780" y="2121050"/>
                </a:lnTo>
                <a:lnTo>
                  <a:pt x="14524" y="2122918"/>
                </a:lnTo>
                <a:lnTo>
                  <a:pt x="6965" y="2128015"/>
                </a:lnTo>
                <a:lnTo>
                  <a:pt x="1868" y="2135574"/>
                </a:lnTo>
                <a:lnTo>
                  <a:pt x="0" y="2144830"/>
                </a:lnTo>
                <a:lnTo>
                  <a:pt x="1868" y="2154087"/>
                </a:lnTo>
                <a:lnTo>
                  <a:pt x="6965" y="2161646"/>
                </a:lnTo>
                <a:lnTo>
                  <a:pt x="14524" y="2166742"/>
                </a:lnTo>
                <a:lnTo>
                  <a:pt x="23780" y="2168611"/>
                </a:lnTo>
                <a:lnTo>
                  <a:pt x="33037" y="2166742"/>
                </a:lnTo>
                <a:lnTo>
                  <a:pt x="40596" y="2161646"/>
                </a:lnTo>
                <a:lnTo>
                  <a:pt x="45692" y="2154087"/>
                </a:lnTo>
                <a:lnTo>
                  <a:pt x="47561" y="2144830"/>
                </a:lnTo>
              </a:path>
              <a:path w="2320925" h="2336800">
                <a:moveTo>
                  <a:pt x="23274" y="2336595"/>
                </a:moveTo>
                <a:lnTo>
                  <a:pt x="23274" y="2002651"/>
                </a:lnTo>
                <a:lnTo>
                  <a:pt x="18215" y="2029974"/>
                </a:lnTo>
              </a:path>
              <a:path w="2320925" h="2336800">
                <a:moveTo>
                  <a:pt x="23274" y="2002651"/>
                </a:moveTo>
                <a:lnTo>
                  <a:pt x="28334" y="2029974"/>
                </a:lnTo>
                <a:lnTo>
                  <a:pt x="18215" y="2029974"/>
                </a:lnTo>
              </a:path>
              <a:path w="2320925" h="2336800">
                <a:moveTo>
                  <a:pt x="28334" y="2308261"/>
                </a:moveTo>
                <a:lnTo>
                  <a:pt x="23274" y="2336595"/>
                </a:lnTo>
                <a:lnTo>
                  <a:pt x="18215" y="2308261"/>
                </a:lnTo>
                <a:lnTo>
                  <a:pt x="28334" y="2308261"/>
                </a:lnTo>
              </a:path>
              <a:path w="2320925" h="2336800">
                <a:moveTo>
                  <a:pt x="2320404" y="952752"/>
                </a:moveTo>
                <a:lnTo>
                  <a:pt x="2318535" y="943495"/>
                </a:lnTo>
                <a:lnTo>
                  <a:pt x="2313439" y="935936"/>
                </a:lnTo>
                <a:lnTo>
                  <a:pt x="2305880" y="930840"/>
                </a:lnTo>
                <a:lnTo>
                  <a:pt x="2296623" y="928971"/>
                </a:lnTo>
                <a:lnTo>
                  <a:pt x="2287367" y="930840"/>
                </a:lnTo>
                <a:lnTo>
                  <a:pt x="2279808" y="935936"/>
                </a:lnTo>
                <a:lnTo>
                  <a:pt x="2274711" y="943495"/>
                </a:lnTo>
                <a:lnTo>
                  <a:pt x="2272842" y="952752"/>
                </a:lnTo>
                <a:lnTo>
                  <a:pt x="2274711" y="962008"/>
                </a:lnTo>
                <a:lnTo>
                  <a:pt x="2279808" y="969567"/>
                </a:lnTo>
                <a:lnTo>
                  <a:pt x="2287367" y="974664"/>
                </a:lnTo>
                <a:lnTo>
                  <a:pt x="2296623" y="976533"/>
                </a:lnTo>
                <a:lnTo>
                  <a:pt x="2305880" y="974664"/>
                </a:lnTo>
                <a:lnTo>
                  <a:pt x="2313439" y="969567"/>
                </a:lnTo>
                <a:lnTo>
                  <a:pt x="2318535" y="962008"/>
                </a:lnTo>
                <a:lnTo>
                  <a:pt x="2320404" y="952752"/>
                </a:lnTo>
              </a:path>
              <a:path w="2320925" h="2336800">
                <a:moveTo>
                  <a:pt x="2296117" y="1526022"/>
                </a:moveTo>
                <a:lnTo>
                  <a:pt x="2296117" y="381505"/>
                </a:lnTo>
                <a:lnTo>
                  <a:pt x="2290045" y="408828"/>
                </a:lnTo>
              </a:path>
              <a:path w="2320925" h="2336800">
                <a:moveTo>
                  <a:pt x="2296117" y="381505"/>
                </a:moveTo>
                <a:lnTo>
                  <a:pt x="2301177" y="408828"/>
                </a:lnTo>
                <a:lnTo>
                  <a:pt x="2290045" y="408828"/>
                </a:lnTo>
              </a:path>
              <a:path w="2320925" h="2336800">
                <a:moveTo>
                  <a:pt x="2301177" y="1497688"/>
                </a:moveTo>
                <a:lnTo>
                  <a:pt x="2296117" y="1526022"/>
                </a:lnTo>
                <a:lnTo>
                  <a:pt x="2290045" y="1497688"/>
                </a:lnTo>
                <a:lnTo>
                  <a:pt x="2301177" y="1497688"/>
                </a:lnTo>
              </a:path>
              <a:path w="2320925" h="2336800">
                <a:moveTo>
                  <a:pt x="2296117" y="0"/>
                </a:moveTo>
                <a:lnTo>
                  <a:pt x="2296117" y="70836"/>
                </a:lnTo>
              </a:path>
              <a:path w="2320925" h="2336800">
                <a:moveTo>
                  <a:pt x="2296117" y="119410"/>
                </a:moveTo>
                <a:lnTo>
                  <a:pt x="2296117" y="214533"/>
                </a:lnTo>
              </a:path>
              <a:path w="2320925" h="2336800">
                <a:moveTo>
                  <a:pt x="2296117" y="262095"/>
                </a:moveTo>
                <a:lnTo>
                  <a:pt x="2296117" y="333943"/>
                </a:lnTo>
              </a:path>
              <a:path w="2320925" h="2336800">
                <a:moveTo>
                  <a:pt x="1981400" y="953258"/>
                </a:moveTo>
                <a:lnTo>
                  <a:pt x="1949018" y="899624"/>
                </a:lnTo>
              </a:path>
              <a:path w="2320925" h="2336800">
                <a:moveTo>
                  <a:pt x="1924731" y="859146"/>
                </a:moveTo>
                <a:lnTo>
                  <a:pt x="1892349" y="805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 txBox="1"/>
          <p:nvPr/>
        </p:nvSpPr>
        <p:spPr>
          <a:xfrm>
            <a:off x="10473814" y="11408591"/>
            <a:ext cx="14541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5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10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10591757" y="10786051"/>
            <a:ext cx="844550" cy="347345"/>
          </a:xfrm>
          <a:custGeom>
            <a:avLst/>
            <a:gdLst/>
            <a:ahLst/>
            <a:cxnLst/>
            <a:rect l="l" t="t" r="r" b="b"/>
            <a:pathLst>
              <a:path w="844550" h="347345">
                <a:moveTo>
                  <a:pt x="754915" y="147744"/>
                </a:moveTo>
                <a:lnTo>
                  <a:pt x="790334" y="225665"/>
                </a:lnTo>
              </a:path>
              <a:path w="844550" h="347345">
                <a:moveTo>
                  <a:pt x="809561" y="269179"/>
                </a:moveTo>
                <a:lnTo>
                  <a:pt x="843967" y="347099"/>
                </a:lnTo>
              </a:path>
              <a:path w="844550" h="347345">
                <a:moveTo>
                  <a:pt x="89051" y="147744"/>
                </a:moveTo>
                <a:lnTo>
                  <a:pt x="56669" y="94111"/>
                </a:lnTo>
              </a:path>
              <a:path w="844550" h="347345">
                <a:moveTo>
                  <a:pt x="32382" y="5363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 txBox="1"/>
          <p:nvPr/>
        </p:nvSpPr>
        <p:spPr>
          <a:xfrm>
            <a:off x="10447503" y="10645579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10599852" y="10166737"/>
            <a:ext cx="335280" cy="911225"/>
          </a:xfrm>
          <a:custGeom>
            <a:avLst/>
            <a:gdLst/>
            <a:ahLst/>
            <a:cxnLst/>
            <a:rect l="l" t="t" r="r" b="b"/>
            <a:pathLst>
              <a:path w="335279" h="911225">
                <a:moveTo>
                  <a:pt x="334955" y="576812"/>
                </a:moveTo>
                <a:lnTo>
                  <a:pt x="334955" y="647648"/>
                </a:lnTo>
              </a:path>
              <a:path w="335279" h="911225">
                <a:moveTo>
                  <a:pt x="334955" y="696222"/>
                </a:moveTo>
                <a:lnTo>
                  <a:pt x="334955" y="791345"/>
                </a:lnTo>
              </a:path>
              <a:path w="335279" h="911225">
                <a:moveTo>
                  <a:pt x="334955" y="838907"/>
                </a:moveTo>
                <a:lnTo>
                  <a:pt x="334955" y="910756"/>
                </a:lnTo>
              </a:path>
              <a:path w="335279" h="911225">
                <a:moveTo>
                  <a:pt x="89051" y="147744"/>
                </a:moveTo>
                <a:lnTo>
                  <a:pt x="56669" y="94111"/>
                </a:lnTo>
              </a:path>
              <a:path w="335279" h="911225">
                <a:moveTo>
                  <a:pt x="32382" y="5262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 txBox="1"/>
          <p:nvPr/>
        </p:nvSpPr>
        <p:spPr>
          <a:xfrm>
            <a:off x="10444467" y="10026265"/>
            <a:ext cx="14605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4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10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11475191" y="9789279"/>
            <a:ext cx="265430" cy="113664"/>
          </a:xfrm>
          <a:custGeom>
            <a:avLst/>
            <a:gdLst/>
            <a:ahLst/>
            <a:cxnLst/>
            <a:rect l="l" t="t" r="r" b="b"/>
            <a:pathLst>
              <a:path w="265429" h="113665">
                <a:moveTo>
                  <a:pt x="265131" y="113338"/>
                </a:moveTo>
                <a:lnTo>
                  <a:pt x="122446" y="113338"/>
                </a:lnTo>
                <a:lnTo>
                  <a:pt x="78932" y="72860"/>
                </a:lnTo>
              </a:path>
              <a:path w="265429" h="113665">
                <a:moveTo>
                  <a:pt x="43513" y="4047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 txBox="1"/>
          <p:nvPr/>
        </p:nvSpPr>
        <p:spPr>
          <a:xfrm>
            <a:off x="11584937" y="9676130"/>
            <a:ext cx="251460" cy="2514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37795">
              <a:lnSpc>
                <a:spcPts val="88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18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ts val="880"/>
              </a:lnSpc>
            </a:pPr>
            <a:r>
              <a:rPr sz="900" spc="-105" dirty="0">
                <a:latin typeface="Cambria"/>
                <a:cs typeface="Cambria"/>
              </a:rPr>
              <a:t>17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11414473" y="9503909"/>
            <a:ext cx="431165" cy="306070"/>
          </a:xfrm>
          <a:custGeom>
            <a:avLst/>
            <a:gdLst/>
            <a:ahLst/>
            <a:cxnLst/>
            <a:rect l="l" t="t" r="r" b="b"/>
            <a:pathLst>
              <a:path w="431165" h="306070">
                <a:moveTo>
                  <a:pt x="232748" y="283346"/>
                </a:moveTo>
                <a:lnTo>
                  <a:pt x="288406" y="305609"/>
                </a:lnTo>
                <a:lnTo>
                  <a:pt x="431091" y="305609"/>
                </a:lnTo>
              </a:path>
              <a:path w="431165" h="306070">
                <a:moveTo>
                  <a:pt x="188222" y="265131"/>
                </a:moveTo>
                <a:lnTo>
                  <a:pt x="100183" y="229712"/>
                </a:lnTo>
              </a:path>
              <a:path w="431165" h="306070">
                <a:moveTo>
                  <a:pt x="55657" y="212509"/>
                </a:moveTo>
                <a:lnTo>
                  <a:pt x="0" y="190246"/>
                </a:lnTo>
              </a:path>
              <a:path w="431165" h="306070">
                <a:moveTo>
                  <a:pt x="288406" y="305609"/>
                </a:moveTo>
                <a:lnTo>
                  <a:pt x="227689" y="270191"/>
                </a:lnTo>
              </a:path>
              <a:path w="431165" h="306070">
                <a:moveTo>
                  <a:pt x="186199" y="246916"/>
                </a:moveTo>
                <a:lnTo>
                  <a:pt x="102207" y="200366"/>
                </a:lnTo>
              </a:path>
              <a:path w="431165" h="306070">
                <a:moveTo>
                  <a:pt x="60717" y="177091"/>
                </a:moveTo>
                <a:lnTo>
                  <a:pt x="0" y="142685"/>
                </a:lnTo>
              </a:path>
              <a:path w="431165" h="306070">
                <a:moveTo>
                  <a:pt x="80956" y="0"/>
                </a:moveTo>
                <a:lnTo>
                  <a:pt x="170007" y="941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 txBox="1"/>
          <p:nvPr/>
        </p:nvSpPr>
        <p:spPr>
          <a:xfrm>
            <a:off x="11571782" y="9450465"/>
            <a:ext cx="1422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7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10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10769861" y="9360212"/>
            <a:ext cx="478155" cy="1717675"/>
          </a:xfrm>
          <a:custGeom>
            <a:avLst/>
            <a:gdLst/>
            <a:ahLst/>
            <a:cxnLst/>
            <a:rect l="l" t="t" r="r" b="b"/>
            <a:pathLst>
              <a:path w="478154" h="1717675">
                <a:moveTo>
                  <a:pt x="477641" y="1573078"/>
                </a:moveTo>
                <a:lnTo>
                  <a:pt x="475772" y="1563821"/>
                </a:lnTo>
                <a:lnTo>
                  <a:pt x="470675" y="1556262"/>
                </a:lnTo>
                <a:lnTo>
                  <a:pt x="463116" y="1551166"/>
                </a:lnTo>
                <a:lnTo>
                  <a:pt x="453860" y="1549297"/>
                </a:lnTo>
                <a:lnTo>
                  <a:pt x="444603" y="1551166"/>
                </a:lnTo>
                <a:lnTo>
                  <a:pt x="437044" y="1556262"/>
                </a:lnTo>
                <a:lnTo>
                  <a:pt x="431948" y="1563821"/>
                </a:lnTo>
                <a:lnTo>
                  <a:pt x="430079" y="1573078"/>
                </a:lnTo>
                <a:lnTo>
                  <a:pt x="431948" y="1582335"/>
                </a:lnTo>
                <a:lnTo>
                  <a:pt x="437044" y="1589894"/>
                </a:lnTo>
                <a:lnTo>
                  <a:pt x="444603" y="1594990"/>
                </a:lnTo>
                <a:lnTo>
                  <a:pt x="453860" y="1596859"/>
                </a:lnTo>
                <a:lnTo>
                  <a:pt x="463116" y="1594990"/>
                </a:lnTo>
                <a:lnTo>
                  <a:pt x="470675" y="1589894"/>
                </a:lnTo>
                <a:lnTo>
                  <a:pt x="475772" y="1582335"/>
                </a:lnTo>
                <a:lnTo>
                  <a:pt x="477641" y="1573078"/>
                </a:lnTo>
              </a:path>
              <a:path w="478154" h="1717675">
                <a:moveTo>
                  <a:pt x="453354" y="1717281"/>
                </a:moveTo>
                <a:lnTo>
                  <a:pt x="453354" y="1383337"/>
                </a:lnTo>
                <a:lnTo>
                  <a:pt x="448294" y="1410660"/>
                </a:lnTo>
              </a:path>
              <a:path w="478154" h="1717675">
                <a:moveTo>
                  <a:pt x="453354" y="1383337"/>
                </a:moveTo>
                <a:lnTo>
                  <a:pt x="458413" y="1410660"/>
                </a:lnTo>
                <a:lnTo>
                  <a:pt x="448294" y="1410660"/>
                </a:lnTo>
              </a:path>
              <a:path w="478154" h="1717675">
                <a:moveTo>
                  <a:pt x="458413" y="1688946"/>
                </a:moveTo>
                <a:lnTo>
                  <a:pt x="453354" y="1717281"/>
                </a:lnTo>
                <a:lnTo>
                  <a:pt x="448294" y="1688946"/>
                </a:lnTo>
                <a:lnTo>
                  <a:pt x="458413" y="1688946"/>
                </a:lnTo>
              </a:path>
              <a:path w="478154" h="1717675">
                <a:moveTo>
                  <a:pt x="47561" y="1573078"/>
                </a:moveTo>
                <a:lnTo>
                  <a:pt x="45692" y="1563821"/>
                </a:lnTo>
                <a:lnTo>
                  <a:pt x="40596" y="1556262"/>
                </a:lnTo>
                <a:lnTo>
                  <a:pt x="33037" y="1551166"/>
                </a:lnTo>
                <a:lnTo>
                  <a:pt x="23780" y="1549297"/>
                </a:lnTo>
                <a:lnTo>
                  <a:pt x="14524" y="1551166"/>
                </a:lnTo>
                <a:lnTo>
                  <a:pt x="6965" y="1556262"/>
                </a:lnTo>
                <a:lnTo>
                  <a:pt x="1868" y="1563821"/>
                </a:lnTo>
                <a:lnTo>
                  <a:pt x="0" y="1573078"/>
                </a:lnTo>
                <a:lnTo>
                  <a:pt x="1868" y="1582335"/>
                </a:lnTo>
                <a:lnTo>
                  <a:pt x="6965" y="1589894"/>
                </a:lnTo>
                <a:lnTo>
                  <a:pt x="14524" y="1594990"/>
                </a:lnTo>
                <a:lnTo>
                  <a:pt x="23780" y="1596859"/>
                </a:lnTo>
                <a:lnTo>
                  <a:pt x="33037" y="1594990"/>
                </a:lnTo>
                <a:lnTo>
                  <a:pt x="40596" y="1589894"/>
                </a:lnTo>
                <a:lnTo>
                  <a:pt x="45692" y="1582335"/>
                </a:lnTo>
                <a:lnTo>
                  <a:pt x="47561" y="1573078"/>
                </a:lnTo>
              </a:path>
              <a:path w="478154" h="1717675">
                <a:moveTo>
                  <a:pt x="23274" y="1717281"/>
                </a:moveTo>
                <a:lnTo>
                  <a:pt x="23274" y="1383337"/>
                </a:lnTo>
                <a:lnTo>
                  <a:pt x="18215" y="1410660"/>
                </a:lnTo>
              </a:path>
              <a:path w="478154" h="1717675">
                <a:moveTo>
                  <a:pt x="23274" y="1383337"/>
                </a:moveTo>
                <a:lnTo>
                  <a:pt x="28334" y="1410660"/>
                </a:lnTo>
                <a:lnTo>
                  <a:pt x="18215" y="1410660"/>
                </a:lnTo>
              </a:path>
              <a:path w="478154" h="1717675">
                <a:moveTo>
                  <a:pt x="28334" y="1688946"/>
                </a:moveTo>
                <a:lnTo>
                  <a:pt x="23274" y="1717281"/>
                </a:lnTo>
                <a:lnTo>
                  <a:pt x="18215" y="1688946"/>
                </a:lnTo>
                <a:lnTo>
                  <a:pt x="28334" y="1688946"/>
                </a:lnTo>
              </a:path>
              <a:path w="478154" h="1717675">
                <a:moveTo>
                  <a:pt x="287394" y="953764"/>
                </a:moveTo>
                <a:lnTo>
                  <a:pt x="285525" y="944507"/>
                </a:lnTo>
                <a:lnTo>
                  <a:pt x="280428" y="936948"/>
                </a:lnTo>
                <a:lnTo>
                  <a:pt x="272869" y="931852"/>
                </a:lnTo>
                <a:lnTo>
                  <a:pt x="263613" y="929983"/>
                </a:lnTo>
                <a:lnTo>
                  <a:pt x="254356" y="931852"/>
                </a:lnTo>
                <a:lnTo>
                  <a:pt x="246797" y="936948"/>
                </a:lnTo>
                <a:lnTo>
                  <a:pt x="241701" y="944507"/>
                </a:lnTo>
                <a:lnTo>
                  <a:pt x="239832" y="953764"/>
                </a:lnTo>
                <a:lnTo>
                  <a:pt x="241701" y="963020"/>
                </a:lnTo>
                <a:lnTo>
                  <a:pt x="246797" y="970579"/>
                </a:lnTo>
                <a:lnTo>
                  <a:pt x="254356" y="975676"/>
                </a:lnTo>
                <a:lnTo>
                  <a:pt x="263613" y="977545"/>
                </a:lnTo>
                <a:lnTo>
                  <a:pt x="272869" y="975676"/>
                </a:lnTo>
                <a:lnTo>
                  <a:pt x="280428" y="970579"/>
                </a:lnTo>
                <a:lnTo>
                  <a:pt x="285525" y="963020"/>
                </a:lnTo>
                <a:lnTo>
                  <a:pt x="287394" y="953764"/>
                </a:lnTo>
              </a:path>
              <a:path w="478154" h="1717675">
                <a:moveTo>
                  <a:pt x="263107" y="1335775"/>
                </a:moveTo>
                <a:lnTo>
                  <a:pt x="263107" y="525202"/>
                </a:lnTo>
                <a:lnTo>
                  <a:pt x="257035" y="552525"/>
                </a:lnTo>
              </a:path>
              <a:path w="478154" h="1717675">
                <a:moveTo>
                  <a:pt x="263107" y="525202"/>
                </a:moveTo>
                <a:lnTo>
                  <a:pt x="268167" y="552525"/>
                </a:lnTo>
                <a:lnTo>
                  <a:pt x="257035" y="552525"/>
                </a:lnTo>
              </a:path>
              <a:path w="478154" h="1717675">
                <a:moveTo>
                  <a:pt x="268167" y="1307441"/>
                </a:moveTo>
                <a:lnTo>
                  <a:pt x="263107" y="1335775"/>
                </a:lnTo>
                <a:lnTo>
                  <a:pt x="257035" y="1307441"/>
                </a:lnTo>
                <a:lnTo>
                  <a:pt x="268167" y="1307441"/>
                </a:lnTo>
              </a:path>
              <a:path w="478154" h="1717675">
                <a:moveTo>
                  <a:pt x="334955" y="143191"/>
                </a:moveTo>
                <a:lnTo>
                  <a:pt x="333087" y="133934"/>
                </a:lnTo>
                <a:lnTo>
                  <a:pt x="327990" y="126375"/>
                </a:lnTo>
                <a:lnTo>
                  <a:pt x="320431" y="121279"/>
                </a:lnTo>
                <a:lnTo>
                  <a:pt x="311175" y="119410"/>
                </a:lnTo>
                <a:lnTo>
                  <a:pt x="301918" y="121279"/>
                </a:lnTo>
                <a:lnTo>
                  <a:pt x="294359" y="126375"/>
                </a:lnTo>
                <a:lnTo>
                  <a:pt x="289263" y="133934"/>
                </a:lnTo>
                <a:lnTo>
                  <a:pt x="287394" y="143191"/>
                </a:lnTo>
                <a:lnTo>
                  <a:pt x="289263" y="152447"/>
                </a:lnTo>
                <a:lnTo>
                  <a:pt x="294359" y="160006"/>
                </a:lnTo>
                <a:lnTo>
                  <a:pt x="301918" y="165103"/>
                </a:lnTo>
                <a:lnTo>
                  <a:pt x="311175" y="166971"/>
                </a:lnTo>
                <a:lnTo>
                  <a:pt x="320431" y="165103"/>
                </a:lnTo>
                <a:lnTo>
                  <a:pt x="327990" y="160006"/>
                </a:lnTo>
                <a:lnTo>
                  <a:pt x="333087" y="152447"/>
                </a:lnTo>
                <a:lnTo>
                  <a:pt x="334955" y="143191"/>
                </a:lnTo>
              </a:path>
              <a:path w="478154" h="1717675">
                <a:moveTo>
                  <a:pt x="310669" y="238820"/>
                </a:moveTo>
                <a:lnTo>
                  <a:pt x="310669" y="143697"/>
                </a:lnTo>
              </a:path>
              <a:path w="478154" h="1717675">
                <a:moveTo>
                  <a:pt x="310669" y="96135"/>
                </a:moveTo>
                <a:lnTo>
                  <a:pt x="310669" y="0"/>
                </a:lnTo>
                <a:lnTo>
                  <a:pt x="304597" y="28334"/>
                </a:lnTo>
              </a:path>
              <a:path w="478154" h="1717675">
                <a:moveTo>
                  <a:pt x="310669" y="0"/>
                </a:moveTo>
                <a:lnTo>
                  <a:pt x="315728" y="28334"/>
                </a:lnTo>
                <a:lnTo>
                  <a:pt x="304597" y="28334"/>
                </a:lnTo>
              </a:path>
              <a:path w="478154" h="1717675">
                <a:moveTo>
                  <a:pt x="315728" y="211497"/>
                </a:moveTo>
                <a:lnTo>
                  <a:pt x="310669" y="238820"/>
                </a:lnTo>
                <a:lnTo>
                  <a:pt x="304597" y="211497"/>
                </a:lnTo>
                <a:lnTo>
                  <a:pt x="315728" y="2114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 txBox="1"/>
          <p:nvPr/>
        </p:nvSpPr>
        <p:spPr>
          <a:xfrm>
            <a:off x="11510052" y="9007230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10769861" y="8330045"/>
            <a:ext cx="883919" cy="982980"/>
          </a:xfrm>
          <a:custGeom>
            <a:avLst/>
            <a:gdLst/>
            <a:ahLst/>
            <a:cxnLst/>
            <a:rect l="l" t="t" r="r" b="b"/>
            <a:pathLst>
              <a:path w="883920" h="982979">
                <a:moveTo>
                  <a:pt x="883433" y="821704"/>
                </a:moveTo>
                <a:lnTo>
                  <a:pt x="740748" y="821704"/>
                </a:lnTo>
                <a:lnTo>
                  <a:pt x="619314" y="887481"/>
                </a:lnTo>
              </a:path>
              <a:path w="883920" h="982979">
                <a:moveTo>
                  <a:pt x="0" y="839919"/>
                </a:moveTo>
                <a:lnTo>
                  <a:pt x="0" y="982604"/>
                </a:lnTo>
              </a:path>
              <a:path w="883920" h="982979">
                <a:moveTo>
                  <a:pt x="644613" y="839919"/>
                </a:moveTo>
                <a:lnTo>
                  <a:pt x="644613" y="982604"/>
                </a:lnTo>
              </a:path>
              <a:path w="883920" h="982979">
                <a:moveTo>
                  <a:pt x="334955" y="886975"/>
                </a:moveTo>
                <a:lnTo>
                  <a:pt x="333087" y="877718"/>
                </a:lnTo>
                <a:lnTo>
                  <a:pt x="327990" y="870159"/>
                </a:lnTo>
                <a:lnTo>
                  <a:pt x="320431" y="865063"/>
                </a:lnTo>
                <a:lnTo>
                  <a:pt x="311175" y="863194"/>
                </a:lnTo>
                <a:lnTo>
                  <a:pt x="301918" y="865063"/>
                </a:lnTo>
                <a:lnTo>
                  <a:pt x="294359" y="870159"/>
                </a:lnTo>
                <a:lnTo>
                  <a:pt x="289263" y="877718"/>
                </a:lnTo>
                <a:lnTo>
                  <a:pt x="287394" y="886975"/>
                </a:lnTo>
                <a:lnTo>
                  <a:pt x="289263" y="896231"/>
                </a:lnTo>
                <a:lnTo>
                  <a:pt x="294359" y="903790"/>
                </a:lnTo>
                <a:lnTo>
                  <a:pt x="301918" y="908887"/>
                </a:lnTo>
                <a:lnTo>
                  <a:pt x="311175" y="910756"/>
                </a:lnTo>
                <a:lnTo>
                  <a:pt x="320431" y="908887"/>
                </a:lnTo>
                <a:lnTo>
                  <a:pt x="327990" y="903790"/>
                </a:lnTo>
                <a:lnTo>
                  <a:pt x="333087" y="896231"/>
                </a:lnTo>
                <a:lnTo>
                  <a:pt x="334955" y="886975"/>
                </a:lnTo>
              </a:path>
              <a:path w="883920" h="982979">
                <a:moveTo>
                  <a:pt x="310669" y="982604"/>
                </a:moveTo>
                <a:lnTo>
                  <a:pt x="310669" y="935043"/>
                </a:lnTo>
              </a:path>
              <a:path w="883920" h="982979">
                <a:moveTo>
                  <a:pt x="310669" y="887481"/>
                </a:moveTo>
                <a:lnTo>
                  <a:pt x="310669" y="839919"/>
                </a:lnTo>
                <a:lnTo>
                  <a:pt x="304597" y="867242"/>
                </a:lnTo>
              </a:path>
              <a:path w="883920" h="982979">
                <a:moveTo>
                  <a:pt x="310669" y="839919"/>
                </a:moveTo>
                <a:lnTo>
                  <a:pt x="315728" y="867242"/>
                </a:lnTo>
                <a:lnTo>
                  <a:pt x="304597" y="867242"/>
                </a:lnTo>
              </a:path>
              <a:path w="883920" h="982979">
                <a:moveTo>
                  <a:pt x="315728" y="955282"/>
                </a:moveTo>
                <a:lnTo>
                  <a:pt x="310669" y="982604"/>
                </a:lnTo>
                <a:lnTo>
                  <a:pt x="304597" y="955282"/>
                </a:lnTo>
                <a:lnTo>
                  <a:pt x="315728" y="955282"/>
                </a:lnTo>
              </a:path>
              <a:path w="883920" h="982979">
                <a:moveTo>
                  <a:pt x="606158" y="76908"/>
                </a:moveTo>
                <a:lnTo>
                  <a:pt x="6952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 txBox="1"/>
          <p:nvPr/>
        </p:nvSpPr>
        <p:spPr>
          <a:xfrm>
            <a:off x="11452371" y="8189573"/>
            <a:ext cx="14541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5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10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11009693" y="7691504"/>
            <a:ext cx="1031240" cy="3952875"/>
          </a:xfrm>
          <a:custGeom>
            <a:avLst/>
            <a:gdLst/>
            <a:ahLst/>
            <a:cxnLst/>
            <a:rect l="l" t="t" r="r" b="b"/>
            <a:pathLst>
              <a:path w="1031240" h="3952875">
                <a:moveTo>
                  <a:pt x="47561" y="714943"/>
                </a:moveTo>
                <a:lnTo>
                  <a:pt x="45692" y="705687"/>
                </a:lnTo>
                <a:lnTo>
                  <a:pt x="40596" y="698128"/>
                </a:lnTo>
                <a:lnTo>
                  <a:pt x="33037" y="693031"/>
                </a:lnTo>
                <a:lnTo>
                  <a:pt x="23780" y="691162"/>
                </a:lnTo>
                <a:lnTo>
                  <a:pt x="14524" y="693031"/>
                </a:lnTo>
                <a:lnTo>
                  <a:pt x="6965" y="698128"/>
                </a:lnTo>
                <a:lnTo>
                  <a:pt x="1868" y="705687"/>
                </a:lnTo>
                <a:lnTo>
                  <a:pt x="0" y="714943"/>
                </a:lnTo>
                <a:lnTo>
                  <a:pt x="1868" y="724200"/>
                </a:lnTo>
                <a:lnTo>
                  <a:pt x="6965" y="731759"/>
                </a:lnTo>
                <a:lnTo>
                  <a:pt x="14524" y="736855"/>
                </a:lnTo>
                <a:lnTo>
                  <a:pt x="23780" y="738724"/>
                </a:lnTo>
                <a:lnTo>
                  <a:pt x="33037" y="736855"/>
                </a:lnTo>
                <a:lnTo>
                  <a:pt x="40596" y="731759"/>
                </a:lnTo>
                <a:lnTo>
                  <a:pt x="45692" y="724200"/>
                </a:lnTo>
                <a:lnTo>
                  <a:pt x="47561" y="714943"/>
                </a:lnTo>
              </a:path>
              <a:path w="1031240" h="3952875">
                <a:moveTo>
                  <a:pt x="23274" y="1429887"/>
                </a:moveTo>
                <a:lnTo>
                  <a:pt x="23274" y="0"/>
                </a:lnTo>
                <a:lnTo>
                  <a:pt x="17203" y="27322"/>
                </a:lnTo>
              </a:path>
              <a:path w="1031240" h="3952875">
                <a:moveTo>
                  <a:pt x="23274" y="0"/>
                </a:moveTo>
                <a:lnTo>
                  <a:pt x="28334" y="27322"/>
                </a:lnTo>
                <a:lnTo>
                  <a:pt x="17203" y="27322"/>
                </a:lnTo>
              </a:path>
              <a:path w="1031240" h="3952875">
                <a:moveTo>
                  <a:pt x="28334" y="1402564"/>
                </a:moveTo>
                <a:lnTo>
                  <a:pt x="23274" y="1429887"/>
                </a:lnTo>
                <a:lnTo>
                  <a:pt x="17203" y="1402564"/>
                </a:lnTo>
                <a:lnTo>
                  <a:pt x="28334" y="1402564"/>
                </a:lnTo>
              </a:path>
              <a:path w="1031240" h="3952875">
                <a:moveTo>
                  <a:pt x="708365" y="3118834"/>
                </a:moveTo>
                <a:lnTo>
                  <a:pt x="708365" y="3261519"/>
                </a:lnTo>
              </a:path>
              <a:path w="1031240" h="3952875">
                <a:moveTo>
                  <a:pt x="804501" y="3213451"/>
                </a:moveTo>
                <a:lnTo>
                  <a:pt x="802632" y="3204194"/>
                </a:lnTo>
                <a:lnTo>
                  <a:pt x="797536" y="3196635"/>
                </a:lnTo>
                <a:lnTo>
                  <a:pt x="789976" y="3191539"/>
                </a:lnTo>
                <a:lnTo>
                  <a:pt x="780720" y="3189670"/>
                </a:lnTo>
                <a:lnTo>
                  <a:pt x="771463" y="3191539"/>
                </a:lnTo>
                <a:lnTo>
                  <a:pt x="763904" y="3196635"/>
                </a:lnTo>
                <a:lnTo>
                  <a:pt x="758808" y="3204194"/>
                </a:lnTo>
                <a:lnTo>
                  <a:pt x="756939" y="3213451"/>
                </a:lnTo>
                <a:lnTo>
                  <a:pt x="758808" y="3222708"/>
                </a:lnTo>
                <a:lnTo>
                  <a:pt x="763904" y="3230267"/>
                </a:lnTo>
                <a:lnTo>
                  <a:pt x="771463" y="3235363"/>
                </a:lnTo>
                <a:lnTo>
                  <a:pt x="780720" y="3237232"/>
                </a:lnTo>
                <a:lnTo>
                  <a:pt x="789976" y="3235363"/>
                </a:lnTo>
                <a:lnTo>
                  <a:pt x="797536" y="3230267"/>
                </a:lnTo>
                <a:lnTo>
                  <a:pt x="802632" y="3222708"/>
                </a:lnTo>
                <a:lnTo>
                  <a:pt x="804501" y="3213451"/>
                </a:lnTo>
              </a:path>
              <a:path w="1031240" h="3952875">
                <a:moveTo>
                  <a:pt x="780214" y="3261519"/>
                </a:moveTo>
                <a:lnTo>
                  <a:pt x="780214" y="3118834"/>
                </a:lnTo>
                <a:lnTo>
                  <a:pt x="774142" y="3146156"/>
                </a:lnTo>
              </a:path>
              <a:path w="1031240" h="3952875">
                <a:moveTo>
                  <a:pt x="780214" y="3118834"/>
                </a:moveTo>
                <a:lnTo>
                  <a:pt x="785274" y="3146156"/>
                </a:lnTo>
                <a:lnTo>
                  <a:pt x="774142" y="3146156"/>
                </a:lnTo>
              </a:path>
              <a:path w="1031240" h="3952875">
                <a:moveTo>
                  <a:pt x="785274" y="3234196"/>
                </a:moveTo>
                <a:lnTo>
                  <a:pt x="780214" y="3261519"/>
                </a:lnTo>
                <a:lnTo>
                  <a:pt x="774142" y="3234196"/>
                </a:lnTo>
                <a:lnTo>
                  <a:pt x="785274" y="3234196"/>
                </a:lnTo>
              </a:path>
              <a:path w="1031240" h="3952875">
                <a:moveTo>
                  <a:pt x="1031178" y="3327296"/>
                </a:moveTo>
                <a:lnTo>
                  <a:pt x="888493" y="3327296"/>
                </a:lnTo>
                <a:lnTo>
                  <a:pt x="825752" y="3213957"/>
                </a:lnTo>
              </a:path>
              <a:path w="1031240" h="3952875">
                <a:moveTo>
                  <a:pt x="708365" y="3809996"/>
                </a:moveTo>
                <a:lnTo>
                  <a:pt x="708365" y="3952682"/>
                </a:lnTo>
              </a:path>
              <a:path w="1031240" h="3952875">
                <a:moveTo>
                  <a:pt x="804501" y="3904614"/>
                </a:moveTo>
                <a:lnTo>
                  <a:pt x="802632" y="3895357"/>
                </a:lnTo>
                <a:lnTo>
                  <a:pt x="797536" y="3887798"/>
                </a:lnTo>
                <a:lnTo>
                  <a:pt x="789976" y="3882702"/>
                </a:lnTo>
                <a:lnTo>
                  <a:pt x="780720" y="3880833"/>
                </a:lnTo>
                <a:lnTo>
                  <a:pt x="771463" y="3882702"/>
                </a:lnTo>
                <a:lnTo>
                  <a:pt x="763904" y="3887798"/>
                </a:lnTo>
                <a:lnTo>
                  <a:pt x="758808" y="3895357"/>
                </a:lnTo>
                <a:lnTo>
                  <a:pt x="756939" y="3904614"/>
                </a:lnTo>
                <a:lnTo>
                  <a:pt x="758808" y="3913870"/>
                </a:lnTo>
                <a:lnTo>
                  <a:pt x="763904" y="3921429"/>
                </a:lnTo>
                <a:lnTo>
                  <a:pt x="771463" y="3926526"/>
                </a:lnTo>
                <a:lnTo>
                  <a:pt x="780720" y="3928395"/>
                </a:lnTo>
                <a:lnTo>
                  <a:pt x="789976" y="3926526"/>
                </a:lnTo>
                <a:lnTo>
                  <a:pt x="797536" y="3921429"/>
                </a:lnTo>
                <a:lnTo>
                  <a:pt x="802632" y="3913870"/>
                </a:lnTo>
                <a:lnTo>
                  <a:pt x="804501" y="3904614"/>
                </a:lnTo>
              </a:path>
              <a:path w="1031240" h="3952875">
                <a:moveTo>
                  <a:pt x="780214" y="3952682"/>
                </a:moveTo>
                <a:lnTo>
                  <a:pt x="780214" y="3809996"/>
                </a:lnTo>
                <a:lnTo>
                  <a:pt x="774142" y="3837319"/>
                </a:lnTo>
              </a:path>
              <a:path w="1031240" h="3952875">
                <a:moveTo>
                  <a:pt x="780214" y="3809996"/>
                </a:moveTo>
                <a:lnTo>
                  <a:pt x="785274" y="3837319"/>
                </a:lnTo>
                <a:lnTo>
                  <a:pt x="774142" y="3837319"/>
                </a:lnTo>
              </a:path>
              <a:path w="1031240" h="3952875">
                <a:moveTo>
                  <a:pt x="785274" y="3925359"/>
                </a:moveTo>
                <a:lnTo>
                  <a:pt x="780214" y="3952682"/>
                </a:lnTo>
                <a:lnTo>
                  <a:pt x="774142" y="3925359"/>
                </a:lnTo>
                <a:lnTo>
                  <a:pt x="785274" y="39253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 txBox="1"/>
          <p:nvPr/>
        </p:nvSpPr>
        <p:spPr>
          <a:xfrm>
            <a:off x="11892570" y="11569491"/>
            <a:ext cx="1511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latin typeface="Cambria"/>
                <a:cs typeface="Cambria"/>
              </a:rPr>
              <a:t>24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10817422" y="11596624"/>
            <a:ext cx="1223645" cy="1483995"/>
          </a:xfrm>
          <a:custGeom>
            <a:avLst/>
            <a:gdLst/>
            <a:ahLst/>
            <a:cxnLst/>
            <a:rect l="l" t="t" r="r" b="b"/>
            <a:pathLst>
              <a:path w="1223645" h="1483994">
                <a:moveTo>
                  <a:pt x="1223449" y="113338"/>
                </a:moveTo>
                <a:lnTo>
                  <a:pt x="1080764" y="113338"/>
                </a:lnTo>
                <a:lnTo>
                  <a:pt x="1028142" y="0"/>
                </a:lnTo>
              </a:path>
              <a:path w="1223645" h="1483994">
                <a:moveTo>
                  <a:pt x="47561" y="1435453"/>
                </a:moveTo>
                <a:lnTo>
                  <a:pt x="45692" y="1426196"/>
                </a:lnTo>
                <a:lnTo>
                  <a:pt x="40596" y="1418637"/>
                </a:lnTo>
                <a:lnTo>
                  <a:pt x="33037" y="1413540"/>
                </a:lnTo>
                <a:lnTo>
                  <a:pt x="23780" y="1411672"/>
                </a:lnTo>
                <a:lnTo>
                  <a:pt x="14524" y="1413540"/>
                </a:lnTo>
                <a:lnTo>
                  <a:pt x="6965" y="1418637"/>
                </a:lnTo>
                <a:lnTo>
                  <a:pt x="1868" y="1426196"/>
                </a:lnTo>
                <a:lnTo>
                  <a:pt x="0" y="1435453"/>
                </a:lnTo>
                <a:lnTo>
                  <a:pt x="1868" y="1444709"/>
                </a:lnTo>
                <a:lnTo>
                  <a:pt x="6965" y="1452268"/>
                </a:lnTo>
                <a:lnTo>
                  <a:pt x="14524" y="1457365"/>
                </a:lnTo>
                <a:lnTo>
                  <a:pt x="23780" y="1459233"/>
                </a:lnTo>
                <a:lnTo>
                  <a:pt x="33037" y="1457365"/>
                </a:lnTo>
                <a:lnTo>
                  <a:pt x="40596" y="1452268"/>
                </a:lnTo>
                <a:lnTo>
                  <a:pt x="45692" y="1444709"/>
                </a:lnTo>
                <a:lnTo>
                  <a:pt x="47561" y="1435453"/>
                </a:lnTo>
              </a:path>
              <a:path w="1223645" h="1483994">
                <a:moveTo>
                  <a:pt x="23274" y="1483520"/>
                </a:moveTo>
                <a:lnTo>
                  <a:pt x="23274" y="1388397"/>
                </a:lnTo>
                <a:lnTo>
                  <a:pt x="18215" y="1415719"/>
                </a:lnTo>
              </a:path>
              <a:path w="1223645" h="1483994">
                <a:moveTo>
                  <a:pt x="23274" y="1388397"/>
                </a:moveTo>
                <a:lnTo>
                  <a:pt x="29346" y="1415719"/>
                </a:lnTo>
                <a:lnTo>
                  <a:pt x="18215" y="1415719"/>
                </a:lnTo>
              </a:path>
              <a:path w="1223645" h="1483994">
                <a:moveTo>
                  <a:pt x="29346" y="1455186"/>
                </a:moveTo>
                <a:lnTo>
                  <a:pt x="23274" y="1483520"/>
                </a:lnTo>
                <a:lnTo>
                  <a:pt x="18215" y="1455186"/>
                </a:lnTo>
                <a:lnTo>
                  <a:pt x="29346" y="14551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 txBox="1"/>
          <p:nvPr/>
        </p:nvSpPr>
        <p:spPr>
          <a:xfrm>
            <a:off x="10584117" y="12780797"/>
            <a:ext cx="1511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latin typeface="Cambria"/>
                <a:cs typeface="Cambria"/>
              </a:rPr>
              <a:t>24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2231015" y="7833968"/>
            <a:ext cx="8553450" cy="5198745"/>
          </a:xfrm>
          <a:custGeom>
            <a:avLst/>
            <a:gdLst/>
            <a:ahLst/>
            <a:cxnLst/>
            <a:rect l="l" t="t" r="r" b="b"/>
            <a:pathLst>
              <a:path w="8553450" h="5198744">
                <a:moveTo>
                  <a:pt x="8358718" y="5085276"/>
                </a:moveTo>
                <a:lnTo>
                  <a:pt x="8501403" y="5085276"/>
                </a:lnTo>
                <a:lnTo>
                  <a:pt x="8553012" y="5198615"/>
                </a:lnTo>
              </a:path>
              <a:path w="8553450" h="5198744">
                <a:moveTo>
                  <a:pt x="830458" y="0"/>
                </a:moveTo>
                <a:lnTo>
                  <a:pt x="788643" y="25334"/>
                </a:lnTo>
                <a:lnTo>
                  <a:pt x="747956" y="52221"/>
                </a:lnTo>
                <a:lnTo>
                  <a:pt x="708435" y="80619"/>
                </a:lnTo>
                <a:lnTo>
                  <a:pt x="670118" y="110488"/>
                </a:lnTo>
                <a:lnTo>
                  <a:pt x="633043" y="141787"/>
                </a:lnTo>
                <a:lnTo>
                  <a:pt x="597248" y="174476"/>
                </a:lnTo>
                <a:lnTo>
                  <a:pt x="562771" y="208514"/>
                </a:lnTo>
                <a:lnTo>
                  <a:pt x="529650" y="243861"/>
                </a:lnTo>
                <a:lnTo>
                  <a:pt x="497923" y="280476"/>
                </a:lnTo>
                <a:lnTo>
                  <a:pt x="467628" y="318319"/>
                </a:lnTo>
                <a:lnTo>
                  <a:pt x="438804" y="357348"/>
                </a:lnTo>
                <a:lnTo>
                  <a:pt x="411487" y="397525"/>
                </a:lnTo>
                <a:lnTo>
                  <a:pt x="385716" y="438807"/>
                </a:lnTo>
                <a:lnTo>
                  <a:pt x="361529" y="481154"/>
                </a:lnTo>
                <a:lnTo>
                  <a:pt x="338964" y="524526"/>
                </a:lnTo>
              </a:path>
              <a:path w="8553450" h="5198744">
                <a:moveTo>
                  <a:pt x="755927" y="304818"/>
                </a:moveTo>
                <a:lnTo>
                  <a:pt x="613242" y="304818"/>
                </a:lnTo>
                <a:lnTo>
                  <a:pt x="490796" y="239041"/>
                </a:lnTo>
              </a:path>
              <a:path w="8553450" h="5198744">
                <a:moveTo>
                  <a:pt x="321800" y="238535"/>
                </a:moveTo>
                <a:lnTo>
                  <a:pt x="319931" y="229279"/>
                </a:lnTo>
                <a:lnTo>
                  <a:pt x="314835" y="221720"/>
                </a:lnTo>
                <a:lnTo>
                  <a:pt x="307276" y="216623"/>
                </a:lnTo>
                <a:lnTo>
                  <a:pt x="298019" y="214755"/>
                </a:lnTo>
                <a:lnTo>
                  <a:pt x="288763" y="216623"/>
                </a:lnTo>
                <a:lnTo>
                  <a:pt x="281204" y="221720"/>
                </a:lnTo>
                <a:lnTo>
                  <a:pt x="276107" y="229279"/>
                </a:lnTo>
                <a:lnTo>
                  <a:pt x="274238" y="238535"/>
                </a:lnTo>
                <a:lnTo>
                  <a:pt x="276107" y="247792"/>
                </a:lnTo>
                <a:lnTo>
                  <a:pt x="281204" y="255351"/>
                </a:lnTo>
                <a:lnTo>
                  <a:pt x="288763" y="260447"/>
                </a:lnTo>
                <a:lnTo>
                  <a:pt x="298019" y="262316"/>
                </a:lnTo>
                <a:lnTo>
                  <a:pt x="307276" y="260447"/>
                </a:lnTo>
                <a:lnTo>
                  <a:pt x="314835" y="255351"/>
                </a:lnTo>
                <a:lnTo>
                  <a:pt x="319931" y="247792"/>
                </a:lnTo>
                <a:lnTo>
                  <a:pt x="321800" y="238535"/>
                </a:lnTo>
              </a:path>
              <a:path w="8553450" h="5198744">
                <a:moveTo>
                  <a:pt x="297513" y="525424"/>
                </a:moveTo>
                <a:lnTo>
                  <a:pt x="297513" y="221"/>
                </a:lnTo>
                <a:lnTo>
                  <a:pt x="292453" y="28556"/>
                </a:lnTo>
              </a:path>
              <a:path w="8553450" h="5198744">
                <a:moveTo>
                  <a:pt x="297513" y="221"/>
                </a:moveTo>
                <a:lnTo>
                  <a:pt x="302573" y="28556"/>
                </a:lnTo>
                <a:lnTo>
                  <a:pt x="292453" y="28556"/>
                </a:lnTo>
              </a:path>
              <a:path w="8553450" h="5198744">
                <a:moveTo>
                  <a:pt x="302573" y="497089"/>
                </a:moveTo>
                <a:lnTo>
                  <a:pt x="297513" y="524412"/>
                </a:lnTo>
                <a:lnTo>
                  <a:pt x="291441" y="497089"/>
                </a:lnTo>
                <a:lnTo>
                  <a:pt x="302573" y="497089"/>
                </a:lnTo>
              </a:path>
              <a:path w="8553450" h="5198744">
                <a:moveTo>
                  <a:pt x="508239" y="571888"/>
                </a:moveTo>
                <a:lnTo>
                  <a:pt x="498351" y="595426"/>
                </a:lnTo>
                <a:lnTo>
                  <a:pt x="488973" y="619169"/>
                </a:lnTo>
                <a:lnTo>
                  <a:pt x="480110" y="643108"/>
                </a:lnTo>
                <a:lnTo>
                  <a:pt x="471764" y="667236"/>
                </a:lnTo>
              </a:path>
              <a:path w="8553450" h="5198744">
                <a:moveTo>
                  <a:pt x="47561" y="620041"/>
                </a:moveTo>
                <a:lnTo>
                  <a:pt x="45692" y="610785"/>
                </a:lnTo>
                <a:lnTo>
                  <a:pt x="40596" y="603226"/>
                </a:lnTo>
                <a:lnTo>
                  <a:pt x="33037" y="598129"/>
                </a:lnTo>
                <a:lnTo>
                  <a:pt x="23780" y="596260"/>
                </a:lnTo>
                <a:lnTo>
                  <a:pt x="14524" y="598129"/>
                </a:lnTo>
                <a:lnTo>
                  <a:pt x="6965" y="603226"/>
                </a:lnTo>
                <a:lnTo>
                  <a:pt x="1868" y="610785"/>
                </a:lnTo>
                <a:lnTo>
                  <a:pt x="0" y="620041"/>
                </a:lnTo>
                <a:lnTo>
                  <a:pt x="1868" y="629298"/>
                </a:lnTo>
                <a:lnTo>
                  <a:pt x="6965" y="636857"/>
                </a:lnTo>
                <a:lnTo>
                  <a:pt x="14524" y="641953"/>
                </a:lnTo>
                <a:lnTo>
                  <a:pt x="23780" y="643822"/>
                </a:lnTo>
                <a:lnTo>
                  <a:pt x="33037" y="641953"/>
                </a:lnTo>
                <a:lnTo>
                  <a:pt x="40596" y="636857"/>
                </a:lnTo>
                <a:lnTo>
                  <a:pt x="45692" y="629298"/>
                </a:lnTo>
                <a:lnTo>
                  <a:pt x="47561" y="620041"/>
                </a:lnTo>
              </a:path>
              <a:path w="8553450" h="5198744">
                <a:moveTo>
                  <a:pt x="23274" y="668109"/>
                </a:moveTo>
                <a:lnTo>
                  <a:pt x="23274" y="572985"/>
                </a:lnTo>
                <a:lnTo>
                  <a:pt x="17203" y="600308"/>
                </a:lnTo>
              </a:path>
              <a:path w="8553450" h="5198744">
                <a:moveTo>
                  <a:pt x="23274" y="572985"/>
                </a:moveTo>
                <a:lnTo>
                  <a:pt x="28334" y="600308"/>
                </a:lnTo>
                <a:lnTo>
                  <a:pt x="17203" y="600308"/>
                </a:lnTo>
              </a:path>
              <a:path w="8553450" h="5198744">
                <a:moveTo>
                  <a:pt x="28334" y="640786"/>
                </a:moveTo>
                <a:lnTo>
                  <a:pt x="23274" y="668109"/>
                </a:lnTo>
                <a:lnTo>
                  <a:pt x="17203" y="640786"/>
                </a:lnTo>
                <a:lnTo>
                  <a:pt x="28334" y="640786"/>
                </a:lnTo>
              </a:path>
              <a:path w="8553450" h="5198744">
                <a:moveTo>
                  <a:pt x="701282" y="685312"/>
                </a:moveTo>
                <a:lnTo>
                  <a:pt x="558597" y="685312"/>
                </a:lnTo>
                <a:lnTo>
                  <a:pt x="436151" y="620547"/>
                </a:lnTo>
              </a:path>
              <a:path w="8553450" h="5198744">
                <a:moveTo>
                  <a:pt x="599642" y="714911"/>
                </a:moveTo>
                <a:lnTo>
                  <a:pt x="587152" y="761964"/>
                </a:lnTo>
                <a:lnTo>
                  <a:pt x="576610" y="809471"/>
                </a:lnTo>
                <a:lnTo>
                  <a:pt x="568031" y="857371"/>
                </a:lnTo>
                <a:lnTo>
                  <a:pt x="561426" y="905604"/>
                </a:lnTo>
              </a:path>
              <a:path w="8553450" h="5198744">
                <a:moveTo>
                  <a:pt x="800453" y="876571"/>
                </a:moveTo>
                <a:lnTo>
                  <a:pt x="657768" y="876571"/>
                </a:lnTo>
                <a:lnTo>
                  <a:pt x="536334" y="810794"/>
                </a:lnTo>
              </a:path>
              <a:path w="8553450" h="5198744">
                <a:moveTo>
                  <a:pt x="87027" y="810288"/>
                </a:moveTo>
                <a:lnTo>
                  <a:pt x="85159" y="801031"/>
                </a:lnTo>
                <a:lnTo>
                  <a:pt x="80062" y="793472"/>
                </a:lnTo>
                <a:lnTo>
                  <a:pt x="72503" y="788376"/>
                </a:lnTo>
                <a:lnTo>
                  <a:pt x="63246" y="786507"/>
                </a:lnTo>
                <a:lnTo>
                  <a:pt x="53990" y="788376"/>
                </a:lnTo>
                <a:lnTo>
                  <a:pt x="46431" y="793472"/>
                </a:lnTo>
                <a:lnTo>
                  <a:pt x="41334" y="801031"/>
                </a:lnTo>
                <a:lnTo>
                  <a:pt x="39466" y="810288"/>
                </a:lnTo>
                <a:lnTo>
                  <a:pt x="41334" y="819544"/>
                </a:lnTo>
                <a:lnTo>
                  <a:pt x="46431" y="827103"/>
                </a:lnTo>
                <a:lnTo>
                  <a:pt x="53990" y="832200"/>
                </a:lnTo>
                <a:lnTo>
                  <a:pt x="63246" y="834069"/>
                </a:lnTo>
                <a:lnTo>
                  <a:pt x="72503" y="832200"/>
                </a:lnTo>
                <a:lnTo>
                  <a:pt x="80062" y="827103"/>
                </a:lnTo>
                <a:lnTo>
                  <a:pt x="85159" y="819544"/>
                </a:lnTo>
                <a:lnTo>
                  <a:pt x="87027" y="810288"/>
                </a:lnTo>
              </a:path>
              <a:path w="8553450" h="5198744">
                <a:moveTo>
                  <a:pt x="62740" y="906929"/>
                </a:moveTo>
                <a:lnTo>
                  <a:pt x="62740" y="835081"/>
                </a:lnTo>
              </a:path>
              <a:path w="8553450" h="5198744">
                <a:moveTo>
                  <a:pt x="63752" y="787519"/>
                </a:moveTo>
                <a:lnTo>
                  <a:pt x="63752" y="715670"/>
                </a:lnTo>
                <a:lnTo>
                  <a:pt x="57681" y="742993"/>
                </a:lnTo>
              </a:path>
              <a:path w="8553450" h="5198744">
                <a:moveTo>
                  <a:pt x="63752" y="715670"/>
                </a:moveTo>
                <a:lnTo>
                  <a:pt x="68812" y="742993"/>
                </a:lnTo>
                <a:lnTo>
                  <a:pt x="57681" y="742993"/>
                </a:lnTo>
              </a:path>
              <a:path w="8553450" h="5198744">
                <a:moveTo>
                  <a:pt x="68812" y="878595"/>
                </a:moveTo>
                <a:lnTo>
                  <a:pt x="62740" y="906929"/>
                </a:lnTo>
                <a:lnTo>
                  <a:pt x="57681" y="878595"/>
                </a:lnTo>
                <a:lnTo>
                  <a:pt x="68812" y="8785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 txBox="1"/>
          <p:nvPr/>
        </p:nvSpPr>
        <p:spPr>
          <a:xfrm>
            <a:off x="2546187" y="8860497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1373892" y="7555903"/>
            <a:ext cx="10159365" cy="2614295"/>
          </a:xfrm>
          <a:custGeom>
            <a:avLst/>
            <a:gdLst/>
            <a:ahLst/>
            <a:cxnLst/>
            <a:rect l="l" t="t" r="r" b="b"/>
            <a:pathLst>
              <a:path w="10159365" h="2614295">
                <a:moveTo>
                  <a:pt x="1308453" y="1444054"/>
                </a:moveTo>
                <a:lnTo>
                  <a:pt x="1165767" y="1444054"/>
                </a:lnTo>
                <a:lnTo>
                  <a:pt x="1129337" y="1403576"/>
                </a:lnTo>
              </a:path>
              <a:path w="10159365" h="2614295">
                <a:moveTo>
                  <a:pt x="1097967" y="1368158"/>
                </a:moveTo>
                <a:lnTo>
                  <a:pt x="1062548" y="1327680"/>
                </a:lnTo>
              </a:path>
              <a:path w="10159365" h="2614295">
                <a:moveTo>
                  <a:pt x="1079752" y="1232556"/>
                </a:moveTo>
                <a:lnTo>
                  <a:pt x="1079752" y="1303393"/>
                </a:lnTo>
              </a:path>
              <a:path w="10159365" h="2614295">
                <a:moveTo>
                  <a:pt x="1079752" y="1351967"/>
                </a:moveTo>
                <a:lnTo>
                  <a:pt x="1079752" y="1422803"/>
                </a:lnTo>
              </a:path>
              <a:path w="10159365" h="2614295">
                <a:moveTo>
                  <a:pt x="754915" y="1327174"/>
                </a:moveTo>
                <a:lnTo>
                  <a:pt x="753046" y="1317917"/>
                </a:lnTo>
                <a:lnTo>
                  <a:pt x="747950" y="1310358"/>
                </a:lnTo>
                <a:lnTo>
                  <a:pt x="740391" y="1305262"/>
                </a:lnTo>
                <a:lnTo>
                  <a:pt x="731134" y="1303393"/>
                </a:lnTo>
                <a:lnTo>
                  <a:pt x="721878" y="1305262"/>
                </a:lnTo>
                <a:lnTo>
                  <a:pt x="714319" y="1310358"/>
                </a:lnTo>
                <a:lnTo>
                  <a:pt x="709222" y="1317917"/>
                </a:lnTo>
                <a:lnTo>
                  <a:pt x="707354" y="1327174"/>
                </a:lnTo>
                <a:lnTo>
                  <a:pt x="709222" y="1336430"/>
                </a:lnTo>
                <a:lnTo>
                  <a:pt x="714319" y="1343989"/>
                </a:lnTo>
                <a:lnTo>
                  <a:pt x="721878" y="1349086"/>
                </a:lnTo>
                <a:lnTo>
                  <a:pt x="731134" y="1350955"/>
                </a:lnTo>
                <a:lnTo>
                  <a:pt x="740391" y="1349086"/>
                </a:lnTo>
                <a:lnTo>
                  <a:pt x="747950" y="1343989"/>
                </a:lnTo>
                <a:lnTo>
                  <a:pt x="753046" y="1336430"/>
                </a:lnTo>
                <a:lnTo>
                  <a:pt x="754915" y="1327174"/>
                </a:lnTo>
              </a:path>
              <a:path w="10159365" h="2614295">
                <a:moveTo>
                  <a:pt x="730628" y="1422803"/>
                </a:moveTo>
                <a:lnTo>
                  <a:pt x="730628" y="1350955"/>
                </a:lnTo>
              </a:path>
              <a:path w="10159365" h="2614295">
                <a:moveTo>
                  <a:pt x="730628" y="1303393"/>
                </a:moveTo>
                <a:lnTo>
                  <a:pt x="730628" y="1232556"/>
                </a:lnTo>
                <a:lnTo>
                  <a:pt x="725569" y="1259879"/>
                </a:lnTo>
              </a:path>
              <a:path w="10159365" h="2614295">
                <a:moveTo>
                  <a:pt x="730628" y="1232556"/>
                </a:moveTo>
                <a:lnTo>
                  <a:pt x="735688" y="1259879"/>
                </a:lnTo>
                <a:lnTo>
                  <a:pt x="725569" y="1259879"/>
                </a:lnTo>
              </a:path>
              <a:path w="10159365" h="2614295">
                <a:moveTo>
                  <a:pt x="735688" y="1395480"/>
                </a:moveTo>
                <a:lnTo>
                  <a:pt x="730628" y="1422803"/>
                </a:lnTo>
                <a:lnTo>
                  <a:pt x="725569" y="1395480"/>
                </a:lnTo>
                <a:lnTo>
                  <a:pt x="735688" y="1395480"/>
                </a:lnTo>
              </a:path>
              <a:path w="10159365" h="2614295">
                <a:moveTo>
                  <a:pt x="3853510" y="2256145"/>
                </a:moveTo>
                <a:lnTo>
                  <a:pt x="3851641" y="2246889"/>
                </a:lnTo>
                <a:lnTo>
                  <a:pt x="3846545" y="2239330"/>
                </a:lnTo>
                <a:lnTo>
                  <a:pt x="3838986" y="2234233"/>
                </a:lnTo>
                <a:lnTo>
                  <a:pt x="3829729" y="2232364"/>
                </a:lnTo>
                <a:lnTo>
                  <a:pt x="3820473" y="2234233"/>
                </a:lnTo>
                <a:lnTo>
                  <a:pt x="3812914" y="2239330"/>
                </a:lnTo>
                <a:lnTo>
                  <a:pt x="3807817" y="2246889"/>
                </a:lnTo>
                <a:lnTo>
                  <a:pt x="3805949" y="2256145"/>
                </a:lnTo>
                <a:lnTo>
                  <a:pt x="3807817" y="2265402"/>
                </a:lnTo>
                <a:lnTo>
                  <a:pt x="3812914" y="2272961"/>
                </a:lnTo>
                <a:lnTo>
                  <a:pt x="3820473" y="2278057"/>
                </a:lnTo>
                <a:lnTo>
                  <a:pt x="3829729" y="2279926"/>
                </a:lnTo>
                <a:lnTo>
                  <a:pt x="3838986" y="2278057"/>
                </a:lnTo>
                <a:lnTo>
                  <a:pt x="3846545" y="2272961"/>
                </a:lnTo>
                <a:lnTo>
                  <a:pt x="3851641" y="2265402"/>
                </a:lnTo>
                <a:lnTo>
                  <a:pt x="3853510" y="2256145"/>
                </a:lnTo>
              </a:path>
              <a:path w="10159365" h="2614295">
                <a:moveTo>
                  <a:pt x="3829223" y="2613870"/>
                </a:moveTo>
                <a:lnTo>
                  <a:pt x="3830235" y="1898420"/>
                </a:lnTo>
                <a:lnTo>
                  <a:pt x="3824164" y="1926755"/>
                </a:lnTo>
              </a:path>
              <a:path w="10159365" h="2614295">
                <a:moveTo>
                  <a:pt x="3830235" y="1898420"/>
                </a:moveTo>
                <a:lnTo>
                  <a:pt x="3835295" y="1926755"/>
                </a:lnTo>
                <a:lnTo>
                  <a:pt x="3824164" y="1926755"/>
                </a:lnTo>
              </a:path>
              <a:path w="10159365" h="2614295">
                <a:moveTo>
                  <a:pt x="3835295" y="2586547"/>
                </a:moveTo>
                <a:lnTo>
                  <a:pt x="3829223" y="2613870"/>
                </a:lnTo>
                <a:lnTo>
                  <a:pt x="3824164" y="2586547"/>
                </a:lnTo>
                <a:lnTo>
                  <a:pt x="3835295" y="2586547"/>
                </a:lnTo>
              </a:path>
              <a:path w="10159365" h="2614295">
                <a:moveTo>
                  <a:pt x="9277570" y="2185814"/>
                </a:moveTo>
                <a:lnTo>
                  <a:pt x="9277570" y="2280938"/>
                </a:lnTo>
              </a:path>
              <a:path w="10159365" h="2614295">
                <a:moveTo>
                  <a:pt x="10158979" y="2185814"/>
                </a:moveTo>
                <a:lnTo>
                  <a:pt x="10158979" y="2280938"/>
                </a:lnTo>
              </a:path>
              <a:path w="10159365" h="2614295">
                <a:moveTo>
                  <a:pt x="9730924" y="2232870"/>
                </a:moveTo>
                <a:lnTo>
                  <a:pt x="9729055" y="2223614"/>
                </a:lnTo>
                <a:lnTo>
                  <a:pt x="9723959" y="2216055"/>
                </a:lnTo>
                <a:lnTo>
                  <a:pt x="9716400" y="2210958"/>
                </a:lnTo>
                <a:lnTo>
                  <a:pt x="9707143" y="2209089"/>
                </a:lnTo>
                <a:lnTo>
                  <a:pt x="9697887" y="2210958"/>
                </a:lnTo>
                <a:lnTo>
                  <a:pt x="9690327" y="2216055"/>
                </a:lnTo>
                <a:lnTo>
                  <a:pt x="9685231" y="2223614"/>
                </a:lnTo>
                <a:lnTo>
                  <a:pt x="9683362" y="2232870"/>
                </a:lnTo>
                <a:lnTo>
                  <a:pt x="9685231" y="2242127"/>
                </a:lnTo>
                <a:lnTo>
                  <a:pt x="9690327" y="2249686"/>
                </a:lnTo>
                <a:lnTo>
                  <a:pt x="9697887" y="2254782"/>
                </a:lnTo>
                <a:lnTo>
                  <a:pt x="9707143" y="2256651"/>
                </a:lnTo>
                <a:lnTo>
                  <a:pt x="9716400" y="2254782"/>
                </a:lnTo>
                <a:lnTo>
                  <a:pt x="9723959" y="2249686"/>
                </a:lnTo>
                <a:lnTo>
                  <a:pt x="9729055" y="2242127"/>
                </a:lnTo>
                <a:lnTo>
                  <a:pt x="9730924" y="2232870"/>
                </a:lnTo>
              </a:path>
              <a:path w="10159365" h="2614295">
                <a:moveTo>
                  <a:pt x="9706637" y="2280938"/>
                </a:moveTo>
                <a:lnTo>
                  <a:pt x="9706637" y="2185814"/>
                </a:lnTo>
                <a:lnTo>
                  <a:pt x="9700565" y="2214149"/>
                </a:lnTo>
              </a:path>
              <a:path w="10159365" h="2614295">
                <a:moveTo>
                  <a:pt x="9706637" y="2185814"/>
                </a:moveTo>
                <a:lnTo>
                  <a:pt x="9711697" y="2214149"/>
                </a:lnTo>
                <a:lnTo>
                  <a:pt x="9700565" y="2214149"/>
                </a:lnTo>
              </a:path>
              <a:path w="10159365" h="2614295">
                <a:moveTo>
                  <a:pt x="9711697" y="2253615"/>
                </a:moveTo>
                <a:lnTo>
                  <a:pt x="9706637" y="2280938"/>
                </a:lnTo>
                <a:lnTo>
                  <a:pt x="9700565" y="2253615"/>
                </a:lnTo>
                <a:lnTo>
                  <a:pt x="9711697" y="2253615"/>
                </a:lnTo>
              </a:path>
              <a:path w="10159365" h="2614295">
                <a:moveTo>
                  <a:pt x="981592" y="278286"/>
                </a:moveTo>
                <a:lnTo>
                  <a:pt x="0" y="278286"/>
                </a:lnTo>
              </a:path>
              <a:path w="10159365" h="2614295">
                <a:moveTo>
                  <a:pt x="981592" y="267155"/>
                </a:moveTo>
                <a:lnTo>
                  <a:pt x="0" y="267155"/>
                </a:lnTo>
              </a:path>
              <a:path w="10159365" h="2614295">
                <a:moveTo>
                  <a:pt x="43513" y="278286"/>
                </a:moveTo>
                <a:lnTo>
                  <a:pt x="43513" y="350135"/>
                </a:lnTo>
              </a:path>
              <a:path w="10159365" h="2614295">
                <a:moveTo>
                  <a:pt x="43513" y="195306"/>
                </a:moveTo>
                <a:lnTo>
                  <a:pt x="43513" y="267155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 txBox="1"/>
          <p:nvPr/>
        </p:nvSpPr>
        <p:spPr>
          <a:xfrm>
            <a:off x="1312621" y="7550292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1717" name="object 1717"/>
          <p:cNvGrpSpPr/>
          <p:nvPr/>
        </p:nvGrpSpPr>
        <p:grpSpPr>
          <a:xfrm>
            <a:off x="1370717" y="7783452"/>
            <a:ext cx="988060" cy="721995"/>
            <a:chOff x="1370717" y="7783452"/>
            <a:chExt cx="988060" cy="721995"/>
          </a:xfrm>
        </p:grpSpPr>
        <p:sp>
          <p:nvSpPr>
            <p:cNvPr id="1718" name="object 1718"/>
            <p:cNvSpPr/>
            <p:nvPr/>
          </p:nvSpPr>
          <p:spPr>
            <a:xfrm>
              <a:off x="1417406" y="782305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3035" y="5565"/>
                  </a:moveTo>
                  <a:lnTo>
                    <a:pt x="3035" y="5565"/>
                  </a:lnTo>
                </a:path>
              </a:pathLst>
            </a:custGeom>
            <a:ln w="111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373892" y="7786627"/>
              <a:ext cx="981710" cy="715645"/>
            </a:xfrm>
            <a:custGeom>
              <a:avLst/>
              <a:gdLst/>
              <a:ahLst/>
              <a:cxnLst/>
              <a:rect l="l" t="t" r="r" b="b"/>
              <a:pathLst>
                <a:path w="981710" h="715645">
                  <a:moveTo>
                    <a:pt x="78932" y="83991"/>
                  </a:moveTo>
                  <a:lnTo>
                    <a:pt x="7083" y="12143"/>
                  </a:lnTo>
                </a:path>
                <a:path w="981710" h="715645">
                  <a:moveTo>
                    <a:pt x="7083" y="0"/>
                  </a:moveTo>
                  <a:lnTo>
                    <a:pt x="78932" y="71848"/>
                  </a:lnTo>
                </a:path>
                <a:path w="981710" h="715645">
                  <a:moveTo>
                    <a:pt x="981592" y="47561"/>
                  </a:moveTo>
                  <a:lnTo>
                    <a:pt x="0" y="47561"/>
                  </a:lnTo>
                </a:path>
                <a:path w="981710" h="715645">
                  <a:moveTo>
                    <a:pt x="477641" y="571752"/>
                  </a:moveTo>
                  <a:lnTo>
                    <a:pt x="0" y="571752"/>
                  </a:lnTo>
                </a:path>
                <a:path w="981710" h="715645">
                  <a:moveTo>
                    <a:pt x="43513" y="47561"/>
                  </a:moveTo>
                  <a:lnTo>
                    <a:pt x="43513" y="571752"/>
                  </a:lnTo>
                </a:path>
                <a:path w="981710" h="715645">
                  <a:moveTo>
                    <a:pt x="78932" y="83991"/>
                  </a:moveTo>
                  <a:lnTo>
                    <a:pt x="7083" y="12143"/>
                  </a:lnTo>
                </a:path>
                <a:path w="981710" h="715645">
                  <a:moveTo>
                    <a:pt x="7083" y="536334"/>
                  </a:moveTo>
                  <a:lnTo>
                    <a:pt x="78932" y="608182"/>
                  </a:lnTo>
                </a:path>
                <a:path w="981710" h="715645">
                  <a:moveTo>
                    <a:pt x="477641" y="571752"/>
                  </a:moveTo>
                  <a:lnTo>
                    <a:pt x="0" y="571752"/>
                  </a:lnTo>
                </a:path>
                <a:path w="981710" h="715645">
                  <a:moveTo>
                    <a:pt x="456390" y="620326"/>
                  </a:moveTo>
                  <a:lnTo>
                    <a:pt x="0" y="620326"/>
                  </a:lnTo>
                </a:path>
                <a:path w="981710" h="715645">
                  <a:moveTo>
                    <a:pt x="43513" y="571752"/>
                  </a:moveTo>
                  <a:lnTo>
                    <a:pt x="43513" y="620326"/>
                  </a:lnTo>
                </a:path>
                <a:path w="981710" h="715645">
                  <a:moveTo>
                    <a:pt x="43513" y="596039"/>
                  </a:moveTo>
                  <a:lnTo>
                    <a:pt x="154828" y="503951"/>
                  </a:lnTo>
                  <a:lnTo>
                    <a:pt x="154828" y="339003"/>
                  </a:lnTo>
                </a:path>
                <a:path w="981710" h="715645">
                  <a:moveTo>
                    <a:pt x="78932" y="608182"/>
                  </a:moveTo>
                  <a:lnTo>
                    <a:pt x="7083" y="536334"/>
                  </a:lnTo>
                </a:path>
                <a:path w="981710" h="715645">
                  <a:moveTo>
                    <a:pt x="7083" y="583895"/>
                  </a:moveTo>
                  <a:lnTo>
                    <a:pt x="78932" y="655744"/>
                  </a:lnTo>
                </a:path>
                <a:path w="981710" h="715645">
                  <a:moveTo>
                    <a:pt x="456390" y="620326"/>
                  </a:moveTo>
                  <a:lnTo>
                    <a:pt x="0" y="620326"/>
                  </a:lnTo>
                </a:path>
                <a:path w="981710" h="715645">
                  <a:moveTo>
                    <a:pt x="419959" y="715449"/>
                  </a:moveTo>
                  <a:lnTo>
                    <a:pt x="0" y="715449"/>
                  </a:lnTo>
                </a:path>
                <a:path w="981710" h="715645">
                  <a:moveTo>
                    <a:pt x="43513" y="620326"/>
                  </a:moveTo>
                  <a:lnTo>
                    <a:pt x="43513" y="715449"/>
                  </a:lnTo>
                </a:path>
                <a:path w="981710" h="715645">
                  <a:moveTo>
                    <a:pt x="43513" y="667887"/>
                  </a:moveTo>
                  <a:lnTo>
                    <a:pt x="317752" y="519131"/>
                  </a:lnTo>
                  <a:lnTo>
                    <a:pt x="317752" y="3470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20" name="object 1720"/>
          <p:cNvSpPr txBox="1"/>
          <p:nvPr/>
        </p:nvSpPr>
        <p:spPr>
          <a:xfrm>
            <a:off x="1312621" y="7983413"/>
            <a:ext cx="400685" cy="3282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14300">
              <a:lnSpc>
                <a:spcPts val="850"/>
              </a:lnSpc>
            </a:pPr>
            <a:r>
              <a:rPr sz="750" dirty="0">
                <a:latin typeface="Cambria"/>
                <a:cs typeface="Cambria"/>
              </a:rPr>
              <a:t>2200</a:t>
            </a:r>
            <a:endParaRPr sz="750">
              <a:latin typeface="Cambria"/>
              <a:cs typeface="Cambria"/>
            </a:endParaRPr>
          </a:p>
          <a:p>
            <a:pPr marL="27305">
              <a:lnSpc>
                <a:spcPts val="890"/>
              </a:lnSpc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380"/>
              </a:spcBef>
            </a:pPr>
            <a:r>
              <a:rPr sz="750" spc="-10" dirty="0">
                <a:latin typeface="Cambria"/>
                <a:cs typeface="Cambria"/>
              </a:rPr>
              <a:t>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1373892" y="8370523"/>
            <a:ext cx="420370" cy="406400"/>
          </a:xfrm>
          <a:custGeom>
            <a:avLst/>
            <a:gdLst/>
            <a:ahLst/>
            <a:cxnLst/>
            <a:rect l="l" t="t" r="r" b="b"/>
            <a:pathLst>
              <a:path w="420369" h="406400">
                <a:moveTo>
                  <a:pt x="78932" y="71848"/>
                </a:moveTo>
                <a:lnTo>
                  <a:pt x="7083" y="0"/>
                </a:lnTo>
              </a:path>
              <a:path w="420369" h="406400">
                <a:moveTo>
                  <a:pt x="7083" y="95123"/>
                </a:moveTo>
                <a:lnTo>
                  <a:pt x="78932" y="166971"/>
                </a:lnTo>
              </a:path>
              <a:path w="420369" h="406400">
                <a:moveTo>
                  <a:pt x="419959" y="131553"/>
                </a:moveTo>
                <a:lnTo>
                  <a:pt x="0" y="131553"/>
                </a:lnTo>
              </a:path>
              <a:path w="420369" h="406400">
                <a:moveTo>
                  <a:pt x="404780" y="179115"/>
                </a:moveTo>
                <a:lnTo>
                  <a:pt x="0" y="179115"/>
                </a:lnTo>
              </a:path>
              <a:path w="420369" h="406400">
                <a:moveTo>
                  <a:pt x="43513" y="131553"/>
                </a:moveTo>
                <a:lnTo>
                  <a:pt x="43513" y="179115"/>
                </a:lnTo>
              </a:path>
              <a:path w="420369" h="406400">
                <a:moveTo>
                  <a:pt x="43513" y="154828"/>
                </a:moveTo>
                <a:lnTo>
                  <a:pt x="160900" y="202390"/>
                </a:lnTo>
                <a:lnTo>
                  <a:pt x="160900" y="367338"/>
                </a:lnTo>
              </a:path>
              <a:path w="420369" h="406400">
                <a:moveTo>
                  <a:pt x="78932" y="166971"/>
                </a:moveTo>
                <a:lnTo>
                  <a:pt x="7083" y="95123"/>
                </a:lnTo>
              </a:path>
              <a:path w="420369" h="406400">
                <a:moveTo>
                  <a:pt x="7083" y="143697"/>
                </a:moveTo>
                <a:lnTo>
                  <a:pt x="78932" y="214533"/>
                </a:lnTo>
              </a:path>
              <a:path w="420369" h="406400">
                <a:moveTo>
                  <a:pt x="404780" y="179115"/>
                </a:moveTo>
                <a:lnTo>
                  <a:pt x="0" y="179115"/>
                </a:lnTo>
              </a:path>
              <a:path w="420369" h="406400">
                <a:moveTo>
                  <a:pt x="366326" y="369362"/>
                </a:moveTo>
                <a:lnTo>
                  <a:pt x="0" y="369362"/>
                </a:lnTo>
              </a:path>
              <a:path w="420369" h="406400">
                <a:moveTo>
                  <a:pt x="43513" y="179115"/>
                </a:moveTo>
                <a:lnTo>
                  <a:pt x="43513" y="369362"/>
                </a:lnTo>
              </a:path>
              <a:path w="420369" h="406400">
                <a:moveTo>
                  <a:pt x="78932" y="214533"/>
                </a:moveTo>
                <a:lnTo>
                  <a:pt x="7083" y="143697"/>
                </a:lnTo>
              </a:path>
              <a:path w="420369" h="406400">
                <a:moveTo>
                  <a:pt x="7083" y="333943"/>
                </a:moveTo>
                <a:lnTo>
                  <a:pt x="78932" y="4057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 txBox="1"/>
          <p:nvPr/>
        </p:nvSpPr>
        <p:spPr>
          <a:xfrm>
            <a:off x="1312621" y="8556680"/>
            <a:ext cx="243840" cy="1860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2225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1373892" y="8704467"/>
            <a:ext cx="366395" cy="309880"/>
          </a:xfrm>
          <a:custGeom>
            <a:avLst/>
            <a:gdLst/>
            <a:ahLst/>
            <a:cxnLst/>
            <a:rect l="l" t="t" r="r" b="b"/>
            <a:pathLst>
              <a:path w="366394" h="309879">
                <a:moveTo>
                  <a:pt x="366326" y="35418"/>
                </a:moveTo>
                <a:lnTo>
                  <a:pt x="0" y="35418"/>
                </a:lnTo>
              </a:path>
              <a:path w="366394" h="309879">
                <a:moveTo>
                  <a:pt x="362278" y="82980"/>
                </a:moveTo>
                <a:lnTo>
                  <a:pt x="0" y="82980"/>
                </a:lnTo>
              </a:path>
              <a:path w="366394" h="309879">
                <a:moveTo>
                  <a:pt x="43513" y="35418"/>
                </a:moveTo>
                <a:lnTo>
                  <a:pt x="43513" y="82980"/>
                </a:lnTo>
              </a:path>
              <a:path w="366394" h="309879">
                <a:moveTo>
                  <a:pt x="43513" y="59705"/>
                </a:moveTo>
                <a:lnTo>
                  <a:pt x="154828" y="109290"/>
                </a:lnTo>
                <a:lnTo>
                  <a:pt x="154828" y="274238"/>
                </a:lnTo>
              </a:path>
              <a:path w="366394" h="309879">
                <a:moveTo>
                  <a:pt x="78932" y="71848"/>
                </a:moveTo>
                <a:lnTo>
                  <a:pt x="7083" y="0"/>
                </a:lnTo>
              </a:path>
              <a:path w="366394" h="309879">
                <a:moveTo>
                  <a:pt x="7083" y="47561"/>
                </a:moveTo>
                <a:lnTo>
                  <a:pt x="78932" y="119410"/>
                </a:lnTo>
              </a:path>
              <a:path w="366394" h="309879">
                <a:moveTo>
                  <a:pt x="362278" y="82980"/>
                </a:moveTo>
                <a:lnTo>
                  <a:pt x="0" y="82980"/>
                </a:lnTo>
              </a:path>
              <a:path w="366394" h="309879">
                <a:moveTo>
                  <a:pt x="358230" y="274238"/>
                </a:moveTo>
                <a:lnTo>
                  <a:pt x="0" y="274238"/>
                </a:lnTo>
              </a:path>
              <a:path w="366394" h="309879">
                <a:moveTo>
                  <a:pt x="43513" y="82980"/>
                </a:moveTo>
                <a:lnTo>
                  <a:pt x="43513" y="274238"/>
                </a:lnTo>
              </a:path>
              <a:path w="366394" h="309879">
                <a:moveTo>
                  <a:pt x="78932" y="119410"/>
                </a:moveTo>
                <a:lnTo>
                  <a:pt x="7083" y="47561"/>
                </a:lnTo>
              </a:path>
              <a:path w="366394" h="309879">
                <a:moveTo>
                  <a:pt x="7083" y="238820"/>
                </a:moveTo>
                <a:lnTo>
                  <a:pt x="78932" y="309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 txBox="1"/>
          <p:nvPr/>
        </p:nvSpPr>
        <p:spPr>
          <a:xfrm>
            <a:off x="1312621" y="8795501"/>
            <a:ext cx="238125" cy="1879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4765">
              <a:lnSpc>
                <a:spcPts val="850"/>
              </a:lnSpc>
            </a:pPr>
            <a:r>
              <a:rPr sz="750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90"/>
              </a:lnSpc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1373892" y="8978706"/>
            <a:ext cx="358775" cy="306070"/>
          </a:xfrm>
          <a:custGeom>
            <a:avLst/>
            <a:gdLst/>
            <a:ahLst/>
            <a:cxnLst/>
            <a:rect l="l" t="t" r="r" b="b"/>
            <a:pathLst>
              <a:path w="358775" h="306070">
                <a:moveTo>
                  <a:pt x="358230" y="0"/>
                </a:moveTo>
                <a:lnTo>
                  <a:pt x="0" y="0"/>
                </a:lnTo>
              </a:path>
              <a:path w="358775" h="306070">
                <a:moveTo>
                  <a:pt x="358230" y="52621"/>
                </a:moveTo>
                <a:lnTo>
                  <a:pt x="0" y="52621"/>
                </a:lnTo>
              </a:path>
              <a:path w="358775" h="306070">
                <a:moveTo>
                  <a:pt x="43513" y="0"/>
                </a:moveTo>
                <a:lnTo>
                  <a:pt x="43513" y="52621"/>
                </a:lnTo>
                <a:lnTo>
                  <a:pt x="43513" y="3056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 txBox="1"/>
          <p:nvPr/>
        </p:nvSpPr>
        <p:spPr>
          <a:xfrm>
            <a:off x="1312621" y="9114266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1380976" y="7569058"/>
            <a:ext cx="1715770" cy="1497965"/>
          </a:xfrm>
          <a:custGeom>
            <a:avLst/>
            <a:gdLst/>
            <a:ahLst/>
            <a:cxnLst/>
            <a:rect l="l" t="t" r="r" b="b"/>
            <a:pathLst>
              <a:path w="1715770" h="1497965">
                <a:moveTo>
                  <a:pt x="71848" y="1445066"/>
                </a:moveTo>
                <a:lnTo>
                  <a:pt x="0" y="1374229"/>
                </a:lnTo>
              </a:path>
              <a:path w="1715770" h="1497965">
                <a:moveTo>
                  <a:pt x="0" y="1426851"/>
                </a:moveTo>
                <a:lnTo>
                  <a:pt x="71848" y="1497688"/>
                </a:lnTo>
              </a:path>
              <a:path w="1715770" h="1497965">
                <a:moveTo>
                  <a:pt x="1679839" y="250963"/>
                </a:moveTo>
                <a:lnTo>
                  <a:pt x="1679839" y="0"/>
                </a:lnTo>
              </a:path>
              <a:path w="1715770" h="1497965">
                <a:moveTo>
                  <a:pt x="1091895" y="250963"/>
                </a:moveTo>
                <a:lnTo>
                  <a:pt x="1091895" y="0"/>
                </a:lnTo>
              </a:path>
              <a:path w="1715770" h="1497965">
                <a:moveTo>
                  <a:pt x="1679839" y="42501"/>
                </a:moveTo>
                <a:lnTo>
                  <a:pt x="1091895" y="42501"/>
                </a:lnTo>
              </a:path>
              <a:path w="1715770" h="1497965">
                <a:moveTo>
                  <a:pt x="1644420" y="78932"/>
                </a:moveTo>
                <a:lnTo>
                  <a:pt x="1715257" y="7083"/>
                </a:lnTo>
              </a:path>
              <a:path w="1715770" h="1497965">
                <a:moveTo>
                  <a:pt x="1127313" y="7083"/>
                </a:moveTo>
                <a:lnTo>
                  <a:pt x="1056477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 txBox="1"/>
          <p:nvPr/>
        </p:nvSpPr>
        <p:spPr>
          <a:xfrm>
            <a:off x="2650418" y="7484715"/>
            <a:ext cx="2330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2465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2369652" y="7512389"/>
            <a:ext cx="253365" cy="307975"/>
          </a:xfrm>
          <a:custGeom>
            <a:avLst/>
            <a:gdLst/>
            <a:ahLst/>
            <a:cxnLst/>
            <a:rect l="l" t="t" r="r" b="b"/>
            <a:pathLst>
              <a:path w="253364" h="307975">
                <a:moveTo>
                  <a:pt x="103219" y="307633"/>
                </a:moveTo>
                <a:lnTo>
                  <a:pt x="103219" y="56669"/>
                </a:lnTo>
              </a:path>
              <a:path w="253364" h="307975">
                <a:moveTo>
                  <a:pt x="0" y="307633"/>
                </a:moveTo>
                <a:lnTo>
                  <a:pt x="0" y="56669"/>
                </a:lnTo>
              </a:path>
              <a:path w="253364" h="307975">
                <a:moveTo>
                  <a:pt x="103219" y="99171"/>
                </a:moveTo>
                <a:lnTo>
                  <a:pt x="0" y="99171"/>
                </a:lnTo>
              </a:path>
              <a:path w="253364" h="307975">
                <a:moveTo>
                  <a:pt x="51609" y="99171"/>
                </a:moveTo>
                <a:lnTo>
                  <a:pt x="81968" y="0"/>
                </a:lnTo>
                <a:lnTo>
                  <a:pt x="25298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 txBox="1"/>
          <p:nvPr/>
        </p:nvSpPr>
        <p:spPr>
          <a:xfrm>
            <a:off x="2446004" y="7384532"/>
            <a:ext cx="18288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435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2098449" y="7490126"/>
            <a:ext cx="410209" cy="165100"/>
          </a:xfrm>
          <a:custGeom>
            <a:avLst/>
            <a:gdLst/>
            <a:ahLst/>
            <a:cxnLst/>
            <a:rect l="l" t="t" r="r" b="b"/>
            <a:pathLst>
              <a:path w="410210" h="165100">
                <a:moveTo>
                  <a:pt x="339003" y="157864"/>
                </a:moveTo>
                <a:lnTo>
                  <a:pt x="409840" y="86015"/>
                </a:lnTo>
              </a:path>
              <a:path w="410210" h="165100">
                <a:moveTo>
                  <a:pt x="306621" y="86015"/>
                </a:moveTo>
                <a:lnTo>
                  <a:pt x="234772" y="157864"/>
                </a:lnTo>
              </a:path>
              <a:path w="410210" h="165100">
                <a:moveTo>
                  <a:pt x="271202" y="107266"/>
                </a:moveTo>
                <a:lnTo>
                  <a:pt x="271202" y="78932"/>
                </a:lnTo>
              </a:path>
              <a:path w="410210" h="165100">
                <a:moveTo>
                  <a:pt x="35418" y="0"/>
                </a:moveTo>
                <a:lnTo>
                  <a:pt x="35418" y="164948"/>
                </a:lnTo>
              </a:path>
              <a:path w="410210" h="165100">
                <a:moveTo>
                  <a:pt x="271202" y="121434"/>
                </a:moveTo>
                <a:lnTo>
                  <a:pt x="35418" y="121434"/>
                </a:lnTo>
              </a:path>
              <a:path w="410210" h="165100">
                <a:moveTo>
                  <a:pt x="234772" y="157864"/>
                </a:moveTo>
                <a:lnTo>
                  <a:pt x="306621" y="86015"/>
                </a:lnTo>
              </a:path>
              <a:path w="410210" h="165100">
                <a:moveTo>
                  <a:pt x="71848" y="86015"/>
                </a:moveTo>
                <a:lnTo>
                  <a:pt x="0" y="1578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 txBox="1"/>
          <p:nvPr/>
        </p:nvSpPr>
        <p:spPr>
          <a:xfrm>
            <a:off x="2163670" y="7484715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985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1830282" y="7354524"/>
            <a:ext cx="340360" cy="989965"/>
          </a:xfrm>
          <a:custGeom>
            <a:avLst/>
            <a:gdLst/>
            <a:ahLst/>
            <a:cxnLst/>
            <a:rect l="l" t="t" r="r" b="b"/>
            <a:pathLst>
              <a:path w="340360" h="989965">
                <a:moveTo>
                  <a:pt x="35418" y="989688"/>
                </a:moveTo>
                <a:lnTo>
                  <a:pt x="35418" y="0"/>
                </a:lnTo>
              </a:path>
              <a:path w="340360" h="989965">
                <a:moveTo>
                  <a:pt x="303585" y="316740"/>
                </a:moveTo>
                <a:lnTo>
                  <a:pt x="303585" y="0"/>
                </a:lnTo>
              </a:path>
              <a:path w="340360" h="989965">
                <a:moveTo>
                  <a:pt x="35418" y="42501"/>
                </a:moveTo>
                <a:lnTo>
                  <a:pt x="303585" y="42501"/>
                </a:lnTo>
              </a:path>
              <a:path w="340360" h="989965">
                <a:moveTo>
                  <a:pt x="71848" y="7083"/>
                </a:moveTo>
                <a:lnTo>
                  <a:pt x="0" y="78932"/>
                </a:lnTo>
              </a:path>
              <a:path w="340360" h="989965">
                <a:moveTo>
                  <a:pt x="268167" y="78932"/>
                </a:moveTo>
                <a:lnTo>
                  <a:pt x="340015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 txBox="1"/>
          <p:nvPr/>
        </p:nvSpPr>
        <p:spPr>
          <a:xfrm>
            <a:off x="1901574" y="7270181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1808019" y="8238969"/>
            <a:ext cx="700405" cy="154305"/>
          </a:xfrm>
          <a:custGeom>
            <a:avLst/>
            <a:gdLst/>
            <a:ahLst/>
            <a:cxnLst/>
            <a:rect l="l" t="t" r="r" b="b"/>
            <a:pathLst>
              <a:path w="700405" h="154304">
                <a:moveTo>
                  <a:pt x="664852" y="153816"/>
                </a:moveTo>
                <a:lnTo>
                  <a:pt x="664852" y="0"/>
                </a:lnTo>
              </a:path>
              <a:path w="700405" h="154304">
                <a:moveTo>
                  <a:pt x="36430" y="152804"/>
                </a:moveTo>
                <a:lnTo>
                  <a:pt x="36430" y="0"/>
                </a:lnTo>
              </a:path>
              <a:path w="700405" h="154304">
                <a:moveTo>
                  <a:pt x="664852" y="43513"/>
                </a:moveTo>
                <a:lnTo>
                  <a:pt x="36430" y="43513"/>
                </a:lnTo>
              </a:path>
              <a:path w="700405" h="154304">
                <a:moveTo>
                  <a:pt x="629433" y="78932"/>
                </a:moveTo>
                <a:lnTo>
                  <a:pt x="700270" y="7083"/>
                </a:lnTo>
              </a:path>
              <a:path w="700405" h="154304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 txBox="1"/>
          <p:nvPr/>
        </p:nvSpPr>
        <p:spPr>
          <a:xfrm>
            <a:off x="2045271" y="8155639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2635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1710872" y="8553687"/>
            <a:ext cx="1436370" cy="664210"/>
          </a:xfrm>
          <a:custGeom>
            <a:avLst/>
            <a:gdLst/>
            <a:ahLst/>
            <a:cxnLst/>
            <a:rect l="l" t="t" r="r" b="b"/>
            <a:pathLst>
              <a:path w="1436370" h="664209">
                <a:moveTo>
                  <a:pt x="1119218" y="10119"/>
                </a:moveTo>
                <a:lnTo>
                  <a:pt x="1119218" y="77920"/>
                </a:lnTo>
              </a:path>
              <a:path w="1436370" h="664209">
                <a:moveTo>
                  <a:pt x="81968" y="10119"/>
                </a:moveTo>
                <a:lnTo>
                  <a:pt x="81968" y="77920"/>
                </a:lnTo>
              </a:path>
              <a:path w="1436370" h="664209">
                <a:moveTo>
                  <a:pt x="81968" y="35418"/>
                </a:moveTo>
                <a:lnTo>
                  <a:pt x="1119218" y="35418"/>
                </a:lnTo>
                <a:lnTo>
                  <a:pt x="1435958" y="35418"/>
                </a:lnTo>
              </a:path>
              <a:path w="1436370" h="664209">
                <a:moveTo>
                  <a:pt x="1083799" y="70836"/>
                </a:moveTo>
                <a:lnTo>
                  <a:pt x="1154636" y="0"/>
                </a:lnTo>
              </a:path>
              <a:path w="1436370" h="664209">
                <a:moveTo>
                  <a:pt x="117386" y="0"/>
                </a:moveTo>
                <a:lnTo>
                  <a:pt x="46549" y="70836"/>
                </a:lnTo>
              </a:path>
              <a:path w="1436370" h="664209">
                <a:moveTo>
                  <a:pt x="742772" y="439186"/>
                </a:moveTo>
                <a:lnTo>
                  <a:pt x="742772" y="663840"/>
                </a:lnTo>
              </a:path>
              <a:path w="1436370" h="664209">
                <a:moveTo>
                  <a:pt x="36430" y="439186"/>
                </a:moveTo>
                <a:lnTo>
                  <a:pt x="36430" y="663840"/>
                </a:lnTo>
              </a:path>
              <a:path w="1436370" h="664209">
                <a:moveTo>
                  <a:pt x="742772" y="621338"/>
                </a:moveTo>
                <a:lnTo>
                  <a:pt x="36430" y="621338"/>
                </a:lnTo>
              </a:path>
              <a:path w="1436370" h="664209">
                <a:moveTo>
                  <a:pt x="707354" y="656756"/>
                </a:moveTo>
                <a:lnTo>
                  <a:pt x="778190" y="585919"/>
                </a:lnTo>
              </a:path>
              <a:path w="1436370" h="664209">
                <a:moveTo>
                  <a:pt x="71848" y="585919"/>
                </a:moveTo>
                <a:lnTo>
                  <a:pt x="0" y="6567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 txBox="1"/>
          <p:nvPr/>
        </p:nvSpPr>
        <p:spPr>
          <a:xfrm>
            <a:off x="1987590" y="9048180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2965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2381796" y="8974659"/>
            <a:ext cx="366395" cy="243204"/>
          </a:xfrm>
          <a:custGeom>
            <a:avLst/>
            <a:gdLst/>
            <a:ahLst/>
            <a:cxnLst/>
            <a:rect l="l" t="t" r="r" b="b"/>
            <a:pathLst>
              <a:path w="366394" h="243204">
                <a:moveTo>
                  <a:pt x="71848" y="186199"/>
                </a:moveTo>
                <a:lnTo>
                  <a:pt x="71848" y="156852"/>
                </a:lnTo>
              </a:path>
              <a:path w="366394" h="243204">
                <a:moveTo>
                  <a:pt x="91075" y="0"/>
                </a:moveTo>
                <a:lnTo>
                  <a:pt x="91075" y="242868"/>
                </a:lnTo>
              </a:path>
              <a:path w="366394" h="243204">
                <a:moveTo>
                  <a:pt x="71848" y="200366"/>
                </a:moveTo>
                <a:lnTo>
                  <a:pt x="0" y="200366"/>
                </a:lnTo>
              </a:path>
              <a:path w="366394" h="243204">
                <a:moveTo>
                  <a:pt x="162924" y="200366"/>
                </a:moveTo>
                <a:lnTo>
                  <a:pt x="91075" y="200366"/>
                </a:lnTo>
                <a:lnTo>
                  <a:pt x="366326" y="2003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 txBox="1"/>
          <p:nvPr/>
        </p:nvSpPr>
        <p:spPr>
          <a:xfrm>
            <a:off x="2627143" y="9048180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2418226" y="8755065"/>
            <a:ext cx="821055" cy="455930"/>
          </a:xfrm>
          <a:custGeom>
            <a:avLst/>
            <a:gdLst/>
            <a:ahLst/>
            <a:cxnLst/>
            <a:rect l="l" t="t" r="r" b="b"/>
            <a:pathLst>
              <a:path w="821055" h="455929">
                <a:moveTo>
                  <a:pt x="35418" y="419959"/>
                </a:moveTo>
                <a:lnTo>
                  <a:pt x="54645" y="419959"/>
                </a:lnTo>
              </a:path>
              <a:path w="821055" h="455929">
                <a:moveTo>
                  <a:pt x="0" y="455378"/>
                </a:moveTo>
                <a:lnTo>
                  <a:pt x="70836" y="384541"/>
                </a:lnTo>
              </a:path>
              <a:path w="821055" h="455929">
                <a:moveTo>
                  <a:pt x="90063" y="384541"/>
                </a:moveTo>
                <a:lnTo>
                  <a:pt x="19227" y="455378"/>
                </a:lnTo>
              </a:path>
              <a:path w="821055" h="455929">
                <a:moveTo>
                  <a:pt x="373410" y="0"/>
                </a:moveTo>
                <a:lnTo>
                  <a:pt x="373410" y="63752"/>
                </a:lnTo>
              </a:path>
              <a:path w="821055" h="455929">
                <a:moveTo>
                  <a:pt x="54645" y="0"/>
                </a:moveTo>
                <a:lnTo>
                  <a:pt x="54645" y="63752"/>
                </a:lnTo>
              </a:path>
              <a:path w="821055" h="455929">
                <a:moveTo>
                  <a:pt x="54645" y="21250"/>
                </a:moveTo>
                <a:lnTo>
                  <a:pt x="373410" y="21250"/>
                </a:lnTo>
                <a:lnTo>
                  <a:pt x="820692" y="212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 txBox="1"/>
          <p:nvPr/>
        </p:nvSpPr>
        <p:spPr>
          <a:xfrm>
            <a:off x="2783439" y="8379821"/>
            <a:ext cx="499745" cy="41783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25400">
              <a:lnSpc>
                <a:spcPts val="875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17</a:t>
            </a:r>
            <a:endParaRPr sz="900">
              <a:latin typeface="Cambria"/>
              <a:cs typeface="Cambria"/>
            </a:endParaRPr>
          </a:p>
          <a:p>
            <a:pPr marL="148590">
              <a:lnSpc>
                <a:spcPts val="695"/>
              </a:lnSpc>
            </a:pPr>
            <a:r>
              <a:rPr sz="750" spc="-15" dirty="0">
                <a:latin typeface="Cambria"/>
                <a:cs typeface="Cambria"/>
              </a:rPr>
              <a:t>4350</a:t>
            </a:r>
            <a:endParaRPr sz="750">
              <a:latin typeface="Cambria"/>
              <a:cs typeface="Cambria"/>
            </a:endParaRPr>
          </a:p>
          <a:p>
            <a:pPr marL="125095">
              <a:lnSpc>
                <a:spcPct val="100000"/>
              </a:lnSpc>
              <a:spcBef>
                <a:spcPts val="420"/>
              </a:spcBef>
            </a:pPr>
            <a:r>
              <a:rPr sz="1350" spc="-157" baseline="30864" dirty="0">
                <a:latin typeface="Cambria"/>
                <a:cs typeface="Cambria"/>
              </a:rPr>
              <a:t>16</a:t>
            </a:r>
            <a:r>
              <a:rPr sz="1350" spc="44" baseline="30864" dirty="0">
                <a:latin typeface="Cambria"/>
                <a:cs typeface="Cambria"/>
              </a:rPr>
              <a:t> </a:t>
            </a:r>
            <a:r>
              <a:rPr sz="750" spc="-40" dirty="0">
                <a:latin typeface="Cambria"/>
                <a:cs typeface="Cambria"/>
              </a:rPr>
              <a:t>1340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2437453" y="8238969"/>
            <a:ext cx="551815" cy="572770"/>
          </a:xfrm>
          <a:custGeom>
            <a:avLst/>
            <a:gdLst/>
            <a:ahLst/>
            <a:cxnLst/>
            <a:rect l="l" t="t" r="r" b="b"/>
            <a:pathLst>
              <a:path w="551814" h="572770">
                <a:moveTo>
                  <a:pt x="318764" y="572764"/>
                </a:moveTo>
                <a:lnTo>
                  <a:pt x="390613" y="500915"/>
                </a:lnTo>
              </a:path>
              <a:path w="551814" h="572770">
                <a:moveTo>
                  <a:pt x="70836" y="500915"/>
                </a:moveTo>
                <a:lnTo>
                  <a:pt x="0" y="572764"/>
                </a:lnTo>
              </a:path>
              <a:path w="551814" h="572770">
                <a:moveTo>
                  <a:pt x="35418" y="153816"/>
                </a:moveTo>
                <a:lnTo>
                  <a:pt x="35418" y="0"/>
                </a:lnTo>
              </a:path>
              <a:path w="551814" h="572770">
                <a:moveTo>
                  <a:pt x="300549" y="153816"/>
                </a:moveTo>
                <a:lnTo>
                  <a:pt x="300549" y="0"/>
                </a:lnTo>
              </a:path>
              <a:path w="551814" h="572770">
                <a:moveTo>
                  <a:pt x="35418" y="43513"/>
                </a:moveTo>
                <a:lnTo>
                  <a:pt x="300549" y="43513"/>
                </a:lnTo>
                <a:lnTo>
                  <a:pt x="551513" y="43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 txBox="1"/>
          <p:nvPr/>
        </p:nvSpPr>
        <p:spPr>
          <a:xfrm>
            <a:off x="2812330" y="7978066"/>
            <a:ext cx="182880" cy="323215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275"/>
              </a:spcBef>
            </a:pPr>
            <a:r>
              <a:rPr sz="900" spc="-105" dirty="0">
                <a:latin typeface="Cambria"/>
                <a:cs typeface="Cambria"/>
              </a:rPr>
              <a:t>19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750" spc="-110" dirty="0">
                <a:latin typeface="Cambria"/>
                <a:cs typeface="Cambria"/>
              </a:rPr>
              <a:t>1115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2437453" y="7430420"/>
            <a:ext cx="8199120" cy="887730"/>
          </a:xfrm>
          <a:custGeom>
            <a:avLst/>
            <a:gdLst/>
            <a:ahLst/>
            <a:cxnLst/>
            <a:rect l="l" t="t" r="r" b="b"/>
            <a:pathLst>
              <a:path w="8199120" h="887729">
                <a:moveTo>
                  <a:pt x="70836" y="815632"/>
                </a:moveTo>
                <a:lnTo>
                  <a:pt x="0" y="887481"/>
                </a:lnTo>
              </a:path>
              <a:path w="8199120" h="887729">
                <a:moveTo>
                  <a:pt x="265131" y="887481"/>
                </a:moveTo>
                <a:lnTo>
                  <a:pt x="336979" y="815632"/>
                </a:lnTo>
              </a:path>
              <a:path w="8199120" h="887729">
                <a:moveTo>
                  <a:pt x="7726248" y="261083"/>
                </a:moveTo>
                <a:lnTo>
                  <a:pt x="7584575" y="261083"/>
                </a:lnTo>
              </a:path>
              <a:path w="8199120" h="887729">
                <a:moveTo>
                  <a:pt x="7726248" y="225665"/>
                </a:moveTo>
                <a:lnTo>
                  <a:pt x="7584575" y="225665"/>
                </a:lnTo>
              </a:path>
              <a:path w="8199120" h="887729">
                <a:moveTo>
                  <a:pt x="7627077" y="261083"/>
                </a:moveTo>
                <a:lnTo>
                  <a:pt x="7627077" y="225665"/>
                </a:lnTo>
                <a:lnTo>
                  <a:pt x="7627077" y="0"/>
                </a:lnTo>
              </a:path>
              <a:path w="8199120" h="887729">
                <a:moveTo>
                  <a:pt x="7591659" y="225665"/>
                </a:moveTo>
                <a:lnTo>
                  <a:pt x="7662495" y="296501"/>
                </a:lnTo>
              </a:path>
              <a:path w="8199120" h="887729">
                <a:moveTo>
                  <a:pt x="7662495" y="261083"/>
                </a:moveTo>
                <a:lnTo>
                  <a:pt x="7591659" y="189234"/>
                </a:lnTo>
              </a:path>
              <a:path w="8199120" h="887729">
                <a:moveTo>
                  <a:pt x="8198829" y="261083"/>
                </a:moveTo>
                <a:lnTo>
                  <a:pt x="7584575" y="261083"/>
                </a:lnTo>
              </a:path>
              <a:path w="8199120" h="887729">
                <a:moveTo>
                  <a:pt x="8198829" y="392637"/>
                </a:moveTo>
                <a:lnTo>
                  <a:pt x="7584575" y="392637"/>
                </a:lnTo>
              </a:path>
              <a:path w="8199120" h="887729">
                <a:moveTo>
                  <a:pt x="7627077" y="261083"/>
                </a:moveTo>
                <a:lnTo>
                  <a:pt x="7627077" y="392637"/>
                </a:lnTo>
              </a:path>
              <a:path w="8199120" h="887729">
                <a:moveTo>
                  <a:pt x="7627077" y="326860"/>
                </a:moveTo>
                <a:lnTo>
                  <a:pt x="7496535" y="196318"/>
                </a:lnTo>
                <a:lnTo>
                  <a:pt x="7496535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 txBox="1"/>
          <p:nvPr/>
        </p:nvSpPr>
        <p:spPr>
          <a:xfrm>
            <a:off x="9830215" y="7424418"/>
            <a:ext cx="256540" cy="20827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550</a:t>
            </a:r>
            <a:endParaRPr sz="750">
              <a:latin typeface="Cambria"/>
              <a:cs typeface="Cambria"/>
            </a:endParaRPr>
          </a:p>
          <a:p>
            <a:pPr marL="59055">
              <a:lnSpc>
                <a:spcPct val="100000"/>
              </a:lnSpc>
              <a:spcBef>
                <a:spcPts val="125"/>
              </a:spcBef>
            </a:pPr>
            <a:r>
              <a:rPr sz="750" dirty="0">
                <a:latin typeface="Cambria"/>
                <a:cs typeface="Cambria"/>
              </a:rPr>
              <a:t>150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10022029" y="7656086"/>
            <a:ext cx="614680" cy="1410970"/>
          </a:xfrm>
          <a:custGeom>
            <a:avLst/>
            <a:gdLst/>
            <a:ahLst/>
            <a:cxnLst/>
            <a:rect l="l" t="t" r="r" b="b"/>
            <a:pathLst>
              <a:path w="614679" h="1410970">
                <a:moveTo>
                  <a:pt x="77920" y="70836"/>
                </a:moveTo>
                <a:lnTo>
                  <a:pt x="7083" y="0"/>
                </a:lnTo>
              </a:path>
              <a:path w="614679" h="1410970">
                <a:moveTo>
                  <a:pt x="7083" y="130541"/>
                </a:moveTo>
                <a:lnTo>
                  <a:pt x="77920" y="202390"/>
                </a:lnTo>
              </a:path>
              <a:path w="614679" h="1410970">
                <a:moveTo>
                  <a:pt x="141673" y="166971"/>
                </a:moveTo>
                <a:lnTo>
                  <a:pt x="0" y="166971"/>
                </a:lnTo>
              </a:path>
              <a:path w="614679" h="1410970">
                <a:moveTo>
                  <a:pt x="614254" y="1375241"/>
                </a:moveTo>
                <a:lnTo>
                  <a:pt x="0" y="1375241"/>
                </a:lnTo>
              </a:path>
              <a:path w="614679" h="1410970">
                <a:moveTo>
                  <a:pt x="42501" y="166971"/>
                </a:moveTo>
                <a:lnTo>
                  <a:pt x="42501" y="1375241"/>
                </a:lnTo>
              </a:path>
              <a:path w="614679" h="1410970">
                <a:moveTo>
                  <a:pt x="77920" y="202390"/>
                </a:moveTo>
                <a:lnTo>
                  <a:pt x="7083" y="130541"/>
                </a:lnTo>
              </a:path>
              <a:path w="614679" h="1410970">
                <a:moveTo>
                  <a:pt x="7083" y="1339823"/>
                </a:moveTo>
                <a:lnTo>
                  <a:pt x="77920" y="141066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 txBox="1"/>
          <p:nvPr/>
        </p:nvSpPr>
        <p:spPr>
          <a:xfrm>
            <a:off x="9960757" y="8314321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5070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10615032" y="7837225"/>
            <a:ext cx="501015" cy="185420"/>
          </a:xfrm>
          <a:custGeom>
            <a:avLst/>
            <a:gdLst/>
            <a:ahLst/>
            <a:cxnLst/>
            <a:rect l="l" t="t" r="r" b="b"/>
            <a:pathLst>
              <a:path w="501015" h="185420">
                <a:moveTo>
                  <a:pt x="465497" y="0"/>
                </a:moveTo>
                <a:lnTo>
                  <a:pt x="465497" y="185187"/>
                </a:lnTo>
              </a:path>
              <a:path w="501015" h="185420">
                <a:moveTo>
                  <a:pt x="36430" y="0"/>
                </a:moveTo>
                <a:lnTo>
                  <a:pt x="36430" y="185187"/>
                </a:lnTo>
              </a:path>
              <a:path w="501015" h="185420">
                <a:moveTo>
                  <a:pt x="465497" y="141673"/>
                </a:moveTo>
                <a:lnTo>
                  <a:pt x="36430" y="141673"/>
                </a:lnTo>
              </a:path>
              <a:path w="501015" h="185420">
                <a:moveTo>
                  <a:pt x="429067" y="178103"/>
                </a:moveTo>
                <a:lnTo>
                  <a:pt x="500915" y="106254"/>
                </a:lnTo>
              </a:path>
              <a:path w="501015" h="185420">
                <a:moveTo>
                  <a:pt x="71848" y="106254"/>
                </a:moveTo>
                <a:lnTo>
                  <a:pt x="0" y="1781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 txBox="1"/>
          <p:nvPr/>
        </p:nvSpPr>
        <p:spPr>
          <a:xfrm>
            <a:off x="10760196" y="7852054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11044100" y="7837225"/>
            <a:ext cx="406400" cy="185420"/>
          </a:xfrm>
          <a:custGeom>
            <a:avLst/>
            <a:gdLst/>
            <a:ahLst/>
            <a:cxnLst/>
            <a:rect l="l" t="t" r="r" b="b"/>
            <a:pathLst>
              <a:path w="406400" h="185420">
                <a:moveTo>
                  <a:pt x="370374" y="0"/>
                </a:moveTo>
                <a:lnTo>
                  <a:pt x="370374" y="185187"/>
                </a:lnTo>
              </a:path>
              <a:path w="406400" h="185420">
                <a:moveTo>
                  <a:pt x="36430" y="0"/>
                </a:moveTo>
                <a:lnTo>
                  <a:pt x="36430" y="185187"/>
                </a:lnTo>
              </a:path>
              <a:path w="406400" h="185420">
                <a:moveTo>
                  <a:pt x="370374" y="141673"/>
                </a:moveTo>
                <a:lnTo>
                  <a:pt x="36430" y="141673"/>
                </a:lnTo>
              </a:path>
              <a:path w="406400" h="185420">
                <a:moveTo>
                  <a:pt x="333943" y="178103"/>
                </a:moveTo>
                <a:lnTo>
                  <a:pt x="405792" y="106254"/>
                </a:lnTo>
              </a:path>
              <a:path w="406400" h="185420">
                <a:moveTo>
                  <a:pt x="71848" y="106254"/>
                </a:moveTo>
                <a:lnTo>
                  <a:pt x="0" y="1781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 txBox="1"/>
          <p:nvPr/>
        </p:nvSpPr>
        <p:spPr>
          <a:xfrm>
            <a:off x="11137654" y="7852054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11080529" y="9229670"/>
            <a:ext cx="624840" cy="85090"/>
          </a:xfrm>
          <a:custGeom>
            <a:avLst/>
            <a:gdLst/>
            <a:ahLst/>
            <a:cxnLst/>
            <a:rect l="l" t="t" r="r" b="b"/>
            <a:pathLst>
              <a:path w="624840" h="85090">
                <a:moveTo>
                  <a:pt x="0" y="28334"/>
                </a:moveTo>
                <a:lnTo>
                  <a:pt x="0" y="0"/>
                </a:lnTo>
              </a:path>
              <a:path w="624840" h="85090">
                <a:moveTo>
                  <a:pt x="333943" y="43513"/>
                </a:moveTo>
                <a:lnTo>
                  <a:pt x="333943" y="85003"/>
                </a:lnTo>
              </a:path>
              <a:path w="624840" h="85090">
                <a:moveTo>
                  <a:pt x="0" y="42501"/>
                </a:moveTo>
                <a:lnTo>
                  <a:pt x="333943" y="42501"/>
                </a:lnTo>
                <a:lnTo>
                  <a:pt x="624373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 txBox="1"/>
          <p:nvPr/>
        </p:nvSpPr>
        <p:spPr>
          <a:xfrm>
            <a:off x="11492849" y="9145327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10468299" y="9236754"/>
            <a:ext cx="981710" cy="78105"/>
          </a:xfrm>
          <a:custGeom>
            <a:avLst/>
            <a:gdLst/>
            <a:ahLst/>
            <a:cxnLst/>
            <a:rect l="l" t="t" r="r" b="b"/>
            <a:pathLst>
              <a:path w="981709" h="78104">
                <a:moveTo>
                  <a:pt x="647648" y="0"/>
                </a:moveTo>
                <a:lnTo>
                  <a:pt x="575800" y="70836"/>
                </a:lnTo>
              </a:path>
              <a:path w="981709" h="78104">
                <a:moveTo>
                  <a:pt x="909744" y="70836"/>
                </a:moveTo>
                <a:lnTo>
                  <a:pt x="981592" y="0"/>
                </a:lnTo>
              </a:path>
              <a:path w="981709" h="78104">
                <a:moveTo>
                  <a:pt x="612230" y="49585"/>
                </a:moveTo>
                <a:lnTo>
                  <a:pt x="612230" y="77920"/>
                </a:lnTo>
              </a:path>
              <a:path w="981709" h="78104">
                <a:moveTo>
                  <a:pt x="301561" y="36430"/>
                </a:moveTo>
                <a:lnTo>
                  <a:pt x="301561" y="77920"/>
                </a:lnTo>
              </a:path>
              <a:path w="981709" h="78104">
                <a:moveTo>
                  <a:pt x="612230" y="35418"/>
                </a:moveTo>
                <a:lnTo>
                  <a:pt x="301561" y="35418"/>
                </a:lnTo>
                <a:lnTo>
                  <a:pt x="0" y="354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 txBox="1"/>
          <p:nvPr/>
        </p:nvSpPr>
        <p:spPr>
          <a:xfrm>
            <a:off x="10462683" y="9145327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10734442" y="9236754"/>
            <a:ext cx="1085850" cy="251460"/>
          </a:xfrm>
          <a:custGeom>
            <a:avLst/>
            <a:gdLst/>
            <a:ahLst/>
            <a:cxnLst/>
            <a:rect l="l" t="t" r="r" b="b"/>
            <a:pathLst>
              <a:path w="1085850" h="251459">
                <a:moveTo>
                  <a:pt x="309657" y="70836"/>
                </a:moveTo>
                <a:lnTo>
                  <a:pt x="381505" y="0"/>
                </a:lnTo>
              </a:path>
              <a:path w="1085850" h="251459">
                <a:moveTo>
                  <a:pt x="71848" y="0"/>
                </a:moveTo>
                <a:lnTo>
                  <a:pt x="0" y="70836"/>
                </a:lnTo>
              </a:path>
              <a:path w="1085850" h="251459">
                <a:moveTo>
                  <a:pt x="798429" y="137625"/>
                </a:moveTo>
                <a:lnTo>
                  <a:pt x="798429" y="250963"/>
                </a:lnTo>
              </a:path>
              <a:path w="1085850" h="251459">
                <a:moveTo>
                  <a:pt x="346087" y="137625"/>
                </a:moveTo>
                <a:lnTo>
                  <a:pt x="346087" y="250963"/>
                </a:lnTo>
              </a:path>
              <a:path w="1085850" h="251459">
                <a:moveTo>
                  <a:pt x="346087" y="208461"/>
                </a:moveTo>
                <a:lnTo>
                  <a:pt x="798429" y="208461"/>
                </a:lnTo>
                <a:lnTo>
                  <a:pt x="1085823" y="2084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 txBox="1"/>
          <p:nvPr/>
        </p:nvSpPr>
        <p:spPr>
          <a:xfrm>
            <a:off x="11615295" y="9318371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10361032" y="9402714"/>
            <a:ext cx="1208405" cy="78105"/>
          </a:xfrm>
          <a:custGeom>
            <a:avLst/>
            <a:gdLst/>
            <a:ahLst/>
            <a:cxnLst/>
            <a:rect l="l" t="t" r="r" b="b"/>
            <a:pathLst>
              <a:path w="1208404" h="78104">
                <a:moveTo>
                  <a:pt x="1136421" y="77920"/>
                </a:moveTo>
                <a:lnTo>
                  <a:pt x="1208269" y="7083"/>
                </a:lnTo>
              </a:path>
              <a:path w="1208404" h="78104">
                <a:moveTo>
                  <a:pt x="754915" y="7083"/>
                </a:moveTo>
                <a:lnTo>
                  <a:pt x="683067" y="77920"/>
                </a:lnTo>
              </a:path>
              <a:path w="1208404" h="78104">
                <a:moveTo>
                  <a:pt x="719497" y="28334"/>
                </a:moveTo>
                <a:lnTo>
                  <a:pt x="719497" y="0"/>
                </a:lnTo>
              </a:path>
              <a:path w="1208404" h="78104">
                <a:moveTo>
                  <a:pt x="290430" y="28334"/>
                </a:moveTo>
                <a:lnTo>
                  <a:pt x="290430" y="0"/>
                </a:lnTo>
              </a:path>
              <a:path w="1208404" h="78104">
                <a:moveTo>
                  <a:pt x="719497" y="42501"/>
                </a:moveTo>
                <a:lnTo>
                  <a:pt x="290430" y="42501"/>
                </a:lnTo>
                <a:lnTo>
                  <a:pt x="0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 txBox="1"/>
          <p:nvPr/>
        </p:nvSpPr>
        <p:spPr>
          <a:xfrm>
            <a:off x="10355415" y="9318371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8905846" y="9409797"/>
            <a:ext cx="2210435" cy="3937635"/>
          </a:xfrm>
          <a:custGeom>
            <a:avLst/>
            <a:gdLst/>
            <a:ahLst/>
            <a:cxnLst/>
            <a:rect l="l" t="t" r="r" b="b"/>
            <a:pathLst>
              <a:path w="2210434" h="3937634">
                <a:moveTo>
                  <a:pt x="2138253" y="70836"/>
                </a:moveTo>
                <a:lnTo>
                  <a:pt x="2210101" y="0"/>
                </a:lnTo>
              </a:path>
              <a:path w="2210434" h="3937634">
                <a:moveTo>
                  <a:pt x="1781034" y="0"/>
                </a:moveTo>
                <a:lnTo>
                  <a:pt x="1709185" y="70836"/>
                </a:lnTo>
              </a:path>
              <a:path w="2210434" h="3937634">
                <a:moveTo>
                  <a:pt x="0" y="3670347"/>
                </a:moveTo>
                <a:lnTo>
                  <a:pt x="144709" y="3670347"/>
                </a:lnTo>
              </a:path>
              <a:path w="2210434" h="3937634">
                <a:moveTo>
                  <a:pt x="0" y="3705765"/>
                </a:moveTo>
                <a:lnTo>
                  <a:pt x="144709" y="3705765"/>
                </a:lnTo>
              </a:path>
              <a:path w="2210434" h="3937634">
                <a:moveTo>
                  <a:pt x="102207" y="3670347"/>
                </a:moveTo>
                <a:lnTo>
                  <a:pt x="102207" y="3705765"/>
                </a:lnTo>
                <a:lnTo>
                  <a:pt x="102207" y="393750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 txBox="1"/>
          <p:nvPr/>
        </p:nvSpPr>
        <p:spPr>
          <a:xfrm>
            <a:off x="8904280" y="13191529"/>
            <a:ext cx="12573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8905846" y="12710783"/>
            <a:ext cx="274320" cy="441325"/>
          </a:xfrm>
          <a:custGeom>
            <a:avLst/>
            <a:gdLst/>
            <a:ahLst/>
            <a:cxnLst/>
            <a:rect l="l" t="t" r="r" b="b"/>
            <a:pathLst>
              <a:path w="274320" h="441325">
                <a:moveTo>
                  <a:pt x="137625" y="404780"/>
                </a:moveTo>
                <a:lnTo>
                  <a:pt x="66788" y="332932"/>
                </a:lnTo>
              </a:path>
              <a:path w="274320" h="441325">
                <a:moveTo>
                  <a:pt x="66788" y="369362"/>
                </a:moveTo>
                <a:lnTo>
                  <a:pt x="137625" y="441210"/>
                </a:lnTo>
              </a:path>
              <a:path w="274320" h="441325">
                <a:moveTo>
                  <a:pt x="0" y="369362"/>
                </a:moveTo>
                <a:lnTo>
                  <a:pt x="144709" y="369362"/>
                </a:lnTo>
              </a:path>
              <a:path w="274320" h="441325">
                <a:moveTo>
                  <a:pt x="0" y="325848"/>
                </a:moveTo>
                <a:lnTo>
                  <a:pt x="144709" y="325848"/>
                </a:lnTo>
              </a:path>
              <a:path w="274320" h="441325">
                <a:moveTo>
                  <a:pt x="102207" y="369362"/>
                </a:moveTo>
                <a:lnTo>
                  <a:pt x="102207" y="325848"/>
                </a:lnTo>
              </a:path>
              <a:path w="274320" h="441325">
                <a:moveTo>
                  <a:pt x="102207" y="348111"/>
                </a:moveTo>
                <a:lnTo>
                  <a:pt x="274238" y="296501"/>
                </a:lnTo>
                <a:lnTo>
                  <a:pt x="274238" y="145720"/>
                </a:lnTo>
              </a:path>
              <a:path w="274320" h="441325">
                <a:moveTo>
                  <a:pt x="66788" y="332932"/>
                </a:moveTo>
                <a:lnTo>
                  <a:pt x="137625" y="404780"/>
                </a:lnTo>
              </a:path>
              <a:path w="274320" h="441325">
                <a:moveTo>
                  <a:pt x="137625" y="362278"/>
                </a:moveTo>
                <a:lnTo>
                  <a:pt x="66788" y="290430"/>
                </a:lnTo>
              </a:path>
              <a:path w="274320" h="441325">
                <a:moveTo>
                  <a:pt x="0" y="325848"/>
                </a:moveTo>
                <a:lnTo>
                  <a:pt x="144709" y="325848"/>
                </a:lnTo>
              </a:path>
              <a:path w="274320" h="441325">
                <a:moveTo>
                  <a:pt x="0" y="35418"/>
                </a:moveTo>
                <a:lnTo>
                  <a:pt x="144709" y="35418"/>
                </a:lnTo>
              </a:path>
              <a:path w="274320" h="441325">
                <a:moveTo>
                  <a:pt x="102207" y="325848"/>
                </a:moveTo>
                <a:lnTo>
                  <a:pt x="102207" y="35418"/>
                </a:lnTo>
              </a:path>
              <a:path w="274320" h="441325">
                <a:moveTo>
                  <a:pt x="66788" y="290430"/>
                </a:moveTo>
                <a:lnTo>
                  <a:pt x="137625" y="362278"/>
                </a:lnTo>
              </a:path>
              <a:path w="274320" h="441325">
                <a:moveTo>
                  <a:pt x="137625" y="70836"/>
                </a:moveTo>
                <a:lnTo>
                  <a:pt x="6678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 txBox="1"/>
          <p:nvPr/>
        </p:nvSpPr>
        <p:spPr>
          <a:xfrm>
            <a:off x="8904280" y="12786236"/>
            <a:ext cx="297815" cy="2266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7305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1220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750" spc="-60" dirty="0">
                <a:latin typeface="Cambria"/>
                <a:cs typeface="Cambria"/>
              </a:rPr>
              <a:t>180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8760125" y="12490177"/>
            <a:ext cx="260350" cy="241935"/>
          </a:xfrm>
          <a:custGeom>
            <a:avLst/>
            <a:gdLst/>
            <a:ahLst/>
            <a:cxnLst/>
            <a:rect l="l" t="t" r="r" b="b"/>
            <a:pathLst>
              <a:path w="260350" h="241934">
                <a:moveTo>
                  <a:pt x="131553" y="241856"/>
                </a:moveTo>
                <a:lnTo>
                  <a:pt x="131553" y="56669"/>
                </a:lnTo>
              </a:path>
              <a:path w="260350" h="241934">
                <a:moveTo>
                  <a:pt x="0" y="241856"/>
                </a:moveTo>
                <a:lnTo>
                  <a:pt x="0" y="56669"/>
                </a:lnTo>
              </a:path>
              <a:path w="260350" h="241934">
                <a:moveTo>
                  <a:pt x="131553" y="100183"/>
                </a:moveTo>
                <a:lnTo>
                  <a:pt x="0" y="100183"/>
                </a:lnTo>
              </a:path>
              <a:path w="260350" h="241934">
                <a:moveTo>
                  <a:pt x="65776" y="100183"/>
                </a:moveTo>
                <a:lnTo>
                  <a:pt x="96135" y="0"/>
                </a:lnTo>
                <a:lnTo>
                  <a:pt x="26007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 txBox="1"/>
          <p:nvPr/>
        </p:nvSpPr>
        <p:spPr>
          <a:xfrm>
            <a:off x="8850644" y="12362321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8477791" y="12490177"/>
            <a:ext cx="449580" cy="241935"/>
          </a:xfrm>
          <a:custGeom>
            <a:avLst/>
            <a:gdLst/>
            <a:ahLst/>
            <a:cxnLst/>
            <a:rect l="l" t="t" r="r" b="b"/>
            <a:pathLst>
              <a:path w="449579" h="241934">
                <a:moveTo>
                  <a:pt x="377457" y="135601"/>
                </a:moveTo>
                <a:lnTo>
                  <a:pt x="449306" y="63752"/>
                </a:lnTo>
              </a:path>
              <a:path w="449579" h="241934">
                <a:moveTo>
                  <a:pt x="317752" y="63752"/>
                </a:moveTo>
                <a:lnTo>
                  <a:pt x="246916" y="135601"/>
                </a:lnTo>
              </a:path>
              <a:path w="449579" h="241934">
                <a:moveTo>
                  <a:pt x="282334" y="241856"/>
                </a:moveTo>
                <a:lnTo>
                  <a:pt x="282334" y="56669"/>
                </a:lnTo>
              </a:path>
              <a:path w="449579" h="241934">
                <a:moveTo>
                  <a:pt x="151792" y="241856"/>
                </a:moveTo>
                <a:lnTo>
                  <a:pt x="151792" y="56669"/>
                </a:lnTo>
              </a:path>
              <a:path w="449579" h="241934">
                <a:moveTo>
                  <a:pt x="282334" y="100183"/>
                </a:moveTo>
                <a:lnTo>
                  <a:pt x="151792" y="100183"/>
                </a:lnTo>
              </a:path>
              <a:path w="449579" h="241934">
                <a:moveTo>
                  <a:pt x="216557" y="100183"/>
                </a:moveTo>
                <a:lnTo>
                  <a:pt x="1639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 txBox="1"/>
          <p:nvPr/>
        </p:nvSpPr>
        <p:spPr>
          <a:xfrm>
            <a:off x="8472174" y="12362321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8593153" y="12553930"/>
            <a:ext cx="2522855" cy="415925"/>
          </a:xfrm>
          <a:custGeom>
            <a:avLst/>
            <a:gdLst/>
            <a:ahLst/>
            <a:cxnLst/>
            <a:rect l="l" t="t" r="r" b="b"/>
            <a:pathLst>
              <a:path w="2522854" h="415925">
                <a:moveTo>
                  <a:pt x="131553" y="71848"/>
                </a:moveTo>
                <a:lnTo>
                  <a:pt x="203402" y="0"/>
                </a:lnTo>
              </a:path>
              <a:path w="2522854" h="415925">
                <a:moveTo>
                  <a:pt x="71848" y="0"/>
                </a:moveTo>
                <a:lnTo>
                  <a:pt x="0" y="71848"/>
                </a:lnTo>
              </a:path>
              <a:path w="2522854" h="415925">
                <a:moveTo>
                  <a:pt x="2319392" y="415912"/>
                </a:moveTo>
                <a:lnTo>
                  <a:pt x="2319392" y="245904"/>
                </a:lnTo>
              </a:path>
              <a:path w="2522854" h="415925">
                <a:moveTo>
                  <a:pt x="2487376" y="415912"/>
                </a:moveTo>
                <a:lnTo>
                  <a:pt x="2487376" y="245904"/>
                </a:lnTo>
              </a:path>
              <a:path w="2522854" h="415925">
                <a:moveTo>
                  <a:pt x="2319392" y="289418"/>
                </a:moveTo>
                <a:lnTo>
                  <a:pt x="2487376" y="289418"/>
                </a:lnTo>
              </a:path>
              <a:path w="2522854" h="415925">
                <a:moveTo>
                  <a:pt x="2354810" y="252987"/>
                </a:moveTo>
                <a:lnTo>
                  <a:pt x="2283974" y="324836"/>
                </a:lnTo>
              </a:path>
              <a:path w="2522854" h="415925">
                <a:moveTo>
                  <a:pt x="2450946" y="324836"/>
                </a:moveTo>
                <a:lnTo>
                  <a:pt x="2522794" y="2529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 txBox="1"/>
          <p:nvPr/>
        </p:nvSpPr>
        <p:spPr>
          <a:xfrm>
            <a:off x="10907941" y="12716504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10769861" y="12743165"/>
            <a:ext cx="266700" cy="226695"/>
          </a:xfrm>
          <a:custGeom>
            <a:avLst/>
            <a:gdLst/>
            <a:ahLst/>
            <a:cxnLst/>
            <a:rect l="l" t="t" r="r" b="b"/>
            <a:pathLst>
              <a:path w="266700" h="226695">
                <a:moveTo>
                  <a:pt x="142685" y="226677"/>
                </a:moveTo>
                <a:lnTo>
                  <a:pt x="142685" y="56669"/>
                </a:lnTo>
              </a:path>
              <a:path w="266700" h="226695">
                <a:moveTo>
                  <a:pt x="0" y="226677"/>
                </a:moveTo>
                <a:lnTo>
                  <a:pt x="0" y="56669"/>
                </a:lnTo>
              </a:path>
              <a:path w="266700" h="226695">
                <a:moveTo>
                  <a:pt x="142685" y="100183"/>
                </a:moveTo>
                <a:lnTo>
                  <a:pt x="0" y="100183"/>
                </a:lnTo>
              </a:path>
              <a:path w="266700" h="226695">
                <a:moveTo>
                  <a:pt x="70836" y="100183"/>
                </a:moveTo>
                <a:lnTo>
                  <a:pt x="101195" y="0"/>
                </a:lnTo>
                <a:lnTo>
                  <a:pt x="266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 txBox="1"/>
          <p:nvPr/>
        </p:nvSpPr>
        <p:spPr>
          <a:xfrm>
            <a:off x="10865439" y="12616320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10733430" y="12726974"/>
            <a:ext cx="494030" cy="309880"/>
          </a:xfrm>
          <a:custGeom>
            <a:avLst/>
            <a:gdLst/>
            <a:ahLst/>
            <a:cxnLst/>
            <a:rect l="l" t="t" r="r" b="b"/>
            <a:pathLst>
              <a:path w="494029" h="309880">
                <a:moveTo>
                  <a:pt x="143697" y="151792"/>
                </a:moveTo>
                <a:lnTo>
                  <a:pt x="214533" y="79944"/>
                </a:lnTo>
              </a:path>
              <a:path w="494029" h="309880">
                <a:moveTo>
                  <a:pt x="71848" y="79944"/>
                </a:moveTo>
                <a:lnTo>
                  <a:pt x="0" y="151792"/>
                </a:lnTo>
              </a:path>
              <a:path w="494029" h="309880">
                <a:moveTo>
                  <a:pt x="193282" y="258047"/>
                </a:moveTo>
                <a:lnTo>
                  <a:pt x="493832" y="258047"/>
                </a:lnTo>
              </a:path>
              <a:path w="494029" h="309880">
                <a:moveTo>
                  <a:pt x="193282" y="309657"/>
                </a:moveTo>
                <a:lnTo>
                  <a:pt x="493832" y="309657"/>
                </a:lnTo>
              </a:path>
              <a:path w="494029" h="309880">
                <a:moveTo>
                  <a:pt x="451330" y="309657"/>
                </a:moveTo>
                <a:lnTo>
                  <a:pt x="451330" y="258047"/>
                </a:lnTo>
                <a:lnTo>
                  <a:pt x="4513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 txBox="1"/>
          <p:nvPr/>
        </p:nvSpPr>
        <p:spPr>
          <a:xfrm>
            <a:off x="11080987" y="12720860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10926713" y="12856504"/>
            <a:ext cx="430530" cy="224154"/>
          </a:xfrm>
          <a:custGeom>
            <a:avLst/>
            <a:gdLst/>
            <a:ahLst/>
            <a:cxnLst/>
            <a:rect l="l" t="t" r="r" b="b"/>
            <a:pathLst>
              <a:path w="430529" h="224155">
                <a:moveTo>
                  <a:pt x="293465" y="163936"/>
                </a:moveTo>
                <a:lnTo>
                  <a:pt x="222629" y="92087"/>
                </a:lnTo>
              </a:path>
              <a:path w="430529" h="224155">
                <a:moveTo>
                  <a:pt x="222629" y="144709"/>
                </a:moveTo>
                <a:lnTo>
                  <a:pt x="293465" y="216557"/>
                </a:lnTo>
              </a:path>
              <a:path w="430529" h="224155">
                <a:moveTo>
                  <a:pt x="0" y="180127"/>
                </a:moveTo>
                <a:lnTo>
                  <a:pt x="300549" y="180127"/>
                </a:lnTo>
              </a:path>
              <a:path w="430529" h="224155">
                <a:moveTo>
                  <a:pt x="0" y="223641"/>
                </a:moveTo>
                <a:lnTo>
                  <a:pt x="300549" y="223641"/>
                </a:lnTo>
              </a:path>
              <a:path w="430529" h="224155">
                <a:moveTo>
                  <a:pt x="258047" y="180127"/>
                </a:moveTo>
                <a:lnTo>
                  <a:pt x="258047" y="223641"/>
                </a:lnTo>
              </a:path>
              <a:path w="430529" h="224155">
                <a:moveTo>
                  <a:pt x="258047" y="202390"/>
                </a:moveTo>
                <a:lnTo>
                  <a:pt x="430079" y="150780"/>
                </a:lnTo>
                <a:lnTo>
                  <a:pt x="43007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 txBox="1"/>
          <p:nvPr/>
        </p:nvSpPr>
        <p:spPr>
          <a:xfrm>
            <a:off x="11252006" y="12851514"/>
            <a:ext cx="12573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10926713" y="13001213"/>
            <a:ext cx="353695" cy="335280"/>
          </a:xfrm>
          <a:custGeom>
            <a:avLst/>
            <a:gdLst/>
            <a:ahLst/>
            <a:cxnLst/>
            <a:rect l="l" t="t" r="r" b="b"/>
            <a:pathLst>
              <a:path w="353695" h="335280">
                <a:moveTo>
                  <a:pt x="293465" y="71848"/>
                </a:moveTo>
                <a:lnTo>
                  <a:pt x="222629" y="0"/>
                </a:lnTo>
              </a:path>
              <a:path w="353695" h="335280">
                <a:moveTo>
                  <a:pt x="222629" y="42501"/>
                </a:moveTo>
                <a:lnTo>
                  <a:pt x="293465" y="114350"/>
                </a:lnTo>
              </a:path>
              <a:path w="353695" h="335280">
                <a:moveTo>
                  <a:pt x="0" y="78932"/>
                </a:moveTo>
                <a:lnTo>
                  <a:pt x="300549" y="78932"/>
                </a:lnTo>
              </a:path>
              <a:path w="353695" h="335280">
                <a:moveTo>
                  <a:pt x="0" y="114350"/>
                </a:moveTo>
                <a:lnTo>
                  <a:pt x="300549" y="114350"/>
                </a:lnTo>
              </a:path>
              <a:path w="353695" h="335280">
                <a:moveTo>
                  <a:pt x="258047" y="78932"/>
                </a:moveTo>
                <a:lnTo>
                  <a:pt x="258047" y="114350"/>
                </a:lnTo>
              </a:path>
              <a:path w="353695" h="335280">
                <a:moveTo>
                  <a:pt x="258047" y="97147"/>
                </a:moveTo>
                <a:lnTo>
                  <a:pt x="353171" y="185187"/>
                </a:lnTo>
                <a:lnTo>
                  <a:pt x="353171" y="3349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 txBox="1"/>
          <p:nvPr/>
        </p:nvSpPr>
        <p:spPr>
          <a:xfrm>
            <a:off x="11176110" y="13180398"/>
            <a:ext cx="12573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10022029" y="8794531"/>
            <a:ext cx="1198245" cy="4358005"/>
          </a:xfrm>
          <a:custGeom>
            <a:avLst/>
            <a:gdLst/>
            <a:ahLst/>
            <a:cxnLst/>
            <a:rect l="l" t="t" r="r" b="b"/>
            <a:pathLst>
              <a:path w="1198245" h="4358005">
                <a:moveTo>
                  <a:pt x="1198150" y="4321032"/>
                </a:moveTo>
                <a:lnTo>
                  <a:pt x="1127313" y="4249183"/>
                </a:lnTo>
              </a:path>
              <a:path w="1198245" h="4358005">
                <a:moveTo>
                  <a:pt x="1127313" y="4285614"/>
                </a:moveTo>
                <a:lnTo>
                  <a:pt x="1198150" y="4357462"/>
                </a:lnTo>
              </a:path>
              <a:path w="1198245" h="4358005">
                <a:moveTo>
                  <a:pt x="614254" y="236796"/>
                </a:moveTo>
                <a:lnTo>
                  <a:pt x="0" y="236796"/>
                </a:lnTo>
              </a:path>
              <a:path w="1198245" h="4358005">
                <a:moveTo>
                  <a:pt x="614254" y="327872"/>
                </a:moveTo>
                <a:lnTo>
                  <a:pt x="0" y="327872"/>
                </a:lnTo>
              </a:path>
              <a:path w="1198245" h="4358005">
                <a:moveTo>
                  <a:pt x="42501" y="236796"/>
                </a:moveTo>
                <a:lnTo>
                  <a:pt x="42501" y="327872"/>
                </a:lnTo>
              </a:path>
              <a:path w="1198245" h="4358005">
                <a:moveTo>
                  <a:pt x="42501" y="282334"/>
                </a:moveTo>
                <a:lnTo>
                  <a:pt x="158876" y="164948"/>
                </a:lnTo>
                <a:lnTo>
                  <a:pt x="15887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 txBox="1"/>
          <p:nvPr/>
        </p:nvSpPr>
        <p:spPr>
          <a:xfrm>
            <a:off x="10076119" y="8789429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9964347" y="8951383"/>
            <a:ext cx="791845" cy="219075"/>
          </a:xfrm>
          <a:custGeom>
            <a:avLst/>
            <a:gdLst/>
            <a:ahLst/>
            <a:cxnLst/>
            <a:rect l="l" t="t" r="r" b="b"/>
            <a:pathLst>
              <a:path w="791845" h="219075">
                <a:moveTo>
                  <a:pt x="135601" y="115362"/>
                </a:moveTo>
                <a:lnTo>
                  <a:pt x="64764" y="44525"/>
                </a:lnTo>
              </a:path>
              <a:path w="791845" h="219075">
                <a:moveTo>
                  <a:pt x="64764" y="134589"/>
                </a:moveTo>
                <a:lnTo>
                  <a:pt x="135601" y="206438"/>
                </a:lnTo>
              </a:path>
              <a:path w="791845" h="219075">
                <a:moveTo>
                  <a:pt x="671935" y="171019"/>
                </a:moveTo>
                <a:lnTo>
                  <a:pt x="57681" y="171019"/>
                </a:lnTo>
              </a:path>
              <a:path w="791845" h="219075">
                <a:moveTo>
                  <a:pt x="791345" y="218581"/>
                </a:moveTo>
                <a:lnTo>
                  <a:pt x="57681" y="218581"/>
                </a:lnTo>
              </a:path>
              <a:path w="791845" h="219075">
                <a:moveTo>
                  <a:pt x="100183" y="171019"/>
                </a:moveTo>
                <a:lnTo>
                  <a:pt x="100183" y="218581"/>
                </a:lnTo>
              </a:path>
              <a:path w="791845" h="219075">
                <a:moveTo>
                  <a:pt x="100183" y="194294"/>
                </a:moveTo>
                <a:lnTo>
                  <a:pt x="0" y="16393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 txBox="1"/>
          <p:nvPr/>
        </p:nvSpPr>
        <p:spPr>
          <a:xfrm>
            <a:off x="9860574" y="8945270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9739694" y="9085973"/>
            <a:ext cx="1016000" cy="608330"/>
          </a:xfrm>
          <a:custGeom>
            <a:avLst/>
            <a:gdLst/>
            <a:ahLst/>
            <a:cxnLst/>
            <a:rect l="l" t="t" r="r" b="b"/>
            <a:pathLst>
              <a:path w="1016000" h="608329">
                <a:moveTo>
                  <a:pt x="360254" y="71848"/>
                </a:moveTo>
                <a:lnTo>
                  <a:pt x="289418" y="0"/>
                </a:lnTo>
              </a:path>
              <a:path w="1016000" h="608329">
                <a:moveTo>
                  <a:pt x="289418" y="47561"/>
                </a:moveTo>
                <a:lnTo>
                  <a:pt x="360254" y="119410"/>
                </a:lnTo>
              </a:path>
              <a:path w="1016000" h="608329">
                <a:moveTo>
                  <a:pt x="1015999" y="83991"/>
                </a:moveTo>
                <a:lnTo>
                  <a:pt x="282334" y="83991"/>
                </a:lnTo>
              </a:path>
              <a:path w="1016000" h="608329">
                <a:moveTo>
                  <a:pt x="1015999" y="226677"/>
                </a:moveTo>
                <a:lnTo>
                  <a:pt x="282334" y="226677"/>
                </a:lnTo>
              </a:path>
              <a:path w="1016000" h="608329">
                <a:moveTo>
                  <a:pt x="324836" y="83991"/>
                </a:moveTo>
                <a:lnTo>
                  <a:pt x="324836" y="226677"/>
                </a:lnTo>
              </a:path>
              <a:path w="1016000" h="608329">
                <a:moveTo>
                  <a:pt x="324836" y="154828"/>
                </a:moveTo>
                <a:lnTo>
                  <a:pt x="225665" y="231736"/>
                </a:lnTo>
                <a:lnTo>
                  <a:pt x="225665" y="395672"/>
                </a:lnTo>
              </a:path>
              <a:path w="1016000" h="608329">
                <a:moveTo>
                  <a:pt x="360254" y="119410"/>
                </a:moveTo>
                <a:lnTo>
                  <a:pt x="289418" y="47561"/>
                </a:lnTo>
              </a:path>
              <a:path w="1016000" h="608329">
                <a:moveTo>
                  <a:pt x="289418" y="191258"/>
                </a:moveTo>
                <a:lnTo>
                  <a:pt x="360254" y="262095"/>
                </a:lnTo>
              </a:path>
              <a:path w="1016000" h="608329">
                <a:moveTo>
                  <a:pt x="1015999" y="226677"/>
                </a:moveTo>
                <a:lnTo>
                  <a:pt x="282334" y="226677"/>
                </a:lnTo>
              </a:path>
              <a:path w="1016000" h="608329">
                <a:moveTo>
                  <a:pt x="896588" y="274238"/>
                </a:moveTo>
                <a:lnTo>
                  <a:pt x="282334" y="274238"/>
                </a:lnTo>
              </a:path>
              <a:path w="1016000" h="608329">
                <a:moveTo>
                  <a:pt x="324836" y="226677"/>
                </a:moveTo>
                <a:lnTo>
                  <a:pt x="324836" y="274238"/>
                </a:lnTo>
              </a:path>
              <a:path w="1016000" h="608329">
                <a:moveTo>
                  <a:pt x="324836" y="250963"/>
                </a:moveTo>
                <a:lnTo>
                  <a:pt x="454366" y="304597"/>
                </a:lnTo>
                <a:lnTo>
                  <a:pt x="454366" y="469545"/>
                </a:lnTo>
              </a:path>
              <a:path w="1016000" h="608329">
                <a:moveTo>
                  <a:pt x="360254" y="262095"/>
                </a:moveTo>
                <a:lnTo>
                  <a:pt x="289418" y="191258"/>
                </a:lnTo>
              </a:path>
              <a:path w="1016000" h="608329">
                <a:moveTo>
                  <a:pt x="289418" y="238820"/>
                </a:moveTo>
                <a:lnTo>
                  <a:pt x="360254" y="310669"/>
                </a:lnTo>
              </a:path>
              <a:path w="1016000" h="608329">
                <a:moveTo>
                  <a:pt x="896588" y="274238"/>
                </a:moveTo>
                <a:lnTo>
                  <a:pt x="282334" y="274238"/>
                </a:lnTo>
              </a:path>
              <a:path w="1016000" h="608329">
                <a:moveTo>
                  <a:pt x="896588" y="513059"/>
                </a:moveTo>
                <a:lnTo>
                  <a:pt x="282334" y="513059"/>
                </a:lnTo>
              </a:path>
              <a:path w="1016000" h="608329">
                <a:moveTo>
                  <a:pt x="324836" y="274238"/>
                </a:moveTo>
                <a:lnTo>
                  <a:pt x="324836" y="513059"/>
                </a:lnTo>
              </a:path>
              <a:path w="1016000" h="608329">
                <a:moveTo>
                  <a:pt x="360254" y="310669"/>
                </a:moveTo>
                <a:lnTo>
                  <a:pt x="289418" y="238820"/>
                </a:lnTo>
              </a:path>
              <a:path w="1016000" h="608329">
                <a:moveTo>
                  <a:pt x="289418" y="476629"/>
                </a:moveTo>
                <a:lnTo>
                  <a:pt x="360254" y="548477"/>
                </a:lnTo>
              </a:path>
              <a:path w="1016000" h="608329">
                <a:moveTo>
                  <a:pt x="896588" y="513059"/>
                </a:moveTo>
                <a:lnTo>
                  <a:pt x="282334" y="513059"/>
                </a:lnTo>
              </a:path>
              <a:path w="1016000" h="608329">
                <a:moveTo>
                  <a:pt x="896588" y="560621"/>
                </a:moveTo>
                <a:lnTo>
                  <a:pt x="282334" y="560621"/>
                </a:lnTo>
              </a:path>
              <a:path w="1016000" h="608329">
                <a:moveTo>
                  <a:pt x="324836" y="513059"/>
                </a:moveTo>
                <a:lnTo>
                  <a:pt x="324836" y="560621"/>
                </a:lnTo>
              </a:path>
              <a:path w="1016000" h="608329">
                <a:moveTo>
                  <a:pt x="324836" y="536334"/>
                </a:moveTo>
                <a:lnTo>
                  <a:pt x="122446" y="496868"/>
                </a:lnTo>
                <a:lnTo>
                  <a:pt x="122446" y="332932"/>
                </a:lnTo>
              </a:path>
              <a:path w="1016000" h="608329">
                <a:moveTo>
                  <a:pt x="360254" y="548477"/>
                </a:moveTo>
                <a:lnTo>
                  <a:pt x="289418" y="476629"/>
                </a:lnTo>
              </a:path>
              <a:path w="1016000" h="608329">
                <a:moveTo>
                  <a:pt x="289418" y="525202"/>
                </a:moveTo>
                <a:lnTo>
                  <a:pt x="360254" y="596039"/>
                </a:lnTo>
              </a:path>
              <a:path w="1016000" h="608329">
                <a:moveTo>
                  <a:pt x="896588" y="560621"/>
                </a:moveTo>
                <a:lnTo>
                  <a:pt x="282334" y="560621"/>
                </a:lnTo>
              </a:path>
              <a:path w="1016000" h="608329">
                <a:moveTo>
                  <a:pt x="896588" y="608182"/>
                </a:moveTo>
                <a:lnTo>
                  <a:pt x="282334" y="608182"/>
                </a:lnTo>
              </a:path>
              <a:path w="1016000" h="608329">
                <a:moveTo>
                  <a:pt x="324836" y="560621"/>
                </a:moveTo>
                <a:lnTo>
                  <a:pt x="324836" y="608182"/>
                </a:lnTo>
              </a:path>
              <a:path w="1016000" h="608329">
                <a:moveTo>
                  <a:pt x="324836" y="584907"/>
                </a:moveTo>
                <a:lnTo>
                  <a:pt x="0" y="497880"/>
                </a:lnTo>
                <a:lnTo>
                  <a:pt x="0" y="3339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 txBox="1"/>
          <p:nvPr/>
        </p:nvSpPr>
        <p:spPr>
          <a:xfrm>
            <a:off x="9634908" y="9311596"/>
            <a:ext cx="581025" cy="278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  <a:p>
            <a:pPr marL="13335">
              <a:lnSpc>
                <a:spcPts val="850"/>
              </a:lnSpc>
              <a:spcBef>
                <a:spcPts val="70"/>
              </a:spcBef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  <a:p>
            <a:pPr marR="5080" algn="r">
              <a:lnSpc>
                <a:spcPts val="795"/>
              </a:lnSpc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  <a:p>
            <a:pPr marR="67310" algn="r">
              <a:lnSpc>
                <a:spcPts val="844"/>
              </a:lnSpc>
            </a:pPr>
            <a:r>
              <a:rPr sz="750" spc="-50" dirty="0">
                <a:latin typeface="Cambria"/>
                <a:cs typeface="Cambria"/>
              </a:rPr>
              <a:t>1000</a:t>
            </a:r>
            <a:endParaRPr sz="750">
              <a:latin typeface="Cambria"/>
              <a:cs typeface="Cambria"/>
            </a:endParaRPr>
          </a:p>
          <a:p>
            <a:pPr marL="40640">
              <a:lnSpc>
                <a:spcPct val="100000"/>
              </a:lnSpc>
              <a:spcBef>
                <a:spcPts val="120"/>
              </a:spcBef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9858092" y="9611176"/>
            <a:ext cx="778510" cy="434340"/>
          </a:xfrm>
          <a:custGeom>
            <a:avLst/>
            <a:gdLst/>
            <a:ahLst/>
            <a:cxnLst/>
            <a:rect l="l" t="t" r="r" b="b"/>
            <a:pathLst>
              <a:path w="778509" h="434340">
                <a:moveTo>
                  <a:pt x="241856" y="70836"/>
                </a:moveTo>
                <a:lnTo>
                  <a:pt x="171019" y="0"/>
                </a:lnTo>
              </a:path>
              <a:path w="778509" h="434340">
                <a:moveTo>
                  <a:pt x="171019" y="47561"/>
                </a:moveTo>
                <a:lnTo>
                  <a:pt x="241856" y="118398"/>
                </a:lnTo>
              </a:path>
              <a:path w="778509" h="434340">
                <a:moveTo>
                  <a:pt x="778190" y="82980"/>
                </a:moveTo>
                <a:lnTo>
                  <a:pt x="163936" y="82980"/>
                </a:lnTo>
              </a:path>
              <a:path w="778509" h="434340">
                <a:moveTo>
                  <a:pt x="778190" y="130541"/>
                </a:moveTo>
                <a:lnTo>
                  <a:pt x="163936" y="130541"/>
                </a:lnTo>
              </a:path>
              <a:path w="778509" h="434340">
                <a:moveTo>
                  <a:pt x="206438" y="82980"/>
                </a:moveTo>
                <a:lnTo>
                  <a:pt x="206438" y="130541"/>
                </a:lnTo>
              </a:path>
              <a:path w="778509" h="434340">
                <a:moveTo>
                  <a:pt x="206438" y="107266"/>
                </a:moveTo>
                <a:lnTo>
                  <a:pt x="0" y="206438"/>
                </a:lnTo>
                <a:lnTo>
                  <a:pt x="0" y="371386"/>
                </a:lnTo>
              </a:path>
              <a:path w="778509" h="434340">
                <a:moveTo>
                  <a:pt x="241856" y="118398"/>
                </a:moveTo>
                <a:lnTo>
                  <a:pt x="171019" y="47561"/>
                </a:lnTo>
              </a:path>
              <a:path w="778509" h="434340">
                <a:moveTo>
                  <a:pt x="171019" y="95123"/>
                </a:moveTo>
                <a:lnTo>
                  <a:pt x="241856" y="166971"/>
                </a:lnTo>
              </a:path>
              <a:path w="778509" h="434340">
                <a:moveTo>
                  <a:pt x="778190" y="130541"/>
                </a:moveTo>
                <a:lnTo>
                  <a:pt x="163936" y="130541"/>
                </a:lnTo>
              </a:path>
              <a:path w="778509" h="434340">
                <a:moveTo>
                  <a:pt x="778190" y="225665"/>
                </a:moveTo>
                <a:lnTo>
                  <a:pt x="163936" y="225665"/>
                </a:lnTo>
              </a:path>
              <a:path w="778509" h="434340">
                <a:moveTo>
                  <a:pt x="206438" y="130541"/>
                </a:moveTo>
                <a:lnTo>
                  <a:pt x="206438" y="225665"/>
                </a:lnTo>
              </a:path>
              <a:path w="778509" h="434340">
                <a:moveTo>
                  <a:pt x="206438" y="178103"/>
                </a:moveTo>
                <a:lnTo>
                  <a:pt x="110302" y="263107"/>
                </a:lnTo>
                <a:lnTo>
                  <a:pt x="110302" y="4341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 txBox="1"/>
          <p:nvPr/>
        </p:nvSpPr>
        <p:spPr>
          <a:xfrm>
            <a:off x="9753307" y="9812512"/>
            <a:ext cx="236854" cy="2387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74930">
              <a:lnSpc>
                <a:spcPts val="844"/>
              </a:lnSpc>
            </a:pPr>
            <a:r>
              <a:rPr sz="750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90"/>
              </a:lnSpc>
            </a:pPr>
            <a:r>
              <a:rPr sz="750" spc="-10" dirty="0">
                <a:latin typeface="Cambria"/>
                <a:cs typeface="Cambria"/>
              </a:rPr>
              <a:t>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10022029" y="9706299"/>
            <a:ext cx="614680" cy="421005"/>
          </a:xfrm>
          <a:custGeom>
            <a:avLst/>
            <a:gdLst/>
            <a:ahLst/>
            <a:cxnLst/>
            <a:rect l="l" t="t" r="r" b="b"/>
            <a:pathLst>
              <a:path w="614679" h="421004">
                <a:moveTo>
                  <a:pt x="77920" y="71848"/>
                </a:moveTo>
                <a:lnTo>
                  <a:pt x="7083" y="0"/>
                </a:lnTo>
              </a:path>
              <a:path w="614679" h="421004">
                <a:moveTo>
                  <a:pt x="7083" y="95123"/>
                </a:moveTo>
                <a:lnTo>
                  <a:pt x="77920" y="166971"/>
                </a:lnTo>
              </a:path>
              <a:path w="614679" h="421004">
                <a:moveTo>
                  <a:pt x="614254" y="130541"/>
                </a:moveTo>
                <a:lnTo>
                  <a:pt x="0" y="130541"/>
                </a:lnTo>
              </a:path>
              <a:path w="614679" h="421004">
                <a:moveTo>
                  <a:pt x="614254" y="179115"/>
                </a:moveTo>
                <a:lnTo>
                  <a:pt x="0" y="179115"/>
                </a:lnTo>
              </a:path>
              <a:path w="614679" h="421004">
                <a:moveTo>
                  <a:pt x="42501" y="130541"/>
                </a:moveTo>
                <a:lnTo>
                  <a:pt x="42501" y="179115"/>
                </a:lnTo>
              </a:path>
              <a:path w="614679" h="421004">
                <a:moveTo>
                  <a:pt x="42501" y="154828"/>
                </a:moveTo>
                <a:lnTo>
                  <a:pt x="153816" y="257035"/>
                </a:lnTo>
                <a:lnTo>
                  <a:pt x="153816" y="420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 txBox="1"/>
          <p:nvPr/>
        </p:nvSpPr>
        <p:spPr>
          <a:xfrm>
            <a:off x="10072072" y="9957221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10022029" y="9801423"/>
            <a:ext cx="614680" cy="918210"/>
          </a:xfrm>
          <a:custGeom>
            <a:avLst/>
            <a:gdLst/>
            <a:ahLst/>
            <a:cxnLst/>
            <a:rect l="l" t="t" r="r" b="b"/>
            <a:pathLst>
              <a:path w="614679" h="918209">
                <a:moveTo>
                  <a:pt x="77920" y="71848"/>
                </a:moveTo>
                <a:lnTo>
                  <a:pt x="7083" y="0"/>
                </a:lnTo>
              </a:path>
              <a:path w="614679" h="918209">
                <a:moveTo>
                  <a:pt x="7083" y="47561"/>
                </a:moveTo>
                <a:lnTo>
                  <a:pt x="77920" y="119410"/>
                </a:lnTo>
              </a:path>
              <a:path w="614679" h="918209">
                <a:moveTo>
                  <a:pt x="614254" y="83991"/>
                </a:moveTo>
                <a:lnTo>
                  <a:pt x="0" y="83991"/>
                </a:lnTo>
              </a:path>
              <a:path w="614679" h="918209">
                <a:moveTo>
                  <a:pt x="614254" y="882421"/>
                </a:moveTo>
                <a:lnTo>
                  <a:pt x="0" y="882421"/>
                </a:lnTo>
              </a:path>
              <a:path w="614679" h="918209">
                <a:moveTo>
                  <a:pt x="42501" y="83991"/>
                </a:moveTo>
                <a:lnTo>
                  <a:pt x="42501" y="882421"/>
                </a:lnTo>
              </a:path>
              <a:path w="614679" h="918209">
                <a:moveTo>
                  <a:pt x="77920" y="119410"/>
                </a:moveTo>
                <a:lnTo>
                  <a:pt x="7083" y="47561"/>
                </a:lnTo>
              </a:path>
              <a:path w="614679" h="918209">
                <a:moveTo>
                  <a:pt x="7083" y="847003"/>
                </a:moveTo>
                <a:lnTo>
                  <a:pt x="77920" y="9178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 txBox="1"/>
          <p:nvPr/>
        </p:nvSpPr>
        <p:spPr>
          <a:xfrm>
            <a:off x="9960757" y="10171252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3350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9964347" y="10545207"/>
            <a:ext cx="672465" cy="221615"/>
          </a:xfrm>
          <a:custGeom>
            <a:avLst/>
            <a:gdLst/>
            <a:ahLst/>
            <a:cxnLst/>
            <a:rect l="l" t="t" r="r" b="b"/>
            <a:pathLst>
              <a:path w="672465" h="221615">
                <a:moveTo>
                  <a:pt x="671935" y="138637"/>
                </a:moveTo>
                <a:lnTo>
                  <a:pt x="57681" y="138637"/>
                </a:lnTo>
              </a:path>
              <a:path w="672465" h="221615">
                <a:moveTo>
                  <a:pt x="671935" y="150780"/>
                </a:moveTo>
                <a:lnTo>
                  <a:pt x="57681" y="150780"/>
                </a:lnTo>
              </a:path>
              <a:path w="672465" h="221615">
                <a:moveTo>
                  <a:pt x="100183" y="138637"/>
                </a:moveTo>
                <a:lnTo>
                  <a:pt x="100183" y="66788"/>
                </a:lnTo>
              </a:path>
              <a:path w="672465" h="221615">
                <a:moveTo>
                  <a:pt x="100183" y="150780"/>
                </a:moveTo>
                <a:lnTo>
                  <a:pt x="100183" y="221617"/>
                </a:lnTo>
              </a:path>
              <a:path w="672465" h="221615">
                <a:moveTo>
                  <a:pt x="100183" y="144709"/>
                </a:moveTo>
                <a:lnTo>
                  <a:pt x="0" y="11435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 txBox="1"/>
          <p:nvPr/>
        </p:nvSpPr>
        <p:spPr>
          <a:xfrm>
            <a:off x="9860574" y="10539596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1793" name="object 1793"/>
          <p:cNvGrpSpPr/>
          <p:nvPr/>
        </p:nvGrpSpPr>
        <p:grpSpPr>
          <a:xfrm>
            <a:off x="9947005" y="10645251"/>
            <a:ext cx="692785" cy="471170"/>
            <a:chOff x="9947005" y="10645251"/>
            <a:chExt cx="692785" cy="471170"/>
          </a:xfrm>
        </p:grpSpPr>
        <p:sp>
          <p:nvSpPr>
            <p:cNvPr id="1794" name="object 1794"/>
            <p:cNvSpPr/>
            <p:nvPr/>
          </p:nvSpPr>
          <p:spPr>
            <a:xfrm>
              <a:off x="10064530" y="1068384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3035" y="6071"/>
                  </a:moveTo>
                  <a:lnTo>
                    <a:pt x="3035" y="607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9950180" y="10648426"/>
              <a:ext cx="686435" cy="464820"/>
            </a:xfrm>
            <a:custGeom>
              <a:avLst/>
              <a:gdLst/>
              <a:ahLst/>
              <a:cxnLst/>
              <a:rect l="l" t="t" r="r" b="b"/>
              <a:pathLst>
                <a:path w="686434" h="464820">
                  <a:moveTo>
                    <a:pt x="78932" y="0"/>
                  </a:moveTo>
                  <a:lnTo>
                    <a:pt x="149768" y="70836"/>
                  </a:lnTo>
                </a:path>
                <a:path w="686434" h="464820">
                  <a:moveTo>
                    <a:pt x="149768" y="82980"/>
                  </a:moveTo>
                  <a:lnTo>
                    <a:pt x="78932" y="11131"/>
                  </a:lnTo>
                </a:path>
                <a:path w="686434" h="464820">
                  <a:moveTo>
                    <a:pt x="686103" y="47561"/>
                  </a:moveTo>
                  <a:lnTo>
                    <a:pt x="71848" y="47561"/>
                  </a:lnTo>
                </a:path>
                <a:path w="686434" h="464820">
                  <a:moveTo>
                    <a:pt x="686103" y="95123"/>
                  </a:moveTo>
                  <a:lnTo>
                    <a:pt x="71848" y="95123"/>
                  </a:lnTo>
                </a:path>
                <a:path w="686434" h="464820">
                  <a:moveTo>
                    <a:pt x="114350" y="47561"/>
                  </a:moveTo>
                  <a:lnTo>
                    <a:pt x="114350" y="95123"/>
                  </a:lnTo>
                </a:path>
                <a:path w="686434" h="464820">
                  <a:moveTo>
                    <a:pt x="114350" y="70836"/>
                  </a:moveTo>
                  <a:lnTo>
                    <a:pt x="0" y="119410"/>
                  </a:lnTo>
                  <a:lnTo>
                    <a:pt x="0" y="283346"/>
                  </a:lnTo>
                </a:path>
                <a:path w="686434" h="464820">
                  <a:moveTo>
                    <a:pt x="149768" y="82980"/>
                  </a:moveTo>
                  <a:lnTo>
                    <a:pt x="78932" y="11131"/>
                  </a:lnTo>
                </a:path>
                <a:path w="686434" h="464820">
                  <a:moveTo>
                    <a:pt x="78932" y="58693"/>
                  </a:moveTo>
                  <a:lnTo>
                    <a:pt x="149768" y="130541"/>
                  </a:lnTo>
                </a:path>
                <a:path w="686434" h="464820">
                  <a:moveTo>
                    <a:pt x="686103" y="95123"/>
                  </a:moveTo>
                  <a:lnTo>
                    <a:pt x="71848" y="95123"/>
                  </a:lnTo>
                </a:path>
                <a:path w="686434" h="464820">
                  <a:moveTo>
                    <a:pt x="686103" y="429067"/>
                  </a:moveTo>
                  <a:lnTo>
                    <a:pt x="71848" y="429067"/>
                  </a:lnTo>
                </a:path>
                <a:path w="686434" h="464820">
                  <a:moveTo>
                    <a:pt x="114350" y="95123"/>
                  </a:moveTo>
                  <a:lnTo>
                    <a:pt x="114350" y="429067"/>
                  </a:lnTo>
                </a:path>
                <a:path w="686434" h="464820">
                  <a:moveTo>
                    <a:pt x="149768" y="130541"/>
                  </a:moveTo>
                  <a:lnTo>
                    <a:pt x="78932" y="58693"/>
                  </a:lnTo>
                </a:path>
                <a:path w="686434" h="464820">
                  <a:moveTo>
                    <a:pt x="78932" y="392637"/>
                  </a:moveTo>
                  <a:lnTo>
                    <a:pt x="149768" y="4644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96" name="object 1796"/>
          <p:cNvSpPr txBox="1"/>
          <p:nvPr/>
        </p:nvSpPr>
        <p:spPr>
          <a:xfrm>
            <a:off x="9846406" y="10761722"/>
            <a:ext cx="240029" cy="2578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5080" algn="r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  <a:p>
            <a:pPr marR="43815" algn="r">
              <a:lnSpc>
                <a:spcPct val="100000"/>
              </a:lnSpc>
            </a:pPr>
            <a:r>
              <a:rPr sz="750" dirty="0">
                <a:latin typeface="Cambria"/>
                <a:cs typeface="Cambria"/>
              </a:rPr>
              <a:t>1400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10022029" y="11077493"/>
            <a:ext cx="614680" cy="307975"/>
          </a:xfrm>
          <a:custGeom>
            <a:avLst/>
            <a:gdLst/>
            <a:ahLst/>
            <a:cxnLst/>
            <a:rect l="l" t="t" r="r" b="b"/>
            <a:pathLst>
              <a:path w="614679" h="307975">
                <a:moveTo>
                  <a:pt x="614254" y="0"/>
                </a:moveTo>
                <a:lnTo>
                  <a:pt x="0" y="0"/>
                </a:lnTo>
              </a:path>
              <a:path w="614679" h="307975">
                <a:moveTo>
                  <a:pt x="614254" y="47561"/>
                </a:moveTo>
                <a:lnTo>
                  <a:pt x="0" y="47561"/>
                </a:lnTo>
              </a:path>
              <a:path w="614679" h="307975">
                <a:moveTo>
                  <a:pt x="42501" y="0"/>
                </a:moveTo>
                <a:lnTo>
                  <a:pt x="42501" y="47561"/>
                </a:lnTo>
              </a:path>
              <a:path w="614679" h="307975">
                <a:moveTo>
                  <a:pt x="42501" y="23274"/>
                </a:moveTo>
                <a:lnTo>
                  <a:pt x="155840" y="143697"/>
                </a:lnTo>
                <a:lnTo>
                  <a:pt x="155840" y="3076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 txBox="1"/>
          <p:nvPr/>
        </p:nvSpPr>
        <p:spPr>
          <a:xfrm>
            <a:off x="10074095" y="11215076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10022029" y="11041064"/>
            <a:ext cx="614680" cy="911225"/>
          </a:xfrm>
          <a:custGeom>
            <a:avLst/>
            <a:gdLst/>
            <a:ahLst/>
            <a:cxnLst/>
            <a:rect l="l" t="t" r="r" b="b"/>
            <a:pathLst>
              <a:path w="614679" h="911225">
                <a:moveTo>
                  <a:pt x="77920" y="71848"/>
                </a:moveTo>
                <a:lnTo>
                  <a:pt x="7083" y="0"/>
                </a:lnTo>
              </a:path>
              <a:path w="614679" h="911225">
                <a:moveTo>
                  <a:pt x="7083" y="47561"/>
                </a:moveTo>
                <a:lnTo>
                  <a:pt x="77920" y="119410"/>
                </a:lnTo>
              </a:path>
              <a:path w="614679" h="911225">
                <a:moveTo>
                  <a:pt x="614254" y="83991"/>
                </a:moveTo>
                <a:lnTo>
                  <a:pt x="0" y="83991"/>
                </a:lnTo>
              </a:path>
              <a:path w="614679" h="911225">
                <a:moveTo>
                  <a:pt x="614254" y="875337"/>
                </a:moveTo>
                <a:lnTo>
                  <a:pt x="0" y="875337"/>
                </a:lnTo>
              </a:path>
              <a:path w="614679" h="911225">
                <a:moveTo>
                  <a:pt x="42501" y="83991"/>
                </a:moveTo>
                <a:lnTo>
                  <a:pt x="42501" y="875337"/>
                </a:lnTo>
              </a:path>
              <a:path w="614679" h="911225">
                <a:moveTo>
                  <a:pt x="77920" y="119410"/>
                </a:moveTo>
                <a:lnTo>
                  <a:pt x="7083" y="47561"/>
                </a:lnTo>
              </a:path>
              <a:path w="614679" h="911225">
                <a:moveTo>
                  <a:pt x="7083" y="839919"/>
                </a:moveTo>
                <a:lnTo>
                  <a:pt x="77920" y="9107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 txBox="1"/>
          <p:nvPr/>
        </p:nvSpPr>
        <p:spPr>
          <a:xfrm>
            <a:off x="9960757" y="11407856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3320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10022029" y="11880983"/>
            <a:ext cx="614680" cy="424180"/>
          </a:xfrm>
          <a:custGeom>
            <a:avLst/>
            <a:gdLst/>
            <a:ahLst/>
            <a:cxnLst/>
            <a:rect l="l" t="t" r="r" b="b"/>
            <a:pathLst>
              <a:path w="614679" h="424179">
                <a:moveTo>
                  <a:pt x="614254" y="35418"/>
                </a:moveTo>
                <a:lnTo>
                  <a:pt x="0" y="35418"/>
                </a:lnTo>
              </a:path>
              <a:path w="614679" h="424179">
                <a:moveTo>
                  <a:pt x="614254" y="388589"/>
                </a:moveTo>
                <a:lnTo>
                  <a:pt x="0" y="388589"/>
                </a:lnTo>
              </a:path>
              <a:path w="614679" h="424179">
                <a:moveTo>
                  <a:pt x="42501" y="35418"/>
                </a:moveTo>
                <a:lnTo>
                  <a:pt x="42501" y="388589"/>
                </a:lnTo>
              </a:path>
              <a:path w="614679" h="424179">
                <a:moveTo>
                  <a:pt x="77920" y="70836"/>
                </a:moveTo>
                <a:lnTo>
                  <a:pt x="7083" y="0"/>
                </a:lnTo>
              </a:path>
              <a:path w="614679" h="424179">
                <a:moveTo>
                  <a:pt x="7083" y="352159"/>
                </a:moveTo>
                <a:lnTo>
                  <a:pt x="77920" y="4240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 txBox="1"/>
          <p:nvPr/>
        </p:nvSpPr>
        <p:spPr>
          <a:xfrm>
            <a:off x="9960757" y="11983690"/>
            <a:ext cx="125730" cy="2190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1480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11032968" y="10499669"/>
            <a:ext cx="417195" cy="229870"/>
          </a:xfrm>
          <a:custGeom>
            <a:avLst/>
            <a:gdLst/>
            <a:ahLst/>
            <a:cxnLst/>
            <a:rect l="l" t="t" r="r" b="b"/>
            <a:pathLst>
              <a:path w="417195" h="229870">
                <a:moveTo>
                  <a:pt x="381505" y="229712"/>
                </a:moveTo>
                <a:lnTo>
                  <a:pt x="381505" y="56669"/>
                </a:lnTo>
              </a:path>
              <a:path w="417195" h="229870">
                <a:moveTo>
                  <a:pt x="47561" y="229712"/>
                </a:moveTo>
                <a:lnTo>
                  <a:pt x="47561" y="56669"/>
                </a:lnTo>
              </a:path>
              <a:path w="417195" h="229870">
                <a:moveTo>
                  <a:pt x="381505" y="100183"/>
                </a:moveTo>
                <a:lnTo>
                  <a:pt x="47561" y="100183"/>
                </a:lnTo>
              </a:path>
              <a:path w="417195" h="229870">
                <a:moveTo>
                  <a:pt x="345075" y="135601"/>
                </a:moveTo>
                <a:lnTo>
                  <a:pt x="416923" y="63752"/>
                </a:lnTo>
              </a:path>
              <a:path w="417195" h="229870">
                <a:moveTo>
                  <a:pt x="82980" y="63752"/>
                </a:moveTo>
                <a:lnTo>
                  <a:pt x="11131" y="135601"/>
                </a:lnTo>
              </a:path>
              <a:path w="417195" h="229870">
                <a:moveTo>
                  <a:pt x="47561" y="229712"/>
                </a:moveTo>
                <a:lnTo>
                  <a:pt x="47561" y="56669"/>
                </a:lnTo>
              </a:path>
              <a:path w="417195" h="229870">
                <a:moveTo>
                  <a:pt x="0" y="229712"/>
                </a:moveTo>
                <a:lnTo>
                  <a:pt x="0" y="56669"/>
                </a:lnTo>
              </a:path>
              <a:path w="417195" h="229870">
                <a:moveTo>
                  <a:pt x="47561" y="100183"/>
                </a:moveTo>
                <a:lnTo>
                  <a:pt x="0" y="100183"/>
                </a:lnTo>
              </a:path>
              <a:path w="417195" h="229870">
                <a:moveTo>
                  <a:pt x="23274" y="100183"/>
                </a:moveTo>
                <a:lnTo>
                  <a:pt x="80956" y="0"/>
                </a:lnTo>
                <a:lnTo>
                  <a:pt x="24590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 txBox="1"/>
          <p:nvPr/>
        </p:nvSpPr>
        <p:spPr>
          <a:xfrm>
            <a:off x="11108308" y="10372824"/>
            <a:ext cx="248285" cy="2457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  <a:p>
            <a:pPr marL="41910">
              <a:lnSpc>
                <a:spcPts val="844"/>
              </a:lnSpc>
            </a:pPr>
            <a:r>
              <a:rPr sz="750" spc="-40" dirty="0">
                <a:latin typeface="Cambria"/>
                <a:cs typeface="Cambria"/>
              </a:rPr>
              <a:t>1400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10615032" y="10490561"/>
            <a:ext cx="501015" cy="239395"/>
          </a:xfrm>
          <a:custGeom>
            <a:avLst/>
            <a:gdLst/>
            <a:ahLst/>
            <a:cxnLst/>
            <a:rect l="l" t="t" r="r" b="b"/>
            <a:pathLst>
              <a:path w="501015" h="239395">
                <a:moveTo>
                  <a:pt x="429067" y="144709"/>
                </a:moveTo>
                <a:lnTo>
                  <a:pt x="500915" y="72860"/>
                </a:lnTo>
              </a:path>
              <a:path w="501015" h="239395">
                <a:moveTo>
                  <a:pt x="453354" y="72860"/>
                </a:moveTo>
                <a:lnTo>
                  <a:pt x="381505" y="144709"/>
                </a:lnTo>
              </a:path>
              <a:path w="501015" h="239395">
                <a:moveTo>
                  <a:pt x="417935" y="238820"/>
                </a:moveTo>
                <a:lnTo>
                  <a:pt x="417935" y="65776"/>
                </a:lnTo>
              </a:path>
              <a:path w="501015" h="239395">
                <a:moveTo>
                  <a:pt x="322812" y="238820"/>
                </a:moveTo>
                <a:lnTo>
                  <a:pt x="322812" y="65776"/>
                </a:lnTo>
              </a:path>
              <a:path w="501015" h="239395">
                <a:moveTo>
                  <a:pt x="417935" y="109290"/>
                </a:moveTo>
                <a:lnTo>
                  <a:pt x="322812" y="109290"/>
                </a:lnTo>
              </a:path>
              <a:path w="501015" h="239395">
                <a:moveTo>
                  <a:pt x="370374" y="109290"/>
                </a:moveTo>
                <a:lnTo>
                  <a:pt x="301561" y="0"/>
                </a:lnTo>
                <a:lnTo>
                  <a:pt x="129529" y="0"/>
                </a:lnTo>
              </a:path>
              <a:path w="501015" h="239395">
                <a:moveTo>
                  <a:pt x="381505" y="144709"/>
                </a:moveTo>
                <a:lnTo>
                  <a:pt x="453354" y="72860"/>
                </a:lnTo>
              </a:path>
              <a:path w="501015" h="239395">
                <a:moveTo>
                  <a:pt x="358230" y="72860"/>
                </a:moveTo>
                <a:lnTo>
                  <a:pt x="287394" y="144709"/>
                </a:lnTo>
              </a:path>
              <a:path w="501015" h="239395">
                <a:moveTo>
                  <a:pt x="322812" y="238820"/>
                </a:moveTo>
                <a:lnTo>
                  <a:pt x="322812" y="65776"/>
                </a:lnTo>
              </a:path>
              <a:path w="501015" h="239395">
                <a:moveTo>
                  <a:pt x="36430" y="238820"/>
                </a:moveTo>
                <a:lnTo>
                  <a:pt x="36430" y="65776"/>
                </a:lnTo>
              </a:path>
              <a:path w="501015" h="239395">
                <a:moveTo>
                  <a:pt x="322812" y="109290"/>
                </a:moveTo>
                <a:lnTo>
                  <a:pt x="36430" y="109290"/>
                </a:lnTo>
              </a:path>
              <a:path w="501015" h="239395">
                <a:moveTo>
                  <a:pt x="287394" y="144709"/>
                </a:moveTo>
                <a:lnTo>
                  <a:pt x="358230" y="72860"/>
                </a:lnTo>
              </a:path>
              <a:path w="501015" h="239395">
                <a:moveTo>
                  <a:pt x="71848" y="72860"/>
                </a:moveTo>
                <a:lnTo>
                  <a:pt x="0" y="1447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 txBox="1"/>
          <p:nvPr/>
        </p:nvSpPr>
        <p:spPr>
          <a:xfrm>
            <a:off x="10688348" y="10363717"/>
            <a:ext cx="233679" cy="2552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62865">
              <a:lnSpc>
                <a:spcPts val="88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400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80"/>
              </a:lnSpc>
            </a:pPr>
            <a:r>
              <a:rPr sz="750" spc="-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11789908" y="11373995"/>
            <a:ext cx="343535" cy="270510"/>
          </a:xfrm>
          <a:custGeom>
            <a:avLst/>
            <a:gdLst/>
            <a:ahLst/>
            <a:cxnLst/>
            <a:rect l="l" t="t" r="r" b="b"/>
            <a:pathLst>
              <a:path w="343534" h="270509">
                <a:moveTo>
                  <a:pt x="70836" y="270191"/>
                </a:moveTo>
                <a:lnTo>
                  <a:pt x="70836" y="127505"/>
                </a:lnTo>
              </a:path>
              <a:path w="343534" h="270509">
                <a:moveTo>
                  <a:pt x="70836" y="113338"/>
                </a:moveTo>
                <a:lnTo>
                  <a:pt x="70836" y="0"/>
                </a:lnTo>
              </a:path>
              <a:path w="343534" h="270509">
                <a:moveTo>
                  <a:pt x="82980" y="113338"/>
                </a:moveTo>
                <a:lnTo>
                  <a:pt x="82980" y="0"/>
                </a:lnTo>
              </a:path>
              <a:path w="343534" h="270509">
                <a:moveTo>
                  <a:pt x="70836" y="43513"/>
                </a:moveTo>
                <a:lnTo>
                  <a:pt x="0" y="43513"/>
                </a:lnTo>
              </a:path>
              <a:path w="343534" h="270509">
                <a:moveTo>
                  <a:pt x="154828" y="43513"/>
                </a:moveTo>
                <a:lnTo>
                  <a:pt x="82980" y="43513"/>
                </a:lnTo>
                <a:lnTo>
                  <a:pt x="343051" y="43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 txBox="1"/>
          <p:nvPr/>
        </p:nvSpPr>
        <p:spPr>
          <a:xfrm>
            <a:off x="12012992" y="11289652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11771693" y="11317326"/>
            <a:ext cx="224790" cy="170180"/>
          </a:xfrm>
          <a:custGeom>
            <a:avLst/>
            <a:gdLst/>
            <a:ahLst/>
            <a:cxnLst/>
            <a:rect l="l" t="t" r="r" b="b"/>
            <a:pathLst>
              <a:path w="224790" h="170179">
                <a:moveTo>
                  <a:pt x="89051" y="100183"/>
                </a:moveTo>
                <a:lnTo>
                  <a:pt x="101195" y="100183"/>
                </a:lnTo>
              </a:path>
              <a:path w="224790" h="170179">
                <a:moveTo>
                  <a:pt x="53633" y="135601"/>
                </a:moveTo>
                <a:lnTo>
                  <a:pt x="125481" y="63752"/>
                </a:lnTo>
              </a:path>
              <a:path w="224790" h="170179">
                <a:moveTo>
                  <a:pt x="136613" y="63752"/>
                </a:moveTo>
                <a:lnTo>
                  <a:pt x="65776" y="135601"/>
                </a:lnTo>
              </a:path>
              <a:path w="224790" h="170179">
                <a:moveTo>
                  <a:pt x="89051" y="170007"/>
                </a:moveTo>
                <a:lnTo>
                  <a:pt x="89051" y="56669"/>
                </a:lnTo>
              </a:path>
              <a:path w="224790" h="170179">
                <a:moveTo>
                  <a:pt x="71848" y="170007"/>
                </a:moveTo>
                <a:lnTo>
                  <a:pt x="71848" y="56669"/>
                </a:lnTo>
              </a:path>
              <a:path w="224790" h="170179">
                <a:moveTo>
                  <a:pt x="89051" y="100183"/>
                </a:moveTo>
                <a:lnTo>
                  <a:pt x="160900" y="100183"/>
                </a:lnTo>
              </a:path>
              <a:path w="224790" h="170179">
                <a:moveTo>
                  <a:pt x="71848" y="100183"/>
                </a:moveTo>
                <a:lnTo>
                  <a:pt x="0" y="100183"/>
                </a:lnTo>
              </a:path>
              <a:path w="224790" h="170179">
                <a:moveTo>
                  <a:pt x="80956" y="100183"/>
                </a:moveTo>
                <a:lnTo>
                  <a:pt x="110302" y="0"/>
                </a:lnTo>
                <a:lnTo>
                  <a:pt x="22465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 txBox="1"/>
          <p:nvPr/>
        </p:nvSpPr>
        <p:spPr>
          <a:xfrm>
            <a:off x="11329925" y="10878329"/>
            <a:ext cx="713740" cy="45783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575310">
              <a:lnSpc>
                <a:spcPts val="994"/>
              </a:lnSpc>
              <a:spcBef>
                <a:spcPts val="114"/>
              </a:spcBef>
            </a:pPr>
            <a:r>
              <a:rPr sz="900" spc="-10" dirty="0">
                <a:latin typeface="Cambria"/>
                <a:cs typeface="Cambria"/>
              </a:rPr>
              <a:t>24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ts val="994"/>
              </a:lnSpc>
            </a:pPr>
            <a:r>
              <a:rPr sz="900" u="sng" spc="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 </a:t>
            </a:r>
            <a:r>
              <a:rPr sz="900" u="sng" spc="7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10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21</a:t>
            </a:r>
            <a:endParaRPr sz="900">
              <a:latin typeface="Cambria"/>
              <a:cs typeface="Cambria"/>
            </a:endParaRPr>
          </a:p>
          <a:p>
            <a:pPr marL="558800">
              <a:lnSpc>
                <a:spcPct val="100000"/>
              </a:lnSpc>
              <a:spcBef>
                <a:spcPts val="490"/>
              </a:spcBef>
            </a:pPr>
            <a:r>
              <a:rPr sz="750" spc="-25" dirty="0">
                <a:latin typeface="Cambria"/>
                <a:cs typeface="Cambria"/>
              </a:rPr>
              <a:t>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11475191" y="11373995"/>
            <a:ext cx="422275" cy="113664"/>
          </a:xfrm>
          <a:custGeom>
            <a:avLst/>
            <a:gdLst/>
            <a:ahLst/>
            <a:cxnLst/>
            <a:rect l="l" t="t" r="r" b="b"/>
            <a:pathLst>
              <a:path w="422275" h="113665">
                <a:moveTo>
                  <a:pt x="385553" y="43513"/>
                </a:moveTo>
                <a:lnTo>
                  <a:pt x="368350" y="43513"/>
                </a:lnTo>
              </a:path>
              <a:path w="422275" h="113665">
                <a:moveTo>
                  <a:pt x="421983" y="7083"/>
                </a:moveTo>
                <a:lnTo>
                  <a:pt x="350135" y="78932"/>
                </a:lnTo>
              </a:path>
              <a:path w="422275" h="113665">
                <a:moveTo>
                  <a:pt x="331920" y="78932"/>
                </a:moveTo>
                <a:lnTo>
                  <a:pt x="403768" y="7083"/>
                </a:lnTo>
              </a:path>
              <a:path w="422275" h="113665">
                <a:moveTo>
                  <a:pt x="368350" y="113338"/>
                </a:moveTo>
                <a:lnTo>
                  <a:pt x="368350" y="0"/>
                </a:lnTo>
              </a:path>
              <a:path w="422275" h="113665">
                <a:moveTo>
                  <a:pt x="242868" y="113338"/>
                </a:moveTo>
                <a:lnTo>
                  <a:pt x="242868" y="0"/>
                </a:lnTo>
              </a:path>
              <a:path w="422275" h="113665">
                <a:moveTo>
                  <a:pt x="368350" y="43513"/>
                </a:moveTo>
                <a:lnTo>
                  <a:pt x="242868" y="43513"/>
                </a:lnTo>
                <a:lnTo>
                  <a:pt x="0" y="43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 txBox="1"/>
          <p:nvPr/>
        </p:nvSpPr>
        <p:spPr>
          <a:xfrm>
            <a:off x="11469574" y="11289652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11573350" y="11381079"/>
            <a:ext cx="306070" cy="570865"/>
          </a:xfrm>
          <a:custGeom>
            <a:avLst/>
            <a:gdLst/>
            <a:ahLst/>
            <a:cxnLst/>
            <a:rect l="l" t="t" r="r" b="b"/>
            <a:pathLst>
              <a:path w="306070" h="570865">
                <a:moveTo>
                  <a:pt x="233760" y="71848"/>
                </a:moveTo>
                <a:lnTo>
                  <a:pt x="305609" y="0"/>
                </a:lnTo>
              </a:path>
              <a:path w="306070" h="570865">
                <a:moveTo>
                  <a:pt x="180127" y="0"/>
                </a:moveTo>
                <a:lnTo>
                  <a:pt x="109290" y="71848"/>
                </a:lnTo>
              </a:path>
              <a:path w="306070" h="570865">
                <a:moveTo>
                  <a:pt x="130541" y="120422"/>
                </a:moveTo>
                <a:lnTo>
                  <a:pt x="0" y="120422"/>
                </a:lnTo>
              </a:path>
              <a:path w="306070" h="570865">
                <a:moveTo>
                  <a:pt x="130541" y="263107"/>
                </a:moveTo>
                <a:lnTo>
                  <a:pt x="0" y="263107"/>
                </a:lnTo>
              </a:path>
              <a:path w="306070" h="570865">
                <a:moveTo>
                  <a:pt x="43513" y="120422"/>
                </a:moveTo>
                <a:lnTo>
                  <a:pt x="43513" y="263107"/>
                </a:lnTo>
              </a:path>
              <a:path w="306070" h="570865">
                <a:moveTo>
                  <a:pt x="43513" y="192270"/>
                </a:moveTo>
                <a:lnTo>
                  <a:pt x="147744" y="317752"/>
                </a:lnTo>
                <a:lnTo>
                  <a:pt x="147744" y="481688"/>
                </a:lnTo>
              </a:path>
              <a:path w="306070" h="570865">
                <a:moveTo>
                  <a:pt x="78932" y="155840"/>
                </a:moveTo>
                <a:lnTo>
                  <a:pt x="7083" y="85003"/>
                </a:lnTo>
              </a:path>
              <a:path w="306070" h="570865">
                <a:moveTo>
                  <a:pt x="7083" y="227689"/>
                </a:moveTo>
                <a:lnTo>
                  <a:pt x="78932" y="299537"/>
                </a:lnTo>
              </a:path>
              <a:path w="306070" h="570865">
                <a:moveTo>
                  <a:pt x="130541" y="263107"/>
                </a:moveTo>
                <a:lnTo>
                  <a:pt x="0" y="263107"/>
                </a:lnTo>
              </a:path>
              <a:path w="306070" h="570865">
                <a:moveTo>
                  <a:pt x="130541" y="535322"/>
                </a:moveTo>
                <a:lnTo>
                  <a:pt x="0" y="535322"/>
                </a:lnTo>
              </a:path>
              <a:path w="306070" h="570865">
                <a:moveTo>
                  <a:pt x="43513" y="263107"/>
                </a:moveTo>
                <a:lnTo>
                  <a:pt x="43513" y="535322"/>
                </a:lnTo>
              </a:path>
              <a:path w="306070" h="570865">
                <a:moveTo>
                  <a:pt x="78932" y="299537"/>
                </a:moveTo>
                <a:lnTo>
                  <a:pt x="7083" y="227689"/>
                </a:lnTo>
              </a:path>
              <a:path w="306070" h="570865">
                <a:moveTo>
                  <a:pt x="7083" y="499903"/>
                </a:moveTo>
                <a:lnTo>
                  <a:pt x="78932" y="5707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 txBox="1"/>
          <p:nvPr/>
        </p:nvSpPr>
        <p:spPr>
          <a:xfrm>
            <a:off x="11512078" y="11678219"/>
            <a:ext cx="231140" cy="2044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50" dirty="0">
                <a:latin typeface="Cambria"/>
                <a:cs typeface="Cambria"/>
              </a:rPr>
              <a:t>1140</a:t>
            </a:r>
            <a:endParaRPr sz="750">
              <a:latin typeface="Cambria"/>
              <a:cs typeface="Cambria"/>
            </a:endParaRPr>
          </a:p>
          <a:p>
            <a:pPr marL="26670">
              <a:lnSpc>
                <a:spcPts val="865"/>
              </a:lnSpc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11789908" y="10682833"/>
            <a:ext cx="343535" cy="270510"/>
          </a:xfrm>
          <a:custGeom>
            <a:avLst/>
            <a:gdLst/>
            <a:ahLst/>
            <a:cxnLst/>
            <a:rect l="l" t="t" r="r" b="b"/>
            <a:pathLst>
              <a:path w="343534" h="270509">
                <a:moveTo>
                  <a:pt x="70836" y="270191"/>
                </a:moveTo>
                <a:lnTo>
                  <a:pt x="70836" y="127505"/>
                </a:lnTo>
              </a:path>
              <a:path w="343534" h="270509">
                <a:moveTo>
                  <a:pt x="70836" y="113338"/>
                </a:moveTo>
                <a:lnTo>
                  <a:pt x="70836" y="0"/>
                </a:lnTo>
              </a:path>
              <a:path w="343534" h="270509">
                <a:moveTo>
                  <a:pt x="82980" y="113338"/>
                </a:moveTo>
                <a:lnTo>
                  <a:pt x="82980" y="0"/>
                </a:lnTo>
              </a:path>
              <a:path w="343534" h="270509">
                <a:moveTo>
                  <a:pt x="70836" y="42501"/>
                </a:moveTo>
                <a:lnTo>
                  <a:pt x="0" y="42501"/>
                </a:lnTo>
              </a:path>
              <a:path w="343534" h="270509">
                <a:moveTo>
                  <a:pt x="154828" y="42501"/>
                </a:moveTo>
                <a:lnTo>
                  <a:pt x="82980" y="42501"/>
                </a:lnTo>
                <a:lnTo>
                  <a:pt x="343051" y="42501"/>
                </a:lnTo>
              </a:path>
              <a:path w="343534" h="270509">
                <a:moveTo>
                  <a:pt x="70836" y="42501"/>
                </a:moveTo>
                <a:lnTo>
                  <a:pt x="82980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 txBox="1"/>
          <p:nvPr/>
        </p:nvSpPr>
        <p:spPr>
          <a:xfrm>
            <a:off x="12012992" y="10598490"/>
            <a:ext cx="15748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trike="sngStrike" spc="-25" dirty="0">
                <a:latin typeface="Cambria"/>
                <a:cs typeface="Cambria"/>
              </a:rPr>
              <a:t>50</a:t>
            </a:r>
            <a:r>
              <a:rPr sz="750" strike="sngStrike" spc="80" dirty="0">
                <a:latin typeface="Cambria"/>
                <a:cs typeface="Cambria"/>
              </a:rPr>
              <a:t> 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11771693" y="10625151"/>
            <a:ext cx="224790" cy="171450"/>
          </a:xfrm>
          <a:custGeom>
            <a:avLst/>
            <a:gdLst/>
            <a:ahLst/>
            <a:cxnLst/>
            <a:rect l="l" t="t" r="r" b="b"/>
            <a:pathLst>
              <a:path w="224790" h="171450">
                <a:moveTo>
                  <a:pt x="53633" y="136613"/>
                </a:moveTo>
                <a:lnTo>
                  <a:pt x="125481" y="64764"/>
                </a:lnTo>
              </a:path>
              <a:path w="224790" h="171450">
                <a:moveTo>
                  <a:pt x="136613" y="64764"/>
                </a:moveTo>
                <a:lnTo>
                  <a:pt x="65776" y="136613"/>
                </a:lnTo>
              </a:path>
              <a:path w="224790" h="171450">
                <a:moveTo>
                  <a:pt x="89051" y="171019"/>
                </a:moveTo>
                <a:lnTo>
                  <a:pt x="89051" y="57681"/>
                </a:lnTo>
              </a:path>
              <a:path w="224790" h="171450">
                <a:moveTo>
                  <a:pt x="71848" y="171019"/>
                </a:moveTo>
                <a:lnTo>
                  <a:pt x="71848" y="57681"/>
                </a:lnTo>
              </a:path>
              <a:path w="224790" h="171450">
                <a:moveTo>
                  <a:pt x="89051" y="100183"/>
                </a:moveTo>
                <a:lnTo>
                  <a:pt x="160900" y="100183"/>
                </a:lnTo>
              </a:path>
              <a:path w="224790" h="171450">
                <a:moveTo>
                  <a:pt x="71848" y="100183"/>
                </a:moveTo>
                <a:lnTo>
                  <a:pt x="0" y="100183"/>
                </a:lnTo>
              </a:path>
              <a:path w="224790" h="171450">
                <a:moveTo>
                  <a:pt x="80956" y="100183"/>
                </a:moveTo>
                <a:lnTo>
                  <a:pt x="110302" y="0"/>
                </a:lnTo>
                <a:lnTo>
                  <a:pt x="22465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 txBox="1"/>
          <p:nvPr/>
        </p:nvSpPr>
        <p:spPr>
          <a:xfrm>
            <a:off x="11876378" y="10498306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11475191" y="10682833"/>
            <a:ext cx="422275" cy="113664"/>
          </a:xfrm>
          <a:custGeom>
            <a:avLst/>
            <a:gdLst/>
            <a:ahLst/>
            <a:cxnLst/>
            <a:rect l="l" t="t" r="r" b="b"/>
            <a:pathLst>
              <a:path w="422275" h="113665">
                <a:moveTo>
                  <a:pt x="385553" y="42501"/>
                </a:moveTo>
                <a:lnTo>
                  <a:pt x="368350" y="42501"/>
                </a:lnTo>
              </a:path>
              <a:path w="422275" h="113665">
                <a:moveTo>
                  <a:pt x="421983" y="7083"/>
                </a:moveTo>
                <a:lnTo>
                  <a:pt x="350135" y="78932"/>
                </a:lnTo>
              </a:path>
              <a:path w="422275" h="113665">
                <a:moveTo>
                  <a:pt x="331920" y="78932"/>
                </a:moveTo>
                <a:lnTo>
                  <a:pt x="403768" y="7083"/>
                </a:lnTo>
              </a:path>
              <a:path w="422275" h="113665">
                <a:moveTo>
                  <a:pt x="368350" y="113338"/>
                </a:moveTo>
                <a:lnTo>
                  <a:pt x="368350" y="0"/>
                </a:lnTo>
              </a:path>
              <a:path w="422275" h="113665">
                <a:moveTo>
                  <a:pt x="242868" y="113338"/>
                </a:moveTo>
                <a:lnTo>
                  <a:pt x="242868" y="0"/>
                </a:lnTo>
              </a:path>
              <a:path w="422275" h="113665">
                <a:moveTo>
                  <a:pt x="368350" y="42501"/>
                </a:moveTo>
                <a:lnTo>
                  <a:pt x="242868" y="42501"/>
                </a:lnTo>
                <a:lnTo>
                  <a:pt x="0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 txBox="1"/>
          <p:nvPr/>
        </p:nvSpPr>
        <p:spPr>
          <a:xfrm>
            <a:off x="11469574" y="10598490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11633055" y="10434904"/>
            <a:ext cx="246379" cy="375920"/>
          </a:xfrm>
          <a:custGeom>
            <a:avLst/>
            <a:gdLst/>
            <a:ahLst/>
            <a:cxnLst/>
            <a:rect l="l" t="t" r="r" b="b"/>
            <a:pathLst>
              <a:path w="246379" h="375920">
                <a:moveTo>
                  <a:pt x="174055" y="326860"/>
                </a:moveTo>
                <a:lnTo>
                  <a:pt x="245904" y="255011"/>
                </a:lnTo>
              </a:path>
              <a:path w="246379" h="375920">
                <a:moveTo>
                  <a:pt x="120422" y="255011"/>
                </a:moveTo>
                <a:lnTo>
                  <a:pt x="49585" y="326860"/>
                </a:lnTo>
              </a:path>
              <a:path w="246379" h="375920">
                <a:moveTo>
                  <a:pt x="70836" y="375433"/>
                </a:moveTo>
                <a:lnTo>
                  <a:pt x="0" y="375433"/>
                </a:lnTo>
              </a:path>
              <a:path w="246379" h="375920">
                <a:moveTo>
                  <a:pt x="70836" y="247928"/>
                </a:moveTo>
                <a:lnTo>
                  <a:pt x="0" y="247928"/>
                </a:lnTo>
              </a:path>
              <a:path w="246379" h="375920">
                <a:moveTo>
                  <a:pt x="43513" y="375433"/>
                </a:moveTo>
                <a:lnTo>
                  <a:pt x="43513" y="247928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 txBox="1"/>
          <p:nvPr/>
        </p:nvSpPr>
        <p:spPr>
          <a:xfrm>
            <a:off x="11571784" y="10429802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11633055" y="10647414"/>
            <a:ext cx="79375" cy="549910"/>
          </a:xfrm>
          <a:custGeom>
            <a:avLst/>
            <a:gdLst/>
            <a:ahLst/>
            <a:cxnLst/>
            <a:rect l="l" t="t" r="r" b="b"/>
            <a:pathLst>
              <a:path w="79375" h="549909">
                <a:moveTo>
                  <a:pt x="7083" y="126493"/>
                </a:moveTo>
                <a:lnTo>
                  <a:pt x="78932" y="198342"/>
                </a:lnTo>
              </a:path>
              <a:path w="79375" h="549909">
                <a:moveTo>
                  <a:pt x="78932" y="70836"/>
                </a:moveTo>
                <a:lnTo>
                  <a:pt x="7083" y="0"/>
                </a:lnTo>
              </a:path>
              <a:path w="79375" h="549909">
                <a:moveTo>
                  <a:pt x="70836" y="162924"/>
                </a:moveTo>
                <a:lnTo>
                  <a:pt x="0" y="162924"/>
                </a:lnTo>
              </a:path>
              <a:path w="79375" h="549909">
                <a:moveTo>
                  <a:pt x="70836" y="305609"/>
                </a:moveTo>
                <a:lnTo>
                  <a:pt x="0" y="305609"/>
                </a:lnTo>
              </a:path>
              <a:path w="79375" h="549909">
                <a:moveTo>
                  <a:pt x="43513" y="162924"/>
                </a:moveTo>
                <a:lnTo>
                  <a:pt x="43513" y="305609"/>
                </a:lnTo>
                <a:lnTo>
                  <a:pt x="43513" y="5494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 txBox="1"/>
          <p:nvPr/>
        </p:nvSpPr>
        <p:spPr>
          <a:xfrm>
            <a:off x="11571784" y="11026854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1825" name="object 1825"/>
          <p:cNvGrpSpPr/>
          <p:nvPr/>
        </p:nvGrpSpPr>
        <p:grpSpPr>
          <a:xfrm>
            <a:off x="656279" y="716361"/>
            <a:ext cx="11627485" cy="11620500"/>
            <a:chOff x="656279" y="716361"/>
            <a:chExt cx="11627485" cy="11620500"/>
          </a:xfrm>
        </p:grpSpPr>
        <p:sp>
          <p:nvSpPr>
            <p:cNvPr id="1826" name="object 1826"/>
            <p:cNvSpPr/>
            <p:nvPr/>
          </p:nvSpPr>
          <p:spPr>
            <a:xfrm>
              <a:off x="11640139" y="10773908"/>
              <a:ext cx="72390" cy="214629"/>
            </a:xfrm>
            <a:custGeom>
              <a:avLst/>
              <a:gdLst/>
              <a:ahLst/>
              <a:cxnLst/>
              <a:rect l="l" t="t" r="r" b="b"/>
              <a:pathLst>
                <a:path w="72390" h="214629">
                  <a:moveTo>
                    <a:pt x="71848" y="71848"/>
                  </a:moveTo>
                  <a:lnTo>
                    <a:pt x="0" y="0"/>
                  </a:lnTo>
                </a:path>
                <a:path w="72390" h="214629">
                  <a:moveTo>
                    <a:pt x="0" y="143697"/>
                  </a:moveTo>
                  <a:lnTo>
                    <a:pt x="71848" y="2145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5628136" y="1065247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0" y="31370"/>
                  </a:lnTo>
                  <a:lnTo>
                    <a:pt x="3137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5628136" y="1065247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370" y="3137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5628136" y="10652474"/>
              <a:ext cx="475615" cy="101600"/>
            </a:xfrm>
            <a:custGeom>
              <a:avLst/>
              <a:gdLst/>
              <a:ahLst/>
              <a:cxnLst/>
              <a:rect l="l" t="t" r="r" b="b"/>
              <a:pathLst>
                <a:path w="475614" h="101600">
                  <a:moveTo>
                    <a:pt x="0" y="0"/>
                  </a:moveTo>
                  <a:lnTo>
                    <a:pt x="101195" y="101195"/>
                  </a:lnTo>
                  <a:lnTo>
                    <a:pt x="475617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5628136" y="10652474"/>
              <a:ext cx="475615" cy="101600"/>
            </a:xfrm>
            <a:custGeom>
              <a:avLst/>
              <a:gdLst/>
              <a:ahLst/>
              <a:cxnLst/>
              <a:rect l="l" t="t" r="r" b="b"/>
              <a:pathLst>
                <a:path w="475614" h="101600">
                  <a:moveTo>
                    <a:pt x="0" y="0"/>
                  </a:moveTo>
                  <a:lnTo>
                    <a:pt x="31370" y="31370"/>
                  </a:lnTo>
                  <a:lnTo>
                    <a:pt x="475617" y="31370"/>
                  </a:lnTo>
                  <a:lnTo>
                    <a:pt x="0" y="0"/>
                  </a:lnTo>
                  <a:close/>
                </a:path>
                <a:path w="475614" h="101600">
                  <a:moveTo>
                    <a:pt x="31370" y="31370"/>
                  </a:moveTo>
                  <a:lnTo>
                    <a:pt x="475617" y="31370"/>
                  </a:lnTo>
                  <a:lnTo>
                    <a:pt x="101195" y="101195"/>
                  </a:lnTo>
                  <a:lnTo>
                    <a:pt x="31370" y="3137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5628136" y="10652474"/>
              <a:ext cx="640715" cy="31750"/>
            </a:xfrm>
            <a:custGeom>
              <a:avLst/>
              <a:gdLst/>
              <a:ahLst/>
              <a:cxnLst/>
              <a:rect l="l" t="t" r="r" b="b"/>
              <a:pathLst>
                <a:path w="640714" h="31750">
                  <a:moveTo>
                    <a:pt x="640565" y="0"/>
                  </a:moveTo>
                  <a:lnTo>
                    <a:pt x="0" y="0"/>
                  </a:lnTo>
                  <a:lnTo>
                    <a:pt x="475617" y="31370"/>
                  </a:lnTo>
                  <a:lnTo>
                    <a:pt x="6405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5628136" y="10652474"/>
              <a:ext cx="640715" cy="31750"/>
            </a:xfrm>
            <a:custGeom>
              <a:avLst/>
              <a:gdLst/>
              <a:ahLst/>
              <a:cxnLst/>
              <a:rect l="l" t="t" r="r" b="b"/>
              <a:pathLst>
                <a:path w="640714" h="31750">
                  <a:moveTo>
                    <a:pt x="0" y="0"/>
                  </a:moveTo>
                  <a:lnTo>
                    <a:pt x="640565" y="0"/>
                  </a:lnTo>
                  <a:lnTo>
                    <a:pt x="475617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5628136" y="10683844"/>
              <a:ext cx="101600" cy="396240"/>
            </a:xfrm>
            <a:custGeom>
              <a:avLst/>
              <a:gdLst/>
              <a:ahLst/>
              <a:cxnLst/>
              <a:rect l="l" t="t" r="r" b="b"/>
              <a:pathLst>
                <a:path w="101600" h="396240">
                  <a:moveTo>
                    <a:pt x="0" y="0"/>
                  </a:moveTo>
                  <a:lnTo>
                    <a:pt x="0" y="395672"/>
                  </a:lnTo>
                  <a:lnTo>
                    <a:pt x="101195" y="698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5628136" y="10683844"/>
              <a:ext cx="101600" cy="396240"/>
            </a:xfrm>
            <a:custGeom>
              <a:avLst/>
              <a:gdLst/>
              <a:ahLst/>
              <a:cxnLst/>
              <a:rect l="l" t="t" r="r" b="b"/>
              <a:pathLst>
                <a:path w="101600" h="396240">
                  <a:moveTo>
                    <a:pt x="0" y="0"/>
                  </a:moveTo>
                  <a:lnTo>
                    <a:pt x="0" y="69824"/>
                  </a:lnTo>
                  <a:lnTo>
                    <a:pt x="101195" y="69824"/>
                  </a:lnTo>
                  <a:lnTo>
                    <a:pt x="0" y="0"/>
                  </a:lnTo>
                  <a:close/>
                </a:path>
                <a:path w="101600" h="396240">
                  <a:moveTo>
                    <a:pt x="0" y="69824"/>
                  </a:moveTo>
                  <a:lnTo>
                    <a:pt x="101195" y="69824"/>
                  </a:lnTo>
                  <a:lnTo>
                    <a:pt x="0" y="395672"/>
                  </a:lnTo>
                  <a:lnTo>
                    <a:pt x="0" y="698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5" name="object 183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628136" y="10683844"/>
              <a:ext cx="101195" cy="69824"/>
            </a:xfrm>
            <a:prstGeom prst="rect">
              <a:avLst/>
            </a:prstGeom>
          </p:spPr>
        </p:pic>
        <p:sp>
          <p:nvSpPr>
            <p:cNvPr id="1836" name="object 1836"/>
            <p:cNvSpPr/>
            <p:nvPr/>
          </p:nvSpPr>
          <p:spPr>
            <a:xfrm>
              <a:off x="5628136" y="1190830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5628136" y="1190830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5628136" y="11908306"/>
              <a:ext cx="590550" cy="85090"/>
            </a:xfrm>
            <a:custGeom>
              <a:avLst/>
              <a:gdLst/>
              <a:ahLst/>
              <a:cxnLst/>
              <a:rect l="l" t="t" r="r" b="b"/>
              <a:pathLst>
                <a:path w="590550" h="85090">
                  <a:moveTo>
                    <a:pt x="0" y="0"/>
                  </a:moveTo>
                  <a:lnTo>
                    <a:pt x="85003" y="85003"/>
                  </a:lnTo>
                  <a:lnTo>
                    <a:pt x="589967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5628136" y="11908305"/>
              <a:ext cx="590550" cy="85090"/>
            </a:xfrm>
            <a:custGeom>
              <a:avLst/>
              <a:gdLst/>
              <a:ahLst/>
              <a:cxnLst/>
              <a:rect l="l" t="t" r="r" b="b"/>
              <a:pathLst>
                <a:path w="590550" h="85090">
                  <a:moveTo>
                    <a:pt x="0" y="0"/>
                  </a:moveTo>
                  <a:lnTo>
                    <a:pt x="8095" y="8095"/>
                  </a:lnTo>
                  <a:lnTo>
                    <a:pt x="589967" y="8095"/>
                  </a:lnTo>
                  <a:lnTo>
                    <a:pt x="0" y="0"/>
                  </a:lnTo>
                  <a:close/>
                </a:path>
                <a:path w="590550" h="85090">
                  <a:moveTo>
                    <a:pt x="8095" y="8095"/>
                  </a:moveTo>
                  <a:lnTo>
                    <a:pt x="589967" y="8095"/>
                  </a:lnTo>
                  <a:lnTo>
                    <a:pt x="85003" y="85003"/>
                  </a:lnTo>
                  <a:lnTo>
                    <a:pt x="8095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5628136" y="11908305"/>
              <a:ext cx="640715" cy="8255"/>
            </a:xfrm>
            <a:custGeom>
              <a:avLst/>
              <a:gdLst/>
              <a:ahLst/>
              <a:cxnLst/>
              <a:rect l="l" t="t" r="r" b="b"/>
              <a:pathLst>
                <a:path w="640714" h="8254">
                  <a:moveTo>
                    <a:pt x="640565" y="0"/>
                  </a:moveTo>
                  <a:lnTo>
                    <a:pt x="0" y="0"/>
                  </a:lnTo>
                  <a:lnTo>
                    <a:pt x="589967" y="8095"/>
                  </a:lnTo>
                  <a:lnTo>
                    <a:pt x="6405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5628136" y="11908305"/>
              <a:ext cx="640715" cy="8255"/>
            </a:xfrm>
            <a:custGeom>
              <a:avLst/>
              <a:gdLst/>
              <a:ahLst/>
              <a:cxnLst/>
              <a:rect l="l" t="t" r="r" b="b"/>
              <a:pathLst>
                <a:path w="640714" h="8254">
                  <a:moveTo>
                    <a:pt x="0" y="0"/>
                  </a:moveTo>
                  <a:lnTo>
                    <a:pt x="640565" y="0"/>
                  </a:lnTo>
                  <a:lnTo>
                    <a:pt x="589967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5628136" y="11916402"/>
              <a:ext cx="85090" cy="419100"/>
            </a:xfrm>
            <a:custGeom>
              <a:avLst/>
              <a:gdLst/>
              <a:ahLst/>
              <a:cxnLst/>
              <a:rect l="l" t="t" r="r" b="b"/>
              <a:pathLst>
                <a:path w="85089" h="419100">
                  <a:moveTo>
                    <a:pt x="0" y="0"/>
                  </a:moveTo>
                  <a:lnTo>
                    <a:pt x="0" y="418947"/>
                  </a:lnTo>
                  <a:lnTo>
                    <a:pt x="85003" y="769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5628136" y="11916401"/>
              <a:ext cx="85090" cy="419100"/>
            </a:xfrm>
            <a:custGeom>
              <a:avLst/>
              <a:gdLst/>
              <a:ahLst/>
              <a:cxnLst/>
              <a:rect l="l" t="t" r="r" b="b"/>
              <a:pathLst>
                <a:path w="85089" h="419100">
                  <a:moveTo>
                    <a:pt x="0" y="0"/>
                  </a:moveTo>
                  <a:lnTo>
                    <a:pt x="0" y="76908"/>
                  </a:lnTo>
                  <a:lnTo>
                    <a:pt x="85003" y="76908"/>
                  </a:lnTo>
                  <a:lnTo>
                    <a:pt x="0" y="0"/>
                  </a:lnTo>
                  <a:close/>
                </a:path>
                <a:path w="85089" h="419100">
                  <a:moveTo>
                    <a:pt x="0" y="76908"/>
                  </a:moveTo>
                  <a:lnTo>
                    <a:pt x="85003" y="76908"/>
                  </a:lnTo>
                  <a:lnTo>
                    <a:pt x="0" y="418947"/>
                  </a:lnTo>
                  <a:lnTo>
                    <a:pt x="0" y="7690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4" name="object 184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628136" y="11916401"/>
              <a:ext cx="85003" cy="76908"/>
            </a:xfrm>
            <a:prstGeom prst="rect">
              <a:avLst/>
            </a:prstGeom>
          </p:spPr>
        </p:pic>
        <p:sp>
          <p:nvSpPr>
            <p:cNvPr id="1845" name="object 1845"/>
            <p:cNvSpPr/>
            <p:nvPr/>
          </p:nvSpPr>
          <p:spPr>
            <a:xfrm>
              <a:off x="3126592" y="10595805"/>
              <a:ext cx="82550" cy="16510"/>
            </a:xfrm>
            <a:custGeom>
              <a:avLst/>
              <a:gdLst/>
              <a:ahLst/>
              <a:cxnLst/>
              <a:rect l="l" t="t" r="r" b="b"/>
              <a:pathLst>
                <a:path w="82550" h="16509">
                  <a:moveTo>
                    <a:pt x="0" y="0"/>
                  </a:moveTo>
                  <a:lnTo>
                    <a:pt x="0" y="16191"/>
                  </a:lnTo>
                  <a:lnTo>
                    <a:pt x="16191" y="16191"/>
                  </a:lnTo>
                  <a:lnTo>
                    <a:pt x="0" y="0"/>
                  </a:lnTo>
                  <a:close/>
                </a:path>
                <a:path w="82550" h="16509">
                  <a:moveTo>
                    <a:pt x="81968" y="0"/>
                  </a:moveTo>
                  <a:lnTo>
                    <a:pt x="0" y="0"/>
                  </a:lnTo>
                  <a:lnTo>
                    <a:pt x="16191" y="16191"/>
                  </a:lnTo>
                  <a:lnTo>
                    <a:pt x="81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3126592" y="10595805"/>
              <a:ext cx="82550" cy="16510"/>
            </a:xfrm>
            <a:custGeom>
              <a:avLst/>
              <a:gdLst/>
              <a:ahLst/>
              <a:cxnLst/>
              <a:rect l="l" t="t" r="r" b="b"/>
              <a:pathLst>
                <a:path w="82550" h="16509">
                  <a:moveTo>
                    <a:pt x="81968" y="0"/>
                  </a:moveTo>
                  <a:lnTo>
                    <a:pt x="0" y="0"/>
                  </a:lnTo>
                  <a:lnTo>
                    <a:pt x="16191" y="16191"/>
                  </a:lnTo>
                  <a:lnTo>
                    <a:pt x="81968" y="0"/>
                  </a:lnTo>
                  <a:close/>
                </a:path>
                <a:path w="82550" h="16509">
                  <a:moveTo>
                    <a:pt x="0" y="0"/>
                  </a:moveTo>
                  <a:lnTo>
                    <a:pt x="16191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2785564" y="10624139"/>
              <a:ext cx="125730" cy="17780"/>
            </a:xfrm>
            <a:custGeom>
              <a:avLst/>
              <a:gdLst/>
              <a:ahLst/>
              <a:cxnLst/>
              <a:rect l="l" t="t" r="r" b="b"/>
              <a:pathLst>
                <a:path w="125730" h="17779">
                  <a:moveTo>
                    <a:pt x="0" y="0"/>
                  </a:moveTo>
                  <a:lnTo>
                    <a:pt x="0" y="17203"/>
                  </a:lnTo>
                  <a:lnTo>
                    <a:pt x="16191" y="17203"/>
                  </a:lnTo>
                  <a:lnTo>
                    <a:pt x="0" y="0"/>
                  </a:lnTo>
                  <a:close/>
                </a:path>
                <a:path w="125730" h="17779">
                  <a:moveTo>
                    <a:pt x="125481" y="0"/>
                  </a:moveTo>
                  <a:lnTo>
                    <a:pt x="0" y="0"/>
                  </a:lnTo>
                  <a:lnTo>
                    <a:pt x="16191" y="17203"/>
                  </a:lnTo>
                  <a:lnTo>
                    <a:pt x="12548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2785564" y="10624139"/>
              <a:ext cx="125730" cy="17780"/>
            </a:xfrm>
            <a:custGeom>
              <a:avLst/>
              <a:gdLst/>
              <a:ahLst/>
              <a:cxnLst/>
              <a:rect l="l" t="t" r="r" b="b"/>
              <a:pathLst>
                <a:path w="125730" h="17779">
                  <a:moveTo>
                    <a:pt x="125481" y="0"/>
                  </a:moveTo>
                  <a:lnTo>
                    <a:pt x="0" y="0"/>
                  </a:lnTo>
                  <a:lnTo>
                    <a:pt x="16191" y="17203"/>
                  </a:lnTo>
                  <a:lnTo>
                    <a:pt x="125481" y="0"/>
                  </a:lnTo>
                  <a:close/>
                </a:path>
                <a:path w="125730" h="17779">
                  <a:moveTo>
                    <a:pt x="0" y="0"/>
                  </a:moveTo>
                  <a:lnTo>
                    <a:pt x="16191" y="17203"/>
                  </a:lnTo>
                  <a:lnTo>
                    <a:pt x="0" y="172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3126592" y="10611996"/>
              <a:ext cx="16510" cy="45720"/>
            </a:xfrm>
            <a:custGeom>
              <a:avLst/>
              <a:gdLst/>
              <a:ahLst/>
              <a:cxnLst/>
              <a:rect l="l" t="t" r="r" b="b"/>
              <a:pathLst>
                <a:path w="16510" h="45720">
                  <a:moveTo>
                    <a:pt x="16191" y="0"/>
                  </a:moveTo>
                  <a:lnTo>
                    <a:pt x="0" y="0"/>
                  </a:lnTo>
                  <a:lnTo>
                    <a:pt x="0" y="45537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3126592" y="10611996"/>
              <a:ext cx="16510" cy="45720"/>
            </a:xfrm>
            <a:custGeom>
              <a:avLst/>
              <a:gdLst/>
              <a:ahLst/>
              <a:cxnLst/>
              <a:rect l="l" t="t" r="r" b="b"/>
              <a:pathLst>
                <a:path w="16510" h="45720">
                  <a:moveTo>
                    <a:pt x="0" y="45537"/>
                  </a:moveTo>
                  <a:lnTo>
                    <a:pt x="0" y="0"/>
                  </a:lnTo>
                  <a:lnTo>
                    <a:pt x="0" y="45537"/>
                  </a:lnTo>
                  <a:close/>
                </a:path>
                <a:path w="16510" h="45720">
                  <a:moveTo>
                    <a:pt x="0" y="45537"/>
                  </a:moveTo>
                  <a:lnTo>
                    <a:pt x="0" y="0"/>
                  </a:lnTo>
                  <a:lnTo>
                    <a:pt x="16191" y="0"/>
                  </a:lnTo>
                  <a:lnTo>
                    <a:pt x="0" y="455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2785564" y="10641342"/>
              <a:ext cx="1270" cy="47625"/>
            </a:xfrm>
            <a:custGeom>
              <a:avLst/>
              <a:gdLst/>
              <a:ahLst/>
              <a:cxnLst/>
              <a:rect l="l" t="t" r="r" b="b"/>
              <a:pathLst>
                <a:path w="1269" h="47625">
                  <a:moveTo>
                    <a:pt x="0" y="0"/>
                  </a:moveTo>
                  <a:lnTo>
                    <a:pt x="0" y="47561"/>
                  </a:lnTo>
                  <a:lnTo>
                    <a:pt x="1011" y="425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2785564" y="10641342"/>
              <a:ext cx="1270" cy="47625"/>
            </a:xfrm>
            <a:custGeom>
              <a:avLst/>
              <a:gdLst/>
              <a:ahLst/>
              <a:cxnLst/>
              <a:rect l="l" t="t" r="r" b="b"/>
              <a:pathLst>
                <a:path w="1269" h="47625">
                  <a:moveTo>
                    <a:pt x="0" y="0"/>
                  </a:moveTo>
                  <a:lnTo>
                    <a:pt x="0" y="42501"/>
                  </a:lnTo>
                  <a:lnTo>
                    <a:pt x="1011" y="42501"/>
                  </a:lnTo>
                  <a:lnTo>
                    <a:pt x="0" y="0"/>
                  </a:lnTo>
                  <a:close/>
                </a:path>
                <a:path w="1269" h="47625">
                  <a:moveTo>
                    <a:pt x="0" y="42501"/>
                  </a:moveTo>
                  <a:lnTo>
                    <a:pt x="1011" y="42501"/>
                  </a:lnTo>
                  <a:lnTo>
                    <a:pt x="0" y="47561"/>
                  </a:lnTo>
                  <a:lnTo>
                    <a:pt x="0" y="4250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2785564" y="10641342"/>
              <a:ext cx="16510" cy="42545"/>
            </a:xfrm>
            <a:custGeom>
              <a:avLst/>
              <a:gdLst/>
              <a:ahLst/>
              <a:cxnLst/>
              <a:rect l="l" t="t" r="r" b="b"/>
              <a:pathLst>
                <a:path w="16510" h="42545">
                  <a:moveTo>
                    <a:pt x="16191" y="0"/>
                  </a:moveTo>
                  <a:lnTo>
                    <a:pt x="0" y="0"/>
                  </a:lnTo>
                  <a:lnTo>
                    <a:pt x="1011" y="4250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2785564" y="10641342"/>
              <a:ext cx="16510" cy="42545"/>
            </a:xfrm>
            <a:custGeom>
              <a:avLst/>
              <a:gdLst/>
              <a:ahLst/>
              <a:cxnLst/>
              <a:rect l="l" t="t" r="r" b="b"/>
              <a:pathLst>
                <a:path w="16510" h="42545">
                  <a:moveTo>
                    <a:pt x="0" y="0"/>
                  </a:moveTo>
                  <a:lnTo>
                    <a:pt x="16191" y="0"/>
                  </a:lnTo>
                  <a:lnTo>
                    <a:pt x="1011" y="4250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4054552" y="9157822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4">
                  <a:moveTo>
                    <a:pt x="46549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4054552" y="9157822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4">
                  <a:moveTo>
                    <a:pt x="0" y="0"/>
                  </a:moveTo>
                  <a:lnTo>
                    <a:pt x="46549" y="0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4054551" y="9157822"/>
              <a:ext cx="14604" cy="62230"/>
            </a:xfrm>
            <a:custGeom>
              <a:avLst/>
              <a:gdLst/>
              <a:ahLst/>
              <a:cxnLst/>
              <a:rect l="l" t="t" r="r" b="b"/>
              <a:pathLst>
                <a:path w="14604" h="62229">
                  <a:moveTo>
                    <a:pt x="0" y="0"/>
                  </a:moveTo>
                  <a:lnTo>
                    <a:pt x="0" y="61729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4054552" y="9157822"/>
              <a:ext cx="14604" cy="62230"/>
            </a:xfrm>
            <a:custGeom>
              <a:avLst/>
              <a:gdLst/>
              <a:ahLst/>
              <a:cxnLst/>
              <a:rect l="l" t="t" r="r" b="b"/>
              <a:pathLst>
                <a:path w="14604" h="62229">
                  <a:moveTo>
                    <a:pt x="0" y="0"/>
                  </a:moveTo>
                  <a:lnTo>
                    <a:pt x="0" y="13155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  <a:path w="14604" h="62229">
                  <a:moveTo>
                    <a:pt x="0" y="13155"/>
                  </a:moveTo>
                  <a:lnTo>
                    <a:pt x="14167" y="13155"/>
                  </a:lnTo>
                  <a:lnTo>
                    <a:pt x="0" y="61729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4054552" y="915782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0" y="0"/>
                  </a:move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4054552" y="915782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0" y="0"/>
                  </a:move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6269713" y="9668857"/>
              <a:ext cx="93345" cy="46990"/>
            </a:xfrm>
            <a:custGeom>
              <a:avLst/>
              <a:gdLst/>
              <a:ahLst/>
              <a:cxnLst/>
              <a:rect l="l" t="t" r="r" b="b"/>
              <a:pathLst>
                <a:path w="93345" h="46990">
                  <a:moveTo>
                    <a:pt x="0" y="0"/>
                  </a:moveTo>
                  <a:lnTo>
                    <a:pt x="0" y="46549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93345" h="46990">
                  <a:moveTo>
                    <a:pt x="9309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930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6269713" y="9668857"/>
              <a:ext cx="93345" cy="46990"/>
            </a:xfrm>
            <a:custGeom>
              <a:avLst/>
              <a:gdLst/>
              <a:ahLst/>
              <a:cxnLst/>
              <a:rect l="l" t="t" r="r" b="b"/>
              <a:pathLst>
                <a:path w="93345" h="46990">
                  <a:moveTo>
                    <a:pt x="9309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93099" y="0"/>
                  </a:lnTo>
                  <a:close/>
                </a:path>
                <a:path w="93345" h="46990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93345" h="46990">
                  <a:moveTo>
                    <a:pt x="13155" y="13155"/>
                  </a:moveTo>
                  <a:lnTo>
                    <a:pt x="0" y="13155"/>
                  </a:lnTo>
                  <a:lnTo>
                    <a:pt x="0" y="46549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0692952" y="9250922"/>
              <a:ext cx="64135" cy="47625"/>
            </a:xfrm>
            <a:custGeom>
              <a:avLst/>
              <a:gdLst/>
              <a:ahLst/>
              <a:cxnLst/>
              <a:rect l="l" t="t" r="r" b="b"/>
              <a:pathLst>
                <a:path w="64134" h="47625">
                  <a:moveTo>
                    <a:pt x="0" y="0"/>
                  </a:moveTo>
                  <a:lnTo>
                    <a:pt x="0" y="47561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64134" h="47625">
                  <a:moveTo>
                    <a:pt x="63752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0692952" y="9250921"/>
              <a:ext cx="64135" cy="47625"/>
            </a:xfrm>
            <a:custGeom>
              <a:avLst/>
              <a:gdLst/>
              <a:ahLst/>
              <a:cxnLst/>
              <a:rect l="l" t="t" r="r" b="b"/>
              <a:pathLst>
                <a:path w="64134" h="47625">
                  <a:moveTo>
                    <a:pt x="63752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63752" y="0"/>
                  </a:lnTo>
                  <a:close/>
                </a:path>
                <a:path w="64134" h="47625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64134" h="47625">
                  <a:moveTo>
                    <a:pt x="13155" y="13155"/>
                  </a:moveTo>
                  <a:lnTo>
                    <a:pt x="0" y="13155"/>
                  </a:lnTo>
                  <a:lnTo>
                    <a:pt x="0" y="47561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0946951" y="10725335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0" y="0"/>
                  </a:moveTo>
                  <a:lnTo>
                    <a:pt x="0" y="47561"/>
                  </a:lnTo>
                  <a:lnTo>
                    <a:pt x="12143" y="12143"/>
                  </a:lnTo>
                  <a:lnTo>
                    <a:pt x="0" y="0"/>
                  </a:lnTo>
                  <a:close/>
                </a:path>
                <a:path w="64770" h="47625">
                  <a:moveTo>
                    <a:pt x="64764" y="0"/>
                  </a:moveTo>
                  <a:lnTo>
                    <a:pt x="0" y="0"/>
                  </a:lnTo>
                  <a:lnTo>
                    <a:pt x="12143" y="12143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0946952" y="10725335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64764" y="0"/>
                  </a:moveTo>
                  <a:lnTo>
                    <a:pt x="0" y="0"/>
                  </a:lnTo>
                  <a:lnTo>
                    <a:pt x="12143" y="12143"/>
                  </a:lnTo>
                  <a:lnTo>
                    <a:pt x="64764" y="0"/>
                  </a:lnTo>
                  <a:close/>
                </a:path>
                <a:path w="64770" h="47625">
                  <a:moveTo>
                    <a:pt x="0" y="0"/>
                  </a:moveTo>
                  <a:lnTo>
                    <a:pt x="12143" y="12143"/>
                  </a:lnTo>
                  <a:lnTo>
                    <a:pt x="0" y="12143"/>
                  </a:lnTo>
                  <a:lnTo>
                    <a:pt x="0" y="0"/>
                  </a:lnTo>
                  <a:close/>
                </a:path>
                <a:path w="64770" h="47625">
                  <a:moveTo>
                    <a:pt x="12143" y="12143"/>
                  </a:moveTo>
                  <a:lnTo>
                    <a:pt x="0" y="12143"/>
                  </a:lnTo>
                  <a:lnTo>
                    <a:pt x="0" y="47561"/>
                  </a:lnTo>
                  <a:lnTo>
                    <a:pt x="12143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9476586" y="10773908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0" y="0"/>
                  </a:moveTo>
                  <a:lnTo>
                    <a:pt x="0" y="64764"/>
                  </a:lnTo>
                  <a:lnTo>
                    <a:pt x="14167" y="14167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4167" y="1416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9476587" y="10773908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4167" y="14167"/>
                  </a:lnTo>
                  <a:lnTo>
                    <a:pt x="47561" y="0"/>
                  </a:lnTo>
                  <a:close/>
                </a:path>
                <a:path w="47625" h="64770">
                  <a:moveTo>
                    <a:pt x="0" y="0"/>
                  </a:moveTo>
                  <a:lnTo>
                    <a:pt x="14167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14167" y="14167"/>
                  </a:moveTo>
                  <a:lnTo>
                    <a:pt x="0" y="14167"/>
                  </a:lnTo>
                  <a:lnTo>
                    <a:pt x="0" y="64764"/>
                  </a:lnTo>
                  <a:lnTo>
                    <a:pt x="14167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9" name="object 186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387483" y="10931772"/>
              <a:ext cx="126494" cy="64765"/>
            </a:xfrm>
            <a:prstGeom prst="rect">
              <a:avLst/>
            </a:prstGeom>
          </p:spPr>
        </p:pic>
        <p:sp>
          <p:nvSpPr>
            <p:cNvPr id="1870" name="object 1870"/>
            <p:cNvSpPr/>
            <p:nvPr/>
          </p:nvSpPr>
          <p:spPr>
            <a:xfrm>
              <a:off x="4728511" y="10931772"/>
              <a:ext cx="52705" cy="64769"/>
            </a:xfrm>
            <a:custGeom>
              <a:avLst/>
              <a:gdLst/>
              <a:ahLst/>
              <a:cxnLst/>
              <a:rect l="l" t="t" r="r" b="b"/>
              <a:pathLst>
                <a:path w="52704" h="64770">
                  <a:moveTo>
                    <a:pt x="0" y="0"/>
                  </a:moveTo>
                  <a:lnTo>
                    <a:pt x="0" y="64764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52704" h="64770">
                  <a:moveTo>
                    <a:pt x="5262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4728511" y="10931772"/>
              <a:ext cx="52705" cy="64769"/>
            </a:xfrm>
            <a:custGeom>
              <a:avLst/>
              <a:gdLst/>
              <a:ahLst/>
              <a:cxnLst/>
              <a:rect l="l" t="t" r="r" b="b"/>
              <a:pathLst>
                <a:path w="52704" h="64770">
                  <a:moveTo>
                    <a:pt x="5262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52621" y="0"/>
                  </a:lnTo>
                  <a:close/>
                </a:path>
                <a:path w="52704" h="64770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52704" h="64770">
                  <a:moveTo>
                    <a:pt x="13155" y="13155"/>
                  </a:moveTo>
                  <a:lnTo>
                    <a:pt x="0" y="13155"/>
                  </a:lnTo>
                  <a:lnTo>
                    <a:pt x="0" y="64764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7216899" y="11288991"/>
              <a:ext cx="727075" cy="169545"/>
            </a:xfrm>
            <a:custGeom>
              <a:avLst/>
              <a:gdLst/>
              <a:ahLst/>
              <a:cxnLst/>
              <a:rect l="l" t="t" r="r" b="b"/>
              <a:pathLst>
                <a:path w="727075" h="169545">
                  <a:moveTo>
                    <a:pt x="0" y="0"/>
                  </a:moveTo>
                  <a:lnTo>
                    <a:pt x="0" y="168995"/>
                  </a:lnTo>
                  <a:lnTo>
                    <a:pt x="167983" y="168995"/>
                  </a:lnTo>
                  <a:lnTo>
                    <a:pt x="0" y="0"/>
                  </a:lnTo>
                  <a:close/>
                </a:path>
                <a:path w="727075" h="169545">
                  <a:moveTo>
                    <a:pt x="726581" y="0"/>
                  </a:moveTo>
                  <a:lnTo>
                    <a:pt x="0" y="0"/>
                  </a:lnTo>
                  <a:lnTo>
                    <a:pt x="167983" y="168995"/>
                  </a:lnTo>
                  <a:lnTo>
                    <a:pt x="72658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7216899" y="11288991"/>
              <a:ext cx="727075" cy="169545"/>
            </a:xfrm>
            <a:custGeom>
              <a:avLst/>
              <a:gdLst/>
              <a:ahLst/>
              <a:cxnLst/>
              <a:rect l="l" t="t" r="r" b="b"/>
              <a:pathLst>
                <a:path w="727075" h="169545">
                  <a:moveTo>
                    <a:pt x="726581" y="0"/>
                  </a:moveTo>
                  <a:lnTo>
                    <a:pt x="0" y="0"/>
                  </a:lnTo>
                  <a:lnTo>
                    <a:pt x="167983" y="168995"/>
                  </a:lnTo>
                  <a:lnTo>
                    <a:pt x="726581" y="0"/>
                  </a:lnTo>
                  <a:close/>
                </a:path>
                <a:path w="727075" h="169545">
                  <a:moveTo>
                    <a:pt x="0" y="0"/>
                  </a:moveTo>
                  <a:lnTo>
                    <a:pt x="167983" y="168995"/>
                  </a:lnTo>
                  <a:lnTo>
                    <a:pt x="0" y="1689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7216899" y="11457987"/>
              <a:ext cx="80010" cy="878840"/>
            </a:xfrm>
            <a:custGeom>
              <a:avLst/>
              <a:gdLst/>
              <a:ahLst/>
              <a:cxnLst/>
              <a:rect l="l" t="t" r="r" b="b"/>
              <a:pathLst>
                <a:path w="80009" h="878840">
                  <a:moveTo>
                    <a:pt x="0" y="0"/>
                  </a:moveTo>
                  <a:lnTo>
                    <a:pt x="0" y="878373"/>
                  </a:lnTo>
                  <a:lnTo>
                    <a:pt x="79944" y="458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7216899" y="11457987"/>
              <a:ext cx="80010" cy="878840"/>
            </a:xfrm>
            <a:custGeom>
              <a:avLst/>
              <a:gdLst/>
              <a:ahLst/>
              <a:cxnLst/>
              <a:rect l="l" t="t" r="r" b="b"/>
              <a:pathLst>
                <a:path w="80009" h="878840">
                  <a:moveTo>
                    <a:pt x="0" y="0"/>
                  </a:moveTo>
                  <a:lnTo>
                    <a:pt x="0" y="458413"/>
                  </a:lnTo>
                  <a:lnTo>
                    <a:pt x="79944" y="458413"/>
                  </a:lnTo>
                  <a:lnTo>
                    <a:pt x="0" y="0"/>
                  </a:lnTo>
                  <a:close/>
                </a:path>
                <a:path w="80009" h="878840">
                  <a:moveTo>
                    <a:pt x="0" y="458413"/>
                  </a:moveTo>
                  <a:lnTo>
                    <a:pt x="79944" y="458413"/>
                  </a:lnTo>
                  <a:lnTo>
                    <a:pt x="0" y="878373"/>
                  </a:lnTo>
                  <a:lnTo>
                    <a:pt x="0" y="4584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7216899" y="11457987"/>
              <a:ext cx="168275" cy="458470"/>
            </a:xfrm>
            <a:custGeom>
              <a:avLst/>
              <a:gdLst/>
              <a:ahLst/>
              <a:cxnLst/>
              <a:rect l="l" t="t" r="r" b="b"/>
              <a:pathLst>
                <a:path w="168275" h="458470">
                  <a:moveTo>
                    <a:pt x="167983" y="0"/>
                  </a:moveTo>
                  <a:lnTo>
                    <a:pt x="0" y="0"/>
                  </a:lnTo>
                  <a:lnTo>
                    <a:pt x="79944" y="458413"/>
                  </a:lnTo>
                  <a:lnTo>
                    <a:pt x="1679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7216899" y="11457987"/>
              <a:ext cx="168275" cy="458470"/>
            </a:xfrm>
            <a:custGeom>
              <a:avLst/>
              <a:gdLst/>
              <a:ahLst/>
              <a:cxnLst/>
              <a:rect l="l" t="t" r="r" b="b"/>
              <a:pathLst>
                <a:path w="168275" h="458470">
                  <a:moveTo>
                    <a:pt x="0" y="0"/>
                  </a:moveTo>
                  <a:lnTo>
                    <a:pt x="167983" y="0"/>
                  </a:lnTo>
                  <a:lnTo>
                    <a:pt x="79944" y="45841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4840838" y="11287979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4" h="45084">
                  <a:moveTo>
                    <a:pt x="0" y="0"/>
                  </a:moveTo>
                  <a:lnTo>
                    <a:pt x="0" y="44525"/>
                  </a:lnTo>
                  <a:lnTo>
                    <a:pt x="43513" y="44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4840838" y="11287979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4" h="45084">
                  <a:moveTo>
                    <a:pt x="0" y="0"/>
                  </a:moveTo>
                  <a:lnTo>
                    <a:pt x="43513" y="44525"/>
                  </a:lnTo>
                  <a:lnTo>
                    <a:pt x="0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4884352" y="11332505"/>
              <a:ext cx="684530" cy="125095"/>
            </a:xfrm>
            <a:custGeom>
              <a:avLst/>
              <a:gdLst/>
              <a:ahLst/>
              <a:cxnLst/>
              <a:rect l="l" t="t" r="r" b="b"/>
              <a:pathLst>
                <a:path w="684529" h="125095">
                  <a:moveTo>
                    <a:pt x="684079" y="0"/>
                  </a:moveTo>
                  <a:lnTo>
                    <a:pt x="0" y="0"/>
                  </a:lnTo>
                  <a:lnTo>
                    <a:pt x="124470" y="124470"/>
                  </a:lnTo>
                  <a:lnTo>
                    <a:pt x="6840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4884352" y="11332505"/>
              <a:ext cx="684530" cy="125095"/>
            </a:xfrm>
            <a:custGeom>
              <a:avLst/>
              <a:gdLst/>
              <a:ahLst/>
              <a:cxnLst/>
              <a:rect l="l" t="t" r="r" b="b"/>
              <a:pathLst>
                <a:path w="684529" h="125095">
                  <a:moveTo>
                    <a:pt x="0" y="0"/>
                  </a:moveTo>
                  <a:lnTo>
                    <a:pt x="684079" y="0"/>
                  </a:lnTo>
                  <a:lnTo>
                    <a:pt x="124470" y="1244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4840837" y="11287979"/>
              <a:ext cx="331470" cy="45085"/>
            </a:xfrm>
            <a:custGeom>
              <a:avLst/>
              <a:gdLst/>
              <a:ahLst/>
              <a:cxnLst/>
              <a:rect l="l" t="t" r="r" b="b"/>
              <a:pathLst>
                <a:path w="331470" h="45084">
                  <a:moveTo>
                    <a:pt x="0" y="0"/>
                  </a:moveTo>
                  <a:lnTo>
                    <a:pt x="43513" y="44525"/>
                  </a:lnTo>
                  <a:lnTo>
                    <a:pt x="330908" y="44525"/>
                  </a:lnTo>
                  <a:lnTo>
                    <a:pt x="0" y="0"/>
                  </a:lnTo>
                  <a:close/>
                </a:path>
                <a:path w="331470" h="45084">
                  <a:moveTo>
                    <a:pt x="330908" y="0"/>
                  </a:moveTo>
                  <a:lnTo>
                    <a:pt x="0" y="0"/>
                  </a:lnTo>
                  <a:lnTo>
                    <a:pt x="330908" y="44525"/>
                  </a:lnTo>
                  <a:lnTo>
                    <a:pt x="330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4840838" y="11287979"/>
              <a:ext cx="331470" cy="45085"/>
            </a:xfrm>
            <a:custGeom>
              <a:avLst/>
              <a:gdLst/>
              <a:ahLst/>
              <a:cxnLst/>
              <a:rect l="l" t="t" r="r" b="b"/>
              <a:pathLst>
                <a:path w="331470" h="45084">
                  <a:moveTo>
                    <a:pt x="330908" y="0"/>
                  </a:moveTo>
                  <a:lnTo>
                    <a:pt x="0" y="0"/>
                  </a:lnTo>
                  <a:lnTo>
                    <a:pt x="330908" y="44525"/>
                  </a:lnTo>
                  <a:lnTo>
                    <a:pt x="330908" y="0"/>
                  </a:lnTo>
                  <a:close/>
                </a:path>
                <a:path w="331470" h="45084">
                  <a:moveTo>
                    <a:pt x="0" y="0"/>
                  </a:moveTo>
                  <a:lnTo>
                    <a:pt x="330908" y="44525"/>
                  </a:lnTo>
                  <a:lnTo>
                    <a:pt x="43513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4" name="object 188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840837" y="11332505"/>
              <a:ext cx="167984" cy="124470"/>
            </a:xfrm>
            <a:prstGeom prst="rect">
              <a:avLst/>
            </a:prstGeom>
          </p:spPr>
        </p:pic>
        <p:sp>
          <p:nvSpPr>
            <p:cNvPr id="1885" name="object 1885"/>
            <p:cNvSpPr/>
            <p:nvPr/>
          </p:nvSpPr>
          <p:spPr>
            <a:xfrm>
              <a:off x="4840837" y="11456975"/>
              <a:ext cx="80010" cy="879475"/>
            </a:xfrm>
            <a:custGeom>
              <a:avLst/>
              <a:gdLst/>
              <a:ahLst/>
              <a:cxnLst/>
              <a:rect l="l" t="t" r="r" b="b"/>
              <a:pathLst>
                <a:path w="80010" h="879475">
                  <a:moveTo>
                    <a:pt x="0" y="0"/>
                  </a:moveTo>
                  <a:lnTo>
                    <a:pt x="0" y="879385"/>
                  </a:lnTo>
                  <a:lnTo>
                    <a:pt x="79944" y="4594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4840838" y="11456975"/>
              <a:ext cx="80010" cy="879475"/>
            </a:xfrm>
            <a:custGeom>
              <a:avLst/>
              <a:gdLst/>
              <a:ahLst/>
              <a:cxnLst/>
              <a:rect l="l" t="t" r="r" b="b"/>
              <a:pathLst>
                <a:path w="80010" h="879475">
                  <a:moveTo>
                    <a:pt x="0" y="0"/>
                  </a:moveTo>
                  <a:lnTo>
                    <a:pt x="0" y="459425"/>
                  </a:lnTo>
                  <a:lnTo>
                    <a:pt x="79944" y="459425"/>
                  </a:lnTo>
                  <a:lnTo>
                    <a:pt x="0" y="0"/>
                  </a:lnTo>
                  <a:close/>
                </a:path>
                <a:path w="80010" h="879475">
                  <a:moveTo>
                    <a:pt x="0" y="459425"/>
                  </a:moveTo>
                  <a:lnTo>
                    <a:pt x="79944" y="459425"/>
                  </a:lnTo>
                  <a:lnTo>
                    <a:pt x="0" y="879385"/>
                  </a:lnTo>
                  <a:lnTo>
                    <a:pt x="0" y="4594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4840838" y="11456975"/>
              <a:ext cx="168275" cy="459740"/>
            </a:xfrm>
            <a:custGeom>
              <a:avLst/>
              <a:gdLst/>
              <a:ahLst/>
              <a:cxnLst/>
              <a:rect l="l" t="t" r="r" b="b"/>
              <a:pathLst>
                <a:path w="168275" h="459740">
                  <a:moveTo>
                    <a:pt x="167983" y="0"/>
                  </a:moveTo>
                  <a:lnTo>
                    <a:pt x="0" y="0"/>
                  </a:lnTo>
                  <a:lnTo>
                    <a:pt x="79944" y="459425"/>
                  </a:lnTo>
                  <a:lnTo>
                    <a:pt x="1679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4840838" y="11456975"/>
              <a:ext cx="168275" cy="459740"/>
            </a:xfrm>
            <a:custGeom>
              <a:avLst/>
              <a:gdLst/>
              <a:ahLst/>
              <a:cxnLst/>
              <a:rect l="l" t="t" r="r" b="b"/>
              <a:pathLst>
                <a:path w="168275" h="459740">
                  <a:moveTo>
                    <a:pt x="0" y="0"/>
                  </a:moveTo>
                  <a:lnTo>
                    <a:pt x="167983" y="0"/>
                  </a:lnTo>
                  <a:lnTo>
                    <a:pt x="79944" y="4594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9" name="object 188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531564" y="10883199"/>
              <a:ext cx="63753" cy="63753"/>
            </a:xfrm>
            <a:prstGeom prst="rect">
              <a:avLst/>
            </a:prstGeom>
          </p:spPr>
        </p:pic>
        <p:pic>
          <p:nvPicPr>
            <p:cNvPr id="1890" name="object 189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531564" y="11068386"/>
              <a:ext cx="63753" cy="126494"/>
            </a:xfrm>
            <a:prstGeom prst="rect">
              <a:avLst/>
            </a:prstGeom>
          </p:spPr>
        </p:pic>
        <p:sp>
          <p:nvSpPr>
            <p:cNvPr id="1891" name="object 1891"/>
            <p:cNvSpPr/>
            <p:nvPr/>
          </p:nvSpPr>
          <p:spPr>
            <a:xfrm>
              <a:off x="2531564" y="11224227"/>
              <a:ext cx="62230" cy="47625"/>
            </a:xfrm>
            <a:custGeom>
              <a:avLst/>
              <a:gdLst/>
              <a:ahLst/>
              <a:cxnLst/>
              <a:rect l="l" t="t" r="r" b="b"/>
              <a:pathLst>
                <a:path w="62230" h="47625">
                  <a:moveTo>
                    <a:pt x="0" y="0"/>
                  </a:moveTo>
                  <a:lnTo>
                    <a:pt x="0" y="47561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62230" h="47625">
                  <a:moveTo>
                    <a:pt x="6172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2531564" y="11224227"/>
              <a:ext cx="62230" cy="47625"/>
            </a:xfrm>
            <a:custGeom>
              <a:avLst/>
              <a:gdLst/>
              <a:ahLst/>
              <a:cxnLst/>
              <a:rect l="l" t="t" r="r" b="b"/>
              <a:pathLst>
                <a:path w="62230" h="47625">
                  <a:moveTo>
                    <a:pt x="6172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61729" y="0"/>
                  </a:lnTo>
                  <a:close/>
                </a:path>
                <a:path w="62230" h="47625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62230" h="47625">
                  <a:moveTo>
                    <a:pt x="13155" y="13155"/>
                  </a:moveTo>
                  <a:lnTo>
                    <a:pt x="0" y="13155"/>
                  </a:lnTo>
                  <a:lnTo>
                    <a:pt x="0" y="47561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4840838" y="11287979"/>
              <a:ext cx="168275" cy="169545"/>
            </a:xfrm>
            <a:custGeom>
              <a:avLst/>
              <a:gdLst/>
              <a:ahLst/>
              <a:cxnLst/>
              <a:rect l="l" t="t" r="r" b="b"/>
              <a:pathLst>
                <a:path w="168275" h="169545">
                  <a:moveTo>
                    <a:pt x="0" y="0"/>
                  </a:moveTo>
                  <a:lnTo>
                    <a:pt x="66788" y="67800"/>
                  </a:lnTo>
                </a:path>
                <a:path w="168275" h="169545">
                  <a:moveTo>
                    <a:pt x="101195" y="101195"/>
                  </a:moveTo>
                  <a:lnTo>
                    <a:pt x="167983" y="1689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4" name="object 189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531564" y="10976298"/>
              <a:ext cx="63753" cy="63753"/>
            </a:xfrm>
            <a:prstGeom prst="rect">
              <a:avLst/>
            </a:prstGeom>
          </p:spPr>
        </p:pic>
        <p:pic>
          <p:nvPicPr>
            <p:cNvPr id="1895" name="object 189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940393" y="10624139"/>
              <a:ext cx="63753" cy="64765"/>
            </a:xfrm>
            <a:prstGeom prst="rect">
              <a:avLst/>
            </a:prstGeom>
          </p:spPr>
        </p:pic>
        <p:pic>
          <p:nvPicPr>
            <p:cNvPr id="1896" name="object 189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033492" y="10624139"/>
              <a:ext cx="63753" cy="64765"/>
            </a:xfrm>
            <a:prstGeom prst="rect">
              <a:avLst/>
            </a:prstGeom>
          </p:spPr>
        </p:pic>
        <p:sp>
          <p:nvSpPr>
            <p:cNvPr id="1897" name="object 1897"/>
            <p:cNvSpPr/>
            <p:nvPr/>
          </p:nvSpPr>
          <p:spPr>
            <a:xfrm>
              <a:off x="4387484" y="10931772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0" y="0"/>
                  </a:moveTo>
                  <a:lnTo>
                    <a:pt x="172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8" name="object 189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542312" y="10931772"/>
              <a:ext cx="64765" cy="64765"/>
            </a:xfrm>
            <a:prstGeom prst="rect">
              <a:avLst/>
            </a:prstGeom>
          </p:spPr>
        </p:pic>
        <p:pic>
          <p:nvPicPr>
            <p:cNvPr id="1899" name="object 189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635411" y="10931772"/>
              <a:ext cx="64765" cy="64765"/>
            </a:xfrm>
            <a:prstGeom prst="rect">
              <a:avLst/>
            </a:prstGeom>
          </p:spPr>
        </p:pic>
        <p:pic>
          <p:nvPicPr>
            <p:cNvPr id="1900" name="object 190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135559" y="10773908"/>
              <a:ext cx="126494" cy="64765"/>
            </a:xfrm>
            <a:prstGeom prst="rect">
              <a:avLst/>
            </a:prstGeom>
          </p:spPr>
        </p:pic>
        <p:pic>
          <p:nvPicPr>
            <p:cNvPr id="1901" name="object 190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290387" y="10773908"/>
              <a:ext cx="64765" cy="64765"/>
            </a:xfrm>
            <a:prstGeom prst="rect">
              <a:avLst/>
            </a:prstGeom>
          </p:spPr>
        </p:pic>
        <p:pic>
          <p:nvPicPr>
            <p:cNvPr id="1902" name="object 190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9383487" y="10773908"/>
              <a:ext cx="64765" cy="64765"/>
            </a:xfrm>
            <a:prstGeom prst="rect">
              <a:avLst/>
            </a:prstGeom>
          </p:spPr>
        </p:pic>
        <p:pic>
          <p:nvPicPr>
            <p:cNvPr id="1903" name="object 190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9664809" y="11078505"/>
              <a:ext cx="64765" cy="63753"/>
            </a:xfrm>
            <a:prstGeom prst="rect">
              <a:avLst/>
            </a:prstGeom>
          </p:spPr>
        </p:pic>
        <p:sp>
          <p:nvSpPr>
            <p:cNvPr id="1904" name="object 1904"/>
            <p:cNvSpPr/>
            <p:nvPr/>
          </p:nvSpPr>
          <p:spPr>
            <a:xfrm>
              <a:off x="9583853" y="11078505"/>
              <a:ext cx="52705" cy="64135"/>
            </a:xfrm>
            <a:custGeom>
              <a:avLst/>
              <a:gdLst/>
              <a:ahLst/>
              <a:cxnLst/>
              <a:rect l="l" t="t" r="r" b="b"/>
              <a:pathLst>
                <a:path w="52704" h="64134">
                  <a:moveTo>
                    <a:pt x="0" y="0"/>
                  </a:moveTo>
                  <a:lnTo>
                    <a:pt x="0" y="63752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  <a:path w="52704" h="64134">
                  <a:moveTo>
                    <a:pt x="52621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9583854" y="11078505"/>
              <a:ext cx="52705" cy="64135"/>
            </a:xfrm>
            <a:custGeom>
              <a:avLst/>
              <a:gdLst/>
              <a:ahLst/>
              <a:cxnLst/>
              <a:rect l="l" t="t" r="r" b="b"/>
              <a:pathLst>
                <a:path w="52704" h="64134">
                  <a:moveTo>
                    <a:pt x="52621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52621" y="0"/>
                  </a:lnTo>
                  <a:close/>
                </a:path>
                <a:path w="52704" h="64134">
                  <a:moveTo>
                    <a:pt x="0" y="0"/>
                  </a:moveTo>
                  <a:lnTo>
                    <a:pt x="14167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52704" h="64134">
                  <a:moveTo>
                    <a:pt x="14167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4167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6" name="object 190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0946951" y="10802242"/>
              <a:ext cx="64765" cy="63753"/>
            </a:xfrm>
            <a:prstGeom prst="rect">
              <a:avLst/>
            </a:prstGeom>
          </p:spPr>
        </p:pic>
        <p:pic>
          <p:nvPicPr>
            <p:cNvPr id="1907" name="object 190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946951" y="10894331"/>
              <a:ext cx="64765" cy="64765"/>
            </a:xfrm>
            <a:prstGeom prst="rect">
              <a:avLst/>
            </a:prstGeom>
          </p:spPr>
        </p:pic>
        <p:sp>
          <p:nvSpPr>
            <p:cNvPr id="1908" name="object 1908"/>
            <p:cNvSpPr/>
            <p:nvPr/>
          </p:nvSpPr>
          <p:spPr>
            <a:xfrm>
              <a:off x="10946952" y="1072533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0"/>
                  </a:moveTo>
                  <a:lnTo>
                    <a:pt x="12143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9" name="object 190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0946951" y="10987430"/>
              <a:ext cx="64765" cy="126494"/>
            </a:xfrm>
            <a:prstGeom prst="rect">
              <a:avLst/>
            </a:prstGeom>
          </p:spPr>
        </p:pic>
        <p:pic>
          <p:nvPicPr>
            <p:cNvPr id="1910" name="object 191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424593" y="9653678"/>
              <a:ext cx="126494" cy="64765"/>
            </a:xfrm>
            <a:prstGeom prst="rect">
              <a:avLst/>
            </a:prstGeom>
          </p:spPr>
        </p:pic>
        <p:pic>
          <p:nvPicPr>
            <p:cNvPr id="1911" name="object 191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579421" y="9653678"/>
              <a:ext cx="64765" cy="64765"/>
            </a:xfrm>
            <a:prstGeom prst="rect">
              <a:avLst/>
            </a:prstGeom>
          </p:spPr>
        </p:pic>
        <p:pic>
          <p:nvPicPr>
            <p:cNvPr id="1912" name="object 191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672521" y="9653678"/>
              <a:ext cx="64765" cy="64765"/>
            </a:xfrm>
            <a:prstGeom prst="rect">
              <a:avLst/>
            </a:prstGeom>
          </p:spPr>
        </p:pic>
        <p:sp>
          <p:nvSpPr>
            <p:cNvPr id="1913" name="object 1913"/>
            <p:cNvSpPr/>
            <p:nvPr/>
          </p:nvSpPr>
          <p:spPr>
            <a:xfrm>
              <a:off x="11765620" y="9653678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0" y="0"/>
                  </a:moveTo>
                  <a:lnTo>
                    <a:pt x="0" y="64764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1765621" y="9653678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  <a:path w="47625" h="64770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13155" y="13155"/>
                  </a:moveTo>
                  <a:lnTo>
                    <a:pt x="0" y="13155"/>
                  </a:lnTo>
                  <a:lnTo>
                    <a:pt x="0" y="64764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5" name="object 191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9135559" y="9157822"/>
              <a:ext cx="126494" cy="63753"/>
            </a:xfrm>
            <a:prstGeom prst="rect">
              <a:avLst/>
            </a:prstGeom>
          </p:spPr>
        </p:pic>
        <p:pic>
          <p:nvPicPr>
            <p:cNvPr id="1916" name="object 191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9290387" y="9157822"/>
              <a:ext cx="64765" cy="63753"/>
            </a:xfrm>
            <a:prstGeom prst="rect">
              <a:avLst/>
            </a:prstGeom>
          </p:spPr>
        </p:pic>
        <p:pic>
          <p:nvPicPr>
            <p:cNvPr id="1917" name="object 191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9383487" y="9157822"/>
              <a:ext cx="64765" cy="63753"/>
            </a:xfrm>
            <a:prstGeom prst="rect">
              <a:avLst/>
            </a:prstGeom>
          </p:spPr>
        </p:pic>
        <p:sp>
          <p:nvSpPr>
            <p:cNvPr id="1918" name="object 1918"/>
            <p:cNvSpPr/>
            <p:nvPr/>
          </p:nvSpPr>
          <p:spPr>
            <a:xfrm>
              <a:off x="9476586" y="9157822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4">
                  <a:moveTo>
                    <a:pt x="0" y="0"/>
                  </a:moveTo>
                  <a:lnTo>
                    <a:pt x="0" y="63752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  <a:path w="47625" h="64134">
                  <a:moveTo>
                    <a:pt x="47561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9476587" y="9157822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4">
                  <a:moveTo>
                    <a:pt x="47561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47561" y="0"/>
                  </a:lnTo>
                  <a:close/>
                </a:path>
                <a:path w="47625" h="64134">
                  <a:moveTo>
                    <a:pt x="0" y="0"/>
                  </a:moveTo>
                  <a:lnTo>
                    <a:pt x="14167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134">
                  <a:moveTo>
                    <a:pt x="14167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4167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0" name="object 192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684613" y="9157822"/>
              <a:ext cx="126494" cy="63753"/>
            </a:xfrm>
            <a:prstGeom prst="rect">
              <a:avLst/>
            </a:prstGeom>
          </p:spPr>
        </p:pic>
        <p:pic>
          <p:nvPicPr>
            <p:cNvPr id="1921" name="object 192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498414" y="9157822"/>
              <a:ext cx="64765" cy="63753"/>
            </a:xfrm>
            <a:prstGeom prst="rect">
              <a:avLst/>
            </a:prstGeom>
          </p:spPr>
        </p:pic>
        <p:pic>
          <p:nvPicPr>
            <p:cNvPr id="1922" name="object 192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591513" y="9157822"/>
              <a:ext cx="64765" cy="63753"/>
            </a:xfrm>
            <a:prstGeom prst="rect">
              <a:avLst/>
            </a:prstGeom>
          </p:spPr>
        </p:pic>
        <p:sp>
          <p:nvSpPr>
            <p:cNvPr id="1923" name="object 1923"/>
            <p:cNvSpPr/>
            <p:nvPr/>
          </p:nvSpPr>
          <p:spPr>
            <a:xfrm>
              <a:off x="6422517" y="9157822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4">
                  <a:moveTo>
                    <a:pt x="0" y="0"/>
                  </a:moveTo>
                  <a:lnTo>
                    <a:pt x="0" y="63752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47625" h="64134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6422517" y="9157822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4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  <a:path w="47625" h="64134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134">
                  <a:moveTo>
                    <a:pt x="13155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5" name="object 192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4315635" y="9157822"/>
              <a:ext cx="126494" cy="63753"/>
            </a:xfrm>
            <a:prstGeom prst="rect">
              <a:avLst/>
            </a:prstGeom>
          </p:spPr>
        </p:pic>
        <p:pic>
          <p:nvPicPr>
            <p:cNvPr id="1926" name="object 192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129436" y="9157822"/>
              <a:ext cx="64765" cy="63753"/>
            </a:xfrm>
            <a:prstGeom prst="rect">
              <a:avLst/>
            </a:prstGeom>
          </p:spPr>
        </p:pic>
        <p:pic>
          <p:nvPicPr>
            <p:cNvPr id="1927" name="object 192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222535" y="9157822"/>
              <a:ext cx="64765" cy="63753"/>
            </a:xfrm>
            <a:prstGeom prst="rect">
              <a:avLst/>
            </a:prstGeom>
          </p:spPr>
        </p:pic>
        <p:sp>
          <p:nvSpPr>
            <p:cNvPr id="1928" name="object 1928"/>
            <p:cNvSpPr/>
            <p:nvPr/>
          </p:nvSpPr>
          <p:spPr>
            <a:xfrm>
              <a:off x="3947284" y="9260029"/>
              <a:ext cx="46990" cy="14604"/>
            </a:xfrm>
            <a:custGeom>
              <a:avLst/>
              <a:gdLst/>
              <a:ahLst/>
              <a:cxnLst/>
              <a:rect l="l" t="t" r="r" b="b"/>
              <a:pathLst>
                <a:path w="46989" h="14604">
                  <a:moveTo>
                    <a:pt x="46549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3947284" y="9260029"/>
              <a:ext cx="46990" cy="14604"/>
            </a:xfrm>
            <a:custGeom>
              <a:avLst/>
              <a:gdLst/>
              <a:ahLst/>
              <a:cxnLst/>
              <a:rect l="l" t="t" r="r" b="b"/>
              <a:pathLst>
                <a:path w="46989" h="14604">
                  <a:moveTo>
                    <a:pt x="0" y="0"/>
                  </a:moveTo>
                  <a:lnTo>
                    <a:pt x="46549" y="0"/>
                  </a:lnTo>
                  <a:lnTo>
                    <a:pt x="13155" y="141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3947284" y="9260029"/>
              <a:ext cx="13335" cy="62865"/>
            </a:xfrm>
            <a:custGeom>
              <a:avLst/>
              <a:gdLst/>
              <a:ahLst/>
              <a:cxnLst/>
              <a:rect l="l" t="t" r="r" b="b"/>
              <a:pathLst>
                <a:path w="13335" h="62865">
                  <a:moveTo>
                    <a:pt x="0" y="0"/>
                  </a:moveTo>
                  <a:lnTo>
                    <a:pt x="0" y="62740"/>
                  </a:lnTo>
                  <a:lnTo>
                    <a:pt x="13155" y="14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3947284" y="9260029"/>
              <a:ext cx="13335" cy="62865"/>
            </a:xfrm>
            <a:custGeom>
              <a:avLst/>
              <a:gdLst/>
              <a:ahLst/>
              <a:cxnLst/>
              <a:rect l="l" t="t" r="r" b="b"/>
              <a:pathLst>
                <a:path w="13335" h="62865">
                  <a:moveTo>
                    <a:pt x="0" y="0"/>
                  </a:moveTo>
                  <a:lnTo>
                    <a:pt x="0" y="14167"/>
                  </a:lnTo>
                  <a:lnTo>
                    <a:pt x="13155" y="14167"/>
                  </a:lnTo>
                  <a:lnTo>
                    <a:pt x="0" y="0"/>
                  </a:lnTo>
                  <a:close/>
                </a:path>
                <a:path w="13335" h="62865">
                  <a:moveTo>
                    <a:pt x="0" y="14167"/>
                  </a:moveTo>
                  <a:lnTo>
                    <a:pt x="13155" y="14167"/>
                  </a:lnTo>
                  <a:lnTo>
                    <a:pt x="0" y="62740"/>
                  </a:lnTo>
                  <a:lnTo>
                    <a:pt x="0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3947284" y="9260029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5" h="14604">
                  <a:moveTo>
                    <a:pt x="0" y="0"/>
                  </a:moveTo>
                  <a:lnTo>
                    <a:pt x="13155" y="14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3947284" y="9260029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5" h="14604">
                  <a:moveTo>
                    <a:pt x="0" y="0"/>
                  </a:moveTo>
                  <a:lnTo>
                    <a:pt x="13155" y="141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4" name="object 193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854185" y="9258005"/>
              <a:ext cx="64765" cy="64765"/>
            </a:xfrm>
            <a:prstGeom prst="rect">
              <a:avLst/>
            </a:prstGeom>
          </p:spPr>
        </p:pic>
        <p:pic>
          <p:nvPicPr>
            <p:cNvPr id="1935" name="object 193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269713" y="9575758"/>
              <a:ext cx="64765" cy="64765"/>
            </a:xfrm>
            <a:prstGeom prst="rect">
              <a:avLst/>
            </a:prstGeom>
          </p:spPr>
        </p:pic>
        <p:pic>
          <p:nvPicPr>
            <p:cNvPr id="1936" name="object 193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692952" y="9157822"/>
              <a:ext cx="63753" cy="63753"/>
            </a:xfrm>
            <a:prstGeom prst="rect">
              <a:avLst/>
            </a:prstGeom>
          </p:spPr>
        </p:pic>
        <p:sp>
          <p:nvSpPr>
            <p:cNvPr id="1937" name="object 1937"/>
            <p:cNvSpPr/>
            <p:nvPr/>
          </p:nvSpPr>
          <p:spPr>
            <a:xfrm>
              <a:off x="2527517" y="8783400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4">
                  <a:moveTo>
                    <a:pt x="4654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2527517" y="8783400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4">
                  <a:moveTo>
                    <a:pt x="0" y="0"/>
                  </a:moveTo>
                  <a:lnTo>
                    <a:pt x="46549" y="0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2527517" y="8783400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5" h="62229">
                  <a:moveTo>
                    <a:pt x="0" y="0"/>
                  </a:moveTo>
                  <a:lnTo>
                    <a:pt x="0" y="61729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2527517" y="8783400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5" h="62229">
                  <a:moveTo>
                    <a:pt x="0" y="0"/>
                  </a:moveTo>
                  <a:lnTo>
                    <a:pt x="0" y="13155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13335" h="62229">
                  <a:moveTo>
                    <a:pt x="0" y="13155"/>
                  </a:moveTo>
                  <a:lnTo>
                    <a:pt x="13155" y="13155"/>
                  </a:lnTo>
                  <a:lnTo>
                    <a:pt x="0" y="61729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2527517" y="878340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4">
                  <a:moveTo>
                    <a:pt x="0" y="0"/>
                  </a:move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2527517" y="878340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4">
                  <a:moveTo>
                    <a:pt x="0" y="0"/>
                  </a:move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3" name="object 194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604425" y="8811734"/>
              <a:ext cx="63753" cy="64765"/>
            </a:xfrm>
            <a:prstGeom prst="rect">
              <a:avLst/>
            </a:prstGeom>
          </p:spPr>
        </p:pic>
        <p:pic>
          <p:nvPicPr>
            <p:cNvPr id="1944" name="object 194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696513" y="8811734"/>
              <a:ext cx="64764" cy="64765"/>
            </a:xfrm>
            <a:prstGeom prst="rect">
              <a:avLst/>
            </a:prstGeom>
          </p:spPr>
        </p:pic>
        <p:pic>
          <p:nvPicPr>
            <p:cNvPr id="1945" name="object 194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789612" y="8811734"/>
              <a:ext cx="126494" cy="64765"/>
            </a:xfrm>
            <a:prstGeom prst="rect">
              <a:avLst/>
            </a:prstGeom>
          </p:spPr>
        </p:pic>
        <p:sp>
          <p:nvSpPr>
            <p:cNvPr id="1946" name="object 1946"/>
            <p:cNvSpPr/>
            <p:nvPr/>
          </p:nvSpPr>
          <p:spPr>
            <a:xfrm>
              <a:off x="3208560" y="779876"/>
              <a:ext cx="8664575" cy="234315"/>
            </a:xfrm>
            <a:custGeom>
              <a:avLst/>
              <a:gdLst/>
              <a:ahLst/>
              <a:cxnLst/>
              <a:rect l="l" t="t" r="r" b="b"/>
              <a:pathLst>
                <a:path w="8664575" h="234315">
                  <a:moveTo>
                    <a:pt x="59705" y="19227"/>
                  </a:moveTo>
                  <a:lnTo>
                    <a:pt x="59705" y="233760"/>
                  </a:lnTo>
                  <a:lnTo>
                    <a:pt x="0" y="233760"/>
                  </a:lnTo>
                  <a:lnTo>
                    <a:pt x="0" y="19227"/>
                  </a:lnTo>
                  <a:lnTo>
                    <a:pt x="59705" y="19227"/>
                  </a:lnTo>
                </a:path>
                <a:path w="8664575" h="234315">
                  <a:moveTo>
                    <a:pt x="845991" y="19227"/>
                  </a:moveTo>
                  <a:lnTo>
                    <a:pt x="845991" y="233760"/>
                  </a:lnTo>
                  <a:lnTo>
                    <a:pt x="786286" y="233760"/>
                  </a:lnTo>
                  <a:lnTo>
                    <a:pt x="786286" y="19227"/>
                  </a:lnTo>
                  <a:lnTo>
                    <a:pt x="845991" y="19227"/>
                  </a:lnTo>
                </a:path>
                <a:path w="8664575" h="234315">
                  <a:moveTo>
                    <a:pt x="1633289" y="19227"/>
                  </a:moveTo>
                  <a:lnTo>
                    <a:pt x="1633289" y="233760"/>
                  </a:lnTo>
                  <a:lnTo>
                    <a:pt x="1573584" y="233760"/>
                  </a:lnTo>
                  <a:lnTo>
                    <a:pt x="1573584" y="19227"/>
                  </a:lnTo>
                  <a:lnTo>
                    <a:pt x="1633289" y="19227"/>
                  </a:lnTo>
                </a:path>
                <a:path w="8664575" h="234315">
                  <a:moveTo>
                    <a:pt x="2419575" y="19227"/>
                  </a:moveTo>
                  <a:lnTo>
                    <a:pt x="2419575" y="233760"/>
                  </a:lnTo>
                  <a:lnTo>
                    <a:pt x="2359870" y="233760"/>
                  </a:lnTo>
                  <a:lnTo>
                    <a:pt x="2359870" y="19227"/>
                  </a:lnTo>
                  <a:lnTo>
                    <a:pt x="2419575" y="19227"/>
                  </a:lnTo>
                </a:path>
                <a:path w="8664575" h="234315">
                  <a:moveTo>
                    <a:pt x="3213957" y="0"/>
                  </a:moveTo>
                  <a:lnTo>
                    <a:pt x="3213957" y="233760"/>
                  </a:lnTo>
                  <a:lnTo>
                    <a:pt x="3154252" y="233760"/>
                  </a:lnTo>
                  <a:lnTo>
                    <a:pt x="3154252" y="0"/>
                  </a:lnTo>
                  <a:lnTo>
                    <a:pt x="3213957" y="0"/>
                  </a:lnTo>
                </a:path>
                <a:path w="8664575" h="234315">
                  <a:moveTo>
                    <a:pt x="4008339" y="0"/>
                  </a:moveTo>
                  <a:lnTo>
                    <a:pt x="4008339" y="233760"/>
                  </a:lnTo>
                  <a:lnTo>
                    <a:pt x="3948634" y="233760"/>
                  </a:lnTo>
                  <a:lnTo>
                    <a:pt x="3948634" y="0"/>
                  </a:lnTo>
                  <a:lnTo>
                    <a:pt x="4008339" y="0"/>
                  </a:lnTo>
                </a:path>
                <a:path w="8664575" h="234315">
                  <a:moveTo>
                    <a:pt x="4794625" y="0"/>
                  </a:moveTo>
                  <a:lnTo>
                    <a:pt x="4794625" y="233760"/>
                  </a:lnTo>
                  <a:lnTo>
                    <a:pt x="4734920" y="233760"/>
                  </a:lnTo>
                  <a:lnTo>
                    <a:pt x="4734920" y="0"/>
                  </a:lnTo>
                  <a:lnTo>
                    <a:pt x="4794625" y="0"/>
                  </a:lnTo>
                </a:path>
                <a:path w="8664575" h="234315">
                  <a:moveTo>
                    <a:pt x="5581923" y="0"/>
                  </a:moveTo>
                  <a:lnTo>
                    <a:pt x="5581923" y="233760"/>
                  </a:lnTo>
                  <a:lnTo>
                    <a:pt x="5522218" y="233760"/>
                  </a:lnTo>
                  <a:lnTo>
                    <a:pt x="5522218" y="0"/>
                  </a:lnTo>
                  <a:lnTo>
                    <a:pt x="5581923" y="0"/>
                  </a:lnTo>
                </a:path>
                <a:path w="8664575" h="234315">
                  <a:moveTo>
                    <a:pt x="6375293" y="0"/>
                  </a:moveTo>
                  <a:lnTo>
                    <a:pt x="6375293" y="233760"/>
                  </a:lnTo>
                  <a:lnTo>
                    <a:pt x="6315588" y="233760"/>
                  </a:lnTo>
                  <a:lnTo>
                    <a:pt x="6315588" y="0"/>
                  </a:lnTo>
                  <a:lnTo>
                    <a:pt x="6375293" y="0"/>
                  </a:lnTo>
                </a:path>
                <a:path w="8664575" h="234315">
                  <a:moveTo>
                    <a:pt x="7095803" y="0"/>
                  </a:moveTo>
                  <a:lnTo>
                    <a:pt x="7095803" y="233760"/>
                  </a:lnTo>
                  <a:lnTo>
                    <a:pt x="7036097" y="233760"/>
                  </a:lnTo>
                  <a:lnTo>
                    <a:pt x="7036097" y="0"/>
                  </a:lnTo>
                  <a:lnTo>
                    <a:pt x="7095803" y="0"/>
                  </a:lnTo>
                </a:path>
                <a:path w="8664575" h="234315">
                  <a:moveTo>
                    <a:pt x="8664327" y="0"/>
                  </a:moveTo>
                  <a:lnTo>
                    <a:pt x="8664327" y="233760"/>
                  </a:lnTo>
                  <a:lnTo>
                    <a:pt x="8604622" y="233760"/>
                  </a:lnTo>
                  <a:lnTo>
                    <a:pt x="8604622" y="0"/>
                  </a:lnTo>
                  <a:lnTo>
                    <a:pt x="86643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3208560" y="720171"/>
              <a:ext cx="8664575" cy="79375"/>
            </a:xfrm>
            <a:custGeom>
              <a:avLst/>
              <a:gdLst/>
              <a:ahLst/>
              <a:cxnLst/>
              <a:rect l="l" t="t" r="r" b="b"/>
              <a:pathLst>
                <a:path w="8664575" h="79375">
                  <a:moveTo>
                    <a:pt x="8664327" y="0"/>
                  </a:moveTo>
                  <a:lnTo>
                    <a:pt x="3154252" y="0"/>
                  </a:lnTo>
                  <a:lnTo>
                    <a:pt x="3154252" y="78932"/>
                  </a:lnTo>
                  <a:lnTo>
                    <a:pt x="0" y="7893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3208560" y="2007373"/>
              <a:ext cx="1233805" cy="279400"/>
            </a:xfrm>
            <a:custGeom>
              <a:avLst/>
              <a:gdLst/>
              <a:ahLst/>
              <a:cxnLst/>
              <a:rect l="l" t="t" r="r" b="b"/>
              <a:pathLst>
                <a:path w="1233804" h="279400">
                  <a:moveTo>
                    <a:pt x="0" y="0"/>
                  </a:moveTo>
                  <a:lnTo>
                    <a:pt x="0" y="214533"/>
                  </a:lnTo>
                  <a:lnTo>
                    <a:pt x="59705" y="214533"/>
                  </a:lnTo>
                  <a:lnTo>
                    <a:pt x="59705" y="0"/>
                  </a:lnTo>
                  <a:lnTo>
                    <a:pt x="0" y="0"/>
                  </a:lnTo>
                </a:path>
                <a:path w="1233804" h="279400">
                  <a:moveTo>
                    <a:pt x="845991" y="0"/>
                  </a:moveTo>
                  <a:lnTo>
                    <a:pt x="845991" y="214533"/>
                  </a:lnTo>
                  <a:lnTo>
                    <a:pt x="786286" y="214533"/>
                  </a:lnTo>
                  <a:lnTo>
                    <a:pt x="786286" y="0"/>
                  </a:lnTo>
                  <a:lnTo>
                    <a:pt x="845991" y="0"/>
                  </a:lnTo>
                </a:path>
                <a:path w="1233804" h="279400">
                  <a:moveTo>
                    <a:pt x="920875" y="214533"/>
                  </a:moveTo>
                  <a:lnTo>
                    <a:pt x="985640" y="214533"/>
                  </a:lnTo>
                  <a:lnTo>
                    <a:pt x="985640" y="279298"/>
                  </a:lnTo>
                  <a:lnTo>
                    <a:pt x="920875" y="279298"/>
                  </a:lnTo>
                  <a:lnTo>
                    <a:pt x="920875" y="214533"/>
                  </a:lnTo>
                </a:path>
                <a:path w="1233804" h="279400">
                  <a:moveTo>
                    <a:pt x="1013975" y="214533"/>
                  </a:moveTo>
                  <a:lnTo>
                    <a:pt x="1078740" y="214533"/>
                  </a:lnTo>
                  <a:lnTo>
                    <a:pt x="1078740" y="279298"/>
                  </a:lnTo>
                  <a:lnTo>
                    <a:pt x="1013975" y="279298"/>
                  </a:lnTo>
                  <a:lnTo>
                    <a:pt x="1013975" y="214533"/>
                  </a:lnTo>
                </a:path>
                <a:path w="1233804" h="279400">
                  <a:moveTo>
                    <a:pt x="1107074" y="214533"/>
                  </a:moveTo>
                  <a:lnTo>
                    <a:pt x="1233568" y="214533"/>
                  </a:lnTo>
                  <a:lnTo>
                    <a:pt x="1233568" y="279298"/>
                  </a:lnTo>
                  <a:lnTo>
                    <a:pt x="1107074" y="279298"/>
                  </a:lnTo>
                  <a:lnTo>
                    <a:pt x="1107074" y="2145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4054552" y="2221907"/>
              <a:ext cx="46990" cy="14604"/>
            </a:xfrm>
            <a:custGeom>
              <a:avLst/>
              <a:gdLst/>
              <a:ahLst/>
              <a:cxnLst/>
              <a:rect l="l" t="t" r="r" b="b"/>
              <a:pathLst>
                <a:path w="46989" h="14605">
                  <a:moveTo>
                    <a:pt x="46549" y="0"/>
                  </a:moveTo>
                  <a:lnTo>
                    <a:pt x="0" y="0"/>
                  </a:lnTo>
                  <a:lnTo>
                    <a:pt x="14167" y="14167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4054552" y="2221907"/>
              <a:ext cx="46990" cy="14604"/>
            </a:xfrm>
            <a:custGeom>
              <a:avLst/>
              <a:gdLst/>
              <a:ahLst/>
              <a:cxnLst/>
              <a:rect l="l" t="t" r="r" b="b"/>
              <a:pathLst>
                <a:path w="46989" h="14605">
                  <a:moveTo>
                    <a:pt x="0" y="0"/>
                  </a:moveTo>
                  <a:lnTo>
                    <a:pt x="46549" y="0"/>
                  </a:lnTo>
                  <a:lnTo>
                    <a:pt x="14167" y="141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4054551" y="2221907"/>
              <a:ext cx="14604" cy="62865"/>
            </a:xfrm>
            <a:custGeom>
              <a:avLst/>
              <a:gdLst/>
              <a:ahLst/>
              <a:cxnLst/>
              <a:rect l="l" t="t" r="r" b="b"/>
              <a:pathLst>
                <a:path w="14604" h="62864">
                  <a:moveTo>
                    <a:pt x="0" y="0"/>
                  </a:moveTo>
                  <a:lnTo>
                    <a:pt x="0" y="62740"/>
                  </a:lnTo>
                  <a:lnTo>
                    <a:pt x="14167" y="14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4054552" y="2221907"/>
              <a:ext cx="14604" cy="62865"/>
            </a:xfrm>
            <a:custGeom>
              <a:avLst/>
              <a:gdLst/>
              <a:ahLst/>
              <a:cxnLst/>
              <a:rect l="l" t="t" r="r" b="b"/>
              <a:pathLst>
                <a:path w="14604" h="62864">
                  <a:moveTo>
                    <a:pt x="0" y="0"/>
                  </a:moveTo>
                  <a:lnTo>
                    <a:pt x="0" y="14167"/>
                  </a:lnTo>
                  <a:lnTo>
                    <a:pt x="14167" y="14167"/>
                  </a:lnTo>
                  <a:lnTo>
                    <a:pt x="0" y="0"/>
                  </a:lnTo>
                  <a:close/>
                </a:path>
                <a:path w="14604" h="62864">
                  <a:moveTo>
                    <a:pt x="0" y="14167"/>
                  </a:moveTo>
                  <a:lnTo>
                    <a:pt x="14167" y="14167"/>
                  </a:lnTo>
                  <a:lnTo>
                    <a:pt x="0" y="62740"/>
                  </a:lnTo>
                  <a:lnTo>
                    <a:pt x="0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4054552" y="222190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0"/>
                  </a:moveTo>
                  <a:lnTo>
                    <a:pt x="14167" y="14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4054552" y="222190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0"/>
                  </a:moveTo>
                  <a:lnTo>
                    <a:pt x="14167" y="141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3208560" y="2007373"/>
              <a:ext cx="8664575" cy="1867535"/>
            </a:xfrm>
            <a:custGeom>
              <a:avLst/>
              <a:gdLst/>
              <a:ahLst/>
              <a:cxnLst/>
              <a:rect l="l" t="t" r="r" b="b"/>
              <a:pathLst>
                <a:path w="8664575" h="1867535">
                  <a:moveTo>
                    <a:pt x="892541" y="214533"/>
                  </a:moveTo>
                  <a:lnTo>
                    <a:pt x="845991" y="214533"/>
                  </a:lnTo>
                  <a:lnTo>
                    <a:pt x="845991" y="277274"/>
                  </a:lnTo>
                  <a:lnTo>
                    <a:pt x="892541" y="277274"/>
                  </a:lnTo>
                  <a:lnTo>
                    <a:pt x="892541" y="214533"/>
                  </a:lnTo>
                </a:path>
                <a:path w="8664575" h="1867535">
                  <a:moveTo>
                    <a:pt x="1633289" y="0"/>
                  </a:moveTo>
                  <a:lnTo>
                    <a:pt x="1633289" y="214533"/>
                  </a:lnTo>
                  <a:lnTo>
                    <a:pt x="1573584" y="214533"/>
                  </a:lnTo>
                  <a:lnTo>
                    <a:pt x="1573584" y="0"/>
                  </a:lnTo>
                  <a:lnTo>
                    <a:pt x="1633289" y="0"/>
                  </a:lnTo>
                </a:path>
                <a:path w="8664575" h="1867535">
                  <a:moveTo>
                    <a:pt x="2419575" y="0"/>
                  </a:moveTo>
                  <a:lnTo>
                    <a:pt x="2419575" y="214533"/>
                  </a:lnTo>
                  <a:lnTo>
                    <a:pt x="2359870" y="214533"/>
                  </a:lnTo>
                  <a:lnTo>
                    <a:pt x="2359870" y="0"/>
                  </a:lnTo>
                  <a:lnTo>
                    <a:pt x="2419575" y="0"/>
                  </a:lnTo>
                </a:path>
                <a:path w="8664575" h="1867535">
                  <a:moveTo>
                    <a:pt x="3213957" y="0"/>
                  </a:moveTo>
                  <a:lnTo>
                    <a:pt x="3213957" y="214533"/>
                  </a:lnTo>
                  <a:lnTo>
                    <a:pt x="3154252" y="214533"/>
                  </a:lnTo>
                  <a:lnTo>
                    <a:pt x="3154252" y="0"/>
                  </a:lnTo>
                  <a:lnTo>
                    <a:pt x="3213957" y="0"/>
                  </a:lnTo>
                </a:path>
                <a:path w="8664575" h="1867535">
                  <a:moveTo>
                    <a:pt x="3289853" y="214533"/>
                  </a:moveTo>
                  <a:lnTo>
                    <a:pt x="3354618" y="214533"/>
                  </a:lnTo>
                  <a:lnTo>
                    <a:pt x="3354618" y="279298"/>
                  </a:lnTo>
                  <a:lnTo>
                    <a:pt x="3289853" y="279298"/>
                  </a:lnTo>
                  <a:lnTo>
                    <a:pt x="3289853" y="214533"/>
                  </a:lnTo>
                </a:path>
                <a:path w="8664575" h="1867535">
                  <a:moveTo>
                    <a:pt x="3382953" y="214533"/>
                  </a:moveTo>
                  <a:lnTo>
                    <a:pt x="3447718" y="214533"/>
                  </a:lnTo>
                  <a:lnTo>
                    <a:pt x="3447718" y="279298"/>
                  </a:lnTo>
                  <a:lnTo>
                    <a:pt x="3382953" y="279298"/>
                  </a:lnTo>
                  <a:lnTo>
                    <a:pt x="3382953" y="214533"/>
                  </a:lnTo>
                </a:path>
                <a:path w="8664575" h="1867535">
                  <a:moveTo>
                    <a:pt x="3476052" y="214533"/>
                  </a:moveTo>
                  <a:lnTo>
                    <a:pt x="3602546" y="214533"/>
                  </a:lnTo>
                  <a:lnTo>
                    <a:pt x="3602546" y="279298"/>
                  </a:lnTo>
                  <a:lnTo>
                    <a:pt x="3476052" y="279298"/>
                  </a:lnTo>
                  <a:lnTo>
                    <a:pt x="3476052" y="214533"/>
                  </a:lnTo>
                </a:path>
                <a:path w="8664575" h="1867535">
                  <a:moveTo>
                    <a:pt x="3213957" y="214533"/>
                  </a:moveTo>
                  <a:lnTo>
                    <a:pt x="3261519" y="214533"/>
                  </a:lnTo>
                  <a:lnTo>
                    <a:pt x="3261519" y="279298"/>
                  </a:lnTo>
                  <a:lnTo>
                    <a:pt x="3213957" y="279298"/>
                  </a:lnTo>
                  <a:lnTo>
                    <a:pt x="3213957" y="214533"/>
                  </a:lnTo>
                </a:path>
                <a:path w="8664575" h="1867535">
                  <a:moveTo>
                    <a:pt x="4008339" y="0"/>
                  </a:moveTo>
                  <a:lnTo>
                    <a:pt x="4008339" y="214533"/>
                  </a:lnTo>
                  <a:lnTo>
                    <a:pt x="3948634" y="214533"/>
                  </a:lnTo>
                  <a:lnTo>
                    <a:pt x="3948634" y="0"/>
                  </a:lnTo>
                  <a:lnTo>
                    <a:pt x="4008339" y="0"/>
                  </a:lnTo>
                </a:path>
                <a:path w="8664575" h="1867535">
                  <a:moveTo>
                    <a:pt x="4734920" y="214533"/>
                  </a:moveTo>
                  <a:lnTo>
                    <a:pt x="4734920" y="0"/>
                  </a:lnTo>
                  <a:lnTo>
                    <a:pt x="4794625" y="0"/>
                  </a:lnTo>
                  <a:lnTo>
                    <a:pt x="4794625" y="214533"/>
                  </a:lnTo>
                  <a:lnTo>
                    <a:pt x="4734920" y="214533"/>
                  </a:lnTo>
                </a:path>
                <a:path w="8664575" h="1867535">
                  <a:moveTo>
                    <a:pt x="5581923" y="0"/>
                  </a:moveTo>
                  <a:lnTo>
                    <a:pt x="5581923" y="214533"/>
                  </a:lnTo>
                  <a:lnTo>
                    <a:pt x="5522218" y="214533"/>
                  </a:lnTo>
                  <a:lnTo>
                    <a:pt x="5522218" y="0"/>
                  </a:lnTo>
                  <a:lnTo>
                    <a:pt x="5581923" y="0"/>
                  </a:lnTo>
                </a:path>
                <a:path w="8664575" h="1867535">
                  <a:moveTo>
                    <a:pt x="6375293" y="0"/>
                  </a:moveTo>
                  <a:lnTo>
                    <a:pt x="6375293" y="214533"/>
                  </a:lnTo>
                  <a:lnTo>
                    <a:pt x="6315588" y="214533"/>
                  </a:lnTo>
                  <a:lnTo>
                    <a:pt x="6315588" y="0"/>
                  </a:lnTo>
                  <a:lnTo>
                    <a:pt x="6375293" y="0"/>
                  </a:lnTo>
                </a:path>
                <a:path w="8664575" h="1867535">
                  <a:moveTo>
                    <a:pt x="6268026" y="214533"/>
                  </a:moveTo>
                  <a:lnTo>
                    <a:pt x="6315588" y="214533"/>
                  </a:lnTo>
                  <a:lnTo>
                    <a:pt x="6315588" y="279298"/>
                  </a:lnTo>
                  <a:lnTo>
                    <a:pt x="6268026" y="279298"/>
                  </a:lnTo>
                  <a:lnTo>
                    <a:pt x="6268026" y="214533"/>
                  </a:lnTo>
                </a:path>
                <a:path w="8664575" h="1867535">
                  <a:moveTo>
                    <a:pt x="5926999" y="214533"/>
                  </a:moveTo>
                  <a:lnTo>
                    <a:pt x="6053493" y="214533"/>
                  </a:lnTo>
                  <a:lnTo>
                    <a:pt x="6053493" y="279298"/>
                  </a:lnTo>
                  <a:lnTo>
                    <a:pt x="5926999" y="279298"/>
                  </a:lnTo>
                  <a:lnTo>
                    <a:pt x="5926999" y="214533"/>
                  </a:lnTo>
                </a:path>
                <a:path w="8664575" h="1867535">
                  <a:moveTo>
                    <a:pt x="6081827" y="214533"/>
                  </a:moveTo>
                  <a:lnTo>
                    <a:pt x="6146592" y="214533"/>
                  </a:lnTo>
                  <a:lnTo>
                    <a:pt x="6146592" y="279298"/>
                  </a:lnTo>
                  <a:lnTo>
                    <a:pt x="6081827" y="279298"/>
                  </a:lnTo>
                  <a:lnTo>
                    <a:pt x="6081827" y="214533"/>
                  </a:lnTo>
                </a:path>
                <a:path w="8664575" h="1867535">
                  <a:moveTo>
                    <a:pt x="6174927" y="214533"/>
                  </a:moveTo>
                  <a:lnTo>
                    <a:pt x="6239692" y="214533"/>
                  </a:lnTo>
                  <a:lnTo>
                    <a:pt x="6239692" y="279298"/>
                  </a:lnTo>
                  <a:lnTo>
                    <a:pt x="6174927" y="279298"/>
                  </a:lnTo>
                  <a:lnTo>
                    <a:pt x="6174927" y="214533"/>
                  </a:lnTo>
                </a:path>
                <a:path w="8664575" h="1867535">
                  <a:moveTo>
                    <a:pt x="7095803" y="0"/>
                  </a:moveTo>
                  <a:lnTo>
                    <a:pt x="7095803" y="214533"/>
                  </a:lnTo>
                  <a:lnTo>
                    <a:pt x="7036097" y="214533"/>
                  </a:lnTo>
                  <a:lnTo>
                    <a:pt x="7036097" y="0"/>
                  </a:lnTo>
                  <a:lnTo>
                    <a:pt x="7095803" y="0"/>
                  </a:lnTo>
                </a:path>
                <a:path w="8664575" h="1867535">
                  <a:moveTo>
                    <a:pt x="8664327" y="214533"/>
                  </a:moveTo>
                  <a:lnTo>
                    <a:pt x="8664327" y="0"/>
                  </a:lnTo>
                  <a:lnTo>
                    <a:pt x="8604622" y="0"/>
                  </a:lnTo>
                  <a:lnTo>
                    <a:pt x="8604622" y="214533"/>
                  </a:lnTo>
                  <a:lnTo>
                    <a:pt x="8664327" y="214533"/>
                  </a:lnTo>
                </a:path>
                <a:path w="8664575" h="1867535">
                  <a:moveTo>
                    <a:pt x="59705" y="1652516"/>
                  </a:moveTo>
                  <a:lnTo>
                    <a:pt x="59705" y="1867050"/>
                  </a:lnTo>
                  <a:lnTo>
                    <a:pt x="0" y="1867050"/>
                  </a:lnTo>
                  <a:lnTo>
                    <a:pt x="0" y="1652516"/>
                  </a:lnTo>
                  <a:lnTo>
                    <a:pt x="59705" y="165251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3126592" y="3659890"/>
              <a:ext cx="82550" cy="17780"/>
            </a:xfrm>
            <a:custGeom>
              <a:avLst/>
              <a:gdLst/>
              <a:ahLst/>
              <a:cxnLst/>
              <a:rect l="l" t="t" r="r" b="b"/>
              <a:pathLst>
                <a:path w="82550" h="17779">
                  <a:moveTo>
                    <a:pt x="0" y="0"/>
                  </a:moveTo>
                  <a:lnTo>
                    <a:pt x="0" y="17203"/>
                  </a:lnTo>
                  <a:lnTo>
                    <a:pt x="16191" y="17203"/>
                  </a:lnTo>
                  <a:lnTo>
                    <a:pt x="0" y="0"/>
                  </a:lnTo>
                  <a:close/>
                </a:path>
                <a:path w="82550" h="17779">
                  <a:moveTo>
                    <a:pt x="81968" y="0"/>
                  </a:moveTo>
                  <a:lnTo>
                    <a:pt x="0" y="0"/>
                  </a:lnTo>
                  <a:lnTo>
                    <a:pt x="16191" y="17203"/>
                  </a:lnTo>
                  <a:lnTo>
                    <a:pt x="81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3126592" y="3659890"/>
              <a:ext cx="82550" cy="17780"/>
            </a:xfrm>
            <a:custGeom>
              <a:avLst/>
              <a:gdLst/>
              <a:ahLst/>
              <a:cxnLst/>
              <a:rect l="l" t="t" r="r" b="b"/>
              <a:pathLst>
                <a:path w="82550" h="17779">
                  <a:moveTo>
                    <a:pt x="81968" y="0"/>
                  </a:moveTo>
                  <a:lnTo>
                    <a:pt x="0" y="0"/>
                  </a:lnTo>
                  <a:lnTo>
                    <a:pt x="16191" y="17203"/>
                  </a:lnTo>
                  <a:lnTo>
                    <a:pt x="81968" y="0"/>
                  </a:lnTo>
                  <a:close/>
                </a:path>
                <a:path w="82550" h="17779">
                  <a:moveTo>
                    <a:pt x="0" y="0"/>
                  </a:moveTo>
                  <a:lnTo>
                    <a:pt x="16191" y="17203"/>
                  </a:lnTo>
                  <a:lnTo>
                    <a:pt x="0" y="172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3126592" y="3677093"/>
              <a:ext cx="6350" cy="45720"/>
            </a:xfrm>
            <a:custGeom>
              <a:avLst/>
              <a:gdLst/>
              <a:ahLst/>
              <a:cxnLst/>
              <a:rect l="l" t="t" r="r" b="b"/>
              <a:pathLst>
                <a:path w="6350" h="45720">
                  <a:moveTo>
                    <a:pt x="0" y="0"/>
                  </a:moveTo>
                  <a:lnTo>
                    <a:pt x="0" y="45537"/>
                  </a:lnTo>
                  <a:lnTo>
                    <a:pt x="6071" y="28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3126592" y="3677093"/>
              <a:ext cx="6350" cy="45720"/>
            </a:xfrm>
            <a:custGeom>
              <a:avLst/>
              <a:gdLst/>
              <a:ahLst/>
              <a:cxnLst/>
              <a:rect l="l" t="t" r="r" b="b"/>
              <a:pathLst>
                <a:path w="6350" h="45720">
                  <a:moveTo>
                    <a:pt x="0" y="0"/>
                  </a:moveTo>
                  <a:lnTo>
                    <a:pt x="0" y="28334"/>
                  </a:lnTo>
                  <a:lnTo>
                    <a:pt x="6071" y="28334"/>
                  </a:lnTo>
                  <a:lnTo>
                    <a:pt x="0" y="0"/>
                  </a:lnTo>
                  <a:close/>
                </a:path>
                <a:path w="6350" h="45720">
                  <a:moveTo>
                    <a:pt x="0" y="28334"/>
                  </a:moveTo>
                  <a:lnTo>
                    <a:pt x="6071" y="28334"/>
                  </a:lnTo>
                  <a:lnTo>
                    <a:pt x="0" y="45537"/>
                  </a:lnTo>
                  <a:lnTo>
                    <a:pt x="0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3126592" y="3677093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10" h="28575">
                  <a:moveTo>
                    <a:pt x="16191" y="0"/>
                  </a:moveTo>
                  <a:lnTo>
                    <a:pt x="0" y="0"/>
                  </a:lnTo>
                  <a:lnTo>
                    <a:pt x="6071" y="28334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3126592" y="3677093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10" h="28575">
                  <a:moveTo>
                    <a:pt x="0" y="0"/>
                  </a:moveTo>
                  <a:lnTo>
                    <a:pt x="16191" y="0"/>
                  </a:lnTo>
                  <a:lnTo>
                    <a:pt x="6071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2785564" y="3689237"/>
              <a:ext cx="125730" cy="16510"/>
            </a:xfrm>
            <a:custGeom>
              <a:avLst/>
              <a:gdLst/>
              <a:ahLst/>
              <a:cxnLst/>
              <a:rect l="l" t="t" r="r" b="b"/>
              <a:pathLst>
                <a:path w="125730" h="16510">
                  <a:moveTo>
                    <a:pt x="0" y="0"/>
                  </a:moveTo>
                  <a:lnTo>
                    <a:pt x="0" y="16191"/>
                  </a:lnTo>
                  <a:lnTo>
                    <a:pt x="16191" y="16191"/>
                  </a:lnTo>
                  <a:lnTo>
                    <a:pt x="0" y="0"/>
                  </a:lnTo>
                  <a:close/>
                </a:path>
                <a:path w="125730" h="16510">
                  <a:moveTo>
                    <a:pt x="125481" y="0"/>
                  </a:moveTo>
                  <a:lnTo>
                    <a:pt x="0" y="0"/>
                  </a:lnTo>
                  <a:lnTo>
                    <a:pt x="16191" y="16191"/>
                  </a:lnTo>
                  <a:lnTo>
                    <a:pt x="12548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2785564" y="3689236"/>
              <a:ext cx="125730" cy="16510"/>
            </a:xfrm>
            <a:custGeom>
              <a:avLst/>
              <a:gdLst/>
              <a:ahLst/>
              <a:cxnLst/>
              <a:rect l="l" t="t" r="r" b="b"/>
              <a:pathLst>
                <a:path w="125730" h="16510">
                  <a:moveTo>
                    <a:pt x="125481" y="0"/>
                  </a:moveTo>
                  <a:lnTo>
                    <a:pt x="0" y="0"/>
                  </a:lnTo>
                  <a:lnTo>
                    <a:pt x="16191" y="16191"/>
                  </a:lnTo>
                  <a:lnTo>
                    <a:pt x="125481" y="0"/>
                  </a:lnTo>
                  <a:close/>
                </a:path>
                <a:path w="125730" h="16510">
                  <a:moveTo>
                    <a:pt x="0" y="0"/>
                  </a:moveTo>
                  <a:lnTo>
                    <a:pt x="16191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2785564" y="3705428"/>
              <a:ext cx="1270" cy="47625"/>
            </a:xfrm>
            <a:custGeom>
              <a:avLst/>
              <a:gdLst/>
              <a:ahLst/>
              <a:cxnLst/>
              <a:rect l="l" t="t" r="r" b="b"/>
              <a:pathLst>
                <a:path w="1269" h="47625">
                  <a:moveTo>
                    <a:pt x="0" y="0"/>
                  </a:moveTo>
                  <a:lnTo>
                    <a:pt x="0" y="47561"/>
                  </a:lnTo>
                  <a:lnTo>
                    <a:pt x="1011" y="435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2785564" y="3705428"/>
              <a:ext cx="1270" cy="47625"/>
            </a:xfrm>
            <a:custGeom>
              <a:avLst/>
              <a:gdLst/>
              <a:ahLst/>
              <a:cxnLst/>
              <a:rect l="l" t="t" r="r" b="b"/>
              <a:pathLst>
                <a:path w="1269" h="47625">
                  <a:moveTo>
                    <a:pt x="0" y="0"/>
                  </a:moveTo>
                  <a:lnTo>
                    <a:pt x="0" y="43513"/>
                  </a:lnTo>
                  <a:lnTo>
                    <a:pt x="1011" y="43513"/>
                  </a:lnTo>
                  <a:lnTo>
                    <a:pt x="0" y="0"/>
                  </a:lnTo>
                  <a:close/>
                </a:path>
                <a:path w="1269" h="47625">
                  <a:moveTo>
                    <a:pt x="0" y="43513"/>
                  </a:moveTo>
                  <a:lnTo>
                    <a:pt x="1011" y="43513"/>
                  </a:lnTo>
                  <a:lnTo>
                    <a:pt x="0" y="47561"/>
                  </a:lnTo>
                  <a:lnTo>
                    <a:pt x="0" y="435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2785564" y="3705428"/>
              <a:ext cx="16510" cy="43815"/>
            </a:xfrm>
            <a:custGeom>
              <a:avLst/>
              <a:gdLst/>
              <a:ahLst/>
              <a:cxnLst/>
              <a:rect l="l" t="t" r="r" b="b"/>
              <a:pathLst>
                <a:path w="16510" h="43814">
                  <a:moveTo>
                    <a:pt x="16191" y="0"/>
                  </a:moveTo>
                  <a:lnTo>
                    <a:pt x="0" y="0"/>
                  </a:lnTo>
                  <a:lnTo>
                    <a:pt x="1011" y="43513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2785564" y="3705428"/>
              <a:ext cx="16510" cy="43815"/>
            </a:xfrm>
            <a:custGeom>
              <a:avLst/>
              <a:gdLst/>
              <a:ahLst/>
              <a:cxnLst/>
              <a:rect l="l" t="t" r="r" b="b"/>
              <a:pathLst>
                <a:path w="16510" h="43814">
                  <a:moveTo>
                    <a:pt x="0" y="0"/>
                  </a:moveTo>
                  <a:lnTo>
                    <a:pt x="16191" y="0"/>
                  </a:lnTo>
                  <a:lnTo>
                    <a:pt x="1011" y="4351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2785564" y="3659890"/>
              <a:ext cx="9087485" cy="2491740"/>
            </a:xfrm>
            <a:custGeom>
              <a:avLst/>
              <a:gdLst/>
              <a:ahLst/>
              <a:cxnLst/>
              <a:rect l="l" t="t" r="r" b="b"/>
              <a:pathLst>
                <a:path w="9087485" h="2491740">
                  <a:moveTo>
                    <a:pt x="0" y="29346"/>
                  </a:moveTo>
                  <a:lnTo>
                    <a:pt x="125481" y="29346"/>
                  </a:lnTo>
                  <a:lnTo>
                    <a:pt x="125481" y="93099"/>
                  </a:lnTo>
                  <a:lnTo>
                    <a:pt x="0" y="93099"/>
                  </a:lnTo>
                  <a:lnTo>
                    <a:pt x="0" y="29346"/>
                  </a:lnTo>
                </a:path>
                <a:path w="9087485" h="2491740">
                  <a:moveTo>
                    <a:pt x="154828" y="29346"/>
                  </a:moveTo>
                  <a:lnTo>
                    <a:pt x="218581" y="29346"/>
                  </a:lnTo>
                  <a:lnTo>
                    <a:pt x="218581" y="93099"/>
                  </a:lnTo>
                  <a:lnTo>
                    <a:pt x="154828" y="93099"/>
                  </a:lnTo>
                  <a:lnTo>
                    <a:pt x="154828" y="29346"/>
                  </a:lnTo>
                </a:path>
                <a:path w="9087485" h="2491740">
                  <a:moveTo>
                    <a:pt x="247928" y="29346"/>
                  </a:moveTo>
                  <a:lnTo>
                    <a:pt x="311681" y="29346"/>
                  </a:lnTo>
                  <a:lnTo>
                    <a:pt x="311681" y="93099"/>
                  </a:lnTo>
                  <a:lnTo>
                    <a:pt x="247928" y="93099"/>
                  </a:lnTo>
                  <a:lnTo>
                    <a:pt x="247928" y="29346"/>
                  </a:lnTo>
                </a:path>
                <a:path w="9087485" h="2491740">
                  <a:moveTo>
                    <a:pt x="341027" y="0"/>
                  </a:moveTo>
                  <a:lnTo>
                    <a:pt x="422995" y="0"/>
                  </a:lnTo>
                  <a:lnTo>
                    <a:pt x="422995" y="62740"/>
                  </a:lnTo>
                  <a:lnTo>
                    <a:pt x="341027" y="62740"/>
                  </a:lnTo>
                  <a:lnTo>
                    <a:pt x="341027" y="0"/>
                  </a:lnTo>
                </a:path>
                <a:path w="9087485" h="2491740">
                  <a:moveTo>
                    <a:pt x="1268987" y="0"/>
                  </a:moveTo>
                  <a:lnTo>
                    <a:pt x="1268987" y="214533"/>
                  </a:lnTo>
                  <a:lnTo>
                    <a:pt x="1209281" y="214533"/>
                  </a:lnTo>
                  <a:lnTo>
                    <a:pt x="1209281" y="0"/>
                  </a:lnTo>
                  <a:lnTo>
                    <a:pt x="1268987" y="0"/>
                  </a:lnTo>
                </a:path>
                <a:path w="9087485" h="2491740">
                  <a:moveTo>
                    <a:pt x="1382325" y="2431719"/>
                  </a:moveTo>
                  <a:lnTo>
                    <a:pt x="1382325" y="2490412"/>
                  </a:lnTo>
                  <a:lnTo>
                    <a:pt x="1095943" y="2490412"/>
                  </a:lnTo>
                  <a:lnTo>
                    <a:pt x="1095943" y="2431719"/>
                  </a:lnTo>
                  <a:lnTo>
                    <a:pt x="1382325" y="2431719"/>
                  </a:lnTo>
                </a:path>
                <a:path w="9087485" h="2491740">
                  <a:moveTo>
                    <a:pt x="1768890" y="2431719"/>
                  </a:moveTo>
                  <a:lnTo>
                    <a:pt x="1768890" y="2491424"/>
                  </a:lnTo>
                  <a:lnTo>
                    <a:pt x="2055273" y="2491424"/>
                  </a:lnTo>
                  <a:lnTo>
                    <a:pt x="2055273" y="2431719"/>
                  </a:lnTo>
                  <a:lnTo>
                    <a:pt x="1768890" y="2431719"/>
                  </a:lnTo>
                </a:path>
                <a:path w="9087485" h="2491740">
                  <a:moveTo>
                    <a:pt x="6004919" y="1049393"/>
                  </a:moveTo>
                  <a:lnTo>
                    <a:pt x="6004919" y="1263927"/>
                  </a:lnTo>
                  <a:lnTo>
                    <a:pt x="5945214" y="1263927"/>
                  </a:lnTo>
                  <a:lnTo>
                    <a:pt x="5945214" y="1049393"/>
                  </a:lnTo>
                  <a:lnTo>
                    <a:pt x="6004919" y="1049393"/>
                  </a:lnTo>
                </a:path>
                <a:path w="9087485" h="2491740">
                  <a:moveTo>
                    <a:pt x="6798289" y="1049393"/>
                  </a:moveTo>
                  <a:lnTo>
                    <a:pt x="6798289" y="1263927"/>
                  </a:lnTo>
                  <a:lnTo>
                    <a:pt x="6738584" y="1263927"/>
                  </a:lnTo>
                  <a:lnTo>
                    <a:pt x="6738584" y="1049393"/>
                  </a:lnTo>
                  <a:lnTo>
                    <a:pt x="6798289" y="1049393"/>
                  </a:lnTo>
                </a:path>
                <a:path w="9087485" h="2491740">
                  <a:moveTo>
                    <a:pt x="7518798" y="1049393"/>
                  </a:moveTo>
                  <a:lnTo>
                    <a:pt x="7518798" y="1263927"/>
                  </a:lnTo>
                  <a:lnTo>
                    <a:pt x="7459093" y="1263927"/>
                  </a:lnTo>
                  <a:lnTo>
                    <a:pt x="7459093" y="1049393"/>
                  </a:lnTo>
                  <a:lnTo>
                    <a:pt x="7518798" y="1049393"/>
                  </a:lnTo>
                </a:path>
                <a:path w="9087485" h="2491740">
                  <a:moveTo>
                    <a:pt x="9027618" y="1263927"/>
                  </a:moveTo>
                  <a:lnTo>
                    <a:pt x="9027618" y="1049393"/>
                  </a:lnTo>
                  <a:lnTo>
                    <a:pt x="9087323" y="1049393"/>
                  </a:lnTo>
                  <a:lnTo>
                    <a:pt x="9087323" y="1263927"/>
                  </a:lnTo>
                  <a:lnTo>
                    <a:pt x="9027618" y="1263927"/>
                  </a:lnTo>
                </a:path>
                <a:path w="9087485" h="2491740">
                  <a:moveTo>
                    <a:pt x="9087323" y="0"/>
                  </a:moveTo>
                  <a:lnTo>
                    <a:pt x="9087323" y="214533"/>
                  </a:lnTo>
                  <a:lnTo>
                    <a:pt x="9027618" y="214533"/>
                  </a:lnTo>
                  <a:lnTo>
                    <a:pt x="9027618" y="0"/>
                  </a:lnTo>
                  <a:lnTo>
                    <a:pt x="9087323" y="0"/>
                  </a:lnTo>
                </a:path>
                <a:path w="9087485" h="2491740">
                  <a:moveTo>
                    <a:pt x="7518798" y="0"/>
                  </a:moveTo>
                  <a:lnTo>
                    <a:pt x="7518798" y="214533"/>
                  </a:lnTo>
                  <a:lnTo>
                    <a:pt x="7459093" y="214533"/>
                  </a:lnTo>
                  <a:lnTo>
                    <a:pt x="7459093" y="0"/>
                  </a:lnTo>
                  <a:lnTo>
                    <a:pt x="7518798" y="0"/>
                  </a:lnTo>
                </a:path>
                <a:path w="9087485" h="2491740">
                  <a:moveTo>
                    <a:pt x="6798289" y="0"/>
                  </a:moveTo>
                  <a:lnTo>
                    <a:pt x="6798289" y="214533"/>
                  </a:lnTo>
                  <a:lnTo>
                    <a:pt x="6738584" y="214533"/>
                  </a:lnTo>
                  <a:lnTo>
                    <a:pt x="6738584" y="0"/>
                  </a:lnTo>
                  <a:lnTo>
                    <a:pt x="679828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9476586" y="3839006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0" y="0"/>
                  </a:moveTo>
                  <a:lnTo>
                    <a:pt x="0" y="64764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9476587" y="3839005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47561" y="0"/>
                  </a:lnTo>
                  <a:close/>
                </a:path>
                <a:path w="47625" h="64770">
                  <a:moveTo>
                    <a:pt x="0" y="0"/>
                  </a:moveTo>
                  <a:lnTo>
                    <a:pt x="14167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14167" y="13155"/>
                  </a:moveTo>
                  <a:lnTo>
                    <a:pt x="0" y="13155"/>
                  </a:lnTo>
                  <a:lnTo>
                    <a:pt x="0" y="64764"/>
                  </a:lnTo>
                  <a:lnTo>
                    <a:pt x="14167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4781132" y="3657866"/>
              <a:ext cx="7092315" cy="2522855"/>
            </a:xfrm>
            <a:custGeom>
              <a:avLst/>
              <a:gdLst/>
              <a:ahLst/>
              <a:cxnLst/>
              <a:rect l="l" t="t" r="r" b="b"/>
              <a:pathLst>
                <a:path w="7092315" h="2522854">
                  <a:moveTo>
                    <a:pt x="4695454" y="181139"/>
                  </a:moveTo>
                  <a:lnTo>
                    <a:pt x="4743016" y="181139"/>
                  </a:lnTo>
                  <a:lnTo>
                    <a:pt x="4743016" y="245904"/>
                  </a:lnTo>
                  <a:lnTo>
                    <a:pt x="4695454" y="245904"/>
                  </a:lnTo>
                  <a:lnTo>
                    <a:pt x="4695454" y="181139"/>
                  </a:lnTo>
                </a:path>
                <a:path w="7092315" h="2522854">
                  <a:moveTo>
                    <a:pt x="4667119" y="181139"/>
                  </a:moveTo>
                  <a:lnTo>
                    <a:pt x="4602354" y="181139"/>
                  </a:lnTo>
                  <a:lnTo>
                    <a:pt x="4602354" y="245904"/>
                  </a:lnTo>
                  <a:lnTo>
                    <a:pt x="4667119" y="245904"/>
                  </a:lnTo>
                  <a:lnTo>
                    <a:pt x="4667119" y="181139"/>
                  </a:lnTo>
                </a:path>
                <a:path w="7092315" h="2522854">
                  <a:moveTo>
                    <a:pt x="4574020" y="181139"/>
                  </a:moveTo>
                  <a:lnTo>
                    <a:pt x="4509255" y="181139"/>
                  </a:lnTo>
                  <a:lnTo>
                    <a:pt x="4509255" y="245904"/>
                  </a:lnTo>
                  <a:lnTo>
                    <a:pt x="4574020" y="245904"/>
                  </a:lnTo>
                  <a:lnTo>
                    <a:pt x="4574020" y="181139"/>
                  </a:lnTo>
                </a:path>
                <a:path w="7092315" h="2522854">
                  <a:moveTo>
                    <a:pt x="4480920" y="181139"/>
                  </a:moveTo>
                  <a:lnTo>
                    <a:pt x="4354426" y="181139"/>
                  </a:lnTo>
                  <a:lnTo>
                    <a:pt x="4354426" y="245904"/>
                  </a:lnTo>
                  <a:lnTo>
                    <a:pt x="4480920" y="245904"/>
                  </a:lnTo>
                  <a:lnTo>
                    <a:pt x="4480920" y="181139"/>
                  </a:lnTo>
                </a:path>
                <a:path w="7092315" h="2522854">
                  <a:moveTo>
                    <a:pt x="4009351" y="2023"/>
                  </a:moveTo>
                  <a:lnTo>
                    <a:pt x="4009351" y="216557"/>
                  </a:lnTo>
                  <a:lnTo>
                    <a:pt x="3949646" y="216557"/>
                  </a:lnTo>
                  <a:lnTo>
                    <a:pt x="3949646" y="2023"/>
                  </a:lnTo>
                  <a:lnTo>
                    <a:pt x="4009351" y="2023"/>
                  </a:lnTo>
                </a:path>
                <a:path w="7092315" h="2522854">
                  <a:moveTo>
                    <a:pt x="7091755" y="2463089"/>
                  </a:moveTo>
                  <a:lnTo>
                    <a:pt x="7091755" y="2522794"/>
                  </a:lnTo>
                  <a:lnTo>
                    <a:pt x="6734536" y="2522794"/>
                  </a:lnTo>
                  <a:lnTo>
                    <a:pt x="6734536" y="2463089"/>
                  </a:lnTo>
                  <a:lnTo>
                    <a:pt x="7091755" y="2463089"/>
                  </a:lnTo>
                </a:path>
                <a:path w="7092315" h="2522854">
                  <a:moveTo>
                    <a:pt x="5630497" y="2463089"/>
                  </a:moveTo>
                  <a:lnTo>
                    <a:pt x="5630497" y="2522794"/>
                  </a:lnTo>
                  <a:lnTo>
                    <a:pt x="5988728" y="2522794"/>
                  </a:lnTo>
                  <a:lnTo>
                    <a:pt x="5988728" y="2463089"/>
                  </a:lnTo>
                  <a:lnTo>
                    <a:pt x="5630497" y="2463089"/>
                  </a:lnTo>
                </a:path>
                <a:path w="7092315" h="2522854">
                  <a:moveTo>
                    <a:pt x="4802721" y="2463089"/>
                  </a:moveTo>
                  <a:lnTo>
                    <a:pt x="4802721" y="2522794"/>
                  </a:lnTo>
                  <a:lnTo>
                    <a:pt x="5101246" y="2522794"/>
                  </a:lnTo>
                  <a:lnTo>
                    <a:pt x="5101246" y="2463089"/>
                  </a:lnTo>
                  <a:lnTo>
                    <a:pt x="4802721" y="2463089"/>
                  </a:lnTo>
                </a:path>
                <a:path w="7092315" h="2522854">
                  <a:moveTo>
                    <a:pt x="4743016" y="2522794"/>
                  </a:moveTo>
                  <a:lnTo>
                    <a:pt x="4743016" y="2231352"/>
                  </a:lnTo>
                  <a:lnTo>
                    <a:pt x="4802721" y="2231352"/>
                  </a:lnTo>
                  <a:lnTo>
                    <a:pt x="4802721" y="2522794"/>
                  </a:lnTo>
                  <a:lnTo>
                    <a:pt x="4743016" y="2522794"/>
                  </a:lnTo>
                </a:path>
                <a:path w="7092315" h="2522854">
                  <a:moveTo>
                    <a:pt x="3162348" y="2522794"/>
                  </a:moveTo>
                  <a:lnTo>
                    <a:pt x="3162348" y="2065392"/>
                  </a:lnTo>
                  <a:lnTo>
                    <a:pt x="3222053" y="2065392"/>
                  </a:lnTo>
                  <a:lnTo>
                    <a:pt x="3222053" y="2522794"/>
                  </a:lnTo>
                  <a:lnTo>
                    <a:pt x="3162348" y="2522794"/>
                  </a:lnTo>
                </a:path>
                <a:path w="7092315" h="2522854">
                  <a:moveTo>
                    <a:pt x="3162348" y="0"/>
                  </a:moveTo>
                  <a:lnTo>
                    <a:pt x="3162348" y="1802285"/>
                  </a:lnTo>
                  <a:lnTo>
                    <a:pt x="3222053" y="1802285"/>
                  </a:lnTo>
                  <a:lnTo>
                    <a:pt x="3222053" y="0"/>
                  </a:lnTo>
                  <a:lnTo>
                    <a:pt x="3162348" y="0"/>
                  </a:lnTo>
                </a:path>
                <a:path w="7092315" h="2522854">
                  <a:moveTo>
                    <a:pt x="59705" y="1802285"/>
                  </a:moveTo>
                  <a:lnTo>
                    <a:pt x="59705" y="1742580"/>
                  </a:lnTo>
                  <a:lnTo>
                    <a:pt x="3162348" y="1742580"/>
                  </a:lnTo>
                  <a:lnTo>
                    <a:pt x="3162348" y="1802285"/>
                  </a:lnTo>
                  <a:lnTo>
                    <a:pt x="59705" y="1802285"/>
                  </a:lnTo>
                </a:path>
                <a:path w="7092315" h="2522854">
                  <a:moveTo>
                    <a:pt x="59705" y="0"/>
                  </a:moveTo>
                  <a:lnTo>
                    <a:pt x="59705" y="1802285"/>
                  </a:lnTo>
                  <a:lnTo>
                    <a:pt x="0" y="1802285"/>
                  </a:lnTo>
                  <a:lnTo>
                    <a:pt x="0" y="0"/>
                  </a:lnTo>
                  <a:lnTo>
                    <a:pt x="59705" y="0"/>
                  </a:lnTo>
                </a:path>
                <a:path w="7092315" h="2522854">
                  <a:moveTo>
                    <a:pt x="847003" y="59705"/>
                  </a:moveTo>
                  <a:lnTo>
                    <a:pt x="847003" y="1742580"/>
                  </a:lnTo>
                  <a:lnTo>
                    <a:pt x="787298" y="1742580"/>
                  </a:lnTo>
                  <a:lnTo>
                    <a:pt x="787298" y="59705"/>
                  </a:lnTo>
                  <a:lnTo>
                    <a:pt x="847003" y="59705"/>
                  </a:lnTo>
                </a:path>
                <a:path w="7092315" h="2522854">
                  <a:moveTo>
                    <a:pt x="1487568" y="1267975"/>
                  </a:moveTo>
                  <a:lnTo>
                    <a:pt x="1487568" y="1315536"/>
                  </a:lnTo>
                  <a:lnTo>
                    <a:pt x="847003" y="1315536"/>
                  </a:lnTo>
                  <a:lnTo>
                    <a:pt x="847003" y="1267975"/>
                  </a:lnTo>
                  <a:lnTo>
                    <a:pt x="1487568" y="1267975"/>
                  </a:lnTo>
                </a:path>
                <a:path w="7092315" h="2522854">
                  <a:moveTo>
                    <a:pt x="847003" y="486748"/>
                  </a:moveTo>
                  <a:lnTo>
                    <a:pt x="847003" y="534310"/>
                  </a:lnTo>
                  <a:lnTo>
                    <a:pt x="1487568" y="534310"/>
                  </a:lnTo>
                  <a:lnTo>
                    <a:pt x="1487568" y="486748"/>
                  </a:lnTo>
                  <a:lnTo>
                    <a:pt x="847003" y="486748"/>
                  </a:lnTo>
                </a:path>
                <a:path w="7092315" h="2522854">
                  <a:moveTo>
                    <a:pt x="1535130" y="59705"/>
                  </a:moveTo>
                  <a:lnTo>
                    <a:pt x="1535130" y="1742580"/>
                  </a:lnTo>
                  <a:lnTo>
                    <a:pt x="1487568" y="1742580"/>
                  </a:lnTo>
                  <a:lnTo>
                    <a:pt x="1487568" y="59705"/>
                  </a:lnTo>
                  <a:lnTo>
                    <a:pt x="153513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5628136" y="371757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0" y="31370"/>
                  </a:lnTo>
                  <a:lnTo>
                    <a:pt x="3137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5628136" y="371757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370" y="3137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5628136" y="3717572"/>
              <a:ext cx="475615" cy="101600"/>
            </a:xfrm>
            <a:custGeom>
              <a:avLst/>
              <a:gdLst/>
              <a:ahLst/>
              <a:cxnLst/>
              <a:rect l="l" t="t" r="r" b="b"/>
              <a:pathLst>
                <a:path w="475614" h="101600">
                  <a:moveTo>
                    <a:pt x="0" y="0"/>
                  </a:moveTo>
                  <a:lnTo>
                    <a:pt x="101195" y="101195"/>
                  </a:lnTo>
                  <a:lnTo>
                    <a:pt x="475617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5628136" y="3717571"/>
              <a:ext cx="475615" cy="101600"/>
            </a:xfrm>
            <a:custGeom>
              <a:avLst/>
              <a:gdLst/>
              <a:ahLst/>
              <a:cxnLst/>
              <a:rect l="l" t="t" r="r" b="b"/>
              <a:pathLst>
                <a:path w="475614" h="101600">
                  <a:moveTo>
                    <a:pt x="0" y="0"/>
                  </a:moveTo>
                  <a:lnTo>
                    <a:pt x="31370" y="31370"/>
                  </a:lnTo>
                  <a:lnTo>
                    <a:pt x="475617" y="31370"/>
                  </a:lnTo>
                  <a:lnTo>
                    <a:pt x="0" y="0"/>
                  </a:lnTo>
                  <a:close/>
                </a:path>
                <a:path w="475614" h="101600">
                  <a:moveTo>
                    <a:pt x="31370" y="31370"/>
                  </a:moveTo>
                  <a:lnTo>
                    <a:pt x="475617" y="31370"/>
                  </a:lnTo>
                  <a:lnTo>
                    <a:pt x="101195" y="101195"/>
                  </a:lnTo>
                  <a:lnTo>
                    <a:pt x="31370" y="3137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5628136" y="3717571"/>
              <a:ext cx="640715" cy="31750"/>
            </a:xfrm>
            <a:custGeom>
              <a:avLst/>
              <a:gdLst/>
              <a:ahLst/>
              <a:cxnLst/>
              <a:rect l="l" t="t" r="r" b="b"/>
              <a:pathLst>
                <a:path w="640714" h="31750">
                  <a:moveTo>
                    <a:pt x="640565" y="0"/>
                  </a:moveTo>
                  <a:lnTo>
                    <a:pt x="0" y="0"/>
                  </a:lnTo>
                  <a:lnTo>
                    <a:pt x="475617" y="31370"/>
                  </a:lnTo>
                  <a:lnTo>
                    <a:pt x="6405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5628136" y="3717571"/>
              <a:ext cx="640715" cy="31750"/>
            </a:xfrm>
            <a:custGeom>
              <a:avLst/>
              <a:gdLst/>
              <a:ahLst/>
              <a:cxnLst/>
              <a:rect l="l" t="t" r="r" b="b"/>
              <a:pathLst>
                <a:path w="640714" h="31750">
                  <a:moveTo>
                    <a:pt x="0" y="0"/>
                  </a:moveTo>
                  <a:lnTo>
                    <a:pt x="640565" y="0"/>
                  </a:lnTo>
                  <a:lnTo>
                    <a:pt x="475617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5628136" y="3748942"/>
              <a:ext cx="101600" cy="396240"/>
            </a:xfrm>
            <a:custGeom>
              <a:avLst/>
              <a:gdLst/>
              <a:ahLst/>
              <a:cxnLst/>
              <a:rect l="l" t="t" r="r" b="b"/>
              <a:pathLst>
                <a:path w="101600" h="396239">
                  <a:moveTo>
                    <a:pt x="0" y="0"/>
                  </a:moveTo>
                  <a:lnTo>
                    <a:pt x="0" y="395672"/>
                  </a:lnTo>
                  <a:lnTo>
                    <a:pt x="101195" y="698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5628136" y="3748942"/>
              <a:ext cx="101600" cy="396240"/>
            </a:xfrm>
            <a:custGeom>
              <a:avLst/>
              <a:gdLst/>
              <a:ahLst/>
              <a:cxnLst/>
              <a:rect l="l" t="t" r="r" b="b"/>
              <a:pathLst>
                <a:path w="101600" h="396239">
                  <a:moveTo>
                    <a:pt x="0" y="0"/>
                  </a:moveTo>
                  <a:lnTo>
                    <a:pt x="0" y="69824"/>
                  </a:lnTo>
                  <a:lnTo>
                    <a:pt x="101195" y="69824"/>
                  </a:lnTo>
                  <a:lnTo>
                    <a:pt x="0" y="0"/>
                  </a:lnTo>
                  <a:close/>
                </a:path>
                <a:path w="101600" h="396239">
                  <a:moveTo>
                    <a:pt x="0" y="69824"/>
                  </a:moveTo>
                  <a:lnTo>
                    <a:pt x="101195" y="69824"/>
                  </a:lnTo>
                  <a:lnTo>
                    <a:pt x="0" y="395672"/>
                  </a:lnTo>
                  <a:lnTo>
                    <a:pt x="0" y="698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0" name="object 198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628136" y="3748942"/>
              <a:ext cx="101195" cy="69824"/>
            </a:xfrm>
            <a:prstGeom prst="rect">
              <a:avLst/>
            </a:prstGeom>
          </p:spPr>
        </p:pic>
        <p:sp>
          <p:nvSpPr>
            <p:cNvPr id="1981" name="object 1981"/>
            <p:cNvSpPr/>
            <p:nvPr/>
          </p:nvSpPr>
          <p:spPr>
            <a:xfrm>
              <a:off x="5628136" y="3717571"/>
              <a:ext cx="640715" cy="427355"/>
            </a:xfrm>
            <a:custGeom>
              <a:avLst/>
              <a:gdLst/>
              <a:ahLst/>
              <a:cxnLst/>
              <a:rect l="l" t="t" r="r" b="b"/>
              <a:pathLst>
                <a:path w="640714" h="427354">
                  <a:moveTo>
                    <a:pt x="0" y="0"/>
                  </a:moveTo>
                  <a:lnTo>
                    <a:pt x="640565" y="0"/>
                  </a:lnTo>
                  <a:lnTo>
                    <a:pt x="640565" y="427043"/>
                  </a:lnTo>
                  <a:lnTo>
                    <a:pt x="0" y="42704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5628136" y="497340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5628136" y="497340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5628136" y="4973403"/>
              <a:ext cx="590550" cy="84455"/>
            </a:xfrm>
            <a:custGeom>
              <a:avLst/>
              <a:gdLst/>
              <a:ahLst/>
              <a:cxnLst/>
              <a:rect l="l" t="t" r="r" b="b"/>
              <a:pathLst>
                <a:path w="590550" h="84454">
                  <a:moveTo>
                    <a:pt x="0" y="0"/>
                  </a:moveTo>
                  <a:lnTo>
                    <a:pt x="8095" y="8095"/>
                  </a:lnTo>
                  <a:lnTo>
                    <a:pt x="85003" y="83991"/>
                  </a:lnTo>
                  <a:lnTo>
                    <a:pt x="589967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5628136" y="4973403"/>
              <a:ext cx="590550" cy="84455"/>
            </a:xfrm>
            <a:custGeom>
              <a:avLst/>
              <a:gdLst/>
              <a:ahLst/>
              <a:cxnLst/>
              <a:rect l="l" t="t" r="r" b="b"/>
              <a:pathLst>
                <a:path w="590550" h="84454">
                  <a:moveTo>
                    <a:pt x="0" y="0"/>
                  </a:moveTo>
                  <a:lnTo>
                    <a:pt x="8095" y="8095"/>
                  </a:lnTo>
                  <a:lnTo>
                    <a:pt x="589967" y="8095"/>
                  </a:lnTo>
                  <a:lnTo>
                    <a:pt x="0" y="0"/>
                  </a:lnTo>
                  <a:close/>
                </a:path>
                <a:path w="590550" h="84454">
                  <a:moveTo>
                    <a:pt x="8095" y="8095"/>
                  </a:moveTo>
                  <a:lnTo>
                    <a:pt x="589967" y="8095"/>
                  </a:lnTo>
                  <a:lnTo>
                    <a:pt x="85003" y="83991"/>
                  </a:lnTo>
                  <a:lnTo>
                    <a:pt x="8095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5628136" y="4973403"/>
              <a:ext cx="640715" cy="8255"/>
            </a:xfrm>
            <a:custGeom>
              <a:avLst/>
              <a:gdLst/>
              <a:ahLst/>
              <a:cxnLst/>
              <a:rect l="l" t="t" r="r" b="b"/>
              <a:pathLst>
                <a:path w="640714" h="8254">
                  <a:moveTo>
                    <a:pt x="640565" y="0"/>
                  </a:moveTo>
                  <a:lnTo>
                    <a:pt x="0" y="0"/>
                  </a:lnTo>
                  <a:lnTo>
                    <a:pt x="589967" y="8095"/>
                  </a:lnTo>
                  <a:lnTo>
                    <a:pt x="6405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5628136" y="4973403"/>
              <a:ext cx="640715" cy="8255"/>
            </a:xfrm>
            <a:custGeom>
              <a:avLst/>
              <a:gdLst/>
              <a:ahLst/>
              <a:cxnLst/>
              <a:rect l="l" t="t" r="r" b="b"/>
              <a:pathLst>
                <a:path w="640714" h="8254">
                  <a:moveTo>
                    <a:pt x="0" y="0"/>
                  </a:moveTo>
                  <a:lnTo>
                    <a:pt x="640565" y="0"/>
                  </a:lnTo>
                  <a:lnTo>
                    <a:pt x="589967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5628136" y="4981499"/>
              <a:ext cx="85090" cy="419100"/>
            </a:xfrm>
            <a:custGeom>
              <a:avLst/>
              <a:gdLst/>
              <a:ahLst/>
              <a:cxnLst/>
              <a:rect l="l" t="t" r="r" b="b"/>
              <a:pathLst>
                <a:path w="85089" h="419100">
                  <a:moveTo>
                    <a:pt x="0" y="0"/>
                  </a:moveTo>
                  <a:lnTo>
                    <a:pt x="0" y="418947"/>
                  </a:lnTo>
                  <a:lnTo>
                    <a:pt x="85003" y="758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5628136" y="4981498"/>
              <a:ext cx="85090" cy="419100"/>
            </a:xfrm>
            <a:custGeom>
              <a:avLst/>
              <a:gdLst/>
              <a:ahLst/>
              <a:cxnLst/>
              <a:rect l="l" t="t" r="r" b="b"/>
              <a:pathLst>
                <a:path w="85089" h="419100">
                  <a:moveTo>
                    <a:pt x="0" y="0"/>
                  </a:moveTo>
                  <a:lnTo>
                    <a:pt x="0" y="75896"/>
                  </a:lnTo>
                  <a:lnTo>
                    <a:pt x="85003" y="75896"/>
                  </a:lnTo>
                  <a:lnTo>
                    <a:pt x="0" y="0"/>
                  </a:lnTo>
                  <a:close/>
                </a:path>
                <a:path w="85089" h="419100">
                  <a:moveTo>
                    <a:pt x="0" y="75896"/>
                  </a:moveTo>
                  <a:lnTo>
                    <a:pt x="85003" y="75896"/>
                  </a:lnTo>
                  <a:lnTo>
                    <a:pt x="0" y="418947"/>
                  </a:lnTo>
                  <a:lnTo>
                    <a:pt x="0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0" name="object 199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628136" y="4981498"/>
              <a:ext cx="85003" cy="75896"/>
            </a:xfrm>
            <a:prstGeom prst="rect">
              <a:avLst/>
            </a:prstGeom>
          </p:spPr>
        </p:pic>
        <p:sp>
          <p:nvSpPr>
            <p:cNvPr id="1991" name="object 1991"/>
            <p:cNvSpPr/>
            <p:nvPr/>
          </p:nvSpPr>
          <p:spPr>
            <a:xfrm>
              <a:off x="4840838" y="3657866"/>
              <a:ext cx="3103245" cy="1743075"/>
            </a:xfrm>
            <a:custGeom>
              <a:avLst/>
              <a:gdLst/>
              <a:ahLst/>
              <a:cxnLst/>
              <a:rect l="l" t="t" r="r" b="b"/>
              <a:pathLst>
                <a:path w="3103245" h="1743075">
                  <a:moveTo>
                    <a:pt x="787298" y="1315536"/>
                  </a:moveTo>
                  <a:lnTo>
                    <a:pt x="1427863" y="1315536"/>
                  </a:lnTo>
                  <a:lnTo>
                    <a:pt x="1427863" y="1742580"/>
                  </a:lnTo>
                  <a:lnTo>
                    <a:pt x="787298" y="1742580"/>
                  </a:lnTo>
                  <a:lnTo>
                    <a:pt x="787298" y="1315536"/>
                  </a:lnTo>
                </a:path>
                <a:path w="3103245" h="1743075">
                  <a:moveTo>
                    <a:pt x="0" y="0"/>
                  </a:moveTo>
                  <a:lnTo>
                    <a:pt x="0" y="59705"/>
                  </a:lnTo>
                  <a:lnTo>
                    <a:pt x="3102642" y="59705"/>
                  </a:lnTo>
                  <a:lnTo>
                    <a:pt x="3102642" y="0"/>
                  </a:lnTo>
                  <a:lnTo>
                    <a:pt x="0" y="0"/>
                  </a:lnTo>
                </a:path>
                <a:path w="3103245" h="1743075">
                  <a:moveTo>
                    <a:pt x="2316356" y="59705"/>
                  </a:moveTo>
                  <a:lnTo>
                    <a:pt x="2316356" y="1742580"/>
                  </a:lnTo>
                  <a:lnTo>
                    <a:pt x="2376061" y="1742580"/>
                  </a:lnTo>
                  <a:lnTo>
                    <a:pt x="2376061" y="59705"/>
                  </a:lnTo>
                  <a:lnTo>
                    <a:pt x="2316356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2" name="object 199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384448" y="3993834"/>
              <a:ext cx="132565" cy="69824"/>
            </a:xfrm>
            <a:prstGeom prst="rect">
              <a:avLst/>
            </a:prstGeom>
          </p:spPr>
        </p:pic>
        <p:sp>
          <p:nvSpPr>
            <p:cNvPr id="1993" name="object 1993"/>
            <p:cNvSpPr/>
            <p:nvPr/>
          </p:nvSpPr>
          <p:spPr>
            <a:xfrm>
              <a:off x="4542312" y="3996870"/>
              <a:ext cx="158115" cy="64135"/>
            </a:xfrm>
            <a:custGeom>
              <a:avLst/>
              <a:gdLst/>
              <a:ahLst/>
              <a:cxnLst/>
              <a:rect l="l" t="t" r="r" b="b"/>
              <a:pathLst>
                <a:path w="158114" h="64135">
                  <a:moveTo>
                    <a:pt x="0" y="0"/>
                  </a:moveTo>
                  <a:lnTo>
                    <a:pt x="64764" y="0"/>
                  </a:lnTo>
                  <a:lnTo>
                    <a:pt x="64764" y="63752"/>
                  </a:lnTo>
                  <a:lnTo>
                    <a:pt x="0" y="63752"/>
                  </a:lnTo>
                  <a:lnTo>
                    <a:pt x="0" y="0"/>
                  </a:lnTo>
                </a:path>
                <a:path w="158114" h="64135">
                  <a:moveTo>
                    <a:pt x="93099" y="0"/>
                  </a:moveTo>
                  <a:lnTo>
                    <a:pt x="157864" y="0"/>
                  </a:lnTo>
                  <a:lnTo>
                    <a:pt x="157864" y="63752"/>
                  </a:lnTo>
                  <a:lnTo>
                    <a:pt x="93099" y="63752"/>
                  </a:lnTo>
                  <a:lnTo>
                    <a:pt x="930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4728511" y="3996870"/>
              <a:ext cx="52705" cy="64135"/>
            </a:xfrm>
            <a:custGeom>
              <a:avLst/>
              <a:gdLst/>
              <a:ahLst/>
              <a:cxnLst/>
              <a:rect l="l" t="t" r="r" b="b"/>
              <a:pathLst>
                <a:path w="52704" h="64135">
                  <a:moveTo>
                    <a:pt x="0" y="0"/>
                  </a:moveTo>
                  <a:lnTo>
                    <a:pt x="0" y="63752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52704" h="64135">
                  <a:moveTo>
                    <a:pt x="5262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4728511" y="3996870"/>
              <a:ext cx="52705" cy="64135"/>
            </a:xfrm>
            <a:custGeom>
              <a:avLst/>
              <a:gdLst/>
              <a:ahLst/>
              <a:cxnLst/>
              <a:rect l="l" t="t" r="r" b="b"/>
              <a:pathLst>
                <a:path w="52704" h="64135">
                  <a:moveTo>
                    <a:pt x="5262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52621" y="0"/>
                  </a:lnTo>
                  <a:close/>
                </a:path>
                <a:path w="52704" h="64135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52704" h="64135">
                  <a:moveTo>
                    <a:pt x="13155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4728511" y="3996870"/>
              <a:ext cx="52705" cy="64135"/>
            </a:xfrm>
            <a:custGeom>
              <a:avLst/>
              <a:gdLst/>
              <a:ahLst/>
              <a:cxnLst/>
              <a:rect l="l" t="t" r="r" b="b"/>
              <a:pathLst>
                <a:path w="52704" h="64135">
                  <a:moveTo>
                    <a:pt x="0" y="0"/>
                  </a:moveTo>
                  <a:lnTo>
                    <a:pt x="52621" y="0"/>
                  </a:lnTo>
                  <a:lnTo>
                    <a:pt x="52621" y="63752"/>
                  </a:lnTo>
                  <a:lnTo>
                    <a:pt x="0" y="6375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7216899" y="4354089"/>
              <a:ext cx="727075" cy="169545"/>
            </a:xfrm>
            <a:custGeom>
              <a:avLst/>
              <a:gdLst/>
              <a:ahLst/>
              <a:cxnLst/>
              <a:rect l="l" t="t" r="r" b="b"/>
              <a:pathLst>
                <a:path w="727075" h="169545">
                  <a:moveTo>
                    <a:pt x="0" y="0"/>
                  </a:moveTo>
                  <a:lnTo>
                    <a:pt x="0" y="168995"/>
                  </a:lnTo>
                  <a:lnTo>
                    <a:pt x="167983" y="168995"/>
                  </a:lnTo>
                  <a:lnTo>
                    <a:pt x="0" y="0"/>
                  </a:lnTo>
                  <a:close/>
                </a:path>
                <a:path w="727075" h="169545">
                  <a:moveTo>
                    <a:pt x="726581" y="0"/>
                  </a:moveTo>
                  <a:lnTo>
                    <a:pt x="0" y="0"/>
                  </a:lnTo>
                  <a:lnTo>
                    <a:pt x="167983" y="168995"/>
                  </a:lnTo>
                  <a:lnTo>
                    <a:pt x="72658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7216899" y="4354088"/>
              <a:ext cx="727075" cy="169545"/>
            </a:xfrm>
            <a:custGeom>
              <a:avLst/>
              <a:gdLst/>
              <a:ahLst/>
              <a:cxnLst/>
              <a:rect l="l" t="t" r="r" b="b"/>
              <a:pathLst>
                <a:path w="727075" h="169545">
                  <a:moveTo>
                    <a:pt x="726581" y="0"/>
                  </a:moveTo>
                  <a:lnTo>
                    <a:pt x="0" y="0"/>
                  </a:lnTo>
                  <a:lnTo>
                    <a:pt x="167983" y="168995"/>
                  </a:lnTo>
                  <a:lnTo>
                    <a:pt x="726581" y="0"/>
                  </a:lnTo>
                  <a:close/>
                </a:path>
                <a:path w="727075" h="169545">
                  <a:moveTo>
                    <a:pt x="0" y="0"/>
                  </a:moveTo>
                  <a:lnTo>
                    <a:pt x="167983" y="168995"/>
                  </a:lnTo>
                  <a:lnTo>
                    <a:pt x="0" y="1689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7216899" y="4523085"/>
              <a:ext cx="80010" cy="877569"/>
            </a:xfrm>
            <a:custGeom>
              <a:avLst/>
              <a:gdLst/>
              <a:ahLst/>
              <a:cxnLst/>
              <a:rect l="l" t="t" r="r" b="b"/>
              <a:pathLst>
                <a:path w="80009" h="877570">
                  <a:moveTo>
                    <a:pt x="0" y="0"/>
                  </a:moveTo>
                  <a:lnTo>
                    <a:pt x="0" y="877361"/>
                  </a:lnTo>
                  <a:lnTo>
                    <a:pt x="79944" y="458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7216899" y="4523084"/>
              <a:ext cx="80010" cy="877569"/>
            </a:xfrm>
            <a:custGeom>
              <a:avLst/>
              <a:gdLst/>
              <a:ahLst/>
              <a:cxnLst/>
              <a:rect l="l" t="t" r="r" b="b"/>
              <a:pathLst>
                <a:path w="80009" h="877570">
                  <a:moveTo>
                    <a:pt x="0" y="0"/>
                  </a:moveTo>
                  <a:lnTo>
                    <a:pt x="0" y="458413"/>
                  </a:lnTo>
                  <a:lnTo>
                    <a:pt x="79944" y="458413"/>
                  </a:lnTo>
                  <a:lnTo>
                    <a:pt x="0" y="0"/>
                  </a:lnTo>
                  <a:close/>
                </a:path>
                <a:path w="80009" h="877570">
                  <a:moveTo>
                    <a:pt x="0" y="458413"/>
                  </a:moveTo>
                  <a:lnTo>
                    <a:pt x="79944" y="458413"/>
                  </a:lnTo>
                  <a:lnTo>
                    <a:pt x="0" y="877361"/>
                  </a:lnTo>
                  <a:lnTo>
                    <a:pt x="0" y="4584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7216899" y="4523084"/>
              <a:ext cx="168275" cy="458470"/>
            </a:xfrm>
            <a:custGeom>
              <a:avLst/>
              <a:gdLst/>
              <a:ahLst/>
              <a:cxnLst/>
              <a:rect l="l" t="t" r="r" b="b"/>
              <a:pathLst>
                <a:path w="168275" h="458470">
                  <a:moveTo>
                    <a:pt x="167983" y="0"/>
                  </a:moveTo>
                  <a:lnTo>
                    <a:pt x="0" y="0"/>
                  </a:lnTo>
                  <a:lnTo>
                    <a:pt x="79944" y="458413"/>
                  </a:lnTo>
                  <a:lnTo>
                    <a:pt x="1679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7216899" y="4523084"/>
              <a:ext cx="168275" cy="458470"/>
            </a:xfrm>
            <a:custGeom>
              <a:avLst/>
              <a:gdLst/>
              <a:ahLst/>
              <a:cxnLst/>
              <a:rect l="l" t="t" r="r" b="b"/>
              <a:pathLst>
                <a:path w="168275" h="458470">
                  <a:moveTo>
                    <a:pt x="0" y="0"/>
                  </a:moveTo>
                  <a:lnTo>
                    <a:pt x="167983" y="0"/>
                  </a:lnTo>
                  <a:lnTo>
                    <a:pt x="79944" y="45841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7216899" y="4354088"/>
              <a:ext cx="727075" cy="1046480"/>
            </a:xfrm>
            <a:custGeom>
              <a:avLst/>
              <a:gdLst/>
              <a:ahLst/>
              <a:cxnLst/>
              <a:rect l="l" t="t" r="r" b="b"/>
              <a:pathLst>
                <a:path w="727075" h="1046479">
                  <a:moveTo>
                    <a:pt x="0" y="0"/>
                  </a:moveTo>
                  <a:lnTo>
                    <a:pt x="726581" y="0"/>
                  </a:lnTo>
                  <a:lnTo>
                    <a:pt x="726581" y="1046357"/>
                  </a:lnTo>
                  <a:lnTo>
                    <a:pt x="0" y="104635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4840838" y="435307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4">
                  <a:moveTo>
                    <a:pt x="0" y="0"/>
                  </a:moveTo>
                  <a:lnTo>
                    <a:pt x="0" y="43513"/>
                  </a:lnTo>
                  <a:lnTo>
                    <a:pt x="43513" y="435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4840838" y="435307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4">
                  <a:moveTo>
                    <a:pt x="0" y="0"/>
                  </a:moveTo>
                  <a:lnTo>
                    <a:pt x="43513" y="43513"/>
                  </a:lnTo>
                  <a:lnTo>
                    <a:pt x="0" y="4351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4884352" y="4396590"/>
              <a:ext cx="684530" cy="125730"/>
            </a:xfrm>
            <a:custGeom>
              <a:avLst/>
              <a:gdLst/>
              <a:ahLst/>
              <a:cxnLst/>
              <a:rect l="l" t="t" r="r" b="b"/>
              <a:pathLst>
                <a:path w="684529" h="125729">
                  <a:moveTo>
                    <a:pt x="684079" y="0"/>
                  </a:moveTo>
                  <a:lnTo>
                    <a:pt x="0" y="0"/>
                  </a:lnTo>
                  <a:lnTo>
                    <a:pt x="124470" y="125481"/>
                  </a:lnTo>
                  <a:lnTo>
                    <a:pt x="6840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4884352" y="4396590"/>
              <a:ext cx="684530" cy="125730"/>
            </a:xfrm>
            <a:custGeom>
              <a:avLst/>
              <a:gdLst/>
              <a:ahLst/>
              <a:cxnLst/>
              <a:rect l="l" t="t" r="r" b="b"/>
              <a:pathLst>
                <a:path w="684529" h="125729">
                  <a:moveTo>
                    <a:pt x="0" y="0"/>
                  </a:moveTo>
                  <a:lnTo>
                    <a:pt x="684079" y="0"/>
                  </a:lnTo>
                  <a:lnTo>
                    <a:pt x="124470" y="12548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4840837" y="4353077"/>
              <a:ext cx="331470" cy="43815"/>
            </a:xfrm>
            <a:custGeom>
              <a:avLst/>
              <a:gdLst/>
              <a:ahLst/>
              <a:cxnLst/>
              <a:rect l="l" t="t" r="r" b="b"/>
              <a:pathLst>
                <a:path w="331470" h="43814">
                  <a:moveTo>
                    <a:pt x="0" y="0"/>
                  </a:moveTo>
                  <a:lnTo>
                    <a:pt x="43513" y="43513"/>
                  </a:lnTo>
                  <a:lnTo>
                    <a:pt x="330908" y="43513"/>
                  </a:lnTo>
                  <a:lnTo>
                    <a:pt x="0" y="0"/>
                  </a:lnTo>
                  <a:close/>
                </a:path>
                <a:path w="331470" h="43814">
                  <a:moveTo>
                    <a:pt x="330908" y="0"/>
                  </a:moveTo>
                  <a:lnTo>
                    <a:pt x="0" y="0"/>
                  </a:lnTo>
                  <a:lnTo>
                    <a:pt x="330908" y="43513"/>
                  </a:lnTo>
                  <a:lnTo>
                    <a:pt x="330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4840838" y="4353076"/>
              <a:ext cx="331470" cy="43815"/>
            </a:xfrm>
            <a:custGeom>
              <a:avLst/>
              <a:gdLst/>
              <a:ahLst/>
              <a:cxnLst/>
              <a:rect l="l" t="t" r="r" b="b"/>
              <a:pathLst>
                <a:path w="331470" h="43814">
                  <a:moveTo>
                    <a:pt x="330908" y="0"/>
                  </a:moveTo>
                  <a:lnTo>
                    <a:pt x="0" y="0"/>
                  </a:lnTo>
                  <a:lnTo>
                    <a:pt x="330908" y="43513"/>
                  </a:lnTo>
                  <a:lnTo>
                    <a:pt x="330908" y="0"/>
                  </a:lnTo>
                  <a:close/>
                </a:path>
                <a:path w="331470" h="43814">
                  <a:moveTo>
                    <a:pt x="0" y="0"/>
                  </a:moveTo>
                  <a:lnTo>
                    <a:pt x="330908" y="43513"/>
                  </a:lnTo>
                  <a:lnTo>
                    <a:pt x="43513" y="4351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0" name="object 201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840837" y="4396590"/>
              <a:ext cx="167984" cy="125482"/>
            </a:xfrm>
            <a:prstGeom prst="rect">
              <a:avLst/>
            </a:prstGeom>
          </p:spPr>
        </p:pic>
        <p:sp>
          <p:nvSpPr>
            <p:cNvPr id="2011" name="object 2011"/>
            <p:cNvSpPr/>
            <p:nvPr/>
          </p:nvSpPr>
          <p:spPr>
            <a:xfrm>
              <a:off x="4840837" y="4522073"/>
              <a:ext cx="80010" cy="878840"/>
            </a:xfrm>
            <a:custGeom>
              <a:avLst/>
              <a:gdLst/>
              <a:ahLst/>
              <a:cxnLst/>
              <a:rect l="l" t="t" r="r" b="b"/>
              <a:pathLst>
                <a:path w="80010" h="878839">
                  <a:moveTo>
                    <a:pt x="0" y="0"/>
                  </a:moveTo>
                  <a:lnTo>
                    <a:pt x="0" y="878373"/>
                  </a:lnTo>
                  <a:lnTo>
                    <a:pt x="79944" y="4594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4840838" y="4522072"/>
              <a:ext cx="80010" cy="878840"/>
            </a:xfrm>
            <a:custGeom>
              <a:avLst/>
              <a:gdLst/>
              <a:ahLst/>
              <a:cxnLst/>
              <a:rect l="l" t="t" r="r" b="b"/>
              <a:pathLst>
                <a:path w="80010" h="878839">
                  <a:moveTo>
                    <a:pt x="0" y="0"/>
                  </a:moveTo>
                  <a:lnTo>
                    <a:pt x="0" y="459425"/>
                  </a:lnTo>
                  <a:lnTo>
                    <a:pt x="79944" y="459425"/>
                  </a:lnTo>
                  <a:lnTo>
                    <a:pt x="0" y="0"/>
                  </a:lnTo>
                  <a:close/>
                </a:path>
                <a:path w="80010" h="878839">
                  <a:moveTo>
                    <a:pt x="0" y="459425"/>
                  </a:moveTo>
                  <a:lnTo>
                    <a:pt x="79944" y="459425"/>
                  </a:lnTo>
                  <a:lnTo>
                    <a:pt x="0" y="878373"/>
                  </a:lnTo>
                  <a:lnTo>
                    <a:pt x="0" y="4594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4840838" y="4522072"/>
              <a:ext cx="168275" cy="459740"/>
            </a:xfrm>
            <a:custGeom>
              <a:avLst/>
              <a:gdLst/>
              <a:ahLst/>
              <a:cxnLst/>
              <a:rect l="l" t="t" r="r" b="b"/>
              <a:pathLst>
                <a:path w="168275" h="459739">
                  <a:moveTo>
                    <a:pt x="167983" y="0"/>
                  </a:moveTo>
                  <a:lnTo>
                    <a:pt x="0" y="0"/>
                  </a:lnTo>
                  <a:lnTo>
                    <a:pt x="79944" y="459425"/>
                  </a:lnTo>
                  <a:lnTo>
                    <a:pt x="1679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4840838" y="4522072"/>
              <a:ext cx="168275" cy="459740"/>
            </a:xfrm>
            <a:custGeom>
              <a:avLst/>
              <a:gdLst/>
              <a:ahLst/>
              <a:cxnLst/>
              <a:rect l="l" t="t" r="r" b="b"/>
              <a:pathLst>
                <a:path w="168275" h="459739">
                  <a:moveTo>
                    <a:pt x="0" y="0"/>
                  </a:moveTo>
                  <a:lnTo>
                    <a:pt x="167983" y="0"/>
                  </a:lnTo>
                  <a:lnTo>
                    <a:pt x="79944" y="4594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2527517" y="1848497"/>
              <a:ext cx="3041015" cy="3552190"/>
            </a:xfrm>
            <a:custGeom>
              <a:avLst/>
              <a:gdLst/>
              <a:ahLst/>
              <a:cxnLst/>
              <a:rect l="l" t="t" r="r" b="b"/>
              <a:pathLst>
                <a:path w="3041015" h="3552190">
                  <a:moveTo>
                    <a:pt x="3040913" y="3551949"/>
                  </a:moveTo>
                  <a:lnTo>
                    <a:pt x="3040913" y="2548093"/>
                  </a:lnTo>
                  <a:lnTo>
                    <a:pt x="2644228" y="2548093"/>
                  </a:lnTo>
                  <a:lnTo>
                    <a:pt x="2644228" y="2504579"/>
                  </a:lnTo>
                  <a:lnTo>
                    <a:pt x="2313320" y="2504579"/>
                  </a:lnTo>
                  <a:lnTo>
                    <a:pt x="2313320" y="3551949"/>
                  </a:lnTo>
                  <a:lnTo>
                    <a:pt x="3040913" y="3551949"/>
                  </a:lnTo>
                </a:path>
                <a:path w="3041015" h="3552190">
                  <a:moveTo>
                    <a:pt x="1059513" y="3044961"/>
                  </a:moveTo>
                  <a:lnTo>
                    <a:pt x="1059513" y="3259495"/>
                  </a:lnTo>
                  <a:lnTo>
                    <a:pt x="1000819" y="3259495"/>
                  </a:lnTo>
                  <a:lnTo>
                    <a:pt x="1000819" y="3044961"/>
                  </a:lnTo>
                  <a:lnTo>
                    <a:pt x="1059513" y="3044961"/>
                  </a:lnTo>
                </a:path>
                <a:path w="3041015" h="3552190">
                  <a:moveTo>
                    <a:pt x="76908" y="28334"/>
                  </a:moveTo>
                  <a:lnTo>
                    <a:pt x="140661" y="28334"/>
                  </a:lnTo>
                  <a:lnTo>
                    <a:pt x="140661" y="92087"/>
                  </a:lnTo>
                  <a:lnTo>
                    <a:pt x="76908" y="92087"/>
                  </a:lnTo>
                  <a:lnTo>
                    <a:pt x="76908" y="28334"/>
                  </a:lnTo>
                </a:path>
                <a:path w="3041015" h="3552190">
                  <a:moveTo>
                    <a:pt x="168995" y="28334"/>
                  </a:moveTo>
                  <a:lnTo>
                    <a:pt x="233760" y="28334"/>
                  </a:lnTo>
                  <a:lnTo>
                    <a:pt x="233760" y="92087"/>
                  </a:lnTo>
                  <a:lnTo>
                    <a:pt x="168995" y="92087"/>
                  </a:lnTo>
                  <a:lnTo>
                    <a:pt x="168995" y="28334"/>
                  </a:lnTo>
                </a:path>
                <a:path w="3041015" h="3552190">
                  <a:moveTo>
                    <a:pt x="262095" y="28334"/>
                  </a:moveTo>
                  <a:lnTo>
                    <a:pt x="388589" y="28334"/>
                  </a:lnTo>
                  <a:lnTo>
                    <a:pt x="388589" y="92087"/>
                  </a:lnTo>
                  <a:lnTo>
                    <a:pt x="262095" y="92087"/>
                  </a:lnTo>
                  <a:lnTo>
                    <a:pt x="262095" y="28334"/>
                  </a:lnTo>
                </a:path>
                <a:path w="3041015" h="3552190">
                  <a:moveTo>
                    <a:pt x="47561" y="0"/>
                  </a:moveTo>
                  <a:lnTo>
                    <a:pt x="0" y="0"/>
                  </a:lnTo>
                  <a:lnTo>
                    <a:pt x="0" y="61729"/>
                  </a:lnTo>
                  <a:lnTo>
                    <a:pt x="47561" y="61729"/>
                  </a:lnTo>
                  <a:lnTo>
                    <a:pt x="47561" y="0"/>
                  </a:lnTo>
                </a:path>
                <a:path w="3041015" h="3552190">
                  <a:moveTo>
                    <a:pt x="1326668" y="473593"/>
                  </a:moveTo>
                  <a:lnTo>
                    <a:pt x="1391433" y="473593"/>
                  </a:lnTo>
                  <a:lnTo>
                    <a:pt x="1391433" y="538358"/>
                  </a:lnTo>
                  <a:lnTo>
                    <a:pt x="1326668" y="538358"/>
                  </a:lnTo>
                  <a:lnTo>
                    <a:pt x="1326668" y="473593"/>
                  </a:lnTo>
                </a:path>
                <a:path w="3041015" h="3552190">
                  <a:moveTo>
                    <a:pt x="1467329" y="476629"/>
                  </a:moveTo>
                  <a:lnTo>
                    <a:pt x="1419767" y="476629"/>
                  </a:lnTo>
                  <a:lnTo>
                    <a:pt x="1419767" y="538358"/>
                  </a:lnTo>
                  <a:lnTo>
                    <a:pt x="1467329" y="538358"/>
                  </a:lnTo>
                  <a:lnTo>
                    <a:pt x="1467329" y="476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6269713" y="2733955"/>
              <a:ext cx="93345" cy="46990"/>
            </a:xfrm>
            <a:custGeom>
              <a:avLst/>
              <a:gdLst/>
              <a:ahLst/>
              <a:cxnLst/>
              <a:rect l="l" t="t" r="r" b="b"/>
              <a:pathLst>
                <a:path w="93345" h="46989">
                  <a:moveTo>
                    <a:pt x="0" y="0"/>
                  </a:moveTo>
                  <a:lnTo>
                    <a:pt x="0" y="46549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93345" h="46989">
                  <a:moveTo>
                    <a:pt x="9309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930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6269713" y="2733954"/>
              <a:ext cx="93345" cy="46990"/>
            </a:xfrm>
            <a:custGeom>
              <a:avLst/>
              <a:gdLst/>
              <a:ahLst/>
              <a:cxnLst/>
              <a:rect l="l" t="t" r="r" b="b"/>
              <a:pathLst>
                <a:path w="93345" h="46989">
                  <a:moveTo>
                    <a:pt x="9309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93099" y="0"/>
                  </a:lnTo>
                  <a:close/>
                </a:path>
                <a:path w="93345" h="46989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93345" h="46989">
                  <a:moveTo>
                    <a:pt x="13155" y="13155"/>
                  </a:moveTo>
                  <a:lnTo>
                    <a:pt x="0" y="13155"/>
                  </a:lnTo>
                  <a:lnTo>
                    <a:pt x="0" y="46549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6269713" y="2222919"/>
              <a:ext cx="4487545" cy="558165"/>
            </a:xfrm>
            <a:custGeom>
              <a:avLst/>
              <a:gdLst/>
              <a:ahLst/>
              <a:cxnLst/>
              <a:rect l="l" t="t" r="r" b="b"/>
              <a:pathLst>
                <a:path w="4487545" h="558164">
                  <a:moveTo>
                    <a:pt x="0" y="511035"/>
                  </a:moveTo>
                  <a:lnTo>
                    <a:pt x="0" y="557585"/>
                  </a:lnTo>
                  <a:lnTo>
                    <a:pt x="93099" y="557585"/>
                  </a:lnTo>
                  <a:lnTo>
                    <a:pt x="93099" y="511035"/>
                  </a:lnTo>
                  <a:lnTo>
                    <a:pt x="0" y="511035"/>
                  </a:lnTo>
                </a:path>
                <a:path w="4487545" h="558164">
                  <a:moveTo>
                    <a:pt x="0" y="417935"/>
                  </a:moveTo>
                  <a:lnTo>
                    <a:pt x="64764" y="417935"/>
                  </a:lnTo>
                  <a:lnTo>
                    <a:pt x="64764" y="481688"/>
                  </a:lnTo>
                  <a:lnTo>
                    <a:pt x="0" y="481688"/>
                  </a:lnTo>
                  <a:lnTo>
                    <a:pt x="0" y="417935"/>
                  </a:lnTo>
                </a:path>
                <a:path w="4487545" h="558164">
                  <a:moveTo>
                    <a:pt x="4423239" y="0"/>
                  </a:moveTo>
                  <a:lnTo>
                    <a:pt x="4486992" y="0"/>
                  </a:lnTo>
                  <a:lnTo>
                    <a:pt x="4486992" y="63752"/>
                  </a:lnTo>
                  <a:lnTo>
                    <a:pt x="4423239" y="63752"/>
                  </a:lnTo>
                  <a:lnTo>
                    <a:pt x="44232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0692952" y="2315007"/>
              <a:ext cx="64135" cy="48895"/>
            </a:xfrm>
            <a:custGeom>
              <a:avLst/>
              <a:gdLst/>
              <a:ahLst/>
              <a:cxnLst/>
              <a:rect l="l" t="t" r="r" b="b"/>
              <a:pathLst>
                <a:path w="64134" h="48894">
                  <a:moveTo>
                    <a:pt x="0" y="0"/>
                  </a:moveTo>
                  <a:lnTo>
                    <a:pt x="0" y="48573"/>
                  </a:lnTo>
                  <a:lnTo>
                    <a:pt x="13155" y="14167"/>
                  </a:lnTo>
                  <a:lnTo>
                    <a:pt x="0" y="0"/>
                  </a:lnTo>
                  <a:close/>
                </a:path>
                <a:path w="64134" h="48894">
                  <a:moveTo>
                    <a:pt x="63752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0692952" y="2315006"/>
              <a:ext cx="64135" cy="48895"/>
            </a:xfrm>
            <a:custGeom>
              <a:avLst/>
              <a:gdLst/>
              <a:ahLst/>
              <a:cxnLst/>
              <a:rect l="l" t="t" r="r" b="b"/>
              <a:pathLst>
                <a:path w="64134" h="48894">
                  <a:moveTo>
                    <a:pt x="63752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63752" y="0"/>
                  </a:lnTo>
                  <a:close/>
                </a:path>
                <a:path w="64134" h="48894">
                  <a:moveTo>
                    <a:pt x="0" y="0"/>
                  </a:moveTo>
                  <a:lnTo>
                    <a:pt x="13155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  <a:path w="64134" h="48894">
                  <a:moveTo>
                    <a:pt x="13155" y="14167"/>
                  </a:moveTo>
                  <a:lnTo>
                    <a:pt x="0" y="14167"/>
                  </a:lnTo>
                  <a:lnTo>
                    <a:pt x="0" y="48573"/>
                  </a:lnTo>
                  <a:lnTo>
                    <a:pt x="13155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0692952" y="2315006"/>
              <a:ext cx="1120775" cy="1864360"/>
            </a:xfrm>
            <a:custGeom>
              <a:avLst/>
              <a:gdLst/>
              <a:ahLst/>
              <a:cxnLst/>
              <a:rect l="l" t="t" r="r" b="b"/>
              <a:pathLst>
                <a:path w="1120775" h="1864360">
                  <a:moveTo>
                    <a:pt x="0" y="0"/>
                  </a:moveTo>
                  <a:lnTo>
                    <a:pt x="63752" y="0"/>
                  </a:lnTo>
                  <a:lnTo>
                    <a:pt x="63752" y="48573"/>
                  </a:lnTo>
                  <a:lnTo>
                    <a:pt x="0" y="48573"/>
                  </a:lnTo>
                  <a:lnTo>
                    <a:pt x="0" y="0"/>
                  </a:lnTo>
                </a:path>
                <a:path w="1120775" h="1864360">
                  <a:moveTo>
                    <a:pt x="731640" y="403768"/>
                  </a:moveTo>
                  <a:lnTo>
                    <a:pt x="858134" y="403768"/>
                  </a:lnTo>
                  <a:lnTo>
                    <a:pt x="858134" y="467521"/>
                  </a:lnTo>
                  <a:lnTo>
                    <a:pt x="731640" y="467521"/>
                  </a:lnTo>
                  <a:lnTo>
                    <a:pt x="731640" y="403768"/>
                  </a:lnTo>
                </a:path>
                <a:path w="1120775" h="1864360">
                  <a:moveTo>
                    <a:pt x="886469" y="403768"/>
                  </a:moveTo>
                  <a:lnTo>
                    <a:pt x="951234" y="403768"/>
                  </a:lnTo>
                  <a:lnTo>
                    <a:pt x="951234" y="467521"/>
                  </a:lnTo>
                  <a:lnTo>
                    <a:pt x="886469" y="467521"/>
                  </a:lnTo>
                  <a:lnTo>
                    <a:pt x="886469" y="403768"/>
                  </a:lnTo>
                </a:path>
                <a:path w="1120775" h="1864360">
                  <a:moveTo>
                    <a:pt x="979568" y="403768"/>
                  </a:moveTo>
                  <a:lnTo>
                    <a:pt x="1044333" y="403768"/>
                  </a:lnTo>
                  <a:lnTo>
                    <a:pt x="1044333" y="467521"/>
                  </a:lnTo>
                  <a:lnTo>
                    <a:pt x="979568" y="467521"/>
                  </a:lnTo>
                  <a:lnTo>
                    <a:pt x="979568" y="403768"/>
                  </a:lnTo>
                </a:path>
                <a:path w="1120775" h="1864360">
                  <a:moveTo>
                    <a:pt x="1072668" y="467521"/>
                  </a:moveTo>
                  <a:lnTo>
                    <a:pt x="1120230" y="467521"/>
                  </a:lnTo>
                  <a:lnTo>
                    <a:pt x="1120230" y="403768"/>
                  </a:lnTo>
                  <a:lnTo>
                    <a:pt x="1072668" y="403768"/>
                  </a:lnTo>
                  <a:lnTo>
                    <a:pt x="1072668" y="467521"/>
                  </a:lnTo>
                </a:path>
                <a:path w="1120775" h="1864360">
                  <a:moveTo>
                    <a:pt x="253999" y="1551321"/>
                  </a:moveTo>
                  <a:lnTo>
                    <a:pt x="318764" y="1551321"/>
                  </a:lnTo>
                  <a:lnTo>
                    <a:pt x="318764" y="1616086"/>
                  </a:lnTo>
                  <a:lnTo>
                    <a:pt x="253999" y="1616086"/>
                  </a:lnTo>
                  <a:lnTo>
                    <a:pt x="253999" y="1551321"/>
                  </a:lnTo>
                </a:path>
                <a:path w="1120775" h="1864360">
                  <a:moveTo>
                    <a:pt x="253999" y="1644420"/>
                  </a:moveTo>
                  <a:lnTo>
                    <a:pt x="318764" y="1644420"/>
                  </a:lnTo>
                  <a:lnTo>
                    <a:pt x="318764" y="1709185"/>
                  </a:lnTo>
                  <a:lnTo>
                    <a:pt x="253999" y="1709185"/>
                  </a:lnTo>
                  <a:lnTo>
                    <a:pt x="253999" y="1644420"/>
                  </a:lnTo>
                </a:path>
                <a:path w="1120775" h="1864360">
                  <a:moveTo>
                    <a:pt x="253999" y="1737520"/>
                  </a:moveTo>
                  <a:lnTo>
                    <a:pt x="318764" y="1737520"/>
                  </a:lnTo>
                  <a:lnTo>
                    <a:pt x="318764" y="1864014"/>
                  </a:lnTo>
                  <a:lnTo>
                    <a:pt x="253999" y="1864014"/>
                  </a:lnTo>
                  <a:lnTo>
                    <a:pt x="253999" y="173752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0946951" y="3790432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0" y="0"/>
                  </a:moveTo>
                  <a:lnTo>
                    <a:pt x="0" y="47561"/>
                  </a:lnTo>
                  <a:lnTo>
                    <a:pt x="12143" y="11131"/>
                  </a:lnTo>
                  <a:lnTo>
                    <a:pt x="0" y="0"/>
                  </a:lnTo>
                  <a:close/>
                </a:path>
                <a:path w="64770" h="47625">
                  <a:moveTo>
                    <a:pt x="64764" y="0"/>
                  </a:moveTo>
                  <a:lnTo>
                    <a:pt x="0" y="0"/>
                  </a:lnTo>
                  <a:lnTo>
                    <a:pt x="12143" y="1113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0946952" y="3790432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64764" y="0"/>
                  </a:moveTo>
                  <a:lnTo>
                    <a:pt x="0" y="0"/>
                  </a:lnTo>
                  <a:lnTo>
                    <a:pt x="12143" y="11131"/>
                  </a:lnTo>
                  <a:lnTo>
                    <a:pt x="64764" y="0"/>
                  </a:lnTo>
                  <a:close/>
                </a:path>
                <a:path w="64770" h="47625">
                  <a:moveTo>
                    <a:pt x="0" y="0"/>
                  </a:moveTo>
                  <a:lnTo>
                    <a:pt x="12143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64770" h="47625">
                  <a:moveTo>
                    <a:pt x="12143" y="11131"/>
                  </a:moveTo>
                  <a:lnTo>
                    <a:pt x="0" y="11131"/>
                  </a:lnTo>
                  <a:lnTo>
                    <a:pt x="0" y="47561"/>
                  </a:lnTo>
                  <a:lnTo>
                    <a:pt x="12143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9583854" y="3790432"/>
              <a:ext cx="1428115" cy="417195"/>
            </a:xfrm>
            <a:custGeom>
              <a:avLst/>
              <a:gdLst/>
              <a:ahLst/>
              <a:cxnLst/>
              <a:rect l="l" t="t" r="r" b="b"/>
              <a:pathLst>
                <a:path w="1428115" h="417195">
                  <a:moveTo>
                    <a:pt x="1427863" y="0"/>
                  </a:moveTo>
                  <a:lnTo>
                    <a:pt x="1363098" y="0"/>
                  </a:lnTo>
                  <a:lnTo>
                    <a:pt x="1363098" y="47561"/>
                  </a:lnTo>
                  <a:lnTo>
                    <a:pt x="1427863" y="47561"/>
                  </a:lnTo>
                  <a:lnTo>
                    <a:pt x="1427863" y="0"/>
                  </a:lnTo>
                </a:path>
                <a:path w="1428115" h="417195">
                  <a:moveTo>
                    <a:pt x="145720" y="352159"/>
                  </a:moveTo>
                  <a:lnTo>
                    <a:pt x="80956" y="352159"/>
                  </a:lnTo>
                  <a:lnTo>
                    <a:pt x="80956" y="416923"/>
                  </a:lnTo>
                  <a:lnTo>
                    <a:pt x="145720" y="416923"/>
                  </a:lnTo>
                  <a:lnTo>
                    <a:pt x="145720" y="352159"/>
                  </a:lnTo>
                </a:path>
                <a:path w="1428115" h="417195">
                  <a:moveTo>
                    <a:pt x="0" y="352159"/>
                  </a:moveTo>
                  <a:lnTo>
                    <a:pt x="52621" y="352159"/>
                  </a:lnTo>
                  <a:lnTo>
                    <a:pt x="52621" y="416923"/>
                  </a:lnTo>
                  <a:lnTo>
                    <a:pt x="0" y="416923"/>
                  </a:lnTo>
                  <a:lnTo>
                    <a:pt x="0" y="3521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5" name="object 202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528529" y="3944248"/>
              <a:ext cx="69824" cy="70836"/>
            </a:xfrm>
            <a:prstGeom prst="rect">
              <a:avLst/>
            </a:prstGeom>
          </p:spPr>
        </p:pic>
        <p:sp>
          <p:nvSpPr>
            <p:cNvPr id="2026" name="object 2026"/>
            <p:cNvSpPr/>
            <p:nvPr/>
          </p:nvSpPr>
          <p:spPr>
            <a:xfrm>
              <a:off x="2531564" y="4040383"/>
              <a:ext cx="64135" cy="64769"/>
            </a:xfrm>
            <a:custGeom>
              <a:avLst/>
              <a:gdLst/>
              <a:ahLst/>
              <a:cxnLst/>
              <a:rect l="l" t="t" r="r" b="b"/>
              <a:pathLst>
                <a:path w="64135" h="64770">
                  <a:moveTo>
                    <a:pt x="0" y="0"/>
                  </a:moveTo>
                  <a:lnTo>
                    <a:pt x="63752" y="0"/>
                  </a:lnTo>
                  <a:lnTo>
                    <a:pt x="63752" y="64764"/>
                  </a:lnTo>
                  <a:lnTo>
                    <a:pt x="0" y="6476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7" name="object 202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528529" y="4130447"/>
              <a:ext cx="69824" cy="132565"/>
            </a:xfrm>
            <a:prstGeom prst="rect">
              <a:avLst/>
            </a:prstGeom>
          </p:spPr>
        </p:pic>
        <p:sp>
          <p:nvSpPr>
            <p:cNvPr id="2028" name="object 2028"/>
            <p:cNvSpPr/>
            <p:nvPr/>
          </p:nvSpPr>
          <p:spPr>
            <a:xfrm>
              <a:off x="2531564" y="4288312"/>
              <a:ext cx="62230" cy="47625"/>
            </a:xfrm>
            <a:custGeom>
              <a:avLst/>
              <a:gdLst/>
              <a:ahLst/>
              <a:cxnLst/>
              <a:rect l="l" t="t" r="r" b="b"/>
              <a:pathLst>
                <a:path w="62230" h="47625">
                  <a:moveTo>
                    <a:pt x="0" y="0"/>
                  </a:moveTo>
                  <a:lnTo>
                    <a:pt x="0" y="47561"/>
                  </a:lnTo>
                  <a:lnTo>
                    <a:pt x="13155" y="14167"/>
                  </a:lnTo>
                  <a:lnTo>
                    <a:pt x="0" y="0"/>
                  </a:lnTo>
                  <a:close/>
                </a:path>
                <a:path w="62230" h="47625">
                  <a:moveTo>
                    <a:pt x="61729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2531564" y="4288312"/>
              <a:ext cx="62230" cy="47625"/>
            </a:xfrm>
            <a:custGeom>
              <a:avLst/>
              <a:gdLst/>
              <a:ahLst/>
              <a:cxnLst/>
              <a:rect l="l" t="t" r="r" b="b"/>
              <a:pathLst>
                <a:path w="62230" h="47625">
                  <a:moveTo>
                    <a:pt x="61729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61729" y="0"/>
                  </a:lnTo>
                  <a:close/>
                </a:path>
                <a:path w="62230" h="47625">
                  <a:moveTo>
                    <a:pt x="0" y="0"/>
                  </a:moveTo>
                  <a:lnTo>
                    <a:pt x="13155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  <a:path w="62230" h="47625">
                  <a:moveTo>
                    <a:pt x="13155" y="14167"/>
                  </a:moveTo>
                  <a:lnTo>
                    <a:pt x="0" y="14167"/>
                  </a:lnTo>
                  <a:lnTo>
                    <a:pt x="0" y="47561"/>
                  </a:lnTo>
                  <a:lnTo>
                    <a:pt x="13155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2531564" y="4288312"/>
              <a:ext cx="340360" cy="1863089"/>
            </a:xfrm>
            <a:custGeom>
              <a:avLst/>
              <a:gdLst/>
              <a:ahLst/>
              <a:cxnLst/>
              <a:rect l="l" t="t" r="r" b="b"/>
              <a:pathLst>
                <a:path w="340360" h="1863089">
                  <a:moveTo>
                    <a:pt x="61729" y="47561"/>
                  </a:moveTo>
                  <a:lnTo>
                    <a:pt x="61729" y="0"/>
                  </a:lnTo>
                  <a:lnTo>
                    <a:pt x="0" y="0"/>
                  </a:lnTo>
                  <a:lnTo>
                    <a:pt x="0" y="47561"/>
                  </a:lnTo>
                  <a:lnTo>
                    <a:pt x="61729" y="47561"/>
                  </a:lnTo>
                </a:path>
                <a:path w="340360" h="1863089">
                  <a:moveTo>
                    <a:pt x="340015" y="1803297"/>
                  </a:moveTo>
                  <a:lnTo>
                    <a:pt x="340015" y="1863002"/>
                  </a:lnTo>
                  <a:lnTo>
                    <a:pt x="243880" y="1863002"/>
                  </a:lnTo>
                  <a:lnTo>
                    <a:pt x="243880" y="1803297"/>
                  </a:lnTo>
                  <a:lnTo>
                    <a:pt x="340015" y="18032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747302" y="720171"/>
              <a:ext cx="10125710" cy="5495925"/>
            </a:xfrm>
            <a:custGeom>
              <a:avLst/>
              <a:gdLst/>
              <a:ahLst/>
              <a:cxnLst/>
              <a:rect l="l" t="t" r="r" b="b"/>
              <a:pathLst>
                <a:path w="10125710" h="5495925">
                  <a:moveTo>
                    <a:pt x="865218" y="5495907"/>
                  </a:moveTo>
                  <a:lnTo>
                    <a:pt x="1082787" y="5495907"/>
                  </a:lnTo>
                  <a:lnTo>
                    <a:pt x="1082787" y="5431143"/>
                  </a:lnTo>
                  <a:lnTo>
                    <a:pt x="1461257" y="5431143"/>
                  </a:lnTo>
                  <a:lnTo>
                    <a:pt x="3093535" y="5431143"/>
                  </a:lnTo>
                  <a:lnTo>
                    <a:pt x="3093535" y="4739980"/>
                  </a:lnTo>
                  <a:lnTo>
                    <a:pt x="6196178" y="4739980"/>
                  </a:lnTo>
                  <a:lnTo>
                    <a:pt x="6196178" y="5460489"/>
                  </a:lnTo>
                  <a:lnTo>
                    <a:pt x="10125585" y="5460489"/>
                  </a:lnTo>
                  <a:lnTo>
                    <a:pt x="10125585" y="0"/>
                  </a:lnTo>
                </a:path>
                <a:path w="10125710" h="5495925">
                  <a:moveTo>
                    <a:pt x="338726" y="5010103"/>
                  </a:moveTo>
                  <a:lnTo>
                    <a:pt x="344796" y="5057900"/>
                  </a:lnTo>
                  <a:lnTo>
                    <a:pt x="354973" y="5104203"/>
                  </a:lnTo>
                  <a:lnTo>
                    <a:pt x="369060" y="5148828"/>
                  </a:lnTo>
                  <a:lnTo>
                    <a:pt x="386861" y="5191595"/>
                  </a:lnTo>
                  <a:lnTo>
                    <a:pt x="408177" y="5232322"/>
                  </a:lnTo>
                  <a:lnTo>
                    <a:pt x="432812" y="5270828"/>
                  </a:lnTo>
                  <a:lnTo>
                    <a:pt x="460570" y="5306931"/>
                  </a:lnTo>
                  <a:lnTo>
                    <a:pt x="491252" y="5340451"/>
                  </a:lnTo>
                  <a:lnTo>
                    <a:pt x="524661" y="5371204"/>
                  </a:lnTo>
                  <a:lnTo>
                    <a:pt x="560601" y="5399011"/>
                  </a:lnTo>
                  <a:lnTo>
                    <a:pt x="598875" y="5423690"/>
                  </a:lnTo>
                  <a:lnTo>
                    <a:pt x="639285" y="5445058"/>
                  </a:lnTo>
                  <a:lnTo>
                    <a:pt x="681635" y="5462936"/>
                  </a:lnTo>
                  <a:lnTo>
                    <a:pt x="725726" y="5477141"/>
                  </a:lnTo>
                  <a:lnTo>
                    <a:pt x="771363" y="5487492"/>
                  </a:lnTo>
                  <a:lnTo>
                    <a:pt x="818348" y="5493808"/>
                  </a:lnTo>
                  <a:lnTo>
                    <a:pt x="866484" y="5495907"/>
                  </a:lnTo>
                </a:path>
                <a:path w="10125710" h="5495925">
                  <a:moveTo>
                    <a:pt x="337991" y="5010171"/>
                  </a:moveTo>
                  <a:lnTo>
                    <a:pt x="337991" y="2895192"/>
                  </a:lnTo>
                </a:path>
                <a:path w="10125710" h="5495925">
                  <a:moveTo>
                    <a:pt x="0" y="2270456"/>
                  </a:moveTo>
                  <a:lnTo>
                    <a:pt x="1695" y="2320611"/>
                  </a:lnTo>
                  <a:lnTo>
                    <a:pt x="6709" y="2370167"/>
                  </a:lnTo>
                  <a:lnTo>
                    <a:pt x="14965" y="2418981"/>
                  </a:lnTo>
                  <a:lnTo>
                    <a:pt x="26385" y="2466911"/>
                  </a:lnTo>
                  <a:lnTo>
                    <a:pt x="40892" y="2513814"/>
                  </a:lnTo>
                  <a:lnTo>
                    <a:pt x="58408" y="2559547"/>
                  </a:lnTo>
                  <a:lnTo>
                    <a:pt x="78856" y="2603967"/>
                  </a:lnTo>
                  <a:lnTo>
                    <a:pt x="102158" y="2646932"/>
                  </a:lnTo>
                  <a:lnTo>
                    <a:pt x="128237" y="2688298"/>
                  </a:lnTo>
                  <a:lnTo>
                    <a:pt x="157016" y="2727922"/>
                  </a:lnTo>
                  <a:lnTo>
                    <a:pt x="188417" y="2765663"/>
                  </a:lnTo>
                  <a:lnTo>
                    <a:pt x="222362" y="2801376"/>
                  </a:lnTo>
                  <a:lnTo>
                    <a:pt x="258774" y="2834920"/>
                  </a:lnTo>
                  <a:lnTo>
                    <a:pt x="297576" y="2866151"/>
                  </a:lnTo>
                  <a:lnTo>
                    <a:pt x="338690" y="2894927"/>
                  </a:lnTo>
                </a:path>
                <a:path w="10125710" h="5495925">
                  <a:moveTo>
                    <a:pt x="0" y="2271830"/>
                  </a:moveTo>
                  <a:lnTo>
                    <a:pt x="0" y="1215353"/>
                  </a:lnTo>
                </a:path>
                <a:path w="10125710" h="5495925">
                  <a:moveTo>
                    <a:pt x="1183477" y="37442"/>
                  </a:moveTo>
                  <a:lnTo>
                    <a:pt x="1134844" y="38423"/>
                  </a:lnTo>
                  <a:lnTo>
                    <a:pt x="1086709" y="41342"/>
                  </a:lnTo>
                  <a:lnTo>
                    <a:pt x="1039110" y="46160"/>
                  </a:lnTo>
                  <a:lnTo>
                    <a:pt x="992083" y="52840"/>
                  </a:lnTo>
                  <a:lnTo>
                    <a:pt x="945668" y="61345"/>
                  </a:lnTo>
                  <a:lnTo>
                    <a:pt x="899901" y="71637"/>
                  </a:lnTo>
                  <a:lnTo>
                    <a:pt x="854821" y="83678"/>
                  </a:lnTo>
                  <a:lnTo>
                    <a:pt x="810466" y="97430"/>
                  </a:lnTo>
                  <a:lnTo>
                    <a:pt x="766872" y="112855"/>
                  </a:lnTo>
                  <a:lnTo>
                    <a:pt x="724079" y="129917"/>
                  </a:lnTo>
                  <a:lnTo>
                    <a:pt x="682124" y="148577"/>
                  </a:lnTo>
                  <a:lnTo>
                    <a:pt x="641045" y="168798"/>
                  </a:lnTo>
                  <a:lnTo>
                    <a:pt x="600879" y="190542"/>
                  </a:lnTo>
                  <a:lnTo>
                    <a:pt x="561665" y="213771"/>
                  </a:lnTo>
                  <a:lnTo>
                    <a:pt x="523440" y="238448"/>
                  </a:lnTo>
                  <a:lnTo>
                    <a:pt x="486242" y="264536"/>
                  </a:lnTo>
                  <a:lnTo>
                    <a:pt x="450109" y="291995"/>
                  </a:lnTo>
                  <a:lnTo>
                    <a:pt x="415079" y="320789"/>
                  </a:lnTo>
                  <a:lnTo>
                    <a:pt x="381190" y="350880"/>
                  </a:lnTo>
                  <a:lnTo>
                    <a:pt x="348479" y="382231"/>
                  </a:lnTo>
                  <a:lnTo>
                    <a:pt x="316985" y="414803"/>
                  </a:lnTo>
                  <a:lnTo>
                    <a:pt x="286744" y="448559"/>
                  </a:lnTo>
                  <a:lnTo>
                    <a:pt x="257796" y="483462"/>
                  </a:lnTo>
                  <a:lnTo>
                    <a:pt x="230178" y="519473"/>
                  </a:lnTo>
                  <a:lnTo>
                    <a:pt x="203927" y="556556"/>
                  </a:lnTo>
                  <a:lnTo>
                    <a:pt x="179081" y="594672"/>
                  </a:lnTo>
                  <a:lnTo>
                    <a:pt x="155679" y="633783"/>
                  </a:lnTo>
                  <a:lnTo>
                    <a:pt x="133758" y="673852"/>
                  </a:lnTo>
                  <a:lnTo>
                    <a:pt x="113357" y="714842"/>
                  </a:lnTo>
                  <a:lnTo>
                    <a:pt x="94512" y="756715"/>
                  </a:lnTo>
                  <a:lnTo>
                    <a:pt x="77261" y="799432"/>
                  </a:lnTo>
                  <a:lnTo>
                    <a:pt x="61643" y="842957"/>
                  </a:lnTo>
                  <a:lnTo>
                    <a:pt x="47696" y="887252"/>
                  </a:lnTo>
                  <a:lnTo>
                    <a:pt x="35456" y="932278"/>
                  </a:lnTo>
                  <a:lnTo>
                    <a:pt x="24963" y="977999"/>
                  </a:lnTo>
                  <a:lnTo>
                    <a:pt x="16254" y="1024376"/>
                  </a:lnTo>
                  <a:lnTo>
                    <a:pt x="9366" y="1071373"/>
                  </a:lnTo>
                  <a:lnTo>
                    <a:pt x="4338" y="1118951"/>
                  </a:lnTo>
                  <a:lnTo>
                    <a:pt x="1207" y="1167072"/>
                  </a:lnTo>
                  <a:lnTo>
                    <a:pt x="11" y="1215700"/>
                  </a:lnTo>
                </a:path>
                <a:path w="10125710" h="5495925">
                  <a:moveTo>
                    <a:pt x="1461257" y="78932"/>
                  </a:moveTo>
                  <a:lnTo>
                    <a:pt x="1461257" y="37442"/>
                  </a:lnTo>
                  <a:lnTo>
                    <a:pt x="1182971" y="374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897263" y="6101729"/>
              <a:ext cx="11384915" cy="0"/>
            </a:xfrm>
            <a:custGeom>
              <a:avLst/>
              <a:gdLst/>
              <a:ahLst/>
              <a:cxnLst/>
              <a:rect l="l" t="t" r="r" b="b"/>
              <a:pathLst>
                <a:path w="11384915">
                  <a:moveTo>
                    <a:pt x="0" y="0"/>
                  </a:moveTo>
                  <a:lnTo>
                    <a:pt x="54645" y="0"/>
                  </a:lnTo>
                </a:path>
                <a:path w="11384915">
                  <a:moveTo>
                    <a:pt x="90063" y="0"/>
                  </a:moveTo>
                  <a:lnTo>
                    <a:pt x="90063" y="0"/>
                  </a:lnTo>
                </a:path>
                <a:path w="11384915">
                  <a:moveTo>
                    <a:pt x="124470" y="0"/>
                  </a:moveTo>
                  <a:lnTo>
                    <a:pt x="219593" y="0"/>
                  </a:lnTo>
                </a:path>
                <a:path w="11384915">
                  <a:moveTo>
                    <a:pt x="255011" y="0"/>
                  </a:moveTo>
                  <a:lnTo>
                    <a:pt x="255011" y="0"/>
                  </a:lnTo>
                </a:path>
                <a:path w="11384915">
                  <a:moveTo>
                    <a:pt x="289418" y="0"/>
                  </a:moveTo>
                  <a:lnTo>
                    <a:pt x="384541" y="0"/>
                  </a:lnTo>
                </a:path>
                <a:path w="11384915">
                  <a:moveTo>
                    <a:pt x="419959" y="0"/>
                  </a:moveTo>
                  <a:lnTo>
                    <a:pt x="419959" y="0"/>
                  </a:lnTo>
                </a:path>
                <a:path w="11384915">
                  <a:moveTo>
                    <a:pt x="453354" y="0"/>
                  </a:moveTo>
                  <a:lnTo>
                    <a:pt x="549489" y="0"/>
                  </a:lnTo>
                </a:path>
                <a:path w="11384915">
                  <a:moveTo>
                    <a:pt x="584907" y="0"/>
                  </a:moveTo>
                  <a:lnTo>
                    <a:pt x="584907" y="0"/>
                  </a:lnTo>
                </a:path>
                <a:path w="11384915">
                  <a:moveTo>
                    <a:pt x="618302" y="0"/>
                  </a:moveTo>
                  <a:lnTo>
                    <a:pt x="713425" y="0"/>
                  </a:lnTo>
                </a:path>
                <a:path w="11384915">
                  <a:moveTo>
                    <a:pt x="749855" y="0"/>
                  </a:moveTo>
                  <a:lnTo>
                    <a:pt x="749855" y="0"/>
                  </a:lnTo>
                </a:path>
                <a:path w="11384915">
                  <a:moveTo>
                    <a:pt x="783250" y="0"/>
                  </a:moveTo>
                  <a:lnTo>
                    <a:pt x="878373" y="0"/>
                  </a:lnTo>
                </a:path>
                <a:path w="11384915">
                  <a:moveTo>
                    <a:pt x="914804" y="0"/>
                  </a:moveTo>
                  <a:lnTo>
                    <a:pt x="914804" y="0"/>
                  </a:lnTo>
                </a:path>
                <a:path w="11384915">
                  <a:moveTo>
                    <a:pt x="948198" y="0"/>
                  </a:moveTo>
                  <a:lnTo>
                    <a:pt x="1043321" y="0"/>
                  </a:lnTo>
                </a:path>
                <a:path w="11384915">
                  <a:moveTo>
                    <a:pt x="1078740" y="0"/>
                  </a:moveTo>
                  <a:lnTo>
                    <a:pt x="1078740" y="0"/>
                  </a:lnTo>
                </a:path>
                <a:path w="11384915">
                  <a:moveTo>
                    <a:pt x="1113146" y="0"/>
                  </a:moveTo>
                  <a:lnTo>
                    <a:pt x="1208269" y="0"/>
                  </a:lnTo>
                </a:path>
                <a:path w="11384915">
                  <a:moveTo>
                    <a:pt x="1243688" y="0"/>
                  </a:moveTo>
                  <a:lnTo>
                    <a:pt x="1243688" y="0"/>
                  </a:lnTo>
                </a:path>
                <a:path w="11384915">
                  <a:moveTo>
                    <a:pt x="1278094" y="0"/>
                  </a:moveTo>
                  <a:lnTo>
                    <a:pt x="1373218" y="0"/>
                  </a:lnTo>
                </a:path>
                <a:path w="11384915">
                  <a:moveTo>
                    <a:pt x="1408636" y="0"/>
                  </a:moveTo>
                  <a:lnTo>
                    <a:pt x="1408636" y="0"/>
                  </a:lnTo>
                </a:path>
                <a:path w="11384915">
                  <a:moveTo>
                    <a:pt x="1442030" y="0"/>
                  </a:moveTo>
                  <a:lnTo>
                    <a:pt x="1538166" y="0"/>
                  </a:lnTo>
                </a:path>
                <a:path w="11384915">
                  <a:moveTo>
                    <a:pt x="1573584" y="0"/>
                  </a:moveTo>
                  <a:lnTo>
                    <a:pt x="1573584" y="0"/>
                  </a:lnTo>
                </a:path>
                <a:path w="11384915">
                  <a:moveTo>
                    <a:pt x="1606978" y="0"/>
                  </a:moveTo>
                  <a:lnTo>
                    <a:pt x="1702102" y="0"/>
                  </a:lnTo>
                </a:path>
                <a:path w="11384915">
                  <a:moveTo>
                    <a:pt x="1738532" y="0"/>
                  </a:moveTo>
                  <a:lnTo>
                    <a:pt x="1738532" y="0"/>
                  </a:lnTo>
                </a:path>
                <a:path w="11384915">
                  <a:moveTo>
                    <a:pt x="1771926" y="0"/>
                  </a:moveTo>
                  <a:lnTo>
                    <a:pt x="1867050" y="0"/>
                  </a:lnTo>
                </a:path>
                <a:path w="11384915">
                  <a:moveTo>
                    <a:pt x="1903480" y="0"/>
                  </a:moveTo>
                  <a:lnTo>
                    <a:pt x="1903480" y="0"/>
                  </a:lnTo>
                </a:path>
                <a:path w="11384915">
                  <a:moveTo>
                    <a:pt x="1936874" y="0"/>
                  </a:moveTo>
                  <a:lnTo>
                    <a:pt x="2031998" y="0"/>
                  </a:lnTo>
                </a:path>
                <a:path w="11384915">
                  <a:moveTo>
                    <a:pt x="2068428" y="0"/>
                  </a:moveTo>
                  <a:lnTo>
                    <a:pt x="2068428" y="0"/>
                  </a:lnTo>
                </a:path>
                <a:path w="11384915">
                  <a:moveTo>
                    <a:pt x="2101822" y="0"/>
                  </a:moveTo>
                  <a:lnTo>
                    <a:pt x="2196946" y="0"/>
                  </a:lnTo>
                </a:path>
                <a:path w="11384915">
                  <a:moveTo>
                    <a:pt x="2232364" y="0"/>
                  </a:moveTo>
                  <a:lnTo>
                    <a:pt x="2232364" y="0"/>
                  </a:lnTo>
                </a:path>
                <a:path w="11384915">
                  <a:moveTo>
                    <a:pt x="2266771" y="0"/>
                  </a:moveTo>
                  <a:lnTo>
                    <a:pt x="2361894" y="0"/>
                  </a:lnTo>
                </a:path>
                <a:path w="11384915">
                  <a:moveTo>
                    <a:pt x="2397312" y="0"/>
                  </a:moveTo>
                  <a:lnTo>
                    <a:pt x="2397312" y="0"/>
                  </a:lnTo>
                </a:path>
                <a:path w="11384915">
                  <a:moveTo>
                    <a:pt x="2430707" y="0"/>
                  </a:moveTo>
                  <a:lnTo>
                    <a:pt x="2526842" y="0"/>
                  </a:lnTo>
                </a:path>
                <a:path w="11384915">
                  <a:moveTo>
                    <a:pt x="2562260" y="0"/>
                  </a:moveTo>
                  <a:lnTo>
                    <a:pt x="2562260" y="0"/>
                  </a:lnTo>
                </a:path>
                <a:path w="11384915">
                  <a:moveTo>
                    <a:pt x="2595655" y="0"/>
                  </a:moveTo>
                  <a:lnTo>
                    <a:pt x="2691790" y="0"/>
                  </a:lnTo>
                </a:path>
                <a:path w="11384915">
                  <a:moveTo>
                    <a:pt x="2727208" y="0"/>
                  </a:moveTo>
                  <a:lnTo>
                    <a:pt x="2727208" y="0"/>
                  </a:lnTo>
                </a:path>
                <a:path w="11384915">
                  <a:moveTo>
                    <a:pt x="2760603" y="0"/>
                  </a:moveTo>
                  <a:lnTo>
                    <a:pt x="2855726" y="0"/>
                  </a:lnTo>
                </a:path>
                <a:path w="11384915">
                  <a:moveTo>
                    <a:pt x="2892157" y="0"/>
                  </a:moveTo>
                  <a:lnTo>
                    <a:pt x="2892157" y="0"/>
                  </a:lnTo>
                </a:path>
                <a:path w="11384915">
                  <a:moveTo>
                    <a:pt x="2925551" y="0"/>
                  </a:moveTo>
                  <a:lnTo>
                    <a:pt x="3020674" y="0"/>
                  </a:lnTo>
                </a:path>
                <a:path w="11384915">
                  <a:moveTo>
                    <a:pt x="3057105" y="0"/>
                  </a:moveTo>
                  <a:lnTo>
                    <a:pt x="3057105" y="0"/>
                  </a:lnTo>
                </a:path>
                <a:path w="11384915">
                  <a:moveTo>
                    <a:pt x="3090499" y="0"/>
                  </a:moveTo>
                  <a:lnTo>
                    <a:pt x="3185622" y="0"/>
                  </a:lnTo>
                </a:path>
                <a:path w="11384915">
                  <a:moveTo>
                    <a:pt x="3221041" y="0"/>
                  </a:moveTo>
                  <a:lnTo>
                    <a:pt x="3221041" y="0"/>
                  </a:lnTo>
                </a:path>
                <a:path w="11384915">
                  <a:moveTo>
                    <a:pt x="3255447" y="0"/>
                  </a:moveTo>
                  <a:lnTo>
                    <a:pt x="3350570" y="0"/>
                  </a:lnTo>
                </a:path>
                <a:path w="11384915">
                  <a:moveTo>
                    <a:pt x="3385989" y="0"/>
                  </a:moveTo>
                  <a:lnTo>
                    <a:pt x="3385989" y="0"/>
                  </a:lnTo>
                </a:path>
                <a:path w="11384915">
                  <a:moveTo>
                    <a:pt x="3419383" y="0"/>
                  </a:moveTo>
                  <a:lnTo>
                    <a:pt x="3515519" y="0"/>
                  </a:lnTo>
                </a:path>
                <a:path w="11384915">
                  <a:moveTo>
                    <a:pt x="3550937" y="0"/>
                  </a:moveTo>
                  <a:lnTo>
                    <a:pt x="3550937" y="0"/>
                  </a:lnTo>
                </a:path>
                <a:path w="11384915">
                  <a:moveTo>
                    <a:pt x="3584331" y="0"/>
                  </a:moveTo>
                  <a:lnTo>
                    <a:pt x="3680467" y="0"/>
                  </a:lnTo>
                </a:path>
                <a:path w="11384915">
                  <a:moveTo>
                    <a:pt x="3715885" y="0"/>
                  </a:moveTo>
                  <a:lnTo>
                    <a:pt x="3715885" y="0"/>
                  </a:lnTo>
                </a:path>
                <a:path w="11384915">
                  <a:moveTo>
                    <a:pt x="3749279" y="0"/>
                  </a:moveTo>
                  <a:lnTo>
                    <a:pt x="3844403" y="0"/>
                  </a:lnTo>
                </a:path>
                <a:path w="11384915">
                  <a:moveTo>
                    <a:pt x="3880833" y="0"/>
                  </a:moveTo>
                  <a:lnTo>
                    <a:pt x="3880833" y="0"/>
                  </a:lnTo>
                </a:path>
                <a:path w="11384915">
                  <a:moveTo>
                    <a:pt x="3914227" y="0"/>
                  </a:moveTo>
                  <a:lnTo>
                    <a:pt x="4009351" y="0"/>
                  </a:lnTo>
                </a:path>
                <a:path w="11384915">
                  <a:moveTo>
                    <a:pt x="4045781" y="0"/>
                  </a:moveTo>
                  <a:lnTo>
                    <a:pt x="4045781" y="0"/>
                  </a:lnTo>
                </a:path>
                <a:path w="11384915">
                  <a:moveTo>
                    <a:pt x="4079175" y="0"/>
                  </a:moveTo>
                  <a:lnTo>
                    <a:pt x="4174299" y="0"/>
                  </a:lnTo>
                </a:path>
                <a:path w="11384915">
                  <a:moveTo>
                    <a:pt x="4209717" y="0"/>
                  </a:moveTo>
                  <a:lnTo>
                    <a:pt x="4209717" y="0"/>
                  </a:lnTo>
                </a:path>
                <a:path w="11384915">
                  <a:moveTo>
                    <a:pt x="4244124" y="0"/>
                  </a:moveTo>
                  <a:lnTo>
                    <a:pt x="4339247" y="0"/>
                  </a:lnTo>
                </a:path>
                <a:path w="11384915">
                  <a:moveTo>
                    <a:pt x="4374665" y="0"/>
                  </a:moveTo>
                  <a:lnTo>
                    <a:pt x="4374665" y="0"/>
                  </a:lnTo>
                </a:path>
                <a:path w="11384915">
                  <a:moveTo>
                    <a:pt x="4408060" y="0"/>
                  </a:moveTo>
                  <a:lnTo>
                    <a:pt x="4504195" y="0"/>
                  </a:lnTo>
                </a:path>
                <a:path w="11384915">
                  <a:moveTo>
                    <a:pt x="4539613" y="0"/>
                  </a:moveTo>
                  <a:lnTo>
                    <a:pt x="4539613" y="0"/>
                  </a:lnTo>
                </a:path>
                <a:path w="11384915">
                  <a:moveTo>
                    <a:pt x="4573008" y="0"/>
                  </a:moveTo>
                  <a:lnTo>
                    <a:pt x="4669143" y="0"/>
                  </a:lnTo>
                </a:path>
                <a:path w="11384915">
                  <a:moveTo>
                    <a:pt x="4704561" y="0"/>
                  </a:moveTo>
                  <a:lnTo>
                    <a:pt x="4704561" y="0"/>
                  </a:lnTo>
                </a:path>
                <a:path w="11384915">
                  <a:moveTo>
                    <a:pt x="4737956" y="0"/>
                  </a:moveTo>
                  <a:lnTo>
                    <a:pt x="4833079" y="0"/>
                  </a:lnTo>
                </a:path>
                <a:path w="11384915">
                  <a:moveTo>
                    <a:pt x="4869509" y="0"/>
                  </a:moveTo>
                  <a:lnTo>
                    <a:pt x="4869509" y="0"/>
                  </a:lnTo>
                </a:path>
                <a:path w="11384915">
                  <a:moveTo>
                    <a:pt x="4902904" y="0"/>
                  </a:moveTo>
                  <a:lnTo>
                    <a:pt x="4998027" y="0"/>
                  </a:lnTo>
                </a:path>
                <a:path w="11384915">
                  <a:moveTo>
                    <a:pt x="5034458" y="0"/>
                  </a:moveTo>
                  <a:lnTo>
                    <a:pt x="5034458" y="0"/>
                  </a:lnTo>
                </a:path>
                <a:path w="11384915">
                  <a:moveTo>
                    <a:pt x="5067852" y="0"/>
                  </a:moveTo>
                  <a:lnTo>
                    <a:pt x="5162975" y="0"/>
                  </a:lnTo>
                </a:path>
                <a:path w="11384915">
                  <a:moveTo>
                    <a:pt x="5198394" y="0"/>
                  </a:moveTo>
                  <a:lnTo>
                    <a:pt x="5198394" y="0"/>
                  </a:lnTo>
                </a:path>
                <a:path w="11384915">
                  <a:moveTo>
                    <a:pt x="5232800" y="0"/>
                  </a:moveTo>
                  <a:lnTo>
                    <a:pt x="5327923" y="0"/>
                  </a:lnTo>
                </a:path>
                <a:path w="11384915">
                  <a:moveTo>
                    <a:pt x="5363342" y="0"/>
                  </a:moveTo>
                  <a:lnTo>
                    <a:pt x="5363342" y="0"/>
                  </a:lnTo>
                </a:path>
                <a:path w="11384915">
                  <a:moveTo>
                    <a:pt x="5396736" y="0"/>
                  </a:moveTo>
                  <a:lnTo>
                    <a:pt x="5492872" y="0"/>
                  </a:lnTo>
                </a:path>
                <a:path w="11384915">
                  <a:moveTo>
                    <a:pt x="5528290" y="0"/>
                  </a:moveTo>
                  <a:lnTo>
                    <a:pt x="5528290" y="0"/>
                  </a:lnTo>
                </a:path>
                <a:path w="11384915">
                  <a:moveTo>
                    <a:pt x="5561684" y="0"/>
                  </a:moveTo>
                  <a:lnTo>
                    <a:pt x="5657820" y="0"/>
                  </a:lnTo>
                </a:path>
                <a:path w="11384915">
                  <a:moveTo>
                    <a:pt x="5693238" y="0"/>
                  </a:moveTo>
                  <a:lnTo>
                    <a:pt x="5693238" y="0"/>
                  </a:lnTo>
                </a:path>
                <a:path w="11384915">
                  <a:moveTo>
                    <a:pt x="5726632" y="0"/>
                  </a:moveTo>
                  <a:lnTo>
                    <a:pt x="5821756" y="0"/>
                  </a:lnTo>
                </a:path>
                <a:path w="11384915">
                  <a:moveTo>
                    <a:pt x="5858186" y="0"/>
                  </a:moveTo>
                  <a:lnTo>
                    <a:pt x="5858186" y="0"/>
                  </a:lnTo>
                </a:path>
                <a:path w="11384915">
                  <a:moveTo>
                    <a:pt x="5891580" y="0"/>
                  </a:moveTo>
                  <a:lnTo>
                    <a:pt x="5986704" y="0"/>
                  </a:lnTo>
                </a:path>
                <a:path w="11384915">
                  <a:moveTo>
                    <a:pt x="6023134" y="0"/>
                  </a:moveTo>
                  <a:lnTo>
                    <a:pt x="6023134" y="0"/>
                  </a:lnTo>
                </a:path>
                <a:path w="11384915">
                  <a:moveTo>
                    <a:pt x="6056528" y="0"/>
                  </a:moveTo>
                  <a:lnTo>
                    <a:pt x="6151652" y="0"/>
                  </a:lnTo>
                </a:path>
                <a:path w="11384915">
                  <a:moveTo>
                    <a:pt x="6187070" y="0"/>
                  </a:moveTo>
                  <a:lnTo>
                    <a:pt x="6187070" y="0"/>
                  </a:lnTo>
                </a:path>
                <a:path w="11384915">
                  <a:moveTo>
                    <a:pt x="6221477" y="0"/>
                  </a:moveTo>
                  <a:lnTo>
                    <a:pt x="6316600" y="0"/>
                  </a:lnTo>
                </a:path>
                <a:path w="11384915">
                  <a:moveTo>
                    <a:pt x="6352018" y="0"/>
                  </a:moveTo>
                  <a:lnTo>
                    <a:pt x="6352018" y="0"/>
                  </a:lnTo>
                </a:path>
                <a:path w="11384915">
                  <a:moveTo>
                    <a:pt x="6386425" y="0"/>
                  </a:moveTo>
                  <a:lnTo>
                    <a:pt x="6481548" y="0"/>
                  </a:lnTo>
                </a:path>
                <a:path w="11384915">
                  <a:moveTo>
                    <a:pt x="6516966" y="0"/>
                  </a:moveTo>
                  <a:lnTo>
                    <a:pt x="6516966" y="0"/>
                  </a:lnTo>
                </a:path>
                <a:path w="11384915">
                  <a:moveTo>
                    <a:pt x="6550361" y="0"/>
                  </a:moveTo>
                  <a:lnTo>
                    <a:pt x="6646496" y="0"/>
                  </a:lnTo>
                </a:path>
                <a:path w="11384915">
                  <a:moveTo>
                    <a:pt x="6681914" y="0"/>
                  </a:moveTo>
                  <a:lnTo>
                    <a:pt x="6681914" y="0"/>
                  </a:lnTo>
                </a:path>
                <a:path w="11384915">
                  <a:moveTo>
                    <a:pt x="6715309" y="0"/>
                  </a:moveTo>
                  <a:lnTo>
                    <a:pt x="6810432" y="0"/>
                  </a:lnTo>
                </a:path>
                <a:path w="11384915">
                  <a:moveTo>
                    <a:pt x="6846862" y="0"/>
                  </a:moveTo>
                  <a:lnTo>
                    <a:pt x="6846862" y="0"/>
                  </a:lnTo>
                </a:path>
                <a:path w="11384915">
                  <a:moveTo>
                    <a:pt x="6880257" y="0"/>
                  </a:moveTo>
                  <a:lnTo>
                    <a:pt x="6975380" y="0"/>
                  </a:lnTo>
                </a:path>
                <a:path w="11384915">
                  <a:moveTo>
                    <a:pt x="7011811" y="0"/>
                  </a:moveTo>
                  <a:lnTo>
                    <a:pt x="7011811" y="0"/>
                  </a:lnTo>
                </a:path>
                <a:path w="11384915">
                  <a:moveTo>
                    <a:pt x="7045205" y="0"/>
                  </a:moveTo>
                  <a:lnTo>
                    <a:pt x="7140328" y="0"/>
                  </a:lnTo>
                </a:path>
                <a:path w="11384915">
                  <a:moveTo>
                    <a:pt x="7175747" y="0"/>
                  </a:moveTo>
                  <a:lnTo>
                    <a:pt x="7175747" y="0"/>
                  </a:lnTo>
                </a:path>
                <a:path w="11384915">
                  <a:moveTo>
                    <a:pt x="7210153" y="0"/>
                  </a:moveTo>
                  <a:lnTo>
                    <a:pt x="7305276" y="0"/>
                  </a:lnTo>
                </a:path>
                <a:path w="11384915">
                  <a:moveTo>
                    <a:pt x="7340695" y="0"/>
                  </a:moveTo>
                  <a:lnTo>
                    <a:pt x="7340695" y="0"/>
                  </a:lnTo>
                </a:path>
                <a:path w="11384915">
                  <a:moveTo>
                    <a:pt x="7375101" y="0"/>
                  </a:moveTo>
                  <a:lnTo>
                    <a:pt x="7470225" y="0"/>
                  </a:lnTo>
                </a:path>
                <a:path w="11384915">
                  <a:moveTo>
                    <a:pt x="7505643" y="0"/>
                  </a:moveTo>
                  <a:lnTo>
                    <a:pt x="7505643" y="0"/>
                  </a:lnTo>
                </a:path>
                <a:path w="11384915">
                  <a:moveTo>
                    <a:pt x="7539037" y="0"/>
                  </a:moveTo>
                  <a:lnTo>
                    <a:pt x="7635173" y="0"/>
                  </a:lnTo>
                </a:path>
                <a:path w="11384915">
                  <a:moveTo>
                    <a:pt x="7670591" y="0"/>
                  </a:moveTo>
                  <a:lnTo>
                    <a:pt x="7670591" y="0"/>
                  </a:lnTo>
                </a:path>
                <a:path w="11384915">
                  <a:moveTo>
                    <a:pt x="7703985" y="0"/>
                  </a:moveTo>
                  <a:lnTo>
                    <a:pt x="7799109" y="0"/>
                  </a:lnTo>
                </a:path>
                <a:path w="11384915">
                  <a:moveTo>
                    <a:pt x="7835539" y="0"/>
                  </a:moveTo>
                  <a:lnTo>
                    <a:pt x="7835539" y="0"/>
                  </a:lnTo>
                </a:path>
                <a:path w="11384915">
                  <a:moveTo>
                    <a:pt x="7868933" y="0"/>
                  </a:moveTo>
                  <a:lnTo>
                    <a:pt x="7964057" y="0"/>
                  </a:lnTo>
                </a:path>
                <a:path w="11384915">
                  <a:moveTo>
                    <a:pt x="8000487" y="0"/>
                  </a:moveTo>
                  <a:lnTo>
                    <a:pt x="8000487" y="0"/>
                  </a:lnTo>
                </a:path>
                <a:path w="11384915">
                  <a:moveTo>
                    <a:pt x="8033881" y="0"/>
                  </a:moveTo>
                  <a:lnTo>
                    <a:pt x="8129005" y="0"/>
                  </a:lnTo>
                </a:path>
                <a:path w="11384915">
                  <a:moveTo>
                    <a:pt x="8164423" y="0"/>
                  </a:moveTo>
                  <a:lnTo>
                    <a:pt x="8164423" y="0"/>
                  </a:lnTo>
                </a:path>
                <a:path w="11384915">
                  <a:moveTo>
                    <a:pt x="8198829" y="0"/>
                  </a:moveTo>
                  <a:lnTo>
                    <a:pt x="8293953" y="0"/>
                  </a:lnTo>
                </a:path>
                <a:path w="11384915">
                  <a:moveTo>
                    <a:pt x="8329371" y="0"/>
                  </a:moveTo>
                  <a:lnTo>
                    <a:pt x="8329371" y="0"/>
                  </a:lnTo>
                </a:path>
                <a:path w="11384915">
                  <a:moveTo>
                    <a:pt x="8363778" y="0"/>
                  </a:moveTo>
                  <a:lnTo>
                    <a:pt x="8458901" y="0"/>
                  </a:lnTo>
                </a:path>
                <a:path w="11384915">
                  <a:moveTo>
                    <a:pt x="8494319" y="0"/>
                  </a:moveTo>
                  <a:lnTo>
                    <a:pt x="8494319" y="0"/>
                  </a:lnTo>
                </a:path>
                <a:path w="11384915">
                  <a:moveTo>
                    <a:pt x="8527714" y="0"/>
                  </a:moveTo>
                  <a:lnTo>
                    <a:pt x="8623849" y="0"/>
                  </a:lnTo>
                </a:path>
                <a:path w="11384915">
                  <a:moveTo>
                    <a:pt x="8659267" y="0"/>
                  </a:moveTo>
                  <a:lnTo>
                    <a:pt x="8659267" y="0"/>
                  </a:lnTo>
                </a:path>
                <a:path w="11384915">
                  <a:moveTo>
                    <a:pt x="8692662" y="0"/>
                  </a:moveTo>
                  <a:lnTo>
                    <a:pt x="8787785" y="0"/>
                  </a:lnTo>
                </a:path>
                <a:path w="11384915">
                  <a:moveTo>
                    <a:pt x="8824215" y="0"/>
                  </a:moveTo>
                  <a:lnTo>
                    <a:pt x="8824215" y="0"/>
                  </a:lnTo>
                </a:path>
                <a:path w="11384915">
                  <a:moveTo>
                    <a:pt x="8857610" y="0"/>
                  </a:moveTo>
                  <a:lnTo>
                    <a:pt x="8952733" y="0"/>
                  </a:lnTo>
                </a:path>
                <a:path w="11384915">
                  <a:moveTo>
                    <a:pt x="8989164" y="0"/>
                  </a:moveTo>
                  <a:lnTo>
                    <a:pt x="8989164" y="0"/>
                  </a:lnTo>
                </a:path>
                <a:path w="11384915">
                  <a:moveTo>
                    <a:pt x="9022558" y="0"/>
                  </a:moveTo>
                  <a:lnTo>
                    <a:pt x="9117681" y="0"/>
                  </a:lnTo>
                </a:path>
                <a:path w="11384915">
                  <a:moveTo>
                    <a:pt x="9153100" y="0"/>
                  </a:moveTo>
                  <a:lnTo>
                    <a:pt x="9153100" y="0"/>
                  </a:lnTo>
                </a:path>
                <a:path w="11384915">
                  <a:moveTo>
                    <a:pt x="9187506" y="0"/>
                  </a:moveTo>
                  <a:lnTo>
                    <a:pt x="9282629" y="0"/>
                  </a:lnTo>
                </a:path>
                <a:path w="11384915">
                  <a:moveTo>
                    <a:pt x="9318048" y="0"/>
                  </a:moveTo>
                  <a:lnTo>
                    <a:pt x="9318048" y="0"/>
                  </a:lnTo>
                </a:path>
                <a:path w="11384915">
                  <a:moveTo>
                    <a:pt x="9352454" y="0"/>
                  </a:moveTo>
                  <a:lnTo>
                    <a:pt x="9447577" y="0"/>
                  </a:lnTo>
                </a:path>
                <a:path w="11384915">
                  <a:moveTo>
                    <a:pt x="9482996" y="0"/>
                  </a:moveTo>
                  <a:lnTo>
                    <a:pt x="9482996" y="0"/>
                  </a:lnTo>
                </a:path>
                <a:path w="11384915">
                  <a:moveTo>
                    <a:pt x="9516390" y="0"/>
                  </a:moveTo>
                  <a:lnTo>
                    <a:pt x="9612526" y="0"/>
                  </a:lnTo>
                </a:path>
                <a:path w="11384915">
                  <a:moveTo>
                    <a:pt x="9647944" y="0"/>
                  </a:moveTo>
                  <a:lnTo>
                    <a:pt x="9647944" y="0"/>
                  </a:lnTo>
                </a:path>
                <a:path w="11384915">
                  <a:moveTo>
                    <a:pt x="9681338" y="0"/>
                  </a:moveTo>
                  <a:lnTo>
                    <a:pt x="9777474" y="0"/>
                  </a:lnTo>
                </a:path>
                <a:path w="11384915">
                  <a:moveTo>
                    <a:pt x="9812892" y="0"/>
                  </a:moveTo>
                  <a:lnTo>
                    <a:pt x="9812892" y="0"/>
                  </a:lnTo>
                </a:path>
                <a:path w="11384915">
                  <a:moveTo>
                    <a:pt x="9846286" y="0"/>
                  </a:moveTo>
                  <a:lnTo>
                    <a:pt x="9941410" y="0"/>
                  </a:lnTo>
                </a:path>
                <a:path w="11384915">
                  <a:moveTo>
                    <a:pt x="9977840" y="0"/>
                  </a:moveTo>
                  <a:lnTo>
                    <a:pt x="9977840" y="0"/>
                  </a:lnTo>
                </a:path>
                <a:path w="11384915">
                  <a:moveTo>
                    <a:pt x="10011234" y="0"/>
                  </a:moveTo>
                  <a:lnTo>
                    <a:pt x="10106358" y="0"/>
                  </a:lnTo>
                </a:path>
                <a:path w="11384915">
                  <a:moveTo>
                    <a:pt x="10142788" y="0"/>
                  </a:moveTo>
                  <a:lnTo>
                    <a:pt x="10142788" y="0"/>
                  </a:lnTo>
                </a:path>
                <a:path w="11384915">
                  <a:moveTo>
                    <a:pt x="10176182" y="0"/>
                  </a:moveTo>
                  <a:lnTo>
                    <a:pt x="10271306" y="0"/>
                  </a:lnTo>
                </a:path>
                <a:path w="11384915">
                  <a:moveTo>
                    <a:pt x="10306724" y="0"/>
                  </a:moveTo>
                  <a:lnTo>
                    <a:pt x="10306724" y="0"/>
                  </a:lnTo>
                </a:path>
                <a:path w="11384915">
                  <a:moveTo>
                    <a:pt x="10341131" y="0"/>
                  </a:moveTo>
                  <a:lnTo>
                    <a:pt x="10436254" y="0"/>
                  </a:lnTo>
                </a:path>
                <a:path w="11384915">
                  <a:moveTo>
                    <a:pt x="10471672" y="0"/>
                  </a:moveTo>
                  <a:lnTo>
                    <a:pt x="10471672" y="0"/>
                  </a:lnTo>
                </a:path>
                <a:path w="11384915">
                  <a:moveTo>
                    <a:pt x="10505067" y="0"/>
                  </a:moveTo>
                  <a:lnTo>
                    <a:pt x="10601202" y="0"/>
                  </a:lnTo>
                </a:path>
                <a:path w="11384915">
                  <a:moveTo>
                    <a:pt x="10636620" y="0"/>
                  </a:moveTo>
                  <a:lnTo>
                    <a:pt x="10636620" y="0"/>
                  </a:lnTo>
                </a:path>
                <a:path w="11384915">
                  <a:moveTo>
                    <a:pt x="10670015" y="0"/>
                  </a:moveTo>
                  <a:lnTo>
                    <a:pt x="10766150" y="0"/>
                  </a:lnTo>
                </a:path>
                <a:path w="11384915">
                  <a:moveTo>
                    <a:pt x="10801568" y="0"/>
                  </a:moveTo>
                  <a:lnTo>
                    <a:pt x="10801568" y="0"/>
                  </a:lnTo>
                </a:path>
                <a:path w="11384915">
                  <a:moveTo>
                    <a:pt x="10834963" y="0"/>
                  </a:moveTo>
                  <a:lnTo>
                    <a:pt x="10930086" y="0"/>
                  </a:lnTo>
                </a:path>
                <a:path w="11384915">
                  <a:moveTo>
                    <a:pt x="10966516" y="0"/>
                  </a:moveTo>
                  <a:lnTo>
                    <a:pt x="10966516" y="0"/>
                  </a:lnTo>
                </a:path>
                <a:path w="11384915">
                  <a:moveTo>
                    <a:pt x="10999911" y="0"/>
                  </a:moveTo>
                  <a:lnTo>
                    <a:pt x="11095034" y="0"/>
                  </a:lnTo>
                </a:path>
                <a:path w="11384915">
                  <a:moveTo>
                    <a:pt x="11131465" y="0"/>
                  </a:moveTo>
                  <a:lnTo>
                    <a:pt x="11131465" y="0"/>
                  </a:lnTo>
                </a:path>
                <a:path w="11384915">
                  <a:moveTo>
                    <a:pt x="11164859" y="0"/>
                  </a:moveTo>
                  <a:lnTo>
                    <a:pt x="11259982" y="0"/>
                  </a:lnTo>
                </a:path>
                <a:path w="11384915">
                  <a:moveTo>
                    <a:pt x="11295401" y="0"/>
                  </a:moveTo>
                  <a:lnTo>
                    <a:pt x="11295401" y="0"/>
                  </a:lnTo>
                </a:path>
                <a:path w="11384915">
                  <a:moveTo>
                    <a:pt x="11329807" y="0"/>
                  </a:moveTo>
                  <a:lnTo>
                    <a:pt x="113844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897263" y="61017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659454" y="2007373"/>
              <a:ext cx="1842770" cy="4213225"/>
            </a:xfrm>
            <a:custGeom>
              <a:avLst/>
              <a:gdLst/>
              <a:ahLst/>
              <a:cxnLst/>
              <a:rect l="l" t="t" r="r" b="b"/>
              <a:pathLst>
                <a:path w="1842770" h="4213225">
                  <a:moveTo>
                    <a:pt x="237808" y="4093849"/>
                  </a:moveTo>
                  <a:lnTo>
                    <a:pt x="228464" y="4047566"/>
                  </a:lnTo>
                  <a:lnTo>
                    <a:pt x="202982" y="4009771"/>
                  </a:lnTo>
                  <a:lnTo>
                    <a:pt x="165187" y="3984289"/>
                  </a:lnTo>
                  <a:lnTo>
                    <a:pt x="118904" y="3974944"/>
                  </a:lnTo>
                  <a:lnTo>
                    <a:pt x="72621" y="3984289"/>
                  </a:lnTo>
                  <a:lnTo>
                    <a:pt x="34826" y="4009771"/>
                  </a:lnTo>
                  <a:lnTo>
                    <a:pt x="9344" y="4047566"/>
                  </a:lnTo>
                  <a:lnTo>
                    <a:pt x="0" y="4093849"/>
                  </a:lnTo>
                  <a:lnTo>
                    <a:pt x="9344" y="4140132"/>
                  </a:lnTo>
                  <a:lnTo>
                    <a:pt x="34826" y="4177927"/>
                  </a:lnTo>
                  <a:lnTo>
                    <a:pt x="72621" y="4203409"/>
                  </a:lnTo>
                  <a:lnTo>
                    <a:pt x="118904" y="4212753"/>
                  </a:lnTo>
                  <a:lnTo>
                    <a:pt x="165187" y="4203409"/>
                  </a:lnTo>
                  <a:lnTo>
                    <a:pt x="202982" y="4177927"/>
                  </a:lnTo>
                  <a:lnTo>
                    <a:pt x="228464" y="4140132"/>
                  </a:lnTo>
                  <a:lnTo>
                    <a:pt x="237808" y="4093849"/>
                  </a:lnTo>
                </a:path>
                <a:path w="1842770" h="4213225">
                  <a:moveTo>
                    <a:pt x="1842763" y="1652516"/>
                  </a:moveTo>
                  <a:lnTo>
                    <a:pt x="1842763" y="1867050"/>
                  </a:lnTo>
                  <a:lnTo>
                    <a:pt x="1784070" y="1867050"/>
                  </a:lnTo>
                  <a:lnTo>
                    <a:pt x="1784070" y="1652516"/>
                  </a:lnTo>
                  <a:lnTo>
                    <a:pt x="1842763" y="1652516"/>
                  </a:lnTo>
                </a:path>
                <a:path w="1842770" h="4213225">
                  <a:moveTo>
                    <a:pt x="1706150" y="0"/>
                  </a:moveTo>
                  <a:lnTo>
                    <a:pt x="1706150" y="214533"/>
                  </a:lnTo>
                  <a:lnTo>
                    <a:pt x="1765855" y="214533"/>
                  </a:lnTo>
                  <a:lnTo>
                    <a:pt x="1765855" y="0"/>
                  </a:lnTo>
                  <a:lnTo>
                    <a:pt x="1706150" y="0"/>
                  </a:lnTo>
                </a:path>
                <a:path w="1842770" h="4213225">
                  <a:moveTo>
                    <a:pt x="1842763" y="2886085"/>
                  </a:moveTo>
                  <a:lnTo>
                    <a:pt x="1842763" y="3100618"/>
                  </a:lnTo>
                  <a:lnTo>
                    <a:pt x="1784070" y="3100618"/>
                  </a:lnTo>
                  <a:lnTo>
                    <a:pt x="1784070" y="2886085"/>
                  </a:lnTo>
                  <a:lnTo>
                    <a:pt x="1842763" y="28860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35" name="object 2035"/>
          <p:cNvSpPr txBox="1"/>
          <p:nvPr/>
        </p:nvSpPr>
        <p:spPr>
          <a:xfrm>
            <a:off x="728723" y="6013871"/>
            <a:ext cx="10096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30" dirty="0">
                <a:latin typeface="Cambria"/>
                <a:cs typeface="Cambria"/>
              </a:rPr>
              <a:t>А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1587414" y="62929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587414" y="6128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587414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1587414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587414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587414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587414" y="53043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587414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587414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1587414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587414" y="447957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587414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587414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587414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587414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587414" y="34908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587414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587414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587414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587414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587414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587414" y="250221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587414" y="233726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587414" y="217232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587414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587414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587414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587414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587414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587414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587414" y="659454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67" name="object 2067"/>
          <p:cNvGrpSpPr/>
          <p:nvPr/>
        </p:nvGrpSpPr>
        <p:grpSpPr>
          <a:xfrm>
            <a:off x="656419" y="816743"/>
            <a:ext cx="1053465" cy="6328410"/>
            <a:chOff x="656419" y="816743"/>
            <a:chExt cx="1053465" cy="6328410"/>
          </a:xfrm>
        </p:grpSpPr>
        <p:sp>
          <p:nvSpPr>
            <p:cNvPr id="2068" name="object 2068"/>
            <p:cNvSpPr/>
            <p:nvPr/>
          </p:nvSpPr>
          <p:spPr>
            <a:xfrm>
              <a:off x="1587414" y="818330"/>
              <a:ext cx="0" cy="5438775"/>
            </a:xfrm>
            <a:custGeom>
              <a:avLst/>
              <a:gdLst/>
              <a:ahLst/>
              <a:cxnLst/>
              <a:rect l="l" t="t" r="r" b="b"/>
              <a:pathLst>
                <a:path h="5438775">
                  <a:moveTo>
                    <a:pt x="0" y="5438226"/>
                  </a:moveTo>
                  <a:lnTo>
                    <a:pt x="0" y="5438226"/>
                  </a:lnTo>
                </a:path>
                <a:path h="5438775">
                  <a:moveTo>
                    <a:pt x="0" y="5273278"/>
                  </a:moveTo>
                  <a:lnTo>
                    <a:pt x="0" y="5273278"/>
                  </a:lnTo>
                </a:path>
                <a:path h="5438775">
                  <a:moveTo>
                    <a:pt x="0" y="5109342"/>
                  </a:moveTo>
                  <a:lnTo>
                    <a:pt x="0" y="5109342"/>
                  </a:lnTo>
                </a:path>
                <a:path h="5438775">
                  <a:moveTo>
                    <a:pt x="0" y="4944394"/>
                  </a:moveTo>
                  <a:lnTo>
                    <a:pt x="0" y="4944394"/>
                  </a:lnTo>
                </a:path>
                <a:path h="5438775">
                  <a:moveTo>
                    <a:pt x="0" y="4779446"/>
                  </a:moveTo>
                  <a:lnTo>
                    <a:pt x="0" y="4779446"/>
                  </a:lnTo>
                </a:path>
                <a:path h="5438775">
                  <a:moveTo>
                    <a:pt x="0" y="4614498"/>
                  </a:moveTo>
                  <a:lnTo>
                    <a:pt x="0" y="4614498"/>
                  </a:lnTo>
                </a:path>
                <a:path h="5438775">
                  <a:moveTo>
                    <a:pt x="0" y="4449550"/>
                  </a:moveTo>
                  <a:lnTo>
                    <a:pt x="0" y="4449550"/>
                  </a:lnTo>
                </a:path>
                <a:path h="5438775">
                  <a:moveTo>
                    <a:pt x="0" y="4284602"/>
                  </a:moveTo>
                  <a:lnTo>
                    <a:pt x="0" y="4284602"/>
                  </a:lnTo>
                </a:path>
                <a:path h="5438775">
                  <a:moveTo>
                    <a:pt x="0" y="4251207"/>
                  </a:moveTo>
                  <a:lnTo>
                    <a:pt x="0" y="4156084"/>
                  </a:lnTo>
                </a:path>
                <a:path h="5438775">
                  <a:moveTo>
                    <a:pt x="0" y="4119654"/>
                  </a:moveTo>
                  <a:lnTo>
                    <a:pt x="0" y="4119654"/>
                  </a:lnTo>
                </a:path>
                <a:path h="5438775">
                  <a:moveTo>
                    <a:pt x="0" y="3955717"/>
                  </a:moveTo>
                  <a:lnTo>
                    <a:pt x="0" y="3955717"/>
                  </a:lnTo>
                </a:path>
                <a:path h="5438775">
                  <a:moveTo>
                    <a:pt x="0" y="3790769"/>
                  </a:moveTo>
                  <a:lnTo>
                    <a:pt x="0" y="3790769"/>
                  </a:lnTo>
                </a:path>
                <a:path h="5438775">
                  <a:moveTo>
                    <a:pt x="0" y="3625821"/>
                  </a:moveTo>
                  <a:lnTo>
                    <a:pt x="0" y="3625821"/>
                  </a:lnTo>
                </a:path>
                <a:path h="5438775">
                  <a:moveTo>
                    <a:pt x="0" y="3460873"/>
                  </a:moveTo>
                  <a:lnTo>
                    <a:pt x="0" y="3460873"/>
                  </a:lnTo>
                </a:path>
                <a:path h="5438775">
                  <a:moveTo>
                    <a:pt x="0" y="3295925"/>
                  </a:moveTo>
                  <a:lnTo>
                    <a:pt x="0" y="3295925"/>
                  </a:lnTo>
                </a:path>
                <a:path h="5438775">
                  <a:moveTo>
                    <a:pt x="0" y="3130977"/>
                  </a:moveTo>
                  <a:lnTo>
                    <a:pt x="0" y="3130977"/>
                  </a:lnTo>
                </a:path>
                <a:path h="5438775">
                  <a:moveTo>
                    <a:pt x="0" y="2967041"/>
                  </a:moveTo>
                  <a:lnTo>
                    <a:pt x="0" y="2967041"/>
                  </a:lnTo>
                </a:path>
                <a:path h="5438775">
                  <a:moveTo>
                    <a:pt x="0" y="2932635"/>
                  </a:moveTo>
                  <a:lnTo>
                    <a:pt x="0" y="2837511"/>
                  </a:lnTo>
                </a:path>
                <a:path h="5438775">
                  <a:moveTo>
                    <a:pt x="0" y="2802093"/>
                  </a:moveTo>
                  <a:lnTo>
                    <a:pt x="0" y="2802093"/>
                  </a:lnTo>
                </a:path>
                <a:path h="5438775">
                  <a:moveTo>
                    <a:pt x="0" y="2637145"/>
                  </a:moveTo>
                  <a:lnTo>
                    <a:pt x="0" y="2637145"/>
                  </a:lnTo>
                </a:path>
                <a:path h="5438775">
                  <a:moveTo>
                    <a:pt x="0" y="2472197"/>
                  </a:moveTo>
                  <a:lnTo>
                    <a:pt x="0" y="2472197"/>
                  </a:lnTo>
                </a:path>
                <a:path h="5438775">
                  <a:moveTo>
                    <a:pt x="0" y="2307249"/>
                  </a:moveTo>
                  <a:lnTo>
                    <a:pt x="0" y="2307249"/>
                  </a:lnTo>
                </a:path>
                <a:path h="5438775">
                  <a:moveTo>
                    <a:pt x="0" y="2142301"/>
                  </a:moveTo>
                  <a:lnTo>
                    <a:pt x="0" y="2142301"/>
                  </a:lnTo>
                </a:path>
                <a:path h="5438775">
                  <a:moveTo>
                    <a:pt x="0" y="1978364"/>
                  </a:moveTo>
                  <a:lnTo>
                    <a:pt x="0" y="1978364"/>
                  </a:lnTo>
                </a:path>
                <a:path h="5438775">
                  <a:moveTo>
                    <a:pt x="0" y="1813416"/>
                  </a:moveTo>
                  <a:lnTo>
                    <a:pt x="0" y="1813416"/>
                  </a:lnTo>
                </a:path>
                <a:path h="5438775">
                  <a:moveTo>
                    <a:pt x="0" y="1648468"/>
                  </a:moveTo>
                  <a:lnTo>
                    <a:pt x="0" y="1648468"/>
                  </a:lnTo>
                </a:path>
                <a:path h="5438775">
                  <a:moveTo>
                    <a:pt x="0" y="1483520"/>
                  </a:moveTo>
                  <a:lnTo>
                    <a:pt x="0" y="1483520"/>
                  </a:lnTo>
                </a:path>
                <a:path h="5438775">
                  <a:moveTo>
                    <a:pt x="0" y="1318572"/>
                  </a:moveTo>
                  <a:lnTo>
                    <a:pt x="0" y="1318572"/>
                  </a:lnTo>
                </a:path>
                <a:path h="5438775">
                  <a:moveTo>
                    <a:pt x="0" y="1285178"/>
                  </a:moveTo>
                  <a:lnTo>
                    <a:pt x="0" y="1190054"/>
                  </a:lnTo>
                </a:path>
                <a:path h="5438775">
                  <a:moveTo>
                    <a:pt x="0" y="1153624"/>
                  </a:moveTo>
                  <a:lnTo>
                    <a:pt x="0" y="1153624"/>
                  </a:lnTo>
                </a:path>
                <a:path h="5438775">
                  <a:moveTo>
                    <a:pt x="0" y="988676"/>
                  </a:moveTo>
                  <a:lnTo>
                    <a:pt x="0" y="988676"/>
                  </a:lnTo>
                </a:path>
                <a:path h="5438775">
                  <a:moveTo>
                    <a:pt x="0" y="824740"/>
                  </a:moveTo>
                  <a:lnTo>
                    <a:pt x="0" y="824740"/>
                  </a:lnTo>
                </a:path>
                <a:path h="5438775">
                  <a:moveTo>
                    <a:pt x="0" y="659792"/>
                  </a:moveTo>
                  <a:lnTo>
                    <a:pt x="0" y="659792"/>
                  </a:lnTo>
                </a:path>
                <a:path h="5438775">
                  <a:moveTo>
                    <a:pt x="0" y="494844"/>
                  </a:moveTo>
                  <a:lnTo>
                    <a:pt x="0" y="494844"/>
                  </a:lnTo>
                </a:path>
                <a:path h="5438775">
                  <a:moveTo>
                    <a:pt x="0" y="329896"/>
                  </a:moveTo>
                  <a:lnTo>
                    <a:pt x="0" y="329896"/>
                  </a:lnTo>
                </a:path>
                <a:path h="5438775">
                  <a:moveTo>
                    <a:pt x="0" y="164948"/>
                  </a:moveTo>
                  <a:lnTo>
                    <a:pt x="0" y="164948"/>
                  </a:lnTo>
                </a:path>
                <a:path h="5438775">
                  <a:moveTo>
                    <a:pt x="0" y="131553"/>
                  </a:moveTo>
                  <a:lnTo>
                    <a:pt x="0" y="36430"/>
                  </a:lnTo>
                </a:path>
                <a:path h="54387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9" name="object 2069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656419" y="4859052"/>
              <a:ext cx="243880" cy="243880"/>
            </a:xfrm>
            <a:prstGeom prst="rect">
              <a:avLst/>
            </a:prstGeom>
          </p:spPr>
        </p:pic>
        <p:sp>
          <p:nvSpPr>
            <p:cNvPr id="2070" name="object 2070"/>
            <p:cNvSpPr/>
            <p:nvPr/>
          </p:nvSpPr>
          <p:spPr>
            <a:xfrm>
              <a:off x="1587414" y="6421505"/>
              <a:ext cx="0" cy="326390"/>
            </a:xfrm>
            <a:custGeom>
              <a:avLst/>
              <a:gdLst/>
              <a:ahLst/>
              <a:cxnLst/>
              <a:rect l="l" t="t" r="r" b="b"/>
              <a:pathLst>
                <a:path h="326390">
                  <a:moveTo>
                    <a:pt x="0" y="325848"/>
                  </a:moveTo>
                  <a:lnTo>
                    <a:pt x="0" y="200366"/>
                  </a:lnTo>
                </a:path>
                <a:path h="326390">
                  <a:moveTo>
                    <a:pt x="0" y="164948"/>
                  </a:moveTo>
                  <a:lnTo>
                    <a:pt x="0" y="164948"/>
                  </a:lnTo>
                </a:path>
                <a:path h="326390">
                  <a:moveTo>
                    <a:pt x="0" y="131553"/>
                  </a:moveTo>
                  <a:lnTo>
                    <a:pt x="0" y="35418"/>
                  </a:lnTo>
                </a:path>
                <a:path h="32639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1" name="object 207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465980" y="6779736"/>
              <a:ext cx="243880" cy="365314"/>
            </a:xfrm>
            <a:prstGeom prst="rect">
              <a:avLst/>
            </a:prstGeom>
          </p:spPr>
        </p:pic>
      </p:grpSp>
      <p:sp>
        <p:nvSpPr>
          <p:cNvPr id="2072" name="object 2072"/>
          <p:cNvSpPr txBox="1"/>
          <p:nvPr/>
        </p:nvSpPr>
        <p:spPr>
          <a:xfrm>
            <a:off x="728723" y="4893702"/>
            <a:ext cx="1022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0" dirty="0">
                <a:latin typeface="Arial MT"/>
                <a:cs typeface="Arial MT"/>
              </a:rPr>
              <a:t>Б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2073" name="object 2073"/>
          <p:cNvGrpSpPr/>
          <p:nvPr/>
        </p:nvGrpSpPr>
        <p:grpSpPr>
          <a:xfrm>
            <a:off x="656279" y="3626356"/>
            <a:ext cx="11627485" cy="244475"/>
            <a:chOff x="656279" y="3626356"/>
            <a:chExt cx="11627485" cy="244475"/>
          </a:xfrm>
        </p:grpSpPr>
        <p:sp>
          <p:nvSpPr>
            <p:cNvPr id="2074" name="object 2074"/>
            <p:cNvSpPr/>
            <p:nvPr/>
          </p:nvSpPr>
          <p:spPr>
            <a:xfrm>
              <a:off x="897263" y="3748942"/>
              <a:ext cx="11384915" cy="0"/>
            </a:xfrm>
            <a:custGeom>
              <a:avLst/>
              <a:gdLst/>
              <a:ahLst/>
              <a:cxnLst/>
              <a:rect l="l" t="t" r="r" b="b"/>
              <a:pathLst>
                <a:path w="11384915">
                  <a:moveTo>
                    <a:pt x="0" y="0"/>
                  </a:moveTo>
                  <a:lnTo>
                    <a:pt x="54645" y="0"/>
                  </a:lnTo>
                </a:path>
                <a:path w="11384915">
                  <a:moveTo>
                    <a:pt x="90063" y="0"/>
                  </a:moveTo>
                  <a:lnTo>
                    <a:pt x="90063" y="0"/>
                  </a:lnTo>
                </a:path>
                <a:path w="11384915">
                  <a:moveTo>
                    <a:pt x="124470" y="0"/>
                  </a:moveTo>
                  <a:lnTo>
                    <a:pt x="219593" y="0"/>
                  </a:lnTo>
                </a:path>
                <a:path w="11384915">
                  <a:moveTo>
                    <a:pt x="255011" y="0"/>
                  </a:moveTo>
                  <a:lnTo>
                    <a:pt x="255011" y="0"/>
                  </a:lnTo>
                </a:path>
                <a:path w="11384915">
                  <a:moveTo>
                    <a:pt x="289418" y="0"/>
                  </a:moveTo>
                  <a:lnTo>
                    <a:pt x="384541" y="0"/>
                  </a:lnTo>
                </a:path>
                <a:path w="11384915">
                  <a:moveTo>
                    <a:pt x="419959" y="0"/>
                  </a:moveTo>
                  <a:lnTo>
                    <a:pt x="419959" y="0"/>
                  </a:lnTo>
                </a:path>
                <a:path w="11384915">
                  <a:moveTo>
                    <a:pt x="453354" y="0"/>
                  </a:moveTo>
                  <a:lnTo>
                    <a:pt x="549489" y="0"/>
                  </a:lnTo>
                </a:path>
                <a:path w="11384915">
                  <a:moveTo>
                    <a:pt x="584907" y="0"/>
                  </a:moveTo>
                  <a:lnTo>
                    <a:pt x="584907" y="0"/>
                  </a:lnTo>
                </a:path>
                <a:path w="11384915">
                  <a:moveTo>
                    <a:pt x="618302" y="0"/>
                  </a:moveTo>
                  <a:lnTo>
                    <a:pt x="713425" y="0"/>
                  </a:lnTo>
                </a:path>
                <a:path w="11384915">
                  <a:moveTo>
                    <a:pt x="749855" y="0"/>
                  </a:moveTo>
                  <a:lnTo>
                    <a:pt x="749855" y="0"/>
                  </a:lnTo>
                </a:path>
                <a:path w="11384915">
                  <a:moveTo>
                    <a:pt x="783250" y="0"/>
                  </a:moveTo>
                  <a:lnTo>
                    <a:pt x="878373" y="0"/>
                  </a:lnTo>
                </a:path>
                <a:path w="11384915">
                  <a:moveTo>
                    <a:pt x="914804" y="0"/>
                  </a:moveTo>
                  <a:lnTo>
                    <a:pt x="914804" y="0"/>
                  </a:lnTo>
                </a:path>
                <a:path w="11384915">
                  <a:moveTo>
                    <a:pt x="948198" y="0"/>
                  </a:moveTo>
                  <a:lnTo>
                    <a:pt x="1043321" y="0"/>
                  </a:lnTo>
                </a:path>
                <a:path w="11384915">
                  <a:moveTo>
                    <a:pt x="1078740" y="0"/>
                  </a:moveTo>
                  <a:lnTo>
                    <a:pt x="1078740" y="0"/>
                  </a:lnTo>
                </a:path>
                <a:path w="11384915">
                  <a:moveTo>
                    <a:pt x="1113146" y="0"/>
                  </a:moveTo>
                  <a:lnTo>
                    <a:pt x="1208269" y="0"/>
                  </a:lnTo>
                </a:path>
                <a:path w="11384915">
                  <a:moveTo>
                    <a:pt x="1243688" y="0"/>
                  </a:moveTo>
                  <a:lnTo>
                    <a:pt x="1243688" y="0"/>
                  </a:lnTo>
                </a:path>
                <a:path w="11384915">
                  <a:moveTo>
                    <a:pt x="1278094" y="0"/>
                  </a:moveTo>
                  <a:lnTo>
                    <a:pt x="1373218" y="0"/>
                  </a:lnTo>
                </a:path>
                <a:path w="11384915">
                  <a:moveTo>
                    <a:pt x="1408636" y="0"/>
                  </a:moveTo>
                  <a:lnTo>
                    <a:pt x="1408636" y="0"/>
                  </a:lnTo>
                </a:path>
                <a:path w="11384915">
                  <a:moveTo>
                    <a:pt x="1442030" y="0"/>
                  </a:moveTo>
                  <a:lnTo>
                    <a:pt x="1538166" y="0"/>
                  </a:lnTo>
                </a:path>
                <a:path w="11384915">
                  <a:moveTo>
                    <a:pt x="1573584" y="0"/>
                  </a:moveTo>
                  <a:lnTo>
                    <a:pt x="1573584" y="0"/>
                  </a:lnTo>
                </a:path>
                <a:path w="11384915">
                  <a:moveTo>
                    <a:pt x="1606978" y="0"/>
                  </a:moveTo>
                  <a:lnTo>
                    <a:pt x="1702102" y="0"/>
                  </a:lnTo>
                </a:path>
                <a:path w="11384915">
                  <a:moveTo>
                    <a:pt x="1738532" y="0"/>
                  </a:moveTo>
                  <a:lnTo>
                    <a:pt x="1738532" y="0"/>
                  </a:lnTo>
                </a:path>
                <a:path w="11384915">
                  <a:moveTo>
                    <a:pt x="1771926" y="0"/>
                  </a:moveTo>
                  <a:lnTo>
                    <a:pt x="1867050" y="0"/>
                  </a:lnTo>
                </a:path>
                <a:path w="11384915">
                  <a:moveTo>
                    <a:pt x="1903480" y="0"/>
                  </a:moveTo>
                  <a:lnTo>
                    <a:pt x="1903480" y="0"/>
                  </a:lnTo>
                </a:path>
                <a:path w="11384915">
                  <a:moveTo>
                    <a:pt x="1936874" y="0"/>
                  </a:moveTo>
                  <a:lnTo>
                    <a:pt x="2031998" y="0"/>
                  </a:lnTo>
                </a:path>
                <a:path w="11384915">
                  <a:moveTo>
                    <a:pt x="2068428" y="0"/>
                  </a:moveTo>
                  <a:lnTo>
                    <a:pt x="2068428" y="0"/>
                  </a:lnTo>
                </a:path>
                <a:path w="11384915">
                  <a:moveTo>
                    <a:pt x="2101822" y="0"/>
                  </a:moveTo>
                  <a:lnTo>
                    <a:pt x="2196946" y="0"/>
                  </a:lnTo>
                </a:path>
                <a:path w="11384915">
                  <a:moveTo>
                    <a:pt x="2232364" y="0"/>
                  </a:moveTo>
                  <a:lnTo>
                    <a:pt x="2232364" y="0"/>
                  </a:lnTo>
                </a:path>
                <a:path w="11384915">
                  <a:moveTo>
                    <a:pt x="2266771" y="0"/>
                  </a:moveTo>
                  <a:lnTo>
                    <a:pt x="2361894" y="0"/>
                  </a:lnTo>
                </a:path>
                <a:path w="11384915">
                  <a:moveTo>
                    <a:pt x="2397312" y="0"/>
                  </a:moveTo>
                  <a:lnTo>
                    <a:pt x="2397312" y="0"/>
                  </a:lnTo>
                </a:path>
                <a:path w="11384915">
                  <a:moveTo>
                    <a:pt x="2430707" y="0"/>
                  </a:moveTo>
                  <a:lnTo>
                    <a:pt x="2526842" y="0"/>
                  </a:lnTo>
                </a:path>
                <a:path w="11384915">
                  <a:moveTo>
                    <a:pt x="2562260" y="0"/>
                  </a:moveTo>
                  <a:lnTo>
                    <a:pt x="2562260" y="0"/>
                  </a:lnTo>
                </a:path>
                <a:path w="11384915">
                  <a:moveTo>
                    <a:pt x="2595655" y="0"/>
                  </a:moveTo>
                  <a:lnTo>
                    <a:pt x="2691790" y="0"/>
                  </a:lnTo>
                </a:path>
                <a:path w="11384915">
                  <a:moveTo>
                    <a:pt x="2727208" y="0"/>
                  </a:moveTo>
                  <a:lnTo>
                    <a:pt x="2727208" y="0"/>
                  </a:lnTo>
                </a:path>
                <a:path w="11384915">
                  <a:moveTo>
                    <a:pt x="2760603" y="0"/>
                  </a:moveTo>
                  <a:lnTo>
                    <a:pt x="2855726" y="0"/>
                  </a:lnTo>
                </a:path>
                <a:path w="11384915">
                  <a:moveTo>
                    <a:pt x="2892157" y="0"/>
                  </a:moveTo>
                  <a:lnTo>
                    <a:pt x="2892157" y="0"/>
                  </a:lnTo>
                </a:path>
                <a:path w="11384915">
                  <a:moveTo>
                    <a:pt x="2925551" y="0"/>
                  </a:moveTo>
                  <a:lnTo>
                    <a:pt x="3020674" y="0"/>
                  </a:lnTo>
                </a:path>
                <a:path w="11384915">
                  <a:moveTo>
                    <a:pt x="3057105" y="0"/>
                  </a:moveTo>
                  <a:lnTo>
                    <a:pt x="3057105" y="0"/>
                  </a:lnTo>
                </a:path>
                <a:path w="11384915">
                  <a:moveTo>
                    <a:pt x="3090499" y="0"/>
                  </a:moveTo>
                  <a:lnTo>
                    <a:pt x="3185622" y="0"/>
                  </a:lnTo>
                </a:path>
                <a:path w="11384915">
                  <a:moveTo>
                    <a:pt x="3221041" y="0"/>
                  </a:moveTo>
                  <a:lnTo>
                    <a:pt x="3221041" y="0"/>
                  </a:lnTo>
                </a:path>
                <a:path w="11384915">
                  <a:moveTo>
                    <a:pt x="3255447" y="0"/>
                  </a:moveTo>
                  <a:lnTo>
                    <a:pt x="3350570" y="0"/>
                  </a:lnTo>
                </a:path>
                <a:path w="11384915">
                  <a:moveTo>
                    <a:pt x="3385989" y="0"/>
                  </a:moveTo>
                  <a:lnTo>
                    <a:pt x="3385989" y="0"/>
                  </a:lnTo>
                </a:path>
                <a:path w="11384915">
                  <a:moveTo>
                    <a:pt x="3419383" y="0"/>
                  </a:moveTo>
                  <a:lnTo>
                    <a:pt x="3515519" y="0"/>
                  </a:lnTo>
                </a:path>
                <a:path w="11384915">
                  <a:moveTo>
                    <a:pt x="3550937" y="0"/>
                  </a:moveTo>
                  <a:lnTo>
                    <a:pt x="3550937" y="0"/>
                  </a:lnTo>
                </a:path>
                <a:path w="11384915">
                  <a:moveTo>
                    <a:pt x="3584331" y="0"/>
                  </a:moveTo>
                  <a:lnTo>
                    <a:pt x="3680467" y="0"/>
                  </a:lnTo>
                </a:path>
                <a:path w="11384915">
                  <a:moveTo>
                    <a:pt x="3715885" y="0"/>
                  </a:moveTo>
                  <a:lnTo>
                    <a:pt x="3715885" y="0"/>
                  </a:lnTo>
                </a:path>
                <a:path w="11384915">
                  <a:moveTo>
                    <a:pt x="3749279" y="0"/>
                  </a:moveTo>
                  <a:lnTo>
                    <a:pt x="3844403" y="0"/>
                  </a:lnTo>
                </a:path>
                <a:path w="11384915">
                  <a:moveTo>
                    <a:pt x="3880833" y="0"/>
                  </a:moveTo>
                  <a:lnTo>
                    <a:pt x="3880833" y="0"/>
                  </a:lnTo>
                </a:path>
                <a:path w="11384915">
                  <a:moveTo>
                    <a:pt x="3914227" y="0"/>
                  </a:moveTo>
                  <a:lnTo>
                    <a:pt x="4009351" y="0"/>
                  </a:lnTo>
                </a:path>
                <a:path w="11384915">
                  <a:moveTo>
                    <a:pt x="4045781" y="0"/>
                  </a:moveTo>
                  <a:lnTo>
                    <a:pt x="4045781" y="0"/>
                  </a:lnTo>
                </a:path>
                <a:path w="11384915">
                  <a:moveTo>
                    <a:pt x="4079175" y="0"/>
                  </a:moveTo>
                  <a:lnTo>
                    <a:pt x="4174299" y="0"/>
                  </a:lnTo>
                </a:path>
                <a:path w="11384915">
                  <a:moveTo>
                    <a:pt x="4209717" y="0"/>
                  </a:moveTo>
                  <a:lnTo>
                    <a:pt x="4209717" y="0"/>
                  </a:lnTo>
                </a:path>
                <a:path w="11384915">
                  <a:moveTo>
                    <a:pt x="4244124" y="0"/>
                  </a:moveTo>
                  <a:lnTo>
                    <a:pt x="4339247" y="0"/>
                  </a:lnTo>
                </a:path>
                <a:path w="11384915">
                  <a:moveTo>
                    <a:pt x="4374665" y="0"/>
                  </a:moveTo>
                  <a:lnTo>
                    <a:pt x="4374665" y="0"/>
                  </a:lnTo>
                </a:path>
                <a:path w="11384915">
                  <a:moveTo>
                    <a:pt x="4408060" y="0"/>
                  </a:moveTo>
                  <a:lnTo>
                    <a:pt x="4504195" y="0"/>
                  </a:lnTo>
                </a:path>
                <a:path w="11384915">
                  <a:moveTo>
                    <a:pt x="4539613" y="0"/>
                  </a:moveTo>
                  <a:lnTo>
                    <a:pt x="4539613" y="0"/>
                  </a:lnTo>
                </a:path>
                <a:path w="11384915">
                  <a:moveTo>
                    <a:pt x="4573008" y="0"/>
                  </a:moveTo>
                  <a:lnTo>
                    <a:pt x="4669143" y="0"/>
                  </a:lnTo>
                </a:path>
                <a:path w="11384915">
                  <a:moveTo>
                    <a:pt x="4704561" y="0"/>
                  </a:moveTo>
                  <a:lnTo>
                    <a:pt x="4704561" y="0"/>
                  </a:lnTo>
                </a:path>
                <a:path w="11384915">
                  <a:moveTo>
                    <a:pt x="4737956" y="0"/>
                  </a:moveTo>
                  <a:lnTo>
                    <a:pt x="4833079" y="0"/>
                  </a:lnTo>
                </a:path>
                <a:path w="11384915">
                  <a:moveTo>
                    <a:pt x="4869509" y="0"/>
                  </a:moveTo>
                  <a:lnTo>
                    <a:pt x="4869509" y="0"/>
                  </a:lnTo>
                </a:path>
                <a:path w="11384915">
                  <a:moveTo>
                    <a:pt x="4902904" y="0"/>
                  </a:moveTo>
                  <a:lnTo>
                    <a:pt x="4998027" y="0"/>
                  </a:lnTo>
                </a:path>
                <a:path w="11384915">
                  <a:moveTo>
                    <a:pt x="5034458" y="0"/>
                  </a:moveTo>
                  <a:lnTo>
                    <a:pt x="5034458" y="0"/>
                  </a:lnTo>
                </a:path>
                <a:path w="11384915">
                  <a:moveTo>
                    <a:pt x="5067852" y="0"/>
                  </a:moveTo>
                  <a:lnTo>
                    <a:pt x="5162975" y="0"/>
                  </a:lnTo>
                </a:path>
                <a:path w="11384915">
                  <a:moveTo>
                    <a:pt x="5198394" y="0"/>
                  </a:moveTo>
                  <a:lnTo>
                    <a:pt x="5198394" y="0"/>
                  </a:lnTo>
                </a:path>
                <a:path w="11384915">
                  <a:moveTo>
                    <a:pt x="5232800" y="0"/>
                  </a:moveTo>
                  <a:lnTo>
                    <a:pt x="5327923" y="0"/>
                  </a:lnTo>
                </a:path>
                <a:path w="11384915">
                  <a:moveTo>
                    <a:pt x="5363342" y="0"/>
                  </a:moveTo>
                  <a:lnTo>
                    <a:pt x="5363342" y="0"/>
                  </a:lnTo>
                </a:path>
                <a:path w="11384915">
                  <a:moveTo>
                    <a:pt x="5396736" y="0"/>
                  </a:moveTo>
                  <a:lnTo>
                    <a:pt x="5492872" y="0"/>
                  </a:lnTo>
                </a:path>
                <a:path w="11384915">
                  <a:moveTo>
                    <a:pt x="5528290" y="0"/>
                  </a:moveTo>
                  <a:lnTo>
                    <a:pt x="5528290" y="0"/>
                  </a:lnTo>
                </a:path>
                <a:path w="11384915">
                  <a:moveTo>
                    <a:pt x="5561684" y="0"/>
                  </a:moveTo>
                  <a:lnTo>
                    <a:pt x="5657820" y="0"/>
                  </a:lnTo>
                </a:path>
                <a:path w="11384915">
                  <a:moveTo>
                    <a:pt x="5693238" y="0"/>
                  </a:moveTo>
                  <a:lnTo>
                    <a:pt x="5693238" y="0"/>
                  </a:lnTo>
                </a:path>
                <a:path w="11384915">
                  <a:moveTo>
                    <a:pt x="5726632" y="0"/>
                  </a:moveTo>
                  <a:lnTo>
                    <a:pt x="5821756" y="0"/>
                  </a:lnTo>
                </a:path>
                <a:path w="11384915">
                  <a:moveTo>
                    <a:pt x="5858186" y="0"/>
                  </a:moveTo>
                  <a:lnTo>
                    <a:pt x="5858186" y="0"/>
                  </a:lnTo>
                </a:path>
                <a:path w="11384915">
                  <a:moveTo>
                    <a:pt x="5891580" y="0"/>
                  </a:moveTo>
                  <a:lnTo>
                    <a:pt x="5986704" y="0"/>
                  </a:lnTo>
                </a:path>
                <a:path w="11384915">
                  <a:moveTo>
                    <a:pt x="6023134" y="0"/>
                  </a:moveTo>
                  <a:lnTo>
                    <a:pt x="6023134" y="0"/>
                  </a:lnTo>
                </a:path>
                <a:path w="11384915">
                  <a:moveTo>
                    <a:pt x="6056528" y="0"/>
                  </a:moveTo>
                  <a:lnTo>
                    <a:pt x="6151652" y="0"/>
                  </a:lnTo>
                </a:path>
                <a:path w="11384915">
                  <a:moveTo>
                    <a:pt x="6187070" y="0"/>
                  </a:moveTo>
                  <a:lnTo>
                    <a:pt x="6187070" y="0"/>
                  </a:lnTo>
                </a:path>
                <a:path w="11384915">
                  <a:moveTo>
                    <a:pt x="6221477" y="0"/>
                  </a:moveTo>
                  <a:lnTo>
                    <a:pt x="6316600" y="0"/>
                  </a:lnTo>
                </a:path>
                <a:path w="11384915">
                  <a:moveTo>
                    <a:pt x="6352018" y="0"/>
                  </a:moveTo>
                  <a:lnTo>
                    <a:pt x="6352018" y="0"/>
                  </a:lnTo>
                </a:path>
                <a:path w="11384915">
                  <a:moveTo>
                    <a:pt x="6386425" y="0"/>
                  </a:moveTo>
                  <a:lnTo>
                    <a:pt x="6481548" y="0"/>
                  </a:lnTo>
                </a:path>
                <a:path w="11384915">
                  <a:moveTo>
                    <a:pt x="6516966" y="0"/>
                  </a:moveTo>
                  <a:lnTo>
                    <a:pt x="6516966" y="0"/>
                  </a:lnTo>
                </a:path>
                <a:path w="11384915">
                  <a:moveTo>
                    <a:pt x="6550361" y="0"/>
                  </a:moveTo>
                  <a:lnTo>
                    <a:pt x="6646496" y="0"/>
                  </a:lnTo>
                </a:path>
                <a:path w="11384915">
                  <a:moveTo>
                    <a:pt x="6681914" y="0"/>
                  </a:moveTo>
                  <a:lnTo>
                    <a:pt x="6681914" y="0"/>
                  </a:lnTo>
                </a:path>
                <a:path w="11384915">
                  <a:moveTo>
                    <a:pt x="6715309" y="0"/>
                  </a:moveTo>
                  <a:lnTo>
                    <a:pt x="6810432" y="0"/>
                  </a:lnTo>
                </a:path>
                <a:path w="11384915">
                  <a:moveTo>
                    <a:pt x="6846862" y="0"/>
                  </a:moveTo>
                  <a:lnTo>
                    <a:pt x="6846862" y="0"/>
                  </a:lnTo>
                </a:path>
                <a:path w="11384915">
                  <a:moveTo>
                    <a:pt x="6880257" y="0"/>
                  </a:moveTo>
                  <a:lnTo>
                    <a:pt x="6975380" y="0"/>
                  </a:lnTo>
                </a:path>
                <a:path w="11384915">
                  <a:moveTo>
                    <a:pt x="7011811" y="0"/>
                  </a:moveTo>
                  <a:lnTo>
                    <a:pt x="7011811" y="0"/>
                  </a:lnTo>
                </a:path>
                <a:path w="11384915">
                  <a:moveTo>
                    <a:pt x="7045205" y="0"/>
                  </a:moveTo>
                  <a:lnTo>
                    <a:pt x="7140328" y="0"/>
                  </a:lnTo>
                </a:path>
                <a:path w="11384915">
                  <a:moveTo>
                    <a:pt x="7175747" y="0"/>
                  </a:moveTo>
                  <a:lnTo>
                    <a:pt x="7175747" y="0"/>
                  </a:lnTo>
                </a:path>
                <a:path w="11384915">
                  <a:moveTo>
                    <a:pt x="7210153" y="0"/>
                  </a:moveTo>
                  <a:lnTo>
                    <a:pt x="7305276" y="0"/>
                  </a:lnTo>
                </a:path>
                <a:path w="11384915">
                  <a:moveTo>
                    <a:pt x="7340695" y="0"/>
                  </a:moveTo>
                  <a:lnTo>
                    <a:pt x="7340695" y="0"/>
                  </a:lnTo>
                </a:path>
                <a:path w="11384915">
                  <a:moveTo>
                    <a:pt x="7375101" y="0"/>
                  </a:moveTo>
                  <a:lnTo>
                    <a:pt x="7470225" y="0"/>
                  </a:lnTo>
                </a:path>
                <a:path w="11384915">
                  <a:moveTo>
                    <a:pt x="7505643" y="0"/>
                  </a:moveTo>
                  <a:lnTo>
                    <a:pt x="7505643" y="0"/>
                  </a:lnTo>
                </a:path>
                <a:path w="11384915">
                  <a:moveTo>
                    <a:pt x="7539037" y="0"/>
                  </a:moveTo>
                  <a:lnTo>
                    <a:pt x="7635173" y="0"/>
                  </a:lnTo>
                </a:path>
                <a:path w="11384915">
                  <a:moveTo>
                    <a:pt x="7670591" y="0"/>
                  </a:moveTo>
                  <a:lnTo>
                    <a:pt x="7670591" y="0"/>
                  </a:lnTo>
                </a:path>
                <a:path w="11384915">
                  <a:moveTo>
                    <a:pt x="7703985" y="0"/>
                  </a:moveTo>
                  <a:lnTo>
                    <a:pt x="7799109" y="0"/>
                  </a:lnTo>
                </a:path>
                <a:path w="11384915">
                  <a:moveTo>
                    <a:pt x="7835539" y="0"/>
                  </a:moveTo>
                  <a:lnTo>
                    <a:pt x="7835539" y="0"/>
                  </a:lnTo>
                </a:path>
                <a:path w="11384915">
                  <a:moveTo>
                    <a:pt x="7868933" y="0"/>
                  </a:moveTo>
                  <a:lnTo>
                    <a:pt x="7964057" y="0"/>
                  </a:lnTo>
                </a:path>
                <a:path w="11384915">
                  <a:moveTo>
                    <a:pt x="8000487" y="0"/>
                  </a:moveTo>
                  <a:lnTo>
                    <a:pt x="8000487" y="0"/>
                  </a:lnTo>
                </a:path>
                <a:path w="11384915">
                  <a:moveTo>
                    <a:pt x="8033881" y="0"/>
                  </a:moveTo>
                  <a:lnTo>
                    <a:pt x="8129005" y="0"/>
                  </a:lnTo>
                </a:path>
                <a:path w="11384915">
                  <a:moveTo>
                    <a:pt x="8164423" y="0"/>
                  </a:moveTo>
                  <a:lnTo>
                    <a:pt x="8164423" y="0"/>
                  </a:lnTo>
                </a:path>
                <a:path w="11384915">
                  <a:moveTo>
                    <a:pt x="8198829" y="0"/>
                  </a:moveTo>
                  <a:lnTo>
                    <a:pt x="8293953" y="0"/>
                  </a:lnTo>
                </a:path>
                <a:path w="11384915">
                  <a:moveTo>
                    <a:pt x="8329371" y="0"/>
                  </a:moveTo>
                  <a:lnTo>
                    <a:pt x="8329371" y="0"/>
                  </a:lnTo>
                </a:path>
                <a:path w="11384915">
                  <a:moveTo>
                    <a:pt x="8363778" y="0"/>
                  </a:moveTo>
                  <a:lnTo>
                    <a:pt x="8458901" y="0"/>
                  </a:lnTo>
                </a:path>
                <a:path w="11384915">
                  <a:moveTo>
                    <a:pt x="8494319" y="0"/>
                  </a:moveTo>
                  <a:lnTo>
                    <a:pt x="8494319" y="0"/>
                  </a:lnTo>
                </a:path>
                <a:path w="11384915">
                  <a:moveTo>
                    <a:pt x="8527714" y="0"/>
                  </a:moveTo>
                  <a:lnTo>
                    <a:pt x="8623849" y="0"/>
                  </a:lnTo>
                </a:path>
                <a:path w="11384915">
                  <a:moveTo>
                    <a:pt x="8659267" y="0"/>
                  </a:moveTo>
                  <a:lnTo>
                    <a:pt x="8659267" y="0"/>
                  </a:lnTo>
                </a:path>
                <a:path w="11384915">
                  <a:moveTo>
                    <a:pt x="8692662" y="0"/>
                  </a:moveTo>
                  <a:lnTo>
                    <a:pt x="8787785" y="0"/>
                  </a:lnTo>
                </a:path>
                <a:path w="11384915">
                  <a:moveTo>
                    <a:pt x="8824215" y="0"/>
                  </a:moveTo>
                  <a:lnTo>
                    <a:pt x="8824215" y="0"/>
                  </a:lnTo>
                </a:path>
                <a:path w="11384915">
                  <a:moveTo>
                    <a:pt x="8857610" y="0"/>
                  </a:moveTo>
                  <a:lnTo>
                    <a:pt x="8952733" y="0"/>
                  </a:lnTo>
                </a:path>
                <a:path w="11384915">
                  <a:moveTo>
                    <a:pt x="8989164" y="0"/>
                  </a:moveTo>
                  <a:lnTo>
                    <a:pt x="8989164" y="0"/>
                  </a:lnTo>
                </a:path>
                <a:path w="11384915">
                  <a:moveTo>
                    <a:pt x="9022558" y="0"/>
                  </a:moveTo>
                  <a:lnTo>
                    <a:pt x="9117681" y="0"/>
                  </a:lnTo>
                </a:path>
                <a:path w="11384915">
                  <a:moveTo>
                    <a:pt x="9153100" y="0"/>
                  </a:moveTo>
                  <a:lnTo>
                    <a:pt x="9153100" y="0"/>
                  </a:lnTo>
                </a:path>
                <a:path w="11384915">
                  <a:moveTo>
                    <a:pt x="9187506" y="0"/>
                  </a:moveTo>
                  <a:lnTo>
                    <a:pt x="9282629" y="0"/>
                  </a:lnTo>
                </a:path>
                <a:path w="11384915">
                  <a:moveTo>
                    <a:pt x="9318048" y="0"/>
                  </a:moveTo>
                  <a:lnTo>
                    <a:pt x="9318048" y="0"/>
                  </a:lnTo>
                </a:path>
                <a:path w="11384915">
                  <a:moveTo>
                    <a:pt x="9352454" y="0"/>
                  </a:moveTo>
                  <a:lnTo>
                    <a:pt x="9447577" y="0"/>
                  </a:lnTo>
                </a:path>
                <a:path w="11384915">
                  <a:moveTo>
                    <a:pt x="9482996" y="0"/>
                  </a:moveTo>
                  <a:lnTo>
                    <a:pt x="9482996" y="0"/>
                  </a:lnTo>
                </a:path>
                <a:path w="11384915">
                  <a:moveTo>
                    <a:pt x="9516390" y="0"/>
                  </a:moveTo>
                  <a:lnTo>
                    <a:pt x="9612526" y="0"/>
                  </a:lnTo>
                </a:path>
                <a:path w="11384915">
                  <a:moveTo>
                    <a:pt x="9647944" y="0"/>
                  </a:moveTo>
                  <a:lnTo>
                    <a:pt x="9647944" y="0"/>
                  </a:lnTo>
                </a:path>
                <a:path w="11384915">
                  <a:moveTo>
                    <a:pt x="9681338" y="0"/>
                  </a:moveTo>
                  <a:lnTo>
                    <a:pt x="9777474" y="0"/>
                  </a:lnTo>
                </a:path>
                <a:path w="11384915">
                  <a:moveTo>
                    <a:pt x="9812892" y="0"/>
                  </a:moveTo>
                  <a:lnTo>
                    <a:pt x="9812892" y="0"/>
                  </a:lnTo>
                </a:path>
                <a:path w="11384915">
                  <a:moveTo>
                    <a:pt x="9846286" y="0"/>
                  </a:moveTo>
                  <a:lnTo>
                    <a:pt x="9941410" y="0"/>
                  </a:lnTo>
                </a:path>
                <a:path w="11384915">
                  <a:moveTo>
                    <a:pt x="9977840" y="0"/>
                  </a:moveTo>
                  <a:lnTo>
                    <a:pt x="9977840" y="0"/>
                  </a:lnTo>
                </a:path>
                <a:path w="11384915">
                  <a:moveTo>
                    <a:pt x="10011234" y="0"/>
                  </a:moveTo>
                  <a:lnTo>
                    <a:pt x="10106358" y="0"/>
                  </a:lnTo>
                </a:path>
                <a:path w="11384915">
                  <a:moveTo>
                    <a:pt x="10142788" y="0"/>
                  </a:moveTo>
                  <a:lnTo>
                    <a:pt x="10142788" y="0"/>
                  </a:lnTo>
                </a:path>
                <a:path w="11384915">
                  <a:moveTo>
                    <a:pt x="10176182" y="0"/>
                  </a:moveTo>
                  <a:lnTo>
                    <a:pt x="10271306" y="0"/>
                  </a:lnTo>
                </a:path>
                <a:path w="11384915">
                  <a:moveTo>
                    <a:pt x="10306724" y="0"/>
                  </a:moveTo>
                  <a:lnTo>
                    <a:pt x="10306724" y="0"/>
                  </a:lnTo>
                </a:path>
                <a:path w="11384915">
                  <a:moveTo>
                    <a:pt x="10341131" y="0"/>
                  </a:moveTo>
                  <a:lnTo>
                    <a:pt x="10436254" y="0"/>
                  </a:lnTo>
                </a:path>
                <a:path w="11384915">
                  <a:moveTo>
                    <a:pt x="10471672" y="0"/>
                  </a:moveTo>
                  <a:lnTo>
                    <a:pt x="10471672" y="0"/>
                  </a:lnTo>
                </a:path>
                <a:path w="11384915">
                  <a:moveTo>
                    <a:pt x="10505067" y="0"/>
                  </a:moveTo>
                  <a:lnTo>
                    <a:pt x="10601202" y="0"/>
                  </a:lnTo>
                </a:path>
                <a:path w="11384915">
                  <a:moveTo>
                    <a:pt x="10636620" y="0"/>
                  </a:moveTo>
                  <a:lnTo>
                    <a:pt x="10636620" y="0"/>
                  </a:lnTo>
                </a:path>
                <a:path w="11384915">
                  <a:moveTo>
                    <a:pt x="10670015" y="0"/>
                  </a:moveTo>
                  <a:lnTo>
                    <a:pt x="10766150" y="0"/>
                  </a:lnTo>
                </a:path>
                <a:path w="11384915">
                  <a:moveTo>
                    <a:pt x="10801568" y="0"/>
                  </a:moveTo>
                  <a:lnTo>
                    <a:pt x="10801568" y="0"/>
                  </a:lnTo>
                </a:path>
                <a:path w="11384915">
                  <a:moveTo>
                    <a:pt x="10834963" y="0"/>
                  </a:moveTo>
                  <a:lnTo>
                    <a:pt x="10930086" y="0"/>
                  </a:lnTo>
                </a:path>
                <a:path w="11384915">
                  <a:moveTo>
                    <a:pt x="10966516" y="0"/>
                  </a:moveTo>
                  <a:lnTo>
                    <a:pt x="10966516" y="0"/>
                  </a:lnTo>
                </a:path>
                <a:path w="11384915">
                  <a:moveTo>
                    <a:pt x="10999911" y="0"/>
                  </a:moveTo>
                  <a:lnTo>
                    <a:pt x="11095034" y="0"/>
                  </a:lnTo>
                </a:path>
                <a:path w="11384915">
                  <a:moveTo>
                    <a:pt x="11131465" y="0"/>
                  </a:moveTo>
                  <a:lnTo>
                    <a:pt x="11131465" y="0"/>
                  </a:lnTo>
                </a:path>
                <a:path w="11384915">
                  <a:moveTo>
                    <a:pt x="11164859" y="0"/>
                  </a:moveTo>
                  <a:lnTo>
                    <a:pt x="11259982" y="0"/>
                  </a:lnTo>
                </a:path>
                <a:path w="11384915">
                  <a:moveTo>
                    <a:pt x="11295401" y="0"/>
                  </a:moveTo>
                  <a:lnTo>
                    <a:pt x="11295401" y="0"/>
                  </a:lnTo>
                </a:path>
                <a:path w="11384915">
                  <a:moveTo>
                    <a:pt x="11329807" y="0"/>
                  </a:moveTo>
                  <a:lnTo>
                    <a:pt x="113844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897263" y="37489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659454" y="3629531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77" name="object 2077"/>
          <p:cNvSpPr txBox="1"/>
          <p:nvPr/>
        </p:nvSpPr>
        <p:spPr>
          <a:xfrm>
            <a:off x="729734" y="3661145"/>
            <a:ext cx="10350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90" dirty="0">
                <a:latin typeface="Arial MT"/>
                <a:cs typeface="Arial MT"/>
              </a:rPr>
              <a:t>В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2078" name="object 2078"/>
          <p:cNvGrpSpPr/>
          <p:nvPr/>
        </p:nvGrpSpPr>
        <p:grpSpPr>
          <a:xfrm>
            <a:off x="656279" y="1973840"/>
            <a:ext cx="11627485" cy="244475"/>
            <a:chOff x="656279" y="1973840"/>
            <a:chExt cx="11627485" cy="244475"/>
          </a:xfrm>
        </p:grpSpPr>
        <p:sp>
          <p:nvSpPr>
            <p:cNvPr id="2079" name="object 2079"/>
            <p:cNvSpPr/>
            <p:nvPr/>
          </p:nvSpPr>
          <p:spPr>
            <a:xfrm>
              <a:off x="897263" y="2096425"/>
              <a:ext cx="11384915" cy="0"/>
            </a:xfrm>
            <a:custGeom>
              <a:avLst/>
              <a:gdLst/>
              <a:ahLst/>
              <a:cxnLst/>
              <a:rect l="l" t="t" r="r" b="b"/>
              <a:pathLst>
                <a:path w="11384915">
                  <a:moveTo>
                    <a:pt x="0" y="0"/>
                  </a:moveTo>
                  <a:lnTo>
                    <a:pt x="54645" y="0"/>
                  </a:lnTo>
                </a:path>
                <a:path w="11384915">
                  <a:moveTo>
                    <a:pt x="90063" y="0"/>
                  </a:moveTo>
                  <a:lnTo>
                    <a:pt x="90063" y="0"/>
                  </a:lnTo>
                </a:path>
                <a:path w="11384915">
                  <a:moveTo>
                    <a:pt x="124470" y="0"/>
                  </a:moveTo>
                  <a:lnTo>
                    <a:pt x="219593" y="0"/>
                  </a:lnTo>
                </a:path>
                <a:path w="11384915">
                  <a:moveTo>
                    <a:pt x="255011" y="0"/>
                  </a:moveTo>
                  <a:lnTo>
                    <a:pt x="255011" y="0"/>
                  </a:lnTo>
                </a:path>
                <a:path w="11384915">
                  <a:moveTo>
                    <a:pt x="289418" y="0"/>
                  </a:moveTo>
                  <a:lnTo>
                    <a:pt x="384541" y="0"/>
                  </a:lnTo>
                </a:path>
                <a:path w="11384915">
                  <a:moveTo>
                    <a:pt x="419959" y="0"/>
                  </a:moveTo>
                  <a:lnTo>
                    <a:pt x="419959" y="0"/>
                  </a:lnTo>
                </a:path>
                <a:path w="11384915">
                  <a:moveTo>
                    <a:pt x="453354" y="0"/>
                  </a:moveTo>
                  <a:lnTo>
                    <a:pt x="549489" y="0"/>
                  </a:lnTo>
                </a:path>
                <a:path w="11384915">
                  <a:moveTo>
                    <a:pt x="584907" y="0"/>
                  </a:moveTo>
                  <a:lnTo>
                    <a:pt x="584907" y="0"/>
                  </a:lnTo>
                </a:path>
                <a:path w="11384915">
                  <a:moveTo>
                    <a:pt x="618302" y="0"/>
                  </a:moveTo>
                  <a:lnTo>
                    <a:pt x="713425" y="0"/>
                  </a:lnTo>
                </a:path>
                <a:path w="11384915">
                  <a:moveTo>
                    <a:pt x="749855" y="0"/>
                  </a:moveTo>
                  <a:lnTo>
                    <a:pt x="749855" y="0"/>
                  </a:lnTo>
                </a:path>
                <a:path w="11384915">
                  <a:moveTo>
                    <a:pt x="783250" y="0"/>
                  </a:moveTo>
                  <a:lnTo>
                    <a:pt x="878373" y="0"/>
                  </a:lnTo>
                </a:path>
                <a:path w="11384915">
                  <a:moveTo>
                    <a:pt x="914804" y="0"/>
                  </a:moveTo>
                  <a:lnTo>
                    <a:pt x="914804" y="0"/>
                  </a:lnTo>
                </a:path>
                <a:path w="11384915">
                  <a:moveTo>
                    <a:pt x="948198" y="0"/>
                  </a:moveTo>
                  <a:lnTo>
                    <a:pt x="1043321" y="0"/>
                  </a:lnTo>
                </a:path>
                <a:path w="11384915">
                  <a:moveTo>
                    <a:pt x="1078740" y="0"/>
                  </a:moveTo>
                  <a:lnTo>
                    <a:pt x="1078740" y="0"/>
                  </a:lnTo>
                </a:path>
                <a:path w="11384915">
                  <a:moveTo>
                    <a:pt x="1113146" y="0"/>
                  </a:moveTo>
                  <a:lnTo>
                    <a:pt x="1208269" y="0"/>
                  </a:lnTo>
                </a:path>
                <a:path w="11384915">
                  <a:moveTo>
                    <a:pt x="1243688" y="0"/>
                  </a:moveTo>
                  <a:lnTo>
                    <a:pt x="1243688" y="0"/>
                  </a:lnTo>
                </a:path>
                <a:path w="11384915">
                  <a:moveTo>
                    <a:pt x="1278094" y="0"/>
                  </a:moveTo>
                  <a:lnTo>
                    <a:pt x="1373218" y="0"/>
                  </a:lnTo>
                </a:path>
                <a:path w="11384915">
                  <a:moveTo>
                    <a:pt x="1408636" y="0"/>
                  </a:moveTo>
                  <a:lnTo>
                    <a:pt x="1408636" y="0"/>
                  </a:lnTo>
                </a:path>
                <a:path w="11384915">
                  <a:moveTo>
                    <a:pt x="1442030" y="0"/>
                  </a:moveTo>
                  <a:lnTo>
                    <a:pt x="1538166" y="0"/>
                  </a:lnTo>
                </a:path>
                <a:path w="11384915">
                  <a:moveTo>
                    <a:pt x="1573584" y="0"/>
                  </a:moveTo>
                  <a:lnTo>
                    <a:pt x="1573584" y="0"/>
                  </a:lnTo>
                </a:path>
                <a:path w="11384915">
                  <a:moveTo>
                    <a:pt x="1606978" y="0"/>
                  </a:moveTo>
                  <a:lnTo>
                    <a:pt x="1702102" y="0"/>
                  </a:lnTo>
                </a:path>
                <a:path w="11384915">
                  <a:moveTo>
                    <a:pt x="1738532" y="0"/>
                  </a:moveTo>
                  <a:lnTo>
                    <a:pt x="1738532" y="0"/>
                  </a:lnTo>
                </a:path>
                <a:path w="11384915">
                  <a:moveTo>
                    <a:pt x="1771926" y="0"/>
                  </a:moveTo>
                  <a:lnTo>
                    <a:pt x="1867050" y="0"/>
                  </a:lnTo>
                </a:path>
                <a:path w="11384915">
                  <a:moveTo>
                    <a:pt x="1903480" y="0"/>
                  </a:moveTo>
                  <a:lnTo>
                    <a:pt x="1903480" y="0"/>
                  </a:lnTo>
                </a:path>
                <a:path w="11384915">
                  <a:moveTo>
                    <a:pt x="1936874" y="0"/>
                  </a:moveTo>
                  <a:lnTo>
                    <a:pt x="2031998" y="0"/>
                  </a:lnTo>
                </a:path>
                <a:path w="11384915">
                  <a:moveTo>
                    <a:pt x="2068428" y="0"/>
                  </a:moveTo>
                  <a:lnTo>
                    <a:pt x="2068428" y="0"/>
                  </a:lnTo>
                </a:path>
                <a:path w="11384915">
                  <a:moveTo>
                    <a:pt x="2101822" y="0"/>
                  </a:moveTo>
                  <a:lnTo>
                    <a:pt x="2196946" y="0"/>
                  </a:lnTo>
                </a:path>
                <a:path w="11384915">
                  <a:moveTo>
                    <a:pt x="2232364" y="0"/>
                  </a:moveTo>
                  <a:lnTo>
                    <a:pt x="2232364" y="0"/>
                  </a:lnTo>
                </a:path>
                <a:path w="11384915">
                  <a:moveTo>
                    <a:pt x="2266771" y="0"/>
                  </a:moveTo>
                  <a:lnTo>
                    <a:pt x="2361894" y="0"/>
                  </a:lnTo>
                </a:path>
                <a:path w="11384915">
                  <a:moveTo>
                    <a:pt x="2397312" y="0"/>
                  </a:moveTo>
                  <a:lnTo>
                    <a:pt x="2397312" y="0"/>
                  </a:lnTo>
                </a:path>
                <a:path w="11384915">
                  <a:moveTo>
                    <a:pt x="2430707" y="0"/>
                  </a:moveTo>
                  <a:lnTo>
                    <a:pt x="2526842" y="0"/>
                  </a:lnTo>
                </a:path>
                <a:path w="11384915">
                  <a:moveTo>
                    <a:pt x="2562260" y="0"/>
                  </a:moveTo>
                  <a:lnTo>
                    <a:pt x="2562260" y="0"/>
                  </a:lnTo>
                </a:path>
                <a:path w="11384915">
                  <a:moveTo>
                    <a:pt x="2595655" y="0"/>
                  </a:moveTo>
                  <a:lnTo>
                    <a:pt x="2691790" y="0"/>
                  </a:lnTo>
                </a:path>
                <a:path w="11384915">
                  <a:moveTo>
                    <a:pt x="2727208" y="0"/>
                  </a:moveTo>
                  <a:lnTo>
                    <a:pt x="2727208" y="0"/>
                  </a:lnTo>
                </a:path>
                <a:path w="11384915">
                  <a:moveTo>
                    <a:pt x="2760603" y="0"/>
                  </a:moveTo>
                  <a:lnTo>
                    <a:pt x="2855726" y="0"/>
                  </a:lnTo>
                </a:path>
                <a:path w="11384915">
                  <a:moveTo>
                    <a:pt x="2892157" y="0"/>
                  </a:moveTo>
                  <a:lnTo>
                    <a:pt x="2892157" y="0"/>
                  </a:lnTo>
                </a:path>
                <a:path w="11384915">
                  <a:moveTo>
                    <a:pt x="2925551" y="0"/>
                  </a:moveTo>
                  <a:lnTo>
                    <a:pt x="3020674" y="0"/>
                  </a:lnTo>
                </a:path>
                <a:path w="11384915">
                  <a:moveTo>
                    <a:pt x="3057105" y="0"/>
                  </a:moveTo>
                  <a:lnTo>
                    <a:pt x="3057105" y="0"/>
                  </a:lnTo>
                </a:path>
                <a:path w="11384915">
                  <a:moveTo>
                    <a:pt x="3090499" y="0"/>
                  </a:moveTo>
                  <a:lnTo>
                    <a:pt x="3185622" y="0"/>
                  </a:lnTo>
                </a:path>
                <a:path w="11384915">
                  <a:moveTo>
                    <a:pt x="3221041" y="0"/>
                  </a:moveTo>
                  <a:lnTo>
                    <a:pt x="3221041" y="0"/>
                  </a:lnTo>
                </a:path>
                <a:path w="11384915">
                  <a:moveTo>
                    <a:pt x="3255447" y="0"/>
                  </a:moveTo>
                  <a:lnTo>
                    <a:pt x="3350570" y="0"/>
                  </a:lnTo>
                </a:path>
                <a:path w="11384915">
                  <a:moveTo>
                    <a:pt x="3385989" y="0"/>
                  </a:moveTo>
                  <a:lnTo>
                    <a:pt x="3385989" y="0"/>
                  </a:lnTo>
                </a:path>
                <a:path w="11384915">
                  <a:moveTo>
                    <a:pt x="3419383" y="0"/>
                  </a:moveTo>
                  <a:lnTo>
                    <a:pt x="3515519" y="0"/>
                  </a:lnTo>
                </a:path>
                <a:path w="11384915">
                  <a:moveTo>
                    <a:pt x="3550937" y="0"/>
                  </a:moveTo>
                  <a:lnTo>
                    <a:pt x="3550937" y="0"/>
                  </a:lnTo>
                </a:path>
                <a:path w="11384915">
                  <a:moveTo>
                    <a:pt x="3584331" y="0"/>
                  </a:moveTo>
                  <a:lnTo>
                    <a:pt x="3680467" y="0"/>
                  </a:lnTo>
                </a:path>
                <a:path w="11384915">
                  <a:moveTo>
                    <a:pt x="3715885" y="0"/>
                  </a:moveTo>
                  <a:lnTo>
                    <a:pt x="3715885" y="0"/>
                  </a:lnTo>
                </a:path>
                <a:path w="11384915">
                  <a:moveTo>
                    <a:pt x="3749279" y="0"/>
                  </a:moveTo>
                  <a:lnTo>
                    <a:pt x="3844403" y="0"/>
                  </a:lnTo>
                </a:path>
                <a:path w="11384915">
                  <a:moveTo>
                    <a:pt x="3880833" y="0"/>
                  </a:moveTo>
                  <a:lnTo>
                    <a:pt x="3880833" y="0"/>
                  </a:lnTo>
                </a:path>
                <a:path w="11384915">
                  <a:moveTo>
                    <a:pt x="3914227" y="0"/>
                  </a:moveTo>
                  <a:lnTo>
                    <a:pt x="4009351" y="0"/>
                  </a:lnTo>
                </a:path>
                <a:path w="11384915">
                  <a:moveTo>
                    <a:pt x="4045781" y="0"/>
                  </a:moveTo>
                  <a:lnTo>
                    <a:pt x="4045781" y="0"/>
                  </a:lnTo>
                </a:path>
                <a:path w="11384915">
                  <a:moveTo>
                    <a:pt x="4079175" y="0"/>
                  </a:moveTo>
                  <a:lnTo>
                    <a:pt x="4174299" y="0"/>
                  </a:lnTo>
                </a:path>
                <a:path w="11384915">
                  <a:moveTo>
                    <a:pt x="4209717" y="0"/>
                  </a:moveTo>
                  <a:lnTo>
                    <a:pt x="4209717" y="0"/>
                  </a:lnTo>
                </a:path>
                <a:path w="11384915">
                  <a:moveTo>
                    <a:pt x="4244124" y="0"/>
                  </a:moveTo>
                  <a:lnTo>
                    <a:pt x="4339247" y="0"/>
                  </a:lnTo>
                </a:path>
                <a:path w="11384915">
                  <a:moveTo>
                    <a:pt x="4374665" y="0"/>
                  </a:moveTo>
                  <a:lnTo>
                    <a:pt x="4374665" y="0"/>
                  </a:lnTo>
                </a:path>
                <a:path w="11384915">
                  <a:moveTo>
                    <a:pt x="4408060" y="0"/>
                  </a:moveTo>
                  <a:lnTo>
                    <a:pt x="4504195" y="0"/>
                  </a:lnTo>
                </a:path>
                <a:path w="11384915">
                  <a:moveTo>
                    <a:pt x="4539613" y="0"/>
                  </a:moveTo>
                  <a:lnTo>
                    <a:pt x="4539613" y="0"/>
                  </a:lnTo>
                </a:path>
                <a:path w="11384915">
                  <a:moveTo>
                    <a:pt x="4573008" y="0"/>
                  </a:moveTo>
                  <a:lnTo>
                    <a:pt x="4669143" y="0"/>
                  </a:lnTo>
                </a:path>
                <a:path w="11384915">
                  <a:moveTo>
                    <a:pt x="4704561" y="0"/>
                  </a:moveTo>
                  <a:lnTo>
                    <a:pt x="4704561" y="0"/>
                  </a:lnTo>
                </a:path>
                <a:path w="11384915">
                  <a:moveTo>
                    <a:pt x="4737956" y="0"/>
                  </a:moveTo>
                  <a:lnTo>
                    <a:pt x="4833079" y="0"/>
                  </a:lnTo>
                </a:path>
                <a:path w="11384915">
                  <a:moveTo>
                    <a:pt x="4869509" y="0"/>
                  </a:moveTo>
                  <a:lnTo>
                    <a:pt x="4869509" y="0"/>
                  </a:lnTo>
                </a:path>
                <a:path w="11384915">
                  <a:moveTo>
                    <a:pt x="4902904" y="0"/>
                  </a:moveTo>
                  <a:lnTo>
                    <a:pt x="4998027" y="0"/>
                  </a:lnTo>
                </a:path>
                <a:path w="11384915">
                  <a:moveTo>
                    <a:pt x="5034458" y="0"/>
                  </a:moveTo>
                  <a:lnTo>
                    <a:pt x="5034458" y="0"/>
                  </a:lnTo>
                </a:path>
                <a:path w="11384915">
                  <a:moveTo>
                    <a:pt x="5067852" y="0"/>
                  </a:moveTo>
                  <a:lnTo>
                    <a:pt x="5162975" y="0"/>
                  </a:lnTo>
                </a:path>
                <a:path w="11384915">
                  <a:moveTo>
                    <a:pt x="5198394" y="0"/>
                  </a:moveTo>
                  <a:lnTo>
                    <a:pt x="5198394" y="0"/>
                  </a:lnTo>
                </a:path>
                <a:path w="11384915">
                  <a:moveTo>
                    <a:pt x="5232800" y="0"/>
                  </a:moveTo>
                  <a:lnTo>
                    <a:pt x="5327923" y="0"/>
                  </a:lnTo>
                </a:path>
                <a:path w="11384915">
                  <a:moveTo>
                    <a:pt x="5363342" y="0"/>
                  </a:moveTo>
                  <a:lnTo>
                    <a:pt x="5363342" y="0"/>
                  </a:lnTo>
                </a:path>
                <a:path w="11384915">
                  <a:moveTo>
                    <a:pt x="5396736" y="0"/>
                  </a:moveTo>
                  <a:lnTo>
                    <a:pt x="5492872" y="0"/>
                  </a:lnTo>
                </a:path>
                <a:path w="11384915">
                  <a:moveTo>
                    <a:pt x="5528290" y="0"/>
                  </a:moveTo>
                  <a:lnTo>
                    <a:pt x="5528290" y="0"/>
                  </a:lnTo>
                </a:path>
                <a:path w="11384915">
                  <a:moveTo>
                    <a:pt x="5561684" y="0"/>
                  </a:moveTo>
                  <a:lnTo>
                    <a:pt x="5657820" y="0"/>
                  </a:lnTo>
                </a:path>
                <a:path w="11384915">
                  <a:moveTo>
                    <a:pt x="5693238" y="0"/>
                  </a:moveTo>
                  <a:lnTo>
                    <a:pt x="5693238" y="0"/>
                  </a:lnTo>
                </a:path>
                <a:path w="11384915">
                  <a:moveTo>
                    <a:pt x="5726632" y="0"/>
                  </a:moveTo>
                  <a:lnTo>
                    <a:pt x="5821756" y="0"/>
                  </a:lnTo>
                </a:path>
                <a:path w="11384915">
                  <a:moveTo>
                    <a:pt x="5858186" y="0"/>
                  </a:moveTo>
                  <a:lnTo>
                    <a:pt x="5858186" y="0"/>
                  </a:lnTo>
                </a:path>
                <a:path w="11384915">
                  <a:moveTo>
                    <a:pt x="5891580" y="0"/>
                  </a:moveTo>
                  <a:lnTo>
                    <a:pt x="5986704" y="0"/>
                  </a:lnTo>
                </a:path>
                <a:path w="11384915">
                  <a:moveTo>
                    <a:pt x="6023134" y="0"/>
                  </a:moveTo>
                  <a:lnTo>
                    <a:pt x="6023134" y="0"/>
                  </a:lnTo>
                </a:path>
                <a:path w="11384915">
                  <a:moveTo>
                    <a:pt x="6056528" y="0"/>
                  </a:moveTo>
                  <a:lnTo>
                    <a:pt x="6151652" y="0"/>
                  </a:lnTo>
                </a:path>
                <a:path w="11384915">
                  <a:moveTo>
                    <a:pt x="6187070" y="0"/>
                  </a:moveTo>
                  <a:lnTo>
                    <a:pt x="6187070" y="0"/>
                  </a:lnTo>
                </a:path>
                <a:path w="11384915">
                  <a:moveTo>
                    <a:pt x="6221477" y="0"/>
                  </a:moveTo>
                  <a:lnTo>
                    <a:pt x="6316600" y="0"/>
                  </a:lnTo>
                </a:path>
                <a:path w="11384915">
                  <a:moveTo>
                    <a:pt x="6352018" y="0"/>
                  </a:moveTo>
                  <a:lnTo>
                    <a:pt x="6352018" y="0"/>
                  </a:lnTo>
                </a:path>
                <a:path w="11384915">
                  <a:moveTo>
                    <a:pt x="6386425" y="0"/>
                  </a:moveTo>
                  <a:lnTo>
                    <a:pt x="6481548" y="0"/>
                  </a:lnTo>
                </a:path>
                <a:path w="11384915">
                  <a:moveTo>
                    <a:pt x="6516966" y="0"/>
                  </a:moveTo>
                  <a:lnTo>
                    <a:pt x="6516966" y="0"/>
                  </a:lnTo>
                </a:path>
                <a:path w="11384915">
                  <a:moveTo>
                    <a:pt x="6550361" y="0"/>
                  </a:moveTo>
                  <a:lnTo>
                    <a:pt x="6646496" y="0"/>
                  </a:lnTo>
                </a:path>
                <a:path w="11384915">
                  <a:moveTo>
                    <a:pt x="6681914" y="0"/>
                  </a:moveTo>
                  <a:lnTo>
                    <a:pt x="6681914" y="0"/>
                  </a:lnTo>
                </a:path>
                <a:path w="11384915">
                  <a:moveTo>
                    <a:pt x="6715309" y="0"/>
                  </a:moveTo>
                  <a:lnTo>
                    <a:pt x="6810432" y="0"/>
                  </a:lnTo>
                </a:path>
                <a:path w="11384915">
                  <a:moveTo>
                    <a:pt x="6846862" y="0"/>
                  </a:moveTo>
                  <a:lnTo>
                    <a:pt x="6846862" y="0"/>
                  </a:lnTo>
                </a:path>
                <a:path w="11384915">
                  <a:moveTo>
                    <a:pt x="6880257" y="0"/>
                  </a:moveTo>
                  <a:lnTo>
                    <a:pt x="6975380" y="0"/>
                  </a:lnTo>
                </a:path>
                <a:path w="11384915">
                  <a:moveTo>
                    <a:pt x="7011811" y="0"/>
                  </a:moveTo>
                  <a:lnTo>
                    <a:pt x="7011811" y="0"/>
                  </a:lnTo>
                </a:path>
                <a:path w="11384915">
                  <a:moveTo>
                    <a:pt x="7045205" y="0"/>
                  </a:moveTo>
                  <a:lnTo>
                    <a:pt x="7140328" y="0"/>
                  </a:lnTo>
                </a:path>
                <a:path w="11384915">
                  <a:moveTo>
                    <a:pt x="7175747" y="0"/>
                  </a:moveTo>
                  <a:lnTo>
                    <a:pt x="7175747" y="0"/>
                  </a:lnTo>
                </a:path>
                <a:path w="11384915">
                  <a:moveTo>
                    <a:pt x="7210153" y="0"/>
                  </a:moveTo>
                  <a:lnTo>
                    <a:pt x="7305276" y="0"/>
                  </a:lnTo>
                </a:path>
                <a:path w="11384915">
                  <a:moveTo>
                    <a:pt x="7340695" y="0"/>
                  </a:moveTo>
                  <a:lnTo>
                    <a:pt x="7340695" y="0"/>
                  </a:lnTo>
                </a:path>
                <a:path w="11384915">
                  <a:moveTo>
                    <a:pt x="7375101" y="0"/>
                  </a:moveTo>
                  <a:lnTo>
                    <a:pt x="7470225" y="0"/>
                  </a:lnTo>
                </a:path>
                <a:path w="11384915">
                  <a:moveTo>
                    <a:pt x="7505643" y="0"/>
                  </a:moveTo>
                  <a:lnTo>
                    <a:pt x="7505643" y="0"/>
                  </a:lnTo>
                </a:path>
                <a:path w="11384915">
                  <a:moveTo>
                    <a:pt x="7539037" y="0"/>
                  </a:moveTo>
                  <a:lnTo>
                    <a:pt x="7635173" y="0"/>
                  </a:lnTo>
                </a:path>
                <a:path w="11384915">
                  <a:moveTo>
                    <a:pt x="7670591" y="0"/>
                  </a:moveTo>
                  <a:lnTo>
                    <a:pt x="7670591" y="0"/>
                  </a:lnTo>
                </a:path>
                <a:path w="11384915">
                  <a:moveTo>
                    <a:pt x="7703985" y="0"/>
                  </a:moveTo>
                  <a:lnTo>
                    <a:pt x="7799109" y="0"/>
                  </a:lnTo>
                </a:path>
                <a:path w="11384915">
                  <a:moveTo>
                    <a:pt x="7835539" y="0"/>
                  </a:moveTo>
                  <a:lnTo>
                    <a:pt x="7835539" y="0"/>
                  </a:lnTo>
                </a:path>
                <a:path w="11384915">
                  <a:moveTo>
                    <a:pt x="7868933" y="0"/>
                  </a:moveTo>
                  <a:lnTo>
                    <a:pt x="7964057" y="0"/>
                  </a:lnTo>
                </a:path>
                <a:path w="11384915">
                  <a:moveTo>
                    <a:pt x="8000487" y="0"/>
                  </a:moveTo>
                  <a:lnTo>
                    <a:pt x="8000487" y="0"/>
                  </a:lnTo>
                </a:path>
                <a:path w="11384915">
                  <a:moveTo>
                    <a:pt x="8033881" y="0"/>
                  </a:moveTo>
                  <a:lnTo>
                    <a:pt x="8129005" y="0"/>
                  </a:lnTo>
                </a:path>
                <a:path w="11384915">
                  <a:moveTo>
                    <a:pt x="8164423" y="0"/>
                  </a:moveTo>
                  <a:lnTo>
                    <a:pt x="8164423" y="0"/>
                  </a:lnTo>
                </a:path>
                <a:path w="11384915">
                  <a:moveTo>
                    <a:pt x="8198829" y="0"/>
                  </a:moveTo>
                  <a:lnTo>
                    <a:pt x="8293953" y="0"/>
                  </a:lnTo>
                </a:path>
                <a:path w="11384915">
                  <a:moveTo>
                    <a:pt x="8329371" y="0"/>
                  </a:moveTo>
                  <a:lnTo>
                    <a:pt x="8329371" y="0"/>
                  </a:lnTo>
                </a:path>
                <a:path w="11384915">
                  <a:moveTo>
                    <a:pt x="8363778" y="0"/>
                  </a:moveTo>
                  <a:lnTo>
                    <a:pt x="8458901" y="0"/>
                  </a:lnTo>
                </a:path>
                <a:path w="11384915">
                  <a:moveTo>
                    <a:pt x="8494319" y="0"/>
                  </a:moveTo>
                  <a:lnTo>
                    <a:pt x="8494319" y="0"/>
                  </a:lnTo>
                </a:path>
                <a:path w="11384915">
                  <a:moveTo>
                    <a:pt x="8527714" y="0"/>
                  </a:moveTo>
                  <a:lnTo>
                    <a:pt x="8623849" y="0"/>
                  </a:lnTo>
                </a:path>
                <a:path w="11384915">
                  <a:moveTo>
                    <a:pt x="8659267" y="0"/>
                  </a:moveTo>
                  <a:lnTo>
                    <a:pt x="8659267" y="0"/>
                  </a:lnTo>
                </a:path>
                <a:path w="11384915">
                  <a:moveTo>
                    <a:pt x="8692662" y="0"/>
                  </a:moveTo>
                  <a:lnTo>
                    <a:pt x="8787785" y="0"/>
                  </a:lnTo>
                </a:path>
                <a:path w="11384915">
                  <a:moveTo>
                    <a:pt x="8824215" y="0"/>
                  </a:moveTo>
                  <a:lnTo>
                    <a:pt x="8824215" y="0"/>
                  </a:lnTo>
                </a:path>
                <a:path w="11384915">
                  <a:moveTo>
                    <a:pt x="8857610" y="0"/>
                  </a:moveTo>
                  <a:lnTo>
                    <a:pt x="8952733" y="0"/>
                  </a:lnTo>
                </a:path>
                <a:path w="11384915">
                  <a:moveTo>
                    <a:pt x="8989164" y="0"/>
                  </a:moveTo>
                  <a:lnTo>
                    <a:pt x="8989164" y="0"/>
                  </a:lnTo>
                </a:path>
                <a:path w="11384915">
                  <a:moveTo>
                    <a:pt x="9022558" y="0"/>
                  </a:moveTo>
                  <a:lnTo>
                    <a:pt x="9117681" y="0"/>
                  </a:lnTo>
                </a:path>
                <a:path w="11384915">
                  <a:moveTo>
                    <a:pt x="9153100" y="0"/>
                  </a:moveTo>
                  <a:lnTo>
                    <a:pt x="9153100" y="0"/>
                  </a:lnTo>
                </a:path>
                <a:path w="11384915">
                  <a:moveTo>
                    <a:pt x="9187506" y="0"/>
                  </a:moveTo>
                  <a:lnTo>
                    <a:pt x="9282629" y="0"/>
                  </a:lnTo>
                </a:path>
                <a:path w="11384915">
                  <a:moveTo>
                    <a:pt x="9318048" y="0"/>
                  </a:moveTo>
                  <a:lnTo>
                    <a:pt x="9318048" y="0"/>
                  </a:lnTo>
                </a:path>
                <a:path w="11384915">
                  <a:moveTo>
                    <a:pt x="9352454" y="0"/>
                  </a:moveTo>
                  <a:lnTo>
                    <a:pt x="9447577" y="0"/>
                  </a:lnTo>
                </a:path>
                <a:path w="11384915">
                  <a:moveTo>
                    <a:pt x="9482996" y="0"/>
                  </a:moveTo>
                  <a:lnTo>
                    <a:pt x="9482996" y="0"/>
                  </a:lnTo>
                </a:path>
                <a:path w="11384915">
                  <a:moveTo>
                    <a:pt x="9516390" y="0"/>
                  </a:moveTo>
                  <a:lnTo>
                    <a:pt x="9612526" y="0"/>
                  </a:lnTo>
                </a:path>
                <a:path w="11384915">
                  <a:moveTo>
                    <a:pt x="9647944" y="0"/>
                  </a:moveTo>
                  <a:lnTo>
                    <a:pt x="9647944" y="0"/>
                  </a:lnTo>
                </a:path>
                <a:path w="11384915">
                  <a:moveTo>
                    <a:pt x="9681338" y="0"/>
                  </a:moveTo>
                  <a:lnTo>
                    <a:pt x="9777474" y="0"/>
                  </a:lnTo>
                </a:path>
                <a:path w="11384915">
                  <a:moveTo>
                    <a:pt x="9812892" y="0"/>
                  </a:moveTo>
                  <a:lnTo>
                    <a:pt x="9812892" y="0"/>
                  </a:lnTo>
                </a:path>
                <a:path w="11384915">
                  <a:moveTo>
                    <a:pt x="9846286" y="0"/>
                  </a:moveTo>
                  <a:lnTo>
                    <a:pt x="9941410" y="0"/>
                  </a:lnTo>
                </a:path>
                <a:path w="11384915">
                  <a:moveTo>
                    <a:pt x="9977840" y="0"/>
                  </a:moveTo>
                  <a:lnTo>
                    <a:pt x="9977840" y="0"/>
                  </a:lnTo>
                </a:path>
                <a:path w="11384915">
                  <a:moveTo>
                    <a:pt x="10011234" y="0"/>
                  </a:moveTo>
                  <a:lnTo>
                    <a:pt x="10106358" y="0"/>
                  </a:lnTo>
                </a:path>
                <a:path w="11384915">
                  <a:moveTo>
                    <a:pt x="10142788" y="0"/>
                  </a:moveTo>
                  <a:lnTo>
                    <a:pt x="10142788" y="0"/>
                  </a:lnTo>
                </a:path>
                <a:path w="11384915">
                  <a:moveTo>
                    <a:pt x="10176182" y="0"/>
                  </a:moveTo>
                  <a:lnTo>
                    <a:pt x="10271306" y="0"/>
                  </a:lnTo>
                </a:path>
                <a:path w="11384915">
                  <a:moveTo>
                    <a:pt x="10306724" y="0"/>
                  </a:moveTo>
                  <a:lnTo>
                    <a:pt x="10306724" y="0"/>
                  </a:lnTo>
                </a:path>
                <a:path w="11384915">
                  <a:moveTo>
                    <a:pt x="10341131" y="0"/>
                  </a:moveTo>
                  <a:lnTo>
                    <a:pt x="10436254" y="0"/>
                  </a:lnTo>
                </a:path>
                <a:path w="11384915">
                  <a:moveTo>
                    <a:pt x="10471672" y="0"/>
                  </a:moveTo>
                  <a:lnTo>
                    <a:pt x="10471672" y="0"/>
                  </a:lnTo>
                </a:path>
                <a:path w="11384915">
                  <a:moveTo>
                    <a:pt x="10505067" y="0"/>
                  </a:moveTo>
                  <a:lnTo>
                    <a:pt x="10601202" y="0"/>
                  </a:lnTo>
                </a:path>
                <a:path w="11384915">
                  <a:moveTo>
                    <a:pt x="10636620" y="0"/>
                  </a:moveTo>
                  <a:lnTo>
                    <a:pt x="10636620" y="0"/>
                  </a:lnTo>
                </a:path>
                <a:path w="11384915">
                  <a:moveTo>
                    <a:pt x="10670015" y="0"/>
                  </a:moveTo>
                  <a:lnTo>
                    <a:pt x="10766150" y="0"/>
                  </a:lnTo>
                </a:path>
                <a:path w="11384915">
                  <a:moveTo>
                    <a:pt x="10801568" y="0"/>
                  </a:moveTo>
                  <a:lnTo>
                    <a:pt x="10801568" y="0"/>
                  </a:lnTo>
                </a:path>
                <a:path w="11384915">
                  <a:moveTo>
                    <a:pt x="10834963" y="0"/>
                  </a:moveTo>
                  <a:lnTo>
                    <a:pt x="10930086" y="0"/>
                  </a:lnTo>
                </a:path>
                <a:path w="11384915">
                  <a:moveTo>
                    <a:pt x="10966516" y="0"/>
                  </a:moveTo>
                  <a:lnTo>
                    <a:pt x="10966516" y="0"/>
                  </a:lnTo>
                </a:path>
                <a:path w="11384915">
                  <a:moveTo>
                    <a:pt x="10999911" y="0"/>
                  </a:moveTo>
                  <a:lnTo>
                    <a:pt x="11095034" y="0"/>
                  </a:lnTo>
                </a:path>
                <a:path w="11384915">
                  <a:moveTo>
                    <a:pt x="11131465" y="0"/>
                  </a:moveTo>
                  <a:lnTo>
                    <a:pt x="11131465" y="0"/>
                  </a:lnTo>
                </a:path>
                <a:path w="11384915">
                  <a:moveTo>
                    <a:pt x="11164859" y="0"/>
                  </a:moveTo>
                  <a:lnTo>
                    <a:pt x="11259982" y="0"/>
                  </a:lnTo>
                </a:path>
                <a:path w="11384915">
                  <a:moveTo>
                    <a:pt x="11295401" y="0"/>
                  </a:moveTo>
                  <a:lnTo>
                    <a:pt x="11295401" y="0"/>
                  </a:lnTo>
                </a:path>
                <a:path w="11384915">
                  <a:moveTo>
                    <a:pt x="11329807" y="0"/>
                  </a:moveTo>
                  <a:lnTo>
                    <a:pt x="113844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897263" y="20964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659454" y="1977015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82" name="object 2082"/>
          <p:cNvSpPr txBox="1"/>
          <p:nvPr/>
        </p:nvSpPr>
        <p:spPr>
          <a:xfrm>
            <a:off x="726699" y="2008628"/>
            <a:ext cx="889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5" dirty="0">
                <a:latin typeface="Arial MT"/>
                <a:cs typeface="Arial MT"/>
              </a:rPr>
              <a:t>Г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2083" name="object 2083"/>
          <p:cNvGrpSpPr/>
          <p:nvPr/>
        </p:nvGrpSpPr>
        <p:grpSpPr>
          <a:xfrm>
            <a:off x="656279" y="764558"/>
            <a:ext cx="11627485" cy="244475"/>
            <a:chOff x="656279" y="764558"/>
            <a:chExt cx="11627485" cy="244475"/>
          </a:xfrm>
        </p:grpSpPr>
        <p:sp>
          <p:nvSpPr>
            <p:cNvPr id="2084" name="object 2084"/>
            <p:cNvSpPr/>
            <p:nvPr/>
          </p:nvSpPr>
          <p:spPr>
            <a:xfrm>
              <a:off x="897263" y="887143"/>
              <a:ext cx="11384915" cy="0"/>
            </a:xfrm>
            <a:custGeom>
              <a:avLst/>
              <a:gdLst/>
              <a:ahLst/>
              <a:cxnLst/>
              <a:rect l="l" t="t" r="r" b="b"/>
              <a:pathLst>
                <a:path w="11384915">
                  <a:moveTo>
                    <a:pt x="0" y="0"/>
                  </a:moveTo>
                  <a:lnTo>
                    <a:pt x="54645" y="0"/>
                  </a:lnTo>
                </a:path>
                <a:path w="11384915">
                  <a:moveTo>
                    <a:pt x="90063" y="0"/>
                  </a:moveTo>
                  <a:lnTo>
                    <a:pt x="90063" y="0"/>
                  </a:lnTo>
                </a:path>
                <a:path w="11384915">
                  <a:moveTo>
                    <a:pt x="124470" y="0"/>
                  </a:moveTo>
                  <a:lnTo>
                    <a:pt x="219593" y="0"/>
                  </a:lnTo>
                </a:path>
                <a:path w="11384915">
                  <a:moveTo>
                    <a:pt x="255011" y="0"/>
                  </a:moveTo>
                  <a:lnTo>
                    <a:pt x="255011" y="0"/>
                  </a:lnTo>
                </a:path>
                <a:path w="11384915">
                  <a:moveTo>
                    <a:pt x="289418" y="0"/>
                  </a:moveTo>
                  <a:lnTo>
                    <a:pt x="384541" y="0"/>
                  </a:lnTo>
                </a:path>
                <a:path w="11384915">
                  <a:moveTo>
                    <a:pt x="419959" y="0"/>
                  </a:moveTo>
                  <a:lnTo>
                    <a:pt x="419959" y="0"/>
                  </a:lnTo>
                </a:path>
                <a:path w="11384915">
                  <a:moveTo>
                    <a:pt x="453354" y="0"/>
                  </a:moveTo>
                  <a:lnTo>
                    <a:pt x="549489" y="0"/>
                  </a:lnTo>
                </a:path>
                <a:path w="11384915">
                  <a:moveTo>
                    <a:pt x="584907" y="0"/>
                  </a:moveTo>
                  <a:lnTo>
                    <a:pt x="584907" y="0"/>
                  </a:lnTo>
                </a:path>
                <a:path w="11384915">
                  <a:moveTo>
                    <a:pt x="618302" y="0"/>
                  </a:moveTo>
                  <a:lnTo>
                    <a:pt x="713425" y="0"/>
                  </a:lnTo>
                </a:path>
                <a:path w="11384915">
                  <a:moveTo>
                    <a:pt x="749855" y="0"/>
                  </a:moveTo>
                  <a:lnTo>
                    <a:pt x="749855" y="0"/>
                  </a:lnTo>
                </a:path>
                <a:path w="11384915">
                  <a:moveTo>
                    <a:pt x="783250" y="0"/>
                  </a:moveTo>
                  <a:lnTo>
                    <a:pt x="878373" y="0"/>
                  </a:lnTo>
                </a:path>
                <a:path w="11384915">
                  <a:moveTo>
                    <a:pt x="914804" y="0"/>
                  </a:moveTo>
                  <a:lnTo>
                    <a:pt x="914804" y="0"/>
                  </a:lnTo>
                </a:path>
                <a:path w="11384915">
                  <a:moveTo>
                    <a:pt x="948198" y="0"/>
                  </a:moveTo>
                  <a:lnTo>
                    <a:pt x="1043321" y="0"/>
                  </a:lnTo>
                </a:path>
                <a:path w="11384915">
                  <a:moveTo>
                    <a:pt x="1078740" y="0"/>
                  </a:moveTo>
                  <a:lnTo>
                    <a:pt x="1078740" y="0"/>
                  </a:lnTo>
                </a:path>
                <a:path w="11384915">
                  <a:moveTo>
                    <a:pt x="1113146" y="0"/>
                  </a:moveTo>
                  <a:lnTo>
                    <a:pt x="1208269" y="0"/>
                  </a:lnTo>
                </a:path>
                <a:path w="11384915">
                  <a:moveTo>
                    <a:pt x="1243688" y="0"/>
                  </a:moveTo>
                  <a:lnTo>
                    <a:pt x="1243688" y="0"/>
                  </a:lnTo>
                </a:path>
                <a:path w="11384915">
                  <a:moveTo>
                    <a:pt x="1278094" y="0"/>
                  </a:moveTo>
                  <a:lnTo>
                    <a:pt x="1373218" y="0"/>
                  </a:lnTo>
                </a:path>
                <a:path w="11384915">
                  <a:moveTo>
                    <a:pt x="1408636" y="0"/>
                  </a:moveTo>
                  <a:lnTo>
                    <a:pt x="1408636" y="0"/>
                  </a:lnTo>
                </a:path>
                <a:path w="11384915">
                  <a:moveTo>
                    <a:pt x="1442030" y="0"/>
                  </a:moveTo>
                  <a:lnTo>
                    <a:pt x="1538166" y="0"/>
                  </a:lnTo>
                </a:path>
                <a:path w="11384915">
                  <a:moveTo>
                    <a:pt x="1573584" y="0"/>
                  </a:moveTo>
                  <a:lnTo>
                    <a:pt x="1573584" y="0"/>
                  </a:lnTo>
                </a:path>
                <a:path w="11384915">
                  <a:moveTo>
                    <a:pt x="1606978" y="0"/>
                  </a:moveTo>
                  <a:lnTo>
                    <a:pt x="1702102" y="0"/>
                  </a:lnTo>
                </a:path>
                <a:path w="11384915">
                  <a:moveTo>
                    <a:pt x="1738532" y="0"/>
                  </a:moveTo>
                  <a:lnTo>
                    <a:pt x="1738532" y="0"/>
                  </a:lnTo>
                </a:path>
                <a:path w="11384915">
                  <a:moveTo>
                    <a:pt x="1771926" y="0"/>
                  </a:moveTo>
                  <a:lnTo>
                    <a:pt x="1867050" y="0"/>
                  </a:lnTo>
                </a:path>
                <a:path w="11384915">
                  <a:moveTo>
                    <a:pt x="1903480" y="0"/>
                  </a:moveTo>
                  <a:lnTo>
                    <a:pt x="1903480" y="0"/>
                  </a:lnTo>
                </a:path>
                <a:path w="11384915">
                  <a:moveTo>
                    <a:pt x="1936874" y="0"/>
                  </a:moveTo>
                  <a:lnTo>
                    <a:pt x="2031998" y="0"/>
                  </a:lnTo>
                </a:path>
                <a:path w="11384915">
                  <a:moveTo>
                    <a:pt x="2068428" y="0"/>
                  </a:moveTo>
                  <a:lnTo>
                    <a:pt x="2068428" y="0"/>
                  </a:lnTo>
                </a:path>
                <a:path w="11384915">
                  <a:moveTo>
                    <a:pt x="2101822" y="0"/>
                  </a:moveTo>
                  <a:lnTo>
                    <a:pt x="2196946" y="0"/>
                  </a:lnTo>
                </a:path>
                <a:path w="11384915">
                  <a:moveTo>
                    <a:pt x="2232364" y="0"/>
                  </a:moveTo>
                  <a:lnTo>
                    <a:pt x="2232364" y="0"/>
                  </a:lnTo>
                </a:path>
                <a:path w="11384915">
                  <a:moveTo>
                    <a:pt x="2266771" y="0"/>
                  </a:moveTo>
                  <a:lnTo>
                    <a:pt x="2361894" y="0"/>
                  </a:lnTo>
                </a:path>
                <a:path w="11384915">
                  <a:moveTo>
                    <a:pt x="2397312" y="0"/>
                  </a:moveTo>
                  <a:lnTo>
                    <a:pt x="2397312" y="0"/>
                  </a:lnTo>
                </a:path>
                <a:path w="11384915">
                  <a:moveTo>
                    <a:pt x="2430707" y="0"/>
                  </a:moveTo>
                  <a:lnTo>
                    <a:pt x="2526842" y="0"/>
                  </a:lnTo>
                </a:path>
                <a:path w="11384915">
                  <a:moveTo>
                    <a:pt x="2562260" y="0"/>
                  </a:moveTo>
                  <a:lnTo>
                    <a:pt x="2562260" y="0"/>
                  </a:lnTo>
                </a:path>
                <a:path w="11384915">
                  <a:moveTo>
                    <a:pt x="2595655" y="0"/>
                  </a:moveTo>
                  <a:lnTo>
                    <a:pt x="2691790" y="0"/>
                  </a:lnTo>
                </a:path>
                <a:path w="11384915">
                  <a:moveTo>
                    <a:pt x="2727208" y="0"/>
                  </a:moveTo>
                  <a:lnTo>
                    <a:pt x="2727208" y="0"/>
                  </a:lnTo>
                </a:path>
                <a:path w="11384915">
                  <a:moveTo>
                    <a:pt x="2760603" y="0"/>
                  </a:moveTo>
                  <a:lnTo>
                    <a:pt x="2855726" y="0"/>
                  </a:lnTo>
                </a:path>
                <a:path w="11384915">
                  <a:moveTo>
                    <a:pt x="2892157" y="0"/>
                  </a:moveTo>
                  <a:lnTo>
                    <a:pt x="2892157" y="0"/>
                  </a:lnTo>
                </a:path>
                <a:path w="11384915">
                  <a:moveTo>
                    <a:pt x="2925551" y="0"/>
                  </a:moveTo>
                  <a:lnTo>
                    <a:pt x="3020674" y="0"/>
                  </a:lnTo>
                </a:path>
                <a:path w="11384915">
                  <a:moveTo>
                    <a:pt x="3057105" y="0"/>
                  </a:moveTo>
                  <a:lnTo>
                    <a:pt x="3057105" y="0"/>
                  </a:lnTo>
                </a:path>
                <a:path w="11384915">
                  <a:moveTo>
                    <a:pt x="3090499" y="0"/>
                  </a:moveTo>
                  <a:lnTo>
                    <a:pt x="3185622" y="0"/>
                  </a:lnTo>
                </a:path>
                <a:path w="11384915">
                  <a:moveTo>
                    <a:pt x="3221041" y="0"/>
                  </a:moveTo>
                  <a:lnTo>
                    <a:pt x="3221041" y="0"/>
                  </a:lnTo>
                </a:path>
                <a:path w="11384915">
                  <a:moveTo>
                    <a:pt x="3255447" y="0"/>
                  </a:moveTo>
                  <a:lnTo>
                    <a:pt x="3350570" y="0"/>
                  </a:lnTo>
                </a:path>
                <a:path w="11384915">
                  <a:moveTo>
                    <a:pt x="3385989" y="0"/>
                  </a:moveTo>
                  <a:lnTo>
                    <a:pt x="3385989" y="0"/>
                  </a:lnTo>
                </a:path>
                <a:path w="11384915">
                  <a:moveTo>
                    <a:pt x="3419383" y="0"/>
                  </a:moveTo>
                  <a:lnTo>
                    <a:pt x="3515519" y="0"/>
                  </a:lnTo>
                </a:path>
                <a:path w="11384915">
                  <a:moveTo>
                    <a:pt x="3550937" y="0"/>
                  </a:moveTo>
                  <a:lnTo>
                    <a:pt x="3550937" y="0"/>
                  </a:lnTo>
                </a:path>
                <a:path w="11384915">
                  <a:moveTo>
                    <a:pt x="3584331" y="0"/>
                  </a:moveTo>
                  <a:lnTo>
                    <a:pt x="3680467" y="0"/>
                  </a:lnTo>
                </a:path>
                <a:path w="11384915">
                  <a:moveTo>
                    <a:pt x="3715885" y="0"/>
                  </a:moveTo>
                  <a:lnTo>
                    <a:pt x="3715885" y="0"/>
                  </a:lnTo>
                </a:path>
                <a:path w="11384915">
                  <a:moveTo>
                    <a:pt x="3749279" y="0"/>
                  </a:moveTo>
                  <a:lnTo>
                    <a:pt x="3844403" y="0"/>
                  </a:lnTo>
                </a:path>
                <a:path w="11384915">
                  <a:moveTo>
                    <a:pt x="3880833" y="0"/>
                  </a:moveTo>
                  <a:lnTo>
                    <a:pt x="3880833" y="0"/>
                  </a:lnTo>
                </a:path>
                <a:path w="11384915">
                  <a:moveTo>
                    <a:pt x="3914227" y="0"/>
                  </a:moveTo>
                  <a:lnTo>
                    <a:pt x="4009351" y="0"/>
                  </a:lnTo>
                </a:path>
                <a:path w="11384915">
                  <a:moveTo>
                    <a:pt x="4045781" y="0"/>
                  </a:moveTo>
                  <a:lnTo>
                    <a:pt x="4045781" y="0"/>
                  </a:lnTo>
                </a:path>
                <a:path w="11384915">
                  <a:moveTo>
                    <a:pt x="4079175" y="0"/>
                  </a:moveTo>
                  <a:lnTo>
                    <a:pt x="4174299" y="0"/>
                  </a:lnTo>
                </a:path>
                <a:path w="11384915">
                  <a:moveTo>
                    <a:pt x="4209717" y="0"/>
                  </a:moveTo>
                  <a:lnTo>
                    <a:pt x="4209717" y="0"/>
                  </a:lnTo>
                </a:path>
                <a:path w="11384915">
                  <a:moveTo>
                    <a:pt x="4244124" y="0"/>
                  </a:moveTo>
                  <a:lnTo>
                    <a:pt x="4339247" y="0"/>
                  </a:lnTo>
                </a:path>
                <a:path w="11384915">
                  <a:moveTo>
                    <a:pt x="4374665" y="0"/>
                  </a:moveTo>
                  <a:lnTo>
                    <a:pt x="4374665" y="0"/>
                  </a:lnTo>
                </a:path>
                <a:path w="11384915">
                  <a:moveTo>
                    <a:pt x="4408060" y="0"/>
                  </a:moveTo>
                  <a:lnTo>
                    <a:pt x="4504195" y="0"/>
                  </a:lnTo>
                </a:path>
                <a:path w="11384915">
                  <a:moveTo>
                    <a:pt x="4539613" y="0"/>
                  </a:moveTo>
                  <a:lnTo>
                    <a:pt x="4539613" y="0"/>
                  </a:lnTo>
                </a:path>
                <a:path w="11384915">
                  <a:moveTo>
                    <a:pt x="4573008" y="0"/>
                  </a:moveTo>
                  <a:lnTo>
                    <a:pt x="4669143" y="0"/>
                  </a:lnTo>
                </a:path>
                <a:path w="11384915">
                  <a:moveTo>
                    <a:pt x="4704561" y="0"/>
                  </a:moveTo>
                  <a:lnTo>
                    <a:pt x="4704561" y="0"/>
                  </a:lnTo>
                </a:path>
                <a:path w="11384915">
                  <a:moveTo>
                    <a:pt x="4737956" y="0"/>
                  </a:moveTo>
                  <a:lnTo>
                    <a:pt x="4833079" y="0"/>
                  </a:lnTo>
                </a:path>
                <a:path w="11384915">
                  <a:moveTo>
                    <a:pt x="4869509" y="0"/>
                  </a:moveTo>
                  <a:lnTo>
                    <a:pt x="4869509" y="0"/>
                  </a:lnTo>
                </a:path>
                <a:path w="11384915">
                  <a:moveTo>
                    <a:pt x="4902904" y="0"/>
                  </a:moveTo>
                  <a:lnTo>
                    <a:pt x="4998027" y="0"/>
                  </a:lnTo>
                </a:path>
                <a:path w="11384915">
                  <a:moveTo>
                    <a:pt x="5034458" y="0"/>
                  </a:moveTo>
                  <a:lnTo>
                    <a:pt x="5034458" y="0"/>
                  </a:lnTo>
                </a:path>
                <a:path w="11384915">
                  <a:moveTo>
                    <a:pt x="5067852" y="0"/>
                  </a:moveTo>
                  <a:lnTo>
                    <a:pt x="5162975" y="0"/>
                  </a:lnTo>
                </a:path>
                <a:path w="11384915">
                  <a:moveTo>
                    <a:pt x="5198394" y="0"/>
                  </a:moveTo>
                  <a:lnTo>
                    <a:pt x="5198394" y="0"/>
                  </a:lnTo>
                </a:path>
                <a:path w="11384915">
                  <a:moveTo>
                    <a:pt x="5232800" y="0"/>
                  </a:moveTo>
                  <a:lnTo>
                    <a:pt x="5327923" y="0"/>
                  </a:lnTo>
                </a:path>
                <a:path w="11384915">
                  <a:moveTo>
                    <a:pt x="5363342" y="0"/>
                  </a:moveTo>
                  <a:lnTo>
                    <a:pt x="5363342" y="0"/>
                  </a:lnTo>
                </a:path>
                <a:path w="11384915">
                  <a:moveTo>
                    <a:pt x="5396736" y="0"/>
                  </a:moveTo>
                  <a:lnTo>
                    <a:pt x="5492872" y="0"/>
                  </a:lnTo>
                </a:path>
                <a:path w="11384915">
                  <a:moveTo>
                    <a:pt x="5528290" y="0"/>
                  </a:moveTo>
                  <a:lnTo>
                    <a:pt x="5528290" y="0"/>
                  </a:lnTo>
                </a:path>
                <a:path w="11384915">
                  <a:moveTo>
                    <a:pt x="5561684" y="0"/>
                  </a:moveTo>
                  <a:lnTo>
                    <a:pt x="5657820" y="0"/>
                  </a:lnTo>
                </a:path>
                <a:path w="11384915">
                  <a:moveTo>
                    <a:pt x="5693238" y="0"/>
                  </a:moveTo>
                  <a:lnTo>
                    <a:pt x="5693238" y="0"/>
                  </a:lnTo>
                </a:path>
                <a:path w="11384915">
                  <a:moveTo>
                    <a:pt x="5726632" y="0"/>
                  </a:moveTo>
                  <a:lnTo>
                    <a:pt x="5821756" y="0"/>
                  </a:lnTo>
                </a:path>
                <a:path w="11384915">
                  <a:moveTo>
                    <a:pt x="5858186" y="0"/>
                  </a:moveTo>
                  <a:lnTo>
                    <a:pt x="5858186" y="0"/>
                  </a:lnTo>
                </a:path>
                <a:path w="11384915">
                  <a:moveTo>
                    <a:pt x="5891580" y="0"/>
                  </a:moveTo>
                  <a:lnTo>
                    <a:pt x="5986704" y="0"/>
                  </a:lnTo>
                </a:path>
                <a:path w="11384915">
                  <a:moveTo>
                    <a:pt x="6023134" y="0"/>
                  </a:moveTo>
                  <a:lnTo>
                    <a:pt x="6023134" y="0"/>
                  </a:lnTo>
                </a:path>
                <a:path w="11384915">
                  <a:moveTo>
                    <a:pt x="6056528" y="0"/>
                  </a:moveTo>
                  <a:lnTo>
                    <a:pt x="6151652" y="0"/>
                  </a:lnTo>
                </a:path>
                <a:path w="11384915">
                  <a:moveTo>
                    <a:pt x="6187070" y="0"/>
                  </a:moveTo>
                  <a:lnTo>
                    <a:pt x="6187070" y="0"/>
                  </a:lnTo>
                </a:path>
                <a:path w="11384915">
                  <a:moveTo>
                    <a:pt x="6221477" y="0"/>
                  </a:moveTo>
                  <a:lnTo>
                    <a:pt x="6316600" y="0"/>
                  </a:lnTo>
                </a:path>
                <a:path w="11384915">
                  <a:moveTo>
                    <a:pt x="6352018" y="0"/>
                  </a:moveTo>
                  <a:lnTo>
                    <a:pt x="6352018" y="0"/>
                  </a:lnTo>
                </a:path>
                <a:path w="11384915">
                  <a:moveTo>
                    <a:pt x="6386425" y="0"/>
                  </a:moveTo>
                  <a:lnTo>
                    <a:pt x="6481548" y="0"/>
                  </a:lnTo>
                </a:path>
                <a:path w="11384915">
                  <a:moveTo>
                    <a:pt x="6516966" y="0"/>
                  </a:moveTo>
                  <a:lnTo>
                    <a:pt x="6516966" y="0"/>
                  </a:lnTo>
                </a:path>
                <a:path w="11384915">
                  <a:moveTo>
                    <a:pt x="6550361" y="0"/>
                  </a:moveTo>
                  <a:lnTo>
                    <a:pt x="6646496" y="0"/>
                  </a:lnTo>
                </a:path>
                <a:path w="11384915">
                  <a:moveTo>
                    <a:pt x="6681914" y="0"/>
                  </a:moveTo>
                  <a:lnTo>
                    <a:pt x="6681914" y="0"/>
                  </a:lnTo>
                </a:path>
                <a:path w="11384915">
                  <a:moveTo>
                    <a:pt x="6715309" y="0"/>
                  </a:moveTo>
                  <a:lnTo>
                    <a:pt x="6810432" y="0"/>
                  </a:lnTo>
                </a:path>
                <a:path w="11384915">
                  <a:moveTo>
                    <a:pt x="6846862" y="0"/>
                  </a:moveTo>
                  <a:lnTo>
                    <a:pt x="6846862" y="0"/>
                  </a:lnTo>
                </a:path>
                <a:path w="11384915">
                  <a:moveTo>
                    <a:pt x="6880257" y="0"/>
                  </a:moveTo>
                  <a:lnTo>
                    <a:pt x="6975380" y="0"/>
                  </a:lnTo>
                </a:path>
                <a:path w="11384915">
                  <a:moveTo>
                    <a:pt x="7011811" y="0"/>
                  </a:moveTo>
                  <a:lnTo>
                    <a:pt x="7011811" y="0"/>
                  </a:lnTo>
                </a:path>
                <a:path w="11384915">
                  <a:moveTo>
                    <a:pt x="7045205" y="0"/>
                  </a:moveTo>
                  <a:lnTo>
                    <a:pt x="7140328" y="0"/>
                  </a:lnTo>
                </a:path>
                <a:path w="11384915">
                  <a:moveTo>
                    <a:pt x="7175747" y="0"/>
                  </a:moveTo>
                  <a:lnTo>
                    <a:pt x="7175747" y="0"/>
                  </a:lnTo>
                </a:path>
                <a:path w="11384915">
                  <a:moveTo>
                    <a:pt x="7210153" y="0"/>
                  </a:moveTo>
                  <a:lnTo>
                    <a:pt x="7305276" y="0"/>
                  </a:lnTo>
                </a:path>
                <a:path w="11384915">
                  <a:moveTo>
                    <a:pt x="7340695" y="0"/>
                  </a:moveTo>
                  <a:lnTo>
                    <a:pt x="7340695" y="0"/>
                  </a:lnTo>
                </a:path>
                <a:path w="11384915">
                  <a:moveTo>
                    <a:pt x="7375101" y="0"/>
                  </a:moveTo>
                  <a:lnTo>
                    <a:pt x="7470225" y="0"/>
                  </a:lnTo>
                </a:path>
                <a:path w="11384915">
                  <a:moveTo>
                    <a:pt x="7505643" y="0"/>
                  </a:moveTo>
                  <a:lnTo>
                    <a:pt x="7505643" y="0"/>
                  </a:lnTo>
                </a:path>
                <a:path w="11384915">
                  <a:moveTo>
                    <a:pt x="7539037" y="0"/>
                  </a:moveTo>
                  <a:lnTo>
                    <a:pt x="7635173" y="0"/>
                  </a:lnTo>
                </a:path>
                <a:path w="11384915">
                  <a:moveTo>
                    <a:pt x="7670591" y="0"/>
                  </a:moveTo>
                  <a:lnTo>
                    <a:pt x="7670591" y="0"/>
                  </a:lnTo>
                </a:path>
                <a:path w="11384915">
                  <a:moveTo>
                    <a:pt x="7703985" y="0"/>
                  </a:moveTo>
                  <a:lnTo>
                    <a:pt x="7799109" y="0"/>
                  </a:lnTo>
                </a:path>
                <a:path w="11384915">
                  <a:moveTo>
                    <a:pt x="7835539" y="0"/>
                  </a:moveTo>
                  <a:lnTo>
                    <a:pt x="7835539" y="0"/>
                  </a:lnTo>
                </a:path>
                <a:path w="11384915">
                  <a:moveTo>
                    <a:pt x="7868933" y="0"/>
                  </a:moveTo>
                  <a:lnTo>
                    <a:pt x="7964057" y="0"/>
                  </a:lnTo>
                </a:path>
                <a:path w="11384915">
                  <a:moveTo>
                    <a:pt x="8000487" y="0"/>
                  </a:moveTo>
                  <a:lnTo>
                    <a:pt x="8000487" y="0"/>
                  </a:lnTo>
                </a:path>
                <a:path w="11384915">
                  <a:moveTo>
                    <a:pt x="8033881" y="0"/>
                  </a:moveTo>
                  <a:lnTo>
                    <a:pt x="8129005" y="0"/>
                  </a:lnTo>
                </a:path>
                <a:path w="11384915">
                  <a:moveTo>
                    <a:pt x="8164423" y="0"/>
                  </a:moveTo>
                  <a:lnTo>
                    <a:pt x="8164423" y="0"/>
                  </a:lnTo>
                </a:path>
                <a:path w="11384915">
                  <a:moveTo>
                    <a:pt x="8198829" y="0"/>
                  </a:moveTo>
                  <a:lnTo>
                    <a:pt x="8293953" y="0"/>
                  </a:lnTo>
                </a:path>
                <a:path w="11384915">
                  <a:moveTo>
                    <a:pt x="8329371" y="0"/>
                  </a:moveTo>
                  <a:lnTo>
                    <a:pt x="8329371" y="0"/>
                  </a:lnTo>
                </a:path>
                <a:path w="11384915">
                  <a:moveTo>
                    <a:pt x="8363778" y="0"/>
                  </a:moveTo>
                  <a:lnTo>
                    <a:pt x="8458901" y="0"/>
                  </a:lnTo>
                </a:path>
                <a:path w="11384915">
                  <a:moveTo>
                    <a:pt x="8494319" y="0"/>
                  </a:moveTo>
                  <a:lnTo>
                    <a:pt x="8494319" y="0"/>
                  </a:lnTo>
                </a:path>
                <a:path w="11384915">
                  <a:moveTo>
                    <a:pt x="8527714" y="0"/>
                  </a:moveTo>
                  <a:lnTo>
                    <a:pt x="8623849" y="0"/>
                  </a:lnTo>
                </a:path>
                <a:path w="11384915">
                  <a:moveTo>
                    <a:pt x="8659267" y="0"/>
                  </a:moveTo>
                  <a:lnTo>
                    <a:pt x="8659267" y="0"/>
                  </a:lnTo>
                </a:path>
                <a:path w="11384915">
                  <a:moveTo>
                    <a:pt x="8692662" y="0"/>
                  </a:moveTo>
                  <a:lnTo>
                    <a:pt x="8787785" y="0"/>
                  </a:lnTo>
                </a:path>
                <a:path w="11384915">
                  <a:moveTo>
                    <a:pt x="8824215" y="0"/>
                  </a:moveTo>
                  <a:lnTo>
                    <a:pt x="8824215" y="0"/>
                  </a:lnTo>
                </a:path>
                <a:path w="11384915">
                  <a:moveTo>
                    <a:pt x="8857610" y="0"/>
                  </a:moveTo>
                  <a:lnTo>
                    <a:pt x="8952733" y="0"/>
                  </a:lnTo>
                </a:path>
                <a:path w="11384915">
                  <a:moveTo>
                    <a:pt x="8989164" y="0"/>
                  </a:moveTo>
                  <a:lnTo>
                    <a:pt x="8989164" y="0"/>
                  </a:lnTo>
                </a:path>
                <a:path w="11384915">
                  <a:moveTo>
                    <a:pt x="9022558" y="0"/>
                  </a:moveTo>
                  <a:lnTo>
                    <a:pt x="9117681" y="0"/>
                  </a:lnTo>
                </a:path>
                <a:path w="11384915">
                  <a:moveTo>
                    <a:pt x="9153100" y="0"/>
                  </a:moveTo>
                  <a:lnTo>
                    <a:pt x="9153100" y="0"/>
                  </a:lnTo>
                </a:path>
                <a:path w="11384915">
                  <a:moveTo>
                    <a:pt x="9187506" y="0"/>
                  </a:moveTo>
                  <a:lnTo>
                    <a:pt x="9282629" y="0"/>
                  </a:lnTo>
                </a:path>
                <a:path w="11384915">
                  <a:moveTo>
                    <a:pt x="9318048" y="0"/>
                  </a:moveTo>
                  <a:lnTo>
                    <a:pt x="9318048" y="0"/>
                  </a:lnTo>
                </a:path>
                <a:path w="11384915">
                  <a:moveTo>
                    <a:pt x="9352454" y="0"/>
                  </a:moveTo>
                  <a:lnTo>
                    <a:pt x="9447577" y="0"/>
                  </a:lnTo>
                </a:path>
                <a:path w="11384915">
                  <a:moveTo>
                    <a:pt x="9482996" y="0"/>
                  </a:moveTo>
                  <a:lnTo>
                    <a:pt x="9482996" y="0"/>
                  </a:lnTo>
                </a:path>
                <a:path w="11384915">
                  <a:moveTo>
                    <a:pt x="9516390" y="0"/>
                  </a:moveTo>
                  <a:lnTo>
                    <a:pt x="9612526" y="0"/>
                  </a:lnTo>
                </a:path>
                <a:path w="11384915">
                  <a:moveTo>
                    <a:pt x="9647944" y="0"/>
                  </a:moveTo>
                  <a:lnTo>
                    <a:pt x="9647944" y="0"/>
                  </a:lnTo>
                </a:path>
                <a:path w="11384915">
                  <a:moveTo>
                    <a:pt x="9681338" y="0"/>
                  </a:moveTo>
                  <a:lnTo>
                    <a:pt x="9777474" y="0"/>
                  </a:lnTo>
                </a:path>
                <a:path w="11384915">
                  <a:moveTo>
                    <a:pt x="9812892" y="0"/>
                  </a:moveTo>
                  <a:lnTo>
                    <a:pt x="9812892" y="0"/>
                  </a:lnTo>
                </a:path>
                <a:path w="11384915">
                  <a:moveTo>
                    <a:pt x="9846286" y="0"/>
                  </a:moveTo>
                  <a:lnTo>
                    <a:pt x="9941410" y="0"/>
                  </a:lnTo>
                </a:path>
                <a:path w="11384915">
                  <a:moveTo>
                    <a:pt x="9977840" y="0"/>
                  </a:moveTo>
                  <a:lnTo>
                    <a:pt x="9977840" y="0"/>
                  </a:lnTo>
                </a:path>
                <a:path w="11384915">
                  <a:moveTo>
                    <a:pt x="10011234" y="0"/>
                  </a:moveTo>
                  <a:lnTo>
                    <a:pt x="10106358" y="0"/>
                  </a:lnTo>
                </a:path>
                <a:path w="11384915">
                  <a:moveTo>
                    <a:pt x="10142788" y="0"/>
                  </a:moveTo>
                  <a:lnTo>
                    <a:pt x="10142788" y="0"/>
                  </a:lnTo>
                </a:path>
                <a:path w="11384915">
                  <a:moveTo>
                    <a:pt x="10176182" y="0"/>
                  </a:moveTo>
                  <a:lnTo>
                    <a:pt x="10271306" y="0"/>
                  </a:lnTo>
                </a:path>
                <a:path w="11384915">
                  <a:moveTo>
                    <a:pt x="10306724" y="0"/>
                  </a:moveTo>
                  <a:lnTo>
                    <a:pt x="10306724" y="0"/>
                  </a:lnTo>
                </a:path>
                <a:path w="11384915">
                  <a:moveTo>
                    <a:pt x="10341131" y="0"/>
                  </a:moveTo>
                  <a:lnTo>
                    <a:pt x="10436254" y="0"/>
                  </a:lnTo>
                </a:path>
                <a:path w="11384915">
                  <a:moveTo>
                    <a:pt x="10471672" y="0"/>
                  </a:moveTo>
                  <a:lnTo>
                    <a:pt x="10471672" y="0"/>
                  </a:lnTo>
                </a:path>
                <a:path w="11384915">
                  <a:moveTo>
                    <a:pt x="10505067" y="0"/>
                  </a:moveTo>
                  <a:lnTo>
                    <a:pt x="10601202" y="0"/>
                  </a:lnTo>
                </a:path>
                <a:path w="11384915">
                  <a:moveTo>
                    <a:pt x="10636620" y="0"/>
                  </a:moveTo>
                  <a:lnTo>
                    <a:pt x="10636620" y="0"/>
                  </a:lnTo>
                </a:path>
                <a:path w="11384915">
                  <a:moveTo>
                    <a:pt x="10670015" y="0"/>
                  </a:moveTo>
                  <a:lnTo>
                    <a:pt x="10766150" y="0"/>
                  </a:lnTo>
                </a:path>
                <a:path w="11384915">
                  <a:moveTo>
                    <a:pt x="10801568" y="0"/>
                  </a:moveTo>
                  <a:lnTo>
                    <a:pt x="10801568" y="0"/>
                  </a:lnTo>
                </a:path>
                <a:path w="11384915">
                  <a:moveTo>
                    <a:pt x="10834963" y="0"/>
                  </a:moveTo>
                  <a:lnTo>
                    <a:pt x="10930086" y="0"/>
                  </a:lnTo>
                </a:path>
                <a:path w="11384915">
                  <a:moveTo>
                    <a:pt x="10966516" y="0"/>
                  </a:moveTo>
                  <a:lnTo>
                    <a:pt x="10966516" y="0"/>
                  </a:lnTo>
                </a:path>
                <a:path w="11384915">
                  <a:moveTo>
                    <a:pt x="10999911" y="0"/>
                  </a:moveTo>
                  <a:lnTo>
                    <a:pt x="11095034" y="0"/>
                  </a:lnTo>
                </a:path>
                <a:path w="11384915">
                  <a:moveTo>
                    <a:pt x="11131465" y="0"/>
                  </a:moveTo>
                  <a:lnTo>
                    <a:pt x="11131465" y="0"/>
                  </a:lnTo>
                </a:path>
                <a:path w="11384915">
                  <a:moveTo>
                    <a:pt x="11164859" y="0"/>
                  </a:moveTo>
                  <a:lnTo>
                    <a:pt x="11259982" y="0"/>
                  </a:lnTo>
                </a:path>
                <a:path w="11384915">
                  <a:moveTo>
                    <a:pt x="11295401" y="0"/>
                  </a:moveTo>
                  <a:lnTo>
                    <a:pt x="11295401" y="0"/>
                  </a:lnTo>
                </a:path>
                <a:path w="11384915">
                  <a:moveTo>
                    <a:pt x="11329807" y="0"/>
                  </a:moveTo>
                  <a:lnTo>
                    <a:pt x="113844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897263" y="8871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659454" y="767733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87" name="object 2087"/>
          <p:cNvSpPr txBox="1"/>
          <p:nvPr/>
        </p:nvSpPr>
        <p:spPr>
          <a:xfrm>
            <a:off x="727711" y="799347"/>
            <a:ext cx="1047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80" dirty="0">
                <a:latin typeface="Arial MT"/>
                <a:cs typeface="Arial MT"/>
              </a:rPr>
              <a:t>Д</a:t>
            </a:r>
            <a:endParaRPr sz="900">
              <a:latin typeface="Arial MT"/>
              <a:cs typeface="Arial MT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2133868" y="62929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133868" y="6128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133868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133868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2133868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133868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2133868" y="53043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2133868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2133868" y="497441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2133868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2133868" y="447957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2133868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2133868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2133868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2133868" y="365584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2133868" y="34908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2133868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2133868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2133868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2133868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2133868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2133868" y="250221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2133868" y="233726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2133868" y="217232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2133868" y="20083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2133868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2133868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2133868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2133868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2133868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2133868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2133868" y="8547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2133868" y="659454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2472871" y="62929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2472871" y="6128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2472871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2472871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2472871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2472871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2472871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2472871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2472871" y="34908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2472871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2472871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2472871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2472871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2472871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2472871" y="250221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2472871" y="233726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2472871" y="217232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2472871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2472871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2472871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2472871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2472871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2472871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2472871" y="659454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3237907" y="62929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3237907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3237907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3237907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3237907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3237907" y="53043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3237907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3237907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3237907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3237907" y="447957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3237907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3237907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3237907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3237907" y="34908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3237907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3237907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3237907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3237907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3237907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3237907" y="250221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3237907" y="233726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3237907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3237907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3237907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3237907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3237907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4025205" y="62929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4025205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4025205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4025205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4025205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4025205" y="53043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4025205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4025205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4025205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4025205" y="447957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4025205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4025205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4025205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4025205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4025205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4025205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4025205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4025205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4025205" y="250221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4025205" y="233726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4025205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4025205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4025205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4025205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4025205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4025205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4025205" y="659454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5598789" y="62929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5598789" y="6128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5598789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5598789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5598789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5598789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5598789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5598789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5598789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5598789" y="447957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5598789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5598789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5598789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5598789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5598789" y="34908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5598789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5598789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5598789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5598789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5598789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5598789" y="250221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5598789" y="233726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5598789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5598789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5598789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5598789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5598789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5598789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5598789" y="659454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6392159" y="62929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6392159" y="6128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6392159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6392159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6392159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6392159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6392159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6392159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6392159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6392159" y="447957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6392159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6392159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6392159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6392159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6392159" y="34908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6392159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6392159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6392159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6392159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6392159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6392159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6392159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6392159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6392159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6392159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6392159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7186541" y="62929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7186541" y="61280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7186541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7186541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7186541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7186541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7186541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7186541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7186541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7186541" y="447957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7186541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7186541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7186541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7186541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7186541" y="34908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7186541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7186541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7186541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7186541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7186541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7186541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7186541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7186541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7186541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7186541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7186541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8760125" y="62929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8760125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8760125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8760125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8760125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8760125" y="53043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8760125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8760125" y="497441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8760125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8760125" y="447957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8760125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8760125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8760125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8760125" y="34908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8760125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8760125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8760125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8760125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8760125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8760125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8760125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8760125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8760125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8760125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8760125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8760125" y="8547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9554507" y="53043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9554507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9554507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9554507" y="447957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9554507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9554507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9554507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9554507" y="34908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9554507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9554507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9554507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9554507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9554507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9554507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9554507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9554507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9554507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9554507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0274004" y="62929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0274004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0274004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0274004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0274004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0274004" y="53043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0274004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0274004" y="34908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0274004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0274004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0274004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1080529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1080529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1080529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1080529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1080529" y="53043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1080529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1080529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1080529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1080529" y="447957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1080529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1080529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1080529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1080529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1080529" y="34908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1080529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1080529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1080529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1080529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1080529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1080529" y="250221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1080529" y="233726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1080529" y="217232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1080529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1080529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1080529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1080529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1080529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1080529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1843541" y="62929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1843541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1843541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1843541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1843541" y="546824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1843541" y="53043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1843541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1843541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1843541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1843541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1843541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1843541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7973839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7973839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7973839" y="447957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7973839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7973839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7973839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7973839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7973839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7973839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7973839" y="16784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7973839" y="15135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7973839" y="13485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7973839" y="1183645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7973839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4810479" y="631221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4810479" y="598333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4810479" y="58183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4810479" y="565343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4810479" y="54884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4810479" y="532353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4810479" y="51596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4810479" y="49946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4810479" y="48297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4810479" y="466475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4810479" y="44998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4810479" y="433486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4810479" y="416991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4810479" y="40059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4810479" y="38410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4810479" y="35111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4810479" y="33461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4810479" y="318123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4810479" y="30173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4810479" y="28523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4810479" y="26874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4810479" y="25224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4810479" y="23575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4810479" y="18636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4810479" y="169872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4810479" y="153378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4810479" y="13688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4810479" y="120388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4810479" y="1038936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4810479" y="534984"/>
            <a:ext cx="0" cy="105410"/>
          </a:xfrm>
          <a:custGeom>
            <a:avLst/>
            <a:gdLst/>
            <a:ahLst/>
            <a:cxnLst/>
            <a:rect l="l" t="t" r="r" b="b"/>
            <a:pathLst>
              <a:path h="105409">
                <a:moveTo>
                  <a:pt x="0" y="105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18" name="object 2418"/>
          <p:cNvGrpSpPr/>
          <p:nvPr/>
        </p:nvGrpSpPr>
        <p:grpSpPr>
          <a:xfrm>
            <a:off x="1013498" y="657867"/>
            <a:ext cx="10953115" cy="6487795"/>
            <a:chOff x="1013498" y="657867"/>
            <a:chExt cx="10953115" cy="6487795"/>
          </a:xfrm>
        </p:grpSpPr>
        <p:sp>
          <p:nvSpPr>
            <p:cNvPr id="2419" name="object 2419"/>
            <p:cNvSpPr/>
            <p:nvPr/>
          </p:nvSpPr>
          <p:spPr>
            <a:xfrm>
              <a:off x="2133868" y="659454"/>
              <a:ext cx="8947150" cy="6245225"/>
            </a:xfrm>
            <a:custGeom>
              <a:avLst/>
              <a:gdLst/>
              <a:ahLst/>
              <a:cxnLst/>
              <a:rect l="l" t="t" r="r" b="b"/>
              <a:pathLst>
                <a:path w="8947150" h="6245225">
                  <a:moveTo>
                    <a:pt x="0" y="5597103"/>
                  </a:moveTo>
                  <a:lnTo>
                    <a:pt x="0" y="5597103"/>
                  </a:lnTo>
                </a:path>
                <a:path w="8947150" h="6245225">
                  <a:moveTo>
                    <a:pt x="0" y="5432154"/>
                  </a:moveTo>
                  <a:lnTo>
                    <a:pt x="0" y="5432154"/>
                  </a:lnTo>
                </a:path>
                <a:path w="8947150" h="6245225">
                  <a:moveTo>
                    <a:pt x="0" y="5268218"/>
                  </a:moveTo>
                  <a:lnTo>
                    <a:pt x="0" y="5268218"/>
                  </a:lnTo>
                </a:path>
                <a:path w="8947150" h="6245225">
                  <a:moveTo>
                    <a:pt x="0" y="5103270"/>
                  </a:moveTo>
                  <a:lnTo>
                    <a:pt x="0" y="5103270"/>
                  </a:lnTo>
                </a:path>
                <a:path w="8947150" h="6245225">
                  <a:moveTo>
                    <a:pt x="0" y="4938322"/>
                  </a:moveTo>
                  <a:lnTo>
                    <a:pt x="0" y="4938322"/>
                  </a:lnTo>
                </a:path>
                <a:path w="8947150" h="6245225">
                  <a:moveTo>
                    <a:pt x="0" y="4773374"/>
                  </a:moveTo>
                  <a:lnTo>
                    <a:pt x="0" y="4773374"/>
                  </a:lnTo>
                </a:path>
                <a:path w="8947150" h="6245225">
                  <a:moveTo>
                    <a:pt x="0" y="4608426"/>
                  </a:moveTo>
                  <a:lnTo>
                    <a:pt x="0" y="4608426"/>
                  </a:lnTo>
                </a:path>
                <a:path w="8947150" h="6245225">
                  <a:moveTo>
                    <a:pt x="0" y="4443478"/>
                  </a:moveTo>
                  <a:lnTo>
                    <a:pt x="0" y="4443478"/>
                  </a:lnTo>
                </a:path>
                <a:path w="8947150" h="6245225">
                  <a:moveTo>
                    <a:pt x="0" y="4278530"/>
                  </a:moveTo>
                  <a:lnTo>
                    <a:pt x="0" y="4278530"/>
                  </a:lnTo>
                </a:path>
                <a:path w="8947150" h="6245225">
                  <a:moveTo>
                    <a:pt x="0" y="4114594"/>
                  </a:moveTo>
                  <a:lnTo>
                    <a:pt x="0" y="4114594"/>
                  </a:lnTo>
                </a:path>
                <a:path w="8947150" h="6245225">
                  <a:moveTo>
                    <a:pt x="0" y="4080187"/>
                  </a:moveTo>
                  <a:lnTo>
                    <a:pt x="0" y="3985064"/>
                  </a:lnTo>
                </a:path>
                <a:path w="8947150" h="6245225">
                  <a:moveTo>
                    <a:pt x="0" y="3949646"/>
                  </a:moveTo>
                  <a:lnTo>
                    <a:pt x="0" y="3949646"/>
                  </a:lnTo>
                </a:path>
                <a:path w="8947150" h="6245225">
                  <a:moveTo>
                    <a:pt x="0" y="3784698"/>
                  </a:moveTo>
                  <a:lnTo>
                    <a:pt x="0" y="3784698"/>
                  </a:lnTo>
                </a:path>
                <a:path w="8947150" h="6245225">
                  <a:moveTo>
                    <a:pt x="0" y="3619750"/>
                  </a:moveTo>
                  <a:lnTo>
                    <a:pt x="0" y="3619750"/>
                  </a:lnTo>
                </a:path>
                <a:path w="8947150" h="6245225">
                  <a:moveTo>
                    <a:pt x="0" y="3454801"/>
                  </a:moveTo>
                  <a:lnTo>
                    <a:pt x="0" y="3454801"/>
                  </a:lnTo>
                </a:path>
                <a:path w="8947150" h="6245225">
                  <a:moveTo>
                    <a:pt x="0" y="3289853"/>
                  </a:moveTo>
                  <a:lnTo>
                    <a:pt x="0" y="3289853"/>
                  </a:lnTo>
                </a:path>
                <a:path w="8947150" h="6245225">
                  <a:moveTo>
                    <a:pt x="0" y="3256459"/>
                  </a:moveTo>
                  <a:lnTo>
                    <a:pt x="0" y="3161336"/>
                  </a:lnTo>
                </a:path>
                <a:path w="8947150" h="6245225">
                  <a:moveTo>
                    <a:pt x="0" y="3125917"/>
                  </a:moveTo>
                  <a:lnTo>
                    <a:pt x="0" y="3125917"/>
                  </a:lnTo>
                </a:path>
                <a:path w="8947150" h="6245225">
                  <a:moveTo>
                    <a:pt x="0" y="2960969"/>
                  </a:moveTo>
                  <a:lnTo>
                    <a:pt x="0" y="2960969"/>
                  </a:lnTo>
                </a:path>
                <a:path w="8947150" h="6245225">
                  <a:moveTo>
                    <a:pt x="0" y="2796021"/>
                  </a:moveTo>
                  <a:lnTo>
                    <a:pt x="0" y="2796021"/>
                  </a:lnTo>
                </a:path>
                <a:path w="8947150" h="6245225">
                  <a:moveTo>
                    <a:pt x="0" y="2631073"/>
                  </a:moveTo>
                  <a:lnTo>
                    <a:pt x="0" y="2631073"/>
                  </a:lnTo>
                </a:path>
                <a:path w="8947150" h="6245225">
                  <a:moveTo>
                    <a:pt x="0" y="2466125"/>
                  </a:moveTo>
                  <a:lnTo>
                    <a:pt x="0" y="2466125"/>
                  </a:lnTo>
                </a:path>
                <a:path w="8947150" h="6245225">
                  <a:moveTo>
                    <a:pt x="0" y="2301177"/>
                  </a:moveTo>
                  <a:lnTo>
                    <a:pt x="0" y="2301177"/>
                  </a:lnTo>
                </a:path>
                <a:path w="8947150" h="6245225">
                  <a:moveTo>
                    <a:pt x="0" y="2137241"/>
                  </a:moveTo>
                  <a:lnTo>
                    <a:pt x="0" y="2137241"/>
                  </a:lnTo>
                </a:path>
                <a:path w="8947150" h="6245225">
                  <a:moveTo>
                    <a:pt x="0" y="1972293"/>
                  </a:moveTo>
                  <a:lnTo>
                    <a:pt x="0" y="1972293"/>
                  </a:lnTo>
                </a:path>
                <a:path w="8947150" h="6245225">
                  <a:moveTo>
                    <a:pt x="0" y="1807345"/>
                  </a:moveTo>
                  <a:lnTo>
                    <a:pt x="0" y="1807345"/>
                  </a:lnTo>
                </a:path>
                <a:path w="8947150" h="6245225">
                  <a:moveTo>
                    <a:pt x="0" y="1642397"/>
                  </a:moveTo>
                  <a:lnTo>
                    <a:pt x="0" y="1642397"/>
                  </a:lnTo>
                </a:path>
                <a:path w="8947150" h="6245225">
                  <a:moveTo>
                    <a:pt x="0" y="1477448"/>
                  </a:moveTo>
                  <a:lnTo>
                    <a:pt x="0" y="1477448"/>
                  </a:lnTo>
                </a:path>
                <a:path w="8947150" h="6245225">
                  <a:moveTo>
                    <a:pt x="0" y="1312500"/>
                  </a:moveTo>
                  <a:lnTo>
                    <a:pt x="0" y="1312500"/>
                  </a:lnTo>
                </a:path>
                <a:path w="8947150" h="6245225">
                  <a:moveTo>
                    <a:pt x="0" y="1147552"/>
                  </a:moveTo>
                  <a:lnTo>
                    <a:pt x="0" y="1147552"/>
                  </a:lnTo>
                </a:path>
                <a:path w="8947150" h="6245225">
                  <a:moveTo>
                    <a:pt x="0" y="983616"/>
                  </a:moveTo>
                  <a:lnTo>
                    <a:pt x="0" y="983616"/>
                  </a:lnTo>
                </a:path>
                <a:path w="8947150" h="6245225">
                  <a:moveTo>
                    <a:pt x="0" y="818668"/>
                  </a:moveTo>
                  <a:lnTo>
                    <a:pt x="0" y="818668"/>
                  </a:lnTo>
                </a:path>
                <a:path w="8947150" h="6245225">
                  <a:moveTo>
                    <a:pt x="0" y="653720"/>
                  </a:moveTo>
                  <a:lnTo>
                    <a:pt x="0" y="653720"/>
                  </a:lnTo>
                </a:path>
                <a:path w="8947150" h="6245225">
                  <a:moveTo>
                    <a:pt x="0" y="488772"/>
                  </a:moveTo>
                  <a:lnTo>
                    <a:pt x="0" y="488772"/>
                  </a:lnTo>
                </a:path>
                <a:path w="8947150" h="6245225">
                  <a:moveTo>
                    <a:pt x="0" y="323824"/>
                  </a:moveTo>
                  <a:lnTo>
                    <a:pt x="0" y="323824"/>
                  </a:lnTo>
                </a:path>
                <a:path w="8947150" h="6245225">
                  <a:moveTo>
                    <a:pt x="0" y="158876"/>
                  </a:moveTo>
                  <a:lnTo>
                    <a:pt x="0" y="158876"/>
                  </a:lnTo>
                </a:path>
                <a:path w="8947150" h="6245225">
                  <a:moveTo>
                    <a:pt x="339003" y="5597103"/>
                  </a:moveTo>
                  <a:lnTo>
                    <a:pt x="339003" y="5597103"/>
                  </a:lnTo>
                </a:path>
                <a:path w="8947150" h="6245225">
                  <a:moveTo>
                    <a:pt x="339003" y="5432154"/>
                  </a:moveTo>
                  <a:lnTo>
                    <a:pt x="339003" y="5432154"/>
                  </a:lnTo>
                </a:path>
                <a:path w="8947150" h="6245225">
                  <a:moveTo>
                    <a:pt x="339003" y="5268218"/>
                  </a:moveTo>
                  <a:lnTo>
                    <a:pt x="339003" y="5268218"/>
                  </a:lnTo>
                </a:path>
                <a:path w="8947150" h="6245225">
                  <a:moveTo>
                    <a:pt x="339003" y="5233812"/>
                  </a:moveTo>
                  <a:lnTo>
                    <a:pt x="339003" y="5138689"/>
                  </a:lnTo>
                </a:path>
                <a:path w="8947150" h="6245225">
                  <a:moveTo>
                    <a:pt x="339003" y="5103270"/>
                  </a:moveTo>
                  <a:lnTo>
                    <a:pt x="339003" y="5103270"/>
                  </a:lnTo>
                </a:path>
                <a:path w="8947150" h="6245225">
                  <a:moveTo>
                    <a:pt x="339003" y="5068864"/>
                  </a:moveTo>
                  <a:lnTo>
                    <a:pt x="339003" y="4973740"/>
                  </a:lnTo>
                </a:path>
                <a:path w="8947150" h="6245225">
                  <a:moveTo>
                    <a:pt x="339003" y="4938322"/>
                  </a:moveTo>
                  <a:lnTo>
                    <a:pt x="339003" y="4938322"/>
                  </a:lnTo>
                </a:path>
                <a:path w="8947150" h="6245225">
                  <a:moveTo>
                    <a:pt x="339003" y="4773374"/>
                  </a:moveTo>
                  <a:lnTo>
                    <a:pt x="339003" y="4773374"/>
                  </a:lnTo>
                </a:path>
                <a:path w="8947150" h="6245225">
                  <a:moveTo>
                    <a:pt x="339003" y="4739980"/>
                  </a:moveTo>
                  <a:lnTo>
                    <a:pt x="339003" y="4644856"/>
                  </a:lnTo>
                </a:path>
                <a:path w="8947150" h="6245225">
                  <a:moveTo>
                    <a:pt x="339003" y="4608426"/>
                  </a:moveTo>
                  <a:lnTo>
                    <a:pt x="339003" y="4608426"/>
                  </a:lnTo>
                </a:path>
                <a:path w="8947150" h="6245225">
                  <a:moveTo>
                    <a:pt x="339003" y="4443478"/>
                  </a:moveTo>
                  <a:lnTo>
                    <a:pt x="339003" y="4443478"/>
                  </a:lnTo>
                </a:path>
                <a:path w="8947150" h="6245225">
                  <a:moveTo>
                    <a:pt x="339003" y="4410084"/>
                  </a:moveTo>
                  <a:lnTo>
                    <a:pt x="339003" y="4314960"/>
                  </a:lnTo>
                </a:path>
                <a:path w="8947150" h="6245225">
                  <a:moveTo>
                    <a:pt x="339003" y="4278530"/>
                  </a:moveTo>
                  <a:lnTo>
                    <a:pt x="339003" y="4278530"/>
                  </a:lnTo>
                </a:path>
                <a:path w="8947150" h="6245225">
                  <a:moveTo>
                    <a:pt x="339003" y="4245135"/>
                  </a:moveTo>
                  <a:lnTo>
                    <a:pt x="339003" y="4150012"/>
                  </a:lnTo>
                </a:path>
                <a:path w="8947150" h="6245225">
                  <a:moveTo>
                    <a:pt x="339003" y="4114594"/>
                  </a:moveTo>
                  <a:lnTo>
                    <a:pt x="339003" y="4114594"/>
                  </a:lnTo>
                </a:path>
                <a:path w="8947150" h="6245225">
                  <a:moveTo>
                    <a:pt x="339003" y="4080187"/>
                  </a:moveTo>
                  <a:lnTo>
                    <a:pt x="339003" y="3985064"/>
                  </a:lnTo>
                </a:path>
                <a:path w="8947150" h="6245225">
                  <a:moveTo>
                    <a:pt x="339003" y="3949646"/>
                  </a:moveTo>
                  <a:lnTo>
                    <a:pt x="339003" y="3949646"/>
                  </a:lnTo>
                </a:path>
                <a:path w="8947150" h="6245225">
                  <a:moveTo>
                    <a:pt x="339003" y="3916251"/>
                  </a:moveTo>
                  <a:lnTo>
                    <a:pt x="339003" y="3820116"/>
                  </a:lnTo>
                </a:path>
                <a:path w="8947150" h="6245225">
                  <a:moveTo>
                    <a:pt x="339003" y="3784698"/>
                  </a:moveTo>
                  <a:lnTo>
                    <a:pt x="339003" y="3784698"/>
                  </a:lnTo>
                </a:path>
                <a:path w="8947150" h="6245225">
                  <a:moveTo>
                    <a:pt x="339003" y="3619750"/>
                  </a:moveTo>
                  <a:lnTo>
                    <a:pt x="339003" y="3619750"/>
                  </a:lnTo>
                </a:path>
                <a:path w="8947150" h="6245225">
                  <a:moveTo>
                    <a:pt x="339003" y="3454801"/>
                  </a:moveTo>
                  <a:lnTo>
                    <a:pt x="339003" y="3454801"/>
                  </a:lnTo>
                </a:path>
                <a:path w="8947150" h="6245225">
                  <a:moveTo>
                    <a:pt x="339003" y="3289853"/>
                  </a:moveTo>
                  <a:lnTo>
                    <a:pt x="339003" y="3289853"/>
                  </a:lnTo>
                </a:path>
                <a:path w="8947150" h="6245225">
                  <a:moveTo>
                    <a:pt x="339003" y="3256459"/>
                  </a:moveTo>
                  <a:lnTo>
                    <a:pt x="339003" y="3161336"/>
                  </a:lnTo>
                </a:path>
                <a:path w="8947150" h="6245225">
                  <a:moveTo>
                    <a:pt x="339003" y="3125917"/>
                  </a:moveTo>
                  <a:lnTo>
                    <a:pt x="339003" y="3125917"/>
                  </a:lnTo>
                </a:path>
                <a:path w="8947150" h="6245225">
                  <a:moveTo>
                    <a:pt x="339003" y="3091511"/>
                  </a:moveTo>
                  <a:lnTo>
                    <a:pt x="339003" y="2996388"/>
                  </a:lnTo>
                </a:path>
                <a:path w="8947150" h="6245225">
                  <a:moveTo>
                    <a:pt x="339003" y="2960969"/>
                  </a:moveTo>
                  <a:lnTo>
                    <a:pt x="339003" y="2960969"/>
                  </a:lnTo>
                </a:path>
                <a:path w="8947150" h="6245225">
                  <a:moveTo>
                    <a:pt x="339003" y="2796021"/>
                  </a:moveTo>
                  <a:lnTo>
                    <a:pt x="339003" y="2796021"/>
                  </a:lnTo>
                </a:path>
                <a:path w="8947150" h="6245225">
                  <a:moveTo>
                    <a:pt x="339003" y="2631073"/>
                  </a:moveTo>
                  <a:lnTo>
                    <a:pt x="339003" y="2631073"/>
                  </a:lnTo>
                </a:path>
                <a:path w="8947150" h="6245225">
                  <a:moveTo>
                    <a:pt x="339003" y="2466125"/>
                  </a:moveTo>
                  <a:lnTo>
                    <a:pt x="339003" y="2466125"/>
                  </a:lnTo>
                </a:path>
                <a:path w="8947150" h="6245225">
                  <a:moveTo>
                    <a:pt x="339003" y="2301177"/>
                  </a:moveTo>
                  <a:lnTo>
                    <a:pt x="339003" y="2301177"/>
                  </a:lnTo>
                </a:path>
                <a:path w="8947150" h="6245225">
                  <a:moveTo>
                    <a:pt x="339003" y="2137241"/>
                  </a:moveTo>
                  <a:lnTo>
                    <a:pt x="339003" y="2137241"/>
                  </a:lnTo>
                </a:path>
                <a:path w="8947150" h="6245225">
                  <a:moveTo>
                    <a:pt x="339003" y="1972293"/>
                  </a:moveTo>
                  <a:lnTo>
                    <a:pt x="339003" y="1972293"/>
                  </a:lnTo>
                </a:path>
                <a:path w="8947150" h="6245225">
                  <a:moveTo>
                    <a:pt x="339003" y="1807345"/>
                  </a:moveTo>
                  <a:lnTo>
                    <a:pt x="339003" y="1807345"/>
                  </a:lnTo>
                </a:path>
                <a:path w="8947150" h="6245225">
                  <a:moveTo>
                    <a:pt x="339003" y="1642397"/>
                  </a:moveTo>
                  <a:lnTo>
                    <a:pt x="339003" y="1642397"/>
                  </a:lnTo>
                </a:path>
                <a:path w="8947150" h="6245225">
                  <a:moveTo>
                    <a:pt x="339003" y="1477448"/>
                  </a:moveTo>
                  <a:lnTo>
                    <a:pt x="339003" y="1477448"/>
                  </a:lnTo>
                </a:path>
                <a:path w="8947150" h="6245225">
                  <a:moveTo>
                    <a:pt x="339003" y="1444054"/>
                  </a:moveTo>
                  <a:lnTo>
                    <a:pt x="339003" y="1348931"/>
                  </a:lnTo>
                </a:path>
                <a:path w="8947150" h="6245225">
                  <a:moveTo>
                    <a:pt x="339003" y="1312500"/>
                  </a:moveTo>
                  <a:lnTo>
                    <a:pt x="339003" y="1312500"/>
                  </a:lnTo>
                </a:path>
                <a:path w="8947150" h="6245225">
                  <a:moveTo>
                    <a:pt x="339003" y="1147552"/>
                  </a:moveTo>
                  <a:lnTo>
                    <a:pt x="339003" y="1147552"/>
                  </a:lnTo>
                </a:path>
                <a:path w="8947150" h="6245225">
                  <a:moveTo>
                    <a:pt x="339003" y="983616"/>
                  </a:moveTo>
                  <a:lnTo>
                    <a:pt x="339003" y="983616"/>
                  </a:lnTo>
                </a:path>
                <a:path w="8947150" h="6245225">
                  <a:moveTo>
                    <a:pt x="339003" y="818668"/>
                  </a:moveTo>
                  <a:lnTo>
                    <a:pt x="339003" y="818668"/>
                  </a:lnTo>
                </a:path>
                <a:path w="8947150" h="6245225">
                  <a:moveTo>
                    <a:pt x="339003" y="653720"/>
                  </a:moveTo>
                  <a:lnTo>
                    <a:pt x="339003" y="653720"/>
                  </a:lnTo>
                </a:path>
                <a:path w="8947150" h="6245225">
                  <a:moveTo>
                    <a:pt x="339003" y="488772"/>
                  </a:moveTo>
                  <a:lnTo>
                    <a:pt x="339003" y="488772"/>
                  </a:lnTo>
                </a:path>
                <a:path w="8947150" h="6245225">
                  <a:moveTo>
                    <a:pt x="339003" y="323824"/>
                  </a:moveTo>
                  <a:lnTo>
                    <a:pt x="339003" y="323824"/>
                  </a:lnTo>
                </a:path>
                <a:path w="8947150" h="6245225">
                  <a:moveTo>
                    <a:pt x="339003" y="290430"/>
                  </a:moveTo>
                  <a:lnTo>
                    <a:pt x="339003" y="195306"/>
                  </a:lnTo>
                </a:path>
                <a:path w="8947150" h="6245225">
                  <a:moveTo>
                    <a:pt x="339003" y="158876"/>
                  </a:moveTo>
                  <a:lnTo>
                    <a:pt x="339003" y="158876"/>
                  </a:lnTo>
                </a:path>
                <a:path w="8947150" h="6245225">
                  <a:moveTo>
                    <a:pt x="1104038" y="5597103"/>
                  </a:moveTo>
                  <a:lnTo>
                    <a:pt x="1104038" y="5597103"/>
                  </a:lnTo>
                </a:path>
                <a:path w="8947150" h="6245225">
                  <a:moveTo>
                    <a:pt x="1104038" y="5563708"/>
                  </a:moveTo>
                  <a:lnTo>
                    <a:pt x="1104038" y="5468585"/>
                  </a:lnTo>
                </a:path>
                <a:path w="8947150" h="6245225">
                  <a:moveTo>
                    <a:pt x="1104038" y="5432154"/>
                  </a:moveTo>
                  <a:lnTo>
                    <a:pt x="1104038" y="5432154"/>
                  </a:lnTo>
                </a:path>
                <a:path w="8947150" h="6245225">
                  <a:moveTo>
                    <a:pt x="1104038" y="5268218"/>
                  </a:moveTo>
                  <a:lnTo>
                    <a:pt x="1104038" y="5268218"/>
                  </a:lnTo>
                </a:path>
                <a:path w="8947150" h="6245225">
                  <a:moveTo>
                    <a:pt x="1104038" y="5103270"/>
                  </a:moveTo>
                  <a:lnTo>
                    <a:pt x="1104038" y="5103270"/>
                  </a:lnTo>
                </a:path>
                <a:path w="8947150" h="6245225">
                  <a:moveTo>
                    <a:pt x="1104038" y="4938322"/>
                  </a:moveTo>
                  <a:lnTo>
                    <a:pt x="1104038" y="4938322"/>
                  </a:lnTo>
                </a:path>
                <a:path w="8947150" h="6245225">
                  <a:moveTo>
                    <a:pt x="1104038" y="4773374"/>
                  </a:moveTo>
                  <a:lnTo>
                    <a:pt x="1104038" y="4773374"/>
                  </a:lnTo>
                </a:path>
                <a:path w="8947150" h="6245225">
                  <a:moveTo>
                    <a:pt x="1104038" y="4608426"/>
                  </a:moveTo>
                  <a:lnTo>
                    <a:pt x="1104038" y="4608426"/>
                  </a:lnTo>
                </a:path>
                <a:path w="8947150" h="6245225">
                  <a:moveTo>
                    <a:pt x="1104038" y="4443478"/>
                  </a:moveTo>
                  <a:lnTo>
                    <a:pt x="1104038" y="4443478"/>
                  </a:lnTo>
                </a:path>
                <a:path w="8947150" h="6245225">
                  <a:moveTo>
                    <a:pt x="1104038" y="4410084"/>
                  </a:moveTo>
                  <a:lnTo>
                    <a:pt x="1104038" y="4314960"/>
                  </a:lnTo>
                </a:path>
                <a:path w="8947150" h="6245225">
                  <a:moveTo>
                    <a:pt x="1104038" y="4278530"/>
                  </a:moveTo>
                  <a:lnTo>
                    <a:pt x="1104038" y="4278530"/>
                  </a:lnTo>
                </a:path>
                <a:path w="8947150" h="6245225">
                  <a:moveTo>
                    <a:pt x="1104038" y="4114594"/>
                  </a:moveTo>
                  <a:lnTo>
                    <a:pt x="1104038" y="4114594"/>
                  </a:lnTo>
                </a:path>
                <a:path w="8947150" h="6245225">
                  <a:moveTo>
                    <a:pt x="1104038" y="3949646"/>
                  </a:moveTo>
                  <a:lnTo>
                    <a:pt x="1104038" y="3949646"/>
                  </a:lnTo>
                </a:path>
                <a:path w="8947150" h="6245225">
                  <a:moveTo>
                    <a:pt x="1104038" y="3784698"/>
                  </a:moveTo>
                  <a:lnTo>
                    <a:pt x="1104038" y="3784698"/>
                  </a:lnTo>
                </a:path>
                <a:path w="8947150" h="6245225">
                  <a:moveTo>
                    <a:pt x="1104038" y="3619750"/>
                  </a:moveTo>
                  <a:lnTo>
                    <a:pt x="1104038" y="3619750"/>
                  </a:lnTo>
                </a:path>
                <a:path w="8947150" h="6245225">
                  <a:moveTo>
                    <a:pt x="1104038" y="3454801"/>
                  </a:moveTo>
                  <a:lnTo>
                    <a:pt x="1104038" y="3454801"/>
                  </a:lnTo>
                </a:path>
                <a:path w="8947150" h="6245225">
                  <a:moveTo>
                    <a:pt x="1104038" y="3289853"/>
                  </a:moveTo>
                  <a:lnTo>
                    <a:pt x="1104038" y="3289853"/>
                  </a:lnTo>
                </a:path>
                <a:path w="8947150" h="6245225">
                  <a:moveTo>
                    <a:pt x="1104038" y="3256459"/>
                  </a:moveTo>
                  <a:lnTo>
                    <a:pt x="1104038" y="3161336"/>
                  </a:lnTo>
                </a:path>
                <a:path w="8947150" h="6245225">
                  <a:moveTo>
                    <a:pt x="1104038" y="3125917"/>
                  </a:moveTo>
                  <a:lnTo>
                    <a:pt x="1104038" y="3125917"/>
                  </a:lnTo>
                </a:path>
                <a:path w="8947150" h="6245225">
                  <a:moveTo>
                    <a:pt x="1104038" y="3091511"/>
                  </a:moveTo>
                  <a:lnTo>
                    <a:pt x="1104038" y="2996388"/>
                  </a:lnTo>
                </a:path>
                <a:path w="8947150" h="6245225">
                  <a:moveTo>
                    <a:pt x="1104038" y="2960969"/>
                  </a:moveTo>
                  <a:lnTo>
                    <a:pt x="1104038" y="2960969"/>
                  </a:lnTo>
                </a:path>
                <a:path w="8947150" h="6245225">
                  <a:moveTo>
                    <a:pt x="1104038" y="2796021"/>
                  </a:moveTo>
                  <a:lnTo>
                    <a:pt x="1104038" y="2796021"/>
                  </a:lnTo>
                </a:path>
                <a:path w="8947150" h="6245225">
                  <a:moveTo>
                    <a:pt x="1104038" y="2631073"/>
                  </a:moveTo>
                  <a:lnTo>
                    <a:pt x="1104038" y="2631073"/>
                  </a:lnTo>
                </a:path>
                <a:path w="8947150" h="6245225">
                  <a:moveTo>
                    <a:pt x="1104038" y="2466125"/>
                  </a:moveTo>
                  <a:lnTo>
                    <a:pt x="1104038" y="2466125"/>
                  </a:lnTo>
                </a:path>
                <a:path w="8947150" h="6245225">
                  <a:moveTo>
                    <a:pt x="1104038" y="2301177"/>
                  </a:moveTo>
                  <a:lnTo>
                    <a:pt x="1104038" y="2301177"/>
                  </a:lnTo>
                </a:path>
                <a:path w="8947150" h="6245225">
                  <a:moveTo>
                    <a:pt x="1104038" y="2137241"/>
                  </a:moveTo>
                  <a:lnTo>
                    <a:pt x="1104038" y="2137241"/>
                  </a:lnTo>
                </a:path>
                <a:path w="8947150" h="6245225">
                  <a:moveTo>
                    <a:pt x="1104038" y="1972293"/>
                  </a:moveTo>
                  <a:lnTo>
                    <a:pt x="1104038" y="1972293"/>
                  </a:lnTo>
                </a:path>
                <a:path w="8947150" h="6245225">
                  <a:moveTo>
                    <a:pt x="1104038" y="1807345"/>
                  </a:moveTo>
                  <a:lnTo>
                    <a:pt x="1104038" y="1807345"/>
                  </a:lnTo>
                </a:path>
                <a:path w="8947150" h="6245225">
                  <a:moveTo>
                    <a:pt x="1104038" y="1642397"/>
                  </a:moveTo>
                  <a:lnTo>
                    <a:pt x="1104038" y="1642397"/>
                  </a:lnTo>
                </a:path>
                <a:path w="8947150" h="6245225">
                  <a:moveTo>
                    <a:pt x="1104038" y="1609002"/>
                  </a:moveTo>
                  <a:lnTo>
                    <a:pt x="1104038" y="1512867"/>
                  </a:lnTo>
                </a:path>
                <a:path w="8947150" h="6245225">
                  <a:moveTo>
                    <a:pt x="1104038" y="1477448"/>
                  </a:moveTo>
                  <a:lnTo>
                    <a:pt x="1104038" y="1477448"/>
                  </a:lnTo>
                </a:path>
                <a:path w="8947150" h="6245225">
                  <a:moveTo>
                    <a:pt x="1104038" y="1444054"/>
                  </a:moveTo>
                  <a:lnTo>
                    <a:pt x="1104038" y="1348931"/>
                  </a:lnTo>
                </a:path>
                <a:path w="8947150" h="6245225">
                  <a:moveTo>
                    <a:pt x="1104038" y="1312500"/>
                  </a:moveTo>
                  <a:lnTo>
                    <a:pt x="1104038" y="1312500"/>
                  </a:lnTo>
                </a:path>
                <a:path w="8947150" h="6245225">
                  <a:moveTo>
                    <a:pt x="1104038" y="1279106"/>
                  </a:moveTo>
                  <a:lnTo>
                    <a:pt x="1104038" y="1183983"/>
                  </a:lnTo>
                </a:path>
                <a:path w="8947150" h="6245225">
                  <a:moveTo>
                    <a:pt x="1104038" y="1147552"/>
                  </a:moveTo>
                  <a:lnTo>
                    <a:pt x="1104038" y="1147552"/>
                  </a:lnTo>
                </a:path>
                <a:path w="8947150" h="6245225">
                  <a:moveTo>
                    <a:pt x="1104038" y="983616"/>
                  </a:moveTo>
                  <a:lnTo>
                    <a:pt x="1104038" y="983616"/>
                  </a:lnTo>
                </a:path>
                <a:path w="8947150" h="6245225">
                  <a:moveTo>
                    <a:pt x="1104038" y="818668"/>
                  </a:moveTo>
                  <a:lnTo>
                    <a:pt x="1104038" y="818668"/>
                  </a:lnTo>
                </a:path>
                <a:path w="8947150" h="6245225">
                  <a:moveTo>
                    <a:pt x="1104038" y="653720"/>
                  </a:moveTo>
                  <a:lnTo>
                    <a:pt x="1104038" y="653720"/>
                  </a:lnTo>
                </a:path>
                <a:path w="8947150" h="6245225">
                  <a:moveTo>
                    <a:pt x="1104038" y="488772"/>
                  </a:moveTo>
                  <a:lnTo>
                    <a:pt x="1104038" y="488772"/>
                  </a:lnTo>
                </a:path>
                <a:path w="8947150" h="6245225">
                  <a:moveTo>
                    <a:pt x="1104038" y="323824"/>
                  </a:moveTo>
                  <a:lnTo>
                    <a:pt x="1104038" y="323824"/>
                  </a:lnTo>
                </a:path>
                <a:path w="8947150" h="6245225">
                  <a:moveTo>
                    <a:pt x="1104038" y="290430"/>
                  </a:moveTo>
                  <a:lnTo>
                    <a:pt x="1104038" y="195306"/>
                  </a:lnTo>
                </a:path>
                <a:path w="8947150" h="6245225">
                  <a:moveTo>
                    <a:pt x="1104038" y="158876"/>
                  </a:moveTo>
                  <a:lnTo>
                    <a:pt x="1104038" y="158876"/>
                  </a:lnTo>
                </a:path>
                <a:path w="8947150" h="6245225">
                  <a:moveTo>
                    <a:pt x="1104038" y="125481"/>
                  </a:moveTo>
                  <a:lnTo>
                    <a:pt x="1104038" y="0"/>
                  </a:lnTo>
                </a:path>
                <a:path w="8947150" h="6245225">
                  <a:moveTo>
                    <a:pt x="1891337" y="5597103"/>
                  </a:moveTo>
                  <a:lnTo>
                    <a:pt x="1891337" y="5597103"/>
                  </a:lnTo>
                </a:path>
                <a:path w="8947150" h="6245225">
                  <a:moveTo>
                    <a:pt x="1891337" y="5563708"/>
                  </a:moveTo>
                  <a:lnTo>
                    <a:pt x="1891337" y="5468585"/>
                  </a:lnTo>
                </a:path>
                <a:path w="8947150" h="6245225">
                  <a:moveTo>
                    <a:pt x="1891337" y="5432154"/>
                  </a:moveTo>
                  <a:lnTo>
                    <a:pt x="1891337" y="5432154"/>
                  </a:lnTo>
                </a:path>
                <a:path w="8947150" h="6245225">
                  <a:moveTo>
                    <a:pt x="1891337" y="5268218"/>
                  </a:moveTo>
                  <a:lnTo>
                    <a:pt x="1891337" y="5268218"/>
                  </a:lnTo>
                </a:path>
                <a:path w="8947150" h="6245225">
                  <a:moveTo>
                    <a:pt x="1891337" y="5103270"/>
                  </a:moveTo>
                  <a:lnTo>
                    <a:pt x="1891337" y="5103270"/>
                  </a:lnTo>
                </a:path>
                <a:path w="8947150" h="6245225">
                  <a:moveTo>
                    <a:pt x="1891337" y="4938322"/>
                  </a:moveTo>
                  <a:lnTo>
                    <a:pt x="1891337" y="4938322"/>
                  </a:lnTo>
                </a:path>
                <a:path w="8947150" h="6245225">
                  <a:moveTo>
                    <a:pt x="1891337" y="4773374"/>
                  </a:moveTo>
                  <a:lnTo>
                    <a:pt x="1891337" y="4773374"/>
                  </a:lnTo>
                </a:path>
                <a:path w="8947150" h="6245225">
                  <a:moveTo>
                    <a:pt x="1891337" y="4608426"/>
                  </a:moveTo>
                  <a:lnTo>
                    <a:pt x="1891337" y="4608426"/>
                  </a:lnTo>
                </a:path>
                <a:path w="8947150" h="6245225">
                  <a:moveTo>
                    <a:pt x="1891337" y="4443478"/>
                  </a:moveTo>
                  <a:lnTo>
                    <a:pt x="1891337" y="4443478"/>
                  </a:lnTo>
                </a:path>
                <a:path w="8947150" h="6245225">
                  <a:moveTo>
                    <a:pt x="1891337" y="4410084"/>
                  </a:moveTo>
                  <a:lnTo>
                    <a:pt x="1891337" y="4314960"/>
                  </a:lnTo>
                </a:path>
                <a:path w="8947150" h="6245225">
                  <a:moveTo>
                    <a:pt x="1891337" y="4278530"/>
                  </a:moveTo>
                  <a:lnTo>
                    <a:pt x="1891337" y="4278530"/>
                  </a:lnTo>
                </a:path>
                <a:path w="8947150" h="6245225">
                  <a:moveTo>
                    <a:pt x="1891337" y="4114594"/>
                  </a:moveTo>
                  <a:lnTo>
                    <a:pt x="1891337" y="4114594"/>
                  </a:lnTo>
                </a:path>
                <a:path w="8947150" h="6245225">
                  <a:moveTo>
                    <a:pt x="1891337" y="3949646"/>
                  </a:moveTo>
                  <a:lnTo>
                    <a:pt x="1891337" y="3949646"/>
                  </a:lnTo>
                </a:path>
                <a:path w="8947150" h="6245225">
                  <a:moveTo>
                    <a:pt x="1891337" y="3784698"/>
                  </a:moveTo>
                  <a:lnTo>
                    <a:pt x="1891337" y="3784698"/>
                  </a:lnTo>
                </a:path>
                <a:path w="8947150" h="6245225">
                  <a:moveTo>
                    <a:pt x="1891337" y="3619750"/>
                  </a:moveTo>
                  <a:lnTo>
                    <a:pt x="1891337" y="3619750"/>
                  </a:lnTo>
                </a:path>
                <a:path w="8947150" h="6245225">
                  <a:moveTo>
                    <a:pt x="1891337" y="3454801"/>
                  </a:moveTo>
                  <a:lnTo>
                    <a:pt x="1891337" y="3454801"/>
                  </a:lnTo>
                </a:path>
                <a:path w="8947150" h="6245225">
                  <a:moveTo>
                    <a:pt x="1891337" y="3289853"/>
                  </a:moveTo>
                  <a:lnTo>
                    <a:pt x="1891337" y="3289853"/>
                  </a:lnTo>
                </a:path>
                <a:path w="8947150" h="6245225">
                  <a:moveTo>
                    <a:pt x="1891337" y="3256459"/>
                  </a:moveTo>
                  <a:lnTo>
                    <a:pt x="1891337" y="3161336"/>
                  </a:lnTo>
                </a:path>
                <a:path w="8947150" h="6245225">
                  <a:moveTo>
                    <a:pt x="1891337" y="3125917"/>
                  </a:moveTo>
                  <a:lnTo>
                    <a:pt x="1891337" y="3125917"/>
                  </a:lnTo>
                </a:path>
                <a:path w="8947150" h="6245225">
                  <a:moveTo>
                    <a:pt x="1891337" y="3091511"/>
                  </a:moveTo>
                  <a:lnTo>
                    <a:pt x="1891337" y="2996388"/>
                  </a:lnTo>
                </a:path>
                <a:path w="8947150" h="6245225">
                  <a:moveTo>
                    <a:pt x="1891337" y="2960969"/>
                  </a:moveTo>
                  <a:lnTo>
                    <a:pt x="1891337" y="2960969"/>
                  </a:lnTo>
                </a:path>
                <a:path w="8947150" h="6245225">
                  <a:moveTo>
                    <a:pt x="1891337" y="2926563"/>
                  </a:moveTo>
                  <a:lnTo>
                    <a:pt x="1891337" y="2831439"/>
                  </a:lnTo>
                </a:path>
                <a:path w="8947150" h="6245225">
                  <a:moveTo>
                    <a:pt x="1891337" y="2796021"/>
                  </a:moveTo>
                  <a:lnTo>
                    <a:pt x="1891337" y="2796021"/>
                  </a:lnTo>
                </a:path>
                <a:path w="8947150" h="6245225">
                  <a:moveTo>
                    <a:pt x="1891337" y="2631073"/>
                  </a:moveTo>
                  <a:lnTo>
                    <a:pt x="1891337" y="2631073"/>
                  </a:lnTo>
                </a:path>
                <a:path w="8947150" h="6245225">
                  <a:moveTo>
                    <a:pt x="1891337" y="2466125"/>
                  </a:moveTo>
                  <a:lnTo>
                    <a:pt x="1891337" y="2466125"/>
                  </a:lnTo>
                </a:path>
                <a:path w="8947150" h="6245225">
                  <a:moveTo>
                    <a:pt x="1891337" y="2301177"/>
                  </a:moveTo>
                  <a:lnTo>
                    <a:pt x="1891337" y="2301177"/>
                  </a:lnTo>
                </a:path>
                <a:path w="8947150" h="6245225">
                  <a:moveTo>
                    <a:pt x="1891337" y="2137241"/>
                  </a:moveTo>
                  <a:lnTo>
                    <a:pt x="1891337" y="2137241"/>
                  </a:lnTo>
                </a:path>
                <a:path w="8947150" h="6245225">
                  <a:moveTo>
                    <a:pt x="1891337" y="1972293"/>
                  </a:moveTo>
                  <a:lnTo>
                    <a:pt x="1891337" y="1972293"/>
                  </a:lnTo>
                </a:path>
                <a:path w="8947150" h="6245225">
                  <a:moveTo>
                    <a:pt x="1891337" y="1807345"/>
                  </a:moveTo>
                  <a:lnTo>
                    <a:pt x="1891337" y="1807345"/>
                  </a:lnTo>
                </a:path>
                <a:path w="8947150" h="6245225">
                  <a:moveTo>
                    <a:pt x="1891337" y="1642397"/>
                  </a:moveTo>
                  <a:lnTo>
                    <a:pt x="1891337" y="1642397"/>
                  </a:lnTo>
                </a:path>
                <a:path w="8947150" h="6245225">
                  <a:moveTo>
                    <a:pt x="1891337" y="1609002"/>
                  </a:moveTo>
                  <a:lnTo>
                    <a:pt x="1891337" y="1512867"/>
                  </a:lnTo>
                </a:path>
                <a:path w="8947150" h="6245225">
                  <a:moveTo>
                    <a:pt x="1891337" y="1477448"/>
                  </a:moveTo>
                  <a:lnTo>
                    <a:pt x="1891337" y="1477448"/>
                  </a:lnTo>
                </a:path>
                <a:path w="8947150" h="6245225">
                  <a:moveTo>
                    <a:pt x="1891337" y="1444054"/>
                  </a:moveTo>
                  <a:lnTo>
                    <a:pt x="1891337" y="1348931"/>
                  </a:lnTo>
                </a:path>
                <a:path w="8947150" h="6245225">
                  <a:moveTo>
                    <a:pt x="1891337" y="1312500"/>
                  </a:moveTo>
                  <a:lnTo>
                    <a:pt x="1891337" y="1312500"/>
                  </a:lnTo>
                </a:path>
                <a:path w="8947150" h="6245225">
                  <a:moveTo>
                    <a:pt x="1891337" y="1147552"/>
                  </a:moveTo>
                  <a:lnTo>
                    <a:pt x="1891337" y="1147552"/>
                  </a:lnTo>
                </a:path>
                <a:path w="8947150" h="6245225">
                  <a:moveTo>
                    <a:pt x="1891337" y="983616"/>
                  </a:moveTo>
                  <a:lnTo>
                    <a:pt x="1891337" y="983616"/>
                  </a:lnTo>
                </a:path>
                <a:path w="8947150" h="6245225">
                  <a:moveTo>
                    <a:pt x="1891337" y="818668"/>
                  </a:moveTo>
                  <a:lnTo>
                    <a:pt x="1891337" y="818668"/>
                  </a:lnTo>
                </a:path>
                <a:path w="8947150" h="6245225">
                  <a:moveTo>
                    <a:pt x="1891337" y="653720"/>
                  </a:moveTo>
                  <a:lnTo>
                    <a:pt x="1891337" y="653720"/>
                  </a:lnTo>
                </a:path>
                <a:path w="8947150" h="6245225">
                  <a:moveTo>
                    <a:pt x="1891337" y="488772"/>
                  </a:moveTo>
                  <a:lnTo>
                    <a:pt x="1891337" y="488772"/>
                  </a:lnTo>
                </a:path>
                <a:path w="8947150" h="6245225">
                  <a:moveTo>
                    <a:pt x="1891337" y="323824"/>
                  </a:moveTo>
                  <a:lnTo>
                    <a:pt x="1891337" y="323824"/>
                  </a:lnTo>
                </a:path>
                <a:path w="8947150" h="6245225">
                  <a:moveTo>
                    <a:pt x="1891337" y="290430"/>
                  </a:moveTo>
                  <a:lnTo>
                    <a:pt x="1891337" y="195306"/>
                  </a:lnTo>
                </a:path>
                <a:path w="8947150" h="6245225">
                  <a:moveTo>
                    <a:pt x="1891337" y="158876"/>
                  </a:moveTo>
                  <a:lnTo>
                    <a:pt x="1891337" y="158876"/>
                  </a:lnTo>
                </a:path>
                <a:path w="8947150" h="6245225">
                  <a:moveTo>
                    <a:pt x="3464921" y="5597103"/>
                  </a:moveTo>
                  <a:lnTo>
                    <a:pt x="3464921" y="5597103"/>
                  </a:lnTo>
                </a:path>
                <a:path w="8947150" h="6245225">
                  <a:moveTo>
                    <a:pt x="3464921" y="5432154"/>
                  </a:moveTo>
                  <a:lnTo>
                    <a:pt x="3464921" y="5432154"/>
                  </a:lnTo>
                </a:path>
                <a:path w="8947150" h="6245225">
                  <a:moveTo>
                    <a:pt x="3464921" y="5268218"/>
                  </a:moveTo>
                  <a:lnTo>
                    <a:pt x="3464921" y="5268218"/>
                  </a:lnTo>
                </a:path>
                <a:path w="8947150" h="6245225">
                  <a:moveTo>
                    <a:pt x="3464921" y="5103270"/>
                  </a:moveTo>
                  <a:lnTo>
                    <a:pt x="3464921" y="5103270"/>
                  </a:lnTo>
                </a:path>
                <a:path w="8947150" h="6245225">
                  <a:moveTo>
                    <a:pt x="3464921" y="4938322"/>
                  </a:moveTo>
                  <a:lnTo>
                    <a:pt x="3464921" y="4938322"/>
                  </a:lnTo>
                </a:path>
                <a:path w="8947150" h="6245225">
                  <a:moveTo>
                    <a:pt x="3464921" y="4773374"/>
                  </a:moveTo>
                  <a:lnTo>
                    <a:pt x="3464921" y="4773374"/>
                  </a:lnTo>
                </a:path>
                <a:path w="8947150" h="6245225">
                  <a:moveTo>
                    <a:pt x="3464921" y="4739980"/>
                  </a:moveTo>
                  <a:lnTo>
                    <a:pt x="3464921" y="4644856"/>
                  </a:lnTo>
                </a:path>
                <a:path w="8947150" h="6245225">
                  <a:moveTo>
                    <a:pt x="3464921" y="4608426"/>
                  </a:moveTo>
                  <a:lnTo>
                    <a:pt x="3464921" y="4608426"/>
                  </a:lnTo>
                </a:path>
                <a:path w="8947150" h="6245225">
                  <a:moveTo>
                    <a:pt x="3464921" y="4443478"/>
                  </a:moveTo>
                  <a:lnTo>
                    <a:pt x="3464921" y="4443478"/>
                  </a:lnTo>
                </a:path>
                <a:path w="8947150" h="6245225">
                  <a:moveTo>
                    <a:pt x="3464921" y="4410084"/>
                  </a:moveTo>
                  <a:lnTo>
                    <a:pt x="3464921" y="4314960"/>
                  </a:lnTo>
                </a:path>
                <a:path w="8947150" h="6245225">
                  <a:moveTo>
                    <a:pt x="3464921" y="4278530"/>
                  </a:moveTo>
                  <a:lnTo>
                    <a:pt x="3464921" y="4278530"/>
                  </a:lnTo>
                </a:path>
                <a:path w="8947150" h="6245225">
                  <a:moveTo>
                    <a:pt x="3464921" y="4114594"/>
                  </a:moveTo>
                  <a:lnTo>
                    <a:pt x="3464921" y="4114594"/>
                  </a:lnTo>
                </a:path>
                <a:path w="8947150" h="6245225">
                  <a:moveTo>
                    <a:pt x="3464921" y="3949646"/>
                  </a:moveTo>
                  <a:lnTo>
                    <a:pt x="3464921" y="3949646"/>
                  </a:lnTo>
                </a:path>
                <a:path w="8947150" h="6245225">
                  <a:moveTo>
                    <a:pt x="3464921" y="3784698"/>
                  </a:moveTo>
                  <a:lnTo>
                    <a:pt x="3464921" y="3784698"/>
                  </a:lnTo>
                </a:path>
                <a:path w="8947150" h="6245225">
                  <a:moveTo>
                    <a:pt x="3464921" y="3619750"/>
                  </a:moveTo>
                  <a:lnTo>
                    <a:pt x="3464921" y="3619750"/>
                  </a:lnTo>
                </a:path>
                <a:path w="8947150" h="6245225">
                  <a:moveTo>
                    <a:pt x="3464921" y="3454801"/>
                  </a:moveTo>
                  <a:lnTo>
                    <a:pt x="3464921" y="3454801"/>
                  </a:lnTo>
                </a:path>
                <a:path w="8947150" h="6245225">
                  <a:moveTo>
                    <a:pt x="3464921" y="3289853"/>
                  </a:moveTo>
                  <a:lnTo>
                    <a:pt x="3464921" y="3289853"/>
                  </a:lnTo>
                </a:path>
                <a:path w="8947150" h="6245225">
                  <a:moveTo>
                    <a:pt x="3464921" y="3125917"/>
                  </a:moveTo>
                  <a:lnTo>
                    <a:pt x="3464921" y="3125917"/>
                  </a:lnTo>
                </a:path>
                <a:path w="8947150" h="6245225">
                  <a:moveTo>
                    <a:pt x="3464921" y="3091511"/>
                  </a:moveTo>
                  <a:lnTo>
                    <a:pt x="3464921" y="2996388"/>
                  </a:lnTo>
                </a:path>
                <a:path w="8947150" h="6245225">
                  <a:moveTo>
                    <a:pt x="3464921" y="2960969"/>
                  </a:moveTo>
                  <a:lnTo>
                    <a:pt x="3464921" y="2960969"/>
                  </a:lnTo>
                </a:path>
                <a:path w="8947150" h="6245225">
                  <a:moveTo>
                    <a:pt x="3464921" y="2796021"/>
                  </a:moveTo>
                  <a:lnTo>
                    <a:pt x="3464921" y="2796021"/>
                  </a:lnTo>
                </a:path>
                <a:path w="8947150" h="6245225">
                  <a:moveTo>
                    <a:pt x="3464921" y="2631073"/>
                  </a:moveTo>
                  <a:lnTo>
                    <a:pt x="3464921" y="2631073"/>
                  </a:lnTo>
                </a:path>
                <a:path w="8947150" h="6245225">
                  <a:moveTo>
                    <a:pt x="3464921" y="2466125"/>
                  </a:moveTo>
                  <a:lnTo>
                    <a:pt x="3464921" y="2466125"/>
                  </a:lnTo>
                </a:path>
                <a:path w="8947150" h="6245225">
                  <a:moveTo>
                    <a:pt x="3464921" y="2301177"/>
                  </a:moveTo>
                  <a:lnTo>
                    <a:pt x="3464921" y="2301177"/>
                  </a:lnTo>
                </a:path>
                <a:path w="8947150" h="6245225">
                  <a:moveTo>
                    <a:pt x="3464921" y="2137241"/>
                  </a:moveTo>
                  <a:lnTo>
                    <a:pt x="3464921" y="2137241"/>
                  </a:lnTo>
                </a:path>
                <a:path w="8947150" h="6245225">
                  <a:moveTo>
                    <a:pt x="3464921" y="1972293"/>
                  </a:moveTo>
                  <a:lnTo>
                    <a:pt x="3464921" y="1972293"/>
                  </a:lnTo>
                </a:path>
                <a:path w="8947150" h="6245225">
                  <a:moveTo>
                    <a:pt x="3464921" y="1807345"/>
                  </a:moveTo>
                  <a:lnTo>
                    <a:pt x="3464921" y="1807345"/>
                  </a:lnTo>
                </a:path>
                <a:path w="8947150" h="6245225">
                  <a:moveTo>
                    <a:pt x="3464921" y="1642397"/>
                  </a:moveTo>
                  <a:lnTo>
                    <a:pt x="3464921" y="1642397"/>
                  </a:lnTo>
                </a:path>
                <a:path w="8947150" h="6245225">
                  <a:moveTo>
                    <a:pt x="3464921" y="1609002"/>
                  </a:moveTo>
                  <a:lnTo>
                    <a:pt x="3464921" y="1512867"/>
                  </a:lnTo>
                </a:path>
                <a:path w="8947150" h="6245225">
                  <a:moveTo>
                    <a:pt x="3464921" y="1477448"/>
                  </a:moveTo>
                  <a:lnTo>
                    <a:pt x="3464921" y="1477448"/>
                  </a:lnTo>
                </a:path>
                <a:path w="8947150" h="6245225">
                  <a:moveTo>
                    <a:pt x="3464921" y="1444054"/>
                  </a:moveTo>
                  <a:lnTo>
                    <a:pt x="3464921" y="1348931"/>
                  </a:lnTo>
                </a:path>
                <a:path w="8947150" h="6245225">
                  <a:moveTo>
                    <a:pt x="3464921" y="1312500"/>
                  </a:moveTo>
                  <a:lnTo>
                    <a:pt x="3464921" y="1312500"/>
                  </a:lnTo>
                </a:path>
                <a:path w="8947150" h="6245225">
                  <a:moveTo>
                    <a:pt x="3464921" y="1147552"/>
                  </a:moveTo>
                  <a:lnTo>
                    <a:pt x="3464921" y="1147552"/>
                  </a:lnTo>
                </a:path>
                <a:path w="8947150" h="6245225">
                  <a:moveTo>
                    <a:pt x="3464921" y="983616"/>
                  </a:moveTo>
                  <a:lnTo>
                    <a:pt x="3464921" y="983616"/>
                  </a:lnTo>
                </a:path>
                <a:path w="8947150" h="6245225">
                  <a:moveTo>
                    <a:pt x="3464921" y="818668"/>
                  </a:moveTo>
                  <a:lnTo>
                    <a:pt x="3464921" y="818668"/>
                  </a:lnTo>
                </a:path>
                <a:path w="8947150" h="6245225">
                  <a:moveTo>
                    <a:pt x="3464921" y="653720"/>
                  </a:moveTo>
                  <a:lnTo>
                    <a:pt x="3464921" y="653720"/>
                  </a:lnTo>
                </a:path>
                <a:path w="8947150" h="6245225">
                  <a:moveTo>
                    <a:pt x="3464921" y="488772"/>
                  </a:moveTo>
                  <a:lnTo>
                    <a:pt x="3464921" y="488772"/>
                  </a:lnTo>
                </a:path>
                <a:path w="8947150" h="6245225">
                  <a:moveTo>
                    <a:pt x="3464921" y="323824"/>
                  </a:moveTo>
                  <a:lnTo>
                    <a:pt x="3464921" y="323824"/>
                  </a:lnTo>
                </a:path>
                <a:path w="8947150" h="6245225">
                  <a:moveTo>
                    <a:pt x="3464921" y="290430"/>
                  </a:moveTo>
                  <a:lnTo>
                    <a:pt x="3464921" y="195306"/>
                  </a:lnTo>
                </a:path>
                <a:path w="8947150" h="6245225">
                  <a:moveTo>
                    <a:pt x="3464921" y="158876"/>
                  </a:moveTo>
                  <a:lnTo>
                    <a:pt x="3464921" y="158876"/>
                  </a:lnTo>
                </a:path>
                <a:path w="8947150" h="6245225">
                  <a:moveTo>
                    <a:pt x="4258291" y="5597103"/>
                  </a:moveTo>
                  <a:lnTo>
                    <a:pt x="4258291" y="5597103"/>
                  </a:lnTo>
                </a:path>
                <a:path w="8947150" h="6245225">
                  <a:moveTo>
                    <a:pt x="4258291" y="5432154"/>
                  </a:moveTo>
                  <a:lnTo>
                    <a:pt x="4258291" y="5432154"/>
                  </a:lnTo>
                </a:path>
                <a:path w="8947150" h="6245225">
                  <a:moveTo>
                    <a:pt x="4258291" y="5268218"/>
                  </a:moveTo>
                  <a:lnTo>
                    <a:pt x="4258291" y="5268218"/>
                  </a:lnTo>
                </a:path>
                <a:path w="8947150" h="6245225">
                  <a:moveTo>
                    <a:pt x="4258291" y="5103270"/>
                  </a:moveTo>
                  <a:lnTo>
                    <a:pt x="4258291" y="5103270"/>
                  </a:lnTo>
                </a:path>
                <a:path w="8947150" h="6245225">
                  <a:moveTo>
                    <a:pt x="4258291" y="4938322"/>
                  </a:moveTo>
                  <a:lnTo>
                    <a:pt x="4258291" y="4938322"/>
                  </a:lnTo>
                </a:path>
                <a:path w="8947150" h="6245225">
                  <a:moveTo>
                    <a:pt x="4258291" y="4773374"/>
                  </a:moveTo>
                  <a:lnTo>
                    <a:pt x="4258291" y="4773374"/>
                  </a:lnTo>
                </a:path>
                <a:path w="8947150" h="6245225">
                  <a:moveTo>
                    <a:pt x="4258291" y="4739980"/>
                  </a:moveTo>
                  <a:lnTo>
                    <a:pt x="4258291" y="4644856"/>
                  </a:lnTo>
                </a:path>
                <a:path w="8947150" h="6245225">
                  <a:moveTo>
                    <a:pt x="4258291" y="4608426"/>
                  </a:moveTo>
                  <a:lnTo>
                    <a:pt x="4258291" y="4608426"/>
                  </a:lnTo>
                </a:path>
                <a:path w="8947150" h="6245225">
                  <a:moveTo>
                    <a:pt x="4258291" y="4443478"/>
                  </a:moveTo>
                  <a:lnTo>
                    <a:pt x="4258291" y="4443478"/>
                  </a:lnTo>
                </a:path>
                <a:path w="8947150" h="6245225">
                  <a:moveTo>
                    <a:pt x="4258291" y="4410084"/>
                  </a:moveTo>
                  <a:lnTo>
                    <a:pt x="4258291" y="4314960"/>
                  </a:lnTo>
                </a:path>
                <a:path w="8947150" h="6245225">
                  <a:moveTo>
                    <a:pt x="4258291" y="4278530"/>
                  </a:moveTo>
                  <a:lnTo>
                    <a:pt x="4258291" y="4278530"/>
                  </a:lnTo>
                </a:path>
                <a:path w="8947150" h="6245225">
                  <a:moveTo>
                    <a:pt x="4258291" y="4114594"/>
                  </a:moveTo>
                  <a:lnTo>
                    <a:pt x="4258291" y="4114594"/>
                  </a:lnTo>
                </a:path>
                <a:path w="8947150" h="6245225">
                  <a:moveTo>
                    <a:pt x="4258291" y="3949646"/>
                  </a:moveTo>
                  <a:lnTo>
                    <a:pt x="4258291" y="3949646"/>
                  </a:lnTo>
                </a:path>
                <a:path w="8947150" h="6245225">
                  <a:moveTo>
                    <a:pt x="4258291" y="3784698"/>
                  </a:moveTo>
                  <a:lnTo>
                    <a:pt x="4258291" y="3784698"/>
                  </a:lnTo>
                </a:path>
                <a:path w="8947150" h="6245225">
                  <a:moveTo>
                    <a:pt x="4258291" y="3619750"/>
                  </a:moveTo>
                  <a:lnTo>
                    <a:pt x="4258291" y="3619750"/>
                  </a:lnTo>
                </a:path>
                <a:path w="8947150" h="6245225">
                  <a:moveTo>
                    <a:pt x="4258291" y="3454801"/>
                  </a:moveTo>
                  <a:lnTo>
                    <a:pt x="4258291" y="3454801"/>
                  </a:lnTo>
                </a:path>
                <a:path w="8947150" h="6245225">
                  <a:moveTo>
                    <a:pt x="4258291" y="3289853"/>
                  </a:moveTo>
                  <a:lnTo>
                    <a:pt x="4258291" y="3289853"/>
                  </a:lnTo>
                </a:path>
                <a:path w="8947150" h="6245225">
                  <a:moveTo>
                    <a:pt x="4258291" y="3125917"/>
                  </a:moveTo>
                  <a:lnTo>
                    <a:pt x="4258291" y="3125917"/>
                  </a:lnTo>
                </a:path>
                <a:path w="8947150" h="6245225">
                  <a:moveTo>
                    <a:pt x="4258291" y="3091511"/>
                  </a:moveTo>
                  <a:lnTo>
                    <a:pt x="4258291" y="2996388"/>
                  </a:lnTo>
                </a:path>
                <a:path w="8947150" h="6245225">
                  <a:moveTo>
                    <a:pt x="4258291" y="2960969"/>
                  </a:moveTo>
                  <a:lnTo>
                    <a:pt x="4258291" y="2960969"/>
                  </a:lnTo>
                </a:path>
                <a:path w="8947150" h="6245225">
                  <a:moveTo>
                    <a:pt x="4258291" y="2796021"/>
                  </a:moveTo>
                  <a:lnTo>
                    <a:pt x="4258291" y="2796021"/>
                  </a:lnTo>
                </a:path>
                <a:path w="8947150" h="6245225">
                  <a:moveTo>
                    <a:pt x="4258291" y="2631073"/>
                  </a:moveTo>
                  <a:lnTo>
                    <a:pt x="4258291" y="2631073"/>
                  </a:lnTo>
                </a:path>
                <a:path w="8947150" h="6245225">
                  <a:moveTo>
                    <a:pt x="4258291" y="2466125"/>
                  </a:moveTo>
                  <a:lnTo>
                    <a:pt x="4258291" y="2466125"/>
                  </a:lnTo>
                </a:path>
                <a:path w="8947150" h="6245225">
                  <a:moveTo>
                    <a:pt x="4258291" y="2301177"/>
                  </a:moveTo>
                  <a:lnTo>
                    <a:pt x="4258291" y="2301177"/>
                  </a:lnTo>
                </a:path>
                <a:path w="8947150" h="6245225">
                  <a:moveTo>
                    <a:pt x="4258291" y="2137241"/>
                  </a:moveTo>
                  <a:lnTo>
                    <a:pt x="4258291" y="2137241"/>
                  </a:lnTo>
                </a:path>
                <a:path w="8947150" h="6245225">
                  <a:moveTo>
                    <a:pt x="4258291" y="1972293"/>
                  </a:moveTo>
                  <a:lnTo>
                    <a:pt x="4258291" y="1972293"/>
                  </a:lnTo>
                </a:path>
                <a:path w="8947150" h="6245225">
                  <a:moveTo>
                    <a:pt x="4258291" y="1937886"/>
                  </a:moveTo>
                  <a:lnTo>
                    <a:pt x="4258291" y="1842763"/>
                  </a:lnTo>
                </a:path>
                <a:path w="8947150" h="6245225">
                  <a:moveTo>
                    <a:pt x="4258291" y="1807345"/>
                  </a:moveTo>
                  <a:lnTo>
                    <a:pt x="4258291" y="1807345"/>
                  </a:lnTo>
                </a:path>
                <a:path w="8947150" h="6245225">
                  <a:moveTo>
                    <a:pt x="4258291" y="1773950"/>
                  </a:moveTo>
                  <a:lnTo>
                    <a:pt x="4258291" y="1677815"/>
                  </a:lnTo>
                </a:path>
                <a:path w="8947150" h="6245225">
                  <a:moveTo>
                    <a:pt x="4258291" y="1642397"/>
                  </a:moveTo>
                  <a:lnTo>
                    <a:pt x="4258291" y="1642397"/>
                  </a:lnTo>
                </a:path>
                <a:path w="8947150" h="6245225">
                  <a:moveTo>
                    <a:pt x="4258291" y="1609002"/>
                  </a:moveTo>
                  <a:lnTo>
                    <a:pt x="4258291" y="1512867"/>
                  </a:lnTo>
                </a:path>
                <a:path w="8947150" h="6245225">
                  <a:moveTo>
                    <a:pt x="4258291" y="1477448"/>
                  </a:moveTo>
                  <a:lnTo>
                    <a:pt x="4258291" y="1477448"/>
                  </a:lnTo>
                </a:path>
                <a:path w="8947150" h="6245225">
                  <a:moveTo>
                    <a:pt x="4258291" y="1444054"/>
                  </a:moveTo>
                  <a:lnTo>
                    <a:pt x="4258291" y="1348931"/>
                  </a:lnTo>
                </a:path>
                <a:path w="8947150" h="6245225">
                  <a:moveTo>
                    <a:pt x="4258291" y="1312500"/>
                  </a:moveTo>
                  <a:lnTo>
                    <a:pt x="4258291" y="1312500"/>
                  </a:lnTo>
                </a:path>
                <a:path w="8947150" h="6245225">
                  <a:moveTo>
                    <a:pt x="4258291" y="1147552"/>
                  </a:moveTo>
                  <a:lnTo>
                    <a:pt x="4258291" y="1147552"/>
                  </a:lnTo>
                </a:path>
                <a:path w="8947150" h="6245225">
                  <a:moveTo>
                    <a:pt x="4258291" y="983616"/>
                  </a:moveTo>
                  <a:lnTo>
                    <a:pt x="4258291" y="983616"/>
                  </a:lnTo>
                </a:path>
                <a:path w="8947150" h="6245225">
                  <a:moveTo>
                    <a:pt x="4258291" y="818668"/>
                  </a:moveTo>
                  <a:lnTo>
                    <a:pt x="4258291" y="818668"/>
                  </a:lnTo>
                </a:path>
                <a:path w="8947150" h="6245225">
                  <a:moveTo>
                    <a:pt x="4258291" y="653720"/>
                  </a:moveTo>
                  <a:lnTo>
                    <a:pt x="4258291" y="653720"/>
                  </a:lnTo>
                </a:path>
                <a:path w="8947150" h="6245225">
                  <a:moveTo>
                    <a:pt x="4258291" y="488772"/>
                  </a:moveTo>
                  <a:lnTo>
                    <a:pt x="4258291" y="488772"/>
                  </a:lnTo>
                </a:path>
                <a:path w="8947150" h="6245225">
                  <a:moveTo>
                    <a:pt x="4258291" y="323824"/>
                  </a:moveTo>
                  <a:lnTo>
                    <a:pt x="4258291" y="323824"/>
                  </a:lnTo>
                </a:path>
                <a:path w="8947150" h="6245225">
                  <a:moveTo>
                    <a:pt x="4258291" y="290430"/>
                  </a:moveTo>
                  <a:lnTo>
                    <a:pt x="4258291" y="195306"/>
                  </a:lnTo>
                </a:path>
                <a:path w="8947150" h="6245225">
                  <a:moveTo>
                    <a:pt x="4258291" y="158876"/>
                  </a:moveTo>
                  <a:lnTo>
                    <a:pt x="4258291" y="158876"/>
                  </a:lnTo>
                </a:path>
                <a:path w="8947150" h="6245225">
                  <a:moveTo>
                    <a:pt x="4258291" y="125481"/>
                  </a:moveTo>
                  <a:lnTo>
                    <a:pt x="4258291" y="0"/>
                  </a:lnTo>
                </a:path>
                <a:path w="8947150" h="6245225">
                  <a:moveTo>
                    <a:pt x="5052673" y="5597103"/>
                  </a:moveTo>
                  <a:lnTo>
                    <a:pt x="5052673" y="5597103"/>
                  </a:lnTo>
                </a:path>
                <a:path w="8947150" h="6245225">
                  <a:moveTo>
                    <a:pt x="5052673" y="5432154"/>
                  </a:moveTo>
                  <a:lnTo>
                    <a:pt x="5052673" y="5432154"/>
                  </a:lnTo>
                </a:path>
                <a:path w="8947150" h="6245225">
                  <a:moveTo>
                    <a:pt x="5052673" y="5268218"/>
                  </a:moveTo>
                  <a:lnTo>
                    <a:pt x="5052673" y="5268218"/>
                  </a:lnTo>
                </a:path>
                <a:path w="8947150" h="6245225">
                  <a:moveTo>
                    <a:pt x="5052673" y="5103270"/>
                  </a:moveTo>
                  <a:lnTo>
                    <a:pt x="5052673" y="5103270"/>
                  </a:lnTo>
                </a:path>
                <a:path w="8947150" h="6245225">
                  <a:moveTo>
                    <a:pt x="5052673" y="4938322"/>
                  </a:moveTo>
                  <a:lnTo>
                    <a:pt x="5052673" y="4938322"/>
                  </a:lnTo>
                </a:path>
                <a:path w="8947150" h="6245225">
                  <a:moveTo>
                    <a:pt x="5052673" y="4773374"/>
                  </a:moveTo>
                  <a:lnTo>
                    <a:pt x="5052673" y="4773374"/>
                  </a:lnTo>
                </a:path>
                <a:path w="8947150" h="6245225">
                  <a:moveTo>
                    <a:pt x="5052673" y="4739980"/>
                  </a:moveTo>
                  <a:lnTo>
                    <a:pt x="5052673" y="4644856"/>
                  </a:lnTo>
                </a:path>
                <a:path w="8947150" h="6245225">
                  <a:moveTo>
                    <a:pt x="5052673" y="4608426"/>
                  </a:moveTo>
                  <a:lnTo>
                    <a:pt x="5052673" y="4608426"/>
                  </a:lnTo>
                </a:path>
                <a:path w="8947150" h="6245225">
                  <a:moveTo>
                    <a:pt x="5052673" y="4443478"/>
                  </a:moveTo>
                  <a:lnTo>
                    <a:pt x="5052673" y="4443478"/>
                  </a:lnTo>
                </a:path>
                <a:path w="8947150" h="6245225">
                  <a:moveTo>
                    <a:pt x="5052673" y="4410084"/>
                  </a:moveTo>
                  <a:lnTo>
                    <a:pt x="5052673" y="4314960"/>
                  </a:lnTo>
                </a:path>
                <a:path w="8947150" h="6245225">
                  <a:moveTo>
                    <a:pt x="5052673" y="4278530"/>
                  </a:moveTo>
                  <a:lnTo>
                    <a:pt x="5052673" y="4278530"/>
                  </a:lnTo>
                </a:path>
                <a:path w="8947150" h="6245225">
                  <a:moveTo>
                    <a:pt x="5052673" y="4114594"/>
                  </a:moveTo>
                  <a:lnTo>
                    <a:pt x="5052673" y="4114594"/>
                  </a:lnTo>
                </a:path>
                <a:path w="8947150" h="6245225">
                  <a:moveTo>
                    <a:pt x="5052673" y="3949646"/>
                  </a:moveTo>
                  <a:lnTo>
                    <a:pt x="5052673" y="3949646"/>
                  </a:lnTo>
                </a:path>
                <a:path w="8947150" h="6245225">
                  <a:moveTo>
                    <a:pt x="5052673" y="3784698"/>
                  </a:moveTo>
                  <a:lnTo>
                    <a:pt x="5052673" y="3784698"/>
                  </a:lnTo>
                </a:path>
                <a:path w="8947150" h="6245225">
                  <a:moveTo>
                    <a:pt x="5052673" y="3619750"/>
                  </a:moveTo>
                  <a:lnTo>
                    <a:pt x="5052673" y="3619750"/>
                  </a:lnTo>
                </a:path>
                <a:path w="8947150" h="6245225">
                  <a:moveTo>
                    <a:pt x="5052673" y="3454801"/>
                  </a:moveTo>
                  <a:lnTo>
                    <a:pt x="5052673" y="3454801"/>
                  </a:lnTo>
                </a:path>
                <a:path w="8947150" h="6245225">
                  <a:moveTo>
                    <a:pt x="5052673" y="3289853"/>
                  </a:moveTo>
                  <a:lnTo>
                    <a:pt x="5052673" y="3289853"/>
                  </a:lnTo>
                </a:path>
                <a:path w="8947150" h="6245225">
                  <a:moveTo>
                    <a:pt x="5052673" y="3125917"/>
                  </a:moveTo>
                  <a:lnTo>
                    <a:pt x="5052673" y="3125917"/>
                  </a:lnTo>
                </a:path>
                <a:path w="8947150" h="6245225">
                  <a:moveTo>
                    <a:pt x="5052673" y="3091511"/>
                  </a:moveTo>
                  <a:lnTo>
                    <a:pt x="5052673" y="2996388"/>
                  </a:lnTo>
                </a:path>
                <a:path w="8947150" h="6245225">
                  <a:moveTo>
                    <a:pt x="5052673" y="2960969"/>
                  </a:moveTo>
                  <a:lnTo>
                    <a:pt x="5052673" y="2960969"/>
                  </a:lnTo>
                </a:path>
                <a:path w="8947150" h="6245225">
                  <a:moveTo>
                    <a:pt x="5052673" y="2796021"/>
                  </a:moveTo>
                  <a:lnTo>
                    <a:pt x="5052673" y="2796021"/>
                  </a:lnTo>
                </a:path>
                <a:path w="8947150" h="6245225">
                  <a:moveTo>
                    <a:pt x="5052673" y="2631073"/>
                  </a:moveTo>
                  <a:lnTo>
                    <a:pt x="5052673" y="2631073"/>
                  </a:lnTo>
                </a:path>
                <a:path w="8947150" h="6245225">
                  <a:moveTo>
                    <a:pt x="5052673" y="2466125"/>
                  </a:moveTo>
                  <a:lnTo>
                    <a:pt x="5052673" y="2466125"/>
                  </a:lnTo>
                </a:path>
                <a:path w="8947150" h="6245225">
                  <a:moveTo>
                    <a:pt x="5052673" y="2301177"/>
                  </a:moveTo>
                  <a:lnTo>
                    <a:pt x="5052673" y="2301177"/>
                  </a:lnTo>
                </a:path>
                <a:path w="8947150" h="6245225">
                  <a:moveTo>
                    <a:pt x="5052673" y="2137241"/>
                  </a:moveTo>
                  <a:lnTo>
                    <a:pt x="5052673" y="2137241"/>
                  </a:lnTo>
                </a:path>
                <a:path w="8947150" h="6245225">
                  <a:moveTo>
                    <a:pt x="5052673" y="1972293"/>
                  </a:moveTo>
                  <a:lnTo>
                    <a:pt x="5052673" y="1972293"/>
                  </a:lnTo>
                </a:path>
                <a:path w="8947150" h="6245225">
                  <a:moveTo>
                    <a:pt x="5052673" y="1937886"/>
                  </a:moveTo>
                  <a:lnTo>
                    <a:pt x="5052673" y="1842763"/>
                  </a:lnTo>
                </a:path>
                <a:path w="8947150" h="6245225">
                  <a:moveTo>
                    <a:pt x="5052673" y="1807345"/>
                  </a:moveTo>
                  <a:lnTo>
                    <a:pt x="5052673" y="1807345"/>
                  </a:lnTo>
                </a:path>
                <a:path w="8947150" h="6245225">
                  <a:moveTo>
                    <a:pt x="5052673" y="1773950"/>
                  </a:moveTo>
                  <a:lnTo>
                    <a:pt x="5052673" y="1677815"/>
                  </a:lnTo>
                </a:path>
                <a:path w="8947150" h="6245225">
                  <a:moveTo>
                    <a:pt x="5052673" y="1642397"/>
                  </a:moveTo>
                  <a:lnTo>
                    <a:pt x="5052673" y="1642397"/>
                  </a:lnTo>
                </a:path>
                <a:path w="8947150" h="6245225">
                  <a:moveTo>
                    <a:pt x="5052673" y="1609002"/>
                  </a:moveTo>
                  <a:lnTo>
                    <a:pt x="5052673" y="1512867"/>
                  </a:lnTo>
                </a:path>
                <a:path w="8947150" h="6245225">
                  <a:moveTo>
                    <a:pt x="5052673" y="1477448"/>
                  </a:moveTo>
                  <a:lnTo>
                    <a:pt x="5052673" y="1477448"/>
                  </a:lnTo>
                </a:path>
                <a:path w="8947150" h="6245225">
                  <a:moveTo>
                    <a:pt x="5052673" y="1444054"/>
                  </a:moveTo>
                  <a:lnTo>
                    <a:pt x="5052673" y="1348931"/>
                  </a:lnTo>
                </a:path>
                <a:path w="8947150" h="6245225">
                  <a:moveTo>
                    <a:pt x="5052673" y="1312500"/>
                  </a:moveTo>
                  <a:lnTo>
                    <a:pt x="5052673" y="1312500"/>
                  </a:lnTo>
                </a:path>
                <a:path w="8947150" h="6245225">
                  <a:moveTo>
                    <a:pt x="5052673" y="1147552"/>
                  </a:moveTo>
                  <a:lnTo>
                    <a:pt x="5052673" y="1147552"/>
                  </a:lnTo>
                </a:path>
                <a:path w="8947150" h="6245225">
                  <a:moveTo>
                    <a:pt x="5052673" y="983616"/>
                  </a:moveTo>
                  <a:lnTo>
                    <a:pt x="5052673" y="983616"/>
                  </a:lnTo>
                </a:path>
                <a:path w="8947150" h="6245225">
                  <a:moveTo>
                    <a:pt x="5052673" y="818668"/>
                  </a:moveTo>
                  <a:lnTo>
                    <a:pt x="5052673" y="818668"/>
                  </a:lnTo>
                </a:path>
                <a:path w="8947150" h="6245225">
                  <a:moveTo>
                    <a:pt x="5052673" y="653720"/>
                  </a:moveTo>
                  <a:lnTo>
                    <a:pt x="5052673" y="653720"/>
                  </a:lnTo>
                </a:path>
                <a:path w="8947150" h="6245225">
                  <a:moveTo>
                    <a:pt x="5052673" y="488772"/>
                  </a:moveTo>
                  <a:lnTo>
                    <a:pt x="5052673" y="488772"/>
                  </a:lnTo>
                </a:path>
                <a:path w="8947150" h="6245225">
                  <a:moveTo>
                    <a:pt x="5052673" y="323824"/>
                  </a:moveTo>
                  <a:lnTo>
                    <a:pt x="5052673" y="323824"/>
                  </a:lnTo>
                </a:path>
                <a:path w="8947150" h="6245225">
                  <a:moveTo>
                    <a:pt x="5052673" y="290430"/>
                  </a:moveTo>
                  <a:lnTo>
                    <a:pt x="5052673" y="195306"/>
                  </a:lnTo>
                </a:path>
                <a:path w="8947150" h="6245225">
                  <a:moveTo>
                    <a:pt x="5052673" y="158876"/>
                  </a:moveTo>
                  <a:lnTo>
                    <a:pt x="5052673" y="158876"/>
                  </a:lnTo>
                </a:path>
                <a:path w="8947150" h="6245225">
                  <a:moveTo>
                    <a:pt x="5052673" y="125481"/>
                  </a:moveTo>
                  <a:lnTo>
                    <a:pt x="5052673" y="0"/>
                  </a:lnTo>
                </a:path>
                <a:path w="8947150" h="6245225">
                  <a:moveTo>
                    <a:pt x="6626257" y="5597103"/>
                  </a:moveTo>
                  <a:lnTo>
                    <a:pt x="6626257" y="5597103"/>
                  </a:lnTo>
                </a:path>
                <a:path w="8947150" h="6245225">
                  <a:moveTo>
                    <a:pt x="6626257" y="5563708"/>
                  </a:moveTo>
                  <a:lnTo>
                    <a:pt x="6626257" y="5468585"/>
                  </a:lnTo>
                </a:path>
                <a:path w="8947150" h="6245225">
                  <a:moveTo>
                    <a:pt x="6626257" y="5432154"/>
                  </a:moveTo>
                  <a:lnTo>
                    <a:pt x="6626257" y="5432154"/>
                  </a:lnTo>
                </a:path>
                <a:path w="8947150" h="6245225">
                  <a:moveTo>
                    <a:pt x="6626257" y="5268218"/>
                  </a:moveTo>
                  <a:lnTo>
                    <a:pt x="6626257" y="5268218"/>
                  </a:lnTo>
                </a:path>
                <a:path w="8947150" h="6245225">
                  <a:moveTo>
                    <a:pt x="6626257" y="5103270"/>
                  </a:moveTo>
                  <a:lnTo>
                    <a:pt x="6626257" y="5103270"/>
                  </a:lnTo>
                </a:path>
                <a:path w="8947150" h="6245225">
                  <a:moveTo>
                    <a:pt x="6626257" y="4938322"/>
                  </a:moveTo>
                  <a:lnTo>
                    <a:pt x="6626257" y="4938322"/>
                  </a:lnTo>
                </a:path>
                <a:path w="8947150" h="6245225">
                  <a:moveTo>
                    <a:pt x="6626257" y="4773374"/>
                  </a:moveTo>
                  <a:lnTo>
                    <a:pt x="6626257" y="4773374"/>
                  </a:lnTo>
                </a:path>
                <a:path w="8947150" h="6245225">
                  <a:moveTo>
                    <a:pt x="6626257" y="4608426"/>
                  </a:moveTo>
                  <a:lnTo>
                    <a:pt x="6626257" y="4608426"/>
                  </a:lnTo>
                </a:path>
                <a:path w="8947150" h="6245225">
                  <a:moveTo>
                    <a:pt x="6626257" y="4443478"/>
                  </a:moveTo>
                  <a:lnTo>
                    <a:pt x="6626257" y="4443478"/>
                  </a:lnTo>
                </a:path>
                <a:path w="8947150" h="6245225">
                  <a:moveTo>
                    <a:pt x="6626257" y="4278530"/>
                  </a:moveTo>
                  <a:lnTo>
                    <a:pt x="6626257" y="4278530"/>
                  </a:lnTo>
                </a:path>
                <a:path w="8947150" h="6245225">
                  <a:moveTo>
                    <a:pt x="6626257" y="4114594"/>
                  </a:moveTo>
                  <a:lnTo>
                    <a:pt x="6626257" y="4114594"/>
                  </a:lnTo>
                </a:path>
                <a:path w="8947150" h="6245225">
                  <a:moveTo>
                    <a:pt x="6626257" y="4080187"/>
                  </a:moveTo>
                  <a:lnTo>
                    <a:pt x="6626257" y="3985064"/>
                  </a:lnTo>
                </a:path>
                <a:path w="8947150" h="6245225">
                  <a:moveTo>
                    <a:pt x="6626257" y="3949646"/>
                  </a:moveTo>
                  <a:lnTo>
                    <a:pt x="6626257" y="3949646"/>
                  </a:lnTo>
                </a:path>
                <a:path w="8947150" h="6245225">
                  <a:moveTo>
                    <a:pt x="6626257" y="3784698"/>
                  </a:moveTo>
                  <a:lnTo>
                    <a:pt x="6626257" y="3784698"/>
                  </a:lnTo>
                </a:path>
                <a:path w="8947150" h="6245225">
                  <a:moveTo>
                    <a:pt x="6626257" y="3619750"/>
                  </a:moveTo>
                  <a:lnTo>
                    <a:pt x="6626257" y="3619750"/>
                  </a:lnTo>
                </a:path>
                <a:path w="8947150" h="6245225">
                  <a:moveTo>
                    <a:pt x="6626257" y="3454801"/>
                  </a:moveTo>
                  <a:lnTo>
                    <a:pt x="6626257" y="3454801"/>
                  </a:lnTo>
                </a:path>
                <a:path w="8947150" h="6245225">
                  <a:moveTo>
                    <a:pt x="6626257" y="3289853"/>
                  </a:moveTo>
                  <a:lnTo>
                    <a:pt x="6626257" y="3289853"/>
                  </a:lnTo>
                </a:path>
                <a:path w="8947150" h="6245225">
                  <a:moveTo>
                    <a:pt x="6626257" y="3256459"/>
                  </a:moveTo>
                  <a:lnTo>
                    <a:pt x="6626257" y="3161336"/>
                  </a:lnTo>
                </a:path>
                <a:path w="8947150" h="6245225">
                  <a:moveTo>
                    <a:pt x="6626257" y="3125917"/>
                  </a:moveTo>
                  <a:lnTo>
                    <a:pt x="6626257" y="3125917"/>
                  </a:lnTo>
                </a:path>
                <a:path w="8947150" h="6245225">
                  <a:moveTo>
                    <a:pt x="6626257" y="3091511"/>
                  </a:moveTo>
                  <a:lnTo>
                    <a:pt x="6626257" y="2996388"/>
                  </a:lnTo>
                </a:path>
                <a:path w="8947150" h="6245225">
                  <a:moveTo>
                    <a:pt x="6626257" y="2960969"/>
                  </a:moveTo>
                  <a:lnTo>
                    <a:pt x="6626257" y="2960969"/>
                  </a:lnTo>
                </a:path>
                <a:path w="8947150" h="6245225">
                  <a:moveTo>
                    <a:pt x="6626257" y="2796021"/>
                  </a:moveTo>
                  <a:lnTo>
                    <a:pt x="6626257" y="2796021"/>
                  </a:lnTo>
                </a:path>
                <a:path w="8947150" h="6245225">
                  <a:moveTo>
                    <a:pt x="6626257" y="2631073"/>
                  </a:moveTo>
                  <a:lnTo>
                    <a:pt x="6626257" y="2631073"/>
                  </a:lnTo>
                </a:path>
                <a:path w="8947150" h="6245225">
                  <a:moveTo>
                    <a:pt x="6626257" y="2466125"/>
                  </a:moveTo>
                  <a:lnTo>
                    <a:pt x="6626257" y="2466125"/>
                  </a:lnTo>
                </a:path>
                <a:path w="8947150" h="6245225">
                  <a:moveTo>
                    <a:pt x="6626257" y="2301177"/>
                  </a:moveTo>
                  <a:lnTo>
                    <a:pt x="6626257" y="2301177"/>
                  </a:lnTo>
                </a:path>
                <a:path w="8947150" h="6245225">
                  <a:moveTo>
                    <a:pt x="6626257" y="2137241"/>
                  </a:moveTo>
                  <a:lnTo>
                    <a:pt x="6626257" y="2137241"/>
                  </a:lnTo>
                </a:path>
                <a:path w="8947150" h="6245225">
                  <a:moveTo>
                    <a:pt x="6626257" y="1972293"/>
                  </a:moveTo>
                  <a:lnTo>
                    <a:pt x="6626257" y="1972293"/>
                  </a:lnTo>
                </a:path>
                <a:path w="8947150" h="6245225">
                  <a:moveTo>
                    <a:pt x="6626257" y="1937886"/>
                  </a:moveTo>
                  <a:lnTo>
                    <a:pt x="6626257" y="1842763"/>
                  </a:lnTo>
                </a:path>
                <a:path w="8947150" h="6245225">
                  <a:moveTo>
                    <a:pt x="6626257" y="1807345"/>
                  </a:moveTo>
                  <a:lnTo>
                    <a:pt x="6626257" y="1807345"/>
                  </a:lnTo>
                </a:path>
                <a:path w="8947150" h="6245225">
                  <a:moveTo>
                    <a:pt x="6626257" y="1773950"/>
                  </a:moveTo>
                  <a:lnTo>
                    <a:pt x="6626257" y="1677815"/>
                  </a:lnTo>
                </a:path>
                <a:path w="8947150" h="6245225">
                  <a:moveTo>
                    <a:pt x="6626257" y="1642397"/>
                  </a:moveTo>
                  <a:lnTo>
                    <a:pt x="6626257" y="1642397"/>
                  </a:lnTo>
                </a:path>
                <a:path w="8947150" h="6245225">
                  <a:moveTo>
                    <a:pt x="6626257" y="1609002"/>
                  </a:moveTo>
                  <a:lnTo>
                    <a:pt x="6626257" y="1512867"/>
                  </a:lnTo>
                </a:path>
                <a:path w="8947150" h="6245225">
                  <a:moveTo>
                    <a:pt x="6626257" y="1477448"/>
                  </a:moveTo>
                  <a:lnTo>
                    <a:pt x="6626257" y="1477448"/>
                  </a:lnTo>
                </a:path>
                <a:path w="8947150" h="6245225">
                  <a:moveTo>
                    <a:pt x="6626257" y="1444054"/>
                  </a:moveTo>
                  <a:lnTo>
                    <a:pt x="6626257" y="1348931"/>
                  </a:lnTo>
                </a:path>
                <a:path w="8947150" h="6245225">
                  <a:moveTo>
                    <a:pt x="6626257" y="1312500"/>
                  </a:moveTo>
                  <a:lnTo>
                    <a:pt x="6626257" y="1312500"/>
                  </a:lnTo>
                </a:path>
                <a:path w="8947150" h="6245225">
                  <a:moveTo>
                    <a:pt x="6626257" y="1147552"/>
                  </a:moveTo>
                  <a:lnTo>
                    <a:pt x="6626257" y="1147552"/>
                  </a:lnTo>
                </a:path>
                <a:path w="8947150" h="6245225">
                  <a:moveTo>
                    <a:pt x="6626257" y="983616"/>
                  </a:moveTo>
                  <a:lnTo>
                    <a:pt x="6626257" y="983616"/>
                  </a:lnTo>
                </a:path>
                <a:path w="8947150" h="6245225">
                  <a:moveTo>
                    <a:pt x="6626257" y="818668"/>
                  </a:moveTo>
                  <a:lnTo>
                    <a:pt x="6626257" y="818668"/>
                  </a:lnTo>
                </a:path>
                <a:path w="8947150" h="6245225">
                  <a:moveTo>
                    <a:pt x="6626257" y="653720"/>
                  </a:moveTo>
                  <a:lnTo>
                    <a:pt x="6626257" y="653720"/>
                  </a:lnTo>
                </a:path>
                <a:path w="8947150" h="6245225">
                  <a:moveTo>
                    <a:pt x="6626257" y="488772"/>
                  </a:moveTo>
                  <a:lnTo>
                    <a:pt x="6626257" y="488772"/>
                  </a:lnTo>
                </a:path>
                <a:path w="8947150" h="6245225">
                  <a:moveTo>
                    <a:pt x="6626257" y="323824"/>
                  </a:moveTo>
                  <a:lnTo>
                    <a:pt x="6626257" y="323824"/>
                  </a:lnTo>
                </a:path>
                <a:path w="8947150" h="6245225">
                  <a:moveTo>
                    <a:pt x="6626257" y="158876"/>
                  </a:moveTo>
                  <a:lnTo>
                    <a:pt x="6626257" y="158876"/>
                  </a:lnTo>
                </a:path>
                <a:path w="8947150" h="6245225">
                  <a:moveTo>
                    <a:pt x="6626257" y="125481"/>
                  </a:moveTo>
                  <a:lnTo>
                    <a:pt x="6626257" y="0"/>
                  </a:lnTo>
                </a:path>
                <a:path w="8947150" h="6245225">
                  <a:moveTo>
                    <a:pt x="7420639" y="5762051"/>
                  </a:moveTo>
                  <a:lnTo>
                    <a:pt x="7420639" y="5762051"/>
                  </a:lnTo>
                </a:path>
                <a:path w="8947150" h="6245225">
                  <a:moveTo>
                    <a:pt x="7420639" y="5728656"/>
                  </a:moveTo>
                  <a:lnTo>
                    <a:pt x="7420639" y="5633533"/>
                  </a:lnTo>
                </a:path>
                <a:path w="8947150" h="6245225">
                  <a:moveTo>
                    <a:pt x="7420639" y="5597103"/>
                  </a:moveTo>
                  <a:lnTo>
                    <a:pt x="7420639" y="5597103"/>
                  </a:lnTo>
                </a:path>
                <a:path w="8947150" h="6245225">
                  <a:moveTo>
                    <a:pt x="7420639" y="5563708"/>
                  </a:moveTo>
                  <a:lnTo>
                    <a:pt x="7420639" y="5468585"/>
                  </a:lnTo>
                </a:path>
                <a:path w="8947150" h="6245225">
                  <a:moveTo>
                    <a:pt x="7420639" y="5432154"/>
                  </a:moveTo>
                  <a:lnTo>
                    <a:pt x="7420639" y="5432154"/>
                  </a:lnTo>
                </a:path>
                <a:path w="8947150" h="6245225">
                  <a:moveTo>
                    <a:pt x="7420639" y="5398760"/>
                  </a:moveTo>
                  <a:lnTo>
                    <a:pt x="7420639" y="5303637"/>
                  </a:lnTo>
                </a:path>
                <a:path w="8947150" h="6245225">
                  <a:moveTo>
                    <a:pt x="7420639" y="5268218"/>
                  </a:moveTo>
                  <a:lnTo>
                    <a:pt x="7420639" y="5268218"/>
                  </a:lnTo>
                </a:path>
                <a:path w="8947150" h="6245225">
                  <a:moveTo>
                    <a:pt x="7420639" y="5233812"/>
                  </a:moveTo>
                  <a:lnTo>
                    <a:pt x="7420639" y="5138689"/>
                  </a:lnTo>
                </a:path>
                <a:path w="8947150" h="6245225">
                  <a:moveTo>
                    <a:pt x="7420639" y="5103270"/>
                  </a:moveTo>
                  <a:lnTo>
                    <a:pt x="7420639" y="5103270"/>
                  </a:lnTo>
                </a:path>
                <a:path w="8947150" h="6245225">
                  <a:moveTo>
                    <a:pt x="7420639" y="5068864"/>
                  </a:moveTo>
                  <a:lnTo>
                    <a:pt x="7420639" y="4973740"/>
                  </a:lnTo>
                </a:path>
                <a:path w="8947150" h="6245225">
                  <a:moveTo>
                    <a:pt x="7420639" y="4938322"/>
                  </a:moveTo>
                  <a:lnTo>
                    <a:pt x="7420639" y="4938322"/>
                  </a:lnTo>
                </a:path>
                <a:path w="8947150" h="6245225">
                  <a:moveTo>
                    <a:pt x="7420639" y="4904928"/>
                  </a:moveTo>
                  <a:lnTo>
                    <a:pt x="7420639" y="4808792"/>
                  </a:lnTo>
                </a:path>
                <a:path w="8947150" h="6245225">
                  <a:moveTo>
                    <a:pt x="7420639" y="4773374"/>
                  </a:moveTo>
                  <a:lnTo>
                    <a:pt x="7420639" y="4773374"/>
                  </a:lnTo>
                </a:path>
                <a:path w="8947150" h="6245225">
                  <a:moveTo>
                    <a:pt x="7420639" y="4608426"/>
                  </a:moveTo>
                  <a:lnTo>
                    <a:pt x="7420639" y="4608426"/>
                  </a:lnTo>
                </a:path>
                <a:path w="8947150" h="6245225">
                  <a:moveTo>
                    <a:pt x="7420639" y="4443478"/>
                  </a:moveTo>
                  <a:lnTo>
                    <a:pt x="7420639" y="4443478"/>
                  </a:lnTo>
                </a:path>
                <a:path w="8947150" h="6245225">
                  <a:moveTo>
                    <a:pt x="7420639" y="4410084"/>
                  </a:moveTo>
                  <a:lnTo>
                    <a:pt x="7420639" y="4314960"/>
                  </a:lnTo>
                </a:path>
                <a:path w="8947150" h="6245225">
                  <a:moveTo>
                    <a:pt x="7420639" y="4278530"/>
                  </a:moveTo>
                  <a:lnTo>
                    <a:pt x="7420639" y="4278530"/>
                  </a:lnTo>
                </a:path>
                <a:path w="8947150" h="6245225">
                  <a:moveTo>
                    <a:pt x="7420639" y="4114594"/>
                  </a:moveTo>
                  <a:lnTo>
                    <a:pt x="7420639" y="4114594"/>
                  </a:lnTo>
                </a:path>
                <a:path w="8947150" h="6245225">
                  <a:moveTo>
                    <a:pt x="7420639" y="4080187"/>
                  </a:moveTo>
                  <a:lnTo>
                    <a:pt x="7420639" y="3985064"/>
                  </a:lnTo>
                </a:path>
                <a:path w="8947150" h="6245225">
                  <a:moveTo>
                    <a:pt x="7420639" y="3949646"/>
                  </a:moveTo>
                  <a:lnTo>
                    <a:pt x="7420639" y="3949646"/>
                  </a:lnTo>
                </a:path>
                <a:path w="8947150" h="6245225">
                  <a:moveTo>
                    <a:pt x="7420639" y="3784698"/>
                  </a:moveTo>
                  <a:lnTo>
                    <a:pt x="7420639" y="3784698"/>
                  </a:lnTo>
                </a:path>
                <a:path w="8947150" h="6245225">
                  <a:moveTo>
                    <a:pt x="7420639" y="3619750"/>
                  </a:moveTo>
                  <a:lnTo>
                    <a:pt x="7420639" y="3619750"/>
                  </a:lnTo>
                </a:path>
                <a:path w="8947150" h="6245225">
                  <a:moveTo>
                    <a:pt x="7420639" y="3454801"/>
                  </a:moveTo>
                  <a:lnTo>
                    <a:pt x="7420639" y="3454801"/>
                  </a:lnTo>
                </a:path>
                <a:path w="8947150" h="6245225">
                  <a:moveTo>
                    <a:pt x="7420639" y="3289853"/>
                  </a:moveTo>
                  <a:lnTo>
                    <a:pt x="7420639" y="3289853"/>
                  </a:lnTo>
                </a:path>
                <a:path w="8947150" h="6245225">
                  <a:moveTo>
                    <a:pt x="7420639" y="3256459"/>
                  </a:moveTo>
                  <a:lnTo>
                    <a:pt x="7420639" y="3161336"/>
                  </a:lnTo>
                </a:path>
                <a:path w="8947150" h="6245225">
                  <a:moveTo>
                    <a:pt x="7420639" y="3125917"/>
                  </a:moveTo>
                  <a:lnTo>
                    <a:pt x="7420639" y="3125917"/>
                  </a:lnTo>
                </a:path>
                <a:path w="8947150" h="6245225">
                  <a:moveTo>
                    <a:pt x="7420639" y="3091511"/>
                  </a:moveTo>
                  <a:lnTo>
                    <a:pt x="7420639" y="2996388"/>
                  </a:lnTo>
                </a:path>
                <a:path w="8947150" h="6245225">
                  <a:moveTo>
                    <a:pt x="7420639" y="2960969"/>
                  </a:moveTo>
                  <a:lnTo>
                    <a:pt x="7420639" y="2960969"/>
                  </a:lnTo>
                </a:path>
                <a:path w="8947150" h="6245225">
                  <a:moveTo>
                    <a:pt x="7420639" y="2796021"/>
                  </a:moveTo>
                  <a:lnTo>
                    <a:pt x="7420639" y="2796021"/>
                  </a:lnTo>
                </a:path>
                <a:path w="8947150" h="6245225">
                  <a:moveTo>
                    <a:pt x="7420639" y="2631073"/>
                  </a:moveTo>
                  <a:lnTo>
                    <a:pt x="7420639" y="2631073"/>
                  </a:lnTo>
                </a:path>
                <a:path w="8947150" h="6245225">
                  <a:moveTo>
                    <a:pt x="7420639" y="2466125"/>
                  </a:moveTo>
                  <a:lnTo>
                    <a:pt x="7420639" y="2466125"/>
                  </a:lnTo>
                </a:path>
                <a:path w="8947150" h="6245225">
                  <a:moveTo>
                    <a:pt x="7420639" y="2301177"/>
                  </a:moveTo>
                  <a:lnTo>
                    <a:pt x="7420639" y="2301177"/>
                  </a:lnTo>
                </a:path>
                <a:path w="8947150" h="6245225">
                  <a:moveTo>
                    <a:pt x="7420639" y="2137241"/>
                  </a:moveTo>
                  <a:lnTo>
                    <a:pt x="7420639" y="2137241"/>
                  </a:lnTo>
                </a:path>
                <a:path w="8947150" h="6245225">
                  <a:moveTo>
                    <a:pt x="7420639" y="2102834"/>
                  </a:moveTo>
                  <a:lnTo>
                    <a:pt x="7420639" y="2007711"/>
                  </a:lnTo>
                </a:path>
                <a:path w="8947150" h="6245225">
                  <a:moveTo>
                    <a:pt x="7420639" y="1972293"/>
                  </a:moveTo>
                  <a:lnTo>
                    <a:pt x="7420639" y="1972293"/>
                  </a:lnTo>
                </a:path>
                <a:path w="8947150" h="6245225">
                  <a:moveTo>
                    <a:pt x="7420639" y="1937886"/>
                  </a:moveTo>
                  <a:lnTo>
                    <a:pt x="7420639" y="1842763"/>
                  </a:lnTo>
                </a:path>
                <a:path w="8947150" h="6245225">
                  <a:moveTo>
                    <a:pt x="7420639" y="1807345"/>
                  </a:moveTo>
                  <a:lnTo>
                    <a:pt x="7420639" y="1807345"/>
                  </a:lnTo>
                </a:path>
                <a:path w="8947150" h="6245225">
                  <a:moveTo>
                    <a:pt x="7420639" y="1773950"/>
                  </a:moveTo>
                  <a:lnTo>
                    <a:pt x="7420639" y="1677815"/>
                  </a:lnTo>
                </a:path>
                <a:path w="8947150" h="6245225">
                  <a:moveTo>
                    <a:pt x="7420639" y="1642397"/>
                  </a:moveTo>
                  <a:lnTo>
                    <a:pt x="7420639" y="1642397"/>
                  </a:lnTo>
                </a:path>
                <a:path w="8947150" h="6245225">
                  <a:moveTo>
                    <a:pt x="7420639" y="1609002"/>
                  </a:moveTo>
                  <a:lnTo>
                    <a:pt x="7420639" y="1512867"/>
                  </a:lnTo>
                </a:path>
                <a:path w="8947150" h="6245225">
                  <a:moveTo>
                    <a:pt x="7420639" y="1477448"/>
                  </a:moveTo>
                  <a:lnTo>
                    <a:pt x="7420639" y="1477448"/>
                  </a:lnTo>
                </a:path>
                <a:path w="8947150" h="6245225">
                  <a:moveTo>
                    <a:pt x="7420639" y="1444054"/>
                  </a:moveTo>
                  <a:lnTo>
                    <a:pt x="7420639" y="1348931"/>
                  </a:lnTo>
                </a:path>
                <a:path w="8947150" h="6245225">
                  <a:moveTo>
                    <a:pt x="7420639" y="1312500"/>
                  </a:moveTo>
                  <a:lnTo>
                    <a:pt x="7420639" y="1312500"/>
                  </a:lnTo>
                </a:path>
                <a:path w="8947150" h="6245225">
                  <a:moveTo>
                    <a:pt x="7420639" y="1147552"/>
                  </a:moveTo>
                  <a:lnTo>
                    <a:pt x="7420639" y="1147552"/>
                  </a:lnTo>
                </a:path>
                <a:path w="8947150" h="6245225">
                  <a:moveTo>
                    <a:pt x="7420639" y="983616"/>
                  </a:moveTo>
                  <a:lnTo>
                    <a:pt x="7420639" y="983616"/>
                  </a:lnTo>
                </a:path>
                <a:path w="8947150" h="6245225">
                  <a:moveTo>
                    <a:pt x="7420639" y="818668"/>
                  </a:moveTo>
                  <a:lnTo>
                    <a:pt x="7420639" y="818668"/>
                  </a:lnTo>
                </a:path>
                <a:path w="8947150" h="6245225">
                  <a:moveTo>
                    <a:pt x="7420639" y="653720"/>
                  </a:moveTo>
                  <a:lnTo>
                    <a:pt x="7420639" y="653720"/>
                  </a:lnTo>
                </a:path>
                <a:path w="8947150" h="6245225">
                  <a:moveTo>
                    <a:pt x="7420639" y="488772"/>
                  </a:moveTo>
                  <a:lnTo>
                    <a:pt x="7420639" y="488772"/>
                  </a:lnTo>
                </a:path>
                <a:path w="8947150" h="6245225">
                  <a:moveTo>
                    <a:pt x="7420639" y="323824"/>
                  </a:moveTo>
                  <a:lnTo>
                    <a:pt x="7420639" y="323824"/>
                  </a:lnTo>
                </a:path>
                <a:path w="8947150" h="6245225">
                  <a:moveTo>
                    <a:pt x="7420639" y="290430"/>
                  </a:moveTo>
                  <a:lnTo>
                    <a:pt x="7420639" y="195306"/>
                  </a:lnTo>
                </a:path>
                <a:path w="8947150" h="6245225">
                  <a:moveTo>
                    <a:pt x="7420639" y="158876"/>
                  </a:moveTo>
                  <a:lnTo>
                    <a:pt x="7420639" y="158876"/>
                  </a:lnTo>
                </a:path>
                <a:path w="8947150" h="6245225">
                  <a:moveTo>
                    <a:pt x="7420639" y="125481"/>
                  </a:moveTo>
                  <a:lnTo>
                    <a:pt x="7420639" y="0"/>
                  </a:lnTo>
                </a:path>
                <a:path w="8947150" h="6245225">
                  <a:moveTo>
                    <a:pt x="8140136" y="5762051"/>
                  </a:moveTo>
                  <a:lnTo>
                    <a:pt x="8140136" y="5762051"/>
                  </a:lnTo>
                </a:path>
                <a:path w="8947150" h="6245225">
                  <a:moveTo>
                    <a:pt x="8140136" y="5597103"/>
                  </a:moveTo>
                  <a:lnTo>
                    <a:pt x="8140136" y="5597103"/>
                  </a:lnTo>
                </a:path>
                <a:path w="8947150" h="6245225">
                  <a:moveTo>
                    <a:pt x="8140136" y="5563708"/>
                  </a:moveTo>
                  <a:lnTo>
                    <a:pt x="8140136" y="5468585"/>
                  </a:lnTo>
                </a:path>
                <a:path w="8947150" h="6245225">
                  <a:moveTo>
                    <a:pt x="8140136" y="5432154"/>
                  </a:moveTo>
                  <a:lnTo>
                    <a:pt x="8140136" y="5432154"/>
                  </a:lnTo>
                </a:path>
                <a:path w="8947150" h="6245225">
                  <a:moveTo>
                    <a:pt x="8140136" y="5268218"/>
                  </a:moveTo>
                  <a:lnTo>
                    <a:pt x="8140136" y="5268218"/>
                  </a:lnTo>
                </a:path>
                <a:path w="8947150" h="6245225">
                  <a:moveTo>
                    <a:pt x="8140136" y="5103270"/>
                  </a:moveTo>
                  <a:lnTo>
                    <a:pt x="8140136" y="5103270"/>
                  </a:lnTo>
                </a:path>
                <a:path w="8947150" h="6245225">
                  <a:moveTo>
                    <a:pt x="8140136" y="4938322"/>
                  </a:moveTo>
                  <a:lnTo>
                    <a:pt x="8140136" y="4938322"/>
                  </a:lnTo>
                </a:path>
                <a:path w="8947150" h="6245225">
                  <a:moveTo>
                    <a:pt x="8140136" y="4773374"/>
                  </a:moveTo>
                  <a:lnTo>
                    <a:pt x="8140136" y="4773374"/>
                  </a:lnTo>
                </a:path>
                <a:path w="8947150" h="6245225">
                  <a:moveTo>
                    <a:pt x="8140136" y="4608426"/>
                  </a:moveTo>
                  <a:lnTo>
                    <a:pt x="8140136" y="4608426"/>
                  </a:lnTo>
                </a:path>
                <a:path w="8947150" h="6245225">
                  <a:moveTo>
                    <a:pt x="8140136" y="4575032"/>
                  </a:moveTo>
                  <a:lnTo>
                    <a:pt x="8140136" y="4479908"/>
                  </a:lnTo>
                </a:path>
                <a:path w="8947150" h="6245225">
                  <a:moveTo>
                    <a:pt x="8140136" y="4443478"/>
                  </a:moveTo>
                  <a:lnTo>
                    <a:pt x="8140136" y="4443478"/>
                  </a:lnTo>
                </a:path>
                <a:path w="8947150" h="6245225">
                  <a:moveTo>
                    <a:pt x="8140136" y="4410084"/>
                  </a:moveTo>
                  <a:lnTo>
                    <a:pt x="8140136" y="4314960"/>
                  </a:lnTo>
                </a:path>
                <a:path w="8947150" h="6245225">
                  <a:moveTo>
                    <a:pt x="8140136" y="4278530"/>
                  </a:moveTo>
                  <a:lnTo>
                    <a:pt x="8140136" y="4278530"/>
                  </a:lnTo>
                </a:path>
                <a:path w="8947150" h="6245225">
                  <a:moveTo>
                    <a:pt x="8140136" y="4245135"/>
                  </a:moveTo>
                  <a:lnTo>
                    <a:pt x="8140136" y="4150012"/>
                  </a:lnTo>
                </a:path>
                <a:path w="8947150" h="6245225">
                  <a:moveTo>
                    <a:pt x="8140136" y="4114594"/>
                  </a:moveTo>
                  <a:lnTo>
                    <a:pt x="8140136" y="4114594"/>
                  </a:lnTo>
                </a:path>
                <a:path w="8947150" h="6245225">
                  <a:moveTo>
                    <a:pt x="8140136" y="4080187"/>
                  </a:moveTo>
                  <a:lnTo>
                    <a:pt x="8140136" y="3985064"/>
                  </a:lnTo>
                </a:path>
                <a:path w="8947150" h="6245225">
                  <a:moveTo>
                    <a:pt x="8140136" y="3949646"/>
                  </a:moveTo>
                  <a:lnTo>
                    <a:pt x="8140136" y="3949646"/>
                  </a:lnTo>
                </a:path>
                <a:path w="8947150" h="6245225">
                  <a:moveTo>
                    <a:pt x="8140136" y="3916251"/>
                  </a:moveTo>
                  <a:lnTo>
                    <a:pt x="8140136" y="3820116"/>
                  </a:lnTo>
                </a:path>
                <a:path w="8947150" h="6245225">
                  <a:moveTo>
                    <a:pt x="8140136" y="3784698"/>
                  </a:moveTo>
                  <a:lnTo>
                    <a:pt x="8140136" y="3784698"/>
                  </a:lnTo>
                </a:path>
                <a:path w="8947150" h="6245225">
                  <a:moveTo>
                    <a:pt x="8140136" y="3751303"/>
                  </a:moveTo>
                  <a:lnTo>
                    <a:pt x="8140136" y="3655168"/>
                  </a:lnTo>
                </a:path>
                <a:path w="8947150" h="6245225">
                  <a:moveTo>
                    <a:pt x="8140136" y="3619750"/>
                  </a:moveTo>
                  <a:lnTo>
                    <a:pt x="8140136" y="3619750"/>
                  </a:lnTo>
                </a:path>
                <a:path w="8947150" h="6245225">
                  <a:moveTo>
                    <a:pt x="8140136" y="3454801"/>
                  </a:moveTo>
                  <a:lnTo>
                    <a:pt x="8140136" y="3454801"/>
                  </a:lnTo>
                </a:path>
                <a:path w="8947150" h="6245225">
                  <a:moveTo>
                    <a:pt x="8140136" y="3421407"/>
                  </a:moveTo>
                  <a:lnTo>
                    <a:pt x="8140136" y="3326284"/>
                  </a:lnTo>
                </a:path>
                <a:path w="8947150" h="6245225">
                  <a:moveTo>
                    <a:pt x="8140136" y="3289853"/>
                  </a:moveTo>
                  <a:lnTo>
                    <a:pt x="8140136" y="3289853"/>
                  </a:lnTo>
                </a:path>
                <a:path w="8947150" h="6245225">
                  <a:moveTo>
                    <a:pt x="8140136" y="3256459"/>
                  </a:moveTo>
                  <a:lnTo>
                    <a:pt x="8140136" y="3161336"/>
                  </a:lnTo>
                </a:path>
                <a:path w="8947150" h="6245225">
                  <a:moveTo>
                    <a:pt x="8140136" y="3125917"/>
                  </a:moveTo>
                  <a:lnTo>
                    <a:pt x="8140136" y="3125917"/>
                  </a:lnTo>
                </a:path>
                <a:path w="8947150" h="6245225">
                  <a:moveTo>
                    <a:pt x="8140136" y="3091511"/>
                  </a:moveTo>
                  <a:lnTo>
                    <a:pt x="8140136" y="2996388"/>
                  </a:lnTo>
                </a:path>
                <a:path w="8947150" h="6245225">
                  <a:moveTo>
                    <a:pt x="8140136" y="2960969"/>
                  </a:moveTo>
                  <a:lnTo>
                    <a:pt x="8140136" y="2960969"/>
                  </a:lnTo>
                </a:path>
                <a:path w="8947150" h="6245225">
                  <a:moveTo>
                    <a:pt x="8140136" y="2796021"/>
                  </a:moveTo>
                  <a:lnTo>
                    <a:pt x="8140136" y="2796021"/>
                  </a:lnTo>
                </a:path>
                <a:path w="8947150" h="6245225">
                  <a:moveTo>
                    <a:pt x="8140136" y="2631073"/>
                  </a:moveTo>
                  <a:lnTo>
                    <a:pt x="8140136" y="2631073"/>
                  </a:lnTo>
                </a:path>
                <a:path w="8947150" h="6245225">
                  <a:moveTo>
                    <a:pt x="8140136" y="2597679"/>
                  </a:moveTo>
                  <a:lnTo>
                    <a:pt x="8140136" y="2502555"/>
                  </a:lnTo>
                </a:path>
                <a:path w="8947150" h="6245225">
                  <a:moveTo>
                    <a:pt x="8140136" y="2466125"/>
                  </a:moveTo>
                  <a:lnTo>
                    <a:pt x="8140136" y="2466125"/>
                  </a:lnTo>
                </a:path>
                <a:path w="8947150" h="6245225">
                  <a:moveTo>
                    <a:pt x="8140136" y="2301177"/>
                  </a:moveTo>
                  <a:lnTo>
                    <a:pt x="8140136" y="2301177"/>
                  </a:lnTo>
                </a:path>
                <a:path w="8947150" h="6245225">
                  <a:moveTo>
                    <a:pt x="8140136" y="2137241"/>
                  </a:moveTo>
                  <a:lnTo>
                    <a:pt x="8140136" y="2137241"/>
                  </a:lnTo>
                </a:path>
                <a:path w="8947150" h="6245225">
                  <a:moveTo>
                    <a:pt x="8140136" y="2102834"/>
                  </a:moveTo>
                  <a:lnTo>
                    <a:pt x="8140136" y="2007711"/>
                  </a:lnTo>
                </a:path>
                <a:path w="8947150" h="6245225">
                  <a:moveTo>
                    <a:pt x="8140136" y="1972293"/>
                  </a:moveTo>
                  <a:lnTo>
                    <a:pt x="8140136" y="1972293"/>
                  </a:lnTo>
                </a:path>
                <a:path w="8947150" h="6245225">
                  <a:moveTo>
                    <a:pt x="8140136" y="1937886"/>
                  </a:moveTo>
                  <a:lnTo>
                    <a:pt x="8140136" y="1842763"/>
                  </a:lnTo>
                </a:path>
                <a:path w="8947150" h="6245225">
                  <a:moveTo>
                    <a:pt x="8140136" y="1807345"/>
                  </a:moveTo>
                  <a:lnTo>
                    <a:pt x="8140136" y="1807345"/>
                  </a:lnTo>
                </a:path>
                <a:path w="8947150" h="6245225">
                  <a:moveTo>
                    <a:pt x="8140136" y="1773950"/>
                  </a:moveTo>
                  <a:lnTo>
                    <a:pt x="8140136" y="1677815"/>
                  </a:lnTo>
                </a:path>
                <a:path w="8947150" h="6245225">
                  <a:moveTo>
                    <a:pt x="8140136" y="1642397"/>
                  </a:moveTo>
                  <a:lnTo>
                    <a:pt x="8140136" y="1642397"/>
                  </a:lnTo>
                </a:path>
                <a:path w="8947150" h="6245225">
                  <a:moveTo>
                    <a:pt x="8140136" y="1609002"/>
                  </a:moveTo>
                  <a:lnTo>
                    <a:pt x="8140136" y="1512867"/>
                  </a:lnTo>
                </a:path>
                <a:path w="8947150" h="6245225">
                  <a:moveTo>
                    <a:pt x="8140136" y="1477448"/>
                  </a:moveTo>
                  <a:lnTo>
                    <a:pt x="8140136" y="1477448"/>
                  </a:lnTo>
                </a:path>
                <a:path w="8947150" h="6245225">
                  <a:moveTo>
                    <a:pt x="8140136" y="1444054"/>
                  </a:moveTo>
                  <a:lnTo>
                    <a:pt x="8140136" y="1348931"/>
                  </a:lnTo>
                </a:path>
                <a:path w="8947150" h="6245225">
                  <a:moveTo>
                    <a:pt x="8140136" y="1312500"/>
                  </a:moveTo>
                  <a:lnTo>
                    <a:pt x="8140136" y="1312500"/>
                  </a:lnTo>
                </a:path>
                <a:path w="8947150" h="6245225">
                  <a:moveTo>
                    <a:pt x="8140136" y="1279106"/>
                  </a:moveTo>
                  <a:lnTo>
                    <a:pt x="8140136" y="1183983"/>
                  </a:lnTo>
                </a:path>
                <a:path w="8947150" h="6245225">
                  <a:moveTo>
                    <a:pt x="8140136" y="1147552"/>
                  </a:moveTo>
                  <a:lnTo>
                    <a:pt x="8140136" y="1147552"/>
                  </a:lnTo>
                </a:path>
                <a:path w="8947150" h="6245225">
                  <a:moveTo>
                    <a:pt x="8140136" y="1114158"/>
                  </a:moveTo>
                  <a:lnTo>
                    <a:pt x="8140136" y="1019035"/>
                  </a:lnTo>
                </a:path>
                <a:path w="8947150" h="6245225">
                  <a:moveTo>
                    <a:pt x="8140136" y="983616"/>
                  </a:moveTo>
                  <a:lnTo>
                    <a:pt x="8140136" y="983616"/>
                  </a:lnTo>
                </a:path>
                <a:path w="8947150" h="6245225">
                  <a:moveTo>
                    <a:pt x="8140136" y="949210"/>
                  </a:moveTo>
                  <a:lnTo>
                    <a:pt x="8140136" y="854086"/>
                  </a:lnTo>
                </a:path>
                <a:path w="8947150" h="6245225">
                  <a:moveTo>
                    <a:pt x="8140136" y="818668"/>
                  </a:moveTo>
                  <a:lnTo>
                    <a:pt x="8140136" y="818668"/>
                  </a:lnTo>
                </a:path>
                <a:path w="8947150" h="6245225">
                  <a:moveTo>
                    <a:pt x="8140136" y="784262"/>
                  </a:moveTo>
                  <a:lnTo>
                    <a:pt x="8140136" y="689138"/>
                  </a:lnTo>
                </a:path>
                <a:path w="8947150" h="6245225">
                  <a:moveTo>
                    <a:pt x="8140136" y="653720"/>
                  </a:moveTo>
                  <a:lnTo>
                    <a:pt x="8140136" y="653720"/>
                  </a:lnTo>
                </a:path>
                <a:path w="8947150" h="6245225">
                  <a:moveTo>
                    <a:pt x="8140136" y="620326"/>
                  </a:moveTo>
                  <a:lnTo>
                    <a:pt x="8140136" y="524190"/>
                  </a:lnTo>
                </a:path>
                <a:path w="8947150" h="6245225">
                  <a:moveTo>
                    <a:pt x="8140136" y="488772"/>
                  </a:moveTo>
                  <a:lnTo>
                    <a:pt x="8140136" y="488772"/>
                  </a:lnTo>
                </a:path>
                <a:path w="8947150" h="6245225">
                  <a:moveTo>
                    <a:pt x="8140136" y="455378"/>
                  </a:moveTo>
                  <a:lnTo>
                    <a:pt x="8140136" y="360254"/>
                  </a:lnTo>
                </a:path>
                <a:path w="8947150" h="6245225">
                  <a:moveTo>
                    <a:pt x="8140136" y="323824"/>
                  </a:moveTo>
                  <a:lnTo>
                    <a:pt x="8140136" y="323824"/>
                  </a:lnTo>
                </a:path>
                <a:path w="8947150" h="6245225">
                  <a:moveTo>
                    <a:pt x="8140136" y="290430"/>
                  </a:moveTo>
                  <a:lnTo>
                    <a:pt x="8140136" y="195306"/>
                  </a:lnTo>
                </a:path>
                <a:path w="8947150" h="6245225">
                  <a:moveTo>
                    <a:pt x="8140136" y="158876"/>
                  </a:moveTo>
                  <a:lnTo>
                    <a:pt x="8140136" y="158876"/>
                  </a:lnTo>
                </a:path>
                <a:path w="8947150" h="6245225">
                  <a:moveTo>
                    <a:pt x="8140136" y="125481"/>
                  </a:moveTo>
                  <a:lnTo>
                    <a:pt x="8140136" y="0"/>
                  </a:lnTo>
                </a:path>
                <a:path w="8947150" h="6245225">
                  <a:moveTo>
                    <a:pt x="8946662" y="6087899"/>
                  </a:moveTo>
                  <a:lnTo>
                    <a:pt x="8946662" y="5962417"/>
                  </a:lnTo>
                </a:path>
                <a:path w="8947150" h="6245225">
                  <a:moveTo>
                    <a:pt x="8946662" y="5926999"/>
                  </a:moveTo>
                  <a:lnTo>
                    <a:pt x="8946662" y="5926999"/>
                  </a:lnTo>
                </a:path>
                <a:path w="8947150" h="6245225">
                  <a:moveTo>
                    <a:pt x="8946662" y="5893604"/>
                  </a:moveTo>
                  <a:lnTo>
                    <a:pt x="8946662" y="5797469"/>
                  </a:lnTo>
                </a:path>
                <a:path w="8947150" h="6245225">
                  <a:moveTo>
                    <a:pt x="8946662" y="5762051"/>
                  </a:moveTo>
                  <a:lnTo>
                    <a:pt x="8946662" y="5762051"/>
                  </a:lnTo>
                </a:path>
                <a:path w="8947150" h="6245225">
                  <a:moveTo>
                    <a:pt x="8946662" y="5728656"/>
                  </a:moveTo>
                  <a:lnTo>
                    <a:pt x="8946662" y="5633533"/>
                  </a:lnTo>
                </a:path>
                <a:path w="8947150" h="6245225">
                  <a:moveTo>
                    <a:pt x="8946662" y="5597103"/>
                  </a:moveTo>
                  <a:lnTo>
                    <a:pt x="8946662" y="5597103"/>
                  </a:lnTo>
                </a:path>
                <a:path w="8947150" h="6245225">
                  <a:moveTo>
                    <a:pt x="8946662" y="5563708"/>
                  </a:moveTo>
                  <a:lnTo>
                    <a:pt x="8946662" y="5468585"/>
                  </a:lnTo>
                </a:path>
                <a:path w="8947150" h="6245225">
                  <a:moveTo>
                    <a:pt x="8946662" y="5432154"/>
                  </a:moveTo>
                  <a:lnTo>
                    <a:pt x="8946662" y="5432154"/>
                  </a:lnTo>
                </a:path>
                <a:path w="8947150" h="6245225">
                  <a:moveTo>
                    <a:pt x="8946662" y="5268218"/>
                  </a:moveTo>
                  <a:lnTo>
                    <a:pt x="8946662" y="5268218"/>
                  </a:lnTo>
                </a:path>
                <a:path w="8947150" h="6245225">
                  <a:moveTo>
                    <a:pt x="8946662" y="5103270"/>
                  </a:moveTo>
                  <a:lnTo>
                    <a:pt x="8946662" y="5103270"/>
                  </a:lnTo>
                </a:path>
                <a:path w="8947150" h="6245225">
                  <a:moveTo>
                    <a:pt x="8946662" y="4938322"/>
                  </a:moveTo>
                  <a:lnTo>
                    <a:pt x="8946662" y="4938322"/>
                  </a:lnTo>
                </a:path>
                <a:path w="8947150" h="6245225">
                  <a:moveTo>
                    <a:pt x="8946662" y="4773374"/>
                  </a:moveTo>
                  <a:lnTo>
                    <a:pt x="8946662" y="4773374"/>
                  </a:lnTo>
                </a:path>
                <a:path w="8947150" h="6245225">
                  <a:moveTo>
                    <a:pt x="8946662" y="4608426"/>
                  </a:moveTo>
                  <a:lnTo>
                    <a:pt x="8946662" y="4608426"/>
                  </a:lnTo>
                </a:path>
                <a:path w="8947150" h="6245225">
                  <a:moveTo>
                    <a:pt x="8946662" y="4443478"/>
                  </a:moveTo>
                  <a:lnTo>
                    <a:pt x="8946662" y="4443478"/>
                  </a:lnTo>
                </a:path>
                <a:path w="8947150" h="6245225">
                  <a:moveTo>
                    <a:pt x="8946662" y="4410084"/>
                  </a:moveTo>
                  <a:lnTo>
                    <a:pt x="8946662" y="4314960"/>
                  </a:lnTo>
                </a:path>
                <a:path w="8947150" h="6245225">
                  <a:moveTo>
                    <a:pt x="8946662" y="4278530"/>
                  </a:moveTo>
                  <a:lnTo>
                    <a:pt x="8946662" y="4278530"/>
                  </a:lnTo>
                </a:path>
                <a:path w="8947150" h="6245225">
                  <a:moveTo>
                    <a:pt x="8946662" y="4114594"/>
                  </a:moveTo>
                  <a:lnTo>
                    <a:pt x="8946662" y="4114594"/>
                  </a:lnTo>
                </a:path>
                <a:path w="8947150" h="6245225">
                  <a:moveTo>
                    <a:pt x="8946662" y="3949646"/>
                  </a:moveTo>
                  <a:lnTo>
                    <a:pt x="8946662" y="3949646"/>
                  </a:lnTo>
                </a:path>
                <a:path w="8947150" h="6245225">
                  <a:moveTo>
                    <a:pt x="8946662" y="3784698"/>
                  </a:moveTo>
                  <a:lnTo>
                    <a:pt x="8946662" y="3784698"/>
                  </a:lnTo>
                </a:path>
                <a:path w="8947150" h="6245225">
                  <a:moveTo>
                    <a:pt x="8946662" y="3619750"/>
                  </a:moveTo>
                  <a:lnTo>
                    <a:pt x="8946662" y="3619750"/>
                  </a:lnTo>
                </a:path>
                <a:path w="8947150" h="6245225">
                  <a:moveTo>
                    <a:pt x="8946662" y="3454801"/>
                  </a:moveTo>
                  <a:lnTo>
                    <a:pt x="8946662" y="3454801"/>
                  </a:lnTo>
                </a:path>
                <a:path w="8947150" h="6245225">
                  <a:moveTo>
                    <a:pt x="8946662" y="3289853"/>
                  </a:moveTo>
                  <a:lnTo>
                    <a:pt x="8946662" y="3289853"/>
                  </a:lnTo>
                </a:path>
                <a:path w="8947150" h="6245225">
                  <a:moveTo>
                    <a:pt x="8946662" y="3125917"/>
                  </a:moveTo>
                  <a:lnTo>
                    <a:pt x="8946662" y="3125917"/>
                  </a:lnTo>
                </a:path>
                <a:path w="8947150" h="6245225">
                  <a:moveTo>
                    <a:pt x="8946662" y="3091511"/>
                  </a:moveTo>
                  <a:lnTo>
                    <a:pt x="8946662" y="2996388"/>
                  </a:lnTo>
                </a:path>
                <a:path w="8947150" h="6245225">
                  <a:moveTo>
                    <a:pt x="8946662" y="2960969"/>
                  </a:moveTo>
                  <a:lnTo>
                    <a:pt x="8946662" y="2960969"/>
                  </a:lnTo>
                </a:path>
                <a:path w="8947150" h="6245225">
                  <a:moveTo>
                    <a:pt x="8946662" y="2796021"/>
                  </a:moveTo>
                  <a:lnTo>
                    <a:pt x="8946662" y="2796021"/>
                  </a:lnTo>
                </a:path>
                <a:path w="8947150" h="6245225">
                  <a:moveTo>
                    <a:pt x="8946662" y="2631073"/>
                  </a:moveTo>
                  <a:lnTo>
                    <a:pt x="8946662" y="2631073"/>
                  </a:lnTo>
                </a:path>
                <a:path w="8947150" h="6245225">
                  <a:moveTo>
                    <a:pt x="8946662" y="2466125"/>
                  </a:moveTo>
                  <a:lnTo>
                    <a:pt x="8946662" y="2466125"/>
                  </a:lnTo>
                </a:path>
                <a:path w="8947150" h="6245225">
                  <a:moveTo>
                    <a:pt x="8946662" y="2301177"/>
                  </a:moveTo>
                  <a:lnTo>
                    <a:pt x="8946662" y="2301177"/>
                  </a:lnTo>
                </a:path>
                <a:path w="8947150" h="6245225">
                  <a:moveTo>
                    <a:pt x="8946662" y="2137241"/>
                  </a:moveTo>
                  <a:lnTo>
                    <a:pt x="8946662" y="2137241"/>
                  </a:lnTo>
                </a:path>
                <a:path w="8947150" h="6245225">
                  <a:moveTo>
                    <a:pt x="8946662" y="1972293"/>
                  </a:moveTo>
                  <a:lnTo>
                    <a:pt x="8946662" y="1972293"/>
                  </a:lnTo>
                </a:path>
                <a:path w="8947150" h="6245225">
                  <a:moveTo>
                    <a:pt x="8946662" y="1807345"/>
                  </a:moveTo>
                  <a:lnTo>
                    <a:pt x="8946662" y="1807345"/>
                  </a:lnTo>
                </a:path>
                <a:path w="8947150" h="6245225">
                  <a:moveTo>
                    <a:pt x="8946662" y="1642397"/>
                  </a:moveTo>
                  <a:lnTo>
                    <a:pt x="8946662" y="1642397"/>
                  </a:lnTo>
                </a:path>
                <a:path w="8947150" h="6245225">
                  <a:moveTo>
                    <a:pt x="8946662" y="1477448"/>
                  </a:moveTo>
                  <a:lnTo>
                    <a:pt x="8946662" y="1477448"/>
                  </a:lnTo>
                </a:path>
                <a:path w="8947150" h="6245225">
                  <a:moveTo>
                    <a:pt x="8946662" y="1444054"/>
                  </a:moveTo>
                  <a:lnTo>
                    <a:pt x="8946662" y="1348931"/>
                  </a:lnTo>
                </a:path>
                <a:path w="8947150" h="6245225">
                  <a:moveTo>
                    <a:pt x="8946662" y="1312500"/>
                  </a:moveTo>
                  <a:lnTo>
                    <a:pt x="8946662" y="1312500"/>
                  </a:lnTo>
                </a:path>
                <a:path w="8947150" h="6245225">
                  <a:moveTo>
                    <a:pt x="8946662" y="1147552"/>
                  </a:moveTo>
                  <a:lnTo>
                    <a:pt x="8946662" y="1147552"/>
                  </a:lnTo>
                </a:path>
                <a:path w="8947150" h="6245225">
                  <a:moveTo>
                    <a:pt x="8946662" y="983616"/>
                  </a:moveTo>
                  <a:lnTo>
                    <a:pt x="8946662" y="983616"/>
                  </a:lnTo>
                </a:path>
                <a:path w="8947150" h="6245225">
                  <a:moveTo>
                    <a:pt x="8946662" y="818668"/>
                  </a:moveTo>
                  <a:lnTo>
                    <a:pt x="8946662" y="818668"/>
                  </a:lnTo>
                </a:path>
                <a:path w="8947150" h="6245225">
                  <a:moveTo>
                    <a:pt x="8946662" y="653720"/>
                  </a:moveTo>
                  <a:lnTo>
                    <a:pt x="8946662" y="653720"/>
                  </a:lnTo>
                </a:path>
                <a:path w="8947150" h="6245225">
                  <a:moveTo>
                    <a:pt x="8946662" y="488772"/>
                  </a:moveTo>
                  <a:lnTo>
                    <a:pt x="8946662" y="488772"/>
                  </a:lnTo>
                </a:path>
                <a:path w="8947150" h="6245225">
                  <a:moveTo>
                    <a:pt x="8946662" y="323824"/>
                  </a:moveTo>
                  <a:lnTo>
                    <a:pt x="8946662" y="323824"/>
                  </a:lnTo>
                </a:path>
                <a:path w="8947150" h="6245225">
                  <a:moveTo>
                    <a:pt x="8946662" y="290430"/>
                  </a:moveTo>
                  <a:lnTo>
                    <a:pt x="8946662" y="195306"/>
                  </a:lnTo>
                </a:path>
                <a:path w="8947150" h="6245225">
                  <a:moveTo>
                    <a:pt x="8946662" y="158876"/>
                  </a:moveTo>
                  <a:lnTo>
                    <a:pt x="8946662" y="158876"/>
                  </a:lnTo>
                </a:path>
                <a:path w="8947150" h="6245225">
                  <a:moveTo>
                    <a:pt x="8946662" y="125481"/>
                  </a:moveTo>
                  <a:lnTo>
                    <a:pt x="8946662" y="0"/>
                  </a:lnTo>
                </a:path>
                <a:path w="8947150" h="6245225">
                  <a:moveTo>
                    <a:pt x="8946662" y="6087899"/>
                  </a:moveTo>
                  <a:lnTo>
                    <a:pt x="8946662" y="62447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0962131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1025884" y="6986174"/>
              <a:ext cx="84455" cy="74930"/>
            </a:xfrm>
            <a:custGeom>
              <a:avLst/>
              <a:gdLst/>
              <a:ahLst/>
              <a:cxnLst/>
              <a:rect l="l" t="t" r="r" b="b"/>
              <a:pathLst>
                <a:path w="84454" h="74929">
                  <a:moveTo>
                    <a:pt x="17203" y="74884"/>
                  </a:moveTo>
                  <a:lnTo>
                    <a:pt x="17203" y="0"/>
                  </a:lnTo>
                  <a:lnTo>
                    <a:pt x="0" y="16191"/>
                  </a:lnTo>
                </a:path>
                <a:path w="84454" h="74929">
                  <a:moveTo>
                    <a:pt x="58693" y="0"/>
                  </a:moveTo>
                  <a:lnTo>
                    <a:pt x="42501" y="58693"/>
                  </a:lnTo>
                  <a:lnTo>
                    <a:pt x="83991" y="58693"/>
                  </a:lnTo>
                </a:path>
                <a:path w="84454" h="74929">
                  <a:moveTo>
                    <a:pt x="71848" y="41490"/>
                  </a:moveTo>
                  <a:lnTo>
                    <a:pt x="71848" y="7488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1843541" y="659454"/>
              <a:ext cx="0" cy="6088380"/>
            </a:xfrm>
            <a:custGeom>
              <a:avLst/>
              <a:gdLst/>
              <a:ahLst/>
              <a:cxnLst/>
              <a:rect l="l" t="t" r="r" b="b"/>
              <a:pathLst>
                <a:path h="6088380">
                  <a:moveTo>
                    <a:pt x="0" y="6087899"/>
                  </a:moveTo>
                  <a:lnTo>
                    <a:pt x="0" y="5962417"/>
                  </a:lnTo>
                </a:path>
                <a:path h="6088380">
                  <a:moveTo>
                    <a:pt x="0" y="5926999"/>
                  </a:moveTo>
                  <a:lnTo>
                    <a:pt x="0" y="5926999"/>
                  </a:lnTo>
                </a:path>
                <a:path h="6088380">
                  <a:moveTo>
                    <a:pt x="0" y="5893604"/>
                  </a:moveTo>
                  <a:lnTo>
                    <a:pt x="0" y="5797469"/>
                  </a:lnTo>
                </a:path>
                <a:path h="6088380">
                  <a:moveTo>
                    <a:pt x="0" y="5762051"/>
                  </a:moveTo>
                  <a:lnTo>
                    <a:pt x="0" y="5762051"/>
                  </a:lnTo>
                </a:path>
                <a:path h="6088380">
                  <a:moveTo>
                    <a:pt x="0" y="5597103"/>
                  </a:moveTo>
                  <a:lnTo>
                    <a:pt x="0" y="5597103"/>
                  </a:lnTo>
                </a:path>
                <a:path h="6088380">
                  <a:moveTo>
                    <a:pt x="0" y="5563708"/>
                  </a:moveTo>
                  <a:lnTo>
                    <a:pt x="0" y="5468585"/>
                  </a:lnTo>
                </a:path>
                <a:path h="6088380">
                  <a:moveTo>
                    <a:pt x="0" y="5432154"/>
                  </a:moveTo>
                  <a:lnTo>
                    <a:pt x="0" y="5432154"/>
                  </a:lnTo>
                </a:path>
                <a:path h="6088380">
                  <a:moveTo>
                    <a:pt x="0" y="5268218"/>
                  </a:moveTo>
                  <a:lnTo>
                    <a:pt x="0" y="5268218"/>
                  </a:lnTo>
                </a:path>
                <a:path h="6088380">
                  <a:moveTo>
                    <a:pt x="0" y="5103270"/>
                  </a:moveTo>
                  <a:lnTo>
                    <a:pt x="0" y="5103270"/>
                  </a:lnTo>
                </a:path>
                <a:path h="6088380">
                  <a:moveTo>
                    <a:pt x="0" y="4938322"/>
                  </a:moveTo>
                  <a:lnTo>
                    <a:pt x="0" y="4938322"/>
                  </a:lnTo>
                </a:path>
                <a:path h="6088380">
                  <a:moveTo>
                    <a:pt x="0" y="4773374"/>
                  </a:moveTo>
                  <a:lnTo>
                    <a:pt x="0" y="4773374"/>
                  </a:lnTo>
                </a:path>
                <a:path h="6088380">
                  <a:moveTo>
                    <a:pt x="0" y="4608426"/>
                  </a:moveTo>
                  <a:lnTo>
                    <a:pt x="0" y="4608426"/>
                  </a:lnTo>
                </a:path>
                <a:path h="6088380">
                  <a:moveTo>
                    <a:pt x="0" y="4443478"/>
                  </a:moveTo>
                  <a:lnTo>
                    <a:pt x="0" y="4443478"/>
                  </a:lnTo>
                </a:path>
                <a:path h="6088380">
                  <a:moveTo>
                    <a:pt x="0" y="4410084"/>
                  </a:moveTo>
                  <a:lnTo>
                    <a:pt x="0" y="4314960"/>
                  </a:lnTo>
                </a:path>
                <a:path h="6088380">
                  <a:moveTo>
                    <a:pt x="0" y="4278530"/>
                  </a:moveTo>
                  <a:lnTo>
                    <a:pt x="0" y="4278530"/>
                  </a:lnTo>
                </a:path>
                <a:path h="6088380">
                  <a:moveTo>
                    <a:pt x="0" y="4245135"/>
                  </a:moveTo>
                  <a:lnTo>
                    <a:pt x="0" y="4150012"/>
                  </a:lnTo>
                </a:path>
                <a:path h="6088380">
                  <a:moveTo>
                    <a:pt x="0" y="4114594"/>
                  </a:moveTo>
                  <a:lnTo>
                    <a:pt x="0" y="4114594"/>
                  </a:lnTo>
                </a:path>
                <a:path h="6088380">
                  <a:moveTo>
                    <a:pt x="0" y="4080187"/>
                  </a:moveTo>
                  <a:lnTo>
                    <a:pt x="0" y="3985064"/>
                  </a:lnTo>
                </a:path>
                <a:path h="6088380">
                  <a:moveTo>
                    <a:pt x="0" y="3949646"/>
                  </a:moveTo>
                  <a:lnTo>
                    <a:pt x="0" y="3949646"/>
                  </a:lnTo>
                </a:path>
                <a:path h="6088380">
                  <a:moveTo>
                    <a:pt x="0" y="3916251"/>
                  </a:moveTo>
                  <a:lnTo>
                    <a:pt x="0" y="3820116"/>
                  </a:lnTo>
                </a:path>
                <a:path h="6088380">
                  <a:moveTo>
                    <a:pt x="0" y="3784698"/>
                  </a:moveTo>
                  <a:lnTo>
                    <a:pt x="0" y="3784698"/>
                  </a:lnTo>
                </a:path>
                <a:path h="6088380">
                  <a:moveTo>
                    <a:pt x="0" y="3751303"/>
                  </a:moveTo>
                  <a:lnTo>
                    <a:pt x="0" y="3655168"/>
                  </a:lnTo>
                </a:path>
                <a:path h="6088380">
                  <a:moveTo>
                    <a:pt x="0" y="3619750"/>
                  </a:moveTo>
                  <a:lnTo>
                    <a:pt x="0" y="3619750"/>
                  </a:lnTo>
                </a:path>
                <a:path h="6088380">
                  <a:moveTo>
                    <a:pt x="0" y="3454801"/>
                  </a:moveTo>
                  <a:lnTo>
                    <a:pt x="0" y="3454801"/>
                  </a:lnTo>
                </a:path>
                <a:path h="6088380">
                  <a:moveTo>
                    <a:pt x="0" y="3421407"/>
                  </a:moveTo>
                  <a:lnTo>
                    <a:pt x="0" y="3326284"/>
                  </a:lnTo>
                </a:path>
                <a:path h="6088380">
                  <a:moveTo>
                    <a:pt x="0" y="3289853"/>
                  </a:moveTo>
                  <a:lnTo>
                    <a:pt x="0" y="3289853"/>
                  </a:lnTo>
                </a:path>
                <a:path h="6088380">
                  <a:moveTo>
                    <a:pt x="0" y="3256459"/>
                  </a:moveTo>
                  <a:lnTo>
                    <a:pt x="0" y="3161336"/>
                  </a:lnTo>
                </a:path>
                <a:path h="6088380">
                  <a:moveTo>
                    <a:pt x="0" y="3125917"/>
                  </a:moveTo>
                  <a:lnTo>
                    <a:pt x="0" y="3125917"/>
                  </a:lnTo>
                </a:path>
                <a:path h="6088380">
                  <a:moveTo>
                    <a:pt x="0" y="3091511"/>
                  </a:moveTo>
                  <a:lnTo>
                    <a:pt x="0" y="2996388"/>
                  </a:lnTo>
                </a:path>
                <a:path h="6088380">
                  <a:moveTo>
                    <a:pt x="0" y="2960969"/>
                  </a:moveTo>
                  <a:lnTo>
                    <a:pt x="0" y="2960969"/>
                  </a:lnTo>
                </a:path>
                <a:path h="6088380">
                  <a:moveTo>
                    <a:pt x="0" y="2926563"/>
                  </a:moveTo>
                  <a:lnTo>
                    <a:pt x="0" y="2831439"/>
                  </a:lnTo>
                </a:path>
                <a:path h="6088380">
                  <a:moveTo>
                    <a:pt x="0" y="2796021"/>
                  </a:moveTo>
                  <a:lnTo>
                    <a:pt x="0" y="2796021"/>
                  </a:lnTo>
                </a:path>
                <a:path h="6088380">
                  <a:moveTo>
                    <a:pt x="0" y="2762627"/>
                  </a:moveTo>
                  <a:lnTo>
                    <a:pt x="0" y="2666491"/>
                  </a:lnTo>
                </a:path>
                <a:path h="6088380">
                  <a:moveTo>
                    <a:pt x="0" y="2631073"/>
                  </a:moveTo>
                  <a:lnTo>
                    <a:pt x="0" y="2631073"/>
                  </a:lnTo>
                </a:path>
                <a:path h="6088380">
                  <a:moveTo>
                    <a:pt x="0" y="2597679"/>
                  </a:moveTo>
                  <a:lnTo>
                    <a:pt x="0" y="2502555"/>
                  </a:lnTo>
                </a:path>
                <a:path h="6088380">
                  <a:moveTo>
                    <a:pt x="0" y="2466125"/>
                  </a:moveTo>
                  <a:lnTo>
                    <a:pt x="0" y="2466125"/>
                  </a:lnTo>
                </a:path>
                <a:path h="6088380">
                  <a:moveTo>
                    <a:pt x="0" y="2301177"/>
                  </a:moveTo>
                  <a:lnTo>
                    <a:pt x="0" y="2301177"/>
                  </a:lnTo>
                </a:path>
                <a:path h="6088380">
                  <a:moveTo>
                    <a:pt x="0" y="2137241"/>
                  </a:moveTo>
                  <a:lnTo>
                    <a:pt x="0" y="2137241"/>
                  </a:lnTo>
                </a:path>
                <a:path h="6088380">
                  <a:moveTo>
                    <a:pt x="0" y="1972293"/>
                  </a:moveTo>
                  <a:lnTo>
                    <a:pt x="0" y="1972293"/>
                  </a:lnTo>
                </a:path>
                <a:path h="6088380">
                  <a:moveTo>
                    <a:pt x="0" y="1937886"/>
                  </a:moveTo>
                  <a:lnTo>
                    <a:pt x="0" y="1842763"/>
                  </a:lnTo>
                </a:path>
                <a:path h="6088380">
                  <a:moveTo>
                    <a:pt x="0" y="1807345"/>
                  </a:moveTo>
                  <a:lnTo>
                    <a:pt x="0" y="1807345"/>
                  </a:lnTo>
                </a:path>
                <a:path h="6088380">
                  <a:moveTo>
                    <a:pt x="0" y="1773950"/>
                  </a:moveTo>
                  <a:lnTo>
                    <a:pt x="0" y="1677815"/>
                  </a:lnTo>
                </a:path>
                <a:path h="6088380">
                  <a:moveTo>
                    <a:pt x="0" y="1642397"/>
                  </a:moveTo>
                  <a:lnTo>
                    <a:pt x="0" y="1642397"/>
                  </a:lnTo>
                </a:path>
                <a:path h="6088380">
                  <a:moveTo>
                    <a:pt x="0" y="1609002"/>
                  </a:moveTo>
                  <a:lnTo>
                    <a:pt x="0" y="1512867"/>
                  </a:lnTo>
                </a:path>
                <a:path h="6088380">
                  <a:moveTo>
                    <a:pt x="0" y="1477448"/>
                  </a:moveTo>
                  <a:lnTo>
                    <a:pt x="0" y="1477448"/>
                  </a:lnTo>
                </a:path>
                <a:path h="6088380">
                  <a:moveTo>
                    <a:pt x="0" y="1444054"/>
                  </a:moveTo>
                  <a:lnTo>
                    <a:pt x="0" y="1348931"/>
                  </a:lnTo>
                </a:path>
                <a:path h="6088380">
                  <a:moveTo>
                    <a:pt x="0" y="1312500"/>
                  </a:moveTo>
                  <a:lnTo>
                    <a:pt x="0" y="1312500"/>
                  </a:lnTo>
                </a:path>
                <a:path h="6088380">
                  <a:moveTo>
                    <a:pt x="0" y="1279106"/>
                  </a:moveTo>
                  <a:lnTo>
                    <a:pt x="0" y="1183983"/>
                  </a:lnTo>
                </a:path>
                <a:path h="6088380">
                  <a:moveTo>
                    <a:pt x="0" y="1147552"/>
                  </a:moveTo>
                  <a:lnTo>
                    <a:pt x="0" y="1147552"/>
                  </a:lnTo>
                </a:path>
                <a:path h="6088380">
                  <a:moveTo>
                    <a:pt x="0" y="1114158"/>
                  </a:moveTo>
                  <a:lnTo>
                    <a:pt x="0" y="1019035"/>
                  </a:lnTo>
                </a:path>
                <a:path h="6088380">
                  <a:moveTo>
                    <a:pt x="0" y="983616"/>
                  </a:moveTo>
                  <a:lnTo>
                    <a:pt x="0" y="983616"/>
                  </a:lnTo>
                </a:path>
                <a:path h="6088380">
                  <a:moveTo>
                    <a:pt x="0" y="949210"/>
                  </a:moveTo>
                  <a:lnTo>
                    <a:pt x="0" y="854086"/>
                  </a:lnTo>
                </a:path>
                <a:path h="6088380">
                  <a:moveTo>
                    <a:pt x="0" y="818668"/>
                  </a:moveTo>
                  <a:lnTo>
                    <a:pt x="0" y="818668"/>
                  </a:lnTo>
                </a:path>
                <a:path h="6088380">
                  <a:moveTo>
                    <a:pt x="0" y="653720"/>
                  </a:moveTo>
                  <a:lnTo>
                    <a:pt x="0" y="653720"/>
                  </a:lnTo>
                </a:path>
                <a:path h="6088380">
                  <a:moveTo>
                    <a:pt x="0" y="620326"/>
                  </a:moveTo>
                  <a:lnTo>
                    <a:pt x="0" y="524190"/>
                  </a:lnTo>
                </a:path>
                <a:path h="6088380">
                  <a:moveTo>
                    <a:pt x="0" y="488772"/>
                  </a:moveTo>
                  <a:lnTo>
                    <a:pt x="0" y="488772"/>
                  </a:lnTo>
                </a:path>
                <a:path h="6088380">
                  <a:moveTo>
                    <a:pt x="0" y="455378"/>
                  </a:moveTo>
                  <a:lnTo>
                    <a:pt x="0" y="360254"/>
                  </a:lnTo>
                </a:path>
                <a:path h="6088380">
                  <a:moveTo>
                    <a:pt x="0" y="323824"/>
                  </a:moveTo>
                  <a:lnTo>
                    <a:pt x="0" y="323824"/>
                  </a:lnTo>
                </a:path>
                <a:path h="6088380">
                  <a:moveTo>
                    <a:pt x="0" y="290430"/>
                  </a:moveTo>
                  <a:lnTo>
                    <a:pt x="0" y="195306"/>
                  </a:lnTo>
                </a:path>
                <a:path h="6088380">
                  <a:moveTo>
                    <a:pt x="0" y="158876"/>
                  </a:moveTo>
                  <a:lnTo>
                    <a:pt x="0" y="158876"/>
                  </a:lnTo>
                </a:path>
                <a:path h="6088380">
                  <a:moveTo>
                    <a:pt x="0" y="125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3" name="object 242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1722107" y="6779736"/>
              <a:ext cx="243880" cy="365314"/>
            </a:xfrm>
            <a:prstGeom prst="rect">
              <a:avLst/>
            </a:prstGeom>
          </p:spPr>
        </p:pic>
        <p:sp>
          <p:nvSpPr>
            <p:cNvPr id="2424" name="object 2424"/>
            <p:cNvSpPr/>
            <p:nvPr/>
          </p:nvSpPr>
          <p:spPr>
            <a:xfrm>
              <a:off x="7973839" y="659454"/>
              <a:ext cx="0" cy="6088380"/>
            </a:xfrm>
            <a:custGeom>
              <a:avLst/>
              <a:gdLst/>
              <a:ahLst/>
              <a:cxnLst/>
              <a:rect l="l" t="t" r="r" b="b"/>
              <a:pathLst>
                <a:path h="6088380">
                  <a:moveTo>
                    <a:pt x="0" y="6087899"/>
                  </a:moveTo>
                  <a:lnTo>
                    <a:pt x="0" y="5962417"/>
                  </a:lnTo>
                </a:path>
                <a:path h="6088380">
                  <a:moveTo>
                    <a:pt x="0" y="5926999"/>
                  </a:moveTo>
                  <a:lnTo>
                    <a:pt x="0" y="5926999"/>
                  </a:lnTo>
                </a:path>
                <a:path h="6088380">
                  <a:moveTo>
                    <a:pt x="0" y="5762051"/>
                  </a:moveTo>
                  <a:lnTo>
                    <a:pt x="0" y="5762051"/>
                  </a:lnTo>
                </a:path>
                <a:path h="6088380">
                  <a:moveTo>
                    <a:pt x="0" y="5728656"/>
                  </a:moveTo>
                  <a:lnTo>
                    <a:pt x="0" y="5633533"/>
                  </a:lnTo>
                </a:path>
                <a:path h="6088380">
                  <a:moveTo>
                    <a:pt x="0" y="5597103"/>
                  </a:moveTo>
                  <a:lnTo>
                    <a:pt x="0" y="5597103"/>
                  </a:lnTo>
                </a:path>
                <a:path h="6088380">
                  <a:moveTo>
                    <a:pt x="0" y="5563708"/>
                  </a:moveTo>
                  <a:lnTo>
                    <a:pt x="0" y="5468585"/>
                  </a:lnTo>
                </a:path>
                <a:path h="6088380">
                  <a:moveTo>
                    <a:pt x="0" y="5432154"/>
                  </a:moveTo>
                  <a:lnTo>
                    <a:pt x="0" y="5432154"/>
                  </a:lnTo>
                </a:path>
                <a:path h="6088380">
                  <a:moveTo>
                    <a:pt x="0" y="5268218"/>
                  </a:moveTo>
                  <a:lnTo>
                    <a:pt x="0" y="5268218"/>
                  </a:lnTo>
                </a:path>
                <a:path h="6088380">
                  <a:moveTo>
                    <a:pt x="0" y="5233812"/>
                  </a:moveTo>
                  <a:lnTo>
                    <a:pt x="0" y="5138689"/>
                  </a:lnTo>
                </a:path>
                <a:path h="6088380">
                  <a:moveTo>
                    <a:pt x="0" y="5103270"/>
                  </a:moveTo>
                  <a:lnTo>
                    <a:pt x="0" y="5103270"/>
                  </a:lnTo>
                </a:path>
                <a:path h="6088380">
                  <a:moveTo>
                    <a:pt x="0" y="5068864"/>
                  </a:moveTo>
                  <a:lnTo>
                    <a:pt x="0" y="4973740"/>
                  </a:lnTo>
                </a:path>
                <a:path h="6088380">
                  <a:moveTo>
                    <a:pt x="0" y="4938322"/>
                  </a:moveTo>
                  <a:lnTo>
                    <a:pt x="0" y="4938322"/>
                  </a:lnTo>
                </a:path>
                <a:path h="6088380">
                  <a:moveTo>
                    <a:pt x="0" y="4904928"/>
                  </a:moveTo>
                  <a:lnTo>
                    <a:pt x="0" y="4808792"/>
                  </a:lnTo>
                </a:path>
                <a:path h="6088380">
                  <a:moveTo>
                    <a:pt x="0" y="4773374"/>
                  </a:moveTo>
                  <a:lnTo>
                    <a:pt x="0" y="4773374"/>
                  </a:lnTo>
                </a:path>
                <a:path h="6088380">
                  <a:moveTo>
                    <a:pt x="0" y="4739980"/>
                  </a:moveTo>
                  <a:lnTo>
                    <a:pt x="0" y="4644856"/>
                  </a:lnTo>
                </a:path>
                <a:path h="6088380">
                  <a:moveTo>
                    <a:pt x="0" y="4608426"/>
                  </a:moveTo>
                  <a:lnTo>
                    <a:pt x="0" y="4608426"/>
                  </a:lnTo>
                </a:path>
                <a:path h="6088380">
                  <a:moveTo>
                    <a:pt x="0" y="4575032"/>
                  </a:moveTo>
                  <a:lnTo>
                    <a:pt x="0" y="4479908"/>
                  </a:lnTo>
                </a:path>
                <a:path h="6088380">
                  <a:moveTo>
                    <a:pt x="0" y="4443478"/>
                  </a:moveTo>
                  <a:lnTo>
                    <a:pt x="0" y="4443478"/>
                  </a:lnTo>
                </a:path>
                <a:path h="6088380">
                  <a:moveTo>
                    <a:pt x="0" y="4410084"/>
                  </a:moveTo>
                  <a:lnTo>
                    <a:pt x="0" y="4314960"/>
                  </a:lnTo>
                </a:path>
                <a:path h="6088380">
                  <a:moveTo>
                    <a:pt x="0" y="4278530"/>
                  </a:moveTo>
                  <a:lnTo>
                    <a:pt x="0" y="4278530"/>
                  </a:lnTo>
                </a:path>
                <a:path h="6088380">
                  <a:moveTo>
                    <a:pt x="0" y="4114594"/>
                  </a:moveTo>
                  <a:lnTo>
                    <a:pt x="0" y="4114594"/>
                  </a:lnTo>
                </a:path>
                <a:path h="6088380">
                  <a:moveTo>
                    <a:pt x="0" y="3949646"/>
                  </a:moveTo>
                  <a:lnTo>
                    <a:pt x="0" y="3949646"/>
                  </a:lnTo>
                </a:path>
                <a:path h="6088380">
                  <a:moveTo>
                    <a:pt x="0" y="3784698"/>
                  </a:moveTo>
                  <a:lnTo>
                    <a:pt x="0" y="3784698"/>
                  </a:lnTo>
                </a:path>
                <a:path h="6088380">
                  <a:moveTo>
                    <a:pt x="0" y="3619750"/>
                  </a:moveTo>
                  <a:lnTo>
                    <a:pt x="0" y="3619750"/>
                  </a:lnTo>
                </a:path>
                <a:path h="6088380">
                  <a:moveTo>
                    <a:pt x="0" y="3586355"/>
                  </a:moveTo>
                  <a:lnTo>
                    <a:pt x="0" y="3491232"/>
                  </a:lnTo>
                </a:path>
                <a:path h="6088380">
                  <a:moveTo>
                    <a:pt x="0" y="3454801"/>
                  </a:moveTo>
                  <a:lnTo>
                    <a:pt x="0" y="3454801"/>
                  </a:lnTo>
                </a:path>
                <a:path h="6088380">
                  <a:moveTo>
                    <a:pt x="0" y="3421407"/>
                  </a:moveTo>
                  <a:lnTo>
                    <a:pt x="0" y="3326284"/>
                  </a:lnTo>
                </a:path>
                <a:path h="6088380">
                  <a:moveTo>
                    <a:pt x="0" y="3289853"/>
                  </a:moveTo>
                  <a:lnTo>
                    <a:pt x="0" y="3289853"/>
                  </a:lnTo>
                </a:path>
                <a:path h="6088380">
                  <a:moveTo>
                    <a:pt x="0" y="3125917"/>
                  </a:moveTo>
                  <a:lnTo>
                    <a:pt x="0" y="3125917"/>
                  </a:lnTo>
                </a:path>
                <a:path h="6088380">
                  <a:moveTo>
                    <a:pt x="0" y="3091511"/>
                  </a:moveTo>
                  <a:lnTo>
                    <a:pt x="0" y="2996388"/>
                  </a:lnTo>
                </a:path>
                <a:path h="6088380">
                  <a:moveTo>
                    <a:pt x="0" y="2960969"/>
                  </a:moveTo>
                  <a:lnTo>
                    <a:pt x="0" y="2960969"/>
                  </a:lnTo>
                </a:path>
                <a:path h="6088380">
                  <a:moveTo>
                    <a:pt x="0" y="2926563"/>
                  </a:moveTo>
                  <a:lnTo>
                    <a:pt x="0" y="2831439"/>
                  </a:lnTo>
                </a:path>
                <a:path h="6088380">
                  <a:moveTo>
                    <a:pt x="0" y="2796021"/>
                  </a:moveTo>
                  <a:lnTo>
                    <a:pt x="0" y="2796021"/>
                  </a:lnTo>
                </a:path>
                <a:path h="6088380">
                  <a:moveTo>
                    <a:pt x="0" y="2762627"/>
                  </a:moveTo>
                  <a:lnTo>
                    <a:pt x="0" y="2666491"/>
                  </a:lnTo>
                </a:path>
                <a:path h="6088380">
                  <a:moveTo>
                    <a:pt x="0" y="2631073"/>
                  </a:moveTo>
                  <a:lnTo>
                    <a:pt x="0" y="2631073"/>
                  </a:lnTo>
                </a:path>
                <a:path h="6088380">
                  <a:moveTo>
                    <a:pt x="0" y="2597679"/>
                  </a:moveTo>
                  <a:lnTo>
                    <a:pt x="0" y="2502555"/>
                  </a:lnTo>
                </a:path>
                <a:path h="6088380">
                  <a:moveTo>
                    <a:pt x="0" y="2466125"/>
                  </a:moveTo>
                  <a:lnTo>
                    <a:pt x="0" y="2466125"/>
                  </a:lnTo>
                </a:path>
                <a:path h="6088380">
                  <a:moveTo>
                    <a:pt x="0" y="2301177"/>
                  </a:moveTo>
                  <a:lnTo>
                    <a:pt x="0" y="2301177"/>
                  </a:lnTo>
                </a:path>
                <a:path h="6088380">
                  <a:moveTo>
                    <a:pt x="0" y="2137241"/>
                  </a:moveTo>
                  <a:lnTo>
                    <a:pt x="0" y="2137241"/>
                  </a:lnTo>
                </a:path>
                <a:path h="6088380">
                  <a:moveTo>
                    <a:pt x="0" y="1972293"/>
                  </a:moveTo>
                  <a:lnTo>
                    <a:pt x="0" y="1972293"/>
                  </a:lnTo>
                </a:path>
                <a:path h="6088380">
                  <a:moveTo>
                    <a:pt x="0" y="1937886"/>
                  </a:moveTo>
                  <a:lnTo>
                    <a:pt x="0" y="1842763"/>
                  </a:lnTo>
                </a:path>
                <a:path h="6088380">
                  <a:moveTo>
                    <a:pt x="0" y="1807345"/>
                  </a:moveTo>
                  <a:lnTo>
                    <a:pt x="0" y="1807345"/>
                  </a:lnTo>
                </a:path>
                <a:path h="6088380">
                  <a:moveTo>
                    <a:pt x="0" y="1773950"/>
                  </a:moveTo>
                  <a:lnTo>
                    <a:pt x="0" y="1677815"/>
                  </a:lnTo>
                </a:path>
                <a:path h="6088380">
                  <a:moveTo>
                    <a:pt x="0" y="1642397"/>
                  </a:moveTo>
                  <a:lnTo>
                    <a:pt x="0" y="1642397"/>
                  </a:lnTo>
                </a:path>
                <a:path h="6088380">
                  <a:moveTo>
                    <a:pt x="0" y="1609002"/>
                  </a:moveTo>
                  <a:lnTo>
                    <a:pt x="0" y="1512867"/>
                  </a:lnTo>
                </a:path>
                <a:path h="6088380">
                  <a:moveTo>
                    <a:pt x="0" y="1477448"/>
                  </a:moveTo>
                  <a:lnTo>
                    <a:pt x="0" y="1477448"/>
                  </a:lnTo>
                </a:path>
                <a:path h="6088380">
                  <a:moveTo>
                    <a:pt x="0" y="1444054"/>
                  </a:moveTo>
                  <a:lnTo>
                    <a:pt x="0" y="1348931"/>
                  </a:lnTo>
                </a:path>
                <a:path h="6088380">
                  <a:moveTo>
                    <a:pt x="0" y="1312500"/>
                  </a:moveTo>
                  <a:lnTo>
                    <a:pt x="0" y="1312500"/>
                  </a:lnTo>
                </a:path>
                <a:path h="6088380">
                  <a:moveTo>
                    <a:pt x="0" y="1147552"/>
                  </a:moveTo>
                  <a:lnTo>
                    <a:pt x="0" y="1147552"/>
                  </a:lnTo>
                </a:path>
                <a:path h="6088380">
                  <a:moveTo>
                    <a:pt x="0" y="983616"/>
                  </a:moveTo>
                  <a:lnTo>
                    <a:pt x="0" y="983616"/>
                  </a:lnTo>
                </a:path>
                <a:path h="6088380">
                  <a:moveTo>
                    <a:pt x="0" y="818668"/>
                  </a:moveTo>
                  <a:lnTo>
                    <a:pt x="0" y="818668"/>
                  </a:lnTo>
                </a:path>
                <a:path h="6088380">
                  <a:moveTo>
                    <a:pt x="0" y="653720"/>
                  </a:moveTo>
                  <a:lnTo>
                    <a:pt x="0" y="653720"/>
                  </a:lnTo>
                </a:path>
                <a:path h="6088380">
                  <a:moveTo>
                    <a:pt x="0" y="488772"/>
                  </a:moveTo>
                  <a:lnTo>
                    <a:pt x="0" y="488772"/>
                  </a:lnTo>
                </a:path>
                <a:path h="6088380">
                  <a:moveTo>
                    <a:pt x="0" y="323824"/>
                  </a:moveTo>
                  <a:lnTo>
                    <a:pt x="0" y="323824"/>
                  </a:lnTo>
                </a:path>
                <a:path h="6088380">
                  <a:moveTo>
                    <a:pt x="0" y="290430"/>
                  </a:moveTo>
                  <a:lnTo>
                    <a:pt x="0" y="195306"/>
                  </a:lnTo>
                </a:path>
                <a:path h="6088380">
                  <a:moveTo>
                    <a:pt x="0" y="158876"/>
                  </a:moveTo>
                  <a:lnTo>
                    <a:pt x="0" y="158876"/>
                  </a:lnTo>
                </a:path>
                <a:path h="6088380">
                  <a:moveTo>
                    <a:pt x="0" y="125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5" name="object 2425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7852405" y="6779736"/>
              <a:ext cx="243880" cy="365314"/>
            </a:xfrm>
            <a:prstGeom prst="rect">
              <a:avLst/>
            </a:prstGeom>
          </p:spPr>
        </p:pic>
        <p:sp>
          <p:nvSpPr>
            <p:cNvPr id="2426" name="object 2426"/>
            <p:cNvSpPr/>
            <p:nvPr/>
          </p:nvSpPr>
          <p:spPr>
            <a:xfrm>
              <a:off x="4810479" y="673621"/>
              <a:ext cx="0" cy="6230620"/>
            </a:xfrm>
            <a:custGeom>
              <a:avLst/>
              <a:gdLst/>
              <a:ahLst/>
              <a:cxnLst/>
              <a:rect l="l" t="t" r="r" b="b"/>
              <a:pathLst>
                <a:path h="6230620">
                  <a:moveTo>
                    <a:pt x="0" y="6073732"/>
                  </a:moveTo>
                  <a:lnTo>
                    <a:pt x="0" y="5968489"/>
                  </a:lnTo>
                </a:path>
                <a:path h="6230620">
                  <a:moveTo>
                    <a:pt x="0" y="5933070"/>
                  </a:moveTo>
                  <a:lnTo>
                    <a:pt x="0" y="5933070"/>
                  </a:lnTo>
                </a:path>
                <a:path h="6230620">
                  <a:moveTo>
                    <a:pt x="0" y="5899676"/>
                  </a:moveTo>
                  <a:lnTo>
                    <a:pt x="0" y="5803541"/>
                  </a:lnTo>
                </a:path>
                <a:path h="6230620">
                  <a:moveTo>
                    <a:pt x="0" y="5768122"/>
                  </a:moveTo>
                  <a:lnTo>
                    <a:pt x="0" y="5768122"/>
                  </a:lnTo>
                </a:path>
                <a:path h="6230620">
                  <a:moveTo>
                    <a:pt x="0" y="5603174"/>
                  </a:moveTo>
                  <a:lnTo>
                    <a:pt x="0" y="5603174"/>
                  </a:lnTo>
                </a:path>
                <a:path h="6230620">
                  <a:moveTo>
                    <a:pt x="0" y="5569780"/>
                  </a:moveTo>
                  <a:lnTo>
                    <a:pt x="0" y="5474656"/>
                  </a:lnTo>
                </a:path>
                <a:path h="6230620">
                  <a:moveTo>
                    <a:pt x="0" y="5438226"/>
                  </a:moveTo>
                  <a:lnTo>
                    <a:pt x="0" y="5438226"/>
                  </a:lnTo>
                </a:path>
                <a:path h="6230620">
                  <a:moveTo>
                    <a:pt x="0" y="5273278"/>
                  </a:moveTo>
                  <a:lnTo>
                    <a:pt x="0" y="5273278"/>
                  </a:lnTo>
                </a:path>
                <a:path h="6230620">
                  <a:moveTo>
                    <a:pt x="0" y="5109342"/>
                  </a:moveTo>
                  <a:lnTo>
                    <a:pt x="0" y="5109342"/>
                  </a:lnTo>
                </a:path>
                <a:path h="6230620">
                  <a:moveTo>
                    <a:pt x="0" y="4944394"/>
                  </a:moveTo>
                  <a:lnTo>
                    <a:pt x="0" y="4944394"/>
                  </a:lnTo>
                </a:path>
                <a:path h="6230620">
                  <a:moveTo>
                    <a:pt x="0" y="4779446"/>
                  </a:moveTo>
                  <a:lnTo>
                    <a:pt x="0" y="4779446"/>
                  </a:lnTo>
                </a:path>
                <a:path h="6230620">
                  <a:moveTo>
                    <a:pt x="0" y="4614498"/>
                  </a:moveTo>
                  <a:lnTo>
                    <a:pt x="0" y="4614498"/>
                  </a:lnTo>
                </a:path>
                <a:path h="6230620">
                  <a:moveTo>
                    <a:pt x="0" y="4449550"/>
                  </a:moveTo>
                  <a:lnTo>
                    <a:pt x="0" y="4449550"/>
                  </a:lnTo>
                </a:path>
                <a:path h="6230620">
                  <a:moveTo>
                    <a:pt x="0" y="4284602"/>
                  </a:moveTo>
                  <a:lnTo>
                    <a:pt x="0" y="4284602"/>
                  </a:lnTo>
                </a:path>
                <a:path h="6230620">
                  <a:moveTo>
                    <a:pt x="0" y="4120665"/>
                  </a:moveTo>
                  <a:lnTo>
                    <a:pt x="0" y="4120665"/>
                  </a:lnTo>
                </a:path>
                <a:path h="6230620">
                  <a:moveTo>
                    <a:pt x="0" y="3955717"/>
                  </a:moveTo>
                  <a:lnTo>
                    <a:pt x="0" y="3955717"/>
                  </a:lnTo>
                </a:path>
                <a:path h="6230620">
                  <a:moveTo>
                    <a:pt x="0" y="3790769"/>
                  </a:moveTo>
                  <a:lnTo>
                    <a:pt x="0" y="3790769"/>
                  </a:lnTo>
                </a:path>
                <a:path h="6230620">
                  <a:moveTo>
                    <a:pt x="0" y="3625821"/>
                  </a:moveTo>
                  <a:lnTo>
                    <a:pt x="0" y="3625821"/>
                  </a:lnTo>
                </a:path>
                <a:path h="6230620">
                  <a:moveTo>
                    <a:pt x="0" y="3460873"/>
                  </a:moveTo>
                  <a:lnTo>
                    <a:pt x="0" y="3460873"/>
                  </a:lnTo>
                </a:path>
                <a:path h="6230620">
                  <a:moveTo>
                    <a:pt x="0" y="3295925"/>
                  </a:moveTo>
                  <a:lnTo>
                    <a:pt x="0" y="3295925"/>
                  </a:lnTo>
                </a:path>
                <a:path h="6230620">
                  <a:moveTo>
                    <a:pt x="0" y="3130977"/>
                  </a:moveTo>
                  <a:lnTo>
                    <a:pt x="0" y="3130977"/>
                  </a:lnTo>
                </a:path>
                <a:path h="6230620">
                  <a:moveTo>
                    <a:pt x="0" y="3097583"/>
                  </a:moveTo>
                  <a:lnTo>
                    <a:pt x="0" y="3002459"/>
                  </a:lnTo>
                </a:path>
                <a:path h="6230620">
                  <a:moveTo>
                    <a:pt x="0" y="2967041"/>
                  </a:moveTo>
                  <a:lnTo>
                    <a:pt x="0" y="2967041"/>
                  </a:lnTo>
                </a:path>
                <a:path h="6230620">
                  <a:moveTo>
                    <a:pt x="0" y="2802093"/>
                  </a:moveTo>
                  <a:lnTo>
                    <a:pt x="0" y="2802093"/>
                  </a:lnTo>
                </a:path>
                <a:path h="6230620">
                  <a:moveTo>
                    <a:pt x="0" y="2637145"/>
                  </a:moveTo>
                  <a:lnTo>
                    <a:pt x="0" y="2637145"/>
                  </a:lnTo>
                </a:path>
                <a:path h="6230620">
                  <a:moveTo>
                    <a:pt x="0" y="2472197"/>
                  </a:moveTo>
                  <a:lnTo>
                    <a:pt x="0" y="2472197"/>
                  </a:lnTo>
                </a:path>
                <a:path h="6230620">
                  <a:moveTo>
                    <a:pt x="0" y="2307249"/>
                  </a:moveTo>
                  <a:lnTo>
                    <a:pt x="0" y="2307249"/>
                  </a:lnTo>
                </a:path>
                <a:path h="6230620">
                  <a:moveTo>
                    <a:pt x="0" y="2142301"/>
                  </a:moveTo>
                  <a:lnTo>
                    <a:pt x="0" y="2142301"/>
                  </a:lnTo>
                </a:path>
                <a:path h="6230620">
                  <a:moveTo>
                    <a:pt x="0" y="1978364"/>
                  </a:moveTo>
                  <a:lnTo>
                    <a:pt x="0" y="1978364"/>
                  </a:lnTo>
                </a:path>
                <a:path h="6230620">
                  <a:moveTo>
                    <a:pt x="0" y="1813416"/>
                  </a:moveTo>
                  <a:lnTo>
                    <a:pt x="0" y="1813416"/>
                  </a:lnTo>
                </a:path>
                <a:path h="6230620">
                  <a:moveTo>
                    <a:pt x="0" y="1648468"/>
                  </a:moveTo>
                  <a:lnTo>
                    <a:pt x="0" y="1648468"/>
                  </a:lnTo>
                </a:path>
                <a:path h="6230620">
                  <a:moveTo>
                    <a:pt x="0" y="1615074"/>
                  </a:moveTo>
                  <a:lnTo>
                    <a:pt x="0" y="1518939"/>
                  </a:lnTo>
                </a:path>
                <a:path h="6230620">
                  <a:moveTo>
                    <a:pt x="0" y="1483520"/>
                  </a:moveTo>
                  <a:lnTo>
                    <a:pt x="0" y="1483520"/>
                  </a:lnTo>
                </a:path>
                <a:path h="6230620">
                  <a:moveTo>
                    <a:pt x="0" y="1450126"/>
                  </a:moveTo>
                  <a:lnTo>
                    <a:pt x="0" y="1353990"/>
                  </a:lnTo>
                </a:path>
                <a:path h="6230620">
                  <a:moveTo>
                    <a:pt x="0" y="1318572"/>
                  </a:moveTo>
                  <a:lnTo>
                    <a:pt x="0" y="1318572"/>
                  </a:lnTo>
                </a:path>
                <a:path h="6230620">
                  <a:moveTo>
                    <a:pt x="0" y="1153624"/>
                  </a:moveTo>
                  <a:lnTo>
                    <a:pt x="0" y="1153624"/>
                  </a:lnTo>
                </a:path>
                <a:path h="6230620">
                  <a:moveTo>
                    <a:pt x="0" y="988676"/>
                  </a:moveTo>
                  <a:lnTo>
                    <a:pt x="0" y="988676"/>
                  </a:lnTo>
                </a:path>
                <a:path h="6230620">
                  <a:moveTo>
                    <a:pt x="0" y="824740"/>
                  </a:moveTo>
                  <a:lnTo>
                    <a:pt x="0" y="824740"/>
                  </a:lnTo>
                </a:path>
                <a:path h="6230620">
                  <a:moveTo>
                    <a:pt x="0" y="659792"/>
                  </a:moveTo>
                  <a:lnTo>
                    <a:pt x="0" y="659792"/>
                  </a:lnTo>
                </a:path>
                <a:path h="6230620">
                  <a:moveTo>
                    <a:pt x="0" y="494844"/>
                  </a:moveTo>
                  <a:lnTo>
                    <a:pt x="0" y="494844"/>
                  </a:lnTo>
                </a:path>
                <a:path h="6230620">
                  <a:moveTo>
                    <a:pt x="0" y="329896"/>
                  </a:moveTo>
                  <a:lnTo>
                    <a:pt x="0" y="329896"/>
                  </a:lnTo>
                </a:path>
                <a:path h="6230620">
                  <a:moveTo>
                    <a:pt x="0" y="296501"/>
                  </a:moveTo>
                  <a:lnTo>
                    <a:pt x="0" y="201378"/>
                  </a:lnTo>
                </a:path>
                <a:path h="6230620">
                  <a:moveTo>
                    <a:pt x="0" y="164948"/>
                  </a:moveTo>
                  <a:lnTo>
                    <a:pt x="0" y="164948"/>
                  </a:lnTo>
                </a:path>
                <a:path h="6230620">
                  <a:moveTo>
                    <a:pt x="0" y="131553"/>
                  </a:moveTo>
                  <a:lnTo>
                    <a:pt x="0" y="36430"/>
                  </a:lnTo>
                </a:path>
                <a:path h="6230620">
                  <a:moveTo>
                    <a:pt x="0" y="0"/>
                  </a:moveTo>
                  <a:lnTo>
                    <a:pt x="0" y="0"/>
                  </a:lnTo>
                </a:path>
                <a:path h="6230620">
                  <a:moveTo>
                    <a:pt x="0" y="6073732"/>
                  </a:moveTo>
                  <a:lnTo>
                    <a:pt x="0" y="62305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4692081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4786192" y="6985385"/>
              <a:ext cx="34925" cy="76200"/>
            </a:xfrm>
            <a:custGeom>
              <a:avLst/>
              <a:gdLst/>
              <a:ahLst/>
              <a:cxnLst/>
              <a:rect l="l" t="t" r="r" b="b"/>
              <a:pathLst>
                <a:path w="34925" h="76200">
                  <a:moveTo>
                    <a:pt x="26096" y="0"/>
                  </a:moveTo>
                  <a:lnTo>
                    <a:pt x="16311" y="5250"/>
                  </a:lnTo>
                  <a:lnTo>
                    <a:pt x="8601" y="12932"/>
                  </a:lnTo>
                  <a:lnTo>
                    <a:pt x="3386" y="22484"/>
                  </a:lnTo>
                  <a:lnTo>
                    <a:pt x="1085" y="33348"/>
                  </a:lnTo>
                </a:path>
                <a:path w="34925" h="76200">
                  <a:moveTo>
                    <a:pt x="0" y="34183"/>
                  </a:moveTo>
                  <a:lnTo>
                    <a:pt x="0" y="59482"/>
                  </a:lnTo>
                </a:path>
                <a:path w="34925" h="76200">
                  <a:moveTo>
                    <a:pt x="1011" y="58976"/>
                  </a:moveTo>
                  <a:lnTo>
                    <a:pt x="1011" y="68198"/>
                  </a:lnTo>
                  <a:lnTo>
                    <a:pt x="8487" y="75673"/>
                  </a:lnTo>
                  <a:lnTo>
                    <a:pt x="17709" y="75673"/>
                  </a:lnTo>
                  <a:lnTo>
                    <a:pt x="26930" y="75673"/>
                  </a:lnTo>
                  <a:lnTo>
                    <a:pt x="34406" y="68198"/>
                  </a:lnTo>
                  <a:lnTo>
                    <a:pt x="34406" y="5897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4819587" y="703576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2529" y="4553"/>
                  </a:moveTo>
                  <a:lnTo>
                    <a:pt x="2529" y="4553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4786192" y="7018071"/>
              <a:ext cx="34925" cy="17145"/>
            </a:xfrm>
            <a:custGeom>
              <a:avLst/>
              <a:gdLst/>
              <a:ahLst/>
              <a:cxnLst/>
              <a:rect l="l" t="t" r="r" b="b"/>
              <a:pathLst>
                <a:path w="34925" h="17145">
                  <a:moveTo>
                    <a:pt x="34271" y="17141"/>
                  </a:moveTo>
                  <a:lnTo>
                    <a:pt x="34891" y="12598"/>
                  </a:lnTo>
                  <a:lnTo>
                    <a:pt x="33351" y="8025"/>
                  </a:lnTo>
                  <a:lnTo>
                    <a:pt x="30108" y="4783"/>
                  </a:lnTo>
                  <a:lnTo>
                    <a:pt x="26866" y="1540"/>
                  </a:lnTo>
                  <a:lnTo>
                    <a:pt x="22293" y="0"/>
                  </a:lnTo>
                  <a:lnTo>
                    <a:pt x="17750" y="619"/>
                  </a:lnTo>
                </a:path>
                <a:path w="34925" h="17145">
                  <a:moveTo>
                    <a:pt x="17203" y="1497"/>
                  </a:moveTo>
                  <a:lnTo>
                    <a:pt x="0" y="14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016673" y="851725"/>
              <a:ext cx="323850" cy="5287010"/>
            </a:xfrm>
            <a:custGeom>
              <a:avLst/>
              <a:gdLst/>
              <a:ahLst/>
              <a:cxnLst/>
              <a:rect l="l" t="t" r="r" b="b"/>
              <a:pathLst>
                <a:path w="323850" h="5287010">
                  <a:moveTo>
                    <a:pt x="323824" y="5250003"/>
                  </a:moveTo>
                  <a:lnTo>
                    <a:pt x="0" y="5250003"/>
                  </a:lnTo>
                </a:path>
                <a:path w="323850" h="5287010">
                  <a:moveTo>
                    <a:pt x="323824" y="35418"/>
                  </a:moveTo>
                  <a:lnTo>
                    <a:pt x="0" y="35418"/>
                  </a:lnTo>
                </a:path>
                <a:path w="323850" h="5287010">
                  <a:moveTo>
                    <a:pt x="43513" y="5250003"/>
                  </a:moveTo>
                  <a:lnTo>
                    <a:pt x="43513" y="35418"/>
                  </a:lnTo>
                </a:path>
                <a:path w="323850" h="5287010">
                  <a:moveTo>
                    <a:pt x="7083" y="5214585"/>
                  </a:moveTo>
                  <a:lnTo>
                    <a:pt x="78932" y="5286433"/>
                  </a:lnTo>
                </a:path>
                <a:path w="323850" h="5287010">
                  <a:moveTo>
                    <a:pt x="78932" y="70836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2133868" y="6421505"/>
              <a:ext cx="0" cy="483234"/>
            </a:xfrm>
            <a:custGeom>
              <a:avLst/>
              <a:gdLst/>
              <a:ahLst/>
              <a:cxnLst/>
              <a:rect l="l" t="t" r="r" b="b"/>
              <a:pathLst>
                <a:path h="483234">
                  <a:moveTo>
                    <a:pt x="0" y="325848"/>
                  </a:moveTo>
                  <a:lnTo>
                    <a:pt x="0" y="200366"/>
                  </a:lnTo>
                </a:path>
                <a:path h="483234">
                  <a:moveTo>
                    <a:pt x="0" y="164948"/>
                  </a:moveTo>
                  <a:lnTo>
                    <a:pt x="0" y="164948"/>
                  </a:lnTo>
                </a:path>
                <a:path h="483234">
                  <a:moveTo>
                    <a:pt x="0" y="131553"/>
                  </a:moveTo>
                  <a:lnTo>
                    <a:pt x="0" y="35418"/>
                  </a:lnTo>
                </a:path>
                <a:path h="483234">
                  <a:moveTo>
                    <a:pt x="0" y="0"/>
                  </a:moveTo>
                  <a:lnTo>
                    <a:pt x="0" y="0"/>
                  </a:lnTo>
                </a:path>
                <a:path h="483234">
                  <a:moveTo>
                    <a:pt x="0" y="325848"/>
                  </a:moveTo>
                  <a:lnTo>
                    <a:pt x="0" y="4827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2015469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2107557" y="6985134"/>
              <a:ext cx="34290" cy="76200"/>
            </a:xfrm>
            <a:custGeom>
              <a:avLst/>
              <a:gdLst/>
              <a:ahLst/>
              <a:cxnLst/>
              <a:rect l="l" t="t" r="r" b="b"/>
              <a:pathLst>
                <a:path w="34289" h="76200">
                  <a:moveTo>
                    <a:pt x="16854" y="1040"/>
                  </a:moveTo>
                  <a:lnTo>
                    <a:pt x="9317" y="969"/>
                  </a:lnTo>
                  <a:lnTo>
                    <a:pt x="2666" y="5957"/>
                  </a:lnTo>
                  <a:lnTo>
                    <a:pt x="624" y="13212"/>
                  </a:lnTo>
                </a:path>
                <a:path w="34289" h="76200">
                  <a:moveTo>
                    <a:pt x="30858" y="25571"/>
                  </a:moveTo>
                  <a:lnTo>
                    <a:pt x="34081" y="20411"/>
                  </a:lnTo>
                  <a:lnTo>
                    <a:pt x="34243" y="13908"/>
                  </a:lnTo>
                  <a:lnTo>
                    <a:pt x="31281" y="8595"/>
                  </a:lnTo>
                  <a:lnTo>
                    <a:pt x="28320" y="3281"/>
                  </a:lnTo>
                  <a:lnTo>
                    <a:pt x="22703" y="0"/>
                  </a:lnTo>
                  <a:lnTo>
                    <a:pt x="16620" y="27"/>
                  </a:lnTo>
                </a:path>
                <a:path w="34289" h="76200">
                  <a:moveTo>
                    <a:pt x="30358" y="26338"/>
                  </a:moveTo>
                  <a:lnTo>
                    <a:pt x="0" y="75924"/>
                  </a:lnTo>
                  <a:lnTo>
                    <a:pt x="33394" y="7592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2472871" y="6421505"/>
              <a:ext cx="0" cy="483234"/>
            </a:xfrm>
            <a:custGeom>
              <a:avLst/>
              <a:gdLst/>
              <a:ahLst/>
              <a:cxnLst/>
              <a:rect l="l" t="t" r="r" b="b"/>
              <a:pathLst>
                <a:path h="483234">
                  <a:moveTo>
                    <a:pt x="0" y="325848"/>
                  </a:moveTo>
                  <a:lnTo>
                    <a:pt x="0" y="200366"/>
                  </a:lnTo>
                </a:path>
                <a:path h="483234">
                  <a:moveTo>
                    <a:pt x="0" y="164948"/>
                  </a:moveTo>
                  <a:lnTo>
                    <a:pt x="0" y="164948"/>
                  </a:lnTo>
                </a:path>
                <a:path h="483234">
                  <a:moveTo>
                    <a:pt x="0" y="131553"/>
                  </a:moveTo>
                  <a:lnTo>
                    <a:pt x="0" y="35418"/>
                  </a:lnTo>
                </a:path>
                <a:path h="483234">
                  <a:moveTo>
                    <a:pt x="0" y="0"/>
                  </a:moveTo>
                  <a:lnTo>
                    <a:pt x="0" y="0"/>
                  </a:lnTo>
                </a:path>
                <a:path h="483234">
                  <a:moveTo>
                    <a:pt x="0" y="325848"/>
                  </a:moveTo>
                  <a:lnTo>
                    <a:pt x="0" y="4827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2354473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2443525" y="6985162"/>
              <a:ext cx="34925" cy="50165"/>
            </a:xfrm>
            <a:custGeom>
              <a:avLst/>
              <a:gdLst/>
              <a:ahLst/>
              <a:cxnLst/>
              <a:rect l="l" t="t" r="r" b="b"/>
              <a:pathLst>
                <a:path w="34925" h="50165">
                  <a:moveTo>
                    <a:pt x="0" y="1011"/>
                  </a:moveTo>
                  <a:lnTo>
                    <a:pt x="17203" y="1011"/>
                  </a:lnTo>
                </a:path>
                <a:path w="34925" h="50165">
                  <a:moveTo>
                    <a:pt x="17709" y="33394"/>
                  </a:moveTo>
                  <a:lnTo>
                    <a:pt x="26930" y="33394"/>
                  </a:lnTo>
                  <a:lnTo>
                    <a:pt x="34406" y="25918"/>
                  </a:lnTo>
                  <a:lnTo>
                    <a:pt x="34406" y="16697"/>
                  </a:lnTo>
                  <a:lnTo>
                    <a:pt x="34406" y="7475"/>
                  </a:lnTo>
                  <a:lnTo>
                    <a:pt x="26930" y="0"/>
                  </a:lnTo>
                  <a:lnTo>
                    <a:pt x="17709" y="0"/>
                  </a:lnTo>
                </a:path>
                <a:path w="34925" h="50165">
                  <a:moveTo>
                    <a:pt x="17203" y="34406"/>
                  </a:moveTo>
                  <a:lnTo>
                    <a:pt x="8095" y="34406"/>
                  </a:lnTo>
                </a:path>
                <a:path w="34925" h="50165">
                  <a:moveTo>
                    <a:pt x="34406" y="50091"/>
                  </a:moveTo>
                  <a:lnTo>
                    <a:pt x="34406" y="40869"/>
                  </a:lnTo>
                  <a:lnTo>
                    <a:pt x="26930" y="33394"/>
                  </a:lnTo>
                  <a:lnTo>
                    <a:pt x="17709" y="3339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2476919" y="703576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2529" y="4553"/>
                  </a:moveTo>
                  <a:lnTo>
                    <a:pt x="2529" y="4553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2443525" y="7044361"/>
              <a:ext cx="34925" cy="17145"/>
            </a:xfrm>
            <a:custGeom>
              <a:avLst/>
              <a:gdLst/>
              <a:ahLst/>
              <a:cxnLst/>
              <a:rect l="l" t="t" r="r" b="b"/>
              <a:pathLst>
                <a:path w="34925" h="17145">
                  <a:moveTo>
                    <a:pt x="17709" y="16697"/>
                  </a:moveTo>
                  <a:lnTo>
                    <a:pt x="26930" y="16697"/>
                  </a:lnTo>
                  <a:lnTo>
                    <a:pt x="34406" y="9221"/>
                  </a:lnTo>
                  <a:lnTo>
                    <a:pt x="34406" y="0"/>
                  </a:lnTo>
                </a:path>
                <a:path w="34925" h="17145">
                  <a:moveTo>
                    <a:pt x="17203" y="16697"/>
                  </a:moveTo>
                  <a:lnTo>
                    <a:pt x="0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3237907" y="6586453"/>
              <a:ext cx="0" cy="318135"/>
            </a:xfrm>
            <a:custGeom>
              <a:avLst/>
              <a:gdLst/>
              <a:ahLst/>
              <a:cxnLst/>
              <a:rect l="l" t="t" r="r" b="b"/>
              <a:pathLst>
                <a:path h="318134">
                  <a:moveTo>
                    <a:pt x="0" y="160900"/>
                  </a:moveTo>
                  <a:lnTo>
                    <a:pt x="0" y="35418"/>
                  </a:lnTo>
                </a:path>
                <a:path h="318134">
                  <a:moveTo>
                    <a:pt x="0" y="0"/>
                  </a:moveTo>
                  <a:lnTo>
                    <a:pt x="0" y="0"/>
                  </a:lnTo>
                </a:path>
                <a:path h="318134">
                  <a:moveTo>
                    <a:pt x="0" y="160900"/>
                  </a:moveTo>
                  <a:lnTo>
                    <a:pt x="0" y="3177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3119508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3205524" y="6986174"/>
              <a:ext cx="41910" cy="74930"/>
            </a:xfrm>
            <a:custGeom>
              <a:avLst/>
              <a:gdLst/>
              <a:ahLst/>
              <a:cxnLst/>
              <a:rect l="l" t="t" r="r" b="b"/>
              <a:pathLst>
                <a:path w="41910" h="74929">
                  <a:moveTo>
                    <a:pt x="16191" y="0"/>
                  </a:moveTo>
                  <a:lnTo>
                    <a:pt x="0" y="58693"/>
                  </a:lnTo>
                  <a:lnTo>
                    <a:pt x="41490" y="58693"/>
                  </a:lnTo>
                </a:path>
                <a:path w="41910" h="74929">
                  <a:moveTo>
                    <a:pt x="28334" y="41490"/>
                  </a:moveTo>
                  <a:lnTo>
                    <a:pt x="28334" y="7488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4025205" y="6586453"/>
              <a:ext cx="0" cy="318135"/>
            </a:xfrm>
            <a:custGeom>
              <a:avLst/>
              <a:gdLst/>
              <a:ahLst/>
              <a:cxnLst/>
              <a:rect l="l" t="t" r="r" b="b"/>
              <a:pathLst>
                <a:path h="318134">
                  <a:moveTo>
                    <a:pt x="0" y="160900"/>
                  </a:moveTo>
                  <a:lnTo>
                    <a:pt x="0" y="35418"/>
                  </a:lnTo>
                </a:path>
                <a:path h="318134">
                  <a:moveTo>
                    <a:pt x="0" y="0"/>
                  </a:moveTo>
                  <a:lnTo>
                    <a:pt x="0" y="0"/>
                  </a:lnTo>
                </a:path>
                <a:path h="318134">
                  <a:moveTo>
                    <a:pt x="0" y="160900"/>
                  </a:moveTo>
                  <a:lnTo>
                    <a:pt x="0" y="3177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3906806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3995858" y="7044361"/>
              <a:ext cx="33655" cy="17145"/>
            </a:xfrm>
            <a:custGeom>
              <a:avLst/>
              <a:gdLst/>
              <a:ahLst/>
              <a:cxnLst/>
              <a:rect l="l" t="t" r="r" b="b"/>
              <a:pathLst>
                <a:path w="33654" h="17145">
                  <a:moveTo>
                    <a:pt x="0" y="16697"/>
                  </a:moveTo>
                  <a:lnTo>
                    <a:pt x="16191" y="16697"/>
                  </a:lnTo>
                </a:path>
                <a:path w="33654" h="17145">
                  <a:moveTo>
                    <a:pt x="16697" y="16697"/>
                  </a:move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4029253" y="703576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2529" y="4553"/>
                  </a:moveTo>
                  <a:lnTo>
                    <a:pt x="2529" y="4553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3995858" y="6986174"/>
              <a:ext cx="33655" cy="49530"/>
            </a:xfrm>
            <a:custGeom>
              <a:avLst/>
              <a:gdLst/>
              <a:ahLst/>
              <a:cxnLst/>
              <a:rect l="l" t="t" r="r" b="b"/>
              <a:pathLst>
                <a:path w="33654" h="49529">
                  <a:moveTo>
                    <a:pt x="33394" y="49079"/>
                  </a:moveTo>
                  <a:lnTo>
                    <a:pt x="33394" y="39857"/>
                  </a:lnTo>
                  <a:lnTo>
                    <a:pt x="25918" y="32382"/>
                  </a:lnTo>
                  <a:lnTo>
                    <a:pt x="16697" y="32382"/>
                  </a:lnTo>
                </a:path>
                <a:path w="33654" h="49529">
                  <a:moveTo>
                    <a:pt x="16191" y="33394"/>
                  </a:moveTo>
                  <a:lnTo>
                    <a:pt x="0" y="33394"/>
                  </a:lnTo>
                  <a:lnTo>
                    <a:pt x="0" y="0"/>
                  </a:lnTo>
                  <a:lnTo>
                    <a:pt x="29346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5598789" y="6421505"/>
              <a:ext cx="0" cy="483234"/>
            </a:xfrm>
            <a:custGeom>
              <a:avLst/>
              <a:gdLst/>
              <a:ahLst/>
              <a:cxnLst/>
              <a:rect l="l" t="t" r="r" b="b"/>
              <a:pathLst>
                <a:path h="483234">
                  <a:moveTo>
                    <a:pt x="0" y="325848"/>
                  </a:moveTo>
                  <a:lnTo>
                    <a:pt x="0" y="200366"/>
                  </a:lnTo>
                </a:path>
                <a:path h="483234">
                  <a:moveTo>
                    <a:pt x="0" y="164948"/>
                  </a:moveTo>
                  <a:lnTo>
                    <a:pt x="0" y="164948"/>
                  </a:lnTo>
                </a:path>
                <a:path h="483234">
                  <a:moveTo>
                    <a:pt x="0" y="131553"/>
                  </a:moveTo>
                  <a:lnTo>
                    <a:pt x="0" y="35418"/>
                  </a:lnTo>
                </a:path>
                <a:path h="483234">
                  <a:moveTo>
                    <a:pt x="0" y="0"/>
                  </a:moveTo>
                  <a:lnTo>
                    <a:pt x="0" y="0"/>
                  </a:lnTo>
                </a:path>
                <a:path h="483234">
                  <a:moveTo>
                    <a:pt x="0" y="325848"/>
                  </a:moveTo>
                  <a:lnTo>
                    <a:pt x="0" y="4827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5480391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5569443" y="6986174"/>
              <a:ext cx="33655" cy="74930"/>
            </a:xfrm>
            <a:custGeom>
              <a:avLst/>
              <a:gdLst/>
              <a:ahLst/>
              <a:cxnLst/>
              <a:rect l="l" t="t" r="r" b="b"/>
              <a:pathLst>
                <a:path w="33654" h="74929">
                  <a:moveTo>
                    <a:pt x="16191" y="7488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809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6392159" y="6421505"/>
              <a:ext cx="0" cy="483234"/>
            </a:xfrm>
            <a:custGeom>
              <a:avLst/>
              <a:gdLst/>
              <a:ahLst/>
              <a:cxnLst/>
              <a:rect l="l" t="t" r="r" b="b"/>
              <a:pathLst>
                <a:path h="483234">
                  <a:moveTo>
                    <a:pt x="0" y="325848"/>
                  </a:moveTo>
                  <a:lnTo>
                    <a:pt x="0" y="200366"/>
                  </a:lnTo>
                </a:path>
                <a:path h="483234">
                  <a:moveTo>
                    <a:pt x="0" y="164948"/>
                  </a:moveTo>
                  <a:lnTo>
                    <a:pt x="0" y="164948"/>
                  </a:lnTo>
                </a:path>
                <a:path h="483234">
                  <a:moveTo>
                    <a:pt x="0" y="131553"/>
                  </a:moveTo>
                  <a:lnTo>
                    <a:pt x="0" y="35418"/>
                  </a:lnTo>
                </a:path>
                <a:path h="483234">
                  <a:moveTo>
                    <a:pt x="0" y="0"/>
                  </a:moveTo>
                  <a:lnTo>
                    <a:pt x="0" y="0"/>
                  </a:lnTo>
                </a:path>
                <a:path h="483234">
                  <a:moveTo>
                    <a:pt x="0" y="325848"/>
                  </a:moveTo>
                  <a:lnTo>
                    <a:pt x="0" y="4827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6273761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6363824" y="6985162"/>
              <a:ext cx="33655" cy="50165"/>
            </a:xfrm>
            <a:custGeom>
              <a:avLst/>
              <a:gdLst/>
              <a:ahLst/>
              <a:cxnLst/>
              <a:rect l="l" t="t" r="r" b="b"/>
              <a:pathLst>
                <a:path w="33654" h="50165">
                  <a:moveTo>
                    <a:pt x="33394" y="16697"/>
                  </a:moveTo>
                  <a:lnTo>
                    <a:pt x="33394" y="7475"/>
                  </a:lnTo>
                  <a:lnTo>
                    <a:pt x="25918" y="0"/>
                  </a:lnTo>
                  <a:lnTo>
                    <a:pt x="16697" y="0"/>
                  </a:lnTo>
                  <a:lnTo>
                    <a:pt x="7475" y="0"/>
                  </a:lnTo>
                  <a:lnTo>
                    <a:pt x="0" y="7475"/>
                  </a:lnTo>
                  <a:lnTo>
                    <a:pt x="0" y="16697"/>
                  </a:lnTo>
                  <a:lnTo>
                    <a:pt x="0" y="25918"/>
                  </a:lnTo>
                  <a:lnTo>
                    <a:pt x="7475" y="33394"/>
                  </a:lnTo>
                  <a:lnTo>
                    <a:pt x="16697" y="33394"/>
                  </a:lnTo>
                  <a:lnTo>
                    <a:pt x="25918" y="33394"/>
                  </a:lnTo>
                  <a:lnTo>
                    <a:pt x="33394" y="25918"/>
                  </a:lnTo>
                  <a:lnTo>
                    <a:pt x="33394" y="16697"/>
                  </a:lnTo>
                </a:path>
                <a:path w="33654" h="50165">
                  <a:moveTo>
                    <a:pt x="33394" y="50091"/>
                  </a:moveTo>
                  <a:lnTo>
                    <a:pt x="33394" y="40869"/>
                  </a:lnTo>
                  <a:lnTo>
                    <a:pt x="25918" y="33394"/>
                  </a:lnTo>
                  <a:lnTo>
                    <a:pt x="16697" y="33394"/>
                  </a:lnTo>
                  <a:lnTo>
                    <a:pt x="7475" y="33394"/>
                  </a:lnTo>
                  <a:lnTo>
                    <a:pt x="0" y="40869"/>
                  </a:lnTo>
                  <a:lnTo>
                    <a:pt x="0" y="5009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6397219" y="703576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2529" y="4553"/>
                  </a:moveTo>
                  <a:lnTo>
                    <a:pt x="2529" y="4553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6363824" y="7044361"/>
              <a:ext cx="33655" cy="17145"/>
            </a:xfrm>
            <a:custGeom>
              <a:avLst/>
              <a:gdLst/>
              <a:ahLst/>
              <a:cxnLst/>
              <a:rect l="l" t="t" r="r" b="b"/>
              <a:pathLst>
                <a:path w="33654" h="17145">
                  <a:moveTo>
                    <a:pt x="0" y="0"/>
                  </a:moveTo>
                  <a:lnTo>
                    <a:pt x="0" y="9221"/>
                  </a:lnTo>
                  <a:lnTo>
                    <a:pt x="7475" y="16697"/>
                  </a:lnTo>
                  <a:lnTo>
                    <a:pt x="16697" y="16697"/>
                  </a:ln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6363824" y="703576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2529" y="4553"/>
                  </a:moveTo>
                  <a:lnTo>
                    <a:pt x="2529" y="4553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7186541" y="6586453"/>
              <a:ext cx="0" cy="318135"/>
            </a:xfrm>
            <a:custGeom>
              <a:avLst/>
              <a:gdLst/>
              <a:ahLst/>
              <a:cxnLst/>
              <a:rect l="l" t="t" r="r" b="b"/>
              <a:pathLst>
                <a:path h="318134">
                  <a:moveTo>
                    <a:pt x="0" y="160900"/>
                  </a:moveTo>
                  <a:lnTo>
                    <a:pt x="0" y="35418"/>
                  </a:lnTo>
                </a:path>
                <a:path h="318134">
                  <a:moveTo>
                    <a:pt x="0" y="0"/>
                  </a:moveTo>
                  <a:lnTo>
                    <a:pt x="0" y="0"/>
                  </a:lnTo>
                </a:path>
                <a:path h="318134">
                  <a:moveTo>
                    <a:pt x="0" y="160900"/>
                  </a:moveTo>
                  <a:lnTo>
                    <a:pt x="0" y="3177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7068143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7161242" y="6985162"/>
              <a:ext cx="33655" cy="76200"/>
            </a:xfrm>
            <a:custGeom>
              <a:avLst/>
              <a:gdLst/>
              <a:ahLst/>
              <a:cxnLst/>
              <a:rect l="l" t="t" r="r" b="b"/>
              <a:pathLst>
                <a:path w="33654" h="76200">
                  <a:moveTo>
                    <a:pt x="7801" y="75852"/>
                  </a:moveTo>
                  <a:lnTo>
                    <a:pt x="18260" y="70299"/>
                  </a:lnTo>
                  <a:lnTo>
                    <a:pt x="26340" y="62008"/>
                  </a:lnTo>
                  <a:lnTo>
                    <a:pt x="31549" y="51669"/>
                  </a:lnTo>
                  <a:lnTo>
                    <a:pt x="33394" y="39972"/>
                  </a:lnTo>
                </a:path>
                <a:path w="33654" h="76200">
                  <a:moveTo>
                    <a:pt x="33394" y="40478"/>
                  </a:moveTo>
                  <a:lnTo>
                    <a:pt x="33394" y="17203"/>
                  </a:lnTo>
                </a:path>
                <a:path w="33654" h="76200">
                  <a:moveTo>
                    <a:pt x="33394" y="16697"/>
                  </a:moveTo>
                  <a:lnTo>
                    <a:pt x="33394" y="7475"/>
                  </a:lnTo>
                  <a:lnTo>
                    <a:pt x="25918" y="0"/>
                  </a:lnTo>
                  <a:lnTo>
                    <a:pt x="16697" y="0"/>
                  </a:lnTo>
                  <a:lnTo>
                    <a:pt x="7475" y="0"/>
                  </a:lnTo>
                  <a:lnTo>
                    <a:pt x="0" y="7475"/>
                  </a:lnTo>
                  <a:lnTo>
                    <a:pt x="0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7161242" y="700236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2529" y="4553"/>
                  </a:moveTo>
                  <a:lnTo>
                    <a:pt x="2529" y="4553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7161242" y="7010967"/>
              <a:ext cx="33655" cy="17145"/>
            </a:xfrm>
            <a:custGeom>
              <a:avLst/>
              <a:gdLst/>
              <a:ahLst/>
              <a:cxnLst/>
              <a:rect l="l" t="t" r="r" b="b"/>
              <a:pathLst>
                <a:path w="33654" h="17145">
                  <a:moveTo>
                    <a:pt x="0" y="0"/>
                  </a:moveTo>
                  <a:lnTo>
                    <a:pt x="0" y="9221"/>
                  </a:lnTo>
                  <a:lnTo>
                    <a:pt x="7475" y="16697"/>
                  </a:lnTo>
                  <a:lnTo>
                    <a:pt x="16697" y="16697"/>
                  </a:lnTo>
                </a:path>
                <a:path w="33654" h="17145">
                  <a:moveTo>
                    <a:pt x="16191" y="16697"/>
                  </a:moveTo>
                  <a:lnTo>
                    <a:pt x="33394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8760125" y="6586453"/>
              <a:ext cx="0" cy="318135"/>
            </a:xfrm>
            <a:custGeom>
              <a:avLst/>
              <a:gdLst/>
              <a:ahLst/>
              <a:cxnLst/>
              <a:rect l="l" t="t" r="r" b="b"/>
              <a:pathLst>
                <a:path h="318134">
                  <a:moveTo>
                    <a:pt x="0" y="160900"/>
                  </a:moveTo>
                  <a:lnTo>
                    <a:pt x="0" y="35418"/>
                  </a:lnTo>
                </a:path>
                <a:path h="318134">
                  <a:moveTo>
                    <a:pt x="0" y="0"/>
                  </a:moveTo>
                  <a:lnTo>
                    <a:pt x="0" y="0"/>
                  </a:lnTo>
                </a:path>
                <a:path h="318134">
                  <a:moveTo>
                    <a:pt x="0" y="160900"/>
                  </a:moveTo>
                  <a:lnTo>
                    <a:pt x="0" y="3177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8641727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8718635" y="6986174"/>
              <a:ext cx="59055" cy="74930"/>
            </a:xfrm>
            <a:custGeom>
              <a:avLst/>
              <a:gdLst/>
              <a:ahLst/>
              <a:cxnLst/>
              <a:rect l="l" t="t" r="r" b="b"/>
              <a:pathLst>
                <a:path w="59054" h="74929">
                  <a:moveTo>
                    <a:pt x="17203" y="74884"/>
                  </a:moveTo>
                  <a:lnTo>
                    <a:pt x="17203" y="0"/>
                  </a:lnTo>
                  <a:lnTo>
                    <a:pt x="0" y="16191"/>
                  </a:lnTo>
                </a:path>
                <a:path w="59054" h="74929">
                  <a:moveTo>
                    <a:pt x="58693" y="74884"/>
                  </a:moveTo>
                  <a:lnTo>
                    <a:pt x="58693" y="0"/>
                  </a:lnTo>
                  <a:lnTo>
                    <a:pt x="42501" y="1619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9554507" y="6586453"/>
              <a:ext cx="0" cy="318135"/>
            </a:xfrm>
            <a:custGeom>
              <a:avLst/>
              <a:gdLst/>
              <a:ahLst/>
              <a:cxnLst/>
              <a:rect l="l" t="t" r="r" b="b"/>
              <a:pathLst>
                <a:path h="318134">
                  <a:moveTo>
                    <a:pt x="0" y="160900"/>
                  </a:moveTo>
                  <a:lnTo>
                    <a:pt x="0" y="35418"/>
                  </a:lnTo>
                </a:path>
                <a:path h="318134">
                  <a:moveTo>
                    <a:pt x="0" y="0"/>
                  </a:moveTo>
                  <a:lnTo>
                    <a:pt x="0" y="0"/>
                  </a:lnTo>
                </a:path>
                <a:path h="318134">
                  <a:moveTo>
                    <a:pt x="0" y="160900"/>
                  </a:moveTo>
                  <a:lnTo>
                    <a:pt x="0" y="3177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9436109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9503910" y="6985134"/>
              <a:ext cx="76835" cy="76200"/>
            </a:xfrm>
            <a:custGeom>
              <a:avLst/>
              <a:gdLst/>
              <a:ahLst/>
              <a:cxnLst/>
              <a:rect l="l" t="t" r="r" b="b"/>
              <a:pathLst>
                <a:path w="76834" h="76200">
                  <a:moveTo>
                    <a:pt x="17203" y="75924"/>
                  </a:moveTo>
                  <a:lnTo>
                    <a:pt x="17203" y="1039"/>
                  </a:lnTo>
                  <a:lnTo>
                    <a:pt x="0" y="17230"/>
                  </a:lnTo>
                </a:path>
                <a:path w="76834" h="76200">
                  <a:moveTo>
                    <a:pt x="59356" y="1040"/>
                  </a:moveTo>
                  <a:lnTo>
                    <a:pt x="51819" y="969"/>
                  </a:lnTo>
                  <a:lnTo>
                    <a:pt x="45169" y="5957"/>
                  </a:lnTo>
                  <a:lnTo>
                    <a:pt x="43126" y="13212"/>
                  </a:lnTo>
                </a:path>
                <a:path w="76834" h="76200">
                  <a:moveTo>
                    <a:pt x="73360" y="25571"/>
                  </a:moveTo>
                  <a:lnTo>
                    <a:pt x="76583" y="20411"/>
                  </a:lnTo>
                  <a:lnTo>
                    <a:pt x="76745" y="13908"/>
                  </a:lnTo>
                  <a:lnTo>
                    <a:pt x="73783" y="8595"/>
                  </a:lnTo>
                  <a:lnTo>
                    <a:pt x="70821" y="3281"/>
                  </a:lnTo>
                  <a:lnTo>
                    <a:pt x="65205" y="0"/>
                  </a:lnTo>
                  <a:lnTo>
                    <a:pt x="59122" y="27"/>
                  </a:lnTo>
                </a:path>
                <a:path w="76834" h="76200">
                  <a:moveTo>
                    <a:pt x="72860" y="26338"/>
                  </a:moveTo>
                  <a:lnTo>
                    <a:pt x="42501" y="75924"/>
                  </a:lnTo>
                  <a:lnTo>
                    <a:pt x="75896" y="7592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0274004" y="6586453"/>
              <a:ext cx="0" cy="318135"/>
            </a:xfrm>
            <a:custGeom>
              <a:avLst/>
              <a:gdLst/>
              <a:ahLst/>
              <a:cxnLst/>
              <a:rect l="l" t="t" r="r" b="b"/>
              <a:pathLst>
                <a:path h="318134">
                  <a:moveTo>
                    <a:pt x="0" y="160900"/>
                  </a:moveTo>
                  <a:lnTo>
                    <a:pt x="0" y="35418"/>
                  </a:lnTo>
                </a:path>
                <a:path h="318134">
                  <a:moveTo>
                    <a:pt x="0" y="0"/>
                  </a:moveTo>
                  <a:lnTo>
                    <a:pt x="0" y="0"/>
                  </a:lnTo>
                </a:path>
                <a:path h="318134">
                  <a:moveTo>
                    <a:pt x="0" y="160900"/>
                  </a:moveTo>
                  <a:lnTo>
                    <a:pt x="0" y="3177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0155606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0224419" y="6985162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>
                  <a:moveTo>
                    <a:pt x="16191" y="75896"/>
                  </a:moveTo>
                  <a:lnTo>
                    <a:pt x="16191" y="1011"/>
                  </a:lnTo>
                  <a:lnTo>
                    <a:pt x="0" y="17203"/>
                  </a:lnTo>
                </a:path>
                <a:path w="76200" h="76200">
                  <a:moveTo>
                    <a:pt x="41490" y="1011"/>
                  </a:moveTo>
                  <a:lnTo>
                    <a:pt x="58693" y="1011"/>
                  </a:lnTo>
                </a:path>
                <a:path w="76200" h="76200">
                  <a:moveTo>
                    <a:pt x="59199" y="33394"/>
                  </a:moveTo>
                  <a:lnTo>
                    <a:pt x="68420" y="33394"/>
                  </a:lnTo>
                  <a:lnTo>
                    <a:pt x="75896" y="25918"/>
                  </a:lnTo>
                  <a:lnTo>
                    <a:pt x="75896" y="16697"/>
                  </a:lnTo>
                  <a:lnTo>
                    <a:pt x="75896" y="7475"/>
                  </a:lnTo>
                  <a:lnTo>
                    <a:pt x="68420" y="0"/>
                  </a:lnTo>
                  <a:lnTo>
                    <a:pt x="59199" y="0"/>
                  </a:lnTo>
                </a:path>
                <a:path w="76200" h="76200">
                  <a:moveTo>
                    <a:pt x="58693" y="34406"/>
                  </a:moveTo>
                  <a:lnTo>
                    <a:pt x="49585" y="34406"/>
                  </a:lnTo>
                </a:path>
                <a:path w="76200" h="76200">
                  <a:moveTo>
                    <a:pt x="75896" y="50091"/>
                  </a:moveTo>
                  <a:lnTo>
                    <a:pt x="75896" y="40869"/>
                  </a:lnTo>
                  <a:lnTo>
                    <a:pt x="68420" y="33394"/>
                  </a:lnTo>
                  <a:lnTo>
                    <a:pt x="59199" y="3339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0299304" y="703576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2529" y="4553"/>
                  </a:moveTo>
                  <a:lnTo>
                    <a:pt x="2529" y="4553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0265909" y="7044361"/>
              <a:ext cx="34925" cy="17145"/>
            </a:xfrm>
            <a:custGeom>
              <a:avLst/>
              <a:gdLst/>
              <a:ahLst/>
              <a:cxnLst/>
              <a:rect l="l" t="t" r="r" b="b"/>
              <a:pathLst>
                <a:path w="34925" h="17145">
                  <a:moveTo>
                    <a:pt x="17709" y="16697"/>
                  </a:moveTo>
                  <a:lnTo>
                    <a:pt x="26930" y="16697"/>
                  </a:lnTo>
                  <a:lnTo>
                    <a:pt x="34406" y="9221"/>
                  </a:lnTo>
                  <a:lnTo>
                    <a:pt x="34406" y="0"/>
                  </a:lnTo>
                </a:path>
                <a:path w="34925" h="17145">
                  <a:moveTo>
                    <a:pt x="17203" y="16697"/>
                  </a:moveTo>
                  <a:lnTo>
                    <a:pt x="0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3237907" y="6421505"/>
              <a:ext cx="5522595" cy="0"/>
            </a:xfrm>
            <a:custGeom>
              <a:avLst/>
              <a:gdLst/>
              <a:ahLst/>
              <a:cxnLst/>
              <a:rect l="l" t="t" r="r" b="b"/>
              <a:pathLst>
                <a:path w="5522595">
                  <a:moveTo>
                    <a:pt x="0" y="0"/>
                  </a:moveTo>
                  <a:lnTo>
                    <a:pt x="0" y="0"/>
                  </a:lnTo>
                </a:path>
                <a:path w="5522595">
                  <a:moveTo>
                    <a:pt x="787298" y="0"/>
                  </a:moveTo>
                  <a:lnTo>
                    <a:pt x="787298" y="0"/>
                  </a:lnTo>
                </a:path>
                <a:path w="5522595">
                  <a:moveTo>
                    <a:pt x="3948634" y="0"/>
                  </a:moveTo>
                  <a:lnTo>
                    <a:pt x="3948634" y="0"/>
                  </a:lnTo>
                </a:path>
                <a:path w="5522595">
                  <a:moveTo>
                    <a:pt x="5522218" y="0"/>
                  </a:moveTo>
                  <a:lnTo>
                    <a:pt x="55222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4" name="object 2474"/>
          <p:cNvGrpSpPr/>
          <p:nvPr/>
        </p:nvGrpSpPr>
        <p:grpSpPr>
          <a:xfrm>
            <a:off x="4022169" y="6456924"/>
            <a:ext cx="6350" cy="109855"/>
            <a:chOff x="4022169" y="6456924"/>
            <a:chExt cx="6350" cy="109855"/>
          </a:xfrm>
        </p:grpSpPr>
        <p:sp>
          <p:nvSpPr>
            <p:cNvPr id="2475" name="object 2475"/>
            <p:cNvSpPr/>
            <p:nvPr/>
          </p:nvSpPr>
          <p:spPr>
            <a:xfrm>
              <a:off x="4025205" y="6456924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4025205" y="653788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7" name="object 2477"/>
          <p:cNvGrpSpPr/>
          <p:nvPr/>
        </p:nvGrpSpPr>
        <p:grpSpPr>
          <a:xfrm>
            <a:off x="3234871" y="6456924"/>
            <a:ext cx="6350" cy="109855"/>
            <a:chOff x="3234871" y="6456924"/>
            <a:chExt cx="6350" cy="109855"/>
          </a:xfrm>
        </p:grpSpPr>
        <p:sp>
          <p:nvSpPr>
            <p:cNvPr id="2478" name="object 2478"/>
            <p:cNvSpPr/>
            <p:nvPr/>
          </p:nvSpPr>
          <p:spPr>
            <a:xfrm>
              <a:off x="3237907" y="6456924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3237907" y="653788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80" name="object 2480"/>
          <p:cNvGrpSpPr/>
          <p:nvPr/>
        </p:nvGrpSpPr>
        <p:grpSpPr>
          <a:xfrm>
            <a:off x="7183505" y="6456924"/>
            <a:ext cx="6350" cy="109855"/>
            <a:chOff x="7183505" y="6456924"/>
            <a:chExt cx="6350" cy="109855"/>
          </a:xfrm>
        </p:grpSpPr>
        <p:sp>
          <p:nvSpPr>
            <p:cNvPr id="2481" name="object 2481"/>
            <p:cNvSpPr/>
            <p:nvPr/>
          </p:nvSpPr>
          <p:spPr>
            <a:xfrm>
              <a:off x="7186541" y="6456924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7186541" y="653788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83" name="object 2483"/>
          <p:cNvGrpSpPr/>
          <p:nvPr/>
        </p:nvGrpSpPr>
        <p:grpSpPr>
          <a:xfrm>
            <a:off x="7970803" y="6456924"/>
            <a:ext cx="6350" cy="109855"/>
            <a:chOff x="7970803" y="6456924"/>
            <a:chExt cx="6350" cy="109855"/>
          </a:xfrm>
        </p:grpSpPr>
        <p:sp>
          <p:nvSpPr>
            <p:cNvPr id="2484" name="object 2484"/>
            <p:cNvSpPr/>
            <p:nvPr/>
          </p:nvSpPr>
          <p:spPr>
            <a:xfrm>
              <a:off x="7973839" y="6456924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7973839" y="653788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86" name="object 2486"/>
          <p:cNvGrpSpPr/>
          <p:nvPr/>
        </p:nvGrpSpPr>
        <p:grpSpPr>
          <a:xfrm>
            <a:off x="8757089" y="6456924"/>
            <a:ext cx="6350" cy="109855"/>
            <a:chOff x="8757089" y="6456924"/>
            <a:chExt cx="6350" cy="109855"/>
          </a:xfrm>
        </p:grpSpPr>
        <p:sp>
          <p:nvSpPr>
            <p:cNvPr id="2487" name="object 2487"/>
            <p:cNvSpPr/>
            <p:nvPr/>
          </p:nvSpPr>
          <p:spPr>
            <a:xfrm>
              <a:off x="8760125" y="6456924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8760125" y="653788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89" name="object 2489"/>
          <p:cNvGrpSpPr/>
          <p:nvPr/>
        </p:nvGrpSpPr>
        <p:grpSpPr>
          <a:xfrm>
            <a:off x="9551472" y="6456924"/>
            <a:ext cx="6350" cy="109855"/>
            <a:chOff x="9551472" y="6456924"/>
            <a:chExt cx="6350" cy="109855"/>
          </a:xfrm>
        </p:grpSpPr>
        <p:sp>
          <p:nvSpPr>
            <p:cNvPr id="2490" name="object 2490"/>
            <p:cNvSpPr/>
            <p:nvPr/>
          </p:nvSpPr>
          <p:spPr>
            <a:xfrm>
              <a:off x="9554507" y="6456924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9554507" y="653788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2" name="object 2492"/>
          <p:cNvGrpSpPr/>
          <p:nvPr/>
        </p:nvGrpSpPr>
        <p:grpSpPr>
          <a:xfrm>
            <a:off x="10270969" y="6456924"/>
            <a:ext cx="6350" cy="109855"/>
            <a:chOff x="10270969" y="6456924"/>
            <a:chExt cx="6350" cy="109855"/>
          </a:xfrm>
        </p:grpSpPr>
        <p:sp>
          <p:nvSpPr>
            <p:cNvPr id="2493" name="object 2493"/>
            <p:cNvSpPr/>
            <p:nvPr/>
          </p:nvSpPr>
          <p:spPr>
            <a:xfrm>
              <a:off x="10274005" y="6456924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0274005" y="653788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334"/>
                  </a:moveTo>
                  <a:lnTo>
                    <a:pt x="0" y="0"/>
                  </a:lnTo>
                </a:path>
                <a:path h="28575">
                  <a:moveTo>
                    <a:pt x="0" y="28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5" name="object 2495"/>
          <p:cNvGrpSpPr/>
          <p:nvPr/>
        </p:nvGrpSpPr>
        <p:grpSpPr>
          <a:xfrm>
            <a:off x="7970803" y="5953984"/>
            <a:ext cx="6350" cy="104775"/>
            <a:chOff x="7970803" y="5953984"/>
            <a:chExt cx="6350" cy="104775"/>
          </a:xfrm>
        </p:grpSpPr>
        <p:sp>
          <p:nvSpPr>
            <p:cNvPr id="2496" name="object 2496"/>
            <p:cNvSpPr/>
            <p:nvPr/>
          </p:nvSpPr>
          <p:spPr>
            <a:xfrm>
              <a:off x="7973839" y="596309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7973839" y="595398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98" name="object 2498"/>
          <p:cNvSpPr txBox="1"/>
          <p:nvPr/>
        </p:nvSpPr>
        <p:spPr>
          <a:xfrm>
            <a:off x="956409" y="3363476"/>
            <a:ext cx="125730" cy="2616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21870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1194777" y="851725"/>
            <a:ext cx="207645" cy="1280160"/>
          </a:xfrm>
          <a:custGeom>
            <a:avLst/>
            <a:gdLst/>
            <a:ahLst/>
            <a:cxnLst/>
            <a:rect l="l" t="t" r="r" b="b"/>
            <a:pathLst>
              <a:path w="207644" h="1280160">
                <a:moveTo>
                  <a:pt x="207450" y="35418"/>
                </a:moveTo>
                <a:lnTo>
                  <a:pt x="0" y="35418"/>
                </a:lnTo>
              </a:path>
              <a:path w="207644" h="1280160">
                <a:moveTo>
                  <a:pt x="207450" y="1244700"/>
                </a:moveTo>
                <a:lnTo>
                  <a:pt x="0" y="1244700"/>
                </a:lnTo>
              </a:path>
              <a:path w="207644" h="1280160">
                <a:moveTo>
                  <a:pt x="43513" y="35418"/>
                </a:moveTo>
                <a:lnTo>
                  <a:pt x="43513" y="1244700"/>
                </a:lnTo>
              </a:path>
              <a:path w="207644" h="1280160">
                <a:moveTo>
                  <a:pt x="78932" y="70836"/>
                </a:moveTo>
                <a:lnTo>
                  <a:pt x="8095" y="0"/>
                </a:lnTo>
              </a:path>
              <a:path w="207644" h="1280160">
                <a:moveTo>
                  <a:pt x="8095" y="1208269"/>
                </a:moveTo>
                <a:lnTo>
                  <a:pt x="78932" y="12801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 txBox="1"/>
          <p:nvPr/>
        </p:nvSpPr>
        <p:spPr>
          <a:xfrm>
            <a:off x="1134513" y="1378394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5070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1194777" y="2059995"/>
            <a:ext cx="115570" cy="2957195"/>
          </a:xfrm>
          <a:custGeom>
            <a:avLst/>
            <a:gdLst/>
            <a:ahLst/>
            <a:cxnLst/>
            <a:rect l="l" t="t" r="r" b="b"/>
            <a:pathLst>
              <a:path w="115569" h="2957195">
                <a:moveTo>
                  <a:pt x="115362" y="36430"/>
                </a:moveTo>
                <a:lnTo>
                  <a:pt x="0" y="36430"/>
                </a:lnTo>
              </a:path>
              <a:path w="115569" h="2957195">
                <a:moveTo>
                  <a:pt x="115362" y="1688946"/>
                </a:moveTo>
                <a:lnTo>
                  <a:pt x="0" y="1688946"/>
                </a:lnTo>
              </a:path>
              <a:path w="115569" h="2957195">
                <a:moveTo>
                  <a:pt x="43513" y="36430"/>
                </a:moveTo>
                <a:lnTo>
                  <a:pt x="43513" y="1688946"/>
                </a:lnTo>
              </a:path>
              <a:path w="115569" h="2957195">
                <a:moveTo>
                  <a:pt x="78932" y="71848"/>
                </a:moveTo>
                <a:lnTo>
                  <a:pt x="8095" y="0"/>
                </a:lnTo>
              </a:path>
              <a:path w="115569" h="2957195">
                <a:moveTo>
                  <a:pt x="8095" y="1652516"/>
                </a:moveTo>
                <a:lnTo>
                  <a:pt x="78932" y="1724365"/>
                </a:lnTo>
              </a:path>
              <a:path w="115569" h="2957195">
                <a:moveTo>
                  <a:pt x="57681" y="1688946"/>
                </a:moveTo>
                <a:lnTo>
                  <a:pt x="86015" y="1688946"/>
                </a:lnTo>
              </a:path>
              <a:path w="115569" h="2957195">
                <a:moveTo>
                  <a:pt x="54645" y="2921503"/>
                </a:moveTo>
                <a:lnTo>
                  <a:pt x="86015" y="2921503"/>
                </a:lnTo>
              </a:path>
              <a:path w="115569" h="2957195">
                <a:moveTo>
                  <a:pt x="43513" y="1688946"/>
                </a:moveTo>
                <a:lnTo>
                  <a:pt x="43513" y="2921503"/>
                </a:lnTo>
              </a:path>
              <a:path w="115569" h="2957195">
                <a:moveTo>
                  <a:pt x="78932" y="1724365"/>
                </a:moveTo>
                <a:lnTo>
                  <a:pt x="8095" y="1652516"/>
                </a:lnTo>
              </a:path>
              <a:path w="115569" h="2957195">
                <a:moveTo>
                  <a:pt x="8095" y="2885073"/>
                </a:moveTo>
                <a:lnTo>
                  <a:pt x="78932" y="295692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 txBox="1"/>
          <p:nvPr/>
        </p:nvSpPr>
        <p:spPr>
          <a:xfrm>
            <a:off x="1134513" y="4259559"/>
            <a:ext cx="125730" cy="2114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5170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1194777" y="4945068"/>
            <a:ext cx="79375" cy="1193165"/>
          </a:xfrm>
          <a:custGeom>
            <a:avLst/>
            <a:gdLst/>
            <a:ahLst/>
            <a:cxnLst/>
            <a:rect l="l" t="t" r="r" b="b"/>
            <a:pathLst>
              <a:path w="79375" h="1193164">
                <a:moveTo>
                  <a:pt x="34406" y="36430"/>
                </a:moveTo>
                <a:lnTo>
                  <a:pt x="0" y="36430"/>
                </a:lnTo>
              </a:path>
              <a:path w="79375" h="1193164">
                <a:moveTo>
                  <a:pt x="34406" y="1156660"/>
                </a:moveTo>
                <a:lnTo>
                  <a:pt x="0" y="1156660"/>
                </a:lnTo>
              </a:path>
              <a:path w="79375" h="1193164">
                <a:moveTo>
                  <a:pt x="43513" y="36430"/>
                </a:moveTo>
                <a:lnTo>
                  <a:pt x="43513" y="1156660"/>
                </a:lnTo>
              </a:path>
              <a:path w="79375" h="1193164">
                <a:moveTo>
                  <a:pt x="78932" y="71848"/>
                </a:moveTo>
                <a:lnTo>
                  <a:pt x="8095" y="0"/>
                </a:lnTo>
              </a:path>
              <a:path w="79375" h="1193164">
                <a:moveTo>
                  <a:pt x="8095" y="1121242"/>
                </a:moveTo>
                <a:lnTo>
                  <a:pt x="78932" y="11930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 txBox="1"/>
          <p:nvPr/>
        </p:nvSpPr>
        <p:spPr>
          <a:xfrm>
            <a:off x="1134513" y="5425336"/>
            <a:ext cx="125730" cy="2330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4700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2505" name="object 2505"/>
          <p:cNvGrpSpPr/>
          <p:nvPr/>
        </p:nvGrpSpPr>
        <p:grpSpPr>
          <a:xfrm>
            <a:off x="7972252" y="6745766"/>
            <a:ext cx="3175" cy="160655"/>
            <a:chOff x="7972252" y="6745766"/>
            <a:chExt cx="3175" cy="160655"/>
          </a:xfrm>
        </p:grpSpPr>
        <p:sp>
          <p:nvSpPr>
            <p:cNvPr id="2506" name="object 2506"/>
            <p:cNvSpPr/>
            <p:nvPr/>
          </p:nvSpPr>
          <p:spPr>
            <a:xfrm>
              <a:off x="7973839" y="68040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7973839" y="6747354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0"/>
                  </a:moveTo>
                  <a:lnTo>
                    <a:pt x="0" y="1568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08" name="object 2508"/>
          <p:cNvSpPr txBox="1"/>
          <p:nvPr/>
        </p:nvSpPr>
        <p:spPr>
          <a:xfrm>
            <a:off x="7850836" y="6816821"/>
            <a:ext cx="6159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35" dirty="0">
                <a:latin typeface="Cambria"/>
                <a:cs typeface="Cambria"/>
              </a:rPr>
              <a:t>1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2509" name="object 2509"/>
          <p:cNvGrpSpPr/>
          <p:nvPr/>
        </p:nvGrpSpPr>
        <p:grpSpPr>
          <a:xfrm>
            <a:off x="1547809" y="6446665"/>
            <a:ext cx="10334625" cy="412750"/>
            <a:chOff x="1547809" y="6446665"/>
            <a:chExt cx="10334625" cy="412750"/>
          </a:xfrm>
        </p:grpSpPr>
        <p:sp>
          <p:nvSpPr>
            <p:cNvPr id="2510" name="object 2510"/>
            <p:cNvSpPr/>
            <p:nvPr/>
          </p:nvSpPr>
          <p:spPr>
            <a:xfrm>
              <a:off x="7735019" y="6775688"/>
              <a:ext cx="144145" cy="23495"/>
            </a:xfrm>
            <a:custGeom>
              <a:avLst/>
              <a:gdLst/>
              <a:ahLst/>
              <a:cxnLst/>
              <a:rect l="l" t="t" r="r" b="b"/>
              <a:pathLst>
                <a:path w="144145" h="23495">
                  <a:moveTo>
                    <a:pt x="0" y="11131"/>
                  </a:moveTo>
                  <a:lnTo>
                    <a:pt x="143697" y="23274"/>
                  </a:lnTo>
                  <a:lnTo>
                    <a:pt x="143697" y="0"/>
                  </a:lnTo>
                  <a:lnTo>
                    <a:pt x="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7718827" y="6619848"/>
              <a:ext cx="16510" cy="239395"/>
            </a:xfrm>
            <a:custGeom>
              <a:avLst/>
              <a:gdLst/>
              <a:ahLst/>
              <a:cxnLst/>
              <a:rect l="l" t="t" r="r" b="b"/>
              <a:pathLst>
                <a:path w="16509" h="239395">
                  <a:moveTo>
                    <a:pt x="0" y="0"/>
                  </a:moveTo>
                  <a:lnTo>
                    <a:pt x="0" y="238820"/>
                  </a:lnTo>
                  <a:lnTo>
                    <a:pt x="16191" y="238820"/>
                  </a:lnTo>
                  <a:lnTo>
                    <a:pt x="0" y="0"/>
                  </a:lnTo>
                  <a:close/>
                </a:path>
                <a:path w="16509" h="239395">
                  <a:moveTo>
                    <a:pt x="16191" y="0"/>
                  </a:moveTo>
                  <a:lnTo>
                    <a:pt x="0" y="0"/>
                  </a:lnTo>
                  <a:lnTo>
                    <a:pt x="16191" y="238820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7718827" y="6619848"/>
              <a:ext cx="16510" cy="239395"/>
            </a:xfrm>
            <a:custGeom>
              <a:avLst/>
              <a:gdLst/>
              <a:ahLst/>
              <a:cxnLst/>
              <a:rect l="l" t="t" r="r" b="b"/>
              <a:pathLst>
                <a:path w="16509" h="239395">
                  <a:moveTo>
                    <a:pt x="16191" y="0"/>
                  </a:moveTo>
                  <a:lnTo>
                    <a:pt x="0" y="0"/>
                  </a:lnTo>
                  <a:lnTo>
                    <a:pt x="16191" y="238820"/>
                  </a:lnTo>
                  <a:lnTo>
                    <a:pt x="16191" y="0"/>
                  </a:lnTo>
                  <a:close/>
                </a:path>
                <a:path w="16509" h="239395">
                  <a:moveTo>
                    <a:pt x="0" y="0"/>
                  </a:moveTo>
                  <a:lnTo>
                    <a:pt x="16191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7735018" y="6775689"/>
              <a:ext cx="144145" cy="23495"/>
            </a:xfrm>
            <a:custGeom>
              <a:avLst/>
              <a:gdLst/>
              <a:ahLst/>
              <a:cxnLst/>
              <a:rect l="l" t="t" r="r" b="b"/>
              <a:pathLst>
                <a:path w="144145" h="23495">
                  <a:moveTo>
                    <a:pt x="143697" y="0"/>
                  </a:moveTo>
                  <a:lnTo>
                    <a:pt x="0" y="11131"/>
                  </a:lnTo>
                  <a:lnTo>
                    <a:pt x="143697" y="23274"/>
                  </a:lnTo>
                  <a:lnTo>
                    <a:pt x="1436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7735019" y="6775688"/>
              <a:ext cx="144145" cy="23495"/>
            </a:xfrm>
            <a:custGeom>
              <a:avLst/>
              <a:gdLst/>
              <a:ahLst/>
              <a:cxnLst/>
              <a:rect l="l" t="t" r="r" b="b"/>
              <a:pathLst>
                <a:path w="144145" h="23495">
                  <a:moveTo>
                    <a:pt x="143697" y="0"/>
                  </a:moveTo>
                  <a:lnTo>
                    <a:pt x="143697" y="11131"/>
                  </a:lnTo>
                  <a:lnTo>
                    <a:pt x="0" y="11131"/>
                  </a:lnTo>
                  <a:lnTo>
                    <a:pt x="143697" y="0"/>
                  </a:lnTo>
                  <a:close/>
                </a:path>
                <a:path w="144145" h="23495">
                  <a:moveTo>
                    <a:pt x="143697" y="11131"/>
                  </a:moveTo>
                  <a:lnTo>
                    <a:pt x="0" y="11131"/>
                  </a:lnTo>
                  <a:lnTo>
                    <a:pt x="143697" y="23274"/>
                  </a:lnTo>
                  <a:lnTo>
                    <a:pt x="143697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7718827" y="6619848"/>
              <a:ext cx="302895" cy="239395"/>
            </a:xfrm>
            <a:custGeom>
              <a:avLst/>
              <a:gdLst/>
              <a:ahLst/>
              <a:cxnLst/>
              <a:rect l="l" t="t" r="r" b="b"/>
              <a:pathLst>
                <a:path w="302895" h="239395">
                  <a:moveTo>
                    <a:pt x="0" y="238820"/>
                  </a:moveTo>
                  <a:lnTo>
                    <a:pt x="16191" y="238820"/>
                  </a:lnTo>
                  <a:lnTo>
                    <a:pt x="16191" y="0"/>
                  </a:lnTo>
                  <a:lnTo>
                    <a:pt x="0" y="0"/>
                  </a:lnTo>
                  <a:lnTo>
                    <a:pt x="0" y="238820"/>
                  </a:lnTo>
                </a:path>
                <a:path w="302895" h="239395">
                  <a:moveTo>
                    <a:pt x="159888" y="166971"/>
                  </a:moveTo>
                  <a:lnTo>
                    <a:pt x="302573" y="1669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550984" y="6449840"/>
              <a:ext cx="10328275" cy="352425"/>
            </a:xfrm>
            <a:custGeom>
              <a:avLst/>
              <a:gdLst/>
              <a:ahLst/>
              <a:cxnLst/>
              <a:rect l="l" t="t" r="r" b="b"/>
              <a:pathLst>
                <a:path w="10328275" h="352425">
                  <a:moveTo>
                    <a:pt x="36430" y="0"/>
                  </a:moveTo>
                  <a:lnTo>
                    <a:pt x="36430" y="352159"/>
                  </a:lnTo>
                </a:path>
                <a:path w="10328275" h="352425">
                  <a:moveTo>
                    <a:pt x="10292557" y="0"/>
                  </a:moveTo>
                  <a:lnTo>
                    <a:pt x="10292557" y="352159"/>
                  </a:lnTo>
                </a:path>
                <a:path w="10328275" h="352425">
                  <a:moveTo>
                    <a:pt x="36430" y="308645"/>
                  </a:moveTo>
                  <a:lnTo>
                    <a:pt x="10292557" y="308645"/>
                  </a:lnTo>
                </a:path>
                <a:path w="10328275" h="352425">
                  <a:moveTo>
                    <a:pt x="71848" y="273226"/>
                  </a:moveTo>
                  <a:lnTo>
                    <a:pt x="0" y="345075"/>
                  </a:lnTo>
                </a:path>
                <a:path w="10328275" h="352425">
                  <a:moveTo>
                    <a:pt x="10256127" y="345075"/>
                  </a:moveTo>
                  <a:lnTo>
                    <a:pt x="10327975" y="2732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17" name="object 2517"/>
          <p:cNvSpPr txBox="1"/>
          <p:nvPr/>
        </p:nvSpPr>
        <p:spPr>
          <a:xfrm>
            <a:off x="6387756" y="6631633"/>
            <a:ext cx="7975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0574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43015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1550984" y="6537880"/>
            <a:ext cx="619760" cy="78105"/>
          </a:xfrm>
          <a:custGeom>
            <a:avLst/>
            <a:gdLst/>
            <a:ahLst/>
            <a:cxnLst/>
            <a:rect l="l" t="t" r="r" b="b"/>
            <a:pathLst>
              <a:path w="619760" h="78104">
                <a:moveTo>
                  <a:pt x="36430" y="70836"/>
                </a:moveTo>
                <a:lnTo>
                  <a:pt x="36430" y="0"/>
                </a:lnTo>
              </a:path>
              <a:path w="619760" h="78104">
                <a:moveTo>
                  <a:pt x="582883" y="28334"/>
                </a:moveTo>
                <a:lnTo>
                  <a:pt x="582883" y="0"/>
                </a:lnTo>
              </a:path>
              <a:path w="619760" h="78104">
                <a:moveTo>
                  <a:pt x="36430" y="42501"/>
                </a:moveTo>
                <a:lnTo>
                  <a:pt x="582883" y="42501"/>
                </a:lnTo>
              </a:path>
              <a:path w="619760" h="78104">
                <a:moveTo>
                  <a:pt x="71848" y="7083"/>
                </a:moveTo>
                <a:lnTo>
                  <a:pt x="0" y="77920"/>
                </a:lnTo>
              </a:path>
              <a:path w="619760" h="78104">
                <a:moveTo>
                  <a:pt x="547465" y="77920"/>
                </a:moveTo>
                <a:lnTo>
                  <a:pt x="619314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 txBox="1"/>
          <p:nvPr/>
        </p:nvSpPr>
        <p:spPr>
          <a:xfrm>
            <a:off x="1747758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2295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2098449" y="6537880"/>
            <a:ext cx="410209" cy="78105"/>
          </a:xfrm>
          <a:custGeom>
            <a:avLst/>
            <a:gdLst/>
            <a:ahLst/>
            <a:cxnLst/>
            <a:rect l="l" t="t" r="r" b="b"/>
            <a:pathLst>
              <a:path w="410210" h="78104">
                <a:moveTo>
                  <a:pt x="35418" y="62740"/>
                </a:moveTo>
                <a:lnTo>
                  <a:pt x="35418" y="0"/>
                </a:lnTo>
              </a:path>
              <a:path w="410210" h="78104">
                <a:moveTo>
                  <a:pt x="374422" y="62740"/>
                </a:moveTo>
                <a:lnTo>
                  <a:pt x="374422" y="0"/>
                </a:lnTo>
              </a:path>
              <a:path w="410210" h="78104">
                <a:moveTo>
                  <a:pt x="35418" y="42501"/>
                </a:moveTo>
                <a:lnTo>
                  <a:pt x="374422" y="42501"/>
                </a:lnTo>
              </a:path>
              <a:path w="410210" h="78104">
                <a:moveTo>
                  <a:pt x="71848" y="7083"/>
                </a:moveTo>
                <a:lnTo>
                  <a:pt x="0" y="77920"/>
                </a:lnTo>
              </a:path>
              <a:path w="410210" h="78104">
                <a:moveTo>
                  <a:pt x="339003" y="77920"/>
                </a:moveTo>
                <a:lnTo>
                  <a:pt x="409840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 txBox="1"/>
          <p:nvPr/>
        </p:nvSpPr>
        <p:spPr>
          <a:xfrm>
            <a:off x="2194028" y="6453531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6356741" y="6537880"/>
            <a:ext cx="865505" cy="78105"/>
          </a:xfrm>
          <a:custGeom>
            <a:avLst/>
            <a:gdLst/>
            <a:ahLst/>
            <a:cxnLst/>
            <a:rect l="l" t="t" r="r" b="b"/>
            <a:pathLst>
              <a:path w="865504" h="78104">
                <a:moveTo>
                  <a:pt x="35418" y="70836"/>
                </a:moveTo>
                <a:lnTo>
                  <a:pt x="35418" y="0"/>
                </a:lnTo>
              </a:path>
              <a:path w="865504" h="78104">
                <a:moveTo>
                  <a:pt x="829800" y="42501"/>
                </a:moveTo>
                <a:lnTo>
                  <a:pt x="35418" y="42501"/>
                </a:lnTo>
              </a:path>
              <a:path w="865504" h="78104">
                <a:moveTo>
                  <a:pt x="794381" y="77920"/>
                </a:moveTo>
                <a:lnTo>
                  <a:pt x="865218" y="7083"/>
                </a:lnTo>
              </a:path>
              <a:path w="865504" h="78104">
                <a:moveTo>
                  <a:pt x="71848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 txBox="1"/>
          <p:nvPr/>
        </p:nvSpPr>
        <p:spPr>
          <a:xfrm>
            <a:off x="6676973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5563371" y="6537880"/>
            <a:ext cx="865505" cy="78105"/>
          </a:xfrm>
          <a:custGeom>
            <a:avLst/>
            <a:gdLst/>
            <a:ahLst/>
            <a:cxnLst/>
            <a:rect l="l" t="t" r="r" b="b"/>
            <a:pathLst>
              <a:path w="865504" h="78104">
                <a:moveTo>
                  <a:pt x="828788" y="28334"/>
                </a:moveTo>
                <a:lnTo>
                  <a:pt x="828788" y="0"/>
                </a:lnTo>
              </a:path>
              <a:path w="865504" h="78104">
                <a:moveTo>
                  <a:pt x="35418" y="28334"/>
                </a:moveTo>
                <a:lnTo>
                  <a:pt x="35418" y="0"/>
                </a:lnTo>
              </a:path>
              <a:path w="865504" h="78104">
                <a:moveTo>
                  <a:pt x="828788" y="42501"/>
                </a:moveTo>
                <a:lnTo>
                  <a:pt x="35418" y="42501"/>
                </a:lnTo>
              </a:path>
              <a:path w="865504" h="78104">
                <a:moveTo>
                  <a:pt x="793369" y="77920"/>
                </a:moveTo>
                <a:lnTo>
                  <a:pt x="865218" y="7083"/>
                </a:lnTo>
              </a:path>
              <a:path w="865504" h="78104">
                <a:moveTo>
                  <a:pt x="70836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 txBox="1"/>
          <p:nvPr/>
        </p:nvSpPr>
        <p:spPr>
          <a:xfrm>
            <a:off x="5882591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4775061" y="6544964"/>
            <a:ext cx="859155" cy="78105"/>
          </a:xfrm>
          <a:custGeom>
            <a:avLst/>
            <a:gdLst/>
            <a:ahLst/>
            <a:cxnLst/>
            <a:rect l="l" t="t" r="r" b="b"/>
            <a:pathLst>
              <a:path w="859154" h="78104">
                <a:moveTo>
                  <a:pt x="823728" y="40478"/>
                </a:moveTo>
                <a:lnTo>
                  <a:pt x="823728" y="77920"/>
                </a:lnTo>
              </a:path>
              <a:path w="859154" h="78104">
                <a:moveTo>
                  <a:pt x="35418" y="40478"/>
                </a:moveTo>
                <a:lnTo>
                  <a:pt x="35418" y="77920"/>
                </a:lnTo>
              </a:path>
              <a:path w="859154" h="78104">
                <a:moveTo>
                  <a:pt x="823728" y="35418"/>
                </a:moveTo>
                <a:lnTo>
                  <a:pt x="35418" y="35418"/>
                </a:lnTo>
              </a:path>
              <a:path w="859154" h="78104">
                <a:moveTo>
                  <a:pt x="788310" y="70836"/>
                </a:moveTo>
                <a:lnTo>
                  <a:pt x="859146" y="0"/>
                </a:lnTo>
              </a:path>
              <a:path w="859154" h="78104">
                <a:moveTo>
                  <a:pt x="71848" y="0"/>
                </a:moveTo>
                <a:lnTo>
                  <a:pt x="0" y="708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 txBox="1"/>
          <p:nvPr/>
        </p:nvSpPr>
        <p:spPr>
          <a:xfrm>
            <a:off x="5092257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3988775" y="6537880"/>
            <a:ext cx="858519" cy="78105"/>
          </a:xfrm>
          <a:custGeom>
            <a:avLst/>
            <a:gdLst/>
            <a:ahLst/>
            <a:cxnLst/>
            <a:rect l="l" t="t" r="r" b="b"/>
            <a:pathLst>
              <a:path w="858520" h="78104">
                <a:moveTo>
                  <a:pt x="821704" y="28334"/>
                </a:moveTo>
                <a:lnTo>
                  <a:pt x="821704" y="0"/>
                </a:lnTo>
              </a:path>
              <a:path w="858520" h="78104">
                <a:moveTo>
                  <a:pt x="821704" y="42501"/>
                </a:moveTo>
                <a:lnTo>
                  <a:pt x="36430" y="42501"/>
                </a:lnTo>
              </a:path>
              <a:path w="858520" h="78104">
                <a:moveTo>
                  <a:pt x="786286" y="77920"/>
                </a:moveTo>
                <a:lnTo>
                  <a:pt x="858134" y="7083"/>
                </a:lnTo>
              </a:path>
              <a:path w="858520" h="78104">
                <a:moveTo>
                  <a:pt x="71848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 txBox="1"/>
          <p:nvPr/>
        </p:nvSpPr>
        <p:spPr>
          <a:xfrm>
            <a:off x="4304958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3295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3202488" y="6544964"/>
            <a:ext cx="858519" cy="71120"/>
          </a:xfrm>
          <a:custGeom>
            <a:avLst/>
            <a:gdLst/>
            <a:ahLst/>
            <a:cxnLst/>
            <a:rect l="l" t="t" r="r" b="b"/>
            <a:pathLst>
              <a:path w="858520" h="71120">
                <a:moveTo>
                  <a:pt x="822716" y="35418"/>
                </a:moveTo>
                <a:lnTo>
                  <a:pt x="35418" y="35418"/>
                </a:lnTo>
              </a:path>
              <a:path w="858520" h="71120">
                <a:moveTo>
                  <a:pt x="786286" y="70836"/>
                </a:moveTo>
                <a:lnTo>
                  <a:pt x="858134" y="0"/>
                </a:lnTo>
              </a:path>
              <a:path w="858520" h="71120">
                <a:moveTo>
                  <a:pt x="71848" y="0"/>
                </a:moveTo>
                <a:lnTo>
                  <a:pt x="0" y="708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 txBox="1"/>
          <p:nvPr/>
        </p:nvSpPr>
        <p:spPr>
          <a:xfrm>
            <a:off x="3518672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2437453" y="6537880"/>
            <a:ext cx="836930" cy="78105"/>
          </a:xfrm>
          <a:custGeom>
            <a:avLst/>
            <a:gdLst/>
            <a:ahLst/>
            <a:cxnLst/>
            <a:rect l="l" t="t" r="r" b="b"/>
            <a:pathLst>
              <a:path w="836929" h="78104">
                <a:moveTo>
                  <a:pt x="35418" y="28334"/>
                </a:moveTo>
                <a:lnTo>
                  <a:pt x="35418" y="0"/>
                </a:lnTo>
              </a:path>
              <a:path w="836929" h="78104">
                <a:moveTo>
                  <a:pt x="800453" y="42501"/>
                </a:moveTo>
                <a:lnTo>
                  <a:pt x="35418" y="42501"/>
                </a:lnTo>
              </a:path>
              <a:path w="836929" h="78104">
                <a:moveTo>
                  <a:pt x="765035" y="77920"/>
                </a:moveTo>
                <a:lnTo>
                  <a:pt x="836883" y="7083"/>
                </a:lnTo>
              </a:path>
              <a:path w="836929" h="78104">
                <a:moveTo>
                  <a:pt x="70836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 txBox="1"/>
          <p:nvPr/>
        </p:nvSpPr>
        <p:spPr>
          <a:xfrm>
            <a:off x="2749589" y="6453531"/>
            <a:ext cx="21145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3210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7151123" y="6544964"/>
            <a:ext cx="858519" cy="71120"/>
          </a:xfrm>
          <a:custGeom>
            <a:avLst/>
            <a:gdLst/>
            <a:ahLst/>
            <a:cxnLst/>
            <a:rect l="l" t="t" r="r" b="b"/>
            <a:pathLst>
              <a:path w="858520" h="71120">
                <a:moveTo>
                  <a:pt x="35418" y="35418"/>
                </a:moveTo>
                <a:lnTo>
                  <a:pt x="822716" y="35418"/>
                </a:lnTo>
              </a:path>
              <a:path w="858520" h="71120">
                <a:moveTo>
                  <a:pt x="70836" y="0"/>
                </a:moveTo>
                <a:lnTo>
                  <a:pt x="0" y="70836"/>
                </a:lnTo>
              </a:path>
              <a:path w="858520" h="71120">
                <a:moveTo>
                  <a:pt x="786286" y="70836"/>
                </a:moveTo>
                <a:lnTo>
                  <a:pt x="8581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 txBox="1"/>
          <p:nvPr/>
        </p:nvSpPr>
        <p:spPr>
          <a:xfrm>
            <a:off x="7467306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7937409" y="6544964"/>
            <a:ext cx="858519" cy="71120"/>
          </a:xfrm>
          <a:custGeom>
            <a:avLst/>
            <a:gdLst/>
            <a:ahLst/>
            <a:cxnLst/>
            <a:rect l="l" t="t" r="r" b="b"/>
            <a:pathLst>
              <a:path w="858520" h="71120">
                <a:moveTo>
                  <a:pt x="36430" y="35418"/>
                </a:moveTo>
                <a:lnTo>
                  <a:pt x="822716" y="35418"/>
                </a:lnTo>
              </a:path>
              <a:path w="858520" h="71120">
                <a:moveTo>
                  <a:pt x="71848" y="0"/>
                </a:moveTo>
                <a:lnTo>
                  <a:pt x="0" y="70836"/>
                </a:lnTo>
              </a:path>
              <a:path w="858520" h="71120">
                <a:moveTo>
                  <a:pt x="787298" y="70836"/>
                </a:moveTo>
                <a:lnTo>
                  <a:pt x="8581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 txBox="1"/>
          <p:nvPr/>
        </p:nvSpPr>
        <p:spPr>
          <a:xfrm>
            <a:off x="8253593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8724707" y="6544964"/>
            <a:ext cx="865505" cy="71120"/>
          </a:xfrm>
          <a:custGeom>
            <a:avLst/>
            <a:gdLst/>
            <a:ahLst/>
            <a:cxnLst/>
            <a:rect l="l" t="t" r="r" b="b"/>
            <a:pathLst>
              <a:path w="865504" h="71120">
                <a:moveTo>
                  <a:pt x="35418" y="35418"/>
                </a:moveTo>
                <a:lnTo>
                  <a:pt x="829800" y="35418"/>
                </a:lnTo>
              </a:path>
              <a:path w="865504" h="71120">
                <a:moveTo>
                  <a:pt x="70836" y="0"/>
                </a:moveTo>
                <a:lnTo>
                  <a:pt x="0" y="70836"/>
                </a:lnTo>
              </a:path>
              <a:path w="865504" h="71120">
                <a:moveTo>
                  <a:pt x="793369" y="70836"/>
                </a:moveTo>
                <a:lnTo>
                  <a:pt x="8652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 txBox="1"/>
          <p:nvPr/>
        </p:nvSpPr>
        <p:spPr>
          <a:xfrm>
            <a:off x="9043927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9518077" y="6544964"/>
            <a:ext cx="792480" cy="71120"/>
          </a:xfrm>
          <a:custGeom>
            <a:avLst/>
            <a:gdLst/>
            <a:ahLst/>
            <a:cxnLst/>
            <a:rect l="l" t="t" r="r" b="b"/>
            <a:pathLst>
              <a:path w="792479" h="71120">
                <a:moveTo>
                  <a:pt x="36430" y="35418"/>
                </a:moveTo>
                <a:lnTo>
                  <a:pt x="755927" y="35418"/>
                </a:lnTo>
              </a:path>
              <a:path w="792479" h="71120">
                <a:moveTo>
                  <a:pt x="71848" y="0"/>
                </a:moveTo>
                <a:lnTo>
                  <a:pt x="0" y="70836"/>
                </a:lnTo>
              </a:path>
              <a:path w="792479" h="71120">
                <a:moveTo>
                  <a:pt x="720509" y="70836"/>
                </a:moveTo>
                <a:lnTo>
                  <a:pt x="792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 txBox="1"/>
          <p:nvPr/>
        </p:nvSpPr>
        <p:spPr>
          <a:xfrm>
            <a:off x="9801878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3020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10238586" y="6537880"/>
            <a:ext cx="877569" cy="110489"/>
          </a:xfrm>
          <a:custGeom>
            <a:avLst/>
            <a:gdLst/>
            <a:ahLst/>
            <a:cxnLst/>
            <a:rect l="l" t="t" r="r" b="b"/>
            <a:pathLst>
              <a:path w="877570" h="110490">
                <a:moveTo>
                  <a:pt x="841943" y="110302"/>
                </a:moveTo>
                <a:lnTo>
                  <a:pt x="841943" y="0"/>
                </a:lnTo>
              </a:path>
              <a:path w="877570" h="110490">
                <a:moveTo>
                  <a:pt x="35418" y="42501"/>
                </a:moveTo>
                <a:lnTo>
                  <a:pt x="841943" y="42501"/>
                </a:lnTo>
              </a:path>
              <a:path w="877570" h="110490">
                <a:moveTo>
                  <a:pt x="71848" y="7083"/>
                </a:moveTo>
                <a:lnTo>
                  <a:pt x="0" y="77920"/>
                </a:lnTo>
              </a:path>
              <a:path w="877570" h="110490">
                <a:moveTo>
                  <a:pt x="805513" y="77920"/>
                </a:moveTo>
                <a:lnTo>
                  <a:pt x="877361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 txBox="1"/>
          <p:nvPr/>
        </p:nvSpPr>
        <p:spPr>
          <a:xfrm>
            <a:off x="10564890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11044100" y="6537880"/>
            <a:ext cx="835025" cy="78105"/>
          </a:xfrm>
          <a:custGeom>
            <a:avLst/>
            <a:gdLst/>
            <a:ahLst/>
            <a:cxnLst/>
            <a:rect l="l" t="t" r="r" b="b"/>
            <a:pathLst>
              <a:path w="835025" h="78104">
                <a:moveTo>
                  <a:pt x="36430" y="28334"/>
                </a:moveTo>
                <a:lnTo>
                  <a:pt x="36430" y="0"/>
                </a:lnTo>
              </a:path>
              <a:path w="835025" h="78104">
                <a:moveTo>
                  <a:pt x="799441" y="28334"/>
                </a:moveTo>
                <a:lnTo>
                  <a:pt x="799441" y="0"/>
                </a:lnTo>
              </a:path>
              <a:path w="835025" h="78104">
                <a:moveTo>
                  <a:pt x="36430" y="42501"/>
                </a:moveTo>
                <a:lnTo>
                  <a:pt x="799441" y="42501"/>
                </a:lnTo>
              </a:path>
              <a:path w="835025" h="78104">
                <a:moveTo>
                  <a:pt x="71848" y="7083"/>
                </a:moveTo>
                <a:lnTo>
                  <a:pt x="0" y="77920"/>
                </a:lnTo>
              </a:path>
              <a:path w="835025" h="78104">
                <a:moveTo>
                  <a:pt x="763011" y="77920"/>
                </a:moveTo>
                <a:lnTo>
                  <a:pt x="834859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 txBox="1"/>
          <p:nvPr/>
        </p:nvSpPr>
        <p:spPr>
          <a:xfrm>
            <a:off x="11349152" y="645353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3200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2546" name="object 2546"/>
          <p:cNvGrpSpPr/>
          <p:nvPr/>
        </p:nvGrpSpPr>
        <p:grpSpPr>
          <a:xfrm>
            <a:off x="895676" y="557247"/>
            <a:ext cx="11388090" cy="5275580"/>
            <a:chOff x="895676" y="557247"/>
            <a:chExt cx="11388090" cy="5275580"/>
          </a:xfrm>
        </p:grpSpPr>
        <p:sp>
          <p:nvSpPr>
            <p:cNvPr id="2547" name="object 2547"/>
            <p:cNvSpPr/>
            <p:nvPr/>
          </p:nvSpPr>
          <p:spPr>
            <a:xfrm>
              <a:off x="897263" y="4981498"/>
              <a:ext cx="11384915" cy="0"/>
            </a:xfrm>
            <a:custGeom>
              <a:avLst/>
              <a:gdLst/>
              <a:ahLst/>
              <a:cxnLst/>
              <a:rect l="l" t="t" r="r" b="b"/>
              <a:pathLst>
                <a:path w="11384915">
                  <a:moveTo>
                    <a:pt x="0" y="0"/>
                  </a:moveTo>
                  <a:lnTo>
                    <a:pt x="54645" y="0"/>
                  </a:lnTo>
                </a:path>
                <a:path w="11384915">
                  <a:moveTo>
                    <a:pt x="90063" y="0"/>
                  </a:moveTo>
                  <a:lnTo>
                    <a:pt x="90063" y="0"/>
                  </a:lnTo>
                </a:path>
                <a:path w="11384915">
                  <a:moveTo>
                    <a:pt x="124470" y="0"/>
                  </a:moveTo>
                  <a:lnTo>
                    <a:pt x="219593" y="0"/>
                  </a:lnTo>
                </a:path>
                <a:path w="11384915">
                  <a:moveTo>
                    <a:pt x="255011" y="0"/>
                  </a:moveTo>
                  <a:lnTo>
                    <a:pt x="255011" y="0"/>
                  </a:lnTo>
                </a:path>
                <a:path w="11384915">
                  <a:moveTo>
                    <a:pt x="289418" y="0"/>
                  </a:moveTo>
                  <a:lnTo>
                    <a:pt x="384541" y="0"/>
                  </a:lnTo>
                </a:path>
                <a:path w="11384915">
                  <a:moveTo>
                    <a:pt x="419959" y="0"/>
                  </a:moveTo>
                  <a:lnTo>
                    <a:pt x="419959" y="0"/>
                  </a:lnTo>
                </a:path>
                <a:path w="11384915">
                  <a:moveTo>
                    <a:pt x="453354" y="0"/>
                  </a:moveTo>
                  <a:lnTo>
                    <a:pt x="549489" y="0"/>
                  </a:lnTo>
                </a:path>
                <a:path w="11384915">
                  <a:moveTo>
                    <a:pt x="584907" y="0"/>
                  </a:moveTo>
                  <a:lnTo>
                    <a:pt x="584907" y="0"/>
                  </a:lnTo>
                </a:path>
                <a:path w="11384915">
                  <a:moveTo>
                    <a:pt x="618302" y="0"/>
                  </a:moveTo>
                  <a:lnTo>
                    <a:pt x="713425" y="0"/>
                  </a:lnTo>
                </a:path>
                <a:path w="11384915">
                  <a:moveTo>
                    <a:pt x="749855" y="0"/>
                  </a:moveTo>
                  <a:lnTo>
                    <a:pt x="749855" y="0"/>
                  </a:lnTo>
                </a:path>
                <a:path w="11384915">
                  <a:moveTo>
                    <a:pt x="783250" y="0"/>
                  </a:moveTo>
                  <a:lnTo>
                    <a:pt x="878373" y="0"/>
                  </a:lnTo>
                </a:path>
                <a:path w="11384915">
                  <a:moveTo>
                    <a:pt x="914804" y="0"/>
                  </a:moveTo>
                  <a:lnTo>
                    <a:pt x="914804" y="0"/>
                  </a:lnTo>
                </a:path>
                <a:path w="11384915">
                  <a:moveTo>
                    <a:pt x="948198" y="0"/>
                  </a:moveTo>
                  <a:lnTo>
                    <a:pt x="1043321" y="0"/>
                  </a:lnTo>
                </a:path>
                <a:path w="11384915">
                  <a:moveTo>
                    <a:pt x="1078740" y="0"/>
                  </a:moveTo>
                  <a:lnTo>
                    <a:pt x="1078740" y="0"/>
                  </a:lnTo>
                </a:path>
                <a:path w="11384915">
                  <a:moveTo>
                    <a:pt x="1113146" y="0"/>
                  </a:moveTo>
                  <a:lnTo>
                    <a:pt x="1208269" y="0"/>
                  </a:lnTo>
                </a:path>
                <a:path w="11384915">
                  <a:moveTo>
                    <a:pt x="1243688" y="0"/>
                  </a:moveTo>
                  <a:lnTo>
                    <a:pt x="1243688" y="0"/>
                  </a:lnTo>
                </a:path>
                <a:path w="11384915">
                  <a:moveTo>
                    <a:pt x="1278094" y="0"/>
                  </a:moveTo>
                  <a:lnTo>
                    <a:pt x="1373218" y="0"/>
                  </a:lnTo>
                </a:path>
                <a:path w="11384915">
                  <a:moveTo>
                    <a:pt x="1408636" y="0"/>
                  </a:moveTo>
                  <a:lnTo>
                    <a:pt x="1408636" y="0"/>
                  </a:lnTo>
                </a:path>
                <a:path w="11384915">
                  <a:moveTo>
                    <a:pt x="1442030" y="0"/>
                  </a:moveTo>
                  <a:lnTo>
                    <a:pt x="1538166" y="0"/>
                  </a:lnTo>
                </a:path>
                <a:path w="11384915">
                  <a:moveTo>
                    <a:pt x="1573584" y="0"/>
                  </a:moveTo>
                  <a:lnTo>
                    <a:pt x="1573584" y="0"/>
                  </a:lnTo>
                </a:path>
                <a:path w="11384915">
                  <a:moveTo>
                    <a:pt x="1606978" y="0"/>
                  </a:moveTo>
                  <a:lnTo>
                    <a:pt x="1702102" y="0"/>
                  </a:lnTo>
                </a:path>
                <a:path w="11384915">
                  <a:moveTo>
                    <a:pt x="1738532" y="0"/>
                  </a:moveTo>
                  <a:lnTo>
                    <a:pt x="1738532" y="0"/>
                  </a:lnTo>
                </a:path>
                <a:path w="11384915">
                  <a:moveTo>
                    <a:pt x="1771926" y="0"/>
                  </a:moveTo>
                  <a:lnTo>
                    <a:pt x="1867050" y="0"/>
                  </a:lnTo>
                </a:path>
                <a:path w="11384915">
                  <a:moveTo>
                    <a:pt x="1903480" y="0"/>
                  </a:moveTo>
                  <a:lnTo>
                    <a:pt x="1903480" y="0"/>
                  </a:lnTo>
                </a:path>
                <a:path w="11384915">
                  <a:moveTo>
                    <a:pt x="1936874" y="0"/>
                  </a:moveTo>
                  <a:lnTo>
                    <a:pt x="2031998" y="0"/>
                  </a:lnTo>
                </a:path>
                <a:path w="11384915">
                  <a:moveTo>
                    <a:pt x="2068428" y="0"/>
                  </a:moveTo>
                  <a:lnTo>
                    <a:pt x="2068428" y="0"/>
                  </a:lnTo>
                </a:path>
                <a:path w="11384915">
                  <a:moveTo>
                    <a:pt x="2101822" y="0"/>
                  </a:moveTo>
                  <a:lnTo>
                    <a:pt x="2196946" y="0"/>
                  </a:lnTo>
                </a:path>
                <a:path w="11384915">
                  <a:moveTo>
                    <a:pt x="2232364" y="0"/>
                  </a:moveTo>
                  <a:lnTo>
                    <a:pt x="2232364" y="0"/>
                  </a:lnTo>
                </a:path>
                <a:path w="11384915">
                  <a:moveTo>
                    <a:pt x="2266771" y="0"/>
                  </a:moveTo>
                  <a:lnTo>
                    <a:pt x="2361894" y="0"/>
                  </a:lnTo>
                </a:path>
                <a:path w="11384915">
                  <a:moveTo>
                    <a:pt x="2397312" y="0"/>
                  </a:moveTo>
                  <a:lnTo>
                    <a:pt x="2397312" y="0"/>
                  </a:lnTo>
                </a:path>
                <a:path w="11384915">
                  <a:moveTo>
                    <a:pt x="2430707" y="0"/>
                  </a:moveTo>
                  <a:lnTo>
                    <a:pt x="2526842" y="0"/>
                  </a:lnTo>
                </a:path>
                <a:path w="11384915">
                  <a:moveTo>
                    <a:pt x="2562260" y="0"/>
                  </a:moveTo>
                  <a:lnTo>
                    <a:pt x="2562260" y="0"/>
                  </a:lnTo>
                </a:path>
                <a:path w="11384915">
                  <a:moveTo>
                    <a:pt x="2595655" y="0"/>
                  </a:moveTo>
                  <a:lnTo>
                    <a:pt x="2691790" y="0"/>
                  </a:lnTo>
                </a:path>
                <a:path w="11384915">
                  <a:moveTo>
                    <a:pt x="2727208" y="0"/>
                  </a:moveTo>
                  <a:lnTo>
                    <a:pt x="2727208" y="0"/>
                  </a:lnTo>
                </a:path>
                <a:path w="11384915">
                  <a:moveTo>
                    <a:pt x="2760603" y="0"/>
                  </a:moveTo>
                  <a:lnTo>
                    <a:pt x="2855726" y="0"/>
                  </a:lnTo>
                </a:path>
                <a:path w="11384915">
                  <a:moveTo>
                    <a:pt x="2892157" y="0"/>
                  </a:moveTo>
                  <a:lnTo>
                    <a:pt x="2892157" y="0"/>
                  </a:lnTo>
                </a:path>
                <a:path w="11384915">
                  <a:moveTo>
                    <a:pt x="2925551" y="0"/>
                  </a:moveTo>
                  <a:lnTo>
                    <a:pt x="3020674" y="0"/>
                  </a:lnTo>
                </a:path>
                <a:path w="11384915">
                  <a:moveTo>
                    <a:pt x="3057105" y="0"/>
                  </a:moveTo>
                  <a:lnTo>
                    <a:pt x="3057105" y="0"/>
                  </a:lnTo>
                </a:path>
                <a:path w="11384915">
                  <a:moveTo>
                    <a:pt x="3090499" y="0"/>
                  </a:moveTo>
                  <a:lnTo>
                    <a:pt x="3185622" y="0"/>
                  </a:lnTo>
                </a:path>
                <a:path w="11384915">
                  <a:moveTo>
                    <a:pt x="3221041" y="0"/>
                  </a:moveTo>
                  <a:lnTo>
                    <a:pt x="3221041" y="0"/>
                  </a:lnTo>
                </a:path>
                <a:path w="11384915">
                  <a:moveTo>
                    <a:pt x="3255447" y="0"/>
                  </a:moveTo>
                  <a:lnTo>
                    <a:pt x="3350570" y="0"/>
                  </a:lnTo>
                </a:path>
                <a:path w="11384915">
                  <a:moveTo>
                    <a:pt x="3385989" y="0"/>
                  </a:moveTo>
                  <a:lnTo>
                    <a:pt x="3385989" y="0"/>
                  </a:lnTo>
                </a:path>
                <a:path w="11384915">
                  <a:moveTo>
                    <a:pt x="3419383" y="0"/>
                  </a:moveTo>
                  <a:lnTo>
                    <a:pt x="3515519" y="0"/>
                  </a:lnTo>
                </a:path>
                <a:path w="11384915">
                  <a:moveTo>
                    <a:pt x="4209717" y="0"/>
                  </a:moveTo>
                  <a:lnTo>
                    <a:pt x="4209717" y="0"/>
                  </a:lnTo>
                </a:path>
                <a:path w="11384915">
                  <a:moveTo>
                    <a:pt x="4244124" y="0"/>
                  </a:moveTo>
                  <a:lnTo>
                    <a:pt x="4339247" y="0"/>
                  </a:lnTo>
                </a:path>
                <a:path w="11384915">
                  <a:moveTo>
                    <a:pt x="4374665" y="0"/>
                  </a:moveTo>
                  <a:lnTo>
                    <a:pt x="4374665" y="0"/>
                  </a:lnTo>
                </a:path>
                <a:path w="11384915">
                  <a:moveTo>
                    <a:pt x="4408060" y="0"/>
                  </a:moveTo>
                  <a:lnTo>
                    <a:pt x="4504195" y="0"/>
                  </a:lnTo>
                </a:path>
                <a:path w="11384915">
                  <a:moveTo>
                    <a:pt x="4539613" y="0"/>
                  </a:moveTo>
                  <a:lnTo>
                    <a:pt x="4539613" y="0"/>
                  </a:lnTo>
                </a:path>
                <a:path w="11384915">
                  <a:moveTo>
                    <a:pt x="4573008" y="0"/>
                  </a:moveTo>
                  <a:lnTo>
                    <a:pt x="4669143" y="0"/>
                  </a:lnTo>
                </a:path>
                <a:path w="11384915">
                  <a:moveTo>
                    <a:pt x="4704561" y="0"/>
                  </a:moveTo>
                  <a:lnTo>
                    <a:pt x="4704561" y="0"/>
                  </a:lnTo>
                </a:path>
                <a:path w="11384915">
                  <a:moveTo>
                    <a:pt x="4737956" y="0"/>
                  </a:moveTo>
                  <a:lnTo>
                    <a:pt x="4833079" y="0"/>
                  </a:lnTo>
                </a:path>
                <a:path w="11384915">
                  <a:moveTo>
                    <a:pt x="4869509" y="0"/>
                  </a:moveTo>
                  <a:lnTo>
                    <a:pt x="4869509" y="0"/>
                  </a:lnTo>
                </a:path>
                <a:path w="11384915">
                  <a:moveTo>
                    <a:pt x="4902904" y="0"/>
                  </a:moveTo>
                  <a:lnTo>
                    <a:pt x="4998027" y="0"/>
                  </a:lnTo>
                </a:path>
                <a:path w="11384915">
                  <a:moveTo>
                    <a:pt x="5034458" y="0"/>
                  </a:moveTo>
                  <a:lnTo>
                    <a:pt x="5034458" y="0"/>
                  </a:lnTo>
                </a:path>
                <a:path w="11384915">
                  <a:moveTo>
                    <a:pt x="5067852" y="0"/>
                  </a:moveTo>
                  <a:lnTo>
                    <a:pt x="5162975" y="0"/>
                  </a:lnTo>
                </a:path>
                <a:path w="11384915">
                  <a:moveTo>
                    <a:pt x="5198394" y="0"/>
                  </a:moveTo>
                  <a:lnTo>
                    <a:pt x="5198394" y="0"/>
                  </a:lnTo>
                </a:path>
                <a:path w="11384915">
                  <a:moveTo>
                    <a:pt x="5232800" y="0"/>
                  </a:moveTo>
                  <a:lnTo>
                    <a:pt x="5327923" y="0"/>
                  </a:lnTo>
                </a:path>
                <a:path w="11384915">
                  <a:moveTo>
                    <a:pt x="5363342" y="0"/>
                  </a:moveTo>
                  <a:lnTo>
                    <a:pt x="5363342" y="0"/>
                  </a:lnTo>
                </a:path>
                <a:path w="11384915">
                  <a:moveTo>
                    <a:pt x="5396736" y="0"/>
                  </a:moveTo>
                  <a:lnTo>
                    <a:pt x="5492872" y="0"/>
                  </a:lnTo>
                </a:path>
                <a:path w="11384915">
                  <a:moveTo>
                    <a:pt x="5528290" y="0"/>
                  </a:moveTo>
                  <a:lnTo>
                    <a:pt x="5528290" y="0"/>
                  </a:lnTo>
                </a:path>
                <a:path w="11384915">
                  <a:moveTo>
                    <a:pt x="5561684" y="0"/>
                  </a:moveTo>
                  <a:lnTo>
                    <a:pt x="5657820" y="0"/>
                  </a:lnTo>
                </a:path>
                <a:path w="11384915">
                  <a:moveTo>
                    <a:pt x="5693238" y="0"/>
                  </a:moveTo>
                  <a:lnTo>
                    <a:pt x="5693238" y="0"/>
                  </a:lnTo>
                </a:path>
                <a:path w="11384915">
                  <a:moveTo>
                    <a:pt x="5726632" y="0"/>
                  </a:moveTo>
                  <a:lnTo>
                    <a:pt x="5821756" y="0"/>
                  </a:lnTo>
                </a:path>
                <a:path w="11384915">
                  <a:moveTo>
                    <a:pt x="5858186" y="0"/>
                  </a:moveTo>
                  <a:lnTo>
                    <a:pt x="5858186" y="0"/>
                  </a:lnTo>
                </a:path>
                <a:path w="11384915">
                  <a:moveTo>
                    <a:pt x="5891580" y="0"/>
                  </a:moveTo>
                  <a:lnTo>
                    <a:pt x="5986704" y="0"/>
                  </a:lnTo>
                </a:path>
                <a:path w="11384915">
                  <a:moveTo>
                    <a:pt x="6023134" y="0"/>
                  </a:moveTo>
                  <a:lnTo>
                    <a:pt x="6023134" y="0"/>
                  </a:lnTo>
                </a:path>
                <a:path w="11384915">
                  <a:moveTo>
                    <a:pt x="6056528" y="0"/>
                  </a:moveTo>
                  <a:lnTo>
                    <a:pt x="6151652" y="0"/>
                  </a:lnTo>
                </a:path>
                <a:path w="11384915">
                  <a:moveTo>
                    <a:pt x="6187070" y="0"/>
                  </a:moveTo>
                  <a:lnTo>
                    <a:pt x="6187070" y="0"/>
                  </a:lnTo>
                </a:path>
                <a:path w="11384915">
                  <a:moveTo>
                    <a:pt x="6221477" y="0"/>
                  </a:moveTo>
                  <a:lnTo>
                    <a:pt x="6316600" y="0"/>
                  </a:lnTo>
                </a:path>
                <a:path w="11384915">
                  <a:moveTo>
                    <a:pt x="6352018" y="0"/>
                  </a:moveTo>
                  <a:lnTo>
                    <a:pt x="6352018" y="0"/>
                  </a:lnTo>
                </a:path>
                <a:path w="11384915">
                  <a:moveTo>
                    <a:pt x="6386425" y="0"/>
                  </a:moveTo>
                  <a:lnTo>
                    <a:pt x="6481548" y="0"/>
                  </a:lnTo>
                </a:path>
                <a:path w="11384915">
                  <a:moveTo>
                    <a:pt x="6516966" y="0"/>
                  </a:moveTo>
                  <a:lnTo>
                    <a:pt x="6516966" y="0"/>
                  </a:lnTo>
                </a:path>
                <a:path w="11384915">
                  <a:moveTo>
                    <a:pt x="6550361" y="0"/>
                  </a:moveTo>
                  <a:lnTo>
                    <a:pt x="6646496" y="0"/>
                  </a:lnTo>
                </a:path>
                <a:path w="11384915">
                  <a:moveTo>
                    <a:pt x="6681914" y="0"/>
                  </a:moveTo>
                  <a:lnTo>
                    <a:pt x="6681914" y="0"/>
                  </a:lnTo>
                </a:path>
                <a:path w="11384915">
                  <a:moveTo>
                    <a:pt x="6715309" y="0"/>
                  </a:moveTo>
                  <a:lnTo>
                    <a:pt x="6810432" y="0"/>
                  </a:lnTo>
                </a:path>
                <a:path w="11384915">
                  <a:moveTo>
                    <a:pt x="6846862" y="0"/>
                  </a:moveTo>
                  <a:lnTo>
                    <a:pt x="6846862" y="0"/>
                  </a:lnTo>
                </a:path>
                <a:path w="11384915">
                  <a:moveTo>
                    <a:pt x="6880257" y="0"/>
                  </a:moveTo>
                  <a:lnTo>
                    <a:pt x="6975380" y="0"/>
                  </a:lnTo>
                </a:path>
                <a:path w="11384915">
                  <a:moveTo>
                    <a:pt x="7011811" y="0"/>
                  </a:moveTo>
                  <a:lnTo>
                    <a:pt x="7011811" y="0"/>
                  </a:lnTo>
                </a:path>
                <a:path w="11384915">
                  <a:moveTo>
                    <a:pt x="7045205" y="0"/>
                  </a:moveTo>
                  <a:lnTo>
                    <a:pt x="7140328" y="0"/>
                  </a:lnTo>
                </a:path>
                <a:path w="11384915">
                  <a:moveTo>
                    <a:pt x="7175747" y="0"/>
                  </a:moveTo>
                  <a:lnTo>
                    <a:pt x="7175747" y="0"/>
                  </a:lnTo>
                </a:path>
                <a:path w="11384915">
                  <a:moveTo>
                    <a:pt x="7210153" y="0"/>
                  </a:moveTo>
                  <a:lnTo>
                    <a:pt x="7305276" y="0"/>
                  </a:lnTo>
                </a:path>
                <a:path w="11384915">
                  <a:moveTo>
                    <a:pt x="7340695" y="0"/>
                  </a:moveTo>
                  <a:lnTo>
                    <a:pt x="7340695" y="0"/>
                  </a:lnTo>
                </a:path>
                <a:path w="11384915">
                  <a:moveTo>
                    <a:pt x="7375101" y="0"/>
                  </a:moveTo>
                  <a:lnTo>
                    <a:pt x="7470225" y="0"/>
                  </a:lnTo>
                </a:path>
                <a:path w="11384915">
                  <a:moveTo>
                    <a:pt x="7505643" y="0"/>
                  </a:moveTo>
                  <a:lnTo>
                    <a:pt x="7505643" y="0"/>
                  </a:lnTo>
                </a:path>
                <a:path w="11384915">
                  <a:moveTo>
                    <a:pt x="7539037" y="0"/>
                  </a:moveTo>
                  <a:lnTo>
                    <a:pt x="7635173" y="0"/>
                  </a:lnTo>
                </a:path>
                <a:path w="11384915">
                  <a:moveTo>
                    <a:pt x="7670591" y="0"/>
                  </a:moveTo>
                  <a:lnTo>
                    <a:pt x="7670591" y="0"/>
                  </a:lnTo>
                </a:path>
                <a:path w="11384915">
                  <a:moveTo>
                    <a:pt x="7703985" y="0"/>
                  </a:moveTo>
                  <a:lnTo>
                    <a:pt x="7799109" y="0"/>
                  </a:lnTo>
                </a:path>
                <a:path w="11384915">
                  <a:moveTo>
                    <a:pt x="7835539" y="0"/>
                  </a:moveTo>
                  <a:lnTo>
                    <a:pt x="7835539" y="0"/>
                  </a:lnTo>
                </a:path>
                <a:path w="11384915">
                  <a:moveTo>
                    <a:pt x="7868933" y="0"/>
                  </a:moveTo>
                  <a:lnTo>
                    <a:pt x="7964057" y="0"/>
                  </a:lnTo>
                </a:path>
                <a:path w="11384915">
                  <a:moveTo>
                    <a:pt x="8000487" y="0"/>
                  </a:moveTo>
                  <a:lnTo>
                    <a:pt x="8000487" y="0"/>
                  </a:lnTo>
                </a:path>
                <a:path w="11384915">
                  <a:moveTo>
                    <a:pt x="8033881" y="0"/>
                  </a:moveTo>
                  <a:lnTo>
                    <a:pt x="8129005" y="0"/>
                  </a:lnTo>
                </a:path>
                <a:path w="11384915">
                  <a:moveTo>
                    <a:pt x="8164423" y="0"/>
                  </a:moveTo>
                  <a:lnTo>
                    <a:pt x="8164423" y="0"/>
                  </a:lnTo>
                </a:path>
                <a:path w="11384915">
                  <a:moveTo>
                    <a:pt x="8198829" y="0"/>
                  </a:moveTo>
                  <a:lnTo>
                    <a:pt x="8293953" y="0"/>
                  </a:lnTo>
                </a:path>
                <a:path w="11384915">
                  <a:moveTo>
                    <a:pt x="8329371" y="0"/>
                  </a:moveTo>
                  <a:lnTo>
                    <a:pt x="8329371" y="0"/>
                  </a:lnTo>
                </a:path>
                <a:path w="11384915">
                  <a:moveTo>
                    <a:pt x="8363778" y="0"/>
                  </a:moveTo>
                  <a:lnTo>
                    <a:pt x="8458901" y="0"/>
                  </a:lnTo>
                </a:path>
                <a:path w="11384915">
                  <a:moveTo>
                    <a:pt x="8494319" y="0"/>
                  </a:moveTo>
                  <a:lnTo>
                    <a:pt x="8494319" y="0"/>
                  </a:lnTo>
                </a:path>
                <a:path w="11384915">
                  <a:moveTo>
                    <a:pt x="8527714" y="0"/>
                  </a:moveTo>
                  <a:lnTo>
                    <a:pt x="8623849" y="0"/>
                  </a:lnTo>
                </a:path>
                <a:path w="11384915">
                  <a:moveTo>
                    <a:pt x="8659267" y="0"/>
                  </a:moveTo>
                  <a:lnTo>
                    <a:pt x="8659267" y="0"/>
                  </a:lnTo>
                </a:path>
                <a:path w="11384915">
                  <a:moveTo>
                    <a:pt x="8692662" y="0"/>
                  </a:moveTo>
                  <a:lnTo>
                    <a:pt x="8787785" y="0"/>
                  </a:lnTo>
                </a:path>
                <a:path w="11384915">
                  <a:moveTo>
                    <a:pt x="8824215" y="0"/>
                  </a:moveTo>
                  <a:lnTo>
                    <a:pt x="8824215" y="0"/>
                  </a:lnTo>
                </a:path>
                <a:path w="11384915">
                  <a:moveTo>
                    <a:pt x="8857610" y="0"/>
                  </a:moveTo>
                  <a:lnTo>
                    <a:pt x="8952733" y="0"/>
                  </a:lnTo>
                </a:path>
                <a:path w="11384915">
                  <a:moveTo>
                    <a:pt x="8989164" y="0"/>
                  </a:moveTo>
                  <a:lnTo>
                    <a:pt x="8989164" y="0"/>
                  </a:lnTo>
                </a:path>
                <a:path w="11384915">
                  <a:moveTo>
                    <a:pt x="9022558" y="0"/>
                  </a:moveTo>
                  <a:lnTo>
                    <a:pt x="9117681" y="0"/>
                  </a:lnTo>
                </a:path>
                <a:path w="11384915">
                  <a:moveTo>
                    <a:pt x="9153100" y="0"/>
                  </a:moveTo>
                  <a:lnTo>
                    <a:pt x="9153100" y="0"/>
                  </a:lnTo>
                </a:path>
                <a:path w="11384915">
                  <a:moveTo>
                    <a:pt x="9187506" y="0"/>
                  </a:moveTo>
                  <a:lnTo>
                    <a:pt x="9282629" y="0"/>
                  </a:lnTo>
                </a:path>
                <a:path w="11384915">
                  <a:moveTo>
                    <a:pt x="9318048" y="0"/>
                  </a:moveTo>
                  <a:lnTo>
                    <a:pt x="9318048" y="0"/>
                  </a:lnTo>
                </a:path>
                <a:path w="11384915">
                  <a:moveTo>
                    <a:pt x="9352454" y="0"/>
                  </a:moveTo>
                  <a:lnTo>
                    <a:pt x="9447577" y="0"/>
                  </a:lnTo>
                </a:path>
                <a:path w="11384915">
                  <a:moveTo>
                    <a:pt x="9482996" y="0"/>
                  </a:moveTo>
                  <a:lnTo>
                    <a:pt x="9482996" y="0"/>
                  </a:lnTo>
                </a:path>
                <a:path w="11384915">
                  <a:moveTo>
                    <a:pt x="9516390" y="0"/>
                  </a:moveTo>
                  <a:lnTo>
                    <a:pt x="9612526" y="0"/>
                  </a:lnTo>
                </a:path>
                <a:path w="11384915">
                  <a:moveTo>
                    <a:pt x="9647944" y="0"/>
                  </a:moveTo>
                  <a:lnTo>
                    <a:pt x="9647944" y="0"/>
                  </a:lnTo>
                </a:path>
                <a:path w="11384915">
                  <a:moveTo>
                    <a:pt x="9681338" y="0"/>
                  </a:moveTo>
                  <a:lnTo>
                    <a:pt x="9777474" y="0"/>
                  </a:lnTo>
                </a:path>
                <a:path w="11384915">
                  <a:moveTo>
                    <a:pt x="9812892" y="0"/>
                  </a:moveTo>
                  <a:lnTo>
                    <a:pt x="9812892" y="0"/>
                  </a:lnTo>
                </a:path>
                <a:path w="11384915">
                  <a:moveTo>
                    <a:pt x="9846286" y="0"/>
                  </a:moveTo>
                  <a:lnTo>
                    <a:pt x="9941410" y="0"/>
                  </a:lnTo>
                </a:path>
                <a:path w="11384915">
                  <a:moveTo>
                    <a:pt x="9977840" y="0"/>
                  </a:moveTo>
                  <a:lnTo>
                    <a:pt x="9977840" y="0"/>
                  </a:lnTo>
                </a:path>
                <a:path w="11384915">
                  <a:moveTo>
                    <a:pt x="10011234" y="0"/>
                  </a:moveTo>
                  <a:lnTo>
                    <a:pt x="10106358" y="0"/>
                  </a:lnTo>
                </a:path>
                <a:path w="11384915">
                  <a:moveTo>
                    <a:pt x="10142788" y="0"/>
                  </a:moveTo>
                  <a:lnTo>
                    <a:pt x="10142788" y="0"/>
                  </a:lnTo>
                </a:path>
                <a:path w="11384915">
                  <a:moveTo>
                    <a:pt x="10176182" y="0"/>
                  </a:moveTo>
                  <a:lnTo>
                    <a:pt x="10271306" y="0"/>
                  </a:lnTo>
                </a:path>
                <a:path w="11384915">
                  <a:moveTo>
                    <a:pt x="10306724" y="0"/>
                  </a:moveTo>
                  <a:lnTo>
                    <a:pt x="10306724" y="0"/>
                  </a:lnTo>
                </a:path>
                <a:path w="11384915">
                  <a:moveTo>
                    <a:pt x="10341131" y="0"/>
                  </a:moveTo>
                  <a:lnTo>
                    <a:pt x="10436254" y="0"/>
                  </a:lnTo>
                </a:path>
                <a:path w="11384915">
                  <a:moveTo>
                    <a:pt x="10471672" y="0"/>
                  </a:moveTo>
                  <a:lnTo>
                    <a:pt x="10471672" y="0"/>
                  </a:lnTo>
                </a:path>
                <a:path w="11384915">
                  <a:moveTo>
                    <a:pt x="10505067" y="0"/>
                  </a:moveTo>
                  <a:lnTo>
                    <a:pt x="10601202" y="0"/>
                  </a:lnTo>
                </a:path>
                <a:path w="11384915">
                  <a:moveTo>
                    <a:pt x="10636620" y="0"/>
                  </a:moveTo>
                  <a:lnTo>
                    <a:pt x="10636620" y="0"/>
                  </a:lnTo>
                </a:path>
                <a:path w="11384915">
                  <a:moveTo>
                    <a:pt x="10670015" y="0"/>
                  </a:moveTo>
                  <a:lnTo>
                    <a:pt x="10766150" y="0"/>
                  </a:lnTo>
                </a:path>
                <a:path w="11384915">
                  <a:moveTo>
                    <a:pt x="10801568" y="0"/>
                  </a:moveTo>
                  <a:lnTo>
                    <a:pt x="10801568" y="0"/>
                  </a:lnTo>
                </a:path>
                <a:path w="11384915">
                  <a:moveTo>
                    <a:pt x="10834963" y="0"/>
                  </a:moveTo>
                  <a:lnTo>
                    <a:pt x="10930086" y="0"/>
                  </a:lnTo>
                </a:path>
                <a:path w="11384915">
                  <a:moveTo>
                    <a:pt x="10966516" y="0"/>
                  </a:moveTo>
                  <a:lnTo>
                    <a:pt x="10966516" y="0"/>
                  </a:lnTo>
                </a:path>
                <a:path w="11384915">
                  <a:moveTo>
                    <a:pt x="10999911" y="0"/>
                  </a:moveTo>
                  <a:lnTo>
                    <a:pt x="11095034" y="0"/>
                  </a:lnTo>
                </a:path>
                <a:path w="11384915">
                  <a:moveTo>
                    <a:pt x="11131465" y="0"/>
                  </a:moveTo>
                  <a:lnTo>
                    <a:pt x="11131465" y="0"/>
                  </a:lnTo>
                </a:path>
                <a:path w="11384915">
                  <a:moveTo>
                    <a:pt x="11164859" y="0"/>
                  </a:moveTo>
                  <a:lnTo>
                    <a:pt x="11259982" y="0"/>
                  </a:lnTo>
                </a:path>
                <a:path w="11384915">
                  <a:moveTo>
                    <a:pt x="11295401" y="0"/>
                  </a:moveTo>
                  <a:lnTo>
                    <a:pt x="11295401" y="0"/>
                  </a:lnTo>
                </a:path>
                <a:path w="11384915">
                  <a:moveTo>
                    <a:pt x="11329807" y="0"/>
                  </a:moveTo>
                  <a:lnTo>
                    <a:pt x="113844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5628136" y="3717571"/>
              <a:ext cx="2315845" cy="1683385"/>
            </a:xfrm>
            <a:custGeom>
              <a:avLst/>
              <a:gdLst/>
              <a:ahLst/>
              <a:cxnLst/>
              <a:rect l="l" t="t" r="r" b="b"/>
              <a:pathLst>
                <a:path w="2315845" h="1683385">
                  <a:moveTo>
                    <a:pt x="101195" y="101195"/>
                  </a:moveTo>
                  <a:lnTo>
                    <a:pt x="207450" y="80956"/>
                  </a:lnTo>
                </a:path>
                <a:path w="2315845" h="1683385">
                  <a:moveTo>
                    <a:pt x="253999" y="72860"/>
                  </a:moveTo>
                  <a:lnTo>
                    <a:pt x="347099" y="54645"/>
                  </a:lnTo>
                </a:path>
                <a:path w="2315845" h="1683385">
                  <a:moveTo>
                    <a:pt x="394661" y="46549"/>
                  </a:moveTo>
                  <a:lnTo>
                    <a:pt x="487760" y="28334"/>
                  </a:lnTo>
                </a:path>
                <a:path w="2315845" h="1683385">
                  <a:moveTo>
                    <a:pt x="535322" y="19227"/>
                  </a:moveTo>
                  <a:lnTo>
                    <a:pt x="640565" y="0"/>
                  </a:lnTo>
                </a:path>
                <a:path w="2315845" h="1683385">
                  <a:moveTo>
                    <a:pt x="101195" y="101195"/>
                  </a:moveTo>
                  <a:lnTo>
                    <a:pt x="78932" y="173043"/>
                  </a:lnTo>
                </a:path>
                <a:path w="2315845" h="1683385">
                  <a:moveTo>
                    <a:pt x="64764" y="218581"/>
                  </a:moveTo>
                  <a:lnTo>
                    <a:pt x="36430" y="309657"/>
                  </a:lnTo>
                </a:path>
                <a:path w="2315845" h="1683385">
                  <a:moveTo>
                    <a:pt x="22262" y="355194"/>
                  </a:moveTo>
                  <a:lnTo>
                    <a:pt x="0" y="427043"/>
                  </a:lnTo>
                </a:path>
                <a:path w="2315845" h="1683385">
                  <a:moveTo>
                    <a:pt x="0" y="0"/>
                  </a:moveTo>
                  <a:lnTo>
                    <a:pt x="101195" y="101195"/>
                  </a:lnTo>
                </a:path>
                <a:path w="2315845" h="1683385">
                  <a:moveTo>
                    <a:pt x="1588763" y="636517"/>
                  </a:moveTo>
                  <a:lnTo>
                    <a:pt x="1655552" y="704318"/>
                  </a:lnTo>
                </a:path>
                <a:path w="2315845" h="1683385">
                  <a:moveTo>
                    <a:pt x="1689958" y="737712"/>
                  </a:moveTo>
                  <a:lnTo>
                    <a:pt x="1756747" y="805513"/>
                  </a:lnTo>
                </a:path>
                <a:path w="2315845" h="1683385">
                  <a:moveTo>
                    <a:pt x="2315344" y="636517"/>
                  </a:moveTo>
                  <a:lnTo>
                    <a:pt x="2264747" y="651696"/>
                  </a:lnTo>
                </a:path>
                <a:path w="2315845" h="1683385">
                  <a:moveTo>
                    <a:pt x="2219209" y="665864"/>
                  </a:moveTo>
                  <a:lnTo>
                    <a:pt x="2127121" y="693186"/>
                  </a:lnTo>
                </a:path>
                <a:path w="2315845" h="1683385">
                  <a:moveTo>
                    <a:pt x="2081583" y="707354"/>
                  </a:moveTo>
                  <a:lnTo>
                    <a:pt x="1990508" y="734676"/>
                  </a:lnTo>
                </a:path>
                <a:path w="2315845" h="1683385">
                  <a:moveTo>
                    <a:pt x="1944970" y="748844"/>
                  </a:moveTo>
                  <a:lnTo>
                    <a:pt x="1853894" y="776166"/>
                  </a:lnTo>
                </a:path>
                <a:path w="2315845" h="1683385">
                  <a:moveTo>
                    <a:pt x="1808357" y="789322"/>
                  </a:moveTo>
                  <a:lnTo>
                    <a:pt x="1756747" y="805513"/>
                  </a:lnTo>
                  <a:lnTo>
                    <a:pt x="1744604" y="869266"/>
                  </a:lnTo>
                </a:path>
                <a:path w="2315845" h="1683385">
                  <a:moveTo>
                    <a:pt x="1735496" y="916827"/>
                  </a:moveTo>
                  <a:lnTo>
                    <a:pt x="1717281" y="1009927"/>
                  </a:lnTo>
                </a:path>
                <a:path w="2315845" h="1683385">
                  <a:moveTo>
                    <a:pt x="1708173" y="1056477"/>
                  </a:moveTo>
                  <a:lnTo>
                    <a:pt x="1690970" y="1150588"/>
                  </a:lnTo>
                </a:path>
                <a:path w="2315845" h="1683385">
                  <a:moveTo>
                    <a:pt x="1681863" y="1197138"/>
                  </a:moveTo>
                  <a:lnTo>
                    <a:pt x="1663648" y="1291249"/>
                  </a:lnTo>
                </a:path>
                <a:path w="2315845" h="1683385">
                  <a:moveTo>
                    <a:pt x="1654540" y="1337799"/>
                  </a:moveTo>
                  <a:lnTo>
                    <a:pt x="1636325" y="1431911"/>
                  </a:lnTo>
                </a:path>
                <a:path w="2315845" h="1683385">
                  <a:moveTo>
                    <a:pt x="1627217" y="1478460"/>
                  </a:moveTo>
                  <a:lnTo>
                    <a:pt x="1610014" y="1572572"/>
                  </a:lnTo>
                </a:path>
                <a:path w="2315845" h="1683385">
                  <a:moveTo>
                    <a:pt x="1600907" y="1619122"/>
                  </a:moveTo>
                  <a:lnTo>
                    <a:pt x="1588763" y="1682875"/>
                  </a:lnTo>
                </a:path>
                <a:path w="2315845" h="1683385">
                  <a:moveTo>
                    <a:pt x="0" y="1255831"/>
                  </a:moveTo>
                  <a:lnTo>
                    <a:pt x="85003" y="1339823"/>
                  </a:lnTo>
                </a:path>
                <a:path w="2315845" h="1683385">
                  <a:moveTo>
                    <a:pt x="640565" y="1255831"/>
                  </a:moveTo>
                  <a:lnTo>
                    <a:pt x="527226" y="1273034"/>
                  </a:lnTo>
                </a:path>
                <a:path w="2315845" h="1683385">
                  <a:moveTo>
                    <a:pt x="480676" y="1280118"/>
                  </a:moveTo>
                  <a:lnTo>
                    <a:pt x="386565" y="1294285"/>
                  </a:lnTo>
                </a:path>
                <a:path w="2315845" h="1683385">
                  <a:moveTo>
                    <a:pt x="339003" y="1301369"/>
                  </a:moveTo>
                  <a:lnTo>
                    <a:pt x="244892" y="1315536"/>
                  </a:lnTo>
                </a:path>
                <a:path w="2315845" h="1683385">
                  <a:moveTo>
                    <a:pt x="197330" y="1322620"/>
                  </a:moveTo>
                  <a:lnTo>
                    <a:pt x="85003" y="1339823"/>
                  </a:lnTo>
                  <a:lnTo>
                    <a:pt x="65776" y="1418755"/>
                  </a:lnTo>
                </a:path>
                <a:path w="2315845" h="1683385">
                  <a:moveTo>
                    <a:pt x="53633" y="1465305"/>
                  </a:moveTo>
                  <a:lnTo>
                    <a:pt x="31370" y="1557393"/>
                  </a:lnTo>
                </a:path>
                <a:path w="2315845" h="1683385">
                  <a:moveTo>
                    <a:pt x="19227" y="1603942"/>
                  </a:moveTo>
                  <a:lnTo>
                    <a:pt x="0" y="168287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9" name="object 254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135559" y="3839005"/>
              <a:ext cx="126494" cy="64765"/>
            </a:xfrm>
            <a:prstGeom prst="rect">
              <a:avLst/>
            </a:prstGeom>
          </p:spPr>
        </p:pic>
        <p:pic>
          <p:nvPicPr>
            <p:cNvPr id="2550" name="object 255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290387" y="3839005"/>
              <a:ext cx="64765" cy="64765"/>
            </a:xfrm>
            <a:prstGeom prst="rect">
              <a:avLst/>
            </a:prstGeom>
          </p:spPr>
        </p:pic>
        <p:pic>
          <p:nvPicPr>
            <p:cNvPr id="2551" name="object 255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9383487" y="3839005"/>
              <a:ext cx="64765" cy="64765"/>
            </a:xfrm>
            <a:prstGeom prst="rect">
              <a:avLst/>
            </a:prstGeom>
          </p:spPr>
        </p:pic>
        <p:sp>
          <p:nvSpPr>
            <p:cNvPr id="2552" name="object 2552"/>
            <p:cNvSpPr/>
            <p:nvPr/>
          </p:nvSpPr>
          <p:spPr>
            <a:xfrm>
              <a:off x="9476587" y="3839005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0" y="0"/>
                  </a:moveTo>
                  <a:lnTo>
                    <a:pt x="14167" y="13155"/>
                  </a:lnTo>
                  <a:lnTo>
                    <a:pt x="47561" y="0"/>
                  </a:lnTo>
                </a:path>
                <a:path w="47625" h="64770">
                  <a:moveTo>
                    <a:pt x="14167" y="13155"/>
                  </a:moveTo>
                  <a:lnTo>
                    <a:pt x="0" y="6476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3" name="object 255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9664809" y="4142591"/>
              <a:ext cx="64765" cy="64765"/>
            </a:xfrm>
            <a:prstGeom prst="rect">
              <a:avLst/>
            </a:prstGeom>
          </p:spPr>
        </p:pic>
        <p:sp>
          <p:nvSpPr>
            <p:cNvPr id="2554" name="object 2554"/>
            <p:cNvSpPr/>
            <p:nvPr/>
          </p:nvSpPr>
          <p:spPr>
            <a:xfrm>
              <a:off x="9583853" y="4142591"/>
              <a:ext cx="52705" cy="64769"/>
            </a:xfrm>
            <a:custGeom>
              <a:avLst/>
              <a:gdLst/>
              <a:ahLst/>
              <a:cxnLst/>
              <a:rect l="l" t="t" r="r" b="b"/>
              <a:pathLst>
                <a:path w="52704" h="64770">
                  <a:moveTo>
                    <a:pt x="0" y="0"/>
                  </a:moveTo>
                  <a:lnTo>
                    <a:pt x="0" y="64764"/>
                  </a:lnTo>
                  <a:lnTo>
                    <a:pt x="14167" y="14167"/>
                  </a:lnTo>
                  <a:lnTo>
                    <a:pt x="0" y="0"/>
                  </a:lnTo>
                  <a:close/>
                </a:path>
                <a:path w="52704" h="64770">
                  <a:moveTo>
                    <a:pt x="52621" y="0"/>
                  </a:moveTo>
                  <a:lnTo>
                    <a:pt x="0" y="0"/>
                  </a:lnTo>
                  <a:lnTo>
                    <a:pt x="14167" y="1416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9583854" y="4142591"/>
              <a:ext cx="52705" cy="64769"/>
            </a:xfrm>
            <a:custGeom>
              <a:avLst/>
              <a:gdLst/>
              <a:ahLst/>
              <a:cxnLst/>
              <a:rect l="l" t="t" r="r" b="b"/>
              <a:pathLst>
                <a:path w="52704" h="64770">
                  <a:moveTo>
                    <a:pt x="52621" y="0"/>
                  </a:moveTo>
                  <a:lnTo>
                    <a:pt x="0" y="0"/>
                  </a:lnTo>
                  <a:lnTo>
                    <a:pt x="14167" y="14167"/>
                  </a:lnTo>
                  <a:lnTo>
                    <a:pt x="52621" y="0"/>
                  </a:lnTo>
                  <a:close/>
                </a:path>
                <a:path w="52704" h="64770">
                  <a:moveTo>
                    <a:pt x="0" y="0"/>
                  </a:moveTo>
                  <a:lnTo>
                    <a:pt x="14167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  <a:path w="52704" h="64770">
                  <a:moveTo>
                    <a:pt x="14167" y="14167"/>
                  </a:moveTo>
                  <a:lnTo>
                    <a:pt x="0" y="14167"/>
                  </a:lnTo>
                  <a:lnTo>
                    <a:pt x="0" y="64764"/>
                  </a:lnTo>
                  <a:lnTo>
                    <a:pt x="14167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6" name="object 255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0946952" y="3866328"/>
              <a:ext cx="64765" cy="64765"/>
            </a:xfrm>
            <a:prstGeom prst="rect">
              <a:avLst/>
            </a:prstGeom>
          </p:spPr>
        </p:pic>
        <p:pic>
          <p:nvPicPr>
            <p:cNvPr id="2557" name="object 255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946952" y="3959427"/>
              <a:ext cx="64765" cy="64765"/>
            </a:xfrm>
            <a:prstGeom prst="rect">
              <a:avLst/>
            </a:prstGeom>
          </p:spPr>
        </p:pic>
        <p:sp>
          <p:nvSpPr>
            <p:cNvPr id="2558" name="object 2558"/>
            <p:cNvSpPr/>
            <p:nvPr/>
          </p:nvSpPr>
          <p:spPr>
            <a:xfrm>
              <a:off x="10946952" y="3790432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0" y="0"/>
                  </a:moveTo>
                  <a:lnTo>
                    <a:pt x="12143" y="11131"/>
                  </a:lnTo>
                  <a:lnTo>
                    <a:pt x="64764" y="0"/>
                  </a:lnTo>
                </a:path>
                <a:path w="64770" h="47625">
                  <a:moveTo>
                    <a:pt x="12143" y="11131"/>
                  </a:moveTo>
                  <a:lnTo>
                    <a:pt x="0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9" name="object 255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0946952" y="4052527"/>
              <a:ext cx="64765" cy="126494"/>
            </a:xfrm>
            <a:prstGeom prst="rect">
              <a:avLst/>
            </a:prstGeom>
          </p:spPr>
        </p:pic>
        <p:pic>
          <p:nvPicPr>
            <p:cNvPr id="2560" name="object 256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1424593" y="2718775"/>
              <a:ext cx="126494" cy="63753"/>
            </a:xfrm>
            <a:prstGeom prst="rect">
              <a:avLst/>
            </a:prstGeom>
          </p:spPr>
        </p:pic>
        <p:pic>
          <p:nvPicPr>
            <p:cNvPr id="2561" name="object 256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579421" y="2718775"/>
              <a:ext cx="64765" cy="63753"/>
            </a:xfrm>
            <a:prstGeom prst="rect">
              <a:avLst/>
            </a:prstGeom>
          </p:spPr>
        </p:pic>
        <p:pic>
          <p:nvPicPr>
            <p:cNvPr id="2562" name="object 256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672521" y="2718775"/>
              <a:ext cx="64765" cy="63753"/>
            </a:xfrm>
            <a:prstGeom prst="rect">
              <a:avLst/>
            </a:prstGeom>
          </p:spPr>
        </p:pic>
        <p:sp>
          <p:nvSpPr>
            <p:cNvPr id="2563" name="object 2563"/>
            <p:cNvSpPr/>
            <p:nvPr/>
          </p:nvSpPr>
          <p:spPr>
            <a:xfrm>
              <a:off x="11765621" y="2718776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5">
                  <a:moveTo>
                    <a:pt x="0" y="0"/>
                  </a:moveTo>
                  <a:lnTo>
                    <a:pt x="0" y="63752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47625" h="64135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1765621" y="2718775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5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  <a:path w="47625" h="64135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135">
                  <a:moveTo>
                    <a:pt x="13155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5" name="object 256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135559" y="2221907"/>
              <a:ext cx="126494" cy="64765"/>
            </a:xfrm>
            <a:prstGeom prst="rect">
              <a:avLst/>
            </a:prstGeom>
          </p:spPr>
        </p:pic>
        <p:pic>
          <p:nvPicPr>
            <p:cNvPr id="2566" name="object 256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290387" y="2221907"/>
              <a:ext cx="64765" cy="64765"/>
            </a:xfrm>
            <a:prstGeom prst="rect">
              <a:avLst/>
            </a:prstGeom>
          </p:spPr>
        </p:pic>
        <p:pic>
          <p:nvPicPr>
            <p:cNvPr id="2567" name="object 256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383487" y="2221907"/>
              <a:ext cx="64765" cy="64765"/>
            </a:xfrm>
            <a:prstGeom prst="rect">
              <a:avLst/>
            </a:prstGeom>
          </p:spPr>
        </p:pic>
        <p:sp>
          <p:nvSpPr>
            <p:cNvPr id="2568" name="object 2568"/>
            <p:cNvSpPr/>
            <p:nvPr/>
          </p:nvSpPr>
          <p:spPr>
            <a:xfrm>
              <a:off x="9476587" y="2221907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69">
                  <a:moveTo>
                    <a:pt x="0" y="0"/>
                  </a:moveTo>
                  <a:lnTo>
                    <a:pt x="0" y="64764"/>
                  </a:lnTo>
                  <a:lnTo>
                    <a:pt x="14167" y="14167"/>
                  </a:lnTo>
                  <a:lnTo>
                    <a:pt x="0" y="0"/>
                  </a:lnTo>
                  <a:close/>
                </a:path>
                <a:path w="47625" h="64769">
                  <a:moveTo>
                    <a:pt x="47561" y="0"/>
                  </a:moveTo>
                  <a:lnTo>
                    <a:pt x="0" y="0"/>
                  </a:lnTo>
                  <a:lnTo>
                    <a:pt x="14167" y="1416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9476587" y="2221907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69">
                  <a:moveTo>
                    <a:pt x="47561" y="0"/>
                  </a:moveTo>
                  <a:lnTo>
                    <a:pt x="0" y="0"/>
                  </a:lnTo>
                  <a:lnTo>
                    <a:pt x="14167" y="14167"/>
                  </a:lnTo>
                  <a:lnTo>
                    <a:pt x="47561" y="0"/>
                  </a:lnTo>
                  <a:close/>
                </a:path>
                <a:path w="47625" h="64769">
                  <a:moveTo>
                    <a:pt x="0" y="0"/>
                  </a:moveTo>
                  <a:lnTo>
                    <a:pt x="14167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  <a:path w="47625" h="64769">
                  <a:moveTo>
                    <a:pt x="14167" y="14167"/>
                  </a:moveTo>
                  <a:lnTo>
                    <a:pt x="0" y="14167"/>
                  </a:lnTo>
                  <a:lnTo>
                    <a:pt x="0" y="64764"/>
                  </a:lnTo>
                  <a:lnTo>
                    <a:pt x="14167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0" name="object 257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684613" y="2221907"/>
              <a:ext cx="126494" cy="64765"/>
            </a:xfrm>
            <a:prstGeom prst="rect">
              <a:avLst/>
            </a:prstGeom>
          </p:spPr>
        </p:pic>
        <p:pic>
          <p:nvPicPr>
            <p:cNvPr id="2571" name="object 257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498414" y="2221907"/>
              <a:ext cx="64765" cy="64765"/>
            </a:xfrm>
            <a:prstGeom prst="rect">
              <a:avLst/>
            </a:prstGeom>
          </p:spPr>
        </p:pic>
        <p:pic>
          <p:nvPicPr>
            <p:cNvPr id="2572" name="object 257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591513" y="2221907"/>
              <a:ext cx="64765" cy="64765"/>
            </a:xfrm>
            <a:prstGeom prst="rect">
              <a:avLst/>
            </a:prstGeom>
          </p:spPr>
        </p:pic>
        <p:sp>
          <p:nvSpPr>
            <p:cNvPr id="2573" name="object 2573"/>
            <p:cNvSpPr/>
            <p:nvPr/>
          </p:nvSpPr>
          <p:spPr>
            <a:xfrm>
              <a:off x="6422517" y="2221907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69">
                  <a:moveTo>
                    <a:pt x="0" y="0"/>
                  </a:moveTo>
                  <a:lnTo>
                    <a:pt x="0" y="64764"/>
                  </a:lnTo>
                  <a:lnTo>
                    <a:pt x="13155" y="14167"/>
                  </a:lnTo>
                  <a:lnTo>
                    <a:pt x="0" y="0"/>
                  </a:lnTo>
                  <a:close/>
                </a:path>
                <a:path w="47625" h="64769">
                  <a:moveTo>
                    <a:pt x="47561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6422518" y="2221907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69">
                  <a:moveTo>
                    <a:pt x="47561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47561" y="0"/>
                  </a:lnTo>
                  <a:close/>
                </a:path>
                <a:path w="47625" h="64769">
                  <a:moveTo>
                    <a:pt x="0" y="0"/>
                  </a:moveTo>
                  <a:lnTo>
                    <a:pt x="13155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  <a:path w="47625" h="64769">
                  <a:moveTo>
                    <a:pt x="13155" y="14167"/>
                  </a:moveTo>
                  <a:lnTo>
                    <a:pt x="0" y="14167"/>
                  </a:lnTo>
                  <a:lnTo>
                    <a:pt x="0" y="64764"/>
                  </a:lnTo>
                  <a:lnTo>
                    <a:pt x="13155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5" name="object 257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6269713" y="2640855"/>
              <a:ext cx="64765" cy="63753"/>
            </a:xfrm>
            <a:prstGeom prst="rect">
              <a:avLst/>
            </a:prstGeom>
          </p:spPr>
        </p:pic>
        <p:sp>
          <p:nvSpPr>
            <p:cNvPr id="2576" name="object 2576"/>
            <p:cNvSpPr/>
            <p:nvPr/>
          </p:nvSpPr>
          <p:spPr>
            <a:xfrm>
              <a:off x="6269713" y="2733954"/>
              <a:ext cx="93345" cy="46990"/>
            </a:xfrm>
            <a:custGeom>
              <a:avLst/>
              <a:gdLst/>
              <a:ahLst/>
              <a:cxnLst/>
              <a:rect l="l" t="t" r="r" b="b"/>
              <a:pathLst>
                <a:path w="93345" h="46989">
                  <a:moveTo>
                    <a:pt x="0" y="0"/>
                  </a:moveTo>
                  <a:lnTo>
                    <a:pt x="13155" y="13155"/>
                  </a:lnTo>
                  <a:lnTo>
                    <a:pt x="0" y="46549"/>
                  </a:lnTo>
                </a:path>
                <a:path w="93345" h="46989">
                  <a:moveTo>
                    <a:pt x="13155" y="13155"/>
                  </a:moveTo>
                  <a:lnTo>
                    <a:pt x="930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7" name="object 257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692952" y="2221907"/>
              <a:ext cx="63753" cy="64765"/>
            </a:xfrm>
            <a:prstGeom prst="rect">
              <a:avLst/>
            </a:prstGeom>
          </p:spPr>
        </p:pic>
        <p:sp>
          <p:nvSpPr>
            <p:cNvPr id="2578" name="object 2578"/>
            <p:cNvSpPr/>
            <p:nvPr/>
          </p:nvSpPr>
          <p:spPr>
            <a:xfrm>
              <a:off x="10692952" y="2315007"/>
              <a:ext cx="64135" cy="48895"/>
            </a:xfrm>
            <a:custGeom>
              <a:avLst/>
              <a:gdLst/>
              <a:ahLst/>
              <a:cxnLst/>
              <a:rect l="l" t="t" r="r" b="b"/>
              <a:pathLst>
                <a:path w="64134" h="48894">
                  <a:moveTo>
                    <a:pt x="0" y="0"/>
                  </a:moveTo>
                  <a:lnTo>
                    <a:pt x="13155" y="14167"/>
                  </a:lnTo>
                  <a:lnTo>
                    <a:pt x="63752" y="0"/>
                  </a:lnTo>
                </a:path>
                <a:path w="64134" h="48894">
                  <a:moveTo>
                    <a:pt x="13155" y="14167"/>
                  </a:moveTo>
                  <a:lnTo>
                    <a:pt x="0" y="48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2527517" y="1848497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5">
                  <a:moveTo>
                    <a:pt x="4654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2527517" y="1848497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5">
                  <a:moveTo>
                    <a:pt x="0" y="0"/>
                  </a:moveTo>
                  <a:lnTo>
                    <a:pt x="46549" y="0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2527517" y="1848497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5" h="62230">
                  <a:moveTo>
                    <a:pt x="0" y="0"/>
                  </a:moveTo>
                  <a:lnTo>
                    <a:pt x="0" y="61729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2527517" y="1848497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5" h="62230">
                  <a:moveTo>
                    <a:pt x="0" y="0"/>
                  </a:moveTo>
                  <a:lnTo>
                    <a:pt x="0" y="13155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13335" h="62230">
                  <a:moveTo>
                    <a:pt x="0" y="13155"/>
                  </a:moveTo>
                  <a:lnTo>
                    <a:pt x="13155" y="13155"/>
                  </a:lnTo>
                  <a:lnTo>
                    <a:pt x="0" y="61729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2527517" y="184849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5">
                  <a:moveTo>
                    <a:pt x="0" y="0"/>
                  </a:move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2527517" y="184849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5">
                  <a:moveTo>
                    <a:pt x="0" y="0"/>
                  </a:move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5" name="object 2585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604425" y="1876832"/>
              <a:ext cx="63753" cy="63753"/>
            </a:xfrm>
            <a:prstGeom prst="rect">
              <a:avLst/>
            </a:prstGeom>
          </p:spPr>
        </p:pic>
        <p:pic>
          <p:nvPicPr>
            <p:cNvPr id="2586" name="object 2586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696513" y="1876832"/>
              <a:ext cx="64764" cy="63753"/>
            </a:xfrm>
            <a:prstGeom prst="rect">
              <a:avLst/>
            </a:prstGeom>
          </p:spPr>
        </p:pic>
        <p:pic>
          <p:nvPicPr>
            <p:cNvPr id="2587" name="object 2587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789612" y="1876832"/>
              <a:ext cx="126494" cy="63753"/>
            </a:xfrm>
            <a:prstGeom prst="rect">
              <a:avLst/>
            </a:prstGeom>
          </p:spPr>
        </p:pic>
        <p:pic>
          <p:nvPicPr>
            <p:cNvPr id="2588" name="object 258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373892" y="557247"/>
              <a:ext cx="4550745" cy="5275302"/>
            </a:xfrm>
            <a:prstGeom prst="rect">
              <a:avLst/>
            </a:prstGeom>
          </p:spPr>
        </p:pic>
      </p:grpSp>
      <p:sp>
        <p:nvSpPr>
          <p:cNvPr id="2589" name="object 2589"/>
          <p:cNvSpPr txBox="1"/>
          <p:nvPr/>
        </p:nvSpPr>
        <p:spPr>
          <a:xfrm>
            <a:off x="3375987" y="2811046"/>
            <a:ext cx="1479550" cy="30416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</a:t>
            </a:r>
            <a:endParaRPr sz="9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900" spc="-30" dirty="0">
                <a:latin typeface="Cambria"/>
                <a:cs typeface="Cambria"/>
              </a:rPr>
              <a:t>крок</a:t>
            </a:r>
            <a:r>
              <a:rPr sz="900" spc="1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200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по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всій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площі</a:t>
            </a:r>
            <a:r>
              <a:rPr sz="900" spc="1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плити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11551087" y="22583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11551087" y="19719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11503525" y="359310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11646210" y="469005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11646210" y="48337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9387535" y="59064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9387535" y="57637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8234922" y="59539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8234922" y="58112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8234922" y="5667601"/>
            <a:ext cx="1270" cy="96520"/>
          </a:xfrm>
          <a:custGeom>
            <a:avLst/>
            <a:gdLst/>
            <a:ahLst/>
            <a:cxnLst/>
            <a:rect l="l" t="t" r="r" b="b"/>
            <a:pathLst>
              <a:path w="1270" h="96520">
                <a:moveTo>
                  <a:pt x="0" y="96135"/>
                </a:moveTo>
                <a:lnTo>
                  <a:pt x="10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8235934" y="55249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8235934" y="53822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8235934" y="523853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10572530" y="3879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10572530" y="37367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10572530" y="359310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10572530" y="3450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10095901" y="345041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10095901" y="359310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10095901" y="3879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10607948" y="18768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10607948" y="23058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10607948" y="244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10107032" y="18768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10107032" y="23058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10107032" y="244858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10440976" y="8992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10107032" y="89928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2785564" y="9266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2785564" y="10692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2785564" y="1212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2785564" y="13556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2785564" y="149836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2785564" y="16420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3452440" y="16420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3452440" y="149836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3452440" y="13556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3452440" y="12129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3452440" y="10692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3452440" y="9266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1889987" y="23797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1889987" y="25224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1889987" y="280883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1889987" y="295152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1889987" y="309420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1889987" y="32379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2628712" y="21389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2628712" y="25679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2628712" y="28543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2628712" y="299706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2628712" y="31407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2330186" y="485702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2330186" y="51434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2639843" y="485702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2639843" y="514341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4643507" y="42609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4643507" y="4404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4643507" y="511912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4643507" y="526282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4643507" y="54055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0" name="object 2650"/>
          <p:cNvGrpSpPr/>
          <p:nvPr/>
        </p:nvGrpSpPr>
        <p:grpSpPr>
          <a:xfrm>
            <a:off x="1589299" y="716996"/>
            <a:ext cx="10287000" cy="5502275"/>
            <a:chOff x="1589299" y="716996"/>
            <a:chExt cx="10287000" cy="5502275"/>
          </a:xfrm>
        </p:grpSpPr>
        <p:sp>
          <p:nvSpPr>
            <p:cNvPr id="2651" name="object 2651"/>
            <p:cNvSpPr/>
            <p:nvPr/>
          </p:nvSpPr>
          <p:spPr>
            <a:xfrm>
              <a:off x="11575374" y="720171"/>
              <a:ext cx="297815" cy="466090"/>
            </a:xfrm>
            <a:custGeom>
              <a:avLst/>
              <a:gdLst/>
              <a:ahLst/>
              <a:cxnLst/>
              <a:rect l="l" t="t" r="r" b="b"/>
              <a:pathLst>
                <a:path w="297815" h="466090">
                  <a:moveTo>
                    <a:pt x="297513" y="0"/>
                  </a:moveTo>
                  <a:lnTo>
                    <a:pt x="243880" y="0"/>
                  </a:lnTo>
                </a:path>
                <a:path w="297815" h="466090">
                  <a:moveTo>
                    <a:pt x="196318" y="0"/>
                  </a:moveTo>
                  <a:lnTo>
                    <a:pt x="101195" y="0"/>
                  </a:lnTo>
                </a:path>
                <a:path w="297815" h="466090">
                  <a:moveTo>
                    <a:pt x="53633" y="0"/>
                  </a:moveTo>
                  <a:lnTo>
                    <a:pt x="0" y="0"/>
                  </a:lnTo>
                </a:path>
                <a:path w="297815" h="466090">
                  <a:moveTo>
                    <a:pt x="23274" y="35418"/>
                  </a:moveTo>
                  <a:lnTo>
                    <a:pt x="23274" y="154828"/>
                  </a:lnTo>
                </a:path>
                <a:path w="297815" h="466090">
                  <a:moveTo>
                    <a:pt x="23274" y="202390"/>
                  </a:moveTo>
                  <a:lnTo>
                    <a:pt x="23274" y="298525"/>
                  </a:lnTo>
                </a:path>
                <a:path w="297815" h="466090">
                  <a:moveTo>
                    <a:pt x="23274" y="346087"/>
                  </a:moveTo>
                  <a:lnTo>
                    <a:pt x="23274" y="465497"/>
                  </a:lnTo>
                </a:path>
                <a:path w="297815" h="466090">
                  <a:moveTo>
                    <a:pt x="23274" y="35418"/>
                  </a:moveTo>
                  <a:lnTo>
                    <a:pt x="130541" y="35418"/>
                  </a:lnTo>
                </a:path>
                <a:path w="297815" h="466090">
                  <a:moveTo>
                    <a:pt x="178103" y="35418"/>
                  </a:moveTo>
                  <a:lnTo>
                    <a:pt x="28537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1598649" y="994410"/>
              <a:ext cx="262255" cy="0"/>
            </a:xfrm>
            <a:custGeom>
              <a:avLst/>
              <a:gdLst/>
              <a:ahLst/>
              <a:cxnLst/>
              <a:rect l="l" t="t" r="r" b="b"/>
              <a:pathLst>
                <a:path w="262254">
                  <a:moveTo>
                    <a:pt x="0" y="0"/>
                  </a:moveTo>
                  <a:lnTo>
                    <a:pt x="26209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1551087" y="1185669"/>
              <a:ext cx="309880" cy="1287780"/>
            </a:xfrm>
            <a:custGeom>
              <a:avLst/>
              <a:gdLst/>
              <a:ahLst/>
              <a:cxnLst/>
              <a:rect l="l" t="t" r="r" b="b"/>
              <a:pathLst>
                <a:path w="309879" h="1287780">
                  <a:moveTo>
                    <a:pt x="0" y="1287202"/>
                  </a:moveTo>
                  <a:lnTo>
                    <a:pt x="0" y="1215353"/>
                  </a:lnTo>
                </a:path>
                <a:path w="309879" h="1287780">
                  <a:moveTo>
                    <a:pt x="0" y="1025106"/>
                  </a:moveTo>
                  <a:lnTo>
                    <a:pt x="0" y="928971"/>
                  </a:lnTo>
                </a:path>
                <a:path w="309879" h="1287780">
                  <a:moveTo>
                    <a:pt x="0" y="738724"/>
                  </a:moveTo>
                  <a:lnTo>
                    <a:pt x="0" y="666875"/>
                  </a:lnTo>
                </a:path>
                <a:path w="309879" h="1287780">
                  <a:moveTo>
                    <a:pt x="47561" y="0"/>
                  </a:moveTo>
                  <a:lnTo>
                    <a:pt x="154828" y="0"/>
                  </a:lnTo>
                </a:path>
                <a:path w="309879" h="1287780">
                  <a:moveTo>
                    <a:pt x="202390" y="0"/>
                  </a:moveTo>
                  <a:lnTo>
                    <a:pt x="309657" y="0"/>
                  </a:lnTo>
                </a:path>
                <a:path w="309879" h="1287780">
                  <a:moveTo>
                    <a:pt x="309657" y="666875"/>
                  </a:moveTo>
                  <a:lnTo>
                    <a:pt x="249951" y="666875"/>
                  </a:lnTo>
                </a:path>
                <a:path w="309879" h="1287780">
                  <a:moveTo>
                    <a:pt x="202390" y="666875"/>
                  </a:moveTo>
                  <a:lnTo>
                    <a:pt x="107266" y="666875"/>
                  </a:lnTo>
                </a:path>
                <a:path w="309879" h="1287780">
                  <a:moveTo>
                    <a:pt x="59705" y="666875"/>
                  </a:moveTo>
                  <a:lnTo>
                    <a:pt x="0" y="66687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1551087" y="2138927"/>
              <a:ext cx="309880" cy="0"/>
            </a:xfrm>
            <a:custGeom>
              <a:avLst/>
              <a:gdLst/>
              <a:ahLst/>
              <a:cxnLst/>
              <a:rect l="l" t="t" r="r" b="b"/>
              <a:pathLst>
                <a:path w="309879">
                  <a:moveTo>
                    <a:pt x="309657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1503525" y="2472871"/>
              <a:ext cx="369570" cy="1526540"/>
            </a:xfrm>
            <a:custGeom>
              <a:avLst/>
              <a:gdLst/>
              <a:ahLst/>
              <a:cxnLst/>
              <a:rect l="l" t="t" r="r" b="b"/>
              <a:pathLst>
                <a:path w="369570" h="1526539">
                  <a:moveTo>
                    <a:pt x="357218" y="0"/>
                  </a:moveTo>
                  <a:lnTo>
                    <a:pt x="297513" y="0"/>
                  </a:lnTo>
                </a:path>
                <a:path w="369570" h="1526539">
                  <a:moveTo>
                    <a:pt x="249951" y="0"/>
                  </a:moveTo>
                  <a:lnTo>
                    <a:pt x="154828" y="0"/>
                  </a:lnTo>
                </a:path>
                <a:path w="369570" h="1526539">
                  <a:moveTo>
                    <a:pt x="107266" y="0"/>
                  </a:moveTo>
                  <a:lnTo>
                    <a:pt x="47561" y="0"/>
                  </a:lnTo>
                </a:path>
                <a:path w="369570" h="1526539">
                  <a:moveTo>
                    <a:pt x="369362" y="1187018"/>
                  </a:moveTo>
                  <a:lnTo>
                    <a:pt x="369362" y="1091895"/>
                  </a:lnTo>
                </a:path>
                <a:path w="369570" h="1526539">
                  <a:moveTo>
                    <a:pt x="369362" y="1044333"/>
                  </a:moveTo>
                  <a:lnTo>
                    <a:pt x="369362" y="949210"/>
                  </a:lnTo>
                </a:path>
                <a:path w="369570" h="1526539">
                  <a:moveTo>
                    <a:pt x="369362" y="1401552"/>
                  </a:moveTo>
                  <a:lnTo>
                    <a:pt x="369362" y="1520962"/>
                  </a:lnTo>
                </a:path>
                <a:path w="369570" h="1526539">
                  <a:moveTo>
                    <a:pt x="0" y="1526022"/>
                  </a:moveTo>
                  <a:lnTo>
                    <a:pt x="0" y="1406612"/>
                  </a:lnTo>
                </a:path>
                <a:path w="369570" h="1526539">
                  <a:moveTo>
                    <a:pt x="0" y="1359050"/>
                  </a:moveTo>
                  <a:lnTo>
                    <a:pt x="0" y="1263927"/>
                  </a:lnTo>
                </a:path>
                <a:path w="369570" h="1526539">
                  <a:moveTo>
                    <a:pt x="0" y="1072668"/>
                  </a:moveTo>
                  <a:lnTo>
                    <a:pt x="0" y="953258"/>
                  </a:lnTo>
                </a:path>
                <a:path w="369570" h="1526539">
                  <a:moveTo>
                    <a:pt x="357218" y="953258"/>
                  </a:moveTo>
                  <a:lnTo>
                    <a:pt x="274238" y="953258"/>
                  </a:lnTo>
                </a:path>
                <a:path w="369570" h="1526539">
                  <a:moveTo>
                    <a:pt x="226677" y="953258"/>
                  </a:moveTo>
                  <a:lnTo>
                    <a:pt x="131553" y="953258"/>
                  </a:lnTo>
                </a:path>
                <a:path w="369570" h="1526539">
                  <a:moveTo>
                    <a:pt x="82980" y="953258"/>
                  </a:moveTo>
                  <a:lnTo>
                    <a:pt x="0" y="9532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1503525" y="3712511"/>
              <a:ext cx="357505" cy="0"/>
            </a:xfrm>
            <a:custGeom>
              <a:avLst/>
              <a:gdLst/>
              <a:ahLst/>
              <a:cxnLst/>
              <a:rect l="l" t="t" r="r" b="b"/>
              <a:pathLst>
                <a:path w="357504">
                  <a:moveTo>
                    <a:pt x="357218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1503525" y="3998894"/>
              <a:ext cx="369570" cy="1049655"/>
            </a:xfrm>
            <a:custGeom>
              <a:avLst/>
              <a:gdLst/>
              <a:ahLst/>
              <a:cxnLst/>
              <a:rect l="l" t="t" r="r" b="b"/>
              <a:pathLst>
                <a:path w="369570" h="1049654">
                  <a:moveTo>
                    <a:pt x="357218" y="0"/>
                  </a:moveTo>
                  <a:lnTo>
                    <a:pt x="274238" y="0"/>
                  </a:lnTo>
                </a:path>
                <a:path w="369570" h="1049654">
                  <a:moveTo>
                    <a:pt x="226677" y="0"/>
                  </a:moveTo>
                  <a:lnTo>
                    <a:pt x="131553" y="0"/>
                  </a:lnTo>
                </a:path>
                <a:path w="369570" h="1049654">
                  <a:moveTo>
                    <a:pt x="82980" y="0"/>
                  </a:moveTo>
                  <a:lnTo>
                    <a:pt x="0" y="0"/>
                  </a:lnTo>
                </a:path>
                <a:path w="369570" h="1049654">
                  <a:moveTo>
                    <a:pt x="369362" y="710389"/>
                  </a:moveTo>
                  <a:lnTo>
                    <a:pt x="369362" y="567704"/>
                  </a:lnTo>
                </a:path>
                <a:path w="369570" h="1049654">
                  <a:moveTo>
                    <a:pt x="369362" y="924923"/>
                  </a:moveTo>
                  <a:lnTo>
                    <a:pt x="369362" y="1044333"/>
                  </a:lnTo>
                </a:path>
                <a:path w="369570" h="1049654">
                  <a:moveTo>
                    <a:pt x="142685" y="571752"/>
                  </a:moveTo>
                  <a:lnTo>
                    <a:pt x="142685" y="643601"/>
                  </a:lnTo>
                </a:path>
                <a:path w="369570" h="1049654">
                  <a:moveTo>
                    <a:pt x="142685" y="977545"/>
                  </a:moveTo>
                  <a:lnTo>
                    <a:pt x="142685" y="1049393"/>
                  </a:lnTo>
                </a:path>
                <a:path w="369570" h="1049654">
                  <a:moveTo>
                    <a:pt x="357218" y="571752"/>
                  </a:moveTo>
                  <a:lnTo>
                    <a:pt x="274238" y="571752"/>
                  </a:lnTo>
                </a:path>
                <a:path w="369570" h="1049654">
                  <a:moveTo>
                    <a:pt x="226677" y="571752"/>
                  </a:moveTo>
                  <a:lnTo>
                    <a:pt x="142685" y="5717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1646210" y="4809467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1384115" y="5048287"/>
              <a:ext cx="476884" cy="1120775"/>
            </a:xfrm>
            <a:custGeom>
              <a:avLst/>
              <a:gdLst/>
              <a:ahLst/>
              <a:cxnLst/>
              <a:rect l="l" t="t" r="r" b="b"/>
              <a:pathLst>
                <a:path w="476884" h="1120775">
                  <a:moveTo>
                    <a:pt x="476629" y="0"/>
                  </a:moveTo>
                  <a:lnTo>
                    <a:pt x="393649" y="0"/>
                  </a:lnTo>
                </a:path>
                <a:path w="476884" h="1120775">
                  <a:moveTo>
                    <a:pt x="346087" y="0"/>
                  </a:moveTo>
                  <a:lnTo>
                    <a:pt x="262095" y="0"/>
                  </a:lnTo>
                </a:path>
                <a:path w="476884" h="1120775">
                  <a:moveTo>
                    <a:pt x="0" y="1120230"/>
                  </a:moveTo>
                  <a:lnTo>
                    <a:pt x="0" y="1037250"/>
                  </a:lnTo>
                </a:path>
                <a:path w="476884" h="1120775">
                  <a:moveTo>
                    <a:pt x="0" y="989688"/>
                  </a:moveTo>
                  <a:lnTo>
                    <a:pt x="0" y="905696"/>
                  </a:lnTo>
                </a:path>
                <a:path w="476884" h="1120775">
                  <a:moveTo>
                    <a:pt x="142685" y="905696"/>
                  </a:moveTo>
                  <a:lnTo>
                    <a:pt x="142685" y="989688"/>
                  </a:lnTo>
                </a:path>
                <a:path w="476884" h="1120775">
                  <a:moveTo>
                    <a:pt x="142685" y="1037250"/>
                  </a:moveTo>
                  <a:lnTo>
                    <a:pt x="142685" y="1120230"/>
                  </a:lnTo>
                </a:path>
                <a:path w="476884" h="1120775">
                  <a:moveTo>
                    <a:pt x="0" y="905696"/>
                  </a:moveTo>
                  <a:lnTo>
                    <a:pt x="142685" y="9056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1384115" y="6049107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0769861" y="6001545"/>
              <a:ext cx="757555" cy="167005"/>
            </a:xfrm>
            <a:custGeom>
              <a:avLst/>
              <a:gdLst/>
              <a:ahLst/>
              <a:cxnLst/>
              <a:rect l="l" t="t" r="r" b="b"/>
              <a:pathLst>
                <a:path w="757554" h="167004">
                  <a:moveTo>
                    <a:pt x="614254" y="166971"/>
                  </a:moveTo>
                  <a:lnTo>
                    <a:pt x="756939" y="166971"/>
                  </a:lnTo>
                </a:path>
                <a:path w="757554" h="167004">
                  <a:moveTo>
                    <a:pt x="142685" y="166971"/>
                  </a:moveTo>
                  <a:lnTo>
                    <a:pt x="142685" y="107266"/>
                  </a:lnTo>
                </a:path>
                <a:path w="757554" h="167004">
                  <a:moveTo>
                    <a:pt x="142685" y="59705"/>
                  </a:moveTo>
                  <a:lnTo>
                    <a:pt x="14268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0769861" y="6096669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9387535" y="5596765"/>
              <a:ext cx="1525270" cy="584200"/>
            </a:xfrm>
            <a:custGeom>
              <a:avLst/>
              <a:gdLst/>
              <a:ahLst/>
              <a:cxnLst/>
              <a:rect l="l" t="t" r="r" b="b"/>
              <a:pathLst>
                <a:path w="1525270" h="584200">
                  <a:moveTo>
                    <a:pt x="1382325" y="571752"/>
                  </a:moveTo>
                  <a:lnTo>
                    <a:pt x="1525010" y="571752"/>
                  </a:lnTo>
                </a:path>
                <a:path w="1525270" h="584200">
                  <a:moveTo>
                    <a:pt x="196318" y="583895"/>
                  </a:moveTo>
                  <a:lnTo>
                    <a:pt x="125481" y="583895"/>
                  </a:lnTo>
                </a:path>
                <a:path w="1525270" h="584200">
                  <a:moveTo>
                    <a:pt x="76908" y="583895"/>
                  </a:moveTo>
                  <a:lnTo>
                    <a:pt x="6071" y="583895"/>
                  </a:lnTo>
                </a:path>
                <a:path w="1525270" h="584200">
                  <a:moveTo>
                    <a:pt x="0" y="571752"/>
                  </a:moveTo>
                  <a:lnTo>
                    <a:pt x="0" y="452342"/>
                  </a:lnTo>
                </a:path>
                <a:path w="1525270" h="584200">
                  <a:moveTo>
                    <a:pt x="0" y="119410"/>
                  </a:moveTo>
                  <a:lnTo>
                    <a:pt x="0" y="0"/>
                  </a:lnTo>
                </a:path>
                <a:path w="1525270" h="584200">
                  <a:moveTo>
                    <a:pt x="0" y="571752"/>
                  </a:moveTo>
                  <a:lnTo>
                    <a:pt x="59705" y="571752"/>
                  </a:lnTo>
                </a:path>
                <a:path w="1525270" h="584200">
                  <a:moveTo>
                    <a:pt x="107266" y="571752"/>
                  </a:moveTo>
                  <a:lnTo>
                    <a:pt x="166971" y="5717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9387535" y="5882135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4">
                  <a:moveTo>
                    <a:pt x="0" y="0"/>
                  </a:moveTo>
                  <a:lnTo>
                    <a:pt x="166971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7943481" y="5119124"/>
              <a:ext cx="1611630" cy="1061720"/>
            </a:xfrm>
            <a:custGeom>
              <a:avLst/>
              <a:gdLst/>
              <a:ahLst/>
              <a:cxnLst/>
              <a:rect l="l" t="t" r="r" b="b"/>
              <a:pathLst>
                <a:path w="1611629" h="1061720">
                  <a:moveTo>
                    <a:pt x="1444054" y="477641"/>
                  </a:moveTo>
                  <a:lnTo>
                    <a:pt x="1503759" y="477641"/>
                  </a:lnTo>
                </a:path>
                <a:path w="1611629" h="1061720">
                  <a:moveTo>
                    <a:pt x="1551321" y="477641"/>
                  </a:moveTo>
                  <a:lnTo>
                    <a:pt x="1611026" y="477641"/>
                  </a:lnTo>
                </a:path>
                <a:path w="1611629" h="1061720">
                  <a:moveTo>
                    <a:pt x="0" y="1061536"/>
                  </a:moveTo>
                  <a:lnTo>
                    <a:pt x="119410" y="1061536"/>
                  </a:lnTo>
                </a:path>
                <a:path w="1611629" h="1061720">
                  <a:moveTo>
                    <a:pt x="166971" y="1061536"/>
                  </a:moveTo>
                  <a:lnTo>
                    <a:pt x="286382" y="1061536"/>
                  </a:lnTo>
                </a:path>
                <a:path w="1611629" h="1061720">
                  <a:moveTo>
                    <a:pt x="291441" y="1049393"/>
                  </a:moveTo>
                  <a:lnTo>
                    <a:pt x="291441" y="978556"/>
                  </a:lnTo>
                </a:path>
                <a:path w="1611629" h="1061720">
                  <a:moveTo>
                    <a:pt x="292453" y="71848"/>
                  </a:moveTo>
                  <a:lnTo>
                    <a:pt x="292453" y="0"/>
                  </a:lnTo>
                </a:path>
                <a:path w="1611629" h="1061720">
                  <a:moveTo>
                    <a:pt x="30358" y="1049393"/>
                  </a:moveTo>
                  <a:lnTo>
                    <a:pt x="136613" y="1049393"/>
                  </a:lnTo>
                </a:path>
                <a:path w="1611629" h="1061720">
                  <a:moveTo>
                    <a:pt x="184175" y="1049393"/>
                  </a:moveTo>
                  <a:lnTo>
                    <a:pt x="291441" y="10493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7973839" y="5644326"/>
              <a:ext cx="256540" cy="0"/>
            </a:xfrm>
            <a:custGeom>
              <a:avLst/>
              <a:gdLst/>
              <a:ahLst/>
              <a:cxnLst/>
              <a:rect l="l" t="t" r="r" b="b"/>
              <a:pathLst>
                <a:path w="256540">
                  <a:moveTo>
                    <a:pt x="0" y="0"/>
                  </a:moveTo>
                  <a:lnTo>
                    <a:pt x="256023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7973839" y="5095849"/>
              <a:ext cx="2467610" cy="23495"/>
            </a:xfrm>
            <a:custGeom>
              <a:avLst/>
              <a:gdLst/>
              <a:ahLst/>
              <a:cxnLst/>
              <a:rect l="l" t="t" r="r" b="b"/>
              <a:pathLst>
                <a:path w="2467609" h="23495">
                  <a:moveTo>
                    <a:pt x="0" y="23274"/>
                  </a:moveTo>
                  <a:lnTo>
                    <a:pt x="107266" y="23274"/>
                  </a:lnTo>
                </a:path>
                <a:path w="2467609" h="23495">
                  <a:moveTo>
                    <a:pt x="154828" y="23274"/>
                  </a:moveTo>
                  <a:lnTo>
                    <a:pt x="262095" y="23274"/>
                  </a:lnTo>
                </a:path>
                <a:path w="2467609" h="23495">
                  <a:moveTo>
                    <a:pt x="2467137" y="0"/>
                  </a:moveTo>
                  <a:lnTo>
                    <a:pt x="2406420" y="0"/>
                  </a:lnTo>
                </a:path>
                <a:path w="2467609" h="23495">
                  <a:moveTo>
                    <a:pt x="2358858" y="0"/>
                  </a:moveTo>
                  <a:lnTo>
                    <a:pt x="229814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0274004" y="4761905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4">
                  <a:moveTo>
                    <a:pt x="166971" y="0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0095901" y="3283444"/>
              <a:ext cx="476884" cy="858519"/>
            </a:xfrm>
            <a:custGeom>
              <a:avLst/>
              <a:gdLst/>
              <a:ahLst/>
              <a:cxnLst/>
              <a:rect l="l" t="t" r="r" b="b"/>
              <a:pathLst>
                <a:path w="476884" h="858520">
                  <a:moveTo>
                    <a:pt x="178103" y="590979"/>
                  </a:moveTo>
                  <a:lnTo>
                    <a:pt x="178103" y="734676"/>
                  </a:lnTo>
                </a:path>
                <a:path w="476884" h="858520">
                  <a:moveTo>
                    <a:pt x="476629" y="858134"/>
                  </a:moveTo>
                  <a:lnTo>
                    <a:pt x="476629" y="738724"/>
                  </a:lnTo>
                </a:path>
                <a:path w="476884" h="858520">
                  <a:moveTo>
                    <a:pt x="476629" y="119410"/>
                  </a:moveTo>
                  <a:lnTo>
                    <a:pt x="476629" y="0"/>
                  </a:lnTo>
                </a:path>
                <a:path w="476884" h="858520">
                  <a:moveTo>
                    <a:pt x="0" y="0"/>
                  </a:moveTo>
                  <a:lnTo>
                    <a:pt x="0" y="119410"/>
                  </a:lnTo>
                </a:path>
                <a:path w="476884" h="858520">
                  <a:moveTo>
                    <a:pt x="0" y="453354"/>
                  </a:moveTo>
                  <a:lnTo>
                    <a:pt x="0" y="548477"/>
                  </a:lnTo>
                </a:path>
                <a:path w="476884" h="858520">
                  <a:moveTo>
                    <a:pt x="0" y="738724"/>
                  </a:moveTo>
                  <a:lnTo>
                    <a:pt x="0" y="858134"/>
                  </a:lnTo>
                </a:path>
                <a:path w="476884" h="858520">
                  <a:moveTo>
                    <a:pt x="476629" y="858134"/>
                  </a:moveTo>
                  <a:lnTo>
                    <a:pt x="404780" y="858134"/>
                  </a:lnTo>
                </a:path>
                <a:path w="476884" h="858520">
                  <a:moveTo>
                    <a:pt x="357218" y="858134"/>
                  </a:moveTo>
                  <a:lnTo>
                    <a:pt x="262095" y="858134"/>
                  </a:lnTo>
                </a:path>
                <a:path w="476884" h="858520">
                  <a:moveTo>
                    <a:pt x="214533" y="858134"/>
                  </a:moveTo>
                  <a:lnTo>
                    <a:pt x="118398" y="858134"/>
                  </a:lnTo>
                </a:path>
                <a:path w="476884" h="858520">
                  <a:moveTo>
                    <a:pt x="70836" y="858134"/>
                  </a:moveTo>
                  <a:lnTo>
                    <a:pt x="0" y="8581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0095901" y="3712511"/>
              <a:ext cx="476884" cy="0"/>
            </a:xfrm>
            <a:custGeom>
              <a:avLst/>
              <a:gdLst/>
              <a:ahLst/>
              <a:cxnLst/>
              <a:rect l="l" t="t" r="r" b="b"/>
              <a:pathLst>
                <a:path w="476884">
                  <a:moveTo>
                    <a:pt x="476629" y="0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0095901" y="1757421"/>
              <a:ext cx="512445" cy="1526540"/>
            </a:xfrm>
            <a:custGeom>
              <a:avLst/>
              <a:gdLst/>
              <a:ahLst/>
              <a:cxnLst/>
              <a:rect l="l" t="t" r="r" b="b"/>
              <a:pathLst>
                <a:path w="512445" h="1526539">
                  <a:moveTo>
                    <a:pt x="476629" y="1526022"/>
                  </a:moveTo>
                  <a:lnTo>
                    <a:pt x="404780" y="1526022"/>
                  </a:lnTo>
                </a:path>
                <a:path w="512445" h="1526539">
                  <a:moveTo>
                    <a:pt x="357218" y="1526022"/>
                  </a:moveTo>
                  <a:lnTo>
                    <a:pt x="262095" y="1526022"/>
                  </a:lnTo>
                </a:path>
                <a:path w="512445" h="1526539">
                  <a:moveTo>
                    <a:pt x="214533" y="1526022"/>
                  </a:moveTo>
                  <a:lnTo>
                    <a:pt x="118398" y="1526022"/>
                  </a:lnTo>
                </a:path>
                <a:path w="512445" h="1526539">
                  <a:moveTo>
                    <a:pt x="70836" y="1526022"/>
                  </a:moveTo>
                  <a:lnTo>
                    <a:pt x="0" y="1526022"/>
                  </a:lnTo>
                </a:path>
                <a:path w="512445" h="1526539">
                  <a:moveTo>
                    <a:pt x="178103" y="464485"/>
                  </a:moveTo>
                  <a:lnTo>
                    <a:pt x="178103" y="571752"/>
                  </a:lnTo>
                </a:path>
                <a:path w="512445" h="1526539">
                  <a:moveTo>
                    <a:pt x="178103" y="620326"/>
                  </a:moveTo>
                  <a:lnTo>
                    <a:pt x="178103" y="715449"/>
                  </a:lnTo>
                </a:path>
                <a:path w="512445" h="1526539">
                  <a:moveTo>
                    <a:pt x="178103" y="763011"/>
                  </a:moveTo>
                  <a:lnTo>
                    <a:pt x="178103" y="870278"/>
                  </a:lnTo>
                </a:path>
                <a:path w="512445" h="1526539">
                  <a:moveTo>
                    <a:pt x="178103" y="249951"/>
                  </a:moveTo>
                  <a:lnTo>
                    <a:pt x="178103" y="154828"/>
                  </a:lnTo>
                </a:path>
                <a:path w="512445" h="1526539">
                  <a:moveTo>
                    <a:pt x="178103" y="107266"/>
                  </a:moveTo>
                  <a:lnTo>
                    <a:pt x="178103" y="12143"/>
                  </a:lnTo>
                </a:path>
                <a:path w="512445" h="1526539">
                  <a:moveTo>
                    <a:pt x="512047" y="0"/>
                  </a:moveTo>
                  <a:lnTo>
                    <a:pt x="512047" y="71848"/>
                  </a:lnTo>
                </a:path>
                <a:path w="512445" h="1526539">
                  <a:moveTo>
                    <a:pt x="512047" y="262095"/>
                  </a:moveTo>
                  <a:lnTo>
                    <a:pt x="512047" y="357218"/>
                  </a:lnTo>
                </a:path>
                <a:path w="512445" h="1526539">
                  <a:moveTo>
                    <a:pt x="512047" y="405792"/>
                  </a:moveTo>
                  <a:lnTo>
                    <a:pt x="512047" y="500915"/>
                  </a:lnTo>
                </a:path>
                <a:path w="512445" h="1526539">
                  <a:moveTo>
                    <a:pt x="512047" y="834859"/>
                  </a:moveTo>
                  <a:lnTo>
                    <a:pt x="512047" y="905696"/>
                  </a:lnTo>
                </a:path>
                <a:path w="512445" h="1526539">
                  <a:moveTo>
                    <a:pt x="11131" y="0"/>
                  </a:moveTo>
                  <a:lnTo>
                    <a:pt x="11131" y="71848"/>
                  </a:lnTo>
                </a:path>
                <a:path w="512445" h="1526539">
                  <a:moveTo>
                    <a:pt x="11131" y="262095"/>
                  </a:moveTo>
                  <a:lnTo>
                    <a:pt x="11131" y="357218"/>
                  </a:lnTo>
                </a:path>
                <a:path w="512445" h="1526539">
                  <a:moveTo>
                    <a:pt x="11131" y="405792"/>
                  </a:moveTo>
                  <a:lnTo>
                    <a:pt x="11131" y="500915"/>
                  </a:lnTo>
                </a:path>
                <a:path w="512445" h="1526539">
                  <a:moveTo>
                    <a:pt x="11131" y="834859"/>
                  </a:moveTo>
                  <a:lnTo>
                    <a:pt x="11131" y="905696"/>
                  </a:lnTo>
                </a:path>
                <a:path w="512445" h="1526539">
                  <a:moveTo>
                    <a:pt x="512047" y="905696"/>
                  </a:moveTo>
                  <a:lnTo>
                    <a:pt x="429067" y="905696"/>
                  </a:lnTo>
                </a:path>
                <a:path w="512445" h="1526539">
                  <a:moveTo>
                    <a:pt x="381505" y="905696"/>
                  </a:moveTo>
                  <a:lnTo>
                    <a:pt x="285370" y="905696"/>
                  </a:lnTo>
                </a:path>
                <a:path w="512445" h="1526539">
                  <a:moveTo>
                    <a:pt x="237808" y="905696"/>
                  </a:moveTo>
                  <a:lnTo>
                    <a:pt x="142685" y="905696"/>
                  </a:lnTo>
                </a:path>
                <a:path w="512445" h="1526539">
                  <a:moveTo>
                    <a:pt x="95123" y="905696"/>
                  </a:moveTo>
                  <a:lnTo>
                    <a:pt x="11131" y="9056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0107032" y="2234050"/>
              <a:ext cx="501015" cy="0"/>
            </a:xfrm>
            <a:custGeom>
              <a:avLst/>
              <a:gdLst/>
              <a:ahLst/>
              <a:cxnLst/>
              <a:rect l="l" t="t" r="r" b="b"/>
              <a:pathLst>
                <a:path w="501015">
                  <a:moveTo>
                    <a:pt x="500915" y="0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0107032" y="755589"/>
              <a:ext cx="501015" cy="1002030"/>
            </a:xfrm>
            <a:custGeom>
              <a:avLst/>
              <a:gdLst/>
              <a:ahLst/>
              <a:cxnLst/>
              <a:rect l="l" t="t" r="r" b="b"/>
              <a:pathLst>
                <a:path w="501015" h="1002030">
                  <a:moveTo>
                    <a:pt x="500915" y="1001831"/>
                  </a:moveTo>
                  <a:lnTo>
                    <a:pt x="417935" y="1001831"/>
                  </a:lnTo>
                </a:path>
                <a:path w="501015" h="1002030">
                  <a:moveTo>
                    <a:pt x="370374" y="1001831"/>
                  </a:moveTo>
                  <a:lnTo>
                    <a:pt x="274238" y="1001831"/>
                  </a:lnTo>
                </a:path>
                <a:path w="501015" h="1002030">
                  <a:moveTo>
                    <a:pt x="226677" y="1001831"/>
                  </a:moveTo>
                  <a:lnTo>
                    <a:pt x="131553" y="1001831"/>
                  </a:lnTo>
                </a:path>
                <a:path w="501015" h="1002030">
                  <a:moveTo>
                    <a:pt x="83991" y="1001831"/>
                  </a:moveTo>
                  <a:lnTo>
                    <a:pt x="0" y="1001831"/>
                  </a:lnTo>
                </a:path>
                <a:path w="501015" h="1002030">
                  <a:moveTo>
                    <a:pt x="166971" y="258047"/>
                  </a:moveTo>
                  <a:lnTo>
                    <a:pt x="166971" y="365314"/>
                  </a:lnTo>
                </a:path>
                <a:path w="501015" h="1002030">
                  <a:moveTo>
                    <a:pt x="166971" y="412876"/>
                  </a:moveTo>
                  <a:lnTo>
                    <a:pt x="166971" y="520143"/>
                  </a:lnTo>
                </a:path>
                <a:path w="501015" h="1002030">
                  <a:moveTo>
                    <a:pt x="333943" y="525202"/>
                  </a:moveTo>
                  <a:lnTo>
                    <a:pt x="333943" y="430079"/>
                  </a:lnTo>
                </a:path>
                <a:path w="501015" h="1002030">
                  <a:moveTo>
                    <a:pt x="333943" y="381505"/>
                  </a:moveTo>
                  <a:lnTo>
                    <a:pt x="333943" y="286382"/>
                  </a:lnTo>
                </a:path>
                <a:path w="501015" h="1002030">
                  <a:moveTo>
                    <a:pt x="333943" y="96135"/>
                  </a:moveTo>
                  <a:lnTo>
                    <a:pt x="333943" y="0"/>
                  </a:lnTo>
                </a:path>
                <a:path w="501015" h="1002030">
                  <a:moveTo>
                    <a:pt x="0" y="525202"/>
                  </a:moveTo>
                  <a:lnTo>
                    <a:pt x="0" y="430079"/>
                  </a:lnTo>
                </a:path>
                <a:path w="501015" h="1002030">
                  <a:moveTo>
                    <a:pt x="0" y="381505"/>
                  </a:moveTo>
                  <a:lnTo>
                    <a:pt x="0" y="286382"/>
                  </a:lnTo>
                </a:path>
                <a:path w="501015" h="1002030">
                  <a:moveTo>
                    <a:pt x="0" y="96135"/>
                  </a:moveTo>
                  <a:lnTo>
                    <a:pt x="0" y="0"/>
                  </a:lnTo>
                  <a:lnTo>
                    <a:pt x="71848" y="0"/>
                  </a:lnTo>
                </a:path>
                <a:path w="501015" h="1002030">
                  <a:moveTo>
                    <a:pt x="119410" y="0"/>
                  </a:moveTo>
                  <a:lnTo>
                    <a:pt x="214533" y="0"/>
                  </a:lnTo>
                </a:path>
                <a:path w="501015" h="1002030">
                  <a:moveTo>
                    <a:pt x="263107" y="0"/>
                  </a:move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0107032" y="1041972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0" y="0"/>
                  </a:moveTo>
                  <a:lnTo>
                    <a:pt x="333943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9536292" y="1280792"/>
              <a:ext cx="904875" cy="1192530"/>
            </a:xfrm>
            <a:custGeom>
              <a:avLst/>
              <a:gdLst/>
              <a:ahLst/>
              <a:cxnLst/>
              <a:rect l="l" t="t" r="r" b="b"/>
              <a:pathLst>
                <a:path w="904875" h="1192530">
                  <a:moveTo>
                    <a:pt x="570740" y="0"/>
                  </a:moveTo>
                  <a:lnTo>
                    <a:pt x="642589" y="0"/>
                  </a:lnTo>
                </a:path>
                <a:path w="904875" h="1192530">
                  <a:moveTo>
                    <a:pt x="690150" y="0"/>
                  </a:moveTo>
                  <a:lnTo>
                    <a:pt x="785274" y="0"/>
                  </a:lnTo>
                </a:path>
                <a:path w="904875" h="1192530">
                  <a:moveTo>
                    <a:pt x="833847" y="0"/>
                  </a:moveTo>
                  <a:lnTo>
                    <a:pt x="904684" y="0"/>
                  </a:lnTo>
                </a:path>
                <a:path w="904875" h="1192530">
                  <a:moveTo>
                    <a:pt x="0" y="1192078"/>
                  </a:moveTo>
                  <a:lnTo>
                    <a:pt x="0" y="1072668"/>
                  </a:lnTo>
                </a:path>
                <a:path w="904875" h="1192530">
                  <a:moveTo>
                    <a:pt x="0" y="1025106"/>
                  </a:moveTo>
                  <a:lnTo>
                    <a:pt x="0" y="905696"/>
                  </a:lnTo>
                </a:path>
                <a:path w="904875" h="1192530">
                  <a:moveTo>
                    <a:pt x="214533" y="1192078"/>
                  </a:moveTo>
                  <a:lnTo>
                    <a:pt x="131553" y="1192078"/>
                  </a:lnTo>
                </a:path>
                <a:path w="904875" h="1192530">
                  <a:moveTo>
                    <a:pt x="83991" y="1192078"/>
                  </a:moveTo>
                  <a:lnTo>
                    <a:pt x="0" y="11920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9536292" y="2330186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214533" y="0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8760125" y="3474703"/>
              <a:ext cx="167005" cy="285750"/>
            </a:xfrm>
            <a:custGeom>
              <a:avLst/>
              <a:gdLst/>
              <a:ahLst/>
              <a:cxnLst/>
              <a:rect l="l" t="t" r="r" b="b"/>
              <a:pathLst>
                <a:path w="167004" h="285750">
                  <a:moveTo>
                    <a:pt x="166971" y="0"/>
                  </a:moveTo>
                  <a:lnTo>
                    <a:pt x="166971" y="118398"/>
                  </a:lnTo>
                </a:path>
                <a:path w="167004" h="285750">
                  <a:moveTo>
                    <a:pt x="166971" y="165960"/>
                  </a:moveTo>
                  <a:lnTo>
                    <a:pt x="166971" y="285370"/>
                  </a:lnTo>
                  <a:lnTo>
                    <a:pt x="107266" y="285370"/>
                  </a:lnTo>
                </a:path>
                <a:path w="167004" h="285750">
                  <a:moveTo>
                    <a:pt x="59705" y="285370"/>
                  </a:moveTo>
                  <a:lnTo>
                    <a:pt x="0" y="2853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8760125" y="3617388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4">
                  <a:moveTo>
                    <a:pt x="166971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8593153" y="2095413"/>
              <a:ext cx="334010" cy="1379855"/>
            </a:xfrm>
            <a:custGeom>
              <a:avLst/>
              <a:gdLst/>
              <a:ahLst/>
              <a:cxnLst/>
              <a:rect l="l" t="t" r="r" b="b"/>
              <a:pathLst>
                <a:path w="334009" h="1379854">
                  <a:moveTo>
                    <a:pt x="333943" y="1379289"/>
                  </a:moveTo>
                  <a:lnTo>
                    <a:pt x="274238" y="1379289"/>
                  </a:lnTo>
                </a:path>
                <a:path w="334009" h="1379854">
                  <a:moveTo>
                    <a:pt x="226677" y="1379289"/>
                  </a:moveTo>
                  <a:lnTo>
                    <a:pt x="166971" y="1379289"/>
                  </a:lnTo>
                </a:path>
                <a:path w="334009" h="1379854">
                  <a:moveTo>
                    <a:pt x="333943" y="286382"/>
                  </a:moveTo>
                  <a:lnTo>
                    <a:pt x="333943" y="166971"/>
                  </a:lnTo>
                </a:path>
                <a:path w="334009" h="1379854">
                  <a:moveTo>
                    <a:pt x="333943" y="119410"/>
                  </a:moveTo>
                  <a:lnTo>
                    <a:pt x="333943" y="0"/>
                  </a:lnTo>
                </a:path>
                <a:path w="334009" h="1379854">
                  <a:moveTo>
                    <a:pt x="0" y="286382"/>
                  </a:moveTo>
                  <a:lnTo>
                    <a:pt x="0" y="166971"/>
                  </a:lnTo>
                </a:path>
                <a:path w="334009" h="1379854">
                  <a:moveTo>
                    <a:pt x="0" y="119410"/>
                  </a:moveTo>
                  <a:lnTo>
                    <a:pt x="0" y="0"/>
                  </a:lnTo>
                </a:path>
                <a:path w="334009" h="1379854">
                  <a:moveTo>
                    <a:pt x="333943" y="286382"/>
                  </a:moveTo>
                  <a:lnTo>
                    <a:pt x="262095" y="286382"/>
                  </a:lnTo>
                </a:path>
                <a:path w="334009" h="1379854">
                  <a:moveTo>
                    <a:pt x="214533" y="286382"/>
                  </a:moveTo>
                  <a:lnTo>
                    <a:pt x="119410" y="286382"/>
                  </a:lnTo>
                </a:path>
                <a:path w="334009" h="1379854">
                  <a:moveTo>
                    <a:pt x="71848" y="286382"/>
                  </a:moveTo>
                  <a:lnTo>
                    <a:pt x="0" y="2863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8593153" y="2239110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09">
                  <a:moveTo>
                    <a:pt x="333943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7973839" y="2095413"/>
              <a:ext cx="953769" cy="282575"/>
            </a:xfrm>
            <a:custGeom>
              <a:avLst/>
              <a:gdLst/>
              <a:ahLst/>
              <a:cxnLst/>
              <a:rect l="l" t="t" r="r" b="b"/>
              <a:pathLst>
                <a:path w="953770" h="282575">
                  <a:moveTo>
                    <a:pt x="953258" y="0"/>
                  </a:moveTo>
                  <a:lnTo>
                    <a:pt x="881409" y="0"/>
                  </a:lnTo>
                </a:path>
                <a:path w="953770" h="282575">
                  <a:moveTo>
                    <a:pt x="833847" y="0"/>
                  </a:moveTo>
                  <a:lnTo>
                    <a:pt x="738724" y="0"/>
                  </a:lnTo>
                </a:path>
                <a:path w="953770" h="282575">
                  <a:moveTo>
                    <a:pt x="691162" y="0"/>
                  </a:moveTo>
                  <a:lnTo>
                    <a:pt x="619314" y="0"/>
                  </a:lnTo>
                </a:path>
                <a:path w="953770" h="282575">
                  <a:moveTo>
                    <a:pt x="0" y="91075"/>
                  </a:moveTo>
                  <a:lnTo>
                    <a:pt x="0" y="162924"/>
                  </a:lnTo>
                </a:path>
                <a:path w="953770" h="282575">
                  <a:moveTo>
                    <a:pt x="0" y="210485"/>
                  </a:moveTo>
                  <a:lnTo>
                    <a:pt x="0" y="282334"/>
                  </a:lnTo>
                </a:path>
                <a:path w="953770" h="282575">
                  <a:moveTo>
                    <a:pt x="166971" y="282334"/>
                  </a:moveTo>
                  <a:lnTo>
                    <a:pt x="166971" y="210485"/>
                  </a:lnTo>
                </a:path>
                <a:path w="953770" h="282575">
                  <a:moveTo>
                    <a:pt x="166971" y="162924"/>
                  </a:moveTo>
                  <a:lnTo>
                    <a:pt x="166971" y="91075"/>
                  </a:lnTo>
                </a:path>
                <a:path w="953770" h="282575">
                  <a:moveTo>
                    <a:pt x="166971" y="282334"/>
                  </a:moveTo>
                  <a:lnTo>
                    <a:pt x="107266" y="282334"/>
                  </a:lnTo>
                </a:path>
                <a:path w="953770" h="282575">
                  <a:moveTo>
                    <a:pt x="59705" y="282334"/>
                  </a:moveTo>
                  <a:lnTo>
                    <a:pt x="0" y="282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7973839" y="2281612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4">
                  <a:moveTo>
                    <a:pt x="166971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7860500" y="2186489"/>
              <a:ext cx="285750" cy="1907539"/>
            </a:xfrm>
            <a:custGeom>
              <a:avLst/>
              <a:gdLst/>
              <a:ahLst/>
              <a:cxnLst/>
              <a:rect l="l" t="t" r="r" b="b"/>
              <a:pathLst>
                <a:path w="285750" h="1907539">
                  <a:moveTo>
                    <a:pt x="280310" y="0"/>
                  </a:moveTo>
                  <a:lnTo>
                    <a:pt x="220605" y="0"/>
                  </a:lnTo>
                </a:path>
                <a:path w="285750" h="1907539">
                  <a:moveTo>
                    <a:pt x="173043" y="0"/>
                  </a:moveTo>
                  <a:lnTo>
                    <a:pt x="113338" y="0"/>
                  </a:lnTo>
                </a:path>
                <a:path w="285750" h="1907539">
                  <a:moveTo>
                    <a:pt x="142685" y="1471377"/>
                  </a:moveTo>
                  <a:lnTo>
                    <a:pt x="142685" y="1522986"/>
                  </a:lnTo>
                </a:path>
                <a:path w="285750" h="1907539">
                  <a:moveTo>
                    <a:pt x="142685" y="1570548"/>
                  </a:moveTo>
                  <a:lnTo>
                    <a:pt x="142685" y="1665671"/>
                  </a:lnTo>
                </a:path>
                <a:path w="285750" h="1907539">
                  <a:moveTo>
                    <a:pt x="142685" y="1713233"/>
                  </a:moveTo>
                  <a:lnTo>
                    <a:pt x="142685" y="1808357"/>
                  </a:lnTo>
                </a:path>
                <a:path w="285750" h="1907539">
                  <a:moveTo>
                    <a:pt x="142685" y="1856930"/>
                  </a:moveTo>
                  <a:lnTo>
                    <a:pt x="142685" y="1907528"/>
                  </a:lnTo>
                </a:path>
                <a:path w="285750" h="1907539">
                  <a:moveTo>
                    <a:pt x="285370" y="1907528"/>
                  </a:moveTo>
                  <a:lnTo>
                    <a:pt x="285370" y="1788118"/>
                  </a:lnTo>
                </a:path>
                <a:path w="285750" h="1907539">
                  <a:moveTo>
                    <a:pt x="285370" y="1740556"/>
                  </a:moveTo>
                  <a:lnTo>
                    <a:pt x="285370" y="1645432"/>
                  </a:lnTo>
                </a:path>
                <a:path w="285750" h="1907539">
                  <a:moveTo>
                    <a:pt x="285370" y="1597871"/>
                  </a:moveTo>
                  <a:lnTo>
                    <a:pt x="285370" y="1478460"/>
                  </a:lnTo>
                </a:path>
                <a:path w="285750" h="1907539">
                  <a:moveTo>
                    <a:pt x="0" y="1239640"/>
                  </a:moveTo>
                  <a:lnTo>
                    <a:pt x="0" y="1311488"/>
                  </a:lnTo>
                </a:path>
                <a:path w="285750" h="1907539">
                  <a:moveTo>
                    <a:pt x="0" y="1359050"/>
                  </a:moveTo>
                  <a:lnTo>
                    <a:pt x="0" y="1430899"/>
                  </a:lnTo>
                </a:path>
                <a:path w="285750" h="1907539">
                  <a:moveTo>
                    <a:pt x="285370" y="1907528"/>
                  </a:moveTo>
                  <a:lnTo>
                    <a:pt x="142685" y="190752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8003185" y="3903770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142685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7860500" y="3617388"/>
              <a:ext cx="285750" cy="47625"/>
            </a:xfrm>
            <a:custGeom>
              <a:avLst/>
              <a:gdLst/>
              <a:ahLst/>
              <a:cxnLst/>
              <a:rect l="l" t="t" r="r" b="b"/>
              <a:pathLst>
                <a:path w="285750" h="47625">
                  <a:moveTo>
                    <a:pt x="285370" y="47561"/>
                  </a:moveTo>
                  <a:lnTo>
                    <a:pt x="142685" y="47561"/>
                  </a:lnTo>
                </a:path>
                <a:path w="285750" h="47625">
                  <a:moveTo>
                    <a:pt x="285370" y="0"/>
                  </a:moveTo>
                  <a:lnTo>
                    <a:pt x="166971" y="0"/>
                  </a:lnTo>
                </a:path>
                <a:path w="285750" h="47625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7860500" y="3522264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370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7019569" y="2096425"/>
              <a:ext cx="1126490" cy="1330325"/>
            </a:xfrm>
            <a:custGeom>
              <a:avLst/>
              <a:gdLst/>
              <a:ahLst/>
              <a:cxnLst/>
              <a:rect l="l" t="t" r="r" b="b"/>
              <a:pathLst>
                <a:path w="1126490" h="1330325">
                  <a:moveTo>
                    <a:pt x="1126301" y="1329704"/>
                  </a:moveTo>
                  <a:lnTo>
                    <a:pt x="1007903" y="1329704"/>
                  </a:lnTo>
                </a:path>
                <a:path w="1126490" h="1330325">
                  <a:moveTo>
                    <a:pt x="960341" y="1329704"/>
                  </a:moveTo>
                  <a:lnTo>
                    <a:pt x="840931" y="1329704"/>
                  </a:lnTo>
                </a:path>
                <a:path w="1126490" h="1330325">
                  <a:moveTo>
                    <a:pt x="0" y="285370"/>
                  </a:moveTo>
                  <a:lnTo>
                    <a:pt x="0" y="165960"/>
                  </a:lnTo>
                </a:path>
                <a:path w="1126490" h="1330325">
                  <a:moveTo>
                    <a:pt x="0" y="118398"/>
                  </a:moveTo>
                  <a:lnTo>
                    <a:pt x="0" y="0"/>
                  </a:lnTo>
                </a:path>
                <a:path w="1126490" h="1330325">
                  <a:moveTo>
                    <a:pt x="166971" y="285370"/>
                  </a:moveTo>
                  <a:lnTo>
                    <a:pt x="166971" y="165960"/>
                  </a:lnTo>
                </a:path>
                <a:path w="1126490" h="1330325">
                  <a:moveTo>
                    <a:pt x="166971" y="118398"/>
                  </a:moveTo>
                  <a:lnTo>
                    <a:pt x="166971" y="0"/>
                  </a:lnTo>
                </a:path>
                <a:path w="1126490" h="1330325">
                  <a:moveTo>
                    <a:pt x="166971" y="285370"/>
                  </a:moveTo>
                  <a:lnTo>
                    <a:pt x="107266" y="285370"/>
                  </a:lnTo>
                </a:path>
                <a:path w="1126490" h="1330325">
                  <a:moveTo>
                    <a:pt x="59705" y="285370"/>
                  </a:moveTo>
                  <a:lnTo>
                    <a:pt x="0" y="2853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7019569" y="2239110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4">
                  <a:moveTo>
                    <a:pt x="166971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6243402" y="2096425"/>
              <a:ext cx="943610" cy="376555"/>
            </a:xfrm>
            <a:custGeom>
              <a:avLst/>
              <a:gdLst/>
              <a:ahLst/>
              <a:cxnLst/>
              <a:rect l="l" t="t" r="r" b="b"/>
              <a:pathLst>
                <a:path w="943609" h="376555">
                  <a:moveTo>
                    <a:pt x="943138" y="0"/>
                  </a:moveTo>
                  <a:lnTo>
                    <a:pt x="883433" y="0"/>
                  </a:lnTo>
                </a:path>
                <a:path w="943609" h="376555">
                  <a:moveTo>
                    <a:pt x="835871" y="0"/>
                  </a:moveTo>
                  <a:lnTo>
                    <a:pt x="776166" y="0"/>
                  </a:lnTo>
                </a:path>
                <a:path w="943609" h="376555">
                  <a:moveTo>
                    <a:pt x="166971" y="90063"/>
                  </a:moveTo>
                  <a:lnTo>
                    <a:pt x="166971" y="209473"/>
                  </a:lnTo>
                </a:path>
                <a:path w="943609" h="376555">
                  <a:moveTo>
                    <a:pt x="166971" y="257035"/>
                  </a:moveTo>
                  <a:lnTo>
                    <a:pt x="166971" y="376445"/>
                  </a:lnTo>
                </a:path>
                <a:path w="943609" h="376555">
                  <a:moveTo>
                    <a:pt x="0" y="376445"/>
                  </a:moveTo>
                  <a:lnTo>
                    <a:pt x="0" y="257035"/>
                  </a:lnTo>
                </a:path>
                <a:path w="943609" h="376555">
                  <a:moveTo>
                    <a:pt x="0" y="209473"/>
                  </a:moveTo>
                  <a:lnTo>
                    <a:pt x="0" y="90063"/>
                  </a:lnTo>
                </a:path>
                <a:path w="943609" h="376555">
                  <a:moveTo>
                    <a:pt x="166971" y="376445"/>
                  </a:moveTo>
                  <a:lnTo>
                    <a:pt x="107266" y="376445"/>
                  </a:lnTo>
                </a:path>
                <a:path w="943609" h="376555">
                  <a:moveTo>
                    <a:pt x="59705" y="376445"/>
                  </a:moveTo>
                  <a:lnTo>
                    <a:pt x="0" y="376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6243402" y="2330186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4">
                  <a:moveTo>
                    <a:pt x="166971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2785564" y="811247"/>
              <a:ext cx="3625215" cy="1375410"/>
            </a:xfrm>
            <a:custGeom>
              <a:avLst/>
              <a:gdLst/>
              <a:ahLst/>
              <a:cxnLst/>
              <a:rect l="l" t="t" r="r" b="b"/>
              <a:pathLst>
                <a:path w="3625215" h="1375410">
                  <a:moveTo>
                    <a:pt x="3624809" y="1375241"/>
                  </a:moveTo>
                  <a:lnTo>
                    <a:pt x="3565104" y="1375241"/>
                  </a:lnTo>
                </a:path>
                <a:path w="3625215" h="1375410">
                  <a:moveTo>
                    <a:pt x="3517542" y="1375241"/>
                  </a:moveTo>
                  <a:lnTo>
                    <a:pt x="3457837" y="1375241"/>
                  </a:lnTo>
                </a:path>
                <a:path w="3625215" h="1375410">
                  <a:moveTo>
                    <a:pt x="0" y="0"/>
                  </a:moveTo>
                  <a:lnTo>
                    <a:pt x="0" y="67800"/>
                  </a:lnTo>
                </a:path>
                <a:path w="3625215" h="1375410">
                  <a:moveTo>
                    <a:pt x="0" y="973497"/>
                  </a:moveTo>
                  <a:lnTo>
                    <a:pt x="0" y="1041297"/>
                  </a:lnTo>
                </a:path>
                <a:path w="3625215" h="1375410">
                  <a:moveTo>
                    <a:pt x="142685" y="1088859"/>
                  </a:moveTo>
                  <a:lnTo>
                    <a:pt x="142685" y="1184995"/>
                  </a:lnTo>
                </a:path>
                <a:path w="3625215" h="1375410">
                  <a:moveTo>
                    <a:pt x="666875" y="1041297"/>
                  </a:moveTo>
                  <a:lnTo>
                    <a:pt x="666875" y="973497"/>
                  </a:lnTo>
                </a:path>
                <a:path w="3625215" h="1375410">
                  <a:moveTo>
                    <a:pt x="666875" y="67800"/>
                  </a:moveTo>
                  <a:lnTo>
                    <a:pt x="66687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2785564" y="1328354"/>
              <a:ext cx="667385" cy="620395"/>
            </a:xfrm>
            <a:custGeom>
              <a:avLst/>
              <a:gdLst/>
              <a:ahLst/>
              <a:cxnLst/>
              <a:rect l="l" t="t" r="r" b="b"/>
              <a:pathLst>
                <a:path w="667385" h="620394">
                  <a:moveTo>
                    <a:pt x="142685" y="620326"/>
                  </a:moveTo>
                  <a:lnTo>
                    <a:pt x="666875" y="620326"/>
                  </a:lnTo>
                </a:path>
                <a:path w="667385" h="620394">
                  <a:moveTo>
                    <a:pt x="0" y="0"/>
                  </a:moveTo>
                  <a:lnTo>
                    <a:pt x="66687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889987" y="1996242"/>
              <a:ext cx="749935" cy="3386454"/>
            </a:xfrm>
            <a:custGeom>
              <a:avLst/>
              <a:gdLst/>
              <a:ahLst/>
              <a:cxnLst/>
              <a:rect l="l" t="t" r="r" b="b"/>
              <a:pathLst>
                <a:path w="749935" h="3386454">
                  <a:moveTo>
                    <a:pt x="0" y="0"/>
                  </a:moveTo>
                  <a:lnTo>
                    <a:pt x="0" y="49585"/>
                  </a:lnTo>
                </a:path>
                <a:path w="749935" h="3386454">
                  <a:moveTo>
                    <a:pt x="0" y="1384349"/>
                  </a:moveTo>
                  <a:lnTo>
                    <a:pt x="0" y="1433935"/>
                  </a:lnTo>
                </a:path>
                <a:path w="749935" h="3386454">
                  <a:moveTo>
                    <a:pt x="738724" y="0"/>
                  </a:moveTo>
                  <a:lnTo>
                    <a:pt x="738724" y="95123"/>
                  </a:lnTo>
                </a:path>
                <a:path w="749935" h="3386454">
                  <a:moveTo>
                    <a:pt x="195306" y="1910564"/>
                  </a:moveTo>
                  <a:lnTo>
                    <a:pt x="296501" y="1910564"/>
                  </a:lnTo>
                </a:path>
                <a:path w="749935" h="3386454">
                  <a:moveTo>
                    <a:pt x="195306" y="1625193"/>
                  </a:moveTo>
                  <a:lnTo>
                    <a:pt x="296501" y="1625193"/>
                  </a:lnTo>
                </a:path>
                <a:path w="749935" h="3386454">
                  <a:moveTo>
                    <a:pt x="440198" y="2718101"/>
                  </a:moveTo>
                  <a:lnTo>
                    <a:pt x="440198" y="2813224"/>
                  </a:lnTo>
                </a:path>
                <a:path w="749935" h="3386454">
                  <a:moveTo>
                    <a:pt x="440198" y="3004483"/>
                  </a:moveTo>
                  <a:lnTo>
                    <a:pt x="440198" y="3099607"/>
                  </a:lnTo>
                </a:path>
                <a:path w="749935" h="3386454">
                  <a:moveTo>
                    <a:pt x="440198" y="3289853"/>
                  </a:moveTo>
                  <a:lnTo>
                    <a:pt x="440198" y="3385989"/>
                  </a:lnTo>
                </a:path>
                <a:path w="749935" h="3386454">
                  <a:moveTo>
                    <a:pt x="749855" y="2718101"/>
                  </a:moveTo>
                  <a:lnTo>
                    <a:pt x="749855" y="2813224"/>
                  </a:lnTo>
                </a:path>
                <a:path w="749935" h="3386454">
                  <a:moveTo>
                    <a:pt x="749855" y="3004483"/>
                  </a:moveTo>
                  <a:lnTo>
                    <a:pt x="749855" y="3099607"/>
                  </a:lnTo>
                </a:path>
                <a:path w="749935" h="3386454">
                  <a:moveTo>
                    <a:pt x="749855" y="3289853"/>
                  </a:moveTo>
                  <a:lnTo>
                    <a:pt x="749855" y="3385989"/>
                  </a:lnTo>
                  <a:lnTo>
                    <a:pt x="690150" y="3385989"/>
                  </a:lnTo>
                </a:path>
                <a:path w="749935" h="3386454">
                  <a:moveTo>
                    <a:pt x="642589" y="3385989"/>
                  </a:moveTo>
                  <a:lnTo>
                    <a:pt x="547465" y="3385989"/>
                  </a:lnTo>
                </a:path>
                <a:path w="749935" h="3386454">
                  <a:moveTo>
                    <a:pt x="498892" y="3385989"/>
                  </a:moveTo>
                  <a:lnTo>
                    <a:pt x="440198" y="33859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2330186" y="5048287"/>
              <a:ext cx="309880" cy="0"/>
            </a:xfrm>
            <a:custGeom>
              <a:avLst/>
              <a:gdLst/>
              <a:ahLst/>
              <a:cxnLst/>
              <a:rect l="l" t="t" r="r" b="b"/>
              <a:pathLst>
                <a:path w="309880">
                  <a:moveTo>
                    <a:pt x="309657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2330186" y="4714343"/>
              <a:ext cx="660400" cy="1501775"/>
            </a:xfrm>
            <a:custGeom>
              <a:avLst/>
              <a:gdLst/>
              <a:ahLst/>
              <a:cxnLst/>
              <a:rect l="l" t="t" r="r" b="b"/>
              <a:pathLst>
                <a:path w="660400" h="1501775">
                  <a:moveTo>
                    <a:pt x="309657" y="0"/>
                  </a:moveTo>
                  <a:lnTo>
                    <a:pt x="249951" y="0"/>
                  </a:lnTo>
                </a:path>
                <a:path w="660400" h="1501775">
                  <a:moveTo>
                    <a:pt x="202390" y="0"/>
                  </a:moveTo>
                  <a:lnTo>
                    <a:pt x="107266" y="0"/>
                  </a:lnTo>
                </a:path>
                <a:path w="660400" h="1501775">
                  <a:moveTo>
                    <a:pt x="58693" y="0"/>
                  </a:moveTo>
                  <a:lnTo>
                    <a:pt x="0" y="0"/>
                  </a:lnTo>
                </a:path>
                <a:path w="660400" h="1501775">
                  <a:moveTo>
                    <a:pt x="541393" y="1436970"/>
                  </a:moveTo>
                  <a:lnTo>
                    <a:pt x="659792" y="1436970"/>
                  </a:lnTo>
                </a:path>
                <a:path w="660400" h="1501775">
                  <a:moveTo>
                    <a:pt x="655744" y="1387385"/>
                  </a:moveTo>
                  <a:lnTo>
                    <a:pt x="655744" y="1267975"/>
                  </a:lnTo>
                </a:path>
                <a:path w="660400" h="1501775">
                  <a:moveTo>
                    <a:pt x="655744" y="1220413"/>
                  </a:moveTo>
                  <a:lnTo>
                    <a:pt x="655744" y="1102015"/>
                  </a:lnTo>
                </a:path>
                <a:path w="660400" h="1501775">
                  <a:moveTo>
                    <a:pt x="499903" y="1501735"/>
                  </a:moveTo>
                  <a:lnTo>
                    <a:pt x="404780" y="1501735"/>
                  </a:lnTo>
                </a:path>
                <a:path w="660400" h="1501775">
                  <a:moveTo>
                    <a:pt x="357218" y="1501735"/>
                  </a:moveTo>
                  <a:lnTo>
                    <a:pt x="262095" y="15017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2555851" y="6145242"/>
              <a:ext cx="263525" cy="47625"/>
            </a:xfrm>
            <a:custGeom>
              <a:avLst/>
              <a:gdLst/>
              <a:ahLst/>
              <a:cxnLst/>
              <a:rect l="l" t="t" r="r" b="b"/>
              <a:pathLst>
                <a:path w="263525" h="47625">
                  <a:moveTo>
                    <a:pt x="0" y="47561"/>
                  </a:moveTo>
                  <a:lnTo>
                    <a:pt x="263107" y="47561"/>
                  </a:lnTo>
                </a:path>
                <a:path w="263525" h="47625">
                  <a:moveTo>
                    <a:pt x="0" y="0"/>
                  </a:moveTo>
                  <a:lnTo>
                    <a:pt x="263107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2833126" y="613917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3035" y="6071"/>
                  </a:moveTo>
                  <a:lnTo>
                    <a:pt x="3035" y="607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2555851" y="6101729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30">
                  <a:moveTo>
                    <a:pt x="0" y="0"/>
                  </a:moveTo>
                  <a:lnTo>
                    <a:pt x="48573" y="0"/>
                  </a:lnTo>
                </a:path>
                <a:path w="430530">
                  <a:moveTo>
                    <a:pt x="96135" y="0"/>
                  </a:moveTo>
                  <a:lnTo>
                    <a:pt x="191258" y="0"/>
                  </a:lnTo>
                </a:path>
                <a:path w="430530">
                  <a:moveTo>
                    <a:pt x="238820" y="0"/>
                  </a:moveTo>
                  <a:lnTo>
                    <a:pt x="333943" y="0"/>
                  </a:lnTo>
                </a:path>
                <a:path w="430530">
                  <a:moveTo>
                    <a:pt x="381505" y="0"/>
                  </a:moveTo>
                  <a:lnTo>
                    <a:pt x="4300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2555851" y="5959043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30">
                  <a:moveTo>
                    <a:pt x="0" y="0"/>
                  </a:moveTo>
                  <a:lnTo>
                    <a:pt x="430079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2555851" y="3462559"/>
              <a:ext cx="1469390" cy="2353945"/>
            </a:xfrm>
            <a:custGeom>
              <a:avLst/>
              <a:gdLst/>
              <a:ahLst/>
              <a:cxnLst/>
              <a:rect l="l" t="t" r="r" b="b"/>
              <a:pathLst>
                <a:path w="1469389" h="2353945">
                  <a:moveTo>
                    <a:pt x="0" y="2353798"/>
                  </a:moveTo>
                  <a:lnTo>
                    <a:pt x="48573" y="2353798"/>
                  </a:lnTo>
                </a:path>
                <a:path w="1469389" h="2353945">
                  <a:moveTo>
                    <a:pt x="96135" y="2353798"/>
                  </a:moveTo>
                  <a:lnTo>
                    <a:pt x="191258" y="2353798"/>
                  </a:lnTo>
                </a:path>
                <a:path w="1469389" h="2353945">
                  <a:moveTo>
                    <a:pt x="238820" y="2353798"/>
                  </a:moveTo>
                  <a:lnTo>
                    <a:pt x="333943" y="2353798"/>
                  </a:lnTo>
                </a:path>
                <a:path w="1469389" h="2353945">
                  <a:moveTo>
                    <a:pt x="381505" y="2353798"/>
                  </a:moveTo>
                  <a:lnTo>
                    <a:pt x="430079" y="2353798"/>
                  </a:lnTo>
                </a:path>
                <a:path w="1469389" h="2353945">
                  <a:moveTo>
                    <a:pt x="1469353" y="286382"/>
                  </a:moveTo>
                  <a:lnTo>
                    <a:pt x="1469353" y="166971"/>
                  </a:lnTo>
                </a:path>
                <a:path w="1469389" h="2353945">
                  <a:moveTo>
                    <a:pt x="1469353" y="119410"/>
                  </a:moveTo>
                  <a:lnTo>
                    <a:pt x="1469353" y="0"/>
                  </a:lnTo>
                </a:path>
                <a:path w="1469389" h="2353945">
                  <a:moveTo>
                    <a:pt x="1254819" y="0"/>
                  </a:moveTo>
                  <a:lnTo>
                    <a:pt x="1254819" y="119410"/>
                  </a:lnTo>
                </a:path>
                <a:path w="1469389" h="2353945">
                  <a:moveTo>
                    <a:pt x="1254819" y="166971"/>
                  </a:moveTo>
                  <a:lnTo>
                    <a:pt x="1254819" y="286382"/>
                  </a:lnTo>
                  <a:lnTo>
                    <a:pt x="1337799" y="286382"/>
                  </a:lnTo>
                </a:path>
                <a:path w="1469389" h="2353945">
                  <a:moveTo>
                    <a:pt x="1385361" y="286382"/>
                  </a:moveTo>
                  <a:lnTo>
                    <a:pt x="1469353" y="2863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3810671" y="360524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0" y="0"/>
                  </a:moveTo>
                  <a:lnTo>
                    <a:pt x="214533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3738822" y="3462559"/>
              <a:ext cx="286385" cy="2677160"/>
            </a:xfrm>
            <a:custGeom>
              <a:avLst/>
              <a:gdLst/>
              <a:ahLst/>
              <a:cxnLst/>
              <a:rect l="l" t="t" r="r" b="b"/>
              <a:pathLst>
                <a:path w="286385" h="2677160">
                  <a:moveTo>
                    <a:pt x="71848" y="0"/>
                  </a:moveTo>
                  <a:lnTo>
                    <a:pt x="154828" y="0"/>
                  </a:lnTo>
                </a:path>
                <a:path w="286385" h="2677160">
                  <a:moveTo>
                    <a:pt x="202390" y="0"/>
                  </a:moveTo>
                  <a:lnTo>
                    <a:pt x="286382" y="0"/>
                  </a:lnTo>
                </a:path>
                <a:path w="286385" h="2677160">
                  <a:moveTo>
                    <a:pt x="0" y="2676611"/>
                  </a:moveTo>
                  <a:lnTo>
                    <a:pt x="0" y="2604762"/>
                  </a:lnTo>
                </a:path>
                <a:path w="286385" h="2677160">
                  <a:moveTo>
                    <a:pt x="0" y="2557201"/>
                  </a:moveTo>
                  <a:lnTo>
                    <a:pt x="0" y="2485352"/>
                  </a:lnTo>
                </a:path>
                <a:path w="286385" h="2677160">
                  <a:moveTo>
                    <a:pt x="142685" y="2676611"/>
                  </a:moveTo>
                  <a:lnTo>
                    <a:pt x="142685" y="2604762"/>
                  </a:lnTo>
                </a:path>
                <a:path w="286385" h="2677160">
                  <a:moveTo>
                    <a:pt x="142685" y="2557201"/>
                  </a:moveTo>
                  <a:lnTo>
                    <a:pt x="142685" y="2485352"/>
                  </a:lnTo>
                </a:path>
                <a:path w="286385" h="2677160">
                  <a:moveTo>
                    <a:pt x="0" y="2676611"/>
                  </a:moveTo>
                  <a:lnTo>
                    <a:pt x="142685" y="26766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3738822" y="6043035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685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592474" y="1613724"/>
              <a:ext cx="2289175" cy="4334510"/>
            </a:xfrm>
            <a:custGeom>
              <a:avLst/>
              <a:gdLst/>
              <a:ahLst/>
              <a:cxnLst/>
              <a:rect l="l" t="t" r="r" b="b"/>
              <a:pathLst>
                <a:path w="2289175" h="4334510">
                  <a:moveTo>
                    <a:pt x="2146348" y="4334187"/>
                  </a:moveTo>
                  <a:lnTo>
                    <a:pt x="2289033" y="4334187"/>
                  </a:lnTo>
                </a:path>
                <a:path w="2289175" h="4334510">
                  <a:moveTo>
                    <a:pt x="4958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5" name="object 2705"/>
          <p:cNvSpPr txBox="1"/>
          <p:nvPr/>
        </p:nvSpPr>
        <p:spPr>
          <a:xfrm>
            <a:off x="1620252" y="1469198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1889987" y="811247"/>
            <a:ext cx="1562735" cy="2762885"/>
          </a:xfrm>
          <a:custGeom>
            <a:avLst/>
            <a:gdLst/>
            <a:ahLst/>
            <a:cxnLst/>
            <a:rect l="l" t="t" r="r" b="b"/>
            <a:pathLst>
              <a:path w="1562735" h="2762885">
                <a:moveTo>
                  <a:pt x="0" y="1184995"/>
                </a:moveTo>
                <a:lnTo>
                  <a:pt x="59705" y="1184995"/>
                </a:lnTo>
              </a:path>
              <a:path w="1562735" h="2762885">
                <a:moveTo>
                  <a:pt x="107266" y="1184995"/>
                </a:moveTo>
                <a:lnTo>
                  <a:pt x="202390" y="1184995"/>
                </a:lnTo>
              </a:path>
              <a:path w="1562735" h="2762885">
                <a:moveTo>
                  <a:pt x="536334" y="1184995"/>
                </a:moveTo>
                <a:lnTo>
                  <a:pt x="631457" y="1184995"/>
                </a:lnTo>
              </a:path>
              <a:path w="1562735" h="2762885">
                <a:moveTo>
                  <a:pt x="679019" y="1184995"/>
                </a:moveTo>
                <a:lnTo>
                  <a:pt x="738724" y="1184995"/>
                </a:lnTo>
              </a:path>
              <a:path w="1562735" h="2762885">
                <a:moveTo>
                  <a:pt x="202390" y="2762627"/>
                </a:moveTo>
                <a:lnTo>
                  <a:pt x="136613" y="2762627"/>
                </a:lnTo>
              </a:path>
              <a:path w="1562735" h="2762885">
                <a:moveTo>
                  <a:pt x="895576" y="0"/>
                </a:moveTo>
                <a:lnTo>
                  <a:pt x="990700" y="0"/>
                </a:lnTo>
              </a:path>
              <a:path w="1562735" h="2762885">
                <a:moveTo>
                  <a:pt x="1038262" y="0"/>
                </a:moveTo>
                <a:lnTo>
                  <a:pt x="1133385" y="0"/>
                </a:lnTo>
              </a:path>
              <a:path w="1562735" h="2762885">
                <a:moveTo>
                  <a:pt x="1180947" y="0"/>
                </a:moveTo>
                <a:lnTo>
                  <a:pt x="1277082" y="0"/>
                </a:lnTo>
              </a:path>
              <a:path w="1562735" h="2762885">
                <a:moveTo>
                  <a:pt x="1324644" y="0"/>
                </a:moveTo>
                <a:lnTo>
                  <a:pt x="1419767" y="0"/>
                </a:lnTo>
              </a:path>
              <a:path w="1562735" h="2762885">
                <a:moveTo>
                  <a:pt x="1467329" y="0"/>
                </a:moveTo>
                <a:lnTo>
                  <a:pt x="1562452" y="0"/>
                </a:lnTo>
              </a:path>
              <a:path w="1562735" h="2762885">
                <a:moveTo>
                  <a:pt x="895576" y="1041297"/>
                </a:moveTo>
                <a:lnTo>
                  <a:pt x="990700" y="1041297"/>
                </a:lnTo>
              </a:path>
              <a:path w="1562735" h="2762885">
                <a:moveTo>
                  <a:pt x="1038262" y="1041297"/>
                </a:moveTo>
                <a:lnTo>
                  <a:pt x="1133385" y="1041297"/>
                </a:lnTo>
              </a:path>
              <a:path w="1562735" h="2762885">
                <a:moveTo>
                  <a:pt x="1180947" y="1041297"/>
                </a:moveTo>
                <a:lnTo>
                  <a:pt x="1277082" y="1041297"/>
                </a:lnTo>
              </a:path>
              <a:path w="1562735" h="2762885">
                <a:moveTo>
                  <a:pt x="1324644" y="1041297"/>
                </a:moveTo>
                <a:lnTo>
                  <a:pt x="1419767" y="1041297"/>
                </a:lnTo>
              </a:path>
              <a:path w="1562735" h="2762885">
                <a:moveTo>
                  <a:pt x="1467329" y="1041297"/>
                </a:moveTo>
                <a:lnTo>
                  <a:pt x="1562452" y="10412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 txBox="1"/>
          <p:nvPr/>
        </p:nvSpPr>
        <p:spPr>
          <a:xfrm>
            <a:off x="1953184" y="2476089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2811875" y="1189717"/>
            <a:ext cx="234950" cy="139065"/>
          </a:xfrm>
          <a:custGeom>
            <a:avLst/>
            <a:gdLst/>
            <a:ahLst/>
            <a:cxnLst/>
            <a:rect l="l" t="t" r="r" b="b"/>
            <a:pathLst>
              <a:path w="234950" h="139065">
                <a:moveTo>
                  <a:pt x="234772" y="138637"/>
                </a:moveTo>
                <a:lnTo>
                  <a:pt x="203402" y="90063"/>
                </a:lnTo>
              </a:path>
              <a:path w="234950" h="139065">
                <a:moveTo>
                  <a:pt x="178103" y="49585"/>
                </a:moveTo>
                <a:lnTo>
                  <a:pt x="147744" y="0"/>
                </a:lnTo>
                <a:lnTo>
                  <a:pt x="97147" y="0"/>
                </a:lnTo>
              </a:path>
              <a:path w="234950" h="139065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 txBox="1"/>
          <p:nvPr/>
        </p:nvSpPr>
        <p:spPr>
          <a:xfrm>
            <a:off x="2835605" y="1045191"/>
            <a:ext cx="927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25" dirty="0">
                <a:latin typeface="Cambria"/>
                <a:cs typeface="Cambria"/>
              </a:rPr>
              <a:t>4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710" name="object 2710"/>
          <p:cNvGrpSpPr/>
          <p:nvPr/>
        </p:nvGrpSpPr>
        <p:grpSpPr>
          <a:xfrm>
            <a:off x="2829951" y="797277"/>
            <a:ext cx="626110" cy="1202690"/>
            <a:chOff x="2829951" y="797277"/>
            <a:chExt cx="626110" cy="1202690"/>
          </a:xfrm>
        </p:grpSpPr>
        <p:sp>
          <p:nvSpPr>
            <p:cNvPr id="2711" name="object 2711"/>
            <p:cNvSpPr/>
            <p:nvPr/>
          </p:nvSpPr>
          <p:spPr>
            <a:xfrm>
              <a:off x="3093197" y="130406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3116472" y="8112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3116472" y="8112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3116472" y="811247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40">
                  <a:moveTo>
                    <a:pt x="0" y="0"/>
                  </a:moveTo>
                  <a:lnTo>
                    <a:pt x="0" y="27322"/>
                  </a:lnTo>
                  <a:lnTo>
                    <a:pt x="5059" y="27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3116472" y="811247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40">
                  <a:moveTo>
                    <a:pt x="5059" y="27322"/>
                  </a:moveTo>
                  <a:lnTo>
                    <a:pt x="0" y="0"/>
                  </a:lnTo>
                  <a:lnTo>
                    <a:pt x="5059" y="27322"/>
                  </a:lnTo>
                  <a:close/>
                </a:path>
                <a:path w="5080" h="27940">
                  <a:moveTo>
                    <a:pt x="0" y="0"/>
                  </a:moveTo>
                  <a:lnTo>
                    <a:pt x="5059" y="27322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3110401" y="811247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40">
                  <a:moveTo>
                    <a:pt x="6071" y="0"/>
                  </a:moveTo>
                  <a:lnTo>
                    <a:pt x="0" y="27322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3116472" y="81124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13661"/>
                  </a:moveTo>
                  <a:lnTo>
                    <a:pt x="0" y="13661"/>
                  </a:lnTo>
                </a:path>
              </a:pathLst>
            </a:custGeom>
            <a:ln w="27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3110401" y="811247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40">
                  <a:moveTo>
                    <a:pt x="6071" y="0"/>
                  </a:moveTo>
                  <a:lnTo>
                    <a:pt x="6071" y="27322"/>
                  </a:lnTo>
                  <a:lnTo>
                    <a:pt x="0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3110401" y="811247"/>
              <a:ext cx="11430" cy="1041400"/>
            </a:xfrm>
            <a:custGeom>
              <a:avLst/>
              <a:gdLst/>
              <a:ahLst/>
              <a:cxnLst/>
              <a:rect l="l" t="t" r="r" b="b"/>
              <a:pathLst>
                <a:path w="11430" h="1041400">
                  <a:moveTo>
                    <a:pt x="6071" y="1041297"/>
                  </a:moveTo>
                  <a:lnTo>
                    <a:pt x="6071" y="0"/>
                  </a:lnTo>
                  <a:lnTo>
                    <a:pt x="0" y="27322"/>
                  </a:lnTo>
                </a:path>
                <a:path w="11430" h="1041400">
                  <a:moveTo>
                    <a:pt x="6071" y="0"/>
                  </a:moveTo>
                  <a:lnTo>
                    <a:pt x="11131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3110401" y="1825222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0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3110401" y="1825222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0" y="0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0" y="0"/>
                  </a:lnTo>
                  <a:close/>
                </a:path>
                <a:path w="6350" h="27939">
                  <a:moveTo>
                    <a:pt x="6071" y="0"/>
                  </a:move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3116472" y="1825222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5059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3116472" y="1825222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0" y="0"/>
                  </a:moveTo>
                  <a:lnTo>
                    <a:pt x="5059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2833126" y="1810043"/>
              <a:ext cx="619760" cy="186690"/>
            </a:xfrm>
            <a:custGeom>
              <a:avLst/>
              <a:gdLst/>
              <a:ahLst/>
              <a:cxnLst/>
              <a:rect l="l" t="t" r="r" b="b"/>
              <a:pathLst>
                <a:path w="619760" h="186689">
                  <a:moveTo>
                    <a:pt x="288406" y="15179"/>
                  </a:moveTo>
                  <a:lnTo>
                    <a:pt x="283346" y="42501"/>
                  </a:lnTo>
                  <a:lnTo>
                    <a:pt x="277274" y="15179"/>
                  </a:lnTo>
                  <a:lnTo>
                    <a:pt x="288406" y="15179"/>
                  </a:lnTo>
                </a:path>
                <a:path w="619760" h="186689">
                  <a:moveTo>
                    <a:pt x="619314" y="186199"/>
                  </a:moveTo>
                  <a:lnTo>
                    <a:pt x="524190" y="186199"/>
                  </a:lnTo>
                </a:path>
                <a:path w="619760" h="186689">
                  <a:moveTo>
                    <a:pt x="476629" y="186199"/>
                  </a:moveTo>
                  <a:lnTo>
                    <a:pt x="381505" y="186199"/>
                  </a:lnTo>
                </a:path>
                <a:path w="619760" h="186689">
                  <a:moveTo>
                    <a:pt x="333943" y="186199"/>
                  </a:moveTo>
                  <a:lnTo>
                    <a:pt x="237808" y="186199"/>
                  </a:lnTo>
                </a:path>
                <a:path w="619760" h="186689">
                  <a:moveTo>
                    <a:pt x="190246" y="186199"/>
                  </a:moveTo>
                  <a:lnTo>
                    <a:pt x="95123" y="186199"/>
                  </a:lnTo>
                </a:path>
                <a:path w="619760" h="186689">
                  <a:moveTo>
                    <a:pt x="619314" y="186199"/>
                  </a:moveTo>
                  <a:lnTo>
                    <a:pt x="619314" y="90063"/>
                  </a:lnTo>
                  <a:lnTo>
                    <a:pt x="524190" y="90063"/>
                  </a:lnTo>
                </a:path>
                <a:path w="619760" h="186689">
                  <a:moveTo>
                    <a:pt x="476629" y="90063"/>
                  </a:moveTo>
                  <a:lnTo>
                    <a:pt x="381505" y="90063"/>
                  </a:lnTo>
                </a:path>
                <a:path w="619760" h="186689">
                  <a:moveTo>
                    <a:pt x="333943" y="90063"/>
                  </a:moveTo>
                  <a:lnTo>
                    <a:pt x="237808" y="90063"/>
                  </a:lnTo>
                </a:path>
                <a:path w="619760" h="186689">
                  <a:moveTo>
                    <a:pt x="190246" y="90063"/>
                  </a:moveTo>
                  <a:lnTo>
                    <a:pt x="95123" y="90063"/>
                  </a:lnTo>
                </a:path>
                <a:path w="619760" h="186689">
                  <a:moveTo>
                    <a:pt x="242868" y="138637"/>
                  </a:moveTo>
                  <a:lnTo>
                    <a:pt x="208461" y="89051"/>
                  </a:lnTo>
                </a:path>
                <a:path w="619760" h="186689">
                  <a:moveTo>
                    <a:pt x="182151" y="49585"/>
                  </a:moveTo>
                  <a:lnTo>
                    <a:pt x="147744" y="0"/>
                  </a:lnTo>
                  <a:lnTo>
                    <a:pt x="98159" y="0"/>
                  </a:lnTo>
                </a:path>
                <a:path w="619760" h="186689">
                  <a:moveTo>
                    <a:pt x="4958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25" name="object 2725"/>
          <p:cNvSpPr txBox="1"/>
          <p:nvPr/>
        </p:nvSpPr>
        <p:spPr>
          <a:xfrm>
            <a:off x="2860904" y="1665516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5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726" name="object 2726"/>
          <p:cNvGrpSpPr/>
          <p:nvPr/>
        </p:nvGrpSpPr>
        <p:grpSpPr>
          <a:xfrm>
            <a:off x="3163895" y="1885819"/>
            <a:ext cx="53975" cy="113664"/>
            <a:chOff x="3163895" y="1885819"/>
            <a:chExt cx="53975" cy="113664"/>
          </a:xfrm>
        </p:grpSpPr>
        <p:sp>
          <p:nvSpPr>
            <p:cNvPr id="2727" name="object 2727"/>
            <p:cNvSpPr/>
            <p:nvPr/>
          </p:nvSpPr>
          <p:spPr>
            <a:xfrm>
              <a:off x="3167070" y="192439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3190345" y="19001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3190345" y="19001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3190345" y="1900107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0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3190345" y="1900106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5059" y="28334"/>
                  </a:moveTo>
                  <a:lnTo>
                    <a:pt x="0" y="0"/>
                  </a:lnTo>
                  <a:lnTo>
                    <a:pt x="5059" y="28334"/>
                  </a:lnTo>
                  <a:close/>
                </a:path>
                <a:path w="5080" h="28575">
                  <a:moveTo>
                    <a:pt x="0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3185285" y="1900107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5059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3190345" y="1900106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14167"/>
                  </a:moveTo>
                  <a:lnTo>
                    <a:pt x="0" y="14167"/>
                  </a:lnTo>
                </a:path>
              </a:pathLst>
            </a:custGeom>
            <a:ln w="28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3185285" y="1900106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5059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3185285" y="1900106"/>
              <a:ext cx="10160" cy="96520"/>
            </a:xfrm>
            <a:custGeom>
              <a:avLst/>
              <a:gdLst/>
              <a:ahLst/>
              <a:cxnLst/>
              <a:rect l="l" t="t" r="r" b="b"/>
              <a:pathLst>
                <a:path w="10160" h="96519">
                  <a:moveTo>
                    <a:pt x="5059" y="96135"/>
                  </a:moveTo>
                  <a:lnTo>
                    <a:pt x="5059" y="0"/>
                  </a:lnTo>
                  <a:lnTo>
                    <a:pt x="0" y="28334"/>
                  </a:lnTo>
                </a:path>
                <a:path w="10160" h="96519">
                  <a:moveTo>
                    <a:pt x="5059" y="0"/>
                  </a:moveTo>
                  <a:lnTo>
                    <a:pt x="10119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3185285" y="1967908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5059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3185285" y="1967907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0" y="0"/>
                  </a:moveTo>
                  <a:lnTo>
                    <a:pt x="5059" y="0"/>
                  </a:lnTo>
                  <a:lnTo>
                    <a:pt x="5059" y="28334"/>
                  </a:lnTo>
                  <a:lnTo>
                    <a:pt x="0" y="0"/>
                  </a:lnTo>
                  <a:close/>
                </a:path>
                <a:path w="5080" h="28575">
                  <a:moveTo>
                    <a:pt x="5059" y="0"/>
                  </a:move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3190345" y="1967907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5059" y="0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3190345" y="1967907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0" y="0"/>
                  </a:moveTo>
                  <a:lnTo>
                    <a:pt x="5059" y="0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3185285" y="1967907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10119" y="0"/>
                  </a:moveTo>
                  <a:lnTo>
                    <a:pt x="5059" y="28334"/>
                  </a:lnTo>
                  <a:lnTo>
                    <a:pt x="0" y="0"/>
                  </a:lnTo>
                  <a:lnTo>
                    <a:pt x="101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41" name="object 2741"/>
          <p:cNvSpPr txBox="1"/>
          <p:nvPr/>
        </p:nvSpPr>
        <p:spPr>
          <a:xfrm>
            <a:off x="4105604" y="1935708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42" name="object 2742"/>
          <p:cNvSpPr txBox="1"/>
          <p:nvPr/>
        </p:nvSpPr>
        <p:spPr>
          <a:xfrm>
            <a:off x="4492169" y="2247388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6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743" name="object 2743"/>
          <p:cNvGrpSpPr/>
          <p:nvPr/>
        </p:nvGrpSpPr>
        <p:grpSpPr>
          <a:xfrm>
            <a:off x="6300944" y="2184326"/>
            <a:ext cx="304165" cy="292100"/>
            <a:chOff x="6300944" y="2184326"/>
            <a:chExt cx="304165" cy="292100"/>
          </a:xfrm>
        </p:grpSpPr>
        <p:sp>
          <p:nvSpPr>
            <p:cNvPr id="2744" name="object 2744"/>
            <p:cNvSpPr/>
            <p:nvPr/>
          </p:nvSpPr>
          <p:spPr>
            <a:xfrm>
              <a:off x="6304119" y="230488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6321322" y="2187501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6071" y="0"/>
                  </a:moveTo>
                  <a:lnTo>
                    <a:pt x="0" y="27322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  <a:path w="11429" h="27939">
                  <a:moveTo>
                    <a:pt x="6071" y="0"/>
                  </a:moveTo>
                  <a:lnTo>
                    <a:pt x="6071" y="27322"/>
                  </a:lnTo>
                  <a:lnTo>
                    <a:pt x="1113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6321323" y="2187501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11131" y="27322"/>
                  </a:moveTo>
                  <a:lnTo>
                    <a:pt x="6071" y="0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11131" y="27322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6071" y="0"/>
                  </a:moveTo>
                  <a:lnTo>
                    <a:pt x="6071" y="27322"/>
                  </a:lnTo>
                  <a:lnTo>
                    <a:pt x="0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6321323" y="2187501"/>
              <a:ext cx="11430" cy="285750"/>
            </a:xfrm>
            <a:custGeom>
              <a:avLst/>
              <a:gdLst/>
              <a:ahLst/>
              <a:cxnLst/>
              <a:rect l="l" t="t" r="r" b="b"/>
              <a:pathLst>
                <a:path w="11429" h="285750">
                  <a:moveTo>
                    <a:pt x="6071" y="285370"/>
                  </a:moveTo>
                  <a:lnTo>
                    <a:pt x="6071" y="0"/>
                  </a:lnTo>
                  <a:lnTo>
                    <a:pt x="0" y="27322"/>
                  </a:lnTo>
                </a:path>
                <a:path w="11429" h="285750">
                  <a:moveTo>
                    <a:pt x="6071" y="0"/>
                  </a:moveTo>
                  <a:lnTo>
                    <a:pt x="11131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6321322" y="2445549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6071" y="0"/>
                  </a:moveTo>
                  <a:lnTo>
                    <a:pt x="0" y="0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  <a:path w="11429" h="27939">
                  <a:moveTo>
                    <a:pt x="11131" y="0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6321323" y="2445548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6071" y="0"/>
                  </a:moveTo>
                  <a:lnTo>
                    <a:pt x="0" y="0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  <a:path w="11429" h="27939">
                  <a:moveTo>
                    <a:pt x="0" y="0"/>
                  </a:moveTo>
                  <a:lnTo>
                    <a:pt x="6071" y="27322"/>
                  </a:lnTo>
                  <a:lnTo>
                    <a:pt x="0" y="0"/>
                  </a:lnTo>
                  <a:close/>
                </a:path>
                <a:path w="11429" h="27939">
                  <a:moveTo>
                    <a:pt x="6071" y="27322"/>
                  </a:moveTo>
                  <a:lnTo>
                    <a:pt x="6071" y="0"/>
                  </a:lnTo>
                  <a:lnTo>
                    <a:pt x="6071" y="27322"/>
                  </a:lnTo>
                  <a:close/>
                </a:path>
                <a:path w="11429" h="27939">
                  <a:moveTo>
                    <a:pt x="6071" y="27322"/>
                  </a:moveTo>
                  <a:lnTo>
                    <a:pt x="6071" y="0"/>
                  </a:lnTo>
                  <a:lnTo>
                    <a:pt x="11131" y="0"/>
                  </a:lnTo>
                  <a:lnTo>
                    <a:pt x="6071" y="2732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6321323" y="2330186"/>
              <a:ext cx="280670" cy="142875"/>
            </a:xfrm>
            <a:custGeom>
              <a:avLst/>
              <a:gdLst/>
              <a:ahLst/>
              <a:cxnLst/>
              <a:rect l="l" t="t" r="r" b="b"/>
              <a:pathLst>
                <a:path w="280670" h="142875">
                  <a:moveTo>
                    <a:pt x="11131" y="115362"/>
                  </a:moveTo>
                  <a:lnTo>
                    <a:pt x="6071" y="142685"/>
                  </a:lnTo>
                  <a:lnTo>
                    <a:pt x="0" y="115362"/>
                  </a:lnTo>
                  <a:lnTo>
                    <a:pt x="11131" y="115362"/>
                  </a:lnTo>
                </a:path>
                <a:path w="280670" h="142875">
                  <a:moveTo>
                    <a:pt x="71848" y="0"/>
                  </a:moveTo>
                  <a:lnTo>
                    <a:pt x="132565" y="68812"/>
                  </a:lnTo>
                  <a:lnTo>
                    <a:pt x="182151" y="68812"/>
                  </a:lnTo>
                </a:path>
                <a:path w="280670" h="142875">
                  <a:moveTo>
                    <a:pt x="230724" y="68812"/>
                  </a:moveTo>
                  <a:lnTo>
                    <a:pt x="280310" y="688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51" name="object 2751"/>
          <p:cNvSpPr txBox="1"/>
          <p:nvPr/>
        </p:nvSpPr>
        <p:spPr>
          <a:xfrm>
            <a:off x="6480654" y="2253460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7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752" name="object 2752"/>
          <p:cNvGrpSpPr/>
          <p:nvPr/>
        </p:nvGrpSpPr>
        <p:grpSpPr>
          <a:xfrm>
            <a:off x="6825135" y="2093250"/>
            <a:ext cx="306070" cy="300355"/>
            <a:chOff x="6825135" y="2093250"/>
            <a:chExt cx="306070" cy="300355"/>
          </a:xfrm>
        </p:grpSpPr>
        <p:sp>
          <p:nvSpPr>
            <p:cNvPr id="2753" name="object 2753"/>
            <p:cNvSpPr/>
            <p:nvPr/>
          </p:nvSpPr>
          <p:spPr>
            <a:xfrm>
              <a:off x="7080286" y="221482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7097489" y="2096425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6071" y="0"/>
                  </a:moveTo>
                  <a:lnTo>
                    <a:pt x="0" y="27322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  <a:path w="11429" h="27939">
                  <a:moveTo>
                    <a:pt x="6071" y="0"/>
                  </a:moveTo>
                  <a:lnTo>
                    <a:pt x="6071" y="27322"/>
                  </a:lnTo>
                  <a:lnTo>
                    <a:pt x="1113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7097489" y="2096425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11131" y="27322"/>
                  </a:moveTo>
                  <a:lnTo>
                    <a:pt x="6071" y="0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11131" y="27322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6071" y="0"/>
                  </a:moveTo>
                  <a:lnTo>
                    <a:pt x="6071" y="27322"/>
                  </a:lnTo>
                  <a:lnTo>
                    <a:pt x="0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7097489" y="2096425"/>
              <a:ext cx="11430" cy="285750"/>
            </a:xfrm>
            <a:custGeom>
              <a:avLst/>
              <a:gdLst/>
              <a:ahLst/>
              <a:cxnLst/>
              <a:rect l="l" t="t" r="r" b="b"/>
              <a:pathLst>
                <a:path w="11429" h="285750">
                  <a:moveTo>
                    <a:pt x="6071" y="285370"/>
                  </a:moveTo>
                  <a:lnTo>
                    <a:pt x="6071" y="0"/>
                  </a:lnTo>
                  <a:lnTo>
                    <a:pt x="0" y="27322"/>
                  </a:lnTo>
                </a:path>
                <a:path w="11429" h="285750">
                  <a:moveTo>
                    <a:pt x="6071" y="0"/>
                  </a:moveTo>
                  <a:lnTo>
                    <a:pt x="11131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7097489" y="2354473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0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7097489" y="2354473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0" y="0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0" y="0"/>
                  </a:lnTo>
                  <a:close/>
                </a:path>
                <a:path w="6350" h="27939">
                  <a:moveTo>
                    <a:pt x="6071" y="0"/>
                  </a:move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7103561" y="2354473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7103561" y="2354473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6828310" y="2239110"/>
              <a:ext cx="280670" cy="151130"/>
            </a:xfrm>
            <a:custGeom>
              <a:avLst/>
              <a:gdLst/>
              <a:ahLst/>
              <a:cxnLst/>
              <a:rect l="l" t="t" r="r" b="b"/>
              <a:pathLst>
                <a:path w="280670" h="151130">
                  <a:moveTo>
                    <a:pt x="280310" y="115362"/>
                  </a:moveTo>
                  <a:lnTo>
                    <a:pt x="275250" y="142685"/>
                  </a:lnTo>
                  <a:lnTo>
                    <a:pt x="269179" y="115362"/>
                  </a:lnTo>
                  <a:lnTo>
                    <a:pt x="280310" y="115362"/>
                  </a:lnTo>
                </a:path>
                <a:path w="280670" h="151130">
                  <a:moveTo>
                    <a:pt x="232748" y="0"/>
                  </a:moveTo>
                  <a:lnTo>
                    <a:pt x="201378" y="54645"/>
                  </a:lnTo>
                </a:path>
                <a:path w="280670" h="151130">
                  <a:moveTo>
                    <a:pt x="178103" y="96135"/>
                  </a:moveTo>
                  <a:lnTo>
                    <a:pt x="147744" y="150780"/>
                  </a:lnTo>
                  <a:lnTo>
                    <a:pt x="98159" y="150780"/>
                  </a:lnTo>
                </a:path>
                <a:path w="280670" h="151130">
                  <a:moveTo>
                    <a:pt x="50597" y="150780"/>
                  </a:moveTo>
                  <a:lnTo>
                    <a:pt x="0" y="150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62" name="object 2762"/>
          <p:cNvSpPr txBox="1"/>
          <p:nvPr/>
        </p:nvSpPr>
        <p:spPr>
          <a:xfrm>
            <a:off x="6856088" y="2244352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7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763" name="object 2763"/>
          <p:cNvGrpSpPr/>
          <p:nvPr/>
        </p:nvGrpSpPr>
        <p:grpSpPr>
          <a:xfrm>
            <a:off x="8053783" y="2305899"/>
            <a:ext cx="6350" cy="72390"/>
            <a:chOff x="8053783" y="2305899"/>
            <a:chExt cx="6350" cy="72390"/>
          </a:xfrm>
        </p:grpSpPr>
        <p:sp>
          <p:nvSpPr>
            <p:cNvPr id="2764" name="object 2764"/>
            <p:cNvSpPr/>
            <p:nvPr/>
          </p:nvSpPr>
          <p:spPr>
            <a:xfrm>
              <a:off x="8056819" y="2305899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8056819" y="2349413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66" name="object 2766"/>
          <p:cNvGrpSpPr/>
          <p:nvPr/>
        </p:nvGrpSpPr>
        <p:grpSpPr>
          <a:xfrm>
            <a:off x="8030369" y="2092238"/>
            <a:ext cx="1091565" cy="300990"/>
            <a:chOff x="8030369" y="2092238"/>
            <a:chExt cx="1091565" cy="300990"/>
          </a:xfrm>
        </p:grpSpPr>
        <p:sp>
          <p:nvSpPr>
            <p:cNvPr id="2767" name="object 2767"/>
            <p:cNvSpPr/>
            <p:nvPr/>
          </p:nvSpPr>
          <p:spPr>
            <a:xfrm>
              <a:off x="8033544" y="225732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8056819" y="21864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8056819" y="21864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8056819" y="2186489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0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8056819" y="2186489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28334"/>
                  </a:moveTo>
                  <a:lnTo>
                    <a:pt x="0" y="0"/>
                  </a:lnTo>
                  <a:lnTo>
                    <a:pt x="5059" y="28334"/>
                  </a:lnTo>
                  <a:close/>
                </a:path>
                <a:path w="5079" h="28575">
                  <a:moveTo>
                    <a:pt x="0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8051759" y="2186489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8056819" y="218648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14167"/>
                  </a:moveTo>
                  <a:lnTo>
                    <a:pt x="0" y="14167"/>
                  </a:lnTo>
                </a:path>
              </a:pathLst>
            </a:custGeom>
            <a:ln w="28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8051759" y="2186489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8051759" y="2186489"/>
              <a:ext cx="10160" cy="72390"/>
            </a:xfrm>
            <a:custGeom>
              <a:avLst/>
              <a:gdLst/>
              <a:ahLst/>
              <a:cxnLst/>
              <a:rect l="l" t="t" r="r" b="b"/>
              <a:pathLst>
                <a:path w="10159" h="72389">
                  <a:moveTo>
                    <a:pt x="5059" y="71848"/>
                  </a:moveTo>
                  <a:lnTo>
                    <a:pt x="5059" y="0"/>
                  </a:lnTo>
                  <a:lnTo>
                    <a:pt x="0" y="28334"/>
                  </a:lnTo>
                </a:path>
                <a:path w="10159" h="72389">
                  <a:moveTo>
                    <a:pt x="5059" y="0"/>
                  </a:moveTo>
                  <a:lnTo>
                    <a:pt x="10119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8051759" y="2349413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8051759" y="2349413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0" y="0"/>
                  </a:moveTo>
                  <a:lnTo>
                    <a:pt x="5059" y="0"/>
                  </a:lnTo>
                  <a:lnTo>
                    <a:pt x="5059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8056819" y="2349413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8056819" y="2349413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0" y="0"/>
                  </a:moveTo>
                  <a:lnTo>
                    <a:pt x="5059" y="0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8051759" y="2214823"/>
              <a:ext cx="732790" cy="163195"/>
            </a:xfrm>
            <a:custGeom>
              <a:avLst/>
              <a:gdLst/>
              <a:ahLst/>
              <a:cxnLst/>
              <a:rect l="l" t="t" r="r" b="b"/>
              <a:pathLst>
                <a:path w="732790" h="163194">
                  <a:moveTo>
                    <a:pt x="10119" y="134589"/>
                  </a:moveTo>
                  <a:lnTo>
                    <a:pt x="5059" y="162924"/>
                  </a:lnTo>
                  <a:lnTo>
                    <a:pt x="0" y="134589"/>
                  </a:lnTo>
                  <a:lnTo>
                    <a:pt x="10119" y="134589"/>
                  </a:lnTo>
                </a:path>
                <a:path w="732790" h="163194">
                  <a:moveTo>
                    <a:pt x="732652" y="23780"/>
                  </a:moveTo>
                  <a:lnTo>
                    <a:pt x="730783" y="14524"/>
                  </a:lnTo>
                  <a:lnTo>
                    <a:pt x="725687" y="6965"/>
                  </a:lnTo>
                  <a:lnTo>
                    <a:pt x="718128" y="1868"/>
                  </a:lnTo>
                  <a:lnTo>
                    <a:pt x="708871" y="0"/>
                  </a:lnTo>
                  <a:lnTo>
                    <a:pt x="699615" y="1868"/>
                  </a:lnTo>
                  <a:lnTo>
                    <a:pt x="692056" y="6965"/>
                  </a:lnTo>
                  <a:lnTo>
                    <a:pt x="686959" y="14524"/>
                  </a:lnTo>
                  <a:lnTo>
                    <a:pt x="685091" y="23780"/>
                  </a:lnTo>
                  <a:lnTo>
                    <a:pt x="686959" y="33037"/>
                  </a:lnTo>
                  <a:lnTo>
                    <a:pt x="692056" y="40596"/>
                  </a:lnTo>
                  <a:lnTo>
                    <a:pt x="699615" y="45692"/>
                  </a:lnTo>
                  <a:lnTo>
                    <a:pt x="708871" y="47561"/>
                  </a:lnTo>
                  <a:lnTo>
                    <a:pt x="718128" y="45692"/>
                  </a:lnTo>
                  <a:lnTo>
                    <a:pt x="725687" y="40596"/>
                  </a:lnTo>
                  <a:lnTo>
                    <a:pt x="730783" y="33037"/>
                  </a:lnTo>
                  <a:lnTo>
                    <a:pt x="732652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8755065" y="2095414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5059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  <a:path w="10159" h="28575">
                  <a:moveTo>
                    <a:pt x="5059" y="0"/>
                  </a:moveTo>
                  <a:lnTo>
                    <a:pt x="5059" y="28334"/>
                  </a:lnTo>
                  <a:lnTo>
                    <a:pt x="1011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8755065" y="2095413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10119" y="28334"/>
                  </a:moveTo>
                  <a:lnTo>
                    <a:pt x="5059" y="0"/>
                  </a:lnTo>
                  <a:lnTo>
                    <a:pt x="10119" y="28334"/>
                  </a:lnTo>
                  <a:close/>
                </a:path>
                <a:path w="10159" h="28575">
                  <a:moveTo>
                    <a:pt x="10119" y="28334"/>
                  </a:moveTo>
                  <a:lnTo>
                    <a:pt x="5059" y="0"/>
                  </a:lnTo>
                  <a:lnTo>
                    <a:pt x="5059" y="28334"/>
                  </a:lnTo>
                  <a:lnTo>
                    <a:pt x="10119" y="28334"/>
                  </a:lnTo>
                  <a:close/>
                </a:path>
                <a:path w="10159" h="28575">
                  <a:moveTo>
                    <a:pt x="5059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8755065" y="2095413"/>
              <a:ext cx="10160" cy="286385"/>
            </a:xfrm>
            <a:custGeom>
              <a:avLst/>
              <a:gdLst/>
              <a:ahLst/>
              <a:cxnLst/>
              <a:rect l="l" t="t" r="r" b="b"/>
              <a:pathLst>
                <a:path w="10159" h="286385">
                  <a:moveTo>
                    <a:pt x="5059" y="286382"/>
                  </a:moveTo>
                  <a:lnTo>
                    <a:pt x="5059" y="0"/>
                  </a:lnTo>
                  <a:lnTo>
                    <a:pt x="0" y="28334"/>
                  </a:lnTo>
                </a:path>
                <a:path w="10159" h="286385">
                  <a:moveTo>
                    <a:pt x="5059" y="0"/>
                  </a:moveTo>
                  <a:lnTo>
                    <a:pt x="10119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8755065" y="2354473"/>
              <a:ext cx="10160" cy="27940"/>
            </a:xfrm>
            <a:custGeom>
              <a:avLst/>
              <a:gdLst/>
              <a:ahLst/>
              <a:cxnLst/>
              <a:rect l="l" t="t" r="r" b="b"/>
              <a:pathLst>
                <a:path w="10159" h="27939">
                  <a:moveTo>
                    <a:pt x="5059" y="0"/>
                  </a:moveTo>
                  <a:lnTo>
                    <a:pt x="0" y="0"/>
                  </a:lnTo>
                  <a:lnTo>
                    <a:pt x="5059" y="27322"/>
                  </a:lnTo>
                  <a:lnTo>
                    <a:pt x="5059" y="0"/>
                  </a:lnTo>
                  <a:close/>
                </a:path>
                <a:path w="10159" h="27939">
                  <a:moveTo>
                    <a:pt x="10119" y="0"/>
                  </a:moveTo>
                  <a:lnTo>
                    <a:pt x="5059" y="0"/>
                  </a:lnTo>
                  <a:lnTo>
                    <a:pt x="5059" y="27322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8755065" y="2354473"/>
              <a:ext cx="10160" cy="27940"/>
            </a:xfrm>
            <a:custGeom>
              <a:avLst/>
              <a:gdLst/>
              <a:ahLst/>
              <a:cxnLst/>
              <a:rect l="l" t="t" r="r" b="b"/>
              <a:pathLst>
                <a:path w="10159" h="27939">
                  <a:moveTo>
                    <a:pt x="10119" y="0"/>
                  </a:moveTo>
                  <a:lnTo>
                    <a:pt x="5059" y="0"/>
                  </a:lnTo>
                  <a:lnTo>
                    <a:pt x="5059" y="27322"/>
                  </a:lnTo>
                  <a:lnTo>
                    <a:pt x="10119" y="0"/>
                  </a:lnTo>
                  <a:close/>
                </a:path>
                <a:path w="10159" h="27939">
                  <a:moveTo>
                    <a:pt x="5059" y="0"/>
                  </a:moveTo>
                  <a:lnTo>
                    <a:pt x="5059" y="27322"/>
                  </a:lnTo>
                  <a:lnTo>
                    <a:pt x="5059" y="0"/>
                  </a:lnTo>
                  <a:close/>
                </a:path>
                <a:path w="10159" h="27939">
                  <a:moveTo>
                    <a:pt x="5059" y="27322"/>
                  </a:moveTo>
                  <a:lnTo>
                    <a:pt x="5059" y="27322"/>
                  </a:lnTo>
                  <a:lnTo>
                    <a:pt x="5059" y="27322"/>
                  </a:lnTo>
                  <a:close/>
                </a:path>
                <a:path w="10159" h="27939">
                  <a:moveTo>
                    <a:pt x="5059" y="27322"/>
                  </a:moveTo>
                  <a:lnTo>
                    <a:pt x="0" y="0"/>
                  </a:lnTo>
                  <a:lnTo>
                    <a:pt x="5059" y="27322"/>
                  </a:lnTo>
                  <a:close/>
                </a:path>
                <a:path w="10159" h="27939">
                  <a:moveTo>
                    <a:pt x="5059" y="27322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5059" y="2732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8760125" y="23817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8760125" y="23817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8755065" y="2239110"/>
              <a:ext cx="363855" cy="151130"/>
            </a:xfrm>
            <a:custGeom>
              <a:avLst/>
              <a:gdLst/>
              <a:ahLst/>
              <a:cxnLst/>
              <a:rect l="l" t="t" r="r" b="b"/>
              <a:pathLst>
                <a:path w="363854" h="151130">
                  <a:moveTo>
                    <a:pt x="10119" y="115362"/>
                  </a:moveTo>
                  <a:lnTo>
                    <a:pt x="5059" y="142685"/>
                  </a:lnTo>
                  <a:lnTo>
                    <a:pt x="0" y="115362"/>
                  </a:lnTo>
                  <a:lnTo>
                    <a:pt x="10119" y="115362"/>
                  </a:lnTo>
                </a:path>
                <a:path w="363854" h="151130">
                  <a:moveTo>
                    <a:pt x="131553" y="0"/>
                  </a:moveTo>
                  <a:lnTo>
                    <a:pt x="161912" y="54645"/>
                  </a:lnTo>
                </a:path>
                <a:path w="363854" h="151130">
                  <a:moveTo>
                    <a:pt x="185187" y="96135"/>
                  </a:moveTo>
                  <a:lnTo>
                    <a:pt x="215545" y="150780"/>
                  </a:lnTo>
                  <a:lnTo>
                    <a:pt x="265131" y="150780"/>
                  </a:lnTo>
                </a:path>
                <a:path w="363854" h="151130">
                  <a:moveTo>
                    <a:pt x="312692" y="150780"/>
                  </a:moveTo>
                  <a:lnTo>
                    <a:pt x="363290" y="150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89" name="object 2789"/>
          <p:cNvSpPr txBox="1"/>
          <p:nvPr/>
        </p:nvSpPr>
        <p:spPr>
          <a:xfrm>
            <a:off x="9003448" y="2244352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8105392" y="2281612"/>
            <a:ext cx="233045" cy="100330"/>
          </a:xfrm>
          <a:custGeom>
            <a:avLst/>
            <a:gdLst/>
            <a:ahLst/>
            <a:cxnLst/>
            <a:rect l="l" t="t" r="r" b="b"/>
            <a:pathLst>
              <a:path w="233045" h="100330">
                <a:moveTo>
                  <a:pt x="0" y="0"/>
                </a:moveTo>
                <a:lnTo>
                  <a:pt x="85003" y="100183"/>
                </a:lnTo>
                <a:lnTo>
                  <a:pt x="134589" y="100183"/>
                </a:lnTo>
              </a:path>
              <a:path w="233045" h="100330">
                <a:moveTo>
                  <a:pt x="182151" y="100183"/>
                </a:moveTo>
                <a:lnTo>
                  <a:pt x="232748" y="1001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 txBox="1"/>
          <p:nvPr/>
        </p:nvSpPr>
        <p:spPr>
          <a:xfrm>
            <a:off x="8213114" y="2237269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792" name="object 2792"/>
          <p:cNvSpPr txBox="1"/>
          <p:nvPr/>
        </p:nvSpPr>
        <p:spPr>
          <a:xfrm>
            <a:off x="5435308" y="2205898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7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793" name="object 2793"/>
          <p:cNvGrpSpPr/>
          <p:nvPr/>
        </p:nvGrpSpPr>
        <p:grpSpPr>
          <a:xfrm>
            <a:off x="9360073" y="2183314"/>
            <a:ext cx="394335" cy="292735"/>
            <a:chOff x="9360073" y="2183314"/>
            <a:chExt cx="394335" cy="292735"/>
          </a:xfrm>
        </p:grpSpPr>
        <p:sp>
          <p:nvSpPr>
            <p:cNvPr id="2794" name="object 2794"/>
            <p:cNvSpPr/>
            <p:nvPr/>
          </p:nvSpPr>
          <p:spPr>
            <a:xfrm>
              <a:off x="9536292" y="2186489"/>
              <a:ext cx="214629" cy="286385"/>
            </a:xfrm>
            <a:custGeom>
              <a:avLst/>
              <a:gdLst/>
              <a:ahLst/>
              <a:cxnLst/>
              <a:rect l="l" t="t" r="r" b="b"/>
              <a:pathLst>
                <a:path w="214629" h="286385">
                  <a:moveTo>
                    <a:pt x="0" y="0"/>
                  </a:moveTo>
                  <a:lnTo>
                    <a:pt x="83991" y="0"/>
                  </a:lnTo>
                </a:path>
                <a:path w="214629" h="286385">
                  <a:moveTo>
                    <a:pt x="131553" y="0"/>
                  </a:moveTo>
                  <a:lnTo>
                    <a:pt x="214533" y="0"/>
                  </a:lnTo>
                </a:path>
                <a:path w="214629" h="286385">
                  <a:moveTo>
                    <a:pt x="214533" y="286382"/>
                  </a:moveTo>
                  <a:lnTo>
                    <a:pt x="214533" y="166971"/>
                  </a:lnTo>
                </a:path>
                <a:path w="214629" h="286385">
                  <a:moveTo>
                    <a:pt x="214533" y="119410"/>
                  </a:moveTo>
                  <a:lnTo>
                    <a:pt x="214533" y="0"/>
                  </a:lnTo>
                </a:path>
                <a:path w="214629" h="286385">
                  <a:moveTo>
                    <a:pt x="131553" y="143191"/>
                  </a:moveTo>
                  <a:lnTo>
                    <a:pt x="129684" y="133934"/>
                  </a:lnTo>
                  <a:lnTo>
                    <a:pt x="124588" y="126375"/>
                  </a:lnTo>
                  <a:lnTo>
                    <a:pt x="117029" y="121279"/>
                  </a:lnTo>
                  <a:lnTo>
                    <a:pt x="107772" y="119410"/>
                  </a:lnTo>
                  <a:lnTo>
                    <a:pt x="98516" y="121279"/>
                  </a:lnTo>
                  <a:lnTo>
                    <a:pt x="90957" y="126375"/>
                  </a:lnTo>
                  <a:lnTo>
                    <a:pt x="85860" y="133934"/>
                  </a:lnTo>
                  <a:lnTo>
                    <a:pt x="83991" y="143191"/>
                  </a:lnTo>
                  <a:lnTo>
                    <a:pt x="85860" y="152447"/>
                  </a:lnTo>
                  <a:lnTo>
                    <a:pt x="90957" y="160006"/>
                  </a:lnTo>
                  <a:lnTo>
                    <a:pt x="98516" y="165103"/>
                  </a:lnTo>
                  <a:lnTo>
                    <a:pt x="107772" y="166971"/>
                  </a:lnTo>
                  <a:lnTo>
                    <a:pt x="117029" y="165103"/>
                  </a:lnTo>
                  <a:lnTo>
                    <a:pt x="124588" y="160006"/>
                  </a:lnTo>
                  <a:lnTo>
                    <a:pt x="129684" y="152447"/>
                  </a:lnTo>
                  <a:lnTo>
                    <a:pt x="131553" y="143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9638499" y="2186489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5059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  <a:path w="10159" h="28575">
                  <a:moveTo>
                    <a:pt x="5059" y="0"/>
                  </a:moveTo>
                  <a:lnTo>
                    <a:pt x="5059" y="28334"/>
                  </a:lnTo>
                  <a:lnTo>
                    <a:pt x="1011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9638499" y="2186489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10119" y="28334"/>
                  </a:moveTo>
                  <a:lnTo>
                    <a:pt x="5059" y="0"/>
                  </a:lnTo>
                  <a:lnTo>
                    <a:pt x="10119" y="28334"/>
                  </a:lnTo>
                  <a:close/>
                </a:path>
                <a:path w="10159" h="28575">
                  <a:moveTo>
                    <a:pt x="10119" y="28334"/>
                  </a:moveTo>
                  <a:lnTo>
                    <a:pt x="5059" y="0"/>
                  </a:lnTo>
                  <a:lnTo>
                    <a:pt x="5059" y="28334"/>
                  </a:lnTo>
                  <a:lnTo>
                    <a:pt x="10119" y="28334"/>
                  </a:lnTo>
                  <a:close/>
                </a:path>
                <a:path w="10159" h="28575">
                  <a:moveTo>
                    <a:pt x="5059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9638499" y="2186489"/>
              <a:ext cx="10160" cy="286385"/>
            </a:xfrm>
            <a:custGeom>
              <a:avLst/>
              <a:gdLst/>
              <a:ahLst/>
              <a:cxnLst/>
              <a:rect l="l" t="t" r="r" b="b"/>
              <a:pathLst>
                <a:path w="10159" h="286385">
                  <a:moveTo>
                    <a:pt x="5059" y="286382"/>
                  </a:moveTo>
                  <a:lnTo>
                    <a:pt x="5059" y="0"/>
                  </a:lnTo>
                  <a:lnTo>
                    <a:pt x="0" y="28334"/>
                  </a:lnTo>
                </a:path>
                <a:path w="10159" h="286385">
                  <a:moveTo>
                    <a:pt x="5059" y="0"/>
                  </a:moveTo>
                  <a:lnTo>
                    <a:pt x="10119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9638499" y="2445549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9638499" y="2445548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5059" y="27322"/>
                  </a:lnTo>
                  <a:lnTo>
                    <a:pt x="0" y="0"/>
                  </a:lnTo>
                  <a:close/>
                </a:path>
                <a:path w="5079" h="27939">
                  <a:moveTo>
                    <a:pt x="5059" y="0"/>
                  </a:move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9643559" y="2445548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9643559" y="2445548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9363248" y="2330186"/>
              <a:ext cx="285750" cy="142875"/>
            </a:xfrm>
            <a:custGeom>
              <a:avLst/>
              <a:gdLst/>
              <a:ahLst/>
              <a:cxnLst/>
              <a:rect l="l" t="t" r="r" b="b"/>
              <a:pathLst>
                <a:path w="285750" h="142875">
                  <a:moveTo>
                    <a:pt x="285370" y="115362"/>
                  </a:moveTo>
                  <a:lnTo>
                    <a:pt x="280310" y="142685"/>
                  </a:lnTo>
                  <a:lnTo>
                    <a:pt x="275250" y="115362"/>
                  </a:lnTo>
                  <a:lnTo>
                    <a:pt x="285370" y="115362"/>
                  </a:lnTo>
                </a:path>
                <a:path w="285750" h="142875">
                  <a:moveTo>
                    <a:pt x="231736" y="0"/>
                  </a:moveTo>
                  <a:lnTo>
                    <a:pt x="146732" y="99171"/>
                  </a:lnTo>
                  <a:lnTo>
                    <a:pt x="97147" y="99171"/>
                  </a:lnTo>
                </a:path>
                <a:path w="285750" h="142875">
                  <a:moveTo>
                    <a:pt x="49585" y="99171"/>
                  </a:moveTo>
                  <a:lnTo>
                    <a:pt x="0" y="991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03" name="object 2803"/>
          <p:cNvSpPr txBox="1"/>
          <p:nvPr/>
        </p:nvSpPr>
        <p:spPr>
          <a:xfrm>
            <a:off x="9391026" y="2284830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804" name="object 2804"/>
          <p:cNvSpPr txBox="1"/>
          <p:nvPr/>
        </p:nvSpPr>
        <p:spPr>
          <a:xfrm>
            <a:off x="9946587" y="1057334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8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805" name="object 2805"/>
          <p:cNvGrpSpPr/>
          <p:nvPr/>
        </p:nvGrpSpPr>
        <p:grpSpPr>
          <a:xfrm>
            <a:off x="9910574" y="741302"/>
            <a:ext cx="883285" cy="1925320"/>
            <a:chOff x="9910574" y="741302"/>
            <a:chExt cx="883285" cy="1925320"/>
          </a:xfrm>
        </p:grpSpPr>
        <p:sp>
          <p:nvSpPr>
            <p:cNvPr id="2806" name="object 2806"/>
            <p:cNvSpPr/>
            <p:nvPr/>
          </p:nvSpPr>
          <p:spPr>
            <a:xfrm>
              <a:off x="10250729" y="101768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0274004" y="7555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0274004" y="7555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0274004" y="755590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0" y="0"/>
                  </a:moveTo>
                  <a:lnTo>
                    <a:pt x="0" y="28334"/>
                  </a:lnTo>
                  <a:lnTo>
                    <a:pt x="6071" y="28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0274004" y="755589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6071" y="28334"/>
                  </a:moveTo>
                  <a:lnTo>
                    <a:pt x="0" y="0"/>
                  </a:lnTo>
                  <a:lnTo>
                    <a:pt x="6071" y="28334"/>
                  </a:lnTo>
                  <a:close/>
                </a:path>
                <a:path w="6350" h="28575">
                  <a:moveTo>
                    <a:pt x="0" y="0"/>
                  </a:moveTo>
                  <a:lnTo>
                    <a:pt x="6071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0268944" y="755590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0274004" y="75558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14167"/>
                  </a:moveTo>
                  <a:lnTo>
                    <a:pt x="0" y="14167"/>
                  </a:lnTo>
                </a:path>
              </a:pathLst>
            </a:custGeom>
            <a:ln w="28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0268944" y="755589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0268944" y="755589"/>
              <a:ext cx="11430" cy="525780"/>
            </a:xfrm>
            <a:custGeom>
              <a:avLst/>
              <a:gdLst/>
              <a:ahLst/>
              <a:cxnLst/>
              <a:rect l="l" t="t" r="r" b="b"/>
              <a:pathLst>
                <a:path w="11429" h="525780">
                  <a:moveTo>
                    <a:pt x="5059" y="525202"/>
                  </a:moveTo>
                  <a:lnTo>
                    <a:pt x="5059" y="0"/>
                  </a:lnTo>
                  <a:lnTo>
                    <a:pt x="0" y="28334"/>
                  </a:lnTo>
                </a:path>
                <a:path w="11429" h="525780">
                  <a:moveTo>
                    <a:pt x="5059" y="0"/>
                  </a:moveTo>
                  <a:lnTo>
                    <a:pt x="11131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0268944" y="1252458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0268944" y="1252458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0" y="0"/>
                  </a:moveTo>
                  <a:lnTo>
                    <a:pt x="5059" y="0"/>
                  </a:lnTo>
                  <a:lnTo>
                    <a:pt x="5059" y="28334"/>
                  </a:lnTo>
                  <a:lnTo>
                    <a:pt x="0" y="0"/>
                  </a:lnTo>
                  <a:close/>
                </a:path>
                <a:path w="5079" h="28575">
                  <a:moveTo>
                    <a:pt x="5059" y="0"/>
                  </a:move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0274004" y="1252458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6071" y="0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0274004" y="1252458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0" y="0"/>
                  </a:moveTo>
                  <a:lnTo>
                    <a:pt x="6071" y="0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9913749" y="1041972"/>
              <a:ext cx="468630" cy="1215390"/>
            </a:xfrm>
            <a:custGeom>
              <a:avLst/>
              <a:gdLst/>
              <a:ahLst/>
              <a:cxnLst/>
              <a:rect l="l" t="t" r="r" b="b"/>
              <a:pathLst>
                <a:path w="468629" h="1215389">
                  <a:moveTo>
                    <a:pt x="366326" y="210485"/>
                  </a:moveTo>
                  <a:lnTo>
                    <a:pt x="360254" y="238820"/>
                  </a:lnTo>
                  <a:lnTo>
                    <a:pt x="355194" y="210485"/>
                  </a:lnTo>
                  <a:lnTo>
                    <a:pt x="366326" y="210485"/>
                  </a:lnTo>
                </a:path>
                <a:path w="468629" h="1215389">
                  <a:moveTo>
                    <a:pt x="231736" y="0"/>
                  </a:moveTo>
                  <a:lnTo>
                    <a:pt x="201378" y="54645"/>
                  </a:lnTo>
                </a:path>
                <a:path w="468629" h="1215389">
                  <a:moveTo>
                    <a:pt x="178103" y="96135"/>
                  </a:moveTo>
                  <a:lnTo>
                    <a:pt x="147744" y="150780"/>
                  </a:lnTo>
                  <a:lnTo>
                    <a:pt x="98159" y="150780"/>
                  </a:lnTo>
                </a:path>
                <a:path w="468629" h="1215389">
                  <a:moveTo>
                    <a:pt x="49585" y="150780"/>
                  </a:moveTo>
                  <a:lnTo>
                    <a:pt x="0" y="150780"/>
                  </a:lnTo>
                </a:path>
                <a:path w="468629" h="1215389">
                  <a:moveTo>
                    <a:pt x="468533" y="1191572"/>
                  </a:moveTo>
                  <a:lnTo>
                    <a:pt x="466664" y="1182316"/>
                  </a:lnTo>
                  <a:lnTo>
                    <a:pt x="461568" y="1174757"/>
                  </a:lnTo>
                  <a:lnTo>
                    <a:pt x="454009" y="1169660"/>
                  </a:lnTo>
                  <a:lnTo>
                    <a:pt x="444752" y="1167791"/>
                  </a:lnTo>
                  <a:lnTo>
                    <a:pt x="435496" y="1169660"/>
                  </a:lnTo>
                  <a:lnTo>
                    <a:pt x="427937" y="1174757"/>
                  </a:lnTo>
                  <a:lnTo>
                    <a:pt x="422840" y="1182316"/>
                  </a:lnTo>
                  <a:lnTo>
                    <a:pt x="420971" y="1191572"/>
                  </a:lnTo>
                  <a:lnTo>
                    <a:pt x="422840" y="1200829"/>
                  </a:lnTo>
                  <a:lnTo>
                    <a:pt x="427937" y="1208388"/>
                  </a:lnTo>
                  <a:lnTo>
                    <a:pt x="435496" y="1213484"/>
                  </a:lnTo>
                  <a:lnTo>
                    <a:pt x="444752" y="1215353"/>
                  </a:lnTo>
                  <a:lnTo>
                    <a:pt x="454009" y="1213484"/>
                  </a:lnTo>
                  <a:lnTo>
                    <a:pt x="461568" y="1208388"/>
                  </a:lnTo>
                  <a:lnTo>
                    <a:pt x="466664" y="1200829"/>
                  </a:lnTo>
                  <a:lnTo>
                    <a:pt x="468533" y="11915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0357996" y="17574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0357996" y="17574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0357996" y="1757422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0" y="27322"/>
                  </a:lnTo>
                  <a:lnTo>
                    <a:pt x="5059" y="27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0357996" y="1757421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27322"/>
                  </a:moveTo>
                  <a:lnTo>
                    <a:pt x="0" y="0"/>
                  </a:lnTo>
                  <a:lnTo>
                    <a:pt x="5059" y="27322"/>
                  </a:lnTo>
                  <a:close/>
                </a:path>
                <a:path w="5079" h="27939">
                  <a:moveTo>
                    <a:pt x="0" y="0"/>
                  </a:moveTo>
                  <a:lnTo>
                    <a:pt x="5059" y="27322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0351924" y="1757422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27322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0357996" y="175742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13661"/>
                  </a:moveTo>
                  <a:lnTo>
                    <a:pt x="0" y="13661"/>
                  </a:lnTo>
                </a:path>
              </a:pathLst>
            </a:custGeom>
            <a:ln w="27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0351924" y="1757421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6071" y="27322"/>
                  </a:lnTo>
                  <a:lnTo>
                    <a:pt x="0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0351924" y="1757421"/>
              <a:ext cx="11430" cy="906144"/>
            </a:xfrm>
            <a:custGeom>
              <a:avLst/>
              <a:gdLst/>
              <a:ahLst/>
              <a:cxnLst/>
              <a:rect l="l" t="t" r="r" b="b"/>
              <a:pathLst>
                <a:path w="11429" h="906144">
                  <a:moveTo>
                    <a:pt x="6071" y="905696"/>
                  </a:moveTo>
                  <a:lnTo>
                    <a:pt x="6071" y="0"/>
                  </a:lnTo>
                  <a:lnTo>
                    <a:pt x="0" y="27322"/>
                  </a:lnTo>
                </a:path>
                <a:path w="11429" h="906144">
                  <a:moveTo>
                    <a:pt x="6071" y="0"/>
                  </a:moveTo>
                  <a:lnTo>
                    <a:pt x="11131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0351924" y="2635796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0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0351924" y="2635795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0" y="0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0" y="0"/>
                  </a:lnTo>
                  <a:close/>
                </a:path>
                <a:path w="6350" h="27939">
                  <a:moveTo>
                    <a:pt x="6071" y="0"/>
                  </a:move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0357996" y="2635795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0357996" y="2635795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0351924" y="2082258"/>
              <a:ext cx="438784" cy="581025"/>
            </a:xfrm>
            <a:custGeom>
              <a:avLst/>
              <a:gdLst/>
              <a:ahLst/>
              <a:cxnLst/>
              <a:rect l="l" t="t" r="r" b="b"/>
              <a:pathLst>
                <a:path w="438784" h="581025">
                  <a:moveTo>
                    <a:pt x="11131" y="553537"/>
                  </a:moveTo>
                  <a:lnTo>
                    <a:pt x="6071" y="580860"/>
                  </a:lnTo>
                  <a:lnTo>
                    <a:pt x="0" y="553537"/>
                  </a:lnTo>
                  <a:lnTo>
                    <a:pt x="11131" y="553537"/>
                  </a:lnTo>
                </a:path>
                <a:path w="438784" h="581025">
                  <a:moveTo>
                    <a:pt x="160900" y="151792"/>
                  </a:moveTo>
                  <a:lnTo>
                    <a:pt x="210485" y="94111"/>
                  </a:lnTo>
                </a:path>
                <a:path w="438784" h="581025">
                  <a:moveTo>
                    <a:pt x="241856" y="57681"/>
                  </a:moveTo>
                  <a:lnTo>
                    <a:pt x="291441" y="0"/>
                  </a:lnTo>
                  <a:lnTo>
                    <a:pt x="341027" y="0"/>
                  </a:lnTo>
                </a:path>
                <a:path w="438784" h="581025">
                  <a:moveTo>
                    <a:pt x="388589" y="0"/>
                  </a:moveTo>
                  <a:lnTo>
                    <a:pt x="4381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33" name="object 2833"/>
          <p:cNvSpPr txBox="1"/>
          <p:nvPr/>
        </p:nvSpPr>
        <p:spPr>
          <a:xfrm>
            <a:off x="10650905" y="1936719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10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834" name="object 2834"/>
          <p:cNvGrpSpPr/>
          <p:nvPr/>
        </p:nvGrpSpPr>
        <p:grpSpPr>
          <a:xfrm>
            <a:off x="11703753" y="741302"/>
            <a:ext cx="348615" cy="447675"/>
            <a:chOff x="11703753" y="741302"/>
            <a:chExt cx="348615" cy="447675"/>
          </a:xfrm>
        </p:grpSpPr>
        <p:sp>
          <p:nvSpPr>
            <p:cNvPr id="2835" name="object 2835"/>
            <p:cNvSpPr/>
            <p:nvPr/>
          </p:nvSpPr>
          <p:spPr>
            <a:xfrm>
              <a:off x="11706928" y="97012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1730202" y="7555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1730202" y="7555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1730202" y="755590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0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1730202" y="755589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28334"/>
                  </a:moveTo>
                  <a:lnTo>
                    <a:pt x="0" y="0"/>
                  </a:lnTo>
                  <a:lnTo>
                    <a:pt x="5059" y="28334"/>
                  </a:lnTo>
                  <a:close/>
                </a:path>
                <a:path w="5079" h="28575">
                  <a:moveTo>
                    <a:pt x="0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1724130" y="755590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6071" y="0"/>
                  </a:moveTo>
                  <a:lnTo>
                    <a:pt x="0" y="28334"/>
                  </a:lnTo>
                  <a:lnTo>
                    <a:pt x="6071" y="28334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1730202" y="75558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14167"/>
                  </a:moveTo>
                  <a:lnTo>
                    <a:pt x="0" y="14167"/>
                  </a:lnTo>
                </a:path>
              </a:pathLst>
            </a:custGeom>
            <a:ln w="28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1724131" y="755589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6071" y="0"/>
                  </a:moveTo>
                  <a:lnTo>
                    <a:pt x="6071" y="28334"/>
                  </a:lnTo>
                  <a:lnTo>
                    <a:pt x="0" y="28334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1724131" y="755589"/>
              <a:ext cx="11430" cy="430530"/>
            </a:xfrm>
            <a:custGeom>
              <a:avLst/>
              <a:gdLst/>
              <a:ahLst/>
              <a:cxnLst/>
              <a:rect l="l" t="t" r="r" b="b"/>
              <a:pathLst>
                <a:path w="11429" h="430530">
                  <a:moveTo>
                    <a:pt x="6071" y="430079"/>
                  </a:moveTo>
                  <a:lnTo>
                    <a:pt x="6071" y="0"/>
                  </a:lnTo>
                  <a:lnTo>
                    <a:pt x="0" y="28334"/>
                  </a:lnTo>
                </a:path>
                <a:path w="11429" h="430530">
                  <a:moveTo>
                    <a:pt x="6071" y="0"/>
                  </a:moveTo>
                  <a:lnTo>
                    <a:pt x="11131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1724130" y="1157335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6071" y="0"/>
                  </a:moveTo>
                  <a:lnTo>
                    <a:pt x="0" y="0"/>
                  </a:lnTo>
                  <a:lnTo>
                    <a:pt x="6071" y="28334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1724131" y="1157334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0" y="0"/>
                  </a:moveTo>
                  <a:lnTo>
                    <a:pt x="6071" y="0"/>
                  </a:lnTo>
                  <a:lnTo>
                    <a:pt x="6071" y="28334"/>
                  </a:lnTo>
                  <a:lnTo>
                    <a:pt x="0" y="0"/>
                  </a:lnTo>
                  <a:close/>
                </a:path>
                <a:path w="6350" h="28575">
                  <a:moveTo>
                    <a:pt x="6071" y="0"/>
                  </a:moveTo>
                  <a:lnTo>
                    <a:pt x="6071" y="28334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1730202" y="1157334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1730202" y="1157334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0" y="0"/>
                  </a:moveTo>
                  <a:lnTo>
                    <a:pt x="5059" y="0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1724131" y="994410"/>
              <a:ext cx="325120" cy="191770"/>
            </a:xfrm>
            <a:custGeom>
              <a:avLst/>
              <a:gdLst/>
              <a:ahLst/>
              <a:cxnLst/>
              <a:rect l="l" t="t" r="r" b="b"/>
              <a:pathLst>
                <a:path w="325120" h="191769">
                  <a:moveTo>
                    <a:pt x="11131" y="162924"/>
                  </a:moveTo>
                  <a:lnTo>
                    <a:pt x="6071" y="191258"/>
                  </a:lnTo>
                  <a:lnTo>
                    <a:pt x="0" y="162924"/>
                  </a:lnTo>
                  <a:lnTo>
                    <a:pt x="11131" y="162924"/>
                  </a:lnTo>
                </a:path>
                <a:path w="325120" h="191769">
                  <a:moveTo>
                    <a:pt x="93099" y="0"/>
                  </a:moveTo>
                  <a:lnTo>
                    <a:pt x="123458" y="54645"/>
                  </a:lnTo>
                </a:path>
                <a:path w="325120" h="191769">
                  <a:moveTo>
                    <a:pt x="146732" y="96135"/>
                  </a:moveTo>
                  <a:lnTo>
                    <a:pt x="177091" y="150780"/>
                  </a:lnTo>
                  <a:lnTo>
                    <a:pt x="227689" y="150780"/>
                  </a:lnTo>
                </a:path>
                <a:path w="325120" h="191769">
                  <a:moveTo>
                    <a:pt x="275250" y="150780"/>
                  </a:moveTo>
                  <a:lnTo>
                    <a:pt x="324836" y="150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49" name="object 2849"/>
          <p:cNvSpPr txBox="1"/>
          <p:nvPr/>
        </p:nvSpPr>
        <p:spPr>
          <a:xfrm>
            <a:off x="11910785" y="999652"/>
            <a:ext cx="1092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11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850" name="object 2850"/>
          <p:cNvGrpSpPr/>
          <p:nvPr/>
        </p:nvGrpSpPr>
        <p:grpSpPr>
          <a:xfrm>
            <a:off x="11679466" y="1849370"/>
            <a:ext cx="387350" cy="626745"/>
            <a:chOff x="11679466" y="1849370"/>
            <a:chExt cx="387350" cy="626745"/>
          </a:xfrm>
        </p:grpSpPr>
        <p:sp>
          <p:nvSpPr>
            <p:cNvPr id="2851" name="object 2851"/>
            <p:cNvSpPr/>
            <p:nvPr/>
          </p:nvSpPr>
          <p:spPr>
            <a:xfrm>
              <a:off x="11682641" y="211464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1700855" y="1852545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5059" y="0"/>
                  </a:moveTo>
                  <a:lnTo>
                    <a:pt x="0" y="27322"/>
                  </a:lnTo>
                  <a:lnTo>
                    <a:pt x="5059" y="27322"/>
                  </a:lnTo>
                  <a:lnTo>
                    <a:pt x="5059" y="0"/>
                  </a:lnTo>
                  <a:close/>
                </a:path>
                <a:path w="11429" h="27939">
                  <a:moveTo>
                    <a:pt x="5059" y="0"/>
                  </a:moveTo>
                  <a:lnTo>
                    <a:pt x="5059" y="27322"/>
                  </a:lnTo>
                  <a:lnTo>
                    <a:pt x="11131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1700856" y="1852545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11131" y="27322"/>
                  </a:moveTo>
                  <a:lnTo>
                    <a:pt x="5059" y="0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11131" y="27322"/>
                  </a:moveTo>
                  <a:lnTo>
                    <a:pt x="5059" y="0"/>
                  </a:lnTo>
                  <a:lnTo>
                    <a:pt x="5059" y="27322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5059" y="0"/>
                  </a:moveTo>
                  <a:lnTo>
                    <a:pt x="5059" y="27322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1700856" y="1852545"/>
              <a:ext cx="11430" cy="620395"/>
            </a:xfrm>
            <a:custGeom>
              <a:avLst/>
              <a:gdLst/>
              <a:ahLst/>
              <a:cxnLst/>
              <a:rect l="l" t="t" r="r" b="b"/>
              <a:pathLst>
                <a:path w="11429" h="620394">
                  <a:moveTo>
                    <a:pt x="5059" y="620326"/>
                  </a:moveTo>
                  <a:lnTo>
                    <a:pt x="5059" y="0"/>
                  </a:lnTo>
                  <a:lnTo>
                    <a:pt x="0" y="27322"/>
                  </a:lnTo>
                </a:path>
                <a:path w="11429" h="620394">
                  <a:moveTo>
                    <a:pt x="5059" y="0"/>
                  </a:moveTo>
                  <a:lnTo>
                    <a:pt x="11131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1700855" y="2445549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1700856" y="2445548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5059" y="27322"/>
                  </a:lnTo>
                  <a:lnTo>
                    <a:pt x="0" y="0"/>
                  </a:lnTo>
                  <a:close/>
                </a:path>
                <a:path w="5079" h="27939">
                  <a:moveTo>
                    <a:pt x="5059" y="0"/>
                  </a:move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1705916" y="2445548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1705916" y="2445548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1700856" y="2138927"/>
              <a:ext cx="362585" cy="334010"/>
            </a:xfrm>
            <a:custGeom>
              <a:avLst/>
              <a:gdLst/>
              <a:ahLst/>
              <a:cxnLst/>
              <a:rect l="l" t="t" r="r" b="b"/>
              <a:pathLst>
                <a:path w="362584" h="334010">
                  <a:moveTo>
                    <a:pt x="10119" y="306621"/>
                  </a:moveTo>
                  <a:lnTo>
                    <a:pt x="5059" y="333943"/>
                  </a:lnTo>
                  <a:lnTo>
                    <a:pt x="0" y="306621"/>
                  </a:lnTo>
                  <a:lnTo>
                    <a:pt x="10119" y="306621"/>
                  </a:lnTo>
                </a:path>
                <a:path w="362584" h="334010">
                  <a:moveTo>
                    <a:pt x="130541" y="0"/>
                  </a:moveTo>
                  <a:lnTo>
                    <a:pt x="160900" y="54645"/>
                  </a:lnTo>
                </a:path>
                <a:path w="362584" h="334010">
                  <a:moveTo>
                    <a:pt x="184175" y="96135"/>
                  </a:moveTo>
                  <a:lnTo>
                    <a:pt x="214533" y="150780"/>
                  </a:lnTo>
                  <a:lnTo>
                    <a:pt x="265131" y="150780"/>
                  </a:lnTo>
                </a:path>
                <a:path w="362584" h="334010">
                  <a:moveTo>
                    <a:pt x="312692" y="150780"/>
                  </a:moveTo>
                  <a:lnTo>
                    <a:pt x="362278" y="150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60" name="object 2860"/>
          <p:cNvSpPr txBox="1"/>
          <p:nvPr/>
        </p:nvSpPr>
        <p:spPr>
          <a:xfrm>
            <a:off x="11929000" y="2145182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12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861" name="object 2861"/>
          <p:cNvGrpSpPr/>
          <p:nvPr/>
        </p:nvGrpSpPr>
        <p:grpSpPr>
          <a:xfrm>
            <a:off x="11659227" y="3422954"/>
            <a:ext cx="396240" cy="579120"/>
            <a:chOff x="11659227" y="3422954"/>
            <a:chExt cx="396240" cy="579120"/>
          </a:xfrm>
        </p:grpSpPr>
        <p:sp>
          <p:nvSpPr>
            <p:cNvPr id="2862" name="object 2862"/>
            <p:cNvSpPr/>
            <p:nvPr/>
          </p:nvSpPr>
          <p:spPr>
            <a:xfrm>
              <a:off x="11662402" y="368822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1679604" y="3426130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6071" y="0"/>
                  </a:moveTo>
                  <a:lnTo>
                    <a:pt x="0" y="28334"/>
                  </a:lnTo>
                  <a:lnTo>
                    <a:pt x="6071" y="28334"/>
                  </a:lnTo>
                  <a:lnTo>
                    <a:pt x="6071" y="0"/>
                  </a:lnTo>
                  <a:close/>
                </a:path>
                <a:path w="11429" h="28575">
                  <a:moveTo>
                    <a:pt x="6071" y="0"/>
                  </a:moveTo>
                  <a:lnTo>
                    <a:pt x="6071" y="28334"/>
                  </a:lnTo>
                  <a:lnTo>
                    <a:pt x="11131" y="28334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1679605" y="3426129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11131" y="28334"/>
                  </a:moveTo>
                  <a:lnTo>
                    <a:pt x="6071" y="0"/>
                  </a:lnTo>
                  <a:lnTo>
                    <a:pt x="11131" y="28334"/>
                  </a:lnTo>
                  <a:close/>
                </a:path>
                <a:path w="11429" h="28575">
                  <a:moveTo>
                    <a:pt x="11131" y="28334"/>
                  </a:moveTo>
                  <a:lnTo>
                    <a:pt x="6071" y="0"/>
                  </a:lnTo>
                  <a:lnTo>
                    <a:pt x="6071" y="28334"/>
                  </a:lnTo>
                  <a:lnTo>
                    <a:pt x="11131" y="28334"/>
                  </a:lnTo>
                  <a:close/>
                </a:path>
                <a:path w="11429" h="28575">
                  <a:moveTo>
                    <a:pt x="6071" y="0"/>
                  </a:moveTo>
                  <a:lnTo>
                    <a:pt x="6071" y="28334"/>
                  </a:lnTo>
                  <a:lnTo>
                    <a:pt x="0" y="28334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1679605" y="3426129"/>
              <a:ext cx="11430" cy="572770"/>
            </a:xfrm>
            <a:custGeom>
              <a:avLst/>
              <a:gdLst/>
              <a:ahLst/>
              <a:cxnLst/>
              <a:rect l="l" t="t" r="r" b="b"/>
              <a:pathLst>
                <a:path w="11429" h="572770">
                  <a:moveTo>
                    <a:pt x="6071" y="572764"/>
                  </a:moveTo>
                  <a:lnTo>
                    <a:pt x="6071" y="0"/>
                  </a:lnTo>
                  <a:lnTo>
                    <a:pt x="0" y="28334"/>
                  </a:lnTo>
                </a:path>
                <a:path w="11429" h="572770">
                  <a:moveTo>
                    <a:pt x="6071" y="0"/>
                  </a:moveTo>
                  <a:lnTo>
                    <a:pt x="11131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1679604" y="3971571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0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1679605" y="3971571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0" y="0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0" y="0"/>
                  </a:lnTo>
                  <a:close/>
                </a:path>
                <a:path w="6350" h="27939">
                  <a:moveTo>
                    <a:pt x="6071" y="0"/>
                  </a:move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1685676" y="3971571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1685676" y="3971571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1679605" y="3713523"/>
              <a:ext cx="372745" cy="285750"/>
            </a:xfrm>
            <a:custGeom>
              <a:avLst/>
              <a:gdLst/>
              <a:ahLst/>
              <a:cxnLst/>
              <a:rect l="l" t="t" r="r" b="b"/>
              <a:pathLst>
                <a:path w="372745" h="285750">
                  <a:moveTo>
                    <a:pt x="11131" y="258047"/>
                  </a:moveTo>
                  <a:lnTo>
                    <a:pt x="6071" y="285370"/>
                  </a:lnTo>
                  <a:lnTo>
                    <a:pt x="0" y="258047"/>
                  </a:lnTo>
                  <a:lnTo>
                    <a:pt x="11131" y="258047"/>
                  </a:lnTo>
                </a:path>
                <a:path w="372745" h="285750">
                  <a:moveTo>
                    <a:pt x="140661" y="0"/>
                  </a:moveTo>
                  <a:lnTo>
                    <a:pt x="171019" y="53633"/>
                  </a:lnTo>
                </a:path>
                <a:path w="372745" h="285750">
                  <a:moveTo>
                    <a:pt x="194294" y="96135"/>
                  </a:moveTo>
                  <a:lnTo>
                    <a:pt x="224653" y="149768"/>
                  </a:lnTo>
                  <a:lnTo>
                    <a:pt x="274238" y="149768"/>
                  </a:lnTo>
                </a:path>
                <a:path w="372745" h="285750">
                  <a:moveTo>
                    <a:pt x="322812" y="149768"/>
                  </a:moveTo>
                  <a:lnTo>
                    <a:pt x="372398" y="14976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71" name="object 2871"/>
          <p:cNvSpPr txBox="1"/>
          <p:nvPr/>
        </p:nvSpPr>
        <p:spPr>
          <a:xfrm>
            <a:off x="11906737" y="3718765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872" name="object 2872"/>
          <p:cNvSpPr txBox="1"/>
          <p:nvPr/>
        </p:nvSpPr>
        <p:spPr>
          <a:xfrm>
            <a:off x="11218610" y="5758859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6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873" name="object 2873"/>
          <p:cNvGrpSpPr/>
          <p:nvPr/>
        </p:nvGrpSpPr>
        <p:grpSpPr>
          <a:xfrm>
            <a:off x="10766686" y="5896163"/>
            <a:ext cx="716915" cy="275590"/>
            <a:chOff x="10766686" y="5896163"/>
            <a:chExt cx="716915" cy="275590"/>
          </a:xfrm>
        </p:grpSpPr>
        <p:pic>
          <p:nvPicPr>
            <p:cNvPr id="2874" name="object 287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1274824" y="5896302"/>
              <a:ext cx="208461" cy="275250"/>
            </a:xfrm>
            <a:prstGeom prst="rect">
              <a:avLst/>
            </a:prstGeom>
          </p:spPr>
        </p:pic>
        <p:sp>
          <p:nvSpPr>
            <p:cNvPr id="2875" name="object 2875"/>
            <p:cNvSpPr/>
            <p:nvPr/>
          </p:nvSpPr>
          <p:spPr>
            <a:xfrm>
              <a:off x="10769861" y="5899338"/>
              <a:ext cx="461009" cy="269240"/>
            </a:xfrm>
            <a:custGeom>
              <a:avLst/>
              <a:gdLst/>
              <a:ahLst/>
              <a:cxnLst/>
              <a:rect l="l" t="t" r="r" b="b"/>
              <a:pathLst>
                <a:path w="461009" h="269239">
                  <a:moveTo>
                    <a:pt x="460437" y="0"/>
                  </a:moveTo>
                  <a:lnTo>
                    <a:pt x="409840" y="0"/>
                  </a:lnTo>
                </a:path>
                <a:path w="461009" h="269239">
                  <a:moveTo>
                    <a:pt x="0" y="269179"/>
                  </a:moveTo>
                  <a:lnTo>
                    <a:pt x="0" y="209473"/>
                  </a:lnTo>
                </a:path>
                <a:path w="461009" h="269239">
                  <a:moveTo>
                    <a:pt x="0" y="161912"/>
                  </a:moveTo>
                  <a:lnTo>
                    <a:pt x="0" y="1022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76" name="object 2876"/>
          <p:cNvSpPr txBox="1"/>
          <p:nvPr/>
        </p:nvSpPr>
        <p:spPr>
          <a:xfrm>
            <a:off x="11001040" y="5806421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10440976" y="485702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10440976" y="45706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79" name="object 2879"/>
          <p:cNvGrpSpPr/>
          <p:nvPr/>
        </p:nvGrpSpPr>
        <p:grpSpPr>
          <a:xfrm>
            <a:off x="10270829" y="4424786"/>
            <a:ext cx="1792605" cy="1746885"/>
            <a:chOff x="10270829" y="4424786"/>
            <a:chExt cx="1792605" cy="1746885"/>
          </a:xfrm>
        </p:grpSpPr>
        <p:pic>
          <p:nvPicPr>
            <p:cNvPr id="2880" name="object 288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0814386" y="5943864"/>
              <a:ext cx="208461" cy="227689"/>
            </a:xfrm>
            <a:prstGeom prst="rect">
              <a:avLst/>
            </a:prstGeom>
          </p:spPr>
        </p:pic>
        <p:sp>
          <p:nvSpPr>
            <p:cNvPr id="2881" name="object 2881"/>
            <p:cNvSpPr/>
            <p:nvPr/>
          </p:nvSpPr>
          <p:spPr>
            <a:xfrm>
              <a:off x="10274004" y="4427961"/>
              <a:ext cx="1504315" cy="1519555"/>
            </a:xfrm>
            <a:custGeom>
              <a:avLst/>
              <a:gdLst/>
              <a:ahLst/>
              <a:cxnLst/>
              <a:rect l="l" t="t" r="r" b="b"/>
              <a:pathLst>
                <a:path w="1504315" h="1519554">
                  <a:moveTo>
                    <a:pt x="793369" y="1518939"/>
                  </a:moveTo>
                  <a:lnTo>
                    <a:pt x="842955" y="1518939"/>
                  </a:lnTo>
                </a:path>
                <a:path w="1504315" h="1519554">
                  <a:moveTo>
                    <a:pt x="166971" y="667887"/>
                  </a:moveTo>
                  <a:lnTo>
                    <a:pt x="166971" y="572764"/>
                  </a:lnTo>
                </a:path>
                <a:path w="1504315" h="1519554">
                  <a:moveTo>
                    <a:pt x="166971" y="381505"/>
                  </a:moveTo>
                  <a:lnTo>
                    <a:pt x="166971" y="286382"/>
                  </a:lnTo>
                </a:path>
                <a:path w="1504315" h="1519554">
                  <a:moveTo>
                    <a:pt x="166971" y="95123"/>
                  </a:moveTo>
                  <a:lnTo>
                    <a:pt x="166971" y="0"/>
                  </a:lnTo>
                  <a:lnTo>
                    <a:pt x="107266" y="0"/>
                  </a:lnTo>
                </a:path>
                <a:path w="1504315" h="1519554">
                  <a:moveTo>
                    <a:pt x="59705" y="0"/>
                  </a:moveTo>
                  <a:lnTo>
                    <a:pt x="0" y="0"/>
                  </a:lnTo>
                </a:path>
                <a:path w="1504315" h="1519554">
                  <a:moveTo>
                    <a:pt x="1503759" y="380999"/>
                  </a:moveTo>
                  <a:lnTo>
                    <a:pt x="1501890" y="371743"/>
                  </a:lnTo>
                  <a:lnTo>
                    <a:pt x="1496794" y="364184"/>
                  </a:lnTo>
                  <a:lnTo>
                    <a:pt x="1489235" y="359087"/>
                  </a:lnTo>
                  <a:lnTo>
                    <a:pt x="1479978" y="357218"/>
                  </a:lnTo>
                  <a:lnTo>
                    <a:pt x="1470722" y="359087"/>
                  </a:lnTo>
                  <a:lnTo>
                    <a:pt x="1463163" y="364184"/>
                  </a:lnTo>
                  <a:lnTo>
                    <a:pt x="1458066" y="371743"/>
                  </a:lnTo>
                  <a:lnTo>
                    <a:pt x="1456198" y="380999"/>
                  </a:lnTo>
                  <a:lnTo>
                    <a:pt x="1458066" y="390256"/>
                  </a:lnTo>
                  <a:lnTo>
                    <a:pt x="1463163" y="397815"/>
                  </a:lnTo>
                  <a:lnTo>
                    <a:pt x="1470722" y="402911"/>
                  </a:lnTo>
                  <a:lnTo>
                    <a:pt x="1479978" y="404780"/>
                  </a:lnTo>
                  <a:lnTo>
                    <a:pt x="1489235" y="402911"/>
                  </a:lnTo>
                  <a:lnTo>
                    <a:pt x="1496794" y="397815"/>
                  </a:lnTo>
                  <a:lnTo>
                    <a:pt x="1501890" y="390256"/>
                  </a:lnTo>
                  <a:lnTo>
                    <a:pt x="1503759" y="38099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1748417" y="4570647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5059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  <a:path w="11429" h="28575">
                  <a:moveTo>
                    <a:pt x="5059" y="0"/>
                  </a:moveTo>
                  <a:lnTo>
                    <a:pt x="5059" y="28334"/>
                  </a:lnTo>
                  <a:lnTo>
                    <a:pt x="11131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1748417" y="4570646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11131" y="28334"/>
                  </a:moveTo>
                  <a:lnTo>
                    <a:pt x="5059" y="0"/>
                  </a:lnTo>
                  <a:lnTo>
                    <a:pt x="11131" y="28334"/>
                  </a:lnTo>
                  <a:close/>
                </a:path>
                <a:path w="11429" h="28575">
                  <a:moveTo>
                    <a:pt x="11131" y="28334"/>
                  </a:moveTo>
                  <a:lnTo>
                    <a:pt x="5059" y="0"/>
                  </a:lnTo>
                  <a:lnTo>
                    <a:pt x="5059" y="28334"/>
                  </a:lnTo>
                  <a:lnTo>
                    <a:pt x="11131" y="28334"/>
                  </a:lnTo>
                  <a:close/>
                </a:path>
                <a:path w="11429" h="28575">
                  <a:moveTo>
                    <a:pt x="5059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1748417" y="4570646"/>
              <a:ext cx="11430" cy="478155"/>
            </a:xfrm>
            <a:custGeom>
              <a:avLst/>
              <a:gdLst/>
              <a:ahLst/>
              <a:cxnLst/>
              <a:rect l="l" t="t" r="r" b="b"/>
              <a:pathLst>
                <a:path w="11429" h="478154">
                  <a:moveTo>
                    <a:pt x="5059" y="477641"/>
                  </a:moveTo>
                  <a:lnTo>
                    <a:pt x="5059" y="0"/>
                  </a:lnTo>
                  <a:lnTo>
                    <a:pt x="0" y="28334"/>
                  </a:lnTo>
                </a:path>
                <a:path w="11429" h="478154">
                  <a:moveTo>
                    <a:pt x="5059" y="0"/>
                  </a:moveTo>
                  <a:lnTo>
                    <a:pt x="11131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1748417" y="5019953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1748417" y="5019953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0" y="0"/>
                  </a:moveTo>
                  <a:lnTo>
                    <a:pt x="5059" y="0"/>
                  </a:lnTo>
                  <a:lnTo>
                    <a:pt x="5059" y="28334"/>
                  </a:lnTo>
                  <a:lnTo>
                    <a:pt x="0" y="0"/>
                  </a:lnTo>
                  <a:close/>
                </a:path>
                <a:path w="5079" h="28575">
                  <a:moveTo>
                    <a:pt x="5059" y="0"/>
                  </a:move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1753477" y="5019953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6071" y="0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1753477" y="5019953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0" y="0"/>
                  </a:moveTo>
                  <a:lnTo>
                    <a:pt x="6071" y="0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1748417" y="4809467"/>
              <a:ext cx="311785" cy="239395"/>
            </a:xfrm>
            <a:custGeom>
              <a:avLst/>
              <a:gdLst/>
              <a:ahLst/>
              <a:cxnLst/>
              <a:rect l="l" t="t" r="r" b="b"/>
              <a:pathLst>
                <a:path w="311784" h="239395">
                  <a:moveTo>
                    <a:pt x="11131" y="210485"/>
                  </a:moveTo>
                  <a:lnTo>
                    <a:pt x="5059" y="238820"/>
                  </a:lnTo>
                  <a:lnTo>
                    <a:pt x="0" y="210485"/>
                  </a:lnTo>
                  <a:lnTo>
                    <a:pt x="11131" y="210485"/>
                  </a:lnTo>
                </a:path>
                <a:path w="311784" h="239395">
                  <a:moveTo>
                    <a:pt x="79944" y="0"/>
                  </a:moveTo>
                  <a:lnTo>
                    <a:pt x="110302" y="54645"/>
                  </a:lnTo>
                </a:path>
                <a:path w="311784" h="239395">
                  <a:moveTo>
                    <a:pt x="133577" y="96135"/>
                  </a:moveTo>
                  <a:lnTo>
                    <a:pt x="164948" y="150780"/>
                  </a:lnTo>
                  <a:lnTo>
                    <a:pt x="214533" y="150780"/>
                  </a:lnTo>
                </a:path>
                <a:path w="311784" h="239395">
                  <a:moveTo>
                    <a:pt x="262095" y="150780"/>
                  </a:moveTo>
                  <a:lnTo>
                    <a:pt x="311681" y="150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90" name="object 2890"/>
          <p:cNvSpPr txBox="1"/>
          <p:nvPr/>
        </p:nvSpPr>
        <p:spPr>
          <a:xfrm>
            <a:off x="11941143" y="4815721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9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891" name="object 2891"/>
          <p:cNvGrpSpPr/>
          <p:nvPr/>
        </p:nvGrpSpPr>
        <p:grpSpPr>
          <a:xfrm>
            <a:off x="10331546" y="4424786"/>
            <a:ext cx="317500" cy="674370"/>
            <a:chOff x="10331546" y="4424786"/>
            <a:chExt cx="317500" cy="674370"/>
          </a:xfrm>
        </p:grpSpPr>
        <p:sp>
          <p:nvSpPr>
            <p:cNvPr id="2892" name="object 2892"/>
            <p:cNvSpPr/>
            <p:nvPr/>
          </p:nvSpPr>
          <p:spPr>
            <a:xfrm>
              <a:off x="10334721" y="4737618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0351924" y="4427961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6071" y="0"/>
                  </a:moveTo>
                  <a:lnTo>
                    <a:pt x="0" y="27322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  <a:path w="11429" h="27939">
                  <a:moveTo>
                    <a:pt x="6071" y="0"/>
                  </a:moveTo>
                  <a:lnTo>
                    <a:pt x="6071" y="27322"/>
                  </a:lnTo>
                  <a:lnTo>
                    <a:pt x="1113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0351925" y="4427961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11131" y="27322"/>
                  </a:moveTo>
                  <a:lnTo>
                    <a:pt x="6071" y="0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11131" y="27322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6071" y="0"/>
                  </a:moveTo>
                  <a:lnTo>
                    <a:pt x="6071" y="27322"/>
                  </a:lnTo>
                  <a:lnTo>
                    <a:pt x="0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0351925" y="4427961"/>
              <a:ext cx="11430" cy="668020"/>
            </a:xfrm>
            <a:custGeom>
              <a:avLst/>
              <a:gdLst/>
              <a:ahLst/>
              <a:cxnLst/>
              <a:rect l="l" t="t" r="r" b="b"/>
              <a:pathLst>
                <a:path w="11429" h="668020">
                  <a:moveTo>
                    <a:pt x="5059" y="667887"/>
                  </a:moveTo>
                  <a:lnTo>
                    <a:pt x="6071" y="0"/>
                  </a:lnTo>
                  <a:lnTo>
                    <a:pt x="0" y="27322"/>
                  </a:lnTo>
                </a:path>
                <a:path w="11429" h="668020">
                  <a:moveTo>
                    <a:pt x="6071" y="0"/>
                  </a:moveTo>
                  <a:lnTo>
                    <a:pt x="11131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0351924" y="5067515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6071" y="0"/>
                  </a:moveTo>
                  <a:lnTo>
                    <a:pt x="0" y="0"/>
                  </a:lnTo>
                  <a:lnTo>
                    <a:pt x="6071" y="28334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0351925" y="5067514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0" y="0"/>
                  </a:moveTo>
                  <a:lnTo>
                    <a:pt x="6071" y="0"/>
                  </a:lnTo>
                  <a:lnTo>
                    <a:pt x="6071" y="28334"/>
                  </a:lnTo>
                  <a:lnTo>
                    <a:pt x="0" y="0"/>
                  </a:lnTo>
                  <a:close/>
                </a:path>
                <a:path w="6350" h="28575">
                  <a:moveTo>
                    <a:pt x="6071" y="0"/>
                  </a:moveTo>
                  <a:lnTo>
                    <a:pt x="6071" y="28334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0357996" y="5067514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0357996" y="5067514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0" y="0"/>
                  </a:moveTo>
                  <a:lnTo>
                    <a:pt x="5059" y="0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0351925" y="4761905"/>
              <a:ext cx="294005" cy="334010"/>
            </a:xfrm>
            <a:custGeom>
              <a:avLst/>
              <a:gdLst/>
              <a:ahLst/>
              <a:cxnLst/>
              <a:rect l="l" t="t" r="r" b="b"/>
              <a:pathLst>
                <a:path w="294004" h="334010">
                  <a:moveTo>
                    <a:pt x="11131" y="305609"/>
                  </a:moveTo>
                  <a:lnTo>
                    <a:pt x="6071" y="333943"/>
                  </a:lnTo>
                  <a:lnTo>
                    <a:pt x="0" y="305609"/>
                  </a:lnTo>
                  <a:lnTo>
                    <a:pt x="11131" y="305609"/>
                  </a:lnTo>
                </a:path>
                <a:path w="294004" h="334010">
                  <a:moveTo>
                    <a:pt x="61729" y="0"/>
                  </a:moveTo>
                  <a:lnTo>
                    <a:pt x="92087" y="54645"/>
                  </a:lnTo>
                </a:path>
                <a:path w="294004" h="334010">
                  <a:moveTo>
                    <a:pt x="115362" y="96135"/>
                  </a:moveTo>
                  <a:lnTo>
                    <a:pt x="145720" y="150780"/>
                  </a:lnTo>
                  <a:lnTo>
                    <a:pt x="195306" y="150780"/>
                  </a:lnTo>
                </a:path>
                <a:path w="294004" h="334010">
                  <a:moveTo>
                    <a:pt x="243880" y="150780"/>
                  </a:moveTo>
                  <a:lnTo>
                    <a:pt x="293465" y="150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01" name="object 2901"/>
          <p:cNvSpPr txBox="1"/>
          <p:nvPr/>
        </p:nvSpPr>
        <p:spPr>
          <a:xfrm>
            <a:off x="10525424" y="4767147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7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902" name="object 2902"/>
          <p:cNvGrpSpPr/>
          <p:nvPr/>
        </p:nvGrpSpPr>
        <p:grpSpPr>
          <a:xfrm>
            <a:off x="9921706" y="3280269"/>
            <a:ext cx="440055" cy="864869"/>
            <a:chOff x="9921706" y="3280269"/>
            <a:chExt cx="440055" cy="864869"/>
          </a:xfrm>
        </p:grpSpPr>
        <p:sp>
          <p:nvSpPr>
            <p:cNvPr id="2903" name="object 2903"/>
            <p:cNvSpPr/>
            <p:nvPr/>
          </p:nvSpPr>
          <p:spPr>
            <a:xfrm>
              <a:off x="10310435" y="368822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0328650" y="3283444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5059" y="0"/>
                  </a:moveTo>
                  <a:lnTo>
                    <a:pt x="0" y="27322"/>
                  </a:lnTo>
                  <a:lnTo>
                    <a:pt x="5059" y="27322"/>
                  </a:lnTo>
                  <a:lnTo>
                    <a:pt x="5059" y="0"/>
                  </a:lnTo>
                  <a:close/>
                </a:path>
                <a:path w="11429" h="27939">
                  <a:moveTo>
                    <a:pt x="5059" y="0"/>
                  </a:moveTo>
                  <a:lnTo>
                    <a:pt x="5059" y="27322"/>
                  </a:lnTo>
                  <a:lnTo>
                    <a:pt x="11131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0328650" y="3283444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11131" y="27322"/>
                  </a:moveTo>
                  <a:lnTo>
                    <a:pt x="5059" y="0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11131" y="27322"/>
                  </a:moveTo>
                  <a:lnTo>
                    <a:pt x="5059" y="0"/>
                  </a:lnTo>
                  <a:lnTo>
                    <a:pt x="5059" y="27322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5059" y="0"/>
                  </a:moveTo>
                  <a:lnTo>
                    <a:pt x="5059" y="27322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0328650" y="3283444"/>
              <a:ext cx="11430" cy="858519"/>
            </a:xfrm>
            <a:custGeom>
              <a:avLst/>
              <a:gdLst/>
              <a:ahLst/>
              <a:cxnLst/>
              <a:rect l="l" t="t" r="r" b="b"/>
              <a:pathLst>
                <a:path w="11429" h="858520">
                  <a:moveTo>
                    <a:pt x="5059" y="858134"/>
                  </a:moveTo>
                  <a:lnTo>
                    <a:pt x="5059" y="0"/>
                  </a:lnTo>
                  <a:lnTo>
                    <a:pt x="0" y="27322"/>
                  </a:lnTo>
                </a:path>
                <a:path w="11429" h="858520">
                  <a:moveTo>
                    <a:pt x="5059" y="0"/>
                  </a:moveTo>
                  <a:lnTo>
                    <a:pt x="11131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0328650" y="4114257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0328650" y="4114256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5059" y="27322"/>
                  </a:lnTo>
                  <a:lnTo>
                    <a:pt x="0" y="0"/>
                  </a:lnTo>
                  <a:close/>
                </a:path>
                <a:path w="5079" h="27939">
                  <a:moveTo>
                    <a:pt x="5059" y="0"/>
                  </a:move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0333710" y="4114256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0333710" y="4114256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0" y="0"/>
                  </a:moveTo>
                  <a:lnTo>
                    <a:pt x="6071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9924881" y="3713523"/>
              <a:ext cx="415290" cy="428625"/>
            </a:xfrm>
            <a:custGeom>
              <a:avLst/>
              <a:gdLst/>
              <a:ahLst/>
              <a:cxnLst/>
              <a:rect l="l" t="t" r="r" b="b"/>
              <a:pathLst>
                <a:path w="415290" h="428625">
                  <a:moveTo>
                    <a:pt x="414900" y="400732"/>
                  </a:moveTo>
                  <a:lnTo>
                    <a:pt x="408828" y="428055"/>
                  </a:lnTo>
                  <a:lnTo>
                    <a:pt x="403768" y="400732"/>
                  </a:lnTo>
                  <a:lnTo>
                    <a:pt x="414900" y="400732"/>
                  </a:lnTo>
                </a:path>
                <a:path w="415290" h="428625">
                  <a:moveTo>
                    <a:pt x="231736" y="0"/>
                  </a:moveTo>
                  <a:lnTo>
                    <a:pt x="201378" y="53633"/>
                  </a:lnTo>
                </a:path>
                <a:path w="415290" h="428625">
                  <a:moveTo>
                    <a:pt x="177091" y="96135"/>
                  </a:moveTo>
                  <a:lnTo>
                    <a:pt x="146732" y="149768"/>
                  </a:lnTo>
                  <a:lnTo>
                    <a:pt x="97147" y="149768"/>
                  </a:lnTo>
                </a:path>
                <a:path w="415290" h="428625">
                  <a:moveTo>
                    <a:pt x="49585" y="149768"/>
                  </a:moveTo>
                  <a:lnTo>
                    <a:pt x="0" y="14976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12" name="object 2912"/>
          <p:cNvSpPr txBox="1"/>
          <p:nvPr/>
        </p:nvSpPr>
        <p:spPr>
          <a:xfrm>
            <a:off x="9927360" y="3718765"/>
            <a:ext cx="13398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75" dirty="0">
                <a:latin typeface="Cambria"/>
                <a:cs typeface="Cambria"/>
              </a:rPr>
              <a:t>14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913" name="object 2913"/>
          <p:cNvGrpSpPr/>
          <p:nvPr/>
        </p:nvGrpSpPr>
        <p:grpSpPr>
          <a:xfrm>
            <a:off x="9444065" y="5593590"/>
            <a:ext cx="314325" cy="578485"/>
            <a:chOff x="9444065" y="5593590"/>
            <a:chExt cx="314325" cy="578485"/>
          </a:xfrm>
        </p:grpSpPr>
        <p:sp>
          <p:nvSpPr>
            <p:cNvPr id="2914" name="object 2914"/>
            <p:cNvSpPr/>
            <p:nvPr/>
          </p:nvSpPr>
          <p:spPr>
            <a:xfrm>
              <a:off x="9447240" y="5596765"/>
              <a:ext cx="107314" cy="572135"/>
            </a:xfrm>
            <a:custGeom>
              <a:avLst/>
              <a:gdLst/>
              <a:ahLst/>
              <a:cxnLst/>
              <a:rect l="l" t="t" r="r" b="b"/>
              <a:pathLst>
                <a:path w="107315" h="572135">
                  <a:moveTo>
                    <a:pt x="107266" y="571752"/>
                  </a:moveTo>
                  <a:lnTo>
                    <a:pt x="107266" y="452342"/>
                  </a:lnTo>
                </a:path>
                <a:path w="107315" h="572135">
                  <a:moveTo>
                    <a:pt x="107266" y="404780"/>
                  </a:moveTo>
                  <a:lnTo>
                    <a:pt x="107266" y="309657"/>
                  </a:lnTo>
                </a:path>
                <a:path w="107315" h="572135">
                  <a:moveTo>
                    <a:pt x="107266" y="262095"/>
                  </a:moveTo>
                  <a:lnTo>
                    <a:pt x="107266" y="166971"/>
                  </a:lnTo>
                </a:path>
                <a:path w="107315" h="572135">
                  <a:moveTo>
                    <a:pt x="107266" y="119410"/>
                  </a:moveTo>
                  <a:lnTo>
                    <a:pt x="107266" y="0"/>
                  </a:lnTo>
                </a:path>
                <a:path w="107315" h="572135">
                  <a:moveTo>
                    <a:pt x="47561" y="284864"/>
                  </a:moveTo>
                  <a:lnTo>
                    <a:pt x="45692" y="275607"/>
                  </a:lnTo>
                  <a:lnTo>
                    <a:pt x="40596" y="268048"/>
                  </a:lnTo>
                  <a:lnTo>
                    <a:pt x="33037" y="262952"/>
                  </a:lnTo>
                  <a:lnTo>
                    <a:pt x="23780" y="261083"/>
                  </a:lnTo>
                  <a:lnTo>
                    <a:pt x="14524" y="262952"/>
                  </a:lnTo>
                  <a:lnTo>
                    <a:pt x="6965" y="268048"/>
                  </a:lnTo>
                  <a:lnTo>
                    <a:pt x="1868" y="275607"/>
                  </a:lnTo>
                  <a:lnTo>
                    <a:pt x="0" y="284864"/>
                  </a:lnTo>
                  <a:lnTo>
                    <a:pt x="1868" y="294120"/>
                  </a:lnTo>
                  <a:lnTo>
                    <a:pt x="6965" y="301679"/>
                  </a:lnTo>
                  <a:lnTo>
                    <a:pt x="14524" y="306776"/>
                  </a:lnTo>
                  <a:lnTo>
                    <a:pt x="23780" y="308645"/>
                  </a:lnTo>
                  <a:lnTo>
                    <a:pt x="33037" y="306776"/>
                  </a:lnTo>
                  <a:lnTo>
                    <a:pt x="40596" y="301679"/>
                  </a:lnTo>
                  <a:lnTo>
                    <a:pt x="45692" y="294120"/>
                  </a:lnTo>
                  <a:lnTo>
                    <a:pt x="47561" y="28486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9465455" y="5596765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5059" y="0"/>
                  </a:moveTo>
                  <a:lnTo>
                    <a:pt x="0" y="27322"/>
                  </a:lnTo>
                  <a:lnTo>
                    <a:pt x="5059" y="27322"/>
                  </a:lnTo>
                  <a:lnTo>
                    <a:pt x="5059" y="0"/>
                  </a:lnTo>
                  <a:close/>
                </a:path>
                <a:path w="11429" h="27939">
                  <a:moveTo>
                    <a:pt x="5059" y="0"/>
                  </a:moveTo>
                  <a:lnTo>
                    <a:pt x="5059" y="27322"/>
                  </a:lnTo>
                  <a:lnTo>
                    <a:pt x="11131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9465455" y="5596765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11131" y="27322"/>
                  </a:moveTo>
                  <a:lnTo>
                    <a:pt x="5059" y="0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11131" y="27322"/>
                  </a:moveTo>
                  <a:lnTo>
                    <a:pt x="5059" y="0"/>
                  </a:lnTo>
                  <a:lnTo>
                    <a:pt x="5059" y="27322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5059" y="0"/>
                  </a:moveTo>
                  <a:lnTo>
                    <a:pt x="5059" y="27322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9465455" y="5596765"/>
              <a:ext cx="11430" cy="572135"/>
            </a:xfrm>
            <a:custGeom>
              <a:avLst/>
              <a:gdLst/>
              <a:ahLst/>
              <a:cxnLst/>
              <a:rect l="l" t="t" r="r" b="b"/>
              <a:pathLst>
                <a:path w="11429" h="572135">
                  <a:moveTo>
                    <a:pt x="5059" y="571752"/>
                  </a:moveTo>
                  <a:lnTo>
                    <a:pt x="5059" y="0"/>
                  </a:lnTo>
                  <a:lnTo>
                    <a:pt x="0" y="27322"/>
                  </a:lnTo>
                </a:path>
                <a:path w="11429" h="572135">
                  <a:moveTo>
                    <a:pt x="5059" y="0"/>
                  </a:moveTo>
                  <a:lnTo>
                    <a:pt x="11131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9465455" y="6141195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9465455" y="6141195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5059" y="27322"/>
                  </a:lnTo>
                  <a:lnTo>
                    <a:pt x="0" y="0"/>
                  </a:lnTo>
                  <a:close/>
                </a:path>
                <a:path w="5079" h="27939">
                  <a:moveTo>
                    <a:pt x="5059" y="0"/>
                  </a:move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9470515" y="6141195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9470515" y="6141195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0" y="0"/>
                  </a:moveTo>
                  <a:lnTo>
                    <a:pt x="6071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9465455" y="5882135"/>
              <a:ext cx="289560" cy="286385"/>
            </a:xfrm>
            <a:custGeom>
              <a:avLst/>
              <a:gdLst/>
              <a:ahLst/>
              <a:cxnLst/>
              <a:rect l="l" t="t" r="r" b="b"/>
              <a:pathLst>
                <a:path w="289559" h="286385">
                  <a:moveTo>
                    <a:pt x="11131" y="259059"/>
                  </a:moveTo>
                  <a:lnTo>
                    <a:pt x="5059" y="286382"/>
                  </a:lnTo>
                  <a:lnTo>
                    <a:pt x="0" y="259059"/>
                  </a:lnTo>
                  <a:lnTo>
                    <a:pt x="11131" y="259059"/>
                  </a:lnTo>
                </a:path>
                <a:path w="289559" h="286385">
                  <a:moveTo>
                    <a:pt x="56669" y="0"/>
                  </a:moveTo>
                  <a:lnTo>
                    <a:pt x="88039" y="54645"/>
                  </a:lnTo>
                </a:path>
                <a:path w="289559" h="286385">
                  <a:moveTo>
                    <a:pt x="111314" y="96135"/>
                  </a:moveTo>
                  <a:lnTo>
                    <a:pt x="141673" y="150780"/>
                  </a:lnTo>
                  <a:lnTo>
                    <a:pt x="191258" y="150780"/>
                  </a:lnTo>
                </a:path>
                <a:path w="289559" h="286385">
                  <a:moveTo>
                    <a:pt x="238820" y="150780"/>
                  </a:moveTo>
                  <a:lnTo>
                    <a:pt x="289418" y="150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3" name="object 2923"/>
          <p:cNvSpPr txBox="1"/>
          <p:nvPr/>
        </p:nvSpPr>
        <p:spPr>
          <a:xfrm>
            <a:off x="9629847" y="5888389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7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924" name="object 2924"/>
          <p:cNvGrpSpPr/>
          <p:nvPr/>
        </p:nvGrpSpPr>
        <p:grpSpPr>
          <a:xfrm>
            <a:off x="8559620" y="3463432"/>
            <a:ext cx="312420" cy="300355"/>
            <a:chOff x="8559620" y="3463432"/>
            <a:chExt cx="312420" cy="300355"/>
          </a:xfrm>
        </p:grpSpPr>
        <p:sp>
          <p:nvSpPr>
            <p:cNvPr id="2925" name="object 2925"/>
            <p:cNvSpPr/>
            <p:nvPr/>
          </p:nvSpPr>
          <p:spPr>
            <a:xfrm>
              <a:off x="8820842" y="359310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8838045" y="3473691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6071" y="0"/>
                  </a:moveTo>
                  <a:lnTo>
                    <a:pt x="0" y="28334"/>
                  </a:lnTo>
                  <a:lnTo>
                    <a:pt x="6071" y="28334"/>
                  </a:lnTo>
                  <a:lnTo>
                    <a:pt x="6071" y="0"/>
                  </a:lnTo>
                  <a:close/>
                </a:path>
                <a:path w="11429" h="28575">
                  <a:moveTo>
                    <a:pt x="6071" y="0"/>
                  </a:moveTo>
                  <a:lnTo>
                    <a:pt x="6071" y="28334"/>
                  </a:lnTo>
                  <a:lnTo>
                    <a:pt x="11131" y="28334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8838045" y="3473691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11131" y="28334"/>
                  </a:moveTo>
                  <a:lnTo>
                    <a:pt x="6071" y="0"/>
                  </a:lnTo>
                  <a:lnTo>
                    <a:pt x="11131" y="28334"/>
                  </a:lnTo>
                  <a:close/>
                </a:path>
                <a:path w="11429" h="28575">
                  <a:moveTo>
                    <a:pt x="11131" y="28334"/>
                  </a:moveTo>
                  <a:lnTo>
                    <a:pt x="6071" y="0"/>
                  </a:lnTo>
                  <a:lnTo>
                    <a:pt x="6071" y="28334"/>
                  </a:lnTo>
                  <a:lnTo>
                    <a:pt x="11131" y="28334"/>
                  </a:lnTo>
                  <a:close/>
                </a:path>
                <a:path w="11429" h="28575">
                  <a:moveTo>
                    <a:pt x="6071" y="0"/>
                  </a:moveTo>
                  <a:lnTo>
                    <a:pt x="6071" y="28334"/>
                  </a:lnTo>
                  <a:lnTo>
                    <a:pt x="0" y="28334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8838045" y="3473691"/>
              <a:ext cx="11430" cy="286385"/>
            </a:xfrm>
            <a:custGeom>
              <a:avLst/>
              <a:gdLst/>
              <a:ahLst/>
              <a:cxnLst/>
              <a:rect l="l" t="t" r="r" b="b"/>
              <a:pathLst>
                <a:path w="11429" h="286385">
                  <a:moveTo>
                    <a:pt x="6071" y="286382"/>
                  </a:moveTo>
                  <a:lnTo>
                    <a:pt x="6071" y="0"/>
                  </a:lnTo>
                  <a:lnTo>
                    <a:pt x="0" y="28334"/>
                  </a:lnTo>
                </a:path>
                <a:path w="11429" h="286385">
                  <a:moveTo>
                    <a:pt x="6071" y="0"/>
                  </a:moveTo>
                  <a:lnTo>
                    <a:pt x="11131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8838045" y="3732751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0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8838045" y="3732750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0" y="0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0" y="0"/>
                  </a:lnTo>
                  <a:close/>
                </a:path>
                <a:path w="6350" h="27939">
                  <a:moveTo>
                    <a:pt x="6071" y="0"/>
                  </a:move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8844117" y="3732750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8844117" y="3732750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8562795" y="3466607"/>
              <a:ext cx="286385" cy="294005"/>
            </a:xfrm>
            <a:custGeom>
              <a:avLst/>
              <a:gdLst/>
              <a:ahLst/>
              <a:cxnLst/>
              <a:rect l="l" t="t" r="r" b="b"/>
              <a:pathLst>
                <a:path w="286384" h="294004">
                  <a:moveTo>
                    <a:pt x="286382" y="266143"/>
                  </a:moveTo>
                  <a:lnTo>
                    <a:pt x="281322" y="293465"/>
                  </a:lnTo>
                  <a:lnTo>
                    <a:pt x="275250" y="266143"/>
                  </a:lnTo>
                  <a:lnTo>
                    <a:pt x="286382" y="266143"/>
                  </a:lnTo>
                </a:path>
                <a:path w="286384" h="294004">
                  <a:moveTo>
                    <a:pt x="231736" y="150780"/>
                  </a:moveTo>
                  <a:lnTo>
                    <a:pt x="201378" y="96135"/>
                  </a:lnTo>
                </a:path>
                <a:path w="286384" h="294004">
                  <a:moveTo>
                    <a:pt x="178103" y="54645"/>
                  </a:moveTo>
                  <a:lnTo>
                    <a:pt x="147744" y="0"/>
                  </a:lnTo>
                  <a:lnTo>
                    <a:pt x="97147" y="0"/>
                  </a:lnTo>
                </a:path>
                <a:path w="286384" h="294004">
                  <a:moveTo>
                    <a:pt x="4958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34" name="object 2934"/>
          <p:cNvSpPr txBox="1"/>
          <p:nvPr/>
        </p:nvSpPr>
        <p:spPr>
          <a:xfrm>
            <a:off x="8590573" y="3320056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7973839" y="511912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1049393"/>
                </a:moveTo>
                <a:lnTo>
                  <a:pt x="0" y="978556"/>
                </a:lnTo>
              </a:path>
              <a:path h="1049654">
                <a:moveTo>
                  <a:pt x="0" y="787298"/>
                </a:moveTo>
                <a:lnTo>
                  <a:pt x="0" y="692174"/>
                </a:lnTo>
              </a:path>
              <a:path h="1049654">
                <a:moveTo>
                  <a:pt x="0" y="644613"/>
                </a:moveTo>
                <a:lnTo>
                  <a:pt x="0" y="548477"/>
                </a:lnTo>
              </a:path>
              <a:path h="1049654">
                <a:moveTo>
                  <a:pt x="0" y="500915"/>
                </a:moveTo>
                <a:lnTo>
                  <a:pt x="0" y="405792"/>
                </a:lnTo>
              </a:path>
              <a:path h="1049654">
                <a:moveTo>
                  <a:pt x="0" y="358230"/>
                </a:moveTo>
                <a:lnTo>
                  <a:pt x="0" y="263107"/>
                </a:lnTo>
              </a:path>
              <a:path h="1049654">
                <a:moveTo>
                  <a:pt x="0" y="215545"/>
                </a:moveTo>
                <a:lnTo>
                  <a:pt x="0" y="119410"/>
                </a:lnTo>
              </a:path>
              <a:path h="1049654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 txBox="1"/>
          <p:nvPr/>
        </p:nvSpPr>
        <p:spPr>
          <a:xfrm>
            <a:off x="7774940" y="5649568"/>
            <a:ext cx="1092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11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937" name="object 2937"/>
          <p:cNvGrpSpPr/>
          <p:nvPr/>
        </p:nvGrpSpPr>
        <p:grpSpPr>
          <a:xfrm>
            <a:off x="8000150" y="3545539"/>
            <a:ext cx="6350" cy="72390"/>
            <a:chOff x="8000150" y="3545539"/>
            <a:chExt cx="6350" cy="72390"/>
          </a:xfrm>
        </p:grpSpPr>
        <p:sp>
          <p:nvSpPr>
            <p:cNvPr id="2938" name="object 2938"/>
            <p:cNvSpPr/>
            <p:nvPr/>
          </p:nvSpPr>
          <p:spPr>
            <a:xfrm>
              <a:off x="8003186" y="3545539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8003186" y="359006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40" name="object 2940"/>
          <p:cNvGrpSpPr/>
          <p:nvPr/>
        </p:nvGrpSpPr>
        <p:grpSpPr>
          <a:xfrm>
            <a:off x="7665055" y="3411842"/>
            <a:ext cx="484505" cy="2760345"/>
            <a:chOff x="7665055" y="3411842"/>
            <a:chExt cx="484505" cy="2760345"/>
          </a:xfrm>
        </p:grpSpPr>
        <p:sp>
          <p:nvSpPr>
            <p:cNvPr id="2941" name="object 2941"/>
            <p:cNvSpPr/>
            <p:nvPr/>
          </p:nvSpPr>
          <p:spPr>
            <a:xfrm>
              <a:off x="8078070" y="562004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8096285" y="5119124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5059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  <a:path w="11429" h="28575">
                  <a:moveTo>
                    <a:pt x="5059" y="0"/>
                  </a:moveTo>
                  <a:lnTo>
                    <a:pt x="5059" y="28334"/>
                  </a:lnTo>
                  <a:lnTo>
                    <a:pt x="11131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8096285" y="5119124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11131" y="28334"/>
                  </a:moveTo>
                  <a:lnTo>
                    <a:pt x="5059" y="0"/>
                  </a:lnTo>
                  <a:lnTo>
                    <a:pt x="11131" y="28334"/>
                  </a:lnTo>
                  <a:close/>
                </a:path>
                <a:path w="11429" h="28575">
                  <a:moveTo>
                    <a:pt x="11131" y="28334"/>
                  </a:moveTo>
                  <a:lnTo>
                    <a:pt x="5059" y="0"/>
                  </a:lnTo>
                  <a:lnTo>
                    <a:pt x="5059" y="28334"/>
                  </a:lnTo>
                  <a:lnTo>
                    <a:pt x="11131" y="28334"/>
                  </a:lnTo>
                  <a:close/>
                </a:path>
                <a:path w="11429" h="28575">
                  <a:moveTo>
                    <a:pt x="5059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8096285" y="5119124"/>
              <a:ext cx="11430" cy="1049655"/>
            </a:xfrm>
            <a:custGeom>
              <a:avLst/>
              <a:gdLst/>
              <a:ahLst/>
              <a:cxnLst/>
              <a:rect l="l" t="t" r="r" b="b"/>
              <a:pathLst>
                <a:path w="11429" h="1049654">
                  <a:moveTo>
                    <a:pt x="5059" y="1049393"/>
                  </a:moveTo>
                  <a:lnTo>
                    <a:pt x="5059" y="0"/>
                  </a:lnTo>
                  <a:lnTo>
                    <a:pt x="0" y="28334"/>
                  </a:lnTo>
                </a:path>
                <a:path w="11429" h="1049654">
                  <a:moveTo>
                    <a:pt x="5059" y="0"/>
                  </a:moveTo>
                  <a:lnTo>
                    <a:pt x="11131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8096285" y="6141195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8096285" y="6141195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5059" y="27322"/>
                  </a:lnTo>
                  <a:lnTo>
                    <a:pt x="0" y="0"/>
                  </a:lnTo>
                  <a:close/>
                </a:path>
                <a:path w="5079" h="27939">
                  <a:moveTo>
                    <a:pt x="5059" y="0"/>
                  </a:move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8101345" y="6141195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8101345" y="6141195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0" y="0"/>
                  </a:moveTo>
                  <a:lnTo>
                    <a:pt x="6071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7751210" y="3879483"/>
              <a:ext cx="356235" cy="2289175"/>
            </a:xfrm>
            <a:custGeom>
              <a:avLst/>
              <a:gdLst/>
              <a:ahLst/>
              <a:cxnLst/>
              <a:rect l="l" t="t" r="r" b="b"/>
              <a:pathLst>
                <a:path w="356234" h="2289175">
                  <a:moveTo>
                    <a:pt x="356206" y="2261711"/>
                  </a:moveTo>
                  <a:lnTo>
                    <a:pt x="350135" y="2289033"/>
                  </a:lnTo>
                  <a:lnTo>
                    <a:pt x="345075" y="2261711"/>
                  </a:lnTo>
                  <a:lnTo>
                    <a:pt x="356206" y="2261711"/>
                  </a:lnTo>
                </a:path>
                <a:path w="356234" h="2289175">
                  <a:moveTo>
                    <a:pt x="231736" y="1764843"/>
                  </a:moveTo>
                  <a:lnTo>
                    <a:pt x="201378" y="1819488"/>
                  </a:lnTo>
                </a:path>
                <a:path w="356234" h="2289175">
                  <a:moveTo>
                    <a:pt x="178103" y="1860978"/>
                  </a:moveTo>
                  <a:lnTo>
                    <a:pt x="147744" y="1915623"/>
                  </a:lnTo>
                  <a:lnTo>
                    <a:pt x="98159" y="1915623"/>
                  </a:lnTo>
                </a:path>
                <a:path w="356234" h="2289175">
                  <a:moveTo>
                    <a:pt x="50597" y="1915623"/>
                  </a:moveTo>
                  <a:lnTo>
                    <a:pt x="0" y="1915623"/>
                  </a:lnTo>
                </a:path>
                <a:path w="356234" h="2289175">
                  <a:moveTo>
                    <a:pt x="348111" y="23780"/>
                  </a:moveTo>
                  <a:lnTo>
                    <a:pt x="346242" y="14524"/>
                  </a:lnTo>
                  <a:lnTo>
                    <a:pt x="341145" y="6965"/>
                  </a:lnTo>
                  <a:lnTo>
                    <a:pt x="333586" y="1868"/>
                  </a:lnTo>
                  <a:lnTo>
                    <a:pt x="324330" y="0"/>
                  </a:lnTo>
                  <a:lnTo>
                    <a:pt x="315073" y="1868"/>
                  </a:lnTo>
                  <a:lnTo>
                    <a:pt x="307514" y="6965"/>
                  </a:lnTo>
                  <a:lnTo>
                    <a:pt x="302418" y="14524"/>
                  </a:lnTo>
                  <a:lnTo>
                    <a:pt x="300549" y="23780"/>
                  </a:lnTo>
                  <a:lnTo>
                    <a:pt x="302418" y="33037"/>
                  </a:lnTo>
                  <a:lnTo>
                    <a:pt x="307514" y="40596"/>
                  </a:lnTo>
                  <a:lnTo>
                    <a:pt x="315073" y="45692"/>
                  </a:lnTo>
                  <a:lnTo>
                    <a:pt x="324330" y="47561"/>
                  </a:lnTo>
                  <a:lnTo>
                    <a:pt x="333586" y="45692"/>
                  </a:lnTo>
                  <a:lnTo>
                    <a:pt x="341145" y="40596"/>
                  </a:lnTo>
                  <a:lnTo>
                    <a:pt x="346242" y="33037"/>
                  </a:lnTo>
                  <a:lnTo>
                    <a:pt x="34811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8068962" y="3664950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6071" y="0"/>
                  </a:moveTo>
                  <a:lnTo>
                    <a:pt x="0" y="27322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  <a:path w="11429" h="27939">
                  <a:moveTo>
                    <a:pt x="6071" y="0"/>
                  </a:moveTo>
                  <a:lnTo>
                    <a:pt x="6071" y="27322"/>
                  </a:lnTo>
                  <a:lnTo>
                    <a:pt x="1113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8068963" y="3664950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11131" y="27322"/>
                  </a:moveTo>
                  <a:lnTo>
                    <a:pt x="6071" y="0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11131" y="27322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6071" y="0"/>
                  </a:moveTo>
                  <a:lnTo>
                    <a:pt x="6071" y="27322"/>
                  </a:lnTo>
                  <a:lnTo>
                    <a:pt x="0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8068963" y="3664950"/>
              <a:ext cx="11430" cy="429259"/>
            </a:xfrm>
            <a:custGeom>
              <a:avLst/>
              <a:gdLst/>
              <a:ahLst/>
              <a:cxnLst/>
              <a:rect l="l" t="t" r="r" b="b"/>
              <a:pathLst>
                <a:path w="11429" h="429260">
                  <a:moveTo>
                    <a:pt x="6071" y="429067"/>
                  </a:moveTo>
                  <a:lnTo>
                    <a:pt x="6071" y="0"/>
                  </a:lnTo>
                  <a:lnTo>
                    <a:pt x="0" y="27322"/>
                  </a:lnTo>
                </a:path>
                <a:path w="11429" h="429260">
                  <a:moveTo>
                    <a:pt x="6071" y="0"/>
                  </a:moveTo>
                  <a:lnTo>
                    <a:pt x="11131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8068962" y="4066695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0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8068963" y="4066694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0" y="0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0" y="0"/>
                  </a:lnTo>
                  <a:close/>
                </a:path>
                <a:path w="6350" h="27939">
                  <a:moveTo>
                    <a:pt x="6071" y="0"/>
                  </a:move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8075034" y="4066694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8075034" y="4066694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7795736" y="3426129"/>
              <a:ext cx="350520" cy="668020"/>
            </a:xfrm>
            <a:custGeom>
              <a:avLst/>
              <a:gdLst/>
              <a:ahLst/>
              <a:cxnLst/>
              <a:rect l="l" t="t" r="r" b="b"/>
              <a:pathLst>
                <a:path w="350520" h="668020">
                  <a:moveTo>
                    <a:pt x="284358" y="640565"/>
                  </a:moveTo>
                  <a:lnTo>
                    <a:pt x="279298" y="667887"/>
                  </a:lnTo>
                  <a:lnTo>
                    <a:pt x="273226" y="640565"/>
                  </a:lnTo>
                  <a:lnTo>
                    <a:pt x="284358" y="640565"/>
                  </a:lnTo>
                </a:path>
                <a:path w="350520" h="668020">
                  <a:moveTo>
                    <a:pt x="232748" y="477641"/>
                  </a:moveTo>
                  <a:lnTo>
                    <a:pt x="201378" y="532286"/>
                  </a:lnTo>
                </a:path>
                <a:path w="350520" h="668020">
                  <a:moveTo>
                    <a:pt x="178103" y="573776"/>
                  </a:moveTo>
                  <a:lnTo>
                    <a:pt x="147744" y="627409"/>
                  </a:lnTo>
                  <a:lnTo>
                    <a:pt x="98159" y="627409"/>
                  </a:lnTo>
                </a:path>
                <a:path w="350520" h="668020">
                  <a:moveTo>
                    <a:pt x="50597" y="627409"/>
                  </a:moveTo>
                  <a:lnTo>
                    <a:pt x="0" y="627409"/>
                  </a:lnTo>
                </a:path>
                <a:path w="350520" h="668020">
                  <a:moveTo>
                    <a:pt x="350135" y="191258"/>
                  </a:moveTo>
                  <a:lnTo>
                    <a:pt x="350135" y="119410"/>
                  </a:lnTo>
                </a:path>
                <a:path w="350520" h="668020">
                  <a:moveTo>
                    <a:pt x="350135" y="71848"/>
                  </a:moveTo>
                  <a:lnTo>
                    <a:pt x="350135" y="0"/>
                  </a:lnTo>
                </a:path>
                <a:path w="350520" h="668020">
                  <a:moveTo>
                    <a:pt x="231736" y="95629"/>
                  </a:moveTo>
                  <a:lnTo>
                    <a:pt x="229868" y="86372"/>
                  </a:lnTo>
                  <a:lnTo>
                    <a:pt x="224771" y="78813"/>
                  </a:lnTo>
                  <a:lnTo>
                    <a:pt x="217212" y="73717"/>
                  </a:lnTo>
                  <a:lnTo>
                    <a:pt x="207956" y="71848"/>
                  </a:lnTo>
                  <a:lnTo>
                    <a:pt x="198699" y="73717"/>
                  </a:lnTo>
                  <a:lnTo>
                    <a:pt x="191140" y="78813"/>
                  </a:lnTo>
                  <a:lnTo>
                    <a:pt x="186043" y="86372"/>
                  </a:lnTo>
                  <a:lnTo>
                    <a:pt x="184175" y="95629"/>
                  </a:lnTo>
                  <a:lnTo>
                    <a:pt x="186043" y="104885"/>
                  </a:lnTo>
                  <a:lnTo>
                    <a:pt x="191140" y="112444"/>
                  </a:lnTo>
                  <a:lnTo>
                    <a:pt x="198699" y="117541"/>
                  </a:lnTo>
                  <a:lnTo>
                    <a:pt x="207956" y="119410"/>
                  </a:lnTo>
                  <a:lnTo>
                    <a:pt x="217212" y="117541"/>
                  </a:lnTo>
                  <a:lnTo>
                    <a:pt x="224771" y="112444"/>
                  </a:lnTo>
                  <a:lnTo>
                    <a:pt x="229868" y="104885"/>
                  </a:lnTo>
                  <a:lnTo>
                    <a:pt x="231736" y="95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8003186" y="34261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8003186" y="34261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8003186" y="3426130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0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8003186" y="3426129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28334"/>
                  </a:moveTo>
                  <a:lnTo>
                    <a:pt x="0" y="0"/>
                  </a:lnTo>
                  <a:lnTo>
                    <a:pt x="5059" y="28334"/>
                  </a:lnTo>
                  <a:close/>
                </a:path>
                <a:path w="5079" h="28575">
                  <a:moveTo>
                    <a:pt x="0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7998126" y="3426130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0" y="28334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8003186" y="342612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14167"/>
                  </a:moveTo>
                  <a:lnTo>
                    <a:pt x="0" y="14167"/>
                  </a:lnTo>
                </a:path>
              </a:pathLst>
            </a:custGeom>
            <a:ln w="28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7998126" y="3426129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5059" y="28334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7998126" y="3426129"/>
              <a:ext cx="10160" cy="72390"/>
            </a:xfrm>
            <a:custGeom>
              <a:avLst/>
              <a:gdLst/>
              <a:ahLst/>
              <a:cxnLst/>
              <a:rect l="l" t="t" r="r" b="b"/>
              <a:pathLst>
                <a:path w="10159" h="72389">
                  <a:moveTo>
                    <a:pt x="5059" y="71848"/>
                  </a:moveTo>
                  <a:lnTo>
                    <a:pt x="5059" y="0"/>
                  </a:lnTo>
                  <a:lnTo>
                    <a:pt x="0" y="28334"/>
                  </a:lnTo>
                </a:path>
                <a:path w="10159" h="72389">
                  <a:moveTo>
                    <a:pt x="5059" y="0"/>
                  </a:moveTo>
                  <a:lnTo>
                    <a:pt x="10119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7998126" y="3590066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7998126" y="3590065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5059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8003186" y="3590065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5059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8003186" y="3590065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0" y="0"/>
                  </a:moveTo>
                  <a:lnTo>
                    <a:pt x="5059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7668230" y="3439285"/>
              <a:ext cx="340360" cy="178435"/>
            </a:xfrm>
            <a:custGeom>
              <a:avLst/>
              <a:gdLst/>
              <a:ahLst/>
              <a:cxnLst/>
              <a:rect l="l" t="t" r="r" b="b"/>
              <a:pathLst>
                <a:path w="340359" h="178435">
                  <a:moveTo>
                    <a:pt x="340015" y="150780"/>
                  </a:moveTo>
                  <a:lnTo>
                    <a:pt x="334955" y="178103"/>
                  </a:lnTo>
                  <a:lnTo>
                    <a:pt x="329896" y="150780"/>
                  </a:lnTo>
                  <a:lnTo>
                    <a:pt x="340015" y="150780"/>
                  </a:lnTo>
                </a:path>
                <a:path w="340359" h="178435">
                  <a:moveTo>
                    <a:pt x="232748" y="82980"/>
                  </a:moveTo>
                  <a:lnTo>
                    <a:pt x="147744" y="0"/>
                  </a:lnTo>
                  <a:lnTo>
                    <a:pt x="98159" y="0"/>
                  </a:lnTo>
                </a:path>
                <a:path w="340359" h="178435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71" name="object 2971"/>
          <p:cNvSpPr txBox="1"/>
          <p:nvPr/>
        </p:nvSpPr>
        <p:spPr>
          <a:xfrm>
            <a:off x="7675768" y="3292734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972" name="object 2972"/>
          <p:cNvSpPr txBox="1"/>
          <p:nvPr/>
        </p:nvSpPr>
        <p:spPr>
          <a:xfrm>
            <a:off x="2713159" y="3770375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973" name="object 2973"/>
          <p:cNvSpPr txBox="1"/>
          <p:nvPr/>
        </p:nvSpPr>
        <p:spPr>
          <a:xfrm>
            <a:off x="2171765" y="5053529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12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974" name="object 2974"/>
          <p:cNvGrpSpPr/>
          <p:nvPr/>
        </p:nvGrpSpPr>
        <p:grpSpPr>
          <a:xfrm>
            <a:off x="2158015" y="4700373"/>
            <a:ext cx="1924050" cy="1231900"/>
            <a:chOff x="2158015" y="4700373"/>
            <a:chExt cx="1924050" cy="1231900"/>
          </a:xfrm>
        </p:grpSpPr>
        <p:sp>
          <p:nvSpPr>
            <p:cNvPr id="2975" name="object 2975"/>
            <p:cNvSpPr/>
            <p:nvPr/>
          </p:nvSpPr>
          <p:spPr>
            <a:xfrm>
              <a:off x="2161190" y="5024000"/>
              <a:ext cx="336550" cy="174625"/>
            </a:xfrm>
            <a:custGeom>
              <a:avLst/>
              <a:gdLst/>
              <a:ahLst/>
              <a:cxnLst/>
              <a:rect l="l" t="t" r="r" b="b"/>
              <a:pathLst>
                <a:path w="336550" h="174625">
                  <a:moveTo>
                    <a:pt x="231736" y="24286"/>
                  </a:moveTo>
                  <a:lnTo>
                    <a:pt x="201378" y="78932"/>
                  </a:lnTo>
                </a:path>
                <a:path w="336550" h="174625">
                  <a:moveTo>
                    <a:pt x="178103" y="120422"/>
                  </a:moveTo>
                  <a:lnTo>
                    <a:pt x="146732" y="174055"/>
                  </a:lnTo>
                  <a:lnTo>
                    <a:pt x="97147" y="174055"/>
                  </a:lnTo>
                </a:path>
                <a:path w="336550" h="174625">
                  <a:moveTo>
                    <a:pt x="49585" y="174055"/>
                  </a:moveTo>
                  <a:lnTo>
                    <a:pt x="0" y="174055"/>
                  </a:lnTo>
                </a:path>
                <a:path w="336550" h="174625">
                  <a:moveTo>
                    <a:pt x="335967" y="23780"/>
                  </a:moveTo>
                  <a:lnTo>
                    <a:pt x="334099" y="14524"/>
                  </a:lnTo>
                  <a:lnTo>
                    <a:pt x="329002" y="6965"/>
                  </a:lnTo>
                  <a:lnTo>
                    <a:pt x="321443" y="1868"/>
                  </a:lnTo>
                  <a:lnTo>
                    <a:pt x="312186" y="0"/>
                  </a:lnTo>
                  <a:lnTo>
                    <a:pt x="302930" y="1868"/>
                  </a:lnTo>
                  <a:lnTo>
                    <a:pt x="295371" y="6965"/>
                  </a:lnTo>
                  <a:lnTo>
                    <a:pt x="290274" y="14524"/>
                  </a:lnTo>
                  <a:lnTo>
                    <a:pt x="288406" y="23780"/>
                  </a:lnTo>
                  <a:lnTo>
                    <a:pt x="290274" y="33037"/>
                  </a:lnTo>
                  <a:lnTo>
                    <a:pt x="295371" y="40596"/>
                  </a:lnTo>
                  <a:lnTo>
                    <a:pt x="302930" y="45692"/>
                  </a:lnTo>
                  <a:lnTo>
                    <a:pt x="312186" y="47561"/>
                  </a:lnTo>
                  <a:lnTo>
                    <a:pt x="321443" y="45692"/>
                  </a:lnTo>
                  <a:lnTo>
                    <a:pt x="329002" y="40596"/>
                  </a:lnTo>
                  <a:lnTo>
                    <a:pt x="334099" y="33037"/>
                  </a:lnTo>
                  <a:lnTo>
                    <a:pt x="335967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2472871" y="4714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2472871" y="4714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2472871" y="4714343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0" y="0"/>
                  </a:moveTo>
                  <a:lnTo>
                    <a:pt x="0" y="27322"/>
                  </a:lnTo>
                  <a:lnTo>
                    <a:pt x="5059" y="27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2472871" y="4714343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5059" y="27322"/>
                  </a:moveTo>
                  <a:lnTo>
                    <a:pt x="0" y="0"/>
                  </a:lnTo>
                  <a:lnTo>
                    <a:pt x="5059" y="27322"/>
                  </a:lnTo>
                  <a:close/>
                </a:path>
                <a:path w="5080" h="27939">
                  <a:moveTo>
                    <a:pt x="0" y="0"/>
                  </a:moveTo>
                  <a:lnTo>
                    <a:pt x="5059" y="27322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2467811" y="4714343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5059" y="0"/>
                  </a:moveTo>
                  <a:lnTo>
                    <a:pt x="0" y="27322"/>
                  </a:lnTo>
                  <a:lnTo>
                    <a:pt x="5059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2472871" y="471434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13661"/>
                  </a:moveTo>
                  <a:lnTo>
                    <a:pt x="0" y="13661"/>
                  </a:lnTo>
                </a:path>
              </a:pathLst>
            </a:custGeom>
            <a:ln w="27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2467812" y="4714343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5059" y="0"/>
                  </a:moveTo>
                  <a:lnTo>
                    <a:pt x="5059" y="27322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2467812" y="4714343"/>
              <a:ext cx="10160" cy="668020"/>
            </a:xfrm>
            <a:custGeom>
              <a:avLst/>
              <a:gdLst/>
              <a:ahLst/>
              <a:cxnLst/>
              <a:rect l="l" t="t" r="r" b="b"/>
              <a:pathLst>
                <a:path w="10160" h="668020">
                  <a:moveTo>
                    <a:pt x="5059" y="667887"/>
                  </a:moveTo>
                  <a:lnTo>
                    <a:pt x="5059" y="0"/>
                  </a:lnTo>
                  <a:lnTo>
                    <a:pt x="0" y="27322"/>
                  </a:lnTo>
                </a:path>
                <a:path w="10160" h="668020">
                  <a:moveTo>
                    <a:pt x="5059" y="0"/>
                  </a:moveTo>
                  <a:lnTo>
                    <a:pt x="10119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2467811" y="5353897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5059" y="0"/>
                  </a:moveTo>
                  <a:lnTo>
                    <a:pt x="0" y="0"/>
                  </a:ln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2467812" y="5353896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0" y="0"/>
                  </a:moveTo>
                  <a:lnTo>
                    <a:pt x="5059" y="0"/>
                  </a:lnTo>
                  <a:lnTo>
                    <a:pt x="5059" y="28334"/>
                  </a:lnTo>
                  <a:lnTo>
                    <a:pt x="0" y="0"/>
                  </a:lnTo>
                  <a:close/>
                </a:path>
                <a:path w="5080" h="28575">
                  <a:moveTo>
                    <a:pt x="5059" y="0"/>
                  </a:moveTo>
                  <a:lnTo>
                    <a:pt x="5059" y="28334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2472871" y="5353896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5059" y="0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2472871" y="5353896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0" y="0"/>
                  </a:moveTo>
                  <a:lnTo>
                    <a:pt x="5059" y="0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2467812" y="5353896"/>
              <a:ext cx="1611630" cy="575310"/>
            </a:xfrm>
            <a:custGeom>
              <a:avLst/>
              <a:gdLst/>
              <a:ahLst/>
              <a:cxnLst/>
              <a:rect l="l" t="t" r="r" b="b"/>
              <a:pathLst>
                <a:path w="1611629" h="575310">
                  <a:moveTo>
                    <a:pt x="10119" y="0"/>
                  </a:moveTo>
                  <a:lnTo>
                    <a:pt x="5059" y="28334"/>
                  </a:lnTo>
                  <a:lnTo>
                    <a:pt x="0" y="0"/>
                  </a:lnTo>
                  <a:lnTo>
                    <a:pt x="10119" y="0"/>
                  </a:lnTo>
                </a:path>
                <a:path w="1611629" h="575310">
                  <a:moveTo>
                    <a:pt x="1464293" y="574788"/>
                  </a:moveTo>
                  <a:lnTo>
                    <a:pt x="1513879" y="574788"/>
                  </a:lnTo>
                </a:path>
                <a:path w="1611629" h="575310">
                  <a:moveTo>
                    <a:pt x="1561440" y="574788"/>
                  </a:moveTo>
                  <a:lnTo>
                    <a:pt x="1611026" y="5747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89" name="object 2989"/>
          <p:cNvSpPr txBox="1"/>
          <p:nvPr/>
        </p:nvSpPr>
        <p:spPr>
          <a:xfrm>
            <a:off x="3963931" y="5790229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6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990" name="object 2990"/>
          <p:cNvGrpSpPr/>
          <p:nvPr/>
        </p:nvGrpSpPr>
        <p:grpSpPr>
          <a:xfrm>
            <a:off x="3807635" y="6067322"/>
            <a:ext cx="6350" cy="72390"/>
            <a:chOff x="3807635" y="6067322"/>
            <a:chExt cx="6350" cy="72390"/>
          </a:xfrm>
        </p:grpSpPr>
        <p:sp>
          <p:nvSpPr>
            <p:cNvPr id="2991" name="object 2991"/>
            <p:cNvSpPr/>
            <p:nvPr/>
          </p:nvSpPr>
          <p:spPr>
            <a:xfrm>
              <a:off x="3810671" y="6067322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3810671" y="6110836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93" name="object 2993"/>
          <p:cNvGrpSpPr/>
          <p:nvPr/>
        </p:nvGrpSpPr>
        <p:grpSpPr>
          <a:xfrm>
            <a:off x="3784221" y="5925510"/>
            <a:ext cx="151130" cy="217170"/>
            <a:chOff x="3784221" y="5925510"/>
            <a:chExt cx="151130" cy="217170"/>
          </a:xfrm>
        </p:grpSpPr>
        <p:sp>
          <p:nvSpPr>
            <p:cNvPr id="2994" name="object 2994"/>
            <p:cNvSpPr/>
            <p:nvPr/>
          </p:nvSpPr>
          <p:spPr>
            <a:xfrm>
              <a:off x="3787396" y="6018749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3804599" y="5947912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6071" y="0"/>
                  </a:moveTo>
                  <a:lnTo>
                    <a:pt x="0" y="28334"/>
                  </a:lnTo>
                  <a:lnTo>
                    <a:pt x="6071" y="28334"/>
                  </a:lnTo>
                  <a:lnTo>
                    <a:pt x="6071" y="0"/>
                  </a:lnTo>
                  <a:close/>
                </a:path>
                <a:path w="11429" h="28575">
                  <a:moveTo>
                    <a:pt x="6071" y="0"/>
                  </a:moveTo>
                  <a:lnTo>
                    <a:pt x="6071" y="28334"/>
                  </a:lnTo>
                  <a:lnTo>
                    <a:pt x="11131" y="28334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3804599" y="5947912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11131" y="28334"/>
                  </a:moveTo>
                  <a:lnTo>
                    <a:pt x="6071" y="0"/>
                  </a:lnTo>
                  <a:lnTo>
                    <a:pt x="11131" y="28334"/>
                  </a:lnTo>
                  <a:close/>
                </a:path>
                <a:path w="11429" h="28575">
                  <a:moveTo>
                    <a:pt x="11131" y="28334"/>
                  </a:moveTo>
                  <a:lnTo>
                    <a:pt x="6071" y="0"/>
                  </a:lnTo>
                  <a:lnTo>
                    <a:pt x="6071" y="28334"/>
                  </a:lnTo>
                  <a:lnTo>
                    <a:pt x="11131" y="28334"/>
                  </a:lnTo>
                  <a:close/>
                </a:path>
                <a:path w="11429" h="28575">
                  <a:moveTo>
                    <a:pt x="6071" y="0"/>
                  </a:moveTo>
                  <a:lnTo>
                    <a:pt x="6071" y="28334"/>
                  </a:lnTo>
                  <a:lnTo>
                    <a:pt x="0" y="28334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3804599" y="5947912"/>
              <a:ext cx="11430" cy="72390"/>
            </a:xfrm>
            <a:custGeom>
              <a:avLst/>
              <a:gdLst/>
              <a:ahLst/>
              <a:cxnLst/>
              <a:rect l="l" t="t" r="r" b="b"/>
              <a:pathLst>
                <a:path w="11429" h="72389">
                  <a:moveTo>
                    <a:pt x="6071" y="71848"/>
                  </a:moveTo>
                  <a:lnTo>
                    <a:pt x="6071" y="0"/>
                  </a:lnTo>
                  <a:lnTo>
                    <a:pt x="0" y="28334"/>
                  </a:lnTo>
                </a:path>
                <a:path w="11429" h="72389">
                  <a:moveTo>
                    <a:pt x="6071" y="0"/>
                  </a:moveTo>
                  <a:lnTo>
                    <a:pt x="11131" y="28334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3804599" y="6110836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6071" y="0"/>
                  </a:moveTo>
                  <a:lnTo>
                    <a:pt x="0" y="0"/>
                  </a:lnTo>
                  <a:lnTo>
                    <a:pt x="6071" y="28334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3804599" y="6110836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0" y="0"/>
                  </a:moveTo>
                  <a:lnTo>
                    <a:pt x="6071" y="0"/>
                  </a:lnTo>
                  <a:lnTo>
                    <a:pt x="6071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3810671" y="6110836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3810671" y="6110836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0" y="0"/>
                  </a:moveTo>
                  <a:lnTo>
                    <a:pt x="5059" y="0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3804599" y="5928685"/>
              <a:ext cx="127635" cy="210820"/>
            </a:xfrm>
            <a:custGeom>
              <a:avLst/>
              <a:gdLst/>
              <a:ahLst/>
              <a:cxnLst/>
              <a:rect l="l" t="t" r="r" b="b"/>
              <a:pathLst>
                <a:path w="127635" h="210820">
                  <a:moveTo>
                    <a:pt x="11131" y="182151"/>
                  </a:moveTo>
                  <a:lnTo>
                    <a:pt x="6071" y="210485"/>
                  </a:lnTo>
                  <a:lnTo>
                    <a:pt x="0" y="182151"/>
                  </a:lnTo>
                  <a:lnTo>
                    <a:pt x="11131" y="182151"/>
                  </a:lnTo>
                </a:path>
                <a:path w="127635" h="210820">
                  <a:moveTo>
                    <a:pt x="127505" y="0"/>
                  </a:moveTo>
                  <a:lnTo>
                    <a:pt x="59705" y="1143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03" name="object 3003"/>
          <p:cNvSpPr txBox="1"/>
          <p:nvPr/>
        </p:nvSpPr>
        <p:spPr>
          <a:xfrm>
            <a:off x="3660345" y="3309937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3628520" y="3454464"/>
            <a:ext cx="233045" cy="151130"/>
          </a:xfrm>
          <a:custGeom>
            <a:avLst/>
            <a:gdLst/>
            <a:ahLst/>
            <a:cxnLst/>
            <a:rect l="l" t="t" r="r" b="b"/>
            <a:pathLst>
              <a:path w="233045" h="151129">
                <a:moveTo>
                  <a:pt x="232748" y="150780"/>
                </a:moveTo>
                <a:lnTo>
                  <a:pt x="201378" y="96135"/>
                </a:lnTo>
              </a:path>
              <a:path w="233045" h="151129">
                <a:moveTo>
                  <a:pt x="178103" y="54645"/>
                </a:moveTo>
                <a:lnTo>
                  <a:pt x="147744" y="0"/>
                </a:lnTo>
                <a:lnTo>
                  <a:pt x="98159" y="0"/>
                </a:lnTo>
              </a:path>
              <a:path w="233045" h="151129">
                <a:moveTo>
                  <a:pt x="50597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 txBox="1"/>
          <p:nvPr/>
        </p:nvSpPr>
        <p:spPr>
          <a:xfrm>
            <a:off x="3051151" y="3485004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6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3006" name="object 3006"/>
          <p:cNvGrpSpPr/>
          <p:nvPr/>
        </p:nvGrpSpPr>
        <p:grpSpPr>
          <a:xfrm>
            <a:off x="3891488" y="3459384"/>
            <a:ext cx="53975" cy="292735"/>
            <a:chOff x="3891488" y="3459384"/>
            <a:chExt cx="53975" cy="292735"/>
          </a:xfrm>
        </p:grpSpPr>
        <p:sp>
          <p:nvSpPr>
            <p:cNvPr id="3007" name="object 3007"/>
            <p:cNvSpPr/>
            <p:nvPr/>
          </p:nvSpPr>
          <p:spPr>
            <a:xfrm>
              <a:off x="3894663" y="3580958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3911866" y="3462560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6071" y="0"/>
                  </a:moveTo>
                  <a:lnTo>
                    <a:pt x="0" y="27322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  <a:path w="11429" h="27939">
                  <a:moveTo>
                    <a:pt x="6071" y="0"/>
                  </a:moveTo>
                  <a:lnTo>
                    <a:pt x="6071" y="27322"/>
                  </a:lnTo>
                  <a:lnTo>
                    <a:pt x="1113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3911866" y="3462559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39">
                  <a:moveTo>
                    <a:pt x="11131" y="27322"/>
                  </a:moveTo>
                  <a:lnTo>
                    <a:pt x="6071" y="0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11131" y="27322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11131" y="27322"/>
                  </a:lnTo>
                  <a:close/>
                </a:path>
                <a:path w="11429" h="27939">
                  <a:moveTo>
                    <a:pt x="6071" y="0"/>
                  </a:moveTo>
                  <a:lnTo>
                    <a:pt x="6071" y="27322"/>
                  </a:lnTo>
                  <a:lnTo>
                    <a:pt x="0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3911866" y="3462559"/>
              <a:ext cx="11430" cy="286385"/>
            </a:xfrm>
            <a:custGeom>
              <a:avLst/>
              <a:gdLst/>
              <a:ahLst/>
              <a:cxnLst/>
              <a:rect l="l" t="t" r="r" b="b"/>
              <a:pathLst>
                <a:path w="11429" h="286385">
                  <a:moveTo>
                    <a:pt x="6071" y="286382"/>
                  </a:moveTo>
                  <a:lnTo>
                    <a:pt x="6071" y="0"/>
                  </a:lnTo>
                  <a:lnTo>
                    <a:pt x="0" y="27322"/>
                  </a:lnTo>
                </a:path>
                <a:path w="11429" h="286385">
                  <a:moveTo>
                    <a:pt x="6071" y="0"/>
                  </a:moveTo>
                  <a:lnTo>
                    <a:pt x="11131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3911866" y="3720607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6071" y="0"/>
                  </a:moveTo>
                  <a:lnTo>
                    <a:pt x="0" y="0"/>
                  </a:lnTo>
                  <a:lnTo>
                    <a:pt x="6071" y="28334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3911866" y="3720607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0" y="0"/>
                  </a:moveTo>
                  <a:lnTo>
                    <a:pt x="6071" y="0"/>
                  </a:lnTo>
                  <a:lnTo>
                    <a:pt x="6071" y="28334"/>
                  </a:lnTo>
                  <a:lnTo>
                    <a:pt x="0" y="0"/>
                  </a:lnTo>
                  <a:close/>
                </a:path>
                <a:path w="6350" h="28575">
                  <a:moveTo>
                    <a:pt x="6071" y="0"/>
                  </a:moveTo>
                  <a:lnTo>
                    <a:pt x="6071" y="28334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3917938" y="3720607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5059" y="0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3917938" y="3720607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79" h="28575">
                  <a:moveTo>
                    <a:pt x="0" y="0"/>
                  </a:moveTo>
                  <a:lnTo>
                    <a:pt x="5059" y="0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3911866" y="3720607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29" h="28575">
                  <a:moveTo>
                    <a:pt x="11131" y="0"/>
                  </a:moveTo>
                  <a:lnTo>
                    <a:pt x="6071" y="28334"/>
                  </a:lnTo>
                  <a:lnTo>
                    <a:pt x="0" y="0"/>
                  </a:ln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16" name="object 3016"/>
          <p:cNvSpPr txBox="1"/>
          <p:nvPr/>
        </p:nvSpPr>
        <p:spPr>
          <a:xfrm>
            <a:off x="4467883" y="4558685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5089778" y="358702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 txBox="1"/>
          <p:nvPr/>
        </p:nvSpPr>
        <p:spPr>
          <a:xfrm>
            <a:off x="5020408" y="3442503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3019" name="object 3019"/>
          <p:cNvSpPr txBox="1"/>
          <p:nvPr/>
        </p:nvSpPr>
        <p:spPr>
          <a:xfrm>
            <a:off x="4849388" y="3727873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3020" name="object 3020"/>
          <p:cNvSpPr txBox="1"/>
          <p:nvPr/>
        </p:nvSpPr>
        <p:spPr>
          <a:xfrm>
            <a:off x="2315462" y="6158580"/>
            <a:ext cx="1092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2296792" y="5816358"/>
            <a:ext cx="295910" cy="488315"/>
          </a:xfrm>
          <a:custGeom>
            <a:avLst/>
            <a:gdLst/>
            <a:ahLst/>
            <a:cxnLst/>
            <a:rect l="l" t="t" r="r" b="b"/>
            <a:pathLst>
              <a:path w="295910" h="488314">
                <a:moveTo>
                  <a:pt x="295489" y="376445"/>
                </a:moveTo>
                <a:lnTo>
                  <a:pt x="240844" y="417935"/>
                </a:lnTo>
              </a:path>
              <a:path w="295910" h="488314">
                <a:moveTo>
                  <a:pt x="202390" y="446270"/>
                </a:moveTo>
                <a:lnTo>
                  <a:pt x="147744" y="487760"/>
                </a:lnTo>
                <a:lnTo>
                  <a:pt x="97147" y="487760"/>
                </a:lnTo>
              </a:path>
              <a:path w="295910" h="488314">
                <a:moveTo>
                  <a:pt x="49585" y="487760"/>
                </a:moveTo>
                <a:lnTo>
                  <a:pt x="0" y="487760"/>
                </a:lnTo>
              </a:path>
              <a:path w="295910" h="488314">
                <a:moveTo>
                  <a:pt x="295489" y="328884"/>
                </a:moveTo>
                <a:lnTo>
                  <a:pt x="237808" y="390613"/>
                </a:lnTo>
              </a:path>
              <a:path w="295910" h="488314">
                <a:moveTo>
                  <a:pt x="205426" y="425019"/>
                </a:moveTo>
                <a:lnTo>
                  <a:pt x="147744" y="487760"/>
                </a:lnTo>
              </a:path>
              <a:path w="295910" h="488314">
                <a:moveTo>
                  <a:pt x="259059" y="285370"/>
                </a:moveTo>
                <a:lnTo>
                  <a:pt x="259059" y="165960"/>
                </a:lnTo>
              </a:path>
              <a:path w="295910" h="488314">
                <a:moveTo>
                  <a:pt x="259059" y="118398"/>
                </a:moveTo>
                <a:lnTo>
                  <a:pt x="259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 txBox="1"/>
          <p:nvPr/>
        </p:nvSpPr>
        <p:spPr>
          <a:xfrm>
            <a:off x="2392371" y="5717370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3023" name="object 3023"/>
          <p:cNvGrpSpPr/>
          <p:nvPr/>
        </p:nvGrpSpPr>
        <p:grpSpPr>
          <a:xfrm>
            <a:off x="2346238" y="505498"/>
            <a:ext cx="931544" cy="5599430"/>
            <a:chOff x="2346238" y="505498"/>
            <a:chExt cx="931544" cy="5599430"/>
          </a:xfrm>
        </p:grpSpPr>
        <p:sp>
          <p:nvSpPr>
            <p:cNvPr id="3024" name="object 3024"/>
            <p:cNvSpPr/>
            <p:nvPr/>
          </p:nvSpPr>
          <p:spPr>
            <a:xfrm>
              <a:off x="2748122" y="593475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23780"/>
                  </a:moveTo>
                  <a:lnTo>
                    <a:pt x="45692" y="14524"/>
                  </a:lnTo>
                  <a:lnTo>
                    <a:pt x="40596" y="6965"/>
                  </a:lnTo>
                  <a:lnTo>
                    <a:pt x="33037" y="1868"/>
                  </a:lnTo>
                  <a:lnTo>
                    <a:pt x="23780" y="0"/>
                  </a:lnTo>
                  <a:lnTo>
                    <a:pt x="14524" y="1868"/>
                  </a:lnTo>
                  <a:lnTo>
                    <a:pt x="6965" y="6965"/>
                  </a:lnTo>
                  <a:lnTo>
                    <a:pt x="1868" y="14524"/>
                  </a:lnTo>
                  <a:lnTo>
                    <a:pt x="0" y="23780"/>
                  </a:lnTo>
                  <a:lnTo>
                    <a:pt x="1868" y="33037"/>
                  </a:lnTo>
                  <a:lnTo>
                    <a:pt x="6965" y="40596"/>
                  </a:lnTo>
                  <a:lnTo>
                    <a:pt x="14524" y="45692"/>
                  </a:lnTo>
                  <a:lnTo>
                    <a:pt x="23780" y="47561"/>
                  </a:lnTo>
                  <a:lnTo>
                    <a:pt x="33037" y="45692"/>
                  </a:lnTo>
                  <a:lnTo>
                    <a:pt x="40596" y="40596"/>
                  </a:lnTo>
                  <a:lnTo>
                    <a:pt x="45692" y="33037"/>
                  </a:lnTo>
                  <a:lnTo>
                    <a:pt x="47561" y="237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2771397" y="58163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2771397" y="58163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2771397" y="5816359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0" y="0"/>
                  </a:moveTo>
                  <a:lnTo>
                    <a:pt x="0" y="27322"/>
                  </a:lnTo>
                  <a:lnTo>
                    <a:pt x="5059" y="27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2771397" y="5816358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5059" y="27322"/>
                  </a:moveTo>
                  <a:lnTo>
                    <a:pt x="0" y="0"/>
                  </a:lnTo>
                  <a:lnTo>
                    <a:pt x="5059" y="27322"/>
                  </a:lnTo>
                  <a:close/>
                </a:path>
                <a:path w="5080" h="27939">
                  <a:moveTo>
                    <a:pt x="0" y="0"/>
                  </a:moveTo>
                  <a:lnTo>
                    <a:pt x="5059" y="27322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2765325" y="5816359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27322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2771397" y="581635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13661"/>
                  </a:moveTo>
                  <a:lnTo>
                    <a:pt x="0" y="13661"/>
                  </a:lnTo>
                </a:path>
              </a:pathLst>
            </a:custGeom>
            <a:ln w="27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2765325" y="5816358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6071" y="27322"/>
                  </a:lnTo>
                  <a:lnTo>
                    <a:pt x="0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2765325" y="5816358"/>
              <a:ext cx="11430" cy="285750"/>
            </a:xfrm>
            <a:custGeom>
              <a:avLst/>
              <a:gdLst/>
              <a:ahLst/>
              <a:cxnLst/>
              <a:rect l="l" t="t" r="r" b="b"/>
              <a:pathLst>
                <a:path w="11430" h="285750">
                  <a:moveTo>
                    <a:pt x="6071" y="285370"/>
                  </a:moveTo>
                  <a:lnTo>
                    <a:pt x="6071" y="0"/>
                  </a:lnTo>
                  <a:lnTo>
                    <a:pt x="0" y="27322"/>
                  </a:lnTo>
                </a:path>
                <a:path w="11430" h="285750">
                  <a:moveTo>
                    <a:pt x="6071" y="0"/>
                  </a:moveTo>
                  <a:lnTo>
                    <a:pt x="11131" y="27322"/>
                  </a:ln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2765325" y="6074406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6071" y="0"/>
                  </a:moveTo>
                  <a:lnTo>
                    <a:pt x="0" y="0"/>
                  </a:ln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2765325" y="6074406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0" y="0"/>
                  </a:moveTo>
                  <a:lnTo>
                    <a:pt x="6071" y="0"/>
                  </a:lnTo>
                  <a:lnTo>
                    <a:pt x="6071" y="27322"/>
                  </a:lnTo>
                  <a:lnTo>
                    <a:pt x="0" y="0"/>
                  </a:lnTo>
                  <a:close/>
                </a:path>
                <a:path w="6350" h="27939">
                  <a:moveTo>
                    <a:pt x="6071" y="0"/>
                  </a:moveTo>
                  <a:lnTo>
                    <a:pt x="6071" y="27322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2771397" y="6074406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5059" y="0"/>
                  </a:moveTo>
                  <a:lnTo>
                    <a:pt x="0" y="0"/>
                  </a:lnTo>
                  <a:lnTo>
                    <a:pt x="0" y="27322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2771397" y="6074406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0" y="0"/>
                  </a:moveTo>
                  <a:lnTo>
                    <a:pt x="5059" y="0"/>
                  </a:lnTo>
                  <a:lnTo>
                    <a:pt x="0" y="273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2349413" y="508673"/>
              <a:ext cx="925194" cy="5593080"/>
            </a:xfrm>
            <a:custGeom>
              <a:avLst/>
              <a:gdLst/>
              <a:ahLst/>
              <a:cxnLst/>
              <a:rect l="l" t="t" r="r" b="b"/>
              <a:pathLst>
                <a:path w="925195" h="5593080">
                  <a:moveTo>
                    <a:pt x="427043" y="5565732"/>
                  </a:moveTo>
                  <a:lnTo>
                    <a:pt x="421983" y="5593055"/>
                  </a:lnTo>
                  <a:lnTo>
                    <a:pt x="415912" y="5565732"/>
                  </a:lnTo>
                  <a:lnTo>
                    <a:pt x="427043" y="5565732"/>
                  </a:lnTo>
                </a:path>
                <a:path w="925195" h="5593080">
                  <a:moveTo>
                    <a:pt x="249951" y="5450370"/>
                  </a:moveTo>
                  <a:lnTo>
                    <a:pt x="147744" y="5351198"/>
                  </a:lnTo>
                </a:path>
                <a:path w="925195" h="5593080">
                  <a:moveTo>
                    <a:pt x="0" y="5351198"/>
                  </a:moveTo>
                  <a:lnTo>
                    <a:pt x="50597" y="5351198"/>
                  </a:lnTo>
                </a:path>
                <a:path w="925195" h="5593080">
                  <a:moveTo>
                    <a:pt x="98159" y="5351198"/>
                  </a:moveTo>
                  <a:lnTo>
                    <a:pt x="147744" y="5351198"/>
                  </a:lnTo>
                </a:path>
                <a:path w="925195" h="5593080">
                  <a:moveTo>
                    <a:pt x="888493" y="136613"/>
                  </a:moveTo>
                  <a:lnTo>
                    <a:pt x="888493" y="0"/>
                  </a:lnTo>
                </a:path>
                <a:path w="925195" h="5593080">
                  <a:moveTo>
                    <a:pt x="436151" y="243880"/>
                  </a:moveTo>
                  <a:lnTo>
                    <a:pt x="436151" y="0"/>
                  </a:lnTo>
                </a:path>
                <a:path w="925195" h="5593080">
                  <a:moveTo>
                    <a:pt x="888493" y="43513"/>
                  </a:moveTo>
                  <a:lnTo>
                    <a:pt x="436151" y="43513"/>
                  </a:lnTo>
                </a:path>
                <a:path w="925195" h="5593080">
                  <a:moveTo>
                    <a:pt x="853075" y="78932"/>
                  </a:moveTo>
                  <a:lnTo>
                    <a:pt x="924923" y="7083"/>
                  </a:lnTo>
                </a:path>
                <a:path w="925195" h="5593080">
                  <a:moveTo>
                    <a:pt x="471569" y="7083"/>
                  </a:moveTo>
                  <a:lnTo>
                    <a:pt x="399720" y="7893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8" name="object 3038"/>
          <p:cNvSpPr txBox="1"/>
          <p:nvPr/>
        </p:nvSpPr>
        <p:spPr>
          <a:xfrm>
            <a:off x="2906442" y="425337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3202488" y="604809"/>
            <a:ext cx="286385" cy="180340"/>
          </a:xfrm>
          <a:custGeom>
            <a:avLst/>
            <a:gdLst/>
            <a:ahLst/>
            <a:cxnLst/>
            <a:rect l="l" t="t" r="r" b="b"/>
            <a:pathLst>
              <a:path w="286385" h="180340">
                <a:moveTo>
                  <a:pt x="249951" y="180127"/>
                </a:moveTo>
                <a:lnTo>
                  <a:pt x="249951" y="0"/>
                </a:lnTo>
              </a:path>
              <a:path w="286385" h="180340">
                <a:moveTo>
                  <a:pt x="35418" y="75896"/>
                </a:moveTo>
                <a:lnTo>
                  <a:pt x="35418" y="0"/>
                </a:lnTo>
              </a:path>
              <a:path w="286385" h="180340">
                <a:moveTo>
                  <a:pt x="249951" y="42501"/>
                </a:moveTo>
                <a:lnTo>
                  <a:pt x="35418" y="42501"/>
                </a:lnTo>
              </a:path>
              <a:path w="286385" h="180340">
                <a:moveTo>
                  <a:pt x="214533" y="77920"/>
                </a:moveTo>
                <a:lnTo>
                  <a:pt x="286382" y="7083"/>
                </a:lnTo>
              </a:path>
              <a:path w="286385" h="180340">
                <a:moveTo>
                  <a:pt x="71848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 txBox="1"/>
          <p:nvPr/>
        </p:nvSpPr>
        <p:spPr>
          <a:xfrm>
            <a:off x="1312616" y="1699286"/>
            <a:ext cx="25019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  <a:p>
            <a:pPr marL="33655">
              <a:lnSpc>
                <a:spcPct val="100000"/>
              </a:lnSpc>
              <a:spcBef>
                <a:spcPts val="80"/>
              </a:spcBef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41" name="object 3041"/>
          <p:cNvSpPr txBox="1"/>
          <p:nvPr/>
        </p:nvSpPr>
        <p:spPr>
          <a:xfrm>
            <a:off x="1435062" y="2209806"/>
            <a:ext cx="125730" cy="1828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42" name="object 3042"/>
          <p:cNvSpPr txBox="1"/>
          <p:nvPr/>
        </p:nvSpPr>
        <p:spPr>
          <a:xfrm>
            <a:off x="1134513" y="2728476"/>
            <a:ext cx="303530" cy="3067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6930</a:t>
            </a:r>
            <a:endParaRPr sz="750">
              <a:latin typeface="Cambria"/>
              <a:cs typeface="Cambria"/>
            </a:endParaRPr>
          </a:p>
          <a:p>
            <a:pPr marL="107314">
              <a:lnSpc>
                <a:spcPct val="100000"/>
              </a:lnSpc>
              <a:spcBef>
                <a:spcPts val="500"/>
              </a:spcBef>
            </a:pPr>
            <a:r>
              <a:rPr sz="750" dirty="0">
                <a:latin typeface="Cambria"/>
                <a:cs typeface="Cambria"/>
              </a:rPr>
              <a:t>6195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43" name="object 3043"/>
          <p:cNvSpPr txBox="1"/>
          <p:nvPr/>
        </p:nvSpPr>
        <p:spPr>
          <a:xfrm>
            <a:off x="1847941" y="1395798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1485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44" name="object 3044"/>
          <p:cNvSpPr txBox="1"/>
          <p:nvPr/>
        </p:nvSpPr>
        <p:spPr>
          <a:xfrm>
            <a:off x="2302307" y="1395798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45" name="object 3045"/>
          <p:cNvSpPr txBox="1"/>
          <p:nvPr/>
        </p:nvSpPr>
        <p:spPr>
          <a:xfrm>
            <a:off x="1906634" y="2149702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1025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46" name="object 3046"/>
          <p:cNvSpPr txBox="1"/>
          <p:nvPr/>
        </p:nvSpPr>
        <p:spPr>
          <a:xfrm>
            <a:off x="2194028" y="2244825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47" name="object 3047"/>
          <p:cNvSpPr txBox="1"/>
          <p:nvPr/>
        </p:nvSpPr>
        <p:spPr>
          <a:xfrm>
            <a:off x="2704052" y="2244825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655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48" name="object 3048"/>
          <p:cNvSpPr txBox="1"/>
          <p:nvPr/>
        </p:nvSpPr>
        <p:spPr>
          <a:xfrm>
            <a:off x="3556112" y="551124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49" name="object 3049"/>
          <p:cNvSpPr txBox="1"/>
          <p:nvPr/>
        </p:nvSpPr>
        <p:spPr>
          <a:xfrm>
            <a:off x="3556112" y="1254072"/>
            <a:ext cx="125730" cy="2330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4050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50" name="object 3050"/>
          <p:cNvSpPr txBox="1"/>
          <p:nvPr/>
        </p:nvSpPr>
        <p:spPr>
          <a:xfrm>
            <a:off x="3456941" y="1610637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51" name="object 3051"/>
          <p:cNvSpPr txBox="1"/>
          <p:nvPr/>
        </p:nvSpPr>
        <p:spPr>
          <a:xfrm>
            <a:off x="3727132" y="1720022"/>
            <a:ext cx="125730" cy="1828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52" name="object 3052"/>
          <p:cNvSpPr txBox="1"/>
          <p:nvPr/>
        </p:nvSpPr>
        <p:spPr>
          <a:xfrm>
            <a:off x="2977278" y="2164881"/>
            <a:ext cx="4565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1300</a:t>
            </a:r>
            <a:r>
              <a:rPr sz="750" spc="165" dirty="0">
                <a:latin typeface="Cambria"/>
                <a:cs typeface="Cambria"/>
              </a:rPr>
              <a:t>  </a:t>
            </a:r>
            <a:r>
              <a:rPr sz="750" spc="-25" dirty="0">
                <a:latin typeface="Cambria"/>
                <a:cs typeface="Cambria"/>
              </a:rPr>
              <a:t>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53" name="object 3053"/>
          <p:cNvSpPr txBox="1"/>
          <p:nvPr/>
        </p:nvSpPr>
        <p:spPr>
          <a:xfrm>
            <a:off x="4095485" y="2373342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54" name="object 3054"/>
          <p:cNvSpPr txBox="1"/>
          <p:nvPr/>
        </p:nvSpPr>
        <p:spPr>
          <a:xfrm>
            <a:off x="3592545" y="2373342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590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55" name="object 3055"/>
          <p:cNvSpPr txBox="1"/>
          <p:nvPr/>
        </p:nvSpPr>
        <p:spPr>
          <a:xfrm>
            <a:off x="3697785" y="2103458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56" name="object 3056"/>
          <p:cNvSpPr txBox="1"/>
          <p:nvPr/>
        </p:nvSpPr>
        <p:spPr>
          <a:xfrm>
            <a:off x="4417285" y="1825877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57" name="object 3057"/>
          <p:cNvSpPr txBox="1"/>
          <p:nvPr/>
        </p:nvSpPr>
        <p:spPr>
          <a:xfrm>
            <a:off x="4862541" y="2133413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58" name="object 3058"/>
          <p:cNvSpPr txBox="1"/>
          <p:nvPr/>
        </p:nvSpPr>
        <p:spPr>
          <a:xfrm>
            <a:off x="5778357" y="1840350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59" name="object 3059"/>
          <p:cNvSpPr txBox="1"/>
          <p:nvPr/>
        </p:nvSpPr>
        <p:spPr>
          <a:xfrm>
            <a:off x="5778357" y="219453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60" name="object 3060"/>
          <p:cNvSpPr txBox="1"/>
          <p:nvPr/>
        </p:nvSpPr>
        <p:spPr>
          <a:xfrm>
            <a:off x="5594184" y="2360187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6102741" y="1855581"/>
            <a:ext cx="127000" cy="331470"/>
          </a:xfrm>
          <a:custGeom>
            <a:avLst/>
            <a:gdLst/>
            <a:ahLst/>
            <a:cxnLst/>
            <a:rect l="l" t="t" r="r" b="b"/>
            <a:pathLst>
              <a:path w="127000" h="331469">
                <a:moveTo>
                  <a:pt x="126493" y="330908"/>
                </a:moveTo>
                <a:lnTo>
                  <a:pt x="0" y="330908"/>
                </a:lnTo>
              </a:path>
              <a:path w="127000" h="331469">
                <a:moveTo>
                  <a:pt x="126493" y="240844"/>
                </a:moveTo>
                <a:lnTo>
                  <a:pt x="0" y="240844"/>
                </a:lnTo>
              </a:path>
              <a:path w="127000" h="331469">
                <a:moveTo>
                  <a:pt x="43513" y="330908"/>
                </a:moveTo>
                <a:lnTo>
                  <a:pt x="43513" y="240844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 txBox="1"/>
          <p:nvPr/>
        </p:nvSpPr>
        <p:spPr>
          <a:xfrm>
            <a:off x="6042477" y="1849458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6102741" y="2059995"/>
            <a:ext cx="127000" cy="448309"/>
          </a:xfrm>
          <a:custGeom>
            <a:avLst/>
            <a:gdLst/>
            <a:ahLst/>
            <a:cxnLst/>
            <a:rect l="l" t="t" r="r" b="b"/>
            <a:pathLst>
              <a:path w="127000" h="448310">
                <a:moveTo>
                  <a:pt x="7083" y="91075"/>
                </a:moveTo>
                <a:lnTo>
                  <a:pt x="78932" y="162924"/>
                </a:lnTo>
              </a:path>
              <a:path w="127000" h="448310">
                <a:moveTo>
                  <a:pt x="78932" y="71848"/>
                </a:moveTo>
                <a:lnTo>
                  <a:pt x="7083" y="0"/>
                </a:lnTo>
              </a:path>
              <a:path w="127000" h="448310">
                <a:moveTo>
                  <a:pt x="126493" y="126493"/>
                </a:moveTo>
                <a:lnTo>
                  <a:pt x="0" y="126493"/>
                </a:lnTo>
              </a:path>
              <a:path w="127000" h="448310">
                <a:moveTo>
                  <a:pt x="126493" y="412876"/>
                </a:moveTo>
                <a:lnTo>
                  <a:pt x="0" y="412876"/>
                </a:lnTo>
              </a:path>
              <a:path w="127000" h="448310">
                <a:moveTo>
                  <a:pt x="43513" y="126493"/>
                </a:moveTo>
                <a:lnTo>
                  <a:pt x="43513" y="412876"/>
                </a:lnTo>
              </a:path>
              <a:path w="127000" h="448310">
                <a:moveTo>
                  <a:pt x="78932" y="162924"/>
                </a:moveTo>
                <a:lnTo>
                  <a:pt x="7083" y="91075"/>
                </a:lnTo>
              </a:path>
              <a:path w="127000" h="448310">
                <a:moveTo>
                  <a:pt x="7083" y="377457"/>
                </a:moveTo>
                <a:lnTo>
                  <a:pt x="78932" y="4482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 txBox="1"/>
          <p:nvPr/>
        </p:nvSpPr>
        <p:spPr>
          <a:xfrm>
            <a:off x="6042477" y="2223477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5997498" y="2487038"/>
            <a:ext cx="394970" cy="125095"/>
          </a:xfrm>
          <a:custGeom>
            <a:avLst/>
            <a:gdLst/>
            <a:ahLst/>
            <a:cxnLst/>
            <a:rect l="l" t="t" r="r" b="b"/>
            <a:pathLst>
              <a:path w="394970" h="125094">
                <a:moveTo>
                  <a:pt x="394661" y="0"/>
                </a:moveTo>
                <a:lnTo>
                  <a:pt x="394661" y="124470"/>
                </a:lnTo>
              </a:path>
              <a:path w="394970" h="125094">
                <a:moveTo>
                  <a:pt x="245904" y="0"/>
                </a:moveTo>
                <a:lnTo>
                  <a:pt x="245904" y="124470"/>
                </a:lnTo>
              </a:path>
              <a:path w="394970" h="125094">
                <a:moveTo>
                  <a:pt x="394661" y="80956"/>
                </a:moveTo>
                <a:lnTo>
                  <a:pt x="245904" y="80956"/>
                </a:lnTo>
                <a:lnTo>
                  <a:pt x="0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 txBox="1"/>
          <p:nvPr/>
        </p:nvSpPr>
        <p:spPr>
          <a:xfrm>
            <a:off x="5991881" y="2441144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6207984" y="2487038"/>
            <a:ext cx="461645" cy="125095"/>
          </a:xfrm>
          <a:custGeom>
            <a:avLst/>
            <a:gdLst/>
            <a:ahLst/>
            <a:cxnLst/>
            <a:rect l="l" t="t" r="r" b="b"/>
            <a:pathLst>
              <a:path w="461645" h="125094">
                <a:moveTo>
                  <a:pt x="148756" y="117386"/>
                </a:moveTo>
                <a:lnTo>
                  <a:pt x="220605" y="45537"/>
                </a:lnTo>
              </a:path>
              <a:path w="461645" h="125094">
                <a:moveTo>
                  <a:pt x="71848" y="45537"/>
                </a:moveTo>
                <a:lnTo>
                  <a:pt x="0" y="117386"/>
                </a:lnTo>
              </a:path>
              <a:path w="461645" h="125094">
                <a:moveTo>
                  <a:pt x="202390" y="0"/>
                </a:moveTo>
                <a:lnTo>
                  <a:pt x="202390" y="124470"/>
                </a:lnTo>
              </a:path>
              <a:path w="461645" h="125094">
                <a:moveTo>
                  <a:pt x="184175" y="0"/>
                </a:moveTo>
                <a:lnTo>
                  <a:pt x="184175" y="124470"/>
                </a:lnTo>
              </a:path>
              <a:path w="461645" h="125094">
                <a:moveTo>
                  <a:pt x="202390" y="80956"/>
                </a:moveTo>
                <a:lnTo>
                  <a:pt x="274238" y="80956"/>
                </a:lnTo>
              </a:path>
              <a:path w="461645" h="125094">
                <a:moveTo>
                  <a:pt x="184175" y="80956"/>
                </a:moveTo>
                <a:lnTo>
                  <a:pt x="113338" y="80956"/>
                </a:lnTo>
              </a:path>
              <a:path w="461645" h="125094">
                <a:moveTo>
                  <a:pt x="461449" y="80956"/>
                </a:moveTo>
                <a:lnTo>
                  <a:pt x="202390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 txBox="1"/>
          <p:nvPr/>
        </p:nvSpPr>
        <p:spPr>
          <a:xfrm>
            <a:off x="6548455" y="2441144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6356741" y="2059995"/>
            <a:ext cx="1024255" cy="544830"/>
          </a:xfrm>
          <a:custGeom>
            <a:avLst/>
            <a:gdLst/>
            <a:ahLst/>
            <a:cxnLst/>
            <a:rect l="l" t="t" r="r" b="b"/>
            <a:pathLst>
              <a:path w="1024254" h="544830">
                <a:moveTo>
                  <a:pt x="53633" y="507999"/>
                </a:moveTo>
                <a:lnTo>
                  <a:pt x="35418" y="507999"/>
                </a:lnTo>
              </a:path>
              <a:path w="1024254" h="544830">
                <a:moveTo>
                  <a:pt x="89051" y="472581"/>
                </a:moveTo>
                <a:lnTo>
                  <a:pt x="18215" y="544429"/>
                </a:lnTo>
              </a:path>
              <a:path w="1024254" h="544830">
                <a:moveTo>
                  <a:pt x="0" y="544429"/>
                </a:moveTo>
                <a:lnTo>
                  <a:pt x="71848" y="472581"/>
                </a:lnTo>
              </a:path>
              <a:path w="1024254" h="544830">
                <a:moveTo>
                  <a:pt x="843967" y="36430"/>
                </a:moveTo>
                <a:lnTo>
                  <a:pt x="1024094" y="36430"/>
                </a:lnTo>
              </a:path>
              <a:path w="1024254" h="544830">
                <a:moveTo>
                  <a:pt x="843967" y="321800"/>
                </a:moveTo>
                <a:lnTo>
                  <a:pt x="1024094" y="321800"/>
                </a:lnTo>
              </a:path>
              <a:path w="1024254" h="544830">
                <a:moveTo>
                  <a:pt x="980580" y="36430"/>
                </a:moveTo>
                <a:lnTo>
                  <a:pt x="980580" y="321800"/>
                </a:lnTo>
              </a:path>
              <a:path w="1024254" h="544830">
                <a:moveTo>
                  <a:pt x="1017011" y="71848"/>
                </a:moveTo>
                <a:lnTo>
                  <a:pt x="945162" y="0"/>
                </a:lnTo>
              </a:path>
              <a:path w="1024254" h="544830">
                <a:moveTo>
                  <a:pt x="945162" y="286382"/>
                </a:moveTo>
                <a:lnTo>
                  <a:pt x="1017011" y="3582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 txBox="1"/>
          <p:nvPr/>
        </p:nvSpPr>
        <p:spPr>
          <a:xfrm>
            <a:off x="7233543" y="2133413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6984151" y="2395963"/>
            <a:ext cx="238125" cy="142240"/>
          </a:xfrm>
          <a:custGeom>
            <a:avLst/>
            <a:gdLst/>
            <a:ahLst/>
            <a:cxnLst/>
            <a:rect l="l" t="t" r="r" b="b"/>
            <a:pathLst>
              <a:path w="238125" h="142239">
                <a:moveTo>
                  <a:pt x="202390" y="0"/>
                </a:moveTo>
                <a:lnTo>
                  <a:pt x="202390" y="141673"/>
                </a:lnTo>
              </a:path>
              <a:path w="238125" h="142239">
                <a:moveTo>
                  <a:pt x="35418" y="0"/>
                </a:moveTo>
                <a:lnTo>
                  <a:pt x="35418" y="141673"/>
                </a:lnTo>
              </a:path>
              <a:path w="238125" h="142239">
                <a:moveTo>
                  <a:pt x="202390" y="98159"/>
                </a:moveTo>
                <a:lnTo>
                  <a:pt x="35418" y="98159"/>
                </a:lnTo>
              </a:path>
              <a:path w="238125" h="142239">
                <a:moveTo>
                  <a:pt x="166971" y="134589"/>
                </a:moveTo>
                <a:lnTo>
                  <a:pt x="237808" y="62740"/>
                </a:lnTo>
              </a:path>
              <a:path w="238125" h="142239">
                <a:moveTo>
                  <a:pt x="70836" y="62740"/>
                </a:moveTo>
                <a:lnTo>
                  <a:pt x="0" y="1345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 txBox="1"/>
          <p:nvPr/>
        </p:nvSpPr>
        <p:spPr>
          <a:xfrm>
            <a:off x="7014964" y="2367271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7806867" y="1852545"/>
            <a:ext cx="152400" cy="334010"/>
          </a:xfrm>
          <a:custGeom>
            <a:avLst/>
            <a:gdLst/>
            <a:ahLst/>
            <a:cxnLst/>
            <a:rect l="l" t="t" r="r" b="b"/>
            <a:pathLst>
              <a:path w="152400" h="334010">
                <a:moveTo>
                  <a:pt x="151792" y="243880"/>
                </a:moveTo>
                <a:lnTo>
                  <a:pt x="0" y="243880"/>
                </a:lnTo>
              </a:path>
              <a:path w="152400" h="334010">
                <a:moveTo>
                  <a:pt x="151792" y="333943"/>
                </a:moveTo>
                <a:lnTo>
                  <a:pt x="0" y="333943"/>
                </a:lnTo>
              </a:path>
              <a:path w="152400" h="334010">
                <a:moveTo>
                  <a:pt x="42501" y="333943"/>
                </a:moveTo>
                <a:lnTo>
                  <a:pt x="42501" y="243880"/>
                </a:lnTo>
                <a:lnTo>
                  <a:pt x="425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 txBox="1"/>
          <p:nvPr/>
        </p:nvSpPr>
        <p:spPr>
          <a:xfrm>
            <a:off x="7745591" y="1847434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7806867" y="2059995"/>
            <a:ext cx="152400" cy="353695"/>
          </a:xfrm>
          <a:custGeom>
            <a:avLst/>
            <a:gdLst/>
            <a:ahLst/>
            <a:cxnLst/>
            <a:rect l="l" t="t" r="r" b="b"/>
            <a:pathLst>
              <a:path w="152400" h="353694">
                <a:moveTo>
                  <a:pt x="77920" y="71848"/>
                </a:moveTo>
                <a:lnTo>
                  <a:pt x="7083" y="0"/>
                </a:lnTo>
              </a:path>
              <a:path w="152400" h="353694">
                <a:moveTo>
                  <a:pt x="7083" y="91075"/>
                </a:moveTo>
                <a:lnTo>
                  <a:pt x="77920" y="162924"/>
                </a:lnTo>
              </a:path>
              <a:path w="152400" h="353694">
                <a:moveTo>
                  <a:pt x="151792" y="126493"/>
                </a:moveTo>
                <a:lnTo>
                  <a:pt x="0" y="126493"/>
                </a:lnTo>
              </a:path>
              <a:path w="152400" h="353694">
                <a:moveTo>
                  <a:pt x="151792" y="317752"/>
                </a:moveTo>
                <a:lnTo>
                  <a:pt x="0" y="317752"/>
                </a:lnTo>
              </a:path>
              <a:path w="152400" h="353694">
                <a:moveTo>
                  <a:pt x="42501" y="126493"/>
                </a:moveTo>
                <a:lnTo>
                  <a:pt x="42501" y="317752"/>
                </a:lnTo>
              </a:path>
              <a:path w="152400" h="353694">
                <a:moveTo>
                  <a:pt x="77920" y="162924"/>
                </a:moveTo>
                <a:lnTo>
                  <a:pt x="7083" y="91075"/>
                </a:lnTo>
              </a:path>
              <a:path w="152400" h="353694">
                <a:moveTo>
                  <a:pt x="7083" y="281322"/>
                </a:moveTo>
                <a:lnTo>
                  <a:pt x="77920" y="3531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 txBox="1"/>
          <p:nvPr/>
        </p:nvSpPr>
        <p:spPr>
          <a:xfrm>
            <a:off x="7745591" y="219453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7937409" y="2391915"/>
            <a:ext cx="239395" cy="139700"/>
          </a:xfrm>
          <a:custGeom>
            <a:avLst/>
            <a:gdLst/>
            <a:ahLst/>
            <a:cxnLst/>
            <a:rect l="l" t="t" r="r" b="b"/>
            <a:pathLst>
              <a:path w="239395" h="139700">
                <a:moveTo>
                  <a:pt x="203402" y="0"/>
                </a:moveTo>
                <a:lnTo>
                  <a:pt x="203402" y="139649"/>
                </a:lnTo>
              </a:path>
              <a:path w="239395" h="139700">
                <a:moveTo>
                  <a:pt x="36430" y="0"/>
                </a:moveTo>
                <a:lnTo>
                  <a:pt x="36430" y="139649"/>
                </a:lnTo>
              </a:path>
              <a:path w="239395" h="139700">
                <a:moveTo>
                  <a:pt x="203402" y="97147"/>
                </a:moveTo>
                <a:lnTo>
                  <a:pt x="36430" y="97147"/>
                </a:lnTo>
              </a:path>
              <a:path w="239395" h="139700">
                <a:moveTo>
                  <a:pt x="166971" y="132565"/>
                </a:moveTo>
                <a:lnTo>
                  <a:pt x="238820" y="60717"/>
                </a:lnTo>
              </a:path>
              <a:path w="239395" h="139700">
                <a:moveTo>
                  <a:pt x="71848" y="60717"/>
                </a:moveTo>
                <a:lnTo>
                  <a:pt x="0" y="13256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 txBox="1"/>
          <p:nvPr/>
        </p:nvSpPr>
        <p:spPr>
          <a:xfrm>
            <a:off x="7969234" y="2361199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8446420" y="2059995"/>
            <a:ext cx="132715" cy="358775"/>
          </a:xfrm>
          <a:custGeom>
            <a:avLst/>
            <a:gdLst/>
            <a:ahLst/>
            <a:cxnLst/>
            <a:rect l="l" t="t" r="r" b="b"/>
            <a:pathLst>
              <a:path w="132715" h="358775">
                <a:moveTo>
                  <a:pt x="132565" y="321800"/>
                </a:moveTo>
                <a:lnTo>
                  <a:pt x="0" y="321800"/>
                </a:lnTo>
              </a:path>
              <a:path w="132715" h="358775">
                <a:moveTo>
                  <a:pt x="132565" y="36430"/>
                </a:moveTo>
                <a:lnTo>
                  <a:pt x="0" y="36430"/>
                </a:lnTo>
              </a:path>
              <a:path w="132715" h="358775">
                <a:moveTo>
                  <a:pt x="42501" y="321800"/>
                </a:moveTo>
                <a:lnTo>
                  <a:pt x="42501" y="36430"/>
                </a:lnTo>
              </a:path>
              <a:path w="132715" h="358775">
                <a:moveTo>
                  <a:pt x="7083" y="286382"/>
                </a:moveTo>
                <a:lnTo>
                  <a:pt x="78932" y="358230"/>
                </a:lnTo>
              </a:path>
              <a:path w="132715" h="358775">
                <a:moveTo>
                  <a:pt x="78932" y="71848"/>
                </a:moveTo>
                <a:lnTo>
                  <a:pt x="70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 txBox="1"/>
          <p:nvPr/>
        </p:nvSpPr>
        <p:spPr>
          <a:xfrm>
            <a:off x="8385144" y="2133413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8557735" y="2395963"/>
            <a:ext cx="405130" cy="149225"/>
          </a:xfrm>
          <a:custGeom>
            <a:avLst/>
            <a:gdLst/>
            <a:ahLst/>
            <a:cxnLst/>
            <a:rect l="l" t="t" r="r" b="b"/>
            <a:pathLst>
              <a:path w="405129" h="149225">
                <a:moveTo>
                  <a:pt x="202390" y="0"/>
                </a:moveTo>
                <a:lnTo>
                  <a:pt x="202390" y="148756"/>
                </a:lnTo>
              </a:path>
              <a:path w="405129" h="149225">
                <a:moveTo>
                  <a:pt x="35418" y="0"/>
                </a:moveTo>
                <a:lnTo>
                  <a:pt x="35418" y="148756"/>
                </a:lnTo>
              </a:path>
              <a:path w="405129" h="149225">
                <a:moveTo>
                  <a:pt x="202390" y="105242"/>
                </a:moveTo>
                <a:lnTo>
                  <a:pt x="35418" y="105242"/>
                </a:lnTo>
              </a:path>
              <a:path w="405129" h="149225">
                <a:moveTo>
                  <a:pt x="166971" y="141673"/>
                </a:moveTo>
                <a:lnTo>
                  <a:pt x="237808" y="69824"/>
                </a:lnTo>
              </a:path>
              <a:path w="405129" h="149225">
                <a:moveTo>
                  <a:pt x="71848" y="69824"/>
                </a:moveTo>
                <a:lnTo>
                  <a:pt x="0" y="141673"/>
                </a:lnTo>
              </a:path>
              <a:path w="405129" h="149225">
                <a:moveTo>
                  <a:pt x="369362" y="0"/>
                </a:moveTo>
                <a:lnTo>
                  <a:pt x="369362" y="148756"/>
                </a:lnTo>
              </a:path>
              <a:path w="405129" h="149225">
                <a:moveTo>
                  <a:pt x="202390" y="0"/>
                </a:moveTo>
                <a:lnTo>
                  <a:pt x="202390" y="148756"/>
                </a:lnTo>
              </a:path>
              <a:path w="405129" h="149225">
                <a:moveTo>
                  <a:pt x="369362" y="105242"/>
                </a:moveTo>
                <a:lnTo>
                  <a:pt x="202390" y="105242"/>
                </a:lnTo>
              </a:path>
              <a:path w="405129" h="149225">
                <a:moveTo>
                  <a:pt x="333943" y="141673"/>
                </a:moveTo>
                <a:lnTo>
                  <a:pt x="404780" y="69824"/>
                </a:lnTo>
              </a:path>
              <a:path w="405129" h="149225">
                <a:moveTo>
                  <a:pt x="237808" y="69824"/>
                </a:moveTo>
                <a:lnTo>
                  <a:pt x="166971" y="1416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 txBox="1"/>
          <p:nvPr/>
        </p:nvSpPr>
        <p:spPr>
          <a:xfrm>
            <a:off x="8588549" y="2374355"/>
            <a:ext cx="3429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r>
              <a:rPr sz="750" spc="-3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9518077" y="2487038"/>
            <a:ext cx="268605" cy="157480"/>
          </a:xfrm>
          <a:custGeom>
            <a:avLst/>
            <a:gdLst/>
            <a:ahLst/>
            <a:cxnLst/>
            <a:rect l="l" t="t" r="r" b="b"/>
            <a:pathLst>
              <a:path w="268604" h="157480">
                <a:moveTo>
                  <a:pt x="232748" y="0"/>
                </a:moveTo>
                <a:lnTo>
                  <a:pt x="232748" y="156852"/>
                </a:lnTo>
              </a:path>
              <a:path w="268604" h="157480">
                <a:moveTo>
                  <a:pt x="36430" y="0"/>
                </a:moveTo>
                <a:lnTo>
                  <a:pt x="36430" y="156852"/>
                </a:lnTo>
              </a:path>
              <a:path w="268604" h="157480">
                <a:moveTo>
                  <a:pt x="232748" y="114350"/>
                </a:moveTo>
                <a:lnTo>
                  <a:pt x="36430" y="114350"/>
                </a:lnTo>
              </a:path>
              <a:path w="268604" h="157480">
                <a:moveTo>
                  <a:pt x="197330" y="149768"/>
                </a:moveTo>
                <a:lnTo>
                  <a:pt x="268167" y="77920"/>
                </a:lnTo>
              </a:path>
              <a:path w="268604" h="157480">
                <a:moveTo>
                  <a:pt x="71848" y="77920"/>
                </a:moveTo>
                <a:lnTo>
                  <a:pt x="0" y="1497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 txBox="1"/>
          <p:nvPr/>
        </p:nvSpPr>
        <p:spPr>
          <a:xfrm>
            <a:off x="9565082" y="2473526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9266101" y="2487038"/>
            <a:ext cx="359410" cy="157480"/>
          </a:xfrm>
          <a:custGeom>
            <a:avLst/>
            <a:gdLst/>
            <a:ahLst/>
            <a:cxnLst/>
            <a:rect l="l" t="t" r="r" b="b"/>
            <a:pathLst>
              <a:path w="359409" h="157480">
                <a:moveTo>
                  <a:pt x="270191" y="0"/>
                </a:moveTo>
                <a:lnTo>
                  <a:pt x="270191" y="156852"/>
                </a:lnTo>
              </a:path>
              <a:path w="359409" h="157480">
                <a:moveTo>
                  <a:pt x="288406" y="0"/>
                </a:moveTo>
                <a:lnTo>
                  <a:pt x="288406" y="156852"/>
                </a:lnTo>
              </a:path>
              <a:path w="359409" h="157480">
                <a:moveTo>
                  <a:pt x="270191" y="114350"/>
                </a:moveTo>
                <a:lnTo>
                  <a:pt x="198342" y="114350"/>
                </a:lnTo>
              </a:path>
              <a:path w="359409" h="157480">
                <a:moveTo>
                  <a:pt x="288406" y="114350"/>
                </a:moveTo>
                <a:lnTo>
                  <a:pt x="359242" y="114350"/>
                </a:lnTo>
              </a:path>
              <a:path w="359409" h="157480">
                <a:moveTo>
                  <a:pt x="0" y="114350"/>
                </a:moveTo>
                <a:lnTo>
                  <a:pt x="270191" y="1143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 txBox="1"/>
          <p:nvPr/>
        </p:nvSpPr>
        <p:spPr>
          <a:xfrm>
            <a:off x="9260485" y="2473526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9500874" y="2151070"/>
            <a:ext cx="412115" cy="485775"/>
          </a:xfrm>
          <a:custGeom>
            <a:avLst/>
            <a:gdLst/>
            <a:ahLst/>
            <a:cxnLst/>
            <a:rect l="l" t="t" r="r" b="b"/>
            <a:pathLst>
              <a:path w="412115" h="485775">
                <a:moveTo>
                  <a:pt x="35418" y="450318"/>
                </a:moveTo>
                <a:lnTo>
                  <a:pt x="53633" y="450318"/>
                </a:lnTo>
              </a:path>
              <a:path w="412115" h="485775">
                <a:moveTo>
                  <a:pt x="0" y="485736"/>
                </a:moveTo>
                <a:lnTo>
                  <a:pt x="70836" y="413888"/>
                </a:lnTo>
              </a:path>
              <a:path w="412115" h="485775">
                <a:moveTo>
                  <a:pt x="89051" y="413888"/>
                </a:moveTo>
                <a:lnTo>
                  <a:pt x="17203" y="485736"/>
                </a:lnTo>
              </a:path>
              <a:path w="412115" h="485775">
                <a:moveTo>
                  <a:pt x="264119" y="35418"/>
                </a:moveTo>
                <a:lnTo>
                  <a:pt x="411864" y="35418"/>
                </a:lnTo>
              </a:path>
              <a:path w="412115" h="485775">
                <a:moveTo>
                  <a:pt x="264119" y="321800"/>
                </a:moveTo>
                <a:lnTo>
                  <a:pt x="411864" y="321800"/>
                </a:lnTo>
              </a:path>
              <a:path w="412115" h="485775">
                <a:moveTo>
                  <a:pt x="369362" y="35418"/>
                </a:moveTo>
                <a:lnTo>
                  <a:pt x="369362" y="321800"/>
                </a:lnTo>
              </a:path>
              <a:path w="412115" h="485775">
                <a:moveTo>
                  <a:pt x="404780" y="71848"/>
                </a:moveTo>
                <a:lnTo>
                  <a:pt x="333943" y="0"/>
                </a:lnTo>
              </a:path>
              <a:path w="412115" h="485775">
                <a:moveTo>
                  <a:pt x="333943" y="286382"/>
                </a:moveTo>
                <a:lnTo>
                  <a:pt x="404780" y="3572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 txBox="1"/>
          <p:nvPr/>
        </p:nvSpPr>
        <p:spPr>
          <a:xfrm>
            <a:off x="9766458" y="2223477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9764993" y="755589"/>
            <a:ext cx="966469" cy="1467485"/>
          </a:xfrm>
          <a:custGeom>
            <a:avLst/>
            <a:gdLst/>
            <a:ahLst/>
            <a:cxnLst/>
            <a:rect l="l" t="t" r="r" b="b"/>
            <a:pathLst>
              <a:path w="966470" h="1467485">
                <a:moveTo>
                  <a:pt x="0" y="1430899"/>
                </a:moveTo>
                <a:lnTo>
                  <a:pt x="147744" y="1430899"/>
                </a:lnTo>
              </a:path>
              <a:path w="966470" h="1467485">
                <a:moveTo>
                  <a:pt x="0" y="1340835"/>
                </a:moveTo>
                <a:lnTo>
                  <a:pt x="147744" y="1340835"/>
                </a:lnTo>
              </a:path>
              <a:path w="966470" h="1467485">
                <a:moveTo>
                  <a:pt x="105242" y="1430899"/>
                </a:moveTo>
                <a:lnTo>
                  <a:pt x="105242" y="1340835"/>
                </a:lnTo>
                <a:lnTo>
                  <a:pt x="105242" y="1089871"/>
                </a:lnTo>
              </a:path>
              <a:path w="966470" h="1467485">
                <a:moveTo>
                  <a:pt x="69824" y="1395480"/>
                </a:moveTo>
                <a:lnTo>
                  <a:pt x="140661" y="1467329"/>
                </a:lnTo>
              </a:path>
              <a:path w="966470" h="1467485">
                <a:moveTo>
                  <a:pt x="140661" y="1376253"/>
                </a:moveTo>
                <a:lnTo>
                  <a:pt x="69824" y="1304405"/>
                </a:lnTo>
              </a:path>
              <a:path w="966470" h="1467485">
                <a:moveTo>
                  <a:pt x="690150" y="131553"/>
                </a:moveTo>
                <a:lnTo>
                  <a:pt x="880397" y="131553"/>
                </a:lnTo>
              </a:path>
              <a:path w="966470" h="1467485">
                <a:moveTo>
                  <a:pt x="690150" y="525202"/>
                </a:moveTo>
                <a:lnTo>
                  <a:pt x="880397" y="525202"/>
                </a:lnTo>
              </a:path>
              <a:path w="966470" h="1467485">
                <a:moveTo>
                  <a:pt x="836883" y="131553"/>
                </a:moveTo>
                <a:lnTo>
                  <a:pt x="836883" y="525202"/>
                </a:lnTo>
              </a:path>
              <a:path w="966470" h="1467485">
                <a:moveTo>
                  <a:pt x="873314" y="166971"/>
                </a:moveTo>
                <a:lnTo>
                  <a:pt x="801465" y="96135"/>
                </a:lnTo>
              </a:path>
              <a:path w="966470" h="1467485">
                <a:moveTo>
                  <a:pt x="801465" y="488772"/>
                </a:moveTo>
                <a:lnTo>
                  <a:pt x="873314" y="560621"/>
                </a:lnTo>
              </a:path>
              <a:path w="966470" h="1467485">
                <a:moveTo>
                  <a:pt x="690150" y="131553"/>
                </a:moveTo>
                <a:lnTo>
                  <a:pt x="880397" y="131553"/>
                </a:lnTo>
              </a:path>
              <a:path w="966470" h="1467485">
                <a:moveTo>
                  <a:pt x="690150" y="0"/>
                </a:moveTo>
                <a:lnTo>
                  <a:pt x="880397" y="0"/>
                </a:lnTo>
              </a:path>
              <a:path w="966470" h="1467485">
                <a:moveTo>
                  <a:pt x="836883" y="131553"/>
                </a:moveTo>
                <a:lnTo>
                  <a:pt x="836883" y="0"/>
                </a:lnTo>
              </a:path>
              <a:path w="966470" h="1467485">
                <a:moveTo>
                  <a:pt x="836883" y="65776"/>
                </a:moveTo>
                <a:lnTo>
                  <a:pt x="966413" y="222629"/>
                </a:lnTo>
                <a:lnTo>
                  <a:pt x="966413" y="38656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 txBox="1"/>
          <p:nvPr/>
        </p:nvSpPr>
        <p:spPr>
          <a:xfrm>
            <a:off x="10498098" y="972096"/>
            <a:ext cx="255270" cy="2171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0" dirty="0">
                <a:latin typeface="Cambria"/>
                <a:cs typeface="Cambria"/>
              </a:rPr>
              <a:t>1650</a:t>
            </a:r>
            <a:endParaRPr sz="750">
              <a:latin typeface="Cambria"/>
              <a:cs typeface="Cambria"/>
            </a:endParaRPr>
          </a:p>
          <a:p>
            <a:pPr marL="53975">
              <a:lnSpc>
                <a:spcPct val="100000"/>
              </a:lnSpc>
              <a:spcBef>
                <a:spcPts val="120"/>
              </a:spcBef>
            </a:pPr>
            <a:r>
              <a:rPr sz="750" dirty="0">
                <a:latin typeface="Cambria"/>
                <a:cs typeface="Cambria"/>
              </a:rPr>
              <a:t>550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10559374" y="492482"/>
            <a:ext cx="86360" cy="430530"/>
          </a:xfrm>
          <a:custGeom>
            <a:avLst/>
            <a:gdLst/>
            <a:ahLst/>
            <a:cxnLst/>
            <a:rect l="l" t="t" r="r" b="b"/>
            <a:pathLst>
              <a:path w="86359" h="430530">
                <a:moveTo>
                  <a:pt x="7083" y="359242"/>
                </a:moveTo>
                <a:lnTo>
                  <a:pt x="78932" y="430079"/>
                </a:lnTo>
              </a:path>
              <a:path w="86359" h="430530">
                <a:moveTo>
                  <a:pt x="78932" y="299537"/>
                </a:moveTo>
                <a:lnTo>
                  <a:pt x="7083" y="227689"/>
                </a:lnTo>
              </a:path>
              <a:path w="86359" h="430530">
                <a:moveTo>
                  <a:pt x="56669" y="263107"/>
                </a:moveTo>
                <a:lnTo>
                  <a:pt x="86015" y="263107"/>
                </a:lnTo>
              </a:path>
              <a:path w="86359" h="430530">
                <a:moveTo>
                  <a:pt x="28334" y="227689"/>
                </a:moveTo>
                <a:lnTo>
                  <a:pt x="0" y="227689"/>
                </a:lnTo>
              </a:path>
              <a:path w="86359" h="430530">
                <a:moveTo>
                  <a:pt x="42501" y="263107"/>
                </a:moveTo>
                <a:lnTo>
                  <a:pt x="42501" y="227689"/>
                </a:lnTo>
                <a:lnTo>
                  <a:pt x="425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 txBox="1"/>
          <p:nvPr/>
        </p:nvSpPr>
        <p:spPr>
          <a:xfrm>
            <a:off x="10498098" y="487484"/>
            <a:ext cx="12573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10071614" y="684753"/>
            <a:ext cx="567055" cy="752475"/>
          </a:xfrm>
          <a:custGeom>
            <a:avLst/>
            <a:gdLst/>
            <a:ahLst/>
            <a:cxnLst/>
            <a:rect l="l" t="t" r="r" b="b"/>
            <a:pathLst>
              <a:path w="567054" h="752475">
                <a:moveTo>
                  <a:pt x="494844" y="35418"/>
                </a:moveTo>
                <a:lnTo>
                  <a:pt x="566692" y="107266"/>
                </a:lnTo>
              </a:path>
              <a:path w="567054" h="752475">
                <a:moveTo>
                  <a:pt x="566692" y="70836"/>
                </a:moveTo>
                <a:lnTo>
                  <a:pt x="494844" y="0"/>
                </a:lnTo>
              </a:path>
              <a:path w="567054" h="752475">
                <a:moveTo>
                  <a:pt x="369362" y="610206"/>
                </a:moveTo>
                <a:lnTo>
                  <a:pt x="369362" y="751879"/>
                </a:lnTo>
              </a:path>
              <a:path w="567054" h="752475">
                <a:moveTo>
                  <a:pt x="202390" y="610206"/>
                </a:moveTo>
                <a:lnTo>
                  <a:pt x="202390" y="751879"/>
                </a:lnTo>
              </a:path>
              <a:path w="567054" h="752475">
                <a:moveTo>
                  <a:pt x="369362" y="708365"/>
                </a:moveTo>
                <a:lnTo>
                  <a:pt x="202390" y="708365"/>
                </a:lnTo>
              </a:path>
              <a:path w="567054" h="752475">
                <a:moveTo>
                  <a:pt x="333943" y="744796"/>
                </a:moveTo>
                <a:lnTo>
                  <a:pt x="405792" y="672947"/>
                </a:lnTo>
              </a:path>
              <a:path w="567054" h="752475">
                <a:moveTo>
                  <a:pt x="238820" y="672947"/>
                </a:moveTo>
                <a:lnTo>
                  <a:pt x="166971" y="744796"/>
                </a:lnTo>
              </a:path>
              <a:path w="567054" h="752475">
                <a:moveTo>
                  <a:pt x="35418" y="610206"/>
                </a:moveTo>
                <a:lnTo>
                  <a:pt x="35418" y="751879"/>
                </a:lnTo>
              </a:path>
              <a:path w="567054" h="752475">
                <a:moveTo>
                  <a:pt x="202390" y="610206"/>
                </a:moveTo>
                <a:lnTo>
                  <a:pt x="202390" y="751879"/>
                </a:lnTo>
              </a:path>
              <a:path w="567054" h="752475">
                <a:moveTo>
                  <a:pt x="35418" y="708365"/>
                </a:moveTo>
                <a:lnTo>
                  <a:pt x="202390" y="708365"/>
                </a:lnTo>
              </a:path>
              <a:path w="567054" h="752475">
                <a:moveTo>
                  <a:pt x="71848" y="672947"/>
                </a:moveTo>
                <a:lnTo>
                  <a:pt x="0" y="744796"/>
                </a:lnTo>
              </a:path>
              <a:path w="567054" h="752475">
                <a:moveTo>
                  <a:pt x="166971" y="744796"/>
                </a:moveTo>
                <a:lnTo>
                  <a:pt x="238820" y="6729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 txBox="1"/>
          <p:nvPr/>
        </p:nvSpPr>
        <p:spPr>
          <a:xfrm>
            <a:off x="10102428" y="1266268"/>
            <a:ext cx="3429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r>
              <a:rPr sz="750" spc="-3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11563230" y="612904"/>
            <a:ext cx="316230" cy="572770"/>
          </a:xfrm>
          <a:custGeom>
            <a:avLst/>
            <a:gdLst/>
            <a:ahLst/>
            <a:cxnLst/>
            <a:rect l="l" t="t" r="r" b="b"/>
            <a:pathLst>
              <a:path w="316229" h="572769">
                <a:moveTo>
                  <a:pt x="297513" y="572764"/>
                </a:moveTo>
                <a:lnTo>
                  <a:pt x="297513" y="453354"/>
                </a:lnTo>
              </a:path>
              <a:path w="316229" h="572769">
                <a:moveTo>
                  <a:pt x="297513" y="405792"/>
                </a:moveTo>
                <a:lnTo>
                  <a:pt x="297513" y="309657"/>
                </a:lnTo>
              </a:path>
              <a:path w="316229" h="572769">
                <a:moveTo>
                  <a:pt x="297513" y="262095"/>
                </a:moveTo>
                <a:lnTo>
                  <a:pt x="297513" y="142685"/>
                </a:lnTo>
              </a:path>
              <a:path w="316229" h="572769">
                <a:moveTo>
                  <a:pt x="280310" y="93099"/>
                </a:moveTo>
                <a:lnTo>
                  <a:pt x="280310" y="0"/>
                </a:lnTo>
              </a:path>
              <a:path w="316229" h="572769">
                <a:moveTo>
                  <a:pt x="35418" y="93099"/>
                </a:moveTo>
                <a:lnTo>
                  <a:pt x="35418" y="0"/>
                </a:lnTo>
              </a:path>
              <a:path w="316229" h="572769">
                <a:moveTo>
                  <a:pt x="280310" y="43513"/>
                </a:moveTo>
                <a:lnTo>
                  <a:pt x="35418" y="43513"/>
                </a:lnTo>
              </a:path>
              <a:path w="316229" h="572769">
                <a:moveTo>
                  <a:pt x="243880" y="78932"/>
                </a:moveTo>
                <a:lnTo>
                  <a:pt x="315728" y="7083"/>
                </a:lnTo>
              </a:path>
              <a:path w="316229" h="572769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 txBox="1"/>
          <p:nvPr/>
        </p:nvSpPr>
        <p:spPr>
          <a:xfrm>
            <a:off x="11615295" y="528555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1025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11703892" y="551175"/>
            <a:ext cx="229235" cy="190500"/>
          </a:xfrm>
          <a:custGeom>
            <a:avLst/>
            <a:gdLst/>
            <a:ahLst/>
            <a:cxnLst/>
            <a:rect l="l" t="t" r="r" b="b"/>
            <a:pathLst>
              <a:path w="229234" h="190500">
                <a:moveTo>
                  <a:pt x="156852" y="189234"/>
                </a:moveTo>
                <a:lnTo>
                  <a:pt x="156852" y="61729"/>
                </a:lnTo>
              </a:path>
              <a:path w="229234" h="190500">
                <a:moveTo>
                  <a:pt x="139649" y="190246"/>
                </a:moveTo>
                <a:lnTo>
                  <a:pt x="139649" y="61729"/>
                </a:lnTo>
              </a:path>
              <a:path w="229234" h="190500">
                <a:moveTo>
                  <a:pt x="156852" y="105242"/>
                </a:moveTo>
                <a:lnTo>
                  <a:pt x="228701" y="105242"/>
                </a:lnTo>
              </a:path>
              <a:path w="229234" h="190500">
                <a:moveTo>
                  <a:pt x="139649" y="105242"/>
                </a:moveTo>
                <a:lnTo>
                  <a:pt x="67800" y="105242"/>
                </a:lnTo>
              </a:path>
              <a:path w="229234" h="190500">
                <a:moveTo>
                  <a:pt x="148756" y="105242"/>
                </a:moveTo>
                <a:lnTo>
                  <a:pt x="114350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 txBox="1"/>
          <p:nvPr/>
        </p:nvSpPr>
        <p:spPr>
          <a:xfrm>
            <a:off x="11698275" y="424324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11789908" y="612904"/>
            <a:ext cx="344170" cy="128905"/>
          </a:xfrm>
          <a:custGeom>
            <a:avLst/>
            <a:gdLst/>
            <a:ahLst/>
            <a:cxnLst/>
            <a:rect l="l" t="t" r="r" b="b"/>
            <a:pathLst>
              <a:path w="344170" h="128904">
                <a:moveTo>
                  <a:pt x="70836" y="43513"/>
                </a:moveTo>
                <a:lnTo>
                  <a:pt x="53633" y="43513"/>
                </a:lnTo>
              </a:path>
              <a:path w="344170" h="128904">
                <a:moveTo>
                  <a:pt x="107266" y="7083"/>
                </a:moveTo>
                <a:lnTo>
                  <a:pt x="35418" y="78932"/>
                </a:lnTo>
              </a:path>
              <a:path w="344170" h="128904">
                <a:moveTo>
                  <a:pt x="17203" y="78932"/>
                </a:moveTo>
                <a:lnTo>
                  <a:pt x="89051" y="7083"/>
                </a:lnTo>
              </a:path>
              <a:path w="344170" h="128904">
                <a:moveTo>
                  <a:pt x="70836" y="128517"/>
                </a:moveTo>
                <a:lnTo>
                  <a:pt x="70836" y="0"/>
                </a:lnTo>
              </a:path>
              <a:path w="344170" h="128904">
                <a:moveTo>
                  <a:pt x="82980" y="128517"/>
                </a:moveTo>
                <a:lnTo>
                  <a:pt x="82980" y="0"/>
                </a:lnTo>
              </a:path>
              <a:path w="344170" h="128904">
                <a:moveTo>
                  <a:pt x="70836" y="43513"/>
                </a:moveTo>
                <a:lnTo>
                  <a:pt x="0" y="43513"/>
                </a:lnTo>
              </a:path>
              <a:path w="344170" h="128904">
                <a:moveTo>
                  <a:pt x="154828" y="43513"/>
                </a:moveTo>
                <a:lnTo>
                  <a:pt x="82980" y="43513"/>
                </a:lnTo>
                <a:lnTo>
                  <a:pt x="344063" y="43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 txBox="1"/>
          <p:nvPr/>
        </p:nvSpPr>
        <p:spPr>
          <a:xfrm>
            <a:off x="12014004" y="528555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11369948" y="619988"/>
            <a:ext cx="538480" cy="601345"/>
          </a:xfrm>
          <a:custGeom>
            <a:avLst/>
            <a:gdLst/>
            <a:ahLst/>
            <a:cxnLst/>
            <a:rect l="l" t="t" r="r" b="b"/>
            <a:pathLst>
              <a:path w="538479" h="601344">
                <a:moveTo>
                  <a:pt x="490796" y="36430"/>
                </a:moveTo>
                <a:lnTo>
                  <a:pt x="502939" y="36430"/>
                </a:lnTo>
              </a:path>
              <a:path w="538479" h="601344">
                <a:moveTo>
                  <a:pt x="455378" y="71848"/>
                </a:moveTo>
                <a:lnTo>
                  <a:pt x="527226" y="0"/>
                </a:lnTo>
              </a:path>
              <a:path w="538479" h="601344">
                <a:moveTo>
                  <a:pt x="538358" y="0"/>
                </a:moveTo>
                <a:lnTo>
                  <a:pt x="467521" y="71848"/>
                </a:lnTo>
              </a:path>
              <a:path w="538479" h="601344">
                <a:moveTo>
                  <a:pt x="214533" y="135601"/>
                </a:moveTo>
                <a:lnTo>
                  <a:pt x="0" y="135601"/>
                </a:lnTo>
              </a:path>
              <a:path w="538479" h="601344">
                <a:moveTo>
                  <a:pt x="214533" y="267155"/>
                </a:moveTo>
                <a:lnTo>
                  <a:pt x="0" y="267155"/>
                </a:lnTo>
              </a:path>
              <a:path w="538479" h="601344">
                <a:moveTo>
                  <a:pt x="43513" y="135601"/>
                </a:moveTo>
                <a:lnTo>
                  <a:pt x="43513" y="267155"/>
                </a:lnTo>
              </a:path>
              <a:path w="538479" h="601344">
                <a:moveTo>
                  <a:pt x="43513" y="201378"/>
                </a:moveTo>
                <a:lnTo>
                  <a:pt x="161912" y="330908"/>
                </a:lnTo>
                <a:lnTo>
                  <a:pt x="161912" y="494844"/>
                </a:lnTo>
              </a:path>
              <a:path w="538479" h="601344">
                <a:moveTo>
                  <a:pt x="78932" y="172031"/>
                </a:moveTo>
                <a:lnTo>
                  <a:pt x="7083" y="100183"/>
                </a:lnTo>
              </a:path>
              <a:path w="538479" h="601344">
                <a:moveTo>
                  <a:pt x="7083" y="231736"/>
                </a:moveTo>
                <a:lnTo>
                  <a:pt x="78932" y="302573"/>
                </a:lnTo>
              </a:path>
              <a:path w="538479" h="601344">
                <a:moveTo>
                  <a:pt x="214533" y="267155"/>
                </a:moveTo>
                <a:lnTo>
                  <a:pt x="0" y="267155"/>
                </a:lnTo>
              </a:path>
              <a:path w="538479" h="601344">
                <a:moveTo>
                  <a:pt x="214533" y="565680"/>
                </a:moveTo>
                <a:lnTo>
                  <a:pt x="0" y="565680"/>
                </a:lnTo>
              </a:path>
              <a:path w="538479" h="601344">
                <a:moveTo>
                  <a:pt x="43513" y="267155"/>
                </a:moveTo>
                <a:lnTo>
                  <a:pt x="43513" y="565680"/>
                </a:lnTo>
              </a:path>
              <a:path w="538479" h="601344">
                <a:moveTo>
                  <a:pt x="78932" y="302573"/>
                </a:moveTo>
                <a:lnTo>
                  <a:pt x="7083" y="231736"/>
                </a:lnTo>
              </a:path>
              <a:path w="538479" h="601344">
                <a:moveTo>
                  <a:pt x="7083" y="529250"/>
                </a:moveTo>
                <a:lnTo>
                  <a:pt x="78932" y="60109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 txBox="1"/>
          <p:nvPr/>
        </p:nvSpPr>
        <p:spPr>
          <a:xfrm>
            <a:off x="11308671" y="930203"/>
            <a:ext cx="24511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1250</a:t>
            </a:r>
            <a:endParaRPr sz="750">
              <a:latin typeface="Cambria"/>
              <a:cs typeface="Cambria"/>
            </a:endParaRPr>
          </a:p>
          <a:p>
            <a:pPr marL="33655">
              <a:lnSpc>
                <a:spcPct val="100000"/>
              </a:lnSpc>
              <a:spcBef>
                <a:spcPts val="40"/>
              </a:spcBef>
            </a:pPr>
            <a:r>
              <a:rPr sz="750" spc="-25" dirty="0">
                <a:latin typeface="Cambria"/>
                <a:cs typeface="Cambria"/>
              </a:rPr>
              <a:t>550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11369948" y="494506"/>
            <a:ext cx="214629" cy="261620"/>
          </a:xfrm>
          <a:custGeom>
            <a:avLst/>
            <a:gdLst/>
            <a:ahLst/>
            <a:cxnLst/>
            <a:rect l="l" t="t" r="r" b="b"/>
            <a:pathLst>
              <a:path w="214629" h="261620">
                <a:moveTo>
                  <a:pt x="214533" y="261083"/>
                </a:moveTo>
                <a:lnTo>
                  <a:pt x="0" y="261083"/>
                </a:lnTo>
              </a:path>
              <a:path w="214629" h="261620">
                <a:moveTo>
                  <a:pt x="214533" y="225665"/>
                </a:moveTo>
                <a:lnTo>
                  <a:pt x="0" y="225665"/>
                </a:lnTo>
              </a:path>
              <a:path w="214629" h="261620">
                <a:moveTo>
                  <a:pt x="43513" y="261083"/>
                </a:moveTo>
                <a:lnTo>
                  <a:pt x="43513" y="225665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 txBox="1"/>
          <p:nvPr/>
        </p:nvSpPr>
        <p:spPr>
          <a:xfrm>
            <a:off x="11308671" y="489508"/>
            <a:ext cx="12573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9975479" y="684753"/>
            <a:ext cx="1473835" cy="1447165"/>
          </a:xfrm>
          <a:custGeom>
            <a:avLst/>
            <a:gdLst/>
            <a:ahLst/>
            <a:cxnLst/>
            <a:rect l="l" t="t" r="r" b="b"/>
            <a:pathLst>
              <a:path w="1473834" h="1447164">
                <a:moveTo>
                  <a:pt x="1401552" y="35418"/>
                </a:moveTo>
                <a:lnTo>
                  <a:pt x="1473401" y="107266"/>
                </a:lnTo>
              </a:path>
              <a:path w="1473834" h="1447164">
                <a:moveTo>
                  <a:pt x="1473401" y="70836"/>
                </a:moveTo>
                <a:lnTo>
                  <a:pt x="1401552" y="0"/>
                </a:lnTo>
              </a:path>
              <a:path w="1473834" h="1447164">
                <a:moveTo>
                  <a:pt x="117386" y="1072668"/>
                </a:moveTo>
                <a:lnTo>
                  <a:pt x="0" y="1072668"/>
                </a:lnTo>
              </a:path>
              <a:path w="1473834" h="1447164">
                <a:moveTo>
                  <a:pt x="117386" y="1411672"/>
                </a:moveTo>
                <a:lnTo>
                  <a:pt x="0" y="1411672"/>
                </a:lnTo>
              </a:path>
              <a:path w="1473834" h="1447164">
                <a:moveTo>
                  <a:pt x="42501" y="1072668"/>
                </a:moveTo>
                <a:lnTo>
                  <a:pt x="42501" y="1411672"/>
                </a:lnTo>
              </a:path>
              <a:path w="1473834" h="1447164">
                <a:moveTo>
                  <a:pt x="78932" y="1108086"/>
                </a:moveTo>
                <a:lnTo>
                  <a:pt x="7083" y="1037250"/>
                </a:lnTo>
              </a:path>
              <a:path w="1473834" h="1447164">
                <a:moveTo>
                  <a:pt x="7083" y="1375241"/>
                </a:moveTo>
                <a:lnTo>
                  <a:pt x="78932" y="14470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 txBox="1"/>
          <p:nvPr/>
        </p:nvSpPr>
        <p:spPr>
          <a:xfrm>
            <a:off x="9766458" y="1817615"/>
            <a:ext cx="273685" cy="2190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3655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380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750" dirty="0">
                <a:latin typeface="Cambria"/>
                <a:cs typeface="Cambria"/>
              </a:rPr>
              <a:t>1420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9975479" y="2059995"/>
            <a:ext cx="117475" cy="640080"/>
          </a:xfrm>
          <a:custGeom>
            <a:avLst/>
            <a:gdLst/>
            <a:ahLst/>
            <a:cxnLst/>
            <a:rect l="l" t="t" r="r" b="b"/>
            <a:pathLst>
              <a:path w="117475" h="640080">
                <a:moveTo>
                  <a:pt x="117386" y="36430"/>
                </a:moveTo>
                <a:lnTo>
                  <a:pt x="0" y="36430"/>
                </a:lnTo>
              </a:path>
              <a:path w="117475" h="640080">
                <a:moveTo>
                  <a:pt x="117386" y="603123"/>
                </a:moveTo>
                <a:lnTo>
                  <a:pt x="0" y="603123"/>
                </a:lnTo>
              </a:path>
              <a:path w="117475" h="640080">
                <a:moveTo>
                  <a:pt x="42501" y="36430"/>
                </a:moveTo>
                <a:lnTo>
                  <a:pt x="42501" y="603123"/>
                </a:lnTo>
              </a:path>
              <a:path w="117475" h="640080">
                <a:moveTo>
                  <a:pt x="78932" y="71848"/>
                </a:moveTo>
                <a:lnTo>
                  <a:pt x="7083" y="0"/>
                </a:lnTo>
              </a:path>
              <a:path w="117475" h="640080">
                <a:moveTo>
                  <a:pt x="7083" y="567704"/>
                </a:moveTo>
                <a:lnTo>
                  <a:pt x="78932" y="6395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 txBox="1"/>
          <p:nvPr/>
        </p:nvSpPr>
        <p:spPr>
          <a:xfrm>
            <a:off x="9914203" y="2266887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10071614" y="1611700"/>
            <a:ext cx="572770" cy="132080"/>
          </a:xfrm>
          <a:custGeom>
            <a:avLst/>
            <a:gdLst/>
            <a:ahLst/>
            <a:cxnLst/>
            <a:rect l="l" t="t" r="r" b="b"/>
            <a:pathLst>
              <a:path w="572770" h="132080">
                <a:moveTo>
                  <a:pt x="202390" y="131553"/>
                </a:moveTo>
                <a:lnTo>
                  <a:pt x="202390" y="0"/>
                </a:lnTo>
              </a:path>
              <a:path w="572770" h="132080">
                <a:moveTo>
                  <a:pt x="35418" y="131553"/>
                </a:moveTo>
                <a:lnTo>
                  <a:pt x="35418" y="0"/>
                </a:lnTo>
              </a:path>
              <a:path w="572770" h="132080">
                <a:moveTo>
                  <a:pt x="202390" y="43513"/>
                </a:moveTo>
                <a:lnTo>
                  <a:pt x="35418" y="43513"/>
                </a:lnTo>
              </a:path>
              <a:path w="572770" h="132080">
                <a:moveTo>
                  <a:pt x="166971" y="78932"/>
                </a:moveTo>
                <a:lnTo>
                  <a:pt x="238820" y="7083"/>
                </a:lnTo>
              </a:path>
              <a:path w="572770" h="132080">
                <a:moveTo>
                  <a:pt x="71848" y="7083"/>
                </a:moveTo>
                <a:lnTo>
                  <a:pt x="0" y="78932"/>
                </a:lnTo>
              </a:path>
              <a:path w="572770" h="132080">
                <a:moveTo>
                  <a:pt x="536334" y="131553"/>
                </a:moveTo>
                <a:lnTo>
                  <a:pt x="536334" y="0"/>
                </a:lnTo>
              </a:path>
              <a:path w="572770" h="132080">
                <a:moveTo>
                  <a:pt x="202390" y="131553"/>
                </a:moveTo>
                <a:lnTo>
                  <a:pt x="202390" y="0"/>
                </a:lnTo>
              </a:path>
              <a:path w="572770" h="132080">
                <a:moveTo>
                  <a:pt x="536334" y="43513"/>
                </a:moveTo>
                <a:lnTo>
                  <a:pt x="202390" y="43513"/>
                </a:lnTo>
              </a:path>
              <a:path w="572770" h="132080">
                <a:moveTo>
                  <a:pt x="500915" y="78932"/>
                </a:moveTo>
                <a:lnTo>
                  <a:pt x="572764" y="7083"/>
                </a:lnTo>
              </a:path>
              <a:path w="572770" h="132080">
                <a:moveTo>
                  <a:pt x="238820" y="7083"/>
                </a:moveTo>
                <a:lnTo>
                  <a:pt x="166971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 txBox="1"/>
          <p:nvPr/>
        </p:nvSpPr>
        <p:spPr>
          <a:xfrm>
            <a:off x="10102428" y="1527352"/>
            <a:ext cx="4489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r>
              <a:rPr sz="750" spc="114" dirty="0">
                <a:latin typeface="Cambria"/>
                <a:cs typeface="Cambria"/>
              </a:rPr>
              <a:t>  </a:t>
            </a:r>
            <a:r>
              <a:rPr sz="750" spc="-40" dirty="0">
                <a:latin typeface="Cambria"/>
                <a:cs typeface="Cambria"/>
              </a:rPr>
              <a:t>1400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11789908" y="1687597"/>
            <a:ext cx="344170" cy="785495"/>
          </a:xfrm>
          <a:custGeom>
            <a:avLst/>
            <a:gdLst/>
            <a:ahLst/>
            <a:cxnLst/>
            <a:rect l="l" t="t" r="r" b="b"/>
            <a:pathLst>
              <a:path w="344170" h="785494">
                <a:moveTo>
                  <a:pt x="70836" y="785274"/>
                </a:moveTo>
                <a:lnTo>
                  <a:pt x="70836" y="713425"/>
                </a:lnTo>
              </a:path>
              <a:path w="344170" h="785494">
                <a:moveTo>
                  <a:pt x="70836" y="665864"/>
                </a:moveTo>
                <a:lnTo>
                  <a:pt x="70836" y="570740"/>
                </a:lnTo>
              </a:path>
              <a:path w="344170" h="785494">
                <a:moveTo>
                  <a:pt x="70836" y="523178"/>
                </a:moveTo>
                <a:lnTo>
                  <a:pt x="70836" y="427043"/>
                </a:lnTo>
              </a:path>
              <a:path w="344170" h="785494">
                <a:moveTo>
                  <a:pt x="70836" y="379481"/>
                </a:moveTo>
                <a:lnTo>
                  <a:pt x="70836" y="284358"/>
                </a:lnTo>
              </a:path>
              <a:path w="344170" h="785494">
                <a:moveTo>
                  <a:pt x="70836" y="236796"/>
                </a:moveTo>
                <a:lnTo>
                  <a:pt x="70836" y="164948"/>
                </a:lnTo>
              </a:path>
              <a:path w="344170" h="785494">
                <a:moveTo>
                  <a:pt x="70836" y="150780"/>
                </a:moveTo>
                <a:lnTo>
                  <a:pt x="70836" y="0"/>
                </a:lnTo>
              </a:path>
              <a:path w="344170" h="785494">
                <a:moveTo>
                  <a:pt x="82980" y="150780"/>
                </a:moveTo>
                <a:lnTo>
                  <a:pt x="82980" y="0"/>
                </a:lnTo>
              </a:path>
              <a:path w="344170" h="785494">
                <a:moveTo>
                  <a:pt x="70836" y="42501"/>
                </a:moveTo>
                <a:lnTo>
                  <a:pt x="0" y="42501"/>
                </a:lnTo>
              </a:path>
              <a:path w="344170" h="785494">
                <a:moveTo>
                  <a:pt x="154828" y="42501"/>
                </a:moveTo>
                <a:lnTo>
                  <a:pt x="82980" y="42501"/>
                </a:lnTo>
                <a:lnTo>
                  <a:pt x="344063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 txBox="1"/>
          <p:nvPr/>
        </p:nvSpPr>
        <p:spPr>
          <a:xfrm>
            <a:off x="12014004" y="1603248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11771693" y="1534792"/>
            <a:ext cx="224790" cy="304165"/>
          </a:xfrm>
          <a:custGeom>
            <a:avLst/>
            <a:gdLst/>
            <a:ahLst/>
            <a:cxnLst/>
            <a:rect l="l" t="t" r="r" b="b"/>
            <a:pathLst>
              <a:path w="224790" h="304164">
                <a:moveTo>
                  <a:pt x="89051" y="195306"/>
                </a:moveTo>
                <a:lnTo>
                  <a:pt x="101195" y="195306"/>
                </a:lnTo>
              </a:path>
              <a:path w="224790" h="304164">
                <a:moveTo>
                  <a:pt x="53633" y="230724"/>
                </a:moveTo>
                <a:lnTo>
                  <a:pt x="125481" y="159888"/>
                </a:lnTo>
              </a:path>
              <a:path w="224790" h="304164">
                <a:moveTo>
                  <a:pt x="136613" y="159888"/>
                </a:moveTo>
                <a:lnTo>
                  <a:pt x="65776" y="230724"/>
                </a:lnTo>
              </a:path>
              <a:path w="224790" h="304164">
                <a:moveTo>
                  <a:pt x="89051" y="303585"/>
                </a:moveTo>
                <a:lnTo>
                  <a:pt x="89051" y="56669"/>
                </a:lnTo>
              </a:path>
              <a:path w="224790" h="304164">
                <a:moveTo>
                  <a:pt x="71848" y="208461"/>
                </a:moveTo>
                <a:lnTo>
                  <a:pt x="71848" y="56669"/>
                </a:lnTo>
              </a:path>
              <a:path w="224790" h="304164">
                <a:moveTo>
                  <a:pt x="89051" y="100183"/>
                </a:moveTo>
                <a:lnTo>
                  <a:pt x="160900" y="100183"/>
                </a:lnTo>
              </a:path>
              <a:path w="224790" h="304164">
                <a:moveTo>
                  <a:pt x="71848" y="100183"/>
                </a:moveTo>
                <a:lnTo>
                  <a:pt x="0" y="100183"/>
                </a:lnTo>
              </a:path>
              <a:path w="224790" h="304164">
                <a:moveTo>
                  <a:pt x="80956" y="100183"/>
                </a:moveTo>
                <a:lnTo>
                  <a:pt x="110302" y="0"/>
                </a:lnTo>
                <a:lnTo>
                  <a:pt x="22465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 txBox="1"/>
          <p:nvPr/>
        </p:nvSpPr>
        <p:spPr>
          <a:xfrm>
            <a:off x="11876378" y="1407941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11515669" y="1598545"/>
            <a:ext cx="381635" cy="240029"/>
          </a:xfrm>
          <a:custGeom>
            <a:avLst/>
            <a:gdLst/>
            <a:ahLst/>
            <a:cxnLst/>
            <a:rect l="l" t="t" r="r" b="b"/>
            <a:pathLst>
              <a:path w="381634" h="240030">
                <a:moveTo>
                  <a:pt x="345075" y="36430"/>
                </a:moveTo>
                <a:lnTo>
                  <a:pt x="327872" y="36430"/>
                </a:lnTo>
              </a:path>
              <a:path w="381634" h="240030">
                <a:moveTo>
                  <a:pt x="381505" y="0"/>
                </a:moveTo>
                <a:lnTo>
                  <a:pt x="309657" y="71848"/>
                </a:lnTo>
              </a:path>
              <a:path w="381634" h="240030">
                <a:moveTo>
                  <a:pt x="291441" y="71848"/>
                </a:moveTo>
                <a:lnTo>
                  <a:pt x="363290" y="0"/>
                </a:lnTo>
              </a:path>
              <a:path w="381634" h="240030">
                <a:moveTo>
                  <a:pt x="327872" y="239832"/>
                </a:moveTo>
                <a:lnTo>
                  <a:pt x="327872" y="89051"/>
                </a:lnTo>
              </a:path>
              <a:path w="381634" h="240030">
                <a:moveTo>
                  <a:pt x="35418" y="239832"/>
                </a:moveTo>
                <a:lnTo>
                  <a:pt x="35418" y="89051"/>
                </a:lnTo>
              </a:path>
              <a:path w="381634" h="240030">
                <a:moveTo>
                  <a:pt x="327872" y="131553"/>
                </a:moveTo>
                <a:lnTo>
                  <a:pt x="35418" y="131553"/>
                </a:lnTo>
              </a:path>
              <a:path w="381634" h="240030">
                <a:moveTo>
                  <a:pt x="291441" y="166971"/>
                </a:moveTo>
                <a:lnTo>
                  <a:pt x="363290" y="96135"/>
                </a:lnTo>
              </a:path>
              <a:path w="381634" h="240030">
                <a:moveTo>
                  <a:pt x="70836" y="96135"/>
                </a:moveTo>
                <a:lnTo>
                  <a:pt x="0" y="166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 txBox="1"/>
          <p:nvPr/>
        </p:nvSpPr>
        <p:spPr>
          <a:xfrm>
            <a:off x="11591008" y="1603248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1225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11412449" y="1817126"/>
            <a:ext cx="125095" cy="314960"/>
          </a:xfrm>
          <a:custGeom>
            <a:avLst/>
            <a:gdLst/>
            <a:ahLst/>
            <a:cxnLst/>
            <a:rect l="l" t="t" r="r" b="b"/>
            <a:pathLst>
              <a:path w="125095" h="314960">
                <a:moveTo>
                  <a:pt x="124470" y="35418"/>
                </a:moveTo>
                <a:lnTo>
                  <a:pt x="0" y="35418"/>
                </a:lnTo>
              </a:path>
              <a:path w="125095" h="314960">
                <a:moveTo>
                  <a:pt x="124470" y="279298"/>
                </a:moveTo>
                <a:lnTo>
                  <a:pt x="0" y="279298"/>
                </a:lnTo>
              </a:path>
              <a:path w="125095" h="314960">
                <a:moveTo>
                  <a:pt x="42501" y="35418"/>
                </a:moveTo>
                <a:lnTo>
                  <a:pt x="42501" y="279298"/>
                </a:lnTo>
              </a:path>
              <a:path w="125095" h="314960">
                <a:moveTo>
                  <a:pt x="78932" y="71848"/>
                </a:moveTo>
                <a:lnTo>
                  <a:pt x="7083" y="0"/>
                </a:lnTo>
              </a:path>
              <a:path w="125095" h="314960">
                <a:moveTo>
                  <a:pt x="7083" y="242868"/>
                </a:moveTo>
                <a:lnTo>
                  <a:pt x="78932" y="3147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 txBox="1"/>
          <p:nvPr/>
        </p:nvSpPr>
        <p:spPr>
          <a:xfrm>
            <a:off x="11351173" y="1868282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1020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11412449" y="2059995"/>
            <a:ext cx="125095" cy="448309"/>
          </a:xfrm>
          <a:custGeom>
            <a:avLst/>
            <a:gdLst/>
            <a:ahLst/>
            <a:cxnLst/>
            <a:rect l="l" t="t" r="r" b="b"/>
            <a:pathLst>
              <a:path w="125095" h="448310">
                <a:moveTo>
                  <a:pt x="124470" y="36430"/>
                </a:moveTo>
                <a:lnTo>
                  <a:pt x="0" y="36430"/>
                </a:lnTo>
              </a:path>
              <a:path w="125095" h="448310">
                <a:moveTo>
                  <a:pt x="124470" y="412876"/>
                </a:moveTo>
                <a:lnTo>
                  <a:pt x="0" y="412876"/>
                </a:lnTo>
              </a:path>
              <a:path w="125095" h="448310">
                <a:moveTo>
                  <a:pt x="42501" y="36430"/>
                </a:moveTo>
                <a:lnTo>
                  <a:pt x="42501" y="412876"/>
                </a:lnTo>
              </a:path>
              <a:path w="125095" h="448310">
                <a:moveTo>
                  <a:pt x="78932" y="71848"/>
                </a:moveTo>
                <a:lnTo>
                  <a:pt x="7083" y="0"/>
                </a:lnTo>
              </a:path>
              <a:path w="125095" h="448310">
                <a:moveTo>
                  <a:pt x="7083" y="377457"/>
                </a:moveTo>
                <a:lnTo>
                  <a:pt x="78932" y="4482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 txBox="1"/>
          <p:nvPr/>
        </p:nvSpPr>
        <p:spPr>
          <a:xfrm>
            <a:off x="11351173" y="2178951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1580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11789908" y="3271301"/>
            <a:ext cx="345440" cy="727710"/>
          </a:xfrm>
          <a:custGeom>
            <a:avLst/>
            <a:gdLst/>
            <a:ahLst/>
            <a:cxnLst/>
            <a:rect l="l" t="t" r="r" b="b"/>
            <a:pathLst>
              <a:path w="345440" h="727710">
                <a:moveTo>
                  <a:pt x="70836" y="727593"/>
                </a:moveTo>
                <a:lnTo>
                  <a:pt x="70836" y="608182"/>
                </a:lnTo>
              </a:path>
              <a:path w="345440" h="727710">
                <a:moveTo>
                  <a:pt x="70836" y="560621"/>
                </a:moveTo>
                <a:lnTo>
                  <a:pt x="70836" y="465497"/>
                </a:lnTo>
              </a:path>
              <a:path w="345440" h="727710">
                <a:moveTo>
                  <a:pt x="70836" y="417935"/>
                </a:moveTo>
                <a:lnTo>
                  <a:pt x="70836" y="321800"/>
                </a:lnTo>
              </a:path>
              <a:path w="345440" h="727710">
                <a:moveTo>
                  <a:pt x="70836" y="274238"/>
                </a:moveTo>
                <a:lnTo>
                  <a:pt x="70836" y="154828"/>
                </a:lnTo>
              </a:path>
              <a:path w="345440" h="727710">
                <a:moveTo>
                  <a:pt x="70836" y="140661"/>
                </a:moveTo>
                <a:lnTo>
                  <a:pt x="70836" y="0"/>
                </a:lnTo>
              </a:path>
              <a:path w="345440" h="727710">
                <a:moveTo>
                  <a:pt x="82980" y="140661"/>
                </a:moveTo>
                <a:lnTo>
                  <a:pt x="82980" y="0"/>
                </a:lnTo>
              </a:path>
              <a:path w="345440" h="727710">
                <a:moveTo>
                  <a:pt x="70836" y="42501"/>
                </a:moveTo>
                <a:lnTo>
                  <a:pt x="0" y="42501"/>
                </a:lnTo>
              </a:path>
              <a:path w="345440" h="727710">
                <a:moveTo>
                  <a:pt x="154828" y="42501"/>
                </a:moveTo>
                <a:lnTo>
                  <a:pt x="82980" y="42501"/>
                </a:lnTo>
                <a:lnTo>
                  <a:pt x="345075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 txBox="1"/>
          <p:nvPr/>
        </p:nvSpPr>
        <p:spPr>
          <a:xfrm>
            <a:off x="12015016" y="3186952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11771693" y="3213619"/>
            <a:ext cx="224790" cy="198755"/>
          </a:xfrm>
          <a:custGeom>
            <a:avLst/>
            <a:gdLst/>
            <a:ahLst/>
            <a:cxnLst/>
            <a:rect l="l" t="t" r="r" b="b"/>
            <a:pathLst>
              <a:path w="224790" h="198754">
                <a:moveTo>
                  <a:pt x="89051" y="100183"/>
                </a:moveTo>
                <a:lnTo>
                  <a:pt x="101195" y="100183"/>
                </a:lnTo>
              </a:path>
              <a:path w="224790" h="198754">
                <a:moveTo>
                  <a:pt x="53633" y="135601"/>
                </a:moveTo>
                <a:lnTo>
                  <a:pt x="125481" y="64764"/>
                </a:lnTo>
              </a:path>
              <a:path w="224790" h="198754">
                <a:moveTo>
                  <a:pt x="136613" y="64764"/>
                </a:moveTo>
                <a:lnTo>
                  <a:pt x="65776" y="135601"/>
                </a:lnTo>
              </a:path>
              <a:path w="224790" h="198754">
                <a:moveTo>
                  <a:pt x="89051" y="198342"/>
                </a:moveTo>
                <a:lnTo>
                  <a:pt x="89051" y="57681"/>
                </a:lnTo>
              </a:path>
              <a:path w="224790" h="198754">
                <a:moveTo>
                  <a:pt x="71848" y="198342"/>
                </a:moveTo>
                <a:lnTo>
                  <a:pt x="71848" y="57681"/>
                </a:lnTo>
              </a:path>
              <a:path w="224790" h="198754">
                <a:moveTo>
                  <a:pt x="89051" y="100183"/>
                </a:moveTo>
                <a:lnTo>
                  <a:pt x="160900" y="100183"/>
                </a:lnTo>
              </a:path>
              <a:path w="224790" h="198754">
                <a:moveTo>
                  <a:pt x="71848" y="100183"/>
                </a:moveTo>
                <a:lnTo>
                  <a:pt x="0" y="100183"/>
                </a:lnTo>
              </a:path>
              <a:path w="224790" h="198754">
                <a:moveTo>
                  <a:pt x="80956" y="100183"/>
                </a:moveTo>
                <a:lnTo>
                  <a:pt x="110302" y="0"/>
                </a:lnTo>
                <a:lnTo>
                  <a:pt x="22465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 txBox="1"/>
          <p:nvPr/>
        </p:nvSpPr>
        <p:spPr>
          <a:xfrm>
            <a:off x="11876378" y="3086769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11468107" y="3271301"/>
            <a:ext cx="429259" cy="140970"/>
          </a:xfrm>
          <a:custGeom>
            <a:avLst/>
            <a:gdLst/>
            <a:ahLst/>
            <a:cxnLst/>
            <a:rect l="l" t="t" r="r" b="b"/>
            <a:pathLst>
              <a:path w="429259" h="140970">
                <a:moveTo>
                  <a:pt x="392637" y="42501"/>
                </a:moveTo>
                <a:lnTo>
                  <a:pt x="375433" y="42501"/>
                </a:lnTo>
              </a:path>
              <a:path w="429259" h="140970">
                <a:moveTo>
                  <a:pt x="429067" y="7083"/>
                </a:moveTo>
                <a:lnTo>
                  <a:pt x="357218" y="77920"/>
                </a:lnTo>
              </a:path>
              <a:path w="429259" h="140970">
                <a:moveTo>
                  <a:pt x="339003" y="77920"/>
                </a:moveTo>
                <a:lnTo>
                  <a:pt x="410852" y="7083"/>
                </a:lnTo>
              </a:path>
              <a:path w="429259" h="140970">
                <a:moveTo>
                  <a:pt x="375433" y="140661"/>
                </a:moveTo>
                <a:lnTo>
                  <a:pt x="375433" y="0"/>
                </a:lnTo>
              </a:path>
              <a:path w="429259" h="140970">
                <a:moveTo>
                  <a:pt x="35418" y="140661"/>
                </a:moveTo>
                <a:lnTo>
                  <a:pt x="35418" y="0"/>
                </a:lnTo>
              </a:path>
              <a:path w="429259" h="140970">
                <a:moveTo>
                  <a:pt x="375433" y="42501"/>
                </a:moveTo>
                <a:lnTo>
                  <a:pt x="35418" y="42501"/>
                </a:lnTo>
              </a:path>
              <a:path w="429259" h="140970">
                <a:moveTo>
                  <a:pt x="339003" y="77920"/>
                </a:moveTo>
                <a:lnTo>
                  <a:pt x="410852" y="7083"/>
                </a:lnTo>
              </a:path>
              <a:path w="429259" h="140970">
                <a:moveTo>
                  <a:pt x="70836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 txBox="1"/>
          <p:nvPr/>
        </p:nvSpPr>
        <p:spPr>
          <a:xfrm>
            <a:off x="11563686" y="3186952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11358816" y="3390711"/>
            <a:ext cx="130810" cy="393700"/>
          </a:xfrm>
          <a:custGeom>
            <a:avLst/>
            <a:gdLst/>
            <a:ahLst/>
            <a:cxnLst/>
            <a:rect l="l" t="t" r="r" b="b"/>
            <a:pathLst>
              <a:path w="130809" h="393700">
                <a:moveTo>
                  <a:pt x="130541" y="35418"/>
                </a:moveTo>
                <a:lnTo>
                  <a:pt x="0" y="35418"/>
                </a:lnTo>
              </a:path>
              <a:path w="130809" h="393700">
                <a:moveTo>
                  <a:pt x="130541" y="358230"/>
                </a:moveTo>
                <a:lnTo>
                  <a:pt x="0" y="358230"/>
                </a:lnTo>
              </a:path>
              <a:path w="130809" h="393700">
                <a:moveTo>
                  <a:pt x="42501" y="35418"/>
                </a:moveTo>
                <a:lnTo>
                  <a:pt x="42501" y="358230"/>
                </a:lnTo>
              </a:path>
              <a:path w="130809" h="393700">
                <a:moveTo>
                  <a:pt x="77920" y="71848"/>
                </a:moveTo>
                <a:lnTo>
                  <a:pt x="7083" y="0"/>
                </a:lnTo>
              </a:path>
              <a:path w="130809" h="393700">
                <a:moveTo>
                  <a:pt x="7083" y="321800"/>
                </a:moveTo>
                <a:lnTo>
                  <a:pt x="77920" y="3936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 txBox="1"/>
          <p:nvPr/>
        </p:nvSpPr>
        <p:spPr>
          <a:xfrm>
            <a:off x="11297540" y="3481332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1350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11358816" y="3712511"/>
            <a:ext cx="130810" cy="321945"/>
          </a:xfrm>
          <a:custGeom>
            <a:avLst/>
            <a:gdLst/>
            <a:ahLst/>
            <a:cxnLst/>
            <a:rect l="l" t="t" r="r" b="b"/>
            <a:pathLst>
              <a:path w="130809" h="321945">
                <a:moveTo>
                  <a:pt x="130541" y="36430"/>
                </a:moveTo>
                <a:lnTo>
                  <a:pt x="0" y="36430"/>
                </a:lnTo>
              </a:path>
              <a:path w="130809" h="321945">
                <a:moveTo>
                  <a:pt x="130541" y="286382"/>
                </a:moveTo>
                <a:lnTo>
                  <a:pt x="0" y="286382"/>
                </a:lnTo>
              </a:path>
              <a:path w="130809" h="321945">
                <a:moveTo>
                  <a:pt x="42501" y="36430"/>
                </a:moveTo>
                <a:lnTo>
                  <a:pt x="42501" y="286382"/>
                </a:lnTo>
              </a:path>
              <a:path w="130809" h="321945">
                <a:moveTo>
                  <a:pt x="77920" y="71848"/>
                </a:moveTo>
                <a:lnTo>
                  <a:pt x="7083" y="0"/>
                </a:lnTo>
              </a:path>
              <a:path w="130809" h="321945">
                <a:moveTo>
                  <a:pt x="7083" y="250963"/>
                </a:moveTo>
                <a:lnTo>
                  <a:pt x="77920" y="32180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 txBox="1"/>
          <p:nvPr/>
        </p:nvSpPr>
        <p:spPr>
          <a:xfrm>
            <a:off x="11297540" y="3767715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1050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10059471" y="3144807"/>
            <a:ext cx="548640" cy="125095"/>
          </a:xfrm>
          <a:custGeom>
            <a:avLst/>
            <a:gdLst/>
            <a:ahLst/>
            <a:cxnLst/>
            <a:rect l="l" t="t" r="r" b="b"/>
            <a:pathLst>
              <a:path w="548640" h="125095">
                <a:moveTo>
                  <a:pt x="513059" y="124470"/>
                </a:moveTo>
                <a:lnTo>
                  <a:pt x="513059" y="0"/>
                </a:lnTo>
              </a:path>
              <a:path w="548640" h="125095">
                <a:moveTo>
                  <a:pt x="214533" y="124470"/>
                </a:moveTo>
                <a:lnTo>
                  <a:pt x="214533" y="0"/>
                </a:lnTo>
              </a:path>
              <a:path w="548640" h="125095">
                <a:moveTo>
                  <a:pt x="513059" y="43513"/>
                </a:moveTo>
                <a:lnTo>
                  <a:pt x="214533" y="43513"/>
                </a:lnTo>
              </a:path>
              <a:path w="548640" h="125095">
                <a:moveTo>
                  <a:pt x="476629" y="78932"/>
                </a:moveTo>
                <a:lnTo>
                  <a:pt x="548477" y="7083"/>
                </a:lnTo>
              </a:path>
              <a:path w="548640" h="125095">
                <a:moveTo>
                  <a:pt x="250963" y="7083"/>
                </a:moveTo>
                <a:lnTo>
                  <a:pt x="179115" y="78932"/>
                </a:lnTo>
              </a:path>
              <a:path w="548640" h="125095">
                <a:moveTo>
                  <a:pt x="214533" y="124470"/>
                </a:moveTo>
                <a:lnTo>
                  <a:pt x="214533" y="0"/>
                </a:lnTo>
              </a:path>
              <a:path w="548640" h="125095">
                <a:moveTo>
                  <a:pt x="36430" y="124470"/>
                </a:moveTo>
                <a:lnTo>
                  <a:pt x="36430" y="0"/>
                </a:lnTo>
              </a:path>
              <a:path w="548640" h="125095">
                <a:moveTo>
                  <a:pt x="214533" y="43513"/>
                </a:moveTo>
                <a:lnTo>
                  <a:pt x="36430" y="43513"/>
                </a:lnTo>
              </a:path>
              <a:path w="548640" h="125095">
                <a:moveTo>
                  <a:pt x="179115" y="78932"/>
                </a:moveTo>
                <a:lnTo>
                  <a:pt x="250963" y="7083"/>
                </a:lnTo>
              </a:path>
              <a:path w="548640" h="125095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 txBox="1"/>
          <p:nvPr/>
        </p:nvSpPr>
        <p:spPr>
          <a:xfrm>
            <a:off x="10097368" y="3061469"/>
            <a:ext cx="43243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750</a:t>
            </a:r>
            <a:r>
              <a:rPr sz="750" spc="310" dirty="0">
                <a:latin typeface="Cambria"/>
                <a:cs typeface="Cambria"/>
              </a:rPr>
              <a:t> </a:t>
            </a:r>
            <a:r>
              <a:rPr sz="750" spc="-50" dirty="0">
                <a:latin typeface="Cambria"/>
                <a:cs typeface="Cambria"/>
              </a:rPr>
              <a:t>1250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10586697" y="3248026"/>
            <a:ext cx="144780" cy="536575"/>
          </a:xfrm>
          <a:custGeom>
            <a:avLst/>
            <a:gdLst/>
            <a:ahLst/>
            <a:cxnLst/>
            <a:rect l="l" t="t" r="r" b="b"/>
            <a:pathLst>
              <a:path w="144779" h="536575">
                <a:moveTo>
                  <a:pt x="0" y="35418"/>
                </a:moveTo>
                <a:lnTo>
                  <a:pt x="144709" y="35418"/>
                </a:lnTo>
              </a:path>
              <a:path w="144779" h="536575">
                <a:moveTo>
                  <a:pt x="0" y="500915"/>
                </a:moveTo>
                <a:lnTo>
                  <a:pt x="144709" y="500915"/>
                </a:lnTo>
              </a:path>
              <a:path w="144779" h="536575">
                <a:moveTo>
                  <a:pt x="102207" y="35418"/>
                </a:moveTo>
                <a:lnTo>
                  <a:pt x="102207" y="500915"/>
                </a:lnTo>
              </a:path>
              <a:path w="144779" h="536575">
                <a:moveTo>
                  <a:pt x="137625" y="70836"/>
                </a:moveTo>
                <a:lnTo>
                  <a:pt x="65776" y="0"/>
                </a:lnTo>
              </a:path>
              <a:path w="144779" h="536575">
                <a:moveTo>
                  <a:pt x="65776" y="464485"/>
                </a:moveTo>
                <a:lnTo>
                  <a:pt x="137625" y="5363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 txBox="1"/>
          <p:nvPr/>
        </p:nvSpPr>
        <p:spPr>
          <a:xfrm>
            <a:off x="10585126" y="3410496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1950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10586697" y="3712511"/>
            <a:ext cx="144780" cy="466090"/>
          </a:xfrm>
          <a:custGeom>
            <a:avLst/>
            <a:gdLst/>
            <a:ahLst/>
            <a:cxnLst/>
            <a:rect l="l" t="t" r="r" b="b"/>
            <a:pathLst>
              <a:path w="144779" h="466089">
                <a:moveTo>
                  <a:pt x="0" y="36430"/>
                </a:moveTo>
                <a:lnTo>
                  <a:pt x="144709" y="36430"/>
                </a:lnTo>
              </a:path>
              <a:path w="144779" h="466089">
                <a:moveTo>
                  <a:pt x="0" y="429067"/>
                </a:moveTo>
                <a:lnTo>
                  <a:pt x="144709" y="429067"/>
                </a:lnTo>
              </a:path>
              <a:path w="144779" h="466089">
                <a:moveTo>
                  <a:pt x="102207" y="36430"/>
                </a:moveTo>
                <a:lnTo>
                  <a:pt x="102207" y="429067"/>
                </a:lnTo>
              </a:path>
              <a:path w="144779" h="466089">
                <a:moveTo>
                  <a:pt x="137625" y="71848"/>
                </a:moveTo>
                <a:lnTo>
                  <a:pt x="65776" y="0"/>
                </a:lnTo>
              </a:path>
              <a:path w="144779" h="466089">
                <a:moveTo>
                  <a:pt x="65776" y="393649"/>
                </a:moveTo>
                <a:lnTo>
                  <a:pt x="137625" y="4654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 txBox="1"/>
          <p:nvPr/>
        </p:nvSpPr>
        <p:spPr>
          <a:xfrm>
            <a:off x="10585126" y="3839563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1650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11789908" y="4415818"/>
            <a:ext cx="345440" cy="633095"/>
          </a:xfrm>
          <a:custGeom>
            <a:avLst/>
            <a:gdLst/>
            <a:ahLst/>
            <a:cxnLst/>
            <a:rect l="l" t="t" r="r" b="b"/>
            <a:pathLst>
              <a:path w="345440" h="633095">
                <a:moveTo>
                  <a:pt x="70836" y="154828"/>
                </a:moveTo>
                <a:lnTo>
                  <a:pt x="70836" y="226677"/>
                </a:lnTo>
              </a:path>
              <a:path w="345440" h="633095">
                <a:moveTo>
                  <a:pt x="70836" y="274238"/>
                </a:moveTo>
                <a:lnTo>
                  <a:pt x="70836" y="370374"/>
                </a:lnTo>
              </a:path>
              <a:path w="345440" h="633095">
                <a:moveTo>
                  <a:pt x="70836" y="417935"/>
                </a:moveTo>
                <a:lnTo>
                  <a:pt x="70836" y="513059"/>
                </a:lnTo>
              </a:path>
              <a:path w="345440" h="633095">
                <a:moveTo>
                  <a:pt x="70836" y="560621"/>
                </a:moveTo>
                <a:lnTo>
                  <a:pt x="70836" y="632469"/>
                </a:lnTo>
              </a:path>
              <a:path w="345440" h="633095">
                <a:moveTo>
                  <a:pt x="70836" y="140661"/>
                </a:moveTo>
                <a:lnTo>
                  <a:pt x="70836" y="0"/>
                </a:lnTo>
              </a:path>
              <a:path w="345440" h="633095">
                <a:moveTo>
                  <a:pt x="82980" y="140661"/>
                </a:moveTo>
                <a:lnTo>
                  <a:pt x="82980" y="0"/>
                </a:lnTo>
              </a:path>
              <a:path w="345440" h="633095">
                <a:moveTo>
                  <a:pt x="70836" y="42501"/>
                </a:moveTo>
                <a:lnTo>
                  <a:pt x="0" y="42501"/>
                </a:lnTo>
              </a:path>
              <a:path w="345440" h="633095">
                <a:moveTo>
                  <a:pt x="154828" y="42501"/>
                </a:moveTo>
                <a:lnTo>
                  <a:pt x="82980" y="42501"/>
                </a:lnTo>
                <a:lnTo>
                  <a:pt x="345075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 txBox="1"/>
          <p:nvPr/>
        </p:nvSpPr>
        <p:spPr>
          <a:xfrm>
            <a:off x="12015016" y="4331469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11771693" y="4358136"/>
            <a:ext cx="224790" cy="198755"/>
          </a:xfrm>
          <a:custGeom>
            <a:avLst/>
            <a:gdLst/>
            <a:ahLst/>
            <a:cxnLst/>
            <a:rect l="l" t="t" r="r" b="b"/>
            <a:pathLst>
              <a:path w="224790" h="198754">
                <a:moveTo>
                  <a:pt x="89051" y="100183"/>
                </a:moveTo>
                <a:lnTo>
                  <a:pt x="101195" y="100183"/>
                </a:lnTo>
              </a:path>
              <a:path w="224790" h="198754">
                <a:moveTo>
                  <a:pt x="53633" y="135601"/>
                </a:moveTo>
                <a:lnTo>
                  <a:pt x="125481" y="64764"/>
                </a:lnTo>
              </a:path>
              <a:path w="224790" h="198754">
                <a:moveTo>
                  <a:pt x="136613" y="64764"/>
                </a:moveTo>
                <a:lnTo>
                  <a:pt x="65776" y="135601"/>
                </a:lnTo>
              </a:path>
              <a:path w="224790" h="198754">
                <a:moveTo>
                  <a:pt x="89051" y="198342"/>
                </a:moveTo>
                <a:lnTo>
                  <a:pt x="89051" y="57681"/>
                </a:lnTo>
              </a:path>
              <a:path w="224790" h="198754">
                <a:moveTo>
                  <a:pt x="71848" y="198342"/>
                </a:moveTo>
                <a:lnTo>
                  <a:pt x="71848" y="57681"/>
                </a:lnTo>
              </a:path>
              <a:path w="224790" h="198754">
                <a:moveTo>
                  <a:pt x="89051" y="100183"/>
                </a:moveTo>
                <a:lnTo>
                  <a:pt x="160900" y="100183"/>
                </a:lnTo>
              </a:path>
              <a:path w="224790" h="198754">
                <a:moveTo>
                  <a:pt x="71848" y="100183"/>
                </a:moveTo>
                <a:lnTo>
                  <a:pt x="0" y="100183"/>
                </a:lnTo>
              </a:path>
              <a:path w="224790" h="198754">
                <a:moveTo>
                  <a:pt x="80956" y="100183"/>
                </a:moveTo>
                <a:lnTo>
                  <a:pt x="110302" y="0"/>
                </a:lnTo>
                <a:lnTo>
                  <a:pt x="22465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 txBox="1"/>
          <p:nvPr/>
        </p:nvSpPr>
        <p:spPr>
          <a:xfrm>
            <a:off x="11876378" y="4231286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11610792" y="4415818"/>
            <a:ext cx="286385" cy="140970"/>
          </a:xfrm>
          <a:custGeom>
            <a:avLst/>
            <a:gdLst/>
            <a:ahLst/>
            <a:cxnLst/>
            <a:rect l="l" t="t" r="r" b="b"/>
            <a:pathLst>
              <a:path w="286384" h="140970">
                <a:moveTo>
                  <a:pt x="249951" y="42501"/>
                </a:moveTo>
                <a:lnTo>
                  <a:pt x="232748" y="42501"/>
                </a:lnTo>
              </a:path>
              <a:path w="286384" h="140970">
                <a:moveTo>
                  <a:pt x="286382" y="7083"/>
                </a:moveTo>
                <a:lnTo>
                  <a:pt x="214533" y="77920"/>
                </a:lnTo>
              </a:path>
              <a:path w="286384" h="140970">
                <a:moveTo>
                  <a:pt x="196318" y="77920"/>
                </a:moveTo>
                <a:lnTo>
                  <a:pt x="268167" y="7083"/>
                </a:lnTo>
              </a:path>
              <a:path w="286384" h="140970">
                <a:moveTo>
                  <a:pt x="232748" y="140661"/>
                </a:moveTo>
                <a:lnTo>
                  <a:pt x="232748" y="0"/>
                </a:lnTo>
              </a:path>
              <a:path w="286384" h="140970">
                <a:moveTo>
                  <a:pt x="35418" y="140661"/>
                </a:moveTo>
                <a:lnTo>
                  <a:pt x="35418" y="0"/>
                </a:lnTo>
              </a:path>
              <a:path w="286384" h="140970">
                <a:moveTo>
                  <a:pt x="232748" y="42501"/>
                </a:moveTo>
                <a:lnTo>
                  <a:pt x="35418" y="42501"/>
                </a:lnTo>
              </a:path>
              <a:path w="286384" h="140970">
                <a:moveTo>
                  <a:pt x="196318" y="77920"/>
                </a:moveTo>
                <a:lnTo>
                  <a:pt x="268167" y="7083"/>
                </a:lnTo>
              </a:path>
              <a:path w="286384" h="140970">
                <a:moveTo>
                  <a:pt x="71848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 txBox="1"/>
          <p:nvPr/>
        </p:nvSpPr>
        <p:spPr>
          <a:xfrm>
            <a:off x="11656785" y="4331469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11499477" y="4535228"/>
            <a:ext cx="132715" cy="481965"/>
          </a:xfrm>
          <a:custGeom>
            <a:avLst/>
            <a:gdLst/>
            <a:ahLst/>
            <a:cxnLst/>
            <a:rect l="l" t="t" r="r" b="b"/>
            <a:pathLst>
              <a:path w="132715" h="481964">
                <a:moveTo>
                  <a:pt x="132565" y="35418"/>
                </a:moveTo>
                <a:lnTo>
                  <a:pt x="0" y="35418"/>
                </a:lnTo>
              </a:path>
              <a:path w="132715" h="481964">
                <a:moveTo>
                  <a:pt x="132565" y="446270"/>
                </a:moveTo>
                <a:lnTo>
                  <a:pt x="0" y="446270"/>
                </a:lnTo>
              </a:path>
              <a:path w="132715" h="481964">
                <a:moveTo>
                  <a:pt x="43513" y="35418"/>
                </a:moveTo>
                <a:lnTo>
                  <a:pt x="43513" y="446270"/>
                </a:lnTo>
              </a:path>
              <a:path w="132715" h="481964">
                <a:moveTo>
                  <a:pt x="78932" y="71848"/>
                </a:moveTo>
                <a:lnTo>
                  <a:pt x="8095" y="0"/>
                </a:lnTo>
              </a:path>
              <a:path w="132715" h="481964">
                <a:moveTo>
                  <a:pt x="8095" y="409840"/>
                </a:moveTo>
                <a:lnTo>
                  <a:pt x="78932" y="48168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 txBox="1"/>
          <p:nvPr/>
        </p:nvSpPr>
        <p:spPr>
          <a:xfrm>
            <a:off x="11439213" y="4670375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1720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11499477" y="4981499"/>
            <a:ext cx="132715" cy="311785"/>
          </a:xfrm>
          <a:custGeom>
            <a:avLst/>
            <a:gdLst/>
            <a:ahLst/>
            <a:cxnLst/>
            <a:rect l="l" t="t" r="r" b="b"/>
            <a:pathLst>
              <a:path w="132715" h="311785">
                <a:moveTo>
                  <a:pt x="132565" y="0"/>
                </a:moveTo>
                <a:lnTo>
                  <a:pt x="0" y="0"/>
                </a:lnTo>
              </a:path>
              <a:path w="132715" h="311785">
                <a:moveTo>
                  <a:pt x="132565" y="66788"/>
                </a:moveTo>
                <a:lnTo>
                  <a:pt x="0" y="66788"/>
                </a:lnTo>
              </a:path>
              <a:path w="132715" h="311785">
                <a:moveTo>
                  <a:pt x="43513" y="0"/>
                </a:moveTo>
                <a:lnTo>
                  <a:pt x="43513" y="66788"/>
                </a:lnTo>
                <a:lnTo>
                  <a:pt x="43513" y="31168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 txBox="1"/>
          <p:nvPr/>
        </p:nvSpPr>
        <p:spPr>
          <a:xfrm>
            <a:off x="11439213" y="5123120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11507573" y="4945068"/>
            <a:ext cx="71120" cy="139065"/>
          </a:xfrm>
          <a:custGeom>
            <a:avLst/>
            <a:gdLst/>
            <a:ahLst/>
            <a:cxnLst/>
            <a:rect l="l" t="t" r="r" b="b"/>
            <a:pathLst>
              <a:path w="71120" h="139064">
                <a:moveTo>
                  <a:pt x="70836" y="71848"/>
                </a:moveTo>
                <a:lnTo>
                  <a:pt x="0" y="0"/>
                </a:lnTo>
              </a:path>
              <a:path w="71120" h="139064">
                <a:moveTo>
                  <a:pt x="0" y="66788"/>
                </a:moveTo>
                <a:lnTo>
                  <a:pt x="70836" y="138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 txBox="1"/>
          <p:nvPr/>
        </p:nvSpPr>
        <p:spPr>
          <a:xfrm>
            <a:off x="1421907" y="335625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49" name="object 3149"/>
          <p:cNvSpPr txBox="1"/>
          <p:nvPr/>
        </p:nvSpPr>
        <p:spPr>
          <a:xfrm>
            <a:off x="1452265" y="3792404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50" name="object 3150"/>
          <p:cNvSpPr txBox="1"/>
          <p:nvPr/>
        </p:nvSpPr>
        <p:spPr>
          <a:xfrm>
            <a:off x="1312616" y="3987711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51" name="object 3151"/>
          <p:cNvSpPr txBox="1"/>
          <p:nvPr/>
        </p:nvSpPr>
        <p:spPr>
          <a:xfrm>
            <a:off x="2688872" y="3898353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52" name="object 3152"/>
          <p:cNvSpPr txBox="1"/>
          <p:nvPr/>
        </p:nvSpPr>
        <p:spPr>
          <a:xfrm>
            <a:off x="2194028" y="3898353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53" name="object 3153"/>
          <p:cNvSpPr txBox="1"/>
          <p:nvPr/>
        </p:nvSpPr>
        <p:spPr>
          <a:xfrm>
            <a:off x="1838833" y="3898353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2437453" y="4599993"/>
            <a:ext cx="238125" cy="100330"/>
          </a:xfrm>
          <a:custGeom>
            <a:avLst/>
            <a:gdLst/>
            <a:ahLst/>
            <a:cxnLst/>
            <a:rect l="l" t="t" r="r" b="b"/>
            <a:pathLst>
              <a:path w="238125" h="100329">
                <a:moveTo>
                  <a:pt x="202390" y="100183"/>
                </a:moveTo>
                <a:lnTo>
                  <a:pt x="202390" y="0"/>
                </a:lnTo>
              </a:path>
              <a:path w="238125" h="100329">
                <a:moveTo>
                  <a:pt x="35418" y="100183"/>
                </a:moveTo>
                <a:lnTo>
                  <a:pt x="35418" y="0"/>
                </a:lnTo>
              </a:path>
              <a:path w="238125" h="100329">
                <a:moveTo>
                  <a:pt x="202390" y="42501"/>
                </a:moveTo>
                <a:lnTo>
                  <a:pt x="35418" y="42501"/>
                </a:lnTo>
              </a:path>
              <a:path w="238125" h="100329">
                <a:moveTo>
                  <a:pt x="166971" y="78932"/>
                </a:moveTo>
                <a:lnTo>
                  <a:pt x="237808" y="7083"/>
                </a:lnTo>
              </a:path>
              <a:path w="238125" h="100329">
                <a:moveTo>
                  <a:pt x="70836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 txBox="1"/>
          <p:nvPr/>
        </p:nvSpPr>
        <p:spPr>
          <a:xfrm>
            <a:off x="2468267" y="4515644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2091366" y="4599993"/>
            <a:ext cx="381635" cy="100330"/>
          </a:xfrm>
          <a:custGeom>
            <a:avLst/>
            <a:gdLst/>
            <a:ahLst/>
            <a:cxnLst/>
            <a:rect l="l" t="t" r="r" b="b"/>
            <a:pathLst>
              <a:path w="381635" h="100329">
                <a:moveTo>
                  <a:pt x="381505" y="100183"/>
                </a:moveTo>
                <a:lnTo>
                  <a:pt x="381505" y="0"/>
                </a:lnTo>
              </a:path>
              <a:path w="381635" h="100329">
                <a:moveTo>
                  <a:pt x="238820" y="100183"/>
                </a:moveTo>
                <a:lnTo>
                  <a:pt x="238820" y="0"/>
                </a:lnTo>
              </a:path>
              <a:path w="381635" h="100329">
                <a:moveTo>
                  <a:pt x="381505" y="42501"/>
                </a:moveTo>
                <a:lnTo>
                  <a:pt x="238820" y="42501"/>
                </a:lnTo>
                <a:lnTo>
                  <a:pt x="0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 txBox="1"/>
          <p:nvPr/>
        </p:nvSpPr>
        <p:spPr>
          <a:xfrm>
            <a:off x="2085749" y="4515644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2293756" y="4607076"/>
            <a:ext cx="507365" cy="410209"/>
          </a:xfrm>
          <a:custGeom>
            <a:avLst/>
            <a:gdLst/>
            <a:ahLst/>
            <a:cxnLst/>
            <a:rect l="l" t="t" r="r" b="b"/>
            <a:pathLst>
              <a:path w="507364" h="410210">
                <a:moveTo>
                  <a:pt x="143697" y="71848"/>
                </a:moveTo>
                <a:lnTo>
                  <a:pt x="214533" y="0"/>
                </a:lnTo>
              </a:path>
              <a:path w="507364" h="410210">
                <a:moveTo>
                  <a:pt x="71848" y="0"/>
                </a:moveTo>
                <a:lnTo>
                  <a:pt x="0" y="71848"/>
                </a:lnTo>
              </a:path>
              <a:path w="507364" h="410210">
                <a:moveTo>
                  <a:pt x="360254" y="107266"/>
                </a:moveTo>
                <a:lnTo>
                  <a:pt x="506987" y="107266"/>
                </a:lnTo>
              </a:path>
              <a:path w="507364" h="410210">
                <a:moveTo>
                  <a:pt x="360254" y="374422"/>
                </a:moveTo>
                <a:lnTo>
                  <a:pt x="506987" y="374422"/>
                </a:lnTo>
              </a:path>
              <a:path w="507364" h="410210">
                <a:moveTo>
                  <a:pt x="464485" y="107266"/>
                </a:moveTo>
                <a:lnTo>
                  <a:pt x="464485" y="374422"/>
                </a:lnTo>
              </a:path>
              <a:path w="507364" h="410210">
                <a:moveTo>
                  <a:pt x="499903" y="142685"/>
                </a:moveTo>
                <a:lnTo>
                  <a:pt x="428055" y="70836"/>
                </a:lnTo>
              </a:path>
              <a:path w="507364" h="410210">
                <a:moveTo>
                  <a:pt x="428055" y="337991"/>
                </a:moveTo>
                <a:lnTo>
                  <a:pt x="499903" y="4098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 txBox="1"/>
          <p:nvPr/>
        </p:nvSpPr>
        <p:spPr>
          <a:xfrm>
            <a:off x="2653452" y="4749447"/>
            <a:ext cx="125730" cy="1974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1120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2654011" y="4945068"/>
            <a:ext cx="147320" cy="473075"/>
          </a:xfrm>
          <a:custGeom>
            <a:avLst/>
            <a:gdLst/>
            <a:ahLst/>
            <a:cxnLst/>
            <a:rect l="l" t="t" r="r" b="b"/>
            <a:pathLst>
              <a:path w="147319" h="473075">
                <a:moveTo>
                  <a:pt x="0" y="36430"/>
                </a:moveTo>
                <a:lnTo>
                  <a:pt x="146732" y="36430"/>
                </a:lnTo>
              </a:path>
              <a:path w="147319" h="473075">
                <a:moveTo>
                  <a:pt x="0" y="437162"/>
                </a:moveTo>
                <a:lnTo>
                  <a:pt x="146732" y="437162"/>
                </a:lnTo>
              </a:path>
              <a:path w="147319" h="473075">
                <a:moveTo>
                  <a:pt x="104230" y="36430"/>
                </a:moveTo>
                <a:lnTo>
                  <a:pt x="104230" y="437162"/>
                </a:lnTo>
              </a:path>
              <a:path w="147319" h="473075">
                <a:moveTo>
                  <a:pt x="139649" y="71848"/>
                </a:moveTo>
                <a:lnTo>
                  <a:pt x="67800" y="0"/>
                </a:lnTo>
              </a:path>
              <a:path w="147319" h="473075">
                <a:moveTo>
                  <a:pt x="67800" y="400732"/>
                </a:moveTo>
                <a:lnTo>
                  <a:pt x="139649" y="47258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 txBox="1"/>
          <p:nvPr/>
        </p:nvSpPr>
        <p:spPr>
          <a:xfrm>
            <a:off x="2653452" y="5076168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1680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2833126" y="5921601"/>
            <a:ext cx="360680" cy="596265"/>
          </a:xfrm>
          <a:custGeom>
            <a:avLst/>
            <a:gdLst/>
            <a:ahLst/>
            <a:cxnLst/>
            <a:rect l="l" t="t" r="r" b="b"/>
            <a:pathLst>
              <a:path w="360680" h="596265">
                <a:moveTo>
                  <a:pt x="0" y="223641"/>
                </a:moveTo>
                <a:lnTo>
                  <a:pt x="300549" y="223641"/>
                </a:lnTo>
              </a:path>
              <a:path w="360680" h="596265">
                <a:moveTo>
                  <a:pt x="0" y="180127"/>
                </a:moveTo>
                <a:lnTo>
                  <a:pt x="300549" y="180127"/>
                </a:lnTo>
              </a:path>
              <a:path w="360680" h="596265">
                <a:moveTo>
                  <a:pt x="257035" y="223641"/>
                </a:moveTo>
                <a:lnTo>
                  <a:pt x="257035" y="180127"/>
                </a:lnTo>
              </a:path>
              <a:path w="360680" h="596265">
                <a:moveTo>
                  <a:pt x="257035" y="201378"/>
                </a:moveTo>
                <a:lnTo>
                  <a:pt x="360254" y="150780"/>
                </a:lnTo>
                <a:lnTo>
                  <a:pt x="360254" y="0"/>
                </a:lnTo>
              </a:path>
              <a:path w="360680" h="596265">
                <a:moveTo>
                  <a:pt x="221617" y="187211"/>
                </a:moveTo>
                <a:lnTo>
                  <a:pt x="292453" y="259059"/>
                </a:lnTo>
              </a:path>
              <a:path w="360680" h="596265">
                <a:moveTo>
                  <a:pt x="292453" y="216557"/>
                </a:moveTo>
                <a:lnTo>
                  <a:pt x="221617" y="144709"/>
                </a:lnTo>
              </a:path>
              <a:path w="360680" h="596265">
                <a:moveTo>
                  <a:pt x="0" y="223641"/>
                </a:moveTo>
                <a:lnTo>
                  <a:pt x="300549" y="223641"/>
                </a:lnTo>
              </a:path>
              <a:path w="360680" h="596265">
                <a:moveTo>
                  <a:pt x="0" y="271202"/>
                </a:moveTo>
                <a:lnTo>
                  <a:pt x="300549" y="271202"/>
                </a:lnTo>
              </a:path>
              <a:path w="360680" h="596265">
                <a:moveTo>
                  <a:pt x="257035" y="223641"/>
                </a:moveTo>
                <a:lnTo>
                  <a:pt x="257035" y="271202"/>
                </a:lnTo>
              </a:path>
              <a:path w="360680" h="596265">
                <a:moveTo>
                  <a:pt x="257035" y="246916"/>
                </a:moveTo>
                <a:lnTo>
                  <a:pt x="357218" y="326860"/>
                </a:lnTo>
                <a:lnTo>
                  <a:pt x="357218" y="491808"/>
                </a:lnTo>
              </a:path>
              <a:path w="360680" h="596265">
                <a:moveTo>
                  <a:pt x="292453" y="259059"/>
                </a:moveTo>
                <a:lnTo>
                  <a:pt x="221617" y="187211"/>
                </a:lnTo>
              </a:path>
              <a:path w="360680" h="596265">
                <a:moveTo>
                  <a:pt x="221617" y="234772"/>
                </a:moveTo>
                <a:lnTo>
                  <a:pt x="292453" y="306621"/>
                </a:lnTo>
              </a:path>
              <a:path w="360680" h="596265">
                <a:moveTo>
                  <a:pt x="0" y="271202"/>
                </a:moveTo>
                <a:lnTo>
                  <a:pt x="300549" y="271202"/>
                </a:lnTo>
              </a:path>
              <a:path w="360680" h="596265">
                <a:moveTo>
                  <a:pt x="12143" y="294477"/>
                </a:moveTo>
                <a:lnTo>
                  <a:pt x="300549" y="294477"/>
                </a:lnTo>
              </a:path>
              <a:path w="360680" h="596265">
                <a:moveTo>
                  <a:pt x="257035" y="271202"/>
                </a:moveTo>
                <a:lnTo>
                  <a:pt x="257035" y="199354"/>
                </a:lnTo>
              </a:path>
              <a:path w="360680" h="596265">
                <a:moveTo>
                  <a:pt x="257035" y="366326"/>
                </a:moveTo>
                <a:lnTo>
                  <a:pt x="257035" y="294477"/>
                </a:lnTo>
                <a:lnTo>
                  <a:pt x="257035" y="5960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 txBox="1"/>
          <p:nvPr/>
        </p:nvSpPr>
        <p:spPr>
          <a:xfrm>
            <a:off x="2986384" y="6243351"/>
            <a:ext cx="226060" cy="280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00"/>
              </a:lnSpc>
            </a:pPr>
            <a:r>
              <a:rPr sz="750" spc="-60" dirty="0">
                <a:latin typeface="Cambria"/>
                <a:cs typeface="Cambria"/>
              </a:rPr>
              <a:t>100</a:t>
            </a:r>
            <a:endParaRPr sz="750">
              <a:latin typeface="Cambria"/>
              <a:cs typeface="Cambria"/>
            </a:endParaRPr>
          </a:p>
          <a:p>
            <a:pPr marL="116839">
              <a:lnSpc>
                <a:spcPts val="844"/>
              </a:lnSpc>
            </a:pPr>
            <a:r>
              <a:rPr sz="750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3000098" y="5779928"/>
            <a:ext cx="133985" cy="471805"/>
          </a:xfrm>
          <a:custGeom>
            <a:avLst/>
            <a:gdLst/>
            <a:ahLst/>
            <a:cxnLst/>
            <a:rect l="l" t="t" r="r" b="b"/>
            <a:pathLst>
              <a:path w="133985" h="471804">
                <a:moveTo>
                  <a:pt x="90063" y="412876"/>
                </a:moveTo>
                <a:lnTo>
                  <a:pt x="90063" y="436151"/>
                </a:lnTo>
              </a:path>
              <a:path w="133985" h="471804">
                <a:moveTo>
                  <a:pt x="54645" y="376445"/>
                </a:moveTo>
                <a:lnTo>
                  <a:pt x="125481" y="448294"/>
                </a:lnTo>
              </a:path>
              <a:path w="133985" h="471804">
                <a:moveTo>
                  <a:pt x="125481" y="471569"/>
                </a:moveTo>
                <a:lnTo>
                  <a:pt x="54645" y="400732"/>
                </a:lnTo>
              </a:path>
              <a:path w="133985" h="471804">
                <a:moveTo>
                  <a:pt x="0" y="321800"/>
                </a:moveTo>
                <a:lnTo>
                  <a:pt x="133577" y="321800"/>
                </a:lnTo>
              </a:path>
              <a:path w="133985" h="471804">
                <a:moveTo>
                  <a:pt x="0" y="36430"/>
                </a:moveTo>
                <a:lnTo>
                  <a:pt x="133577" y="36430"/>
                </a:lnTo>
              </a:path>
              <a:path w="133985" h="471804">
                <a:moveTo>
                  <a:pt x="90063" y="321800"/>
                </a:moveTo>
                <a:lnTo>
                  <a:pt x="90063" y="36430"/>
                </a:lnTo>
              </a:path>
              <a:path w="133985" h="471804">
                <a:moveTo>
                  <a:pt x="54645" y="286382"/>
                </a:moveTo>
                <a:lnTo>
                  <a:pt x="125481" y="358230"/>
                </a:lnTo>
              </a:path>
              <a:path w="133985" h="471804">
                <a:moveTo>
                  <a:pt x="125481" y="71848"/>
                </a:moveTo>
                <a:lnTo>
                  <a:pt x="5464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 txBox="1"/>
          <p:nvPr/>
        </p:nvSpPr>
        <p:spPr>
          <a:xfrm>
            <a:off x="2986384" y="5853346"/>
            <a:ext cx="228600" cy="2241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4765">
              <a:lnSpc>
                <a:spcPts val="810"/>
              </a:lnSpc>
            </a:pPr>
            <a:r>
              <a:rPr sz="7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55"/>
              </a:lnSpc>
            </a:pPr>
            <a:r>
              <a:rPr sz="750" spc="-60" dirty="0">
                <a:latin typeface="Cambria"/>
                <a:cs typeface="Cambria"/>
              </a:rPr>
              <a:t>180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2520433" y="5655458"/>
            <a:ext cx="501015" cy="146050"/>
          </a:xfrm>
          <a:custGeom>
            <a:avLst/>
            <a:gdLst/>
            <a:ahLst/>
            <a:cxnLst/>
            <a:rect l="l" t="t" r="r" b="b"/>
            <a:pathLst>
              <a:path w="501014" h="146050">
                <a:moveTo>
                  <a:pt x="465497" y="145720"/>
                </a:moveTo>
                <a:lnTo>
                  <a:pt x="465497" y="0"/>
                </a:lnTo>
              </a:path>
              <a:path w="501014" h="146050">
                <a:moveTo>
                  <a:pt x="35418" y="145720"/>
                </a:moveTo>
                <a:lnTo>
                  <a:pt x="35418" y="0"/>
                </a:lnTo>
              </a:path>
              <a:path w="501014" h="146050">
                <a:moveTo>
                  <a:pt x="465497" y="42501"/>
                </a:moveTo>
                <a:lnTo>
                  <a:pt x="35418" y="42501"/>
                </a:lnTo>
              </a:path>
              <a:path w="501014" h="146050">
                <a:moveTo>
                  <a:pt x="429067" y="77920"/>
                </a:moveTo>
                <a:lnTo>
                  <a:pt x="500915" y="7083"/>
                </a:lnTo>
              </a:path>
              <a:path w="501014" h="146050">
                <a:moveTo>
                  <a:pt x="71848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 txBox="1"/>
          <p:nvPr/>
        </p:nvSpPr>
        <p:spPr>
          <a:xfrm>
            <a:off x="2665597" y="5571109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2235063" y="5617004"/>
            <a:ext cx="321310" cy="123825"/>
          </a:xfrm>
          <a:custGeom>
            <a:avLst/>
            <a:gdLst/>
            <a:ahLst/>
            <a:cxnLst/>
            <a:rect l="l" t="t" r="r" b="b"/>
            <a:pathLst>
              <a:path w="321310" h="123825">
                <a:moveTo>
                  <a:pt x="320788" y="66788"/>
                </a:moveTo>
                <a:lnTo>
                  <a:pt x="320788" y="38454"/>
                </a:lnTo>
              </a:path>
              <a:path w="321310" h="123825">
                <a:moveTo>
                  <a:pt x="237808" y="0"/>
                </a:moveTo>
                <a:lnTo>
                  <a:pt x="237808" y="123458"/>
                </a:lnTo>
              </a:path>
              <a:path w="321310" h="123825">
                <a:moveTo>
                  <a:pt x="320788" y="80956"/>
                </a:moveTo>
                <a:lnTo>
                  <a:pt x="237808" y="80956"/>
                </a:lnTo>
                <a:lnTo>
                  <a:pt x="0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 txBox="1"/>
          <p:nvPr/>
        </p:nvSpPr>
        <p:spPr>
          <a:xfrm>
            <a:off x="2229446" y="5571109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2437453" y="5662542"/>
            <a:ext cx="1287780" cy="439420"/>
          </a:xfrm>
          <a:custGeom>
            <a:avLst/>
            <a:gdLst/>
            <a:ahLst/>
            <a:cxnLst/>
            <a:rect l="l" t="t" r="r" b="b"/>
            <a:pathLst>
              <a:path w="1287779" h="439420">
                <a:moveTo>
                  <a:pt x="82980" y="70836"/>
                </a:moveTo>
                <a:lnTo>
                  <a:pt x="154828" y="0"/>
                </a:lnTo>
              </a:path>
              <a:path w="1287779" h="439420">
                <a:moveTo>
                  <a:pt x="70836" y="0"/>
                </a:moveTo>
                <a:lnTo>
                  <a:pt x="0" y="70836"/>
                </a:lnTo>
              </a:path>
              <a:path w="1287779" h="439420">
                <a:moveTo>
                  <a:pt x="1287202" y="285370"/>
                </a:moveTo>
                <a:lnTo>
                  <a:pt x="1173863" y="285370"/>
                </a:lnTo>
              </a:path>
              <a:path w="1287779" h="439420">
                <a:moveTo>
                  <a:pt x="1287202" y="439186"/>
                </a:moveTo>
                <a:lnTo>
                  <a:pt x="1173863" y="439186"/>
                </a:lnTo>
              </a:path>
              <a:path w="1287779" h="439420">
                <a:moveTo>
                  <a:pt x="1216365" y="439186"/>
                </a:moveTo>
                <a:lnTo>
                  <a:pt x="1216365" y="285370"/>
                </a:lnTo>
                <a:lnTo>
                  <a:pt x="1216365" y="3845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 txBox="1"/>
          <p:nvPr/>
        </p:nvSpPr>
        <p:spPr>
          <a:xfrm>
            <a:off x="3550041" y="5695815"/>
            <a:ext cx="125730" cy="1828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645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3553635" y="5912494"/>
            <a:ext cx="171450" cy="226695"/>
          </a:xfrm>
          <a:custGeom>
            <a:avLst/>
            <a:gdLst/>
            <a:ahLst/>
            <a:cxnLst/>
            <a:rect l="l" t="t" r="r" b="b"/>
            <a:pathLst>
              <a:path w="171450" h="226695">
                <a:moveTo>
                  <a:pt x="136613" y="71848"/>
                </a:moveTo>
                <a:lnTo>
                  <a:pt x="64764" y="0"/>
                </a:lnTo>
              </a:path>
              <a:path w="171450" h="226695">
                <a:moveTo>
                  <a:pt x="64764" y="153816"/>
                </a:moveTo>
                <a:lnTo>
                  <a:pt x="136613" y="225665"/>
                </a:lnTo>
              </a:path>
              <a:path w="171450" h="226695">
                <a:moveTo>
                  <a:pt x="171019" y="189234"/>
                </a:moveTo>
                <a:lnTo>
                  <a:pt x="57681" y="189234"/>
                </a:lnTo>
              </a:path>
              <a:path w="171450" h="226695">
                <a:moveTo>
                  <a:pt x="171019" y="226677"/>
                </a:moveTo>
                <a:lnTo>
                  <a:pt x="57681" y="226677"/>
                </a:lnTo>
              </a:path>
              <a:path w="171450" h="226695">
                <a:moveTo>
                  <a:pt x="100183" y="189234"/>
                </a:moveTo>
                <a:lnTo>
                  <a:pt x="100183" y="226677"/>
                </a:lnTo>
              </a:path>
              <a:path w="171450" h="226695">
                <a:moveTo>
                  <a:pt x="100183" y="207450"/>
                </a:moveTo>
                <a:lnTo>
                  <a:pt x="0" y="178103"/>
                </a:lnTo>
                <a:lnTo>
                  <a:pt x="0" y="27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 txBox="1"/>
          <p:nvPr/>
        </p:nvSpPr>
        <p:spPr>
          <a:xfrm>
            <a:off x="3449858" y="5934818"/>
            <a:ext cx="12573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155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3611317" y="6066310"/>
            <a:ext cx="113664" cy="353695"/>
          </a:xfrm>
          <a:custGeom>
            <a:avLst/>
            <a:gdLst/>
            <a:ahLst/>
            <a:cxnLst/>
            <a:rect l="l" t="t" r="r" b="b"/>
            <a:pathLst>
              <a:path w="113664" h="353695">
                <a:moveTo>
                  <a:pt x="78932" y="71848"/>
                </a:moveTo>
                <a:lnTo>
                  <a:pt x="7083" y="0"/>
                </a:lnTo>
              </a:path>
              <a:path w="113664" h="353695">
                <a:moveTo>
                  <a:pt x="7083" y="36430"/>
                </a:moveTo>
                <a:lnTo>
                  <a:pt x="78932" y="108278"/>
                </a:lnTo>
              </a:path>
              <a:path w="113664" h="353695">
                <a:moveTo>
                  <a:pt x="113338" y="72860"/>
                </a:moveTo>
                <a:lnTo>
                  <a:pt x="0" y="72860"/>
                </a:lnTo>
              </a:path>
              <a:path w="113664" h="353695">
                <a:moveTo>
                  <a:pt x="113338" y="85003"/>
                </a:moveTo>
                <a:lnTo>
                  <a:pt x="0" y="85003"/>
                </a:lnTo>
              </a:path>
              <a:path w="113664" h="353695">
                <a:moveTo>
                  <a:pt x="42501" y="72860"/>
                </a:moveTo>
                <a:lnTo>
                  <a:pt x="42501" y="1011"/>
                </a:lnTo>
              </a:path>
              <a:path w="113664" h="353695">
                <a:moveTo>
                  <a:pt x="42501" y="155840"/>
                </a:moveTo>
                <a:lnTo>
                  <a:pt x="42501" y="85003"/>
                </a:lnTo>
                <a:lnTo>
                  <a:pt x="42501" y="3531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 txBox="1"/>
          <p:nvPr/>
        </p:nvSpPr>
        <p:spPr>
          <a:xfrm>
            <a:off x="3550041" y="6299514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3176" name="object 3176"/>
          <p:cNvGrpSpPr/>
          <p:nvPr/>
        </p:nvGrpSpPr>
        <p:grpSpPr>
          <a:xfrm>
            <a:off x="3615225" y="6099566"/>
            <a:ext cx="519430" cy="193675"/>
            <a:chOff x="3615225" y="6099566"/>
            <a:chExt cx="519430" cy="193675"/>
          </a:xfrm>
        </p:grpSpPr>
        <p:sp>
          <p:nvSpPr>
            <p:cNvPr id="3177" name="object 3177"/>
            <p:cNvSpPr/>
            <p:nvPr/>
          </p:nvSpPr>
          <p:spPr>
            <a:xfrm>
              <a:off x="3653819" y="613917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3035" y="6071"/>
                  </a:moveTo>
                  <a:lnTo>
                    <a:pt x="3035" y="607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3618400" y="6102741"/>
              <a:ext cx="513080" cy="187325"/>
            </a:xfrm>
            <a:custGeom>
              <a:avLst/>
              <a:gdLst/>
              <a:ahLst/>
              <a:cxnLst/>
              <a:rect l="l" t="t" r="r" b="b"/>
              <a:pathLst>
                <a:path w="513079" h="187325">
                  <a:moveTo>
                    <a:pt x="0" y="0"/>
                  </a:moveTo>
                  <a:lnTo>
                    <a:pt x="71848" y="71848"/>
                  </a:lnTo>
                </a:path>
                <a:path w="513079" h="187325">
                  <a:moveTo>
                    <a:pt x="71848" y="83991"/>
                  </a:moveTo>
                  <a:lnTo>
                    <a:pt x="0" y="12143"/>
                  </a:lnTo>
                </a:path>
                <a:path w="513079" h="187325">
                  <a:moveTo>
                    <a:pt x="120422" y="62740"/>
                  </a:moveTo>
                  <a:lnTo>
                    <a:pt x="120422" y="187211"/>
                  </a:lnTo>
                </a:path>
                <a:path w="513079" h="187325">
                  <a:moveTo>
                    <a:pt x="263107" y="61729"/>
                  </a:moveTo>
                  <a:lnTo>
                    <a:pt x="263107" y="187211"/>
                  </a:lnTo>
                </a:path>
                <a:path w="513079" h="187325">
                  <a:moveTo>
                    <a:pt x="120422" y="144709"/>
                  </a:moveTo>
                  <a:lnTo>
                    <a:pt x="263107" y="144709"/>
                  </a:lnTo>
                  <a:lnTo>
                    <a:pt x="513059" y="1447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79" name="object 3179"/>
          <p:cNvSpPr txBox="1"/>
          <p:nvPr/>
        </p:nvSpPr>
        <p:spPr>
          <a:xfrm>
            <a:off x="3960895" y="6120598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3180" name="object 3180"/>
          <p:cNvGrpSpPr/>
          <p:nvPr/>
        </p:nvGrpSpPr>
        <p:grpSpPr>
          <a:xfrm>
            <a:off x="3700229" y="6094506"/>
            <a:ext cx="8067675" cy="358775"/>
            <a:chOff x="3700229" y="6094506"/>
            <a:chExt cx="8067675" cy="358775"/>
          </a:xfrm>
        </p:grpSpPr>
        <p:sp>
          <p:nvSpPr>
            <p:cNvPr id="3181" name="object 3181"/>
            <p:cNvSpPr/>
            <p:nvPr/>
          </p:nvSpPr>
          <p:spPr>
            <a:xfrm>
              <a:off x="3703404" y="6097681"/>
              <a:ext cx="8001634" cy="341630"/>
            </a:xfrm>
            <a:custGeom>
              <a:avLst/>
              <a:gdLst/>
              <a:ahLst/>
              <a:cxnLst/>
              <a:rect l="l" t="t" r="r" b="b"/>
              <a:pathLst>
                <a:path w="8001634" h="341629">
                  <a:moveTo>
                    <a:pt x="70836" y="114350"/>
                  </a:moveTo>
                  <a:lnTo>
                    <a:pt x="0" y="185187"/>
                  </a:lnTo>
                </a:path>
                <a:path w="8001634" h="341629">
                  <a:moveTo>
                    <a:pt x="142685" y="185187"/>
                  </a:moveTo>
                  <a:lnTo>
                    <a:pt x="214533" y="114350"/>
                  </a:lnTo>
                </a:path>
                <a:path w="8001634" h="341629">
                  <a:moveTo>
                    <a:pt x="7823396" y="97147"/>
                  </a:moveTo>
                  <a:lnTo>
                    <a:pt x="7823396" y="246916"/>
                  </a:lnTo>
                </a:path>
                <a:path w="8001634" h="341629">
                  <a:moveTo>
                    <a:pt x="7680710" y="97147"/>
                  </a:moveTo>
                  <a:lnTo>
                    <a:pt x="7680710" y="246916"/>
                  </a:lnTo>
                </a:path>
                <a:path w="8001634" h="341629">
                  <a:moveTo>
                    <a:pt x="7823396" y="204414"/>
                  </a:moveTo>
                  <a:lnTo>
                    <a:pt x="7680710" y="204414"/>
                  </a:lnTo>
                </a:path>
                <a:path w="8001634" h="341629">
                  <a:moveTo>
                    <a:pt x="7752559" y="204414"/>
                  </a:moveTo>
                  <a:lnTo>
                    <a:pt x="7610886" y="304597"/>
                  </a:lnTo>
                  <a:lnTo>
                    <a:pt x="7446950" y="304597"/>
                  </a:lnTo>
                </a:path>
                <a:path w="8001634" h="341629">
                  <a:moveTo>
                    <a:pt x="7787977" y="239832"/>
                  </a:moveTo>
                  <a:lnTo>
                    <a:pt x="7859826" y="168995"/>
                  </a:lnTo>
                </a:path>
                <a:path w="8001634" h="341629">
                  <a:moveTo>
                    <a:pt x="7716129" y="168995"/>
                  </a:moveTo>
                  <a:lnTo>
                    <a:pt x="7645292" y="239832"/>
                  </a:lnTo>
                </a:path>
                <a:path w="8001634" h="341629">
                  <a:moveTo>
                    <a:pt x="7680710" y="97147"/>
                  </a:moveTo>
                  <a:lnTo>
                    <a:pt x="7680710" y="246916"/>
                  </a:lnTo>
                </a:path>
                <a:path w="8001634" h="341629">
                  <a:moveTo>
                    <a:pt x="7377125" y="97147"/>
                  </a:moveTo>
                  <a:lnTo>
                    <a:pt x="7377125" y="246916"/>
                  </a:lnTo>
                </a:path>
                <a:path w="8001634" h="341629">
                  <a:moveTo>
                    <a:pt x="7680710" y="204414"/>
                  </a:moveTo>
                  <a:lnTo>
                    <a:pt x="7377125" y="204414"/>
                  </a:lnTo>
                </a:path>
                <a:path w="8001634" h="341629">
                  <a:moveTo>
                    <a:pt x="7645292" y="239832"/>
                  </a:moveTo>
                  <a:lnTo>
                    <a:pt x="7716129" y="168995"/>
                  </a:lnTo>
                </a:path>
                <a:path w="8001634" h="341629">
                  <a:moveTo>
                    <a:pt x="7412543" y="168995"/>
                  </a:moveTo>
                  <a:lnTo>
                    <a:pt x="7340695" y="239832"/>
                  </a:lnTo>
                </a:path>
                <a:path w="8001634" h="341629">
                  <a:moveTo>
                    <a:pt x="7838575" y="70836"/>
                  </a:moveTo>
                  <a:lnTo>
                    <a:pt x="8001499" y="70836"/>
                  </a:lnTo>
                </a:path>
                <a:path w="8001634" h="341629">
                  <a:moveTo>
                    <a:pt x="7838575" y="82980"/>
                  </a:moveTo>
                  <a:lnTo>
                    <a:pt x="8001499" y="82980"/>
                  </a:lnTo>
                </a:path>
                <a:path w="8001634" h="341629">
                  <a:moveTo>
                    <a:pt x="7958997" y="70836"/>
                  </a:moveTo>
                  <a:lnTo>
                    <a:pt x="7958997" y="0"/>
                  </a:lnTo>
                </a:path>
                <a:path w="8001634" h="341629">
                  <a:moveTo>
                    <a:pt x="7958997" y="154828"/>
                  </a:moveTo>
                  <a:lnTo>
                    <a:pt x="7958997" y="82980"/>
                  </a:lnTo>
                  <a:lnTo>
                    <a:pt x="7958997" y="3410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82" name="object 318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541979" y="6098693"/>
              <a:ext cx="162924" cy="120422"/>
            </a:xfrm>
            <a:prstGeom prst="rect">
              <a:avLst/>
            </a:prstGeom>
          </p:spPr>
        </p:pic>
        <p:sp>
          <p:nvSpPr>
            <p:cNvPr id="3183" name="object 3183"/>
            <p:cNvSpPr/>
            <p:nvPr/>
          </p:nvSpPr>
          <p:spPr>
            <a:xfrm>
              <a:off x="11662401" y="6135123"/>
              <a:ext cx="102235" cy="314960"/>
            </a:xfrm>
            <a:custGeom>
              <a:avLst/>
              <a:gdLst/>
              <a:ahLst/>
              <a:cxnLst/>
              <a:rect l="l" t="t" r="r" b="b"/>
              <a:pathLst>
                <a:path w="102234" h="314960">
                  <a:moveTo>
                    <a:pt x="0" y="0"/>
                  </a:moveTo>
                  <a:lnTo>
                    <a:pt x="102207" y="149768"/>
                  </a:lnTo>
                  <a:lnTo>
                    <a:pt x="102207" y="31471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84" name="object 3184"/>
          <p:cNvSpPr txBox="1"/>
          <p:nvPr/>
        </p:nvSpPr>
        <p:spPr>
          <a:xfrm>
            <a:off x="11557612" y="6279781"/>
            <a:ext cx="22860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3495">
              <a:lnSpc>
                <a:spcPts val="810"/>
              </a:lnSpc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11541979" y="5715163"/>
            <a:ext cx="163195" cy="490220"/>
          </a:xfrm>
          <a:custGeom>
            <a:avLst/>
            <a:gdLst/>
            <a:ahLst/>
            <a:cxnLst/>
            <a:rect l="l" t="t" r="r" b="b"/>
            <a:pathLst>
              <a:path w="163195" h="490220">
                <a:moveTo>
                  <a:pt x="83991" y="417935"/>
                </a:moveTo>
                <a:lnTo>
                  <a:pt x="155840" y="489784"/>
                </a:lnTo>
              </a:path>
              <a:path w="163195" h="490220">
                <a:moveTo>
                  <a:pt x="155840" y="422995"/>
                </a:moveTo>
                <a:lnTo>
                  <a:pt x="83991" y="351147"/>
                </a:lnTo>
              </a:path>
              <a:path w="163195" h="490220">
                <a:moveTo>
                  <a:pt x="0" y="238820"/>
                </a:moveTo>
                <a:lnTo>
                  <a:pt x="162924" y="238820"/>
                </a:lnTo>
              </a:path>
              <a:path w="163195" h="490220">
                <a:moveTo>
                  <a:pt x="0" y="386565"/>
                </a:moveTo>
                <a:lnTo>
                  <a:pt x="162924" y="386565"/>
                </a:lnTo>
              </a:path>
              <a:path w="163195" h="490220">
                <a:moveTo>
                  <a:pt x="120422" y="386565"/>
                </a:moveTo>
                <a:lnTo>
                  <a:pt x="120422" y="238820"/>
                </a:lnTo>
                <a:lnTo>
                  <a:pt x="12042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 txBox="1"/>
          <p:nvPr/>
        </p:nvSpPr>
        <p:spPr>
          <a:xfrm>
            <a:off x="11557612" y="5709040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620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3187" name="object 3187"/>
          <p:cNvGrpSpPr/>
          <p:nvPr/>
        </p:nvGrpSpPr>
        <p:grpSpPr>
          <a:xfrm>
            <a:off x="10528877" y="5915390"/>
            <a:ext cx="1172210" cy="537845"/>
            <a:chOff x="10528877" y="5915390"/>
            <a:chExt cx="1172210" cy="537845"/>
          </a:xfrm>
        </p:grpSpPr>
        <p:sp>
          <p:nvSpPr>
            <p:cNvPr id="3188" name="object 3188"/>
            <p:cNvSpPr/>
            <p:nvPr/>
          </p:nvSpPr>
          <p:spPr>
            <a:xfrm>
              <a:off x="10591757" y="5918565"/>
              <a:ext cx="1106170" cy="520700"/>
            </a:xfrm>
            <a:custGeom>
              <a:avLst/>
              <a:gdLst/>
              <a:ahLst/>
              <a:cxnLst/>
              <a:rect l="l" t="t" r="r" b="b"/>
              <a:pathLst>
                <a:path w="1106170" h="520700">
                  <a:moveTo>
                    <a:pt x="1106062" y="70836"/>
                  </a:moveTo>
                  <a:lnTo>
                    <a:pt x="1034214" y="0"/>
                  </a:lnTo>
                </a:path>
                <a:path w="1106170" h="520700">
                  <a:moveTo>
                    <a:pt x="1034214" y="147744"/>
                  </a:moveTo>
                  <a:lnTo>
                    <a:pt x="1106062" y="219593"/>
                  </a:lnTo>
                </a:path>
                <a:path w="1106170" h="520700">
                  <a:moveTo>
                    <a:pt x="163936" y="249951"/>
                  </a:moveTo>
                  <a:lnTo>
                    <a:pt x="0" y="249951"/>
                  </a:lnTo>
                </a:path>
                <a:path w="1106170" h="520700">
                  <a:moveTo>
                    <a:pt x="163936" y="262095"/>
                  </a:moveTo>
                  <a:lnTo>
                    <a:pt x="0" y="262095"/>
                  </a:lnTo>
                </a:path>
                <a:path w="1106170" h="520700">
                  <a:moveTo>
                    <a:pt x="43513" y="249951"/>
                  </a:moveTo>
                  <a:lnTo>
                    <a:pt x="43513" y="179115"/>
                  </a:lnTo>
                </a:path>
                <a:path w="1106170" h="520700">
                  <a:moveTo>
                    <a:pt x="43513" y="333943"/>
                  </a:moveTo>
                  <a:lnTo>
                    <a:pt x="43513" y="262095"/>
                  </a:lnTo>
                  <a:lnTo>
                    <a:pt x="43513" y="520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89" name="object 3189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591757" y="6098693"/>
              <a:ext cx="163936" cy="120422"/>
            </a:xfrm>
            <a:prstGeom prst="rect">
              <a:avLst/>
            </a:prstGeom>
          </p:spPr>
        </p:pic>
        <p:sp>
          <p:nvSpPr>
            <p:cNvPr id="3190" name="object 3190"/>
            <p:cNvSpPr/>
            <p:nvPr/>
          </p:nvSpPr>
          <p:spPr>
            <a:xfrm>
              <a:off x="10532052" y="6135123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60">
                  <a:moveTo>
                    <a:pt x="103219" y="0"/>
                  </a:moveTo>
                  <a:lnTo>
                    <a:pt x="0" y="149768"/>
                  </a:lnTo>
                  <a:lnTo>
                    <a:pt x="0" y="31471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91" name="object 3191"/>
          <p:cNvSpPr txBox="1"/>
          <p:nvPr/>
        </p:nvSpPr>
        <p:spPr>
          <a:xfrm>
            <a:off x="10428274" y="6279781"/>
            <a:ext cx="227965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10"/>
              </a:lnSpc>
            </a:pPr>
            <a:r>
              <a:rPr sz="750" dirty="0">
                <a:latin typeface="Cambria"/>
                <a:cs typeface="Cambria"/>
              </a:rPr>
              <a:t>280</a:t>
            </a:r>
            <a:endParaRPr sz="750">
              <a:latin typeface="Cambria"/>
              <a:cs typeface="Cambria"/>
            </a:endParaRPr>
          </a:p>
          <a:p>
            <a:pPr marL="23495">
              <a:lnSpc>
                <a:spcPts val="850"/>
              </a:lnSpc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10591757" y="5752605"/>
            <a:ext cx="164465" cy="452755"/>
          </a:xfrm>
          <a:custGeom>
            <a:avLst/>
            <a:gdLst/>
            <a:ahLst/>
            <a:cxnLst/>
            <a:rect l="l" t="t" r="r" b="b"/>
            <a:pathLst>
              <a:path w="164465" h="452754">
                <a:moveTo>
                  <a:pt x="7083" y="380493"/>
                </a:moveTo>
                <a:lnTo>
                  <a:pt x="78932" y="452342"/>
                </a:lnTo>
              </a:path>
              <a:path w="164465" h="452754">
                <a:moveTo>
                  <a:pt x="78932" y="385553"/>
                </a:moveTo>
                <a:lnTo>
                  <a:pt x="7083" y="313704"/>
                </a:lnTo>
              </a:path>
              <a:path w="164465" h="452754">
                <a:moveTo>
                  <a:pt x="163936" y="248940"/>
                </a:moveTo>
                <a:lnTo>
                  <a:pt x="0" y="248940"/>
                </a:lnTo>
              </a:path>
              <a:path w="164465" h="452754">
                <a:moveTo>
                  <a:pt x="163936" y="349123"/>
                </a:moveTo>
                <a:lnTo>
                  <a:pt x="0" y="349123"/>
                </a:lnTo>
              </a:path>
              <a:path w="164465" h="452754">
                <a:moveTo>
                  <a:pt x="43513" y="349123"/>
                </a:moveTo>
                <a:lnTo>
                  <a:pt x="43513" y="248940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 txBox="1"/>
          <p:nvPr/>
        </p:nvSpPr>
        <p:spPr>
          <a:xfrm>
            <a:off x="10530481" y="5747588"/>
            <a:ext cx="125730" cy="1828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10598841" y="5966127"/>
            <a:ext cx="488315" cy="437515"/>
          </a:xfrm>
          <a:custGeom>
            <a:avLst/>
            <a:gdLst/>
            <a:ahLst/>
            <a:cxnLst/>
            <a:rect l="l" t="t" r="r" b="b"/>
            <a:pathLst>
              <a:path w="488315" h="437514">
                <a:moveTo>
                  <a:pt x="71848" y="71848"/>
                </a:moveTo>
                <a:lnTo>
                  <a:pt x="0" y="0"/>
                </a:lnTo>
              </a:path>
              <a:path w="488315" h="437514">
                <a:moveTo>
                  <a:pt x="0" y="100183"/>
                </a:moveTo>
                <a:lnTo>
                  <a:pt x="71848" y="172031"/>
                </a:lnTo>
              </a:path>
              <a:path w="488315" h="437514">
                <a:moveTo>
                  <a:pt x="313704" y="216557"/>
                </a:moveTo>
                <a:lnTo>
                  <a:pt x="313704" y="378469"/>
                </a:lnTo>
              </a:path>
              <a:path w="488315" h="437514">
                <a:moveTo>
                  <a:pt x="171019" y="216557"/>
                </a:moveTo>
                <a:lnTo>
                  <a:pt x="171019" y="378469"/>
                </a:lnTo>
              </a:path>
              <a:path w="488315" h="437514">
                <a:moveTo>
                  <a:pt x="313704" y="335967"/>
                </a:moveTo>
                <a:lnTo>
                  <a:pt x="171019" y="335967"/>
                </a:lnTo>
              </a:path>
              <a:path w="488315" h="437514">
                <a:moveTo>
                  <a:pt x="241856" y="335967"/>
                </a:moveTo>
                <a:lnTo>
                  <a:pt x="323824" y="437162"/>
                </a:lnTo>
                <a:lnTo>
                  <a:pt x="487760" y="43716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 txBox="1"/>
          <p:nvPr/>
        </p:nvSpPr>
        <p:spPr>
          <a:xfrm>
            <a:off x="10917049" y="6276439"/>
            <a:ext cx="4038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600</a:t>
            </a:r>
            <a:r>
              <a:rPr sz="750" spc="37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10733430" y="6194828"/>
            <a:ext cx="382905" cy="149860"/>
          </a:xfrm>
          <a:custGeom>
            <a:avLst/>
            <a:gdLst/>
            <a:ahLst/>
            <a:cxnLst/>
            <a:rect l="l" t="t" r="r" b="b"/>
            <a:pathLst>
              <a:path w="382904" h="149860">
                <a:moveTo>
                  <a:pt x="143697" y="142685"/>
                </a:moveTo>
                <a:lnTo>
                  <a:pt x="214533" y="71848"/>
                </a:lnTo>
              </a:path>
              <a:path w="382904" h="149860">
                <a:moveTo>
                  <a:pt x="71848" y="71848"/>
                </a:moveTo>
                <a:lnTo>
                  <a:pt x="0" y="142685"/>
                </a:lnTo>
              </a:path>
              <a:path w="382904" h="149860">
                <a:moveTo>
                  <a:pt x="347099" y="0"/>
                </a:moveTo>
                <a:lnTo>
                  <a:pt x="347099" y="149768"/>
                </a:lnTo>
              </a:path>
              <a:path w="382904" h="149860">
                <a:moveTo>
                  <a:pt x="179115" y="0"/>
                </a:moveTo>
                <a:lnTo>
                  <a:pt x="179115" y="149768"/>
                </a:lnTo>
              </a:path>
              <a:path w="382904" h="149860">
                <a:moveTo>
                  <a:pt x="347099" y="107266"/>
                </a:moveTo>
                <a:lnTo>
                  <a:pt x="179115" y="107266"/>
                </a:lnTo>
              </a:path>
              <a:path w="382904" h="149860">
                <a:moveTo>
                  <a:pt x="310669" y="142685"/>
                </a:moveTo>
                <a:lnTo>
                  <a:pt x="382517" y="71848"/>
                </a:lnTo>
              </a:path>
              <a:path w="382904" h="149860">
                <a:moveTo>
                  <a:pt x="214533" y="71848"/>
                </a:moveTo>
                <a:lnTo>
                  <a:pt x="143697" y="14268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 txBox="1"/>
          <p:nvPr/>
        </p:nvSpPr>
        <p:spPr>
          <a:xfrm>
            <a:off x="10907941" y="6175244"/>
            <a:ext cx="4305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705</a:t>
            </a:r>
            <a:r>
              <a:rPr sz="750" spc="295" dirty="0">
                <a:latin typeface="Cambria"/>
                <a:cs typeface="Cambria"/>
              </a:rPr>
              <a:t> </a:t>
            </a:r>
            <a:r>
              <a:rPr sz="750" spc="-50" dirty="0">
                <a:latin typeface="Cambria"/>
                <a:cs typeface="Cambria"/>
              </a:rPr>
              <a:t>1275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9351105" y="6182685"/>
            <a:ext cx="239395" cy="154940"/>
          </a:xfrm>
          <a:custGeom>
            <a:avLst/>
            <a:gdLst/>
            <a:ahLst/>
            <a:cxnLst/>
            <a:rect l="l" t="t" r="r" b="b"/>
            <a:pathLst>
              <a:path w="239395" h="154939">
                <a:moveTo>
                  <a:pt x="203402" y="0"/>
                </a:moveTo>
                <a:lnTo>
                  <a:pt x="203402" y="154828"/>
                </a:lnTo>
              </a:path>
              <a:path w="239395" h="154939">
                <a:moveTo>
                  <a:pt x="36430" y="0"/>
                </a:moveTo>
                <a:lnTo>
                  <a:pt x="36430" y="154828"/>
                </a:lnTo>
              </a:path>
              <a:path w="239395" h="154939">
                <a:moveTo>
                  <a:pt x="203402" y="112326"/>
                </a:moveTo>
                <a:lnTo>
                  <a:pt x="36430" y="112326"/>
                </a:lnTo>
              </a:path>
              <a:path w="239395" h="154939">
                <a:moveTo>
                  <a:pt x="166971" y="147744"/>
                </a:moveTo>
                <a:lnTo>
                  <a:pt x="238820" y="76908"/>
                </a:lnTo>
              </a:path>
              <a:path w="239395" h="154939">
                <a:moveTo>
                  <a:pt x="71848" y="76908"/>
                </a:moveTo>
                <a:lnTo>
                  <a:pt x="0" y="14774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 txBox="1"/>
          <p:nvPr/>
        </p:nvSpPr>
        <p:spPr>
          <a:xfrm>
            <a:off x="9382931" y="6168161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3200" name="object 3200"/>
          <p:cNvGrpSpPr/>
          <p:nvPr/>
        </p:nvGrpSpPr>
        <p:grpSpPr>
          <a:xfrm>
            <a:off x="9146551" y="6094506"/>
            <a:ext cx="230504" cy="358775"/>
            <a:chOff x="9146551" y="6094506"/>
            <a:chExt cx="230504" cy="358775"/>
          </a:xfrm>
        </p:grpSpPr>
        <p:sp>
          <p:nvSpPr>
            <p:cNvPr id="3201" name="object 3201"/>
            <p:cNvSpPr/>
            <p:nvPr/>
          </p:nvSpPr>
          <p:spPr>
            <a:xfrm>
              <a:off x="9209431" y="6097681"/>
              <a:ext cx="164465" cy="341630"/>
            </a:xfrm>
            <a:custGeom>
              <a:avLst/>
              <a:gdLst/>
              <a:ahLst/>
              <a:cxnLst/>
              <a:rect l="l" t="t" r="r" b="b"/>
              <a:pathLst>
                <a:path w="164465" h="341629">
                  <a:moveTo>
                    <a:pt x="163936" y="70836"/>
                  </a:moveTo>
                  <a:lnTo>
                    <a:pt x="0" y="70836"/>
                  </a:lnTo>
                </a:path>
                <a:path w="164465" h="341629">
                  <a:moveTo>
                    <a:pt x="163936" y="82980"/>
                  </a:moveTo>
                  <a:lnTo>
                    <a:pt x="0" y="82980"/>
                  </a:lnTo>
                </a:path>
                <a:path w="164465" h="341629">
                  <a:moveTo>
                    <a:pt x="43513" y="70836"/>
                  </a:moveTo>
                  <a:lnTo>
                    <a:pt x="43513" y="0"/>
                  </a:lnTo>
                </a:path>
                <a:path w="164465" h="341629">
                  <a:moveTo>
                    <a:pt x="43513" y="154828"/>
                  </a:moveTo>
                  <a:lnTo>
                    <a:pt x="43513" y="82980"/>
                  </a:lnTo>
                  <a:lnTo>
                    <a:pt x="43513" y="3410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2" name="object 320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9209431" y="6098693"/>
              <a:ext cx="163936" cy="120422"/>
            </a:xfrm>
            <a:prstGeom prst="rect">
              <a:avLst/>
            </a:prstGeom>
          </p:spPr>
        </p:pic>
        <p:sp>
          <p:nvSpPr>
            <p:cNvPr id="3203" name="object 3203"/>
            <p:cNvSpPr/>
            <p:nvPr/>
          </p:nvSpPr>
          <p:spPr>
            <a:xfrm>
              <a:off x="9149726" y="6135123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60">
                  <a:moveTo>
                    <a:pt x="103219" y="0"/>
                  </a:moveTo>
                  <a:lnTo>
                    <a:pt x="0" y="149768"/>
                  </a:lnTo>
                  <a:lnTo>
                    <a:pt x="0" y="31471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04" name="object 3204"/>
          <p:cNvSpPr txBox="1"/>
          <p:nvPr/>
        </p:nvSpPr>
        <p:spPr>
          <a:xfrm>
            <a:off x="9045948" y="6279781"/>
            <a:ext cx="22860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10"/>
              </a:lnSpc>
            </a:pPr>
            <a:r>
              <a:rPr sz="750" dirty="0">
                <a:latin typeface="Cambria"/>
                <a:cs typeface="Cambria"/>
              </a:rPr>
              <a:t>280</a:t>
            </a:r>
            <a:endParaRPr sz="750">
              <a:latin typeface="Cambria"/>
              <a:cs typeface="Cambria"/>
            </a:endParaRPr>
          </a:p>
          <a:p>
            <a:pPr marL="23495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9209432" y="5560335"/>
            <a:ext cx="164465" cy="645160"/>
          </a:xfrm>
          <a:custGeom>
            <a:avLst/>
            <a:gdLst/>
            <a:ahLst/>
            <a:cxnLst/>
            <a:rect l="l" t="t" r="r" b="b"/>
            <a:pathLst>
              <a:path w="164465" h="645160">
                <a:moveTo>
                  <a:pt x="7083" y="572764"/>
                </a:moveTo>
                <a:lnTo>
                  <a:pt x="78932" y="644613"/>
                </a:lnTo>
              </a:path>
              <a:path w="164465" h="645160">
                <a:moveTo>
                  <a:pt x="78932" y="577824"/>
                </a:moveTo>
                <a:lnTo>
                  <a:pt x="7083" y="505975"/>
                </a:lnTo>
              </a:path>
              <a:path w="164465" h="645160">
                <a:moveTo>
                  <a:pt x="163936" y="541393"/>
                </a:moveTo>
                <a:lnTo>
                  <a:pt x="0" y="541393"/>
                </a:lnTo>
              </a:path>
              <a:path w="164465" h="645160">
                <a:moveTo>
                  <a:pt x="163936" y="36430"/>
                </a:moveTo>
                <a:lnTo>
                  <a:pt x="0" y="36430"/>
                </a:lnTo>
              </a:path>
              <a:path w="164465" h="645160">
                <a:moveTo>
                  <a:pt x="43513" y="541393"/>
                </a:moveTo>
                <a:lnTo>
                  <a:pt x="43513" y="36430"/>
                </a:lnTo>
              </a:path>
              <a:path w="164465" h="645160">
                <a:moveTo>
                  <a:pt x="7083" y="505975"/>
                </a:moveTo>
                <a:lnTo>
                  <a:pt x="78932" y="577824"/>
                </a:lnTo>
              </a:path>
              <a:path w="164465" h="645160">
                <a:moveTo>
                  <a:pt x="78932" y="71848"/>
                </a:moveTo>
                <a:lnTo>
                  <a:pt x="70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 txBox="1"/>
          <p:nvPr/>
        </p:nvSpPr>
        <p:spPr>
          <a:xfrm>
            <a:off x="9149167" y="5743080"/>
            <a:ext cx="125730" cy="2114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2120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3207" name="object 3207"/>
          <p:cNvGrpSpPr/>
          <p:nvPr/>
        </p:nvGrpSpPr>
        <p:grpSpPr>
          <a:xfrm>
            <a:off x="8245915" y="6094506"/>
            <a:ext cx="230504" cy="358775"/>
            <a:chOff x="8245915" y="6094506"/>
            <a:chExt cx="230504" cy="358775"/>
          </a:xfrm>
        </p:grpSpPr>
        <p:sp>
          <p:nvSpPr>
            <p:cNvPr id="3208" name="object 3208"/>
            <p:cNvSpPr/>
            <p:nvPr/>
          </p:nvSpPr>
          <p:spPr>
            <a:xfrm>
              <a:off x="8249090" y="6097681"/>
              <a:ext cx="164465" cy="341630"/>
            </a:xfrm>
            <a:custGeom>
              <a:avLst/>
              <a:gdLst/>
              <a:ahLst/>
              <a:cxnLst/>
              <a:rect l="l" t="t" r="r" b="b"/>
              <a:pathLst>
                <a:path w="164465" h="341629">
                  <a:moveTo>
                    <a:pt x="0" y="70836"/>
                  </a:moveTo>
                  <a:lnTo>
                    <a:pt x="163936" y="70836"/>
                  </a:lnTo>
                </a:path>
                <a:path w="164465" h="341629">
                  <a:moveTo>
                    <a:pt x="0" y="82980"/>
                  </a:moveTo>
                  <a:lnTo>
                    <a:pt x="163936" y="82980"/>
                  </a:lnTo>
                </a:path>
                <a:path w="164465" h="341629">
                  <a:moveTo>
                    <a:pt x="120422" y="70836"/>
                  </a:moveTo>
                  <a:lnTo>
                    <a:pt x="120422" y="0"/>
                  </a:lnTo>
                </a:path>
                <a:path w="164465" h="341629">
                  <a:moveTo>
                    <a:pt x="120422" y="154828"/>
                  </a:moveTo>
                  <a:lnTo>
                    <a:pt x="120422" y="82980"/>
                  </a:lnTo>
                  <a:lnTo>
                    <a:pt x="120422" y="3410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9" name="object 320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8249090" y="6098693"/>
              <a:ext cx="163936" cy="120422"/>
            </a:xfrm>
            <a:prstGeom prst="rect">
              <a:avLst/>
            </a:prstGeom>
          </p:spPr>
        </p:pic>
        <p:sp>
          <p:nvSpPr>
            <p:cNvPr id="3210" name="object 3210"/>
            <p:cNvSpPr/>
            <p:nvPr/>
          </p:nvSpPr>
          <p:spPr>
            <a:xfrm>
              <a:off x="8369512" y="6135123"/>
              <a:ext cx="103505" cy="314960"/>
            </a:xfrm>
            <a:custGeom>
              <a:avLst/>
              <a:gdLst/>
              <a:ahLst/>
              <a:cxnLst/>
              <a:rect l="l" t="t" r="r" b="b"/>
              <a:pathLst>
                <a:path w="103504" h="314960">
                  <a:moveTo>
                    <a:pt x="0" y="0"/>
                  </a:moveTo>
                  <a:lnTo>
                    <a:pt x="103219" y="149768"/>
                  </a:lnTo>
                  <a:lnTo>
                    <a:pt x="103219" y="31471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11" name="object 3211"/>
          <p:cNvSpPr txBox="1"/>
          <p:nvPr/>
        </p:nvSpPr>
        <p:spPr>
          <a:xfrm>
            <a:off x="8265734" y="6279781"/>
            <a:ext cx="22860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3495">
              <a:lnSpc>
                <a:spcPts val="810"/>
              </a:lnSpc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8249090" y="5083705"/>
            <a:ext cx="164465" cy="1121410"/>
          </a:xfrm>
          <a:custGeom>
            <a:avLst/>
            <a:gdLst/>
            <a:ahLst/>
            <a:cxnLst/>
            <a:rect l="l" t="t" r="r" b="b"/>
            <a:pathLst>
              <a:path w="164465" h="1121410">
                <a:moveTo>
                  <a:pt x="85003" y="1049393"/>
                </a:moveTo>
                <a:lnTo>
                  <a:pt x="156852" y="1121242"/>
                </a:lnTo>
              </a:path>
              <a:path w="164465" h="1121410">
                <a:moveTo>
                  <a:pt x="156852" y="1054453"/>
                </a:moveTo>
                <a:lnTo>
                  <a:pt x="85003" y="982604"/>
                </a:lnTo>
              </a:path>
              <a:path w="164465" h="1121410">
                <a:moveTo>
                  <a:pt x="0" y="1018023"/>
                </a:moveTo>
                <a:lnTo>
                  <a:pt x="163936" y="1018023"/>
                </a:lnTo>
              </a:path>
              <a:path w="164465" h="1121410">
                <a:moveTo>
                  <a:pt x="1011" y="35418"/>
                </a:moveTo>
                <a:lnTo>
                  <a:pt x="163936" y="35418"/>
                </a:lnTo>
              </a:path>
              <a:path w="164465" h="1121410">
                <a:moveTo>
                  <a:pt x="120422" y="1018023"/>
                </a:moveTo>
                <a:lnTo>
                  <a:pt x="120422" y="35418"/>
                </a:lnTo>
              </a:path>
              <a:path w="164465" h="1121410">
                <a:moveTo>
                  <a:pt x="85003" y="982604"/>
                </a:moveTo>
                <a:lnTo>
                  <a:pt x="156852" y="1054453"/>
                </a:lnTo>
              </a:path>
              <a:path w="164465" h="1121410">
                <a:moveTo>
                  <a:pt x="156852" y="71848"/>
                </a:moveTo>
                <a:lnTo>
                  <a:pt x="8500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 txBox="1"/>
          <p:nvPr/>
        </p:nvSpPr>
        <p:spPr>
          <a:xfrm>
            <a:off x="8265734" y="5501371"/>
            <a:ext cx="125730" cy="2184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4120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7937409" y="6182685"/>
            <a:ext cx="334010" cy="167005"/>
          </a:xfrm>
          <a:custGeom>
            <a:avLst/>
            <a:gdLst/>
            <a:ahLst/>
            <a:cxnLst/>
            <a:rect l="l" t="t" r="r" b="b"/>
            <a:pathLst>
              <a:path w="334009" h="167004">
                <a:moveTo>
                  <a:pt x="297513" y="0"/>
                </a:moveTo>
                <a:lnTo>
                  <a:pt x="297513" y="166971"/>
                </a:lnTo>
              </a:path>
              <a:path w="334009" h="167004">
                <a:moveTo>
                  <a:pt x="36430" y="0"/>
                </a:moveTo>
                <a:lnTo>
                  <a:pt x="36430" y="166971"/>
                </a:lnTo>
              </a:path>
              <a:path w="334009" h="167004">
                <a:moveTo>
                  <a:pt x="297513" y="123458"/>
                </a:moveTo>
                <a:lnTo>
                  <a:pt x="36430" y="123458"/>
                </a:lnTo>
              </a:path>
              <a:path w="334009" h="167004">
                <a:moveTo>
                  <a:pt x="262095" y="159888"/>
                </a:moveTo>
                <a:lnTo>
                  <a:pt x="333943" y="88039"/>
                </a:lnTo>
              </a:path>
              <a:path w="334009" h="167004">
                <a:moveTo>
                  <a:pt x="71848" y="88039"/>
                </a:moveTo>
                <a:lnTo>
                  <a:pt x="0" y="15988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 txBox="1"/>
          <p:nvPr/>
        </p:nvSpPr>
        <p:spPr>
          <a:xfrm>
            <a:off x="8005664" y="6179292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10117152" y="4392543"/>
            <a:ext cx="142875" cy="624840"/>
          </a:xfrm>
          <a:custGeom>
            <a:avLst/>
            <a:gdLst/>
            <a:ahLst/>
            <a:cxnLst/>
            <a:rect l="l" t="t" r="r" b="b"/>
            <a:pathLst>
              <a:path w="142875" h="624839">
                <a:moveTo>
                  <a:pt x="142685" y="35418"/>
                </a:moveTo>
                <a:lnTo>
                  <a:pt x="0" y="35418"/>
                </a:lnTo>
              </a:path>
              <a:path w="142875" h="624839">
                <a:moveTo>
                  <a:pt x="142685" y="588955"/>
                </a:moveTo>
                <a:lnTo>
                  <a:pt x="0" y="588955"/>
                </a:lnTo>
              </a:path>
              <a:path w="142875" h="624839">
                <a:moveTo>
                  <a:pt x="42501" y="35418"/>
                </a:moveTo>
                <a:lnTo>
                  <a:pt x="42501" y="588955"/>
                </a:lnTo>
              </a:path>
              <a:path w="142875" h="624839">
                <a:moveTo>
                  <a:pt x="77920" y="70836"/>
                </a:moveTo>
                <a:lnTo>
                  <a:pt x="7083" y="0"/>
                </a:lnTo>
              </a:path>
              <a:path w="142875" h="624839">
                <a:moveTo>
                  <a:pt x="7083" y="552525"/>
                </a:moveTo>
                <a:lnTo>
                  <a:pt x="77920" y="6243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 txBox="1"/>
          <p:nvPr/>
        </p:nvSpPr>
        <p:spPr>
          <a:xfrm>
            <a:off x="10055876" y="4591339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2320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10059471" y="4836789"/>
            <a:ext cx="200660" cy="259079"/>
          </a:xfrm>
          <a:custGeom>
            <a:avLst/>
            <a:gdLst/>
            <a:ahLst/>
            <a:cxnLst/>
            <a:rect l="l" t="t" r="r" b="b"/>
            <a:pathLst>
              <a:path w="200659" h="259079">
                <a:moveTo>
                  <a:pt x="200366" y="259059"/>
                </a:moveTo>
                <a:lnTo>
                  <a:pt x="57681" y="259059"/>
                </a:lnTo>
              </a:path>
              <a:path w="200659" h="259079">
                <a:moveTo>
                  <a:pt x="200366" y="144709"/>
                </a:moveTo>
                <a:lnTo>
                  <a:pt x="57681" y="144709"/>
                </a:lnTo>
              </a:path>
              <a:path w="200659" h="259079">
                <a:moveTo>
                  <a:pt x="100183" y="259059"/>
                </a:moveTo>
                <a:lnTo>
                  <a:pt x="100183" y="144709"/>
                </a:lnTo>
              </a:path>
              <a:path w="200659" h="259079">
                <a:moveTo>
                  <a:pt x="100183" y="201378"/>
                </a:moveTo>
                <a:lnTo>
                  <a:pt x="0" y="172031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 txBox="1"/>
          <p:nvPr/>
        </p:nvSpPr>
        <p:spPr>
          <a:xfrm>
            <a:off x="9955693" y="4831772"/>
            <a:ext cx="125730" cy="1828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10124236" y="4427961"/>
            <a:ext cx="353695" cy="831850"/>
          </a:xfrm>
          <a:custGeom>
            <a:avLst/>
            <a:gdLst/>
            <a:ahLst/>
            <a:cxnLst/>
            <a:rect l="l" t="t" r="r" b="b"/>
            <a:pathLst>
              <a:path w="353695" h="831850">
                <a:moveTo>
                  <a:pt x="0" y="631457"/>
                </a:moveTo>
                <a:lnTo>
                  <a:pt x="70836" y="703306"/>
                </a:lnTo>
              </a:path>
              <a:path w="353695" h="831850">
                <a:moveTo>
                  <a:pt x="70836" y="588955"/>
                </a:moveTo>
                <a:lnTo>
                  <a:pt x="0" y="517107"/>
                </a:lnTo>
              </a:path>
              <a:path w="353695" h="831850">
                <a:moveTo>
                  <a:pt x="149768" y="0"/>
                </a:moveTo>
                <a:lnTo>
                  <a:pt x="149768" y="95123"/>
                </a:lnTo>
              </a:path>
              <a:path w="353695" h="831850">
                <a:moveTo>
                  <a:pt x="149768" y="142685"/>
                </a:moveTo>
                <a:lnTo>
                  <a:pt x="149768" y="238820"/>
                </a:lnTo>
              </a:path>
              <a:path w="353695" h="831850">
                <a:moveTo>
                  <a:pt x="149768" y="286382"/>
                </a:moveTo>
                <a:lnTo>
                  <a:pt x="149768" y="381505"/>
                </a:lnTo>
              </a:path>
              <a:path w="353695" h="831850">
                <a:moveTo>
                  <a:pt x="149768" y="429067"/>
                </a:moveTo>
                <a:lnTo>
                  <a:pt x="149768" y="524190"/>
                </a:lnTo>
              </a:path>
              <a:path w="353695" h="831850">
                <a:moveTo>
                  <a:pt x="149768" y="572764"/>
                </a:moveTo>
                <a:lnTo>
                  <a:pt x="149768" y="667887"/>
                </a:lnTo>
              </a:path>
              <a:path w="353695" h="831850">
                <a:moveTo>
                  <a:pt x="316740" y="682055"/>
                </a:moveTo>
                <a:lnTo>
                  <a:pt x="316740" y="831824"/>
                </a:lnTo>
              </a:path>
              <a:path w="353695" h="831850">
                <a:moveTo>
                  <a:pt x="149768" y="682055"/>
                </a:moveTo>
                <a:lnTo>
                  <a:pt x="149768" y="831824"/>
                </a:lnTo>
              </a:path>
              <a:path w="353695" h="831850">
                <a:moveTo>
                  <a:pt x="316740" y="788310"/>
                </a:moveTo>
                <a:lnTo>
                  <a:pt x="149768" y="788310"/>
                </a:lnTo>
              </a:path>
              <a:path w="353695" h="831850">
                <a:moveTo>
                  <a:pt x="281322" y="824740"/>
                </a:moveTo>
                <a:lnTo>
                  <a:pt x="353171" y="752891"/>
                </a:lnTo>
              </a:path>
              <a:path w="353695" h="831850">
                <a:moveTo>
                  <a:pt x="186199" y="752891"/>
                </a:moveTo>
                <a:lnTo>
                  <a:pt x="114350" y="8247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 txBox="1"/>
          <p:nvPr/>
        </p:nvSpPr>
        <p:spPr>
          <a:xfrm>
            <a:off x="10269400" y="5089420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8003185" y="4108184"/>
            <a:ext cx="383540" cy="132715"/>
          </a:xfrm>
          <a:custGeom>
            <a:avLst/>
            <a:gdLst/>
            <a:ahLst/>
            <a:cxnLst/>
            <a:rect l="l" t="t" r="r" b="b"/>
            <a:pathLst>
              <a:path w="383540" h="132714">
                <a:moveTo>
                  <a:pt x="142685" y="0"/>
                </a:moveTo>
                <a:lnTo>
                  <a:pt x="142685" y="132565"/>
                </a:lnTo>
              </a:path>
              <a:path w="383540" h="132714">
                <a:moveTo>
                  <a:pt x="0" y="0"/>
                </a:moveTo>
                <a:lnTo>
                  <a:pt x="0" y="132565"/>
                </a:lnTo>
              </a:path>
              <a:path w="383540" h="132714">
                <a:moveTo>
                  <a:pt x="0" y="90063"/>
                </a:moveTo>
                <a:lnTo>
                  <a:pt x="142685" y="90063"/>
                </a:lnTo>
                <a:lnTo>
                  <a:pt x="383529" y="900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 txBox="1"/>
          <p:nvPr/>
        </p:nvSpPr>
        <p:spPr>
          <a:xfrm>
            <a:off x="8217162" y="4071397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7743114" y="4013061"/>
            <a:ext cx="439420" cy="227965"/>
          </a:xfrm>
          <a:custGeom>
            <a:avLst/>
            <a:gdLst/>
            <a:ahLst/>
            <a:cxnLst/>
            <a:rect l="l" t="t" r="r" b="b"/>
            <a:pathLst>
              <a:path w="439420" h="227964">
                <a:moveTo>
                  <a:pt x="367338" y="220605"/>
                </a:moveTo>
                <a:lnTo>
                  <a:pt x="439186" y="149768"/>
                </a:lnTo>
              </a:path>
              <a:path w="439420" h="227964">
                <a:moveTo>
                  <a:pt x="295489" y="149768"/>
                </a:moveTo>
                <a:lnTo>
                  <a:pt x="224653" y="220605"/>
                </a:lnTo>
              </a:path>
              <a:path w="439420" h="227964">
                <a:moveTo>
                  <a:pt x="260071" y="95123"/>
                </a:moveTo>
                <a:lnTo>
                  <a:pt x="260071" y="227689"/>
                </a:lnTo>
              </a:path>
              <a:path w="439420" h="227964">
                <a:moveTo>
                  <a:pt x="230724" y="0"/>
                </a:moveTo>
                <a:lnTo>
                  <a:pt x="230724" y="227689"/>
                </a:lnTo>
              </a:path>
              <a:path w="439420" h="227964">
                <a:moveTo>
                  <a:pt x="260071" y="185187"/>
                </a:moveTo>
                <a:lnTo>
                  <a:pt x="230724" y="185187"/>
                </a:lnTo>
                <a:lnTo>
                  <a:pt x="0" y="1851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 txBox="1"/>
          <p:nvPr/>
        </p:nvSpPr>
        <p:spPr>
          <a:xfrm>
            <a:off x="7737498" y="3882871"/>
            <a:ext cx="175260" cy="33401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325"/>
              </a:spcBef>
            </a:pPr>
            <a:r>
              <a:rPr sz="900" spc="-40" dirty="0">
                <a:latin typeface="Cambria"/>
                <a:cs typeface="Cambria"/>
              </a:rPr>
              <a:t>6</a:t>
            </a:r>
            <a:endParaRPr sz="900">
              <a:latin typeface="Cambria"/>
              <a:cs typeface="Cambria"/>
            </a:endParaRPr>
          </a:p>
          <a:p>
            <a:pPr marR="18415" algn="r">
              <a:lnSpc>
                <a:spcPct val="100000"/>
              </a:lnSpc>
              <a:spcBef>
                <a:spcPts val="215"/>
              </a:spcBef>
            </a:pPr>
            <a:r>
              <a:rPr sz="750" spc="-60" dirty="0">
                <a:latin typeface="Cambria"/>
                <a:cs typeface="Cambria"/>
              </a:rPr>
              <a:t>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7937409" y="3664950"/>
            <a:ext cx="446405" cy="568960"/>
          </a:xfrm>
          <a:custGeom>
            <a:avLst/>
            <a:gdLst/>
            <a:ahLst/>
            <a:cxnLst/>
            <a:rect l="l" t="t" r="r" b="b"/>
            <a:pathLst>
              <a:path w="446404" h="568960">
                <a:moveTo>
                  <a:pt x="30358" y="568716"/>
                </a:moveTo>
                <a:lnTo>
                  <a:pt x="101195" y="497880"/>
                </a:lnTo>
              </a:path>
              <a:path w="446404" h="568960">
                <a:moveTo>
                  <a:pt x="71848" y="497880"/>
                </a:moveTo>
                <a:lnTo>
                  <a:pt x="0" y="568716"/>
                </a:lnTo>
              </a:path>
              <a:path w="446404" h="568960">
                <a:moveTo>
                  <a:pt x="223641" y="429067"/>
                </a:moveTo>
                <a:lnTo>
                  <a:pt x="375433" y="429067"/>
                </a:lnTo>
              </a:path>
              <a:path w="446404" h="568960">
                <a:moveTo>
                  <a:pt x="223641" y="83991"/>
                </a:moveTo>
                <a:lnTo>
                  <a:pt x="375433" y="83991"/>
                </a:lnTo>
              </a:path>
              <a:path w="446404" h="568960">
                <a:moveTo>
                  <a:pt x="331920" y="429067"/>
                </a:moveTo>
                <a:lnTo>
                  <a:pt x="331920" y="83991"/>
                </a:lnTo>
              </a:path>
              <a:path w="446404" h="568960">
                <a:moveTo>
                  <a:pt x="296501" y="393649"/>
                </a:moveTo>
                <a:lnTo>
                  <a:pt x="367338" y="465497"/>
                </a:lnTo>
              </a:path>
              <a:path w="446404" h="568960">
                <a:moveTo>
                  <a:pt x="367338" y="119410"/>
                </a:moveTo>
                <a:lnTo>
                  <a:pt x="296501" y="47561"/>
                </a:lnTo>
              </a:path>
              <a:path w="446404" h="568960">
                <a:moveTo>
                  <a:pt x="223641" y="0"/>
                </a:moveTo>
                <a:lnTo>
                  <a:pt x="375433" y="0"/>
                </a:lnTo>
              </a:path>
              <a:path w="446404" h="568960">
                <a:moveTo>
                  <a:pt x="223641" y="83991"/>
                </a:moveTo>
                <a:lnTo>
                  <a:pt x="375433" y="83991"/>
                </a:lnTo>
              </a:path>
              <a:path w="446404" h="568960">
                <a:moveTo>
                  <a:pt x="331920" y="0"/>
                </a:moveTo>
                <a:lnTo>
                  <a:pt x="331920" y="83991"/>
                </a:lnTo>
              </a:path>
              <a:path w="446404" h="568960">
                <a:moveTo>
                  <a:pt x="331920" y="41490"/>
                </a:moveTo>
                <a:lnTo>
                  <a:pt x="446270" y="147744"/>
                </a:lnTo>
                <a:lnTo>
                  <a:pt x="446270" y="3126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 txBox="1"/>
          <p:nvPr/>
        </p:nvSpPr>
        <p:spPr>
          <a:xfrm>
            <a:off x="8165551" y="3807583"/>
            <a:ext cx="240029" cy="2235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40" dirty="0">
                <a:latin typeface="Cambria"/>
                <a:cs typeface="Cambria"/>
              </a:rPr>
              <a:t>1450</a:t>
            </a:r>
            <a:endParaRPr sz="750">
              <a:latin typeface="Cambria"/>
              <a:cs typeface="Cambria"/>
            </a:endParaRPr>
          </a:p>
          <a:p>
            <a:pPr marL="59690">
              <a:lnSpc>
                <a:spcPct val="100000"/>
              </a:lnSpc>
            </a:pPr>
            <a:r>
              <a:rPr sz="750" dirty="0">
                <a:latin typeface="Cambria"/>
                <a:cs typeface="Cambria"/>
              </a:rPr>
              <a:t>350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8161050" y="3390711"/>
            <a:ext cx="214629" cy="393700"/>
          </a:xfrm>
          <a:custGeom>
            <a:avLst/>
            <a:gdLst/>
            <a:ahLst/>
            <a:cxnLst/>
            <a:rect l="l" t="t" r="r" b="b"/>
            <a:pathLst>
              <a:path w="214629" h="393700">
                <a:moveTo>
                  <a:pt x="143697" y="309657"/>
                </a:moveTo>
                <a:lnTo>
                  <a:pt x="72860" y="238820"/>
                </a:lnTo>
              </a:path>
              <a:path w="214629" h="393700">
                <a:moveTo>
                  <a:pt x="72860" y="321800"/>
                </a:moveTo>
                <a:lnTo>
                  <a:pt x="143697" y="393649"/>
                </a:lnTo>
              </a:path>
              <a:path w="214629" h="393700">
                <a:moveTo>
                  <a:pt x="0" y="226677"/>
                </a:moveTo>
                <a:lnTo>
                  <a:pt x="151792" y="226677"/>
                </a:lnTo>
              </a:path>
              <a:path w="214629" h="393700">
                <a:moveTo>
                  <a:pt x="0" y="274238"/>
                </a:moveTo>
                <a:lnTo>
                  <a:pt x="151792" y="274238"/>
                </a:lnTo>
              </a:path>
              <a:path w="214629" h="393700">
                <a:moveTo>
                  <a:pt x="108278" y="226677"/>
                </a:moveTo>
                <a:lnTo>
                  <a:pt x="108278" y="274238"/>
                </a:lnTo>
              </a:path>
              <a:path w="214629" h="393700">
                <a:moveTo>
                  <a:pt x="108278" y="249951"/>
                </a:moveTo>
                <a:lnTo>
                  <a:pt x="214533" y="199354"/>
                </a:lnTo>
                <a:lnTo>
                  <a:pt x="214533" y="34406"/>
                </a:lnTo>
              </a:path>
              <a:path w="214629" h="393700">
                <a:moveTo>
                  <a:pt x="143697" y="262095"/>
                </a:moveTo>
                <a:lnTo>
                  <a:pt x="72860" y="191258"/>
                </a:lnTo>
              </a:path>
              <a:path w="214629" h="393700">
                <a:moveTo>
                  <a:pt x="72860" y="238820"/>
                </a:moveTo>
                <a:lnTo>
                  <a:pt x="143697" y="309657"/>
                </a:lnTo>
              </a:path>
              <a:path w="214629" h="393700">
                <a:moveTo>
                  <a:pt x="0" y="35418"/>
                </a:moveTo>
                <a:lnTo>
                  <a:pt x="151792" y="35418"/>
                </a:lnTo>
              </a:path>
              <a:path w="214629" h="393700">
                <a:moveTo>
                  <a:pt x="0" y="226677"/>
                </a:moveTo>
                <a:lnTo>
                  <a:pt x="151792" y="226677"/>
                </a:lnTo>
              </a:path>
              <a:path w="214629" h="393700">
                <a:moveTo>
                  <a:pt x="108278" y="35418"/>
                </a:moveTo>
                <a:lnTo>
                  <a:pt x="108278" y="226677"/>
                </a:lnTo>
              </a:path>
              <a:path w="214629" h="393700">
                <a:moveTo>
                  <a:pt x="143697" y="71848"/>
                </a:moveTo>
                <a:lnTo>
                  <a:pt x="72860" y="0"/>
                </a:lnTo>
              </a:path>
              <a:path w="214629" h="393700">
                <a:moveTo>
                  <a:pt x="72860" y="191258"/>
                </a:moveTo>
                <a:lnTo>
                  <a:pt x="143697" y="262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 txBox="1"/>
          <p:nvPr/>
        </p:nvSpPr>
        <p:spPr>
          <a:xfrm>
            <a:off x="8165551" y="3420006"/>
            <a:ext cx="231775" cy="189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25"/>
              </a:lnSpc>
            </a:pPr>
            <a:r>
              <a:rPr sz="750" spc="-25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  <a:p>
            <a:pPr marL="26670">
              <a:lnSpc>
                <a:spcPts val="869"/>
              </a:lnSpc>
            </a:pPr>
            <a:r>
              <a:rPr sz="750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7937409" y="3261181"/>
            <a:ext cx="245110" cy="151130"/>
          </a:xfrm>
          <a:custGeom>
            <a:avLst/>
            <a:gdLst/>
            <a:ahLst/>
            <a:cxnLst/>
            <a:rect l="l" t="t" r="r" b="b"/>
            <a:pathLst>
              <a:path w="245109" h="151129">
                <a:moveTo>
                  <a:pt x="208461" y="150780"/>
                </a:moveTo>
                <a:lnTo>
                  <a:pt x="208461" y="0"/>
                </a:lnTo>
              </a:path>
              <a:path w="245109" h="151129">
                <a:moveTo>
                  <a:pt x="36430" y="150780"/>
                </a:moveTo>
                <a:lnTo>
                  <a:pt x="36430" y="0"/>
                </a:lnTo>
              </a:path>
              <a:path w="245109" h="151129">
                <a:moveTo>
                  <a:pt x="208461" y="42501"/>
                </a:moveTo>
                <a:lnTo>
                  <a:pt x="36430" y="42501"/>
                </a:lnTo>
              </a:path>
              <a:path w="245109" h="151129">
                <a:moveTo>
                  <a:pt x="173043" y="78932"/>
                </a:moveTo>
                <a:lnTo>
                  <a:pt x="244892" y="7083"/>
                </a:lnTo>
              </a:path>
              <a:path w="245109" h="151129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 txBox="1"/>
          <p:nvPr/>
        </p:nvSpPr>
        <p:spPr>
          <a:xfrm>
            <a:off x="7972270" y="3176832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7510365" y="3261181"/>
            <a:ext cx="463550" cy="151130"/>
          </a:xfrm>
          <a:custGeom>
            <a:avLst/>
            <a:gdLst/>
            <a:ahLst/>
            <a:cxnLst/>
            <a:rect l="l" t="t" r="r" b="b"/>
            <a:pathLst>
              <a:path w="463550" h="151129">
                <a:moveTo>
                  <a:pt x="463473" y="150780"/>
                </a:moveTo>
                <a:lnTo>
                  <a:pt x="463473" y="0"/>
                </a:lnTo>
              </a:path>
              <a:path w="463550" h="151129">
                <a:moveTo>
                  <a:pt x="350135" y="150780"/>
                </a:moveTo>
                <a:lnTo>
                  <a:pt x="350135" y="0"/>
                </a:lnTo>
              </a:path>
              <a:path w="463550" h="151129">
                <a:moveTo>
                  <a:pt x="463473" y="42501"/>
                </a:moveTo>
                <a:lnTo>
                  <a:pt x="350135" y="42501"/>
                </a:lnTo>
                <a:lnTo>
                  <a:pt x="0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 txBox="1"/>
          <p:nvPr/>
        </p:nvSpPr>
        <p:spPr>
          <a:xfrm>
            <a:off x="7504748" y="3176832"/>
            <a:ext cx="18288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475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7824070" y="3268265"/>
            <a:ext cx="185420" cy="72390"/>
          </a:xfrm>
          <a:custGeom>
            <a:avLst/>
            <a:gdLst/>
            <a:ahLst/>
            <a:cxnLst/>
            <a:rect l="l" t="t" r="r" b="b"/>
            <a:pathLst>
              <a:path w="185420" h="72389">
                <a:moveTo>
                  <a:pt x="113338" y="71848"/>
                </a:moveTo>
                <a:lnTo>
                  <a:pt x="185187" y="0"/>
                </a:lnTo>
              </a:path>
              <a:path w="185420" h="72389">
                <a:moveTo>
                  <a:pt x="71848" y="0"/>
                </a:moveTo>
                <a:lnTo>
                  <a:pt x="0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 txBox="1"/>
          <p:nvPr/>
        </p:nvSpPr>
        <p:spPr>
          <a:xfrm>
            <a:off x="4638902" y="5662185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36" name="object 3236"/>
          <p:cNvSpPr txBox="1"/>
          <p:nvPr/>
        </p:nvSpPr>
        <p:spPr>
          <a:xfrm>
            <a:off x="4444605" y="5211666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2880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37" name="object 3237"/>
          <p:cNvSpPr txBox="1"/>
          <p:nvPr/>
        </p:nvSpPr>
        <p:spPr>
          <a:xfrm>
            <a:off x="4444605" y="4310017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3720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38" name="object 3238"/>
          <p:cNvSpPr txBox="1"/>
          <p:nvPr/>
        </p:nvSpPr>
        <p:spPr>
          <a:xfrm>
            <a:off x="3356758" y="3476675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39" name="object 3239"/>
          <p:cNvSpPr txBox="1"/>
          <p:nvPr/>
        </p:nvSpPr>
        <p:spPr>
          <a:xfrm>
            <a:off x="3417477" y="3147486"/>
            <a:ext cx="18288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475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40" name="object 3240"/>
          <p:cNvSpPr txBox="1"/>
          <p:nvPr/>
        </p:nvSpPr>
        <p:spPr>
          <a:xfrm>
            <a:off x="2977278" y="3242609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41" name="object 3241"/>
          <p:cNvSpPr txBox="1"/>
          <p:nvPr/>
        </p:nvSpPr>
        <p:spPr>
          <a:xfrm>
            <a:off x="3830353" y="3734418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42" name="object 3242"/>
          <p:cNvSpPr txBox="1"/>
          <p:nvPr/>
        </p:nvSpPr>
        <p:spPr>
          <a:xfrm>
            <a:off x="5025468" y="3177844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43" name="object 3243"/>
          <p:cNvSpPr txBox="1"/>
          <p:nvPr/>
        </p:nvSpPr>
        <p:spPr>
          <a:xfrm>
            <a:off x="4561994" y="3177844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44" name="object 3244"/>
          <p:cNvSpPr txBox="1"/>
          <p:nvPr/>
        </p:nvSpPr>
        <p:spPr>
          <a:xfrm>
            <a:off x="5186366" y="3548960"/>
            <a:ext cx="125730" cy="2330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3245" name="object 3245"/>
          <p:cNvSpPr txBox="1"/>
          <p:nvPr/>
        </p:nvSpPr>
        <p:spPr>
          <a:xfrm>
            <a:off x="4042861" y="3482747"/>
            <a:ext cx="390525" cy="4705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21590" algn="r">
              <a:lnSpc>
                <a:spcPts val="855"/>
              </a:lnSpc>
            </a:pPr>
            <a:r>
              <a:rPr sz="750" spc="-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  <a:p>
            <a:pPr marR="5080" algn="r">
              <a:lnSpc>
                <a:spcPts val="844"/>
              </a:lnSpc>
              <a:spcBef>
                <a:spcPts val="395"/>
              </a:spcBef>
              <a:tabLst>
                <a:tab pos="294005" algn="l"/>
              </a:tabLst>
            </a:pPr>
            <a:r>
              <a:rPr sz="750" dirty="0">
                <a:latin typeface="Cambria"/>
                <a:cs typeface="Cambria"/>
              </a:rPr>
              <a:t>350	550</a:t>
            </a:r>
            <a:endParaRPr sz="750">
              <a:latin typeface="Cambria"/>
              <a:cs typeface="Cambria"/>
            </a:endParaRPr>
          </a:p>
          <a:p>
            <a:pPr marL="27305">
              <a:lnSpc>
                <a:spcPts val="844"/>
              </a:lnSpc>
            </a:pPr>
            <a:r>
              <a:rPr sz="750" spc="-25" dirty="0">
                <a:latin typeface="Cambria"/>
                <a:cs typeface="Cambria"/>
              </a:rPr>
              <a:t>850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3246" name="object 3246"/>
          <p:cNvGrpSpPr/>
          <p:nvPr/>
        </p:nvGrpSpPr>
        <p:grpSpPr>
          <a:xfrm>
            <a:off x="15537898" y="12747947"/>
            <a:ext cx="4424045" cy="1324610"/>
            <a:chOff x="15537898" y="12747947"/>
            <a:chExt cx="4424045" cy="1324610"/>
          </a:xfrm>
        </p:grpSpPr>
        <p:sp>
          <p:nvSpPr>
            <p:cNvPr id="3247" name="object 3247"/>
            <p:cNvSpPr/>
            <p:nvPr/>
          </p:nvSpPr>
          <p:spPr>
            <a:xfrm>
              <a:off x="15544248" y="12754297"/>
              <a:ext cx="4411345" cy="1311910"/>
            </a:xfrm>
            <a:custGeom>
              <a:avLst/>
              <a:gdLst/>
              <a:ahLst/>
              <a:cxnLst/>
              <a:rect l="l" t="t" r="r" b="b"/>
              <a:pathLst>
                <a:path w="4411344" h="1311909">
                  <a:moveTo>
                    <a:pt x="4411096" y="1311488"/>
                  </a:moveTo>
                  <a:lnTo>
                    <a:pt x="4411096" y="0"/>
                  </a:lnTo>
                  <a:lnTo>
                    <a:pt x="0" y="0"/>
                  </a:lnTo>
                  <a:lnTo>
                    <a:pt x="0" y="1311488"/>
                  </a:lnTo>
                </a:path>
                <a:path w="4411344" h="1311909">
                  <a:moveTo>
                    <a:pt x="476629" y="0"/>
                  </a:moveTo>
                  <a:lnTo>
                    <a:pt x="476629" y="1311488"/>
                  </a:lnTo>
                </a:path>
                <a:path w="4411344" h="1311909">
                  <a:moveTo>
                    <a:pt x="954270" y="0"/>
                  </a:moveTo>
                  <a:lnTo>
                    <a:pt x="954270" y="1311488"/>
                  </a:lnTo>
                </a:path>
                <a:path w="4411344" h="1311909">
                  <a:moveTo>
                    <a:pt x="1311488" y="0"/>
                  </a:moveTo>
                  <a:lnTo>
                    <a:pt x="1311488" y="1311488"/>
                  </a:lnTo>
                </a:path>
                <a:path w="4411344" h="1311909">
                  <a:moveTo>
                    <a:pt x="1550309" y="0"/>
                  </a:moveTo>
                  <a:lnTo>
                    <a:pt x="1550309" y="1311488"/>
                  </a:lnTo>
                </a:path>
                <a:path w="4411344" h="1311909">
                  <a:moveTo>
                    <a:pt x="0" y="119410"/>
                  </a:moveTo>
                  <a:lnTo>
                    <a:pt x="1550309" y="119410"/>
                  </a:lnTo>
                </a:path>
                <a:path w="4411344" h="1311909">
                  <a:moveTo>
                    <a:pt x="0" y="238820"/>
                  </a:moveTo>
                  <a:lnTo>
                    <a:pt x="4411096" y="238820"/>
                  </a:lnTo>
                </a:path>
                <a:path w="4411344" h="1311909">
                  <a:moveTo>
                    <a:pt x="0" y="357218"/>
                  </a:moveTo>
                  <a:lnTo>
                    <a:pt x="1550309" y="357218"/>
                  </a:lnTo>
                </a:path>
                <a:path w="4411344" h="1311909">
                  <a:moveTo>
                    <a:pt x="0" y="476629"/>
                  </a:moveTo>
                  <a:lnTo>
                    <a:pt x="1550309" y="476629"/>
                  </a:lnTo>
                </a:path>
                <a:path w="4411344" h="1311909">
                  <a:moveTo>
                    <a:pt x="0" y="596039"/>
                  </a:moveTo>
                  <a:lnTo>
                    <a:pt x="4411096" y="596039"/>
                  </a:lnTo>
                </a:path>
                <a:path w="4411344" h="1311909">
                  <a:moveTo>
                    <a:pt x="0" y="715449"/>
                  </a:moveTo>
                  <a:lnTo>
                    <a:pt x="1550309" y="71544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5544248" y="13589157"/>
              <a:ext cx="1550670" cy="0"/>
            </a:xfrm>
            <a:custGeom>
              <a:avLst/>
              <a:gdLst/>
              <a:ahLst/>
              <a:cxnLst/>
              <a:rect l="l" t="t" r="r" b="b"/>
              <a:pathLst>
                <a:path w="1550669">
                  <a:moveTo>
                    <a:pt x="0" y="0"/>
                  </a:moveTo>
                  <a:lnTo>
                    <a:pt x="155030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5544248" y="13350336"/>
              <a:ext cx="4411345" cy="715645"/>
            </a:xfrm>
            <a:custGeom>
              <a:avLst/>
              <a:gdLst/>
              <a:ahLst/>
              <a:cxnLst/>
              <a:rect l="l" t="t" r="r" b="b"/>
              <a:pathLst>
                <a:path w="4411344" h="715644">
                  <a:moveTo>
                    <a:pt x="0" y="357218"/>
                  </a:moveTo>
                  <a:lnTo>
                    <a:pt x="4411096" y="357218"/>
                  </a:lnTo>
                </a:path>
                <a:path w="4411344" h="715644">
                  <a:moveTo>
                    <a:pt x="0" y="476629"/>
                  </a:moveTo>
                  <a:lnTo>
                    <a:pt x="1550309" y="476629"/>
                  </a:lnTo>
                </a:path>
                <a:path w="4411344" h="715644">
                  <a:moveTo>
                    <a:pt x="0" y="596039"/>
                  </a:moveTo>
                  <a:lnTo>
                    <a:pt x="1550309" y="596039"/>
                  </a:lnTo>
                </a:path>
                <a:path w="4411344" h="715644">
                  <a:moveTo>
                    <a:pt x="4411096" y="119410"/>
                  </a:moveTo>
                  <a:lnTo>
                    <a:pt x="3219017" y="119410"/>
                  </a:lnTo>
                </a:path>
                <a:path w="4411344" h="715644">
                  <a:moveTo>
                    <a:pt x="3219017" y="715449"/>
                  </a:moveTo>
                  <a:lnTo>
                    <a:pt x="3219017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5544248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5783068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52" name="object 3252"/>
          <p:cNvSpPr txBox="1"/>
          <p:nvPr/>
        </p:nvSpPr>
        <p:spPr>
          <a:xfrm>
            <a:off x="16044606" y="13228026"/>
            <a:ext cx="75184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0" dirty="0">
                <a:latin typeface="Cambria"/>
                <a:cs typeface="Cambria"/>
              </a:rPr>
              <a:t>Арк.</a:t>
            </a:r>
            <a:r>
              <a:rPr sz="650" spc="310" dirty="0">
                <a:latin typeface="Cambria"/>
                <a:cs typeface="Cambria"/>
              </a:rPr>
              <a:t> </a:t>
            </a:r>
            <a:r>
              <a:rPr sz="650" spc="-40" dirty="0">
                <a:latin typeface="Cambria"/>
                <a:cs typeface="Cambria"/>
              </a:rPr>
              <a:t>№док.</a:t>
            </a:r>
            <a:r>
              <a:rPr sz="650" spc="110" dirty="0">
                <a:latin typeface="Cambria"/>
                <a:cs typeface="Cambria"/>
              </a:rPr>
              <a:t>  </a:t>
            </a:r>
            <a:r>
              <a:rPr sz="650" spc="-45" dirty="0">
                <a:latin typeface="Cambria"/>
                <a:cs typeface="Cambria"/>
              </a:rPr>
              <a:t>Підпис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3253" name="object 3253"/>
          <p:cNvSpPr txBox="1"/>
          <p:nvPr/>
        </p:nvSpPr>
        <p:spPr>
          <a:xfrm>
            <a:off x="16861251" y="13228026"/>
            <a:ext cx="2286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50" dirty="0">
                <a:latin typeface="Cambria"/>
                <a:cs typeface="Cambria"/>
              </a:rPr>
              <a:t>Дата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3254" name="object 3254"/>
          <p:cNvGrpSpPr/>
          <p:nvPr/>
        </p:nvGrpSpPr>
        <p:grpSpPr>
          <a:xfrm>
            <a:off x="18760724" y="13343987"/>
            <a:ext cx="724535" cy="370205"/>
            <a:chOff x="18760724" y="13343987"/>
            <a:chExt cx="724535" cy="370205"/>
          </a:xfrm>
        </p:grpSpPr>
        <p:sp>
          <p:nvSpPr>
            <p:cNvPr id="3255" name="object 3255"/>
            <p:cNvSpPr/>
            <p:nvPr/>
          </p:nvSpPr>
          <p:spPr>
            <a:xfrm>
              <a:off x="18763264" y="13350337"/>
              <a:ext cx="357505" cy="0"/>
            </a:xfrm>
            <a:custGeom>
              <a:avLst/>
              <a:gdLst/>
              <a:ahLst/>
              <a:cxnLst/>
              <a:rect l="l" t="t" r="r" b="b"/>
              <a:pathLst>
                <a:path w="357505">
                  <a:moveTo>
                    <a:pt x="0" y="0"/>
                  </a:moveTo>
                  <a:lnTo>
                    <a:pt x="35721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9120483" y="13350337"/>
              <a:ext cx="358775" cy="357505"/>
            </a:xfrm>
            <a:custGeom>
              <a:avLst/>
              <a:gdLst/>
              <a:ahLst/>
              <a:cxnLst/>
              <a:rect l="l" t="t" r="r" b="b"/>
              <a:pathLst>
                <a:path w="358775" h="357505">
                  <a:moveTo>
                    <a:pt x="0" y="0"/>
                  </a:moveTo>
                  <a:lnTo>
                    <a:pt x="0" y="357218"/>
                  </a:lnTo>
                </a:path>
                <a:path w="358775" h="357505">
                  <a:moveTo>
                    <a:pt x="358230" y="0"/>
                  </a:moveTo>
                  <a:lnTo>
                    <a:pt x="358230" y="35721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57" name="object 3257"/>
          <p:cNvSpPr txBox="1"/>
          <p:nvPr/>
        </p:nvSpPr>
        <p:spPr>
          <a:xfrm>
            <a:off x="15539642" y="13209587"/>
            <a:ext cx="434975" cy="264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1435">
              <a:lnSpc>
                <a:spcPct val="120500"/>
              </a:lnSpc>
              <a:spcBef>
                <a:spcPts val="100"/>
              </a:spcBef>
            </a:pPr>
            <a:r>
              <a:rPr sz="650" spc="-20" dirty="0">
                <a:latin typeface="Cambria"/>
                <a:cs typeface="Cambria"/>
              </a:rPr>
              <a:t>Зм.      </a:t>
            </a:r>
            <a:r>
              <a:rPr sz="650" spc="-4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Кіл.  </a:t>
            </a:r>
            <a:r>
              <a:rPr sz="650" spc="-25" dirty="0">
                <a:latin typeface="Cambria"/>
                <a:cs typeface="Cambria"/>
              </a:rPr>
              <a:t>Виконав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3258" name="object 3258"/>
          <p:cNvSpPr txBox="1"/>
          <p:nvPr/>
        </p:nvSpPr>
        <p:spPr>
          <a:xfrm>
            <a:off x="15538631" y="13467858"/>
            <a:ext cx="38290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Перевірив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3259" name="object 3259"/>
          <p:cNvSpPr txBox="1"/>
          <p:nvPr/>
        </p:nvSpPr>
        <p:spPr>
          <a:xfrm>
            <a:off x="17560509" y="12769217"/>
            <a:ext cx="19780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Cambria"/>
                <a:cs typeface="Cambria"/>
              </a:rPr>
              <a:t>АТЕСТАЦІЙНА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75" dirty="0">
                <a:latin typeface="Cambria"/>
                <a:cs typeface="Cambria"/>
              </a:rPr>
              <a:t>ВИПУСКН</a:t>
            </a:r>
            <a:r>
              <a:rPr sz="1050" spc="-70" dirty="0">
                <a:latin typeface="Cambria"/>
                <a:cs typeface="Cambria"/>
              </a:rPr>
              <a:t>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40" dirty="0">
                <a:latin typeface="Cambria"/>
                <a:cs typeface="Cambria"/>
              </a:rPr>
              <a:t>РОБОТА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3260" name="object 3260"/>
          <p:cNvSpPr txBox="1"/>
          <p:nvPr/>
        </p:nvSpPr>
        <p:spPr>
          <a:xfrm>
            <a:off x="15539642" y="13705667"/>
            <a:ext cx="3416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40" dirty="0">
                <a:latin typeface="Cambria"/>
                <a:cs typeface="Cambria"/>
              </a:rPr>
              <a:t>Керівник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3261" name="object 3261"/>
          <p:cNvSpPr txBox="1"/>
          <p:nvPr/>
        </p:nvSpPr>
        <p:spPr>
          <a:xfrm>
            <a:off x="17163825" y="13771444"/>
            <a:ext cx="1532255" cy="2247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650" spc="-20" dirty="0">
                <a:latin typeface="Cambria"/>
                <a:cs typeface="Cambria"/>
              </a:rPr>
              <a:t>Монолітна</a:t>
            </a:r>
            <a:r>
              <a:rPr sz="650" spc="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плита</a:t>
            </a:r>
            <a:r>
              <a:rPr sz="650" spc="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перекриття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на</a:t>
            </a:r>
            <a:r>
              <a:rPr sz="650" spc="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відмітці</a:t>
            </a:r>
            <a:endParaRPr sz="6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650" spc="-15" dirty="0">
                <a:latin typeface="Cambria"/>
                <a:cs typeface="Cambria"/>
              </a:rPr>
              <a:t>+9,640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3262" name="object 3262"/>
          <p:cNvPicPr/>
          <p:nvPr/>
        </p:nvPicPr>
        <p:blipFill>
          <a:blip r:embed="rId64" cstate="print"/>
          <a:stretch>
            <a:fillRect/>
          </a:stretch>
        </p:blipFill>
        <p:spPr>
          <a:xfrm>
            <a:off x="17215991" y="13443436"/>
            <a:ext cx="1436970" cy="177091"/>
          </a:xfrm>
          <a:prstGeom prst="rect">
            <a:avLst/>
          </a:prstGeom>
        </p:spPr>
      </p:pic>
      <p:sp>
        <p:nvSpPr>
          <p:cNvPr id="3263" name="object 3263"/>
          <p:cNvSpPr txBox="1"/>
          <p:nvPr/>
        </p:nvSpPr>
        <p:spPr>
          <a:xfrm>
            <a:off x="16016271" y="13348448"/>
            <a:ext cx="488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60" dirty="0">
                <a:latin typeface="Cambria"/>
                <a:cs typeface="Cambria"/>
              </a:rPr>
              <a:t>Соломкіна </a:t>
            </a:r>
            <a:r>
              <a:rPr sz="650" spc="-45" dirty="0">
                <a:latin typeface="Cambria"/>
                <a:cs typeface="Cambria"/>
              </a:rPr>
              <a:t>О.В.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3264" name="object 3264"/>
          <p:cNvSpPr txBox="1"/>
          <p:nvPr/>
        </p:nvSpPr>
        <p:spPr>
          <a:xfrm>
            <a:off x="16024367" y="13705667"/>
            <a:ext cx="4629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3265" name="object 3265"/>
          <p:cNvSpPr txBox="1"/>
          <p:nvPr/>
        </p:nvSpPr>
        <p:spPr>
          <a:xfrm>
            <a:off x="16024367" y="13467858"/>
            <a:ext cx="4305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45" dirty="0">
                <a:latin typeface="Cambria"/>
                <a:cs typeface="Cambria"/>
              </a:rPr>
              <a:t>Клімо</a:t>
            </a:r>
            <a:r>
              <a:rPr sz="650" spc="-35" dirty="0">
                <a:latin typeface="Cambria"/>
                <a:cs typeface="Cambria"/>
              </a:rPr>
              <a:t>в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Ю.А.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24961" y="24961"/>
            <a:ext cx="20048855" cy="14159230"/>
          </a:xfrm>
          <a:custGeom>
            <a:avLst/>
            <a:gdLst/>
            <a:ahLst/>
            <a:cxnLst/>
            <a:rect l="l" t="t" r="r" b="b"/>
            <a:pathLst>
              <a:path w="20048855" h="14159230">
                <a:moveTo>
                  <a:pt x="476629" y="118398"/>
                </a:moveTo>
                <a:lnTo>
                  <a:pt x="19930382" y="118398"/>
                </a:lnTo>
              </a:path>
              <a:path w="20048855" h="14159230">
                <a:moveTo>
                  <a:pt x="19930382" y="118398"/>
                </a:moveTo>
                <a:lnTo>
                  <a:pt x="19930382" y="14040825"/>
                </a:lnTo>
                <a:lnTo>
                  <a:pt x="476629" y="14040825"/>
                </a:lnTo>
              </a:path>
              <a:path w="20048855" h="14159230">
                <a:moveTo>
                  <a:pt x="0" y="0"/>
                </a:moveTo>
                <a:lnTo>
                  <a:pt x="20048780" y="0"/>
                </a:lnTo>
                <a:lnTo>
                  <a:pt x="20048780" y="14159223"/>
                </a:lnTo>
                <a:lnTo>
                  <a:pt x="0" y="14159223"/>
                </a:lnTo>
                <a:lnTo>
                  <a:pt x="0" y="0"/>
                </a:lnTo>
              </a:path>
              <a:path w="20048855" h="14159230">
                <a:moveTo>
                  <a:pt x="476629" y="14040825"/>
                </a:moveTo>
                <a:lnTo>
                  <a:pt x="476629" y="11839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 txBox="1"/>
          <p:nvPr/>
        </p:nvSpPr>
        <p:spPr>
          <a:xfrm>
            <a:off x="13312337" y="764660"/>
            <a:ext cx="6169025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40" dirty="0">
                <a:latin typeface="Cambria"/>
                <a:cs typeface="Cambria"/>
              </a:rPr>
              <a:t>Опалубочне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55" dirty="0">
                <a:latin typeface="Cambria"/>
                <a:cs typeface="Cambria"/>
              </a:rPr>
              <a:t>креслення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45" dirty="0">
                <a:latin typeface="Cambria"/>
                <a:cs typeface="Cambria"/>
              </a:rPr>
              <a:t>плити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10" dirty="0">
                <a:latin typeface="Cambria"/>
                <a:cs typeface="Cambria"/>
              </a:rPr>
              <a:t>перекриття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15" dirty="0">
                <a:latin typeface="Cambria"/>
                <a:cs typeface="Cambria"/>
              </a:rPr>
              <a:t>на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40" dirty="0">
                <a:latin typeface="Cambria"/>
                <a:cs typeface="Cambria"/>
              </a:rPr>
              <a:t>відмітці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30" dirty="0">
                <a:latin typeface="Cambria"/>
                <a:cs typeface="Cambria"/>
              </a:rPr>
              <a:t>+9,640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3268" name="object 3268"/>
          <p:cNvSpPr txBox="1"/>
          <p:nvPr/>
        </p:nvSpPr>
        <p:spPr>
          <a:xfrm>
            <a:off x="14663292" y="8851164"/>
            <a:ext cx="2832735" cy="58293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marR="5080" indent="466090">
              <a:lnSpc>
                <a:spcPct val="101099"/>
              </a:lnSpc>
              <a:spcBef>
                <a:spcPts val="110"/>
              </a:spcBef>
            </a:pPr>
            <a:r>
              <a:rPr sz="1800" spc="-70" dirty="0">
                <a:latin typeface="Cambria"/>
                <a:cs typeface="Cambria"/>
              </a:rPr>
              <a:t>Принципова</a:t>
            </a:r>
            <a:r>
              <a:rPr sz="1800" spc="-65" dirty="0">
                <a:latin typeface="Cambria"/>
                <a:cs typeface="Cambria"/>
              </a:rPr>
              <a:t> </a:t>
            </a:r>
            <a:r>
              <a:rPr sz="1800" spc="10" dirty="0">
                <a:latin typeface="Cambria"/>
                <a:cs typeface="Cambria"/>
              </a:rPr>
              <a:t>схема </a:t>
            </a:r>
            <a:r>
              <a:rPr sz="1800" spc="15" dirty="0">
                <a:latin typeface="Cambria"/>
                <a:cs typeface="Cambria"/>
              </a:rPr>
              <a:t> </a:t>
            </a:r>
            <a:r>
              <a:rPr sz="1800" spc="-15" dirty="0">
                <a:latin typeface="Cambria"/>
                <a:cs typeface="Cambria"/>
              </a:rPr>
              <a:t>стикування</a:t>
            </a:r>
            <a:r>
              <a:rPr sz="1800" spc="10" dirty="0">
                <a:latin typeface="Cambria"/>
                <a:cs typeface="Cambria"/>
              </a:rPr>
              <a:t> </a:t>
            </a:r>
            <a:r>
              <a:rPr sz="1800" spc="15" dirty="0">
                <a:latin typeface="Cambria"/>
                <a:cs typeface="Cambria"/>
              </a:rPr>
              <a:t>арматури </a:t>
            </a:r>
            <a:r>
              <a:rPr sz="1800" spc="-85" dirty="0">
                <a:latin typeface="Cambria"/>
                <a:cs typeface="Cambria"/>
              </a:rPr>
              <a:t>поз.1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3269" name="object 3269"/>
          <p:cNvSpPr txBox="1"/>
          <p:nvPr/>
        </p:nvSpPr>
        <p:spPr>
          <a:xfrm>
            <a:off x="15643874" y="5812275"/>
            <a:ext cx="1000125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30" dirty="0">
                <a:latin typeface="Cambria"/>
                <a:cs typeface="Cambria"/>
              </a:rPr>
              <a:t>Розріз</a:t>
            </a:r>
            <a:r>
              <a:rPr sz="1800" spc="-10" dirty="0">
                <a:latin typeface="Cambria"/>
                <a:cs typeface="Cambria"/>
              </a:rPr>
              <a:t> </a:t>
            </a:r>
            <a:r>
              <a:rPr sz="1800" spc="-120" dirty="0">
                <a:latin typeface="Cambria"/>
                <a:cs typeface="Cambria"/>
              </a:rPr>
              <a:t>1-1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3270" name="object 3270"/>
          <p:cNvSpPr txBox="1"/>
          <p:nvPr/>
        </p:nvSpPr>
        <p:spPr>
          <a:xfrm>
            <a:off x="14864670" y="7111620"/>
            <a:ext cx="2560320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40" dirty="0">
                <a:latin typeface="Cambria"/>
                <a:cs typeface="Cambria"/>
              </a:rPr>
              <a:t>Армування</a:t>
            </a:r>
            <a:r>
              <a:rPr sz="1800" spc="30" dirty="0">
                <a:latin typeface="Cambria"/>
                <a:cs typeface="Cambria"/>
              </a:rPr>
              <a:t> </a:t>
            </a:r>
            <a:r>
              <a:rPr sz="1800" spc="5" dirty="0">
                <a:latin typeface="Cambria"/>
                <a:cs typeface="Cambria"/>
              </a:rPr>
              <a:t>торців</a:t>
            </a:r>
            <a:r>
              <a:rPr sz="1800" spc="30" dirty="0">
                <a:latin typeface="Cambria"/>
                <a:cs typeface="Cambria"/>
              </a:rPr>
              <a:t> </a:t>
            </a:r>
            <a:r>
              <a:rPr sz="1800" spc="-45" dirty="0">
                <a:latin typeface="Cambria"/>
                <a:cs typeface="Cambria"/>
              </a:rPr>
              <a:t>плити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3271" name="object 3271"/>
          <p:cNvSpPr txBox="1"/>
          <p:nvPr/>
        </p:nvSpPr>
        <p:spPr>
          <a:xfrm>
            <a:off x="18850747" y="13793781"/>
            <a:ext cx="10293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5" dirty="0">
                <a:latin typeface="Cambria"/>
                <a:cs typeface="Cambria"/>
              </a:rPr>
              <a:t>КНУБА</a:t>
            </a:r>
            <a:r>
              <a:rPr sz="900" spc="-1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ПЦБм-22-ГТ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555224" y="315391"/>
            <a:ext cx="11853545" cy="13679169"/>
          </a:xfrm>
          <a:custGeom>
            <a:avLst/>
            <a:gdLst/>
            <a:ahLst/>
            <a:cxnLst/>
            <a:rect l="l" t="t" r="r" b="b"/>
            <a:pathLst>
              <a:path w="11853545" h="13679169">
                <a:moveTo>
                  <a:pt x="0" y="13678546"/>
                </a:moveTo>
                <a:lnTo>
                  <a:pt x="11852986" y="13678546"/>
                </a:lnTo>
                <a:lnTo>
                  <a:pt x="11852986" y="6545301"/>
                </a:lnTo>
                <a:lnTo>
                  <a:pt x="0" y="6545301"/>
                </a:lnTo>
                <a:lnTo>
                  <a:pt x="0" y="13678546"/>
                </a:lnTo>
              </a:path>
              <a:path w="11853545" h="13679169">
                <a:moveTo>
                  <a:pt x="0" y="6880257"/>
                </a:moveTo>
                <a:lnTo>
                  <a:pt x="11852986" y="6880257"/>
                </a:lnTo>
                <a:lnTo>
                  <a:pt x="11852986" y="0"/>
                </a:lnTo>
                <a:lnTo>
                  <a:pt x="0" y="0"/>
                </a:lnTo>
                <a:lnTo>
                  <a:pt x="0" y="688025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 txBox="1"/>
          <p:nvPr/>
        </p:nvSpPr>
        <p:spPr>
          <a:xfrm>
            <a:off x="4850400" y="103857"/>
            <a:ext cx="3851275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dirty="0">
                <a:latin typeface="Cambria"/>
                <a:cs typeface="Cambria"/>
              </a:rPr>
              <a:t>Плита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10" dirty="0">
                <a:latin typeface="Cambria"/>
                <a:cs typeface="Cambria"/>
              </a:rPr>
              <a:t>перекриття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15" dirty="0">
                <a:latin typeface="Cambria"/>
                <a:cs typeface="Cambria"/>
              </a:rPr>
              <a:t>на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-40" dirty="0">
                <a:latin typeface="Cambria"/>
                <a:cs typeface="Cambria"/>
              </a:rPr>
              <a:t>відмітці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-30" dirty="0">
                <a:latin typeface="Cambria"/>
                <a:cs typeface="Cambria"/>
              </a:rPr>
              <a:t>+9,640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3274" name="object 3274"/>
          <p:cNvSpPr txBox="1"/>
          <p:nvPr/>
        </p:nvSpPr>
        <p:spPr>
          <a:xfrm>
            <a:off x="3257589" y="387203"/>
            <a:ext cx="6603365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446405" algn="l"/>
              </a:tabLst>
            </a:pPr>
            <a:r>
              <a:rPr sz="750" spc="-25" dirty="0">
                <a:latin typeface="Cambria"/>
                <a:cs typeface="Cambria"/>
              </a:rPr>
              <a:t>900	</a:t>
            </a:r>
            <a:r>
              <a:rPr sz="2700" baseline="1543" dirty="0">
                <a:latin typeface="Cambria"/>
                <a:cs typeface="Cambria"/>
              </a:rPr>
              <a:t>Схема</a:t>
            </a:r>
            <a:r>
              <a:rPr sz="2700" spc="82" baseline="1543" dirty="0">
                <a:latin typeface="Cambria"/>
                <a:cs typeface="Cambria"/>
              </a:rPr>
              <a:t> </a:t>
            </a:r>
            <a:r>
              <a:rPr sz="2700" spc="-15" baseline="1543" dirty="0">
                <a:latin typeface="Cambria"/>
                <a:cs typeface="Cambria"/>
              </a:rPr>
              <a:t>розташування</a:t>
            </a:r>
            <a:r>
              <a:rPr sz="2700" spc="82" baseline="1543" dirty="0">
                <a:latin typeface="Cambria"/>
                <a:cs typeface="Cambria"/>
              </a:rPr>
              <a:t> </a:t>
            </a:r>
            <a:r>
              <a:rPr sz="2700" spc="-37" baseline="1543" dirty="0">
                <a:latin typeface="Cambria"/>
                <a:cs typeface="Cambria"/>
              </a:rPr>
              <a:t>повздовжньої</a:t>
            </a:r>
            <a:r>
              <a:rPr sz="2700" spc="82" baseline="1543" dirty="0">
                <a:latin typeface="Cambria"/>
                <a:cs typeface="Cambria"/>
              </a:rPr>
              <a:t> </a:t>
            </a:r>
            <a:r>
              <a:rPr sz="2700" spc="22" baseline="1543" dirty="0">
                <a:latin typeface="Cambria"/>
                <a:cs typeface="Cambria"/>
              </a:rPr>
              <a:t>арматури</a:t>
            </a:r>
            <a:r>
              <a:rPr sz="2700" spc="82" baseline="1543" dirty="0">
                <a:latin typeface="Cambria"/>
                <a:cs typeface="Cambria"/>
              </a:rPr>
              <a:t> </a:t>
            </a:r>
            <a:r>
              <a:rPr sz="2700" spc="-37" baseline="1543" dirty="0">
                <a:latin typeface="Cambria"/>
                <a:cs typeface="Cambria"/>
              </a:rPr>
              <a:t>в</a:t>
            </a:r>
            <a:r>
              <a:rPr sz="2700" spc="82" baseline="1543" dirty="0">
                <a:latin typeface="Cambria"/>
                <a:cs typeface="Cambria"/>
              </a:rPr>
              <a:t> </a:t>
            </a:r>
            <a:r>
              <a:rPr sz="2700" spc="-89" baseline="1543" dirty="0">
                <a:latin typeface="Cambria"/>
                <a:cs typeface="Cambria"/>
              </a:rPr>
              <a:t>верхній</a:t>
            </a:r>
            <a:r>
              <a:rPr sz="2700" spc="82" baseline="1543" dirty="0">
                <a:latin typeface="Cambria"/>
                <a:cs typeface="Cambria"/>
              </a:rPr>
              <a:t> </a:t>
            </a:r>
            <a:r>
              <a:rPr sz="2700" spc="-104" baseline="1543" dirty="0">
                <a:latin typeface="Cambria"/>
                <a:cs typeface="Cambria"/>
              </a:rPr>
              <a:t>зоні</a:t>
            </a:r>
            <a:endParaRPr sz="2700" baseline="1543">
              <a:latin typeface="Cambria"/>
              <a:cs typeface="Cambria"/>
            </a:endParaRPr>
          </a:p>
        </p:txBody>
      </p:sp>
      <p:sp>
        <p:nvSpPr>
          <p:cNvPr id="3275" name="object 3275"/>
          <p:cNvSpPr txBox="1"/>
          <p:nvPr/>
        </p:nvSpPr>
        <p:spPr>
          <a:xfrm>
            <a:off x="5012313" y="7055963"/>
            <a:ext cx="3851275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dirty="0">
                <a:latin typeface="Cambria"/>
                <a:cs typeface="Cambria"/>
              </a:rPr>
              <a:t>Плита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10" dirty="0">
                <a:latin typeface="Cambria"/>
                <a:cs typeface="Cambria"/>
              </a:rPr>
              <a:t>перекриття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15" dirty="0">
                <a:latin typeface="Cambria"/>
                <a:cs typeface="Cambria"/>
              </a:rPr>
              <a:t>на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-40" dirty="0">
                <a:latin typeface="Cambria"/>
                <a:cs typeface="Cambria"/>
              </a:rPr>
              <a:t>відмітці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-30" dirty="0">
                <a:latin typeface="Cambria"/>
                <a:cs typeface="Cambria"/>
              </a:rPr>
              <a:t>+9,640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3276" name="object 3276"/>
          <p:cNvSpPr txBox="1"/>
          <p:nvPr/>
        </p:nvSpPr>
        <p:spPr>
          <a:xfrm>
            <a:off x="3895118" y="7334250"/>
            <a:ext cx="6085840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dirty="0">
                <a:latin typeface="Cambria"/>
                <a:cs typeface="Cambria"/>
              </a:rPr>
              <a:t>Схема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10" dirty="0">
                <a:latin typeface="Cambria"/>
                <a:cs typeface="Cambria"/>
              </a:rPr>
              <a:t>розташування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25" dirty="0">
                <a:latin typeface="Cambria"/>
                <a:cs typeface="Cambria"/>
              </a:rPr>
              <a:t>повздовжньої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15" dirty="0">
                <a:latin typeface="Cambria"/>
                <a:cs typeface="Cambria"/>
              </a:rPr>
              <a:t>арматури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25" dirty="0">
                <a:latin typeface="Cambria"/>
                <a:cs typeface="Cambria"/>
              </a:rPr>
              <a:t>в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130" dirty="0">
                <a:latin typeface="Cambria"/>
                <a:cs typeface="Cambria"/>
              </a:rPr>
              <a:t>нижній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70" dirty="0">
                <a:latin typeface="Cambria"/>
                <a:cs typeface="Cambria"/>
              </a:rPr>
              <a:t>зоні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3277" name="object 3277"/>
          <p:cNvSpPr txBox="1"/>
          <p:nvPr/>
        </p:nvSpPr>
        <p:spPr>
          <a:xfrm>
            <a:off x="17197218" y="13047898"/>
            <a:ext cx="2678430" cy="5962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08915" marR="5080" indent="-196850">
              <a:lnSpc>
                <a:spcPct val="100000"/>
              </a:lnSpc>
              <a:spcBef>
                <a:spcPts val="105"/>
              </a:spcBef>
            </a:pPr>
            <a:r>
              <a:rPr sz="650" spc="-40" dirty="0">
                <a:latin typeface="Cambria"/>
                <a:cs typeface="Cambria"/>
              </a:rPr>
              <a:t>Вибір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раціонального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5" dirty="0">
                <a:latin typeface="Cambria"/>
                <a:cs typeface="Cambria"/>
              </a:rPr>
              <a:t>варіанту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фундаменту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житлового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будинку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в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5" dirty="0">
                <a:latin typeface="Cambria"/>
                <a:cs typeface="Cambria"/>
              </a:rPr>
              <a:t>умовах </a:t>
            </a:r>
            <a:r>
              <a:rPr sz="650" spc="-125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слабких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органо-мінеральних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відкладів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району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45" dirty="0">
                <a:latin typeface="Cambria"/>
                <a:cs typeface="Cambria"/>
              </a:rPr>
              <a:t>Поділ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м.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Києві</a:t>
            </a:r>
            <a:endParaRPr sz="650">
              <a:latin typeface="Cambria"/>
              <a:cs typeface="Cambria"/>
            </a:endParaRPr>
          </a:p>
          <a:p>
            <a:pPr marL="1718310" marR="12065" indent="-100330">
              <a:lnSpc>
                <a:spcPct val="175700"/>
              </a:lnSpc>
              <a:spcBef>
                <a:spcPts val="185"/>
              </a:spcBef>
              <a:tabLst>
                <a:tab pos="2080895" algn="l"/>
                <a:tab pos="2366010" algn="l"/>
                <a:tab pos="2469515" algn="l"/>
              </a:tabLst>
            </a:pPr>
            <a:r>
              <a:rPr sz="650" dirty="0">
                <a:latin typeface="Cambria"/>
                <a:cs typeface="Cambria"/>
              </a:rPr>
              <a:t>Стадія      </a:t>
            </a:r>
            <a:r>
              <a:rPr sz="650" spc="-6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Аркуш</a:t>
            </a:r>
            <a:r>
              <a:rPr sz="650" dirty="0">
                <a:latin typeface="Cambria"/>
                <a:cs typeface="Cambria"/>
              </a:rPr>
              <a:t>	</a:t>
            </a:r>
            <a:r>
              <a:rPr sz="650" spc="-25" dirty="0">
                <a:latin typeface="Cambria"/>
                <a:cs typeface="Cambria"/>
              </a:rPr>
              <a:t>Аркушів  </a:t>
            </a:r>
            <a:r>
              <a:rPr sz="650" spc="-15" dirty="0">
                <a:latin typeface="Cambria"/>
                <a:cs typeface="Cambria"/>
              </a:rPr>
              <a:t>У	</a:t>
            </a:r>
            <a:r>
              <a:rPr sz="650" spc="-35" dirty="0">
                <a:latin typeface="Cambria"/>
                <a:cs typeface="Cambria"/>
              </a:rPr>
              <a:t>7		</a:t>
            </a:r>
            <a:r>
              <a:rPr sz="650" spc="-80" dirty="0">
                <a:latin typeface="Cambria"/>
                <a:cs typeface="Cambria"/>
              </a:rPr>
              <a:t>10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3278" name="object 3278"/>
          <p:cNvPicPr/>
          <p:nvPr/>
        </p:nvPicPr>
        <p:blipFill>
          <a:blip r:embed="rId65" cstate="print"/>
          <a:stretch>
            <a:fillRect/>
          </a:stretch>
        </p:blipFill>
        <p:spPr>
          <a:xfrm>
            <a:off x="13784464" y="10877127"/>
            <a:ext cx="4685334" cy="1407624"/>
          </a:xfrm>
          <a:prstGeom prst="rect">
            <a:avLst/>
          </a:prstGeom>
        </p:spPr>
      </p:pic>
      <p:sp>
        <p:nvSpPr>
          <p:cNvPr id="3279" name="object 327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208560" y="799103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995858" y="799103"/>
            <a:ext cx="59055" cy="214629"/>
          </a:xfrm>
          <a:custGeom>
            <a:avLst/>
            <a:gdLst/>
            <a:ahLst/>
            <a:cxnLst/>
            <a:rect l="l" t="t" r="r" b="b"/>
            <a:pathLst>
              <a:path w="59054" h="214630">
                <a:moveTo>
                  <a:pt x="58693" y="0"/>
                </a:moveTo>
                <a:lnTo>
                  <a:pt x="58693" y="214533"/>
                </a:lnTo>
                <a:lnTo>
                  <a:pt x="0" y="214533"/>
                </a:lnTo>
                <a:lnTo>
                  <a:pt x="0" y="0"/>
                </a:lnTo>
                <a:lnTo>
                  <a:pt x="586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782144" y="799103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569442" y="799103"/>
            <a:ext cx="59055" cy="214629"/>
          </a:xfrm>
          <a:custGeom>
            <a:avLst/>
            <a:gdLst/>
            <a:ahLst/>
            <a:cxnLst/>
            <a:rect l="l" t="t" r="r" b="b"/>
            <a:pathLst>
              <a:path w="59054" h="214630">
                <a:moveTo>
                  <a:pt x="58693" y="0"/>
                </a:moveTo>
                <a:lnTo>
                  <a:pt x="58693" y="214533"/>
                </a:lnTo>
                <a:lnTo>
                  <a:pt x="0" y="214533"/>
                </a:lnTo>
                <a:lnTo>
                  <a:pt x="0" y="0"/>
                </a:lnTo>
                <a:lnTo>
                  <a:pt x="586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362812" y="779876"/>
            <a:ext cx="60325" cy="234315"/>
          </a:xfrm>
          <a:custGeom>
            <a:avLst/>
            <a:gdLst/>
            <a:ahLst/>
            <a:cxnLst/>
            <a:rect l="l" t="t" r="r" b="b"/>
            <a:pathLst>
              <a:path w="60325" h="234315">
                <a:moveTo>
                  <a:pt x="59705" y="0"/>
                </a:moveTo>
                <a:lnTo>
                  <a:pt x="59705" y="233760"/>
                </a:lnTo>
                <a:lnTo>
                  <a:pt x="0" y="233760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157194" y="779876"/>
            <a:ext cx="60325" cy="234315"/>
          </a:xfrm>
          <a:custGeom>
            <a:avLst/>
            <a:gdLst/>
            <a:ahLst/>
            <a:cxnLst/>
            <a:rect l="l" t="t" r="r" b="b"/>
            <a:pathLst>
              <a:path w="60325" h="234315">
                <a:moveTo>
                  <a:pt x="59705" y="0"/>
                </a:moveTo>
                <a:lnTo>
                  <a:pt x="59705" y="233760"/>
                </a:lnTo>
                <a:lnTo>
                  <a:pt x="0" y="233760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943481" y="779876"/>
            <a:ext cx="60325" cy="234315"/>
          </a:xfrm>
          <a:custGeom>
            <a:avLst/>
            <a:gdLst/>
            <a:ahLst/>
            <a:cxnLst/>
            <a:rect l="l" t="t" r="r" b="b"/>
            <a:pathLst>
              <a:path w="60325" h="234315">
                <a:moveTo>
                  <a:pt x="59705" y="0"/>
                </a:moveTo>
                <a:lnTo>
                  <a:pt x="59705" y="233760"/>
                </a:lnTo>
                <a:lnTo>
                  <a:pt x="0" y="233760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730779" y="779876"/>
            <a:ext cx="60325" cy="234315"/>
          </a:xfrm>
          <a:custGeom>
            <a:avLst/>
            <a:gdLst/>
            <a:ahLst/>
            <a:cxnLst/>
            <a:rect l="l" t="t" r="r" b="b"/>
            <a:pathLst>
              <a:path w="60325" h="234315">
                <a:moveTo>
                  <a:pt x="59705" y="0"/>
                </a:moveTo>
                <a:lnTo>
                  <a:pt x="59705" y="233760"/>
                </a:lnTo>
                <a:lnTo>
                  <a:pt x="0" y="233760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524148" y="779876"/>
            <a:ext cx="60325" cy="234315"/>
          </a:xfrm>
          <a:custGeom>
            <a:avLst/>
            <a:gdLst/>
            <a:ahLst/>
            <a:cxnLst/>
            <a:rect l="l" t="t" r="r" b="b"/>
            <a:pathLst>
              <a:path w="60325" h="234315">
                <a:moveTo>
                  <a:pt x="59705" y="0"/>
                </a:moveTo>
                <a:lnTo>
                  <a:pt x="59705" y="233760"/>
                </a:lnTo>
                <a:lnTo>
                  <a:pt x="0" y="233760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244658" y="779876"/>
            <a:ext cx="60325" cy="234315"/>
          </a:xfrm>
          <a:custGeom>
            <a:avLst/>
            <a:gdLst/>
            <a:ahLst/>
            <a:cxnLst/>
            <a:rect l="l" t="t" r="r" b="b"/>
            <a:pathLst>
              <a:path w="60325" h="234315">
                <a:moveTo>
                  <a:pt x="59705" y="0"/>
                </a:moveTo>
                <a:lnTo>
                  <a:pt x="59705" y="233760"/>
                </a:lnTo>
                <a:lnTo>
                  <a:pt x="0" y="233760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1813182" y="779876"/>
            <a:ext cx="60325" cy="234315"/>
          </a:xfrm>
          <a:custGeom>
            <a:avLst/>
            <a:gdLst/>
            <a:ahLst/>
            <a:cxnLst/>
            <a:rect l="l" t="t" r="r" b="b"/>
            <a:pathLst>
              <a:path w="60325" h="234315">
                <a:moveTo>
                  <a:pt x="59705" y="0"/>
                </a:moveTo>
                <a:lnTo>
                  <a:pt x="59705" y="233760"/>
                </a:lnTo>
                <a:lnTo>
                  <a:pt x="0" y="233760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365605" y="2008385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0" y="0"/>
                </a:moveTo>
                <a:lnTo>
                  <a:pt x="0" y="214533"/>
                </a:lnTo>
                <a:lnTo>
                  <a:pt x="59705" y="214533"/>
                </a:lnTo>
                <a:lnTo>
                  <a:pt x="59705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08560" y="2008385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0" y="0"/>
                </a:moveTo>
                <a:lnTo>
                  <a:pt x="0" y="214533"/>
                </a:lnTo>
                <a:lnTo>
                  <a:pt x="59705" y="214533"/>
                </a:lnTo>
                <a:lnTo>
                  <a:pt x="59705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95858" y="2008385"/>
            <a:ext cx="59055" cy="214629"/>
          </a:xfrm>
          <a:custGeom>
            <a:avLst/>
            <a:gdLst/>
            <a:ahLst/>
            <a:cxnLst/>
            <a:rect l="l" t="t" r="r" b="b"/>
            <a:pathLst>
              <a:path w="59054" h="214630">
                <a:moveTo>
                  <a:pt x="58693" y="0"/>
                </a:moveTo>
                <a:lnTo>
                  <a:pt x="58693" y="214533"/>
                </a:lnTo>
                <a:lnTo>
                  <a:pt x="0" y="214533"/>
                </a:lnTo>
                <a:lnTo>
                  <a:pt x="0" y="0"/>
                </a:lnTo>
                <a:lnTo>
                  <a:pt x="586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82144" y="2008385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569442" y="2008385"/>
            <a:ext cx="59055" cy="214629"/>
          </a:xfrm>
          <a:custGeom>
            <a:avLst/>
            <a:gdLst/>
            <a:ahLst/>
            <a:cxnLst/>
            <a:rect l="l" t="t" r="r" b="b"/>
            <a:pathLst>
              <a:path w="59054" h="214630">
                <a:moveTo>
                  <a:pt x="58693" y="0"/>
                </a:moveTo>
                <a:lnTo>
                  <a:pt x="58693" y="214533"/>
                </a:lnTo>
                <a:lnTo>
                  <a:pt x="0" y="214533"/>
                </a:lnTo>
                <a:lnTo>
                  <a:pt x="0" y="0"/>
                </a:lnTo>
                <a:lnTo>
                  <a:pt x="586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362812" y="2008385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157194" y="2008385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943481" y="2008385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0" y="214533"/>
                </a:moveTo>
                <a:lnTo>
                  <a:pt x="0" y="0"/>
                </a:lnTo>
                <a:lnTo>
                  <a:pt x="59705" y="0"/>
                </a:lnTo>
                <a:lnTo>
                  <a:pt x="59705" y="214533"/>
                </a:lnTo>
                <a:lnTo>
                  <a:pt x="0" y="2145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730779" y="2008385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524148" y="2008385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250730" y="2008385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1813182" y="2008385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30">
                <a:moveTo>
                  <a:pt x="59705" y="214533"/>
                </a:moveTo>
                <a:lnTo>
                  <a:pt x="59705" y="0"/>
                </a:lnTo>
                <a:lnTo>
                  <a:pt x="0" y="0"/>
                </a:lnTo>
                <a:lnTo>
                  <a:pt x="0" y="214533"/>
                </a:lnTo>
                <a:lnTo>
                  <a:pt x="59705" y="2145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443525" y="3659890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208560" y="3659890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995858" y="3659890"/>
            <a:ext cx="59055" cy="214629"/>
          </a:xfrm>
          <a:custGeom>
            <a:avLst/>
            <a:gdLst/>
            <a:ahLst/>
            <a:cxnLst/>
            <a:rect l="l" t="t" r="r" b="b"/>
            <a:pathLst>
              <a:path w="59054" h="214629">
                <a:moveTo>
                  <a:pt x="58693" y="0"/>
                </a:moveTo>
                <a:lnTo>
                  <a:pt x="58693" y="214533"/>
                </a:lnTo>
                <a:lnTo>
                  <a:pt x="0" y="214533"/>
                </a:lnTo>
                <a:lnTo>
                  <a:pt x="0" y="0"/>
                </a:lnTo>
                <a:lnTo>
                  <a:pt x="586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443525" y="4892447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882519" y="6090597"/>
            <a:ext cx="285750" cy="60325"/>
          </a:xfrm>
          <a:custGeom>
            <a:avLst/>
            <a:gdLst/>
            <a:ahLst/>
            <a:cxnLst/>
            <a:rect l="l" t="t" r="r" b="b"/>
            <a:pathLst>
              <a:path w="285750" h="60325">
                <a:moveTo>
                  <a:pt x="285370" y="0"/>
                </a:moveTo>
                <a:lnTo>
                  <a:pt x="285370" y="59705"/>
                </a:lnTo>
                <a:lnTo>
                  <a:pt x="0" y="59705"/>
                </a:lnTo>
                <a:lnTo>
                  <a:pt x="0" y="0"/>
                </a:lnTo>
                <a:lnTo>
                  <a:pt x="28537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54455" y="6090597"/>
            <a:ext cx="286385" cy="60325"/>
          </a:xfrm>
          <a:custGeom>
            <a:avLst/>
            <a:gdLst/>
            <a:ahLst/>
            <a:cxnLst/>
            <a:rect l="l" t="t" r="r" b="b"/>
            <a:pathLst>
              <a:path w="286385" h="60325">
                <a:moveTo>
                  <a:pt x="0" y="0"/>
                </a:moveTo>
                <a:lnTo>
                  <a:pt x="0" y="59705"/>
                </a:lnTo>
                <a:lnTo>
                  <a:pt x="286382" y="59705"/>
                </a:lnTo>
                <a:lnTo>
                  <a:pt x="286382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730779" y="4709283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9524148" y="4709283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0244658" y="4709283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1813182" y="4709283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0" y="214533"/>
                </a:moveTo>
                <a:lnTo>
                  <a:pt x="0" y="0"/>
                </a:lnTo>
                <a:lnTo>
                  <a:pt x="59705" y="0"/>
                </a:lnTo>
                <a:lnTo>
                  <a:pt x="59705" y="214533"/>
                </a:lnTo>
                <a:lnTo>
                  <a:pt x="0" y="2145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1813182" y="3659890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244658" y="3659890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524148" y="3659890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730779" y="3659890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514657" y="6120956"/>
            <a:ext cx="358775" cy="60325"/>
          </a:xfrm>
          <a:custGeom>
            <a:avLst/>
            <a:gdLst/>
            <a:ahLst/>
            <a:cxnLst/>
            <a:rect l="l" t="t" r="r" b="b"/>
            <a:pathLst>
              <a:path w="358775" h="60325">
                <a:moveTo>
                  <a:pt x="358230" y="0"/>
                </a:moveTo>
                <a:lnTo>
                  <a:pt x="358230" y="59705"/>
                </a:lnTo>
                <a:lnTo>
                  <a:pt x="0" y="59705"/>
                </a:lnTo>
                <a:lnTo>
                  <a:pt x="0" y="0"/>
                </a:lnTo>
                <a:lnTo>
                  <a:pt x="3582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411630" y="6120956"/>
            <a:ext cx="357505" cy="60325"/>
          </a:xfrm>
          <a:custGeom>
            <a:avLst/>
            <a:gdLst/>
            <a:ahLst/>
            <a:cxnLst/>
            <a:rect l="l" t="t" r="r" b="b"/>
            <a:pathLst>
              <a:path w="357504" h="60325">
                <a:moveTo>
                  <a:pt x="0" y="0"/>
                </a:moveTo>
                <a:lnTo>
                  <a:pt x="0" y="59705"/>
                </a:lnTo>
                <a:lnTo>
                  <a:pt x="357218" y="59705"/>
                </a:lnTo>
                <a:lnTo>
                  <a:pt x="35721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9524148" y="5889219"/>
            <a:ext cx="358775" cy="291465"/>
          </a:xfrm>
          <a:custGeom>
            <a:avLst/>
            <a:gdLst/>
            <a:ahLst/>
            <a:cxnLst/>
            <a:rect l="l" t="t" r="r" b="b"/>
            <a:pathLst>
              <a:path w="358775" h="291464">
                <a:moveTo>
                  <a:pt x="59705" y="231736"/>
                </a:moveTo>
                <a:lnTo>
                  <a:pt x="59705" y="291441"/>
                </a:lnTo>
                <a:lnTo>
                  <a:pt x="358230" y="291441"/>
                </a:lnTo>
                <a:lnTo>
                  <a:pt x="358230" y="231736"/>
                </a:lnTo>
                <a:lnTo>
                  <a:pt x="59705" y="231736"/>
                </a:lnTo>
              </a:path>
              <a:path w="358775" h="291464">
                <a:moveTo>
                  <a:pt x="0" y="291441"/>
                </a:moveTo>
                <a:lnTo>
                  <a:pt x="0" y="0"/>
                </a:lnTo>
                <a:lnTo>
                  <a:pt x="59705" y="0"/>
                </a:lnTo>
                <a:lnTo>
                  <a:pt x="59705" y="291441"/>
                </a:lnTo>
                <a:lnTo>
                  <a:pt x="0" y="29144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943481" y="5722247"/>
            <a:ext cx="60325" cy="458470"/>
          </a:xfrm>
          <a:custGeom>
            <a:avLst/>
            <a:gdLst/>
            <a:ahLst/>
            <a:cxnLst/>
            <a:rect l="l" t="t" r="r" b="b"/>
            <a:pathLst>
              <a:path w="60325" h="458470">
                <a:moveTo>
                  <a:pt x="0" y="458413"/>
                </a:moveTo>
                <a:lnTo>
                  <a:pt x="0" y="0"/>
                </a:lnTo>
                <a:lnTo>
                  <a:pt x="59705" y="0"/>
                </a:lnTo>
                <a:lnTo>
                  <a:pt x="59705" y="458413"/>
                </a:lnTo>
                <a:lnTo>
                  <a:pt x="0" y="4584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781132" y="3657866"/>
            <a:ext cx="3222625" cy="1802764"/>
          </a:xfrm>
          <a:custGeom>
            <a:avLst/>
            <a:gdLst/>
            <a:ahLst/>
            <a:cxnLst/>
            <a:rect l="l" t="t" r="r" b="b"/>
            <a:pathLst>
              <a:path w="3222625" h="1802764">
                <a:moveTo>
                  <a:pt x="3162348" y="0"/>
                </a:moveTo>
                <a:lnTo>
                  <a:pt x="3162348" y="1802285"/>
                </a:lnTo>
                <a:lnTo>
                  <a:pt x="3222053" y="1802285"/>
                </a:lnTo>
                <a:lnTo>
                  <a:pt x="3222053" y="0"/>
                </a:lnTo>
                <a:lnTo>
                  <a:pt x="3162348" y="0"/>
                </a:lnTo>
              </a:path>
              <a:path w="3222625" h="1802764">
                <a:moveTo>
                  <a:pt x="59705" y="1802285"/>
                </a:moveTo>
                <a:lnTo>
                  <a:pt x="59705" y="1742580"/>
                </a:lnTo>
                <a:lnTo>
                  <a:pt x="3162348" y="1742580"/>
                </a:lnTo>
                <a:lnTo>
                  <a:pt x="3162348" y="1802285"/>
                </a:lnTo>
                <a:lnTo>
                  <a:pt x="59705" y="1802285"/>
                </a:lnTo>
              </a:path>
              <a:path w="3222625" h="1802764">
                <a:moveTo>
                  <a:pt x="59705" y="0"/>
                </a:moveTo>
                <a:lnTo>
                  <a:pt x="59705" y="1802285"/>
                </a:lnTo>
                <a:lnTo>
                  <a:pt x="0" y="1802285"/>
                </a:lnTo>
                <a:lnTo>
                  <a:pt x="0" y="0"/>
                </a:lnTo>
                <a:lnTo>
                  <a:pt x="59705" y="0"/>
                </a:lnTo>
              </a:path>
              <a:path w="3222625" h="1802764">
                <a:moveTo>
                  <a:pt x="847003" y="59705"/>
                </a:moveTo>
                <a:lnTo>
                  <a:pt x="847003" y="1742580"/>
                </a:lnTo>
                <a:lnTo>
                  <a:pt x="788310" y="1742580"/>
                </a:lnTo>
                <a:lnTo>
                  <a:pt x="788310" y="59705"/>
                </a:lnTo>
                <a:lnTo>
                  <a:pt x="847003" y="59705"/>
                </a:lnTo>
              </a:path>
              <a:path w="3222625" h="1802764">
                <a:moveTo>
                  <a:pt x="1487568" y="1267975"/>
                </a:moveTo>
                <a:lnTo>
                  <a:pt x="1487568" y="1315536"/>
                </a:lnTo>
                <a:lnTo>
                  <a:pt x="847003" y="1315536"/>
                </a:lnTo>
                <a:lnTo>
                  <a:pt x="847003" y="1267975"/>
                </a:lnTo>
                <a:lnTo>
                  <a:pt x="1487568" y="1267975"/>
                </a:lnTo>
              </a:path>
              <a:path w="3222625" h="1802764">
                <a:moveTo>
                  <a:pt x="847003" y="486748"/>
                </a:moveTo>
                <a:lnTo>
                  <a:pt x="847003" y="534310"/>
                </a:lnTo>
                <a:lnTo>
                  <a:pt x="1487568" y="534310"/>
                </a:lnTo>
                <a:lnTo>
                  <a:pt x="1487568" y="486748"/>
                </a:lnTo>
                <a:lnTo>
                  <a:pt x="847003" y="486748"/>
                </a:lnTo>
              </a:path>
              <a:path w="3222625" h="1802764">
                <a:moveTo>
                  <a:pt x="1535130" y="59705"/>
                </a:moveTo>
                <a:lnTo>
                  <a:pt x="1535130" y="1742580"/>
                </a:lnTo>
                <a:lnTo>
                  <a:pt x="1487568" y="1742580"/>
                </a:lnTo>
                <a:lnTo>
                  <a:pt x="1487568" y="59705"/>
                </a:lnTo>
                <a:lnTo>
                  <a:pt x="1535130" y="59705"/>
                </a:lnTo>
              </a:path>
              <a:path w="3222625" h="1802764">
                <a:moveTo>
                  <a:pt x="847003" y="59705"/>
                </a:moveTo>
                <a:lnTo>
                  <a:pt x="1487568" y="59705"/>
                </a:lnTo>
                <a:lnTo>
                  <a:pt x="1487568" y="486748"/>
                </a:lnTo>
                <a:lnTo>
                  <a:pt x="847003" y="486748"/>
                </a:lnTo>
                <a:lnTo>
                  <a:pt x="847003" y="59705"/>
                </a:lnTo>
              </a:path>
              <a:path w="3222625" h="1802764">
                <a:moveTo>
                  <a:pt x="847003" y="1315536"/>
                </a:moveTo>
                <a:lnTo>
                  <a:pt x="1487568" y="1315536"/>
                </a:lnTo>
                <a:lnTo>
                  <a:pt x="1487568" y="1742580"/>
                </a:lnTo>
                <a:lnTo>
                  <a:pt x="847003" y="1742580"/>
                </a:lnTo>
                <a:lnTo>
                  <a:pt x="847003" y="1315536"/>
                </a:lnTo>
              </a:path>
              <a:path w="3222625" h="1802764">
                <a:moveTo>
                  <a:pt x="59705" y="0"/>
                </a:moveTo>
                <a:lnTo>
                  <a:pt x="59705" y="59705"/>
                </a:lnTo>
                <a:lnTo>
                  <a:pt x="3162348" y="59705"/>
                </a:lnTo>
                <a:lnTo>
                  <a:pt x="3162348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8336" y="4892447"/>
            <a:ext cx="60325" cy="214629"/>
          </a:xfrm>
          <a:custGeom>
            <a:avLst/>
            <a:gdLst/>
            <a:ahLst/>
            <a:cxnLst/>
            <a:rect l="l" t="t" r="r" b="b"/>
            <a:pathLst>
              <a:path w="60325" h="214629">
                <a:moveTo>
                  <a:pt x="59705" y="0"/>
                </a:moveTo>
                <a:lnTo>
                  <a:pt x="59705" y="214533"/>
                </a:lnTo>
                <a:lnTo>
                  <a:pt x="0" y="214533"/>
                </a:lnTo>
                <a:lnTo>
                  <a:pt x="0" y="0"/>
                </a:ln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157194" y="3717571"/>
            <a:ext cx="60325" cy="1683385"/>
          </a:xfrm>
          <a:custGeom>
            <a:avLst/>
            <a:gdLst/>
            <a:ahLst/>
            <a:cxnLst/>
            <a:rect l="l" t="t" r="r" b="b"/>
            <a:pathLst>
              <a:path w="60325" h="1683385">
                <a:moveTo>
                  <a:pt x="0" y="0"/>
                </a:moveTo>
                <a:lnTo>
                  <a:pt x="0" y="1682875"/>
                </a:lnTo>
                <a:lnTo>
                  <a:pt x="59705" y="1682875"/>
                </a:lnTo>
                <a:lnTo>
                  <a:pt x="59705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27517" y="1848497"/>
            <a:ext cx="388620" cy="93345"/>
          </a:xfrm>
          <a:custGeom>
            <a:avLst/>
            <a:gdLst/>
            <a:ahLst/>
            <a:cxnLst/>
            <a:rect l="l" t="t" r="r" b="b"/>
            <a:pathLst>
              <a:path w="388619" h="93344">
                <a:moveTo>
                  <a:pt x="76908" y="28334"/>
                </a:moveTo>
                <a:lnTo>
                  <a:pt x="140661" y="28334"/>
                </a:lnTo>
                <a:lnTo>
                  <a:pt x="140661" y="93099"/>
                </a:lnTo>
                <a:lnTo>
                  <a:pt x="76908" y="93099"/>
                </a:lnTo>
                <a:lnTo>
                  <a:pt x="76908" y="28334"/>
                </a:lnTo>
              </a:path>
              <a:path w="388619" h="93344">
                <a:moveTo>
                  <a:pt x="170007" y="28334"/>
                </a:moveTo>
                <a:lnTo>
                  <a:pt x="233760" y="28334"/>
                </a:lnTo>
                <a:lnTo>
                  <a:pt x="233760" y="93099"/>
                </a:lnTo>
                <a:lnTo>
                  <a:pt x="170007" y="93099"/>
                </a:lnTo>
                <a:lnTo>
                  <a:pt x="170007" y="28334"/>
                </a:lnTo>
              </a:path>
              <a:path w="388619" h="93344">
                <a:moveTo>
                  <a:pt x="263107" y="28334"/>
                </a:moveTo>
                <a:lnTo>
                  <a:pt x="388589" y="28334"/>
                </a:lnTo>
                <a:lnTo>
                  <a:pt x="388589" y="93099"/>
                </a:lnTo>
                <a:lnTo>
                  <a:pt x="263107" y="93099"/>
                </a:lnTo>
                <a:lnTo>
                  <a:pt x="263107" y="28334"/>
                </a:lnTo>
              </a:path>
              <a:path w="388619" h="93344">
                <a:moveTo>
                  <a:pt x="48573" y="0"/>
                </a:moveTo>
                <a:lnTo>
                  <a:pt x="0" y="0"/>
                </a:lnTo>
                <a:lnTo>
                  <a:pt x="0" y="61729"/>
                </a:lnTo>
                <a:lnTo>
                  <a:pt x="48573" y="61729"/>
                </a:lnTo>
                <a:lnTo>
                  <a:pt x="4857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854185" y="2323102"/>
            <a:ext cx="140970" cy="64135"/>
          </a:xfrm>
          <a:custGeom>
            <a:avLst/>
            <a:gdLst/>
            <a:ahLst/>
            <a:cxnLst/>
            <a:rect l="l" t="t" r="r" b="b"/>
            <a:pathLst>
              <a:path w="140970" h="64135">
                <a:moveTo>
                  <a:pt x="0" y="0"/>
                </a:moveTo>
                <a:lnTo>
                  <a:pt x="64764" y="0"/>
                </a:lnTo>
                <a:lnTo>
                  <a:pt x="64764" y="63752"/>
                </a:lnTo>
                <a:lnTo>
                  <a:pt x="0" y="63752"/>
                </a:lnTo>
                <a:lnTo>
                  <a:pt x="0" y="0"/>
                </a:lnTo>
              </a:path>
              <a:path w="140970" h="64135">
                <a:moveTo>
                  <a:pt x="140661" y="2023"/>
                </a:moveTo>
                <a:lnTo>
                  <a:pt x="93099" y="2023"/>
                </a:lnTo>
                <a:lnTo>
                  <a:pt x="93099" y="63752"/>
                </a:lnTo>
                <a:lnTo>
                  <a:pt x="140661" y="63752"/>
                </a:lnTo>
                <a:lnTo>
                  <a:pt x="140661" y="20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785564" y="3659890"/>
            <a:ext cx="423545" cy="93345"/>
          </a:xfrm>
          <a:custGeom>
            <a:avLst/>
            <a:gdLst/>
            <a:ahLst/>
            <a:cxnLst/>
            <a:rect l="l" t="t" r="r" b="b"/>
            <a:pathLst>
              <a:path w="423544" h="93345">
                <a:moveTo>
                  <a:pt x="0" y="29346"/>
                </a:moveTo>
                <a:lnTo>
                  <a:pt x="126493" y="29346"/>
                </a:lnTo>
                <a:lnTo>
                  <a:pt x="126493" y="93099"/>
                </a:lnTo>
                <a:lnTo>
                  <a:pt x="0" y="93099"/>
                </a:lnTo>
                <a:lnTo>
                  <a:pt x="0" y="29346"/>
                </a:lnTo>
              </a:path>
              <a:path w="423544" h="93345">
                <a:moveTo>
                  <a:pt x="154828" y="29346"/>
                </a:moveTo>
                <a:lnTo>
                  <a:pt x="219593" y="29346"/>
                </a:lnTo>
                <a:lnTo>
                  <a:pt x="219593" y="93099"/>
                </a:lnTo>
                <a:lnTo>
                  <a:pt x="154828" y="93099"/>
                </a:lnTo>
                <a:lnTo>
                  <a:pt x="154828" y="29346"/>
                </a:lnTo>
              </a:path>
              <a:path w="423544" h="93345">
                <a:moveTo>
                  <a:pt x="247928" y="29346"/>
                </a:moveTo>
                <a:lnTo>
                  <a:pt x="312692" y="29346"/>
                </a:lnTo>
                <a:lnTo>
                  <a:pt x="312692" y="93099"/>
                </a:lnTo>
                <a:lnTo>
                  <a:pt x="247928" y="93099"/>
                </a:lnTo>
                <a:lnTo>
                  <a:pt x="247928" y="29346"/>
                </a:lnTo>
              </a:path>
              <a:path w="423544" h="93345">
                <a:moveTo>
                  <a:pt x="341027" y="0"/>
                </a:moveTo>
                <a:lnTo>
                  <a:pt x="422995" y="0"/>
                </a:lnTo>
                <a:lnTo>
                  <a:pt x="422995" y="62740"/>
                </a:lnTo>
                <a:lnTo>
                  <a:pt x="341027" y="62740"/>
                </a:lnTo>
                <a:lnTo>
                  <a:pt x="3410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054551" y="2222919"/>
            <a:ext cx="387985" cy="64135"/>
          </a:xfrm>
          <a:custGeom>
            <a:avLst/>
            <a:gdLst/>
            <a:ahLst/>
            <a:cxnLst/>
            <a:rect l="l" t="t" r="r" b="b"/>
            <a:pathLst>
              <a:path w="387985" h="64135">
                <a:moveTo>
                  <a:pt x="75896" y="0"/>
                </a:moveTo>
                <a:lnTo>
                  <a:pt x="139649" y="0"/>
                </a:lnTo>
                <a:lnTo>
                  <a:pt x="139649" y="63752"/>
                </a:lnTo>
                <a:lnTo>
                  <a:pt x="75896" y="63752"/>
                </a:lnTo>
                <a:lnTo>
                  <a:pt x="75896" y="0"/>
                </a:lnTo>
              </a:path>
              <a:path w="387985" h="64135">
                <a:moveTo>
                  <a:pt x="168995" y="0"/>
                </a:moveTo>
                <a:lnTo>
                  <a:pt x="232748" y="0"/>
                </a:lnTo>
                <a:lnTo>
                  <a:pt x="232748" y="63752"/>
                </a:lnTo>
                <a:lnTo>
                  <a:pt x="168995" y="63752"/>
                </a:lnTo>
                <a:lnTo>
                  <a:pt x="168995" y="0"/>
                </a:lnTo>
              </a:path>
              <a:path w="387985" h="64135">
                <a:moveTo>
                  <a:pt x="261083" y="0"/>
                </a:moveTo>
                <a:lnTo>
                  <a:pt x="387577" y="0"/>
                </a:lnTo>
                <a:lnTo>
                  <a:pt x="387577" y="63752"/>
                </a:lnTo>
                <a:lnTo>
                  <a:pt x="261083" y="63752"/>
                </a:lnTo>
                <a:lnTo>
                  <a:pt x="261083" y="0"/>
                </a:lnTo>
              </a:path>
              <a:path w="387985" h="64135">
                <a:moveTo>
                  <a:pt x="46549" y="0"/>
                </a:moveTo>
                <a:lnTo>
                  <a:pt x="0" y="0"/>
                </a:lnTo>
                <a:lnTo>
                  <a:pt x="0" y="61729"/>
                </a:lnTo>
                <a:lnTo>
                  <a:pt x="46549" y="61729"/>
                </a:lnTo>
                <a:lnTo>
                  <a:pt x="4654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69713" y="2640855"/>
            <a:ext cx="93345" cy="139700"/>
          </a:xfrm>
          <a:custGeom>
            <a:avLst/>
            <a:gdLst/>
            <a:ahLst/>
            <a:cxnLst/>
            <a:rect l="l" t="t" r="r" b="b"/>
            <a:pathLst>
              <a:path w="93345" h="139700">
                <a:moveTo>
                  <a:pt x="0" y="93099"/>
                </a:moveTo>
                <a:lnTo>
                  <a:pt x="0" y="139649"/>
                </a:lnTo>
                <a:lnTo>
                  <a:pt x="93099" y="139649"/>
                </a:lnTo>
                <a:lnTo>
                  <a:pt x="93099" y="93099"/>
                </a:lnTo>
                <a:lnTo>
                  <a:pt x="0" y="93099"/>
                </a:lnTo>
              </a:path>
              <a:path w="93345" h="139700">
                <a:moveTo>
                  <a:pt x="0" y="0"/>
                </a:moveTo>
                <a:lnTo>
                  <a:pt x="64764" y="0"/>
                </a:lnTo>
                <a:lnTo>
                  <a:pt x="64764" y="64764"/>
                </a:lnTo>
                <a:lnTo>
                  <a:pt x="0" y="6476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422518" y="2222919"/>
            <a:ext cx="388620" cy="64135"/>
          </a:xfrm>
          <a:custGeom>
            <a:avLst/>
            <a:gdLst/>
            <a:ahLst/>
            <a:cxnLst/>
            <a:rect l="l" t="t" r="r" b="b"/>
            <a:pathLst>
              <a:path w="388620" h="64135">
                <a:moveTo>
                  <a:pt x="75896" y="0"/>
                </a:moveTo>
                <a:lnTo>
                  <a:pt x="140661" y="0"/>
                </a:lnTo>
                <a:lnTo>
                  <a:pt x="140661" y="63752"/>
                </a:lnTo>
                <a:lnTo>
                  <a:pt x="75896" y="63752"/>
                </a:lnTo>
                <a:lnTo>
                  <a:pt x="75896" y="0"/>
                </a:lnTo>
              </a:path>
              <a:path w="388620" h="64135">
                <a:moveTo>
                  <a:pt x="168995" y="0"/>
                </a:moveTo>
                <a:lnTo>
                  <a:pt x="233760" y="0"/>
                </a:lnTo>
                <a:lnTo>
                  <a:pt x="233760" y="63752"/>
                </a:lnTo>
                <a:lnTo>
                  <a:pt x="168995" y="63752"/>
                </a:lnTo>
                <a:lnTo>
                  <a:pt x="168995" y="0"/>
                </a:lnTo>
              </a:path>
              <a:path w="388620" h="64135">
                <a:moveTo>
                  <a:pt x="262095" y="0"/>
                </a:moveTo>
                <a:lnTo>
                  <a:pt x="388589" y="0"/>
                </a:lnTo>
                <a:lnTo>
                  <a:pt x="388589" y="63752"/>
                </a:lnTo>
                <a:lnTo>
                  <a:pt x="262095" y="63752"/>
                </a:lnTo>
                <a:lnTo>
                  <a:pt x="262095" y="0"/>
                </a:lnTo>
              </a:path>
              <a:path w="388620" h="64135">
                <a:moveTo>
                  <a:pt x="0" y="0"/>
                </a:moveTo>
                <a:lnTo>
                  <a:pt x="47561" y="0"/>
                </a:lnTo>
                <a:lnTo>
                  <a:pt x="47561" y="63752"/>
                </a:lnTo>
                <a:lnTo>
                  <a:pt x="0" y="63752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9476587" y="2222919"/>
            <a:ext cx="47625" cy="64135"/>
          </a:xfrm>
          <a:custGeom>
            <a:avLst/>
            <a:gdLst/>
            <a:ahLst/>
            <a:cxnLst/>
            <a:rect l="l" t="t" r="r" b="b"/>
            <a:pathLst>
              <a:path w="47625" h="64135">
                <a:moveTo>
                  <a:pt x="0" y="0"/>
                </a:moveTo>
                <a:lnTo>
                  <a:pt x="47561" y="0"/>
                </a:lnTo>
                <a:lnTo>
                  <a:pt x="47561" y="63752"/>
                </a:lnTo>
                <a:lnTo>
                  <a:pt x="0" y="63752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9135559" y="2222919"/>
            <a:ext cx="313055" cy="64135"/>
          </a:xfrm>
          <a:custGeom>
            <a:avLst/>
            <a:gdLst/>
            <a:ahLst/>
            <a:cxnLst/>
            <a:rect l="l" t="t" r="r" b="b"/>
            <a:pathLst>
              <a:path w="313054" h="64135">
                <a:moveTo>
                  <a:pt x="0" y="0"/>
                </a:moveTo>
                <a:lnTo>
                  <a:pt x="126493" y="0"/>
                </a:lnTo>
                <a:lnTo>
                  <a:pt x="126493" y="63752"/>
                </a:lnTo>
                <a:lnTo>
                  <a:pt x="0" y="63752"/>
                </a:lnTo>
                <a:lnTo>
                  <a:pt x="0" y="0"/>
                </a:lnTo>
              </a:path>
              <a:path w="313054" h="64135">
                <a:moveTo>
                  <a:pt x="154828" y="0"/>
                </a:moveTo>
                <a:lnTo>
                  <a:pt x="219593" y="0"/>
                </a:lnTo>
                <a:lnTo>
                  <a:pt x="219593" y="63752"/>
                </a:lnTo>
                <a:lnTo>
                  <a:pt x="154828" y="63752"/>
                </a:lnTo>
                <a:lnTo>
                  <a:pt x="154828" y="0"/>
                </a:lnTo>
              </a:path>
              <a:path w="313054" h="64135">
                <a:moveTo>
                  <a:pt x="247928" y="0"/>
                </a:moveTo>
                <a:lnTo>
                  <a:pt x="312692" y="0"/>
                </a:lnTo>
                <a:lnTo>
                  <a:pt x="312692" y="63752"/>
                </a:lnTo>
                <a:lnTo>
                  <a:pt x="247928" y="63752"/>
                </a:lnTo>
                <a:lnTo>
                  <a:pt x="24792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0692952" y="2222919"/>
            <a:ext cx="64135" cy="140970"/>
          </a:xfrm>
          <a:custGeom>
            <a:avLst/>
            <a:gdLst/>
            <a:ahLst/>
            <a:cxnLst/>
            <a:rect l="l" t="t" r="r" b="b"/>
            <a:pathLst>
              <a:path w="64134" h="140969">
                <a:moveTo>
                  <a:pt x="0" y="0"/>
                </a:moveTo>
                <a:lnTo>
                  <a:pt x="63752" y="0"/>
                </a:lnTo>
                <a:lnTo>
                  <a:pt x="63752" y="63752"/>
                </a:lnTo>
                <a:lnTo>
                  <a:pt x="0" y="63752"/>
                </a:lnTo>
                <a:lnTo>
                  <a:pt x="0" y="0"/>
                </a:lnTo>
              </a:path>
              <a:path w="64134" h="140969">
                <a:moveTo>
                  <a:pt x="0" y="93099"/>
                </a:moveTo>
                <a:lnTo>
                  <a:pt x="63752" y="93099"/>
                </a:lnTo>
                <a:lnTo>
                  <a:pt x="63752" y="140661"/>
                </a:lnTo>
                <a:lnTo>
                  <a:pt x="0" y="140661"/>
                </a:lnTo>
                <a:lnTo>
                  <a:pt x="0" y="9309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1424593" y="2718775"/>
            <a:ext cx="388620" cy="64135"/>
          </a:xfrm>
          <a:custGeom>
            <a:avLst/>
            <a:gdLst/>
            <a:ahLst/>
            <a:cxnLst/>
            <a:rect l="l" t="t" r="r" b="b"/>
            <a:pathLst>
              <a:path w="388620" h="64135">
                <a:moveTo>
                  <a:pt x="0" y="0"/>
                </a:moveTo>
                <a:lnTo>
                  <a:pt x="126493" y="0"/>
                </a:lnTo>
                <a:lnTo>
                  <a:pt x="126493" y="63752"/>
                </a:lnTo>
                <a:lnTo>
                  <a:pt x="0" y="63752"/>
                </a:lnTo>
                <a:lnTo>
                  <a:pt x="0" y="0"/>
                </a:lnTo>
              </a:path>
              <a:path w="388620" h="64135">
                <a:moveTo>
                  <a:pt x="154828" y="0"/>
                </a:moveTo>
                <a:lnTo>
                  <a:pt x="219593" y="0"/>
                </a:lnTo>
                <a:lnTo>
                  <a:pt x="219593" y="63752"/>
                </a:lnTo>
                <a:lnTo>
                  <a:pt x="154828" y="63752"/>
                </a:lnTo>
                <a:lnTo>
                  <a:pt x="154828" y="0"/>
                </a:lnTo>
              </a:path>
              <a:path w="388620" h="64135">
                <a:moveTo>
                  <a:pt x="247928" y="0"/>
                </a:moveTo>
                <a:lnTo>
                  <a:pt x="312692" y="0"/>
                </a:lnTo>
                <a:lnTo>
                  <a:pt x="312692" y="63752"/>
                </a:lnTo>
                <a:lnTo>
                  <a:pt x="247928" y="63752"/>
                </a:lnTo>
                <a:lnTo>
                  <a:pt x="247928" y="0"/>
                </a:lnTo>
              </a:path>
              <a:path w="388620" h="64135">
                <a:moveTo>
                  <a:pt x="341027" y="63752"/>
                </a:moveTo>
                <a:lnTo>
                  <a:pt x="388589" y="63752"/>
                </a:lnTo>
                <a:lnTo>
                  <a:pt x="388589" y="0"/>
                </a:lnTo>
                <a:lnTo>
                  <a:pt x="341027" y="0"/>
                </a:lnTo>
                <a:lnTo>
                  <a:pt x="341027" y="6375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0946952" y="3790432"/>
            <a:ext cx="64769" cy="388620"/>
          </a:xfrm>
          <a:custGeom>
            <a:avLst/>
            <a:gdLst/>
            <a:ahLst/>
            <a:cxnLst/>
            <a:rect l="l" t="t" r="r" b="b"/>
            <a:pathLst>
              <a:path w="64770" h="388620">
                <a:moveTo>
                  <a:pt x="0" y="75896"/>
                </a:moveTo>
                <a:lnTo>
                  <a:pt x="64764" y="75896"/>
                </a:lnTo>
                <a:lnTo>
                  <a:pt x="64764" y="140661"/>
                </a:lnTo>
                <a:lnTo>
                  <a:pt x="0" y="140661"/>
                </a:lnTo>
                <a:lnTo>
                  <a:pt x="0" y="75896"/>
                </a:lnTo>
              </a:path>
              <a:path w="64770" h="388620">
                <a:moveTo>
                  <a:pt x="0" y="168995"/>
                </a:moveTo>
                <a:lnTo>
                  <a:pt x="64764" y="168995"/>
                </a:lnTo>
                <a:lnTo>
                  <a:pt x="64764" y="233760"/>
                </a:lnTo>
                <a:lnTo>
                  <a:pt x="0" y="233760"/>
                </a:lnTo>
                <a:lnTo>
                  <a:pt x="0" y="168995"/>
                </a:lnTo>
              </a:path>
              <a:path w="64770" h="388620">
                <a:moveTo>
                  <a:pt x="0" y="262095"/>
                </a:moveTo>
                <a:lnTo>
                  <a:pt x="64764" y="262095"/>
                </a:lnTo>
                <a:lnTo>
                  <a:pt x="64764" y="388589"/>
                </a:lnTo>
                <a:lnTo>
                  <a:pt x="0" y="388589"/>
                </a:lnTo>
                <a:lnTo>
                  <a:pt x="0" y="262095"/>
                </a:lnTo>
              </a:path>
              <a:path w="64770" h="388620">
                <a:moveTo>
                  <a:pt x="64764" y="0"/>
                </a:moveTo>
                <a:lnTo>
                  <a:pt x="0" y="0"/>
                </a:lnTo>
                <a:lnTo>
                  <a:pt x="0" y="47561"/>
                </a:lnTo>
                <a:lnTo>
                  <a:pt x="64764" y="47561"/>
                </a:lnTo>
                <a:lnTo>
                  <a:pt x="6476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583853" y="4142591"/>
            <a:ext cx="146050" cy="64769"/>
          </a:xfrm>
          <a:custGeom>
            <a:avLst/>
            <a:gdLst/>
            <a:ahLst/>
            <a:cxnLst/>
            <a:rect l="l" t="t" r="r" b="b"/>
            <a:pathLst>
              <a:path w="146050" h="64770">
                <a:moveTo>
                  <a:pt x="145720" y="0"/>
                </a:moveTo>
                <a:lnTo>
                  <a:pt x="80956" y="0"/>
                </a:lnTo>
                <a:lnTo>
                  <a:pt x="80956" y="64764"/>
                </a:lnTo>
                <a:lnTo>
                  <a:pt x="145720" y="64764"/>
                </a:lnTo>
                <a:lnTo>
                  <a:pt x="145720" y="0"/>
                </a:lnTo>
              </a:path>
              <a:path w="146050" h="64770">
                <a:moveTo>
                  <a:pt x="0" y="0"/>
                </a:moveTo>
                <a:lnTo>
                  <a:pt x="52621" y="0"/>
                </a:lnTo>
                <a:lnTo>
                  <a:pt x="52621" y="64764"/>
                </a:lnTo>
                <a:lnTo>
                  <a:pt x="0" y="6476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135559" y="3839005"/>
            <a:ext cx="388620" cy="64769"/>
          </a:xfrm>
          <a:custGeom>
            <a:avLst/>
            <a:gdLst/>
            <a:ahLst/>
            <a:cxnLst/>
            <a:rect l="l" t="t" r="r" b="b"/>
            <a:pathLst>
              <a:path w="388620" h="64770">
                <a:moveTo>
                  <a:pt x="341027" y="0"/>
                </a:moveTo>
                <a:lnTo>
                  <a:pt x="388589" y="0"/>
                </a:lnTo>
                <a:lnTo>
                  <a:pt x="388589" y="64764"/>
                </a:lnTo>
                <a:lnTo>
                  <a:pt x="341027" y="64764"/>
                </a:lnTo>
                <a:lnTo>
                  <a:pt x="341027" y="0"/>
                </a:lnTo>
              </a:path>
              <a:path w="388620" h="64770">
                <a:moveTo>
                  <a:pt x="312692" y="0"/>
                </a:moveTo>
                <a:lnTo>
                  <a:pt x="247928" y="0"/>
                </a:lnTo>
                <a:lnTo>
                  <a:pt x="247928" y="64764"/>
                </a:lnTo>
                <a:lnTo>
                  <a:pt x="312692" y="64764"/>
                </a:lnTo>
                <a:lnTo>
                  <a:pt x="312692" y="0"/>
                </a:lnTo>
              </a:path>
              <a:path w="388620" h="64770">
                <a:moveTo>
                  <a:pt x="219593" y="0"/>
                </a:moveTo>
                <a:lnTo>
                  <a:pt x="154828" y="0"/>
                </a:lnTo>
                <a:lnTo>
                  <a:pt x="154828" y="64764"/>
                </a:lnTo>
                <a:lnTo>
                  <a:pt x="219593" y="64764"/>
                </a:lnTo>
                <a:lnTo>
                  <a:pt x="219593" y="0"/>
                </a:lnTo>
              </a:path>
              <a:path w="388620" h="64770">
                <a:moveTo>
                  <a:pt x="126493" y="0"/>
                </a:moveTo>
                <a:lnTo>
                  <a:pt x="0" y="0"/>
                </a:lnTo>
                <a:lnTo>
                  <a:pt x="0" y="64764"/>
                </a:lnTo>
                <a:lnTo>
                  <a:pt x="126493" y="64764"/>
                </a:lnTo>
                <a:lnTo>
                  <a:pt x="1264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387483" y="3996870"/>
            <a:ext cx="393700" cy="64135"/>
          </a:xfrm>
          <a:custGeom>
            <a:avLst/>
            <a:gdLst/>
            <a:ahLst/>
            <a:cxnLst/>
            <a:rect l="l" t="t" r="r" b="b"/>
            <a:pathLst>
              <a:path w="393700" h="64135">
                <a:moveTo>
                  <a:pt x="0" y="0"/>
                </a:moveTo>
                <a:lnTo>
                  <a:pt x="126493" y="0"/>
                </a:lnTo>
                <a:lnTo>
                  <a:pt x="126493" y="63752"/>
                </a:lnTo>
                <a:lnTo>
                  <a:pt x="0" y="63752"/>
                </a:lnTo>
                <a:lnTo>
                  <a:pt x="0" y="0"/>
                </a:lnTo>
              </a:path>
              <a:path w="393700" h="64135">
                <a:moveTo>
                  <a:pt x="154828" y="0"/>
                </a:moveTo>
                <a:lnTo>
                  <a:pt x="219593" y="0"/>
                </a:lnTo>
                <a:lnTo>
                  <a:pt x="219593" y="63752"/>
                </a:lnTo>
                <a:lnTo>
                  <a:pt x="154828" y="63752"/>
                </a:lnTo>
                <a:lnTo>
                  <a:pt x="154828" y="0"/>
                </a:lnTo>
              </a:path>
              <a:path w="393700" h="64135">
                <a:moveTo>
                  <a:pt x="247928" y="0"/>
                </a:moveTo>
                <a:lnTo>
                  <a:pt x="312692" y="0"/>
                </a:lnTo>
                <a:lnTo>
                  <a:pt x="312692" y="63752"/>
                </a:lnTo>
                <a:lnTo>
                  <a:pt x="247928" y="63752"/>
                </a:lnTo>
                <a:lnTo>
                  <a:pt x="247928" y="0"/>
                </a:lnTo>
              </a:path>
              <a:path w="393700" h="64135">
                <a:moveTo>
                  <a:pt x="341027" y="0"/>
                </a:moveTo>
                <a:lnTo>
                  <a:pt x="393649" y="0"/>
                </a:lnTo>
                <a:lnTo>
                  <a:pt x="393649" y="63752"/>
                </a:lnTo>
                <a:lnTo>
                  <a:pt x="341027" y="63752"/>
                </a:lnTo>
                <a:lnTo>
                  <a:pt x="3410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216899" y="4354088"/>
            <a:ext cx="727075" cy="1046480"/>
          </a:xfrm>
          <a:custGeom>
            <a:avLst/>
            <a:gdLst/>
            <a:ahLst/>
            <a:cxnLst/>
            <a:rect l="l" t="t" r="r" b="b"/>
            <a:pathLst>
              <a:path w="727075" h="1046479">
                <a:moveTo>
                  <a:pt x="0" y="0"/>
                </a:moveTo>
                <a:lnTo>
                  <a:pt x="726581" y="0"/>
                </a:lnTo>
                <a:lnTo>
                  <a:pt x="726581" y="1046357"/>
                </a:lnTo>
                <a:lnTo>
                  <a:pt x="0" y="1046357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840837" y="4353076"/>
            <a:ext cx="728980" cy="1047750"/>
          </a:xfrm>
          <a:custGeom>
            <a:avLst/>
            <a:gdLst/>
            <a:ahLst/>
            <a:cxnLst/>
            <a:rect l="l" t="t" r="r" b="b"/>
            <a:pathLst>
              <a:path w="728979" h="1047750">
                <a:moveTo>
                  <a:pt x="728604" y="1047369"/>
                </a:moveTo>
                <a:lnTo>
                  <a:pt x="728604" y="43513"/>
                </a:lnTo>
                <a:lnTo>
                  <a:pt x="330908" y="43513"/>
                </a:lnTo>
                <a:lnTo>
                  <a:pt x="330908" y="0"/>
                </a:lnTo>
                <a:lnTo>
                  <a:pt x="0" y="0"/>
                </a:lnTo>
                <a:lnTo>
                  <a:pt x="0" y="1047369"/>
                </a:lnTo>
                <a:lnTo>
                  <a:pt x="728604" y="10473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531565" y="3947284"/>
            <a:ext cx="64769" cy="388620"/>
          </a:xfrm>
          <a:custGeom>
            <a:avLst/>
            <a:gdLst/>
            <a:ahLst/>
            <a:cxnLst/>
            <a:rect l="l" t="t" r="r" b="b"/>
            <a:pathLst>
              <a:path w="64769" h="388620">
                <a:moveTo>
                  <a:pt x="0" y="0"/>
                </a:moveTo>
                <a:lnTo>
                  <a:pt x="64764" y="0"/>
                </a:lnTo>
                <a:lnTo>
                  <a:pt x="64764" y="64764"/>
                </a:lnTo>
                <a:lnTo>
                  <a:pt x="0" y="64764"/>
                </a:lnTo>
                <a:lnTo>
                  <a:pt x="0" y="0"/>
                </a:lnTo>
              </a:path>
              <a:path w="64769" h="388620">
                <a:moveTo>
                  <a:pt x="0" y="93099"/>
                </a:moveTo>
                <a:lnTo>
                  <a:pt x="64764" y="93099"/>
                </a:lnTo>
                <a:lnTo>
                  <a:pt x="64764" y="157864"/>
                </a:lnTo>
                <a:lnTo>
                  <a:pt x="0" y="157864"/>
                </a:lnTo>
                <a:lnTo>
                  <a:pt x="0" y="93099"/>
                </a:lnTo>
              </a:path>
              <a:path w="64769" h="388620">
                <a:moveTo>
                  <a:pt x="0" y="186199"/>
                </a:moveTo>
                <a:lnTo>
                  <a:pt x="64764" y="186199"/>
                </a:lnTo>
                <a:lnTo>
                  <a:pt x="64764" y="312692"/>
                </a:lnTo>
                <a:lnTo>
                  <a:pt x="0" y="312692"/>
                </a:lnTo>
                <a:lnTo>
                  <a:pt x="0" y="186199"/>
                </a:lnTo>
              </a:path>
              <a:path w="64769" h="388620">
                <a:moveTo>
                  <a:pt x="61729" y="388589"/>
                </a:moveTo>
                <a:lnTo>
                  <a:pt x="61729" y="341027"/>
                </a:lnTo>
                <a:lnTo>
                  <a:pt x="0" y="341027"/>
                </a:lnTo>
                <a:lnTo>
                  <a:pt x="0" y="388589"/>
                </a:lnTo>
                <a:lnTo>
                  <a:pt x="61729" y="3885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776457" y="6090597"/>
            <a:ext cx="95250" cy="60325"/>
          </a:xfrm>
          <a:custGeom>
            <a:avLst/>
            <a:gdLst/>
            <a:ahLst/>
            <a:cxnLst/>
            <a:rect l="l" t="t" r="r" b="b"/>
            <a:pathLst>
              <a:path w="95250" h="60325">
                <a:moveTo>
                  <a:pt x="95123" y="0"/>
                </a:moveTo>
                <a:lnTo>
                  <a:pt x="95123" y="59705"/>
                </a:lnTo>
                <a:lnTo>
                  <a:pt x="0" y="59705"/>
                </a:lnTo>
                <a:lnTo>
                  <a:pt x="0" y="0"/>
                </a:lnTo>
                <a:lnTo>
                  <a:pt x="9512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747302" y="721183"/>
            <a:ext cx="10125710" cy="5495290"/>
          </a:xfrm>
          <a:custGeom>
            <a:avLst/>
            <a:gdLst/>
            <a:ahLst/>
            <a:cxnLst/>
            <a:rect l="l" t="t" r="r" b="b"/>
            <a:pathLst>
              <a:path w="10125710" h="5495290">
                <a:moveTo>
                  <a:pt x="10125585" y="0"/>
                </a:moveTo>
                <a:lnTo>
                  <a:pt x="4615510" y="0"/>
                </a:lnTo>
                <a:lnTo>
                  <a:pt x="4615510" y="77920"/>
                </a:lnTo>
                <a:lnTo>
                  <a:pt x="1461257" y="77920"/>
                </a:lnTo>
              </a:path>
              <a:path w="10125710" h="5495290">
                <a:moveTo>
                  <a:pt x="1462269" y="5429119"/>
                </a:moveTo>
                <a:lnTo>
                  <a:pt x="3093535" y="5429119"/>
                </a:lnTo>
                <a:lnTo>
                  <a:pt x="3093535" y="4738968"/>
                </a:lnTo>
                <a:lnTo>
                  <a:pt x="6196178" y="4738968"/>
                </a:lnTo>
                <a:lnTo>
                  <a:pt x="6196178" y="5459477"/>
                </a:lnTo>
                <a:lnTo>
                  <a:pt x="10125585" y="5459477"/>
                </a:lnTo>
                <a:lnTo>
                  <a:pt x="10125585" y="0"/>
                </a:lnTo>
              </a:path>
              <a:path w="10125710" h="5495290">
                <a:moveTo>
                  <a:pt x="1461257" y="5429119"/>
                </a:moveTo>
                <a:lnTo>
                  <a:pt x="1083799" y="5429119"/>
                </a:lnTo>
                <a:lnTo>
                  <a:pt x="1083799" y="5494895"/>
                </a:lnTo>
                <a:lnTo>
                  <a:pt x="866230" y="5494895"/>
                </a:lnTo>
              </a:path>
              <a:path w="10125710" h="5495290">
                <a:moveTo>
                  <a:pt x="338726" y="5009091"/>
                </a:moveTo>
                <a:lnTo>
                  <a:pt x="344796" y="5056889"/>
                </a:lnTo>
                <a:lnTo>
                  <a:pt x="354973" y="5103191"/>
                </a:lnTo>
                <a:lnTo>
                  <a:pt x="369060" y="5147816"/>
                </a:lnTo>
                <a:lnTo>
                  <a:pt x="386861" y="5190583"/>
                </a:lnTo>
                <a:lnTo>
                  <a:pt x="408177" y="5231310"/>
                </a:lnTo>
                <a:lnTo>
                  <a:pt x="432812" y="5269816"/>
                </a:lnTo>
                <a:lnTo>
                  <a:pt x="460570" y="5305919"/>
                </a:lnTo>
                <a:lnTo>
                  <a:pt x="491252" y="5339439"/>
                </a:lnTo>
                <a:lnTo>
                  <a:pt x="524661" y="5370192"/>
                </a:lnTo>
                <a:lnTo>
                  <a:pt x="560601" y="5397999"/>
                </a:lnTo>
                <a:lnTo>
                  <a:pt x="598875" y="5422678"/>
                </a:lnTo>
                <a:lnTo>
                  <a:pt x="639285" y="5444046"/>
                </a:lnTo>
                <a:lnTo>
                  <a:pt x="681635" y="5461924"/>
                </a:lnTo>
                <a:lnTo>
                  <a:pt x="725726" y="5476129"/>
                </a:lnTo>
                <a:lnTo>
                  <a:pt x="771363" y="5486480"/>
                </a:lnTo>
                <a:lnTo>
                  <a:pt x="818348" y="5492796"/>
                </a:lnTo>
                <a:lnTo>
                  <a:pt x="866484" y="5494895"/>
                </a:lnTo>
              </a:path>
              <a:path w="10125710" h="5495290">
                <a:moveTo>
                  <a:pt x="337991" y="5009159"/>
                </a:moveTo>
                <a:lnTo>
                  <a:pt x="337991" y="2895192"/>
                </a:lnTo>
              </a:path>
              <a:path w="10125710" h="5495290">
                <a:moveTo>
                  <a:pt x="0" y="2270456"/>
                </a:moveTo>
                <a:lnTo>
                  <a:pt x="1695" y="2320611"/>
                </a:lnTo>
                <a:lnTo>
                  <a:pt x="6709" y="2370167"/>
                </a:lnTo>
                <a:lnTo>
                  <a:pt x="14965" y="2418981"/>
                </a:lnTo>
                <a:lnTo>
                  <a:pt x="26385" y="2466911"/>
                </a:lnTo>
                <a:lnTo>
                  <a:pt x="40892" y="2513814"/>
                </a:lnTo>
                <a:lnTo>
                  <a:pt x="58408" y="2559547"/>
                </a:lnTo>
                <a:lnTo>
                  <a:pt x="78856" y="2603967"/>
                </a:lnTo>
                <a:lnTo>
                  <a:pt x="102158" y="2646932"/>
                </a:lnTo>
                <a:lnTo>
                  <a:pt x="128237" y="2688298"/>
                </a:lnTo>
                <a:lnTo>
                  <a:pt x="157016" y="2727922"/>
                </a:lnTo>
                <a:lnTo>
                  <a:pt x="188417" y="2765663"/>
                </a:lnTo>
                <a:lnTo>
                  <a:pt x="222362" y="2801376"/>
                </a:lnTo>
                <a:lnTo>
                  <a:pt x="258774" y="2834920"/>
                </a:lnTo>
                <a:lnTo>
                  <a:pt x="297576" y="2866151"/>
                </a:lnTo>
                <a:lnTo>
                  <a:pt x="338690" y="2894927"/>
                </a:lnTo>
              </a:path>
              <a:path w="10125710" h="5495290">
                <a:moveTo>
                  <a:pt x="0" y="2270818"/>
                </a:moveTo>
                <a:lnTo>
                  <a:pt x="0" y="1215353"/>
                </a:lnTo>
              </a:path>
              <a:path w="10125710" h="5495290">
                <a:moveTo>
                  <a:pt x="1184489" y="36430"/>
                </a:moveTo>
                <a:lnTo>
                  <a:pt x="1135856" y="37411"/>
                </a:lnTo>
                <a:lnTo>
                  <a:pt x="1087721" y="40330"/>
                </a:lnTo>
                <a:lnTo>
                  <a:pt x="1040122" y="45148"/>
                </a:lnTo>
                <a:lnTo>
                  <a:pt x="993095" y="51829"/>
                </a:lnTo>
                <a:lnTo>
                  <a:pt x="946680" y="60333"/>
                </a:lnTo>
                <a:lnTo>
                  <a:pt x="900913" y="70625"/>
                </a:lnTo>
                <a:lnTo>
                  <a:pt x="855833" y="82666"/>
                </a:lnTo>
                <a:lnTo>
                  <a:pt x="811478" y="96418"/>
                </a:lnTo>
                <a:lnTo>
                  <a:pt x="767884" y="111843"/>
                </a:lnTo>
                <a:lnTo>
                  <a:pt x="725091" y="128905"/>
                </a:lnTo>
                <a:lnTo>
                  <a:pt x="683136" y="147565"/>
                </a:lnTo>
                <a:lnTo>
                  <a:pt x="642057" y="167786"/>
                </a:lnTo>
                <a:lnTo>
                  <a:pt x="601891" y="189530"/>
                </a:lnTo>
                <a:lnTo>
                  <a:pt x="562677" y="212759"/>
                </a:lnTo>
                <a:lnTo>
                  <a:pt x="524452" y="237437"/>
                </a:lnTo>
                <a:lnTo>
                  <a:pt x="487254" y="263524"/>
                </a:lnTo>
                <a:lnTo>
                  <a:pt x="451121" y="290983"/>
                </a:lnTo>
                <a:lnTo>
                  <a:pt x="416091" y="319777"/>
                </a:lnTo>
                <a:lnTo>
                  <a:pt x="382202" y="349868"/>
                </a:lnTo>
                <a:lnTo>
                  <a:pt x="349491" y="381219"/>
                </a:lnTo>
                <a:lnTo>
                  <a:pt x="317997" y="413791"/>
                </a:lnTo>
                <a:lnTo>
                  <a:pt x="287756" y="447547"/>
                </a:lnTo>
                <a:lnTo>
                  <a:pt x="258808" y="482450"/>
                </a:lnTo>
                <a:lnTo>
                  <a:pt x="231189" y="518462"/>
                </a:lnTo>
                <a:lnTo>
                  <a:pt x="204939" y="555544"/>
                </a:lnTo>
                <a:lnTo>
                  <a:pt x="180093" y="593660"/>
                </a:lnTo>
                <a:lnTo>
                  <a:pt x="156691" y="632771"/>
                </a:lnTo>
                <a:lnTo>
                  <a:pt x="134770" y="672840"/>
                </a:lnTo>
                <a:lnTo>
                  <a:pt x="114368" y="713830"/>
                </a:lnTo>
                <a:lnTo>
                  <a:pt x="95523" y="755703"/>
                </a:lnTo>
                <a:lnTo>
                  <a:pt x="78273" y="798420"/>
                </a:lnTo>
                <a:lnTo>
                  <a:pt x="62655" y="841945"/>
                </a:lnTo>
                <a:lnTo>
                  <a:pt x="48708" y="886240"/>
                </a:lnTo>
                <a:lnTo>
                  <a:pt x="36468" y="931266"/>
                </a:lnTo>
                <a:lnTo>
                  <a:pt x="25975" y="976987"/>
                </a:lnTo>
                <a:lnTo>
                  <a:pt x="17266" y="1023365"/>
                </a:lnTo>
                <a:lnTo>
                  <a:pt x="10378" y="1070361"/>
                </a:lnTo>
                <a:lnTo>
                  <a:pt x="5350" y="1117939"/>
                </a:lnTo>
                <a:lnTo>
                  <a:pt x="2219" y="1166060"/>
                </a:lnTo>
                <a:lnTo>
                  <a:pt x="1023" y="1214688"/>
                </a:lnTo>
              </a:path>
              <a:path w="10125710" h="5495290">
                <a:moveTo>
                  <a:pt x="1461257" y="77920"/>
                </a:moveTo>
                <a:lnTo>
                  <a:pt x="1461257" y="36430"/>
                </a:lnTo>
                <a:lnTo>
                  <a:pt x="1183983" y="3643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5" name="object 65"/>
          <p:cNvGrpSpPr/>
          <p:nvPr/>
        </p:nvGrpSpPr>
        <p:grpSpPr>
          <a:xfrm>
            <a:off x="656279" y="5979143"/>
            <a:ext cx="11503025" cy="244475"/>
            <a:chOff x="656279" y="5979143"/>
            <a:chExt cx="11503025" cy="244475"/>
          </a:xfrm>
        </p:grpSpPr>
        <p:sp>
          <p:nvSpPr>
            <p:cNvPr id="66" name="object 66"/>
            <p:cNvSpPr/>
            <p:nvPr/>
          </p:nvSpPr>
          <p:spPr>
            <a:xfrm>
              <a:off x="897263" y="6101729"/>
              <a:ext cx="11260455" cy="0"/>
            </a:xfrm>
            <a:custGeom>
              <a:avLst/>
              <a:gdLst/>
              <a:ahLst/>
              <a:cxnLst/>
              <a:rect l="l" t="t" r="r" b="b"/>
              <a:pathLst>
                <a:path w="11260455">
                  <a:moveTo>
                    <a:pt x="0" y="0"/>
                  </a:moveTo>
                  <a:lnTo>
                    <a:pt x="55657" y="0"/>
                  </a:lnTo>
                </a:path>
                <a:path w="11260455">
                  <a:moveTo>
                    <a:pt x="91075" y="0"/>
                  </a:moveTo>
                  <a:lnTo>
                    <a:pt x="91075" y="0"/>
                  </a:lnTo>
                </a:path>
                <a:path w="11260455">
                  <a:moveTo>
                    <a:pt x="124470" y="0"/>
                  </a:moveTo>
                  <a:lnTo>
                    <a:pt x="219593" y="0"/>
                  </a:lnTo>
                </a:path>
                <a:path w="11260455">
                  <a:moveTo>
                    <a:pt x="256023" y="0"/>
                  </a:moveTo>
                  <a:lnTo>
                    <a:pt x="256023" y="0"/>
                  </a:lnTo>
                </a:path>
                <a:path w="11260455">
                  <a:moveTo>
                    <a:pt x="289418" y="0"/>
                  </a:moveTo>
                  <a:lnTo>
                    <a:pt x="384541" y="0"/>
                  </a:lnTo>
                </a:path>
                <a:path w="11260455">
                  <a:moveTo>
                    <a:pt x="420971" y="0"/>
                  </a:moveTo>
                  <a:lnTo>
                    <a:pt x="420971" y="0"/>
                  </a:lnTo>
                </a:path>
                <a:path w="11260455">
                  <a:moveTo>
                    <a:pt x="454366" y="0"/>
                  </a:moveTo>
                  <a:lnTo>
                    <a:pt x="549489" y="0"/>
                  </a:lnTo>
                </a:path>
                <a:path w="11260455">
                  <a:moveTo>
                    <a:pt x="584907" y="0"/>
                  </a:moveTo>
                  <a:lnTo>
                    <a:pt x="584907" y="0"/>
                  </a:lnTo>
                </a:path>
                <a:path w="11260455">
                  <a:moveTo>
                    <a:pt x="619314" y="0"/>
                  </a:moveTo>
                  <a:lnTo>
                    <a:pt x="714437" y="0"/>
                  </a:lnTo>
                </a:path>
                <a:path w="11260455">
                  <a:moveTo>
                    <a:pt x="749855" y="0"/>
                  </a:moveTo>
                  <a:lnTo>
                    <a:pt x="749855" y="0"/>
                  </a:lnTo>
                </a:path>
                <a:path w="11260455">
                  <a:moveTo>
                    <a:pt x="783250" y="0"/>
                  </a:moveTo>
                  <a:lnTo>
                    <a:pt x="879385" y="0"/>
                  </a:lnTo>
                </a:path>
                <a:path w="11260455">
                  <a:moveTo>
                    <a:pt x="914804" y="0"/>
                  </a:moveTo>
                  <a:lnTo>
                    <a:pt x="914804" y="0"/>
                  </a:lnTo>
                </a:path>
                <a:path w="11260455">
                  <a:moveTo>
                    <a:pt x="948198" y="0"/>
                  </a:moveTo>
                  <a:lnTo>
                    <a:pt x="1044333" y="0"/>
                  </a:lnTo>
                </a:path>
                <a:path w="11260455">
                  <a:moveTo>
                    <a:pt x="1079752" y="0"/>
                  </a:moveTo>
                  <a:lnTo>
                    <a:pt x="1079752" y="0"/>
                  </a:lnTo>
                </a:path>
                <a:path w="11260455">
                  <a:moveTo>
                    <a:pt x="1113146" y="0"/>
                  </a:moveTo>
                  <a:lnTo>
                    <a:pt x="1208269" y="0"/>
                  </a:lnTo>
                </a:path>
                <a:path w="11260455">
                  <a:moveTo>
                    <a:pt x="1244700" y="0"/>
                  </a:moveTo>
                  <a:lnTo>
                    <a:pt x="1244700" y="0"/>
                  </a:lnTo>
                </a:path>
                <a:path w="11260455">
                  <a:moveTo>
                    <a:pt x="1278094" y="0"/>
                  </a:moveTo>
                  <a:lnTo>
                    <a:pt x="1373218" y="0"/>
                  </a:lnTo>
                </a:path>
                <a:path w="11260455">
                  <a:moveTo>
                    <a:pt x="1408636" y="0"/>
                  </a:moveTo>
                  <a:lnTo>
                    <a:pt x="1408636" y="0"/>
                  </a:lnTo>
                </a:path>
                <a:path w="11260455">
                  <a:moveTo>
                    <a:pt x="1443042" y="0"/>
                  </a:moveTo>
                  <a:lnTo>
                    <a:pt x="1538166" y="0"/>
                  </a:lnTo>
                </a:path>
                <a:path w="11260455">
                  <a:moveTo>
                    <a:pt x="1573584" y="0"/>
                  </a:moveTo>
                  <a:lnTo>
                    <a:pt x="1573584" y="0"/>
                  </a:lnTo>
                </a:path>
                <a:path w="11260455">
                  <a:moveTo>
                    <a:pt x="1607990" y="0"/>
                  </a:moveTo>
                  <a:lnTo>
                    <a:pt x="1703114" y="0"/>
                  </a:lnTo>
                </a:path>
                <a:path w="11260455">
                  <a:moveTo>
                    <a:pt x="1738532" y="0"/>
                  </a:moveTo>
                  <a:lnTo>
                    <a:pt x="1738532" y="0"/>
                  </a:lnTo>
                </a:path>
                <a:path w="11260455">
                  <a:moveTo>
                    <a:pt x="1771926" y="0"/>
                  </a:moveTo>
                  <a:lnTo>
                    <a:pt x="1868062" y="0"/>
                  </a:lnTo>
                </a:path>
                <a:path w="11260455">
                  <a:moveTo>
                    <a:pt x="1903480" y="0"/>
                  </a:moveTo>
                  <a:lnTo>
                    <a:pt x="1903480" y="0"/>
                  </a:lnTo>
                </a:path>
                <a:path w="11260455">
                  <a:moveTo>
                    <a:pt x="1936874" y="0"/>
                  </a:moveTo>
                  <a:lnTo>
                    <a:pt x="2031998" y="0"/>
                  </a:lnTo>
                </a:path>
                <a:path w="11260455">
                  <a:moveTo>
                    <a:pt x="2068428" y="0"/>
                  </a:moveTo>
                  <a:lnTo>
                    <a:pt x="2068428" y="0"/>
                  </a:lnTo>
                </a:path>
                <a:path w="11260455">
                  <a:moveTo>
                    <a:pt x="2101822" y="0"/>
                  </a:moveTo>
                  <a:lnTo>
                    <a:pt x="2196946" y="0"/>
                  </a:lnTo>
                </a:path>
                <a:path w="11260455">
                  <a:moveTo>
                    <a:pt x="2233376" y="0"/>
                  </a:moveTo>
                  <a:lnTo>
                    <a:pt x="2233376" y="0"/>
                  </a:lnTo>
                </a:path>
                <a:path w="11260455">
                  <a:moveTo>
                    <a:pt x="2266771" y="0"/>
                  </a:moveTo>
                  <a:lnTo>
                    <a:pt x="2361894" y="0"/>
                  </a:lnTo>
                </a:path>
                <a:path w="11260455">
                  <a:moveTo>
                    <a:pt x="2397312" y="0"/>
                  </a:moveTo>
                  <a:lnTo>
                    <a:pt x="2397312" y="0"/>
                  </a:lnTo>
                </a:path>
                <a:path w="11260455">
                  <a:moveTo>
                    <a:pt x="2431719" y="0"/>
                  </a:moveTo>
                  <a:lnTo>
                    <a:pt x="2526842" y="0"/>
                  </a:lnTo>
                </a:path>
                <a:path w="11260455">
                  <a:moveTo>
                    <a:pt x="2562260" y="0"/>
                  </a:moveTo>
                  <a:lnTo>
                    <a:pt x="2562260" y="0"/>
                  </a:lnTo>
                </a:path>
                <a:path w="11260455">
                  <a:moveTo>
                    <a:pt x="2596667" y="0"/>
                  </a:moveTo>
                  <a:lnTo>
                    <a:pt x="2691790" y="0"/>
                  </a:lnTo>
                </a:path>
                <a:path w="11260455">
                  <a:moveTo>
                    <a:pt x="2727208" y="0"/>
                  </a:moveTo>
                  <a:lnTo>
                    <a:pt x="2727208" y="0"/>
                  </a:lnTo>
                </a:path>
                <a:path w="11260455">
                  <a:moveTo>
                    <a:pt x="2760603" y="0"/>
                  </a:moveTo>
                  <a:lnTo>
                    <a:pt x="2856738" y="0"/>
                  </a:lnTo>
                </a:path>
                <a:path w="11260455">
                  <a:moveTo>
                    <a:pt x="2892157" y="0"/>
                  </a:moveTo>
                  <a:lnTo>
                    <a:pt x="2892157" y="0"/>
                  </a:lnTo>
                </a:path>
                <a:path w="11260455">
                  <a:moveTo>
                    <a:pt x="2925551" y="0"/>
                  </a:moveTo>
                  <a:lnTo>
                    <a:pt x="3020674" y="0"/>
                  </a:lnTo>
                </a:path>
                <a:path w="11260455">
                  <a:moveTo>
                    <a:pt x="3057105" y="0"/>
                  </a:moveTo>
                  <a:lnTo>
                    <a:pt x="3057105" y="0"/>
                  </a:lnTo>
                </a:path>
                <a:path w="11260455">
                  <a:moveTo>
                    <a:pt x="3090499" y="0"/>
                  </a:moveTo>
                  <a:lnTo>
                    <a:pt x="3185622" y="0"/>
                  </a:lnTo>
                </a:path>
                <a:path w="11260455">
                  <a:moveTo>
                    <a:pt x="3222053" y="0"/>
                  </a:moveTo>
                  <a:lnTo>
                    <a:pt x="3222053" y="0"/>
                  </a:lnTo>
                </a:path>
                <a:path w="11260455">
                  <a:moveTo>
                    <a:pt x="3255447" y="0"/>
                  </a:moveTo>
                  <a:lnTo>
                    <a:pt x="3350570" y="0"/>
                  </a:lnTo>
                </a:path>
                <a:path w="11260455">
                  <a:moveTo>
                    <a:pt x="3385989" y="0"/>
                  </a:moveTo>
                  <a:lnTo>
                    <a:pt x="3385989" y="0"/>
                  </a:lnTo>
                </a:path>
                <a:path w="11260455">
                  <a:moveTo>
                    <a:pt x="3420395" y="0"/>
                  </a:moveTo>
                  <a:lnTo>
                    <a:pt x="3515519" y="0"/>
                  </a:lnTo>
                </a:path>
                <a:path w="11260455">
                  <a:moveTo>
                    <a:pt x="3550937" y="0"/>
                  </a:moveTo>
                  <a:lnTo>
                    <a:pt x="3550937" y="0"/>
                  </a:lnTo>
                </a:path>
                <a:path w="11260455">
                  <a:moveTo>
                    <a:pt x="3584331" y="0"/>
                  </a:moveTo>
                  <a:lnTo>
                    <a:pt x="3680467" y="0"/>
                  </a:lnTo>
                </a:path>
                <a:path w="11260455">
                  <a:moveTo>
                    <a:pt x="3715885" y="0"/>
                  </a:moveTo>
                  <a:lnTo>
                    <a:pt x="3715885" y="0"/>
                  </a:lnTo>
                </a:path>
                <a:path w="11260455">
                  <a:moveTo>
                    <a:pt x="3749279" y="0"/>
                  </a:moveTo>
                  <a:lnTo>
                    <a:pt x="3845415" y="0"/>
                  </a:lnTo>
                </a:path>
                <a:path w="11260455">
                  <a:moveTo>
                    <a:pt x="3880833" y="0"/>
                  </a:moveTo>
                  <a:lnTo>
                    <a:pt x="3880833" y="0"/>
                  </a:lnTo>
                </a:path>
                <a:path w="11260455">
                  <a:moveTo>
                    <a:pt x="3914227" y="0"/>
                  </a:moveTo>
                  <a:lnTo>
                    <a:pt x="4009351" y="0"/>
                  </a:lnTo>
                </a:path>
                <a:path w="11260455">
                  <a:moveTo>
                    <a:pt x="4045781" y="0"/>
                  </a:moveTo>
                  <a:lnTo>
                    <a:pt x="4045781" y="0"/>
                  </a:lnTo>
                </a:path>
                <a:path w="11260455">
                  <a:moveTo>
                    <a:pt x="4079175" y="0"/>
                  </a:moveTo>
                  <a:lnTo>
                    <a:pt x="4174299" y="0"/>
                  </a:lnTo>
                </a:path>
                <a:path w="11260455">
                  <a:moveTo>
                    <a:pt x="4210729" y="0"/>
                  </a:moveTo>
                  <a:lnTo>
                    <a:pt x="4210729" y="0"/>
                  </a:lnTo>
                </a:path>
                <a:path w="11260455">
                  <a:moveTo>
                    <a:pt x="4244124" y="0"/>
                  </a:moveTo>
                  <a:lnTo>
                    <a:pt x="4339247" y="0"/>
                  </a:lnTo>
                </a:path>
                <a:path w="11260455">
                  <a:moveTo>
                    <a:pt x="4374665" y="0"/>
                  </a:moveTo>
                  <a:lnTo>
                    <a:pt x="4374665" y="0"/>
                  </a:lnTo>
                </a:path>
                <a:path w="11260455">
                  <a:moveTo>
                    <a:pt x="4409072" y="0"/>
                  </a:moveTo>
                  <a:lnTo>
                    <a:pt x="4504195" y="0"/>
                  </a:lnTo>
                </a:path>
                <a:path w="11260455">
                  <a:moveTo>
                    <a:pt x="4539613" y="0"/>
                  </a:moveTo>
                  <a:lnTo>
                    <a:pt x="4539613" y="0"/>
                  </a:lnTo>
                </a:path>
                <a:path w="11260455">
                  <a:moveTo>
                    <a:pt x="4573008" y="0"/>
                  </a:moveTo>
                  <a:lnTo>
                    <a:pt x="4669143" y="0"/>
                  </a:lnTo>
                </a:path>
                <a:path w="11260455">
                  <a:moveTo>
                    <a:pt x="4704561" y="0"/>
                  </a:moveTo>
                  <a:lnTo>
                    <a:pt x="4704561" y="0"/>
                  </a:lnTo>
                </a:path>
                <a:path w="11260455">
                  <a:moveTo>
                    <a:pt x="4737956" y="0"/>
                  </a:moveTo>
                  <a:lnTo>
                    <a:pt x="4834091" y="0"/>
                  </a:lnTo>
                </a:path>
                <a:path w="11260455">
                  <a:moveTo>
                    <a:pt x="4869509" y="0"/>
                  </a:moveTo>
                  <a:lnTo>
                    <a:pt x="4869509" y="0"/>
                  </a:lnTo>
                </a:path>
                <a:path w="11260455">
                  <a:moveTo>
                    <a:pt x="4902904" y="0"/>
                  </a:moveTo>
                  <a:lnTo>
                    <a:pt x="4998027" y="0"/>
                  </a:lnTo>
                </a:path>
                <a:path w="11260455">
                  <a:moveTo>
                    <a:pt x="5034458" y="0"/>
                  </a:moveTo>
                  <a:lnTo>
                    <a:pt x="5034458" y="0"/>
                  </a:lnTo>
                </a:path>
                <a:path w="11260455">
                  <a:moveTo>
                    <a:pt x="5067852" y="0"/>
                  </a:moveTo>
                  <a:lnTo>
                    <a:pt x="5162975" y="0"/>
                  </a:lnTo>
                </a:path>
                <a:path w="11260455">
                  <a:moveTo>
                    <a:pt x="5199406" y="0"/>
                  </a:moveTo>
                  <a:lnTo>
                    <a:pt x="5199406" y="0"/>
                  </a:lnTo>
                </a:path>
                <a:path w="11260455">
                  <a:moveTo>
                    <a:pt x="5232800" y="0"/>
                  </a:moveTo>
                  <a:lnTo>
                    <a:pt x="5327923" y="0"/>
                  </a:lnTo>
                </a:path>
                <a:path w="11260455">
                  <a:moveTo>
                    <a:pt x="5363342" y="0"/>
                  </a:moveTo>
                  <a:lnTo>
                    <a:pt x="5363342" y="0"/>
                  </a:lnTo>
                </a:path>
                <a:path w="11260455">
                  <a:moveTo>
                    <a:pt x="5397748" y="0"/>
                  </a:moveTo>
                  <a:lnTo>
                    <a:pt x="5492872" y="0"/>
                  </a:lnTo>
                </a:path>
                <a:path w="11260455">
                  <a:moveTo>
                    <a:pt x="5528290" y="0"/>
                  </a:moveTo>
                  <a:lnTo>
                    <a:pt x="5528290" y="0"/>
                  </a:lnTo>
                </a:path>
                <a:path w="11260455">
                  <a:moveTo>
                    <a:pt x="5561684" y="0"/>
                  </a:moveTo>
                  <a:lnTo>
                    <a:pt x="5657820" y="0"/>
                  </a:lnTo>
                </a:path>
                <a:path w="11260455">
                  <a:moveTo>
                    <a:pt x="5693238" y="0"/>
                  </a:moveTo>
                  <a:lnTo>
                    <a:pt x="5693238" y="0"/>
                  </a:lnTo>
                </a:path>
                <a:path w="11260455">
                  <a:moveTo>
                    <a:pt x="5726632" y="0"/>
                  </a:moveTo>
                  <a:lnTo>
                    <a:pt x="5821756" y="0"/>
                  </a:lnTo>
                </a:path>
                <a:path w="11260455">
                  <a:moveTo>
                    <a:pt x="5858186" y="0"/>
                  </a:moveTo>
                  <a:lnTo>
                    <a:pt x="5858186" y="0"/>
                  </a:lnTo>
                </a:path>
                <a:path w="11260455">
                  <a:moveTo>
                    <a:pt x="5891580" y="0"/>
                  </a:moveTo>
                  <a:lnTo>
                    <a:pt x="5986704" y="0"/>
                  </a:lnTo>
                </a:path>
                <a:path w="11260455">
                  <a:moveTo>
                    <a:pt x="6023134" y="0"/>
                  </a:moveTo>
                  <a:lnTo>
                    <a:pt x="6023134" y="0"/>
                  </a:lnTo>
                </a:path>
                <a:path w="11260455">
                  <a:moveTo>
                    <a:pt x="6056528" y="0"/>
                  </a:moveTo>
                  <a:lnTo>
                    <a:pt x="6151652" y="0"/>
                  </a:lnTo>
                </a:path>
                <a:path w="11260455">
                  <a:moveTo>
                    <a:pt x="6187070" y="0"/>
                  </a:moveTo>
                  <a:lnTo>
                    <a:pt x="6187070" y="0"/>
                  </a:lnTo>
                </a:path>
                <a:path w="11260455">
                  <a:moveTo>
                    <a:pt x="6221477" y="0"/>
                  </a:moveTo>
                  <a:lnTo>
                    <a:pt x="6316600" y="0"/>
                  </a:lnTo>
                </a:path>
                <a:path w="11260455">
                  <a:moveTo>
                    <a:pt x="6352018" y="0"/>
                  </a:moveTo>
                  <a:lnTo>
                    <a:pt x="6352018" y="0"/>
                  </a:lnTo>
                </a:path>
                <a:path w="11260455">
                  <a:moveTo>
                    <a:pt x="6386425" y="0"/>
                  </a:moveTo>
                  <a:lnTo>
                    <a:pt x="6481548" y="0"/>
                  </a:lnTo>
                </a:path>
                <a:path w="11260455">
                  <a:moveTo>
                    <a:pt x="6516966" y="0"/>
                  </a:moveTo>
                  <a:lnTo>
                    <a:pt x="6516966" y="0"/>
                  </a:lnTo>
                </a:path>
                <a:path w="11260455">
                  <a:moveTo>
                    <a:pt x="6550361" y="0"/>
                  </a:moveTo>
                  <a:lnTo>
                    <a:pt x="6646496" y="0"/>
                  </a:lnTo>
                </a:path>
                <a:path w="11260455">
                  <a:moveTo>
                    <a:pt x="6681914" y="0"/>
                  </a:moveTo>
                  <a:lnTo>
                    <a:pt x="6681914" y="0"/>
                  </a:lnTo>
                </a:path>
                <a:path w="11260455">
                  <a:moveTo>
                    <a:pt x="6715309" y="0"/>
                  </a:moveTo>
                  <a:lnTo>
                    <a:pt x="6810432" y="0"/>
                  </a:lnTo>
                </a:path>
                <a:path w="11260455">
                  <a:moveTo>
                    <a:pt x="6846862" y="0"/>
                  </a:moveTo>
                  <a:lnTo>
                    <a:pt x="6846862" y="0"/>
                  </a:lnTo>
                </a:path>
                <a:path w="11260455">
                  <a:moveTo>
                    <a:pt x="6880257" y="0"/>
                  </a:moveTo>
                  <a:lnTo>
                    <a:pt x="6975380" y="0"/>
                  </a:lnTo>
                </a:path>
                <a:path w="11260455">
                  <a:moveTo>
                    <a:pt x="7011811" y="0"/>
                  </a:moveTo>
                  <a:lnTo>
                    <a:pt x="7011811" y="0"/>
                  </a:lnTo>
                </a:path>
                <a:path w="11260455">
                  <a:moveTo>
                    <a:pt x="7045205" y="0"/>
                  </a:moveTo>
                  <a:lnTo>
                    <a:pt x="7140328" y="0"/>
                  </a:lnTo>
                </a:path>
                <a:path w="11260455">
                  <a:moveTo>
                    <a:pt x="7175747" y="0"/>
                  </a:moveTo>
                  <a:lnTo>
                    <a:pt x="7175747" y="0"/>
                  </a:lnTo>
                </a:path>
                <a:path w="11260455">
                  <a:moveTo>
                    <a:pt x="7210153" y="0"/>
                  </a:moveTo>
                  <a:lnTo>
                    <a:pt x="7305276" y="0"/>
                  </a:lnTo>
                </a:path>
                <a:path w="11260455">
                  <a:moveTo>
                    <a:pt x="7340695" y="0"/>
                  </a:moveTo>
                  <a:lnTo>
                    <a:pt x="7340695" y="0"/>
                  </a:lnTo>
                </a:path>
                <a:path w="11260455">
                  <a:moveTo>
                    <a:pt x="7375101" y="0"/>
                  </a:moveTo>
                  <a:lnTo>
                    <a:pt x="7470225" y="0"/>
                  </a:lnTo>
                </a:path>
                <a:path w="11260455">
                  <a:moveTo>
                    <a:pt x="7505643" y="0"/>
                  </a:moveTo>
                  <a:lnTo>
                    <a:pt x="7505643" y="0"/>
                  </a:lnTo>
                </a:path>
                <a:path w="11260455">
                  <a:moveTo>
                    <a:pt x="7539037" y="0"/>
                  </a:moveTo>
                  <a:lnTo>
                    <a:pt x="7635173" y="0"/>
                  </a:lnTo>
                </a:path>
                <a:path w="11260455">
                  <a:moveTo>
                    <a:pt x="7670591" y="0"/>
                  </a:moveTo>
                  <a:lnTo>
                    <a:pt x="7670591" y="0"/>
                  </a:lnTo>
                </a:path>
                <a:path w="11260455">
                  <a:moveTo>
                    <a:pt x="7703985" y="0"/>
                  </a:moveTo>
                  <a:lnTo>
                    <a:pt x="7799109" y="0"/>
                  </a:lnTo>
                </a:path>
                <a:path w="11260455">
                  <a:moveTo>
                    <a:pt x="7835539" y="0"/>
                  </a:moveTo>
                  <a:lnTo>
                    <a:pt x="7835539" y="0"/>
                  </a:lnTo>
                </a:path>
                <a:path w="11260455">
                  <a:moveTo>
                    <a:pt x="7868933" y="0"/>
                  </a:moveTo>
                  <a:lnTo>
                    <a:pt x="7964057" y="0"/>
                  </a:lnTo>
                </a:path>
                <a:path w="11260455">
                  <a:moveTo>
                    <a:pt x="8000487" y="0"/>
                  </a:moveTo>
                  <a:lnTo>
                    <a:pt x="8000487" y="0"/>
                  </a:lnTo>
                </a:path>
                <a:path w="11260455">
                  <a:moveTo>
                    <a:pt x="8033881" y="0"/>
                  </a:moveTo>
                  <a:lnTo>
                    <a:pt x="8129005" y="0"/>
                  </a:lnTo>
                </a:path>
                <a:path w="11260455">
                  <a:moveTo>
                    <a:pt x="8164423" y="0"/>
                  </a:moveTo>
                  <a:lnTo>
                    <a:pt x="8164423" y="0"/>
                  </a:lnTo>
                </a:path>
                <a:path w="11260455">
                  <a:moveTo>
                    <a:pt x="8198829" y="0"/>
                  </a:moveTo>
                  <a:lnTo>
                    <a:pt x="8293953" y="0"/>
                  </a:lnTo>
                </a:path>
                <a:path w="11260455">
                  <a:moveTo>
                    <a:pt x="8329371" y="0"/>
                  </a:moveTo>
                  <a:lnTo>
                    <a:pt x="8329371" y="0"/>
                  </a:lnTo>
                </a:path>
                <a:path w="11260455">
                  <a:moveTo>
                    <a:pt x="8362766" y="0"/>
                  </a:moveTo>
                  <a:lnTo>
                    <a:pt x="8458901" y="0"/>
                  </a:lnTo>
                </a:path>
                <a:path w="11260455">
                  <a:moveTo>
                    <a:pt x="8494319" y="0"/>
                  </a:moveTo>
                  <a:lnTo>
                    <a:pt x="8494319" y="0"/>
                  </a:lnTo>
                </a:path>
                <a:path w="11260455">
                  <a:moveTo>
                    <a:pt x="8527714" y="0"/>
                  </a:moveTo>
                  <a:lnTo>
                    <a:pt x="8623849" y="0"/>
                  </a:lnTo>
                </a:path>
                <a:path w="11260455">
                  <a:moveTo>
                    <a:pt x="8659267" y="0"/>
                  </a:moveTo>
                  <a:lnTo>
                    <a:pt x="8659267" y="0"/>
                  </a:lnTo>
                </a:path>
                <a:path w="11260455">
                  <a:moveTo>
                    <a:pt x="8692662" y="0"/>
                  </a:moveTo>
                  <a:lnTo>
                    <a:pt x="8787785" y="0"/>
                  </a:lnTo>
                </a:path>
                <a:path w="11260455">
                  <a:moveTo>
                    <a:pt x="8824215" y="0"/>
                  </a:moveTo>
                  <a:lnTo>
                    <a:pt x="8824215" y="0"/>
                  </a:lnTo>
                </a:path>
                <a:path w="11260455">
                  <a:moveTo>
                    <a:pt x="8857610" y="0"/>
                  </a:moveTo>
                  <a:lnTo>
                    <a:pt x="8952733" y="0"/>
                  </a:lnTo>
                </a:path>
                <a:path w="11260455">
                  <a:moveTo>
                    <a:pt x="8989164" y="0"/>
                  </a:moveTo>
                  <a:lnTo>
                    <a:pt x="8989164" y="0"/>
                  </a:lnTo>
                </a:path>
                <a:path w="11260455">
                  <a:moveTo>
                    <a:pt x="9022558" y="0"/>
                  </a:moveTo>
                  <a:lnTo>
                    <a:pt x="9117681" y="0"/>
                  </a:lnTo>
                </a:path>
                <a:path w="11260455">
                  <a:moveTo>
                    <a:pt x="9153100" y="0"/>
                  </a:moveTo>
                  <a:lnTo>
                    <a:pt x="9153100" y="0"/>
                  </a:lnTo>
                </a:path>
                <a:path w="11260455">
                  <a:moveTo>
                    <a:pt x="9187506" y="0"/>
                  </a:moveTo>
                  <a:lnTo>
                    <a:pt x="9282629" y="0"/>
                  </a:lnTo>
                </a:path>
                <a:path w="11260455">
                  <a:moveTo>
                    <a:pt x="9318048" y="0"/>
                  </a:moveTo>
                  <a:lnTo>
                    <a:pt x="9318048" y="0"/>
                  </a:lnTo>
                </a:path>
                <a:path w="11260455">
                  <a:moveTo>
                    <a:pt x="9351442" y="0"/>
                  </a:moveTo>
                  <a:lnTo>
                    <a:pt x="9447577" y="0"/>
                  </a:lnTo>
                </a:path>
                <a:path w="11260455">
                  <a:moveTo>
                    <a:pt x="9482996" y="0"/>
                  </a:moveTo>
                  <a:lnTo>
                    <a:pt x="9482996" y="0"/>
                  </a:lnTo>
                </a:path>
                <a:path w="11260455">
                  <a:moveTo>
                    <a:pt x="9516390" y="0"/>
                  </a:moveTo>
                  <a:lnTo>
                    <a:pt x="9612526" y="0"/>
                  </a:lnTo>
                </a:path>
                <a:path w="11260455">
                  <a:moveTo>
                    <a:pt x="9647944" y="0"/>
                  </a:moveTo>
                  <a:lnTo>
                    <a:pt x="9647944" y="0"/>
                  </a:lnTo>
                </a:path>
                <a:path w="11260455">
                  <a:moveTo>
                    <a:pt x="9681338" y="0"/>
                  </a:moveTo>
                  <a:lnTo>
                    <a:pt x="9776462" y="0"/>
                  </a:lnTo>
                </a:path>
                <a:path w="11260455">
                  <a:moveTo>
                    <a:pt x="9812892" y="0"/>
                  </a:moveTo>
                  <a:lnTo>
                    <a:pt x="9812892" y="0"/>
                  </a:lnTo>
                </a:path>
                <a:path w="11260455">
                  <a:moveTo>
                    <a:pt x="9846286" y="0"/>
                  </a:moveTo>
                  <a:lnTo>
                    <a:pt x="9941410" y="0"/>
                  </a:lnTo>
                </a:path>
                <a:path w="11260455">
                  <a:moveTo>
                    <a:pt x="9977840" y="0"/>
                  </a:moveTo>
                  <a:lnTo>
                    <a:pt x="9977840" y="0"/>
                  </a:lnTo>
                </a:path>
                <a:path w="11260455">
                  <a:moveTo>
                    <a:pt x="10011234" y="0"/>
                  </a:moveTo>
                  <a:lnTo>
                    <a:pt x="10106358" y="0"/>
                  </a:lnTo>
                </a:path>
                <a:path w="11260455">
                  <a:moveTo>
                    <a:pt x="10141776" y="0"/>
                  </a:moveTo>
                  <a:lnTo>
                    <a:pt x="10141776" y="0"/>
                  </a:lnTo>
                </a:path>
                <a:path w="11260455">
                  <a:moveTo>
                    <a:pt x="10176182" y="0"/>
                  </a:moveTo>
                  <a:lnTo>
                    <a:pt x="10271306" y="0"/>
                  </a:lnTo>
                </a:path>
                <a:path w="11260455">
                  <a:moveTo>
                    <a:pt x="10306724" y="0"/>
                  </a:moveTo>
                  <a:lnTo>
                    <a:pt x="10306724" y="0"/>
                  </a:lnTo>
                </a:path>
                <a:path w="11260455">
                  <a:moveTo>
                    <a:pt x="10340119" y="0"/>
                  </a:moveTo>
                  <a:lnTo>
                    <a:pt x="10436254" y="0"/>
                  </a:lnTo>
                </a:path>
                <a:path w="11260455">
                  <a:moveTo>
                    <a:pt x="10471672" y="0"/>
                  </a:moveTo>
                  <a:lnTo>
                    <a:pt x="10471672" y="0"/>
                  </a:lnTo>
                </a:path>
                <a:path w="11260455">
                  <a:moveTo>
                    <a:pt x="10505067" y="0"/>
                  </a:moveTo>
                  <a:lnTo>
                    <a:pt x="10600190" y="0"/>
                  </a:lnTo>
                </a:path>
                <a:path w="11260455">
                  <a:moveTo>
                    <a:pt x="10636620" y="0"/>
                  </a:moveTo>
                  <a:lnTo>
                    <a:pt x="10636620" y="0"/>
                  </a:lnTo>
                </a:path>
                <a:path w="11260455">
                  <a:moveTo>
                    <a:pt x="10670015" y="0"/>
                  </a:moveTo>
                  <a:lnTo>
                    <a:pt x="10765138" y="0"/>
                  </a:lnTo>
                </a:path>
                <a:path w="11260455">
                  <a:moveTo>
                    <a:pt x="10801568" y="0"/>
                  </a:moveTo>
                  <a:lnTo>
                    <a:pt x="10801568" y="0"/>
                  </a:lnTo>
                </a:path>
                <a:path w="11260455">
                  <a:moveTo>
                    <a:pt x="10834963" y="0"/>
                  </a:moveTo>
                  <a:lnTo>
                    <a:pt x="10930086" y="0"/>
                  </a:lnTo>
                </a:path>
                <a:path w="11260455">
                  <a:moveTo>
                    <a:pt x="10965505" y="0"/>
                  </a:moveTo>
                  <a:lnTo>
                    <a:pt x="10965505" y="0"/>
                  </a:lnTo>
                </a:path>
                <a:path w="11260455">
                  <a:moveTo>
                    <a:pt x="10999911" y="0"/>
                  </a:moveTo>
                  <a:lnTo>
                    <a:pt x="11095034" y="0"/>
                  </a:lnTo>
                </a:path>
                <a:path w="11260455">
                  <a:moveTo>
                    <a:pt x="11130453" y="0"/>
                  </a:moveTo>
                  <a:lnTo>
                    <a:pt x="11130453" y="0"/>
                  </a:lnTo>
                </a:path>
                <a:path w="11260455">
                  <a:moveTo>
                    <a:pt x="11164859" y="0"/>
                  </a:moveTo>
                  <a:lnTo>
                    <a:pt x="11259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897263" y="61017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59454" y="598231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728723" y="6013887"/>
            <a:ext cx="10096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30" dirty="0">
                <a:latin typeface="Cambria"/>
                <a:cs typeface="Cambria"/>
              </a:rPr>
              <a:t>А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587414" y="629197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587414" y="612702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587414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587414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587414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587414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87414" y="530329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587414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587414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587414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587414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587414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587414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587414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587414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587414" y="349089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587414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587414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587414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587414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587414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587414" y="23382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587414" y="21733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587414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587414" y="13496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587414" y="11846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587414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587414" y="659454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8" name="object 98"/>
          <p:cNvGrpSpPr/>
          <p:nvPr/>
        </p:nvGrpSpPr>
        <p:grpSpPr>
          <a:xfrm>
            <a:off x="656419" y="817755"/>
            <a:ext cx="1053465" cy="6327775"/>
            <a:chOff x="656419" y="817755"/>
            <a:chExt cx="1053465" cy="6327775"/>
          </a:xfrm>
        </p:grpSpPr>
        <p:sp>
          <p:nvSpPr>
            <p:cNvPr id="99" name="object 99"/>
            <p:cNvSpPr/>
            <p:nvPr/>
          </p:nvSpPr>
          <p:spPr>
            <a:xfrm>
              <a:off x="1587414" y="819342"/>
              <a:ext cx="0" cy="5928360"/>
            </a:xfrm>
            <a:custGeom>
              <a:avLst/>
              <a:gdLst/>
              <a:ahLst/>
              <a:cxnLst/>
              <a:rect l="l" t="t" r="r" b="b"/>
              <a:pathLst>
                <a:path h="5928359">
                  <a:moveTo>
                    <a:pt x="0" y="5437214"/>
                  </a:moveTo>
                  <a:lnTo>
                    <a:pt x="0" y="5437214"/>
                  </a:lnTo>
                </a:path>
                <a:path h="5928359">
                  <a:moveTo>
                    <a:pt x="0" y="5272266"/>
                  </a:moveTo>
                  <a:lnTo>
                    <a:pt x="0" y="5272266"/>
                  </a:lnTo>
                </a:path>
                <a:path h="5928359">
                  <a:moveTo>
                    <a:pt x="0" y="2966029"/>
                  </a:moveTo>
                  <a:lnTo>
                    <a:pt x="0" y="2966029"/>
                  </a:lnTo>
                </a:path>
                <a:path h="5928359">
                  <a:moveTo>
                    <a:pt x="0" y="2931623"/>
                  </a:moveTo>
                  <a:lnTo>
                    <a:pt x="0" y="2836499"/>
                  </a:lnTo>
                </a:path>
                <a:path h="5928359">
                  <a:moveTo>
                    <a:pt x="0" y="2801081"/>
                  </a:moveTo>
                  <a:lnTo>
                    <a:pt x="0" y="2801081"/>
                  </a:lnTo>
                </a:path>
                <a:path h="5928359">
                  <a:moveTo>
                    <a:pt x="0" y="1317560"/>
                  </a:moveTo>
                  <a:lnTo>
                    <a:pt x="0" y="1317560"/>
                  </a:lnTo>
                </a:path>
                <a:path h="5928359">
                  <a:moveTo>
                    <a:pt x="0" y="1284166"/>
                  </a:moveTo>
                  <a:lnTo>
                    <a:pt x="0" y="1189042"/>
                  </a:lnTo>
                </a:path>
                <a:path h="5928359">
                  <a:moveTo>
                    <a:pt x="0" y="1153624"/>
                  </a:moveTo>
                  <a:lnTo>
                    <a:pt x="0" y="1153624"/>
                  </a:lnTo>
                </a:path>
                <a:path h="5928359">
                  <a:moveTo>
                    <a:pt x="0" y="1119218"/>
                  </a:moveTo>
                  <a:lnTo>
                    <a:pt x="0" y="1024094"/>
                  </a:lnTo>
                </a:path>
                <a:path h="5928359">
                  <a:moveTo>
                    <a:pt x="0" y="988676"/>
                  </a:moveTo>
                  <a:lnTo>
                    <a:pt x="0" y="988676"/>
                  </a:lnTo>
                </a:path>
                <a:path h="5928359">
                  <a:moveTo>
                    <a:pt x="0" y="955282"/>
                  </a:moveTo>
                  <a:lnTo>
                    <a:pt x="0" y="859146"/>
                  </a:lnTo>
                </a:path>
                <a:path h="5928359">
                  <a:moveTo>
                    <a:pt x="0" y="823728"/>
                  </a:moveTo>
                  <a:lnTo>
                    <a:pt x="0" y="823728"/>
                  </a:lnTo>
                </a:path>
                <a:path h="5928359">
                  <a:moveTo>
                    <a:pt x="0" y="164948"/>
                  </a:moveTo>
                  <a:lnTo>
                    <a:pt x="0" y="164948"/>
                  </a:lnTo>
                </a:path>
                <a:path h="5928359">
                  <a:moveTo>
                    <a:pt x="0" y="130541"/>
                  </a:moveTo>
                  <a:lnTo>
                    <a:pt x="0" y="35418"/>
                  </a:lnTo>
                </a:path>
                <a:path h="5928359">
                  <a:moveTo>
                    <a:pt x="0" y="0"/>
                  </a:moveTo>
                  <a:lnTo>
                    <a:pt x="0" y="0"/>
                  </a:lnTo>
                </a:path>
                <a:path h="5928359">
                  <a:moveTo>
                    <a:pt x="0" y="5928011"/>
                  </a:moveTo>
                  <a:lnTo>
                    <a:pt x="0" y="5802529"/>
                  </a:lnTo>
                </a:path>
                <a:path h="5928359">
                  <a:moveTo>
                    <a:pt x="0" y="5767110"/>
                  </a:moveTo>
                  <a:lnTo>
                    <a:pt x="0" y="5767110"/>
                  </a:lnTo>
                </a:path>
                <a:path h="5928359">
                  <a:moveTo>
                    <a:pt x="0" y="5732704"/>
                  </a:moveTo>
                  <a:lnTo>
                    <a:pt x="0" y="5637581"/>
                  </a:lnTo>
                </a:path>
                <a:path h="5928359">
                  <a:moveTo>
                    <a:pt x="0" y="5602162"/>
                  </a:moveTo>
                  <a:lnTo>
                    <a:pt x="0" y="5602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65980" y="6779736"/>
              <a:ext cx="243880" cy="365314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419" y="4859052"/>
              <a:ext cx="243880" cy="243880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587414" y="1148227"/>
              <a:ext cx="0" cy="4779010"/>
            </a:xfrm>
            <a:custGeom>
              <a:avLst/>
              <a:gdLst/>
              <a:ahLst/>
              <a:cxnLst/>
              <a:rect l="l" t="t" r="r" b="b"/>
              <a:pathLst>
                <a:path h="4779010">
                  <a:moveTo>
                    <a:pt x="0" y="3954705"/>
                  </a:moveTo>
                  <a:lnTo>
                    <a:pt x="0" y="3954705"/>
                  </a:lnTo>
                </a:path>
                <a:path h="4779010">
                  <a:moveTo>
                    <a:pt x="0" y="3921311"/>
                  </a:moveTo>
                  <a:lnTo>
                    <a:pt x="0" y="3826188"/>
                  </a:lnTo>
                </a:path>
                <a:path h="4779010">
                  <a:moveTo>
                    <a:pt x="0" y="3789757"/>
                  </a:moveTo>
                  <a:lnTo>
                    <a:pt x="0" y="3789757"/>
                  </a:lnTo>
                </a:path>
                <a:path h="4779010">
                  <a:moveTo>
                    <a:pt x="0" y="1483520"/>
                  </a:moveTo>
                  <a:lnTo>
                    <a:pt x="0" y="1483520"/>
                  </a:lnTo>
                </a:path>
                <a:path h="4779010">
                  <a:moveTo>
                    <a:pt x="0" y="1450126"/>
                  </a:moveTo>
                  <a:lnTo>
                    <a:pt x="0" y="1353990"/>
                  </a:lnTo>
                </a:path>
                <a:path h="4779010">
                  <a:moveTo>
                    <a:pt x="0" y="1318572"/>
                  </a:moveTo>
                  <a:lnTo>
                    <a:pt x="0" y="1318572"/>
                  </a:lnTo>
                </a:path>
                <a:path h="4779010">
                  <a:moveTo>
                    <a:pt x="0" y="4778434"/>
                  </a:moveTo>
                  <a:lnTo>
                    <a:pt x="0" y="4778434"/>
                  </a:lnTo>
                </a:path>
                <a:path h="4779010">
                  <a:moveTo>
                    <a:pt x="0" y="4613486"/>
                  </a:moveTo>
                  <a:lnTo>
                    <a:pt x="0" y="4613486"/>
                  </a:lnTo>
                </a:path>
                <a:path h="4779010">
                  <a:moveTo>
                    <a:pt x="0" y="4449550"/>
                  </a:moveTo>
                  <a:lnTo>
                    <a:pt x="0" y="4449550"/>
                  </a:lnTo>
                </a:path>
                <a:path h="4779010">
                  <a:moveTo>
                    <a:pt x="0" y="4284602"/>
                  </a:moveTo>
                  <a:lnTo>
                    <a:pt x="0" y="4284602"/>
                  </a:lnTo>
                </a:path>
                <a:path h="4779010">
                  <a:moveTo>
                    <a:pt x="0" y="4119654"/>
                  </a:moveTo>
                  <a:lnTo>
                    <a:pt x="0" y="4119654"/>
                  </a:lnTo>
                </a:path>
                <a:path h="4779010">
                  <a:moveTo>
                    <a:pt x="0" y="3625821"/>
                  </a:moveTo>
                  <a:lnTo>
                    <a:pt x="0" y="3625821"/>
                  </a:lnTo>
                </a:path>
                <a:path h="4779010">
                  <a:moveTo>
                    <a:pt x="0" y="3460873"/>
                  </a:moveTo>
                  <a:lnTo>
                    <a:pt x="0" y="3460873"/>
                  </a:lnTo>
                </a:path>
                <a:path h="4779010">
                  <a:moveTo>
                    <a:pt x="0" y="3295925"/>
                  </a:moveTo>
                  <a:lnTo>
                    <a:pt x="0" y="3295925"/>
                  </a:lnTo>
                </a:path>
                <a:path h="4779010">
                  <a:moveTo>
                    <a:pt x="0" y="3130977"/>
                  </a:moveTo>
                  <a:lnTo>
                    <a:pt x="0" y="3130977"/>
                  </a:lnTo>
                </a:path>
                <a:path h="4779010">
                  <a:moveTo>
                    <a:pt x="0" y="2966029"/>
                  </a:moveTo>
                  <a:lnTo>
                    <a:pt x="0" y="2966029"/>
                  </a:lnTo>
                </a:path>
                <a:path h="4779010">
                  <a:moveTo>
                    <a:pt x="0" y="2801081"/>
                  </a:moveTo>
                  <a:lnTo>
                    <a:pt x="0" y="2801081"/>
                  </a:lnTo>
                </a:path>
                <a:path h="4779010">
                  <a:moveTo>
                    <a:pt x="0" y="2307249"/>
                  </a:moveTo>
                  <a:lnTo>
                    <a:pt x="0" y="2307249"/>
                  </a:lnTo>
                </a:path>
                <a:path h="4779010">
                  <a:moveTo>
                    <a:pt x="0" y="2142301"/>
                  </a:moveTo>
                  <a:lnTo>
                    <a:pt x="0" y="2142301"/>
                  </a:lnTo>
                </a:path>
                <a:path h="4779010">
                  <a:moveTo>
                    <a:pt x="0" y="1977352"/>
                  </a:moveTo>
                  <a:lnTo>
                    <a:pt x="0" y="1977352"/>
                  </a:lnTo>
                </a:path>
                <a:path h="4779010">
                  <a:moveTo>
                    <a:pt x="0" y="1813416"/>
                  </a:moveTo>
                  <a:lnTo>
                    <a:pt x="0" y="1813416"/>
                  </a:lnTo>
                </a:path>
                <a:path h="4779010">
                  <a:moveTo>
                    <a:pt x="0" y="1648468"/>
                  </a:moveTo>
                  <a:lnTo>
                    <a:pt x="0" y="1648468"/>
                  </a:lnTo>
                </a:path>
                <a:path h="4779010">
                  <a:moveTo>
                    <a:pt x="0" y="1153624"/>
                  </a:moveTo>
                  <a:lnTo>
                    <a:pt x="0" y="1153624"/>
                  </a:lnTo>
                </a:path>
                <a:path h="4779010">
                  <a:moveTo>
                    <a:pt x="0" y="329896"/>
                  </a:moveTo>
                  <a:lnTo>
                    <a:pt x="0" y="329896"/>
                  </a:lnTo>
                </a:path>
                <a:path h="4779010">
                  <a:moveTo>
                    <a:pt x="0" y="164948"/>
                  </a:moveTo>
                  <a:lnTo>
                    <a:pt x="0" y="164948"/>
                  </a:lnTo>
                </a:path>
                <a:path h="477901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" name="object 103"/>
          <p:cNvSpPr txBox="1"/>
          <p:nvPr/>
        </p:nvSpPr>
        <p:spPr>
          <a:xfrm>
            <a:off x="728723" y="4893719"/>
            <a:ext cx="1022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0" dirty="0">
                <a:latin typeface="Arial MT"/>
                <a:cs typeface="Arial MT"/>
              </a:rPr>
              <a:t>Б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104" name="object 104"/>
          <p:cNvGrpSpPr/>
          <p:nvPr/>
        </p:nvGrpSpPr>
        <p:grpSpPr>
          <a:xfrm>
            <a:off x="656279" y="3626356"/>
            <a:ext cx="11503025" cy="244475"/>
            <a:chOff x="656279" y="3626356"/>
            <a:chExt cx="11503025" cy="244475"/>
          </a:xfrm>
        </p:grpSpPr>
        <p:sp>
          <p:nvSpPr>
            <p:cNvPr id="105" name="object 105"/>
            <p:cNvSpPr/>
            <p:nvPr/>
          </p:nvSpPr>
          <p:spPr>
            <a:xfrm>
              <a:off x="897263" y="3748942"/>
              <a:ext cx="11260455" cy="0"/>
            </a:xfrm>
            <a:custGeom>
              <a:avLst/>
              <a:gdLst/>
              <a:ahLst/>
              <a:cxnLst/>
              <a:rect l="l" t="t" r="r" b="b"/>
              <a:pathLst>
                <a:path w="11260455">
                  <a:moveTo>
                    <a:pt x="0" y="0"/>
                  </a:moveTo>
                  <a:lnTo>
                    <a:pt x="55657" y="0"/>
                  </a:lnTo>
                </a:path>
                <a:path w="11260455">
                  <a:moveTo>
                    <a:pt x="91075" y="0"/>
                  </a:moveTo>
                  <a:lnTo>
                    <a:pt x="91075" y="0"/>
                  </a:lnTo>
                </a:path>
                <a:path w="11260455">
                  <a:moveTo>
                    <a:pt x="124470" y="0"/>
                  </a:moveTo>
                  <a:lnTo>
                    <a:pt x="219593" y="0"/>
                  </a:lnTo>
                </a:path>
                <a:path w="11260455">
                  <a:moveTo>
                    <a:pt x="256023" y="0"/>
                  </a:moveTo>
                  <a:lnTo>
                    <a:pt x="256023" y="0"/>
                  </a:lnTo>
                </a:path>
                <a:path w="11260455">
                  <a:moveTo>
                    <a:pt x="289418" y="0"/>
                  </a:moveTo>
                  <a:lnTo>
                    <a:pt x="384541" y="0"/>
                  </a:lnTo>
                </a:path>
                <a:path w="11260455">
                  <a:moveTo>
                    <a:pt x="420971" y="0"/>
                  </a:moveTo>
                  <a:lnTo>
                    <a:pt x="420971" y="0"/>
                  </a:lnTo>
                </a:path>
                <a:path w="11260455">
                  <a:moveTo>
                    <a:pt x="454366" y="0"/>
                  </a:moveTo>
                  <a:lnTo>
                    <a:pt x="549489" y="0"/>
                  </a:lnTo>
                </a:path>
                <a:path w="11260455">
                  <a:moveTo>
                    <a:pt x="584907" y="0"/>
                  </a:moveTo>
                  <a:lnTo>
                    <a:pt x="584907" y="0"/>
                  </a:lnTo>
                </a:path>
                <a:path w="11260455">
                  <a:moveTo>
                    <a:pt x="619314" y="0"/>
                  </a:moveTo>
                  <a:lnTo>
                    <a:pt x="714437" y="0"/>
                  </a:lnTo>
                </a:path>
                <a:path w="11260455">
                  <a:moveTo>
                    <a:pt x="749855" y="0"/>
                  </a:moveTo>
                  <a:lnTo>
                    <a:pt x="749855" y="0"/>
                  </a:lnTo>
                </a:path>
                <a:path w="11260455">
                  <a:moveTo>
                    <a:pt x="783250" y="0"/>
                  </a:moveTo>
                  <a:lnTo>
                    <a:pt x="879385" y="0"/>
                  </a:lnTo>
                </a:path>
                <a:path w="11260455">
                  <a:moveTo>
                    <a:pt x="914804" y="0"/>
                  </a:moveTo>
                  <a:lnTo>
                    <a:pt x="914804" y="0"/>
                  </a:lnTo>
                </a:path>
                <a:path w="11260455">
                  <a:moveTo>
                    <a:pt x="948198" y="0"/>
                  </a:moveTo>
                  <a:lnTo>
                    <a:pt x="1044333" y="0"/>
                  </a:lnTo>
                </a:path>
                <a:path w="11260455">
                  <a:moveTo>
                    <a:pt x="1079752" y="0"/>
                  </a:moveTo>
                  <a:lnTo>
                    <a:pt x="1079752" y="0"/>
                  </a:lnTo>
                </a:path>
                <a:path w="11260455">
                  <a:moveTo>
                    <a:pt x="1113146" y="0"/>
                  </a:moveTo>
                  <a:lnTo>
                    <a:pt x="1208269" y="0"/>
                  </a:lnTo>
                </a:path>
                <a:path w="11260455">
                  <a:moveTo>
                    <a:pt x="1244700" y="0"/>
                  </a:moveTo>
                  <a:lnTo>
                    <a:pt x="1244700" y="0"/>
                  </a:lnTo>
                </a:path>
                <a:path w="11260455">
                  <a:moveTo>
                    <a:pt x="1278094" y="0"/>
                  </a:moveTo>
                  <a:lnTo>
                    <a:pt x="1373218" y="0"/>
                  </a:lnTo>
                </a:path>
                <a:path w="11260455">
                  <a:moveTo>
                    <a:pt x="1408636" y="0"/>
                  </a:moveTo>
                  <a:lnTo>
                    <a:pt x="1408636" y="0"/>
                  </a:lnTo>
                </a:path>
                <a:path w="11260455">
                  <a:moveTo>
                    <a:pt x="1443042" y="0"/>
                  </a:moveTo>
                  <a:lnTo>
                    <a:pt x="1538166" y="0"/>
                  </a:lnTo>
                </a:path>
                <a:path w="11260455">
                  <a:moveTo>
                    <a:pt x="1573584" y="0"/>
                  </a:moveTo>
                  <a:lnTo>
                    <a:pt x="1573584" y="0"/>
                  </a:lnTo>
                </a:path>
                <a:path w="11260455">
                  <a:moveTo>
                    <a:pt x="1607990" y="0"/>
                  </a:moveTo>
                  <a:lnTo>
                    <a:pt x="1703114" y="0"/>
                  </a:lnTo>
                </a:path>
                <a:path w="11260455">
                  <a:moveTo>
                    <a:pt x="1738532" y="0"/>
                  </a:moveTo>
                  <a:lnTo>
                    <a:pt x="1738532" y="0"/>
                  </a:lnTo>
                </a:path>
                <a:path w="11260455">
                  <a:moveTo>
                    <a:pt x="1771926" y="0"/>
                  </a:moveTo>
                  <a:lnTo>
                    <a:pt x="1868062" y="0"/>
                  </a:lnTo>
                </a:path>
                <a:path w="11260455">
                  <a:moveTo>
                    <a:pt x="1903480" y="0"/>
                  </a:moveTo>
                  <a:lnTo>
                    <a:pt x="1903480" y="0"/>
                  </a:lnTo>
                </a:path>
                <a:path w="11260455">
                  <a:moveTo>
                    <a:pt x="1936874" y="0"/>
                  </a:moveTo>
                  <a:lnTo>
                    <a:pt x="2031998" y="0"/>
                  </a:lnTo>
                </a:path>
                <a:path w="11260455">
                  <a:moveTo>
                    <a:pt x="2068428" y="0"/>
                  </a:moveTo>
                  <a:lnTo>
                    <a:pt x="2068428" y="0"/>
                  </a:lnTo>
                </a:path>
                <a:path w="11260455">
                  <a:moveTo>
                    <a:pt x="2101822" y="0"/>
                  </a:moveTo>
                  <a:lnTo>
                    <a:pt x="2196946" y="0"/>
                  </a:lnTo>
                </a:path>
                <a:path w="11260455">
                  <a:moveTo>
                    <a:pt x="2233376" y="0"/>
                  </a:moveTo>
                  <a:lnTo>
                    <a:pt x="2233376" y="0"/>
                  </a:lnTo>
                </a:path>
                <a:path w="11260455">
                  <a:moveTo>
                    <a:pt x="2266771" y="0"/>
                  </a:moveTo>
                  <a:lnTo>
                    <a:pt x="2361894" y="0"/>
                  </a:lnTo>
                </a:path>
                <a:path w="11260455">
                  <a:moveTo>
                    <a:pt x="2397312" y="0"/>
                  </a:moveTo>
                  <a:lnTo>
                    <a:pt x="2397312" y="0"/>
                  </a:lnTo>
                </a:path>
                <a:path w="11260455">
                  <a:moveTo>
                    <a:pt x="2431719" y="0"/>
                  </a:moveTo>
                  <a:lnTo>
                    <a:pt x="2526842" y="0"/>
                  </a:lnTo>
                </a:path>
                <a:path w="11260455">
                  <a:moveTo>
                    <a:pt x="2562260" y="0"/>
                  </a:moveTo>
                  <a:lnTo>
                    <a:pt x="2562260" y="0"/>
                  </a:lnTo>
                </a:path>
                <a:path w="11260455">
                  <a:moveTo>
                    <a:pt x="2596667" y="0"/>
                  </a:moveTo>
                  <a:lnTo>
                    <a:pt x="2691790" y="0"/>
                  </a:lnTo>
                </a:path>
                <a:path w="11260455">
                  <a:moveTo>
                    <a:pt x="2727208" y="0"/>
                  </a:moveTo>
                  <a:lnTo>
                    <a:pt x="2727208" y="0"/>
                  </a:lnTo>
                </a:path>
                <a:path w="11260455">
                  <a:moveTo>
                    <a:pt x="2760603" y="0"/>
                  </a:moveTo>
                  <a:lnTo>
                    <a:pt x="2856738" y="0"/>
                  </a:lnTo>
                </a:path>
                <a:path w="11260455">
                  <a:moveTo>
                    <a:pt x="2892157" y="0"/>
                  </a:moveTo>
                  <a:lnTo>
                    <a:pt x="2892157" y="0"/>
                  </a:lnTo>
                </a:path>
                <a:path w="11260455">
                  <a:moveTo>
                    <a:pt x="2925551" y="0"/>
                  </a:moveTo>
                  <a:lnTo>
                    <a:pt x="3020674" y="0"/>
                  </a:lnTo>
                </a:path>
                <a:path w="11260455">
                  <a:moveTo>
                    <a:pt x="3057105" y="0"/>
                  </a:moveTo>
                  <a:lnTo>
                    <a:pt x="3057105" y="0"/>
                  </a:lnTo>
                </a:path>
                <a:path w="11260455">
                  <a:moveTo>
                    <a:pt x="3090499" y="0"/>
                  </a:moveTo>
                  <a:lnTo>
                    <a:pt x="3185622" y="0"/>
                  </a:lnTo>
                </a:path>
                <a:path w="11260455">
                  <a:moveTo>
                    <a:pt x="3222053" y="0"/>
                  </a:moveTo>
                  <a:lnTo>
                    <a:pt x="3222053" y="0"/>
                  </a:lnTo>
                </a:path>
                <a:path w="11260455">
                  <a:moveTo>
                    <a:pt x="3255447" y="0"/>
                  </a:moveTo>
                  <a:lnTo>
                    <a:pt x="3350570" y="0"/>
                  </a:lnTo>
                </a:path>
                <a:path w="11260455">
                  <a:moveTo>
                    <a:pt x="3385989" y="0"/>
                  </a:moveTo>
                  <a:lnTo>
                    <a:pt x="3385989" y="0"/>
                  </a:lnTo>
                </a:path>
                <a:path w="11260455">
                  <a:moveTo>
                    <a:pt x="3420395" y="0"/>
                  </a:moveTo>
                  <a:lnTo>
                    <a:pt x="3515519" y="0"/>
                  </a:lnTo>
                </a:path>
                <a:path w="11260455">
                  <a:moveTo>
                    <a:pt x="3550937" y="0"/>
                  </a:moveTo>
                  <a:lnTo>
                    <a:pt x="3550937" y="0"/>
                  </a:lnTo>
                </a:path>
                <a:path w="11260455">
                  <a:moveTo>
                    <a:pt x="3584331" y="0"/>
                  </a:moveTo>
                  <a:lnTo>
                    <a:pt x="3680467" y="0"/>
                  </a:lnTo>
                </a:path>
                <a:path w="11260455">
                  <a:moveTo>
                    <a:pt x="3715885" y="0"/>
                  </a:moveTo>
                  <a:lnTo>
                    <a:pt x="3715885" y="0"/>
                  </a:lnTo>
                </a:path>
                <a:path w="11260455">
                  <a:moveTo>
                    <a:pt x="3749279" y="0"/>
                  </a:moveTo>
                  <a:lnTo>
                    <a:pt x="3845415" y="0"/>
                  </a:lnTo>
                </a:path>
                <a:path w="11260455">
                  <a:moveTo>
                    <a:pt x="3880833" y="0"/>
                  </a:moveTo>
                  <a:lnTo>
                    <a:pt x="3880833" y="0"/>
                  </a:lnTo>
                </a:path>
                <a:path w="11260455">
                  <a:moveTo>
                    <a:pt x="3914227" y="0"/>
                  </a:moveTo>
                  <a:lnTo>
                    <a:pt x="4009351" y="0"/>
                  </a:lnTo>
                </a:path>
                <a:path w="11260455">
                  <a:moveTo>
                    <a:pt x="4045781" y="0"/>
                  </a:moveTo>
                  <a:lnTo>
                    <a:pt x="4045781" y="0"/>
                  </a:lnTo>
                </a:path>
                <a:path w="11260455">
                  <a:moveTo>
                    <a:pt x="4079175" y="0"/>
                  </a:moveTo>
                  <a:lnTo>
                    <a:pt x="4174299" y="0"/>
                  </a:lnTo>
                </a:path>
                <a:path w="11260455">
                  <a:moveTo>
                    <a:pt x="4210729" y="0"/>
                  </a:moveTo>
                  <a:lnTo>
                    <a:pt x="4210729" y="0"/>
                  </a:lnTo>
                </a:path>
                <a:path w="11260455">
                  <a:moveTo>
                    <a:pt x="4244124" y="0"/>
                  </a:moveTo>
                  <a:lnTo>
                    <a:pt x="4339247" y="0"/>
                  </a:lnTo>
                </a:path>
                <a:path w="11260455">
                  <a:moveTo>
                    <a:pt x="4374665" y="0"/>
                  </a:moveTo>
                  <a:lnTo>
                    <a:pt x="4374665" y="0"/>
                  </a:lnTo>
                </a:path>
                <a:path w="11260455">
                  <a:moveTo>
                    <a:pt x="4409072" y="0"/>
                  </a:moveTo>
                  <a:lnTo>
                    <a:pt x="4504195" y="0"/>
                  </a:lnTo>
                </a:path>
                <a:path w="11260455">
                  <a:moveTo>
                    <a:pt x="4539613" y="0"/>
                  </a:moveTo>
                  <a:lnTo>
                    <a:pt x="4539613" y="0"/>
                  </a:lnTo>
                </a:path>
                <a:path w="11260455">
                  <a:moveTo>
                    <a:pt x="4573008" y="0"/>
                  </a:moveTo>
                  <a:lnTo>
                    <a:pt x="4669143" y="0"/>
                  </a:lnTo>
                </a:path>
                <a:path w="11260455">
                  <a:moveTo>
                    <a:pt x="4704561" y="0"/>
                  </a:moveTo>
                  <a:lnTo>
                    <a:pt x="4704561" y="0"/>
                  </a:lnTo>
                </a:path>
                <a:path w="11260455">
                  <a:moveTo>
                    <a:pt x="4737956" y="0"/>
                  </a:moveTo>
                  <a:lnTo>
                    <a:pt x="4834091" y="0"/>
                  </a:lnTo>
                </a:path>
                <a:path w="11260455">
                  <a:moveTo>
                    <a:pt x="4869509" y="0"/>
                  </a:moveTo>
                  <a:lnTo>
                    <a:pt x="4869509" y="0"/>
                  </a:lnTo>
                </a:path>
                <a:path w="11260455">
                  <a:moveTo>
                    <a:pt x="4902904" y="0"/>
                  </a:moveTo>
                  <a:lnTo>
                    <a:pt x="4998027" y="0"/>
                  </a:lnTo>
                </a:path>
                <a:path w="11260455">
                  <a:moveTo>
                    <a:pt x="5034458" y="0"/>
                  </a:moveTo>
                  <a:lnTo>
                    <a:pt x="5034458" y="0"/>
                  </a:lnTo>
                </a:path>
                <a:path w="11260455">
                  <a:moveTo>
                    <a:pt x="5067852" y="0"/>
                  </a:moveTo>
                  <a:lnTo>
                    <a:pt x="5162975" y="0"/>
                  </a:lnTo>
                </a:path>
                <a:path w="11260455">
                  <a:moveTo>
                    <a:pt x="5199406" y="0"/>
                  </a:moveTo>
                  <a:lnTo>
                    <a:pt x="5199406" y="0"/>
                  </a:lnTo>
                </a:path>
                <a:path w="11260455">
                  <a:moveTo>
                    <a:pt x="5232800" y="0"/>
                  </a:moveTo>
                  <a:lnTo>
                    <a:pt x="5327923" y="0"/>
                  </a:lnTo>
                </a:path>
                <a:path w="11260455">
                  <a:moveTo>
                    <a:pt x="5363342" y="0"/>
                  </a:moveTo>
                  <a:lnTo>
                    <a:pt x="5363342" y="0"/>
                  </a:lnTo>
                </a:path>
                <a:path w="11260455">
                  <a:moveTo>
                    <a:pt x="5397748" y="0"/>
                  </a:moveTo>
                  <a:lnTo>
                    <a:pt x="5492872" y="0"/>
                  </a:lnTo>
                </a:path>
                <a:path w="11260455">
                  <a:moveTo>
                    <a:pt x="5528290" y="0"/>
                  </a:moveTo>
                  <a:lnTo>
                    <a:pt x="5528290" y="0"/>
                  </a:lnTo>
                </a:path>
                <a:path w="11260455">
                  <a:moveTo>
                    <a:pt x="5561684" y="0"/>
                  </a:moveTo>
                  <a:lnTo>
                    <a:pt x="5657820" y="0"/>
                  </a:lnTo>
                </a:path>
                <a:path w="11260455">
                  <a:moveTo>
                    <a:pt x="5693238" y="0"/>
                  </a:moveTo>
                  <a:lnTo>
                    <a:pt x="5693238" y="0"/>
                  </a:lnTo>
                </a:path>
                <a:path w="11260455">
                  <a:moveTo>
                    <a:pt x="5726632" y="0"/>
                  </a:moveTo>
                  <a:lnTo>
                    <a:pt x="5821756" y="0"/>
                  </a:lnTo>
                </a:path>
                <a:path w="11260455">
                  <a:moveTo>
                    <a:pt x="5858186" y="0"/>
                  </a:moveTo>
                  <a:lnTo>
                    <a:pt x="5858186" y="0"/>
                  </a:lnTo>
                </a:path>
                <a:path w="11260455">
                  <a:moveTo>
                    <a:pt x="5891580" y="0"/>
                  </a:moveTo>
                  <a:lnTo>
                    <a:pt x="5986704" y="0"/>
                  </a:lnTo>
                </a:path>
                <a:path w="11260455">
                  <a:moveTo>
                    <a:pt x="6023134" y="0"/>
                  </a:moveTo>
                  <a:lnTo>
                    <a:pt x="6023134" y="0"/>
                  </a:lnTo>
                </a:path>
                <a:path w="11260455">
                  <a:moveTo>
                    <a:pt x="6056528" y="0"/>
                  </a:moveTo>
                  <a:lnTo>
                    <a:pt x="6151652" y="0"/>
                  </a:lnTo>
                </a:path>
                <a:path w="11260455">
                  <a:moveTo>
                    <a:pt x="6187070" y="0"/>
                  </a:moveTo>
                  <a:lnTo>
                    <a:pt x="6187070" y="0"/>
                  </a:lnTo>
                </a:path>
                <a:path w="11260455">
                  <a:moveTo>
                    <a:pt x="6221477" y="0"/>
                  </a:moveTo>
                  <a:lnTo>
                    <a:pt x="6316600" y="0"/>
                  </a:lnTo>
                </a:path>
                <a:path w="11260455">
                  <a:moveTo>
                    <a:pt x="6352018" y="0"/>
                  </a:moveTo>
                  <a:lnTo>
                    <a:pt x="6352018" y="0"/>
                  </a:lnTo>
                </a:path>
                <a:path w="11260455">
                  <a:moveTo>
                    <a:pt x="6386425" y="0"/>
                  </a:moveTo>
                  <a:lnTo>
                    <a:pt x="6481548" y="0"/>
                  </a:lnTo>
                </a:path>
                <a:path w="11260455">
                  <a:moveTo>
                    <a:pt x="6516966" y="0"/>
                  </a:moveTo>
                  <a:lnTo>
                    <a:pt x="6516966" y="0"/>
                  </a:lnTo>
                </a:path>
                <a:path w="11260455">
                  <a:moveTo>
                    <a:pt x="6550361" y="0"/>
                  </a:moveTo>
                  <a:lnTo>
                    <a:pt x="6646496" y="0"/>
                  </a:lnTo>
                </a:path>
                <a:path w="11260455">
                  <a:moveTo>
                    <a:pt x="6681914" y="0"/>
                  </a:moveTo>
                  <a:lnTo>
                    <a:pt x="6681914" y="0"/>
                  </a:lnTo>
                </a:path>
                <a:path w="11260455">
                  <a:moveTo>
                    <a:pt x="6715309" y="0"/>
                  </a:moveTo>
                  <a:lnTo>
                    <a:pt x="6810432" y="0"/>
                  </a:lnTo>
                </a:path>
                <a:path w="11260455">
                  <a:moveTo>
                    <a:pt x="6846862" y="0"/>
                  </a:moveTo>
                  <a:lnTo>
                    <a:pt x="6846862" y="0"/>
                  </a:lnTo>
                </a:path>
                <a:path w="11260455">
                  <a:moveTo>
                    <a:pt x="6880257" y="0"/>
                  </a:moveTo>
                  <a:lnTo>
                    <a:pt x="6975380" y="0"/>
                  </a:lnTo>
                </a:path>
                <a:path w="11260455">
                  <a:moveTo>
                    <a:pt x="7011811" y="0"/>
                  </a:moveTo>
                  <a:lnTo>
                    <a:pt x="7011811" y="0"/>
                  </a:lnTo>
                </a:path>
                <a:path w="11260455">
                  <a:moveTo>
                    <a:pt x="7045205" y="0"/>
                  </a:moveTo>
                  <a:lnTo>
                    <a:pt x="7140328" y="0"/>
                  </a:lnTo>
                </a:path>
                <a:path w="11260455">
                  <a:moveTo>
                    <a:pt x="7175747" y="0"/>
                  </a:moveTo>
                  <a:lnTo>
                    <a:pt x="7175747" y="0"/>
                  </a:lnTo>
                </a:path>
                <a:path w="11260455">
                  <a:moveTo>
                    <a:pt x="7210153" y="0"/>
                  </a:moveTo>
                  <a:lnTo>
                    <a:pt x="7305276" y="0"/>
                  </a:lnTo>
                </a:path>
                <a:path w="11260455">
                  <a:moveTo>
                    <a:pt x="7340695" y="0"/>
                  </a:moveTo>
                  <a:lnTo>
                    <a:pt x="7340695" y="0"/>
                  </a:lnTo>
                </a:path>
                <a:path w="11260455">
                  <a:moveTo>
                    <a:pt x="7375101" y="0"/>
                  </a:moveTo>
                  <a:lnTo>
                    <a:pt x="7470225" y="0"/>
                  </a:lnTo>
                </a:path>
                <a:path w="11260455">
                  <a:moveTo>
                    <a:pt x="7505643" y="0"/>
                  </a:moveTo>
                  <a:lnTo>
                    <a:pt x="7505643" y="0"/>
                  </a:lnTo>
                </a:path>
                <a:path w="11260455">
                  <a:moveTo>
                    <a:pt x="7539037" y="0"/>
                  </a:moveTo>
                  <a:lnTo>
                    <a:pt x="7635173" y="0"/>
                  </a:lnTo>
                </a:path>
                <a:path w="11260455">
                  <a:moveTo>
                    <a:pt x="7670591" y="0"/>
                  </a:moveTo>
                  <a:lnTo>
                    <a:pt x="7670591" y="0"/>
                  </a:lnTo>
                </a:path>
                <a:path w="11260455">
                  <a:moveTo>
                    <a:pt x="7703985" y="0"/>
                  </a:moveTo>
                  <a:lnTo>
                    <a:pt x="7799109" y="0"/>
                  </a:lnTo>
                </a:path>
                <a:path w="11260455">
                  <a:moveTo>
                    <a:pt x="7835539" y="0"/>
                  </a:moveTo>
                  <a:lnTo>
                    <a:pt x="7835539" y="0"/>
                  </a:lnTo>
                </a:path>
                <a:path w="11260455">
                  <a:moveTo>
                    <a:pt x="7868933" y="0"/>
                  </a:moveTo>
                  <a:lnTo>
                    <a:pt x="7964057" y="0"/>
                  </a:lnTo>
                </a:path>
                <a:path w="11260455">
                  <a:moveTo>
                    <a:pt x="8000487" y="0"/>
                  </a:moveTo>
                  <a:lnTo>
                    <a:pt x="8000487" y="0"/>
                  </a:lnTo>
                </a:path>
                <a:path w="11260455">
                  <a:moveTo>
                    <a:pt x="8033881" y="0"/>
                  </a:moveTo>
                  <a:lnTo>
                    <a:pt x="8129005" y="0"/>
                  </a:lnTo>
                </a:path>
                <a:path w="11260455">
                  <a:moveTo>
                    <a:pt x="8164423" y="0"/>
                  </a:moveTo>
                  <a:lnTo>
                    <a:pt x="8164423" y="0"/>
                  </a:lnTo>
                </a:path>
                <a:path w="11260455">
                  <a:moveTo>
                    <a:pt x="8198829" y="0"/>
                  </a:moveTo>
                  <a:lnTo>
                    <a:pt x="8293953" y="0"/>
                  </a:lnTo>
                </a:path>
                <a:path w="11260455">
                  <a:moveTo>
                    <a:pt x="8329371" y="0"/>
                  </a:moveTo>
                  <a:lnTo>
                    <a:pt x="8329371" y="0"/>
                  </a:lnTo>
                </a:path>
                <a:path w="11260455">
                  <a:moveTo>
                    <a:pt x="8362766" y="0"/>
                  </a:moveTo>
                  <a:lnTo>
                    <a:pt x="8458901" y="0"/>
                  </a:lnTo>
                </a:path>
                <a:path w="11260455">
                  <a:moveTo>
                    <a:pt x="8494319" y="0"/>
                  </a:moveTo>
                  <a:lnTo>
                    <a:pt x="8494319" y="0"/>
                  </a:lnTo>
                </a:path>
                <a:path w="11260455">
                  <a:moveTo>
                    <a:pt x="8527714" y="0"/>
                  </a:moveTo>
                  <a:lnTo>
                    <a:pt x="8623849" y="0"/>
                  </a:lnTo>
                </a:path>
                <a:path w="11260455">
                  <a:moveTo>
                    <a:pt x="8659267" y="0"/>
                  </a:moveTo>
                  <a:lnTo>
                    <a:pt x="8659267" y="0"/>
                  </a:lnTo>
                </a:path>
                <a:path w="11260455">
                  <a:moveTo>
                    <a:pt x="8692662" y="0"/>
                  </a:moveTo>
                  <a:lnTo>
                    <a:pt x="8787785" y="0"/>
                  </a:lnTo>
                </a:path>
                <a:path w="11260455">
                  <a:moveTo>
                    <a:pt x="8824215" y="0"/>
                  </a:moveTo>
                  <a:lnTo>
                    <a:pt x="8824215" y="0"/>
                  </a:lnTo>
                </a:path>
                <a:path w="11260455">
                  <a:moveTo>
                    <a:pt x="8857610" y="0"/>
                  </a:moveTo>
                  <a:lnTo>
                    <a:pt x="8952733" y="0"/>
                  </a:lnTo>
                </a:path>
                <a:path w="11260455">
                  <a:moveTo>
                    <a:pt x="8989164" y="0"/>
                  </a:moveTo>
                  <a:lnTo>
                    <a:pt x="8989164" y="0"/>
                  </a:lnTo>
                </a:path>
                <a:path w="11260455">
                  <a:moveTo>
                    <a:pt x="9022558" y="0"/>
                  </a:moveTo>
                  <a:lnTo>
                    <a:pt x="9117681" y="0"/>
                  </a:lnTo>
                </a:path>
                <a:path w="11260455">
                  <a:moveTo>
                    <a:pt x="9153100" y="0"/>
                  </a:moveTo>
                  <a:lnTo>
                    <a:pt x="9153100" y="0"/>
                  </a:lnTo>
                </a:path>
                <a:path w="11260455">
                  <a:moveTo>
                    <a:pt x="9187506" y="0"/>
                  </a:moveTo>
                  <a:lnTo>
                    <a:pt x="9282629" y="0"/>
                  </a:lnTo>
                </a:path>
                <a:path w="11260455">
                  <a:moveTo>
                    <a:pt x="9318048" y="0"/>
                  </a:moveTo>
                  <a:lnTo>
                    <a:pt x="9318048" y="0"/>
                  </a:lnTo>
                </a:path>
                <a:path w="11260455">
                  <a:moveTo>
                    <a:pt x="9351442" y="0"/>
                  </a:moveTo>
                  <a:lnTo>
                    <a:pt x="9447577" y="0"/>
                  </a:lnTo>
                </a:path>
                <a:path w="11260455">
                  <a:moveTo>
                    <a:pt x="9482996" y="0"/>
                  </a:moveTo>
                  <a:lnTo>
                    <a:pt x="9482996" y="0"/>
                  </a:lnTo>
                </a:path>
                <a:path w="11260455">
                  <a:moveTo>
                    <a:pt x="9516390" y="0"/>
                  </a:moveTo>
                  <a:lnTo>
                    <a:pt x="9612526" y="0"/>
                  </a:lnTo>
                </a:path>
                <a:path w="11260455">
                  <a:moveTo>
                    <a:pt x="9647944" y="0"/>
                  </a:moveTo>
                  <a:lnTo>
                    <a:pt x="9647944" y="0"/>
                  </a:lnTo>
                </a:path>
                <a:path w="11260455">
                  <a:moveTo>
                    <a:pt x="9681338" y="0"/>
                  </a:moveTo>
                  <a:lnTo>
                    <a:pt x="9776462" y="0"/>
                  </a:lnTo>
                </a:path>
                <a:path w="11260455">
                  <a:moveTo>
                    <a:pt x="9812892" y="0"/>
                  </a:moveTo>
                  <a:lnTo>
                    <a:pt x="9812892" y="0"/>
                  </a:lnTo>
                </a:path>
                <a:path w="11260455">
                  <a:moveTo>
                    <a:pt x="9846286" y="0"/>
                  </a:moveTo>
                  <a:lnTo>
                    <a:pt x="9941410" y="0"/>
                  </a:lnTo>
                </a:path>
                <a:path w="11260455">
                  <a:moveTo>
                    <a:pt x="9977840" y="0"/>
                  </a:moveTo>
                  <a:lnTo>
                    <a:pt x="9977840" y="0"/>
                  </a:lnTo>
                </a:path>
                <a:path w="11260455">
                  <a:moveTo>
                    <a:pt x="10011234" y="0"/>
                  </a:moveTo>
                  <a:lnTo>
                    <a:pt x="10106358" y="0"/>
                  </a:lnTo>
                </a:path>
                <a:path w="11260455">
                  <a:moveTo>
                    <a:pt x="10141776" y="0"/>
                  </a:moveTo>
                  <a:lnTo>
                    <a:pt x="10141776" y="0"/>
                  </a:lnTo>
                </a:path>
                <a:path w="11260455">
                  <a:moveTo>
                    <a:pt x="10176182" y="0"/>
                  </a:moveTo>
                  <a:lnTo>
                    <a:pt x="10271306" y="0"/>
                  </a:lnTo>
                </a:path>
                <a:path w="11260455">
                  <a:moveTo>
                    <a:pt x="10306724" y="0"/>
                  </a:moveTo>
                  <a:lnTo>
                    <a:pt x="10306724" y="0"/>
                  </a:lnTo>
                </a:path>
                <a:path w="11260455">
                  <a:moveTo>
                    <a:pt x="10340119" y="0"/>
                  </a:moveTo>
                  <a:lnTo>
                    <a:pt x="10436254" y="0"/>
                  </a:lnTo>
                </a:path>
                <a:path w="11260455">
                  <a:moveTo>
                    <a:pt x="10471672" y="0"/>
                  </a:moveTo>
                  <a:lnTo>
                    <a:pt x="10471672" y="0"/>
                  </a:lnTo>
                </a:path>
                <a:path w="11260455">
                  <a:moveTo>
                    <a:pt x="10505067" y="0"/>
                  </a:moveTo>
                  <a:lnTo>
                    <a:pt x="10600190" y="0"/>
                  </a:lnTo>
                </a:path>
                <a:path w="11260455">
                  <a:moveTo>
                    <a:pt x="10636620" y="0"/>
                  </a:moveTo>
                  <a:lnTo>
                    <a:pt x="10636620" y="0"/>
                  </a:lnTo>
                </a:path>
                <a:path w="11260455">
                  <a:moveTo>
                    <a:pt x="10670015" y="0"/>
                  </a:moveTo>
                  <a:lnTo>
                    <a:pt x="10765138" y="0"/>
                  </a:lnTo>
                </a:path>
                <a:path w="11260455">
                  <a:moveTo>
                    <a:pt x="10801568" y="0"/>
                  </a:moveTo>
                  <a:lnTo>
                    <a:pt x="10801568" y="0"/>
                  </a:lnTo>
                </a:path>
                <a:path w="11260455">
                  <a:moveTo>
                    <a:pt x="10834963" y="0"/>
                  </a:moveTo>
                  <a:lnTo>
                    <a:pt x="10930086" y="0"/>
                  </a:lnTo>
                </a:path>
                <a:path w="11260455">
                  <a:moveTo>
                    <a:pt x="10965505" y="0"/>
                  </a:moveTo>
                  <a:lnTo>
                    <a:pt x="10965505" y="0"/>
                  </a:lnTo>
                </a:path>
                <a:path w="11260455">
                  <a:moveTo>
                    <a:pt x="10999911" y="0"/>
                  </a:moveTo>
                  <a:lnTo>
                    <a:pt x="11095034" y="0"/>
                  </a:lnTo>
                </a:path>
                <a:path w="11260455">
                  <a:moveTo>
                    <a:pt x="11130453" y="0"/>
                  </a:moveTo>
                  <a:lnTo>
                    <a:pt x="11130453" y="0"/>
                  </a:lnTo>
                </a:path>
                <a:path w="11260455">
                  <a:moveTo>
                    <a:pt x="11164859" y="0"/>
                  </a:moveTo>
                  <a:lnTo>
                    <a:pt x="11259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97263" y="37489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59454" y="3629531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" name="object 108"/>
          <p:cNvSpPr txBox="1"/>
          <p:nvPr/>
        </p:nvSpPr>
        <p:spPr>
          <a:xfrm>
            <a:off x="729734" y="3661162"/>
            <a:ext cx="10350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90" dirty="0">
                <a:latin typeface="Arial MT"/>
                <a:cs typeface="Arial MT"/>
              </a:rPr>
              <a:t>В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109" name="object 109"/>
          <p:cNvGrpSpPr/>
          <p:nvPr/>
        </p:nvGrpSpPr>
        <p:grpSpPr>
          <a:xfrm>
            <a:off x="656279" y="1973840"/>
            <a:ext cx="11503025" cy="244475"/>
            <a:chOff x="656279" y="1973840"/>
            <a:chExt cx="11503025" cy="244475"/>
          </a:xfrm>
        </p:grpSpPr>
        <p:sp>
          <p:nvSpPr>
            <p:cNvPr id="110" name="object 110"/>
            <p:cNvSpPr/>
            <p:nvPr/>
          </p:nvSpPr>
          <p:spPr>
            <a:xfrm>
              <a:off x="897263" y="2096425"/>
              <a:ext cx="6352540" cy="0"/>
            </a:xfrm>
            <a:custGeom>
              <a:avLst/>
              <a:gdLst/>
              <a:ahLst/>
              <a:cxnLst/>
              <a:rect l="l" t="t" r="r" b="b"/>
              <a:pathLst>
                <a:path w="6352540">
                  <a:moveTo>
                    <a:pt x="0" y="0"/>
                  </a:moveTo>
                  <a:lnTo>
                    <a:pt x="55657" y="0"/>
                  </a:lnTo>
                </a:path>
                <a:path w="6352540">
                  <a:moveTo>
                    <a:pt x="91075" y="0"/>
                  </a:moveTo>
                  <a:lnTo>
                    <a:pt x="91075" y="0"/>
                  </a:lnTo>
                </a:path>
                <a:path w="6352540">
                  <a:moveTo>
                    <a:pt x="124470" y="0"/>
                  </a:moveTo>
                  <a:lnTo>
                    <a:pt x="219593" y="0"/>
                  </a:lnTo>
                </a:path>
                <a:path w="6352540">
                  <a:moveTo>
                    <a:pt x="256023" y="0"/>
                  </a:moveTo>
                  <a:lnTo>
                    <a:pt x="256023" y="0"/>
                  </a:lnTo>
                </a:path>
                <a:path w="6352540">
                  <a:moveTo>
                    <a:pt x="289418" y="0"/>
                  </a:moveTo>
                  <a:lnTo>
                    <a:pt x="384541" y="0"/>
                  </a:lnTo>
                </a:path>
                <a:path w="6352540">
                  <a:moveTo>
                    <a:pt x="420971" y="0"/>
                  </a:moveTo>
                  <a:lnTo>
                    <a:pt x="420971" y="0"/>
                  </a:lnTo>
                </a:path>
                <a:path w="6352540">
                  <a:moveTo>
                    <a:pt x="454366" y="0"/>
                  </a:moveTo>
                  <a:lnTo>
                    <a:pt x="549489" y="0"/>
                  </a:lnTo>
                </a:path>
                <a:path w="6352540">
                  <a:moveTo>
                    <a:pt x="584907" y="0"/>
                  </a:moveTo>
                  <a:lnTo>
                    <a:pt x="584907" y="0"/>
                  </a:lnTo>
                </a:path>
                <a:path w="6352540">
                  <a:moveTo>
                    <a:pt x="619314" y="0"/>
                  </a:moveTo>
                  <a:lnTo>
                    <a:pt x="714437" y="0"/>
                  </a:lnTo>
                </a:path>
                <a:path w="6352540">
                  <a:moveTo>
                    <a:pt x="749855" y="0"/>
                  </a:moveTo>
                  <a:lnTo>
                    <a:pt x="749855" y="0"/>
                  </a:lnTo>
                </a:path>
                <a:path w="6352540">
                  <a:moveTo>
                    <a:pt x="783250" y="0"/>
                  </a:moveTo>
                  <a:lnTo>
                    <a:pt x="879385" y="0"/>
                  </a:lnTo>
                </a:path>
                <a:path w="6352540">
                  <a:moveTo>
                    <a:pt x="914804" y="0"/>
                  </a:moveTo>
                  <a:lnTo>
                    <a:pt x="914804" y="0"/>
                  </a:lnTo>
                </a:path>
                <a:path w="6352540">
                  <a:moveTo>
                    <a:pt x="948198" y="0"/>
                  </a:moveTo>
                  <a:lnTo>
                    <a:pt x="1044333" y="0"/>
                  </a:lnTo>
                </a:path>
                <a:path w="6352540">
                  <a:moveTo>
                    <a:pt x="1079752" y="0"/>
                  </a:moveTo>
                  <a:lnTo>
                    <a:pt x="1079752" y="0"/>
                  </a:lnTo>
                </a:path>
                <a:path w="6352540">
                  <a:moveTo>
                    <a:pt x="1113146" y="0"/>
                  </a:moveTo>
                  <a:lnTo>
                    <a:pt x="1208269" y="0"/>
                  </a:lnTo>
                </a:path>
                <a:path w="6352540">
                  <a:moveTo>
                    <a:pt x="1244700" y="0"/>
                  </a:moveTo>
                  <a:lnTo>
                    <a:pt x="1244700" y="0"/>
                  </a:lnTo>
                </a:path>
                <a:path w="6352540">
                  <a:moveTo>
                    <a:pt x="1278094" y="0"/>
                  </a:moveTo>
                  <a:lnTo>
                    <a:pt x="1373218" y="0"/>
                  </a:lnTo>
                </a:path>
                <a:path w="6352540">
                  <a:moveTo>
                    <a:pt x="1408636" y="0"/>
                  </a:moveTo>
                  <a:lnTo>
                    <a:pt x="1408636" y="0"/>
                  </a:lnTo>
                </a:path>
                <a:path w="6352540">
                  <a:moveTo>
                    <a:pt x="1443042" y="0"/>
                  </a:moveTo>
                  <a:lnTo>
                    <a:pt x="1538166" y="0"/>
                  </a:lnTo>
                </a:path>
                <a:path w="6352540">
                  <a:moveTo>
                    <a:pt x="1573584" y="0"/>
                  </a:moveTo>
                  <a:lnTo>
                    <a:pt x="1573584" y="0"/>
                  </a:lnTo>
                </a:path>
                <a:path w="6352540">
                  <a:moveTo>
                    <a:pt x="1607990" y="0"/>
                  </a:moveTo>
                  <a:lnTo>
                    <a:pt x="1703114" y="0"/>
                  </a:lnTo>
                </a:path>
                <a:path w="6352540">
                  <a:moveTo>
                    <a:pt x="1738532" y="0"/>
                  </a:moveTo>
                  <a:lnTo>
                    <a:pt x="1738532" y="0"/>
                  </a:lnTo>
                </a:path>
                <a:path w="6352540">
                  <a:moveTo>
                    <a:pt x="1771926" y="0"/>
                  </a:moveTo>
                  <a:lnTo>
                    <a:pt x="1868062" y="0"/>
                  </a:lnTo>
                </a:path>
                <a:path w="6352540">
                  <a:moveTo>
                    <a:pt x="1903480" y="0"/>
                  </a:moveTo>
                  <a:lnTo>
                    <a:pt x="1903480" y="0"/>
                  </a:lnTo>
                </a:path>
                <a:path w="6352540">
                  <a:moveTo>
                    <a:pt x="1936874" y="0"/>
                  </a:moveTo>
                  <a:lnTo>
                    <a:pt x="2031998" y="0"/>
                  </a:lnTo>
                </a:path>
                <a:path w="6352540">
                  <a:moveTo>
                    <a:pt x="2068428" y="0"/>
                  </a:moveTo>
                  <a:lnTo>
                    <a:pt x="2068428" y="0"/>
                  </a:lnTo>
                </a:path>
                <a:path w="6352540">
                  <a:moveTo>
                    <a:pt x="2101822" y="0"/>
                  </a:moveTo>
                  <a:lnTo>
                    <a:pt x="2196946" y="0"/>
                  </a:lnTo>
                </a:path>
                <a:path w="6352540">
                  <a:moveTo>
                    <a:pt x="2233376" y="0"/>
                  </a:moveTo>
                  <a:lnTo>
                    <a:pt x="2233376" y="0"/>
                  </a:lnTo>
                </a:path>
                <a:path w="6352540">
                  <a:moveTo>
                    <a:pt x="2266771" y="0"/>
                  </a:moveTo>
                  <a:lnTo>
                    <a:pt x="2361894" y="0"/>
                  </a:lnTo>
                </a:path>
                <a:path w="6352540">
                  <a:moveTo>
                    <a:pt x="2397312" y="0"/>
                  </a:moveTo>
                  <a:lnTo>
                    <a:pt x="2397312" y="0"/>
                  </a:lnTo>
                </a:path>
                <a:path w="6352540">
                  <a:moveTo>
                    <a:pt x="2431719" y="0"/>
                  </a:moveTo>
                  <a:lnTo>
                    <a:pt x="2526842" y="0"/>
                  </a:lnTo>
                </a:path>
                <a:path w="6352540">
                  <a:moveTo>
                    <a:pt x="2562260" y="0"/>
                  </a:moveTo>
                  <a:lnTo>
                    <a:pt x="2562260" y="0"/>
                  </a:lnTo>
                </a:path>
                <a:path w="6352540">
                  <a:moveTo>
                    <a:pt x="2596667" y="0"/>
                  </a:moveTo>
                  <a:lnTo>
                    <a:pt x="2691790" y="0"/>
                  </a:lnTo>
                </a:path>
                <a:path w="6352540">
                  <a:moveTo>
                    <a:pt x="2727208" y="0"/>
                  </a:moveTo>
                  <a:lnTo>
                    <a:pt x="2727208" y="0"/>
                  </a:lnTo>
                </a:path>
                <a:path w="6352540">
                  <a:moveTo>
                    <a:pt x="2760603" y="0"/>
                  </a:moveTo>
                  <a:lnTo>
                    <a:pt x="2856738" y="0"/>
                  </a:lnTo>
                </a:path>
                <a:path w="6352540">
                  <a:moveTo>
                    <a:pt x="2892157" y="0"/>
                  </a:moveTo>
                  <a:lnTo>
                    <a:pt x="2892157" y="0"/>
                  </a:lnTo>
                </a:path>
                <a:path w="6352540">
                  <a:moveTo>
                    <a:pt x="2925551" y="0"/>
                  </a:moveTo>
                  <a:lnTo>
                    <a:pt x="3020674" y="0"/>
                  </a:lnTo>
                </a:path>
                <a:path w="6352540">
                  <a:moveTo>
                    <a:pt x="3057105" y="0"/>
                  </a:moveTo>
                  <a:lnTo>
                    <a:pt x="3057105" y="0"/>
                  </a:lnTo>
                </a:path>
                <a:path w="6352540">
                  <a:moveTo>
                    <a:pt x="3090499" y="0"/>
                  </a:moveTo>
                  <a:lnTo>
                    <a:pt x="3185622" y="0"/>
                  </a:lnTo>
                </a:path>
                <a:path w="6352540">
                  <a:moveTo>
                    <a:pt x="3222053" y="0"/>
                  </a:moveTo>
                  <a:lnTo>
                    <a:pt x="3222053" y="0"/>
                  </a:lnTo>
                </a:path>
                <a:path w="6352540">
                  <a:moveTo>
                    <a:pt x="3255447" y="0"/>
                  </a:moveTo>
                  <a:lnTo>
                    <a:pt x="3350570" y="0"/>
                  </a:lnTo>
                </a:path>
                <a:path w="6352540">
                  <a:moveTo>
                    <a:pt x="3385989" y="0"/>
                  </a:moveTo>
                  <a:lnTo>
                    <a:pt x="3385989" y="0"/>
                  </a:lnTo>
                </a:path>
                <a:path w="6352540">
                  <a:moveTo>
                    <a:pt x="3420395" y="0"/>
                  </a:moveTo>
                  <a:lnTo>
                    <a:pt x="3515519" y="0"/>
                  </a:lnTo>
                </a:path>
                <a:path w="6352540">
                  <a:moveTo>
                    <a:pt x="3550937" y="0"/>
                  </a:moveTo>
                  <a:lnTo>
                    <a:pt x="3550937" y="0"/>
                  </a:lnTo>
                </a:path>
                <a:path w="6352540">
                  <a:moveTo>
                    <a:pt x="3584331" y="0"/>
                  </a:moveTo>
                  <a:lnTo>
                    <a:pt x="3680467" y="0"/>
                  </a:lnTo>
                </a:path>
                <a:path w="6352540">
                  <a:moveTo>
                    <a:pt x="3715885" y="0"/>
                  </a:moveTo>
                  <a:lnTo>
                    <a:pt x="3715885" y="0"/>
                  </a:lnTo>
                </a:path>
                <a:path w="6352540">
                  <a:moveTo>
                    <a:pt x="3749279" y="0"/>
                  </a:moveTo>
                  <a:lnTo>
                    <a:pt x="3845415" y="0"/>
                  </a:lnTo>
                </a:path>
                <a:path w="6352540">
                  <a:moveTo>
                    <a:pt x="3880833" y="0"/>
                  </a:moveTo>
                  <a:lnTo>
                    <a:pt x="3880833" y="0"/>
                  </a:lnTo>
                </a:path>
                <a:path w="6352540">
                  <a:moveTo>
                    <a:pt x="3914227" y="0"/>
                  </a:moveTo>
                  <a:lnTo>
                    <a:pt x="4009351" y="0"/>
                  </a:lnTo>
                </a:path>
                <a:path w="6352540">
                  <a:moveTo>
                    <a:pt x="4045781" y="0"/>
                  </a:moveTo>
                  <a:lnTo>
                    <a:pt x="4045781" y="0"/>
                  </a:lnTo>
                </a:path>
                <a:path w="6352540">
                  <a:moveTo>
                    <a:pt x="4079175" y="0"/>
                  </a:moveTo>
                  <a:lnTo>
                    <a:pt x="4174299" y="0"/>
                  </a:lnTo>
                </a:path>
                <a:path w="6352540">
                  <a:moveTo>
                    <a:pt x="4210729" y="0"/>
                  </a:moveTo>
                  <a:lnTo>
                    <a:pt x="4210729" y="0"/>
                  </a:lnTo>
                </a:path>
                <a:path w="6352540">
                  <a:moveTo>
                    <a:pt x="4244124" y="0"/>
                  </a:moveTo>
                  <a:lnTo>
                    <a:pt x="4339247" y="0"/>
                  </a:lnTo>
                </a:path>
                <a:path w="6352540">
                  <a:moveTo>
                    <a:pt x="4374665" y="0"/>
                  </a:moveTo>
                  <a:lnTo>
                    <a:pt x="4374665" y="0"/>
                  </a:lnTo>
                </a:path>
                <a:path w="6352540">
                  <a:moveTo>
                    <a:pt x="4409072" y="0"/>
                  </a:moveTo>
                  <a:lnTo>
                    <a:pt x="4504195" y="0"/>
                  </a:lnTo>
                </a:path>
                <a:path w="6352540">
                  <a:moveTo>
                    <a:pt x="4539613" y="0"/>
                  </a:moveTo>
                  <a:lnTo>
                    <a:pt x="4539613" y="0"/>
                  </a:lnTo>
                </a:path>
                <a:path w="6352540">
                  <a:moveTo>
                    <a:pt x="4573008" y="0"/>
                  </a:moveTo>
                  <a:lnTo>
                    <a:pt x="4669143" y="0"/>
                  </a:lnTo>
                </a:path>
                <a:path w="6352540">
                  <a:moveTo>
                    <a:pt x="4704561" y="0"/>
                  </a:moveTo>
                  <a:lnTo>
                    <a:pt x="4704561" y="0"/>
                  </a:lnTo>
                </a:path>
                <a:path w="6352540">
                  <a:moveTo>
                    <a:pt x="4737956" y="0"/>
                  </a:moveTo>
                  <a:lnTo>
                    <a:pt x="4834091" y="0"/>
                  </a:lnTo>
                </a:path>
                <a:path w="6352540">
                  <a:moveTo>
                    <a:pt x="4869509" y="0"/>
                  </a:moveTo>
                  <a:lnTo>
                    <a:pt x="4869509" y="0"/>
                  </a:lnTo>
                </a:path>
                <a:path w="6352540">
                  <a:moveTo>
                    <a:pt x="4902904" y="0"/>
                  </a:moveTo>
                  <a:lnTo>
                    <a:pt x="4998027" y="0"/>
                  </a:lnTo>
                </a:path>
                <a:path w="6352540">
                  <a:moveTo>
                    <a:pt x="5034458" y="0"/>
                  </a:moveTo>
                  <a:lnTo>
                    <a:pt x="5034458" y="0"/>
                  </a:lnTo>
                </a:path>
                <a:path w="6352540">
                  <a:moveTo>
                    <a:pt x="5067852" y="0"/>
                  </a:moveTo>
                  <a:lnTo>
                    <a:pt x="5162975" y="0"/>
                  </a:lnTo>
                </a:path>
                <a:path w="6352540">
                  <a:moveTo>
                    <a:pt x="5199406" y="0"/>
                  </a:moveTo>
                  <a:lnTo>
                    <a:pt x="5199406" y="0"/>
                  </a:lnTo>
                </a:path>
                <a:path w="6352540">
                  <a:moveTo>
                    <a:pt x="5232800" y="0"/>
                  </a:moveTo>
                  <a:lnTo>
                    <a:pt x="5327923" y="0"/>
                  </a:lnTo>
                </a:path>
                <a:path w="6352540">
                  <a:moveTo>
                    <a:pt x="5363342" y="0"/>
                  </a:moveTo>
                  <a:lnTo>
                    <a:pt x="5363342" y="0"/>
                  </a:lnTo>
                </a:path>
                <a:path w="6352540">
                  <a:moveTo>
                    <a:pt x="5397748" y="0"/>
                  </a:moveTo>
                  <a:lnTo>
                    <a:pt x="5492872" y="0"/>
                  </a:lnTo>
                </a:path>
                <a:path w="6352540">
                  <a:moveTo>
                    <a:pt x="5528290" y="0"/>
                  </a:moveTo>
                  <a:lnTo>
                    <a:pt x="5528290" y="0"/>
                  </a:lnTo>
                </a:path>
                <a:path w="6352540">
                  <a:moveTo>
                    <a:pt x="5561684" y="0"/>
                  </a:moveTo>
                  <a:lnTo>
                    <a:pt x="5657820" y="0"/>
                  </a:lnTo>
                </a:path>
                <a:path w="6352540">
                  <a:moveTo>
                    <a:pt x="5693238" y="0"/>
                  </a:moveTo>
                  <a:lnTo>
                    <a:pt x="5693238" y="0"/>
                  </a:lnTo>
                </a:path>
                <a:path w="6352540">
                  <a:moveTo>
                    <a:pt x="5726632" y="0"/>
                  </a:moveTo>
                  <a:lnTo>
                    <a:pt x="5821756" y="0"/>
                  </a:lnTo>
                </a:path>
                <a:path w="6352540">
                  <a:moveTo>
                    <a:pt x="5858186" y="0"/>
                  </a:moveTo>
                  <a:lnTo>
                    <a:pt x="5858186" y="0"/>
                  </a:lnTo>
                </a:path>
                <a:path w="6352540">
                  <a:moveTo>
                    <a:pt x="5891580" y="0"/>
                  </a:moveTo>
                  <a:lnTo>
                    <a:pt x="5986704" y="0"/>
                  </a:lnTo>
                </a:path>
                <a:path w="6352540">
                  <a:moveTo>
                    <a:pt x="6023134" y="0"/>
                  </a:moveTo>
                  <a:lnTo>
                    <a:pt x="6023134" y="0"/>
                  </a:lnTo>
                </a:path>
                <a:path w="6352540">
                  <a:moveTo>
                    <a:pt x="6056528" y="0"/>
                  </a:moveTo>
                  <a:lnTo>
                    <a:pt x="6151652" y="0"/>
                  </a:lnTo>
                </a:path>
                <a:path w="6352540">
                  <a:moveTo>
                    <a:pt x="6187070" y="0"/>
                  </a:moveTo>
                  <a:lnTo>
                    <a:pt x="6187070" y="0"/>
                  </a:lnTo>
                </a:path>
                <a:path w="6352540">
                  <a:moveTo>
                    <a:pt x="6221477" y="0"/>
                  </a:moveTo>
                  <a:lnTo>
                    <a:pt x="6316600" y="0"/>
                  </a:lnTo>
                </a:path>
                <a:path w="6352540">
                  <a:moveTo>
                    <a:pt x="6352018" y="0"/>
                  </a:moveTo>
                  <a:lnTo>
                    <a:pt x="63520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97263" y="20964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659454" y="1977015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414230" y="2096425"/>
              <a:ext cx="4743450" cy="0"/>
            </a:xfrm>
            <a:custGeom>
              <a:avLst/>
              <a:gdLst/>
              <a:ahLst/>
              <a:cxnLst/>
              <a:rect l="l" t="t" r="r" b="b"/>
              <a:pathLst>
                <a:path w="4743450">
                  <a:moveTo>
                    <a:pt x="823728" y="0"/>
                  </a:moveTo>
                  <a:lnTo>
                    <a:pt x="823728" y="0"/>
                  </a:lnTo>
                </a:path>
                <a:path w="4743450">
                  <a:moveTo>
                    <a:pt x="858134" y="0"/>
                  </a:moveTo>
                  <a:lnTo>
                    <a:pt x="953258" y="0"/>
                  </a:lnTo>
                </a:path>
                <a:path w="4743450">
                  <a:moveTo>
                    <a:pt x="988676" y="0"/>
                  </a:moveTo>
                  <a:lnTo>
                    <a:pt x="988676" y="0"/>
                  </a:lnTo>
                </a:path>
                <a:path w="4743450">
                  <a:moveTo>
                    <a:pt x="1022070" y="0"/>
                  </a:moveTo>
                  <a:lnTo>
                    <a:pt x="1118206" y="0"/>
                  </a:lnTo>
                </a:path>
                <a:path w="4743450">
                  <a:moveTo>
                    <a:pt x="1153624" y="0"/>
                  </a:moveTo>
                  <a:lnTo>
                    <a:pt x="1153624" y="0"/>
                  </a:lnTo>
                </a:path>
                <a:path w="4743450">
                  <a:moveTo>
                    <a:pt x="1187018" y="0"/>
                  </a:moveTo>
                  <a:lnTo>
                    <a:pt x="1282142" y="0"/>
                  </a:lnTo>
                </a:path>
                <a:path w="4743450">
                  <a:moveTo>
                    <a:pt x="1318572" y="0"/>
                  </a:moveTo>
                  <a:lnTo>
                    <a:pt x="1318572" y="0"/>
                  </a:lnTo>
                </a:path>
                <a:path w="4743450">
                  <a:moveTo>
                    <a:pt x="1351967" y="0"/>
                  </a:moveTo>
                  <a:lnTo>
                    <a:pt x="1447090" y="0"/>
                  </a:lnTo>
                </a:path>
                <a:path w="4743450">
                  <a:moveTo>
                    <a:pt x="1483520" y="0"/>
                  </a:moveTo>
                  <a:lnTo>
                    <a:pt x="1483520" y="0"/>
                  </a:lnTo>
                </a:path>
                <a:path w="4743450">
                  <a:moveTo>
                    <a:pt x="1516915" y="0"/>
                  </a:moveTo>
                  <a:lnTo>
                    <a:pt x="1612038" y="0"/>
                  </a:lnTo>
                </a:path>
                <a:path w="4743450">
                  <a:moveTo>
                    <a:pt x="1647456" y="0"/>
                  </a:moveTo>
                  <a:lnTo>
                    <a:pt x="1647456" y="0"/>
                  </a:lnTo>
                </a:path>
                <a:path w="4743450">
                  <a:moveTo>
                    <a:pt x="1681863" y="0"/>
                  </a:moveTo>
                  <a:lnTo>
                    <a:pt x="1776986" y="0"/>
                  </a:lnTo>
                </a:path>
                <a:path w="4743450">
                  <a:moveTo>
                    <a:pt x="1812404" y="0"/>
                  </a:moveTo>
                  <a:lnTo>
                    <a:pt x="1812404" y="0"/>
                  </a:lnTo>
                </a:path>
                <a:path w="4743450">
                  <a:moveTo>
                    <a:pt x="1845799" y="0"/>
                  </a:moveTo>
                  <a:lnTo>
                    <a:pt x="1941934" y="0"/>
                  </a:lnTo>
                </a:path>
                <a:path w="4743450">
                  <a:moveTo>
                    <a:pt x="1977352" y="0"/>
                  </a:moveTo>
                  <a:lnTo>
                    <a:pt x="1977352" y="0"/>
                  </a:lnTo>
                </a:path>
                <a:path w="4743450">
                  <a:moveTo>
                    <a:pt x="2010747" y="0"/>
                  </a:moveTo>
                  <a:lnTo>
                    <a:pt x="2106882" y="0"/>
                  </a:lnTo>
                </a:path>
                <a:path w="4743450">
                  <a:moveTo>
                    <a:pt x="2142301" y="0"/>
                  </a:moveTo>
                  <a:lnTo>
                    <a:pt x="2142301" y="0"/>
                  </a:lnTo>
                </a:path>
                <a:path w="4743450">
                  <a:moveTo>
                    <a:pt x="2175695" y="0"/>
                  </a:moveTo>
                  <a:lnTo>
                    <a:pt x="2270818" y="0"/>
                  </a:lnTo>
                </a:path>
                <a:path w="4743450">
                  <a:moveTo>
                    <a:pt x="2307249" y="0"/>
                  </a:moveTo>
                  <a:lnTo>
                    <a:pt x="2307249" y="0"/>
                  </a:lnTo>
                </a:path>
                <a:path w="4743450">
                  <a:moveTo>
                    <a:pt x="2340643" y="0"/>
                  </a:moveTo>
                  <a:lnTo>
                    <a:pt x="2435766" y="0"/>
                  </a:lnTo>
                </a:path>
                <a:path w="4743450">
                  <a:moveTo>
                    <a:pt x="2472197" y="0"/>
                  </a:moveTo>
                  <a:lnTo>
                    <a:pt x="2472197" y="0"/>
                  </a:lnTo>
                </a:path>
                <a:path w="4743450">
                  <a:moveTo>
                    <a:pt x="2505591" y="0"/>
                  </a:moveTo>
                  <a:lnTo>
                    <a:pt x="2600715" y="0"/>
                  </a:lnTo>
                </a:path>
                <a:path w="4743450">
                  <a:moveTo>
                    <a:pt x="2636133" y="0"/>
                  </a:moveTo>
                  <a:lnTo>
                    <a:pt x="2636133" y="0"/>
                  </a:lnTo>
                </a:path>
                <a:path w="4743450">
                  <a:moveTo>
                    <a:pt x="2670539" y="0"/>
                  </a:moveTo>
                  <a:lnTo>
                    <a:pt x="2765663" y="0"/>
                  </a:lnTo>
                </a:path>
                <a:path w="4743450">
                  <a:moveTo>
                    <a:pt x="2801081" y="0"/>
                  </a:moveTo>
                  <a:lnTo>
                    <a:pt x="2801081" y="0"/>
                  </a:lnTo>
                </a:path>
                <a:path w="4743450">
                  <a:moveTo>
                    <a:pt x="2834475" y="0"/>
                  </a:moveTo>
                  <a:lnTo>
                    <a:pt x="2930611" y="0"/>
                  </a:lnTo>
                </a:path>
                <a:path w="4743450">
                  <a:moveTo>
                    <a:pt x="2966029" y="0"/>
                  </a:moveTo>
                  <a:lnTo>
                    <a:pt x="2966029" y="0"/>
                  </a:lnTo>
                </a:path>
                <a:path w="4743450">
                  <a:moveTo>
                    <a:pt x="2999423" y="0"/>
                  </a:moveTo>
                  <a:lnTo>
                    <a:pt x="3095559" y="0"/>
                  </a:lnTo>
                </a:path>
                <a:path w="4743450">
                  <a:moveTo>
                    <a:pt x="3130977" y="0"/>
                  </a:moveTo>
                  <a:lnTo>
                    <a:pt x="3130977" y="0"/>
                  </a:lnTo>
                </a:path>
                <a:path w="4743450">
                  <a:moveTo>
                    <a:pt x="3164371" y="0"/>
                  </a:moveTo>
                  <a:lnTo>
                    <a:pt x="3259495" y="0"/>
                  </a:lnTo>
                </a:path>
                <a:path w="4743450">
                  <a:moveTo>
                    <a:pt x="3295925" y="0"/>
                  </a:moveTo>
                  <a:lnTo>
                    <a:pt x="3295925" y="0"/>
                  </a:lnTo>
                </a:path>
                <a:path w="4743450">
                  <a:moveTo>
                    <a:pt x="3329320" y="0"/>
                  </a:moveTo>
                  <a:lnTo>
                    <a:pt x="3424443" y="0"/>
                  </a:lnTo>
                </a:path>
                <a:path w="4743450">
                  <a:moveTo>
                    <a:pt x="3460873" y="0"/>
                  </a:moveTo>
                  <a:lnTo>
                    <a:pt x="3460873" y="0"/>
                  </a:lnTo>
                </a:path>
                <a:path w="4743450">
                  <a:moveTo>
                    <a:pt x="3494268" y="0"/>
                  </a:moveTo>
                  <a:lnTo>
                    <a:pt x="3589391" y="0"/>
                  </a:lnTo>
                </a:path>
                <a:path w="4743450">
                  <a:moveTo>
                    <a:pt x="3624809" y="0"/>
                  </a:moveTo>
                  <a:lnTo>
                    <a:pt x="3624809" y="0"/>
                  </a:lnTo>
                </a:path>
                <a:path w="4743450">
                  <a:moveTo>
                    <a:pt x="3659216" y="0"/>
                  </a:moveTo>
                  <a:lnTo>
                    <a:pt x="3754339" y="0"/>
                  </a:lnTo>
                </a:path>
                <a:path w="4743450">
                  <a:moveTo>
                    <a:pt x="3789757" y="0"/>
                  </a:moveTo>
                  <a:lnTo>
                    <a:pt x="3789757" y="0"/>
                  </a:lnTo>
                </a:path>
                <a:path w="4743450">
                  <a:moveTo>
                    <a:pt x="3823152" y="0"/>
                  </a:moveTo>
                  <a:lnTo>
                    <a:pt x="3919287" y="0"/>
                  </a:lnTo>
                </a:path>
                <a:path w="4743450">
                  <a:moveTo>
                    <a:pt x="3954705" y="0"/>
                  </a:moveTo>
                  <a:lnTo>
                    <a:pt x="3954705" y="0"/>
                  </a:lnTo>
                </a:path>
                <a:path w="4743450">
                  <a:moveTo>
                    <a:pt x="3988100" y="0"/>
                  </a:moveTo>
                  <a:lnTo>
                    <a:pt x="4083223" y="0"/>
                  </a:lnTo>
                </a:path>
                <a:path w="4743450">
                  <a:moveTo>
                    <a:pt x="4119654" y="0"/>
                  </a:moveTo>
                  <a:lnTo>
                    <a:pt x="4119654" y="0"/>
                  </a:lnTo>
                </a:path>
                <a:path w="4743450">
                  <a:moveTo>
                    <a:pt x="4153048" y="0"/>
                  </a:moveTo>
                  <a:lnTo>
                    <a:pt x="4248171" y="0"/>
                  </a:lnTo>
                </a:path>
                <a:path w="4743450">
                  <a:moveTo>
                    <a:pt x="4284602" y="0"/>
                  </a:moveTo>
                  <a:lnTo>
                    <a:pt x="4284602" y="0"/>
                  </a:lnTo>
                </a:path>
                <a:path w="4743450">
                  <a:moveTo>
                    <a:pt x="4317996" y="0"/>
                  </a:moveTo>
                  <a:lnTo>
                    <a:pt x="4413119" y="0"/>
                  </a:lnTo>
                </a:path>
                <a:path w="4743450">
                  <a:moveTo>
                    <a:pt x="4448538" y="0"/>
                  </a:moveTo>
                  <a:lnTo>
                    <a:pt x="4448538" y="0"/>
                  </a:lnTo>
                </a:path>
                <a:path w="4743450">
                  <a:moveTo>
                    <a:pt x="4482944" y="0"/>
                  </a:moveTo>
                  <a:lnTo>
                    <a:pt x="4578067" y="0"/>
                  </a:lnTo>
                </a:path>
                <a:path w="4743450">
                  <a:moveTo>
                    <a:pt x="4613486" y="0"/>
                  </a:moveTo>
                  <a:lnTo>
                    <a:pt x="4613486" y="0"/>
                  </a:lnTo>
                </a:path>
                <a:path w="4743450">
                  <a:moveTo>
                    <a:pt x="4647892" y="0"/>
                  </a:moveTo>
                  <a:lnTo>
                    <a:pt x="4743016" y="0"/>
                  </a:lnTo>
                </a:path>
                <a:path w="4743450">
                  <a:moveTo>
                    <a:pt x="0" y="0"/>
                  </a:moveTo>
                  <a:lnTo>
                    <a:pt x="0" y="0"/>
                  </a:lnTo>
                </a:path>
                <a:path w="4743450">
                  <a:moveTo>
                    <a:pt x="33394" y="0"/>
                  </a:moveTo>
                  <a:lnTo>
                    <a:pt x="129529" y="0"/>
                  </a:lnTo>
                </a:path>
                <a:path w="4743450">
                  <a:moveTo>
                    <a:pt x="164948" y="0"/>
                  </a:moveTo>
                  <a:lnTo>
                    <a:pt x="164948" y="0"/>
                  </a:lnTo>
                </a:path>
                <a:path w="4743450">
                  <a:moveTo>
                    <a:pt x="198342" y="0"/>
                  </a:moveTo>
                  <a:lnTo>
                    <a:pt x="293465" y="0"/>
                  </a:lnTo>
                </a:path>
                <a:path w="4743450">
                  <a:moveTo>
                    <a:pt x="329896" y="0"/>
                  </a:moveTo>
                  <a:lnTo>
                    <a:pt x="329896" y="0"/>
                  </a:lnTo>
                </a:path>
                <a:path w="4743450">
                  <a:moveTo>
                    <a:pt x="363290" y="0"/>
                  </a:moveTo>
                  <a:lnTo>
                    <a:pt x="458413" y="0"/>
                  </a:lnTo>
                </a:path>
                <a:path w="4743450">
                  <a:moveTo>
                    <a:pt x="494844" y="0"/>
                  </a:moveTo>
                  <a:lnTo>
                    <a:pt x="494844" y="0"/>
                  </a:lnTo>
                </a:path>
                <a:path w="4743450">
                  <a:moveTo>
                    <a:pt x="528238" y="0"/>
                  </a:moveTo>
                  <a:lnTo>
                    <a:pt x="623362" y="0"/>
                  </a:lnTo>
                </a:path>
                <a:path w="4743450">
                  <a:moveTo>
                    <a:pt x="658780" y="0"/>
                  </a:moveTo>
                  <a:lnTo>
                    <a:pt x="6587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" name="object 114"/>
          <p:cNvSpPr txBox="1"/>
          <p:nvPr/>
        </p:nvSpPr>
        <p:spPr>
          <a:xfrm>
            <a:off x="726699" y="2008645"/>
            <a:ext cx="889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5" dirty="0">
                <a:latin typeface="Arial MT"/>
                <a:cs typeface="Arial MT"/>
              </a:rPr>
              <a:t>Г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115" name="object 115"/>
          <p:cNvGrpSpPr/>
          <p:nvPr/>
        </p:nvGrpSpPr>
        <p:grpSpPr>
          <a:xfrm>
            <a:off x="656279" y="764558"/>
            <a:ext cx="11503025" cy="244475"/>
            <a:chOff x="656279" y="764558"/>
            <a:chExt cx="11503025" cy="244475"/>
          </a:xfrm>
        </p:grpSpPr>
        <p:sp>
          <p:nvSpPr>
            <p:cNvPr id="116" name="object 116"/>
            <p:cNvSpPr/>
            <p:nvPr/>
          </p:nvSpPr>
          <p:spPr>
            <a:xfrm>
              <a:off x="897263" y="887143"/>
              <a:ext cx="2892425" cy="0"/>
            </a:xfrm>
            <a:custGeom>
              <a:avLst/>
              <a:gdLst/>
              <a:ahLst/>
              <a:cxnLst/>
              <a:rect l="l" t="t" r="r" b="b"/>
              <a:pathLst>
                <a:path w="2892425">
                  <a:moveTo>
                    <a:pt x="0" y="0"/>
                  </a:moveTo>
                  <a:lnTo>
                    <a:pt x="55657" y="0"/>
                  </a:lnTo>
                </a:path>
                <a:path w="2892425">
                  <a:moveTo>
                    <a:pt x="91075" y="0"/>
                  </a:moveTo>
                  <a:lnTo>
                    <a:pt x="91075" y="0"/>
                  </a:lnTo>
                </a:path>
                <a:path w="2892425">
                  <a:moveTo>
                    <a:pt x="124470" y="0"/>
                  </a:moveTo>
                  <a:lnTo>
                    <a:pt x="219593" y="0"/>
                  </a:lnTo>
                </a:path>
                <a:path w="2892425">
                  <a:moveTo>
                    <a:pt x="256023" y="0"/>
                  </a:moveTo>
                  <a:lnTo>
                    <a:pt x="256023" y="0"/>
                  </a:lnTo>
                </a:path>
                <a:path w="2892425">
                  <a:moveTo>
                    <a:pt x="289418" y="0"/>
                  </a:moveTo>
                  <a:lnTo>
                    <a:pt x="384541" y="0"/>
                  </a:lnTo>
                </a:path>
                <a:path w="2892425">
                  <a:moveTo>
                    <a:pt x="420971" y="0"/>
                  </a:moveTo>
                  <a:lnTo>
                    <a:pt x="420971" y="0"/>
                  </a:lnTo>
                </a:path>
                <a:path w="2892425">
                  <a:moveTo>
                    <a:pt x="454366" y="0"/>
                  </a:moveTo>
                  <a:lnTo>
                    <a:pt x="549489" y="0"/>
                  </a:lnTo>
                </a:path>
                <a:path w="2892425">
                  <a:moveTo>
                    <a:pt x="584907" y="0"/>
                  </a:moveTo>
                  <a:lnTo>
                    <a:pt x="584907" y="0"/>
                  </a:lnTo>
                </a:path>
                <a:path w="2892425">
                  <a:moveTo>
                    <a:pt x="619314" y="0"/>
                  </a:moveTo>
                  <a:lnTo>
                    <a:pt x="714437" y="0"/>
                  </a:lnTo>
                </a:path>
                <a:path w="2892425">
                  <a:moveTo>
                    <a:pt x="749855" y="0"/>
                  </a:moveTo>
                  <a:lnTo>
                    <a:pt x="749855" y="0"/>
                  </a:lnTo>
                </a:path>
                <a:path w="2892425">
                  <a:moveTo>
                    <a:pt x="783250" y="0"/>
                  </a:moveTo>
                  <a:lnTo>
                    <a:pt x="879385" y="0"/>
                  </a:lnTo>
                </a:path>
                <a:path w="2892425">
                  <a:moveTo>
                    <a:pt x="914804" y="0"/>
                  </a:moveTo>
                  <a:lnTo>
                    <a:pt x="914804" y="0"/>
                  </a:lnTo>
                </a:path>
                <a:path w="2892425">
                  <a:moveTo>
                    <a:pt x="948198" y="0"/>
                  </a:moveTo>
                  <a:lnTo>
                    <a:pt x="1044333" y="0"/>
                  </a:lnTo>
                </a:path>
                <a:path w="2892425">
                  <a:moveTo>
                    <a:pt x="1079752" y="0"/>
                  </a:moveTo>
                  <a:lnTo>
                    <a:pt x="1079752" y="0"/>
                  </a:lnTo>
                </a:path>
                <a:path w="2892425">
                  <a:moveTo>
                    <a:pt x="1113146" y="0"/>
                  </a:moveTo>
                  <a:lnTo>
                    <a:pt x="1208269" y="0"/>
                  </a:lnTo>
                </a:path>
                <a:path w="2892425">
                  <a:moveTo>
                    <a:pt x="1244700" y="0"/>
                  </a:moveTo>
                  <a:lnTo>
                    <a:pt x="1244700" y="0"/>
                  </a:lnTo>
                </a:path>
                <a:path w="2892425">
                  <a:moveTo>
                    <a:pt x="1278094" y="0"/>
                  </a:moveTo>
                  <a:lnTo>
                    <a:pt x="1373218" y="0"/>
                  </a:lnTo>
                </a:path>
                <a:path w="2892425">
                  <a:moveTo>
                    <a:pt x="1408636" y="0"/>
                  </a:moveTo>
                  <a:lnTo>
                    <a:pt x="1408636" y="0"/>
                  </a:lnTo>
                </a:path>
                <a:path w="2892425">
                  <a:moveTo>
                    <a:pt x="1443042" y="0"/>
                  </a:moveTo>
                  <a:lnTo>
                    <a:pt x="1538166" y="0"/>
                  </a:lnTo>
                </a:path>
                <a:path w="2892425">
                  <a:moveTo>
                    <a:pt x="1573584" y="0"/>
                  </a:moveTo>
                  <a:lnTo>
                    <a:pt x="1573584" y="0"/>
                  </a:lnTo>
                </a:path>
                <a:path w="2892425">
                  <a:moveTo>
                    <a:pt x="1607990" y="0"/>
                  </a:moveTo>
                  <a:lnTo>
                    <a:pt x="1703114" y="0"/>
                  </a:lnTo>
                </a:path>
                <a:path w="2892425">
                  <a:moveTo>
                    <a:pt x="1738532" y="0"/>
                  </a:moveTo>
                  <a:lnTo>
                    <a:pt x="1738532" y="0"/>
                  </a:lnTo>
                </a:path>
                <a:path w="2892425">
                  <a:moveTo>
                    <a:pt x="1771926" y="0"/>
                  </a:moveTo>
                  <a:lnTo>
                    <a:pt x="1868062" y="0"/>
                  </a:lnTo>
                </a:path>
                <a:path w="2892425">
                  <a:moveTo>
                    <a:pt x="1903480" y="0"/>
                  </a:moveTo>
                  <a:lnTo>
                    <a:pt x="1903480" y="0"/>
                  </a:lnTo>
                </a:path>
                <a:path w="2892425">
                  <a:moveTo>
                    <a:pt x="1936874" y="0"/>
                  </a:moveTo>
                  <a:lnTo>
                    <a:pt x="2031998" y="0"/>
                  </a:lnTo>
                </a:path>
                <a:path w="2892425">
                  <a:moveTo>
                    <a:pt x="2068428" y="0"/>
                  </a:moveTo>
                  <a:lnTo>
                    <a:pt x="2068428" y="0"/>
                  </a:lnTo>
                </a:path>
                <a:path w="2892425">
                  <a:moveTo>
                    <a:pt x="2101822" y="0"/>
                  </a:moveTo>
                  <a:lnTo>
                    <a:pt x="2196946" y="0"/>
                  </a:lnTo>
                </a:path>
                <a:path w="2892425">
                  <a:moveTo>
                    <a:pt x="2233376" y="0"/>
                  </a:moveTo>
                  <a:lnTo>
                    <a:pt x="2233376" y="0"/>
                  </a:lnTo>
                </a:path>
                <a:path w="2892425">
                  <a:moveTo>
                    <a:pt x="2266771" y="0"/>
                  </a:moveTo>
                  <a:lnTo>
                    <a:pt x="2361894" y="0"/>
                  </a:lnTo>
                </a:path>
                <a:path w="2892425">
                  <a:moveTo>
                    <a:pt x="2397312" y="0"/>
                  </a:moveTo>
                  <a:lnTo>
                    <a:pt x="2397312" y="0"/>
                  </a:lnTo>
                </a:path>
                <a:path w="2892425">
                  <a:moveTo>
                    <a:pt x="2431719" y="0"/>
                  </a:moveTo>
                  <a:lnTo>
                    <a:pt x="2526842" y="0"/>
                  </a:lnTo>
                </a:path>
                <a:path w="2892425">
                  <a:moveTo>
                    <a:pt x="2562260" y="0"/>
                  </a:moveTo>
                  <a:lnTo>
                    <a:pt x="2562260" y="0"/>
                  </a:lnTo>
                </a:path>
                <a:path w="2892425">
                  <a:moveTo>
                    <a:pt x="2596667" y="0"/>
                  </a:moveTo>
                  <a:lnTo>
                    <a:pt x="2691790" y="0"/>
                  </a:lnTo>
                </a:path>
                <a:path w="2892425">
                  <a:moveTo>
                    <a:pt x="2727208" y="0"/>
                  </a:moveTo>
                  <a:lnTo>
                    <a:pt x="2727208" y="0"/>
                  </a:lnTo>
                </a:path>
                <a:path w="2892425">
                  <a:moveTo>
                    <a:pt x="2760603" y="0"/>
                  </a:moveTo>
                  <a:lnTo>
                    <a:pt x="2856738" y="0"/>
                  </a:lnTo>
                </a:path>
                <a:path w="2892425">
                  <a:moveTo>
                    <a:pt x="2892157" y="0"/>
                  </a:moveTo>
                  <a:lnTo>
                    <a:pt x="28921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97263" y="8871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659454" y="767733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954368" y="887143"/>
              <a:ext cx="8202930" cy="0"/>
            </a:xfrm>
            <a:custGeom>
              <a:avLst/>
              <a:gdLst/>
              <a:ahLst/>
              <a:cxnLst/>
              <a:rect l="l" t="t" r="r" b="b"/>
              <a:pathLst>
                <a:path w="8202930">
                  <a:moveTo>
                    <a:pt x="5437214" y="0"/>
                  </a:moveTo>
                  <a:lnTo>
                    <a:pt x="5437214" y="0"/>
                  </a:lnTo>
                </a:path>
                <a:path w="8202930">
                  <a:moveTo>
                    <a:pt x="5470609" y="0"/>
                  </a:moveTo>
                  <a:lnTo>
                    <a:pt x="5566744" y="0"/>
                  </a:lnTo>
                </a:path>
                <a:path w="8202930">
                  <a:moveTo>
                    <a:pt x="5602162" y="0"/>
                  </a:moveTo>
                  <a:lnTo>
                    <a:pt x="5602162" y="0"/>
                  </a:lnTo>
                </a:path>
                <a:path w="8202930">
                  <a:moveTo>
                    <a:pt x="5635557" y="0"/>
                  </a:moveTo>
                  <a:lnTo>
                    <a:pt x="5730680" y="0"/>
                  </a:lnTo>
                </a:path>
                <a:path w="8202930">
                  <a:moveTo>
                    <a:pt x="5767110" y="0"/>
                  </a:moveTo>
                  <a:lnTo>
                    <a:pt x="5767110" y="0"/>
                  </a:lnTo>
                </a:path>
                <a:path w="8202930">
                  <a:moveTo>
                    <a:pt x="5800505" y="0"/>
                  </a:moveTo>
                  <a:lnTo>
                    <a:pt x="5895628" y="0"/>
                  </a:lnTo>
                </a:path>
                <a:path w="8202930">
                  <a:moveTo>
                    <a:pt x="5932058" y="0"/>
                  </a:moveTo>
                  <a:lnTo>
                    <a:pt x="5932058" y="0"/>
                  </a:lnTo>
                </a:path>
                <a:path w="8202930">
                  <a:moveTo>
                    <a:pt x="5965453" y="0"/>
                  </a:moveTo>
                  <a:lnTo>
                    <a:pt x="6060576" y="0"/>
                  </a:lnTo>
                </a:path>
                <a:path w="8202930">
                  <a:moveTo>
                    <a:pt x="6095995" y="0"/>
                  </a:moveTo>
                  <a:lnTo>
                    <a:pt x="6095995" y="0"/>
                  </a:lnTo>
                </a:path>
                <a:path w="8202930">
                  <a:moveTo>
                    <a:pt x="6130401" y="0"/>
                  </a:moveTo>
                  <a:lnTo>
                    <a:pt x="6225524" y="0"/>
                  </a:lnTo>
                </a:path>
                <a:path w="8202930">
                  <a:moveTo>
                    <a:pt x="6260943" y="0"/>
                  </a:moveTo>
                  <a:lnTo>
                    <a:pt x="6260943" y="0"/>
                  </a:lnTo>
                </a:path>
                <a:path w="8202930">
                  <a:moveTo>
                    <a:pt x="6294337" y="0"/>
                  </a:moveTo>
                  <a:lnTo>
                    <a:pt x="6390472" y="0"/>
                  </a:lnTo>
                </a:path>
                <a:path w="8202930">
                  <a:moveTo>
                    <a:pt x="6425891" y="0"/>
                  </a:moveTo>
                  <a:lnTo>
                    <a:pt x="6425891" y="0"/>
                  </a:lnTo>
                </a:path>
                <a:path w="8202930">
                  <a:moveTo>
                    <a:pt x="6459285" y="0"/>
                  </a:moveTo>
                  <a:lnTo>
                    <a:pt x="6555420" y="0"/>
                  </a:lnTo>
                </a:path>
                <a:path w="8202930">
                  <a:moveTo>
                    <a:pt x="6590839" y="0"/>
                  </a:moveTo>
                  <a:lnTo>
                    <a:pt x="6590839" y="0"/>
                  </a:lnTo>
                </a:path>
                <a:path w="8202930">
                  <a:moveTo>
                    <a:pt x="6624233" y="0"/>
                  </a:moveTo>
                  <a:lnTo>
                    <a:pt x="6719357" y="0"/>
                  </a:lnTo>
                </a:path>
                <a:path w="8202930">
                  <a:moveTo>
                    <a:pt x="6755787" y="0"/>
                  </a:moveTo>
                  <a:lnTo>
                    <a:pt x="6755787" y="0"/>
                  </a:lnTo>
                </a:path>
                <a:path w="8202930">
                  <a:moveTo>
                    <a:pt x="6789181" y="0"/>
                  </a:moveTo>
                  <a:lnTo>
                    <a:pt x="6884305" y="0"/>
                  </a:lnTo>
                </a:path>
                <a:path w="8202930">
                  <a:moveTo>
                    <a:pt x="6920735" y="0"/>
                  </a:moveTo>
                  <a:lnTo>
                    <a:pt x="6920735" y="0"/>
                  </a:lnTo>
                </a:path>
                <a:path w="8202930">
                  <a:moveTo>
                    <a:pt x="6954129" y="0"/>
                  </a:moveTo>
                  <a:lnTo>
                    <a:pt x="7049253" y="0"/>
                  </a:lnTo>
                </a:path>
                <a:path w="8202930">
                  <a:moveTo>
                    <a:pt x="7084671" y="0"/>
                  </a:moveTo>
                  <a:lnTo>
                    <a:pt x="7084671" y="0"/>
                  </a:lnTo>
                </a:path>
                <a:path w="8202930">
                  <a:moveTo>
                    <a:pt x="7119077" y="0"/>
                  </a:moveTo>
                  <a:lnTo>
                    <a:pt x="7214201" y="0"/>
                  </a:lnTo>
                </a:path>
                <a:path w="8202930">
                  <a:moveTo>
                    <a:pt x="7249619" y="0"/>
                  </a:moveTo>
                  <a:lnTo>
                    <a:pt x="7249619" y="0"/>
                  </a:lnTo>
                </a:path>
                <a:path w="8202930">
                  <a:moveTo>
                    <a:pt x="7283014" y="0"/>
                  </a:moveTo>
                  <a:lnTo>
                    <a:pt x="7379149" y="0"/>
                  </a:lnTo>
                </a:path>
                <a:path w="8202930">
                  <a:moveTo>
                    <a:pt x="7414567" y="0"/>
                  </a:moveTo>
                  <a:lnTo>
                    <a:pt x="7414567" y="0"/>
                  </a:lnTo>
                </a:path>
                <a:path w="8202930">
                  <a:moveTo>
                    <a:pt x="7447962" y="0"/>
                  </a:moveTo>
                  <a:lnTo>
                    <a:pt x="7543085" y="0"/>
                  </a:lnTo>
                </a:path>
                <a:path w="8202930">
                  <a:moveTo>
                    <a:pt x="7579515" y="0"/>
                  </a:moveTo>
                  <a:lnTo>
                    <a:pt x="7579515" y="0"/>
                  </a:lnTo>
                </a:path>
                <a:path w="8202930">
                  <a:moveTo>
                    <a:pt x="7612910" y="0"/>
                  </a:moveTo>
                  <a:lnTo>
                    <a:pt x="7708033" y="0"/>
                  </a:lnTo>
                </a:path>
                <a:path w="8202930">
                  <a:moveTo>
                    <a:pt x="7744463" y="0"/>
                  </a:moveTo>
                  <a:lnTo>
                    <a:pt x="7744463" y="0"/>
                  </a:lnTo>
                </a:path>
                <a:path w="8202930">
                  <a:moveTo>
                    <a:pt x="7777858" y="0"/>
                  </a:moveTo>
                  <a:lnTo>
                    <a:pt x="7872981" y="0"/>
                  </a:lnTo>
                </a:path>
                <a:path w="8202930">
                  <a:moveTo>
                    <a:pt x="7908399" y="0"/>
                  </a:moveTo>
                  <a:lnTo>
                    <a:pt x="7908399" y="0"/>
                  </a:lnTo>
                </a:path>
                <a:path w="8202930">
                  <a:moveTo>
                    <a:pt x="7942806" y="0"/>
                  </a:moveTo>
                  <a:lnTo>
                    <a:pt x="8037929" y="0"/>
                  </a:lnTo>
                </a:path>
                <a:path w="8202930">
                  <a:moveTo>
                    <a:pt x="8073348" y="0"/>
                  </a:moveTo>
                  <a:lnTo>
                    <a:pt x="8073348" y="0"/>
                  </a:lnTo>
                </a:path>
                <a:path w="8202930">
                  <a:moveTo>
                    <a:pt x="8107754" y="0"/>
                  </a:moveTo>
                  <a:lnTo>
                    <a:pt x="8202877" y="0"/>
                  </a:lnTo>
                </a:path>
                <a:path w="8202930">
                  <a:moveTo>
                    <a:pt x="3954705" y="0"/>
                  </a:moveTo>
                  <a:lnTo>
                    <a:pt x="3954705" y="0"/>
                  </a:lnTo>
                </a:path>
                <a:path w="8202930">
                  <a:moveTo>
                    <a:pt x="3988100" y="0"/>
                  </a:moveTo>
                  <a:lnTo>
                    <a:pt x="4083223" y="0"/>
                  </a:lnTo>
                </a:path>
                <a:path w="8202930">
                  <a:moveTo>
                    <a:pt x="4118642" y="0"/>
                  </a:moveTo>
                  <a:lnTo>
                    <a:pt x="4118642" y="0"/>
                  </a:lnTo>
                </a:path>
                <a:path w="8202930">
                  <a:moveTo>
                    <a:pt x="4153048" y="0"/>
                  </a:moveTo>
                  <a:lnTo>
                    <a:pt x="4248171" y="0"/>
                  </a:lnTo>
                </a:path>
                <a:path w="8202930">
                  <a:moveTo>
                    <a:pt x="4283590" y="0"/>
                  </a:moveTo>
                  <a:lnTo>
                    <a:pt x="4283590" y="0"/>
                  </a:lnTo>
                </a:path>
                <a:path w="8202930">
                  <a:moveTo>
                    <a:pt x="4317996" y="0"/>
                  </a:moveTo>
                  <a:lnTo>
                    <a:pt x="4413119" y="0"/>
                  </a:lnTo>
                </a:path>
                <a:path w="8202930">
                  <a:moveTo>
                    <a:pt x="4448538" y="0"/>
                  </a:moveTo>
                  <a:lnTo>
                    <a:pt x="4448538" y="0"/>
                  </a:lnTo>
                </a:path>
                <a:path w="8202930">
                  <a:moveTo>
                    <a:pt x="4481932" y="0"/>
                  </a:moveTo>
                  <a:lnTo>
                    <a:pt x="4578067" y="0"/>
                  </a:lnTo>
                </a:path>
                <a:path w="8202930">
                  <a:moveTo>
                    <a:pt x="4613486" y="0"/>
                  </a:moveTo>
                  <a:lnTo>
                    <a:pt x="4613486" y="0"/>
                  </a:lnTo>
                </a:path>
                <a:path w="8202930">
                  <a:moveTo>
                    <a:pt x="4646880" y="0"/>
                  </a:moveTo>
                  <a:lnTo>
                    <a:pt x="4742004" y="0"/>
                  </a:lnTo>
                </a:path>
                <a:path w="8202930">
                  <a:moveTo>
                    <a:pt x="4778434" y="0"/>
                  </a:moveTo>
                  <a:lnTo>
                    <a:pt x="4778434" y="0"/>
                  </a:lnTo>
                </a:path>
                <a:path w="8202930">
                  <a:moveTo>
                    <a:pt x="4811828" y="0"/>
                  </a:moveTo>
                  <a:lnTo>
                    <a:pt x="4906952" y="0"/>
                  </a:lnTo>
                </a:path>
                <a:path w="8202930">
                  <a:moveTo>
                    <a:pt x="4943382" y="0"/>
                  </a:moveTo>
                  <a:lnTo>
                    <a:pt x="4943382" y="0"/>
                  </a:lnTo>
                </a:path>
                <a:path w="8202930">
                  <a:moveTo>
                    <a:pt x="4976776" y="0"/>
                  </a:moveTo>
                  <a:lnTo>
                    <a:pt x="5071900" y="0"/>
                  </a:lnTo>
                </a:path>
                <a:path w="8202930">
                  <a:moveTo>
                    <a:pt x="5107318" y="0"/>
                  </a:moveTo>
                  <a:lnTo>
                    <a:pt x="5107318" y="0"/>
                  </a:lnTo>
                </a:path>
                <a:path w="8202930">
                  <a:moveTo>
                    <a:pt x="5141724" y="0"/>
                  </a:moveTo>
                  <a:lnTo>
                    <a:pt x="5236848" y="0"/>
                  </a:lnTo>
                </a:path>
                <a:path w="8202930">
                  <a:moveTo>
                    <a:pt x="5272266" y="0"/>
                  </a:moveTo>
                  <a:lnTo>
                    <a:pt x="5272266" y="0"/>
                  </a:lnTo>
                </a:path>
                <a:path w="8202930">
                  <a:moveTo>
                    <a:pt x="3129965" y="0"/>
                  </a:moveTo>
                  <a:lnTo>
                    <a:pt x="3129965" y="0"/>
                  </a:lnTo>
                </a:path>
                <a:path w="8202930">
                  <a:moveTo>
                    <a:pt x="3164371" y="0"/>
                  </a:moveTo>
                  <a:lnTo>
                    <a:pt x="3259495" y="0"/>
                  </a:lnTo>
                </a:path>
                <a:path w="8202930">
                  <a:moveTo>
                    <a:pt x="3294913" y="0"/>
                  </a:moveTo>
                  <a:lnTo>
                    <a:pt x="3294913" y="0"/>
                  </a:lnTo>
                </a:path>
                <a:path w="8202930">
                  <a:moveTo>
                    <a:pt x="3329320" y="0"/>
                  </a:moveTo>
                  <a:lnTo>
                    <a:pt x="3424443" y="0"/>
                  </a:lnTo>
                </a:path>
                <a:path w="8202930">
                  <a:moveTo>
                    <a:pt x="3459861" y="0"/>
                  </a:moveTo>
                  <a:lnTo>
                    <a:pt x="3459861" y="0"/>
                  </a:lnTo>
                </a:path>
                <a:path w="8202930">
                  <a:moveTo>
                    <a:pt x="3493256" y="0"/>
                  </a:moveTo>
                  <a:lnTo>
                    <a:pt x="3589391" y="0"/>
                  </a:lnTo>
                </a:path>
                <a:path w="8202930">
                  <a:moveTo>
                    <a:pt x="3624809" y="0"/>
                  </a:moveTo>
                  <a:lnTo>
                    <a:pt x="3624809" y="0"/>
                  </a:lnTo>
                </a:path>
                <a:path w="8202930">
                  <a:moveTo>
                    <a:pt x="3658204" y="0"/>
                  </a:moveTo>
                  <a:lnTo>
                    <a:pt x="3753327" y="0"/>
                  </a:lnTo>
                </a:path>
                <a:path w="8202930">
                  <a:moveTo>
                    <a:pt x="3789757" y="0"/>
                  </a:moveTo>
                  <a:lnTo>
                    <a:pt x="3789757" y="0"/>
                  </a:lnTo>
                </a:path>
                <a:path w="8202930">
                  <a:moveTo>
                    <a:pt x="2306237" y="0"/>
                  </a:moveTo>
                  <a:lnTo>
                    <a:pt x="2306237" y="0"/>
                  </a:lnTo>
                </a:path>
                <a:path w="8202930">
                  <a:moveTo>
                    <a:pt x="2340643" y="0"/>
                  </a:moveTo>
                  <a:lnTo>
                    <a:pt x="2435766" y="0"/>
                  </a:lnTo>
                </a:path>
                <a:path w="8202930">
                  <a:moveTo>
                    <a:pt x="2471185" y="0"/>
                  </a:moveTo>
                  <a:lnTo>
                    <a:pt x="2471185" y="0"/>
                  </a:lnTo>
                </a:path>
                <a:path w="8202930">
                  <a:moveTo>
                    <a:pt x="2504579" y="0"/>
                  </a:moveTo>
                  <a:lnTo>
                    <a:pt x="2600715" y="0"/>
                  </a:lnTo>
                </a:path>
                <a:path w="8202930">
                  <a:moveTo>
                    <a:pt x="2636133" y="0"/>
                  </a:moveTo>
                  <a:lnTo>
                    <a:pt x="2636133" y="0"/>
                  </a:lnTo>
                </a:path>
                <a:path w="8202930">
                  <a:moveTo>
                    <a:pt x="2669527" y="0"/>
                  </a:moveTo>
                  <a:lnTo>
                    <a:pt x="2764651" y="0"/>
                  </a:lnTo>
                </a:path>
                <a:path w="8202930">
                  <a:moveTo>
                    <a:pt x="2801081" y="0"/>
                  </a:moveTo>
                  <a:lnTo>
                    <a:pt x="2801081" y="0"/>
                  </a:lnTo>
                </a:path>
                <a:path w="8202930">
                  <a:moveTo>
                    <a:pt x="2834475" y="0"/>
                  </a:moveTo>
                  <a:lnTo>
                    <a:pt x="2929599" y="0"/>
                  </a:lnTo>
                </a:path>
                <a:path w="8202930">
                  <a:moveTo>
                    <a:pt x="2966029" y="0"/>
                  </a:moveTo>
                  <a:lnTo>
                    <a:pt x="2966029" y="0"/>
                  </a:lnTo>
                </a:path>
                <a:path w="8202930">
                  <a:moveTo>
                    <a:pt x="1482508" y="0"/>
                  </a:moveTo>
                  <a:lnTo>
                    <a:pt x="1482508" y="0"/>
                  </a:lnTo>
                </a:path>
                <a:path w="8202930">
                  <a:moveTo>
                    <a:pt x="1515903" y="0"/>
                  </a:moveTo>
                  <a:lnTo>
                    <a:pt x="1612038" y="0"/>
                  </a:lnTo>
                </a:path>
                <a:path w="8202930">
                  <a:moveTo>
                    <a:pt x="1647456" y="0"/>
                  </a:moveTo>
                  <a:lnTo>
                    <a:pt x="1647456" y="0"/>
                  </a:lnTo>
                </a:path>
                <a:path w="8202930">
                  <a:moveTo>
                    <a:pt x="1680851" y="0"/>
                  </a:moveTo>
                  <a:lnTo>
                    <a:pt x="1776986" y="0"/>
                  </a:lnTo>
                </a:path>
                <a:path w="8202930">
                  <a:moveTo>
                    <a:pt x="1812404" y="0"/>
                  </a:moveTo>
                  <a:lnTo>
                    <a:pt x="1812404" y="0"/>
                  </a:lnTo>
                </a:path>
                <a:path w="8202930">
                  <a:moveTo>
                    <a:pt x="1845799" y="0"/>
                  </a:moveTo>
                  <a:lnTo>
                    <a:pt x="1940922" y="0"/>
                  </a:lnTo>
                </a:path>
                <a:path w="8202930">
                  <a:moveTo>
                    <a:pt x="1977352" y="0"/>
                  </a:moveTo>
                  <a:lnTo>
                    <a:pt x="1977352" y="0"/>
                  </a:lnTo>
                </a:path>
                <a:path w="8202930">
                  <a:moveTo>
                    <a:pt x="2010747" y="0"/>
                  </a:moveTo>
                  <a:lnTo>
                    <a:pt x="2105870" y="0"/>
                  </a:lnTo>
                </a:path>
                <a:path w="8202930">
                  <a:moveTo>
                    <a:pt x="2142301" y="0"/>
                  </a:moveTo>
                  <a:lnTo>
                    <a:pt x="2142301" y="0"/>
                  </a:lnTo>
                </a:path>
                <a:path w="8202930">
                  <a:moveTo>
                    <a:pt x="0" y="0"/>
                  </a:moveTo>
                  <a:lnTo>
                    <a:pt x="0" y="0"/>
                  </a:lnTo>
                </a:path>
                <a:path w="8202930">
                  <a:moveTo>
                    <a:pt x="33394" y="0"/>
                  </a:moveTo>
                  <a:lnTo>
                    <a:pt x="128517" y="0"/>
                  </a:lnTo>
                </a:path>
                <a:path w="8202930">
                  <a:moveTo>
                    <a:pt x="164948" y="0"/>
                  </a:moveTo>
                  <a:lnTo>
                    <a:pt x="164948" y="0"/>
                  </a:lnTo>
                </a:path>
                <a:path w="8202930">
                  <a:moveTo>
                    <a:pt x="198342" y="0"/>
                  </a:moveTo>
                  <a:lnTo>
                    <a:pt x="293465" y="0"/>
                  </a:lnTo>
                </a:path>
                <a:path w="8202930">
                  <a:moveTo>
                    <a:pt x="328884" y="0"/>
                  </a:moveTo>
                  <a:lnTo>
                    <a:pt x="328884" y="0"/>
                  </a:lnTo>
                </a:path>
                <a:path w="8202930">
                  <a:moveTo>
                    <a:pt x="363290" y="0"/>
                  </a:moveTo>
                  <a:lnTo>
                    <a:pt x="458413" y="0"/>
                  </a:lnTo>
                </a:path>
                <a:path w="8202930">
                  <a:moveTo>
                    <a:pt x="493832" y="0"/>
                  </a:moveTo>
                  <a:lnTo>
                    <a:pt x="493832" y="0"/>
                  </a:lnTo>
                </a:path>
                <a:path w="8202930">
                  <a:moveTo>
                    <a:pt x="527226" y="0"/>
                  </a:moveTo>
                  <a:lnTo>
                    <a:pt x="623362" y="0"/>
                  </a:lnTo>
                </a:path>
                <a:path w="8202930">
                  <a:moveTo>
                    <a:pt x="658780" y="0"/>
                  </a:moveTo>
                  <a:lnTo>
                    <a:pt x="658780" y="0"/>
                  </a:lnTo>
                </a:path>
                <a:path w="8202930">
                  <a:moveTo>
                    <a:pt x="692174" y="0"/>
                  </a:moveTo>
                  <a:lnTo>
                    <a:pt x="788310" y="0"/>
                  </a:lnTo>
                </a:path>
                <a:path w="8202930">
                  <a:moveTo>
                    <a:pt x="823728" y="0"/>
                  </a:moveTo>
                  <a:lnTo>
                    <a:pt x="823728" y="0"/>
                  </a:lnTo>
                </a:path>
                <a:path w="8202930">
                  <a:moveTo>
                    <a:pt x="857122" y="0"/>
                  </a:moveTo>
                  <a:lnTo>
                    <a:pt x="952246" y="0"/>
                  </a:lnTo>
                </a:path>
                <a:path w="8202930">
                  <a:moveTo>
                    <a:pt x="988676" y="0"/>
                  </a:moveTo>
                  <a:lnTo>
                    <a:pt x="988676" y="0"/>
                  </a:lnTo>
                </a:path>
                <a:path w="8202930">
                  <a:moveTo>
                    <a:pt x="1022070" y="0"/>
                  </a:moveTo>
                  <a:lnTo>
                    <a:pt x="1117194" y="0"/>
                  </a:lnTo>
                </a:path>
                <a:path w="8202930">
                  <a:moveTo>
                    <a:pt x="1153624" y="0"/>
                  </a:moveTo>
                  <a:lnTo>
                    <a:pt x="1153624" y="0"/>
                  </a:lnTo>
                </a:path>
                <a:path w="8202930">
                  <a:moveTo>
                    <a:pt x="1187018" y="0"/>
                  </a:moveTo>
                  <a:lnTo>
                    <a:pt x="1282142" y="0"/>
                  </a:lnTo>
                </a:path>
                <a:path w="8202930">
                  <a:moveTo>
                    <a:pt x="1317560" y="0"/>
                  </a:moveTo>
                  <a:lnTo>
                    <a:pt x="13175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" name="object 120"/>
          <p:cNvSpPr txBox="1"/>
          <p:nvPr/>
        </p:nvSpPr>
        <p:spPr>
          <a:xfrm>
            <a:off x="727711" y="800376"/>
            <a:ext cx="1047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80" dirty="0">
                <a:latin typeface="Arial MT"/>
                <a:cs typeface="Arial MT"/>
              </a:rPr>
              <a:t>Д</a:t>
            </a:r>
            <a:endParaRPr sz="900">
              <a:latin typeface="Arial MT"/>
              <a:cs typeface="Arial MT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2134880" y="629197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134880" y="612702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134880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134880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134880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134880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134880" y="530329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134880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134880" y="497441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134880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134880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134880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134880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134880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134880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134880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134880" y="365584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134880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134880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134880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134880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134880" y="13496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134880" y="11846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134880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134880" y="8547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134880" y="659454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472871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472871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472871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472871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472871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472871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472871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72871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472871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472871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472871" y="21733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472871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472871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472871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472871" y="13496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472871" y="11846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472871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472871" y="659454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238918" y="629197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238918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238918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238918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238918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238918" y="530329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238918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238918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238918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238918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238918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238918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238918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238918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238918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238918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238918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238918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238918" y="13496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25205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025205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025205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025205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025205" y="530329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025205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025205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025205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025205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025205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025205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025205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025205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025205" y="2502218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25205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025205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025205" y="659454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98789" y="629197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598789" y="612702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598789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598789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598789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598789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598789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598789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598789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598789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598789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598789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598789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598789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598789" y="349089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598789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598789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598789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598789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598789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598789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598789" y="13496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598789" y="659454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393171" y="629197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393171" y="612702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393171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393171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393171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393171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393171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393171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393171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393171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393171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393171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393171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393171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393171" y="349089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393171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393171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393171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393171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393171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393171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7186541" y="629197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7186541" y="612702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7186541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186541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7186541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7186541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7186541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7186541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7186541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7186541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186541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186541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186541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186541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186541" y="349089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186541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186541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7186541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186541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186541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186541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186541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8760125" y="629197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8760125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8760125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8760125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8760125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8760125" y="530329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8760125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8760125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8760125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8760125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8760125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8760125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8760125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8760125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8760125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8760125" y="2502218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8760125" y="23382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8760125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8760125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8760125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8760125" y="8547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9554507" y="629197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9554507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9554507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9554507" y="530329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9554507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9554507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9554507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9554507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9554507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9554507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9554507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9554507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9554507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9554507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9554507" y="2502218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9554507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554507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554507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0274004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0274004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0274004" y="530329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0274004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0274004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0274004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0274004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0274004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0274004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0274004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0274004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0274004" y="2502218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0274004" y="23382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0274004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0274004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1080529" y="629197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1080529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1080529" y="57981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1080529" y="563319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1080529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1080529" y="530329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1080529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1080529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1080529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1080529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1080529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1080529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1080529" y="398573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1080529" y="38207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1080529" y="349089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1080529" y="332594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1080529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1080529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1080529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1080529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1080529" y="2502218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1080529" y="23382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080529" y="21733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1080529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1080529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1080529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1080529" y="13496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1080529" y="118465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1080529" y="101970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1842529" y="629197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1842529" y="546824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1842529" y="530329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1842529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1842529" y="31620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1842529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1842529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1842529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1842529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1842529" y="13496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973839" y="629197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973839" y="59630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973839" y="530329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973839" y="513936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973839" y="480946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973839" y="464451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973839" y="44795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973839" y="431462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973839" y="415068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973839" y="299706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973839" y="28321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973839" y="26671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973839" y="18434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973839" y="1678489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973839" y="1513541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810479" y="631221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810479" y="598231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810479" y="581838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810479" y="515859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810479" y="49946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10479" y="482970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10479" y="466475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810479" y="449981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810479" y="433486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810479" y="416991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810479" y="40059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810479" y="384102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810479" y="351113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810479" y="30173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810479" y="285235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810479" y="268740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810479" y="186367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810479" y="169872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810479" y="153378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810479" y="136883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810479" y="534984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1062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6" name="object 396"/>
          <p:cNvGrpSpPr/>
          <p:nvPr/>
        </p:nvGrpSpPr>
        <p:grpSpPr>
          <a:xfrm>
            <a:off x="1014510" y="657867"/>
            <a:ext cx="10950575" cy="6487795"/>
            <a:chOff x="1014510" y="657867"/>
            <a:chExt cx="10950575" cy="6487795"/>
          </a:xfrm>
        </p:grpSpPr>
        <p:sp>
          <p:nvSpPr>
            <p:cNvPr id="397" name="object 397"/>
            <p:cNvSpPr/>
            <p:nvPr/>
          </p:nvSpPr>
          <p:spPr>
            <a:xfrm>
              <a:off x="2134880" y="5926661"/>
              <a:ext cx="338455" cy="977900"/>
            </a:xfrm>
            <a:custGeom>
              <a:avLst/>
              <a:gdLst/>
              <a:ahLst/>
              <a:cxnLst/>
              <a:rect l="l" t="t" r="r" b="b"/>
              <a:pathLst>
                <a:path w="338455" h="977900">
                  <a:moveTo>
                    <a:pt x="0" y="329896"/>
                  </a:moveTo>
                  <a:lnTo>
                    <a:pt x="0" y="329896"/>
                  </a:lnTo>
                </a:path>
                <a:path w="338455" h="977900">
                  <a:moveTo>
                    <a:pt x="0" y="164948"/>
                  </a:moveTo>
                  <a:lnTo>
                    <a:pt x="0" y="164948"/>
                  </a:lnTo>
                </a:path>
                <a:path w="338455" h="977900">
                  <a:moveTo>
                    <a:pt x="337991" y="820692"/>
                  </a:moveTo>
                  <a:lnTo>
                    <a:pt x="337991" y="695210"/>
                  </a:lnTo>
                </a:path>
                <a:path w="338455" h="977900">
                  <a:moveTo>
                    <a:pt x="337991" y="659792"/>
                  </a:moveTo>
                  <a:lnTo>
                    <a:pt x="337991" y="659792"/>
                  </a:lnTo>
                </a:path>
                <a:path w="338455" h="977900">
                  <a:moveTo>
                    <a:pt x="337991" y="625385"/>
                  </a:moveTo>
                  <a:lnTo>
                    <a:pt x="337991" y="530262"/>
                  </a:lnTo>
                </a:path>
                <a:path w="338455" h="977900">
                  <a:moveTo>
                    <a:pt x="337991" y="494844"/>
                  </a:moveTo>
                  <a:lnTo>
                    <a:pt x="337991" y="494844"/>
                  </a:lnTo>
                </a:path>
                <a:path w="338455" h="977900">
                  <a:moveTo>
                    <a:pt x="337991" y="461449"/>
                  </a:moveTo>
                  <a:lnTo>
                    <a:pt x="337991" y="365314"/>
                  </a:lnTo>
                </a:path>
                <a:path w="338455" h="977900">
                  <a:moveTo>
                    <a:pt x="337991" y="329896"/>
                  </a:moveTo>
                  <a:lnTo>
                    <a:pt x="337991" y="329896"/>
                  </a:lnTo>
                </a:path>
                <a:path w="338455" h="977900">
                  <a:moveTo>
                    <a:pt x="337991" y="296501"/>
                  </a:moveTo>
                  <a:lnTo>
                    <a:pt x="337991" y="200366"/>
                  </a:lnTo>
                </a:path>
                <a:path w="338455" h="977900">
                  <a:moveTo>
                    <a:pt x="337991" y="164948"/>
                  </a:moveTo>
                  <a:lnTo>
                    <a:pt x="337991" y="164948"/>
                  </a:lnTo>
                </a:path>
                <a:path w="338455" h="977900">
                  <a:moveTo>
                    <a:pt x="337991" y="131553"/>
                  </a:moveTo>
                  <a:lnTo>
                    <a:pt x="337991" y="36430"/>
                  </a:lnTo>
                </a:path>
                <a:path w="338455" h="977900">
                  <a:moveTo>
                    <a:pt x="337991" y="0"/>
                  </a:moveTo>
                  <a:lnTo>
                    <a:pt x="337991" y="0"/>
                  </a:lnTo>
                </a:path>
                <a:path w="338455" h="977900">
                  <a:moveTo>
                    <a:pt x="337991" y="820692"/>
                  </a:moveTo>
                  <a:lnTo>
                    <a:pt x="337991" y="9775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354473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443525" y="6985162"/>
              <a:ext cx="34925" cy="50165"/>
            </a:xfrm>
            <a:custGeom>
              <a:avLst/>
              <a:gdLst/>
              <a:ahLst/>
              <a:cxnLst/>
              <a:rect l="l" t="t" r="r" b="b"/>
              <a:pathLst>
                <a:path w="34925" h="50165">
                  <a:moveTo>
                    <a:pt x="0" y="1011"/>
                  </a:moveTo>
                  <a:lnTo>
                    <a:pt x="17203" y="1011"/>
                  </a:lnTo>
                </a:path>
                <a:path w="34925" h="50165">
                  <a:moveTo>
                    <a:pt x="17709" y="33394"/>
                  </a:moveTo>
                  <a:lnTo>
                    <a:pt x="26930" y="33394"/>
                  </a:lnTo>
                  <a:lnTo>
                    <a:pt x="34406" y="25918"/>
                  </a:lnTo>
                  <a:lnTo>
                    <a:pt x="34406" y="16697"/>
                  </a:lnTo>
                  <a:lnTo>
                    <a:pt x="34406" y="7475"/>
                  </a:lnTo>
                  <a:lnTo>
                    <a:pt x="26930" y="0"/>
                  </a:lnTo>
                  <a:lnTo>
                    <a:pt x="17709" y="0"/>
                  </a:lnTo>
                </a:path>
                <a:path w="34925" h="50165">
                  <a:moveTo>
                    <a:pt x="17203" y="34406"/>
                  </a:moveTo>
                  <a:lnTo>
                    <a:pt x="9107" y="34406"/>
                  </a:lnTo>
                </a:path>
                <a:path w="34925" h="50165">
                  <a:moveTo>
                    <a:pt x="34406" y="50091"/>
                  </a:moveTo>
                  <a:lnTo>
                    <a:pt x="34406" y="40869"/>
                  </a:lnTo>
                  <a:lnTo>
                    <a:pt x="26930" y="33394"/>
                  </a:lnTo>
                  <a:lnTo>
                    <a:pt x="17709" y="3339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476919" y="703576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443525" y="7043349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79">
                  <a:moveTo>
                    <a:pt x="17709" y="16697"/>
                  </a:moveTo>
                  <a:lnTo>
                    <a:pt x="26930" y="16697"/>
                  </a:lnTo>
                  <a:lnTo>
                    <a:pt x="34406" y="9221"/>
                  </a:lnTo>
                  <a:lnTo>
                    <a:pt x="34406" y="0"/>
                  </a:lnTo>
                </a:path>
                <a:path w="34925" h="17779">
                  <a:moveTo>
                    <a:pt x="17203" y="17709"/>
                  </a:moveTo>
                  <a:lnTo>
                    <a:pt x="0" y="1770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3238918" y="5926661"/>
              <a:ext cx="0" cy="977900"/>
            </a:xfrm>
            <a:custGeom>
              <a:avLst/>
              <a:gdLst/>
              <a:ahLst/>
              <a:cxnLst/>
              <a:rect l="l" t="t" r="r" b="b"/>
              <a:pathLst>
                <a:path h="977900">
                  <a:moveTo>
                    <a:pt x="0" y="820692"/>
                  </a:moveTo>
                  <a:lnTo>
                    <a:pt x="0" y="695210"/>
                  </a:lnTo>
                </a:path>
                <a:path h="977900">
                  <a:moveTo>
                    <a:pt x="0" y="659792"/>
                  </a:moveTo>
                  <a:lnTo>
                    <a:pt x="0" y="659792"/>
                  </a:lnTo>
                </a:path>
                <a:path h="977900">
                  <a:moveTo>
                    <a:pt x="0" y="494844"/>
                  </a:moveTo>
                  <a:lnTo>
                    <a:pt x="0" y="494844"/>
                  </a:lnTo>
                </a:path>
                <a:path h="977900">
                  <a:moveTo>
                    <a:pt x="0" y="329896"/>
                  </a:moveTo>
                  <a:lnTo>
                    <a:pt x="0" y="329896"/>
                  </a:lnTo>
                </a:path>
                <a:path h="977900">
                  <a:moveTo>
                    <a:pt x="0" y="296501"/>
                  </a:moveTo>
                  <a:lnTo>
                    <a:pt x="0" y="200366"/>
                  </a:lnTo>
                </a:path>
                <a:path h="977900">
                  <a:moveTo>
                    <a:pt x="0" y="164948"/>
                  </a:moveTo>
                  <a:lnTo>
                    <a:pt x="0" y="164948"/>
                  </a:lnTo>
                </a:path>
                <a:path h="977900">
                  <a:moveTo>
                    <a:pt x="0" y="0"/>
                  </a:moveTo>
                  <a:lnTo>
                    <a:pt x="0" y="0"/>
                  </a:lnTo>
                </a:path>
                <a:path h="977900">
                  <a:moveTo>
                    <a:pt x="0" y="820692"/>
                  </a:moveTo>
                  <a:lnTo>
                    <a:pt x="0" y="9775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3120520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3205524" y="6986174"/>
              <a:ext cx="41910" cy="74930"/>
            </a:xfrm>
            <a:custGeom>
              <a:avLst/>
              <a:gdLst/>
              <a:ahLst/>
              <a:cxnLst/>
              <a:rect l="l" t="t" r="r" b="b"/>
              <a:pathLst>
                <a:path w="41910" h="74929">
                  <a:moveTo>
                    <a:pt x="16191" y="0"/>
                  </a:moveTo>
                  <a:lnTo>
                    <a:pt x="0" y="57681"/>
                  </a:lnTo>
                  <a:lnTo>
                    <a:pt x="41490" y="57681"/>
                  </a:lnTo>
                </a:path>
                <a:path w="41910" h="74929">
                  <a:moveTo>
                    <a:pt x="29346" y="41490"/>
                  </a:moveTo>
                  <a:lnTo>
                    <a:pt x="29346" y="7488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4025205" y="5926661"/>
              <a:ext cx="0" cy="977900"/>
            </a:xfrm>
            <a:custGeom>
              <a:avLst/>
              <a:gdLst/>
              <a:ahLst/>
              <a:cxnLst/>
              <a:rect l="l" t="t" r="r" b="b"/>
              <a:pathLst>
                <a:path h="977900">
                  <a:moveTo>
                    <a:pt x="0" y="820692"/>
                  </a:moveTo>
                  <a:lnTo>
                    <a:pt x="0" y="695210"/>
                  </a:lnTo>
                </a:path>
                <a:path h="977900">
                  <a:moveTo>
                    <a:pt x="0" y="659792"/>
                  </a:moveTo>
                  <a:lnTo>
                    <a:pt x="0" y="659792"/>
                  </a:lnTo>
                </a:path>
                <a:path h="977900">
                  <a:moveTo>
                    <a:pt x="0" y="494844"/>
                  </a:moveTo>
                  <a:lnTo>
                    <a:pt x="0" y="494844"/>
                  </a:lnTo>
                </a:path>
                <a:path h="977900">
                  <a:moveTo>
                    <a:pt x="0" y="461449"/>
                  </a:moveTo>
                  <a:lnTo>
                    <a:pt x="0" y="365314"/>
                  </a:lnTo>
                </a:path>
                <a:path h="977900">
                  <a:moveTo>
                    <a:pt x="0" y="329896"/>
                  </a:moveTo>
                  <a:lnTo>
                    <a:pt x="0" y="329896"/>
                  </a:lnTo>
                </a:path>
                <a:path h="977900">
                  <a:moveTo>
                    <a:pt x="0" y="296501"/>
                  </a:moveTo>
                  <a:lnTo>
                    <a:pt x="0" y="200366"/>
                  </a:lnTo>
                </a:path>
                <a:path h="977900">
                  <a:moveTo>
                    <a:pt x="0" y="164948"/>
                  </a:moveTo>
                  <a:lnTo>
                    <a:pt x="0" y="164948"/>
                  </a:lnTo>
                </a:path>
                <a:path h="977900">
                  <a:moveTo>
                    <a:pt x="0" y="0"/>
                  </a:moveTo>
                  <a:lnTo>
                    <a:pt x="0" y="0"/>
                  </a:lnTo>
                </a:path>
                <a:path h="977900">
                  <a:moveTo>
                    <a:pt x="0" y="820692"/>
                  </a:moveTo>
                  <a:lnTo>
                    <a:pt x="0" y="9775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3906806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3995858" y="7043349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79">
                  <a:moveTo>
                    <a:pt x="0" y="17709"/>
                  </a:moveTo>
                  <a:lnTo>
                    <a:pt x="17203" y="17709"/>
                  </a:lnTo>
                </a:path>
                <a:path w="34925" h="17779">
                  <a:moveTo>
                    <a:pt x="17709" y="16697"/>
                  </a:moveTo>
                  <a:lnTo>
                    <a:pt x="26930" y="16697"/>
                  </a:lnTo>
                  <a:lnTo>
                    <a:pt x="34406" y="9221"/>
                  </a:lnTo>
                  <a:lnTo>
                    <a:pt x="34406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4029253" y="703576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3995858" y="6986174"/>
              <a:ext cx="34925" cy="49530"/>
            </a:xfrm>
            <a:custGeom>
              <a:avLst/>
              <a:gdLst/>
              <a:ahLst/>
              <a:cxnLst/>
              <a:rect l="l" t="t" r="r" b="b"/>
              <a:pathLst>
                <a:path w="34925" h="49529">
                  <a:moveTo>
                    <a:pt x="34406" y="49079"/>
                  </a:moveTo>
                  <a:lnTo>
                    <a:pt x="34406" y="39857"/>
                  </a:lnTo>
                  <a:lnTo>
                    <a:pt x="26930" y="32382"/>
                  </a:lnTo>
                  <a:lnTo>
                    <a:pt x="17709" y="32382"/>
                  </a:lnTo>
                </a:path>
                <a:path w="34925" h="49529">
                  <a:moveTo>
                    <a:pt x="17203" y="33394"/>
                  </a:moveTo>
                  <a:lnTo>
                    <a:pt x="0" y="33394"/>
                  </a:lnTo>
                  <a:lnTo>
                    <a:pt x="0" y="0"/>
                  </a:lnTo>
                  <a:lnTo>
                    <a:pt x="29346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5598789" y="5926661"/>
              <a:ext cx="0" cy="977900"/>
            </a:xfrm>
            <a:custGeom>
              <a:avLst/>
              <a:gdLst/>
              <a:ahLst/>
              <a:cxnLst/>
              <a:rect l="l" t="t" r="r" b="b"/>
              <a:pathLst>
                <a:path h="977900">
                  <a:moveTo>
                    <a:pt x="0" y="820692"/>
                  </a:moveTo>
                  <a:lnTo>
                    <a:pt x="0" y="695210"/>
                  </a:lnTo>
                </a:path>
                <a:path h="977900">
                  <a:moveTo>
                    <a:pt x="0" y="659792"/>
                  </a:moveTo>
                  <a:lnTo>
                    <a:pt x="0" y="659792"/>
                  </a:lnTo>
                </a:path>
                <a:path h="977900">
                  <a:moveTo>
                    <a:pt x="0" y="625385"/>
                  </a:moveTo>
                  <a:lnTo>
                    <a:pt x="0" y="530262"/>
                  </a:lnTo>
                </a:path>
                <a:path h="977900">
                  <a:moveTo>
                    <a:pt x="0" y="494844"/>
                  </a:moveTo>
                  <a:lnTo>
                    <a:pt x="0" y="494844"/>
                  </a:lnTo>
                </a:path>
                <a:path h="977900">
                  <a:moveTo>
                    <a:pt x="0" y="329896"/>
                  </a:moveTo>
                  <a:lnTo>
                    <a:pt x="0" y="329896"/>
                  </a:lnTo>
                </a:path>
                <a:path h="977900">
                  <a:moveTo>
                    <a:pt x="0" y="164948"/>
                  </a:moveTo>
                  <a:lnTo>
                    <a:pt x="0" y="164948"/>
                  </a:lnTo>
                </a:path>
                <a:path h="977900">
                  <a:moveTo>
                    <a:pt x="0" y="0"/>
                  </a:moveTo>
                  <a:lnTo>
                    <a:pt x="0" y="0"/>
                  </a:lnTo>
                </a:path>
                <a:path h="977900">
                  <a:moveTo>
                    <a:pt x="0" y="820692"/>
                  </a:moveTo>
                  <a:lnTo>
                    <a:pt x="0" y="9775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5480391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5569443" y="6986174"/>
              <a:ext cx="33655" cy="74930"/>
            </a:xfrm>
            <a:custGeom>
              <a:avLst/>
              <a:gdLst/>
              <a:ahLst/>
              <a:cxnLst/>
              <a:rect l="l" t="t" r="r" b="b"/>
              <a:pathLst>
                <a:path w="33654" h="74929">
                  <a:moveTo>
                    <a:pt x="17203" y="7488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809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393171" y="5926661"/>
              <a:ext cx="0" cy="977900"/>
            </a:xfrm>
            <a:custGeom>
              <a:avLst/>
              <a:gdLst/>
              <a:ahLst/>
              <a:cxnLst/>
              <a:rect l="l" t="t" r="r" b="b"/>
              <a:pathLst>
                <a:path h="977900">
                  <a:moveTo>
                    <a:pt x="0" y="820692"/>
                  </a:moveTo>
                  <a:lnTo>
                    <a:pt x="0" y="695210"/>
                  </a:lnTo>
                </a:path>
                <a:path h="977900">
                  <a:moveTo>
                    <a:pt x="0" y="659792"/>
                  </a:moveTo>
                  <a:lnTo>
                    <a:pt x="0" y="659792"/>
                  </a:lnTo>
                </a:path>
                <a:path h="977900">
                  <a:moveTo>
                    <a:pt x="0" y="625385"/>
                  </a:moveTo>
                  <a:lnTo>
                    <a:pt x="0" y="530262"/>
                  </a:lnTo>
                </a:path>
                <a:path h="977900">
                  <a:moveTo>
                    <a:pt x="0" y="494844"/>
                  </a:moveTo>
                  <a:lnTo>
                    <a:pt x="0" y="494844"/>
                  </a:lnTo>
                </a:path>
                <a:path h="977900">
                  <a:moveTo>
                    <a:pt x="0" y="329896"/>
                  </a:moveTo>
                  <a:lnTo>
                    <a:pt x="0" y="329896"/>
                  </a:lnTo>
                </a:path>
                <a:path h="977900">
                  <a:moveTo>
                    <a:pt x="0" y="164948"/>
                  </a:moveTo>
                  <a:lnTo>
                    <a:pt x="0" y="164948"/>
                  </a:lnTo>
                </a:path>
                <a:path h="977900">
                  <a:moveTo>
                    <a:pt x="0" y="0"/>
                  </a:moveTo>
                  <a:lnTo>
                    <a:pt x="0" y="0"/>
                  </a:lnTo>
                </a:path>
                <a:path h="977900">
                  <a:moveTo>
                    <a:pt x="0" y="820692"/>
                  </a:moveTo>
                  <a:lnTo>
                    <a:pt x="0" y="9775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274773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363824" y="6985162"/>
              <a:ext cx="33655" cy="50165"/>
            </a:xfrm>
            <a:custGeom>
              <a:avLst/>
              <a:gdLst/>
              <a:ahLst/>
              <a:cxnLst/>
              <a:rect l="l" t="t" r="r" b="b"/>
              <a:pathLst>
                <a:path w="33654" h="50165">
                  <a:moveTo>
                    <a:pt x="33394" y="16697"/>
                  </a:moveTo>
                  <a:lnTo>
                    <a:pt x="33394" y="7475"/>
                  </a:lnTo>
                  <a:lnTo>
                    <a:pt x="25918" y="0"/>
                  </a:lnTo>
                  <a:lnTo>
                    <a:pt x="16697" y="0"/>
                  </a:lnTo>
                  <a:lnTo>
                    <a:pt x="7475" y="0"/>
                  </a:lnTo>
                  <a:lnTo>
                    <a:pt x="0" y="7475"/>
                  </a:lnTo>
                  <a:lnTo>
                    <a:pt x="0" y="16697"/>
                  </a:lnTo>
                  <a:lnTo>
                    <a:pt x="0" y="25918"/>
                  </a:lnTo>
                  <a:lnTo>
                    <a:pt x="7475" y="33394"/>
                  </a:lnTo>
                  <a:lnTo>
                    <a:pt x="16697" y="33394"/>
                  </a:lnTo>
                  <a:lnTo>
                    <a:pt x="25918" y="33394"/>
                  </a:lnTo>
                  <a:lnTo>
                    <a:pt x="33394" y="25918"/>
                  </a:lnTo>
                  <a:lnTo>
                    <a:pt x="33394" y="16697"/>
                  </a:lnTo>
                </a:path>
                <a:path w="33654" h="50165">
                  <a:moveTo>
                    <a:pt x="33394" y="50091"/>
                  </a:moveTo>
                  <a:lnTo>
                    <a:pt x="33394" y="40869"/>
                  </a:lnTo>
                  <a:lnTo>
                    <a:pt x="25918" y="33394"/>
                  </a:lnTo>
                  <a:lnTo>
                    <a:pt x="16697" y="33394"/>
                  </a:lnTo>
                  <a:lnTo>
                    <a:pt x="7475" y="33394"/>
                  </a:lnTo>
                  <a:lnTo>
                    <a:pt x="0" y="40869"/>
                  </a:lnTo>
                  <a:lnTo>
                    <a:pt x="0" y="5009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397219" y="703576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363824" y="7043349"/>
              <a:ext cx="33655" cy="17145"/>
            </a:xfrm>
            <a:custGeom>
              <a:avLst/>
              <a:gdLst/>
              <a:ahLst/>
              <a:cxnLst/>
              <a:rect l="l" t="t" r="r" b="b"/>
              <a:pathLst>
                <a:path w="33654" h="17145">
                  <a:moveTo>
                    <a:pt x="0" y="0"/>
                  </a:moveTo>
                  <a:lnTo>
                    <a:pt x="0" y="9221"/>
                  </a:lnTo>
                  <a:lnTo>
                    <a:pt x="7475" y="16697"/>
                  </a:lnTo>
                  <a:lnTo>
                    <a:pt x="16697" y="16697"/>
                  </a:ln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363824" y="703576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186541" y="5926661"/>
              <a:ext cx="0" cy="977900"/>
            </a:xfrm>
            <a:custGeom>
              <a:avLst/>
              <a:gdLst/>
              <a:ahLst/>
              <a:cxnLst/>
              <a:rect l="l" t="t" r="r" b="b"/>
              <a:pathLst>
                <a:path h="977900">
                  <a:moveTo>
                    <a:pt x="0" y="820692"/>
                  </a:moveTo>
                  <a:lnTo>
                    <a:pt x="0" y="695210"/>
                  </a:lnTo>
                </a:path>
                <a:path h="977900">
                  <a:moveTo>
                    <a:pt x="0" y="659792"/>
                  </a:moveTo>
                  <a:lnTo>
                    <a:pt x="0" y="659792"/>
                  </a:lnTo>
                </a:path>
                <a:path h="977900">
                  <a:moveTo>
                    <a:pt x="0" y="494844"/>
                  </a:moveTo>
                  <a:lnTo>
                    <a:pt x="0" y="494844"/>
                  </a:lnTo>
                </a:path>
                <a:path h="977900">
                  <a:moveTo>
                    <a:pt x="0" y="329896"/>
                  </a:moveTo>
                  <a:lnTo>
                    <a:pt x="0" y="329896"/>
                  </a:lnTo>
                </a:path>
                <a:path h="977900">
                  <a:moveTo>
                    <a:pt x="0" y="164948"/>
                  </a:moveTo>
                  <a:lnTo>
                    <a:pt x="0" y="164948"/>
                  </a:lnTo>
                </a:path>
                <a:path h="977900">
                  <a:moveTo>
                    <a:pt x="0" y="0"/>
                  </a:moveTo>
                  <a:lnTo>
                    <a:pt x="0" y="0"/>
                  </a:lnTo>
                </a:path>
                <a:path h="977900">
                  <a:moveTo>
                    <a:pt x="0" y="820692"/>
                  </a:moveTo>
                  <a:lnTo>
                    <a:pt x="0" y="9775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68143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161242" y="6985162"/>
              <a:ext cx="33655" cy="76200"/>
            </a:xfrm>
            <a:custGeom>
              <a:avLst/>
              <a:gdLst/>
              <a:ahLst/>
              <a:cxnLst/>
              <a:rect l="l" t="t" r="r" b="b"/>
              <a:pathLst>
                <a:path w="33654" h="76200">
                  <a:moveTo>
                    <a:pt x="7801" y="75852"/>
                  </a:moveTo>
                  <a:lnTo>
                    <a:pt x="18260" y="70299"/>
                  </a:lnTo>
                  <a:lnTo>
                    <a:pt x="26340" y="62008"/>
                  </a:lnTo>
                  <a:lnTo>
                    <a:pt x="31549" y="51669"/>
                  </a:lnTo>
                  <a:lnTo>
                    <a:pt x="33394" y="39972"/>
                  </a:lnTo>
                </a:path>
                <a:path w="33654" h="76200">
                  <a:moveTo>
                    <a:pt x="33394" y="40478"/>
                  </a:moveTo>
                  <a:lnTo>
                    <a:pt x="33394" y="17203"/>
                  </a:lnTo>
                </a:path>
                <a:path w="33654" h="76200">
                  <a:moveTo>
                    <a:pt x="33394" y="16697"/>
                  </a:moveTo>
                  <a:lnTo>
                    <a:pt x="33394" y="7475"/>
                  </a:lnTo>
                  <a:lnTo>
                    <a:pt x="25918" y="0"/>
                  </a:lnTo>
                  <a:lnTo>
                    <a:pt x="16697" y="0"/>
                  </a:lnTo>
                  <a:lnTo>
                    <a:pt x="7475" y="0"/>
                  </a:lnTo>
                  <a:lnTo>
                    <a:pt x="0" y="7475"/>
                  </a:lnTo>
                  <a:lnTo>
                    <a:pt x="0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161242" y="700236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161242" y="7009955"/>
              <a:ext cx="33655" cy="17780"/>
            </a:xfrm>
            <a:custGeom>
              <a:avLst/>
              <a:gdLst/>
              <a:ahLst/>
              <a:cxnLst/>
              <a:rect l="l" t="t" r="r" b="b"/>
              <a:pathLst>
                <a:path w="33654" h="17779">
                  <a:moveTo>
                    <a:pt x="0" y="0"/>
                  </a:moveTo>
                  <a:lnTo>
                    <a:pt x="0" y="9221"/>
                  </a:lnTo>
                  <a:lnTo>
                    <a:pt x="7475" y="16697"/>
                  </a:lnTo>
                  <a:lnTo>
                    <a:pt x="16697" y="16697"/>
                  </a:lnTo>
                </a:path>
                <a:path w="33654" h="17779">
                  <a:moveTo>
                    <a:pt x="16191" y="17709"/>
                  </a:moveTo>
                  <a:lnTo>
                    <a:pt x="33394" y="1770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8760125" y="5926661"/>
              <a:ext cx="0" cy="977900"/>
            </a:xfrm>
            <a:custGeom>
              <a:avLst/>
              <a:gdLst/>
              <a:ahLst/>
              <a:cxnLst/>
              <a:rect l="l" t="t" r="r" b="b"/>
              <a:pathLst>
                <a:path h="977900">
                  <a:moveTo>
                    <a:pt x="0" y="820692"/>
                  </a:moveTo>
                  <a:lnTo>
                    <a:pt x="0" y="695210"/>
                  </a:lnTo>
                </a:path>
                <a:path h="977900">
                  <a:moveTo>
                    <a:pt x="0" y="659792"/>
                  </a:moveTo>
                  <a:lnTo>
                    <a:pt x="0" y="659792"/>
                  </a:lnTo>
                </a:path>
                <a:path h="977900">
                  <a:moveTo>
                    <a:pt x="0" y="494844"/>
                  </a:moveTo>
                  <a:lnTo>
                    <a:pt x="0" y="494844"/>
                  </a:lnTo>
                </a:path>
                <a:path h="977900">
                  <a:moveTo>
                    <a:pt x="0" y="329896"/>
                  </a:moveTo>
                  <a:lnTo>
                    <a:pt x="0" y="329896"/>
                  </a:lnTo>
                </a:path>
                <a:path h="977900">
                  <a:moveTo>
                    <a:pt x="0" y="296501"/>
                  </a:moveTo>
                  <a:lnTo>
                    <a:pt x="0" y="200366"/>
                  </a:lnTo>
                </a:path>
                <a:path h="977900">
                  <a:moveTo>
                    <a:pt x="0" y="164948"/>
                  </a:moveTo>
                  <a:lnTo>
                    <a:pt x="0" y="164948"/>
                  </a:lnTo>
                </a:path>
                <a:path h="977900">
                  <a:moveTo>
                    <a:pt x="0" y="0"/>
                  </a:moveTo>
                  <a:lnTo>
                    <a:pt x="0" y="0"/>
                  </a:lnTo>
                </a:path>
                <a:path h="977900">
                  <a:moveTo>
                    <a:pt x="0" y="820692"/>
                  </a:moveTo>
                  <a:lnTo>
                    <a:pt x="0" y="9775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8641727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8718635" y="6986174"/>
              <a:ext cx="59055" cy="74930"/>
            </a:xfrm>
            <a:custGeom>
              <a:avLst/>
              <a:gdLst/>
              <a:ahLst/>
              <a:cxnLst/>
              <a:rect l="l" t="t" r="r" b="b"/>
              <a:pathLst>
                <a:path w="59054" h="74929">
                  <a:moveTo>
                    <a:pt x="17203" y="74884"/>
                  </a:moveTo>
                  <a:lnTo>
                    <a:pt x="17203" y="0"/>
                  </a:lnTo>
                  <a:lnTo>
                    <a:pt x="0" y="16191"/>
                  </a:lnTo>
                </a:path>
                <a:path w="59054" h="74929">
                  <a:moveTo>
                    <a:pt x="58693" y="74884"/>
                  </a:moveTo>
                  <a:lnTo>
                    <a:pt x="58693" y="0"/>
                  </a:lnTo>
                  <a:lnTo>
                    <a:pt x="41490" y="1619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9554507" y="5761713"/>
              <a:ext cx="0" cy="1143000"/>
            </a:xfrm>
            <a:custGeom>
              <a:avLst/>
              <a:gdLst/>
              <a:ahLst/>
              <a:cxnLst/>
              <a:rect l="l" t="t" r="r" b="b"/>
              <a:pathLst>
                <a:path h="1143000">
                  <a:moveTo>
                    <a:pt x="0" y="985640"/>
                  </a:moveTo>
                  <a:lnTo>
                    <a:pt x="0" y="860158"/>
                  </a:lnTo>
                </a:path>
                <a:path h="1143000">
                  <a:moveTo>
                    <a:pt x="0" y="824740"/>
                  </a:moveTo>
                  <a:lnTo>
                    <a:pt x="0" y="824740"/>
                  </a:lnTo>
                </a:path>
                <a:path h="1143000">
                  <a:moveTo>
                    <a:pt x="0" y="659792"/>
                  </a:moveTo>
                  <a:lnTo>
                    <a:pt x="0" y="659792"/>
                  </a:lnTo>
                </a:path>
                <a:path h="1143000">
                  <a:moveTo>
                    <a:pt x="0" y="494844"/>
                  </a:moveTo>
                  <a:lnTo>
                    <a:pt x="0" y="494844"/>
                  </a:lnTo>
                </a:path>
                <a:path h="1143000">
                  <a:moveTo>
                    <a:pt x="0" y="461449"/>
                  </a:moveTo>
                  <a:lnTo>
                    <a:pt x="0" y="365314"/>
                  </a:lnTo>
                </a:path>
                <a:path h="1143000">
                  <a:moveTo>
                    <a:pt x="0" y="329896"/>
                  </a:moveTo>
                  <a:lnTo>
                    <a:pt x="0" y="329896"/>
                  </a:lnTo>
                </a:path>
                <a:path h="1143000">
                  <a:moveTo>
                    <a:pt x="0" y="296501"/>
                  </a:moveTo>
                  <a:lnTo>
                    <a:pt x="0" y="201378"/>
                  </a:lnTo>
                </a:path>
                <a:path h="1143000">
                  <a:moveTo>
                    <a:pt x="0" y="164948"/>
                  </a:moveTo>
                  <a:lnTo>
                    <a:pt x="0" y="164948"/>
                  </a:lnTo>
                </a:path>
                <a:path h="1143000">
                  <a:moveTo>
                    <a:pt x="0" y="131553"/>
                  </a:moveTo>
                  <a:lnTo>
                    <a:pt x="0" y="36430"/>
                  </a:lnTo>
                </a:path>
                <a:path h="1143000">
                  <a:moveTo>
                    <a:pt x="0" y="0"/>
                  </a:moveTo>
                  <a:lnTo>
                    <a:pt x="0" y="0"/>
                  </a:lnTo>
                </a:path>
                <a:path h="1143000">
                  <a:moveTo>
                    <a:pt x="0" y="985640"/>
                  </a:moveTo>
                  <a:lnTo>
                    <a:pt x="0" y="11424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9436109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9503909" y="6985134"/>
              <a:ext cx="76835" cy="76200"/>
            </a:xfrm>
            <a:custGeom>
              <a:avLst/>
              <a:gdLst/>
              <a:ahLst/>
              <a:cxnLst/>
              <a:rect l="l" t="t" r="r" b="b"/>
              <a:pathLst>
                <a:path w="76834" h="76200">
                  <a:moveTo>
                    <a:pt x="17203" y="75924"/>
                  </a:moveTo>
                  <a:lnTo>
                    <a:pt x="17203" y="1039"/>
                  </a:lnTo>
                  <a:lnTo>
                    <a:pt x="0" y="17230"/>
                  </a:lnTo>
                </a:path>
                <a:path w="76834" h="76200">
                  <a:moveTo>
                    <a:pt x="59356" y="1040"/>
                  </a:moveTo>
                  <a:lnTo>
                    <a:pt x="51819" y="969"/>
                  </a:lnTo>
                  <a:lnTo>
                    <a:pt x="45169" y="5957"/>
                  </a:lnTo>
                  <a:lnTo>
                    <a:pt x="43126" y="13212"/>
                  </a:lnTo>
                </a:path>
                <a:path w="76834" h="76200">
                  <a:moveTo>
                    <a:pt x="73360" y="25571"/>
                  </a:moveTo>
                  <a:lnTo>
                    <a:pt x="76583" y="20411"/>
                  </a:lnTo>
                  <a:lnTo>
                    <a:pt x="76745" y="13908"/>
                  </a:lnTo>
                  <a:lnTo>
                    <a:pt x="73783" y="8595"/>
                  </a:lnTo>
                  <a:lnTo>
                    <a:pt x="70821" y="3281"/>
                  </a:lnTo>
                  <a:lnTo>
                    <a:pt x="65205" y="0"/>
                  </a:lnTo>
                  <a:lnTo>
                    <a:pt x="59122" y="27"/>
                  </a:lnTo>
                </a:path>
                <a:path w="76834" h="76200">
                  <a:moveTo>
                    <a:pt x="72860" y="26338"/>
                  </a:moveTo>
                  <a:lnTo>
                    <a:pt x="42501" y="75924"/>
                  </a:lnTo>
                  <a:lnTo>
                    <a:pt x="74884" y="7592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0274005" y="5761713"/>
              <a:ext cx="0" cy="1143000"/>
            </a:xfrm>
            <a:custGeom>
              <a:avLst/>
              <a:gdLst/>
              <a:ahLst/>
              <a:cxnLst/>
              <a:rect l="l" t="t" r="r" b="b"/>
              <a:pathLst>
                <a:path h="1143000">
                  <a:moveTo>
                    <a:pt x="0" y="985640"/>
                  </a:moveTo>
                  <a:lnTo>
                    <a:pt x="0" y="860158"/>
                  </a:lnTo>
                </a:path>
                <a:path h="1143000">
                  <a:moveTo>
                    <a:pt x="0" y="824740"/>
                  </a:moveTo>
                  <a:lnTo>
                    <a:pt x="0" y="824740"/>
                  </a:lnTo>
                </a:path>
                <a:path h="1143000">
                  <a:moveTo>
                    <a:pt x="0" y="659792"/>
                  </a:moveTo>
                  <a:lnTo>
                    <a:pt x="0" y="659792"/>
                  </a:lnTo>
                </a:path>
                <a:path h="1143000">
                  <a:moveTo>
                    <a:pt x="0" y="494844"/>
                  </a:moveTo>
                  <a:lnTo>
                    <a:pt x="0" y="494844"/>
                  </a:lnTo>
                </a:path>
                <a:path h="1143000">
                  <a:moveTo>
                    <a:pt x="0" y="461449"/>
                  </a:moveTo>
                  <a:lnTo>
                    <a:pt x="0" y="365314"/>
                  </a:lnTo>
                </a:path>
                <a:path h="1143000">
                  <a:moveTo>
                    <a:pt x="0" y="329896"/>
                  </a:moveTo>
                  <a:lnTo>
                    <a:pt x="0" y="329896"/>
                  </a:lnTo>
                </a:path>
                <a:path h="1143000">
                  <a:moveTo>
                    <a:pt x="0" y="296501"/>
                  </a:moveTo>
                  <a:lnTo>
                    <a:pt x="0" y="201378"/>
                  </a:lnTo>
                </a:path>
                <a:path h="1143000">
                  <a:moveTo>
                    <a:pt x="0" y="164948"/>
                  </a:moveTo>
                  <a:lnTo>
                    <a:pt x="0" y="164948"/>
                  </a:lnTo>
                </a:path>
                <a:path h="1143000">
                  <a:moveTo>
                    <a:pt x="0" y="131553"/>
                  </a:moveTo>
                  <a:lnTo>
                    <a:pt x="0" y="36430"/>
                  </a:lnTo>
                </a:path>
                <a:path h="1143000">
                  <a:moveTo>
                    <a:pt x="0" y="0"/>
                  </a:moveTo>
                  <a:lnTo>
                    <a:pt x="0" y="0"/>
                  </a:lnTo>
                </a:path>
                <a:path h="1143000">
                  <a:moveTo>
                    <a:pt x="0" y="985640"/>
                  </a:moveTo>
                  <a:lnTo>
                    <a:pt x="0" y="11424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0155606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0224419" y="6985162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>
                  <a:moveTo>
                    <a:pt x="16191" y="75896"/>
                  </a:moveTo>
                  <a:lnTo>
                    <a:pt x="16191" y="1011"/>
                  </a:lnTo>
                  <a:lnTo>
                    <a:pt x="0" y="17203"/>
                  </a:lnTo>
                </a:path>
                <a:path w="76200" h="76200">
                  <a:moveTo>
                    <a:pt x="41490" y="1011"/>
                  </a:moveTo>
                  <a:lnTo>
                    <a:pt x="58693" y="1011"/>
                  </a:lnTo>
                </a:path>
                <a:path w="76200" h="76200">
                  <a:moveTo>
                    <a:pt x="59199" y="33394"/>
                  </a:moveTo>
                  <a:lnTo>
                    <a:pt x="68420" y="33394"/>
                  </a:lnTo>
                  <a:lnTo>
                    <a:pt x="75896" y="25918"/>
                  </a:lnTo>
                  <a:lnTo>
                    <a:pt x="75896" y="16697"/>
                  </a:lnTo>
                  <a:lnTo>
                    <a:pt x="75896" y="7475"/>
                  </a:lnTo>
                  <a:lnTo>
                    <a:pt x="68420" y="0"/>
                  </a:lnTo>
                  <a:lnTo>
                    <a:pt x="59199" y="0"/>
                  </a:lnTo>
                </a:path>
                <a:path w="76200" h="76200">
                  <a:moveTo>
                    <a:pt x="58693" y="34406"/>
                  </a:moveTo>
                  <a:lnTo>
                    <a:pt x="49585" y="34406"/>
                  </a:lnTo>
                </a:path>
                <a:path w="76200" h="76200">
                  <a:moveTo>
                    <a:pt x="75896" y="50091"/>
                  </a:moveTo>
                  <a:lnTo>
                    <a:pt x="75896" y="40869"/>
                  </a:lnTo>
                  <a:lnTo>
                    <a:pt x="68420" y="33394"/>
                  </a:lnTo>
                  <a:lnTo>
                    <a:pt x="59199" y="3339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0299303" y="703576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0265909" y="7043349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79">
                  <a:moveTo>
                    <a:pt x="17709" y="16697"/>
                  </a:moveTo>
                  <a:lnTo>
                    <a:pt x="26930" y="16697"/>
                  </a:lnTo>
                  <a:lnTo>
                    <a:pt x="34406" y="9221"/>
                  </a:lnTo>
                  <a:lnTo>
                    <a:pt x="34406" y="0"/>
                  </a:lnTo>
                </a:path>
                <a:path w="34925" h="17779">
                  <a:moveTo>
                    <a:pt x="17203" y="17709"/>
                  </a:moveTo>
                  <a:lnTo>
                    <a:pt x="0" y="1770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1080530" y="5761713"/>
              <a:ext cx="0" cy="1143000"/>
            </a:xfrm>
            <a:custGeom>
              <a:avLst/>
              <a:gdLst/>
              <a:ahLst/>
              <a:cxnLst/>
              <a:rect l="l" t="t" r="r" b="b"/>
              <a:pathLst>
                <a:path h="1143000">
                  <a:moveTo>
                    <a:pt x="0" y="985640"/>
                  </a:moveTo>
                  <a:lnTo>
                    <a:pt x="0" y="860158"/>
                  </a:lnTo>
                </a:path>
                <a:path h="1143000">
                  <a:moveTo>
                    <a:pt x="0" y="824740"/>
                  </a:moveTo>
                  <a:lnTo>
                    <a:pt x="0" y="824740"/>
                  </a:lnTo>
                </a:path>
                <a:path h="1143000">
                  <a:moveTo>
                    <a:pt x="0" y="790334"/>
                  </a:moveTo>
                  <a:lnTo>
                    <a:pt x="0" y="695210"/>
                  </a:lnTo>
                </a:path>
                <a:path h="1143000">
                  <a:moveTo>
                    <a:pt x="0" y="659792"/>
                  </a:moveTo>
                  <a:lnTo>
                    <a:pt x="0" y="659792"/>
                  </a:lnTo>
                </a:path>
                <a:path h="1143000">
                  <a:moveTo>
                    <a:pt x="0" y="494844"/>
                  </a:moveTo>
                  <a:lnTo>
                    <a:pt x="0" y="494844"/>
                  </a:lnTo>
                </a:path>
                <a:path h="1143000">
                  <a:moveTo>
                    <a:pt x="0" y="461449"/>
                  </a:moveTo>
                  <a:lnTo>
                    <a:pt x="0" y="365314"/>
                  </a:lnTo>
                </a:path>
                <a:path h="1143000">
                  <a:moveTo>
                    <a:pt x="0" y="329896"/>
                  </a:moveTo>
                  <a:lnTo>
                    <a:pt x="0" y="329896"/>
                  </a:lnTo>
                </a:path>
                <a:path h="1143000">
                  <a:moveTo>
                    <a:pt x="0" y="164948"/>
                  </a:moveTo>
                  <a:lnTo>
                    <a:pt x="0" y="164948"/>
                  </a:lnTo>
                </a:path>
                <a:path h="1143000">
                  <a:moveTo>
                    <a:pt x="0" y="0"/>
                  </a:moveTo>
                  <a:lnTo>
                    <a:pt x="0" y="0"/>
                  </a:lnTo>
                </a:path>
                <a:path h="1143000">
                  <a:moveTo>
                    <a:pt x="0" y="985640"/>
                  </a:moveTo>
                  <a:lnTo>
                    <a:pt x="0" y="11424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0962132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1025884" y="6986174"/>
              <a:ext cx="84455" cy="74930"/>
            </a:xfrm>
            <a:custGeom>
              <a:avLst/>
              <a:gdLst/>
              <a:ahLst/>
              <a:cxnLst/>
              <a:rect l="l" t="t" r="r" b="b"/>
              <a:pathLst>
                <a:path w="84454" h="74929">
                  <a:moveTo>
                    <a:pt x="17203" y="74884"/>
                  </a:moveTo>
                  <a:lnTo>
                    <a:pt x="17203" y="0"/>
                  </a:lnTo>
                  <a:lnTo>
                    <a:pt x="0" y="16191"/>
                  </a:lnTo>
                </a:path>
                <a:path w="84454" h="74929">
                  <a:moveTo>
                    <a:pt x="58693" y="0"/>
                  </a:moveTo>
                  <a:lnTo>
                    <a:pt x="42501" y="57681"/>
                  </a:lnTo>
                  <a:lnTo>
                    <a:pt x="83991" y="57681"/>
                  </a:lnTo>
                </a:path>
                <a:path w="84454" h="74929">
                  <a:moveTo>
                    <a:pt x="70836" y="41490"/>
                  </a:moveTo>
                  <a:lnTo>
                    <a:pt x="70836" y="7488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1842529" y="5597777"/>
              <a:ext cx="0" cy="1149985"/>
            </a:xfrm>
            <a:custGeom>
              <a:avLst/>
              <a:gdLst/>
              <a:ahLst/>
              <a:cxnLst/>
              <a:rect l="l" t="t" r="r" b="b"/>
              <a:pathLst>
                <a:path h="1149984">
                  <a:moveTo>
                    <a:pt x="0" y="1149576"/>
                  </a:moveTo>
                  <a:lnTo>
                    <a:pt x="0" y="1024094"/>
                  </a:lnTo>
                </a:path>
                <a:path h="1149984">
                  <a:moveTo>
                    <a:pt x="0" y="988676"/>
                  </a:moveTo>
                  <a:lnTo>
                    <a:pt x="0" y="988676"/>
                  </a:lnTo>
                </a:path>
                <a:path h="1149984">
                  <a:moveTo>
                    <a:pt x="0" y="954270"/>
                  </a:moveTo>
                  <a:lnTo>
                    <a:pt x="0" y="859146"/>
                  </a:lnTo>
                </a:path>
                <a:path h="1149984">
                  <a:moveTo>
                    <a:pt x="0" y="823728"/>
                  </a:moveTo>
                  <a:lnTo>
                    <a:pt x="0" y="823728"/>
                  </a:lnTo>
                </a:path>
                <a:path h="1149984">
                  <a:moveTo>
                    <a:pt x="0" y="658780"/>
                  </a:moveTo>
                  <a:lnTo>
                    <a:pt x="0" y="658780"/>
                  </a:lnTo>
                </a:path>
                <a:path h="1149984">
                  <a:moveTo>
                    <a:pt x="0" y="625385"/>
                  </a:moveTo>
                  <a:lnTo>
                    <a:pt x="0" y="529250"/>
                  </a:lnTo>
                </a:path>
                <a:path h="1149984">
                  <a:moveTo>
                    <a:pt x="0" y="493832"/>
                  </a:moveTo>
                  <a:lnTo>
                    <a:pt x="0" y="493832"/>
                  </a:lnTo>
                </a:path>
                <a:path h="1149984">
                  <a:moveTo>
                    <a:pt x="0" y="460437"/>
                  </a:moveTo>
                  <a:lnTo>
                    <a:pt x="0" y="365314"/>
                  </a:lnTo>
                </a:path>
                <a:path h="1149984">
                  <a:moveTo>
                    <a:pt x="0" y="328884"/>
                  </a:moveTo>
                  <a:lnTo>
                    <a:pt x="0" y="328884"/>
                  </a:lnTo>
                </a:path>
                <a:path h="1149984">
                  <a:moveTo>
                    <a:pt x="0" y="295489"/>
                  </a:moveTo>
                  <a:lnTo>
                    <a:pt x="0" y="200366"/>
                  </a:lnTo>
                </a:path>
                <a:path h="1149984">
                  <a:moveTo>
                    <a:pt x="0" y="163936"/>
                  </a:moveTo>
                  <a:lnTo>
                    <a:pt x="0" y="163936"/>
                  </a:lnTo>
                </a:path>
                <a:path h="1149984">
                  <a:moveTo>
                    <a:pt x="0" y="130541"/>
                  </a:moveTo>
                  <a:lnTo>
                    <a:pt x="0" y="35418"/>
                  </a:lnTo>
                </a:path>
                <a:path h="114998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9" name="object 43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721095" y="6779736"/>
              <a:ext cx="243880" cy="365314"/>
            </a:xfrm>
            <a:prstGeom prst="rect">
              <a:avLst/>
            </a:prstGeom>
          </p:spPr>
        </p:pic>
        <p:sp>
          <p:nvSpPr>
            <p:cNvPr id="440" name="object 440"/>
            <p:cNvSpPr/>
            <p:nvPr/>
          </p:nvSpPr>
          <p:spPr>
            <a:xfrm>
              <a:off x="7973839" y="5432829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h="1315084">
                  <a:moveTo>
                    <a:pt x="0" y="1314524"/>
                  </a:moveTo>
                  <a:lnTo>
                    <a:pt x="0" y="1189042"/>
                  </a:lnTo>
                </a:path>
                <a:path h="1315084">
                  <a:moveTo>
                    <a:pt x="0" y="1153624"/>
                  </a:moveTo>
                  <a:lnTo>
                    <a:pt x="0" y="1153624"/>
                  </a:lnTo>
                </a:path>
                <a:path h="1315084">
                  <a:moveTo>
                    <a:pt x="0" y="988676"/>
                  </a:moveTo>
                  <a:lnTo>
                    <a:pt x="0" y="988676"/>
                  </a:lnTo>
                </a:path>
                <a:path h="1315084">
                  <a:moveTo>
                    <a:pt x="0" y="823728"/>
                  </a:moveTo>
                  <a:lnTo>
                    <a:pt x="0" y="823728"/>
                  </a:lnTo>
                </a:path>
                <a:path h="1315084">
                  <a:moveTo>
                    <a:pt x="0" y="790334"/>
                  </a:moveTo>
                  <a:lnTo>
                    <a:pt x="0" y="694198"/>
                  </a:lnTo>
                </a:path>
                <a:path h="1315084">
                  <a:moveTo>
                    <a:pt x="0" y="658780"/>
                  </a:moveTo>
                  <a:lnTo>
                    <a:pt x="0" y="658780"/>
                  </a:lnTo>
                </a:path>
                <a:path h="1315084">
                  <a:moveTo>
                    <a:pt x="0" y="493832"/>
                  </a:moveTo>
                  <a:lnTo>
                    <a:pt x="0" y="493832"/>
                  </a:lnTo>
                </a:path>
                <a:path h="1315084">
                  <a:moveTo>
                    <a:pt x="0" y="460437"/>
                  </a:moveTo>
                  <a:lnTo>
                    <a:pt x="0" y="365314"/>
                  </a:lnTo>
                </a:path>
                <a:path h="1315084">
                  <a:moveTo>
                    <a:pt x="0" y="328884"/>
                  </a:moveTo>
                  <a:lnTo>
                    <a:pt x="0" y="328884"/>
                  </a:lnTo>
                </a:path>
                <a:path h="1315084">
                  <a:moveTo>
                    <a:pt x="0" y="295489"/>
                  </a:moveTo>
                  <a:lnTo>
                    <a:pt x="0" y="200366"/>
                  </a:lnTo>
                </a:path>
                <a:path h="1315084">
                  <a:moveTo>
                    <a:pt x="0" y="164948"/>
                  </a:moveTo>
                  <a:lnTo>
                    <a:pt x="0" y="164948"/>
                  </a:lnTo>
                </a:path>
                <a:path h="1315084">
                  <a:moveTo>
                    <a:pt x="0" y="130541"/>
                  </a:moveTo>
                  <a:lnTo>
                    <a:pt x="0" y="35418"/>
                  </a:lnTo>
                </a:path>
                <a:path h="131508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1" name="object 44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852405" y="6779736"/>
              <a:ext cx="243880" cy="365314"/>
            </a:xfrm>
            <a:prstGeom prst="rect">
              <a:avLst/>
            </a:prstGeom>
          </p:spPr>
        </p:pic>
        <p:sp>
          <p:nvSpPr>
            <p:cNvPr id="442" name="object 442"/>
            <p:cNvSpPr/>
            <p:nvPr/>
          </p:nvSpPr>
          <p:spPr>
            <a:xfrm>
              <a:off x="4810479" y="5288120"/>
              <a:ext cx="0" cy="1616710"/>
            </a:xfrm>
            <a:custGeom>
              <a:avLst/>
              <a:gdLst/>
              <a:ahLst/>
              <a:cxnLst/>
              <a:rect l="l" t="t" r="r" b="b"/>
              <a:pathLst>
                <a:path h="1616709">
                  <a:moveTo>
                    <a:pt x="0" y="1459233"/>
                  </a:moveTo>
                  <a:lnTo>
                    <a:pt x="0" y="1353990"/>
                  </a:lnTo>
                </a:path>
                <a:path h="1616709">
                  <a:moveTo>
                    <a:pt x="0" y="1317560"/>
                  </a:moveTo>
                  <a:lnTo>
                    <a:pt x="0" y="1317560"/>
                  </a:lnTo>
                </a:path>
                <a:path h="1616709">
                  <a:moveTo>
                    <a:pt x="0" y="1284166"/>
                  </a:moveTo>
                  <a:lnTo>
                    <a:pt x="0" y="1189042"/>
                  </a:lnTo>
                </a:path>
                <a:path h="1616709">
                  <a:moveTo>
                    <a:pt x="0" y="1153624"/>
                  </a:moveTo>
                  <a:lnTo>
                    <a:pt x="0" y="1153624"/>
                  </a:lnTo>
                </a:path>
                <a:path h="1616709">
                  <a:moveTo>
                    <a:pt x="0" y="988676"/>
                  </a:moveTo>
                  <a:lnTo>
                    <a:pt x="0" y="988676"/>
                  </a:lnTo>
                </a:path>
                <a:path h="1616709">
                  <a:moveTo>
                    <a:pt x="0" y="955282"/>
                  </a:moveTo>
                  <a:lnTo>
                    <a:pt x="0" y="859146"/>
                  </a:lnTo>
                </a:path>
                <a:path h="1616709">
                  <a:moveTo>
                    <a:pt x="0" y="823728"/>
                  </a:moveTo>
                  <a:lnTo>
                    <a:pt x="0" y="823728"/>
                  </a:lnTo>
                </a:path>
                <a:path h="1616709">
                  <a:moveTo>
                    <a:pt x="0" y="658780"/>
                  </a:moveTo>
                  <a:lnTo>
                    <a:pt x="0" y="658780"/>
                  </a:lnTo>
                </a:path>
                <a:path h="1616709">
                  <a:moveTo>
                    <a:pt x="0" y="493832"/>
                  </a:moveTo>
                  <a:lnTo>
                    <a:pt x="0" y="493832"/>
                  </a:lnTo>
                </a:path>
                <a:path h="1616709">
                  <a:moveTo>
                    <a:pt x="0" y="460437"/>
                  </a:moveTo>
                  <a:lnTo>
                    <a:pt x="0" y="365314"/>
                  </a:lnTo>
                </a:path>
                <a:path h="1616709">
                  <a:moveTo>
                    <a:pt x="0" y="329896"/>
                  </a:moveTo>
                  <a:lnTo>
                    <a:pt x="0" y="329896"/>
                  </a:lnTo>
                </a:path>
                <a:path h="1616709">
                  <a:moveTo>
                    <a:pt x="0" y="295489"/>
                  </a:moveTo>
                  <a:lnTo>
                    <a:pt x="0" y="200366"/>
                  </a:lnTo>
                </a:path>
                <a:path h="1616709">
                  <a:moveTo>
                    <a:pt x="0" y="164948"/>
                  </a:moveTo>
                  <a:lnTo>
                    <a:pt x="0" y="164948"/>
                  </a:lnTo>
                </a:path>
                <a:path h="1616709">
                  <a:moveTo>
                    <a:pt x="0" y="130541"/>
                  </a:moveTo>
                  <a:lnTo>
                    <a:pt x="0" y="35418"/>
                  </a:lnTo>
                </a:path>
                <a:path h="1616709">
                  <a:moveTo>
                    <a:pt x="0" y="0"/>
                  </a:moveTo>
                  <a:lnTo>
                    <a:pt x="0" y="0"/>
                  </a:lnTo>
                </a:path>
                <a:path h="1616709">
                  <a:moveTo>
                    <a:pt x="0" y="1459233"/>
                  </a:moveTo>
                  <a:lnTo>
                    <a:pt x="0" y="16160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4692081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4786192" y="6985385"/>
              <a:ext cx="34925" cy="74930"/>
            </a:xfrm>
            <a:custGeom>
              <a:avLst/>
              <a:gdLst/>
              <a:ahLst/>
              <a:cxnLst/>
              <a:rect l="l" t="t" r="r" b="b"/>
              <a:pathLst>
                <a:path w="34925" h="74929">
                  <a:moveTo>
                    <a:pt x="26096" y="0"/>
                  </a:moveTo>
                  <a:lnTo>
                    <a:pt x="16311" y="5250"/>
                  </a:lnTo>
                  <a:lnTo>
                    <a:pt x="8601" y="12932"/>
                  </a:lnTo>
                  <a:lnTo>
                    <a:pt x="3386" y="22484"/>
                  </a:lnTo>
                  <a:lnTo>
                    <a:pt x="1085" y="33348"/>
                  </a:lnTo>
                </a:path>
                <a:path w="34925" h="74929">
                  <a:moveTo>
                    <a:pt x="0" y="34183"/>
                  </a:moveTo>
                  <a:lnTo>
                    <a:pt x="0" y="58470"/>
                  </a:lnTo>
                </a:path>
                <a:path w="34925" h="74929">
                  <a:moveTo>
                    <a:pt x="1011" y="57964"/>
                  </a:moveTo>
                  <a:lnTo>
                    <a:pt x="1011" y="67186"/>
                  </a:lnTo>
                  <a:lnTo>
                    <a:pt x="8487" y="74661"/>
                  </a:lnTo>
                  <a:lnTo>
                    <a:pt x="17709" y="74661"/>
                  </a:lnTo>
                  <a:lnTo>
                    <a:pt x="26930" y="74661"/>
                  </a:lnTo>
                  <a:lnTo>
                    <a:pt x="34406" y="67186"/>
                  </a:lnTo>
                  <a:lnTo>
                    <a:pt x="34406" y="5796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4819587" y="703576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4786192" y="7018071"/>
              <a:ext cx="34925" cy="17145"/>
            </a:xfrm>
            <a:custGeom>
              <a:avLst/>
              <a:gdLst/>
              <a:ahLst/>
              <a:cxnLst/>
              <a:rect l="l" t="t" r="r" b="b"/>
              <a:pathLst>
                <a:path w="34925" h="17145">
                  <a:moveTo>
                    <a:pt x="34271" y="17141"/>
                  </a:moveTo>
                  <a:lnTo>
                    <a:pt x="34891" y="12598"/>
                  </a:lnTo>
                  <a:lnTo>
                    <a:pt x="33351" y="8025"/>
                  </a:lnTo>
                  <a:lnTo>
                    <a:pt x="30108" y="4783"/>
                  </a:lnTo>
                  <a:lnTo>
                    <a:pt x="26866" y="1540"/>
                  </a:lnTo>
                  <a:lnTo>
                    <a:pt x="22293" y="0"/>
                  </a:lnTo>
                  <a:lnTo>
                    <a:pt x="17750" y="619"/>
                  </a:lnTo>
                </a:path>
                <a:path w="34925" h="17145">
                  <a:moveTo>
                    <a:pt x="17203" y="1497"/>
                  </a:moveTo>
                  <a:lnTo>
                    <a:pt x="0" y="14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017685" y="6101729"/>
              <a:ext cx="323850" cy="0"/>
            </a:xfrm>
            <a:custGeom>
              <a:avLst/>
              <a:gdLst/>
              <a:ahLst/>
              <a:cxnLst/>
              <a:rect l="l" t="t" r="r" b="b"/>
              <a:pathLst>
                <a:path w="323850">
                  <a:moveTo>
                    <a:pt x="32382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134880" y="659454"/>
              <a:ext cx="9707880" cy="3640454"/>
            </a:xfrm>
            <a:custGeom>
              <a:avLst/>
              <a:gdLst/>
              <a:ahLst/>
              <a:cxnLst/>
              <a:rect l="l" t="t" r="r" b="b"/>
              <a:pathLst>
                <a:path w="9707880" h="3640454">
                  <a:moveTo>
                    <a:pt x="0" y="3125917"/>
                  </a:moveTo>
                  <a:lnTo>
                    <a:pt x="0" y="3125917"/>
                  </a:lnTo>
                </a:path>
                <a:path w="9707880" h="3640454">
                  <a:moveTo>
                    <a:pt x="0" y="2960969"/>
                  </a:moveTo>
                  <a:lnTo>
                    <a:pt x="0" y="2960969"/>
                  </a:lnTo>
                </a:path>
                <a:path w="9707880" h="3640454">
                  <a:moveTo>
                    <a:pt x="0" y="2927575"/>
                  </a:moveTo>
                  <a:lnTo>
                    <a:pt x="0" y="2831439"/>
                  </a:lnTo>
                </a:path>
                <a:path w="9707880" h="3640454">
                  <a:moveTo>
                    <a:pt x="0" y="2796021"/>
                  </a:moveTo>
                  <a:lnTo>
                    <a:pt x="0" y="2796021"/>
                  </a:lnTo>
                </a:path>
                <a:path w="9707880" h="3640454">
                  <a:moveTo>
                    <a:pt x="0" y="2762627"/>
                  </a:moveTo>
                  <a:lnTo>
                    <a:pt x="0" y="2666491"/>
                  </a:lnTo>
                </a:path>
                <a:path w="9707880" h="3640454">
                  <a:moveTo>
                    <a:pt x="0" y="2631073"/>
                  </a:moveTo>
                  <a:lnTo>
                    <a:pt x="0" y="2631073"/>
                  </a:lnTo>
                </a:path>
                <a:path w="9707880" h="3640454">
                  <a:moveTo>
                    <a:pt x="337991" y="3289853"/>
                  </a:moveTo>
                  <a:lnTo>
                    <a:pt x="337991" y="3289853"/>
                  </a:lnTo>
                </a:path>
                <a:path w="9707880" h="3640454">
                  <a:moveTo>
                    <a:pt x="337991" y="3256459"/>
                  </a:moveTo>
                  <a:lnTo>
                    <a:pt x="337991" y="3161336"/>
                  </a:lnTo>
                </a:path>
                <a:path w="9707880" h="3640454">
                  <a:moveTo>
                    <a:pt x="337991" y="3125917"/>
                  </a:moveTo>
                  <a:lnTo>
                    <a:pt x="337991" y="3125917"/>
                  </a:lnTo>
                </a:path>
                <a:path w="9707880" h="3640454">
                  <a:moveTo>
                    <a:pt x="337991" y="3091511"/>
                  </a:moveTo>
                  <a:lnTo>
                    <a:pt x="337991" y="2996388"/>
                  </a:lnTo>
                </a:path>
                <a:path w="9707880" h="3640454">
                  <a:moveTo>
                    <a:pt x="337991" y="2960969"/>
                  </a:moveTo>
                  <a:lnTo>
                    <a:pt x="337991" y="2960969"/>
                  </a:lnTo>
                </a:path>
                <a:path w="9707880" h="3640454">
                  <a:moveTo>
                    <a:pt x="337991" y="2927575"/>
                  </a:moveTo>
                  <a:lnTo>
                    <a:pt x="337991" y="2831439"/>
                  </a:lnTo>
                </a:path>
                <a:path w="9707880" h="3640454">
                  <a:moveTo>
                    <a:pt x="337991" y="2796021"/>
                  </a:moveTo>
                  <a:lnTo>
                    <a:pt x="337991" y="2796021"/>
                  </a:lnTo>
                </a:path>
                <a:path w="9707880" h="3640454">
                  <a:moveTo>
                    <a:pt x="337991" y="2762627"/>
                  </a:moveTo>
                  <a:lnTo>
                    <a:pt x="337991" y="2666491"/>
                  </a:lnTo>
                </a:path>
                <a:path w="9707880" h="3640454">
                  <a:moveTo>
                    <a:pt x="337991" y="2631073"/>
                  </a:moveTo>
                  <a:lnTo>
                    <a:pt x="337991" y="2631073"/>
                  </a:lnTo>
                </a:path>
                <a:path w="9707880" h="3640454">
                  <a:moveTo>
                    <a:pt x="1104038" y="3289853"/>
                  </a:moveTo>
                  <a:lnTo>
                    <a:pt x="1104038" y="3289853"/>
                  </a:lnTo>
                </a:path>
                <a:path w="9707880" h="3640454">
                  <a:moveTo>
                    <a:pt x="1104038" y="3256459"/>
                  </a:moveTo>
                  <a:lnTo>
                    <a:pt x="1104038" y="3161336"/>
                  </a:lnTo>
                </a:path>
                <a:path w="9707880" h="3640454">
                  <a:moveTo>
                    <a:pt x="1104038" y="3125917"/>
                  </a:moveTo>
                  <a:lnTo>
                    <a:pt x="1104038" y="3125917"/>
                  </a:lnTo>
                </a:path>
                <a:path w="9707880" h="3640454">
                  <a:moveTo>
                    <a:pt x="1104038" y="3091511"/>
                  </a:moveTo>
                  <a:lnTo>
                    <a:pt x="1104038" y="2996388"/>
                  </a:lnTo>
                </a:path>
                <a:path w="9707880" h="3640454">
                  <a:moveTo>
                    <a:pt x="1104038" y="2960969"/>
                  </a:moveTo>
                  <a:lnTo>
                    <a:pt x="1104038" y="2960969"/>
                  </a:lnTo>
                </a:path>
                <a:path w="9707880" h="3640454">
                  <a:moveTo>
                    <a:pt x="1104038" y="2927575"/>
                  </a:moveTo>
                  <a:lnTo>
                    <a:pt x="1104038" y="2831439"/>
                  </a:lnTo>
                </a:path>
                <a:path w="9707880" h="3640454">
                  <a:moveTo>
                    <a:pt x="1104038" y="2796021"/>
                  </a:moveTo>
                  <a:lnTo>
                    <a:pt x="1104038" y="2796021"/>
                  </a:lnTo>
                </a:path>
                <a:path w="9707880" h="3640454">
                  <a:moveTo>
                    <a:pt x="1104038" y="2762627"/>
                  </a:moveTo>
                  <a:lnTo>
                    <a:pt x="1104038" y="2666491"/>
                  </a:lnTo>
                </a:path>
                <a:path w="9707880" h="3640454">
                  <a:moveTo>
                    <a:pt x="1104038" y="2631073"/>
                  </a:moveTo>
                  <a:lnTo>
                    <a:pt x="1104038" y="2631073"/>
                  </a:lnTo>
                </a:path>
                <a:path w="9707880" h="3640454">
                  <a:moveTo>
                    <a:pt x="1104038" y="2597679"/>
                  </a:moveTo>
                  <a:lnTo>
                    <a:pt x="1104038" y="2502555"/>
                  </a:lnTo>
                </a:path>
                <a:path w="9707880" h="3640454">
                  <a:moveTo>
                    <a:pt x="1104038" y="2466125"/>
                  </a:moveTo>
                  <a:lnTo>
                    <a:pt x="1104038" y="2466125"/>
                  </a:lnTo>
                </a:path>
                <a:path w="9707880" h="3640454">
                  <a:moveTo>
                    <a:pt x="1890325" y="3289853"/>
                  </a:moveTo>
                  <a:lnTo>
                    <a:pt x="1890325" y="3289853"/>
                  </a:lnTo>
                </a:path>
                <a:path w="9707880" h="3640454">
                  <a:moveTo>
                    <a:pt x="1890325" y="3256459"/>
                  </a:moveTo>
                  <a:lnTo>
                    <a:pt x="1890325" y="3161336"/>
                  </a:lnTo>
                </a:path>
                <a:path w="9707880" h="3640454">
                  <a:moveTo>
                    <a:pt x="1890325" y="3125917"/>
                  </a:moveTo>
                  <a:lnTo>
                    <a:pt x="1890325" y="3125917"/>
                  </a:lnTo>
                </a:path>
                <a:path w="9707880" h="3640454">
                  <a:moveTo>
                    <a:pt x="1890325" y="3091511"/>
                  </a:moveTo>
                  <a:lnTo>
                    <a:pt x="1890325" y="2996388"/>
                  </a:lnTo>
                </a:path>
                <a:path w="9707880" h="3640454">
                  <a:moveTo>
                    <a:pt x="1890325" y="2960969"/>
                  </a:moveTo>
                  <a:lnTo>
                    <a:pt x="1890325" y="2960969"/>
                  </a:lnTo>
                </a:path>
                <a:path w="9707880" h="3640454">
                  <a:moveTo>
                    <a:pt x="1890325" y="2927575"/>
                  </a:moveTo>
                  <a:lnTo>
                    <a:pt x="1890325" y="2831439"/>
                  </a:lnTo>
                </a:path>
                <a:path w="9707880" h="3640454">
                  <a:moveTo>
                    <a:pt x="1890325" y="2796021"/>
                  </a:moveTo>
                  <a:lnTo>
                    <a:pt x="1890325" y="2796021"/>
                  </a:lnTo>
                </a:path>
                <a:path w="9707880" h="3640454">
                  <a:moveTo>
                    <a:pt x="1890325" y="2762627"/>
                  </a:moveTo>
                  <a:lnTo>
                    <a:pt x="1890325" y="2666491"/>
                  </a:lnTo>
                </a:path>
                <a:path w="9707880" h="3640454">
                  <a:moveTo>
                    <a:pt x="1890325" y="2631073"/>
                  </a:moveTo>
                  <a:lnTo>
                    <a:pt x="1890325" y="2631073"/>
                  </a:lnTo>
                </a:path>
                <a:path w="9707880" h="3640454">
                  <a:moveTo>
                    <a:pt x="1890325" y="2597679"/>
                  </a:moveTo>
                  <a:lnTo>
                    <a:pt x="1890325" y="2502555"/>
                  </a:lnTo>
                </a:path>
                <a:path w="9707880" h="3640454">
                  <a:moveTo>
                    <a:pt x="1890325" y="2466125"/>
                  </a:moveTo>
                  <a:lnTo>
                    <a:pt x="1890325" y="2466125"/>
                  </a:lnTo>
                </a:path>
                <a:path w="9707880" h="3640454">
                  <a:moveTo>
                    <a:pt x="3463909" y="3289853"/>
                  </a:moveTo>
                  <a:lnTo>
                    <a:pt x="3463909" y="3289853"/>
                  </a:lnTo>
                </a:path>
                <a:path w="9707880" h="3640454">
                  <a:moveTo>
                    <a:pt x="3463909" y="3125917"/>
                  </a:moveTo>
                  <a:lnTo>
                    <a:pt x="3463909" y="3125917"/>
                  </a:lnTo>
                </a:path>
                <a:path w="9707880" h="3640454">
                  <a:moveTo>
                    <a:pt x="3463909" y="3091511"/>
                  </a:moveTo>
                  <a:lnTo>
                    <a:pt x="3463909" y="2996388"/>
                  </a:lnTo>
                </a:path>
                <a:path w="9707880" h="3640454">
                  <a:moveTo>
                    <a:pt x="3463909" y="2960969"/>
                  </a:moveTo>
                  <a:lnTo>
                    <a:pt x="3463909" y="2960969"/>
                  </a:lnTo>
                </a:path>
                <a:path w="9707880" h="3640454">
                  <a:moveTo>
                    <a:pt x="3463909" y="2796021"/>
                  </a:moveTo>
                  <a:lnTo>
                    <a:pt x="3463909" y="2796021"/>
                  </a:lnTo>
                </a:path>
                <a:path w="9707880" h="3640454">
                  <a:moveTo>
                    <a:pt x="3463909" y="2762627"/>
                  </a:moveTo>
                  <a:lnTo>
                    <a:pt x="3463909" y="2666491"/>
                  </a:lnTo>
                </a:path>
                <a:path w="9707880" h="3640454">
                  <a:moveTo>
                    <a:pt x="3463909" y="2631073"/>
                  </a:moveTo>
                  <a:lnTo>
                    <a:pt x="3463909" y="2631073"/>
                  </a:lnTo>
                </a:path>
                <a:path w="9707880" h="3640454">
                  <a:moveTo>
                    <a:pt x="3463909" y="2597679"/>
                  </a:moveTo>
                  <a:lnTo>
                    <a:pt x="3463909" y="2502555"/>
                  </a:lnTo>
                </a:path>
                <a:path w="9707880" h="3640454">
                  <a:moveTo>
                    <a:pt x="3463909" y="2466125"/>
                  </a:moveTo>
                  <a:lnTo>
                    <a:pt x="3463909" y="2466125"/>
                  </a:lnTo>
                </a:path>
                <a:path w="9707880" h="3640454">
                  <a:moveTo>
                    <a:pt x="4258291" y="3289853"/>
                  </a:moveTo>
                  <a:lnTo>
                    <a:pt x="4258291" y="3289853"/>
                  </a:lnTo>
                </a:path>
                <a:path w="9707880" h="3640454">
                  <a:moveTo>
                    <a:pt x="4258291" y="3125917"/>
                  </a:moveTo>
                  <a:lnTo>
                    <a:pt x="4258291" y="3125917"/>
                  </a:lnTo>
                </a:path>
                <a:path w="9707880" h="3640454">
                  <a:moveTo>
                    <a:pt x="4258291" y="3091511"/>
                  </a:moveTo>
                  <a:lnTo>
                    <a:pt x="4258291" y="2996388"/>
                  </a:lnTo>
                </a:path>
                <a:path w="9707880" h="3640454">
                  <a:moveTo>
                    <a:pt x="4258291" y="2960969"/>
                  </a:moveTo>
                  <a:lnTo>
                    <a:pt x="4258291" y="2960969"/>
                  </a:lnTo>
                </a:path>
                <a:path w="9707880" h="3640454">
                  <a:moveTo>
                    <a:pt x="4258291" y="2796021"/>
                  </a:moveTo>
                  <a:lnTo>
                    <a:pt x="4258291" y="2796021"/>
                  </a:lnTo>
                </a:path>
                <a:path w="9707880" h="3640454">
                  <a:moveTo>
                    <a:pt x="4258291" y="2762627"/>
                  </a:moveTo>
                  <a:lnTo>
                    <a:pt x="4258291" y="2666491"/>
                  </a:lnTo>
                </a:path>
                <a:path w="9707880" h="3640454">
                  <a:moveTo>
                    <a:pt x="4258291" y="2631073"/>
                  </a:moveTo>
                  <a:lnTo>
                    <a:pt x="4258291" y="2631073"/>
                  </a:lnTo>
                </a:path>
                <a:path w="9707880" h="3640454">
                  <a:moveTo>
                    <a:pt x="4258291" y="2597679"/>
                  </a:moveTo>
                  <a:lnTo>
                    <a:pt x="4258291" y="2502555"/>
                  </a:lnTo>
                </a:path>
                <a:path w="9707880" h="3640454">
                  <a:moveTo>
                    <a:pt x="4258291" y="2466125"/>
                  </a:moveTo>
                  <a:lnTo>
                    <a:pt x="4258291" y="2466125"/>
                  </a:lnTo>
                </a:path>
                <a:path w="9707880" h="3640454">
                  <a:moveTo>
                    <a:pt x="5051661" y="3289853"/>
                  </a:moveTo>
                  <a:lnTo>
                    <a:pt x="5051661" y="3289853"/>
                  </a:lnTo>
                </a:path>
                <a:path w="9707880" h="3640454">
                  <a:moveTo>
                    <a:pt x="5051661" y="3125917"/>
                  </a:moveTo>
                  <a:lnTo>
                    <a:pt x="5051661" y="3125917"/>
                  </a:lnTo>
                </a:path>
                <a:path w="9707880" h="3640454">
                  <a:moveTo>
                    <a:pt x="5051661" y="3091511"/>
                  </a:moveTo>
                  <a:lnTo>
                    <a:pt x="5051661" y="2996388"/>
                  </a:lnTo>
                </a:path>
                <a:path w="9707880" h="3640454">
                  <a:moveTo>
                    <a:pt x="5051661" y="2960969"/>
                  </a:moveTo>
                  <a:lnTo>
                    <a:pt x="5051661" y="2960969"/>
                  </a:lnTo>
                </a:path>
                <a:path w="9707880" h="3640454">
                  <a:moveTo>
                    <a:pt x="5051661" y="2796021"/>
                  </a:moveTo>
                  <a:lnTo>
                    <a:pt x="5051661" y="2796021"/>
                  </a:lnTo>
                </a:path>
                <a:path w="9707880" h="3640454">
                  <a:moveTo>
                    <a:pt x="5051661" y="2762627"/>
                  </a:moveTo>
                  <a:lnTo>
                    <a:pt x="5051661" y="2666491"/>
                  </a:lnTo>
                </a:path>
                <a:path w="9707880" h="3640454">
                  <a:moveTo>
                    <a:pt x="5051661" y="2631073"/>
                  </a:moveTo>
                  <a:lnTo>
                    <a:pt x="5051661" y="2631073"/>
                  </a:lnTo>
                </a:path>
                <a:path w="9707880" h="3640454">
                  <a:moveTo>
                    <a:pt x="5051661" y="2597679"/>
                  </a:moveTo>
                  <a:lnTo>
                    <a:pt x="5051661" y="2502555"/>
                  </a:lnTo>
                </a:path>
                <a:path w="9707880" h="3640454">
                  <a:moveTo>
                    <a:pt x="5051661" y="2466125"/>
                  </a:moveTo>
                  <a:lnTo>
                    <a:pt x="5051661" y="2466125"/>
                  </a:lnTo>
                </a:path>
                <a:path w="9707880" h="3640454">
                  <a:moveTo>
                    <a:pt x="6625245" y="3289853"/>
                  </a:moveTo>
                  <a:lnTo>
                    <a:pt x="6625245" y="3289853"/>
                  </a:lnTo>
                </a:path>
                <a:path w="9707880" h="3640454">
                  <a:moveTo>
                    <a:pt x="6625245" y="3256459"/>
                  </a:moveTo>
                  <a:lnTo>
                    <a:pt x="6625245" y="3161336"/>
                  </a:lnTo>
                </a:path>
                <a:path w="9707880" h="3640454">
                  <a:moveTo>
                    <a:pt x="6625245" y="3125917"/>
                  </a:moveTo>
                  <a:lnTo>
                    <a:pt x="6625245" y="3125917"/>
                  </a:lnTo>
                </a:path>
                <a:path w="9707880" h="3640454">
                  <a:moveTo>
                    <a:pt x="6625245" y="3091511"/>
                  </a:moveTo>
                  <a:lnTo>
                    <a:pt x="6625245" y="2996388"/>
                  </a:lnTo>
                </a:path>
                <a:path w="9707880" h="3640454">
                  <a:moveTo>
                    <a:pt x="6625245" y="2960969"/>
                  </a:moveTo>
                  <a:lnTo>
                    <a:pt x="6625245" y="2960969"/>
                  </a:lnTo>
                </a:path>
                <a:path w="9707880" h="3640454">
                  <a:moveTo>
                    <a:pt x="6625245" y="2927575"/>
                  </a:moveTo>
                  <a:lnTo>
                    <a:pt x="6625245" y="2831439"/>
                  </a:lnTo>
                </a:path>
                <a:path w="9707880" h="3640454">
                  <a:moveTo>
                    <a:pt x="6625245" y="2796021"/>
                  </a:moveTo>
                  <a:lnTo>
                    <a:pt x="6625245" y="2796021"/>
                  </a:lnTo>
                </a:path>
                <a:path w="9707880" h="3640454">
                  <a:moveTo>
                    <a:pt x="6625245" y="2762627"/>
                  </a:moveTo>
                  <a:lnTo>
                    <a:pt x="6625245" y="2666491"/>
                  </a:lnTo>
                </a:path>
                <a:path w="9707880" h="3640454">
                  <a:moveTo>
                    <a:pt x="6625245" y="2631073"/>
                  </a:moveTo>
                  <a:lnTo>
                    <a:pt x="6625245" y="2631073"/>
                  </a:lnTo>
                </a:path>
                <a:path w="9707880" h="3640454">
                  <a:moveTo>
                    <a:pt x="6625245" y="2466125"/>
                  </a:moveTo>
                  <a:lnTo>
                    <a:pt x="6625245" y="2466125"/>
                  </a:lnTo>
                </a:path>
                <a:path w="9707880" h="3640454">
                  <a:moveTo>
                    <a:pt x="7419627" y="3289853"/>
                  </a:moveTo>
                  <a:lnTo>
                    <a:pt x="7419627" y="3289853"/>
                  </a:lnTo>
                </a:path>
                <a:path w="9707880" h="3640454">
                  <a:moveTo>
                    <a:pt x="7419627" y="3256459"/>
                  </a:moveTo>
                  <a:lnTo>
                    <a:pt x="7419627" y="3161336"/>
                  </a:lnTo>
                </a:path>
                <a:path w="9707880" h="3640454">
                  <a:moveTo>
                    <a:pt x="7419627" y="3125917"/>
                  </a:moveTo>
                  <a:lnTo>
                    <a:pt x="7419627" y="3125917"/>
                  </a:lnTo>
                </a:path>
                <a:path w="9707880" h="3640454">
                  <a:moveTo>
                    <a:pt x="7419627" y="3091511"/>
                  </a:moveTo>
                  <a:lnTo>
                    <a:pt x="7419627" y="2996388"/>
                  </a:lnTo>
                </a:path>
                <a:path w="9707880" h="3640454">
                  <a:moveTo>
                    <a:pt x="7419627" y="2960969"/>
                  </a:moveTo>
                  <a:lnTo>
                    <a:pt x="7419627" y="2960969"/>
                  </a:lnTo>
                </a:path>
                <a:path w="9707880" h="3640454">
                  <a:moveTo>
                    <a:pt x="7419627" y="2927575"/>
                  </a:moveTo>
                  <a:lnTo>
                    <a:pt x="7419627" y="2831439"/>
                  </a:lnTo>
                </a:path>
                <a:path w="9707880" h="3640454">
                  <a:moveTo>
                    <a:pt x="7419627" y="2796021"/>
                  </a:moveTo>
                  <a:lnTo>
                    <a:pt x="7419627" y="2796021"/>
                  </a:lnTo>
                </a:path>
                <a:path w="9707880" h="3640454">
                  <a:moveTo>
                    <a:pt x="7419627" y="2762627"/>
                  </a:moveTo>
                  <a:lnTo>
                    <a:pt x="7419627" y="2666491"/>
                  </a:lnTo>
                </a:path>
                <a:path w="9707880" h="3640454">
                  <a:moveTo>
                    <a:pt x="7419627" y="2631073"/>
                  </a:moveTo>
                  <a:lnTo>
                    <a:pt x="7419627" y="2631073"/>
                  </a:lnTo>
                </a:path>
                <a:path w="9707880" h="3640454">
                  <a:moveTo>
                    <a:pt x="7419627" y="2466125"/>
                  </a:moveTo>
                  <a:lnTo>
                    <a:pt x="7419627" y="2466125"/>
                  </a:lnTo>
                </a:path>
                <a:path w="9707880" h="3640454">
                  <a:moveTo>
                    <a:pt x="8139124" y="3619750"/>
                  </a:moveTo>
                  <a:lnTo>
                    <a:pt x="8139124" y="3619750"/>
                  </a:lnTo>
                </a:path>
                <a:path w="9707880" h="3640454">
                  <a:moveTo>
                    <a:pt x="8139124" y="3586355"/>
                  </a:moveTo>
                  <a:lnTo>
                    <a:pt x="8139124" y="3491232"/>
                  </a:lnTo>
                </a:path>
                <a:path w="9707880" h="3640454">
                  <a:moveTo>
                    <a:pt x="8139124" y="3454801"/>
                  </a:moveTo>
                  <a:lnTo>
                    <a:pt x="8139124" y="3454801"/>
                  </a:lnTo>
                </a:path>
                <a:path w="9707880" h="3640454">
                  <a:moveTo>
                    <a:pt x="8139124" y="3421407"/>
                  </a:moveTo>
                  <a:lnTo>
                    <a:pt x="8139124" y="3326284"/>
                  </a:lnTo>
                </a:path>
                <a:path w="9707880" h="3640454">
                  <a:moveTo>
                    <a:pt x="8139124" y="3289853"/>
                  </a:moveTo>
                  <a:lnTo>
                    <a:pt x="8139124" y="3289853"/>
                  </a:lnTo>
                </a:path>
                <a:path w="9707880" h="3640454">
                  <a:moveTo>
                    <a:pt x="8139124" y="3256459"/>
                  </a:moveTo>
                  <a:lnTo>
                    <a:pt x="8139124" y="3161336"/>
                  </a:lnTo>
                </a:path>
                <a:path w="9707880" h="3640454">
                  <a:moveTo>
                    <a:pt x="8139124" y="3125917"/>
                  </a:moveTo>
                  <a:lnTo>
                    <a:pt x="8139124" y="3125917"/>
                  </a:lnTo>
                </a:path>
                <a:path w="9707880" h="3640454">
                  <a:moveTo>
                    <a:pt x="8139124" y="3091511"/>
                  </a:moveTo>
                  <a:lnTo>
                    <a:pt x="8139124" y="2996388"/>
                  </a:lnTo>
                </a:path>
                <a:path w="9707880" h="3640454">
                  <a:moveTo>
                    <a:pt x="8139124" y="2960969"/>
                  </a:moveTo>
                  <a:lnTo>
                    <a:pt x="8139124" y="2960969"/>
                  </a:lnTo>
                </a:path>
                <a:path w="9707880" h="3640454">
                  <a:moveTo>
                    <a:pt x="8139124" y="2927575"/>
                  </a:moveTo>
                  <a:lnTo>
                    <a:pt x="8139124" y="2831439"/>
                  </a:lnTo>
                </a:path>
                <a:path w="9707880" h="3640454">
                  <a:moveTo>
                    <a:pt x="8139124" y="2796021"/>
                  </a:moveTo>
                  <a:lnTo>
                    <a:pt x="8139124" y="2796021"/>
                  </a:lnTo>
                </a:path>
                <a:path w="9707880" h="3640454">
                  <a:moveTo>
                    <a:pt x="8139124" y="2762627"/>
                  </a:moveTo>
                  <a:lnTo>
                    <a:pt x="8139124" y="2666491"/>
                  </a:lnTo>
                </a:path>
                <a:path w="9707880" h="3640454">
                  <a:moveTo>
                    <a:pt x="8139124" y="2631073"/>
                  </a:moveTo>
                  <a:lnTo>
                    <a:pt x="8139124" y="2631073"/>
                  </a:lnTo>
                </a:path>
                <a:path w="9707880" h="3640454">
                  <a:moveTo>
                    <a:pt x="8139124" y="2466125"/>
                  </a:moveTo>
                  <a:lnTo>
                    <a:pt x="8139124" y="2466125"/>
                  </a:lnTo>
                </a:path>
                <a:path w="9707880" h="3640454">
                  <a:moveTo>
                    <a:pt x="8945650" y="3619750"/>
                  </a:moveTo>
                  <a:lnTo>
                    <a:pt x="8945650" y="3619750"/>
                  </a:lnTo>
                </a:path>
                <a:path w="9707880" h="3640454">
                  <a:moveTo>
                    <a:pt x="8945650" y="3454801"/>
                  </a:moveTo>
                  <a:lnTo>
                    <a:pt x="8945650" y="3454801"/>
                  </a:lnTo>
                </a:path>
                <a:path w="9707880" h="3640454">
                  <a:moveTo>
                    <a:pt x="8945650" y="3289853"/>
                  </a:moveTo>
                  <a:lnTo>
                    <a:pt x="8945650" y="3289853"/>
                  </a:lnTo>
                </a:path>
                <a:path w="9707880" h="3640454">
                  <a:moveTo>
                    <a:pt x="8945650" y="3125917"/>
                  </a:moveTo>
                  <a:lnTo>
                    <a:pt x="8945650" y="3125917"/>
                  </a:lnTo>
                </a:path>
                <a:path w="9707880" h="3640454">
                  <a:moveTo>
                    <a:pt x="8945650" y="3091511"/>
                  </a:moveTo>
                  <a:lnTo>
                    <a:pt x="8945650" y="2996388"/>
                  </a:lnTo>
                </a:path>
                <a:path w="9707880" h="3640454">
                  <a:moveTo>
                    <a:pt x="8945650" y="2960969"/>
                  </a:moveTo>
                  <a:lnTo>
                    <a:pt x="8945650" y="2960969"/>
                  </a:lnTo>
                </a:path>
                <a:path w="9707880" h="3640454">
                  <a:moveTo>
                    <a:pt x="8945650" y="2796021"/>
                  </a:moveTo>
                  <a:lnTo>
                    <a:pt x="8945650" y="2796021"/>
                  </a:lnTo>
                </a:path>
                <a:path w="9707880" h="3640454">
                  <a:moveTo>
                    <a:pt x="8945650" y="2631073"/>
                  </a:moveTo>
                  <a:lnTo>
                    <a:pt x="8945650" y="2631073"/>
                  </a:lnTo>
                </a:path>
                <a:path w="9707880" h="3640454">
                  <a:moveTo>
                    <a:pt x="8945650" y="2466125"/>
                  </a:moveTo>
                  <a:lnTo>
                    <a:pt x="8945650" y="2466125"/>
                  </a:lnTo>
                </a:path>
                <a:path w="9707880" h="3640454">
                  <a:moveTo>
                    <a:pt x="9707649" y="3619750"/>
                  </a:moveTo>
                  <a:lnTo>
                    <a:pt x="9707649" y="3619750"/>
                  </a:lnTo>
                </a:path>
                <a:path w="9707880" h="3640454">
                  <a:moveTo>
                    <a:pt x="9707649" y="3586355"/>
                  </a:moveTo>
                  <a:lnTo>
                    <a:pt x="9707649" y="3491232"/>
                  </a:lnTo>
                </a:path>
                <a:path w="9707880" h="3640454">
                  <a:moveTo>
                    <a:pt x="9707649" y="3454801"/>
                  </a:moveTo>
                  <a:lnTo>
                    <a:pt x="9707649" y="3454801"/>
                  </a:lnTo>
                </a:path>
                <a:path w="9707880" h="3640454">
                  <a:moveTo>
                    <a:pt x="9707649" y="3421407"/>
                  </a:moveTo>
                  <a:lnTo>
                    <a:pt x="9707649" y="3326284"/>
                  </a:lnTo>
                </a:path>
                <a:path w="9707880" h="3640454">
                  <a:moveTo>
                    <a:pt x="9707649" y="3289853"/>
                  </a:moveTo>
                  <a:lnTo>
                    <a:pt x="9707649" y="3289853"/>
                  </a:lnTo>
                </a:path>
                <a:path w="9707880" h="3640454">
                  <a:moveTo>
                    <a:pt x="9707649" y="3256459"/>
                  </a:moveTo>
                  <a:lnTo>
                    <a:pt x="9707649" y="3161336"/>
                  </a:lnTo>
                </a:path>
                <a:path w="9707880" h="3640454">
                  <a:moveTo>
                    <a:pt x="9707649" y="3125917"/>
                  </a:moveTo>
                  <a:lnTo>
                    <a:pt x="9707649" y="3125917"/>
                  </a:lnTo>
                </a:path>
                <a:path w="9707880" h="3640454">
                  <a:moveTo>
                    <a:pt x="9707649" y="3091511"/>
                  </a:moveTo>
                  <a:lnTo>
                    <a:pt x="9707649" y="2996388"/>
                  </a:lnTo>
                </a:path>
                <a:path w="9707880" h="3640454">
                  <a:moveTo>
                    <a:pt x="9707649" y="2960969"/>
                  </a:moveTo>
                  <a:lnTo>
                    <a:pt x="9707649" y="2960969"/>
                  </a:lnTo>
                </a:path>
                <a:path w="9707880" h="3640454">
                  <a:moveTo>
                    <a:pt x="9707649" y="2927575"/>
                  </a:moveTo>
                  <a:lnTo>
                    <a:pt x="9707649" y="2831439"/>
                  </a:lnTo>
                </a:path>
                <a:path w="9707880" h="3640454">
                  <a:moveTo>
                    <a:pt x="9707649" y="2796021"/>
                  </a:moveTo>
                  <a:lnTo>
                    <a:pt x="9707649" y="2796021"/>
                  </a:lnTo>
                </a:path>
                <a:path w="9707880" h="3640454">
                  <a:moveTo>
                    <a:pt x="9707649" y="2762627"/>
                  </a:moveTo>
                  <a:lnTo>
                    <a:pt x="9707649" y="2666491"/>
                  </a:lnTo>
                </a:path>
                <a:path w="9707880" h="3640454">
                  <a:moveTo>
                    <a:pt x="9707649" y="2631073"/>
                  </a:moveTo>
                  <a:lnTo>
                    <a:pt x="9707649" y="2631073"/>
                  </a:lnTo>
                </a:path>
                <a:path w="9707880" h="3640454">
                  <a:moveTo>
                    <a:pt x="9707649" y="2466125"/>
                  </a:moveTo>
                  <a:lnTo>
                    <a:pt x="9707649" y="2466125"/>
                  </a:lnTo>
                </a:path>
                <a:path w="9707880" h="3640454">
                  <a:moveTo>
                    <a:pt x="5838959" y="3619750"/>
                  </a:moveTo>
                  <a:lnTo>
                    <a:pt x="5838959" y="3619750"/>
                  </a:lnTo>
                </a:path>
                <a:path w="9707880" h="3640454">
                  <a:moveTo>
                    <a:pt x="5838959" y="3454801"/>
                  </a:moveTo>
                  <a:lnTo>
                    <a:pt x="5838959" y="3454801"/>
                  </a:lnTo>
                </a:path>
                <a:path w="9707880" h="3640454">
                  <a:moveTo>
                    <a:pt x="5838959" y="3421407"/>
                  </a:moveTo>
                  <a:lnTo>
                    <a:pt x="5838959" y="3326284"/>
                  </a:lnTo>
                </a:path>
                <a:path w="9707880" h="3640454">
                  <a:moveTo>
                    <a:pt x="5838959" y="3289853"/>
                  </a:moveTo>
                  <a:lnTo>
                    <a:pt x="5838959" y="3289853"/>
                  </a:lnTo>
                </a:path>
                <a:path w="9707880" h="3640454">
                  <a:moveTo>
                    <a:pt x="5838959" y="3256459"/>
                  </a:moveTo>
                  <a:lnTo>
                    <a:pt x="5838959" y="3161336"/>
                  </a:lnTo>
                </a:path>
                <a:path w="9707880" h="3640454">
                  <a:moveTo>
                    <a:pt x="5838959" y="3125917"/>
                  </a:moveTo>
                  <a:lnTo>
                    <a:pt x="5838959" y="3125917"/>
                  </a:lnTo>
                </a:path>
                <a:path w="9707880" h="3640454">
                  <a:moveTo>
                    <a:pt x="5838959" y="3091511"/>
                  </a:moveTo>
                  <a:lnTo>
                    <a:pt x="5838959" y="2996388"/>
                  </a:lnTo>
                </a:path>
                <a:path w="9707880" h="3640454">
                  <a:moveTo>
                    <a:pt x="5838959" y="2960969"/>
                  </a:moveTo>
                  <a:lnTo>
                    <a:pt x="5838959" y="2960969"/>
                  </a:lnTo>
                </a:path>
                <a:path w="9707880" h="3640454">
                  <a:moveTo>
                    <a:pt x="5838959" y="2927575"/>
                  </a:moveTo>
                  <a:lnTo>
                    <a:pt x="5838959" y="2831439"/>
                  </a:lnTo>
                </a:path>
                <a:path w="9707880" h="3640454">
                  <a:moveTo>
                    <a:pt x="5838959" y="2796021"/>
                  </a:moveTo>
                  <a:lnTo>
                    <a:pt x="5838959" y="2796021"/>
                  </a:lnTo>
                </a:path>
                <a:path w="9707880" h="3640454">
                  <a:moveTo>
                    <a:pt x="5838959" y="2762627"/>
                  </a:moveTo>
                  <a:lnTo>
                    <a:pt x="5838959" y="2666491"/>
                  </a:lnTo>
                </a:path>
                <a:path w="9707880" h="3640454">
                  <a:moveTo>
                    <a:pt x="5838959" y="2631073"/>
                  </a:moveTo>
                  <a:lnTo>
                    <a:pt x="5838959" y="2631073"/>
                  </a:lnTo>
                </a:path>
                <a:path w="9707880" h="3640454">
                  <a:moveTo>
                    <a:pt x="5838959" y="2597679"/>
                  </a:moveTo>
                  <a:lnTo>
                    <a:pt x="5838959" y="2502555"/>
                  </a:lnTo>
                </a:path>
                <a:path w="9707880" h="3640454">
                  <a:moveTo>
                    <a:pt x="5838959" y="2466125"/>
                  </a:moveTo>
                  <a:lnTo>
                    <a:pt x="5838959" y="2466125"/>
                  </a:lnTo>
                </a:path>
                <a:path w="9707880" h="3640454">
                  <a:moveTo>
                    <a:pt x="2675599" y="3639989"/>
                  </a:moveTo>
                  <a:lnTo>
                    <a:pt x="2675599" y="3639989"/>
                  </a:lnTo>
                </a:path>
                <a:path w="9707880" h="3640454">
                  <a:moveTo>
                    <a:pt x="2675599" y="3475041"/>
                  </a:moveTo>
                  <a:lnTo>
                    <a:pt x="2675599" y="3475041"/>
                  </a:lnTo>
                </a:path>
                <a:path w="9707880" h="3640454">
                  <a:moveTo>
                    <a:pt x="2675599" y="3310092"/>
                  </a:moveTo>
                  <a:lnTo>
                    <a:pt x="2675599" y="3310092"/>
                  </a:lnTo>
                </a:path>
                <a:path w="9707880" h="3640454">
                  <a:moveTo>
                    <a:pt x="2675599" y="3145144"/>
                  </a:moveTo>
                  <a:lnTo>
                    <a:pt x="2675599" y="3145144"/>
                  </a:lnTo>
                </a:path>
                <a:path w="9707880" h="3640454">
                  <a:moveTo>
                    <a:pt x="2675599" y="3111750"/>
                  </a:moveTo>
                  <a:lnTo>
                    <a:pt x="2675599" y="3016627"/>
                  </a:lnTo>
                </a:path>
                <a:path w="9707880" h="3640454">
                  <a:moveTo>
                    <a:pt x="2675599" y="2981208"/>
                  </a:moveTo>
                  <a:lnTo>
                    <a:pt x="2675599" y="2981208"/>
                  </a:lnTo>
                </a:path>
                <a:path w="9707880" h="3640454">
                  <a:moveTo>
                    <a:pt x="2675599" y="2816260"/>
                  </a:moveTo>
                  <a:lnTo>
                    <a:pt x="2675599" y="2816260"/>
                  </a:lnTo>
                </a:path>
                <a:path w="9707880" h="3640454">
                  <a:moveTo>
                    <a:pt x="2675599" y="2782866"/>
                  </a:moveTo>
                  <a:lnTo>
                    <a:pt x="2675599" y="2686730"/>
                  </a:lnTo>
                </a:path>
                <a:path w="9707880" h="3640454">
                  <a:moveTo>
                    <a:pt x="2675599" y="2651312"/>
                  </a:moveTo>
                  <a:lnTo>
                    <a:pt x="2675599" y="2651312"/>
                  </a:lnTo>
                </a:path>
                <a:path w="9707880" h="3640454">
                  <a:moveTo>
                    <a:pt x="2675599" y="2617918"/>
                  </a:moveTo>
                  <a:lnTo>
                    <a:pt x="2675599" y="2522794"/>
                  </a:lnTo>
                </a:path>
                <a:path w="9707880" h="3640454">
                  <a:moveTo>
                    <a:pt x="2675599" y="2486364"/>
                  </a:moveTo>
                  <a:lnTo>
                    <a:pt x="2675599" y="2486364"/>
                  </a:lnTo>
                </a:path>
                <a:path w="9707880" h="3640454">
                  <a:moveTo>
                    <a:pt x="0" y="1477448"/>
                  </a:moveTo>
                  <a:lnTo>
                    <a:pt x="0" y="1477448"/>
                  </a:lnTo>
                </a:path>
                <a:path w="9707880" h="3640454">
                  <a:moveTo>
                    <a:pt x="0" y="1313512"/>
                  </a:moveTo>
                  <a:lnTo>
                    <a:pt x="0" y="1313512"/>
                  </a:lnTo>
                </a:path>
                <a:path w="9707880" h="3640454">
                  <a:moveTo>
                    <a:pt x="0" y="1148564"/>
                  </a:moveTo>
                  <a:lnTo>
                    <a:pt x="0" y="1148564"/>
                  </a:lnTo>
                </a:path>
                <a:path w="9707880" h="3640454">
                  <a:moveTo>
                    <a:pt x="0" y="1115170"/>
                  </a:moveTo>
                  <a:lnTo>
                    <a:pt x="0" y="1019035"/>
                  </a:lnTo>
                </a:path>
                <a:path w="9707880" h="3640454">
                  <a:moveTo>
                    <a:pt x="0" y="983616"/>
                  </a:moveTo>
                  <a:lnTo>
                    <a:pt x="0" y="983616"/>
                  </a:lnTo>
                </a:path>
                <a:path w="9707880" h="3640454">
                  <a:moveTo>
                    <a:pt x="337991" y="1477448"/>
                  </a:moveTo>
                  <a:lnTo>
                    <a:pt x="337991" y="1477448"/>
                  </a:lnTo>
                </a:path>
                <a:path w="9707880" h="3640454">
                  <a:moveTo>
                    <a:pt x="337991" y="1444054"/>
                  </a:moveTo>
                  <a:lnTo>
                    <a:pt x="337991" y="1348931"/>
                  </a:lnTo>
                </a:path>
                <a:path w="9707880" h="3640454">
                  <a:moveTo>
                    <a:pt x="337991" y="1313512"/>
                  </a:moveTo>
                  <a:lnTo>
                    <a:pt x="337991" y="1313512"/>
                  </a:lnTo>
                </a:path>
                <a:path w="9707880" h="3640454">
                  <a:moveTo>
                    <a:pt x="337991" y="1148564"/>
                  </a:moveTo>
                  <a:lnTo>
                    <a:pt x="337991" y="1148564"/>
                  </a:lnTo>
                </a:path>
                <a:path w="9707880" h="3640454">
                  <a:moveTo>
                    <a:pt x="337991" y="983616"/>
                  </a:moveTo>
                  <a:lnTo>
                    <a:pt x="337991" y="983616"/>
                  </a:lnTo>
                </a:path>
                <a:path w="9707880" h="3640454">
                  <a:moveTo>
                    <a:pt x="1104038" y="1972293"/>
                  </a:moveTo>
                  <a:lnTo>
                    <a:pt x="1104038" y="1972293"/>
                  </a:lnTo>
                </a:path>
                <a:path w="9707880" h="3640454">
                  <a:moveTo>
                    <a:pt x="1104038" y="1938898"/>
                  </a:moveTo>
                  <a:lnTo>
                    <a:pt x="1104038" y="1842763"/>
                  </a:lnTo>
                </a:path>
                <a:path w="9707880" h="3640454">
                  <a:moveTo>
                    <a:pt x="1104038" y="1807345"/>
                  </a:moveTo>
                  <a:lnTo>
                    <a:pt x="1104038" y="1807345"/>
                  </a:lnTo>
                </a:path>
                <a:path w="9707880" h="3640454">
                  <a:moveTo>
                    <a:pt x="1104038" y="1773950"/>
                  </a:moveTo>
                  <a:lnTo>
                    <a:pt x="1104038" y="1678827"/>
                  </a:lnTo>
                </a:path>
                <a:path w="9707880" h="3640454">
                  <a:moveTo>
                    <a:pt x="1104038" y="1642397"/>
                  </a:moveTo>
                  <a:lnTo>
                    <a:pt x="1104038" y="1642397"/>
                  </a:lnTo>
                </a:path>
                <a:path w="9707880" h="3640454">
                  <a:moveTo>
                    <a:pt x="1104038" y="1609002"/>
                  </a:moveTo>
                  <a:lnTo>
                    <a:pt x="1104038" y="1513879"/>
                  </a:lnTo>
                </a:path>
                <a:path w="9707880" h="3640454">
                  <a:moveTo>
                    <a:pt x="1104038" y="1477448"/>
                  </a:moveTo>
                  <a:lnTo>
                    <a:pt x="1104038" y="1477448"/>
                  </a:lnTo>
                </a:path>
                <a:path w="9707880" h="3640454">
                  <a:moveTo>
                    <a:pt x="1104038" y="1444054"/>
                  </a:moveTo>
                  <a:lnTo>
                    <a:pt x="1104038" y="1348931"/>
                  </a:lnTo>
                </a:path>
                <a:path w="9707880" h="3640454">
                  <a:moveTo>
                    <a:pt x="1104038" y="1313512"/>
                  </a:moveTo>
                  <a:lnTo>
                    <a:pt x="1104038" y="1313512"/>
                  </a:lnTo>
                </a:path>
                <a:path w="9707880" h="3640454">
                  <a:moveTo>
                    <a:pt x="1104038" y="1148564"/>
                  </a:moveTo>
                  <a:lnTo>
                    <a:pt x="1104038" y="1148564"/>
                  </a:lnTo>
                </a:path>
                <a:path w="9707880" h="3640454">
                  <a:moveTo>
                    <a:pt x="1104038" y="983616"/>
                  </a:moveTo>
                  <a:lnTo>
                    <a:pt x="1104038" y="983616"/>
                  </a:lnTo>
                </a:path>
                <a:path w="9707880" h="3640454">
                  <a:moveTo>
                    <a:pt x="1890325" y="1972293"/>
                  </a:moveTo>
                  <a:lnTo>
                    <a:pt x="1890325" y="1972293"/>
                  </a:lnTo>
                </a:path>
                <a:path w="9707880" h="3640454">
                  <a:moveTo>
                    <a:pt x="1890325" y="1807345"/>
                  </a:moveTo>
                  <a:lnTo>
                    <a:pt x="1890325" y="1807345"/>
                  </a:lnTo>
                </a:path>
                <a:path w="9707880" h="3640454">
                  <a:moveTo>
                    <a:pt x="1890325" y="1773950"/>
                  </a:moveTo>
                  <a:lnTo>
                    <a:pt x="1890325" y="1678827"/>
                  </a:lnTo>
                </a:path>
                <a:path w="9707880" h="3640454">
                  <a:moveTo>
                    <a:pt x="1890325" y="1642397"/>
                  </a:moveTo>
                  <a:lnTo>
                    <a:pt x="1890325" y="1642397"/>
                  </a:lnTo>
                </a:path>
                <a:path w="9707880" h="3640454">
                  <a:moveTo>
                    <a:pt x="1890325" y="1609002"/>
                  </a:moveTo>
                  <a:lnTo>
                    <a:pt x="1890325" y="1513879"/>
                  </a:lnTo>
                </a:path>
                <a:path w="9707880" h="3640454">
                  <a:moveTo>
                    <a:pt x="1890325" y="1477448"/>
                  </a:moveTo>
                  <a:lnTo>
                    <a:pt x="1890325" y="1477448"/>
                  </a:lnTo>
                </a:path>
                <a:path w="9707880" h="3640454">
                  <a:moveTo>
                    <a:pt x="1890325" y="1444054"/>
                  </a:moveTo>
                  <a:lnTo>
                    <a:pt x="1890325" y="1348931"/>
                  </a:lnTo>
                </a:path>
                <a:path w="9707880" h="3640454">
                  <a:moveTo>
                    <a:pt x="1890325" y="1313512"/>
                  </a:moveTo>
                  <a:lnTo>
                    <a:pt x="1890325" y="1313512"/>
                  </a:lnTo>
                </a:path>
                <a:path w="9707880" h="3640454">
                  <a:moveTo>
                    <a:pt x="1890325" y="1279106"/>
                  </a:moveTo>
                  <a:lnTo>
                    <a:pt x="1890325" y="1183983"/>
                  </a:lnTo>
                </a:path>
                <a:path w="9707880" h="3640454">
                  <a:moveTo>
                    <a:pt x="1890325" y="1148564"/>
                  </a:moveTo>
                  <a:lnTo>
                    <a:pt x="1890325" y="1148564"/>
                  </a:lnTo>
                </a:path>
                <a:path w="9707880" h="3640454">
                  <a:moveTo>
                    <a:pt x="1890325" y="983616"/>
                  </a:moveTo>
                  <a:lnTo>
                    <a:pt x="1890325" y="983616"/>
                  </a:lnTo>
                </a:path>
                <a:path w="9707880" h="3640454">
                  <a:moveTo>
                    <a:pt x="3463909" y="1972293"/>
                  </a:moveTo>
                  <a:lnTo>
                    <a:pt x="3463909" y="1972293"/>
                  </a:lnTo>
                </a:path>
                <a:path w="9707880" h="3640454">
                  <a:moveTo>
                    <a:pt x="3463909" y="1938898"/>
                  </a:moveTo>
                  <a:lnTo>
                    <a:pt x="3463909" y="1842763"/>
                  </a:lnTo>
                </a:path>
                <a:path w="9707880" h="3640454">
                  <a:moveTo>
                    <a:pt x="3463909" y="1807345"/>
                  </a:moveTo>
                  <a:lnTo>
                    <a:pt x="3463909" y="1807345"/>
                  </a:lnTo>
                </a:path>
                <a:path w="9707880" h="3640454">
                  <a:moveTo>
                    <a:pt x="3463909" y="1773950"/>
                  </a:moveTo>
                  <a:lnTo>
                    <a:pt x="3463909" y="1678827"/>
                  </a:lnTo>
                </a:path>
                <a:path w="9707880" h="3640454">
                  <a:moveTo>
                    <a:pt x="3463909" y="1642397"/>
                  </a:moveTo>
                  <a:lnTo>
                    <a:pt x="3463909" y="1642397"/>
                  </a:lnTo>
                </a:path>
                <a:path w="9707880" h="3640454">
                  <a:moveTo>
                    <a:pt x="3463909" y="1609002"/>
                  </a:moveTo>
                  <a:lnTo>
                    <a:pt x="3463909" y="1513879"/>
                  </a:lnTo>
                </a:path>
                <a:path w="9707880" h="3640454">
                  <a:moveTo>
                    <a:pt x="3463909" y="1477448"/>
                  </a:moveTo>
                  <a:lnTo>
                    <a:pt x="3463909" y="1477448"/>
                  </a:lnTo>
                </a:path>
                <a:path w="9707880" h="3640454">
                  <a:moveTo>
                    <a:pt x="3463909" y="1444054"/>
                  </a:moveTo>
                  <a:lnTo>
                    <a:pt x="3463909" y="1348931"/>
                  </a:lnTo>
                </a:path>
                <a:path w="9707880" h="3640454">
                  <a:moveTo>
                    <a:pt x="3463909" y="1313512"/>
                  </a:moveTo>
                  <a:lnTo>
                    <a:pt x="3463909" y="1313512"/>
                  </a:lnTo>
                </a:path>
                <a:path w="9707880" h="3640454">
                  <a:moveTo>
                    <a:pt x="3463909" y="1148564"/>
                  </a:moveTo>
                  <a:lnTo>
                    <a:pt x="3463909" y="1148564"/>
                  </a:lnTo>
                </a:path>
                <a:path w="9707880" h="3640454">
                  <a:moveTo>
                    <a:pt x="3463909" y="983616"/>
                  </a:moveTo>
                  <a:lnTo>
                    <a:pt x="3463909" y="983616"/>
                  </a:lnTo>
                </a:path>
                <a:path w="9707880" h="3640454">
                  <a:moveTo>
                    <a:pt x="4258291" y="1972293"/>
                  </a:moveTo>
                  <a:lnTo>
                    <a:pt x="4258291" y="1972293"/>
                  </a:lnTo>
                </a:path>
                <a:path w="9707880" h="3640454">
                  <a:moveTo>
                    <a:pt x="4258291" y="1938898"/>
                  </a:moveTo>
                  <a:lnTo>
                    <a:pt x="4258291" y="1842763"/>
                  </a:lnTo>
                </a:path>
                <a:path w="9707880" h="3640454">
                  <a:moveTo>
                    <a:pt x="4258291" y="1807345"/>
                  </a:moveTo>
                  <a:lnTo>
                    <a:pt x="4258291" y="1807345"/>
                  </a:lnTo>
                </a:path>
                <a:path w="9707880" h="3640454">
                  <a:moveTo>
                    <a:pt x="4258291" y="1773950"/>
                  </a:moveTo>
                  <a:lnTo>
                    <a:pt x="4258291" y="1678827"/>
                  </a:lnTo>
                </a:path>
                <a:path w="9707880" h="3640454">
                  <a:moveTo>
                    <a:pt x="4258291" y="1642397"/>
                  </a:moveTo>
                  <a:lnTo>
                    <a:pt x="4258291" y="1642397"/>
                  </a:lnTo>
                </a:path>
                <a:path w="9707880" h="3640454">
                  <a:moveTo>
                    <a:pt x="4258291" y="1609002"/>
                  </a:moveTo>
                  <a:lnTo>
                    <a:pt x="4258291" y="1513879"/>
                  </a:lnTo>
                </a:path>
                <a:path w="9707880" h="3640454">
                  <a:moveTo>
                    <a:pt x="4258291" y="1477448"/>
                  </a:moveTo>
                  <a:lnTo>
                    <a:pt x="4258291" y="1477448"/>
                  </a:lnTo>
                </a:path>
                <a:path w="9707880" h="3640454">
                  <a:moveTo>
                    <a:pt x="4258291" y="1444054"/>
                  </a:moveTo>
                  <a:lnTo>
                    <a:pt x="4258291" y="1348931"/>
                  </a:lnTo>
                </a:path>
                <a:path w="9707880" h="3640454">
                  <a:moveTo>
                    <a:pt x="4258291" y="1313512"/>
                  </a:moveTo>
                  <a:lnTo>
                    <a:pt x="4258291" y="1313512"/>
                  </a:lnTo>
                </a:path>
                <a:path w="9707880" h="3640454">
                  <a:moveTo>
                    <a:pt x="4258291" y="1148564"/>
                  </a:moveTo>
                  <a:lnTo>
                    <a:pt x="4258291" y="1148564"/>
                  </a:lnTo>
                </a:path>
                <a:path w="9707880" h="3640454">
                  <a:moveTo>
                    <a:pt x="4258291" y="983616"/>
                  </a:moveTo>
                  <a:lnTo>
                    <a:pt x="4258291" y="983616"/>
                  </a:lnTo>
                </a:path>
                <a:path w="9707880" h="3640454">
                  <a:moveTo>
                    <a:pt x="5051661" y="1972293"/>
                  </a:moveTo>
                  <a:lnTo>
                    <a:pt x="5051661" y="1972293"/>
                  </a:lnTo>
                </a:path>
                <a:path w="9707880" h="3640454">
                  <a:moveTo>
                    <a:pt x="5051661" y="1938898"/>
                  </a:moveTo>
                  <a:lnTo>
                    <a:pt x="5051661" y="1842763"/>
                  </a:lnTo>
                </a:path>
                <a:path w="9707880" h="3640454">
                  <a:moveTo>
                    <a:pt x="5051661" y="1807345"/>
                  </a:moveTo>
                  <a:lnTo>
                    <a:pt x="5051661" y="1807345"/>
                  </a:lnTo>
                </a:path>
                <a:path w="9707880" h="3640454">
                  <a:moveTo>
                    <a:pt x="5051661" y="1773950"/>
                  </a:moveTo>
                  <a:lnTo>
                    <a:pt x="5051661" y="1678827"/>
                  </a:lnTo>
                </a:path>
                <a:path w="9707880" h="3640454">
                  <a:moveTo>
                    <a:pt x="5051661" y="1642397"/>
                  </a:moveTo>
                  <a:lnTo>
                    <a:pt x="5051661" y="1642397"/>
                  </a:lnTo>
                </a:path>
                <a:path w="9707880" h="3640454">
                  <a:moveTo>
                    <a:pt x="5051661" y="1609002"/>
                  </a:moveTo>
                  <a:lnTo>
                    <a:pt x="5051661" y="1513879"/>
                  </a:lnTo>
                </a:path>
                <a:path w="9707880" h="3640454">
                  <a:moveTo>
                    <a:pt x="5051661" y="1477448"/>
                  </a:moveTo>
                  <a:lnTo>
                    <a:pt x="5051661" y="1477448"/>
                  </a:lnTo>
                </a:path>
                <a:path w="9707880" h="3640454">
                  <a:moveTo>
                    <a:pt x="5051661" y="1444054"/>
                  </a:moveTo>
                  <a:lnTo>
                    <a:pt x="5051661" y="1348931"/>
                  </a:lnTo>
                </a:path>
                <a:path w="9707880" h="3640454">
                  <a:moveTo>
                    <a:pt x="5051661" y="1313512"/>
                  </a:moveTo>
                  <a:lnTo>
                    <a:pt x="5051661" y="1313512"/>
                  </a:lnTo>
                </a:path>
                <a:path w="9707880" h="3640454">
                  <a:moveTo>
                    <a:pt x="5051661" y="1148564"/>
                  </a:moveTo>
                  <a:lnTo>
                    <a:pt x="5051661" y="1148564"/>
                  </a:lnTo>
                </a:path>
                <a:path w="9707880" h="3640454">
                  <a:moveTo>
                    <a:pt x="5051661" y="983616"/>
                  </a:moveTo>
                  <a:lnTo>
                    <a:pt x="5051661" y="983616"/>
                  </a:lnTo>
                </a:path>
                <a:path w="9707880" h="3640454">
                  <a:moveTo>
                    <a:pt x="2675599" y="1992532"/>
                  </a:moveTo>
                  <a:lnTo>
                    <a:pt x="2675599" y="1992532"/>
                  </a:lnTo>
                </a:path>
                <a:path w="9707880" h="3640454">
                  <a:moveTo>
                    <a:pt x="2675599" y="1958125"/>
                  </a:moveTo>
                  <a:lnTo>
                    <a:pt x="2675599" y="1863002"/>
                  </a:lnTo>
                </a:path>
                <a:path w="9707880" h="3640454">
                  <a:moveTo>
                    <a:pt x="2675599" y="1827584"/>
                  </a:moveTo>
                  <a:lnTo>
                    <a:pt x="2675599" y="1827584"/>
                  </a:lnTo>
                </a:path>
                <a:path w="9707880" h="3640454">
                  <a:moveTo>
                    <a:pt x="2675599" y="1794189"/>
                  </a:moveTo>
                  <a:lnTo>
                    <a:pt x="2675599" y="1698054"/>
                  </a:lnTo>
                </a:path>
                <a:path w="9707880" h="3640454">
                  <a:moveTo>
                    <a:pt x="2675599" y="1662636"/>
                  </a:moveTo>
                  <a:lnTo>
                    <a:pt x="2675599" y="1662636"/>
                  </a:lnTo>
                </a:path>
                <a:path w="9707880" h="3640454">
                  <a:moveTo>
                    <a:pt x="2675599" y="1629241"/>
                  </a:moveTo>
                  <a:lnTo>
                    <a:pt x="2675599" y="1534118"/>
                  </a:lnTo>
                </a:path>
                <a:path w="9707880" h="3640454">
                  <a:moveTo>
                    <a:pt x="2675599" y="1497688"/>
                  </a:moveTo>
                  <a:lnTo>
                    <a:pt x="2675599" y="1497688"/>
                  </a:lnTo>
                </a:path>
                <a:path w="9707880" h="3640454">
                  <a:moveTo>
                    <a:pt x="2675599" y="1464293"/>
                  </a:moveTo>
                  <a:lnTo>
                    <a:pt x="2675599" y="1369170"/>
                  </a:lnTo>
                </a:path>
                <a:path w="9707880" h="3640454">
                  <a:moveTo>
                    <a:pt x="2675599" y="1332739"/>
                  </a:moveTo>
                  <a:lnTo>
                    <a:pt x="2675599" y="1332739"/>
                  </a:lnTo>
                </a:path>
                <a:path w="9707880" h="3640454">
                  <a:moveTo>
                    <a:pt x="2675599" y="1168803"/>
                  </a:moveTo>
                  <a:lnTo>
                    <a:pt x="2675599" y="1168803"/>
                  </a:lnTo>
                </a:path>
                <a:path w="9707880" h="3640454">
                  <a:moveTo>
                    <a:pt x="2675599" y="1003855"/>
                  </a:moveTo>
                  <a:lnTo>
                    <a:pt x="2675599" y="1003855"/>
                  </a:lnTo>
                </a:path>
                <a:path w="9707880" h="3640454">
                  <a:moveTo>
                    <a:pt x="0" y="324836"/>
                  </a:moveTo>
                  <a:lnTo>
                    <a:pt x="0" y="324836"/>
                  </a:lnTo>
                </a:path>
                <a:path w="9707880" h="3640454">
                  <a:moveTo>
                    <a:pt x="0" y="159888"/>
                  </a:moveTo>
                  <a:lnTo>
                    <a:pt x="0" y="159888"/>
                  </a:lnTo>
                </a:path>
                <a:path w="9707880" h="3640454">
                  <a:moveTo>
                    <a:pt x="337991" y="324836"/>
                  </a:moveTo>
                  <a:lnTo>
                    <a:pt x="337991" y="324836"/>
                  </a:lnTo>
                </a:path>
                <a:path w="9707880" h="3640454">
                  <a:moveTo>
                    <a:pt x="337991" y="290430"/>
                  </a:moveTo>
                  <a:lnTo>
                    <a:pt x="337991" y="195306"/>
                  </a:lnTo>
                </a:path>
                <a:path w="9707880" h="3640454">
                  <a:moveTo>
                    <a:pt x="337991" y="159888"/>
                  </a:moveTo>
                  <a:lnTo>
                    <a:pt x="337991" y="159888"/>
                  </a:lnTo>
                </a:path>
                <a:path w="9707880" h="3640454">
                  <a:moveTo>
                    <a:pt x="1104038" y="653720"/>
                  </a:moveTo>
                  <a:lnTo>
                    <a:pt x="1104038" y="653720"/>
                  </a:lnTo>
                </a:path>
                <a:path w="9707880" h="3640454">
                  <a:moveTo>
                    <a:pt x="1104038" y="620326"/>
                  </a:moveTo>
                  <a:lnTo>
                    <a:pt x="1104038" y="525202"/>
                  </a:lnTo>
                </a:path>
                <a:path w="9707880" h="3640454">
                  <a:moveTo>
                    <a:pt x="1104038" y="488772"/>
                  </a:moveTo>
                  <a:lnTo>
                    <a:pt x="1104038" y="488772"/>
                  </a:lnTo>
                </a:path>
                <a:path w="9707880" h="3640454">
                  <a:moveTo>
                    <a:pt x="1104038" y="455378"/>
                  </a:moveTo>
                  <a:lnTo>
                    <a:pt x="1104038" y="360254"/>
                  </a:lnTo>
                </a:path>
                <a:path w="9707880" h="3640454">
                  <a:moveTo>
                    <a:pt x="1104038" y="324836"/>
                  </a:moveTo>
                  <a:lnTo>
                    <a:pt x="1104038" y="324836"/>
                  </a:lnTo>
                </a:path>
                <a:path w="9707880" h="3640454">
                  <a:moveTo>
                    <a:pt x="1104038" y="290430"/>
                  </a:moveTo>
                  <a:lnTo>
                    <a:pt x="1104038" y="195306"/>
                  </a:lnTo>
                </a:path>
                <a:path w="9707880" h="3640454">
                  <a:moveTo>
                    <a:pt x="1104038" y="159888"/>
                  </a:moveTo>
                  <a:lnTo>
                    <a:pt x="1104038" y="159888"/>
                  </a:lnTo>
                </a:path>
                <a:path w="9707880" h="3640454">
                  <a:moveTo>
                    <a:pt x="1104038" y="126493"/>
                  </a:moveTo>
                  <a:lnTo>
                    <a:pt x="11040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017685" y="851725"/>
              <a:ext cx="323850" cy="5285740"/>
            </a:xfrm>
            <a:custGeom>
              <a:avLst/>
              <a:gdLst/>
              <a:ahLst/>
              <a:cxnLst/>
              <a:rect l="l" t="t" r="r" b="b"/>
              <a:pathLst>
                <a:path w="323850" h="5285740">
                  <a:moveTo>
                    <a:pt x="323824" y="35418"/>
                  </a:moveTo>
                  <a:lnTo>
                    <a:pt x="0" y="35418"/>
                  </a:lnTo>
                </a:path>
                <a:path w="323850" h="5285740">
                  <a:moveTo>
                    <a:pt x="42501" y="5250003"/>
                  </a:moveTo>
                  <a:lnTo>
                    <a:pt x="42501" y="35418"/>
                  </a:lnTo>
                </a:path>
                <a:path w="323850" h="5285740">
                  <a:moveTo>
                    <a:pt x="7083" y="5214585"/>
                  </a:moveTo>
                  <a:lnTo>
                    <a:pt x="78932" y="5285422"/>
                  </a:lnTo>
                </a:path>
                <a:path w="323850" h="5285740">
                  <a:moveTo>
                    <a:pt x="78932" y="71848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134880" y="6421505"/>
              <a:ext cx="0" cy="483234"/>
            </a:xfrm>
            <a:custGeom>
              <a:avLst/>
              <a:gdLst/>
              <a:ahLst/>
              <a:cxnLst/>
              <a:rect l="l" t="t" r="r" b="b"/>
              <a:pathLst>
                <a:path h="483234">
                  <a:moveTo>
                    <a:pt x="0" y="325848"/>
                  </a:moveTo>
                  <a:lnTo>
                    <a:pt x="0" y="200366"/>
                  </a:lnTo>
                </a:path>
                <a:path h="483234">
                  <a:moveTo>
                    <a:pt x="0" y="164948"/>
                  </a:moveTo>
                  <a:lnTo>
                    <a:pt x="0" y="164948"/>
                  </a:lnTo>
                </a:path>
                <a:path h="483234">
                  <a:moveTo>
                    <a:pt x="0" y="130541"/>
                  </a:moveTo>
                  <a:lnTo>
                    <a:pt x="0" y="35418"/>
                  </a:lnTo>
                </a:path>
                <a:path h="483234">
                  <a:moveTo>
                    <a:pt x="0" y="0"/>
                  </a:moveTo>
                  <a:lnTo>
                    <a:pt x="0" y="0"/>
                  </a:lnTo>
                </a:path>
                <a:path h="483234">
                  <a:moveTo>
                    <a:pt x="0" y="325848"/>
                  </a:moveTo>
                  <a:lnTo>
                    <a:pt x="0" y="4827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016481" y="690420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107557" y="6985134"/>
              <a:ext cx="35560" cy="76200"/>
            </a:xfrm>
            <a:custGeom>
              <a:avLst/>
              <a:gdLst/>
              <a:ahLst/>
              <a:cxnLst/>
              <a:rect l="l" t="t" r="r" b="b"/>
              <a:pathLst>
                <a:path w="35560" h="76200">
                  <a:moveTo>
                    <a:pt x="16854" y="1040"/>
                  </a:moveTo>
                  <a:lnTo>
                    <a:pt x="9317" y="969"/>
                  </a:lnTo>
                  <a:lnTo>
                    <a:pt x="2666" y="5957"/>
                  </a:lnTo>
                  <a:lnTo>
                    <a:pt x="624" y="13212"/>
                  </a:lnTo>
                </a:path>
                <a:path w="35560" h="76200">
                  <a:moveTo>
                    <a:pt x="31870" y="25571"/>
                  </a:moveTo>
                  <a:lnTo>
                    <a:pt x="35093" y="20411"/>
                  </a:lnTo>
                  <a:lnTo>
                    <a:pt x="35255" y="13908"/>
                  </a:lnTo>
                  <a:lnTo>
                    <a:pt x="32293" y="8595"/>
                  </a:lnTo>
                  <a:lnTo>
                    <a:pt x="29332" y="3281"/>
                  </a:lnTo>
                  <a:lnTo>
                    <a:pt x="23715" y="0"/>
                  </a:lnTo>
                  <a:lnTo>
                    <a:pt x="17632" y="27"/>
                  </a:lnTo>
                </a:path>
                <a:path w="35560" h="76200">
                  <a:moveTo>
                    <a:pt x="30358" y="26338"/>
                  </a:moveTo>
                  <a:lnTo>
                    <a:pt x="0" y="75924"/>
                  </a:lnTo>
                  <a:lnTo>
                    <a:pt x="33394" y="7592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134880" y="659454"/>
              <a:ext cx="9707880" cy="5267325"/>
            </a:xfrm>
            <a:custGeom>
              <a:avLst/>
              <a:gdLst/>
              <a:ahLst/>
              <a:cxnLst/>
              <a:rect l="l" t="t" r="r" b="b"/>
              <a:pathLst>
                <a:path w="9707880" h="5267325">
                  <a:moveTo>
                    <a:pt x="0" y="4278530"/>
                  </a:moveTo>
                  <a:lnTo>
                    <a:pt x="0" y="4278530"/>
                  </a:lnTo>
                </a:path>
                <a:path w="9707880" h="5267325">
                  <a:moveTo>
                    <a:pt x="337991" y="4773374"/>
                  </a:moveTo>
                  <a:lnTo>
                    <a:pt x="337991" y="4773374"/>
                  </a:lnTo>
                </a:path>
                <a:path w="9707880" h="5267325">
                  <a:moveTo>
                    <a:pt x="337991" y="4739980"/>
                  </a:moveTo>
                  <a:lnTo>
                    <a:pt x="337991" y="4643844"/>
                  </a:lnTo>
                </a:path>
                <a:path w="9707880" h="5267325">
                  <a:moveTo>
                    <a:pt x="337991" y="4608426"/>
                  </a:moveTo>
                  <a:lnTo>
                    <a:pt x="337991" y="4608426"/>
                  </a:lnTo>
                </a:path>
                <a:path w="9707880" h="5267325">
                  <a:moveTo>
                    <a:pt x="337991" y="4575032"/>
                  </a:moveTo>
                  <a:lnTo>
                    <a:pt x="337991" y="4479908"/>
                  </a:lnTo>
                </a:path>
                <a:path w="9707880" h="5267325">
                  <a:moveTo>
                    <a:pt x="337991" y="4443478"/>
                  </a:moveTo>
                  <a:lnTo>
                    <a:pt x="337991" y="4443478"/>
                  </a:lnTo>
                </a:path>
                <a:path w="9707880" h="5267325">
                  <a:moveTo>
                    <a:pt x="337991" y="4410084"/>
                  </a:moveTo>
                  <a:lnTo>
                    <a:pt x="337991" y="4314960"/>
                  </a:lnTo>
                </a:path>
                <a:path w="9707880" h="5267325">
                  <a:moveTo>
                    <a:pt x="337991" y="4278530"/>
                  </a:moveTo>
                  <a:lnTo>
                    <a:pt x="337991" y="4278530"/>
                  </a:lnTo>
                </a:path>
                <a:path w="9707880" h="5267325">
                  <a:moveTo>
                    <a:pt x="337991" y="4245135"/>
                  </a:moveTo>
                  <a:lnTo>
                    <a:pt x="337991" y="4150012"/>
                  </a:lnTo>
                </a:path>
                <a:path w="9707880" h="5267325">
                  <a:moveTo>
                    <a:pt x="337991" y="4114594"/>
                  </a:moveTo>
                  <a:lnTo>
                    <a:pt x="337991" y="4114594"/>
                  </a:lnTo>
                </a:path>
                <a:path w="9707880" h="5267325">
                  <a:moveTo>
                    <a:pt x="337991" y="4080187"/>
                  </a:moveTo>
                  <a:lnTo>
                    <a:pt x="337991" y="3985064"/>
                  </a:lnTo>
                </a:path>
                <a:path w="9707880" h="5267325">
                  <a:moveTo>
                    <a:pt x="337991" y="3949646"/>
                  </a:moveTo>
                  <a:lnTo>
                    <a:pt x="337991" y="3949646"/>
                  </a:lnTo>
                </a:path>
                <a:path w="9707880" h="5267325">
                  <a:moveTo>
                    <a:pt x="1104038" y="4443478"/>
                  </a:moveTo>
                  <a:lnTo>
                    <a:pt x="1104038" y="4443478"/>
                  </a:lnTo>
                </a:path>
                <a:path w="9707880" h="5267325">
                  <a:moveTo>
                    <a:pt x="1104038" y="4410084"/>
                  </a:moveTo>
                  <a:lnTo>
                    <a:pt x="1104038" y="4314960"/>
                  </a:lnTo>
                </a:path>
                <a:path w="9707880" h="5267325">
                  <a:moveTo>
                    <a:pt x="1104038" y="4278530"/>
                  </a:moveTo>
                  <a:lnTo>
                    <a:pt x="1104038" y="4278530"/>
                  </a:lnTo>
                </a:path>
                <a:path w="9707880" h="5267325">
                  <a:moveTo>
                    <a:pt x="1890325" y="4443478"/>
                  </a:moveTo>
                  <a:lnTo>
                    <a:pt x="1890325" y="4443478"/>
                  </a:lnTo>
                </a:path>
                <a:path w="9707880" h="5267325">
                  <a:moveTo>
                    <a:pt x="1890325" y="4410084"/>
                  </a:moveTo>
                  <a:lnTo>
                    <a:pt x="1890325" y="4314960"/>
                  </a:lnTo>
                </a:path>
                <a:path w="9707880" h="5267325">
                  <a:moveTo>
                    <a:pt x="1890325" y="4278530"/>
                  </a:moveTo>
                  <a:lnTo>
                    <a:pt x="1890325" y="4278530"/>
                  </a:lnTo>
                </a:path>
                <a:path w="9707880" h="5267325">
                  <a:moveTo>
                    <a:pt x="2675599" y="4298769"/>
                  </a:moveTo>
                  <a:lnTo>
                    <a:pt x="2675599" y="4298769"/>
                  </a:lnTo>
                </a:path>
                <a:path w="9707880" h="5267325">
                  <a:moveTo>
                    <a:pt x="3463909" y="4443478"/>
                  </a:moveTo>
                  <a:lnTo>
                    <a:pt x="3463909" y="4443478"/>
                  </a:lnTo>
                </a:path>
                <a:path w="9707880" h="5267325">
                  <a:moveTo>
                    <a:pt x="3463909" y="4410084"/>
                  </a:moveTo>
                  <a:lnTo>
                    <a:pt x="3463909" y="4314960"/>
                  </a:lnTo>
                </a:path>
                <a:path w="9707880" h="5267325">
                  <a:moveTo>
                    <a:pt x="3463909" y="4278530"/>
                  </a:moveTo>
                  <a:lnTo>
                    <a:pt x="3463909" y="4278530"/>
                  </a:lnTo>
                </a:path>
                <a:path w="9707880" h="5267325">
                  <a:moveTo>
                    <a:pt x="4258291" y="4443478"/>
                  </a:moveTo>
                  <a:lnTo>
                    <a:pt x="4258291" y="4443478"/>
                  </a:lnTo>
                </a:path>
                <a:path w="9707880" h="5267325">
                  <a:moveTo>
                    <a:pt x="4258291" y="4410084"/>
                  </a:moveTo>
                  <a:lnTo>
                    <a:pt x="4258291" y="4314960"/>
                  </a:lnTo>
                </a:path>
                <a:path w="9707880" h="5267325">
                  <a:moveTo>
                    <a:pt x="4258291" y="4278530"/>
                  </a:moveTo>
                  <a:lnTo>
                    <a:pt x="4258291" y="4278530"/>
                  </a:lnTo>
                </a:path>
                <a:path w="9707880" h="5267325">
                  <a:moveTo>
                    <a:pt x="5051661" y="4443478"/>
                  </a:moveTo>
                  <a:lnTo>
                    <a:pt x="5051661" y="4443478"/>
                  </a:lnTo>
                </a:path>
                <a:path w="9707880" h="5267325">
                  <a:moveTo>
                    <a:pt x="5051661" y="4410084"/>
                  </a:moveTo>
                  <a:lnTo>
                    <a:pt x="5051661" y="4314960"/>
                  </a:lnTo>
                </a:path>
                <a:path w="9707880" h="5267325">
                  <a:moveTo>
                    <a:pt x="5051661" y="4278530"/>
                  </a:moveTo>
                  <a:lnTo>
                    <a:pt x="5051661" y="4278530"/>
                  </a:lnTo>
                </a:path>
                <a:path w="9707880" h="5267325">
                  <a:moveTo>
                    <a:pt x="5838959" y="4443478"/>
                  </a:moveTo>
                  <a:lnTo>
                    <a:pt x="5838959" y="4443478"/>
                  </a:lnTo>
                </a:path>
                <a:path w="9707880" h="5267325">
                  <a:moveTo>
                    <a:pt x="5838959" y="4410084"/>
                  </a:moveTo>
                  <a:lnTo>
                    <a:pt x="5838959" y="4314960"/>
                  </a:lnTo>
                </a:path>
                <a:path w="9707880" h="5267325">
                  <a:moveTo>
                    <a:pt x="5838959" y="4278530"/>
                  </a:moveTo>
                  <a:lnTo>
                    <a:pt x="5838959" y="4278530"/>
                  </a:lnTo>
                </a:path>
                <a:path w="9707880" h="5267325">
                  <a:moveTo>
                    <a:pt x="6625245" y="4608426"/>
                  </a:moveTo>
                  <a:lnTo>
                    <a:pt x="6625245" y="4608426"/>
                  </a:lnTo>
                </a:path>
                <a:path w="9707880" h="5267325">
                  <a:moveTo>
                    <a:pt x="6625245" y="4575032"/>
                  </a:moveTo>
                  <a:lnTo>
                    <a:pt x="6625245" y="4479908"/>
                  </a:lnTo>
                </a:path>
                <a:path w="9707880" h="5267325">
                  <a:moveTo>
                    <a:pt x="6625245" y="4443478"/>
                  </a:moveTo>
                  <a:lnTo>
                    <a:pt x="6625245" y="4443478"/>
                  </a:lnTo>
                </a:path>
                <a:path w="9707880" h="5267325">
                  <a:moveTo>
                    <a:pt x="6625245" y="4410084"/>
                  </a:moveTo>
                  <a:lnTo>
                    <a:pt x="6625245" y="4314960"/>
                  </a:lnTo>
                </a:path>
                <a:path w="9707880" h="5267325">
                  <a:moveTo>
                    <a:pt x="6625245" y="4278530"/>
                  </a:moveTo>
                  <a:lnTo>
                    <a:pt x="6625245" y="4278530"/>
                  </a:lnTo>
                </a:path>
                <a:path w="9707880" h="5267325">
                  <a:moveTo>
                    <a:pt x="7419627" y="4443478"/>
                  </a:moveTo>
                  <a:lnTo>
                    <a:pt x="7419627" y="4443478"/>
                  </a:lnTo>
                </a:path>
                <a:path w="9707880" h="5267325">
                  <a:moveTo>
                    <a:pt x="7419627" y="4410084"/>
                  </a:moveTo>
                  <a:lnTo>
                    <a:pt x="7419627" y="4314960"/>
                  </a:lnTo>
                </a:path>
                <a:path w="9707880" h="5267325">
                  <a:moveTo>
                    <a:pt x="7419627" y="4278530"/>
                  </a:moveTo>
                  <a:lnTo>
                    <a:pt x="7419627" y="4278530"/>
                  </a:lnTo>
                </a:path>
                <a:path w="9707880" h="5267325">
                  <a:moveTo>
                    <a:pt x="8139124" y="4443478"/>
                  </a:moveTo>
                  <a:lnTo>
                    <a:pt x="8139124" y="4443478"/>
                  </a:lnTo>
                </a:path>
                <a:path w="9707880" h="5267325">
                  <a:moveTo>
                    <a:pt x="8139124" y="4410084"/>
                  </a:moveTo>
                  <a:lnTo>
                    <a:pt x="8139124" y="4314960"/>
                  </a:lnTo>
                </a:path>
                <a:path w="9707880" h="5267325">
                  <a:moveTo>
                    <a:pt x="8139124" y="4278530"/>
                  </a:moveTo>
                  <a:lnTo>
                    <a:pt x="8139124" y="4278530"/>
                  </a:lnTo>
                </a:path>
                <a:path w="9707880" h="5267325">
                  <a:moveTo>
                    <a:pt x="8945650" y="4443478"/>
                  </a:moveTo>
                  <a:lnTo>
                    <a:pt x="8945650" y="4443478"/>
                  </a:lnTo>
                </a:path>
                <a:path w="9707880" h="5267325">
                  <a:moveTo>
                    <a:pt x="8945650" y="4410084"/>
                  </a:moveTo>
                  <a:lnTo>
                    <a:pt x="8945650" y="4314960"/>
                  </a:lnTo>
                </a:path>
                <a:path w="9707880" h="5267325">
                  <a:moveTo>
                    <a:pt x="8945650" y="4278530"/>
                  </a:moveTo>
                  <a:lnTo>
                    <a:pt x="8945650" y="4278530"/>
                  </a:lnTo>
                </a:path>
                <a:path w="9707880" h="5267325">
                  <a:moveTo>
                    <a:pt x="9707649" y="4608426"/>
                  </a:moveTo>
                  <a:lnTo>
                    <a:pt x="9707649" y="4608426"/>
                  </a:lnTo>
                </a:path>
                <a:path w="9707880" h="5267325">
                  <a:moveTo>
                    <a:pt x="9707649" y="4575032"/>
                  </a:moveTo>
                  <a:lnTo>
                    <a:pt x="9707649" y="4479908"/>
                  </a:lnTo>
                </a:path>
                <a:path w="9707880" h="5267325">
                  <a:moveTo>
                    <a:pt x="9707649" y="4443478"/>
                  </a:moveTo>
                  <a:lnTo>
                    <a:pt x="9707649" y="4443478"/>
                  </a:lnTo>
                </a:path>
                <a:path w="9707880" h="5267325">
                  <a:moveTo>
                    <a:pt x="9707649" y="4410084"/>
                  </a:moveTo>
                  <a:lnTo>
                    <a:pt x="9707649" y="4314960"/>
                  </a:lnTo>
                </a:path>
                <a:path w="9707880" h="5267325">
                  <a:moveTo>
                    <a:pt x="9707649" y="4278530"/>
                  </a:moveTo>
                  <a:lnTo>
                    <a:pt x="9707649" y="4278530"/>
                  </a:lnTo>
                </a:path>
                <a:path w="9707880" h="5267325">
                  <a:moveTo>
                    <a:pt x="9707649" y="4245135"/>
                  </a:moveTo>
                  <a:lnTo>
                    <a:pt x="9707649" y="4150012"/>
                  </a:lnTo>
                </a:path>
                <a:path w="9707880" h="5267325">
                  <a:moveTo>
                    <a:pt x="9707649" y="4114594"/>
                  </a:moveTo>
                  <a:lnTo>
                    <a:pt x="9707649" y="4114594"/>
                  </a:lnTo>
                </a:path>
                <a:path w="9707880" h="5267325">
                  <a:moveTo>
                    <a:pt x="9707649" y="4080187"/>
                  </a:moveTo>
                  <a:lnTo>
                    <a:pt x="9707649" y="3985064"/>
                  </a:lnTo>
                </a:path>
                <a:path w="9707880" h="5267325">
                  <a:moveTo>
                    <a:pt x="9707649" y="3949646"/>
                  </a:moveTo>
                  <a:lnTo>
                    <a:pt x="9707649" y="3949646"/>
                  </a:lnTo>
                </a:path>
                <a:path w="9707880" h="5267325">
                  <a:moveTo>
                    <a:pt x="9707649" y="3915239"/>
                  </a:moveTo>
                  <a:lnTo>
                    <a:pt x="9707649" y="3820116"/>
                  </a:lnTo>
                </a:path>
                <a:path w="9707880" h="5267325">
                  <a:moveTo>
                    <a:pt x="9707649" y="3784698"/>
                  </a:moveTo>
                  <a:lnTo>
                    <a:pt x="9707649" y="3784698"/>
                  </a:lnTo>
                </a:path>
                <a:path w="9707880" h="5267325">
                  <a:moveTo>
                    <a:pt x="3463909" y="3454801"/>
                  </a:moveTo>
                  <a:lnTo>
                    <a:pt x="3463909" y="3454801"/>
                  </a:lnTo>
                </a:path>
                <a:path w="9707880" h="5267325">
                  <a:moveTo>
                    <a:pt x="5051661" y="3784698"/>
                  </a:moveTo>
                  <a:lnTo>
                    <a:pt x="5051661" y="3784698"/>
                  </a:lnTo>
                </a:path>
                <a:path w="9707880" h="5267325">
                  <a:moveTo>
                    <a:pt x="5051661" y="4773374"/>
                  </a:moveTo>
                  <a:lnTo>
                    <a:pt x="5051661" y="4773374"/>
                  </a:lnTo>
                </a:path>
                <a:path w="9707880" h="5267325">
                  <a:moveTo>
                    <a:pt x="5051661" y="4739980"/>
                  </a:moveTo>
                  <a:lnTo>
                    <a:pt x="5051661" y="4643844"/>
                  </a:lnTo>
                </a:path>
                <a:path w="9707880" h="5267325">
                  <a:moveTo>
                    <a:pt x="5051661" y="4608426"/>
                  </a:moveTo>
                  <a:lnTo>
                    <a:pt x="5051661" y="4608426"/>
                  </a:lnTo>
                </a:path>
                <a:path w="9707880" h="5267325">
                  <a:moveTo>
                    <a:pt x="3463909" y="4773374"/>
                  </a:moveTo>
                  <a:lnTo>
                    <a:pt x="3463909" y="4773374"/>
                  </a:lnTo>
                </a:path>
                <a:path w="9707880" h="5267325">
                  <a:moveTo>
                    <a:pt x="3463909" y="4739980"/>
                  </a:moveTo>
                  <a:lnTo>
                    <a:pt x="3463909" y="4643844"/>
                  </a:lnTo>
                </a:path>
                <a:path w="9707880" h="5267325">
                  <a:moveTo>
                    <a:pt x="3463909" y="4608426"/>
                  </a:moveTo>
                  <a:lnTo>
                    <a:pt x="3463909" y="4608426"/>
                  </a:lnTo>
                </a:path>
                <a:path w="9707880" h="5267325">
                  <a:moveTo>
                    <a:pt x="2675599" y="3804937"/>
                  </a:moveTo>
                  <a:lnTo>
                    <a:pt x="2675599" y="3804937"/>
                  </a:lnTo>
                </a:path>
                <a:path w="9707880" h="5267325">
                  <a:moveTo>
                    <a:pt x="3463909" y="3784698"/>
                  </a:moveTo>
                  <a:lnTo>
                    <a:pt x="3463909" y="3784698"/>
                  </a:lnTo>
                </a:path>
                <a:path w="9707880" h="5267325">
                  <a:moveTo>
                    <a:pt x="6625245" y="1642397"/>
                  </a:moveTo>
                  <a:lnTo>
                    <a:pt x="6625245" y="1642397"/>
                  </a:lnTo>
                </a:path>
                <a:path w="9707880" h="5267325">
                  <a:moveTo>
                    <a:pt x="6625245" y="1609002"/>
                  </a:moveTo>
                  <a:lnTo>
                    <a:pt x="6625245" y="1513879"/>
                  </a:lnTo>
                </a:path>
                <a:path w="9707880" h="5267325">
                  <a:moveTo>
                    <a:pt x="6625245" y="1477448"/>
                  </a:moveTo>
                  <a:lnTo>
                    <a:pt x="6625245" y="1477448"/>
                  </a:lnTo>
                </a:path>
                <a:path w="9707880" h="5267325">
                  <a:moveTo>
                    <a:pt x="6625245" y="1444054"/>
                  </a:moveTo>
                  <a:lnTo>
                    <a:pt x="6625245" y="1348931"/>
                  </a:lnTo>
                </a:path>
                <a:path w="9707880" h="5267325">
                  <a:moveTo>
                    <a:pt x="6625245" y="1313512"/>
                  </a:moveTo>
                  <a:lnTo>
                    <a:pt x="6625245" y="1313512"/>
                  </a:lnTo>
                </a:path>
                <a:path w="9707880" h="5267325">
                  <a:moveTo>
                    <a:pt x="6625245" y="1279106"/>
                  </a:moveTo>
                  <a:lnTo>
                    <a:pt x="6625245" y="1183983"/>
                  </a:lnTo>
                </a:path>
                <a:path w="9707880" h="5267325">
                  <a:moveTo>
                    <a:pt x="6625245" y="1148564"/>
                  </a:moveTo>
                  <a:lnTo>
                    <a:pt x="6625245" y="1148564"/>
                  </a:lnTo>
                </a:path>
                <a:path w="9707880" h="5267325">
                  <a:moveTo>
                    <a:pt x="7419627" y="1807345"/>
                  </a:moveTo>
                  <a:lnTo>
                    <a:pt x="7419627" y="1807345"/>
                  </a:lnTo>
                </a:path>
                <a:path w="9707880" h="5267325">
                  <a:moveTo>
                    <a:pt x="7419627" y="1773950"/>
                  </a:moveTo>
                  <a:lnTo>
                    <a:pt x="7419627" y="1678827"/>
                  </a:lnTo>
                </a:path>
                <a:path w="9707880" h="5267325">
                  <a:moveTo>
                    <a:pt x="7419627" y="1642397"/>
                  </a:moveTo>
                  <a:lnTo>
                    <a:pt x="7419627" y="1642397"/>
                  </a:lnTo>
                </a:path>
                <a:path w="9707880" h="5267325">
                  <a:moveTo>
                    <a:pt x="7419627" y="1609002"/>
                  </a:moveTo>
                  <a:lnTo>
                    <a:pt x="7419627" y="1513879"/>
                  </a:lnTo>
                </a:path>
                <a:path w="9707880" h="5267325">
                  <a:moveTo>
                    <a:pt x="7419627" y="1477448"/>
                  </a:moveTo>
                  <a:lnTo>
                    <a:pt x="7419627" y="1477448"/>
                  </a:lnTo>
                </a:path>
                <a:path w="9707880" h="5267325">
                  <a:moveTo>
                    <a:pt x="7419627" y="1444054"/>
                  </a:moveTo>
                  <a:lnTo>
                    <a:pt x="7419627" y="1348931"/>
                  </a:lnTo>
                </a:path>
                <a:path w="9707880" h="5267325">
                  <a:moveTo>
                    <a:pt x="7419627" y="1313512"/>
                  </a:moveTo>
                  <a:lnTo>
                    <a:pt x="7419627" y="1313512"/>
                  </a:lnTo>
                </a:path>
                <a:path w="9707880" h="5267325">
                  <a:moveTo>
                    <a:pt x="7419627" y="1279106"/>
                  </a:moveTo>
                  <a:lnTo>
                    <a:pt x="7419627" y="1183983"/>
                  </a:lnTo>
                </a:path>
                <a:path w="9707880" h="5267325">
                  <a:moveTo>
                    <a:pt x="7419627" y="1148564"/>
                  </a:moveTo>
                  <a:lnTo>
                    <a:pt x="7419627" y="1148564"/>
                  </a:lnTo>
                </a:path>
                <a:path w="9707880" h="5267325">
                  <a:moveTo>
                    <a:pt x="8139124" y="1807345"/>
                  </a:moveTo>
                  <a:lnTo>
                    <a:pt x="8139124" y="1807345"/>
                  </a:lnTo>
                </a:path>
                <a:path w="9707880" h="5267325">
                  <a:moveTo>
                    <a:pt x="8139124" y="1642397"/>
                  </a:moveTo>
                  <a:lnTo>
                    <a:pt x="8139124" y="1642397"/>
                  </a:lnTo>
                </a:path>
                <a:path w="9707880" h="5267325">
                  <a:moveTo>
                    <a:pt x="8139124" y="1609002"/>
                  </a:moveTo>
                  <a:lnTo>
                    <a:pt x="8139124" y="1513879"/>
                  </a:lnTo>
                </a:path>
                <a:path w="9707880" h="5267325">
                  <a:moveTo>
                    <a:pt x="8139124" y="1477448"/>
                  </a:moveTo>
                  <a:lnTo>
                    <a:pt x="8139124" y="1477448"/>
                  </a:lnTo>
                </a:path>
                <a:path w="9707880" h="5267325">
                  <a:moveTo>
                    <a:pt x="8139124" y="1444054"/>
                  </a:moveTo>
                  <a:lnTo>
                    <a:pt x="8139124" y="1348931"/>
                  </a:lnTo>
                </a:path>
                <a:path w="9707880" h="5267325">
                  <a:moveTo>
                    <a:pt x="8139124" y="1313512"/>
                  </a:moveTo>
                  <a:lnTo>
                    <a:pt x="8139124" y="1313512"/>
                  </a:lnTo>
                </a:path>
                <a:path w="9707880" h="5267325">
                  <a:moveTo>
                    <a:pt x="8139124" y="1279106"/>
                  </a:moveTo>
                  <a:lnTo>
                    <a:pt x="8139124" y="1183983"/>
                  </a:lnTo>
                </a:path>
                <a:path w="9707880" h="5267325">
                  <a:moveTo>
                    <a:pt x="8139124" y="1148564"/>
                  </a:moveTo>
                  <a:lnTo>
                    <a:pt x="8139124" y="1148564"/>
                  </a:lnTo>
                </a:path>
                <a:path w="9707880" h="5267325">
                  <a:moveTo>
                    <a:pt x="8945650" y="1807345"/>
                  </a:moveTo>
                  <a:lnTo>
                    <a:pt x="8945650" y="1807345"/>
                  </a:lnTo>
                </a:path>
                <a:path w="9707880" h="5267325">
                  <a:moveTo>
                    <a:pt x="8945650" y="1642397"/>
                  </a:moveTo>
                  <a:lnTo>
                    <a:pt x="8945650" y="1642397"/>
                  </a:lnTo>
                </a:path>
                <a:path w="9707880" h="5267325">
                  <a:moveTo>
                    <a:pt x="8945650" y="1477448"/>
                  </a:moveTo>
                  <a:lnTo>
                    <a:pt x="8945650" y="1477448"/>
                  </a:lnTo>
                </a:path>
                <a:path w="9707880" h="5267325">
                  <a:moveTo>
                    <a:pt x="8945650" y="1444054"/>
                  </a:moveTo>
                  <a:lnTo>
                    <a:pt x="8945650" y="1348931"/>
                  </a:lnTo>
                </a:path>
                <a:path w="9707880" h="5267325">
                  <a:moveTo>
                    <a:pt x="8945650" y="1313512"/>
                  </a:moveTo>
                  <a:lnTo>
                    <a:pt x="8945650" y="1313512"/>
                  </a:lnTo>
                </a:path>
                <a:path w="9707880" h="5267325">
                  <a:moveTo>
                    <a:pt x="8945650" y="1148564"/>
                  </a:moveTo>
                  <a:lnTo>
                    <a:pt x="8945650" y="1148564"/>
                  </a:lnTo>
                </a:path>
                <a:path w="9707880" h="5267325">
                  <a:moveTo>
                    <a:pt x="9707649" y="2137241"/>
                  </a:moveTo>
                  <a:lnTo>
                    <a:pt x="9707649" y="2137241"/>
                  </a:lnTo>
                </a:path>
                <a:path w="9707880" h="5267325">
                  <a:moveTo>
                    <a:pt x="9707649" y="2102834"/>
                  </a:moveTo>
                  <a:lnTo>
                    <a:pt x="9707649" y="2007711"/>
                  </a:lnTo>
                </a:path>
                <a:path w="9707880" h="5267325">
                  <a:moveTo>
                    <a:pt x="9707649" y="1972293"/>
                  </a:moveTo>
                  <a:lnTo>
                    <a:pt x="9707649" y="1972293"/>
                  </a:lnTo>
                </a:path>
                <a:path w="9707880" h="5267325">
                  <a:moveTo>
                    <a:pt x="9707649" y="1938898"/>
                  </a:moveTo>
                  <a:lnTo>
                    <a:pt x="9707649" y="1842763"/>
                  </a:lnTo>
                </a:path>
                <a:path w="9707880" h="5267325">
                  <a:moveTo>
                    <a:pt x="9707649" y="1807345"/>
                  </a:moveTo>
                  <a:lnTo>
                    <a:pt x="9707649" y="1807345"/>
                  </a:lnTo>
                </a:path>
                <a:path w="9707880" h="5267325">
                  <a:moveTo>
                    <a:pt x="9707649" y="1773950"/>
                  </a:moveTo>
                  <a:lnTo>
                    <a:pt x="9707649" y="1678827"/>
                  </a:lnTo>
                </a:path>
                <a:path w="9707880" h="5267325">
                  <a:moveTo>
                    <a:pt x="9707649" y="1642397"/>
                  </a:moveTo>
                  <a:lnTo>
                    <a:pt x="9707649" y="1642397"/>
                  </a:lnTo>
                </a:path>
                <a:path w="9707880" h="5267325">
                  <a:moveTo>
                    <a:pt x="9707649" y="1609002"/>
                  </a:moveTo>
                  <a:lnTo>
                    <a:pt x="9707649" y="1513879"/>
                  </a:lnTo>
                </a:path>
                <a:path w="9707880" h="5267325">
                  <a:moveTo>
                    <a:pt x="9707649" y="1477448"/>
                  </a:moveTo>
                  <a:lnTo>
                    <a:pt x="9707649" y="1477448"/>
                  </a:lnTo>
                </a:path>
                <a:path w="9707880" h="5267325">
                  <a:moveTo>
                    <a:pt x="9707649" y="1444054"/>
                  </a:moveTo>
                  <a:lnTo>
                    <a:pt x="9707649" y="1348931"/>
                  </a:lnTo>
                </a:path>
                <a:path w="9707880" h="5267325">
                  <a:moveTo>
                    <a:pt x="9707649" y="1313512"/>
                  </a:moveTo>
                  <a:lnTo>
                    <a:pt x="9707649" y="1313512"/>
                  </a:lnTo>
                </a:path>
                <a:path w="9707880" h="5267325">
                  <a:moveTo>
                    <a:pt x="9707649" y="1279106"/>
                  </a:moveTo>
                  <a:lnTo>
                    <a:pt x="9707649" y="1183983"/>
                  </a:lnTo>
                </a:path>
                <a:path w="9707880" h="5267325">
                  <a:moveTo>
                    <a:pt x="9707649" y="1148564"/>
                  </a:moveTo>
                  <a:lnTo>
                    <a:pt x="9707649" y="1148564"/>
                  </a:lnTo>
                </a:path>
                <a:path w="9707880" h="5267325">
                  <a:moveTo>
                    <a:pt x="8945650" y="4114594"/>
                  </a:moveTo>
                  <a:lnTo>
                    <a:pt x="8945650" y="4114594"/>
                  </a:lnTo>
                </a:path>
                <a:path w="9707880" h="5267325">
                  <a:moveTo>
                    <a:pt x="8945650" y="3949646"/>
                  </a:moveTo>
                  <a:lnTo>
                    <a:pt x="8945650" y="3949646"/>
                  </a:lnTo>
                </a:path>
                <a:path w="9707880" h="5267325">
                  <a:moveTo>
                    <a:pt x="7419627" y="4608426"/>
                  </a:moveTo>
                  <a:lnTo>
                    <a:pt x="7419627" y="4608426"/>
                  </a:lnTo>
                </a:path>
                <a:path w="9707880" h="5267325">
                  <a:moveTo>
                    <a:pt x="8139124" y="4608426"/>
                  </a:moveTo>
                  <a:lnTo>
                    <a:pt x="8139124" y="4608426"/>
                  </a:lnTo>
                </a:path>
                <a:path w="9707880" h="5267325">
                  <a:moveTo>
                    <a:pt x="7419627" y="324836"/>
                  </a:moveTo>
                  <a:lnTo>
                    <a:pt x="7419627" y="324836"/>
                  </a:lnTo>
                </a:path>
                <a:path w="9707880" h="5267325">
                  <a:moveTo>
                    <a:pt x="7419627" y="290430"/>
                  </a:moveTo>
                  <a:lnTo>
                    <a:pt x="7419627" y="195306"/>
                  </a:lnTo>
                </a:path>
                <a:path w="9707880" h="5267325">
                  <a:moveTo>
                    <a:pt x="7419627" y="159888"/>
                  </a:moveTo>
                  <a:lnTo>
                    <a:pt x="7419627" y="159888"/>
                  </a:lnTo>
                </a:path>
                <a:path w="9707880" h="5267325">
                  <a:moveTo>
                    <a:pt x="7419627" y="126493"/>
                  </a:moveTo>
                  <a:lnTo>
                    <a:pt x="7419627" y="0"/>
                  </a:lnTo>
                </a:path>
                <a:path w="9707880" h="5267325">
                  <a:moveTo>
                    <a:pt x="8139124" y="818668"/>
                  </a:moveTo>
                  <a:lnTo>
                    <a:pt x="8139124" y="818668"/>
                  </a:lnTo>
                </a:path>
                <a:path w="9707880" h="5267325">
                  <a:moveTo>
                    <a:pt x="8139124" y="785274"/>
                  </a:moveTo>
                  <a:lnTo>
                    <a:pt x="8139124" y="690150"/>
                  </a:lnTo>
                </a:path>
                <a:path w="9707880" h="5267325">
                  <a:moveTo>
                    <a:pt x="8139124" y="653720"/>
                  </a:moveTo>
                  <a:lnTo>
                    <a:pt x="8139124" y="653720"/>
                  </a:lnTo>
                </a:path>
                <a:path w="9707880" h="5267325">
                  <a:moveTo>
                    <a:pt x="8139124" y="620326"/>
                  </a:moveTo>
                  <a:lnTo>
                    <a:pt x="8139124" y="525202"/>
                  </a:lnTo>
                </a:path>
                <a:path w="9707880" h="5267325">
                  <a:moveTo>
                    <a:pt x="8139124" y="488772"/>
                  </a:moveTo>
                  <a:lnTo>
                    <a:pt x="8139124" y="488772"/>
                  </a:lnTo>
                </a:path>
                <a:path w="9707880" h="5267325">
                  <a:moveTo>
                    <a:pt x="8139124" y="455378"/>
                  </a:moveTo>
                  <a:lnTo>
                    <a:pt x="8139124" y="360254"/>
                  </a:lnTo>
                </a:path>
                <a:path w="9707880" h="5267325">
                  <a:moveTo>
                    <a:pt x="8139124" y="324836"/>
                  </a:moveTo>
                  <a:lnTo>
                    <a:pt x="8139124" y="324836"/>
                  </a:lnTo>
                </a:path>
                <a:path w="9707880" h="5267325">
                  <a:moveTo>
                    <a:pt x="8139124" y="290430"/>
                  </a:moveTo>
                  <a:lnTo>
                    <a:pt x="8139124" y="195306"/>
                  </a:lnTo>
                </a:path>
                <a:path w="9707880" h="5267325">
                  <a:moveTo>
                    <a:pt x="8139124" y="159888"/>
                  </a:moveTo>
                  <a:lnTo>
                    <a:pt x="8139124" y="159888"/>
                  </a:lnTo>
                </a:path>
                <a:path w="9707880" h="5267325">
                  <a:moveTo>
                    <a:pt x="8139124" y="126493"/>
                  </a:moveTo>
                  <a:lnTo>
                    <a:pt x="8139124" y="0"/>
                  </a:lnTo>
                </a:path>
                <a:path w="9707880" h="5267325">
                  <a:moveTo>
                    <a:pt x="8945650" y="818668"/>
                  </a:moveTo>
                  <a:lnTo>
                    <a:pt x="8945650" y="818668"/>
                  </a:lnTo>
                </a:path>
                <a:path w="9707880" h="5267325">
                  <a:moveTo>
                    <a:pt x="8945650" y="653720"/>
                  </a:moveTo>
                  <a:lnTo>
                    <a:pt x="8945650" y="653720"/>
                  </a:lnTo>
                </a:path>
                <a:path w="9707880" h="5267325">
                  <a:moveTo>
                    <a:pt x="8945650" y="488772"/>
                  </a:moveTo>
                  <a:lnTo>
                    <a:pt x="8945650" y="488772"/>
                  </a:lnTo>
                </a:path>
                <a:path w="9707880" h="5267325">
                  <a:moveTo>
                    <a:pt x="8945650" y="324836"/>
                  </a:moveTo>
                  <a:lnTo>
                    <a:pt x="8945650" y="324836"/>
                  </a:lnTo>
                </a:path>
                <a:path w="9707880" h="5267325">
                  <a:moveTo>
                    <a:pt x="8945650" y="290430"/>
                  </a:moveTo>
                  <a:lnTo>
                    <a:pt x="8945650" y="195306"/>
                  </a:lnTo>
                </a:path>
                <a:path w="9707880" h="5267325">
                  <a:moveTo>
                    <a:pt x="8945650" y="159888"/>
                  </a:moveTo>
                  <a:lnTo>
                    <a:pt x="8945650" y="159888"/>
                  </a:lnTo>
                </a:path>
                <a:path w="9707880" h="5267325">
                  <a:moveTo>
                    <a:pt x="8945650" y="126493"/>
                  </a:moveTo>
                  <a:lnTo>
                    <a:pt x="8945650" y="0"/>
                  </a:lnTo>
                </a:path>
                <a:path w="9707880" h="5267325">
                  <a:moveTo>
                    <a:pt x="9707649" y="818668"/>
                  </a:moveTo>
                  <a:lnTo>
                    <a:pt x="9707649" y="818668"/>
                  </a:lnTo>
                </a:path>
                <a:path w="9707880" h="5267325">
                  <a:moveTo>
                    <a:pt x="9707649" y="653720"/>
                  </a:moveTo>
                  <a:lnTo>
                    <a:pt x="9707649" y="653720"/>
                  </a:lnTo>
                </a:path>
                <a:path w="9707880" h="5267325">
                  <a:moveTo>
                    <a:pt x="9707649" y="620326"/>
                  </a:moveTo>
                  <a:lnTo>
                    <a:pt x="9707649" y="525202"/>
                  </a:lnTo>
                </a:path>
                <a:path w="9707880" h="5267325">
                  <a:moveTo>
                    <a:pt x="9707649" y="488772"/>
                  </a:moveTo>
                  <a:lnTo>
                    <a:pt x="9707649" y="488772"/>
                  </a:lnTo>
                </a:path>
                <a:path w="9707880" h="5267325">
                  <a:moveTo>
                    <a:pt x="9707649" y="455378"/>
                  </a:moveTo>
                  <a:lnTo>
                    <a:pt x="9707649" y="360254"/>
                  </a:lnTo>
                </a:path>
                <a:path w="9707880" h="5267325">
                  <a:moveTo>
                    <a:pt x="9707649" y="324836"/>
                  </a:moveTo>
                  <a:lnTo>
                    <a:pt x="9707649" y="324836"/>
                  </a:lnTo>
                </a:path>
                <a:path w="9707880" h="5267325">
                  <a:moveTo>
                    <a:pt x="9707649" y="290430"/>
                  </a:moveTo>
                  <a:lnTo>
                    <a:pt x="9707649" y="195306"/>
                  </a:lnTo>
                </a:path>
                <a:path w="9707880" h="5267325">
                  <a:moveTo>
                    <a:pt x="9707649" y="159888"/>
                  </a:moveTo>
                  <a:lnTo>
                    <a:pt x="9707649" y="159888"/>
                  </a:lnTo>
                </a:path>
                <a:path w="9707880" h="5267325">
                  <a:moveTo>
                    <a:pt x="9707649" y="126493"/>
                  </a:moveTo>
                  <a:lnTo>
                    <a:pt x="9707649" y="0"/>
                  </a:lnTo>
                </a:path>
                <a:path w="9707880" h="5267325">
                  <a:moveTo>
                    <a:pt x="7419627" y="818668"/>
                  </a:moveTo>
                  <a:lnTo>
                    <a:pt x="7419627" y="818668"/>
                  </a:lnTo>
                </a:path>
                <a:path w="9707880" h="5267325">
                  <a:moveTo>
                    <a:pt x="7419627" y="785274"/>
                  </a:moveTo>
                  <a:lnTo>
                    <a:pt x="7419627" y="690150"/>
                  </a:lnTo>
                </a:path>
                <a:path w="9707880" h="5267325">
                  <a:moveTo>
                    <a:pt x="7419627" y="653720"/>
                  </a:moveTo>
                  <a:lnTo>
                    <a:pt x="7419627" y="653720"/>
                  </a:lnTo>
                </a:path>
                <a:path w="9707880" h="5267325">
                  <a:moveTo>
                    <a:pt x="7419627" y="620326"/>
                  </a:moveTo>
                  <a:lnTo>
                    <a:pt x="7419627" y="525202"/>
                  </a:lnTo>
                </a:path>
                <a:path w="9707880" h="5267325">
                  <a:moveTo>
                    <a:pt x="7419627" y="488772"/>
                  </a:moveTo>
                  <a:lnTo>
                    <a:pt x="7419627" y="488772"/>
                  </a:lnTo>
                </a:path>
                <a:path w="9707880" h="5267325">
                  <a:moveTo>
                    <a:pt x="5838959" y="818668"/>
                  </a:moveTo>
                  <a:lnTo>
                    <a:pt x="5838959" y="818668"/>
                  </a:lnTo>
                </a:path>
                <a:path w="9707880" h="5267325">
                  <a:moveTo>
                    <a:pt x="5838959" y="785274"/>
                  </a:moveTo>
                  <a:lnTo>
                    <a:pt x="5838959" y="690150"/>
                  </a:lnTo>
                </a:path>
                <a:path w="9707880" h="5267325">
                  <a:moveTo>
                    <a:pt x="5838959" y="653720"/>
                  </a:moveTo>
                  <a:lnTo>
                    <a:pt x="5838959" y="653720"/>
                  </a:lnTo>
                </a:path>
                <a:path w="9707880" h="5267325">
                  <a:moveTo>
                    <a:pt x="5838959" y="620326"/>
                  </a:moveTo>
                  <a:lnTo>
                    <a:pt x="5838959" y="525202"/>
                  </a:lnTo>
                </a:path>
                <a:path w="9707880" h="5267325">
                  <a:moveTo>
                    <a:pt x="5838959" y="488772"/>
                  </a:moveTo>
                  <a:lnTo>
                    <a:pt x="5838959" y="488772"/>
                  </a:lnTo>
                </a:path>
                <a:path w="9707880" h="5267325">
                  <a:moveTo>
                    <a:pt x="5838959" y="455378"/>
                  </a:moveTo>
                  <a:lnTo>
                    <a:pt x="5838959" y="360254"/>
                  </a:lnTo>
                </a:path>
                <a:path w="9707880" h="5267325">
                  <a:moveTo>
                    <a:pt x="5838959" y="324836"/>
                  </a:moveTo>
                  <a:lnTo>
                    <a:pt x="5838959" y="324836"/>
                  </a:lnTo>
                </a:path>
                <a:path w="9707880" h="5267325">
                  <a:moveTo>
                    <a:pt x="5838959" y="290430"/>
                  </a:moveTo>
                  <a:lnTo>
                    <a:pt x="5838959" y="195306"/>
                  </a:lnTo>
                </a:path>
                <a:path w="9707880" h="5267325">
                  <a:moveTo>
                    <a:pt x="5838959" y="159888"/>
                  </a:moveTo>
                  <a:lnTo>
                    <a:pt x="5838959" y="159888"/>
                  </a:lnTo>
                </a:path>
                <a:path w="9707880" h="5267325">
                  <a:moveTo>
                    <a:pt x="5838959" y="126493"/>
                  </a:moveTo>
                  <a:lnTo>
                    <a:pt x="5838959" y="0"/>
                  </a:lnTo>
                </a:path>
                <a:path w="9707880" h="5267325">
                  <a:moveTo>
                    <a:pt x="6625245" y="324836"/>
                  </a:moveTo>
                  <a:lnTo>
                    <a:pt x="6625245" y="324836"/>
                  </a:lnTo>
                </a:path>
                <a:path w="9707880" h="5267325">
                  <a:moveTo>
                    <a:pt x="6625245" y="818668"/>
                  </a:moveTo>
                  <a:lnTo>
                    <a:pt x="6625245" y="818668"/>
                  </a:lnTo>
                </a:path>
                <a:path w="9707880" h="5267325">
                  <a:moveTo>
                    <a:pt x="6625245" y="785274"/>
                  </a:moveTo>
                  <a:lnTo>
                    <a:pt x="6625245" y="690150"/>
                  </a:lnTo>
                </a:path>
                <a:path w="9707880" h="5267325">
                  <a:moveTo>
                    <a:pt x="6625245" y="653720"/>
                  </a:moveTo>
                  <a:lnTo>
                    <a:pt x="6625245" y="653720"/>
                  </a:lnTo>
                </a:path>
                <a:path w="9707880" h="5267325">
                  <a:moveTo>
                    <a:pt x="6625245" y="620326"/>
                  </a:moveTo>
                  <a:lnTo>
                    <a:pt x="6625245" y="525202"/>
                  </a:lnTo>
                </a:path>
                <a:path w="9707880" h="5267325">
                  <a:moveTo>
                    <a:pt x="6625245" y="488772"/>
                  </a:moveTo>
                  <a:lnTo>
                    <a:pt x="6625245" y="488772"/>
                  </a:lnTo>
                </a:path>
                <a:path w="9707880" h="5267325">
                  <a:moveTo>
                    <a:pt x="5051661" y="324836"/>
                  </a:moveTo>
                  <a:lnTo>
                    <a:pt x="5051661" y="324836"/>
                  </a:lnTo>
                </a:path>
                <a:path w="9707880" h="5267325">
                  <a:moveTo>
                    <a:pt x="5051661" y="290430"/>
                  </a:moveTo>
                  <a:lnTo>
                    <a:pt x="5051661" y="195306"/>
                  </a:lnTo>
                </a:path>
                <a:path w="9707880" h="5267325">
                  <a:moveTo>
                    <a:pt x="5051661" y="159888"/>
                  </a:moveTo>
                  <a:lnTo>
                    <a:pt x="5051661" y="159888"/>
                  </a:lnTo>
                </a:path>
                <a:path w="9707880" h="5267325">
                  <a:moveTo>
                    <a:pt x="5051661" y="126493"/>
                  </a:moveTo>
                  <a:lnTo>
                    <a:pt x="5051661" y="0"/>
                  </a:lnTo>
                </a:path>
                <a:path w="9707880" h="5267325">
                  <a:moveTo>
                    <a:pt x="5051661" y="818668"/>
                  </a:moveTo>
                  <a:lnTo>
                    <a:pt x="5051661" y="818668"/>
                  </a:lnTo>
                </a:path>
                <a:path w="9707880" h="5267325">
                  <a:moveTo>
                    <a:pt x="5051661" y="785274"/>
                  </a:moveTo>
                  <a:lnTo>
                    <a:pt x="5051661" y="690150"/>
                  </a:lnTo>
                </a:path>
                <a:path w="9707880" h="5267325">
                  <a:moveTo>
                    <a:pt x="5051661" y="653720"/>
                  </a:moveTo>
                  <a:lnTo>
                    <a:pt x="5051661" y="653720"/>
                  </a:lnTo>
                </a:path>
                <a:path w="9707880" h="5267325">
                  <a:moveTo>
                    <a:pt x="5051661" y="620326"/>
                  </a:moveTo>
                  <a:lnTo>
                    <a:pt x="5051661" y="525202"/>
                  </a:lnTo>
                </a:path>
                <a:path w="9707880" h="5267325">
                  <a:moveTo>
                    <a:pt x="5051661" y="488772"/>
                  </a:moveTo>
                  <a:lnTo>
                    <a:pt x="5051661" y="488772"/>
                  </a:lnTo>
                </a:path>
                <a:path w="9707880" h="5267325">
                  <a:moveTo>
                    <a:pt x="4258291" y="818668"/>
                  </a:moveTo>
                  <a:lnTo>
                    <a:pt x="4258291" y="818668"/>
                  </a:lnTo>
                </a:path>
                <a:path w="9707880" h="5267325">
                  <a:moveTo>
                    <a:pt x="4258291" y="785274"/>
                  </a:moveTo>
                  <a:lnTo>
                    <a:pt x="4258291" y="690150"/>
                  </a:lnTo>
                </a:path>
                <a:path w="9707880" h="5267325">
                  <a:moveTo>
                    <a:pt x="4258291" y="653720"/>
                  </a:moveTo>
                  <a:lnTo>
                    <a:pt x="4258291" y="653720"/>
                  </a:lnTo>
                </a:path>
                <a:path w="9707880" h="5267325">
                  <a:moveTo>
                    <a:pt x="4258291" y="620326"/>
                  </a:moveTo>
                  <a:lnTo>
                    <a:pt x="4258291" y="525202"/>
                  </a:lnTo>
                </a:path>
                <a:path w="9707880" h="5267325">
                  <a:moveTo>
                    <a:pt x="4258291" y="488772"/>
                  </a:moveTo>
                  <a:lnTo>
                    <a:pt x="4258291" y="488772"/>
                  </a:lnTo>
                </a:path>
                <a:path w="9707880" h="5267325">
                  <a:moveTo>
                    <a:pt x="4258291" y="455378"/>
                  </a:moveTo>
                  <a:lnTo>
                    <a:pt x="4258291" y="360254"/>
                  </a:lnTo>
                </a:path>
                <a:path w="9707880" h="5267325">
                  <a:moveTo>
                    <a:pt x="4258291" y="324836"/>
                  </a:moveTo>
                  <a:lnTo>
                    <a:pt x="4258291" y="324836"/>
                  </a:lnTo>
                </a:path>
                <a:path w="9707880" h="5267325">
                  <a:moveTo>
                    <a:pt x="4258291" y="290430"/>
                  </a:moveTo>
                  <a:lnTo>
                    <a:pt x="4258291" y="195306"/>
                  </a:lnTo>
                </a:path>
                <a:path w="9707880" h="5267325">
                  <a:moveTo>
                    <a:pt x="4258291" y="159888"/>
                  </a:moveTo>
                  <a:lnTo>
                    <a:pt x="4258291" y="159888"/>
                  </a:lnTo>
                </a:path>
                <a:path w="9707880" h="5267325">
                  <a:moveTo>
                    <a:pt x="4258291" y="126493"/>
                  </a:moveTo>
                  <a:lnTo>
                    <a:pt x="4258291" y="0"/>
                  </a:lnTo>
                </a:path>
                <a:path w="9707880" h="5267325">
                  <a:moveTo>
                    <a:pt x="3463909" y="653720"/>
                  </a:moveTo>
                  <a:lnTo>
                    <a:pt x="3463909" y="653720"/>
                  </a:lnTo>
                </a:path>
                <a:path w="9707880" h="5267325">
                  <a:moveTo>
                    <a:pt x="3463909" y="620326"/>
                  </a:moveTo>
                  <a:lnTo>
                    <a:pt x="3463909" y="525202"/>
                  </a:lnTo>
                </a:path>
                <a:path w="9707880" h="5267325">
                  <a:moveTo>
                    <a:pt x="3463909" y="488772"/>
                  </a:moveTo>
                  <a:lnTo>
                    <a:pt x="3463909" y="488772"/>
                  </a:lnTo>
                </a:path>
                <a:path w="9707880" h="5267325">
                  <a:moveTo>
                    <a:pt x="3463909" y="455378"/>
                  </a:moveTo>
                  <a:lnTo>
                    <a:pt x="3463909" y="360254"/>
                  </a:lnTo>
                </a:path>
                <a:path w="9707880" h="5267325">
                  <a:moveTo>
                    <a:pt x="3463909" y="324836"/>
                  </a:moveTo>
                  <a:lnTo>
                    <a:pt x="3463909" y="324836"/>
                  </a:lnTo>
                </a:path>
                <a:path w="9707880" h="5267325">
                  <a:moveTo>
                    <a:pt x="3463909" y="290430"/>
                  </a:moveTo>
                  <a:lnTo>
                    <a:pt x="3463909" y="195306"/>
                  </a:lnTo>
                </a:path>
                <a:path w="9707880" h="5267325">
                  <a:moveTo>
                    <a:pt x="3463909" y="159888"/>
                  </a:moveTo>
                  <a:lnTo>
                    <a:pt x="3463909" y="159888"/>
                  </a:lnTo>
                </a:path>
                <a:path w="9707880" h="5267325">
                  <a:moveTo>
                    <a:pt x="1890325" y="818668"/>
                  </a:moveTo>
                  <a:lnTo>
                    <a:pt x="1890325" y="818668"/>
                  </a:lnTo>
                </a:path>
                <a:path w="9707880" h="5267325">
                  <a:moveTo>
                    <a:pt x="1890325" y="785274"/>
                  </a:moveTo>
                  <a:lnTo>
                    <a:pt x="1890325" y="690150"/>
                  </a:lnTo>
                </a:path>
                <a:path w="9707880" h="5267325">
                  <a:moveTo>
                    <a:pt x="1890325" y="653720"/>
                  </a:moveTo>
                  <a:lnTo>
                    <a:pt x="1890325" y="653720"/>
                  </a:lnTo>
                </a:path>
                <a:path w="9707880" h="5267325">
                  <a:moveTo>
                    <a:pt x="1890325" y="620326"/>
                  </a:moveTo>
                  <a:lnTo>
                    <a:pt x="1890325" y="525202"/>
                  </a:lnTo>
                </a:path>
                <a:path w="9707880" h="5267325">
                  <a:moveTo>
                    <a:pt x="1890325" y="488772"/>
                  </a:moveTo>
                  <a:lnTo>
                    <a:pt x="1890325" y="488772"/>
                  </a:lnTo>
                </a:path>
                <a:path w="9707880" h="5267325">
                  <a:moveTo>
                    <a:pt x="1890325" y="455378"/>
                  </a:moveTo>
                  <a:lnTo>
                    <a:pt x="1890325" y="360254"/>
                  </a:lnTo>
                </a:path>
                <a:path w="9707880" h="5267325">
                  <a:moveTo>
                    <a:pt x="1890325" y="324836"/>
                  </a:moveTo>
                  <a:lnTo>
                    <a:pt x="1890325" y="324836"/>
                  </a:lnTo>
                </a:path>
                <a:path w="9707880" h="5267325">
                  <a:moveTo>
                    <a:pt x="1890325" y="290430"/>
                  </a:moveTo>
                  <a:lnTo>
                    <a:pt x="1890325" y="195306"/>
                  </a:lnTo>
                </a:path>
                <a:path w="9707880" h="5267325">
                  <a:moveTo>
                    <a:pt x="1890325" y="159888"/>
                  </a:moveTo>
                  <a:lnTo>
                    <a:pt x="1890325" y="159888"/>
                  </a:lnTo>
                </a:path>
                <a:path w="9707880" h="5267325">
                  <a:moveTo>
                    <a:pt x="2675599" y="838907"/>
                  </a:moveTo>
                  <a:lnTo>
                    <a:pt x="2675599" y="838907"/>
                  </a:lnTo>
                </a:path>
                <a:path w="9707880" h="5267325">
                  <a:moveTo>
                    <a:pt x="2675599" y="673959"/>
                  </a:moveTo>
                  <a:lnTo>
                    <a:pt x="2675599" y="673959"/>
                  </a:lnTo>
                </a:path>
                <a:path w="9707880" h="5267325">
                  <a:moveTo>
                    <a:pt x="2675599" y="640565"/>
                  </a:moveTo>
                  <a:lnTo>
                    <a:pt x="2675599" y="545441"/>
                  </a:lnTo>
                </a:path>
                <a:path w="9707880" h="5267325">
                  <a:moveTo>
                    <a:pt x="2675599" y="509011"/>
                  </a:moveTo>
                  <a:lnTo>
                    <a:pt x="2675599" y="509011"/>
                  </a:lnTo>
                </a:path>
                <a:path w="9707880" h="5267325">
                  <a:moveTo>
                    <a:pt x="2675599" y="475617"/>
                  </a:moveTo>
                  <a:lnTo>
                    <a:pt x="2675599" y="380493"/>
                  </a:lnTo>
                </a:path>
                <a:path w="9707880" h="5267325">
                  <a:moveTo>
                    <a:pt x="2675599" y="344063"/>
                  </a:moveTo>
                  <a:lnTo>
                    <a:pt x="2675599" y="344063"/>
                  </a:lnTo>
                </a:path>
                <a:path w="9707880" h="5267325">
                  <a:moveTo>
                    <a:pt x="2675599" y="310669"/>
                  </a:moveTo>
                  <a:lnTo>
                    <a:pt x="2675599" y="215545"/>
                  </a:lnTo>
                </a:path>
                <a:path w="9707880" h="5267325">
                  <a:moveTo>
                    <a:pt x="2675599" y="180127"/>
                  </a:moveTo>
                  <a:lnTo>
                    <a:pt x="2675599" y="180127"/>
                  </a:lnTo>
                </a:path>
                <a:path w="9707880" h="5267325">
                  <a:moveTo>
                    <a:pt x="2675599" y="145720"/>
                  </a:moveTo>
                  <a:lnTo>
                    <a:pt x="2675599" y="50597"/>
                  </a:lnTo>
                </a:path>
                <a:path w="9707880" h="5267325">
                  <a:moveTo>
                    <a:pt x="2675599" y="15179"/>
                  </a:moveTo>
                  <a:lnTo>
                    <a:pt x="2675599" y="15179"/>
                  </a:lnTo>
                </a:path>
                <a:path w="9707880" h="5267325">
                  <a:moveTo>
                    <a:pt x="5838959" y="1972293"/>
                  </a:moveTo>
                  <a:lnTo>
                    <a:pt x="5838959" y="1972293"/>
                  </a:lnTo>
                </a:path>
                <a:path w="9707880" h="5267325">
                  <a:moveTo>
                    <a:pt x="5838959" y="1938898"/>
                  </a:moveTo>
                  <a:lnTo>
                    <a:pt x="5838959" y="1842763"/>
                  </a:lnTo>
                </a:path>
                <a:path w="9707880" h="5267325">
                  <a:moveTo>
                    <a:pt x="5838959" y="1807345"/>
                  </a:moveTo>
                  <a:lnTo>
                    <a:pt x="5838959" y="1807345"/>
                  </a:lnTo>
                </a:path>
                <a:path w="9707880" h="5267325">
                  <a:moveTo>
                    <a:pt x="5838959" y="1773950"/>
                  </a:moveTo>
                  <a:lnTo>
                    <a:pt x="5838959" y="1678827"/>
                  </a:lnTo>
                </a:path>
                <a:path w="9707880" h="5267325">
                  <a:moveTo>
                    <a:pt x="5838959" y="1642397"/>
                  </a:moveTo>
                  <a:lnTo>
                    <a:pt x="5838959" y="1642397"/>
                  </a:lnTo>
                </a:path>
                <a:path w="9707880" h="5267325">
                  <a:moveTo>
                    <a:pt x="5838959" y="1609002"/>
                  </a:moveTo>
                  <a:lnTo>
                    <a:pt x="5838959" y="1513879"/>
                  </a:lnTo>
                </a:path>
                <a:path w="9707880" h="5267325">
                  <a:moveTo>
                    <a:pt x="5838959" y="1477448"/>
                  </a:moveTo>
                  <a:lnTo>
                    <a:pt x="5838959" y="1477448"/>
                  </a:lnTo>
                </a:path>
                <a:path w="9707880" h="5267325">
                  <a:moveTo>
                    <a:pt x="5838959" y="1444054"/>
                  </a:moveTo>
                  <a:lnTo>
                    <a:pt x="5838959" y="1348931"/>
                  </a:lnTo>
                </a:path>
                <a:path w="9707880" h="5267325">
                  <a:moveTo>
                    <a:pt x="5838959" y="1313512"/>
                  </a:moveTo>
                  <a:lnTo>
                    <a:pt x="5838959" y="1313512"/>
                  </a:lnTo>
                </a:path>
                <a:path w="9707880" h="5267325">
                  <a:moveTo>
                    <a:pt x="337991" y="2137241"/>
                  </a:moveTo>
                  <a:lnTo>
                    <a:pt x="337991" y="2137241"/>
                  </a:lnTo>
                </a:path>
                <a:path w="9707880" h="5267325">
                  <a:moveTo>
                    <a:pt x="337991" y="2102834"/>
                  </a:moveTo>
                  <a:lnTo>
                    <a:pt x="337991" y="2007711"/>
                  </a:lnTo>
                </a:path>
                <a:path w="9707880" h="5267325">
                  <a:moveTo>
                    <a:pt x="337991" y="1972293"/>
                  </a:moveTo>
                  <a:lnTo>
                    <a:pt x="337991" y="1972293"/>
                  </a:lnTo>
                </a:path>
                <a:path w="9707880" h="5267325">
                  <a:moveTo>
                    <a:pt x="337991" y="1938898"/>
                  </a:moveTo>
                  <a:lnTo>
                    <a:pt x="337991" y="1842763"/>
                  </a:lnTo>
                </a:path>
                <a:path w="9707880" h="5267325">
                  <a:moveTo>
                    <a:pt x="337991" y="1807345"/>
                  </a:moveTo>
                  <a:lnTo>
                    <a:pt x="337991" y="1807345"/>
                  </a:lnTo>
                </a:path>
                <a:path w="9707880" h="5267325">
                  <a:moveTo>
                    <a:pt x="0" y="2137241"/>
                  </a:moveTo>
                  <a:lnTo>
                    <a:pt x="0" y="2137241"/>
                  </a:lnTo>
                </a:path>
                <a:path w="9707880" h="5267325">
                  <a:moveTo>
                    <a:pt x="0" y="2102834"/>
                  </a:moveTo>
                  <a:lnTo>
                    <a:pt x="0" y="2007711"/>
                  </a:lnTo>
                </a:path>
                <a:path w="9707880" h="5267325">
                  <a:moveTo>
                    <a:pt x="0" y="1972293"/>
                  </a:moveTo>
                  <a:lnTo>
                    <a:pt x="0" y="1972293"/>
                  </a:lnTo>
                </a:path>
                <a:path w="9707880" h="5267325">
                  <a:moveTo>
                    <a:pt x="0" y="1938898"/>
                  </a:moveTo>
                  <a:lnTo>
                    <a:pt x="0" y="1842763"/>
                  </a:lnTo>
                </a:path>
                <a:path w="9707880" h="5267325">
                  <a:moveTo>
                    <a:pt x="0" y="1807345"/>
                  </a:moveTo>
                  <a:lnTo>
                    <a:pt x="0" y="1807345"/>
                  </a:lnTo>
                </a:path>
                <a:path w="9707880" h="5267325">
                  <a:moveTo>
                    <a:pt x="0" y="1773950"/>
                  </a:moveTo>
                  <a:lnTo>
                    <a:pt x="0" y="1678827"/>
                  </a:lnTo>
                </a:path>
                <a:path w="9707880" h="5267325">
                  <a:moveTo>
                    <a:pt x="0" y="1642397"/>
                  </a:moveTo>
                  <a:lnTo>
                    <a:pt x="0" y="1642397"/>
                  </a:lnTo>
                </a:path>
                <a:path w="9707880" h="5267325">
                  <a:moveTo>
                    <a:pt x="337991" y="1642397"/>
                  </a:moveTo>
                  <a:lnTo>
                    <a:pt x="337991" y="1642397"/>
                  </a:lnTo>
                </a:path>
                <a:path w="9707880" h="5267325">
                  <a:moveTo>
                    <a:pt x="0" y="3289853"/>
                  </a:moveTo>
                  <a:lnTo>
                    <a:pt x="0" y="3289853"/>
                  </a:lnTo>
                </a:path>
                <a:path w="9707880" h="5267325">
                  <a:moveTo>
                    <a:pt x="337991" y="5102258"/>
                  </a:moveTo>
                  <a:lnTo>
                    <a:pt x="337991" y="5102258"/>
                  </a:lnTo>
                </a:path>
                <a:path w="9707880" h="5267325">
                  <a:moveTo>
                    <a:pt x="1104038" y="4114594"/>
                  </a:moveTo>
                  <a:lnTo>
                    <a:pt x="1104038" y="4114594"/>
                  </a:lnTo>
                </a:path>
                <a:path w="9707880" h="5267325">
                  <a:moveTo>
                    <a:pt x="1104038" y="4080187"/>
                  </a:moveTo>
                  <a:lnTo>
                    <a:pt x="1104038" y="3985064"/>
                  </a:lnTo>
                </a:path>
                <a:path w="9707880" h="5267325">
                  <a:moveTo>
                    <a:pt x="1104038" y="3949646"/>
                  </a:moveTo>
                  <a:lnTo>
                    <a:pt x="1104038" y="3949646"/>
                  </a:lnTo>
                </a:path>
                <a:path w="9707880" h="5267325">
                  <a:moveTo>
                    <a:pt x="1890325" y="4114594"/>
                  </a:moveTo>
                  <a:lnTo>
                    <a:pt x="1890325" y="4114594"/>
                  </a:lnTo>
                </a:path>
                <a:path w="9707880" h="5267325">
                  <a:moveTo>
                    <a:pt x="1890325" y="4080187"/>
                  </a:moveTo>
                  <a:lnTo>
                    <a:pt x="1890325" y="3985064"/>
                  </a:lnTo>
                </a:path>
                <a:path w="9707880" h="5267325">
                  <a:moveTo>
                    <a:pt x="1890325" y="3949646"/>
                  </a:moveTo>
                  <a:lnTo>
                    <a:pt x="1890325" y="3949646"/>
                  </a:lnTo>
                </a:path>
                <a:path w="9707880" h="5267325">
                  <a:moveTo>
                    <a:pt x="1890325" y="3915239"/>
                  </a:moveTo>
                  <a:lnTo>
                    <a:pt x="1890325" y="3820116"/>
                  </a:lnTo>
                </a:path>
                <a:path w="9707880" h="5267325">
                  <a:moveTo>
                    <a:pt x="1890325" y="3784698"/>
                  </a:moveTo>
                  <a:lnTo>
                    <a:pt x="1890325" y="3784698"/>
                  </a:lnTo>
                </a:path>
                <a:path w="9707880" h="5267325">
                  <a:moveTo>
                    <a:pt x="4258291" y="2137241"/>
                  </a:moveTo>
                  <a:lnTo>
                    <a:pt x="4258291" y="2137241"/>
                  </a:lnTo>
                </a:path>
                <a:path w="9707880" h="5267325">
                  <a:moveTo>
                    <a:pt x="5838959" y="3784698"/>
                  </a:moveTo>
                  <a:lnTo>
                    <a:pt x="5838959" y="3784698"/>
                  </a:lnTo>
                </a:path>
                <a:path w="9707880" h="5267325">
                  <a:moveTo>
                    <a:pt x="5051661" y="4114594"/>
                  </a:moveTo>
                  <a:lnTo>
                    <a:pt x="5051661" y="4114594"/>
                  </a:lnTo>
                </a:path>
                <a:path w="9707880" h="5267325">
                  <a:moveTo>
                    <a:pt x="5051661" y="3949646"/>
                  </a:moveTo>
                  <a:lnTo>
                    <a:pt x="5051661" y="3949646"/>
                  </a:lnTo>
                </a:path>
                <a:path w="9707880" h="5267325">
                  <a:moveTo>
                    <a:pt x="2675599" y="4463717"/>
                  </a:moveTo>
                  <a:lnTo>
                    <a:pt x="2675599" y="4463717"/>
                  </a:lnTo>
                </a:path>
                <a:path w="9707880" h="5267325">
                  <a:moveTo>
                    <a:pt x="2675599" y="4133821"/>
                  </a:moveTo>
                  <a:lnTo>
                    <a:pt x="2675599" y="4133821"/>
                  </a:lnTo>
                </a:path>
                <a:path w="9707880" h="5267325">
                  <a:moveTo>
                    <a:pt x="2675599" y="3969885"/>
                  </a:moveTo>
                  <a:lnTo>
                    <a:pt x="2675599" y="3969885"/>
                  </a:lnTo>
                </a:path>
                <a:path w="9707880" h="5267325">
                  <a:moveTo>
                    <a:pt x="7419627" y="3454801"/>
                  </a:moveTo>
                  <a:lnTo>
                    <a:pt x="7419627" y="3454801"/>
                  </a:lnTo>
                </a:path>
                <a:path w="9707880" h="5267325">
                  <a:moveTo>
                    <a:pt x="0" y="5267206"/>
                  </a:moveTo>
                  <a:lnTo>
                    <a:pt x="0" y="5267206"/>
                  </a:lnTo>
                </a:path>
                <a:path w="9707880" h="5267325">
                  <a:moveTo>
                    <a:pt x="0" y="5102258"/>
                  </a:moveTo>
                  <a:lnTo>
                    <a:pt x="0" y="5102258"/>
                  </a:lnTo>
                </a:path>
                <a:path w="9707880" h="5267325">
                  <a:moveTo>
                    <a:pt x="0" y="4938322"/>
                  </a:moveTo>
                  <a:lnTo>
                    <a:pt x="0" y="4938322"/>
                  </a:lnTo>
                </a:path>
                <a:path w="9707880" h="5267325">
                  <a:moveTo>
                    <a:pt x="0" y="4773374"/>
                  </a:moveTo>
                  <a:lnTo>
                    <a:pt x="0" y="4773374"/>
                  </a:lnTo>
                </a:path>
                <a:path w="9707880" h="5267325">
                  <a:moveTo>
                    <a:pt x="0" y="4608426"/>
                  </a:moveTo>
                  <a:lnTo>
                    <a:pt x="0" y="4608426"/>
                  </a:lnTo>
                </a:path>
                <a:path w="9707880" h="5267325">
                  <a:moveTo>
                    <a:pt x="0" y="4443478"/>
                  </a:moveTo>
                  <a:lnTo>
                    <a:pt x="0" y="4443478"/>
                  </a:lnTo>
                </a:path>
                <a:path w="9707880" h="5267325">
                  <a:moveTo>
                    <a:pt x="0" y="4114594"/>
                  </a:moveTo>
                  <a:lnTo>
                    <a:pt x="0" y="4114594"/>
                  </a:lnTo>
                </a:path>
                <a:path w="9707880" h="5267325">
                  <a:moveTo>
                    <a:pt x="0" y="3949646"/>
                  </a:moveTo>
                  <a:lnTo>
                    <a:pt x="0" y="3949646"/>
                  </a:lnTo>
                </a:path>
                <a:path w="9707880" h="5267325">
                  <a:moveTo>
                    <a:pt x="0" y="3784698"/>
                  </a:moveTo>
                  <a:lnTo>
                    <a:pt x="0" y="3784698"/>
                  </a:lnTo>
                </a:path>
                <a:path w="9707880" h="5267325">
                  <a:moveTo>
                    <a:pt x="0" y="3619750"/>
                  </a:moveTo>
                  <a:lnTo>
                    <a:pt x="0" y="3619750"/>
                  </a:lnTo>
                </a:path>
                <a:path w="9707880" h="5267325">
                  <a:moveTo>
                    <a:pt x="0" y="3454801"/>
                  </a:moveTo>
                  <a:lnTo>
                    <a:pt x="0" y="3454801"/>
                  </a:lnTo>
                </a:path>
                <a:path w="9707880" h="5267325">
                  <a:moveTo>
                    <a:pt x="0" y="2466125"/>
                  </a:moveTo>
                  <a:lnTo>
                    <a:pt x="0" y="2466125"/>
                  </a:lnTo>
                </a:path>
                <a:path w="9707880" h="5267325">
                  <a:moveTo>
                    <a:pt x="0" y="2302189"/>
                  </a:moveTo>
                  <a:lnTo>
                    <a:pt x="0" y="2302189"/>
                  </a:lnTo>
                </a:path>
                <a:path w="9707880" h="5267325">
                  <a:moveTo>
                    <a:pt x="0" y="818668"/>
                  </a:moveTo>
                  <a:lnTo>
                    <a:pt x="0" y="818668"/>
                  </a:lnTo>
                </a:path>
                <a:path w="9707880" h="5267325">
                  <a:moveTo>
                    <a:pt x="0" y="653720"/>
                  </a:moveTo>
                  <a:lnTo>
                    <a:pt x="0" y="653720"/>
                  </a:lnTo>
                </a:path>
                <a:path w="9707880" h="5267325">
                  <a:moveTo>
                    <a:pt x="0" y="488772"/>
                  </a:moveTo>
                  <a:lnTo>
                    <a:pt x="0" y="488772"/>
                  </a:lnTo>
                </a:path>
                <a:path w="9707880" h="5267325">
                  <a:moveTo>
                    <a:pt x="337991" y="4938322"/>
                  </a:moveTo>
                  <a:lnTo>
                    <a:pt x="337991" y="4938322"/>
                  </a:lnTo>
                </a:path>
                <a:path w="9707880" h="5267325">
                  <a:moveTo>
                    <a:pt x="337991" y="3784698"/>
                  </a:moveTo>
                  <a:lnTo>
                    <a:pt x="337991" y="3784698"/>
                  </a:lnTo>
                </a:path>
                <a:path w="9707880" h="5267325">
                  <a:moveTo>
                    <a:pt x="337991" y="3619750"/>
                  </a:moveTo>
                  <a:lnTo>
                    <a:pt x="337991" y="3619750"/>
                  </a:lnTo>
                </a:path>
                <a:path w="9707880" h="5267325">
                  <a:moveTo>
                    <a:pt x="337991" y="3454801"/>
                  </a:moveTo>
                  <a:lnTo>
                    <a:pt x="337991" y="3454801"/>
                  </a:lnTo>
                </a:path>
                <a:path w="9707880" h="5267325">
                  <a:moveTo>
                    <a:pt x="337991" y="2466125"/>
                  </a:moveTo>
                  <a:lnTo>
                    <a:pt x="337991" y="2466125"/>
                  </a:lnTo>
                </a:path>
                <a:path w="9707880" h="5267325">
                  <a:moveTo>
                    <a:pt x="337991" y="2302189"/>
                  </a:moveTo>
                  <a:lnTo>
                    <a:pt x="337991" y="2302189"/>
                  </a:lnTo>
                </a:path>
                <a:path w="9707880" h="5267325">
                  <a:moveTo>
                    <a:pt x="337991" y="818668"/>
                  </a:moveTo>
                  <a:lnTo>
                    <a:pt x="337991" y="818668"/>
                  </a:lnTo>
                </a:path>
                <a:path w="9707880" h="5267325">
                  <a:moveTo>
                    <a:pt x="337991" y="653720"/>
                  </a:moveTo>
                  <a:lnTo>
                    <a:pt x="337991" y="653720"/>
                  </a:lnTo>
                </a:path>
                <a:path w="9707880" h="5267325">
                  <a:moveTo>
                    <a:pt x="337991" y="488772"/>
                  </a:moveTo>
                  <a:lnTo>
                    <a:pt x="337991" y="488772"/>
                  </a:lnTo>
                </a:path>
                <a:path w="9707880" h="5267325">
                  <a:moveTo>
                    <a:pt x="1104038" y="5102258"/>
                  </a:moveTo>
                  <a:lnTo>
                    <a:pt x="1104038" y="5102258"/>
                  </a:lnTo>
                </a:path>
                <a:path w="9707880" h="5267325">
                  <a:moveTo>
                    <a:pt x="1104038" y="4938322"/>
                  </a:moveTo>
                  <a:lnTo>
                    <a:pt x="1104038" y="4938322"/>
                  </a:lnTo>
                </a:path>
                <a:path w="9707880" h="5267325">
                  <a:moveTo>
                    <a:pt x="1104038" y="4773374"/>
                  </a:moveTo>
                  <a:lnTo>
                    <a:pt x="1104038" y="4773374"/>
                  </a:lnTo>
                </a:path>
                <a:path w="9707880" h="5267325">
                  <a:moveTo>
                    <a:pt x="1104038" y="4608426"/>
                  </a:moveTo>
                  <a:lnTo>
                    <a:pt x="1104038" y="4608426"/>
                  </a:lnTo>
                </a:path>
                <a:path w="9707880" h="5267325">
                  <a:moveTo>
                    <a:pt x="1104038" y="3784698"/>
                  </a:moveTo>
                  <a:lnTo>
                    <a:pt x="1104038" y="3784698"/>
                  </a:lnTo>
                </a:path>
                <a:path w="9707880" h="5267325">
                  <a:moveTo>
                    <a:pt x="1104038" y="3619750"/>
                  </a:moveTo>
                  <a:lnTo>
                    <a:pt x="1104038" y="3619750"/>
                  </a:lnTo>
                </a:path>
                <a:path w="9707880" h="5267325">
                  <a:moveTo>
                    <a:pt x="1104038" y="3454801"/>
                  </a:moveTo>
                  <a:lnTo>
                    <a:pt x="1104038" y="3454801"/>
                  </a:lnTo>
                </a:path>
                <a:path w="9707880" h="5267325">
                  <a:moveTo>
                    <a:pt x="1104038" y="2302189"/>
                  </a:moveTo>
                  <a:lnTo>
                    <a:pt x="1104038" y="2302189"/>
                  </a:lnTo>
                </a:path>
                <a:path w="9707880" h="5267325">
                  <a:moveTo>
                    <a:pt x="1104038" y="2137241"/>
                  </a:moveTo>
                  <a:lnTo>
                    <a:pt x="1104038" y="2137241"/>
                  </a:lnTo>
                </a:path>
                <a:path w="9707880" h="5267325">
                  <a:moveTo>
                    <a:pt x="1104038" y="818668"/>
                  </a:moveTo>
                  <a:lnTo>
                    <a:pt x="1104038" y="818668"/>
                  </a:lnTo>
                </a:path>
                <a:path w="9707880" h="5267325">
                  <a:moveTo>
                    <a:pt x="1890325" y="5102258"/>
                  </a:moveTo>
                  <a:lnTo>
                    <a:pt x="1890325" y="5102258"/>
                  </a:lnTo>
                </a:path>
                <a:path w="9707880" h="5267325">
                  <a:moveTo>
                    <a:pt x="1890325" y="4938322"/>
                  </a:moveTo>
                  <a:lnTo>
                    <a:pt x="1890325" y="4938322"/>
                  </a:lnTo>
                </a:path>
                <a:path w="9707880" h="5267325">
                  <a:moveTo>
                    <a:pt x="1890325" y="4773374"/>
                  </a:moveTo>
                  <a:lnTo>
                    <a:pt x="1890325" y="4773374"/>
                  </a:lnTo>
                </a:path>
                <a:path w="9707880" h="5267325">
                  <a:moveTo>
                    <a:pt x="1890325" y="4608426"/>
                  </a:moveTo>
                  <a:lnTo>
                    <a:pt x="1890325" y="4608426"/>
                  </a:lnTo>
                </a:path>
                <a:path w="9707880" h="5267325">
                  <a:moveTo>
                    <a:pt x="1890325" y="3619750"/>
                  </a:moveTo>
                  <a:lnTo>
                    <a:pt x="1890325" y="3619750"/>
                  </a:lnTo>
                </a:path>
                <a:path w="9707880" h="5267325">
                  <a:moveTo>
                    <a:pt x="1890325" y="3454801"/>
                  </a:moveTo>
                  <a:lnTo>
                    <a:pt x="1890325" y="3454801"/>
                  </a:lnTo>
                </a:path>
                <a:path w="9707880" h="5267325">
                  <a:moveTo>
                    <a:pt x="1890325" y="2302189"/>
                  </a:moveTo>
                  <a:lnTo>
                    <a:pt x="1890325" y="2302189"/>
                  </a:lnTo>
                </a:path>
                <a:path w="9707880" h="5267325">
                  <a:moveTo>
                    <a:pt x="1890325" y="2137241"/>
                  </a:moveTo>
                  <a:lnTo>
                    <a:pt x="1890325" y="2137241"/>
                  </a:lnTo>
                </a:path>
                <a:path w="9707880" h="5267325">
                  <a:moveTo>
                    <a:pt x="3463909" y="5102258"/>
                  </a:moveTo>
                  <a:lnTo>
                    <a:pt x="3463909" y="5102258"/>
                  </a:lnTo>
                </a:path>
                <a:path w="9707880" h="5267325">
                  <a:moveTo>
                    <a:pt x="3463909" y="4938322"/>
                  </a:moveTo>
                  <a:lnTo>
                    <a:pt x="3463909" y="4938322"/>
                  </a:lnTo>
                </a:path>
                <a:path w="9707880" h="5267325">
                  <a:moveTo>
                    <a:pt x="3463909" y="4114594"/>
                  </a:moveTo>
                  <a:lnTo>
                    <a:pt x="3463909" y="4114594"/>
                  </a:lnTo>
                </a:path>
                <a:path w="9707880" h="5267325">
                  <a:moveTo>
                    <a:pt x="3463909" y="3949646"/>
                  </a:moveTo>
                  <a:lnTo>
                    <a:pt x="3463909" y="3949646"/>
                  </a:lnTo>
                </a:path>
                <a:path w="9707880" h="5267325">
                  <a:moveTo>
                    <a:pt x="3463909" y="3619750"/>
                  </a:moveTo>
                  <a:lnTo>
                    <a:pt x="3463909" y="3619750"/>
                  </a:lnTo>
                </a:path>
                <a:path w="9707880" h="5267325">
                  <a:moveTo>
                    <a:pt x="3463909" y="2302189"/>
                  </a:moveTo>
                  <a:lnTo>
                    <a:pt x="3463909" y="2302189"/>
                  </a:lnTo>
                </a:path>
                <a:path w="9707880" h="5267325">
                  <a:moveTo>
                    <a:pt x="3463909" y="2137241"/>
                  </a:moveTo>
                  <a:lnTo>
                    <a:pt x="3463909" y="2137241"/>
                  </a:lnTo>
                </a:path>
                <a:path w="9707880" h="5267325">
                  <a:moveTo>
                    <a:pt x="3463909" y="818668"/>
                  </a:moveTo>
                  <a:lnTo>
                    <a:pt x="3463909" y="818668"/>
                  </a:lnTo>
                </a:path>
                <a:path w="9707880" h="5267325">
                  <a:moveTo>
                    <a:pt x="4258291" y="5102258"/>
                  </a:moveTo>
                  <a:lnTo>
                    <a:pt x="4258291" y="5102258"/>
                  </a:lnTo>
                </a:path>
                <a:path w="9707880" h="5267325">
                  <a:moveTo>
                    <a:pt x="4258291" y="4938322"/>
                  </a:moveTo>
                  <a:lnTo>
                    <a:pt x="4258291" y="4938322"/>
                  </a:lnTo>
                </a:path>
                <a:path w="9707880" h="5267325">
                  <a:moveTo>
                    <a:pt x="4258291" y="4773374"/>
                  </a:moveTo>
                  <a:lnTo>
                    <a:pt x="4258291" y="4773374"/>
                  </a:lnTo>
                </a:path>
                <a:path w="9707880" h="5267325">
                  <a:moveTo>
                    <a:pt x="4258291" y="4739980"/>
                  </a:moveTo>
                  <a:lnTo>
                    <a:pt x="4258291" y="4643844"/>
                  </a:lnTo>
                </a:path>
                <a:path w="9707880" h="5267325">
                  <a:moveTo>
                    <a:pt x="4258291" y="4608426"/>
                  </a:moveTo>
                  <a:lnTo>
                    <a:pt x="4258291" y="4608426"/>
                  </a:lnTo>
                </a:path>
                <a:path w="9707880" h="5267325">
                  <a:moveTo>
                    <a:pt x="4258291" y="4114594"/>
                  </a:moveTo>
                  <a:lnTo>
                    <a:pt x="4258291" y="4114594"/>
                  </a:lnTo>
                </a:path>
                <a:path w="9707880" h="5267325">
                  <a:moveTo>
                    <a:pt x="4258291" y="3949646"/>
                  </a:moveTo>
                  <a:lnTo>
                    <a:pt x="4258291" y="3949646"/>
                  </a:lnTo>
                </a:path>
                <a:path w="9707880" h="5267325">
                  <a:moveTo>
                    <a:pt x="4258291" y="3784698"/>
                  </a:moveTo>
                  <a:lnTo>
                    <a:pt x="4258291" y="3784698"/>
                  </a:lnTo>
                </a:path>
                <a:path w="9707880" h="5267325">
                  <a:moveTo>
                    <a:pt x="4258291" y="3619750"/>
                  </a:moveTo>
                  <a:lnTo>
                    <a:pt x="4258291" y="3619750"/>
                  </a:lnTo>
                </a:path>
                <a:path w="9707880" h="5267325">
                  <a:moveTo>
                    <a:pt x="4258291" y="3454801"/>
                  </a:moveTo>
                  <a:lnTo>
                    <a:pt x="4258291" y="3454801"/>
                  </a:lnTo>
                </a:path>
                <a:path w="9707880" h="5267325">
                  <a:moveTo>
                    <a:pt x="4258291" y="2302189"/>
                  </a:moveTo>
                  <a:lnTo>
                    <a:pt x="4258291" y="2302189"/>
                  </a:lnTo>
                </a:path>
                <a:path w="9707880" h="5267325">
                  <a:moveTo>
                    <a:pt x="5051661" y="5102258"/>
                  </a:moveTo>
                  <a:lnTo>
                    <a:pt x="5051661" y="5102258"/>
                  </a:lnTo>
                </a:path>
                <a:path w="9707880" h="5267325">
                  <a:moveTo>
                    <a:pt x="5051661" y="4938322"/>
                  </a:moveTo>
                  <a:lnTo>
                    <a:pt x="5051661" y="4938322"/>
                  </a:lnTo>
                </a:path>
                <a:path w="9707880" h="5267325">
                  <a:moveTo>
                    <a:pt x="5051661" y="3619750"/>
                  </a:moveTo>
                  <a:lnTo>
                    <a:pt x="5051661" y="3619750"/>
                  </a:lnTo>
                </a:path>
                <a:path w="9707880" h="5267325">
                  <a:moveTo>
                    <a:pt x="5051661" y="3454801"/>
                  </a:moveTo>
                  <a:lnTo>
                    <a:pt x="5051661" y="3454801"/>
                  </a:lnTo>
                </a:path>
                <a:path w="9707880" h="5267325">
                  <a:moveTo>
                    <a:pt x="5051661" y="2302189"/>
                  </a:moveTo>
                  <a:lnTo>
                    <a:pt x="5051661" y="2302189"/>
                  </a:lnTo>
                </a:path>
                <a:path w="9707880" h="5267325">
                  <a:moveTo>
                    <a:pt x="5051661" y="2137241"/>
                  </a:moveTo>
                  <a:lnTo>
                    <a:pt x="5051661" y="2137241"/>
                  </a:lnTo>
                </a:path>
                <a:path w="9707880" h="5267325">
                  <a:moveTo>
                    <a:pt x="6625245" y="5102258"/>
                  </a:moveTo>
                  <a:lnTo>
                    <a:pt x="6625245" y="5102258"/>
                  </a:lnTo>
                </a:path>
                <a:path w="9707880" h="5267325">
                  <a:moveTo>
                    <a:pt x="6625245" y="4938322"/>
                  </a:moveTo>
                  <a:lnTo>
                    <a:pt x="6625245" y="4938322"/>
                  </a:lnTo>
                </a:path>
                <a:path w="9707880" h="5267325">
                  <a:moveTo>
                    <a:pt x="6625245" y="4773374"/>
                  </a:moveTo>
                  <a:lnTo>
                    <a:pt x="6625245" y="4773374"/>
                  </a:lnTo>
                </a:path>
                <a:path w="9707880" h="5267325">
                  <a:moveTo>
                    <a:pt x="6625245" y="4114594"/>
                  </a:moveTo>
                  <a:lnTo>
                    <a:pt x="6625245" y="4114594"/>
                  </a:lnTo>
                </a:path>
                <a:path w="9707880" h="5267325">
                  <a:moveTo>
                    <a:pt x="6625245" y="4080187"/>
                  </a:moveTo>
                  <a:lnTo>
                    <a:pt x="6625245" y="3985064"/>
                  </a:lnTo>
                </a:path>
                <a:path w="9707880" h="5267325">
                  <a:moveTo>
                    <a:pt x="6625245" y="3949646"/>
                  </a:moveTo>
                  <a:lnTo>
                    <a:pt x="6625245" y="3949646"/>
                  </a:lnTo>
                </a:path>
                <a:path w="9707880" h="5267325">
                  <a:moveTo>
                    <a:pt x="6625245" y="3784698"/>
                  </a:moveTo>
                  <a:lnTo>
                    <a:pt x="6625245" y="3784698"/>
                  </a:lnTo>
                </a:path>
                <a:path w="9707880" h="5267325">
                  <a:moveTo>
                    <a:pt x="6625245" y="3619750"/>
                  </a:moveTo>
                  <a:lnTo>
                    <a:pt x="6625245" y="3619750"/>
                  </a:lnTo>
                </a:path>
                <a:path w="9707880" h="5267325">
                  <a:moveTo>
                    <a:pt x="6625245" y="3454801"/>
                  </a:moveTo>
                  <a:lnTo>
                    <a:pt x="6625245" y="3454801"/>
                  </a:lnTo>
                </a:path>
                <a:path w="9707880" h="5267325">
                  <a:moveTo>
                    <a:pt x="6625245" y="2302189"/>
                  </a:moveTo>
                  <a:lnTo>
                    <a:pt x="6625245" y="2302189"/>
                  </a:lnTo>
                </a:path>
                <a:path w="9707880" h="5267325">
                  <a:moveTo>
                    <a:pt x="6625245" y="2137241"/>
                  </a:moveTo>
                  <a:lnTo>
                    <a:pt x="6625245" y="2137241"/>
                  </a:lnTo>
                </a:path>
                <a:path w="9707880" h="5267325">
                  <a:moveTo>
                    <a:pt x="6625245" y="1972293"/>
                  </a:moveTo>
                  <a:lnTo>
                    <a:pt x="6625245" y="1972293"/>
                  </a:lnTo>
                </a:path>
                <a:path w="9707880" h="5267325">
                  <a:moveTo>
                    <a:pt x="6625245" y="1807345"/>
                  </a:moveTo>
                  <a:lnTo>
                    <a:pt x="6625245" y="1807345"/>
                  </a:lnTo>
                </a:path>
                <a:path w="9707880" h="5267325">
                  <a:moveTo>
                    <a:pt x="6625245" y="983616"/>
                  </a:moveTo>
                  <a:lnTo>
                    <a:pt x="6625245" y="983616"/>
                  </a:lnTo>
                </a:path>
                <a:path w="9707880" h="5267325">
                  <a:moveTo>
                    <a:pt x="6625245" y="159888"/>
                  </a:moveTo>
                  <a:lnTo>
                    <a:pt x="6625245" y="159888"/>
                  </a:lnTo>
                </a:path>
                <a:path w="9707880" h="5267325">
                  <a:moveTo>
                    <a:pt x="6625245" y="126493"/>
                  </a:moveTo>
                  <a:lnTo>
                    <a:pt x="6625245" y="0"/>
                  </a:lnTo>
                </a:path>
                <a:path w="9707880" h="5267325">
                  <a:moveTo>
                    <a:pt x="7419627" y="4938322"/>
                  </a:moveTo>
                  <a:lnTo>
                    <a:pt x="7419627" y="4938322"/>
                  </a:lnTo>
                </a:path>
                <a:path w="9707880" h="5267325">
                  <a:moveTo>
                    <a:pt x="7419627" y="4773374"/>
                  </a:moveTo>
                  <a:lnTo>
                    <a:pt x="7419627" y="4773374"/>
                  </a:lnTo>
                </a:path>
                <a:path w="9707880" h="5267325">
                  <a:moveTo>
                    <a:pt x="7419627" y="4114594"/>
                  </a:moveTo>
                  <a:lnTo>
                    <a:pt x="7419627" y="4114594"/>
                  </a:lnTo>
                </a:path>
                <a:path w="9707880" h="5267325">
                  <a:moveTo>
                    <a:pt x="7419627" y="4080187"/>
                  </a:moveTo>
                  <a:lnTo>
                    <a:pt x="7419627" y="3985064"/>
                  </a:lnTo>
                </a:path>
                <a:path w="9707880" h="5267325">
                  <a:moveTo>
                    <a:pt x="7419627" y="3949646"/>
                  </a:moveTo>
                  <a:lnTo>
                    <a:pt x="7419627" y="3949646"/>
                  </a:lnTo>
                </a:path>
                <a:path w="9707880" h="5267325">
                  <a:moveTo>
                    <a:pt x="7419627" y="3784698"/>
                  </a:moveTo>
                  <a:lnTo>
                    <a:pt x="7419627" y="3784698"/>
                  </a:lnTo>
                </a:path>
                <a:path w="9707880" h="5267325">
                  <a:moveTo>
                    <a:pt x="7419627" y="3619750"/>
                  </a:moveTo>
                  <a:lnTo>
                    <a:pt x="7419627" y="3619750"/>
                  </a:lnTo>
                </a:path>
                <a:path w="9707880" h="5267325">
                  <a:moveTo>
                    <a:pt x="7419627" y="2302189"/>
                  </a:moveTo>
                  <a:lnTo>
                    <a:pt x="7419627" y="2302189"/>
                  </a:lnTo>
                </a:path>
                <a:path w="9707880" h="5267325">
                  <a:moveTo>
                    <a:pt x="7419627" y="2137241"/>
                  </a:moveTo>
                  <a:lnTo>
                    <a:pt x="7419627" y="2137241"/>
                  </a:lnTo>
                </a:path>
                <a:path w="9707880" h="5267325">
                  <a:moveTo>
                    <a:pt x="7419627" y="1972293"/>
                  </a:moveTo>
                  <a:lnTo>
                    <a:pt x="7419627" y="1972293"/>
                  </a:lnTo>
                </a:path>
                <a:path w="9707880" h="5267325">
                  <a:moveTo>
                    <a:pt x="7419627" y="983616"/>
                  </a:moveTo>
                  <a:lnTo>
                    <a:pt x="7419627" y="983616"/>
                  </a:lnTo>
                </a:path>
                <a:path w="9707880" h="5267325">
                  <a:moveTo>
                    <a:pt x="8139124" y="4938322"/>
                  </a:moveTo>
                  <a:lnTo>
                    <a:pt x="8139124" y="4938322"/>
                  </a:lnTo>
                </a:path>
                <a:path w="9707880" h="5267325">
                  <a:moveTo>
                    <a:pt x="8139124" y="4773374"/>
                  </a:moveTo>
                  <a:lnTo>
                    <a:pt x="8139124" y="4773374"/>
                  </a:lnTo>
                </a:path>
                <a:path w="9707880" h="5267325">
                  <a:moveTo>
                    <a:pt x="8139124" y="4114594"/>
                  </a:moveTo>
                  <a:lnTo>
                    <a:pt x="8139124" y="4114594"/>
                  </a:lnTo>
                </a:path>
                <a:path w="9707880" h="5267325">
                  <a:moveTo>
                    <a:pt x="8139124" y="4080187"/>
                  </a:moveTo>
                  <a:lnTo>
                    <a:pt x="8139124" y="3985064"/>
                  </a:lnTo>
                </a:path>
                <a:path w="9707880" h="5267325">
                  <a:moveTo>
                    <a:pt x="8139124" y="3949646"/>
                  </a:moveTo>
                  <a:lnTo>
                    <a:pt x="8139124" y="3949646"/>
                  </a:lnTo>
                </a:path>
                <a:path w="9707880" h="5267325">
                  <a:moveTo>
                    <a:pt x="8139124" y="3784698"/>
                  </a:moveTo>
                  <a:lnTo>
                    <a:pt x="8139124" y="3784698"/>
                  </a:lnTo>
                </a:path>
                <a:path w="9707880" h="5267325">
                  <a:moveTo>
                    <a:pt x="8139124" y="2302189"/>
                  </a:moveTo>
                  <a:lnTo>
                    <a:pt x="8139124" y="2302189"/>
                  </a:lnTo>
                </a:path>
                <a:path w="9707880" h="5267325">
                  <a:moveTo>
                    <a:pt x="8139124" y="2137241"/>
                  </a:moveTo>
                  <a:lnTo>
                    <a:pt x="8139124" y="2137241"/>
                  </a:lnTo>
                </a:path>
                <a:path w="9707880" h="5267325">
                  <a:moveTo>
                    <a:pt x="8139124" y="1972293"/>
                  </a:moveTo>
                  <a:lnTo>
                    <a:pt x="8139124" y="1972293"/>
                  </a:lnTo>
                </a:path>
                <a:path w="9707880" h="5267325">
                  <a:moveTo>
                    <a:pt x="8139124" y="983616"/>
                  </a:moveTo>
                  <a:lnTo>
                    <a:pt x="8139124" y="983616"/>
                  </a:lnTo>
                </a:path>
                <a:path w="9707880" h="5267325">
                  <a:moveTo>
                    <a:pt x="8945650" y="4938322"/>
                  </a:moveTo>
                  <a:lnTo>
                    <a:pt x="8945650" y="4938322"/>
                  </a:lnTo>
                </a:path>
                <a:path w="9707880" h="5267325">
                  <a:moveTo>
                    <a:pt x="8945650" y="4773374"/>
                  </a:moveTo>
                  <a:lnTo>
                    <a:pt x="8945650" y="4773374"/>
                  </a:lnTo>
                </a:path>
                <a:path w="9707880" h="5267325">
                  <a:moveTo>
                    <a:pt x="8945650" y="4608426"/>
                  </a:moveTo>
                  <a:lnTo>
                    <a:pt x="8945650" y="4608426"/>
                  </a:lnTo>
                </a:path>
                <a:path w="9707880" h="5267325">
                  <a:moveTo>
                    <a:pt x="8945650" y="3784698"/>
                  </a:moveTo>
                  <a:lnTo>
                    <a:pt x="8945650" y="3784698"/>
                  </a:lnTo>
                </a:path>
                <a:path w="9707880" h="5267325">
                  <a:moveTo>
                    <a:pt x="8945650" y="2302189"/>
                  </a:moveTo>
                  <a:lnTo>
                    <a:pt x="8945650" y="2302189"/>
                  </a:lnTo>
                </a:path>
                <a:path w="9707880" h="5267325">
                  <a:moveTo>
                    <a:pt x="8945650" y="2137241"/>
                  </a:moveTo>
                  <a:lnTo>
                    <a:pt x="8945650" y="2137241"/>
                  </a:lnTo>
                </a:path>
                <a:path w="9707880" h="5267325">
                  <a:moveTo>
                    <a:pt x="8945650" y="1972293"/>
                  </a:moveTo>
                  <a:lnTo>
                    <a:pt x="8945650" y="1972293"/>
                  </a:lnTo>
                </a:path>
                <a:path w="9707880" h="5267325">
                  <a:moveTo>
                    <a:pt x="8945650" y="983616"/>
                  </a:moveTo>
                  <a:lnTo>
                    <a:pt x="8945650" y="983616"/>
                  </a:lnTo>
                </a:path>
                <a:path w="9707880" h="5267325">
                  <a:moveTo>
                    <a:pt x="9707649" y="4773374"/>
                  </a:moveTo>
                  <a:lnTo>
                    <a:pt x="9707649" y="4773374"/>
                  </a:lnTo>
                </a:path>
                <a:path w="9707880" h="5267325">
                  <a:moveTo>
                    <a:pt x="9707649" y="2302189"/>
                  </a:moveTo>
                  <a:lnTo>
                    <a:pt x="9707649" y="2302189"/>
                  </a:lnTo>
                </a:path>
                <a:path w="9707880" h="5267325">
                  <a:moveTo>
                    <a:pt x="9707649" y="983616"/>
                  </a:moveTo>
                  <a:lnTo>
                    <a:pt x="9707649" y="983616"/>
                  </a:lnTo>
                </a:path>
                <a:path w="9707880" h="5267325">
                  <a:moveTo>
                    <a:pt x="5838959" y="4608426"/>
                  </a:moveTo>
                  <a:lnTo>
                    <a:pt x="5838959" y="4608426"/>
                  </a:lnTo>
                </a:path>
                <a:path w="9707880" h="5267325">
                  <a:moveTo>
                    <a:pt x="5838959" y="4114594"/>
                  </a:moveTo>
                  <a:lnTo>
                    <a:pt x="5838959" y="4114594"/>
                  </a:lnTo>
                </a:path>
                <a:path w="9707880" h="5267325">
                  <a:moveTo>
                    <a:pt x="5838959" y="3949646"/>
                  </a:moveTo>
                  <a:lnTo>
                    <a:pt x="5838959" y="3949646"/>
                  </a:lnTo>
                </a:path>
                <a:path w="9707880" h="5267325">
                  <a:moveTo>
                    <a:pt x="5838959" y="2302189"/>
                  </a:moveTo>
                  <a:lnTo>
                    <a:pt x="5838959" y="2302189"/>
                  </a:lnTo>
                </a:path>
                <a:path w="9707880" h="5267325">
                  <a:moveTo>
                    <a:pt x="5838959" y="2137241"/>
                  </a:moveTo>
                  <a:lnTo>
                    <a:pt x="5838959" y="2137241"/>
                  </a:lnTo>
                </a:path>
                <a:path w="9707880" h="5267325">
                  <a:moveTo>
                    <a:pt x="5838959" y="1148564"/>
                  </a:moveTo>
                  <a:lnTo>
                    <a:pt x="5838959" y="1148564"/>
                  </a:lnTo>
                </a:path>
                <a:path w="9707880" h="5267325">
                  <a:moveTo>
                    <a:pt x="5838959" y="983616"/>
                  </a:moveTo>
                  <a:lnTo>
                    <a:pt x="5838959" y="983616"/>
                  </a:lnTo>
                </a:path>
                <a:path w="9707880" h="5267325">
                  <a:moveTo>
                    <a:pt x="2675599" y="2321416"/>
                  </a:moveTo>
                  <a:lnTo>
                    <a:pt x="2675599" y="2321416"/>
                  </a:lnTo>
                </a:path>
                <a:path w="9707880" h="5267325">
                  <a:moveTo>
                    <a:pt x="2675599" y="2157480"/>
                  </a:moveTo>
                  <a:lnTo>
                    <a:pt x="2675599" y="21574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4" name="object 454"/>
          <p:cNvGrpSpPr/>
          <p:nvPr/>
        </p:nvGrpSpPr>
        <p:grpSpPr>
          <a:xfrm>
            <a:off x="4022169" y="6456924"/>
            <a:ext cx="6350" cy="109855"/>
            <a:chOff x="4022169" y="6456924"/>
            <a:chExt cx="6350" cy="109855"/>
          </a:xfrm>
        </p:grpSpPr>
        <p:sp>
          <p:nvSpPr>
            <p:cNvPr id="455" name="object 455"/>
            <p:cNvSpPr/>
            <p:nvPr/>
          </p:nvSpPr>
          <p:spPr>
            <a:xfrm>
              <a:off x="4025205" y="64569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4025205" y="653686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7" name="object 457"/>
          <p:cNvGrpSpPr/>
          <p:nvPr/>
        </p:nvGrpSpPr>
        <p:grpSpPr>
          <a:xfrm>
            <a:off x="3235883" y="6456924"/>
            <a:ext cx="6350" cy="109855"/>
            <a:chOff x="3235883" y="6456924"/>
            <a:chExt cx="6350" cy="109855"/>
          </a:xfrm>
        </p:grpSpPr>
        <p:sp>
          <p:nvSpPr>
            <p:cNvPr id="458" name="object 458"/>
            <p:cNvSpPr/>
            <p:nvPr/>
          </p:nvSpPr>
          <p:spPr>
            <a:xfrm>
              <a:off x="3238918" y="64569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3238918" y="653686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0" name="object 460"/>
          <p:cNvGrpSpPr/>
          <p:nvPr/>
        </p:nvGrpSpPr>
        <p:grpSpPr>
          <a:xfrm>
            <a:off x="7183505" y="6456924"/>
            <a:ext cx="6350" cy="109855"/>
            <a:chOff x="7183505" y="6456924"/>
            <a:chExt cx="6350" cy="109855"/>
          </a:xfrm>
        </p:grpSpPr>
        <p:sp>
          <p:nvSpPr>
            <p:cNvPr id="461" name="object 461"/>
            <p:cNvSpPr/>
            <p:nvPr/>
          </p:nvSpPr>
          <p:spPr>
            <a:xfrm>
              <a:off x="7186541" y="64569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86541" y="653686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3" name="object 463"/>
          <p:cNvGrpSpPr/>
          <p:nvPr/>
        </p:nvGrpSpPr>
        <p:grpSpPr>
          <a:xfrm>
            <a:off x="7970803" y="6456924"/>
            <a:ext cx="6350" cy="109855"/>
            <a:chOff x="7970803" y="6456924"/>
            <a:chExt cx="6350" cy="109855"/>
          </a:xfrm>
        </p:grpSpPr>
        <p:sp>
          <p:nvSpPr>
            <p:cNvPr id="464" name="object 464"/>
            <p:cNvSpPr/>
            <p:nvPr/>
          </p:nvSpPr>
          <p:spPr>
            <a:xfrm>
              <a:off x="7973839" y="64569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973839" y="653686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6" name="object 466"/>
          <p:cNvGrpSpPr/>
          <p:nvPr/>
        </p:nvGrpSpPr>
        <p:grpSpPr>
          <a:xfrm>
            <a:off x="8757089" y="6456924"/>
            <a:ext cx="6350" cy="109855"/>
            <a:chOff x="8757089" y="6456924"/>
            <a:chExt cx="6350" cy="109855"/>
          </a:xfrm>
        </p:grpSpPr>
        <p:sp>
          <p:nvSpPr>
            <p:cNvPr id="467" name="object 467"/>
            <p:cNvSpPr/>
            <p:nvPr/>
          </p:nvSpPr>
          <p:spPr>
            <a:xfrm>
              <a:off x="8760125" y="64569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8760125" y="653686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9" name="object 469"/>
          <p:cNvGrpSpPr/>
          <p:nvPr/>
        </p:nvGrpSpPr>
        <p:grpSpPr>
          <a:xfrm>
            <a:off x="9551472" y="6456924"/>
            <a:ext cx="6350" cy="109855"/>
            <a:chOff x="9551472" y="6456924"/>
            <a:chExt cx="6350" cy="109855"/>
          </a:xfrm>
        </p:grpSpPr>
        <p:sp>
          <p:nvSpPr>
            <p:cNvPr id="470" name="object 470"/>
            <p:cNvSpPr/>
            <p:nvPr/>
          </p:nvSpPr>
          <p:spPr>
            <a:xfrm>
              <a:off x="9554507" y="64569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9554507" y="653686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2" name="object 472"/>
          <p:cNvGrpSpPr/>
          <p:nvPr/>
        </p:nvGrpSpPr>
        <p:grpSpPr>
          <a:xfrm>
            <a:off x="10270969" y="6456924"/>
            <a:ext cx="6350" cy="109855"/>
            <a:chOff x="10270969" y="6456924"/>
            <a:chExt cx="6350" cy="109855"/>
          </a:xfrm>
        </p:grpSpPr>
        <p:sp>
          <p:nvSpPr>
            <p:cNvPr id="473" name="object 473"/>
            <p:cNvSpPr/>
            <p:nvPr/>
          </p:nvSpPr>
          <p:spPr>
            <a:xfrm>
              <a:off x="10274005" y="64569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0274005" y="653686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46"/>
                  </a:moveTo>
                  <a:lnTo>
                    <a:pt x="0" y="0"/>
                  </a:lnTo>
                </a:path>
                <a:path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5" name="object 475"/>
          <p:cNvGrpSpPr/>
          <p:nvPr/>
        </p:nvGrpSpPr>
        <p:grpSpPr>
          <a:xfrm>
            <a:off x="2133362" y="1843437"/>
            <a:ext cx="27305" cy="276860"/>
            <a:chOff x="2133362" y="1843437"/>
            <a:chExt cx="27305" cy="276860"/>
          </a:xfrm>
        </p:grpSpPr>
        <p:sp>
          <p:nvSpPr>
            <p:cNvPr id="476" name="object 476"/>
            <p:cNvSpPr/>
            <p:nvPr/>
          </p:nvSpPr>
          <p:spPr>
            <a:xfrm>
              <a:off x="2134880" y="1843437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260071"/>
                  </a:moveTo>
                  <a:lnTo>
                    <a:pt x="0" y="164948"/>
                  </a:lnTo>
                </a:path>
                <a:path h="2603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157143" y="1881891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h="238125">
                  <a:moveTo>
                    <a:pt x="0" y="0"/>
                  </a:moveTo>
                  <a:lnTo>
                    <a:pt x="0" y="95123"/>
                  </a:lnTo>
                </a:path>
                <a:path h="238125">
                  <a:moveTo>
                    <a:pt x="0" y="142685"/>
                  </a:moveTo>
                  <a:lnTo>
                    <a:pt x="0" y="23780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8" name="object 478"/>
          <p:cNvGrpSpPr/>
          <p:nvPr/>
        </p:nvGrpSpPr>
        <p:grpSpPr>
          <a:xfrm>
            <a:off x="2133362" y="2167262"/>
            <a:ext cx="74930" cy="239395"/>
            <a:chOff x="2133362" y="2167262"/>
            <a:chExt cx="74930" cy="239395"/>
          </a:xfrm>
        </p:grpSpPr>
        <p:sp>
          <p:nvSpPr>
            <p:cNvPr id="479" name="object 479"/>
            <p:cNvSpPr/>
            <p:nvPr/>
          </p:nvSpPr>
          <p:spPr>
            <a:xfrm>
              <a:off x="2134880" y="2173333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157143" y="2167262"/>
              <a:ext cx="47625" cy="239395"/>
            </a:xfrm>
            <a:custGeom>
              <a:avLst/>
              <a:gdLst/>
              <a:ahLst/>
              <a:cxnLst/>
              <a:rect l="l" t="t" r="r" b="b"/>
              <a:pathLst>
                <a:path w="47625" h="239394">
                  <a:moveTo>
                    <a:pt x="0" y="0"/>
                  </a:moveTo>
                  <a:lnTo>
                    <a:pt x="0" y="96135"/>
                  </a:lnTo>
                </a:path>
                <a:path w="47625" h="239394">
                  <a:moveTo>
                    <a:pt x="0" y="143697"/>
                  </a:moveTo>
                  <a:lnTo>
                    <a:pt x="0" y="238820"/>
                  </a:lnTo>
                </a:path>
                <a:path w="47625" h="239394">
                  <a:moveTo>
                    <a:pt x="47561" y="1011"/>
                  </a:moveTo>
                  <a:lnTo>
                    <a:pt x="47561" y="96135"/>
                  </a:lnTo>
                </a:path>
                <a:path w="47625" h="239394">
                  <a:moveTo>
                    <a:pt x="47561" y="143697"/>
                  </a:moveTo>
                  <a:lnTo>
                    <a:pt x="47561" y="23882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1" name="object 481"/>
          <p:cNvGrpSpPr/>
          <p:nvPr/>
        </p:nvGrpSpPr>
        <p:grpSpPr>
          <a:xfrm>
            <a:off x="2392927" y="2310959"/>
            <a:ext cx="81915" cy="122555"/>
            <a:chOff x="2392927" y="2310959"/>
            <a:chExt cx="81915" cy="122555"/>
          </a:xfrm>
        </p:grpSpPr>
        <p:sp>
          <p:nvSpPr>
            <p:cNvPr id="482" name="object 482"/>
            <p:cNvSpPr/>
            <p:nvPr/>
          </p:nvSpPr>
          <p:spPr>
            <a:xfrm>
              <a:off x="2472871" y="233828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395963" y="2310959"/>
              <a:ext cx="47625" cy="120014"/>
            </a:xfrm>
            <a:custGeom>
              <a:avLst/>
              <a:gdLst/>
              <a:ahLst/>
              <a:cxnLst/>
              <a:rect l="l" t="t" r="r" b="b"/>
              <a:pathLst>
                <a:path w="47625" h="120014">
                  <a:moveTo>
                    <a:pt x="0" y="0"/>
                  </a:moveTo>
                  <a:lnTo>
                    <a:pt x="0" y="95123"/>
                  </a:lnTo>
                </a:path>
                <a:path w="47625" h="120014">
                  <a:moveTo>
                    <a:pt x="47561" y="23274"/>
                  </a:moveTo>
                  <a:lnTo>
                    <a:pt x="47561" y="11941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4" name="object 484"/>
          <p:cNvSpPr txBox="1"/>
          <p:nvPr/>
        </p:nvSpPr>
        <p:spPr>
          <a:xfrm>
            <a:off x="956420" y="3363509"/>
            <a:ext cx="125730" cy="2616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21870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1195789" y="851725"/>
            <a:ext cx="207645" cy="2933065"/>
          </a:xfrm>
          <a:custGeom>
            <a:avLst/>
            <a:gdLst/>
            <a:ahLst/>
            <a:cxnLst/>
            <a:rect l="l" t="t" r="r" b="b"/>
            <a:pathLst>
              <a:path w="207644" h="2933065">
                <a:moveTo>
                  <a:pt x="207450" y="35418"/>
                </a:moveTo>
                <a:lnTo>
                  <a:pt x="0" y="35418"/>
                </a:lnTo>
              </a:path>
              <a:path w="207644" h="2933065">
                <a:moveTo>
                  <a:pt x="207450" y="1244700"/>
                </a:moveTo>
                <a:lnTo>
                  <a:pt x="0" y="1244700"/>
                </a:lnTo>
              </a:path>
              <a:path w="207644" h="2933065">
                <a:moveTo>
                  <a:pt x="42501" y="35418"/>
                </a:moveTo>
                <a:lnTo>
                  <a:pt x="42501" y="1244700"/>
                </a:lnTo>
              </a:path>
              <a:path w="207644" h="2933065">
                <a:moveTo>
                  <a:pt x="78932" y="71848"/>
                </a:moveTo>
                <a:lnTo>
                  <a:pt x="7083" y="0"/>
                </a:lnTo>
              </a:path>
              <a:path w="207644" h="2933065">
                <a:moveTo>
                  <a:pt x="7083" y="1208269"/>
                </a:moveTo>
                <a:lnTo>
                  <a:pt x="78932" y="1280118"/>
                </a:lnTo>
              </a:path>
              <a:path w="207644" h="2933065">
                <a:moveTo>
                  <a:pt x="114350" y="1244700"/>
                </a:moveTo>
                <a:lnTo>
                  <a:pt x="0" y="1244700"/>
                </a:lnTo>
              </a:path>
              <a:path w="207644" h="2933065">
                <a:moveTo>
                  <a:pt x="114350" y="2897216"/>
                </a:moveTo>
                <a:lnTo>
                  <a:pt x="0" y="2897216"/>
                </a:lnTo>
              </a:path>
              <a:path w="207644" h="2933065">
                <a:moveTo>
                  <a:pt x="42501" y="1244700"/>
                </a:moveTo>
                <a:lnTo>
                  <a:pt x="42501" y="2897216"/>
                </a:lnTo>
              </a:path>
              <a:path w="207644" h="2933065">
                <a:moveTo>
                  <a:pt x="78932" y="1280118"/>
                </a:moveTo>
                <a:lnTo>
                  <a:pt x="7083" y="1208269"/>
                </a:lnTo>
              </a:path>
              <a:path w="207644" h="2933065">
                <a:moveTo>
                  <a:pt x="7083" y="2860786"/>
                </a:moveTo>
                <a:lnTo>
                  <a:pt x="78932" y="29326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 txBox="1"/>
          <p:nvPr/>
        </p:nvSpPr>
        <p:spPr>
          <a:xfrm>
            <a:off x="1134524" y="2809322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6930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1202872" y="3712511"/>
            <a:ext cx="79375" cy="1304925"/>
          </a:xfrm>
          <a:custGeom>
            <a:avLst/>
            <a:gdLst/>
            <a:ahLst/>
            <a:cxnLst/>
            <a:rect l="l" t="t" r="r" b="b"/>
            <a:pathLst>
              <a:path w="79375" h="1304925">
                <a:moveTo>
                  <a:pt x="49585" y="36430"/>
                </a:moveTo>
                <a:lnTo>
                  <a:pt x="78932" y="36430"/>
                </a:lnTo>
              </a:path>
              <a:path w="79375" h="1304925">
                <a:moveTo>
                  <a:pt x="47561" y="1268987"/>
                </a:moveTo>
                <a:lnTo>
                  <a:pt x="78932" y="1268987"/>
                </a:lnTo>
              </a:path>
              <a:path w="79375" h="1304925">
                <a:moveTo>
                  <a:pt x="35418" y="36430"/>
                </a:moveTo>
                <a:lnTo>
                  <a:pt x="35418" y="1268987"/>
                </a:lnTo>
              </a:path>
              <a:path w="79375" h="1304925">
                <a:moveTo>
                  <a:pt x="71848" y="71848"/>
                </a:moveTo>
                <a:lnTo>
                  <a:pt x="0" y="0"/>
                </a:lnTo>
              </a:path>
              <a:path w="79375" h="1304925">
                <a:moveTo>
                  <a:pt x="0" y="1232556"/>
                </a:moveTo>
                <a:lnTo>
                  <a:pt x="71848" y="13044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 txBox="1"/>
          <p:nvPr/>
        </p:nvSpPr>
        <p:spPr>
          <a:xfrm>
            <a:off x="1134524" y="4258573"/>
            <a:ext cx="125730" cy="2114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5170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1195789" y="4945068"/>
            <a:ext cx="79375" cy="1192530"/>
          </a:xfrm>
          <a:custGeom>
            <a:avLst/>
            <a:gdLst/>
            <a:ahLst/>
            <a:cxnLst/>
            <a:rect l="l" t="t" r="r" b="b"/>
            <a:pathLst>
              <a:path w="79375" h="1192529">
                <a:moveTo>
                  <a:pt x="33394" y="36430"/>
                </a:moveTo>
                <a:lnTo>
                  <a:pt x="0" y="36430"/>
                </a:lnTo>
              </a:path>
              <a:path w="79375" h="1192529">
                <a:moveTo>
                  <a:pt x="33394" y="1156660"/>
                </a:moveTo>
                <a:lnTo>
                  <a:pt x="0" y="1156660"/>
                </a:lnTo>
              </a:path>
              <a:path w="79375" h="1192529">
                <a:moveTo>
                  <a:pt x="42501" y="36430"/>
                </a:moveTo>
                <a:lnTo>
                  <a:pt x="42501" y="1156660"/>
                </a:lnTo>
              </a:path>
              <a:path w="79375" h="1192529">
                <a:moveTo>
                  <a:pt x="78932" y="71848"/>
                </a:moveTo>
                <a:lnTo>
                  <a:pt x="7083" y="0"/>
                </a:lnTo>
              </a:path>
              <a:path w="79375" h="1192529">
                <a:moveTo>
                  <a:pt x="7083" y="1121242"/>
                </a:moveTo>
                <a:lnTo>
                  <a:pt x="78932" y="11920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 txBox="1"/>
          <p:nvPr/>
        </p:nvSpPr>
        <p:spPr>
          <a:xfrm>
            <a:off x="1134524" y="5425365"/>
            <a:ext cx="125730" cy="2330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4700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491" name="object 491"/>
          <p:cNvGrpSpPr/>
          <p:nvPr/>
        </p:nvGrpSpPr>
        <p:grpSpPr>
          <a:xfrm>
            <a:off x="7972252" y="6745766"/>
            <a:ext cx="3175" cy="160655"/>
            <a:chOff x="7972252" y="6745766"/>
            <a:chExt cx="3175" cy="160655"/>
          </a:xfrm>
        </p:grpSpPr>
        <p:sp>
          <p:nvSpPr>
            <p:cNvPr id="492" name="object 492"/>
            <p:cNvSpPr/>
            <p:nvPr/>
          </p:nvSpPr>
          <p:spPr>
            <a:xfrm>
              <a:off x="7973839" y="68030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973839" y="6747354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0"/>
                  </a:moveTo>
                  <a:lnTo>
                    <a:pt x="0" y="1568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4" name="object 494"/>
          <p:cNvSpPr txBox="1"/>
          <p:nvPr/>
        </p:nvSpPr>
        <p:spPr>
          <a:xfrm>
            <a:off x="7850836" y="6816835"/>
            <a:ext cx="61594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35" dirty="0">
                <a:latin typeface="Cambria"/>
                <a:cs typeface="Cambria"/>
              </a:rPr>
              <a:t>1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495" name="object 495"/>
          <p:cNvGrpSpPr/>
          <p:nvPr/>
        </p:nvGrpSpPr>
        <p:grpSpPr>
          <a:xfrm>
            <a:off x="1548821" y="6446665"/>
            <a:ext cx="10333355" cy="412750"/>
            <a:chOff x="1548821" y="6446665"/>
            <a:chExt cx="10333355" cy="412750"/>
          </a:xfrm>
        </p:grpSpPr>
        <p:sp>
          <p:nvSpPr>
            <p:cNvPr id="496" name="object 496"/>
            <p:cNvSpPr/>
            <p:nvPr/>
          </p:nvSpPr>
          <p:spPr>
            <a:xfrm>
              <a:off x="7735019" y="6774676"/>
              <a:ext cx="144145" cy="24765"/>
            </a:xfrm>
            <a:custGeom>
              <a:avLst/>
              <a:gdLst/>
              <a:ahLst/>
              <a:cxnLst/>
              <a:rect l="l" t="t" r="r" b="b"/>
              <a:pathLst>
                <a:path w="144145" h="24765">
                  <a:moveTo>
                    <a:pt x="0" y="12143"/>
                  </a:moveTo>
                  <a:lnTo>
                    <a:pt x="143697" y="24286"/>
                  </a:lnTo>
                  <a:lnTo>
                    <a:pt x="143697" y="0"/>
                  </a:lnTo>
                  <a:lnTo>
                    <a:pt x="0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718827" y="6619848"/>
              <a:ext cx="16510" cy="239395"/>
            </a:xfrm>
            <a:custGeom>
              <a:avLst/>
              <a:gdLst/>
              <a:ahLst/>
              <a:cxnLst/>
              <a:rect l="l" t="t" r="r" b="b"/>
              <a:pathLst>
                <a:path w="16509" h="239395">
                  <a:moveTo>
                    <a:pt x="0" y="0"/>
                  </a:moveTo>
                  <a:lnTo>
                    <a:pt x="0" y="238820"/>
                  </a:lnTo>
                  <a:lnTo>
                    <a:pt x="16191" y="238820"/>
                  </a:lnTo>
                  <a:lnTo>
                    <a:pt x="0" y="0"/>
                  </a:lnTo>
                  <a:close/>
                </a:path>
                <a:path w="16509" h="239395">
                  <a:moveTo>
                    <a:pt x="16191" y="0"/>
                  </a:moveTo>
                  <a:lnTo>
                    <a:pt x="0" y="0"/>
                  </a:lnTo>
                  <a:lnTo>
                    <a:pt x="16191" y="238820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718827" y="6619848"/>
              <a:ext cx="16510" cy="239395"/>
            </a:xfrm>
            <a:custGeom>
              <a:avLst/>
              <a:gdLst/>
              <a:ahLst/>
              <a:cxnLst/>
              <a:rect l="l" t="t" r="r" b="b"/>
              <a:pathLst>
                <a:path w="16509" h="239395">
                  <a:moveTo>
                    <a:pt x="16191" y="0"/>
                  </a:moveTo>
                  <a:lnTo>
                    <a:pt x="0" y="0"/>
                  </a:lnTo>
                  <a:lnTo>
                    <a:pt x="16191" y="238820"/>
                  </a:lnTo>
                  <a:lnTo>
                    <a:pt x="16191" y="0"/>
                  </a:lnTo>
                  <a:close/>
                </a:path>
                <a:path w="16509" h="239395">
                  <a:moveTo>
                    <a:pt x="0" y="0"/>
                  </a:moveTo>
                  <a:lnTo>
                    <a:pt x="16191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735018" y="6774677"/>
              <a:ext cx="144145" cy="24765"/>
            </a:xfrm>
            <a:custGeom>
              <a:avLst/>
              <a:gdLst/>
              <a:ahLst/>
              <a:cxnLst/>
              <a:rect l="l" t="t" r="r" b="b"/>
              <a:pathLst>
                <a:path w="144145" h="24765">
                  <a:moveTo>
                    <a:pt x="143697" y="0"/>
                  </a:moveTo>
                  <a:lnTo>
                    <a:pt x="0" y="12143"/>
                  </a:lnTo>
                  <a:lnTo>
                    <a:pt x="143697" y="24286"/>
                  </a:lnTo>
                  <a:lnTo>
                    <a:pt x="1436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735019" y="6774676"/>
              <a:ext cx="144145" cy="24765"/>
            </a:xfrm>
            <a:custGeom>
              <a:avLst/>
              <a:gdLst/>
              <a:ahLst/>
              <a:cxnLst/>
              <a:rect l="l" t="t" r="r" b="b"/>
              <a:pathLst>
                <a:path w="144145" h="24765">
                  <a:moveTo>
                    <a:pt x="143697" y="0"/>
                  </a:moveTo>
                  <a:lnTo>
                    <a:pt x="143697" y="12143"/>
                  </a:lnTo>
                  <a:lnTo>
                    <a:pt x="0" y="12143"/>
                  </a:lnTo>
                  <a:lnTo>
                    <a:pt x="143697" y="0"/>
                  </a:lnTo>
                  <a:close/>
                </a:path>
                <a:path w="144145" h="24765">
                  <a:moveTo>
                    <a:pt x="143697" y="12143"/>
                  </a:moveTo>
                  <a:lnTo>
                    <a:pt x="0" y="12143"/>
                  </a:lnTo>
                  <a:lnTo>
                    <a:pt x="143697" y="24286"/>
                  </a:lnTo>
                  <a:lnTo>
                    <a:pt x="143697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718827" y="6619848"/>
              <a:ext cx="302895" cy="239395"/>
            </a:xfrm>
            <a:custGeom>
              <a:avLst/>
              <a:gdLst/>
              <a:ahLst/>
              <a:cxnLst/>
              <a:rect l="l" t="t" r="r" b="b"/>
              <a:pathLst>
                <a:path w="302895" h="239395">
                  <a:moveTo>
                    <a:pt x="0" y="238820"/>
                  </a:moveTo>
                  <a:lnTo>
                    <a:pt x="16191" y="238820"/>
                  </a:lnTo>
                  <a:lnTo>
                    <a:pt x="16191" y="0"/>
                  </a:lnTo>
                  <a:lnTo>
                    <a:pt x="0" y="0"/>
                  </a:lnTo>
                  <a:lnTo>
                    <a:pt x="0" y="238820"/>
                  </a:lnTo>
                </a:path>
                <a:path w="302895" h="239395">
                  <a:moveTo>
                    <a:pt x="159888" y="166971"/>
                  </a:moveTo>
                  <a:lnTo>
                    <a:pt x="302573" y="1669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551996" y="6449840"/>
              <a:ext cx="10327005" cy="351155"/>
            </a:xfrm>
            <a:custGeom>
              <a:avLst/>
              <a:gdLst/>
              <a:ahLst/>
              <a:cxnLst/>
              <a:rect l="l" t="t" r="r" b="b"/>
              <a:pathLst>
                <a:path w="10327005" h="351154">
                  <a:moveTo>
                    <a:pt x="35418" y="0"/>
                  </a:moveTo>
                  <a:lnTo>
                    <a:pt x="35418" y="351147"/>
                  </a:lnTo>
                </a:path>
                <a:path w="10327005" h="351154">
                  <a:moveTo>
                    <a:pt x="10290533" y="0"/>
                  </a:moveTo>
                  <a:lnTo>
                    <a:pt x="10290533" y="351147"/>
                  </a:lnTo>
                </a:path>
                <a:path w="10327005" h="351154">
                  <a:moveTo>
                    <a:pt x="35418" y="308645"/>
                  </a:moveTo>
                  <a:lnTo>
                    <a:pt x="10290533" y="308645"/>
                  </a:lnTo>
                </a:path>
                <a:path w="10327005" h="351154">
                  <a:moveTo>
                    <a:pt x="70836" y="272214"/>
                  </a:moveTo>
                  <a:lnTo>
                    <a:pt x="0" y="344063"/>
                  </a:lnTo>
                </a:path>
                <a:path w="10327005" h="351154">
                  <a:moveTo>
                    <a:pt x="10255115" y="344063"/>
                  </a:moveTo>
                  <a:lnTo>
                    <a:pt x="10326963" y="2722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3" name="object 503"/>
          <p:cNvSpPr txBox="1"/>
          <p:nvPr/>
        </p:nvSpPr>
        <p:spPr>
          <a:xfrm>
            <a:off x="6580837" y="6631648"/>
            <a:ext cx="26860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43015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1551996" y="6536868"/>
            <a:ext cx="618490" cy="79375"/>
          </a:xfrm>
          <a:custGeom>
            <a:avLst/>
            <a:gdLst/>
            <a:ahLst/>
            <a:cxnLst/>
            <a:rect l="l" t="t" r="r" b="b"/>
            <a:pathLst>
              <a:path w="618489" h="79375">
                <a:moveTo>
                  <a:pt x="35418" y="71848"/>
                </a:moveTo>
                <a:lnTo>
                  <a:pt x="35418" y="0"/>
                </a:lnTo>
              </a:path>
              <a:path w="618489" h="79375">
                <a:moveTo>
                  <a:pt x="582883" y="29346"/>
                </a:moveTo>
                <a:lnTo>
                  <a:pt x="582883" y="0"/>
                </a:lnTo>
              </a:path>
              <a:path w="618489" h="79375">
                <a:moveTo>
                  <a:pt x="35418" y="43513"/>
                </a:moveTo>
                <a:lnTo>
                  <a:pt x="582883" y="43513"/>
                </a:lnTo>
              </a:path>
              <a:path w="618489" h="79375">
                <a:moveTo>
                  <a:pt x="70836" y="7083"/>
                </a:moveTo>
                <a:lnTo>
                  <a:pt x="0" y="78932"/>
                </a:lnTo>
              </a:path>
              <a:path w="618489" h="79375">
                <a:moveTo>
                  <a:pt x="546453" y="78932"/>
                </a:moveTo>
                <a:lnTo>
                  <a:pt x="618302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 txBox="1"/>
          <p:nvPr/>
        </p:nvSpPr>
        <p:spPr>
          <a:xfrm>
            <a:off x="1747758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2295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2098449" y="6536868"/>
            <a:ext cx="411480" cy="79375"/>
          </a:xfrm>
          <a:custGeom>
            <a:avLst/>
            <a:gdLst/>
            <a:ahLst/>
            <a:cxnLst/>
            <a:rect l="l" t="t" r="r" b="b"/>
            <a:pathLst>
              <a:path w="411480" h="79375">
                <a:moveTo>
                  <a:pt x="36430" y="63752"/>
                </a:moveTo>
                <a:lnTo>
                  <a:pt x="36430" y="0"/>
                </a:lnTo>
              </a:path>
              <a:path w="411480" h="79375">
                <a:moveTo>
                  <a:pt x="374422" y="63752"/>
                </a:moveTo>
                <a:lnTo>
                  <a:pt x="374422" y="0"/>
                </a:lnTo>
              </a:path>
              <a:path w="411480" h="79375">
                <a:moveTo>
                  <a:pt x="36430" y="43513"/>
                </a:moveTo>
                <a:lnTo>
                  <a:pt x="374422" y="43513"/>
                </a:lnTo>
              </a:path>
              <a:path w="411480" h="79375">
                <a:moveTo>
                  <a:pt x="71848" y="7083"/>
                </a:moveTo>
                <a:lnTo>
                  <a:pt x="0" y="78932"/>
                </a:lnTo>
              </a:path>
              <a:path w="411480" h="79375">
                <a:moveTo>
                  <a:pt x="339003" y="78932"/>
                </a:moveTo>
                <a:lnTo>
                  <a:pt x="410852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 txBox="1"/>
          <p:nvPr/>
        </p:nvSpPr>
        <p:spPr>
          <a:xfrm>
            <a:off x="2195040" y="6453545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6356741" y="6536868"/>
            <a:ext cx="865505" cy="79375"/>
          </a:xfrm>
          <a:custGeom>
            <a:avLst/>
            <a:gdLst/>
            <a:ahLst/>
            <a:cxnLst/>
            <a:rect l="l" t="t" r="r" b="b"/>
            <a:pathLst>
              <a:path w="865504" h="79375">
                <a:moveTo>
                  <a:pt x="36430" y="71848"/>
                </a:moveTo>
                <a:lnTo>
                  <a:pt x="36430" y="0"/>
                </a:lnTo>
              </a:path>
              <a:path w="865504" h="79375">
                <a:moveTo>
                  <a:pt x="829800" y="43513"/>
                </a:moveTo>
                <a:lnTo>
                  <a:pt x="36430" y="43513"/>
                </a:lnTo>
              </a:path>
              <a:path w="865504" h="79375">
                <a:moveTo>
                  <a:pt x="794381" y="78932"/>
                </a:moveTo>
                <a:lnTo>
                  <a:pt x="865218" y="7083"/>
                </a:lnTo>
              </a:path>
              <a:path w="865504" h="79375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 txBox="1"/>
          <p:nvPr/>
        </p:nvSpPr>
        <p:spPr>
          <a:xfrm>
            <a:off x="6676973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5563371" y="6536868"/>
            <a:ext cx="865505" cy="79375"/>
          </a:xfrm>
          <a:custGeom>
            <a:avLst/>
            <a:gdLst/>
            <a:ahLst/>
            <a:cxnLst/>
            <a:rect l="l" t="t" r="r" b="b"/>
            <a:pathLst>
              <a:path w="865504" h="79375">
                <a:moveTo>
                  <a:pt x="829800" y="29346"/>
                </a:moveTo>
                <a:lnTo>
                  <a:pt x="829800" y="0"/>
                </a:lnTo>
              </a:path>
              <a:path w="865504" h="79375">
                <a:moveTo>
                  <a:pt x="35418" y="29346"/>
                </a:moveTo>
                <a:lnTo>
                  <a:pt x="35418" y="0"/>
                </a:lnTo>
              </a:path>
              <a:path w="865504" h="79375">
                <a:moveTo>
                  <a:pt x="829800" y="43513"/>
                </a:moveTo>
                <a:lnTo>
                  <a:pt x="35418" y="43513"/>
                </a:lnTo>
              </a:path>
              <a:path w="865504" h="79375">
                <a:moveTo>
                  <a:pt x="793369" y="78932"/>
                </a:moveTo>
                <a:lnTo>
                  <a:pt x="865218" y="7083"/>
                </a:lnTo>
              </a:path>
              <a:path w="865504" h="79375">
                <a:moveTo>
                  <a:pt x="70836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 txBox="1"/>
          <p:nvPr/>
        </p:nvSpPr>
        <p:spPr>
          <a:xfrm>
            <a:off x="5882591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4775061" y="6543951"/>
            <a:ext cx="859155" cy="79375"/>
          </a:xfrm>
          <a:custGeom>
            <a:avLst/>
            <a:gdLst/>
            <a:ahLst/>
            <a:cxnLst/>
            <a:rect l="l" t="t" r="r" b="b"/>
            <a:pathLst>
              <a:path w="859154" h="79375">
                <a:moveTo>
                  <a:pt x="823728" y="40478"/>
                </a:moveTo>
                <a:lnTo>
                  <a:pt x="823728" y="78932"/>
                </a:lnTo>
              </a:path>
              <a:path w="859154" h="79375">
                <a:moveTo>
                  <a:pt x="35418" y="40478"/>
                </a:moveTo>
                <a:lnTo>
                  <a:pt x="35418" y="78932"/>
                </a:lnTo>
              </a:path>
              <a:path w="859154" h="79375">
                <a:moveTo>
                  <a:pt x="823728" y="36430"/>
                </a:moveTo>
                <a:lnTo>
                  <a:pt x="35418" y="36430"/>
                </a:lnTo>
              </a:path>
              <a:path w="859154" h="79375">
                <a:moveTo>
                  <a:pt x="788310" y="71848"/>
                </a:moveTo>
                <a:lnTo>
                  <a:pt x="859146" y="0"/>
                </a:lnTo>
              </a:path>
              <a:path w="859154" h="79375">
                <a:moveTo>
                  <a:pt x="71848" y="0"/>
                </a:moveTo>
                <a:lnTo>
                  <a:pt x="0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 txBox="1"/>
          <p:nvPr/>
        </p:nvSpPr>
        <p:spPr>
          <a:xfrm>
            <a:off x="5092257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3989787" y="6536868"/>
            <a:ext cx="857250" cy="79375"/>
          </a:xfrm>
          <a:custGeom>
            <a:avLst/>
            <a:gdLst/>
            <a:ahLst/>
            <a:cxnLst/>
            <a:rect l="l" t="t" r="r" b="b"/>
            <a:pathLst>
              <a:path w="857250" h="79375">
                <a:moveTo>
                  <a:pt x="820692" y="29346"/>
                </a:moveTo>
                <a:lnTo>
                  <a:pt x="820692" y="0"/>
                </a:lnTo>
              </a:path>
              <a:path w="857250" h="79375">
                <a:moveTo>
                  <a:pt x="820692" y="43513"/>
                </a:moveTo>
                <a:lnTo>
                  <a:pt x="35418" y="43513"/>
                </a:lnTo>
              </a:path>
              <a:path w="857250" h="79375">
                <a:moveTo>
                  <a:pt x="785274" y="78932"/>
                </a:moveTo>
                <a:lnTo>
                  <a:pt x="857122" y="7083"/>
                </a:lnTo>
              </a:path>
              <a:path w="857250" h="79375">
                <a:moveTo>
                  <a:pt x="70836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 txBox="1"/>
          <p:nvPr/>
        </p:nvSpPr>
        <p:spPr>
          <a:xfrm>
            <a:off x="4304958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3295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3202488" y="6543951"/>
            <a:ext cx="858519" cy="72390"/>
          </a:xfrm>
          <a:custGeom>
            <a:avLst/>
            <a:gdLst/>
            <a:ahLst/>
            <a:cxnLst/>
            <a:rect l="l" t="t" r="r" b="b"/>
            <a:pathLst>
              <a:path w="858520" h="72390">
                <a:moveTo>
                  <a:pt x="822716" y="36430"/>
                </a:moveTo>
                <a:lnTo>
                  <a:pt x="36430" y="36430"/>
                </a:lnTo>
              </a:path>
              <a:path w="858520" h="72390">
                <a:moveTo>
                  <a:pt x="787298" y="71848"/>
                </a:moveTo>
                <a:lnTo>
                  <a:pt x="858134" y="0"/>
                </a:lnTo>
              </a:path>
              <a:path w="858520" h="72390">
                <a:moveTo>
                  <a:pt x="71848" y="0"/>
                </a:moveTo>
                <a:lnTo>
                  <a:pt x="0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 txBox="1"/>
          <p:nvPr/>
        </p:nvSpPr>
        <p:spPr>
          <a:xfrm>
            <a:off x="3518672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2437453" y="6536868"/>
            <a:ext cx="5572125" cy="79375"/>
          </a:xfrm>
          <a:custGeom>
            <a:avLst/>
            <a:gdLst/>
            <a:ahLst/>
            <a:cxnLst/>
            <a:rect l="l" t="t" r="r" b="b"/>
            <a:pathLst>
              <a:path w="5572125" h="79375">
                <a:moveTo>
                  <a:pt x="35418" y="29346"/>
                </a:moveTo>
                <a:lnTo>
                  <a:pt x="35418" y="0"/>
                </a:lnTo>
              </a:path>
              <a:path w="5572125" h="79375">
                <a:moveTo>
                  <a:pt x="801465" y="43513"/>
                </a:moveTo>
                <a:lnTo>
                  <a:pt x="35418" y="43513"/>
                </a:lnTo>
              </a:path>
              <a:path w="5572125" h="79375">
                <a:moveTo>
                  <a:pt x="765035" y="78932"/>
                </a:moveTo>
                <a:lnTo>
                  <a:pt x="836883" y="7083"/>
                </a:lnTo>
              </a:path>
              <a:path w="5572125" h="79375">
                <a:moveTo>
                  <a:pt x="71848" y="7083"/>
                </a:moveTo>
                <a:lnTo>
                  <a:pt x="0" y="78932"/>
                </a:lnTo>
              </a:path>
              <a:path w="5572125" h="79375">
                <a:moveTo>
                  <a:pt x="4749087" y="43513"/>
                </a:moveTo>
                <a:lnTo>
                  <a:pt x="5536385" y="43513"/>
                </a:lnTo>
              </a:path>
              <a:path w="5572125" h="79375">
                <a:moveTo>
                  <a:pt x="4784506" y="7083"/>
                </a:moveTo>
                <a:lnTo>
                  <a:pt x="4713669" y="78932"/>
                </a:lnTo>
              </a:path>
              <a:path w="5572125" h="79375">
                <a:moveTo>
                  <a:pt x="5499955" y="78932"/>
                </a:moveTo>
                <a:lnTo>
                  <a:pt x="5571804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 txBox="1"/>
          <p:nvPr/>
        </p:nvSpPr>
        <p:spPr>
          <a:xfrm>
            <a:off x="7467306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7937409" y="6543951"/>
            <a:ext cx="858519" cy="72390"/>
          </a:xfrm>
          <a:custGeom>
            <a:avLst/>
            <a:gdLst/>
            <a:ahLst/>
            <a:cxnLst/>
            <a:rect l="l" t="t" r="r" b="b"/>
            <a:pathLst>
              <a:path w="858520" h="72390">
                <a:moveTo>
                  <a:pt x="36430" y="36430"/>
                </a:moveTo>
                <a:lnTo>
                  <a:pt x="822716" y="36430"/>
                </a:lnTo>
              </a:path>
              <a:path w="858520" h="72390">
                <a:moveTo>
                  <a:pt x="71848" y="0"/>
                </a:moveTo>
                <a:lnTo>
                  <a:pt x="0" y="71848"/>
                </a:lnTo>
              </a:path>
              <a:path w="858520" h="72390">
                <a:moveTo>
                  <a:pt x="787298" y="71848"/>
                </a:moveTo>
                <a:lnTo>
                  <a:pt x="8581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 txBox="1"/>
          <p:nvPr/>
        </p:nvSpPr>
        <p:spPr>
          <a:xfrm>
            <a:off x="8253593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8724707" y="6543951"/>
            <a:ext cx="865505" cy="72390"/>
          </a:xfrm>
          <a:custGeom>
            <a:avLst/>
            <a:gdLst/>
            <a:ahLst/>
            <a:cxnLst/>
            <a:rect l="l" t="t" r="r" b="b"/>
            <a:pathLst>
              <a:path w="865504" h="72390">
                <a:moveTo>
                  <a:pt x="35418" y="36430"/>
                </a:moveTo>
                <a:lnTo>
                  <a:pt x="829800" y="36430"/>
                </a:lnTo>
              </a:path>
              <a:path w="865504" h="72390">
                <a:moveTo>
                  <a:pt x="70836" y="0"/>
                </a:moveTo>
                <a:lnTo>
                  <a:pt x="0" y="71848"/>
                </a:lnTo>
              </a:path>
              <a:path w="865504" h="72390">
                <a:moveTo>
                  <a:pt x="793369" y="71848"/>
                </a:moveTo>
                <a:lnTo>
                  <a:pt x="8652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 txBox="1"/>
          <p:nvPr/>
        </p:nvSpPr>
        <p:spPr>
          <a:xfrm>
            <a:off x="9043927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9518077" y="6543951"/>
            <a:ext cx="792480" cy="72390"/>
          </a:xfrm>
          <a:custGeom>
            <a:avLst/>
            <a:gdLst/>
            <a:ahLst/>
            <a:cxnLst/>
            <a:rect l="l" t="t" r="r" b="b"/>
            <a:pathLst>
              <a:path w="792479" h="72390">
                <a:moveTo>
                  <a:pt x="36430" y="36430"/>
                </a:moveTo>
                <a:lnTo>
                  <a:pt x="755927" y="36430"/>
                </a:lnTo>
              </a:path>
              <a:path w="792479" h="72390">
                <a:moveTo>
                  <a:pt x="71848" y="0"/>
                </a:moveTo>
                <a:lnTo>
                  <a:pt x="0" y="71848"/>
                </a:lnTo>
              </a:path>
              <a:path w="792479" h="72390">
                <a:moveTo>
                  <a:pt x="720509" y="71848"/>
                </a:moveTo>
                <a:lnTo>
                  <a:pt x="792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 txBox="1"/>
          <p:nvPr/>
        </p:nvSpPr>
        <p:spPr>
          <a:xfrm>
            <a:off x="9800866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3020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10238586" y="6536868"/>
            <a:ext cx="877569" cy="111760"/>
          </a:xfrm>
          <a:custGeom>
            <a:avLst/>
            <a:gdLst/>
            <a:ahLst/>
            <a:cxnLst/>
            <a:rect l="l" t="t" r="r" b="b"/>
            <a:pathLst>
              <a:path w="877570" h="111759">
                <a:moveTo>
                  <a:pt x="841943" y="111314"/>
                </a:moveTo>
                <a:lnTo>
                  <a:pt x="841943" y="0"/>
                </a:lnTo>
              </a:path>
              <a:path w="877570" h="111759">
                <a:moveTo>
                  <a:pt x="35418" y="43513"/>
                </a:moveTo>
                <a:lnTo>
                  <a:pt x="841943" y="43513"/>
                </a:lnTo>
              </a:path>
              <a:path w="877570" h="111759">
                <a:moveTo>
                  <a:pt x="71848" y="7083"/>
                </a:moveTo>
                <a:lnTo>
                  <a:pt x="0" y="78932"/>
                </a:lnTo>
              </a:path>
              <a:path w="877570" h="111759">
                <a:moveTo>
                  <a:pt x="805513" y="78932"/>
                </a:moveTo>
                <a:lnTo>
                  <a:pt x="877361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 txBox="1"/>
          <p:nvPr/>
        </p:nvSpPr>
        <p:spPr>
          <a:xfrm>
            <a:off x="10563878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11044100" y="6536868"/>
            <a:ext cx="835025" cy="79375"/>
          </a:xfrm>
          <a:custGeom>
            <a:avLst/>
            <a:gdLst/>
            <a:ahLst/>
            <a:cxnLst/>
            <a:rect l="l" t="t" r="r" b="b"/>
            <a:pathLst>
              <a:path w="835025" h="79375">
                <a:moveTo>
                  <a:pt x="36430" y="29346"/>
                </a:moveTo>
                <a:lnTo>
                  <a:pt x="36430" y="0"/>
                </a:lnTo>
              </a:path>
              <a:path w="835025" h="79375">
                <a:moveTo>
                  <a:pt x="798429" y="29346"/>
                </a:moveTo>
                <a:lnTo>
                  <a:pt x="798429" y="0"/>
                </a:lnTo>
              </a:path>
              <a:path w="835025" h="79375">
                <a:moveTo>
                  <a:pt x="36430" y="43513"/>
                </a:moveTo>
                <a:lnTo>
                  <a:pt x="798429" y="43513"/>
                </a:lnTo>
              </a:path>
              <a:path w="835025" h="79375">
                <a:moveTo>
                  <a:pt x="71848" y="7083"/>
                </a:moveTo>
                <a:lnTo>
                  <a:pt x="0" y="78932"/>
                </a:lnTo>
              </a:path>
              <a:path w="835025" h="79375">
                <a:moveTo>
                  <a:pt x="763011" y="78932"/>
                </a:moveTo>
                <a:lnTo>
                  <a:pt x="834859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 txBox="1"/>
          <p:nvPr/>
        </p:nvSpPr>
        <p:spPr>
          <a:xfrm>
            <a:off x="11349152" y="645354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3200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530" name="object 530"/>
          <p:cNvGrpSpPr/>
          <p:nvPr/>
        </p:nvGrpSpPr>
        <p:grpSpPr>
          <a:xfrm>
            <a:off x="895676" y="2219744"/>
            <a:ext cx="11263630" cy="3183890"/>
            <a:chOff x="895676" y="2219744"/>
            <a:chExt cx="11263630" cy="3183890"/>
          </a:xfrm>
        </p:grpSpPr>
        <p:sp>
          <p:nvSpPr>
            <p:cNvPr id="531" name="object 531"/>
            <p:cNvSpPr/>
            <p:nvPr/>
          </p:nvSpPr>
          <p:spPr>
            <a:xfrm>
              <a:off x="897263" y="4981499"/>
              <a:ext cx="11260455" cy="0"/>
            </a:xfrm>
            <a:custGeom>
              <a:avLst/>
              <a:gdLst/>
              <a:ahLst/>
              <a:cxnLst/>
              <a:rect l="l" t="t" r="r" b="b"/>
              <a:pathLst>
                <a:path w="11260455">
                  <a:moveTo>
                    <a:pt x="0" y="0"/>
                  </a:moveTo>
                  <a:lnTo>
                    <a:pt x="55657" y="0"/>
                  </a:lnTo>
                </a:path>
                <a:path w="11260455">
                  <a:moveTo>
                    <a:pt x="91075" y="0"/>
                  </a:moveTo>
                  <a:lnTo>
                    <a:pt x="91075" y="0"/>
                  </a:lnTo>
                </a:path>
                <a:path w="11260455">
                  <a:moveTo>
                    <a:pt x="124470" y="0"/>
                  </a:moveTo>
                  <a:lnTo>
                    <a:pt x="219593" y="0"/>
                  </a:lnTo>
                </a:path>
                <a:path w="11260455">
                  <a:moveTo>
                    <a:pt x="256023" y="0"/>
                  </a:moveTo>
                  <a:lnTo>
                    <a:pt x="256023" y="0"/>
                  </a:lnTo>
                </a:path>
                <a:path w="11260455">
                  <a:moveTo>
                    <a:pt x="289418" y="0"/>
                  </a:moveTo>
                  <a:lnTo>
                    <a:pt x="384541" y="0"/>
                  </a:lnTo>
                </a:path>
                <a:path w="11260455">
                  <a:moveTo>
                    <a:pt x="420971" y="0"/>
                  </a:moveTo>
                  <a:lnTo>
                    <a:pt x="420971" y="0"/>
                  </a:lnTo>
                </a:path>
                <a:path w="11260455">
                  <a:moveTo>
                    <a:pt x="454366" y="0"/>
                  </a:moveTo>
                  <a:lnTo>
                    <a:pt x="549489" y="0"/>
                  </a:lnTo>
                </a:path>
                <a:path w="11260455">
                  <a:moveTo>
                    <a:pt x="584907" y="0"/>
                  </a:moveTo>
                  <a:lnTo>
                    <a:pt x="584907" y="0"/>
                  </a:lnTo>
                </a:path>
                <a:path w="11260455">
                  <a:moveTo>
                    <a:pt x="619314" y="0"/>
                  </a:moveTo>
                  <a:lnTo>
                    <a:pt x="714437" y="0"/>
                  </a:lnTo>
                </a:path>
                <a:path w="11260455">
                  <a:moveTo>
                    <a:pt x="749855" y="0"/>
                  </a:moveTo>
                  <a:lnTo>
                    <a:pt x="749855" y="0"/>
                  </a:lnTo>
                </a:path>
                <a:path w="11260455">
                  <a:moveTo>
                    <a:pt x="783250" y="0"/>
                  </a:moveTo>
                  <a:lnTo>
                    <a:pt x="879385" y="0"/>
                  </a:lnTo>
                </a:path>
                <a:path w="11260455">
                  <a:moveTo>
                    <a:pt x="914804" y="0"/>
                  </a:moveTo>
                  <a:lnTo>
                    <a:pt x="914804" y="0"/>
                  </a:lnTo>
                </a:path>
                <a:path w="11260455">
                  <a:moveTo>
                    <a:pt x="948198" y="0"/>
                  </a:moveTo>
                  <a:lnTo>
                    <a:pt x="1044333" y="0"/>
                  </a:lnTo>
                </a:path>
                <a:path w="11260455">
                  <a:moveTo>
                    <a:pt x="1079752" y="0"/>
                  </a:moveTo>
                  <a:lnTo>
                    <a:pt x="1079752" y="0"/>
                  </a:lnTo>
                </a:path>
                <a:path w="11260455">
                  <a:moveTo>
                    <a:pt x="1113146" y="0"/>
                  </a:moveTo>
                  <a:lnTo>
                    <a:pt x="1208269" y="0"/>
                  </a:lnTo>
                </a:path>
                <a:path w="11260455">
                  <a:moveTo>
                    <a:pt x="1244700" y="0"/>
                  </a:moveTo>
                  <a:lnTo>
                    <a:pt x="1244700" y="0"/>
                  </a:lnTo>
                </a:path>
                <a:path w="11260455">
                  <a:moveTo>
                    <a:pt x="1278094" y="0"/>
                  </a:moveTo>
                  <a:lnTo>
                    <a:pt x="1373218" y="0"/>
                  </a:lnTo>
                </a:path>
                <a:path w="11260455">
                  <a:moveTo>
                    <a:pt x="1408636" y="0"/>
                  </a:moveTo>
                  <a:lnTo>
                    <a:pt x="1408636" y="0"/>
                  </a:lnTo>
                </a:path>
                <a:path w="11260455">
                  <a:moveTo>
                    <a:pt x="1443042" y="0"/>
                  </a:moveTo>
                  <a:lnTo>
                    <a:pt x="1538166" y="0"/>
                  </a:lnTo>
                </a:path>
                <a:path w="11260455">
                  <a:moveTo>
                    <a:pt x="1573584" y="0"/>
                  </a:moveTo>
                  <a:lnTo>
                    <a:pt x="1573584" y="0"/>
                  </a:lnTo>
                </a:path>
                <a:path w="11260455">
                  <a:moveTo>
                    <a:pt x="1607990" y="0"/>
                  </a:moveTo>
                  <a:lnTo>
                    <a:pt x="1703114" y="0"/>
                  </a:lnTo>
                </a:path>
                <a:path w="11260455">
                  <a:moveTo>
                    <a:pt x="1738532" y="0"/>
                  </a:moveTo>
                  <a:lnTo>
                    <a:pt x="1738532" y="0"/>
                  </a:lnTo>
                </a:path>
                <a:path w="11260455">
                  <a:moveTo>
                    <a:pt x="1771926" y="0"/>
                  </a:moveTo>
                  <a:lnTo>
                    <a:pt x="1868062" y="0"/>
                  </a:lnTo>
                </a:path>
                <a:path w="11260455">
                  <a:moveTo>
                    <a:pt x="1903480" y="0"/>
                  </a:moveTo>
                  <a:lnTo>
                    <a:pt x="1903480" y="0"/>
                  </a:lnTo>
                </a:path>
                <a:path w="11260455">
                  <a:moveTo>
                    <a:pt x="1936874" y="0"/>
                  </a:moveTo>
                  <a:lnTo>
                    <a:pt x="2031998" y="0"/>
                  </a:lnTo>
                </a:path>
                <a:path w="11260455">
                  <a:moveTo>
                    <a:pt x="2068428" y="0"/>
                  </a:moveTo>
                  <a:lnTo>
                    <a:pt x="2068428" y="0"/>
                  </a:lnTo>
                </a:path>
                <a:path w="11260455">
                  <a:moveTo>
                    <a:pt x="2101822" y="0"/>
                  </a:moveTo>
                  <a:lnTo>
                    <a:pt x="2196946" y="0"/>
                  </a:lnTo>
                </a:path>
                <a:path w="11260455">
                  <a:moveTo>
                    <a:pt x="2233376" y="0"/>
                  </a:moveTo>
                  <a:lnTo>
                    <a:pt x="2233376" y="0"/>
                  </a:lnTo>
                </a:path>
                <a:path w="11260455">
                  <a:moveTo>
                    <a:pt x="2266771" y="0"/>
                  </a:moveTo>
                  <a:lnTo>
                    <a:pt x="2361894" y="0"/>
                  </a:lnTo>
                </a:path>
                <a:path w="11260455">
                  <a:moveTo>
                    <a:pt x="2397312" y="0"/>
                  </a:moveTo>
                  <a:lnTo>
                    <a:pt x="2397312" y="0"/>
                  </a:lnTo>
                </a:path>
                <a:path w="11260455">
                  <a:moveTo>
                    <a:pt x="2431719" y="0"/>
                  </a:moveTo>
                  <a:lnTo>
                    <a:pt x="2526842" y="0"/>
                  </a:lnTo>
                </a:path>
                <a:path w="11260455">
                  <a:moveTo>
                    <a:pt x="2562260" y="0"/>
                  </a:moveTo>
                  <a:lnTo>
                    <a:pt x="2562260" y="0"/>
                  </a:lnTo>
                </a:path>
                <a:path w="11260455">
                  <a:moveTo>
                    <a:pt x="2596667" y="0"/>
                  </a:moveTo>
                  <a:lnTo>
                    <a:pt x="2691790" y="0"/>
                  </a:lnTo>
                </a:path>
                <a:path w="11260455">
                  <a:moveTo>
                    <a:pt x="2727208" y="0"/>
                  </a:moveTo>
                  <a:lnTo>
                    <a:pt x="2727208" y="0"/>
                  </a:lnTo>
                </a:path>
                <a:path w="11260455">
                  <a:moveTo>
                    <a:pt x="2760603" y="0"/>
                  </a:moveTo>
                  <a:lnTo>
                    <a:pt x="2856738" y="0"/>
                  </a:lnTo>
                </a:path>
                <a:path w="11260455">
                  <a:moveTo>
                    <a:pt x="2892157" y="0"/>
                  </a:moveTo>
                  <a:lnTo>
                    <a:pt x="2892157" y="0"/>
                  </a:lnTo>
                </a:path>
                <a:path w="11260455">
                  <a:moveTo>
                    <a:pt x="2925551" y="0"/>
                  </a:moveTo>
                  <a:lnTo>
                    <a:pt x="3020674" y="0"/>
                  </a:lnTo>
                </a:path>
                <a:path w="11260455">
                  <a:moveTo>
                    <a:pt x="3057105" y="0"/>
                  </a:moveTo>
                  <a:lnTo>
                    <a:pt x="3057105" y="0"/>
                  </a:lnTo>
                </a:path>
                <a:path w="11260455">
                  <a:moveTo>
                    <a:pt x="3090499" y="0"/>
                  </a:moveTo>
                  <a:lnTo>
                    <a:pt x="3185622" y="0"/>
                  </a:lnTo>
                </a:path>
                <a:path w="11260455">
                  <a:moveTo>
                    <a:pt x="3222053" y="0"/>
                  </a:moveTo>
                  <a:lnTo>
                    <a:pt x="3222053" y="0"/>
                  </a:lnTo>
                </a:path>
                <a:path w="11260455">
                  <a:moveTo>
                    <a:pt x="3255447" y="0"/>
                  </a:moveTo>
                  <a:lnTo>
                    <a:pt x="3350570" y="0"/>
                  </a:lnTo>
                </a:path>
                <a:path w="11260455">
                  <a:moveTo>
                    <a:pt x="3385989" y="0"/>
                  </a:moveTo>
                  <a:lnTo>
                    <a:pt x="3385989" y="0"/>
                  </a:lnTo>
                </a:path>
                <a:path w="11260455">
                  <a:moveTo>
                    <a:pt x="3420395" y="0"/>
                  </a:moveTo>
                  <a:lnTo>
                    <a:pt x="3515519" y="0"/>
                  </a:lnTo>
                </a:path>
                <a:path w="11260455">
                  <a:moveTo>
                    <a:pt x="3550937" y="0"/>
                  </a:moveTo>
                  <a:lnTo>
                    <a:pt x="3550937" y="0"/>
                  </a:lnTo>
                </a:path>
                <a:path w="11260455">
                  <a:moveTo>
                    <a:pt x="3584331" y="0"/>
                  </a:moveTo>
                  <a:lnTo>
                    <a:pt x="3680467" y="0"/>
                  </a:lnTo>
                </a:path>
                <a:path w="11260455">
                  <a:moveTo>
                    <a:pt x="3715885" y="0"/>
                  </a:moveTo>
                  <a:lnTo>
                    <a:pt x="3715885" y="0"/>
                  </a:lnTo>
                </a:path>
                <a:path w="11260455">
                  <a:moveTo>
                    <a:pt x="3749279" y="0"/>
                  </a:moveTo>
                  <a:lnTo>
                    <a:pt x="3845415" y="0"/>
                  </a:lnTo>
                </a:path>
                <a:path w="11260455">
                  <a:moveTo>
                    <a:pt x="3880833" y="0"/>
                  </a:moveTo>
                  <a:lnTo>
                    <a:pt x="3880833" y="0"/>
                  </a:lnTo>
                </a:path>
                <a:path w="11260455">
                  <a:moveTo>
                    <a:pt x="3914227" y="0"/>
                  </a:moveTo>
                  <a:lnTo>
                    <a:pt x="4009351" y="0"/>
                  </a:lnTo>
                </a:path>
                <a:path w="11260455">
                  <a:moveTo>
                    <a:pt x="4045781" y="0"/>
                  </a:moveTo>
                  <a:lnTo>
                    <a:pt x="4045781" y="0"/>
                  </a:lnTo>
                </a:path>
                <a:path w="11260455">
                  <a:moveTo>
                    <a:pt x="4079175" y="0"/>
                  </a:moveTo>
                  <a:lnTo>
                    <a:pt x="4174299" y="0"/>
                  </a:lnTo>
                </a:path>
                <a:path w="11260455">
                  <a:moveTo>
                    <a:pt x="4210729" y="0"/>
                  </a:moveTo>
                  <a:lnTo>
                    <a:pt x="4210729" y="0"/>
                  </a:lnTo>
                </a:path>
                <a:path w="11260455">
                  <a:moveTo>
                    <a:pt x="4244124" y="0"/>
                  </a:moveTo>
                  <a:lnTo>
                    <a:pt x="4339247" y="0"/>
                  </a:lnTo>
                </a:path>
                <a:path w="11260455">
                  <a:moveTo>
                    <a:pt x="4374665" y="0"/>
                  </a:moveTo>
                  <a:lnTo>
                    <a:pt x="4374665" y="0"/>
                  </a:lnTo>
                </a:path>
                <a:path w="11260455">
                  <a:moveTo>
                    <a:pt x="4409072" y="0"/>
                  </a:moveTo>
                  <a:lnTo>
                    <a:pt x="4504195" y="0"/>
                  </a:lnTo>
                </a:path>
                <a:path w="11260455">
                  <a:moveTo>
                    <a:pt x="4539613" y="0"/>
                  </a:moveTo>
                  <a:lnTo>
                    <a:pt x="4539613" y="0"/>
                  </a:lnTo>
                </a:path>
                <a:path w="11260455">
                  <a:moveTo>
                    <a:pt x="4573008" y="0"/>
                  </a:moveTo>
                  <a:lnTo>
                    <a:pt x="4669143" y="0"/>
                  </a:lnTo>
                </a:path>
                <a:path w="11260455">
                  <a:moveTo>
                    <a:pt x="4704561" y="0"/>
                  </a:moveTo>
                  <a:lnTo>
                    <a:pt x="4704561" y="0"/>
                  </a:lnTo>
                </a:path>
                <a:path w="11260455">
                  <a:moveTo>
                    <a:pt x="4737956" y="0"/>
                  </a:moveTo>
                  <a:lnTo>
                    <a:pt x="4834091" y="0"/>
                  </a:lnTo>
                </a:path>
                <a:path w="11260455">
                  <a:moveTo>
                    <a:pt x="4869509" y="0"/>
                  </a:moveTo>
                  <a:lnTo>
                    <a:pt x="4869509" y="0"/>
                  </a:lnTo>
                </a:path>
                <a:path w="11260455">
                  <a:moveTo>
                    <a:pt x="4902904" y="0"/>
                  </a:moveTo>
                  <a:lnTo>
                    <a:pt x="4998027" y="0"/>
                  </a:lnTo>
                </a:path>
                <a:path w="11260455">
                  <a:moveTo>
                    <a:pt x="5034458" y="0"/>
                  </a:moveTo>
                  <a:lnTo>
                    <a:pt x="5034458" y="0"/>
                  </a:lnTo>
                </a:path>
                <a:path w="11260455">
                  <a:moveTo>
                    <a:pt x="5067852" y="0"/>
                  </a:moveTo>
                  <a:lnTo>
                    <a:pt x="5162975" y="0"/>
                  </a:lnTo>
                </a:path>
                <a:path w="11260455">
                  <a:moveTo>
                    <a:pt x="5199406" y="0"/>
                  </a:moveTo>
                  <a:lnTo>
                    <a:pt x="5199406" y="0"/>
                  </a:lnTo>
                </a:path>
                <a:path w="11260455">
                  <a:moveTo>
                    <a:pt x="5232800" y="0"/>
                  </a:moveTo>
                  <a:lnTo>
                    <a:pt x="5327923" y="0"/>
                  </a:lnTo>
                </a:path>
                <a:path w="11260455">
                  <a:moveTo>
                    <a:pt x="5363342" y="0"/>
                  </a:moveTo>
                  <a:lnTo>
                    <a:pt x="5363342" y="0"/>
                  </a:lnTo>
                </a:path>
                <a:path w="11260455">
                  <a:moveTo>
                    <a:pt x="5397748" y="0"/>
                  </a:moveTo>
                  <a:lnTo>
                    <a:pt x="5492872" y="0"/>
                  </a:lnTo>
                </a:path>
                <a:path w="11260455">
                  <a:moveTo>
                    <a:pt x="5528290" y="0"/>
                  </a:moveTo>
                  <a:lnTo>
                    <a:pt x="5528290" y="0"/>
                  </a:lnTo>
                </a:path>
                <a:path w="11260455">
                  <a:moveTo>
                    <a:pt x="5561684" y="0"/>
                  </a:moveTo>
                  <a:lnTo>
                    <a:pt x="5657820" y="0"/>
                  </a:lnTo>
                </a:path>
                <a:path w="11260455">
                  <a:moveTo>
                    <a:pt x="5693238" y="0"/>
                  </a:moveTo>
                  <a:lnTo>
                    <a:pt x="5693238" y="0"/>
                  </a:lnTo>
                </a:path>
                <a:path w="11260455">
                  <a:moveTo>
                    <a:pt x="5726632" y="0"/>
                  </a:moveTo>
                  <a:lnTo>
                    <a:pt x="5821756" y="0"/>
                  </a:lnTo>
                </a:path>
                <a:path w="11260455">
                  <a:moveTo>
                    <a:pt x="5858186" y="0"/>
                  </a:moveTo>
                  <a:lnTo>
                    <a:pt x="5858186" y="0"/>
                  </a:lnTo>
                </a:path>
                <a:path w="11260455">
                  <a:moveTo>
                    <a:pt x="5891580" y="0"/>
                  </a:moveTo>
                  <a:lnTo>
                    <a:pt x="5986704" y="0"/>
                  </a:lnTo>
                </a:path>
                <a:path w="11260455">
                  <a:moveTo>
                    <a:pt x="6023134" y="0"/>
                  </a:moveTo>
                  <a:lnTo>
                    <a:pt x="6023134" y="0"/>
                  </a:lnTo>
                </a:path>
                <a:path w="11260455">
                  <a:moveTo>
                    <a:pt x="6056528" y="0"/>
                  </a:moveTo>
                  <a:lnTo>
                    <a:pt x="6151652" y="0"/>
                  </a:lnTo>
                </a:path>
                <a:path w="11260455">
                  <a:moveTo>
                    <a:pt x="6187070" y="0"/>
                  </a:moveTo>
                  <a:lnTo>
                    <a:pt x="6187070" y="0"/>
                  </a:lnTo>
                </a:path>
                <a:path w="11260455">
                  <a:moveTo>
                    <a:pt x="6221477" y="0"/>
                  </a:moveTo>
                  <a:lnTo>
                    <a:pt x="6316600" y="0"/>
                  </a:lnTo>
                </a:path>
                <a:path w="11260455">
                  <a:moveTo>
                    <a:pt x="6352018" y="0"/>
                  </a:moveTo>
                  <a:lnTo>
                    <a:pt x="6352018" y="0"/>
                  </a:lnTo>
                </a:path>
                <a:path w="11260455">
                  <a:moveTo>
                    <a:pt x="6386425" y="0"/>
                  </a:moveTo>
                  <a:lnTo>
                    <a:pt x="6481548" y="0"/>
                  </a:lnTo>
                </a:path>
                <a:path w="11260455">
                  <a:moveTo>
                    <a:pt x="6516966" y="0"/>
                  </a:moveTo>
                  <a:lnTo>
                    <a:pt x="6516966" y="0"/>
                  </a:lnTo>
                </a:path>
                <a:path w="11260455">
                  <a:moveTo>
                    <a:pt x="6550361" y="0"/>
                  </a:moveTo>
                  <a:lnTo>
                    <a:pt x="6646496" y="0"/>
                  </a:lnTo>
                </a:path>
                <a:path w="11260455">
                  <a:moveTo>
                    <a:pt x="6681914" y="0"/>
                  </a:moveTo>
                  <a:lnTo>
                    <a:pt x="6681914" y="0"/>
                  </a:lnTo>
                </a:path>
                <a:path w="11260455">
                  <a:moveTo>
                    <a:pt x="6715309" y="0"/>
                  </a:moveTo>
                  <a:lnTo>
                    <a:pt x="6810432" y="0"/>
                  </a:lnTo>
                </a:path>
                <a:path w="11260455">
                  <a:moveTo>
                    <a:pt x="6846862" y="0"/>
                  </a:moveTo>
                  <a:lnTo>
                    <a:pt x="6846862" y="0"/>
                  </a:lnTo>
                </a:path>
                <a:path w="11260455">
                  <a:moveTo>
                    <a:pt x="6880257" y="0"/>
                  </a:moveTo>
                  <a:lnTo>
                    <a:pt x="6975380" y="0"/>
                  </a:lnTo>
                </a:path>
                <a:path w="11260455">
                  <a:moveTo>
                    <a:pt x="7011811" y="0"/>
                  </a:moveTo>
                  <a:lnTo>
                    <a:pt x="7011811" y="0"/>
                  </a:lnTo>
                </a:path>
                <a:path w="11260455">
                  <a:moveTo>
                    <a:pt x="7045205" y="0"/>
                  </a:moveTo>
                  <a:lnTo>
                    <a:pt x="7140328" y="0"/>
                  </a:lnTo>
                </a:path>
                <a:path w="11260455">
                  <a:moveTo>
                    <a:pt x="7175747" y="0"/>
                  </a:moveTo>
                  <a:lnTo>
                    <a:pt x="7175747" y="0"/>
                  </a:lnTo>
                </a:path>
                <a:path w="11260455">
                  <a:moveTo>
                    <a:pt x="7210153" y="0"/>
                  </a:moveTo>
                  <a:lnTo>
                    <a:pt x="7305276" y="0"/>
                  </a:lnTo>
                </a:path>
                <a:path w="11260455">
                  <a:moveTo>
                    <a:pt x="7340695" y="0"/>
                  </a:moveTo>
                  <a:lnTo>
                    <a:pt x="7340695" y="0"/>
                  </a:lnTo>
                </a:path>
                <a:path w="11260455">
                  <a:moveTo>
                    <a:pt x="7375101" y="0"/>
                  </a:moveTo>
                  <a:lnTo>
                    <a:pt x="7470225" y="0"/>
                  </a:lnTo>
                </a:path>
                <a:path w="11260455">
                  <a:moveTo>
                    <a:pt x="7505643" y="0"/>
                  </a:moveTo>
                  <a:lnTo>
                    <a:pt x="7505643" y="0"/>
                  </a:lnTo>
                </a:path>
                <a:path w="11260455">
                  <a:moveTo>
                    <a:pt x="7539037" y="0"/>
                  </a:moveTo>
                  <a:lnTo>
                    <a:pt x="7635173" y="0"/>
                  </a:lnTo>
                </a:path>
                <a:path w="11260455">
                  <a:moveTo>
                    <a:pt x="7670591" y="0"/>
                  </a:moveTo>
                  <a:lnTo>
                    <a:pt x="7670591" y="0"/>
                  </a:lnTo>
                </a:path>
                <a:path w="11260455">
                  <a:moveTo>
                    <a:pt x="7703985" y="0"/>
                  </a:moveTo>
                  <a:lnTo>
                    <a:pt x="7799109" y="0"/>
                  </a:lnTo>
                </a:path>
                <a:path w="11260455">
                  <a:moveTo>
                    <a:pt x="7835539" y="0"/>
                  </a:moveTo>
                  <a:lnTo>
                    <a:pt x="7835539" y="0"/>
                  </a:lnTo>
                </a:path>
                <a:path w="11260455">
                  <a:moveTo>
                    <a:pt x="7868933" y="0"/>
                  </a:moveTo>
                  <a:lnTo>
                    <a:pt x="7964057" y="0"/>
                  </a:lnTo>
                </a:path>
                <a:path w="11260455">
                  <a:moveTo>
                    <a:pt x="8000487" y="0"/>
                  </a:moveTo>
                  <a:lnTo>
                    <a:pt x="8000487" y="0"/>
                  </a:lnTo>
                </a:path>
                <a:path w="11260455">
                  <a:moveTo>
                    <a:pt x="8033881" y="0"/>
                  </a:moveTo>
                  <a:lnTo>
                    <a:pt x="8129005" y="0"/>
                  </a:lnTo>
                </a:path>
                <a:path w="11260455">
                  <a:moveTo>
                    <a:pt x="8164423" y="0"/>
                  </a:moveTo>
                  <a:lnTo>
                    <a:pt x="8164423" y="0"/>
                  </a:lnTo>
                </a:path>
                <a:path w="11260455">
                  <a:moveTo>
                    <a:pt x="8198829" y="0"/>
                  </a:moveTo>
                  <a:lnTo>
                    <a:pt x="8293953" y="0"/>
                  </a:lnTo>
                </a:path>
                <a:path w="11260455">
                  <a:moveTo>
                    <a:pt x="8329371" y="0"/>
                  </a:moveTo>
                  <a:lnTo>
                    <a:pt x="8329371" y="0"/>
                  </a:lnTo>
                </a:path>
                <a:path w="11260455">
                  <a:moveTo>
                    <a:pt x="8362766" y="0"/>
                  </a:moveTo>
                  <a:lnTo>
                    <a:pt x="8458901" y="0"/>
                  </a:lnTo>
                </a:path>
                <a:path w="11260455">
                  <a:moveTo>
                    <a:pt x="8494319" y="0"/>
                  </a:moveTo>
                  <a:lnTo>
                    <a:pt x="8494319" y="0"/>
                  </a:lnTo>
                </a:path>
                <a:path w="11260455">
                  <a:moveTo>
                    <a:pt x="8527714" y="0"/>
                  </a:moveTo>
                  <a:lnTo>
                    <a:pt x="8623849" y="0"/>
                  </a:lnTo>
                </a:path>
                <a:path w="11260455">
                  <a:moveTo>
                    <a:pt x="8659267" y="0"/>
                  </a:moveTo>
                  <a:lnTo>
                    <a:pt x="8659267" y="0"/>
                  </a:lnTo>
                </a:path>
                <a:path w="11260455">
                  <a:moveTo>
                    <a:pt x="8692662" y="0"/>
                  </a:moveTo>
                  <a:lnTo>
                    <a:pt x="8787785" y="0"/>
                  </a:lnTo>
                </a:path>
                <a:path w="11260455">
                  <a:moveTo>
                    <a:pt x="8824215" y="0"/>
                  </a:moveTo>
                  <a:lnTo>
                    <a:pt x="8824215" y="0"/>
                  </a:lnTo>
                </a:path>
                <a:path w="11260455">
                  <a:moveTo>
                    <a:pt x="8857610" y="0"/>
                  </a:moveTo>
                  <a:lnTo>
                    <a:pt x="8952733" y="0"/>
                  </a:lnTo>
                </a:path>
                <a:path w="11260455">
                  <a:moveTo>
                    <a:pt x="8989164" y="0"/>
                  </a:moveTo>
                  <a:lnTo>
                    <a:pt x="8989164" y="0"/>
                  </a:lnTo>
                </a:path>
                <a:path w="11260455">
                  <a:moveTo>
                    <a:pt x="9022558" y="0"/>
                  </a:moveTo>
                  <a:lnTo>
                    <a:pt x="9117681" y="0"/>
                  </a:lnTo>
                </a:path>
                <a:path w="11260455">
                  <a:moveTo>
                    <a:pt x="9153100" y="0"/>
                  </a:moveTo>
                  <a:lnTo>
                    <a:pt x="9153100" y="0"/>
                  </a:lnTo>
                </a:path>
                <a:path w="11260455">
                  <a:moveTo>
                    <a:pt x="9187506" y="0"/>
                  </a:moveTo>
                  <a:lnTo>
                    <a:pt x="9282629" y="0"/>
                  </a:lnTo>
                </a:path>
                <a:path w="11260455">
                  <a:moveTo>
                    <a:pt x="9318048" y="0"/>
                  </a:moveTo>
                  <a:lnTo>
                    <a:pt x="9318048" y="0"/>
                  </a:lnTo>
                </a:path>
                <a:path w="11260455">
                  <a:moveTo>
                    <a:pt x="9351442" y="0"/>
                  </a:moveTo>
                  <a:lnTo>
                    <a:pt x="9447577" y="0"/>
                  </a:lnTo>
                </a:path>
                <a:path w="11260455">
                  <a:moveTo>
                    <a:pt x="9482996" y="0"/>
                  </a:moveTo>
                  <a:lnTo>
                    <a:pt x="9482996" y="0"/>
                  </a:lnTo>
                </a:path>
                <a:path w="11260455">
                  <a:moveTo>
                    <a:pt x="9516390" y="0"/>
                  </a:moveTo>
                  <a:lnTo>
                    <a:pt x="9612526" y="0"/>
                  </a:lnTo>
                </a:path>
                <a:path w="11260455">
                  <a:moveTo>
                    <a:pt x="9647944" y="0"/>
                  </a:moveTo>
                  <a:lnTo>
                    <a:pt x="9647944" y="0"/>
                  </a:lnTo>
                </a:path>
                <a:path w="11260455">
                  <a:moveTo>
                    <a:pt x="9681338" y="0"/>
                  </a:moveTo>
                  <a:lnTo>
                    <a:pt x="9776462" y="0"/>
                  </a:lnTo>
                </a:path>
                <a:path w="11260455">
                  <a:moveTo>
                    <a:pt x="9812892" y="0"/>
                  </a:moveTo>
                  <a:lnTo>
                    <a:pt x="9812892" y="0"/>
                  </a:lnTo>
                </a:path>
                <a:path w="11260455">
                  <a:moveTo>
                    <a:pt x="9846286" y="0"/>
                  </a:moveTo>
                  <a:lnTo>
                    <a:pt x="9941410" y="0"/>
                  </a:lnTo>
                </a:path>
                <a:path w="11260455">
                  <a:moveTo>
                    <a:pt x="9977840" y="0"/>
                  </a:moveTo>
                  <a:lnTo>
                    <a:pt x="9977840" y="0"/>
                  </a:lnTo>
                </a:path>
                <a:path w="11260455">
                  <a:moveTo>
                    <a:pt x="10011234" y="0"/>
                  </a:moveTo>
                  <a:lnTo>
                    <a:pt x="10106358" y="0"/>
                  </a:lnTo>
                </a:path>
                <a:path w="11260455">
                  <a:moveTo>
                    <a:pt x="10141776" y="0"/>
                  </a:moveTo>
                  <a:lnTo>
                    <a:pt x="10141776" y="0"/>
                  </a:lnTo>
                </a:path>
                <a:path w="11260455">
                  <a:moveTo>
                    <a:pt x="10176182" y="0"/>
                  </a:moveTo>
                  <a:lnTo>
                    <a:pt x="10271306" y="0"/>
                  </a:lnTo>
                </a:path>
                <a:path w="11260455">
                  <a:moveTo>
                    <a:pt x="10306724" y="0"/>
                  </a:moveTo>
                  <a:lnTo>
                    <a:pt x="10306724" y="0"/>
                  </a:lnTo>
                </a:path>
                <a:path w="11260455">
                  <a:moveTo>
                    <a:pt x="10340119" y="0"/>
                  </a:moveTo>
                  <a:lnTo>
                    <a:pt x="10436254" y="0"/>
                  </a:lnTo>
                </a:path>
                <a:path w="11260455">
                  <a:moveTo>
                    <a:pt x="10471672" y="0"/>
                  </a:moveTo>
                  <a:lnTo>
                    <a:pt x="10471672" y="0"/>
                  </a:lnTo>
                </a:path>
                <a:path w="11260455">
                  <a:moveTo>
                    <a:pt x="10505067" y="0"/>
                  </a:moveTo>
                  <a:lnTo>
                    <a:pt x="10600190" y="0"/>
                  </a:lnTo>
                </a:path>
                <a:path w="11260455">
                  <a:moveTo>
                    <a:pt x="10636620" y="0"/>
                  </a:moveTo>
                  <a:lnTo>
                    <a:pt x="10636620" y="0"/>
                  </a:lnTo>
                </a:path>
                <a:path w="11260455">
                  <a:moveTo>
                    <a:pt x="10670015" y="0"/>
                  </a:moveTo>
                  <a:lnTo>
                    <a:pt x="10765138" y="0"/>
                  </a:lnTo>
                </a:path>
                <a:path w="11260455">
                  <a:moveTo>
                    <a:pt x="10801568" y="0"/>
                  </a:moveTo>
                  <a:lnTo>
                    <a:pt x="10801568" y="0"/>
                  </a:lnTo>
                </a:path>
                <a:path w="11260455">
                  <a:moveTo>
                    <a:pt x="10834963" y="0"/>
                  </a:moveTo>
                  <a:lnTo>
                    <a:pt x="10930086" y="0"/>
                  </a:lnTo>
                </a:path>
                <a:path w="11260455">
                  <a:moveTo>
                    <a:pt x="10965505" y="0"/>
                  </a:moveTo>
                  <a:lnTo>
                    <a:pt x="10965505" y="0"/>
                  </a:lnTo>
                </a:path>
                <a:path w="11260455">
                  <a:moveTo>
                    <a:pt x="10999911" y="0"/>
                  </a:moveTo>
                  <a:lnTo>
                    <a:pt x="11095034" y="0"/>
                  </a:lnTo>
                </a:path>
                <a:path w="11260455">
                  <a:moveTo>
                    <a:pt x="11130453" y="0"/>
                  </a:moveTo>
                  <a:lnTo>
                    <a:pt x="11130453" y="0"/>
                  </a:lnTo>
                </a:path>
                <a:path w="11260455">
                  <a:moveTo>
                    <a:pt x="11164859" y="0"/>
                  </a:moveTo>
                  <a:lnTo>
                    <a:pt x="11259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2531564" y="2222919"/>
              <a:ext cx="8734425" cy="3177540"/>
            </a:xfrm>
            <a:custGeom>
              <a:avLst/>
              <a:gdLst/>
              <a:ahLst/>
              <a:cxnLst/>
              <a:rect l="l" t="t" r="r" b="b"/>
              <a:pathLst>
                <a:path w="8734425" h="3177540">
                  <a:moveTo>
                    <a:pt x="3197766" y="1595847"/>
                  </a:moveTo>
                  <a:lnTo>
                    <a:pt x="3304021" y="1575608"/>
                  </a:lnTo>
                </a:path>
                <a:path w="8734425" h="3177540">
                  <a:moveTo>
                    <a:pt x="3350570" y="1567512"/>
                  </a:moveTo>
                  <a:lnTo>
                    <a:pt x="3444682" y="1549297"/>
                  </a:lnTo>
                </a:path>
                <a:path w="8734425" h="3177540">
                  <a:moveTo>
                    <a:pt x="3491232" y="1541201"/>
                  </a:moveTo>
                  <a:lnTo>
                    <a:pt x="3585343" y="1522986"/>
                  </a:lnTo>
                </a:path>
                <a:path w="8734425" h="3177540">
                  <a:moveTo>
                    <a:pt x="3631893" y="1514891"/>
                  </a:moveTo>
                  <a:lnTo>
                    <a:pt x="3737136" y="1494652"/>
                  </a:lnTo>
                </a:path>
                <a:path w="8734425" h="3177540">
                  <a:moveTo>
                    <a:pt x="3197766" y="1595847"/>
                  </a:moveTo>
                  <a:lnTo>
                    <a:pt x="3175503" y="1667695"/>
                  </a:lnTo>
                </a:path>
                <a:path w="8734425" h="3177540">
                  <a:moveTo>
                    <a:pt x="3161336" y="1713233"/>
                  </a:moveTo>
                  <a:lnTo>
                    <a:pt x="3133001" y="1804309"/>
                  </a:lnTo>
                </a:path>
                <a:path w="8734425" h="3177540">
                  <a:moveTo>
                    <a:pt x="3118834" y="1849847"/>
                  </a:moveTo>
                  <a:lnTo>
                    <a:pt x="3096571" y="1921695"/>
                  </a:lnTo>
                </a:path>
                <a:path w="8734425" h="3177540">
                  <a:moveTo>
                    <a:pt x="3096571" y="1494652"/>
                  </a:moveTo>
                  <a:lnTo>
                    <a:pt x="3197766" y="1595847"/>
                  </a:lnTo>
                </a:path>
                <a:path w="8734425" h="3177540">
                  <a:moveTo>
                    <a:pt x="4685334" y="2131169"/>
                  </a:moveTo>
                  <a:lnTo>
                    <a:pt x="4752123" y="2198970"/>
                  </a:lnTo>
                </a:path>
                <a:path w="8734425" h="3177540">
                  <a:moveTo>
                    <a:pt x="4786529" y="2232364"/>
                  </a:moveTo>
                  <a:lnTo>
                    <a:pt x="4853318" y="2300165"/>
                  </a:lnTo>
                </a:path>
                <a:path w="8734425" h="3177540">
                  <a:moveTo>
                    <a:pt x="5411915" y="2131169"/>
                  </a:moveTo>
                  <a:lnTo>
                    <a:pt x="5361318" y="2146348"/>
                  </a:lnTo>
                </a:path>
                <a:path w="8734425" h="3177540">
                  <a:moveTo>
                    <a:pt x="5315780" y="2160516"/>
                  </a:moveTo>
                  <a:lnTo>
                    <a:pt x="5223692" y="2187838"/>
                  </a:lnTo>
                </a:path>
                <a:path w="8734425" h="3177540">
                  <a:moveTo>
                    <a:pt x="5178155" y="2202006"/>
                  </a:moveTo>
                  <a:lnTo>
                    <a:pt x="5087079" y="2229328"/>
                  </a:lnTo>
                </a:path>
                <a:path w="8734425" h="3177540">
                  <a:moveTo>
                    <a:pt x="5041541" y="2243496"/>
                  </a:moveTo>
                  <a:lnTo>
                    <a:pt x="4950466" y="2270818"/>
                  </a:lnTo>
                </a:path>
                <a:path w="8734425" h="3177540">
                  <a:moveTo>
                    <a:pt x="4904928" y="2283974"/>
                  </a:moveTo>
                  <a:lnTo>
                    <a:pt x="4853318" y="2300165"/>
                  </a:lnTo>
                  <a:lnTo>
                    <a:pt x="4841175" y="2363918"/>
                  </a:lnTo>
                </a:path>
                <a:path w="8734425" h="3177540">
                  <a:moveTo>
                    <a:pt x="4832067" y="2411480"/>
                  </a:moveTo>
                  <a:lnTo>
                    <a:pt x="4813852" y="2504579"/>
                  </a:lnTo>
                </a:path>
                <a:path w="8734425" h="3177540">
                  <a:moveTo>
                    <a:pt x="4804745" y="2551129"/>
                  </a:moveTo>
                  <a:lnTo>
                    <a:pt x="4787541" y="2645240"/>
                  </a:lnTo>
                </a:path>
                <a:path w="8734425" h="3177540">
                  <a:moveTo>
                    <a:pt x="4778434" y="2691790"/>
                  </a:moveTo>
                  <a:lnTo>
                    <a:pt x="4760219" y="2785902"/>
                  </a:lnTo>
                </a:path>
                <a:path w="8734425" h="3177540">
                  <a:moveTo>
                    <a:pt x="4751111" y="2832451"/>
                  </a:moveTo>
                  <a:lnTo>
                    <a:pt x="4732896" y="2926563"/>
                  </a:lnTo>
                </a:path>
                <a:path w="8734425" h="3177540">
                  <a:moveTo>
                    <a:pt x="4723788" y="2973113"/>
                  </a:moveTo>
                  <a:lnTo>
                    <a:pt x="4706585" y="3066212"/>
                  </a:lnTo>
                </a:path>
                <a:path w="8734425" h="3177540">
                  <a:moveTo>
                    <a:pt x="4697478" y="3113774"/>
                  </a:moveTo>
                  <a:lnTo>
                    <a:pt x="4685334" y="3177527"/>
                  </a:lnTo>
                </a:path>
                <a:path w="8734425" h="3177540">
                  <a:moveTo>
                    <a:pt x="3096571" y="2750483"/>
                  </a:moveTo>
                  <a:lnTo>
                    <a:pt x="3181575" y="2834475"/>
                  </a:lnTo>
                </a:path>
                <a:path w="8734425" h="3177540">
                  <a:moveTo>
                    <a:pt x="3737136" y="2750483"/>
                  </a:moveTo>
                  <a:lnTo>
                    <a:pt x="3623797" y="2767686"/>
                  </a:lnTo>
                </a:path>
                <a:path w="8734425" h="3177540">
                  <a:moveTo>
                    <a:pt x="3577248" y="2774770"/>
                  </a:moveTo>
                  <a:lnTo>
                    <a:pt x="3483136" y="2788937"/>
                  </a:lnTo>
                </a:path>
                <a:path w="8734425" h="3177540">
                  <a:moveTo>
                    <a:pt x="3435574" y="2796021"/>
                  </a:moveTo>
                  <a:lnTo>
                    <a:pt x="3341463" y="2810188"/>
                  </a:lnTo>
                </a:path>
                <a:path w="8734425" h="3177540">
                  <a:moveTo>
                    <a:pt x="3293901" y="2817272"/>
                  </a:moveTo>
                  <a:lnTo>
                    <a:pt x="3181575" y="2834475"/>
                  </a:lnTo>
                  <a:lnTo>
                    <a:pt x="3162348" y="2913407"/>
                  </a:lnTo>
                </a:path>
                <a:path w="8734425" h="3177540">
                  <a:moveTo>
                    <a:pt x="3150204" y="2959957"/>
                  </a:moveTo>
                  <a:lnTo>
                    <a:pt x="3127941" y="3052045"/>
                  </a:lnTo>
                </a:path>
                <a:path w="8734425" h="3177540">
                  <a:moveTo>
                    <a:pt x="3116810" y="3098595"/>
                  </a:moveTo>
                  <a:lnTo>
                    <a:pt x="3096571" y="3177527"/>
                  </a:lnTo>
                </a:path>
                <a:path w="8734425" h="3177540">
                  <a:moveTo>
                    <a:pt x="2309273" y="2130157"/>
                  </a:moveTo>
                  <a:lnTo>
                    <a:pt x="2376061" y="2197958"/>
                  </a:lnTo>
                </a:path>
                <a:path w="8734425" h="3177540">
                  <a:moveTo>
                    <a:pt x="2410468" y="2231352"/>
                  </a:moveTo>
                  <a:lnTo>
                    <a:pt x="2477256" y="2298141"/>
                  </a:lnTo>
                  <a:lnTo>
                    <a:pt x="2465113" y="2363918"/>
                  </a:lnTo>
                </a:path>
                <a:path w="8734425" h="3177540">
                  <a:moveTo>
                    <a:pt x="2456005" y="2410468"/>
                  </a:moveTo>
                  <a:lnTo>
                    <a:pt x="2437790" y="2504579"/>
                  </a:lnTo>
                </a:path>
                <a:path w="8734425" h="3177540">
                  <a:moveTo>
                    <a:pt x="2429695" y="2551129"/>
                  </a:moveTo>
                  <a:lnTo>
                    <a:pt x="2411480" y="2644228"/>
                  </a:lnTo>
                </a:path>
                <a:path w="8734425" h="3177540">
                  <a:moveTo>
                    <a:pt x="2402372" y="2691790"/>
                  </a:moveTo>
                  <a:lnTo>
                    <a:pt x="2384157" y="2784890"/>
                  </a:lnTo>
                </a:path>
                <a:path w="8734425" h="3177540">
                  <a:moveTo>
                    <a:pt x="2375049" y="2831439"/>
                  </a:moveTo>
                  <a:lnTo>
                    <a:pt x="2357846" y="2925551"/>
                  </a:lnTo>
                </a:path>
                <a:path w="8734425" h="3177540">
                  <a:moveTo>
                    <a:pt x="2348739" y="2972101"/>
                  </a:moveTo>
                  <a:lnTo>
                    <a:pt x="2330524" y="3066212"/>
                  </a:lnTo>
                </a:path>
                <a:path w="8734425" h="3177540">
                  <a:moveTo>
                    <a:pt x="2321416" y="3112762"/>
                  </a:moveTo>
                  <a:lnTo>
                    <a:pt x="2309273" y="3177527"/>
                  </a:lnTo>
                </a:path>
                <a:path w="8734425" h="3177540">
                  <a:moveTo>
                    <a:pt x="2477256" y="2298141"/>
                  </a:moveTo>
                  <a:lnTo>
                    <a:pt x="2524818" y="2288022"/>
                  </a:lnTo>
                </a:path>
                <a:path w="8734425" h="3177540">
                  <a:moveTo>
                    <a:pt x="2571368" y="2277902"/>
                  </a:moveTo>
                  <a:lnTo>
                    <a:pt x="2664467" y="2256651"/>
                  </a:lnTo>
                </a:path>
                <a:path w="8734425" h="3177540">
                  <a:moveTo>
                    <a:pt x="2711017" y="2246532"/>
                  </a:moveTo>
                  <a:lnTo>
                    <a:pt x="2804117" y="2226293"/>
                  </a:lnTo>
                </a:path>
                <a:path w="8734425" h="3177540">
                  <a:moveTo>
                    <a:pt x="2850667" y="2216173"/>
                  </a:moveTo>
                  <a:lnTo>
                    <a:pt x="2943766" y="2194922"/>
                  </a:lnTo>
                </a:path>
                <a:path w="8734425" h="3177540">
                  <a:moveTo>
                    <a:pt x="2990316" y="2184803"/>
                  </a:moveTo>
                  <a:lnTo>
                    <a:pt x="3037878" y="2173671"/>
                  </a:lnTo>
                </a:path>
                <a:path w="8734425" h="3177540">
                  <a:moveTo>
                    <a:pt x="0" y="1724365"/>
                  </a:moveTo>
                  <a:lnTo>
                    <a:pt x="17203" y="1741568"/>
                  </a:lnTo>
                  <a:lnTo>
                    <a:pt x="0" y="1789130"/>
                  </a:lnTo>
                </a:path>
                <a:path w="8734425" h="3177540">
                  <a:moveTo>
                    <a:pt x="17203" y="1741568"/>
                  </a:moveTo>
                  <a:lnTo>
                    <a:pt x="64764" y="1724365"/>
                  </a:lnTo>
                </a:path>
                <a:path w="8734425" h="3177540">
                  <a:moveTo>
                    <a:pt x="0" y="2065392"/>
                  </a:moveTo>
                  <a:lnTo>
                    <a:pt x="13155" y="2079560"/>
                  </a:lnTo>
                  <a:lnTo>
                    <a:pt x="0" y="2112954"/>
                  </a:lnTo>
                </a:path>
                <a:path w="8734425" h="3177540">
                  <a:moveTo>
                    <a:pt x="13155" y="2079560"/>
                  </a:moveTo>
                  <a:lnTo>
                    <a:pt x="61729" y="2065392"/>
                  </a:lnTo>
                </a:path>
                <a:path w="8734425" h="3177540">
                  <a:moveTo>
                    <a:pt x="0" y="1910564"/>
                  </a:moveTo>
                  <a:lnTo>
                    <a:pt x="17203" y="1927767"/>
                  </a:lnTo>
                  <a:lnTo>
                    <a:pt x="64764" y="1910564"/>
                  </a:lnTo>
                </a:path>
                <a:path w="8734425" h="3177540">
                  <a:moveTo>
                    <a:pt x="17203" y="1927767"/>
                  </a:moveTo>
                  <a:lnTo>
                    <a:pt x="0" y="2037058"/>
                  </a:lnTo>
                </a:path>
                <a:path w="8734425" h="3177540">
                  <a:moveTo>
                    <a:pt x="253999" y="1466317"/>
                  </a:moveTo>
                  <a:lnTo>
                    <a:pt x="271202" y="1482508"/>
                  </a:lnTo>
                  <a:lnTo>
                    <a:pt x="253999" y="1530070"/>
                  </a:lnTo>
                </a:path>
                <a:path w="8734425" h="3177540">
                  <a:moveTo>
                    <a:pt x="271202" y="1482508"/>
                  </a:moveTo>
                  <a:lnTo>
                    <a:pt x="380493" y="1466317"/>
                  </a:lnTo>
                </a:path>
                <a:path w="8734425" h="3177540">
                  <a:moveTo>
                    <a:pt x="595027" y="1436970"/>
                  </a:moveTo>
                  <a:lnTo>
                    <a:pt x="611218" y="1454174"/>
                  </a:lnTo>
                  <a:lnTo>
                    <a:pt x="676995" y="1436970"/>
                  </a:lnTo>
                </a:path>
                <a:path w="8734425" h="3177540">
                  <a:moveTo>
                    <a:pt x="611218" y="1454174"/>
                  </a:moveTo>
                  <a:lnTo>
                    <a:pt x="595027" y="1499711"/>
                  </a:lnTo>
                </a:path>
                <a:path w="8734425" h="3177540">
                  <a:moveTo>
                    <a:pt x="1855918" y="1773950"/>
                  </a:moveTo>
                  <a:lnTo>
                    <a:pt x="1873121" y="1790141"/>
                  </a:lnTo>
                  <a:lnTo>
                    <a:pt x="1982412" y="1773950"/>
                  </a:lnTo>
                </a:path>
                <a:path w="8734425" h="3177540">
                  <a:moveTo>
                    <a:pt x="1873121" y="1790141"/>
                  </a:moveTo>
                  <a:lnTo>
                    <a:pt x="1855918" y="1837703"/>
                  </a:lnTo>
                </a:path>
                <a:path w="8734425" h="3177540">
                  <a:moveTo>
                    <a:pt x="2196946" y="1773950"/>
                  </a:moveTo>
                  <a:lnTo>
                    <a:pt x="2210101" y="1787106"/>
                  </a:lnTo>
                  <a:lnTo>
                    <a:pt x="2196946" y="1837703"/>
                  </a:lnTo>
                </a:path>
                <a:path w="8734425" h="3177540">
                  <a:moveTo>
                    <a:pt x="2210101" y="1787106"/>
                  </a:moveTo>
                  <a:lnTo>
                    <a:pt x="2249567" y="1773950"/>
                  </a:lnTo>
                </a:path>
                <a:path w="8734425" h="3177540">
                  <a:moveTo>
                    <a:pt x="6945022" y="1616086"/>
                  </a:moveTo>
                  <a:lnTo>
                    <a:pt x="6958177" y="1629241"/>
                  </a:lnTo>
                  <a:lnTo>
                    <a:pt x="6992583" y="1616086"/>
                  </a:lnTo>
                </a:path>
                <a:path w="8734425" h="3177540">
                  <a:moveTo>
                    <a:pt x="6958177" y="1629241"/>
                  </a:moveTo>
                  <a:lnTo>
                    <a:pt x="6945022" y="1680851"/>
                  </a:lnTo>
                </a:path>
                <a:path w="8734425" h="3177540">
                  <a:moveTo>
                    <a:pt x="8415387" y="1567512"/>
                  </a:moveTo>
                  <a:lnTo>
                    <a:pt x="8427531" y="1578644"/>
                  </a:lnTo>
                  <a:lnTo>
                    <a:pt x="8480152" y="1567512"/>
                  </a:lnTo>
                </a:path>
                <a:path w="8734425" h="3177540">
                  <a:moveTo>
                    <a:pt x="8427531" y="1578644"/>
                  </a:moveTo>
                  <a:lnTo>
                    <a:pt x="8415387" y="1615074"/>
                  </a:lnTo>
                </a:path>
                <a:path w="8734425" h="3177540">
                  <a:moveTo>
                    <a:pt x="1522986" y="0"/>
                  </a:moveTo>
                  <a:lnTo>
                    <a:pt x="1537154" y="13155"/>
                  </a:lnTo>
                  <a:lnTo>
                    <a:pt x="1569536" y="0"/>
                  </a:lnTo>
                </a:path>
                <a:path w="8734425" h="3177540">
                  <a:moveTo>
                    <a:pt x="1537154" y="13155"/>
                  </a:moveTo>
                  <a:lnTo>
                    <a:pt x="1522986" y="61729"/>
                  </a:lnTo>
                </a:path>
                <a:path w="8734425" h="3177540">
                  <a:moveTo>
                    <a:pt x="3738148" y="511035"/>
                  </a:moveTo>
                  <a:lnTo>
                    <a:pt x="3752315" y="524190"/>
                  </a:lnTo>
                  <a:lnTo>
                    <a:pt x="3738148" y="557585"/>
                  </a:lnTo>
                </a:path>
                <a:path w="8734425" h="3177540">
                  <a:moveTo>
                    <a:pt x="3752315" y="524190"/>
                  </a:moveTo>
                  <a:lnTo>
                    <a:pt x="3831247" y="511035"/>
                  </a:lnTo>
                </a:path>
                <a:path w="8734425" h="3177540">
                  <a:moveTo>
                    <a:pt x="8161387" y="93099"/>
                  </a:moveTo>
                  <a:lnTo>
                    <a:pt x="8174543" y="106254"/>
                  </a:lnTo>
                  <a:lnTo>
                    <a:pt x="8225140" y="93099"/>
                  </a:lnTo>
                </a:path>
                <a:path w="8734425" h="3177540">
                  <a:moveTo>
                    <a:pt x="8174543" y="106254"/>
                  </a:moveTo>
                  <a:lnTo>
                    <a:pt x="8161387" y="140661"/>
                  </a:lnTo>
                </a:path>
                <a:path w="8734425" h="3177540">
                  <a:moveTo>
                    <a:pt x="8734152" y="2633603"/>
                  </a:moveTo>
                  <a:lnTo>
                    <a:pt x="8730886" y="2585062"/>
                  </a:lnTo>
                  <a:lnTo>
                    <a:pt x="8721373" y="2538506"/>
                  </a:lnTo>
                  <a:lnTo>
                    <a:pt x="8706040" y="2494360"/>
                  </a:lnTo>
                  <a:lnTo>
                    <a:pt x="8685312" y="2453052"/>
                  </a:lnTo>
                  <a:lnTo>
                    <a:pt x="8659615" y="2415008"/>
                  </a:lnTo>
                  <a:lnTo>
                    <a:pt x="8629377" y="2380653"/>
                  </a:lnTo>
                  <a:lnTo>
                    <a:pt x="8595022" y="2350415"/>
                  </a:lnTo>
                  <a:lnTo>
                    <a:pt x="8556977" y="2324718"/>
                  </a:lnTo>
                  <a:lnTo>
                    <a:pt x="8515670" y="2303990"/>
                  </a:lnTo>
                  <a:lnTo>
                    <a:pt x="8471524" y="2288656"/>
                  </a:lnTo>
                  <a:lnTo>
                    <a:pt x="8424968" y="2279144"/>
                  </a:lnTo>
                  <a:lnTo>
                    <a:pt x="8376427" y="2275878"/>
                  </a:lnTo>
                  <a:lnTo>
                    <a:pt x="8327886" y="2279144"/>
                  </a:lnTo>
                  <a:lnTo>
                    <a:pt x="8281330" y="2288656"/>
                  </a:lnTo>
                  <a:lnTo>
                    <a:pt x="8237184" y="2303990"/>
                  </a:lnTo>
                  <a:lnTo>
                    <a:pt x="8195877" y="2324718"/>
                  </a:lnTo>
                  <a:lnTo>
                    <a:pt x="8157832" y="2350415"/>
                  </a:lnTo>
                  <a:lnTo>
                    <a:pt x="8123477" y="2380653"/>
                  </a:lnTo>
                  <a:lnTo>
                    <a:pt x="8093239" y="2415008"/>
                  </a:lnTo>
                  <a:lnTo>
                    <a:pt x="8067542" y="2453052"/>
                  </a:lnTo>
                  <a:lnTo>
                    <a:pt x="8046814" y="2494360"/>
                  </a:lnTo>
                  <a:lnTo>
                    <a:pt x="8031480" y="2538506"/>
                  </a:lnTo>
                  <a:lnTo>
                    <a:pt x="8021968" y="2585062"/>
                  </a:lnTo>
                  <a:lnTo>
                    <a:pt x="8018702" y="2633603"/>
                  </a:lnTo>
                  <a:lnTo>
                    <a:pt x="8021968" y="2682144"/>
                  </a:lnTo>
                  <a:lnTo>
                    <a:pt x="8031480" y="2728700"/>
                  </a:lnTo>
                  <a:lnTo>
                    <a:pt x="8046814" y="2772845"/>
                  </a:lnTo>
                  <a:lnTo>
                    <a:pt x="8067542" y="2814153"/>
                  </a:lnTo>
                  <a:lnTo>
                    <a:pt x="8093239" y="2852198"/>
                  </a:lnTo>
                  <a:lnTo>
                    <a:pt x="8123477" y="2886552"/>
                  </a:lnTo>
                  <a:lnTo>
                    <a:pt x="8157832" y="2916791"/>
                  </a:lnTo>
                  <a:lnTo>
                    <a:pt x="8195877" y="2942488"/>
                  </a:lnTo>
                  <a:lnTo>
                    <a:pt x="8237184" y="2963216"/>
                  </a:lnTo>
                  <a:lnTo>
                    <a:pt x="8281330" y="2978549"/>
                  </a:lnTo>
                  <a:lnTo>
                    <a:pt x="8327886" y="2988062"/>
                  </a:lnTo>
                  <a:lnTo>
                    <a:pt x="8376427" y="2991328"/>
                  </a:lnTo>
                  <a:lnTo>
                    <a:pt x="8424968" y="2988062"/>
                  </a:lnTo>
                  <a:lnTo>
                    <a:pt x="8471524" y="2978549"/>
                  </a:lnTo>
                  <a:lnTo>
                    <a:pt x="8515670" y="2963216"/>
                  </a:lnTo>
                  <a:lnTo>
                    <a:pt x="8556977" y="2942488"/>
                  </a:lnTo>
                  <a:lnTo>
                    <a:pt x="8595022" y="2916791"/>
                  </a:lnTo>
                  <a:lnTo>
                    <a:pt x="8629377" y="2886552"/>
                  </a:lnTo>
                  <a:lnTo>
                    <a:pt x="8659615" y="2852198"/>
                  </a:lnTo>
                  <a:lnTo>
                    <a:pt x="8685312" y="2814153"/>
                  </a:lnTo>
                  <a:lnTo>
                    <a:pt x="8706040" y="2772845"/>
                  </a:lnTo>
                  <a:lnTo>
                    <a:pt x="8721373" y="2728700"/>
                  </a:lnTo>
                  <a:lnTo>
                    <a:pt x="8730886" y="2682144"/>
                  </a:lnTo>
                  <a:lnTo>
                    <a:pt x="8734152" y="26336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0907486" y="4499810"/>
              <a:ext cx="0" cy="715010"/>
            </a:xfrm>
            <a:custGeom>
              <a:avLst/>
              <a:gdLst/>
              <a:ahLst/>
              <a:cxnLst/>
              <a:rect l="l" t="t" r="r" b="b"/>
              <a:pathLst>
                <a:path h="715010">
                  <a:moveTo>
                    <a:pt x="0" y="0"/>
                  </a:moveTo>
                  <a:lnTo>
                    <a:pt x="0" y="714437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9278245" y="5096861"/>
              <a:ext cx="1629410" cy="176530"/>
            </a:xfrm>
            <a:custGeom>
              <a:avLst/>
              <a:gdLst/>
              <a:ahLst/>
              <a:cxnLst/>
              <a:rect l="l" t="t" r="r" b="b"/>
              <a:pathLst>
                <a:path w="1629409" h="176529">
                  <a:moveTo>
                    <a:pt x="1629241" y="0"/>
                  </a:moveTo>
                  <a:lnTo>
                    <a:pt x="1571560" y="69824"/>
                  </a:lnTo>
                </a:path>
                <a:path w="1629409" h="176529">
                  <a:moveTo>
                    <a:pt x="1541201" y="106254"/>
                  </a:moveTo>
                  <a:lnTo>
                    <a:pt x="1484532" y="176079"/>
                  </a:lnTo>
                  <a:lnTo>
                    <a:pt x="0" y="1760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5" name="object 535"/>
          <p:cNvSpPr txBox="1"/>
          <p:nvPr/>
        </p:nvSpPr>
        <p:spPr>
          <a:xfrm>
            <a:off x="9988077" y="5106167"/>
            <a:ext cx="673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536" name="object 536"/>
          <p:cNvSpPr txBox="1"/>
          <p:nvPr/>
        </p:nvSpPr>
        <p:spPr>
          <a:xfrm>
            <a:off x="9281735" y="5244805"/>
            <a:ext cx="147955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" dirty="0">
                <a:latin typeface="Cambria"/>
                <a:cs typeface="Cambria"/>
              </a:rPr>
              <a:t>крок</a:t>
            </a:r>
            <a:r>
              <a:rPr sz="900" spc="1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200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по</a:t>
            </a:r>
            <a:r>
              <a:rPr sz="900" spc="1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всій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площі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плити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11652282" y="48408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1652282" y="469714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1414473" y="3785372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95123"/>
                </a:lnTo>
              </a:path>
              <a:path h="101600">
                <a:moveTo>
                  <a:pt x="0" y="101195"/>
                </a:moveTo>
                <a:lnTo>
                  <a:pt x="0" y="60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1414473" y="3498990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5">
                <a:moveTo>
                  <a:pt x="0" y="0"/>
                </a:moveTo>
                <a:lnTo>
                  <a:pt x="0" y="96135"/>
                </a:lnTo>
              </a:path>
              <a:path h="102235">
                <a:moveTo>
                  <a:pt x="0" y="102207"/>
                </a:moveTo>
                <a:lnTo>
                  <a:pt x="0" y="60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1413462" y="227048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1413462" y="212678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1413462" y="19840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1747406" y="966075"/>
            <a:ext cx="0" cy="167005"/>
          </a:xfrm>
          <a:custGeom>
            <a:avLst/>
            <a:gdLst/>
            <a:ahLst/>
            <a:cxnLst/>
            <a:rect l="l" t="t" r="r" b="b"/>
            <a:pathLst>
              <a:path h="167005">
                <a:moveTo>
                  <a:pt x="0" y="166971"/>
                </a:move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0602889" y="21156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0602889" y="22583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0589733" y="379144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872592" y="100857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297036" y="2222919"/>
            <a:ext cx="0" cy="214629"/>
          </a:xfrm>
          <a:custGeom>
            <a:avLst/>
            <a:gdLst/>
            <a:ahLst/>
            <a:cxnLst/>
            <a:rect l="l" t="t" r="r" b="b"/>
            <a:pathLst>
              <a:path h="214630">
                <a:moveTo>
                  <a:pt x="0" y="0"/>
                </a:moveTo>
                <a:lnTo>
                  <a:pt x="0" y="214533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775637" y="188189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775637" y="2167262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775637" y="23109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729907" y="219154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729907" y="2334234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8068962" y="5460151"/>
            <a:ext cx="0" cy="214629"/>
          </a:xfrm>
          <a:custGeom>
            <a:avLst/>
            <a:gdLst/>
            <a:ahLst/>
            <a:cxnLst/>
            <a:rect l="l" t="t" r="r" b="b"/>
            <a:pathLst>
              <a:path h="214629">
                <a:moveTo>
                  <a:pt x="0" y="214533"/>
                </a:move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8165098" y="356274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732559" y="352631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351053" y="352631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299828" y="502400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633772" y="488131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633772" y="502400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62" name="object 562"/>
          <p:cNvGrpSpPr/>
          <p:nvPr/>
        </p:nvGrpSpPr>
        <p:grpSpPr>
          <a:xfrm>
            <a:off x="1772462" y="760867"/>
            <a:ext cx="10104120" cy="5423535"/>
            <a:chOff x="1772462" y="760867"/>
            <a:chExt cx="10104120" cy="5423535"/>
          </a:xfrm>
        </p:grpSpPr>
        <p:sp>
          <p:nvSpPr>
            <p:cNvPr id="563" name="object 563"/>
            <p:cNvSpPr/>
            <p:nvPr/>
          </p:nvSpPr>
          <p:spPr>
            <a:xfrm>
              <a:off x="11365900" y="4947092"/>
              <a:ext cx="507365" cy="1221740"/>
            </a:xfrm>
            <a:custGeom>
              <a:avLst/>
              <a:gdLst/>
              <a:ahLst/>
              <a:cxnLst/>
              <a:rect l="l" t="t" r="r" b="b"/>
              <a:pathLst>
                <a:path w="507365" h="1221739">
                  <a:moveTo>
                    <a:pt x="0" y="959329"/>
                  </a:moveTo>
                  <a:lnTo>
                    <a:pt x="71848" y="959329"/>
                  </a:lnTo>
                </a:path>
                <a:path w="507365" h="1221739">
                  <a:moveTo>
                    <a:pt x="119410" y="959329"/>
                  </a:moveTo>
                  <a:lnTo>
                    <a:pt x="214533" y="959329"/>
                  </a:lnTo>
                </a:path>
                <a:path w="507365" h="1221739">
                  <a:moveTo>
                    <a:pt x="262095" y="959329"/>
                  </a:moveTo>
                  <a:lnTo>
                    <a:pt x="358230" y="959329"/>
                  </a:lnTo>
                </a:path>
                <a:path w="507365" h="1221739">
                  <a:moveTo>
                    <a:pt x="405792" y="959329"/>
                  </a:moveTo>
                  <a:lnTo>
                    <a:pt x="476629" y="959329"/>
                  </a:lnTo>
                </a:path>
                <a:path w="507365" h="1221739">
                  <a:moveTo>
                    <a:pt x="506987" y="0"/>
                  </a:moveTo>
                  <a:lnTo>
                    <a:pt x="494844" y="0"/>
                  </a:lnTo>
                </a:path>
                <a:path w="507365" h="1221739">
                  <a:moveTo>
                    <a:pt x="506987" y="988676"/>
                  </a:moveTo>
                  <a:lnTo>
                    <a:pt x="447282" y="988676"/>
                  </a:lnTo>
                </a:path>
                <a:path w="507365" h="1221739">
                  <a:moveTo>
                    <a:pt x="476629" y="959329"/>
                  </a:moveTo>
                  <a:lnTo>
                    <a:pt x="476629" y="1066596"/>
                  </a:lnTo>
                </a:path>
                <a:path w="507365" h="1221739">
                  <a:moveTo>
                    <a:pt x="476629" y="1114158"/>
                  </a:moveTo>
                  <a:lnTo>
                    <a:pt x="476629" y="122142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1604721" y="5906422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4">
                  <a:moveTo>
                    <a:pt x="0" y="0"/>
                  </a:moveTo>
                  <a:lnTo>
                    <a:pt x="0" y="26209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1365900" y="4589873"/>
              <a:ext cx="476884" cy="1579245"/>
            </a:xfrm>
            <a:custGeom>
              <a:avLst/>
              <a:gdLst/>
              <a:ahLst/>
              <a:cxnLst/>
              <a:rect l="l" t="t" r="r" b="b"/>
              <a:pathLst>
                <a:path w="476884" h="1579245">
                  <a:moveTo>
                    <a:pt x="0" y="1316548"/>
                  </a:moveTo>
                  <a:lnTo>
                    <a:pt x="0" y="1423815"/>
                  </a:lnTo>
                </a:path>
                <a:path w="476884" h="1579245">
                  <a:moveTo>
                    <a:pt x="0" y="1471377"/>
                  </a:moveTo>
                  <a:lnTo>
                    <a:pt x="0" y="1578644"/>
                  </a:lnTo>
                </a:path>
                <a:path w="476884" h="1579245">
                  <a:moveTo>
                    <a:pt x="476629" y="0"/>
                  </a:moveTo>
                  <a:lnTo>
                    <a:pt x="405792" y="0"/>
                  </a:lnTo>
                </a:path>
                <a:path w="476884" h="1579245">
                  <a:moveTo>
                    <a:pt x="358230" y="0"/>
                  </a:moveTo>
                  <a:lnTo>
                    <a:pt x="286382" y="0"/>
                  </a:lnTo>
                </a:path>
                <a:path w="476884" h="1579245">
                  <a:moveTo>
                    <a:pt x="286382" y="453354"/>
                  </a:moveTo>
                  <a:lnTo>
                    <a:pt x="358230" y="453354"/>
                  </a:lnTo>
                </a:path>
                <a:path w="476884" h="1579245">
                  <a:moveTo>
                    <a:pt x="405792" y="453354"/>
                  </a:moveTo>
                  <a:lnTo>
                    <a:pt x="476629" y="453354"/>
                  </a:lnTo>
                  <a:lnTo>
                    <a:pt x="476629" y="393649"/>
                  </a:lnTo>
                </a:path>
                <a:path w="476884" h="1579245">
                  <a:moveTo>
                    <a:pt x="476629" y="346087"/>
                  </a:moveTo>
                  <a:lnTo>
                    <a:pt x="476629" y="250963"/>
                  </a:lnTo>
                </a:path>
                <a:path w="476884" h="1579245">
                  <a:moveTo>
                    <a:pt x="476629" y="202390"/>
                  </a:moveTo>
                  <a:lnTo>
                    <a:pt x="476629" y="107266"/>
                  </a:lnTo>
                </a:path>
                <a:path w="476884" h="1579245">
                  <a:moveTo>
                    <a:pt x="476629" y="59705"/>
                  </a:moveTo>
                  <a:lnTo>
                    <a:pt x="4766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1747406" y="4589873"/>
              <a:ext cx="0" cy="453390"/>
            </a:xfrm>
            <a:custGeom>
              <a:avLst/>
              <a:gdLst/>
              <a:ahLst/>
              <a:cxnLst/>
              <a:rect l="l" t="t" r="r" b="b"/>
              <a:pathLst>
                <a:path h="453389">
                  <a:moveTo>
                    <a:pt x="0" y="453354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1414473" y="3385651"/>
              <a:ext cx="429259" cy="1657985"/>
            </a:xfrm>
            <a:custGeom>
              <a:avLst/>
              <a:gdLst/>
              <a:ahLst/>
              <a:cxnLst/>
              <a:rect l="l" t="t" r="r" b="b"/>
              <a:pathLst>
                <a:path w="429259" h="1657985">
                  <a:moveTo>
                    <a:pt x="237808" y="1657576"/>
                  </a:moveTo>
                  <a:lnTo>
                    <a:pt x="237808" y="1597871"/>
                  </a:lnTo>
                </a:path>
                <a:path w="429259" h="1657985">
                  <a:moveTo>
                    <a:pt x="237808" y="1263927"/>
                  </a:moveTo>
                  <a:lnTo>
                    <a:pt x="237808" y="1204222"/>
                  </a:lnTo>
                </a:path>
                <a:path w="429259" h="1657985">
                  <a:moveTo>
                    <a:pt x="0" y="0"/>
                  </a:moveTo>
                  <a:lnTo>
                    <a:pt x="0" y="65776"/>
                  </a:lnTo>
                </a:path>
                <a:path w="429259" h="1657985">
                  <a:moveTo>
                    <a:pt x="0" y="257035"/>
                  </a:moveTo>
                  <a:lnTo>
                    <a:pt x="0" y="352159"/>
                  </a:lnTo>
                </a:path>
                <a:path w="429259" h="1657985">
                  <a:moveTo>
                    <a:pt x="0" y="542405"/>
                  </a:moveTo>
                  <a:lnTo>
                    <a:pt x="0" y="608182"/>
                  </a:lnTo>
                </a:path>
                <a:path w="429259" h="1657985">
                  <a:moveTo>
                    <a:pt x="429067" y="0"/>
                  </a:moveTo>
                  <a:lnTo>
                    <a:pt x="309657" y="0"/>
                  </a:lnTo>
                </a:path>
                <a:path w="429259" h="1657985">
                  <a:moveTo>
                    <a:pt x="262095" y="0"/>
                  </a:moveTo>
                  <a:lnTo>
                    <a:pt x="166971" y="0"/>
                  </a:lnTo>
                </a:path>
                <a:path w="429259" h="1657985">
                  <a:moveTo>
                    <a:pt x="119410" y="0"/>
                  </a:moveTo>
                  <a:lnTo>
                    <a:pt x="0" y="0"/>
                  </a:lnTo>
                </a:path>
                <a:path w="429259" h="1657985">
                  <a:moveTo>
                    <a:pt x="429067" y="620326"/>
                  </a:moveTo>
                  <a:lnTo>
                    <a:pt x="309657" y="620326"/>
                  </a:lnTo>
                </a:path>
                <a:path w="429259" h="1657985">
                  <a:moveTo>
                    <a:pt x="262095" y="620326"/>
                  </a:moveTo>
                  <a:lnTo>
                    <a:pt x="166971" y="620326"/>
                  </a:lnTo>
                </a:path>
                <a:path w="429259" h="1657985">
                  <a:moveTo>
                    <a:pt x="119410" y="620326"/>
                  </a:moveTo>
                  <a:lnTo>
                    <a:pt x="0" y="620326"/>
                  </a:lnTo>
                </a:path>
                <a:path w="429259" h="1657985">
                  <a:moveTo>
                    <a:pt x="429067" y="620326"/>
                  </a:moveTo>
                  <a:lnTo>
                    <a:pt x="429067" y="548477"/>
                  </a:lnTo>
                </a:path>
                <a:path w="429259" h="1657985">
                  <a:moveTo>
                    <a:pt x="429067" y="500915"/>
                  </a:moveTo>
                  <a:lnTo>
                    <a:pt x="429067" y="405792"/>
                  </a:lnTo>
                </a:path>
                <a:path w="429259" h="1657985">
                  <a:moveTo>
                    <a:pt x="429067" y="358230"/>
                  </a:moveTo>
                  <a:lnTo>
                    <a:pt x="429067" y="263107"/>
                  </a:lnTo>
                </a:path>
                <a:path w="429259" h="1657985">
                  <a:moveTo>
                    <a:pt x="429067" y="215545"/>
                  </a:moveTo>
                  <a:lnTo>
                    <a:pt x="429067" y="119410"/>
                  </a:lnTo>
                </a:path>
                <a:path w="429259" h="1657985">
                  <a:moveTo>
                    <a:pt x="429067" y="71848"/>
                  </a:moveTo>
                  <a:lnTo>
                    <a:pt x="429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1652282" y="3385651"/>
              <a:ext cx="0" cy="620395"/>
            </a:xfrm>
            <a:custGeom>
              <a:avLst/>
              <a:gdLst/>
              <a:ahLst/>
              <a:cxnLst/>
              <a:rect l="l" t="t" r="r" b="b"/>
              <a:pathLst>
                <a:path h="620395">
                  <a:moveTo>
                    <a:pt x="0" y="620326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1413462" y="1864688"/>
              <a:ext cx="459740" cy="2141855"/>
            </a:xfrm>
            <a:custGeom>
              <a:avLst/>
              <a:gdLst/>
              <a:ahLst/>
              <a:cxnLst/>
              <a:rect l="l" t="t" r="r" b="b"/>
              <a:pathLst>
                <a:path w="459740" h="2141854">
                  <a:moveTo>
                    <a:pt x="1011" y="2141289"/>
                  </a:moveTo>
                  <a:lnTo>
                    <a:pt x="1011" y="2069440"/>
                  </a:lnTo>
                </a:path>
                <a:path w="459740" h="2141854">
                  <a:moveTo>
                    <a:pt x="1011" y="1879193"/>
                  </a:moveTo>
                  <a:lnTo>
                    <a:pt x="1011" y="1784070"/>
                  </a:lnTo>
                </a:path>
                <a:path w="459740" h="2141854">
                  <a:moveTo>
                    <a:pt x="1011" y="1592811"/>
                  </a:moveTo>
                  <a:lnTo>
                    <a:pt x="1011" y="1520962"/>
                  </a:lnTo>
                </a:path>
                <a:path w="459740" h="2141854">
                  <a:moveTo>
                    <a:pt x="459425" y="143697"/>
                  </a:moveTo>
                  <a:lnTo>
                    <a:pt x="459425" y="0"/>
                  </a:lnTo>
                </a:path>
                <a:path w="459740" h="2141854">
                  <a:moveTo>
                    <a:pt x="429067" y="0"/>
                  </a:moveTo>
                  <a:lnTo>
                    <a:pt x="310669" y="0"/>
                  </a:lnTo>
                </a:path>
                <a:path w="459740" h="2141854">
                  <a:moveTo>
                    <a:pt x="263107" y="0"/>
                  </a:moveTo>
                  <a:lnTo>
                    <a:pt x="166971" y="0"/>
                  </a:lnTo>
                </a:path>
                <a:path w="459740" h="2141854">
                  <a:moveTo>
                    <a:pt x="119410" y="0"/>
                  </a:moveTo>
                  <a:lnTo>
                    <a:pt x="0" y="0"/>
                  </a:lnTo>
                </a:path>
                <a:path w="459740" h="2141854">
                  <a:moveTo>
                    <a:pt x="459425" y="358230"/>
                  </a:moveTo>
                  <a:lnTo>
                    <a:pt x="459425" y="465497"/>
                  </a:lnTo>
                </a:path>
                <a:path w="459740" h="2141854">
                  <a:moveTo>
                    <a:pt x="459425" y="513059"/>
                  </a:moveTo>
                  <a:lnTo>
                    <a:pt x="459425" y="620326"/>
                  </a:lnTo>
                </a:path>
                <a:path w="459740" h="2141854">
                  <a:moveTo>
                    <a:pt x="429067" y="620326"/>
                  </a:moveTo>
                  <a:lnTo>
                    <a:pt x="310669" y="620326"/>
                  </a:lnTo>
                </a:path>
                <a:path w="459740" h="2141854">
                  <a:moveTo>
                    <a:pt x="263107" y="620326"/>
                  </a:moveTo>
                  <a:lnTo>
                    <a:pt x="166971" y="620326"/>
                  </a:lnTo>
                </a:path>
                <a:path w="459740" h="2141854">
                  <a:moveTo>
                    <a:pt x="119410" y="620326"/>
                  </a:moveTo>
                  <a:lnTo>
                    <a:pt x="0" y="620326"/>
                  </a:lnTo>
                </a:path>
                <a:path w="459740" h="2141854">
                  <a:moveTo>
                    <a:pt x="429067" y="620326"/>
                  </a:moveTo>
                  <a:lnTo>
                    <a:pt x="429067" y="548477"/>
                  </a:lnTo>
                </a:path>
                <a:path w="459740" h="2141854">
                  <a:moveTo>
                    <a:pt x="429067" y="500915"/>
                  </a:moveTo>
                  <a:lnTo>
                    <a:pt x="429067" y="405792"/>
                  </a:lnTo>
                </a:path>
                <a:path w="459740" h="2141854">
                  <a:moveTo>
                    <a:pt x="429067" y="358230"/>
                  </a:moveTo>
                  <a:lnTo>
                    <a:pt x="429067" y="262095"/>
                  </a:lnTo>
                </a:path>
                <a:path w="459740" h="2141854">
                  <a:moveTo>
                    <a:pt x="429067" y="214533"/>
                  </a:moveTo>
                  <a:lnTo>
                    <a:pt x="429067" y="119410"/>
                  </a:lnTo>
                </a:path>
                <a:path w="459740" h="2141854">
                  <a:moveTo>
                    <a:pt x="429067" y="71848"/>
                  </a:moveTo>
                  <a:lnTo>
                    <a:pt x="429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1652282" y="1864688"/>
              <a:ext cx="0" cy="620395"/>
            </a:xfrm>
            <a:custGeom>
              <a:avLst/>
              <a:gdLst/>
              <a:ahLst/>
              <a:cxnLst/>
              <a:rect l="l" t="t" r="r" b="b"/>
              <a:pathLst>
                <a:path h="620394">
                  <a:moveTo>
                    <a:pt x="0" y="620326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0120188" y="870952"/>
              <a:ext cx="1722755" cy="1614170"/>
            </a:xfrm>
            <a:custGeom>
              <a:avLst/>
              <a:gdLst/>
              <a:ahLst/>
              <a:cxnLst/>
              <a:rect l="l" t="t" r="r" b="b"/>
              <a:pathLst>
                <a:path w="1722754" h="1614170">
                  <a:moveTo>
                    <a:pt x="1293273" y="1614062"/>
                  </a:moveTo>
                  <a:lnTo>
                    <a:pt x="1293273" y="1542213"/>
                  </a:lnTo>
                </a:path>
                <a:path w="1722754" h="1614170">
                  <a:moveTo>
                    <a:pt x="1293273" y="1065584"/>
                  </a:moveTo>
                  <a:lnTo>
                    <a:pt x="1293273" y="993736"/>
                  </a:lnTo>
                </a:path>
                <a:path w="1722754" h="1614170">
                  <a:moveTo>
                    <a:pt x="1722341" y="95123"/>
                  </a:moveTo>
                  <a:lnTo>
                    <a:pt x="1651504" y="95123"/>
                  </a:lnTo>
                </a:path>
                <a:path w="1722754" h="1614170">
                  <a:moveTo>
                    <a:pt x="1603942" y="95123"/>
                  </a:moveTo>
                  <a:lnTo>
                    <a:pt x="1532094" y="95123"/>
                  </a:lnTo>
                  <a:lnTo>
                    <a:pt x="1532094" y="154828"/>
                  </a:lnTo>
                </a:path>
                <a:path w="1722754" h="1614170">
                  <a:moveTo>
                    <a:pt x="1532094" y="202390"/>
                  </a:moveTo>
                  <a:lnTo>
                    <a:pt x="1532094" y="262095"/>
                  </a:lnTo>
                  <a:lnTo>
                    <a:pt x="1603942" y="262095"/>
                  </a:lnTo>
                </a:path>
                <a:path w="1722754" h="1614170">
                  <a:moveTo>
                    <a:pt x="1651504" y="262095"/>
                  </a:moveTo>
                  <a:lnTo>
                    <a:pt x="1722341" y="262095"/>
                  </a:lnTo>
                  <a:lnTo>
                    <a:pt x="1722341" y="202390"/>
                  </a:lnTo>
                </a:path>
                <a:path w="1722754" h="1614170">
                  <a:moveTo>
                    <a:pt x="1722341" y="154828"/>
                  </a:moveTo>
                  <a:lnTo>
                    <a:pt x="1722341" y="95123"/>
                  </a:lnTo>
                </a:path>
                <a:path w="1722754" h="1614170">
                  <a:moveTo>
                    <a:pt x="1532094" y="262095"/>
                  </a:moveTo>
                  <a:lnTo>
                    <a:pt x="1532094" y="202390"/>
                  </a:lnTo>
                </a:path>
                <a:path w="1722754" h="1614170">
                  <a:moveTo>
                    <a:pt x="1532094" y="154828"/>
                  </a:moveTo>
                  <a:lnTo>
                    <a:pt x="1532094" y="95123"/>
                  </a:lnTo>
                </a:path>
                <a:path w="1722754" h="1614170">
                  <a:moveTo>
                    <a:pt x="184175" y="142685"/>
                  </a:moveTo>
                  <a:lnTo>
                    <a:pt x="184175" y="0"/>
                  </a:lnTo>
                </a:path>
                <a:path w="1722754" h="1614170">
                  <a:moveTo>
                    <a:pt x="0" y="0"/>
                  </a:moveTo>
                  <a:lnTo>
                    <a:pt x="95123" y="0"/>
                  </a:lnTo>
                </a:path>
                <a:path w="1722754" h="1614170">
                  <a:moveTo>
                    <a:pt x="143697" y="0"/>
                  </a:moveTo>
                  <a:lnTo>
                    <a:pt x="238820" y="0"/>
                  </a:lnTo>
                </a:path>
                <a:path w="1722754" h="1614170">
                  <a:moveTo>
                    <a:pt x="286382" y="0"/>
                  </a:moveTo>
                  <a:lnTo>
                    <a:pt x="381505" y="0"/>
                  </a:lnTo>
                </a:path>
                <a:path w="1722754" h="1614170">
                  <a:moveTo>
                    <a:pt x="381505" y="286382"/>
                  </a:moveTo>
                  <a:lnTo>
                    <a:pt x="286382" y="286382"/>
                  </a:lnTo>
                </a:path>
                <a:path w="1722754" h="1614170">
                  <a:moveTo>
                    <a:pt x="238820" y="286382"/>
                  </a:moveTo>
                  <a:lnTo>
                    <a:pt x="143697" y="286382"/>
                  </a:lnTo>
                </a:path>
                <a:path w="1722754" h="1614170">
                  <a:moveTo>
                    <a:pt x="95123" y="286382"/>
                  </a:moveTo>
                  <a:lnTo>
                    <a:pt x="0" y="286382"/>
                  </a:lnTo>
                </a:path>
                <a:path w="1722754" h="1614170">
                  <a:moveTo>
                    <a:pt x="381505" y="286382"/>
                  </a:moveTo>
                  <a:lnTo>
                    <a:pt x="381505" y="166971"/>
                  </a:lnTo>
                </a:path>
                <a:path w="1722754" h="1614170">
                  <a:moveTo>
                    <a:pt x="381505" y="119410"/>
                  </a:moveTo>
                  <a:lnTo>
                    <a:pt x="38150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311447" y="870952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4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9554507" y="870952"/>
              <a:ext cx="1048385" cy="1590040"/>
            </a:xfrm>
            <a:custGeom>
              <a:avLst/>
              <a:gdLst/>
              <a:ahLst/>
              <a:cxnLst/>
              <a:rect l="l" t="t" r="r" b="b"/>
              <a:pathLst>
                <a:path w="1048384" h="1590039">
                  <a:moveTo>
                    <a:pt x="565680" y="286382"/>
                  </a:moveTo>
                  <a:lnTo>
                    <a:pt x="565680" y="166971"/>
                  </a:lnTo>
                </a:path>
                <a:path w="1048384" h="1590039">
                  <a:moveTo>
                    <a:pt x="565680" y="119410"/>
                  </a:moveTo>
                  <a:lnTo>
                    <a:pt x="565680" y="0"/>
                  </a:lnTo>
                </a:path>
                <a:path w="1048384" h="1590039">
                  <a:moveTo>
                    <a:pt x="0" y="1137433"/>
                  </a:moveTo>
                  <a:lnTo>
                    <a:pt x="70836" y="1137433"/>
                  </a:lnTo>
                </a:path>
                <a:path w="1048384" h="1590039">
                  <a:moveTo>
                    <a:pt x="118398" y="1137433"/>
                  </a:moveTo>
                  <a:lnTo>
                    <a:pt x="214533" y="1137433"/>
                  </a:lnTo>
                </a:path>
                <a:path w="1048384" h="1590039">
                  <a:moveTo>
                    <a:pt x="262095" y="1137433"/>
                  </a:moveTo>
                  <a:lnTo>
                    <a:pt x="357218" y="1137433"/>
                  </a:lnTo>
                </a:path>
                <a:path w="1048384" h="1590039">
                  <a:moveTo>
                    <a:pt x="404780" y="1137433"/>
                  </a:moveTo>
                  <a:lnTo>
                    <a:pt x="499903" y="1137433"/>
                  </a:lnTo>
                </a:path>
                <a:path w="1048384" h="1590039">
                  <a:moveTo>
                    <a:pt x="548477" y="1137433"/>
                  </a:moveTo>
                  <a:lnTo>
                    <a:pt x="643601" y="1137433"/>
                  </a:lnTo>
                </a:path>
                <a:path w="1048384" h="1590039">
                  <a:moveTo>
                    <a:pt x="691162" y="1137433"/>
                  </a:moveTo>
                  <a:lnTo>
                    <a:pt x="786286" y="1137433"/>
                  </a:lnTo>
                </a:path>
                <a:path w="1048384" h="1590039">
                  <a:moveTo>
                    <a:pt x="833847" y="1137433"/>
                  </a:moveTo>
                  <a:lnTo>
                    <a:pt x="928971" y="1137433"/>
                  </a:lnTo>
                </a:path>
                <a:path w="1048384" h="1590039">
                  <a:moveTo>
                    <a:pt x="977545" y="1137433"/>
                  </a:moveTo>
                  <a:lnTo>
                    <a:pt x="1048381" y="1137433"/>
                  </a:lnTo>
                </a:path>
                <a:path w="1048384" h="1590039">
                  <a:moveTo>
                    <a:pt x="0" y="1589775"/>
                  </a:moveTo>
                  <a:lnTo>
                    <a:pt x="70836" y="1589775"/>
                  </a:lnTo>
                </a:path>
                <a:path w="1048384" h="1590039">
                  <a:moveTo>
                    <a:pt x="118398" y="1589775"/>
                  </a:moveTo>
                  <a:lnTo>
                    <a:pt x="214533" y="1589775"/>
                  </a:lnTo>
                </a:path>
                <a:path w="1048384" h="1590039">
                  <a:moveTo>
                    <a:pt x="262095" y="1589775"/>
                  </a:moveTo>
                  <a:lnTo>
                    <a:pt x="357218" y="1589775"/>
                  </a:lnTo>
                </a:path>
                <a:path w="1048384" h="1590039">
                  <a:moveTo>
                    <a:pt x="404780" y="1589775"/>
                  </a:moveTo>
                  <a:lnTo>
                    <a:pt x="499903" y="1589775"/>
                  </a:lnTo>
                </a:path>
                <a:path w="1048384" h="1590039">
                  <a:moveTo>
                    <a:pt x="548477" y="1589775"/>
                  </a:moveTo>
                  <a:lnTo>
                    <a:pt x="643601" y="1589775"/>
                  </a:lnTo>
                </a:path>
                <a:path w="1048384" h="1590039">
                  <a:moveTo>
                    <a:pt x="691162" y="1589775"/>
                  </a:moveTo>
                  <a:lnTo>
                    <a:pt x="786286" y="1589775"/>
                  </a:lnTo>
                </a:path>
                <a:path w="1048384" h="1590039">
                  <a:moveTo>
                    <a:pt x="833847" y="1589775"/>
                  </a:moveTo>
                  <a:lnTo>
                    <a:pt x="928971" y="1589775"/>
                  </a:lnTo>
                </a:path>
                <a:path w="1048384" h="1590039">
                  <a:moveTo>
                    <a:pt x="977545" y="1589775"/>
                  </a:moveTo>
                  <a:lnTo>
                    <a:pt x="1048381" y="1589775"/>
                  </a:lnTo>
                </a:path>
                <a:path w="1048384" h="1590039">
                  <a:moveTo>
                    <a:pt x="1048381" y="1137433"/>
                  </a:moveTo>
                  <a:lnTo>
                    <a:pt x="1048381" y="1197138"/>
                  </a:lnTo>
                </a:path>
                <a:path w="1048384" h="1590039">
                  <a:moveTo>
                    <a:pt x="1048381" y="1530070"/>
                  </a:moveTo>
                  <a:lnTo>
                    <a:pt x="1048381" y="158977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0078697" y="2008385"/>
              <a:ext cx="0" cy="452755"/>
            </a:xfrm>
            <a:custGeom>
              <a:avLst/>
              <a:gdLst/>
              <a:ahLst/>
              <a:cxnLst/>
              <a:rect l="l" t="t" r="r" b="b"/>
              <a:pathLst>
                <a:path h="452755">
                  <a:moveTo>
                    <a:pt x="0" y="0"/>
                  </a:moveTo>
                  <a:lnTo>
                    <a:pt x="0" y="452342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9273185" y="2008385"/>
              <a:ext cx="1316990" cy="2009775"/>
            </a:xfrm>
            <a:custGeom>
              <a:avLst/>
              <a:gdLst/>
              <a:ahLst/>
              <a:cxnLst/>
              <a:rect l="l" t="t" r="r" b="b"/>
              <a:pathLst>
                <a:path w="1316990" h="2009775">
                  <a:moveTo>
                    <a:pt x="281322" y="0"/>
                  </a:moveTo>
                  <a:lnTo>
                    <a:pt x="281322" y="59705"/>
                  </a:lnTo>
                </a:path>
                <a:path w="1316990" h="2009775">
                  <a:moveTo>
                    <a:pt x="281322" y="107266"/>
                  </a:moveTo>
                  <a:lnTo>
                    <a:pt x="281322" y="202390"/>
                  </a:lnTo>
                </a:path>
                <a:path w="1316990" h="2009775">
                  <a:moveTo>
                    <a:pt x="281322" y="249951"/>
                  </a:moveTo>
                  <a:lnTo>
                    <a:pt x="281322" y="345075"/>
                  </a:lnTo>
                </a:path>
                <a:path w="1316990" h="2009775">
                  <a:moveTo>
                    <a:pt x="281322" y="392637"/>
                  </a:moveTo>
                  <a:lnTo>
                    <a:pt x="281322" y="452342"/>
                  </a:lnTo>
                </a:path>
                <a:path w="1316990" h="2009775">
                  <a:moveTo>
                    <a:pt x="0" y="1508819"/>
                  </a:moveTo>
                  <a:lnTo>
                    <a:pt x="119410" y="1508819"/>
                  </a:lnTo>
                </a:path>
                <a:path w="1316990" h="2009775">
                  <a:moveTo>
                    <a:pt x="166971" y="1508819"/>
                  </a:moveTo>
                  <a:lnTo>
                    <a:pt x="262095" y="1508819"/>
                  </a:lnTo>
                </a:path>
                <a:path w="1316990" h="2009775">
                  <a:moveTo>
                    <a:pt x="309657" y="1508819"/>
                  </a:moveTo>
                  <a:lnTo>
                    <a:pt x="404780" y="1508819"/>
                  </a:lnTo>
                </a:path>
                <a:path w="1316990" h="2009775">
                  <a:moveTo>
                    <a:pt x="452342" y="1508819"/>
                  </a:moveTo>
                  <a:lnTo>
                    <a:pt x="548477" y="1508819"/>
                  </a:lnTo>
                </a:path>
                <a:path w="1316990" h="2009775">
                  <a:moveTo>
                    <a:pt x="596039" y="1508819"/>
                  </a:moveTo>
                  <a:lnTo>
                    <a:pt x="691162" y="1508819"/>
                  </a:lnTo>
                </a:path>
                <a:path w="1316990" h="2009775">
                  <a:moveTo>
                    <a:pt x="738724" y="1508819"/>
                  </a:moveTo>
                  <a:lnTo>
                    <a:pt x="833847" y="1508819"/>
                  </a:lnTo>
                </a:path>
                <a:path w="1316990" h="2009775">
                  <a:moveTo>
                    <a:pt x="881409" y="1508819"/>
                  </a:moveTo>
                  <a:lnTo>
                    <a:pt x="1000819" y="1508819"/>
                  </a:lnTo>
                </a:path>
                <a:path w="1316990" h="2009775">
                  <a:moveTo>
                    <a:pt x="1031178" y="1508819"/>
                  </a:moveTo>
                  <a:lnTo>
                    <a:pt x="1149576" y="1508819"/>
                  </a:lnTo>
                </a:path>
                <a:path w="1316990" h="2009775">
                  <a:moveTo>
                    <a:pt x="1198150" y="1508819"/>
                  </a:moveTo>
                  <a:lnTo>
                    <a:pt x="1316548" y="1508819"/>
                  </a:lnTo>
                </a:path>
                <a:path w="1316990" h="2009775">
                  <a:moveTo>
                    <a:pt x="1316548" y="2009735"/>
                  </a:moveTo>
                  <a:lnTo>
                    <a:pt x="1198150" y="2009735"/>
                  </a:lnTo>
                </a:path>
                <a:path w="1316990" h="2009775">
                  <a:moveTo>
                    <a:pt x="1149576" y="2009735"/>
                  </a:moveTo>
                  <a:lnTo>
                    <a:pt x="1031178" y="2009735"/>
                  </a:lnTo>
                </a:path>
                <a:path w="1316990" h="2009775">
                  <a:moveTo>
                    <a:pt x="1316548" y="1508819"/>
                  </a:moveTo>
                  <a:lnTo>
                    <a:pt x="1316548" y="1592811"/>
                  </a:lnTo>
                </a:path>
                <a:path w="1316990" h="2009775">
                  <a:moveTo>
                    <a:pt x="1316548" y="1640373"/>
                  </a:moveTo>
                  <a:lnTo>
                    <a:pt x="1316548" y="1735496"/>
                  </a:lnTo>
                </a:path>
                <a:path w="1316990" h="2009775">
                  <a:moveTo>
                    <a:pt x="1316548" y="1925743"/>
                  </a:moveTo>
                  <a:lnTo>
                    <a:pt x="1316548" y="20097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0447048" y="3517205"/>
              <a:ext cx="0" cy="501015"/>
            </a:xfrm>
            <a:custGeom>
              <a:avLst/>
              <a:gdLst/>
              <a:ahLst/>
              <a:cxnLst/>
              <a:rect l="l" t="t" r="r" b="b"/>
              <a:pathLst>
                <a:path h="501014">
                  <a:moveTo>
                    <a:pt x="0" y="0"/>
                  </a:moveTo>
                  <a:lnTo>
                    <a:pt x="0" y="50091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9273185" y="3517205"/>
              <a:ext cx="1031240" cy="501015"/>
            </a:xfrm>
            <a:custGeom>
              <a:avLst/>
              <a:gdLst/>
              <a:ahLst/>
              <a:cxnLst/>
              <a:rect l="l" t="t" r="r" b="b"/>
              <a:pathLst>
                <a:path w="1031240" h="501014">
                  <a:moveTo>
                    <a:pt x="1031178" y="0"/>
                  </a:moveTo>
                  <a:lnTo>
                    <a:pt x="1031178" y="83991"/>
                  </a:lnTo>
                </a:path>
                <a:path w="1031240" h="501014">
                  <a:moveTo>
                    <a:pt x="1031178" y="131553"/>
                  </a:moveTo>
                  <a:lnTo>
                    <a:pt x="1031178" y="226677"/>
                  </a:lnTo>
                </a:path>
                <a:path w="1031240" h="501014">
                  <a:moveTo>
                    <a:pt x="1031178" y="274238"/>
                  </a:moveTo>
                  <a:lnTo>
                    <a:pt x="1031178" y="369362"/>
                  </a:lnTo>
                </a:path>
                <a:path w="1031240" h="501014">
                  <a:moveTo>
                    <a:pt x="1031178" y="416923"/>
                  </a:moveTo>
                  <a:lnTo>
                    <a:pt x="1031178" y="500915"/>
                  </a:lnTo>
                </a:path>
                <a:path w="1031240" h="501014">
                  <a:moveTo>
                    <a:pt x="0" y="142685"/>
                  </a:moveTo>
                  <a:lnTo>
                    <a:pt x="119410" y="142685"/>
                  </a:lnTo>
                </a:path>
                <a:path w="1031240" h="501014">
                  <a:moveTo>
                    <a:pt x="166971" y="142685"/>
                  </a:moveTo>
                  <a:lnTo>
                    <a:pt x="262095" y="142685"/>
                  </a:lnTo>
                </a:path>
                <a:path w="1031240" h="501014">
                  <a:moveTo>
                    <a:pt x="309657" y="142685"/>
                  </a:moveTo>
                  <a:lnTo>
                    <a:pt x="404780" y="142685"/>
                  </a:lnTo>
                </a:path>
                <a:path w="1031240" h="501014">
                  <a:moveTo>
                    <a:pt x="452342" y="142685"/>
                  </a:moveTo>
                  <a:lnTo>
                    <a:pt x="548477" y="142685"/>
                  </a:lnTo>
                </a:path>
                <a:path w="1031240" h="501014">
                  <a:moveTo>
                    <a:pt x="596039" y="142685"/>
                  </a:moveTo>
                  <a:lnTo>
                    <a:pt x="691162" y="142685"/>
                  </a:lnTo>
                </a:path>
                <a:path w="1031240" h="501014">
                  <a:moveTo>
                    <a:pt x="738724" y="142685"/>
                  </a:moveTo>
                  <a:lnTo>
                    <a:pt x="833847" y="142685"/>
                  </a:lnTo>
                </a:path>
                <a:path w="1031240" h="501014">
                  <a:moveTo>
                    <a:pt x="881409" y="142685"/>
                  </a:moveTo>
                  <a:lnTo>
                    <a:pt x="1000819" y="142685"/>
                  </a:lnTo>
                  <a:lnTo>
                    <a:pt x="10008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9797375" y="3517205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9273185" y="3517205"/>
              <a:ext cx="1668780" cy="2663825"/>
            </a:xfrm>
            <a:custGeom>
              <a:avLst/>
              <a:gdLst/>
              <a:ahLst/>
              <a:cxnLst/>
              <a:rect l="l" t="t" r="r" b="b"/>
              <a:pathLst>
                <a:path w="1668779" h="2663825">
                  <a:moveTo>
                    <a:pt x="0" y="0"/>
                  </a:moveTo>
                  <a:lnTo>
                    <a:pt x="0" y="142685"/>
                  </a:lnTo>
                </a:path>
                <a:path w="1668779" h="2663825">
                  <a:moveTo>
                    <a:pt x="1495664" y="2663456"/>
                  </a:moveTo>
                  <a:lnTo>
                    <a:pt x="1639361" y="2663456"/>
                  </a:lnTo>
                </a:path>
                <a:path w="1668779" h="2663825">
                  <a:moveTo>
                    <a:pt x="1668707" y="2508627"/>
                  </a:moveTo>
                  <a:lnTo>
                    <a:pt x="1573584" y="2508627"/>
                  </a:lnTo>
                </a:path>
                <a:path w="1668779" h="2663825">
                  <a:moveTo>
                    <a:pt x="1526022" y="2508627"/>
                  </a:moveTo>
                  <a:lnTo>
                    <a:pt x="1429887" y="2508627"/>
                  </a:lnTo>
                </a:path>
                <a:path w="1668779" h="2663825">
                  <a:moveTo>
                    <a:pt x="1382325" y="2508627"/>
                  </a:moveTo>
                  <a:lnTo>
                    <a:pt x="1287202" y="2508627"/>
                  </a:lnTo>
                </a:path>
                <a:path w="1668779" h="2663825">
                  <a:moveTo>
                    <a:pt x="1239640" y="2508627"/>
                  </a:moveTo>
                  <a:lnTo>
                    <a:pt x="1144516" y="2508627"/>
                  </a:lnTo>
                </a:path>
                <a:path w="1668779" h="2663825">
                  <a:moveTo>
                    <a:pt x="1096955" y="2508627"/>
                  </a:moveTo>
                  <a:lnTo>
                    <a:pt x="1000819" y="2508627"/>
                  </a:lnTo>
                </a:path>
                <a:path w="1668779" h="2663825">
                  <a:moveTo>
                    <a:pt x="1668707" y="2508627"/>
                  </a:moveTo>
                  <a:lnTo>
                    <a:pt x="1668707" y="26513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0607948" y="6025832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9404738" y="5745522"/>
              <a:ext cx="869315" cy="423545"/>
            </a:xfrm>
            <a:custGeom>
              <a:avLst/>
              <a:gdLst/>
              <a:ahLst/>
              <a:cxnLst/>
              <a:rect l="l" t="t" r="r" b="b"/>
              <a:pathLst>
                <a:path w="869315" h="423545">
                  <a:moveTo>
                    <a:pt x="869266" y="280310"/>
                  </a:moveTo>
                  <a:lnTo>
                    <a:pt x="869266" y="422995"/>
                  </a:lnTo>
                </a:path>
                <a:path w="869315" h="423545">
                  <a:moveTo>
                    <a:pt x="0" y="143697"/>
                  </a:moveTo>
                  <a:lnTo>
                    <a:pt x="71848" y="143697"/>
                  </a:lnTo>
                </a:path>
                <a:path w="869315" h="423545">
                  <a:moveTo>
                    <a:pt x="119410" y="143697"/>
                  </a:moveTo>
                  <a:lnTo>
                    <a:pt x="214533" y="143697"/>
                  </a:lnTo>
                </a:path>
                <a:path w="869315" h="423545">
                  <a:moveTo>
                    <a:pt x="263107" y="143697"/>
                  </a:moveTo>
                  <a:lnTo>
                    <a:pt x="333943" y="143697"/>
                  </a:lnTo>
                </a:path>
                <a:path w="869315" h="423545">
                  <a:moveTo>
                    <a:pt x="0" y="0"/>
                  </a:moveTo>
                  <a:lnTo>
                    <a:pt x="71848" y="0"/>
                  </a:lnTo>
                </a:path>
                <a:path w="869315" h="423545">
                  <a:moveTo>
                    <a:pt x="119410" y="0"/>
                  </a:moveTo>
                  <a:lnTo>
                    <a:pt x="214533" y="0"/>
                  </a:lnTo>
                </a:path>
                <a:path w="869315" h="423545">
                  <a:moveTo>
                    <a:pt x="263107" y="0"/>
                  </a:moveTo>
                  <a:lnTo>
                    <a:pt x="333943" y="0"/>
                  </a:lnTo>
                  <a:lnTo>
                    <a:pt x="333943" y="1436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9595997" y="5745522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143697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9309615" y="1013637"/>
              <a:ext cx="429259" cy="4876165"/>
            </a:xfrm>
            <a:custGeom>
              <a:avLst/>
              <a:gdLst/>
              <a:ahLst/>
              <a:cxnLst/>
              <a:rect l="l" t="t" r="r" b="b"/>
              <a:pathLst>
                <a:path w="429259" h="4876165">
                  <a:moveTo>
                    <a:pt x="95123" y="4875581"/>
                  </a:moveTo>
                  <a:lnTo>
                    <a:pt x="95123" y="4731884"/>
                  </a:lnTo>
                </a:path>
                <a:path w="429259" h="4876165">
                  <a:moveTo>
                    <a:pt x="0" y="0"/>
                  </a:moveTo>
                  <a:lnTo>
                    <a:pt x="119410" y="0"/>
                  </a:lnTo>
                </a:path>
                <a:path w="429259" h="4876165">
                  <a:moveTo>
                    <a:pt x="166971" y="0"/>
                  </a:moveTo>
                  <a:lnTo>
                    <a:pt x="262095" y="0"/>
                  </a:lnTo>
                </a:path>
                <a:path w="429259" h="4876165">
                  <a:moveTo>
                    <a:pt x="309657" y="0"/>
                  </a:moveTo>
                  <a:lnTo>
                    <a:pt x="429067" y="0"/>
                  </a:lnTo>
                </a:path>
                <a:path w="429259" h="4876165">
                  <a:moveTo>
                    <a:pt x="0" y="0"/>
                  </a:moveTo>
                  <a:lnTo>
                    <a:pt x="0" y="143697"/>
                  </a:lnTo>
                  <a:lnTo>
                    <a:pt x="119410" y="143697"/>
                  </a:lnTo>
                </a:path>
                <a:path w="429259" h="4876165">
                  <a:moveTo>
                    <a:pt x="166971" y="143697"/>
                  </a:moveTo>
                  <a:lnTo>
                    <a:pt x="262095" y="143697"/>
                  </a:lnTo>
                </a:path>
                <a:path w="429259" h="4876165">
                  <a:moveTo>
                    <a:pt x="309657" y="143697"/>
                  </a:moveTo>
                  <a:lnTo>
                    <a:pt x="429067" y="143697"/>
                  </a:lnTo>
                </a:path>
                <a:path w="429259" h="4876165">
                  <a:moveTo>
                    <a:pt x="429067" y="0"/>
                  </a:moveTo>
                  <a:lnTo>
                    <a:pt x="429067" y="47561"/>
                  </a:lnTo>
                </a:path>
                <a:path w="429259" h="4876165">
                  <a:moveTo>
                    <a:pt x="429067" y="96135"/>
                  </a:moveTo>
                  <a:lnTo>
                    <a:pt x="429067" y="1436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9500874" y="1013637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8594165" y="1013637"/>
              <a:ext cx="334010" cy="144145"/>
            </a:xfrm>
            <a:custGeom>
              <a:avLst/>
              <a:gdLst/>
              <a:ahLst/>
              <a:cxnLst/>
              <a:rect l="l" t="t" r="r" b="b"/>
              <a:pathLst>
                <a:path w="334009" h="144144">
                  <a:moveTo>
                    <a:pt x="0" y="0"/>
                  </a:moveTo>
                  <a:lnTo>
                    <a:pt x="71848" y="0"/>
                  </a:lnTo>
                </a:path>
                <a:path w="334009" h="144144">
                  <a:moveTo>
                    <a:pt x="119410" y="0"/>
                  </a:moveTo>
                  <a:lnTo>
                    <a:pt x="214533" y="0"/>
                  </a:lnTo>
                </a:path>
                <a:path w="334009" h="144144">
                  <a:moveTo>
                    <a:pt x="263107" y="0"/>
                  </a:moveTo>
                  <a:lnTo>
                    <a:pt x="333943" y="0"/>
                  </a:lnTo>
                </a:path>
                <a:path w="334009" h="144144">
                  <a:moveTo>
                    <a:pt x="0" y="143697"/>
                  </a:moveTo>
                  <a:lnTo>
                    <a:pt x="71848" y="143697"/>
                  </a:lnTo>
                </a:path>
                <a:path w="334009" h="144144">
                  <a:moveTo>
                    <a:pt x="119410" y="143697"/>
                  </a:moveTo>
                  <a:lnTo>
                    <a:pt x="214533" y="143697"/>
                  </a:lnTo>
                </a:path>
                <a:path w="334009" h="144144">
                  <a:moveTo>
                    <a:pt x="263107" y="143697"/>
                  </a:moveTo>
                  <a:lnTo>
                    <a:pt x="333943" y="143697"/>
                  </a:lnTo>
                </a:path>
                <a:path w="334009" h="144144">
                  <a:moveTo>
                    <a:pt x="333943" y="0"/>
                  </a:moveTo>
                  <a:lnTo>
                    <a:pt x="333943" y="47561"/>
                  </a:lnTo>
                </a:path>
                <a:path w="334009" h="144144">
                  <a:moveTo>
                    <a:pt x="333943" y="96135"/>
                  </a:moveTo>
                  <a:lnTo>
                    <a:pt x="333943" y="1436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8737862" y="1013637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6210008" y="1013637"/>
              <a:ext cx="2384425" cy="144145"/>
            </a:xfrm>
            <a:custGeom>
              <a:avLst/>
              <a:gdLst/>
              <a:ahLst/>
              <a:cxnLst/>
              <a:rect l="l" t="t" r="r" b="b"/>
              <a:pathLst>
                <a:path w="2384425" h="144144">
                  <a:moveTo>
                    <a:pt x="2384157" y="0"/>
                  </a:moveTo>
                  <a:lnTo>
                    <a:pt x="2384157" y="47561"/>
                  </a:lnTo>
                </a:path>
                <a:path w="2384425" h="144144">
                  <a:moveTo>
                    <a:pt x="2384157" y="96135"/>
                  </a:moveTo>
                  <a:lnTo>
                    <a:pt x="2384157" y="143697"/>
                  </a:lnTo>
                </a:path>
                <a:path w="2384425" h="144144">
                  <a:moveTo>
                    <a:pt x="1573584" y="0"/>
                  </a:moveTo>
                  <a:lnTo>
                    <a:pt x="1669719" y="0"/>
                  </a:lnTo>
                </a:path>
                <a:path w="2384425" h="144144">
                  <a:moveTo>
                    <a:pt x="1717281" y="0"/>
                  </a:moveTo>
                  <a:lnTo>
                    <a:pt x="1812404" y="0"/>
                  </a:lnTo>
                </a:path>
                <a:path w="2384425" h="144144">
                  <a:moveTo>
                    <a:pt x="1859966" y="0"/>
                  </a:moveTo>
                  <a:lnTo>
                    <a:pt x="1955090" y="0"/>
                  </a:lnTo>
                </a:path>
                <a:path w="2384425" h="144144">
                  <a:moveTo>
                    <a:pt x="1573584" y="143697"/>
                  </a:moveTo>
                  <a:lnTo>
                    <a:pt x="1669719" y="143697"/>
                  </a:lnTo>
                </a:path>
                <a:path w="2384425" h="144144">
                  <a:moveTo>
                    <a:pt x="1717281" y="143697"/>
                  </a:moveTo>
                  <a:lnTo>
                    <a:pt x="1812404" y="143697"/>
                  </a:lnTo>
                </a:path>
                <a:path w="2384425" h="144144">
                  <a:moveTo>
                    <a:pt x="1859966" y="143697"/>
                  </a:moveTo>
                  <a:lnTo>
                    <a:pt x="1955090" y="143697"/>
                  </a:lnTo>
                </a:path>
                <a:path w="2384425" h="144144">
                  <a:moveTo>
                    <a:pt x="810573" y="0"/>
                  </a:moveTo>
                  <a:lnTo>
                    <a:pt x="882421" y="0"/>
                  </a:lnTo>
                </a:path>
                <a:path w="2384425" h="144144">
                  <a:moveTo>
                    <a:pt x="929983" y="0"/>
                  </a:moveTo>
                  <a:lnTo>
                    <a:pt x="1025106" y="0"/>
                  </a:lnTo>
                </a:path>
                <a:path w="2384425" h="144144">
                  <a:moveTo>
                    <a:pt x="1073680" y="0"/>
                  </a:moveTo>
                  <a:lnTo>
                    <a:pt x="1144516" y="0"/>
                  </a:lnTo>
                </a:path>
                <a:path w="2384425" h="144144">
                  <a:moveTo>
                    <a:pt x="810573" y="143697"/>
                  </a:moveTo>
                  <a:lnTo>
                    <a:pt x="882421" y="143697"/>
                  </a:lnTo>
                </a:path>
                <a:path w="2384425" h="144144">
                  <a:moveTo>
                    <a:pt x="929983" y="143697"/>
                  </a:moveTo>
                  <a:lnTo>
                    <a:pt x="1025106" y="143697"/>
                  </a:lnTo>
                </a:path>
                <a:path w="2384425" h="144144">
                  <a:moveTo>
                    <a:pt x="1073680" y="143697"/>
                  </a:moveTo>
                  <a:lnTo>
                    <a:pt x="1144516" y="143697"/>
                  </a:lnTo>
                </a:path>
                <a:path w="2384425" h="144144">
                  <a:moveTo>
                    <a:pt x="0" y="0"/>
                  </a:moveTo>
                  <a:lnTo>
                    <a:pt x="96135" y="0"/>
                  </a:lnTo>
                </a:path>
                <a:path w="2384425" h="144144">
                  <a:moveTo>
                    <a:pt x="143697" y="0"/>
                  </a:moveTo>
                  <a:lnTo>
                    <a:pt x="238820" y="0"/>
                  </a:lnTo>
                </a:path>
                <a:path w="2384425" h="144144">
                  <a:moveTo>
                    <a:pt x="286382" y="0"/>
                  </a:moveTo>
                  <a:lnTo>
                    <a:pt x="381505" y="0"/>
                  </a:lnTo>
                </a:path>
                <a:path w="2384425" h="144144">
                  <a:moveTo>
                    <a:pt x="0" y="143697"/>
                  </a:moveTo>
                  <a:lnTo>
                    <a:pt x="96135" y="143697"/>
                  </a:lnTo>
                </a:path>
                <a:path w="2384425" h="144144">
                  <a:moveTo>
                    <a:pt x="143697" y="143697"/>
                  </a:moveTo>
                  <a:lnTo>
                    <a:pt x="238820" y="143697"/>
                  </a:lnTo>
                </a:path>
                <a:path w="2384425" h="144144">
                  <a:moveTo>
                    <a:pt x="286382" y="143697"/>
                  </a:moveTo>
                  <a:lnTo>
                    <a:pt x="381505" y="143697"/>
                  </a:lnTo>
                </a:path>
                <a:path w="2384425" h="144144">
                  <a:moveTo>
                    <a:pt x="1955090" y="0"/>
                  </a:moveTo>
                  <a:lnTo>
                    <a:pt x="1955090" y="47561"/>
                  </a:lnTo>
                </a:path>
                <a:path w="2384425" h="144144">
                  <a:moveTo>
                    <a:pt x="1955090" y="96135"/>
                  </a:moveTo>
                  <a:lnTo>
                    <a:pt x="1955090" y="1436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974851" y="1013637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354525" y="1013637"/>
              <a:ext cx="429259" cy="144145"/>
            </a:xfrm>
            <a:custGeom>
              <a:avLst/>
              <a:gdLst/>
              <a:ahLst/>
              <a:cxnLst/>
              <a:rect l="l" t="t" r="r" b="b"/>
              <a:pathLst>
                <a:path w="429259" h="144144">
                  <a:moveTo>
                    <a:pt x="429067" y="0"/>
                  </a:moveTo>
                  <a:lnTo>
                    <a:pt x="429067" y="47561"/>
                  </a:lnTo>
                </a:path>
                <a:path w="429259" h="144144">
                  <a:moveTo>
                    <a:pt x="429067" y="96135"/>
                  </a:moveTo>
                  <a:lnTo>
                    <a:pt x="429067" y="143697"/>
                  </a:lnTo>
                </a:path>
                <a:path w="429259"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64278" y="1013637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6591513" y="1013637"/>
              <a:ext cx="429259" cy="144145"/>
            </a:xfrm>
            <a:custGeom>
              <a:avLst/>
              <a:gdLst/>
              <a:ahLst/>
              <a:cxnLst/>
              <a:rect l="l" t="t" r="r" b="b"/>
              <a:pathLst>
                <a:path w="429259" h="144144">
                  <a:moveTo>
                    <a:pt x="429067" y="0"/>
                  </a:moveTo>
                  <a:lnTo>
                    <a:pt x="429067" y="143697"/>
                  </a:lnTo>
                </a:path>
                <a:path w="429259"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6401267" y="1013637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5399435" y="1013637"/>
              <a:ext cx="810895" cy="144145"/>
            </a:xfrm>
            <a:custGeom>
              <a:avLst/>
              <a:gdLst/>
              <a:ahLst/>
              <a:cxnLst/>
              <a:rect l="l" t="t" r="r" b="b"/>
              <a:pathLst>
                <a:path w="810895" h="144144">
                  <a:moveTo>
                    <a:pt x="810573" y="0"/>
                  </a:moveTo>
                  <a:lnTo>
                    <a:pt x="810573" y="143697"/>
                  </a:lnTo>
                </a:path>
                <a:path w="810895" h="144144">
                  <a:moveTo>
                    <a:pt x="0" y="0"/>
                  </a:moveTo>
                  <a:lnTo>
                    <a:pt x="96135" y="0"/>
                  </a:lnTo>
                </a:path>
                <a:path w="810895" h="144144">
                  <a:moveTo>
                    <a:pt x="143697" y="0"/>
                  </a:moveTo>
                  <a:lnTo>
                    <a:pt x="238820" y="0"/>
                  </a:lnTo>
                </a:path>
                <a:path w="810895" h="144144">
                  <a:moveTo>
                    <a:pt x="286382" y="0"/>
                  </a:moveTo>
                  <a:lnTo>
                    <a:pt x="381505" y="0"/>
                  </a:lnTo>
                </a:path>
                <a:path w="810895" h="144144">
                  <a:moveTo>
                    <a:pt x="0" y="143697"/>
                  </a:moveTo>
                  <a:lnTo>
                    <a:pt x="96135" y="143697"/>
                  </a:lnTo>
                </a:path>
                <a:path w="810895" h="144144">
                  <a:moveTo>
                    <a:pt x="143697" y="143697"/>
                  </a:moveTo>
                  <a:lnTo>
                    <a:pt x="238820" y="143697"/>
                  </a:lnTo>
                </a:path>
                <a:path w="810895" h="144144">
                  <a:moveTo>
                    <a:pt x="286382" y="143697"/>
                  </a:moveTo>
                  <a:lnTo>
                    <a:pt x="381505" y="143697"/>
                  </a:lnTo>
                  <a:lnTo>
                    <a:pt x="38150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5590694" y="1013637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4636423" y="1013637"/>
              <a:ext cx="763270" cy="144145"/>
            </a:xfrm>
            <a:custGeom>
              <a:avLst/>
              <a:gdLst/>
              <a:ahLst/>
              <a:cxnLst/>
              <a:rect l="l" t="t" r="r" b="b"/>
              <a:pathLst>
                <a:path w="763270" h="144144">
                  <a:moveTo>
                    <a:pt x="763011" y="0"/>
                  </a:moveTo>
                  <a:lnTo>
                    <a:pt x="763011" y="143697"/>
                  </a:lnTo>
                </a:path>
                <a:path w="763270" h="144144">
                  <a:moveTo>
                    <a:pt x="0" y="0"/>
                  </a:moveTo>
                  <a:lnTo>
                    <a:pt x="96135" y="0"/>
                  </a:lnTo>
                </a:path>
                <a:path w="763270" h="144144">
                  <a:moveTo>
                    <a:pt x="143697" y="0"/>
                  </a:moveTo>
                  <a:lnTo>
                    <a:pt x="238820" y="0"/>
                  </a:lnTo>
                </a:path>
                <a:path w="763270" h="144144">
                  <a:moveTo>
                    <a:pt x="286382" y="0"/>
                  </a:moveTo>
                  <a:lnTo>
                    <a:pt x="381505" y="0"/>
                  </a:lnTo>
                </a:path>
                <a:path w="763270" h="144144">
                  <a:moveTo>
                    <a:pt x="0" y="143697"/>
                  </a:moveTo>
                  <a:lnTo>
                    <a:pt x="96135" y="143697"/>
                  </a:lnTo>
                </a:path>
                <a:path w="763270" h="144144">
                  <a:moveTo>
                    <a:pt x="143697" y="143697"/>
                  </a:moveTo>
                  <a:lnTo>
                    <a:pt x="238820" y="143697"/>
                  </a:lnTo>
                </a:path>
                <a:path w="763270" h="144144">
                  <a:moveTo>
                    <a:pt x="286382" y="143697"/>
                  </a:moveTo>
                  <a:lnTo>
                    <a:pt x="381505" y="143697"/>
                  </a:lnTo>
                  <a:lnTo>
                    <a:pt x="38150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4827682" y="1013637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3873412" y="1013637"/>
              <a:ext cx="763270" cy="144145"/>
            </a:xfrm>
            <a:custGeom>
              <a:avLst/>
              <a:gdLst/>
              <a:ahLst/>
              <a:cxnLst/>
              <a:rect l="l" t="t" r="r" b="b"/>
              <a:pathLst>
                <a:path w="763270" h="144144">
                  <a:moveTo>
                    <a:pt x="763011" y="0"/>
                  </a:moveTo>
                  <a:lnTo>
                    <a:pt x="763011" y="143697"/>
                  </a:lnTo>
                </a:path>
                <a:path w="763270" h="144144">
                  <a:moveTo>
                    <a:pt x="0" y="0"/>
                  </a:moveTo>
                  <a:lnTo>
                    <a:pt x="71848" y="0"/>
                  </a:lnTo>
                </a:path>
                <a:path w="763270" h="144144">
                  <a:moveTo>
                    <a:pt x="119410" y="0"/>
                  </a:moveTo>
                  <a:lnTo>
                    <a:pt x="214533" y="0"/>
                  </a:lnTo>
                </a:path>
                <a:path w="763270" h="144144">
                  <a:moveTo>
                    <a:pt x="263107" y="0"/>
                  </a:moveTo>
                  <a:lnTo>
                    <a:pt x="333943" y="0"/>
                  </a:lnTo>
                </a:path>
                <a:path w="763270" h="144144">
                  <a:moveTo>
                    <a:pt x="0" y="143697"/>
                  </a:moveTo>
                  <a:lnTo>
                    <a:pt x="71848" y="143697"/>
                  </a:lnTo>
                </a:path>
                <a:path w="763270" h="144144">
                  <a:moveTo>
                    <a:pt x="119410" y="143697"/>
                  </a:moveTo>
                  <a:lnTo>
                    <a:pt x="214533" y="143697"/>
                  </a:lnTo>
                </a:path>
                <a:path w="763270" h="144144">
                  <a:moveTo>
                    <a:pt x="263107" y="143697"/>
                  </a:moveTo>
                  <a:lnTo>
                    <a:pt x="333943" y="143697"/>
                  </a:lnTo>
                </a:path>
                <a:path w="763270" h="144144">
                  <a:moveTo>
                    <a:pt x="333943" y="0"/>
                  </a:moveTo>
                  <a:lnTo>
                    <a:pt x="333943" y="47561"/>
                  </a:lnTo>
                </a:path>
                <a:path w="763270" h="144144">
                  <a:moveTo>
                    <a:pt x="333943" y="96135"/>
                  </a:moveTo>
                  <a:lnTo>
                    <a:pt x="333943" y="1436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4017109" y="1013637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4">
                  <a:moveTo>
                    <a:pt x="0" y="0"/>
                  </a:moveTo>
                  <a:lnTo>
                    <a:pt x="0" y="14369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3238919" y="887143"/>
              <a:ext cx="635000" cy="270510"/>
            </a:xfrm>
            <a:custGeom>
              <a:avLst/>
              <a:gdLst/>
              <a:ahLst/>
              <a:cxnLst/>
              <a:rect l="l" t="t" r="r" b="b"/>
              <a:pathLst>
                <a:path w="635000" h="270509">
                  <a:moveTo>
                    <a:pt x="634493" y="126493"/>
                  </a:moveTo>
                  <a:lnTo>
                    <a:pt x="634493" y="174055"/>
                  </a:lnTo>
                </a:path>
                <a:path w="635000" h="270509">
                  <a:moveTo>
                    <a:pt x="634493" y="222629"/>
                  </a:moveTo>
                  <a:lnTo>
                    <a:pt x="634493" y="270191"/>
                  </a:lnTo>
                </a:path>
                <a:path w="635000" h="270509">
                  <a:moveTo>
                    <a:pt x="15179" y="0"/>
                  </a:moveTo>
                  <a:lnTo>
                    <a:pt x="87027" y="0"/>
                  </a:lnTo>
                </a:path>
                <a:path w="635000" h="270509">
                  <a:moveTo>
                    <a:pt x="134589" y="0"/>
                  </a:moveTo>
                  <a:lnTo>
                    <a:pt x="205426" y="0"/>
                  </a:lnTo>
                </a:path>
                <a:path w="635000" h="270509">
                  <a:moveTo>
                    <a:pt x="205426" y="263107"/>
                  </a:moveTo>
                  <a:lnTo>
                    <a:pt x="134589" y="263107"/>
                  </a:lnTo>
                </a:path>
                <a:path w="635000" h="270509">
                  <a:moveTo>
                    <a:pt x="87027" y="263107"/>
                  </a:moveTo>
                  <a:lnTo>
                    <a:pt x="15179" y="263107"/>
                  </a:lnTo>
                </a:path>
                <a:path w="635000" h="270509">
                  <a:moveTo>
                    <a:pt x="0" y="245904"/>
                  </a:moveTo>
                  <a:lnTo>
                    <a:pt x="0" y="146732"/>
                  </a:lnTo>
                </a:path>
                <a:path w="635000" h="270509">
                  <a:moveTo>
                    <a:pt x="0" y="99171"/>
                  </a:moveTo>
                  <a:lnTo>
                    <a:pt x="0" y="0"/>
                  </a:lnTo>
                </a:path>
                <a:path w="635000" h="270509">
                  <a:moveTo>
                    <a:pt x="205426" y="263107"/>
                  </a:moveTo>
                  <a:lnTo>
                    <a:pt x="205426" y="155840"/>
                  </a:lnTo>
                </a:path>
                <a:path w="635000" h="270509">
                  <a:moveTo>
                    <a:pt x="205426" y="107266"/>
                  </a:moveTo>
                  <a:lnTo>
                    <a:pt x="20542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3349221" y="887143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h="263525">
                  <a:moveTo>
                    <a:pt x="0" y="263107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72592" y="769757"/>
              <a:ext cx="381635" cy="429259"/>
            </a:xfrm>
            <a:custGeom>
              <a:avLst/>
              <a:gdLst/>
              <a:ahLst/>
              <a:cxnLst/>
              <a:rect l="l" t="t" r="r" b="b"/>
              <a:pathLst>
                <a:path w="381635" h="429259">
                  <a:moveTo>
                    <a:pt x="381505" y="380493"/>
                  </a:moveTo>
                  <a:lnTo>
                    <a:pt x="381505" y="273226"/>
                  </a:lnTo>
                </a:path>
                <a:path w="381635" h="429259">
                  <a:moveTo>
                    <a:pt x="381505" y="224653"/>
                  </a:moveTo>
                  <a:lnTo>
                    <a:pt x="381505" y="117386"/>
                  </a:lnTo>
                </a:path>
                <a:path w="381635" h="429259">
                  <a:moveTo>
                    <a:pt x="366326" y="243880"/>
                  </a:moveTo>
                  <a:lnTo>
                    <a:pt x="366326" y="387577"/>
                  </a:lnTo>
                </a:path>
                <a:path w="381635" h="429259">
                  <a:moveTo>
                    <a:pt x="323824" y="429067"/>
                  </a:moveTo>
                  <a:lnTo>
                    <a:pt x="257035" y="429067"/>
                  </a:lnTo>
                </a:path>
                <a:path w="381635" h="429259">
                  <a:moveTo>
                    <a:pt x="209473" y="429067"/>
                  </a:moveTo>
                  <a:lnTo>
                    <a:pt x="114350" y="429067"/>
                  </a:lnTo>
                </a:path>
                <a:path w="381635" h="429259">
                  <a:moveTo>
                    <a:pt x="66788" y="429067"/>
                  </a:moveTo>
                  <a:lnTo>
                    <a:pt x="0" y="429067"/>
                  </a:lnTo>
                </a:path>
                <a:path w="381635" h="429259">
                  <a:moveTo>
                    <a:pt x="323824" y="429067"/>
                  </a:moveTo>
                  <a:lnTo>
                    <a:pt x="323824" y="381505"/>
                  </a:lnTo>
                </a:path>
                <a:path w="381635" h="429259">
                  <a:moveTo>
                    <a:pt x="323824" y="333943"/>
                  </a:moveTo>
                  <a:lnTo>
                    <a:pt x="323824" y="238820"/>
                  </a:lnTo>
                </a:path>
                <a:path w="381635" h="429259">
                  <a:moveTo>
                    <a:pt x="323824" y="191258"/>
                  </a:moveTo>
                  <a:lnTo>
                    <a:pt x="323824" y="95123"/>
                  </a:lnTo>
                </a:path>
                <a:path w="381635" h="429259">
                  <a:moveTo>
                    <a:pt x="323824" y="47561"/>
                  </a:moveTo>
                  <a:lnTo>
                    <a:pt x="323824" y="0"/>
                  </a:lnTo>
                </a:path>
                <a:path w="381635" h="429259">
                  <a:moveTo>
                    <a:pt x="0" y="429067"/>
                  </a:moveTo>
                  <a:lnTo>
                    <a:pt x="0" y="381505"/>
                  </a:lnTo>
                </a:path>
                <a:path w="381635" h="429259">
                  <a:moveTo>
                    <a:pt x="0" y="191258"/>
                  </a:moveTo>
                  <a:lnTo>
                    <a:pt x="0" y="95123"/>
                  </a:lnTo>
                </a:path>
                <a:path w="381635" h="429259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3015277" y="769757"/>
              <a:ext cx="0" cy="429259"/>
            </a:xfrm>
            <a:custGeom>
              <a:avLst/>
              <a:gdLst/>
              <a:ahLst/>
              <a:cxnLst/>
              <a:rect l="l" t="t" r="r" b="b"/>
              <a:pathLst>
                <a:path h="429259">
                  <a:moveTo>
                    <a:pt x="0" y="429067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8499042" y="2096425"/>
              <a:ext cx="524510" cy="286385"/>
            </a:xfrm>
            <a:custGeom>
              <a:avLst/>
              <a:gdLst/>
              <a:ahLst/>
              <a:cxnLst/>
              <a:rect l="l" t="t" r="r" b="b"/>
              <a:pathLst>
                <a:path w="524509" h="286385">
                  <a:moveTo>
                    <a:pt x="0" y="0"/>
                  </a:moveTo>
                  <a:lnTo>
                    <a:pt x="95123" y="0"/>
                  </a:lnTo>
                </a:path>
                <a:path w="524509" h="286385">
                  <a:moveTo>
                    <a:pt x="142685" y="0"/>
                  </a:moveTo>
                  <a:lnTo>
                    <a:pt x="238820" y="0"/>
                  </a:lnTo>
                </a:path>
                <a:path w="524509" h="286385">
                  <a:moveTo>
                    <a:pt x="286382" y="0"/>
                  </a:moveTo>
                  <a:lnTo>
                    <a:pt x="381505" y="0"/>
                  </a:lnTo>
                </a:path>
                <a:path w="524509" h="286385">
                  <a:moveTo>
                    <a:pt x="429067" y="0"/>
                  </a:moveTo>
                  <a:lnTo>
                    <a:pt x="524190" y="0"/>
                  </a:lnTo>
                </a:path>
                <a:path w="524509" h="286385">
                  <a:moveTo>
                    <a:pt x="524190" y="286382"/>
                  </a:moveTo>
                  <a:lnTo>
                    <a:pt x="429067" y="286382"/>
                  </a:lnTo>
                </a:path>
                <a:path w="524509" h="286385">
                  <a:moveTo>
                    <a:pt x="381505" y="286382"/>
                  </a:moveTo>
                  <a:lnTo>
                    <a:pt x="286382" y="286382"/>
                  </a:lnTo>
                </a:path>
                <a:path w="524509" h="286385">
                  <a:moveTo>
                    <a:pt x="238820" y="286382"/>
                  </a:moveTo>
                  <a:lnTo>
                    <a:pt x="142685" y="286382"/>
                  </a:lnTo>
                </a:path>
                <a:path w="524509" h="286385">
                  <a:moveTo>
                    <a:pt x="95123" y="286382"/>
                  </a:moveTo>
                  <a:lnTo>
                    <a:pt x="0" y="286382"/>
                  </a:lnTo>
                </a:path>
                <a:path w="524509" h="286385">
                  <a:moveTo>
                    <a:pt x="524190" y="0"/>
                  </a:moveTo>
                  <a:lnTo>
                    <a:pt x="524190" y="119410"/>
                  </a:lnTo>
                </a:path>
                <a:path w="524509" h="286385">
                  <a:moveTo>
                    <a:pt x="524190" y="166971"/>
                  </a:moveTo>
                  <a:lnTo>
                    <a:pt x="524190" y="2863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8737862" y="20964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0"/>
                  </a:moveTo>
                  <a:lnTo>
                    <a:pt x="0" y="286382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7783592" y="2096425"/>
              <a:ext cx="715645" cy="286385"/>
            </a:xfrm>
            <a:custGeom>
              <a:avLst/>
              <a:gdLst/>
              <a:ahLst/>
              <a:cxnLst/>
              <a:rect l="l" t="t" r="r" b="b"/>
              <a:pathLst>
                <a:path w="715645" h="286385">
                  <a:moveTo>
                    <a:pt x="715449" y="0"/>
                  </a:moveTo>
                  <a:lnTo>
                    <a:pt x="715449" y="119410"/>
                  </a:lnTo>
                </a:path>
                <a:path w="715645" h="286385">
                  <a:moveTo>
                    <a:pt x="715449" y="166971"/>
                  </a:moveTo>
                  <a:lnTo>
                    <a:pt x="715449" y="286382"/>
                  </a:lnTo>
                </a:path>
                <a:path w="715645" h="286385">
                  <a:moveTo>
                    <a:pt x="0" y="126493"/>
                  </a:moveTo>
                  <a:lnTo>
                    <a:pt x="96135" y="126493"/>
                  </a:lnTo>
                </a:path>
                <a:path w="715645" h="286385">
                  <a:moveTo>
                    <a:pt x="143697" y="126493"/>
                  </a:moveTo>
                  <a:lnTo>
                    <a:pt x="238820" y="126493"/>
                  </a:lnTo>
                </a:path>
                <a:path w="715645" h="286385">
                  <a:moveTo>
                    <a:pt x="286382" y="126493"/>
                  </a:moveTo>
                  <a:lnTo>
                    <a:pt x="381505" y="126493"/>
                  </a:lnTo>
                </a:path>
                <a:path w="715645" h="286385">
                  <a:moveTo>
                    <a:pt x="0" y="269179"/>
                  </a:moveTo>
                  <a:lnTo>
                    <a:pt x="96135" y="269179"/>
                  </a:lnTo>
                </a:path>
                <a:path w="715645" h="286385">
                  <a:moveTo>
                    <a:pt x="143697" y="269179"/>
                  </a:moveTo>
                  <a:lnTo>
                    <a:pt x="238820" y="269179"/>
                  </a:lnTo>
                </a:path>
                <a:path w="715645" h="286385">
                  <a:moveTo>
                    <a:pt x="286382" y="269179"/>
                  </a:moveTo>
                  <a:lnTo>
                    <a:pt x="381505" y="269179"/>
                  </a:lnTo>
                </a:path>
                <a:path w="715645" h="286385">
                  <a:moveTo>
                    <a:pt x="381505" y="126493"/>
                  </a:moveTo>
                  <a:lnTo>
                    <a:pt x="381505" y="174055"/>
                  </a:lnTo>
                </a:path>
                <a:path w="715645" h="286385">
                  <a:moveTo>
                    <a:pt x="381505" y="221617"/>
                  </a:moveTo>
                  <a:lnTo>
                    <a:pt x="381505" y="269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7974851" y="222291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7020581" y="2222919"/>
              <a:ext cx="763270" cy="142875"/>
            </a:xfrm>
            <a:custGeom>
              <a:avLst/>
              <a:gdLst/>
              <a:ahLst/>
              <a:cxnLst/>
              <a:rect l="l" t="t" r="r" b="b"/>
              <a:pathLst>
                <a:path w="763270" h="142875">
                  <a:moveTo>
                    <a:pt x="763011" y="0"/>
                  </a:moveTo>
                  <a:lnTo>
                    <a:pt x="763011" y="47561"/>
                  </a:lnTo>
                </a:path>
                <a:path w="763270" h="142875">
                  <a:moveTo>
                    <a:pt x="763011" y="95123"/>
                  </a:moveTo>
                  <a:lnTo>
                    <a:pt x="763011" y="142685"/>
                  </a:lnTo>
                </a:path>
                <a:path w="763270" h="142875">
                  <a:moveTo>
                    <a:pt x="0" y="0"/>
                  </a:moveTo>
                  <a:lnTo>
                    <a:pt x="71848" y="0"/>
                  </a:lnTo>
                </a:path>
                <a:path w="763270" h="142875">
                  <a:moveTo>
                    <a:pt x="119410" y="0"/>
                  </a:moveTo>
                  <a:lnTo>
                    <a:pt x="214533" y="0"/>
                  </a:lnTo>
                </a:path>
                <a:path w="763270" h="142875">
                  <a:moveTo>
                    <a:pt x="263107" y="0"/>
                  </a:moveTo>
                  <a:lnTo>
                    <a:pt x="333943" y="0"/>
                  </a:lnTo>
                </a:path>
                <a:path w="763270" h="142875">
                  <a:moveTo>
                    <a:pt x="0" y="142685"/>
                  </a:moveTo>
                  <a:lnTo>
                    <a:pt x="71848" y="142685"/>
                  </a:lnTo>
                </a:path>
                <a:path w="763270" h="142875">
                  <a:moveTo>
                    <a:pt x="119410" y="142685"/>
                  </a:moveTo>
                  <a:lnTo>
                    <a:pt x="214533" y="142685"/>
                  </a:lnTo>
                </a:path>
                <a:path w="763270" h="142875">
                  <a:moveTo>
                    <a:pt x="263107" y="142685"/>
                  </a:moveTo>
                  <a:lnTo>
                    <a:pt x="333943" y="142685"/>
                  </a:lnTo>
                  <a:lnTo>
                    <a:pt x="3339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7164278" y="222291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5399435" y="2222919"/>
              <a:ext cx="1621155" cy="214629"/>
            </a:xfrm>
            <a:custGeom>
              <a:avLst/>
              <a:gdLst/>
              <a:ahLst/>
              <a:cxnLst/>
              <a:rect l="l" t="t" r="r" b="b"/>
              <a:pathLst>
                <a:path w="1621154" h="214630">
                  <a:moveTo>
                    <a:pt x="1621146" y="0"/>
                  </a:moveTo>
                  <a:lnTo>
                    <a:pt x="1621146" y="142685"/>
                  </a:lnTo>
                </a:path>
                <a:path w="1621154" h="214630">
                  <a:moveTo>
                    <a:pt x="993736" y="0"/>
                  </a:moveTo>
                  <a:lnTo>
                    <a:pt x="921887" y="0"/>
                  </a:lnTo>
                </a:path>
                <a:path w="1621154" h="214630">
                  <a:moveTo>
                    <a:pt x="874325" y="0"/>
                  </a:moveTo>
                  <a:lnTo>
                    <a:pt x="802477" y="0"/>
                  </a:lnTo>
                </a:path>
                <a:path w="1621154" h="214630">
                  <a:moveTo>
                    <a:pt x="802477" y="214533"/>
                  </a:moveTo>
                  <a:lnTo>
                    <a:pt x="874325" y="214533"/>
                  </a:lnTo>
                </a:path>
                <a:path w="1621154" h="214630">
                  <a:moveTo>
                    <a:pt x="921887" y="214533"/>
                  </a:moveTo>
                  <a:lnTo>
                    <a:pt x="993736" y="214533"/>
                  </a:lnTo>
                </a:path>
                <a:path w="1621154" h="214630">
                  <a:moveTo>
                    <a:pt x="802477" y="0"/>
                  </a:moveTo>
                  <a:lnTo>
                    <a:pt x="802477" y="82980"/>
                  </a:lnTo>
                </a:path>
                <a:path w="1621154" h="214630">
                  <a:moveTo>
                    <a:pt x="802477" y="130541"/>
                  </a:moveTo>
                  <a:lnTo>
                    <a:pt x="802477" y="214533"/>
                  </a:lnTo>
                </a:path>
                <a:path w="1621154" h="214630">
                  <a:moveTo>
                    <a:pt x="993736" y="0"/>
                  </a:moveTo>
                  <a:lnTo>
                    <a:pt x="993736" y="82980"/>
                  </a:lnTo>
                </a:path>
                <a:path w="1621154" h="214630">
                  <a:moveTo>
                    <a:pt x="993736" y="130541"/>
                  </a:moveTo>
                  <a:lnTo>
                    <a:pt x="993736" y="214533"/>
                  </a:lnTo>
                </a:path>
                <a:path w="1621154" h="214630">
                  <a:moveTo>
                    <a:pt x="0" y="0"/>
                  </a:moveTo>
                  <a:lnTo>
                    <a:pt x="96135" y="0"/>
                  </a:lnTo>
                </a:path>
                <a:path w="1621154" h="214630">
                  <a:moveTo>
                    <a:pt x="143697" y="0"/>
                  </a:moveTo>
                  <a:lnTo>
                    <a:pt x="238820" y="0"/>
                  </a:lnTo>
                </a:path>
                <a:path w="1621154" h="214630">
                  <a:moveTo>
                    <a:pt x="286382" y="0"/>
                  </a:moveTo>
                  <a:lnTo>
                    <a:pt x="381505" y="0"/>
                  </a:lnTo>
                </a:path>
                <a:path w="1621154" h="214630">
                  <a:moveTo>
                    <a:pt x="0" y="142685"/>
                  </a:moveTo>
                  <a:lnTo>
                    <a:pt x="96135" y="142685"/>
                  </a:lnTo>
                </a:path>
                <a:path w="1621154" h="214630">
                  <a:moveTo>
                    <a:pt x="143697" y="142685"/>
                  </a:moveTo>
                  <a:lnTo>
                    <a:pt x="238820" y="142685"/>
                  </a:lnTo>
                </a:path>
                <a:path w="1621154" h="214630">
                  <a:moveTo>
                    <a:pt x="286382" y="142685"/>
                  </a:moveTo>
                  <a:lnTo>
                    <a:pt x="381505" y="142685"/>
                  </a:lnTo>
                  <a:lnTo>
                    <a:pt x="38150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5590694" y="222291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4636423" y="2096425"/>
              <a:ext cx="763270" cy="269240"/>
            </a:xfrm>
            <a:custGeom>
              <a:avLst/>
              <a:gdLst/>
              <a:ahLst/>
              <a:cxnLst/>
              <a:rect l="l" t="t" r="r" b="b"/>
              <a:pathLst>
                <a:path w="763270" h="269239">
                  <a:moveTo>
                    <a:pt x="763011" y="126493"/>
                  </a:moveTo>
                  <a:lnTo>
                    <a:pt x="763011" y="269179"/>
                  </a:lnTo>
                </a:path>
                <a:path w="763270" h="269239">
                  <a:moveTo>
                    <a:pt x="0" y="0"/>
                  </a:moveTo>
                  <a:lnTo>
                    <a:pt x="96135" y="0"/>
                  </a:lnTo>
                </a:path>
                <a:path w="763270" h="269239">
                  <a:moveTo>
                    <a:pt x="143697" y="0"/>
                  </a:moveTo>
                  <a:lnTo>
                    <a:pt x="238820" y="0"/>
                  </a:lnTo>
                </a:path>
                <a:path w="763270" h="269239">
                  <a:moveTo>
                    <a:pt x="286382" y="0"/>
                  </a:moveTo>
                  <a:lnTo>
                    <a:pt x="381505" y="0"/>
                  </a:lnTo>
                </a:path>
                <a:path w="763270" h="269239">
                  <a:moveTo>
                    <a:pt x="0" y="262095"/>
                  </a:moveTo>
                  <a:lnTo>
                    <a:pt x="96135" y="262095"/>
                  </a:lnTo>
                </a:path>
                <a:path w="763270" h="269239">
                  <a:moveTo>
                    <a:pt x="143697" y="262095"/>
                  </a:moveTo>
                  <a:lnTo>
                    <a:pt x="238820" y="262095"/>
                  </a:lnTo>
                </a:path>
                <a:path w="763270" h="269239">
                  <a:moveTo>
                    <a:pt x="286382" y="262095"/>
                  </a:moveTo>
                  <a:lnTo>
                    <a:pt x="381505" y="262095"/>
                  </a:lnTo>
                  <a:lnTo>
                    <a:pt x="381505" y="154828"/>
                  </a:lnTo>
                </a:path>
                <a:path w="763270" h="269239">
                  <a:moveTo>
                    <a:pt x="381505" y="107266"/>
                  </a:moveTo>
                  <a:lnTo>
                    <a:pt x="38150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4827682" y="2096425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262095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3854185" y="2096425"/>
              <a:ext cx="782320" cy="262255"/>
            </a:xfrm>
            <a:custGeom>
              <a:avLst/>
              <a:gdLst/>
              <a:ahLst/>
              <a:cxnLst/>
              <a:rect l="l" t="t" r="r" b="b"/>
              <a:pathLst>
                <a:path w="782320" h="262255">
                  <a:moveTo>
                    <a:pt x="782238" y="262095"/>
                  </a:moveTo>
                  <a:lnTo>
                    <a:pt x="782238" y="154828"/>
                  </a:lnTo>
                </a:path>
                <a:path w="782320" h="262255">
                  <a:moveTo>
                    <a:pt x="782238" y="107266"/>
                  </a:moveTo>
                  <a:lnTo>
                    <a:pt x="782238" y="0"/>
                  </a:lnTo>
                </a:path>
                <a:path w="782320" h="262255">
                  <a:moveTo>
                    <a:pt x="200366" y="0"/>
                  </a:moveTo>
                  <a:lnTo>
                    <a:pt x="124470" y="0"/>
                  </a:lnTo>
                </a:path>
                <a:path w="782320" h="262255">
                  <a:moveTo>
                    <a:pt x="76908" y="0"/>
                  </a:moveTo>
                  <a:lnTo>
                    <a:pt x="0" y="0"/>
                  </a:lnTo>
                </a:path>
                <a:path w="782320" h="262255">
                  <a:moveTo>
                    <a:pt x="28334" y="0"/>
                  </a:moveTo>
                  <a:lnTo>
                    <a:pt x="28334" y="82980"/>
                  </a:lnTo>
                </a:path>
                <a:path w="782320" h="262255">
                  <a:moveTo>
                    <a:pt x="28334" y="130541"/>
                  </a:moveTo>
                  <a:lnTo>
                    <a:pt x="28334" y="2145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3977643" y="2096425"/>
              <a:ext cx="0" cy="214629"/>
            </a:xfrm>
            <a:custGeom>
              <a:avLst/>
              <a:gdLst/>
              <a:ahLst/>
              <a:cxnLst/>
              <a:rect l="l" t="t" r="r" b="b"/>
              <a:pathLst>
                <a:path h="214630">
                  <a:moveTo>
                    <a:pt x="0" y="0"/>
                  </a:moveTo>
                  <a:lnTo>
                    <a:pt x="0" y="214533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2967716" y="2096425"/>
              <a:ext cx="1057910" cy="269240"/>
            </a:xfrm>
            <a:custGeom>
              <a:avLst/>
              <a:gdLst/>
              <a:ahLst/>
              <a:cxnLst/>
              <a:rect l="l" t="t" r="r" b="b"/>
              <a:pathLst>
                <a:path w="1057910" h="269239">
                  <a:moveTo>
                    <a:pt x="1057489" y="0"/>
                  </a:moveTo>
                  <a:lnTo>
                    <a:pt x="1057489" y="82980"/>
                  </a:lnTo>
                </a:path>
                <a:path w="1057910" h="269239">
                  <a:moveTo>
                    <a:pt x="1057489" y="130541"/>
                  </a:moveTo>
                  <a:lnTo>
                    <a:pt x="1057489" y="214533"/>
                  </a:lnTo>
                </a:path>
                <a:path w="1057910" h="269239">
                  <a:moveTo>
                    <a:pt x="476629" y="126493"/>
                  </a:moveTo>
                  <a:lnTo>
                    <a:pt x="405792" y="126493"/>
                  </a:lnTo>
                </a:path>
                <a:path w="1057910" h="269239">
                  <a:moveTo>
                    <a:pt x="358230" y="126493"/>
                  </a:moveTo>
                  <a:lnTo>
                    <a:pt x="262095" y="126493"/>
                  </a:lnTo>
                </a:path>
                <a:path w="1057910" h="269239">
                  <a:moveTo>
                    <a:pt x="214533" y="126493"/>
                  </a:moveTo>
                  <a:lnTo>
                    <a:pt x="119410" y="126493"/>
                  </a:lnTo>
                </a:path>
                <a:path w="1057910" h="269239">
                  <a:moveTo>
                    <a:pt x="71848" y="126493"/>
                  </a:moveTo>
                  <a:lnTo>
                    <a:pt x="0" y="126493"/>
                  </a:lnTo>
                </a:path>
                <a:path w="1057910" h="269239">
                  <a:moveTo>
                    <a:pt x="0" y="269179"/>
                  </a:moveTo>
                  <a:lnTo>
                    <a:pt x="71848" y="269179"/>
                  </a:lnTo>
                </a:path>
                <a:path w="1057910" h="269239">
                  <a:moveTo>
                    <a:pt x="119410" y="269179"/>
                  </a:moveTo>
                  <a:lnTo>
                    <a:pt x="214533" y="269179"/>
                  </a:lnTo>
                </a:path>
                <a:path w="1057910" h="269239">
                  <a:moveTo>
                    <a:pt x="262095" y="269179"/>
                  </a:moveTo>
                  <a:lnTo>
                    <a:pt x="358230" y="269179"/>
                  </a:lnTo>
                </a:path>
                <a:path w="1057910" h="269239">
                  <a:moveTo>
                    <a:pt x="405792" y="269179"/>
                  </a:moveTo>
                  <a:lnTo>
                    <a:pt x="476629" y="269179"/>
                  </a:lnTo>
                  <a:lnTo>
                    <a:pt x="476629" y="1264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206536" y="222291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775637" y="1762481"/>
              <a:ext cx="1192530" cy="763270"/>
            </a:xfrm>
            <a:custGeom>
              <a:avLst/>
              <a:gdLst/>
              <a:ahLst/>
              <a:cxnLst/>
              <a:rect l="l" t="t" r="r" b="b"/>
              <a:pathLst>
                <a:path w="1192530" h="763269">
                  <a:moveTo>
                    <a:pt x="1192078" y="460437"/>
                  </a:moveTo>
                  <a:lnTo>
                    <a:pt x="1192078" y="603123"/>
                  </a:lnTo>
                </a:path>
                <a:path w="1192530" h="763269">
                  <a:moveTo>
                    <a:pt x="0" y="0"/>
                  </a:moveTo>
                  <a:lnTo>
                    <a:pt x="95123" y="0"/>
                  </a:lnTo>
                </a:path>
                <a:path w="1192530" h="763269">
                  <a:moveTo>
                    <a:pt x="143697" y="0"/>
                  </a:moveTo>
                  <a:lnTo>
                    <a:pt x="238820" y="0"/>
                  </a:lnTo>
                </a:path>
                <a:path w="1192530" h="763269">
                  <a:moveTo>
                    <a:pt x="286382" y="0"/>
                  </a:moveTo>
                  <a:lnTo>
                    <a:pt x="381505" y="0"/>
                  </a:lnTo>
                </a:path>
                <a:path w="1192530" h="763269">
                  <a:moveTo>
                    <a:pt x="429067" y="142685"/>
                  </a:moveTo>
                  <a:lnTo>
                    <a:pt x="500915" y="142685"/>
                  </a:lnTo>
                </a:path>
                <a:path w="1192530" h="763269">
                  <a:moveTo>
                    <a:pt x="548477" y="142685"/>
                  </a:moveTo>
                  <a:lnTo>
                    <a:pt x="620326" y="142685"/>
                  </a:lnTo>
                </a:path>
                <a:path w="1192530" h="763269">
                  <a:moveTo>
                    <a:pt x="954270" y="763011"/>
                  </a:moveTo>
                  <a:lnTo>
                    <a:pt x="905696" y="763011"/>
                  </a:lnTo>
                </a:path>
                <a:path w="1192530" h="763269">
                  <a:moveTo>
                    <a:pt x="858134" y="763011"/>
                  </a:moveTo>
                  <a:lnTo>
                    <a:pt x="763011" y="763011"/>
                  </a:lnTo>
                </a:path>
                <a:path w="1192530" h="763269">
                  <a:moveTo>
                    <a:pt x="715449" y="763011"/>
                  </a:moveTo>
                  <a:lnTo>
                    <a:pt x="667887" y="763011"/>
                  </a:lnTo>
                </a:path>
                <a:path w="1192530" h="763269">
                  <a:moveTo>
                    <a:pt x="620326" y="763011"/>
                  </a:moveTo>
                  <a:lnTo>
                    <a:pt x="548477" y="763011"/>
                  </a:lnTo>
                </a:path>
                <a:path w="1192530" h="763269">
                  <a:moveTo>
                    <a:pt x="500915" y="763011"/>
                  </a:moveTo>
                  <a:lnTo>
                    <a:pt x="429067" y="763011"/>
                  </a:lnTo>
                </a:path>
                <a:path w="1192530" h="763269">
                  <a:moveTo>
                    <a:pt x="0" y="0"/>
                  </a:moveTo>
                  <a:lnTo>
                    <a:pt x="0" y="71848"/>
                  </a:lnTo>
                </a:path>
                <a:path w="1192530" h="763269">
                  <a:moveTo>
                    <a:pt x="0" y="262095"/>
                  </a:moveTo>
                  <a:lnTo>
                    <a:pt x="0" y="357218"/>
                  </a:lnTo>
                </a:path>
                <a:path w="1192530" h="763269">
                  <a:moveTo>
                    <a:pt x="0" y="691162"/>
                  </a:moveTo>
                  <a:lnTo>
                    <a:pt x="0" y="763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966896" y="1762481"/>
              <a:ext cx="0" cy="763270"/>
            </a:xfrm>
            <a:custGeom>
              <a:avLst/>
              <a:gdLst/>
              <a:ahLst/>
              <a:cxnLst/>
              <a:rect l="l" t="t" r="r" b="b"/>
              <a:pathLst>
                <a:path h="763269">
                  <a:moveTo>
                    <a:pt x="0" y="0"/>
                  </a:moveTo>
                  <a:lnTo>
                    <a:pt x="0" y="763011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2157143" y="1762481"/>
              <a:ext cx="47625" cy="763270"/>
            </a:xfrm>
            <a:custGeom>
              <a:avLst/>
              <a:gdLst/>
              <a:ahLst/>
              <a:cxnLst/>
              <a:rect l="l" t="t" r="r" b="b"/>
              <a:pathLst>
                <a:path w="47625" h="763269">
                  <a:moveTo>
                    <a:pt x="0" y="0"/>
                  </a:moveTo>
                  <a:lnTo>
                    <a:pt x="0" y="71848"/>
                  </a:lnTo>
                </a:path>
                <a:path w="47625" h="763269">
                  <a:moveTo>
                    <a:pt x="0" y="691162"/>
                  </a:moveTo>
                  <a:lnTo>
                    <a:pt x="0" y="763011"/>
                  </a:lnTo>
                </a:path>
                <a:path w="47625" h="763269">
                  <a:moveTo>
                    <a:pt x="47561" y="142685"/>
                  </a:moveTo>
                  <a:lnTo>
                    <a:pt x="47561" y="214533"/>
                  </a:lnTo>
                </a:path>
                <a:path w="47625" h="763269">
                  <a:moveTo>
                    <a:pt x="47561" y="262095"/>
                  </a:moveTo>
                  <a:lnTo>
                    <a:pt x="47561" y="357218"/>
                  </a:lnTo>
                </a:path>
                <a:path w="47625" h="763269">
                  <a:moveTo>
                    <a:pt x="47561" y="691162"/>
                  </a:moveTo>
                  <a:lnTo>
                    <a:pt x="47561" y="7630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2299828" y="1905166"/>
              <a:ext cx="0" cy="620395"/>
            </a:xfrm>
            <a:custGeom>
              <a:avLst/>
              <a:gdLst/>
              <a:ahLst/>
              <a:cxnLst/>
              <a:rect l="l" t="t" r="r" b="b"/>
              <a:pathLst>
                <a:path h="620394">
                  <a:moveTo>
                    <a:pt x="0" y="0"/>
                  </a:moveTo>
                  <a:lnTo>
                    <a:pt x="0" y="620326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2395963" y="1905166"/>
              <a:ext cx="334010" cy="620395"/>
            </a:xfrm>
            <a:custGeom>
              <a:avLst/>
              <a:gdLst/>
              <a:ahLst/>
              <a:cxnLst/>
              <a:rect l="l" t="t" r="r" b="b"/>
              <a:pathLst>
                <a:path w="334010" h="620394">
                  <a:moveTo>
                    <a:pt x="0" y="0"/>
                  </a:moveTo>
                  <a:lnTo>
                    <a:pt x="0" y="71848"/>
                  </a:lnTo>
                </a:path>
                <a:path w="334010" h="620394">
                  <a:moveTo>
                    <a:pt x="0" y="119410"/>
                  </a:moveTo>
                  <a:lnTo>
                    <a:pt x="0" y="214533"/>
                  </a:lnTo>
                </a:path>
                <a:path w="334010" h="620394">
                  <a:moveTo>
                    <a:pt x="0" y="263107"/>
                  </a:moveTo>
                  <a:lnTo>
                    <a:pt x="0" y="358230"/>
                  </a:lnTo>
                </a:path>
                <a:path w="334010" h="620394">
                  <a:moveTo>
                    <a:pt x="0" y="548477"/>
                  </a:moveTo>
                  <a:lnTo>
                    <a:pt x="0" y="620326"/>
                  </a:lnTo>
                </a:path>
                <a:path w="334010" h="620394">
                  <a:moveTo>
                    <a:pt x="47561" y="191258"/>
                  </a:moveTo>
                  <a:lnTo>
                    <a:pt x="166971" y="191258"/>
                  </a:lnTo>
                </a:path>
                <a:path w="334010" h="620394">
                  <a:moveTo>
                    <a:pt x="214533" y="191258"/>
                  </a:moveTo>
                  <a:lnTo>
                    <a:pt x="333943" y="191258"/>
                  </a:lnTo>
                </a:path>
                <a:path w="334010" h="620394">
                  <a:moveTo>
                    <a:pt x="47561" y="191258"/>
                  </a:moveTo>
                  <a:lnTo>
                    <a:pt x="47561" y="238820"/>
                  </a:lnTo>
                </a:path>
                <a:path w="334010" h="620394">
                  <a:moveTo>
                    <a:pt x="47561" y="286382"/>
                  </a:moveTo>
                  <a:lnTo>
                    <a:pt x="47561" y="381505"/>
                  </a:lnTo>
                </a:path>
                <a:path w="334010" h="620394">
                  <a:moveTo>
                    <a:pt x="47561" y="572764"/>
                  </a:moveTo>
                  <a:lnTo>
                    <a:pt x="47561" y="6203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2586210" y="2096425"/>
              <a:ext cx="0" cy="429259"/>
            </a:xfrm>
            <a:custGeom>
              <a:avLst/>
              <a:gdLst/>
              <a:ahLst/>
              <a:cxnLst/>
              <a:rect l="l" t="t" r="r" b="b"/>
              <a:pathLst>
                <a:path h="429260">
                  <a:moveTo>
                    <a:pt x="0" y="0"/>
                  </a:moveTo>
                  <a:lnTo>
                    <a:pt x="0" y="42906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2729907" y="2096425"/>
              <a:ext cx="5434330" cy="3578860"/>
            </a:xfrm>
            <a:custGeom>
              <a:avLst/>
              <a:gdLst/>
              <a:ahLst/>
              <a:cxnLst/>
              <a:rect l="l" t="t" r="r" b="b"/>
              <a:pathLst>
                <a:path w="5434330" h="3578860">
                  <a:moveTo>
                    <a:pt x="0" y="0"/>
                  </a:moveTo>
                  <a:lnTo>
                    <a:pt x="0" y="47561"/>
                  </a:lnTo>
                </a:path>
                <a:path w="5434330" h="3578860">
                  <a:moveTo>
                    <a:pt x="0" y="381505"/>
                  </a:moveTo>
                  <a:lnTo>
                    <a:pt x="0" y="429067"/>
                  </a:lnTo>
                </a:path>
                <a:path w="5434330" h="3578860">
                  <a:moveTo>
                    <a:pt x="5241908" y="3363726"/>
                  </a:moveTo>
                  <a:lnTo>
                    <a:pt x="5314768" y="3363726"/>
                  </a:lnTo>
                </a:path>
                <a:path w="5434330" h="3578860">
                  <a:moveTo>
                    <a:pt x="5362330" y="3363726"/>
                  </a:moveTo>
                  <a:lnTo>
                    <a:pt x="5434178" y="3363726"/>
                  </a:lnTo>
                </a:path>
                <a:path w="5434330" h="3578860">
                  <a:moveTo>
                    <a:pt x="5434178" y="3578260"/>
                  </a:moveTo>
                  <a:lnTo>
                    <a:pt x="5362330" y="3578260"/>
                  </a:lnTo>
                </a:path>
                <a:path w="5434330" h="3578860">
                  <a:moveTo>
                    <a:pt x="5314768" y="3578260"/>
                  </a:moveTo>
                  <a:lnTo>
                    <a:pt x="5241908" y="3578260"/>
                  </a:lnTo>
                </a:path>
                <a:path w="5434330" h="3578860">
                  <a:moveTo>
                    <a:pt x="5434178" y="3578260"/>
                  </a:moveTo>
                  <a:lnTo>
                    <a:pt x="5434178" y="3495280"/>
                  </a:lnTo>
                </a:path>
                <a:path w="5434330" h="3578860">
                  <a:moveTo>
                    <a:pt x="5434178" y="3447718"/>
                  </a:moveTo>
                  <a:lnTo>
                    <a:pt x="5434178" y="336372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8737862" y="4923817"/>
              <a:ext cx="47625" cy="142875"/>
            </a:xfrm>
            <a:custGeom>
              <a:avLst/>
              <a:gdLst/>
              <a:ahLst/>
              <a:cxnLst/>
              <a:rect l="l" t="t" r="r" b="b"/>
              <a:pathLst>
                <a:path w="47625" h="142875">
                  <a:moveTo>
                    <a:pt x="0" y="142685"/>
                  </a:moveTo>
                  <a:lnTo>
                    <a:pt x="0" y="0"/>
                  </a:lnTo>
                </a:path>
                <a:path w="47625" h="142875">
                  <a:moveTo>
                    <a:pt x="47561" y="142685"/>
                  </a:moveTo>
                  <a:lnTo>
                    <a:pt x="47561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8499042" y="3517205"/>
              <a:ext cx="524510" cy="142875"/>
            </a:xfrm>
            <a:custGeom>
              <a:avLst/>
              <a:gdLst/>
              <a:ahLst/>
              <a:cxnLst/>
              <a:rect l="l" t="t" r="r" b="b"/>
              <a:pathLst>
                <a:path w="524509" h="142875">
                  <a:moveTo>
                    <a:pt x="0" y="0"/>
                  </a:moveTo>
                  <a:lnTo>
                    <a:pt x="95123" y="0"/>
                  </a:lnTo>
                </a:path>
                <a:path w="524509" h="142875">
                  <a:moveTo>
                    <a:pt x="142685" y="0"/>
                  </a:moveTo>
                  <a:lnTo>
                    <a:pt x="238820" y="0"/>
                  </a:lnTo>
                </a:path>
                <a:path w="524509" h="142875">
                  <a:moveTo>
                    <a:pt x="286382" y="0"/>
                  </a:moveTo>
                  <a:lnTo>
                    <a:pt x="381505" y="0"/>
                  </a:lnTo>
                </a:path>
                <a:path w="524509" h="142875">
                  <a:moveTo>
                    <a:pt x="429067" y="0"/>
                  </a:moveTo>
                  <a:lnTo>
                    <a:pt x="524190" y="0"/>
                  </a:lnTo>
                </a:path>
                <a:path w="524509" h="142875">
                  <a:moveTo>
                    <a:pt x="524190" y="142685"/>
                  </a:moveTo>
                  <a:lnTo>
                    <a:pt x="429067" y="142685"/>
                  </a:lnTo>
                </a:path>
                <a:path w="524509" h="142875">
                  <a:moveTo>
                    <a:pt x="381505" y="142685"/>
                  </a:moveTo>
                  <a:lnTo>
                    <a:pt x="286382" y="142685"/>
                  </a:lnTo>
                </a:path>
                <a:path w="524509" h="142875">
                  <a:moveTo>
                    <a:pt x="238820" y="142685"/>
                  </a:moveTo>
                  <a:lnTo>
                    <a:pt x="142685" y="142685"/>
                  </a:lnTo>
                </a:path>
                <a:path w="524509" h="142875">
                  <a:moveTo>
                    <a:pt x="95123" y="142685"/>
                  </a:moveTo>
                  <a:lnTo>
                    <a:pt x="0" y="142685"/>
                  </a:lnTo>
                </a:path>
                <a:path w="524509" h="142875">
                  <a:moveTo>
                    <a:pt x="524190" y="0"/>
                  </a:moveTo>
                  <a:lnTo>
                    <a:pt x="524190" y="1426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8737862" y="3517205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8022413" y="3395771"/>
              <a:ext cx="476884" cy="429259"/>
            </a:xfrm>
            <a:custGeom>
              <a:avLst/>
              <a:gdLst/>
              <a:ahLst/>
              <a:cxnLst/>
              <a:rect l="l" t="t" r="r" b="b"/>
              <a:pathLst>
                <a:path w="476884" h="429260">
                  <a:moveTo>
                    <a:pt x="476629" y="121434"/>
                  </a:moveTo>
                  <a:lnTo>
                    <a:pt x="476629" y="264119"/>
                  </a:lnTo>
                </a:path>
                <a:path w="476884" h="429260">
                  <a:moveTo>
                    <a:pt x="0" y="429067"/>
                  </a:moveTo>
                  <a:lnTo>
                    <a:pt x="142685" y="429067"/>
                  </a:lnTo>
                </a:path>
                <a:path w="476884" h="429260">
                  <a:moveTo>
                    <a:pt x="0" y="0"/>
                  </a:moveTo>
                  <a:lnTo>
                    <a:pt x="142685" y="0"/>
                  </a:lnTo>
                  <a:lnTo>
                    <a:pt x="142685" y="119410"/>
                  </a:lnTo>
                </a:path>
                <a:path w="476884" h="429260">
                  <a:moveTo>
                    <a:pt x="142685" y="309657"/>
                  </a:moveTo>
                  <a:lnTo>
                    <a:pt x="142685" y="4290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8117536" y="3395771"/>
              <a:ext cx="0" cy="429259"/>
            </a:xfrm>
            <a:custGeom>
              <a:avLst/>
              <a:gdLst/>
              <a:ahLst/>
              <a:cxnLst/>
              <a:rect l="l" t="t" r="r" b="b"/>
              <a:pathLst>
                <a:path h="429260">
                  <a:moveTo>
                    <a:pt x="0" y="0"/>
                  </a:moveTo>
                  <a:lnTo>
                    <a:pt x="0" y="429067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8022413" y="3395771"/>
              <a:ext cx="0" cy="429259"/>
            </a:xfrm>
            <a:custGeom>
              <a:avLst/>
              <a:gdLst/>
              <a:ahLst/>
              <a:cxnLst/>
              <a:rect l="l" t="t" r="r" b="b"/>
              <a:pathLst>
                <a:path h="429260">
                  <a:moveTo>
                    <a:pt x="0" y="0"/>
                  </a:moveTo>
                  <a:lnTo>
                    <a:pt x="0" y="119410"/>
                  </a:lnTo>
                </a:path>
                <a:path h="429260">
                  <a:moveTo>
                    <a:pt x="0" y="166971"/>
                  </a:moveTo>
                  <a:lnTo>
                    <a:pt x="0" y="262095"/>
                  </a:lnTo>
                </a:path>
                <a:path h="429260">
                  <a:moveTo>
                    <a:pt x="0" y="309657"/>
                  </a:moveTo>
                  <a:lnTo>
                    <a:pt x="0" y="4290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4779109" y="3395771"/>
              <a:ext cx="3195955" cy="262255"/>
            </a:xfrm>
            <a:custGeom>
              <a:avLst/>
              <a:gdLst/>
              <a:ahLst/>
              <a:cxnLst/>
              <a:rect l="l" t="t" r="r" b="b"/>
              <a:pathLst>
                <a:path w="3195954" h="262254">
                  <a:moveTo>
                    <a:pt x="1011" y="0"/>
                  </a:moveTo>
                  <a:lnTo>
                    <a:pt x="3195742" y="0"/>
                  </a:lnTo>
                </a:path>
                <a:path w="3195954" h="262254">
                  <a:moveTo>
                    <a:pt x="0" y="262095"/>
                  </a:moveTo>
                  <a:lnTo>
                    <a:pt x="3075320" y="262095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7901990" y="3395771"/>
              <a:ext cx="73025" cy="262255"/>
            </a:xfrm>
            <a:custGeom>
              <a:avLst/>
              <a:gdLst/>
              <a:ahLst/>
              <a:cxnLst/>
              <a:rect l="l" t="t" r="r" b="b"/>
              <a:pathLst>
                <a:path w="73025" h="262254">
                  <a:moveTo>
                    <a:pt x="0" y="262095"/>
                  </a:moveTo>
                  <a:lnTo>
                    <a:pt x="71848" y="262095"/>
                  </a:lnTo>
                  <a:lnTo>
                    <a:pt x="71848" y="154828"/>
                  </a:lnTo>
                </a:path>
                <a:path w="73025" h="262254">
                  <a:moveTo>
                    <a:pt x="71848" y="107266"/>
                  </a:moveTo>
                  <a:lnTo>
                    <a:pt x="728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6495378" y="3395771"/>
              <a:ext cx="1270" cy="262255"/>
            </a:xfrm>
            <a:custGeom>
              <a:avLst/>
              <a:gdLst/>
              <a:ahLst/>
              <a:cxnLst/>
              <a:rect l="l" t="t" r="r" b="b"/>
              <a:pathLst>
                <a:path w="1270" h="262254">
                  <a:moveTo>
                    <a:pt x="0" y="262095"/>
                  </a:moveTo>
                  <a:lnTo>
                    <a:pt x="1011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4351053" y="3395771"/>
              <a:ext cx="429259" cy="476884"/>
            </a:xfrm>
            <a:custGeom>
              <a:avLst/>
              <a:gdLst/>
              <a:ahLst/>
              <a:cxnLst/>
              <a:rect l="l" t="t" r="r" b="b"/>
              <a:pathLst>
                <a:path w="429260" h="476885">
                  <a:moveTo>
                    <a:pt x="428055" y="262095"/>
                  </a:moveTo>
                  <a:lnTo>
                    <a:pt x="428055" y="154828"/>
                  </a:lnTo>
                </a:path>
                <a:path w="429260" h="476885">
                  <a:moveTo>
                    <a:pt x="428055" y="107266"/>
                  </a:moveTo>
                  <a:lnTo>
                    <a:pt x="429067" y="0"/>
                  </a:lnTo>
                </a:path>
                <a:path w="429260" h="476885">
                  <a:moveTo>
                    <a:pt x="381505" y="23274"/>
                  </a:moveTo>
                  <a:lnTo>
                    <a:pt x="285370" y="23274"/>
                  </a:lnTo>
                </a:path>
                <a:path w="429260" h="476885">
                  <a:moveTo>
                    <a:pt x="237808" y="23274"/>
                  </a:moveTo>
                  <a:lnTo>
                    <a:pt x="142685" y="23274"/>
                  </a:lnTo>
                </a:path>
                <a:path w="429260" h="476885">
                  <a:moveTo>
                    <a:pt x="95123" y="23274"/>
                  </a:moveTo>
                  <a:lnTo>
                    <a:pt x="0" y="23274"/>
                  </a:lnTo>
                </a:path>
                <a:path w="429260" h="476885">
                  <a:moveTo>
                    <a:pt x="0" y="476629"/>
                  </a:moveTo>
                  <a:lnTo>
                    <a:pt x="95123" y="476629"/>
                  </a:lnTo>
                </a:path>
                <a:path w="429260" h="476885">
                  <a:moveTo>
                    <a:pt x="142685" y="476629"/>
                  </a:moveTo>
                  <a:lnTo>
                    <a:pt x="237808" y="476629"/>
                  </a:lnTo>
                </a:path>
                <a:path w="429260" h="476885">
                  <a:moveTo>
                    <a:pt x="285370" y="476629"/>
                  </a:moveTo>
                  <a:lnTo>
                    <a:pt x="381505" y="476629"/>
                  </a:lnTo>
                </a:path>
                <a:path w="429260" h="476885">
                  <a:moveTo>
                    <a:pt x="381505" y="23274"/>
                  </a:moveTo>
                  <a:lnTo>
                    <a:pt x="381505" y="82980"/>
                  </a:lnTo>
                </a:path>
                <a:path w="429260" h="476885">
                  <a:moveTo>
                    <a:pt x="381505" y="274238"/>
                  </a:moveTo>
                  <a:lnTo>
                    <a:pt x="381505" y="369362"/>
                  </a:lnTo>
                </a:path>
                <a:path w="429260" h="476885">
                  <a:moveTo>
                    <a:pt x="381505" y="416923"/>
                  </a:moveTo>
                  <a:lnTo>
                    <a:pt x="381505" y="4766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4541300" y="3419045"/>
              <a:ext cx="0" cy="453390"/>
            </a:xfrm>
            <a:custGeom>
              <a:avLst/>
              <a:gdLst/>
              <a:ahLst/>
              <a:cxnLst/>
              <a:rect l="l" t="t" r="r" b="b"/>
              <a:pathLst>
                <a:path h="453389">
                  <a:moveTo>
                    <a:pt x="0" y="0"/>
                  </a:moveTo>
                  <a:lnTo>
                    <a:pt x="0" y="453354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3778289" y="3419045"/>
              <a:ext cx="572770" cy="453390"/>
            </a:xfrm>
            <a:custGeom>
              <a:avLst/>
              <a:gdLst/>
              <a:ahLst/>
              <a:cxnLst/>
              <a:rect l="l" t="t" r="r" b="b"/>
              <a:pathLst>
                <a:path w="572770" h="453389">
                  <a:moveTo>
                    <a:pt x="572764" y="0"/>
                  </a:moveTo>
                  <a:lnTo>
                    <a:pt x="572764" y="59705"/>
                  </a:lnTo>
                </a:path>
                <a:path w="572770" h="453389">
                  <a:moveTo>
                    <a:pt x="572764" y="250963"/>
                  </a:moveTo>
                  <a:lnTo>
                    <a:pt x="572764" y="346087"/>
                  </a:lnTo>
                </a:path>
                <a:path w="572770" h="453389">
                  <a:moveTo>
                    <a:pt x="572764" y="393649"/>
                  </a:moveTo>
                  <a:lnTo>
                    <a:pt x="572764" y="453354"/>
                  </a:lnTo>
                </a:path>
                <a:path w="572770" h="453389">
                  <a:moveTo>
                    <a:pt x="476629" y="240844"/>
                  </a:moveTo>
                  <a:lnTo>
                    <a:pt x="405792" y="240844"/>
                  </a:lnTo>
                </a:path>
                <a:path w="572770" h="453389">
                  <a:moveTo>
                    <a:pt x="358230" y="240844"/>
                  </a:moveTo>
                  <a:lnTo>
                    <a:pt x="262095" y="240844"/>
                  </a:lnTo>
                </a:path>
                <a:path w="572770" h="453389">
                  <a:moveTo>
                    <a:pt x="214533" y="240844"/>
                  </a:moveTo>
                  <a:lnTo>
                    <a:pt x="119410" y="240844"/>
                  </a:lnTo>
                </a:path>
                <a:path w="572770" h="453389">
                  <a:moveTo>
                    <a:pt x="71848" y="240844"/>
                  </a:moveTo>
                  <a:lnTo>
                    <a:pt x="0" y="240844"/>
                  </a:lnTo>
                </a:path>
                <a:path w="572770" h="453389">
                  <a:moveTo>
                    <a:pt x="0" y="98159"/>
                  </a:moveTo>
                  <a:lnTo>
                    <a:pt x="71848" y="98159"/>
                  </a:lnTo>
                </a:path>
                <a:path w="572770" h="453389">
                  <a:moveTo>
                    <a:pt x="119410" y="98159"/>
                  </a:moveTo>
                  <a:lnTo>
                    <a:pt x="214533" y="98159"/>
                  </a:lnTo>
                </a:path>
                <a:path w="572770" h="453389">
                  <a:moveTo>
                    <a:pt x="262095" y="98159"/>
                  </a:moveTo>
                  <a:lnTo>
                    <a:pt x="358230" y="98159"/>
                  </a:lnTo>
                </a:path>
                <a:path w="572770" h="453389">
                  <a:moveTo>
                    <a:pt x="405792" y="98159"/>
                  </a:moveTo>
                  <a:lnTo>
                    <a:pt x="476629" y="98159"/>
                  </a:lnTo>
                  <a:lnTo>
                    <a:pt x="476629" y="2408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4017109" y="3517205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3062839" y="3481786"/>
              <a:ext cx="715645" cy="214629"/>
            </a:xfrm>
            <a:custGeom>
              <a:avLst/>
              <a:gdLst/>
              <a:ahLst/>
              <a:cxnLst/>
              <a:rect l="l" t="t" r="r" b="b"/>
              <a:pathLst>
                <a:path w="715645" h="214629">
                  <a:moveTo>
                    <a:pt x="715449" y="35418"/>
                  </a:moveTo>
                  <a:lnTo>
                    <a:pt x="715449" y="178103"/>
                  </a:lnTo>
                </a:path>
                <a:path w="715645" h="214629">
                  <a:moveTo>
                    <a:pt x="142685" y="166971"/>
                  </a:moveTo>
                  <a:lnTo>
                    <a:pt x="0" y="166971"/>
                  </a:lnTo>
                </a:path>
                <a:path w="715645" h="214629">
                  <a:moveTo>
                    <a:pt x="190246" y="0"/>
                  </a:moveTo>
                  <a:lnTo>
                    <a:pt x="262095" y="0"/>
                  </a:lnTo>
                </a:path>
                <a:path w="715645" h="214629">
                  <a:moveTo>
                    <a:pt x="309657" y="0"/>
                  </a:moveTo>
                  <a:lnTo>
                    <a:pt x="381505" y="0"/>
                  </a:lnTo>
                </a:path>
                <a:path w="715645" h="214629">
                  <a:moveTo>
                    <a:pt x="381505" y="214533"/>
                  </a:moveTo>
                  <a:lnTo>
                    <a:pt x="310669" y="214533"/>
                  </a:lnTo>
                </a:path>
                <a:path w="715645" h="214629">
                  <a:moveTo>
                    <a:pt x="263107" y="214533"/>
                  </a:moveTo>
                  <a:lnTo>
                    <a:pt x="191258" y="214533"/>
                  </a:lnTo>
                </a:path>
                <a:path w="715645" h="214629">
                  <a:moveTo>
                    <a:pt x="381505" y="0"/>
                  </a:moveTo>
                  <a:lnTo>
                    <a:pt x="381505" y="82980"/>
                  </a:lnTo>
                </a:path>
                <a:path w="715645" h="214629">
                  <a:moveTo>
                    <a:pt x="381505" y="130541"/>
                  </a:moveTo>
                  <a:lnTo>
                    <a:pt x="381505" y="2145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3349221" y="3481786"/>
              <a:ext cx="0" cy="214629"/>
            </a:xfrm>
            <a:custGeom>
              <a:avLst/>
              <a:gdLst/>
              <a:ahLst/>
              <a:cxnLst/>
              <a:rect l="l" t="t" r="r" b="b"/>
              <a:pathLst>
                <a:path h="214629">
                  <a:moveTo>
                    <a:pt x="0" y="0"/>
                  </a:moveTo>
                  <a:lnTo>
                    <a:pt x="0" y="214533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3205524" y="3481786"/>
              <a:ext cx="48895" cy="214629"/>
            </a:xfrm>
            <a:custGeom>
              <a:avLst/>
              <a:gdLst/>
              <a:ahLst/>
              <a:cxnLst/>
              <a:rect l="l" t="t" r="r" b="b"/>
              <a:pathLst>
                <a:path w="48895" h="214629">
                  <a:moveTo>
                    <a:pt x="48573" y="0"/>
                  </a:moveTo>
                  <a:lnTo>
                    <a:pt x="48573" y="82980"/>
                  </a:lnTo>
                </a:path>
                <a:path w="48895" h="214629">
                  <a:moveTo>
                    <a:pt x="48573" y="130541"/>
                  </a:moveTo>
                  <a:lnTo>
                    <a:pt x="48573" y="214533"/>
                  </a:lnTo>
                </a:path>
                <a:path w="48895" h="214629">
                  <a:moveTo>
                    <a:pt x="0" y="0"/>
                  </a:moveTo>
                  <a:lnTo>
                    <a:pt x="0" y="59705"/>
                  </a:lnTo>
                </a:path>
                <a:path w="48895" h="214629">
                  <a:moveTo>
                    <a:pt x="0" y="107266"/>
                  </a:moveTo>
                  <a:lnTo>
                    <a:pt x="0" y="1669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3157962" y="3481786"/>
              <a:ext cx="0" cy="167005"/>
            </a:xfrm>
            <a:custGeom>
              <a:avLst/>
              <a:gdLst/>
              <a:ahLst/>
              <a:cxnLst/>
              <a:rect l="l" t="t" r="r" b="b"/>
              <a:pathLst>
                <a:path h="167004">
                  <a:moveTo>
                    <a:pt x="0" y="0"/>
                  </a:moveTo>
                  <a:lnTo>
                    <a:pt x="0" y="166971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108569" y="3481786"/>
              <a:ext cx="954405" cy="454659"/>
            </a:xfrm>
            <a:custGeom>
              <a:avLst/>
              <a:gdLst/>
              <a:ahLst/>
              <a:cxnLst/>
              <a:rect l="l" t="t" r="r" b="b"/>
              <a:pathLst>
                <a:path w="954405" h="454660">
                  <a:moveTo>
                    <a:pt x="954270" y="0"/>
                  </a:moveTo>
                  <a:lnTo>
                    <a:pt x="954270" y="59705"/>
                  </a:lnTo>
                </a:path>
                <a:path w="954405" h="454660">
                  <a:moveTo>
                    <a:pt x="954270" y="107266"/>
                  </a:moveTo>
                  <a:lnTo>
                    <a:pt x="954270" y="166971"/>
                  </a:lnTo>
                </a:path>
                <a:path w="954405" h="454660">
                  <a:moveTo>
                    <a:pt x="572764" y="24286"/>
                  </a:moveTo>
                  <a:lnTo>
                    <a:pt x="453354" y="24286"/>
                  </a:lnTo>
                </a:path>
                <a:path w="954405" h="454660">
                  <a:moveTo>
                    <a:pt x="405792" y="24286"/>
                  </a:moveTo>
                  <a:lnTo>
                    <a:pt x="310669" y="24286"/>
                  </a:lnTo>
                </a:path>
                <a:path w="954405" h="454660">
                  <a:moveTo>
                    <a:pt x="263107" y="24286"/>
                  </a:moveTo>
                  <a:lnTo>
                    <a:pt x="166971" y="24286"/>
                  </a:lnTo>
                </a:path>
                <a:path w="954405" h="454660">
                  <a:moveTo>
                    <a:pt x="119410" y="24286"/>
                  </a:moveTo>
                  <a:lnTo>
                    <a:pt x="0" y="24286"/>
                  </a:lnTo>
                </a:path>
                <a:path w="954405" h="454660">
                  <a:moveTo>
                    <a:pt x="572764" y="454366"/>
                  </a:moveTo>
                  <a:lnTo>
                    <a:pt x="453354" y="454366"/>
                  </a:lnTo>
                </a:path>
                <a:path w="954405" h="454660">
                  <a:moveTo>
                    <a:pt x="405792" y="454366"/>
                  </a:moveTo>
                  <a:lnTo>
                    <a:pt x="310669" y="454366"/>
                  </a:lnTo>
                </a:path>
                <a:path w="954405" h="454660">
                  <a:moveTo>
                    <a:pt x="263107" y="454366"/>
                  </a:moveTo>
                  <a:lnTo>
                    <a:pt x="166971" y="454366"/>
                  </a:lnTo>
                </a:path>
                <a:path w="954405" h="454660">
                  <a:moveTo>
                    <a:pt x="119410" y="454366"/>
                  </a:moveTo>
                  <a:lnTo>
                    <a:pt x="0" y="454366"/>
                  </a:lnTo>
                </a:path>
                <a:path w="954405" h="454660">
                  <a:moveTo>
                    <a:pt x="572764" y="24286"/>
                  </a:moveTo>
                  <a:lnTo>
                    <a:pt x="572764" y="143697"/>
                  </a:lnTo>
                </a:path>
                <a:path w="954405" h="454660">
                  <a:moveTo>
                    <a:pt x="572764" y="191258"/>
                  </a:moveTo>
                  <a:lnTo>
                    <a:pt x="572764" y="287394"/>
                  </a:lnTo>
                </a:path>
                <a:path w="954405" h="454660">
                  <a:moveTo>
                    <a:pt x="572764" y="334955"/>
                  </a:moveTo>
                  <a:lnTo>
                    <a:pt x="572764" y="45436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394951" y="3506073"/>
              <a:ext cx="0" cy="430530"/>
            </a:xfrm>
            <a:custGeom>
              <a:avLst/>
              <a:gdLst/>
              <a:ahLst/>
              <a:cxnLst/>
              <a:rect l="l" t="t" r="r" b="b"/>
              <a:pathLst>
                <a:path h="430529">
                  <a:moveTo>
                    <a:pt x="0" y="0"/>
                  </a:moveTo>
                  <a:lnTo>
                    <a:pt x="0" y="430079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2108569" y="3506073"/>
              <a:ext cx="525780" cy="1744980"/>
            </a:xfrm>
            <a:custGeom>
              <a:avLst/>
              <a:gdLst/>
              <a:ahLst/>
              <a:cxnLst/>
              <a:rect l="l" t="t" r="r" b="b"/>
              <a:pathLst>
                <a:path w="525780" h="1744979">
                  <a:moveTo>
                    <a:pt x="0" y="0"/>
                  </a:moveTo>
                  <a:lnTo>
                    <a:pt x="0" y="119410"/>
                  </a:lnTo>
                </a:path>
                <a:path w="525780" h="1744979">
                  <a:moveTo>
                    <a:pt x="0" y="166971"/>
                  </a:moveTo>
                  <a:lnTo>
                    <a:pt x="0" y="263107"/>
                  </a:lnTo>
                </a:path>
                <a:path w="525780" h="1744979">
                  <a:moveTo>
                    <a:pt x="0" y="310669"/>
                  </a:moveTo>
                  <a:lnTo>
                    <a:pt x="0" y="430079"/>
                  </a:lnTo>
                </a:path>
                <a:path w="525780" h="1744979">
                  <a:moveTo>
                    <a:pt x="525202" y="1744604"/>
                  </a:moveTo>
                  <a:lnTo>
                    <a:pt x="453354" y="1744604"/>
                  </a:lnTo>
                </a:path>
                <a:path w="525780" h="1744979">
                  <a:moveTo>
                    <a:pt x="405792" y="1744604"/>
                  </a:moveTo>
                  <a:lnTo>
                    <a:pt x="310669" y="1744604"/>
                  </a:lnTo>
                </a:path>
                <a:path w="525780" h="1744979">
                  <a:moveTo>
                    <a:pt x="263107" y="1744604"/>
                  </a:moveTo>
                  <a:lnTo>
                    <a:pt x="191258" y="1744604"/>
                  </a:lnTo>
                </a:path>
                <a:path w="525780" h="1744979">
                  <a:moveTo>
                    <a:pt x="191258" y="1243688"/>
                  </a:moveTo>
                  <a:lnTo>
                    <a:pt x="263107" y="1243688"/>
                  </a:lnTo>
                </a:path>
                <a:path w="525780" h="1744979">
                  <a:moveTo>
                    <a:pt x="310669" y="1243688"/>
                  </a:moveTo>
                  <a:lnTo>
                    <a:pt x="405792" y="1243688"/>
                  </a:lnTo>
                </a:path>
                <a:path w="525780" h="1744979">
                  <a:moveTo>
                    <a:pt x="453354" y="1243688"/>
                  </a:moveTo>
                  <a:lnTo>
                    <a:pt x="525202" y="1243688"/>
                  </a:lnTo>
                </a:path>
                <a:path w="525780" h="1744979">
                  <a:moveTo>
                    <a:pt x="191258" y="1243688"/>
                  </a:moveTo>
                  <a:lnTo>
                    <a:pt x="191258" y="1327680"/>
                  </a:lnTo>
                </a:path>
                <a:path w="525780" h="1744979">
                  <a:moveTo>
                    <a:pt x="191258" y="1375241"/>
                  </a:moveTo>
                  <a:lnTo>
                    <a:pt x="191258" y="1470365"/>
                  </a:lnTo>
                </a:path>
                <a:path w="525780" h="1744979">
                  <a:moveTo>
                    <a:pt x="191258" y="1660612"/>
                  </a:moveTo>
                  <a:lnTo>
                    <a:pt x="191258" y="17446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490075" y="4749762"/>
              <a:ext cx="0" cy="501015"/>
            </a:xfrm>
            <a:custGeom>
              <a:avLst/>
              <a:gdLst/>
              <a:ahLst/>
              <a:cxnLst/>
              <a:rect l="l" t="t" r="r" b="b"/>
              <a:pathLst>
                <a:path h="501014">
                  <a:moveTo>
                    <a:pt x="0" y="0"/>
                  </a:moveTo>
                  <a:lnTo>
                    <a:pt x="0" y="50091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633772" y="4749762"/>
              <a:ext cx="0" cy="501015"/>
            </a:xfrm>
            <a:custGeom>
              <a:avLst/>
              <a:gdLst/>
              <a:ahLst/>
              <a:cxnLst/>
              <a:rect l="l" t="t" r="r" b="b"/>
              <a:pathLst>
                <a:path h="501014">
                  <a:moveTo>
                    <a:pt x="0" y="0"/>
                  </a:moveTo>
                  <a:lnTo>
                    <a:pt x="0" y="83991"/>
                  </a:lnTo>
                </a:path>
                <a:path h="501014">
                  <a:moveTo>
                    <a:pt x="0" y="416923"/>
                  </a:moveTo>
                  <a:lnTo>
                    <a:pt x="0" y="5009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3534408" y="4749762"/>
              <a:ext cx="47625" cy="142875"/>
            </a:xfrm>
            <a:custGeom>
              <a:avLst/>
              <a:gdLst/>
              <a:ahLst/>
              <a:cxnLst/>
              <a:rect l="l" t="t" r="r" b="b"/>
              <a:pathLst>
                <a:path w="47625" h="142875">
                  <a:moveTo>
                    <a:pt x="47561" y="142685"/>
                  </a:moveTo>
                  <a:lnTo>
                    <a:pt x="47561" y="0"/>
                  </a:lnTo>
                </a:path>
                <a:path w="47625"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633772" y="5923625"/>
              <a:ext cx="1431290" cy="226695"/>
            </a:xfrm>
            <a:custGeom>
              <a:avLst/>
              <a:gdLst/>
              <a:ahLst/>
              <a:cxnLst/>
              <a:rect l="l" t="t" r="r" b="b"/>
              <a:pathLst>
                <a:path w="1431289" h="226695">
                  <a:moveTo>
                    <a:pt x="333943" y="71848"/>
                  </a:moveTo>
                  <a:lnTo>
                    <a:pt x="262095" y="71848"/>
                  </a:lnTo>
                </a:path>
                <a:path w="1431289" h="226695">
                  <a:moveTo>
                    <a:pt x="214533" y="71848"/>
                  </a:moveTo>
                  <a:lnTo>
                    <a:pt x="119410" y="71848"/>
                  </a:lnTo>
                </a:path>
                <a:path w="1431289" h="226695">
                  <a:moveTo>
                    <a:pt x="70836" y="71848"/>
                  </a:moveTo>
                  <a:lnTo>
                    <a:pt x="0" y="71848"/>
                  </a:lnTo>
                </a:path>
                <a:path w="1431289" h="226695">
                  <a:moveTo>
                    <a:pt x="333943" y="226677"/>
                  </a:moveTo>
                  <a:lnTo>
                    <a:pt x="262095" y="226677"/>
                  </a:lnTo>
                </a:path>
                <a:path w="1431289" h="226695">
                  <a:moveTo>
                    <a:pt x="214533" y="226677"/>
                  </a:moveTo>
                  <a:lnTo>
                    <a:pt x="119410" y="226677"/>
                  </a:lnTo>
                </a:path>
                <a:path w="1431289" h="226695">
                  <a:moveTo>
                    <a:pt x="70836" y="226677"/>
                  </a:moveTo>
                  <a:lnTo>
                    <a:pt x="0" y="226677"/>
                  </a:lnTo>
                </a:path>
                <a:path w="1431289" h="226695">
                  <a:moveTo>
                    <a:pt x="1248747" y="226677"/>
                  </a:moveTo>
                  <a:lnTo>
                    <a:pt x="1129337" y="226677"/>
                  </a:lnTo>
                </a:path>
                <a:path w="1431289" h="226695">
                  <a:moveTo>
                    <a:pt x="1144516" y="0"/>
                  </a:moveTo>
                  <a:lnTo>
                    <a:pt x="1263927" y="0"/>
                  </a:lnTo>
                </a:path>
                <a:path w="1431289" h="226695">
                  <a:moveTo>
                    <a:pt x="1311488" y="0"/>
                  </a:moveTo>
                  <a:lnTo>
                    <a:pt x="1430899" y="0"/>
                  </a:lnTo>
                </a:path>
                <a:path w="1431289" h="226695">
                  <a:moveTo>
                    <a:pt x="0" y="71848"/>
                  </a:moveTo>
                  <a:lnTo>
                    <a:pt x="0" y="125481"/>
                  </a:lnTo>
                </a:path>
                <a:path w="1431289" h="226695">
                  <a:moveTo>
                    <a:pt x="0" y="173043"/>
                  </a:moveTo>
                  <a:lnTo>
                    <a:pt x="0" y="2266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824019" y="5995474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67716" y="5923625"/>
              <a:ext cx="810895" cy="226695"/>
            </a:xfrm>
            <a:custGeom>
              <a:avLst/>
              <a:gdLst/>
              <a:ahLst/>
              <a:cxnLst/>
              <a:rect l="l" t="t" r="r" b="b"/>
              <a:pathLst>
                <a:path w="810895" h="226695">
                  <a:moveTo>
                    <a:pt x="0" y="71848"/>
                  </a:moveTo>
                  <a:lnTo>
                    <a:pt x="0" y="125481"/>
                  </a:lnTo>
                </a:path>
                <a:path w="810895" h="226695">
                  <a:moveTo>
                    <a:pt x="0" y="173043"/>
                  </a:moveTo>
                  <a:lnTo>
                    <a:pt x="0" y="226677"/>
                  </a:lnTo>
                </a:path>
                <a:path w="810895" h="226695">
                  <a:moveTo>
                    <a:pt x="810573" y="0"/>
                  </a:moveTo>
                  <a:lnTo>
                    <a:pt x="810573" y="82980"/>
                  </a:lnTo>
                </a:path>
                <a:path w="810895" h="226695">
                  <a:moveTo>
                    <a:pt x="810573" y="131553"/>
                  </a:moveTo>
                  <a:lnTo>
                    <a:pt x="810573" y="2145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3921986" y="5923625"/>
              <a:ext cx="0" cy="214629"/>
            </a:xfrm>
            <a:custGeom>
              <a:avLst/>
              <a:gdLst/>
              <a:ahLst/>
              <a:cxnLst/>
              <a:rect l="l" t="t" r="r" b="b"/>
              <a:pathLst>
                <a:path h="214629">
                  <a:moveTo>
                    <a:pt x="0" y="0"/>
                  </a:moveTo>
                  <a:lnTo>
                    <a:pt x="0" y="214533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4064671" y="5923625"/>
              <a:ext cx="0" cy="214629"/>
            </a:xfrm>
            <a:custGeom>
              <a:avLst/>
              <a:gdLst/>
              <a:ahLst/>
              <a:cxnLst/>
              <a:rect l="l" t="t" r="r" b="b"/>
              <a:pathLst>
                <a:path h="214629">
                  <a:moveTo>
                    <a:pt x="0" y="0"/>
                  </a:moveTo>
                  <a:lnTo>
                    <a:pt x="0" y="82980"/>
                  </a:lnTo>
                </a:path>
                <a:path h="214629">
                  <a:moveTo>
                    <a:pt x="0" y="131553"/>
                  </a:moveTo>
                  <a:lnTo>
                    <a:pt x="0" y="2145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4732559" y="5377171"/>
              <a:ext cx="95250" cy="142875"/>
            </a:xfrm>
            <a:custGeom>
              <a:avLst/>
              <a:gdLst/>
              <a:ahLst/>
              <a:cxnLst/>
              <a:rect l="l" t="t" r="r" b="b"/>
              <a:pathLst>
                <a:path w="95250" h="142875">
                  <a:moveTo>
                    <a:pt x="0" y="0"/>
                  </a:moveTo>
                  <a:lnTo>
                    <a:pt x="0" y="142685"/>
                  </a:lnTo>
                </a:path>
                <a:path w="95250" h="142875">
                  <a:moveTo>
                    <a:pt x="47561" y="0"/>
                  </a:moveTo>
                  <a:lnTo>
                    <a:pt x="47561" y="142685"/>
                  </a:lnTo>
                </a:path>
                <a:path w="95250" h="142875">
                  <a:moveTo>
                    <a:pt x="95123" y="0"/>
                  </a:moveTo>
                  <a:lnTo>
                    <a:pt x="95123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3" name="object 653"/>
          <p:cNvSpPr txBox="1"/>
          <p:nvPr/>
        </p:nvSpPr>
        <p:spPr>
          <a:xfrm>
            <a:off x="11382547" y="570321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11365900" y="5843681"/>
            <a:ext cx="476884" cy="325120"/>
          </a:xfrm>
          <a:custGeom>
            <a:avLst/>
            <a:gdLst/>
            <a:ahLst/>
            <a:cxnLst/>
            <a:rect l="l" t="t" r="r" b="b"/>
            <a:pathLst>
              <a:path w="476884" h="325120">
                <a:moveTo>
                  <a:pt x="263107" y="192776"/>
                </a:moveTo>
                <a:lnTo>
                  <a:pt x="261238" y="183520"/>
                </a:lnTo>
                <a:lnTo>
                  <a:pt x="256142" y="175961"/>
                </a:lnTo>
                <a:lnTo>
                  <a:pt x="248583" y="170864"/>
                </a:lnTo>
                <a:lnTo>
                  <a:pt x="239326" y="168995"/>
                </a:lnTo>
                <a:lnTo>
                  <a:pt x="230069" y="170864"/>
                </a:lnTo>
                <a:lnTo>
                  <a:pt x="222510" y="175961"/>
                </a:lnTo>
                <a:lnTo>
                  <a:pt x="217414" y="183520"/>
                </a:lnTo>
                <a:lnTo>
                  <a:pt x="215545" y="192776"/>
                </a:lnTo>
                <a:lnTo>
                  <a:pt x="217414" y="202033"/>
                </a:lnTo>
                <a:lnTo>
                  <a:pt x="222510" y="209592"/>
                </a:lnTo>
                <a:lnTo>
                  <a:pt x="230069" y="214688"/>
                </a:lnTo>
                <a:lnTo>
                  <a:pt x="239326" y="216557"/>
                </a:lnTo>
                <a:lnTo>
                  <a:pt x="248583" y="214688"/>
                </a:lnTo>
                <a:lnTo>
                  <a:pt x="256142" y="209592"/>
                </a:lnTo>
                <a:lnTo>
                  <a:pt x="261238" y="202033"/>
                </a:lnTo>
                <a:lnTo>
                  <a:pt x="263107" y="192776"/>
                </a:lnTo>
              </a:path>
              <a:path w="476884" h="325120">
                <a:moveTo>
                  <a:pt x="476629" y="193282"/>
                </a:moveTo>
                <a:lnTo>
                  <a:pt x="0" y="193282"/>
                </a:lnTo>
                <a:lnTo>
                  <a:pt x="28334" y="199354"/>
                </a:lnTo>
              </a:path>
              <a:path w="476884" h="325120">
                <a:moveTo>
                  <a:pt x="0" y="193282"/>
                </a:moveTo>
                <a:lnTo>
                  <a:pt x="28334" y="188222"/>
                </a:lnTo>
                <a:lnTo>
                  <a:pt x="28334" y="199354"/>
                </a:lnTo>
              </a:path>
              <a:path w="476884" h="325120">
                <a:moveTo>
                  <a:pt x="449306" y="188222"/>
                </a:moveTo>
                <a:lnTo>
                  <a:pt x="476629" y="193282"/>
                </a:lnTo>
                <a:lnTo>
                  <a:pt x="449306" y="199354"/>
                </a:lnTo>
                <a:lnTo>
                  <a:pt x="449306" y="188222"/>
                </a:lnTo>
              </a:path>
              <a:path w="476884" h="325120">
                <a:moveTo>
                  <a:pt x="238820" y="105242"/>
                </a:moveTo>
                <a:lnTo>
                  <a:pt x="154828" y="0"/>
                </a:lnTo>
                <a:lnTo>
                  <a:pt x="104230" y="0"/>
                </a:lnTo>
              </a:path>
              <a:path w="476884" h="325120">
                <a:moveTo>
                  <a:pt x="56669" y="0"/>
                </a:moveTo>
                <a:lnTo>
                  <a:pt x="7083" y="0"/>
                </a:lnTo>
              </a:path>
              <a:path w="476884" h="325120">
                <a:moveTo>
                  <a:pt x="0" y="324836"/>
                </a:moveTo>
                <a:lnTo>
                  <a:pt x="71848" y="324836"/>
                </a:lnTo>
              </a:path>
              <a:path w="476884" h="325120">
                <a:moveTo>
                  <a:pt x="119410" y="324836"/>
                </a:moveTo>
                <a:lnTo>
                  <a:pt x="214533" y="324836"/>
                </a:lnTo>
              </a:path>
              <a:path w="476884" h="325120">
                <a:moveTo>
                  <a:pt x="262095" y="324836"/>
                </a:moveTo>
                <a:lnTo>
                  <a:pt x="358230" y="324836"/>
                </a:lnTo>
              </a:path>
              <a:path w="476884" h="325120">
                <a:moveTo>
                  <a:pt x="405792" y="324836"/>
                </a:moveTo>
                <a:lnTo>
                  <a:pt x="476629" y="3248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 txBox="1"/>
          <p:nvPr/>
        </p:nvSpPr>
        <p:spPr>
          <a:xfrm>
            <a:off x="10385774" y="5804413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9404738" y="5684804"/>
            <a:ext cx="1537335" cy="483870"/>
          </a:xfrm>
          <a:custGeom>
            <a:avLst/>
            <a:gdLst/>
            <a:ahLst/>
            <a:cxnLst/>
            <a:rect l="l" t="t" r="r" b="b"/>
            <a:pathLst>
              <a:path w="1537334" h="483870">
                <a:moveTo>
                  <a:pt x="1203210" y="365314"/>
                </a:moveTo>
                <a:lnTo>
                  <a:pt x="1119218" y="260071"/>
                </a:lnTo>
                <a:lnTo>
                  <a:pt x="1069632" y="260071"/>
                </a:lnTo>
              </a:path>
              <a:path w="1537334" h="483870">
                <a:moveTo>
                  <a:pt x="1021058" y="260071"/>
                </a:moveTo>
                <a:lnTo>
                  <a:pt x="971473" y="260071"/>
                </a:lnTo>
              </a:path>
              <a:path w="1537334" h="483870">
                <a:moveTo>
                  <a:pt x="1537154" y="483712"/>
                </a:moveTo>
                <a:lnTo>
                  <a:pt x="1442030" y="483712"/>
                </a:lnTo>
              </a:path>
              <a:path w="1537334" h="483870">
                <a:moveTo>
                  <a:pt x="1394468" y="483712"/>
                </a:moveTo>
                <a:lnTo>
                  <a:pt x="1298333" y="483712"/>
                </a:lnTo>
              </a:path>
              <a:path w="1537334" h="483870">
                <a:moveTo>
                  <a:pt x="1250771" y="483712"/>
                </a:moveTo>
                <a:lnTo>
                  <a:pt x="1155648" y="483712"/>
                </a:lnTo>
              </a:path>
              <a:path w="1537334" h="483870">
                <a:moveTo>
                  <a:pt x="1108086" y="483712"/>
                </a:moveTo>
                <a:lnTo>
                  <a:pt x="1012963" y="483712"/>
                </a:lnTo>
              </a:path>
              <a:path w="1537334" h="483870">
                <a:moveTo>
                  <a:pt x="965401" y="483712"/>
                </a:moveTo>
                <a:lnTo>
                  <a:pt x="869266" y="483712"/>
                </a:lnTo>
              </a:path>
              <a:path w="1537334" h="483870">
                <a:moveTo>
                  <a:pt x="1227497" y="411358"/>
                </a:moveTo>
                <a:lnTo>
                  <a:pt x="1225628" y="402101"/>
                </a:lnTo>
                <a:lnTo>
                  <a:pt x="1220531" y="394542"/>
                </a:lnTo>
                <a:lnTo>
                  <a:pt x="1212972" y="389446"/>
                </a:lnTo>
                <a:lnTo>
                  <a:pt x="1203716" y="387577"/>
                </a:lnTo>
                <a:lnTo>
                  <a:pt x="1194459" y="389446"/>
                </a:lnTo>
                <a:lnTo>
                  <a:pt x="1186900" y="394542"/>
                </a:lnTo>
                <a:lnTo>
                  <a:pt x="1181804" y="402101"/>
                </a:lnTo>
                <a:lnTo>
                  <a:pt x="1179935" y="411358"/>
                </a:lnTo>
                <a:lnTo>
                  <a:pt x="1181804" y="420614"/>
                </a:lnTo>
                <a:lnTo>
                  <a:pt x="1186900" y="428173"/>
                </a:lnTo>
                <a:lnTo>
                  <a:pt x="1194459" y="433270"/>
                </a:lnTo>
                <a:lnTo>
                  <a:pt x="1203716" y="435139"/>
                </a:lnTo>
                <a:lnTo>
                  <a:pt x="1212972" y="433270"/>
                </a:lnTo>
                <a:lnTo>
                  <a:pt x="1220531" y="428173"/>
                </a:lnTo>
                <a:lnTo>
                  <a:pt x="1225628" y="420614"/>
                </a:lnTo>
                <a:lnTo>
                  <a:pt x="1227497" y="411358"/>
                </a:lnTo>
              </a:path>
              <a:path w="1537334" h="483870">
                <a:moveTo>
                  <a:pt x="1537154" y="411864"/>
                </a:moveTo>
                <a:lnTo>
                  <a:pt x="869266" y="411864"/>
                </a:lnTo>
                <a:lnTo>
                  <a:pt x="897600" y="417935"/>
                </a:lnTo>
              </a:path>
              <a:path w="1537334" h="483870">
                <a:moveTo>
                  <a:pt x="869266" y="411864"/>
                </a:moveTo>
                <a:lnTo>
                  <a:pt x="897600" y="406804"/>
                </a:lnTo>
                <a:lnTo>
                  <a:pt x="897600" y="417935"/>
                </a:lnTo>
              </a:path>
              <a:path w="1537334" h="483870">
                <a:moveTo>
                  <a:pt x="1509831" y="406804"/>
                </a:moveTo>
                <a:lnTo>
                  <a:pt x="1537154" y="411864"/>
                </a:lnTo>
                <a:lnTo>
                  <a:pt x="1509831" y="417935"/>
                </a:lnTo>
                <a:lnTo>
                  <a:pt x="1509831" y="406804"/>
                </a:lnTo>
              </a:path>
              <a:path w="1537334" h="483870">
                <a:moveTo>
                  <a:pt x="191258" y="105242"/>
                </a:moveTo>
                <a:lnTo>
                  <a:pt x="275250" y="0"/>
                </a:lnTo>
                <a:lnTo>
                  <a:pt x="325848" y="0"/>
                </a:lnTo>
              </a:path>
              <a:path w="1537334" h="483870">
                <a:moveTo>
                  <a:pt x="373410" y="0"/>
                </a:moveTo>
                <a:lnTo>
                  <a:pt x="422995" y="0"/>
                </a:lnTo>
              </a:path>
              <a:path w="1537334" h="483870">
                <a:moveTo>
                  <a:pt x="215545" y="132059"/>
                </a:moveTo>
                <a:lnTo>
                  <a:pt x="213676" y="122803"/>
                </a:lnTo>
                <a:lnTo>
                  <a:pt x="208580" y="115244"/>
                </a:lnTo>
                <a:lnTo>
                  <a:pt x="201021" y="110147"/>
                </a:lnTo>
                <a:lnTo>
                  <a:pt x="191764" y="108278"/>
                </a:lnTo>
                <a:lnTo>
                  <a:pt x="182508" y="110147"/>
                </a:lnTo>
                <a:lnTo>
                  <a:pt x="174949" y="115244"/>
                </a:lnTo>
                <a:lnTo>
                  <a:pt x="169852" y="122803"/>
                </a:lnTo>
                <a:lnTo>
                  <a:pt x="167983" y="132059"/>
                </a:lnTo>
                <a:lnTo>
                  <a:pt x="169852" y="141316"/>
                </a:lnTo>
                <a:lnTo>
                  <a:pt x="174949" y="148875"/>
                </a:lnTo>
                <a:lnTo>
                  <a:pt x="182508" y="153971"/>
                </a:lnTo>
                <a:lnTo>
                  <a:pt x="191764" y="155840"/>
                </a:lnTo>
                <a:lnTo>
                  <a:pt x="201021" y="153971"/>
                </a:lnTo>
                <a:lnTo>
                  <a:pt x="208580" y="148875"/>
                </a:lnTo>
                <a:lnTo>
                  <a:pt x="213676" y="141316"/>
                </a:lnTo>
                <a:lnTo>
                  <a:pt x="215545" y="132059"/>
                </a:lnTo>
              </a:path>
              <a:path w="1537334" h="483870">
                <a:moveTo>
                  <a:pt x="333943" y="132565"/>
                </a:moveTo>
                <a:lnTo>
                  <a:pt x="0" y="132565"/>
                </a:lnTo>
                <a:lnTo>
                  <a:pt x="28334" y="137625"/>
                </a:lnTo>
              </a:path>
              <a:path w="1537334" h="483870">
                <a:moveTo>
                  <a:pt x="0" y="132565"/>
                </a:moveTo>
                <a:lnTo>
                  <a:pt x="28334" y="127505"/>
                </a:lnTo>
                <a:lnTo>
                  <a:pt x="28334" y="137625"/>
                </a:lnTo>
              </a:path>
              <a:path w="1537334" h="483870">
                <a:moveTo>
                  <a:pt x="306621" y="127505"/>
                </a:moveTo>
                <a:lnTo>
                  <a:pt x="333943" y="132565"/>
                </a:lnTo>
                <a:lnTo>
                  <a:pt x="306621" y="137625"/>
                </a:lnTo>
                <a:lnTo>
                  <a:pt x="306621" y="1275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 txBox="1"/>
          <p:nvPr/>
        </p:nvSpPr>
        <p:spPr>
          <a:xfrm>
            <a:off x="9680444" y="5544342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7973839" y="5382231"/>
            <a:ext cx="327025" cy="292735"/>
          </a:xfrm>
          <a:custGeom>
            <a:avLst/>
            <a:gdLst/>
            <a:ahLst/>
            <a:cxnLst/>
            <a:rect l="l" t="t" r="r" b="b"/>
            <a:pathLst>
              <a:path w="327025" h="292735">
                <a:moveTo>
                  <a:pt x="0" y="292453"/>
                </a:moveTo>
                <a:lnTo>
                  <a:pt x="0" y="209473"/>
                </a:lnTo>
              </a:path>
              <a:path w="327025" h="292735">
                <a:moveTo>
                  <a:pt x="0" y="161912"/>
                </a:moveTo>
                <a:lnTo>
                  <a:pt x="0" y="77920"/>
                </a:lnTo>
              </a:path>
              <a:path w="327025" h="292735">
                <a:moveTo>
                  <a:pt x="95123" y="105242"/>
                </a:moveTo>
                <a:lnTo>
                  <a:pt x="179115" y="0"/>
                </a:lnTo>
                <a:lnTo>
                  <a:pt x="228701" y="0"/>
                </a:lnTo>
              </a:path>
              <a:path w="327025" h="292735">
                <a:moveTo>
                  <a:pt x="277274" y="0"/>
                </a:moveTo>
                <a:lnTo>
                  <a:pt x="32686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 txBox="1"/>
          <p:nvPr/>
        </p:nvSpPr>
        <p:spPr>
          <a:xfrm>
            <a:off x="8153410" y="524176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7973839" y="4916733"/>
            <a:ext cx="1043940" cy="674370"/>
          </a:xfrm>
          <a:custGeom>
            <a:avLst/>
            <a:gdLst/>
            <a:ahLst/>
            <a:cxnLst/>
            <a:rect l="l" t="t" r="r" b="b"/>
            <a:pathLst>
              <a:path w="1043940" h="674370">
                <a:moveTo>
                  <a:pt x="119410" y="650178"/>
                </a:moveTo>
                <a:lnTo>
                  <a:pt x="117541" y="640922"/>
                </a:lnTo>
                <a:lnTo>
                  <a:pt x="112444" y="633363"/>
                </a:lnTo>
                <a:lnTo>
                  <a:pt x="104885" y="628266"/>
                </a:lnTo>
                <a:lnTo>
                  <a:pt x="95629" y="626397"/>
                </a:lnTo>
                <a:lnTo>
                  <a:pt x="86372" y="628266"/>
                </a:lnTo>
                <a:lnTo>
                  <a:pt x="78813" y="633363"/>
                </a:lnTo>
                <a:lnTo>
                  <a:pt x="73717" y="640922"/>
                </a:lnTo>
                <a:lnTo>
                  <a:pt x="71848" y="650178"/>
                </a:lnTo>
                <a:lnTo>
                  <a:pt x="73717" y="659435"/>
                </a:lnTo>
                <a:lnTo>
                  <a:pt x="78813" y="666994"/>
                </a:lnTo>
                <a:lnTo>
                  <a:pt x="86372" y="672090"/>
                </a:lnTo>
                <a:lnTo>
                  <a:pt x="95629" y="673959"/>
                </a:lnTo>
                <a:lnTo>
                  <a:pt x="104885" y="672090"/>
                </a:lnTo>
                <a:lnTo>
                  <a:pt x="112444" y="666994"/>
                </a:lnTo>
                <a:lnTo>
                  <a:pt x="117541" y="659435"/>
                </a:lnTo>
                <a:lnTo>
                  <a:pt x="119410" y="650178"/>
                </a:lnTo>
              </a:path>
              <a:path w="1043940" h="674370">
                <a:moveTo>
                  <a:pt x="190246" y="650684"/>
                </a:moveTo>
                <a:lnTo>
                  <a:pt x="119410" y="650684"/>
                </a:lnTo>
              </a:path>
              <a:path w="1043940" h="674370">
                <a:moveTo>
                  <a:pt x="70836" y="650684"/>
                </a:moveTo>
                <a:lnTo>
                  <a:pt x="0" y="650684"/>
                </a:lnTo>
                <a:lnTo>
                  <a:pt x="27322" y="655744"/>
                </a:lnTo>
              </a:path>
              <a:path w="1043940" h="674370">
                <a:moveTo>
                  <a:pt x="0" y="650684"/>
                </a:moveTo>
                <a:lnTo>
                  <a:pt x="27322" y="645624"/>
                </a:lnTo>
                <a:lnTo>
                  <a:pt x="27322" y="655744"/>
                </a:lnTo>
              </a:path>
              <a:path w="1043940" h="674370">
                <a:moveTo>
                  <a:pt x="162924" y="645624"/>
                </a:moveTo>
                <a:lnTo>
                  <a:pt x="190246" y="650684"/>
                </a:lnTo>
                <a:lnTo>
                  <a:pt x="162924" y="656756"/>
                </a:lnTo>
                <a:lnTo>
                  <a:pt x="162924" y="645624"/>
                </a:lnTo>
              </a:path>
              <a:path w="1043940" h="674370">
                <a:moveTo>
                  <a:pt x="811584" y="105242"/>
                </a:moveTo>
                <a:lnTo>
                  <a:pt x="895576" y="0"/>
                </a:lnTo>
                <a:lnTo>
                  <a:pt x="945162" y="0"/>
                </a:lnTo>
              </a:path>
              <a:path w="1043940" h="674370">
                <a:moveTo>
                  <a:pt x="993736" y="0"/>
                </a:moveTo>
                <a:lnTo>
                  <a:pt x="10433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 txBox="1"/>
          <p:nvPr/>
        </p:nvSpPr>
        <p:spPr>
          <a:xfrm>
            <a:off x="8869871" y="4776271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8737862" y="4792264"/>
            <a:ext cx="3105150" cy="203835"/>
          </a:xfrm>
          <a:custGeom>
            <a:avLst/>
            <a:gdLst/>
            <a:ahLst/>
            <a:cxnLst/>
            <a:rect l="l" t="t" r="r" b="b"/>
            <a:pathLst>
              <a:path w="3105150" h="203835">
                <a:moveTo>
                  <a:pt x="131553" y="124470"/>
                </a:moveTo>
                <a:lnTo>
                  <a:pt x="86015" y="151792"/>
                </a:lnTo>
              </a:path>
              <a:path w="3105150" h="203835">
                <a:moveTo>
                  <a:pt x="45537" y="176079"/>
                </a:moveTo>
                <a:lnTo>
                  <a:pt x="0" y="203402"/>
                </a:lnTo>
              </a:path>
              <a:path w="3105150" h="203835">
                <a:moveTo>
                  <a:pt x="2193910" y="64258"/>
                </a:moveTo>
                <a:lnTo>
                  <a:pt x="2192041" y="55002"/>
                </a:lnTo>
                <a:lnTo>
                  <a:pt x="2186945" y="47443"/>
                </a:lnTo>
                <a:lnTo>
                  <a:pt x="2179386" y="42346"/>
                </a:lnTo>
                <a:lnTo>
                  <a:pt x="2170129" y="40478"/>
                </a:lnTo>
                <a:lnTo>
                  <a:pt x="2160873" y="42346"/>
                </a:lnTo>
                <a:lnTo>
                  <a:pt x="2153314" y="47443"/>
                </a:lnTo>
                <a:lnTo>
                  <a:pt x="2148217" y="55002"/>
                </a:lnTo>
                <a:lnTo>
                  <a:pt x="2146348" y="64258"/>
                </a:lnTo>
                <a:lnTo>
                  <a:pt x="2148217" y="73515"/>
                </a:lnTo>
                <a:lnTo>
                  <a:pt x="2153314" y="81074"/>
                </a:lnTo>
                <a:lnTo>
                  <a:pt x="2160873" y="86170"/>
                </a:lnTo>
                <a:lnTo>
                  <a:pt x="2170129" y="88039"/>
                </a:lnTo>
                <a:lnTo>
                  <a:pt x="2179386" y="86170"/>
                </a:lnTo>
                <a:lnTo>
                  <a:pt x="2186945" y="81074"/>
                </a:lnTo>
                <a:lnTo>
                  <a:pt x="2192041" y="73515"/>
                </a:lnTo>
                <a:lnTo>
                  <a:pt x="2193910" y="64258"/>
                </a:lnTo>
              </a:path>
              <a:path w="3105150" h="203835">
                <a:moveTo>
                  <a:pt x="2526842" y="64764"/>
                </a:moveTo>
                <a:lnTo>
                  <a:pt x="1811392" y="64764"/>
                </a:lnTo>
                <a:lnTo>
                  <a:pt x="1838715" y="69824"/>
                </a:lnTo>
              </a:path>
              <a:path w="3105150" h="203835">
                <a:moveTo>
                  <a:pt x="1811392" y="64764"/>
                </a:moveTo>
                <a:lnTo>
                  <a:pt x="1838715" y="59705"/>
                </a:lnTo>
                <a:lnTo>
                  <a:pt x="1838715" y="69824"/>
                </a:lnTo>
              </a:path>
              <a:path w="3105150" h="203835">
                <a:moveTo>
                  <a:pt x="2499519" y="59705"/>
                </a:moveTo>
                <a:lnTo>
                  <a:pt x="2526842" y="64764"/>
                </a:lnTo>
                <a:lnTo>
                  <a:pt x="2499519" y="69824"/>
                </a:lnTo>
                <a:lnTo>
                  <a:pt x="2499519" y="59705"/>
                </a:lnTo>
              </a:path>
              <a:path w="3105150" h="203835">
                <a:moveTo>
                  <a:pt x="3033830" y="23780"/>
                </a:moveTo>
                <a:lnTo>
                  <a:pt x="3031961" y="14524"/>
                </a:lnTo>
                <a:lnTo>
                  <a:pt x="3026864" y="6965"/>
                </a:lnTo>
                <a:lnTo>
                  <a:pt x="3019305" y="1868"/>
                </a:lnTo>
                <a:lnTo>
                  <a:pt x="3010049" y="0"/>
                </a:lnTo>
                <a:lnTo>
                  <a:pt x="3000792" y="1868"/>
                </a:lnTo>
                <a:lnTo>
                  <a:pt x="2993233" y="6965"/>
                </a:lnTo>
                <a:lnTo>
                  <a:pt x="2988137" y="14524"/>
                </a:lnTo>
                <a:lnTo>
                  <a:pt x="2986268" y="23780"/>
                </a:lnTo>
                <a:lnTo>
                  <a:pt x="2988137" y="33037"/>
                </a:lnTo>
                <a:lnTo>
                  <a:pt x="2993233" y="40596"/>
                </a:lnTo>
                <a:lnTo>
                  <a:pt x="3000792" y="45692"/>
                </a:lnTo>
                <a:lnTo>
                  <a:pt x="3010049" y="47561"/>
                </a:lnTo>
                <a:lnTo>
                  <a:pt x="3019305" y="45692"/>
                </a:lnTo>
                <a:lnTo>
                  <a:pt x="3026864" y="40596"/>
                </a:lnTo>
                <a:lnTo>
                  <a:pt x="3031961" y="33037"/>
                </a:lnTo>
                <a:lnTo>
                  <a:pt x="3033830" y="23780"/>
                </a:lnTo>
              </a:path>
              <a:path w="3105150" h="203835">
                <a:moveTo>
                  <a:pt x="3104666" y="24286"/>
                </a:moveTo>
                <a:lnTo>
                  <a:pt x="3033830" y="24286"/>
                </a:lnTo>
              </a:path>
              <a:path w="3105150" h="203835">
                <a:moveTo>
                  <a:pt x="2986268" y="24286"/>
                </a:moveTo>
                <a:lnTo>
                  <a:pt x="2914419" y="24286"/>
                </a:lnTo>
                <a:lnTo>
                  <a:pt x="2941742" y="29346"/>
                </a:lnTo>
              </a:path>
              <a:path w="3105150" h="203835">
                <a:moveTo>
                  <a:pt x="2914419" y="24286"/>
                </a:moveTo>
                <a:lnTo>
                  <a:pt x="2941742" y="19227"/>
                </a:lnTo>
                <a:lnTo>
                  <a:pt x="2941742" y="29346"/>
                </a:lnTo>
              </a:path>
              <a:path w="3105150" h="203835">
                <a:moveTo>
                  <a:pt x="3077344" y="19227"/>
                </a:moveTo>
                <a:lnTo>
                  <a:pt x="3104666" y="24286"/>
                </a:lnTo>
                <a:lnTo>
                  <a:pt x="3077344" y="29346"/>
                </a:lnTo>
                <a:lnTo>
                  <a:pt x="3077344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 txBox="1"/>
          <p:nvPr/>
        </p:nvSpPr>
        <p:spPr>
          <a:xfrm>
            <a:off x="11503980" y="438059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11414473" y="3672034"/>
            <a:ext cx="429259" cy="953769"/>
          </a:xfrm>
          <a:custGeom>
            <a:avLst/>
            <a:gdLst/>
            <a:ahLst/>
            <a:cxnLst/>
            <a:rect l="l" t="t" r="r" b="b"/>
            <a:pathLst>
              <a:path w="429259" h="953770">
                <a:moveTo>
                  <a:pt x="327872" y="953258"/>
                </a:moveTo>
                <a:lnTo>
                  <a:pt x="243880" y="848015"/>
                </a:lnTo>
                <a:lnTo>
                  <a:pt x="194294" y="848015"/>
                </a:lnTo>
              </a:path>
              <a:path w="429259" h="953770">
                <a:moveTo>
                  <a:pt x="146732" y="848015"/>
                </a:moveTo>
                <a:lnTo>
                  <a:pt x="96135" y="848015"/>
                </a:lnTo>
              </a:path>
              <a:path w="429259" h="953770">
                <a:moveTo>
                  <a:pt x="262095" y="23780"/>
                </a:moveTo>
                <a:lnTo>
                  <a:pt x="260226" y="14524"/>
                </a:lnTo>
                <a:lnTo>
                  <a:pt x="255130" y="6965"/>
                </a:lnTo>
                <a:lnTo>
                  <a:pt x="247571" y="1868"/>
                </a:lnTo>
                <a:lnTo>
                  <a:pt x="238314" y="0"/>
                </a:lnTo>
                <a:lnTo>
                  <a:pt x="229058" y="1868"/>
                </a:lnTo>
                <a:lnTo>
                  <a:pt x="221499" y="6965"/>
                </a:lnTo>
                <a:lnTo>
                  <a:pt x="216402" y="14524"/>
                </a:lnTo>
                <a:lnTo>
                  <a:pt x="214533" y="23780"/>
                </a:lnTo>
                <a:lnTo>
                  <a:pt x="216402" y="33037"/>
                </a:lnTo>
                <a:lnTo>
                  <a:pt x="221499" y="40596"/>
                </a:lnTo>
                <a:lnTo>
                  <a:pt x="229058" y="45692"/>
                </a:lnTo>
                <a:lnTo>
                  <a:pt x="238314" y="47561"/>
                </a:lnTo>
                <a:lnTo>
                  <a:pt x="247571" y="45692"/>
                </a:lnTo>
                <a:lnTo>
                  <a:pt x="255130" y="40596"/>
                </a:lnTo>
                <a:lnTo>
                  <a:pt x="260226" y="33037"/>
                </a:lnTo>
                <a:lnTo>
                  <a:pt x="262095" y="23780"/>
                </a:lnTo>
              </a:path>
              <a:path w="429259" h="953770">
                <a:moveTo>
                  <a:pt x="429067" y="24286"/>
                </a:moveTo>
                <a:lnTo>
                  <a:pt x="0" y="24286"/>
                </a:lnTo>
                <a:lnTo>
                  <a:pt x="27322" y="29346"/>
                </a:lnTo>
              </a:path>
              <a:path w="429259" h="953770">
                <a:moveTo>
                  <a:pt x="0" y="24286"/>
                </a:moveTo>
                <a:lnTo>
                  <a:pt x="27322" y="18215"/>
                </a:lnTo>
                <a:lnTo>
                  <a:pt x="27322" y="29346"/>
                </a:lnTo>
              </a:path>
              <a:path w="429259" h="953770">
                <a:moveTo>
                  <a:pt x="400732" y="18215"/>
                </a:moveTo>
                <a:lnTo>
                  <a:pt x="429067" y="24286"/>
                </a:lnTo>
                <a:lnTo>
                  <a:pt x="400732" y="29346"/>
                </a:lnTo>
                <a:lnTo>
                  <a:pt x="400732" y="182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 txBox="1"/>
          <p:nvPr/>
        </p:nvSpPr>
        <p:spPr>
          <a:xfrm>
            <a:off x="11413917" y="3201674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11413462" y="2151070"/>
            <a:ext cx="429259" cy="1295400"/>
          </a:xfrm>
          <a:custGeom>
            <a:avLst/>
            <a:gdLst/>
            <a:ahLst/>
            <a:cxnLst/>
            <a:rect l="l" t="t" r="r" b="b"/>
            <a:pathLst>
              <a:path w="429259" h="1295400">
                <a:moveTo>
                  <a:pt x="238820" y="1295297"/>
                </a:moveTo>
                <a:lnTo>
                  <a:pt x="154828" y="1190054"/>
                </a:lnTo>
                <a:lnTo>
                  <a:pt x="105242" y="1190054"/>
                </a:lnTo>
              </a:path>
              <a:path w="429259" h="1295400">
                <a:moveTo>
                  <a:pt x="57681" y="1190054"/>
                </a:moveTo>
                <a:lnTo>
                  <a:pt x="7083" y="1190054"/>
                </a:lnTo>
              </a:path>
              <a:path w="429259" h="1295400">
                <a:moveTo>
                  <a:pt x="263107" y="23780"/>
                </a:moveTo>
                <a:lnTo>
                  <a:pt x="261238" y="14524"/>
                </a:lnTo>
                <a:lnTo>
                  <a:pt x="256142" y="6965"/>
                </a:lnTo>
                <a:lnTo>
                  <a:pt x="248583" y="1868"/>
                </a:lnTo>
                <a:lnTo>
                  <a:pt x="239326" y="0"/>
                </a:lnTo>
                <a:lnTo>
                  <a:pt x="230069" y="1868"/>
                </a:lnTo>
                <a:lnTo>
                  <a:pt x="222510" y="6965"/>
                </a:lnTo>
                <a:lnTo>
                  <a:pt x="217414" y="14524"/>
                </a:lnTo>
                <a:lnTo>
                  <a:pt x="215545" y="23780"/>
                </a:lnTo>
                <a:lnTo>
                  <a:pt x="217414" y="33037"/>
                </a:lnTo>
                <a:lnTo>
                  <a:pt x="222510" y="40596"/>
                </a:lnTo>
                <a:lnTo>
                  <a:pt x="230069" y="45692"/>
                </a:lnTo>
                <a:lnTo>
                  <a:pt x="239326" y="47561"/>
                </a:lnTo>
                <a:lnTo>
                  <a:pt x="248583" y="45692"/>
                </a:lnTo>
                <a:lnTo>
                  <a:pt x="256142" y="40596"/>
                </a:lnTo>
                <a:lnTo>
                  <a:pt x="261238" y="33037"/>
                </a:lnTo>
                <a:lnTo>
                  <a:pt x="263107" y="23780"/>
                </a:lnTo>
              </a:path>
              <a:path w="429259" h="1295400">
                <a:moveTo>
                  <a:pt x="429067" y="24286"/>
                </a:moveTo>
                <a:lnTo>
                  <a:pt x="0" y="24286"/>
                </a:lnTo>
                <a:lnTo>
                  <a:pt x="28334" y="29346"/>
                </a:lnTo>
              </a:path>
              <a:path w="429259" h="1295400">
                <a:moveTo>
                  <a:pt x="0" y="24286"/>
                </a:moveTo>
                <a:lnTo>
                  <a:pt x="28334" y="18215"/>
                </a:lnTo>
                <a:lnTo>
                  <a:pt x="28334" y="29346"/>
                </a:lnTo>
              </a:path>
              <a:path w="429259" h="1295400">
                <a:moveTo>
                  <a:pt x="401744" y="18215"/>
                </a:moveTo>
                <a:lnTo>
                  <a:pt x="429067" y="24286"/>
                </a:lnTo>
                <a:lnTo>
                  <a:pt x="401744" y="29346"/>
                </a:lnTo>
                <a:lnTo>
                  <a:pt x="401744" y="182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 txBox="1"/>
          <p:nvPr/>
        </p:nvSpPr>
        <p:spPr>
          <a:xfrm>
            <a:off x="11412904" y="1677676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11420545" y="1817126"/>
            <a:ext cx="231775" cy="105410"/>
          </a:xfrm>
          <a:custGeom>
            <a:avLst/>
            <a:gdLst/>
            <a:ahLst/>
            <a:cxnLst/>
            <a:rect l="l" t="t" r="r" b="b"/>
            <a:pathLst>
              <a:path w="231775" h="105410">
                <a:moveTo>
                  <a:pt x="231736" y="105242"/>
                </a:moveTo>
                <a:lnTo>
                  <a:pt x="147744" y="0"/>
                </a:lnTo>
                <a:lnTo>
                  <a:pt x="97147" y="0"/>
                </a:lnTo>
              </a:path>
              <a:path w="231775" h="10541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 txBox="1"/>
          <p:nvPr/>
        </p:nvSpPr>
        <p:spPr>
          <a:xfrm>
            <a:off x="11879415" y="716321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3743882" y="860832"/>
            <a:ext cx="8284845" cy="1456690"/>
          </a:xfrm>
          <a:custGeom>
            <a:avLst/>
            <a:gdLst/>
            <a:ahLst/>
            <a:cxnLst/>
            <a:rect l="l" t="t" r="r" b="b"/>
            <a:pathLst>
              <a:path w="8284845" h="1456689">
                <a:moveTo>
                  <a:pt x="8003523" y="125481"/>
                </a:moveTo>
                <a:lnTo>
                  <a:pt x="8053109" y="78932"/>
                </a:lnTo>
              </a:path>
              <a:path w="8284845" h="1456689">
                <a:moveTo>
                  <a:pt x="8088527" y="46549"/>
                </a:moveTo>
                <a:lnTo>
                  <a:pt x="8138112" y="0"/>
                </a:lnTo>
                <a:lnTo>
                  <a:pt x="8187698" y="0"/>
                </a:lnTo>
              </a:path>
              <a:path w="8284845" h="1456689">
                <a:moveTo>
                  <a:pt x="8235260" y="0"/>
                </a:moveTo>
                <a:lnTo>
                  <a:pt x="8284845" y="0"/>
                </a:lnTo>
              </a:path>
              <a:path w="8284845" h="1456689">
                <a:moveTo>
                  <a:pt x="8027810" y="188728"/>
                </a:moveTo>
                <a:lnTo>
                  <a:pt x="8025941" y="179472"/>
                </a:lnTo>
                <a:lnTo>
                  <a:pt x="8020844" y="171913"/>
                </a:lnTo>
                <a:lnTo>
                  <a:pt x="8013285" y="166816"/>
                </a:lnTo>
                <a:lnTo>
                  <a:pt x="8004029" y="164948"/>
                </a:lnTo>
                <a:lnTo>
                  <a:pt x="7994772" y="166816"/>
                </a:lnTo>
                <a:lnTo>
                  <a:pt x="7987213" y="171913"/>
                </a:lnTo>
                <a:lnTo>
                  <a:pt x="7982117" y="179472"/>
                </a:lnTo>
                <a:lnTo>
                  <a:pt x="7980248" y="188728"/>
                </a:lnTo>
                <a:lnTo>
                  <a:pt x="7982117" y="197985"/>
                </a:lnTo>
                <a:lnTo>
                  <a:pt x="7987213" y="205544"/>
                </a:lnTo>
                <a:lnTo>
                  <a:pt x="7994772" y="210640"/>
                </a:lnTo>
                <a:lnTo>
                  <a:pt x="8004029" y="212509"/>
                </a:lnTo>
                <a:lnTo>
                  <a:pt x="8013285" y="210640"/>
                </a:lnTo>
                <a:lnTo>
                  <a:pt x="8020844" y="205544"/>
                </a:lnTo>
                <a:lnTo>
                  <a:pt x="8025941" y="197985"/>
                </a:lnTo>
                <a:lnTo>
                  <a:pt x="8027810" y="188728"/>
                </a:lnTo>
              </a:path>
              <a:path w="8284845" h="1456689">
                <a:moveTo>
                  <a:pt x="8098646" y="189234"/>
                </a:moveTo>
                <a:lnTo>
                  <a:pt x="8027810" y="189234"/>
                </a:lnTo>
              </a:path>
              <a:path w="8284845" h="1456689">
                <a:moveTo>
                  <a:pt x="7980248" y="189234"/>
                </a:moveTo>
                <a:lnTo>
                  <a:pt x="7908399" y="189234"/>
                </a:lnTo>
                <a:lnTo>
                  <a:pt x="7935722" y="194294"/>
                </a:lnTo>
              </a:path>
              <a:path w="8284845" h="1456689">
                <a:moveTo>
                  <a:pt x="7908399" y="189234"/>
                </a:moveTo>
                <a:lnTo>
                  <a:pt x="7935722" y="183163"/>
                </a:lnTo>
                <a:lnTo>
                  <a:pt x="7935722" y="194294"/>
                </a:lnTo>
              </a:path>
              <a:path w="8284845" h="1456689">
                <a:moveTo>
                  <a:pt x="8071324" y="183163"/>
                </a:moveTo>
                <a:lnTo>
                  <a:pt x="8098646" y="189234"/>
                </a:lnTo>
                <a:lnTo>
                  <a:pt x="8071324" y="194294"/>
                </a:lnTo>
                <a:lnTo>
                  <a:pt x="8071324" y="183163"/>
                </a:lnTo>
              </a:path>
              <a:path w="8284845" h="1456689">
                <a:moveTo>
                  <a:pt x="6591851" y="152298"/>
                </a:moveTo>
                <a:lnTo>
                  <a:pt x="6589982" y="143042"/>
                </a:lnTo>
                <a:lnTo>
                  <a:pt x="6584885" y="135483"/>
                </a:lnTo>
                <a:lnTo>
                  <a:pt x="6577326" y="130386"/>
                </a:lnTo>
                <a:lnTo>
                  <a:pt x="6568070" y="128517"/>
                </a:lnTo>
                <a:lnTo>
                  <a:pt x="6558813" y="130386"/>
                </a:lnTo>
                <a:lnTo>
                  <a:pt x="6551254" y="135483"/>
                </a:lnTo>
                <a:lnTo>
                  <a:pt x="6546158" y="143042"/>
                </a:lnTo>
                <a:lnTo>
                  <a:pt x="6544289" y="152298"/>
                </a:lnTo>
                <a:lnTo>
                  <a:pt x="6546158" y="161555"/>
                </a:lnTo>
                <a:lnTo>
                  <a:pt x="6551254" y="169114"/>
                </a:lnTo>
                <a:lnTo>
                  <a:pt x="6558813" y="174210"/>
                </a:lnTo>
                <a:lnTo>
                  <a:pt x="6568070" y="176079"/>
                </a:lnTo>
                <a:lnTo>
                  <a:pt x="6577326" y="174210"/>
                </a:lnTo>
                <a:lnTo>
                  <a:pt x="6584885" y="169114"/>
                </a:lnTo>
                <a:lnTo>
                  <a:pt x="6589982" y="161555"/>
                </a:lnTo>
                <a:lnTo>
                  <a:pt x="6591851" y="152298"/>
                </a:lnTo>
              </a:path>
              <a:path w="8284845" h="1456689">
                <a:moveTo>
                  <a:pt x="6757811" y="152804"/>
                </a:moveTo>
                <a:lnTo>
                  <a:pt x="6376305" y="152804"/>
                </a:lnTo>
                <a:lnTo>
                  <a:pt x="6404640" y="158876"/>
                </a:lnTo>
              </a:path>
              <a:path w="8284845" h="1456689">
                <a:moveTo>
                  <a:pt x="6376305" y="152804"/>
                </a:moveTo>
                <a:lnTo>
                  <a:pt x="6404640" y="147744"/>
                </a:lnTo>
                <a:lnTo>
                  <a:pt x="6404640" y="158876"/>
                </a:lnTo>
              </a:path>
              <a:path w="8284845" h="1456689">
                <a:moveTo>
                  <a:pt x="6730488" y="147744"/>
                </a:moveTo>
                <a:lnTo>
                  <a:pt x="6757811" y="152804"/>
                </a:lnTo>
                <a:lnTo>
                  <a:pt x="6730488" y="158876"/>
                </a:lnTo>
                <a:lnTo>
                  <a:pt x="6730488" y="147744"/>
                </a:lnTo>
              </a:path>
              <a:path w="8284845" h="1456689">
                <a:moveTo>
                  <a:pt x="5781278" y="224147"/>
                </a:moveTo>
                <a:lnTo>
                  <a:pt x="5779409" y="214890"/>
                </a:lnTo>
                <a:lnTo>
                  <a:pt x="5774312" y="207331"/>
                </a:lnTo>
                <a:lnTo>
                  <a:pt x="5766753" y="202235"/>
                </a:lnTo>
                <a:lnTo>
                  <a:pt x="5757497" y="200366"/>
                </a:lnTo>
                <a:lnTo>
                  <a:pt x="5748240" y="202235"/>
                </a:lnTo>
                <a:lnTo>
                  <a:pt x="5740681" y="207331"/>
                </a:lnTo>
                <a:lnTo>
                  <a:pt x="5735585" y="214890"/>
                </a:lnTo>
                <a:lnTo>
                  <a:pt x="5733716" y="224147"/>
                </a:lnTo>
                <a:lnTo>
                  <a:pt x="5735585" y="233403"/>
                </a:lnTo>
                <a:lnTo>
                  <a:pt x="5740681" y="240962"/>
                </a:lnTo>
                <a:lnTo>
                  <a:pt x="5748240" y="246059"/>
                </a:lnTo>
                <a:lnTo>
                  <a:pt x="5757497" y="247928"/>
                </a:lnTo>
                <a:lnTo>
                  <a:pt x="5766753" y="246059"/>
                </a:lnTo>
                <a:lnTo>
                  <a:pt x="5774312" y="240962"/>
                </a:lnTo>
                <a:lnTo>
                  <a:pt x="5779409" y="233403"/>
                </a:lnTo>
                <a:lnTo>
                  <a:pt x="5781278" y="224147"/>
                </a:lnTo>
              </a:path>
              <a:path w="8284845" h="1456689">
                <a:moveTo>
                  <a:pt x="5995811" y="224653"/>
                </a:moveTo>
                <a:lnTo>
                  <a:pt x="5565732" y="224653"/>
                </a:lnTo>
                <a:lnTo>
                  <a:pt x="5594067" y="229712"/>
                </a:lnTo>
              </a:path>
              <a:path w="8284845" h="1456689">
                <a:moveTo>
                  <a:pt x="5565732" y="224653"/>
                </a:moveTo>
                <a:lnTo>
                  <a:pt x="5594067" y="219593"/>
                </a:lnTo>
                <a:lnTo>
                  <a:pt x="5594067" y="229712"/>
                </a:lnTo>
              </a:path>
              <a:path w="8284845" h="1456689">
                <a:moveTo>
                  <a:pt x="5967477" y="219593"/>
                </a:moveTo>
                <a:lnTo>
                  <a:pt x="5995811" y="224653"/>
                </a:lnTo>
                <a:lnTo>
                  <a:pt x="5967477" y="229712"/>
                </a:lnTo>
                <a:lnTo>
                  <a:pt x="5967477" y="219593"/>
                </a:lnTo>
              </a:path>
              <a:path w="8284845" h="1456689">
                <a:moveTo>
                  <a:pt x="5018266" y="224147"/>
                </a:moveTo>
                <a:lnTo>
                  <a:pt x="5016398" y="214890"/>
                </a:lnTo>
                <a:lnTo>
                  <a:pt x="5011301" y="207331"/>
                </a:lnTo>
                <a:lnTo>
                  <a:pt x="5003742" y="202235"/>
                </a:lnTo>
                <a:lnTo>
                  <a:pt x="4994485" y="200366"/>
                </a:lnTo>
                <a:lnTo>
                  <a:pt x="4985229" y="202235"/>
                </a:lnTo>
                <a:lnTo>
                  <a:pt x="4977670" y="207331"/>
                </a:lnTo>
                <a:lnTo>
                  <a:pt x="4972573" y="214890"/>
                </a:lnTo>
                <a:lnTo>
                  <a:pt x="4970705" y="224147"/>
                </a:lnTo>
                <a:lnTo>
                  <a:pt x="4972573" y="233403"/>
                </a:lnTo>
                <a:lnTo>
                  <a:pt x="4977670" y="240962"/>
                </a:lnTo>
                <a:lnTo>
                  <a:pt x="4985229" y="246059"/>
                </a:lnTo>
                <a:lnTo>
                  <a:pt x="4994485" y="247928"/>
                </a:lnTo>
                <a:lnTo>
                  <a:pt x="5003742" y="246059"/>
                </a:lnTo>
                <a:lnTo>
                  <a:pt x="5011301" y="240962"/>
                </a:lnTo>
                <a:lnTo>
                  <a:pt x="5016398" y="233403"/>
                </a:lnTo>
                <a:lnTo>
                  <a:pt x="5018266" y="224147"/>
                </a:lnTo>
              </a:path>
              <a:path w="8284845" h="1456689">
                <a:moveTo>
                  <a:pt x="5184226" y="224653"/>
                </a:moveTo>
                <a:lnTo>
                  <a:pt x="4850282" y="224653"/>
                </a:lnTo>
                <a:lnTo>
                  <a:pt x="4878617" y="229712"/>
                </a:lnTo>
              </a:path>
              <a:path w="8284845" h="1456689">
                <a:moveTo>
                  <a:pt x="4850282" y="224653"/>
                </a:moveTo>
                <a:lnTo>
                  <a:pt x="4878617" y="219593"/>
                </a:lnTo>
                <a:lnTo>
                  <a:pt x="4878617" y="229712"/>
                </a:lnTo>
              </a:path>
              <a:path w="8284845" h="1456689">
                <a:moveTo>
                  <a:pt x="5156904" y="219593"/>
                </a:moveTo>
                <a:lnTo>
                  <a:pt x="5184226" y="224653"/>
                </a:lnTo>
                <a:lnTo>
                  <a:pt x="5156904" y="229712"/>
                </a:lnTo>
                <a:lnTo>
                  <a:pt x="5156904" y="219593"/>
                </a:lnTo>
              </a:path>
              <a:path w="8284845" h="1456689">
                <a:moveTo>
                  <a:pt x="4255255" y="224147"/>
                </a:moveTo>
                <a:lnTo>
                  <a:pt x="4253386" y="214890"/>
                </a:lnTo>
                <a:lnTo>
                  <a:pt x="4248290" y="207331"/>
                </a:lnTo>
                <a:lnTo>
                  <a:pt x="4240731" y="202235"/>
                </a:lnTo>
                <a:lnTo>
                  <a:pt x="4231474" y="200366"/>
                </a:lnTo>
                <a:lnTo>
                  <a:pt x="4222218" y="202235"/>
                </a:lnTo>
                <a:lnTo>
                  <a:pt x="4214659" y="207331"/>
                </a:lnTo>
                <a:lnTo>
                  <a:pt x="4209562" y="214890"/>
                </a:lnTo>
                <a:lnTo>
                  <a:pt x="4207693" y="224147"/>
                </a:lnTo>
                <a:lnTo>
                  <a:pt x="4209562" y="233403"/>
                </a:lnTo>
                <a:lnTo>
                  <a:pt x="4214659" y="240962"/>
                </a:lnTo>
                <a:lnTo>
                  <a:pt x="4222218" y="246059"/>
                </a:lnTo>
                <a:lnTo>
                  <a:pt x="4231474" y="247928"/>
                </a:lnTo>
                <a:lnTo>
                  <a:pt x="4240731" y="246059"/>
                </a:lnTo>
                <a:lnTo>
                  <a:pt x="4248290" y="240962"/>
                </a:lnTo>
                <a:lnTo>
                  <a:pt x="4253386" y="233403"/>
                </a:lnTo>
                <a:lnTo>
                  <a:pt x="4255255" y="224147"/>
                </a:lnTo>
              </a:path>
              <a:path w="8284845" h="1456689">
                <a:moveTo>
                  <a:pt x="4421215" y="224653"/>
                </a:moveTo>
                <a:lnTo>
                  <a:pt x="4039709" y="224653"/>
                </a:lnTo>
                <a:lnTo>
                  <a:pt x="4068044" y="229712"/>
                </a:lnTo>
              </a:path>
              <a:path w="8284845" h="1456689">
                <a:moveTo>
                  <a:pt x="4039709" y="224653"/>
                </a:moveTo>
                <a:lnTo>
                  <a:pt x="4068044" y="219593"/>
                </a:lnTo>
                <a:lnTo>
                  <a:pt x="4068044" y="229712"/>
                </a:lnTo>
              </a:path>
              <a:path w="8284845" h="1456689">
                <a:moveTo>
                  <a:pt x="4393892" y="219593"/>
                </a:moveTo>
                <a:lnTo>
                  <a:pt x="4421215" y="224653"/>
                </a:lnTo>
                <a:lnTo>
                  <a:pt x="4393892" y="229712"/>
                </a:lnTo>
                <a:lnTo>
                  <a:pt x="4393892" y="219593"/>
                </a:lnTo>
              </a:path>
              <a:path w="8284845" h="1456689">
                <a:moveTo>
                  <a:pt x="3444682" y="224147"/>
                </a:moveTo>
                <a:lnTo>
                  <a:pt x="3442813" y="214890"/>
                </a:lnTo>
                <a:lnTo>
                  <a:pt x="3437717" y="207331"/>
                </a:lnTo>
                <a:lnTo>
                  <a:pt x="3430158" y="202235"/>
                </a:lnTo>
                <a:lnTo>
                  <a:pt x="3420901" y="200366"/>
                </a:lnTo>
                <a:lnTo>
                  <a:pt x="3411645" y="202235"/>
                </a:lnTo>
                <a:lnTo>
                  <a:pt x="3404086" y="207331"/>
                </a:lnTo>
                <a:lnTo>
                  <a:pt x="3398989" y="214890"/>
                </a:lnTo>
                <a:lnTo>
                  <a:pt x="3397120" y="224147"/>
                </a:lnTo>
                <a:lnTo>
                  <a:pt x="3398989" y="233403"/>
                </a:lnTo>
                <a:lnTo>
                  <a:pt x="3404086" y="240962"/>
                </a:lnTo>
                <a:lnTo>
                  <a:pt x="3411645" y="246059"/>
                </a:lnTo>
                <a:lnTo>
                  <a:pt x="3420901" y="247928"/>
                </a:lnTo>
                <a:lnTo>
                  <a:pt x="3430158" y="246059"/>
                </a:lnTo>
                <a:lnTo>
                  <a:pt x="3437717" y="240962"/>
                </a:lnTo>
                <a:lnTo>
                  <a:pt x="3442813" y="233403"/>
                </a:lnTo>
                <a:lnTo>
                  <a:pt x="3444682" y="224147"/>
                </a:lnTo>
              </a:path>
              <a:path w="8284845" h="1456689">
                <a:moveTo>
                  <a:pt x="3610642" y="224653"/>
                </a:moveTo>
                <a:lnTo>
                  <a:pt x="3276698" y="224653"/>
                </a:lnTo>
                <a:lnTo>
                  <a:pt x="3305033" y="229712"/>
                </a:lnTo>
              </a:path>
              <a:path w="8284845" h="1456689">
                <a:moveTo>
                  <a:pt x="3276698" y="224653"/>
                </a:moveTo>
                <a:lnTo>
                  <a:pt x="3305033" y="219593"/>
                </a:lnTo>
                <a:lnTo>
                  <a:pt x="3305033" y="229712"/>
                </a:lnTo>
              </a:path>
              <a:path w="8284845" h="1456689">
                <a:moveTo>
                  <a:pt x="3583319" y="219593"/>
                </a:moveTo>
                <a:lnTo>
                  <a:pt x="3610642" y="224653"/>
                </a:lnTo>
                <a:lnTo>
                  <a:pt x="3583319" y="229712"/>
                </a:lnTo>
                <a:lnTo>
                  <a:pt x="3583319" y="219593"/>
                </a:lnTo>
              </a:path>
              <a:path w="8284845" h="1456689">
                <a:moveTo>
                  <a:pt x="2681671" y="224147"/>
                </a:moveTo>
                <a:lnTo>
                  <a:pt x="2679802" y="214890"/>
                </a:lnTo>
                <a:lnTo>
                  <a:pt x="2674705" y="207331"/>
                </a:lnTo>
                <a:lnTo>
                  <a:pt x="2667146" y="202235"/>
                </a:lnTo>
                <a:lnTo>
                  <a:pt x="2657890" y="200366"/>
                </a:lnTo>
                <a:lnTo>
                  <a:pt x="2648633" y="202235"/>
                </a:lnTo>
                <a:lnTo>
                  <a:pt x="2641074" y="207331"/>
                </a:lnTo>
                <a:lnTo>
                  <a:pt x="2635978" y="214890"/>
                </a:lnTo>
                <a:lnTo>
                  <a:pt x="2634109" y="224147"/>
                </a:lnTo>
                <a:lnTo>
                  <a:pt x="2635978" y="233403"/>
                </a:lnTo>
                <a:lnTo>
                  <a:pt x="2641074" y="240962"/>
                </a:lnTo>
                <a:lnTo>
                  <a:pt x="2648633" y="246059"/>
                </a:lnTo>
                <a:lnTo>
                  <a:pt x="2657890" y="247928"/>
                </a:lnTo>
                <a:lnTo>
                  <a:pt x="2667146" y="246059"/>
                </a:lnTo>
                <a:lnTo>
                  <a:pt x="2674705" y="240962"/>
                </a:lnTo>
                <a:lnTo>
                  <a:pt x="2679802" y="233403"/>
                </a:lnTo>
                <a:lnTo>
                  <a:pt x="2681671" y="224147"/>
                </a:lnTo>
              </a:path>
              <a:path w="8284845" h="1456689">
                <a:moveTo>
                  <a:pt x="2847631" y="224653"/>
                </a:moveTo>
                <a:lnTo>
                  <a:pt x="2466125" y="224653"/>
                </a:lnTo>
                <a:lnTo>
                  <a:pt x="2494460" y="229712"/>
                </a:lnTo>
              </a:path>
              <a:path w="8284845" h="1456689">
                <a:moveTo>
                  <a:pt x="2466125" y="224653"/>
                </a:moveTo>
                <a:lnTo>
                  <a:pt x="2494460" y="219593"/>
                </a:lnTo>
                <a:lnTo>
                  <a:pt x="2494460" y="229712"/>
                </a:lnTo>
              </a:path>
              <a:path w="8284845" h="1456689">
                <a:moveTo>
                  <a:pt x="2820308" y="219593"/>
                </a:moveTo>
                <a:lnTo>
                  <a:pt x="2847631" y="224653"/>
                </a:lnTo>
                <a:lnTo>
                  <a:pt x="2820308" y="229712"/>
                </a:lnTo>
                <a:lnTo>
                  <a:pt x="2820308" y="219593"/>
                </a:lnTo>
              </a:path>
              <a:path w="8284845" h="1456689">
                <a:moveTo>
                  <a:pt x="1871098" y="224147"/>
                </a:moveTo>
                <a:lnTo>
                  <a:pt x="1869229" y="214890"/>
                </a:lnTo>
                <a:lnTo>
                  <a:pt x="1864132" y="207331"/>
                </a:lnTo>
                <a:lnTo>
                  <a:pt x="1856573" y="202235"/>
                </a:lnTo>
                <a:lnTo>
                  <a:pt x="1847317" y="200366"/>
                </a:lnTo>
                <a:lnTo>
                  <a:pt x="1838060" y="202235"/>
                </a:lnTo>
                <a:lnTo>
                  <a:pt x="1830501" y="207331"/>
                </a:lnTo>
                <a:lnTo>
                  <a:pt x="1825405" y="214890"/>
                </a:lnTo>
                <a:lnTo>
                  <a:pt x="1823536" y="224147"/>
                </a:lnTo>
                <a:lnTo>
                  <a:pt x="1825405" y="233403"/>
                </a:lnTo>
                <a:lnTo>
                  <a:pt x="1830501" y="240962"/>
                </a:lnTo>
                <a:lnTo>
                  <a:pt x="1838060" y="246059"/>
                </a:lnTo>
                <a:lnTo>
                  <a:pt x="1847317" y="247928"/>
                </a:lnTo>
                <a:lnTo>
                  <a:pt x="1856573" y="246059"/>
                </a:lnTo>
                <a:lnTo>
                  <a:pt x="1864132" y="240962"/>
                </a:lnTo>
                <a:lnTo>
                  <a:pt x="1869229" y="233403"/>
                </a:lnTo>
                <a:lnTo>
                  <a:pt x="1871098" y="224147"/>
                </a:lnTo>
              </a:path>
              <a:path w="8284845" h="1456689">
                <a:moveTo>
                  <a:pt x="2037058" y="224653"/>
                </a:moveTo>
                <a:lnTo>
                  <a:pt x="1655552" y="224653"/>
                </a:lnTo>
                <a:lnTo>
                  <a:pt x="1683887" y="229712"/>
                </a:lnTo>
              </a:path>
              <a:path w="8284845" h="1456689">
                <a:moveTo>
                  <a:pt x="1655552" y="224653"/>
                </a:moveTo>
                <a:lnTo>
                  <a:pt x="1683887" y="219593"/>
                </a:lnTo>
                <a:lnTo>
                  <a:pt x="1683887" y="229712"/>
                </a:lnTo>
              </a:path>
              <a:path w="8284845" h="1456689">
                <a:moveTo>
                  <a:pt x="2009735" y="219593"/>
                </a:moveTo>
                <a:lnTo>
                  <a:pt x="2037058" y="224653"/>
                </a:lnTo>
                <a:lnTo>
                  <a:pt x="2009735" y="229712"/>
                </a:lnTo>
                <a:lnTo>
                  <a:pt x="2009735" y="219593"/>
                </a:lnTo>
              </a:path>
              <a:path w="8284845" h="1456689">
                <a:moveTo>
                  <a:pt x="1108086" y="224147"/>
                </a:moveTo>
                <a:lnTo>
                  <a:pt x="1106217" y="214890"/>
                </a:lnTo>
                <a:lnTo>
                  <a:pt x="1101121" y="207331"/>
                </a:lnTo>
                <a:lnTo>
                  <a:pt x="1093562" y="202235"/>
                </a:lnTo>
                <a:lnTo>
                  <a:pt x="1084305" y="200366"/>
                </a:lnTo>
                <a:lnTo>
                  <a:pt x="1075049" y="202235"/>
                </a:lnTo>
                <a:lnTo>
                  <a:pt x="1067490" y="207331"/>
                </a:lnTo>
                <a:lnTo>
                  <a:pt x="1062393" y="214890"/>
                </a:lnTo>
                <a:lnTo>
                  <a:pt x="1060525" y="224147"/>
                </a:lnTo>
                <a:lnTo>
                  <a:pt x="1062393" y="233403"/>
                </a:lnTo>
                <a:lnTo>
                  <a:pt x="1067490" y="240962"/>
                </a:lnTo>
                <a:lnTo>
                  <a:pt x="1075049" y="246059"/>
                </a:lnTo>
                <a:lnTo>
                  <a:pt x="1084305" y="247928"/>
                </a:lnTo>
                <a:lnTo>
                  <a:pt x="1093562" y="246059"/>
                </a:lnTo>
                <a:lnTo>
                  <a:pt x="1101121" y="240962"/>
                </a:lnTo>
                <a:lnTo>
                  <a:pt x="1106217" y="233403"/>
                </a:lnTo>
                <a:lnTo>
                  <a:pt x="1108086" y="224147"/>
                </a:lnTo>
              </a:path>
              <a:path w="8284845" h="1456689">
                <a:moveTo>
                  <a:pt x="1274046" y="224653"/>
                </a:moveTo>
                <a:lnTo>
                  <a:pt x="892541" y="224653"/>
                </a:lnTo>
                <a:lnTo>
                  <a:pt x="920875" y="229712"/>
                </a:lnTo>
              </a:path>
              <a:path w="8284845" h="1456689">
                <a:moveTo>
                  <a:pt x="892541" y="224653"/>
                </a:moveTo>
                <a:lnTo>
                  <a:pt x="920875" y="219593"/>
                </a:lnTo>
                <a:lnTo>
                  <a:pt x="920875" y="229712"/>
                </a:lnTo>
              </a:path>
              <a:path w="8284845" h="1456689">
                <a:moveTo>
                  <a:pt x="1246724" y="219593"/>
                </a:moveTo>
                <a:lnTo>
                  <a:pt x="1274046" y="224653"/>
                </a:lnTo>
                <a:lnTo>
                  <a:pt x="1246724" y="229712"/>
                </a:lnTo>
                <a:lnTo>
                  <a:pt x="1246724" y="219593"/>
                </a:lnTo>
              </a:path>
              <a:path w="8284845" h="1456689">
                <a:moveTo>
                  <a:pt x="273226" y="191258"/>
                </a:moveTo>
                <a:lnTo>
                  <a:pt x="228701" y="155840"/>
                </a:lnTo>
              </a:path>
              <a:path w="8284845" h="1456689">
                <a:moveTo>
                  <a:pt x="191258" y="126493"/>
                </a:moveTo>
                <a:lnTo>
                  <a:pt x="147744" y="91075"/>
                </a:lnTo>
                <a:lnTo>
                  <a:pt x="97147" y="91075"/>
                </a:lnTo>
              </a:path>
              <a:path w="8284845" h="1456689">
                <a:moveTo>
                  <a:pt x="49585" y="91075"/>
                </a:moveTo>
                <a:lnTo>
                  <a:pt x="0" y="91075"/>
                </a:lnTo>
              </a:path>
              <a:path w="8284845" h="1456689">
                <a:moveTo>
                  <a:pt x="4255255" y="1432417"/>
                </a:moveTo>
                <a:lnTo>
                  <a:pt x="4253386" y="1423160"/>
                </a:lnTo>
                <a:lnTo>
                  <a:pt x="4248290" y="1415601"/>
                </a:lnTo>
                <a:lnTo>
                  <a:pt x="4240731" y="1410505"/>
                </a:lnTo>
                <a:lnTo>
                  <a:pt x="4231474" y="1408636"/>
                </a:lnTo>
                <a:lnTo>
                  <a:pt x="4222218" y="1410505"/>
                </a:lnTo>
                <a:lnTo>
                  <a:pt x="4214659" y="1415601"/>
                </a:lnTo>
                <a:lnTo>
                  <a:pt x="4209562" y="1423160"/>
                </a:lnTo>
                <a:lnTo>
                  <a:pt x="4207693" y="1432417"/>
                </a:lnTo>
                <a:lnTo>
                  <a:pt x="4209562" y="1441673"/>
                </a:lnTo>
                <a:lnTo>
                  <a:pt x="4214659" y="1449232"/>
                </a:lnTo>
                <a:lnTo>
                  <a:pt x="4222218" y="1454329"/>
                </a:lnTo>
                <a:lnTo>
                  <a:pt x="4231474" y="1456198"/>
                </a:lnTo>
                <a:lnTo>
                  <a:pt x="4240731" y="1454329"/>
                </a:lnTo>
                <a:lnTo>
                  <a:pt x="4248290" y="1449232"/>
                </a:lnTo>
                <a:lnTo>
                  <a:pt x="4253386" y="1441673"/>
                </a:lnTo>
                <a:lnTo>
                  <a:pt x="4255255" y="1432417"/>
                </a:lnTo>
              </a:path>
              <a:path w="8284845" h="1456689">
                <a:moveTo>
                  <a:pt x="4421215" y="1432923"/>
                </a:moveTo>
                <a:lnTo>
                  <a:pt x="4039709" y="1432923"/>
                </a:lnTo>
                <a:lnTo>
                  <a:pt x="4068044" y="1438994"/>
                </a:lnTo>
              </a:path>
              <a:path w="8284845" h="1456689">
                <a:moveTo>
                  <a:pt x="4039709" y="1432923"/>
                </a:moveTo>
                <a:lnTo>
                  <a:pt x="4068044" y="1427863"/>
                </a:lnTo>
                <a:lnTo>
                  <a:pt x="4068044" y="1438994"/>
                </a:lnTo>
              </a:path>
              <a:path w="8284845" h="1456689">
                <a:moveTo>
                  <a:pt x="4393892" y="1427863"/>
                </a:moveTo>
                <a:lnTo>
                  <a:pt x="4421215" y="1432923"/>
                </a:lnTo>
                <a:lnTo>
                  <a:pt x="4393892" y="1438994"/>
                </a:lnTo>
                <a:lnTo>
                  <a:pt x="4393892" y="1427863"/>
                </a:lnTo>
              </a:path>
              <a:path w="8284845" h="1456689">
                <a:moveTo>
                  <a:pt x="3444682" y="1432417"/>
                </a:moveTo>
                <a:lnTo>
                  <a:pt x="3442813" y="1423160"/>
                </a:lnTo>
                <a:lnTo>
                  <a:pt x="3437717" y="1415601"/>
                </a:lnTo>
                <a:lnTo>
                  <a:pt x="3430158" y="1410505"/>
                </a:lnTo>
                <a:lnTo>
                  <a:pt x="3420901" y="1408636"/>
                </a:lnTo>
                <a:lnTo>
                  <a:pt x="3411645" y="1410505"/>
                </a:lnTo>
                <a:lnTo>
                  <a:pt x="3404086" y="1415601"/>
                </a:lnTo>
                <a:lnTo>
                  <a:pt x="3398989" y="1423160"/>
                </a:lnTo>
                <a:lnTo>
                  <a:pt x="3397120" y="1432417"/>
                </a:lnTo>
                <a:lnTo>
                  <a:pt x="3398989" y="1441673"/>
                </a:lnTo>
                <a:lnTo>
                  <a:pt x="3404086" y="1449232"/>
                </a:lnTo>
                <a:lnTo>
                  <a:pt x="3411645" y="1454329"/>
                </a:lnTo>
                <a:lnTo>
                  <a:pt x="3420901" y="1456198"/>
                </a:lnTo>
                <a:lnTo>
                  <a:pt x="3430158" y="1454329"/>
                </a:lnTo>
                <a:lnTo>
                  <a:pt x="3437717" y="1449232"/>
                </a:lnTo>
                <a:lnTo>
                  <a:pt x="3442813" y="1441673"/>
                </a:lnTo>
                <a:lnTo>
                  <a:pt x="3444682" y="1432417"/>
                </a:lnTo>
              </a:path>
              <a:path w="8284845" h="1456689">
                <a:moveTo>
                  <a:pt x="3610642" y="1432923"/>
                </a:moveTo>
                <a:lnTo>
                  <a:pt x="3276698" y="1432923"/>
                </a:lnTo>
                <a:lnTo>
                  <a:pt x="3305033" y="1438994"/>
                </a:lnTo>
              </a:path>
              <a:path w="8284845" h="1456689">
                <a:moveTo>
                  <a:pt x="3276698" y="1432923"/>
                </a:moveTo>
                <a:lnTo>
                  <a:pt x="3305033" y="1427863"/>
                </a:lnTo>
                <a:lnTo>
                  <a:pt x="3305033" y="1438994"/>
                </a:lnTo>
              </a:path>
              <a:path w="8284845" h="1456689">
                <a:moveTo>
                  <a:pt x="3583319" y="1427863"/>
                </a:moveTo>
                <a:lnTo>
                  <a:pt x="3610642" y="1432923"/>
                </a:lnTo>
                <a:lnTo>
                  <a:pt x="3583319" y="1438994"/>
                </a:lnTo>
                <a:lnTo>
                  <a:pt x="3583319" y="14278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 txBox="1"/>
          <p:nvPr/>
        </p:nvSpPr>
        <p:spPr>
          <a:xfrm>
            <a:off x="5717643" y="1949891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5399435" y="2085294"/>
            <a:ext cx="1170940" cy="480059"/>
          </a:xfrm>
          <a:custGeom>
            <a:avLst/>
            <a:gdLst/>
            <a:ahLst/>
            <a:cxnLst/>
            <a:rect l="l" t="t" r="r" b="b"/>
            <a:pathLst>
              <a:path w="1170940" h="480060">
                <a:moveTo>
                  <a:pt x="191258" y="171019"/>
                </a:moveTo>
                <a:lnTo>
                  <a:pt x="239832" y="104230"/>
                </a:lnTo>
              </a:path>
              <a:path w="1170940" h="480060">
                <a:moveTo>
                  <a:pt x="268167" y="65776"/>
                </a:moveTo>
                <a:lnTo>
                  <a:pt x="316740" y="0"/>
                </a:lnTo>
                <a:lnTo>
                  <a:pt x="366326" y="0"/>
                </a:lnTo>
              </a:path>
              <a:path w="1170940" h="480060">
                <a:moveTo>
                  <a:pt x="413888" y="0"/>
                </a:moveTo>
                <a:lnTo>
                  <a:pt x="464485" y="0"/>
                </a:lnTo>
              </a:path>
              <a:path w="1170940" h="480060">
                <a:moveTo>
                  <a:pt x="215545" y="207956"/>
                </a:moveTo>
                <a:lnTo>
                  <a:pt x="213676" y="198699"/>
                </a:lnTo>
                <a:lnTo>
                  <a:pt x="208580" y="191140"/>
                </a:lnTo>
                <a:lnTo>
                  <a:pt x="201021" y="186043"/>
                </a:lnTo>
                <a:lnTo>
                  <a:pt x="191764" y="184175"/>
                </a:lnTo>
                <a:lnTo>
                  <a:pt x="182508" y="186043"/>
                </a:lnTo>
                <a:lnTo>
                  <a:pt x="174949" y="191140"/>
                </a:lnTo>
                <a:lnTo>
                  <a:pt x="169852" y="198699"/>
                </a:lnTo>
                <a:lnTo>
                  <a:pt x="167983" y="207956"/>
                </a:lnTo>
                <a:lnTo>
                  <a:pt x="169852" y="217212"/>
                </a:lnTo>
                <a:lnTo>
                  <a:pt x="174949" y="224771"/>
                </a:lnTo>
                <a:lnTo>
                  <a:pt x="182508" y="229868"/>
                </a:lnTo>
                <a:lnTo>
                  <a:pt x="191764" y="231736"/>
                </a:lnTo>
                <a:lnTo>
                  <a:pt x="201021" y="229868"/>
                </a:lnTo>
                <a:lnTo>
                  <a:pt x="208580" y="224771"/>
                </a:lnTo>
                <a:lnTo>
                  <a:pt x="213676" y="217212"/>
                </a:lnTo>
                <a:lnTo>
                  <a:pt x="215545" y="207956"/>
                </a:lnTo>
              </a:path>
              <a:path w="1170940" h="480060">
                <a:moveTo>
                  <a:pt x="381505" y="208461"/>
                </a:moveTo>
                <a:lnTo>
                  <a:pt x="0" y="208461"/>
                </a:lnTo>
                <a:lnTo>
                  <a:pt x="28334" y="214533"/>
                </a:lnTo>
              </a:path>
              <a:path w="1170940" h="480060">
                <a:moveTo>
                  <a:pt x="0" y="208461"/>
                </a:moveTo>
                <a:lnTo>
                  <a:pt x="28334" y="203402"/>
                </a:lnTo>
                <a:lnTo>
                  <a:pt x="28334" y="214533"/>
                </a:lnTo>
              </a:path>
              <a:path w="1170940" h="480060">
                <a:moveTo>
                  <a:pt x="354182" y="203402"/>
                </a:moveTo>
                <a:lnTo>
                  <a:pt x="381505" y="208461"/>
                </a:lnTo>
                <a:lnTo>
                  <a:pt x="354182" y="214533"/>
                </a:lnTo>
                <a:lnTo>
                  <a:pt x="354182" y="203402"/>
                </a:lnTo>
              </a:path>
              <a:path w="1170940" h="480060">
                <a:moveTo>
                  <a:pt x="897600" y="308645"/>
                </a:moveTo>
                <a:lnTo>
                  <a:pt x="946174" y="374422"/>
                </a:lnTo>
              </a:path>
              <a:path w="1170940" h="480060">
                <a:moveTo>
                  <a:pt x="974509" y="412876"/>
                </a:moveTo>
                <a:lnTo>
                  <a:pt x="1023082" y="479664"/>
                </a:lnTo>
                <a:lnTo>
                  <a:pt x="1073680" y="479664"/>
                </a:lnTo>
              </a:path>
              <a:path w="1170940" h="480060">
                <a:moveTo>
                  <a:pt x="1121242" y="479664"/>
                </a:moveTo>
                <a:lnTo>
                  <a:pt x="1170827" y="479664"/>
                </a:lnTo>
              </a:path>
              <a:path w="1170940" h="480060">
                <a:moveTo>
                  <a:pt x="921887" y="244386"/>
                </a:moveTo>
                <a:lnTo>
                  <a:pt x="920018" y="235129"/>
                </a:lnTo>
                <a:lnTo>
                  <a:pt x="914922" y="227570"/>
                </a:lnTo>
                <a:lnTo>
                  <a:pt x="907363" y="222474"/>
                </a:lnTo>
                <a:lnTo>
                  <a:pt x="898106" y="220605"/>
                </a:lnTo>
                <a:lnTo>
                  <a:pt x="888850" y="222474"/>
                </a:lnTo>
                <a:lnTo>
                  <a:pt x="881291" y="227570"/>
                </a:lnTo>
                <a:lnTo>
                  <a:pt x="876194" y="235129"/>
                </a:lnTo>
                <a:lnTo>
                  <a:pt x="874325" y="244386"/>
                </a:lnTo>
                <a:lnTo>
                  <a:pt x="876194" y="253642"/>
                </a:lnTo>
                <a:lnTo>
                  <a:pt x="881291" y="261201"/>
                </a:lnTo>
                <a:lnTo>
                  <a:pt x="888850" y="266298"/>
                </a:lnTo>
                <a:lnTo>
                  <a:pt x="898106" y="268167"/>
                </a:lnTo>
                <a:lnTo>
                  <a:pt x="907363" y="266298"/>
                </a:lnTo>
                <a:lnTo>
                  <a:pt x="914922" y="261201"/>
                </a:lnTo>
                <a:lnTo>
                  <a:pt x="920018" y="253642"/>
                </a:lnTo>
                <a:lnTo>
                  <a:pt x="921887" y="244386"/>
                </a:lnTo>
              </a:path>
              <a:path w="1170940" h="480060">
                <a:moveTo>
                  <a:pt x="993736" y="244892"/>
                </a:moveTo>
                <a:lnTo>
                  <a:pt x="921887" y="244892"/>
                </a:lnTo>
              </a:path>
              <a:path w="1170940" h="480060">
                <a:moveTo>
                  <a:pt x="874325" y="244892"/>
                </a:moveTo>
                <a:lnTo>
                  <a:pt x="802477" y="244892"/>
                </a:lnTo>
                <a:lnTo>
                  <a:pt x="829800" y="249951"/>
                </a:lnTo>
              </a:path>
              <a:path w="1170940" h="480060">
                <a:moveTo>
                  <a:pt x="802477" y="244892"/>
                </a:moveTo>
                <a:lnTo>
                  <a:pt x="829800" y="238820"/>
                </a:lnTo>
                <a:lnTo>
                  <a:pt x="829800" y="249951"/>
                </a:lnTo>
              </a:path>
              <a:path w="1170940" h="480060">
                <a:moveTo>
                  <a:pt x="965401" y="238820"/>
                </a:moveTo>
                <a:lnTo>
                  <a:pt x="993736" y="244892"/>
                </a:lnTo>
                <a:lnTo>
                  <a:pt x="965401" y="249951"/>
                </a:lnTo>
                <a:lnTo>
                  <a:pt x="965401" y="2388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 txBox="1"/>
          <p:nvPr/>
        </p:nvSpPr>
        <p:spPr>
          <a:xfrm>
            <a:off x="4955643" y="1825421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3873412" y="1061199"/>
            <a:ext cx="1228090" cy="1250315"/>
          </a:xfrm>
          <a:custGeom>
            <a:avLst/>
            <a:gdLst/>
            <a:ahLst/>
            <a:cxnLst/>
            <a:rect l="l" t="t" r="r" b="b"/>
            <a:pathLst>
              <a:path w="1228089" h="1250314">
                <a:moveTo>
                  <a:pt x="954270" y="1080764"/>
                </a:moveTo>
                <a:lnTo>
                  <a:pt x="1002843" y="1013975"/>
                </a:lnTo>
              </a:path>
              <a:path w="1228089" h="1250314">
                <a:moveTo>
                  <a:pt x="1031178" y="975521"/>
                </a:moveTo>
                <a:lnTo>
                  <a:pt x="1079752" y="909744"/>
                </a:lnTo>
                <a:lnTo>
                  <a:pt x="1129337" y="909744"/>
                </a:lnTo>
              </a:path>
              <a:path w="1228089" h="1250314">
                <a:moveTo>
                  <a:pt x="1176899" y="909744"/>
                </a:moveTo>
                <a:lnTo>
                  <a:pt x="1227497" y="909744"/>
                </a:lnTo>
              </a:path>
              <a:path w="1228089" h="1250314">
                <a:moveTo>
                  <a:pt x="978556" y="1165262"/>
                </a:moveTo>
                <a:lnTo>
                  <a:pt x="976688" y="1156005"/>
                </a:lnTo>
                <a:lnTo>
                  <a:pt x="971591" y="1148446"/>
                </a:lnTo>
                <a:lnTo>
                  <a:pt x="964032" y="1143349"/>
                </a:lnTo>
                <a:lnTo>
                  <a:pt x="954776" y="1141481"/>
                </a:lnTo>
                <a:lnTo>
                  <a:pt x="945519" y="1143349"/>
                </a:lnTo>
                <a:lnTo>
                  <a:pt x="937960" y="1148446"/>
                </a:lnTo>
                <a:lnTo>
                  <a:pt x="932864" y="1156005"/>
                </a:lnTo>
                <a:lnTo>
                  <a:pt x="930995" y="1165262"/>
                </a:lnTo>
                <a:lnTo>
                  <a:pt x="932864" y="1174518"/>
                </a:lnTo>
                <a:lnTo>
                  <a:pt x="937960" y="1182077"/>
                </a:lnTo>
                <a:lnTo>
                  <a:pt x="945519" y="1187174"/>
                </a:lnTo>
                <a:lnTo>
                  <a:pt x="954776" y="1189042"/>
                </a:lnTo>
                <a:lnTo>
                  <a:pt x="964032" y="1187174"/>
                </a:lnTo>
                <a:lnTo>
                  <a:pt x="971591" y="1182077"/>
                </a:lnTo>
                <a:lnTo>
                  <a:pt x="976688" y="1174518"/>
                </a:lnTo>
                <a:lnTo>
                  <a:pt x="978556" y="1165262"/>
                </a:lnTo>
              </a:path>
              <a:path w="1228089" h="1250314">
                <a:moveTo>
                  <a:pt x="1144516" y="1165767"/>
                </a:moveTo>
                <a:lnTo>
                  <a:pt x="763011" y="1165767"/>
                </a:lnTo>
                <a:lnTo>
                  <a:pt x="791345" y="1171839"/>
                </a:lnTo>
              </a:path>
              <a:path w="1228089" h="1250314">
                <a:moveTo>
                  <a:pt x="763011" y="1165767"/>
                </a:moveTo>
                <a:lnTo>
                  <a:pt x="791345" y="1160708"/>
                </a:lnTo>
                <a:lnTo>
                  <a:pt x="791345" y="1171839"/>
                </a:lnTo>
              </a:path>
              <a:path w="1228089" h="1250314">
                <a:moveTo>
                  <a:pt x="1117194" y="1160708"/>
                </a:moveTo>
                <a:lnTo>
                  <a:pt x="1144516" y="1165767"/>
                </a:lnTo>
                <a:lnTo>
                  <a:pt x="1117194" y="1171839"/>
                </a:lnTo>
                <a:lnTo>
                  <a:pt x="1117194" y="1160708"/>
                </a:lnTo>
              </a:path>
              <a:path w="1228089" h="1250314">
                <a:moveTo>
                  <a:pt x="9107" y="1249759"/>
                </a:moveTo>
                <a:lnTo>
                  <a:pt x="151792" y="1249759"/>
                </a:lnTo>
              </a:path>
              <a:path w="1228089" h="1250314">
                <a:moveTo>
                  <a:pt x="128517" y="1141987"/>
                </a:moveTo>
                <a:lnTo>
                  <a:pt x="126649" y="1132730"/>
                </a:lnTo>
                <a:lnTo>
                  <a:pt x="121552" y="1125171"/>
                </a:lnTo>
                <a:lnTo>
                  <a:pt x="113993" y="1120075"/>
                </a:lnTo>
                <a:lnTo>
                  <a:pt x="104736" y="1118206"/>
                </a:lnTo>
                <a:lnTo>
                  <a:pt x="95480" y="1120075"/>
                </a:lnTo>
                <a:lnTo>
                  <a:pt x="87921" y="1125171"/>
                </a:lnTo>
                <a:lnTo>
                  <a:pt x="82824" y="1132730"/>
                </a:lnTo>
                <a:lnTo>
                  <a:pt x="80956" y="1141987"/>
                </a:lnTo>
                <a:lnTo>
                  <a:pt x="82824" y="1151243"/>
                </a:lnTo>
                <a:lnTo>
                  <a:pt x="87921" y="1158802"/>
                </a:lnTo>
                <a:lnTo>
                  <a:pt x="95480" y="1163899"/>
                </a:lnTo>
                <a:lnTo>
                  <a:pt x="104736" y="1165767"/>
                </a:lnTo>
                <a:lnTo>
                  <a:pt x="113993" y="1163899"/>
                </a:lnTo>
                <a:lnTo>
                  <a:pt x="121552" y="1158802"/>
                </a:lnTo>
                <a:lnTo>
                  <a:pt x="126649" y="1151243"/>
                </a:lnTo>
                <a:lnTo>
                  <a:pt x="128517" y="1141987"/>
                </a:lnTo>
              </a:path>
              <a:path w="1228089" h="1250314">
                <a:moveTo>
                  <a:pt x="151792" y="1142493"/>
                </a:moveTo>
                <a:lnTo>
                  <a:pt x="9107" y="1142493"/>
                </a:lnTo>
                <a:lnTo>
                  <a:pt x="36430" y="1147552"/>
                </a:lnTo>
              </a:path>
              <a:path w="1228089" h="1250314">
                <a:moveTo>
                  <a:pt x="9107" y="1142493"/>
                </a:moveTo>
                <a:lnTo>
                  <a:pt x="36430" y="1137433"/>
                </a:lnTo>
                <a:lnTo>
                  <a:pt x="36430" y="1147552"/>
                </a:lnTo>
              </a:path>
              <a:path w="1228089" h="1250314">
                <a:moveTo>
                  <a:pt x="124470" y="1137433"/>
                </a:moveTo>
                <a:lnTo>
                  <a:pt x="151792" y="1142493"/>
                </a:lnTo>
                <a:lnTo>
                  <a:pt x="124470" y="1147552"/>
                </a:lnTo>
                <a:lnTo>
                  <a:pt x="124470" y="1137433"/>
                </a:lnTo>
              </a:path>
              <a:path w="1228089" h="1250314">
                <a:moveTo>
                  <a:pt x="167983" y="23780"/>
                </a:moveTo>
                <a:lnTo>
                  <a:pt x="166115" y="14524"/>
                </a:lnTo>
                <a:lnTo>
                  <a:pt x="161018" y="6965"/>
                </a:lnTo>
                <a:lnTo>
                  <a:pt x="153459" y="1868"/>
                </a:lnTo>
                <a:lnTo>
                  <a:pt x="144203" y="0"/>
                </a:lnTo>
                <a:lnTo>
                  <a:pt x="134946" y="1868"/>
                </a:lnTo>
                <a:lnTo>
                  <a:pt x="127387" y="6965"/>
                </a:lnTo>
                <a:lnTo>
                  <a:pt x="122291" y="14524"/>
                </a:lnTo>
                <a:lnTo>
                  <a:pt x="120422" y="23780"/>
                </a:lnTo>
                <a:lnTo>
                  <a:pt x="122291" y="33037"/>
                </a:lnTo>
                <a:lnTo>
                  <a:pt x="127387" y="40596"/>
                </a:lnTo>
                <a:lnTo>
                  <a:pt x="134946" y="45692"/>
                </a:lnTo>
                <a:lnTo>
                  <a:pt x="144203" y="47561"/>
                </a:lnTo>
                <a:lnTo>
                  <a:pt x="153459" y="45692"/>
                </a:lnTo>
                <a:lnTo>
                  <a:pt x="161018" y="40596"/>
                </a:lnTo>
                <a:lnTo>
                  <a:pt x="166115" y="33037"/>
                </a:lnTo>
                <a:lnTo>
                  <a:pt x="167983" y="23780"/>
                </a:lnTo>
              </a:path>
              <a:path w="1228089" h="1250314">
                <a:moveTo>
                  <a:pt x="333943" y="24286"/>
                </a:moveTo>
                <a:lnTo>
                  <a:pt x="0" y="24286"/>
                </a:lnTo>
                <a:lnTo>
                  <a:pt x="28334" y="29346"/>
                </a:lnTo>
              </a:path>
              <a:path w="1228089" h="1250314">
                <a:moveTo>
                  <a:pt x="0" y="24286"/>
                </a:moveTo>
                <a:lnTo>
                  <a:pt x="28334" y="19227"/>
                </a:lnTo>
                <a:lnTo>
                  <a:pt x="28334" y="29346"/>
                </a:lnTo>
              </a:path>
              <a:path w="1228089" h="1250314">
                <a:moveTo>
                  <a:pt x="306621" y="19227"/>
                </a:moveTo>
                <a:lnTo>
                  <a:pt x="333943" y="24286"/>
                </a:lnTo>
                <a:lnTo>
                  <a:pt x="306621" y="29346"/>
                </a:lnTo>
                <a:lnTo>
                  <a:pt x="306621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 txBox="1"/>
          <p:nvPr/>
        </p:nvSpPr>
        <p:spPr>
          <a:xfrm>
            <a:off x="8468126" y="2369851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8464636" y="2214823"/>
            <a:ext cx="558800" cy="294640"/>
          </a:xfrm>
          <a:custGeom>
            <a:avLst/>
            <a:gdLst/>
            <a:ahLst/>
            <a:cxnLst/>
            <a:rect l="l" t="t" r="r" b="b"/>
            <a:pathLst>
              <a:path w="558800" h="294639">
                <a:moveTo>
                  <a:pt x="273226" y="123458"/>
                </a:moveTo>
                <a:lnTo>
                  <a:pt x="224653" y="190246"/>
                </a:lnTo>
              </a:path>
              <a:path w="558800" h="294639">
                <a:moveTo>
                  <a:pt x="196318" y="228701"/>
                </a:moveTo>
                <a:lnTo>
                  <a:pt x="147744" y="294477"/>
                </a:lnTo>
                <a:lnTo>
                  <a:pt x="97147" y="294477"/>
                </a:lnTo>
              </a:path>
              <a:path w="558800" h="294639">
                <a:moveTo>
                  <a:pt x="49585" y="294477"/>
                </a:moveTo>
                <a:lnTo>
                  <a:pt x="0" y="294477"/>
                </a:lnTo>
              </a:path>
              <a:path w="558800" h="294639">
                <a:moveTo>
                  <a:pt x="298525" y="23780"/>
                </a:moveTo>
                <a:lnTo>
                  <a:pt x="296656" y="14524"/>
                </a:lnTo>
                <a:lnTo>
                  <a:pt x="291560" y="6965"/>
                </a:lnTo>
                <a:lnTo>
                  <a:pt x="284001" y="1868"/>
                </a:lnTo>
                <a:lnTo>
                  <a:pt x="274744" y="0"/>
                </a:lnTo>
                <a:lnTo>
                  <a:pt x="265488" y="1868"/>
                </a:lnTo>
                <a:lnTo>
                  <a:pt x="257929" y="6965"/>
                </a:lnTo>
                <a:lnTo>
                  <a:pt x="252832" y="14524"/>
                </a:lnTo>
                <a:lnTo>
                  <a:pt x="250963" y="23780"/>
                </a:lnTo>
                <a:lnTo>
                  <a:pt x="252832" y="33037"/>
                </a:lnTo>
                <a:lnTo>
                  <a:pt x="257929" y="40596"/>
                </a:lnTo>
                <a:lnTo>
                  <a:pt x="265488" y="45692"/>
                </a:lnTo>
                <a:lnTo>
                  <a:pt x="274744" y="47561"/>
                </a:lnTo>
                <a:lnTo>
                  <a:pt x="284001" y="45692"/>
                </a:lnTo>
                <a:lnTo>
                  <a:pt x="291560" y="40596"/>
                </a:lnTo>
                <a:lnTo>
                  <a:pt x="296656" y="33037"/>
                </a:lnTo>
                <a:lnTo>
                  <a:pt x="298525" y="23780"/>
                </a:lnTo>
              </a:path>
              <a:path w="558800" h="294639">
                <a:moveTo>
                  <a:pt x="558597" y="24286"/>
                </a:moveTo>
                <a:lnTo>
                  <a:pt x="34406" y="24286"/>
                </a:lnTo>
                <a:lnTo>
                  <a:pt x="62740" y="30358"/>
                </a:lnTo>
              </a:path>
              <a:path w="558800" h="294639">
                <a:moveTo>
                  <a:pt x="34406" y="24286"/>
                </a:moveTo>
                <a:lnTo>
                  <a:pt x="62740" y="19227"/>
                </a:lnTo>
                <a:lnTo>
                  <a:pt x="62740" y="30358"/>
                </a:lnTo>
              </a:path>
              <a:path w="558800" h="294639">
                <a:moveTo>
                  <a:pt x="531274" y="19227"/>
                </a:moveTo>
                <a:lnTo>
                  <a:pt x="558597" y="24286"/>
                </a:lnTo>
                <a:lnTo>
                  <a:pt x="531274" y="30358"/>
                </a:lnTo>
                <a:lnTo>
                  <a:pt x="531274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 txBox="1"/>
          <p:nvPr/>
        </p:nvSpPr>
        <p:spPr>
          <a:xfrm>
            <a:off x="9809974" y="2476105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9805471" y="2444536"/>
            <a:ext cx="273685" cy="172085"/>
          </a:xfrm>
          <a:custGeom>
            <a:avLst/>
            <a:gdLst/>
            <a:ahLst/>
            <a:cxnLst/>
            <a:rect l="l" t="t" r="r" b="b"/>
            <a:pathLst>
              <a:path w="273684" h="172085">
                <a:moveTo>
                  <a:pt x="273226" y="0"/>
                </a:moveTo>
                <a:lnTo>
                  <a:pt x="224653" y="66788"/>
                </a:lnTo>
              </a:path>
              <a:path w="273684" h="172085">
                <a:moveTo>
                  <a:pt x="196318" y="105242"/>
                </a:moveTo>
                <a:lnTo>
                  <a:pt x="147744" y="172031"/>
                </a:lnTo>
                <a:lnTo>
                  <a:pt x="98159" y="172031"/>
                </a:lnTo>
              </a:path>
              <a:path w="273684" h="172085">
                <a:moveTo>
                  <a:pt x="49585" y="172031"/>
                </a:moveTo>
                <a:lnTo>
                  <a:pt x="0" y="1720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 txBox="1"/>
          <p:nvPr/>
        </p:nvSpPr>
        <p:spPr>
          <a:xfrm>
            <a:off x="2939836" y="193774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2933309" y="2085294"/>
            <a:ext cx="273685" cy="171450"/>
          </a:xfrm>
          <a:custGeom>
            <a:avLst/>
            <a:gdLst/>
            <a:ahLst/>
            <a:cxnLst/>
            <a:rect l="l" t="t" r="r" b="b"/>
            <a:pathLst>
              <a:path w="273685" h="171450">
                <a:moveTo>
                  <a:pt x="273226" y="171019"/>
                </a:moveTo>
                <a:lnTo>
                  <a:pt x="224653" y="104230"/>
                </a:lnTo>
              </a:path>
              <a:path w="273685" h="171450">
                <a:moveTo>
                  <a:pt x="196318" y="65776"/>
                </a:moveTo>
                <a:lnTo>
                  <a:pt x="147744" y="0"/>
                </a:lnTo>
                <a:lnTo>
                  <a:pt x="97147" y="0"/>
                </a:lnTo>
              </a:path>
              <a:path w="273685" h="17145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 txBox="1"/>
          <p:nvPr/>
        </p:nvSpPr>
        <p:spPr>
          <a:xfrm>
            <a:off x="4106616" y="1843635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2967716" y="1988146"/>
            <a:ext cx="6055995" cy="1624330"/>
          </a:xfrm>
          <a:custGeom>
            <a:avLst/>
            <a:gdLst/>
            <a:ahLst/>
            <a:cxnLst/>
            <a:rect l="l" t="t" r="r" b="b"/>
            <a:pathLst>
              <a:path w="6055995" h="1624329">
                <a:moveTo>
                  <a:pt x="1009927" y="171019"/>
                </a:moveTo>
                <a:lnTo>
                  <a:pt x="1058501" y="105242"/>
                </a:lnTo>
              </a:path>
              <a:path w="6055995" h="1624329">
                <a:moveTo>
                  <a:pt x="1086835" y="66788"/>
                </a:moveTo>
                <a:lnTo>
                  <a:pt x="1135409" y="0"/>
                </a:lnTo>
                <a:lnTo>
                  <a:pt x="1184995" y="0"/>
                </a:lnTo>
              </a:path>
              <a:path w="6055995" h="1624329">
                <a:moveTo>
                  <a:pt x="1232556" y="0"/>
                </a:moveTo>
                <a:lnTo>
                  <a:pt x="1283154" y="0"/>
                </a:lnTo>
              </a:path>
              <a:path w="6055995" h="1624329">
                <a:moveTo>
                  <a:pt x="5795445" y="1600401"/>
                </a:moveTo>
                <a:lnTo>
                  <a:pt x="5793576" y="1591144"/>
                </a:lnTo>
                <a:lnTo>
                  <a:pt x="5788480" y="1583585"/>
                </a:lnTo>
                <a:lnTo>
                  <a:pt x="5780921" y="1578489"/>
                </a:lnTo>
                <a:lnTo>
                  <a:pt x="5771664" y="1576620"/>
                </a:lnTo>
                <a:lnTo>
                  <a:pt x="5762408" y="1578489"/>
                </a:lnTo>
                <a:lnTo>
                  <a:pt x="5754849" y="1583585"/>
                </a:lnTo>
                <a:lnTo>
                  <a:pt x="5749752" y="1591144"/>
                </a:lnTo>
                <a:lnTo>
                  <a:pt x="5747883" y="1600401"/>
                </a:lnTo>
                <a:lnTo>
                  <a:pt x="5749752" y="1609657"/>
                </a:lnTo>
                <a:lnTo>
                  <a:pt x="5754849" y="1617216"/>
                </a:lnTo>
                <a:lnTo>
                  <a:pt x="5762408" y="1622313"/>
                </a:lnTo>
                <a:lnTo>
                  <a:pt x="5771664" y="1624181"/>
                </a:lnTo>
                <a:lnTo>
                  <a:pt x="5780921" y="1622313"/>
                </a:lnTo>
                <a:lnTo>
                  <a:pt x="5788480" y="1617216"/>
                </a:lnTo>
                <a:lnTo>
                  <a:pt x="5793576" y="1609657"/>
                </a:lnTo>
                <a:lnTo>
                  <a:pt x="5795445" y="1600401"/>
                </a:lnTo>
              </a:path>
              <a:path w="6055995" h="1624329">
                <a:moveTo>
                  <a:pt x="6055516" y="1600907"/>
                </a:moveTo>
                <a:lnTo>
                  <a:pt x="5531326" y="1600907"/>
                </a:lnTo>
                <a:lnTo>
                  <a:pt x="5559660" y="1605966"/>
                </a:lnTo>
              </a:path>
              <a:path w="6055995" h="1624329">
                <a:moveTo>
                  <a:pt x="5531326" y="1600907"/>
                </a:moveTo>
                <a:lnTo>
                  <a:pt x="5559660" y="1594835"/>
                </a:lnTo>
                <a:lnTo>
                  <a:pt x="5559660" y="1605966"/>
                </a:lnTo>
              </a:path>
              <a:path w="6055995" h="1624329">
                <a:moveTo>
                  <a:pt x="6028194" y="1594835"/>
                </a:moveTo>
                <a:lnTo>
                  <a:pt x="6055516" y="1600907"/>
                </a:lnTo>
                <a:lnTo>
                  <a:pt x="6028194" y="1605966"/>
                </a:lnTo>
                <a:lnTo>
                  <a:pt x="6028194" y="1594835"/>
                </a:lnTo>
              </a:path>
              <a:path w="6055995" h="1624329">
                <a:moveTo>
                  <a:pt x="263107" y="305103"/>
                </a:moveTo>
                <a:lnTo>
                  <a:pt x="261238" y="295846"/>
                </a:lnTo>
                <a:lnTo>
                  <a:pt x="256142" y="288287"/>
                </a:lnTo>
                <a:lnTo>
                  <a:pt x="248583" y="283191"/>
                </a:lnTo>
                <a:lnTo>
                  <a:pt x="239326" y="281322"/>
                </a:lnTo>
                <a:lnTo>
                  <a:pt x="230069" y="283191"/>
                </a:lnTo>
                <a:lnTo>
                  <a:pt x="222510" y="288287"/>
                </a:lnTo>
                <a:lnTo>
                  <a:pt x="217414" y="295846"/>
                </a:lnTo>
                <a:lnTo>
                  <a:pt x="215545" y="305103"/>
                </a:lnTo>
                <a:lnTo>
                  <a:pt x="217414" y="314359"/>
                </a:lnTo>
                <a:lnTo>
                  <a:pt x="222510" y="321918"/>
                </a:lnTo>
                <a:lnTo>
                  <a:pt x="230069" y="327015"/>
                </a:lnTo>
                <a:lnTo>
                  <a:pt x="239326" y="328884"/>
                </a:lnTo>
                <a:lnTo>
                  <a:pt x="248583" y="327015"/>
                </a:lnTo>
                <a:lnTo>
                  <a:pt x="256142" y="321918"/>
                </a:lnTo>
                <a:lnTo>
                  <a:pt x="261238" y="314359"/>
                </a:lnTo>
                <a:lnTo>
                  <a:pt x="263107" y="305103"/>
                </a:lnTo>
              </a:path>
              <a:path w="6055995" h="1624329">
                <a:moveTo>
                  <a:pt x="477641" y="305609"/>
                </a:moveTo>
                <a:lnTo>
                  <a:pt x="0" y="305609"/>
                </a:lnTo>
                <a:lnTo>
                  <a:pt x="28334" y="311681"/>
                </a:lnTo>
              </a:path>
              <a:path w="6055995" h="1624329">
                <a:moveTo>
                  <a:pt x="0" y="305609"/>
                </a:moveTo>
                <a:lnTo>
                  <a:pt x="28334" y="300549"/>
                </a:lnTo>
                <a:lnTo>
                  <a:pt x="28334" y="311681"/>
                </a:lnTo>
              </a:path>
              <a:path w="6055995" h="1624329">
                <a:moveTo>
                  <a:pt x="449306" y="300549"/>
                </a:moveTo>
                <a:lnTo>
                  <a:pt x="477641" y="305609"/>
                </a:lnTo>
                <a:lnTo>
                  <a:pt x="449306" y="311681"/>
                </a:lnTo>
                <a:lnTo>
                  <a:pt x="449306" y="3005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 txBox="1"/>
          <p:nvPr/>
        </p:nvSpPr>
        <p:spPr>
          <a:xfrm>
            <a:off x="9892954" y="3635802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9273185" y="3564766"/>
            <a:ext cx="1002030" cy="222885"/>
          </a:xfrm>
          <a:custGeom>
            <a:avLst/>
            <a:gdLst/>
            <a:ahLst/>
            <a:cxnLst/>
            <a:rect l="l" t="t" r="r" b="b"/>
            <a:pathLst>
              <a:path w="1002029" h="222885">
                <a:moveTo>
                  <a:pt x="524190" y="62740"/>
                </a:moveTo>
                <a:lnTo>
                  <a:pt x="560621" y="122446"/>
                </a:lnTo>
              </a:path>
              <a:path w="1002029" h="222885">
                <a:moveTo>
                  <a:pt x="585919" y="162924"/>
                </a:moveTo>
                <a:lnTo>
                  <a:pt x="622350" y="222629"/>
                </a:lnTo>
                <a:lnTo>
                  <a:pt x="672947" y="222629"/>
                </a:lnTo>
              </a:path>
              <a:path w="1002029" h="222885">
                <a:moveTo>
                  <a:pt x="720509" y="222629"/>
                </a:moveTo>
                <a:lnTo>
                  <a:pt x="770094" y="222629"/>
                </a:lnTo>
              </a:path>
              <a:path w="1002029" h="222885">
                <a:moveTo>
                  <a:pt x="549489" y="23780"/>
                </a:moveTo>
                <a:lnTo>
                  <a:pt x="547620" y="14524"/>
                </a:lnTo>
                <a:lnTo>
                  <a:pt x="542524" y="6965"/>
                </a:lnTo>
                <a:lnTo>
                  <a:pt x="534965" y="1868"/>
                </a:lnTo>
                <a:lnTo>
                  <a:pt x="525708" y="0"/>
                </a:lnTo>
                <a:lnTo>
                  <a:pt x="516452" y="1868"/>
                </a:lnTo>
                <a:lnTo>
                  <a:pt x="508893" y="6965"/>
                </a:lnTo>
                <a:lnTo>
                  <a:pt x="503796" y="14524"/>
                </a:lnTo>
                <a:lnTo>
                  <a:pt x="501927" y="23780"/>
                </a:lnTo>
                <a:lnTo>
                  <a:pt x="503796" y="33037"/>
                </a:lnTo>
                <a:lnTo>
                  <a:pt x="508893" y="40596"/>
                </a:lnTo>
                <a:lnTo>
                  <a:pt x="516452" y="45692"/>
                </a:lnTo>
                <a:lnTo>
                  <a:pt x="525708" y="47561"/>
                </a:lnTo>
                <a:lnTo>
                  <a:pt x="534965" y="45692"/>
                </a:lnTo>
                <a:lnTo>
                  <a:pt x="542524" y="40596"/>
                </a:lnTo>
                <a:lnTo>
                  <a:pt x="547620" y="33037"/>
                </a:lnTo>
                <a:lnTo>
                  <a:pt x="549489" y="23780"/>
                </a:lnTo>
              </a:path>
              <a:path w="1002029" h="222885">
                <a:moveTo>
                  <a:pt x="1001831" y="24286"/>
                </a:moveTo>
                <a:lnTo>
                  <a:pt x="0" y="24286"/>
                </a:lnTo>
                <a:lnTo>
                  <a:pt x="27322" y="29346"/>
                </a:lnTo>
              </a:path>
              <a:path w="1002029" h="222885">
                <a:moveTo>
                  <a:pt x="0" y="24286"/>
                </a:moveTo>
                <a:lnTo>
                  <a:pt x="27322" y="18215"/>
                </a:lnTo>
                <a:lnTo>
                  <a:pt x="27322" y="29346"/>
                </a:lnTo>
              </a:path>
              <a:path w="1002029" h="222885">
                <a:moveTo>
                  <a:pt x="973497" y="18215"/>
                </a:moveTo>
                <a:lnTo>
                  <a:pt x="1001831" y="24286"/>
                </a:lnTo>
                <a:lnTo>
                  <a:pt x="973497" y="29346"/>
                </a:lnTo>
                <a:lnTo>
                  <a:pt x="973497" y="182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 txBox="1"/>
          <p:nvPr/>
        </p:nvSpPr>
        <p:spPr>
          <a:xfrm>
            <a:off x="10549711" y="3292750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10447048" y="3437261"/>
            <a:ext cx="246379" cy="112395"/>
          </a:xfrm>
          <a:custGeom>
            <a:avLst/>
            <a:gdLst/>
            <a:ahLst/>
            <a:cxnLst/>
            <a:rect l="l" t="t" r="r" b="b"/>
            <a:pathLst>
              <a:path w="246379" h="112395">
                <a:moveTo>
                  <a:pt x="0" y="112326"/>
                </a:moveTo>
                <a:lnTo>
                  <a:pt x="33394" y="74884"/>
                </a:lnTo>
              </a:path>
              <a:path w="246379" h="112395">
                <a:moveTo>
                  <a:pt x="64764" y="38454"/>
                </a:moveTo>
                <a:lnTo>
                  <a:pt x="98159" y="0"/>
                </a:lnTo>
                <a:lnTo>
                  <a:pt x="147744" y="0"/>
                </a:lnTo>
              </a:path>
              <a:path w="246379" h="112395">
                <a:moveTo>
                  <a:pt x="196318" y="0"/>
                </a:moveTo>
                <a:lnTo>
                  <a:pt x="24590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/>
          <p:nvPr/>
        </p:nvSpPr>
        <p:spPr>
          <a:xfrm>
            <a:off x="8195912" y="3157148"/>
            <a:ext cx="1511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latin typeface="Cambria"/>
                <a:cs typeface="Cambria"/>
              </a:rPr>
              <a:t>34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688" name="object 688"/>
          <p:cNvGrpSpPr/>
          <p:nvPr/>
        </p:nvGrpSpPr>
        <p:grpSpPr>
          <a:xfrm>
            <a:off x="4583663" y="3298484"/>
            <a:ext cx="6009640" cy="2083435"/>
            <a:chOff x="4583663" y="3298484"/>
            <a:chExt cx="6009640" cy="2083435"/>
          </a:xfrm>
        </p:grpSpPr>
        <p:sp>
          <p:nvSpPr>
            <p:cNvPr id="689" name="object 689"/>
            <p:cNvSpPr/>
            <p:nvPr/>
          </p:nvSpPr>
          <p:spPr>
            <a:xfrm>
              <a:off x="8022413" y="3301659"/>
              <a:ext cx="2567940" cy="488950"/>
            </a:xfrm>
            <a:custGeom>
              <a:avLst/>
              <a:gdLst/>
              <a:ahLst/>
              <a:cxnLst/>
              <a:rect l="l" t="t" r="r" b="b"/>
              <a:pathLst>
                <a:path w="2567940" h="488950">
                  <a:moveTo>
                    <a:pt x="320788" y="0"/>
                  </a:moveTo>
                  <a:lnTo>
                    <a:pt x="271202" y="0"/>
                  </a:lnTo>
                </a:path>
                <a:path w="2567940" h="488950">
                  <a:moveTo>
                    <a:pt x="223641" y="0"/>
                  </a:moveTo>
                  <a:lnTo>
                    <a:pt x="173043" y="0"/>
                  </a:lnTo>
                </a:path>
                <a:path w="2567940" h="488950">
                  <a:moveTo>
                    <a:pt x="95123" y="133577"/>
                  </a:moveTo>
                  <a:lnTo>
                    <a:pt x="122446" y="88039"/>
                  </a:lnTo>
                </a:path>
                <a:path w="2567940" h="488950">
                  <a:moveTo>
                    <a:pt x="146732" y="46549"/>
                  </a:moveTo>
                  <a:lnTo>
                    <a:pt x="173043" y="0"/>
                  </a:lnTo>
                </a:path>
                <a:path w="2567940" h="488950">
                  <a:moveTo>
                    <a:pt x="120422" y="308139"/>
                  </a:moveTo>
                  <a:lnTo>
                    <a:pt x="118553" y="298882"/>
                  </a:lnTo>
                  <a:lnTo>
                    <a:pt x="113456" y="291323"/>
                  </a:lnTo>
                  <a:lnTo>
                    <a:pt x="105897" y="286227"/>
                  </a:lnTo>
                  <a:lnTo>
                    <a:pt x="96641" y="284358"/>
                  </a:lnTo>
                  <a:lnTo>
                    <a:pt x="87384" y="286227"/>
                  </a:lnTo>
                  <a:lnTo>
                    <a:pt x="79825" y="291323"/>
                  </a:lnTo>
                  <a:lnTo>
                    <a:pt x="74729" y="298882"/>
                  </a:lnTo>
                  <a:lnTo>
                    <a:pt x="72860" y="308139"/>
                  </a:lnTo>
                  <a:lnTo>
                    <a:pt x="74729" y="317395"/>
                  </a:lnTo>
                  <a:lnTo>
                    <a:pt x="79825" y="324954"/>
                  </a:lnTo>
                  <a:lnTo>
                    <a:pt x="87384" y="330051"/>
                  </a:lnTo>
                  <a:lnTo>
                    <a:pt x="96641" y="331920"/>
                  </a:lnTo>
                  <a:lnTo>
                    <a:pt x="105897" y="330051"/>
                  </a:lnTo>
                  <a:lnTo>
                    <a:pt x="113456" y="324954"/>
                  </a:lnTo>
                  <a:lnTo>
                    <a:pt x="118553" y="317395"/>
                  </a:lnTo>
                  <a:lnTo>
                    <a:pt x="120422" y="308139"/>
                  </a:lnTo>
                </a:path>
                <a:path w="2567940" h="488950">
                  <a:moveTo>
                    <a:pt x="142685" y="308645"/>
                  </a:moveTo>
                  <a:lnTo>
                    <a:pt x="0" y="308645"/>
                  </a:lnTo>
                  <a:lnTo>
                    <a:pt x="27322" y="313704"/>
                  </a:lnTo>
                </a:path>
                <a:path w="2567940" h="488950">
                  <a:moveTo>
                    <a:pt x="0" y="308645"/>
                  </a:moveTo>
                  <a:lnTo>
                    <a:pt x="27322" y="303585"/>
                  </a:lnTo>
                  <a:lnTo>
                    <a:pt x="27322" y="313704"/>
                  </a:lnTo>
                </a:path>
                <a:path w="2567940" h="488950">
                  <a:moveTo>
                    <a:pt x="115362" y="303585"/>
                  </a:moveTo>
                  <a:lnTo>
                    <a:pt x="142685" y="308645"/>
                  </a:lnTo>
                  <a:lnTo>
                    <a:pt x="115362" y="313704"/>
                  </a:lnTo>
                  <a:lnTo>
                    <a:pt x="115362" y="303585"/>
                  </a:lnTo>
                </a:path>
                <a:path w="2567940" h="488950">
                  <a:moveTo>
                    <a:pt x="2448922" y="464991"/>
                  </a:moveTo>
                  <a:lnTo>
                    <a:pt x="2447053" y="455735"/>
                  </a:lnTo>
                  <a:lnTo>
                    <a:pt x="2441956" y="448176"/>
                  </a:lnTo>
                  <a:lnTo>
                    <a:pt x="2434397" y="443079"/>
                  </a:lnTo>
                  <a:lnTo>
                    <a:pt x="2425141" y="441210"/>
                  </a:lnTo>
                  <a:lnTo>
                    <a:pt x="2415884" y="443079"/>
                  </a:lnTo>
                  <a:lnTo>
                    <a:pt x="2408325" y="448176"/>
                  </a:lnTo>
                  <a:lnTo>
                    <a:pt x="2403229" y="455735"/>
                  </a:lnTo>
                  <a:lnTo>
                    <a:pt x="2401360" y="464991"/>
                  </a:lnTo>
                  <a:lnTo>
                    <a:pt x="2403229" y="474248"/>
                  </a:lnTo>
                  <a:lnTo>
                    <a:pt x="2408325" y="481807"/>
                  </a:lnTo>
                  <a:lnTo>
                    <a:pt x="2415884" y="486903"/>
                  </a:lnTo>
                  <a:lnTo>
                    <a:pt x="2425141" y="488772"/>
                  </a:lnTo>
                  <a:lnTo>
                    <a:pt x="2434397" y="486903"/>
                  </a:lnTo>
                  <a:lnTo>
                    <a:pt x="2441956" y="481807"/>
                  </a:lnTo>
                  <a:lnTo>
                    <a:pt x="2447053" y="474248"/>
                  </a:lnTo>
                  <a:lnTo>
                    <a:pt x="2448922" y="464991"/>
                  </a:lnTo>
                </a:path>
                <a:path w="2567940" h="488950">
                  <a:moveTo>
                    <a:pt x="2567320" y="465497"/>
                  </a:moveTo>
                  <a:lnTo>
                    <a:pt x="2281950" y="465497"/>
                  </a:lnTo>
                  <a:lnTo>
                    <a:pt x="2309273" y="471569"/>
                  </a:lnTo>
                </a:path>
                <a:path w="2567940" h="488950">
                  <a:moveTo>
                    <a:pt x="2281950" y="465497"/>
                  </a:moveTo>
                  <a:lnTo>
                    <a:pt x="2309273" y="460437"/>
                  </a:lnTo>
                  <a:lnTo>
                    <a:pt x="2309273" y="471569"/>
                  </a:lnTo>
                </a:path>
                <a:path w="2567940" h="488950">
                  <a:moveTo>
                    <a:pt x="2539997" y="460437"/>
                  </a:moveTo>
                  <a:lnTo>
                    <a:pt x="2567320" y="465497"/>
                  </a:lnTo>
                  <a:lnTo>
                    <a:pt x="2539997" y="471569"/>
                  </a:lnTo>
                  <a:lnTo>
                    <a:pt x="2539997" y="4604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4732559" y="5321514"/>
              <a:ext cx="2540" cy="55880"/>
            </a:xfrm>
            <a:custGeom>
              <a:avLst/>
              <a:gdLst/>
              <a:ahLst/>
              <a:cxnLst/>
              <a:rect l="l" t="t" r="r" b="b"/>
              <a:pathLst>
                <a:path w="2539" h="55879">
                  <a:moveTo>
                    <a:pt x="1011" y="-3035"/>
                  </a:moveTo>
                  <a:lnTo>
                    <a:pt x="1011" y="58693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4586838" y="5321514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4">
                  <a:moveTo>
                    <a:pt x="0" y="0"/>
                  </a:moveTo>
                  <a:lnTo>
                    <a:pt x="50597" y="0"/>
                  </a:lnTo>
                </a:path>
                <a:path w="147954">
                  <a:moveTo>
                    <a:pt x="98159" y="0"/>
                  </a:moveTo>
                  <a:lnTo>
                    <a:pt x="14774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2" name="object 692"/>
          <p:cNvSpPr txBox="1"/>
          <p:nvPr/>
        </p:nvSpPr>
        <p:spPr>
          <a:xfrm>
            <a:off x="4587293" y="5181051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3302672" y="4821610"/>
            <a:ext cx="1525270" cy="555625"/>
          </a:xfrm>
          <a:custGeom>
            <a:avLst/>
            <a:gdLst/>
            <a:ahLst/>
            <a:cxnLst/>
            <a:rect l="l" t="t" r="r" b="b"/>
            <a:pathLst>
              <a:path w="1525270" h="555625">
                <a:moveTo>
                  <a:pt x="1525010" y="555561"/>
                </a:moveTo>
                <a:lnTo>
                  <a:pt x="1431911" y="499903"/>
                </a:lnTo>
                <a:lnTo>
                  <a:pt x="1477448" y="555561"/>
                </a:lnTo>
              </a:path>
              <a:path w="1525270" h="555625">
                <a:moveTo>
                  <a:pt x="231736" y="0"/>
                </a:moveTo>
                <a:lnTo>
                  <a:pt x="146732" y="105242"/>
                </a:lnTo>
              </a:path>
              <a:path w="1525270" h="555625">
                <a:moveTo>
                  <a:pt x="0" y="105242"/>
                </a:moveTo>
                <a:lnTo>
                  <a:pt x="49585" y="105242"/>
                </a:lnTo>
              </a:path>
              <a:path w="1525270" h="555625">
                <a:moveTo>
                  <a:pt x="97147" y="105242"/>
                </a:moveTo>
                <a:lnTo>
                  <a:pt x="146732" y="10524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 txBox="1"/>
          <p:nvPr/>
        </p:nvSpPr>
        <p:spPr>
          <a:xfrm>
            <a:off x="3303127" y="4779307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3449404" y="4847921"/>
            <a:ext cx="473075" cy="1120775"/>
          </a:xfrm>
          <a:custGeom>
            <a:avLst/>
            <a:gdLst/>
            <a:ahLst/>
            <a:cxnLst/>
            <a:rect l="l" t="t" r="r" b="b"/>
            <a:pathLst>
              <a:path w="473075" h="1120775">
                <a:moveTo>
                  <a:pt x="0" y="78932"/>
                </a:moveTo>
                <a:lnTo>
                  <a:pt x="45537" y="51609"/>
                </a:lnTo>
              </a:path>
              <a:path w="473075" h="1120775">
                <a:moveTo>
                  <a:pt x="87027" y="27322"/>
                </a:moveTo>
                <a:lnTo>
                  <a:pt x="132565" y="0"/>
                </a:lnTo>
              </a:path>
              <a:path w="473075" h="1120775">
                <a:moveTo>
                  <a:pt x="472581" y="1120230"/>
                </a:moveTo>
                <a:lnTo>
                  <a:pt x="387577" y="1014987"/>
                </a:lnTo>
              </a:path>
              <a:path w="473075" h="1120775">
                <a:moveTo>
                  <a:pt x="239832" y="1014987"/>
                </a:moveTo>
                <a:lnTo>
                  <a:pt x="290430" y="1014987"/>
                </a:lnTo>
              </a:path>
              <a:path w="473075" h="1120775">
                <a:moveTo>
                  <a:pt x="337991" y="1014987"/>
                </a:moveTo>
                <a:lnTo>
                  <a:pt x="387577" y="10149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 txBox="1"/>
          <p:nvPr/>
        </p:nvSpPr>
        <p:spPr>
          <a:xfrm>
            <a:off x="3689692" y="572345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2592282" y="5925649"/>
            <a:ext cx="231775" cy="105410"/>
          </a:xfrm>
          <a:custGeom>
            <a:avLst/>
            <a:gdLst/>
            <a:ahLst/>
            <a:cxnLst/>
            <a:rect l="l" t="t" r="r" b="b"/>
            <a:pathLst>
              <a:path w="231775" h="105410">
                <a:moveTo>
                  <a:pt x="231736" y="105242"/>
                </a:moveTo>
                <a:lnTo>
                  <a:pt x="147744" y="0"/>
                </a:lnTo>
              </a:path>
              <a:path w="231775" h="105410">
                <a:moveTo>
                  <a:pt x="0" y="0"/>
                </a:moveTo>
                <a:lnTo>
                  <a:pt x="49585" y="0"/>
                </a:lnTo>
              </a:path>
              <a:path w="231775" h="105410">
                <a:moveTo>
                  <a:pt x="98159" y="0"/>
                </a:moveTo>
                <a:lnTo>
                  <a:pt x="14774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 txBox="1"/>
          <p:nvPr/>
        </p:nvSpPr>
        <p:spPr>
          <a:xfrm>
            <a:off x="2592737" y="5785186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699" name="object 699"/>
          <p:cNvSpPr txBox="1"/>
          <p:nvPr/>
        </p:nvSpPr>
        <p:spPr>
          <a:xfrm>
            <a:off x="2568450" y="4504056"/>
            <a:ext cx="1511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latin typeface="Cambria"/>
                <a:cs typeface="Cambria"/>
              </a:rPr>
              <a:t>34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2490074" y="4649578"/>
            <a:ext cx="226060" cy="133985"/>
          </a:xfrm>
          <a:custGeom>
            <a:avLst/>
            <a:gdLst/>
            <a:ahLst/>
            <a:cxnLst/>
            <a:rect l="l" t="t" r="r" b="b"/>
            <a:pathLst>
              <a:path w="226060" h="133985">
                <a:moveTo>
                  <a:pt x="225665" y="0"/>
                </a:moveTo>
                <a:lnTo>
                  <a:pt x="176079" y="0"/>
                </a:lnTo>
              </a:path>
              <a:path w="226060" h="133985">
                <a:moveTo>
                  <a:pt x="128517" y="0"/>
                </a:moveTo>
                <a:lnTo>
                  <a:pt x="78932" y="0"/>
                </a:lnTo>
              </a:path>
              <a:path w="226060" h="133985">
                <a:moveTo>
                  <a:pt x="0" y="133577"/>
                </a:moveTo>
                <a:lnTo>
                  <a:pt x="27322" y="87027"/>
                </a:lnTo>
              </a:path>
              <a:path w="226060" h="133985">
                <a:moveTo>
                  <a:pt x="51609" y="46549"/>
                </a:moveTo>
                <a:lnTo>
                  <a:pt x="7893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 txBox="1"/>
          <p:nvPr/>
        </p:nvSpPr>
        <p:spPr>
          <a:xfrm>
            <a:off x="2158610" y="3904981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2152083" y="3481787"/>
            <a:ext cx="1053465" cy="565785"/>
          </a:xfrm>
          <a:custGeom>
            <a:avLst/>
            <a:gdLst/>
            <a:ahLst/>
            <a:cxnLst/>
            <a:rect l="l" t="t" r="r" b="b"/>
            <a:pathLst>
              <a:path w="1053464" h="565785">
                <a:moveTo>
                  <a:pt x="0" y="565680"/>
                </a:moveTo>
                <a:lnTo>
                  <a:pt x="49585" y="565680"/>
                </a:lnTo>
              </a:path>
              <a:path w="1053464" h="565785">
                <a:moveTo>
                  <a:pt x="97147" y="565680"/>
                </a:moveTo>
                <a:lnTo>
                  <a:pt x="147744" y="565680"/>
                </a:lnTo>
              </a:path>
              <a:path w="1053464" h="565785">
                <a:moveTo>
                  <a:pt x="242868" y="407816"/>
                </a:moveTo>
                <a:lnTo>
                  <a:pt x="207450" y="466509"/>
                </a:lnTo>
              </a:path>
              <a:path w="1053464" h="565785">
                <a:moveTo>
                  <a:pt x="183163" y="506987"/>
                </a:moveTo>
                <a:lnTo>
                  <a:pt x="147744" y="565680"/>
                </a:lnTo>
              </a:path>
              <a:path w="1053464" h="565785">
                <a:moveTo>
                  <a:pt x="910756" y="0"/>
                </a:moveTo>
                <a:lnTo>
                  <a:pt x="105344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 txBox="1"/>
          <p:nvPr/>
        </p:nvSpPr>
        <p:spPr>
          <a:xfrm>
            <a:off x="2974243" y="3723842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2970751" y="3648759"/>
            <a:ext cx="187325" cy="219075"/>
          </a:xfrm>
          <a:custGeom>
            <a:avLst/>
            <a:gdLst/>
            <a:ahLst/>
            <a:cxnLst/>
            <a:rect l="l" t="t" r="r" b="b"/>
            <a:pathLst>
              <a:path w="187325" h="219075">
                <a:moveTo>
                  <a:pt x="187211" y="0"/>
                </a:moveTo>
                <a:lnTo>
                  <a:pt x="172031" y="86015"/>
                </a:lnTo>
              </a:path>
              <a:path w="187325" h="219075">
                <a:moveTo>
                  <a:pt x="162924" y="132565"/>
                </a:moveTo>
                <a:lnTo>
                  <a:pt x="147744" y="218581"/>
                </a:lnTo>
                <a:lnTo>
                  <a:pt x="97147" y="218581"/>
                </a:lnTo>
              </a:path>
              <a:path w="187325" h="219075">
                <a:moveTo>
                  <a:pt x="49585" y="218581"/>
                </a:moveTo>
                <a:lnTo>
                  <a:pt x="0" y="21858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 txBox="1"/>
          <p:nvPr/>
        </p:nvSpPr>
        <p:spPr>
          <a:xfrm>
            <a:off x="3371939" y="3728901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37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706" name="object 706"/>
          <p:cNvGrpSpPr/>
          <p:nvPr/>
        </p:nvGrpSpPr>
        <p:grpSpPr>
          <a:xfrm>
            <a:off x="2105394" y="3537305"/>
            <a:ext cx="1962785" cy="2556510"/>
            <a:chOff x="2105394" y="3537305"/>
            <a:chExt cx="1962785" cy="2556510"/>
          </a:xfrm>
        </p:grpSpPr>
        <p:sp>
          <p:nvSpPr>
            <p:cNvPr id="707" name="object 707"/>
            <p:cNvSpPr/>
            <p:nvPr/>
          </p:nvSpPr>
          <p:spPr>
            <a:xfrm>
              <a:off x="3349221" y="3696320"/>
              <a:ext cx="7620" cy="69215"/>
            </a:xfrm>
            <a:custGeom>
              <a:avLst/>
              <a:gdLst/>
              <a:ahLst/>
              <a:cxnLst/>
              <a:rect l="l" t="t" r="r" b="b"/>
              <a:pathLst>
                <a:path w="7620" h="69214">
                  <a:moveTo>
                    <a:pt x="3541" y="-3035"/>
                  </a:moveTo>
                  <a:lnTo>
                    <a:pt x="3541" y="71848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108569" y="3540480"/>
              <a:ext cx="1956435" cy="2550160"/>
            </a:xfrm>
            <a:custGeom>
              <a:avLst/>
              <a:gdLst/>
              <a:ahLst/>
              <a:cxnLst/>
              <a:rect l="l" t="t" r="r" b="b"/>
              <a:pathLst>
                <a:path w="1956435" h="2550160">
                  <a:moveTo>
                    <a:pt x="1252795" y="271202"/>
                  </a:moveTo>
                  <a:lnTo>
                    <a:pt x="1259879" y="340015"/>
                  </a:lnTo>
                  <a:lnTo>
                    <a:pt x="1309465" y="340015"/>
                  </a:lnTo>
                </a:path>
                <a:path w="1956435" h="2550160">
                  <a:moveTo>
                    <a:pt x="1357026" y="340015"/>
                  </a:moveTo>
                  <a:lnTo>
                    <a:pt x="1407624" y="340015"/>
                  </a:lnTo>
                </a:path>
                <a:path w="1956435" h="2550160">
                  <a:moveTo>
                    <a:pt x="1837703" y="2489906"/>
                  </a:moveTo>
                  <a:lnTo>
                    <a:pt x="1835834" y="2480649"/>
                  </a:lnTo>
                  <a:lnTo>
                    <a:pt x="1830738" y="2473090"/>
                  </a:lnTo>
                  <a:lnTo>
                    <a:pt x="1823179" y="2467994"/>
                  </a:lnTo>
                  <a:lnTo>
                    <a:pt x="1813922" y="2466125"/>
                  </a:lnTo>
                  <a:lnTo>
                    <a:pt x="1804666" y="2467994"/>
                  </a:lnTo>
                  <a:lnTo>
                    <a:pt x="1797107" y="2473090"/>
                  </a:lnTo>
                  <a:lnTo>
                    <a:pt x="1792010" y="2480649"/>
                  </a:lnTo>
                  <a:lnTo>
                    <a:pt x="1790141" y="2489906"/>
                  </a:lnTo>
                  <a:lnTo>
                    <a:pt x="1792010" y="2499162"/>
                  </a:lnTo>
                  <a:lnTo>
                    <a:pt x="1797107" y="2506721"/>
                  </a:lnTo>
                  <a:lnTo>
                    <a:pt x="1804666" y="2511818"/>
                  </a:lnTo>
                  <a:lnTo>
                    <a:pt x="1813922" y="2513687"/>
                  </a:lnTo>
                  <a:lnTo>
                    <a:pt x="1823179" y="2511818"/>
                  </a:lnTo>
                  <a:lnTo>
                    <a:pt x="1830738" y="2506721"/>
                  </a:lnTo>
                  <a:lnTo>
                    <a:pt x="1835834" y="2499162"/>
                  </a:lnTo>
                  <a:lnTo>
                    <a:pt x="1837703" y="2489906"/>
                  </a:lnTo>
                </a:path>
                <a:path w="1956435" h="2550160">
                  <a:moveTo>
                    <a:pt x="1956101" y="2490412"/>
                  </a:moveTo>
                  <a:lnTo>
                    <a:pt x="1669719" y="2490412"/>
                  </a:lnTo>
                  <a:lnTo>
                    <a:pt x="1698054" y="2495472"/>
                  </a:lnTo>
                </a:path>
                <a:path w="1956435" h="2550160">
                  <a:moveTo>
                    <a:pt x="1669719" y="2490412"/>
                  </a:moveTo>
                  <a:lnTo>
                    <a:pt x="1698054" y="2485352"/>
                  </a:lnTo>
                  <a:lnTo>
                    <a:pt x="1698054" y="2495472"/>
                  </a:lnTo>
                </a:path>
                <a:path w="1956435" h="2550160">
                  <a:moveTo>
                    <a:pt x="1928779" y="2485352"/>
                  </a:moveTo>
                  <a:lnTo>
                    <a:pt x="1956101" y="2490412"/>
                  </a:lnTo>
                  <a:lnTo>
                    <a:pt x="1928779" y="2495472"/>
                  </a:lnTo>
                  <a:lnTo>
                    <a:pt x="1928779" y="2485352"/>
                  </a:lnTo>
                </a:path>
                <a:path w="1956435" h="2550160">
                  <a:moveTo>
                    <a:pt x="739736" y="2526336"/>
                  </a:moveTo>
                  <a:lnTo>
                    <a:pt x="737867" y="2517080"/>
                  </a:lnTo>
                  <a:lnTo>
                    <a:pt x="732771" y="2509521"/>
                  </a:lnTo>
                  <a:lnTo>
                    <a:pt x="725212" y="2504424"/>
                  </a:lnTo>
                  <a:lnTo>
                    <a:pt x="715955" y="2502555"/>
                  </a:lnTo>
                  <a:lnTo>
                    <a:pt x="706698" y="2504424"/>
                  </a:lnTo>
                  <a:lnTo>
                    <a:pt x="699139" y="2509521"/>
                  </a:lnTo>
                  <a:lnTo>
                    <a:pt x="694043" y="2517080"/>
                  </a:lnTo>
                  <a:lnTo>
                    <a:pt x="692174" y="2526336"/>
                  </a:lnTo>
                  <a:lnTo>
                    <a:pt x="694043" y="2535593"/>
                  </a:lnTo>
                  <a:lnTo>
                    <a:pt x="699139" y="2543152"/>
                  </a:lnTo>
                  <a:lnTo>
                    <a:pt x="706698" y="2548248"/>
                  </a:lnTo>
                  <a:lnTo>
                    <a:pt x="715955" y="2550117"/>
                  </a:lnTo>
                  <a:lnTo>
                    <a:pt x="725212" y="2548248"/>
                  </a:lnTo>
                  <a:lnTo>
                    <a:pt x="732771" y="2543152"/>
                  </a:lnTo>
                  <a:lnTo>
                    <a:pt x="737867" y="2535593"/>
                  </a:lnTo>
                  <a:lnTo>
                    <a:pt x="739736" y="2526336"/>
                  </a:lnTo>
                </a:path>
                <a:path w="1956435" h="2550160">
                  <a:moveTo>
                    <a:pt x="859146" y="2526842"/>
                  </a:moveTo>
                  <a:lnTo>
                    <a:pt x="524190" y="2526842"/>
                  </a:lnTo>
                  <a:lnTo>
                    <a:pt x="552525" y="2531902"/>
                  </a:lnTo>
                </a:path>
                <a:path w="1956435" h="2550160">
                  <a:moveTo>
                    <a:pt x="524190" y="2526842"/>
                  </a:moveTo>
                  <a:lnTo>
                    <a:pt x="552525" y="2520770"/>
                  </a:lnTo>
                  <a:lnTo>
                    <a:pt x="552525" y="2531902"/>
                  </a:lnTo>
                </a:path>
                <a:path w="1956435" h="2550160">
                  <a:moveTo>
                    <a:pt x="830812" y="2521782"/>
                  </a:moveTo>
                  <a:lnTo>
                    <a:pt x="859146" y="2526842"/>
                  </a:lnTo>
                  <a:lnTo>
                    <a:pt x="830812" y="2531902"/>
                  </a:lnTo>
                  <a:lnTo>
                    <a:pt x="830812" y="2521782"/>
                  </a:lnTo>
                </a:path>
                <a:path w="1956435" h="2550160">
                  <a:moveTo>
                    <a:pt x="405792" y="1458727"/>
                  </a:moveTo>
                  <a:lnTo>
                    <a:pt x="403923" y="1449471"/>
                  </a:lnTo>
                  <a:lnTo>
                    <a:pt x="398827" y="1441912"/>
                  </a:lnTo>
                  <a:lnTo>
                    <a:pt x="391268" y="1436815"/>
                  </a:lnTo>
                  <a:lnTo>
                    <a:pt x="382011" y="1434947"/>
                  </a:lnTo>
                  <a:lnTo>
                    <a:pt x="372755" y="1436815"/>
                  </a:lnTo>
                  <a:lnTo>
                    <a:pt x="365196" y="1441912"/>
                  </a:lnTo>
                  <a:lnTo>
                    <a:pt x="360099" y="1449471"/>
                  </a:lnTo>
                  <a:lnTo>
                    <a:pt x="358230" y="1458727"/>
                  </a:lnTo>
                  <a:lnTo>
                    <a:pt x="360099" y="1467984"/>
                  </a:lnTo>
                  <a:lnTo>
                    <a:pt x="365196" y="1475543"/>
                  </a:lnTo>
                  <a:lnTo>
                    <a:pt x="372755" y="1480639"/>
                  </a:lnTo>
                  <a:lnTo>
                    <a:pt x="382011" y="1482508"/>
                  </a:lnTo>
                  <a:lnTo>
                    <a:pt x="391268" y="1480639"/>
                  </a:lnTo>
                  <a:lnTo>
                    <a:pt x="398827" y="1475543"/>
                  </a:lnTo>
                  <a:lnTo>
                    <a:pt x="403923" y="1467984"/>
                  </a:lnTo>
                  <a:lnTo>
                    <a:pt x="405792" y="1458727"/>
                  </a:lnTo>
                </a:path>
                <a:path w="1956435" h="2550160">
                  <a:moveTo>
                    <a:pt x="525202" y="1459233"/>
                  </a:moveTo>
                  <a:lnTo>
                    <a:pt x="191258" y="1459233"/>
                  </a:lnTo>
                  <a:lnTo>
                    <a:pt x="218581" y="1465305"/>
                  </a:lnTo>
                </a:path>
                <a:path w="1956435" h="2550160">
                  <a:moveTo>
                    <a:pt x="191258" y="1459233"/>
                  </a:moveTo>
                  <a:lnTo>
                    <a:pt x="218581" y="1454174"/>
                  </a:lnTo>
                  <a:lnTo>
                    <a:pt x="218581" y="1465305"/>
                  </a:lnTo>
                </a:path>
                <a:path w="1956435" h="2550160">
                  <a:moveTo>
                    <a:pt x="496868" y="1454174"/>
                  </a:moveTo>
                  <a:lnTo>
                    <a:pt x="525202" y="1459233"/>
                  </a:lnTo>
                  <a:lnTo>
                    <a:pt x="496868" y="1465305"/>
                  </a:lnTo>
                  <a:lnTo>
                    <a:pt x="496868" y="1454174"/>
                  </a:lnTo>
                </a:path>
                <a:path w="1956435" h="2550160">
                  <a:moveTo>
                    <a:pt x="310669" y="179621"/>
                  </a:moveTo>
                  <a:lnTo>
                    <a:pt x="308800" y="170364"/>
                  </a:lnTo>
                  <a:lnTo>
                    <a:pt x="303703" y="162805"/>
                  </a:lnTo>
                  <a:lnTo>
                    <a:pt x="296144" y="157709"/>
                  </a:lnTo>
                  <a:lnTo>
                    <a:pt x="286888" y="155840"/>
                  </a:lnTo>
                  <a:lnTo>
                    <a:pt x="277631" y="157709"/>
                  </a:lnTo>
                  <a:lnTo>
                    <a:pt x="270072" y="162805"/>
                  </a:lnTo>
                  <a:lnTo>
                    <a:pt x="264976" y="170364"/>
                  </a:lnTo>
                  <a:lnTo>
                    <a:pt x="263107" y="179621"/>
                  </a:lnTo>
                  <a:lnTo>
                    <a:pt x="264976" y="188877"/>
                  </a:lnTo>
                  <a:lnTo>
                    <a:pt x="270072" y="196436"/>
                  </a:lnTo>
                  <a:lnTo>
                    <a:pt x="277631" y="201533"/>
                  </a:lnTo>
                  <a:lnTo>
                    <a:pt x="286888" y="203402"/>
                  </a:lnTo>
                  <a:lnTo>
                    <a:pt x="296144" y="201533"/>
                  </a:lnTo>
                  <a:lnTo>
                    <a:pt x="303703" y="196436"/>
                  </a:lnTo>
                  <a:lnTo>
                    <a:pt x="308800" y="188877"/>
                  </a:lnTo>
                  <a:lnTo>
                    <a:pt x="310669" y="179621"/>
                  </a:lnTo>
                </a:path>
                <a:path w="1956435" h="2550160">
                  <a:moveTo>
                    <a:pt x="572764" y="181139"/>
                  </a:moveTo>
                  <a:lnTo>
                    <a:pt x="0" y="180127"/>
                  </a:lnTo>
                  <a:lnTo>
                    <a:pt x="28334" y="186199"/>
                  </a:lnTo>
                </a:path>
                <a:path w="1956435" h="2550160">
                  <a:moveTo>
                    <a:pt x="0" y="180127"/>
                  </a:moveTo>
                  <a:lnTo>
                    <a:pt x="28334" y="175067"/>
                  </a:lnTo>
                  <a:lnTo>
                    <a:pt x="28334" y="186199"/>
                  </a:lnTo>
                </a:path>
                <a:path w="1956435" h="2550160">
                  <a:moveTo>
                    <a:pt x="544429" y="175067"/>
                  </a:moveTo>
                  <a:lnTo>
                    <a:pt x="572764" y="180127"/>
                  </a:lnTo>
                  <a:lnTo>
                    <a:pt x="544429" y="186199"/>
                  </a:lnTo>
                  <a:lnTo>
                    <a:pt x="544429" y="175067"/>
                  </a:lnTo>
                </a:path>
                <a:path w="1956435" h="2550160">
                  <a:moveTo>
                    <a:pt x="1073680" y="23780"/>
                  </a:moveTo>
                  <a:lnTo>
                    <a:pt x="1071811" y="14524"/>
                  </a:lnTo>
                  <a:lnTo>
                    <a:pt x="1066715" y="6965"/>
                  </a:lnTo>
                  <a:lnTo>
                    <a:pt x="1059156" y="1868"/>
                  </a:lnTo>
                  <a:lnTo>
                    <a:pt x="1049899" y="0"/>
                  </a:lnTo>
                  <a:lnTo>
                    <a:pt x="1040642" y="1868"/>
                  </a:lnTo>
                  <a:lnTo>
                    <a:pt x="1033083" y="6965"/>
                  </a:lnTo>
                  <a:lnTo>
                    <a:pt x="1027987" y="14524"/>
                  </a:lnTo>
                  <a:lnTo>
                    <a:pt x="1026118" y="23780"/>
                  </a:lnTo>
                  <a:lnTo>
                    <a:pt x="1027987" y="33037"/>
                  </a:lnTo>
                  <a:lnTo>
                    <a:pt x="1033083" y="40596"/>
                  </a:lnTo>
                  <a:lnTo>
                    <a:pt x="1040642" y="45692"/>
                  </a:lnTo>
                  <a:lnTo>
                    <a:pt x="1049899" y="47561"/>
                  </a:lnTo>
                  <a:lnTo>
                    <a:pt x="1059156" y="45692"/>
                  </a:lnTo>
                  <a:lnTo>
                    <a:pt x="1066715" y="40596"/>
                  </a:lnTo>
                  <a:lnTo>
                    <a:pt x="1071811" y="33037"/>
                  </a:lnTo>
                  <a:lnTo>
                    <a:pt x="1073680" y="23780"/>
                  </a:lnTo>
                </a:path>
                <a:path w="1956435" h="2550160">
                  <a:moveTo>
                    <a:pt x="1096955" y="24286"/>
                  </a:moveTo>
                  <a:lnTo>
                    <a:pt x="954270" y="24286"/>
                  </a:lnTo>
                  <a:lnTo>
                    <a:pt x="981592" y="29346"/>
                  </a:lnTo>
                </a:path>
                <a:path w="1956435" h="2550160">
                  <a:moveTo>
                    <a:pt x="954270" y="24286"/>
                  </a:moveTo>
                  <a:lnTo>
                    <a:pt x="981592" y="19227"/>
                  </a:lnTo>
                  <a:lnTo>
                    <a:pt x="981592" y="29346"/>
                  </a:lnTo>
                </a:path>
                <a:path w="1956435" h="2550160">
                  <a:moveTo>
                    <a:pt x="1069632" y="19227"/>
                  </a:moveTo>
                  <a:lnTo>
                    <a:pt x="1096955" y="24286"/>
                  </a:lnTo>
                  <a:lnTo>
                    <a:pt x="1069632" y="29346"/>
                  </a:lnTo>
                  <a:lnTo>
                    <a:pt x="1069632" y="19227"/>
                  </a:lnTo>
                </a:path>
                <a:path w="1956435" h="2550160">
                  <a:moveTo>
                    <a:pt x="1264939" y="48067"/>
                  </a:moveTo>
                  <a:lnTo>
                    <a:pt x="1263070" y="38811"/>
                  </a:lnTo>
                  <a:lnTo>
                    <a:pt x="1257973" y="31252"/>
                  </a:lnTo>
                  <a:lnTo>
                    <a:pt x="1250414" y="26155"/>
                  </a:lnTo>
                  <a:lnTo>
                    <a:pt x="1241158" y="24286"/>
                  </a:lnTo>
                  <a:lnTo>
                    <a:pt x="1231901" y="26155"/>
                  </a:lnTo>
                  <a:lnTo>
                    <a:pt x="1224342" y="31252"/>
                  </a:lnTo>
                  <a:lnTo>
                    <a:pt x="1219246" y="38811"/>
                  </a:lnTo>
                  <a:lnTo>
                    <a:pt x="1217377" y="48067"/>
                  </a:lnTo>
                  <a:lnTo>
                    <a:pt x="1219246" y="57324"/>
                  </a:lnTo>
                  <a:lnTo>
                    <a:pt x="1224342" y="64883"/>
                  </a:lnTo>
                  <a:lnTo>
                    <a:pt x="1231901" y="69979"/>
                  </a:lnTo>
                  <a:lnTo>
                    <a:pt x="1241158" y="71848"/>
                  </a:lnTo>
                  <a:lnTo>
                    <a:pt x="1250414" y="69979"/>
                  </a:lnTo>
                  <a:lnTo>
                    <a:pt x="1257973" y="64883"/>
                  </a:lnTo>
                  <a:lnTo>
                    <a:pt x="1263070" y="57324"/>
                  </a:lnTo>
                  <a:lnTo>
                    <a:pt x="1264939" y="48067"/>
                  </a:lnTo>
                </a:path>
                <a:path w="1956435" h="2550160">
                  <a:moveTo>
                    <a:pt x="1338811" y="48573"/>
                  </a:moveTo>
                  <a:lnTo>
                    <a:pt x="1265951" y="48573"/>
                  </a:lnTo>
                </a:path>
                <a:path w="1956435" h="2550160">
                  <a:moveTo>
                    <a:pt x="1217377" y="48573"/>
                  </a:moveTo>
                  <a:lnTo>
                    <a:pt x="1144516" y="48573"/>
                  </a:lnTo>
                  <a:lnTo>
                    <a:pt x="1172851" y="53633"/>
                  </a:lnTo>
                </a:path>
                <a:path w="1956435" h="2550160">
                  <a:moveTo>
                    <a:pt x="1144516" y="48573"/>
                  </a:moveTo>
                  <a:lnTo>
                    <a:pt x="1172851" y="42501"/>
                  </a:lnTo>
                  <a:lnTo>
                    <a:pt x="1172851" y="53633"/>
                  </a:lnTo>
                </a:path>
                <a:path w="1956435" h="2550160">
                  <a:moveTo>
                    <a:pt x="1308453" y="42501"/>
                  </a:moveTo>
                  <a:lnTo>
                    <a:pt x="1335775" y="48573"/>
                  </a:lnTo>
                  <a:lnTo>
                    <a:pt x="1308453" y="53633"/>
                  </a:lnTo>
                  <a:lnTo>
                    <a:pt x="1308453" y="425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9" name="object 709"/>
          <p:cNvSpPr txBox="1"/>
          <p:nvPr/>
        </p:nvSpPr>
        <p:spPr>
          <a:xfrm>
            <a:off x="4101557" y="3709674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3778289" y="3564766"/>
            <a:ext cx="474980" cy="287655"/>
          </a:xfrm>
          <a:custGeom>
            <a:avLst/>
            <a:gdLst/>
            <a:ahLst/>
            <a:cxnLst/>
            <a:rect l="l" t="t" r="r" b="b"/>
            <a:pathLst>
              <a:path w="474979" h="287654">
                <a:moveTo>
                  <a:pt x="238820" y="77920"/>
                </a:moveTo>
                <a:lnTo>
                  <a:pt x="270191" y="159888"/>
                </a:lnTo>
              </a:path>
              <a:path w="474979" h="287654">
                <a:moveTo>
                  <a:pt x="287394" y="204414"/>
                </a:moveTo>
                <a:lnTo>
                  <a:pt x="318764" y="287394"/>
                </a:lnTo>
                <a:lnTo>
                  <a:pt x="369362" y="287394"/>
                </a:lnTo>
              </a:path>
              <a:path w="474979" h="287654">
                <a:moveTo>
                  <a:pt x="416923" y="287394"/>
                </a:moveTo>
                <a:lnTo>
                  <a:pt x="466509" y="287394"/>
                </a:lnTo>
              </a:path>
              <a:path w="474979" h="287654">
                <a:moveTo>
                  <a:pt x="262095" y="23780"/>
                </a:moveTo>
                <a:lnTo>
                  <a:pt x="260226" y="14524"/>
                </a:lnTo>
                <a:lnTo>
                  <a:pt x="255130" y="6965"/>
                </a:lnTo>
                <a:lnTo>
                  <a:pt x="247571" y="1868"/>
                </a:lnTo>
                <a:lnTo>
                  <a:pt x="238314" y="0"/>
                </a:lnTo>
                <a:lnTo>
                  <a:pt x="229057" y="1868"/>
                </a:lnTo>
                <a:lnTo>
                  <a:pt x="221498" y="6965"/>
                </a:lnTo>
                <a:lnTo>
                  <a:pt x="216402" y="14524"/>
                </a:lnTo>
                <a:lnTo>
                  <a:pt x="214533" y="23780"/>
                </a:lnTo>
                <a:lnTo>
                  <a:pt x="216402" y="33037"/>
                </a:lnTo>
                <a:lnTo>
                  <a:pt x="221498" y="40596"/>
                </a:lnTo>
                <a:lnTo>
                  <a:pt x="229057" y="45692"/>
                </a:lnTo>
                <a:lnTo>
                  <a:pt x="238314" y="47561"/>
                </a:lnTo>
                <a:lnTo>
                  <a:pt x="247571" y="45692"/>
                </a:lnTo>
                <a:lnTo>
                  <a:pt x="255130" y="40596"/>
                </a:lnTo>
                <a:lnTo>
                  <a:pt x="260226" y="33037"/>
                </a:lnTo>
                <a:lnTo>
                  <a:pt x="262095" y="23780"/>
                </a:lnTo>
              </a:path>
              <a:path w="474979" h="287654">
                <a:moveTo>
                  <a:pt x="474605" y="24286"/>
                </a:moveTo>
                <a:lnTo>
                  <a:pt x="0" y="24286"/>
                </a:lnTo>
                <a:lnTo>
                  <a:pt x="28334" y="29346"/>
                </a:lnTo>
              </a:path>
              <a:path w="474979" h="287654">
                <a:moveTo>
                  <a:pt x="0" y="24286"/>
                </a:moveTo>
                <a:lnTo>
                  <a:pt x="28334" y="18215"/>
                </a:lnTo>
                <a:lnTo>
                  <a:pt x="28334" y="29346"/>
                </a:lnTo>
              </a:path>
              <a:path w="474979" h="287654">
                <a:moveTo>
                  <a:pt x="447282" y="18215"/>
                </a:moveTo>
                <a:lnTo>
                  <a:pt x="474605" y="24286"/>
                </a:lnTo>
                <a:lnTo>
                  <a:pt x="447282" y="29346"/>
                </a:lnTo>
                <a:lnTo>
                  <a:pt x="447282" y="182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 txBox="1"/>
          <p:nvPr/>
        </p:nvSpPr>
        <p:spPr>
          <a:xfrm>
            <a:off x="4319126" y="3840216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4313611" y="3621436"/>
            <a:ext cx="419100" cy="357505"/>
          </a:xfrm>
          <a:custGeom>
            <a:avLst/>
            <a:gdLst/>
            <a:ahLst/>
            <a:cxnLst/>
            <a:rect l="l" t="t" r="r" b="b"/>
            <a:pathLst>
              <a:path w="419100" h="357504">
                <a:moveTo>
                  <a:pt x="227689" y="200366"/>
                </a:moveTo>
                <a:lnTo>
                  <a:pt x="198342" y="258047"/>
                </a:lnTo>
              </a:path>
              <a:path w="419100" h="357504">
                <a:moveTo>
                  <a:pt x="177091" y="300549"/>
                </a:moveTo>
                <a:lnTo>
                  <a:pt x="147744" y="357218"/>
                </a:lnTo>
                <a:lnTo>
                  <a:pt x="97147" y="357218"/>
                </a:lnTo>
              </a:path>
              <a:path w="419100" h="357504">
                <a:moveTo>
                  <a:pt x="49585" y="357218"/>
                </a:moveTo>
                <a:lnTo>
                  <a:pt x="0" y="357218"/>
                </a:lnTo>
              </a:path>
              <a:path w="419100" h="357504">
                <a:moveTo>
                  <a:pt x="251975" y="23780"/>
                </a:moveTo>
                <a:lnTo>
                  <a:pt x="250107" y="14524"/>
                </a:lnTo>
                <a:lnTo>
                  <a:pt x="245010" y="6965"/>
                </a:lnTo>
                <a:lnTo>
                  <a:pt x="237451" y="1868"/>
                </a:lnTo>
                <a:lnTo>
                  <a:pt x="228195" y="0"/>
                </a:lnTo>
                <a:lnTo>
                  <a:pt x="218938" y="1868"/>
                </a:lnTo>
                <a:lnTo>
                  <a:pt x="211379" y="6965"/>
                </a:lnTo>
                <a:lnTo>
                  <a:pt x="206283" y="14524"/>
                </a:lnTo>
                <a:lnTo>
                  <a:pt x="204414" y="23780"/>
                </a:lnTo>
                <a:lnTo>
                  <a:pt x="206283" y="33037"/>
                </a:lnTo>
                <a:lnTo>
                  <a:pt x="211379" y="40596"/>
                </a:lnTo>
                <a:lnTo>
                  <a:pt x="218938" y="45692"/>
                </a:lnTo>
                <a:lnTo>
                  <a:pt x="228195" y="47561"/>
                </a:lnTo>
                <a:lnTo>
                  <a:pt x="237451" y="45692"/>
                </a:lnTo>
                <a:lnTo>
                  <a:pt x="245010" y="40596"/>
                </a:lnTo>
                <a:lnTo>
                  <a:pt x="250107" y="33037"/>
                </a:lnTo>
                <a:lnTo>
                  <a:pt x="251975" y="23780"/>
                </a:lnTo>
              </a:path>
              <a:path w="419100" h="357504">
                <a:moveTo>
                  <a:pt x="418947" y="24286"/>
                </a:moveTo>
                <a:lnTo>
                  <a:pt x="36430" y="24286"/>
                </a:lnTo>
              </a:path>
              <a:path w="419100" h="357504">
                <a:moveTo>
                  <a:pt x="64764" y="19227"/>
                </a:moveTo>
                <a:lnTo>
                  <a:pt x="37442" y="24286"/>
                </a:lnTo>
                <a:lnTo>
                  <a:pt x="64764" y="30358"/>
                </a:lnTo>
                <a:lnTo>
                  <a:pt x="64764" y="19227"/>
                </a:lnTo>
              </a:path>
              <a:path w="419100" h="357504">
                <a:moveTo>
                  <a:pt x="390613" y="19227"/>
                </a:moveTo>
                <a:lnTo>
                  <a:pt x="418947" y="24286"/>
                </a:lnTo>
                <a:lnTo>
                  <a:pt x="390613" y="30358"/>
                </a:lnTo>
                <a:lnTo>
                  <a:pt x="390613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 txBox="1"/>
          <p:nvPr/>
        </p:nvSpPr>
        <p:spPr>
          <a:xfrm>
            <a:off x="6580837" y="3187507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4779109" y="3332018"/>
            <a:ext cx="3195320" cy="217804"/>
          </a:xfrm>
          <a:custGeom>
            <a:avLst/>
            <a:gdLst/>
            <a:ahLst/>
            <a:cxnLst/>
            <a:rect l="l" t="t" r="r" b="b"/>
            <a:pathLst>
              <a:path w="3195320" h="217804">
                <a:moveTo>
                  <a:pt x="1717281" y="119410"/>
                </a:moveTo>
                <a:lnTo>
                  <a:pt x="1744604" y="79944"/>
                </a:lnTo>
              </a:path>
              <a:path w="3195320" h="217804">
                <a:moveTo>
                  <a:pt x="1770914" y="40478"/>
                </a:moveTo>
                <a:lnTo>
                  <a:pt x="1798237" y="0"/>
                </a:lnTo>
                <a:lnTo>
                  <a:pt x="1847823" y="0"/>
                </a:lnTo>
              </a:path>
              <a:path w="3195320" h="217804">
                <a:moveTo>
                  <a:pt x="1895384" y="0"/>
                </a:moveTo>
                <a:lnTo>
                  <a:pt x="1944970" y="0"/>
                </a:lnTo>
              </a:path>
              <a:path w="3195320" h="217804">
                <a:moveTo>
                  <a:pt x="1741568" y="193788"/>
                </a:moveTo>
                <a:lnTo>
                  <a:pt x="1739699" y="184532"/>
                </a:lnTo>
                <a:lnTo>
                  <a:pt x="1734602" y="176973"/>
                </a:lnTo>
                <a:lnTo>
                  <a:pt x="1727043" y="171876"/>
                </a:lnTo>
                <a:lnTo>
                  <a:pt x="1717787" y="170007"/>
                </a:lnTo>
                <a:lnTo>
                  <a:pt x="1708530" y="171876"/>
                </a:lnTo>
                <a:lnTo>
                  <a:pt x="1700971" y="176973"/>
                </a:lnTo>
                <a:lnTo>
                  <a:pt x="1695875" y="184532"/>
                </a:lnTo>
                <a:lnTo>
                  <a:pt x="1694006" y="193788"/>
                </a:lnTo>
                <a:lnTo>
                  <a:pt x="1695875" y="203045"/>
                </a:lnTo>
                <a:lnTo>
                  <a:pt x="1700971" y="210604"/>
                </a:lnTo>
                <a:lnTo>
                  <a:pt x="1708530" y="215700"/>
                </a:lnTo>
                <a:lnTo>
                  <a:pt x="1717787" y="217569"/>
                </a:lnTo>
                <a:lnTo>
                  <a:pt x="1727043" y="215700"/>
                </a:lnTo>
                <a:lnTo>
                  <a:pt x="1734602" y="210604"/>
                </a:lnTo>
                <a:lnTo>
                  <a:pt x="1739699" y="203045"/>
                </a:lnTo>
                <a:lnTo>
                  <a:pt x="1741568" y="193788"/>
                </a:lnTo>
              </a:path>
              <a:path w="3195320" h="217804">
                <a:moveTo>
                  <a:pt x="3194730" y="194294"/>
                </a:moveTo>
                <a:lnTo>
                  <a:pt x="0" y="194294"/>
                </a:lnTo>
                <a:lnTo>
                  <a:pt x="27322" y="200366"/>
                </a:lnTo>
              </a:path>
              <a:path w="3195320" h="217804">
                <a:moveTo>
                  <a:pt x="0" y="194294"/>
                </a:moveTo>
                <a:lnTo>
                  <a:pt x="27322" y="189234"/>
                </a:lnTo>
                <a:lnTo>
                  <a:pt x="27322" y="200366"/>
                </a:lnTo>
              </a:path>
              <a:path w="3195320" h="217804">
                <a:moveTo>
                  <a:pt x="3167407" y="189234"/>
                </a:moveTo>
                <a:lnTo>
                  <a:pt x="3194730" y="194294"/>
                </a:lnTo>
                <a:lnTo>
                  <a:pt x="3167407" y="200366"/>
                </a:lnTo>
                <a:lnTo>
                  <a:pt x="3167407" y="1892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 txBox="1"/>
          <p:nvPr/>
        </p:nvSpPr>
        <p:spPr>
          <a:xfrm>
            <a:off x="3483254" y="114943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3254098" y="994410"/>
            <a:ext cx="372745" cy="295910"/>
          </a:xfrm>
          <a:custGeom>
            <a:avLst/>
            <a:gdLst/>
            <a:ahLst/>
            <a:cxnLst/>
            <a:rect l="l" t="t" r="r" b="b"/>
            <a:pathLst>
              <a:path w="372745" h="295909">
                <a:moveTo>
                  <a:pt x="99171" y="124470"/>
                </a:moveTo>
                <a:lnTo>
                  <a:pt x="148756" y="190246"/>
                </a:lnTo>
              </a:path>
              <a:path w="372745" h="295909">
                <a:moveTo>
                  <a:pt x="176079" y="228701"/>
                </a:moveTo>
                <a:lnTo>
                  <a:pt x="224653" y="295489"/>
                </a:lnTo>
                <a:lnTo>
                  <a:pt x="275250" y="295489"/>
                </a:lnTo>
              </a:path>
              <a:path w="372745" h="295909">
                <a:moveTo>
                  <a:pt x="322812" y="295489"/>
                </a:moveTo>
                <a:lnTo>
                  <a:pt x="372398" y="295489"/>
                </a:lnTo>
              </a:path>
              <a:path w="372745" h="295909">
                <a:moveTo>
                  <a:pt x="119410" y="23780"/>
                </a:moveTo>
                <a:lnTo>
                  <a:pt x="117541" y="14524"/>
                </a:lnTo>
                <a:lnTo>
                  <a:pt x="112445" y="6965"/>
                </a:lnTo>
                <a:lnTo>
                  <a:pt x="104886" y="1868"/>
                </a:lnTo>
                <a:lnTo>
                  <a:pt x="95629" y="0"/>
                </a:lnTo>
                <a:lnTo>
                  <a:pt x="86372" y="1868"/>
                </a:lnTo>
                <a:lnTo>
                  <a:pt x="78813" y="6965"/>
                </a:lnTo>
                <a:lnTo>
                  <a:pt x="73717" y="14524"/>
                </a:lnTo>
                <a:lnTo>
                  <a:pt x="71848" y="23780"/>
                </a:lnTo>
                <a:lnTo>
                  <a:pt x="73717" y="33037"/>
                </a:lnTo>
                <a:lnTo>
                  <a:pt x="78813" y="40596"/>
                </a:lnTo>
                <a:lnTo>
                  <a:pt x="86372" y="45692"/>
                </a:lnTo>
                <a:lnTo>
                  <a:pt x="95629" y="47561"/>
                </a:lnTo>
                <a:lnTo>
                  <a:pt x="104886" y="45692"/>
                </a:lnTo>
                <a:lnTo>
                  <a:pt x="112445" y="40596"/>
                </a:lnTo>
                <a:lnTo>
                  <a:pt x="117541" y="33037"/>
                </a:lnTo>
                <a:lnTo>
                  <a:pt x="119410" y="23780"/>
                </a:lnTo>
              </a:path>
              <a:path w="372745" h="295909">
                <a:moveTo>
                  <a:pt x="190246" y="24286"/>
                </a:moveTo>
                <a:lnTo>
                  <a:pt x="119410" y="24286"/>
                </a:lnTo>
              </a:path>
              <a:path w="372745" h="295909">
                <a:moveTo>
                  <a:pt x="71848" y="24286"/>
                </a:moveTo>
                <a:lnTo>
                  <a:pt x="0" y="24286"/>
                </a:lnTo>
                <a:lnTo>
                  <a:pt x="27322" y="29346"/>
                </a:lnTo>
              </a:path>
              <a:path w="372745" h="295909">
                <a:moveTo>
                  <a:pt x="0" y="24286"/>
                </a:moveTo>
                <a:lnTo>
                  <a:pt x="27322" y="19227"/>
                </a:lnTo>
                <a:lnTo>
                  <a:pt x="27322" y="29346"/>
                </a:lnTo>
              </a:path>
              <a:path w="372745" h="295909">
                <a:moveTo>
                  <a:pt x="162924" y="19227"/>
                </a:moveTo>
                <a:lnTo>
                  <a:pt x="190246" y="24286"/>
                </a:lnTo>
                <a:lnTo>
                  <a:pt x="162924" y="29346"/>
                </a:lnTo>
                <a:lnTo>
                  <a:pt x="162924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 txBox="1"/>
          <p:nvPr/>
        </p:nvSpPr>
        <p:spPr>
          <a:xfrm>
            <a:off x="2755661" y="1208130"/>
            <a:ext cx="1511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latin typeface="Cambria"/>
                <a:cs typeface="Cambria"/>
              </a:rPr>
              <a:t>34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2755206" y="960004"/>
            <a:ext cx="441325" cy="393700"/>
          </a:xfrm>
          <a:custGeom>
            <a:avLst/>
            <a:gdLst/>
            <a:ahLst/>
            <a:cxnLst/>
            <a:rect l="l" t="t" r="r" b="b"/>
            <a:pathLst>
              <a:path w="441325" h="393700">
                <a:moveTo>
                  <a:pt x="147744" y="393649"/>
                </a:moveTo>
                <a:lnTo>
                  <a:pt x="98159" y="393649"/>
                </a:lnTo>
              </a:path>
              <a:path w="441325" h="393700">
                <a:moveTo>
                  <a:pt x="50597" y="393649"/>
                </a:moveTo>
                <a:lnTo>
                  <a:pt x="0" y="393649"/>
                </a:lnTo>
              </a:path>
              <a:path w="441325" h="393700">
                <a:moveTo>
                  <a:pt x="147744" y="393649"/>
                </a:moveTo>
                <a:lnTo>
                  <a:pt x="191258" y="326860"/>
                </a:lnTo>
              </a:path>
              <a:path w="441325" h="393700">
                <a:moveTo>
                  <a:pt x="217569" y="287394"/>
                </a:moveTo>
                <a:lnTo>
                  <a:pt x="260071" y="221617"/>
                </a:lnTo>
              </a:path>
              <a:path w="441325" h="393700">
                <a:moveTo>
                  <a:pt x="284358" y="23780"/>
                </a:moveTo>
                <a:lnTo>
                  <a:pt x="282489" y="14524"/>
                </a:lnTo>
                <a:lnTo>
                  <a:pt x="277393" y="6965"/>
                </a:lnTo>
                <a:lnTo>
                  <a:pt x="269834" y="1868"/>
                </a:lnTo>
                <a:lnTo>
                  <a:pt x="260577" y="0"/>
                </a:lnTo>
                <a:lnTo>
                  <a:pt x="251320" y="1868"/>
                </a:lnTo>
                <a:lnTo>
                  <a:pt x="243761" y="6965"/>
                </a:lnTo>
                <a:lnTo>
                  <a:pt x="238665" y="14524"/>
                </a:lnTo>
                <a:lnTo>
                  <a:pt x="236796" y="23780"/>
                </a:lnTo>
                <a:lnTo>
                  <a:pt x="238665" y="33037"/>
                </a:lnTo>
                <a:lnTo>
                  <a:pt x="243761" y="40596"/>
                </a:lnTo>
                <a:lnTo>
                  <a:pt x="251320" y="45692"/>
                </a:lnTo>
                <a:lnTo>
                  <a:pt x="260577" y="47561"/>
                </a:lnTo>
                <a:lnTo>
                  <a:pt x="269834" y="45692"/>
                </a:lnTo>
                <a:lnTo>
                  <a:pt x="277393" y="40596"/>
                </a:lnTo>
                <a:lnTo>
                  <a:pt x="282489" y="33037"/>
                </a:lnTo>
                <a:lnTo>
                  <a:pt x="284358" y="23780"/>
                </a:lnTo>
              </a:path>
              <a:path w="441325" h="393700">
                <a:moveTo>
                  <a:pt x="441210" y="24286"/>
                </a:moveTo>
                <a:lnTo>
                  <a:pt x="117386" y="24286"/>
                </a:lnTo>
                <a:lnTo>
                  <a:pt x="145720" y="29346"/>
                </a:lnTo>
              </a:path>
              <a:path w="441325" h="393700">
                <a:moveTo>
                  <a:pt x="117386" y="24286"/>
                </a:moveTo>
                <a:lnTo>
                  <a:pt x="145720" y="19227"/>
                </a:lnTo>
                <a:lnTo>
                  <a:pt x="145720" y="29346"/>
                </a:lnTo>
              </a:path>
              <a:path w="441325" h="393700">
                <a:moveTo>
                  <a:pt x="413888" y="19227"/>
                </a:moveTo>
                <a:lnTo>
                  <a:pt x="441210" y="24286"/>
                </a:lnTo>
                <a:lnTo>
                  <a:pt x="413888" y="30358"/>
                </a:lnTo>
                <a:lnTo>
                  <a:pt x="413888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 txBox="1"/>
          <p:nvPr/>
        </p:nvSpPr>
        <p:spPr>
          <a:xfrm>
            <a:off x="2712147" y="1918520"/>
            <a:ext cx="1511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latin typeface="Cambria"/>
                <a:cs typeface="Cambria"/>
              </a:rPr>
              <a:t>34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2586210" y="2057971"/>
            <a:ext cx="273685" cy="108585"/>
          </a:xfrm>
          <a:custGeom>
            <a:avLst/>
            <a:gdLst/>
            <a:ahLst/>
            <a:cxnLst/>
            <a:rect l="l" t="t" r="r" b="b"/>
            <a:pathLst>
              <a:path w="273685" h="108585">
                <a:moveTo>
                  <a:pt x="0" y="108278"/>
                </a:moveTo>
                <a:lnTo>
                  <a:pt x="44525" y="69824"/>
                </a:lnTo>
              </a:path>
              <a:path w="273685" h="108585">
                <a:moveTo>
                  <a:pt x="80956" y="38454"/>
                </a:moveTo>
                <a:lnTo>
                  <a:pt x="125481" y="0"/>
                </a:lnTo>
                <a:lnTo>
                  <a:pt x="176079" y="0"/>
                </a:lnTo>
              </a:path>
              <a:path w="273685" h="108585">
                <a:moveTo>
                  <a:pt x="223641" y="0"/>
                </a:moveTo>
                <a:lnTo>
                  <a:pt x="27322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 txBox="1"/>
          <p:nvPr/>
        </p:nvSpPr>
        <p:spPr>
          <a:xfrm>
            <a:off x="2464219" y="1599756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2299828" y="1738194"/>
            <a:ext cx="307975" cy="204470"/>
          </a:xfrm>
          <a:custGeom>
            <a:avLst/>
            <a:gdLst/>
            <a:ahLst/>
            <a:cxnLst/>
            <a:rect l="l" t="t" r="r" b="b"/>
            <a:pathLst>
              <a:path w="307975" h="204469">
                <a:moveTo>
                  <a:pt x="0" y="204414"/>
                </a:moveTo>
                <a:lnTo>
                  <a:pt x="65776" y="121434"/>
                </a:lnTo>
              </a:path>
              <a:path w="307975" h="204469">
                <a:moveTo>
                  <a:pt x="95123" y="83991"/>
                </a:moveTo>
                <a:lnTo>
                  <a:pt x="159888" y="0"/>
                </a:lnTo>
                <a:lnTo>
                  <a:pt x="210485" y="0"/>
                </a:lnTo>
              </a:path>
              <a:path w="307975" h="204469">
                <a:moveTo>
                  <a:pt x="258047" y="0"/>
                </a:moveTo>
                <a:lnTo>
                  <a:pt x="30763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 txBox="1"/>
          <p:nvPr/>
        </p:nvSpPr>
        <p:spPr>
          <a:xfrm>
            <a:off x="2130275" y="146617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1775637" y="459088"/>
            <a:ext cx="8827770" cy="2066925"/>
          </a:xfrm>
          <a:custGeom>
            <a:avLst/>
            <a:gdLst/>
            <a:ahLst/>
            <a:cxnLst/>
            <a:rect l="l" t="t" r="r" b="b"/>
            <a:pathLst>
              <a:path w="8827770" h="2066925">
                <a:moveTo>
                  <a:pt x="191258" y="1350955"/>
                </a:moveTo>
                <a:lnTo>
                  <a:pt x="256023" y="1266963"/>
                </a:lnTo>
              </a:path>
              <a:path w="8827770" h="2066925">
                <a:moveTo>
                  <a:pt x="285370" y="1229520"/>
                </a:moveTo>
                <a:lnTo>
                  <a:pt x="350135" y="1145528"/>
                </a:lnTo>
                <a:lnTo>
                  <a:pt x="400732" y="1145528"/>
                </a:lnTo>
              </a:path>
              <a:path w="8827770" h="2066925">
                <a:moveTo>
                  <a:pt x="448294" y="1145528"/>
                </a:moveTo>
                <a:lnTo>
                  <a:pt x="497880" y="1145528"/>
                </a:lnTo>
              </a:path>
              <a:path w="8827770" h="2066925">
                <a:moveTo>
                  <a:pt x="381505" y="2066404"/>
                </a:moveTo>
                <a:lnTo>
                  <a:pt x="286382" y="2066404"/>
                </a:lnTo>
              </a:path>
              <a:path w="8827770" h="2066925">
                <a:moveTo>
                  <a:pt x="238820" y="2066404"/>
                </a:moveTo>
                <a:lnTo>
                  <a:pt x="143697" y="2066404"/>
                </a:lnTo>
              </a:path>
              <a:path w="8827770" h="2066925">
                <a:moveTo>
                  <a:pt x="95123" y="2066404"/>
                </a:moveTo>
                <a:lnTo>
                  <a:pt x="0" y="2066404"/>
                </a:lnTo>
              </a:path>
              <a:path w="8827770" h="2066925">
                <a:moveTo>
                  <a:pt x="834859" y="1851365"/>
                </a:moveTo>
                <a:lnTo>
                  <a:pt x="832991" y="1842108"/>
                </a:lnTo>
                <a:lnTo>
                  <a:pt x="827894" y="1834549"/>
                </a:lnTo>
                <a:lnTo>
                  <a:pt x="820335" y="1829453"/>
                </a:lnTo>
                <a:lnTo>
                  <a:pt x="811079" y="1827584"/>
                </a:lnTo>
                <a:lnTo>
                  <a:pt x="801822" y="1829453"/>
                </a:lnTo>
                <a:lnTo>
                  <a:pt x="794263" y="1834549"/>
                </a:lnTo>
                <a:lnTo>
                  <a:pt x="789166" y="1842108"/>
                </a:lnTo>
                <a:lnTo>
                  <a:pt x="787298" y="1851365"/>
                </a:lnTo>
                <a:lnTo>
                  <a:pt x="789166" y="1860621"/>
                </a:lnTo>
                <a:lnTo>
                  <a:pt x="794263" y="1868180"/>
                </a:lnTo>
                <a:lnTo>
                  <a:pt x="801822" y="1873277"/>
                </a:lnTo>
                <a:lnTo>
                  <a:pt x="811079" y="1875145"/>
                </a:lnTo>
                <a:lnTo>
                  <a:pt x="820335" y="1873277"/>
                </a:lnTo>
                <a:lnTo>
                  <a:pt x="827894" y="1868180"/>
                </a:lnTo>
                <a:lnTo>
                  <a:pt x="832991" y="1860621"/>
                </a:lnTo>
                <a:lnTo>
                  <a:pt x="834859" y="1851365"/>
                </a:lnTo>
              </a:path>
              <a:path w="8827770" h="2066925">
                <a:moveTo>
                  <a:pt x="954270" y="1851871"/>
                </a:moveTo>
                <a:lnTo>
                  <a:pt x="667887" y="1851871"/>
                </a:lnTo>
                <a:lnTo>
                  <a:pt x="695210" y="1856930"/>
                </a:lnTo>
              </a:path>
              <a:path w="8827770" h="2066925">
                <a:moveTo>
                  <a:pt x="667887" y="1851871"/>
                </a:moveTo>
                <a:lnTo>
                  <a:pt x="695210" y="1846811"/>
                </a:lnTo>
                <a:lnTo>
                  <a:pt x="695210" y="1856930"/>
                </a:lnTo>
              </a:path>
              <a:path w="8827770" h="2066925">
                <a:moveTo>
                  <a:pt x="925935" y="1846811"/>
                </a:moveTo>
                <a:lnTo>
                  <a:pt x="954270" y="1851871"/>
                </a:lnTo>
                <a:lnTo>
                  <a:pt x="925935" y="1856930"/>
                </a:lnTo>
                <a:lnTo>
                  <a:pt x="925935" y="1846811"/>
                </a:lnTo>
              </a:path>
              <a:path w="8827770" h="2066925">
                <a:moveTo>
                  <a:pt x="549489" y="1756241"/>
                </a:moveTo>
                <a:lnTo>
                  <a:pt x="547620" y="1746985"/>
                </a:lnTo>
                <a:lnTo>
                  <a:pt x="542524" y="1739426"/>
                </a:lnTo>
                <a:lnTo>
                  <a:pt x="534965" y="1734329"/>
                </a:lnTo>
                <a:lnTo>
                  <a:pt x="525708" y="1732460"/>
                </a:lnTo>
                <a:lnTo>
                  <a:pt x="516452" y="1734329"/>
                </a:lnTo>
                <a:lnTo>
                  <a:pt x="508893" y="1739426"/>
                </a:lnTo>
                <a:lnTo>
                  <a:pt x="503796" y="1746985"/>
                </a:lnTo>
                <a:lnTo>
                  <a:pt x="501927" y="1756241"/>
                </a:lnTo>
                <a:lnTo>
                  <a:pt x="503796" y="1765498"/>
                </a:lnTo>
                <a:lnTo>
                  <a:pt x="508893" y="1773057"/>
                </a:lnTo>
                <a:lnTo>
                  <a:pt x="516452" y="1778153"/>
                </a:lnTo>
                <a:lnTo>
                  <a:pt x="525708" y="1780022"/>
                </a:lnTo>
                <a:lnTo>
                  <a:pt x="534965" y="1778153"/>
                </a:lnTo>
                <a:lnTo>
                  <a:pt x="542524" y="1773057"/>
                </a:lnTo>
                <a:lnTo>
                  <a:pt x="547620" y="1765498"/>
                </a:lnTo>
                <a:lnTo>
                  <a:pt x="549489" y="1756241"/>
                </a:lnTo>
              </a:path>
              <a:path w="8827770" h="2066925">
                <a:moveTo>
                  <a:pt x="620326" y="1756747"/>
                </a:moveTo>
                <a:lnTo>
                  <a:pt x="548477" y="1756747"/>
                </a:lnTo>
              </a:path>
              <a:path w="8827770" h="2066925">
                <a:moveTo>
                  <a:pt x="500915" y="1756747"/>
                </a:moveTo>
                <a:lnTo>
                  <a:pt x="429067" y="1756747"/>
                </a:lnTo>
                <a:lnTo>
                  <a:pt x="457402" y="1761807"/>
                </a:lnTo>
              </a:path>
              <a:path w="8827770" h="2066925">
                <a:moveTo>
                  <a:pt x="429067" y="1756747"/>
                </a:moveTo>
                <a:lnTo>
                  <a:pt x="457402" y="1750675"/>
                </a:lnTo>
                <a:lnTo>
                  <a:pt x="457402" y="1761807"/>
                </a:lnTo>
              </a:path>
              <a:path w="8827770" h="2066925">
                <a:moveTo>
                  <a:pt x="591991" y="1750675"/>
                </a:moveTo>
                <a:lnTo>
                  <a:pt x="620326" y="1756747"/>
                </a:lnTo>
                <a:lnTo>
                  <a:pt x="591991" y="1761807"/>
                </a:lnTo>
                <a:lnTo>
                  <a:pt x="591991" y="1750675"/>
                </a:lnTo>
              </a:path>
              <a:path w="8827770" h="2066925">
                <a:moveTo>
                  <a:pt x="215545" y="1684393"/>
                </a:moveTo>
                <a:lnTo>
                  <a:pt x="213676" y="1675136"/>
                </a:lnTo>
                <a:lnTo>
                  <a:pt x="208580" y="1667577"/>
                </a:lnTo>
                <a:lnTo>
                  <a:pt x="201021" y="1662481"/>
                </a:lnTo>
                <a:lnTo>
                  <a:pt x="191764" y="1660612"/>
                </a:lnTo>
                <a:lnTo>
                  <a:pt x="182508" y="1662481"/>
                </a:lnTo>
                <a:lnTo>
                  <a:pt x="174949" y="1667577"/>
                </a:lnTo>
                <a:lnTo>
                  <a:pt x="169852" y="1675136"/>
                </a:lnTo>
                <a:lnTo>
                  <a:pt x="167983" y="1684393"/>
                </a:lnTo>
                <a:lnTo>
                  <a:pt x="169852" y="1693649"/>
                </a:lnTo>
                <a:lnTo>
                  <a:pt x="174949" y="1701208"/>
                </a:lnTo>
                <a:lnTo>
                  <a:pt x="182508" y="1706305"/>
                </a:lnTo>
                <a:lnTo>
                  <a:pt x="191764" y="1708173"/>
                </a:lnTo>
                <a:lnTo>
                  <a:pt x="201021" y="1706305"/>
                </a:lnTo>
                <a:lnTo>
                  <a:pt x="208580" y="1701208"/>
                </a:lnTo>
                <a:lnTo>
                  <a:pt x="213676" y="1693649"/>
                </a:lnTo>
                <a:lnTo>
                  <a:pt x="215545" y="1684393"/>
                </a:lnTo>
              </a:path>
              <a:path w="8827770" h="2066925">
                <a:moveTo>
                  <a:pt x="381505" y="1684899"/>
                </a:moveTo>
                <a:lnTo>
                  <a:pt x="0" y="1684899"/>
                </a:lnTo>
                <a:lnTo>
                  <a:pt x="27322" y="1689958"/>
                </a:lnTo>
              </a:path>
              <a:path w="8827770" h="2066925">
                <a:moveTo>
                  <a:pt x="0" y="1684899"/>
                </a:moveTo>
                <a:lnTo>
                  <a:pt x="27322" y="1679839"/>
                </a:lnTo>
                <a:lnTo>
                  <a:pt x="27322" y="1689958"/>
                </a:lnTo>
              </a:path>
              <a:path w="8827770" h="2066925">
                <a:moveTo>
                  <a:pt x="354182" y="1679839"/>
                </a:moveTo>
                <a:lnTo>
                  <a:pt x="381505" y="1684899"/>
                </a:lnTo>
                <a:lnTo>
                  <a:pt x="354182" y="1689958"/>
                </a:lnTo>
                <a:lnTo>
                  <a:pt x="354182" y="1679839"/>
                </a:lnTo>
              </a:path>
              <a:path w="8827770" h="2066925">
                <a:moveTo>
                  <a:pt x="8327347" y="1774456"/>
                </a:moveTo>
                <a:lnTo>
                  <a:pt x="8325478" y="1765200"/>
                </a:lnTo>
                <a:lnTo>
                  <a:pt x="8320382" y="1757641"/>
                </a:lnTo>
                <a:lnTo>
                  <a:pt x="8312823" y="1752544"/>
                </a:lnTo>
                <a:lnTo>
                  <a:pt x="8303566" y="1750675"/>
                </a:lnTo>
                <a:lnTo>
                  <a:pt x="8294310" y="1752544"/>
                </a:lnTo>
                <a:lnTo>
                  <a:pt x="8286751" y="1757641"/>
                </a:lnTo>
                <a:lnTo>
                  <a:pt x="8281654" y="1765200"/>
                </a:lnTo>
                <a:lnTo>
                  <a:pt x="8279786" y="1774456"/>
                </a:lnTo>
                <a:lnTo>
                  <a:pt x="8281654" y="1783713"/>
                </a:lnTo>
                <a:lnTo>
                  <a:pt x="8286751" y="1791272"/>
                </a:lnTo>
                <a:lnTo>
                  <a:pt x="8294310" y="1796368"/>
                </a:lnTo>
                <a:lnTo>
                  <a:pt x="8303566" y="1798237"/>
                </a:lnTo>
                <a:lnTo>
                  <a:pt x="8312823" y="1796368"/>
                </a:lnTo>
                <a:lnTo>
                  <a:pt x="8320382" y="1791272"/>
                </a:lnTo>
                <a:lnTo>
                  <a:pt x="8325478" y="1783713"/>
                </a:lnTo>
                <a:lnTo>
                  <a:pt x="8327347" y="1774456"/>
                </a:lnTo>
              </a:path>
              <a:path w="8827770" h="2066925">
                <a:moveTo>
                  <a:pt x="8827251" y="1774962"/>
                </a:moveTo>
                <a:lnTo>
                  <a:pt x="7778870" y="1775974"/>
                </a:lnTo>
              </a:path>
              <a:path w="8827770" h="2066925">
                <a:moveTo>
                  <a:pt x="7806192" y="1769902"/>
                </a:moveTo>
                <a:lnTo>
                  <a:pt x="7777858" y="1775974"/>
                </a:lnTo>
                <a:lnTo>
                  <a:pt x="7806192" y="1781034"/>
                </a:lnTo>
                <a:lnTo>
                  <a:pt x="7806192" y="1769902"/>
                </a:lnTo>
              </a:path>
              <a:path w="8827770" h="2066925">
                <a:moveTo>
                  <a:pt x="8799929" y="1769902"/>
                </a:moveTo>
                <a:lnTo>
                  <a:pt x="8827251" y="1775974"/>
                </a:lnTo>
                <a:lnTo>
                  <a:pt x="8799929" y="1781034"/>
                </a:lnTo>
                <a:lnTo>
                  <a:pt x="8799929" y="1769902"/>
                </a:lnTo>
              </a:path>
              <a:path w="8827770" h="2066925">
                <a:moveTo>
                  <a:pt x="1463281" y="186199"/>
                </a:moveTo>
                <a:lnTo>
                  <a:pt x="1463281" y="69824"/>
                </a:lnTo>
              </a:path>
              <a:path w="8827770" h="2066925">
                <a:moveTo>
                  <a:pt x="1420779" y="186199"/>
                </a:moveTo>
                <a:lnTo>
                  <a:pt x="1420779" y="69824"/>
                </a:lnTo>
              </a:path>
              <a:path w="8827770" h="2066925">
                <a:moveTo>
                  <a:pt x="1463281" y="113338"/>
                </a:moveTo>
                <a:lnTo>
                  <a:pt x="1420779" y="113338"/>
                </a:lnTo>
              </a:path>
              <a:path w="8827770" h="2066925">
                <a:moveTo>
                  <a:pt x="1442030" y="113338"/>
                </a:moveTo>
                <a:lnTo>
                  <a:pt x="1393457" y="0"/>
                </a:lnTo>
                <a:lnTo>
                  <a:pt x="124368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 txBox="1"/>
          <p:nvPr/>
        </p:nvSpPr>
        <p:spPr>
          <a:xfrm>
            <a:off x="3013709" y="332251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2743062" y="494506"/>
            <a:ext cx="531495" cy="393065"/>
          </a:xfrm>
          <a:custGeom>
            <a:avLst/>
            <a:gdLst/>
            <a:ahLst/>
            <a:cxnLst/>
            <a:rect l="l" t="t" r="r" b="b"/>
            <a:pathLst>
              <a:path w="531495" h="393065">
                <a:moveTo>
                  <a:pt x="459425" y="113338"/>
                </a:moveTo>
                <a:lnTo>
                  <a:pt x="531274" y="41490"/>
                </a:lnTo>
              </a:path>
              <a:path w="531495" h="393065">
                <a:moveTo>
                  <a:pt x="489784" y="41490"/>
                </a:moveTo>
                <a:lnTo>
                  <a:pt x="417935" y="113338"/>
                </a:lnTo>
              </a:path>
              <a:path w="531495" h="393065">
                <a:moveTo>
                  <a:pt x="453354" y="248940"/>
                </a:moveTo>
                <a:lnTo>
                  <a:pt x="453354" y="129529"/>
                </a:lnTo>
              </a:path>
              <a:path w="531495" h="393065">
                <a:moveTo>
                  <a:pt x="128517" y="250963"/>
                </a:moveTo>
                <a:lnTo>
                  <a:pt x="128517" y="129529"/>
                </a:lnTo>
              </a:path>
              <a:path w="531495" h="393065">
                <a:moveTo>
                  <a:pt x="453354" y="173043"/>
                </a:moveTo>
                <a:lnTo>
                  <a:pt x="128517" y="173043"/>
                </a:lnTo>
              </a:path>
              <a:path w="531495" h="393065">
                <a:moveTo>
                  <a:pt x="417935" y="208461"/>
                </a:moveTo>
                <a:lnTo>
                  <a:pt x="489784" y="136613"/>
                </a:lnTo>
              </a:path>
              <a:path w="531495" h="393065">
                <a:moveTo>
                  <a:pt x="164948" y="136613"/>
                </a:moveTo>
                <a:lnTo>
                  <a:pt x="93099" y="208461"/>
                </a:lnTo>
              </a:path>
              <a:path w="531495" h="393065">
                <a:moveTo>
                  <a:pt x="129529" y="275250"/>
                </a:moveTo>
                <a:lnTo>
                  <a:pt x="196318" y="275250"/>
                </a:lnTo>
              </a:path>
              <a:path w="531495" h="393065">
                <a:moveTo>
                  <a:pt x="243880" y="275250"/>
                </a:moveTo>
                <a:lnTo>
                  <a:pt x="339003" y="275250"/>
                </a:lnTo>
              </a:path>
              <a:path w="531495" h="393065">
                <a:moveTo>
                  <a:pt x="386565" y="275250"/>
                </a:moveTo>
                <a:lnTo>
                  <a:pt x="453354" y="275250"/>
                </a:lnTo>
              </a:path>
              <a:path w="531495" h="393065">
                <a:moveTo>
                  <a:pt x="115362" y="275250"/>
                </a:moveTo>
                <a:lnTo>
                  <a:pt x="0" y="275250"/>
                </a:lnTo>
              </a:path>
              <a:path w="531495" h="393065">
                <a:moveTo>
                  <a:pt x="115362" y="392637"/>
                </a:moveTo>
                <a:lnTo>
                  <a:pt x="0" y="392637"/>
                </a:lnTo>
              </a:path>
              <a:path w="531495" h="393065">
                <a:moveTo>
                  <a:pt x="43513" y="392637"/>
                </a:moveTo>
                <a:lnTo>
                  <a:pt x="43513" y="275250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 txBox="1"/>
          <p:nvPr/>
        </p:nvSpPr>
        <p:spPr>
          <a:xfrm>
            <a:off x="2682809" y="488404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2743062" y="734338"/>
            <a:ext cx="115570" cy="501015"/>
          </a:xfrm>
          <a:custGeom>
            <a:avLst/>
            <a:gdLst/>
            <a:ahLst/>
            <a:cxnLst/>
            <a:rect l="l" t="t" r="r" b="b"/>
            <a:pathLst>
              <a:path w="115569" h="501015">
                <a:moveTo>
                  <a:pt x="78932" y="71848"/>
                </a:moveTo>
                <a:lnTo>
                  <a:pt x="7083" y="0"/>
                </a:lnTo>
              </a:path>
              <a:path w="115569" h="501015">
                <a:moveTo>
                  <a:pt x="7083" y="117386"/>
                </a:moveTo>
                <a:lnTo>
                  <a:pt x="78932" y="189234"/>
                </a:lnTo>
              </a:path>
              <a:path w="115569" h="501015">
                <a:moveTo>
                  <a:pt x="115362" y="152804"/>
                </a:moveTo>
                <a:lnTo>
                  <a:pt x="0" y="152804"/>
                </a:lnTo>
              </a:path>
              <a:path w="115569" h="501015">
                <a:moveTo>
                  <a:pt x="115362" y="464485"/>
                </a:moveTo>
                <a:lnTo>
                  <a:pt x="0" y="464485"/>
                </a:lnTo>
              </a:path>
              <a:path w="115569" h="501015">
                <a:moveTo>
                  <a:pt x="43513" y="152804"/>
                </a:moveTo>
                <a:lnTo>
                  <a:pt x="43513" y="464485"/>
                </a:lnTo>
              </a:path>
              <a:path w="115569" h="501015">
                <a:moveTo>
                  <a:pt x="78932" y="189234"/>
                </a:moveTo>
                <a:lnTo>
                  <a:pt x="7083" y="117386"/>
                </a:lnTo>
              </a:path>
              <a:path w="115569" h="501015">
                <a:moveTo>
                  <a:pt x="7083" y="429067"/>
                </a:moveTo>
                <a:lnTo>
                  <a:pt x="78932" y="5009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 txBox="1"/>
          <p:nvPr/>
        </p:nvSpPr>
        <p:spPr>
          <a:xfrm>
            <a:off x="2682809" y="937313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3167070" y="567367"/>
            <a:ext cx="314325" cy="217804"/>
          </a:xfrm>
          <a:custGeom>
            <a:avLst/>
            <a:gdLst/>
            <a:ahLst/>
            <a:cxnLst/>
            <a:rect l="l" t="t" r="r" b="b"/>
            <a:pathLst>
              <a:path w="314325" h="217804">
                <a:moveTo>
                  <a:pt x="87027" y="217569"/>
                </a:moveTo>
                <a:lnTo>
                  <a:pt x="87027" y="56669"/>
                </a:lnTo>
              </a:path>
              <a:path w="314325" h="217804">
                <a:moveTo>
                  <a:pt x="71848" y="217569"/>
                </a:moveTo>
                <a:lnTo>
                  <a:pt x="71848" y="56669"/>
                </a:lnTo>
              </a:path>
              <a:path w="314325" h="217804">
                <a:moveTo>
                  <a:pt x="87027" y="100183"/>
                </a:moveTo>
                <a:lnTo>
                  <a:pt x="158876" y="100183"/>
                </a:lnTo>
              </a:path>
              <a:path w="314325" h="217804">
                <a:moveTo>
                  <a:pt x="71848" y="100183"/>
                </a:moveTo>
                <a:lnTo>
                  <a:pt x="0" y="100183"/>
                </a:lnTo>
              </a:path>
              <a:path w="314325" h="217804">
                <a:moveTo>
                  <a:pt x="78932" y="100183"/>
                </a:moveTo>
                <a:lnTo>
                  <a:pt x="109290" y="0"/>
                </a:lnTo>
                <a:lnTo>
                  <a:pt x="223641" y="0"/>
                </a:lnTo>
              </a:path>
              <a:path w="314325" h="217804">
                <a:moveTo>
                  <a:pt x="87027" y="100183"/>
                </a:moveTo>
                <a:lnTo>
                  <a:pt x="71848" y="100183"/>
                </a:lnTo>
              </a:path>
              <a:path w="314325" h="217804">
                <a:moveTo>
                  <a:pt x="122446" y="63752"/>
                </a:moveTo>
                <a:lnTo>
                  <a:pt x="51609" y="135601"/>
                </a:lnTo>
              </a:path>
              <a:path w="314325" h="217804">
                <a:moveTo>
                  <a:pt x="35418" y="135601"/>
                </a:moveTo>
                <a:lnTo>
                  <a:pt x="107266" y="63752"/>
                </a:lnTo>
              </a:path>
              <a:path w="314325" h="217804">
                <a:moveTo>
                  <a:pt x="277274" y="217569"/>
                </a:moveTo>
                <a:lnTo>
                  <a:pt x="277274" y="56669"/>
                </a:lnTo>
              </a:path>
              <a:path w="314325" h="217804">
                <a:moveTo>
                  <a:pt x="87027" y="217569"/>
                </a:moveTo>
                <a:lnTo>
                  <a:pt x="87027" y="56669"/>
                </a:lnTo>
              </a:path>
              <a:path w="314325" h="217804">
                <a:moveTo>
                  <a:pt x="277274" y="100183"/>
                </a:moveTo>
                <a:lnTo>
                  <a:pt x="87027" y="100183"/>
                </a:lnTo>
              </a:path>
              <a:path w="314325" h="217804">
                <a:moveTo>
                  <a:pt x="241856" y="135601"/>
                </a:moveTo>
                <a:lnTo>
                  <a:pt x="313704" y="63752"/>
                </a:lnTo>
              </a:path>
              <a:path w="314325" h="217804">
                <a:moveTo>
                  <a:pt x="122446" y="63752"/>
                </a:moveTo>
                <a:lnTo>
                  <a:pt x="51609" y="1356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 txBox="1"/>
          <p:nvPr/>
        </p:nvSpPr>
        <p:spPr>
          <a:xfrm>
            <a:off x="2924657" y="440530"/>
            <a:ext cx="513080" cy="2457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45720" algn="r">
              <a:lnSpc>
                <a:spcPts val="844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65</a:t>
            </a:r>
            <a:endParaRPr sz="750">
              <a:latin typeface="Cambria"/>
              <a:cs typeface="Cambria"/>
            </a:endParaRPr>
          </a:p>
          <a:p>
            <a:pPr marR="5080" algn="r">
              <a:lnSpc>
                <a:spcPts val="844"/>
              </a:lnSpc>
              <a:tabLst>
                <a:tab pos="336550" algn="l"/>
              </a:tabLst>
            </a:pPr>
            <a:r>
              <a:rPr sz="750" spc="-40" dirty="0">
                <a:latin typeface="Cambria"/>
                <a:cs typeface="Cambria"/>
              </a:rPr>
              <a:t>1400	</a:t>
            </a:r>
            <a:r>
              <a:rPr sz="750" spc="-25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3458512" y="521829"/>
            <a:ext cx="149225" cy="365760"/>
          </a:xfrm>
          <a:custGeom>
            <a:avLst/>
            <a:gdLst/>
            <a:ahLst/>
            <a:cxnLst/>
            <a:rect l="l" t="t" r="r" b="b"/>
            <a:pathLst>
              <a:path w="149225" h="365759">
                <a:moveTo>
                  <a:pt x="0" y="365314"/>
                </a:moveTo>
                <a:lnTo>
                  <a:pt x="148756" y="365314"/>
                </a:lnTo>
              </a:path>
              <a:path w="149225" h="365759">
                <a:moveTo>
                  <a:pt x="0" y="277274"/>
                </a:moveTo>
                <a:lnTo>
                  <a:pt x="148756" y="277274"/>
                </a:lnTo>
              </a:path>
              <a:path w="149225" h="365759">
                <a:moveTo>
                  <a:pt x="106254" y="365314"/>
                </a:moveTo>
                <a:lnTo>
                  <a:pt x="106254" y="277274"/>
                </a:lnTo>
                <a:lnTo>
                  <a:pt x="10625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 txBox="1"/>
          <p:nvPr/>
        </p:nvSpPr>
        <p:spPr>
          <a:xfrm>
            <a:off x="3461000" y="516739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3458512" y="763685"/>
            <a:ext cx="149225" cy="422275"/>
          </a:xfrm>
          <a:custGeom>
            <a:avLst/>
            <a:gdLst/>
            <a:ahLst/>
            <a:cxnLst/>
            <a:rect l="l" t="t" r="r" b="b"/>
            <a:pathLst>
              <a:path w="149225" h="422275">
                <a:moveTo>
                  <a:pt x="69824" y="88039"/>
                </a:moveTo>
                <a:lnTo>
                  <a:pt x="141673" y="159888"/>
                </a:lnTo>
              </a:path>
              <a:path w="149225" h="422275">
                <a:moveTo>
                  <a:pt x="141673" y="71848"/>
                </a:moveTo>
                <a:lnTo>
                  <a:pt x="69824" y="0"/>
                </a:lnTo>
              </a:path>
              <a:path w="149225" h="422275">
                <a:moveTo>
                  <a:pt x="0" y="123458"/>
                </a:moveTo>
                <a:lnTo>
                  <a:pt x="148756" y="123458"/>
                </a:lnTo>
              </a:path>
              <a:path w="149225" h="422275">
                <a:moveTo>
                  <a:pt x="0" y="386565"/>
                </a:moveTo>
                <a:lnTo>
                  <a:pt x="148756" y="386565"/>
                </a:lnTo>
              </a:path>
              <a:path w="149225" h="422275">
                <a:moveTo>
                  <a:pt x="106254" y="123458"/>
                </a:moveTo>
                <a:lnTo>
                  <a:pt x="106254" y="386565"/>
                </a:lnTo>
              </a:path>
              <a:path w="149225" h="422275">
                <a:moveTo>
                  <a:pt x="141673" y="159888"/>
                </a:moveTo>
                <a:lnTo>
                  <a:pt x="69824" y="88039"/>
                </a:lnTo>
              </a:path>
              <a:path w="149225" h="422275">
                <a:moveTo>
                  <a:pt x="69824" y="350135"/>
                </a:moveTo>
                <a:lnTo>
                  <a:pt x="141673" y="4219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 txBox="1"/>
          <p:nvPr/>
        </p:nvSpPr>
        <p:spPr>
          <a:xfrm>
            <a:off x="3461000" y="920247"/>
            <a:ext cx="125730" cy="1974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3989787" y="1171501"/>
            <a:ext cx="254000" cy="152400"/>
          </a:xfrm>
          <a:custGeom>
            <a:avLst/>
            <a:gdLst/>
            <a:ahLst/>
            <a:cxnLst/>
            <a:rect l="l" t="t" r="r" b="b"/>
            <a:pathLst>
              <a:path w="254000" h="152400">
                <a:moveTo>
                  <a:pt x="217569" y="0"/>
                </a:moveTo>
                <a:lnTo>
                  <a:pt x="217569" y="151792"/>
                </a:lnTo>
              </a:path>
              <a:path w="254000" h="152400">
                <a:moveTo>
                  <a:pt x="35418" y="0"/>
                </a:moveTo>
                <a:lnTo>
                  <a:pt x="35418" y="151792"/>
                </a:lnTo>
              </a:path>
              <a:path w="254000" h="152400">
                <a:moveTo>
                  <a:pt x="217569" y="109290"/>
                </a:moveTo>
                <a:lnTo>
                  <a:pt x="35418" y="109290"/>
                </a:lnTo>
              </a:path>
              <a:path w="254000" h="152400">
                <a:moveTo>
                  <a:pt x="182151" y="144709"/>
                </a:moveTo>
                <a:lnTo>
                  <a:pt x="253999" y="72860"/>
                </a:lnTo>
              </a:path>
              <a:path w="254000" h="152400">
                <a:moveTo>
                  <a:pt x="70836" y="72860"/>
                </a:moveTo>
                <a:lnTo>
                  <a:pt x="0" y="1447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 txBox="1"/>
          <p:nvPr/>
        </p:nvSpPr>
        <p:spPr>
          <a:xfrm>
            <a:off x="4028696" y="1153956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3665962" y="1171501"/>
            <a:ext cx="359410" cy="231140"/>
          </a:xfrm>
          <a:custGeom>
            <a:avLst/>
            <a:gdLst/>
            <a:ahLst/>
            <a:cxnLst/>
            <a:rect l="l" t="t" r="r" b="b"/>
            <a:pathLst>
              <a:path w="359410" h="231140">
                <a:moveTo>
                  <a:pt x="359242" y="0"/>
                </a:moveTo>
                <a:lnTo>
                  <a:pt x="359242" y="151792"/>
                </a:lnTo>
              </a:path>
              <a:path w="359410" h="231140">
                <a:moveTo>
                  <a:pt x="207450" y="0"/>
                </a:moveTo>
                <a:lnTo>
                  <a:pt x="207450" y="151792"/>
                </a:lnTo>
              </a:path>
              <a:path w="359410" h="231140">
                <a:moveTo>
                  <a:pt x="359242" y="109290"/>
                </a:moveTo>
                <a:lnTo>
                  <a:pt x="207450" y="109290"/>
                </a:lnTo>
              </a:path>
              <a:path w="359410" h="231140">
                <a:moveTo>
                  <a:pt x="283346" y="109290"/>
                </a:moveTo>
                <a:lnTo>
                  <a:pt x="164948" y="230724"/>
                </a:lnTo>
                <a:lnTo>
                  <a:pt x="0" y="23072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 txBox="1"/>
          <p:nvPr/>
        </p:nvSpPr>
        <p:spPr>
          <a:xfrm>
            <a:off x="3661357" y="1275390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635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3837994" y="1013637"/>
            <a:ext cx="535940" cy="391160"/>
          </a:xfrm>
          <a:custGeom>
            <a:avLst/>
            <a:gdLst/>
            <a:ahLst/>
            <a:cxnLst/>
            <a:rect l="l" t="t" r="r" b="b"/>
            <a:pathLst>
              <a:path w="535939" h="391159">
                <a:moveTo>
                  <a:pt x="151792" y="302573"/>
                </a:moveTo>
                <a:lnTo>
                  <a:pt x="222629" y="230724"/>
                </a:lnTo>
              </a:path>
              <a:path w="535939" h="391159">
                <a:moveTo>
                  <a:pt x="71848" y="230724"/>
                </a:moveTo>
                <a:lnTo>
                  <a:pt x="0" y="302573"/>
                </a:lnTo>
              </a:path>
              <a:path w="535939" h="391159">
                <a:moveTo>
                  <a:pt x="383529" y="143697"/>
                </a:moveTo>
                <a:lnTo>
                  <a:pt x="535322" y="143697"/>
                </a:lnTo>
              </a:path>
              <a:path w="535939" h="391159">
                <a:moveTo>
                  <a:pt x="383529" y="0"/>
                </a:moveTo>
                <a:lnTo>
                  <a:pt x="535322" y="0"/>
                </a:lnTo>
              </a:path>
              <a:path w="535939" h="391159">
                <a:moveTo>
                  <a:pt x="491808" y="0"/>
                </a:moveTo>
                <a:lnTo>
                  <a:pt x="491808" y="143697"/>
                </a:lnTo>
                <a:lnTo>
                  <a:pt x="491808" y="3906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 txBox="1"/>
          <p:nvPr/>
        </p:nvSpPr>
        <p:spPr>
          <a:xfrm>
            <a:off x="4226035" y="123421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4221523" y="734338"/>
            <a:ext cx="280670" cy="458470"/>
          </a:xfrm>
          <a:custGeom>
            <a:avLst/>
            <a:gdLst/>
            <a:ahLst/>
            <a:cxnLst/>
            <a:rect l="l" t="t" r="r" b="b"/>
            <a:pathLst>
              <a:path w="280670" h="458469">
                <a:moveTo>
                  <a:pt x="72860" y="386565"/>
                </a:moveTo>
                <a:lnTo>
                  <a:pt x="144709" y="458413"/>
                </a:lnTo>
              </a:path>
              <a:path w="280670" h="458469">
                <a:moveTo>
                  <a:pt x="144709" y="315728"/>
                </a:moveTo>
                <a:lnTo>
                  <a:pt x="72860" y="243880"/>
                </a:lnTo>
              </a:path>
              <a:path w="280670" h="458469">
                <a:moveTo>
                  <a:pt x="0" y="279298"/>
                </a:moveTo>
                <a:lnTo>
                  <a:pt x="151792" y="279298"/>
                </a:lnTo>
              </a:path>
              <a:path w="280670" h="458469">
                <a:moveTo>
                  <a:pt x="0" y="152804"/>
                </a:moveTo>
                <a:lnTo>
                  <a:pt x="151792" y="152804"/>
                </a:lnTo>
              </a:path>
              <a:path w="280670" h="458469">
                <a:moveTo>
                  <a:pt x="108278" y="279298"/>
                </a:moveTo>
                <a:lnTo>
                  <a:pt x="108278" y="152804"/>
                </a:lnTo>
              </a:path>
              <a:path w="280670" h="458469">
                <a:moveTo>
                  <a:pt x="108278" y="216557"/>
                </a:moveTo>
                <a:lnTo>
                  <a:pt x="280310" y="164948"/>
                </a:lnTo>
                <a:lnTo>
                  <a:pt x="2803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 txBox="1"/>
          <p:nvPr/>
        </p:nvSpPr>
        <p:spPr>
          <a:xfrm>
            <a:off x="4398067" y="729249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4294384" y="557247"/>
            <a:ext cx="79375" cy="493395"/>
          </a:xfrm>
          <a:custGeom>
            <a:avLst/>
            <a:gdLst/>
            <a:ahLst/>
            <a:cxnLst/>
            <a:rect l="l" t="t" r="r" b="b"/>
            <a:pathLst>
              <a:path w="79375" h="493394">
                <a:moveTo>
                  <a:pt x="0" y="420971"/>
                </a:moveTo>
                <a:lnTo>
                  <a:pt x="71848" y="492820"/>
                </a:lnTo>
              </a:path>
              <a:path w="79375" h="493394">
                <a:moveTo>
                  <a:pt x="71848" y="366326"/>
                </a:moveTo>
                <a:lnTo>
                  <a:pt x="0" y="294477"/>
                </a:lnTo>
              </a:path>
              <a:path w="79375" h="493394">
                <a:moveTo>
                  <a:pt x="49585" y="329896"/>
                </a:moveTo>
                <a:lnTo>
                  <a:pt x="78932" y="329896"/>
                </a:lnTo>
              </a:path>
              <a:path w="79375" h="493394">
                <a:moveTo>
                  <a:pt x="49585" y="241856"/>
                </a:moveTo>
                <a:lnTo>
                  <a:pt x="78932" y="241856"/>
                </a:lnTo>
              </a:path>
              <a:path w="79375" h="493394">
                <a:moveTo>
                  <a:pt x="35418" y="329896"/>
                </a:moveTo>
                <a:lnTo>
                  <a:pt x="35418" y="241856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 txBox="1"/>
          <p:nvPr/>
        </p:nvSpPr>
        <p:spPr>
          <a:xfrm>
            <a:off x="4226035" y="552157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4294384" y="763685"/>
            <a:ext cx="760095" cy="560070"/>
          </a:xfrm>
          <a:custGeom>
            <a:avLst/>
            <a:gdLst/>
            <a:ahLst/>
            <a:cxnLst/>
            <a:rect l="l" t="t" r="r" b="b"/>
            <a:pathLst>
              <a:path w="760095" h="560069">
                <a:moveTo>
                  <a:pt x="0" y="88039"/>
                </a:moveTo>
                <a:lnTo>
                  <a:pt x="71848" y="159888"/>
                </a:lnTo>
              </a:path>
              <a:path w="760095" h="560069">
                <a:moveTo>
                  <a:pt x="71848" y="71848"/>
                </a:moveTo>
                <a:lnTo>
                  <a:pt x="0" y="0"/>
                </a:lnTo>
              </a:path>
              <a:path w="760095" h="560069">
                <a:moveTo>
                  <a:pt x="723545" y="407816"/>
                </a:moveTo>
                <a:lnTo>
                  <a:pt x="723545" y="559609"/>
                </a:lnTo>
              </a:path>
              <a:path w="760095" h="560069">
                <a:moveTo>
                  <a:pt x="516095" y="407816"/>
                </a:moveTo>
                <a:lnTo>
                  <a:pt x="516095" y="559609"/>
                </a:lnTo>
              </a:path>
              <a:path w="760095" h="560069">
                <a:moveTo>
                  <a:pt x="723545" y="517107"/>
                </a:moveTo>
                <a:lnTo>
                  <a:pt x="516095" y="517107"/>
                </a:lnTo>
              </a:path>
              <a:path w="760095" h="560069">
                <a:moveTo>
                  <a:pt x="688126" y="552525"/>
                </a:moveTo>
                <a:lnTo>
                  <a:pt x="759975" y="480676"/>
                </a:lnTo>
              </a:path>
              <a:path w="760095" h="560069">
                <a:moveTo>
                  <a:pt x="552525" y="480676"/>
                </a:moveTo>
                <a:lnTo>
                  <a:pt x="480676" y="552525"/>
                </a:lnTo>
              </a:path>
              <a:path w="760095" h="560069">
                <a:moveTo>
                  <a:pt x="342039" y="407816"/>
                </a:moveTo>
                <a:lnTo>
                  <a:pt x="342039" y="559609"/>
                </a:lnTo>
              </a:path>
              <a:path w="760095" h="560069">
                <a:moveTo>
                  <a:pt x="516095" y="407816"/>
                </a:moveTo>
                <a:lnTo>
                  <a:pt x="516095" y="559609"/>
                </a:lnTo>
              </a:path>
              <a:path w="760095" h="560069">
                <a:moveTo>
                  <a:pt x="342039" y="517107"/>
                </a:moveTo>
                <a:lnTo>
                  <a:pt x="516095" y="517107"/>
                </a:lnTo>
              </a:path>
              <a:path w="760095" h="560069">
                <a:moveTo>
                  <a:pt x="378469" y="480676"/>
                </a:moveTo>
                <a:lnTo>
                  <a:pt x="306621" y="552525"/>
                </a:lnTo>
              </a:path>
              <a:path w="760095" h="560069">
                <a:moveTo>
                  <a:pt x="480676" y="552525"/>
                </a:moveTo>
                <a:lnTo>
                  <a:pt x="552525" y="48067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 txBox="1"/>
          <p:nvPr/>
        </p:nvSpPr>
        <p:spPr>
          <a:xfrm>
            <a:off x="4635867" y="1152944"/>
            <a:ext cx="3670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730</a:t>
            </a:r>
            <a:r>
              <a:rPr sz="750" spc="9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870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5032096" y="1013637"/>
            <a:ext cx="152400" cy="391160"/>
          </a:xfrm>
          <a:custGeom>
            <a:avLst/>
            <a:gdLst/>
            <a:ahLst/>
            <a:cxnLst/>
            <a:rect l="l" t="t" r="r" b="b"/>
            <a:pathLst>
              <a:path w="152400" h="391159">
                <a:moveTo>
                  <a:pt x="0" y="143697"/>
                </a:moveTo>
                <a:lnTo>
                  <a:pt x="151792" y="143697"/>
                </a:lnTo>
              </a:path>
              <a:path w="152400" h="391159">
                <a:moveTo>
                  <a:pt x="0" y="0"/>
                </a:moveTo>
                <a:lnTo>
                  <a:pt x="151792" y="0"/>
                </a:lnTo>
              </a:path>
              <a:path w="152400" h="391159">
                <a:moveTo>
                  <a:pt x="108278" y="0"/>
                </a:moveTo>
                <a:lnTo>
                  <a:pt x="108278" y="143697"/>
                </a:lnTo>
                <a:lnTo>
                  <a:pt x="108278" y="3906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 txBox="1"/>
          <p:nvPr/>
        </p:nvSpPr>
        <p:spPr>
          <a:xfrm>
            <a:off x="5036608" y="123421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5032096" y="734338"/>
            <a:ext cx="280670" cy="458470"/>
          </a:xfrm>
          <a:custGeom>
            <a:avLst/>
            <a:gdLst/>
            <a:ahLst/>
            <a:cxnLst/>
            <a:rect l="l" t="t" r="r" b="b"/>
            <a:pathLst>
              <a:path w="280670" h="458469">
                <a:moveTo>
                  <a:pt x="72860" y="386565"/>
                </a:moveTo>
                <a:lnTo>
                  <a:pt x="144709" y="458413"/>
                </a:lnTo>
              </a:path>
              <a:path w="280670" h="458469">
                <a:moveTo>
                  <a:pt x="144709" y="315728"/>
                </a:moveTo>
                <a:lnTo>
                  <a:pt x="72860" y="243880"/>
                </a:lnTo>
              </a:path>
              <a:path w="280670" h="458469">
                <a:moveTo>
                  <a:pt x="0" y="279298"/>
                </a:moveTo>
                <a:lnTo>
                  <a:pt x="151792" y="279298"/>
                </a:lnTo>
              </a:path>
              <a:path w="280670" h="458469">
                <a:moveTo>
                  <a:pt x="0" y="152804"/>
                </a:moveTo>
                <a:lnTo>
                  <a:pt x="151792" y="152804"/>
                </a:lnTo>
              </a:path>
              <a:path w="280670" h="458469">
                <a:moveTo>
                  <a:pt x="108278" y="279298"/>
                </a:moveTo>
                <a:lnTo>
                  <a:pt x="108278" y="152804"/>
                </a:lnTo>
              </a:path>
              <a:path w="280670" h="458469">
                <a:moveTo>
                  <a:pt x="108278" y="216557"/>
                </a:moveTo>
                <a:lnTo>
                  <a:pt x="280310" y="164948"/>
                </a:lnTo>
                <a:lnTo>
                  <a:pt x="2803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 txBox="1"/>
          <p:nvPr/>
        </p:nvSpPr>
        <p:spPr>
          <a:xfrm>
            <a:off x="5208640" y="729249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5104957" y="557247"/>
            <a:ext cx="79375" cy="493395"/>
          </a:xfrm>
          <a:custGeom>
            <a:avLst/>
            <a:gdLst/>
            <a:ahLst/>
            <a:cxnLst/>
            <a:rect l="l" t="t" r="r" b="b"/>
            <a:pathLst>
              <a:path w="79375" h="493394">
                <a:moveTo>
                  <a:pt x="0" y="420971"/>
                </a:moveTo>
                <a:lnTo>
                  <a:pt x="71848" y="492820"/>
                </a:lnTo>
              </a:path>
              <a:path w="79375" h="493394">
                <a:moveTo>
                  <a:pt x="71848" y="366326"/>
                </a:moveTo>
                <a:lnTo>
                  <a:pt x="0" y="294477"/>
                </a:lnTo>
              </a:path>
              <a:path w="79375" h="493394">
                <a:moveTo>
                  <a:pt x="49585" y="329896"/>
                </a:moveTo>
                <a:lnTo>
                  <a:pt x="78932" y="329896"/>
                </a:lnTo>
              </a:path>
              <a:path w="79375" h="493394">
                <a:moveTo>
                  <a:pt x="49585" y="241856"/>
                </a:moveTo>
                <a:lnTo>
                  <a:pt x="78932" y="241856"/>
                </a:lnTo>
              </a:path>
              <a:path w="79375" h="493394">
                <a:moveTo>
                  <a:pt x="35418" y="329896"/>
                </a:moveTo>
                <a:lnTo>
                  <a:pt x="35418" y="241856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 txBox="1"/>
          <p:nvPr/>
        </p:nvSpPr>
        <p:spPr>
          <a:xfrm>
            <a:off x="5036608" y="552157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4554455" y="763685"/>
            <a:ext cx="1392555" cy="640715"/>
          </a:xfrm>
          <a:custGeom>
            <a:avLst/>
            <a:gdLst/>
            <a:ahLst/>
            <a:cxnLst/>
            <a:rect l="l" t="t" r="r" b="b"/>
            <a:pathLst>
              <a:path w="1392554" h="640715">
                <a:moveTo>
                  <a:pt x="550501" y="88039"/>
                </a:moveTo>
                <a:lnTo>
                  <a:pt x="622350" y="159888"/>
                </a:lnTo>
              </a:path>
              <a:path w="1392554" h="640715">
                <a:moveTo>
                  <a:pt x="622350" y="71848"/>
                </a:moveTo>
                <a:lnTo>
                  <a:pt x="550501" y="0"/>
                </a:lnTo>
              </a:path>
              <a:path w="1392554" h="640715">
                <a:moveTo>
                  <a:pt x="273226" y="288406"/>
                </a:moveTo>
                <a:lnTo>
                  <a:pt x="228701" y="252987"/>
                </a:lnTo>
              </a:path>
              <a:path w="1392554" h="640715">
                <a:moveTo>
                  <a:pt x="191258" y="223641"/>
                </a:moveTo>
                <a:lnTo>
                  <a:pt x="147744" y="188222"/>
                </a:lnTo>
                <a:lnTo>
                  <a:pt x="97147" y="188222"/>
                </a:lnTo>
              </a:path>
              <a:path w="1392554" h="640715">
                <a:moveTo>
                  <a:pt x="49585" y="188222"/>
                </a:moveTo>
                <a:lnTo>
                  <a:pt x="0" y="188222"/>
                </a:lnTo>
              </a:path>
              <a:path w="1392554" h="640715">
                <a:moveTo>
                  <a:pt x="1226485" y="407816"/>
                </a:moveTo>
                <a:lnTo>
                  <a:pt x="1226485" y="541393"/>
                </a:lnTo>
              </a:path>
              <a:path w="1392554" h="640715">
                <a:moveTo>
                  <a:pt x="1044333" y="407816"/>
                </a:moveTo>
                <a:lnTo>
                  <a:pt x="1044333" y="541393"/>
                </a:lnTo>
              </a:path>
              <a:path w="1392554" h="640715">
                <a:moveTo>
                  <a:pt x="1226485" y="498892"/>
                </a:moveTo>
                <a:lnTo>
                  <a:pt x="1044333" y="498892"/>
                </a:lnTo>
              </a:path>
              <a:path w="1392554" h="640715">
                <a:moveTo>
                  <a:pt x="1191066" y="534310"/>
                </a:moveTo>
                <a:lnTo>
                  <a:pt x="1262915" y="462461"/>
                </a:lnTo>
              </a:path>
              <a:path w="1392554" h="640715">
                <a:moveTo>
                  <a:pt x="1079752" y="462461"/>
                </a:moveTo>
                <a:lnTo>
                  <a:pt x="1008915" y="534310"/>
                </a:lnTo>
              </a:path>
              <a:path w="1392554" h="640715">
                <a:moveTo>
                  <a:pt x="844979" y="407816"/>
                </a:moveTo>
                <a:lnTo>
                  <a:pt x="844979" y="541393"/>
                </a:lnTo>
              </a:path>
              <a:path w="1392554" h="640715">
                <a:moveTo>
                  <a:pt x="1044333" y="407816"/>
                </a:moveTo>
                <a:lnTo>
                  <a:pt x="1044333" y="541393"/>
                </a:lnTo>
              </a:path>
              <a:path w="1392554" h="640715">
                <a:moveTo>
                  <a:pt x="844979" y="498892"/>
                </a:moveTo>
                <a:lnTo>
                  <a:pt x="1044333" y="498892"/>
                </a:lnTo>
              </a:path>
              <a:path w="1392554" h="640715">
                <a:moveTo>
                  <a:pt x="881409" y="462461"/>
                </a:moveTo>
                <a:lnTo>
                  <a:pt x="809561" y="534310"/>
                </a:lnTo>
              </a:path>
              <a:path w="1392554" h="640715">
                <a:moveTo>
                  <a:pt x="1008915" y="534310"/>
                </a:moveTo>
                <a:lnTo>
                  <a:pt x="1079752" y="462461"/>
                </a:lnTo>
              </a:path>
              <a:path w="1392554" h="640715">
                <a:moveTo>
                  <a:pt x="1036238" y="288406"/>
                </a:moveTo>
                <a:lnTo>
                  <a:pt x="991712" y="252987"/>
                </a:lnTo>
              </a:path>
              <a:path w="1392554" h="640715">
                <a:moveTo>
                  <a:pt x="954270" y="223641"/>
                </a:moveTo>
                <a:lnTo>
                  <a:pt x="910756" y="188222"/>
                </a:lnTo>
                <a:lnTo>
                  <a:pt x="860158" y="188222"/>
                </a:lnTo>
              </a:path>
              <a:path w="1392554" h="640715">
                <a:moveTo>
                  <a:pt x="812596" y="188222"/>
                </a:moveTo>
                <a:lnTo>
                  <a:pt x="763011" y="188222"/>
                </a:lnTo>
              </a:path>
              <a:path w="1392554" h="640715">
                <a:moveTo>
                  <a:pt x="1240652" y="393649"/>
                </a:moveTo>
                <a:lnTo>
                  <a:pt x="1392445" y="393649"/>
                </a:lnTo>
              </a:path>
              <a:path w="1392554" h="640715">
                <a:moveTo>
                  <a:pt x="1240652" y="249951"/>
                </a:moveTo>
                <a:lnTo>
                  <a:pt x="1392445" y="249951"/>
                </a:lnTo>
              </a:path>
              <a:path w="1392554" h="640715">
                <a:moveTo>
                  <a:pt x="1348931" y="249951"/>
                </a:moveTo>
                <a:lnTo>
                  <a:pt x="1348931" y="393649"/>
                </a:lnTo>
                <a:lnTo>
                  <a:pt x="1348931" y="64056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 txBox="1"/>
          <p:nvPr/>
        </p:nvSpPr>
        <p:spPr>
          <a:xfrm>
            <a:off x="5799619" y="123421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5795108" y="734338"/>
            <a:ext cx="280670" cy="458470"/>
          </a:xfrm>
          <a:custGeom>
            <a:avLst/>
            <a:gdLst/>
            <a:ahLst/>
            <a:cxnLst/>
            <a:rect l="l" t="t" r="r" b="b"/>
            <a:pathLst>
              <a:path w="280670" h="458469">
                <a:moveTo>
                  <a:pt x="72860" y="386565"/>
                </a:moveTo>
                <a:lnTo>
                  <a:pt x="144709" y="458413"/>
                </a:lnTo>
              </a:path>
              <a:path w="280670" h="458469">
                <a:moveTo>
                  <a:pt x="144709" y="315728"/>
                </a:moveTo>
                <a:lnTo>
                  <a:pt x="72860" y="243880"/>
                </a:lnTo>
              </a:path>
              <a:path w="280670" h="458469">
                <a:moveTo>
                  <a:pt x="0" y="279298"/>
                </a:moveTo>
                <a:lnTo>
                  <a:pt x="151792" y="279298"/>
                </a:lnTo>
              </a:path>
              <a:path w="280670" h="458469">
                <a:moveTo>
                  <a:pt x="0" y="152804"/>
                </a:moveTo>
                <a:lnTo>
                  <a:pt x="151792" y="152804"/>
                </a:lnTo>
              </a:path>
              <a:path w="280670" h="458469">
                <a:moveTo>
                  <a:pt x="108278" y="279298"/>
                </a:moveTo>
                <a:lnTo>
                  <a:pt x="108278" y="152804"/>
                </a:lnTo>
              </a:path>
              <a:path w="280670" h="458469">
                <a:moveTo>
                  <a:pt x="108278" y="216557"/>
                </a:moveTo>
                <a:lnTo>
                  <a:pt x="280310" y="164948"/>
                </a:lnTo>
                <a:lnTo>
                  <a:pt x="2803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 txBox="1"/>
          <p:nvPr/>
        </p:nvSpPr>
        <p:spPr>
          <a:xfrm>
            <a:off x="5971651" y="729249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5867968" y="557247"/>
            <a:ext cx="79375" cy="493395"/>
          </a:xfrm>
          <a:custGeom>
            <a:avLst/>
            <a:gdLst/>
            <a:ahLst/>
            <a:cxnLst/>
            <a:rect l="l" t="t" r="r" b="b"/>
            <a:pathLst>
              <a:path w="79375" h="493394">
                <a:moveTo>
                  <a:pt x="0" y="420971"/>
                </a:moveTo>
                <a:lnTo>
                  <a:pt x="71848" y="492820"/>
                </a:lnTo>
              </a:path>
              <a:path w="79375" h="493394">
                <a:moveTo>
                  <a:pt x="71848" y="366326"/>
                </a:moveTo>
                <a:lnTo>
                  <a:pt x="0" y="294477"/>
                </a:lnTo>
              </a:path>
              <a:path w="79375" h="493394">
                <a:moveTo>
                  <a:pt x="49585" y="329896"/>
                </a:moveTo>
                <a:lnTo>
                  <a:pt x="78932" y="329896"/>
                </a:lnTo>
              </a:path>
              <a:path w="79375" h="493394">
                <a:moveTo>
                  <a:pt x="49585" y="241856"/>
                </a:moveTo>
                <a:lnTo>
                  <a:pt x="78932" y="241856"/>
                </a:lnTo>
              </a:path>
              <a:path w="79375" h="493394">
                <a:moveTo>
                  <a:pt x="35418" y="329896"/>
                </a:moveTo>
                <a:lnTo>
                  <a:pt x="35418" y="241856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 txBox="1"/>
          <p:nvPr/>
        </p:nvSpPr>
        <p:spPr>
          <a:xfrm>
            <a:off x="5799619" y="552157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5867968" y="763685"/>
            <a:ext cx="870585" cy="630555"/>
          </a:xfrm>
          <a:custGeom>
            <a:avLst/>
            <a:gdLst/>
            <a:ahLst/>
            <a:cxnLst/>
            <a:rect l="l" t="t" r="r" b="b"/>
            <a:pathLst>
              <a:path w="870584" h="630555">
                <a:moveTo>
                  <a:pt x="0" y="88039"/>
                </a:moveTo>
                <a:lnTo>
                  <a:pt x="71848" y="159888"/>
                </a:lnTo>
              </a:path>
              <a:path w="870584" h="630555">
                <a:moveTo>
                  <a:pt x="71848" y="71848"/>
                </a:moveTo>
                <a:lnTo>
                  <a:pt x="0" y="0"/>
                </a:lnTo>
              </a:path>
              <a:path w="870584" h="630555">
                <a:moveTo>
                  <a:pt x="723545" y="407816"/>
                </a:moveTo>
                <a:lnTo>
                  <a:pt x="723545" y="558597"/>
                </a:lnTo>
              </a:path>
              <a:path w="870584" h="630555">
                <a:moveTo>
                  <a:pt x="525202" y="407816"/>
                </a:moveTo>
                <a:lnTo>
                  <a:pt x="525202" y="558597"/>
                </a:lnTo>
              </a:path>
              <a:path w="870584" h="630555">
                <a:moveTo>
                  <a:pt x="723545" y="516095"/>
                </a:moveTo>
                <a:lnTo>
                  <a:pt x="525202" y="516095"/>
                </a:lnTo>
              </a:path>
              <a:path w="870584" h="630555">
                <a:moveTo>
                  <a:pt x="688126" y="551513"/>
                </a:moveTo>
                <a:lnTo>
                  <a:pt x="759975" y="480676"/>
                </a:lnTo>
              </a:path>
              <a:path w="870584" h="630555">
                <a:moveTo>
                  <a:pt x="560621" y="480676"/>
                </a:moveTo>
                <a:lnTo>
                  <a:pt x="488772" y="551513"/>
                </a:lnTo>
              </a:path>
              <a:path w="870584" h="630555">
                <a:moveTo>
                  <a:pt x="342039" y="407816"/>
                </a:moveTo>
                <a:lnTo>
                  <a:pt x="342039" y="558597"/>
                </a:lnTo>
              </a:path>
              <a:path w="870584" h="630555">
                <a:moveTo>
                  <a:pt x="525202" y="407816"/>
                </a:moveTo>
                <a:lnTo>
                  <a:pt x="525202" y="558597"/>
                </a:lnTo>
              </a:path>
              <a:path w="870584" h="630555">
                <a:moveTo>
                  <a:pt x="342039" y="516095"/>
                </a:moveTo>
                <a:lnTo>
                  <a:pt x="525202" y="516095"/>
                </a:lnTo>
              </a:path>
              <a:path w="870584" h="630555">
                <a:moveTo>
                  <a:pt x="378469" y="480676"/>
                </a:moveTo>
                <a:lnTo>
                  <a:pt x="306621" y="551513"/>
                </a:lnTo>
              </a:path>
              <a:path w="870584" h="630555">
                <a:moveTo>
                  <a:pt x="488772" y="551513"/>
                </a:moveTo>
                <a:lnTo>
                  <a:pt x="560621" y="480676"/>
                </a:lnTo>
              </a:path>
              <a:path w="870584" h="630555">
                <a:moveTo>
                  <a:pt x="737712" y="249951"/>
                </a:moveTo>
                <a:lnTo>
                  <a:pt x="870278" y="249951"/>
                </a:lnTo>
              </a:path>
              <a:path w="870584" h="630555">
                <a:moveTo>
                  <a:pt x="737712" y="393649"/>
                </a:moveTo>
                <a:lnTo>
                  <a:pt x="870278" y="393649"/>
                </a:lnTo>
              </a:path>
              <a:path w="870584" h="630555">
                <a:moveTo>
                  <a:pt x="827776" y="249951"/>
                </a:moveTo>
                <a:lnTo>
                  <a:pt x="827776" y="393649"/>
                </a:lnTo>
                <a:lnTo>
                  <a:pt x="827776" y="63044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 txBox="1"/>
          <p:nvPr/>
        </p:nvSpPr>
        <p:spPr>
          <a:xfrm>
            <a:off x="6590965" y="122409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6603657" y="887143"/>
            <a:ext cx="217804" cy="306070"/>
          </a:xfrm>
          <a:custGeom>
            <a:avLst/>
            <a:gdLst/>
            <a:ahLst/>
            <a:cxnLst/>
            <a:rect l="l" t="t" r="r" b="b"/>
            <a:pathLst>
              <a:path w="217804" h="306069">
                <a:moveTo>
                  <a:pt x="127505" y="162924"/>
                </a:moveTo>
                <a:lnTo>
                  <a:pt x="55657" y="91075"/>
                </a:lnTo>
              </a:path>
              <a:path w="217804" h="306069">
                <a:moveTo>
                  <a:pt x="55657" y="233760"/>
                </a:moveTo>
                <a:lnTo>
                  <a:pt x="127505" y="305609"/>
                </a:lnTo>
              </a:path>
              <a:path w="217804" h="306069">
                <a:moveTo>
                  <a:pt x="2023" y="126493"/>
                </a:moveTo>
                <a:lnTo>
                  <a:pt x="134589" y="126493"/>
                </a:lnTo>
              </a:path>
              <a:path w="217804" h="306069">
                <a:moveTo>
                  <a:pt x="0" y="0"/>
                </a:moveTo>
                <a:lnTo>
                  <a:pt x="134589" y="0"/>
                </a:lnTo>
              </a:path>
              <a:path w="217804" h="306069">
                <a:moveTo>
                  <a:pt x="92087" y="126493"/>
                </a:moveTo>
                <a:lnTo>
                  <a:pt x="92087" y="0"/>
                </a:lnTo>
              </a:path>
              <a:path w="217804" h="306069">
                <a:moveTo>
                  <a:pt x="92087" y="63752"/>
                </a:moveTo>
                <a:lnTo>
                  <a:pt x="217569" y="141673"/>
                </a:lnTo>
                <a:lnTo>
                  <a:pt x="217569" y="3056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 txBox="1"/>
          <p:nvPr/>
        </p:nvSpPr>
        <p:spPr>
          <a:xfrm>
            <a:off x="6717459" y="1022715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6659314" y="684753"/>
            <a:ext cx="79375" cy="365760"/>
          </a:xfrm>
          <a:custGeom>
            <a:avLst/>
            <a:gdLst/>
            <a:ahLst/>
            <a:cxnLst/>
            <a:rect l="l" t="t" r="r" b="b"/>
            <a:pathLst>
              <a:path w="79375" h="365759">
                <a:moveTo>
                  <a:pt x="0" y="293465"/>
                </a:moveTo>
                <a:lnTo>
                  <a:pt x="71848" y="365314"/>
                </a:lnTo>
              </a:path>
              <a:path w="79375" h="365759">
                <a:moveTo>
                  <a:pt x="71848" y="238820"/>
                </a:moveTo>
                <a:lnTo>
                  <a:pt x="0" y="166971"/>
                </a:lnTo>
              </a:path>
              <a:path w="79375" h="365759">
                <a:moveTo>
                  <a:pt x="50597" y="202390"/>
                </a:moveTo>
                <a:lnTo>
                  <a:pt x="78932" y="202390"/>
                </a:lnTo>
              </a:path>
              <a:path w="79375" h="365759">
                <a:moveTo>
                  <a:pt x="50597" y="36430"/>
                </a:moveTo>
                <a:lnTo>
                  <a:pt x="78932" y="36430"/>
                </a:lnTo>
              </a:path>
              <a:path w="79375" h="365759">
                <a:moveTo>
                  <a:pt x="36430" y="202390"/>
                </a:moveTo>
                <a:lnTo>
                  <a:pt x="36430" y="36430"/>
                </a:lnTo>
              </a:path>
              <a:path w="79375" h="365759">
                <a:moveTo>
                  <a:pt x="0" y="166971"/>
                </a:moveTo>
                <a:lnTo>
                  <a:pt x="71848" y="238820"/>
                </a:lnTo>
              </a:path>
              <a:path w="79375" h="365759">
                <a:moveTo>
                  <a:pt x="71848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 txBox="1"/>
          <p:nvPr/>
        </p:nvSpPr>
        <p:spPr>
          <a:xfrm>
            <a:off x="6590965" y="71609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6128040" y="951908"/>
            <a:ext cx="1263015" cy="370840"/>
          </a:xfrm>
          <a:custGeom>
            <a:avLst/>
            <a:gdLst/>
            <a:ahLst/>
            <a:cxnLst/>
            <a:rect l="l" t="t" r="r" b="b"/>
            <a:pathLst>
              <a:path w="1263015" h="370840">
                <a:moveTo>
                  <a:pt x="273226" y="100183"/>
                </a:moveTo>
                <a:lnTo>
                  <a:pt x="228701" y="64764"/>
                </a:lnTo>
              </a:path>
              <a:path w="1263015" h="370840">
                <a:moveTo>
                  <a:pt x="191258" y="35418"/>
                </a:moveTo>
                <a:lnTo>
                  <a:pt x="147744" y="0"/>
                </a:lnTo>
                <a:lnTo>
                  <a:pt x="97147" y="0"/>
                </a:lnTo>
              </a:path>
              <a:path w="1263015" h="370840">
                <a:moveTo>
                  <a:pt x="49585" y="0"/>
                </a:moveTo>
                <a:lnTo>
                  <a:pt x="0" y="0"/>
                </a:lnTo>
              </a:path>
              <a:path w="1263015" h="370840">
                <a:moveTo>
                  <a:pt x="1036238" y="100183"/>
                </a:moveTo>
                <a:lnTo>
                  <a:pt x="991712" y="64764"/>
                </a:lnTo>
              </a:path>
              <a:path w="1263015" h="370840">
                <a:moveTo>
                  <a:pt x="954270" y="35418"/>
                </a:moveTo>
                <a:lnTo>
                  <a:pt x="910756" y="0"/>
                </a:lnTo>
                <a:lnTo>
                  <a:pt x="860158" y="0"/>
                </a:lnTo>
              </a:path>
              <a:path w="1263015" h="370840">
                <a:moveTo>
                  <a:pt x="812596" y="0"/>
                </a:moveTo>
                <a:lnTo>
                  <a:pt x="763011" y="0"/>
                </a:lnTo>
              </a:path>
              <a:path w="1263015" h="370840">
                <a:moveTo>
                  <a:pt x="1226485" y="219593"/>
                </a:moveTo>
                <a:lnTo>
                  <a:pt x="1226485" y="370374"/>
                </a:lnTo>
              </a:path>
              <a:path w="1263015" h="370840">
                <a:moveTo>
                  <a:pt x="1058501" y="219593"/>
                </a:moveTo>
                <a:lnTo>
                  <a:pt x="1058501" y="370374"/>
                </a:lnTo>
              </a:path>
              <a:path w="1263015" h="370840">
                <a:moveTo>
                  <a:pt x="1226485" y="327872"/>
                </a:moveTo>
                <a:lnTo>
                  <a:pt x="1058501" y="327872"/>
                </a:lnTo>
              </a:path>
              <a:path w="1263015" h="370840">
                <a:moveTo>
                  <a:pt x="1191066" y="363290"/>
                </a:moveTo>
                <a:lnTo>
                  <a:pt x="1262915" y="292453"/>
                </a:lnTo>
              </a:path>
              <a:path w="1263015" h="370840">
                <a:moveTo>
                  <a:pt x="1093919" y="292453"/>
                </a:moveTo>
                <a:lnTo>
                  <a:pt x="1023082" y="3632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 txBox="1"/>
          <p:nvPr/>
        </p:nvSpPr>
        <p:spPr>
          <a:xfrm>
            <a:off x="7186541" y="1157334"/>
            <a:ext cx="168275" cy="122555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vert="horz" wrap="square" lIns="0" tIns="12700" rIns="0" bIns="0" rtlCol="0">
            <a:spAutoFit/>
          </a:bodyPr>
          <a:lstStyle/>
          <a:p>
            <a:pPr marL="8890">
              <a:lnSpc>
                <a:spcPts val="860"/>
              </a:lnSpc>
              <a:spcBef>
                <a:spcPts val="100"/>
              </a:spcBef>
            </a:pPr>
            <a:r>
              <a:rPr sz="750" spc="-25" dirty="0">
                <a:latin typeface="Cambria"/>
                <a:cs typeface="Cambria"/>
              </a:rPr>
              <a:t>705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6985162" y="1171501"/>
            <a:ext cx="236854" cy="151130"/>
          </a:xfrm>
          <a:custGeom>
            <a:avLst/>
            <a:gdLst/>
            <a:ahLst/>
            <a:cxnLst/>
            <a:rect l="l" t="t" r="r" b="b"/>
            <a:pathLst>
              <a:path w="236854" h="151130">
                <a:moveTo>
                  <a:pt x="201378" y="0"/>
                </a:moveTo>
                <a:lnTo>
                  <a:pt x="201378" y="150780"/>
                </a:lnTo>
              </a:path>
              <a:path w="236854" h="151130">
                <a:moveTo>
                  <a:pt x="35418" y="0"/>
                </a:moveTo>
                <a:lnTo>
                  <a:pt x="35418" y="150780"/>
                </a:lnTo>
              </a:path>
              <a:path w="236854" h="151130">
                <a:moveTo>
                  <a:pt x="201378" y="108278"/>
                </a:moveTo>
                <a:lnTo>
                  <a:pt x="35418" y="108278"/>
                </a:lnTo>
              </a:path>
              <a:path w="236854" h="151130">
                <a:moveTo>
                  <a:pt x="165960" y="143697"/>
                </a:moveTo>
                <a:lnTo>
                  <a:pt x="236796" y="72860"/>
                </a:lnTo>
              </a:path>
              <a:path w="236854" h="151130">
                <a:moveTo>
                  <a:pt x="71848" y="72860"/>
                </a:moveTo>
                <a:lnTo>
                  <a:pt x="0" y="1436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 txBox="1"/>
          <p:nvPr/>
        </p:nvSpPr>
        <p:spPr>
          <a:xfrm>
            <a:off x="6213499" y="1152944"/>
            <a:ext cx="97853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814705" algn="l"/>
              </a:tabLst>
            </a:pPr>
            <a:r>
              <a:rPr sz="750" spc="-25" dirty="0">
                <a:latin typeface="Cambria"/>
                <a:cs typeface="Cambria"/>
              </a:rPr>
              <a:t>765 </a:t>
            </a:r>
            <a:r>
              <a:rPr sz="750" spc="-10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835</a:t>
            </a:r>
            <a:r>
              <a:rPr sz="750" dirty="0">
                <a:latin typeface="Cambria"/>
                <a:cs typeface="Cambria"/>
              </a:rPr>
              <a:t>	</a:t>
            </a:r>
            <a:r>
              <a:rPr sz="750" spc="-25" dirty="0">
                <a:latin typeface="Cambria"/>
                <a:cs typeface="Cambria"/>
              </a:rPr>
              <a:t>695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7368692" y="1013637"/>
            <a:ext cx="132715" cy="381000"/>
          </a:xfrm>
          <a:custGeom>
            <a:avLst/>
            <a:gdLst/>
            <a:ahLst/>
            <a:cxnLst/>
            <a:rect l="l" t="t" r="r" b="b"/>
            <a:pathLst>
              <a:path w="132715" h="381000">
                <a:moveTo>
                  <a:pt x="0" y="0"/>
                </a:moveTo>
                <a:lnTo>
                  <a:pt x="132565" y="0"/>
                </a:lnTo>
              </a:path>
              <a:path w="132715" h="381000">
                <a:moveTo>
                  <a:pt x="0" y="143697"/>
                </a:moveTo>
                <a:lnTo>
                  <a:pt x="132565" y="143697"/>
                </a:lnTo>
              </a:path>
              <a:path w="132715" h="381000">
                <a:moveTo>
                  <a:pt x="90063" y="0"/>
                </a:moveTo>
                <a:lnTo>
                  <a:pt x="90063" y="143697"/>
                </a:lnTo>
                <a:lnTo>
                  <a:pt x="90063" y="3804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 txBox="1"/>
          <p:nvPr/>
        </p:nvSpPr>
        <p:spPr>
          <a:xfrm>
            <a:off x="7353976" y="122409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7366668" y="887143"/>
            <a:ext cx="217804" cy="306070"/>
          </a:xfrm>
          <a:custGeom>
            <a:avLst/>
            <a:gdLst/>
            <a:ahLst/>
            <a:cxnLst/>
            <a:rect l="l" t="t" r="r" b="b"/>
            <a:pathLst>
              <a:path w="217804" h="306069">
                <a:moveTo>
                  <a:pt x="127505" y="162924"/>
                </a:moveTo>
                <a:lnTo>
                  <a:pt x="55657" y="91075"/>
                </a:lnTo>
              </a:path>
              <a:path w="217804" h="306069">
                <a:moveTo>
                  <a:pt x="55657" y="233760"/>
                </a:moveTo>
                <a:lnTo>
                  <a:pt x="127505" y="305609"/>
                </a:lnTo>
              </a:path>
              <a:path w="217804" h="306069">
                <a:moveTo>
                  <a:pt x="2023" y="126493"/>
                </a:moveTo>
                <a:lnTo>
                  <a:pt x="134589" y="126493"/>
                </a:lnTo>
              </a:path>
              <a:path w="217804" h="306069">
                <a:moveTo>
                  <a:pt x="0" y="0"/>
                </a:moveTo>
                <a:lnTo>
                  <a:pt x="134589" y="0"/>
                </a:lnTo>
              </a:path>
              <a:path w="217804" h="306069">
                <a:moveTo>
                  <a:pt x="92087" y="126493"/>
                </a:moveTo>
                <a:lnTo>
                  <a:pt x="92087" y="0"/>
                </a:lnTo>
              </a:path>
              <a:path w="217804" h="306069">
                <a:moveTo>
                  <a:pt x="92087" y="63752"/>
                </a:moveTo>
                <a:lnTo>
                  <a:pt x="217569" y="141673"/>
                </a:lnTo>
                <a:lnTo>
                  <a:pt x="217569" y="3056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 txBox="1"/>
          <p:nvPr/>
        </p:nvSpPr>
        <p:spPr>
          <a:xfrm>
            <a:off x="7480471" y="1022715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7422326" y="684753"/>
            <a:ext cx="79375" cy="365760"/>
          </a:xfrm>
          <a:custGeom>
            <a:avLst/>
            <a:gdLst/>
            <a:ahLst/>
            <a:cxnLst/>
            <a:rect l="l" t="t" r="r" b="b"/>
            <a:pathLst>
              <a:path w="79375" h="365759">
                <a:moveTo>
                  <a:pt x="0" y="293465"/>
                </a:moveTo>
                <a:lnTo>
                  <a:pt x="71848" y="365314"/>
                </a:lnTo>
              </a:path>
              <a:path w="79375" h="365759">
                <a:moveTo>
                  <a:pt x="71848" y="238820"/>
                </a:moveTo>
                <a:lnTo>
                  <a:pt x="0" y="166971"/>
                </a:lnTo>
              </a:path>
              <a:path w="79375" h="365759">
                <a:moveTo>
                  <a:pt x="50597" y="202390"/>
                </a:moveTo>
                <a:lnTo>
                  <a:pt x="78932" y="202390"/>
                </a:lnTo>
              </a:path>
              <a:path w="79375" h="365759">
                <a:moveTo>
                  <a:pt x="50597" y="36430"/>
                </a:moveTo>
                <a:lnTo>
                  <a:pt x="78932" y="36430"/>
                </a:lnTo>
              </a:path>
              <a:path w="79375" h="365759">
                <a:moveTo>
                  <a:pt x="36430" y="202390"/>
                </a:moveTo>
                <a:lnTo>
                  <a:pt x="36430" y="36430"/>
                </a:lnTo>
              </a:path>
              <a:path w="79375" h="365759">
                <a:moveTo>
                  <a:pt x="0" y="166971"/>
                </a:moveTo>
                <a:lnTo>
                  <a:pt x="71848" y="238820"/>
                </a:lnTo>
              </a:path>
              <a:path w="79375" h="365759">
                <a:moveTo>
                  <a:pt x="71848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 txBox="1"/>
          <p:nvPr/>
        </p:nvSpPr>
        <p:spPr>
          <a:xfrm>
            <a:off x="7353976" y="71609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8179265" y="1013637"/>
            <a:ext cx="132715" cy="381000"/>
          </a:xfrm>
          <a:custGeom>
            <a:avLst/>
            <a:gdLst/>
            <a:ahLst/>
            <a:cxnLst/>
            <a:rect l="l" t="t" r="r" b="b"/>
            <a:pathLst>
              <a:path w="132715" h="381000">
                <a:moveTo>
                  <a:pt x="0" y="0"/>
                </a:moveTo>
                <a:lnTo>
                  <a:pt x="132565" y="0"/>
                </a:lnTo>
              </a:path>
              <a:path w="132715" h="381000">
                <a:moveTo>
                  <a:pt x="0" y="143697"/>
                </a:moveTo>
                <a:lnTo>
                  <a:pt x="132565" y="143697"/>
                </a:lnTo>
              </a:path>
              <a:path w="132715" h="381000">
                <a:moveTo>
                  <a:pt x="90063" y="0"/>
                </a:moveTo>
                <a:lnTo>
                  <a:pt x="90063" y="143697"/>
                </a:lnTo>
                <a:lnTo>
                  <a:pt x="90063" y="3804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 txBox="1"/>
          <p:nvPr/>
        </p:nvSpPr>
        <p:spPr>
          <a:xfrm>
            <a:off x="8164549" y="122409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8177241" y="887143"/>
            <a:ext cx="217804" cy="306070"/>
          </a:xfrm>
          <a:custGeom>
            <a:avLst/>
            <a:gdLst/>
            <a:ahLst/>
            <a:cxnLst/>
            <a:rect l="l" t="t" r="r" b="b"/>
            <a:pathLst>
              <a:path w="217804" h="306069">
                <a:moveTo>
                  <a:pt x="127505" y="162924"/>
                </a:moveTo>
                <a:lnTo>
                  <a:pt x="55657" y="91075"/>
                </a:lnTo>
              </a:path>
              <a:path w="217804" h="306069">
                <a:moveTo>
                  <a:pt x="55657" y="233760"/>
                </a:moveTo>
                <a:lnTo>
                  <a:pt x="127505" y="305609"/>
                </a:lnTo>
              </a:path>
              <a:path w="217804" h="306069">
                <a:moveTo>
                  <a:pt x="2023" y="126493"/>
                </a:moveTo>
                <a:lnTo>
                  <a:pt x="134589" y="126493"/>
                </a:lnTo>
              </a:path>
              <a:path w="217804" h="306069">
                <a:moveTo>
                  <a:pt x="0" y="0"/>
                </a:moveTo>
                <a:lnTo>
                  <a:pt x="134589" y="0"/>
                </a:lnTo>
              </a:path>
              <a:path w="217804" h="306069">
                <a:moveTo>
                  <a:pt x="92087" y="126493"/>
                </a:moveTo>
                <a:lnTo>
                  <a:pt x="92087" y="0"/>
                </a:lnTo>
              </a:path>
              <a:path w="217804" h="306069">
                <a:moveTo>
                  <a:pt x="92087" y="63752"/>
                </a:moveTo>
                <a:lnTo>
                  <a:pt x="217569" y="141673"/>
                </a:lnTo>
                <a:lnTo>
                  <a:pt x="217569" y="3056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 txBox="1"/>
          <p:nvPr/>
        </p:nvSpPr>
        <p:spPr>
          <a:xfrm>
            <a:off x="8291044" y="1022715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8232899" y="684753"/>
            <a:ext cx="79375" cy="365760"/>
          </a:xfrm>
          <a:custGeom>
            <a:avLst/>
            <a:gdLst/>
            <a:ahLst/>
            <a:cxnLst/>
            <a:rect l="l" t="t" r="r" b="b"/>
            <a:pathLst>
              <a:path w="79375" h="365759">
                <a:moveTo>
                  <a:pt x="0" y="293465"/>
                </a:moveTo>
                <a:lnTo>
                  <a:pt x="71848" y="365314"/>
                </a:lnTo>
              </a:path>
              <a:path w="79375" h="365759">
                <a:moveTo>
                  <a:pt x="71848" y="238820"/>
                </a:moveTo>
                <a:lnTo>
                  <a:pt x="0" y="166971"/>
                </a:lnTo>
              </a:path>
              <a:path w="79375" h="365759">
                <a:moveTo>
                  <a:pt x="50597" y="202390"/>
                </a:moveTo>
                <a:lnTo>
                  <a:pt x="78932" y="202390"/>
                </a:lnTo>
              </a:path>
              <a:path w="79375" h="365759">
                <a:moveTo>
                  <a:pt x="50597" y="36430"/>
                </a:moveTo>
                <a:lnTo>
                  <a:pt x="78932" y="36430"/>
                </a:lnTo>
              </a:path>
              <a:path w="79375" h="365759">
                <a:moveTo>
                  <a:pt x="36430" y="202390"/>
                </a:moveTo>
                <a:lnTo>
                  <a:pt x="36430" y="36430"/>
                </a:lnTo>
              </a:path>
              <a:path w="79375" h="365759">
                <a:moveTo>
                  <a:pt x="0" y="166971"/>
                </a:moveTo>
                <a:lnTo>
                  <a:pt x="71848" y="238820"/>
                </a:lnTo>
              </a:path>
              <a:path w="79375" h="365759">
                <a:moveTo>
                  <a:pt x="71848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 txBox="1"/>
          <p:nvPr/>
        </p:nvSpPr>
        <p:spPr>
          <a:xfrm>
            <a:off x="8164549" y="71609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7701624" y="951908"/>
            <a:ext cx="500380" cy="370840"/>
          </a:xfrm>
          <a:custGeom>
            <a:avLst/>
            <a:gdLst/>
            <a:ahLst/>
            <a:cxnLst/>
            <a:rect l="l" t="t" r="r" b="b"/>
            <a:pathLst>
              <a:path w="500379" h="370840">
                <a:moveTo>
                  <a:pt x="273226" y="100183"/>
                </a:moveTo>
                <a:lnTo>
                  <a:pt x="228701" y="64764"/>
                </a:lnTo>
              </a:path>
              <a:path w="500379" h="370840">
                <a:moveTo>
                  <a:pt x="191258" y="35418"/>
                </a:moveTo>
                <a:lnTo>
                  <a:pt x="147744" y="0"/>
                </a:lnTo>
                <a:lnTo>
                  <a:pt x="97147" y="0"/>
                </a:lnTo>
              </a:path>
              <a:path w="500379" h="370840">
                <a:moveTo>
                  <a:pt x="49585" y="0"/>
                </a:moveTo>
                <a:lnTo>
                  <a:pt x="0" y="0"/>
                </a:lnTo>
              </a:path>
              <a:path w="500379" h="370840">
                <a:moveTo>
                  <a:pt x="463473" y="219593"/>
                </a:moveTo>
                <a:lnTo>
                  <a:pt x="463473" y="354182"/>
                </a:lnTo>
              </a:path>
              <a:path w="500379" h="370840">
                <a:moveTo>
                  <a:pt x="272214" y="140661"/>
                </a:moveTo>
                <a:lnTo>
                  <a:pt x="272214" y="354182"/>
                </a:lnTo>
              </a:path>
              <a:path w="500379" h="370840">
                <a:moveTo>
                  <a:pt x="463473" y="310669"/>
                </a:moveTo>
                <a:lnTo>
                  <a:pt x="272214" y="310669"/>
                </a:lnTo>
              </a:path>
              <a:path w="500379" h="370840">
                <a:moveTo>
                  <a:pt x="428055" y="347099"/>
                </a:moveTo>
                <a:lnTo>
                  <a:pt x="499903" y="275250"/>
                </a:lnTo>
              </a:path>
              <a:path w="500379" h="370840">
                <a:moveTo>
                  <a:pt x="307633" y="275250"/>
                </a:moveTo>
                <a:lnTo>
                  <a:pt x="235784" y="347099"/>
                </a:lnTo>
              </a:path>
              <a:path w="500379" h="370840">
                <a:moveTo>
                  <a:pt x="81968" y="219593"/>
                </a:moveTo>
                <a:lnTo>
                  <a:pt x="81968" y="370374"/>
                </a:lnTo>
              </a:path>
              <a:path w="500379" h="370840">
                <a:moveTo>
                  <a:pt x="272214" y="257035"/>
                </a:moveTo>
                <a:lnTo>
                  <a:pt x="272214" y="370374"/>
                </a:lnTo>
              </a:path>
              <a:path w="500379" h="370840">
                <a:moveTo>
                  <a:pt x="81968" y="327872"/>
                </a:moveTo>
                <a:lnTo>
                  <a:pt x="272214" y="327872"/>
                </a:lnTo>
              </a:path>
              <a:path w="500379" h="370840">
                <a:moveTo>
                  <a:pt x="118398" y="292453"/>
                </a:moveTo>
                <a:lnTo>
                  <a:pt x="46549" y="363290"/>
                </a:lnTo>
              </a:path>
              <a:path w="500379" h="370840">
                <a:moveTo>
                  <a:pt x="235784" y="363290"/>
                </a:moveTo>
                <a:lnTo>
                  <a:pt x="307633" y="2924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 txBox="1"/>
          <p:nvPr/>
        </p:nvSpPr>
        <p:spPr>
          <a:xfrm>
            <a:off x="5385622" y="1135741"/>
            <a:ext cx="28098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  <a:tabLst>
                <a:tab pos="2418080" algn="l"/>
              </a:tabLst>
            </a:pPr>
            <a:r>
              <a:rPr sz="750" spc="-25" dirty="0">
                <a:latin typeface="Cambria"/>
                <a:cs typeface="Cambria"/>
              </a:rPr>
              <a:t>835</a:t>
            </a:r>
            <a:r>
              <a:rPr sz="750" spc="160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765	</a:t>
            </a:r>
            <a:r>
              <a:rPr sz="1125" spc="-37" baseline="-11111" dirty="0">
                <a:latin typeface="Cambria"/>
                <a:cs typeface="Cambria"/>
              </a:rPr>
              <a:t>795</a:t>
            </a:r>
            <a:r>
              <a:rPr sz="1125" spc="157" baseline="-11111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805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8464636" y="951908"/>
            <a:ext cx="500380" cy="370840"/>
          </a:xfrm>
          <a:custGeom>
            <a:avLst/>
            <a:gdLst/>
            <a:ahLst/>
            <a:cxnLst/>
            <a:rect l="l" t="t" r="r" b="b"/>
            <a:pathLst>
              <a:path w="500379" h="370840">
                <a:moveTo>
                  <a:pt x="463473" y="219593"/>
                </a:moveTo>
                <a:lnTo>
                  <a:pt x="463473" y="370374"/>
                </a:lnTo>
              </a:path>
              <a:path w="500379" h="370840">
                <a:moveTo>
                  <a:pt x="295489" y="219593"/>
                </a:moveTo>
                <a:lnTo>
                  <a:pt x="295489" y="370374"/>
                </a:lnTo>
              </a:path>
              <a:path w="500379" h="370840">
                <a:moveTo>
                  <a:pt x="463473" y="327872"/>
                </a:moveTo>
                <a:lnTo>
                  <a:pt x="295489" y="327872"/>
                </a:lnTo>
              </a:path>
              <a:path w="500379" h="370840">
                <a:moveTo>
                  <a:pt x="428055" y="363290"/>
                </a:moveTo>
                <a:lnTo>
                  <a:pt x="499903" y="292453"/>
                </a:lnTo>
              </a:path>
              <a:path w="500379" h="370840">
                <a:moveTo>
                  <a:pt x="330908" y="292453"/>
                </a:moveTo>
                <a:lnTo>
                  <a:pt x="260071" y="363290"/>
                </a:lnTo>
              </a:path>
              <a:path w="500379" h="370840">
                <a:moveTo>
                  <a:pt x="273226" y="100183"/>
                </a:moveTo>
                <a:lnTo>
                  <a:pt x="228701" y="64764"/>
                </a:lnTo>
              </a:path>
              <a:path w="500379" h="370840">
                <a:moveTo>
                  <a:pt x="191258" y="35418"/>
                </a:moveTo>
                <a:lnTo>
                  <a:pt x="147744" y="0"/>
                </a:lnTo>
                <a:lnTo>
                  <a:pt x="97147" y="0"/>
                </a:lnTo>
              </a:path>
              <a:path w="500379" h="370840">
                <a:moveTo>
                  <a:pt x="49585" y="0"/>
                </a:moveTo>
                <a:lnTo>
                  <a:pt x="0" y="0"/>
                </a:lnTo>
              </a:path>
              <a:path w="500379" h="370840">
                <a:moveTo>
                  <a:pt x="129529" y="219593"/>
                </a:moveTo>
                <a:lnTo>
                  <a:pt x="129529" y="370374"/>
                </a:lnTo>
              </a:path>
              <a:path w="500379" h="370840">
                <a:moveTo>
                  <a:pt x="295489" y="264119"/>
                </a:moveTo>
                <a:lnTo>
                  <a:pt x="295489" y="370374"/>
                </a:lnTo>
              </a:path>
              <a:path w="500379" h="370840">
                <a:moveTo>
                  <a:pt x="129529" y="327872"/>
                </a:moveTo>
                <a:lnTo>
                  <a:pt x="295489" y="327872"/>
                </a:lnTo>
              </a:path>
              <a:path w="500379" h="370840">
                <a:moveTo>
                  <a:pt x="165960" y="292453"/>
                </a:moveTo>
                <a:lnTo>
                  <a:pt x="94111" y="363290"/>
                </a:lnTo>
              </a:path>
              <a:path w="500379" h="370840">
                <a:moveTo>
                  <a:pt x="260071" y="363290"/>
                </a:moveTo>
                <a:lnTo>
                  <a:pt x="330908" y="2924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 txBox="1"/>
          <p:nvPr/>
        </p:nvSpPr>
        <p:spPr>
          <a:xfrm>
            <a:off x="8589560" y="1152944"/>
            <a:ext cx="3429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695</a:t>
            </a:r>
            <a:r>
              <a:rPr sz="750" spc="-3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705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8942276" y="1013637"/>
            <a:ext cx="132715" cy="381000"/>
          </a:xfrm>
          <a:custGeom>
            <a:avLst/>
            <a:gdLst/>
            <a:ahLst/>
            <a:cxnLst/>
            <a:rect l="l" t="t" r="r" b="b"/>
            <a:pathLst>
              <a:path w="132715" h="381000">
                <a:moveTo>
                  <a:pt x="0" y="0"/>
                </a:moveTo>
                <a:lnTo>
                  <a:pt x="132565" y="0"/>
                </a:lnTo>
              </a:path>
              <a:path w="132715" h="381000">
                <a:moveTo>
                  <a:pt x="0" y="143697"/>
                </a:moveTo>
                <a:lnTo>
                  <a:pt x="132565" y="143697"/>
                </a:lnTo>
              </a:path>
              <a:path w="132715" h="381000">
                <a:moveTo>
                  <a:pt x="90063" y="0"/>
                </a:moveTo>
                <a:lnTo>
                  <a:pt x="90063" y="143697"/>
                </a:lnTo>
                <a:lnTo>
                  <a:pt x="90063" y="3804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 txBox="1"/>
          <p:nvPr/>
        </p:nvSpPr>
        <p:spPr>
          <a:xfrm>
            <a:off x="8927561" y="122409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8940252" y="887143"/>
            <a:ext cx="217804" cy="306070"/>
          </a:xfrm>
          <a:custGeom>
            <a:avLst/>
            <a:gdLst/>
            <a:ahLst/>
            <a:cxnLst/>
            <a:rect l="l" t="t" r="r" b="b"/>
            <a:pathLst>
              <a:path w="217804" h="306069">
                <a:moveTo>
                  <a:pt x="127505" y="162924"/>
                </a:moveTo>
                <a:lnTo>
                  <a:pt x="55657" y="91075"/>
                </a:lnTo>
              </a:path>
              <a:path w="217804" h="306069">
                <a:moveTo>
                  <a:pt x="55657" y="233760"/>
                </a:moveTo>
                <a:lnTo>
                  <a:pt x="127505" y="305609"/>
                </a:lnTo>
              </a:path>
              <a:path w="217804" h="306069">
                <a:moveTo>
                  <a:pt x="2023" y="126493"/>
                </a:moveTo>
                <a:lnTo>
                  <a:pt x="134589" y="126493"/>
                </a:lnTo>
              </a:path>
              <a:path w="217804" h="306069">
                <a:moveTo>
                  <a:pt x="0" y="0"/>
                </a:moveTo>
                <a:lnTo>
                  <a:pt x="134589" y="0"/>
                </a:lnTo>
              </a:path>
              <a:path w="217804" h="306069">
                <a:moveTo>
                  <a:pt x="92087" y="126493"/>
                </a:moveTo>
                <a:lnTo>
                  <a:pt x="92087" y="0"/>
                </a:lnTo>
              </a:path>
              <a:path w="217804" h="306069">
                <a:moveTo>
                  <a:pt x="92087" y="63752"/>
                </a:moveTo>
                <a:lnTo>
                  <a:pt x="217569" y="141673"/>
                </a:lnTo>
                <a:lnTo>
                  <a:pt x="217569" y="3056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 txBox="1"/>
          <p:nvPr/>
        </p:nvSpPr>
        <p:spPr>
          <a:xfrm>
            <a:off x="9054055" y="1022715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8995910" y="684753"/>
            <a:ext cx="79375" cy="365760"/>
          </a:xfrm>
          <a:custGeom>
            <a:avLst/>
            <a:gdLst/>
            <a:ahLst/>
            <a:cxnLst/>
            <a:rect l="l" t="t" r="r" b="b"/>
            <a:pathLst>
              <a:path w="79375" h="365759">
                <a:moveTo>
                  <a:pt x="0" y="293465"/>
                </a:moveTo>
                <a:lnTo>
                  <a:pt x="71848" y="365314"/>
                </a:lnTo>
              </a:path>
              <a:path w="79375" h="365759">
                <a:moveTo>
                  <a:pt x="71848" y="238820"/>
                </a:moveTo>
                <a:lnTo>
                  <a:pt x="0" y="166971"/>
                </a:lnTo>
              </a:path>
              <a:path w="79375" h="365759">
                <a:moveTo>
                  <a:pt x="50597" y="202390"/>
                </a:moveTo>
                <a:lnTo>
                  <a:pt x="78932" y="202390"/>
                </a:lnTo>
              </a:path>
              <a:path w="79375" h="365759">
                <a:moveTo>
                  <a:pt x="50597" y="36430"/>
                </a:moveTo>
                <a:lnTo>
                  <a:pt x="78932" y="36430"/>
                </a:lnTo>
              </a:path>
              <a:path w="79375" h="365759">
                <a:moveTo>
                  <a:pt x="36430" y="202390"/>
                </a:moveTo>
                <a:lnTo>
                  <a:pt x="36430" y="36430"/>
                </a:lnTo>
              </a:path>
              <a:path w="79375" h="365759">
                <a:moveTo>
                  <a:pt x="0" y="166971"/>
                </a:moveTo>
                <a:lnTo>
                  <a:pt x="71848" y="238820"/>
                </a:lnTo>
              </a:path>
              <a:path w="79375" h="365759">
                <a:moveTo>
                  <a:pt x="71848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 txBox="1"/>
          <p:nvPr/>
        </p:nvSpPr>
        <p:spPr>
          <a:xfrm>
            <a:off x="8927561" y="71609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9227647" y="951908"/>
            <a:ext cx="548005" cy="370840"/>
          </a:xfrm>
          <a:custGeom>
            <a:avLst/>
            <a:gdLst/>
            <a:ahLst/>
            <a:cxnLst/>
            <a:rect l="l" t="t" r="r" b="b"/>
            <a:pathLst>
              <a:path w="548004" h="370840">
                <a:moveTo>
                  <a:pt x="273226" y="100183"/>
                </a:moveTo>
                <a:lnTo>
                  <a:pt x="228701" y="64764"/>
                </a:lnTo>
              </a:path>
              <a:path w="548004" h="370840">
                <a:moveTo>
                  <a:pt x="191258" y="35418"/>
                </a:moveTo>
                <a:lnTo>
                  <a:pt x="147744" y="0"/>
                </a:lnTo>
                <a:lnTo>
                  <a:pt x="97147" y="0"/>
                </a:lnTo>
              </a:path>
              <a:path w="548004" h="370840">
                <a:moveTo>
                  <a:pt x="49585" y="0"/>
                </a:moveTo>
                <a:lnTo>
                  <a:pt x="0" y="0"/>
                </a:lnTo>
              </a:path>
              <a:path w="548004" h="370840">
                <a:moveTo>
                  <a:pt x="511035" y="219593"/>
                </a:moveTo>
                <a:lnTo>
                  <a:pt x="511035" y="370374"/>
                </a:lnTo>
              </a:path>
              <a:path w="548004" h="370840">
                <a:moveTo>
                  <a:pt x="326860" y="219593"/>
                </a:moveTo>
                <a:lnTo>
                  <a:pt x="326860" y="370374"/>
                </a:lnTo>
              </a:path>
              <a:path w="548004" h="370840">
                <a:moveTo>
                  <a:pt x="511035" y="327872"/>
                </a:moveTo>
                <a:lnTo>
                  <a:pt x="326860" y="327872"/>
                </a:lnTo>
              </a:path>
              <a:path w="548004" h="370840">
                <a:moveTo>
                  <a:pt x="475617" y="363290"/>
                </a:moveTo>
                <a:lnTo>
                  <a:pt x="547465" y="292453"/>
                </a:lnTo>
              </a:path>
              <a:path w="548004" h="370840">
                <a:moveTo>
                  <a:pt x="362278" y="292453"/>
                </a:moveTo>
                <a:lnTo>
                  <a:pt x="290430" y="3632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 txBox="1"/>
          <p:nvPr/>
        </p:nvSpPr>
        <p:spPr>
          <a:xfrm>
            <a:off x="9559010" y="1152944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9274196" y="1171501"/>
            <a:ext cx="316230" cy="151130"/>
          </a:xfrm>
          <a:custGeom>
            <a:avLst/>
            <a:gdLst/>
            <a:ahLst/>
            <a:cxnLst/>
            <a:rect l="l" t="t" r="r" b="b"/>
            <a:pathLst>
              <a:path w="316229" h="151130">
                <a:moveTo>
                  <a:pt x="35418" y="0"/>
                </a:moveTo>
                <a:lnTo>
                  <a:pt x="35418" y="150780"/>
                </a:lnTo>
              </a:path>
              <a:path w="316229" h="151130">
                <a:moveTo>
                  <a:pt x="280310" y="0"/>
                </a:moveTo>
                <a:lnTo>
                  <a:pt x="280310" y="150780"/>
                </a:lnTo>
              </a:path>
              <a:path w="316229" h="151130">
                <a:moveTo>
                  <a:pt x="35418" y="108278"/>
                </a:moveTo>
                <a:lnTo>
                  <a:pt x="280310" y="108278"/>
                </a:lnTo>
              </a:path>
              <a:path w="316229" h="151130">
                <a:moveTo>
                  <a:pt x="70836" y="72860"/>
                </a:moveTo>
                <a:lnTo>
                  <a:pt x="0" y="143697"/>
                </a:lnTo>
              </a:path>
              <a:path w="316229" h="151130">
                <a:moveTo>
                  <a:pt x="243880" y="143697"/>
                </a:moveTo>
                <a:lnTo>
                  <a:pt x="315728" y="7286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 txBox="1"/>
          <p:nvPr/>
        </p:nvSpPr>
        <p:spPr>
          <a:xfrm>
            <a:off x="9309615" y="1157334"/>
            <a:ext cx="245110" cy="122555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vert="horz" wrap="square" lIns="0" tIns="12700" rIns="0" bIns="0" rtlCol="0">
            <a:spAutoFit/>
          </a:bodyPr>
          <a:lstStyle/>
          <a:p>
            <a:pPr marL="29209">
              <a:lnSpc>
                <a:spcPts val="860"/>
              </a:lnSpc>
              <a:spcBef>
                <a:spcPts val="100"/>
              </a:spcBef>
            </a:pPr>
            <a:r>
              <a:rPr sz="750" spc="-50" dirty="0">
                <a:latin typeface="Cambria"/>
                <a:cs typeface="Cambria"/>
              </a:rPr>
              <a:t>1025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9752849" y="1013637"/>
            <a:ext cx="132715" cy="381000"/>
          </a:xfrm>
          <a:custGeom>
            <a:avLst/>
            <a:gdLst/>
            <a:ahLst/>
            <a:cxnLst/>
            <a:rect l="l" t="t" r="r" b="b"/>
            <a:pathLst>
              <a:path w="132715" h="381000">
                <a:moveTo>
                  <a:pt x="0" y="0"/>
                </a:moveTo>
                <a:lnTo>
                  <a:pt x="132565" y="0"/>
                </a:lnTo>
              </a:path>
              <a:path w="132715" h="381000">
                <a:moveTo>
                  <a:pt x="0" y="143697"/>
                </a:moveTo>
                <a:lnTo>
                  <a:pt x="132565" y="143697"/>
                </a:lnTo>
              </a:path>
              <a:path w="132715" h="381000">
                <a:moveTo>
                  <a:pt x="90063" y="0"/>
                </a:moveTo>
                <a:lnTo>
                  <a:pt x="90063" y="143697"/>
                </a:lnTo>
                <a:lnTo>
                  <a:pt x="90063" y="3804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 txBox="1"/>
          <p:nvPr/>
        </p:nvSpPr>
        <p:spPr>
          <a:xfrm>
            <a:off x="9738134" y="122409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9750825" y="887143"/>
            <a:ext cx="217804" cy="306070"/>
          </a:xfrm>
          <a:custGeom>
            <a:avLst/>
            <a:gdLst/>
            <a:ahLst/>
            <a:cxnLst/>
            <a:rect l="l" t="t" r="r" b="b"/>
            <a:pathLst>
              <a:path w="217804" h="306069">
                <a:moveTo>
                  <a:pt x="127505" y="162924"/>
                </a:moveTo>
                <a:lnTo>
                  <a:pt x="55657" y="91075"/>
                </a:lnTo>
              </a:path>
              <a:path w="217804" h="306069">
                <a:moveTo>
                  <a:pt x="55657" y="233760"/>
                </a:moveTo>
                <a:lnTo>
                  <a:pt x="127505" y="305609"/>
                </a:lnTo>
              </a:path>
              <a:path w="217804" h="306069">
                <a:moveTo>
                  <a:pt x="2023" y="126493"/>
                </a:moveTo>
                <a:lnTo>
                  <a:pt x="134589" y="126493"/>
                </a:lnTo>
              </a:path>
              <a:path w="217804" h="306069">
                <a:moveTo>
                  <a:pt x="0" y="0"/>
                </a:moveTo>
                <a:lnTo>
                  <a:pt x="134589" y="0"/>
                </a:lnTo>
              </a:path>
              <a:path w="217804" h="306069">
                <a:moveTo>
                  <a:pt x="92087" y="126493"/>
                </a:moveTo>
                <a:lnTo>
                  <a:pt x="92087" y="0"/>
                </a:lnTo>
              </a:path>
              <a:path w="217804" h="306069">
                <a:moveTo>
                  <a:pt x="92087" y="63752"/>
                </a:moveTo>
                <a:lnTo>
                  <a:pt x="217569" y="141673"/>
                </a:lnTo>
                <a:lnTo>
                  <a:pt x="217569" y="3056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 txBox="1"/>
          <p:nvPr/>
        </p:nvSpPr>
        <p:spPr>
          <a:xfrm>
            <a:off x="9864628" y="1022715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9806483" y="684753"/>
            <a:ext cx="79375" cy="365760"/>
          </a:xfrm>
          <a:custGeom>
            <a:avLst/>
            <a:gdLst/>
            <a:ahLst/>
            <a:cxnLst/>
            <a:rect l="l" t="t" r="r" b="b"/>
            <a:pathLst>
              <a:path w="79375" h="365759">
                <a:moveTo>
                  <a:pt x="0" y="293465"/>
                </a:moveTo>
                <a:lnTo>
                  <a:pt x="71848" y="365314"/>
                </a:lnTo>
              </a:path>
              <a:path w="79375" h="365759">
                <a:moveTo>
                  <a:pt x="71848" y="238820"/>
                </a:moveTo>
                <a:lnTo>
                  <a:pt x="0" y="166971"/>
                </a:lnTo>
              </a:path>
              <a:path w="79375" h="365759">
                <a:moveTo>
                  <a:pt x="50597" y="202390"/>
                </a:moveTo>
                <a:lnTo>
                  <a:pt x="78932" y="202390"/>
                </a:lnTo>
              </a:path>
              <a:path w="79375" h="365759">
                <a:moveTo>
                  <a:pt x="50597" y="36430"/>
                </a:moveTo>
                <a:lnTo>
                  <a:pt x="78932" y="36430"/>
                </a:lnTo>
              </a:path>
              <a:path w="79375" h="365759">
                <a:moveTo>
                  <a:pt x="36430" y="202390"/>
                </a:moveTo>
                <a:lnTo>
                  <a:pt x="36430" y="36430"/>
                </a:lnTo>
              </a:path>
              <a:path w="79375" h="365759">
                <a:moveTo>
                  <a:pt x="0" y="166971"/>
                </a:moveTo>
                <a:lnTo>
                  <a:pt x="71848" y="238820"/>
                </a:lnTo>
              </a:path>
              <a:path w="79375" h="365759">
                <a:moveTo>
                  <a:pt x="71848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 txBox="1"/>
          <p:nvPr/>
        </p:nvSpPr>
        <p:spPr>
          <a:xfrm>
            <a:off x="9738134" y="71609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10031136" y="832498"/>
            <a:ext cx="273685" cy="101600"/>
          </a:xfrm>
          <a:custGeom>
            <a:avLst/>
            <a:gdLst/>
            <a:ahLst/>
            <a:cxnLst/>
            <a:rect l="l" t="t" r="r" b="b"/>
            <a:pathLst>
              <a:path w="273684" h="101600">
                <a:moveTo>
                  <a:pt x="273226" y="101195"/>
                </a:moveTo>
                <a:lnTo>
                  <a:pt x="228701" y="65776"/>
                </a:lnTo>
              </a:path>
              <a:path w="273684" h="101600">
                <a:moveTo>
                  <a:pt x="191258" y="35418"/>
                </a:moveTo>
                <a:lnTo>
                  <a:pt x="147744" y="0"/>
                </a:lnTo>
                <a:lnTo>
                  <a:pt x="97147" y="0"/>
                </a:lnTo>
              </a:path>
              <a:path w="273684" h="10160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 txBox="1"/>
          <p:nvPr/>
        </p:nvSpPr>
        <p:spPr>
          <a:xfrm>
            <a:off x="10034627" y="684951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10515861" y="476291"/>
            <a:ext cx="139700" cy="394970"/>
          </a:xfrm>
          <a:custGeom>
            <a:avLst/>
            <a:gdLst/>
            <a:ahLst/>
            <a:cxnLst/>
            <a:rect l="l" t="t" r="r" b="b"/>
            <a:pathLst>
              <a:path w="139700" h="394969">
                <a:moveTo>
                  <a:pt x="0" y="394661"/>
                </a:moveTo>
                <a:lnTo>
                  <a:pt x="139649" y="394661"/>
                </a:lnTo>
              </a:path>
              <a:path w="139700" h="394969">
                <a:moveTo>
                  <a:pt x="0" y="244892"/>
                </a:moveTo>
                <a:lnTo>
                  <a:pt x="139649" y="244892"/>
                </a:lnTo>
              </a:path>
              <a:path w="139700" h="394969">
                <a:moveTo>
                  <a:pt x="96135" y="394661"/>
                </a:moveTo>
                <a:lnTo>
                  <a:pt x="96135" y="244892"/>
                </a:lnTo>
                <a:lnTo>
                  <a:pt x="9613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 txBox="1"/>
          <p:nvPr/>
        </p:nvSpPr>
        <p:spPr>
          <a:xfrm>
            <a:off x="10508229" y="470189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10515861" y="684753"/>
            <a:ext cx="219075" cy="274320"/>
          </a:xfrm>
          <a:custGeom>
            <a:avLst/>
            <a:gdLst/>
            <a:ahLst/>
            <a:cxnLst/>
            <a:rect l="l" t="t" r="r" b="b"/>
            <a:pathLst>
              <a:path w="219075" h="274319">
                <a:moveTo>
                  <a:pt x="60717" y="150780"/>
                </a:moveTo>
                <a:lnTo>
                  <a:pt x="132565" y="221617"/>
                </a:lnTo>
              </a:path>
              <a:path w="219075" h="274319">
                <a:moveTo>
                  <a:pt x="132565" y="71848"/>
                </a:moveTo>
                <a:lnTo>
                  <a:pt x="60717" y="0"/>
                </a:lnTo>
              </a:path>
              <a:path w="219075" h="274319">
                <a:moveTo>
                  <a:pt x="0" y="186199"/>
                </a:moveTo>
                <a:lnTo>
                  <a:pt x="139649" y="186199"/>
                </a:lnTo>
              </a:path>
              <a:path w="219075" h="274319">
                <a:moveTo>
                  <a:pt x="0" y="202390"/>
                </a:moveTo>
                <a:lnTo>
                  <a:pt x="139649" y="202390"/>
                </a:lnTo>
              </a:path>
              <a:path w="219075" h="274319">
                <a:moveTo>
                  <a:pt x="96135" y="186199"/>
                </a:moveTo>
                <a:lnTo>
                  <a:pt x="96135" y="114350"/>
                </a:lnTo>
              </a:path>
              <a:path w="219075" h="274319">
                <a:moveTo>
                  <a:pt x="96135" y="202390"/>
                </a:moveTo>
                <a:lnTo>
                  <a:pt x="96135" y="274238"/>
                </a:lnTo>
              </a:path>
              <a:path w="219075" h="274319">
                <a:moveTo>
                  <a:pt x="96135" y="194294"/>
                </a:moveTo>
                <a:lnTo>
                  <a:pt x="218581" y="146732"/>
                </a:lnTo>
                <a:lnTo>
                  <a:pt x="218581" y="323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 txBox="1"/>
          <p:nvPr/>
        </p:nvSpPr>
        <p:spPr>
          <a:xfrm>
            <a:off x="10630675" y="711533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10515861" y="835534"/>
            <a:ext cx="139700" cy="357505"/>
          </a:xfrm>
          <a:custGeom>
            <a:avLst/>
            <a:gdLst/>
            <a:ahLst/>
            <a:cxnLst/>
            <a:rect l="l" t="t" r="r" b="b"/>
            <a:pathLst>
              <a:path w="139700" h="357505">
                <a:moveTo>
                  <a:pt x="96135" y="35418"/>
                </a:moveTo>
                <a:lnTo>
                  <a:pt x="96135" y="51609"/>
                </a:lnTo>
              </a:path>
              <a:path w="139700" h="357505">
                <a:moveTo>
                  <a:pt x="60717" y="0"/>
                </a:moveTo>
                <a:lnTo>
                  <a:pt x="132565" y="70836"/>
                </a:lnTo>
              </a:path>
              <a:path w="139700" h="357505">
                <a:moveTo>
                  <a:pt x="132565" y="88039"/>
                </a:moveTo>
                <a:lnTo>
                  <a:pt x="60717" y="16191"/>
                </a:lnTo>
              </a:path>
              <a:path w="139700" h="357505">
                <a:moveTo>
                  <a:pt x="0" y="51609"/>
                </a:moveTo>
                <a:lnTo>
                  <a:pt x="139649" y="51609"/>
                </a:lnTo>
              </a:path>
              <a:path w="139700" h="357505">
                <a:moveTo>
                  <a:pt x="0" y="321800"/>
                </a:moveTo>
                <a:lnTo>
                  <a:pt x="139649" y="321800"/>
                </a:lnTo>
              </a:path>
              <a:path w="139700" h="357505">
                <a:moveTo>
                  <a:pt x="96135" y="51609"/>
                </a:moveTo>
                <a:lnTo>
                  <a:pt x="96135" y="321800"/>
                </a:lnTo>
              </a:path>
              <a:path w="139700" h="357505">
                <a:moveTo>
                  <a:pt x="132565" y="88039"/>
                </a:moveTo>
                <a:lnTo>
                  <a:pt x="60717" y="16191"/>
                </a:lnTo>
              </a:path>
              <a:path w="139700" h="357505">
                <a:moveTo>
                  <a:pt x="60717" y="285370"/>
                </a:moveTo>
                <a:lnTo>
                  <a:pt x="132565" y="3572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 txBox="1"/>
          <p:nvPr/>
        </p:nvSpPr>
        <p:spPr>
          <a:xfrm>
            <a:off x="10508229" y="923283"/>
            <a:ext cx="125730" cy="1974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1130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10238586" y="1076378"/>
            <a:ext cx="299720" cy="260350"/>
          </a:xfrm>
          <a:custGeom>
            <a:avLst/>
            <a:gdLst/>
            <a:ahLst/>
            <a:cxnLst/>
            <a:rect l="l" t="t" r="r" b="b"/>
            <a:pathLst>
              <a:path w="299720" h="260350">
                <a:moveTo>
                  <a:pt x="263107" y="95123"/>
                </a:moveTo>
                <a:lnTo>
                  <a:pt x="263107" y="260071"/>
                </a:lnTo>
              </a:path>
              <a:path w="299720" h="260350">
                <a:moveTo>
                  <a:pt x="35418" y="0"/>
                </a:moveTo>
                <a:lnTo>
                  <a:pt x="35418" y="260071"/>
                </a:lnTo>
              </a:path>
              <a:path w="299720" h="260350">
                <a:moveTo>
                  <a:pt x="263107" y="217569"/>
                </a:moveTo>
                <a:lnTo>
                  <a:pt x="35418" y="217569"/>
                </a:lnTo>
              </a:path>
              <a:path w="299720" h="260350">
                <a:moveTo>
                  <a:pt x="227689" y="252987"/>
                </a:moveTo>
                <a:lnTo>
                  <a:pt x="299537" y="182151"/>
                </a:lnTo>
              </a:path>
              <a:path w="299720" h="260350">
                <a:moveTo>
                  <a:pt x="71848" y="182151"/>
                </a:moveTo>
                <a:lnTo>
                  <a:pt x="0" y="2529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 txBox="1"/>
          <p:nvPr/>
        </p:nvSpPr>
        <p:spPr>
          <a:xfrm>
            <a:off x="10299758" y="1167111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955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10120188" y="1171501"/>
            <a:ext cx="340360" cy="250190"/>
          </a:xfrm>
          <a:custGeom>
            <a:avLst/>
            <a:gdLst/>
            <a:ahLst/>
            <a:cxnLst/>
            <a:rect l="l" t="t" r="r" b="b"/>
            <a:pathLst>
              <a:path w="340359" h="250190">
                <a:moveTo>
                  <a:pt x="0" y="0"/>
                </a:moveTo>
                <a:lnTo>
                  <a:pt x="0" y="164948"/>
                </a:lnTo>
              </a:path>
              <a:path w="340359" h="250190">
                <a:moveTo>
                  <a:pt x="153816" y="0"/>
                </a:moveTo>
                <a:lnTo>
                  <a:pt x="153816" y="164948"/>
                </a:lnTo>
              </a:path>
              <a:path w="340359" h="250190">
                <a:moveTo>
                  <a:pt x="0" y="122446"/>
                </a:moveTo>
                <a:lnTo>
                  <a:pt x="153816" y="122446"/>
                </a:lnTo>
              </a:path>
              <a:path w="340359" h="250190">
                <a:moveTo>
                  <a:pt x="76908" y="122446"/>
                </a:moveTo>
                <a:lnTo>
                  <a:pt x="167983" y="249951"/>
                </a:lnTo>
                <a:lnTo>
                  <a:pt x="340015" y="2499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 txBox="1"/>
          <p:nvPr/>
        </p:nvSpPr>
        <p:spPr>
          <a:xfrm>
            <a:off x="10282555" y="1294617"/>
            <a:ext cx="18288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" dirty="0">
                <a:latin typeface="Cambria"/>
                <a:cs typeface="Cambria"/>
              </a:rPr>
              <a:t>645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10084769" y="1147215"/>
            <a:ext cx="1974850" cy="269240"/>
          </a:xfrm>
          <a:custGeom>
            <a:avLst/>
            <a:gdLst/>
            <a:ahLst/>
            <a:cxnLst/>
            <a:rect l="l" t="t" r="r" b="b"/>
            <a:pathLst>
              <a:path w="1974850" h="269240">
                <a:moveTo>
                  <a:pt x="71848" y="111314"/>
                </a:moveTo>
                <a:lnTo>
                  <a:pt x="0" y="182151"/>
                </a:lnTo>
              </a:path>
              <a:path w="1974850" h="269240">
                <a:moveTo>
                  <a:pt x="153816" y="182151"/>
                </a:moveTo>
                <a:lnTo>
                  <a:pt x="225665" y="111314"/>
                </a:lnTo>
              </a:path>
              <a:path w="1974850" h="269240">
                <a:moveTo>
                  <a:pt x="1757759" y="0"/>
                </a:moveTo>
                <a:lnTo>
                  <a:pt x="1757759" y="140661"/>
                </a:lnTo>
              </a:path>
              <a:path w="1974850" h="269240">
                <a:moveTo>
                  <a:pt x="1788118" y="0"/>
                </a:moveTo>
                <a:lnTo>
                  <a:pt x="1788118" y="140661"/>
                </a:lnTo>
              </a:path>
              <a:path w="1974850" h="269240">
                <a:moveTo>
                  <a:pt x="1757759" y="97147"/>
                </a:moveTo>
                <a:lnTo>
                  <a:pt x="1788118" y="97147"/>
                </a:lnTo>
              </a:path>
              <a:path w="1974850" h="269240">
                <a:moveTo>
                  <a:pt x="1772938" y="97147"/>
                </a:moveTo>
                <a:lnTo>
                  <a:pt x="1824548" y="269179"/>
                </a:lnTo>
                <a:lnTo>
                  <a:pt x="1974317" y="26917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 txBox="1"/>
          <p:nvPr/>
        </p:nvSpPr>
        <p:spPr>
          <a:xfrm>
            <a:off x="11903701" y="1289557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11616864" y="1147215"/>
            <a:ext cx="291465" cy="140970"/>
          </a:xfrm>
          <a:custGeom>
            <a:avLst/>
            <a:gdLst/>
            <a:ahLst/>
            <a:cxnLst/>
            <a:rect l="l" t="t" r="r" b="b"/>
            <a:pathLst>
              <a:path w="291465" h="140969">
                <a:moveTo>
                  <a:pt x="262095" y="61729"/>
                </a:moveTo>
                <a:lnTo>
                  <a:pt x="190246" y="133577"/>
                </a:lnTo>
              </a:path>
              <a:path w="291465" h="140969">
                <a:moveTo>
                  <a:pt x="220605" y="133577"/>
                </a:moveTo>
                <a:lnTo>
                  <a:pt x="291441" y="61729"/>
                </a:lnTo>
              </a:path>
              <a:path w="291465" h="140969">
                <a:moveTo>
                  <a:pt x="225665" y="0"/>
                </a:moveTo>
                <a:lnTo>
                  <a:pt x="225665" y="140661"/>
                </a:lnTo>
              </a:path>
              <a:path w="291465" h="140969">
                <a:moveTo>
                  <a:pt x="35418" y="0"/>
                </a:moveTo>
                <a:lnTo>
                  <a:pt x="35418" y="140661"/>
                </a:lnTo>
              </a:path>
              <a:path w="291465" h="140969">
                <a:moveTo>
                  <a:pt x="225665" y="97147"/>
                </a:moveTo>
                <a:lnTo>
                  <a:pt x="35418" y="97147"/>
                </a:lnTo>
              </a:path>
              <a:path w="291465" h="140969">
                <a:moveTo>
                  <a:pt x="190246" y="133577"/>
                </a:moveTo>
                <a:lnTo>
                  <a:pt x="262095" y="61729"/>
                </a:lnTo>
              </a:path>
              <a:path w="291465" h="140969">
                <a:moveTo>
                  <a:pt x="70836" y="61729"/>
                </a:moveTo>
                <a:lnTo>
                  <a:pt x="0" y="1335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 txBox="1"/>
          <p:nvPr/>
        </p:nvSpPr>
        <p:spPr>
          <a:xfrm>
            <a:off x="11659821" y="1117526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11468107" y="684753"/>
            <a:ext cx="170180" cy="483870"/>
          </a:xfrm>
          <a:custGeom>
            <a:avLst/>
            <a:gdLst/>
            <a:ahLst/>
            <a:cxnLst/>
            <a:rect l="l" t="t" r="r" b="b"/>
            <a:pathLst>
              <a:path w="170179" h="483869">
                <a:moveTo>
                  <a:pt x="170007" y="281322"/>
                </a:moveTo>
                <a:lnTo>
                  <a:pt x="62740" y="281322"/>
                </a:lnTo>
              </a:path>
              <a:path w="170179" h="483869">
                <a:moveTo>
                  <a:pt x="170007" y="448294"/>
                </a:moveTo>
                <a:lnTo>
                  <a:pt x="62740" y="448294"/>
                </a:lnTo>
              </a:path>
              <a:path w="170179" h="483869">
                <a:moveTo>
                  <a:pt x="105242" y="281322"/>
                </a:moveTo>
                <a:lnTo>
                  <a:pt x="105242" y="448294"/>
                </a:lnTo>
              </a:path>
              <a:path w="170179" h="483869">
                <a:moveTo>
                  <a:pt x="140661" y="317752"/>
                </a:moveTo>
                <a:lnTo>
                  <a:pt x="69824" y="245904"/>
                </a:lnTo>
              </a:path>
              <a:path w="170179" h="483869">
                <a:moveTo>
                  <a:pt x="69824" y="412876"/>
                </a:moveTo>
                <a:lnTo>
                  <a:pt x="140661" y="483712"/>
                </a:lnTo>
              </a:path>
              <a:path w="170179" h="483869">
                <a:moveTo>
                  <a:pt x="170007" y="281322"/>
                </a:moveTo>
                <a:lnTo>
                  <a:pt x="62740" y="281322"/>
                </a:lnTo>
              </a:path>
              <a:path w="170179" h="483869">
                <a:moveTo>
                  <a:pt x="170007" y="202390"/>
                </a:moveTo>
                <a:lnTo>
                  <a:pt x="62740" y="202390"/>
                </a:lnTo>
              </a:path>
              <a:path w="170179" h="483869">
                <a:moveTo>
                  <a:pt x="105242" y="281322"/>
                </a:moveTo>
                <a:lnTo>
                  <a:pt x="105242" y="202390"/>
                </a:lnTo>
              </a:path>
              <a:path w="170179" h="483869">
                <a:moveTo>
                  <a:pt x="105242" y="241856"/>
                </a:moveTo>
                <a:lnTo>
                  <a:pt x="0" y="269179"/>
                </a:lnTo>
                <a:lnTo>
                  <a:pt x="0" y="434127"/>
                </a:lnTo>
              </a:path>
              <a:path w="170179" h="483869">
                <a:moveTo>
                  <a:pt x="69824" y="245904"/>
                </a:moveTo>
                <a:lnTo>
                  <a:pt x="140661" y="317752"/>
                </a:lnTo>
              </a:path>
              <a:path w="170179" h="483869">
                <a:moveTo>
                  <a:pt x="140661" y="238820"/>
                </a:moveTo>
                <a:lnTo>
                  <a:pt x="69824" y="166971"/>
                </a:lnTo>
              </a:path>
              <a:path w="170179" h="483869">
                <a:moveTo>
                  <a:pt x="170007" y="202390"/>
                </a:moveTo>
                <a:lnTo>
                  <a:pt x="62740" y="202390"/>
                </a:lnTo>
              </a:path>
              <a:path w="170179" h="483869">
                <a:moveTo>
                  <a:pt x="170007" y="36430"/>
                </a:moveTo>
                <a:lnTo>
                  <a:pt x="62740" y="36430"/>
                </a:lnTo>
              </a:path>
              <a:path w="170179" h="483869">
                <a:moveTo>
                  <a:pt x="105242" y="202390"/>
                </a:moveTo>
                <a:lnTo>
                  <a:pt x="105242" y="36430"/>
                </a:lnTo>
              </a:path>
              <a:path w="170179" h="483869">
                <a:moveTo>
                  <a:pt x="69824" y="166971"/>
                </a:moveTo>
                <a:lnTo>
                  <a:pt x="140661" y="238820"/>
                </a:lnTo>
              </a:path>
              <a:path w="170179" h="483869">
                <a:moveTo>
                  <a:pt x="140661" y="71848"/>
                </a:moveTo>
                <a:lnTo>
                  <a:pt x="6982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 txBox="1"/>
          <p:nvPr/>
        </p:nvSpPr>
        <p:spPr>
          <a:xfrm>
            <a:off x="11364340" y="716093"/>
            <a:ext cx="231140" cy="4216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6670">
              <a:lnSpc>
                <a:spcPts val="819"/>
              </a:lnSpc>
            </a:pPr>
            <a:r>
              <a:rPr sz="750" spc="-25" dirty="0">
                <a:latin typeface="Cambria"/>
                <a:cs typeface="Cambria"/>
              </a:rPr>
              <a:t>330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65"/>
              </a:lnSpc>
            </a:pPr>
            <a:r>
              <a:rPr sz="750" dirty="0">
                <a:latin typeface="Cambria"/>
                <a:cs typeface="Cambria"/>
              </a:rPr>
              <a:t>700    </a:t>
            </a:r>
            <a:r>
              <a:rPr sz="750" spc="-75" dirty="0">
                <a:latin typeface="Cambria"/>
                <a:cs typeface="Cambria"/>
              </a:rPr>
              <a:t> </a:t>
            </a:r>
            <a:r>
              <a:rPr sz="750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11378044" y="2499182"/>
            <a:ext cx="501015" cy="151130"/>
          </a:xfrm>
          <a:custGeom>
            <a:avLst/>
            <a:gdLst/>
            <a:ahLst/>
            <a:cxnLst/>
            <a:rect l="l" t="t" r="r" b="b"/>
            <a:pathLst>
              <a:path w="501015" h="151130">
                <a:moveTo>
                  <a:pt x="464485" y="0"/>
                </a:moveTo>
                <a:lnTo>
                  <a:pt x="464485" y="150780"/>
                </a:lnTo>
              </a:path>
              <a:path w="501015" h="151130">
                <a:moveTo>
                  <a:pt x="35418" y="0"/>
                </a:moveTo>
                <a:lnTo>
                  <a:pt x="35418" y="150780"/>
                </a:lnTo>
              </a:path>
              <a:path w="501015" h="151130">
                <a:moveTo>
                  <a:pt x="464485" y="107266"/>
                </a:moveTo>
                <a:lnTo>
                  <a:pt x="35418" y="107266"/>
                </a:lnTo>
              </a:path>
              <a:path w="501015" h="151130">
                <a:moveTo>
                  <a:pt x="429067" y="143697"/>
                </a:moveTo>
                <a:lnTo>
                  <a:pt x="500915" y="71848"/>
                </a:lnTo>
              </a:path>
              <a:path w="501015" h="151130">
                <a:moveTo>
                  <a:pt x="71848" y="71848"/>
                </a:moveTo>
                <a:lnTo>
                  <a:pt x="0" y="1436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 txBox="1"/>
          <p:nvPr/>
        </p:nvSpPr>
        <p:spPr>
          <a:xfrm>
            <a:off x="11523208" y="2479612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11842529" y="2499182"/>
            <a:ext cx="254000" cy="151130"/>
          </a:xfrm>
          <a:custGeom>
            <a:avLst/>
            <a:gdLst/>
            <a:ahLst/>
            <a:cxnLst/>
            <a:rect l="l" t="t" r="r" b="b"/>
            <a:pathLst>
              <a:path w="254000" h="151130">
                <a:moveTo>
                  <a:pt x="0" y="0"/>
                </a:moveTo>
                <a:lnTo>
                  <a:pt x="0" y="150780"/>
                </a:lnTo>
              </a:path>
              <a:path w="254000" h="151130">
                <a:moveTo>
                  <a:pt x="30358" y="0"/>
                </a:moveTo>
                <a:lnTo>
                  <a:pt x="30358" y="150780"/>
                </a:lnTo>
              </a:path>
              <a:path w="254000" h="151130">
                <a:moveTo>
                  <a:pt x="0" y="107266"/>
                </a:moveTo>
                <a:lnTo>
                  <a:pt x="30358" y="107266"/>
                </a:lnTo>
                <a:lnTo>
                  <a:pt x="253999" y="1072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 txBox="1"/>
          <p:nvPr/>
        </p:nvSpPr>
        <p:spPr>
          <a:xfrm>
            <a:off x="11941143" y="2479612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11292027" y="2059995"/>
            <a:ext cx="616585" cy="582930"/>
          </a:xfrm>
          <a:custGeom>
            <a:avLst/>
            <a:gdLst/>
            <a:ahLst/>
            <a:cxnLst/>
            <a:rect l="l" t="t" r="r" b="b"/>
            <a:pathLst>
              <a:path w="616584" h="582930">
                <a:moveTo>
                  <a:pt x="586931" y="511035"/>
                </a:moveTo>
                <a:lnTo>
                  <a:pt x="515083" y="582883"/>
                </a:lnTo>
              </a:path>
              <a:path w="616584" h="582930">
                <a:moveTo>
                  <a:pt x="545441" y="582883"/>
                </a:moveTo>
                <a:lnTo>
                  <a:pt x="616278" y="511035"/>
                </a:lnTo>
              </a:path>
              <a:path w="616584" h="582930">
                <a:moveTo>
                  <a:pt x="107266" y="36430"/>
                </a:moveTo>
                <a:lnTo>
                  <a:pt x="0" y="36430"/>
                </a:lnTo>
              </a:path>
              <a:path w="616584" h="582930">
                <a:moveTo>
                  <a:pt x="107266" y="425019"/>
                </a:moveTo>
                <a:lnTo>
                  <a:pt x="0" y="425019"/>
                </a:lnTo>
              </a:path>
              <a:path w="616584" h="582930">
                <a:moveTo>
                  <a:pt x="42501" y="36430"/>
                </a:moveTo>
                <a:lnTo>
                  <a:pt x="42501" y="425019"/>
                </a:lnTo>
              </a:path>
              <a:path w="616584" h="582930">
                <a:moveTo>
                  <a:pt x="78932" y="71848"/>
                </a:moveTo>
                <a:lnTo>
                  <a:pt x="7083" y="0"/>
                </a:lnTo>
              </a:path>
              <a:path w="616584" h="582930">
                <a:moveTo>
                  <a:pt x="7083" y="389601"/>
                </a:moveTo>
                <a:lnTo>
                  <a:pt x="78932" y="4604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 txBox="1"/>
          <p:nvPr/>
        </p:nvSpPr>
        <p:spPr>
          <a:xfrm>
            <a:off x="11230762" y="2185049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1630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11292027" y="1829270"/>
            <a:ext cx="107314" cy="302895"/>
          </a:xfrm>
          <a:custGeom>
            <a:avLst/>
            <a:gdLst/>
            <a:ahLst/>
            <a:cxnLst/>
            <a:rect l="l" t="t" r="r" b="b"/>
            <a:pathLst>
              <a:path w="107315" h="302894">
                <a:moveTo>
                  <a:pt x="107266" y="35418"/>
                </a:moveTo>
                <a:lnTo>
                  <a:pt x="0" y="35418"/>
                </a:lnTo>
              </a:path>
              <a:path w="107315" h="302894">
                <a:moveTo>
                  <a:pt x="107266" y="267155"/>
                </a:moveTo>
                <a:lnTo>
                  <a:pt x="0" y="267155"/>
                </a:lnTo>
              </a:path>
              <a:path w="107315" h="302894">
                <a:moveTo>
                  <a:pt x="42501" y="35418"/>
                </a:moveTo>
                <a:lnTo>
                  <a:pt x="42501" y="267155"/>
                </a:lnTo>
              </a:path>
              <a:path w="107315" h="302894">
                <a:moveTo>
                  <a:pt x="78932" y="71848"/>
                </a:moveTo>
                <a:lnTo>
                  <a:pt x="7083" y="0"/>
                </a:lnTo>
              </a:path>
              <a:path w="107315" h="302894">
                <a:moveTo>
                  <a:pt x="7083" y="230724"/>
                </a:moveTo>
                <a:lnTo>
                  <a:pt x="78932" y="302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 txBox="1"/>
          <p:nvPr/>
        </p:nvSpPr>
        <p:spPr>
          <a:xfrm>
            <a:off x="11230762" y="189299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970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10238586" y="1821174"/>
            <a:ext cx="401320" cy="173355"/>
          </a:xfrm>
          <a:custGeom>
            <a:avLst/>
            <a:gdLst/>
            <a:ahLst/>
            <a:cxnLst/>
            <a:rect l="l" t="t" r="r" b="b"/>
            <a:pathLst>
              <a:path w="401320" h="173355">
                <a:moveTo>
                  <a:pt x="364302" y="173043"/>
                </a:moveTo>
                <a:lnTo>
                  <a:pt x="364302" y="0"/>
                </a:lnTo>
              </a:path>
              <a:path w="401320" h="173355">
                <a:moveTo>
                  <a:pt x="35418" y="173043"/>
                </a:moveTo>
                <a:lnTo>
                  <a:pt x="35418" y="0"/>
                </a:lnTo>
              </a:path>
              <a:path w="401320" h="173355">
                <a:moveTo>
                  <a:pt x="364302" y="42501"/>
                </a:moveTo>
                <a:lnTo>
                  <a:pt x="35418" y="42501"/>
                </a:lnTo>
              </a:path>
              <a:path w="401320" h="173355">
                <a:moveTo>
                  <a:pt x="328884" y="77920"/>
                </a:moveTo>
                <a:lnTo>
                  <a:pt x="400732" y="7083"/>
                </a:lnTo>
              </a:path>
              <a:path w="401320" h="173355">
                <a:moveTo>
                  <a:pt x="71848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 txBox="1"/>
          <p:nvPr/>
        </p:nvSpPr>
        <p:spPr>
          <a:xfrm>
            <a:off x="10333152" y="1736840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9518077" y="1821174"/>
            <a:ext cx="792480" cy="173355"/>
          </a:xfrm>
          <a:custGeom>
            <a:avLst/>
            <a:gdLst/>
            <a:ahLst/>
            <a:cxnLst/>
            <a:rect l="l" t="t" r="r" b="b"/>
            <a:pathLst>
              <a:path w="792479" h="173355">
                <a:moveTo>
                  <a:pt x="755927" y="173043"/>
                </a:moveTo>
                <a:lnTo>
                  <a:pt x="755927" y="0"/>
                </a:lnTo>
              </a:path>
              <a:path w="792479" h="173355">
                <a:moveTo>
                  <a:pt x="36430" y="173043"/>
                </a:moveTo>
                <a:lnTo>
                  <a:pt x="36430" y="0"/>
                </a:lnTo>
              </a:path>
              <a:path w="792479" h="173355">
                <a:moveTo>
                  <a:pt x="755927" y="42501"/>
                </a:moveTo>
                <a:lnTo>
                  <a:pt x="36430" y="42501"/>
                </a:lnTo>
              </a:path>
              <a:path w="792479" h="173355">
                <a:moveTo>
                  <a:pt x="720509" y="77920"/>
                </a:moveTo>
                <a:lnTo>
                  <a:pt x="792357" y="7083"/>
                </a:lnTo>
              </a:path>
              <a:path w="792479" h="173355">
                <a:moveTo>
                  <a:pt x="71848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 txBox="1"/>
          <p:nvPr/>
        </p:nvSpPr>
        <p:spPr>
          <a:xfrm>
            <a:off x="9800866" y="1736840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3020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10460204" y="1971955"/>
            <a:ext cx="128905" cy="525780"/>
          </a:xfrm>
          <a:custGeom>
            <a:avLst/>
            <a:gdLst/>
            <a:ahLst/>
            <a:cxnLst/>
            <a:rect l="l" t="t" r="r" b="b"/>
            <a:pathLst>
              <a:path w="128904" h="525780">
                <a:moveTo>
                  <a:pt x="128517" y="36430"/>
                </a:moveTo>
                <a:lnTo>
                  <a:pt x="0" y="36430"/>
                </a:lnTo>
              </a:path>
              <a:path w="128904" h="525780">
                <a:moveTo>
                  <a:pt x="128517" y="488772"/>
                </a:moveTo>
                <a:lnTo>
                  <a:pt x="0" y="488772"/>
                </a:lnTo>
              </a:path>
              <a:path w="128904" h="525780">
                <a:moveTo>
                  <a:pt x="43513" y="36430"/>
                </a:moveTo>
                <a:lnTo>
                  <a:pt x="43513" y="488772"/>
                </a:lnTo>
              </a:path>
              <a:path w="128904" h="525780">
                <a:moveTo>
                  <a:pt x="78932" y="71848"/>
                </a:moveTo>
                <a:lnTo>
                  <a:pt x="7083" y="0"/>
                </a:lnTo>
              </a:path>
              <a:path w="128904" h="525780">
                <a:moveTo>
                  <a:pt x="7083" y="453354"/>
                </a:moveTo>
                <a:lnTo>
                  <a:pt x="78932" y="52520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 txBox="1"/>
          <p:nvPr/>
        </p:nvSpPr>
        <p:spPr>
          <a:xfrm>
            <a:off x="10399950" y="2128380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8463623" y="1871772"/>
            <a:ext cx="596265" cy="210820"/>
          </a:xfrm>
          <a:custGeom>
            <a:avLst/>
            <a:gdLst/>
            <a:ahLst/>
            <a:cxnLst/>
            <a:rect l="l" t="t" r="r" b="b"/>
            <a:pathLst>
              <a:path w="596265" h="210819">
                <a:moveTo>
                  <a:pt x="559609" y="210485"/>
                </a:moveTo>
                <a:lnTo>
                  <a:pt x="559609" y="0"/>
                </a:lnTo>
              </a:path>
              <a:path w="596265" h="210819">
                <a:moveTo>
                  <a:pt x="297513" y="210485"/>
                </a:moveTo>
                <a:lnTo>
                  <a:pt x="297513" y="0"/>
                </a:lnTo>
              </a:path>
              <a:path w="596265" h="210819">
                <a:moveTo>
                  <a:pt x="559609" y="43513"/>
                </a:moveTo>
                <a:lnTo>
                  <a:pt x="297513" y="43513"/>
                </a:lnTo>
              </a:path>
              <a:path w="596265" h="210819">
                <a:moveTo>
                  <a:pt x="524190" y="78932"/>
                </a:moveTo>
                <a:lnTo>
                  <a:pt x="596039" y="7083"/>
                </a:lnTo>
              </a:path>
              <a:path w="596265" h="210819">
                <a:moveTo>
                  <a:pt x="333943" y="7083"/>
                </a:moveTo>
                <a:lnTo>
                  <a:pt x="262095" y="78932"/>
                </a:lnTo>
              </a:path>
              <a:path w="596265" h="210819">
                <a:moveTo>
                  <a:pt x="297513" y="210485"/>
                </a:moveTo>
                <a:lnTo>
                  <a:pt x="297513" y="0"/>
                </a:lnTo>
              </a:path>
              <a:path w="596265" h="210819">
                <a:moveTo>
                  <a:pt x="35418" y="210485"/>
                </a:moveTo>
                <a:lnTo>
                  <a:pt x="35418" y="0"/>
                </a:lnTo>
              </a:path>
              <a:path w="596265" h="210819">
                <a:moveTo>
                  <a:pt x="297513" y="43513"/>
                </a:moveTo>
                <a:lnTo>
                  <a:pt x="35418" y="43513"/>
                </a:lnTo>
              </a:path>
              <a:path w="596265" h="210819">
                <a:moveTo>
                  <a:pt x="262095" y="78932"/>
                </a:moveTo>
                <a:lnTo>
                  <a:pt x="333943" y="7083"/>
                </a:lnTo>
              </a:path>
              <a:path w="596265" h="210819">
                <a:moveTo>
                  <a:pt x="70836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 txBox="1"/>
          <p:nvPr/>
        </p:nvSpPr>
        <p:spPr>
          <a:xfrm>
            <a:off x="8531879" y="1788449"/>
            <a:ext cx="45974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1100</a:t>
            </a:r>
            <a:r>
              <a:rPr sz="750" spc="45" dirty="0">
                <a:latin typeface="Cambria"/>
                <a:cs typeface="Cambria"/>
              </a:rPr>
              <a:t>   </a:t>
            </a:r>
            <a:r>
              <a:rPr sz="750" spc="-80" dirty="0">
                <a:latin typeface="Cambria"/>
                <a:cs typeface="Cambria"/>
              </a:rPr>
              <a:t>1100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8372548" y="2059995"/>
            <a:ext cx="112395" cy="358775"/>
          </a:xfrm>
          <a:custGeom>
            <a:avLst/>
            <a:gdLst/>
            <a:ahLst/>
            <a:cxnLst/>
            <a:rect l="l" t="t" r="r" b="b"/>
            <a:pathLst>
              <a:path w="112395" h="358775">
                <a:moveTo>
                  <a:pt x="112326" y="36430"/>
                </a:moveTo>
                <a:lnTo>
                  <a:pt x="0" y="36430"/>
                </a:lnTo>
              </a:path>
              <a:path w="112395" h="358775">
                <a:moveTo>
                  <a:pt x="112326" y="322812"/>
                </a:moveTo>
                <a:lnTo>
                  <a:pt x="0" y="322812"/>
                </a:lnTo>
              </a:path>
              <a:path w="112395" h="358775">
                <a:moveTo>
                  <a:pt x="42501" y="36430"/>
                </a:moveTo>
                <a:lnTo>
                  <a:pt x="42501" y="322812"/>
                </a:lnTo>
              </a:path>
              <a:path w="112395" h="358775">
                <a:moveTo>
                  <a:pt x="78932" y="71848"/>
                </a:moveTo>
                <a:lnTo>
                  <a:pt x="7083" y="0"/>
                </a:lnTo>
              </a:path>
              <a:path w="112395" h="358775">
                <a:moveTo>
                  <a:pt x="7083" y="286382"/>
                </a:moveTo>
                <a:lnTo>
                  <a:pt x="78932" y="3582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 txBox="1"/>
          <p:nvPr/>
        </p:nvSpPr>
        <p:spPr>
          <a:xfrm>
            <a:off x="8311282" y="2133440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7971815" y="2160178"/>
            <a:ext cx="273685" cy="101600"/>
          </a:xfrm>
          <a:custGeom>
            <a:avLst/>
            <a:gdLst/>
            <a:ahLst/>
            <a:cxnLst/>
            <a:rect l="l" t="t" r="r" b="b"/>
            <a:pathLst>
              <a:path w="273684" h="101600">
                <a:moveTo>
                  <a:pt x="0" y="101195"/>
                </a:moveTo>
                <a:lnTo>
                  <a:pt x="44525" y="65776"/>
                </a:lnTo>
              </a:path>
              <a:path w="273684" h="101600">
                <a:moveTo>
                  <a:pt x="81968" y="35418"/>
                </a:moveTo>
                <a:lnTo>
                  <a:pt x="125481" y="0"/>
                </a:lnTo>
                <a:lnTo>
                  <a:pt x="176079" y="0"/>
                </a:lnTo>
              </a:path>
              <a:path w="273684" h="101600">
                <a:moveTo>
                  <a:pt x="223641" y="0"/>
                </a:moveTo>
                <a:lnTo>
                  <a:pt x="27322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 txBox="1"/>
          <p:nvPr/>
        </p:nvSpPr>
        <p:spPr>
          <a:xfrm>
            <a:off x="8098764" y="2012631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trike="sngStrike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7748174" y="2379771"/>
            <a:ext cx="453390" cy="152400"/>
          </a:xfrm>
          <a:custGeom>
            <a:avLst/>
            <a:gdLst/>
            <a:ahLst/>
            <a:cxnLst/>
            <a:rect l="l" t="t" r="r" b="b"/>
            <a:pathLst>
              <a:path w="453390" h="152400">
                <a:moveTo>
                  <a:pt x="416923" y="0"/>
                </a:moveTo>
                <a:lnTo>
                  <a:pt x="416923" y="151792"/>
                </a:lnTo>
              </a:path>
              <a:path w="453390" h="152400">
                <a:moveTo>
                  <a:pt x="225665" y="17203"/>
                </a:moveTo>
                <a:lnTo>
                  <a:pt x="225665" y="151792"/>
                </a:lnTo>
              </a:path>
              <a:path w="453390" h="152400">
                <a:moveTo>
                  <a:pt x="416923" y="108278"/>
                </a:moveTo>
                <a:lnTo>
                  <a:pt x="225665" y="108278"/>
                </a:lnTo>
              </a:path>
              <a:path w="453390" h="152400">
                <a:moveTo>
                  <a:pt x="381505" y="144709"/>
                </a:moveTo>
                <a:lnTo>
                  <a:pt x="453354" y="72860"/>
                </a:lnTo>
              </a:path>
              <a:path w="453390" h="152400">
                <a:moveTo>
                  <a:pt x="261083" y="72860"/>
                </a:moveTo>
                <a:lnTo>
                  <a:pt x="189234" y="144709"/>
                </a:lnTo>
              </a:path>
              <a:path w="453390" h="152400">
                <a:moveTo>
                  <a:pt x="35418" y="0"/>
                </a:moveTo>
                <a:lnTo>
                  <a:pt x="35418" y="151792"/>
                </a:lnTo>
              </a:path>
              <a:path w="453390" h="152400">
                <a:moveTo>
                  <a:pt x="225665" y="38454"/>
                </a:moveTo>
                <a:lnTo>
                  <a:pt x="225665" y="151792"/>
                </a:lnTo>
              </a:path>
              <a:path w="453390" h="152400">
                <a:moveTo>
                  <a:pt x="35418" y="108278"/>
                </a:moveTo>
                <a:lnTo>
                  <a:pt x="225665" y="108278"/>
                </a:lnTo>
              </a:path>
              <a:path w="453390" h="152400">
                <a:moveTo>
                  <a:pt x="71848" y="72860"/>
                </a:moveTo>
                <a:lnTo>
                  <a:pt x="0" y="144709"/>
                </a:lnTo>
              </a:path>
              <a:path w="453390" h="152400">
                <a:moveTo>
                  <a:pt x="189234" y="144709"/>
                </a:moveTo>
                <a:lnTo>
                  <a:pt x="261083" y="7286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 txBox="1"/>
          <p:nvPr/>
        </p:nvSpPr>
        <p:spPr>
          <a:xfrm>
            <a:off x="7791131" y="2361213"/>
            <a:ext cx="3663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795</a:t>
            </a:r>
            <a:r>
              <a:rPr sz="750" spc="8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805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7606500" y="2222919"/>
            <a:ext cx="163195" cy="405130"/>
          </a:xfrm>
          <a:custGeom>
            <a:avLst/>
            <a:gdLst/>
            <a:ahLst/>
            <a:cxnLst/>
            <a:rect l="l" t="t" r="r" b="b"/>
            <a:pathLst>
              <a:path w="163195" h="405130">
                <a:moveTo>
                  <a:pt x="162924" y="142685"/>
                </a:moveTo>
                <a:lnTo>
                  <a:pt x="0" y="142685"/>
                </a:lnTo>
              </a:path>
              <a:path w="163195" h="405130">
                <a:moveTo>
                  <a:pt x="162924" y="0"/>
                </a:moveTo>
                <a:lnTo>
                  <a:pt x="0" y="0"/>
                </a:lnTo>
              </a:path>
              <a:path w="163195" h="405130">
                <a:moveTo>
                  <a:pt x="43513" y="0"/>
                </a:moveTo>
                <a:lnTo>
                  <a:pt x="43513" y="142685"/>
                </a:lnTo>
                <a:lnTo>
                  <a:pt x="43513" y="40478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 txBox="1"/>
          <p:nvPr/>
        </p:nvSpPr>
        <p:spPr>
          <a:xfrm>
            <a:off x="7546247" y="2457662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7606500" y="1854569"/>
            <a:ext cx="163195" cy="546735"/>
          </a:xfrm>
          <a:custGeom>
            <a:avLst/>
            <a:gdLst/>
            <a:ahLst/>
            <a:cxnLst/>
            <a:rect l="l" t="t" r="r" b="b"/>
            <a:pathLst>
              <a:path w="163195" h="546735">
                <a:moveTo>
                  <a:pt x="7083" y="475617"/>
                </a:moveTo>
                <a:lnTo>
                  <a:pt x="78932" y="546453"/>
                </a:lnTo>
              </a:path>
              <a:path w="163195" h="546735">
                <a:moveTo>
                  <a:pt x="78932" y="403768"/>
                </a:moveTo>
                <a:lnTo>
                  <a:pt x="7083" y="331920"/>
                </a:lnTo>
              </a:path>
              <a:path w="163195" h="546735">
                <a:moveTo>
                  <a:pt x="162924" y="368350"/>
                </a:moveTo>
                <a:lnTo>
                  <a:pt x="0" y="368350"/>
                </a:lnTo>
              </a:path>
              <a:path w="163195" h="546735">
                <a:moveTo>
                  <a:pt x="162924" y="241856"/>
                </a:moveTo>
                <a:lnTo>
                  <a:pt x="0" y="241856"/>
                </a:lnTo>
              </a:path>
              <a:path w="163195" h="546735">
                <a:moveTo>
                  <a:pt x="43513" y="368350"/>
                </a:moveTo>
                <a:lnTo>
                  <a:pt x="43513" y="241856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 txBox="1"/>
          <p:nvPr/>
        </p:nvSpPr>
        <p:spPr>
          <a:xfrm>
            <a:off x="7546247" y="1848467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6985162" y="2059995"/>
            <a:ext cx="700405" cy="471805"/>
          </a:xfrm>
          <a:custGeom>
            <a:avLst/>
            <a:gdLst/>
            <a:ahLst/>
            <a:cxnLst/>
            <a:rect l="l" t="t" r="r" b="b"/>
            <a:pathLst>
              <a:path w="700404" h="471805">
                <a:moveTo>
                  <a:pt x="628421" y="126493"/>
                </a:moveTo>
                <a:lnTo>
                  <a:pt x="700270" y="198342"/>
                </a:lnTo>
              </a:path>
              <a:path w="700404" h="471805">
                <a:moveTo>
                  <a:pt x="700270" y="71848"/>
                </a:moveTo>
                <a:lnTo>
                  <a:pt x="628421" y="0"/>
                </a:lnTo>
              </a:path>
              <a:path w="700404" h="471805">
                <a:moveTo>
                  <a:pt x="369362" y="319776"/>
                </a:moveTo>
                <a:lnTo>
                  <a:pt x="369362" y="471569"/>
                </a:lnTo>
              </a:path>
              <a:path w="700404" h="471805">
                <a:moveTo>
                  <a:pt x="202390" y="319776"/>
                </a:moveTo>
                <a:lnTo>
                  <a:pt x="202390" y="471569"/>
                </a:lnTo>
              </a:path>
              <a:path w="700404" h="471805">
                <a:moveTo>
                  <a:pt x="369362" y="428055"/>
                </a:moveTo>
                <a:lnTo>
                  <a:pt x="202390" y="428055"/>
                </a:lnTo>
              </a:path>
              <a:path w="700404" h="471805">
                <a:moveTo>
                  <a:pt x="333943" y="464485"/>
                </a:moveTo>
                <a:lnTo>
                  <a:pt x="405792" y="392637"/>
                </a:lnTo>
              </a:path>
              <a:path w="700404" h="471805">
                <a:moveTo>
                  <a:pt x="238820" y="392637"/>
                </a:moveTo>
                <a:lnTo>
                  <a:pt x="166971" y="464485"/>
                </a:lnTo>
              </a:path>
              <a:path w="700404" h="471805">
                <a:moveTo>
                  <a:pt x="35418" y="319776"/>
                </a:moveTo>
                <a:lnTo>
                  <a:pt x="35418" y="471569"/>
                </a:lnTo>
              </a:path>
              <a:path w="700404" h="471805">
                <a:moveTo>
                  <a:pt x="202390" y="319776"/>
                </a:moveTo>
                <a:lnTo>
                  <a:pt x="202390" y="471569"/>
                </a:lnTo>
              </a:path>
              <a:path w="700404" h="471805">
                <a:moveTo>
                  <a:pt x="35418" y="428055"/>
                </a:moveTo>
                <a:lnTo>
                  <a:pt x="202390" y="428055"/>
                </a:lnTo>
              </a:path>
              <a:path w="700404" h="471805">
                <a:moveTo>
                  <a:pt x="71848" y="392637"/>
                </a:moveTo>
                <a:lnTo>
                  <a:pt x="0" y="464485"/>
                </a:lnTo>
              </a:path>
              <a:path w="700404" h="471805">
                <a:moveTo>
                  <a:pt x="166971" y="464485"/>
                </a:moveTo>
                <a:lnTo>
                  <a:pt x="238820" y="392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 txBox="1"/>
          <p:nvPr/>
        </p:nvSpPr>
        <p:spPr>
          <a:xfrm>
            <a:off x="7015976" y="2361213"/>
            <a:ext cx="34290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700</a:t>
            </a:r>
            <a:r>
              <a:rPr sz="750" spc="-3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6843490" y="2222919"/>
            <a:ext cx="163195" cy="405130"/>
          </a:xfrm>
          <a:custGeom>
            <a:avLst/>
            <a:gdLst/>
            <a:ahLst/>
            <a:cxnLst/>
            <a:rect l="l" t="t" r="r" b="b"/>
            <a:pathLst>
              <a:path w="163195" h="405130">
                <a:moveTo>
                  <a:pt x="162924" y="142685"/>
                </a:moveTo>
                <a:lnTo>
                  <a:pt x="0" y="142685"/>
                </a:lnTo>
              </a:path>
              <a:path w="163195" h="405130">
                <a:moveTo>
                  <a:pt x="162924" y="0"/>
                </a:moveTo>
                <a:lnTo>
                  <a:pt x="0" y="0"/>
                </a:lnTo>
              </a:path>
              <a:path w="163195" h="405130">
                <a:moveTo>
                  <a:pt x="43513" y="0"/>
                </a:moveTo>
                <a:lnTo>
                  <a:pt x="43513" y="142685"/>
                </a:lnTo>
                <a:lnTo>
                  <a:pt x="43513" y="40478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 txBox="1"/>
          <p:nvPr/>
        </p:nvSpPr>
        <p:spPr>
          <a:xfrm>
            <a:off x="6783236" y="2457662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6843490" y="1854569"/>
            <a:ext cx="163195" cy="546735"/>
          </a:xfrm>
          <a:custGeom>
            <a:avLst/>
            <a:gdLst/>
            <a:ahLst/>
            <a:cxnLst/>
            <a:rect l="l" t="t" r="r" b="b"/>
            <a:pathLst>
              <a:path w="163195" h="546735">
                <a:moveTo>
                  <a:pt x="8095" y="475617"/>
                </a:moveTo>
                <a:lnTo>
                  <a:pt x="78932" y="546453"/>
                </a:lnTo>
              </a:path>
              <a:path w="163195" h="546735">
                <a:moveTo>
                  <a:pt x="78932" y="403768"/>
                </a:moveTo>
                <a:lnTo>
                  <a:pt x="8095" y="331920"/>
                </a:lnTo>
              </a:path>
              <a:path w="163195" h="546735">
                <a:moveTo>
                  <a:pt x="162924" y="368350"/>
                </a:moveTo>
                <a:lnTo>
                  <a:pt x="0" y="368350"/>
                </a:lnTo>
              </a:path>
              <a:path w="163195" h="546735">
                <a:moveTo>
                  <a:pt x="162924" y="241856"/>
                </a:moveTo>
                <a:lnTo>
                  <a:pt x="0" y="241856"/>
                </a:lnTo>
              </a:path>
              <a:path w="163195" h="546735">
                <a:moveTo>
                  <a:pt x="43513" y="368350"/>
                </a:moveTo>
                <a:lnTo>
                  <a:pt x="43513" y="241856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 txBox="1"/>
          <p:nvPr/>
        </p:nvSpPr>
        <p:spPr>
          <a:xfrm>
            <a:off x="6783236" y="1848467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6851585" y="2059995"/>
            <a:ext cx="607695" cy="201930"/>
          </a:xfrm>
          <a:custGeom>
            <a:avLst/>
            <a:gdLst/>
            <a:ahLst/>
            <a:cxnLst/>
            <a:rect l="l" t="t" r="r" b="b"/>
            <a:pathLst>
              <a:path w="607695" h="201930">
                <a:moveTo>
                  <a:pt x="0" y="126493"/>
                </a:moveTo>
                <a:lnTo>
                  <a:pt x="70836" y="198342"/>
                </a:lnTo>
              </a:path>
              <a:path w="607695" h="201930">
                <a:moveTo>
                  <a:pt x="70836" y="71848"/>
                </a:moveTo>
                <a:lnTo>
                  <a:pt x="0" y="0"/>
                </a:lnTo>
              </a:path>
              <a:path w="607695" h="201930">
                <a:moveTo>
                  <a:pt x="312692" y="201378"/>
                </a:moveTo>
                <a:lnTo>
                  <a:pt x="366326" y="163936"/>
                </a:lnTo>
              </a:path>
              <a:path w="607695" h="201930">
                <a:moveTo>
                  <a:pt x="405792" y="137625"/>
                </a:moveTo>
                <a:lnTo>
                  <a:pt x="459425" y="100183"/>
                </a:lnTo>
                <a:lnTo>
                  <a:pt x="509011" y="100183"/>
                </a:lnTo>
              </a:path>
              <a:path w="607695" h="201930">
                <a:moveTo>
                  <a:pt x="556573" y="100183"/>
                </a:moveTo>
                <a:lnTo>
                  <a:pt x="607170" y="1001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 txBox="1"/>
          <p:nvPr/>
        </p:nvSpPr>
        <p:spPr>
          <a:xfrm>
            <a:off x="7270988" y="2012631"/>
            <a:ext cx="18415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trike="sngStrike" spc="25" dirty="0">
                <a:latin typeface="Cambria"/>
                <a:cs typeface="Cambria"/>
              </a:rPr>
              <a:t> </a:t>
            </a:r>
            <a:r>
              <a:rPr sz="900" strike="sngStrike" spc="-100" dirty="0">
                <a:latin typeface="Cambria"/>
                <a:cs typeface="Cambria"/>
              </a:rPr>
              <a:t> </a:t>
            </a:r>
            <a:r>
              <a:rPr sz="900" strike="sngStrike" spc="-40" dirty="0">
                <a:latin typeface="Cambria"/>
                <a:cs typeface="Cambria"/>
              </a:rPr>
              <a:t>3</a:t>
            </a:r>
            <a:r>
              <a:rPr sz="900" strike="noStrike" spc="-40" dirty="0">
                <a:latin typeface="Cambria"/>
                <a:cs typeface="Cambria"/>
              </a:rPr>
              <a:t>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6166494" y="2451620"/>
            <a:ext cx="262255" cy="142240"/>
          </a:xfrm>
          <a:custGeom>
            <a:avLst/>
            <a:gdLst/>
            <a:ahLst/>
            <a:cxnLst/>
            <a:rect l="l" t="t" r="r" b="b"/>
            <a:pathLst>
              <a:path w="262254" h="142239">
                <a:moveTo>
                  <a:pt x="226677" y="0"/>
                </a:moveTo>
                <a:lnTo>
                  <a:pt x="226677" y="141673"/>
                </a:lnTo>
              </a:path>
              <a:path w="262254" h="142239">
                <a:moveTo>
                  <a:pt x="35418" y="0"/>
                </a:moveTo>
                <a:lnTo>
                  <a:pt x="35418" y="141673"/>
                </a:lnTo>
              </a:path>
              <a:path w="262254" h="142239">
                <a:moveTo>
                  <a:pt x="226677" y="99171"/>
                </a:moveTo>
                <a:lnTo>
                  <a:pt x="35418" y="99171"/>
                </a:lnTo>
              </a:path>
              <a:path w="262254" h="142239">
                <a:moveTo>
                  <a:pt x="190246" y="134589"/>
                </a:moveTo>
                <a:lnTo>
                  <a:pt x="262095" y="62740"/>
                </a:lnTo>
              </a:path>
              <a:path w="262254" h="142239">
                <a:moveTo>
                  <a:pt x="70836" y="62740"/>
                </a:moveTo>
                <a:lnTo>
                  <a:pt x="0" y="1345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 txBox="1"/>
          <p:nvPr/>
        </p:nvSpPr>
        <p:spPr>
          <a:xfrm>
            <a:off x="6184051" y="2407292"/>
            <a:ext cx="4191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750" spc="-25" dirty="0">
                <a:latin typeface="Cambria"/>
                <a:cs typeface="Cambria"/>
              </a:rPr>
              <a:t>800</a:t>
            </a:r>
            <a:r>
              <a:rPr sz="750" spc="229" dirty="0">
                <a:latin typeface="Cambria"/>
                <a:cs typeface="Cambria"/>
              </a:rPr>
              <a:t> </a:t>
            </a:r>
            <a:r>
              <a:rPr sz="1350" spc="-60" baseline="-9259" dirty="0">
                <a:latin typeface="Cambria"/>
                <a:cs typeface="Cambria"/>
              </a:rPr>
              <a:t>37</a:t>
            </a:r>
            <a:endParaRPr sz="1350" baseline="-9259">
              <a:latin typeface="Cambria"/>
              <a:cs typeface="Cambria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6065299" y="2186489"/>
            <a:ext cx="122555" cy="286385"/>
          </a:xfrm>
          <a:custGeom>
            <a:avLst/>
            <a:gdLst/>
            <a:ahLst/>
            <a:cxnLst/>
            <a:rect l="l" t="t" r="r" b="b"/>
            <a:pathLst>
              <a:path w="122554" h="286385">
                <a:moveTo>
                  <a:pt x="122446" y="36430"/>
                </a:moveTo>
                <a:lnTo>
                  <a:pt x="0" y="36430"/>
                </a:lnTo>
              </a:path>
              <a:path w="122554" h="286385">
                <a:moveTo>
                  <a:pt x="122446" y="250963"/>
                </a:moveTo>
                <a:lnTo>
                  <a:pt x="0" y="250963"/>
                </a:lnTo>
              </a:path>
              <a:path w="122554" h="286385">
                <a:moveTo>
                  <a:pt x="43513" y="36430"/>
                </a:moveTo>
                <a:lnTo>
                  <a:pt x="43513" y="250963"/>
                </a:lnTo>
              </a:path>
              <a:path w="122554" h="286385">
                <a:moveTo>
                  <a:pt x="78932" y="71848"/>
                </a:moveTo>
                <a:lnTo>
                  <a:pt x="8095" y="0"/>
                </a:lnTo>
              </a:path>
              <a:path w="122554" h="286385">
                <a:moveTo>
                  <a:pt x="8095" y="214533"/>
                </a:moveTo>
                <a:lnTo>
                  <a:pt x="78932" y="2863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 txBox="1"/>
          <p:nvPr/>
        </p:nvSpPr>
        <p:spPr>
          <a:xfrm>
            <a:off x="6005045" y="2242116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6065299" y="1840401"/>
            <a:ext cx="122555" cy="382905"/>
          </a:xfrm>
          <a:custGeom>
            <a:avLst/>
            <a:gdLst/>
            <a:ahLst/>
            <a:cxnLst/>
            <a:rect l="l" t="t" r="r" b="b"/>
            <a:pathLst>
              <a:path w="122554" h="382905">
                <a:moveTo>
                  <a:pt x="122446" y="382517"/>
                </a:moveTo>
                <a:lnTo>
                  <a:pt x="0" y="382517"/>
                </a:lnTo>
              </a:path>
              <a:path w="122554" h="382905">
                <a:moveTo>
                  <a:pt x="122446" y="256023"/>
                </a:moveTo>
                <a:lnTo>
                  <a:pt x="0" y="256023"/>
                </a:lnTo>
              </a:path>
              <a:path w="122554" h="382905">
                <a:moveTo>
                  <a:pt x="43513" y="382517"/>
                </a:moveTo>
                <a:lnTo>
                  <a:pt x="43513" y="256023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 txBox="1"/>
          <p:nvPr/>
        </p:nvSpPr>
        <p:spPr>
          <a:xfrm>
            <a:off x="6005045" y="1834300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5364016" y="2059995"/>
            <a:ext cx="780415" cy="469900"/>
          </a:xfrm>
          <a:custGeom>
            <a:avLst/>
            <a:gdLst/>
            <a:ahLst/>
            <a:cxnLst/>
            <a:rect l="l" t="t" r="r" b="b"/>
            <a:pathLst>
              <a:path w="780414" h="469900">
                <a:moveTo>
                  <a:pt x="709377" y="126493"/>
                </a:moveTo>
                <a:lnTo>
                  <a:pt x="780214" y="198342"/>
                </a:lnTo>
              </a:path>
              <a:path w="780414" h="469900">
                <a:moveTo>
                  <a:pt x="780214" y="71848"/>
                </a:moveTo>
                <a:lnTo>
                  <a:pt x="709377" y="0"/>
                </a:lnTo>
              </a:path>
              <a:path w="780414" h="469900">
                <a:moveTo>
                  <a:pt x="416923" y="319776"/>
                </a:moveTo>
                <a:lnTo>
                  <a:pt x="416923" y="469545"/>
                </a:lnTo>
              </a:path>
              <a:path w="780414" h="469900">
                <a:moveTo>
                  <a:pt x="234772" y="319776"/>
                </a:moveTo>
                <a:lnTo>
                  <a:pt x="234772" y="469545"/>
                </a:lnTo>
              </a:path>
              <a:path w="780414" h="469900">
                <a:moveTo>
                  <a:pt x="416923" y="427043"/>
                </a:moveTo>
                <a:lnTo>
                  <a:pt x="234772" y="427043"/>
                </a:lnTo>
              </a:path>
              <a:path w="780414" h="469900">
                <a:moveTo>
                  <a:pt x="381505" y="462461"/>
                </a:moveTo>
                <a:lnTo>
                  <a:pt x="453354" y="390613"/>
                </a:lnTo>
              </a:path>
              <a:path w="780414" h="469900">
                <a:moveTo>
                  <a:pt x="270191" y="390613"/>
                </a:moveTo>
                <a:lnTo>
                  <a:pt x="199354" y="462461"/>
                </a:lnTo>
              </a:path>
              <a:path w="780414" h="469900">
                <a:moveTo>
                  <a:pt x="234772" y="319776"/>
                </a:moveTo>
                <a:lnTo>
                  <a:pt x="234772" y="469545"/>
                </a:lnTo>
              </a:path>
              <a:path w="780414" h="469900">
                <a:moveTo>
                  <a:pt x="35418" y="319776"/>
                </a:moveTo>
                <a:lnTo>
                  <a:pt x="35418" y="469545"/>
                </a:lnTo>
              </a:path>
              <a:path w="780414" h="469900">
                <a:moveTo>
                  <a:pt x="234772" y="427043"/>
                </a:moveTo>
                <a:lnTo>
                  <a:pt x="35418" y="427043"/>
                </a:lnTo>
              </a:path>
              <a:path w="780414" h="469900">
                <a:moveTo>
                  <a:pt x="199354" y="462461"/>
                </a:moveTo>
                <a:lnTo>
                  <a:pt x="270191" y="390613"/>
                </a:lnTo>
              </a:path>
              <a:path w="780414" h="469900">
                <a:moveTo>
                  <a:pt x="71848" y="390613"/>
                </a:moveTo>
                <a:lnTo>
                  <a:pt x="0" y="4624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 txBox="1"/>
          <p:nvPr/>
        </p:nvSpPr>
        <p:spPr>
          <a:xfrm>
            <a:off x="5411022" y="2360202"/>
            <a:ext cx="3670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835</a:t>
            </a:r>
            <a:r>
              <a:rPr sz="750" spc="9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765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5257762" y="2222919"/>
            <a:ext cx="127635" cy="388620"/>
          </a:xfrm>
          <a:custGeom>
            <a:avLst/>
            <a:gdLst/>
            <a:ahLst/>
            <a:cxnLst/>
            <a:rect l="l" t="t" r="r" b="b"/>
            <a:pathLst>
              <a:path w="127635" h="388619">
                <a:moveTo>
                  <a:pt x="127505" y="0"/>
                </a:moveTo>
                <a:lnTo>
                  <a:pt x="0" y="0"/>
                </a:lnTo>
              </a:path>
              <a:path w="127635" h="388619">
                <a:moveTo>
                  <a:pt x="127505" y="142685"/>
                </a:moveTo>
                <a:lnTo>
                  <a:pt x="0" y="142685"/>
                </a:lnTo>
              </a:path>
              <a:path w="127635" h="388619">
                <a:moveTo>
                  <a:pt x="43513" y="0"/>
                </a:moveTo>
                <a:lnTo>
                  <a:pt x="43513" y="142685"/>
                </a:lnTo>
                <a:lnTo>
                  <a:pt x="43513" y="3885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 txBox="1"/>
          <p:nvPr/>
        </p:nvSpPr>
        <p:spPr>
          <a:xfrm>
            <a:off x="5197508" y="2441470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5257762" y="1852545"/>
            <a:ext cx="127635" cy="548640"/>
          </a:xfrm>
          <a:custGeom>
            <a:avLst/>
            <a:gdLst/>
            <a:ahLst/>
            <a:cxnLst/>
            <a:rect l="l" t="t" r="r" b="b"/>
            <a:pathLst>
              <a:path w="127635" h="548639">
                <a:moveTo>
                  <a:pt x="78932" y="405792"/>
                </a:moveTo>
                <a:lnTo>
                  <a:pt x="7083" y="333943"/>
                </a:lnTo>
              </a:path>
              <a:path w="127635" h="548639">
                <a:moveTo>
                  <a:pt x="7083" y="477641"/>
                </a:moveTo>
                <a:lnTo>
                  <a:pt x="78932" y="548477"/>
                </a:lnTo>
              </a:path>
              <a:path w="127635" h="548639">
                <a:moveTo>
                  <a:pt x="127505" y="370374"/>
                </a:moveTo>
                <a:lnTo>
                  <a:pt x="0" y="370374"/>
                </a:lnTo>
              </a:path>
              <a:path w="127635" h="548639">
                <a:moveTo>
                  <a:pt x="127505" y="243880"/>
                </a:moveTo>
                <a:lnTo>
                  <a:pt x="0" y="243880"/>
                </a:lnTo>
              </a:path>
              <a:path w="127635" h="548639">
                <a:moveTo>
                  <a:pt x="43513" y="370374"/>
                </a:moveTo>
                <a:lnTo>
                  <a:pt x="43513" y="243880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 txBox="1"/>
          <p:nvPr/>
        </p:nvSpPr>
        <p:spPr>
          <a:xfrm>
            <a:off x="5197508" y="1847455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4601005" y="2059995"/>
            <a:ext cx="735965" cy="455930"/>
          </a:xfrm>
          <a:custGeom>
            <a:avLst/>
            <a:gdLst/>
            <a:ahLst/>
            <a:cxnLst/>
            <a:rect l="l" t="t" r="r" b="b"/>
            <a:pathLst>
              <a:path w="735964" h="455930">
                <a:moveTo>
                  <a:pt x="663840" y="126493"/>
                </a:moveTo>
                <a:lnTo>
                  <a:pt x="735688" y="198342"/>
                </a:lnTo>
              </a:path>
              <a:path w="735964" h="455930">
                <a:moveTo>
                  <a:pt x="735688" y="71848"/>
                </a:moveTo>
                <a:lnTo>
                  <a:pt x="663840" y="0"/>
                </a:lnTo>
              </a:path>
              <a:path w="735964" h="455930">
                <a:moveTo>
                  <a:pt x="416923" y="312692"/>
                </a:moveTo>
                <a:lnTo>
                  <a:pt x="416923" y="455378"/>
                </a:lnTo>
              </a:path>
              <a:path w="735964" h="455930">
                <a:moveTo>
                  <a:pt x="209473" y="312692"/>
                </a:moveTo>
                <a:lnTo>
                  <a:pt x="209473" y="455378"/>
                </a:lnTo>
              </a:path>
              <a:path w="735964" h="455930">
                <a:moveTo>
                  <a:pt x="416923" y="412876"/>
                </a:moveTo>
                <a:lnTo>
                  <a:pt x="209473" y="412876"/>
                </a:lnTo>
              </a:path>
              <a:path w="735964" h="455930">
                <a:moveTo>
                  <a:pt x="381505" y="448294"/>
                </a:moveTo>
                <a:lnTo>
                  <a:pt x="453354" y="377457"/>
                </a:lnTo>
              </a:path>
              <a:path w="735964" h="455930">
                <a:moveTo>
                  <a:pt x="245904" y="377457"/>
                </a:moveTo>
                <a:lnTo>
                  <a:pt x="174055" y="448294"/>
                </a:lnTo>
              </a:path>
              <a:path w="735964" h="455930">
                <a:moveTo>
                  <a:pt x="35418" y="312692"/>
                </a:moveTo>
                <a:lnTo>
                  <a:pt x="35418" y="455378"/>
                </a:lnTo>
              </a:path>
              <a:path w="735964" h="455930">
                <a:moveTo>
                  <a:pt x="209473" y="312692"/>
                </a:moveTo>
                <a:lnTo>
                  <a:pt x="209473" y="455378"/>
                </a:lnTo>
              </a:path>
              <a:path w="735964" h="455930">
                <a:moveTo>
                  <a:pt x="35418" y="412876"/>
                </a:moveTo>
                <a:lnTo>
                  <a:pt x="209473" y="412876"/>
                </a:lnTo>
              </a:path>
              <a:path w="735964" h="455930">
                <a:moveTo>
                  <a:pt x="71848" y="377457"/>
                </a:moveTo>
                <a:lnTo>
                  <a:pt x="0" y="448294"/>
                </a:lnTo>
              </a:path>
              <a:path w="735964" h="455930">
                <a:moveTo>
                  <a:pt x="174055" y="448294"/>
                </a:moveTo>
                <a:lnTo>
                  <a:pt x="245904" y="3774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 txBox="1"/>
          <p:nvPr/>
        </p:nvSpPr>
        <p:spPr>
          <a:xfrm>
            <a:off x="4635867" y="2346034"/>
            <a:ext cx="3670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730</a:t>
            </a:r>
            <a:r>
              <a:rPr sz="750" spc="95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870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4528144" y="2059995"/>
            <a:ext cx="94615" cy="334010"/>
          </a:xfrm>
          <a:custGeom>
            <a:avLst/>
            <a:gdLst/>
            <a:ahLst/>
            <a:cxnLst/>
            <a:rect l="l" t="t" r="r" b="b"/>
            <a:pathLst>
              <a:path w="94614" h="334010">
                <a:moveTo>
                  <a:pt x="94111" y="36430"/>
                </a:moveTo>
                <a:lnTo>
                  <a:pt x="0" y="36430"/>
                </a:lnTo>
              </a:path>
              <a:path w="94614" h="334010">
                <a:moveTo>
                  <a:pt x="94111" y="298525"/>
                </a:moveTo>
                <a:lnTo>
                  <a:pt x="0" y="298525"/>
                </a:lnTo>
              </a:path>
              <a:path w="94614" h="334010">
                <a:moveTo>
                  <a:pt x="43513" y="36430"/>
                </a:moveTo>
                <a:lnTo>
                  <a:pt x="43513" y="298525"/>
                </a:lnTo>
              </a:path>
              <a:path w="94614" h="334010">
                <a:moveTo>
                  <a:pt x="78932" y="71848"/>
                </a:moveTo>
                <a:lnTo>
                  <a:pt x="7083" y="0"/>
                </a:lnTo>
              </a:path>
              <a:path w="94614" h="334010">
                <a:moveTo>
                  <a:pt x="7083" y="263107"/>
                </a:moveTo>
                <a:lnTo>
                  <a:pt x="78932" y="3339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 txBox="1"/>
          <p:nvPr/>
        </p:nvSpPr>
        <p:spPr>
          <a:xfrm>
            <a:off x="4467891" y="2128517"/>
            <a:ext cx="125730" cy="1974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3644711" y="1912250"/>
            <a:ext cx="381000" cy="170180"/>
          </a:xfrm>
          <a:custGeom>
            <a:avLst/>
            <a:gdLst/>
            <a:ahLst/>
            <a:cxnLst/>
            <a:rect l="l" t="t" r="r" b="b"/>
            <a:pathLst>
              <a:path w="381000" h="170180">
                <a:moveTo>
                  <a:pt x="380493" y="167983"/>
                </a:moveTo>
                <a:lnTo>
                  <a:pt x="380493" y="0"/>
                </a:lnTo>
              </a:path>
              <a:path w="381000" h="170180">
                <a:moveTo>
                  <a:pt x="237808" y="170007"/>
                </a:moveTo>
                <a:lnTo>
                  <a:pt x="237808" y="0"/>
                </a:lnTo>
              </a:path>
              <a:path w="381000" h="170180">
                <a:moveTo>
                  <a:pt x="380493" y="42501"/>
                </a:moveTo>
                <a:lnTo>
                  <a:pt x="237808" y="42501"/>
                </a:lnTo>
                <a:lnTo>
                  <a:pt x="0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 txBox="1"/>
          <p:nvPr/>
        </p:nvSpPr>
        <p:spPr>
          <a:xfrm>
            <a:off x="3639094" y="1827915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3756026" y="1919334"/>
            <a:ext cx="304800" cy="427355"/>
          </a:xfrm>
          <a:custGeom>
            <a:avLst/>
            <a:gdLst/>
            <a:ahLst/>
            <a:cxnLst/>
            <a:rect l="l" t="t" r="r" b="b"/>
            <a:pathLst>
              <a:path w="304800" h="427355">
                <a:moveTo>
                  <a:pt x="233760" y="70836"/>
                </a:moveTo>
                <a:lnTo>
                  <a:pt x="304597" y="0"/>
                </a:lnTo>
              </a:path>
              <a:path w="304800" h="427355">
                <a:moveTo>
                  <a:pt x="161912" y="0"/>
                </a:moveTo>
                <a:lnTo>
                  <a:pt x="90063" y="70836"/>
                </a:lnTo>
              </a:path>
              <a:path w="304800" h="427355">
                <a:moveTo>
                  <a:pt x="112326" y="177091"/>
                </a:moveTo>
                <a:lnTo>
                  <a:pt x="0" y="177091"/>
                </a:lnTo>
              </a:path>
              <a:path w="304800" h="427355">
                <a:moveTo>
                  <a:pt x="112326" y="391625"/>
                </a:moveTo>
                <a:lnTo>
                  <a:pt x="0" y="391625"/>
                </a:lnTo>
              </a:path>
              <a:path w="304800" h="427355">
                <a:moveTo>
                  <a:pt x="43513" y="177091"/>
                </a:moveTo>
                <a:lnTo>
                  <a:pt x="43513" y="391625"/>
                </a:lnTo>
              </a:path>
              <a:path w="304800" h="427355">
                <a:moveTo>
                  <a:pt x="78932" y="212509"/>
                </a:moveTo>
                <a:lnTo>
                  <a:pt x="7083" y="140661"/>
                </a:lnTo>
              </a:path>
              <a:path w="304800" h="427355">
                <a:moveTo>
                  <a:pt x="7083" y="356206"/>
                </a:moveTo>
                <a:lnTo>
                  <a:pt x="78932" y="427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 txBox="1"/>
          <p:nvPr/>
        </p:nvSpPr>
        <p:spPr>
          <a:xfrm>
            <a:off x="3695772" y="2115622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3458512" y="2222919"/>
            <a:ext cx="127635" cy="386715"/>
          </a:xfrm>
          <a:custGeom>
            <a:avLst/>
            <a:gdLst/>
            <a:ahLst/>
            <a:cxnLst/>
            <a:rect l="l" t="t" r="r" b="b"/>
            <a:pathLst>
              <a:path w="127635" h="386714">
                <a:moveTo>
                  <a:pt x="0" y="142685"/>
                </a:moveTo>
                <a:lnTo>
                  <a:pt x="127505" y="142685"/>
                </a:lnTo>
              </a:path>
              <a:path w="127635" h="386714">
                <a:moveTo>
                  <a:pt x="0" y="0"/>
                </a:moveTo>
                <a:lnTo>
                  <a:pt x="127505" y="0"/>
                </a:lnTo>
              </a:path>
              <a:path w="127635" h="386714">
                <a:moveTo>
                  <a:pt x="83991" y="0"/>
                </a:moveTo>
                <a:lnTo>
                  <a:pt x="83991" y="142685"/>
                </a:lnTo>
                <a:lnTo>
                  <a:pt x="83991" y="38656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 txBox="1"/>
          <p:nvPr/>
        </p:nvSpPr>
        <p:spPr>
          <a:xfrm>
            <a:off x="3438737" y="2439447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3507086" y="1857605"/>
            <a:ext cx="79375" cy="543560"/>
          </a:xfrm>
          <a:custGeom>
            <a:avLst/>
            <a:gdLst/>
            <a:ahLst/>
            <a:cxnLst/>
            <a:rect l="l" t="t" r="r" b="b"/>
            <a:pathLst>
              <a:path w="79375" h="543560">
                <a:moveTo>
                  <a:pt x="0" y="472581"/>
                </a:moveTo>
                <a:lnTo>
                  <a:pt x="71848" y="543417"/>
                </a:lnTo>
              </a:path>
              <a:path w="79375" h="543560">
                <a:moveTo>
                  <a:pt x="71848" y="400732"/>
                </a:moveTo>
                <a:lnTo>
                  <a:pt x="0" y="328884"/>
                </a:lnTo>
              </a:path>
              <a:path w="79375" h="543560">
                <a:moveTo>
                  <a:pt x="50597" y="365314"/>
                </a:moveTo>
                <a:lnTo>
                  <a:pt x="78932" y="365314"/>
                </a:lnTo>
              </a:path>
              <a:path w="79375" h="543560">
                <a:moveTo>
                  <a:pt x="50597" y="238820"/>
                </a:moveTo>
                <a:lnTo>
                  <a:pt x="78932" y="238820"/>
                </a:lnTo>
              </a:path>
              <a:path w="79375" h="543560">
                <a:moveTo>
                  <a:pt x="35418" y="365314"/>
                </a:moveTo>
                <a:lnTo>
                  <a:pt x="35418" y="238820"/>
                </a:lnTo>
                <a:lnTo>
                  <a:pt x="35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 txBox="1"/>
          <p:nvPr/>
        </p:nvSpPr>
        <p:spPr>
          <a:xfrm>
            <a:off x="3438737" y="185150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2932297" y="2059995"/>
            <a:ext cx="647065" cy="488315"/>
          </a:xfrm>
          <a:custGeom>
            <a:avLst/>
            <a:gdLst/>
            <a:ahLst/>
            <a:cxnLst/>
            <a:rect l="l" t="t" r="r" b="b"/>
            <a:pathLst>
              <a:path w="647064" h="488314">
                <a:moveTo>
                  <a:pt x="574788" y="126493"/>
                </a:moveTo>
                <a:lnTo>
                  <a:pt x="646636" y="198342"/>
                </a:lnTo>
              </a:path>
              <a:path w="647064" h="488314">
                <a:moveTo>
                  <a:pt x="646636" y="71848"/>
                </a:moveTo>
                <a:lnTo>
                  <a:pt x="574788" y="0"/>
                </a:lnTo>
              </a:path>
              <a:path w="647064" h="488314">
                <a:moveTo>
                  <a:pt x="512047" y="319776"/>
                </a:moveTo>
                <a:lnTo>
                  <a:pt x="512047" y="487760"/>
                </a:lnTo>
              </a:path>
              <a:path w="647064" h="488314">
                <a:moveTo>
                  <a:pt x="306621" y="224653"/>
                </a:moveTo>
                <a:lnTo>
                  <a:pt x="306621" y="487760"/>
                </a:lnTo>
              </a:path>
              <a:path w="647064" h="488314">
                <a:moveTo>
                  <a:pt x="512047" y="444246"/>
                </a:moveTo>
                <a:lnTo>
                  <a:pt x="306621" y="444246"/>
                </a:lnTo>
              </a:path>
              <a:path w="647064" h="488314">
                <a:moveTo>
                  <a:pt x="476629" y="480676"/>
                </a:moveTo>
                <a:lnTo>
                  <a:pt x="548477" y="408828"/>
                </a:lnTo>
              </a:path>
              <a:path w="647064" h="488314">
                <a:moveTo>
                  <a:pt x="342039" y="408828"/>
                </a:moveTo>
                <a:lnTo>
                  <a:pt x="270191" y="480676"/>
                </a:lnTo>
              </a:path>
              <a:path w="647064" h="488314">
                <a:moveTo>
                  <a:pt x="306621" y="319776"/>
                </a:moveTo>
                <a:lnTo>
                  <a:pt x="306621" y="487760"/>
                </a:lnTo>
              </a:path>
              <a:path w="647064" h="488314">
                <a:moveTo>
                  <a:pt x="35418" y="319776"/>
                </a:moveTo>
                <a:lnTo>
                  <a:pt x="35418" y="487760"/>
                </a:lnTo>
              </a:path>
              <a:path w="647064" h="488314">
                <a:moveTo>
                  <a:pt x="306621" y="444246"/>
                </a:moveTo>
                <a:lnTo>
                  <a:pt x="35418" y="444246"/>
                </a:lnTo>
              </a:path>
              <a:path w="647064" h="488314">
                <a:moveTo>
                  <a:pt x="270191" y="480676"/>
                </a:moveTo>
                <a:lnTo>
                  <a:pt x="342039" y="408828"/>
                </a:lnTo>
              </a:path>
              <a:path w="647064" h="488314">
                <a:moveTo>
                  <a:pt x="70836" y="408828"/>
                </a:moveTo>
                <a:lnTo>
                  <a:pt x="0" y="48067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 txBox="1"/>
          <p:nvPr/>
        </p:nvSpPr>
        <p:spPr>
          <a:xfrm>
            <a:off x="3004601" y="2377404"/>
            <a:ext cx="42481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1135</a:t>
            </a:r>
            <a:r>
              <a:rPr sz="750" spc="10" dirty="0">
                <a:latin typeface="Cambria"/>
                <a:cs typeface="Cambria"/>
              </a:rPr>
              <a:t>   </a:t>
            </a:r>
            <a:r>
              <a:rPr sz="750" spc="-25" dirty="0">
                <a:latin typeface="Cambria"/>
                <a:cs typeface="Cambria"/>
              </a:rPr>
              <a:t>865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1449789" y="2539660"/>
            <a:ext cx="398145" cy="137795"/>
          </a:xfrm>
          <a:custGeom>
            <a:avLst/>
            <a:gdLst/>
            <a:ahLst/>
            <a:cxnLst/>
            <a:rect l="l" t="t" r="r" b="b"/>
            <a:pathLst>
              <a:path w="398144" h="137794">
                <a:moveTo>
                  <a:pt x="325848" y="0"/>
                </a:moveTo>
                <a:lnTo>
                  <a:pt x="325848" y="137625"/>
                </a:lnTo>
              </a:path>
              <a:path w="398144" h="137794">
                <a:moveTo>
                  <a:pt x="297513" y="0"/>
                </a:moveTo>
                <a:lnTo>
                  <a:pt x="297513" y="137625"/>
                </a:lnTo>
              </a:path>
              <a:path w="398144" h="137794">
                <a:moveTo>
                  <a:pt x="325848" y="94111"/>
                </a:moveTo>
                <a:lnTo>
                  <a:pt x="397696" y="94111"/>
                </a:lnTo>
              </a:path>
              <a:path w="398144" h="137794">
                <a:moveTo>
                  <a:pt x="225665" y="94111"/>
                </a:moveTo>
                <a:lnTo>
                  <a:pt x="297513" y="94111"/>
                </a:lnTo>
                <a:lnTo>
                  <a:pt x="0" y="941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 txBox="1"/>
          <p:nvPr/>
        </p:nvSpPr>
        <p:spPr>
          <a:xfrm>
            <a:off x="1444172" y="2506934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1711884" y="2444536"/>
            <a:ext cx="517525" cy="294005"/>
          </a:xfrm>
          <a:custGeom>
            <a:avLst/>
            <a:gdLst/>
            <a:ahLst/>
            <a:cxnLst/>
            <a:rect l="l" t="t" r="r" b="b"/>
            <a:pathLst>
              <a:path w="517525" h="294005">
                <a:moveTo>
                  <a:pt x="63752" y="189234"/>
                </a:moveTo>
                <a:lnTo>
                  <a:pt x="35418" y="189234"/>
                </a:lnTo>
              </a:path>
              <a:path w="517525" h="294005">
                <a:moveTo>
                  <a:pt x="99171" y="153816"/>
                </a:moveTo>
                <a:lnTo>
                  <a:pt x="28334" y="224653"/>
                </a:lnTo>
              </a:path>
              <a:path w="517525" h="294005">
                <a:moveTo>
                  <a:pt x="0" y="224653"/>
                </a:moveTo>
                <a:lnTo>
                  <a:pt x="70836" y="153816"/>
                </a:lnTo>
              </a:path>
              <a:path w="517525" h="294005">
                <a:moveTo>
                  <a:pt x="63752" y="95123"/>
                </a:moveTo>
                <a:lnTo>
                  <a:pt x="63752" y="232748"/>
                </a:lnTo>
              </a:path>
              <a:path w="517525" h="294005">
                <a:moveTo>
                  <a:pt x="422995" y="0"/>
                </a:moveTo>
                <a:lnTo>
                  <a:pt x="422995" y="232748"/>
                </a:lnTo>
              </a:path>
              <a:path w="517525" h="294005">
                <a:moveTo>
                  <a:pt x="63752" y="189234"/>
                </a:moveTo>
                <a:lnTo>
                  <a:pt x="422995" y="189234"/>
                </a:lnTo>
              </a:path>
              <a:path w="517525" h="294005">
                <a:moveTo>
                  <a:pt x="99171" y="153816"/>
                </a:moveTo>
                <a:lnTo>
                  <a:pt x="28334" y="224653"/>
                </a:lnTo>
              </a:path>
              <a:path w="517525" h="294005">
                <a:moveTo>
                  <a:pt x="386565" y="224653"/>
                </a:moveTo>
                <a:lnTo>
                  <a:pt x="458413" y="153816"/>
                </a:lnTo>
              </a:path>
              <a:path w="517525" h="294005">
                <a:moveTo>
                  <a:pt x="445258" y="95123"/>
                </a:moveTo>
                <a:lnTo>
                  <a:pt x="445258" y="232748"/>
                </a:lnTo>
              </a:path>
              <a:path w="517525" h="294005">
                <a:moveTo>
                  <a:pt x="422995" y="95123"/>
                </a:moveTo>
                <a:lnTo>
                  <a:pt x="422995" y="232748"/>
                </a:lnTo>
              </a:path>
              <a:path w="517525" h="294005">
                <a:moveTo>
                  <a:pt x="445258" y="189234"/>
                </a:moveTo>
                <a:lnTo>
                  <a:pt x="517107" y="189234"/>
                </a:lnTo>
              </a:path>
              <a:path w="517525" h="294005">
                <a:moveTo>
                  <a:pt x="422995" y="189234"/>
                </a:moveTo>
                <a:lnTo>
                  <a:pt x="351147" y="189234"/>
                </a:lnTo>
              </a:path>
              <a:path w="517525" h="294005">
                <a:moveTo>
                  <a:pt x="434127" y="189234"/>
                </a:moveTo>
                <a:lnTo>
                  <a:pt x="365314" y="293465"/>
                </a:lnTo>
                <a:lnTo>
                  <a:pt x="250963" y="29346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 txBox="1"/>
          <p:nvPr/>
        </p:nvSpPr>
        <p:spPr>
          <a:xfrm>
            <a:off x="1957231" y="2611165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2098449" y="2539660"/>
            <a:ext cx="345440" cy="284480"/>
          </a:xfrm>
          <a:custGeom>
            <a:avLst/>
            <a:gdLst/>
            <a:ahLst/>
            <a:cxnLst/>
            <a:rect l="l" t="t" r="r" b="b"/>
            <a:pathLst>
              <a:path w="345439" h="284480">
                <a:moveTo>
                  <a:pt x="58693" y="94111"/>
                </a:moveTo>
                <a:lnTo>
                  <a:pt x="36430" y="94111"/>
                </a:lnTo>
              </a:path>
              <a:path w="345439" h="284480">
                <a:moveTo>
                  <a:pt x="94111" y="58693"/>
                </a:moveTo>
                <a:lnTo>
                  <a:pt x="23274" y="129529"/>
                </a:lnTo>
              </a:path>
              <a:path w="345439" h="284480">
                <a:moveTo>
                  <a:pt x="0" y="129529"/>
                </a:moveTo>
                <a:lnTo>
                  <a:pt x="71848" y="58693"/>
                </a:lnTo>
              </a:path>
              <a:path w="345439" h="284480">
                <a:moveTo>
                  <a:pt x="106254" y="0"/>
                </a:moveTo>
                <a:lnTo>
                  <a:pt x="106254" y="137625"/>
                </a:lnTo>
              </a:path>
              <a:path w="345439" h="284480">
                <a:moveTo>
                  <a:pt x="58693" y="0"/>
                </a:moveTo>
                <a:lnTo>
                  <a:pt x="58693" y="137625"/>
                </a:lnTo>
              </a:path>
              <a:path w="345439" h="284480">
                <a:moveTo>
                  <a:pt x="106254" y="94111"/>
                </a:moveTo>
                <a:lnTo>
                  <a:pt x="58693" y="94111"/>
                </a:lnTo>
              </a:path>
              <a:path w="345439" h="284480">
                <a:moveTo>
                  <a:pt x="82980" y="94111"/>
                </a:moveTo>
                <a:lnTo>
                  <a:pt x="110302" y="195306"/>
                </a:lnTo>
                <a:lnTo>
                  <a:pt x="275250" y="195306"/>
                </a:lnTo>
              </a:path>
              <a:path w="345439" h="284480">
                <a:moveTo>
                  <a:pt x="70836" y="129529"/>
                </a:moveTo>
                <a:lnTo>
                  <a:pt x="142685" y="58693"/>
                </a:lnTo>
              </a:path>
              <a:path w="345439" h="284480">
                <a:moveTo>
                  <a:pt x="94111" y="58693"/>
                </a:moveTo>
                <a:lnTo>
                  <a:pt x="23274" y="129529"/>
                </a:lnTo>
              </a:path>
              <a:path w="345439" h="284480">
                <a:moveTo>
                  <a:pt x="106254" y="0"/>
                </a:moveTo>
                <a:lnTo>
                  <a:pt x="106254" y="137625"/>
                </a:lnTo>
              </a:path>
              <a:path w="345439" h="284480">
                <a:moveTo>
                  <a:pt x="297513" y="0"/>
                </a:moveTo>
                <a:lnTo>
                  <a:pt x="297513" y="137625"/>
                </a:lnTo>
              </a:path>
              <a:path w="345439" h="284480">
                <a:moveTo>
                  <a:pt x="106254" y="94111"/>
                </a:moveTo>
                <a:lnTo>
                  <a:pt x="297513" y="94111"/>
                </a:lnTo>
              </a:path>
              <a:path w="345439" h="284480">
                <a:moveTo>
                  <a:pt x="142685" y="58693"/>
                </a:moveTo>
                <a:lnTo>
                  <a:pt x="70836" y="129529"/>
                </a:lnTo>
              </a:path>
              <a:path w="345439" h="284480">
                <a:moveTo>
                  <a:pt x="261083" y="129529"/>
                </a:moveTo>
                <a:lnTo>
                  <a:pt x="332932" y="58693"/>
                </a:lnTo>
              </a:path>
              <a:path w="345439" h="284480">
                <a:moveTo>
                  <a:pt x="345075" y="0"/>
                </a:moveTo>
                <a:lnTo>
                  <a:pt x="345075" y="137625"/>
                </a:lnTo>
              </a:path>
              <a:path w="345439" h="284480">
                <a:moveTo>
                  <a:pt x="297513" y="0"/>
                </a:moveTo>
                <a:lnTo>
                  <a:pt x="297513" y="137625"/>
                </a:lnTo>
              </a:path>
              <a:path w="345439" h="284480">
                <a:moveTo>
                  <a:pt x="345075" y="94111"/>
                </a:moveTo>
                <a:lnTo>
                  <a:pt x="297513" y="94111"/>
                </a:lnTo>
              </a:path>
              <a:path w="345439" h="284480">
                <a:moveTo>
                  <a:pt x="320788" y="94111"/>
                </a:moveTo>
                <a:lnTo>
                  <a:pt x="318764" y="284358"/>
                </a:lnTo>
                <a:lnTo>
                  <a:pt x="153816" y="284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 txBox="1"/>
          <p:nvPr/>
        </p:nvSpPr>
        <p:spPr>
          <a:xfrm>
            <a:off x="2203136" y="2607117"/>
            <a:ext cx="219710" cy="23495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8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  <a:p>
            <a:pPr marL="55880">
              <a:lnSpc>
                <a:spcPts val="800"/>
              </a:lnSpc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2359533" y="2539660"/>
            <a:ext cx="331470" cy="203835"/>
          </a:xfrm>
          <a:custGeom>
            <a:avLst/>
            <a:gdLst/>
            <a:ahLst/>
            <a:cxnLst/>
            <a:rect l="l" t="t" r="r" b="b"/>
            <a:pathLst>
              <a:path w="331469" h="203835">
                <a:moveTo>
                  <a:pt x="47561" y="129529"/>
                </a:moveTo>
                <a:lnTo>
                  <a:pt x="119410" y="58693"/>
                </a:lnTo>
              </a:path>
              <a:path w="331469" h="203835">
                <a:moveTo>
                  <a:pt x="71848" y="58693"/>
                </a:moveTo>
                <a:lnTo>
                  <a:pt x="0" y="129529"/>
                </a:lnTo>
              </a:path>
              <a:path w="331469" h="203835">
                <a:moveTo>
                  <a:pt x="83991" y="0"/>
                </a:moveTo>
                <a:lnTo>
                  <a:pt x="83991" y="137625"/>
                </a:lnTo>
              </a:path>
              <a:path w="331469" h="203835">
                <a:moveTo>
                  <a:pt x="113338" y="0"/>
                </a:moveTo>
                <a:lnTo>
                  <a:pt x="113338" y="137625"/>
                </a:lnTo>
              </a:path>
              <a:path w="331469" h="203835">
                <a:moveTo>
                  <a:pt x="83991" y="94111"/>
                </a:moveTo>
                <a:lnTo>
                  <a:pt x="113338" y="94111"/>
                </a:lnTo>
              </a:path>
              <a:path w="331469" h="203835">
                <a:moveTo>
                  <a:pt x="99171" y="94111"/>
                </a:moveTo>
                <a:lnTo>
                  <a:pt x="180127" y="203402"/>
                </a:lnTo>
                <a:lnTo>
                  <a:pt x="330908" y="20340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 txBox="1"/>
          <p:nvPr/>
        </p:nvSpPr>
        <p:spPr>
          <a:xfrm>
            <a:off x="2534044" y="2616225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2407094" y="2539660"/>
            <a:ext cx="358775" cy="137795"/>
          </a:xfrm>
          <a:custGeom>
            <a:avLst/>
            <a:gdLst/>
            <a:ahLst/>
            <a:cxnLst/>
            <a:rect l="l" t="t" r="r" b="b"/>
            <a:pathLst>
              <a:path w="358775" h="137794">
                <a:moveTo>
                  <a:pt x="71848" y="58693"/>
                </a:moveTo>
                <a:lnTo>
                  <a:pt x="0" y="129529"/>
                </a:lnTo>
              </a:path>
              <a:path w="358775" h="137794">
                <a:moveTo>
                  <a:pt x="30358" y="129529"/>
                </a:moveTo>
                <a:lnTo>
                  <a:pt x="102207" y="58693"/>
                </a:lnTo>
              </a:path>
              <a:path w="358775" h="137794">
                <a:moveTo>
                  <a:pt x="322812" y="0"/>
                </a:moveTo>
                <a:lnTo>
                  <a:pt x="322812" y="137625"/>
                </a:lnTo>
              </a:path>
              <a:path w="358775" h="137794">
                <a:moveTo>
                  <a:pt x="65776" y="0"/>
                </a:moveTo>
                <a:lnTo>
                  <a:pt x="65776" y="137625"/>
                </a:lnTo>
              </a:path>
              <a:path w="358775" h="137794">
                <a:moveTo>
                  <a:pt x="322812" y="94111"/>
                </a:moveTo>
                <a:lnTo>
                  <a:pt x="65776" y="94111"/>
                </a:lnTo>
              </a:path>
              <a:path w="358775" h="137794">
                <a:moveTo>
                  <a:pt x="286382" y="129529"/>
                </a:moveTo>
                <a:lnTo>
                  <a:pt x="358230" y="58693"/>
                </a:lnTo>
              </a:path>
              <a:path w="358775" h="137794">
                <a:moveTo>
                  <a:pt x="102207" y="58693"/>
                </a:moveTo>
                <a:lnTo>
                  <a:pt x="30358" y="12952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 txBox="1"/>
          <p:nvPr/>
        </p:nvSpPr>
        <p:spPr>
          <a:xfrm>
            <a:off x="1849965" y="2506934"/>
            <a:ext cx="85725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74650" algn="l"/>
                <a:tab pos="657860" algn="l"/>
              </a:tabLst>
            </a:pPr>
            <a:r>
              <a:rPr sz="750" spc="-50" dirty="0">
                <a:latin typeface="Cambria"/>
                <a:cs typeface="Cambria"/>
              </a:rPr>
              <a:t>1505	</a:t>
            </a:r>
            <a:r>
              <a:rPr sz="750" spc="-25" dirty="0">
                <a:latin typeface="Cambria"/>
                <a:cs typeface="Cambria"/>
              </a:rPr>
              <a:t>800	</a:t>
            </a:r>
            <a:r>
              <a:rPr sz="750" spc="-50" dirty="0">
                <a:latin typeface="Cambria"/>
                <a:cs typeface="Cambria"/>
              </a:rPr>
              <a:t>1075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1374904" y="2059995"/>
            <a:ext cx="358775" cy="501015"/>
          </a:xfrm>
          <a:custGeom>
            <a:avLst/>
            <a:gdLst/>
            <a:ahLst/>
            <a:cxnLst/>
            <a:rect l="l" t="t" r="r" b="b"/>
            <a:pathLst>
              <a:path w="358775" h="501014">
                <a:moveTo>
                  <a:pt x="358230" y="465497"/>
                </a:moveTo>
                <a:lnTo>
                  <a:pt x="0" y="465497"/>
                </a:lnTo>
              </a:path>
              <a:path w="358775" h="501014">
                <a:moveTo>
                  <a:pt x="358230" y="36430"/>
                </a:moveTo>
                <a:lnTo>
                  <a:pt x="0" y="36430"/>
                </a:lnTo>
              </a:path>
              <a:path w="358775" h="501014">
                <a:moveTo>
                  <a:pt x="42501" y="465497"/>
                </a:moveTo>
                <a:lnTo>
                  <a:pt x="42501" y="36430"/>
                </a:lnTo>
              </a:path>
              <a:path w="358775" h="501014">
                <a:moveTo>
                  <a:pt x="7083" y="430079"/>
                </a:moveTo>
                <a:lnTo>
                  <a:pt x="77920" y="500915"/>
                </a:lnTo>
              </a:path>
              <a:path w="358775" h="501014">
                <a:moveTo>
                  <a:pt x="77920" y="71848"/>
                </a:moveTo>
                <a:lnTo>
                  <a:pt x="70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 txBox="1"/>
          <p:nvPr/>
        </p:nvSpPr>
        <p:spPr>
          <a:xfrm>
            <a:off x="1313639" y="2205288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1374904" y="1869748"/>
            <a:ext cx="358775" cy="262255"/>
          </a:xfrm>
          <a:custGeom>
            <a:avLst/>
            <a:gdLst/>
            <a:ahLst/>
            <a:cxnLst/>
            <a:rect l="l" t="t" r="r" b="b"/>
            <a:pathLst>
              <a:path w="358775" h="262255">
                <a:moveTo>
                  <a:pt x="358230" y="35418"/>
                </a:moveTo>
                <a:lnTo>
                  <a:pt x="0" y="35418"/>
                </a:lnTo>
              </a:path>
              <a:path w="358775" h="262255">
                <a:moveTo>
                  <a:pt x="358230" y="226677"/>
                </a:moveTo>
                <a:lnTo>
                  <a:pt x="0" y="226677"/>
                </a:lnTo>
              </a:path>
              <a:path w="358775" h="262255">
                <a:moveTo>
                  <a:pt x="42501" y="35418"/>
                </a:moveTo>
                <a:lnTo>
                  <a:pt x="42501" y="226677"/>
                </a:lnTo>
              </a:path>
              <a:path w="358775" h="262255">
                <a:moveTo>
                  <a:pt x="77920" y="71848"/>
                </a:moveTo>
                <a:lnTo>
                  <a:pt x="7083" y="0"/>
                </a:lnTo>
              </a:path>
              <a:path w="358775" h="262255">
                <a:moveTo>
                  <a:pt x="7083" y="190246"/>
                </a:moveTo>
                <a:lnTo>
                  <a:pt x="77920" y="262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 txBox="1"/>
          <p:nvPr/>
        </p:nvSpPr>
        <p:spPr>
          <a:xfrm>
            <a:off x="1313639" y="1913232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1374904" y="1498362"/>
            <a:ext cx="386715" cy="407034"/>
          </a:xfrm>
          <a:custGeom>
            <a:avLst/>
            <a:gdLst/>
            <a:ahLst/>
            <a:cxnLst/>
            <a:rect l="l" t="t" r="r" b="b"/>
            <a:pathLst>
              <a:path w="386714" h="407035">
                <a:moveTo>
                  <a:pt x="386565" y="264119"/>
                </a:moveTo>
                <a:lnTo>
                  <a:pt x="0" y="264119"/>
                </a:lnTo>
              </a:path>
              <a:path w="386714" h="407035">
                <a:moveTo>
                  <a:pt x="358230" y="406804"/>
                </a:moveTo>
                <a:lnTo>
                  <a:pt x="0" y="406804"/>
                </a:lnTo>
              </a:path>
              <a:path w="386714" h="407035">
                <a:moveTo>
                  <a:pt x="42501" y="406804"/>
                </a:moveTo>
                <a:lnTo>
                  <a:pt x="42501" y="264119"/>
                </a:lnTo>
                <a:lnTo>
                  <a:pt x="425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 txBox="1"/>
          <p:nvPr/>
        </p:nvSpPr>
        <p:spPr>
          <a:xfrm>
            <a:off x="1134524" y="1379434"/>
            <a:ext cx="304800" cy="288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7493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5070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509"/>
              </a:spcBef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1381988" y="1727063"/>
            <a:ext cx="10497185" cy="2444115"/>
          </a:xfrm>
          <a:custGeom>
            <a:avLst/>
            <a:gdLst/>
            <a:ahLst/>
            <a:cxnLst/>
            <a:rect l="l" t="t" r="r" b="b"/>
            <a:pathLst>
              <a:path w="10497185" h="2444115">
                <a:moveTo>
                  <a:pt x="70836" y="70836"/>
                </a:moveTo>
                <a:lnTo>
                  <a:pt x="0" y="0"/>
                </a:lnTo>
              </a:path>
              <a:path w="10497185" h="2444115">
                <a:moveTo>
                  <a:pt x="0" y="142685"/>
                </a:moveTo>
                <a:lnTo>
                  <a:pt x="70836" y="214533"/>
                </a:lnTo>
              </a:path>
              <a:path w="10497185" h="2444115">
                <a:moveTo>
                  <a:pt x="10461553" y="2293081"/>
                </a:moveTo>
                <a:lnTo>
                  <a:pt x="10461553" y="2443862"/>
                </a:lnTo>
              </a:path>
              <a:path w="10497185" h="2444115">
                <a:moveTo>
                  <a:pt x="10032485" y="2293081"/>
                </a:moveTo>
                <a:lnTo>
                  <a:pt x="10032485" y="2443862"/>
                </a:lnTo>
              </a:path>
              <a:path w="10497185" h="2444115">
                <a:moveTo>
                  <a:pt x="10461553" y="2400348"/>
                </a:moveTo>
                <a:lnTo>
                  <a:pt x="10032485" y="2400348"/>
                </a:lnTo>
              </a:path>
              <a:path w="10497185" h="2444115">
                <a:moveTo>
                  <a:pt x="10425123" y="2436778"/>
                </a:moveTo>
                <a:lnTo>
                  <a:pt x="10496971" y="2364930"/>
                </a:lnTo>
              </a:path>
              <a:path w="10497185" h="2444115">
                <a:moveTo>
                  <a:pt x="10067904" y="2364930"/>
                </a:moveTo>
                <a:lnTo>
                  <a:pt x="9996055" y="24367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 txBox="1"/>
          <p:nvPr/>
        </p:nvSpPr>
        <p:spPr>
          <a:xfrm>
            <a:off x="11523208" y="4000574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11843541" y="4020144"/>
            <a:ext cx="253365" cy="151130"/>
          </a:xfrm>
          <a:custGeom>
            <a:avLst/>
            <a:gdLst/>
            <a:ahLst/>
            <a:cxnLst/>
            <a:rect l="l" t="t" r="r" b="b"/>
            <a:pathLst>
              <a:path w="253365" h="151129">
                <a:moveTo>
                  <a:pt x="0" y="0"/>
                </a:moveTo>
                <a:lnTo>
                  <a:pt x="0" y="150780"/>
                </a:lnTo>
              </a:path>
              <a:path w="253365" h="151129">
                <a:moveTo>
                  <a:pt x="29346" y="0"/>
                </a:moveTo>
                <a:lnTo>
                  <a:pt x="29346" y="150780"/>
                </a:lnTo>
              </a:path>
              <a:path w="253365" h="151129">
                <a:moveTo>
                  <a:pt x="0" y="107266"/>
                </a:moveTo>
                <a:lnTo>
                  <a:pt x="29346" y="107266"/>
                </a:lnTo>
                <a:lnTo>
                  <a:pt x="252987" y="1072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 txBox="1"/>
          <p:nvPr/>
        </p:nvSpPr>
        <p:spPr>
          <a:xfrm>
            <a:off x="11941143" y="4000574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11264705" y="3712511"/>
            <a:ext cx="645160" cy="451484"/>
          </a:xfrm>
          <a:custGeom>
            <a:avLst/>
            <a:gdLst/>
            <a:ahLst/>
            <a:cxnLst/>
            <a:rect l="l" t="t" r="r" b="b"/>
            <a:pathLst>
              <a:path w="645159" h="451485">
                <a:moveTo>
                  <a:pt x="614254" y="379481"/>
                </a:moveTo>
                <a:lnTo>
                  <a:pt x="542405" y="451330"/>
                </a:lnTo>
              </a:path>
              <a:path w="645159" h="451485">
                <a:moveTo>
                  <a:pt x="572764" y="451330"/>
                </a:moveTo>
                <a:lnTo>
                  <a:pt x="644613" y="379481"/>
                </a:lnTo>
              </a:path>
              <a:path w="645159" h="451485">
                <a:moveTo>
                  <a:pt x="135601" y="293465"/>
                </a:moveTo>
                <a:lnTo>
                  <a:pt x="0" y="293465"/>
                </a:lnTo>
              </a:path>
              <a:path w="645159" h="451485">
                <a:moveTo>
                  <a:pt x="135601" y="36430"/>
                </a:moveTo>
                <a:lnTo>
                  <a:pt x="0" y="36430"/>
                </a:lnTo>
              </a:path>
              <a:path w="645159" h="451485">
                <a:moveTo>
                  <a:pt x="43513" y="293465"/>
                </a:moveTo>
                <a:lnTo>
                  <a:pt x="43513" y="36430"/>
                </a:lnTo>
              </a:path>
              <a:path w="645159" h="451485">
                <a:moveTo>
                  <a:pt x="8095" y="258047"/>
                </a:moveTo>
                <a:lnTo>
                  <a:pt x="78932" y="328884"/>
                </a:lnTo>
              </a:path>
              <a:path w="645159" h="451485">
                <a:moveTo>
                  <a:pt x="78932" y="71848"/>
                </a:moveTo>
                <a:lnTo>
                  <a:pt x="8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 txBox="1"/>
          <p:nvPr/>
        </p:nvSpPr>
        <p:spPr>
          <a:xfrm>
            <a:off x="11204451" y="3771789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1080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11264705" y="3350233"/>
            <a:ext cx="135890" cy="434340"/>
          </a:xfrm>
          <a:custGeom>
            <a:avLst/>
            <a:gdLst/>
            <a:ahLst/>
            <a:cxnLst/>
            <a:rect l="l" t="t" r="r" b="b"/>
            <a:pathLst>
              <a:path w="135890" h="434339">
                <a:moveTo>
                  <a:pt x="135601" y="398708"/>
                </a:moveTo>
                <a:lnTo>
                  <a:pt x="0" y="398708"/>
                </a:lnTo>
              </a:path>
              <a:path w="135890" h="434339">
                <a:moveTo>
                  <a:pt x="135601" y="35418"/>
                </a:moveTo>
                <a:lnTo>
                  <a:pt x="0" y="35418"/>
                </a:lnTo>
              </a:path>
              <a:path w="135890" h="434339">
                <a:moveTo>
                  <a:pt x="43513" y="398708"/>
                </a:moveTo>
                <a:lnTo>
                  <a:pt x="43513" y="35418"/>
                </a:lnTo>
              </a:path>
              <a:path w="135890" h="434339">
                <a:moveTo>
                  <a:pt x="8095" y="362278"/>
                </a:moveTo>
                <a:lnTo>
                  <a:pt x="78932" y="434127"/>
                </a:lnTo>
              </a:path>
              <a:path w="135890" h="434339">
                <a:moveTo>
                  <a:pt x="78932" y="71848"/>
                </a:moveTo>
                <a:lnTo>
                  <a:pt x="8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 txBox="1"/>
          <p:nvPr/>
        </p:nvSpPr>
        <p:spPr>
          <a:xfrm>
            <a:off x="11204451" y="3461120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1520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10051375" y="4032288"/>
            <a:ext cx="575310" cy="154940"/>
          </a:xfrm>
          <a:custGeom>
            <a:avLst/>
            <a:gdLst/>
            <a:ahLst/>
            <a:cxnLst/>
            <a:rect l="l" t="t" r="r" b="b"/>
            <a:pathLst>
              <a:path w="575309" h="154939">
                <a:moveTo>
                  <a:pt x="252987" y="0"/>
                </a:moveTo>
                <a:lnTo>
                  <a:pt x="252987" y="154828"/>
                </a:lnTo>
              </a:path>
              <a:path w="575309" h="154939">
                <a:moveTo>
                  <a:pt x="222629" y="0"/>
                </a:moveTo>
                <a:lnTo>
                  <a:pt x="222629" y="154828"/>
                </a:lnTo>
              </a:path>
              <a:path w="575309" h="154939">
                <a:moveTo>
                  <a:pt x="252987" y="112326"/>
                </a:moveTo>
                <a:lnTo>
                  <a:pt x="222629" y="112326"/>
                </a:lnTo>
                <a:lnTo>
                  <a:pt x="0" y="112326"/>
                </a:lnTo>
              </a:path>
              <a:path w="575309" h="154939">
                <a:moveTo>
                  <a:pt x="216557" y="147744"/>
                </a:moveTo>
                <a:lnTo>
                  <a:pt x="288406" y="75896"/>
                </a:lnTo>
              </a:path>
              <a:path w="575309" h="154939">
                <a:moveTo>
                  <a:pt x="259059" y="75896"/>
                </a:moveTo>
                <a:lnTo>
                  <a:pt x="187211" y="147744"/>
                </a:lnTo>
              </a:path>
              <a:path w="575309" h="154939">
                <a:moveTo>
                  <a:pt x="538358" y="0"/>
                </a:moveTo>
                <a:lnTo>
                  <a:pt x="538358" y="154828"/>
                </a:lnTo>
              </a:path>
              <a:path w="575309" h="154939">
                <a:moveTo>
                  <a:pt x="252987" y="0"/>
                </a:moveTo>
                <a:lnTo>
                  <a:pt x="252987" y="154828"/>
                </a:lnTo>
              </a:path>
              <a:path w="575309" h="154939">
                <a:moveTo>
                  <a:pt x="538358" y="112326"/>
                </a:moveTo>
                <a:lnTo>
                  <a:pt x="252987" y="112326"/>
                </a:lnTo>
              </a:path>
              <a:path w="575309" h="154939">
                <a:moveTo>
                  <a:pt x="502939" y="147744"/>
                </a:moveTo>
                <a:lnTo>
                  <a:pt x="574788" y="75896"/>
                </a:lnTo>
              </a:path>
              <a:path w="575309" h="154939">
                <a:moveTo>
                  <a:pt x="288406" y="75896"/>
                </a:moveTo>
                <a:lnTo>
                  <a:pt x="216557" y="14774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 txBox="1"/>
          <p:nvPr/>
        </p:nvSpPr>
        <p:spPr>
          <a:xfrm>
            <a:off x="10045758" y="4016766"/>
            <a:ext cx="50736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07975" algn="l"/>
              </a:tabLst>
            </a:pPr>
            <a:r>
              <a:rPr sz="750" spc="-60" dirty="0">
                <a:latin typeface="Cambria"/>
                <a:cs typeface="Cambria"/>
              </a:rPr>
              <a:t>125	</a:t>
            </a:r>
            <a:r>
              <a:rPr sz="750" spc="-50" dirty="0">
                <a:latin typeface="Cambria"/>
                <a:cs typeface="Cambria"/>
              </a:rPr>
              <a:t>1200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10603900" y="3481787"/>
            <a:ext cx="154305" cy="302895"/>
          </a:xfrm>
          <a:custGeom>
            <a:avLst/>
            <a:gdLst/>
            <a:ahLst/>
            <a:cxnLst/>
            <a:rect l="l" t="t" r="r" b="b"/>
            <a:pathLst>
              <a:path w="154304" h="302895">
                <a:moveTo>
                  <a:pt x="0" y="35418"/>
                </a:moveTo>
                <a:lnTo>
                  <a:pt x="153816" y="35418"/>
                </a:lnTo>
              </a:path>
              <a:path w="154304" h="302895">
                <a:moveTo>
                  <a:pt x="0" y="267155"/>
                </a:moveTo>
                <a:lnTo>
                  <a:pt x="153816" y="267155"/>
                </a:lnTo>
              </a:path>
              <a:path w="154304" h="302895">
                <a:moveTo>
                  <a:pt x="111314" y="35418"/>
                </a:moveTo>
                <a:lnTo>
                  <a:pt x="111314" y="267155"/>
                </a:lnTo>
              </a:path>
              <a:path w="154304" h="302895">
                <a:moveTo>
                  <a:pt x="146732" y="70836"/>
                </a:moveTo>
                <a:lnTo>
                  <a:pt x="74884" y="0"/>
                </a:lnTo>
              </a:path>
              <a:path w="154304" h="302895">
                <a:moveTo>
                  <a:pt x="74884" y="230724"/>
                </a:moveTo>
                <a:lnTo>
                  <a:pt x="146732" y="302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 txBox="1"/>
          <p:nvPr/>
        </p:nvSpPr>
        <p:spPr>
          <a:xfrm>
            <a:off x="10611448" y="3545509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970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10603900" y="3712511"/>
            <a:ext cx="154305" cy="341630"/>
          </a:xfrm>
          <a:custGeom>
            <a:avLst/>
            <a:gdLst/>
            <a:ahLst/>
            <a:cxnLst/>
            <a:rect l="l" t="t" r="r" b="b"/>
            <a:pathLst>
              <a:path w="154304" h="341629">
                <a:moveTo>
                  <a:pt x="0" y="36430"/>
                </a:moveTo>
                <a:lnTo>
                  <a:pt x="153816" y="36430"/>
                </a:lnTo>
              </a:path>
              <a:path w="154304" h="341629">
                <a:moveTo>
                  <a:pt x="0" y="305609"/>
                </a:moveTo>
                <a:lnTo>
                  <a:pt x="153816" y="305609"/>
                </a:lnTo>
              </a:path>
              <a:path w="154304" h="341629">
                <a:moveTo>
                  <a:pt x="111314" y="36430"/>
                </a:moveTo>
                <a:lnTo>
                  <a:pt x="111314" y="305609"/>
                </a:lnTo>
              </a:path>
              <a:path w="154304" h="341629">
                <a:moveTo>
                  <a:pt x="146732" y="71848"/>
                </a:moveTo>
                <a:lnTo>
                  <a:pt x="74884" y="0"/>
                </a:lnTo>
              </a:path>
              <a:path w="154304" h="341629">
                <a:moveTo>
                  <a:pt x="74884" y="269179"/>
                </a:moveTo>
                <a:lnTo>
                  <a:pt x="146732" y="341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 txBox="1"/>
          <p:nvPr/>
        </p:nvSpPr>
        <p:spPr>
          <a:xfrm>
            <a:off x="10611448" y="3785082"/>
            <a:ext cx="125730" cy="1974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1130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9518077" y="3393747"/>
            <a:ext cx="792480" cy="109855"/>
          </a:xfrm>
          <a:custGeom>
            <a:avLst/>
            <a:gdLst/>
            <a:ahLst/>
            <a:cxnLst/>
            <a:rect l="l" t="t" r="r" b="b"/>
            <a:pathLst>
              <a:path w="792479" h="109854">
                <a:moveTo>
                  <a:pt x="755927" y="109290"/>
                </a:moveTo>
                <a:lnTo>
                  <a:pt x="755927" y="0"/>
                </a:lnTo>
              </a:path>
              <a:path w="792479" h="109854">
                <a:moveTo>
                  <a:pt x="36430" y="109290"/>
                </a:moveTo>
                <a:lnTo>
                  <a:pt x="36430" y="0"/>
                </a:lnTo>
              </a:path>
              <a:path w="792479" h="109854">
                <a:moveTo>
                  <a:pt x="755927" y="42501"/>
                </a:moveTo>
                <a:lnTo>
                  <a:pt x="36430" y="42501"/>
                </a:lnTo>
              </a:path>
              <a:path w="792479" h="109854">
                <a:moveTo>
                  <a:pt x="720509" y="77920"/>
                </a:moveTo>
                <a:lnTo>
                  <a:pt x="792357" y="7083"/>
                </a:lnTo>
              </a:path>
              <a:path w="792479" h="109854">
                <a:moveTo>
                  <a:pt x="71848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 txBox="1"/>
          <p:nvPr/>
        </p:nvSpPr>
        <p:spPr>
          <a:xfrm>
            <a:off x="9801878" y="3309412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3020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9236754" y="3393747"/>
            <a:ext cx="353695" cy="109855"/>
          </a:xfrm>
          <a:custGeom>
            <a:avLst/>
            <a:gdLst/>
            <a:ahLst/>
            <a:cxnLst/>
            <a:rect l="l" t="t" r="r" b="b"/>
            <a:pathLst>
              <a:path w="353695" h="109854">
                <a:moveTo>
                  <a:pt x="317752" y="109290"/>
                </a:moveTo>
                <a:lnTo>
                  <a:pt x="317752" y="0"/>
                </a:lnTo>
              </a:path>
              <a:path w="353695" h="109854">
                <a:moveTo>
                  <a:pt x="36430" y="109290"/>
                </a:moveTo>
                <a:lnTo>
                  <a:pt x="36430" y="0"/>
                </a:lnTo>
              </a:path>
              <a:path w="353695" h="109854">
                <a:moveTo>
                  <a:pt x="317752" y="42501"/>
                </a:moveTo>
                <a:lnTo>
                  <a:pt x="36430" y="42501"/>
                </a:lnTo>
              </a:path>
              <a:path w="353695" h="109854">
                <a:moveTo>
                  <a:pt x="281322" y="77920"/>
                </a:moveTo>
                <a:lnTo>
                  <a:pt x="353171" y="7083"/>
                </a:lnTo>
              </a:path>
              <a:path w="353695" h="109854">
                <a:moveTo>
                  <a:pt x="71848" y="7083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 txBox="1"/>
          <p:nvPr/>
        </p:nvSpPr>
        <p:spPr>
          <a:xfrm>
            <a:off x="9315129" y="3309412"/>
            <a:ext cx="19748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1180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9165918" y="3276360"/>
            <a:ext cx="93345" cy="383540"/>
          </a:xfrm>
          <a:custGeom>
            <a:avLst/>
            <a:gdLst/>
            <a:ahLst/>
            <a:cxnLst/>
            <a:rect l="l" t="t" r="r" b="b"/>
            <a:pathLst>
              <a:path w="93345" h="383539">
                <a:moveTo>
                  <a:pt x="93099" y="383529"/>
                </a:moveTo>
                <a:lnTo>
                  <a:pt x="0" y="383529"/>
                </a:lnTo>
              </a:path>
              <a:path w="93345" h="383539">
                <a:moveTo>
                  <a:pt x="93099" y="240844"/>
                </a:moveTo>
                <a:lnTo>
                  <a:pt x="0" y="240844"/>
                </a:lnTo>
              </a:path>
              <a:path w="93345" h="383539">
                <a:moveTo>
                  <a:pt x="43513" y="383529"/>
                </a:moveTo>
                <a:lnTo>
                  <a:pt x="43513" y="240844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 txBox="1"/>
          <p:nvPr/>
        </p:nvSpPr>
        <p:spPr>
          <a:xfrm>
            <a:off x="9104652" y="3270259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9038412" y="3481787"/>
            <a:ext cx="220979" cy="466090"/>
          </a:xfrm>
          <a:custGeom>
            <a:avLst/>
            <a:gdLst/>
            <a:ahLst/>
            <a:cxnLst/>
            <a:rect l="l" t="t" r="r" b="b"/>
            <a:pathLst>
              <a:path w="220979" h="466089">
                <a:moveTo>
                  <a:pt x="134589" y="142685"/>
                </a:moveTo>
                <a:lnTo>
                  <a:pt x="206438" y="214533"/>
                </a:lnTo>
              </a:path>
              <a:path w="220979" h="466089">
                <a:moveTo>
                  <a:pt x="206438" y="70836"/>
                </a:moveTo>
                <a:lnTo>
                  <a:pt x="134589" y="0"/>
                </a:lnTo>
              </a:path>
              <a:path w="220979" h="466089">
                <a:moveTo>
                  <a:pt x="0" y="178103"/>
                </a:moveTo>
                <a:lnTo>
                  <a:pt x="213521" y="178103"/>
                </a:lnTo>
              </a:path>
              <a:path w="220979" h="466089">
                <a:moveTo>
                  <a:pt x="220605" y="267155"/>
                </a:moveTo>
                <a:lnTo>
                  <a:pt x="127505" y="267155"/>
                </a:lnTo>
              </a:path>
              <a:path w="220979" h="466089">
                <a:moveTo>
                  <a:pt x="171019" y="178103"/>
                </a:moveTo>
                <a:lnTo>
                  <a:pt x="171019" y="267155"/>
                </a:lnTo>
              </a:path>
              <a:path w="220979" h="466089">
                <a:moveTo>
                  <a:pt x="171019" y="222629"/>
                </a:moveTo>
                <a:lnTo>
                  <a:pt x="56669" y="300549"/>
                </a:lnTo>
                <a:lnTo>
                  <a:pt x="56669" y="4654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 txBox="1"/>
          <p:nvPr/>
        </p:nvSpPr>
        <p:spPr>
          <a:xfrm>
            <a:off x="8990302" y="3777246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8463623" y="3393747"/>
            <a:ext cx="781685" cy="391160"/>
          </a:xfrm>
          <a:custGeom>
            <a:avLst/>
            <a:gdLst/>
            <a:ahLst/>
            <a:cxnLst/>
            <a:rect l="l" t="t" r="r" b="b"/>
            <a:pathLst>
              <a:path w="781684" h="391160">
                <a:moveTo>
                  <a:pt x="781226" y="302573"/>
                </a:moveTo>
                <a:lnTo>
                  <a:pt x="709377" y="230724"/>
                </a:lnTo>
              </a:path>
              <a:path w="781684" h="391160">
                <a:moveTo>
                  <a:pt x="709377" y="318764"/>
                </a:moveTo>
                <a:lnTo>
                  <a:pt x="781226" y="390613"/>
                </a:lnTo>
              </a:path>
              <a:path w="781684" h="391160">
                <a:moveTo>
                  <a:pt x="559609" y="109290"/>
                </a:moveTo>
                <a:lnTo>
                  <a:pt x="559609" y="0"/>
                </a:lnTo>
              </a:path>
              <a:path w="781684" h="391160">
                <a:moveTo>
                  <a:pt x="297513" y="109290"/>
                </a:moveTo>
                <a:lnTo>
                  <a:pt x="297513" y="0"/>
                </a:lnTo>
              </a:path>
              <a:path w="781684" h="391160">
                <a:moveTo>
                  <a:pt x="559609" y="42501"/>
                </a:moveTo>
                <a:lnTo>
                  <a:pt x="297513" y="42501"/>
                </a:lnTo>
              </a:path>
              <a:path w="781684" h="391160">
                <a:moveTo>
                  <a:pt x="524190" y="77920"/>
                </a:moveTo>
                <a:lnTo>
                  <a:pt x="596039" y="7083"/>
                </a:lnTo>
              </a:path>
              <a:path w="781684" h="391160">
                <a:moveTo>
                  <a:pt x="333943" y="7083"/>
                </a:moveTo>
                <a:lnTo>
                  <a:pt x="262095" y="77920"/>
                </a:lnTo>
              </a:path>
              <a:path w="781684" h="391160">
                <a:moveTo>
                  <a:pt x="297513" y="109290"/>
                </a:moveTo>
                <a:lnTo>
                  <a:pt x="297513" y="1011"/>
                </a:lnTo>
              </a:path>
              <a:path w="781684" h="391160">
                <a:moveTo>
                  <a:pt x="35418" y="109290"/>
                </a:moveTo>
                <a:lnTo>
                  <a:pt x="35418" y="1011"/>
                </a:lnTo>
              </a:path>
              <a:path w="781684" h="391160">
                <a:moveTo>
                  <a:pt x="297513" y="43513"/>
                </a:moveTo>
                <a:lnTo>
                  <a:pt x="35418" y="43513"/>
                </a:lnTo>
              </a:path>
              <a:path w="781684" h="391160">
                <a:moveTo>
                  <a:pt x="262095" y="79944"/>
                </a:moveTo>
                <a:lnTo>
                  <a:pt x="333943" y="8095"/>
                </a:lnTo>
              </a:path>
              <a:path w="781684" h="391160">
                <a:moveTo>
                  <a:pt x="70836" y="8095"/>
                </a:moveTo>
                <a:lnTo>
                  <a:pt x="0" y="7994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 txBox="1"/>
          <p:nvPr/>
        </p:nvSpPr>
        <p:spPr>
          <a:xfrm>
            <a:off x="8531879" y="3310424"/>
            <a:ext cx="45974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80" dirty="0">
                <a:latin typeface="Cambria"/>
                <a:cs typeface="Cambria"/>
              </a:rPr>
              <a:t>1100</a:t>
            </a:r>
            <a:r>
              <a:rPr sz="750" spc="45" dirty="0">
                <a:latin typeface="Cambria"/>
                <a:cs typeface="Cambria"/>
              </a:rPr>
              <a:t>   </a:t>
            </a:r>
            <a:r>
              <a:rPr sz="750" spc="-80" dirty="0">
                <a:latin typeface="Cambria"/>
                <a:cs typeface="Cambria"/>
              </a:rPr>
              <a:t>1100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8737862" y="3659890"/>
            <a:ext cx="246379" cy="160020"/>
          </a:xfrm>
          <a:custGeom>
            <a:avLst/>
            <a:gdLst/>
            <a:ahLst/>
            <a:cxnLst/>
            <a:rect l="l" t="t" r="r" b="b"/>
            <a:pathLst>
              <a:path w="246379" h="160020">
                <a:moveTo>
                  <a:pt x="0" y="0"/>
                </a:moveTo>
                <a:lnTo>
                  <a:pt x="36430" y="59705"/>
                </a:lnTo>
              </a:path>
              <a:path w="246379" h="160020">
                <a:moveTo>
                  <a:pt x="61729" y="100183"/>
                </a:moveTo>
                <a:lnTo>
                  <a:pt x="98159" y="159888"/>
                </a:lnTo>
                <a:lnTo>
                  <a:pt x="147744" y="159888"/>
                </a:lnTo>
              </a:path>
              <a:path w="246379" h="160020">
                <a:moveTo>
                  <a:pt x="195306" y="159888"/>
                </a:moveTo>
                <a:lnTo>
                  <a:pt x="245904" y="15988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 txBox="1"/>
          <p:nvPr/>
        </p:nvSpPr>
        <p:spPr>
          <a:xfrm>
            <a:off x="8833441" y="3668184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7732995" y="3839005"/>
            <a:ext cx="289560" cy="129539"/>
          </a:xfrm>
          <a:custGeom>
            <a:avLst/>
            <a:gdLst/>
            <a:ahLst/>
            <a:cxnLst/>
            <a:rect l="l" t="t" r="r" b="b"/>
            <a:pathLst>
              <a:path w="289559" h="129539">
                <a:moveTo>
                  <a:pt x="289418" y="0"/>
                </a:moveTo>
                <a:lnTo>
                  <a:pt x="289418" y="129529"/>
                </a:lnTo>
              </a:path>
              <a:path w="289559" h="129539">
                <a:moveTo>
                  <a:pt x="240844" y="0"/>
                </a:moveTo>
                <a:lnTo>
                  <a:pt x="240844" y="129529"/>
                </a:lnTo>
              </a:path>
              <a:path w="289559" h="129539">
                <a:moveTo>
                  <a:pt x="289418" y="87027"/>
                </a:moveTo>
                <a:lnTo>
                  <a:pt x="240844" y="87027"/>
                </a:lnTo>
                <a:lnTo>
                  <a:pt x="0" y="87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 txBox="1"/>
          <p:nvPr/>
        </p:nvSpPr>
        <p:spPr>
          <a:xfrm>
            <a:off x="7727378" y="3799197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7937409" y="3839005"/>
            <a:ext cx="483234" cy="129539"/>
          </a:xfrm>
          <a:custGeom>
            <a:avLst/>
            <a:gdLst/>
            <a:ahLst/>
            <a:cxnLst/>
            <a:rect l="l" t="t" r="r" b="b"/>
            <a:pathLst>
              <a:path w="483234" h="129539">
                <a:moveTo>
                  <a:pt x="49585" y="122446"/>
                </a:moveTo>
                <a:lnTo>
                  <a:pt x="120422" y="51609"/>
                </a:lnTo>
              </a:path>
              <a:path w="483234" h="129539">
                <a:moveTo>
                  <a:pt x="71848" y="51609"/>
                </a:moveTo>
                <a:lnTo>
                  <a:pt x="0" y="122446"/>
                </a:lnTo>
              </a:path>
              <a:path w="483234" h="129539">
                <a:moveTo>
                  <a:pt x="227689" y="0"/>
                </a:moveTo>
                <a:lnTo>
                  <a:pt x="227689" y="129529"/>
                </a:lnTo>
              </a:path>
              <a:path w="483234" h="129539">
                <a:moveTo>
                  <a:pt x="85003" y="0"/>
                </a:moveTo>
                <a:lnTo>
                  <a:pt x="85003" y="129529"/>
                </a:lnTo>
              </a:path>
              <a:path w="483234" h="129539">
                <a:moveTo>
                  <a:pt x="85003" y="87027"/>
                </a:moveTo>
                <a:lnTo>
                  <a:pt x="227689" y="87027"/>
                </a:lnTo>
                <a:lnTo>
                  <a:pt x="482700" y="87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 txBox="1"/>
          <p:nvPr/>
        </p:nvSpPr>
        <p:spPr>
          <a:xfrm>
            <a:off x="8250557" y="3799197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7986994" y="3360352"/>
            <a:ext cx="341630" cy="601345"/>
          </a:xfrm>
          <a:custGeom>
            <a:avLst/>
            <a:gdLst/>
            <a:ahLst/>
            <a:cxnLst/>
            <a:rect l="l" t="t" r="r" b="b"/>
            <a:pathLst>
              <a:path w="341629" h="601345">
                <a:moveTo>
                  <a:pt x="142685" y="601099"/>
                </a:moveTo>
                <a:lnTo>
                  <a:pt x="214533" y="530262"/>
                </a:lnTo>
              </a:path>
              <a:path w="341629" h="601345">
                <a:moveTo>
                  <a:pt x="70836" y="530262"/>
                </a:moveTo>
                <a:lnTo>
                  <a:pt x="0" y="601099"/>
                </a:lnTo>
              </a:path>
              <a:path w="341629" h="601345">
                <a:moveTo>
                  <a:pt x="192270" y="35418"/>
                </a:moveTo>
                <a:lnTo>
                  <a:pt x="341027" y="35418"/>
                </a:lnTo>
              </a:path>
              <a:path w="341629" h="601345">
                <a:moveTo>
                  <a:pt x="192270" y="388589"/>
                </a:moveTo>
                <a:lnTo>
                  <a:pt x="341027" y="388589"/>
                </a:lnTo>
              </a:path>
              <a:path w="341629" h="601345">
                <a:moveTo>
                  <a:pt x="298525" y="35418"/>
                </a:moveTo>
                <a:lnTo>
                  <a:pt x="298525" y="388589"/>
                </a:lnTo>
              </a:path>
              <a:path w="341629" h="601345">
                <a:moveTo>
                  <a:pt x="333943" y="70836"/>
                </a:moveTo>
                <a:lnTo>
                  <a:pt x="262095" y="0"/>
                </a:lnTo>
              </a:path>
              <a:path w="341629" h="601345">
                <a:moveTo>
                  <a:pt x="262095" y="352159"/>
                </a:moveTo>
                <a:lnTo>
                  <a:pt x="333943" y="4240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 txBox="1"/>
          <p:nvPr/>
        </p:nvSpPr>
        <p:spPr>
          <a:xfrm>
            <a:off x="8180740" y="3463075"/>
            <a:ext cx="125730" cy="2190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1480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8179265" y="3748942"/>
            <a:ext cx="149225" cy="420370"/>
          </a:xfrm>
          <a:custGeom>
            <a:avLst/>
            <a:gdLst/>
            <a:ahLst/>
            <a:cxnLst/>
            <a:rect l="l" t="t" r="r" b="b"/>
            <a:pathLst>
              <a:path w="149225" h="420370">
                <a:moveTo>
                  <a:pt x="0" y="0"/>
                </a:moveTo>
                <a:lnTo>
                  <a:pt x="148756" y="0"/>
                </a:lnTo>
              </a:path>
              <a:path w="149225" h="420370">
                <a:moveTo>
                  <a:pt x="0" y="75896"/>
                </a:moveTo>
                <a:lnTo>
                  <a:pt x="148756" y="75896"/>
                </a:lnTo>
              </a:path>
              <a:path w="149225" h="420370">
                <a:moveTo>
                  <a:pt x="106254" y="0"/>
                </a:moveTo>
                <a:lnTo>
                  <a:pt x="106254" y="75896"/>
                </a:lnTo>
                <a:lnTo>
                  <a:pt x="106254" y="4199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 txBox="1"/>
          <p:nvPr/>
        </p:nvSpPr>
        <p:spPr>
          <a:xfrm>
            <a:off x="8180740" y="3998864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4775061" y="3168082"/>
            <a:ext cx="3546475" cy="692785"/>
          </a:xfrm>
          <a:custGeom>
            <a:avLst/>
            <a:gdLst/>
            <a:ahLst/>
            <a:cxnLst/>
            <a:rect l="l" t="t" r="r" b="b"/>
            <a:pathLst>
              <a:path w="3546475" h="692785">
                <a:moveTo>
                  <a:pt x="3545877" y="616278"/>
                </a:moveTo>
                <a:lnTo>
                  <a:pt x="3474029" y="544429"/>
                </a:lnTo>
              </a:path>
              <a:path w="3546475" h="692785">
                <a:moveTo>
                  <a:pt x="3474029" y="621338"/>
                </a:moveTo>
                <a:lnTo>
                  <a:pt x="3545877" y="692174"/>
                </a:lnTo>
              </a:path>
              <a:path w="3546475" h="692785">
                <a:moveTo>
                  <a:pt x="3198778" y="213521"/>
                </a:moveTo>
                <a:lnTo>
                  <a:pt x="3198778" y="0"/>
                </a:lnTo>
              </a:path>
              <a:path w="3546475" h="692785">
                <a:moveTo>
                  <a:pt x="35418" y="213521"/>
                </a:moveTo>
                <a:lnTo>
                  <a:pt x="35418" y="0"/>
                </a:lnTo>
              </a:path>
              <a:path w="3546475" h="692785">
                <a:moveTo>
                  <a:pt x="3198778" y="43513"/>
                </a:moveTo>
                <a:lnTo>
                  <a:pt x="35418" y="43513"/>
                </a:lnTo>
              </a:path>
              <a:path w="3546475" h="692785">
                <a:moveTo>
                  <a:pt x="3162348" y="78932"/>
                </a:moveTo>
                <a:lnTo>
                  <a:pt x="3234196" y="7083"/>
                </a:lnTo>
              </a:path>
              <a:path w="3546475" h="692785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 txBox="1"/>
          <p:nvPr/>
        </p:nvSpPr>
        <p:spPr>
          <a:xfrm>
            <a:off x="6261060" y="3084759"/>
            <a:ext cx="2616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5" dirty="0">
                <a:latin typeface="Cambria"/>
                <a:cs typeface="Cambria"/>
              </a:rPr>
              <a:t>13265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4780121" y="3168082"/>
            <a:ext cx="257175" cy="213995"/>
          </a:xfrm>
          <a:custGeom>
            <a:avLst/>
            <a:gdLst/>
            <a:ahLst/>
            <a:cxnLst/>
            <a:rect l="l" t="t" r="r" b="b"/>
            <a:pathLst>
              <a:path w="257175" h="213995">
                <a:moveTo>
                  <a:pt x="30358" y="213521"/>
                </a:moveTo>
                <a:lnTo>
                  <a:pt x="30358" y="0"/>
                </a:lnTo>
              </a:path>
              <a:path w="257175" h="213995">
                <a:moveTo>
                  <a:pt x="0" y="213521"/>
                </a:moveTo>
                <a:lnTo>
                  <a:pt x="0" y="0"/>
                </a:lnTo>
              </a:path>
              <a:path w="257175" h="213995">
                <a:moveTo>
                  <a:pt x="30358" y="43513"/>
                </a:moveTo>
                <a:lnTo>
                  <a:pt x="0" y="43513"/>
                </a:lnTo>
              </a:path>
              <a:path w="257175" h="213995">
                <a:moveTo>
                  <a:pt x="15179" y="43513"/>
                </a:moveTo>
                <a:lnTo>
                  <a:pt x="106254" y="143697"/>
                </a:lnTo>
                <a:lnTo>
                  <a:pt x="257035" y="1436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 txBox="1"/>
          <p:nvPr/>
        </p:nvSpPr>
        <p:spPr>
          <a:xfrm>
            <a:off x="4881771" y="3184942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135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4744702" y="3175165"/>
            <a:ext cx="2834005" cy="809625"/>
          </a:xfrm>
          <a:custGeom>
            <a:avLst/>
            <a:gdLst/>
            <a:ahLst/>
            <a:cxnLst/>
            <a:rect l="l" t="t" r="r" b="b"/>
            <a:pathLst>
              <a:path w="2834004" h="809625">
                <a:moveTo>
                  <a:pt x="30358" y="71848"/>
                </a:moveTo>
                <a:lnTo>
                  <a:pt x="102207" y="0"/>
                </a:lnTo>
              </a:path>
              <a:path w="2834004" h="809625">
                <a:moveTo>
                  <a:pt x="70836" y="0"/>
                </a:moveTo>
                <a:lnTo>
                  <a:pt x="0" y="71848"/>
                </a:lnTo>
              </a:path>
              <a:path w="2834004" h="809625">
                <a:moveTo>
                  <a:pt x="2833463" y="573776"/>
                </a:moveTo>
                <a:lnTo>
                  <a:pt x="2760603" y="573776"/>
                </a:lnTo>
              </a:path>
              <a:path w="2834004" h="809625">
                <a:moveTo>
                  <a:pt x="2833463" y="482700"/>
                </a:moveTo>
                <a:lnTo>
                  <a:pt x="2760603" y="482700"/>
                </a:lnTo>
              </a:path>
              <a:path w="2834004" h="809625">
                <a:moveTo>
                  <a:pt x="2803105" y="482700"/>
                </a:moveTo>
                <a:lnTo>
                  <a:pt x="2803105" y="573776"/>
                </a:lnTo>
                <a:lnTo>
                  <a:pt x="2803105" y="8095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 txBox="1"/>
          <p:nvPr/>
        </p:nvSpPr>
        <p:spPr>
          <a:xfrm>
            <a:off x="7444040" y="3814688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7505306" y="3360352"/>
            <a:ext cx="78105" cy="424180"/>
          </a:xfrm>
          <a:custGeom>
            <a:avLst/>
            <a:gdLst/>
            <a:ahLst/>
            <a:cxnLst/>
            <a:rect l="l" t="t" r="r" b="b"/>
            <a:pathLst>
              <a:path w="78104" h="424179">
                <a:moveTo>
                  <a:pt x="7083" y="352159"/>
                </a:moveTo>
                <a:lnTo>
                  <a:pt x="77920" y="424007"/>
                </a:lnTo>
              </a:path>
              <a:path w="78104" h="424179">
                <a:moveTo>
                  <a:pt x="77920" y="332932"/>
                </a:moveTo>
                <a:lnTo>
                  <a:pt x="7083" y="262095"/>
                </a:lnTo>
              </a:path>
              <a:path w="78104" h="424179">
                <a:moveTo>
                  <a:pt x="72860" y="297513"/>
                </a:moveTo>
                <a:lnTo>
                  <a:pt x="0" y="297513"/>
                </a:lnTo>
              </a:path>
              <a:path w="78104" h="424179">
                <a:moveTo>
                  <a:pt x="72860" y="35418"/>
                </a:moveTo>
                <a:lnTo>
                  <a:pt x="0" y="35418"/>
                </a:lnTo>
              </a:path>
              <a:path w="78104" h="424179">
                <a:moveTo>
                  <a:pt x="42501" y="297513"/>
                </a:moveTo>
                <a:lnTo>
                  <a:pt x="42501" y="35418"/>
                </a:lnTo>
              </a:path>
              <a:path w="78104" h="424179">
                <a:moveTo>
                  <a:pt x="7083" y="262095"/>
                </a:moveTo>
                <a:lnTo>
                  <a:pt x="77920" y="332932"/>
                </a:lnTo>
              </a:path>
              <a:path w="78104" h="424179">
                <a:moveTo>
                  <a:pt x="77920" y="70836"/>
                </a:moveTo>
                <a:lnTo>
                  <a:pt x="70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 txBox="1"/>
          <p:nvPr/>
        </p:nvSpPr>
        <p:spPr>
          <a:xfrm>
            <a:off x="7444040" y="3427863"/>
            <a:ext cx="125730" cy="1974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11616864" y="5057395"/>
            <a:ext cx="480059" cy="151130"/>
          </a:xfrm>
          <a:custGeom>
            <a:avLst/>
            <a:gdLst/>
            <a:ahLst/>
            <a:cxnLst/>
            <a:rect l="l" t="t" r="r" b="b"/>
            <a:pathLst>
              <a:path w="480059" h="151129">
                <a:moveTo>
                  <a:pt x="225665" y="0"/>
                </a:moveTo>
                <a:lnTo>
                  <a:pt x="225665" y="150780"/>
                </a:lnTo>
              </a:path>
              <a:path w="480059" h="151129">
                <a:moveTo>
                  <a:pt x="35418" y="0"/>
                </a:moveTo>
                <a:lnTo>
                  <a:pt x="35418" y="150780"/>
                </a:lnTo>
              </a:path>
              <a:path w="480059" h="151129">
                <a:moveTo>
                  <a:pt x="225665" y="107266"/>
                </a:moveTo>
                <a:lnTo>
                  <a:pt x="35418" y="107266"/>
                </a:lnTo>
              </a:path>
              <a:path w="480059" h="151129">
                <a:moveTo>
                  <a:pt x="190246" y="143697"/>
                </a:moveTo>
                <a:lnTo>
                  <a:pt x="262095" y="71848"/>
                </a:lnTo>
              </a:path>
              <a:path w="480059" h="151129">
                <a:moveTo>
                  <a:pt x="70836" y="71848"/>
                </a:moveTo>
                <a:lnTo>
                  <a:pt x="0" y="143697"/>
                </a:lnTo>
              </a:path>
              <a:path w="480059" h="151129">
                <a:moveTo>
                  <a:pt x="226677" y="0"/>
                </a:moveTo>
                <a:lnTo>
                  <a:pt x="226677" y="150780"/>
                </a:lnTo>
              </a:path>
              <a:path w="480059" h="151129">
                <a:moveTo>
                  <a:pt x="256023" y="0"/>
                </a:moveTo>
                <a:lnTo>
                  <a:pt x="256023" y="150780"/>
                </a:lnTo>
              </a:path>
              <a:path w="480059" h="151129">
                <a:moveTo>
                  <a:pt x="226677" y="107266"/>
                </a:moveTo>
                <a:lnTo>
                  <a:pt x="256023" y="107266"/>
                </a:lnTo>
                <a:lnTo>
                  <a:pt x="479664" y="1072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 txBox="1"/>
          <p:nvPr/>
        </p:nvSpPr>
        <p:spPr>
          <a:xfrm>
            <a:off x="11659821" y="5037825"/>
            <a:ext cx="4432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293370" algn="l"/>
              </a:tabLst>
            </a:pPr>
            <a:r>
              <a:rPr sz="750" spc="-25" dirty="0">
                <a:latin typeface="Cambria"/>
                <a:cs typeface="Cambria"/>
              </a:rPr>
              <a:t>800	</a:t>
            </a:r>
            <a:r>
              <a:rPr sz="750" spc="-60" dirty="0">
                <a:latin typeface="Cambria"/>
                <a:cs typeface="Cambria"/>
              </a:rPr>
              <a:t>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11532872" y="4981499"/>
            <a:ext cx="376555" cy="309880"/>
          </a:xfrm>
          <a:custGeom>
            <a:avLst/>
            <a:gdLst/>
            <a:ahLst/>
            <a:cxnLst/>
            <a:rect l="l" t="t" r="r" b="b"/>
            <a:pathLst>
              <a:path w="376554" h="309879">
                <a:moveTo>
                  <a:pt x="346087" y="147744"/>
                </a:moveTo>
                <a:lnTo>
                  <a:pt x="274238" y="219593"/>
                </a:lnTo>
              </a:path>
              <a:path w="376554" h="309879">
                <a:moveTo>
                  <a:pt x="304597" y="219593"/>
                </a:moveTo>
                <a:lnTo>
                  <a:pt x="376445" y="147744"/>
                </a:lnTo>
              </a:path>
              <a:path w="376554" h="309879">
                <a:moveTo>
                  <a:pt x="105242" y="0"/>
                </a:moveTo>
                <a:lnTo>
                  <a:pt x="0" y="0"/>
                </a:lnTo>
              </a:path>
              <a:path w="376554" h="309879">
                <a:moveTo>
                  <a:pt x="105242" y="61729"/>
                </a:moveTo>
                <a:lnTo>
                  <a:pt x="0" y="61729"/>
                </a:lnTo>
              </a:path>
              <a:path w="376554" h="309879">
                <a:moveTo>
                  <a:pt x="42501" y="0"/>
                </a:moveTo>
                <a:lnTo>
                  <a:pt x="42501" y="61729"/>
                </a:lnTo>
                <a:lnTo>
                  <a:pt x="42501" y="309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 txBox="1"/>
          <p:nvPr/>
        </p:nvSpPr>
        <p:spPr>
          <a:xfrm>
            <a:off x="11471606" y="5120106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260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11532872" y="4554455"/>
            <a:ext cx="105410" cy="524510"/>
          </a:xfrm>
          <a:custGeom>
            <a:avLst/>
            <a:gdLst/>
            <a:ahLst/>
            <a:cxnLst/>
            <a:rect l="l" t="t" r="r" b="b"/>
            <a:pathLst>
              <a:path w="105409" h="524510">
                <a:moveTo>
                  <a:pt x="77920" y="462461"/>
                </a:moveTo>
                <a:lnTo>
                  <a:pt x="7083" y="390613"/>
                </a:lnTo>
              </a:path>
              <a:path w="105409" h="524510">
                <a:moveTo>
                  <a:pt x="7083" y="453354"/>
                </a:moveTo>
                <a:lnTo>
                  <a:pt x="77920" y="524190"/>
                </a:lnTo>
              </a:path>
              <a:path w="105409" h="524510">
                <a:moveTo>
                  <a:pt x="105242" y="35418"/>
                </a:moveTo>
                <a:lnTo>
                  <a:pt x="0" y="35418"/>
                </a:lnTo>
              </a:path>
              <a:path w="105409" h="524510">
                <a:moveTo>
                  <a:pt x="105242" y="427043"/>
                </a:moveTo>
                <a:lnTo>
                  <a:pt x="0" y="427043"/>
                </a:lnTo>
              </a:path>
              <a:path w="105409" h="524510">
                <a:moveTo>
                  <a:pt x="42501" y="35418"/>
                </a:moveTo>
                <a:lnTo>
                  <a:pt x="42501" y="427043"/>
                </a:lnTo>
              </a:path>
              <a:path w="105409" h="524510">
                <a:moveTo>
                  <a:pt x="77920" y="71848"/>
                </a:moveTo>
                <a:lnTo>
                  <a:pt x="7083" y="0"/>
                </a:lnTo>
              </a:path>
              <a:path w="105409" h="524510">
                <a:moveTo>
                  <a:pt x="7083" y="390613"/>
                </a:moveTo>
                <a:lnTo>
                  <a:pt x="77920" y="4624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 txBox="1"/>
          <p:nvPr/>
        </p:nvSpPr>
        <p:spPr>
          <a:xfrm>
            <a:off x="11471606" y="4676405"/>
            <a:ext cx="125730" cy="2190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1640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8531424" y="4675889"/>
            <a:ext cx="192405" cy="391160"/>
          </a:xfrm>
          <a:custGeom>
            <a:avLst/>
            <a:gdLst/>
            <a:ahLst/>
            <a:cxnLst/>
            <a:rect l="l" t="t" r="r" b="b"/>
            <a:pathLst>
              <a:path w="192404" h="391160">
                <a:moveTo>
                  <a:pt x="192270" y="247928"/>
                </a:moveTo>
                <a:lnTo>
                  <a:pt x="57681" y="247928"/>
                </a:lnTo>
              </a:path>
              <a:path w="192404" h="391160">
                <a:moveTo>
                  <a:pt x="192270" y="305609"/>
                </a:moveTo>
                <a:lnTo>
                  <a:pt x="57681" y="305609"/>
                </a:lnTo>
              </a:path>
              <a:path w="192404" h="391160">
                <a:moveTo>
                  <a:pt x="100183" y="305609"/>
                </a:moveTo>
                <a:lnTo>
                  <a:pt x="100183" y="247928"/>
                </a:lnTo>
                <a:lnTo>
                  <a:pt x="100183" y="0"/>
                </a:lnTo>
              </a:path>
              <a:path w="192404" h="391160">
                <a:moveTo>
                  <a:pt x="135601" y="283346"/>
                </a:moveTo>
                <a:lnTo>
                  <a:pt x="64764" y="212509"/>
                </a:lnTo>
              </a:path>
              <a:path w="192404" h="391160">
                <a:moveTo>
                  <a:pt x="64764" y="270191"/>
                </a:moveTo>
                <a:lnTo>
                  <a:pt x="135601" y="342039"/>
                </a:lnTo>
              </a:path>
              <a:path w="192404" h="391160">
                <a:moveTo>
                  <a:pt x="192270" y="305609"/>
                </a:moveTo>
                <a:lnTo>
                  <a:pt x="57681" y="305609"/>
                </a:lnTo>
              </a:path>
              <a:path w="192404" h="391160">
                <a:moveTo>
                  <a:pt x="192270" y="390613"/>
                </a:moveTo>
                <a:lnTo>
                  <a:pt x="57681" y="390613"/>
                </a:lnTo>
              </a:path>
              <a:path w="192404" h="391160">
                <a:moveTo>
                  <a:pt x="100183" y="305609"/>
                </a:moveTo>
                <a:lnTo>
                  <a:pt x="100183" y="390613"/>
                </a:lnTo>
              </a:path>
              <a:path w="192404" h="391160">
                <a:moveTo>
                  <a:pt x="100183" y="348111"/>
                </a:moveTo>
                <a:lnTo>
                  <a:pt x="0" y="317752"/>
                </a:lnTo>
                <a:lnTo>
                  <a:pt x="0" y="1538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 txBox="1"/>
          <p:nvPr/>
        </p:nvSpPr>
        <p:spPr>
          <a:xfrm>
            <a:off x="8427657" y="4670731"/>
            <a:ext cx="226060" cy="3289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00"/>
              </a:lnSpc>
            </a:pPr>
            <a:r>
              <a:rPr sz="750" spc="-25" dirty="0">
                <a:latin typeface="Cambria"/>
                <a:cs typeface="Cambria"/>
              </a:rPr>
              <a:t>360</a:t>
            </a:r>
            <a:endParaRPr sz="750">
              <a:latin typeface="Cambria"/>
              <a:cs typeface="Cambria"/>
            </a:endParaRPr>
          </a:p>
          <a:p>
            <a:pPr marL="158115">
              <a:lnSpc>
                <a:spcPts val="844"/>
              </a:lnSpc>
            </a:pPr>
            <a:r>
              <a:rPr sz="750" dirty="0">
                <a:latin typeface="Cambria"/>
                <a:cs typeface="Cambria"/>
              </a:rPr>
              <a:t>240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8596189" y="4945068"/>
            <a:ext cx="483870" cy="275590"/>
          </a:xfrm>
          <a:custGeom>
            <a:avLst/>
            <a:gdLst/>
            <a:ahLst/>
            <a:cxnLst/>
            <a:rect l="l" t="t" r="r" b="b"/>
            <a:pathLst>
              <a:path w="483870" h="275589">
                <a:moveTo>
                  <a:pt x="70836" y="71848"/>
                </a:moveTo>
                <a:lnTo>
                  <a:pt x="0" y="0"/>
                </a:lnTo>
              </a:path>
              <a:path w="483870" h="275589">
                <a:moveTo>
                  <a:pt x="0" y="86015"/>
                </a:moveTo>
                <a:lnTo>
                  <a:pt x="70836" y="157864"/>
                </a:lnTo>
              </a:path>
              <a:path w="483870" h="275589">
                <a:moveTo>
                  <a:pt x="189234" y="136613"/>
                </a:moveTo>
                <a:lnTo>
                  <a:pt x="189234" y="275250"/>
                </a:lnTo>
              </a:path>
              <a:path w="483870" h="275589">
                <a:moveTo>
                  <a:pt x="163936" y="136613"/>
                </a:moveTo>
                <a:lnTo>
                  <a:pt x="163936" y="275250"/>
                </a:lnTo>
              </a:path>
              <a:path w="483870" h="275589">
                <a:moveTo>
                  <a:pt x="189234" y="231736"/>
                </a:moveTo>
                <a:lnTo>
                  <a:pt x="261083" y="231736"/>
                </a:lnTo>
              </a:path>
              <a:path w="483870" h="275589">
                <a:moveTo>
                  <a:pt x="163936" y="231736"/>
                </a:moveTo>
                <a:lnTo>
                  <a:pt x="92087" y="231736"/>
                </a:lnTo>
              </a:path>
              <a:path w="483870" h="275589">
                <a:moveTo>
                  <a:pt x="483712" y="231736"/>
                </a:moveTo>
                <a:lnTo>
                  <a:pt x="189234" y="2317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 txBox="1"/>
          <p:nvPr/>
        </p:nvSpPr>
        <p:spPr>
          <a:xfrm>
            <a:off x="8924517" y="5049968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8666014" y="5081682"/>
            <a:ext cx="166370" cy="139065"/>
          </a:xfrm>
          <a:custGeom>
            <a:avLst/>
            <a:gdLst/>
            <a:ahLst/>
            <a:cxnLst/>
            <a:rect l="l" t="t" r="r" b="b"/>
            <a:pathLst>
              <a:path w="166370" h="139064">
                <a:moveTo>
                  <a:pt x="119410" y="95123"/>
                </a:moveTo>
                <a:lnTo>
                  <a:pt x="94111" y="95123"/>
                </a:lnTo>
              </a:path>
              <a:path w="166370" h="139064">
                <a:moveTo>
                  <a:pt x="154828" y="59705"/>
                </a:moveTo>
                <a:lnTo>
                  <a:pt x="82980" y="131553"/>
                </a:lnTo>
              </a:path>
              <a:path w="166370" h="139064">
                <a:moveTo>
                  <a:pt x="58693" y="131553"/>
                </a:moveTo>
                <a:lnTo>
                  <a:pt x="129529" y="59705"/>
                </a:lnTo>
              </a:path>
              <a:path w="166370" h="139064">
                <a:moveTo>
                  <a:pt x="94111" y="0"/>
                </a:moveTo>
                <a:lnTo>
                  <a:pt x="94111" y="138637"/>
                </a:lnTo>
              </a:path>
              <a:path w="166370" h="139064">
                <a:moveTo>
                  <a:pt x="71848" y="0"/>
                </a:moveTo>
                <a:lnTo>
                  <a:pt x="71848" y="138637"/>
                </a:lnTo>
              </a:path>
              <a:path w="166370" h="139064">
                <a:moveTo>
                  <a:pt x="94111" y="95123"/>
                </a:moveTo>
                <a:lnTo>
                  <a:pt x="165960" y="95123"/>
                </a:lnTo>
              </a:path>
              <a:path w="166370" h="139064">
                <a:moveTo>
                  <a:pt x="71848" y="95123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 txBox="1"/>
          <p:nvPr/>
        </p:nvSpPr>
        <p:spPr>
          <a:xfrm>
            <a:off x="8454971" y="5049968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7937409" y="5141387"/>
            <a:ext cx="858519" cy="686435"/>
          </a:xfrm>
          <a:custGeom>
            <a:avLst/>
            <a:gdLst/>
            <a:ahLst/>
            <a:cxnLst/>
            <a:rect l="l" t="t" r="r" b="b"/>
            <a:pathLst>
              <a:path w="858520" h="686435">
                <a:moveTo>
                  <a:pt x="858134" y="0"/>
                </a:moveTo>
                <a:lnTo>
                  <a:pt x="787298" y="71848"/>
                </a:lnTo>
              </a:path>
              <a:path w="858520" h="686435">
                <a:moveTo>
                  <a:pt x="764023" y="71848"/>
                </a:moveTo>
                <a:lnTo>
                  <a:pt x="835871" y="0"/>
                </a:lnTo>
              </a:path>
              <a:path w="858520" h="686435">
                <a:moveTo>
                  <a:pt x="226677" y="547465"/>
                </a:moveTo>
                <a:lnTo>
                  <a:pt x="226677" y="686103"/>
                </a:lnTo>
              </a:path>
              <a:path w="858520" h="686435">
                <a:moveTo>
                  <a:pt x="36430" y="547465"/>
                </a:moveTo>
                <a:lnTo>
                  <a:pt x="36430" y="686103"/>
                </a:lnTo>
              </a:path>
              <a:path w="858520" h="686435">
                <a:moveTo>
                  <a:pt x="226677" y="643601"/>
                </a:moveTo>
                <a:lnTo>
                  <a:pt x="36430" y="643601"/>
                </a:lnTo>
              </a:path>
              <a:path w="858520" h="686435">
                <a:moveTo>
                  <a:pt x="191258" y="679019"/>
                </a:moveTo>
                <a:lnTo>
                  <a:pt x="262095" y="607170"/>
                </a:lnTo>
              </a:path>
              <a:path w="858520" h="686435">
                <a:moveTo>
                  <a:pt x="71848" y="607170"/>
                </a:moveTo>
                <a:lnTo>
                  <a:pt x="0" y="6790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 txBox="1"/>
          <p:nvPr/>
        </p:nvSpPr>
        <p:spPr>
          <a:xfrm>
            <a:off x="7981377" y="5658151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8178253" y="5424733"/>
            <a:ext cx="158115" cy="286385"/>
          </a:xfrm>
          <a:custGeom>
            <a:avLst/>
            <a:gdLst/>
            <a:ahLst/>
            <a:cxnLst/>
            <a:rect l="l" t="t" r="r" b="b"/>
            <a:pathLst>
              <a:path w="158115" h="286385">
                <a:moveTo>
                  <a:pt x="0" y="35418"/>
                </a:moveTo>
                <a:lnTo>
                  <a:pt x="157864" y="35418"/>
                </a:lnTo>
              </a:path>
              <a:path w="158115" h="286385">
                <a:moveTo>
                  <a:pt x="0" y="249951"/>
                </a:moveTo>
                <a:lnTo>
                  <a:pt x="157864" y="249951"/>
                </a:lnTo>
              </a:path>
              <a:path w="158115" h="286385">
                <a:moveTo>
                  <a:pt x="115362" y="35418"/>
                </a:moveTo>
                <a:lnTo>
                  <a:pt x="115362" y="249951"/>
                </a:lnTo>
              </a:path>
              <a:path w="158115" h="286385">
                <a:moveTo>
                  <a:pt x="150780" y="71848"/>
                </a:moveTo>
                <a:lnTo>
                  <a:pt x="78932" y="0"/>
                </a:lnTo>
              </a:path>
              <a:path w="158115" h="286385">
                <a:moveTo>
                  <a:pt x="78932" y="214533"/>
                </a:moveTo>
                <a:lnTo>
                  <a:pt x="150780" y="2863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 txBox="1"/>
          <p:nvPr/>
        </p:nvSpPr>
        <p:spPr>
          <a:xfrm>
            <a:off x="8188836" y="5479348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8178253" y="5639267"/>
            <a:ext cx="158115" cy="498475"/>
          </a:xfrm>
          <a:custGeom>
            <a:avLst/>
            <a:gdLst/>
            <a:ahLst/>
            <a:cxnLst/>
            <a:rect l="l" t="t" r="r" b="b"/>
            <a:pathLst>
              <a:path w="158115" h="498475">
                <a:moveTo>
                  <a:pt x="0" y="35418"/>
                </a:moveTo>
                <a:lnTo>
                  <a:pt x="157864" y="35418"/>
                </a:lnTo>
              </a:path>
              <a:path w="158115" h="498475">
                <a:moveTo>
                  <a:pt x="0" y="462461"/>
                </a:moveTo>
                <a:lnTo>
                  <a:pt x="157864" y="462461"/>
                </a:lnTo>
              </a:path>
              <a:path w="158115" h="498475">
                <a:moveTo>
                  <a:pt x="115362" y="35418"/>
                </a:moveTo>
                <a:lnTo>
                  <a:pt x="115362" y="462461"/>
                </a:lnTo>
              </a:path>
              <a:path w="158115" h="498475">
                <a:moveTo>
                  <a:pt x="150780" y="71848"/>
                </a:moveTo>
                <a:lnTo>
                  <a:pt x="78932" y="0"/>
                </a:lnTo>
              </a:path>
              <a:path w="158115" h="498475">
                <a:moveTo>
                  <a:pt x="78932" y="427043"/>
                </a:moveTo>
                <a:lnTo>
                  <a:pt x="150780" y="49788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 txBox="1"/>
          <p:nvPr/>
        </p:nvSpPr>
        <p:spPr>
          <a:xfrm>
            <a:off x="8188836" y="5782536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1790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9518077" y="5903386"/>
            <a:ext cx="257175" cy="152400"/>
          </a:xfrm>
          <a:custGeom>
            <a:avLst/>
            <a:gdLst/>
            <a:ahLst/>
            <a:cxnLst/>
            <a:rect l="l" t="t" r="r" b="b"/>
            <a:pathLst>
              <a:path w="257175" h="152400">
                <a:moveTo>
                  <a:pt x="220605" y="0"/>
                </a:moveTo>
                <a:lnTo>
                  <a:pt x="220605" y="151792"/>
                </a:lnTo>
              </a:path>
              <a:path w="257175" h="152400">
                <a:moveTo>
                  <a:pt x="36430" y="0"/>
                </a:moveTo>
                <a:lnTo>
                  <a:pt x="36430" y="151792"/>
                </a:lnTo>
              </a:path>
              <a:path w="257175" h="152400">
                <a:moveTo>
                  <a:pt x="220605" y="109290"/>
                </a:moveTo>
                <a:lnTo>
                  <a:pt x="36430" y="109290"/>
                </a:lnTo>
              </a:path>
              <a:path w="257175" h="152400">
                <a:moveTo>
                  <a:pt x="185187" y="144709"/>
                </a:moveTo>
                <a:lnTo>
                  <a:pt x="257035" y="72860"/>
                </a:lnTo>
              </a:path>
              <a:path w="257175" h="152400">
                <a:moveTo>
                  <a:pt x="71848" y="72860"/>
                </a:moveTo>
                <a:lnTo>
                  <a:pt x="0" y="1447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 txBox="1"/>
          <p:nvPr/>
        </p:nvSpPr>
        <p:spPr>
          <a:xfrm>
            <a:off x="9559010" y="5884828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9161870" y="5903386"/>
            <a:ext cx="393065" cy="152400"/>
          </a:xfrm>
          <a:custGeom>
            <a:avLst/>
            <a:gdLst/>
            <a:ahLst/>
            <a:cxnLst/>
            <a:rect l="l" t="t" r="r" b="b"/>
            <a:pathLst>
              <a:path w="393065" h="152400">
                <a:moveTo>
                  <a:pt x="242868" y="0"/>
                </a:moveTo>
                <a:lnTo>
                  <a:pt x="242868" y="151792"/>
                </a:lnTo>
              </a:path>
              <a:path w="393065" h="152400">
                <a:moveTo>
                  <a:pt x="392637" y="0"/>
                </a:moveTo>
                <a:lnTo>
                  <a:pt x="392637" y="151792"/>
                </a:lnTo>
              </a:path>
              <a:path w="393065" h="152400">
                <a:moveTo>
                  <a:pt x="392637" y="109290"/>
                </a:moveTo>
                <a:lnTo>
                  <a:pt x="242868" y="109290"/>
                </a:lnTo>
                <a:lnTo>
                  <a:pt x="0" y="1092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 txBox="1"/>
          <p:nvPr/>
        </p:nvSpPr>
        <p:spPr>
          <a:xfrm>
            <a:off x="9156253" y="5884828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9369320" y="5601825"/>
            <a:ext cx="691515" cy="446405"/>
          </a:xfrm>
          <a:custGeom>
            <a:avLst/>
            <a:gdLst/>
            <a:ahLst/>
            <a:cxnLst/>
            <a:rect l="l" t="t" r="r" b="b"/>
            <a:pathLst>
              <a:path w="691515" h="446404">
                <a:moveTo>
                  <a:pt x="71848" y="374422"/>
                </a:moveTo>
                <a:lnTo>
                  <a:pt x="0" y="446270"/>
                </a:lnTo>
              </a:path>
              <a:path w="691515" h="446404">
                <a:moveTo>
                  <a:pt x="148756" y="446270"/>
                </a:moveTo>
                <a:lnTo>
                  <a:pt x="220605" y="374422"/>
                </a:lnTo>
              </a:path>
              <a:path w="691515" h="446404">
                <a:moveTo>
                  <a:pt x="383529" y="143697"/>
                </a:moveTo>
                <a:lnTo>
                  <a:pt x="562644" y="143697"/>
                </a:lnTo>
              </a:path>
              <a:path w="691515" h="446404">
                <a:moveTo>
                  <a:pt x="383529" y="287394"/>
                </a:moveTo>
                <a:lnTo>
                  <a:pt x="562644" y="287394"/>
                </a:lnTo>
              </a:path>
              <a:path w="691515" h="446404">
                <a:moveTo>
                  <a:pt x="520143" y="143697"/>
                </a:moveTo>
                <a:lnTo>
                  <a:pt x="520143" y="287394"/>
                </a:lnTo>
              </a:path>
              <a:path w="691515" h="446404">
                <a:moveTo>
                  <a:pt x="520143" y="215545"/>
                </a:moveTo>
                <a:lnTo>
                  <a:pt x="691162" y="163936"/>
                </a:lnTo>
                <a:lnTo>
                  <a:pt x="69116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 txBox="1"/>
          <p:nvPr/>
        </p:nvSpPr>
        <p:spPr>
          <a:xfrm>
            <a:off x="9956715" y="559572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9853033" y="5710103"/>
            <a:ext cx="79375" cy="427355"/>
          </a:xfrm>
          <a:custGeom>
            <a:avLst/>
            <a:gdLst/>
            <a:ahLst/>
            <a:cxnLst/>
            <a:rect l="l" t="t" r="r" b="b"/>
            <a:pathLst>
              <a:path w="79375" h="427354">
                <a:moveTo>
                  <a:pt x="71848" y="71848"/>
                </a:moveTo>
                <a:lnTo>
                  <a:pt x="0" y="0"/>
                </a:lnTo>
              </a:path>
              <a:path w="79375" h="427354">
                <a:moveTo>
                  <a:pt x="0" y="142685"/>
                </a:moveTo>
                <a:lnTo>
                  <a:pt x="71848" y="214533"/>
                </a:lnTo>
              </a:path>
              <a:path w="79375" h="427354">
                <a:moveTo>
                  <a:pt x="50597" y="179115"/>
                </a:moveTo>
                <a:lnTo>
                  <a:pt x="78932" y="179115"/>
                </a:lnTo>
              </a:path>
              <a:path w="79375" h="427354">
                <a:moveTo>
                  <a:pt x="50597" y="391625"/>
                </a:moveTo>
                <a:lnTo>
                  <a:pt x="78932" y="391625"/>
                </a:lnTo>
              </a:path>
              <a:path w="79375" h="427354">
                <a:moveTo>
                  <a:pt x="36430" y="179115"/>
                </a:moveTo>
                <a:lnTo>
                  <a:pt x="36430" y="391625"/>
                </a:lnTo>
              </a:path>
              <a:path w="79375" h="427354">
                <a:moveTo>
                  <a:pt x="71848" y="214533"/>
                </a:moveTo>
                <a:lnTo>
                  <a:pt x="0" y="142685"/>
                </a:lnTo>
              </a:path>
              <a:path w="79375" h="427354">
                <a:moveTo>
                  <a:pt x="0" y="356206"/>
                </a:moveTo>
                <a:lnTo>
                  <a:pt x="71848" y="427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 txBox="1"/>
          <p:nvPr/>
        </p:nvSpPr>
        <p:spPr>
          <a:xfrm>
            <a:off x="9784684" y="5907404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10238586" y="5770821"/>
            <a:ext cx="739140" cy="240029"/>
          </a:xfrm>
          <a:custGeom>
            <a:avLst/>
            <a:gdLst/>
            <a:ahLst/>
            <a:cxnLst/>
            <a:rect l="l" t="t" r="r" b="b"/>
            <a:pathLst>
              <a:path w="739140" h="240029">
                <a:moveTo>
                  <a:pt x="35418" y="239832"/>
                </a:moveTo>
                <a:lnTo>
                  <a:pt x="35418" y="0"/>
                </a:lnTo>
              </a:path>
              <a:path w="739140" h="240029">
                <a:moveTo>
                  <a:pt x="703306" y="239832"/>
                </a:moveTo>
                <a:lnTo>
                  <a:pt x="703306" y="0"/>
                </a:lnTo>
              </a:path>
              <a:path w="739140" h="240029">
                <a:moveTo>
                  <a:pt x="35418" y="42501"/>
                </a:moveTo>
                <a:lnTo>
                  <a:pt x="703306" y="42501"/>
                </a:lnTo>
              </a:path>
              <a:path w="739140" h="240029">
                <a:moveTo>
                  <a:pt x="71848" y="7083"/>
                </a:moveTo>
                <a:lnTo>
                  <a:pt x="0" y="78932"/>
                </a:lnTo>
              </a:path>
              <a:path w="739140" h="240029">
                <a:moveTo>
                  <a:pt x="667887" y="78932"/>
                </a:moveTo>
                <a:lnTo>
                  <a:pt x="738724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 txBox="1"/>
          <p:nvPr/>
        </p:nvSpPr>
        <p:spPr>
          <a:xfrm>
            <a:off x="10495065" y="5686485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10097925" y="5868980"/>
            <a:ext cx="161925" cy="233045"/>
          </a:xfrm>
          <a:custGeom>
            <a:avLst/>
            <a:gdLst/>
            <a:ahLst/>
            <a:cxnLst/>
            <a:rect l="l" t="t" r="r" b="b"/>
            <a:pathLst>
              <a:path w="161925" h="233045">
                <a:moveTo>
                  <a:pt x="161912" y="156852"/>
                </a:moveTo>
                <a:lnTo>
                  <a:pt x="57681" y="156852"/>
                </a:lnTo>
              </a:path>
              <a:path w="161925" h="233045">
                <a:moveTo>
                  <a:pt x="161912" y="232748"/>
                </a:moveTo>
                <a:lnTo>
                  <a:pt x="57681" y="232748"/>
                </a:lnTo>
              </a:path>
              <a:path w="161925" h="233045">
                <a:moveTo>
                  <a:pt x="100183" y="156852"/>
                </a:moveTo>
                <a:lnTo>
                  <a:pt x="100183" y="232748"/>
                </a:lnTo>
              </a:path>
              <a:path w="161925" h="233045">
                <a:moveTo>
                  <a:pt x="100183" y="194294"/>
                </a:moveTo>
                <a:lnTo>
                  <a:pt x="0" y="16494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 txBox="1"/>
          <p:nvPr/>
        </p:nvSpPr>
        <p:spPr>
          <a:xfrm>
            <a:off x="9994158" y="5863890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10155606" y="5989402"/>
            <a:ext cx="166370" cy="453390"/>
          </a:xfrm>
          <a:custGeom>
            <a:avLst/>
            <a:gdLst/>
            <a:ahLst/>
            <a:cxnLst/>
            <a:rect l="l" t="t" r="r" b="b"/>
            <a:pathLst>
              <a:path w="166370" h="453389">
                <a:moveTo>
                  <a:pt x="77920" y="71848"/>
                </a:moveTo>
                <a:lnTo>
                  <a:pt x="7083" y="0"/>
                </a:lnTo>
              </a:path>
              <a:path w="166370" h="453389">
                <a:moveTo>
                  <a:pt x="7083" y="76908"/>
                </a:moveTo>
                <a:lnTo>
                  <a:pt x="77920" y="147744"/>
                </a:lnTo>
              </a:path>
              <a:path w="166370" h="453389">
                <a:moveTo>
                  <a:pt x="104230" y="112326"/>
                </a:moveTo>
                <a:lnTo>
                  <a:pt x="0" y="112326"/>
                </a:lnTo>
              </a:path>
              <a:path w="166370" h="453389">
                <a:moveTo>
                  <a:pt x="104230" y="179115"/>
                </a:moveTo>
                <a:lnTo>
                  <a:pt x="0" y="179115"/>
                </a:lnTo>
              </a:path>
              <a:path w="166370" h="453389">
                <a:moveTo>
                  <a:pt x="42501" y="112326"/>
                </a:moveTo>
                <a:lnTo>
                  <a:pt x="42501" y="179115"/>
                </a:lnTo>
              </a:path>
              <a:path w="166370" h="453389">
                <a:moveTo>
                  <a:pt x="42501" y="145720"/>
                </a:moveTo>
                <a:lnTo>
                  <a:pt x="165960" y="235784"/>
                </a:lnTo>
                <a:lnTo>
                  <a:pt x="165960" y="400732"/>
                </a:lnTo>
              </a:path>
              <a:path w="166370" h="453389">
                <a:moveTo>
                  <a:pt x="77920" y="147744"/>
                </a:moveTo>
                <a:lnTo>
                  <a:pt x="7083" y="76908"/>
                </a:lnTo>
              </a:path>
              <a:path w="166370" h="453389">
                <a:moveTo>
                  <a:pt x="7083" y="143697"/>
                </a:moveTo>
                <a:lnTo>
                  <a:pt x="77920" y="214533"/>
                </a:lnTo>
              </a:path>
              <a:path w="166370" h="453389">
                <a:moveTo>
                  <a:pt x="104230" y="179115"/>
                </a:moveTo>
                <a:lnTo>
                  <a:pt x="0" y="179115"/>
                </a:lnTo>
              </a:path>
              <a:path w="166370" h="453389">
                <a:moveTo>
                  <a:pt x="104230" y="191258"/>
                </a:moveTo>
                <a:lnTo>
                  <a:pt x="0" y="191258"/>
                </a:lnTo>
              </a:path>
              <a:path w="166370" h="453389">
                <a:moveTo>
                  <a:pt x="42501" y="179115"/>
                </a:moveTo>
                <a:lnTo>
                  <a:pt x="42501" y="107266"/>
                </a:lnTo>
              </a:path>
              <a:path w="166370" h="453389">
                <a:moveTo>
                  <a:pt x="42501" y="262095"/>
                </a:moveTo>
                <a:lnTo>
                  <a:pt x="42501" y="191258"/>
                </a:lnTo>
                <a:lnTo>
                  <a:pt x="42501" y="45335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 txBox="1"/>
          <p:nvPr/>
        </p:nvSpPr>
        <p:spPr>
          <a:xfrm>
            <a:off x="10094341" y="6220097"/>
            <a:ext cx="248285" cy="2286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  <a:p>
            <a:pPr marL="64769">
              <a:lnSpc>
                <a:spcPct val="100000"/>
              </a:lnSpc>
              <a:spcBef>
                <a:spcPts val="65"/>
              </a:spcBef>
            </a:pPr>
            <a:r>
              <a:rPr sz="750" strike="sngStrike" dirty="0">
                <a:latin typeface="Cambria"/>
                <a:cs typeface="Cambria"/>
              </a:rPr>
              <a:t>28</a:t>
            </a:r>
            <a:r>
              <a:rPr sz="750" strike="noStrike" dirty="0">
                <a:latin typeface="Cambria"/>
                <a:cs typeface="Cambria"/>
              </a:rPr>
              <a:t>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970" name="object 970"/>
          <p:cNvGrpSpPr/>
          <p:nvPr/>
        </p:nvGrpSpPr>
        <p:grpSpPr>
          <a:xfrm>
            <a:off x="10159515" y="6063135"/>
            <a:ext cx="1256665" cy="382905"/>
            <a:chOff x="10159515" y="6063135"/>
            <a:chExt cx="1256665" cy="382905"/>
          </a:xfrm>
        </p:grpSpPr>
        <p:sp>
          <p:nvSpPr>
            <p:cNvPr id="971" name="object 971"/>
            <p:cNvSpPr/>
            <p:nvPr/>
          </p:nvSpPr>
          <p:spPr>
            <a:xfrm>
              <a:off x="10198108" y="616851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3035" y="6071"/>
                  </a:moveTo>
                  <a:lnTo>
                    <a:pt x="3035" y="607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0162690" y="6066310"/>
              <a:ext cx="1250315" cy="376555"/>
            </a:xfrm>
            <a:custGeom>
              <a:avLst/>
              <a:gdLst/>
              <a:ahLst/>
              <a:cxnLst/>
              <a:rect l="l" t="t" r="r" b="b"/>
              <a:pathLst>
                <a:path w="1250315" h="376554">
                  <a:moveTo>
                    <a:pt x="0" y="66788"/>
                  </a:moveTo>
                  <a:lnTo>
                    <a:pt x="70836" y="137625"/>
                  </a:lnTo>
                </a:path>
                <a:path w="1250315" h="376554">
                  <a:moveTo>
                    <a:pt x="70836" y="149768"/>
                  </a:moveTo>
                  <a:lnTo>
                    <a:pt x="0" y="77920"/>
                  </a:lnTo>
                </a:path>
                <a:path w="1250315" h="376554">
                  <a:moveTo>
                    <a:pt x="1189042" y="35418"/>
                  </a:moveTo>
                  <a:lnTo>
                    <a:pt x="1083799" y="35418"/>
                  </a:lnTo>
                </a:path>
                <a:path w="1250315" h="376554">
                  <a:moveTo>
                    <a:pt x="1189042" y="102207"/>
                  </a:moveTo>
                  <a:lnTo>
                    <a:pt x="1083799" y="102207"/>
                  </a:lnTo>
                </a:path>
                <a:path w="1250315" h="376554">
                  <a:moveTo>
                    <a:pt x="1127313" y="35418"/>
                  </a:moveTo>
                  <a:lnTo>
                    <a:pt x="1127313" y="102207"/>
                  </a:lnTo>
                </a:path>
                <a:path w="1250315" h="376554">
                  <a:moveTo>
                    <a:pt x="1127313" y="68812"/>
                  </a:moveTo>
                  <a:lnTo>
                    <a:pt x="1249759" y="158876"/>
                  </a:lnTo>
                  <a:lnTo>
                    <a:pt x="1249759" y="323824"/>
                  </a:lnTo>
                </a:path>
                <a:path w="1250315" h="376554">
                  <a:moveTo>
                    <a:pt x="1162732" y="70836"/>
                  </a:moveTo>
                  <a:lnTo>
                    <a:pt x="1091895" y="0"/>
                  </a:lnTo>
                </a:path>
                <a:path w="1250315" h="376554">
                  <a:moveTo>
                    <a:pt x="1091895" y="66788"/>
                  </a:moveTo>
                  <a:lnTo>
                    <a:pt x="1162732" y="137625"/>
                  </a:lnTo>
                </a:path>
                <a:path w="1250315" h="376554">
                  <a:moveTo>
                    <a:pt x="1189042" y="102207"/>
                  </a:moveTo>
                  <a:lnTo>
                    <a:pt x="1083799" y="102207"/>
                  </a:lnTo>
                </a:path>
                <a:path w="1250315" h="376554">
                  <a:moveTo>
                    <a:pt x="1189042" y="114350"/>
                  </a:moveTo>
                  <a:lnTo>
                    <a:pt x="1083799" y="114350"/>
                  </a:lnTo>
                </a:path>
                <a:path w="1250315" h="376554">
                  <a:moveTo>
                    <a:pt x="1127313" y="102207"/>
                  </a:moveTo>
                  <a:lnTo>
                    <a:pt x="1127313" y="30358"/>
                  </a:lnTo>
                </a:path>
                <a:path w="1250315" h="376554">
                  <a:moveTo>
                    <a:pt x="1127313" y="185187"/>
                  </a:moveTo>
                  <a:lnTo>
                    <a:pt x="1127313" y="114350"/>
                  </a:lnTo>
                  <a:lnTo>
                    <a:pt x="1127313" y="3764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3" name="object 973"/>
          <p:cNvSpPr txBox="1"/>
          <p:nvPr/>
        </p:nvSpPr>
        <p:spPr>
          <a:xfrm>
            <a:off x="11186236" y="6220097"/>
            <a:ext cx="248285" cy="2286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  <a:p>
            <a:pPr marL="64769">
              <a:lnSpc>
                <a:spcPct val="100000"/>
              </a:lnSpc>
              <a:spcBef>
                <a:spcPts val="65"/>
              </a:spcBef>
            </a:pPr>
            <a:r>
              <a:rPr sz="750" dirty="0">
                <a:latin typeface="Cambria"/>
                <a:cs typeface="Cambria"/>
              </a:rPr>
              <a:t>280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974" name="object 974"/>
          <p:cNvGrpSpPr/>
          <p:nvPr/>
        </p:nvGrpSpPr>
        <p:grpSpPr>
          <a:xfrm>
            <a:off x="11243315" y="5866817"/>
            <a:ext cx="111760" cy="353060"/>
            <a:chOff x="11243315" y="5866817"/>
            <a:chExt cx="111760" cy="353060"/>
          </a:xfrm>
        </p:grpSpPr>
        <p:sp>
          <p:nvSpPr>
            <p:cNvPr id="975" name="object 975"/>
            <p:cNvSpPr/>
            <p:nvPr/>
          </p:nvSpPr>
          <p:spPr>
            <a:xfrm>
              <a:off x="11290004" y="616851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3035" y="6071"/>
                  </a:moveTo>
                  <a:lnTo>
                    <a:pt x="3035" y="607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1246490" y="5869992"/>
              <a:ext cx="105410" cy="346710"/>
            </a:xfrm>
            <a:custGeom>
              <a:avLst/>
              <a:gdLst/>
              <a:ahLst/>
              <a:cxnLst/>
              <a:rect l="l" t="t" r="r" b="b"/>
              <a:pathLst>
                <a:path w="105409" h="346710">
                  <a:moveTo>
                    <a:pt x="8095" y="263107"/>
                  </a:moveTo>
                  <a:lnTo>
                    <a:pt x="78932" y="333943"/>
                  </a:lnTo>
                </a:path>
                <a:path w="105409" h="346710">
                  <a:moveTo>
                    <a:pt x="78932" y="346087"/>
                  </a:moveTo>
                  <a:lnTo>
                    <a:pt x="8095" y="274238"/>
                  </a:lnTo>
                </a:path>
                <a:path w="105409" h="346710">
                  <a:moveTo>
                    <a:pt x="105242" y="36430"/>
                  </a:moveTo>
                  <a:lnTo>
                    <a:pt x="0" y="36430"/>
                  </a:lnTo>
                </a:path>
                <a:path w="105409" h="346710">
                  <a:moveTo>
                    <a:pt x="105242" y="231736"/>
                  </a:moveTo>
                  <a:lnTo>
                    <a:pt x="0" y="231736"/>
                  </a:lnTo>
                </a:path>
                <a:path w="105409" h="346710">
                  <a:moveTo>
                    <a:pt x="43513" y="36430"/>
                  </a:moveTo>
                  <a:lnTo>
                    <a:pt x="43513" y="231736"/>
                  </a:lnTo>
                </a:path>
                <a:path w="105409" h="346710">
                  <a:moveTo>
                    <a:pt x="78932" y="71848"/>
                  </a:moveTo>
                  <a:lnTo>
                    <a:pt x="8095" y="0"/>
                  </a:lnTo>
                </a:path>
                <a:path w="105409" h="346710">
                  <a:moveTo>
                    <a:pt x="8095" y="196318"/>
                  </a:moveTo>
                  <a:lnTo>
                    <a:pt x="78932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7" name="object 977"/>
          <p:cNvSpPr txBox="1"/>
          <p:nvPr/>
        </p:nvSpPr>
        <p:spPr>
          <a:xfrm>
            <a:off x="11186236" y="5916512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820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11330482" y="5654446"/>
            <a:ext cx="548640" cy="238125"/>
          </a:xfrm>
          <a:custGeom>
            <a:avLst/>
            <a:gdLst/>
            <a:ahLst/>
            <a:cxnLst/>
            <a:rect l="l" t="t" r="r" b="b"/>
            <a:pathLst>
              <a:path w="548640" h="238125">
                <a:moveTo>
                  <a:pt x="512047" y="237808"/>
                </a:moveTo>
                <a:lnTo>
                  <a:pt x="512047" y="0"/>
                </a:lnTo>
              </a:path>
              <a:path w="548640" h="238125">
                <a:moveTo>
                  <a:pt x="35418" y="237808"/>
                </a:moveTo>
                <a:lnTo>
                  <a:pt x="35418" y="0"/>
                </a:lnTo>
              </a:path>
              <a:path w="548640" h="238125">
                <a:moveTo>
                  <a:pt x="512047" y="42501"/>
                </a:moveTo>
                <a:lnTo>
                  <a:pt x="35418" y="42501"/>
                </a:lnTo>
              </a:path>
              <a:path w="548640" h="238125">
                <a:moveTo>
                  <a:pt x="476629" y="78932"/>
                </a:moveTo>
                <a:lnTo>
                  <a:pt x="548477" y="7083"/>
                </a:lnTo>
              </a:path>
              <a:path w="548640" h="238125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 txBox="1"/>
          <p:nvPr/>
        </p:nvSpPr>
        <p:spPr>
          <a:xfrm>
            <a:off x="11491837" y="5570111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2000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1864689" y="3298623"/>
            <a:ext cx="852169" cy="302895"/>
          </a:xfrm>
          <a:custGeom>
            <a:avLst/>
            <a:gdLst/>
            <a:ahLst/>
            <a:cxnLst/>
            <a:rect l="l" t="t" r="r" b="b"/>
            <a:pathLst>
              <a:path w="852169" h="302895">
                <a:moveTo>
                  <a:pt x="816644" y="193282"/>
                </a:moveTo>
                <a:lnTo>
                  <a:pt x="816644" y="57681"/>
                </a:lnTo>
              </a:path>
              <a:path w="852169" h="302895">
                <a:moveTo>
                  <a:pt x="608182" y="193282"/>
                </a:moveTo>
                <a:lnTo>
                  <a:pt x="608182" y="57681"/>
                </a:lnTo>
              </a:path>
              <a:path w="852169" h="302895">
                <a:moveTo>
                  <a:pt x="816644" y="100183"/>
                </a:moveTo>
                <a:lnTo>
                  <a:pt x="608182" y="100183"/>
                </a:lnTo>
              </a:path>
              <a:path w="852169" h="302895">
                <a:moveTo>
                  <a:pt x="781226" y="135601"/>
                </a:moveTo>
                <a:lnTo>
                  <a:pt x="852063" y="64764"/>
                </a:lnTo>
              </a:path>
              <a:path w="852169" h="302895">
                <a:moveTo>
                  <a:pt x="644613" y="64764"/>
                </a:moveTo>
                <a:lnTo>
                  <a:pt x="572764" y="135601"/>
                </a:lnTo>
              </a:path>
              <a:path w="852169" h="302895">
                <a:moveTo>
                  <a:pt x="608182" y="193282"/>
                </a:moveTo>
                <a:lnTo>
                  <a:pt x="608182" y="57681"/>
                </a:lnTo>
              </a:path>
              <a:path w="852169" h="302895">
                <a:moveTo>
                  <a:pt x="270191" y="193282"/>
                </a:moveTo>
                <a:lnTo>
                  <a:pt x="270191" y="57681"/>
                </a:lnTo>
              </a:path>
              <a:path w="852169" h="302895">
                <a:moveTo>
                  <a:pt x="608182" y="100183"/>
                </a:moveTo>
                <a:lnTo>
                  <a:pt x="270191" y="100183"/>
                </a:lnTo>
              </a:path>
              <a:path w="852169" h="302895">
                <a:moveTo>
                  <a:pt x="572764" y="135601"/>
                </a:moveTo>
                <a:lnTo>
                  <a:pt x="644613" y="64764"/>
                </a:lnTo>
              </a:path>
              <a:path w="852169" h="302895">
                <a:moveTo>
                  <a:pt x="305609" y="64764"/>
                </a:moveTo>
                <a:lnTo>
                  <a:pt x="233760" y="135601"/>
                </a:lnTo>
              </a:path>
              <a:path w="852169" h="302895">
                <a:moveTo>
                  <a:pt x="270191" y="193282"/>
                </a:moveTo>
                <a:lnTo>
                  <a:pt x="270191" y="57681"/>
                </a:lnTo>
              </a:path>
              <a:path w="852169" h="302895">
                <a:moveTo>
                  <a:pt x="243880" y="193282"/>
                </a:moveTo>
                <a:lnTo>
                  <a:pt x="243880" y="57681"/>
                </a:lnTo>
              </a:path>
              <a:path w="852169" h="302895">
                <a:moveTo>
                  <a:pt x="270191" y="100183"/>
                </a:moveTo>
                <a:lnTo>
                  <a:pt x="341027" y="100183"/>
                </a:lnTo>
              </a:path>
              <a:path w="852169" h="302895">
                <a:moveTo>
                  <a:pt x="243880" y="100183"/>
                </a:moveTo>
                <a:lnTo>
                  <a:pt x="173043" y="100183"/>
                </a:lnTo>
              </a:path>
              <a:path w="852169" h="302895">
                <a:moveTo>
                  <a:pt x="257035" y="100183"/>
                </a:moveTo>
                <a:lnTo>
                  <a:pt x="287394" y="0"/>
                </a:lnTo>
                <a:lnTo>
                  <a:pt x="422995" y="0"/>
                </a:lnTo>
              </a:path>
              <a:path w="852169" h="302895">
                <a:moveTo>
                  <a:pt x="270191" y="100183"/>
                </a:moveTo>
                <a:lnTo>
                  <a:pt x="243880" y="100183"/>
                </a:lnTo>
              </a:path>
              <a:path w="852169" h="302895">
                <a:moveTo>
                  <a:pt x="305609" y="64764"/>
                </a:moveTo>
                <a:lnTo>
                  <a:pt x="233760" y="135601"/>
                </a:lnTo>
              </a:path>
              <a:path w="852169" h="302895">
                <a:moveTo>
                  <a:pt x="208461" y="135601"/>
                </a:moveTo>
                <a:lnTo>
                  <a:pt x="280310" y="64764"/>
                </a:lnTo>
              </a:path>
              <a:path w="852169" h="302895">
                <a:moveTo>
                  <a:pt x="243880" y="193282"/>
                </a:moveTo>
                <a:lnTo>
                  <a:pt x="243880" y="57681"/>
                </a:lnTo>
              </a:path>
              <a:path w="852169" h="302895">
                <a:moveTo>
                  <a:pt x="220605" y="302573"/>
                </a:moveTo>
                <a:lnTo>
                  <a:pt x="220605" y="57681"/>
                </a:lnTo>
              </a:path>
              <a:path w="852169" h="302895">
                <a:moveTo>
                  <a:pt x="243880" y="100183"/>
                </a:moveTo>
                <a:lnTo>
                  <a:pt x="315728" y="100183"/>
                </a:lnTo>
              </a:path>
              <a:path w="852169" h="302895">
                <a:moveTo>
                  <a:pt x="220605" y="100183"/>
                </a:moveTo>
                <a:lnTo>
                  <a:pt x="149768" y="100183"/>
                </a:lnTo>
              </a:path>
              <a:path w="852169" h="302895">
                <a:moveTo>
                  <a:pt x="232748" y="100183"/>
                </a:moveTo>
                <a:lnTo>
                  <a:pt x="150780" y="2023"/>
                </a:lnTo>
                <a:lnTo>
                  <a:pt x="0" y="20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 txBox="1"/>
          <p:nvPr/>
        </p:nvSpPr>
        <p:spPr>
          <a:xfrm>
            <a:off x="1859072" y="3173810"/>
            <a:ext cx="806450" cy="24384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835"/>
              </a:lnSpc>
              <a:spcBef>
                <a:spcPts val="135"/>
              </a:spcBef>
              <a:tabLst>
                <a:tab pos="299720" algn="l"/>
              </a:tabLst>
            </a:pPr>
            <a:r>
              <a:rPr sz="750" spc="-60" dirty="0">
                <a:latin typeface="Cambria"/>
                <a:cs typeface="Cambria"/>
              </a:rPr>
              <a:t>100	</a:t>
            </a:r>
            <a:r>
              <a:rPr sz="750" spc="-100" dirty="0">
                <a:latin typeface="Cambria"/>
                <a:cs typeface="Cambria"/>
              </a:rPr>
              <a:t>110</a:t>
            </a:r>
            <a:endParaRPr sz="750">
              <a:latin typeface="Cambria"/>
              <a:cs typeface="Cambria"/>
            </a:endParaRPr>
          </a:p>
          <a:p>
            <a:pPr marL="348615">
              <a:lnSpc>
                <a:spcPts val="835"/>
              </a:lnSpc>
            </a:pPr>
            <a:r>
              <a:rPr sz="750" spc="-40" dirty="0">
                <a:latin typeface="Cambria"/>
                <a:cs typeface="Cambria"/>
              </a:rPr>
              <a:t>1420    </a:t>
            </a:r>
            <a:r>
              <a:rPr sz="750" spc="-30" dirty="0">
                <a:latin typeface="Cambria"/>
                <a:cs typeface="Cambria"/>
              </a:rPr>
              <a:t> </a:t>
            </a:r>
            <a:r>
              <a:rPr sz="750" spc="-25" dirty="0">
                <a:latin typeface="Cambria"/>
                <a:cs typeface="Cambria"/>
              </a:rPr>
              <a:t>870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1957788" y="3363388"/>
            <a:ext cx="187325" cy="608330"/>
          </a:xfrm>
          <a:custGeom>
            <a:avLst/>
            <a:gdLst/>
            <a:ahLst/>
            <a:cxnLst/>
            <a:rect l="l" t="t" r="r" b="b"/>
            <a:pathLst>
              <a:path w="187325" h="608329">
                <a:moveTo>
                  <a:pt x="150780" y="35418"/>
                </a:moveTo>
                <a:lnTo>
                  <a:pt x="127505" y="35418"/>
                </a:lnTo>
              </a:path>
              <a:path w="187325" h="608329">
                <a:moveTo>
                  <a:pt x="187211" y="0"/>
                </a:moveTo>
                <a:lnTo>
                  <a:pt x="115362" y="70836"/>
                </a:lnTo>
              </a:path>
              <a:path w="187325" h="608329">
                <a:moveTo>
                  <a:pt x="92087" y="70836"/>
                </a:moveTo>
                <a:lnTo>
                  <a:pt x="163936" y="0"/>
                </a:lnTo>
              </a:path>
              <a:path w="187325" h="608329">
                <a:moveTo>
                  <a:pt x="136613" y="142685"/>
                </a:moveTo>
                <a:lnTo>
                  <a:pt x="0" y="142685"/>
                </a:lnTo>
              </a:path>
              <a:path w="187325" h="608329">
                <a:moveTo>
                  <a:pt x="136613" y="385553"/>
                </a:moveTo>
                <a:lnTo>
                  <a:pt x="0" y="385553"/>
                </a:lnTo>
              </a:path>
              <a:path w="187325" h="608329">
                <a:moveTo>
                  <a:pt x="42501" y="142685"/>
                </a:moveTo>
                <a:lnTo>
                  <a:pt x="42501" y="385553"/>
                </a:lnTo>
              </a:path>
              <a:path w="187325" h="608329">
                <a:moveTo>
                  <a:pt x="78932" y="179115"/>
                </a:moveTo>
                <a:lnTo>
                  <a:pt x="7083" y="107266"/>
                </a:lnTo>
              </a:path>
              <a:path w="187325" h="608329">
                <a:moveTo>
                  <a:pt x="7083" y="349123"/>
                </a:moveTo>
                <a:lnTo>
                  <a:pt x="78932" y="420971"/>
                </a:lnTo>
              </a:path>
              <a:path w="187325" h="608329">
                <a:moveTo>
                  <a:pt x="136613" y="385553"/>
                </a:moveTo>
                <a:lnTo>
                  <a:pt x="0" y="385553"/>
                </a:lnTo>
              </a:path>
              <a:path w="187325" h="608329">
                <a:moveTo>
                  <a:pt x="136613" y="572764"/>
                </a:moveTo>
                <a:lnTo>
                  <a:pt x="0" y="572764"/>
                </a:lnTo>
              </a:path>
              <a:path w="187325" h="608329">
                <a:moveTo>
                  <a:pt x="42501" y="385553"/>
                </a:moveTo>
                <a:lnTo>
                  <a:pt x="42501" y="572764"/>
                </a:lnTo>
              </a:path>
              <a:path w="187325" h="608329">
                <a:moveTo>
                  <a:pt x="78932" y="420971"/>
                </a:moveTo>
                <a:lnTo>
                  <a:pt x="7083" y="349123"/>
                </a:lnTo>
              </a:path>
              <a:path w="187325" h="608329">
                <a:moveTo>
                  <a:pt x="7083" y="536334"/>
                </a:moveTo>
                <a:lnTo>
                  <a:pt x="78932" y="6081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 txBox="1"/>
          <p:nvPr/>
        </p:nvSpPr>
        <p:spPr>
          <a:xfrm>
            <a:off x="1896523" y="3529058"/>
            <a:ext cx="125730" cy="400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785</a:t>
            </a:r>
            <a:r>
              <a:rPr sz="750" spc="185" dirty="0">
                <a:latin typeface="Cambria"/>
                <a:cs typeface="Cambria"/>
              </a:rPr>
              <a:t> </a:t>
            </a:r>
            <a:r>
              <a:rPr sz="750" spc="-80" dirty="0">
                <a:latin typeface="Cambria"/>
                <a:cs typeface="Cambria"/>
              </a:rPr>
              <a:t>1015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2988966" y="3203500"/>
            <a:ext cx="250190" cy="264160"/>
          </a:xfrm>
          <a:custGeom>
            <a:avLst/>
            <a:gdLst/>
            <a:ahLst/>
            <a:cxnLst/>
            <a:rect l="l" t="t" r="r" b="b"/>
            <a:pathLst>
              <a:path w="250189" h="264160">
                <a:moveTo>
                  <a:pt x="216557" y="264119"/>
                </a:moveTo>
                <a:lnTo>
                  <a:pt x="216557" y="58693"/>
                </a:lnTo>
              </a:path>
              <a:path w="250189" h="264160">
                <a:moveTo>
                  <a:pt x="249951" y="264119"/>
                </a:moveTo>
                <a:lnTo>
                  <a:pt x="249951" y="58693"/>
                </a:lnTo>
              </a:path>
              <a:path w="250189" h="264160">
                <a:moveTo>
                  <a:pt x="216557" y="101195"/>
                </a:moveTo>
                <a:lnTo>
                  <a:pt x="249951" y="101195"/>
                </a:lnTo>
              </a:path>
              <a:path w="250189" h="264160">
                <a:moveTo>
                  <a:pt x="232748" y="101195"/>
                </a:moveTo>
                <a:lnTo>
                  <a:pt x="14976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 txBox="1"/>
          <p:nvPr/>
        </p:nvSpPr>
        <p:spPr>
          <a:xfrm>
            <a:off x="2983350" y="307666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135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2814911" y="3204512"/>
            <a:ext cx="575945" cy="263525"/>
          </a:xfrm>
          <a:custGeom>
            <a:avLst/>
            <a:gdLst/>
            <a:ahLst/>
            <a:cxnLst/>
            <a:rect l="l" t="t" r="r" b="b"/>
            <a:pathLst>
              <a:path w="575945" h="263525">
                <a:moveTo>
                  <a:pt x="427043" y="64764"/>
                </a:moveTo>
                <a:lnTo>
                  <a:pt x="355194" y="135601"/>
                </a:lnTo>
              </a:path>
              <a:path w="575945" h="263525">
                <a:moveTo>
                  <a:pt x="387577" y="135601"/>
                </a:moveTo>
                <a:lnTo>
                  <a:pt x="459425" y="64764"/>
                </a:lnTo>
              </a:path>
              <a:path w="575945" h="263525">
                <a:moveTo>
                  <a:pt x="439186" y="263107"/>
                </a:moveTo>
                <a:lnTo>
                  <a:pt x="439186" y="57681"/>
                </a:lnTo>
              </a:path>
              <a:path w="575945" h="263525">
                <a:moveTo>
                  <a:pt x="424007" y="263107"/>
                </a:moveTo>
                <a:lnTo>
                  <a:pt x="424007" y="57681"/>
                </a:lnTo>
              </a:path>
              <a:path w="575945" h="263525">
                <a:moveTo>
                  <a:pt x="439186" y="100183"/>
                </a:moveTo>
                <a:lnTo>
                  <a:pt x="511035" y="100183"/>
                </a:lnTo>
              </a:path>
              <a:path w="575945" h="263525">
                <a:moveTo>
                  <a:pt x="424007" y="100183"/>
                </a:moveTo>
                <a:lnTo>
                  <a:pt x="352159" y="100183"/>
                </a:lnTo>
              </a:path>
              <a:path w="575945" h="263525">
                <a:moveTo>
                  <a:pt x="431091" y="100183"/>
                </a:moveTo>
                <a:lnTo>
                  <a:pt x="461449" y="0"/>
                </a:lnTo>
                <a:lnTo>
                  <a:pt x="575800" y="0"/>
                </a:lnTo>
              </a:path>
              <a:path w="575945" h="263525">
                <a:moveTo>
                  <a:pt x="439186" y="100183"/>
                </a:moveTo>
                <a:lnTo>
                  <a:pt x="424007" y="100183"/>
                </a:lnTo>
              </a:path>
              <a:path w="575945" h="263525">
                <a:moveTo>
                  <a:pt x="474605" y="64764"/>
                </a:moveTo>
                <a:lnTo>
                  <a:pt x="403768" y="135601"/>
                </a:lnTo>
              </a:path>
              <a:path w="575945" h="263525">
                <a:moveTo>
                  <a:pt x="387577" y="135601"/>
                </a:moveTo>
                <a:lnTo>
                  <a:pt x="459425" y="64764"/>
                </a:lnTo>
              </a:path>
              <a:path w="575945" h="263525">
                <a:moveTo>
                  <a:pt x="390613" y="263107"/>
                </a:moveTo>
                <a:lnTo>
                  <a:pt x="390613" y="57681"/>
                </a:lnTo>
              </a:path>
              <a:path w="575945" h="263525">
                <a:moveTo>
                  <a:pt x="247928" y="263107"/>
                </a:moveTo>
                <a:lnTo>
                  <a:pt x="247928" y="57681"/>
                </a:lnTo>
              </a:path>
              <a:path w="575945" h="263525">
                <a:moveTo>
                  <a:pt x="390613" y="100183"/>
                </a:moveTo>
                <a:lnTo>
                  <a:pt x="247928" y="100183"/>
                </a:lnTo>
                <a:lnTo>
                  <a:pt x="0" y="1001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 txBox="1"/>
          <p:nvPr/>
        </p:nvSpPr>
        <p:spPr>
          <a:xfrm>
            <a:off x="2809294" y="3177858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3026409" y="3262193"/>
            <a:ext cx="454659" cy="205740"/>
          </a:xfrm>
          <a:custGeom>
            <a:avLst/>
            <a:gdLst/>
            <a:ahLst/>
            <a:cxnLst/>
            <a:rect l="l" t="t" r="r" b="b"/>
            <a:pathLst>
              <a:path w="454660" h="205739">
                <a:moveTo>
                  <a:pt x="143697" y="77920"/>
                </a:moveTo>
                <a:lnTo>
                  <a:pt x="215545" y="7083"/>
                </a:lnTo>
              </a:path>
              <a:path w="454660" h="205739">
                <a:moveTo>
                  <a:pt x="71848" y="7083"/>
                </a:moveTo>
                <a:lnTo>
                  <a:pt x="0" y="77920"/>
                </a:lnTo>
              </a:path>
              <a:path w="454660" h="205739">
                <a:moveTo>
                  <a:pt x="417935" y="205426"/>
                </a:moveTo>
                <a:lnTo>
                  <a:pt x="417935" y="0"/>
                </a:lnTo>
              </a:path>
              <a:path w="454660" h="205739">
                <a:moveTo>
                  <a:pt x="227689" y="205426"/>
                </a:moveTo>
                <a:lnTo>
                  <a:pt x="227689" y="0"/>
                </a:lnTo>
              </a:path>
              <a:path w="454660" h="205739">
                <a:moveTo>
                  <a:pt x="417935" y="42501"/>
                </a:moveTo>
                <a:lnTo>
                  <a:pt x="227689" y="42501"/>
                </a:lnTo>
              </a:path>
              <a:path w="454660" h="205739">
                <a:moveTo>
                  <a:pt x="382517" y="77920"/>
                </a:moveTo>
                <a:lnTo>
                  <a:pt x="454366" y="7083"/>
                </a:lnTo>
              </a:path>
              <a:path w="454660" h="205739">
                <a:moveTo>
                  <a:pt x="263107" y="7083"/>
                </a:moveTo>
                <a:lnTo>
                  <a:pt x="192270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 txBox="1"/>
          <p:nvPr/>
        </p:nvSpPr>
        <p:spPr>
          <a:xfrm>
            <a:off x="3261637" y="3077675"/>
            <a:ext cx="175895" cy="2457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1590">
              <a:lnSpc>
                <a:spcPts val="844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65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44"/>
              </a:lnSpc>
            </a:pPr>
            <a:r>
              <a:rPr sz="750" spc="-25" dirty="0">
                <a:latin typeface="Cambria"/>
                <a:cs typeface="Cambria"/>
              </a:rPr>
              <a:t>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3458512" y="3445356"/>
            <a:ext cx="179705" cy="286385"/>
          </a:xfrm>
          <a:custGeom>
            <a:avLst/>
            <a:gdLst/>
            <a:ahLst/>
            <a:cxnLst/>
            <a:rect l="l" t="t" r="r" b="b"/>
            <a:pathLst>
              <a:path w="179704" h="286385">
                <a:moveTo>
                  <a:pt x="0" y="36430"/>
                </a:moveTo>
                <a:lnTo>
                  <a:pt x="179115" y="36430"/>
                </a:lnTo>
              </a:path>
              <a:path w="179704" h="286385">
                <a:moveTo>
                  <a:pt x="0" y="250963"/>
                </a:moveTo>
                <a:lnTo>
                  <a:pt x="179115" y="250963"/>
                </a:lnTo>
              </a:path>
              <a:path w="179704" h="286385">
                <a:moveTo>
                  <a:pt x="136613" y="36430"/>
                </a:moveTo>
                <a:lnTo>
                  <a:pt x="136613" y="250963"/>
                </a:lnTo>
              </a:path>
              <a:path w="179704" h="286385">
                <a:moveTo>
                  <a:pt x="172031" y="71848"/>
                </a:moveTo>
                <a:lnTo>
                  <a:pt x="100183" y="0"/>
                </a:lnTo>
              </a:path>
              <a:path w="179704" h="286385">
                <a:moveTo>
                  <a:pt x="100183" y="214533"/>
                </a:moveTo>
                <a:lnTo>
                  <a:pt x="172031" y="2863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 txBox="1"/>
          <p:nvPr/>
        </p:nvSpPr>
        <p:spPr>
          <a:xfrm>
            <a:off x="3491358" y="3500983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2882712" y="3445356"/>
            <a:ext cx="755015" cy="586105"/>
          </a:xfrm>
          <a:custGeom>
            <a:avLst/>
            <a:gdLst/>
            <a:ahLst/>
            <a:cxnLst/>
            <a:rect l="l" t="t" r="r" b="b"/>
            <a:pathLst>
              <a:path w="755014" h="586104">
                <a:moveTo>
                  <a:pt x="575800" y="250963"/>
                </a:moveTo>
                <a:lnTo>
                  <a:pt x="754915" y="250963"/>
                </a:lnTo>
              </a:path>
              <a:path w="755014" h="586104">
                <a:moveTo>
                  <a:pt x="575800" y="303585"/>
                </a:moveTo>
                <a:lnTo>
                  <a:pt x="754915" y="303585"/>
                </a:lnTo>
              </a:path>
              <a:path w="755014" h="586104">
                <a:moveTo>
                  <a:pt x="712413" y="250963"/>
                </a:moveTo>
                <a:lnTo>
                  <a:pt x="712413" y="303585"/>
                </a:lnTo>
                <a:lnTo>
                  <a:pt x="712413" y="585919"/>
                </a:lnTo>
              </a:path>
              <a:path w="755014" h="586104">
                <a:moveTo>
                  <a:pt x="747832" y="286382"/>
                </a:moveTo>
                <a:lnTo>
                  <a:pt x="675983" y="214533"/>
                </a:lnTo>
              </a:path>
              <a:path w="755014" h="586104">
                <a:moveTo>
                  <a:pt x="675983" y="267155"/>
                </a:moveTo>
                <a:lnTo>
                  <a:pt x="747832" y="339003"/>
                </a:lnTo>
              </a:path>
              <a:path w="755014" h="586104">
                <a:moveTo>
                  <a:pt x="165960" y="36430"/>
                </a:moveTo>
                <a:lnTo>
                  <a:pt x="0" y="36430"/>
                </a:lnTo>
              </a:path>
              <a:path w="755014" h="586104">
                <a:moveTo>
                  <a:pt x="165960" y="203402"/>
                </a:moveTo>
                <a:lnTo>
                  <a:pt x="0" y="203402"/>
                </a:lnTo>
              </a:path>
              <a:path w="755014" h="586104">
                <a:moveTo>
                  <a:pt x="42501" y="36430"/>
                </a:moveTo>
                <a:lnTo>
                  <a:pt x="42501" y="203402"/>
                </a:lnTo>
              </a:path>
              <a:path w="755014" h="586104">
                <a:moveTo>
                  <a:pt x="78932" y="71848"/>
                </a:moveTo>
                <a:lnTo>
                  <a:pt x="7083" y="0"/>
                </a:lnTo>
              </a:path>
              <a:path w="755014" h="586104">
                <a:moveTo>
                  <a:pt x="7083" y="166971"/>
                </a:moveTo>
                <a:lnTo>
                  <a:pt x="78932" y="2388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 txBox="1"/>
          <p:nvPr/>
        </p:nvSpPr>
        <p:spPr>
          <a:xfrm>
            <a:off x="2821446" y="3477709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2882712" y="3648759"/>
            <a:ext cx="166370" cy="362585"/>
          </a:xfrm>
          <a:custGeom>
            <a:avLst/>
            <a:gdLst/>
            <a:ahLst/>
            <a:cxnLst/>
            <a:rect l="l" t="t" r="r" b="b"/>
            <a:pathLst>
              <a:path w="166369" h="362585">
                <a:moveTo>
                  <a:pt x="165960" y="0"/>
                </a:moveTo>
                <a:lnTo>
                  <a:pt x="0" y="0"/>
                </a:lnTo>
              </a:path>
              <a:path w="166369" h="362585">
                <a:moveTo>
                  <a:pt x="165960" y="100183"/>
                </a:moveTo>
                <a:lnTo>
                  <a:pt x="0" y="100183"/>
                </a:lnTo>
              </a:path>
              <a:path w="166369" h="362585">
                <a:moveTo>
                  <a:pt x="42501" y="0"/>
                </a:moveTo>
                <a:lnTo>
                  <a:pt x="42501" y="100183"/>
                </a:lnTo>
                <a:lnTo>
                  <a:pt x="42501" y="3622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 txBox="1"/>
          <p:nvPr/>
        </p:nvSpPr>
        <p:spPr>
          <a:xfrm>
            <a:off x="2821446" y="3834010"/>
            <a:ext cx="125730" cy="1828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2214824" y="3612328"/>
            <a:ext cx="747395" cy="1673860"/>
          </a:xfrm>
          <a:custGeom>
            <a:avLst/>
            <a:gdLst/>
            <a:ahLst/>
            <a:cxnLst/>
            <a:rect l="l" t="t" r="r" b="b"/>
            <a:pathLst>
              <a:path w="747394" h="1673860">
                <a:moveTo>
                  <a:pt x="746820" y="71848"/>
                </a:moveTo>
                <a:lnTo>
                  <a:pt x="674971" y="0"/>
                </a:lnTo>
              </a:path>
              <a:path w="747394" h="1673860">
                <a:moveTo>
                  <a:pt x="674971" y="100183"/>
                </a:moveTo>
                <a:lnTo>
                  <a:pt x="746820" y="172031"/>
                </a:lnTo>
              </a:path>
              <a:path w="747394" h="1673860">
                <a:moveTo>
                  <a:pt x="70836" y="1137433"/>
                </a:moveTo>
                <a:lnTo>
                  <a:pt x="0" y="1137433"/>
                </a:lnTo>
              </a:path>
              <a:path w="747394" h="1673860">
                <a:moveTo>
                  <a:pt x="70836" y="1369170"/>
                </a:moveTo>
                <a:lnTo>
                  <a:pt x="0" y="1369170"/>
                </a:lnTo>
              </a:path>
              <a:path w="747394" h="1673860">
                <a:moveTo>
                  <a:pt x="42501" y="1137433"/>
                </a:moveTo>
                <a:lnTo>
                  <a:pt x="42501" y="1369170"/>
                </a:lnTo>
              </a:path>
              <a:path w="747394" h="1673860">
                <a:moveTo>
                  <a:pt x="77920" y="1172851"/>
                </a:moveTo>
                <a:lnTo>
                  <a:pt x="7083" y="1102015"/>
                </a:lnTo>
              </a:path>
              <a:path w="747394" h="1673860">
                <a:moveTo>
                  <a:pt x="7083" y="1332739"/>
                </a:moveTo>
                <a:lnTo>
                  <a:pt x="77920" y="1404588"/>
                </a:lnTo>
              </a:path>
              <a:path w="747394" h="1673860">
                <a:moveTo>
                  <a:pt x="70836" y="1369170"/>
                </a:moveTo>
                <a:lnTo>
                  <a:pt x="0" y="1369170"/>
                </a:lnTo>
              </a:path>
              <a:path w="747394" h="1673860">
                <a:moveTo>
                  <a:pt x="70836" y="1638349"/>
                </a:moveTo>
                <a:lnTo>
                  <a:pt x="0" y="1638349"/>
                </a:lnTo>
              </a:path>
              <a:path w="747394" h="1673860">
                <a:moveTo>
                  <a:pt x="42501" y="1369170"/>
                </a:moveTo>
                <a:lnTo>
                  <a:pt x="42501" y="1638349"/>
                </a:lnTo>
              </a:path>
              <a:path w="747394" h="1673860">
                <a:moveTo>
                  <a:pt x="77920" y="1404588"/>
                </a:moveTo>
                <a:lnTo>
                  <a:pt x="7083" y="1332739"/>
                </a:lnTo>
              </a:path>
              <a:path w="747394" h="1673860">
                <a:moveTo>
                  <a:pt x="7083" y="1601919"/>
                </a:moveTo>
                <a:lnTo>
                  <a:pt x="77920" y="167376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 txBox="1"/>
          <p:nvPr/>
        </p:nvSpPr>
        <p:spPr>
          <a:xfrm>
            <a:off x="2153559" y="4778066"/>
            <a:ext cx="125730" cy="4368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80" dirty="0">
                <a:latin typeface="Cambria"/>
                <a:cs typeface="Cambria"/>
              </a:rPr>
              <a:t>1130</a:t>
            </a:r>
            <a:r>
              <a:rPr sz="750" spc="45" dirty="0">
                <a:latin typeface="Cambria"/>
                <a:cs typeface="Cambria"/>
              </a:rPr>
              <a:t>   </a:t>
            </a:r>
            <a:r>
              <a:rPr sz="750" spc="-25" dirty="0">
                <a:latin typeface="Cambria"/>
                <a:cs typeface="Cambria"/>
              </a:rPr>
              <a:t>970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2264409" y="5169721"/>
            <a:ext cx="245110" cy="239395"/>
          </a:xfrm>
          <a:custGeom>
            <a:avLst/>
            <a:gdLst/>
            <a:ahLst/>
            <a:cxnLst/>
            <a:rect l="l" t="t" r="r" b="b"/>
            <a:pathLst>
              <a:path w="245110" h="239395">
                <a:moveTo>
                  <a:pt x="35418" y="95123"/>
                </a:moveTo>
                <a:lnTo>
                  <a:pt x="35418" y="238820"/>
                </a:lnTo>
              </a:path>
              <a:path w="245110" h="239395">
                <a:moveTo>
                  <a:pt x="208461" y="0"/>
                </a:moveTo>
                <a:lnTo>
                  <a:pt x="208461" y="238820"/>
                </a:lnTo>
              </a:path>
              <a:path w="245110" h="239395">
                <a:moveTo>
                  <a:pt x="35418" y="196318"/>
                </a:moveTo>
                <a:lnTo>
                  <a:pt x="208461" y="196318"/>
                </a:lnTo>
              </a:path>
              <a:path w="245110" h="239395">
                <a:moveTo>
                  <a:pt x="70836" y="159888"/>
                </a:moveTo>
                <a:lnTo>
                  <a:pt x="0" y="231736"/>
                </a:lnTo>
              </a:path>
              <a:path w="245110" h="239395">
                <a:moveTo>
                  <a:pt x="173043" y="231736"/>
                </a:moveTo>
                <a:lnTo>
                  <a:pt x="244892" y="15988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 txBox="1"/>
          <p:nvPr/>
        </p:nvSpPr>
        <p:spPr>
          <a:xfrm>
            <a:off x="2298259" y="5239203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2472871" y="5264845"/>
            <a:ext cx="401955" cy="144145"/>
          </a:xfrm>
          <a:custGeom>
            <a:avLst/>
            <a:gdLst/>
            <a:ahLst/>
            <a:cxnLst/>
            <a:rect l="l" t="t" r="r" b="b"/>
            <a:pathLst>
              <a:path w="401955" h="144145">
                <a:moveTo>
                  <a:pt x="160900" y="0"/>
                </a:moveTo>
                <a:lnTo>
                  <a:pt x="160900" y="143697"/>
                </a:lnTo>
              </a:path>
              <a:path w="401955" h="144145">
                <a:moveTo>
                  <a:pt x="0" y="0"/>
                </a:moveTo>
                <a:lnTo>
                  <a:pt x="0" y="143697"/>
                </a:lnTo>
              </a:path>
              <a:path w="401955" h="144145">
                <a:moveTo>
                  <a:pt x="0" y="101195"/>
                </a:moveTo>
                <a:lnTo>
                  <a:pt x="160900" y="101195"/>
                </a:lnTo>
                <a:lnTo>
                  <a:pt x="401744" y="1011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 txBox="1"/>
          <p:nvPr/>
        </p:nvSpPr>
        <p:spPr>
          <a:xfrm>
            <a:off x="2705063" y="5239203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670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2437453" y="5329610"/>
            <a:ext cx="353695" cy="1115695"/>
          </a:xfrm>
          <a:custGeom>
            <a:avLst/>
            <a:gdLst/>
            <a:ahLst/>
            <a:cxnLst/>
            <a:rect l="l" t="t" r="r" b="b"/>
            <a:pathLst>
              <a:path w="353694" h="1115695">
                <a:moveTo>
                  <a:pt x="159888" y="71848"/>
                </a:moveTo>
                <a:lnTo>
                  <a:pt x="231736" y="0"/>
                </a:lnTo>
              </a:path>
              <a:path w="353694" h="1115695">
                <a:moveTo>
                  <a:pt x="71848" y="0"/>
                </a:moveTo>
                <a:lnTo>
                  <a:pt x="0" y="71848"/>
                </a:lnTo>
              </a:path>
              <a:path w="353694" h="1115695">
                <a:moveTo>
                  <a:pt x="196318" y="834859"/>
                </a:moveTo>
                <a:lnTo>
                  <a:pt x="196318" y="1040286"/>
                </a:lnTo>
              </a:path>
              <a:path w="353694" h="1115695">
                <a:moveTo>
                  <a:pt x="35418" y="834859"/>
                </a:moveTo>
                <a:lnTo>
                  <a:pt x="35418" y="1040286"/>
                </a:lnTo>
              </a:path>
              <a:path w="353694" h="1115695">
                <a:moveTo>
                  <a:pt x="196318" y="996772"/>
                </a:moveTo>
                <a:lnTo>
                  <a:pt x="35418" y="996772"/>
                </a:lnTo>
              </a:path>
              <a:path w="353694" h="1115695">
                <a:moveTo>
                  <a:pt x="116374" y="996772"/>
                </a:moveTo>
                <a:lnTo>
                  <a:pt x="188222" y="1115170"/>
                </a:lnTo>
                <a:lnTo>
                  <a:pt x="353171" y="11151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 txBox="1"/>
          <p:nvPr/>
        </p:nvSpPr>
        <p:spPr>
          <a:xfrm>
            <a:off x="2620060" y="6302305"/>
            <a:ext cx="342265" cy="297180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750" spc="-25" dirty="0">
                <a:latin typeface="Cambria"/>
                <a:cs typeface="Cambria"/>
              </a:rPr>
              <a:t>670</a:t>
            </a:r>
            <a:endParaRPr sz="750">
              <a:latin typeface="Cambria"/>
              <a:cs typeface="Cambria"/>
            </a:endParaRPr>
          </a:p>
          <a:p>
            <a:pPr marL="142875">
              <a:lnSpc>
                <a:spcPct val="100000"/>
              </a:lnSpc>
              <a:spcBef>
                <a:spcPts val="165"/>
              </a:spcBef>
            </a:pPr>
            <a:r>
              <a:rPr sz="750" spc="-50" dirty="0">
                <a:latin typeface="Cambria"/>
                <a:cs typeface="Cambria"/>
              </a:rPr>
              <a:t>3210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2437453" y="6164469"/>
            <a:ext cx="565785" cy="205740"/>
          </a:xfrm>
          <a:custGeom>
            <a:avLst/>
            <a:gdLst/>
            <a:ahLst/>
            <a:cxnLst/>
            <a:rect l="l" t="t" r="r" b="b"/>
            <a:pathLst>
              <a:path w="565785" h="205739">
                <a:moveTo>
                  <a:pt x="159888" y="197330"/>
                </a:moveTo>
                <a:lnTo>
                  <a:pt x="231736" y="126493"/>
                </a:lnTo>
              </a:path>
              <a:path w="565785" h="205739">
                <a:moveTo>
                  <a:pt x="71848" y="126493"/>
                </a:moveTo>
                <a:lnTo>
                  <a:pt x="0" y="197330"/>
                </a:lnTo>
              </a:path>
              <a:path w="565785" h="205739">
                <a:moveTo>
                  <a:pt x="196318" y="0"/>
                </a:moveTo>
                <a:lnTo>
                  <a:pt x="196318" y="205426"/>
                </a:lnTo>
              </a:path>
              <a:path w="565785" h="205739">
                <a:moveTo>
                  <a:pt x="530262" y="0"/>
                </a:moveTo>
                <a:lnTo>
                  <a:pt x="530262" y="205426"/>
                </a:lnTo>
              </a:path>
              <a:path w="565785" h="205739">
                <a:moveTo>
                  <a:pt x="196318" y="162924"/>
                </a:moveTo>
                <a:lnTo>
                  <a:pt x="530262" y="162924"/>
                </a:lnTo>
              </a:path>
              <a:path w="565785" h="205739">
                <a:moveTo>
                  <a:pt x="231736" y="126493"/>
                </a:moveTo>
                <a:lnTo>
                  <a:pt x="159888" y="198342"/>
                </a:lnTo>
              </a:path>
              <a:path w="565785" h="205739">
                <a:moveTo>
                  <a:pt x="493832" y="198342"/>
                </a:moveTo>
                <a:lnTo>
                  <a:pt x="565680" y="1264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 txBox="1"/>
          <p:nvPr/>
        </p:nvSpPr>
        <p:spPr>
          <a:xfrm>
            <a:off x="2690896" y="6200557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2410130" y="6101729"/>
            <a:ext cx="209550" cy="294005"/>
          </a:xfrm>
          <a:custGeom>
            <a:avLst/>
            <a:gdLst/>
            <a:ahLst/>
            <a:cxnLst/>
            <a:rect l="l" t="t" r="r" b="b"/>
            <a:pathLst>
              <a:path w="209550" h="294004">
                <a:moveTo>
                  <a:pt x="209473" y="0"/>
                </a:moveTo>
                <a:lnTo>
                  <a:pt x="0" y="0"/>
                </a:lnTo>
              </a:path>
              <a:path w="209550" h="294004">
                <a:moveTo>
                  <a:pt x="209473" y="48573"/>
                </a:moveTo>
                <a:lnTo>
                  <a:pt x="0" y="48573"/>
                </a:lnTo>
              </a:path>
              <a:path w="209550" h="294004">
                <a:moveTo>
                  <a:pt x="42501" y="0"/>
                </a:moveTo>
                <a:lnTo>
                  <a:pt x="42501" y="48573"/>
                </a:lnTo>
                <a:lnTo>
                  <a:pt x="42501" y="29346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 txBox="1"/>
          <p:nvPr/>
        </p:nvSpPr>
        <p:spPr>
          <a:xfrm>
            <a:off x="2348865" y="6225157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2410130" y="5734390"/>
            <a:ext cx="209550" cy="452755"/>
          </a:xfrm>
          <a:custGeom>
            <a:avLst/>
            <a:gdLst/>
            <a:ahLst/>
            <a:cxnLst/>
            <a:rect l="l" t="t" r="r" b="b"/>
            <a:pathLst>
              <a:path w="209550" h="452754">
                <a:moveTo>
                  <a:pt x="78932" y="402756"/>
                </a:moveTo>
                <a:lnTo>
                  <a:pt x="7083" y="331920"/>
                </a:lnTo>
              </a:path>
              <a:path w="209550" h="452754">
                <a:moveTo>
                  <a:pt x="7083" y="380493"/>
                </a:moveTo>
                <a:lnTo>
                  <a:pt x="78932" y="452342"/>
                </a:lnTo>
              </a:path>
              <a:path w="209550" h="452754">
                <a:moveTo>
                  <a:pt x="209473" y="261083"/>
                </a:moveTo>
                <a:lnTo>
                  <a:pt x="0" y="261083"/>
                </a:lnTo>
              </a:path>
              <a:path w="209550" h="452754">
                <a:moveTo>
                  <a:pt x="209473" y="367338"/>
                </a:moveTo>
                <a:lnTo>
                  <a:pt x="0" y="367338"/>
                </a:lnTo>
              </a:path>
              <a:path w="209550" h="452754">
                <a:moveTo>
                  <a:pt x="42501" y="367338"/>
                </a:moveTo>
                <a:lnTo>
                  <a:pt x="42501" y="261083"/>
                </a:lnTo>
                <a:lnTo>
                  <a:pt x="425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 txBox="1"/>
          <p:nvPr/>
        </p:nvSpPr>
        <p:spPr>
          <a:xfrm>
            <a:off x="2348865" y="5729395"/>
            <a:ext cx="125730" cy="1828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2417214" y="5960055"/>
            <a:ext cx="1869439" cy="354330"/>
          </a:xfrm>
          <a:custGeom>
            <a:avLst/>
            <a:gdLst/>
            <a:ahLst/>
            <a:cxnLst/>
            <a:rect l="l" t="t" r="r" b="b"/>
            <a:pathLst>
              <a:path w="1869439" h="354329">
                <a:moveTo>
                  <a:pt x="71848" y="70836"/>
                </a:moveTo>
                <a:lnTo>
                  <a:pt x="0" y="0"/>
                </a:lnTo>
              </a:path>
              <a:path w="1869439" h="354329">
                <a:moveTo>
                  <a:pt x="0" y="106254"/>
                </a:moveTo>
                <a:lnTo>
                  <a:pt x="71848" y="177091"/>
                </a:lnTo>
              </a:path>
              <a:path w="1869439" h="354329">
                <a:moveTo>
                  <a:pt x="1607990" y="204414"/>
                </a:moveTo>
                <a:lnTo>
                  <a:pt x="1607990" y="354182"/>
                </a:lnTo>
              </a:path>
              <a:path w="1869439" h="354329">
                <a:moveTo>
                  <a:pt x="1361074" y="192270"/>
                </a:moveTo>
                <a:lnTo>
                  <a:pt x="1361074" y="354182"/>
                </a:lnTo>
              </a:path>
              <a:path w="1869439" h="354329">
                <a:moveTo>
                  <a:pt x="1607990" y="311681"/>
                </a:moveTo>
                <a:lnTo>
                  <a:pt x="1361074" y="311681"/>
                </a:lnTo>
              </a:path>
              <a:path w="1869439" h="354329">
                <a:moveTo>
                  <a:pt x="1572572" y="347099"/>
                </a:moveTo>
                <a:lnTo>
                  <a:pt x="1643409" y="275250"/>
                </a:lnTo>
              </a:path>
              <a:path w="1869439" h="354329">
                <a:moveTo>
                  <a:pt x="1397504" y="275250"/>
                </a:moveTo>
                <a:lnTo>
                  <a:pt x="1325656" y="347099"/>
                </a:lnTo>
              </a:path>
              <a:path w="1869439" h="354329">
                <a:moveTo>
                  <a:pt x="1647456" y="204414"/>
                </a:moveTo>
                <a:lnTo>
                  <a:pt x="1647456" y="354182"/>
                </a:lnTo>
              </a:path>
              <a:path w="1869439" h="354329">
                <a:moveTo>
                  <a:pt x="1607990" y="204414"/>
                </a:moveTo>
                <a:lnTo>
                  <a:pt x="1607990" y="354182"/>
                </a:lnTo>
              </a:path>
              <a:path w="1869439" h="354329">
                <a:moveTo>
                  <a:pt x="1607990" y="311681"/>
                </a:moveTo>
                <a:lnTo>
                  <a:pt x="1647456" y="311681"/>
                </a:lnTo>
                <a:lnTo>
                  <a:pt x="1869074" y="31168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 txBox="1"/>
          <p:nvPr/>
        </p:nvSpPr>
        <p:spPr>
          <a:xfrm>
            <a:off x="3792911" y="6143888"/>
            <a:ext cx="49974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50520" algn="l"/>
              </a:tabLst>
            </a:pPr>
            <a:r>
              <a:rPr sz="750" spc="-40" dirty="0">
                <a:latin typeface="Cambria"/>
                <a:cs typeface="Cambria"/>
              </a:rPr>
              <a:t>1040	</a:t>
            </a:r>
            <a:r>
              <a:rPr sz="750" spc="-60" dirty="0">
                <a:latin typeface="Cambria"/>
                <a:cs typeface="Cambria"/>
              </a:rPr>
              <a:t>160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3936153" y="5888207"/>
            <a:ext cx="437515" cy="419100"/>
          </a:xfrm>
          <a:custGeom>
            <a:avLst/>
            <a:gdLst/>
            <a:ahLst/>
            <a:cxnLst/>
            <a:rect l="l" t="t" r="r" b="b"/>
            <a:pathLst>
              <a:path w="437514" h="419100">
                <a:moveTo>
                  <a:pt x="93099" y="418947"/>
                </a:moveTo>
                <a:lnTo>
                  <a:pt x="163936" y="347099"/>
                </a:lnTo>
              </a:path>
              <a:path w="437514" h="419100">
                <a:moveTo>
                  <a:pt x="124470" y="347099"/>
                </a:moveTo>
                <a:lnTo>
                  <a:pt x="53633" y="418947"/>
                </a:lnTo>
              </a:path>
              <a:path w="437514" h="419100">
                <a:moveTo>
                  <a:pt x="142685" y="35418"/>
                </a:moveTo>
                <a:lnTo>
                  <a:pt x="308645" y="35418"/>
                </a:lnTo>
              </a:path>
              <a:path w="437514" h="419100">
                <a:moveTo>
                  <a:pt x="142685" y="213521"/>
                </a:moveTo>
                <a:lnTo>
                  <a:pt x="308645" y="213521"/>
                </a:lnTo>
              </a:path>
              <a:path w="437514" h="419100">
                <a:moveTo>
                  <a:pt x="265131" y="35418"/>
                </a:moveTo>
                <a:lnTo>
                  <a:pt x="265131" y="213521"/>
                </a:lnTo>
              </a:path>
              <a:path w="437514" h="419100">
                <a:moveTo>
                  <a:pt x="301561" y="70836"/>
                </a:moveTo>
                <a:lnTo>
                  <a:pt x="229712" y="0"/>
                </a:lnTo>
              </a:path>
              <a:path w="437514" h="419100">
                <a:moveTo>
                  <a:pt x="229712" y="178103"/>
                </a:moveTo>
                <a:lnTo>
                  <a:pt x="301561" y="248940"/>
                </a:lnTo>
              </a:path>
              <a:path w="437514" h="419100">
                <a:moveTo>
                  <a:pt x="0" y="249951"/>
                </a:moveTo>
                <a:lnTo>
                  <a:pt x="308645" y="249951"/>
                </a:lnTo>
              </a:path>
              <a:path w="437514" h="419100">
                <a:moveTo>
                  <a:pt x="142685" y="213521"/>
                </a:moveTo>
                <a:lnTo>
                  <a:pt x="308645" y="213521"/>
                </a:lnTo>
              </a:path>
              <a:path w="437514" h="419100">
                <a:moveTo>
                  <a:pt x="265131" y="249951"/>
                </a:moveTo>
                <a:lnTo>
                  <a:pt x="265131" y="213521"/>
                </a:lnTo>
              </a:path>
              <a:path w="437514" h="419100">
                <a:moveTo>
                  <a:pt x="265131" y="231736"/>
                </a:moveTo>
                <a:lnTo>
                  <a:pt x="437162" y="180127"/>
                </a:lnTo>
                <a:lnTo>
                  <a:pt x="437162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 txBox="1"/>
          <p:nvPr/>
        </p:nvSpPr>
        <p:spPr>
          <a:xfrm>
            <a:off x="4097517" y="5912574"/>
            <a:ext cx="297815" cy="1879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750</a:t>
            </a:r>
            <a:endParaRPr sz="750">
              <a:latin typeface="Cambria"/>
              <a:cs typeface="Cambria"/>
            </a:endParaRPr>
          </a:p>
          <a:p>
            <a:pPr marL="38735">
              <a:lnSpc>
                <a:spcPct val="100000"/>
              </a:lnSpc>
              <a:spcBef>
                <a:spcPts val="455"/>
              </a:spcBef>
            </a:pPr>
            <a:r>
              <a:rPr sz="750" dirty="0">
                <a:latin typeface="Cambria"/>
                <a:cs typeface="Cambria"/>
              </a:rPr>
              <a:t>150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3778289" y="6066310"/>
            <a:ext cx="466725" cy="365760"/>
          </a:xfrm>
          <a:custGeom>
            <a:avLst/>
            <a:gdLst/>
            <a:ahLst/>
            <a:cxnLst/>
            <a:rect l="l" t="t" r="r" b="b"/>
            <a:pathLst>
              <a:path w="466725" h="365760">
                <a:moveTo>
                  <a:pt x="387577" y="36430"/>
                </a:moveTo>
                <a:lnTo>
                  <a:pt x="459425" y="107266"/>
                </a:lnTo>
              </a:path>
              <a:path w="466725" h="365760">
                <a:moveTo>
                  <a:pt x="459425" y="70836"/>
                </a:moveTo>
                <a:lnTo>
                  <a:pt x="387577" y="0"/>
                </a:lnTo>
              </a:path>
              <a:path w="466725" h="365760">
                <a:moveTo>
                  <a:pt x="0" y="71848"/>
                </a:moveTo>
                <a:lnTo>
                  <a:pt x="119410" y="71848"/>
                </a:lnTo>
              </a:path>
              <a:path w="466725" h="365760">
                <a:moveTo>
                  <a:pt x="166971" y="71848"/>
                </a:moveTo>
                <a:lnTo>
                  <a:pt x="286382" y="71848"/>
                </a:lnTo>
              </a:path>
              <a:path w="466725" h="365760">
                <a:moveTo>
                  <a:pt x="437162" y="71848"/>
                </a:moveTo>
                <a:lnTo>
                  <a:pt x="466509" y="71848"/>
                </a:lnTo>
              </a:path>
              <a:path w="466725" h="365760">
                <a:moveTo>
                  <a:pt x="437162" y="83991"/>
                </a:moveTo>
                <a:lnTo>
                  <a:pt x="466509" y="83991"/>
                </a:lnTo>
              </a:path>
              <a:path w="466725" h="365760">
                <a:moveTo>
                  <a:pt x="422995" y="71848"/>
                </a:moveTo>
                <a:lnTo>
                  <a:pt x="422995" y="0"/>
                </a:lnTo>
              </a:path>
              <a:path w="466725" h="365760">
                <a:moveTo>
                  <a:pt x="422995" y="155840"/>
                </a:moveTo>
                <a:lnTo>
                  <a:pt x="422995" y="83991"/>
                </a:lnTo>
                <a:lnTo>
                  <a:pt x="422995" y="36531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 txBox="1"/>
          <p:nvPr/>
        </p:nvSpPr>
        <p:spPr>
          <a:xfrm>
            <a:off x="4097517" y="6311672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1016" name="object 1016"/>
          <p:cNvGrpSpPr/>
          <p:nvPr/>
        </p:nvGrpSpPr>
        <p:grpSpPr>
          <a:xfrm>
            <a:off x="4162691" y="5530849"/>
            <a:ext cx="946785" cy="659130"/>
            <a:chOff x="4162691" y="5530849"/>
            <a:chExt cx="946785" cy="659130"/>
          </a:xfrm>
        </p:grpSpPr>
        <p:sp>
          <p:nvSpPr>
            <p:cNvPr id="1017" name="object 1017"/>
            <p:cNvSpPr/>
            <p:nvPr/>
          </p:nvSpPr>
          <p:spPr>
            <a:xfrm>
              <a:off x="4201284" y="613815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3035" y="6071"/>
                  </a:moveTo>
                  <a:lnTo>
                    <a:pt x="3035" y="607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4165866" y="5534024"/>
              <a:ext cx="940435" cy="652780"/>
            </a:xfrm>
            <a:custGeom>
              <a:avLst/>
              <a:gdLst/>
              <a:ahLst/>
              <a:cxnLst/>
              <a:rect l="l" t="t" r="r" b="b"/>
              <a:pathLst>
                <a:path w="940435" h="652779">
                  <a:moveTo>
                    <a:pt x="0" y="568716"/>
                  </a:moveTo>
                  <a:lnTo>
                    <a:pt x="71848" y="639553"/>
                  </a:lnTo>
                </a:path>
                <a:path w="940435" h="652779">
                  <a:moveTo>
                    <a:pt x="71848" y="652708"/>
                  </a:moveTo>
                  <a:lnTo>
                    <a:pt x="0" y="580860"/>
                  </a:lnTo>
                </a:path>
                <a:path w="940435" h="652779">
                  <a:moveTo>
                    <a:pt x="661816" y="0"/>
                  </a:moveTo>
                  <a:lnTo>
                    <a:pt x="661816" y="100183"/>
                  </a:lnTo>
                </a:path>
                <a:path w="940435" h="652779">
                  <a:moveTo>
                    <a:pt x="674971" y="0"/>
                  </a:moveTo>
                  <a:lnTo>
                    <a:pt x="674971" y="100183"/>
                  </a:lnTo>
                </a:path>
                <a:path w="940435" h="652779">
                  <a:moveTo>
                    <a:pt x="661816" y="56669"/>
                  </a:moveTo>
                  <a:lnTo>
                    <a:pt x="589967" y="56669"/>
                  </a:lnTo>
                </a:path>
                <a:path w="940435" h="652779">
                  <a:moveTo>
                    <a:pt x="745808" y="56669"/>
                  </a:moveTo>
                  <a:lnTo>
                    <a:pt x="674971" y="56669"/>
                  </a:lnTo>
                  <a:lnTo>
                    <a:pt x="940102" y="566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19" name="object 1019"/>
          <p:cNvSpPr txBox="1"/>
          <p:nvPr/>
        </p:nvSpPr>
        <p:spPr>
          <a:xfrm>
            <a:off x="4986002" y="5463856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4739642" y="5438900"/>
            <a:ext cx="263525" cy="260350"/>
          </a:xfrm>
          <a:custGeom>
            <a:avLst/>
            <a:gdLst/>
            <a:ahLst/>
            <a:cxnLst/>
            <a:rect l="l" t="t" r="r" b="b"/>
            <a:pathLst>
              <a:path w="263525" h="260350">
                <a:moveTo>
                  <a:pt x="88039" y="151792"/>
                </a:moveTo>
                <a:lnTo>
                  <a:pt x="101195" y="151792"/>
                </a:lnTo>
              </a:path>
              <a:path w="263525" h="260350">
                <a:moveTo>
                  <a:pt x="52621" y="188222"/>
                </a:moveTo>
                <a:lnTo>
                  <a:pt x="123458" y="116374"/>
                </a:lnTo>
              </a:path>
              <a:path w="263525" h="260350">
                <a:moveTo>
                  <a:pt x="136613" y="116374"/>
                </a:moveTo>
                <a:lnTo>
                  <a:pt x="64764" y="188222"/>
                </a:lnTo>
              </a:path>
              <a:path w="263525" h="260350">
                <a:moveTo>
                  <a:pt x="88039" y="95123"/>
                </a:moveTo>
                <a:lnTo>
                  <a:pt x="88039" y="195306"/>
                </a:lnTo>
              </a:path>
              <a:path w="263525" h="260350">
                <a:moveTo>
                  <a:pt x="70836" y="0"/>
                </a:moveTo>
                <a:lnTo>
                  <a:pt x="70836" y="195306"/>
                </a:lnTo>
              </a:path>
              <a:path w="263525" h="260350">
                <a:moveTo>
                  <a:pt x="88039" y="151792"/>
                </a:moveTo>
                <a:lnTo>
                  <a:pt x="159888" y="151792"/>
                </a:lnTo>
              </a:path>
              <a:path w="263525" h="260350">
                <a:moveTo>
                  <a:pt x="70836" y="151792"/>
                </a:moveTo>
                <a:lnTo>
                  <a:pt x="0" y="151792"/>
                </a:lnTo>
              </a:path>
              <a:path w="263525" h="260350">
                <a:moveTo>
                  <a:pt x="79944" y="151792"/>
                </a:moveTo>
                <a:lnTo>
                  <a:pt x="148756" y="260071"/>
                </a:lnTo>
                <a:lnTo>
                  <a:pt x="263107" y="2600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 txBox="1"/>
          <p:nvPr/>
        </p:nvSpPr>
        <p:spPr>
          <a:xfrm>
            <a:off x="4882783" y="5572135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4556479" y="5534024"/>
            <a:ext cx="306705" cy="165100"/>
          </a:xfrm>
          <a:custGeom>
            <a:avLst/>
            <a:gdLst/>
            <a:ahLst/>
            <a:cxnLst/>
            <a:rect l="l" t="t" r="r" b="b"/>
            <a:pathLst>
              <a:path w="306704" h="165100">
                <a:moveTo>
                  <a:pt x="271202" y="56669"/>
                </a:moveTo>
                <a:lnTo>
                  <a:pt x="253999" y="56669"/>
                </a:lnTo>
              </a:path>
              <a:path w="306704" h="165100">
                <a:moveTo>
                  <a:pt x="306621" y="21250"/>
                </a:moveTo>
                <a:lnTo>
                  <a:pt x="235784" y="93099"/>
                </a:lnTo>
              </a:path>
              <a:path w="306704" h="165100">
                <a:moveTo>
                  <a:pt x="218581" y="93099"/>
                </a:moveTo>
                <a:lnTo>
                  <a:pt x="290430" y="21250"/>
                </a:lnTo>
              </a:path>
              <a:path w="306704" h="165100">
                <a:moveTo>
                  <a:pt x="253999" y="0"/>
                </a:moveTo>
                <a:lnTo>
                  <a:pt x="253999" y="100183"/>
                </a:lnTo>
              </a:path>
              <a:path w="306704" h="165100">
                <a:moveTo>
                  <a:pt x="223641" y="0"/>
                </a:moveTo>
                <a:lnTo>
                  <a:pt x="223641" y="100183"/>
                </a:lnTo>
              </a:path>
              <a:path w="306704" h="165100">
                <a:moveTo>
                  <a:pt x="253999" y="56669"/>
                </a:moveTo>
                <a:lnTo>
                  <a:pt x="223641" y="56669"/>
                </a:lnTo>
              </a:path>
              <a:path w="306704" h="165100">
                <a:moveTo>
                  <a:pt x="238820" y="56669"/>
                </a:moveTo>
                <a:lnTo>
                  <a:pt x="150780" y="164948"/>
                </a:lnTo>
                <a:lnTo>
                  <a:pt x="0" y="1649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 txBox="1"/>
          <p:nvPr/>
        </p:nvSpPr>
        <p:spPr>
          <a:xfrm>
            <a:off x="4550863" y="5571123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4398615" y="5534024"/>
            <a:ext cx="448309" cy="100330"/>
          </a:xfrm>
          <a:custGeom>
            <a:avLst/>
            <a:gdLst/>
            <a:ahLst/>
            <a:cxnLst/>
            <a:rect l="l" t="t" r="r" b="b"/>
            <a:pathLst>
              <a:path w="448310" h="100329">
                <a:moveTo>
                  <a:pt x="376445" y="93099"/>
                </a:moveTo>
                <a:lnTo>
                  <a:pt x="448294" y="21250"/>
                </a:lnTo>
              </a:path>
              <a:path w="448310" h="100329">
                <a:moveTo>
                  <a:pt x="416923" y="21250"/>
                </a:moveTo>
                <a:lnTo>
                  <a:pt x="345075" y="93099"/>
                </a:lnTo>
              </a:path>
              <a:path w="448310" h="100329">
                <a:moveTo>
                  <a:pt x="381505" y="0"/>
                </a:moveTo>
                <a:lnTo>
                  <a:pt x="381505" y="100183"/>
                </a:lnTo>
              </a:path>
              <a:path w="448310" h="100329">
                <a:moveTo>
                  <a:pt x="333943" y="0"/>
                </a:moveTo>
                <a:lnTo>
                  <a:pt x="333943" y="100183"/>
                </a:lnTo>
              </a:path>
              <a:path w="448310" h="100329">
                <a:moveTo>
                  <a:pt x="381505" y="56669"/>
                </a:moveTo>
                <a:lnTo>
                  <a:pt x="333943" y="56669"/>
                </a:lnTo>
                <a:lnTo>
                  <a:pt x="0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 txBox="1"/>
          <p:nvPr/>
        </p:nvSpPr>
        <p:spPr>
          <a:xfrm>
            <a:off x="4392998" y="5463856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4477547" y="4945068"/>
            <a:ext cx="338455" cy="682625"/>
          </a:xfrm>
          <a:custGeom>
            <a:avLst/>
            <a:gdLst/>
            <a:ahLst/>
            <a:cxnLst/>
            <a:rect l="l" t="t" r="r" b="b"/>
            <a:pathLst>
              <a:path w="338454" h="682625">
                <a:moveTo>
                  <a:pt x="266143" y="682055"/>
                </a:moveTo>
                <a:lnTo>
                  <a:pt x="337991" y="610206"/>
                </a:lnTo>
              </a:path>
              <a:path w="338454" h="682625">
                <a:moveTo>
                  <a:pt x="290430" y="610206"/>
                </a:moveTo>
                <a:lnTo>
                  <a:pt x="218581" y="682055"/>
                </a:lnTo>
              </a:path>
              <a:path w="338454" h="682625">
                <a:moveTo>
                  <a:pt x="239832" y="432103"/>
                </a:moveTo>
                <a:lnTo>
                  <a:pt x="57681" y="432103"/>
                </a:lnTo>
              </a:path>
              <a:path w="338454" h="682625">
                <a:moveTo>
                  <a:pt x="239832" y="36430"/>
                </a:moveTo>
                <a:lnTo>
                  <a:pt x="57681" y="36430"/>
                </a:lnTo>
              </a:path>
              <a:path w="338454" h="682625">
                <a:moveTo>
                  <a:pt x="100183" y="432103"/>
                </a:moveTo>
                <a:lnTo>
                  <a:pt x="100183" y="36430"/>
                </a:lnTo>
              </a:path>
              <a:path w="338454" h="682625">
                <a:moveTo>
                  <a:pt x="64764" y="395672"/>
                </a:moveTo>
                <a:lnTo>
                  <a:pt x="135601" y="467521"/>
                </a:lnTo>
              </a:path>
              <a:path w="338454" h="682625">
                <a:moveTo>
                  <a:pt x="135601" y="71848"/>
                </a:moveTo>
                <a:lnTo>
                  <a:pt x="64764" y="0"/>
                </a:lnTo>
              </a:path>
              <a:path w="338454" h="682625">
                <a:moveTo>
                  <a:pt x="239832" y="432103"/>
                </a:moveTo>
                <a:lnTo>
                  <a:pt x="57681" y="432103"/>
                </a:lnTo>
              </a:path>
              <a:path w="338454" h="682625">
                <a:moveTo>
                  <a:pt x="239832" y="574788"/>
                </a:moveTo>
                <a:lnTo>
                  <a:pt x="57681" y="574788"/>
                </a:lnTo>
              </a:path>
              <a:path w="338454" h="682625">
                <a:moveTo>
                  <a:pt x="100183" y="432103"/>
                </a:moveTo>
                <a:lnTo>
                  <a:pt x="100183" y="574788"/>
                </a:lnTo>
              </a:path>
              <a:path w="338454" h="682625">
                <a:moveTo>
                  <a:pt x="100183" y="502939"/>
                </a:moveTo>
                <a:lnTo>
                  <a:pt x="0" y="473593"/>
                </a:lnTo>
                <a:lnTo>
                  <a:pt x="0" y="30864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 txBox="1"/>
          <p:nvPr/>
        </p:nvSpPr>
        <p:spPr>
          <a:xfrm>
            <a:off x="4373780" y="5073158"/>
            <a:ext cx="226060" cy="3511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00"/>
              </a:lnSpc>
            </a:pPr>
            <a:r>
              <a:rPr sz="750" spc="-25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  <a:p>
            <a:pPr marL="151765">
              <a:lnSpc>
                <a:spcPts val="844"/>
              </a:lnSpc>
            </a:pPr>
            <a:r>
              <a:rPr sz="750" dirty="0">
                <a:latin typeface="Cambria"/>
                <a:cs typeface="Cambria"/>
              </a:rPr>
              <a:t>1660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3202488" y="4614160"/>
            <a:ext cx="1410970" cy="942340"/>
          </a:xfrm>
          <a:custGeom>
            <a:avLst/>
            <a:gdLst/>
            <a:ahLst/>
            <a:cxnLst/>
            <a:rect l="l" t="t" r="r" b="b"/>
            <a:pathLst>
              <a:path w="1410970" h="942339">
                <a:moveTo>
                  <a:pt x="1410660" y="798429"/>
                </a:moveTo>
                <a:lnTo>
                  <a:pt x="1339823" y="726581"/>
                </a:lnTo>
              </a:path>
              <a:path w="1410970" h="942339">
                <a:moveTo>
                  <a:pt x="1339823" y="870278"/>
                </a:moveTo>
                <a:lnTo>
                  <a:pt x="1410660" y="942126"/>
                </a:lnTo>
              </a:path>
              <a:path w="1410970" h="942339">
                <a:moveTo>
                  <a:pt x="331920" y="121434"/>
                </a:moveTo>
                <a:lnTo>
                  <a:pt x="331920" y="0"/>
                </a:lnTo>
              </a:path>
              <a:path w="1410970" h="942339">
                <a:moveTo>
                  <a:pt x="36430" y="121434"/>
                </a:moveTo>
                <a:lnTo>
                  <a:pt x="36430" y="0"/>
                </a:lnTo>
              </a:path>
              <a:path w="1410970" h="942339">
                <a:moveTo>
                  <a:pt x="331920" y="43513"/>
                </a:moveTo>
                <a:lnTo>
                  <a:pt x="36430" y="43513"/>
                </a:lnTo>
              </a:path>
              <a:path w="1410970" h="942339">
                <a:moveTo>
                  <a:pt x="295489" y="78932"/>
                </a:moveTo>
                <a:lnTo>
                  <a:pt x="367338" y="7083"/>
                </a:lnTo>
              </a:path>
              <a:path w="1410970" h="942339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 txBox="1"/>
          <p:nvPr/>
        </p:nvSpPr>
        <p:spPr>
          <a:xfrm>
            <a:off x="3276816" y="4530837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1240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3497978" y="4519036"/>
            <a:ext cx="563245" cy="217170"/>
          </a:xfrm>
          <a:custGeom>
            <a:avLst/>
            <a:gdLst/>
            <a:ahLst/>
            <a:cxnLst/>
            <a:rect l="l" t="t" r="r" b="b"/>
            <a:pathLst>
              <a:path w="563245" h="217170">
                <a:moveTo>
                  <a:pt x="36430" y="216557"/>
                </a:moveTo>
                <a:lnTo>
                  <a:pt x="36430" y="95123"/>
                </a:lnTo>
              </a:path>
              <a:path w="563245" h="217170">
                <a:moveTo>
                  <a:pt x="83991" y="216557"/>
                </a:moveTo>
                <a:lnTo>
                  <a:pt x="83991" y="95123"/>
                </a:lnTo>
              </a:path>
              <a:path w="563245" h="217170">
                <a:moveTo>
                  <a:pt x="36430" y="138637"/>
                </a:moveTo>
                <a:lnTo>
                  <a:pt x="83991" y="138637"/>
                </a:lnTo>
              </a:path>
              <a:path w="563245" h="217170">
                <a:moveTo>
                  <a:pt x="59705" y="138637"/>
                </a:moveTo>
                <a:lnTo>
                  <a:pt x="90063" y="38454"/>
                </a:lnTo>
                <a:lnTo>
                  <a:pt x="255011" y="38454"/>
                </a:lnTo>
              </a:path>
              <a:path w="563245" h="217170">
                <a:moveTo>
                  <a:pt x="71848" y="102207"/>
                </a:moveTo>
                <a:lnTo>
                  <a:pt x="0" y="174055"/>
                </a:lnTo>
              </a:path>
              <a:path w="563245" h="217170">
                <a:moveTo>
                  <a:pt x="47561" y="174055"/>
                </a:moveTo>
                <a:lnTo>
                  <a:pt x="119410" y="102207"/>
                </a:lnTo>
              </a:path>
              <a:path w="563245" h="217170">
                <a:moveTo>
                  <a:pt x="83991" y="216557"/>
                </a:moveTo>
                <a:lnTo>
                  <a:pt x="83991" y="0"/>
                </a:lnTo>
              </a:path>
              <a:path w="563245" h="217170">
                <a:moveTo>
                  <a:pt x="527226" y="121434"/>
                </a:moveTo>
                <a:lnTo>
                  <a:pt x="527226" y="0"/>
                </a:lnTo>
              </a:path>
              <a:path w="563245" h="217170">
                <a:moveTo>
                  <a:pt x="83991" y="42501"/>
                </a:moveTo>
                <a:lnTo>
                  <a:pt x="527226" y="42501"/>
                </a:lnTo>
              </a:path>
              <a:path w="563245" h="217170">
                <a:moveTo>
                  <a:pt x="119410" y="7083"/>
                </a:moveTo>
                <a:lnTo>
                  <a:pt x="47561" y="78932"/>
                </a:lnTo>
              </a:path>
              <a:path w="563245" h="217170">
                <a:moveTo>
                  <a:pt x="491808" y="78932"/>
                </a:moveTo>
                <a:lnTo>
                  <a:pt x="562644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 txBox="1"/>
          <p:nvPr/>
        </p:nvSpPr>
        <p:spPr>
          <a:xfrm>
            <a:off x="3582425" y="4434702"/>
            <a:ext cx="3270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125" spc="-37" baseline="3703" dirty="0">
                <a:latin typeface="Cambria"/>
                <a:cs typeface="Cambria"/>
              </a:rPr>
              <a:t>20</a:t>
            </a:r>
            <a:r>
              <a:rPr sz="1125" spc="-450" baseline="3703" dirty="0">
                <a:latin typeface="Cambria"/>
                <a:cs typeface="Cambria"/>
              </a:rPr>
              <a:t>0</a:t>
            </a:r>
            <a:r>
              <a:rPr sz="750" spc="-50" dirty="0">
                <a:latin typeface="Cambria"/>
                <a:cs typeface="Cambria"/>
              </a:rPr>
              <a:t>1860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3596137" y="4714343"/>
            <a:ext cx="276860" cy="511175"/>
          </a:xfrm>
          <a:custGeom>
            <a:avLst/>
            <a:gdLst/>
            <a:ahLst/>
            <a:cxnLst/>
            <a:rect l="l" t="t" r="r" b="b"/>
            <a:pathLst>
              <a:path w="276860" h="511175">
                <a:moveTo>
                  <a:pt x="0" y="35418"/>
                </a:moveTo>
                <a:lnTo>
                  <a:pt x="181139" y="35418"/>
                </a:lnTo>
              </a:path>
              <a:path w="276860" h="511175">
                <a:moveTo>
                  <a:pt x="0" y="178103"/>
                </a:moveTo>
                <a:lnTo>
                  <a:pt x="181139" y="178103"/>
                </a:lnTo>
              </a:path>
              <a:path w="276860" h="511175">
                <a:moveTo>
                  <a:pt x="137625" y="35418"/>
                </a:moveTo>
                <a:lnTo>
                  <a:pt x="137625" y="178103"/>
                </a:lnTo>
              </a:path>
              <a:path w="276860" h="511175">
                <a:moveTo>
                  <a:pt x="137625" y="107266"/>
                </a:moveTo>
                <a:lnTo>
                  <a:pt x="276262" y="207450"/>
                </a:lnTo>
                <a:lnTo>
                  <a:pt x="276262" y="371386"/>
                </a:lnTo>
              </a:path>
              <a:path w="276860" h="511175">
                <a:moveTo>
                  <a:pt x="174055" y="70836"/>
                </a:moveTo>
                <a:lnTo>
                  <a:pt x="102207" y="0"/>
                </a:lnTo>
              </a:path>
              <a:path w="276860" h="511175">
                <a:moveTo>
                  <a:pt x="102207" y="142685"/>
                </a:moveTo>
                <a:lnTo>
                  <a:pt x="174055" y="214533"/>
                </a:lnTo>
              </a:path>
              <a:path w="276860" h="511175">
                <a:moveTo>
                  <a:pt x="6071" y="178103"/>
                </a:moveTo>
                <a:lnTo>
                  <a:pt x="181139" y="178103"/>
                </a:lnTo>
              </a:path>
              <a:path w="276860" h="511175">
                <a:moveTo>
                  <a:pt x="6071" y="267155"/>
                </a:moveTo>
                <a:lnTo>
                  <a:pt x="181139" y="267155"/>
                </a:lnTo>
              </a:path>
              <a:path w="276860" h="511175">
                <a:moveTo>
                  <a:pt x="137625" y="178103"/>
                </a:moveTo>
                <a:lnTo>
                  <a:pt x="137625" y="267155"/>
                </a:lnTo>
                <a:lnTo>
                  <a:pt x="137625" y="511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 txBox="1"/>
          <p:nvPr/>
        </p:nvSpPr>
        <p:spPr>
          <a:xfrm>
            <a:off x="3629996" y="4915692"/>
            <a:ext cx="264160" cy="3155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370</a:t>
            </a:r>
            <a:endParaRPr sz="750">
              <a:latin typeface="Cambria"/>
              <a:cs typeface="Cambria"/>
            </a:endParaRPr>
          </a:p>
          <a:p>
            <a:pPr marL="151765">
              <a:lnSpc>
                <a:spcPct val="100000"/>
              </a:lnSpc>
              <a:spcBef>
                <a:spcPts val="190"/>
              </a:spcBef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3698344" y="3111412"/>
            <a:ext cx="1252220" cy="1905635"/>
          </a:xfrm>
          <a:custGeom>
            <a:avLst/>
            <a:gdLst/>
            <a:ahLst/>
            <a:cxnLst/>
            <a:rect l="l" t="t" r="r" b="b"/>
            <a:pathLst>
              <a:path w="1252220" h="1905635">
                <a:moveTo>
                  <a:pt x="71848" y="1817464"/>
                </a:moveTo>
                <a:lnTo>
                  <a:pt x="0" y="1745616"/>
                </a:lnTo>
              </a:path>
              <a:path w="1252220" h="1905635">
                <a:moveTo>
                  <a:pt x="0" y="1833655"/>
                </a:moveTo>
                <a:lnTo>
                  <a:pt x="71848" y="1905504"/>
                </a:lnTo>
              </a:path>
              <a:path w="1252220" h="1905635">
                <a:moveTo>
                  <a:pt x="556573" y="391625"/>
                </a:moveTo>
                <a:lnTo>
                  <a:pt x="556573" y="56669"/>
                </a:lnTo>
              </a:path>
              <a:path w="1252220" h="1905635">
                <a:moveTo>
                  <a:pt x="326860" y="391625"/>
                </a:moveTo>
                <a:lnTo>
                  <a:pt x="326860" y="56669"/>
                </a:lnTo>
              </a:path>
              <a:path w="1252220" h="1905635">
                <a:moveTo>
                  <a:pt x="556573" y="100183"/>
                </a:moveTo>
                <a:lnTo>
                  <a:pt x="326860" y="100183"/>
                </a:lnTo>
              </a:path>
              <a:path w="1252220" h="1905635">
                <a:moveTo>
                  <a:pt x="521154" y="135601"/>
                </a:moveTo>
                <a:lnTo>
                  <a:pt x="593003" y="63752"/>
                </a:lnTo>
              </a:path>
              <a:path w="1252220" h="1905635">
                <a:moveTo>
                  <a:pt x="362278" y="63752"/>
                </a:moveTo>
                <a:lnTo>
                  <a:pt x="291441" y="135601"/>
                </a:lnTo>
              </a:path>
              <a:path w="1252220" h="1905635">
                <a:moveTo>
                  <a:pt x="1081776" y="270191"/>
                </a:moveTo>
                <a:lnTo>
                  <a:pt x="1081776" y="56669"/>
                </a:lnTo>
              </a:path>
              <a:path w="1252220" h="1905635">
                <a:moveTo>
                  <a:pt x="1034214" y="293465"/>
                </a:moveTo>
                <a:lnTo>
                  <a:pt x="1034214" y="56669"/>
                </a:lnTo>
              </a:path>
              <a:path w="1252220" h="1905635">
                <a:moveTo>
                  <a:pt x="1081776" y="100183"/>
                </a:moveTo>
                <a:lnTo>
                  <a:pt x="1034214" y="100183"/>
                </a:lnTo>
              </a:path>
              <a:path w="1252220" h="1905635">
                <a:moveTo>
                  <a:pt x="1057489" y="100183"/>
                </a:moveTo>
                <a:lnTo>
                  <a:pt x="1087847" y="0"/>
                </a:lnTo>
                <a:lnTo>
                  <a:pt x="12517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 txBox="1"/>
          <p:nvPr/>
        </p:nvSpPr>
        <p:spPr>
          <a:xfrm>
            <a:off x="4780576" y="2984576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4314623" y="3168082"/>
            <a:ext cx="501015" cy="236854"/>
          </a:xfrm>
          <a:custGeom>
            <a:avLst/>
            <a:gdLst/>
            <a:ahLst/>
            <a:cxnLst/>
            <a:rect l="l" t="t" r="r" b="b"/>
            <a:pathLst>
              <a:path w="501014" h="236854">
                <a:moveTo>
                  <a:pt x="430079" y="78932"/>
                </a:moveTo>
                <a:lnTo>
                  <a:pt x="500915" y="7083"/>
                </a:lnTo>
              </a:path>
              <a:path w="501014" h="236854">
                <a:moveTo>
                  <a:pt x="453354" y="7083"/>
                </a:moveTo>
                <a:lnTo>
                  <a:pt x="381505" y="78932"/>
                </a:lnTo>
              </a:path>
              <a:path w="501014" h="236854">
                <a:moveTo>
                  <a:pt x="417935" y="236796"/>
                </a:moveTo>
                <a:lnTo>
                  <a:pt x="417935" y="0"/>
                </a:lnTo>
              </a:path>
              <a:path w="501014" h="236854">
                <a:moveTo>
                  <a:pt x="36430" y="236796"/>
                </a:moveTo>
                <a:lnTo>
                  <a:pt x="36430" y="0"/>
                </a:lnTo>
              </a:path>
              <a:path w="501014" h="236854">
                <a:moveTo>
                  <a:pt x="417935" y="43513"/>
                </a:moveTo>
                <a:lnTo>
                  <a:pt x="36430" y="43513"/>
                </a:lnTo>
              </a:path>
              <a:path w="501014" h="236854">
                <a:moveTo>
                  <a:pt x="381505" y="78932"/>
                </a:moveTo>
                <a:lnTo>
                  <a:pt x="453354" y="7083"/>
                </a:lnTo>
              </a:path>
              <a:path w="501014" h="236854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 txBox="1"/>
          <p:nvPr/>
        </p:nvSpPr>
        <p:spPr>
          <a:xfrm>
            <a:off x="4435500" y="3084759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4254918" y="3111412"/>
            <a:ext cx="250190" cy="294005"/>
          </a:xfrm>
          <a:custGeom>
            <a:avLst/>
            <a:gdLst/>
            <a:ahLst/>
            <a:cxnLst/>
            <a:rect l="l" t="t" r="r" b="b"/>
            <a:pathLst>
              <a:path w="250189" h="294004">
                <a:moveTo>
                  <a:pt x="96135" y="293465"/>
                </a:moveTo>
                <a:lnTo>
                  <a:pt x="96135" y="56669"/>
                </a:lnTo>
              </a:path>
              <a:path w="250189" h="294004">
                <a:moveTo>
                  <a:pt x="0" y="293465"/>
                </a:moveTo>
                <a:lnTo>
                  <a:pt x="0" y="56669"/>
                </a:lnTo>
              </a:path>
              <a:path w="250189" h="294004">
                <a:moveTo>
                  <a:pt x="96135" y="100183"/>
                </a:moveTo>
                <a:lnTo>
                  <a:pt x="0" y="100183"/>
                </a:lnTo>
              </a:path>
              <a:path w="250189" h="294004">
                <a:moveTo>
                  <a:pt x="48573" y="100183"/>
                </a:moveTo>
                <a:lnTo>
                  <a:pt x="77920" y="0"/>
                </a:lnTo>
                <a:lnTo>
                  <a:pt x="2499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 txBox="1"/>
          <p:nvPr/>
        </p:nvSpPr>
        <p:spPr>
          <a:xfrm>
            <a:off x="4327221" y="2984576"/>
            <a:ext cx="18288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3742870" y="3168082"/>
            <a:ext cx="643890" cy="335280"/>
          </a:xfrm>
          <a:custGeom>
            <a:avLst/>
            <a:gdLst/>
            <a:ahLst/>
            <a:cxnLst/>
            <a:rect l="l" t="t" r="r" b="b"/>
            <a:pathLst>
              <a:path w="643889" h="335279">
                <a:moveTo>
                  <a:pt x="571752" y="78932"/>
                </a:moveTo>
                <a:lnTo>
                  <a:pt x="643601" y="7083"/>
                </a:lnTo>
              </a:path>
              <a:path w="643889" h="335279">
                <a:moveTo>
                  <a:pt x="548477" y="7083"/>
                </a:moveTo>
                <a:lnTo>
                  <a:pt x="476629" y="78932"/>
                </a:lnTo>
              </a:path>
              <a:path w="643889" h="335279">
                <a:moveTo>
                  <a:pt x="282334" y="334955"/>
                </a:moveTo>
                <a:lnTo>
                  <a:pt x="282334" y="0"/>
                </a:lnTo>
              </a:path>
              <a:path w="643889" h="335279">
                <a:moveTo>
                  <a:pt x="35418" y="334955"/>
                </a:moveTo>
                <a:lnTo>
                  <a:pt x="35418" y="0"/>
                </a:lnTo>
              </a:path>
              <a:path w="643889" h="335279">
                <a:moveTo>
                  <a:pt x="282334" y="43513"/>
                </a:moveTo>
                <a:lnTo>
                  <a:pt x="35418" y="43513"/>
                </a:lnTo>
              </a:path>
              <a:path w="643889" h="335279">
                <a:moveTo>
                  <a:pt x="246916" y="78932"/>
                </a:moveTo>
                <a:lnTo>
                  <a:pt x="317752" y="7083"/>
                </a:lnTo>
              </a:path>
              <a:path w="643889" h="335279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 txBox="1"/>
          <p:nvPr/>
        </p:nvSpPr>
        <p:spPr>
          <a:xfrm>
            <a:off x="3795947" y="3084759"/>
            <a:ext cx="43307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1035</a:t>
            </a:r>
            <a:r>
              <a:rPr sz="750" spc="75" dirty="0">
                <a:latin typeface="Cambria"/>
                <a:cs typeface="Cambria"/>
              </a:rPr>
              <a:t>  </a:t>
            </a:r>
            <a:r>
              <a:rPr sz="750" spc="-25" dirty="0">
                <a:latin typeface="Cambria"/>
                <a:cs typeface="Cambria"/>
              </a:rPr>
              <a:t>965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3678105" y="3279396"/>
            <a:ext cx="86360" cy="381000"/>
          </a:xfrm>
          <a:custGeom>
            <a:avLst/>
            <a:gdLst/>
            <a:ahLst/>
            <a:cxnLst/>
            <a:rect l="l" t="t" r="r" b="b"/>
            <a:pathLst>
              <a:path w="86360" h="381000">
                <a:moveTo>
                  <a:pt x="86015" y="237808"/>
                </a:moveTo>
                <a:lnTo>
                  <a:pt x="0" y="237808"/>
                </a:lnTo>
              </a:path>
              <a:path w="86360" h="381000">
                <a:moveTo>
                  <a:pt x="86015" y="380493"/>
                </a:moveTo>
                <a:lnTo>
                  <a:pt x="0" y="380493"/>
                </a:lnTo>
              </a:path>
              <a:path w="86360" h="381000">
                <a:moveTo>
                  <a:pt x="43513" y="380493"/>
                </a:moveTo>
                <a:lnTo>
                  <a:pt x="43513" y="237808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 txBox="1"/>
          <p:nvPr/>
        </p:nvSpPr>
        <p:spPr>
          <a:xfrm>
            <a:off x="3616840" y="3273295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3678105" y="3481787"/>
            <a:ext cx="86360" cy="509270"/>
          </a:xfrm>
          <a:custGeom>
            <a:avLst/>
            <a:gdLst/>
            <a:ahLst/>
            <a:cxnLst/>
            <a:rect l="l" t="t" r="r" b="b"/>
            <a:pathLst>
              <a:path w="86360" h="509270">
                <a:moveTo>
                  <a:pt x="78932" y="70836"/>
                </a:moveTo>
                <a:lnTo>
                  <a:pt x="7083" y="0"/>
                </a:lnTo>
              </a:path>
              <a:path w="86360" h="509270">
                <a:moveTo>
                  <a:pt x="7083" y="142685"/>
                </a:moveTo>
                <a:lnTo>
                  <a:pt x="78932" y="214533"/>
                </a:lnTo>
              </a:path>
              <a:path w="86360" h="509270">
                <a:moveTo>
                  <a:pt x="86015" y="178103"/>
                </a:moveTo>
                <a:lnTo>
                  <a:pt x="0" y="178103"/>
                </a:lnTo>
              </a:path>
              <a:path w="86360" h="509270">
                <a:moveTo>
                  <a:pt x="86015" y="267155"/>
                </a:moveTo>
                <a:lnTo>
                  <a:pt x="0" y="267155"/>
                </a:lnTo>
              </a:path>
              <a:path w="86360" h="509270">
                <a:moveTo>
                  <a:pt x="43513" y="178103"/>
                </a:moveTo>
                <a:lnTo>
                  <a:pt x="43513" y="267155"/>
                </a:lnTo>
                <a:lnTo>
                  <a:pt x="43513" y="5090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 txBox="1"/>
          <p:nvPr/>
        </p:nvSpPr>
        <p:spPr>
          <a:xfrm>
            <a:off x="3491358" y="3820760"/>
            <a:ext cx="251460" cy="2165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220</a:t>
            </a:r>
            <a:endParaRPr sz="750">
              <a:latin typeface="Cambria"/>
              <a:cs typeface="Cambria"/>
            </a:endParaRPr>
          </a:p>
          <a:p>
            <a:pPr marL="52705">
              <a:lnSpc>
                <a:spcPct val="100000"/>
              </a:lnSpc>
              <a:spcBef>
                <a:spcPts val="85"/>
              </a:spcBef>
            </a:pPr>
            <a:r>
              <a:rPr sz="750" dirty="0">
                <a:latin typeface="Cambria"/>
                <a:cs typeface="Cambria"/>
              </a:rPr>
              <a:t>370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3685189" y="3383627"/>
            <a:ext cx="1032510" cy="401320"/>
          </a:xfrm>
          <a:custGeom>
            <a:avLst/>
            <a:gdLst/>
            <a:ahLst/>
            <a:cxnLst/>
            <a:rect l="l" t="t" r="r" b="b"/>
            <a:pathLst>
              <a:path w="1032510" h="401320">
                <a:moveTo>
                  <a:pt x="71848" y="312692"/>
                </a:moveTo>
                <a:lnTo>
                  <a:pt x="0" y="240844"/>
                </a:lnTo>
              </a:path>
              <a:path w="1032510" h="401320">
                <a:moveTo>
                  <a:pt x="0" y="328884"/>
                </a:moveTo>
                <a:lnTo>
                  <a:pt x="71848" y="400732"/>
                </a:lnTo>
              </a:path>
              <a:path w="1032510" h="401320">
                <a:moveTo>
                  <a:pt x="1032190" y="365314"/>
                </a:moveTo>
                <a:lnTo>
                  <a:pt x="954270" y="365314"/>
                </a:lnTo>
              </a:path>
              <a:path w="1032510" h="401320">
                <a:moveTo>
                  <a:pt x="1032190" y="35418"/>
                </a:moveTo>
                <a:lnTo>
                  <a:pt x="954270" y="35418"/>
                </a:lnTo>
              </a:path>
              <a:path w="1032510" h="401320">
                <a:moveTo>
                  <a:pt x="996772" y="365314"/>
                </a:moveTo>
                <a:lnTo>
                  <a:pt x="996772" y="35418"/>
                </a:lnTo>
              </a:path>
              <a:path w="1032510" h="401320">
                <a:moveTo>
                  <a:pt x="961353" y="328884"/>
                </a:moveTo>
                <a:lnTo>
                  <a:pt x="1032190" y="400732"/>
                </a:lnTo>
              </a:path>
              <a:path w="1032510" h="401320">
                <a:moveTo>
                  <a:pt x="1032190" y="71848"/>
                </a:moveTo>
                <a:lnTo>
                  <a:pt x="96135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 txBox="1"/>
          <p:nvPr/>
        </p:nvSpPr>
        <p:spPr>
          <a:xfrm>
            <a:off x="4578194" y="3478323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4639459" y="3748942"/>
            <a:ext cx="296545" cy="309245"/>
          </a:xfrm>
          <a:custGeom>
            <a:avLst/>
            <a:gdLst/>
            <a:ahLst/>
            <a:cxnLst/>
            <a:rect l="l" t="t" r="r" b="b"/>
            <a:pathLst>
              <a:path w="296545" h="309245">
                <a:moveTo>
                  <a:pt x="77920" y="0"/>
                </a:moveTo>
                <a:lnTo>
                  <a:pt x="0" y="0"/>
                </a:lnTo>
              </a:path>
              <a:path w="296545" h="309245">
                <a:moveTo>
                  <a:pt x="77920" y="123458"/>
                </a:moveTo>
                <a:lnTo>
                  <a:pt x="0" y="123458"/>
                </a:lnTo>
              </a:path>
              <a:path w="296545" h="309245">
                <a:moveTo>
                  <a:pt x="42501" y="0"/>
                </a:moveTo>
                <a:lnTo>
                  <a:pt x="42501" y="123458"/>
                </a:lnTo>
              </a:path>
              <a:path w="296545" h="309245">
                <a:moveTo>
                  <a:pt x="42501" y="61729"/>
                </a:moveTo>
                <a:lnTo>
                  <a:pt x="296501" y="143697"/>
                </a:lnTo>
                <a:lnTo>
                  <a:pt x="296501" y="30864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 txBox="1"/>
          <p:nvPr/>
        </p:nvSpPr>
        <p:spPr>
          <a:xfrm>
            <a:off x="4832194" y="3887549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1586402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586402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586402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586402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586402" y="117899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586402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586402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586402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586402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586402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586402" y="108012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586402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586402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586402" y="101424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586402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586402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586402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586402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586402" y="91537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586402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586402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586402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586402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586402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586402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586402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76" name="object 1076"/>
          <p:cNvGrpSpPr/>
          <p:nvPr/>
        </p:nvGrpSpPr>
        <p:grpSpPr>
          <a:xfrm>
            <a:off x="656279" y="1848497"/>
            <a:ext cx="11501755" cy="12112625"/>
            <a:chOff x="656279" y="1848497"/>
            <a:chExt cx="11501755" cy="12112625"/>
          </a:xfrm>
        </p:grpSpPr>
        <p:sp>
          <p:nvSpPr>
            <p:cNvPr id="1077" name="object 1077"/>
            <p:cNvSpPr/>
            <p:nvPr/>
          </p:nvSpPr>
          <p:spPr>
            <a:xfrm>
              <a:off x="4646543" y="3712511"/>
              <a:ext cx="71120" cy="195580"/>
            </a:xfrm>
            <a:custGeom>
              <a:avLst/>
              <a:gdLst/>
              <a:ahLst/>
              <a:cxnLst/>
              <a:rect l="l" t="t" r="r" b="b"/>
              <a:pathLst>
                <a:path w="71120" h="195579">
                  <a:moveTo>
                    <a:pt x="70836" y="71848"/>
                  </a:moveTo>
                  <a:lnTo>
                    <a:pt x="0" y="0"/>
                  </a:lnTo>
                </a:path>
                <a:path w="71120" h="195579">
                  <a:moveTo>
                    <a:pt x="0" y="124470"/>
                  </a:moveTo>
                  <a:lnTo>
                    <a:pt x="70836" y="195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5628136" y="371757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0" y="31370"/>
                  </a:lnTo>
                  <a:lnTo>
                    <a:pt x="3137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5628136" y="3717571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370" y="3137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5628136" y="3717571"/>
              <a:ext cx="475615" cy="101600"/>
            </a:xfrm>
            <a:custGeom>
              <a:avLst/>
              <a:gdLst/>
              <a:ahLst/>
              <a:cxnLst/>
              <a:rect l="l" t="t" r="r" b="b"/>
              <a:pathLst>
                <a:path w="475614" h="101600">
                  <a:moveTo>
                    <a:pt x="0" y="0"/>
                  </a:moveTo>
                  <a:lnTo>
                    <a:pt x="101195" y="101195"/>
                  </a:lnTo>
                  <a:lnTo>
                    <a:pt x="475617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5628136" y="3717571"/>
              <a:ext cx="475615" cy="101600"/>
            </a:xfrm>
            <a:custGeom>
              <a:avLst/>
              <a:gdLst/>
              <a:ahLst/>
              <a:cxnLst/>
              <a:rect l="l" t="t" r="r" b="b"/>
              <a:pathLst>
                <a:path w="475614" h="101600">
                  <a:moveTo>
                    <a:pt x="0" y="0"/>
                  </a:moveTo>
                  <a:lnTo>
                    <a:pt x="31370" y="31370"/>
                  </a:lnTo>
                  <a:lnTo>
                    <a:pt x="475617" y="31370"/>
                  </a:lnTo>
                  <a:lnTo>
                    <a:pt x="0" y="0"/>
                  </a:lnTo>
                  <a:close/>
                </a:path>
                <a:path w="475614" h="101600">
                  <a:moveTo>
                    <a:pt x="31370" y="31370"/>
                  </a:moveTo>
                  <a:lnTo>
                    <a:pt x="475617" y="31370"/>
                  </a:lnTo>
                  <a:lnTo>
                    <a:pt x="101195" y="101195"/>
                  </a:lnTo>
                  <a:lnTo>
                    <a:pt x="31370" y="3137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5628136" y="3717571"/>
              <a:ext cx="640715" cy="31750"/>
            </a:xfrm>
            <a:custGeom>
              <a:avLst/>
              <a:gdLst/>
              <a:ahLst/>
              <a:cxnLst/>
              <a:rect l="l" t="t" r="r" b="b"/>
              <a:pathLst>
                <a:path w="640714" h="31750">
                  <a:moveTo>
                    <a:pt x="640565" y="0"/>
                  </a:moveTo>
                  <a:lnTo>
                    <a:pt x="0" y="0"/>
                  </a:lnTo>
                  <a:lnTo>
                    <a:pt x="475617" y="31370"/>
                  </a:lnTo>
                  <a:lnTo>
                    <a:pt x="6405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5628136" y="3717571"/>
              <a:ext cx="640715" cy="31750"/>
            </a:xfrm>
            <a:custGeom>
              <a:avLst/>
              <a:gdLst/>
              <a:ahLst/>
              <a:cxnLst/>
              <a:rect l="l" t="t" r="r" b="b"/>
              <a:pathLst>
                <a:path w="640714" h="31750">
                  <a:moveTo>
                    <a:pt x="0" y="0"/>
                  </a:moveTo>
                  <a:lnTo>
                    <a:pt x="640565" y="0"/>
                  </a:lnTo>
                  <a:lnTo>
                    <a:pt x="475617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5628136" y="3748942"/>
              <a:ext cx="101600" cy="396240"/>
            </a:xfrm>
            <a:custGeom>
              <a:avLst/>
              <a:gdLst/>
              <a:ahLst/>
              <a:cxnLst/>
              <a:rect l="l" t="t" r="r" b="b"/>
              <a:pathLst>
                <a:path w="101600" h="396239">
                  <a:moveTo>
                    <a:pt x="0" y="0"/>
                  </a:moveTo>
                  <a:lnTo>
                    <a:pt x="0" y="395672"/>
                  </a:lnTo>
                  <a:lnTo>
                    <a:pt x="101195" y="698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5628136" y="3748942"/>
              <a:ext cx="101600" cy="396240"/>
            </a:xfrm>
            <a:custGeom>
              <a:avLst/>
              <a:gdLst/>
              <a:ahLst/>
              <a:cxnLst/>
              <a:rect l="l" t="t" r="r" b="b"/>
              <a:pathLst>
                <a:path w="101600" h="396239">
                  <a:moveTo>
                    <a:pt x="0" y="0"/>
                  </a:moveTo>
                  <a:lnTo>
                    <a:pt x="0" y="69824"/>
                  </a:lnTo>
                  <a:lnTo>
                    <a:pt x="101195" y="69824"/>
                  </a:lnTo>
                  <a:lnTo>
                    <a:pt x="0" y="0"/>
                  </a:lnTo>
                  <a:close/>
                </a:path>
                <a:path w="101600" h="396239">
                  <a:moveTo>
                    <a:pt x="0" y="69824"/>
                  </a:moveTo>
                  <a:lnTo>
                    <a:pt x="101195" y="69824"/>
                  </a:lnTo>
                  <a:lnTo>
                    <a:pt x="0" y="395672"/>
                  </a:lnTo>
                  <a:lnTo>
                    <a:pt x="0" y="698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6" name="object 108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628136" y="3748942"/>
              <a:ext cx="101195" cy="69824"/>
            </a:xfrm>
            <a:prstGeom prst="rect">
              <a:avLst/>
            </a:prstGeom>
          </p:spPr>
        </p:pic>
        <p:sp>
          <p:nvSpPr>
            <p:cNvPr id="1087" name="object 1087"/>
            <p:cNvSpPr/>
            <p:nvPr/>
          </p:nvSpPr>
          <p:spPr>
            <a:xfrm>
              <a:off x="5628136" y="497340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628136" y="497340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628136" y="4973403"/>
              <a:ext cx="590550" cy="84455"/>
            </a:xfrm>
            <a:custGeom>
              <a:avLst/>
              <a:gdLst/>
              <a:ahLst/>
              <a:cxnLst/>
              <a:rect l="l" t="t" r="r" b="b"/>
              <a:pathLst>
                <a:path w="590550" h="84454">
                  <a:moveTo>
                    <a:pt x="0" y="0"/>
                  </a:moveTo>
                  <a:lnTo>
                    <a:pt x="8095" y="8095"/>
                  </a:lnTo>
                  <a:lnTo>
                    <a:pt x="85003" y="83991"/>
                  </a:lnTo>
                  <a:lnTo>
                    <a:pt x="589967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628136" y="4973403"/>
              <a:ext cx="590550" cy="84455"/>
            </a:xfrm>
            <a:custGeom>
              <a:avLst/>
              <a:gdLst/>
              <a:ahLst/>
              <a:cxnLst/>
              <a:rect l="l" t="t" r="r" b="b"/>
              <a:pathLst>
                <a:path w="590550" h="84454">
                  <a:moveTo>
                    <a:pt x="0" y="0"/>
                  </a:moveTo>
                  <a:lnTo>
                    <a:pt x="8095" y="8095"/>
                  </a:lnTo>
                  <a:lnTo>
                    <a:pt x="589967" y="8095"/>
                  </a:lnTo>
                  <a:lnTo>
                    <a:pt x="0" y="0"/>
                  </a:lnTo>
                  <a:close/>
                </a:path>
                <a:path w="590550" h="84454">
                  <a:moveTo>
                    <a:pt x="8095" y="8095"/>
                  </a:moveTo>
                  <a:lnTo>
                    <a:pt x="589967" y="8095"/>
                  </a:lnTo>
                  <a:lnTo>
                    <a:pt x="85003" y="83991"/>
                  </a:lnTo>
                  <a:lnTo>
                    <a:pt x="8095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628136" y="4973403"/>
              <a:ext cx="640715" cy="8255"/>
            </a:xfrm>
            <a:custGeom>
              <a:avLst/>
              <a:gdLst/>
              <a:ahLst/>
              <a:cxnLst/>
              <a:rect l="l" t="t" r="r" b="b"/>
              <a:pathLst>
                <a:path w="640714" h="8254">
                  <a:moveTo>
                    <a:pt x="640565" y="0"/>
                  </a:moveTo>
                  <a:lnTo>
                    <a:pt x="0" y="0"/>
                  </a:lnTo>
                  <a:lnTo>
                    <a:pt x="589967" y="8095"/>
                  </a:lnTo>
                  <a:lnTo>
                    <a:pt x="6405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628136" y="4973403"/>
              <a:ext cx="640715" cy="8255"/>
            </a:xfrm>
            <a:custGeom>
              <a:avLst/>
              <a:gdLst/>
              <a:ahLst/>
              <a:cxnLst/>
              <a:rect l="l" t="t" r="r" b="b"/>
              <a:pathLst>
                <a:path w="640714" h="8254">
                  <a:moveTo>
                    <a:pt x="0" y="0"/>
                  </a:moveTo>
                  <a:lnTo>
                    <a:pt x="640565" y="0"/>
                  </a:lnTo>
                  <a:lnTo>
                    <a:pt x="589967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628136" y="4981499"/>
              <a:ext cx="85090" cy="419100"/>
            </a:xfrm>
            <a:custGeom>
              <a:avLst/>
              <a:gdLst/>
              <a:ahLst/>
              <a:cxnLst/>
              <a:rect l="l" t="t" r="r" b="b"/>
              <a:pathLst>
                <a:path w="85089" h="419100">
                  <a:moveTo>
                    <a:pt x="0" y="0"/>
                  </a:moveTo>
                  <a:lnTo>
                    <a:pt x="0" y="418947"/>
                  </a:lnTo>
                  <a:lnTo>
                    <a:pt x="85003" y="758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628136" y="4981498"/>
              <a:ext cx="85090" cy="419100"/>
            </a:xfrm>
            <a:custGeom>
              <a:avLst/>
              <a:gdLst/>
              <a:ahLst/>
              <a:cxnLst/>
              <a:rect l="l" t="t" r="r" b="b"/>
              <a:pathLst>
                <a:path w="85089" h="419100">
                  <a:moveTo>
                    <a:pt x="0" y="0"/>
                  </a:moveTo>
                  <a:lnTo>
                    <a:pt x="0" y="75896"/>
                  </a:lnTo>
                  <a:lnTo>
                    <a:pt x="85003" y="75896"/>
                  </a:lnTo>
                  <a:lnTo>
                    <a:pt x="0" y="0"/>
                  </a:lnTo>
                  <a:close/>
                </a:path>
                <a:path w="85089" h="419100">
                  <a:moveTo>
                    <a:pt x="0" y="75896"/>
                  </a:moveTo>
                  <a:lnTo>
                    <a:pt x="85003" y="75896"/>
                  </a:lnTo>
                  <a:lnTo>
                    <a:pt x="0" y="418947"/>
                  </a:lnTo>
                  <a:lnTo>
                    <a:pt x="0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5" name="object 109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628136" y="4981498"/>
              <a:ext cx="85003" cy="75896"/>
            </a:xfrm>
            <a:prstGeom prst="rect">
              <a:avLst/>
            </a:prstGeom>
          </p:spPr>
        </p:pic>
        <p:sp>
          <p:nvSpPr>
            <p:cNvPr id="1096" name="object 1096"/>
            <p:cNvSpPr/>
            <p:nvPr/>
          </p:nvSpPr>
          <p:spPr>
            <a:xfrm>
              <a:off x="3126592" y="3659890"/>
              <a:ext cx="82550" cy="17780"/>
            </a:xfrm>
            <a:custGeom>
              <a:avLst/>
              <a:gdLst/>
              <a:ahLst/>
              <a:cxnLst/>
              <a:rect l="l" t="t" r="r" b="b"/>
              <a:pathLst>
                <a:path w="82550" h="17779">
                  <a:moveTo>
                    <a:pt x="0" y="0"/>
                  </a:moveTo>
                  <a:lnTo>
                    <a:pt x="0" y="17203"/>
                  </a:lnTo>
                  <a:lnTo>
                    <a:pt x="16191" y="17203"/>
                  </a:lnTo>
                  <a:lnTo>
                    <a:pt x="0" y="0"/>
                  </a:lnTo>
                  <a:close/>
                </a:path>
                <a:path w="82550" h="17779">
                  <a:moveTo>
                    <a:pt x="81968" y="0"/>
                  </a:moveTo>
                  <a:lnTo>
                    <a:pt x="0" y="0"/>
                  </a:lnTo>
                  <a:lnTo>
                    <a:pt x="16191" y="17203"/>
                  </a:lnTo>
                  <a:lnTo>
                    <a:pt x="81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3126592" y="3659890"/>
              <a:ext cx="82550" cy="17780"/>
            </a:xfrm>
            <a:custGeom>
              <a:avLst/>
              <a:gdLst/>
              <a:ahLst/>
              <a:cxnLst/>
              <a:rect l="l" t="t" r="r" b="b"/>
              <a:pathLst>
                <a:path w="82550" h="17779">
                  <a:moveTo>
                    <a:pt x="81968" y="0"/>
                  </a:moveTo>
                  <a:lnTo>
                    <a:pt x="0" y="0"/>
                  </a:lnTo>
                  <a:lnTo>
                    <a:pt x="16191" y="17203"/>
                  </a:lnTo>
                  <a:lnTo>
                    <a:pt x="81968" y="0"/>
                  </a:lnTo>
                  <a:close/>
                </a:path>
                <a:path w="82550" h="17779">
                  <a:moveTo>
                    <a:pt x="0" y="0"/>
                  </a:moveTo>
                  <a:lnTo>
                    <a:pt x="16191" y="17203"/>
                  </a:lnTo>
                  <a:lnTo>
                    <a:pt x="0" y="172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85564" y="3689237"/>
              <a:ext cx="127000" cy="16510"/>
            </a:xfrm>
            <a:custGeom>
              <a:avLst/>
              <a:gdLst/>
              <a:ahLst/>
              <a:cxnLst/>
              <a:rect l="l" t="t" r="r" b="b"/>
              <a:pathLst>
                <a:path w="127000" h="16510">
                  <a:moveTo>
                    <a:pt x="0" y="0"/>
                  </a:moveTo>
                  <a:lnTo>
                    <a:pt x="0" y="16191"/>
                  </a:lnTo>
                  <a:lnTo>
                    <a:pt x="17203" y="16191"/>
                  </a:lnTo>
                  <a:lnTo>
                    <a:pt x="0" y="0"/>
                  </a:lnTo>
                  <a:close/>
                </a:path>
                <a:path w="127000" h="16510">
                  <a:moveTo>
                    <a:pt x="126493" y="0"/>
                  </a:moveTo>
                  <a:lnTo>
                    <a:pt x="0" y="0"/>
                  </a:lnTo>
                  <a:lnTo>
                    <a:pt x="17203" y="16191"/>
                  </a:lnTo>
                  <a:lnTo>
                    <a:pt x="1264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85564" y="3689237"/>
              <a:ext cx="127000" cy="16510"/>
            </a:xfrm>
            <a:custGeom>
              <a:avLst/>
              <a:gdLst/>
              <a:ahLst/>
              <a:cxnLst/>
              <a:rect l="l" t="t" r="r" b="b"/>
              <a:pathLst>
                <a:path w="127000" h="16510">
                  <a:moveTo>
                    <a:pt x="126493" y="0"/>
                  </a:moveTo>
                  <a:lnTo>
                    <a:pt x="0" y="0"/>
                  </a:lnTo>
                  <a:lnTo>
                    <a:pt x="17203" y="16191"/>
                  </a:lnTo>
                  <a:lnTo>
                    <a:pt x="126493" y="0"/>
                  </a:lnTo>
                  <a:close/>
                </a:path>
                <a:path w="127000" h="16510">
                  <a:moveTo>
                    <a:pt x="0" y="0"/>
                  </a:moveTo>
                  <a:lnTo>
                    <a:pt x="17203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3126592" y="3677093"/>
              <a:ext cx="6350" cy="45720"/>
            </a:xfrm>
            <a:custGeom>
              <a:avLst/>
              <a:gdLst/>
              <a:ahLst/>
              <a:cxnLst/>
              <a:rect l="l" t="t" r="r" b="b"/>
              <a:pathLst>
                <a:path w="6350" h="45720">
                  <a:moveTo>
                    <a:pt x="0" y="0"/>
                  </a:moveTo>
                  <a:lnTo>
                    <a:pt x="0" y="45537"/>
                  </a:lnTo>
                  <a:lnTo>
                    <a:pt x="6071" y="28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3126592" y="3677093"/>
              <a:ext cx="6350" cy="45720"/>
            </a:xfrm>
            <a:custGeom>
              <a:avLst/>
              <a:gdLst/>
              <a:ahLst/>
              <a:cxnLst/>
              <a:rect l="l" t="t" r="r" b="b"/>
              <a:pathLst>
                <a:path w="6350" h="45720">
                  <a:moveTo>
                    <a:pt x="0" y="0"/>
                  </a:moveTo>
                  <a:lnTo>
                    <a:pt x="0" y="28334"/>
                  </a:lnTo>
                  <a:lnTo>
                    <a:pt x="6071" y="28334"/>
                  </a:lnTo>
                  <a:lnTo>
                    <a:pt x="0" y="0"/>
                  </a:lnTo>
                  <a:close/>
                </a:path>
                <a:path w="6350" h="45720">
                  <a:moveTo>
                    <a:pt x="0" y="28334"/>
                  </a:moveTo>
                  <a:lnTo>
                    <a:pt x="6071" y="28334"/>
                  </a:lnTo>
                  <a:lnTo>
                    <a:pt x="0" y="45537"/>
                  </a:lnTo>
                  <a:lnTo>
                    <a:pt x="0" y="283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3126592" y="3677093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10" h="28575">
                  <a:moveTo>
                    <a:pt x="16191" y="0"/>
                  </a:moveTo>
                  <a:lnTo>
                    <a:pt x="0" y="0"/>
                  </a:lnTo>
                  <a:lnTo>
                    <a:pt x="6071" y="28334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3126592" y="3677093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10" h="28575">
                  <a:moveTo>
                    <a:pt x="0" y="0"/>
                  </a:moveTo>
                  <a:lnTo>
                    <a:pt x="16191" y="0"/>
                  </a:lnTo>
                  <a:lnTo>
                    <a:pt x="6071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85564" y="3705428"/>
              <a:ext cx="2540" cy="47625"/>
            </a:xfrm>
            <a:custGeom>
              <a:avLst/>
              <a:gdLst/>
              <a:ahLst/>
              <a:cxnLst/>
              <a:rect l="l" t="t" r="r" b="b"/>
              <a:pathLst>
                <a:path w="2539" h="47625">
                  <a:moveTo>
                    <a:pt x="0" y="0"/>
                  </a:moveTo>
                  <a:lnTo>
                    <a:pt x="0" y="47561"/>
                  </a:lnTo>
                  <a:lnTo>
                    <a:pt x="2023" y="435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85564" y="3705428"/>
              <a:ext cx="2540" cy="47625"/>
            </a:xfrm>
            <a:custGeom>
              <a:avLst/>
              <a:gdLst/>
              <a:ahLst/>
              <a:cxnLst/>
              <a:rect l="l" t="t" r="r" b="b"/>
              <a:pathLst>
                <a:path w="2539" h="47625">
                  <a:moveTo>
                    <a:pt x="0" y="0"/>
                  </a:moveTo>
                  <a:lnTo>
                    <a:pt x="0" y="43513"/>
                  </a:lnTo>
                  <a:lnTo>
                    <a:pt x="2023" y="43513"/>
                  </a:lnTo>
                  <a:lnTo>
                    <a:pt x="0" y="0"/>
                  </a:lnTo>
                  <a:close/>
                </a:path>
                <a:path w="2539" h="47625">
                  <a:moveTo>
                    <a:pt x="0" y="43513"/>
                  </a:moveTo>
                  <a:lnTo>
                    <a:pt x="2023" y="43513"/>
                  </a:lnTo>
                  <a:lnTo>
                    <a:pt x="0" y="47561"/>
                  </a:lnTo>
                  <a:lnTo>
                    <a:pt x="0" y="435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85564" y="3705428"/>
              <a:ext cx="17780" cy="43815"/>
            </a:xfrm>
            <a:custGeom>
              <a:avLst/>
              <a:gdLst/>
              <a:ahLst/>
              <a:cxnLst/>
              <a:rect l="l" t="t" r="r" b="b"/>
              <a:pathLst>
                <a:path w="17780" h="43814">
                  <a:moveTo>
                    <a:pt x="17203" y="0"/>
                  </a:moveTo>
                  <a:lnTo>
                    <a:pt x="0" y="0"/>
                  </a:lnTo>
                  <a:lnTo>
                    <a:pt x="2023" y="43513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85564" y="3705428"/>
              <a:ext cx="17780" cy="43815"/>
            </a:xfrm>
            <a:custGeom>
              <a:avLst/>
              <a:gdLst/>
              <a:ahLst/>
              <a:cxnLst/>
              <a:rect l="l" t="t" r="r" b="b"/>
              <a:pathLst>
                <a:path w="17780" h="43814">
                  <a:moveTo>
                    <a:pt x="0" y="0"/>
                  </a:moveTo>
                  <a:lnTo>
                    <a:pt x="17203" y="0"/>
                  </a:lnTo>
                  <a:lnTo>
                    <a:pt x="2023" y="4351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054552" y="2222919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5">
                  <a:moveTo>
                    <a:pt x="46549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054552" y="2222919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5">
                  <a:moveTo>
                    <a:pt x="0" y="0"/>
                  </a:moveTo>
                  <a:lnTo>
                    <a:pt x="46549" y="0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054551" y="2222919"/>
              <a:ext cx="14604" cy="62230"/>
            </a:xfrm>
            <a:custGeom>
              <a:avLst/>
              <a:gdLst/>
              <a:ahLst/>
              <a:cxnLst/>
              <a:rect l="l" t="t" r="r" b="b"/>
              <a:pathLst>
                <a:path w="14604" h="62230">
                  <a:moveTo>
                    <a:pt x="0" y="0"/>
                  </a:moveTo>
                  <a:lnTo>
                    <a:pt x="0" y="61729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054552" y="2222919"/>
              <a:ext cx="14604" cy="62230"/>
            </a:xfrm>
            <a:custGeom>
              <a:avLst/>
              <a:gdLst/>
              <a:ahLst/>
              <a:cxnLst/>
              <a:rect l="l" t="t" r="r" b="b"/>
              <a:pathLst>
                <a:path w="14604" h="62230">
                  <a:moveTo>
                    <a:pt x="0" y="0"/>
                  </a:moveTo>
                  <a:lnTo>
                    <a:pt x="0" y="13155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  <a:path w="14604" h="62230">
                  <a:moveTo>
                    <a:pt x="0" y="13155"/>
                  </a:moveTo>
                  <a:lnTo>
                    <a:pt x="14167" y="13155"/>
                  </a:lnTo>
                  <a:lnTo>
                    <a:pt x="0" y="61729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4054552" y="222291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0"/>
                  </a:move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4054552" y="222291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0"/>
                  </a:move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6269713" y="2733955"/>
              <a:ext cx="93345" cy="46990"/>
            </a:xfrm>
            <a:custGeom>
              <a:avLst/>
              <a:gdLst/>
              <a:ahLst/>
              <a:cxnLst/>
              <a:rect l="l" t="t" r="r" b="b"/>
              <a:pathLst>
                <a:path w="93345" h="46989">
                  <a:moveTo>
                    <a:pt x="0" y="0"/>
                  </a:moveTo>
                  <a:lnTo>
                    <a:pt x="0" y="46549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  <a:path w="93345" h="46989">
                  <a:moveTo>
                    <a:pt x="93099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930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6269713" y="2733954"/>
              <a:ext cx="93345" cy="46990"/>
            </a:xfrm>
            <a:custGeom>
              <a:avLst/>
              <a:gdLst/>
              <a:ahLst/>
              <a:cxnLst/>
              <a:rect l="l" t="t" r="r" b="b"/>
              <a:pathLst>
                <a:path w="93345" h="46989">
                  <a:moveTo>
                    <a:pt x="93099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93099" y="0"/>
                  </a:lnTo>
                  <a:close/>
                </a:path>
                <a:path w="93345" h="46989">
                  <a:moveTo>
                    <a:pt x="0" y="0"/>
                  </a:moveTo>
                  <a:lnTo>
                    <a:pt x="14167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93345" h="46989">
                  <a:moveTo>
                    <a:pt x="14167" y="13155"/>
                  </a:moveTo>
                  <a:lnTo>
                    <a:pt x="0" y="13155"/>
                  </a:lnTo>
                  <a:lnTo>
                    <a:pt x="0" y="46549"/>
                  </a:lnTo>
                  <a:lnTo>
                    <a:pt x="14167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0692952" y="2316019"/>
              <a:ext cx="64135" cy="47625"/>
            </a:xfrm>
            <a:custGeom>
              <a:avLst/>
              <a:gdLst/>
              <a:ahLst/>
              <a:cxnLst/>
              <a:rect l="l" t="t" r="r" b="b"/>
              <a:pathLst>
                <a:path w="64134" h="47625">
                  <a:moveTo>
                    <a:pt x="0" y="0"/>
                  </a:moveTo>
                  <a:lnTo>
                    <a:pt x="0" y="47561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64134" h="47625">
                  <a:moveTo>
                    <a:pt x="63752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0692952" y="2316018"/>
              <a:ext cx="64135" cy="47625"/>
            </a:xfrm>
            <a:custGeom>
              <a:avLst/>
              <a:gdLst/>
              <a:ahLst/>
              <a:cxnLst/>
              <a:rect l="l" t="t" r="r" b="b"/>
              <a:pathLst>
                <a:path w="64134" h="47625">
                  <a:moveTo>
                    <a:pt x="63752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63752" y="0"/>
                  </a:lnTo>
                  <a:close/>
                </a:path>
                <a:path w="64134" h="47625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64134" h="47625">
                  <a:moveTo>
                    <a:pt x="13155" y="13155"/>
                  </a:moveTo>
                  <a:lnTo>
                    <a:pt x="0" y="13155"/>
                  </a:lnTo>
                  <a:lnTo>
                    <a:pt x="0" y="47561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0946951" y="3790432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0" y="0"/>
                  </a:moveTo>
                  <a:lnTo>
                    <a:pt x="0" y="47561"/>
                  </a:lnTo>
                  <a:lnTo>
                    <a:pt x="12143" y="11131"/>
                  </a:lnTo>
                  <a:lnTo>
                    <a:pt x="0" y="0"/>
                  </a:lnTo>
                  <a:close/>
                </a:path>
                <a:path w="64770" h="47625">
                  <a:moveTo>
                    <a:pt x="64764" y="0"/>
                  </a:moveTo>
                  <a:lnTo>
                    <a:pt x="0" y="0"/>
                  </a:lnTo>
                  <a:lnTo>
                    <a:pt x="12143" y="1113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0946952" y="3790432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64764" y="0"/>
                  </a:moveTo>
                  <a:lnTo>
                    <a:pt x="0" y="0"/>
                  </a:lnTo>
                  <a:lnTo>
                    <a:pt x="12143" y="11131"/>
                  </a:lnTo>
                  <a:lnTo>
                    <a:pt x="64764" y="0"/>
                  </a:lnTo>
                  <a:close/>
                </a:path>
                <a:path w="64770" h="47625">
                  <a:moveTo>
                    <a:pt x="0" y="0"/>
                  </a:moveTo>
                  <a:lnTo>
                    <a:pt x="12143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  <a:path w="64770" h="47625">
                  <a:moveTo>
                    <a:pt x="12143" y="11131"/>
                  </a:moveTo>
                  <a:lnTo>
                    <a:pt x="0" y="11131"/>
                  </a:lnTo>
                  <a:lnTo>
                    <a:pt x="0" y="47561"/>
                  </a:lnTo>
                  <a:lnTo>
                    <a:pt x="12143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9476586" y="3839006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0" y="0"/>
                  </a:moveTo>
                  <a:lnTo>
                    <a:pt x="0" y="64764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9476587" y="3839005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  <a:path w="47625" h="64770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13155" y="13155"/>
                  </a:moveTo>
                  <a:lnTo>
                    <a:pt x="0" y="13155"/>
                  </a:lnTo>
                  <a:lnTo>
                    <a:pt x="0" y="64764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2" name="object 11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387483" y="3996870"/>
              <a:ext cx="126494" cy="63753"/>
            </a:xfrm>
            <a:prstGeom prst="rect">
              <a:avLst/>
            </a:prstGeom>
          </p:spPr>
        </p:pic>
        <p:sp>
          <p:nvSpPr>
            <p:cNvPr id="1123" name="object 1123"/>
            <p:cNvSpPr/>
            <p:nvPr/>
          </p:nvSpPr>
          <p:spPr>
            <a:xfrm>
              <a:off x="4728511" y="3996870"/>
              <a:ext cx="52705" cy="64135"/>
            </a:xfrm>
            <a:custGeom>
              <a:avLst/>
              <a:gdLst/>
              <a:ahLst/>
              <a:cxnLst/>
              <a:rect l="l" t="t" r="r" b="b"/>
              <a:pathLst>
                <a:path w="52704" h="64135">
                  <a:moveTo>
                    <a:pt x="0" y="0"/>
                  </a:moveTo>
                  <a:lnTo>
                    <a:pt x="0" y="63752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52704" h="64135">
                  <a:moveTo>
                    <a:pt x="5262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728511" y="3996870"/>
              <a:ext cx="52705" cy="64135"/>
            </a:xfrm>
            <a:custGeom>
              <a:avLst/>
              <a:gdLst/>
              <a:ahLst/>
              <a:cxnLst/>
              <a:rect l="l" t="t" r="r" b="b"/>
              <a:pathLst>
                <a:path w="52704" h="64135">
                  <a:moveTo>
                    <a:pt x="5262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52621" y="0"/>
                  </a:lnTo>
                  <a:close/>
                </a:path>
                <a:path w="52704" h="64135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52704" h="64135">
                  <a:moveTo>
                    <a:pt x="13155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7216899" y="4354089"/>
              <a:ext cx="727075" cy="169545"/>
            </a:xfrm>
            <a:custGeom>
              <a:avLst/>
              <a:gdLst/>
              <a:ahLst/>
              <a:cxnLst/>
              <a:rect l="l" t="t" r="r" b="b"/>
              <a:pathLst>
                <a:path w="727075" h="169545">
                  <a:moveTo>
                    <a:pt x="0" y="0"/>
                  </a:moveTo>
                  <a:lnTo>
                    <a:pt x="0" y="168995"/>
                  </a:lnTo>
                  <a:lnTo>
                    <a:pt x="167983" y="168995"/>
                  </a:lnTo>
                  <a:lnTo>
                    <a:pt x="0" y="0"/>
                  </a:lnTo>
                  <a:close/>
                </a:path>
                <a:path w="727075" h="169545">
                  <a:moveTo>
                    <a:pt x="726581" y="0"/>
                  </a:moveTo>
                  <a:lnTo>
                    <a:pt x="0" y="0"/>
                  </a:lnTo>
                  <a:lnTo>
                    <a:pt x="167983" y="168995"/>
                  </a:lnTo>
                  <a:lnTo>
                    <a:pt x="72658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7216899" y="4354089"/>
              <a:ext cx="727075" cy="169545"/>
            </a:xfrm>
            <a:custGeom>
              <a:avLst/>
              <a:gdLst/>
              <a:ahLst/>
              <a:cxnLst/>
              <a:rect l="l" t="t" r="r" b="b"/>
              <a:pathLst>
                <a:path w="727075" h="169545">
                  <a:moveTo>
                    <a:pt x="726581" y="0"/>
                  </a:moveTo>
                  <a:lnTo>
                    <a:pt x="0" y="0"/>
                  </a:lnTo>
                  <a:lnTo>
                    <a:pt x="167983" y="168995"/>
                  </a:lnTo>
                  <a:lnTo>
                    <a:pt x="726581" y="0"/>
                  </a:lnTo>
                  <a:close/>
                </a:path>
                <a:path w="727075" h="169545">
                  <a:moveTo>
                    <a:pt x="0" y="0"/>
                  </a:moveTo>
                  <a:lnTo>
                    <a:pt x="167983" y="168995"/>
                  </a:lnTo>
                  <a:lnTo>
                    <a:pt x="0" y="1689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7216899" y="4523085"/>
              <a:ext cx="80010" cy="877569"/>
            </a:xfrm>
            <a:custGeom>
              <a:avLst/>
              <a:gdLst/>
              <a:ahLst/>
              <a:cxnLst/>
              <a:rect l="l" t="t" r="r" b="b"/>
              <a:pathLst>
                <a:path w="80009" h="877570">
                  <a:moveTo>
                    <a:pt x="0" y="0"/>
                  </a:moveTo>
                  <a:lnTo>
                    <a:pt x="0" y="877361"/>
                  </a:lnTo>
                  <a:lnTo>
                    <a:pt x="79944" y="458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7216899" y="4523084"/>
              <a:ext cx="80010" cy="877569"/>
            </a:xfrm>
            <a:custGeom>
              <a:avLst/>
              <a:gdLst/>
              <a:ahLst/>
              <a:cxnLst/>
              <a:rect l="l" t="t" r="r" b="b"/>
              <a:pathLst>
                <a:path w="80009" h="877570">
                  <a:moveTo>
                    <a:pt x="0" y="0"/>
                  </a:moveTo>
                  <a:lnTo>
                    <a:pt x="0" y="458413"/>
                  </a:lnTo>
                  <a:lnTo>
                    <a:pt x="79944" y="458413"/>
                  </a:lnTo>
                  <a:lnTo>
                    <a:pt x="0" y="0"/>
                  </a:lnTo>
                  <a:close/>
                </a:path>
                <a:path w="80009" h="877570">
                  <a:moveTo>
                    <a:pt x="0" y="458413"/>
                  </a:moveTo>
                  <a:lnTo>
                    <a:pt x="79944" y="458413"/>
                  </a:lnTo>
                  <a:lnTo>
                    <a:pt x="0" y="877361"/>
                  </a:lnTo>
                  <a:lnTo>
                    <a:pt x="0" y="4584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7216899" y="4523084"/>
              <a:ext cx="168275" cy="458470"/>
            </a:xfrm>
            <a:custGeom>
              <a:avLst/>
              <a:gdLst/>
              <a:ahLst/>
              <a:cxnLst/>
              <a:rect l="l" t="t" r="r" b="b"/>
              <a:pathLst>
                <a:path w="168275" h="458470">
                  <a:moveTo>
                    <a:pt x="167983" y="0"/>
                  </a:moveTo>
                  <a:lnTo>
                    <a:pt x="0" y="0"/>
                  </a:lnTo>
                  <a:lnTo>
                    <a:pt x="79944" y="458413"/>
                  </a:lnTo>
                  <a:lnTo>
                    <a:pt x="1679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7216899" y="4523084"/>
              <a:ext cx="168275" cy="458470"/>
            </a:xfrm>
            <a:custGeom>
              <a:avLst/>
              <a:gdLst/>
              <a:ahLst/>
              <a:cxnLst/>
              <a:rect l="l" t="t" r="r" b="b"/>
              <a:pathLst>
                <a:path w="168275" h="458470">
                  <a:moveTo>
                    <a:pt x="0" y="0"/>
                  </a:moveTo>
                  <a:lnTo>
                    <a:pt x="167983" y="0"/>
                  </a:lnTo>
                  <a:lnTo>
                    <a:pt x="79944" y="45841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4840838" y="435307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4">
                  <a:moveTo>
                    <a:pt x="0" y="0"/>
                  </a:moveTo>
                  <a:lnTo>
                    <a:pt x="0" y="43513"/>
                  </a:lnTo>
                  <a:lnTo>
                    <a:pt x="43513" y="435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4840838" y="4353077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4">
                  <a:moveTo>
                    <a:pt x="0" y="0"/>
                  </a:moveTo>
                  <a:lnTo>
                    <a:pt x="43513" y="43513"/>
                  </a:lnTo>
                  <a:lnTo>
                    <a:pt x="0" y="4351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4884352" y="4396590"/>
              <a:ext cx="685165" cy="125095"/>
            </a:xfrm>
            <a:custGeom>
              <a:avLst/>
              <a:gdLst/>
              <a:ahLst/>
              <a:cxnLst/>
              <a:rect l="l" t="t" r="r" b="b"/>
              <a:pathLst>
                <a:path w="685164" h="125095">
                  <a:moveTo>
                    <a:pt x="685091" y="0"/>
                  </a:moveTo>
                  <a:lnTo>
                    <a:pt x="0" y="0"/>
                  </a:lnTo>
                  <a:lnTo>
                    <a:pt x="124470" y="124470"/>
                  </a:lnTo>
                  <a:lnTo>
                    <a:pt x="6850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4884352" y="4396590"/>
              <a:ext cx="685165" cy="125095"/>
            </a:xfrm>
            <a:custGeom>
              <a:avLst/>
              <a:gdLst/>
              <a:ahLst/>
              <a:cxnLst/>
              <a:rect l="l" t="t" r="r" b="b"/>
              <a:pathLst>
                <a:path w="685164" h="125095">
                  <a:moveTo>
                    <a:pt x="0" y="0"/>
                  </a:moveTo>
                  <a:lnTo>
                    <a:pt x="685091" y="0"/>
                  </a:lnTo>
                  <a:lnTo>
                    <a:pt x="124470" y="1244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4840837" y="4353077"/>
              <a:ext cx="331470" cy="43815"/>
            </a:xfrm>
            <a:custGeom>
              <a:avLst/>
              <a:gdLst/>
              <a:ahLst/>
              <a:cxnLst/>
              <a:rect l="l" t="t" r="r" b="b"/>
              <a:pathLst>
                <a:path w="331470" h="43814">
                  <a:moveTo>
                    <a:pt x="0" y="0"/>
                  </a:moveTo>
                  <a:lnTo>
                    <a:pt x="43513" y="43513"/>
                  </a:lnTo>
                  <a:lnTo>
                    <a:pt x="330908" y="43513"/>
                  </a:lnTo>
                  <a:lnTo>
                    <a:pt x="0" y="0"/>
                  </a:lnTo>
                  <a:close/>
                </a:path>
                <a:path w="331470" h="43814">
                  <a:moveTo>
                    <a:pt x="330908" y="0"/>
                  </a:moveTo>
                  <a:lnTo>
                    <a:pt x="0" y="0"/>
                  </a:lnTo>
                  <a:lnTo>
                    <a:pt x="330908" y="43513"/>
                  </a:lnTo>
                  <a:lnTo>
                    <a:pt x="330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4840838" y="4353077"/>
              <a:ext cx="331470" cy="43815"/>
            </a:xfrm>
            <a:custGeom>
              <a:avLst/>
              <a:gdLst/>
              <a:ahLst/>
              <a:cxnLst/>
              <a:rect l="l" t="t" r="r" b="b"/>
              <a:pathLst>
                <a:path w="331470" h="43814">
                  <a:moveTo>
                    <a:pt x="330908" y="0"/>
                  </a:moveTo>
                  <a:lnTo>
                    <a:pt x="0" y="0"/>
                  </a:lnTo>
                  <a:lnTo>
                    <a:pt x="330908" y="43513"/>
                  </a:lnTo>
                  <a:lnTo>
                    <a:pt x="330908" y="0"/>
                  </a:lnTo>
                  <a:close/>
                </a:path>
                <a:path w="331470" h="43814">
                  <a:moveTo>
                    <a:pt x="0" y="0"/>
                  </a:moveTo>
                  <a:lnTo>
                    <a:pt x="330908" y="43513"/>
                  </a:lnTo>
                  <a:lnTo>
                    <a:pt x="43513" y="4351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7" name="object 11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840837" y="4396590"/>
              <a:ext cx="167984" cy="124470"/>
            </a:xfrm>
            <a:prstGeom prst="rect">
              <a:avLst/>
            </a:prstGeom>
          </p:spPr>
        </p:pic>
        <p:sp>
          <p:nvSpPr>
            <p:cNvPr id="1138" name="object 1138"/>
            <p:cNvSpPr/>
            <p:nvPr/>
          </p:nvSpPr>
          <p:spPr>
            <a:xfrm>
              <a:off x="4840837" y="4521061"/>
              <a:ext cx="80010" cy="879475"/>
            </a:xfrm>
            <a:custGeom>
              <a:avLst/>
              <a:gdLst/>
              <a:ahLst/>
              <a:cxnLst/>
              <a:rect l="l" t="t" r="r" b="b"/>
              <a:pathLst>
                <a:path w="80010" h="879475">
                  <a:moveTo>
                    <a:pt x="0" y="0"/>
                  </a:moveTo>
                  <a:lnTo>
                    <a:pt x="0" y="879385"/>
                  </a:lnTo>
                  <a:lnTo>
                    <a:pt x="79944" y="4604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4840838" y="4521061"/>
              <a:ext cx="80010" cy="879475"/>
            </a:xfrm>
            <a:custGeom>
              <a:avLst/>
              <a:gdLst/>
              <a:ahLst/>
              <a:cxnLst/>
              <a:rect l="l" t="t" r="r" b="b"/>
              <a:pathLst>
                <a:path w="80010" h="879475">
                  <a:moveTo>
                    <a:pt x="0" y="0"/>
                  </a:moveTo>
                  <a:lnTo>
                    <a:pt x="0" y="460437"/>
                  </a:lnTo>
                  <a:lnTo>
                    <a:pt x="79944" y="460437"/>
                  </a:lnTo>
                  <a:lnTo>
                    <a:pt x="0" y="0"/>
                  </a:lnTo>
                  <a:close/>
                </a:path>
                <a:path w="80010" h="879475">
                  <a:moveTo>
                    <a:pt x="0" y="460437"/>
                  </a:moveTo>
                  <a:lnTo>
                    <a:pt x="79944" y="460437"/>
                  </a:lnTo>
                  <a:lnTo>
                    <a:pt x="0" y="879385"/>
                  </a:lnTo>
                  <a:lnTo>
                    <a:pt x="0" y="4604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4840838" y="4521061"/>
              <a:ext cx="168275" cy="461009"/>
            </a:xfrm>
            <a:custGeom>
              <a:avLst/>
              <a:gdLst/>
              <a:ahLst/>
              <a:cxnLst/>
              <a:rect l="l" t="t" r="r" b="b"/>
              <a:pathLst>
                <a:path w="168275" h="461010">
                  <a:moveTo>
                    <a:pt x="167983" y="0"/>
                  </a:moveTo>
                  <a:lnTo>
                    <a:pt x="0" y="0"/>
                  </a:lnTo>
                  <a:lnTo>
                    <a:pt x="79944" y="460437"/>
                  </a:lnTo>
                  <a:lnTo>
                    <a:pt x="1679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4840838" y="4521061"/>
              <a:ext cx="168275" cy="461009"/>
            </a:xfrm>
            <a:custGeom>
              <a:avLst/>
              <a:gdLst/>
              <a:ahLst/>
              <a:cxnLst/>
              <a:rect l="l" t="t" r="r" b="b"/>
              <a:pathLst>
                <a:path w="168275" h="461010">
                  <a:moveTo>
                    <a:pt x="0" y="0"/>
                  </a:moveTo>
                  <a:lnTo>
                    <a:pt x="167983" y="0"/>
                  </a:lnTo>
                  <a:lnTo>
                    <a:pt x="79944" y="46043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2" name="object 114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531564" y="3947284"/>
              <a:ext cx="64764" cy="64765"/>
            </a:xfrm>
            <a:prstGeom prst="rect">
              <a:avLst/>
            </a:prstGeom>
          </p:spPr>
        </p:pic>
        <p:pic>
          <p:nvPicPr>
            <p:cNvPr id="1143" name="object 114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531564" y="4133483"/>
              <a:ext cx="64764" cy="126494"/>
            </a:xfrm>
            <a:prstGeom prst="rect">
              <a:avLst/>
            </a:prstGeom>
          </p:spPr>
        </p:pic>
        <p:sp>
          <p:nvSpPr>
            <p:cNvPr id="1144" name="object 1144"/>
            <p:cNvSpPr/>
            <p:nvPr/>
          </p:nvSpPr>
          <p:spPr>
            <a:xfrm>
              <a:off x="2531564" y="4288312"/>
              <a:ext cx="62230" cy="47625"/>
            </a:xfrm>
            <a:custGeom>
              <a:avLst/>
              <a:gdLst/>
              <a:ahLst/>
              <a:cxnLst/>
              <a:rect l="l" t="t" r="r" b="b"/>
              <a:pathLst>
                <a:path w="62230" h="47625">
                  <a:moveTo>
                    <a:pt x="0" y="0"/>
                  </a:moveTo>
                  <a:lnTo>
                    <a:pt x="0" y="47561"/>
                  </a:lnTo>
                  <a:lnTo>
                    <a:pt x="13155" y="14167"/>
                  </a:lnTo>
                  <a:lnTo>
                    <a:pt x="0" y="0"/>
                  </a:lnTo>
                  <a:close/>
                </a:path>
                <a:path w="62230" h="47625">
                  <a:moveTo>
                    <a:pt x="61729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531564" y="4288312"/>
              <a:ext cx="62230" cy="47625"/>
            </a:xfrm>
            <a:custGeom>
              <a:avLst/>
              <a:gdLst/>
              <a:ahLst/>
              <a:cxnLst/>
              <a:rect l="l" t="t" r="r" b="b"/>
              <a:pathLst>
                <a:path w="62230" h="47625">
                  <a:moveTo>
                    <a:pt x="61729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61729" y="0"/>
                  </a:lnTo>
                  <a:close/>
                </a:path>
                <a:path w="62230" h="47625">
                  <a:moveTo>
                    <a:pt x="0" y="0"/>
                  </a:moveTo>
                  <a:lnTo>
                    <a:pt x="13155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  <a:path w="62230" h="47625">
                  <a:moveTo>
                    <a:pt x="13155" y="14167"/>
                  </a:moveTo>
                  <a:lnTo>
                    <a:pt x="0" y="14167"/>
                  </a:lnTo>
                  <a:lnTo>
                    <a:pt x="0" y="47561"/>
                  </a:lnTo>
                  <a:lnTo>
                    <a:pt x="13155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4840838" y="4353077"/>
              <a:ext cx="168275" cy="168275"/>
            </a:xfrm>
            <a:custGeom>
              <a:avLst/>
              <a:gdLst/>
              <a:ahLst/>
              <a:cxnLst/>
              <a:rect l="l" t="t" r="r" b="b"/>
              <a:pathLst>
                <a:path w="168275" h="168275">
                  <a:moveTo>
                    <a:pt x="0" y="0"/>
                  </a:moveTo>
                  <a:lnTo>
                    <a:pt x="66788" y="67800"/>
                  </a:lnTo>
                </a:path>
                <a:path w="168275" h="168275">
                  <a:moveTo>
                    <a:pt x="101195" y="101195"/>
                  </a:moveTo>
                  <a:lnTo>
                    <a:pt x="167983" y="1679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7" name="object 114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531564" y="4040384"/>
              <a:ext cx="64764" cy="64765"/>
            </a:xfrm>
            <a:prstGeom prst="rect">
              <a:avLst/>
            </a:prstGeom>
          </p:spPr>
        </p:pic>
        <p:pic>
          <p:nvPicPr>
            <p:cNvPr id="1148" name="object 114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940393" y="3689237"/>
              <a:ext cx="64764" cy="63753"/>
            </a:xfrm>
            <a:prstGeom prst="rect">
              <a:avLst/>
            </a:prstGeom>
          </p:spPr>
        </p:pic>
        <p:pic>
          <p:nvPicPr>
            <p:cNvPr id="1149" name="object 114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033492" y="3689237"/>
              <a:ext cx="64764" cy="63753"/>
            </a:xfrm>
            <a:prstGeom prst="rect">
              <a:avLst/>
            </a:prstGeom>
          </p:spPr>
        </p:pic>
        <p:sp>
          <p:nvSpPr>
            <p:cNvPr id="1150" name="object 1150"/>
            <p:cNvSpPr/>
            <p:nvPr/>
          </p:nvSpPr>
          <p:spPr>
            <a:xfrm>
              <a:off x="4387484" y="3996870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0"/>
                  </a:moveTo>
                  <a:lnTo>
                    <a:pt x="17203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1" name="object 115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42312" y="3996870"/>
              <a:ext cx="64765" cy="63753"/>
            </a:xfrm>
            <a:prstGeom prst="rect">
              <a:avLst/>
            </a:prstGeom>
          </p:spPr>
        </p:pic>
        <p:pic>
          <p:nvPicPr>
            <p:cNvPr id="1152" name="object 115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635411" y="3996870"/>
              <a:ext cx="64765" cy="63753"/>
            </a:xfrm>
            <a:prstGeom prst="rect">
              <a:avLst/>
            </a:prstGeom>
          </p:spPr>
        </p:pic>
        <p:pic>
          <p:nvPicPr>
            <p:cNvPr id="1153" name="object 115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135559" y="3839005"/>
              <a:ext cx="126494" cy="64765"/>
            </a:xfrm>
            <a:prstGeom prst="rect">
              <a:avLst/>
            </a:prstGeom>
          </p:spPr>
        </p:pic>
        <p:pic>
          <p:nvPicPr>
            <p:cNvPr id="1154" name="object 115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290387" y="3839005"/>
              <a:ext cx="64765" cy="64765"/>
            </a:xfrm>
            <a:prstGeom prst="rect">
              <a:avLst/>
            </a:prstGeom>
          </p:spPr>
        </p:pic>
        <p:pic>
          <p:nvPicPr>
            <p:cNvPr id="1155" name="object 115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383487" y="3839005"/>
              <a:ext cx="64765" cy="64765"/>
            </a:xfrm>
            <a:prstGeom prst="rect">
              <a:avLst/>
            </a:prstGeom>
          </p:spPr>
        </p:pic>
        <p:pic>
          <p:nvPicPr>
            <p:cNvPr id="1156" name="object 115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664809" y="4142591"/>
              <a:ext cx="64765" cy="64765"/>
            </a:xfrm>
            <a:prstGeom prst="rect">
              <a:avLst/>
            </a:prstGeom>
          </p:spPr>
        </p:pic>
        <p:sp>
          <p:nvSpPr>
            <p:cNvPr id="1157" name="object 1157"/>
            <p:cNvSpPr/>
            <p:nvPr/>
          </p:nvSpPr>
          <p:spPr>
            <a:xfrm>
              <a:off x="9583853" y="4142591"/>
              <a:ext cx="52705" cy="64769"/>
            </a:xfrm>
            <a:custGeom>
              <a:avLst/>
              <a:gdLst/>
              <a:ahLst/>
              <a:cxnLst/>
              <a:rect l="l" t="t" r="r" b="b"/>
              <a:pathLst>
                <a:path w="52704" h="64770">
                  <a:moveTo>
                    <a:pt x="0" y="0"/>
                  </a:moveTo>
                  <a:lnTo>
                    <a:pt x="0" y="64764"/>
                  </a:lnTo>
                  <a:lnTo>
                    <a:pt x="13155" y="14167"/>
                  </a:lnTo>
                  <a:lnTo>
                    <a:pt x="0" y="0"/>
                  </a:lnTo>
                  <a:close/>
                </a:path>
                <a:path w="52704" h="64770">
                  <a:moveTo>
                    <a:pt x="52621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9583854" y="4142591"/>
              <a:ext cx="52705" cy="64769"/>
            </a:xfrm>
            <a:custGeom>
              <a:avLst/>
              <a:gdLst/>
              <a:ahLst/>
              <a:cxnLst/>
              <a:rect l="l" t="t" r="r" b="b"/>
              <a:pathLst>
                <a:path w="52704" h="64770">
                  <a:moveTo>
                    <a:pt x="52621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52621" y="0"/>
                  </a:lnTo>
                  <a:close/>
                </a:path>
                <a:path w="52704" h="64770">
                  <a:moveTo>
                    <a:pt x="0" y="0"/>
                  </a:moveTo>
                  <a:lnTo>
                    <a:pt x="13155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  <a:path w="52704" h="64770">
                  <a:moveTo>
                    <a:pt x="13155" y="14167"/>
                  </a:moveTo>
                  <a:lnTo>
                    <a:pt x="0" y="14167"/>
                  </a:lnTo>
                  <a:lnTo>
                    <a:pt x="0" y="64764"/>
                  </a:lnTo>
                  <a:lnTo>
                    <a:pt x="13155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9" name="object 115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946951" y="3866328"/>
              <a:ext cx="64765" cy="64765"/>
            </a:xfrm>
            <a:prstGeom prst="rect">
              <a:avLst/>
            </a:prstGeom>
          </p:spPr>
        </p:pic>
        <p:pic>
          <p:nvPicPr>
            <p:cNvPr id="1160" name="object 116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46951" y="3959428"/>
              <a:ext cx="64765" cy="64765"/>
            </a:xfrm>
            <a:prstGeom prst="rect">
              <a:avLst/>
            </a:prstGeom>
          </p:spPr>
        </p:pic>
        <p:sp>
          <p:nvSpPr>
            <p:cNvPr id="1161" name="object 1161"/>
            <p:cNvSpPr/>
            <p:nvPr/>
          </p:nvSpPr>
          <p:spPr>
            <a:xfrm>
              <a:off x="10946952" y="3790432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0"/>
                  </a:moveTo>
                  <a:lnTo>
                    <a:pt x="12143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2" name="object 116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946951" y="4052527"/>
              <a:ext cx="64765" cy="126494"/>
            </a:xfrm>
            <a:prstGeom prst="rect">
              <a:avLst/>
            </a:prstGeom>
          </p:spPr>
        </p:pic>
        <p:pic>
          <p:nvPicPr>
            <p:cNvPr id="1163" name="object 116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424593" y="2718775"/>
              <a:ext cx="126494" cy="63753"/>
            </a:xfrm>
            <a:prstGeom prst="rect">
              <a:avLst/>
            </a:prstGeom>
          </p:spPr>
        </p:pic>
        <p:pic>
          <p:nvPicPr>
            <p:cNvPr id="1164" name="object 116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579421" y="2718775"/>
              <a:ext cx="64765" cy="63753"/>
            </a:xfrm>
            <a:prstGeom prst="rect">
              <a:avLst/>
            </a:prstGeom>
          </p:spPr>
        </p:pic>
        <p:pic>
          <p:nvPicPr>
            <p:cNvPr id="1165" name="object 116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672521" y="2718775"/>
              <a:ext cx="64765" cy="63753"/>
            </a:xfrm>
            <a:prstGeom prst="rect">
              <a:avLst/>
            </a:prstGeom>
          </p:spPr>
        </p:pic>
        <p:sp>
          <p:nvSpPr>
            <p:cNvPr id="1166" name="object 1166"/>
            <p:cNvSpPr/>
            <p:nvPr/>
          </p:nvSpPr>
          <p:spPr>
            <a:xfrm>
              <a:off x="11765620" y="2718776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5">
                  <a:moveTo>
                    <a:pt x="0" y="0"/>
                  </a:moveTo>
                  <a:lnTo>
                    <a:pt x="0" y="63752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47625" h="64135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1765621" y="2718775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5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  <a:path w="47625" h="64135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135">
                  <a:moveTo>
                    <a:pt x="13155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8" name="object 116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135559" y="2222919"/>
              <a:ext cx="126494" cy="63753"/>
            </a:xfrm>
            <a:prstGeom prst="rect">
              <a:avLst/>
            </a:prstGeom>
          </p:spPr>
        </p:pic>
        <p:pic>
          <p:nvPicPr>
            <p:cNvPr id="1169" name="object 116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290387" y="2222919"/>
              <a:ext cx="64765" cy="63753"/>
            </a:xfrm>
            <a:prstGeom prst="rect">
              <a:avLst/>
            </a:prstGeom>
          </p:spPr>
        </p:pic>
        <p:pic>
          <p:nvPicPr>
            <p:cNvPr id="1170" name="object 117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383487" y="2222919"/>
              <a:ext cx="64765" cy="63753"/>
            </a:xfrm>
            <a:prstGeom prst="rect">
              <a:avLst/>
            </a:prstGeom>
          </p:spPr>
        </p:pic>
        <p:sp>
          <p:nvSpPr>
            <p:cNvPr id="1171" name="object 1171"/>
            <p:cNvSpPr/>
            <p:nvPr/>
          </p:nvSpPr>
          <p:spPr>
            <a:xfrm>
              <a:off x="9476586" y="2222919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5">
                  <a:moveTo>
                    <a:pt x="0" y="0"/>
                  </a:moveTo>
                  <a:lnTo>
                    <a:pt x="0" y="63752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47625" h="64135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9476587" y="2222919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5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  <a:path w="47625" h="64135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135">
                  <a:moveTo>
                    <a:pt x="13155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3" name="object 117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684613" y="2222919"/>
              <a:ext cx="126494" cy="63753"/>
            </a:xfrm>
            <a:prstGeom prst="rect">
              <a:avLst/>
            </a:prstGeom>
          </p:spPr>
        </p:pic>
        <p:pic>
          <p:nvPicPr>
            <p:cNvPr id="1174" name="object 117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498414" y="2222919"/>
              <a:ext cx="64765" cy="63753"/>
            </a:xfrm>
            <a:prstGeom prst="rect">
              <a:avLst/>
            </a:prstGeom>
          </p:spPr>
        </p:pic>
        <p:pic>
          <p:nvPicPr>
            <p:cNvPr id="1175" name="object 117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591513" y="2222919"/>
              <a:ext cx="64765" cy="63753"/>
            </a:xfrm>
            <a:prstGeom prst="rect">
              <a:avLst/>
            </a:prstGeom>
          </p:spPr>
        </p:pic>
        <p:sp>
          <p:nvSpPr>
            <p:cNvPr id="1176" name="object 1176"/>
            <p:cNvSpPr/>
            <p:nvPr/>
          </p:nvSpPr>
          <p:spPr>
            <a:xfrm>
              <a:off x="6422517" y="2222919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5">
                  <a:moveTo>
                    <a:pt x="0" y="0"/>
                  </a:moveTo>
                  <a:lnTo>
                    <a:pt x="0" y="63752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47625" h="64135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6422517" y="2222919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5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  <a:path w="47625" h="64135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135">
                  <a:moveTo>
                    <a:pt x="13155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8" name="object 117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315635" y="2222919"/>
              <a:ext cx="126494" cy="63753"/>
            </a:xfrm>
            <a:prstGeom prst="rect">
              <a:avLst/>
            </a:prstGeom>
          </p:spPr>
        </p:pic>
        <p:pic>
          <p:nvPicPr>
            <p:cNvPr id="1179" name="object 117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130448" y="2222919"/>
              <a:ext cx="63753" cy="63753"/>
            </a:xfrm>
            <a:prstGeom prst="rect">
              <a:avLst/>
            </a:prstGeom>
          </p:spPr>
        </p:pic>
        <p:pic>
          <p:nvPicPr>
            <p:cNvPr id="1180" name="object 118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223547" y="2222919"/>
              <a:ext cx="63753" cy="63753"/>
            </a:xfrm>
            <a:prstGeom prst="rect">
              <a:avLst/>
            </a:prstGeom>
          </p:spPr>
        </p:pic>
        <p:sp>
          <p:nvSpPr>
            <p:cNvPr id="1181" name="object 1181"/>
            <p:cNvSpPr/>
            <p:nvPr/>
          </p:nvSpPr>
          <p:spPr>
            <a:xfrm>
              <a:off x="3947284" y="2325126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5">
                  <a:moveTo>
                    <a:pt x="46549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3947284" y="2325126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5">
                  <a:moveTo>
                    <a:pt x="0" y="0"/>
                  </a:moveTo>
                  <a:lnTo>
                    <a:pt x="46549" y="0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3947284" y="2325126"/>
              <a:ext cx="14604" cy="62230"/>
            </a:xfrm>
            <a:custGeom>
              <a:avLst/>
              <a:gdLst/>
              <a:ahLst/>
              <a:cxnLst/>
              <a:rect l="l" t="t" r="r" b="b"/>
              <a:pathLst>
                <a:path w="14604" h="62230">
                  <a:moveTo>
                    <a:pt x="0" y="0"/>
                  </a:moveTo>
                  <a:lnTo>
                    <a:pt x="0" y="61729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3947284" y="2325126"/>
              <a:ext cx="14604" cy="62230"/>
            </a:xfrm>
            <a:custGeom>
              <a:avLst/>
              <a:gdLst/>
              <a:ahLst/>
              <a:cxnLst/>
              <a:rect l="l" t="t" r="r" b="b"/>
              <a:pathLst>
                <a:path w="14604" h="62230">
                  <a:moveTo>
                    <a:pt x="0" y="0"/>
                  </a:moveTo>
                  <a:lnTo>
                    <a:pt x="0" y="13155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  <a:path w="14604" h="62230">
                  <a:moveTo>
                    <a:pt x="0" y="13155"/>
                  </a:moveTo>
                  <a:lnTo>
                    <a:pt x="14167" y="13155"/>
                  </a:lnTo>
                  <a:lnTo>
                    <a:pt x="0" y="61729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3947284" y="2325126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0"/>
                  </a:move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3947284" y="2325126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0"/>
                  </a:move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7" name="object 118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854185" y="2323102"/>
              <a:ext cx="64765" cy="63753"/>
            </a:xfrm>
            <a:prstGeom prst="rect">
              <a:avLst/>
            </a:prstGeom>
          </p:spPr>
        </p:pic>
        <p:pic>
          <p:nvPicPr>
            <p:cNvPr id="1188" name="object 118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269713" y="2640855"/>
              <a:ext cx="64765" cy="64765"/>
            </a:xfrm>
            <a:prstGeom prst="rect">
              <a:avLst/>
            </a:prstGeom>
          </p:spPr>
        </p:pic>
        <p:pic>
          <p:nvPicPr>
            <p:cNvPr id="1189" name="object 118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0692952" y="2222919"/>
              <a:ext cx="63753" cy="63753"/>
            </a:xfrm>
            <a:prstGeom prst="rect">
              <a:avLst/>
            </a:prstGeom>
          </p:spPr>
        </p:pic>
        <p:sp>
          <p:nvSpPr>
            <p:cNvPr id="1190" name="object 1190"/>
            <p:cNvSpPr/>
            <p:nvPr/>
          </p:nvSpPr>
          <p:spPr>
            <a:xfrm>
              <a:off x="2527517" y="1848497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5">
                  <a:moveTo>
                    <a:pt x="46549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527517" y="1848497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5">
                  <a:moveTo>
                    <a:pt x="0" y="0"/>
                  </a:moveTo>
                  <a:lnTo>
                    <a:pt x="46549" y="0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527517" y="1848497"/>
              <a:ext cx="14604" cy="62230"/>
            </a:xfrm>
            <a:custGeom>
              <a:avLst/>
              <a:gdLst/>
              <a:ahLst/>
              <a:cxnLst/>
              <a:rect l="l" t="t" r="r" b="b"/>
              <a:pathLst>
                <a:path w="14605" h="62230">
                  <a:moveTo>
                    <a:pt x="0" y="0"/>
                  </a:moveTo>
                  <a:lnTo>
                    <a:pt x="0" y="61729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527517" y="1848497"/>
              <a:ext cx="14604" cy="62230"/>
            </a:xfrm>
            <a:custGeom>
              <a:avLst/>
              <a:gdLst/>
              <a:ahLst/>
              <a:cxnLst/>
              <a:rect l="l" t="t" r="r" b="b"/>
              <a:pathLst>
                <a:path w="14605" h="62230">
                  <a:moveTo>
                    <a:pt x="0" y="0"/>
                  </a:moveTo>
                  <a:lnTo>
                    <a:pt x="0" y="13155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  <a:path w="14605" h="62230">
                  <a:moveTo>
                    <a:pt x="0" y="13155"/>
                  </a:moveTo>
                  <a:lnTo>
                    <a:pt x="14167" y="13155"/>
                  </a:lnTo>
                  <a:lnTo>
                    <a:pt x="0" y="61729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527517" y="184849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0"/>
                  </a:move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27517" y="184849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0"/>
                  </a:moveTo>
                  <a:lnTo>
                    <a:pt x="14167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6" name="object 119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604425" y="1876832"/>
              <a:ext cx="63753" cy="64765"/>
            </a:xfrm>
            <a:prstGeom prst="rect">
              <a:avLst/>
            </a:prstGeom>
          </p:spPr>
        </p:pic>
        <p:pic>
          <p:nvPicPr>
            <p:cNvPr id="1197" name="object 119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697524" y="1876832"/>
              <a:ext cx="63753" cy="64765"/>
            </a:xfrm>
            <a:prstGeom prst="rect">
              <a:avLst/>
            </a:prstGeom>
          </p:spPr>
        </p:pic>
        <p:pic>
          <p:nvPicPr>
            <p:cNvPr id="1198" name="object 119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790624" y="1876832"/>
              <a:ext cx="125482" cy="64765"/>
            </a:xfrm>
            <a:prstGeom prst="rect">
              <a:avLst/>
            </a:prstGeom>
          </p:spPr>
        </p:pic>
        <p:sp>
          <p:nvSpPr>
            <p:cNvPr id="1199" name="object 1199"/>
            <p:cNvSpPr/>
            <p:nvPr/>
          </p:nvSpPr>
          <p:spPr>
            <a:xfrm>
              <a:off x="3208560" y="7714779"/>
              <a:ext cx="8664575" cy="234315"/>
            </a:xfrm>
            <a:custGeom>
              <a:avLst/>
              <a:gdLst/>
              <a:ahLst/>
              <a:cxnLst/>
              <a:rect l="l" t="t" r="r" b="b"/>
              <a:pathLst>
                <a:path w="8664575" h="234315">
                  <a:moveTo>
                    <a:pt x="59705" y="19227"/>
                  </a:moveTo>
                  <a:lnTo>
                    <a:pt x="59705" y="233760"/>
                  </a:lnTo>
                  <a:lnTo>
                    <a:pt x="0" y="233760"/>
                  </a:lnTo>
                  <a:lnTo>
                    <a:pt x="0" y="19227"/>
                  </a:lnTo>
                  <a:lnTo>
                    <a:pt x="59705" y="19227"/>
                  </a:lnTo>
                </a:path>
                <a:path w="8664575" h="234315">
                  <a:moveTo>
                    <a:pt x="845991" y="19227"/>
                  </a:moveTo>
                  <a:lnTo>
                    <a:pt x="845991" y="233760"/>
                  </a:lnTo>
                  <a:lnTo>
                    <a:pt x="786286" y="233760"/>
                  </a:lnTo>
                  <a:lnTo>
                    <a:pt x="786286" y="19227"/>
                  </a:lnTo>
                  <a:lnTo>
                    <a:pt x="845991" y="19227"/>
                  </a:lnTo>
                </a:path>
                <a:path w="8664575" h="234315">
                  <a:moveTo>
                    <a:pt x="1633289" y="19227"/>
                  </a:moveTo>
                  <a:lnTo>
                    <a:pt x="1633289" y="233760"/>
                  </a:lnTo>
                  <a:lnTo>
                    <a:pt x="1573584" y="233760"/>
                  </a:lnTo>
                  <a:lnTo>
                    <a:pt x="1573584" y="19227"/>
                  </a:lnTo>
                  <a:lnTo>
                    <a:pt x="1633289" y="19227"/>
                  </a:lnTo>
                </a:path>
                <a:path w="8664575" h="234315">
                  <a:moveTo>
                    <a:pt x="2419575" y="19227"/>
                  </a:moveTo>
                  <a:lnTo>
                    <a:pt x="2419575" y="233760"/>
                  </a:lnTo>
                  <a:lnTo>
                    <a:pt x="2359870" y="233760"/>
                  </a:lnTo>
                  <a:lnTo>
                    <a:pt x="2359870" y="19227"/>
                  </a:lnTo>
                  <a:lnTo>
                    <a:pt x="2419575" y="19227"/>
                  </a:lnTo>
                </a:path>
                <a:path w="8664575" h="234315">
                  <a:moveTo>
                    <a:pt x="3213957" y="0"/>
                  </a:moveTo>
                  <a:lnTo>
                    <a:pt x="3213957" y="233760"/>
                  </a:lnTo>
                  <a:lnTo>
                    <a:pt x="3154252" y="233760"/>
                  </a:lnTo>
                  <a:lnTo>
                    <a:pt x="3154252" y="0"/>
                  </a:lnTo>
                  <a:lnTo>
                    <a:pt x="3213957" y="0"/>
                  </a:lnTo>
                </a:path>
                <a:path w="8664575" h="234315">
                  <a:moveTo>
                    <a:pt x="4007327" y="0"/>
                  </a:moveTo>
                  <a:lnTo>
                    <a:pt x="4007327" y="233760"/>
                  </a:lnTo>
                  <a:lnTo>
                    <a:pt x="3947622" y="233760"/>
                  </a:lnTo>
                  <a:lnTo>
                    <a:pt x="3947622" y="0"/>
                  </a:lnTo>
                  <a:lnTo>
                    <a:pt x="4007327" y="0"/>
                  </a:lnTo>
                </a:path>
                <a:path w="8664575" h="234315">
                  <a:moveTo>
                    <a:pt x="4794625" y="0"/>
                  </a:moveTo>
                  <a:lnTo>
                    <a:pt x="4794625" y="233760"/>
                  </a:lnTo>
                  <a:lnTo>
                    <a:pt x="4734920" y="233760"/>
                  </a:lnTo>
                  <a:lnTo>
                    <a:pt x="4734920" y="0"/>
                  </a:lnTo>
                  <a:lnTo>
                    <a:pt x="4794625" y="0"/>
                  </a:lnTo>
                </a:path>
                <a:path w="8664575" h="234315">
                  <a:moveTo>
                    <a:pt x="5580911" y="0"/>
                  </a:moveTo>
                  <a:lnTo>
                    <a:pt x="5580911" y="233760"/>
                  </a:lnTo>
                  <a:lnTo>
                    <a:pt x="5521206" y="233760"/>
                  </a:lnTo>
                  <a:lnTo>
                    <a:pt x="5521206" y="0"/>
                  </a:lnTo>
                  <a:lnTo>
                    <a:pt x="5580911" y="0"/>
                  </a:lnTo>
                </a:path>
                <a:path w="8664575" h="234315">
                  <a:moveTo>
                    <a:pt x="6375293" y="0"/>
                  </a:moveTo>
                  <a:lnTo>
                    <a:pt x="6375293" y="233760"/>
                  </a:lnTo>
                  <a:lnTo>
                    <a:pt x="6315588" y="233760"/>
                  </a:lnTo>
                  <a:lnTo>
                    <a:pt x="6315588" y="0"/>
                  </a:lnTo>
                  <a:lnTo>
                    <a:pt x="6375293" y="0"/>
                  </a:lnTo>
                </a:path>
                <a:path w="8664575" h="234315">
                  <a:moveTo>
                    <a:pt x="7094791" y="0"/>
                  </a:moveTo>
                  <a:lnTo>
                    <a:pt x="7094791" y="233760"/>
                  </a:lnTo>
                  <a:lnTo>
                    <a:pt x="7035085" y="233760"/>
                  </a:lnTo>
                  <a:lnTo>
                    <a:pt x="7035085" y="0"/>
                  </a:lnTo>
                  <a:lnTo>
                    <a:pt x="7094791" y="0"/>
                  </a:lnTo>
                </a:path>
                <a:path w="8664575" h="234315">
                  <a:moveTo>
                    <a:pt x="8664327" y="0"/>
                  </a:moveTo>
                  <a:lnTo>
                    <a:pt x="8664327" y="233760"/>
                  </a:lnTo>
                  <a:lnTo>
                    <a:pt x="8604622" y="233760"/>
                  </a:lnTo>
                  <a:lnTo>
                    <a:pt x="8604622" y="0"/>
                  </a:lnTo>
                  <a:lnTo>
                    <a:pt x="86643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3208560" y="7655074"/>
              <a:ext cx="8664575" cy="79375"/>
            </a:xfrm>
            <a:custGeom>
              <a:avLst/>
              <a:gdLst/>
              <a:ahLst/>
              <a:cxnLst/>
              <a:rect l="l" t="t" r="r" b="b"/>
              <a:pathLst>
                <a:path w="8664575" h="79375">
                  <a:moveTo>
                    <a:pt x="8664327" y="0"/>
                  </a:moveTo>
                  <a:lnTo>
                    <a:pt x="3154252" y="0"/>
                  </a:lnTo>
                  <a:lnTo>
                    <a:pt x="3154252" y="78932"/>
                  </a:lnTo>
                  <a:lnTo>
                    <a:pt x="0" y="7893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27517" y="8783400"/>
              <a:ext cx="9345930" cy="4332605"/>
            </a:xfrm>
            <a:custGeom>
              <a:avLst/>
              <a:gdLst/>
              <a:ahLst/>
              <a:cxnLst/>
              <a:rect l="l" t="t" r="r" b="b"/>
              <a:pathLst>
                <a:path w="9345930" h="4332605">
                  <a:moveTo>
                    <a:pt x="681043" y="159888"/>
                  </a:moveTo>
                  <a:lnTo>
                    <a:pt x="681043" y="374422"/>
                  </a:lnTo>
                  <a:lnTo>
                    <a:pt x="740748" y="374422"/>
                  </a:lnTo>
                  <a:lnTo>
                    <a:pt x="740748" y="159888"/>
                  </a:lnTo>
                  <a:lnTo>
                    <a:pt x="681043" y="159888"/>
                  </a:lnTo>
                </a:path>
                <a:path w="9345930" h="4332605">
                  <a:moveTo>
                    <a:pt x="1527034" y="159888"/>
                  </a:moveTo>
                  <a:lnTo>
                    <a:pt x="1527034" y="374422"/>
                  </a:lnTo>
                  <a:lnTo>
                    <a:pt x="1467329" y="374422"/>
                  </a:lnTo>
                  <a:lnTo>
                    <a:pt x="1467329" y="159888"/>
                  </a:lnTo>
                  <a:lnTo>
                    <a:pt x="1527034" y="159888"/>
                  </a:lnTo>
                </a:path>
                <a:path w="9345930" h="4332605">
                  <a:moveTo>
                    <a:pt x="1601919" y="374422"/>
                  </a:moveTo>
                  <a:lnTo>
                    <a:pt x="1666683" y="374422"/>
                  </a:lnTo>
                  <a:lnTo>
                    <a:pt x="1666683" y="438174"/>
                  </a:lnTo>
                  <a:lnTo>
                    <a:pt x="1601919" y="438174"/>
                  </a:lnTo>
                  <a:lnTo>
                    <a:pt x="1601919" y="374422"/>
                  </a:lnTo>
                </a:path>
                <a:path w="9345930" h="4332605">
                  <a:moveTo>
                    <a:pt x="1695018" y="374422"/>
                  </a:moveTo>
                  <a:lnTo>
                    <a:pt x="1759783" y="374422"/>
                  </a:lnTo>
                  <a:lnTo>
                    <a:pt x="1759783" y="438174"/>
                  </a:lnTo>
                  <a:lnTo>
                    <a:pt x="1695018" y="438174"/>
                  </a:lnTo>
                  <a:lnTo>
                    <a:pt x="1695018" y="374422"/>
                  </a:lnTo>
                </a:path>
                <a:path w="9345930" h="4332605">
                  <a:moveTo>
                    <a:pt x="1788118" y="374422"/>
                  </a:moveTo>
                  <a:lnTo>
                    <a:pt x="1914611" y="374422"/>
                  </a:lnTo>
                  <a:lnTo>
                    <a:pt x="1914611" y="438174"/>
                  </a:lnTo>
                  <a:lnTo>
                    <a:pt x="1788118" y="438174"/>
                  </a:lnTo>
                  <a:lnTo>
                    <a:pt x="1788118" y="374422"/>
                  </a:lnTo>
                </a:path>
                <a:path w="9345930" h="4332605">
                  <a:moveTo>
                    <a:pt x="1573584" y="374422"/>
                  </a:moveTo>
                  <a:lnTo>
                    <a:pt x="1527034" y="374422"/>
                  </a:lnTo>
                  <a:lnTo>
                    <a:pt x="1527034" y="436151"/>
                  </a:lnTo>
                  <a:lnTo>
                    <a:pt x="1573584" y="436151"/>
                  </a:lnTo>
                  <a:lnTo>
                    <a:pt x="1573584" y="374422"/>
                  </a:lnTo>
                </a:path>
                <a:path w="9345930" h="4332605">
                  <a:moveTo>
                    <a:pt x="2314332" y="159888"/>
                  </a:moveTo>
                  <a:lnTo>
                    <a:pt x="2314332" y="374422"/>
                  </a:lnTo>
                  <a:lnTo>
                    <a:pt x="2254627" y="374422"/>
                  </a:lnTo>
                  <a:lnTo>
                    <a:pt x="2254627" y="159888"/>
                  </a:lnTo>
                  <a:lnTo>
                    <a:pt x="2314332" y="159888"/>
                  </a:lnTo>
                </a:path>
                <a:path w="9345930" h="4332605">
                  <a:moveTo>
                    <a:pt x="3100618" y="159888"/>
                  </a:moveTo>
                  <a:lnTo>
                    <a:pt x="3100618" y="374422"/>
                  </a:lnTo>
                  <a:lnTo>
                    <a:pt x="3040913" y="374422"/>
                  </a:lnTo>
                  <a:lnTo>
                    <a:pt x="3040913" y="159888"/>
                  </a:lnTo>
                  <a:lnTo>
                    <a:pt x="3100618" y="159888"/>
                  </a:lnTo>
                </a:path>
                <a:path w="9345930" h="4332605">
                  <a:moveTo>
                    <a:pt x="3895000" y="159888"/>
                  </a:moveTo>
                  <a:lnTo>
                    <a:pt x="3895000" y="374422"/>
                  </a:lnTo>
                  <a:lnTo>
                    <a:pt x="3835295" y="374422"/>
                  </a:lnTo>
                  <a:lnTo>
                    <a:pt x="3835295" y="159888"/>
                  </a:lnTo>
                  <a:lnTo>
                    <a:pt x="3895000" y="159888"/>
                  </a:lnTo>
                </a:path>
                <a:path w="9345930" h="4332605">
                  <a:moveTo>
                    <a:pt x="3970897" y="374422"/>
                  </a:moveTo>
                  <a:lnTo>
                    <a:pt x="4035662" y="374422"/>
                  </a:lnTo>
                  <a:lnTo>
                    <a:pt x="4035662" y="438174"/>
                  </a:lnTo>
                  <a:lnTo>
                    <a:pt x="3970897" y="438174"/>
                  </a:lnTo>
                  <a:lnTo>
                    <a:pt x="3970897" y="374422"/>
                  </a:lnTo>
                </a:path>
                <a:path w="9345930" h="4332605">
                  <a:moveTo>
                    <a:pt x="4063996" y="374422"/>
                  </a:moveTo>
                  <a:lnTo>
                    <a:pt x="4127749" y="374422"/>
                  </a:lnTo>
                  <a:lnTo>
                    <a:pt x="4127749" y="438174"/>
                  </a:lnTo>
                  <a:lnTo>
                    <a:pt x="4063996" y="438174"/>
                  </a:lnTo>
                  <a:lnTo>
                    <a:pt x="4063996" y="374422"/>
                  </a:lnTo>
                </a:path>
                <a:path w="9345930" h="4332605">
                  <a:moveTo>
                    <a:pt x="4157096" y="374422"/>
                  </a:moveTo>
                  <a:lnTo>
                    <a:pt x="4283590" y="374422"/>
                  </a:lnTo>
                  <a:lnTo>
                    <a:pt x="4283590" y="438174"/>
                  </a:lnTo>
                  <a:lnTo>
                    <a:pt x="4157096" y="438174"/>
                  </a:lnTo>
                  <a:lnTo>
                    <a:pt x="4157096" y="374422"/>
                  </a:lnTo>
                </a:path>
                <a:path w="9345930" h="4332605">
                  <a:moveTo>
                    <a:pt x="3895000" y="374422"/>
                  </a:moveTo>
                  <a:lnTo>
                    <a:pt x="3942562" y="374422"/>
                  </a:lnTo>
                  <a:lnTo>
                    <a:pt x="3942562" y="438174"/>
                  </a:lnTo>
                  <a:lnTo>
                    <a:pt x="3895000" y="438174"/>
                  </a:lnTo>
                  <a:lnTo>
                    <a:pt x="3895000" y="374422"/>
                  </a:lnTo>
                </a:path>
                <a:path w="9345930" h="4332605">
                  <a:moveTo>
                    <a:pt x="4688370" y="159888"/>
                  </a:moveTo>
                  <a:lnTo>
                    <a:pt x="4688370" y="374422"/>
                  </a:lnTo>
                  <a:lnTo>
                    <a:pt x="4628665" y="374422"/>
                  </a:lnTo>
                  <a:lnTo>
                    <a:pt x="4628665" y="159888"/>
                  </a:lnTo>
                  <a:lnTo>
                    <a:pt x="4688370" y="159888"/>
                  </a:lnTo>
                </a:path>
                <a:path w="9345930" h="4332605">
                  <a:moveTo>
                    <a:pt x="5415963" y="374422"/>
                  </a:moveTo>
                  <a:lnTo>
                    <a:pt x="5415963" y="159888"/>
                  </a:lnTo>
                  <a:lnTo>
                    <a:pt x="5475668" y="159888"/>
                  </a:lnTo>
                  <a:lnTo>
                    <a:pt x="5475668" y="374422"/>
                  </a:lnTo>
                  <a:lnTo>
                    <a:pt x="5415963" y="374422"/>
                  </a:lnTo>
                </a:path>
                <a:path w="9345930" h="4332605">
                  <a:moveTo>
                    <a:pt x="6261955" y="159888"/>
                  </a:moveTo>
                  <a:lnTo>
                    <a:pt x="6261955" y="374422"/>
                  </a:lnTo>
                  <a:lnTo>
                    <a:pt x="6202249" y="374422"/>
                  </a:lnTo>
                  <a:lnTo>
                    <a:pt x="6202249" y="159888"/>
                  </a:lnTo>
                  <a:lnTo>
                    <a:pt x="6261955" y="159888"/>
                  </a:lnTo>
                </a:path>
                <a:path w="9345930" h="4332605">
                  <a:moveTo>
                    <a:pt x="7056336" y="159888"/>
                  </a:moveTo>
                  <a:lnTo>
                    <a:pt x="7056336" y="374422"/>
                  </a:lnTo>
                  <a:lnTo>
                    <a:pt x="6996631" y="374422"/>
                  </a:lnTo>
                  <a:lnTo>
                    <a:pt x="6996631" y="159888"/>
                  </a:lnTo>
                  <a:lnTo>
                    <a:pt x="7056336" y="159888"/>
                  </a:lnTo>
                </a:path>
                <a:path w="9345930" h="4332605">
                  <a:moveTo>
                    <a:pt x="6949070" y="374422"/>
                  </a:moveTo>
                  <a:lnTo>
                    <a:pt x="6996631" y="374422"/>
                  </a:lnTo>
                  <a:lnTo>
                    <a:pt x="6996631" y="438174"/>
                  </a:lnTo>
                  <a:lnTo>
                    <a:pt x="6949070" y="438174"/>
                  </a:lnTo>
                  <a:lnTo>
                    <a:pt x="6949070" y="374422"/>
                  </a:lnTo>
                </a:path>
                <a:path w="9345930" h="4332605">
                  <a:moveTo>
                    <a:pt x="6608042" y="374422"/>
                  </a:moveTo>
                  <a:lnTo>
                    <a:pt x="6734536" y="374422"/>
                  </a:lnTo>
                  <a:lnTo>
                    <a:pt x="6734536" y="438174"/>
                  </a:lnTo>
                  <a:lnTo>
                    <a:pt x="6608042" y="438174"/>
                  </a:lnTo>
                  <a:lnTo>
                    <a:pt x="6608042" y="374422"/>
                  </a:lnTo>
                </a:path>
                <a:path w="9345930" h="4332605">
                  <a:moveTo>
                    <a:pt x="6762871" y="374422"/>
                  </a:moveTo>
                  <a:lnTo>
                    <a:pt x="6827635" y="374422"/>
                  </a:lnTo>
                  <a:lnTo>
                    <a:pt x="6827635" y="438174"/>
                  </a:lnTo>
                  <a:lnTo>
                    <a:pt x="6762871" y="438174"/>
                  </a:lnTo>
                  <a:lnTo>
                    <a:pt x="6762871" y="374422"/>
                  </a:lnTo>
                </a:path>
                <a:path w="9345930" h="4332605">
                  <a:moveTo>
                    <a:pt x="6855970" y="374422"/>
                  </a:moveTo>
                  <a:lnTo>
                    <a:pt x="6919723" y="374422"/>
                  </a:lnTo>
                  <a:lnTo>
                    <a:pt x="6919723" y="438174"/>
                  </a:lnTo>
                  <a:lnTo>
                    <a:pt x="6855970" y="438174"/>
                  </a:lnTo>
                  <a:lnTo>
                    <a:pt x="6855970" y="374422"/>
                  </a:lnTo>
                </a:path>
                <a:path w="9345930" h="4332605">
                  <a:moveTo>
                    <a:pt x="7775834" y="159888"/>
                  </a:moveTo>
                  <a:lnTo>
                    <a:pt x="7775834" y="374422"/>
                  </a:lnTo>
                  <a:lnTo>
                    <a:pt x="7716129" y="374422"/>
                  </a:lnTo>
                  <a:lnTo>
                    <a:pt x="7716129" y="159888"/>
                  </a:lnTo>
                  <a:lnTo>
                    <a:pt x="7775834" y="159888"/>
                  </a:lnTo>
                </a:path>
                <a:path w="9345930" h="4332605">
                  <a:moveTo>
                    <a:pt x="9345370" y="374422"/>
                  </a:moveTo>
                  <a:lnTo>
                    <a:pt x="9345370" y="159888"/>
                  </a:lnTo>
                  <a:lnTo>
                    <a:pt x="9285665" y="159888"/>
                  </a:lnTo>
                  <a:lnTo>
                    <a:pt x="9285665" y="374422"/>
                  </a:lnTo>
                  <a:lnTo>
                    <a:pt x="9345370" y="374422"/>
                  </a:lnTo>
                </a:path>
                <a:path w="9345930" h="4332605">
                  <a:moveTo>
                    <a:pt x="740748" y="1812404"/>
                  </a:moveTo>
                  <a:lnTo>
                    <a:pt x="740748" y="2026938"/>
                  </a:lnTo>
                  <a:lnTo>
                    <a:pt x="681043" y="2026938"/>
                  </a:lnTo>
                  <a:lnTo>
                    <a:pt x="681043" y="1812404"/>
                  </a:lnTo>
                  <a:lnTo>
                    <a:pt x="740748" y="1812404"/>
                  </a:lnTo>
                </a:path>
                <a:path w="9345930" h="4332605">
                  <a:moveTo>
                    <a:pt x="257035" y="1840739"/>
                  </a:moveTo>
                  <a:lnTo>
                    <a:pt x="383529" y="1840739"/>
                  </a:lnTo>
                  <a:lnTo>
                    <a:pt x="383529" y="1905504"/>
                  </a:lnTo>
                  <a:lnTo>
                    <a:pt x="257035" y="1905504"/>
                  </a:lnTo>
                  <a:lnTo>
                    <a:pt x="257035" y="1840739"/>
                  </a:lnTo>
                </a:path>
                <a:path w="9345930" h="4332605">
                  <a:moveTo>
                    <a:pt x="412876" y="1840739"/>
                  </a:moveTo>
                  <a:lnTo>
                    <a:pt x="476629" y="1840739"/>
                  </a:lnTo>
                  <a:lnTo>
                    <a:pt x="476629" y="1905504"/>
                  </a:lnTo>
                  <a:lnTo>
                    <a:pt x="412876" y="1905504"/>
                  </a:lnTo>
                  <a:lnTo>
                    <a:pt x="412876" y="1840739"/>
                  </a:lnTo>
                </a:path>
                <a:path w="9345930" h="4332605">
                  <a:moveTo>
                    <a:pt x="504963" y="1840739"/>
                  </a:moveTo>
                  <a:lnTo>
                    <a:pt x="569728" y="1840739"/>
                  </a:lnTo>
                  <a:lnTo>
                    <a:pt x="569728" y="1905504"/>
                  </a:lnTo>
                  <a:lnTo>
                    <a:pt x="504963" y="1905504"/>
                  </a:lnTo>
                  <a:lnTo>
                    <a:pt x="504963" y="1840739"/>
                  </a:lnTo>
                </a:path>
                <a:path w="9345930" h="4332605">
                  <a:moveTo>
                    <a:pt x="598063" y="1812404"/>
                  </a:moveTo>
                  <a:lnTo>
                    <a:pt x="681043" y="1812404"/>
                  </a:lnTo>
                  <a:lnTo>
                    <a:pt x="681043" y="1874133"/>
                  </a:lnTo>
                  <a:lnTo>
                    <a:pt x="598063" y="1874133"/>
                  </a:lnTo>
                  <a:lnTo>
                    <a:pt x="598063" y="1812404"/>
                  </a:lnTo>
                </a:path>
                <a:path w="9345930" h="4332605">
                  <a:moveTo>
                    <a:pt x="1527034" y="1812404"/>
                  </a:moveTo>
                  <a:lnTo>
                    <a:pt x="1527034" y="2026938"/>
                  </a:lnTo>
                  <a:lnTo>
                    <a:pt x="1467329" y="2026938"/>
                  </a:lnTo>
                  <a:lnTo>
                    <a:pt x="1467329" y="1812404"/>
                  </a:lnTo>
                  <a:lnTo>
                    <a:pt x="1527034" y="1812404"/>
                  </a:lnTo>
                </a:path>
                <a:path w="9345930" h="4332605">
                  <a:moveTo>
                    <a:pt x="1640373" y="4243112"/>
                  </a:moveTo>
                  <a:lnTo>
                    <a:pt x="1640373" y="4301805"/>
                  </a:lnTo>
                  <a:lnTo>
                    <a:pt x="1353990" y="4301805"/>
                  </a:lnTo>
                  <a:lnTo>
                    <a:pt x="1353990" y="4243112"/>
                  </a:lnTo>
                  <a:lnTo>
                    <a:pt x="1640373" y="4243112"/>
                  </a:lnTo>
                </a:path>
                <a:path w="9345930" h="4332605">
                  <a:moveTo>
                    <a:pt x="2026938" y="4243112"/>
                  </a:moveTo>
                  <a:lnTo>
                    <a:pt x="2026938" y="4302817"/>
                  </a:lnTo>
                  <a:lnTo>
                    <a:pt x="2312308" y="4302817"/>
                  </a:lnTo>
                  <a:lnTo>
                    <a:pt x="2312308" y="4243112"/>
                  </a:lnTo>
                  <a:lnTo>
                    <a:pt x="2026938" y="4243112"/>
                  </a:lnTo>
                </a:path>
                <a:path w="9345930" h="4332605">
                  <a:moveTo>
                    <a:pt x="6261955" y="2860786"/>
                  </a:moveTo>
                  <a:lnTo>
                    <a:pt x="6261955" y="3075320"/>
                  </a:lnTo>
                  <a:lnTo>
                    <a:pt x="6202249" y="3075320"/>
                  </a:lnTo>
                  <a:lnTo>
                    <a:pt x="6202249" y="2860786"/>
                  </a:lnTo>
                  <a:lnTo>
                    <a:pt x="6261955" y="2860786"/>
                  </a:lnTo>
                </a:path>
                <a:path w="9345930" h="4332605">
                  <a:moveTo>
                    <a:pt x="7056336" y="2860786"/>
                  </a:moveTo>
                  <a:lnTo>
                    <a:pt x="7056336" y="3075320"/>
                  </a:lnTo>
                  <a:lnTo>
                    <a:pt x="6996631" y="3075320"/>
                  </a:lnTo>
                  <a:lnTo>
                    <a:pt x="6996631" y="2860786"/>
                  </a:lnTo>
                  <a:lnTo>
                    <a:pt x="7056336" y="2860786"/>
                  </a:lnTo>
                </a:path>
                <a:path w="9345930" h="4332605">
                  <a:moveTo>
                    <a:pt x="7775834" y="2860786"/>
                  </a:moveTo>
                  <a:lnTo>
                    <a:pt x="7775834" y="3075320"/>
                  </a:lnTo>
                  <a:lnTo>
                    <a:pt x="7716129" y="3075320"/>
                  </a:lnTo>
                  <a:lnTo>
                    <a:pt x="7716129" y="2860786"/>
                  </a:lnTo>
                  <a:lnTo>
                    <a:pt x="7775834" y="2860786"/>
                  </a:lnTo>
                </a:path>
                <a:path w="9345930" h="4332605">
                  <a:moveTo>
                    <a:pt x="9285665" y="3075320"/>
                  </a:moveTo>
                  <a:lnTo>
                    <a:pt x="9285665" y="2860786"/>
                  </a:lnTo>
                  <a:lnTo>
                    <a:pt x="9345370" y="2860786"/>
                  </a:lnTo>
                  <a:lnTo>
                    <a:pt x="9345370" y="3075320"/>
                  </a:lnTo>
                  <a:lnTo>
                    <a:pt x="9285665" y="3075320"/>
                  </a:lnTo>
                </a:path>
                <a:path w="9345930" h="4332605">
                  <a:moveTo>
                    <a:pt x="9345370" y="1812404"/>
                  </a:moveTo>
                  <a:lnTo>
                    <a:pt x="9345370" y="2026938"/>
                  </a:lnTo>
                  <a:lnTo>
                    <a:pt x="9285665" y="2026938"/>
                  </a:lnTo>
                  <a:lnTo>
                    <a:pt x="9285665" y="1812404"/>
                  </a:lnTo>
                  <a:lnTo>
                    <a:pt x="9345370" y="1812404"/>
                  </a:lnTo>
                </a:path>
                <a:path w="9345930" h="4332605">
                  <a:moveTo>
                    <a:pt x="7775834" y="1812404"/>
                  </a:moveTo>
                  <a:lnTo>
                    <a:pt x="7775834" y="2026938"/>
                  </a:lnTo>
                  <a:lnTo>
                    <a:pt x="7717141" y="2026938"/>
                  </a:lnTo>
                  <a:lnTo>
                    <a:pt x="7717141" y="1812404"/>
                  </a:lnTo>
                  <a:lnTo>
                    <a:pt x="7775834" y="1812404"/>
                  </a:lnTo>
                </a:path>
                <a:path w="9345930" h="4332605">
                  <a:moveTo>
                    <a:pt x="7056336" y="1812404"/>
                  </a:moveTo>
                  <a:lnTo>
                    <a:pt x="7056336" y="2026938"/>
                  </a:lnTo>
                  <a:lnTo>
                    <a:pt x="6996631" y="2026938"/>
                  </a:lnTo>
                  <a:lnTo>
                    <a:pt x="6996631" y="1812404"/>
                  </a:lnTo>
                  <a:lnTo>
                    <a:pt x="7056336" y="1812404"/>
                  </a:lnTo>
                </a:path>
                <a:path w="9345930" h="4332605">
                  <a:moveTo>
                    <a:pt x="6949070" y="1990508"/>
                  </a:moveTo>
                  <a:lnTo>
                    <a:pt x="6996631" y="1990508"/>
                  </a:lnTo>
                  <a:lnTo>
                    <a:pt x="6996631" y="2055273"/>
                  </a:lnTo>
                  <a:lnTo>
                    <a:pt x="6949070" y="2055273"/>
                  </a:lnTo>
                  <a:lnTo>
                    <a:pt x="6949070" y="1990508"/>
                  </a:lnTo>
                </a:path>
                <a:path w="9345930" h="4332605">
                  <a:moveTo>
                    <a:pt x="6919723" y="1990508"/>
                  </a:moveTo>
                  <a:lnTo>
                    <a:pt x="6855970" y="1990508"/>
                  </a:lnTo>
                  <a:lnTo>
                    <a:pt x="6855970" y="2055273"/>
                  </a:lnTo>
                  <a:lnTo>
                    <a:pt x="6919723" y="2055273"/>
                  </a:lnTo>
                  <a:lnTo>
                    <a:pt x="6919723" y="1990508"/>
                  </a:lnTo>
                </a:path>
                <a:path w="9345930" h="4332605">
                  <a:moveTo>
                    <a:pt x="6827635" y="1990508"/>
                  </a:moveTo>
                  <a:lnTo>
                    <a:pt x="6762871" y="1990508"/>
                  </a:lnTo>
                  <a:lnTo>
                    <a:pt x="6762871" y="2055273"/>
                  </a:lnTo>
                  <a:lnTo>
                    <a:pt x="6827635" y="2055273"/>
                  </a:lnTo>
                  <a:lnTo>
                    <a:pt x="6827635" y="1990508"/>
                  </a:lnTo>
                </a:path>
                <a:path w="9345930" h="4332605">
                  <a:moveTo>
                    <a:pt x="6734536" y="1990508"/>
                  </a:moveTo>
                  <a:lnTo>
                    <a:pt x="6608042" y="1990508"/>
                  </a:lnTo>
                  <a:lnTo>
                    <a:pt x="6608042" y="2055273"/>
                  </a:lnTo>
                  <a:lnTo>
                    <a:pt x="6734536" y="2055273"/>
                  </a:lnTo>
                  <a:lnTo>
                    <a:pt x="6734536" y="1990508"/>
                  </a:lnTo>
                </a:path>
                <a:path w="9345930" h="4332605">
                  <a:moveTo>
                    <a:pt x="6261955" y="1812404"/>
                  </a:moveTo>
                  <a:lnTo>
                    <a:pt x="6261955" y="2026938"/>
                  </a:lnTo>
                  <a:lnTo>
                    <a:pt x="6202249" y="2026938"/>
                  </a:lnTo>
                  <a:lnTo>
                    <a:pt x="6202249" y="1812404"/>
                  </a:lnTo>
                  <a:lnTo>
                    <a:pt x="6261955" y="1812404"/>
                  </a:lnTo>
                </a:path>
                <a:path w="9345930" h="4332605">
                  <a:moveTo>
                    <a:pt x="9345370" y="4272458"/>
                  </a:moveTo>
                  <a:lnTo>
                    <a:pt x="9345370" y="4332163"/>
                  </a:lnTo>
                  <a:lnTo>
                    <a:pt x="8987140" y="4332163"/>
                  </a:lnTo>
                  <a:lnTo>
                    <a:pt x="8987140" y="4272458"/>
                  </a:lnTo>
                  <a:lnTo>
                    <a:pt x="9345370" y="4272458"/>
                  </a:lnTo>
                </a:path>
                <a:path w="9345930" h="4332605">
                  <a:moveTo>
                    <a:pt x="7884113" y="4272458"/>
                  </a:moveTo>
                  <a:lnTo>
                    <a:pt x="7884113" y="4332163"/>
                  </a:lnTo>
                  <a:lnTo>
                    <a:pt x="8241331" y="4332163"/>
                  </a:lnTo>
                  <a:lnTo>
                    <a:pt x="8241331" y="4272458"/>
                  </a:lnTo>
                  <a:lnTo>
                    <a:pt x="7884113" y="4272458"/>
                  </a:lnTo>
                </a:path>
                <a:path w="9345930" h="4332605">
                  <a:moveTo>
                    <a:pt x="7056336" y="4272458"/>
                  </a:moveTo>
                  <a:lnTo>
                    <a:pt x="7056336" y="4332163"/>
                  </a:lnTo>
                  <a:lnTo>
                    <a:pt x="7353850" y="4332163"/>
                  </a:lnTo>
                  <a:lnTo>
                    <a:pt x="7353850" y="4272458"/>
                  </a:lnTo>
                  <a:lnTo>
                    <a:pt x="7056336" y="4272458"/>
                  </a:lnTo>
                </a:path>
                <a:path w="9345930" h="4332605">
                  <a:moveTo>
                    <a:pt x="6996631" y="4332163"/>
                  </a:moveTo>
                  <a:lnTo>
                    <a:pt x="6996631" y="4040721"/>
                  </a:lnTo>
                  <a:lnTo>
                    <a:pt x="7056336" y="4040721"/>
                  </a:lnTo>
                  <a:lnTo>
                    <a:pt x="7056336" y="4332163"/>
                  </a:lnTo>
                  <a:lnTo>
                    <a:pt x="6996631" y="4332163"/>
                  </a:lnTo>
                </a:path>
                <a:path w="9345930" h="4332605">
                  <a:moveTo>
                    <a:pt x="5415963" y="4332163"/>
                  </a:moveTo>
                  <a:lnTo>
                    <a:pt x="5415963" y="3874761"/>
                  </a:lnTo>
                  <a:lnTo>
                    <a:pt x="5475668" y="3874761"/>
                  </a:lnTo>
                  <a:lnTo>
                    <a:pt x="5475668" y="4332163"/>
                  </a:lnTo>
                  <a:lnTo>
                    <a:pt x="5415963" y="4332163"/>
                  </a:lnTo>
                </a:path>
                <a:path w="9345930" h="4332605">
                  <a:moveTo>
                    <a:pt x="5415963" y="1809369"/>
                  </a:moveTo>
                  <a:lnTo>
                    <a:pt x="5415963" y="3612666"/>
                  </a:lnTo>
                  <a:lnTo>
                    <a:pt x="5475668" y="3612666"/>
                  </a:lnTo>
                  <a:lnTo>
                    <a:pt x="5475668" y="1809369"/>
                  </a:lnTo>
                  <a:lnTo>
                    <a:pt x="5415963" y="1809369"/>
                  </a:lnTo>
                </a:path>
                <a:path w="9345930" h="4332605">
                  <a:moveTo>
                    <a:pt x="2312308" y="3612666"/>
                  </a:moveTo>
                  <a:lnTo>
                    <a:pt x="2312308" y="3552961"/>
                  </a:lnTo>
                  <a:lnTo>
                    <a:pt x="5415963" y="3552961"/>
                  </a:lnTo>
                  <a:lnTo>
                    <a:pt x="5415963" y="3612666"/>
                  </a:lnTo>
                  <a:lnTo>
                    <a:pt x="2312308" y="3612666"/>
                  </a:lnTo>
                </a:path>
                <a:path w="9345930" h="4332605">
                  <a:moveTo>
                    <a:pt x="2312308" y="1809369"/>
                  </a:moveTo>
                  <a:lnTo>
                    <a:pt x="2312308" y="3612666"/>
                  </a:lnTo>
                  <a:lnTo>
                    <a:pt x="2252603" y="3612666"/>
                  </a:lnTo>
                  <a:lnTo>
                    <a:pt x="2252603" y="1809369"/>
                  </a:lnTo>
                  <a:lnTo>
                    <a:pt x="2312308" y="1809369"/>
                  </a:lnTo>
                </a:path>
                <a:path w="9345930" h="4332605">
                  <a:moveTo>
                    <a:pt x="3100618" y="1869074"/>
                  </a:moveTo>
                  <a:lnTo>
                    <a:pt x="3100618" y="3551949"/>
                  </a:lnTo>
                  <a:lnTo>
                    <a:pt x="3040913" y="3551949"/>
                  </a:lnTo>
                  <a:lnTo>
                    <a:pt x="3040913" y="1869074"/>
                  </a:lnTo>
                  <a:lnTo>
                    <a:pt x="3100618" y="1869074"/>
                  </a:lnTo>
                </a:path>
                <a:path w="9345930" h="4332605">
                  <a:moveTo>
                    <a:pt x="3741184" y="3077344"/>
                  </a:moveTo>
                  <a:lnTo>
                    <a:pt x="3741184" y="3124905"/>
                  </a:lnTo>
                  <a:lnTo>
                    <a:pt x="3100618" y="3124905"/>
                  </a:lnTo>
                  <a:lnTo>
                    <a:pt x="3100618" y="3077344"/>
                  </a:lnTo>
                  <a:lnTo>
                    <a:pt x="3741184" y="3077344"/>
                  </a:lnTo>
                </a:path>
                <a:path w="9345930" h="4332605">
                  <a:moveTo>
                    <a:pt x="3100618" y="2296117"/>
                  </a:moveTo>
                  <a:lnTo>
                    <a:pt x="3100618" y="2343679"/>
                  </a:lnTo>
                  <a:lnTo>
                    <a:pt x="3741184" y="2343679"/>
                  </a:lnTo>
                  <a:lnTo>
                    <a:pt x="3741184" y="2296117"/>
                  </a:lnTo>
                  <a:lnTo>
                    <a:pt x="3100618" y="2296117"/>
                  </a:lnTo>
                </a:path>
                <a:path w="9345930" h="4332605">
                  <a:moveTo>
                    <a:pt x="3788745" y="1869074"/>
                  </a:moveTo>
                  <a:lnTo>
                    <a:pt x="3788745" y="3551949"/>
                  </a:lnTo>
                  <a:lnTo>
                    <a:pt x="3741184" y="3551949"/>
                  </a:lnTo>
                  <a:lnTo>
                    <a:pt x="3741184" y="1869074"/>
                  </a:lnTo>
                  <a:lnTo>
                    <a:pt x="3788745" y="1869074"/>
                  </a:lnTo>
                </a:path>
                <a:path w="9345930" h="4332605">
                  <a:moveTo>
                    <a:pt x="3100618" y="1869074"/>
                  </a:moveTo>
                  <a:lnTo>
                    <a:pt x="3741184" y="1869074"/>
                  </a:lnTo>
                  <a:lnTo>
                    <a:pt x="3741184" y="2296117"/>
                  </a:lnTo>
                  <a:lnTo>
                    <a:pt x="3100618" y="2296117"/>
                  </a:lnTo>
                  <a:lnTo>
                    <a:pt x="3100618" y="1869074"/>
                  </a:lnTo>
                </a:path>
                <a:path w="9345930" h="4332605">
                  <a:moveTo>
                    <a:pt x="3100618" y="3124905"/>
                  </a:moveTo>
                  <a:lnTo>
                    <a:pt x="3741184" y="3124905"/>
                  </a:lnTo>
                  <a:lnTo>
                    <a:pt x="3741184" y="3551949"/>
                  </a:lnTo>
                  <a:lnTo>
                    <a:pt x="3100618" y="3551949"/>
                  </a:lnTo>
                  <a:lnTo>
                    <a:pt x="3100618" y="3124905"/>
                  </a:lnTo>
                </a:path>
                <a:path w="9345930" h="4332605">
                  <a:moveTo>
                    <a:pt x="2312308" y="1809369"/>
                  </a:moveTo>
                  <a:lnTo>
                    <a:pt x="2312308" y="1869074"/>
                  </a:lnTo>
                  <a:lnTo>
                    <a:pt x="5415963" y="1869074"/>
                  </a:lnTo>
                  <a:lnTo>
                    <a:pt x="5415963" y="1809369"/>
                  </a:lnTo>
                  <a:lnTo>
                    <a:pt x="2312308" y="1809369"/>
                  </a:lnTo>
                </a:path>
                <a:path w="9345930" h="4332605">
                  <a:moveTo>
                    <a:pt x="4628665" y="1869074"/>
                  </a:moveTo>
                  <a:lnTo>
                    <a:pt x="4628665" y="3552961"/>
                  </a:lnTo>
                  <a:lnTo>
                    <a:pt x="4688370" y="3552961"/>
                  </a:lnTo>
                  <a:lnTo>
                    <a:pt x="4688370" y="1869074"/>
                  </a:lnTo>
                  <a:lnTo>
                    <a:pt x="4628665" y="1869074"/>
                  </a:lnTo>
                </a:path>
                <a:path w="9345930" h="4332605">
                  <a:moveTo>
                    <a:pt x="1859966" y="2148372"/>
                  </a:moveTo>
                  <a:lnTo>
                    <a:pt x="1986460" y="2148372"/>
                  </a:lnTo>
                  <a:lnTo>
                    <a:pt x="1986460" y="2212125"/>
                  </a:lnTo>
                  <a:lnTo>
                    <a:pt x="1859966" y="2212125"/>
                  </a:lnTo>
                  <a:lnTo>
                    <a:pt x="1859966" y="2148372"/>
                  </a:lnTo>
                </a:path>
                <a:path w="9345930" h="4332605">
                  <a:moveTo>
                    <a:pt x="2014795" y="2148372"/>
                  </a:moveTo>
                  <a:lnTo>
                    <a:pt x="2078548" y="2148372"/>
                  </a:lnTo>
                  <a:lnTo>
                    <a:pt x="2078548" y="2212125"/>
                  </a:lnTo>
                  <a:lnTo>
                    <a:pt x="2014795" y="2212125"/>
                  </a:lnTo>
                  <a:lnTo>
                    <a:pt x="2014795" y="2148372"/>
                  </a:lnTo>
                </a:path>
                <a:path w="9345930" h="4332605">
                  <a:moveTo>
                    <a:pt x="2107894" y="2148372"/>
                  </a:moveTo>
                  <a:lnTo>
                    <a:pt x="2171647" y="2148372"/>
                  </a:lnTo>
                  <a:lnTo>
                    <a:pt x="2171647" y="2212125"/>
                  </a:lnTo>
                  <a:lnTo>
                    <a:pt x="2107894" y="2212125"/>
                  </a:lnTo>
                  <a:lnTo>
                    <a:pt x="2107894" y="2148372"/>
                  </a:lnTo>
                </a:path>
                <a:path w="9345930" h="4332605">
                  <a:moveTo>
                    <a:pt x="2200994" y="2148372"/>
                  </a:moveTo>
                  <a:lnTo>
                    <a:pt x="2252603" y="2148372"/>
                  </a:lnTo>
                  <a:lnTo>
                    <a:pt x="2252603" y="2212125"/>
                  </a:lnTo>
                  <a:lnTo>
                    <a:pt x="2200994" y="2212125"/>
                  </a:lnTo>
                  <a:lnTo>
                    <a:pt x="2200994" y="2148372"/>
                  </a:lnTo>
                </a:path>
                <a:path w="9345930" h="4332605">
                  <a:moveTo>
                    <a:pt x="4688370" y="2505591"/>
                  </a:moveTo>
                  <a:lnTo>
                    <a:pt x="5415963" y="2505591"/>
                  </a:lnTo>
                  <a:lnTo>
                    <a:pt x="5415963" y="3552961"/>
                  </a:lnTo>
                  <a:lnTo>
                    <a:pt x="4688370" y="3552961"/>
                  </a:lnTo>
                  <a:lnTo>
                    <a:pt x="4688370" y="2505591"/>
                  </a:lnTo>
                </a:path>
                <a:path w="9345930" h="4332605">
                  <a:moveTo>
                    <a:pt x="3040913" y="3552961"/>
                  </a:moveTo>
                  <a:lnTo>
                    <a:pt x="3040913" y="2549105"/>
                  </a:lnTo>
                  <a:lnTo>
                    <a:pt x="2644228" y="2549105"/>
                  </a:lnTo>
                  <a:lnTo>
                    <a:pt x="2644228" y="2504579"/>
                  </a:lnTo>
                  <a:lnTo>
                    <a:pt x="2312308" y="2504579"/>
                  </a:lnTo>
                  <a:lnTo>
                    <a:pt x="2312308" y="3552961"/>
                  </a:lnTo>
                  <a:lnTo>
                    <a:pt x="3040913" y="3552961"/>
                  </a:lnTo>
                </a:path>
                <a:path w="9345930" h="4332605">
                  <a:moveTo>
                    <a:pt x="1059513" y="3044961"/>
                  </a:moveTo>
                  <a:lnTo>
                    <a:pt x="1059513" y="3259495"/>
                  </a:lnTo>
                  <a:lnTo>
                    <a:pt x="999807" y="3259495"/>
                  </a:lnTo>
                  <a:lnTo>
                    <a:pt x="999807" y="3044961"/>
                  </a:lnTo>
                  <a:lnTo>
                    <a:pt x="1059513" y="3044961"/>
                  </a:lnTo>
                </a:path>
                <a:path w="9345930" h="4332605">
                  <a:moveTo>
                    <a:pt x="75896" y="28334"/>
                  </a:moveTo>
                  <a:lnTo>
                    <a:pt x="140661" y="28334"/>
                  </a:lnTo>
                  <a:lnTo>
                    <a:pt x="140661" y="93099"/>
                  </a:lnTo>
                  <a:lnTo>
                    <a:pt x="75896" y="93099"/>
                  </a:lnTo>
                  <a:lnTo>
                    <a:pt x="75896" y="28334"/>
                  </a:lnTo>
                </a:path>
                <a:path w="9345930" h="4332605">
                  <a:moveTo>
                    <a:pt x="168995" y="28334"/>
                  </a:moveTo>
                  <a:lnTo>
                    <a:pt x="233760" y="28334"/>
                  </a:lnTo>
                  <a:lnTo>
                    <a:pt x="233760" y="93099"/>
                  </a:lnTo>
                  <a:lnTo>
                    <a:pt x="168995" y="93099"/>
                  </a:lnTo>
                  <a:lnTo>
                    <a:pt x="168995" y="28334"/>
                  </a:lnTo>
                </a:path>
                <a:path w="9345930" h="4332605">
                  <a:moveTo>
                    <a:pt x="262095" y="28334"/>
                  </a:moveTo>
                  <a:lnTo>
                    <a:pt x="388589" y="28334"/>
                  </a:lnTo>
                  <a:lnTo>
                    <a:pt x="388589" y="93099"/>
                  </a:lnTo>
                  <a:lnTo>
                    <a:pt x="262095" y="93099"/>
                  </a:lnTo>
                  <a:lnTo>
                    <a:pt x="262095" y="28334"/>
                  </a:lnTo>
                </a:path>
                <a:path w="9345930" h="4332605">
                  <a:moveTo>
                    <a:pt x="47561" y="0"/>
                  </a:moveTo>
                  <a:lnTo>
                    <a:pt x="0" y="0"/>
                  </a:lnTo>
                  <a:lnTo>
                    <a:pt x="0" y="61729"/>
                  </a:lnTo>
                  <a:lnTo>
                    <a:pt x="47561" y="61729"/>
                  </a:lnTo>
                  <a:lnTo>
                    <a:pt x="47561" y="0"/>
                  </a:lnTo>
                </a:path>
                <a:path w="9345930" h="4332605">
                  <a:moveTo>
                    <a:pt x="1326668" y="474605"/>
                  </a:moveTo>
                  <a:lnTo>
                    <a:pt x="1390421" y="474605"/>
                  </a:lnTo>
                  <a:lnTo>
                    <a:pt x="1390421" y="538358"/>
                  </a:lnTo>
                  <a:lnTo>
                    <a:pt x="1326668" y="538358"/>
                  </a:lnTo>
                  <a:lnTo>
                    <a:pt x="1326668" y="474605"/>
                  </a:lnTo>
                </a:path>
                <a:path w="9345930" h="4332605">
                  <a:moveTo>
                    <a:pt x="1467329" y="476629"/>
                  </a:moveTo>
                  <a:lnTo>
                    <a:pt x="1419767" y="476629"/>
                  </a:lnTo>
                  <a:lnTo>
                    <a:pt x="1419767" y="538358"/>
                  </a:lnTo>
                  <a:lnTo>
                    <a:pt x="1467329" y="538358"/>
                  </a:lnTo>
                  <a:lnTo>
                    <a:pt x="1467329" y="476629"/>
                  </a:lnTo>
                </a:path>
                <a:path w="9345930" h="4332605">
                  <a:moveTo>
                    <a:pt x="3742196" y="885457"/>
                  </a:moveTo>
                  <a:lnTo>
                    <a:pt x="3742196" y="932007"/>
                  </a:lnTo>
                  <a:lnTo>
                    <a:pt x="3835295" y="932007"/>
                  </a:lnTo>
                  <a:lnTo>
                    <a:pt x="3835295" y="885457"/>
                  </a:lnTo>
                  <a:lnTo>
                    <a:pt x="3742196" y="885457"/>
                  </a:lnTo>
                </a:path>
                <a:path w="9345930" h="4332605">
                  <a:moveTo>
                    <a:pt x="3742196" y="792357"/>
                  </a:moveTo>
                  <a:lnTo>
                    <a:pt x="3805949" y="792357"/>
                  </a:lnTo>
                  <a:lnTo>
                    <a:pt x="3805949" y="857122"/>
                  </a:lnTo>
                  <a:lnTo>
                    <a:pt x="3742196" y="857122"/>
                  </a:lnTo>
                  <a:lnTo>
                    <a:pt x="3742196" y="792357"/>
                  </a:lnTo>
                </a:path>
                <a:path w="9345930" h="4332605">
                  <a:moveTo>
                    <a:pt x="8164423" y="374422"/>
                  </a:moveTo>
                  <a:lnTo>
                    <a:pt x="8229188" y="374422"/>
                  </a:lnTo>
                  <a:lnTo>
                    <a:pt x="8229188" y="438174"/>
                  </a:lnTo>
                  <a:lnTo>
                    <a:pt x="8164423" y="438174"/>
                  </a:lnTo>
                  <a:lnTo>
                    <a:pt x="8164423" y="374422"/>
                  </a:lnTo>
                </a:path>
                <a:path w="9345930" h="4332605">
                  <a:moveTo>
                    <a:pt x="8164423" y="467521"/>
                  </a:moveTo>
                  <a:lnTo>
                    <a:pt x="8229188" y="467521"/>
                  </a:lnTo>
                  <a:lnTo>
                    <a:pt x="8229188" y="515083"/>
                  </a:lnTo>
                  <a:lnTo>
                    <a:pt x="8164423" y="515083"/>
                  </a:lnTo>
                  <a:lnTo>
                    <a:pt x="8164423" y="467521"/>
                  </a:lnTo>
                </a:path>
                <a:path w="9345930" h="4332605">
                  <a:moveTo>
                    <a:pt x="8897076" y="870278"/>
                  </a:moveTo>
                  <a:lnTo>
                    <a:pt x="9022558" y="870278"/>
                  </a:lnTo>
                  <a:lnTo>
                    <a:pt x="9022558" y="935043"/>
                  </a:lnTo>
                  <a:lnTo>
                    <a:pt x="8897076" y="935043"/>
                  </a:lnTo>
                  <a:lnTo>
                    <a:pt x="8897076" y="870278"/>
                  </a:lnTo>
                </a:path>
                <a:path w="9345930" h="4332605">
                  <a:moveTo>
                    <a:pt x="9051905" y="870278"/>
                  </a:moveTo>
                  <a:lnTo>
                    <a:pt x="9115657" y="870278"/>
                  </a:lnTo>
                  <a:lnTo>
                    <a:pt x="9115657" y="935043"/>
                  </a:lnTo>
                  <a:lnTo>
                    <a:pt x="9051905" y="935043"/>
                  </a:lnTo>
                  <a:lnTo>
                    <a:pt x="9051905" y="870278"/>
                  </a:lnTo>
                </a:path>
                <a:path w="9345930" h="4332605">
                  <a:moveTo>
                    <a:pt x="9145004" y="870278"/>
                  </a:moveTo>
                  <a:lnTo>
                    <a:pt x="9208757" y="870278"/>
                  </a:lnTo>
                  <a:lnTo>
                    <a:pt x="9208757" y="935043"/>
                  </a:lnTo>
                  <a:lnTo>
                    <a:pt x="9145004" y="935043"/>
                  </a:lnTo>
                  <a:lnTo>
                    <a:pt x="9145004" y="870278"/>
                  </a:lnTo>
                </a:path>
                <a:path w="9345930" h="4332605">
                  <a:moveTo>
                    <a:pt x="9238104" y="935043"/>
                  </a:moveTo>
                  <a:lnTo>
                    <a:pt x="9285665" y="935043"/>
                  </a:lnTo>
                  <a:lnTo>
                    <a:pt x="9285665" y="870278"/>
                  </a:lnTo>
                  <a:lnTo>
                    <a:pt x="9238104" y="870278"/>
                  </a:lnTo>
                  <a:lnTo>
                    <a:pt x="9238104" y="935043"/>
                  </a:lnTo>
                </a:path>
                <a:path w="9345930" h="4332605">
                  <a:moveTo>
                    <a:pt x="8419435" y="2017831"/>
                  </a:moveTo>
                  <a:lnTo>
                    <a:pt x="8483188" y="2017831"/>
                  </a:lnTo>
                  <a:lnTo>
                    <a:pt x="8483188" y="2082595"/>
                  </a:lnTo>
                  <a:lnTo>
                    <a:pt x="8419435" y="2082595"/>
                  </a:lnTo>
                  <a:lnTo>
                    <a:pt x="8419435" y="2017831"/>
                  </a:lnTo>
                </a:path>
                <a:path w="9345930" h="4332605">
                  <a:moveTo>
                    <a:pt x="8419435" y="2110930"/>
                  </a:moveTo>
                  <a:lnTo>
                    <a:pt x="8483188" y="2110930"/>
                  </a:lnTo>
                  <a:lnTo>
                    <a:pt x="8483188" y="2175695"/>
                  </a:lnTo>
                  <a:lnTo>
                    <a:pt x="8419435" y="2175695"/>
                  </a:lnTo>
                  <a:lnTo>
                    <a:pt x="8419435" y="2110930"/>
                  </a:lnTo>
                </a:path>
                <a:path w="9345930" h="4332605">
                  <a:moveTo>
                    <a:pt x="8419435" y="2204030"/>
                  </a:moveTo>
                  <a:lnTo>
                    <a:pt x="8483188" y="2204030"/>
                  </a:lnTo>
                  <a:lnTo>
                    <a:pt x="8483188" y="2330524"/>
                  </a:lnTo>
                  <a:lnTo>
                    <a:pt x="8419435" y="2330524"/>
                  </a:lnTo>
                  <a:lnTo>
                    <a:pt x="8419435" y="2204030"/>
                  </a:lnTo>
                </a:path>
                <a:path w="9345930" h="4332605">
                  <a:moveTo>
                    <a:pt x="8483188" y="1941934"/>
                  </a:moveTo>
                  <a:lnTo>
                    <a:pt x="8419435" y="1941934"/>
                  </a:lnTo>
                  <a:lnTo>
                    <a:pt x="8419435" y="1989496"/>
                  </a:lnTo>
                  <a:lnTo>
                    <a:pt x="8483188" y="1989496"/>
                  </a:lnTo>
                  <a:lnTo>
                    <a:pt x="8483188" y="1941934"/>
                  </a:lnTo>
                </a:path>
                <a:path w="9345930" h="4332605">
                  <a:moveTo>
                    <a:pt x="7201045" y="2295105"/>
                  </a:moveTo>
                  <a:lnTo>
                    <a:pt x="7137293" y="2295105"/>
                  </a:lnTo>
                  <a:lnTo>
                    <a:pt x="7137293" y="2358858"/>
                  </a:lnTo>
                  <a:lnTo>
                    <a:pt x="7201045" y="2358858"/>
                  </a:lnTo>
                  <a:lnTo>
                    <a:pt x="7201045" y="2295105"/>
                  </a:lnTo>
                </a:path>
                <a:path w="9345930" h="4332605">
                  <a:moveTo>
                    <a:pt x="7056336" y="2295105"/>
                  </a:moveTo>
                  <a:lnTo>
                    <a:pt x="7108958" y="2295105"/>
                  </a:lnTo>
                  <a:lnTo>
                    <a:pt x="7108958" y="2358858"/>
                  </a:lnTo>
                  <a:lnTo>
                    <a:pt x="7056336" y="2358858"/>
                  </a:lnTo>
                  <a:lnTo>
                    <a:pt x="7056336" y="2295105"/>
                  </a:lnTo>
                </a:path>
                <a:path w="9345930" h="4332605">
                  <a:moveTo>
                    <a:pt x="3035" y="2099799"/>
                  </a:moveTo>
                  <a:lnTo>
                    <a:pt x="67800" y="2099799"/>
                  </a:lnTo>
                  <a:lnTo>
                    <a:pt x="67800" y="2163552"/>
                  </a:lnTo>
                  <a:lnTo>
                    <a:pt x="3035" y="2163552"/>
                  </a:lnTo>
                  <a:lnTo>
                    <a:pt x="3035" y="2099799"/>
                  </a:lnTo>
                </a:path>
                <a:path w="9345930" h="4332605">
                  <a:moveTo>
                    <a:pt x="3035" y="2191886"/>
                  </a:moveTo>
                  <a:lnTo>
                    <a:pt x="67800" y="2191886"/>
                  </a:lnTo>
                  <a:lnTo>
                    <a:pt x="67800" y="2256651"/>
                  </a:lnTo>
                  <a:lnTo>
                    <a:pt x="3035" y="2256651"/>
                  </a:lnTo>
                  <a:lnTo>
                    <a:pt x="3035" y="2191886"/>
                  </a:lnTo>
                </a:path>
                <a:path w="9345930" h="4332605">
                  <a:moveTo>
                    <a:pt x="3035" y="2284986"/>
                  </a:moveTo>
                  <a:lnTo>
                    <a:pt x="67800" y="2284986"/>
                  </a:lnTo>
                  <a:lnTo>
                    <a:pt x="67800" y="2411480"/>
                  </a:lnTo>
                  <a:lnTo>
                    <a:pt x="3035" y="2411480"/>
                  </a:lnTo>
                  <a:lnTo>
                    <a:pt x="3035" y="2284986"/>
                  </a:lnTo>
                </a:path>
                <a:path w="9345930" h="4332605">
                  <a:moveTo>
                    <a:pt x="65776" y="2488388"/>
                  </a:moveTo>
                  <a:lnTo>
                    <a:pt x="65776" y="2439814"/>
                  </a:lnTo>
                  <a:lnTo>
                    <a:pt x="3035" y="2439814"/>
                  </a:lnTo>
                  <a:lnTo>
                    <a:pt x="3035" y="2488388"/>
                  </a:lnTo>
                  <a:lnTo>
                    <a:pt x="65776" y="2488388"/>
                  </a:lnTo>
                </a:path>
                <a:path w="9345930" h="4332605">
                  <a:moveTo>
                    <a:pt x="343051" y="4243112"/>
                  </a:moveTo>
                  <a:lnTo>
                    <a:pt x="343051" y="4302817"/>
                  </a:lnTo>
                  <a:lnTo>
                    <a:pt x="247928" y="4302817"/>
                  </a:lnTo>
                  <a:lnTo>
                    <a:pt x="247928" y="4243112"/>
                  </a:lnTo>
                  <a:lnTo>
                    <a:pt x="343051" y="42431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746290" y="7655074"/>
              <a:ext cx="10126980" cy="5497195"/>
            </a:xfrm>
            <a:custGeom>
              <a:avLst/>
              <a:gdLst/>
              <a:ahLst/>
              <a:cxnLst/>
              <a:rect l="l" t="t" r="r" b="b"/>
              <a:pathLst>
                <a:path w="10126980" h="5497194">
                  <a:moveTo>
                    <a:pt x="866230" y="5496919"/>
                  </a:moveTo>
                  <a:lnTo>
                    <a:pt x="1083799" y="5495907"/>
                  </a:lnTo>
                  <a:lnTo>
                    <a:pt x="1083799" y="5431143"/>
                  </a:lnTo>
                  <a:lnTo>
                    <a:pt x="1462269" y="5431143"/>
                  </a:lnTo>
                  <a:lnTo>
                    <a:pt x="3093535" y="5431143"/>
                  </a:lnTo>
                  <a:lnTo>
                    <a:pt x="3093535" y="4740992"/>
                  </a:lnTo>
                  <a:lnTo>
                    <a:pt x="6197190" y="4740992"/>
                  </a:lnTo>
                  <a:lnTo>
                    <a:pt x="6197190" y="5460489"/>
                  </a:lnTo>
                  <a:lnTo>
                    <a:pt x="10126597" y="5460489"/>
                  </a:lnTo>
                  <a:lnTo>
                    <a:pt x="10126597" y="0"/>
                  </a:lnTo>
                </a:path>
                <a:path w="10126980" h="5497194">
                  <a:moveTo>
                    <a:pt x="338726" y="5010103"/>
                  </a:moveTo>
                  <a:lnTo>
                    <a:pt x="344796" y="5057901"/>
                  </a:lnTo>
                  <a:lnTo>
                    <a:pt x="354973" y="5104203"/>
                  </a:lnTo>
                  <a:lnTo>
                    <a:pt x="369060" y="5148828"/>
                  </a:lnTo>
                  <a:lnTo>
                    <a:pt x="386861" y="5191595"/>
                  </a:lnTo>
                  <a:lnTo>
                    <a:pt x="408177" y="5232322"/>
                  </a:lnTo>
                  <a:lnTo>
                    <a:pt x="432812" y="5270828"/>
                  </a:lnTo>
                  <a:lnTo>
                    <a:pt x="460570" y="5306932"/>
                  </a:lnTo>
                  <a:lnTo>
                    <a:pt x="491252" y="5340451"/>
                  </a:lnTo>
                  <a:lnTo>
                    <a:pt x="524661" y="5371204"/>
                  </a:lnTo>
                  <a:lnTo>
                    <a:pt x="560601" y="5399011"/>
                  </a:lnTo>
                  <a:lnTo>
                    <a:pt x="598875" y="5423690"/>
                  </a:lnTo>
                  <a:lnTo>
                    <a:pt x="639285" y="5445058"/>
                  </a:lnTo>
                  <a:lnTo>
                    <a:pt x="681635" y="5462936"/>
                  </a:lnTo>
                  <a:lnTo>
                    <a:pt x="725726" y="5477141"/>
                  </a:lnTo>
                  <a:lnTo>
                    <a:pt x="771363" y="5487492"/>
                  </a:lnTo>
                  <a:lnTo>
                    <a:pt x="818348" y="5493808"/>
                  </a:lnTo>
                  <a:lnTo>
                    <a:pt x="866484" y="5495907"/>
                  </a:lnTo>
                </a:path>
                <a:path w="10126980" h="5497194">
                  <a:moveTo>
                    <a:pt x="339003" y="5011183"/>
                  </a:moveTo>
                  <a:lnTo>
                    <a:pt x="339003" y="2896204"/>
                  </a:lnTo>
                </a:path>
                <a:path w="10126980" h="5497194">
                  <a:moveTo>
                    <a:pt x="1011" y="2271467"/>
                  </a:moveTo>
                  <a:lnTo>
                    <a:pt x="2707" y="2321622"/>
                  </a:lnTo>
                  <a:lnTo>
                    <a:pt x="7721" y="2371178"/>
                  </a:lnTo>
                  <a:lnTo>
                    <a:pt x="15977" y="2419993"/>
                  </a:lnTo>
                  <a:lnTo>
                    <a:pt x="27397" y="2467923"/>
                  </a:lnTo>
                  <a:lnTo>
                    <a:pt x="41903" y="2514826"/>
                  </a:lnTo>
                  <a:lnTo>
                    <a:pt x="59420" y="2560559"/>
                  </a:lnTo>
                  <a:lnTo>
                    <a:pt x="79868" y="2604979"/>
                  </a:lnTo>
                  <a:lnTo>
                    <a:pt x="103170" y="2647944"/>
                  </a:lnTo>
                  <a:lnTo>
                    <a:pt x="129249" y="2689310"/>
                  </a:lnTo>
                  <a:lnTo>
                    <a:pt x="158028" y="2728934"/>
                  </a:lnTo>
                  <a:lnTo>
                    <a:pt x="189429" y="2766675"/>
                  </a:lnTo>
                  <a:lnTo>
                    <a:pt x="223374" y="2802388"/>
                  </a:lnTo>
                  <a:lnTo>
                    <a:pt x="259786" y="2835932"/>
                  </a:lnTo>
                  <a:lnTo>
                    <a:pt x="298588" y="2867163"/>
                  </a:lnTo>
                  <a:lnTo>
                    <a:pt x="339702" y="2895938"/>
                  </a:lnTo>
                </a:path>
                <a:path w="10126980" h="5497194">
                  <a:moveTo>
                    <a:pt x="0" y="2271830"/>
                  </a:moveTo>
                  <a:lnTo>
                    <a:pt x="0" y="1216365"/>
                  </a:lnTo>
                </a:path>
                <a:path w="10126980" h="5497194">
                  <a:moveTo>
                    <a:pt x="1184489" y="37442"/>
                  </a:moveTo>
                  <a:lnTo>
                    <a:pt x="1135856" y="38423"/>
                  </a:lnTo>
                  <a:lnTo>
                    <a:pt x="1087721" y="41342"/>
                  </a:lnTo>
                  <a:lnTo>
                    <a:pt x="1040122" y="46160"/>
                  </a:lnTo>
                  <a:lnTo>
                    <a:pt x="993095" y="52840"/>
                  </a:lnTo>
                  <a:lnTo>
                    <a:pt x="946680" y="61345"/>
                  </a:lnTo>
                  <a:lnTo>
                    <a:pt x="900913" y="71637"/>
                  </a:lnTo>
                  <a:lnTo>
                    <a:pt x="855833" y="83678"/>
                  </a:lnTo>
                  <a:lnTo>
                    <a:pt x="811478" y="97430"/>
                  </a:lnTo>
                  <a:lnTo>
                    <a:pt x="767884" y="112855"/>
                  </a:lnTo>
                  <a:lnTo>
                    <a:pt x="725091" y="129917"/>
                  </a:lnTo>
                  <a:lnTo>
                    <a:pt x="683136" y="148577"/>
                  </a:lnTo>
                  <a:lnTo>
                    <a:pt x="642057" y="168798"/>
                  </a:lnTo>
                  <a:lnTo>
                    <a:pt x="601891" y="190542"/>
                  </a:lnTo>
                  <a:lnTo>
                    <a:pt x="562677" y="213771"/>
                  </a:lnTo>
                  <a:lnTo>
                    <a:pt x="524452" y="238448"/>
                  </a:lnTo>
                  <a:lnTo>
                    <a:pt x="487254" y="264536"/>
                  </a:lnTo>
                  <a:lnTo>
                    <a:pt x="451121" y="291995"/>
                  </a:lnTo>
                  <a:lnTo>
                    <a:pt x="416091" y="320789"/>
                  </a:lnTo>
                  <a:lnTo>
                    <a:pt x="382202" y="350880"/>
                  </a:lnTo>
                  <a:lnTo>
                    <a:pt x="349491" y="382231"/>
                  </a:lnTo>
                  <a:lnTo>
                    <a:pt x="317997" y="414803"/>
                  </a:lnTo>
                  <a:lnTo>
                    <a:pt x="287756" y="448559"/>
                  </a:lnTo>
                  <a:lnTo>
                    <a:pt x="258808" y="483462"/>
                  </a:lnTo>
                  <a:lnTo>
                    <a:pt x="231189" y="519473"/>
                  </a:lnTo>
                  <a:lnTo>
                    <a:pt x="204939" y="556556"/>
                  </a:lnTo>
                  <a:lnTo>
                    <a:pt x="180093" y="594671"/>
                  </a:lnTo>
                  <a:lnTo>
                    <a:pt x="156691" y="633783"/>
                  </a:lnTo>
                  <a:lnTo>
                    <a:pt x="134770" y="673852"/>
                  </a:lnTo>
                  <a:lnTo>
                    <a:pt x="114368" y="714842"/>
                  </a:lnTo>
                  <a:lnTo>
                    <a:pt x="95523" y="756714"/>
                  </a:lnTo>
                  <a:lnTo>
                    <a:pt x="78273" y="799432"/>
                  </a:lnTo>
                  <a:lnTo>
                    <a:pt x="62655" y="842957"/>
                  </a:lnTo>
                  <a:lnTo>
                    <a:pt x="48708" y="887251"/>
                  </a:lnTo>
                  <a:lnTo>
                    <a:pt x="36468" y="932278"/>
                  </a:lnTo>
                  <a:lnTo>
                    <a:pt x="25975" y="977999"/>
                  </a:lnTo>
                  <a:lnTo>
                    <a:pt x="17266" y="1024376"/>
                  </a:lnTo>
                  <a:lnTo>
                    <a:pt x="10378" y="1071373"/>
                  </a:lnTo>
                  <a:lnTo>
                    <a:pt x="5350" y="1118950"/>
                  </a:lnTo>
                  <a:lnTo>
                    <a:pt x="2219" y="1167072"/>
                  </a:lnTo>
                  <a:lnTo>
                    <a:pt x="1023" y="1215699"/>
                  </a:lnTo>
                </a:path>
                <a:path w="10126980" h="5497194">
                  <a:moveTo>
                    <a:pt x="1462269" y="78932"/>
                  </a:moveTo>
                  <a:lnTo>
                    <a:pt x="1462269" y="37442"/>
                  </a:lnTo>
                  <a:lnTo>
                    <a:pt x="1183983" y="374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896251" y="13036631"/>
              <a:ext cx="11260455" cy="0"/>
            </a:xfrm>
            <a:custGeom>
              <a:avLst/>
              <a:gdLst/>
              <a:ahLst/>
              <a:cxnLst/>
              <a:rect l="l" t="t" r="r" b="b"/>
              <a:pathLst>
                <a:path w="11260455">
                  <a:moveTo>
                    <a:pt x="0" y="0"/>
                  </a:moveTo>
                  <a:lnTo>
                    <a:pt x="55657" y="0"/>
                  </a:lnTo>
                </a:path>
                <a:path w="11260455">
                  <a:moveTo>
                    <a:pt x="91075" y="0"/>
                  </a:moveTo>
                  <a:lnTo>
                    <a:pt x="91075" y="0"/>
                  </a:lnTo>
                </a:path>
                <a:path w="11260455">
                  <a:moveTo>
                    <a:pt x="125481" y="0"/>
                  </a:moveTo>
                  <a:lnTo>
                    <a:pt x="220605" y="0"/>
                  </a:lnTo>
                </a:path>
                <a:path w="11260455">
                  <a:moveTo>
                    <a:pt x="256023" y="0"/>
                  </a:moveTo>
                  <a:lnTo>
                    <a:pt x="256023" y="0"/>
                  </a:lnTo>
                </a:path>
                <a:path w="11260455">
                  <a:moveTo>
                    <a:pt x="289418" y="0"/>
                  </a:moveTo>
                  <a:lnTo>
                    <a:pt x="385553" y="0"/>
                  </a:lnTo>
                </a:path>
                <a:path w="11260455">
                  <a:moveTo>
                    <a:pt x="420971" y="0"/>
                  </a:moveTo>
                  <a:lnTo>
                    <a:pt x="420971" y="0"/>
                  </a:lnTo>
                </a:path>
                <a:path w="11260455">
                  <a:moveTo>
                    <a:pt x="454366" y="0"/>
                  </a:moveTo>
                  <a:lnTo>
                    <a:pt x="549489" y="0"/>
                  </a:lnTo>
                </a:path>
                <a:path w="11260455">
                  <a:moveTo>
                    <a:pt x="585919" y="0"/>
                  </a:moveTo>
                  <a:lnTo>
                    <a:pt x="585919" y="0"/>
                  </a:lnTo>
                </a:path>
                <a:path w="11260455">
                  <a:moveTo>
                    <a:pt x="619314" y="0"/>
                  </a:moveTo>
                  <a:lnTo>
                    <a:pt x="714437" y="0"/>
                  </a:lnTo>
                </a:path>
                <a:path w="11260455">
                  <a:moveTo>
                    <a:pt x="750867" y="0"/>
                  </a:moveTo>
                  <a:lnTo>
                    <a:pt x="750867" y="0"/>
                  </a:lnTo>
                </a:path>
                <a:path w="11260455">
                  <a:moveTo>
                    <a:pt x="784262" y="0"/>
                  </a:moveTo>
                  <a:lnTo>
                    <a:pt x="879385" y="0"/>
                  </a:lnTo>
                </a:path>
                <a:path w="11260455">
                  <a:moveTo>
                    <a:pt x="914804" y="0"/>
                  </a:moveTo>
                  <a:lnTo>
                    <a:pt x="914804" y="0"/>
                  </a:lnTo>
                </a:path>
                <a:path w="11260455">
                  <a:moveTo>
                    <a:pt x="949210" y="0"/>
                  </a:moveTo>
                  <a:lnTo>
                    <a:pt x="1044333" y="0"/>
                  </a:lnTo>
                </a:path>
                <a:path w="11260455">
                  <a:moveTo>
                    <a:pt x="1079752" y="0"/>
                  </a:moveTo>
                  <a:lnTo>
                    <a:pt x="1079752" y="0"/>
                  </a:lnTo>
                </a:path>
                <a:path w="11260455">
                  <a:moveTo>
                    <a:pt x="1114158" y="0"/>
                  </a:moveTo>
                  <a:lnTo>
                    <a:pt x="1209281" y="0"/>
                  </a:lnTo>
                </a:path>
                <a:path w="11260455">
                  <a:moveTo>
                    <a:pt x="1244700" y="0"/>
                  </a:moveTo>
                  <a:lnTo>
                    <a:pt x="1244700" y="0"/>
                  </a:lnTo>
                </a:path>
                <a:path w="11260455">
                  <a:moveTo>
                    <a:pt x="1278094" y="0"/>
                  </a:moveTo>
                  <a:lnTo>
                    <a:pt x="1374229" y="0"/>
                  </a:lnTo>
                </a:path>
                <a:path w="11260455">
                  <a:moveTo>
                    <a:pt x="1409648" y="0"/>
                  </a:moveTo>
                  <a:lnTo>
                    <a:pt x="1409648" y="0"/>
                  </a:lnTo>
                </a:path>
                <a:path w="11260455">
                  <a:moveTo>
                    <a:pt x="1443042" y="0"/>
                  </a:moveTo>
                  <a:lnTo>
                    <a:pt x="1538166" y="0"/>
                  </a:lnTo>
                </a:path>
                <a:path w="11260455">
                  <a:moveTo>
                    <a:pt x="1574596" y="0"/>
                  </a:moveTo>
                  <a:lnTo>
                    <a:pt x="1574596" y="0"/>
                  </a:lnTo>
                </a:path>
                <a:path w="11260455">
                  <a:moveTo>
                    <a:pt x="1607990" y="0"/>
                  </a:moveTo>
                  <a:lnTo>
                    <a:pt x="1703114" y="0"/>
                  </a:lnTo>
                </a:path>
                <a:path w="11260455">
                  <a:moveTo>
                    <a:pt x="1739544" y="0"/>
                  </a:moveTo>
                  <a:lnTo>
                    <a:pt x="1739544" y="0"/>
                  </a:lnTo>
                </a:path>
                <a:path w="11260455">
                  <a:moveTo>
                    <a:pt x="1772938" y="0"/>
                  </a:moveTo>
                  <a:lnTo>
                    <a:pt x="1868062" y="0"/>
                  </a:lnTo>
                </a:path>
                <a:path w="11260455">
                  <a:moveTo>
                    <a:pt x="1903480" y="0"/>
                  </a:moveTo>
                  <a:lnTo>
                    <a:pt x="1903480" y="0"/>
                  </a:lnTo>
                </a:path>
                <a:path w="11260455">
                  <a:moveTo>
                    <a:pt x="1937886" y="0"/>
                  </a:moveTo>
                  <a:lnTo>
                    <a:pt x="2033010" y="0"/>
                  </a:lnTo>
                </a:path>
                <a:path w="11260455">
                  <a:moveTo>
                    <a:pt x="2068428" y="0"/>
                  </a:moveTo>
                  <a:lnTo>
                    <a:pt x="2068428" y="0"/>
                  </a:lnTo>
                </a:path>
                <a:path w="11260455">
                  <a:moveTo>
                    <a:pt x="2102834" y="0"/>
                  </a:moveTo>
                  <a:lnTo>
                    <a:pt x="2197958" y="0"/>
                  </a:lnTo>
                </a:path>
                <a:path w="11260455">
                  <a:moveTo>
                    <a:pt x="2233376" y="0"/>
                  </a:moveTo>
                  <a:lnTo>
                    <a:pt x="2233376" y="0"/>
                  </a:lnTo>
                </a:path>
                <a:path w="11260455">
                  <a:moveTo>
                    <a:pt x="2266771" y="0"/>
                  </a:moveTo>
                  <a:lnTo>
                    <a:pt x="2362906" y="0"/>
                  </a:lnTo>
                </a:path>
                <a:path w="11260455">
                  <a:moveTo>
                    <a:pt x="2398324" y="0"/>
                  </a:moveTo>
                  <a:lnTo>
                    <a:pt x="2398324" y="0"/>
                  </a:lnTo>
                </a:path>
                <a:path w="11260455">
                  <a:moveTo>
                    <a:pt x="2431719" y="0"/>
                  </a:moveTo>
                  <a:lnTo>
                    <a:pt x="2526842" y="0"/>
                  </a:lnTo>
                </a:path>
                <a:path w="11260455">
                  <a:moveTo>
                    <a:pt x="2563272" y="0"/>
                  </a:moveTo>
                  <a:lnTo>
                    <a:pt x="2563272" y="0"/>
                  </a:lnTo>
                </a:path>
                <a:path w="11260455">
                  <a:moveTo>
                    <a:pt x="2596667" y="0"/>
                  </a:moveTo>
                  <a:lnTo>
                    <a:pt x="2691790" y="0"/>
                  </a:lnTo>
                </a:path>
                <a:path w="11260455">
                  <a:moveTo>
                    <a:pt x="2728220" y="0"/>
                  </a:moveTo>
                  <a:lnTo>
                    <a:pt x="2728220" y="0"/>
                  </a:lnTo>
                </a:path>
                <a:path w="11260455">
                  <a:moveTo>
                    <a:pt x="2761615" y="0"/>
                  </a:moveTo>
                  <a:lnTo>
                    <a:pt x="2856738" y="0"/>
                  </a:lnTo>
                </a:path>
                <a:path w="11260455">
                  <a:moveTo>
                    <a:pt x="2892157" y="0"/>
                  </a:moveTo>
                  <a:lnTo>
                    <a:pt x="2892157" y="0"/>
                  </a:lnTo>
                </a:path>
                <a:path w="11260455">
                  <a:moveTo>
                    <a:pt x="2926563" y="0"/>
                  </a:moveTo>
                  <a:lnTo>
                    <a:pt x="3021686" y="0"/>
                  </a:lnTo>
                </a:path>
                <a:path w="11260455">
                  <a:moveTo>
                    <a:pt x="3057105" y="0"/>
                  </a:moveTo>
                  <a:lnTo>
                    <a:pt x="3057105" y="0"/>
                  </a:lnTo>
                </a:path>
                <a:path w="11260455">
                  <a:moveTo>
                    <a:pt x="3091511" y="0"/>
                  </a:moveTo>
                  <a:lnTo>
                    <a:pt x="3186634" y="0"/>
                  </a:lnTo>
                </a:path>
                <a:path w="11260455">
                  <a:moveTo>
                    <a:pt x="3222053" y="0"/>
                  </a:moveTo>
                  <a:lnTo>
                    <a:pt x="3222053" y="0"/>
                  </a:lnTo>
                </a:path>
                <a:path w="11260455">
                  <a:moveTo>
                    <a:pt x="3255447" y="0"/>
                  </a:moveTo>
                  <a:lnTo>
                    <a:pt x="3351582" y="0"/>
                  </a:lnTo>
                </a:path>
                <a:path w="11260455">
                  <a:moveTo>
                    <a:pt x="3387001" y="0"/>
                  </a:moveTo>
                  <a:lnTo>
                    <a:pt x="3387001" y="0"/>
                  </a:lnTo>
                </a:path>
                <a:path w="11260455">
                  <a:moveTo>
                    <a:pt x="3420395" y="0"/>
                  </a:moveTo>
                  <a:lnTo>
                    <a:pt x="3515519" y="0"/>
                  </a:lnTo>
                </a:path>
                <a:path w="11260455">
                  <a:moveTo>
                    <a:pt x="3551949" y="0"/>
                  </a:moveTo>
                  <a:lnTo>
                    <a:pt x="3551949" y="0"/>
                  </a:lnTo>
                </a:path>
                <a:path w="11260455">
                  <a:moveTo>
                    <a:pt x="3585343" y="0"/>
                  </a:moveTo>
                  <a:lnTo>
                    <a:pt x="3680467" y="0"/>
                  </a:lnTo>
                </a:path>
                <a:path w="11260455">
                  <a:moveTo>
                    <a:pt x="3716897" y="0"/>
                  </a:moveTo>
                  <a:lnTo>
                    <a:pt x="3716897" y="0"/>
                  </a:lnTo>
                </a:path>
                <a:path w="11260455">
                  <a:moveTo>
                    <a:pt x="3750291" y="0"/>
                  </a:moveTo>
                  <a:lnTo>
                    <a:pt x="3845415" y="0"/>
                  </a:lnTo>
                </a:path>
                <a:path w="11260455">
                  <a:moveTo>
                    <a:pt x="3880833" y="0"/>
                  </a:moveTo>
                  <a:lnTo>
                    <a:pt x="3880833" y="0"/>
                  </a:lnTo>
                </a:path>
                <a:path w="11260455">
                  <a:moveTo>
                    <a:pt x="3915239" y="0"/>
                  </a:moveTo>
                  <a:lnTo>
                    <a:pt x="4010363" y="0"/>
                  </a:lnTo>
                </a:path>
                <a:path w="11260455">
                  <a:moveTo>
                    <a:pt x="4045781" y="0"/>
                  </a:moveTo>
                  <a:lnTo>
                    <a:pt x="4045781" y="0"/>
                  </a:lnTo>
                </a:path>
                <a:path w="11260455">
                  <a:moveTo>
                    <a:pt x="4080187" y="0"/>
                  </a:moveTo>
                  <a:lnTo>
                    <a:pt x="4175311" y="0"/>
                  </a:lnTo>
                </a:path>
                <a:path w="11260455">
                  <a:moveTo>
                    <a:pt x="4210729" y="0"/>
                  </a:moveTo>
                  <a:lnTo>
                    <a:pt x="4210729" y="0"/>
                  </a:lnTo>
                </a:path>
                <a:path w="11260455">
                  <a:moveTo>
                    <a:pt x="4244124" y="0"/>
                  </a:moveTo>
                  <a:lnTo>
                    <a:pt x="4340259" y="0"/>
                  </a:lnTo>
                </a:path>
                <a:path w="11260455">
                  <a:moveTo>
                    <a:pt x="4375677" y="0"/>
                  </a:moveTo>
                  <a:lnTo>
                    <a:pt x="4375677" y="0"/>
                  </a:lnTo>
                </a:path>
                <a:path w="11260455">
                  <a:moveTo>
                    <a:pt x="4409072" y="0"/>
                  </a:moveTo>
                  <a:lnTo>
                    <a:pt x="4504195" y="0"/>
                  </a:lnTo>
                </a:path>
                <a:path w="11260455">
                  <a:moveTo>
                    <a:pt x="4540625" y="0"/>
                  </a:moveTo>
                  <a:lnTo>
                    <a:pt x="4540625" y="0"/>
                  </a:lnTo>
                </a:path>
                <a:path w="11260455">
                  <a:moveTo>
                    <a:pt x="4574020" y="0"/>
                  </a:moveTo>
                  <a:lnTo>
                    <a:pt x="4669143" y="0"/>
                  </a:lnTo>
                </a:path>
                <a:path w="11260455">
                  <a:moveTo>
                    <a:pt x="4705573" y="0"/>
                  </a:moveTo>
                  <a:lnTo>
                    <a:pt x="4705573" y="0"/>
                  </a:lnTo>
                </a:path>
                <a:path w="11260455">
                  <a:moveTo>
                    <a:pt x="4738968" y="0"/>
                  </a:moveTo>
                  <a:lnTo>
                    <a:pt x="4834091" y="0"/>
                  </a:lnTo>
                </a:path>
                <a:path w="11260455">
                  <a:moveTo>
                    <a:pt x="4869509" y="0"/>
                  </a:moveTo>
                  <a:lnTo>
                    <a:pt x="4869509" y="0"/>
                  </a:lnTo>
                </a:path>
                <a:path w="11260455">
                  <a:moveTo>
                    <a:pt x="4903916" y="0"/>
                  </a:moveTo>
                  <a:lnTo>
                    <a:pt x="4999039" y="0"/>
                  </a:lnTo>
                </a:path>
                <a:path w="11260455">
                  <a:moveTo>
                    <a:pt x="5034458" y="0"/>
                  </a:moveTo>
                  <a:lnTo>
                    <a:pt x="5034458" y="0"/>
                  </a:lnTo>
                </a:path>
                <a:path w="11260455">
                  <a:moveTo>
                    <a:pt x="5067852" y="0"/>
                  </a:moveTo>
                  <a:lnTo>
                    <a:pt x="5163987" y="0"/>
                  </a:lnTo>
                </a:path>
                <a:path w="11260455">
                  <a:moveTo>
                    <a:pt x="5199406" y="0"/>
                  </a:moveTo>
                  <a:lnTo>
                    <a:pt x="5199406" y="0"/>
                  </a:lnTo>
                </a:path>
                <a:path w="11260455">
                  <a:moveTo>
                    <a:pt x="5232800" y="0"/>
                  </a:moveTo>
                  <a:lnTo>
                    <a:pt x="5328935" y="0"/>
                  </a:lnTo>
                </a:path>
                <a:path w="11260455">
                  <a:moveTo>
                    <a:pt x="5364354" y="0"/>
                  </a:moveTo>
                  <a:lnTo>
                    <a:pt x="5364354" y="0"/>
                  </a:lnTo>
                </a:path>
                <a:path w="11260455">
                  <a:moveTo>
                    <a:pt x="5397748" y="0"/>
                  </a:moveTo>
                  <a:lnTo>
                    <a:pt x="5492872" y="0"/>
                  </a:lnTo>
                </a:path>
                <a:path w="11260455">
                  <a:moveTo>
                    <a:pt x="5529302" y="0"/>
                  </a:moveTo>
                  <a:lnTo>
                    <a:pt x="5529302" y="0"/>
                  </a:lnTo>
                </a:path>
                <a:path w="11260455">
                  <a:moveTo>
                    <a:pt x="5562696" y="0"/>
                  </a:moveTo>
                  <a:lnTo>
                    <a:pt x="5657820" y="0"/>
                  </a:lnTo>
                </a:path>
                <a:path w="11260455">
                  <a:moveTo>
                    <a:pt x="5694250" y="0"/>
                  </a:moveTo>
                  <a:lnTo>
                    <a:pt x="5694250" y="0"/>
                  </a:lnTo>
                </a:path>
                <a:path w="11260455">
                  <a:moveTo>
                    <a:pt x="5727644" y="0"/>
                  </a:moveTo>
                  <a:lnTo>
                    <a:pt x="5822768" y="0"/>
                  </a:lnTo>
                </a:path>
                <a:path w="11260455">
                  <a:moveTo>
                    <a:pt x="5858186" y="0"/>
                  </a:moveTo>
                  <a:lnTo>
                    <a:pt x="5858186" y="0"/>
                  </a:lnTo>
                </a:path>
                <a:path w="11260455">
                  <a:moveTo>
                    <a:pt x="5892592" y="0"/>
                  </a:moveTo>
                  <a:lnTo>
                    <a:pt x="5987716" y="0"/>
                  </a:lnTo>
                </a:path>
                <a:path w="11260455">
                  <a:moveTo>
                    <a:pt x="6023134" y="0"/>
                  </a:moveTo>
                  <a:lnTo>
                    <a:pt x="6023134" y="0"/>
                  </a:lnTo>
                </a:path>
                <a:path w="11260455">
                  <a:moveTo>
                    <a:pt x="6056528" y="0"/>
                  </a:moveTo>
                  <a:lnTo>
                    <a:pt x="6152664" y="0"/>
                  </a:lnTo>
                </a:path>
                <a:path w="11260455">
                  <a:moveTo>
                    <a:pt x="6188082" y="0"/>
                  </a:moveTo>
                  <a:lnTo>
                    <a:pt x="6188082" y="0"/>
                  </a:lnTo>
                </a:path>
                <a:path w="11260455">
                  <a:moveTo>
                    <a:pt x="6221477" y="0"/>
                  </a:moveTo>
                  <a:lnTo>
                    <a:pt x="6317612" y="0"/>
                  </a:lnTo>
                </a:path>
                <a:path w="11260455">
                  <a:moveTo>
                    <a:pt x="6353030" y="0"/>
                  </a:moveTo>
                  <a:lnTo>
                    <a:pt x="6353030" y="0"/>
                  </a:lnTo>
                </a:path>
                <a:path w="11260455">
                  <a:moveTo>
                    <a:pt x="6386425" y="0"/>
                  </a:moveTo>
                  <a:lnTo>
                    <a:pt x="6481548" y="0"/>
                  </a:lnTo>
                </a:path>
                <a:path w="11260455">
                  <a:moveTo>
                    <a:pt x="6517978" y="0"/>
                  </a:moveTo>
                  <a:lnTo>
                    <a:pt x="6517978" y="0"/>
                  </a:lnTo>
                </a:path>
                <a:path w="11260455">
                  <a:moveTo>
                    <a:pt x="6551373" y="0"/>
                  </a:moveTo>
                  <a:lnTo>
                    <a:pt x="6646496" y="0"/>
                  </a:lnTo>
                </a:path>
                <a:path w="11260455">
                  <a:moveTo>
                    <a:pt x="6682926" y="0"/>
                  </a:moveTo>
                  <a:lnTo>
                    <a:pt x="6682926" y="0"/>
                  </a:lnTo>
                </a:path>
                <a:path w="11260455">
                  <a:moveTo>
                    <a:pt x="6716321" y="0"/>
                  </a:moveTo>
                  <a:lnTo>
                    <a:pt x="6811444" y="0"/>
                  </a:lnTo>
                </a:path>
                <a:path w="11260455">
                  <a:moveTo>
                    <a:pt x="6846862" y="0"/>
                  </a:moveTo>
                  <a:lnTo>
                    <a:pt x="6846862" y="0"/>
                  </a:lnTo>
                </a:path>
                <a:path w="11260455">
                  <a:moveTo>
                    <a:pt x="6881269" y="0"/>
                  </a:moveTo>
                  <a:lnTo>
                    <a:pt x="6976392" y="0"/>
                  </a:lnTo>
                </a:path>
                <a:path w="11260455">
                  <a:moveTo>
                    <a:pt x="7011811" y="0"/>
                  </a:moveTo>
                  <a:lnTo>
                    <a:pt x="7011811" y="0"/>
                  </a:lnTo>
                </a:path>
                <a:path w="11260455">
                  <a:moveTo>
                    <a:pt x="7045205" y="0"/>
                  </a:moveTo>
                  <a:lnTo>
                    <a:pt x="7141340" y="0"/>
                  </a:lnTo>
                </a:path>
                <a:path w="11260455">
                  <a:moveTo>
                    <a:pt x="7176759" y="0"/>
                  </a:moveTo>
                  <a:lnTo>
                    <a:pt x="7176759" y="0"/>
                  </a:lnTo>
                </a:path>
                <a:path w="11260455">
                  <a:moveTo>
                    <a:pt x="7210153" y="0"/>
                  </a:moveTo>
                  <a:lnTo>
                    <a:pt x="7306288" y="0"/>
                  </a:lnTo>
                </a:path>
                <a:path w="11260455">
                  <a:moveTo>
                    <a:pt x="7341707" y="0"/>
                  </a:moveTo>
                  <a:lnTo>
                    <a:pt x="7341707" y="0"/>
                  </a:lnTo>
                </a:path>
                <a:path w="11260455">
                  <a:moveTo>
                    <a:pt x="7375101" y="0"/>
                  </a:moveTo>
                  <a:lnTo>
                    <a:pt x="7470225" y="0"/>
                  </a:lnTo>
                </a:path>
                <a:path w="11260455">
                  <a:moveTo>
                    <a:pt x="7506655" y="0"/>
                  </a:moveTo>
                  <a:lnTo>
                    <a:pt x="7506655" y="0"/>
                  </a:lnTo>
                </a:path>
                <a:path w="11260455">
                  <a:moveTo>
                    <a:pt x="7540049" y="0"/>
                  </a:moveTo>
                  <a:lnTo>
                    <a:pt x="7635173" y="0"/>
                  </a:lnTo>
                </a:path>
                <a:path w="11260455">
                  <a:moveTo>
                    <a:pt x="7671603" y="0"/>
                  </a:moveTo>
                  <a:lnTo>
                    <a:pt x="7671603" y="0"/>
                  </a:lnTo>
                </a:path>
                <a:path w="11260455">
                  <a:moveTo>
                    <a:pt x="7704997" y="0"/>
                  </a:moveTo>
                  <a:lnTo>
                    <a:pt x="7800121" y="0"/>
                  </a:lnTo>
                </a:path>
                <a:path w="11260455">
                  <a:moveTo>
                    <a:pt x="7835539" y="0"/>
                  </a:moveTo>
                  <a:lnTo>
                    <a:pt x="7835539" y="0"/>
                  </a:lnTo>
                </a:path>
                <a:path w="11260455">
                  <a:moveTo>
                    <a:pt x="7869945" y="0"/>
                  </a:moveTo>
                  <a:lnTo>
                    <a:pt x="7965069" y="0"/>
                  </a:lnTo>
                </a:path>
                <a:path w="11260455">
                  <a:moveTo>
                    <a:pt x="8000487" y="0"/>
                  </a:moveTo>
                  <a:lnTo>
                    <a:pt x="8000487" y="0"/>
                  </a:lnTo>
                </a:path>
                <a:path w="11260455">
                  <a:moveTo>
                    <a:pt x="8033881" y="0"/>
                  </a:moveTo>
                  <a:lnTo>
                    <a:pt x="8130017" y="0"/>
                  </a:lnTo>
                </a:path>
                <a:path w="11260455">
                  <a:moveTo>
                    <a:pt x="8165435" y="0"/>
                  </a:moveTo>
                  <a:lnTo>
                    <a:pt x="8165435" y="0"/>
                  </a:lnTo>
                </a:path>
                <a:path w="11260455">
                  <a:moveTo>
                    <a:pt x="8198829" y="0"/>
                  </a:moveTo>
                  <a:lnTo>
                    <a:pt x="8294965" y="0"/>
                  </a:lnTo>
                </a:path>
                <a:path w="11260455">
                  <a:moveTo>
                    <a:pt x="8330383" y="0"/>
                  </a:moveTo>
                  <a:lnTo>
                    <a:pt x="8330383" y="0"/>
                  </a:lnTo>
                </a:path>
                <a:path w="11260455">
                  <a:moveTo>
                    <a:pt x="8363778" y="0"/>
                  </a:moveTo>
                  <a:lnTo>
                    <a:pt x="8458901" y="0"/>
                  </a:lnTo>
                </a:path>
                <a:path w="11260455">
                  <a:moveTo>
                    <a:pt x="8495331" y="0"/>
                  </a:moveTo>
                  <a:lnTo>
                    <a:pt x="8495331" y="0"/>
                  </a:lnTo>
                </a:path>
                <a:path w="11260455">
                  <a:moveTo>
                    <a:pt x="8528726" y="0"/>
                  </a:moveTo>
                  <a:lnTo>
                    <a:pt x="8623849" y="0"/>
                  </a:lnTo>
                </a:path>
                <a:path w="11260455">
                  <a:moveTo>
                    <a:pt x="8660279" y="0"/>
                  </a:moveTo>
                  <a:lnTo>
                    <a:pt x="8660279" y="0"/>
                  </a:lnTo>
                </a:path>
                <a:path w="11260455">
                  <a:moveTo>
                    <a:pt x="8693674" y="0"/>
                  </a:moveTo>
                  <a:lnTo>
                    <a:pt x="8788797" y="0"/>
                  </a:lnTo>
                </a:path>
                <a:path w="11260455">
                  <a:moveTo>
                    <a:pt x="8824215" y="0"/>
                  </a:moveTo>
                  <a:lnTo>
                    <a:pt x="8824215" y="0"/>
                  </a:lnTo>
                </a:path>
                <a:path w="11260455">
                  <a:moveTo>
                    <a:pt x="8858622" y="0"/>
                  </a:moveTo>
                  <a:lnTo>
                    <a:pt x="8953745" y="0"/>
                  </a:lnTo>
                </a:path>
                <a:path w="11260455">
                  <a:moveTo>
                    <a:pt x="8989164" y="0"/>
                  </a:moveTo>
                  <a:lnTo>
                    <a:pt x="8989164" y="0"/>
                  </a:lnTo>
                </a:path>
                <a:path w="11260455">
                  <a:moveTo>
                    <a:pt x="9022558" y="0"/>
                  </a:moveTo>
                  <a:lnTo>
                    <a:pt x="9118693" y="0"/>
                  </a:lnTo>
                </a:path>
                <a:path w="11260455">
                  <a:moveTo>
                    <a:pt x="9154112" y="0"/>
                  </a:moveTo>
                  <a:lnTo>
                    <a:pt x="9154112" y="0"/>
                  </a:lnTo>
                </a:path>
                <a:path w="11260455">
                  <a:moveTo>
                    <a:pt x="9187506" y="0"/>
                  </a:moveTo>
                  <a:lnTo>
                    <a:pt x="9282629" y="0"/>
                  </a:lnTo>
                </a:path>
                <a:path w="11260455">
                  <a:moveTo>
                    <a:pt x="9319060" y="0"/>
                  </a:moveTo>
                  <a:lnTo>
                    <a:pt x="9319060" y="0"/>
                  </a:lnTo>
                </a:path>
                <a:path w="11260455">
                  <a:moveTo>
                    <a:pt x="9352454" y="0"/>
                  </a:moveTo>
                  <a:lnTo>
                    <a:pt x="9447577" y="0"/>
                  </a:lnTo>
                </a:path>
                <a:path w="11260455">
                  <a:moveTo>
                    <a:pt x="9484008" y="0"/>
                  </a:moveTo>
                  <a:lnTo>
                    <a:pt x="9484008" y="0"/>
                  </a:lnTo>
                </a:path>
                <a:path w="11260455">
                  <a:moveTo>
                    <a:pt x="9517402" y="0"/>
                  </a:moveTo>
                  <a:lnTo>
                    <a:pt x="9612526" y="0"/>
                  </a:lnTo>
                </a:path>
                <a:path w="11260455">
                  <a:moveTo>
                    <a:pt x="9647944" y="0"/>
                  </a:moveTo>
                  <a:lnTo>
                    <a:pt x="9647944" y="0"/>
                  </a:lnTo>
                </a:path>
                <a:path w="11260455">
                  <a:moveTo>
                    <a:pt x="9682350" y="0"/>
                  </a:moveTo>
                  <a:lnTo>
                    <a:pt x="9777474" y="0"/>
                  </a:lnTo>
                </a:path>
                <a:path w="11260455">
                  <a:moveTo>
                    <a:pt x="9812892" y="0"/>
                  </a:moveTo>
                  <a:lnTo>
                    <a:pt x="9812892" y="0"/>
                  </a:lnTo>
                </a:path>
                <a:path w="11260455">
                  <a:moveTo>
                    <a:pt x="9847298" y="0"/>
                  </a:moveTo>
                  <a:lnTo>
                    <a:pt x="9942422" y="0"/>
                  </a:lnTo>
                </a:path>
                <a:path w="11260455">
                  <a:moveTo>
                    <a:pt x="9977840" y="0"/>
                  </a:moveTo>
                  <a:lnTo>
                    <a:pt x="9977840" y="0"/>
                  </a:lnTo>
                </a:path>
                <a:path w="11260455">
                  <a:moveTo>
                    <a:pt x="10011234" y="0"/>
                  </a:moveTo>
                  <a:lnTo>
                    <a:pt x="10107370" y="0"/>
                  </a:lnTo>
                </a:path>
                <a:path w="11260455">
                  <a:moveTo>
                    <a:pt x="10142788" y="0"/>
                  </a:moveTo>
                  <a:lnTo>
                    <a:pt x="10142788" y="0"/>
                  </a:lnTo>
                </a:path>
                <a:path w="11260455">
                  <a:moveTo>
                    <a:pt x="10176182" y="0"/>
                  </a:moveTo>
                  <a:lnTo>
                    <a:pt x="10271306" y="0"/>
                  </a:lnTo>
                </a:path>
                <a:path w="11260455">
                  <a:moveTo>
                    <a:pt x="10307736" y="0"/>
                  </a:moveTo>
                  <a:lnTo>
                    <a:pt x="10307736" y="0"/>
                  </a:lnTo>
                </a:path>
                <a:path w="11260455">
                  <a:moveTo>
                    <a:pt x="10341131" y="0"/>
                  </a:moveTo>
                  <a:lnTo>
                    <a:pt x="10436254" y="0"/>
                  </a:lnTo>
                </a:path>
                <a:path w="11260455">
                  <a:moveTo>
                    <a:pt x="10472684" y="0"/>
                  </a:moveTo>
                  <a:lnTo>
                    <a:pt x="10472684" y="0"/>
                  </a:lnTo>
                </a:path>
                <a:path w="11260455">
                  <a:moveTo>
                    <a:pt x="10506079" y="0"/>
                  </a:moveTo>
                  <a:lnTo>
                    <a:pt x="10601202" y="0"/>
                  </a:lnTo>
                </a:path>
                <a:path w="11260455">
                  <a:moveTo>
                    <a:pt x="10636620" y="0"/>
                  </a:moveTo>
                  <a:lnTo>
                    <a:pt x="10636620" y="0"/>
                  </a:lnTo>
                </a:path>
                <a:path w="11260455">
                  <a:moveTo>
                    <a:pt x="10671027" y="0"/>
                  </a:moveTo>
                  <a:lnTo>
                    <a:pt x="10766150" y="0"/>
                  </a:lnTo>
                </a:path>
                <a:path w="11260455">
                  <a:moveTo>
                    <a:pt x="10801568" y="0"/>
                  </a:moveTo>
                  <a:lnTo>
                    <a:pt x="10801568" y="0"/>
                  </a:lnTo>
                </a:path>
                <a:path w="11260455">
                  <a:moveTo>
                    <a:pt x="10835975" y="0"/>
                  </a:moveTo>
                  <a:lnTo>
                    <a:pt x="10931098" y="0"/>
                  </a:lnTo>
                </a:path>
                <a:path w="11260455">
                  <a:moveTo>
                    <a:pt x="10966516" y="0"/>
                  </a:moveTo>
                  <a:lnTo>
                    <a:pt x="10966516" y="0"/>
                  </a:lnTo>
                </a:path>
                <a:path w="11260455">
                  <a:moveTo>
                    <a:pt x="10999911" y="0"/>
                  </a:moveTo>
                  <a:lnTo>
                    <a:pt x="11096046" y="0"/>
                  </a:lnTo>
                </a:path>
                <a:path w="11260455">
                  <a:moveTo>
                    <a:pt x="11131465" y="0"/>
                  </a:moveTo>
                  <a:lnTo>
                    <a:pt x="11131465" y="0"/>
                  </a:lnTo>
                </a:path>
                <a:path w="11260455">
                  <a:moveTo>
                    <a:pt x="11164859" y="0"/>
                  </a:moveTo>
                  <a:lnTo>
                    <a:pt x="11259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896251" y="130366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659454" y="12917221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586402" y="7634835"/>
              <a:ext cx="0" cy="5929630"/>
            </a:xfrm>
            <a:custGeom>
              <a:avLst/>
              <a:gdLst/>
              <a:ahLst/>
              <a:cxnLst/>
              <a:rect l="l" t="t" r="r" b="b"/>
              <a:pathLst>
                <a:path h="5929630">
                  <a:moveTo>
                    <a:pt x="0" y="5929023"/>
                  </a:moveTo>
                  <a:lnTo>
                    <a:pt x="0" y="5803541"/>
                  </a:lnTo>
                </a:path>
                <a:path h="5929630">
                  <a:moveTo>
                    <a:pt x="0" y="5767110"/>
                  </a:moveTo>
                  <a:lnTo>
                    <a:pt x="0" y="5767110"/>
                  </a:lnTo>
                </a:path>
                <a:path h="5929630">
                  <a:moveTo>
                    <a:pt x="0" y="5733716"/>
                  </a:moveTo>
                  <a:lnTo>
                    <a:pt x="0" y="5638593"/>
                  </a:lnTo>
                </a:path>
                <a:path h="5929630">
                  <a:moveTo>
                    <a:pt x="0" y="5602162"/>
                  </a:moveTo>
                  <a:lnTo>
                    <a:pt x="0" y="5602162"/>
                  </a:lnTo>
                </a:path>
                <a:path h="5929630">
                  <a:moveTo>
                    <a:pt x="0" y="5568768"/>
                  </a:moveTo>
                  <a:lnTo>
                    <a:pt x="0" y="5473644"/>
                  </a:lnTo>
                </a:path>
                <a:path h="5929630">
                  <a:moveTo>
                    <a:pt x="0" y="5438226"/>
                  </a:moveTo>
                  <a:lnTo>
                    <a:pt x="0" y="5438226"/>
                  </a:lnTo>
                </a:path>
                <a:path h="5929630">
                  <a:moveTo>
                    <a:pt x="0" y="5403820"/>
                  </a:moveTo>
                  <a:lnTo>
                    <a:pt x="0" y="5308696"/>
                  </a:lnTo>
                </a:path>
                <a:path h="5929630">
                  <a:moveTo>
                    <a:pt x="0" y="5273278"/>
                  </a:moveTo>
                  <a:lnTo>
                    <a:pt x="0" y="5273278"/>
                  </a:lnTo>
                </a:path>
                <a:path h="5929630">
                  <a:moveTo>
                    <a:pt x="0" y="5239884"/>
                  </a:moveTo>
                  <a:lnTo>
                    <a:pt x="0" y="5143748"/>
                  </a:lnTo>
                </a:path>
                <a:path h="5929630">
                  <a:moveTo>
                    <a:pt x="0" y="5108330"/>
                  </a:moveTo>
                  <a:lnTo>
                    <a:pt x="0" y="5108330"/>
                  </a:lnTo>
                </a:path>
                <a:path h="5929630">
                  <a:moveTo>
                    <a:pt x="0" y="5074936"/>
                  </a:moveTo>
                  <a:lnTo>
                    <a:pt x="0" y="4978800"/>
                  </a:lnTo>
                </a:path>
                <a:path h="5929630">
                  <a:moveTo>
                    <a:pt x="0" y="4943382"/>
                  </a:moveTo>
                  <a:lnTo>
                    <a:pt x="0" y="4943382"/>
                  </a:lnTo>
                </a:path>
                <a:path h="5929630">
                  <a:moveTo>
                    <a:pt x="0" y="4778434"/>
                  </a:moveTo>
                  <a:lnTo>
                    <a:pt x="0" y="4778434"/>
                  </a:lnTo>
                </a:path>
                <a:path h="5929630">
                  <a:moveTo>
                    <a:pt x="0" y="4613486"/>
                  </a:moveTo>
                  <a:lnTo>
                    <a:pt x="0" y="4613486"/>
                  </a:lnTo>
                </a:path>
                <a:path h="5929630">
                  <a:moveTo>
                    <a:pt x="0" y="4449550"/>
                  </a:moveTo>
                  <a:lnTo>
                    <a:pt x="0" y="4449550"/>
                  </a:lnTo>
                </a:path>
                <a:path h="5929630">
                  <a:moveTo>
                    <a:pt x="0" y="4284602"/>
                  </a:moveTo>
                  <a:lnTo>
                    <a:pt x="0" y="4284602"/>
                  </a:lnTo>
                </a:path>
                <a:path h="5929630">
                  <a:moveTo>
                    <a:pt x="0" y="4119654"/>
                  </a:moveTo>
                  <a:lnTo>
                    <a:pt x="0" y="4119654"/>
                  </a:lnTo>
                </a:path>
                <a:path h="5929630">
                  <a:moveTo>
                    <a:pt x="0" y="3954705"/>
                  </a:moveTo>
                  <a:lnTo>
                    <a:pt x="0" y="3954705"/>
                  </a:lnTo>
                </a:path>
                <a:path h="5929630">
                  <a:moveTo>
                    <a:pt x="0" y="3789757"/>
                  </a:moveTo>
                  <a:lnTo>
                    <a:pt x="0" y="3789757"/>
                  </a:lnTo>
                </a:path>
                <a:path h="5929630">
                  <a:moveTo>
                    <a:pt x="0" y="3624809"/>
                  </a:moveTo>
                  <a:lnTo>
                    <a:pt x="0" y="3624809"/>
                  </a:lnTo>
                </a:path>
                <a:path h="5929630">
                  <a:moveTo>
                    <a:pt x="0" y="3460873"/>
                  </a:moveTo>
                  <a:lnTo>
                    <a:pt x="0" y="3460873"/>
                  </a:lnTo>
                </a:path>
                <a:path h="5929630">
                  <a:moveTo>
                    <a:pt x="0" y="3295925"/>
                  </a:moveTo>
                  <a:lnTo>
                    <a:pt x="0" y="3295925"/>
                  </a:lnTo>
                </a:path>
                <a:path h="5929630">
                  <a:moveTo>
                    <a:pt x="0" y="3130977"/>
                  </a:moveTo>
                  <a:lnTo>
                    <a:pt x="0" y="3130977"/>
                  </a:lnTo>
                </a:path>
                <a:path h="5929630">
                  <a:moveTo>
                    <a:pt x="0" y="3097583"/>
                  </a:moveTo>
                  <a:lnTo>
                    <a:pt x="0" y="3001447"/>
                  </a:lnTo>
                </a:path>
                <a:path h="5929630">
                  <a:moveTo>
                    <a:pt x="0" y="2966029"/>
                  </a:moveTo>
                  <a:lnTo>
                    <a:pt x="0" y="2966029"/>
                  </a:lnTo>
                </a:path>
                <a:path h="5929630">
                  <a:moveTo>
                    <a:pt x="0" y="2801081"/>
                  </a:moveTo>
                  <a:lnTo>
                    <a:pt x="0" y="2801081"/>
                  </a:lnTo>
                </a:path>
                <a:path h="5929630">
                  <a:moveTo>
                    <a:pt x="0" y="2636133"/>
                  </a:moveTo>
                  <a:lnTo>
                    <a:pt x="0" y="2636133"/>
                  </a:lnTo>
                </a:path>
                <a:path h="5929630">
                  <a:moveTo>
                    <a:pt x="0" y="2472197"/>
                  </a:moveTo>
                  <a:lnTo>
                    <a:pt x="0" y="2472197"/>
                  </a:lnTo>
                </a:path>
                <a:path h="5929630">
                  <a:moveTo>
                    <a:pt x="0" y="2307249"/>
                  </a:moveTo>
                  <a:lnTo>
                    <a:pt x="0" y="2307249"/>
                  </a:lnTo>
                </a:path>
                <a:path h="5929630">
                  <a:moveTo>
                    <a:pt x="0" y="2142301"/>
                  </a:moveTo>
                  <a:lnTo>
                    <a:pt x="0" y="2142301"/>
                  </a:lnTo>
                </a:path>
                <a:path h="5929630">
                  <a:moveTo>
                    <a:pt x="0" y="2108906"/>
                  </a:moveTo>
                  <a:lnTo>
                    <a:pt x="0" y="2012771"/>
                  </a:lnTo>
                </a:path>
                <a:path h="5929630">
                  <a:moveTo>
                    <a:pt x="0" y="1977352"/>
                  </a:moveTo>
                  <a:lnTo>
                    <a:pt x="0" y="1977352"/>
                  </a:lnTo>
                </a:path>
                <a:path h="5929630">
                  <a:moveTo>
                    <a:pt x="0" y="1812404"/>
                  </a:moveTo>
                  <a:lnTo>
                    <a:pt x="0" y="1812404"/>
                  </a:lnTo>
                </a:path>
                <a:path h="5929630">
                  <a:moveTo>
                    <a:pt x="0" y="1647456"/>
                  </a:moveTo>
                  <a:lnTo>
                    <a:pt x="0" y="1647456"/>
                  </a:lnTo>
                </a:path>
                <a:path h="5929630">
                  <a:moveTo>
                    <a:pt x="0" y="1482508"/>
                  </a:moveTo>
                  <a:lnTo>
                    <a:pt x="0" y="1482508"/>
                  </a:lnTo>
                </a:path>
                <a:path h="5929630">
                  <a:moveTo>
                    <a:pt x="0" y="1449114"/>
                  </a:moveTo>
                  <a:lnTo>
                    <a:pt x="0" y="1353990"/>
                  </a:lnTo>
                </a:path>
                <a:path h="5929630">
                  <a:moveTo>
                    <a:pt x="0" y="1318572"/>
                  </a:moveTo>
                  <a:lnTo>
                    <a:pt x="0" y="1318572"/>
                  </a:lnTo>
                </a:path>
                <a:path h="5929630">
                  <a:moveTo>
                    <a:pt x="0" y="1153624"/>
                  </a:moveTo>
                  <a:lnTo>
                    <a:pt x="0" y="1153624"/>
                  </a:lnTo>
                </a:path>
                <a:path h="5929630">
                  <a:moveTo>
                    <a:pt x="0" y="988676"/>
                  </a:moveTo>
                  <a:lnTo>
                    <a:pt x="0" y="988676"/>
                  </a:lnTo>
                </a:path>
                <a:path h="5929630">
                  <a:moveTo>
                    <a:pt x="0" y="823728"/>
                  </a:moveTo>
                  <a:lnTo>
                    <a:pt x="0" y="823728"/>
                  </a:lnTo>
                </a:path>
                <a:path h="5929630">
                  <a:moveTo>
                    <a:pt x="0" y="658780"/>
                  </a:moveTo>
                  <a:lnTo>
                    <a:pt x="0" y="658780"/>
                  </a:lnTo>
                </a:path>
                <a:path h="5929630">
                  <a:moveTo>
                    <a:pt x="0" y="493832"/>
                  </a:moveTo>
                  <a:lnTo>
                    <a:pt x="0" y="493832"/>
                  </a:lnTo>
                </a:path>
                <a:path h="5929630">
                  <a:moveTo>
                    <a:pt x="0" y="329896"/>
                  </a:moveTo>
                  <a:lnTo>
                    <a:pt x="0" y="329896"/>
                  </a:lnTo>
                </a:path>
                <a:path h="5929630">
                  <a:moveTo>
                    <a:pt x="0" y="295489"/>
                  </a:moveTo>
                  <a:lnTo>
                    <a:pt x="0" y="200366"/>
                  </a:lnTo>
                </a:path>
                <a:path h="5929630">
                  <a:moveTo>
                    <a:pt x="0" y="164948"/>
                  </a:moveTo>
                  <a:lnTo>
                    <a:pt x="0" y="164948"/>
                  </a:lnTo>
                </a:path>
                <a:path h="5929630">
                  <a:moveTo>
                    <a:pt x="0" y="131553"/>
                  </a:moveTo>
                  <a:lnTo>
                    <a:pt x="0" y="35418"/>
                  </a:lnTo>
                </a:path>
                <a:path h="592963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7" name="object 120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64968" y="13595229"/>
              <a:ext cx="243880" cy="365314"/>
            </a:xfrm>
            <a:prstGeom prst="rect">
              <a:avLst/>
            </a:prstGeom>
          </p:spPr>
        </p:pic>
        <p:pic>
          <p:nvPicPr>
            <p:cNvPr id="1208" name="object 120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56419" y="11793955"/>
              <a:ext cx="243880" cy="243880"/>
            </a:xfrm>
            <a:prstGeom prst="rect">
              <a:avLst/>
            </a:prstGeom>
          </p:spPr>
        </p:pic>
        <p:sp>
          <p:nvSpPr>
            <p:cNvPr id="1209" name="object 1209"/>
            <p:cNvSpPr/>
            <p:nvPr/>
          </p:nvSpPr>
          <p:spPr>
            <a:xfrm>
              <a:off x="2365604" y="8943288"/>
              <a:ext cx="137160" cy="3100070"/>
            </a:xfrm>
            <a:custGeom>
              <a:avLst/>
              <a:gdLst/>
              <a:ahLst/>
              <a:cxnLst/>
              <a:rect l="l" t="t" r="r" b="b"/>
              <a:pathLst>
                <a:path w="137160" h="3100070">
                  <a:moveTo>
                    <a:pt x="136613" y="1652516"/>
                  </a:moveTo>
                  <a:lnTo>
                    <a:pt x="136613" y="1867050"/>
                  </a:lnTo>
                  <a:lnTo>
                    <a:pt x="76908" y="1867050"/>
                  </a:lnTo>
                  <a:lnTo>
                    <a:pt x="76908" y="1652516"/>
                  </a:lnTo>
                  <a:lnTo>
                    <a:pt x="136613" y="1652516"/>
                  </a:lnTo>
                </a:path>
                <a:path w="137160" h="3100070">
                  <a:moveTo>
                    <a:pt x="0" y="0"/>
                  </a:moveTo>
                  <a:lnTo>
                    <a:pt x="0" y="214533"/>
                  </a:lnTo>
                  <a:lnTo>
                    <a:pt x="59705" y="214533"/>
                  </a:lnTo>
                  <a:lnTo>
                    <a:pt x="59705" y="0"/>
                  </a:lnTo>
                  <a:lnTo>
                    <a:pt x="0" y="0"/>
                  </a:lnTo>
                </a:path>
                <a:path w="137160" h="3100070">
                  <a:moveTo>
                    <a:pt x="136613" y="2885073"/>
                  </a:moveTo>
                  <a:lnTo>
                    <a:pt x="136613" y="3099607"/>
                  </a:lnTo>
                  <a:lnTo>
                    <a:pt x="76908" y="3099607"/>
                  </a:lnTo>
                  <a:lnTo>
                    <a:pt x="76908" y="2885073"/>
                  </a:lnTo>
                  <a:lnTo>
                    <a:pt x="136613" y="28850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0" name="object 1210"/>
          <p:cNvSpPr txBox="1"/>
          <p:nvPr/>
        </p:nvSpPr>
        <p:spPr>
          <a:xfrm>
            <a:off x="727711" y="11828609"/>
            <a:ext cx="1022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0" dirty="0">
                <a:latin typeface="Arial MT"/>
                <a:cs typeface="Arial MT"/>
              </a:rPr>
              <a:t>Б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1211" name="object 1211"/>
          <p:cNvGrpSpPr/>
          <p:nvPr/>
        </p:nvGrpSpPr>
        <p:grpSpPr>
          <a:xfrm>
            <a:off x="656279" y="10561259"/>
            <a:ext cx="11373485" cy="244475"/>
            <a:chOff x="656279" y="10561259"/>
            <a:chExt cx="11373485" cy="244475"/>
          </a:xfrm>
        </p:grpSpPr>
        <p:sp>
          <p:nvSpPr>
            <p:cNvPr id="1212" name="object 1212"/>
            <p:cNvSpPr/>
            <p:nvPr/>
          </p:nvSpPr>
          <p:spPr>
            <a:xfrm>
              <a:off x="896251" y="10683844"/>
              <a:ext cx="11131550" cy="0"/>
            </a:xfrm>
            <a:custGeom>
              <a:avLst/>
              <a:gdLst/>
              <a:ahLst/>
              <a:cxnLst/>
              <a:rect l="l" t="t" r="r" b="b"/>
              <a:pathLst>
                <a:path w="11131550">
                  <a:moveTo>
                    <a:pt x="0" y="0"/>
                  </a:moveTo>
                  <a:lnTo>
                    <a:pt x="55657" y="0"/>
                  </a:lnTo>
                </a:path>
                <a:path w="11131550">
                  <a:moveTo>
                    <a:pt x="91075" y="0"/>
                  </a:moveTo>
                  <a:lnTo>
                    <a:pt x="91075" y="0"/>
                  </a:lnTo>
                </a:path>
                <a:path w="11131550">
                  <a:moveTo>
                    <a:pt x="125481" y="0"/>
                  </a:moveTo>
                  <a:lnTo>
                    <a:pt x="220605" y="0"/>
                  </a:lnTo>
                </a:path>
                <a:path w="11131550">
                  <a:moveTo>
                    <a:pt x="256023" y="0"/>
                  </a:moveTo>
                  <a:lnTo>
                    <a:pt x="256023" y="0"/>
                  </a:lnTo>
                </a:path>
                <a:path w="11131550">
                  <a:moveTo>
                    <a:pt x="289418" y="0"/>
                  </a:moveTo>
                  <a:lnTo>
                    <a:pt x="385553" y="0"/>
                  </a:lnTo>
                </a:path>
                <a:path w="11131550">
                  <a:moveTo>
                    <a:pt x="420971" y="0"/>
                  </a:moveTo>
                  <a:lnTo>
                    <a:pt x="420971" y="0"/>
                  </a:lnTo>
                </a:path>
                <a:path w="11131550">
                  <a:moveTo>
                    <a:pt x="454366" y="0"/>
                  </a:moveTo>
                  <a:lnTo>
                    <a:pt x="549489" y="0"/>
                  </a:lnTo>
                </a:path>
                <a:path w="11131550">
                  <a:moveTo>
                    <a:pt x="585919" y="0"/>
                  </a:moveTo>
                  <a:lnTo>
                    <a:pt x="585919" y="0"/>
                  </a:lnTo>
                </a:path>
                <a:path w="11131550">
                  <a:moveTo>
                    <a:pt x="619314" y="0"/>
                  </a:moveTo>
                  <a:lnTo>
                    <a:pt x="714437" y="0"/>
                  </a:lnTo>
                </a:path>
                <a:path w="11131550">
                  <a:moveTo>
                    <a:pt x="750867" y="0"/>
                  </a:moveTo>
                  <a:lnTo>
                    <a:pt x="750867" y="0"/>
                  </a:lnTo>
                </a:path>
                <a:path w="11131550">
                  <a:moveTo>
                    <a:pt x="784262" y="0"/>
                  </a:moveTo>
                  <a:lnTo>
                    <a:pt x="879385" y="0"/>
                  </a:lnTo>
                </a:path>
                <a:path w="11131550">
                  <a:moveTo>
                    <a:pt x="914804" y="0"/>
                  </a:moveTo>
                  <a:lnTo>
                    <a:pt x="914804" y="0"/>
                  </a:lnTo>
                </a:path>
                <a:path w="11131550">
                  <a:moveTo>
                    <a:pt x="949210" y="0"/>
                  </a:moveTo>
                  <a:lnTo>
                    <a:pt x="1044333" y="0"/>
                  </a:lnTo>
                </a:path>
                <a:path w="11131550">
                  <a:moveTo>
                    <a:pt x="1079752" y="0"/>
                  </a:moveTo>
                  <a:lnTo>
                    <a:pt x="1079752" y="0"/>
                  </a:lnTo>
                </a:path>
                <a:path w="11131550">
                  <a:moveTo>
                    <a:pt x="1114158" y="0"/>
                  </a:moveTo>
                  <a:lnTo>
                    <a:pt x="1209281" y="0"/>
                  </a:lnTo>
                </a:path>
                <a:path w="11131550">
                  <a:moveTo>
                    <a:pt x="1244700" y="0"/>
                  </a:moveTo>
                  <a:lnTo>
                    <a:pt x="1244700" y="0"/>
                  </a:lnTo>
                </a:path>
                <a:path w="11131550">
                  <a:moveTo>
                    <a:pt x="1278094" y="0"/>
                  </a:moveTo>
                  <a:lnTo>
                    <a:pt x="1374229" y="0"/>
                  </a:lnTo>
                </a:path>
                <a:path w="11131550">
                  <a:moveTo>
                    <a:pt x="1409648" y="0"/>
                  </a:moveTo>
                  <a:lnTo>
                    <a:pt x="1409648" y="0"/>
                  </a:lnTo>
                </a:path>
                <a:path w="11131550">
                  <a:moveTo>
                    <a:pt x="1443042" y="0"/>
                  </a:moveTo>
                  <a:lnTo>
                    <a:pt x="1538166" y="0"/>
                  </a:lnTo>
                </a:path>
                <a:path w="11131550">
                  <a:moveTo>
                    <a:pt x="1574596" y="0"/>
                  </a:moveTo>
                  <a:lnTo>
                    <a:pt x="1574596" y="0"/>
                  </a:lnTo>
                </a:path>
                <a:path w="11131550">
                  <a:moveTo>
                    <a:pt x="1607990" y="0"/>
                  </a:moveTo>
                  <a:lnTo>
                    <a:pt x="1703114" y="0"/>
                  </a:lnTo>
                </a:path>
                <a:path w="11131550">
                  <a:moveTo>
                    <a:pt x="1739544" y="0"/>
                  </a:moveTo>
                  <a:lnTo>
                    <a:pt x="1739544" y="0"/>
                  </a:lnTo>
                </a:path>
                <a:path w="11131550">
                  <a:moveTo>
                    <a:pt x="1772938" y="0"/>
                  </a:moveTo>
                  <a:lnTo>
                    <a:pt x="1868062" y="0"/>
                  </a:lnTo>
                </a:path>
                <a:path w="11131550">
                  <a:moveTo>
                    <a:pt x="1903480" y="0"/>
                  </a:moveTo>
                  <a:lnTo>
                    <a:pt x="1903480" y="0"/>
                  </a:lnTo>
                </a:path>
                <a:path w="11131550">
                  <a:moveTo>
                    <a:pt x="1937886" y="0"/>
                  </a:moveTo>
                  <a:lnTo>
                    <a:pt x="2033010" y="0"/>
                  </a:lnTo>
                </a:path>
                <a:path w="11131550">
                  <a:moveTo>
                    <a:pt x="2068428" y="0"/>
                  </a:moveTo>
                  <a:lnTo>
                    <a:pt x="2068428" y="0"/>
                  </a:lnTo>
                </a:path>
                <a:path w="11131550">
                  <a:moveTo>
                    <a:pt x="2102834" y="0"/>
                  </a:moveTo>
                  <a:lnTo>
                    <a:pt x="2197958" y="0"/>
                  </a:lnTo>
                </a:path>
                <a:path w="11131550">
                  <a:moveTo>
                    <a:pt x="2233376" y="0"/>
                  </a:moveTo>
                  <a:lnTo>
                    <a:pt x="2233376" y="0"/>
                  </a:lnTo>
                </a:path>
                <a:path w="11131550">
                  <a:moveTo>
                    <a:pt x="2266771" y="0"/>
                  </a:moveTo>
                  <a:lnTo>
                    <a:pt x="2362906" y="0"/>
                  </a:lnTo>
                </a:path>
                <a:path w="11131550">
                  <a:moveTo>
                    <a:pt x="2398324" y="0"/>
                  </a:moveTo>
                  <a:lnTo>
                    <a:pt x="2398324" y="0"/>
                  </a:lnTo>
                </a:path>
                <a:path w="11131550">
                  <a:moveTo>
                    <a:pt x="2431719" y="0"/>
                  </a:moveTo>
                  <a:lnTo>
                    <a:pt x="2526842" y="0"/>
                  </a:lnTo>
                </a:path>
                <a:path w="11131550">
                  <a:moveTo>
                    <a:pt x="2563272" y="0"/>
                  </a:moveTo>
                  <a:lnTo>
                    <a:pt x="2563272" y="0"/>
                  </a:lnTo>
                </a:path>
                <a:path w="11131550">
                  <a:moveTo>
                    <a:pt x="2596667" y="0"/>
                  </a:moveTo>
                  <a:lnTo>
                    <a:pt x="2691790" y="0"/>
                  </a:lnTo>
                </a:path>
                <a:path w="11131550">
                  <a:moveTo>
                    <a:pt x="2728220" y="0"/>
                  </a:moveTo>
                  <a:lnTo>
                    <a:pt x="2728220" y="0"/>
                  </a:lnTo>
                </a:path>
                <a:path w="11131550">
                  <a:moveTo>
                    <a:pt x="2761615" y="0"/>
                  </a:moveTo>
                  <a:lnTo>
                    <a:pt x="2856738" y="0"/>
                  </a:lnTo>
                </a:path>
                <a:path w="11131550">
                  <a:moveTo>
                    <a:pt x="2892157" y="0"/>
                  </a:moveTo>
                  <a:lnTo>
                    <a:pt x="2892157" y="0"/>
                  </a:lnTo>
                </a:path>
                <a:path w="11131550">
                  <a:moveTo>
                    <a:pt x="2926563" y="0"/>
                  </a:moveTo>
                  <a:lnTo>
                    <a:pt x="3021686" y="0"/>
                  </a:lnTo>
                </a:path>
                <a:path w="11131550">
                  <a:moveTo>
                    <a:pt x="3057105" y="0"/>
                  </a:moveTo>
                  <a:lnTo>
                    <a:pt x="3057105" y="0"/>
                  </a:lnTo>
                </a:path>
                <a:path w="11131550">
                  <a:moveTo>
                    <a:pt x="3091511" y="0"/>
                  </a:moveTo>
                  <a:lnTo>
                    <a:pt x="3186634" y="0"/>
                  </a:lnTo>
                </a:path>
                <a:path w="11131550">
                  <a:moveTo>
                    <a:pt x="3222053" y="0"/>
                  </a:moveTo>
                  <a:lnTo>
                    <a:pt x="3222053" y="0"/>
                  </a:lnTo>
                </a:path>
                <a:path w="11131550">
                  <a:moveTo>
                    <a:pt x="3255447" y="0"/>
                  </a:moveTo>
                  <a:lnTo>
                    <a:pt x="3351582" y="0"/>
                  </a:lnTo>
                </a:path>
                <a:path w="11131550">
                  <a:moveTo>
                    <a:pt x="3387001" y="0"/>
                  </a:moveTo>
                  <a:lnTo>
                    <a:pt x="3387001" y="0"/>
                  </a:lnTo>
                </a:path>
                <a:path w="11131550">
                  <a:moveTo>
                    <a:pt x="3420395" y="0"/>
                  </a:moveTo>
                  <a:lnTo>
                    <a:pt x="3515519" y="0"/>
                  </a:lnTo>
                </a:path>
                <a:path w="11131550">
                  <a:moveTo>
                    <a:pt x="3551949" y="0"/>
                  </a:moveTo>
                  <a:lnTo>
                    <a:pt x="3551949" y="0"/>
                  </a:lnTo>
                </a:path>
                <a:path w="11131550">
                  <a:moveTo>
                    <a:pt x="3585343" y="0"/>
                  </a:moveTo>
                  <a:lnTo>
                    <a:pt x="3680467" y="0"/>
                  </a:lnTo>
                </a:path>
                <a:path w="11131550">
                  <a:moveTo>
                    <a:pt x="3716897" y="0"/>
                  </a:moveTo>
                  <a:lnTo>
                    <a:pt x="3716897" y="0"/>
                  </a:lnTo>
                </a:path>
                <a:path w="11131550">
                  <a:moveTo>
                    <a:pt x="3750291" y="0"/>
                  </a:moveTo>
                  <a:lnTo>
                    <a:pt x="3845415" y="0"/>
                  </a:lnTo>
                </a:path>
                <a:path w="11131550">
                  <a:moveTo>
                    <a:pt x="3880833" y="0"/>
                  </a:moveTo>
                  <a:lnTo>
                    <a:pt x="3880833" y="0"/>
                  </a:lnTo>
                </a:path>
                <a:path w="11131550">
                  <a:moveTo>
                    <a:pt x="3915239" y="0"/>
                  </a:moveTo>
                  <a:lnTo>
                    <a:pt x="4010363" y="0"/>
                  </a:lnTo>
                </a:path>
                <a:path w="11131550">
                  <a:moveTo>
                    <a:pt x="4045781" y="0"/>
                  </a:moveTo>
                  <a:lnTo>
                    <a:pt x="4045781" y="0"/>
                  </a:lnTo>
                </a:path>
                <a:path w="11131550">
                  <a:moveTo>
                    <a:pt x="4080187" y="0"/>
                  </a:moveTo>
                  <a:lnTo>
                    <a:pt x="4175311" y="0"/>
                  </a:lnTo>
                </a:path>
                <a:path w="11131550">
                  <a:moveTo>
                    <a:pt x="4210729" y="0"/>
                  </a:moveTo>
                  <a:lnTo>
                    <a:pt x="4210729" y="0"/>
                  </a:lnTo>
                </a:path>
                <a:path w="11131550">
                  <a:moveTo>
                    <a:pt x="4244124" y="0"/>
                  </a:moveTo>
                  <a:lnTo>
                    <a:pt x="4340259" y="0"/>
                  </a:lnTo>
                </a:path>
                <a:path w="11131550">
                  <a:moveTo>
                    <a:pt x="4375677" y="0"/>
                  </a:moveTo>
                  <a:lnTo>
                    <a:pt x="4375677" y="0"/>
                  </a:lnTo>
                </a:path>
                <a:path w="11131550">
                  <a:moveTo>
                    <a:pt x="4409072" y="0"/>
                  </a:moveTo>
                  <a:lnTo>
                    <a:pt x="4504195" y="0"/>
                  </a:lnTo>
                </a:path>
                <a:path w="11131550">
                  <a:moveTo>
                    <a:pt x="4540625" y="0"/>
                  </a:moveTo>
                  <a:lnTo>
                    <a:pt x="4540625" y="0"/>
                  </a:lnTo>
                </a:path>
                <a:path w="11131550">
                  <a:moveTo>
                    <a:pt x="4574020" y="0"/>
                  </a:moveTo>
                  <a:lnTo>
                    <a:pt x="4669143" y="0"/>
                  </a:lnTo>
                </a:path>
                <a:path w="11131550">
                  <a:moveTo>
                    <a:pt x="4705573" y="0"/>
                  </a:moveTo>
                  <a:lnTo>
                    <a:pt x="4705573" y="0"/>
                  </a:lnTo>
                </a:path>
                <a:path w="11131550">
                  <a:moveTo>
                    <a:pt x="4738968" y="0"/>
                  </a:moveTo>
                  <a:lnTo>
                    <a:pt x="4834091" y="0"/>
                  </a:lnTo>
                </a:path>
                <a:path w="11131550">
                  <a:moveTo>
                    <a:pt x="4869509" y="0"/>
                  </a:moveTo>
                  <a:lnTo>
                    <a:pt x="4869509" y="0"/>
                  </a:lnTo>
                </a:path>
                <a:path w="11131550">
                  <a:moveTo>
                    <a:pt x="4903916" y="0"/>
                  </a:moveTo>
                  <a:lnTo>
                    <a:pt x="4999039" y="0"/>
                  </a:lnTo>
                </a:path>
                <a:path w="11131550">
                  <a:moveTo>
                    <a:pt x="5034458" y="0"/>
                  </a:moveTo>
                  <a:lnTo>
                    <a:pt x="5034458" y="0"/>
                  </a:lnTo>
                </a:path>
                <a:path w="11131550">
                  <a:moveTo>
                    <a:pt x="5067852" y="0"/>
                  </a:moveTo>
                  <a:lnTo>
                    <a:pt x="5163987" y="0"/>
                  </a:lnTo>
                </a:path>
                <a:path w="11131550">
                  <a:moveTo>
                    <a:pt x="5199406" y="0"/>
                  </a:moveTo>
                  <a:lnTo>
                    <a:pt x="5199406" y="0"/>
                  </a:lnTo>
                </a:path>
                <a:path w="11131550">
                  <a:moveTo>
                    <a:pt x="5232800" y="0"/>
                  </a:moveTo>
                  <a:lnTo>
                    <a:pt x="5328935" y="0"/>
                  </a:lnTo>
                </a:path>
                <a:path w="11131550">
                  <a:moveTo>
                    <a:pt x="5364354" y="0"/>
                  </a:moveTo>
                  <a:lnTo>
                    <a:pt x="5364354" y="0"/>
                  </a:lnTo>
                </a:path>
                <a:path w="11131550">
                  <a:moveTo>
                    <a:pt x="5397748" y="0"/>
                  </a:moveTo>
                  <a:lnTo>
                    <a:pt x="5492872" y="0"/>
                  </a:lnTo>
                </a:path>
                <a:path w="11131550">
                  <a:moveTo>
                    <a:pt x="5529302" y="0"/>
                  </a:moveTo>
                  <a:lnTo>
                    <a:pt x="5529302" y="0"/>
                  </a:lnTo>
                </a:path>
                <a:path w="11131550">
                  <a:moveTo>
                    <a:pt x="5562696" y="0"/>
                  </a:moveTo>
                  <a:lnTo>
                    <a:pt x="5657820" y="0"/>
                  </a:lnTo>
                </a:path>
                <a:path w="11131550">
                  <a:moveTo>
                    <a:pt x="5694250" y="0"/>
                  </a:moveTo>
                  <a:lnTo>
                    <a:pt x="5694250" y="0"/>
                  </a:lnTo>
                </a:path>
                <a:path w="11131550">
                  <a:moveTo>
                    <a:pt x="5727644" y="0"/>
                  </a:moveTo>
                  <a:lnTo>
                    <a:pt x="5822768" y="0"/>
                  </a:lnTo>
                </a:path>
                <a:path w="11131550">
                  <a:moveTo>
                    <a:pt x="5858186" y="0"/>
                  </a:moveTo>
                  <a:lnTo>
                    <a:pt x="5858186" y="0"/>
                  </a:lnTo>
                </a:path>
                <a:path w="11131550">
                  <a:moveTo>
                    <a:pt x="5892592" y="0"/>
                  </a:moveTo>
                  <a:lnTo>
                    <a:pt x="5987716" y="0"/>
                  </a:lnTo>
                </a:path>
                <a:path w="11131550">
                  <a:moveTo>
                    <a:pt x="6023134" y="0"/>
                  </a:moveTo>
                  <a:lnTo>
                    <a:pt x="6023134" y="0"/>
                  </a:lnTo>
                </a:path>
                <a:path w="11131550">
                  <a:moveTo>
                    <a:pt x="6056528" y="0"/>
                  </a:moveTo>
                  <a:lnTo>
                    <a:pt x="6152664" y="0"/>
                  </a:lnTo>
                </a:path>
                <a:path w="11131550">
                  <a:moveTo>
                    <a:pt x="6188082" y="0"/>
                  </a:moveTo>
                  <a:lnTo>
                    <a:pt x="6188082" y="0"/>
                  </a:lnTo>
                </a:path>
                <a:path w="11131550">
                  <a:moveTo>
                    <a:pt x="6221477" y="0"/>
                  </a:moveTo>
                  <a:lnTo>
                    <a:pt x="6317612" y="0"/>
                  </a:lnTo>
                </a:path>
                <a:path w="11131550">
                  <a:moveTo>
                    <a:pt x="6353030" y="0"/>
                  </a:moveTo>
                  <a:lnTo>
                    <a:pt x="6353030" y="0"/>
                  </a:lnTo>
                </a:path>
                <a:path w="11131550">
                  <a:moveTo>
                    <a:pt x="6386425" y="0"/>
                  </a:moveTo>
                  <a:lnTo>
                    <a:pt x="6481548" y="0"/>
                  </a:lnTo>
                </a:path>
                <a:path w="11131550">
                  <a:moveTo>
                    <a:pt x="6517978" y="0"/>
                  </a:moveTo>
                  <a:lnTo>
                    <a:pt x="6517978" y="0"/>
                  </a:lnTo>
                </a:path>
                <a:path w="11131550">
                  <a:moveTo>
                    <a:pt x="6551373" y="0"/>
                  </a:moveTo>
                  <a:lnTo>
                    <a:pt x="6646496" y="0"/>
                  </a:lnTo>
                </a:path>
                <a:path w="11131550">
                  <a:moveTo>
                    <a:pt x="6682926" y="0"/>
                  </a:moveTo>
                  <a:lnTo>
                    <a:pt x="6682926" y="0"/>
                  </a:lnTo>
                </a:path>
                <a:path w="11131550">
                  <a:moveTo>
                    <a:pt x="6716321" y="0"/>
                  </a:moveTo>
                  <a:lnTo>
                    <a:pt x="6811444" y="0"/>
                  </a:lnTo>
                </a:path>
                <a:path w="11131550">
                  <a:moveTo>
                    <a:pt x="6846862" y="0"/>
                  </a:moveTo>
                  <a:lnTo>
                    <a:pt x="6846862" y="0"/>
                  </a:lnTo>
                </a:path>
                <a:path w="11131550">
                  <a:moveTo>
                    <a:pt x="6881269" y="0"/>
                  </a:moveTo>
                  <a:lnTo>
                    <a:pt x="6976392" y="0"/>
                  </a:lnTo>
                </a:path>
                <a:path w="11131550">
                  <a:moveTo>
                    <a:pt x="7011811" y="0"/>
                  </a:moveTo>
                  <a:lnTo>
                    <a:pt x="7011811" y="0"/>
                  </a:lnTo>
                </a:path>
                <a:path w="11131550">
                  <a:moveTo>
                    <a:pt x="7045205" y="0"/>
                  </a:moveTo>
                  <a:lnTo>
                    <a:pt x="7141340" y="0"/>
                  </a:lnTo>
                </a:path>
                <a:path w="11131550">
                  <a:moveTo>
                    <a:pt x="7176759" y="0"/>
                  </a:moveTo>
                  <a:lnTo>
                    <a:pt x="7176759" y="0"/>
                  </a:lnTo>
                </a:path>
                <a:path w="11131550">
                  <a:moveTo>
                    <a:pt x="7210153" y="0"/>
                  </a:moveTo>
                  <a:lnTo>
                    <a:pt x="7306288" y="0"/>
                  </a:lnTo>
                </a:path>
                <a:path w="11131550">
                  <a:moveTo>
                    <a:pt x="7341707" y="0"/>
                  </a:moveTo>
                  <a:lnTo>
                    <a:pt x="7341707" y="0"/>
                  </a:lnTo>
                </a:path>
                <a:path w="11131550">
                  <a:moveTo>
                    <a:pt x="7375101" y="0"/>
                  </a:moveTo>
                  <a:lnTo>
                    <a:pt x="7470225" y="0"/>
                  </a:lnTo>
                </a:path>
                <a:path w="11131550">
                  <a:moveTo>
                    <a:pt x="7506655" y="0"/>
                  </a:moveTo>
                  <a:lnTo>
                    <a:pt x="7506655" y="0"/>
                  </a:lnTo>
                </a:path>
                <a:path w="11131550">
                  <a:moveTo>
                    <a:pt x="7540049" y="0"/>
                  </a:moveTo>
                  <a:lnTo>
                    <a:pt x="7635173" y="0"/>
                  </a:lnTo>
                </a:path>
                <a:path w="11131550">
                  <a:moveTo>
                    <a:pt x="7671603" y="0"/>
                  </a:moveTo>
                  <a:lnTo>
                    <a:pt x="7671603" y="0"/>
                  </a:lnTo>
                </a:path>
                <a:path w="11131550">
                  <a:moveTo>
                    <a:pt x="7704997" y="0"/>
                  </a:moveTo>
                  <a:lnTo>
                    <a:pt x="7800121" y="0"/>
                  </a:lnTo>
                </a:path>
                <a:path w="11131550">
                  <a:moveTo>
                    <a:pt x="7835539" y="0"/>
                  </a:moveTo>
                  <a:lnTo>
                    <a:pt x="7835539" y="0"/>
                  </a:lnTo>
                </a:path>
                <a:path w="11131550">
                  <a:moveTo>
                    <a:pt x="7869945" y="0"/>
                  </a:moveTo>
                  <a:lnTo>
                    <a:pt x="7965069" y="0"/>
                  </a:lnTo>
                </a:path>
                <a:path w="11131550">
                  <a:moveTo>
                    <a:pt x="8000487" y="0"/>
                  </a:moveTo>
                  <a:lnTo>
                    <a:pt x="8000487" y="0"/>
                  </a:lnTo>
                </a:path>
                <a:path w="11131550">
                  <a:moveTo>
                    <a:pt x="8033881" y="0"/>
                  </a:moveTo>
                  <a:lnTo>
                    <a:pt x="8130017" y="0"/>
                  </a:lnTo>
                </a:path>
                <a:path w="11131550">
                  <a:moveTo>
                    <a:pt x="8165435" y="0"/>
                  </a:moveTo>
                  <a:lnTo>
                    <a:pt x="8165435" y="0"/>
                  </a:lnTo>
                </a:path>
                <a:path w="11131550">
                  <a:moveTo>
                    <a:pt x="8198829" y="0"/>
                  </a:moveTo>
                  <a:lnTo>
                    <a:pt x="8294965" y="0"/>
                  </a:lnTo>
                </a:path>
                <a:path w="11131550">
                  <a:moveTo>
                    <a:pt x="8330383" y="0"/>
                  </a:moveTo>
                  <a:lnTo>
                    <a:pt x="8330383" y="0"/>
                  </a:lnTo>
                </a:path>
                <a:path w="11131550">
                  <a:moveTo>
                    <a:pt x="8363778" y="0"/>
                  </a:moveTo>
                  <a:lnTo>
                    <a:pt x="8458901" y="0"/>
                  </a:lnTo>
                </a:path>
                <a:path w="11131550">
                  <a:moveTo>
                    <a:pt x="8495331" y="0"/>
                  </a:moveTo>
                  <a:lnTo>
                    <a:pt x="8495331" y="0"/>
                  </a:lnTo>
                </a:path>
                <a:path w="11131550">
                  <a:moveTo>
                    <a:pt x="8528726" y="0"/>
                  </a:moveTo>
                  <a:lnTo>
                    <a:pt x="8623849" y="0"/>
                  </a:lnTo>
                </a:path>
                <a:path w="11131550">
                  <a:moveTo>
                    <a:pt x="8660279" y="0"/>
                  </a:moveTo>
                  <a:lnTo>
                    <a:pt x="8660279" y="0"/>
                  </a:lnTo>
                </a:path>
                <a:path w="11131550">
                  <a:moveTo>
                    <a:pt x="8693674" y="0"/>
                  </a:moveTo>
                  <a:lnTo>
                    <a:pt x="8788797" y="0"/>
                  </a:lnTo>
                </a:path>
                <a:path w="11131550">
                  <a:moveTo>
                    <a:pt x="8824215" y="0"/>
                  </a:moveTo>
                  <a:lnTo>
                    <a:pt x="8824215" y="0"/>
                  </a:lnTo>
                </a:path>
                <a:path w="11131550">
                  <a:moveTo>
                    <a:pt x="8858622" y="0"/>
                  </a:moveTo>
                  <a:lnTo>
                    <a:pt x="8953745" y="0"/>
                  </a:lnTo>
                </a:path>
                <a:path w="11131550">
                  <a:moveTo>
                    <a:pt x="8989164" y="0"/>
                  </a:moveTo>
                  <a:lnTo>
                    <a:pt x="8989164" y="0"/>
                  </a:lnTo>
                </a:path>
                <a:path w="11131550">
                  <a:moveTo>
                    <a:pt x="9022558" y="0"/>
                  </a:moveTo>
                  <a:lnTo>
                    <a:pt x="9118693" y="0"/>
                  </a:lnTo>
                </a:path>
                <a:path w="11131550">
                  <a:moveTo>
                    <a:pt x="9154112" y="0"/>
                  </a:moveTo>
                  <a:lnTo>
                    <a:pt x="9154112" y="0"/>
                  </a:lnTo>
                </a:path>
                <a:path w="11131550">
                  <a:moveTo>
                    <a:pt x="9187506" y="0"/>
                  </a:moveTo>
                  <a:lnTo>
                    <a:pt x="9282629" y="0"/>
                  </a:lnTo>
                </a:path>
                <a:path w="11131550">
                  <a:moveTo>
                    <a:pt x="9319060" y="0"/>
                  </a:moveTo>
                  <a:lnTo>
                    <a:pt x="9319060" y="0"/>
                  </a:lnTo>
                </a:path>
                <a:path w="11131550">
                  <a:moveTo>
                    <a:pt x="9352454" y="0"/>
                  </a:moveTo>
                  <a:lnTo>
                    <a:pt x="9447577" y="0"/>
                  </a:lnTo>
                </a:path>
                <a:path w="11131550">
                  <a:moveTo>
                    <a:pt x="9484008" y="0"/>
                  </a:moveTo>
                  <a:lnTo>
                    <a:pt x="9484008" y="0"/>
                  </a:lnTo>
                </a:path>
                <a:path w="11131550">
                  <a:moveTo>
                    <a:pt x="9517402" y="0"/>
                  </a:moveTo>
                  <a:lnTo>
                    <a:pt x="9612526" y="0"/>
                  </a:lnTo>
                </a:path>
                <a:path w="11131550">
                  <a:moveTo>
                    <a:pt x="9647944" y="0"/>
                  </a:moveTo>
                  <a:lnTo>
                    <a:pt x="9647944" y="0"/>
                  </a:lnTo>
                </a:path>
                <a:path w="11131550">
                  <a:moveTo>
                    <a:pt x="9682350" y="0"/>
                  </a:moveTo>
                  <a:lnTo>
                    <a:pt x="9777474" y="0"/>
                  </a:lnTo>
                </a:path>
                <a:path w="11131550">
                  <a:moveTo>
                    <a:pt x="9812892" y="0"/>
                  </a:moveTo>
                  <a:lnTo>
                    <a:pt x="9812892" y="0"/>
                  </a:lnTo>
                </a:path>
                <a:path w="11131550">
                  <a:moveTo>
                    <a:pt x="9847298" y="0"/>
                  </a:moveTo>
                  <a:lnTo>
                    <a:pt x="9942422" y="0"/>
                  </a:lnTo>
                </a:path>
                <a:path w="11131550">
                  <a:moveTo>
                    <a:pt x="9977840" y="0"/>
                  </a:moveTo>
                  <a:lnTo>
                    <a:pt x="9977840" y="0"/>
                  </a:lnTo>
                </a:path>
                <a:path w="11131550">
                  <a:moveTo>
                    <a:pt x="10011234" y="0"/>
                  </a:moveTo>
                  <a:lnTo>
                    <a:pt x="10107370" y="0"/>
                  </a:lnTo>
                </a:path>
                <a:path w="11131550">
                  <a:moveTo>
                    <a:pt x="10142788" y="0"/>
                  </a:moveTo>
                  <a:lnTo>
                    <a:pt x="10142788" y="0"/>
                  </a:lnTo>
                </a:path>
                <a:path w="11131550">
                  <a:moveTo>
                    <a:pt x="10176182" y="0"/>
                  </a:moveTo>
                  <a:lnTo>
                    <a:pt x="10271306" y="0"/>
                  </a:lnTo>
                </a:path>
                <a:path w="11131550">
                  <a:moveTo>
                    <a:pt x="10307736" y="0"/>
                  </a:moveTo>
                  <a:lnTo>
                    <a:pt x="10307736" y="0"/>
                  </a:lnTo>
                </a:path>
                <a:path w="11131550">
                  <a:moveTo>
                    <a:pt x="10341131" y="0"/>
                  </a:moveTo>
                  <a:lnTo>
                    <a:pt x="10436254" y="0"/>
                  </a:lnTo>
                </a:path>
                <a:path w="11131550">
                  <a:moveTo>
                    <a:pt x="10472684" y="0"/>
                  </a:moveTo>
                  <a:lnTo>
                    <a:pt x="10472684" y="0"/>
                  </a:lnTo>
                </a:path>
                <a:path w="11131550">
                  <a:moveTo>
                    <a:pt x="10506079" y="0"/>
                  </a:moveTo>
                  <a:lnTo>
                    <a:pt x="10601202" y="0"/>
                  </a:lnTo>
                </a:path>
                <a:path w="11131550">
                  <a:moveTo>
                    <a:pt x="10636620" y="0"/>
                  </a:moveTo>
                  <a:lnTo>
                    <a:pt x="10636620" y="0"/>
                  </a:lnTo>
                </a:path>
                <a:path w="11131550">
                  <a:moveTo>
                    <a:pt x="10671027" y="0"/>
                  </a:moveTo>
                  <a:lnTo>
                    <a:pt x="10766150" y="0"/>
                  </a:lnTo>
                </a:path>
                <a:path w="11131550">
                  <a:moveTo>
                    <a:pt x="10801568" y="0"/>
                  </a:moveTo>
                  <a:lnTo>
                    <a:pt x="10801568" y="0"/>
                  </a:lnTo>
                </a:path>
                <a:path w="11131550">
                  <a:moveTo>
                    <a:pt x="10835975" y="0"/>
                  </a:moveTo>
                  <a:lnTo>
                    <a:pt x="10931098" y="0"/>
                  </a:lnTo>
                </a:path>
                <a:path w="11131550">
                  <a:moveTo>
                    <a:pt x="10966516" y="0"/>
                  </a:moveTo>
                  <a:lnTo>
                    <a:pt x="10966516" y="0"/>
                  </a:lnTo>
                </a:path>
                <a:path w="11131550">
                  <a:moveTo>
                    <a:pt x="10999911" y="0"/>
                  </a:moveTo>
                  <a:lnTo>
                    <a:pt x="11096046" y="0"/>
                  </a:lnTo>
                </a:path>
                <a:path w="11131550">
                  <a:moveTo>
                    <a:pt x="11131465" y="0"/>
                  </a:moveTo>
                  <a:lnTo>
                    <a:pt x="111314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896251" y="106838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59454" y="10564434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5" name="object 1215"/>
          <p:cNvSpPr txBox="1"/>
          <p:nvPr/>
        </p:nvSpPr>
        <p:spPr>
          <a:xfrm>
            <a:off x="728723" y="10596053"/>
            <a:ext cx="10350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90" dirty="0">
                <a:latin typeface="Arial MT"/>
                <a:cs typeface="Arial MT"/>
              </a:rPr>
              <a:t>В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1216" name="object 1216"/>
          <p:cNvGrpSpPr/>
          <p:nvPr/>
        </p:nvGrpSpPr>
        <p:grpSpPr>
          <a:xfrm>
            <a:off x="656279" y="8908743"/>
            <a:ext cx="11501755" cy="244475"/>
            <a:chOff x="656279" y="8908743"/>
            <a:chExt cx="11501755" cy="244475"/>
          </a:xfrm>
        </p:grpSpPr>
        <p:sp>
          <p:nvSpPr>
            <p:cNvPr id="1217" name="object 1217"/>
            <p:cNvSpPr/>
            <p:nvPr/>
          </p:nvSpPr>
          <p:spPr>
            <a:xfrm>
              <a:off x="896251" y="9031328"/>
              <a:ext cx="11260455" cy="0"/>
            </a:xfrm>
            <a:custGeom>
              <a:avLst/>
              <a:gdLst/>
              <a:ahLst/>
              <a:cxnLst/>
              <a:rect l="l" t="t" r="r" b="b"/>
              <a:pathLst>
                <a:path w="11260455">
                  <a:moveTo>
                    <a:pt x="0" y="0"/>
                  </a:moveTo>
                  <a:lnTo>
                    <a:pt x="55657" y="0"/>
                  </a:lnTo>
                </a:path>
                <a:path w="11260455">
                  <a:moveTo>
                    <a:pt x="91075" y="0"/>
                  </a:moveTo>
                  <a:lnTo>
                    <a:pt x="91075" y="0"/>
                  </a:lnTo>
                </a:path>
                <a:path w="11260455">
                  <a:moveTo>
                    <a:pt x="125481" y="0"/>
                  </a:moveTo>
                  <a:lnTo>
                    <a:pt x="220605" y="0"/>
                  </a:lnTo>
                </a:path>
                <a:path w="11260455">
                  <a:moveTo>
                    <a:pt x="256023" y="0"/>
                  </a:moveTo>
                  <a:lnTo>
                    <a:pt x="256023" y="0"/>
                  </a:lnTo>
                </a:path>
                <a:path w="11260455">
                  <a:moveTo>
                    <a:pt x="289418" y="0"/>
                  </a:moveTo>
                  <a:lnTo>
                    <a:pt x="385553" y="0"/>
                  </a:lnTo>
                </a:path>
                <a:path w="11260455">
                  <a:moveTo>
                    <a:pt x="420971" y="0"/>
                  </a:moveTo>
                  <a:lnTo>
                    <a:pt x="420971" y="0"/>
                  </a:lnTo>
                </a:path>
                <a:path w="11260455">
                  <a:moveTo>
                    <a:pt x="454366" y="0"/>
                  </a:moveTo>
                  <a:lnTo>
                    <a:pt x="549489" y="0"/>
                  </a:lnTo>
                </a:path>
                <a:path w="11260455">
                  <a:moveTo>
                    <a:pt x="585919" y="0"/>
                  </a:moveTo>
                  <a:lnTo>
                    <a:pt x="585919" y="0"/>
                  </a:lnTo>
                </a:path>
                <a:path w="11260455">
                  <a:moveTo>
                    <a:pt x="619314" y="0"/>
                  </a:moveTo>
                  <a:lnTo>
                    <a:pt x="714437" y="0"/>
                  </a:lnTo>
                </a:path>
                <a:path w="11260455">
                  <a:moveTo>
                    <a:pt x="750867" y="0"/>
                  </a:moveTo>
                  <a:lnTo>
                    <a:pt x="750867" y="0"/>
                  </a:lnTo>
                </a:path>
                <a:path w="11260455">
                  <a:moveTo>
                    <a:pt x="784262" y="0"/>
                  </a:moveTo>
                  <a:lnTo>
                    <a:pt x="879385" y="0"/>
                  </a:lnTo>
                </a:path>
                <a:path w="11260455">
                  <a:moveTo>
                    <a:pt x="914804" y="0"/>
                  </a:moveTo>
                  <a:lnTo>
                    <a:pt x="914804" y="0"/>
                  </a:lnTo>
                </a:path>
                <a:path w="11260455">
                  <a:moveTo>
                    <a:pt x="949210" y="0"/>
                  </a:moveTo>
                  <a:lnTo>
                    <a:pt x="1044333" y="0"/>
                  </a:lnTo>
                </a:path>
                <a:path w="11260455">
                  <a:moveTo>
                    <a:pt x="1079752" y="0"/>
                  </a:moveTo>
                  <a:lnTo>
                    <a:pt x="1079752" y="0"/>
                  </a:lnTo>
                </a:path>
                <a:path w="11260455">
                  <a:moveTo>
                    <a:pt x="1114158" y="0"/>
                  </a:moveTo>
                  <a:lnTo>
                    <a:pt x="1209281" y="0"/>
                  </a:lnTo>
                </a:path>
                <a:path w="11260455">
                  <a:moveTo>
                    <a:pt x="1244700" y="0"/>
                  </a:moveTo>
                  <a:lnTo>
                    <a:pt x="1244700" y="0"/>
                  </a:lnTo>
                </a:path>
                <a:path w="11260455">
                  <a:moveTo>
                    <a:pt x="1278094" y="0"/>
                  </a:moveTo>
                  <a:lnTo>
                    <a:pt x="1374229" y="0"/>
                  </a:lnTo>
                </a:path>
                <a:path w="11260455">
                  <a:moveTo>
                    <a:pt x="1409648" y="0"/>
                  </a:moveTo>
                  <a:lnTo>
                    <a:pt x="1409648" y="0"/>
                  </a:lnTo>
                </a:path>
                <a:path w="11260455">
                  <a:moveTo>
                    <a:pt x="1443042" y="0"/>
                  </a:moveTo>
                  <a:lnTo>
                    <a:pt x="1538166" y="0"/>
                  </a:lnTo>
                </a:path>
                <a:path w="11260455">
                  <a:moveTo>
                    <a:pt x="1574596" y="0"/>
                  </a:moveTo>
                  <a:lnTo>
                    <a:pt x="1574596" y="0"/>
                  </a:lnTo>
                </a:path>
                <a:path w="11260455">
                  <a:moveTo>
                    <a:pt x="1607990" y="0"/>
                  </a:moveTo>
                  <a:lnTo>
                    <a:pt x="1703114" y="0"/>
                  </a:lnTo>
                </a:path>
                <a:path w="11260455">
                  <a:moveTo>
                    <a:pt x="1739544" y="0"/>
                  </a:moveTo>
                  <a:lnTo>
                    <a:pt x="1739544" y="0"/>
                  </a:lnTo>
                </a:path>
                <a:path w="11260455">
                  <a:moveTo>
                    <a:pt x="1772938" y="0"/>
                  </a:moveTo>
                  <a:lnTo>
                    <a:pt x="1868062" y="0"/>
                  </a:lnTo>
                </a:path>
                <a:path w="11260455">
                  <a:moveTo>
                    <a:pt x="1903480" y="0"/>
                  </a:moveTo>
                  <a:lnTo>
                    <a:pt x="1903480" y="0"/>
                  </a:lnTo>
                </a:path>
                <a:path w="11260455">
                  <a:moveTo>
                    <a:pt x="1937886" y="0"/>
                  </a:moveTo>
                  <a:lnTo>
                    <a:pt x="2033010" y="0"/>
                  </a:lnTo>
                </a:path>
                <a:path w="11260455">
                  <a:moveTo>
                    <a:pt x="2068428" y="0"/>
                  </a:moveTo>
                  <a:lnTo>
                    <a:pt x="2068428" y="0"/>
                  </a:lnTo>
                </a:path>
                <a:path w="11260455">
                  <a:moveTo>
                    <a:pt x="2102834" y="0"/>
                  </a:moveTo>
                  <a:lnTo>
                    <a:pt x="2197958" y="0"/>
                  </a:lnTo>
                </a:path>
                <a:path w="11260455">
                  <a:moveTo>
                    <a:pt x="2233376" y="0"/>
                  </a:moveTo>
                  <a:lnTo>
                    <a:pt x="2233376" y="0"/>
                  </a:lnTo>
                </a:path>
                <a:path w="11260455">
                  <a:moveTo>
                    <a:pt x="2266771" y="0"/>
                  </a:moveTo>
                  <a:lnTo>
                    <a:pt x="2362906" y="0"/>
                  </a:lnTo>
                </a:path>
                <a:path w="11260455">
                  <a:moveTo>
                    <a:pt x="2398324" y="0"/>
                  </a:moveTo>
                  <a:lnTo>
                    <a:pt x="2398324" y="0"/>
                  </a:lnTo>
                </a:path>
                <a:path w="11260455">
                  <a:moveTo>
                    <a:pt x="2431719" y="0"/>
                  </a:moveTo>
                  <a:lnTo>
                    <a:pt x="2526842" y="0"/>
                  </a:lnTo>
                </a:path>
                <a:path w="11260455">
                  <a:moveTo>
                    <a:pt x="2563272" y="0"/>
                  </a:moveTo>
                  <a:lnTo>
                    <a:pt x="2563272" y="0"/>
                  </a:lnTo>
                </a:path>
                <a:path w="11260455">
                  <a:moveTo>
                    <a:pt x="2596667" y="0"/>
                  </a:moveTo>
                  <a:lnTo>
                    <a:pt x="2691790" y="0"/>
                  </a:lnTo>
                </a:path>
                <a:path w="11260455">
                  <a:moveTo>
                    <a:pt x="2728220" y="0"/>
                  </a:moveTo>
                  <a:lnTo>
                    <a:pt x="2728220" y="0"/>
                  </a:lnTo>
                </a:path>
                <a:path w="11260455">
                  <a:moveTo>
                    <a:pt x="2761615" y="0"/>
                  </a:moveTo>
                  <a:lnTo>
                    <a:pt x="2856738" y="0"/>
                  </a:lnTo>
                </a:path>
                <a:path w="11260455">
                  <a:moveTo>
                    <a:pt x="2892157" y="0"/>
                  </a:moveTo>
                  <a:lnTo>
                    <a:pt x="2892157" y="0"/>
                  </a:lnTo>
                </a:path>
                <a:path w="11260455">
                  <a:moveTo>
                    <a:pt x="2926563" y="0"/>
                  </a:moveTo>
                  <a:lnTo>
                    <a:pt x="3021686" y="0"/>
                  </a:lnTo>
                </a:path>
                <a:path w="11260455">
                  <a:moveTo>
                    <a:pt x="3057105" y="0"/>
                  </a:moveTo>
                  <a:lnTo>
                    <a:pt x="3057105" y="0"/>
                  </a:lnTo>
                </a:path>
                <a:path w="11260455">
                  <a:moveTo>
                    <a:pt x="3091511" y="0"/>
                  </a:moveTo>
                  <a:lnTo>
                    <a:pt x="3186634" y="0"/>
                  </a:lnTo>
                </a:path>
                <a:path w="11260455">
                  <a:moveTo>
                    <a:pt x="3222053" y="0"/>
                  </a:moveTo>
                  <a:lnTo>
                    <a:pt x="3222053" y="0"/>
                  </a:lnTo>
                </a:path>
                <a:path w="11260455">
                  <a:moveTo>
                    <a:pt x="3255447" y="0"/>
                  </a:moveTo>
                  <a:lnTo>
                    <a:pt x="3351582" y="0"/>
                  </a:lnTo>
                </a:path>
                <a:path w="11260455">
                  <a:moveTo>
                    <a:pt x="3387001" y="0"/>
                  </a:moveTo>
                  <a:lnTo>
                    <a:pt x="3387001" y="0"/>
                  </a:lnTo>
                </a:path>
                <a:path w="11260455">
                  <a:moveTo>
                    <a:pt x="3420395" y="0"/>
                  </a:moveTo>
                  <a:lnTo>
                    <a:pt x="3515519" y="0"/>
                  </a:lnTo>
                </a:path>
                <a:path w="11260455">
                  <a:moveTo>
                    <a:pt x="3551949" y="0"/>
                  </a:moveTo>
                  <a:lnTo>
                    <a:pt x="3551949" y="0"/>
                  </a:lnTo>
                </a:path>
                <a:path w="11260455">
                  <a:moveTo>
                    <a:pt x="3585343" y="0"/>
                  </a:moveTo>
                  <a:lnTo>
                    <a:pt x="3680467" y="0"/>
                  </a:lnTo>
                </a:path>
                <a:path w="11260455">
                  <a:moveTo>
                    <a:pt x="3716897" y="0"/>
                  </a:moveTo>
                  <a:lnTo>
                    <a:pt x="3716897" y="0"/>
                  </a:lnTo>
                </a:path>
                <a:path w="11260455">
                  <a:moveTo>
                    <a:pt x="3750291" y="0"/>
                  </a:moveTo>
                  <a:lnTo>
                    <a:pt x="3845415" y="0"/>
                  </a:lnTo>
                </a:path>
                <a:path w="11260455">
                  <a:moveTo>
                    <a:pt x="3880833" y="0"/>
                  </a:moveTo>
                  <a:lnTo>
                    <a:pt x="3880833" y="0"/>
                  </a:lnTo>
                </a:path>
                <a:path w="11260455">
                  <a:moveTo>
                    <a:pt x="3915239" y="0"/>
                  </a:moveTo>
                  <a:lnTo>
                    <a:pt x="4010363" y="0"/>
                  </a:lnTo>
                </a:path>
                <a:path w="11260455">
                  <a:moveTo>
                    <a:pt x="4045781" y="0"/>
                  </a:moveTo>
                  <a:lnTo>
                    <a:pt x="4045781" y="0"/>
                  </a:lnTo>
                </a:path>
                <a:path w="11260455">
                  <a:moveTo>
                    <a:pt x="4080187" y="0"/>
                  </a:moveTo>
                  <a:lnTo>
                    <a:pt x="4175311" y="0"/>
                  </a:lnTo>
                </a:path>
                <a:path w="11260455">
                  <a:moveTo>
                    <a:pt x="4210729" y="0"/>
                  </a:moveTo>
                  <a:lnTo>
                    <a:pt x="4210729" y="0"/>
                  </a:lnTo>
                </a:path>
                <a:path w="11260455">
                  <a:moveTo>
                    <a:pt x="4244124" y="0"/>
                  </a:moveTo>
                  <a:lnTo>
                    <a:pt x="4340259" y="0"/>
                  </a:lnTo>
                </a:path>
                <a:path w="11260455">
                  <a:moveTo>
                    <a:pt x="4375677" y="0"/>
                  </a:moveTo>
                  <a:lnTo>
                    <a:pt x="4375677" y="0"/>
                  </a:lnTo>
                </a:path>
                <a:path w="11260455">
                  <a:moveTo>
                    <a:pt x="4409072" y="0"/>
                  </a:moveTo>
                  <a:lnTo>
                    <a:pt x="4504195" y="0"/>
                  </a:lnTo>
                </a:path>
                <a:path w="11260455">
                  <a:moveTo>
                    <a:pt x="4540625" y="0"/>
                  </a:moveTo>
                  <a:lnTo>
                    <a:pt x="4540625" y="0"/>
                  </a:lnTo>
                </a:path>
                <a:path w="11260455">
                  <a:moveTo>
                    <a:pt x="4574020" y="0"/>
                  </a:moveTo>
                  <a:lnTo>
                    <a:pt x="4669143" y="0"/>
                  </a:lnTo>
                </a:path>
                <a:path w="11260455">
                  <a:moveTo>
                    <a:pt x="4705573" y="0"/>
                  </a:moveTo>
                  <a:lnTo>
                    <a:pt x="4705573" y="0"/>
                  </a:lnTo>
                </a:path>
                <a:path w="11260455">
                  <a:moveTo>
                    <a:pt x="4738968" y="0"/>
                  </a:moveTo>
                  <a:lnTo>
                    <a:pt x="4834091" y="0"/>
                  </a:lnTo>
                </a:path>
                <a:path w="11260455">
                  <a:moveTo>
                    <a:pt x="4869509" y="0"/>
                  </a:moveTo>
                  <a:lnTo>
                    <a:pt x="4869509" y="0"/>
                  </a:lnTo>
                </a:path>
                <a:path w="11260455">
                  <a:moveTo>
                    <a:pt x="4903916" y="0"/>
                  </a:moveTo>
                  <a:lnTo>
                    <a:pt x="4999039" y="0"/>
                  </a:lnTo>
                </a:path>
                <a:path w="11260455">
                  <a:moveTo>
                    <a:pt x="5034458" y="0"/>
                  </a:moveTo>
                  <a:lnTo>
                    <a:pt x="5034458" y="0"/>
                  </a:lnTo>
                </a:path>
                <a:path w="11260455">
                  <a:moveTo>
                    <a:pt x="5067852" y="0"/>
                  </a:moveTo>
                  <a:lnTo>
                    <a:pt x="5163987" y="0"/>
                  </a:lnTo>
                </a:path>
                <a:path w="11260455">
                  <a:moveTo>
                    <a:pt x="5199406" y="0"/>
                  </a:moveTo>
                  <a:lnTo>
                    <a:pt x="5199406" y="0"/>
                  </a:lnTo>
                </a:path>
                <a:path w="11260455">
                  <a:moveTo>
                    <a:pt x="5232800" y="0"/>
                  </a:moveTo>
                  <a:lnTo>
                    <a:pt x="5328935" y="0"/>
                  </a:lnTo>
                </a:path>
                <a:path w="11260455">
                  <a:moveTo>
                    <a:pt x="5364354" y="0"/>
                  </a:moveTo>
                  <a:lnTo>
                    <a:pt x="5364354" y="0"/>
                  </a:lnTo>
                </a:path>
                <a:path w="11260455">
                  <a:moveTo>
                    <a:pt x="5397748" y="0"/>
                  </a:moveTo>
                  <a:lnTo>
                    <a:pt x="5492872" y="0"/>
                  </a:lnTo>
                </a:path>
                <a:path w="11260455">
                  <a:moveTo>
                    <a:pt x="5529302" y="0"/>
                  </a:moveTo>
                  <a:lnTo>
                    <a:pt x="5529302" y="0"/>
                  </a:lnTo>
                </a:path>
                <a:path w="11260455">
                  <a:moveTo>
                    <a:pt x="5562696" y="0"/>
                  </a:moveTo>
                  <a:lnTo>
                    <a:pt x="5657820" y="0"/>
                  </a:lnTo>
                </a:path>
                <a:path w="11260455">
                  <a:moveTo>
                    <a:pt x="5694250" y="0"/>
                  </a:moveTo>
                  <a:lnTo>
                    <a:pt x="5694250" y="0"/>
                  </a:lnTo>
                </a:path>
                <a:path w="11260455">
                  <a:moveTo>
                    <a:pt x="5727644" y="0"/>
                  </a:moveTo>
                  <a:lnTo>
                    <a:pt x="5822768" y="0"/>
                  </a:lnTo>
                </a:path>
                <a:path w="11260455">
                  <a:moveTo>
                    <a:pt x="5858186" y="0"/>
                  </a:moveTo>
                  <a:lnTo>
                    <a:pt x="5858186" y="0"/>
                  </a:lnTo>
                </a:path>
                <a:path w="11260455">
                  <a:moveTo>
                    <a:pt x="5892592" y="0"/>
                  </a:moveTo>
                  <a:lnTo>
                    <a:pt x="5987716" y="0"/>
                  </a:lnTo>
                </a:path>
                <a:path w="11260455">
                  <a:moveTo>
                    <a:pt x="6023134" y="0"/>
                  </a:moveTo>
                  <a:lnTo>
                    <a:pt x="6023134" y="0"/>
                  </a:lnTo>
                </a:path>
                <a:path w="11260455">
                  <a:moveTo>
                    <a:pt x="6056528" y="0"/>
                  </a:moveTo>
                  <a:lnTo>
                    <a:pt x="6152664" y="0"/>
                  </a:lnTo>
                </a:path>
                <a:path w="11260455">
                  <a:moveTo>
                    <a:pt x="6188082" y="0"/>
                  </a:moveTo>
                  <a:lnTo>
                    <a:pt x="6188082" y="0"/>
                  </a:lnTo>
                </a:path>
                <a:path w="11260455">
                  <a:moveTo>
                    <a:pt x="6221477" y="0"/>
                  </a:moveTo>
                  <a:lnTo>
                    <a:pt x="6317612" y="0"/>
                  </a:lnTo>
                </a:path>
                <a:path w="11260455">
                  <a:moveTo>
                    <a:pt x="6353030" y="0"/>
                  </a:moveTo>
                  <a:lnTo>
                    <a:pt x="6353030" y="0"/>
                  </a:lnTo>
                </a:path>
                <a:path w="11260455">
                  <a:moveTo>
                    <a:pt x="6386425" y="0"/>
                  </a:moveTo>
                  <a:lnTo>
                    <a:pt x="6481548" y="0"/>
                  </a:lnTo>
                </a:path>
                <a:path w="11260455">
                  <a:moveTo>
                    <a:pt x="6517978" y="0"/>
                  </a:moveTo>
                  <a:lnTo>
                    <a:pt x="6517978" y="0"/>
                  </a:lnTo>
                </a:path>
                <a:path w="11260455">
                  <a:moveTo>
                    <a:pt x="6551373" y="0"/>
                  </a:moveTo>
                  <a:lnTo>
                    <a:pt x="6646496" y="0"/>
                  </a:lnTo>
                </a:path>
                <a:path w="11260455">
                  <a:moveTo>
                    <a:pt x="6682926" y="0"/>
                  </a:moveTo>
                  <a:lnTo>
                    <a:pt x="6682926" y="0"/>
                  </a:lnTo>
                </a:path>
                <a:path w="11260455">
                  <a:moveTo>
                    <a:pt x="6716321" y="0"/>
                  </a:moveTo>
                  <a:lnTo>
                    <a:pt x="6811444" y="0"/>
                  </a:lnTo>
                </a:path>
                <a:path w="11260455">
                  <a:moveTo>
                    <a:pt x="6846862" y="0"/>
                  </a:moveTo>
                  <a:lnTo>
                    <a:pt x="6846862" y="0"/>
                  </a:lnTo>
                </a:path>
                <a:path w="11260455">
                  <a:moveTo>
                    <a:pt x="6881269" y="0"/>
                  </a:moveTo>
                  <a:lnTo>
                    <a:pt x="6976392" y="0"/>
                  </a:lnTo>
                </a:path>
                <a:path w="11260455">
                  <a:moveTo>
                    <a:pt x="7011811" y="0"/>
                  </a:moveTo>
                  <a:lnTo>
                    <a:pt x="7011811" y="0"/>
                  </a:lnTo>
                </a:path>
                <a:path w="11260455">
                  <a:moveTo>
                    <a:pt x="7045205" y="0"/>
                  </a:moveTo>
                  <a:lnTo>
                    <a:pt x="7141340" y="0"/>
                  </a:lnTo>
                </a:path>
                <a:path w="11260455">
                  <a:moveTo>
                    <a:pt x="7176759" y="0"/>
                  </a:moveTo>
                  <a:lnTo>
                    <a:pt x="7176759" y="0"/>
                  </a:lnTo>
                </a:path>
                <a:path w="11260455">
                  <a:moveTo>
                    <a:pt x="7210153" y="0"/>
                  </a:moveTo>
                  <a:lnTo>
                    <a:pt x="7306288" y="0"/>
                  </a:lnTo>
                </a:path>
                <a:path w="11260455">
                  <a:moveTo>
                    <a:pt x="7341707" y="0"/>
                  </a:moveTo>
                  <a:lnTo>
                    <a:pt x="7341707" y="0"/>
                  </a:lnTo>
                </a:path>
                <a:path w="11260455">
                  <a:moveTo>
                    <a:pt x="7375101" y="0"/>
                  </a:moveTo>
                  <a:lnTo>
                    <a:pt x="7470225" y="0"/>
                  </a:lnTo>
                </a:path>
                <a:path w="11260455">
                  <a:moveTo>
                    <a:pt x="7506655" y="0"/>
                  </a:moveTo>
                  <a:lnTo>
                    <a:pt x="7506655" y="0"/>
                  </a:lnTo>
                </a:path>
                <a:path w="11260455">
                  <a:moveTo>
                    <a:pt x="7540049" y="0"/>
                  </a:moveTo>
                  <a:lnTo>
                    <a:pt x="7635173" y="0"/>
                  </a:lnTo>
                </a:path>
                <a:path w="11260455">
                  <a:moveTo>
                    <a:pt x="7671603" y="0"/>
                  </a:moveTo>
                  <a:lnTo>
                    <a:pt x="7671603" y="0"/>
                  </a:lnTo>
                </a:path>
                <a:path w="11260455">
                  <a:moveTo>
                    <a:pt x="7704997" y="0"/>
                  </a:moveTo>
                  <a:lnTo>
                    <a:pt x="7800121" y="0"/>
                  </a:lnTo>
                </a:path>
                <a:path w="11260455">
                  <a:moveTo>
                    <a:pt x="7835539" y="0"/>
                  </a:moveTo>
                  <a:lnTo>
                    <a:pt x="7835539" y="0"/>
                  </a:lnTo>
                </a:path>
                <a:path w="11260455">
                  <a:moveTo>
                    <a:pt x="7869945" y="0"/>
                  </a:moveTo>
                  <a:lnTo>
                    <a:pt x="7965069" y="0"/>
                  </a:lnTo>
                </a:path>
                <a:path w="11260455">
                  <a:moveTo>
                    <a:pt x="8000487" y="0"/>
                  </a:moveTo>
                  <a:lnTo>
                    <a:pt x="8000487" y="0"/>
                  </a:lnTo>
                </a:path>
                <a:path w="11260455">
                  <a:moveTo>
                    <a:pt x="8033881" y="0"/>
                  </a:moveTo>
                  <a:lnTo>
                    <a:pt x="8130017" y="0"/>
                  </a:lnTo>
                </a:path>
                <a:path w="11260455">
                  <a:moveTo>
                    <a:pt x="8165435" y="0"/>
                  </a:moveTo>
                  <a:lnTo>
                    <a:pt x="8165435" y="0"/>
                  </a:lnTo>
                </a:path>
                <a:path w="11260455">
                  <a:moveTo>
                    <a:pt x="8198829" y="0"/>
                  </a:moveTo>
                  <a:lnTo>
                    <a:pt x="8294965" y="0"/>
                  </a:lnTo>
                </a:path>
                <a:path w="11260455">
                  <a:moveTo>
                    <a:pt x="8330383" y="0"/>
                  </a:moveTo>
                  <a:lnTo>
                    <a:pt x="8330383" y="0"/>
                  </a:lnTo>
                </a:path>
                <a:path w="11260455">
                  <a:moveTo>
                    <a:pt x="8363778" y="0"/>
                  </a:moveTo>
                  <a:lnTo>
                    <a:pt x="8458901" y="0"/>
                  </a:lnTo>
                </a:path>
                <a:path w="11260455">
                  <a:moveTo>
                    <a:pt x="8495331" y="0"/>
                  </a:moveTo>
                  <a:lnTo>
                    <a:pt x="8495331" y="0"/>
                  </a:lnTo>
                </a:path>
                <a:path w="11260455">
                  <a:moveTo>
                    <a:pt x="8528726" y="0"/>
                  </a:moveTo>
                  <a:lnTo>
                    <a:pt x="8623849" y="0"/>
                  </a:lnTo>
                </a:path>
                <a:path w="11260455">
                  <a:moveTo>
                    <a:pt x="8660279" y="0"/>
                  </a:moveTo>
                  <a:lnTo>
                    <a:pt x="8660279" y="0"/>
                  </a:lnTo>
                </a:path>
                <a:path w="11260455">
                  <a:moveTo>
                    <a:pt x="8693674" y="0"/>
                  </a:moveTo>
                  <a:lnTo>
                    <a:pt x="8788797" y="0"/>
                  </a:lnTo>
                </a:path>
                <a:path w="11260455">
                  <a:moveTo>
                    <a:pt x="8824215" y="0"/>
                  </a:moveTo>
                  <a:lnTo>
                    <a:pt x="8824215" y="0"/>
                  </a:lnTo>
                </a:path>
                <a:path w="11260455">
                  <a:moveTo>
                    <a:pt x="8858622" y="0"/>
                  </a:moveTo>
                  <a:lnTo>
                    <a:pt x="8953745" y="0"/>
                  </a:lnTo>
                </a:path>
                <a:path w="11260455">
                  <a:moveTo>
                    <a:pt x="8989164" y="0"/>
                  </a:moveTo>
                  <a:lnTo>
                    <a:pt x="8989164" y="0"/>
                  </a:lnTo>
                </a:path>
                <a:path w="11260455">
                  <a:moveTo>
                    <a:pt x="9022558" y="0"/>
                  </a:moveTo>
                  <a:lnTo>
                    <a:pt x="9118693" y="0"/>
                  </a:lnTo>
                </a:path>
                <a:path w="11260455">
                  <a:moveTo>
                    <a:pt x="9154112" y="0"/>
                  </a:moveTo>
                  <a:lnTo>
                    <a:pt x="9154112" y="0"/>
                  </a:lnTo>
                </a:path>
                <a:path w="11260455">
                  <a:moveTo>
                    <a:pt x="9187506" y="0"/>
                  </a:moveTo>
                  <a:lnTo>
                    <a:pt x="9282629" y="0"/>
                  </a:lnTo>
                </a:path>
                <a:path w="11260455">
                  <a:moveTo>
                    <a:pt x="9319060" y="0"/>
                  </a:moveTo>
                  <a:lnTo>
                    <a:pt x="9319060" y="0"/>
                  </a:lnTo>
                </a:path>
                <a:path w="11260455">
                  <a:moveTo>
                    <a:pt x="9352454" y="0"/>
                  </a:moveTo>
                  <a:lnTo>
                    <a:pt x="9447577" y="0"/>
                  </a:lnTo>
                </a:path>
                <a:path w="11260455">
                  <a:moveTo>
                    <a:pt x="9484008" y="0"/>
                  </a:moveTo>
                  <a:lnTo>
                    <a:pt x="9484008" y="0"/>
                  </a:lnTo>
                </a:path>
                <a:path w="11260455">
                  <a:moveTo>
                    <a:pt x="9517402" y="0"/>
                  </a:moveTo>
                  <a:lnTo>
                    <a:pt x="9612526" y="0"/>
                  </a:lnTo>
                </a:path>
                <a:path w="11260455">
                  <a:moveTo>
                    <a:pt x="9647944" y="0"/>
                  </a:moveTo>
                  <a:lnTo>
                    <a:pt x="9647944" y="0"/>
                  </a:lnTo>
                </a:path>
                <a:path w="11260455">
                  <a:moveTo>
                    <a:pt x="9682350" y="0"/>
                  </a:moveTo>
                  <a:lnTo>
                    <a:pt x="9777474" y="0"/>
                  </a:lnTo>
                </a:path>
                <a:path w="11260455">
                  <a:moveTo>
                    <a:pt x="9812892" y="0"/>
                  </a:moveTo>
                  <a:lnTo>
                    <a:pt x="9812892" y="0"/>
                  </a:lnTo>
                </a:path>
                <a:path w="11260455">
                  <a:moveTo>
                    <a:pt x="9847298" y="0"/>
                  </a:moveTo>
                  <a:lnTo>
                    <a:pt x="9942422" y="0"/>
                  </a:lnTo>
                </a:path>
                <a:path w="11260455">
                  <a:moveTo>
                    <a:pt x="9977840" y="0"/>
                  </a:moveTo>
                  <a:lnTo>
                    <a:pt x="9977840" y="0"/>
                  </a:lnTo>
                </a:path>
                <a:path w="11260455">
                  <a:moveTo>
                    <a:pt x="10011234" y="0"/>
                  </a:moveTo>
                  <a:lnTo>
                    <a:pt x="10107370" y="0"/>
                  </a:lnTo>
                </a:path>
                <a:path w="11260455">
                  <a:moveTo>
                    <a:pt x="10142788" y="0"/>
                  </a:moveTo>
                  <a:lnTo>
                    <a:pt x="10142788" y="0"/>
                  </a:lnTo>
                </a:path>
                <a:path w="11260455">
                  <a:moveTo>
                    <a:pt x="10176182" y="0"/>
                  </a:moveTo>
                  <a:lnTo>
                    <a:pt x="10271306" y="0"/>
                  </a:lnTo>
                </a:path>
                <a:path w="11260455">
                  <a:moveTo>
                    <a:pt x="10307736" y="0"/>
                  </a:moveTo>
                  <a:lnTo>
                    <a:pt x="10307736" y="0"/>
                  </a:lnTo>
                </a:path>
                <a:path w="11260455">
                  <a:moveTo>
                    <a:pt x="10341131" y="0"/>
                  </a:moveTo>
                  <a:lnTo>
                    <a:pt x="10436254" y="0"/>
                  </a:lnTo>
                </a:path>
                <a:path w="11260455">
                  <a:moveTo>
                    <a:pt x="10472684" y="0"/>
                  </a:moveTo>
                  <a:lnTo>
                    <a:pt x="10472684" y="0"/>
                  </a:lnTo>
                </a:path>
                <a:path w="11260455">
                  <a:moveTo>
                    <a:pt x="10506079" y="0"/>
                  </a:moveTo>
                  <a:lnTo>
                    <a:pt x="10601202" y="0"/>
                  </a:lnTo>
                </a:path>
                <a:path w="11260455">
                  <a:moveTo>
                    <a:pt x="10636620" y="0"/>
                  </a:moveTo>
                  <a:lnTo>
                    <a:pt x="10636620" y="0"/>
                  </a:lnTo>
                </a:path>
                <a:path w="11260455">
                  <a:moveTo>
                    <a:pt x="10671027" y="0"/>
                  </a:moveTo>
                  <a:lnTo>
                    <a:pt x="10766150" y="0"/>
                  </a:lnTo>
                </a:path>
                <a:path w="11260455">
                  <a:moveTo>
                    <a:pt x="10801568" y="0"/>
                  </a:moveTo>
                  <a:lnTo>
                    <a:pt x="10801568" y="0"/>
                  </a:lnTo>
                </a:path>
                <a:path w="11260455">
                  <a:moveTo>
                    <a:pt x="10835975" y="0"/>
                  </a:moveTo>
                  <a:lnTo>
                    <a:pt x="10931098" y="0"/>
                  </a:lnTo>
                </a:path>
                <a:path w="11260455">
                  <a:moveTo>
                    <a:pt x="10966516" y="0"/>
                  </a:moveTo>
                  <a:lnTo>
                    <a:pt x="10966516" y="0"/>
                  </a:lnTo>
                </a:path>
                <a:path w="11260455">
                  <a:moveTo>
                    <a:pt x="10999911" y="0"/>
                  </a:moveTo>
                  <a:lnTo>
                    <a:pt x="11096046" y="0"/>
                  </a:lnTo>
                </a:path>
                <a:path w="11260455">
                  <a:moveTo>
                    <a:pt x="11131465" y="0"/>
                  </a:moveTo>
                  <a:lnTo>
                    <a:pt x="11131465" y="0"/>
                  </a:lnTo>
                </a:path>
                <a:path w="11260455">
                  <a:moveTo>
                    <a:pt x="11164859" y="0"/>
                  </a:moveTo>
                  <a:lnTo>
                    <a:pt x="11259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896251" y="90313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659454" y="891191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0" name="object 1220"/>
          <p:cNvSpPr txBox="1"/>
          <p:nvPr/>
        </p:nvSpPr>
        <p:spPr>
          <a:xfrm>
            <a:off x="726699" y="8943537"/>
            <a:ext cx="889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5" dirty="0">
                <a:latin typeface="Arial MT"/>
                <a:cs typeface="Arial MT"/>
              </a:rPr>
              <a:t>Г</a:t>
            </a:r>
            <a:endParaRPr sz="900">
              <a:latin typeface="Arial MT"/>
              <a:cs typeface="Arial MT"/>
            </a:endParaRPr>
          </a:p>
        </p:txBody>
      </p:sp>
      <p:grpSp>
        <p:nvGrpSpPr>
          <p:cNvPr id="1221" name="object 1221"/>
          <p:cNvGrpSpPr/>
          <p:nvPr/>
        </p:nvGrpSpPr>
        <p:grpSpPr>
          <a:xfrm>
            <a:off x="656279" y="7699461"/>
            <a:ext cx="11501755" cy="244475"/>
            <a:chOff x="656279" y="7699461"/>
            <a:chExt cx="11501755" cy="244475"/>
          </a:xfrm>
        </p:grpSpPr>
        <p:sp>
          <p:nvSpPr>
            <p:cNvPr id="1222" name="object 1222"/>
            <p:cNvSpPr/>
            <p:nvPr/>
          </p:nvSpPr>
          <p:spPr>
            <a:xfrm>
              <a:off x="896251" y="7822046"/>
              <a:ext cx="11260455" cy="0"/>
            </a:xfrm>
            <a:custGeom>
              <a:avLst/>
              <a:gdLst/>
              <a:ahLst/>
              <a:cxnLst/>
              <a:rect l="l" t="t" r="r" b="b"/>
              <a:pathLst>
                <a:path w="11260455">
                  <a:moveTo>
                    <a:pt x="0" y="0"/>
                  </a:moveTo>
                  <a:lnTo>
                    <a:pt x="55657" y="0"/>
                  </a:lnTo>
                </a:path>
                <a:path w="11260455">
                  <a:moveTo>
                    <a:pt x="91075" y="0"/>
                  </a:moveTo>
                  <a:lnTo>
                    <a:pt x="91075" y="0"/>
                  </a:lnTo>
                </a:path>
                <a:path w="11260455">
                  <a:moveTo>
                    <a:pt x="125481" y="0"/>
                  </a:moveTo>
                  <a:lnTo>
                    <a:pt x="220605" y="0"/>
                  </a:lnTo>
                </a:path>
                <a:path w="11260455">
                  <a:moveTo>
                    <a:pt x="256023" y="0"/>
                  </a:moveTo>
                  <a:lnTo>
                    <a:pt x="256023" y="0"/>
                  </a:lnTo>
                </a:path>
                <a:path w="11260455">
                  <a:moveTo>
                    <a:pt x="289418" y="0"/>
                  </a:moveTo>
                  <a:lnTo>
                    <a:pt x="385553" y="0"/>
                  </a:lnTo>
                </a:path>
                <a:path w="11260455">
                  <a:moveTo>
                    <a:pt x="420971" y="0"/>
                  </a:moveTo>
                  <a:lnTo>
                    <a:pt x="420971" y="0"/>
                  </a:lnTo>
                </a:path>
                <a:path w="11260455">
                  <a:moveTo>
                    <a:pt x="454366" y="0"/>
                  </a:moveTo>
                  <a:lnTo>
                    <a:pt x="549489" y="0"/>
                  </a:lnTo>
                </a:path>
                <a:path w="11260455">
                  <a:moveTo>
                    <a:pt x="585919" y="0"/>
                  </a:moveTo>
                  <a:lnTo>
                    <a:pt x="585919" y="0"/>
                  </a:lnTo>
                </a:path>
                <a:path w="11260455">
                  <a:moveTo>
                    <a:pt x="619314" y="0"/>
                  </a:moveTo>
                  <a:lnTo>
                    <a:pt x="714437" y="0"/>
                  </a:lnTo>
                </a:path>
                <a:path w="11260455">
                  <a:moveTo>
                    <a:pt x="750867" y="0"/>
                  </a:moveTo>
                  <a:lnTo>
                    <a:pt x="750867" y="0"/>
                  </a:lnTo>
                </a:path>
                <a:path w="11260455">
                  <a:moveTo>
                    <a:pt x="784262" y="0"/>
                  </a:moveTo>
                  <a:lnTo>
                    <a:pt x="879385" y="0"/>
                  </a:lnTo>
                </a:path>
                <a:path w="11260455">
                  <a:moveTo>
                    <a:pt x="914804" y="0"/>
                  </a:moveTo>
                  <a:lnTo>
                    <a:pt x="914804" y="0"/>
                  </a:lnTo>
                </a:path>
                <a:path w="11260455">
                  <a:moveTo>
                    <a:pt x="949210" y="0"/>
                  </a:moveTo>
                  <a:lnTo>
                    <a:pt x="1044333" y="0"/>
                  </a:lnTo>
                </a:path>
                <a:path w="11260455">
                  <a:moveTo>
                    <a:pt x="1079752" y="0"/>
                  </a:moveTo>
                  <a:lnTo>
                    <a:pt x="1079752" y="0"/>
                  </a:lnTo>
                </a:path>
                <a:path w="11260455">
                  <a:moveTo>
                    <a:pt x="1114158" y="0"/>
                  </a:moveTo>
                  <a:lnTo>
                    <a:pt x="1209281" y="0"/>
                  </a:lnTo>
                </a:path>
                <a:path w="11260455">
                  <a:moveTo>
                    <a:pt x="1244700" y="0"/>
                  </a:moveTo>
                  <a:lnTo>
                    <a:pt x="1244700" y="0"/>
                  </a:lnTo>
                </a:path>
                <a:path w="11260455">
                  <a:moveTo>
                    <a:pt x="1278094" y="0"/>
                  </a:moveTo>
                  <a:lnTo>
                    <a:pt x="1374229" y="0"/>
                  </a:lnTo>
                </a:path>
                <a:path w="11260455">
                  <a:moveTo>
                    <a:pt x="1409648" y="0"/>
                  </a:moveTo>
                  <a:lnTo>
                    <a:pt x="1409648" y="0"/>
                  </a:lnTo>
                </a:path>
                <a:path w="11260455">
                  <a:moveTo>
                    <a:pt x="1443042" y="0"/>
                  </a:moveTo>
                  <a:lnTo>
                    <a:pt x="1538166" y="0"/>
                  </a:lnTo>
                </a:path>
                <a:path w="11260455">
                  <a:moveTo>
                    <a:pt x="1574596" y="0"/>
                  </a:moveTo>
                  <a:lnTo>
                    <a:pt x="1574596" y="0"/>
                  </a:lnTo>
                </a:path>
                <a:path w="11260455">
                  <a:moveTo>
                    <a:pt x="1607990" y="0"/>
                  </a:moveTo>
                  <a:lnTo>
                    <a:pt x="1703114" y="0"/>
                  </a:lnTo>
                </a:path>
                <a:path w="11260455">
                  <a:moveTo>
                    <a:pt x="1739544" y="0"/>
                  </a:moveTo>
                  <a:lnTo>
                    <a:pt x="1739544" y="0"/>
                  </a:lnTo>
                </a:path>
                <a:path w="11260455">
                  <a:moveTo>
                    <a:pt x="1772938" y="0"/>
                  </a:moveTo>
                  <a:lnTo>
                    <a:pt x="1868062" y="0"/>
                  </a:lnTo>
                </a:path>
                <a:path w="11260455">
                  <a:moveTo>
                    <a:pt x="1903480" y="0"/>
                  </a:moveTo>
                  <a:lnTo>
                    <a:pt x="1903480" y="0"/>
                  </a:lnTo>
                </a:path>
                <a:path w="11260455">
                  <a:moveTo>
                    <a:pt x="1937886" y="0"/>
                  </a:moveTo>
                  <a:lnTo>
                    <a:pt x="2033010" y="0"/>
                  </a:lnTo>
                </a:path>
                <a:path w="11260455">
                  <a:moveTo>
                    <a:pt x="2068428" y="0"/>
                  </a:moveTo>
                  <a:lnTo>
                    <a:pt x="2068428" y="0"/>
                  </a:lnTo>
                </a:path>
                <a:path w="11260455">
                  <a:moveTo>
                    <a:pt x="2102834" y="0"/>
                  </a:moveTo>
                  <a:lnTo>
                    <a:pt x="2197958" y="0"/>
                  </a:lnTo>
                </a:path>
                <a:path w="11260455">
                  <a:moveTo>
                    <a:pt x="2233376" y="0"/>
                  </a:moveTo>
                  <a:lnTo>
                    <a:pt x="2233376" y="0"/>
                  </a:lnTo>
                </a:path>
                <a:path w="11260455">
                  <a:moveTo>
                    <a:pt x="2266771" y="0"/>
                  </a:moveTo>
                  <a:lnTo>
                    <a:pt x="2362906" y="0"/>
                  </a:lnTo>
                </a:path>
                <a:path w="11260455">
                  <a:moveTo>
                    <a:pt x="2398324" y="0"/>
                  </a:moveTo>
                  <a:lnTo>
                    <a:pt x="2398324" y="0"/>
                  </a:lnTo>
                </a:path>
                <a:path w="11260455">
                  <a:moveTo>
                    <a:pt x="2431719" y="0"/>
                  </a:moveTo>
                  <a:lnTo>
                    <a:pt x="2526842" y="0"/>
                  </a:lnTo>
                </a:path>
                <a:path w="11260455">
                  <a:moveTo>
                    <a:pt x="2563272" y="0"/>
                  </a:moveTo>
                  <a:lnTo>
                    <a:pt x="2563272" y="0"/>
                  </a:lnTo>
                </a:path>
                <a:path w="11260455">
                  <a:moveTo>
                    <a:pt x="2596667" y="0"/>
                  </a:moveTo>
                  <a:lnTo>
                    <a:pt x="2691790" y="0"/>
                  </a:lnTo>
                </a:path>
                <a:path w="11260455">
                  <a:moveTo>
                    <a:pt x="2728220" y="0"/>
                  </a:moveTo>
                  <a:lnTo>
                    <a:pt x="2728220" y="0"/>
                  </a:lnTo>
                </a:path>
                <a:path w="11260455">
                  <a:moveTo>
                    <a:pt x="2761615" y="0"/>
                  </a:moveTo>
                  <a:lnTo>
                    <a:pt x="2856738" y="0"/>
                  </a:lnTo>
                </a:path>
                <a:path w="11260455">
                  <a:moveTo>
                    <a:pt x="2892157" y="0"/>
                  </a:moveTo>
                  <a:lnTo>
                    <a:pt x="2892157" y="0"/>
                  </a:lnTo>
                </a:path>
                <a:path w="11260455">
                  <a:moveTo>
                    <a:pt x="2926563" y="0"/>
                  </a:moveTo>
                  <a:lnTo>
                    <a:pt x="3021686" y="0"/>
                  </a:lnTo>
                </a:path>
                <a:path w="11260455">
                  <a:moveTo>
                    <a:pt x="3057105" y="0"/>
                  </a:moveTo>
                  <a:lnTo>
                    <a:pt x="3057105" y="0"/>
                  </a:lnTo>
                </a:path>
                <a:path w="11260455">
                  <a:moveTo>
                    <a:pt x="3091511" y="0"/>
                  </a:moveTo>
                  <a:lnTo>
                    <a:pt x="3186634" y="0"/>
                  </a:lnTo>
                </a:path>
                <a:path w="11260455">
                  <a:moveTo>
                    <a:pt x="3222053" y="0"/>
                  </a:moveTo>
                  <a:lnTo>
                    <a:pt x="3222053" y="0"/>
                  </a:lnTo>
                </a:path>
                <a:path w="11260455">
                  <a:moveTo>
                    <a:pt x="3255447" y="0"/>
                  </a:moveTo>
                  <a:lnTo>
                    <a:pt x="3351582" y="0"/>
                  </a:lnTo>
                </a:path>
                <a:path w="11260455">
                  <a:moveTo>
                    <a:pt x="3387001" y="0"/>
                  </a:moveTo>
                  <a:lnTo>
                    <a:pt x="3387001" y="0"/>
                  </a:lnTo>
                </a:path>
                <a:path w="11260455">
                  <a:moveTo>
                    <a:pt x="3420395" y="0"/>
                  </a:moveTo>
                  <a:lnTo>
                    <a:pt x="3515519" y="0"/>
                  </a:lnTo>
                </a:path>
                <a:path w="11260455">
                  <a:moveTo>
                    <a:pt x="3551949" y="0"/>
                  </a:moveTo>
                  <a:lnTo>
                    <a:pt x="3551949" y="0"/>
                  </a:lnTo>
                </a:path>
                <a:path w="11260455">
                  <a:moveTo>
                    <a:pt x="3585343" y="0"/>
                  </a:moveTo>
                  <a:lnTo>
                    <a:pt x="3680467" y="0"/>
                  </a:lnTo>
                </a:path>
                <a:path w="11260455">
                  <a:moveTo>
                    <a:pt x="3716897" y="0"/>
                  </a:moveTo>
                  <a:lnTo>
                    <a:pt x="3716897" y="0"/>
                  </a:lnTo>
                </a:path>
                <a:path w="11260455">
                  <a:moveTo>
                    <a:pt x="3750291" y="0"/>
                  </a:moveTo>
                  <a:lnTo>
                    <a:pt x="3845415" y="0"/>
                  </a:lnTo>
                </a:path>
                <a:path w="11260455">
                  <a:moveTo>
                    <a:pt x="3880833" y="0"/>
                  </a:moveTo>
                  <a:lnTo>
                    <a:pt x="3880833" y="0"/>
                  </a:lnTo>
                </a:path>
                <a:path w="11260455">
                  <a:moveTo>
                    <a:pt x="3915239" y="0"/>
                  </a:moveTo>
                  <a:lnTo>
                    <a:pt x="4010363" y="0"/>
                  </a:lnTo>
                </a:path>
                <a:path w="11260455">
                  <a:moveTo>
                    <a:pt x="4045781" y="0"/>
                  </a:moveTo>
                  <a:lnTo>
                    <a:pt x="4045781" y="0"/>
                  </a:lnTo>
                </a:path>
                <a:path w="11260455">
                  <a:moveTo>
                    <a:pt x="4080187" y="0"/>
                  </a:moveTo>
                  <a:lnTo>
                    <a:pt x="4175311" y="0"/>
                  </a:lnTo>
                </a:path>
                <a:path w="11260455">
                  <a:moveTo>
                    <a:pt x="4210729" y="0"/>
                  </a:moveTo>
                  <a:lnTo>
                    <a:pt x="4210729" y="0"/>
                  </a:lnTo>
                </a:path>
                <a:path w="11260455">
                  <a:moveTo>
                    <a:pt x="4244124" y="0"/>
                  </a:moveTo>
                  <a:lnTo>
                    <a:pt x="4340259" y="0"/>
                  </a:lnTo>
                </a:path>
                <a:path w="11260455">
                  <a:moveTo>
                    <a:pt x="4375677" y="0"/>
                  </a:moveTo>
                  <a:lnTo>
                    <a:pt x="4375677" y="0"/>
                  </a:lnTo>
                </a:path>
                <a:path w="11260455">
                  <a:moveTo>
                    <a:pt x="4409072" y="0"/>
                  </a:moveTo>
                  <a:lnTo>
                    <a:pt x="4504195" y="0"/>
                  </a:lnTo>
                </a:path>
                <a:path w="11260455">
                  <a:moveTo>
                    <a:pt x="4540625" y="0"/>
                  </a:moveTo>
                  <a:lnTo>
                    <a:pt x="4540625" y="0"/>
                  </a:lnTo>
                </a:path>
                <a:path w="11260455">
                  <a:moveTo>
                    <a:pt x="4574020" y="0"/>
                  </a:moveTo>
                  <a:lnTo>
                    <a:pt x="4669143" y="0"/>
                  </a:lnTo>
                </a:path>
                <a:path w="11260455">
                  <a:moveTo>
                    <a:pt x="4705573" y="0"/>
                  </a:moveTo>
                  <a:lnTo>
                    <a:pt x="4705573" y="0"/>
                  </a:lnTo>
                </a:path>
                <a:path w="11260455">
                  <a:moveTo>
                    <a:pt x="4738968" y="0"/>
                  </a:moveTo>
                  <a:lnTo>
                    <a:pt x="4834091" y="0"/>
                  </a:lnTo>
                </a:path>
                <a:path w="11260455">
                  <a:moveTo>
                    <a:pt x="4869509" y="0"/>
                  </a:moveTo>
                  <a:lnTo>
                    <a:pt x="4869509" y="0"/>
                  </a:lnTo>
                </a:path>
                <a:path w="11260455">
                  <a:moveTo>
                    <a:pt x="4903916" y="0"/>
                  </a:moveTo>
                  <a:lnTo>
                    <a:pt x="4999039" y="0"/>
                  </a:lnTo>
                </a:path>
                <a:path w="11260455">
                  <a:moveTo>
                    <a:pt x="5034458" y="0"/>
                  </a:moveTo>
                  <a:lnTo>
                    <a:pt x="5034458" y="0"/>
                  </a:lnTo>
                </a:path>
                <a:path w="11260455">
                  <a:moveTo>
                    <a:pt x="5067852" y="0"/>
                  </a:moveTo>
                  <a:lnTo>
                    <a:pt x="5163987" y="0"/>
                  </a:lnTo>
                </a:path>
                <a:path w="11260455">
                  <a:moveTo>
                    <a:pt x="5199406" y="0"/>
                  </a:moveTo>
                  <a:lnTo>
                    <a:pt x="5199406" y="0"/>
                  </a:lnTo>
                </a:path>
                <a:path w="11260455">
                  <a:moveTo>
                    <a:pt x="5232800" y="0"/>
                  </a:moveTo>
                  <a:lnTo>
                    <a:pt x="5328935" y="0"/>
                  </a:lnTo>
                </a:path>
                <a:path w="11260455">
                  <a:moveTo>
                    <a:pt x="5364354" y="0"/>
                  </a:moveTo>
                  <a:lnTo>
                    <a:pt x="5364354" y="0"/>
                  </a:lnTo>
                </a:path>
                <a:path w="11260455">
                  <a:moveTo>
                    <a:pt x="5397748" y="0"/>
                  </a:moveTo>
                  <a:lnTo>
                    <a:pt x="5492872" y="0"/>
                  </a:lnTo>
                </a:path>
                <a:path w="11260455">
                  <a:moveTo>
                    <a:pt x="5529302" y="0"/>
                  </a:moveTo>
                  <a:lnTo>
                    <a:pt x="5529302" y="0"/>
                  </a:lnTo>
                </a:path>
                <a:path w="11260455">
                  <a:moveTo>
                    <a:pt x="5562696" y="0"/>
                  </a:moveTo>
                  <a:lnTo>
                    <a:pt x="5657820" y="0"/>
                  </a:lnTo>
                </a:path>
                <a:path w="11260455">
                  <a:moveTo>
                    <a:pt x="5694250" y="0"/>
                  </a:moveTo>
                  <a:lnTo>
                    <a:pt x="5694250" y="0"/>
                  </a:lnTo>
                </a:path>
                <a:path w="11260455">
                  <a:moveTo>
                    <a:pt x="5727644" y="0"/>
                  </a:moveTo>
                  <a:lnTo>
                    <a:pt x="5822768" y="0"/>
                  </a:lnTo>
                </a:path>
                <a:path w="11260455">
                  <a:moveTo>
                    <a:pt x="5858186" y="0"/>
                  </a:moveTo>
                  <a:lnTo>
                    <a:pt x="5858186" y="0"/>
                  </a:lnTo>
                </a:path>
                <a:path w="11260455">
                  <a:moveTo>
                    <a:pt x="5892592" y="0"/>
                  </a:moveTo>
                  <a:lnTo>
                    <a:pt x="5987716" y="0"/>
                  </a:lnTo>
                </a:path>
                <a:path w="11260455">
                  <a:moveTo>
                    <a:pt x="6023134" y="0"/>
                  </a:moveTo>
                  <a:lnTo>
                    <a:pt x="6023134" y="0"/>
                  </a:lnTo>
                </a:path>
                <a:path w="11260455">
                  <a:moveTo>
                    <a:pt x="6056528" y="0"/>
                  </a:moveTo>
                  <a:lnTo>
                    <a:pt x="6152664" y="0"/>
                  </a:lnTo>
                </a:path>
                <a:path w="11260455">
                  <a:moveTo>
                    <a:pt x="6188082" y="0"/>
                  </a:moveTo>
                  <a:lnTo>
                    <a:pt x="6188082" y="0"/>
                  </a:lnTo>
                </a:path>
                <a:path w="11260455">
                  <a:moveTo>
                    <a:pt x="6221477" y="0"/>
                  </a:moveTo>
                  <a:lnTo>
                    <a:pt x="6317612" y="0"/>
                  </a:lnTo>
                </a:path>
                <a:path w="11260455">
                  <a:moveTo>
                    <a:pt x="6353030" y="0"/>
                  </a:moveTo>
                  <a:lnTo>
                    <a:pt x="6353030" y="0"/>
                  </a:lnTo>
                </a:path>
                <a:path w="11260455">
                  <a:moveTo>
                    <a:pt x="6386425" y="0"/>
                  </a:moveTo>
                  <a:lnTo>
                    <a:pt x="6481548" y="0"/>
                  </a:lnTo>
                </a:path>
                <a:path w="11260455">
                  <a:moveTo>
                    <a:pt x="6517978" y="0"/>
                  </a:moveTo>
                  <a:lnTo>
                    <a:pt x="6517978" y="0"/>
                  </a:lnTo>
                </a:path>
                <a:path w="11260455">
                  <a:moveTo>
                    <a:pt x="6551373" y="0"/>
                  </a:moveTo>
                  <a:lnTo>
                    <a:pt x="6646496" y="0"/>
                  </a:lnTo>
                </a:path>
                <a:path w="11260455">
                  <a:moveTo>
                    <a:pt x="6682926" y="0"/>
                  </a:moveTo>
                  <a:lnTo>
                    <a:pt x="6682926" y="0"/>
                  </a:lnTo>
                </a:path>
                <a:path w="11260455">
                  <a:moveTo>
                    <a:pt x="6716321" y="0"/>
                  </a:moveTo>
                  <a:lnTo>
                    <a:pt x="6811444" y="0"/>
                  </a:lnTo>
                </a:path>
                <a:path w="11260455">
                  <a:moveTo>
                    <a:pt x="6846862" y="0"/>
                  </a:moveTo>
                  <a:lnTo>
                    <a:pt x="6846862" y="0"/>
                  </a:lnTo>
                </a:path>
                <a:path w="11260455">
                  <a:moveTo>
                    <a:pt x="6881269" y="0"/>
                  </a:moveTo>
                  <a:lnTo>
                    <a:pt x="6976392" y="0"/>
                  </a:lnTo>
                </a:path>
                <a:path w="11260455">
                  <a:moveTo>
                    <a:pt x="7011811" y="0"/>
                  </a:moveTo>
                  <a:lnTo>
                    <a:pt x="7011811" y="0"/>
                  </a:lnTo>
                </a:path>
                <a:path w="11260455">
                  <a:moveTo>
                    <a:pt x="7045205" y="0"/>
                  </a:moveTo>
                  <a:lnTo>
                    <a:pt x="7141340" y="0"/>
                  </a:lnTo>
                </a:path>
                <a:path w="11260455">
                  <a:moveTo>
                    <a:pt x="7176759" y="0"/>
                  </a:moveTo>
                  <a:lnTo>
                    <a:pt x="7176759" y="0"/>
                  </a:lnTo>
                </a:path>
                <a:path w="11260455">
                  <a:moveTo>
                    <a:pt x="7210153" y="0"/>
                  </a:moveTo>
                  <a:lnTo>
                    <a:pt x="7306288" y="0"/>
                  </a:lnTo>
                </a:path>
                <a:path w="11260455">
                  <a:moveTo>
                    <a:pt x="7341707" y="0"/>
                  </a:moveTo>
                  <a:lnTo>
                    <a:pt x="7341707" y="0"/>
                  </a:lnTo>
                </a:path>
                <a:path w="11260455">
                  <a:moveTo>
                    <a:pt x="7375101" y="0"/>
                  </a:moveTo>
                  <a:lnTo>
                    <a:pt x="7470225" y="0"/>
                  </a:lnTo>
                </a:path>
                <a:path w="11260455">
                  <a:moveTo>
                    <a:pt x="7506655" y="0"/>
                  </a:moveTo>
                  <a:lnTo>
                    <a:pt x="7506655" y="0"/>
                  </a:lnTo>
                </a:path>
                <a:path w="11260455">
                  <a:moveTo>
                    <a:pt x="7540049" y="0"/>
                  </a:moveTo>
                  <a:lnTo>
                    <a:pt x="7635173" y="0"/>
                  </a:lnTo>
                </a:path>
                <a:path w="11260455">
                  <a:moveTo>
                    <a:pt x="7671603" y="0"/>
                  </a:moveTo>
                  <a:lnTo>
                    <a:pt x="7671603" y="0"/>
                  </a:lnTo>
                </a:path>
                <a:path w="11260455">
                  <a:moveTo>
                    <a:pt x="7704997" y="0"/>
                  </a:moveTo>
                  <a:lnTo>
                    <a:pt x="7800121" y="0"/>
                  </a:lnTo>
                </a:path>
                <a:path w="11260455">
                  <a:moveTo>
                    <a:pt x="7835539" y="0"/>
                  </a:moveTo>
                  <a:lnTo>
                    <a:pt x="7835539" y="0"/>
                  </a:lnTo>
                </a:path>
                <a:path w="11260455">
                  <a:moveTo>
                    <a:pt x="7869945" y="0"/>
                  </a:moveTo>
                  <a:lnTo>
                    <a:pt x="7965069" y="0"/>
                  </a:lnTo>
                </a:path>
                <a:path w="11260455">
                  <a:moveTo>
                    <a:pt x="8000487" y="0"/>
                  </a:moveTo>
                  <a:lnTo>
                    <a:pt x="8000487" y="0"/>
                  </a:lnTo>
                </a:path>
                <a:path w="11260455">
                  <a:moveTo>
                    <a:pt x="8033881" y="0"/>
                  </a:moveTo>
                  <a:lnTo>
                    <a:pt x="8130017" y="0"/>
                  </a:lnTo>
                </a:path>
                <a:path w="11260455">
                  <a:moveTo>
                    <a:pt x="8165435" y="0"/>
                  </a:moveTo>
                  <a:lnTo>
                    <a:pt x="8165435" y="0"/>
                  </a:lnTo>
                </a:path>
                <a:path w="11260455">
                  <a:moveTo>
                    <a:pt x="8198829" y="0"/>
                  </a:moveTo>
                  <a:lnTo>
                    <a:pt x="8294965" y="0"/>
                  </a:lnTo>
                </a:path>
                <a:path w="11260455">
                  <a:moveTo>
                    <a:pt x="8330383" y="0"/>
                  </a:moveTo>
                  <a:lnTo>
                    <a:pt x="8330383" y="0"/>
                  </a:lnTo>
                </a:path>
                <a:path w="11260455">
                  <a:moveTo>
                    <a:pt x="8363778" y="0"/>
                  </a:moveTo>
                  <a:lnTo>
                    <a:pt x="8458901" y="0"/>
                  </a:lnTo>
                </a:path>
                <a:path w="11260455">
                  <a:moveTo>
                    <a:pt x="8495331" y="0"/>
                  </a:moveTo>
                  <a:lnTo>
                    <a:pt x="8495331" y="0"/>
                  </a:lnTo>
                </a:path>
                <a:path w="11260455">
                  <a:moveTo>
                    <a:pt x="8528726" y="0"/>
                  </a:moveTo>
                  <a:lnTo>
                    <a:pt x="8623849" y="0"/>
                  </a:lnTo>
                </a:path>
                <a:path w="11260455">
                  <a:moveTo>
                    <a:pt x="8660279" y="0"/>
                  </a:moveTo>
                  <a:lnTo>
                    <a:pt x="8660279" y="0"/>
                  </a:lnTo>
                </a:path>
                <a:path w="11260455">
                  <a:moveTo>
                    <a:pt x="8693674" y="0"/>
                  </a:moveTo>
                  <a:lnTo>
                    <a:pt x="8788797" y="0"/>
                  </a:lnTo>
                </a:path>
                <a:path w="11260455">
                  <a:moveTo>
                    <a:pt x="8824215" y="0"/>
                  </a:moveTo>
                  <a:lnTo>
                    <a:pt x="8824215" y="0"/>
                  </a:lnTo>
                </a:path>
                <a:path w="11260455">
                  <a:moveTo>
                    <a:pt x="8858622" y="0"/>
                  </a:moveTo>
                  <a:lnTo>
                    <a:pt x="8953745" y="0"/>
                  </a:lnTo>
                </a:path>
                <a:path w="11260455">
                  <a:moveTo>
                    <a:pt x="8989164" y="0"/>
                  </a:moveTo>
                  <a:lnTo>
                    <a:pt x="8989164" y="0"/>
                  </a:lnTo>
                </a:path>
                <a:path w="11260455">
                  <a:moveTo>
                    <a:pt x="9022558" y="0"/>
                  </a:moveTo>
                  <a:lnTo>
                    <a:pt x="9118693" y="0"/>
                  </a:lnTo>
                </a:path>
                <a:path w="11260455">
                  <a:moveTo>
                    <a:pt x="9154112" y="0"/>
                  </a:moveTo>
                  <a:lnTo>
                    <a:pt x="9154112" y="0"/>
                  </a:lnTo>
                </a:path>
                <a:path w="11260455">
                  <a:moveTo>
                    <a:pt x="9187506" y="0"/>
                  </a:moveTo>
                  <a:lnTo>
                    <a:pt x="9282629" y="0"/>
                  </a:lnTo>
                </a:path>
                <a:path w="11260455">
                  <a:moveTo>
                    <a:pt x="9319060" y="0"/>
                  </a:moveTo>
                  <a:lnTo>
                    <a:pt x="9319060" y="0"/>
                  </a:lnTo>
                </a:path>
                <a:path w="11260455">
                  <a:moveTo>
                    <a:pt x="9352454" y="0"/>
                  </a:moveTo>
                  <a:lnTo>
                    <a:pt x="9447577" y="0"/>
                  </a:lnTo>
                </a:path>
                <a:path w="11260455">
                  <a:moveTo>
                    <a:pt x="9484008" y="0"/>
                  </a:moveTo>
                  <a:lnTo>
                    <a:pt x="9484008" y="0"/>
                  </a:lnTo>
                </a:path>
                <a:path w="11260455">
                  <a:moveTo>
                    <a:pt x="9517402" y="0"/>
                  </a:moveTo>
                  <a:lnTo>
                    <a:pt x="9612526" y="0"/>
                  </a:lnTo>
                </a:path>
                <a:path w="11260455">
                  <a:moveTo>
                    <a:pt x="9647944" y="0"/>
                  </a:moveTo>
                  <a:lnTo>
                    <a:pt x="9647944" y="0"/>
                  </a:lnTo>
                </a:path>
                <a:path w="11260455">
                  <a:moveTo>
                    <a:pt x="9682350" y="0"/>
                  </a:moveTo>
                  <a:lnTo>
                    <a:pt x="9777474" y="0"/>
                  </a:lnTo>
                </a:path>
                <a:path w="11260455">
                  <a:moveTo>
                    <a:pt x="9812892" y="0"/>
                  </a:moveTo>
                  <a:lnTo>
                    <a:pt x="9812892" y="0"/>
                  </a:lnTo>
                </a:path>
                <a:path w="11260455">
                  <a:moveTo>
                    <a:pt x="9847298" y="0"/>
                  </a:moveTo>
                  <a:lnTo>
                    <a:pt x="9942422" y="0"/>
                  </a:lnTo>
                </a:path>
                <a:path w="11260455">
                  <a:moveTo>
                    <a:pt x="9977840" y="0"/>
                  </a:moveTo>
                  <a:lnTo>
                    <a:pt x="9977840" y="0"/>
                  </a:lnTo>
                </a:path>
                <a:path w="11260455">
                  <a:moveTo>
                    <a:pt x="10011234" y="0"/>
                  </a:moveTo>
                  <a:lnTo>
                    <a:pt x="10107370" y="0"/>
                  </a:lnTo>
                </a:path>
                <a:path w="11260455">
                  <a:moveTo>
                    <a:pt x="10142788" y="0"/>
                  </a:moveTo>
                  <a:lnTo>
                    <a:pt x="10142788" y="0"/>
                  </a:lnTo>
                </a:path>
                <a:path w="11260455">
                  <a:moveTo>
                    <a:pt x="10176182" y="0"/>
                  </a:moveTo>
                  <a:lnTo>
                    <a:pt x="10271306" y="0"/>
                  </a:lnTo>
                </a:path>
                <a:path w="11260455">
                  <a:moveTo>
                    <a:pt x="10307736" y="0"/>
                  </a:moveTo>
                  <a:lnTo>
                    <a:pt x="10307736" y="0"/>
                  </a:lnTo>
                </a:path>
                <a:path w="11260455">
                  <a:moveTo>
                    <a:pt x="10341131" y="0"/>
                  </a:moveTo>
                  <a:lnTo>
                    <a:pt x="10436254" y="0"/>
                  </a:lnTo>
                </a:path>
                <a:path w="11260455">
                  <a:moveTo>
                    <a:pt x="10472684" y="0"/>
                  </a:moveTo>
                  <a:lnTo>
                    <a:pt x="10472684" y="0"/>
                  </a:lnTo>
                </a:path>
                <a:path w="11260455">
                  <a:moveTo>
                    <a:pt x="10506079" y="0"/>
                  </a:moveTo>
                  <a:lnTo>
                    <a:pt x="10601202" y="0"/>
                  </a:lnTo>
                </a:path>
                <a:path w="11260455">
                  <a:moveTo>
                    <a:pt x="10636620" y="0"/>
                  </a:moveTo>
                  <a:lnTo>
                    <a:pt x="10636620" y="0"/>
                  </a:lnTo>
                </a:path>
                <a:path w="11260455">
                  <a:moveTo>
                    <a:pt x="10671027" y="0"/>
                  </a:moveTo>
                  <a:lnTo>
                    <a:pt x="10766150" y="0"/>
                  </a:lnTo>
                </a:path>
                <a:path w="11260455">
                  <a:moveTo>
                    <a:pt x="10801568" y="0"/>
                  </a:moveTo>
                  <a:lnTo>
                    <a:pt x="10801568" y="0"/>
                  </a:lnTo>
                </a:path>
                <a:path w="11260455">
                  <a:moveTo>
                    <a:pt x="10835975" y="0"/>
                  </a:moveTo>
                  <a:lnTo>
                    <a:pt x="10931098" y="0"/>
                  </a:lnTo>
                </a:path>
                <a:path w="11260455">
                  <a:moveTo>
                    <a:pt x="10966516" y="0"/>
                  </a:moveTo>
                  <a:lnTo>
                    <a:pt x="10966516" y="0"/>
                  </a:lnTo>
                </a:path>
                <a:path w="11260455">
                  <a:moveTo>
                    <a:pt x="10999911" y="0"/>
                  </a:moveTo>
                  <a:lnTo>
                    <a:pt x="11096046" y="0"/>
                  </a:lnTo>
                </a:path>
                <a:path w="11260455">
                  <a:moveTo>
                    <a:pt x="11131465" y="0"/>
                  </a:moveTo>
                  <a:lnTo>
                    <a:pt x="11131465" y="0"/>
                  </a:lnTo>
                </a:path>
                <a:path w="11260455">
                  <a:moveTo>
                    <a:pt x="11164859" y="0"/>
                  </a:moveTo>
                  <a:lnTo>
                    <a:pt x="11259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896251" y="78220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659454" y="7702636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5" name="object 1225"/>
          <p:cNvSpPr txBox="1"/>
          <p:nvPr/>
        </p:nvSpPr>
        <p:spPr>
          <a:xfrm>
            <a:off x="727711" y="7735266"/>
            <a:ext cx="1047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80" dirty="0">
                <a:latin typeface="Arial MT"/>
                <a:cs typeface="Arial MT"/>
              </a:rPr>
              <a:t>Д</a:t>
            </a:r>
            <a:endParaRPr sz="900">
              <a:latin typeface="Arial MT"/>
              <a:cs typeface="Arial MT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2133868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133868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133868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133868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133868" y="117899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133868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133868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133868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133868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133868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133868" y="108012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133868" y="106362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133868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133868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133868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133868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133868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133868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472871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472871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472871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472871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472871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472871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472871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472871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472871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472871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472871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472871" y="94836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237907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237907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237907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237907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237907" y="117899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237907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237907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237907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237907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237907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237907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237907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237907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237907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237907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237907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237907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237907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237907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237907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237907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237907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4025205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4025205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4025205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4025205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4025205" y="117899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4025205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025205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025205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025205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025205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025205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25205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025205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25205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4025205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25205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4025205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025205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4025205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025205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4025205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025205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025205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025205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5598789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5598789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5598789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5598789" y="117899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5598789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5598789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5598789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5598789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5598789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5598789" y="108012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5598789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5598789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5598789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5598789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5598789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5598789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5598789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5598789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5598789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5598789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5598789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5598789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5598789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6392159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6392159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6392159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6392159" y="117899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6392159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6392159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6392159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6392159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6392159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6392159" y="108012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6392159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6392159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6392159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6392159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6392159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6392159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6392159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6392159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6392159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6392159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6392159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7186541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186541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7186541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7186541" y="117899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7186541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7186541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7186541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7186541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7186541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7186541" y="108012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7186541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7186541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7186541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7186541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7186541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7186541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7186541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7186541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7186541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7186541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7186541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7186541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7186541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8760125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8760125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8760125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8760125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8760125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8760125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8760125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8760125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8760125" y="1063628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8760125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8760125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8760125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8760125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8760125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8760125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8760125" y="89888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8760125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8760125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8760125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8760125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8760125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8760125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8760125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8760125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9553495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9553495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9553495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9553495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9553495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9553495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9553495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9553495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9553495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9553495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9553495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9553495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9553495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9553495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9553495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9553495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9553495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9553495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9553495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9553495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9553495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9553495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0274004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0274004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0274004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0274004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0274004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0274004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0274004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274004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0274004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0274004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0274004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0274004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0274004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0274004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0274004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0274004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0274004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0274004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0274004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0274004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0274004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0274004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1079518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1079518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1079518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1079518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11079518" y="117899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1079518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11079518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11079518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11079518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1079518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1079518" y="108012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1079518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11079518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11079518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11079518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11079518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1079518" y="915377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1079518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1079518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1079518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1079518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11079518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11079518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1079518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1079518" y="767025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1079518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1842529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11842529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11842529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11842529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11842529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1842529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1842529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11842529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11842529" y="89888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11842529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11842529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11842529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11842529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1842529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1842529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1842529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11842529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7972827" y="124496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972827" y="122847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972827" y="121198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972827" y="119548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972827" y="117899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972827" y="11624959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972827" y="1146102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972827" y="112960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972827" y="111311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972827" y="109661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972827" y="108012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972827" y="104723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972827" y="1030739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972827" y="997750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7972827" y="98125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972827" y="96476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7972827" y="93187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7972827" y="88238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972827" y="865893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7972827" y="8493982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7972827" y="83300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7972827" y="816509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7972827" y="800014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972827" y="783520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7972827" y="7475959"/>
            <a:ext cx="0" cy="125730"/>
          </a:xfrm>
          <a:custGeom>
            <a:avLst/>
            <a:gdLst/>
            <a:ahLst/>
            <a:cxnLst/>
            <a:rect l="l" t="t" r="r" b="b"/>
            <a:pathLst>
              <a:path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4810479" y="12468927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4810479" y="1214004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4810479" y="119750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4810479" y="118101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4810479" y="1164519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4810479" y="1148025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4810479" y="1131631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4810479" y="1115136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4810479" y="1098641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4810479" y="108214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4810479" y="103276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4810479" y="99977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4810479" y="98327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4810479" y="966784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4810479" y="93389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4810479" y="917401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4810479" y="86791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4810479" y="85142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4810479" y="834927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4810479" y="81853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4810479" y="80203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4810479" y="752554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4810479" y="7350476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1062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28" name="object 1528"/>
          <p:cNvGrpSpPr/>
          <p:nvPr/>
        </p:nvGrpSpPr>
        <p:grpSpPr>
          <a:xfrm>
            <a:off x="1013498" y="7474371"/>
            <a:ext cx="10951845" cy="6486525"/>
            <a:chOff x="1013498" y="7474371"/>
            <a:chExt cx="10951845" cy="6486525"/>
          </a:xfrm>
        </p:grpSpPr>
        <p:sp>
          <p:nvSpPr>
            <p:cNvPr id="1529" name="object 1529"/>
            <p:cNvSpPr/>
            <p:nvPr/>
          </p:nvSpPr>
          <p:spPr>
            <a:xfrm>
              <a:off x="2133868" y="7475959"/>
              <a:ext cx="0" cy="6245225"/>
            </a:xfrm>
            <a:custGeom>
              <a:avLst/>
              <a:gdLst/>
              <a:ahLst/>
              <a:cxnLst/>
              <a:rect l="l" t="t" r="r" b="b"/>
              <a:pathLst>
                <a:path h="6245225">
                  <a:moveTo>
                    <a:pt x="0" y="6087899"/>
                  </a:moveTo>
                  <a:lnTo>
                    <a:pt x="0" y="5962417"/>
                  </a:lnTo>
                </a:path>
                <a:path h="6245225">
                  <a:moveTo>
                    <a:pt x="0" y="5925987"/>
                  </a:moveTo>
                  <a:lnTo>
                    <a:pt x="0" y="5925987"/>
                  </a:lnTo>
                </a:path>
                <a:path h="6245225">
                  <a:moveTo>
                    <a:pt x="0" y="5892592"/>
                  </a:moveTo>
                  <a:lnTo>
                    <a:pt x="0" y="5797469"/>
                  </a:lnTo>
                </a:path>
                <a:path h="6245225">
                  <a:moveTo>
                    <a:pt x="0" y="5761039"/>
                  </a:moveTo>
                  <a:lnTo>
                    <a:pt x="0" y="5761039"/>
                  </a:lnTo>
                </a:path>
                <a:path h="6245225">
                  <a:moveTo>
                    <a:pt x="0" y="5727644"/>
                  </a:moveTo>
                  <a:lnTo>
                    <a:pt x="0" y="5632521"/>
                  </a:lnTo>
                </a:path>
                <a:path h="6245225">
                  <a:moveTo>
                    <a:pt x="0" y="5597103"/>
                  </a:moveTo>
                  <a:lnTo>
                    <a:pt x="0" y="5597103"/>
                  </a:lnTo>
                </a:path>
                <a:path h="6245225">
                  <a:moveTo>
                    <a:pt x="0" y="5562696"/>
                  </a:moveTo>
                  <a:lnTo>
                    <a:pt x="0" y="5467573"/>
                  </a:lnTo>
                </a:path>
                <a:path h="6245225">
                  <a:moveTo>
                    <a:pt x="0" y="5432154"/>
                  </a:moveTo>
                  <a:lnTo>
                    <a:pt x="0" y="5432154"/>
                  </a:lnTo>
                </a:path>
                <a:path h="6245225">
                  <a:moveTo>
                    <a:pt x="0" y="5398760"/>
                  </a:moveTo>
                  <a:lnTo>
                    <a:pt x="0" y="5302625"/>
                  </a:lnTo>
                </a:path>
                <a:path h="6245225">
                  <a:moveTo>
                    <a:pt x="0" y="5267206"/>
                  </a:moveTo>
                  <a:lnTo>
                    <a:pt x="0" y="5267206"/>
                  </a:lnTo>
                </a:path>
                <a:path h="6245225">
                  <a:moveTo>
                    <a:pt x="0" y="5233812"/>
                  </a:moveTo>
                  <a:lnTo>
                    <a:pt x="0" y="5137677"/>
                  </a:lnTo>
                </a:path>
                <a:path h="6245225">
                  <a:moveTo>
                    <a:pt x="0" y="5102258"/>
                  </a:moveTo>
                  <a:lnTo>
                    <a:pt x="0" y="5102258"/>
                  </a:lnTo>
                </a:path>
                <a:path h="6245225">
                  <a:moveTo>
                    <a:pt x="0" y="4937310"/>
                  </a:moveTo>
                  <a:lnTo>
                    <a:pt x="0" y="4937310"/>
                  </a:lnTo>
                </a:path>
                <a:path h="6245225">
                  <a:moveTo>
                    <a:pt x="0" y="4772362"/>
                  </a:moveTo>
                  <a:lnTo>
                    <a:pt x="0" y="4772362"/>
                  </a:lnTo>
                </a:path>
                <a:path h="6245225">
                  <a:moveTo>
                    <a:pt x="0" y="4608426"/>
                  </a:moveTo>
                  <a:lnTo>
                    <a:pt x="0" y="4608426"/>
                  </a:lnTo>
                </a:path>
                <a:path h="6245225">
                  <a:moveTo>
                    <a:pt x="0" y="4443478"/>
                  </a:moveTo>
                  <a:lnTo>
                    <a:pt x="0" y="4443478"/>
                  </a:lnTo>
                </a:path>
                <a:path h="6245225">
                  <a:moveTo>
                    <a:pt x="0" y="4278530"/>
                  </a:moveTo>
                  <a:lnTo>
                    <a:pt x="0" y="4278530"/>
                  </a:lnTo>
                </a:path>
                <a:path h="6245225">
                  <a:moveTo>
                    <a:pt x="0" y="4113582"/>
                  </a:moveTo>
                  <a:lnTo>
                    <a:pt x="0" y="4113582"/>
                  </a:lnTo>
                </a:path>
                <a:path h="6245225">
                  <a:moveTo>
                    <a:pt x="0" y="3948634"/>
                  </a:moveTo>
                  <a:lnTo>
                    <a:pt x="0" y="3948634"/>
                  </a:lnTo>
                </a:path>
                <a:path h="6245225">
                  <a:moveTo>
                    <a:pt x="0" y="3783686"/>
                  </a:moveTo>
                  <a:lnTo>
                    <a:pt x="0" y="3783686"/>
                  </a:lnTo>
                </a:path>
                <a:path h="6245225">
                  <a:moveTo>
                    <a:pt x="0" y="3619750"/>
                  </a:moveTo>
                  <a:lnTo>
                    <a:pt x="0" y="3619750"/>
                  </a:lnTo>
                </a:path>
                <a:path h="6245225">
                  <a:moveTo>
                    <a:pt x="0" y="3454801"/>
                  </a:moveTo>
                  <a:lnTo>
                    <a:pt x="0" y="3454801"/>
                  </a:lnTo>
                </a:path>
                <a:path h="6245225">
                  <a:moveTo>
                    <a:pt x="0" y="3289853"/>
                  </a:moveTo>
                  <a:lnTo>
                    <a:pt x="0" y="3289853"/>
                  </a:lnTo>
                </a:path>
                <a:path h="6245225">
                  <a:moveTo>
                    <a:pt x="0" y="3124905"/>
                  </a:moveTo>
                  <a:lnTo>
                    <a:pt x="0" y="3124905"/>
                  </a:lnTo>
                </a:path>
                <a:path h="6245225">
                  <a:moveTo>
                    <a:pt x="0" y="2959957"/>
                  </a:moveTo>
                  <a:lnTo>
                    <a:pt x="0" y="2959957"/>
                  </a:lnTo>
                </a:path>
                <a:path h="6245225">
                  <a:moveTo>
                    <a:pt x="0" y="2926563"/>
                  </a:moveTo>
                  <a:lnTo>
                    <a:pt x="0" y="2831439"/>
                  </a:lnTo>
                </a:path>
                <a:path h="6245225">
                  <a:moveTo>
                    <a:pt x="0" y="2795009"/>
                  </a:moveTo>
                  <a:lnTo>
                    <a:pt x="0" y="2795009"/>
                  </a:lnTo>
                </a:path>
                <a:path h="6245225">
                  <a:moveTo>
                    <a:pt x="0" y="2761615"/>
                  </a:moveTo>
                  <a:lnTo>
                    <a:pt x="0" y="2666491"/>
                  </a:lnTo>
                </a:path>
                <a:path h="6245225">
                  <a:moveTo>
                    <a:pt x="0" y="2631073"/>
                  </a:moveTo>
                  <a:lnTo>
                    <a:pt x="0" y="2631073"/>
                  </a:lnTo>
                </a:path>
                <a:path h="6245225">
                  <a:moveTo>
                    <a:pt x="0" y="2596667"/>
                  </a:moveTo>
                  <a:lnTo>
                    <a:pt x="0" y="2501543"/>
                  </a:lnTo>
                </a:path>
                <a:path h="6245225">
                  <a:moveTo>
                    <a:pt x="0" y="2466125"/>
                  </a:moveTo>
                  <a:lnTo>
                    <a:pt x="0" y="2466125"/>
                  </a:lnTo>
                </a:path>
                <a:path h="6245225">
                  <a:moveTo>
                    <a:pt x="0" y="2301177"/>
                  </a:moveTo>
                  <a:lnTo>
                    <a:pt x="0" y="2301177"/>
                  </a:lnTo>
                </a:path>
                <a:path h="6245225">
                  <a:moveTo>
                    <a:pt x="0" y="2267783"/>
                  </a:moveTo>
                  <a:lnTo>
                    <a:pt x="0" y="2171647"/>
                  </a:lnTo>
                </a:path>
                <a:path h="6245225">
                  <a:moveTo>
                    <a:pt x="0" y="2136229"/>
                  </a:moveTo>
                  <a:lnTo>
                    <a:pt x="0" y="2136229"/>
                  </a:lnTo>
                </a:path>
                <a:path h="6245225">
                  <a:moveTo>
                    <a:pt x="0" y="2102834"/>
                  </a:moveTo>
                  <a:lnTo>
                    <a:pt x="0" y="2007711"/>
                  </a:lnTo>
                </a:path>
                <a:path h="6245225">
                  <a:moveTo>
                    <a:pt x="0" y="1971281"/>
                  </a:moveTo>
                  <a:lnTo>
                    <a:pt x="0" y="1971281"/>
                  </a:lnTo>
                </a:path>
                <a:path h="6245225">
                  <a:moveTo>
                    <a:pt x="0" y="1937886"/>
                  </a:moveTo>
                  <a:lnTo>
                    <a:pt x="0" y="1842763"/>
                  </a:lnTo>
                </a:path>
                <a:path h="6245225">
                  <a:moveTo>
                    <a:pt x="0" y="1806333"/>
                  </a:moveTo>
                  <a:lnTo>
                    <a:pt x="0" y="1806333"/>
                  </a:lnTo>
                </a:path>
                <a:path h="6245225">
                  <a:moveTo>
                    <a:pt x="0" y="1772938"/>
                  </a:moveTo>
                  <a:lnTo>
                    <a:pt x="0" y="1677815"/>
                  </a:lnTo>
                </a:path>
                <a:path h="6245225">
                  <a:moveTo>
                    <a:pt x="0" y="1641385"/>
                  </a:moveTo>
                  <a:lnTo>
                    <a:pt x="0" y="1641385"/>
                  </a:lnTo>
                </a:path>
                <a:path h="6245225">
                  <a:moveTo>
                    <a:pt x="0" y="1607990"/>
                  </a:moveTo>
                  <a:lnTo>
                    <a:pt x="0" y="1512867"/>
                  </a:lnTo>
                </a:path>
                <a:path h="6245225">
                  <a:moveTo>
                    <a:pt x="0" y="1477448"/>
                  </a:moveTo>
                  <a:lnTo>
                    <a:pt x="0" y="1477448"/>
                  </a:lnTo>
                </a:path>
                <a:path h="6245225">
                  <a:moveTo>
                    <a:pt x="0" y="1443042"/>
                  </a:moveTo>
                  <a:lnTo>
                    <a:pt x="0" y="1347919"/>
                  </a:lnTo>
                </a:path>
                <a:path h="6245225">
                  <a:moveTo>
                    <a:pt x="0" y="1312500"/>
                  </a:moveTo>
                  <a:lnTo>
                    <a:pt x="0" y="1312500"/>
                  </a:lnTo>
                </a:path>
                <a:path h="6245225">
                  <a:moveTo>
                    <a:pt x="0" y="1279106"/>
                  </a:moveTo>
                  <a:lnTo>
                    <a:pt x="0" y="1182971"/>
                  </a:lnTo>
                </a:path>
                <a:path h="6245225">
                  <a:moveTo>
                    <a:pt x="0" y="1147552"/>
                  </a:moveTo>
                  <a:lnTo>
                    <a:pt x="0" y="1147552"/>
                  </a:lnTo>
                </a:path>
                <a:path h="6245225">
                  <a:moveTo>
                    <a:pt x="0" y="982604"/>
                  </a:moveTo>
                  <a:lnTo>
                    <a:pt x="0" y="982604"/>
                  </a:lnTo>
                </a:path>
                <a:path h="6245225">
                  <a:moveTo>
                    <a:pt x="0" y="817656"/>
                  </a:moveTo>
                  <a:lnTo>
                    <a:pt x="0" y="817656"/>
                  </a:lnTo>
                </a:path>
                <a:path h="6245225">
                  <a:moveTo>
                    <a:pt x="0" y="652708"/>
                  </a:moveTo>
                  <a:lnTo>
                    <a:pt x="0" y="652708"/>
                  </a:lnTo>
                </a:path>
                <a:path h="6245225">
                  <a:moveTo>
                    <a:pt x="0" y="488772"/>
                  </a:moveTo>
                  <a:lnTo>
                    <a:pt x="0" y="488772"/>
                  </a:lnTo>
                </a:path>
                <a:path h="6245225">
                  <a:moveTo>
                    <a:pt x="0" y="454366"/>
                  </a:moveTo>
                  <a:lnTo>
                    <a:pt x="0" y="359242"/>
                  </a:lnTo>
                </a:path>
                <a:path h="6245225">
                  <a:moveTo>
                    <a:pt x="0" y="323824"/>
                  </a:moveTo>
                  <a:lnTo>
                    <a:pt x="0" y="323824"/>
                  </a:lnTo>
                </a:path>
                <a:path h="6245225">
                  <a:moveTo>
                    <a:pt x="0" y="290430"/>
                  </a:moveTo>
                  <a:lnTo>
                    <a:pt x="0" y="194294"/>
                  </a:lnTo>
                </a:path>
                <a:path h="6245225">
                  <a:moveTo>
                    <a:pt x="0" y="158876"/>
                  </a:moveTo>
                  <a:lnTo>
                    <a:pt x="0" y="158876"/>
                  </a:lnTo>
                </a:path>
                <a:path h="6245225">
                  <a:moveTo>
                    <a:pt x="0" y="125481"/>
                  </a:moveTo>
                  <a:lnTo>
                    <a:pt x="0" y="0"/>
                  </a:lnTo>
                </a:path>
                <a:path h="6245225">
                  <a:moveTo>
                    <a:pt x="0" y="6087899"/>
                  </a:moveTo>
                  <a:lnTo>
                    <a:pt x="0" y="62447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2015469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2106545" y="13801597"/>
              <a:ext cx="35560" cy="76200"/>
            </a:xfrm>
            <a:custGeom>
              <a:avLst/>
              <a:gdLst/>
              <a:ahLst/>
              <a:cxnLst/>
              <a:rect l="l" t="t" r="r" b="b"/>
              <a:pathLst>
                <a:path w="35560" h="76200">
                  <a:moveTo>
                    <a:pt x="17866" y="70"/>
                  </a:moveTo>
                  <a:lnTo>
                    <a:pt x="10329" y="0"/>
                  </a:lnTo>
                  <a:lnTo>
                    <a:pt x="3678" y="4987"/>
                  </a:lnTo>
                  <a:lnTo>
                    <a:pt x="1636" y="12242"/>
                  </a:lnTo>
                </a:path>
                <a:path w="35560" h="76200">
                  <a:moveTo>
                    <a:pt x="31870" y="25613"/>
                  </a:moveTo>
                  <a:lnTo>
                    <a:pt x="35093" y="20454"/>
                  </a:lnTo>
                  <a:lnTo>
                    <a:pt x="35255" y="13950"/>
                  </a:lnTo>
                  <a:lnTo>
                    <a:pt x="32293" y="8637"/>
                  </a:lnTo>
                  <a:lnTo>
                    <a:pt x="29332" y="3324"/>
                  </a:lnTo>
                  <a:lnTo>
                    <a:pt x="23715" y="42"/>
                  </a:lnTo>
                  <a:lnTo>
                    <a:pt x="17632" y="70"/>
                  </a:lnTo>
                </a:path>
                <a:path w="35560" h="76200">
                  <a:moveTo>
                    <a:pt x="31370" y="25368"/>
                  </a:moveTo>
                  <a:lnTo>
                    <a:pt x="0" y="75966"/>
                  </a:lnTo>
                  <a:lnTo>
                    <a:pt x="33394" y="7596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2472871" y="7475959"/>
              <a:ext cx="0" cy="6245225"/>
            </a:xfrm>
            <a:custGeom>
              <a:avLst/>
              <a:gdLst/>
              <a:ahLst/>
              <a:cxnLst/>
              <a:rect l="l" t="t" r="r" b="b"/>
              <a:pathLst>
                <a:path h="6245225">
                  <a:moveTo>
                    <a:pt x="0" y="6087899"/>
                  </a:moveTo>
                  <a:lnTo>
                    <a:pt x="0" y="5962417"/>
                  </a:lnTo>
                </a:path>
                <a:path h="6245225">
                  <a:moveTo>
                    <a:pt x="0" y="5925987"/>
                  </a:moveTo>
                  <a:lnTo>
                    <a:pt x="0" y="5925987"/>
                  </a:lnTo>
                </a:path>
                <a:path h="6245225">
                  <a:moveTo>
                    <a:pt x="0" y="5892592"/>
                  </a:moveTo>
                  <a:lnTo>
                    <a:pt x="0" y="5797469"/>
                  </a:lnTo>
                </a:path>
                <a:path h="6245225">
                  <a:moveTo>
                    <a:pt x="0" y="5761039"/>
                  </a:moveTo>
                  <a:lnTo>
                    <a:pt x="0" y="5761039"/>
                  </a:lnTo>
                </a:path>
                <a:path h="6245225">
                  <a:moveTo>
                    <a:pt x="0" y="5727644"/>
                  </a:moveTo>
                  <a:lnTo>
                    <a:pt x="0" y="5632521"/>
                  </a:lnTo>
                </a:path>
                <a:path h="6245225">
                  <a:moveTo>
                    <a:pt x="0" y="5597103"/>
                  </a:moveTo>
                  <a:lnTo>
                    <a:pt x="0" y="5597103"/>
                  </a:lnTo>
                </a:path>
                <a:path h="6245225">
                  <a:moveTo>
                    <a:pt x="0" y="5562696"/>
                  </a:moveTo>
                  <a:lnTo>
                    <a:pt x="0" y="5467573"/>
                  </a:lnTo>
                </a:path>
                <a:path h="6245225">
                  <a:moveTo>
                    <a:pt x="0" y="5432154"/>
                  </a:moveTo>
                  <a:lnTo>
                    <a:pt x="0" y="5432154"/>
                  </a:lnTo>
                </a:path>
                <a:path h="6245225">
                  <a:moveTo>
                    <a:pt x="0" y="5398760"/>
                  </a:moveTo>
                  <a:lnTo>
                    <a:pt x="0" y="5302625"/>
                  </a:lnTo>
                </a:path>
                <a:path h="6245225">
                  <a:moveTo>
                    <a:pt x="0" y="5267206"/>
                  </a:moveTo>
                  <a:lnTo>
                    <a:pt x="0" y="5267206"/>
                  </a:lnTo>
                </a:path>
                <a:path h="6245225">
                  <a:moveTo>
                    <a:pt x="0" y="5233812"/>
                  </a:moveTo>
                  <a:lnTo>
                    <a:pt x="0" y="5137677"/>
                  </a:lnTo>
                </a:path>
                <a:path h="6245225">
                  <a:moveTo>
                    <a:pt x="0" y="5102258"/>
                  </a:moveTo>
                  <a:lnTo>
                    <a:pt x="0" y="5102258"/>
                  </a:lnTo>
                </a:path>
                <a:path h="6245225">
                  <a:moveTo>
                    <a:pt x="0" y="4937310"/>
                  </a:moveTo>
                  <a:lnTo>
                    <a:pt x="0" y="4937310"/>
                  </a:lnTo>
                </a:path>
                <a:path h="6245225">
                  <a:moveTo>
                    <a:pt x="0" y="4772362"/>
                  </a:moveTo>
                  <a:lnTo>
                    <a:pt x="0" y="4772362"/>
                  </a:lnTo>
                </a:path>
                <a:path h="6245225">
                  <a:moveTo>
                    <a:pt x="0" y="4608426"/>
                  </a:moveTo>
                  <a:lnTo>
                    <a:pt x="0" y="4608426"/>
                  </a:lnTo>
                </a:path>
                <a:path h="6245225">
                  <a:moveTo>
                    <a:pt x="0" y="4574020"/>
                  </a:moveTo>
                  <a:lnTo>
                    <a:pt x="0" y="4478896"/>
                  </a:lnTo>
                </a:path>
                <a:path h="6245225">
                  <a:moveTo>
                    <a:pt x="0" y="4443478"/>
                  </a:moveTo>
                  <a:lnTo>
                    <a:pt x="0" y="4443478"/>
                  </a:lnTo>
                </a:path>
                <a:path h="6245225">
                  <a:moveTo>
                    <a:pt x="0" y="4409072"/>
                  </a:moveTo>
                  <a:lnTo>
                    <a:pt x="0" y="4313948"/>
                  </a:lnTo>
                </a:path>
                <a:path h="6245225">
                  <a:moveTo>
                    <a:pt x="0" y="4278530"/>
                  </a:moveTo>
                  <a:lnTo>
                    <a:pt x="0" y="4278530"/>
                  </a:lnTo>
                </a:path>
                <a:path h="6245225">
                  <a:moveTo>
                    <a:pt x="0" y="4113582"/>
                  </a:moveTo>
                  <a:lnTo>
                    <a:pt x="0" y="4113582"/>
                  </a:lnTo>
                </a:path>
                <a:path h="6245225">
                  <a:moveTo>
                    <a:pt x="0" y="3948634"/>
                  </a:moveTo>
                  <a:lnTo>
                    <a:pt x="0" y="3948634"/>
                  </a:lnTo>
                </a:path>
                <a:path h="6245225">
                  <a:moveTo>
                    <a:pt x="0" y="3783686"/>
                  </a:moveTo>
                  <a:lnTo>
                    <a:pt x="0" y="3783686"/>
                  </a:lnTo>
                </a:path>
                <a:path h="6245225">
                  <a:moveTo>
                    <a:pt x="0" y="3619750"/>
                  </a:moveTo>
                  <a:lnTo>
                    <a:pt x="0" y="3619750"/>
                  </a:lnTo>
                </a:path>
                <a:path h="6245225">
                  <a:moveTo>
                    <a:pt x="0" y="3454801"/>
                  </a:moveTo>
                  <a:lnTo>
                    <a:pt x="0" y="3454801"/>
                  </a:lnTo>
                </a:path>
                <a:path h="6245225">
                  <a:moveTo>
                    <a:pt x="0" y="3420395"/>
                  </a:moveTo>
                  <a:lnTo>
                    <a:pt x="0" y="3325272"/>
                  </a:lnTo>
                </a:path>
                <a:path h="6245225">
                  <a:moveTo>
                    <a:pt x="0" y="3289853"/>
                  </a:moveTo>
                  <a:lnTo>
                    <a:pt x="0" y="3289853"/>
                  </a:lnTo>
                </a:path>
                <a:path h="6245225">
                  <a:moveTo>
                    <a:pt x="0" y="3256459"/>
                  </a:moveTo>
                  <a:lnTo>
                    <a:pt x="0" y="3160324"/>
                  </a:lnTo>
                </a:path>
                <a:path h="6245225">
                  <a:moveTo>
                    <a:pt x="0" y="3124905"/>
                  </a:moveTo>
                  <a:lnTo>
                    <a:pt x="0" y="3124905"/>
                  </a:lnTo>
                </a:path>
                <a:path h="6245225">
                  <a:moveTo>
                    <a:pt x="0" y="2959957"/>
                  </a:moveTo>
                  <a:lnTo>
                    <a:pt x="0" y="2959957"/>
                  </a:lnTo>
                </a:path>
                <a:path h="6245225">
                  <a:moveTo>
                    <a:pt x="0" y="2926563"/>
                  </a:moveTo>
                  <a:lnTo>
                    <a:pt x="0" y="2831439"/>
                  </a:lnTo>
                </a:path>
                <a:path h="6245225">
                  <a:moveTo>
                    <a:pt x="0" y="2795009"/>
                  </a:moveTo>
                  <a:lnTo>
                    <a:pt x="0" y="2795009"/>
                  </a:lnTo>
                </a:path>
                <a:path h="6245225">
                  <a:moveTo>
                    <a:pt x="0" y="2761615"/>
                  </a:moveTo>
                  <a:lnTo>
                    <a:pt x="0" y="2666491"/>
                  </a:lnTo>
                </a:path>
                <a:path h="6245225">
                  <a:moveTo>
                    <a:pt x="0" y="2631073"/>
                  </a:moveTo>
                  <a:lnTo>
                    <a:pt x="0" y="2631073"/>
                  </a:lnTo>
                </a:path>
                <a:path h="6245225">
                  <a:moveTo>
                    <a:pt x="0" y="2596667"/>
                  </a:moveTo>
                  <a:lnTo>
                    <a:pt x="0" y="2501543"/>
                  </a:lnTo>
                </a:path>
                <a:path h="6245225">
                  <a:moveTo>
                    <a:pt x="0" y="2466125"/>
                  </a:moveTo>
                  <a:lnTo>
                    <a:pt x="0" y="2466125"/>
                  </a:lnTo>
                </a:path>
                <a:path h="6245225">
                  <a:moveTo>
                    <a:pt x="0" y="2301177"/>
                  </a:moveTo>
                  <a:lnTo>
                    <a:pt x="0" y="2301177"/>
                  </a:lnTo>
                </a:path>
                <a:path h="6245225">
                  <a:moveTo>
                    <a:pt x="0" y="2136229"/>
                  </a:moveTo>
                  <a:lnTo>
                    <a:pt x="0" y="2136229"/>
                  </a:lnTo>
                </a:path>
                <a:path h="6245225">
                  <a:moveTo>
                    <a:pt x="0" y="1971281"/>
                  </a:moveTo>
                  <a:lnTo>
                    <a:pt x="0" y="1971281"/>
                  </a:lnTo>
                </a:path>
                <a:path h="6245225">
                  <a:moveTo>
                    <a:pt x="0" y="1937886"/>
                  </a:moveTo>
                  <a:lnTo>
                    <a:pt x="0" y="1842763"/>
                  </a:lnTo>
                </a:path>
                <a:path h="6245225">
                  <a:moveTo>
                    <a:pt x="0" y="1806333"/>
                  </a:moveTo>
                  <a:lnTo>
                    <a:pt x="0" y="1806333"/>
                  </a:lnTo>
                </a:path>
                <a:path h="6245225">
                  <a:moveTo>
                    <a:pt x="0" y="1772938"/>
                  </a:moveTo>
                  <a:lnTo>
                    <a:pt x="0" y="1677815"/>
                  </a:lnTo>
                </a:path>
                <a:path h="6245225">
                  <a:moveTo>
                    <a:pt x="0" y="1641385"/>
                  </a:moveTo>
                  <a:lnTo>
                    <a:pt x="0" y="1641385"/>
                  </a:lnTo>
                </a:path>
                <a:path h="6245225">
                  <a:moveTo>
                    <a:pt x="0" y="1607990"/>
                  </a:moveTo>
                  <a:lnTo>
                    <a:pt x="0" y="1512867"/>
                  </a:lnTo>
                </a:path>
                <a:path h="6245225">
                  <a:moveTo>
                    <a:pt x="0" y="1477448"/>
                  </a:moveTo>
                  <a:lnTo>
                    <a:pt x="0" y="1477448"/>
                  </a:lnTo>
                </a:path>
                <a:path h="6245225">
                  <a:moveTo>
                    <a:pt x="0" y="1443042"/>
                  </a:moveTo>
                  <a:lnTo>
                    <a:pt x="0" y="1347919"/>
                  </a:lnTo>
                </a:path>
                <a:path h="6245225">
                  <a:moveTo>
                    <a:pt x="0" y="1312500"/>
                  </a:moveTo>
                  <a:lnTo>
                    <a:pt x="0" y="1312500"/>
                  </a:lnTo>
                </a:path>
                <a:path h="6245225">
                  <a:moveTo>
                    <a:pt x="0" y="1279106"/>
                  </a:moveTo>
                  <a:lnTo>
                    <a:pt x="0" y="1182971"/>
                  </a:lnTo>
                </a:path>
                <a:path h="6245225">
                  <a:moveTo>
                    <a:pt x="0" y="1147552"/>
                  </a:moveTo>
                  <a:lnTo>
                    <a:pt x="0" y="1147552"/>
                  </a:lnTo>
                </a:path>
                <a:path h="6245225">
                  <a:moveTo>
                    <a:pt x="0" y="1114158"/>
                  </a:moveTo>
                  <a:lnTo>
                    <a:pt x="0" y="1018023"/>
                  </a:lnTo>
                </a:path>
                <a:path h="6245225">
                  <a:moveTo>
                    <a:pt x="0" y="982604"/>
                  </a:moveTo>
                  <a:lnTo>
                    <a:pt x="0" y="982604"/>
                  </a:lnTo>
                </a:path>
                <a:path h="6245225">
                  <a:moveTo>
                    <a:pt x="0" y="949210"/>
                  </a:moveTo>
                  <a:lnTo>
                    <a:pt x="0" y="854086"/>
                  </a:lnTo>
                </a:path>
                <a:path h="6245225">
                  <a:moveTo>
                    <a:pt x="0" y="817656"/>
                  </a:moveTo>
                  <a:lnTo>
                    <a:pt x="0" y="817656"/>
                  </a:lnTo>
                </a:path>
                <a:path h="6245225">
                  <a:moveTo>
                    <a:pt x="0" y="784262"/>
                  </a:moveTo>
                  <a:lnTo>
                    <a:pt x="0" y="689138"/>
                  </a:lnTo>
                </a:path>
                <a:path h="6245225">
                  <a:moveTo>
                    <a:pt x="0" y="652708"/>
                  </a:moveTo>
                  <a:lnTo>
                    <a:pt x="0" y="652708"/>
                  </a:lnTo>
                </a:path>
                <a:path h="6245225">
                  <a:moveTo>
                    <a:pt x="0" y="619314"/>
                  </a:moveTo>
                  <a:lnTo>
                    <a:pt x="0" y="524190"/>
                  </a:lnTo>
                </a:path>
                <a:path h="6245225">
                  <a:moveTo>
                    <a:pt x="0" y="488772"/>
                  </a:moveTo>
                  <a:lnTo>
                    <a:pt x="0" y="488772"/>
                  </a:lnTo>
                </a:path>
                <a:path h="6245225">
                  <a:moveTo>
                    <a:pt x="0" y="454366"/>
                  </a:moveTo>
                  <a:lnTo>
                    <a:pt x="0" y="359242"/>
                  </a:lnTo>
                </a:path>
                <a:path h="6245225">
                  <a:moveTo>
                    <a:pt x="0" y="323824"/>
                  </a:moveTo>
                  <a:lnTo>
                    <a:pt x="0" y="323824"/>
                  </a:lnTo>
                </a:path>
                <a:path h="6245225">
                  <a:moveTo>
                    <a:pt x="0" y="290430"/>
                  </a:moveTo>
                  <a:lnTo>
                    <a:pt x="0" y="194294"/>
                  </a:lnTo>
                </a:path>
                <a:path h="6245225">
                  <a:moveTo>
                    <a:pt x="0" y="158876"/>
                  </a:moveTo>
                  <a:lnTo>
                    <a:pt x="0" y="158876"/>
                  </a:lnTo>
                </a:path>
                <a:path h="6245225">
                  <a:moveTo>
                    <a:pt x="0" y="125481"/>
                  </a:moveTo>
                  <a:lnTo>
                    <a:pt x="0" y="0"/>
                  </a:lnTo>
                </a:path>
                <a:path h="6245225">
                  <a:moveTo>
                    <a:pt x="0" y="6087899"/>
                  </a:moveTo>
                  <a:lnTo>
                    <a:pt x="0" y="62447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2354473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2443525" y="13801667"/>
              <a:ext cx="33655" cy="50165"/>
            </a:xfrm>
            <a:custGeom>
              <a:avLst/>
              <a:gdLst/>
              <a:ahLst/>
              <a:cxnLst/>
              <a:rect l="l" t="t" r="r" b="b"/>
              <a:pathLst>
                <a:path w="33655" h="50165">
                  <a:moveTo>
                    <a:pt x="0" y="0"/>
                  </a:moveTo>
                  <a:lnTo>
                    <a:pt x="16191" y="0"/>
                  </a:lnTo>
                </a:path>
                <a:path w="33655" h="50165">
                  <a:moveTo>
                    <a:pt x="16697" y="33394"/>
                  </a:moveTo>
                  <a:lnTo>
                    <a:pt x="25918" y="33394"/>
                  </a:lnTo>
                  <a:lnTo>
                    <a:pt x="33394" y="25918"/>
                  </a:lnTo>
                  <a:lnTo>
                    <a:pt x="33394" y="16697"/>
                  </a:lnTo>
                  <a:lnTo>
                    <a:pt x="33394" y="7475"/>
                  </a:lnTo>
                  <a:lnTo>
                    <a:pt x="25918" y="0"/>
                  </a:lnTo>
                  <a:lnTo>
                    <a:pt x="16697" y="0"/>
                  </a:lnTo>
                </a:path>
                <a:path w="33655" h="50165">
                  <a:moveTo>
                    <a:pt x="16191" y="33394"/>
                  </a:moveTo>
                  <a:lnTo>
                    <a:pt x="8095" y="33394"/>
                  </a:lnTo>
                </a:path>
                <a:path w="33655" h="50165">
                  <a:moveTo>
                    <a:pt x="33394" y="50091"/>
                  </a:moveTo>
                  <a:lnTo>
                    <a:pt x="33394" y="40869"/>
                  </a:lnTo>
                  <a:lnTo>
                    <a:pt x="25918" y="33394"/>
                  </a:lnTo>
                  <a:lnTo>
                    <a:pt x="16697" y="3339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2476919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2443525" y="13859854"/>
              <a:ext cx="33655" cy="17780"/>
            </a:xfrm>
            <a:custGeom>
              <a:avLst/>
              <a:gdLst/>
              <a:ahLst/>
              <a:cxnLst/>
              <a:rect l="l" t="t" r="r" b="b"/>
              <a:pathLst>
                <a:path w="33655" h="17780">
                  <a:moveTo>
                    <a:pt x="16697" y="16697"/>
                  </a:move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  <a:path w="33655" h="17780">
                  <a:moveTo>
                    <a:pt x="16191" y="17709"/>
                  </a:moveTo>
                  <a:lnTo>
                    <a:pt x="0" y="1770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3237907" y="7634835"/>
              <a:ext cx="0" cy="6086475"/>
            </a:xfrm>
            <a:custGeom>
              <a:avLst/>
              <a:gdLst/>
              <a:ahLst/>
              <a:cxnLst/>
              <a:rect l="l" t="t" r="r" b="b"/>
              <a:pathLst>
                <a:path h="6086475">
                  <a:moveTo>
                    <a:pt x="0" y="5929023"/>
                  </a:moveTo>
                  <a:lnTo>
                    <a:pt x="0" y="5803541"/>
                  </a:lnTo>
                </a:path>
                <a:path h="6086475">
                  <a:moveTo>
                    <a:pt x="0" y="5767110"/>
                  </a:moveTo>
                  <a:lnTo>
                    <a:pt x="0" y="5767110"/>
                  </a:lnTo>
                </a:path>
                <a:path h="6086475">
                  <a:moveTo>
                    <a:pt x="0" y="5733716"/>
                  </a:moveTo>
                  <a:lnTo>
                    <a:pt x="0" y="5638593"/>
                  </a:lnTo>
                </a:path>
                <a:path h="6086475">
                  <a:moveTo>
                    <a:pt x="0" y="5602162"/>
                  </a:moveTo>
                  <a:lnTo>
                    <a:pt x="0" y="5602162"/>
                  </a:lnTo>
                </a:path>
                <a:path h="6086475">
                  <a:moveTo>
                    <a:pt x="0" y="5568768"/>
                  </a:moveTo>
                  <a:lnTo>
                    <a:pt x="0" y="5473644"/>
                  </a:lnTo>
                </a:path>
                <a:path h="6086475">
                  <a:moveTo>
                    <a:pt x="0" y="5438226"/>
                  </a:moveTo>
                  <a:lnTo>
                    <a:pt x="0" y="5438226"/>
                  </a:lnTo>
                </a:path>
                <a:path h="6086475">
                  <a:moveTo>
                    <a:pt x="0" y="5403820"/>
                  </a:moveTo>
                  <a:lnTo>
                    <a:pt x="0" y="5308696"/>
                  </a:lnTo>
                </a:path>
                <a:path h="6086475">
                  <a:moveTo>
                    <a:pt x="0" y="5273278"/>
                  </a:moveTo>
                  <a:lnTo>
                    <a:pt x="0" y="5273278"/>
                  </a:lnTo>
                </a:path>
                <a:path h="6086475">
                  <a:moveTo>
                    <a:pt x="0" y="5239884"/>
                  </a:moveTo>
                  <a:lnTo>
                    <a:pt x="0" y="5143748"/>
                  </a:lnTo>
                </a:path>
                <a:path h="6086475">
                  <a:moveTo>
                    <a:pt x="0" y="5108330"/>
                  </a:moveTo>
                  <a:lnTo>
                    <a:pt x="0" y="5108330"/>
                  </a:lnTo>
                </a:path>
                <a:path h="6086475">
                  <a:moveTo>
                    <a:pt x="0" y="5074936"/>
                  </a:moveTo>
                  <a:lnTo>
                    <a:pt x="0" y="4978800"/>
                  </a:lnTo>
                </a:path>
                <a:path h="6086475">
                  <a:moveTo>
                    <a:pt x="0" y="4943382"/>
                  </a:moveTo>
                  <a:lnTo>
                    <a:pt x="0" y="4943382"/>
                  </a:lnTo>
                </a:path>
                <a:path h="6086475">
                  <a:moveTo>
                    <a:pt x="0" y="4778434"/>
                  </a:moveTo>
                  <a:lnTo>
                    <a:pt x="0" y="4778434"/>
                  </a:lnTo>
                </a:path>
                <a:path h="6086475">
                  <a:moveTo>
                    <a:pt x="0" y="4613486"/>
                  </a:moveTo>
                  <a:lnTo>
                    <a:pt x="0" y="4613486"/>
                  </a:lnTo>
                </a:path>
                <a:path h="6086475">
                  <a:moveTo>
                    <a:pt x="0" y="4449550"/>
                  </a:moveTo>
                  <a:lnTo>
                    <a:pt x="0" y="4449550"/>
                  </a:lnTo>
                </a:path>
                <a:path h="6086475">
                  <a:moveTo>
                    <a:pt x="0" y="4284602"/>
                  </a:moveTo>
                  <a:lnTo>
                    <a:pt x="0" y="4284602"/>
                  </a:lnTo>
                </a:path>
                <a:path h="6086475">
                  <a:moveTo>
                    <a:pt x="0" y="4119654"/>
                  </a:moveTo>
                  <a:lnTo>
                    <a:pt x="0" y="4119654"/>
                  </a:lnTo>
                </a:path>
                <a:path h="6086475">
                  <a:moveTo>
                    <a:pt x="0" y="3954705"/>
                  </a:moveTo>
                  <a:lnTo>
                    <a:pt x="0" y="3954705"/>
                  </a:lnTo>
                </a:path>
                <a:path h="6086475">
                  <a:moveTo>
                    <a:pt x="0" y="3789757"/>
                  </a:moveTo>
                  <a:lnTo>
                    <a:pt x="0" y="3789757"/>
                  </a:lnTo>
                </a:path>
                <a:path h="6086475">
                  <a:moveTo>
                    <a:pt x="0" y="3624809"/>
                  </a:moveTo>
                  <a:lnTo>
                    <a:pt x="0" y="3624809"/>
                  </a:lnTo>
                </a:path>
                <a:path h="6086475">
                  <a:moveTo>
                    <a:pt x="0" y="3460873"/>
                  </a:moveTo>
                  <a:lnTo>
                    <a:pt x="0" y="3460873"/>
                  </a:lnTo>
                </a:path>
                <a:path h="6086475">
                  <a:moveTo>
                    <a:pt x="0" y="3295925"/>
                  </a:moveTo>
                  <a:lnTo>
                    <a:pt x="0" y="3295925"/>
                  </a:lnTo>
                </a:path>
                <a:path h="6086475">
                  <a:moveTo>
                    <a:pt x="0" y="3261519"/>
                  </a:moveTo>
                  <a:lnTo>
                    <a:pt x="0" y="3166395"/>
                  </a:lnTo>
                </a:path>
                <a:path h="6086475">
                  <a:moveTo>
                    <a:pt x="0" y="3130977"/>
                  </a:moveTo>
                  <a:lnTo>
                    <a:pt x="0" y="3130977"/>
                  </a:lnTo>
                </a:path>
                <a:path h="6086475">
                  <a:moveTo>
                    <a:pt x="0" y="3097583"/>
                  </a:moveTo>
                  <a:lnTo>
                    <a:pt x="0" y="3001447"/>
                  </a:lnTo>
                </a:path>
                <a:path h="6086475">
                  <a:moveTo>
                    <a:pt x="0" y="2966029"/>
                  </a:moveTo>
                  <a:lnTo>
                    <a:pt x="0" y="2966029"/>
                  </a:lnTo>
                </a:path>
                <a:path h="6086475">
                  <a:moveTo>
                    <a:pt x="0" y="2801081"/>
                  </a:moveTo>
                  <a:lnTo>
                    <a:pt x="0" y="2801081"/>
                  </a:lnTo>
                </a:path>
                <a:path h="6086475">
                  <a:moveTo>
                    <a:pt x="0" y="2636133"/>
                  </a:moveTo>
                  <a:lnTo>
                    <a:pt x="0" y="2636133"/>
                  </a:lnTo>
                </a:path>
                <a:path h="6086475">
                  <a:moveTo>
                    <a:pt x="0" y="2602738"/>
                  </a:moveTo>
                  <a:lnTo>
                    <a:pt x="0" y="2507615"/>
                  </a:lnTo>
                </a:path>
                <a:path h="6086475">
                  <a:moveTo>
                    <a:pt x="0" y="2472197"/>
                  </a:moveTo>
                  <a:lnTo>
                    <a:pt x="0" y="2472197"/>
                  </a:lnTo>
                </a:path>
                <a:path h="6086475">
                  <a:moveTo>
                    <a:pt x="0" y="2437790"/>
                  </a:moveTo>
                  <a:lnTo>
                    <a:pt x="0" y="2342667"/>
                  </a:lnTo>
                </a:path>
                <a:path h="6086475">
                  <a:moveTo>
                    <a:pt x="0" y="2307249"/>
                  </a:moveTo>
                  <a:lnTo>
                    <a:pt x="0" y="2307249"/>
                  </a:lnTo>
                </a:path>
                <a:path h="6086475">
                  <a:moveTo>
                    <a:pt x="0" y="2142301"/>
                  </a:moveTo>
                  <a:lnTo>
                    <a:pt x="0" y="2142301"/>
                  </a:lnTo>
                </a:path>
                <a:path h="6086475">
                  <a:moveTo>
                    <a:pt x="0" y="1977352"/>
                  </a:moveTo>
                  <a:lnTo>
                    <a:pt x="0" y="1977352"/>
                  </a:lnTo>
                </a:path>
                <a:path h="6086475">
                  <a:moveTo>
                    <a:pt x="0" y="1943958"/>
                  </a:moveTo>
                  <a:lnTo>
                    <a:pt x="0" y="1848835"/>
                  </a:lnTo>
                </a:path>
                <a:path h="6086475">
                  <a:moveTo>
                    <a:pt x="0" y="1812404"/>
                  </a:moveTo>
                  <a:lnTo>
                    <a:pt x="0" y="1812404"/>
                  </a:lnTo>
                </a:path>
                <a:path h="6086475">
                  <a:moveTo>
                    <a:pt x="0" y="1647456"/>
                  </a:moveTo>
                  <a:lnTo>
                    <a:pt x="0" y="1647456"/>
                  </a:lnTo>
                </a:path>
                <a:path h="6086475">
                  <a:moveTo>
                    <a:pt x="0" y="1614062"/>
                  </a:moveTo>
                  <a:lnTo>
                    <a:pt x="0" y="1518939"/>
                  </a:lnTo>
                </a:path>
                <a:path h="6086475">
                  <a:moveTo>
                    <a:pt x="0" y="1482508"/>
                  </a:moveTo>
                  <a:lnTo>
                    <a:pt x="0" y="1482508"/>
                  </a:lnTo>
                </a:path>
                <a:path h="6086475">
                  <a:moveTo>
                    <a:pt x="0" y="1449114"/>
                  </a:moveTo>
                  <a:lnTo>
                    <a:pt x="0" y="1353990"/>
                  </a:lnTo>
                </a:path>
                <a:path h="6086475">
                  <a:moveTo>
                    <a:pt x="0" y="1318572"/>
                  </a:moveTo>
                  <a:lnTo>
                    <a:pt x="0" y="1318572"/>
                  </a:lnTo>
                </a:path>
                <a:path h="6086475">
                  <a:moveTo>
                    <a:pt x="0" y="1153624"/>
                  </a:moveTo>
                  <a:lnTo>
                    <a:pt x="0" y="1153624"/>
                  </a:lnTo>
                </a:path>
                <a:path h="6086475">
                  <a:moveTo>
                    <a:pt x="0" y="988676"/>
                  </a:moveTo>
                  <a:lnTo>
                    <a:pt x="0" y="988676"/>
                  </a:lnTo>
                </a:path>
                <a:path h="6086475">
                  <a:moveTo>
                    <a:pt x="0" y="823728"/>
                  </a:moveTo>
                  <a:lnTo>
                    <a:pt x="0" y="823728"/>
                  </a:lnTo>
                </a:path>
                <a:path h="6086475">
                  <a:moveTo>
                    <a:pt x="0" y="658780"/>
                  </a:moveTo>
                  <a:lnTo>
                    <a:pt x="0" y="658780"/>
                  </a:lnTo>
                </a:path>
                <a:path h="6086475">
                  <a:moveTo>
                    <a:pt x="0" y="493832"/>
                  </a:moveTo>
                  <a:lnTo>
                    <a:pt x="0" y="493832"/>
                  </a:lnTo>
                </a:path>
                <a:path h="6086475">
                  <a:moveTo>
                    <a:pt x="0" y="329896"/>
                  </a:moveTo>
                  <a:lnTo>
                    <a:pt x="0" y="329896"/>
                  </a:lnTo>
                </a:path>
                <a:path h="6086475">
                  <a:moveTo>
                    <a:pt x="0" y="164948"/>
                  </a:moveTo>
                  <a:lnTo>
                    <a:pt x="0" y="164948"/>
                  </a:lnTo>
                </a:path>
                <a:path h="6086475">
                  <a:moveTo>
                    <a:pt x="0" y="131553"/>
                  </a:moveTo>
                  <a:lnTo>
                    <a:pt x="0" y="35418"/>
                  </a:lnTo>
                </a:path>
                <a:path h="6086475">
                  <a:moveTo>
                    <a:pt x="0" y="0"/>
                  </a:moveTo>
                  <a:lnTo>
                    <a:pt x="0" y="0"/>
                  </a:lnTo>
                </a:path>
                <a:path h="6086475">
                  <a:moveTo>
                    <a:pt x="0" y="5929023"/>
                  </a:moveTo>
                  <a:lnTo>
                    <a:pt x="0" y="608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3119508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3204512" y="13801667"/>
              <a:ext cx="42545" cy="76200"/>
            </a:xfrm>
            <a:custGeom>
              <a:avLst/>
              <a:gdLst/>
              <a:ahLst/>
              <a:cxnLst/>
              <a:rect l="l" t="t" r="r" b="b"/>
              <a:pathLst>
                <a:path w="42544" h="76200">
                  <a:moveTo>
                    <a:pt x="17203" y="0"/>
                  </a:moveTo>
                  <a:lnTo>
                    <a:pt x="0" y="58693"/>
                  </a:lnTo>
                  <a:lnTo>
                    <a:pt x="42501" y="58693"/>
                  </a:lnTo>
                </a:path>
                <a:path w="42544" h="76200">
                  <a:moveTo>
                    <a:pt x="29346" y="42501"/>
                  </a:moveTo>
                  <a:lnTo>
                    <a:pt x="29346" y="7589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4025205" y="7634835"/>
              <a:ext cx="0" cy="6086475"/>
            </a:xfrm>
            <a:custGeom>
              <a:avLst/>
              <a:gdLst/>
              <a:ahLst/>
              <a:cxnLst/>
              <a:rect l="l" t="t" r="r" b="b"/>
              <a:pathLst>
                <a:path h="6086475">
                  <a:moveTo>
                    <a:pt x="0" y="5929023"/>
                  </a:moveTo>
                  <a:lnTo>
                    <a:pt x="0" y="5803541"/>
                  </a:lnTo>
                </a:path>
                <a:path h="6086475">
                  <a:moveTo>
                    <a:pt x="0" y="5767110"/>
                  </a:moveTo>
                  <a:lnTo>
                    <a:pt x="0" y="5767110"/>
                  </a:lnTo>
                </a:path>
                <a:path h="6086475">
                  <a:moveTo>
                    <a:pt x="0" y="5733716"/>
                  </a:moveTo>
                  <a:lnTo>
                    <a:pt x="0" y="5638593"/>
                  </a:lnTo>
                </a:path>
                <a:path h="6086475">
                  <a:moveTo>
                    <a:pt x="0" y="5602162"/>
                  </a:moveTo>
                  <a:lnTo>
                    <a:pt x="0" y="5602162"/>
                  </a:lnTo>
                </a:path>
                <a:path h="6086475">
                  <a:moveTo>
                    <a:pt x="0" y="5568768"/>
                  </a:moveTo>
                  <a:lnTo>
                    <a:pt x="0" y="5473644"/>
                  </a:lnTo>
                </a:path>
                <a:path h="6086475">
                  <a:moveTo>
                    <a:pt x="0" y="5438226"/>
                  </a:moveTo>
                  <a:lnTo>
                    <a:pt x="0" y="5438226"/>
                  </a:lnTo>
                </a:path>
                <a:path h="6086475">
                  <a:moveTo>
                    <a:pt x="0" y="5403820"/>
                  </a:moveTo>
                  <a:lnTo>
                    <a:pt x="0" y="5308696"/>
                  </a:lnTo>
                </a:path>
                <a:path h="6086475">
                  <a:moveTo>
                    <a:pt x="0" y="5273278"/>
                  </a:moveTo>
                  <a:lnTo>
                    <a:pt x="0" y="5273278"/>
                  </a:lnTo>
                </a:path>
                <a:path h="6086475">
                  <a:moveTo>
                    <a:pt x="0" y="5239884"/>
                  </a:moveTo>
                  <a:lnTo>
                    <a:pt x="0" y="5143748"/>
                  </a:lnTo>
                </a:path>
                <a:path h="6086475">
                  <a:moveTo>
                    <a:pt x="0" y="5108330"/>
                  </a:moveTo>
                  <a:lnTo>
                    <a:pt x="0" y="5108330"/>
                  </a:lnTo>
                </a:path>
                <a:path h="6086475">
                  <a:moveTo>
                    <a:pt x="0" y="5074936"/>
                  </a:moveTo>
                  <a:lnTo>
                    <a:pt x="0" y="4978800"/>
                  </a:lnTo>
                </a:path>
                <a:path h="6086475">
                  <a:moveTo>
                    <a:pt x="0" y="4943382"/>
                  </a:moveTo>
                  <a:lnTo>
                    <a:pt x="0" y="4943382"/>
                  </a:lnTo>
                </a:path>
                <a:path h="6086475">
                  <a:moveTo>
                    <a:pt x="0" y="4778434"/>
                  </a:moveTo>
                  <a:lnTo>
                    <a:pt x="0" y="4778434"/>
                  </a:lnTo>
                </a:path>
                <a:path h="6086475">
                  <a:moveTo>
                    <a:pt x="0" y="4613486"/>
                  </a:moveTo>
                  <a:lnTo>
                    <a:pt x="0" y="4613486"/>
                  </a:lnTo>
                </a:path>
                <a:path h="6086475">
                  <a:moveTo>
                    <a:pt x="0" y="4449550"/>
                  </a:moveTo>
                  <a:lnTo>
                    <a:pt x="0" y="4449550"/>
                  </a:lnTo>
                </a:path>
                <a:path h="6086475">
                  <a:moveTo>
                    <a:pt x="0" y="4284602"/>
                  </a:moveTo>
                  <a:lnTo>
                    <a:pt x="0" y="4284602"/>
                  </a:lnTo>
                </a:path>
                <a:path h="6086475">
                  <a:moveTo>
                    <a:pt x="0" y="4119654"/>
                  </a:moveTo>
                  <a:lnTo>
                    <a:pt x="0" y="4119654"/>
                  </a:lnTo>
                </a:path>
                <a:path h="6086475">
                  <a:moveTo>
                    <a:pt x="0" y="3954705"/>
                  </a:moveTo>
                  <a:lnTo>
                    <a:pt x="0" y="3954705"/>
                  </a:lnTo>
                </a:path>
                <a:path h="6086475">
                  <a:moveTo>
                    <a:pt x="0" y="3789757"/>
                  </a:moveTo>
                  <a:lnTo>
                    <a:pt x="0" y="3789757"/>
                  </a:lnTo>
                </a:path>
                <a:path h="6086475">
                  <a:moveTo>
                    <a:pt x="0" y="3624809"/>
                  </a:moveTo>
                  <a:lnTo>
                    <a:pt x="0" y="3624809"/>
                  </a:lnTo>
                </a:path>
                <a:path h="6086475">
                  <a:moveTo>
                    <a:pt x="0" y="3460873"/>
                  </a:moveTo>
                  <a:lnTo>
                    <a:pt x="0" y="3460873"/>
                  </a:lnTo>
                </a:path>
                <a:path h="6086475">
                  <a:moveTo>
                    <a:pt x="0" y="3295925"/>
                  </a:moveTo>
                  <a:lnTo>
                    <a:pt x="0" y="3295925"/>
                  </a:lnTo>
                </a:path>
                <a:path h="6086475">
                  <a:moveTo>
                    <a:pt x="0" y="3261519"/>
                  </a:moveTo>
                  <a:lnTo>
                    <a:pt x="0" y="3166395"/>
                  </a:lnTo>
                </a:path>
                <a:path h="6086475">
                  <a:moveTo>
                    <a:pt x="0" y="3130977"/>
                  </a:moveTo>
                  <a:lnTo>
                    <a:pt x="0" y="3130977"/>
                  </a:lnTo>
                </a:path>
                <a:path h="6086475">
                  <a:moveTo>
                    <a:pt x="0" y="3097583"/>
                  </a:moveTo>
                  <a:lnTo>
                    <a:pt x="0" y="3001447"/>
                  </a:lnTo>
                </a:path>
                <a:path h="6086475">
                  <a:moveTo>
                    <a:pt x="0" y="2966029"/>
                  </a:moveTo>
                  <a:lnTo>
                    <a:pt x="0" y="2966029"/>
                  </a:lnTo>
                </a:path>
                <a:path h="6086475">
                  <a:moveTo>
                    <a:pt x="0" y="2801081"/>
                  </a:moveTo>
                  <a:lnTo>
                    <a:pt x="0" y="2801081"/>
                  </a:lnTo>
                </a:path>
                <a:path h="6086475">
                  <a:moveTo>
                    <a:pt x="0" y="2636133"/>
                  </a:moveTo>
                  <a:lnTo>
                    <a:pt x="0" y="2636133"/>
                  </a:lnTo>
                </a:path>
                <a:path h="6086475">
                  <a:moveTo>
                    <a:pt x="0" y="2602738"/>
                  </a:moveTo>
                  <a:lnTo>
                    <a:pt x="0" y="2507615"/>
                  </a:lnTo>
                </a:path>
                <a:path h="6086475">
                  <a:moveTo>
                    <a:pt x="0" y="2472197"/>
                  </a:moveTo>
                  <a:lnTo>
                    <a:pt x="0" y="2472197"/>
                  </a:lnTo>
                </a:path>
                <a:path h="6086475">
                  <a:moveTo>
                    <a:pt x="0" y="2307249"/>
                  </a:moveTo>
                  <a:lnTo>
                    <a:pt x="0" y="2307249"/>
                  </a:lnTo>
                </a:path>
                <a:path h="6086475">
                  <a:moveTo>
                    <a:pt x="0" y="2142301"/>
                  </a:moveTo>
                  <a:lnTo>
                    <a:pt x="0" y="2142301"/>
                  </a:lnTo>
                </a:path>
                <a:path h="6086475">
                  <a:moveTo>
                    <a:pt x="0" y="1977352"/>
                  </a:moveTo>
                  <a:lnTo>
                    <a:pt x="0" y="1977352"/>
                  </a:lnTo>
                </a:path>
                <a:path h="6086475">
                  <a:moveTo>
                    <a:pt x="0" y="1943958"/>
                  </a:moveTo>
                  <a:lnTo>
                    <a:pt x="0" y="1848835"/>
                  </a:lnTo>
                </a:path>
                <a:path h="6086475">
                  <a:moveTo>
                    <a:pt x="0" y="1812404"/>
                  </a:moveTo>
                  <a:lnTo>
                    <a:pt x="0" y="1812404"/>
                  </a:lnTo>
                </a:path>
                <a:path h="6086475">
                  <a:moveTo>
                    <a:pt x="0" y="1647456"/>
                  </a:moveTo>
                  <a:lnTo>
                    <a:pt x="0" y="1647456"/>
                  </a:lnTo>
                </a:path>
                <a:path h="6086475">
                  <a:moveTo>
                    <a:pt x="0" y="1614062"/>
                  </a:moveTo>
                  <a:lnTo>
                    <a:pt x="0" y="1518939"/>
                  </a:lnTo>
                </a:path>
                <a:path h="6086475">
                  <a:moveTo>
                    <a:pt x="0" y="1482508"/>
                  </a:moveTo>
                  <a:lnTo>
                    <a:pt x="0" y="1482508"/>
                  </a:lnTo>
                </a:path>
                <a:path h="6086475">
                  <a:moveTo>
                    <a:pt x="0" y="1449114"/>
                  </a:moveTo>
                  <a:lnTo>
                    <a:pt x="0" y="1353990"/>
                  </a:lnTo>
                </a:path>
                <a:path h="6086475">
                  <a:moveTo>
                    <a:pt x="0" y="1318572"/>
                  </a:moveTo>
                  <a:lnTo>
                    <a:pt x="0" y="1318572"/>
                  </a:lnTo>
                </a:path>
                <a:path h="6086475">
                  <a:moveTo>
                    <a:pt x="0" y="1153624"/>
                  </a:moveTo>
                  <a:lnTo>
                    <a:pt x="0" y="1153624"/>
                  </a:lnTo>
                </a:path>
                <a:path h="6086475">
                  <a:moveTo>
                    <a:pt x="0" y="988676"/>
                  </a:moveTo>
                  <a:lnTo>
                    <a:pt x="0" y="988676"/>
                  </a:lnTo>
                </a:path>
                <a:path h="6086475">
                  <a:moveTo>
                    <a:pt x="0" y="823728"/>
                  </a:moveTo>
                  <a:lnTo>
                    <a:pt x="0" y="823728"/>
                  </a:lnTo>
                </a:path>
                <a:path h="6086475">
                  <a:moveTo>
                    <a:pt x="0" y="658780"/>
                  </a:moveTo>
                  <a:lnTo>
                    <a:pt x="0" y="658780"/>
                  </a:lnTo>
                </a:path>
                <a:path h="6086475">
                  <a:moveTo>
                    <a:pt x="0" y="493832"/>
                  </a:moveTo>
                  <a:lnTo>
                    <a:pt x="0" y="493832"/>
                  </a:lnTo>
                </a:path>
                <a:path h="6086475">
                  <a:moveTo>
                    <a:pt x="0" y="329896"/>
                  </a:moveTo>
                  <a:lnTo>
                    <a:pt x="0" y="329896"/>
                  </a:lnTo>
                </a:path>
                <a:path h="6086475">
                  <a:moveTo>
                    <a:pt x="0" y="164948"/>
                  </a:moveTo>
                  <a:lnTo>
                    <a:pt x="0" y="164948"/>
                  </a:lnTo>
                </a:path>
                <a:path h="6086475">
                  <a:moveTo>
                    <a:pt x="0" y="131553"/>
                  </a:moveTo>
                  <a:lnTo>
                    <a:pt x="0" y="35418"/>
                  </a:lnTo>
                </a:path>
                <a:path h="6086475">
                  <a:moveTo>
                    <a:pt x="0" y="0"/>
                  </a:moveTo>
                  <a:lnTo>
                    <a:pt x="0" y="0"/>
                  </a:lnTo>
                </a:path>
                <a:path h="6086475">
                  <a:moveTo>
                    <a:pt x="0" y="5929023"/>
                  </a:moveTo>
                  <a:lnTo>
                    <a:pt x="0" y="608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3906806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3995858" y="13859854"/>
              <a:ext cx="33655" cy="17780"/>
            </a:xfrm>
            <a:custGeom>
              <a:avLst/>
              <a:gdLst/>
              <a:ahLst/>
              <a:cxnLst/>
              <a:rect l="l" t="t" r="r" b="b"/>
              <a:pathLst>
                <a:path w="33654" h="17780">
                  <a:moveTo>
                    <a:pt x="0" y="17709"/>
                  </a:moveTo>
                  <a:lnTo>
                    <a:pt x="16191" y="17709"/>
                  </a:lnTo>
                </a:path>
                <a:path w="33654" h="17780">
                  <a:moveTo>
                    <a:pt x="16697" y="16697"/>
                  </a:move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4029253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3995858" y="13801667"/>
              <a:ext cx="33655" cy="50165"/>
            </a:xfrm>
            <a:custGeom>
              <a:avLst/>
              <a:gdLst/>
              <a:ahLst/>
              <a:cxnLst/>
              <a:rect l="l" t="t" r="r" b="b"/>
              <a:pathLst>
                <a:path w="33654" h="50165">
                  <a:moveTo>
                    <a:pt x="33394" y="50091"/>
                  </a:moveTo>
                  <a:lnTo>
                    <a:pt x="33394" y="40869"/>
                  </a:lnTo>
                  <a:lnTo>
                    <a:pt x="25918" y="33394"/>
                  </a:lnTo>
                  <a:lnTo>
                    <a:pt x="16697" y="33394"/>
                  </a:lnTo>
                </a:path>
                <a:path w="33654" h="50165">
                  <a:moveTo>
                    <a:pt x="16191" y="33394"/>
                  </a:moveTo>
                  <a:lnTo>
                    <a:pt x="0" y="33394"/>
                  </a:lnTo>
                  <a:lnTo>
                    <a:pt x="0" y="0"/>
                  </a:lnTo>
                  <a:lnTo>
                    <a:pt x="2833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598789" y="7634835"/>
              <a:ext cx="0" cy="6086475"/>
            </a:xfrm>
            <a:custGeom>
              <a:avLst/>
              <a:gdLst/>
              <a:ahLst/>
              <a:cxnLst/>
              <a:rect l="l" t="t" r="r" b="b"/>
              <a:pathLst>
                <a:path h="6086475">
                  <a:moveTo>
                    <a:pt x="0" y="5929023"/>
                  </a:moveTo>
                  <a:lnTo>
                    <a:pt x="0" y="5803541"/>
                  </a:lnTo>
                </a:path>
                <a:path h="6086475">
                  <a:moveTo>
                    <a:pt x="0" y="5767110"/>
                  </a:moveTo>
                  <a:lnTo>
                    <a:pt x="0" y="5767110"/>
                  </a:lnTo>
                </a:path>
                <a:path h="6086475">
                  <a:moveTo>
                    <a:pt x="0" y="5733716"/>
                  </a:moveTo>
                  <a:lnTo>
                    <a:pt x="0" y="5638593"/>
                  </a:lnTo>
                </a:path>
                <a:path h="6086475">
                  <a:moveTo>
                    <a:pt x="0" y="5602162"/>
                  </a:moveTo>
                  <a:lnTo>
                    <a:pt x="0" y="5602162"/>
                  </a:lnTo>
                </a:path>
                <a:path h="6086475">
                  <a:moveTo>
                    <a:pt x="0" y="5568768"/>
                  </a:moveTo>
                  <a:lnTo>
                    <a:pt x="0" y="5473644"/>
                  </a:lnTo>
                </a:path>
                <a:path h="6086475">
                  <a:moveTo>
                    <a:pt x="0" y="5438226"/>
                  </a:moveTo>
                  <a:lnTo>
                    <a:pt x="0" y="5438226"/>
                  </a:lnTo>
                </a:path>
                <a:path h="6086475">
                  <a:moveTo>
                    <a:pt x="0" y="5403820"/>
                  </a:moveTo>
                  <a:lnTo>
                    <a:pt x="0" y="5308696"/>
                  </a:lnTo>
                </a:path>
                <a:path h="6086475">
                  <a:moveTo>
                    <a:pt x="0" y="5273278"/>
                  </a:moveTo>
                  <a:lnTo>
                    <a:pt x="0" y="5273278"/>
                  </a:lnTo>
                </a:path>
                <a:path h="6086475">
                  <a:moveTo>
                    <a:pt x="0" y="5239884"/>
                  </a:moveTo>
                  <a:lnTo>
                    <a:pt x="0" y="5143748"/>
                  </a:lnTo>
                </a:path>
                <a:path h="6086475">
                  <a:moveTo>
                    <a:pt x="0" y="5108330"/>
                  </a:moveTo>
                  <a:lnTo>
                    <a:pt x="0" y="5108330"/>
                  </a:lnTo>
                </a:path>
                <a:path h="6086475">
                  <a:moveTo>
                    <a:pt x="0" y="5074936"/>
                  </a:moveTo>
                  <a:lnTo>
                    <a:pt x="0" y="4978800"/>
                  </a:lnTo>
                </a:path>
                <a:path h="6086475">
                  <a:moveTo>
                    <a:pt x="0" y="4943382"/>
                  </a:moveTo>
                  <a:lnTo>
                    <a:pt x="0" y="4943382"/>
                  </a:lnTo>
                </a:path>
                <a:path h="6086475">
                  <a:moveTo>
                    <a:pt x="0" y="4778434"/>
                  </a:moveTo>
                  <a:lnTo>
                    <a:pt x="0" y="4778434"/>
                  </a:lnTo>
                </a:path>
                <a:path h="6086475">
                  <a:moveTo>
                    <a:pt x="0" y="4745039"/>
                  </a:moveTo>
                  <a:lnTo>
                    <a:pt x="0" y="4649916"/>
                  </a:lnTo>
                </a:path>
                <a:path h="6086475">
                  <a:moveTo>
                    <a:pt x="0" y="4613486"/>
                  </a:moveTo>
                  <a:lnTo>
                    <a:pt x="0" y="4613486"/>
                  </a:lnTo>
                </a:path>
                <a:path h="6086475">
                  <a:moveTo>
                    <a:pt x="0" y="4449550"/>
                  </a:moveTo>
                  <a:lnTo>
                    <a:pt x="0" y="4449550"/>
                  </a:lnTo>
                </a:path>
                <a:path h="6086475">
                  <a:moveTo>
                    <a:pt x="0" y="4284602"/>
                  </a:moveTo>
                  <a:lnTo>
                    <a:pt x="0" y="4284602"/>
                  </a:lnTo>
                </a:path>
                <a:path h="6086475">
                  <a:moveTo>
                    <a:pt x="0" y="4119654"/>
                  </a:moveTo>
                  <a:lnTo>
                    <a:pt x="0" y="4119654"/>
                  </a:lnTo>
                </a:path>
                <a:path h="6086475">
                  <a:moveTo>
                    <a:pt x="0" y="3954705"/>
                  </a:moveTo>
                  <a:lnTo>
                    <a:pt x="0" y="3954705"/>
                  </a:lnTo>
                </a:path>
                <a:path h="6086475">
                  <a:moveTo>
                    <a:pt x="0" y="3789757"/>
                  </a:moveTo>
                  <a:lnTo>
                    <a:pt x="0" y="3789757"/>
                  </a:lnTo>
                </a:path>
                <a:path h="6086475">
                  <a:moveTo>
                    <a:pt x="0" y="3624809"/>
                  </a:moveTo>
                  <a:lnTo>
                    <a:pt x="0" y="3624809"/>
                  </a:lnTo>
                </a:path>
                <a:path h="6086475">
                  <a:moveTo>
                    <a:pt x="0" y="3460873"/>
                  </a:moveTo>
                  <a:lnTo>
                    <a:pt x="0" y="3460873"/>
                  </a:lnTo>
                </a:path>
                <a:path h="6086475">
                  <a:moveTo>
                    <a:pt x="0" y="3295925"/>
                  </a:moveTo>
                  <a:lnTo>
                    <a:pt x="0" y="3295925"/>
                  </a:lnTo>
                </a:path>
                <a:path h="6086475">
                  <a:moveTo>
                    <a:pt x="0" y="3130977"/>
                  </a:moveTo>
                  <a:lnTo>
                    <a:pt x="0" y="3130977"/>
                  </a:lnTo>
                </a:path>
                <a:path h="6086475">
                  <a:moveTo>
                    <a:pt x="0" y="3097583"/>
                  </a:moveTo>
                  <a:lnTo>
                    <a:pt x="0" y="3001447"/>
                  </a:lnTo>
                </a:path>
                <a:path h="6086475">
                  <a:moveTo>
                    <a:pt x="0" y="2966029"/>
                  </a:moveTo>
                  <a:lnTo>
                    <a:pt x="0" y="2966029"/>
                  </a:lnTo>
                </a:path>
                <a:path h="6086475">
                  <a:moveTo>
                    <a:pt x="0" y="2801081"/>
                  </a:moveTo>
                  <a:lnTo>
                    <a:pt x="0" y="2801081"/>
                  </a:lnTo>
                </a:path>
                <a:path h="6086475">
                  <a:moveTo>
                    <a:pt x="0" y="2636133"/>
                  </a:moveTo>
                  <a:lnTo>
                    <a:pt x="0" y="2636133"/>
                  </a:lnTo>
                </a:path>
                <a:path h="6086475">
                  <a:moveTo>
                    <a:pt x="0" y="2602738"/>
                  </a:moveTo>
                  <a:lnTo>
                    <a:pt x="0" y="2507615"/>
                  </a:lnTo>
                </a:path>
                <a:path h="6086475">
                  <a:moveTo>
                    <a:pt x="0" y="2472197"/>
                  </a:moveTo>
                  <a:lnTo>
                    <a:pt x="0" y="2472197"/>
                  </a:lnTo>
                </a:path>
                <a:path h="6086475">
                  <a:moveTo>
                    <a:pt x="0" y="2437790"/>
                  </a:moveTo>
                  <a:lnTo>
                    <a:pt x="0" y="2342667"/>
                  </a:lnTo>
                </a:path>
                <a:path h="6086475">
                  <a:moveTo>
                    <a:pt x="0" y="2307249"/>
                  </a:moveTo>
                  <a:lnTo>
                    <a:pt x="0" y="2307249"/>
                  </a:lnTo>
                </a:path>
                <a:path h="6086475">
                  <a:moveTo>
                    <a:pt x="0" y="2142301"/>
                  </a:moveTo>
                  <a:lnTo>
                    <a:pt x="0" y="2142301"/>
                  </a:lnTo>
                </a:path>
                <a:path h="6086475">
                  <a:moveTo>
                    <a:pt x="0" y="1977352"/>
                  </a:moveTo>
                  <a:lnTo>
                    <a:pt x="0" y="1977352"/>
                  </a:lnTo>
                </a:path>
                <a:path h="6086475">
                  <a:moveTo>
                    <a:pt x="0" y="1943958"/>
                  </a:moveTo>
                  <a:lnTo>
                    <a:pt x="0" y="1848835"/>
                  </a:lnTo>
                </a:path>
                <a:path h="6086475">
                  <a:moveTo>
                    <a:pt x="0" y="1812404"/>
                  </a:moveTo>
                  <a:lnTo>
                    <a:pt x="0" y="1812404"/>
                  </a:lnTo>
                </a:path>
                <a:path h="6086475">
                  <a:moveTo>
                    <a:pt x="0" y="1647456"/>
                  </a:moveTo>
                  <a:lnTo>
                    <a:pt x="0" y="1647456"/>
                  </a:lnTo>
                </a:path>
                <a:path h="6086475">
                  <a:moveTo>
                    <a:pt x="0" y="1614062"/>
                  </a:moveTo>
                  <a:lnTo>
                    <a:pt x="0" y="1518939"/>
                  </a:lnTo>
                </a:path>
                <a:path h="6086475">
                  <a:moveTo>
                    <a:pt x="0" y="1482508"/>
                  </a:moveTo>
                  <a:lnTo>
                    <a:pt x="0" y="1482508"/>
                  </a:lnTo>
                </a:path>
                <a:path h="6086475">
                  <a:moveTo>
                    <a:pt x="0" y="1449114"/>
                  </a:moveTo>
                  <a:lnTo>
                    <a:pt x="0" y="1353990"/>
                  </a:lnTo>
                </a:path>
                <a:path h="6086475">
                  <a:moveTo>
                    <a:pt x="0" y="1318572"/>
                  </a:moveTo>
                  <a:lnTo>
                    <a:pt x="0" y="1318572"/>
                  </a:lnTo>
                </a:path>
                <a:path h="6086475">
                  <a:moveTo>
                    <a:pt x="0" y="1153624"/>
                  </a:moveTo>
                  <a:lnTo>
                    <a:pt x="0" y="1153624"/>
                  </a:lnTo>
                </a:path>
                <a:path h="6086475">
                  <a:moveTo>
                    <a:pt x="0" y="988676"/>
                  </a:moveTo>
                  <a:lnTo>
                    <a:pt x="0" y="988676"/>
                  </a:lnTo>
                </a:path>
                <a:path h="6086475">
                  <a:moveTo>
                    <a:pt x="0" y="823728"/>
                  </a:moveTo>
                  <a:lnTo>
                    <a:pt x="0" y="823728"/>
                  </a:lnTo>
                </a:path>
                <a:path h="6086475">
                  <a:moveTo>
                    <a:pt x="0" y="658780"/>
                  </a:moveTo>
                  <a:lnTo>
                    <a:pt x="0" y="658780"/>
                  </a:lnTo>
                </a:path>
                <a:path h="6086475">
                  <a:moveTo>
                    <a:pt x="0" y="493832"/>
                  </a:moveTo>
                  <a:lnTo>
                    <a:pt x="0" y="493832"/>
                  </a:lnTo>
                </a:path>
                <a:path h="6086475">
                  <a:moveTo>
                    <a:pt x="0" y="329896"/>
                  </a:moveTo>
                  <a:lnTo>
                    <a:pt x="0" y="329896"/>
                  </a:lnTo>
                </a:path>
                <a:path h="6086475">
                  <a:moveTo>
                    <a:pt x="0" y="164948"/>
                  </a:moveTo>
                  <a:lnTo>
                    <a:pt x="0" y="164948"/>
                  </a:lnTo>
                </a:path>
                <a:path h="6086475">
                  <a:moveTo>
                    <a:pt x="0" y="131553"/>
                  </a:moveTo>
                  <a:lnTo>
                    <a:pt x="0" y="35418"/>
                  </a:lnTo>
                </a:path>
                <a:path h="6086475">
                  <a:moveTo>
                    <a:pt x="0" y="0"/>
                  </a:moveTo>
                  <a:lnTo>
                    <a:pt x="0" y="0"/>
                  </a:lnTo>
                </a:path>
                <a:path h="6086475">
                  <a:moveTo>
                    <a:pt x="0" y="5929023"/>
                  </a:moveTo>
                  <a:lnTo>
                    <a:pt x="0" y="608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480391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569443" y="13801667"/>
              <a:ext cx="33655" cy="76200"/>
            </a:xfrm>
            <a:custGeom>
              <a:avLst/>
              <a:gdLst/>
              <a:ahLst/>
              <a:cxnLst/>
              <a:rect l="l" t="t" r="r" b="b"/>
              <a:pathLst>
                <a:path w="33654" h="76200">
                  <a:moveTo>
                    <a:pt x="16191" y="75896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910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6392159" y="7634835"/>
              <a:ext cx="0" cy="6086475"/>
            </a:xfrm>
            <a:custGeom>
              <a:avLst/>
              <a:gdLst/>
              <a:ahLst/>
              <a:cxnLst/>
              <a:rect l="l" t="t" r="r" b="b"/>
              <a:pathLst>
                <a:path h="6086475">
                  <a:moveTo>
                    <a:pt x="0" y="5929023"/>
                  </a:moveTo>
                  <a:lnTo>
                    <a:pt x="0" y="5803541"/>
                  </a:lnTo>
                </a:path>
                <a:path h="6086475">
                  <a:moveTo>
                    <a:pt x="0" y="5767110"/>
                  </a:moveTo>
                  <a:lnTo>
                    <a:pt x="0" y="5767110"/>
                  </a:lnTo>
                </a:path>
                <a:path h="6086475">
                  <a:moveTo>
                    <a:pt x="0" y="5733716"/>
                  </a:moveTo>
                  <a:lnTo>
                    <a:pt x="0" y="5638593"/>
                  </a:lnTo>
                </a:path>
                <a:path h="6086475">
                  <a:moveTo>
                    <a:pt x="0" y="5602162"/>
                  </a:moveTo>
                  <a:lnTo>
                    <a:pt x="0" y="5602162"/>
                  </a:lnTo>
                </a:path>
                <a:path h="6086475">
                  <a:moveTo>
                    <a:pt x="0" y="5568768"/>
                  </a:moveTo>
                  <a:lnTo>
                    <a:pt x="0" y="5473644"/>
                  </a:lnTo>
                </a:path>
                <a:path h="6086475">
                  <a:moveTo>
                    <a:pt x="0" y="5438226"/>
                  </a:moveTo>
                  <a:lnTo>
                    <a:pt x="0" y="5438226"/>
                  </a:lnTo>
                </a:path>
                <a:path h="6086475">
                  <a:moveTo>
                    <a:pt x="0" y="5403820"/>
                  </a:moveTo>
                  <a:lnTo>
                    <a:pt x="0" y="5308696"/>
                  </a:lnTo>
                </a:path>
                <a:path h="6086475">
                  <a:moveTo>
                    <a:pt x="0" y="5273278"/>
                  </a:moveTo>
                  <a:lnTo>
                    <a:pt x="0" y="5273278"/>
                  </a:lnTo>
                </a:path>
                <a:path h="6086475">
                  <a:moveTo>
                    <a:pt x="0" y="5239884"/>
                  </a:moveTo>
                  <a:lnTo>
                    <a:pt x="0" y="5143748"/>
                  </a:lnTo>
                </a:path>
                <a:path h="6086475">
                  <a:moveTo>
                    <a:pt x="0" y="5108330"/>
                  </a:moveTo>
                  <a:lnTo>
                    <a:pt x="0" y="5108330"/>
                  </a:lnTo>
                </a:path>
                <a:path h="6086475">
                  <a:moveTo>
                    <a:pt x="0" y="5074936"/>
                  </a:moveTo>
                  <a:lnTo>
                    <a:pt x="0" y="4978800"/>
                  </a:lnTo>
                </a:path>
                <a:path h="6086475">
                  <a:moveTo>
                    <a:pt x="0" y="4943382"/>
                  </a:moveTo>
                  <a:lnTo>
                    <a:pt x="0" y="4943382"/>
                  </a:lnTo>
                </a:path>
                <a:path h="6086475">
                  <a:moveTo>
                    <a:pt x="0" y="4778434"/>
                  </a:moveTo>
                  <a:lnTo>
                    <a:pt x="0" y="4778434"/>
                  </a:lnTo>
                </a:path>
                <a:path h="6086475">
                  <a:moveTo>
                    <a:pt x="0" y="4745039"/>
                  </a:moveTo>
                  <a:lnTo>
                    <a:pt x="0" y="4649916"/>
                  </a:lnTo>
                </a:path>
                <a:path h="6086475">
                  <a:moveTo>
                    <a:pt x="0" y="4613486"/>
                  </a:moveTo>
                  <a:lnTo>
                    <a:pt x="0" y="4613486"/>
                  </a:lnTo>
                </a:path>
                <a:path h="6086475">
                  <a:moveTo>
                    <a:pt x="0" y="4449550"/>
                  </a:moveTo>
                  <a:lnTo>
                    <a:pt x="0" y="4449550"/>
                  </a:lnTo>
                </a:path>
                <a:path h="6086475">
                  <a:moveTo>
                    <a:pt x="0" y="4284602"/>
                  </a:moveTo>
                  <a:lnTo>
                    <a:pt x="0" y="4284602"/>
                  </a:lnTo>
                </a:path>
                <a:path h="6086475">
                  <a:moveTo>
                    <a:pt x="0" y="4119654"/>
                  </a:moveTo>
                  <a:lnTo>
                    <a:pt x="0" y="4119654"/>
                  </a:lnTo>
                </a:path>
                <a:path h="6086475">
                  <a:moveTo>
                    <a:pt x="0" y="3954705"/>
                  </a:moveTo>
                  <a:lnTo>
                    <a:pt x="0" y="3954705"/>
                  </a:lnTo>
                </a:path>
                <a:path h="6086475">
                  <a:moveTo>
                    <a:pt x="0" y="3789757"/>
                  </a:moveTo>
                  <a:lnTo>
                    <a:pt x="0" y="3789757"/>
                  </a:lnTo>
                </a:path>
                <a:path h="6086475">
                  <a:moveTo>
                    <a:pt x="0" y="3624809"/>
                  </a:moveTo>
                  <a:lnTo>
                    <a:pt x="0" y="3624809"/>
                  </a:lnTo>
                </a:path>
                <a:path h="6086475">
                  <a:moveTo>
                    <a:pt x="0" y="3460873"/>
                  </a:moveTo>
                  <a:lnTo>
                    <a:pt x="0" y="3460873"/>
                  </a:lnTo>
                </a:path>
                <a:path h="6086475">
                  <a:moveTo>
                    <a:pt x="0" y="3295925"/>
                  </a:moveTo>
                  <a:lnTo>
                    <a:pt x="0" y="3295925"/>
                  </a:lnTo>
                </a:path>
                <a:path h="6086475">
                  <a:moveTo>
                    <a:pt x="0" y="3130977"/>
                  </a:moveTo>
                  <a:lnTo>
                    <a:pt x="0" y="3130977"/>
                  </a:lnTo>
                </a:path>
                <a:path h="6086475">
                  <a:moveTo>
                    <a:pt x="0" y="3097583"/>
                  </a:moveTo>
                  <a:lnTo>
                    <a:pt x="0" y="3001447"/>
                  </a:lnTo>
                </a:path>
                <a:path h="6086475">
                  <a:moveTo>
                    <a:pt x="0" y="2966029"/>
                  </a:moveTo>
                  <a:lnTo>
                    <a:pt x="0" y="2966029"/>
                  </a:lnTo>
                </a:path>
                <a:path h="6086475">
                  <a:moveTo>
                    <a:pt x="0" y="2801081"/>
                  </a:moveTo>
                  <a:lnTo>
                    <a:pt x="0" y="2801081"/>
                  </a:lnTo>
                </a:path>
                <a:path h="6086475">
                  <a:moveTo>
                    <a:pt x="0" y="2636133"/>
                  </a:moveTo>
                  <a:lnTo>
                    <a:pt x="0" y="2636133"/>
                  </a:lnTo>
                </a:path>
                <a:path h="6086475">
                  <a:moveTo>
                    <a:pt x="0" y="2602738"/>
                  </a:moveTo>
                  <a:lnTo>
                    <a:pt x="0" y="2507615"/>
                  </a:lnTo>
                </a:path>
                <a:path h="6086475">
                  <a:moveTo>
                    <a:pt x="0" y="2472197"/>
                  </a:moveTo>
                  <a:lnTo>
                    <a:pt x="0" y="2472197"/>
                  </a:lnTo>
                </a:path>
                <a:path h="6086475">
                  <a:moveTo>
                    <a:pt x="0" y="2437790"/>
                  </a:moveTo>
                  <a:lnTo>
                    <a:pt x="0" y="2342667"/>
                  </a:lnTo>
                </a:path>
                <a:path h="6086475">
                  <a:moveTo>
                    <a:pt x="0" y="2307249"/>
                  </a:moveTo>
                  <a:lnTo>
                    <a:pt x="0" y="2307249"/>
                  </a:lnTo>
                </a:path>
                <a:path h="6086475">
                  <a:moveTo>
                    <a:pt x="0" y="2272842"/>
                  </a:moveTo>
                  <a:lnTo>
                    <a:pt x="0" y="2177719"/>
                  </a:lnTo>
                </a:path>
                <a:path h="6086475">
                  <a:moveTo>
                    <a:pt x="0" y="2142301"/>
                  </a:moveTo>
                  <a:lnTo>
                    <a:pt x="0" y="2142301"/>
                  </a:lnTo>
                </a:path>
                <a:path h="6086475">
                  <a:moveTo>
                    <a:pt x="0" y="2108906"/>
                  </a:moveTo>
                  <a:lnTo>
                    <a:pt x="0" y="2012771"/>
                  </a:lnTo>
                </a:path>
                <a:path h="6086475">
                  <a:moveTo>
                    <a:pt x="0" y="1977352"/>
                  </a:moveTo>
                  <a:lnTo>
                    <a:pt x="0" y="1977352"/>
                  </a:lnTo>
                </a:path>
                <a:path h="6086475">
                  <a:moveTo>
                    <a:pt x="0" y="1943958"/>
                  </a:moveTo>
                  <a:lnTo>
                    <a:pt x="0" y="1848835"/>
                  </a:lnTo>
                </a:path>
                <a:path h="6086475">
                  <a:moveTo>
                    <a:pt x="0" y="1812404"/>
                  </a:moveTo>
                  <a:lnTo>
                    <a:pt x="0" y="1812404"/>
                  </a:lnTo>
                </a:path>
                <a:path h="6086475">
                  <a:moveTo>
                    <a:pt x="0" y="1647456"/>
                  </a:moveTo>
                  <a:lnTo>
                    <a:pt x="0" y="1647456"/>
                  </a:lnTo>
                </a:path>
                <a:path h="6086475">
                  <a:moveTo>
                    <a:pt x="0" y="1614062"/>
                  </a:moveTo>
                  <a:lnTo>
                    <a:pt x="0" y="1518939"/>
                  </a:lnTo>
                </a:path>
                <a:path h="6086475">
                  <a:moveTo>
                    <a:pt x="0" y="1482508"/>
                  </a:moveTo>
                  <a:lnTo>
                    <a:pt x="0" y="1482508"/>
                  </a:lnTo>
                </a:path>
                <a:path h="6086475">
                  <a:moveTo>
                    <a:pt x="0" y="1449114"/>
                  </a:moveTo>
                  <a:lnTo>
                    <a:pt x="0" y="1353990"/>
                  </a:lnTo>
                </a:path>
                <a:path h="6086475">
                  <a:moveTo>
                    <a:pt x="0" y="1318572"/>
                  </a:moveTo>
                  <a:lnTo>
                    <a:pt x="0" y="1318572"/>
                  </a:lnTo>
                </a:path>
                <a:path h="6086475">
                  <a:moveTo>
                    <a:pt x="0" y="1153624"/>
                  </a:moveTo>
                  <a:lnTo>
                    <a:pt x="0" y="1153624"/>
                  </a:lnTo>
                </a:path>
                <a:path h="6086475">
                  <a:moveTo>
                    <a:pt x="0" y="988676"/>
                  </a:moveTo>
                  <a:lnTo>
                    <a:pt x="0" y="988676"/>
                  </a:lnTo>
                </a:path>
                <a:path h="6086475">
                  <a:moveTo>
                    <a:pt x="0" y="823728"/>
                  </a:moveTo>
                  <a:lnTo>
                    <a:pt x="0" y="823728"/>
                  </a:lnTo>
                </a:path>
                <a:path h="6086475">
                  <a:moveTo>
                    <a:pt x="0" y="658780"/>
                  </a:moveTo>
                  <a:lnTo>
                    <a:pt x="0" y="658780"/>
                  </a:lnTo>
                </a:path>
                <a:path h="6086475">
                  <a:moveTo>
                    <a:pt x="0" y="493832"/>
                  </a:moveTo>
                  <a:lnTo>
                    <a:pt x="0" y="493832"/>
                  </a:lnTo>
                </a:path>
                <a:path h="6086475">
                  <a:moveTo>
                    <a:pt x="0" y="329896"/>
                  </a:moveTo>
                  <a:lnTo>
                    <a:pt x="0" y="329896"/>
                  </a:lnTo>
                </a:path>
                <a:path h="6086475">
                  <a:moveTo>
                    <a:pt x="0" y="164948"/>
                  </a:moveTo>
                  <a:lnTo>
                    <a:pt x="0" y="164948"/>
                  </a:lnTo>
                </a:path>
                <a:path h="6086475">
                  <a:moveTo>
                    <a:pt x="0" y="131553"/>
                  </a:moveTo>
                  <a:lnTo>
                    <a:pt x="0" y="35418"/>
                  </a:lnTo>
                </a:path>
                <a:path h="6086475">
                  <a:moveTo>
                    <a:pt x="0" y="0"/>
                  </a:moveTo>
                  <a:lnTo>
                    <a:pt x="0" y="0"/>
                  </a:lnTo>
                </a:path>
                <a:path h="6086475">
                  <a:moveTo>
                    <a:pt x="0" y="5929023"/>
                  </a:moveTo>
                  <a:lnTo>
                    <a:pt x="0" y="608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6273761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6363824" y="13801667"/>
              <a:ext cx="33655" cy="50165"/>
            </a:xfrm>
            <a:custGeom>
              <a:avLst/>
              <a:gdLst/>
              <a:ahLst/>
              <a:cxnLst/>
              <a:rect l="l" t="t" r="r" b="b"/>
              <a:pathLst>
                <a:path w="33654" h="50165">
                  <a:moveTo>
                    <a:pt x="33394" y="16697"/>
                  </a:moveTo>
                  <a:lnTo>
                    <a:pt x="33394" y="7475"/>
                  </a:lnTo>
                  <a:lnTo>
                    <a:pt x="25918" y="0"/>
                  </a:lnTo>
                  <a:lnTo>
                    <a:pt x="16697" y="0"/>
                  </a:lnTo>
                  <a:lnTo>
                    <a:pt x="7475" y="0"/>
                  </a:lnTo>
                  <a:lnTo>
                    <a:pt x="0" y="7475"/>
                  </a:lnTo>
                  <a:lnTo>
                    <a:pt x="0" y="16697"/>
                  </a:lnTo>
                  <a:lnTo>
                    <a:pt x="0" y="25918"/>
                  </a:lnTo>
                  <a:lnTo>
                    <a:pt x="7475" y="33394"/>
                  </a:lnTo>
                  <a:lnTo>
                    <a:pt x="16697" y="33394"/>
                  </a:lnTo>
                  <a:lnTo>
                    <a:pt x="25918" y="33394"/>
                  </a:lnTo>
                  <a:lnTo>
                    <a:pt x="33394" y="25918"/>
                  </a:lnTo>
                  <a:lnTo>
                    <a:pt x="33394" y="16697"/>
                  </a:lnTo>
                </a:path>
                <a:path w="33654" h="50165">
                  <a:moveTo>
                    <a:pt x="33394" y="50091"/>
                  </a:moveTo>
                  <a:lnTo>
                    <a:pt x="33394" y="40869"/>
                  </a:lnTo>
                  <a:lnTo>
                    <a:pt x="25918" y="33394"/>
                  </a:lnTo>
                  <a:lnTo>
                    <a:pt x="16697" y="33394"/>
                  </a:lnTo>
                  <a:lnTo>
                    <a:pt x="7475" y="33394"/>
                  </a:lnTo>
                  <a:lnTo>
                    <a:pt x="0" y="40869"/>
                  </a:lnTo>
                  <a:lnTo>
                    <a:pt x="0" y="5009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6396207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6363824" y="13859854"/>
              <a:ext cx="33655" cy="17145"/>
            </a:xfrm>
            <a:custGeom>
              <a:avLst/>
              <a:gdLst/>
              <a:ahLst/>
              <a:cxnLst/>
              <a:rect l="l" t="t" r="r" b="b"/>
              <a:pathLst>
                <a:path w="33654" h="17144">
                  <a:moveTo>
                    <a:pt x="0" y="0"/>
                  </a:moveTo>
                  <a:lnTo>
                    <a:pt x="0" y="9221"/>
                  </a:lnTo>
                  <a:lnTo>
                    <a:pt x="7475" y="16697"/>
                  </a:lnTo>
                  <a:lnTo>
                    <a:pt x="16697" y="16697"/>
                  </a:ln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6362812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186541" y="7634835"/>
              <a:ext cx="0" cy="6086475"/>
            </a:xfrm>
            <a:custGeom>
              <a:avLst/>
              <a:gdLst/>
              <a:ahLst/>
              <a:cxnLst/>
              <a:rect l="l" t="t" r="r" b="b"/>
              <a:pathLst>
                <a:path h="6086475">
                  <a:moveTo>
                    <a:pt x="0" y="5929023"/>
                  </a:moveTo>
                  <a:lnTo>
                    <a:pt x="0" y="5803541"/>
                  </a:lnTo>
                </a:path>
                <a:path h="6086475">
                  <a:moveTo>
                    <a:pt x="0" y="5767110"/>
                  </a:moveTo>
                  <a:lnTo>
                    <a:pt x="0" y="5767110"/>
                  </a:lnTo>
                </a:path>
                <a:path h="6086475">
                  <a:moveTo>
                    <a:pt x="0" y="5733716"/>
                  </a:moveTo>
                  <a:lnTo>
                    <a:pt x="0" y="5638593"/>
                  </a:lnTo>
                </a:path>
                <a:path h="6086475">
                  <a:moveTo>
                    <a:pt x="0" y="5602162"/>
                  </a:moveTo>
                  <a:lnTo>
                    <a:pt x="0" y="5602162"/>
                  </a:lnTo>
                </a:path>
                <a:path h="6086475">
                  <a:moveTo>
                    <a:pt x="0" y="5568768"/>
                  </a:moveTo>
                  <a:lnTo>
                    <a:pt x="0" y="5473644"/>
                  </a:lnTo>
                </a:path>
                <a:path h="6086475">
                  <a:moveTo>
                    <a:pt x="0" y="5438226"/>
                  </a:moveTo>
                  <a:lnTo>
                    <a:pt x="0" y="5438226"/>
                  </a:lnTo>
                </a:path>
                <a:path h="6086475">
                  <a:moveTo>
                    <a:pt x="0" y="5403820"/>
                  </a:moveTo>
                  <a:lnTo>
                    <a:pt x="0" y="5308696"/>
                  </a:lnTo>
                </a:path>
                <a:path h="6086475">
                  <a:moveTo>
                    <a:pt x="0" y="5273278"/>
                  </a:moveTo>
                  <a:lnTo>
                    <a:pt x="0" y="5273278"/>
                  </a:lnTo>
                </a:path>
                <a:path h="6086475">
                  <a:moveTo>
                    <a:pt x="0" y="5239884"/>
                  </a:moveTo>
                  <a:lnTo>
                    <a:pt x="0" y="5143748"/>
                  </a:lnTo>
                </a:path>
                <a:path h="6086475">
                  <a:moveTo>
                    <a:pt x="0" y="5108330"/>
                  </a:moveTo>
                  <a:lnTo>
                    <a:pt x="0" y="5108330"/>
                  </a:lnTo>
                </a:path>
                <a:path h="6086475">
                  <a:moveTo>
                    <a:pt x="0" y="5074936"/>
                  </a:moveTo>
                  <a:lnTo>
                    <a:pt x="0" y="4978800"/>
                  </a:lnTo>
                </a:path>
                <a:path h="6086475">
                  <a:moveTo>
                    <a:pt x="0" y="4943382"/>
                  </a:moveTo>
                  <a:lnTo>
                    <a:pt x="0" y="4943382"/>
                  </a:lnTo>
                </a:path>
                <a:path h="6086475">
                  <a:moveTo>
                    <a:pt x="0" y="4778434"/>
                  </a:moveTo>
                  <a:lnTo>
                    <a:pt x="0" y="4778434"/>
                  </a:lnTo>
                </a:path>
                <a:path h="6086475">
                  <a:moveTo>
                    <a:pt x="0" y="4745039"/>
                  </a:moveTo>
                  <a:lnTo>
                    <a:pt x="0" y="4649916"/>
                  </a:lnTo>
                </a:path>
                <a:path h="6086475">
                  <a:moveTo>
                    <a:pt x="0" y="4613486"/>
                  </a:moveTo>
                  <a:lnTo>
                    <a:pt x="0" y="4613486"/>
                  </a:lnTo>
                </a:path>
                <a:path h="6086475">
                  <a:moveTo>
                    <a:pt x="0" y="4449550"/>
                  </a:moveTo>
                  <a:lnTo>
                    <a:pt x="0" y="4449550"/>
                  </a:lnTo>
                </a:path>
                <a:path h="6086475">
                  <a:moveTo>
                    <a:pt x="0" y="4284602"/>
                  </a:moveTo>
                  <a:lnTo>
                    <a:pt x="0" y="4284602"/>
                  </a:lnTo>
                </a:path>
                <a:path h="6086475">
                  <a:moveTo>
                    <a:pt x="0" y="4119654"/>
                  </a:moveTo>
                  <a:lnTo>
                    <a:pt x="0" y="4119654"/>
                  </a:lnTo>
                </a:path>
                <a:path h="6086475">
                  <a:moveTo>
                    <a:pt x="0" y="3954705"/>
                  </a:moveTo>
                  <a:lnTo>
                    <a:pt x="0" y="3954705"/>
                  </a:lnTo>
                </a:path>
                <a:path h="6086475">
                  <a:moveTo>
                    <a:pt x="0" y="3789757"/>
                  </a:moveTo>
                  <a:lnTo>
                    <a:pt x="0" y="3789757"/>
                  </a:lnTo>
                </a:path>
                <a:path h="6086475">
                  <a:moveTo>
                    <a:pt x="0" y="3624809"/>
                  </a:moveTo>
                  <a:lnTo>
                    <a:pt x="0" y="3624809"/>
                  </a:lnTo>
                </a:path>
                <a:path h="6086475">
                  <a:moveTo>
                    <a:pt x="0" y="3460873"/>
                  </a:moveTo>
                  <a:lnTo>
                    <a:pt x="0" y="3460873"/>
                  </a:lnTo>
                </a:path>
                <a:path h="6086475">
                  <a:moveTo>
                    <a:pt x="0" y="3295925"/>
                  </a:moveTo>
                  <a:lnTo>
                    <a:pt x="0" y="3295925"/>
                  </a:lnTo>
                </a:path>
                <a:path h="6086475">
                  <a:moveTo>
                    <a:pt x="0" y="3130977"/>
                  </a:moveTo>
                  <a:lnTo>
                    <a:pt x="0" y="3130977"/>
                  </a:lnTo>
                </a:path>
                <a:path h="6086475">
                  <a:moveTo>
                    <a:pt x="0" y="3097583"/>
                  </a:moveTo>
                  <a:lnTo>
                    <a:pt x="0" y="3001447"/>
                  </a:lnTo>
                </a:path>
                <a:path h="6086475">
                  <a:moveTo>
                    <a:pt x="0" y="2966029"/>
                  </a:moveTo>
                  <a:lnTo>
                    <a:pt x="0" y="2966029"/>
                  </a:lnTo>
                </a:path>
                <a:path h="6086475">
                  <a:moveTo>
                    <a:pt x="0" y="2801081"/>
                  </a:moveTo>
                  <a:lnTo>
                    <a:pt x="0" y="2801081"/>
                  </a:lnTo>
                </a:path>
                <a:path h="6086475">
                  <a:moveTo>
                    <a:pt x="0" y="2636133"/>
                  </a:moveTo>
                  <a:lnTo>
                    <a:pt x="0" y="2636133"/>
                  </a:lnTo>
                </a:path>
                <a:path h="6086475">
                  <a:moveTo>
                    <a:pt x="0" y="2602738"/>
                  </a:moveTo>
                  <a:lnTo>
                    <a:pt x="0" y="2507615"/>
                  </a:lnTo>
                </a:path>
                <a:path h="6086475">
                  <a:moveTo>
                    <a:pt x="0" y="2472197"/>
                  </a:moveTo>
                  <a:lnTo>
                    <a:pt x="0" y="2472197"/>
                  </a:lnTo>
                </a:path>
                <a:path h="6086475">
                  <a:moveTo>
                    <a:pt x="0" y="2437790"/>
                  </a:moveTo>
                  <a:lnTo>
                    <a:pt x="0" y="2342667"/>
                  </a:lnTo>
                </a:path>
                <a:path h="6086475">
                  <a:moveTo>
                    <a:pt x="0" y="2307249"/>
                  </a:moveTo>
                  <a:lnTo>
                    <a:pt x="0" y="2307249"/>
                  </a:lnTo>
                </a:path>
                <a:path h="6086475">
                  <a:moveTo>
                    <a:pt x="0" y="2142301"/>
                  </a:moveTo>
                  <a:lnTo>
                    <a:pt x="0" y="2142301"/>
                  </a:lnTo>
                </a:path>
                <a:path h="6086475">
                  <a:moveTo>
                    <a:pt x="0" y="1977352"/>
                  </a:moveTo>
                  <a:lnTo>
                    <a:pt x="0" y="1977352"/>
                  </a:lnTo>
                </a:path>
                <a:path h="6086475">
                  <a:moveTo>
                    <a:pt x="0" y="1943958"/>
                  </a:moveTo>
                  <a:lnTo>
                    <a:pt x="0" y="1848835"/>
                  </a:lnTo>
                </a:path>
                <a:path h="6086475">
                  <a:moveTo>
                    <a:pt x="0" y="1812404"/>
                  </a:moveTo>
                  <a:lnTo>
                    <a:pt x="0" y="1812404"/>
                  </a:lnTo>
                </a:path>
                <a:path h="6086475">
                  <a:moveTo>
                    <a:pt x="0" y="1647456"/>
                  </a:moveTo>
                  <a:lnTo>
                    <a:pt x="0" y="1647456"/>
                  </a:lnTo>
                </a:path>
                <a:path h="6086475">
                  <a:moveTo>
                    <a:pt x="0" y="1614062"/>
                  </a:moveTo>
                  <a:lnTo>
                    <a:pt x="0" y="1518939"/>
                  </a:lnTo>
                </a:path>
                <a:path h="6086475">
                  <a:moveTo>
                    <a:pt x="0" y="1482508"/>
                  </a:moveTo>
                  <a:lnTo>
                    <a:pt x="0" y="1482508"/>
                  </a:lnTo>
                </a:path>
                <a:path h="6086475">
                  <a:moveTo>
                    <a:pt x="0" y="1449114"/>
                  </a:moveTo>
                  <a:lnTo>
                    <a:pt x="0" y="1353990"/>
                  </a:lnTo>
                </a:path>
                <a:path h="6086475">
                  <a:moveTo>
                    <a:pt x="0" y="1318572"/>
                  </a:moveTo>
                  <a:lnTo>
                    <a:pt x="0" y="1318572"/>
                  </a:lnTo>
                </a:path>
                <a:path h="6086475">
                  <a:moveTo>
                    <a:pt x="0" y="1153624"/>
                  </a:moveTo>
                  <a:lnTo>
                    <a:pt x="0" y="1153624"/>
                  </a:lnTo>
                </a:path>
                <a:path h="6086475">
                  <a:moveTo>
                    <a:pt x="0" y="988676"/>
                  </a:moveTo>
                  <a:lnTo>
                    <a:pt x="0" y="988676"/>
                  </a:lnTo>
                </a:path>
                <a:path h="6086475">
                  <a:moveTo>
                    <a:pt x="0" y="823728"/>
                  </a:moveTo>
                  <a:lnTo>
                    <a:pt x="0" y="823728"/>
                  </a:lnTo>
                </a:path>
                <a:path h="6086475">
                  <a:moveTo>
                    <a:pt x="0" y="658780"/>
                  </a:moveTo>
                  <a:lnTo>
                    <a:pt x="0" y="658780"/>
                  </a:lnTo>
                </a:path>
                <a:path h="6086475">
                  <a:moveTo>
                    <a:pt x="0" y="493832"/>
                  </a:moveTo>
                  <a:lnTo>
                    <a:pt x="0" y="493832"/>
                  </a:lnTo>
                </a:path>
                <a:path h="6086475">
                  <a:moveTo>
                    <a:pt x="0" y="329896"/>
                  </a:moveTo>
                  <a:lnTo>
                    <a:pt x="0" y="329896"/>
                  </a:lnTo>
                </a:path>
                <a:path h="6086475">
                  <a:moveTo>
                    <a:pt x="0" y="164948"/>
                  </a:moveTo>
                  <a:lnTo>
                    <a:pt x="0" y="164948"/>
                  </a:lnTo>
                </a:path>
                <a:path h="6086475">
                  <a:moveTo>
                    <a:pt x="0" y="131553"/>
                  </a:moveTo>
                  <a:lnTo>
                    <a:pt x="0" y="35418"/>
                  </a:lnTo>
                </a:path>
                <a:path h="6086475">
                  <a:moveTo>
                    <a:pt x="0" y="0"/>
                  </a:moveTo>
                  <a:lnTo>
                    <a:pt x="0" y="0"/>
                  </a:lnTo>
                </a:path>
                <a:path h="6086475">
                  <a:moveTo>
                    <a:pt x="0" y="5929023"/>
                  </a:moveTo>
                  <a:lnTo>
                    <a:pt x="0" y="608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068143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161242" y="13824942"/>
              <a:ext cx="33655" cy="76200"/>
            </a:xfrm>
            <a:custGeom>
              <a:avLst/>
              <a:gdLst/>
              <a:ahLst/>
              <a:cxnLst/>
              <a:rect l="l" t="t" r="r" b="b"/>
              <a:pathLst>
                <a:path w="33654" h="76200">
                  <a:moveTo>
                    <a:pt x="7801" y="75852"/>
                  </a:moveTo>
                  <a:lnTo>
                    <a:pt x="18260" y="70299"/>
                  </a:lnTo>
                  <a:lnTo>
                    <a:pt x="26340" y="62008"/>
                  </a:lnTo>
                  <a:lnTo>
                    <a:pt x="31549" y="51669"/>
                  </a:lnTo>
                  <a:lnTo>
                    <a:pt x="33394" y="39972"/>
                  </a:lnTo>
                </a:path>
                <a:path w="33654" h="76200">
                  <a:moveTo>
                    <a:pt x="32382" y="40478"/>
                  </a:moveTo>
                  <a:lnTo>
                    <a:pt x="32382" y="17203"/>
                  </a:lnTo>
                </a:path>
                <a:path w="33654" h="76200">
                  <a:moveTo>
                    <a:pt x="33394" y="16697"/>
                  </a:moveTo>
                  <a:lnTo>
                    <a:pt x="33394" y="7475"/>
                  </a:lnTo>
                  <a:lnTo>
                    <a:pt x="25918" y="0"/>
                  </a:lnTo>
                  <a:lnTo>
                    <a:pt x="16697" y="0"/>
                  </a:lnTo>
                  <a:lnTo>
                    <a:pt x="7475" y="0"/>
                  </a:lnTo>
                  <a:lnTo>
                    <a:pt x="0" y="7475"/>
                  </a:lnTo>
                  <a:lnTo>
                    <a:pt x="0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160230" y="1384214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2529" y="4553"/>
                  </a:moveTo>
                  <a:lnTo>
                    <a:pt x="2529" y="4553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161242" y="13850746"/>
              <a:ext cx="32384" cy="17145"/>
            </a:xfrm>
            <a:custGeom>
              <a:avLst/>
              <a:gdLst/>
              <a:ahLst/>
              <a:cxnLst/>
              <a:rect l="l" t="t" r="r" b="b"/>
              <a:pathLst>
                <a:path w="32384" h="17144">
                  <a:moveTo>
                    <a:pt x="0" y="0"/>
                  </a:moveTo>
                  <a:lnTo>
                    <a:pt x="0" y="9221"/>
                  </a:lnTo>
                  <a:lnTo>
                    <a:pt x="7475" y="16697"/>
                  </a:lnTo>
                  <a:lnTo>
                    <a:pt x="16697" y="16697"/>
                  </a:lnTo>
                </a:path>
                <a:path w="32384" h="17144">
                  <a:moveTo>
                    <a:pt x="16191" y="16697"/>
                  </a:moveTo>
                  <a:lnTo>
                    <a:pt x="32382" y="16697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8760125" y="7634835"/>
              <a:ext cx="0" cy="6086475"/>
            </a:xfrm>
            <a:custGeom>
              <a:avLst/>
              <a:gdLst/>
              <a:ahLst/>
              <a:cxnLst/>
              <a:rect l="l" t="t" r="r" b="b"/>
              <a:pathLst>
                <a:path h="6086475">
                  <a:moveTo>
                    <a:pt x="0" y="5929023"/>
                  </a:moveTo>
                  <a:lnTo>
                    <a:pt x="0" y="5803541"/>
                  </a:lnTo>
                </a:path>
                <a:path h="6086475">
                  <a:moveTo>
                    <a:pt x="0" y="5767110"/>
                  </a:moveTo>
                  <a:lnTo>
                    <a:pt x="0" y="5767110"/>
                  </a:lnTo>
                </a:path>
                <a:path h="6086475">
                  <a:moveTo>
                    <a:pt x="0" y="5733716"/>
                  </a:moveTo>
                  <a:lnTo>
                    <a:pt x="0" y="5638593"/>
                  </a:lnTo>
                </a:path>
                <a:path h="6086475">
                  <a:moveTo>
                    <a:pt x="0" y="5602162"/>
                  </a:moveTo>
                  <a:lnTo>
                    <a:pt x="0" y="5602162"/>
                  </a:lnTo>
                </a:path>
                <a:path h="6086475">
                  <a:moveTo>
                    <a:pt x="0" y="5568768"/>
                  </a:moveTo>
                  <a:lnTo>
                    <a:pt x="0" y="5473644"/>
                  </a:lnTo>
                </a:path>
                <a:path h="6086475">
                  <a:moveTo>
                    <a:pt x="0" y="5438226"/>
                  </a:moveTo>
                  <a:lnTo>
                    <a:pt x="0" y="5438226"/>
                  </a:lnTo>
                </a:path>
                <a:path h="6086475">
                  <a:moveTo>
                    <a:pt x="0" y="5403820"/>
                  </a:moveTo>
                  <a:lnTo>
                    <a:pt x="0" y="5308696"/>
                  </a:lnTo>
                </a:path>
                <a:path h="6086475">
                  <a:moveTo>
                    <a:pt x="0" y="5273278"/>
                  </a:moveTo>
                  <a:lnTo>
                    <a:pt x="0" y="5273278"/>
                  </a:lnTo>
                </a:path>
                <a:path h="6086475">
                  <a:moveTo>
                    <a:pt x="0" y="5239884"/>
                  </a:moveTo>
                  <a:lnTo>
                    <a:pt x="0" y="5143748"/>
                  </a:lnTo>
                </a:path>
                <a:path h="6086475">
                  <a:moveTo>
                    <a:pt x="0" y="5108330"/>
                  </a:moveTo>
                  <a:lnTo>
                    <a:pt x="0" y="5108330"/>
                  </a:lnTo>
                </a:path>
                <a:path h="6086475">
                  <a:moveTo>
                    <a:pt x="0" y="5074936"/>
                  </a:moveTo>
                  <a:lnTo>
                    <a:pt x="0" y="4978800"/>
                  </a:lnTo>
                </a:path>
                <a:path h="6086475">
                  <a:moveTo>
                    <a:pt x="0" y="4943382"/>
                  </a:moveTo>
                  <a:lnTo>
                    <a:pt x="0" y="4943382"/>
                  </a:lnTo>
                </a:path>
                <a:path h="6086475">
                  <a:moveTo>
                    <a:pt x="0" y="4778434"/>
                  </a:moveTo>
                  <a:lnTo>
                    <a:pt x="0" y="4778434"/>
                  </a:lnTo>
                </a:path>
                <a:path h="6086475">
                  <a:moveTo>
                    <a:pt x="0" y="4613486"/>
                  </a:moveTo>
                  <a:lnTo>
                    <a:pt x="0" y="4613486"/>
                  </a:lnTo>
                </a:path>
                <a:path h="6086475">
                  <a:moveTo>
                    <a:pt x="0" y="4449550"/>
                  </a:moveTo>
                  <a:lnTo>
                    <a:pt x="0" y="4449550"/>
                  </a:lnTo>
                </a:path>
                <a:path h="6086475">
                  <a:moveTo>
                    <a:pt x="0" y="4284602"/>
                  </a:moveTo>
                  <a:lnTo>
                    <a:pt x="0" y="4284602"/>
                  </a:lnTo>
                </a:path>
                <a:path h="6086475">
                  <a:moveTo>
                    <a:pt x="0" y="4250195"/>
                  </a:moveTo>
                  <a:lnTo>
                    <a:pt x="0" y="4155072"/>
                  </a:lnTo>
                </a:path>
                <a:path h="6086475">
                  <a:moveTo>
                    <a:pt x="0" y="4119654"/>
                  </a:moveTo>
                  <a:lnTo>
                    <a:pt x="0" y="4119654"/>
                  </a:lnTo>
                </a:path>
                <a:path h="6086475">
                  <a:moveTo>
                    <a:pt x="0" y="4086259"/>
                  </a:moveTo>
                  <a:lnTo>
                    <a:pt x="0" y="3990124"/>
                  </a:lnTo>
                </a:path>
                <a:path h="6086475">
                  <a:moveTo>
                    <a:pt x="0" y="3954705"/>
                  </a:moveTo>
                  <a:lnTo>
                    <a:pt x="0" y="3954705"/>
                  </a:lnTo>
                </a:path>
                <a:path h="6086475">
                  <a:moveTo>
                    <a:pt x="0" y="3789757"/>
                  </a:moveTo>
                  <a:lnTo>
                    <a:pt x="0" y="3789757"/>
                  </a:lnTo>
                </a:path>
                <a:path h="6086475">
                  <a:moveTo>
                    <a:pt x="0" y="3624809"/>
                  </a:moveTo>
                  <a:lnTo>
                    <a:pt x="0" y="3624809"/>
                  </a:lnTo>
                </a:path>
                <a:path h="6086475">
                  <a:moveTo>
                    <a:pt x="0" y="3460873"/>
                  </a:moveTo>
                  <a:lnTo>
                    <a:pt x="0" y="3460873"/>
                  </a:lnTo>
                </a:path>
                <a:path h="6086475">
                  <a:moveTo>
                    <a:pt x="0" y="3295925"/>
                  </a:moveTo>
                  <a:lnTo>
                    <a:pt x="0" y="3295925"/>
                  </a:lnTo>
                </a:path>
                <a:path h="6086475">
                  <a:moveTo>
                    <a:pt x="0" y="3261519"/>
                  </a:moveTo>
                  <a:lnTo>
                    <a:pt x="0" y="3166395"/>
                  </a:lnTo>
                </a:path>
                <a:path h="6086475">
                  <a:moveTo>
                    <a:pt x="0" y="3130977"/>
                  </a:moveTo>
                  <a:lnTo>
                    <a:pt x="0" y="3130977"/>
                  </a:lnTo>
                </a:path>
                <a:path h="6086475">
                  <a:moveTo>
                    <a:pt x="0" y="2966029"/>
                  </a:moveTo>
                  <a:lnTo>
                    <a:pt x="0" y="2966029"/>
                  </a:lnTo>
                </a:path>
                <a:path h="6086475">
                  <a:moveTo>
                    <a:pt x="0" y="2801081"/>
                  </a:moveTo>
                  <a:lnTo>
                    <a:pt x="0" y="2801081"/>
                  </a:lnTo>
                </a:path>
                <a:path h="6086475">
                  <a:moveTo>
                    <a:pt x="0" y="2636133"/>
                  </a:moveTo>
                  <a:lnTo>
                    <a:pt x="0" y="2636133"/>
                  </a:lnTo>
                </a:path>
                <a:path h="6086475">
                  <a:moveTo>
                    <a:pt x="0" y="2602738"/>
                  </a:moveTo>
                  <a:lnTo>
                    <a:pt x="0" y="2507615"/>
                  </a:lnTo>
                </a:path>
                <a:path h="6086475">
                  <a:moveTo>
                    <a:pt x="0" y="2472197"/>
                  </a:moveTo>
                  <a:lnTo>
                    <a:pt x="0" y="2472197"/>
                  </a:lnTo>
                </a:path>
                <a:path h="6086475">
                  <a:moveTo>
                    <a:pt x="0" y="2307249"/>
                  </a:moveTo>
                  <a:lnTo>
                    <a:pt x="0" y="2307249"/>
                  </a:lnTo>
                </a:path>
                <a:path h="6086475">
                  <a:moveTo>
                    <a:pt x="0" y="2142301"/>
                  </a:moveTo>
                  <a:lnTo>
                    <a:pt x="0" y="2142301"/>
                  </a:lnTo>
                </a:path>
                <a:path h="6086475">
                  <a:moveTo>
                    <a:pt x="0" y="1977352"/>
                  </a:moveTo>
                  <a:lnTo>
                    <a:pt x="0" y="1977352"/>
                  </a:lnTo>
                </a:path>
                <a:path h="6086475">
                  <a:moveTo>
                    <a:pt x="0" y="1943958"/>
                  </a:moveTo>
                  <a:lnTo>
                    <a:pt x="0" y="1848835"/>
                  </a:lnTo>
                </a:path>
                <a:path h="6086475">
                  <a:moveTo>
                    <a:pt x="0" y="1812404"/>
                  </a:moveTo>
                  <a:lnTo>
                    <a:pt x="0" y="1812404"/>
                  </a:lnTo>
                </a:path>
                <a:path h="6086475">
                  <a:moveTo>
                    <a:pt x="0" y="1647456"/>
                  </a:moveTo>
                  <a:lnTo>
                    <a:pt x="0" y="1647456"/>
                  </a:lnTo>
                </a:path>
                <a:path h="6086475">
                  <a:moveTo>
                    <a:pt x="0" y="1614062"/>
                  </a:moveTo>
                  <a:lnTo>
                    <a:pt x="0" y="1518939"/>
                  </a:lnTo>
                </a:path>
                <a:path h="6086475">
                  <a:moveTo>
                    <a:pt x="0" y="1482508"/>
                  </a:moveTo>
                  <a:lnTo>
                    <a:pt x="0" y="1482508"/>
                  </a:lnTo>
                </a:path>
                <a:path h="6086475">
                  <a:moveTo>
                    <a:pt x="0" y="1318572"/>
                  </a:moveTo>
                  <a:lnTo>
                    <a:pt x="0" y="1318572"/>
                  </a:lnTo>
                </a:path>
                <a:path h="6086475">
                  <a:moveTo>
                    <a:pt x="0" y="1153624"/>
                  </a:moveTo>
                  <a:lnTo>
                    <a:pt x="0" y="1153624"/>
                  </a:lnTo>
                </a:path>
                <a:path h="6086475">
                  <a:moveTo>
                    <a:pt x="0" y="988676"/>
                  </a:moveTo>
                  <a:lnTo>
                    <a:pt x="0" y="988676"/>
                  </a:lnTo>
                </a:path>
                <a:path h="6086475">
                  <a:moveTo>
                    <a:pt x="0" y="823728"/>
                  </a:moveTo>
                  <a:lnTo>
                    <a:pt x="0" y="823728"/>
                  </a:lnTo>
                </a:path>
                <a:path h="6086475">
                  <a:moveTo>
                    <a:pt x="0" y="658780"/>
                  </a:moveTo>
                  <a:lnTo>
                    <a:pt x="0" y="658780"/>
                  </a:lnTo>
                </a:path>
                <a:path h="6086475">
                  <a:moveTo>
                    <a:pt x="0" y="493832"/>
                  </a:moveTo>
                  <a:lnTo>
                    <a:pt x="0" y="493832"/>
                  </a:lnTo>
                </a:path>
                <a:path h="6086475">
                  <a:moveTo>
                    <a:pt x="0" y="329896"/>
                  </a:moveTo>
                  <a:lnTo>
                    <a:pt x="0" y="329896"/>
                  </a:lnTo>
                </a:path>
                <a:path h="6086475">
                  <a:moveTo>
                    <a:pt x="0" y="164948"/>
                  </a:moveTo>
                  <a:lnTo>
                    <a:pt x="0" y="164948"/>
                  </a:lnTo>
                </a:path>
                <a:path h="6086475">
                  <a:moveTo>
                    <a:pt x="0" y="131553"/>
                  </a:moveTo>
                  <a:lnTo>
                    <a:pt x="0" y="35418"/>
                  </a:lnTo>
                </a:path>
                <a:path h="6086475">
                  <a:moveTo>
                    <a:pt x="0" y="0"/>
                  </a:moveTo>
                  <a:lnTo>
                    <a:pt x="0" y="0"/>
                  </a:lnTo>
                </a:path>
                <a:path h="6086475">
                  <a:moveTo>
                    <a:pt x="0" y="5929023"/>
                  </a:moveTo>
                  <a:lnTo>
                    <a:pt x="0" y="608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8641727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8718635" y="13801667"/>
              <a:ext cx="59055" cy="76200"/>
            </a:xfrm>
            <a:custGeom>
              <a:avLst/>
              <a:gdLst/>
              <a:ahLst/>
              <a:cxnLst/>
              <a:rect l="l" t="t" r="r" b="b"/>
              <a:pathLst>
                <a:path w="59054" h="76200">
                  <a:moveTo>
                    <a:pt x="16191" y="75896"/>
                  </a:moveTo>
                  <a:lnTo>
                    <a:pt x="16191" y="0"/>
                  </a:lnTo>
                  <a:lnTo>
                    <a:pt x="0" y="17203"/>
                  </a:lnTo>
                </a:path>
                <a:path w="59054" h="76200">
                  <a:moveTo>
                    <a:pt x="58693" y="75896"/>
                  </a:moveTo>
                  <a:lnTo>
                    <a:pt x="58693" y="0"/>
                  </a:lnTo>
                  <a:lnTo>
                    <a:pt x="41490" y="1720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9553495" y="7634835"/>
              <a:ext cx="0" cy="6086475"/>
            </a:xfrm>
            <a:custGeom>
              <a:avLst/>
              <a:gdLst/>
              <a:ahLst/>
              <a:cxnLst/>
              <a:rect l="l" t="t" r="r" b="b"/>
              <a:pathLst>
                <a:path h="6086475">
                  <a:moveTo>
                    <a:pt x="0" y="5929023"/>
                  </a:moveTo>
                  <a:lnTo>
                    <a:pt x="0" y="5803541"/>
                  </a:lnTo>
                </a:path>
                <a:path h="6086475">
                  <a:moveTo>
                    <a:pt x="0" y="5767110"/>
                  </a:moveTo>
                  <a:lnTo>
                    <a:pt x="0" y="5767110"/>
                  </a:lnTo>
                </a:path>
                <a:path h="6086475">
                  <a:moveTo>
                    <a:pt x="0" y="5733716"/>
                  </a:moveTo>
                  <a:lnTo>
                    <a:pt x="0" y="5638593"/>
                  </a:lnTo>
                </a:path>
                <a:path h="6086475">
                  <a:moveTo>
                    <a:pt x="0" y="5602162"/>
                  </a:moveTo>
                  <a:lnTo>
                    <a:pt x="0" y="5602162"/>
                  </a:lnTo>
                </a:path>
                <a:path h="6086475">
                  <a:moveTo>
                    <a:pt x="0" y="5568768"/>
                  </a:moveTo>
                  <a:lnTo>
                    <a:pt x="0" y="5473644"/>
                  </a:lnTo>
                </a:path>
                <a:path h="6086475">
                  <a:moveTo>
                    <a:pt x="0" y="5438226"/>
                  </a:moveTo>
                  <a:lnTo>
                    <a:pt x="0" y="5438226"/>
                  </a:lnTo>
                </a:path>
                <a:path h="6086475">
                  <a:moveTo>
                    <a:pt x="0" y="5403820"/>
                  </a:moveTo>
                  <a:lnTo>
                    <a:pt x="0" y="5308696"/>
                  </a:lnTo>
                </a:path>
                <a:path h="6086475">
                  <a:moveTo>
                    <a:pt x="0" y="5273278"/>
                  </a:moveTo>
                  <a:lnTo>
                    <a:pt x="0" y="5273278"/>
                  </a:lnTo>
                </a:path>
                <a:path h="6086475">
                  <a:moveTo>
                    <a:pt x="0" y="5239884"/>
                  </a:moveTo>
                  <a:lnTo>
                    <a:pt x="0" y="5143748"/>
                  </a:lnTo>
                </a:path>
                <a:path h="6086475">
                  <a:moveTo>
                    <a:pt x="0" y="5108330"/>
                  </a:moveTo>
                  <a:lnTo>
                    <a:pt x="0" y="5108330"/>
                  </a:lnTo>
                </a:path>
                <a:path h="6086475">
                  <a:moveTo>
                    <a:pt x="0" y="5074936"/>
                  </a:moveTo>
                  <a:lnTo>
                    <a:pt x="0" y="4978800"/>
                  </a:lnTo>
                </a:path>
                <a:path h="6086475">
                  <a:moveTo>
                    <a:pt x="0" y="4943382"/>
                  </a:moveTo>
                  <a:lnTo>
                    <a:pt x="0" y="4943382"/>
                  </a:lnTo>
                </a:path>
                <a:path h="6086475">
                  <a:moveTo>
                    <a:pt x="0" y="4778434"/>
                  </a:moveTo>
                  <a:lnTo>
                    <a:pt x="0" y="4778434"/>
                  </a:lnTo>
                </a:path>
                <a:path h="6086475">
                  <a:moveTo>
                    <a:pt x="0" y="4613486"/>
                  </a:moveTo>
                  <a:lnTo>
                    <a:pt x="0" y="4613486"/>
                  </a:lnTo>
                </a:path>
                <a:path h="6086475">
                  <a:moveTo>
                    <a:pt x="0" y="4449550"/>
                  </a:moveTo>
                  <a:lnTo>
                    <a:pt x="0" y="4449550"/>
                  </a:lnTo>
                </a:path>
                <a:path h="6086475">
                  <a:moveTo>
                    <a:pt x="0" y="4284602"/>
                  </a:moveTo>
                  <a:lnTo>
                    <a:pt x="0" y="4284602"/>
                  </a:lnTo>
                </a:path>
                <a:path h="6086475">
                  <a:moveTo>
                    <a:pt x="0" y="4250195"/>
                  </a:moveTo>
                  <a:lnTo>
                    <a:pt x="0" y="4155072"/>
                  </a:lnTo>
                </a:path>
                <a:path h="6086475">
                  <a:moveTo>
                    <a:pt x="0" y="4119654"/>
                  </a:moveTo>
                  <a:lnTo>
                    <a:pt x="0" y="4119654"/>
                  </a:lnTo>
                </a:path>
                <a:path h="6086475">
                  <a:moveTo>
                    <a:pt x="0" y="4086259"/>
                  </a:moveTo>
                  <a:lnTo>
                    <a:pt x="0" y="3990124"/>
                  </a:lnTo>
                </a:path>
                <a:path h="6086475">
                  <a:moveTo>
                    <a:pt x="0" y="3954705"/>
                  </a:moveTo>
                  <a:lnTo>
                    <a:pt x="0" y="3954705"/>
                  </a:lnTo>
                </a:path>
                <a:path h="6086475">
                  <a:moveTo>
                    <a:pt x="0" y="3789757"/>
                  </a:moveTo>
                  <a:lnTo>
                    <a:pt x="0" y="3789757"/>
                  </a:lnTo>
                </a:path>
                <a:path h="6086475">
                  <a:moveTo>
                    <a:pt x="0" y="3624809"/>
                  </a:moveTo>
                  <a:lnTo>
                    <a:pt x="0" y="3624809"/>
                  </a:lnTo>
                </a:path>
                <a:path h="6086475">
                  <a:moveTo>
                    <a:pt x="0" y="3460873"/>
                  </a:moveTo>
                  <a:lnTo>
                    <a:pt x="0" y="3460873"/>
                  </a:lnTo>
                </a:path>
                <a:path h="6086475">
                  <a:moveTo>
                    <a:pt x="0" y="3295925"/>
                  </a:moveTo>
                  <a:lnTo>
                    <a:pt x="0" y="3295925"/>
                  </a:lnTo>
                </a:path>
                <a:path h="6086475">
                  <a:moveTo>
                    <a:pt x="0" y="3261519"/>
                  </a:moveTo>
                  <a:lnTo>
                    <a:pt x="0" y="3166395"/>
                  </a:lnTo>
                </a:path>
                <a:path h="6086475">
                  <a:moveTo>
                    <a:pt x="0" y="3130977"/>
                  </a:moveTo>
                  <a:lnTo>
                    <a:pt x="0" y="3130977"/>
                  </a:lnTo>
                </a:path>
                <a:path h="6086475">
                  <a:moveTo>
                    <a:pt x="0" y="3097583"/>
                  </a:moveTo>
                  <a:lnTo>
                    <a:pt x="0" y="3001447"/>
                  </a:lnTo>
                </a:path>
                <a:path h="6086475">
                  <a:moveTo>
                    <a:pt x="0" y="2966029"/>
                  </a:moveTo>
                  <a:lnTo>
                    <a:pt x="0" y="2966029"/>
                  </a:lnTo>
                </a:path>
                <a:path h="6086475">
                  <a:moveTo>
                    <a:pt x="0" y="2801081"/>
                  </a:moveTo>
                  <a:lnTo>
                    <a:pt x="0" y="2801081"/>
                  </a:lnTo>
                </a:path>
                <a:path h="6086475">
                  <a:moveTo>
                    <a:pt x="0" y="2636133"/>
                  </a:moveTo>
                  <a:lnTo>
                    <a:pt x="0" y="2636133"/>
                  </a:lnTo>
                </a:path>
                <a:path h="6086475">
                  <a:moveTo>
                    <a:pt x="0" y="2602738"/>
                  </a:moveTo>
                  <a:lnTo>
                    <a:pt x="0" y="2507615"/>
                  </a:lnTo>
                </a:path>
                <a:path h="6086475">
                  <a:moveTo>
                    <a:pt x="0" y="2472197"/>
                  </a:moveTo>
                  <a:lnTo>
                    <a:pt x="0" y="2472197"/>
                  </a:lnTo>
                </a:path>
                <a:path h="6086475">
                  <a:moveTo>
                    <a:pt x="0" y="2307249"/>
                  </a:moveTo>
                  <a:lnTo>
                    <a:pt x="0" y="2307249"/>
                  </a:lnTo>
                </a:path>
                <a:path h="6086475">
                  <a:moveTo>
                    <a:pt x="0" y="2142301"/>
                  </a:moveTo>
                  <a:lnTo>
                    <a:pt x="0" y="2142301"/>
                  </a:lnTo>
                </a:path>
                <a:path h="6086475">
                  <a:moveTo>
                    <a:pt x="0" y="1977352"/>
                  </a:moveTo>
                  <a:lnTo>
                    <a:pt x="0" y="1977352"/>
                  </a:lnTo>
                </a:path>
                <a:path h="6086475">
                  <a:moveTo>
                    <a:pt x="0" y="1943958"/>
                  </a:moveTo>
                  <a:lnTo>
                    <a:pt x="0" y="1848835"/>
                  </a:lnTo>
                </a:path>
                <a:path h="6086475">
                  <a:moveTo>
                    <a:pt x="0" y="1812404"/>
                  </a:moveTo>
                  <a:lnTo>
                    <a:pt x="0" y="1812404"/>
                  </a:lnTo>
                </a:path>
                <a:path h="6086475">
                  <a:moveTo>
                    <a:pt x="0" y="1647456"/>
                  </a:moveTo>
                  <a:lnTo>
                    <a:pt x="0" y="1647456"/>
                  </a:lnTo>
                </a:path>
                <a:path h="6086475">
                  <a:moveTo>
                    <a:pt x="0" y="1614062"/>
                  </a:moveTo>
                  <a:lnTo>
                    <a:pt x="0" y="1518939"/>
                  </a:lnTo>
                </a:path>
                <a:path h="6086475">
                  <a:moveTo>
                    <a:pt x="0" y="1482508"/>
                  </a:moveTo>
                  <a:lnTo>
                    <a:pt x="0" y="1482508"/>
                  </a:lnTo>
                </a:path>
                <a:path h="6086475">
                  <a:moveTo>
                    <a:pt x="0" y="1449114"/>
                  </a:moveTo>
                  <a:lnTo>
                    <a:pt x="0" y="1353990"/>
                  </a:lnTo>
                </a:path>
                <a:path h="6086475">
                  <a:moveTo>
                    <a:pt x="0" y="1318572"/>
                  </a:moveTo>
                  <a:lnTo>
                    <a:pt x="0" y="1318572"/>
                  </a:lnTo>
                </a:path>
                <a:path h="6086475">
                  <a:moveTo>
                    <a:pt x="0" y="1153624"/>
                  </a:moveTo>
                  <a:lnTo>
                    <a:pt x="0" y="1153624"/>
                  </a:lnTo>
                </a:path>
                <a:path h="6086475">
                  <a:moveTo>
                    <a:pt x="0" y="988676"/>
                  </a:moveTo>
                  <a:lnTo>
                    <a:pt x="0" y="988676"/>
                  </a:lnTo>
                </a:path>
                <a:path h="6086475">
                  <a:moveTo>
                    <a:pt x="0" y="823728"/>
                  </a:moveTo>
                  <a:lnTo>
                    <a:pt x="0" y="823728"/>
                  </a:lnTo>
                </a:path>
                <a:path h="6086475">
                  <a:moveTo>
                    <a:pt x="0" y="658780"/>
                  </a:moveTo>
                  <a:lnTo>
                    <a:pt x="0" y="658780"/>
                  </a:lnTo>
                </a:path>
                <a:path h="6086475">
                  <a:moveTo>
                    <a:pt x="0" y="493832"/>
                  </a:moveTo>
                  <a:lnTo>
                    <a:pt x="0" y="493832"/>
                  </a:lnTo>
                </a:path>
                <a:path h="6086475">
                  <a:moveTo>
                    <a:pt x="0" y="329896"/>
                  </a:moveTo>
                  <a:lnTo>
                    <a:pt x="0" y="329896"/>
                  </a:lnTo>
                </a:path>
                <a:path h="6086475">
                  <a:moveTo>
                    <a:pt x="0" y="164948"/>
                  </a:moveTo>
                  <a:lnTo>
                    <a:pt x="0" y="164948"/>
                  </a:lnTo>
                </a:path>
                <a:path h="6086475">
                  <a:moveTo>
                    <a:pt x="0" y="131553"/>
                  </a:moveTo>
                  <a:lnTo>
                    <a:pt x="0" y="35418"/>
                  </a:lnTo>
                </a:path>
                <a:path h="6086475">
                  <a:moveTo>
                    <a:pt x="0" y="0"/>
                  </a:moveTo>
                  <a:lnTo>
                    <a:pt x="0" y="0"/>
                  </a:lnTo>
                </a:path>
                <a:path h="6086475">
                  <a:moveTo>
                    <a:pt x="0" y="5929023"/>
                  </a:moveTo>
                  <a:lnTo>
                    <a:pt x="0" y="608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9435097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9503910" y="13801597"/>
              <a:ext cx="76835" cy="76200"/>
            </a:xfrm>
            <a:custGeom>
              <a:avLst/>
              <a:gdLst/>
              <a:ahLst/>
              <a:cxnLst/>
              <a:rect l="l" t="t" r="r" b="b"/>
              <a:pathLst>
                <a:path w="76834" h="76200">
                  <a:moveTo>
                    <a:pt x="16191" y="75966"/>
                  </a:moveTo>
                  <a:lnTo>
                    <a:pt x="16191" y="70"/>
                  </a:lnTo>
                  <a:lnTo>
                    <a:pt x="0" y="17273"/>
                  </a:lnTo>
                </a:path>
                <a:path w="76834" h="76200">
                  <a:moveTo>
                    <a:pt x="58344" y="70"/>
                  </a:moveTo>
                  <a:lnTo>
                    <a:pt x="50807" y="0"/>
                  </a:lnTo>
                  <a:lnTo>
                    <a:pt x="44157" y="4987"/>
                  </a:lnTo>
                  <a:lnTo>
                    <a:pt x="42114" y="12242"/>
                  </a:lnTo>
                </a:path>
                <a:path w="76834" h="76200">
                  <a:moveTo>
                    <a:pt x="73360" y="25613"/>
                  </a:moveTo>
                  <a:lnTo>
                    <a:pt x="76583" y="20454"/>
                  </a:lnTo>
                  <a:lnTo>
                    <a:pt x="76745" y="13950"/>
                  </a:lnTo>
                  <a:lnTo>
                    <a:pt x="73783" y="8637"/>
                  </a:lnTo>
                  <a:lnTo>
                    <a:pt x="70821" y="3324"/>
                  </a:lnTo>
                  <a:lnTo>
                    <a:pt x="65205" y="42"/>
                  </a:lnTo>
                  <a:lnTo>
                    <a:pt x="59122" y="70"/>
                  </a:lnTo>
                </a:path>
                <a:path w="76834" h="76200">
                  <a:moveTo>
                    <a:pt x="72860" y="25368"/>
                  </a:moveTo>
                  <a:lnTo>
                    <a:pt x="41490" y="75966"/>
                  </a:lnTo>
                  <a:lnTo>
                    <a:pt x="74884" y="7596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0274004" y="7634835"/>
              <a:ext cx="0" cy="6086475"/>
            </a:xfrm>
            <a:custGeom>
              <a:avLst/>
              <a:gdLst/>
              <a:ahLst/>
              <a:cxnLst/>
              <a:rect l="l" t="t" r="r" b="b"/>
              <a:pathLst>
                <a:path h="6086475">
                  <a:moveTo>
                    <a:pt x="0" y="5929023"/>
                  </a:moveTo>
                  <a:lnTo>
                    <a:pt x="0" y="5803541"/>
                  </a:lnTo>
                </a:path>
                <a:path h="6086475">
                  <a:moveTo>
                    <a:pt x="0" y="5767110"/>
                  </a:moveTo>
                  <a:lnTo>
                    <a:pt x="0" y="5767110"/>
                  </a:lnTo>
                </a:path>
                <a:path h="6086475">
                  <a:moveTo>
                    <a:pt x="0" y="5733716"/>
                  </a:moveTo>
                  <a:lnTo>
                    <a:pt x="0" y="5638593"/>
                  </a:lnTo>
                </a:path>
                <a:path h="6086475">
                  <a:moveTo>
                    <a:pt x="0" y="5602162"/>
                  </a:moveTo>
                  <a:lnTo>
                    <a:pt x="0" y="5602162"/>
                  </a:lnTo>
                </a:path>
                <a:path h="6086475">
                  <a:moveTo>
                    <a:pt x="0" y="5568768"/>
                  </a:moveTo>
                  <a:lnTo>
                    <a:pt x="0" y="5473644"/>
                  </a:lnTo>
                </a:path>
                <a:path h="6086475">
                  <a:moveTo>
                    <a:pt x="0" y="5438226"/>
                  </a:moveTo>
                  <a:lnTo>
                    <a:pt x="0" y="5438226"/>
                  </a:lnTo>
                </a:path>
                <a:path h="6086475">
                  <a:moveTo>
                    <a:pt x="0" y="5403820"/>
                  </a:moveTo>
                  <a:lnTo>
                    <a:pt x="0" y="5308696"/>
                  </a:lnTo>
                </a:path>
                <a:path h="6086475">
                  <a:moveTo>
                    <a:pt x="0" y="5273278"/>
                  </a:moveTo>
                  <a:lnTo>
                    <a:pt x="0" y="5273278"/>
                  </a:lnTo>
                </a:path>
                <a:path h="6086475">
                  <a:moveTo>
                    <a:pt x="0" y="5239884"/>
                  </a:moveTo>
                  <a:lnTo>
                    <a:pt x="0" y="5143748"/>
                  </a:lnTo>
                </a:path>
                <a:path h="6086475">
                  <a:moveTo>
                    <a:pt x="0" y="5108330"/>
                  </a:moveTo>
                  <a:lnTo>
                    <a:pt x="0" y="5108330"/>
                  </a:lnTo>
                </a:path>
                <a:path h="6086475">
                  <a:moveTo>
                    <a:pt x="0" y="5074936"/>
                  </a:moveTo>
                  <a:lnTo>
                    <a:pt x="0" y="4978800"/>
                  </a:lnTo>
                </a:path>
                <a:path h="6086475">
                  <a:moveTo>
                    <a:pt x="0" y="4943382"/>
                  </a:moveTo>
                  <a:lnTo>
                    <a:pt x="0" y="4943382"/>
                  </a:lnTo>
                </a:path>
                <a:path h="6086475">
                  <a:moveTo>
                    <a:pt x="0" y="4778434"/>
                  </a:moveTo>
                  <a:lnTo>
                    <a:pt x="0" y="4778434"/>
                  </a:lnTo>
                </a:path>
                <a:path h="6086475">
                  <a:moveTo>
                    <a:pt x="0" y="4613486"/>
                  </a:moveTo>
                  <a:lnTo>
                    <a:pt x="0" y="4613486"/>
                  </a:lnTo>
                </a:path>
                <a:path h="6086475">
                  <a:moveTo>
                    <a:pt x="0" y="4449550"/>
                  </a:moveTo>
                  <a:lnTo>
                    <a:pt x="0" y="4449550"/>
                  </a:lnTo>
                </a:path>
                <a:path h="6086475">
                  <a:moveTo>
                    <a:pt x="0" y="4284602"/>
                  </a:moveTo>
                  <a:lnTo>
                    <a:pt x="0" y="4284602"/>
                  </a:lnTo>
                </a:path>
                <a:path h="6086475">
                  <a:moveTo>
                    <a:pt x="0" y="4250195"/>
                  </a:moveTo>
                  <a:lnTo>
                    <a:pt x="0" y="4155072"/>
                  </a:lnTo>
                </a:path>
                <a:path h="6086475">
                  <a:moveTo>
                    <a:pt x="0" y="4119654"/>
                  </a:moveTo>
                  <a:lnTo>
                    <a:pt x="0" y="4119654"/>
                  </a:lnTo>
                </a:path>
                <a:path h="6086475">
                  <a:moveTo>
                    <a:pt x="0" y="4086259"/>
                  </a:moveTo>
                  <a:lnTo>
                    <a:pt x="0" y="3990124"/>
                  </a:lnTo>
                </a:path>
                <a:path h="6086475">
                  <a:moveTo>
                    <a:pt x="0" y="3954705"/>
                  </a:moveTo>
                  <a:lnTo>
                    <a:pt x="0" y="3954705"/>
                  </a:lnTo>
                </a:path>
                <a:path h="6086475">
                  <a:moveTo>
                    <a:pt x="0" y="3789757"/>
                  </a:moveTo>
                  <a:lnTo>
                    <a:pt x="0" y="3789757"/>
                  </a:lnTo>
                </a:path>
                <a:path h="6086475">
                  <a:moveTo>
                    <a:pt x="0" y="3624809"/>
                  </a:moveTo>
                  <a:lnTo>
                    <a:pt x="0" y="3624809"/>
                  </a:lnTo>
                </a:path>
                <a:path h="6086475">
                  <a:moveTo>
                    <a:pt x="0" y="3460873"/>
                  </a:moveTo>
                  <a:lnTo>
                    <a:pt x="0" y="3460873"/>
                  </a:lnTo>
                </a:path>
                <a:path h="6086475">
                  <a:moveTo>
                    <a:pt x="0" y="3295925"/>
                  </a:moveTo>
                  <a:lnTo>
                    <a:pt x="0" y="3295925"/>
                  </a:lnTo>
                </a:path>
                <a:path h="6086475">
                  <a:moveTo>
                    <a:pt x="0" y="3261519"/>
                  </a:moveTo>
                  <a:lnTo>
                    <a:pt x="0" y="3166395"/>
                  </a:lnTo>
                </a:path>
                <a:path h="6086475">
                  <a:moveTo>
                    <a:pt x="0" y="3130977"/>
                  </a:moveTo>
                  <a:lnTo>
                    <a:pt x="0" y="3130977"/>
                  </a:lnTo>
                </a:path>
                <a:path h="6086475">
                  <a:moveTo>
                    <a:pt x="0" y="3097583"/>
                  </a:moveTo>
                  <a:lnTo>
                    <a:pt x="0" y="3001447"/>
                  </a:lnTo>
                </a:path>
                <a:path h="6086475">
                  <a:moveTo>
                    <a:pt x="0" y="2966029"/>
                  </a:moveTo>
                  <a:lnTo>
                    <a:pt x="0" y="2966029"/>
                  </a:lnTo>
                </a:path>
                <a:path h="6086475">
                  <a:moveTo>
                    <a:pt x="0" y="2801081"/>
                  </a:moveTo>
                  <a:lnTo>
                    <a:pt x="0" y="2801081"/>
                  </a:lnTo>
                </a:path>
                <a:path h="6086475">
                  <a:moveTo>
                    <a:pt x="0" y="2636133"/>
                  </a:moveTo>
                  <a:lnTo>
                    <a:pt x="0" y="2636133"/>
                  </a:lnTo>
                </a:path>
                <a:path h="6086475">
                  <a:moveTo>
                    <a:pt x="0" y="2602738"/>
                  </a:moveTo>
                  <a:lnTo>
                    <a:pt x="0" y="2507615"/>
                  </a:lnTo>
                </a:path>
                <a:path h="6086475">
                  <a:moveTo>
                    <a:pt x="0" y="2472197"/>
                  </a:moveTo>
                  <a:lnTo>
                    <a:pt x="0" y="2472197"/>
                  </a:lnTo>
                </a:path>
                <a:path h="6086475">
                  <a:moveTo>
                    <a:pt x="0" y="2307249"/>
                  </a:moveTo>
                  <a:lnTo>
                    <a:pt x="0" y="2307249"/>
                  </a:lnTo>
                </a:path>
                <a:path h="6086475">
                  <a:moveTo>
                    <a:pt x="0" y="2142301"/>
                  </a:moveTo>
                  <a:lnTo>
                    <a:pt x="0" y="2142301"/>
                  </a:lnTo>
                </a:path>
                <a:path h="6086475">
                  <a:moveTo>
                    <a:pt x="0" y="1977352"/>
                  </a:moveTo>
                  <a:lnTo>
                    <a:pt x="0" y="1977352"/>
                  </a:lnTo>
                </a:path>
                <a:path h="6086475">
                  <a:moveTo>
                    <a:pt x="0" y="1943958"/>
                  </a:moveTo>
                  <a:lnTo>
                    <a:pt x="0" y="1848835"/>
                  </a:lnTo>
                </a:path>
                <a:path h="6086475">
                  <a:moveTo>
                    <a:pt x="0" y="1812404"/>
                  </a:moveTo>
                  <a:lnTo>
                    <a:pt x="0" y="1812404"/>
                  </a:lnTo>
                </a:path>
                <a:path h="6086475">
                  <a:moveTo>
                    <a:pt x="0" y="1647456"/>
                  </a:moveTo>
                  <a:lnTo>
                    <a:pt x="0" y="1647456"/>
                  </a:lnTo>
                </a:path>
                <a:path h="6086475">
                  <a:moveTo>
                    <a:pt x="0" y="1614062"/>
                  </a:moveTo>
                  <a:lnTo>
                    <a:pt x="0" y="1518939"/>
                  </a:lnTo>
                </a:path>
                <a:path h="6086475">
                  <a:moveTo>
                    <a:pt x="0" y="1482508"/>
                  </a:moveTo>
                  <a:lnTo>
                    <a:pt x="0" y="1482508"/>
                  </a:lnTo>
                </a:path>
                <a:path h="6086475">
                  <a:moveTo>
                    <a:pt x="0" y="1449114"/>
                  </a:moveTo>
                  <a:lnTo>
                    <a:pt x="0" y="1353990"/>
                  </a:lnTo>
                </a:path>
                <a:path h="6086475">
                  <a:moveTo>
                    <a:pt x="0" y="1318572"/>
                  </a:moveTo>
                  <a:lnTo>
                    <a:pt x="0" y="1318572"/>
                  </a:lnTo>
                </a:path>
                <a:path h="6086475">
                  <a:moveTo>
                    <a:pt x="0" y="1153624"/>
                  </a:moveTo>
                  <a:lnTo>
                    <a:pt x="0" y="1153624"/>
                  </a:lnTo>
                </a:path>
                <a:path h="6086475">
                  <a:moveTo>
                    <a:pt x="0" y="988676"/>
                  </a:moveTo>
                  <a:lnTo>
                    <a:pt x="0" y="988676"/>
                  </a:lnTo>
                </a:path>
                <a:path h="6086475">
                  <a:moveTo>
                    <a:pt x="0" y="823728"/>
                  </a:moveTo>
                  <a:lnTo>
                    <a:pt x="0" y="823728"/>
                  </a:lnTo>
                </a:path>
                <a:path h="6086475">
                  <a:moveTo>
                    <a:pt x="0" y="658780"/>
                  </a:moveTo>
                  <a:lnTo>
                    <a:pt x="0" y="658780"/>
                  </a:lnTo>
                </a:path>
                <a:path h="6086475">
                  <a:moveTo>
                    <a:pt x="0" y="493832"/>
                  </a:moveTo>
                  <a:lnTo>
                    <a:pt x="0" y="493832"/>
                  </a:lnTo>
                </a:path>
                <a:path h="6086475">
                  <a:moveTo>
                    <a:pt x="0" y="329896"/>
                  </a:moveTo>
                  <a:lnTo>
                    <a:pt x="0" y="329896"/>
                  </a:lnTo>
                </a:path>
                <a:path h="6086475">
                  <a:moveTo>
                    <a:pt x="0" y="164948"/>
                  </a:moveTo>
                  <a:lnTo>
                    <a:pt x="0" y="164948"/>
                  </a:lnTo>
                </a:path>
                <a:path h="6086475">
                  <a:moveTo>
                    <a:pt x="0" y="131553"/>
                  </a:moveTo>
                  <a:lnTo>
                    <a:pt x="0" y="35418"/>
                  </a:lnTo>
                </a:path>
                <a:path h="6086475">
                  <a:moveTo>
                    <a:pt x="0" y="0"/>
                  </a:moveTo>
                  <a:lnTo>
                    <a:pt x="0" y="0"/>
                  </a:lnTo>
                </a:path>
                <a:path h="6086475">
                  <a:moveTo>
                    <a:pt x="0" y="5929023"/>
                  </a:moveTo>
                  <a:lnTo>
                    <a:pt x="0" y="608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0155606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0223407" y="13801667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>
                  <a:moveTo>
                    <a:pt x="17203" y="75896"/>
                  </a:moveTo>
                  <a:lnTo>
                    <a:pt x="17203" y="0"/>
                  </a:lnTo>
                  <a:lnTo>
                    <a:pt x="0" y="17203"/>
                  </a:lnTo>
                </a:path>
                <a:path w="76200" h="76200">
                  <a:moveTo>
                    <a:pt x="42501" y="0"/>
                  </a:moveTo>
                  <a:lnTo>
                    <a:pt x="58693" y="0"/>
                  </a:lnTo>
                </a:path>
                <a:path w="76200" h="76200">
                  <a:moveTo>
                    <a:pt x="59199" y="33394"/>
                  </a:moveTo>
                  <a:lnTo>
                    <a:pt x="68420" y="33394"/>
                  </a:lnTo>
                  <a:lnTo>
                    <a:pt x="75896" y="25918"/>
                  </a:lnTo>
                  <a:lnTo>
                    <a:pt x="75896" y="16697"/>
                  </a:lnTo>
                  <a:lnTo>
                    <a:pt x="75896" y="7475"/>
                  </a:lnTo>
                  <a:lnTo>
                    <a:pt x="68420" y="0"/>
                  </a:lnTo>
                  <a:lnTo>
                    <a:pt x="59199" y="0"/>
                  </a:lnTo>
                </a:path>
                <a:path w="76200" h="76200">
                  <a:moveTo>
                    <a:pt x="58693" y="33394"/>
                  </a:moveTo>
                  <a:lnTo>
                    <a:pt x="50597" y="33394"/>
                  </a:lnTo>
                </a:path>
                <a:path w="76200" h="76200">
                  <a:moveTo>
                    <a:pt x="75896" y="50091"/>
                  </a:moveTo>
                  <a:lnTo>
                    <a:pt x="75896" y="40869"/>
                  </a:lnTo>
                  <a:lnTo>
                    <a:pt x="68420" y="33394"/>
                  </a:lnTo>
                  <a:lnTo>
                    <a:pt x="59199" y="3339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0299304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0265909" y="13859854"/>
              <a:ext cx="33655" cy="17780"/>
            </a:xfrm>
            <a:custGeom>
              <a:avLst/>
              <a:gdLst/>
              <a:ahLst/>
              <a:cxnLst/>
              <a:rect l="l" t="t" r="r" b="b"/>
              <a:pathLst>
                <a:path w="33654" h="17780">
                  <a:moveTo>
                    <a:pt x="16697" y="16697"/>
                  </a:moveTo>
                  <a:lnTo>
                    <a:pt x="25918" y="16697"/>
                  </a:lnTo>
                  <a:lnTo>
                    <a:pt x="33394" y="9221"/>
                  </a:lnTo>
                  <a:lnTo>
                    <a:pt x="33394" y="0"/>
                  </a:lnTo>
                </a:path>
                <a:path w="33654" h="17780">
                  <a:moveTo>
                    <a:pt x="16191" y="17709"/>
                  </a:moveTo>
                  <a:lnTo>
                    <a:pt x="0" y="1770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1079518" y="7634835"/>
              <a:ext cx="0" cy="6086475"/>
            </a:xfrm>
            <a:custGeom>
              <a:avLst/>
              <a:gdLst/>
              <a:ahLst/>
              <a:cxnLst/>
              <a:rect l="l" t="t" r="r" b="b"/>
              <a:pathLst>
                <a:path h="6086475">
                  <a:moveTo>
                    <a:pt x="0" y="5929023"/>
                  </a:moveTo>
                  <a:lnTo>
                    <a:pt x="0" y="5803541"/>
                  </a:lnTo>
                </a:path>
                <a:path h="6086475">
                  <a:moveTo>
                    <a:pt x="0" y="5767110"/>
                  </a:moveTo>
                  <a:lnTo>
                    <a:pt x="0" y="5767110"/>
                  </a:lnTo>
                </a:path>
                <a:path h="6086475">
                  <a:moveTo>
                    <a:pt x="0" y="5733716"/>
                  </a:moveTo>
                  <a:lnTo>
                    <a:pt x="0" y="5638593"/>
                  </a:lnTo>
                </a:path>
                <a:path h="6086475">
                  <a:moveTo>
                    <a:pt x="0" y="5602162"/>
                  </a:moveTo>
                  <a:lnTo>
                    <a:pt x="0" y="5602162"/>
                  </a:lnTo>
                </a:path>
                <a:path h="6086475">
                  <a:moveTo>
                    <a:pt x="0" y="5568768"/>
                  </a:moveTo>
                  <a:lnTo>
                    <a:pt x="0" y="5473644"/>
                  </a:lnTo>
                </a:path>
                <a:path h="6086475">
                  <a:moveTo>
                    <a:pt x="0" y="5438226"/>
                  </a:moveTo>
                  <a:lnTo>
                    <a:pt x="0" y="5438226"/>
                  </a:lnTo>
                </a:path>
                <a:path h="6086475">
                  <a:moveTo>
                    <a:pt x="0" y="5403820"/>
                  </a:moveTo>
                  <a:lnTo>
                    <a:pt x="0" y="5308696"/>
                  </a:lnTo>
                </a:path>
                <a:path h="6086475">
                  <a:moveTo>
                    <a:pt x="0" y="5273278"/>
                  </a:moveTo>
                  <a:lnTo>
                    <a:pt x="0" y="5273278"/>
                  </a:lnTo>
                </a:path>
                <a:path h="6086475">
                  <a:moveTo>
                    <a:pt x="0" y="5239884"/>
                  </a:moveTo>
                  <a:lnTo>
                    <a:pt x="0" y="5143748"/>
                  </a:lnTo>
                </a:path>
                <a:path h="6086475">
                  <a:moveTo>
                    <a:pt x="0" y="5108330"/>
                  </a:moveTo>
                  <a:lnTo>
                    <a:pt x="0" y="5108330"/>
                  </a:lnTo>
                </a:path>
                <a:path h="6086475">
                  <a:moveTo>
                    <a:pt x="0" y="5074936"/>
                  </a:moveTo>
                  <a:lnTo>
                    <a:pt x="0" y="4978800"/>
                  </a:lnTo>
                </a:path>
                <a:path h="6086475">
                  <a:moveTo>
                    <a:pt x="0" y="4943382"/>
                  </a:moveTo>
                  <a:lnTo>
                    <a:pt x="0" y="4943382"/>
                  </a:lnTo>
                </a:path>
                <a:path h="6086475">
                  <a:moveTo>
                    <a:pt x="0" y="4778434"/>
                  </a:moveTo>
                  <a:lnTo>
                    <a:pt x="0" y="4778434"/>
                  </a:lnTo>
                </a:path>
                <a:path h="6086475">
                  <a:moveTo>
                    <a:pt x="0" y="4613486"/>
                  </a:moveTo>
                  <a:lnTo>
                    <a:pt x="0" y="4613486"/>
                  </a:lnTo>
                </a:path>
                <a:path h="6086475">
                  <a:moveTo>
                    <a:pt x="0" y="4449550"/>
                  </a:moveTo>
                  <a:lnTo>
                    <a:pt x="0" y="4449550"/>
                  </a:lnTo>
                </a:path>
                <a:path h="6086475">
                  <a:moveTo>
                    <a:pt x="0" y="4284602"/>
                  </a:moveTo>
                  <a:lnTo>
                    <a:pt x="0" y="4284602"/>
                  </a:lnTo>
                </a:path>
                <a:path h="6086475">
                  <a:moveTo>
                    <a:pt x="0" y="4119654"/>
                  </a:moveTo>
                  <a:lnTo>
                    <a:pt x="0" y="4119654"/>
                  </a:lnTo>
                </a:path>
                <a:path h="6086475">
                  <a:moveTo>
                    <a:pt x="0" y="3954705"/>
                  </a:moveTo>
                  <a:lnTo>
                    <a:pt x="0" y="3954705"/>
                  </a:lnTo>
                </a:path>
                <a:path h="6086475">
                  <a:moveTo>
                    <a:pt x="0" y="3789757"/>
                  </a:moveTo>
                  <a:lnTo>
                    <a:pt x="0" y="3789757"/>
                  </a:lnTo>
                </a:path>
                <a:path h="6086475">
                  <a:moveTo>
                    <a:pt x="0" y="3624809"/>
                  </a:moveTo>
                  <a:lnTo>
                    <a:pt x="0" y="3624809"/>
                  </a:lnTo>
                </a:path>
                <a:path h="6086475">
                  <a:moveTo>
                    <a:pt x="0" y="3460873"/>
                  </a:moveTo>
                  <a:lnTo>
                    <a:pt x="0" y="3460873"/>
                  </a:lnTo>
                </a:path>
                <a:path h="6086475">
                  <a:moveTo>
                    <a:pt x="0" y="3295925"/>
                  </a:moveTo>
                  <a:lnTo>
                    <a:pt x="0" y="3295925"/>
                  </a:lnTo>
                </a:path>
                <a:path h="6086475">
                  <a:moveTo>
                    <a:pt x="0" y="3130977"/>
                  </a:moveTo>
                  <a:lnTo>
                    <a:pt x="0" y="3130977"/>
                  </a:lnTo>
                </a:path>
                <a:path h="6086475">
                  <a:moveTo>
                    <a:pt x="0" y="3097583"/>
                  </a:moveTo>
                  <a:lnTo>
                    <a:pt x="0" y="3001447"/>
                  </a:lnTo>
                </a:path>
                <a:path h="6086475">
                  <a:moveTo>
                    <a:pt x="0" y="2966029"/>
                  </a:moveTo>
                  <a:lnTo>
                    <a:pt x="0" y="2966029"/>
                  </a:lnTo>
                </a:path>
                <a:path h="6086475">
                  <a:moveTo>
                    <a:pt x="0" y="2801081"/>
                  </a:moveTo>
                  <a:lnTo>
                    <a:pt x="0" y="2801081"/>
                  </a:lnTo>
                </a:path>
                <a:path h="6086475">
                  <a:moveTo>
                    <a:pt x="0" y="2636133"/>
                  </a:moveTo>
                  <a:lnTo>
                    <a:pt x="0" y="2636133"/>
                  </a:lnTo>
                </a:path>
                <a:path h="6086475">
                  <a:moveTo>
                    <a:pt x="0" y="2602738"/>
                  </a:moveTo>
                  <a:lnTo>
                    <a:pt x="0" y="2507615"/>
                  </a:lnTo>
                </a:path>
                <a:path h="6086475">
                  <a:moveTo>
                    <a:pt x="0" y="2472197"/>
                  </a:moveTo>
                  <a:lnTo>
                    <a:pt x="0" y="2472197"/>
                  </a:lnTo>
                </a:path>
                <a:path h="6086475">
                  <a:moveTo>
                    <a:pt x="0" y="2437790"/>
                  </a:moveTo>
                  <a:lnTo>
                    <a:pt x="0" y="2342667"/>
                  </a:lnTo>
                </a:path>
                <a:path h="6086475">
                  <a:moveTo>
                    <a:pt x="0" y="2307249"/>
                  </a:moveTo>
                  <a:lnTo>
                    <a:pt x="0" y="2307249"/>
                  </a:lnTo>
                </a:path>
                <a:path h="6086475">
                  <a:moveTo>
                    <a:pt x="0" y="2142301"/>
                  </a:moveTo>
                  <a:lnTo>
                    <a:pt x="0" y="2142301"/>
                  </a:lnTo>
                </a:path>
                <a:path h="6086475">
                  <a:moveTo>
                    <a:pt x="0" y="1977352"/>
                  </a:moveTo>
                  <a:lnTo>
                    <a:pt x="0" y="1977352"/>
                  </a:lnTo>
                </a:path>
                <a:path h="6086475">
                  <a:moveTo>
                    <a:pt x="0" y="1943958"/>
                  </a:moveTo>
                  <a:lnTo>
                    <a:pt x="0" y="1848835"/>
                  </a:lnTo>
                </a:path>
                <a:path h="6086475">
                  <a:moveTo>
                    <a:pt x="0" y="1812404"/>
                  </a:moveTo>
                  <a:lnTo>
                    <a:pt x="0" y="1812404"/>
                  </a:lnTo>
                </a:path>
                <a:path h="6086475">
                  <a:moveTo>
                    <a:pt x="0" y="1647456"/>
                  </a:moveTo>
                  <a:lnTo>
                    <a:pt x="0" y="1647456"/>
                  </a:lnTo>
                </a:path>
                <a:path h="6086475">
                  <a:moveTo>
                    <a:pt x="0" y="1482508"/>
                  </a:moveTo>
                  <a:lnTo>
                    <a:pt x="0" y="1482508"/>
                  </a:lnTo>
                </a:path>
                <a:path h="6086475">
                  <a:moveTo>
                    <a:pt x="0" y="1449114"/>
                  </a:moveTo>
                  <a:lnTo>
                    <a:pt x="0" y="1353990"/>
                  </a:lnTo>
                </a:path>
                <a:path h="6086475">
                  <a:moveTo>
                    <a:pt x="0" y="1318572"/>
                  </a:moveTo>
                  <a:lnTo>
                    <a:pt x="0" y="1318572"/>
                  </a:lnTo>
                </a:path>
                <a:path h="6086475">
                  <a:moveTo>
                    <a:pt x="0" y="1153624"/>
                  </a:moveTo>
                  <a:lnTo>
                    <a:pt x="0" y="1153624"/>
                  </a:lnTo>
                </a:path>
                <a:path h="6086475">
                  <a:moveTo>
                    <a:pt x="0" y="988676"/>
                  </a:moveTo>
                  <a:lnTo>
                    <a:pt x="0" y="988676"/>
                  </a:lnTo>
                </a:path>
                <a:path h="6086475">
                  <a:moveTo>
                    <a:pt x="0" y="823728"/>
                  </a:moveTo>
                  <a:lnTo>
                    <a:pt x="0" y="823728"/>
                  </a:lnTo>
                </a:path>
                <a:path h="6086475">
                  <a:moveTo>
                    <a:pt x="0" y="658780"/>
                  </a:moveTo>
                  <a:lnTo>
                    <a:pt x="0" y="658780"/>
                  </a:lnTo>
                </a:path>
                <a:path h="6086475">
                  <a:moveTo>
                    <a:pt x="0" y="493832"/>
                  </a:moveTo>
                  <a:lnTo>
                    <a:pt x="0" y="493832"/>
                  </a:lnTo>
                </a:path>
                <a:path h="6086475">
                  <a:moveTo>
                    <a:pt x="0" y="329896"/>
                  </a:moveTo>
                  <a:lnTo>
                    <a:pt x="0" y="329896"/>
                  </a:lnTo>
                </a:path>
                <a:path h="6086475">
                  <a:moveTo>
                    <a:pt x="0" y="164948"/>
                  </a:moveTo>
                  <a:lnTo>
                    <a:pt x="0" y="164948"/>
                  </a:lnTo>
                </a:path>
                <a:path h="6086475">
                  <a:moveTo>
                    <a:pt x="0" y="0"/>
                  </a:moveTo>
                  <a:lnTo>
                    <a:pt x="0" y="0"/>
                  </a:lnTo>
                </a:path>
                <a:path h="6086475">
                  <a:moveTo>
                    <a:pt x="0" y="5929023"/>
                  </a:moveTo>
                  <a:lnTo>
                    <a:pt x="0" y="608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0961120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1025884" y="13801667"/>
              <a:ext cx="83185" cy="76200"/>
            </a:xfrm>
            <a:custGeom>
              <a:avLst/>
              <a:gdLst/>
              <a:ahLst/>
              <a:cxnLst/>
              <a:rect l="l" t="t" r="r" b="b"/>
              <a:pathLst>
                <a:path w="83184" h="76200">
                  <a:moveTo>
                    <a:pt x="16191" y="75896"/>
                  </a:moveTo>
                  <a:lnTo>
                    <a:pt x="16191" y="0"/>
                  </a:lnTo>
                  <a:lnTo>
                    <a:pt x="0" y="17203"/>
                  </a:lnTo>
                </a:path>
                <a:path w="83184" h="76200">
                  <a:moveTo>
                    <a:pt x="58693" y="0"/>
                  </a:moveTo>
                  <a:lnTo>
                    <a:pt x="41490" y="58693"/>
                  </a:lnTo>
                  <a:lnTo>
                    <a:pt x="82980" y="58693"/>
                  </a:lnTo>
                </a:path>
                <a:path w="83184" h="76200">
                  <a:moveTo>
                    <a:pt x="70836" y="42501"/>
                  </a:moveTo>
                  <a:lnTo>
                    <a:pt x="70836" y="7589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1842529" y="7634835"/>
              <a:ext cx="0" cy="5929630"/>
            </a:xfrm>
            <a:custGeom>
              <a:avLst/>
              <a:gdLst/>
              <a:ahLst/>
              <a:cxnLst/>
              <a:rect l="l" t="t" r="r" b="b"/>
              <a:pathLst>
                <a:path h="5929630">
                  <a:moveTo>
                    <a:pt x="0" y="5929023"/>
                  </a:moveTo>
                  <a:lnTo>
                    <a:pt x="0" y="5803541"/>
                  </a:lnTo>
                </a:path>
                <a:path h="5929630">
                  <a:moveTo>
                    <a:pt x="0" y="5767110"/>
                  </a:moveTo>
                  <a:lnTo>
                    <a:pt x="0" y="5767110"/>
                  </a:lnTo>
                </a:path>
                <a:path h="5929630">
                  <a:moveTo>
                    <a:pt x="0" y="5733716"/>
                  </a:moveTo>
                  <a:lnTo>
                    <a:pt x="0" y="5638593"/>
                  </a:lnTo>
                </a:path>
                <a:path h="5929630">
                  <a:moveTo>
                    <a:pt x="0" y="5602162"/>
                  </a:moveTo>
                  <a:lnTo>
                    <a:pt x="0" y="5602162"/>
                  </a:lnTo>
                </a:path>
                <a:path h="5929630">
                  <a:moveTo>
                    <a:pt x="0" y="5568768"/>
                  </a:moveTo>
                  <a:lnTo>
                    <a:pt x="0" y="5473644"/>
                  </a:lnTo>
                </a:path>
                <a:path h="5929630">
                  <a:moveTo>
                    <a:pt x="0" y="5438226"/>
                  </a:moveTo>
                  <a:lnTo>
                    <a:pt x="0" y="5438226"/>
                  </a:lnTo>
                </a:path>
                <a:path h="5929630">
                  <a:moveTo>
                    <a:pt x="0" y="5403820"/>
                  </a:moveTo>
                  <a:lnTo>
                    <a:pt x="0" y="5308696"/>
                  </a:lnTo>
                </a:path>
                <a:path h="5929630">
                  <a:moveTo>
                    <a:pt x="0" y="5273278"/>
                  </a:moveTo>
                  <a:lnTo>
                    <a:pt x="0" y="5273278"/>
                  </a:lnTo>
                </a:path>
                <a:path h="5929630">
                  <a:moveTo>
                    <a:pt x="0" y="5239884"/>
                  </a:moveTo>
                  <a:lnTo>
                    <a:pt x="0" y="5143748"/>
                  </a:lnTo>
                </a:path>
                <a:path h="5929630">
                  <a:moveTo>
                    <a:pt x="0" y="5108330"/>
                  </a:moveTo>
                  <a:lnTo>
                    <a:pt x="0" y="5108330"/>
                  </a:lnTo>
                </a:path>
                <a:path h="5929630">
                  <a:moveTo>
                    <a:pt x="0" y="5074936"/>
                  </a:moveTo>
                  <a:lnTo>
                    <a:pt x="0" y="4978800"/>
                  </a:lnTo>
                </a:path>
                <a:path h="5929630">
                  <a:moveTo>
                    <a:pt x="0" y="4943382"/>
                  </a:moveTo>
                  <a:lnTo>
                    <a:pt x="0" y="4943382"/>
                  </a:lnTo>
                </a:path>
                <a:path h="5929630">
                  <a:moveTo>
                    <a:pt x="0" y="4778434"/>
                  </a:moveTo>
                  <a:lnTo>
                    <a:pt x="0" y="4778434"/>
                  </a:lnTo>
                </a:path>
                <a:path h="5929630">
                  <a:moveTo>
                    <a:pt x="0" y="4613486"/>
                  </a:moveTo>
                  <a:lnTo>
                    <a:pt x="0" y="4613486"/>
                  </a:lnTo>
                </a:path>
                <a:path h="5929630">
                  <a:moveTo>
                    <a:pt x="0" y="4449550"/>
                  </a:moveTo>
                  <a:lnTo>
                    <a:pt x="0" y="4449550"/>
                  </a:lnTo>
                </a:path>
                <a:path h="5929630">
                  <a:moveTo>
                    <a:pt x="0" y="4284602"/>
                  </a:moveTo>
                  <a:lnTo>
                    <a:pt x="0" y="4284602"/>
                  </a:lnTo>
                </a:path>
                <a:path h="5929630">
                  <a:moveTo>
                    <a:pt x="0" y="4250195"/>
                  </a:moveTo>
                  <a:lnTo>
                    <a:pt x="0" y="4155072"/>
                  </a:lnTo>
                </a:path>
                <a:path h="5929630">
                  <a:moveTo>
                    <a:pt x="0" y="4119654"/>
                  </a:moveTo>
                  <a:lnTo>
                    <a:pt x="0" y="4119654"/>
                  </a:lnTo>
                </a:path>
                <a:path h="5929630">
                  <a:moveTo>
                    <a:pt x="0" y="4086259"/>
                  </a:moveTo>
                  <a:lnTo>
                    <a:pt x="0" y="3990124"/>
                  </a:lnTo>
                </a:path>
                <a:path h="5929630">
                  <a:moveTo>
                    <a:pt x="0" y="3954705"/>
                  </a:moveTo>
                  <a:lnTo>
                    <a:pt x="0" y="3954705"/>
                  </a:lnTo>
                </a:path>
                <a:path h="5929630">
                  <a:moveTo>
                    <a:pt x="0" y="3921311"/>
                  </a:moveTo>
                  <a:lnTo>
                    <a:pt x="0" y="3826188"/>
                  </a:lnTo>
                </a:path>
                <a:path h="5929630">
                  <a:moveTo>
                    <a:pt x="0" y="3789757"/>
                  </a:moveTo>
                  <a:lnTo>
                    <a:pt x="0" y="3789757"/>
                  </a:lnTo>
                </a:path>
                <a:path h="5929630">
                  <a:moveTo>
                    <a:pt x="0" y="3756363"/>
                  </a:moveTo>
                  <a:lnTo>
                    <a:pt x="0" y="3661240"/>
                  </a:lnTo>
                </a:path>
                <a:path h="5929630">
                  <a:moveTo>
                    <a:pt x="0" y="3624809"/>
                  </a:moveTo>
                  <a:lnTo>
                    <a:pt x="0" y="3624809"/>
                  </a:lnTo>
                </a:path>
                <a:path h="5929630">
                  <a:moveTo>
                    <a:pt x="0" y="3460873"/>
                  </a:moveTo>
                  <a:lnTo>
                    <a:pt x="0" y="3460873"/>
                  </a:lnTo>
                </a:path>
                <a:path h="5929630">
                  <a:moveTo>
                    <a:pt x="0" y="3426467"/>
                  </a:moveTo>
                  <a:lnTo>
                    <a:pt x="0" y="3331343"/>
                  </a:lnTo>
                </a:path>
                <a:path h="5929630">
                  <a:moveTo>
                    <a:pt x="0" y="3295925"/>
                  </a:moveTo>
                  <a:lnTo>
                    <a:pt x="0" y="3295925"/>
                  </a:lnTo>
                </a:path>
                <a:path h="5929630">
                  <a:moveTo>
                    <a:pt x="0" y="3261519"/>
                  </a:moveTo>
                  <a:lnTo>
                    <a:pt x="0" y="3166395"/>
                  </a:lnTo>
                </a:path>
                <a:path h="5929630">
                  <a:moveTo>
                    <a:pt x="0" y="3130977"/>
                  </a:moveTo>
                  <a:lnTo>
                    <a:pt x="0" y="3130977"/>
                  </a:lnTo>
                </a:path>
                <a:path h="5929630">
                  <a:moveTo>
                    <a:pt x="0" y="3097583"/>
                  </a:moveTo>
                  <a:lnTo>
                    <a:pt x="0" y="3001447"/>
                  </a:lnTo>
                </a:path>
                <a:path h="5929630">
                  <a:moveTo>
                    <a:pt x="0" y="2966029"/>
                  </a:moveTo>
                  <a:lnTo>
                    <a:pt x="0" y="2966029"/>
                  </a:lnTo>
                </a:path>
                <a:path h="5929630">
                  <a:moveTo>
                    <a:pt x="0" y="2801081"/>
                  </a:moveTo>
                  <a:lnTo>
                    <a:pt x="0" y="2801081"/>
                  </a:lnTo>
                </a:path>
                <a:path h="5929630">
                  <a:moveTo>
                    <a:pt x="0" y="2636133"/>
                  </a:moveTo>
                  <a:lnTo>
                    <a:pt x="0" y="2636133"/>
                  </a:lnTo>
                </a:path>
                <a:path h="5929630">
                  <a:moveTo>
                    <a:pt x="0" y="2602738"/>
                  </a:moveTo>
                  <a:lnTo>
                    <a:pt x="0" y="2507615"/>
                  </a:lnTo>
                </a:path>
                <a:path h="5929630">
                  <a:moveTo>
                    <a:pt x="0" y="2472197"/>
                  </a:moveTo>
                  <a:lnTo>
                    <a:pt x="0" y="2472197"/>
                  </a:lnTo>
                </a:path>
                <a:path h="5929630">
                  <a:moveTo>
                    <a:pt x="0" y="2437790"/>
                  </a:moveTo>
                  <a:lnTo>
                    <a:pt x="0" y="2342667"/>
                  </a:lnTo>
                </a:path>
                <a:path h="5929630">
                  <a:moveTo>
                    <a:pt x="0" y="2307249"/>
                  </a:moveTo>
                  <a:lnTo>
                    <a:pt x="0" y="2307249"/>
                  </a:lnTo>
                </a:path>
                <a:path h="5929630">
                  <a:moveTo>
                    <a:pt x="0" y="2272842"/>
                  </a:moveTo>
                  <a:lnTo>
                    <a:pt x="0" y="2177719"/>
                  </a:lnTo>
                </a:path>
                <a:path h="5929630">
                  <a:moveTo>
                    <a:pt x="0" y="2142301"/>
                  </a:moveTo>
                  <a:lnTo>
                    <a:pt x="0" y="2142301"/>
                  </a:lnTo>
                </a:path>
                <a:path h="5929630">
                  <a:moveTo>
                    <a:pt x="0" y="2108906"/>
                  </a:moveTo>
                  <a:lnTo>
                    <a:pt x="0" y="2012771"/>
                  </a:lnTo>
                </a:path>
                <a:path h="5929630">
                  <a:moveTo>
                    <a:pt x="0" y="1977352"/>
                  </a:moveTo>
                  <a:lnTo>
                    <a:pt x="0" y="1977352"/>
                  </a:lnTo>
                </a:path>
                <a:path h="5929630">
                  <a:moveTo>
                    <a:pt x="0" y="1943958"/>
                  </a:moveTo>
                  <a:lnTo>
                    <a:pt x="0" y="1848835"/>
                  </a:lnTo>
                </a:path>
                <a:path h="5929630">
                  <a:moveTo>
                    <a:pt x="0" y="1812404"/>
                  </a:moveTo>
                  <a:lnTo>
                    <a:pt x="0" y="1812404"/>
                  </a:lnTo>
                </a:path>
                <a:path h="5929630">
                  <a:moveTo>
                    <a:pt x="0" y="1647456"/>
                  </a:moveTo>
                  <a:lnTo>
                    <a:pt x="0" y="1647456"/>
                  </a:lnTo>
                </a:path>
                <a:path h="5929630">
                  <a:moveTo>
                    <a:pt x="0" y="1614062"/>
                  </a:moveTo>
                  <a:lnTo>
                    <a:pt x="0" y="1518939"/>
                  </a:lnTo>
                </a:path>
                <a:path h="5929630">
                  <a:moveTo>
                    <a:pt x="0" y="1482508"/>
                  </a:moveTo>
                  <a:lnTo>
                    <a:pt x="0" y="1482508"/>
                  </a:lnTo>
                </a:path>
                <a:path h="5929630">
                  <a:moveTo>
                    <a:pt x="0" y="1318572"/>
                  </a:moveTo>
                  <a:lnTo>
                    <a:pt x="0" y="1318572"/>
                  </a:lnTo>
                </a:path>
                <a:path h="5929630">
                  <a:moveTo>
                    <a:pt x="0" y="1153624"/>
                  </a:moveTo>
                  <a:lnTo>
                    <a:pt x="0" y="1153624"/>
                  </a:lnTo>
                </a:path>
                <a:path h="5929630">
                  <a:moveTo>
                    <a:pt x="0" y="988676"/>
                  </a:moveTo>
                  <a:lnTo>
                    <a:pt x="0" y="988676"/>
                  </a:lnTo>
                </a:path>
                <a:path h="5929630">
                  <a:moveTo>
                    <a:pt x="0" y="823728"/>
                  </a:moveTo>
                  <a:lnTo>
                    <a:pt x="0" y="823728"/>
                  </a:lnTo>
                </a:path>
                <a:path h="5929630">
                  <a:moveTo>
                    <a:pt x="0" y="658780"/>
                  </a:moveTo>
                  <a:lnTo>
                    <a:pt x="0" y="658780"/>
                  </a:lnTo>
                </a:path>
                <a:path h="5929630">
                  <a:moveTo>
                    <a:pt x="0" y="493832"/>
                  </a:moveTo>
                  <a:lnTo>
                    <a:pt x="0" y="493832"/>
                  </a:lnTo>
                </a:path>
                <a:path h="5929630">
                  <a:moveTo>
                    <a:pt x="0" y="329896"/>
                  </a:moveTo>
                  <a:lnTo>
                    <a:pt x="0" y="329896"/>
                  </a:lnTo>
                </a:path>
                <a:path h="5929630">
                  <a:moveTo>
                    <a:pt x="0" y="164948"/>
                  </a:moveTo>
                  <a:lnTo>
                    <a:pt x="0" y="164948"/>
                  </a:lnTo>
                </a:path>
                <a:path h="5929630">
                  <a:moveTo>
                    <a:pt x="0" y="131553"/>
                  </a:moveTo>
                  <a:lnTo>
                    <a:pt x="0" y="35418"/>
                  </a:lnTo>
                </a:path>
                <a:path h="592963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4" name="object 157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721095" y="13595229"/>
              <a:ext cx="243880" cy="365314"/>
            </a:xfrm>
            <a:prstGeom prst="rect">
              <a:avLst/>
            </a:prstGeom>
          </p:spPr>
        </p:pic>
        <p:sp>
          <p:nvSpPr>
            <p:cNvPr id="1575" name="object 1575"/>
            <p:cNvSpPr/>
            <p:nvPr/>
          </p:nvSpPr>
          <p:spPr>
            <a:xfrm>
              <a:off x="7972827" y="7634835"/>
              <a:ext cx="0" cy="5929630"/>
            </a:xfrm>
            <a:custGeom>
              <a:avLst/>
              <a:gdLst/>
              <a:ahLst/>
              <a:cxnLst/>
              <a:rect l="l" t="t" r="r" b="b"/>
              <a:pathLst>
                <a:path h="5929630">
                  <a:moveTo>
                    <a:pt x="0" y="5929023"/>
                  </a:moveTo>
                  <a:lnTo>
                    <a:pt x="0" y="5803541"/>
                  </a:lnTo>
                </a:path>
                <a:path h="5929630">
                  <a:moveTo>
                    <a:pt x="0" y="5767110"/>
                  </a:moveTo>
                  <a:lnTo>
                    <a:pt x="0" y="5767110"/>
                  </a:lnTo>
                </a:path>
                <a:path h="5929630">
                  <a:moveTo>
                    <a:pt x="0" y="5733716"/>
                  </a:moveTo>
                  <a:lnTo>
                    <a:pt x="0" y="5638593"/>
                  </a:lnTo>
                </a:path>
                <a:path h="5929630">
                  <a:moveTo>
                    <a:pt x="0" y="5602162"/>
                  </a:moveTo>
                  <a:lnTo>
                    <a:pt x="0" y="5602162"/>
                  </a:lnTo>
                </a:path>
                <a:path h="5929630">
                  <a:moveTo>
                    <a:pt x="0" y="5568768"/>
                  </a:moveTo>
                  <a:lnTo>
                    <a:pt x="0" y="5473644"/>
                  </a:lnTo>
                </a:path>
                <a:path h="5929630">
                  <a:moveTo>
                    <a:pt x="0" y="5438226"/>
                  </a:moveTo>
                  <a:lnTo>
                    <a:pt x="0" y="5438226"/>
                  </a:lnTo>
                </a:path>
                <a:path h="5929630">
                  <a:moveTo>
                    <a:pt x="0" y="5403820"/>
                  </a:moveTo>
                  <a:lnTo>
                    <a:pt x="0" y="5308696"/>
                  </a:lnTo>
                </a:path>
                <a:path h="5929630">
                  <a:moveTo>
                    <a:pt x="0" y="5273278"/>
                  </a:moveTo>
                  <a:lnTo>
                    <a:pt x="0" y="5273278"/>
                  </a:lnTo>
                </a:path>
                <a:path h="5929630">
                  <a:moveTo>
                    <a:pt x="0" y="5239884"/>
                  </a:moveTo>
                  <a:lnTo>
                    <a:pt x="0" y="5143748"/>
                  </a:lnTo>
                </a:path>
                <a:path h="5929630">
                  <a:moveTo>
                    <a:pt x="0" y="5108330"/>
                  </a:moveTo>
                  <a:lnTo>
                    <a:pt x="0" y="5108330"/>
                  </a:lnTo>
                </a:path>
                <a:path h="5929630">
                  <a:moveTo>
                    <a:pt x="0" y="5074936"/>
                  </a:moveTo>
                  <a:lnTo>
                    <a:pt x="0" y="4978800"/>
                  </a:lnTo>
                </a:path>
                <a:path h="5929630">
                  <a:moveTo>
                    <a:pt x="0" y="4943382"/>
                  </a:moveTo>
                  <a:lnTo>
                    <a:pt x="0" y="4943382"/>
                  </a:lnTo>
                </a:path>
                <a:path h="5929630">
                  <a:moveTo>
                    <a:pt x="0" y="4778434"/>
                  </a:moveTo>
                  <a:lnTo>
                    <a:pt x="0" y="4778434"/>
                  </a:lnTo>
                </a:path>
                <a:path h="5929630">
                  <a:moveTo>
                    <a:pt x="0" y="4613486"/>
                  </a:moveTo>
                  <a:lnTo>
                    <a:pt x="0" y="4613486"/>
                  </a:lnTo>
                </a:path>
                <a:path h="5929630">
                  <a:moveTo>
                    <a:pt x="0" y="4449550"/>
                  </a:moveTo>
                  <a:lnTo>
                    <a:pt x="0" y="4449550"/>
                  </a:lnTo>
                </a:path>
                <a:path h="5929630">
                  <a:moveTo>
                    <a:pt x="0" y="4284602"/>
                  </a:moveTo>
                  <a:lnTo>
                    <a:pt x="0" y="4284602"/>
                  </a:lnTo>
                </a:path>
                <a:path h="5929630">
                  <a:moveTo>
                    <a:pt x="0" y="4119654"/>
                  </a:moveTo>
                  <a:lnTo>
                    <a:pt x="0" y="4119654"/>
                  </a:lnTo>
                </a:path>
                <a:path h="5929630">
                  <a:moveTo>
                    <a:pt x="0" y="3954705"/>
                  </a:moveTo>
                  <a:lnTo>
                    <a:pt x="0" y="3954705"/>
                  </a:lnTo>
                </a:path>
                <a:path h="5929630">
                  <a:moveTo>
                    <a:pt x="0" y="3789757"/>
                  </a:moveTo>
                  <a:lnTo>
                    <a:pt x="0" y="3789757"/>
                  </a:lnTo>
                </a:path>
                <a:path h="5929630">
                  <a:moveTo>
                    <a:pt x="0" y="3624809"/>
                  </a:moveTo>
                  <a:lnTo>
                    <a:pt x="0" y="3624809"/>
                  </a:lnTo>
                </a:path>
                <a:path h="5929630">
                  <a:moveTo>
                    <a:pt x="0" y="3460873"/>
                  </a:moveTo>
                  <a:lnTo>
                    <a:pt x="0" y="3460873"/>
                  </a:lnTo>
                </a:path>
                <a:path h="5929630">
                  <a:moveTo>
                    <a:pt x="0" y="3295925"/>
                  </a:moveTo>
                  <a:lnTo>
                    <a:pt x="0" y="3295925"/>
                  </a:lnTo>
                </a:path>
                <a:path h="5929630">
                  <a:moveTo>
                    <a:pt x="0" y="3130977"/>
                  </a:moveTo>
                  <a:lnTo>
                    <a:pt x="0" y="3130977"/>
                  </a:lnTo>
                </a:path>
                <a:path h="5929630">
                  <a:moveTo>
                    <a:pt x="0" y="3097583"/>
                  </a:moveTo>
                  <a:lnTo>
                    <a:pt x="0" y="3001447"/>
                  </a:lnTo>
                </a:path>
                <a:path h="5929630">
                  <a:moveTo>
                    <a:pt x="0" y="2966029"/>
                  </a:moveTo>
                  <a:lnTo>
                    <a:pt x="0" y="2966029"/>
                  </a:lnTo>
                </a:path>
                <a:path h="5929630">
                  <a:moveTo>
                    <a:pt x="0" y="2801081"/>
                  </a:moveTo>
                  <a:lnTo>
                    <a:pt x="0" y="2801081"/>
                  </a:lnTo>
                </a:path>
                <a:path h="5929630">
                  <a:moveTo>
                    <a:pt x="0" y="2636133"/>
                  </a:moveTo>
                  <a:lnTo>
                    <a:pt x="0" y="2636133"/>
                  </a:lnTo>
                </a:path>
                <a:path h="5929630">
                  <a:moveTo>
                    <a:pt x="0" y="2602738"/>
                  </a:moveTo>
                  <a:lnTo>
                    <a:pt x="0" y="2507615"/>
                  </a:lnTo>
                </a:path>
                <a:path h="5929630">
                  <a:moveTo>
                    <a:pt x="0" y="2472197"/>
                  </a:moveTo>
                  <a:lnTo>
                    <a:pt x="0" y="2472197"/>
                  </a:lnTo>
                </a:path>
                <a:path h="5929630">
                  <a:moveTo>
                    <a:pt x="0" y="2307249"/>
                  </a:moveTo>
                  <a:lnTo>
                    <a:pt x="0" y="2307249"/>
                  </a:lnTo>
                </a:path>
                <a:path h="5929630">
                  <a:moveTo>
                    <a:pt x="0" y="2142301"/>
                  </a:moveTo>
                  <a:lnTo>
                    <a:pt x="0" y="2142301"/>
                  </a:lnTo>
                </a:path>
                <a:path h="5929630">
                  <a:moveTo>
                    <a:pt x="0" y="1977352"/>
                  </a:moveTo>
                  <a:lnTo>
                    <a:pt x="0" y="1977352"/>
                  </a:lnTo>
                </a:path>
                <a:path h="5929630">
                  <a:moveTo>
                    <a:pt x="0" y="1943958"/>
                  </a:moveTo>
                  <a:lnTo>
                    <a:pt x="0" y="1848835"/>
                  </a:lnTo>
                </a:path>
                <a:path h="5929630">
                  <a:moveTo>
                    <a:pt x="0" y="1812404"/>
                  </a:moveTo>
                  <a:lnTo>
                    <a:pt x="0" y="1812404"/>
                  </a:lnTo>
                </a:path>
                <a:path h="5929630">
                  <a:moveTo>
                    <a:pt x="0" y="1647456"/>
                  </a:moveTo>
                  <a:lnTo>
                    <a:pt x="0" y="1647456"/>
                  </a:lnTo>
                </a:path>
                <a:path h="5929630">
                  <a:moveTo>
                    <a:pt x="0" y="1614062"/>
                  </a:moveTo>
                  <a:lnTo>
                    <a:pt x="0" y="1518939"/>
                  </a:lnTo>
                </a:path>
                <a:path h="5929630">
                  <a:moveTo>
                    <a:pt x="0" y="1482508"/>
                  </a:moveTo>
                  <a:lnTo>
                    <a:pt x="0" y="1482508"/>
                  </a:lnTo>
                </a:path>
                <a:path h="5929630">
                  <a:moveTo>
                    <a:pt x="0" y="1449114"/>
                  </a:moveTo>
                  <a:lnTo>
                    <a:pt x="0" y="1353990"/>
                  </a:lnTo>
                </a:path>
                <a:path h="5929630">
                  <a:moveTo>
                    <a:pt x="0" y="1318572"/>
                  </a:moveTo>
                  <a:lnTo>
                    <a:pt x="0" y="1318572"/>
                  </a:lnTo>
                </a:path>
                <a:path h="5929630">
                  <a:moveTo>
                    <a:pt x="0" y="1153624"/>
                  </a:moveTo>
                  <a:lnTo>
                    <a:pt x="0" y="1153624"/>
                  </a:lnTo>
                </a:path>
                <a:path h="5929630">
                  <a:moveTo>
                    <a:pt x="0" y="988676"/>
                  </a:moveTo>
                  <a:lnTo>
                    <a:pt x="0" y="988676"/>
                  </a:lnTo>
                </a:path>
                <a:path h="5929630">
                  <a:moveTo>
                    <a:pt x="0" y="823728"/>
                  </a:moveTo>
                  <a:lnTo>
                    <a:pt x="0" y="823728"/>
                  </a:lnTo>
                </a:path>
                <a:path h="5929630">
                  <a:moveTo>
                    <a:pt x="0" y="658780"/>
                  </a:moveTo>
                  <a:lnTo>
                    <a:pt x="0" y="658780"/>
                  </a:lnTo>
                </a:path>
                <a:path h="5929630">
                  <a:moveTo>
                    <a:pt x="0" y="493832"/>
                  </a:moveTo>
                  <a:lnTo>
                    <a:pt x="0" y="493832"/>
                  </a:lnTo>
                </a:path>
                <a:path h="5929630">
                  <a:moveTo>
                    <a:pt x="0" y="329896"/>
                  </a:moveTo>
                  <a:lnTo>
                    <a:pt x="0" y="329896"/>
                  </a:lnTo>
                </a:path>
                <a:path h="5929630">
                  <a:moveTo>
                    <a:pt x="0" y="164948"/>
                  </a:moveTo>
                  <a:lnTo>
                    <a:pt x="0" y="164948"/>
                  </a:lnTo>
                </a:path>
                <a:path h="5929630">
                  <a:moveTo>
                    <a:pt x="0" y="131553"/>
                  </a:moveTo>
                  <a:lnTo>
                    <a:pt x="0" y="35418"/>
                  </a:lnTo>
                </a:path>
                <a:path h="592963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6" name="object 157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851393" y="13595229"/>
              <a:ext cx="243880" cy="365314"/>
            </a:xfrm>
            <a:prstGeom prst="rect">
              <a:avLst/>
            </a:prstGeom>
          </p:spPr>
        </p:pic>
        <p:sp>
          <p:nvSpPr>
            <p:cNvPr id="1577" name="object 1577"/>
            <p:cNvSpPr/>
            <p:nvPr/>
          </p:nvSpPr>
          <p:spPr>
            <a:xfrm>
              <a:off x="4810479" y="7490126"/>
              <a:ext cx="0" cy="6230620"/>
            </a:xfrm>
            <a:custGeom>
              <a:avLst/>
              <a:gdLst/>
              <a:ahLst/>
              <a:cxnLst/>
              <a:rect l="l" t="t" r="r" b="b"/>
              <a:pathLst>
                <a:path h="6230619">
                  <a:moveTo>
                    <a:pt x="0" y="6073732"/>
                  </a:moveTo>
                  <a:lnTo>
                    <a:pt x="0" y="5967477"/>
                  </a:lnTo>
                </a:path>
                <a:path h="6230619">
                  <a:moveTo>
                    <a:pt x="0" y="5932058"/>
                  </a:moveTo>
                  <a:lnTo>
                    <a:pt x="0" y="5932058"/>
                  </a:lnTo>
                </a:path>
                <a:path h="6230619">
                  <a:moveTo>
                    <a:pt x="0" y="5898664"/>
                  </a:moveTo>
                  <a:lnTo>
                    <a:pt x="0" y="5803541"/>
                  </a:lnTo>
                </a:path>
                <a:path h="6230619">
                  <a:moveTo>
                    <a:pt x="0" y="5767110"/>
                  </a:moveTo>
                  <a:lnTo>
                    <a:pt x="0" y="5767110"/>
                  </a:lnTo>
                </a:path>
                <a:path h="6230619">
                  <a:moveTo>
                    <a:pt x="0" y="5733716"/>
                  </a:moveTo>
                  <a:lnTo>
                    <a:pt x="0" y="5638593"/>
                  </a:lnTo>
                </a:path>
                <a:path h="6230619">
                  <a:moveTo>
                    <a:pt x="0" y="5602162"/>
                  </a:moveTo>
                  <a:lnTo>
                    <a:pt x="0" y="5602162"/>
                  </a:lnTo>
                </a:path>
                <a:path h="6230619">
                  <a:moveTo>
                    <a:pt x="0" y="5568768"/>
                  </a:moveTo>
                  <a:lnTo>
                    <a:pt x="0" y="5473644"/>
                  </a:lnTo>
                </a:path>
                <a:path h="6230619">
                  <a:moveTo>
                    <a:pt x="0" y="5438226"/>
                  </a:moveTo>
                  <a:lnTo>
                    <a:pt x="0" y="5438226"/>
                  </a:lnTo>
                </a:path>
                <a:path h="6230619">
                  <a:moveTo>
                    <a:pt x="0" y="5403820"/>
                  </a:moveTo>
                  <a:lnTo>
                    <a:pt x="0" y="5308696"/>
                  </a:lnTo>
                </a:path>
                <a:path h="6230619">
                  <a:moveTo>
                    <a:pt x="0" y="5273278"/>
                  </a:moveTo>
                  <a:lnTo>
                    <a:pt x="0" y="5273278"/>
                  </a:lnTo>
                </a:path>
                <a:path h="6230619">
                  <a:moveTo>
                    <a:pt x="0" y="5239884"/>
                  </a:moveTo>
                  <a:lnTo>
                    <a:pt x="0" y="5143748"/>
                  </a:lnTo>
                </a:path>
                <a:path h="6230619">
                  <a:moveTo>
                    <a:pt x="0" y="5108330"/>
                  </a:moveTo>
                  <a:lnTo>
                    <a:pt x="0" y="5108330"/>
                  </a:lnTo>
                </a:path>
                <a:path h="6230619">
                  <a:moveTo>
                    <a:pt x="0" y="4943382"/>
                  </a:moveTo>
                  <a:lnTo>
                    <a:pt x="0" y="4943382"/>
                  </a:lnTo>
                </a:path>
                <a:path h="6230619">
                  <a:moveTo>
                    <a:pt x="0" y="4909988"/>
                  </a:moveTo>
                  <a:lnTo>
                    <a:pt x="0" y="4814864"/>
                  </a:lnTo>
                </a:path>
                <a:path h="6230619">
                  <a:moveTo>
                    <a:pt x="0" y="4778434"/>
                  </a:moveTo>
                  <a:lnTo>
                    <a:pt x="0" y="4778434"/>
                  </a:lnTo>
                </a:path>
                <a:path h="6230619">
                  <a:moveTo>
                    <a:pt x="0" y="4613486"/>
                  </a:moveTo>
                  <a:lnTo>
                    <a:pt x="0" y="4613486"/>
                  </a:lnTo>
                </a:path>
                <a:path h="6230619">
                  <a:moveTo>
                    <a:pt x="0" y="4449550"/>
                  </a:moveTo>
                  <a:lnTo>
                    <a:pt x="0" y="4449550"/>
                  </a:lnTo>
                </a:path>
                <a:path h="6230619">
                  <a:moveTo>
                    <a:pt x="0" y="4284602"/>
                  </a:moveTo>
                  <a:lnTo>
                    <a:pt x="0" y="4284602"/>
                  </a:lnTo>
                </a:path>
                <a:path h="6230619">
                  <a:moveTo>
                    <a:pt x="0" y="4119654"/>
                  </a:moveTo>
                  <a:lnTo>
                    <a:pt x="0" y="4119654"/>
                  </a:lnTo>
                </a:path>
                <a:path h="6230619">
                  <a:moveTo>
                    <a:pt x="0" y="3954705"/>
                  </a:moveTo>
                  <a:lnTo>
                    <a:pt x="0" y="3954705"/>
                  </a:lnTo>
                </a:path>
                <a:path h="6230619">
                  <a:moveTo>
                    <a:pt x="0" y="3789757"/>
                  </a:moveTo>
                  <a:lnTo>
                    <a:pt x="0" y="3789757"/>
                  </a:lnTo>
                </a:path>
                <a:path h="6230619">
                  <a:moveTo>
                    <a:pt x="0" y="3624809"/>
                  </a:moveTo>
                  <a:lnTo>
                    <a:pt x="0" y="3624809"/>
                  </a:lnTo>
                </a:path>
                <a:path h="6230619">
                  <a:moveTo>
                    <a:pt x="0" y="3460873"/>
                  </a:moveTo>
                  <a:lnTo>
                    <a:pt x="0" y="3460873"/>
                  </a:lnTo>
                </a:path>
                <a:path h="6230619">
                  <a:moveTo>
                    <a:pt x="0" y="3295925"/>
                  </a:moveTo>
                  <a:lnTo>
                    <a:pt x="0" y="3295925"/>
                  </a:lnTo>
                </a:path>
                <a:path h="6230619">
                  <a:moveTo>
                    <a:pt x="0" y="3261519"/>
                  </a:moveTo>
                  <a:lnTo>
                    <a:pt x="0" y="3166395"/>
                  </a:lnTo>
                </a:path>
                <a:path h="6230619">
                  <a:moveTo>
                    <a:pt x="0" y="3130977"/>
                  </a:moveTo>
                  <a:lnTo>
                    <a:pt x="0" y="3130977"/>
                  </a:lnTo>
                </a:path>
                <a:path h="6230619">
                  <a:moveTo>
                    <a:pt x="0" y="3097583"/>
                  </a:moveTo>
                  <a:lnTo>
                    <a:pt x="0" y="3001447"/>
                  </a:lnTo>
                </a:path>
                <a:path h="6230619">
                  <a:moveTo>
                    <a:pt x="0" y="2966029"/>
                  </a:moveTo>
                  <a:lnTo>
                    <a:pt x="0" y="2966029"/>
                  </a:lnTo>
                </a:path>
                <a:path h="6230619">
                  <a:moveTo>
                    <a:pt x="0" y="2801081"/>
                  </a:moveTo>
                  <a:lnTo>
                    <a:pt x="0" y="2801081"/>
                  </a:lnTo>
                </a:path>
                <a:path h="6230619">
                  <a:moveTo>
                    <a:pt x="0" y="2767686"/>
                  </a:moveTo>
                  <a:lnTo>
                    <a:pt x="0" y="2672563"/>
                  </a:lnTo>
                </a:path>
                <a:path h="6230619">
                  <a:moveTo>
                    <a:pt x="0" y="2636133"/>
                  </a:moveTo>
                  <a:lnTo>
                    <a:pt x="0" y="2636133"/>
                  </a:lnTo>
                </a:path>
                <a:path h="6230619">
                  <a:moveTo>
                    <a:pt x="0" y="2472197"/>
                  </a:moveTo>
                  <a:lnTo>
                    <a:pt x="0" y="2472197"/>
                  </a:lnTo>
                </a:path>
                <a:path h="6230619">
                  <a:moveTo>
                    <a:pt x="0" y="2307249"/>
                  </a:moveTo>
                  <a:lnTo>
                    <a:pt x="0" y="2307249"/>
                  </a:lnTo>
                </a:path>
                <a:path h="6230619">
                  <a:moveTo>
                    <a:pt x="0" y="2142301"/>
                  </a:moveTo>
                  <a:lnTo>
                    <a:pt x="0" y="2142301"/>
                  </a:lnTo>
                </a:path>
                <a:path h="6230619">
                  <a:moveTo>
                    <a:pt x="0" y="2108906"/>
                  </a:moveTo>
                  <a:lnTo>
                    <a:pt x="0" y="2012771"/>
                  </a:lnTo>
                </a:path>
                <a:path h="6230619">
                  <a:moveTo>
                    <a:pt x="0" y="1977352"/>
                  </a:moveTo>
                  <a:lnTo>
                    <a:pt x="0" y="1977352"/>
                  </a:lnTo>
                </a:path>
                <a:path h="6230619">
                  <a:moveTo>
                    <a:pt x="0" y="1812404"/>
                  </a:moveTo>
                  <a:lnTo>
                    <a:pt x="0" y="1812404"/>
                  </a:lnTo>
                </a:path>
                <a:path h="6230619">
                  <a:moveTo>
                    <a:pt x="0" y="1647456"/>
                  </a:moveTo>
                  <a:lnTo>
                    <a:pt x="0" y="1647456"/>
                  </a:lnTo>
                </a:path>
                <a:path h="6230619">
                  <a:moveTo>
                    <a:pt x="0" y="1614062"/>
                  </a:moveTo>
                  <a:lnTo>
                    <a:pt x="0" y="1518939"/>
                  </a:lnTo>
                </a:path>
                <a:path h="6230619">
                  <a:moveTo>
                    <a:pt x="0" y="1483520"/>
                  </a:moveTo>
                  <a:lnTo>
                    <a:pt x="0" y="1483520"/>
                  </a:lnTo>
                </a:path>
                <a:path h="6230619">
                  <a:moveTo>
                    <a:pt x="0" y="1449114"/>
                  </a:moveTo>
                  <a:lnTo>
                    <a:pt x="0" y="1353990"/>
                  </a:lnTo>
                </a:path>
                <a:path h="6230619">
                  <a:moveTo>
                    <a:pt x="0" y="1318572"/>
                  </a:moveTo>
                  <a:lnTo>
                    <a:pt x="0" y="1318572"/>
                  </a:lnTo>
                </a:path>
                <a:path h="6230619">
                  <a:moveTo>
                    <a:pt x="0" y="1153624"/>
                  </a:moveTo>
                  <a:lnTo>
                    <a:pt x="0" y="1153624"/>
                  </a:lnTo>
                </a:path>
                <a:path h="6230619">
                  <a:moveTo>
                    <a:pt x="0" y="988676"/>
                  </a:moveTo>
                  <a:lnTo>
                    <a:pt x="0" y="988676"/>
                  </a:lnTo>
                </a:path>
                <a:path h="6230619">
                  <a:moveTo>
                    <a:pt x="0" y="823728"/>
                  </a:moveTo>
                  <a:lnTo>
                    <a:pt x="0" y="823728"/>
                  </a:lnTo>
                </a:path>
                <a:path h="6230619">
                  <a:moveTo>
                    <a:pt x="0" y="658780"/>
                  </a:moveTo>
                  <a:lnTo>
                    <a:pt x="0" y="658780"/>
                  </a:lnTo>
                </a:path>
                <a:path h="6230619">
                  <a:moveTo>
                    <a:pt x="0" y="493832"/>
                  </a:moveTo>
                  <a:lnTo>
                    <a:pt x="0" y="493832"/>
                  </a:lnTo>
                </a:path>
                <a:path h="6230619">
                  <a:moveTo>
                    <a:pt x="0" y="460437"/>
                  </a:moveTo>
                  <a:lnTo>
                    <a:pt x="0" y="365314"/>
                  </a:lnTo>
                </a:path>
                <a:path h="6230619">
                  <a:moveTo>
                    <a:pt x="0" y="329896"/>
                  </a:moveTo>
                  <a:lnTo>
                    <a:pt x="0" y="329896"/>
                  </a:lnTo>
                </a:path>
                <a:path h="6230619">
                  <a:moveTo>
                    <a:pt x="0" y="295489"/>
                  </a:moveTo>
                  <a:lnTo>
                    <a:pt x="0" y="200366"/>
                  </a:lnTo>
                </a:path>
                <a:path h="6230619">
                  <a:moveTo>
                    <a:pt x="0" y="164948"/>
                  </a:moveTo>
                  <a:lnTo>
                    <a:pt x="0" y="164948"/>
                  </a:lnTo>
                </a:path>
                <a:path h="6230619">
                  <a:moveTo>
                    <a:pt x="0" y="0"/>
                  </a:moveTo>
                  <a:lnTo>
                    <a:pt x="0" y="0"/>
                  </a:lnTo>
                </a:path>
                <a:path h="6230619">
                  <a:moveTo>
                    <a:pt x="0" y="6073732"/>
                  </a:moveTo>
                  <a:lnTo>
                    <a:pt x="0" y="62305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4692081" y="13719698"/>
              <a:ext cx="238125" cy="238125"/>
            </a:xfrm>
            <a:custGeom>
              <a:avLst/>
              <a:gdLst/>
              <a:ahLst/>
              <a:cxnLst/>
              <a:rect l="l" t="t" r="r" b="b"/>
              <a:pathLst>
                <a:path w="238125" h="238125">
                  <a:moveTo>
                    <a:pt x="237808" y="118904"/>
                  </a:moveTo>
                  <a:lnTo>
                    <a:pt x="228464" y="72621"/>
                  </a:lnTo>
                  <a:lnTo>
                    <a:pt x="202982" y="34826"/>
                  </a:lnTo>
                  <a:lnTo>
                    <a:pt x="165187" y="9344"/>
                  </a:lnTo>
                  <a:lnTo>
                    <a:pt x="118904" y="0"/>
                  </a:lnTo>
                  <a:lnTo>
                    <a:pt x="72621" y="9344"/>
                  </a:lnTo>
                  <a:lnTo>
                    <a:pt x="34826" y="34826"/>
                  </a:lnTo>
                  <a:lnTo>
                    <a:pt x="9344" y="72621"/>
                  </a:lnTo>
                  <a:lnTo>
                    <a:pt x="0" y="118904"/>
                  </a:lnTo>
                  <a:lnTo>
                    <a:pt x="9344" y="165187"/>
                  </a:lnTo>
                  <a:lnTo>
                    <a:pt x="34826" y="202982"/>
                  </a:lnTo>
                  <a:lnTo>
                    <a:pt x="72621" y="228464"/>
                  </a:lnTo>
                  <a:lnTo>
                    <a:pt x="118904" y="237808"/>
                  </a:lnTo>
                  <a:lnTo>
                    <a:pt x="165187" y="228464"/>
                  </a:lnTo>
                  <a:lnTo>
                    <a:pt x="202982" y="202982"/>
                  </a:lnTo>
                  <a:lnTo>
                    <a:pt x="228464" y="165187"/>
                  </a:lnTo>
                  <a:lnTo>
                    <a:pt x="237808" y="1189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4786192" y="13801889"/>
              <a:ext cx="33655" cy="74930"/>
            </a:xfrm>
            <a:custGeom>
              <a:avLst/>
              <a:gdLst/>
              <a:ahLst/>
              <a:cxnLst/>
              <a:rect l="l" t="t" r="r" b="b"/>
              <a:pathLst>
                <a:path w="33654" h="74930">
                  <a:moveTo>
                    <a:pt x="25084" y="0"/>
                  </a:moveTo>
                  <a:lnTo>
                    <a:pt x="15299" y="5250"/>
                  </a:lnTo>
                  <a:lnTo>
                    <a:pt x="7589" y="12932"/>
                  </a:lnTo>
                  <a:lnTo>
                    <a:pt x="2374" y="22485"/>
                  </a:lnTo>
                  <a:lnTo>
                    <a:pt x="73" y="33349"/>
                  </a:lnTo>
                </a:path>
                <a:path w="33654" h="74930">
                  <a:moveTo>
                    <a:pt x="0" y="33171"/>
                  </a:moveTo>
                  <a:lnTo>
                    <a:pt x="0" y="58470"/>
                  </a:lnTo>
                </a:path>
                <a:path w="33654" h="74930">
                  <a:moveTo>
                    <a:pt x="0" y="57964"/>
                  </a:moveTo>
                  <a:lnTo>
                    <a:pt x="0" y="67186"/>
                  </a:lnTo>
                  <a:lnTo>
                    <a:pt x="7475" y="74661"/>
                  </a:lnTo>
                  <a:lnTo>
                    <a:pt x="16697" y="74661"/>
                  </a:lnTo>
                  <a:lnTo>
                    <a:pt x="25918" y="74661"/>
                  </a:lnTo>
                  <a:lnTo>
                    <a:pt x="33394" y="67186"/>
                  </a:lnTo>
                  <a:lnTo>
                    <a:pt x="33394" y="57964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4819587" y="13852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2529" y="4047"/>
                  </a:moveTo>
                  <a:lnTo>
                    <a:pt x="2529" y="404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4786192" y="13834576"/>
              <a:ext cx="34290" cy="17145"/>
            </a:xfrm>
            <a:custGeom>
              <a:avLst/>
              <a:gdLst/>
              <a:ahLst/>
              <a:cxnLst/>
              <a:rect l="l" t="t" r="r" b="b"/>
              <a:pathLst>
                <a:path w="34289" h="17144">
                  <a:moveTo>
                    <a:pt x="33259" y="17141"/>
                  </a:moveTo>
                  <a:lnTo>
                    <a:pt x="33879" y="12597"/>
                  </a:lnTo>
                  <a:lnTo>
                    <a:pt x="32339" y="8025"/>
                  </a:lnTo>
                  <a:lnTo>
                    <a:pt x="29096" y="4782"/>
                  </a:lnTo>
                  <a:lnTo>
                    <a:pt x="25854" y="1540"/>
                  </a:lnTo>
                  <a:lnTo>
                    <a:pt x="21281" y="0"/>
                  </a:lnTo>
                  <a:lnTo>
                    <a:pt x="16738" y="619"/>
                  </a:lnTo>
                </a:path>
                <a:path w="34289" h="17144">
                  <a:moveTo>
                    <a:pt x="16191" y="485"/>
                  </a:moveTo>
                  <a:lnTo>
                    <a:pt x="0" y="485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016673" y="7786628"/>
              <a:ext cx="323850" cy="5287010"/>
            </a:xfrm>
            <a:custGeom>
              <a:avLst/>
              <a:gdLst/>
              <a:ahLst/>
              <a:cxnLst/>
              <a:rect l="l" t="t" r="r" b="b"/>
              <a:pathLst>
                <a:path w="323850" h="5287009">
                  <a:moveTo>
                    <a:pt x="323824" y="5250003"/>
                  </a:moveTo>
                  <a:lnTo>
                    <a:pt x="0" y="5250003"/>
                  </a:lnTo>
                </a:path>
                <a:path w="323850" h="5287009">
                  <a:moveTo>
                    <a:pt x="323824" y="35418"/>
                  </a:moveTo>
                  <a:lnTo>
                    <a:pt x="0" y="35418"/>
                  </a:lnTo>
                </a:path>
                <a:path w="323850" h="5287009">
                  <a:moveTo>
                    <a:pt x="43513" y="5250003"/>
                  </a:moveTo>
                  <a:lnTo>
                    <a:pt x="43513" y="35418"/>
                  </a:lnTo>
                </a:path>
                <a:path w="323850" h="5287009">
                  <a:moveTo>
                    <a:pt x="7083" y="5214585"/>
                  </a:moveTo>
                  <a:lnTo>
                    <a:pt x="78932" y="5286433"/>
                  </a:lnTo>
                </a:path>
                <a:path w="323850" h="5287009">
                  <a:moveTo>
                    <a:pt x="78932" y="71848"/>
                  </a:moveTo>
                  <a:lnTo>
                    <a:pt x="70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3" name="object 1583"/>
          <p:cNvGrpSpPr/>
          <p:nvPr/>
        </p:nvGrpSpPr>
        <p:grpSpPr>
          <a:xfrm>
            <a:off x="3234871" y="7292795"/>
            <a:ext cx="6350" cy="309245"/>
            <a:chOff x="3234871" y="7292795"/>
            <a:chExt cx="6350" cy="309245"/>
          </a:xfrm>
        </p:grpSpPr>
        <p:sp>
          <p:nvSpPr>
            <p:cNvPr id="1584" name="object 1584"/>
            <p:cNvSpPr/>
            <p:nvPr/>
          </p:nvSpPr>
          <p:spPr>
            <a:xfrm>
              <a:off x="3237907" y="7475959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125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3237907" y="7292795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16798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86" name="object 1586"/>
          <p:cNvSpPr txBox="1"/>
          <p:nvPr/>
        </p:nvSpPr>
        <p:spPr>
          <a:xfrm>
            <a:off x="955401" y="10299402"/>
            <a:ext cx="125730" cy="2616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21870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1194777" y="7786627"/>
            <a:ext cx="207645" cy="2933065"/>
          </a:xfrm>
          <a:custGeom>
            <a:avLst/>
            <a:gdLst/>
            <a:ahLst/>
            <a:cxnLst/>
            <a:rect l="l" t="t" r="r" b="b"/>
            <a:pathLst>
              <a:path w="207644" h="2933065">
                <a:moveTo>
                  <a:pt x="207450" y="35418"/>
                </a:moveTo>
                <a:lnTo>
                  <a:pt x="0" y="35418"/>
                </a:lnTo>
              </a:path>
              <a:path w="207644" h="2933065">
                <a:moveTo>
                  <a:pt x="207450" y="1244700"/>
                </a:moveTo>
                <a:lnTo>
                  <a:pt x="0" y="1244700"/>
                </a:lnTo>
              </a:path>
              <a:path w="207644" h="2933065">
                <a:moveTo>
                  <a:pt x="43513" y="35418"/>
                </a:moveTo>
                <a:lnTo>
                  <a:pt x="43513" y="1244700"/>
                </a:lnTo>
              </a:path>
              <a:path w="207644" h="2933065">
                <a:moveTo>
                  <a:pt x="78932" y="71848"/>
                </a:moveTo>
                <a:lnTo>
                  <a:pt x="7083" y="0"/>
                </a:lnTo>
              </a:path>
              <a:path w="207644" h="2933065">
                <a:moveTo>
                  <a:pt x="7083" y="1209281"/>
                </a:moveTo>
                <a:lnTo>
                  <a:pt x="78932" y="1280118"/>
                </a:lnTo>
              </a:path>
              <a:path w="207644" h="2933065">
                <a:moveTo>
                  <a:pt x="114350" y="1244700"/>
                </a:moveTo>
                <a:lnTo>
                  <a:pt x="0" y="1244700"/>
                </a:lnTo>
              </a:path>
              <a:path w="207644" h="2933065">
                <a:moveTo>
                  <a:pt x="114350" y="2897216"/>
                </a:moveTo>
                <a:lnTo>
                  <a:pt x="0" y="2897216"/>
                </a:lnTo>
              </a:path>
              <a:path w="207644" h="2933065">
                <a:moveTo>
                  <a:pt x="43513" y="1244700"/>
                </a:moveTo>
                <a:lnTo>
                  <a:pt x="43513" y="2897216"/>
                </a:lnTo>
              </a:path>
              <a:path w="207644" h="2933065">
                <a:moveTo>
                  <a:pt x="78932" y="1280118"/>
                </a:moveTo>
                <a:lnTo>
                  <a:pt x="7083" y="1209281"/>
                </a:lnTo>
              </a:path>
              <a:path w="207644" h="2933065">
                <a:moveTo>
                  <a:pt x="7083" y="2860786"/>
                </a:moveTo>
                <a:lnTo>
                  <a:pt x="78932" y="29326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 txBox="1"/>
          <p:nvPr/>
        </p:nvSpPr>
        <p:spPr>
          <a:xfrm>
            <a:off x="1134517" y="9744206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6930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1201860" y="10647414"/>
            <a:ext cx="79375" cy="1304925"/>
          </a:xfrm>
          <a:custGeom>
            <a:avLst/>
            <a:gdLst/>
            <a:ahLst/>
            <a:cxnLst/>
            <a:rect l="l" t="t" r="r" b="b"/>
            <a:pathLst>
              <a:path w="79375" h="1304925">
                <a:moveTo>
                  <a:pt x="50597" y="36430"/>
                </a:moveTo>
                <a:lnTo>
                  <a:pt x="78932" y="36430"/>
                </a:lnTo>
              </a:path>
              <a:path w="79375" h="1304925">
                <a:moveTo>
                  <a:pt x="47561" y="1268987"/>
                </a:moveTo>
                <a:lnTo>
                  <a:pt x="78932" y="1268987"/>
                </a:lnTo>
              </a:path>
              <a:path w="79375" h="1304925">
                <a:moveTo>
                  <a:pt x="36430" y="36430"/>
                </a:moveTo>
                <a:lnTo>
                  <a:pt x="36430" y="1268987"/>
                </a:lnTo>
              </a:path>
              <a:path w="79375" h="1304925">
                <a:moveTo>
                  <a:pt x="71848" y="71848"/>
                </a:moveTo>
                <a:lnTo>
                  <a:pt x="0" y="0"/>
                </a:lnTo>
              </a:path>
              <a:path w="79375" h="1304925">
                <a:moveTo>
                  <a:pt x="0" y="1233568"/>
                </a:moveTo>
                <a:lnTo>
                  <a:pt x="71848" y="13044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 txBox="1"/>
          <p:nvPr/>
        </p:nvSpPr>
        <p:spPr>
          <a:xfrm>
            <a:off x="1134517" y="11194470"/>
            <a:ext cx="125730" cy="2114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5170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1194777" y="11880983"/>
            <a:ext cx="79375" cy="1192530"/>
          </a:xfrm>
          <a:custGeom>
            <a:avLst/>
            <a:gdLst/>
            <a:ahLst/>
            <a:cxnLst/>
            <a:rect l="l" t="t" r="r" b="b"/>
            <a:pathLst>
              <a:path w="79375" h="1192530">
                <a:moveTo>
                  <a:pt x="34406" y="35418"/>
                </a:moveTo>
                <a:lnTo>
                  <a:pt x="0" y="35418"/>
                </a:lnTo>
              </a:path>
              <a:path w="79375" h="1192530">
                <a:moveTo>
                  <a:pt x="34406" y="1155648"/>
                </a:moveTo>
                <a:lnTo>
                  <a:pt x="0" y="1155648"/>
                </a:lnTo>
              </a:path>
              <a:path w="79375" h="1192530">
                <a:moveTo>
                  <a:pt x="43513" y="35418"/>
                </a:moveTo>
                <a:lnTo>
                  <a:pt x="43513" y="1155648"/>
                </a:lnTo>
              </a:path>
              <a:path w="79375" h="1192530">
                <a:moveTo>
                  <a:pt x="78932" y="70836"/>
                </a:moveTo>
                <a:lnTo>
                  <a:pt x="7083" y="0"/>
                </a:lnTo>
              </a:path>
              <a:path w="79375" h="1192530">
                <a:moveTo>
                  <a:pt x="7083" y="1120230"/>
                </a:moveTo>
                <a:lnTo>
                  <a:pt x="78932" y="11920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 txBox="1"/>
          <p:nvPr/>
        </p:nvSpPr>
        <p:spPr>
          <a:xfrm>
            <a:off x="1134517" y="12360249"/>
            <a:ext cx="125730" cy="2330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4700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2586210" y="9610164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2586210" y="97538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2586210" y="98965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2586210" y="100402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2061007" y="97538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061007" y="98965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2061007" y="100402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0" name="object 1600"/>
          <p:cNvGrpSpPr/>
          <p:nvPr/>
        </p:nvGrpSpPr>
        <p:grpSpPr>
          <a:xfrm>
            <a:off x="894664" y="9154647"/>
            <a:ext cx="11263630" cy="4568190"/>
            <a:chOff x="894664" y="9154647"/>
            <a:chExt cx="11263630" cy="4568190"/>
          </a:xfrm>
        </p:grpSpPr>
        <p:sp>
          <p:nvSpPr>
            <p:cNvPr id="1601" name="object 1601"/>
            <p:cNvSpPr/>
            <p:nvPr/>
          </p:nvSpPr>
          <p:spPr>
            <a:xfrm>
              <a:off x="7972827" y="13619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972827" y="13563858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80">
                  <a:moveTo>
                    <a:pt x="0" y="0"/>
                  </a:moveTo>
                  <a:lnTo>
                    <a:pt x="0" y="1568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735018" y="13591181"/>
              <a:ext cx="142875" cy="23495"/>
            </a:xfrm>
            <a:custGeom>
              <a:avLst/>
              <a:gdLst/>
              <a:ahLst/>
              <a:cxnLst/>
              <a:rect l="l" t="t" r="r" b="b"/>
              <a:pathLst>
                <a:path w="142875" h="23494">
                  <a:moveTo>
                    <a:pt x="0" y="12143"/>
                  </a:moveTo>
                  <a:lnTo>
                    <a:pt x="142685" y="23274"/>
                  </a:lnTo>
                  <a:lnTo>
                    <a:pt x="142685" y="0"/>
                  </a:lnTo>
                  <a:lnTo>
                    <a:pt x="0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717815" y="13436352"/>
              <a:ext cx="17780" cy="238125"/>
            </a:xfrm>
            <a:custGeom>
              <a:avLst/>
              <a:gdLst/>
              <a:ahLst/>
              <a:cxnLst/>
              <a:rect l="l" t="t" r="r" b="b"/>
              <a:pathLst>
                <a:path w="17779" h="238125">
                  <a:moveTo>
                    <a:pt x="0" y="0"/>
                  </a:moveTo>
                  <a:lnTo>
                    <a:pt x="0" y="237808"/>
                  </a:lnTo>
                  <a:lnTo>
                    <a:pt x="17203" y="237808"/>
                  </a:lnTo>
                  <a:lnTo>
                    <a:pt x="0" y="0"/>
                  </a:lnTo>
                  <a:close/>
                </a:path>
                <a:path w="17779" h="238125">
                  <a:moveTo>
                    <a:pt x="17203" y="0"/>
                  </a:moveTo>
                  <a:lnTo>
                    <a:pt x="0" y="0"/>
                  </a:lnTo>
                  <a:lnTo>
                    <a:pt x="17203" y="237808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717815" y="13436352"/>
              <a:ext cx="17780" cy="238125"/>
            </a:xfrm>
            <a:custGeom>
              <a:avLst/>
              <a:gdLst/>
              <a:ahLst/>
              <a:cxnLst/>
              <a:rect l="l" t="t" r="r" b="b"/>
              <a:pathLst>
                <a:path w="17779" h="238125">
                  <a:moveTo>
                    <a:pt x="17203" y="0"/>
                  </a:moveTo>
                  <a:lnTo>
                    <a:pt x="0" y="0"/>
                  </a:lnTo>
                  <a:lnTo>
                    <a:pt x="17203" y="237808"/>
                  </a:lnTo>
                  <a:lnTo>
                    <a:pt x="17203" y="0"/>
                  </a:lnTo>
                  <a:close/>
                </a:path>
                <a:path w="17779" h="238125">
                  <a:moveTo>
                    <a:pt x="0" y="0"/>
                  </a:moveTo>
                  <a:lnTo>
                    <a:pt x="17203" y="237808"/>
                  </a:lnTo>
                  <a:lnTo>
                    <a:pt x="0" y="23780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735018" y="13591181"/>
              <a:ext cx="142875" cy="23495"/>
            </a:xfrm>
            <a:custGeom>
              <a:avLst/>
              <a:gdLst/>
              <a:ahLst/>
              <a:cxnLst/>
              <a:rect l="l" t="t" r="r" b="b"/>
              <a:pathLst>
                <a:path w="142875" h="23494">
                  <a:moveTo>
                    <a:pt x="142685" y="0"/>
                  </a:moveTo>
                  <a:lnTo>
                    <a:pt x="0" y="12143"/>
                  </a:lnTo>
                  <a:lnTo>
                    <a:pt x="142685" y="23274"/>
                  </a:lnTo>
                  <a:lnTo>
                    <a:pt x="1426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735018" y="13591181"/>
              <a:ext cx="142875" cy="23495"/>
            </a:xfrm>
            <a:custGeom>
              <a:avLst/>
              <a:gdLst/>
              <a:ahLst/>
              <a:cxnLst/>
              <a:rect l="l" t="t" r="r" b="b"/>
              <a:pathLst>
                <a:path w="142875" h="23494">
                  <a:moveTo>
                    <a:pt x="142685" y="0"/>
                  </a:moveTo>
                  <a:lnTo>
                    <a:pt x="142685" y="12143"/>
                  </a:lnTo>
                  <a:lnTo>
                    <a:pt x="0" y="12143"/>
                  </a:lnTo>
                  <a:lnTo>
                    <a:pt x="142685" y="0"/>
                  </a:lnTo>
                  <a:close/>
                </a:path>
                <a:path w="142875" h="23494">
                  <a:moveTo>
                    <a:pt x="142685" y="12143"/>
                  </a:moveTo>
                  <a:lnTo>
                    <a:pt x="0" y="12143"/>
                  </a:lnTo>
                  <a:lnTo>
                    <a:pt x="142685" y="23274"/>
                  </a:lnTo>
                  <a:lnTo>
                    <a:pt x="142685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717815" y="13436352"/>
              <a:ext cx="304165" cy="238125"/>
            </a:xfrm>
            <a:custGeom>
              <a:avLst/>
              <a:gdLst/>
              <a:ahLst/>
              <a:cxnLst/>
              <a:rect l="l" t="t" r="r" b="b"/>
              <a:pathLst>
                <a:path w="304165" h="238125">
                  <a:moveTo>
                    <a:pt x="0" y="237808"/>
                  </a:moveTo>
                  <a:lnTo>
                    <a:pt x="17203" y="237808"/>
                  </a:lnTo>
                  <a:lnTo>
                    <a:pt x="17203" y="0"/>
                  </a:lnTo>
                  <a:lnTo>
                    <a:pt x="0" y="0"/>
                  </a:lnTo>
                  <a:lnTo>
                    <a:pt x="0" y="237808"/>
                  </a:lnTo>
                </a:path>
                <a:path w="304165" h="238125">
                  <a:moveTo>
                    <a:pt x="159888" y="166971"/>
                  </a:moveTo>
                  <a:lnTo>
                    <a:pt x="303585" y="1669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550984" y="13265332"/>
              <a:ext cx="10327005" cy="352425"/>
            </a:xfrm>
            <a:custGeom>
              <a:avLst/>
              <a:gdLst/>
              <a:ahLst/>
              <a:cxnLst/>
              <a:rect l="l" t="t" r="r" b="b"/>
              <a:pathLst>
                <a:path w="10327005" h="352425">
                  <a:moveTo>
                    <a:pt x="35418" y="0"/>
                  </a:moveTo>
                  <a:lnTo>
                    <a:pt x="35418" y="352159"/>
                  </a:lnTo>
                </a:path>
                <a:path w="10327005" h="352425">
                  <a:moveTo>
                    <a:pt x="10291545" y="0"/>
                  </a:moveTo>
                  <a:lnTo>
                    <a:pt x="10291545" y="352159"/>
                  </a:lnTo>
                </a:path>
                <a:path w="10327005" h="352425">
                  <a:moveTo>
                    <a:pt x="35418" y="309657"/>
                  </a:moveTo>
                  <a:lnTo>
                    <a:pt x="10291545" y="309657"/>
                  </a:lnTo>
                </a:path>
                <a:path w="10327005" h="352425">
                  <a:moveTo>
                    <a:pt x="71848" y="273226"/>
                  </a:moveTo>
                  <a:lnTo>
                    <a:pt x="0" y="345075"/>
                  </a:lnTo>
                </a:path>
                <a:path w="10327005" h="352425">
                  <a:moveTo>
                    <a:pt x="10256127" y="345075"/>
                  </a:moveTo>
                  <a:lnTo>
                    <a:pt x="10326963" y="273226"/>
                  </a:lnTo>
                </a:path>
                <a:path w="10327005" h="352425">
                  <a:moveTo>
                    <a:pt x="35418" y="158876"/>
                  </a:moveTo>
                  <a:lnTo>
                    <a:pt x="35418" y="88039"/>
                  </a:lnTo>
                </a:path>
                <a:path w="10327005" h="352425">
                  <a:moveTo>
                    <a:pt x="582883" y="116374"/>
                  </a:moveTo>
                  <a:lnTo>
                    <a:pt x="582883" y="88039"/>
                  </a:lnTo>
                </a:path>
                <a:path w="10327005" h="352425">
                  <a:moveTo>
                    <a:pt x="35418" y="130541"/>
                  </a:moveTo>
                  <a:lnTo>
                    <a:pt x="582883" y="130541"/>
                  </a:lnTo>
                </a:path>
                <a:path w="10327005" h="352425">
                  <a:moveTo>
                    <a:pt x="71848" y="95123"/>
                  </a:moveTo>
                  <a:lnTo>
                    <a:pt x="0" y="166971"/>
                  </a:lnTo>
                </a:path>
                <a:path w="10327005" h="352425">
                  <a:moveTo>
                    <a:pt x="547465" y="166971"/>
                  </a:moveTo>
                  <a:lnTo>
                    <a:pt x="619314" y="95123"/>
                  </a:lnTo>
                </a:path>
                <a:path w="10327005" h="352425">
                  <a:moveTo>
                    <a:pt x="582883" y="150780"/>
                  </a:moveTo>
                  <a:lnTo>
                    <a:pt x="582883" y="88039"/>
                  </a:lnTo>
                </a:path>
                <a:path w="10327005" h="352425">
                  <a:moveTo>
                    <a:pt x="921887" y="150780"/>
                  </a:moveTo>
                  <a:lnTo>
                    <a:pt x="921887" y="88039"/>
                  </a:lnTo>
                </a:path>
                <a:path w="10327005" h="352425">
                  <a:moveTo>
                    <a:pt x="582883" y="130541"/>
                  </a:moveTo>
                  <a:lnTo>
                    <a:pt x="921887" y="130541"/>
                  </a:lnTo>
                </a:path>
                <a:path w="10327005" h="352425">
                  <a:moveTo>
                    <a:pt x="619314" y="95123"/>
                  </a:moveTo>
                  <a:lnTo>
                    <a:pt x="547465" y="166971"/>
                  </a:lnTo>
                </a:path>
                <a:path w="10327005" h="352425">
                  <a:moveTo>
                    <a:pt x="885457" y="166971"/>
                  </a:moveTo>
                  <a:lnTo>
                    <a:pt x="957305" y="95123"/>
                  </a:lnTo>
                </a:path>
                <a:path w="10327005" h="352425">
                  <a:moveTo>
                    <a:pt x="5635557" y="116374"/>
                  </a:moveTo>
                  <a:lnTo>
                    <a:pt x="5635557" y="88039"/>
                  </a:lnTo>
                </a:path>
                <a:path w="10327005" h="352425">
                  <a:moveTo>
                    <a:pt x="4841175" y="158876"/>
                  </a:moveTo>
                  <a:lnTo>
                    <a:pt x="4841175" y="88039"/>
                  </a:lnTo>
                </a:path>
                <a:path w="10327005" h="352425">
                  <a:moveTo>
                    <a:pt x="5635557" y="130541"/>
                  </a:moveTo>
                  <a:lnTo>
                    <a:pt x="4841175" y="130541"/>
                  </a:lnTo>
                </a:path>
                <a:path w="10327005" h="352425">
                  <a:moveTo>
                    <a:pt x="5599126" y="166971"/>
                  </a:moveTo>
                  <a:lnTo>
                    <a:pt x="5670975" y="95123"/>
                  </a:lnTo>
                </a:path>
                <a:path w="10327005" h="352425">
                  <a:moveTo>
                    <a:pt x="4876593" y="95123"/>
                  </a:moveTo>
                  <a:lnTo>
                    <a:pt x="4805757" y="166971"/>
                  </a:lnTo>
                </a:path>
                <a:path w="10327005" h="352425">
                  <a:moveTo>
                    <a:pt x="4841175" y="116374"/>
                  </a:moveTo>
                  <a:lnTo>
                    <a:pt x="4841175" y="88039"/>
                  </a:lnTo>
                </a:path>
                <a:path w="10327005" h="352425">
                  <a:moveTo>
                    <a:pt x="4047805" y="116374"/>
                  </a:moveTo>
                  <a:lnTo>
                    <a:pt x="4047805" y="88039"/>
                  </a:lnTo>
                </a:path>
                <a:path w="10327005" h="352425">
                  <a:moveTo>
                    <a:pt x="4841175" y="130541"/>
                  </a:moveTo>
                  <a:lnTo>
                    <a:pt x="4047805" y="130541"/>
                  </a:lnTo>
                </a:path>
                <a:path w="10327005" h="352425">
                  <a:moveTo>
                    <a:pt x="4805757" y="166971"/>
                  </a:moveTo>
                  <a:lnTo>
                    <a:pt x="4876593" y="95123"/>
                  </a:lnTo>
                </a:path>
                <a:path w="10327005" h="352425">
                  <a:moveTo>
                    <a:pt x="4083223" y="95123"/>
                  </a:moveTo>
                  <a:lnTo>
                    <a:pt x="4011375" y="166971"/>
                  </a:lnTo>
                </a:path>
                <a:path w="10327005" h="352425">
                  <a:moveTo>
                    <a:pt x="4047805" y="135601"/>
                  </a:moveTo>
                  <a:lnTo>
                    <a:pt x="4047805" y="174055"/>
                  </a:lnTo>
                </a:path>
                <a:path w="10327005" h="352425">
                  <a:moveTo>
                    <a:pt x="3259495" y="135601"/>
                  </a:moveTo>
                  <a:lnTo>
                    <a:pt x="3259495" y="174055"/>
                  </a:lnTo>
                </a:path>
                <a:path w="10327005" h="352425">
                  <a:moveTo>
                    <a:pt x="4047805" y="130541"/>
                  </a:moveTo>
                  <a:lnTo>
                    <a:pt x="3259495" y="130541"/>
                  </a:lnTo>
                </a:path>
                <a:path w="10327005" h="352425">
                  <a:moveTo>
                    <a:pt x="4011375" y="166971"/>
                  </a:moveTo>
                  <a:lnTo>
                    <a:pt x="4083223" y="95123"/>
                  </a:lnTo>
                </a:path>
                <a:path w="10327005" h="352425">
                  <a:moveTo>
                    <a:pt x="3294913" y="95123"/>
                  </a:moveTo>
                  <a:lnTo>
                    <a:pt x="3224077" y="166971"/>
                  </a:lnTo>
                </a:path>
                <a:path w="10327005" h="352425">
                  <a:moveTo>
                    <a:pt x="3259495" y="116374"/>
                  </a:moveTo>
                  <a:lnTo>
                    <a:pt x="3259495" y="88039"/>
                  </a:lnTo>
                </a:path>
                <a:path w="10327005" h="352425">
                  <a:moveTo>
                    <a:pt x="2474221" y="116374"/>
                  </a:moveTo>
                  <a:lnTo>
                    <a:pt x="2474221" y="88039"/>
                  </a:lnTo>
                </a:path>
                <a:path w="10327005" h="352425">
                  <a:moveTo>
                    <a:pt x="3259495" y="130541"/>
                  </a:moveTo>
                  <a:lnTo>
                    <a:pt x="2474221" y="130541"/>
                  </a:lnTo>
                </a:path>
                <a:path w="10327005" h="352425">
                  <a:moveTo>
                    <a:pt x="3224077" y="166971"/>
                  </a:moveTo>
                  <a:lnTo>
                    <a:pt x="3294913" y="95123"/>
                  </a:lnTo>
                </a:path>
                <a:path w="10327005" h="352425">
                  <a:moveTo>
                    <a:pt x="2509639" y="95123"/>
                  </a:moveTo>
                  <a:lnTo>
                    <a:pt x="2437790" y="166971"/>
                  </a:lnTo>
                </a:path>
                <a:path w="10327005" h="352425">
                  <a:moveTo>
                    <a:pt x="2474221" y="116374"/>
                  </a:moveTo>
                  <a:lnTo>
                    <a:pt x="2474221" y="88039"/>
                  </a:lnTo>
                </a:path>
                <a:path w="10327005" h="352425">
                  <a:moveTo>
                    <a:pt x="1686922" y="116374"/>
                  </a:moveTo>
                  <a:lnTo>
                    <a:pt x="1686922" y="88039"/>
                  </a:lnTo>
                </a:path>
                <a:path w="10327005" h="352425">
                  <a:moveTo>
                    <a:pt x="2474221" y="130541"/>
                  </a:moveTo>
                  <a:lnTo>
                    <a:pt x="1686922" y="130541"/>
                  </a:lnTo>
                </a:path>
                <a:path w="10327005" h="352425">
                  <a:moveTo>
                    <a:pt x="2437790" y="166971"/>
                  </a:moveTo>
                  <a:lnTo>
                    <a:pt x="2509639" y="95123"/>
                  </a:lnTo>
                </a:path>
                <a:path w="10327005" h="352425">
                  <a:moveTo>
                    <a:pt x="1722341" y="95123"/>
                  </a:moveTo>
                  <a:lnTo>
                    <a:pt x="1651504" y="166971"/>
                  </a:lnTo>
                </a:path>
                <a:path w="10327005" h="352425">
                  <a:moveTo>
                    <a:pt x="1686922" y="116374"/>
                  </a:moveTo>
                  <a:lnTo>
                    <a:pt x="1686922" y="88039"/>
                  </a:lnTo>
                </a:path>
                <a:path w="10327005" h="352425">
                  <a:moveTo>
                    <a:pt x="921887" y="116374"/>
                  </a:moveTo>
                  <a:lnTo>
                    <a:pt x="921887" y="88039"/>
                  </a:lnTo>
                </a:path>
                <a:path w="10327005" h="352425">
                  <a:moveTo>
                    <a:pt x="1686922" y="130541"/>
                  </a:moveTo>
                  <a:lnTo>
                    <a:pt x="921887" y="130541"/>
                  </a:lnTo>
                </a:path>
                <a:path w="10327005" h="352425">
                  <a:moveTo>
                    <a:pt x="1651504" y="166971"/>
                  </a:moveTo>
                  <a:lnTo>
                    <a:pt x="1722341" y="95123"/>
                  </a:lnTo>
                </a:path>
                <a:path w="10327005" h="352425">
                  <a:moveTo>
                    <a:pt x="957305" y="95123"/>
                  </a:moveTo>
                  <a:lnTo>
                    <a:pt x="885457" y="166971"/>
                  </a:lnTo>
                </a:path>
                <a:path w="10327005" h="352425">
                  <a:moveTo>
                    <a:pt x="5635557" y="116374"/>
                  </a:moveTo>
                  <a:lnTo>
                    <a:pt x="5635557" y="88039"/>
                  </a:lnTo>
                </a:path>
                <a:path w="10327005" h="352425">
                  <a:moveTo>
                    <a:pt x="6421843" y="116374"/>
                  </a:moveTo>
                  <a:lnTo>
                    <a:pt x="6421843" y="88039"/>
                  </a:lnTo>
                </a:path>
                <a:path w="10327005" h="352425">
                  <a:moveTo>
                    <a:pt x="5635557" y="130541"/>
                  </a:moveTo>
                  <a:lnTo>
                    <a:pt x="6421843" y="130541"/>
                  </a:lnTo>
                </a:path>
                <a:path w="10327005" h="352425">
                  <a:moveTo>
                    <a:pt x="5670975" y="95123"/>
                  </a:moveTo>
                  <a:lnTo>
                    <a:pt x="5599126" y="166971"/>
                  </a:lnTo>
                </a:path>
                <a:path w="10327005" h="352425">
                  <a:moveTo>
                    <a:pt x="6386425" y="166971"/>
                  </a:moveTo>
                  <a:lnTo>
                    <a:pt x="6458273" y="95123"/>
                  </a:lnTo>
                </a:path>
                <a:path w="10327005" h="352425">
                  <a:moveTo>
                    <a:pt x="6421843" y="116374"/>
                  </a:moveTo>
                  <a:lnTo>
                    <a:pt x="6421843" y="88039"/>
                  </a:lnTo>
                </a:path>
                <a:path w="10327005" h="352425">
                  <a:moveTo>
                    <a:pt x="7209141" y="116374"/>
                  </a:moveTo>
                  <a:lnTo>
                    <a:pt x="7209141" y="88039"/>
                  </a:lnTo>
                </a:path>
                <a:path w="10327005" h="352425">
                  <a:moveTo>
                    <a:pt x="6421843" y="130541"/>
                  </a:moveTo>
                  <a:lnTo>
                    <a:pt x="7209141" y="130541"/>
                  </a:lnTo>
                </a:path>
                <a:path w="10327005" h="352425">
                  <a:moveTo>
                    <a:pt x="6458273" y="95123"/>
                  </a:moveTo>
                  <a:lnTo>
                    <a:pt x="6386425" y="166971"/>
                  </a:lnTo>
                </a:path>
                <a:path w="10327005" h="352425">
                  <a:moveTo>
                    <a:pt x="7172711" y="166971"/>
                  </a:moveTo>
                  <a:lnTo>
                    <a:pt x="7244559" y="95123"/>
                  </a:lnTo>
                </a:path>
                <a:path w="10327005" h="352425">
                  <a:moveTo>
                    <a:pt x="7209141" y="116374"/>
                  </a:moveTo>
                  <a:lnTo>
                    <a:pt x="7209141" y="88039"/>
                  </a:lnTo>
                </a:path>
                <a:path w="10327005" h="352425">
                  <a:moveTo>
                    <a:pt x="8002511" y="116374"/>
                  </a:moveTo>
                  <a:lnTo>
                    <a:pt x="8002511" y="88039"/>
                  </a:lnTo>
                </a:path>
                <a:path w="10327005" h="352425">
                  <a:moveTo>
                    <a:pt x="7209141" y="130541"/>
                  </a:moveTo>
                  <a:lnTo>
                    <a:pt x="8002511" y="130541"/>
                  </a:lnTo>
                </a:path>
                <a:path w="10327005" h="352425">
                  <a:moveTo>
                    <a:pt x="7244559" y="95123"/>
                  </a:moveTo>
                  <a:lnTo>
                    <a:pt x="7172711" y="166971"/>
                  </a:lnTo>
                </a:path>
                <a:path w="10327005" h="352425">
                  <a:moveTo>
                    <a:pt x="7967093" y="166971"/>
                  </a:moveTo>
                  <a:lnTo>
                    <a:pt x="8038941" y="95123"/>
                  </a:lnTo>
                </a:path>
                <a:path w="10327005" h="352425">
                  <a:moveTo>
                    <a:pt x="8002511" y="116374"/>
                  </a:moveTo>
                  <a:lnTo>
                    <a:pt x="8002511" y="88039"/>
                  </a:lnTo>
                </a:path>
                <a:path w="10327005" h="352425">
                  <a:moveTo>
                    <a:pt x="8723020" y="116374"/>
                  </a:moveTo>
                  <a:lnTo>
                    <a:pt x="8723020" y="88039"/>
                  </a:lnTo>
                </a:path>
                <a:path w="10327005" h="352425">
                  <a:moveTo>
                    <a:pt x="8002511" y="130541"/>
                  </a:moveTo>
                  <a:lnTo>
                    <a:pt x="8723020" y="130541"/>
                  </a:lnTo>
                </a:path>
                <a:path w="10327005" h="352425">
                  <a:moveTo>
                    <a:pt x="8038941" y="95123"/>
                  </a:moveTo>
                  <a:lnTo>
                    <a:pt x="7967093" y="166971"/>
                  </a:lnTo>
                </a:path>
                <a:path w="10327005" h="352425">
                  <a:moveTo>
                    <a:pt x="8686590" y="166971"/>
                  </a:moveTo>
                  <a:lnTo>
                    <a:pt x="8758439" y="95123"/>
                  </a:lnTo>
                </a:path>
                <a:path w="10327005" h="352425">
                  <a:moveTo>
                    <a:pt x="8723020" y="116374"/>
                  </a:moveTo>
                  <a:lnTo>
                    <a:pt x="8723020" y="88039"/>
                  </a:lnTo>
                </a:path>
                <a:path w="10327005" h="352425">
                  <a:moveTo>
                    <a:pt x="9528534" y="198342"/>
                  </a:moveTo>
                  <a:lnTo>
                    <a:pt x="9528534" y="88039"/>
                  </a:lnTo>
                </a:path>
                <a:path w="10327005" h="352425">
                  <a:moveTo>
                    <a:pt x="8723020" y="130541"/>
                  </a:moveTo>
                  <a:lnTo>
                    <a:pt x="9528534" y="130541"/>
                  </a:lnTo>
                </a:path>
                <a:path w="10327005" h="352425">
                  <a:moveTo>
                    <a:pt x="8758439" y="95123"/>
                  </a:moveTo>
                  <a:lnTo>
                    <a:pt x="8686590" y="166971"/>
                  </a:lnTo>
                </a:path>
                <a:path w="10327005" h="352425">
                  <a:moveTo>
                    <a:pt x="9493115" y="166971"/>
                  </a:moveTo>
                  <a:lnTo>
                    <a:pt x="9564964" y="95123"/>
                  </a:lnTo>
                </a:path>
                <a:path w="10327005" h="352425">
                  <a:moveTo>
                    <a:pt x="9528534" y="116374"/>
                  </a:moveTo>
                  <a:lnTo>
                    <a:pt x="9528534" y="88039"/>
                  </a:lnTo>
                </a:path>
                <a:path w="10327005" h="352425">
                  <a:moveTo>
                    <a:pt x="10291545" y="116374"/>
                  </a:moveTo>
                  <a:lnTo>
                    <a:pt x="10291545" y="88039"/>
                  </a:lnTo>
                </a:path>
                <a:path w="10327005" h="352425">
                  <a:moveTo>
                    <a:pt x="9528534" y="130541"/>
                  </a:moveTo>
                  <a:lnTo>
                    <a:pt x="10291545" y="130541"/>
                  </a:lnTo>
                </a:path>
                <a:path w="10327005" h="352425">
                  <a:moveTo>
                    <a:pt x="9564964" y="95123"/>
                  </a:moveTo>
                  <a:lnTo>
                    <a:pt x="9493115" y="166971"/>
                  </a:lnTo>
                </a:path>
                <a:path w="10327005" h="352425">
                  <a:moveTo>
                    <a:pt x="10256127" y="166971"/>
                  </a:moveTo>
                  <a:lnTo>
                    <a:pt x="10326963" y="951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896251" y="11916401"/>
              <a:ext cx="11260455" cy="0"/>
            </a:xfrm>
            <a:custGeom>
              <a:avLst/>
              <a:gdLst/>
              <a:ahLst/>
              <a:cxnLst/>
              <a:rect l="l" t="t" r="r" b="b"/>
              <a:pathLst>
                <a:path w="11260455">
                  <a:moveTo>
                    <a:pt x="0" y="0"/>
                  </a:moveTo>
                  <a:lnTo>
                    <a:pt x="55657" y="0"/>
                  </a:lnTo>
                </a:path>
                <a:path w="11260455">
                  <a:moveTo>
                    <a:pt x="91075" y="0"/>
                  </a:moveTo>
                  <a:lnTo>
                    <a:pt x="91075" y="0"/>
                  </a:lnTo>
                </a:path>
                <a:path w="11260455">
                  <a:moveTo>
                    <a:pt x="125481" y="0"/>
                  </a:moveTo>
                  <a:lnTo>
                    <a:pt x="220605" y="0"/>
                  </a:lnTo>
                </a:path>
                <a:path w="11260455">
                  <a:moveTo>
                    <a:pt x="256023" y="0"/>
                  </a:moveTo>
                  <a:lnTo>
                    <a:pt x="256023" y="0"/>
                  </a:lnTo>
                </a:path>
                <a:path w="11260455">
                  <a:moveTo>
                    <a:pt x="289418" y="0"/>
                  </a:moveTo>
                  <a:lnTo>
                    <a:pt x="385553" y="0"/>
                  </a:lnTo>
                </a:path>
                <a:path w="11260455">
                  <a:moveTo>
                    <a:pt x="420971" y="0"/>
                  </a:moveTo>
                  <a:lnTo>
                    <a:pt x="420971" y="0"/>
                  </a:lnTo>
                </a:path>
                <a:path w="11260455">
                  <a:moveTo>
                    <a:pt x="454366" y="0"/>
                  </a:moveTo>
                  <a:lnTo>
                    <a:pt x="549489" y="0"/>
                  </a:lnTo>
                </a:path>
                <a:path w="11260455">
                  <a:moveTo>
                    <a:pt x="585919" y="0"/>
                  </a:moveTo>
                  <a:lnTo>
                    <a:pt x="585919" y="0"/>
                  </a:lnTo>
                </a:path>
                <a:path w="11260455">
                  <a:moveTo>
                    <a:pt x="619314" y="0"/>
                  </a:moveTo>
                  <a:lnTo>
                    <a:pt x="714437" y="0"/>
                  </a:lnTo>
                </a:path>
                <a:path w="11260455">
                  <a:moveTo>
                    <a:pt x="750867" y="0"/>
                  </a:moveTo>
                  <a:lnTo>
                    <a:pt x="750867" y="0"/>
                  </a:lnTo>
                </a:path>
                <a:path w="11260455">
                  <a:moveTo>
                    <a:pt x="784262" y="0"/>
                  </a:moveTo>
                  <a:lnTo>
                    <a:pt x="879385" y="0"/>
                  </a:lnTo>
                </a:path>
                <a:path w="11260455">
                  <a:moveTo>
                    <a:pt x="914804" y="0"/>
                  </a:moveTo>
                  <a:lnTo>
                    <a:pt x="914804" y="0"/>
                  </a:lnTo>
                </a:path>
                <a:path w="11260455">
                  <a:moveTo>
                    <a:pt x="949210" y="0"/>
                  </a:moveTo>
                  <a:lnTo>
                    <a:pt x="1044333" y="0"/>
                  </a:lnTo>
                </a:path>
                <a:path w="11260455">
                  <a:moveTo>
                    <a:pt x="1079752" y="0"/>
                  </a:moveTo>
                  <a:lnTo>
                    <a:pt x="1079752" y="0"/>
                  </a:lnTo>
                </a:path>
                <a:path w="11260455">
                  <a:moveTo>
                    <a:pt x="1114158" y="0"/>
                  </a:moveTo>
                  <a:lnTo>
                    <a:pt x="1209281" y="0"/>
                  </a:lnTo>
                </a:path>
                <a:path w="11260455">
                  <a:moveTo>
                    <a:pt x="1244700" y="0"/>
                  </a:moveTo>
                  <a:lnTo>
                    <a:pt x="1244700" y="0"/>
                  </a:lnTo>
                </a:path>
                <a:path w="11260455">
                  <a:moveTo>
                    <a:pt x="1278094" y="0"/>
                  </a:moveTo>
                  <a:lnTo>
                    <a:pt x="1374229" y="0"/>
                  </a:lnTo>
                </a:path>
                <a:path w="11260455">
                  <a:moveTo>
                    <a:pt x="1409648" y="0"/>
                  </a:moveTo>
                  <a:lnTo>
                    <a:pt x="1409648" y="0"/>
                  </a:lnTo>
                </a:path>
                <a:path w="11260455">
                  <a:moveTo>
                    <a:pt x="1443042" y="0"/>
                  </a:moveTo>
                  <a:lnTo>
                    <a:pt x="1538166" y="0"/>
                  </a:lnTo>
                </a:path>
                <a:path w="11260455">
                  <a:moveTo>
                    <a:pt x="1574596" y="0"/>
                  </a:moveTo>
                  <a:lnTo>
                    <a:pt x="1574596" y="0"/>
                  </a:lnTo>
                </a:path>
                <a:path w="11260455">
                  <a:moveTo>
                    <a:pt x="1607990" y="0"/>
                  </a:moveTo>
                  <a:lnTo>
                    <a:pt x="1703114" y="0"/>
                  </a:lnTo>
                </a:path>
                <a:path w="11260455">
                  <a:moveTo>
                    <a:pt x="1739544" y="0"/>
                  </a:moveTo>
                  <a:lnTo>
                    <a:pt x="1739544" y="0"/>
                  </a:lnTo>
                </a:path>
                <a:path w="11260455">
                  <a:moveTo>
                    <a:pt x="1772938" y="0"/>
                  </a:moveTo>
                  <a:lnTo>
                    <a:pt x="1868062" y="0"/>
                  </a:lnTo>
                </a:path>
                <a:path w="11260455">
                  <a:moveTo>
                    <a:pt x="1903480" y="0"/>
                  </a:moveTo>
                  <a:lnTo>
                    <a:pt x="1903480" y="0"/>
                  </a:lnTo>
                </a:path>
                <a:path w="11260455">
                  <a:moveTo>
                    <a:pt x="1937886" y="0"/>
                  </a:moveTo>
                  <a:lnTo>
                    <a:pt x="2033010" y="0"/>
                  </a:lnTo>
                </a:path>
                <a:path w="11260455">
                  <a:moveTo>
                    <a:pt x="2068428" y="0"/>
                  </a:moveTo>
                  <a:lnTo>
                    <a:pt x="2068428" y="0"/>
                  </a:lnTo>
                </a:path>
                <a:path w="11260455">
                  <a:moveTo>
                    <a:pt x="2102834" y="0"/>
                  </a:moveTo>
                  <a:lnTo>
                    <a:pt x="2197958" y="0"/>
                  </a:lnTo>
                </a:path>
                <a:path w="11260455">
                  <a:moveTo>
                    <a:pt x="2233376" y="0"/>
                  </a:moveTo>
                  <a:lnTo>
                    <a:pt x="2233376" y="0"/>
                  </a:lnTo>
                </a:path>
                <a:path w="11260455">
                  <a:moveTo>
                    <a:pt x="2266771" y="0"/>
                  </a:moveTo>
                  <a:lnTo>
                    <a:pt x="2362906" y="0"/>
                  </a:lnTo>
                </a:path>
                <a:path w="11260455">
                  <a:moveTo>
                    <a:pt x="2398324" y="0"/>
                  </a:moveTo>
                  <a:lnTo>
                    <a:pt x="2398324" y="0"/>
                  </a:lnTo>
                </a:path>
                <a:path w="11260455">
                  <a:moveTo>
                    <a:pt x="2431719" y="0"/>
                  </a:moveTo>
                  <a:lnTo>
                    <a:pt x="2526842" y="0"/>
                  </a:lnTo>
                </a:path>
                <a:path w="11260455">
                  <a:moveTo>
                    <a:pt x="2563272" y="0"/>
                  </a:moveTo>
                  <a:lnTo>
                    <a:pt x="2563272" y="0"/>
                  </a:lnTo>
                </a:path>
                <a:path w="11260455">
                  <a:moveTo>
                    <a:pt x="2596667" y="0"/>
                  </a:moveTo>
                  <a:lnTo>
                    <a:pt x="2691790" y="0"/>
                  </a:lnTo>
                </a:path>
                <a:path w="11260455">
                  <a:moveTo>
                    <a:pt x="2728220" y="0"/>
                  </a:moveTo>
                  <a:lnTo>
                    <a:pt x="2728220" y="0"/>
                  </a:lnTo>
                </a:path>
                <a:path w="11260455">
                  <a:moveTo>
                    <a:pt x="2761615" y="0"/>
                  </a:moveTo>
                  <a:lnTo>
                    <a:pt x="2856738" y="0"/>
                  </a:lnTo>
                </a:path>
                <a:path w="11260455">
                  <a:moveTo>
                    <a:pt x="2892157" y="0"/>
                  </a:moveTo>
                  <a:lnTo>
                    <a:pt x="2892157" y="0"/>
                  </a:lnTo>
                </a:path>
                <a:path w="11260455">
                  <a:moveTo>
                    <a:pt x="2926563" y="0"/>
                  </a:moveTo>
                  <a:lnTo>
                    <a:pt x="3021686" y="0"/>
                  </a:lnTo>
                </a:path>
                <a:path w="11260455">
                  <a:moveTo>
                    <a:pt x="3057105" y="0"/>
                  </a:moveTo>
                  <a:lnTo>
                    <a:pt x="3057105" y="0"/>
                  </a:lnTo>
                </a:path>
                <a:path w="11260455">
                  <a:moveTo>
                    <a:pt x="3091511" y="0"/>
                  </a:moveTo>
                  <a:lnTo>
                    <a:pt x="3186634" y="0"/>
                  </a:lnTo>
                </a:path>
                <a:path w="11260455">
                  <a:moveTo>
                    <a:pt x="3222053" y="0"/>
                  </a:moveTo>
                  <a:lnTo>
                    <a:pt x="3222053" y="0"/>
                  </a:lnTo>
                </a:path>
                <a:path w="11260455">
                  <a:moveTo>
                    <a:pt x="3255447" y="0"/>
                  </a:moveTo>
                  <a:lnTo>
                    <a:pt x="3351582" y="0"/>
                  </a:lnTo>
                </a:path>
                <a:path w="11260455">
                  <a:moveTo>
                    <a:pt x="3387001" y="0"/>
                  </a:moveTo>
                  <a:lnTo>
                    <a:pt x="3387001" y="0"/>
                  </a:lnTo>
                </a:path>
                <a:path w="11260455">
                  <a:moveTo>
                    <a:pt x="3420395" y="0"/>
                  </a:moveTo>
                  <a:lnTo>
                    <a:pt x="3515519" y="0"/>
                  </a:lnTo>
                </a:path>
                <a:path w="11260455">
                  <a:moveTo>
                    <a:pt x="3551949" y="0"/>
                  </a:moveTo>
                  <a:lnTo>
                    <a:pt x="3551949" y="0"/>
                  </a:lnTo>
                </a:path>
                <a:path w="11260455">
                  <a:moveTo>
                    <a:pt x="3585343" y="0"/>
                  </a:moveTo>
                  <a:lnTo>
                    <a:pt x="3680467" y="0"/>
                  </a:lnTo>
                </a:path>
                <a:path w="11260455">
                  <a:moveTo>
                    <a:pt x="3716897" y="0"/>
                  </a:moveTo>
                  <a:lnTo>
                    <a:pt x="3716897" y="0"/>
                  </a:lnTo>
                </a:path>
                <a:path w="11260455">
                  <a:moveTo>
                    <a:pt x="3750291" y="0"/>
                  </a:moveTo>
                  <a:lnTo>
                    <a:pt x="3845415" y="0"/>
                  </a:lnTo>
                </a:path>
                <a:path w="11260455">
                  <a:moveTo>
                    <a:pt x="3880833" y="0"/>
                  </a:moveTo>
                  <a:lnTo>
                    <a:pt x="3880833" y="0"/>
                  </a:lnTo>
                </a:path>
                <a:path w="11260455">
                  <a:moveTo>
                    <a:pt x="3915239" y="0"/>
                  </a:moveTo>
                  <a:lnTo>
                    <a:pt x="4010363" y="0"/>
                  </a:lnTo>
                </a:path>
                <a:path w="11260455">
                  <a:moveTo>
                    <a:pt x="4045781" y="0"/>
                  </a:moveTo>
                  <a:lnTo>
                    <a:pt x="4045781" y="0"/>
                  </a:lnTo>
                </a:path>
                <a:path w="11260455">
                  <a:moveTo>
                    <a:pt x="4080187" y="0"/>
                  </a:moveTo>
                  <a:lnTo>
                    <a:pt x="4175311" y="0"/>
                  </a:lnTo>
                </a:path>
                <a:path w="11260455">
                  <a:moveTo>
                    <a:pt x="4210729" y="0"/>
                  </a:moveTo>
                  <a:lnTo>
                    <a:pt x="4210729" y="0"/>
                  </a:lnTo>
                </a:path>
                <a:path w="11260455">
                  <a:moveTo>
                    <a:pt x="4244124" y="0"/>
                  </a:moveTo>
                  <a:lnTo>
                    <a:pt x="4340259" y="0"/>
                  </a:lnTo>
                </a:path>
                <a:path w="11260455">
                  <a:moveTo>
                    <a:pt x="4375677" y="0"/>
                  </a:moveTo>
                  <a:lnTo>
                    <a:pt x="4375677" y="0"/>
                  </a:lnTo>
                </a:path>
                <a:path w="11260455">
                  <a:moveTo>
                    <a:pt x="4409072" y="0"/>
                  </a:moveTo>
                  <a:lnTo>
                    <a:pt x="4504195" y="0"/>
                  </a:lnTo>
                </a:path>
                <a:path w="11260455">
                  <a:moveTo>
                    <a:pt x="4540625" y="0"/>
                  </a:moveTo>
                  <a:lnTo>
                    <a:pt x="4540625" y="0"/>
                  </a:lnTo>
                </a:path>
                <a:path w="11260455">
                  <a:moveTo>
                    <a:pt x="4574020" y="0"/>
                  </a:moveTo>
                  <a:lnTo>
                    <a:pt x="4669143" y="0"/>
                  </a:lnTo>
                </a:path>
                <a:path w="11260455">
                  <a:moveTo>
                    <a:pt x="4705573" y="0"/>
                  </a:moveTo>
                  <a:lnTo>
                    <a:pt x="4705573" y="0"/>
                  </a:lnTo>
                </a:path>
                <a:path w="11260455">
                  <a:moveTo>
                    <a:pt x="4738968" y="0"/>
                  </a:moveTo>
                  <a:lnTo>
                    <a:pt x="4834091" y="0"/>
                  </a:lnTo>
                </a:path>
                <a:path w="11260455">
                  <a:moveTo>
                    <a:pt x="4869509" y="0"/>
                  </a:moveTo>
                  <a:lnTo>
                    <a:pt x="4869509" y="0"/>
                  </a:lnTo>
                </a:path>
                <a:path w="11260455">
                  <a:moveTo>
                    <a:pt x="4903916" y="0"/>
                  </a:moveTo>
                  <a:lnTo>
                    <a:pt x="4999039" y="0"/>
                  </a:lnTo>
                </a:path>
                <a:path w="11260455">
                  <a:moveTo>
                    <a:pt x="5034458" y="0"/>
                  </a:moveTo>
                  <a:lnTo>
                    <a:pt x="5034458" y="0"/>
                  </a:lnTo>
                </a:path>
                <a:path w="11260455">
                  <a:moveTo>
                    <a:pt x="5067852" y="0"/>
                  </a:moveTo>
                  <a:lnTo>
                    <a:pt x="5163987" y="0"/>
                  </a:lnTo>
                </a:path>
                <a:path w="11260455">
                  <a:moveTo>
                    <a:pt x="5199406" y="0"/>
                  </a:moveTo>
                  <a:lnTo>
                    <a:pt x="5199406" y="0"/>
                  </a:lnTo>
                </a:path>
                <a:path w="11260455">
                  <a:moveTo>
                    <a:pt x="5232800" y="0"/>
                  </a:moveTo>
                  <a:lnTo>
                    <a:pt x="5328935" y="0"/>
                  </a:lnTo>
                </a:path>
                <a:path w="11260455">
                  <a:moveTo>
                    <a:pt x="5364354" y="0"/>
                  </a:moveTo>
                  <a:lnTo>
                    <a:pt x="5364354" y="0"/>
                  </a:lnTo>
                </a:path>
                <a:path w="11260455">
                  <a:moveTo>
                    <a:pt x="5397748" y="0"/>
                  </a:moveTo>
                  <a:lnTo>
                    <a:pt x="5492872" y="0"/>
                  </a:lnTo>
                </a:path>
                <a:path w="11260455">
                  <a:moveTo>
                    <a:pt x="5529302" y="0"/>
                  </a:moveTo>
                  <a:lnTo>
                    <a:pt x="5529302" y="0"/>
                  </a:lnTo>
                </a:path>
                <a:path w="11260455">
                  <a:moveTo>
                    <a:pt x="5562696" y="0"/>
                  </a:moveTo>
                  <a:lnTo>
                    <a:pt x="5657820" y="0"/>
                  </a:lnTo>
                </a:path>
                <a:path w="11260455">
                  <a:moveTo>
                    <a:pt x="5694250" y="0"/>
                  </a:moveTo>
                  <a:lnTo>
                    <a:pt x="5694250" y="0"/>
                  </a:lnTo>
                </a:path>
                <a:path w="11260455">
                  <a:moveTo>
                    <a:pt x="5727644" y="0"/>
                  </a:moveTo>
                  <a:lnTo>
                    <a:pt x="5822768" y="0"/>
                  </a:lnTo>
                </a:path>
                <a:path w="11260455">
                  <a:moveTo>
                    <a:pt x="5858186" y="0"/>
                  </a:moveTo>
                  <a:lnTo>
                    <a:pt x="5858186" y="0"/>
                  </a:lnTo>
                </a:path>
                <a:path w="11260455">
                  <a:moveTo>
                    <a:pt x="5892592" y="0"/>
                  </a:moveTo>
                  <a:lnTo>
                    <a:pt x="5987716" y="0"/>
                  </a:lnTo>
                </a:path>
                <a:path w="11260455">
                  <a:moveTo>
                    <a:pt x="6023134" y="0"/>
                  </a:moveTo>
                  <a:lnTo>
                    <a:pt x="6023134" y="0"/>
                  </a:lnTo>
                </a:path>
                <a:path w="11260455">
                  <a:moveTo>
                    <a:pt x="6056528" y="0"/>
                  </a:moveTo>
                  <a:lnTo>
                    <a:pt x="6152664" y="0"/>
                  </a:lnTo>
                </a:path>
                <a:path w="11260455">
                  <a:moveTo>
                    <a:pt x="6188082" y="0"/>
                  </a:moveTo>
                  <a:lnTo>
                    <a:pt x="6188082" y="0"/>
                  </a:lnTo>
                </a:path>
                <a:path w="11260455">
                  <a:moveTo>
                    <a:pt x="6221477" y="0"/>
                  </a:moveTo>
                  <a:lnTo>
                    <a:pt x="6317612" y="0"/>
                  </a:lnTo>
                </a:path>
                <a:path w="11260455">
                  <a:moveTo>
                    <a:pt x="6353030" y="0"/>
                  </a:moveTo>
                  <a:lnTo>
                    <a:pt x="6353030" y="0"/>
                  </a:lnTo>
                </a:path>
                <a:path w="11260455">
                  <a:moveTo>
                    <a:pt x="6386425" y="0"/>
                  </a:moveTo>
                  <a:lnTo>
                    <a:pt x="6481548" y="0"/>
                  </a:lnTo>
                </a:path>
                <a:path w="11260455">
                  <a:moveTo>
                    <a:pt x="6517978" y="0"/>
                  </a:moveTo>
                  <a:lnTo>
                    <a:pt x="6517978" y="0"/>
                  </a:lnTo>
                </a:path>
                <a:path w="11260455">
                  <a:moveTo>
                    <a:pt x="6551373" y="0"/>
                  </a:moveTo>
                  <a:lnTo>
                    <a:pt x="6646496" y="0"/>
                  </a:lnTo>
                </a:path>
                <a:path w="11260455">
                  <a:moveTo>
                    <a:pt x="6682926" y="0"/>
                  </a:moveTo>
                  <a:lnTo>
                    <a:pt x="6682926" y="0"/>
                  </a:lnTo>
                </a:path>
                <a:path w="11260455">
                  <a:moveTo>
                    <a:pt x="6716321" y="0"/>
                  </a:moveTo>
                  <a:lnTo>
                    <a:pt x="6811444" y="0"/>
                  </a:lnTo>
                </a:path>
                <a:path w="11260455">
                  <a:moveTo>
                    <a:pt x="6846862" y="0"/>
                  </a:moveTo>
                  <a:lnTo>
                    <a:pt x="6846862" y="0"/>
                  </a:lnTo>
                </a:path>
                <a:path w="11260455">
                  <a:moveTo>
                    <a:pt x="6881269" y="0"/>
                  </a:moveTo>
                  <a:lnTo>
                    <a:pt x="6976392" y="0"/>
                  </a:lnTo>
                </a:path>
                <a:path w="11260455">
                  <a:moveTo>
                    <a:pt x="7011811" y="0"/>
                  </a:moveTo>
                  <a:lnTo>
                    <a:pt x="7011811" y="0"/>
                  </a:lnTo>
                </a:path>
                <a:path w="11260455">
                  <a:moveTo>
                    <a:pt x="7045205" y="0"/>
                  </a:moveTo>
                  <a:lnTo>
                    <a:pt x="7141340" y="0"/>
                  </a:lnTo>
                </a:path>
                <a:path w="11260455">
                  <a:moveTo>
                    <a:pt x="7176759" y="0"/>
                  </a:moveTo>
                  <a:lnTo>
                    <a:pt x="7176759" y="0"/>
                  </a:lnTo>
                </a:path>
                <a:path w="11260455">
                  <a:moveTo>
                    <a:pt x="7210153" y="0"/>
                  </a:moveTo>
                  <a:lnTo>
                    <a:pt x="7306288" y="0"/>
                  </a:lnTo>
                </a:path>
                <a:path w="11260455">
                  <a:moveTo>
                    <a:pt x="7341707" y="0"/>
                  </a:moveTo>
                  <a:lnTo>
                    <a:pt x="7341707" y="0"/>
                  </a:lnTo>
                </a:path>
                <a:path w="11260455">
                  <a:moveTo>
                    <a:pt x="7375101" y="0"/>
                  </a:moveTo>
                  <a:lnTo>
                    <a:pt x="7470225" y="0"/>
                  </a:lnTo>
                </a:path>
                <a:path w="11260455">
                  <a:moveTo>
                    <a:pt x="7506655" y="0"/>
                  </a:moveTo>
                  <a:lnTo>
                    <a:pt x="7506655" y="0"/>
                  </a:lnTo>
                </a:path>
                <a:path w="11260455">
                  <a:moveTo>
                    <a:pt x="7540049" y="0"/>
                  </a:moveTo>
                  <a:lnTo>
                    <a:pt x="7635173" y="0"/>
                  </a:lnTo>
                </a:path>
                <a:path w="11260455">
                  <a:moveTo>
                    <a:pt x="7671603" y="0"/>
                  </a:moveTo>
                  <a:lnTo>
                    <a:pt x="7671603" y="0"/>
                  </a:lnTo>
                </a:path>
                <a:path w="11260455">
                  <a:moveTo>
                    <a:pt x="7704997" y="0"/>
                  </a:moveTo>
                  <a:lnTo>
                    <a:pt x="7800121" y="0"/>
                  </a:lnTo>
                </a:path>
                <a:path w="11260455">
                  <a:moveTo>
                    <a:pt x="7835539" y="0"/>
                  </a:moveTo>
                  <a:lnTo>
                    <a:pt x="7835539" y="0"/>
                  </a:lnTo>
                </a:path>
                <a:path w="11260455">
                  <a:moveTo>
                    <a:pt x="7869945" y="0"/>
                  </a:moveTo>
                  <a:lnTo>
                    <a:pt x="7965069" y="0"/>
                  </a:lnTo>
                </a:path>
                <a:path w="11260455">
                  <a:moveTo>
                    <a:pt x="8000487" y="0"/>
                  </a:moveTo>
                  <a:lnTo>
                    <a:pt x="8000487" y="0"/>
                  </a:lnTo>
                </a:path>
                <a:path w="11260455">
                  <a:moveTo>
                    <a:pt x="8033881" y="0"/>
                  </a:moveTo>
                  <a:lnTo>
                    <a:pt x="8130017" y="0"/>
                  </a:lnTo>
                </a:path>
                <a:path w="11260455">
                  <a:moveTo>
                    <a:pt x="8165435" y="0"/>
                  </a:moveTo>
                  <a:lnTo>
                    <a:pt x="8165435" y="0"/>
                  </a:lnTo>
                </a:path>
                <a:path w="11260455">
                  <a:moveTo>
                    <a:pt x="8198829" y="0"/>
                  </a:moveTo>
                  <a:lnTo>
                    <a:pt x="8294965" y="0"/>
                  </a:lnTo>
                </a:path>
                <a:path w="11260455">
                  <a:moveTo>
                    <a:pt x="8330383" y="0"/>
                  </a:moveTo>
                  <a:lnTo>
                    <a:pt x="8330383" y="0"/>
                  </a:lnTo>
                </a:path>
                <a:path w="11260455">
                  <a:moveTo>
                    <a:pt x="8363778" y="0"/>
                  </a:moveTo>
                  <a:lnTo>
                    <a:pt x="8458901" y="0"/>
                  </a:lnTo>
                </a:path>
                <a:path w="11260455">
                  <a:moveTo>
                    <a:pt x="8495331" y="0"/>
                  </a:moveTo>
                  <a:lnTo>
                    <a:pt x="8495331" y="0"/>
                  </a:lnTo>
                </a:path>
                <a:path w="11260455">
                  <a:moveTo>
                    <a:pt x="8528726" y="0"/>
                  </a:moveTo>
                  <a:lnTo>
                    <a:pt x="8623849" y="0"/>
                  </a:lnTo>
                </a:path>
                <a:path w="11260455">
                  <a:moveTo>
                    <a:pt x="8660279" y="0"/>
                  </a:moveTo>
                  <a:lnTo>
                    <a:pt x="8660279" y="0"/>
                  </a:lnTo>
                </a:path>
                <a:path w="11260455">
                  <a:moveTo>
                    <a:pt x="8693674" y="0"/>
                  </a:moveTo>
                  <a:lnTo>
                    <a:pt x="8788797" y="0"/>
                  </a:lnTo>
                </a:path>
                <a:path w="11260455">
                  <a:moveTo>
                    <a:pt x="8824215" y="0"/>
                  </a:moveTo>
                  <a:lnTo>
                    <a:pt x="8824215" y="0"/>
                  </a:lnTo>
                </a:path>
                <a:path w="11260455">
                  <a:moveTo>
                    <a:pt x="8858622" y="0"/>
                  </a:moveTo>
                  <a:lnTo>
                    <a:pt x="8953745" y="0"/>
                  </a:lnTo>
                </a:path>
                <a:path w="11260455">
                  <a:moveTo>
                    <a:pt x="8989164" y="0"/>
                  </a:moveTo>
                  <a:lnTo>
                    <a:pt x="8989164" y="0"/>
                  </a:lnTo>
                </a:path>
                <a:path w="11260455">
                  <a:moveTo>
                    <a:pt x="9022558" y="0"/>
                  </a:moveTo>
                  <a:lnTo>
                    <a:pt x="9118693" y="0"/>
                  </a:lnTo>
                </a:path>
                <a:path w="11260455">
                  <a:moveTo>
                    <a:pt x="9154112" y="0"/>
                  </a:moveTo>
                  <a:lnTo>
                    <a:pt x="9154112" y="0"/>
                  </a:lnTo>
                </a:path>
                <a:path w="11260455">
                  <a:moveTo>
                    <a:pt x="9187506" y="0"/>
                  </a:moveTo>
                  <a:lnTo>
                    <a:pt x="9282629" y="0"/>
                  </a:lnTo>
                </a:path>
                <a:path w="11260455">
                  <a:moveTo>
                    <a:pt x="9319060" y="0"/>
                  </a:moveTo>
                  <a:lnTo>
                    <a:pt x="9319060" y="0"/>
                  </a:lnTo>
                </a:path>
                <a:path w="11260455">
                  <a:moveTo>
                    <a:pt x="9352454" y="0"/>
                  </a:moveTo>
                  <a:lnTo>
                    <a:pt x="9447577" y="0"/>
                  </a:lnTo>
                </a:path>
                <a:path w="11260455">
                  <a:moveTo>
                    <a:pt x="9484008" y="0"/>
                  </a:moveTo>
                  <a:lnTo>
                    <a:pt x="9484008" y="0"/>
                  </a:lnTo>
                </a:path>
                <a:path w="11260455">
                  <a:moveTo>
                    <a:pt x="9517402" y="0"/>
                  </a:moveTo>
                  <a:lnTo>
                    <a:pt x="9612526" y="0"/>
                  </a:lnTo>
                </a:path>
                <a:path w="11260455">
                  <a:moveTo>
                    <a:pt x="9647944" y="0"/>
                  </a:moveTo>
                  <a:lnTo>
                    <a:pt x="9647944" y="0"/>
                  </a:lnTo>
                </a:path>
                <a:path w="11260455">
                  <a:moveTo>
                    <a:pt x="9682350" y="0"/>
                  </a:moveTo>
                  <a:lnTo>
                    <a:pt x="9777474" y="0"/>
                  </a:lnTo>
                </a:path>
                <a:path w="11260455">
                  <a:moveTo>
                    <a:pt x="9812892" y="0"/>
                  </a:moveTo>
                  <a:lnTo>
                    <a:pt x="9812892" y="0"/>
                  </a:lnTo>
                </a:path>
                <a:path w="11260455">
                  <a:moveTo>
                    <a:pt x="9847298" y="0"/>
                  </a:moveTo>
                  <a:lnTo>
                    <a:pt x="9942422" y="0"/>
                  </a:lnTo>
                </a:path>
                <a:path w="11260455">
                  <a:moveTo>
                    <a:pt x="9977840" y="0"/>
                  </a:moveTo>
                  <a:lnTo>
                    <a:pt x="9977840" y="0"/>
                  </a:lnTo>
                </a:path>
                <a:path w="11260455">
                  <a:moveTo>
                    <a:pt x="10011234" y="0"/>
                  </a:moveTo>
                  <a:lnTo>
                    <a:pt x="10107370" y="0"/>
                  </a:lnTo>
                </a:path>
                <a:path w="11260455">
                  <a:moveTo>
                    <a:pt x="10142788" y="0"/>
                  </a:moveTo>
                  <a:lnTo>
                    <a:pt x="10142788" y="0"/>
                  </a:lnTo>
                </a:path>
                <a:path w="11260455">
                  <a:moveTo>
                    <a:pt x="10176182" y="0"/>
                  </a:moveTo>
                  <a:lnTo>
                    <a:pt x="10271306" y="0"/>
                  </a:lnTo>
                </a:path>
                <a:path w="11260455">
                  <a:moveTo>
                    <a:pt x="10307736" y="0"/>
                  </a:moveTo>
                  <a:lnTo>
                    <a:pt x="10307736" y="0"/>
                  </a:lnTo>
                </a:path>
                <a:path w="11260455">
                  <a:moveTo>
                    <a:pt x="10341131" y="0"/>
                  </a:moveTo>
                  <a:lnTo>
                    <a:pt x="10436254" y="0"/>
                  </a:lnTo>
                </a:path>
                <a:path w="11260455">
                  <a:moveTo>
                    <a:pt x="10472684" y="0"/>
                  </a:moveTo>
                  <a:lnTo>
                    <a:pt x="10472684" y="0"/>
                  </a:lnTo>
                </a:path>
                <a:path w="11260455">
                  <a:moveTo>
                    <a:pt x="10506079" y="0"/>
                  </a:moveTo>
                  <a:lnTo>
                    <a:pt x="10601202" y="0"/>
                  </a:lnTo>
                </a:path>
                <a:path w="11260455">
                  <a:moveTo>
                    <a:pt x="10636620" y="0"/>
                  </a:moveTo>
                  <a:lnTo>
                    <a:pt x="10636620" y="0"/>
                  </a:lnTo>
                </a:path>
                <a:path w="11260455">
                  <a:moveTo>
                    <a:pt x="10671027" y="0"/>
                  </a:moveTo>
                  <a:lnTo>
                    <a:pt x="10766150" y="0"/>
                  </a:lnTo>
                </a:path>
                <a:path w="11260455">
                  <a:moveTo>
                    <a:pt x="10801568" y="0"/>
                  </a:moveTo>
                  <a:lnTo>
                    <a:pt x="10801568" y="0"/>
                  </a:lnTo>
                </a:path>
                <a:path w="11260455">
                  <a:moveTo>
                    <a:pt x="10835975" y="0"/>
                  </a:moveTo>
                  <a:lnTo>
                    <a:pt x="10931098" y="0"/>
                  </a:lnTo>
                </a:path>
                <a:path w="11260455">
                  <a:moveTo>
                    <a:pt x="10966516" y="0"/>
                  </a:moveTo>
                  <a:lnTo>
                    <a:pt x="10966516" y="0"/>
                  </a:lnTo>
                </a:path>
                <a:path w="11260455">
                  <a:moveTo>
                    <a:pt x="10999911" y="0"/>
                  </a:moveTo>
                  <a:lnTo>
                    <a:pt x="11096046" y="0"/>
                  </a:lnTo>
                </a:path>
                <a:path w="11260455">
                  <a:moveTo>
                    <a:pt x="11131465" y="0"/>
                  </a:moveTo>
                  <a:lnTo>
                    <a:pt x="11131465" y="0"/>
                  </a:lnTo>
                </a:path>
                <a:path w="11260455">
                  <a:moveTo>
                    <a:pt x="11164859" y="0"/>
                  </a:moveTo>
                  <a:lnTo>
                    <a:pt x="11259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2530552" y="9157822"/>
              <a:ext cx="8480425" cy="3178810"/>
            </a:xfrm>
            <a:custGeom>
              <a:avLst/>
              <a:gdLst/>
              <a:ahLst/>
              <a:cxnLst/>
              <a:rect l="l" t="t" r="r" b="b"/>
              <a:pathLst>
                <a:path w="8480425" h="3178809">
                  <a:moveTo>
                    <a:pt x="3198778" y="1595847"/>
                  </a:moveTo>
                  <a:lnTo>
                    <a:pt x="3304021" y="1576620"/>
                  </a:lnTo>
                </a:path>
                <a:path w="8480425" h="3178809">
                  <a:moveTo>
                    <a:pt x="3351582" y="1567512"/>
                  </a:moveTo>
                  <a:lnTo>
                    <a:pt x="3444682" y="1550309"/>
                  </a:lnTo>
                </a:path>
                <a:path w="8480425" h="3178809">
                  <a:moveTo>
                    <a:pt x="3491232" y="1541201"/>
                  </a:moveTo>
                  <a:lnTo>
                    <a:pt x="3585343" y="1522986"/>
                  </a:lnTo>
                </a:path>
                <a:path w="8480425" h="3178809">
                  <a:moveTo>
                    <a:pt x="3631893" y="1514891"/>
                  </a:moveTo>
                  <a:lnTo>
                    <a:pt x="3738148" y="1494652"/>
                  </a:lnTo>
                </a:path>
                <a:path w="8480425" h="3178809">
                  <a:moveTo>
                    <a:pt x="3198778" y="1595847"/>
                  </a:moveTo>
                  <a:lnTo>
                    <a:pt x="3176515" y="1667695"/>
                  </a:lnTo>
                </a:path>
                <a:path w="8480425" h="3178809">
                  <a:moveTo>
                    <a:pt x="3162348" y="1713233"/>
                  </a:moveTo>
                  <a:lnTo>
                    <a:pt x="3134013" y="1804309"/>
                  </a:lnTo>
                </a:path>
                <a:path w="8480425" h="3178809">
                  <a:moveTo>
                    <a:pt x="3119846" y="1849847"/>
                  </a:moveTo>
                  <a:lnTo>
                    <a:pt x="3097583" y="1921695"/>
                  </a:lnTo>
                </a:path>
                <a:path w="8480425" h="3178809">
                  <a:moveTo>
                    <a:pt x="3097583" y="1494652"/>
                  </a:moveTo>
                  <a:lnTo>
                    <a:pt x="3198778" y="1595847"/>
                  </a:lnTo>
                </a:path>
                <a:path w="8480425" h="3178809">
                  <a:moveTo>
                    <a:pt x="4685334" y="2131169"/>
                  </a:moveTo>
                  <a:lnTo>
                    <a:pt x="4753135" y="2198970"/>
                  </a:lnTo>
                </a:path>
                <a:path w="8480425" h="3178809">
                  <a:moveTo>
                    <a:pt x="4786529" y="2232364"/>
                  </a:moveTo>
                  <a:lnTo>
                    <a:pt x="4854330" y="2300165"/>
                  </a:lnTo>
                </a:path>
                <a:path w="8480425" h="3178809">
                  <a:moveTo>
                    <a:pt x="5412927" y="2131169"/>
                  </a:moveTo>
                  <a:lnTo>
                    <a:pt x="5361318" y="2147360"/>
                  </a:lnTo>
                </a:path>
                <a:path w="8480425" h="3178809">
                  <a:moveTo>
                    <a:pt x="5315780" y="2160516"/>
                  </a:moveTo>
                  <a:lnTo>
                    <a:pt x="5224704" y="2187838"/>
                  </a:lnTo>
                </a:path>
                <a:path w="8480425" h="3178809">
                  <a:moveTo>
                    <a:pt x="5179167" y="2202006"/>
                  </a:moveTo>
                  <a:lnTo>
                    <a:pt x="5088091" y="2229328"/>
                  </a:lnTo>
                </a:path>
                <a:path w="8480425" h="3178809">
                  <a:moveTo>
                    <a:pt x="5042553" y="2243496"/>
                  </a:moveTo>
                  <a:lnTo>
                    <a:pt x="4950466" y="2270818"/>
                  </a:lnTo>
                </a:path>
                <a:path w="8480425" h="3178809">
                  <a:moveTo>
                    <a:pt x="4904928" y="2284986"/>
                  </a:moveTo>
                  <a:lnTo>
                    <a:pt x="4854330" y="2300165"/>
                  </a:lnTo>
                  <a:lnTo>
                    <a:pt x="4842187" y="2364930"/>
                  </a:lnTo>
                </a:path>
                <a:path w="8480425" h="3178809">
                  <a:moveTo>
                    <a:pt x="4833079" y="2411480"/>
                  </a:moveTo>
                  <a:lnTo>
                    <a:pt x="4814864" y="2504579"/>
                  </a:lnTo>
                </a:path>
                <a:path w="8480425" h="3178809">
                  <a:moveTo>
                    <a:pt x="4805757" y="2552141"/>
                  </a:moveTo>
                  <a:lnTo>
                    <a:pt x="4787541" y="2645240"/>
                  </a:lnTo>
                </a:path>
                <a:path w="8480425" h="3178809">
                  <a:moveTo>
                    <a:pt x="4778434" y="2692802"/>
                  </a:moveTo>
                  <a:lnTo>
                    <a:pt x="4761231" y="2785902"/>
                  </a:lnTo>
                </a:path>
                <a:path w="8480425" h="3178809">
                  <a:moveTo>
                    <a:pt x="4752123" y="2832451"/>
                  </a:moveTo>
                  <a:lnTo>
                    <a:pt x="4733908" y="2926563"/>
                  </a:lnTo>
                </a:path>
                <a:path w="8480425" h="3178809">
                  <a:moveTo>
                    <a:pt x="4724800" y="2973113"/>
                  </a:moveTo>
                  <a:lnTo>
                    <a:pt x="4706585" y="3067224"/>
                  </a:lnTo>
                </a:path>
                <a:path w="8480425" h="3178809">
                  <a:moveTo>
                    <a:pt x="4697478" y="3113774"/>
                  </a:moveTo>
                  <a:lnTo>
                    <a:pt x="4685334" y="3178539"/>
                  </a:lnTo>
                </a:path>
                <a:path w="8480425" h="3178809">
                  <a:moveTo>
                    <a:pt x="3097583" y="2750483"/>
                  </a:moveTo>
                  <a:lnTo>
                    <a:pt x="3181575" y="2835487"/>
                  </a:lnTo>
                </a:path>
                <a:path w="8480425" h="3178809">
                  <a:moveTo>
                    <a:pt x="3738148" y="2750483"/>
                  </a:moveTo>
                  <a:lnTo>
                    <a:pt x="3624809" y="2767686"/>
                  </a:lnTo>
                </a:path>
                <a:path w="8480425" h="3178809">
                  <a:moveTo>
                    <a:pt x="3577248" y="2774770"/>
                  </a:moveTo>
                  <a:lnTo>
                    <a:pt x="3483136" y="2788937"/>
                  </a:lnTo>
                </a:path>
                <a:path w="8480425" h="3178809">
                  <a:moveTo>
                    <a:pt x="3436586" y="2796021"/>
                  </a:moveTo>
                  <a:lnTo>
                    <a:pt x="3341463" y="2811200"/>
                  </a:lnTo>
                </a:path>
                <a:path w="8480425" h="3178809">
                  <a:moveTo>
                    <a:pt x="3294913" y="2818284"/>
                  </a:moveTo>
                  <a:lnTo>
                    <a:pt x="3181575" y="2835487"/>
                  </a:lnTo>
                  <a:lnTo>
                    <a:pt x="3162348" y="2913407"/>
                  </a:lnTo>
                </a:path>
                <a:path w="8480425" h="3178809">
                  <a:moveTo>
                    <a:pt x="3151216" y="2959957"/>
                  </a:moveTo>
                  <a:lnTo>
                    <a:pt x="3127941" y="3053057"/>
                  </a:lnTo>
                </a:path>
                <a:path w="8480425" h="3178809">
                  <a:moveTo>
                    <a:pt x="3116810" y="3098595"/>
                  </a:moveTo>
                  <a:lnTo>
                    <a:pt x="3097583" y="3177527"/>
                  </a:lnTo>
                </a:path>
                <a:path w="8480425" h="3178809">
                  <a:moveTo>
                    <a:pt x="2309273" y="2130157"/>
                  </a:moveTo>
                  <a:lnTo>
                    <a:pt x="2377073" y="2197958"/>
                  </a:lnTo>
                </a:path>
                <a:path w="8480425" h="3178809">
                  <a:moveTo>
                    <a:pt x="2410468" y="2231352"/>
                  </a:moveTo>
                  <a:lnTo>
                    <a:pt x="2478268" y="2299153"/>
                  </a:lnTo>
                  <a:lnTo>
                    <a:pt x="2466125" y="2363918"/>
                  </a:lnTo>
                </a:path>
                <a:path w="8480425" h="3178809">
                  <a:moveTo>
                    <a:pt x="2457017" y="2410468"/>
                  </a:moveTo>
                  <a:lnTo>
                    <a:pt x="2438802" y="2504579"/>
                  </a:lnTo>
                </a:path>
                <a:path w="8480425" h="3178809">
                  <a:moveTo>
                    <a:pt x="2429695" y="2551129"/>
                  </a:moveTo>
                  <a:lnTo>
                    <a:pt x="2411480" y="2645240"/>
                  </a:lnTo>
                </a:path>
                <a:path w="8480425" h="3178809">
                  <a:moveTo>
                    <a:pt x="2403384" y="2691790"/>
                  </a:moveTo>
                  <a:lnTo>
                    <a:pt x="2385169" y="2785902"/>
                  </a:lnTo>
                </a:path>
                <a:path w="8480425" h="3178809">
                  <a:moveTo>
                    <a:pt x="2376061" y="2832451"/>
                  </a:moveTo>
                  <a:lnTo>
                    <a:pt x="2357846" y="2925551"/>
                  </a:lnTo>
                </a:path>
                <a:path w="8480425" h="3178809">
                  <a:moveTo>
                    <a:pt x="2348739" y="2973113"/>
                  </a:moveTo>
                  <a:lnTo>
                    <a:pt x="2331535" y="3066212"/>
                  </a:lnTo>
                </a:path>
                <a:path w="8480425" h="3178809">
                  <a:moveTo>
                    <a:pt x="2322428" y="3112762"/>
                  </a:moveTo>
                  <a:lnTo>
                    <a:pt x="2309273" y="3178539"/>
                  </a:lnTo>
                </a:path>
                <a:path w="8480425" h="3178809">
                  <a:moveTo>
                    <a:pt x="2478268" y="2299153"/>
                  </a:moveTo>
                  <a:lnTo>
                    <a:pt x="2525830" y="2288022"/>
                  </a:lnTo>
                </a:path>
                <a:path w="8480425" h="3178809">
                  <a:moveTo>
                    <a:pt x="2572380" y="2277902"/>
                  </a:moveTo>
                  <a:lnTo>
                    <a:pt x="2665479" y="2257663"/>
                  </a:lnTo>
                </a:path>
                <a:path w="8480425" h="3178809">
                  <a:moveTo>
                    <a:pt x="2712029" y="2246532"/>
                  </a:moveTo>
                  <a:lnTo>
                    <a:pt x="2805129" y="2226293"/>
                  </a:lnTo>
                </a:path>
                <a:path w="8480425" h="3178809">
                  <a:moveTo>
                    <a:pt x="2851678" y="2216173"/>
                  </a:moveTo>
                  <a:lnTo>
                    <a:pt x="2944778" y="2194922"/>
                  </a:lnTo>
                </a:path>
                <a:path w="8480425" h="3178809">
                  <a:moveTo>
                    <a:pt x="2991328" y="2184803"/>
                  </a:moveTo>
                  <a:lnTo>
                    <a:pt x="3037878" y="2174683"/>
                  </a:lnTo>
                </a:path>
                <a:path w="8480425" h="3178809">
                  <a:moveTo>
                    <a:pt x="0" y="1725377"/>
                  </a:moveTo>
                  <a:lnTo>
                    <a:pt x="17203" y="1741568"/>
                  </a:lnTo>
                  <a:lnTo>
                    <a:pt x="0" y="1789130"/>
                  </a:lnTo>
                </a:path>
                <a:path w="8480425" h="3178809">
                  <a:moveTo>
                    <a:pt x="17203" y="1741568"/>
                  </a:moveTo>
                  <a:lnTo>
                    <a:pt x="64764" y="1725377"/>
                  </a:lnTo>
                </a:path>
                <a:path w="8480425" h="3178809">
                  <a:moveTo>
                    <a:pt x="0" y="2065392"/>
                  </a:moveTo>
                  <a:lnTo>
                    <a:pt x="14167" y="2079560"/>
                  </a:lnTo>
                  <a:lnTo>
                    <a:pt x="0" y="2113966"/>
                  </a:lnTo>
                </a:path>
                <a:path w="8480425" h="3178809">
                  <a:moveTo>
                    <a:pt x="14167" y="2079560"/>
                  </a:moveTo>
                  <a:lnTo>
                    <a:pt x="62740" y="2065392"/>
                  </a:lnTo>
                </a:path>
                <a:path w="8480425" h="3178809">
                  <a:moveTo>
                    <a:pt x="0" y="1910564"/>
                  </a:moveTo>
                  <a:lnTo>
                    <a:pt x="17203" y="1927767"/>
                  </a:lnTo>
                  <a:lnTo>
                    <a:pt x="64764" y="1910564"/>
                  </a:lnTo>
                </a:path>
                <a:path w="8480425" h="3178809">
                  <a:moveTo>
                    <a:pt x="17203" y="1927767"/>
                  </a:moveTo>
                  <a:lnTo>
                    <a:pt x="0" y="2037058"/>
                  </a:lnTo>
                </a:path>
                <a:path w="8480425" h="3178809">
                  <a:moveTo>
                    <a:pt x="253999" y="1466317"/>
                  </a:moveTo>
                  <a:lnTo>
                    <a:pt x="271202" y="1483520"/>
                  </a:lnTo>
                  <a:lnTo>
                    <a:pt x="253999" y="1531082"/>
                  </a:lnTo>
                </a:path>
                <a:path w="8480425" h="3178809">
                  <a:moveTo>
                    <a:pt x="271202" y="1483520"/>
                  </a:moveTo>
                  <a:lnTo>
                    <a:pt x="380493" y="1466317"/>
                  </a:lnTo>
                </a:path>
                <a:path w="8480425" h="3178809">
                  <a:moveTo>
                    <a:pt x="595027" y="1437982"/>
                  </a:moveTo>
                  <a:lnTo>
                    <a:pt x="612230" y="1454174"/>
                  </a:lnTo>
                  <a:lnTo>
                    <a:pt x="678007" y="1437982"/>
                  </a:lnTo>
                </a:path>
                <a:path w="8480425" h="3178809">
                  <a:moveTo>
                    <a:pt x="612230" y="1454174"/>
                  </a:moveTo>
                  <a:lnTo>
                    <a:pt x="595027" y="1499711"/>
                  </a:lnTo>
                </a:path>
                <a:path w="8480425" h="3178809">
                  <a:moveTo>
                    <a:pt x="1856930" y="1773950"/>
                  </a:moveTo>
                  <a:lnTo>
                    <a:pt x="1873121" y="1791153"/>
                  </a:lnTo>
                  <a:lnTo>
                    <a:pt x="1983424" y="1773950"/>
                  </a:lnTo>
                </a:path>
                <a:path w="8480425" h="3178809">
                  <a:moveTo>
                    <a:pt x="1873121" y="1791153"/>
                  </a:moveTo>
                  <a:lnTo>
                    <a:pt x="1856930" y="1837703"/>
                  </a:lnTo>
                </a:path>
                <a:path w="8480425" h="3178809">
                  <a:moveTo>
                    <a:pt x="2197958" y="1773950"/>
                  </a:moveTo>
                  <a:lnTo>
                    <a:pt x="2211113" y="1787106"/>
                  </a:lnTo>
                  <a:lnTo>
                    <a:pt x="2197958" y="1837703"/>
                  </a:lnTo>
                </a:path>
                <a:path w="8480425" h="3178809">
                  <a:moveTo>
                    <a:pt x="2211113" y="1787106"/>
                  </a:moveTo>
                  <a:lnTo>
                    <a:pt x="2249567" y="1773950"/>
                  </a:lnTo>
                </a:path>
                <a:path w="8480425" h="3178809">
                  <a:moveTo>
                    <a:pt x="6946034" y="1616086"/>
                  </a:moveTo>
                  <a:lnTo>
                    <a:pt x="6959189" y="1630253"/>
                  </a:lnTo>
                  <a:lnTo>
                    <a:pt x="6993595" y="1616086"/>
                  </a:lnTo>
                </a:path>
                <a:path w="8480425" h="3178809">
                  <a:moveTo>
                    <a:pt x="6959189" y="1630253"/>
                  </a:moveTo>
                  <a:lnTo>
                    <a:pt x="6946034" y="1680851"/>
                  </a:lnTo>
                </a:path>
                <a:path w="8480425" h="3178809">
                  <a:moveTo>
                    <a:pt x="8416399" y="1567512"/>
                  </a:moveTo>
                  <a:lnTo>
                    <a:pt x="8427531" y="1579656"/>
                  </a:lnTo>
                  <a:lnTo>
                    <a:pt x="8480152" y="1567512"/>
                  </a:lnTo>
                </a:path>
                <a:path w="8480425" h="3178809">
                  <a:moveTo>
                    <a:pt x="8427531" y="1579656"/>
                  </a:moveTo>
                  <a:lnTo>
                    <a:pt x="8416399" y="1615074"/>
                  </a:lnTo>
                </a:path>
                <a:path w="8480425" h="3178809">
                  <a:moveTo>
                    <a:pt x="1523998" y="0"/>
                  </a:moveTo>
                  <a:lnTo>
                    <a:pt x="1537154" y="13155"/>
                  </a:lnTo>
                  <a:lnTo>
                    <a:pt x="1570548" y="0"/>
                  </a:lnTo>
                </a:path>
                <a:path w="8480425" h="3178809">
                  <a:moveTo>
                    <a:pt x="1537154" y="13155"/>
                  </a:moveTo>
                  <a:lnTo>
                    <a:pt x="1523998" y="61729"/>
                  </a:lnTo>
                </a:path>
                <a:path w="8480425" h="3178809">
                  <a:moveTo>
                    <a:pt x="3739160" y="511035"/>
                  </a:moveTo>
                  <a:lnTo>
                    <a:pt x="3752315" y="524190"/>
                  </a:lnTo>
                  <a:lnTo>
                    <a:pt x="3739160" y="557585"/>
                  </a:lnTo>
                </a:path>
                <a:path w="8480425" h="3178809">
                  <a:moveTo>
                    <a:pt x="3752315" y="524190"/>
                  </a:moveTo>
                  <a:lnTo>
                    <a:pt x="3832259" y="511035"/>
                  </a:lnTo>
                </a:path>
                <a:path w="8480425" h="3178809">
                  <a:moveTo>
                    <a:pt x="8161387" y="93099"/>
                  </a:moveTo>
                  <a:lnTo>
                    <a:pt x="8175555" y="106254"/>
                  </a:lnTo>
                  <a:lnTo>
                    <a:pt x="8226152" y="93099"/>
                  </a:lnTo>
                </a:path>
                <a:path w="8480425" h="3178809">
                  <a:moveTo>
                    <a:pt x="8175555" y="106254"/>
                  </a:moveTo>
                  <a:lnTo>
                    <a:pt x="8161387" y="140661"/>
                  </a:lnTo>
                </a:path>
                <a:path w="8480425" h="3178809">
                  <a:moveTo>
                    <a:pt x="55657" y="345075"/>
                  </a:moveTo>
                  <a:lnTo>
                    <a:pt x="55657" y="404780"/>
                  </a:lnTo>
                </a:path>
                <a:path w="8480425" h="3178809">
                  <a:moveTo>
                    <a:pt x="55657" y="1025106"/>
                  </a:moveTo>
                  <a:lnTo>
                    <a:pt x="55657" y="10848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2299828" y="9502897"/>
              <a:ext cx="0" cy="739775"/>
            </a:xfrm>
            <a:custGeom>
              <a:avLst/>
              <a:gdLst/>
              <a:ahLst/>
              <a:cxnLst/>
              <a:rect l="l" t="t" r="r" b="b"/>
              <a:pathLst>
                <a:path h="739775">
                  <a:moveTo>
                    <a:pt x="0" y="0"/>
                  </a:moveTo>
                  <a:lnTo>
                    <a:pt x="0" y="739736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2061007" y="9157822"/>
              <a:ext cx="9812020" cy="3260725"/>
            </a:xfrm>
            <a:custGeom>
              <a:avLst/>
              <a:gdLst/>
              <a:ahLst/>
              <a:cxnLst/>
              <a:rect l="l" t="t" r="r" b="b"/>
              <a:pathLst>
                <a:path w="9812020" h="3260725">
                  <a:moveTo>
                    <a:pt x="0" y="345075"/>
                  </a:moveTo>
                  <a:lnTo>
                    <a:pt x="0" y="404780"/>
                  </a:lnTo>
                </a:path>
                <a:path w="9812020" h="3260725">
                  <a:moveTo>
                    <a:pt x="0" y="452342"/>
                  </a:moveTo>
                  <a:lnTo>
                    <a:pt x="0" y="548477"/>
                  </a:lnTo>
                </a:path>
                <a:path w="9812020" h="3260725">
                  <a:moveTo>
                    <a:pt x="0" y="1025106"/>
                  </a:moveTo>
                  <a:lnTo>
                    <a:pt x="0" y="1084811"/>
                  </a:lnTo>
                </a:path>
                <a:path w="9812020" h="3260725">
                  <a:moveTo>
                    <a:pt x="9811880" y="0"/>
                  </a:moveTo>
                  <a:lnTo>
                    <a:pt x="9811880" y="82980"/>
                  </a:lnTo>
                </a:path>
                <a:path w="9812020" h="3260725">
                  <a:moveTo>
                    <a:pt x="9811880" y="130541"/>
                  </a:moveTo>
                  <a:lnTo>
                    <a:pt x="9811880" y="226677"/>
                  </a:lnTo>
                </a:path>
                <a:path w="9812020" h="3260725">
                  <a:moveTo>
                    <a:pt x="9811880" y="274238"/>
                  </a:moveTo>
                  <a:lnTo>
                    <a:pt x="9811880" y="357218"/>
                  </a:lnTo>
                  <a:lnTo>
                    <a:pt x="9811880" y="476629"/>
                  </a:lnTo>
                </a:path>
                <a:path w="9812020" h="3260725">
                  <a:moveTo>
                    <a:pt x="9811880" y="524190"/>
                  </a:moveTo>
                  <a:lnTo>
                    <a:pt x="9811880" y="619314"/>
                  </a:lnTo>
                </a:path>
                <a:path w="9812020" h="3260725">
                  <a:moveTo>
                    <a:pt x="9811880" y="666875"/>
                  </a:moveTo>
                  <a:lnTo>
                    <a:pt x="9811880" y="763011"/>
                  </a:lnTo>
                </a:path>
                <a:path w="9812020" h="3260725">
                  <a:moveTo>
                    <a:pt x="9811880" y="810573"/>
                  </a:moveTo>
                  <a:lnTo>
                    <a:pt x="9811880" y="905696"/>
                  </a:lnTo>
                </a:path>
                <a:path w="9812020" h="3260725">
                  <a:moveTo>
                    <a:pt x="9811880" y="953258"/>
                  </a:moveTo>
                  <a:lnTo>
                    <a:pt x="9811880" y="1072668"/>
                  </a:lnTo>
                </a:path>
                <a:path w="9812020" h="3260725">
                  <a:moveTo>
                    <a:pt x="9180422" y="2902782"/>
                  </a:moveTo>
                  <a:lnTo>
                    <a:pt x="9177157" y="2854241"/>
                  </a:lnTo>
                  <a:lnTo>
                    <a:pt x="9167644" y="2807685"/>
                  </a:lnTo>
                  <a:lnTo>
                    <a:pt x="9152311" y="2763539"/>
                  </a:lnTo>
                  <a:lnTo>
                    <a:pt x="9131582" y="2722231"/>
                  </a:lnTo>
                  <a:lnTo>
                    <a:pt x="9105886" y="2684187"/>
                  </a:lnTo>
                  <a:lnTo>
                    <a:pt x="9075647" y="2649832"/>
                  </a:lnTo>
                  <a:lnTo>
                    <a:pt x="9041292" y="2619594"/>
                  </a:lnTo>
                  <a:lnTo>
                    <a:pt x="9003248" y="2593897"/>
                  </a:lnTo>
                  <a:lnTo>
                    <a:pt x="8961940" y="2573169"/>
                  </a:lnTo>
                  <a:lnTo>
                    <a:pt x="8917795" y="2557835"/>
                  </a:lnTo>
                  <a:lnTo>
                    <a:pt x="8871239" y="2548323"/>
                  </a:lnTo>
                  <a:lnTo>
                    <a:pt x="8822698" y="2545057"/>
                  </a:lnTo>
                  <a:lnTo>
                    <a:pt x="8774156" y="2548323"/>
                  </a:lnTo>
                  <a:lnTo>
                    <a:pt x="8727600" y="2557835"/>
                  </a:lnTo>
                  <a:lnTo>
                    <a:pt x="8683455" y="2573169"/>
                  </a:lnTo>
                  <a:lnTo>
                    <a:pt x="8642147" y="2593897"/>
                  </a:lnTo>
                  <a:lnTo>
                    <a:pt x="8604103" y="2619594"/>
                  </a:lnTo>
                  <a:lnTo>
                    <a:pt x="8569748" y="2649832"/>
                  </a:lnTo>
                  <a:lnTo>
                    <a:pt x="8539509" y="2684187"/>
                  </a:lnTo>
                  <a:lnTo>
                    <a:pt x="8513813" y="2722231"/>
                  </a:lnTo>
                  <a:lnTo>
                    <a:pt x="8493085" y="2763539"/>
                  </a:lnTo>
                  <a:lnTo>
                    <a:pt x="8477751" y="2807685"/>
                  </a:lnTo>
                  <a:lnTo>
                    <a:pt x="8468238" y="2854241"/>
                  </a:lnTo>
                  <a:lnTo>
                    <a:pt x="8464973" y="2902782"/>
                  </a:lnTo>
                  <a:lnTo>
                    <a:pt x="8468238" y="2951323"/>
                  </a:lnTo>
                  <a:lnTo>
                    <a:pt x="8477751" y="2997879"/>
                  </a:lnTo>
                  <a:lnTo>
                    <a:pt x="8493085" y="3042025"/>
                  </a:lnTo>
                  <a:lnTo>
                    <a:pt x="8513813" y="3083333"/>
                  </a:lnTo>
                  <a:lnTo>
                    <a:pt x="8539509" y="3121377"/>
                  </a:lnTo>
                  <a:lnTo>
                    <a:pt x="8569748" y="3155732"/>
                  </a:lnTo>
                  <a:lnTo>
                    <a:pt x="8604103" y="3185970"/>
                  </a:lnTo>
                  <a:lnTo>
                    <a:pt x="8642147" y="3211667"/>
                  </a:lnTo>
                  <a:lnTo>
                    <a:pt x="8683455" y="3232395"/>
                  </a:lnTo>
                  <a:lnTo>
                    <a:pt x="8727600" y="3247729"/>
                  </a:lnTo>
                  <a:lnTo>
                    <a:pt x="8774156" y="3257241"/>
                  </a:lnTo>
                  <a:lnTo>
                    <a:pt x="8822698" y="3260507"/>
                  </a:lnTo>
                  <a:lnTo>
                    <a:pt x="8871239" y="3257241"/>
                  </a:lnTo>
                  <a:lnTo>
                    <a:pt x="8917795" y="3247729"/>
                  </a:lnTo>
                  <a:lnTo>
                    <a:pt x="8961940" y="3232395"/>
                  </a:lnTo>
                  <a:lnTo>
                    <a:pt x="9003248" y="3211667"/>
                  </a:lnTo>
                  <a:lnTo>
                    <a:pt x="9041292" y="3185970"/>
                  </a:lnTo>
                  <a:lnTo>
                    <a:pt x="9075647" y="3155732"/>
                  </a:lnTo>
                  <a:lnTo>
                    <a:pt x="9105886" y="3121377"/>
                  </a:lnTo>
                  <a:lnTo>
                    <a:pt x="9131582" y="3083333"/>
                  </a:lnTo>
                  <a:lnTo>
                    <a:pt x="9152311" y="3042025"/>
                  </a:lnTo>
                  <a:lnTo>
                    <a:pt x="9167644" y="2997879"/>
                  </a:lnTo>
                  <a:lnTo>
                    <a:pt x="9177157" y="2951323"/>
                  </a:lnTo>
                  <a:lnTo>
                    <a:pt x="9180422" y="29027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0883199" y="11702880"/>
              <a:ext cx="0" cy="715645"/>
            </a:xfrm>
            <a:custGeom>
              <a:avLst/>
              <a:gdLst/>
              <a:ahLst/>
              <a:cxnLst/>
              <a:rect l="l" t="t" r="r" b="b"/>
              <a:pathLst>
                <a:path h="715645">
                  <a:moveTo>
                    <a:pt x="0" y="0"/>
                  </a:moveTo>
                  <a:lnTo>
                    <a:pt x="0" y="715449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9253957" y="12311062"/>
              <a:ext cx="1629410" cy="177165"/>
            </a:xfrm>
            <a:custGeom>
              <a:avLst/>
              <a:gdLst/>
              <a:ahLst/>
              <a:cxnLst/>
              <a:rect l="l" t="t" r="r" b="b"/>
              <a:pathLst>
                <a:path w="1629409" h="177165">
                  <a:moveTo>
                    <a:pt x="1629241" y="0"/>
                  </a:moveTo>
                  <a:lnTo>
                    <a:pt x="1571560" y="69824"/>
                  </a:lnTo>
                </a:path>
                <a:path w="1629409" h="177165">
                  <a:moveTo>
                    <a:pt x="1542213" y="107266"/>
                  </a:moveTo>
                  <a:lnTo>
                    <a:pt x="1484532" y="177091"/>
                  </a:lnTo>
                  <a:lnTo>
                    <a:pt x="0" y="177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6" name="object 1616"/>
          <p:cNvSpPr txBox="1"/>
          <p:nvPr/>
        </p:nvSpPr>
        <p:spPr>
          <a:xfrm>
            <a:off x="9258461" y="12320357"/>
            <a:ext cx="1479550" cy="30416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</a:t>
            </a:r>
            <a:endParaRPr sz="9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900" spc="-30" dirty="0">
                <a:latin typeface="Cambria"/>
                <a:cs typeface="Cambria"/>
              </a:rPr>
              <a:t>крок</a:t>
            </a:r>
            <a:r>
              <a:rPr sz="900" spc="1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200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по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всій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площі</a:t>
            </a:r>
            <a:r>
              <a:rPr sz="900" spc="1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плити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11407390" y="9762969"/>
            <a:ext cx="47625" cy="239395"/>
          </a:xfrm>
          <a:custGeom>
            <a:avLst/>
            <a:gdLst/>
            <a:ahLst/>
            <a:cxnLst/>
            <a:rect l="l" t="t" r="r" b="b"/>
            <a:pathLst>
              <a:path w="47625" h="239395">
                <a:moveTo>
                  <a:pt x="0" y="238820"/>
                </a:moveTo>
                <a:lnTo>
                  <a:pt x="0" y="143697"/>
                </a:lnTo>
              </a:path>
              <a:path w="47625" h="239395">
                <a:moveTo>
                  <a:pt x="0" y="95123"/>
                </a:moveTo>
                <a:lnTo>
                  <a:pt x="0" y="0"/>
                </a:lnTo>
              </a:path>
              <a:path w="47625" h="239395">
                <a:moveTo>
                  <a:pt x="47561" y="98159"/>
                </a:moveTo>
                <a:lnTo>
                  <a:pt x="47561" y="1932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6352693" y="98702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6210008" y="9762969"/>
            <a:ext cx="47625" cy="239395"/>
          </a:xfrm>
          <a:custGeom>
            <a:avLst/>
            <a:gdLst/>
            <a:ahLst/>
            <a:cxnLst/>
            <a:rect l="l" t="t" r="r" b="b"/>
            <a:pathLst>
              <a:path w="47625" h="239395">
                <a:moveTo>
                  <a:pt x="47561" y="107266"/>
                </a:moveTo>
                <a:lnTo>
                  <a:pt x="47561" y="202390"/>
                </a:lnTo>
              </a:path>
              <a:path w="47625" h="239395">
                <a:moveTo>
                  <a:pt x="0" y="238820"/>
                </a:moveTo>
                <a:lnTo>
                  <a:pt x="0" y="143697"/>
                </a:lnTo>
              </a:path>
              <a:path w="47625" h="239395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6210008" y="96202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3157962" y="990666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3157962" y="97629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3157962" y="96202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2967716" y="843225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2967716" y="828855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2967716" y="814587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2967716" y="80031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2967716" y="78594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2538648" y="8635655"/>
            <a:ext cx="0" cy="113664"/>
          </a:xfrm>
          <a:custGeom>
            <a:avLst/>
            <a:gdLst/>
            <a:ahLst/>
            <a:cxnLst/>
            <a:rect l="l" t="t" r="r" b="b"/>
            <a:pathLst>
              <a:path h="113665">
                <a:moveTo>
                  <a:pt x="0" y="11333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2538648" y="84929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2538648" y="83502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2538648" y="820658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2538648" y="80639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2538648" y="792020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252266" y="9056627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1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204704" y="8055807"/>
            <a:ext cx="47625" cy="953769"/>
          </a:xfrm>
          <a:custGeom>
            <a:avLst/>
            <a:gdLst/>
            <a:ahLst/>
            <a:cxnLst/>
            <a:rect l="l" t="t" r="r" b="b"/>
            <a:pathLst>
              <a:path w="47625" h="953770">
                <a:moveTo>
                  <a:pt x="47561" y="0"/>
                </a:moveTo>
                <a:lnTo>
                  <a:pt x="47561" y="95123"/>
                </a:lnTo>
              </a:path>
              <a:path w="47625" h="953770">
                <a:moveTo>
                  <a:pt x="47561" y="142685"/>
                </a:moveTo>
                <a:lnTo>
                  <a:pt x="47561" y="237808"/>
                </a:lnTo>
              </a:path>
              <a:path w="47625" h="953770">
                <a:moveTo>
                  <a:pt x="0" y="11131"/>
                </a:moveTo>
                <a:lnTo>
                  <a:pt x="0" y="106254"/>
                </a:lnTo>
              </a:path>
              <a:path w="47625" h="953770">
                <a:moveTo>
                  <a:pt x="47561" y="285370"/>
                </a:moveTo>
                <a:lnTo>
                  <a:pt x="47561" y="381505"/>
                </a:lnTo>
              </a:path>
              <a:path w="47625" h="953770">
                <a:moveTo>
                  <a:pt x="0" y="153816"/>
                </a:moveTo>
                <a:lnTo>
                  <a:pt x="0" y="248940"/>
                </a:lnTo>
              </a:path>
              <a:path w="47625" h="953770">
                <a:moveTo>
                  <a:pt x="47561" y="429067"/>
                </a:moveTo>
                <a:lnTo>
                  <a:pt x="47561" y="524190"/>
                </a:lnTo>
              </a:path>
              <a:path w="47625" h="953770">
                <a:moveTo>
                  <a:pt x="0" y="297513"/>
                </a:moveTo>
                <a:lnTo>
                  <a:pt x="0" y="392637"/>
                </a:lnTo>
              </a:path>
              <a:path w="47625" h="953770">
                <a:moveTo>
                  <a:pt x="47561" y="571752"/>
                </a:moveTo>
                <a:lnTo>
                  <a:pt x="47561" y="666875"/>
                </a:lnTo>
              </a:path>
              <a:path w="47625" h="953770">
                <a:moveTo>
                  <a:pt x="0" y="440198"/>
                </a:moveTo>
                <a:lnTo>
                  <a:pt x="0" y="535322"/>
                </a:lnTo>
              </a:path>
              <a:path w="47625" h="953770">
                <a:moveTo>
                  <a:pt x="47561" y="715449"/>
                </a:moveTo>
                <a:lnTo>
                  <a:pt x="47561" y="810573"/>
                </a:lnTo>
              </a:path>
              <a:path w="47625" h="953770">
                <a:moveTo>
                  <a:pt x="0" y="582883"/>
                </a:moveTo>
                <a:lnTo>
                  <a:pt x="0" y="679019"/>
                </a:lnTo>
              </a:path>
              <a:path w="47625" h="953770">
                <a:moveTo>
                  <a:pt x="47561" y="858134"/>
                </a:moveTo>
                <a:lnTo>
                  <a:pt x="47561" y="953258"/>
                </a:lnTo>
              </a:path>
              <a:path w="47625" h="953770">
                <a:moveTo>
                  <a:pt x="0" y="726581"/>
                </a:moveTo>
                <a:lnTo>
                  <a:pt x="0" y="821704"/>
                </a:lnTo>
              </a:path>
              <a:path w="47625" h="953770">
                <a:moveTo>
                  <a:pt x="0" y="869266"/>
                </a:moveTo>
                <a:lnTo>
                  <a:pt x="0" y="9471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775637" y="874899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775637" y="889167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775637" y="917806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775637" y="932175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775637" y="946444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775637" y="9607128"/>
            <a:ext cx="0" cy="72390"/>
          </a:xfrm>
          <a:custGeom>
            <a:avLst/>
            <a:gdLst/>
            <a:ahLst/>
            <a:cxnLst/>
            <a:rect l="l" t="t" r="r" b="b"/>
            <a:pathLst>
              <a:path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43" name="object 1643"/>
          <p:cNvGrpSpPr/>
          <p:nvPr/>
        </p:nvGrpSpPr>
        <p:grpSpPr>
          <a:xfrm>
            <a:off x="1743115" y="7689341"/>
            <a:ext cx="10133330" cy="3964304"/>
            <a:chOff x="1743115" y="7689341"/>
            <a:chExt cx="10133330" cy="3964304"/>
          </a:xfrm>
        </p:grpSpPr>
        <p:sp>
          <p:nvSpPr>
            <p:cNvPr id="1644" name="object 1644"/>
            <p:cNvSpPr/>
            <p:nvPr/>
          </p:nvSpPr>
          <p:spPr>
            <a:xfrm>
              <a:off x="11407390" y="9513017"/>
              <a:ext cx="0" cy="739140"/>
            </a:xfrm>
            <a:custGeom>
              <a:avLst/>
              <a:gdLst/>
              <a:ahLst/>
              <a:cxnLst/>
              <a:rect l="l" t="t" r="r" b="b"/>
              <a:pathLst>
                <a:path h="739140">
                  <a:moveTo>
                    <a:pt x="0" y="738724"/>
                  </a:moveTo>
                  <a:lnTo>
                    <a:pt x="0" y="679019"/>
                  </a:lnTo>
                </a:path>
                <a:path h="739140">
                  <a:moveTo>
                    <a:pt x="0" y="631457"/>
                  </a:moveTo>
                  <a:lnTo>
                    <a:pt x="0" y="536334"/>
                  </a:lnTo>
                </a:path>
                <a:path h="739140">
                  <a:moveTo>
                    <a:pt x="0" y="202390"/>
                  </a:moveTo>
                  <a:lnTo>
                    <a:pt x="0" y="107266"/>
                  </a:lnTo>
                </a:path>
                <a:path h="739140">
                  <a:moveTo>
                    <a:pt x="0" y="5970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8928109" y="9515040"/>
              <a:ext cx="0" cy="715645"/>
            </a:xfrm>
            <a:custGeom>
              <a:avLst/>
              <a:gdLst/>
              <a:ahLst/>
              <a:cxnLst/>
              <a:rect l="l" t="t" r="r" b="b"/>
              <a:pathLst>
                <a:path h="715645">
                  <a:moveTo>
                    <a:pt x="0" y="715449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6400255" y="9513017"/>
              <a:ext cx="5055235" cy="739140"/>
            </a:xfrm>
            <a:custGeom>
              <a:avLst/>
              <a:gdLst/>
              <a:ahLst/>
              <a:cxnLst/>
              <a:rect l="l" t="t" r="r" b="b"/>
              <a:pathLst>
                <a:path w="5055234" h="739140">
                  <a:moveTo>
                    <a:pt x="0" y="738724"/>
                  </a:moveTo>
                  <a:lnTo>
                    <a:pt x="0" y="679019"/>
                  </a:lnTo>
                </a:path>
                <a:path w="5055234" h="739140">
                  <a:moveTo>
                    <a:pt x="0" y="631457"/>
                  </a:moveTo>
                  <a:lnTo>
                    <a:pt x="0" y="536334"/>
                  </a:lnTo>
                </a:path>
                <a:path w="5055234" h="739140">
                  <a:moveTo>
                    <a:pt x="0" y="488772"/>
                  </a:moveTo>
                  <a:lnTo>
                    <a:pt x="0" y="393649"/>
                  </a:lnTo>
                </a:path>
                <a:path w="5055234" h="739140">
                  <a:moveTo>
                    <a:pt x="0" y="345075"/>
                  </a:moveTo>
                  <a:lnTo>
                    <a:pt x="0" y="249951"/>
                  </a:lnTo>
                </a:path>
                <a:path w="5055234" h="739140">
                  <a:moveTo>
                    <a:pt x="0" y="202390"/>
                  </a:moveTo>
                  <a:lnTo>
                    <a:pt x="0" y="107266"/>
                  </a:lnTo>
                </a:path>
                <a:path w="5055234" h="739140">
                  <a:moveTo>
                    <a:pt x="0" y="59705"/>
                  </a:moveTo>
                  <a:lnTo>
                    <a:pt x="0" y="0"/>
                  </a:lnTo>
                </a:path>
                <a:path w="5055234" h="739140">
                  <a:moveTo>
                    <a:pt x="5054697" y="216557"/>
                  </a:moveTo>
                  <a:lnTo>
                    <a:pt x="5054697" y="300549"/>
                  </a:lnTo>
                </a:path>
                <a:path w="5055234" h="739140">
                  <a:moveTo>
                    <a:pt x="5054697" y="490796"/>
                  </a:moveTo>
                  <a:lnTo>
                    <a:pt x="5054697" y="585919"/>
                  </a:lnTo>
                </a:path>
                <a:path w="5055234" h="739140">
                  <a:moveTo>
                    <a:pt x="5054697" y="634493"/>
                  </a:moveTo>
                  <a:lnTo>
                    <a:pt x="5054697" y="7174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1646211" y="9729574"/>
              <a:ext cx="0" cy="501015"/>
            </a:xfrm>
            <a:custGeom>
              <a:avLst/>
              <a:gdLst/>
              <a:ahLst/>
              <a:cxnLst/>
              <a:rect l="l" t="t" r="r" b="b"/>
              <a:pathLst>
                <a:path h="501015">
                  <a:moveTo>
                    <a:pt x="0" y="0"/>
                  </a:moveTo>
                  <a:lnTo>
                    <a:pt x="0" y="50091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1454952" y="9498849"/>
              <a:ext cx="381635" cy="732155"/>
            </a:xfrm>
            <a:custGeom>
              <a:avLst/>
              <a:gdLst/>
              <a:ahLst/>
              <a:cxnLst/>
              <a:rect l="l" t="t" r="r" b="b"/>
              <a:pathLst>
                <a:path w="381634" h="732154">
                  <a:moveTo>
                    <a:pt x="381505" y="230724"/>
                  </a:moveTo>
                  <a:lnTo>
                    <a:pt x="381505" y="314716"/>
                  </a:lnTo>
                </a:path>
                <a:path w="381634" h="732154">
                  <a:moveTo>
                    <a:pt x="381505" y="362278"/>
                  </a:moveTo>
                  <a:lnTo>
                    <a:pt x="381505" y="457402"/>
                  </a:lnTo>
                </a:path>
                <a:path w="381634" h="732154">
                  <a:moveTo>
                    <a:pt x="381505" y="504963"/>
                  </a:moveTo>
                  <a:lnTo>
                    <a:pt x="381505" y="600087"/>
                  </a:lnTo>
                </a:path>
                <a:path w="381634" h="732154">
                  <a:moveTo>
                    <a:pt x="381505" y="648660"/>
                  </a:moveTo>
                  <a:lnTo>
                    <a:pt x="381505" y="731640"/>
                  </a:lnTo>
                </a:path>
                <a:path w="381634" h="732154">
                  <a:moveTo>
                    <a:pt x="0" y="14268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1646211" y="949884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685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6352693" y="9498849"/>
              <a:ext cx="5483860" cy="753110"/>
            </a:xfrm>
            <a:custGeom>
              <a:avLst/>
              <a:gdLst/>
              <a:ahLst/>
              <a:cxnLst/>
              <a:rect l="l" t="t" r="r" b="b"/>
              <a:pathLst>
                <a:path w="5483859" h="753109">
                  <a:moveTo>
                    <a:pt x="5483764" y="142685"/>
                  </a:moveTo>
                  <a:lnTo>
                    <a:pt x="5483764" y="0"/>
                  </a:lnTo>
                </a:path>
                <a:path w="5483859" h="753109">
                  <a:moveTo>
                    <a:pt x="0" y="228701"/>
                  </a:moveTo>
                  <a:lnTo>
                    <a:pt x="0" y="323824"/>
                  </a:lnTo>
                </a:path>
                <a:path w="5483859" h="753109">
                  <a:moveTo>
                    <a:pt x="0" y="515083"/>
                  </a:moveTo>
                  <a:lnTo>
                    <a:pt x="0" y="610206"/>
                  </a:lnTo>
                </a:path>
                <a:path w="5483859" h="753109">
                  <a:moveTo>
                    <a:pt x="0" y="657768"/>
                  </a:moveTo>
                  <a:lnTo>
                    <a:pt x="0" y="7528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6305131" y="9727550"/>
              <a:ext cx="0" cy="524510"/>
            </a:xfrm>
            <a:custGeom>
              <a:avLst/>
              <a:gdLst/>
              <a:ahLst/>
              <a:cxnLst/>
              <a:rect l="l" t="t" r="r" b="b"/>
              <a:pathLst>
                <a:path h="524509">
                  <a:moveTo>
                    <a:pt x="0" y="0"/>
                  </a:moveTo>
                  <a:lnTo>
                    <a:pt x="0" y="52419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6210008" y="9513017"/>
              <a:ext cx="47625" cy="739140"/>
            </a:xfrm>
            <a:custGeom>
              <a:avLst/>
              <a:gdLst/>
              <a:ahLst/>
              <a:cxnLst/>
              <a:rect l="l" t="t" r="r" b="b"/>
              <a:pathLst>
                <a:path w="47625" h="739140">
                  <a:moveTo>
                    <a:pt x="47561" y="214533"/>
                  </a:moveTo>
                  <a:lnTo>
                    <a:pt x="47561" y="309657"/>
                  </a:lnTo>
                </a:path>
                <a:path w="47625" h="739140">
                  <a:moveTo>
                    <a:pt x="47561" y="500915"/>
                  </a:moveTo>
                  <a:lnTo>
                    <a:pt x="47561" y="596039"/>
                  </a:lnTo>
                </a:path>
                <a:path w="47625" h="739140">
                  <a:moveTo>
                    <a:pt x="47561" y="643601"/>
                  </a:moveTo>
                  <a:lnTo>
                    <a:pt x="47561" y="738724"/>
                  </a:lnTo>
                </a:path>
                <a:path w="47625" h="739140">
                  <a:moveTo>
                    <a:pt x="0" y="738724"/>
                  </a:moveTo>
                  <a:lnTo>
                    <a:pt x="0" y="679019"/>
                  </a:lnTo>
                </a:path>
                <a:path w="47625" h="739140">
                  <a:moveTo>
                    <a:pt x="0" y="631457"/>
                  </a:moveTo>
                  <a:lnTo>
                    <a:pt x="0" y="536334"/>
                  </a:lnTo>
                </a:path>
                <a:path w="47625" h="739140">
                  <a:moveTo>
                    <a:pt x="0" y="5970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4683985" y="9513017"/>
              <a:ext cx="0" cy="739140"/>
            </a:xfrm>
            <a:custGeom>
              <a:avLst/>
              <a:gdLst/>
              <a:ahLst/>
              <a:cxnLst/>
              <a:rect l="l" t="t" r="r" b="b"/>
              <a:pathLst>
                <a:path h="739140">
                  <a:moveTo>
                    <a:pt x="0" y="738724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2967716" y="7692516"/>
              <a:ext cx="241300" cy="2559685"/>
            </a:xfrm>
            <a:custGeom>
              <a:avLst/>
              <a:gdLst/>
              <a:ahLst/>
              <a:cxnLst/>
              <a:rect l="l" t="t" r="r" b="b"/>
              <a:pathLst>
                <a:path w="241300" h="2559684">
                  <a:moveTo>
                    <a:pt x="190246" y="2559225"/>
                  </a:moveTo>
                  <a:lnTo>
                    <a:pt x="190246" y="2499519"/>
                  </a:lnTo>
                </a:path>
                <a:path w="241300" h="2559684">
                  <a:moveTo>
                    <a:pt x="190246" y="2451958"/>
                  </a:moveTo>
                  <a:lnTo>
                    <a:pt x="190246" y="2356834"/>
                  </a:lnTo>
                </a:path>
                <a:path w="241300" h="2559684">
                  <a:moveTo>
                    <a:pt x="190246" y="1880205"/>
                  </a:moveTo>
                  <a:lnTo>
                    <a:pt x="190246" y="1820500"/>
                  </a:lnTo>
                </a:path>
                <a:path w="241300" h="2559684">
                  <a:moveTo>
                    <a:pt x="240844" y="0"/>
                  </a:moveTo>
                  <a:lnTo>
                    <a:pt x="156852" y="0"/>
                  </a:lnTo>
                </a:path>
                <a:path w="241300" h="2559684">
                  <a:moveTo>
                    <a:pt x="109290" y="0"/>
                  </a:moveTo>
                  <a:lnTo>
                    <a:pt x="26310" y="0"/>
                  </a:lnTo>
                </a:path>
                <a:path w="241300" h="2559684">
                  <a:moveTo>
                    <a:pt x="0" y="989688"/>
                  </a:moveTo>
                  <a:lnTo>
                    <a:pt x="0" y="882421"/>
                  </a:lnTo>
                </a:path>
                <a:path w="241300" h="2559684">
                  <a:moveTo>
                    <a:pt x="0" y="119410"/>
                  </a:moveTo>
                  <a:lnTo>
                    <a:pt x="0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2728895" y="7721863"/>
              <a:ext cx="0" cy="977900"/>
            </a:xfrm>
            <a:custGeom>
              <a:avLst/>
              <a:gdLst/>
              <a:ahLst/>
              <a:cxnLst/>
              <a:rect l="l" t="t" r="r" b="b"/>
              <a:pathLst>
                <a:path h="977900">
                  <a:moveTo>
                    <a:pt x="0" y="977545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2490074" y="7759305"/>
              <a:ext cx="48895" cy="1270000"/>
            </a:xfrm>
            <a:custGeom>
              <a:avLst/>
              <a:gdLst/>
              <a:ahLst/>
              <a:cxnLst/>
              <a:rect l="l" t="t" r="r" b="b"/>
              <a:pathLst>
                <a:path w="48894" h="1270000">
                  <a:moveTo>
                    <a:pt x="48573" y="113338"/>
                  </a:moveTo>
                  <a:lnTo>
                    <a:pt x="48573" y="0"/>
                  </a:lnTo>
                </a:path>
                <a:path w="48894" h="1270000">
                  <a:moveTo>
                    <a:pt x="0" y="18215"/>
                  </a:moveTo>
                  <a:lnTo>
                    <a:pt x="0" y="119410"/>
                  </a:lnTo>
                </a:path>
                <a:path w="48894" h="1270000">
                  <a:moveTo>
                    <a:pt x="0" y="166971"/>
                  </a:moveTo>
                  <a:lnTo>
                    <a:pt x="0" y="263107"/>
                  </a:lnTo>
                </a:path>
                <a:path w="48894" h="1270000">
                  <a:moveTo>
                    <a:pt x="0" y="310669"/>
                  </a:moveTo>
                  <a:lnTo>
                    <a:pt x="0" y="405792"/>
                  </a:lnTo>
                </a:path>
                <a:path w="48894" h="1270000">
                  <a:moveTo>
                    <a:pt x="0" y="453354"/>
                  </a:moveTo>
                  <a:lnTo>
                    <a:pt x="0" y="548477"/>
                  </a:lnTo>
                </a:path>
                <a:path w="48894" h="1270000">
                  <a:moveTo>
                    <a:pt x="0" y="596039"/>
                  </a:moveTo>
                  <a:lnTo>
                    <a:pt x="0" y="692174"/>
                  </a:lnTo>
                </a:path>
                <a:path w="48894" h="1270000">
                  <a:moveTo>
                    <a:pt x="0" y="739736"/>
                  </a:moveTo>
                  <a:lnTo>
                    <a:pt x="0" y="834859"/>
                  </a:lnTo>
                </a:path>
                <a:path w="48894" h="1270000">
                  <a:moveTo>
                    <a:pt x="0" y="882421"/>
                  </a:moveTo>
                  <a:lnTo>
                    <a:pt x="0" y="977545"/>
                  </a:lnTo>
                </a:path>
                <a:path w="48894" h="1270000">
                  <a:moveTo>
                    <a:pt x="0" y="1026118"/>
                  </a:moveTo>
                  <a:lnTo>
                    <a:pt x="0" y="1121242"/>
                  </a:lnTo>
                </a:path>
                <a:path w="48894" h="1270000">
                  <a:moveTo>
                    <a:pt x="0" y="1168803"/>
                  </a:moveTo>
                  <a:lnTo>
                    <a:pt x="0" y="12699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2394951" y="7833177"/>
              <a:ext cx="0" cy="1240155"/>
            </a:xfrm>
            <a:custGeom>
              <a:avLst/>
              <a:gdLst/>
              <a:ahLst/>
              <a:cxnLst/>
              <a:rect l="l" t="t" r="r" b="b"/>
              <a:pathLst>
                <a:path h="1240154">
                  <a:moveTo>
                    <a:pt x="0" y="0"/>
                  </a:moveTo>
                  <a:lnTo>
                    <a:pt x="0" y="123964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746290" y="7906038"/>
              <a:ext cx="506095" cy="1217930"/>
            </a:xfrm>
            <a:custGeom>
              <a:avLst/>
              <a:gdLst/>
              <a:ahLst/>
              <a:cxnLst/>
              <a:rect l="l" t="t" r="r" b="b"/>
              <a:pathLst>
                <a:path w="506094" h="1217929">
                  <a:moveTo>
                    <a:pt x="505975" y="0"/>
                  </a:moveTo>
                  <a:lnTo>
                    <a:pt x="505975" y="102207"/>
                  </a:lnTo>
                </a:path>
                <a:path w="506094" h="1217929">
                  <a:moveTo>
                    <a:pt x="458413" y="35418"/>
                  </a:moveTo>
                  <a:lnTo>
                    <a:pt x="458413" y="113338"/>
                  </a:lnTo>
                </a:path>
                <a:path w="506094" h="1217929">
                  <a:moveTo>
                    <a:pt x="0" y="1097967"/>
                  </a:moveTo>
                  <a:lnTo>
                    <a:pt x="0" y="12173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2013445" y="8139798"/>
              <a:ext cx="0" cy="1049655"/>
            </a:xfrm>
            <a:custGeom>
              <a:avLst/>
              <a:gdLst/>
              <a:ahLst/>
              <a:cxnLst/>
              <a:rect l="l" t="t" r="r" b="b"/>
              <a:pathLst>
                <a:path h="1049654">
                  <a:moveTo>
                    <a:pt x="0" y="0"/>
                  </a:moveTo>
                  <a:lnTo>
                    <a:pt x="0" y="1049393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775637" y="8629583"/>
              <a:ext cx="10097770" cy="2323465"/>
            </a:xfrm>
            <a:custGeom>
              <a:avLst/>
              <a:gdLst/>
              <a:ahLst/>
              <a:cxnLst/>
              <a:rect l="l" t="t" r="r" b="b"/>
              <a:pathLst>
                <a:path w="10097770" h="2323465">
                  <a:moveTo>
                    <a:pt x="0" y="0"/>
                  </a:moveTo>
                  <a:lnTo>
                    <a:pt x="0" y="71848"/>
                  </a:lnTo>
                </a:path>
                <a:path w="10097770" h="2323465">
                  <a:moveTo>
                    <a:pt x="0" y="405792"/>
                  </a:moveTo>
                  <a:lnTo>
                    <a:pt x="0" y="500915"/>
                  </a:lnTo>
                </a:path>
                <a:path w="10097770" h="2323465">
                  <a:moveTo>
                    <a:pt x="10097250" y="2180755"/>
                  </a:moveTo>
                  <a:lnTo>
                    <a:pt x="10097250" y="2299153"/>
                  </a:lnTo>
                </a:path>
                <a:path w="10097770" h="2323465">
                  <a:moveTo>
                    <a:pt x="10060820" y="2180755"/>
                  </a:moveTo>
                  <a:lnTo>
                    <a:pt x="10060820" y="23234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1788896" y="10810338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1741334" y="10810338"/>
              <a:ext cx="95250" cy="834390"/>
            </a:xfrm>
            <a:custGeom>
              <a:avLst/>
              <a:gdLst/>
              <a:ahLst/>
              <a:cxnLst/>
              <a:rect l="l" t="t" r="r" b="b"/>
              <a:pathLst>
                <a:path w="95250" h="834390">
                  <a:moveTo>
                    <a:pt x="0" y="0"/>
                  </a:moveTo>
                  <a:lnTo>
                    <a:pt x="0" y="142685"/>
                  </a:lnTo>
                </a:path>
                <a:path w="95250" h="834390">
                  <a:moveTo>
                    <a:pt x="95123" y="691162"/>
                  </a:moveTo>
                  <a:lnTo>
                    <a:pt x="95123" y="8338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1788896" y="11501501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685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2061007" y="9406762"/>
              <a:ext cx="9680575" cy="2237740"/>
            </a:xfrm>
            <a:custGeom>
              <a:avLst/>
              <a:gdLst/>
              <a:ahLst/>
              <a:cxnLst/>
              <a:rect l="l" t="t" r="r" b="b"/>
              <a:pathLst>
                <a:path w="9680575" h="2237740">
                  <a:moveTo>
                    <a:pt x="9680326" y="2094739"/>
                  </a:moveTo>
                  <a:lnTo>
                    <a:pt x="9680326" y="2237424"/>
                  </a:lnTo>
                </a:path>
                <a:path w="9680575" h="2237740">
                  <a:moveTo>
                    <a:pt x="0" y="96135"/>
                  </a:moveTo>
                  <a:lnTo>
                    <a:pt x="96135" y="96135"/>
                  </a:lnTo>
                </a:path>
                <a:path w="9680575" h="2237740">
                  <a:moveTo>
                    <a:pt x="143697" y="96135"/>
                  </a:moveTo>
                  <a:lnTo>
                    <a:pt x="238820" y="96135"/>
                  </a:lnTo>
                </a:path>
                <a:path w="9680575" h="2237740">
                  <a:moveTo>
                    <a:pt x="286382" y="96135"/>
                  </a:moveTo>
                  <a:lnTo>
                    <a:pt x="381505" y="96135"/>
                  </a:lnTo>
                </a:path>
                <a:path w="9680575" h="2237740">
                  <a:moveTo>
                    <a:pt x="429067" y="96135"/>
                  </a:moveTo>
                  <a:lnTo>
                    <a:pt x="525202" y="96135"/>
                  </a:lnTo>
                </a:path>
                <a:path w="9680575" h="2237740">
                  <a:moveTo>
                    <a:pt x="0" y="835871"/>
                  </a:moveTo>
                  <a:lnTo>
                    <a:pt x="96135" y="835871"/>
                  </a:lnTo>
                </a:path>
                <a:path w="9680575" h="2237740">
                  <a:moveTo>
                    <a:pt x="143697" y="835871"/>
                  </a:moveTo>
                  <a:lnTo>
                    <a:pt x="238820" y="835871"/>
                  </a:lnTo>
                </a:path>
                <a:path w="9680575" h="2237740">
                  <a:moveTo>
                    <a:pt x="286382" y="835871"/>
                  </a:moveTo>
                  <a:lnTo>
                    <a:pt x="381505" y="835871"/>
                  </a:lnTo>
                </a:path>
                <a:path w="9680575" h="2237740">
                  <a:moveTo>
                    <a:pt x="429067" y="835871"/>
                  </a:moveTo>
                  <a:lnTo>
                    <a:pt x="525202" y="835871"/>
                  </a:lnTo>
                </a:path>
                <a:path w="9680575" h="2237740">
                  <a:moveTo>
                    <a:pt x="238820" y="147744"/>
                  </a:moveTo>
                  <a:lnTo>
                    <a:pt x="262095" y="95123"/>
                  </a:lnTo>
                </a:path>
                <a:path w="9680575" h="2237740">
                  <a:moveTo>
                    <a:pt x="281322" y="51609"/>
                  </a:moveTo>
                  <a:lnTo>
                    <a:pt x="3045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5" name="object 1665"/>
          <p:cNvSpPr txBox="1"/>
          <p:nvPr/>
        </p:nvSpPr>
        <p:spPr>
          <a:xfrm>
            <a:off x="2364036" y="926628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2061007" y="7644955"/>
            <a:ext cx="906780" cy="2251710"/>
          </a:xfrm>
          <a:custGeom>
            <a:avLst/>
            <a:gdLst/>
            <a:ahLst/>
            <a:cxnLst/>
            <a:rect l="l" t="t" r="r" b="b"/>
            <a:pathLst>
              <a:path w="906780" h="2251709">
                <a:moveTo>
                  <a:pt x="263107" y="2227810"/>
                </a:moveTo>
                <a:lnTo>
                  <a:pt x="261238" y="2218554"/>
                </a:lnTo>
                <a:lnTo>
                  <a:pt x="256142" y="2210995"/>
                </a:lnTo>
                <a:lnTo>
                  <a:pt x="248583" y="2205898"/>
                </a:lnTo>
                <a:lnTo>
                  <a:pt x="239326" y="2204030"/>
                </a:lnTo>
                <a:lnTo>
                  <a:pt x="230069" y="2205898"/>
                </a:lnTo>
                <a:lnTo>
                  <a:pt x="222510" y="2210995"/>
                </a:lnTo>
                <a:lnTo>
                  <a:pt x="217414" y="2218554"/>
                </a:lnTo>
                <a:lnTo>
                  <a:pt x="215545" y="2227810"/>
                </a:lnTo>
                <a:lnTo>
                  <a:pt x="217414" y="2237067"/>
                </a:lnTo>
                <a:lnTo>
                  <a:pt x="222510" y="2244626"/>
                </a:lnTo>
                <a:lnTo>
                  <a:pt x="230069" y="2249722"/>
                </a:lnTo>
                <a:lnTo>
                  <a:pt x="239326" y="2251591"/>
                </a:lnTo>
                <a:lnTo>
                  <a:pt x="248583" y="2249722"/>
                </a:lnTo>
                <a:lnTo>
                  <a:pt x="256142" y="2244626"/>
                </a:lnTo>
                <a:lnTo>
                  <a:pt x="261238" y="2237067"/>
                </a:lnTo>
                <a:lnTo>
                  <a:pt x="263107" y="2227810"/>
                </a:lnTo>
              </a:path>
              <a:path w="906780" h="2251709">
                <a:moveTo>
                  <a:pt x="522166" y="2228316"/>
                </a:moveTo>
                <a:lnTo>
                  <a:pt x="0" y="2228316"/>
                </a:lnTo>
                <a:lnTo>
                  <a:pt x="28334" y="2233376"/>
                </a:lnTo>
              </a:path>
              <a:path w="906780" h="2251709">
                <a:moveTo>
                  <a:pt x="0" y="2228316"/>
                </a:moveTo>
                <a:lnTo>
                  <a:pt x="28334" y="2222245"/>
                </a:lnTo>
                <a:lnTo>
                  <a:pt x="28334" y="2233376"/>
                </a:lnTo>
              </a:path>
              <a:path w="906780" h="2251709">
                <a:moveTo>
                  <a:pt x="496868" y="2222245"/>
                </a:moveTo>
                <a:lnTo>
                  <a:pt x="525202" y="2228316"/>
                </a:lnTo>
                <a:lnTo>
                  <a:pt x="496868" y="2233376"/>
                </a:lnTo>
                <a:lnTo>
                  <a:pt x="496868" y="2222245"/>
                </a:lnTo>
              </a:path>
              <a:path w="906780" h="2251709">
                <a:moveTo>
                  <a:pt x="906710" y="1036689"/>
                </a:moveTo>
                <a:lnTo>
                  <a:pt x="858111" y="1036340"/>
                </a:lnTo>
                <a:lnTo>
                  <a:pt x="809607" y="1037959"/>
                </a:lnTo>
                <a:lnTo>
                  <a:pt x="761257" y="1041535"/>
                </a:lnTo>
                <a:lnTo>
                  <a:pt x="713120" y="1047059"/>
                </a:lnTo>
                <a:lnTo>
                  <a:pt x="665255" y="1054522"/>
                </a:lnTo>
                <a:lnTo>
                  <a:pt x="617720" y="1063915"/>
                </a:lnTo>
                <a:lnTo>
                  <a:pt x="570575" y="1075229"/>
                </a:lnTo>
                <a:lnTo>
                  <a:pt x="523878" y="1088455"/>
                </a:lnTo>
                <a:lnTo>
                  <a:pt x="477687" y="1103583"/>
                </a:lnTo>
              </a:path>
              <a:path w="906780" h="2251709">
                <a:moveTo>
                  <a:pt x="667887" y="147744"/>
                </a:moveTo>
                <a:lnTo>
                  <a:pt x="691162" y="95123"/>
                </a:lnTo>
              </a:path>
              <a:path w="906780" h="2251709">
                <a:moveTo>
                  <a:pt x="710389" y="51609"/>
                </a:moveTo>
                <a:lnTo>
                  <a:pt x="73366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 txBox="1"/>
          <p:nvPr/>
        </p:nvSpPr>
        <p:spPr>
          <a:xfrm>
            <a:off x="2781972" y="7504480"/>
            <a:ext cx="16065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6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2186489" y="8104380"/>
            <a:ext cx="304800" cy="1053465"/>
          </a:xfrm>
          <a:custGeom>
            <a:avLst/>
            <a:gdLst/>
            <a:ahLst/>
            <a:cxnLst/>
            <a:rect l="l" t="t" r="r" b="b"/>
            <a:pathLst>
              <a:path w="304800" h="1053465">
                <a:moveTo>
                  <a:pt x="304528" y="924657"/>
                </a:moveTo>
                <a:lnTo>
                  <a:pt x="254567" y="945997"/>
                </a:lnTo>
                <a:lnTo>
                  <a:pt x="205676" y="969587"/>
                </a:lnTo>
                <a:lnTo>
                  <a:pt x="157930" y="995388"/>
                </a:lnTo>
                <a:lnTo>
                  <a:pt x="111406" y="1023358"/>
                </a:lnTo>
                <a:lnTo>
                  <a:pt x="66178" y="1053457"/>
                </a:lnTo>
              </a:path>
              <a:path w="304800" h="1053465">
                <a:moveTo>
                  <a:pt x="208461" y="147744"/>
                </a:moveTo>
                <a:lnTo>
                  <a:pt x="185187" y="95123"/>
                </a:lnTo>
              </a:path>
              <a:path w="304800" h="1053465">
                <a:moveTo>
                  <a:pt x="165960" y="51609"/>
                </a:moveTo>
                <a:lnTo>
                  <a:pt x="142685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 txBox="1"/>
          <p:nvPr/>
        </p:nvSpPr>
        <p:spPr>
          <a:xfrm>
            <a:off x="2193016" y="7963906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1775909" y="8100332"/>
            <a:ext cx="429259" cy="1578610"/>
          </a:xfrm>
          <a:custGeom>
            <a:avLst/>
            <a:gdLst/>
            <a:ahLst/>
            <a:cxnLst/>
            <a:rect l="l" t="t" r="r" b="b"/>
            <a:pathLst>
              <a:path w="429260" h="1578609">
                <a:moveTo>
                  <a:pt x="429085" y="902395"/>
                </a:moveTo>
                <a:lnTo>
                  <a:pt x="389124" y="934838"/>
                </a:lnTo>
                <a:lnTo>
                  <a:pt x="350737" y="968870"/>
                </a:lnTo>
                <a:lnTo>
                  <a:pt x="313962" y="1004432"/>
                </a:lnTo>
                <a:lnTo>
                  <a:pt x="278838" y="1041463"/>
                </a:lnTo>
                <a:lnTo>
                  <a:pt x="245403" y="1079904"/>
                </a:lnTo>
                <a:lnTo>
                  <a:pt x="213695" y="1119694"/>
                </a:lnTo>
                <a:lnTo>
                  <a:pt x="183752" y="1160774"/>
                </a:lnTo>
                <a:lnTo>
                  <a:pt x="155612" y="1203082"/>
                </a:lnTo>
                <a:lnTo>
                  <a:pt x="129314" y="1246558"/>
                </a:lnTo>
                <a:lnTo>
                  <a:pt x="104896" y="1291143"/>
                </a:lnTo>
                <a:lnTo>
                  <a:pt x="82395" y="1336776"/>
                </a:lnTo>
                <a:lnTo>
                  <a:pt x="61851" y="1383398"/>
                </a:lnTo>
                <a:lnTo>
                  <a:pt x="43301" y="1430947"/>
                </a:lnTo>
                <a:lnTo>
                  <a:pt x="26784" y="1479364"/>
                </a:lnTo>
                <a:lnTo>
                  <a:pt x="12337" y="1528588"/>
                </a:lnTo>
                <a:lnTo>
                  <a:pt x="0" y="1578560"/>
                </a:lnTo>
              </a:path>
              <a:path w="429260" h="1578609">
                <a:moveTo>
                  <a:pt x="237536" y="147744"/>
                </a:moveTo>
                <a:lnTo>
                  <a:pt x="214261" y="96135"/>
                </a:lnTo>
              </a:path>
              <a:path w="429260" h="1578609">
                <a:moveTo>
                  <a:pt x="195034" y="52621"/>
                </a:moveTo>
                <a:lnTo>
                  <a:pt x="172771" y="0"/>
                </a:lnTo>
                <a:lnTo>
                  <a:pt x="2907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 txBox="1"/>
          <p:nvPr/>
        </p:nvSpPr>
        <p:spPr>
          <a:xfrm>
            <a:off x="1811510" y="7959859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26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1672" name="object 1672"/>
          <p:cNvGrpSpPr/>
          <p:nvPr/>
        </p:nvGrpSpPr>
        <p:grpSpPr>
          <a:xfrm>
            <a:off x="3154787" y="9403587"/>
            <a:ext cx="3058795" cy="851535"/>
            <a:chOff x="3154787" y="9403587"/>
            <a:chExt cx="3058795" cy="851535"/>
          </a:xfrm>
        </p:grpSpPr>
        <p:sp>
          <p:nvSpPr>
            <p:cNvPr id="1673" name="object 1673"/>
            <p:cNvSpPr/>
            <p:nvPr/>
          </p:nvSpPr>
          <p:spPr>
            <a:xfrm>
              <a:off x="3157962" y="9513017"/>
              <a:ext cx="3052445" cy="739140"/>
            </a:xfrm>
            <a:custGeom>
              <a:avLst/>
              <a:gdLst/>
              <a:ahLst/>
              <a:cxnLst/>
              <a:rect l="l" t="t" r="r" b="b"/>
              <a:pathLst>
                <a:path w="3052445" h="739140">
                  <a:moveTo>
                    <a:pt x="0" y="738724"/>
                  </a:moveTo>
                  <a:lnTo>
                    <a:pt x="3052045" y="738724"/>
                  </a:lnTo>
                </a:path>
                <a:path w="3052445" h="739140">
                  <a:moveTo>
                    <a:pt x="0" y="0"/>
                  </a:moveTo>
                  <a:lnTo>
                    <a:pt x="3052045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4618208" y="9406762"/>
              <a:ext cx="66040" cy="147955"/>
            </a:xfrm>
            <a:custGeom>
              <a:avLst/>
              <a:gdLst/>
              <a:ahLst/>
              <a:cxnLst/>
              <a:rect l="l" t="t" r="r" b="b"/>
              <a:pathLst>
                <a:path w="66039" h="147954">
                  <a:moveTo>
                    <a:pt x="65776" y="147744"/>
                  </a:moveTo>
                  <a:lnTo>
                    <a:pt x="42501" y="95123"/>
                  </a:lnTo>
                </a:path>
                <a:path w="66039" h="147954">
                  <a:moveTo>
                    <a:pt x="23274" y="5160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75" name="object 1675"/>
          <p:cNvSpPr txBox="1"/>
          <p:nvPr/>
        </p:nvSpPr>
        <p:spPr>
          <a:xfrm>
            <a:off x="4462823" y="9266288"/>
            <a:ext cx="1568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9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6257569" y="9727551"/>
            <a:ext cx="95250" cy="524510"/>
          </a:xfrm>
          <a:custGeom>
            <a:avLst/>
            <a:gdLst/>
            <a:ahLst/>
            <a:cxnLst/>
            <a:rect l="l" t="t" r="r" b="b"/>
            <a:pathLst>
              <a:path w="95250" h="524509">
                <a:moveTo>
                  <a:pt x="0" y="0"/>
                </a:moveTo>
                <a:lnTo>
                  <a:pt x="95123" y="0"/>
                </a:lnTo>
              </a:path>
              <a:path w="95250" h="524509">
                <a:moveTo>
                  <a:pt x="0" y="524190"/>
                </a:moveTo>
                <a:lnTo>
                  <a:pt x="95123" y="5241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 txBox="1"/>
          <p:nvPr/>
        </p:nvSpPr>
        <p:spPr>
          <a:xfrm>
            <a:off x="6106232" y="10217522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31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1678" name="object 1678"/>
          <p:cNvGrpSpPr/>
          <p:nvPr/>
        </p:nvGrpSpPr>
        <p:grpSpPr>
          <a:xfrm>
            <a:off x="6096530" y="9403587"/>
            <a:ext cx="5314315" cy="957580"/>
            <a:chOff x="6096530" y="9403587"/>
            <a:chExt cx="5314315" cy="957580"/>
          </a:xfrm>
        </p:grpSpPr>
        <p:sp>
          <p:nvSpPr>
            <p:cNvPr id="1679" name="object 1679"/>
            <p:cNvSpPr/>
            <p:nvPr/>
          </p:nvSpPr>
          <p:spPr>
            <a:xfrm>
              <a:off x="6099705" y="9513017"/>
              <a:ext cx="420370" cy="845185"/>
            </a:xfrm>
            <a:custGeom>
              <a:avLst/>
              <a:gdLst/>
              <a:ahLst/>
              <a:cxnLst/>
              <a:rect l="l" t="t" r="r" b="b"/>
              <a:pathLst>
                <a:path w="420370" h="845184">
                  <a:moveTo>
                    <a:pt x="0" y="844979"/>
                  </a:moveTo>
                  <a:lnTo>
                    <a:pt x="142685" y="844979"/>
                  </a:lnTo>
                  <a:lnTo>
                    <a:pt x="205426" y="731640"/>
                  </a:lnTo>
                </a:path>
                <a:path w="420370" h="845184">
                  <a:moveTo>
                    <a:pt x="300549" y="0"/>
                  </a:moveTo>
                  <a:lnTo>
                    <a:pt x="4199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6567227" y="9513017"/>
              <a:ext cx="4673600" cy="0"/>
            </a:xfrm>
            <a:custGeom>
              <a:avLst/>
              <a:gdLst/>
              <a:ahLst/>
              <a:cxnLst/>
              <a:rect l="l" t="t" r="r" b="b"/>
              <a:pathLst>
                <a:path w="4673600">
                  <a:moveTo>
                    <a:pt x="0" y="0"/>
                  </a:moveTo>
                  <a:lnTo>
                    <a:pt x="4673191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6400255" y="9513017"/>
              <a:ext cx="5007610" cy="739140"/>
            </a:xfrm>
            <a:custGeom>
              <a:avLst/>
              <a:gdLst/>
              <a:ahLst/>
              <a:cxnLst/>
              <a:rect l="l" t="t" r="r" b="b"/>
              <a:pathLst>
                <a:path w="5007609" h="739140">
                  <a:moveTo>
                    <a:pt x="4887725" y="0"/>
                  </a:moveTo>
                  <a:lnTo>
                    <a:pt x="5007135" y="0"/>
                  </a:lnTo>
                </a:path>
                <a:path w="5007609" h="739140">
                  <a:moveTo>
                    <a:pt x="0" y="738724"/>
                  </a:moveTo>
                  <a:lnTo>
                    <a:pt x="119410" y="7387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6567227" y="10251741"/>
              <a:ext cx="4673600" cy="0"/>
            </a:xfrm>
            <a:custGeom>
              <a:avLst/>
              <a:gdLst/>
              <a:ahLst/>
              <a:cxnLst/>
              <a:rect l="l" t="t" r="r" b="b"/>
              <a:pathLst>
                <a:path w="4673600">
                  <a:moveTo>
                    <a:pt x="0" y="0"/>
                  </a:moveTo>
                  <a:lnTo>
                    <a:pt x="4673191" y="0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8928109" y="9406762"/>
              <a:ext cx="2479675" cy="845185"/>
            </a:xfrm>
            <a:custGeom>
              <a:avLst/>
              <a:gdLst/>
              <a:ahLst/>
              <a:cxnLst/>
              <a:rect l="l" t="t" r="r" b="b"/>
              <a:pathLst>
                <a:path w="2479675" h="845184">
                  <a:moveTo>
                    <a:pt x="2359870" y="844979"/>
                  </a:moveTo>
                  <a:lnTo>
                    <a:pt x="2479280" y="844979"/>
                  </a:lnTo>
                </a:path>
                <a:path w="2479675" h="845184">
                  <a:moveTo>
                    <a:pt x="0" y="147744"/>
                  </a:moveTo>
                  <a:lnTo>
                    <a:pt x="23274" y="95123"/>
                  </a:lnTo>
                </a:path>
                <a:path w="2479675" h="845184">
                  <a:moveTo>
                    <a:pt x="42501" y="51609"/>
                  </a:moveTo>
                  <a:lnTo>
                    <a:pt x="657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4" name="object 1684"/>
          <p:cNvSpPr txBox="1"/>
          <p:nvPr/>
        </p:nvSpPr>
        <p:spPr>
          <a:xfrm>
            <a:off x="8981186" y="9266288"/>
            <a:ext cx="1555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10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11454951" y="9406762"/>
            <a:ext cx="381635" cy="234950"/>
          </a:xfrm>
          <a:custGeom>
            <a:avLst/>
            <a:gdLst/>
            <a:ahLst/>
            <a:cxnLst/>
            <a:rect l="l" t="t" r="r" b="b"/>
            <a:pathLst>
              <a:path w="381634" h="234950">
                <a:moveTo>
                  <a:pt x="0" y="92087"/>
                </a:moveTo>
                <a:lnTo>
                  <a:pt x="95123" y="92087"/>
                </a:lnTo>
              </a:path>
              <a:path w="381634" h="234950">
                <a:moveTo>
                  <a:pt x="143697" y="92087"/>
                </a:moveTo>
                <a:lnTo>
                  <a:pt x="238820" y="92087"/>
                </a:lnTo>
              </a:path>
              <a:path w="381634" h="234950">
                <a:moveTo>
                  <a:pt x="286382" y="92087"/>
                </a:moveTo>
                <a:lnTo>
                  <a:pt x="381505" y="92087"/>
                </a:lnTo>
              </a:path>
              <a:path w="381634" h="234950">
                <a:moveTo>
                  <a:pt x="0" y="234772"/>
                </a:moveTo>
                <a:lnTo>
                  <a:pt x="95123" y="234772"/>
                </a:lnTo>
              </a:path>
              <a:path w="381634" h="234950">
                <a:moveTo>
                  <a:pt x="143697" y="234772"/>
                </a:moveTo>
                <a:lnTo>
                  <a:pt x="238820" y="234772"/>
                </a:lnTo>
              </a:path>
              <a:path w="381634" h="234950">
                <a:moveTo>
                  <a:pt x="286382" y="234772"/>
                </a:moveTo>
                <a:lnTo>
                  <a:pt x="381505" y="234772"/>
                </a:lnTo>
              </a:path>
              <a:path w="381634" h="234950">
                <a:moveTo>
                  <a:pt x="191258" y="147744"/>
                </a:moveTo>
                <a:lnTo>
                  <a:pt x="167983" y="95123"/>
                </a:lnTo>
              </a:path>
              <a:path w="381634" h="234950">
                <a:moveTo>
                  <a:pt x="148756" y="51609"/>
                </a:moveTo>
                <a:lnTo>
                  <a:pt x="12548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 txBox="1"/>
          <p:nvPr/>
        </p:nvSpPr>
        <p:spPr>
          <a:xfrm>
            <a:off x="11425049" y="9266288"/>
            <a:ext cx="1568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9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1775637" y="8186349"/>
            <a:ext cx="10060940" cy="3898265"/>
          </a:xfrm>
          <a:custGeom>
            <a:avLst/>
            <a:gdLst/>
            <a:ahLst/>
            <a:cxnLst/>
            <a:rect l="l" t="t" r="r" b="b"/>
            <a:pathLst>
              <a:path w="10060940" h="3898265">
                <a:moveTo>
                  <a:pt x="9664135" y="2157480"/>
                </a:moveTo>
                <a:lnTo>
                  <a:pt x="9806820" y="2157480"/>
                </a:lnTo>
                <a:lnTo>
                  <a:pt x="9870573" y="2044141"/>
                </a:lnTo>
              </a:path>
              <a:path w="10060940" h="3898265">
                <a:moveTo>
                  <a:pt x="9679314" y="1543225"/>
                </a:moveTo>
                <a:lnTo>
                  <a:pt x="9774438" y="1543225"/>
                </a:lnTo>
              </a:path>
              <a:path w="10060940" h="3898265">
                <a:moveTo>
                  <a:pt x="9823011" y="1543225"/>
                </a:moveTo>
                <a:lnTo>
                  <a:pt x="9918135" y="1543225"/>
                </a:lnTo>
              </a:path>
              <a:path w="10060940" h="3898265">
                <a:moveTo>
                  <a:pt x="9965697" y="1543225"/>
                </a:moveTo>
                <a:lnTo>
                  <a:pt x="10060820" y="1543225"/>
                </a:lnTo>
              </a:path>
              <a:path w="10060940" h="3898265">
                <a:moveTo>
                  <a:pt x="9679314" y="2044141"/>
                </a:moveTo>
                <a:lnTo>
                  <a:pt x="9774438" y="2044141"/>
                </a:lnTo>
              </a:path>
              <a:path w="10060940" h="3898265">
                <a:moveTo>
                  <a:pt x="9823011" y="2044141"/>
                </a:moveTo>
                <a:lnTo>
                  <a:pt x="9918135" y="2044141"/>
                </a:lnTo>
              </a:path>
              <a:path w="10060940" h="3898265">
                <a:moveTo>
                  <a:pt x="9965697" y="2044141"/>
                </a:moveTo>
                <a:lnTo>
                  <a:pt x="10060820" y="2044141"/>
                </a:lnTo>
              </a:path>
              <a:path w="10060940" h="3898265">
                <a:moveTo>
                  <a:pt x="2932635" y="1695524"/>
                </a:moveTo>
                <a:lnTo>
                  <a:pt x="2930766" y="1686268"/>
                </a:lnTo>
                <a:lnTo>
                  <a:pt x="2925669" y="1678708"/>
                </a:lnTo>
                <a:lnTo>
                  <a:pt x="2918110" y="1673612"/>
                </a:lnTo>
                <a:lnTo>
                  <a:pt x="2908854" y="1671743"/>
                </a:lnTo>
                <a:lnTo>
                  <a:pt x="2899597" y="1673612"/>
                </a:lnTo>
                <a:lnTo>
                  <a:pt x="2892038" y="1678708"/>
                </a:lnTo>
                <a:lnTo>
                  <a:pt x="2886942" y="1686268"/>
                </a:lnTo>
                <a:lnTo>
                  <a:pt x="2885073" y="1695524"/>
                </a:lnTo>
                <a:lnTo>
                  <a:pt x="2886942" y="1704781"/>
                </a:lnTo>
                <a:lnTo>
                  <a:pt x="2892038" y="1712340"/>
                </a:lnTo>
                <a:lnTo>
                  <a:pt x="2899597" y="1717436"/>
                </a:lnTo>
                <a:lnTo>
                  <a:pt x="2908854" y="1719305"/>
                </a:lnTo>
                <a:lnTo>
                  <a:pt x="2918110" y="1717436"/>
                </a:lnTo>
                <a:lnTo>
                  <a:pt x="2925669" y="1712340"/>
                </a:lnTo>
                <a:lnTo>
                  <a:pt x="2930766" y="1704781"/>
                </a:lnTo>
                <a:lnTo>
                  <a:pt x="2932635" y="1695524"/>
                </a:lnTo>
              </a:path>
              <a:path w="10060940" h="3898265">
                <a:moveTo>
                  <a:pt x="4434370" y="1696030"/>
                </a:moveTo>
                <a:lnTo>
                  <a:pt x="1382325" y="1696030"/>
                </a:lnTo>
                <a:lnTo>
                  <a:pt x="1410660" y="1701090"/>
                </a:lnTo>
              </a:path>
              <a:path w="10060940" h="3898265">
                <a:moveTo>
                  <a:pt x="1382325" y="1696030"/>
                </a:moveTo>
                <a:lnTo>
                  <a:pt x="1410660" y="1690970"/>
                </a:lnTo>
                <a:lnTo>
                  <a:pt x="1410660" y="1701090"/>
                </a:lnTo>
              </a:path>
              <a:path w="10060940" h="3898265">
                <a:moveTo>
                  <a:pt x="4406036" y="1690970"/>
                </a:moveTo>
                <a:lnTo>
                  <a:pt x="4434370" y="1696030"/>
                </a:lnTo>
                <a:lnTo>
                  <a:pt x="4406036" y="1701090"/>
                </a:lnTo>
                <a:lnTo>
                  <a:pt x="4406036" y="1690970"/>
                </a:lnTo>
              </a:path>
              <a:path w="10060940" h="3898265">
                <a:moveTo>
                  <a:pt x="262095" y="477135"/>
                </a:moveTo>
                <a:lnTo>
                  <a:pt x="260226" y="467878"/>
                </a:lnTo>
                <a:lnTo>
                  <a:pt x="255130" y="460319"/>
                </a:lnTo>
                <a:lnTo>
                  <a:pt x="247571" y="455223"/>
                </a:lnTo>
                <a:lnTo>
                  <a:pt x="238314" y="453354"/>
                </a:lnTo>
                <a:lnTo>
                  <a:pt x="229057" y="455223"/>
                </a:lnTo>
                <a:lnTo>
                  <a:pt x="221498" y="460319"/>
                </a:lnTo>
                <a:lnTo>
                  <a:pt x="216402" y="467878"/>
                </a:lnTo>
                <a:lnTo>
                  <a:pt x="214533" y="477135"/>
                </a:lnTo>
                <a:lnTo>
                  <a:pt x="216402" y="486391"/>
                </a:lnTo>
                <a:lnTo>
                  <a:pt x="221498" y="493950"/>
                </a:lnTo>
                <a:lnTo>
                  <a:pt x="229057" y="499047"/>
                </a:lnTo>
                <a:lnTo>
                  <a:pt x="238314" y="500915"/>
                </a:lnTo>
                <a:lnTo>
                  <a:pt x="247571" y="499047"/>
                </a:lnTo>
                <a:lnTo>
                  <a:pt x="255130" y="493950"/>
                </a:lnTo>
                <a:lnTo>
                  <a:pt x="260226" y="486391"/>
                </a:lnTo>
                <a:lnTo>
                  <a:pt x="262095" y="477135"/>
                </a:lnTo>
              </a:path>
              <a:path w="10060940" h="3898265">
                <a:moveTo>
                  <a:pt x="429067" y="477641"/>
                </a:moveTo>
                <a:lnTo>
                  <a:pt x="0" y="477641"/>
                </a:lnTo>
                <a:lnTo>
                  <a:pt x="27322" y="482700"/>
                </a:lnTo>
              </a:path>
              <a:path w="10060940" h="3898265">
                <a:moveTo>
                  <a:pt x="0" y="477641"/>
                </a:moveTo>
                <a:lnTo>
                  <a:pt x="27322" y="472581"/>
                </a:lnTo>
                <a:lnTo>
                  <a:pt x="27322" y="482700"/>
                </a:lnTo>
              </a:path>
              <a:path w="10060940" h="3898265">
                <a:moveTo>
                  <a:pt x="400732" y="472581"/>
                </a:moveTo>
                <a:lnTo>
                  <a:pt x="429067" y="477641"/>
                </a:lnTo>
                <a:lnTo>
                  <a:pt x="400732" y="482700"/>
                </a:lnTo>
                <a:lnTo>
                  <a:pt x="400732" y="472581"/>
                </a:lnTo>
              </a:path>
              <a:path w="10060940" h="3898265">
                <a:moveTo>
                  <a:pt x="643601" y="265637"/>
                </a:moveTo>
                <a:lnTo>
                  <a:pt x="641732" y="256380"/>
                </a:lnTo>
                <a:lnTo>
                  <a:pt x="636635" y="248821"/>
                </a:lnTo>
                <a:lnTo>
                  <a:pt x="629076" y="243725"/>
                </a:lnTo>
                <a:lnTo>
                  <a:pt x="619820" y="241856"/>
                </a:lnTo>
                <a:lnTo>
                  <a:pt x="610563" y="243725"/>
                </a:lnTo>
                <a:lnTo>
                  <a:pt x="603004" y="248821"/>
                </a:lnTo>
                <a:lnTo>
                  <a:pt x="597908" y="256380"/>
                </a:lnTo>
                <a:lnTo>
                  <a:pt x="596039" y="265637"/>
                </a:lnTo>
                <a:lnTo>
                  <a:pt x="597908" y="274893"/>
                </a:lnTo>
                <a:lnTo>
                  <a:pt x="603004" y="282452"/>
                </a:lnTo>
                <a:lnTo>
                  <a:pt x="610563" y="287549"/>
                </a:lnTo>
                <a:lnTo>
                  <a:pt x="619820" y="289418"/>
                </a:lnTo>
                <a:lnTo>
                  <a:pt x="629076" y="287549"/>
                </a:lnTo>
                <a:lnTo>
                  <a:pt x="636635" y="282452"/>
                </a:lnTo>
                <a:lnTo>
                  <a:pt x="641732" y="274893"/>
                </a:lnTo>
                <a:lnTo>
                  <a:pt x="643601" y="265637"/>
                </a:lnTo>
              </a:path>
              <a:path w="10060940" h="3898265">
                <a:moveTo>
                  <a:pt x="714437" y="266143"/>
                </a:moveTo>
                <a:lnTo>
                  <a:pt x="476629" y="266143"/>
                </a:lnTo>
                <a:lnTo>
                  <a:pt x="503951" y="271202"/>
                </a:lnTo>
              </a:path>
              <a:path w="10060940" h="3898265">
                <a:moveTo>
                  <a:pt x="476629" y="266143"/>
                </a:moveTo>
                <a:lnTo>
                  <a:pt x="503951" y="261083"/>
                </a:lnTo>
                <a:lnTo>
                  <a:pt x="503951" y="271202"/>
                </a:lnTo>
              </a:path>
              <a:path w="10060940" h="3898265">
                <a:moveTo>
                  <a:pt x="687114" y="261083"/>
                </a:moveTo>
                <a:lnTo>
                  <a:pt x="714437" y="266143"/>
                </a:lnTo>
                <a:lnTo>
                  <a:pt x="687114" y="271202"/>
                </a:lnTo>
                <a:lnTo>
                  <a:pt x="687114" y="261083"/>
                </a:lnTo>
              </a:path>
              <a:path w="10060940" h="3898265">
                <a:moveTo>
                  <a:pt x="977545" y="23780"/>
                </a:moveTo>
                <a:lnTo>
                  <a:pt x="975676" y="14524"/>
                </a:lnTo>
                <a:lnTo>
                  <a:pt x="970579" y="6965"/>
                </a:lnTo>
                <a:lnTo>
                  <a:pt x="963020" y="1868"/>
                </a:lnTo>
                <a:lnTo>
                  <a:pt x="953764" y="0"/>
                </a:lnTo>
                <a:lnTo>
                  <a:pt x="944507" y="1868"/>
                </a:lnTo>
                <a:lnTo>
                  <a:pt x="936948" y="6965"/>
                </a:lnTo>
                <a:lnTo>
                  <a:pt x="931852" y="14524"/>
                </a:lnTo>
                <a:lnTo>
                  <a:pt x="929983" y="23780"/>
                </a:lnTo>
                <a:lnTo>
                  <a:pt x="931852" y="33037"/>
                </a:lnTo>
                <a:lnTo>
                  <a:pt x="936948" y="40596"/>
                </a:lnTo>
                <a:lnTo>
                  <a:pt x="944507" y="45692"/>
                </a:lnTo>
                <a:lnTo>
                  <a:pt x="953764" y="47561"/>
                </a:lnTo>
                <a:lnTo>
                  <a:pt x="963020" y="45692"/>
                </a:lnTo>
                <a:lnTo>
                  <a:pt x="970579" y="40596"/>
                </a:lnTo>
                <a:lnTo>
                  <a:pt x="975676" y="33037"/>
                </a:lnTo>
                <a:lnTo>
                  <a:pt x="977545" y="23780"/>
                </a:lnTo>
              </a:path>
              <a:path w="10060940" h="3898265">
                <a:moveTo>
                  <a:pt x="1192078" y="24286"/>
                </a:moveTo>
                <a:lnTo>
                  <a:pt x="763011" y="24286"/>
                </a:lnTo>
                <a:lnTo>
                  <a:pt x="790334" y="29346"/>
                </a:lnTo>
              </a:path>
              <a:path w="10060940" h="3898265">
                <a:moveTo>
                  <a:pt x="763011" y="24286"/>
                </a:moveTo>
                <a:lnTo>
                  <a:pt x="790334" y="19227"/>
                </a:lnTo>
                <a:lnTo>
                  <a:pt x="790334" y="29346"/>
                </a:lnTo>
              </a:path>
              <a:path w="10060940" h="3898265">
                <a:moveTo>
                  <a:pt x="1163744" y="19227"/>
                </a:moveTo>
                <a:lnTo>
                  <a:pt x="1192078" y="24286"/>
                </a:lnTo>
                <a:lnTo>
                  <a:pt x="1163744" y="30358"/>
                </a:lnTo>
                <a:lnTo>
                  <a:pt x="1163744" y="19227"/>
                </a:lnTo>
              </a:path>
              <a:path w="10060940" h="3898265">
                <a:moveTo>
                  <a:pt x="4553781" y="1802791"/>
                </a:moveTo>
                <a:lnTo>
                  <a:pt x="4551912" y="1793534"/>
                </a:lnTo>
                <a:lnTo>
                  <a:pt x="4546815" y="1785975"/>
                </a:lnTo>
                <a:lnTo>
                  <a:pt x="4539256" y="1780879"/>
                </a:lnTo>
                <a:lnTo>
                  <a:pt x="4530000" y="1779010"/>
                </a:lnTo>
                <a:lnTo>
                  <a:pt x="4520743" y="1780879"/>
                </a:lnTo>
                <a:lnTo>
                  <a:pt x="4513184" y="1785975"/>
                </a:lnTo>
                <a:lnTo>
                  <a:pt x="4508088" y="1793534"/>
                </a:lnTo>
                <a:lnTo>
                  <a:pt x="4506219" y="1802791"/>
                </a:lnTo>
                <a:lnTo>
                  <a:pt x="4508088" y="1812047"/>
                </a:lnTo>
                <a:lnTo>
                  <a:pt x="4513184" y="1819606"/>
                </a:lnTo>
                <a:lnTo>
                  <a:pt x="4520743" y="1824703"/>
                </a:lnTo>
                <a:lnTo>
                  <a:pt x="4530000" y="1826572"/>
                </a:lnTo>
                <a:lnTo>
                  <a:pt x="4539256" y="1824703"/>
                </a:lnTo>
                <a:lnTo>
                  <a:pt x="4546815" y="1819606"/>
                </a:lnTo>
                <a:lnTo>
                  <a:pt x="4551912" y="1812047"/>
                </a:lnTo>
                <a:lnTo>
                  <a:pt x="4553781" y="1802791"/>
                </a:lnTo>
              </a:path>
              <a:path w="10060940" h="3898265">
                <a:moveTo>
                  <a:pt x="4577056" y="1803297"/>
                </a:moveTo>
                <a:lnTo>
                  <a:pt x="4481932" y="1803297"/>
                </a:lnTo>
                <a:lnTo>
                  <a:pt x="4509255" y="1808357"/>
                </a:lnTo>
              </a:path>
              <a:path w="10060940" h="3898265">
                <a:moveTo>
                  <a:pt x="4481932" y="1803297"/>
                </a:moveTo>
                <a:lnTo>
                  <a:pt x="4509255" y="1798237"/>
                </a:lnTo>
                <a:lnTo>
                  <a:pt x="4509255" y="1808357"/>
                </a:lnTo>
              </a:path>
              <a:path w="10060940" h="3898265">
                <a:moveTo>
                  <a:pt x="4549733" y="1798237"/>
                </a:moveTo>
                <a:lnTo>
                  <a:pt x="4577056" y="1803297"/>
                </a:lnTo>
                <a:lnTo>
                  <a:pt x="4549733" y="1808357"/>
                </a:lnTo>
                <a:lnTo>
                  <a:pt x="4549733" y="1798237"/>
                </a:lnTo>
              </a:path>
              <a:path w="10060940" h="3898265">
                <a:moveTo>
                  <a:pt x="7176759" y="1686416"/>
                </a:moveTo>
                <a:lnTo>
                  <a:pt x="7174890" y="1677160"/>
                </a:lnTo>
                <a:lnTo>
                  <a:pt x="7169793" y="1669601"/>
                </a:lnTo>
                <a:lnTo>
                  <a:pt x="7162234" y="1664504"/>
                </a:lnTo>
                <a:lnTo>
                  <a:pt x="7152978" y="1662636"/>
                </a:lnTo>
                <a:lnTo>
                  <a:pt x="7143721" y="1664504"/>
                </a:lnTo>
                <a:lnTo>
                  <a:pt x="7136162" y="1669601"/>
                </a:lnTo>
                <a:lnTo>
                  <a:pt x="7131066" y="1677160"/>
                </a:lnTo>
                <a:lnTo>
                  <a:pt x="7129197" y="1686416"/>
                </a:lnTo>
                <a:lnTo>
                  <a:pt x="7131066" y="1695673"/>
                </a:lnTo>
                <a:lnTo>
                  <a:pt x="7136162" y="1703232"/>
                </a:lnTo>
                <a:lnTo>
                  <a:pt x="7143721" y="1708328"/>
                </a:lnTo>
                <a:lnTo>
                  <a:pt x="7152978" y="1710197"/>
                </a:lnTo>
                <a:lnTo>
                  <a:pt x="7162234" y="1708328"/>
                </a:lnTo>
                <a:lnTo>
                  <a:pt x="7169793" y="1703232"/>
                </a:lnTo>
                <a:lnTo>
                  <a:pt x="7174890" y="1695673"/>
                </a:lnTo>
                <a:lnTo>
                  <a:pt x="7176759" y="1686416"/>
                </a:lnTo>
              </a:path>
              <a:path w="10060940" h="3898265">
                <a:moveTo>
                  <a:pt x="9631753" y="1686922"/>
                </a:moveTo>
                <a:lnTo>
                  <a:pt x="4624617" y="1686922"/>
                </a:lnTo>
                <a:lnTo>
                  <a:pt x="4652952" y="1691982"/>
                </a:lnTo>
              </a:path>
              <a:path w="10060940" h="3898265">
                <a:moveTo>
                  <a:pt x="4624617" y="1686922"/>
                </a:moveTo>
                <a:lnTo>
                  <a:pt x="4652952" y="1680851"/>
                </a:lnTo>
                <a:lnTo>
                  <a:pt x="4652952" y="1691982"/>
                </a:lnTo>
              </a:path>
              <a:path w="10060940" h="3898265">
                <a:moveTo>
                  <a:pt x="9604430" y="1680851"/>
                </a:moveTo>
                <a:lnTo>
                  <a:pt x="9631753" y="1686922"/>
                </a:lnTo>
                <a:lnTo>
                  <a:pt x="9604430" y="1691982"/>
                </a:lnTo>
                <a:lnTo>
                  <a:pt x="9604430" y="1680851"/>
                </a:lnTo>
              </a:path>
              <a:path w="10060940" h="3898265">
                <a:moveTo>
                  <a:pt x="9894860" y="1793683"/>
                </a:moveTo>
                <a:lnTo>
                  <a:pt x="9892991" y="1784427"/>
                </a:lnTo>
                <a:lnTo>
                  <a:pt x="9887895" y="1776868"/>
                </a:lnTo>
                <a:lnTo>
                  <a:pt x="9880336" y="1771771"/>
                </a:lnTo>
                <a:lnTo>
                  <a:pt x="9871079" y="1769902"/>
                </a:lnTo>
                <a:lnTo>
                  <a:pt x="9861823" y="1771771"/>
                </a:lnTo>
                <a:lnTo>
                  <a:pt x="9854264" y="1776868"/>
                </a:lnTo>
                <a:lnTo>
                  <a:pt x="9849167" y="1784427"/>
                </a:lnTo>
                <a:lnTo>
                  <a:pt x="9847298" y="1793683"/>
                </a:lnTo>
                <a:lnTo>
                  <a:pt x="9849167" y="1802940"/>
                </a:lnTo>
                <a:lnTo>
                  <a:pt x="9854264" y="1810499"/>
                </a:lnTo>
                <a:lnTo>
                  <a:pt x="9861823" y="1815595"/>
                </a:lnTo>
                <a:lnTo>
                  <a:pt x="9871079" y="1817464"/>
                </a:lnTo>
                <a:lnTo>
                  <a:pt x="9880336" y="1815595"/>
                </a:lnTo>
                <a:lnTo>
                  <a:pt x="9887895" y="1810499"/>
                </a:lnTo>
                <a:lnTo>
                  <a:pt x="9892991" y="1802940"/>
                </a:lnTo>
                <a:lnTo>
                  <a:pt x="9894860" y="1793683"/>
                </a:lnTo>
              </a:path>
              <a:path w="10060940" h="3898265">
                <a:moveTo>
                  <a:pt x="10060820" y="1794189"/>
                </a:moveTo>
                <a:lnTo>
                  <a:pt x="9679314" y="1794189"/>
                </a:lnTo>
                <a:lnTo>
                  <a:pt x="9707649" y="1799249"/>
                </a:lnTo>
              </a:path>
              <a:path w="10060940" h="3898265">
                <a:moveTo>
                  <a:pt x="9679314" y="1794189"/>
                </a:moveTo>
                <a:lnTo>
                  <a:pt x="9707649" y="1788118"/>
                </a:lnTo>
                <a:lnTo>
                  <a:pt x="9707649" y="1799249"/>
                </a:lnTo>
              </a:path>
              <a:path w="10060940" h="3898265">
                <a:moveTo>
                  <a:pt x="10033497" y="1788118"/>
                </a:moveTo>
                <a:lnTo>
                  <a:pt x="10060820" y="1794189"/>
                </a:lnTo>
                <a:lnTo>
                  <a:pt x="10033497" y="1799249"/>
                </a:lnTo>
                <a:lnTo>
                  <a:pt x="10033497" y="1788118"/>
                </a:lnTo>
              </a:path>
              <a:path w="10060940" h="3898265">
                <a:moveTo>
                  <a:pt x="9894860" y="1382831"/>
                </a:moveTo>
                <a:lnTo>
                  <a:pt x="9892991" y="1373575"/>
                </a:lnTo>
                <a:lnTo>
                  <a:pt x="9887895" y="1366016"/>
                </a:lnTo>
                <a:lnTo>
                  <a:pt x="9880336" y="1360919"/>
                </a:lnTo>
                <a:lnTo>
                  <a:pt x="9871079" y="1359050"/>
                </a:lnTo>
                <a:lnTo>
                  <a:pt x="9861823" y="1360919"/>
                </a:lnTo>
                <a:lnTo>
                  <a:pt x="9854264" y="1366016"/>
                </a:lnTo>
                <a:lnTo>
                  <a:pt x="9849167" y="1373575"/>
                </a:lnTo>
                <a:lnTo>
                  <a:pt x="9847298" y="1382831"/>
                </a:lnTo>
                <a:lnTo>
                  <a:pt x="9849167" y="1392088"/>
                </a:lnTo>
                <a:lnTo>
                  <a:pt x="9854264" y="1399647"/>
                </a:lnTo>
                <a:lnTo>
                  <a:pt x="9861823" y="1404743"/>
                </a:lnTo>
                <a:lnTo>
                  <a:pt x="9871079" y="1406612"/>
                </a:lnTo>
                <a:lnTo>
                  <a:pt x="9880336" y="1404743"/>
                </a:lnTo>
                <a:lnTo>
                  <a:pt x="9887895" y="1399647"/>
                </a:lnTo>
                <a:lnTo>
                  <a:pt x="9892991" y="1392088"/>
                </a:lnTo>
                <a:lnTo>
                  <a:pt x="9894860" y="1382831"/>
                </a:lnTo>
              </a:path>
              <a:path w="10060940" h="3898265">
                <a:moveTo>
                  <a:pt x="10060820" y="1383337"/>
                </a:moveTo>
                <a:lnTo>
                  <a:pt x="9679314" y="1383337"/>
                </a:lnTo>
                <a:lnTo>
                  <a:pt x="9707649" y="1389409"/>
                </a:lnTo>
              </a:path>
              <a:path w="10060940" h="3898265">
                <a:moveTo>
                  <a:pt x="9679314" y="1383337"/>
                </a:moveTo>
                <a:lnTo>
                  <a:pt x="9707649" y="1378277"/>
                </a:lnTo>
                <a:lnTo>
                  <a:pt x="9707649" y="1389409"/>
                </a:lnTo>
              </a:path>
              <a:path w="10060940" h="3898265">
                <a:moveTo>
                  <a:pt x="10033497" y="1378277"/>
                </a:moveTo>
                <a:lnTo>
                  <a:pt x="10060820" y="1383337"/>
                </a:lnTo>
                <a:lnTo>
                  <a:pt x="10033497" y="1389409"/>
                </a:lnTo>
                <a:lnTo>
                  <a:pt x="10033497" y="1378277"/>
                </a:lnTo>
              </a:path>
              <a:path w="10060940" h="3898265">
                <a:moveTo>
                  <a:pt x="9131849" y="3874255"/>
                </a:moveTo>
                <a:lnTo>
                  <a:pt x="9129980" y="3864999"/>
                </a:lnTo>
                <a:lnTo>
                  <a:pt x="9124883" y="3857440"/>
                </a:lnTo>
                <a:lnTo>
                  <a:pt x="9117324" y="3852343"/>
                </a:lnTo>
                <a:lnTo>
                  <a:pt x="9108068" y="3850474"/>
                </a:lnTo>
                <a:lnTo>
                  <a:pt x="9098811" y="3852343"/>
                </a:lnTo>
                <a:lnTo>
                  <a:pt x="9091252" y="3857440"/>
                </a:lnTo>
                <a:lnTo>
                  <a:pt x="9086156" y="3864999"/>
                </a:lnTo>
                <a:lnTo>
                  <a:pt x="9084287" y="3874255"/>
                </a:lnTo>
                <a:lnTo>
                  <a:pt x="9086156" y="3883512"/>
                </a:lnTo>
                <a:lnTo>
                  <a:pt x="9091252" y="3891071"/>
                </a:lnTo>
                <a:lnTo>
                  <a:pt x="9098811" y="3896167"/>
                </a:lnTo>
                <a:lnTo>
                  <a:pt x="9108068" y="3898036"/>
                </a:lnTo>
                <a:lnTo>
                  <a:pt x="9117324" y="3896167"/>
                </a:lnTo>
                <a:lnTo>
                  <a:pt x="9124883" y="3891071"/>
                </a:lnTo>
                <a:lnTo>
                  <a:pt x="9129980" y="3883512"/>
                </a:lnTo>
                <a:lnTo>
                  <a:pt x="9131849" y="3874255"/>
                </a:lnTo>
              </a:path>
              <a:path w="10060940" h="3898265">
                <a:moveTo>
                  <a:pt x="9464781" y="3874761"/>
                </a:moveTo>
                <a:lnTo>
                  <a:pt x="8749331" y="3874761"/>
                </a:lnTo>
                <a:lnTo>
                  <a:pt x="8777666" y="3879821"/>
                </a:lnTo>
              </a:path>
              <a:path w="10060940" h="3898265">
                <a:moveTo>
                  <a:pt x="8749331" y="3874761"/>
                </a:moveTo>
                <a:lnTo>
                  <a:pt x="8777666" y="3868690"/>
                </a:lnTo>
                <a:lnTo>
                  <a:pt x="8777666" y="3879821"/>
                </a:lnTo>
              </a:path>
              <a:path w="10060940" h="3898265">
                <a:moveTo>
                  <a:pt x="9437458" y="3868690"/>
                </a:moveTo>
                <a:lnTo>
                  <a:pt x="9464781" y="3874761"/>
                </a:lnTo>
                <a:lnTo>
                  <a:pt x="9437458" y="3879821"/>
                </a:lnTo>
                <a:lnTo>
                  <a:pt x="9437458" y="3868690"/>
                </a:lnTo>
              </a:path>
              <a:path w="10060940" h="3898265">
                <a:moveTo>
                  <a:pt x="9965697" y="2623989"/>
                </a:moveTo>
                <a:lnTo>
                  <a:pt x="10060820" y="2623989"/>
                </a:lnTo>
              </a:path>
              <a:path w="10060940" h="3898265">
                <a:moveTo>
                  <a:pt x="9965697" y="2766675"/>
                </a:moveTo>
                <a:lnTo>
                  <a:pt x="10060820" y="27666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 txBox="1"/>
          <p:nvPr/>
        </p:nvSpPr>
        <p:spPr>
          <a:xfrm>
            <a:off x="11882450" y="10893505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11741334" y="10856888"/>
            <a:ext cx="142875" cy="787400"/>
          </a:xfrm>
          <a:custGeom>
            <a:avLst/>
            <a:gdLst/>
            <a:ahLst/>
            <a:cxnLst/>
            <a:rect l="l" t="t" r="r" b="b"/>
            <a:pathLst>
              <a:path w="142875" h="787400">
                <a:moveTo>
                  <a:pt x="47561" y="63752"/>
                </a:moveTo>
                <a:lnTo>
                  <a:pt x="79944" y="102207"/>
                </a:lnTo>
              </a:path>
              <a:path w="142875" h="787400">
                <a:moveTo>
                  <a:pt x="110302" y="138637"/>
                </a:moveTo>
                <a:lnTo>
                  <a:pt x="142685" y="177091"/>
                </a:lnTo>
              </a:path>
              <a:path w="142875" h="787400">
                <a:moveTo>
                  <a:pt x="71848" y="23780"/>
                </a:moveTo>
                <a:lnTo>
                  <a:pt x="69979" y="14524"/>
                </a:lnTo>
                <a:lnTo>
                  <a:pt x="64883" y="6965"/>
                </a:lnTo>
                <a:lnTo>
                  <a:pt x="57324" y="1868"/>
                </a:lnTo>
                <a:lnTo>
                  <a:pt x="48067" y="0"/>
                </a:lnTo>
                <a:lnTo>
                  <a:pt x="38811" y="1868"/>
                </a:lnTo>
                <a:lnTo>
                  <a:pt x="31252" y="6965"/>
                </a:lnTo>
                <a:lnTo>
                  <a:pt x="26155" y="14524"/>
                </a:lnTo>
                <a:lnTo>
                  <a:pt x="24286" y="23780"/>
                </a:lnTo>
                <a:lnTo>
                  <a:pt x="26155" y="33037"/>
                </a:lnTo>
                <a:lnTo>
                  <a:pt x="31252" y="40596"/>
                </a:lnTo>
                <a:lnTo>
                  <a:pt x="38811" y="45692"/>
                </a:lnTo>
                <a:lnTo>
                  <a:pt x="48067" y="47561"/>
                </a:lnTo>
                <a:lnTo>
                  <a:pt x="57324" y="45692"/>
                </a:lnTo>
                <a:lnTo>
                  <a:pt x="64883" y="40596"/>
                </a:lnTo>
                <a:lnTo>
                  <a:pt x="69979" y="33037"/>
                </a:lnTo>
                <a:lnTo>
                  <a:pt x="71848" y="23780"/>
                </a:lnTo>
              </a:path>
              <a:path w="142875" h="787400">
                <a:moveTo>
                  <a:pt x="95123" y="24286"/>
                </a:moveTo>
                <a:lnTo>
                  <a:pt x="0" y="24286"/>
                </a:lnTo>
                <a:lnTo>
                  <a:pt x="27322" y="30358"/>
                </a:lnTo>
              </a:path>
              <a:path w="142875" h="787400">
                <a:moveTo>
                  <a:pt x="0" y="24286"/>
                </a:moveTo>
                <a:lnTo>
                  <a:pt x="27322" y="19227"/>
                </a:lnTo>
                <a:lnTo>
                  <a:pt x="27322" y="30358"/>
                </a:lnTo>
              </a:path>
              <a:path w="142875" h="787400">
                <a:moveTo>
                  <a:pt x="67800" y="19227"/>
                </a:moveTo>
                <a:lnTo>
                  <a:pt x="95123" y="24286"/>
                </a:lnTo>
                <a:lnTo>
                  <a:pt x="67800" y="30358"/>
                </a:lnTo>
                <a:lnTo>
                  <a:pt x="67800" y="19227"/>
                </a:lnTo>
              </a:path>
              <a:path w="142875" h="787400">
                <a:moveTo>
                  <a:pt x="0" y="644613"/>
                </a:moveTo>
                <a:lnTo>
                  <a:pt x="95123" y="644613"/>
                </a:lnTo>
              </a:path>
              <a:path w="142875" h="787400">
                <a:moveTo>
                  <a:pt x="0" y="787298"/>
                </a:moveTo>
                <a:lnTo>
                  <a:pt x="95123" y="78729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 txBox="1"/>
          <p:nvPr/>
        </p:nvSpPr>
        <p:spPr>
          <a:xfrm>
            <a:off x="11884474" y="1158466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11741334" y="11322386"/>
            <a:ext cx="362585" cy="403225"/>
          </a:xfrm>
          <a:custGeom>
            <a:avLst/>
            <a:gdLst/>
            <a:ahLst/>
            <a:cxnLst/>
            <a:rect l="l" t="t" r="r" b="b"/>
            <a:pathLst>
              <a:path w="362584" h="403225">
                <a:moveTo>
                  <a:pt x="47561" y="289418"/>
                </a:moveTo>
                <a:lnTo>
                  <a:pt x="80956" y="327872"/>
                </a:lnTo>
              </a:path>
              <a:path w="362584" h="403225">
                <a:moveTo>
                  <a:pt x="111314" y="364302"/>
                </a:moveTo>
                <a:lnTo>
                  <a:pt x="144709" y="402756"/>
                </a:lnTo>
              </a:path>
              <a:path w="362584" h="403225">
                <a:moveTo>
                  <a:pt x="71848" y="250457"/>
                </a:moveTo>
                <a:lnTo>
                  <a:pt x="69979" y="241201"/>
                </a:lnTo>
                <a:lnTo>
                  <a:pt x="64883" y="233642"/>
                </a:lnTo>
                <a:lnTo>
                  <a:pt x="57324" y="228545"/>
                </a:lnTo>
                <a:lnTo>
                  <a:pt x="48067" y="226677"/>
                </a:lnTo>
                <a:lnTo>
                  <a:pt x="38811" y="228545"/>
                </a:lnTo>
                <a:lnTo>
                  <a:pt x="31252" y="233642"/>
                </a:lnTo>
                <a:lnTo>
                  <a:pt x="26155" y="241201"/>
                </a:lnTo>
                <a:lnTo>
                  <a:pt x="24286" y="250457"/>
                </a:lnTo>
                <a:lnTo>
                  <a:pt x="26155" y="259714"/>
                </a:lnTo>
                <a:lnTo>
                  <a:pt x="31252" y="267273"/>
                </a:lnTo>
                <a:lnTo>
                  <a:pt x="38811" y="272370"/>
                </a:lnTo>
                <a:lnTo>
                  <a:pt x="48067" y="274238"/>
                </a:lnTo>
                <a:lnTo>
                  <a:pt x="57324" y="272370"/>
                </a:lnTo>
                <a:lnTo>
                  <a:pt x="64883" y="267273"/>
                </a:lnTo>
                <a:lnTo>
                  <a:pt x="69979" y="259714"/>
                </a:lnTo>
                <a:lnTo>
                  <a:pt x="71848" y="250457"/>
                </a:lnTo>
              </a:path>
              <a:path w="362584" h="403225">
                <a:moveTo>
                  <a:pt x="95123" y="250963"/>
                </a:moveTo>
                <a:lnTo>
                  <a:pt x="0" y="250963"/>
                </a:lnTo>
                <a:lnTo>
                  <a:pt x="27322" y="256023"/>
                </a:lnTo>
              </a:path>
              <a:path w="362584" h="403225">
                <a:moveTo>
                  <a:pt x="0" y="250963"/>
                </a:moveTo>
                <a:lnTo>
                  <a:pt x="27322" y="244892"/>
                </a:lnTo>
                <a:lnTo>
                  <a:pt x="27322" y="256023"/>
                </a:lnTo>
              </a:path>
              <a:path w="362584" h="403225">
                <a:moveTo>
                  <a:pt x="67800" y="244892"/>
                </a:moveTo>
                <a:lnTo>
                  <a:pt x="95123" y="250963"/>
                </a:lnTo>
                <a:lnTo>
                  <a:pt x="67800" y="256023"/>
                </a:lnTo>
                <a:lnTo>
                  <a:pt x="67800" y="244892"/>
                </a:lnTo>
              </a:path>
              <a:path w="362584" h="403225">
                <a:moveTo>
                  <a:pt x="101195" y="164948"/>
                </a:moveTo>
                <a:lnTo>
                  <a:pt x="101195" y="56669"/>
                </a:lnTo>
              </a:path>
              <a:path w="362584" h="403225">
                <a:moveTo>
                  <a:pt x="131553" y="164948"/>
                </a:moveTo>
                <a:lnTo>
                  <a:pt x="131553" y="56669"/>
                </a:lnTo>
              </a:path>
              <a:path w="362584" h="403225">
                <a:moveTo>
                  <a:pt x="101195" y="100183"/>
                </a:moveTo>
                <a:lnTo>
                  <a:pt x="131553" y="100183"/>
                </a:lnTo>
                <a:lnTo>
                  <a:pt x="362278" y="100183"/>
                </a:lnTo>
              </a:path>
              <a:path w="362584" h="403225">
                <a:moveTo>
                  <a:pt x="136613" y="63752"/>
                </a:moveTo>
                <a:lnTo>
                  <a:pt x="65776" y="135601"/>
                </a:lnTo>
              </a:path>
              <a:path w="362584" h="403225">
                <a:moveTo>
                  <a:pt x="95123" y="135601"/>
                </a:moveTo>
                <a:lnTo>
                  <a:pt x="166971" y="63752"/>
                </a:lnTo>
              </a:path>
              <a:path w="362584" h="403225">
                <a:moveTo>
                  <a:pt x="95123" y="164948"/>
                </a:moveTo>
                <a:lnTo>
                  <a:pt x="95123" y="56669"/>
                </a:lnTo>
              </a:path>
              <a:path w="362584" h="403225">
                <a:moveTo>
                  <a:pt x="101195" y="164948"/>
                </a:moveTo>
                <a:lnTo>
                  <a:pt x="101195" y="56669"/>
                </a:lnTo>
              </a:path>
              <a:path w="362584" h="403225">
                <a:moveTo>
                  <a:pt x="95123" y="100183"/>
                </a:moveTo>
                <a:lnTo>
                  <a:pt x="24286" y="100183"/>
                </a:lnTo>
              </a:path>
              <a:path w="362584" h="403225">
                <a:moveTo>
                  <a:pt x="101195" y="100183"/>
                </a:moveTo>
                <a:lnTo>
                  <a:pt x="173043" y="100183"/>
                </a:lnTo>
              </a:path>
              <a:path w="362584" h="403225">
                <a:moveTo>
                  <a:pt x="98159" y="100183"/>
                </a:moveTo>
                <a:lnTo>
                  <a:pt x="128517" y="0"/>
                </a:lnTo>
                <a:lnTo>
                  <a:pt x="24286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 txBox="1"/>
          <p:nvPr/>
        </p:nvSpPr>
        <p:spPr>
          <a:xfrm>
            <a:off x="11864235" y="11195539"/>
            <a:ext cx="245745" cy="24511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84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25</a:t>
            </a:r>
            <a:endParaRPr sz="750">
              <a:latin typeface="Cambria"/>
              <a:cs typeface="Cambria"/>
            </a:endParaRPr>
          </a:p>
          <a:p>
            <a:pPr marL="96520">
              <a:lnSpc>
                <a:spcPts val="840"/>
              </a:lnSpc>
            </a:pPr>
            <a:r>
              <a:rPr sz="750" spc="-60" dirty="0">
                <a:latin typeface="Cambria"/>
                <a:cs typeface="Cambria"/>
              </a:rPr>
              <a:t>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11410426" y="11379055"/>
            <a:ext cx="467995" cy="108585"/>
          </a:xfrm>
          <a:custGeom>
            <a:avLst/>
            <a:gdLst/>
            <a:ahLst/>
            <a:cxnLst/>
            <a:rect l="l" t="t" r="r" b="b"/>
            <a:pathLst>
              <a:path w="467995" h="108584">
                <a:moveTo>
                  <a:pt x="426031" y="43513"/>
                </a:moveTo>
                <a:lnTo>
                  <a:pt x="432103" y="43513"/>
                </a:lnTo>
              </a:path>
              <a:path w="467995" h="108584">
                <a:moveTo>
                  <a:pt x="390613" y="78932"/>
                </a:moveTo>
                <a:lnTo>
                  <a:pt x="462461" y="7083"/>
                </a:lnTo>
              </a:path>
              <a:path w="467995" h="108584">
                <a:moveTo>
                  <a:pt x="467521" y="7083"/>
                </a:moveTo>
                <a:lnTo>
                  <a:pt x="396684" y="78932"/>
                </a:lnTo>
              </a:path>
              <a:path w="467995" h="108584">
                <a:moveTo>
                  <a:pt x="426031" y="108278"/>
                </a:moveTo>
                <a:lnTo>
                  <a:pt x="426031" y="0"/>
                </a:lnTo>
              </a:path>
              <a:path w="467995" h="108584">
                <a:moveTo>
                  <a:pt x="330908" y="108278"/>
                </a:moveTo>
                <a:lnTo>
                  <a:pt x="330908" y="0"/>
                </a:lnTo>
              </a:path>
              <a:path w="467995" h="108584">
                <a:moveTo>
                  <a:pt x="426031" y="43513"/>
                </a:moveTo>
                <a:lnTo>
                  <a:pt x="330908" y="43513"/>
                </a:lnTo>
                <a:lnTo>
                  <a:pt x="0" y="43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 txBox="1"/>
          <p:nvPr/>
        </p:nvSpPr>
        <p:spPr>
          <a:xfrm>
            <a:off x="11404810" y="11294711"/>
            <a:ext cx="18288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11584482" y="11164521"/>
            <a:ext cx="288925" cy="480059"/>
          </a:xfrm>
          <a:custGeom>
            <a:avLst/>
            <a:gdLst/>
            <a:ahLst/>
            <a:cxnLst/>
            <a:rect l="l" t="t" r="r" b="b"/>
            <a:pathLst>
              <a:path w="288925" h="480059">
                <a:moveTo>
                  <a:pt x="216557" y="293465"/>
                </a:moveTo>
                <a:lnTo>
                  <a:pt x="288406" y="221617"/>
                </a:lnTo>
              </a:path>
              <a:path w="288925" h="480059">
                <a:moveTo>
                  <a:pt x="192270" y="221617"/>
                </a:moveTo>
                <a:lnTo>
                  <a:pt x="121434" y="293465"/>
                </a:lnTo>
              </a:path>
              <a:path w="288925" h="480059">
                <a:moveTo>
                  <a:pt x="142685" y="336979"/>
                </a:moveTo>
                <a:lnTo>
                  <a:pt x="0" y="336979"/>
                </a:lnTo>
              </a:path>
              <a:path w="288925" h="480059">
                <a:moveTo>
                  <a:pt x="142685" y="479664"/>
                </a:moveTo>
                <a:lnTo>
                  <a:pt x="0" y="479664"/>
                </a:lnTo>
              </a:path>
              <a:path w="288925" h="480059">
                <a:moveTo>
                  <a:pt x="43513" y="479664"/>
                </a:moveTo>
                <a:lnTo>
                  <a:pt x="43513" y="336979"/>
                </a:ln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 txBox="1"/>
          <p:nvPr/>
        </p:nvSpPr>
        <p:spPr>
          <a:xfrm>
            <a:off x="11523209" y="11158406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11584482" y="11466083"/>
            <a:ext cx="142875" cy="485775"/>
          </a:xfrm>
          <a:custGeom>
            <a:avLst/>
            <a:gdLst/>
            <a:ahLst/>
            <a:cxnLst/>
            <a:rect l="l" t="t" r="r" b="b"/>
            <a:pathLst>
              <a:path w="142875" h="485775">
                <a:moveTo>
                  <a:pt x="78932" y="70836"/>
                </a:moveTo>
                <a:lnTo>
                  <a:pt x="7083" y="0"/>
                </a:lnTo>
              </a:path>
              <a:path w="142875" h="485775">
                <a:moveTo>
                  <a:pt x="7083" y="142685"/>
                </a:moveTo>
                <a:lnTo>
                  <a:pt x="78932" y="214533"/>
                </a:lnTo>
              </a:path>
              <a:path w="142875" h="485775">
                <a:moveTo>
                  <a:pt x="142685" y="178103"/>
                </a:moveTo>
                <a:lnTo>
                  <a:pt x="0" y="178103"/>
                </a:lnTo>
              </a:path>
              <a:path w="142875" h="485775">
                <a:moveTo>
                  <a:pt x="142685" y="450318"/>
                </a:moveTo>
                <a:lnTo>
                  <a:pt x="0" y="450318"/>
                </a:lnTo>
              </a:path>
              <a:path w="142875" h="485775">
                <a:moveTo>
                  <a:pt x="43513" y="178103"/>
                </a:moveTo>
                <a:lnTo>
                  <a:pt x="43513" y="450318"/>
                </a:lnTo>
              </a:path>
              <a:path w="142875" h="485775">
                <a:moveTo>
                  <a:pt x="78932" y="214533"/>
                </a:moveTo>
                <a:lnTo>
                  <a:pt x="7083" y="142685"/>
                </a:lnTo>
              </a:path>
              <a:path w="142875" h="485775">
                <a:moveTo>
                  <a:pt x="7083" y="414900"/>
                </a:moveTo>
                <a:lnTo>
                  <a:pt x="78932" y="4857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 txBox="1"/>
          <p:nvPr/>
        </p:nvSpPr>
        <p:spPr>
          <a:xfrm>
            <a:off x="11523209" y="11678217"/>
            <a:ext cx="125730" cy="2044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1140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11765621" y="10630211"/>
            <a:ext cx="338455" cy="166370"/>
          </a:xfrm>
          <a:custGeom>
            <a:avLst/>
            <a:gdLst/>
            <a:ahLst/>
            <a:cxnLst/>
            <a:rect l="l" t="t" r="r" b="b"/>
            <a:pathLst>
              <a:path w="338454" h="166370">
                <a:moveTo>
                  <a:pt x="76908" y="165960"/>
                </a:moveTo>
                <a:lnTo>
                  <a:pt x="76908" y="57681"/>
                </a:lnTo>
              </a:path>
              <a:path w="338454" h="166370">
                <a:moveTo>
                  <a:pt x="107266" y="165960"/>
                </a:moveTo>
                <a:lnTo>
                  <a:pt x="107266" y="57681"/>
                </a:lnTo>
              </a:path>
              <a:path w="338454" h="166370">
                <a:moveTo>
                  <a:pt x="76908" y="100183"/>
                </a:moveTo>
                <a:lnTo>
                  <a:pt x="107266" y="100183"/>
                </a:lnTo>
                <a:lnTo>
                  <a:pt x="337991" y="100183"/>
                </a:lnTo>
              </a:path>
              <a:path w="338454" h="166370">
                <a:moveTo>
                  <a:pt x="112326" y="64764"/>
                </a:moveTo>
                <a:lnTo>
                  <a:pt x="41490" y="136613"/>
                </a:lnTo>
              </a:path>
              <a:path w="338454" h="166370">
                <a:moveTo>
                  <a:pt x="70836" y="136613"/>
                </a:moveTo>
                <a:lnTo>
                  <a:pt x="142685" y="64764"/>
                </a:lnTo>
              </a:path>
              <a:path w="338454" h="166370">
                <a:moveTo>
                  <a:pt x="70836" y="165960"/>
                </a:moveTo>
                <a:lnTo>
                  <a:pt x="70836" y="57681"/>
                </a:lnTo>
              </a:path>
              <a:path w="338454" h="166370">
                <a:moveTo>
                  <a:pt x="76908" y="165960"/>
                </a:moveTo>
                <a:lnTo>
                  <a:pt x="76908" y="57681"/>
                </a:lnTo>
              </a:path>
              <a:path w="338454" h="166370">
                <a:moveTo>
                  <a:pt x="70836" y="100183"/>
                </a:moveTo>
                <a:lnTo>
                  <a:pt x="0" y="100183"/>
                </a:lnTo>
              </a:path>
              <a:path w="338454" h="166370">
                <a:moveTo>
                  <a:pt x="76908" y="100183"/>
                </a:moveTo>
                <a:lnTo>
                  <a:pt x="148756" y="100183"/>
                </a:lnTo>
              </a:path>
              <a:path w="338454" h="166370">
                <a:moveTo>
                  <a:pt x="73872" y="100183"/>
                </a:moveTo>
                <a:lnTo>
                  <a:pt x="104230" y="0"/>
                </a:lnTo>
                <a:lnTo>
                  <a:pt x="21858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 txBox="1"/>
          <p:nvPr/>
        </p:nvSpPr>
        <p:spPr>
          <a:xfrm>
            <a:off x="11864235" y="10503365"/>
            <a:ext cx="304800" cy="2457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25</a:t>
            </a:r>
            <a:endParaRPr sz="750">
              <a:latin typeface="Cambria"/>
              <a:cs typeface="Cambria"/>
            </a:endParaRPr>
          </a:p>
          <a:p>
            <a:pPr marL="96520">
              <a:lnSpc>
                <a:spcPts val="844"/>
              </a:lnSpc>
            </a:pPr>
            <a:r>
              <a:rPr sz="750" spc="-60" dirty="0">
                <a:latin typeface="Cambria"/>
                <a:cs typeface="Cambria"/>
              </a:rPr>
              <a:t>1</a:t>
            </a:r>
            <a:r>
              <a:rPr sz="750" strike="sngStrike" spc="-60" dirty="0">
                <a:latin typeface="Cambria"/>
                <a:cs typeface="Cambria"/>
              </a:rPr>
              <a:t>25</a:t>
            </a:r>
            <a:r>
              <a:rPr sz="750" strike="sngStrike" spc="-30" dirty="0">
                <a:latin typeface="Cambria"/>
                <a:cs typeface="Cambria"/>
              </a:rPr>
              <a:t> 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11456975" y="10687892"/>
            <a:ext cx="421005" cy="108585"/>
          </a:xfrm>
          <a:custGeom>
            <a:avLst/>
            <a:gdLst/>
            <a:ahLst/>
            <a:cxnLst/>
            <a:rect l="l" t="t" r="r" b="b"/>
            <a:pathLst>
              <a:path w="421004" h="108584">
                <a:moveTo>
                  <a:pt x="379481" y="42501"/>
                </a:moveTo>
                <a:lnTo>
                  <a:pt x="385553" y="42501"/>
                </a:lnTo>
              </a:path>
              <a:path w="421004" h="108584">
                <a:moveTo>
                  <a:pt x="344063" y="78932"/>
                </a:moveTo>
                <a:lnTo>
                  <a:pt x="415912" y="7083"/>
                </a:lnTo>
              </a:path>
              <a:path w="421004" h="108584">
                <a:moveTo>
                  <a:pt x="420971" y="7083"/>
                </a:moveTo>
                <a:lnTo>
                  <a:pt x="350135" y="78932"/>
                </a:lnTo>
              </a:path>
              <a:path w="421004" h="108584">
                <a:moveTo>
                  <a:pt x="379481" y="108278"/>
                </a:moveTo>
                <a:lnTo>
                  <a:pt x="379481" y="0"/>
                </a:lnTo>
              </a:path>
              <a:path w="421004" h="108584">
                <a:moveTo>
                  <a:pt x="284358" y="108278"/>
                </a:moveTo>
                <a:lnTo>
                  <a:pt x="284358" y="0"/>
                </a:lnTo>
              </a:path>
              <a:path w="421004" h="108584">
                <a:moveTo>
                  <a:pt x="379481" y="42501"/>
                </a:moveTo>
                <a:lnTo>
                  <a:pt x="284358" y="42501"/>
                </a:lnTo>
                <a:lnTo>
                  <a:pt x="0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 txBox="1"/>
          <p:nvPr/>
        </p:nvSpPr>
        <p:spPr>
          <a:xfrm>
            <a:off x="11451359" y="10603548"/>
            <a:ext cx="18288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400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11604721" y="10436928"/>
            <a:ext cx="268605" cy="374015"/>
          </a:xfrm>
          <a:custGeom>
            <a:avLst/>
            <a:gdLst/>
            <a:ahLst/>
            <a:cxnLst/>
            <a:rect l="l" t="t" r="r" b="b"/>
            <a:pathLst>
              <a:path w="268604" h="374015">
                <a:moveTo>
                  <a:pt x="196318" y="329896"/>
                </a:moveTo>
                <a:lnTo>
                  <a:pt x="268167" y="258047"/>
                </a:lnTo>
              </a:path>
              <a:path w="268604" h="374015">
                <a:moveTo>
                  <a:pt x="172031" y="258047"/>
                </a:moveTo>
                <a:lnTo>
                  <a:pt x="101195" y="329896"/>
                </a:lnTo>
              </a:path>
              <a:path w="268604" h="374015">
                <a:moveTo>
                  <a:pt x="122446" y="373410"/>
                </a:moveTo>
                <a:lnTo>
                  <a:pt x="0" y="373410"/>
                </a:lnTo>
              </a:path>
              <a:path w="268604" h="374015">
                <a:moveTo>
                  <a:pt x="122446" y="246916"/>
                </a:moveTo>
                <a:lnTo>
                  <a:pt x="0" y="246916"/>
                </a:lnTo>
              </a:path>
              <a:path w="268604" h="374015">
                <a:moveTo>
                  <a:pt x="42501" y="373410"/>
                </a:moveTo>
                <a:lnTo>
                  <a:pt x="42501" y="246916"/>
                </a:lnTo>
                <a:lnTo>
                  <a:pt x="425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 txBox="1"/>
          <p:nvPr/>
        </p:nvSpPr>
        <p:spPr>
          <a:xfrm>
            <a:off x="11543448" y="10431825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11419533" y="10105008"/>
            <a:ext cx="453390" cy="741045"/>
          </a:xfrm>
          <a:custGeom>
            <a:avLst/>
            <a:gdLst/>
            <a:ahLst/>
            <a:cxnLst/>
            <a:rect l="l" t="t" r="r" b="b"/>
            <a:pathLst>
              <a:path w="453390" h="741045">
                <a:moveTo>
                  <a:pt x="192270" y="668899"/>
                </a:moveTo>
                <a:lnTo>
                  <a:pt x="264119" y="740748"/>
                </a:lnTo>
              </a:path>
              <a:path w="453390" h="741045">
                <a:moveTo>
                  <a:pt x="264119" y="614254"/>
                </a:moveTo>
                <a:lnTo>
                  <a:pt x="192270" y="542405"/>
                </a:lnTo>
              </a:path>
              <a:path w="453390" h="741045">
                <a:moveTo>
                  <a:pt x="416923" y="28334"/>
                </a:moveTo>
                <a:lnTo>
                  <a:pt x="416923" y="0"/>
                </a:lnTo>
              </a:path>
              <a:path w="453390" h="741045">
                <a:moveTo>
                  <a:pt x="35418" y="28334"/>
                </a:moveTo>
                <a:lnTo>
                  <a:pt x="35418" y="0"/>
                </a:lnTo>
              </a:path>
              <a:path w="453390" h="741045">
                <a:moveTo>
                  <a:pt x="416923" y="43513"/>
                </a:moveTo>
                <a:lnTo>
                  <a:pt x="35418" y="43513"/>
                </a:lnTo>
              </a:path>
              <a:path w="453390" h="741045">
                <a:moveTo>
                  <a:pt x="381505" y="78932"/>
                </a:moveTo>
                <a:lnTo>
                  <a:pt x="453354" y="7083"/>
                </a:lnTo>
              </a:path>
              <a:path w="453390" h="741045">
                <a:moveTo>
                  <a:pt x="71848" y="7083"/>
                </a:moveTo>
                <a:lnTo>
                  <a:pt x="0" y="789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 txBox="1"/>
          <p:nvPr/>
        </p:nvSpPr>
        <p:spPr>
          <a:xfrm>
            <a:off x="11540411" y="10020664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11765621" y="10048339"/>
            <a:ext cx="338455" cy="168275"/>
          </a:xfrm>
          <a:custGeom>
            <a:avLst/>
            <a:gdLst/>
            <a:ahLst/>
            <a:cxnLst/>
            <a:rect l="l" t="t" r="r" b="b"/>
            <a:pathLst>
              <a:path w="338454" h="168275">
                <a:moveTo>
                  <a:pt x="76908" y="167983"/>
                </a:moveTo>
                <a:lnTo>
                  <a:pt x="76908" y="56669"/>
                </a:lnTo>
              </a:path>
              <a:path w="338454" h="168275">
                <a:moveTo>
                  <a:pt x="107266" y="167983"/>
                </a:moveTo>
                <a:lnTo>
                  <a:pt x="107266" y="56669"/>
                </a:lnTo>
              </a:path>
              <a:path w="338454" h="168275">
                <a:moveTo>
                  <a:pt x="76908" y="100183"/>
                </a:moveTo>
                <a:lnTo>
                  <a:pt x="107266" y="100183"/>
                </a:lnTo>
                <a:lnTo>
                  <a:pt x="337991" y="100183"/>
                </a:lnTo>
              </a:path>
              <a:path w="338454" h="168275">
                <a:moveTo>
                  <a:pt x="112326" y="63752"/>
                </a:moveTo>
                <a:lnTo>
                  <a:pt x="41490" y="135601"/>
                </a:lnTo>
              </a:path>
              <a:path w="338454" h="168275">
                <a:moveTo>
                  <a:pt x="70836" y="135601"/>
                </a:moveTo>
                <a:lnTo>
                  <a:pt x="142685" y="63752"/>
                </a:lnTo>
              </a:path>
              <a:path w="338454" h="168275">
                <a:moveTo>
                  <a:pt x="70836" y="167983"/>
                </a:moveTo>
                <a:lnTo>
                  <a:pt x="70836" y="56669"/>
                </a:lnTo>
              </a:path>
              <a:path w="338454" h="168275">
                <a:moveTo>
                  <a:pt x="76908" y="167983"/>
                </a:moveTo>
                <a:lnTo>
                  <a:pt x="76908" y="56669"/>
                </a:lnTo>
              </a:path>
              <a:path w="338454" h="168275">
                <a:moveTo>
                  <a:pt x="70836" y="100183"/>
                </a:moveTo>
                <a:lnTo>
                  <a:pt x="0" y="100183"/>
                </a:lnTo>
              </a:path>
              <a:path w="338454" h="168275">
                <a:moveTo>
                  <a:pt x="76908" y="100183"/>
                </a:moveTo>
                <a:lnTo>
                  <a:pt x="148756" y="100183"/>
                </a:lnTo>
              </a:path>
              <a:path w="338454" h="168275">
                <a:moveTo>
                  <a:pt x="73872" y="100183"/>
                </a:moveTo>
                <a:lnTo>
                  <a:pt x="104230" y="0"/>
                </a:lnTo>
                <a:lnTo>
                  <a:pt x="21858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 txBox="1"/>
          <p:nvPr/>
        </p:nvSpPr>
        <p:spPr>
          <a:xfrm>
            <a:off x="11864235" y="9920481"/>
            <a:ext cx="245745" cy="2457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25</a:t>
            </a:r>
            <a:endParaRPr sz="750">
              <a:latin typeface="Cambria"/>
              <a:cs typeface="Cambria"/>
            </a:endParaRPr>
          </a:p>
          <a:p>
            <a:pPr marL="96520">
              <a:lnSpc>
                <a:spcPts val="844"/>
              </a:lnSpc>
            </a:pPr>
            <a:r>
              <a:rPr sz="750" spc="-60" dirty="0">
                <a:latin typeface="Cambria"/>
                <a:cs typeface="Cambria"/>
              </a:rPr>
              <a:t>125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11258633" y="10112092"/>
            <a:ext cx="619760" cy="607695"/>
          </a:xfrm>
          <a:custGeom>
            <a:avLst/>
            <a:gdLst/>
            <a:ahLst/>
            <a:cxnLst/>
            <a:rect l="l" t="t" r="r" b="b"/>
            <a:pathLst>
              <a:path w="619759" h="607695">
                <a:moveTo>
                  <a:pt x="577824" y="36430"/>
                </a:moveTo>
                <a:lnTo>
                  <a:pt x="583895" y="36430"/>
                </a:lnTo>
              </a:path>
              <a:path w="619759" h="607695">
                <a:moveTo>
                  <a:pt x="542405" y="71848"/>
                </a:moveTo>
                <a:lnTo>
                  <a:pt x="614254" y="0"/>
                </a:lnTo>
              </a:path>
              <a:path w="619759" h="607695">
                <a:moveTo>
                  <a:pt x="619314" y="0"/>
                </a:moveTo>
                <a:lnTo>
                  <a:pt x="548477" y="71848"/>
                </a:lnTo>
              </a:path>
              <a:path w="619759" h="607695">
                <a:moveTo>
                  <a:pt x="182151" y="118398"/>
                </a:moveTo>
                <a:lnTo>
                  <a:pt x="0" y="118398"/>
                </a:lnTo>
              </a:path>
              <a:path w="619759" h="607695">
                <a:moveTo>
                  <a:pt x="182151" y="571752"/>
                </a:moveTo>
                <a:lnTo>
                  <a:pt x="0" y="571752"/>
                </a:lnTo>
              </a:path>
              <a:path w="619759" h="607695">
                <a:moveTo>
                  <a:pt x="42501" y="118398"/>
                </a:moveTo>
                <a:lnTo>
                  <a:pt x="42501" y="571752"/>
                </a:lnTo>
              </a:path>
              <a:path w="619759" h="607695">
                <a:moveTo>
                  <a:pt x="77920" y="153816"/>
                </a:moveTo>
                <a:lnTo>
                  <a:pt x="7083" y="82980"/>
                </a:lnTo>
              </a:path>
              <a:path w="619759" h="607695">
                <a:moveTo>
                  <a:pt x="7083" y="535322"/>
                </a:moveTo>
                <a:lnTo>
                  <a:pt x="77920" y="6071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 txBox="1"/>
          <p:nvPr/>
        </p:nvSpPr>
        <p:spPr>
          <a:xfrm>
            <a:off x="11197361" y="10351479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11198928" y="9641534"/>
            <a:ext cx="241935" cy="624840"/>
          </a:xfrm>
          <a:custGeom>
            <a:avLst/>
            <a:gdLst/>
            <a:ahLst/>
            <a:cxnLst/>
            <a:rect l="l" t="t" r="r" b="b"/>
            <a:pathLst>
              <a:path w="241934" h="624840">
                <a:moveTo>
                  <a:pt x="241856" y="588955"/>
                </a:moveTo>
                <a:lnTo>
                  <a:pt x="59705" y="588955"/>
                </a:lnTo>
              </a:path>
              <a:path w="241934" h="624840">
                <a:moveTo>
                  <a:pt x="241856" y="88039"/>
                </a:moveTo>
                <a:lnTo>
                  <a:pt x="59705" y="88039"/>
                </a:lnTo>
              </a:path>
              <a:path w="241934" h="624840">
                <a:moveTo>
                  <a:pt x="102207" y="588955"/>
                </a:moveTo>
                <a:lnTo>
                  <a:pt x="102207" y="88039"/>
                </a:lnTo>
              </a:path>
              <a:path w="241934" h="624840">
                <a:moveTo>
                  <a:pt x="66788" y="553537"/>
                </a:moveTo>
                <a:lnTo>
                  <a:pt x="137625" y="624373"/>
                </a:lnTo>
              </a:path>
              <a:path w="241934" h="624840">
                <a:moveTo>
                  <a:pt x="137625" y="124470"/>
                </a:moveTo>
                <a:lnTo>
                  <a:pt x="66788" y="52621"/>
                </a:lnTo>
              </a:path>
              <a:path w="241934" h="624840">
                <a:moveTo>
                  <a:pt x="241856" y="0"/>
                </a:moveTo>
                <a:lnTo>
                  <a:pt x="59705" y="0"/>
                </a:lnTo>
              </a:path>
              <a:path w="241934" h="624840">
                <a:moveTo>
                  <a:pt x="241856" y="88039"/>
                </a:moveTo>
                <a:lnTo>
                  <a:pt x="59705" y="88039"/>
                </a:lnTo>
              </a:path>
              <a:path w="241934" h="624840">
                <a:moveTo>
                  <a:pt x="102207" y="0"/>
                </a:moveTo>
                <a:lnTo>
                  <a:pt x="102207" y="88039"/>
                </a:lnTo>
              </a:path>
              <a:path w="241934" h="624840">
                <a:moveTo>
                  <a:pt x="102207" y="44525"/>
                </a:moveTo>
                <a:lnTo>
                  <a:pt x="0" y="122446"/>
                </a:lnTo>
                <a:lnTo>
                  <a:pt x="0" y="2873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 txBox="1"/>
          <p:nvPr/>
        </p:nvSpPr>
        <p:spPr>
          <a:xfrm>
            <a:off x="11095153" y="9757865"/>
            <a:ext cx="227965" cy="2984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34620">
              <a:lnSpc>
                <a:spcPts val="810"/>
              </a:lnSpc>
            </a:pPr>
            <a:r>
              <a:rPr sz="750" dirty="0">
                <a:latin typeface="Cambria"/>
                <a:cs typeface="Cambria"/>
              </a:rPr>
              <a:t>370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50"/>
              </a:lnSpc>
            </a:pPr>
            <a:r>
              <a:rPr sz="750" spc="-50" dirty="0">
                <a:latin typeface="Cambria"/>
                <a:cs typeface="Cambria"/>
              </a:rPr>
              <a:t>2100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11258633" y="9261040"/>
            <a:ext cx="182245" cy="505459"/>
          </a:xfrm>
          <a:custGeom>
            <a:avLst/>
            <a:gdLst/>
            <a:ahLst/>
            <a:cxnLst/>
            <a:rect l="l" t="t" r="r" b="b"/>
            <a:pathLst>
              <a:path w="182245" h="505459">
                <a:moveTo>
                  <a:pt x="77920" y="415912"/>
                </a:moveTo>
                <a:lnTo>
                  <a:pt x="7083" y="345075"/>
                </a:lnTo>
              </a:path>
              <a:path w="182245" h="505459">
                <a:moveTo>
                  <a:pt x="7083" y="433115"/>
                </a:moveTo>
                <a:lnTo>
                  <a:pt x="77920" y="504963"/>
                </a:lnTo>
              </a:path>
              <a:path w="182245" h="505459">
                <a:moveTo>
                  <a:pt x="182151" y="380493"/>
                </a:moveTo>
                <a:lnTo>
                  <a:pt x="0" y="380493"/>
                </a:lnTo>
              </a:path>
              <a:path w="182245" h="505459">
                <a:moveTo>
                  <a:pt x="182151" y="237808"/>
                </a:moveTo>
                <a:lnTo>
                  <a:pt x="0" y="237808"/>
                </a:lnTo>
              </a:path>
              <a:path w="182245" h="505459">
                <a:moveTo>
                  <a:pt x="42501" y="380493"/>
                </a:moveTo>
                <a:lnTo>
                  <a:pt x="42501" y="237808"/>
                </a:lnTo>
                <a:lnTo>
                  <a:pt x="425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 txBox="1"/>
          <p:nvPr/>
        </p:nvSpPr>
        <p:spPr>
          <a:xfrm>
            <a:off x="11197361" y="9254925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600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11111900" y="9462419"/>
            <a:ext cx="343535" cy="885825"/>
          </a:xfrm>
          <a:custGeom>
            <a:avLst/>
            <a:gdLst/>
            <a:ahLst/>
            <a:cxnLst/>
            <a:rect l="l" t="t" r="r" b="b"/>
            <a:pathLst>
              <a:path w="343534" h="885825">
                <a:moveTo>
                  <a:pt x="153816" y="143697"/>
                </a:moveTo>
                <a:lnTo>
                  <a:pt x="224653" y="214533"/>
                </a:lnTo>
              </a:path>
              <a:path w="343534" h="885825">
                <a:moveTo>
                  <a:pt x="224653" y="71848"/>
                </a:moveTo>
                <a:lnTo>
                  <a:pt x="153816" y="0"/>
                </a:lnTo>
              </a:path>
              <a:path w="343534" h="885825">
                <a:moveTo>
                  <a:pt x="343051" y="700270"/>
                </a:moveTo>
                <a:lnTo>
                  <a:pt x="343051" y="728604"/>
                </a:lnTo>
              </a:path>
              <a:path w="343534" h="885825">
                <a:moveTo>
                  <a:pt x="295489" y="670923"/>
                </a:moveTo>
                <a:lnTo>
                  <a:pt x="295489" y="642589"/>
                </a:lnTo>
              </a:path>
              <a:path w="343534" h="885825">
                <a:moveTo>
                  <a:pt x="343051" y="686103"/>
                </a:moveTo>
                <a:lnTo>
                  <a:pt x="295489" y="686103"/>
                </a:lnTo>
              </a:path>
              <a:path w="343534" h="885825">
                <a:moveTo>
                  <a:pt x="319776" y="686103"/>
                </a:moveTo>
                <a:lnTo>
                  <a:pt x="164948" y="885457"/>
                </a:lnTo>
                <a:lnTo>
                  <a:pt x="0" y="8854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 txBox="1"/>
          <p:nvPr/>
        </p:nvSpPr>
        <p:spPr>
          <a:xfrm>
            <a:off x="11106284" y="10204367"/>
            <a:ext cx="4743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44170" algn="l"/>
              </a:tabLst>
            </a:pPr>
            <a:r>
              <a:rPr sz="750" spc="-25" dirty="0">
                <a:latin typeface="Cambria"/>
                <a:cs typeface="Cambria"/>
              </a:rPr>
              <a:t>200	</a:t>
            </a:r>
            <a:r>
              <a:rPr sz="900" spc="-40" dirty="0">
                <a:latin typeface="Cambria"/>
                <a:cs typeface="Cambria"/>
              </a:rPr>
              <a:t>32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11044100" y="9948156"/>
            <a:ext cx="447675" cy="243204"/>
          </a:xfrm>
          <a:custGeom>
            <a:avLst/>
            <a:gdLst/>
            <a:ahLst/>
            <a:cxnLst/>
            <a:rect l="l" t="t" r="r" b="b"/>
            <a:pathLst>
              <a:path w="447675" h="243204">
                <a:moveTo>
                  <a:pt x="375433" y="235784"/>
                </a:moveTo>
                <a:lnTo>
                  <a:pt x="447282" y="163936"/>
                </a:lnTo>
              </a:path>
              <a:path w="447675" h="243204">
                <a:moveTo>
                  <a:pt x="398708" y="163936"/>
                </a:moveTo>
                <a:lnTo>
                  <a:pt x="327872" y="235784"/>
                </a:lnTo>
              </a:path>
              <a:path w="447675" h="243204">
                <a:moveTo>
                  <a:pt x="363290" y="214533"/>
                </a:moveTo>
                <a:lnTo>
                  <a:pt x="363290" y="242868"/>
                </a:lnTo>
              </a:path>
              <a:path w="447675" h="243204">
                <a:moveTo>
                  <a:pt x="35418" y="0"/>
                </a:moveTo>
                <a:lnTo>
                  <a:pt x="35418" y="242868"/>
                </a:lnTo>
              </a:path>
              <a:path w="447675" h="243204">
                <a:moveTo>
                  <a:pt x="363290" y="200366"/>
                </a:moveTo>
                <a:lnTo>
                  <a:pt x="35418" y="200366"/>
                </a:lnTo>
              </a:path>
              <a:path w="447675" h="243204">
                <a:moveTo>
                  <a:pt x="327872" y="235784"/>
                </a:moveTo>
                <a:lnTo>
                  <a:pt x="398708" y="163936"/>
                </a:lnTo>
              </a:path>
              <a:path w="447675" h="243204">
                <a:moveTo>
                  <a:pt x="71848" y="163936"/>
                </a:moveTo>
                <a:lnTo>
                  <a:pt x="0" y="2357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 txBox="1"/>
          <p:nvPr/>
        </p:nvSpPr>
        <p:spPr>
          <a:xfrm>
            <a:off x="11137654" y="10020664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1375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7150110" y="9948156"/>
            <a:ext cx="3966210" cy="243204"/>
          </a:xfrm>
          <a:custGeom>
            <a:avLst/>
            <a:gdLst/>
            <a:ahLst/>
            <a:cxnLst/>
            <a:rect l="l" t="t" r="r" b="b"/>
            <a:pathLst>
              <a:path w="3966209" h="243204">
                <a:moveTo>
                  <a:pt x="3929407" y="214533"/>
                </a:moveTo>
                <a:lnTo>
                  <a:pt x="3929407" y="242868"/>
                </a:lnTo>
              </a:path>
              <a:path w="3966209" h="243204">
                <a:moveTo>
                  <a:pt x="36430" y="0"/>
                </a:moveTo>
                <a:lnTo>
                  <a:pt x="36430" y="242868"/>
                </a:lnTo>
              </a:path>
              <a:path w="3966209" h="243204">
                <a:moveTo>
                  <a:pt x="3929407" y="200366"/>
                </a:moveTo>
                <a:lnTo>
                  <a:pt x="36430" y="200366"/>
                </a:lnTo>
              </a:path>
              <a:path w="3966209" h="243204">
                <a:moveTo>
                  <a:pt x="3893988" y="235784"/>
                </a:moveTo>
                <a:lnTo>
                  <a:pt x="3965837" y="163936"/>
                </a:lnTo>
              </a:path>
              <a:path w="3966209" h="243204">
                <a:moveTo>
                  <a:pt x="71848" y="163936"/>
                </a:moveTo>
                <a:lnTo>
                  <a:pt x="0" y="2357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 txBox="1"/>
          <p:nvPr/>
        </p:nvSpPr>
        <p:spPr>
          <a:xfrm>
            <a:off x="9002437" y="10020664"/>
            <a:ext cx="26162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5" dirty="0">
                <a:latin typeface="Cambria"/>
                <a:cs typeface="Cambria"/>
              </a:rPr>
              <a:t>16330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6364836" y="10112092"/>
            <a:ext cx="857250" cy="79375"/>
          </a:xfrm>
          <a:custGeom>
            <a:avLst/>
            <a:gdLst/>
            <a:ahLst/>
            <a:cxnLst/>
            <a:rect l="l" t="t" r="r" b="b"/>
            <a:pathLst>
              <a:path w="857250" h="79375">
                <a:moveTo>
                  <a:pt x="821704" y="50597"/>
                </a:moveTo>
                <a:lnTo>
                  <a:pt x="821704" y="78932"/>
                </a:lnTo>
              </a:path>
              <a:path w="857250" h="79375">
                <a:moveTo>
                  <a:pt x="35418" y="50597"/>
                </a:moveTo>
                <a:lnTo>
                  <a:pt x="35418" y="78932"/>
                </a:lnTo>
              </a:path>
              <a:path w="857250" h="79375">
                <a:moveTo>
                  <a:pt x="821704" y="36430"/>
                </a:moveTo>
                <a:lnTo>
                  <a:pt x="35418" y="36430"/>
                </a:lnTo>
              </a:path>
              <a:path w="857250" h="79375">
                <a:moveTo>
                  <a:pt x="785274" y="71848"/>
                </a:moveTo>
                <a:lnTo>
                  <a:pt x="857122" y="0"/>
                </a:lnTo>
              </a:path>
              <a:path w="857250" h="79375">
                <a:moveTo>
                  <a:pt x="71848" y="0"/>
                </a:moveTo>
                <a:lnTo>
                  <a:pt x="0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 txBox="1"/>
          <p:nvPr/>
        </p:nvSpPr>
        <p:spPr>
          <a:xfrm>
            <a:off x="6681020" y="10020664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3295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6320311" y="9948156"/>
            <a:ext cx="272415" cy="243204"/>
          </a:xfrm>
          <a:custGeom>
            <a:avLst/>
            <a:gdLst/>
            <a:ahLst/>
            <a:cxnLst/>
            <a:rect l="l" t="t" r="r" b="b"/>
            <a:pathLst>
              <a:path w="272415" h="243204">
                <a:moveTo>
                  <a:pt x="79944" y="214533"/>
                </a:moveTo>
                <a:lnTo>
                  <a:pt x="79944" y="242868"/>
                </a:lnTo>
              </a:path>
              <a:path w="272415" h="243204">
                <a:moveTo>
                  <a:pt x="71848" y="0"/>
                </a:moveTo>
                <a:lnTo>
                  <a:pt x="71848" y="242868"/>
                </a:lnTo>
              </a:path>
              <a:path w="272415" h="243204">
                <a:moveTo>
                  <a:pt x="79944" y="200366"/>
                </a:moveTo>
                <a:lnTo>
                  <a:pt x="151792" y="200366"/>
                </a:lnTo>
              </a:path>
              <a:path w="272415" h="243204">
                <a:moveTo>
                  <a:pt x="71848" y="200366"/>
                </a:moveTo>
                <a:lnTo>
                  <a:pt x="0" y="200366"/>
                </a:lnTo>
              </a:path>
              <a:path w="272415" h="243204">
                <a:moveTo>
                  <a:pt x="75896" y="200366"/>
                </a:moveTo>
                <a:lnTo>
                  <a:pt x="157864" y="97147"/>
                </a:lnTo>
                <a:lnTo>
                  <a:pt x="272214" y="971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 txBox="1"/>
          <p:nvPr/>
        </p:nvSpPr>
        <p:spPr>
          <a:xfrm>
            <a:off x="6472558" y="9918457"/>
            <a:ext cx="12573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6352693" y="10105008"/>
            <a:ext cx="241935" cy="245110"/>
          </a:xfrm>
          <a:custGeom>
            <a:avLst/>
            <a:gdLst/>
            <a:ahLst/>
            <a:cxnLst/>
            <a:rect l="l" t="t" r="r" b="b"/>
            <a:pathLst>
              <a:path w="241934" h="245109">
                <a:moveTo>
                  <a:pt x="47561" y="43513"/>
                </a:moveTo>
                <a:lnTo>
                  <a:pt x="39466" y="43513"/>
                </a:lnTo>
              </a:path>
              <a:path w="241934" h="245109">
                <a:moveTo>
                  <a:pt x="83991" y="7083"/>
                </a:moveTo>
                <a:lnTo>
                  <a:pt x="12143" y="78932"/>
                </a:lnTo>
              </a:path>
              <a:path w="241934" h="245109">
                <a:moveTo>
                  <a:pt x="4047" y="78932"/>
                </a:moveTo>
                <a:lnTo>
                  <a:pt x="74884" y="7083"/>
                </a:lnTo>
              </a:path>
              <a:path w="241934" h="245109">
                <a:moveTo>
                  <a:pt x="39466" y="28334"/>
                </a:moveTo>
                <a:lnTo>
                  <a:pt x="39466" y="0"/>
                </a:lnTo>
              </a:path>
              <a:path w="241934" h="245109">
                <a:moveTo>
                  <a:pt x="0" y="28334"/>
                </a:moveTo>
                <a:lnTo>
                  <a:pt x="0" y="0"/>
                </a:lnTo>
              </a:path>
              <a:path w="241934" h="245109">
                <a:moveTo>
                  <a:pt x="39466" y="43513"/>
                </a:moveTo>
                <a:lnTo>
                  <a:pt x="0" y="43513"/>
                </a:lnTo>
              </a:path>
              <a:path w="241934" h="245109">
                <a:moveTo>
                  <a:pt x="20239" y="43513"/>
                </a:moveTo>
                <a:lnTo>
                  <a:pt x="92087" y="244892"/>
                </a:lnTo>
                <a:lnTo>
                  <a:pt x="241856" y="2448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 txBox="1"/>
          <p:nvPr/>
        </p:nvSpPr>
        <p:spPr>
          <a:xfrm>
            <a:off x="6439164" y="10223055"/>
            <a:ext cx="16192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60" dirty="0">
                <a:latin typeface="Cambria"/>
                <a:cs typeface="Cambria"/>
              </a:rPr>
              <a:t>165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5862908" y="10049351"/>
            <a:ext cx="565150" cy="295910"/>
          </a:xfrm>
          <a:custGeom>
            <a:avLst/>
            <a:gdLst/>
            <a:ahLst/>
            <a:cxnLst/>
            <a:rect l="l" t="t" r="r" b="b"/>
            <a:pathLst>
              <a:path w="565150" h="295909">
                <a:moveTo>
                  <a:pt x="493832" y="134589"/>
                </a:moveTo>
                <a:lnTo>
                  <a:pt x="564668" y="62740"/>
                </a:lnTo>
              </a:path>
              <a:path w="565150" h="295909">
                <a:moveTo>
                  <a:pt x="526214" y="62740"/>
                </a:moveTo>
                <a:lnTo>
                  <a:pt x="454366" y="134589"/>
                </a:lnTo>
              </a:path>
              <a:path w="565150" h="295909">
                <a:moveTo>
                  <a:pt x="489784" y="83991"/>
                </a:moveTo>
                <a:lnTo>
                  <a:pt x="489784" y="55657"/>
                </a:lnTo>
              </a:path>
              <a:path w="565150" h="295909">
                <a:moveTo>
                  <a:pt x="394661" y="83991"/>
                </a:moveTo>
                <a:lnTo>
                  <a:pt x="394661" y="55657"/>
                </a:lnTo>
              </a:path>
              <a:path w="565150" h="295909">
                <a:moveTo>
                  <a:pt x="489784" y="99171"/>
                </a:moveTo>
                <a:lnTo>
                  <a:pt x="394661" y="99171"/>
                </a:lnTo>
              </a:path>
              <a:path w="565150" h="295909">
                <a:moveTo>
                  <a:pt x="442222" y="99171"/>
                </a:moveTo>
                <a:lnTo>
                  <a:pt x="294477" y="0"/>
                </a:lnTo>
                <a:lnTo>
                  <a:pt x="123458" y="0"/>
                </a:lnTo>
              </a:path>
              <a:path w="565150" h="295909">
                <a:moveTo>
                  <a:pt x="454366" y="134589"/>
                </a:moveTo>
                <a:lnTo>
                  <a:pt x="526214" y="62740"/>
                </a:lnTo>
              </a:path>
              <a:path w="565150" h="295909">
                <a:moveTo>
                  <a:pt x="430079" y="62740"/>
                </a:moveTo>
                <a:lnTo>
                  <a:pt x="359242" y="134589"/>
                </a:lnTo>
              </a:path>
              <a:path w="565150" h="295909">
                <a:moveTo>
                  <a:pt x="394661" y="113338"/>
                </a:moveTo>
                <a:lnTo>
                  <a:pt x="394661" y="141673"/>
                </a:lnTo>
              </a:path>
              <a:path w="565150" h="295909">
                <a:moveTo>
                  <a:pt x="347099" y="83991"/>
                </a:moveTo>
                <a:lnTo>
                  <a:pt x="347099" y="55657"/>
                </a:lnTo>
              </a:path>
              <a:path w="565150" h="295909">
                <a:moveTo>
                  <a:pt x="394661" y="99171"/>
                </a:moveTo>
                <a:lnTo>
                  <a:pt x="347099" y="99171"/>
                </a:lnTo>
              </a:path>
              <a:path w="565150" h="295909">
                <a:moveTo>
                  <a:pt x="370374" y="99171"/>
                </a:moveTo>
                <a:lnTo>
                  <a:pt x="163936" y="295489"/>
                </a:lnTo>
                <a:lnTo>
                  <a:pt x="0" y="2954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 txBox="1"/>
          <p:nvPr/>
        </p:nvSpPr>
        <p:spPr>
          <a:xfrm>
            <a:off x="5857292" y="10217994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5562359" y="9948156"/>
            <a:ext cx="730885" cy="243204"/>
          </a:xfrm>
          <a:custGeom>
            <a:avLst/>
            <a:gdLst/>
            <a:ahLst/>
            <a:cxnLst/>
            <a:rect l="l" t="t" r="r" b="b"/>
            <a:pathLst>
              <a:path w="730885" h="243204">
                <a:moveTo>
                  <a:pt x="659792" y="235784"/>
                </a:moveTo>
                <a:lnTo>
                  <a:pt x="730628" y="163936"/>
                </a:lnTo>
              </a:path>
              <a:path w="730885" h="243204">
                <a:moveTo>
                  <a:pt x="683067" y="163936"/>
                </a:moveTo>
                <a:lnTo>
                  <a:pt x="612230" y="235784"/>
                </a:lnTo>
              </a:path>
              <a:path w="730885" h="243204">
                <a:moveTo>
                  <a:pt x="647648" y="185187"/>
                </a:moveTo>
                <a:lnTo>
                  <a:pt x="647648" y="156852"/>
                </a:lnTo>
              </a:path>
              <a:path w="730885" h="243204">
                <a:moveTo>
                  <a:pt x="36430" y="0"/>
                </a:moveTo>
                <a:lnTo>
                  <a:pt x="36430" y="242868"/>
                </a:lnTo>
              </a:path>
              <a:path w="730885" h="243204">
                <a:moveTo>
                  <a:pt x="647648" y="200366"/>
                </a:moveTo>
                <a:lnTo>
                  <a:pt x="36430" y="200366"/>
                </a:lnTo>
              </a:path>
              <a:path w="730885" h="243204">
                <a:moveTo>
                  <a:pt x="612230" y="235784"/>
                </a:moveTo>
                <a:lnTo>
                  <a:pt x="683067" y="163936"/>
                </a:lnTo>
              </a:path>
              <a:path w="730885" h="243204">
                <a:moveTo>
                  <a:pt x="71848" y="163936"/>
                </a:moveTo>
                <a:lnTo>
                  <a:pt x="0" y="2357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 txBox="1"/>
          <p:nvPr/>
        </p:nvSpPr>
        <p:spPr>
          <a:xfrm>
            <a:off x="5791515" y="9922505"/>
            <a:ext cx="372110" cy="24384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201930">
              <a:lnSpc>
                <a:spcPts val="835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400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ts val="835"/>
              </a:lnSpc>
            </a:pPr>
            <a:r>
              <a:rPr sz="750" spc="-25" dirty="0">
                <a:latin typeface="Cambria"/>
                <a:cs typeface="Cambria"/>
              </a:rPr>
              <a:t>2565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3202488" y="9948156"/>
            <a:ext cx="2432050" cy="243204"/>
          </a:xfrm>
          <a:custGeom>
            <a:avLst/>
            <a:gdLst/>
            <a:ahLst/>
            <a:cxnLst/>
            <a:rect l="l" t="t" r="r" b="b"/>
            <a:pathLst>
              <a:path w="2432050" h="243204">
                <a:moveTo>
                  <a:pt x="2396300" y="214533"/>
                </a:moveTo>
                <a:lnTo>
                  <a:pt x="2396300" y="242868"/>
                </a:lnTo>
              </a:path>
              <a:path w="2432050" h="243204">
                <a:moveTo>
                  <a:pt x="35418" y="0"/>
                </a:moveTo>
                <a:lnTo>
                  <a:pt x="35418" y="242868"/>
                </a:lnTo>
              </a:path>
              <a:path w="2432050" h="243204">
                <a:moveTo>
                  <a:pt x="2396300" y="200366"/>
                </a:moveTo>
                <a:lnTo>
                  <a:pt x="35418" y="200366"/>
                </a:lnTo>
              </a:path>
              <a:path w="2432050" h="243204">
                <a:moveTo>
                  <a:pt x="2359870" y="235784"/>
                </a:moveTo>
                <a:lnTo>
                  <a:pt x="2431719" y="163936"/>
                </a:lnTo>
              </a:path>
              <a:path w="2432050" h="243204">
                <a:moveTo>
                  <a:pt x="70836" y="163936"/>
                </a:moveTo>
                <a:lnTo>
                  <a:pt x="0" y="2357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 txBox="1"/>
          <p:nvPr/>
        </p:nvSpPr>
        <p:spPr>
          <a:xfrm>
            <a:off x="4304958" y="10020664"/>
            <a:ext cx="22606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9900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3157962" y="10046315"/>
            <a:ext cx="256540" cy="102235"/>
          </a:xfrm>
          <a:custGeom>
            <a:avLst/>
            <a:gdLst/>
            <a:ahLst/>
            <a:cxnLst/>
            <a:rect l="l" t="t" r="r" b="b"/>
            <a:pathLst>
              <a:path w="256539" h="102234">
                <a:moveTo>
                  <a:pt x="79944" y="87027"/>
                </a:moveTo>
                <a:lnTo>
                  <a:pt x="79944" y="58693"/>
                </a:lnTo>
              </a:path>
              <a:path w="256539" h="102234">
                <a:moveTo>
                  <a:pt x="0" y="87027"/>
                </a:moveTo>
                <a:lnTo>
                  <a:pt x="0" y="58693"/>
                </a:lnTo>
              </a:path>
              <a:path w="256539" h="102234">
                <a:moveTo>
                  <a:pt x="79944" y="102207"/>
                </a:moveTo>
                <a:lnTo>
                  <a:pt x="0" y="102207"/>
                </a:lnTo>
              </a:path>
              <a:path w="256539" h="102234">
                <a:moveTo>
                  <a:pt x="40478" y="102207"/>
                </a:moveTo>
                <a:lnTo>
                  <a:pt x="91075" y="0"/>
                </a:lnTo>
                <a:lnTo>
                  <a:pt x="25602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 txBox="1"/>
          <p:nvPr/>
        </p:nvSpPr>
        <p:spPr>
          <a:xfrm>
            <a:off x="3244434" y="9919469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335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2946465" y="8995909"/>
            <a:ext cx="327025" cy="1188085"/>
          </a:xfrm>
          <a:custGeom>
            <a:avLst/>
            <a:gdLst/>
            <a:ahLst/>
            <a:cxnLst/>
            <a:rect l="l" t="t" r="r" b="b"/>
            <a:pathLst>
              <a:path w="327025" h="1188084">
                <a:moveTo>
                  <a:pt x="256023" y="1188030"/>
                </a:moveTo>
                <a:lnTo>
                  <a:pt x="326860" y="1116182"/>
                </a:lnTo>
              </a:path>
              <a:path w="327025" h="1188084">
                <a:moveTo>
                  <a:pt x="246916" y="1116182"/>
                </a:moveTo>
                <a:lnTo>
                  <a:pt x="176079" y="1188030"/>
                </a:lnTo>
              </a:path>
              <a:path w="327025" h="1188084">
                <a:moveTo>
                  <a:pt x="197330" y="517107"/>
                </a:moveTo>
                <a:lnTo>
                  <a:pt x="0" y="517107"/>
                </a:lnTo>
              </a:path>
              <a:path w="327025" h="1188084">
                <a:moveTo>
                  <a:pt x="197330" y="35418"/>
                </a:moveTo>
                <a:lnTo>
                  <a:pt x="0" y="35418"/>
                </a:lnTo>
              </a:path>
              <a:path w="327025" h="1188084">
                <a:moveTo>
                  <a:pt x="43513" y="517107"/>
                </a:moveTo>
                <a:lnTo>
                  <a:pt x="43513" y="35418"/>
                </a:lnTo>
              </a:path>
              <a:path w="327025" h="1188084">
                <a:moveTo>
                  <a:pt x="7083" y="480676"/>
                </a:moveTo>
                <a:lnTo>
                  <a:pt x="78932" y="552525"/>
                </a:lnTo>
              </a:path>
              <a:path w="327025" h="1188084">
                <a:moveTo>
                  <a:pt x="78932" y="70836"/>
                </a:moveTo>
                <a:lnTo>
                  <a:pt x="70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 txBox="1"/>
          <p:nvPr/>
        </p:nvSpPr>
        <p:spPr>
          <a:xfrm>
            <a:off x="2885192" y="9159298"/>
            <a:ext cx="125730" cy="226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2020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2946465" y="9476586"/>
            <a:ext cx="197485" cy="812165"/>
          </a:xfrm>
          <a:custGeom>
            <a:avLst/>
            <a:gdLst/>
            <a:ahLst/>
            <a:cxnLst/>
            <a:rect l="l" t="t" r="r" b="b"/>
            <a:pathLst>
              <a:path w="197485" h="812165">
                <a:moveTo>
                  <a:pt x="197330" y="36430"/>
                </a:moveTo>
                <a:lnTo>
                  <a:pt x="0" y="36430"/>
                </a:lnTo>
              </a:path>
              <a:path w="197485" h="812165">
                <a:moveTo>
                  <a:pt x="197330" y="775154"/>
                </a:moveTo>
                <a:lnTo>
                  <a:pt x="0" y="775154"/>
                </a:lnTo>
              </a:path>
              <a:path w="197485" h="812165">
                <a:moveTo>
                  <a:pt x="43513" y="36430"/>
                </a:moveTo>
                <a:lnTo>
                  <a:pt x="43513" y="775154"/>
                </a:lnTo>
              </a:path>
              <a:path w="197485" h="812165">
                <a:moveTo>
                  <a:pt x="78932" y="71848"/>
                </a:moveTo>
                <a:lnTo>
                  <a:pt x="7083" y="0"/>
                </a:lnTo>
              </a:path>
              <a:path w="197485" h="812165">
                <a:moveTo>
                  <a:pt x="7083" y="739736"/>
                </a:moveTo>
                <a:lnTo>
                  <a:pt x="78932" y="8115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 txBox="1"/>
          <p:nvPr/>
        </p:nvSpPr>
        <p:spPr>
          <a:xfrm>
            <a:off x="2885192" y="9776727"/>
            <a:ext cx="125730" cy="2114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2600377" y="9467479"/>
            <a:ext cx="176530" cy="810895"/>
          </a:xfrm>
          <a:custGeom>
            <a:avLst/>
            <a:gdLst/>
            <a:ahLst/>
            <a:cxnLst/>
            <a:rect l="l" t="t" r="r" b="b"/>
            <a:pathLst>
              <a:path w="176530" h="810895">
                <a:moveTo>
                  <a:pt x="0" y="35418"/>
                </a:moveTo>
                <a:lnTo>
                  <a:pt x="176079" y="35418"/>
                </a:lnTo>
              </a:path>
              <a:path w="176530" h="810895">
                <a:moveTo>
                  <a:pt x="0" y="775154"/>
                </a:moveTo>
                <a:lnTo>
                  <a:pt x="176079" y="775154"/>
                </a:lnTo>
              </a:path>
              <a:path w="176530" h="810895">
                <a:moveTo>
                  <a:pt x="132565" y="35418"/>
                </a:moveTo>
                <a:lnTo>
                  <a:pt x="132565" y="775154"/>
                </a:lnTo>
              </a:path>
              <a:path w="176530" h="810895">
                <a:moveTo>
                  <a:pt x="167983" y="71848"/>
                </a:moveTo>
                <a:lnTo>
                  <a:pt x="97147" y="0"/>
                </a:lnTo>
              </a:path>
              <a:path w="176530" h="810895">
                <a:moveTo>
                  <a:pt x="97147" y="738724"/>
                </a:moveTo>
                <a:lnTo>
                  <a:pt x="167983" y="810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 txBox="1"/>
          <p:nvPr/>
        </p:nvSpPr>
        <p:spPr>
          <a:xfrm>
            <a:off x="2629169" y="9767620"/>
            <a:ext cx="125730" cy="2114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3100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2600377" y="10206204"/>
            <a:ext cx="176530" cy="513080"/>
          </a:xfrm>
          <a:custGeom>
            <a:avLst/>
            <a:gdLst/>
            <a:ahLst/>
            <a:cxnLst/>
            <a:rect l="l" t="t" r="r" b="b"/>
            <a:pathLst>
              <a:path w="176530" h="513079">
                <a:moveTo>
                  <a:pt x="0" y="36430"/>
                </a:moveTo>
                <a:lnTo>
                  <a:pt x="176079" y="36430"/>
                </a:lnTo>
              </a:path>
              <a:path w="176530" h="513079">
                <a:moveTo>
                  <a:pt x="0" y="477641"/>
                </a:moveTo>
                <a:lnTo>
                  <a:pt x="176079" y="477641"/>
                </a:lnTo>
              </a:path>
              <a:path w="176530" h="513079">
                <a:moveTo>
                  <a:pt x="132565" y="36430"/>
                </a:moveTo>
                <a:lnTo>
                  <a:pt x="132565" y="477641"/>
                </a:lnTo>
              </a:path>
              <a:path w="176530" h="513079">
                <a:moveTo>
                  <a:pt x="167983" y="71848"/>
                </a:moveTo>
                <a:lnTo>
                  <a:pt x="97147" y="0"/>
                </a:lnTo>
              </a:path>
              <a:path w="176530" h="513079">
                <a:moveTo>
                  <a:pt x="97147" y="441210"/>
                </a:moveTo>
                <a:lnTo>
                  <a:pt x="167983" y="513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 txBox="1"/>
          <p:nvPr/>
        </p:nvSpPr>
        <p:spPr>
          <a:xfrm>
            <a:off x="2629169" y="10357551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1850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2472871" y="10042267"/>
            <a:ext cx="467995" cy="368935"/>
          </a:xfrm>
          <a:custGeom>
            <a:avLst/>
            <a:gdLst/>
            <a:ahLst/>
            <a:cxnLst/>
            <a:rect l="l" t="t" r="r" b="b"/>
            <a:pathLst>
              <a:path w="467994" h="368934">
                <a:moveTo>
                  <a:pt x="113338" y="214533"/>
                </a:moveTo>
                <a:lnTo>
                  <a:pt x="113338" y="368350"/>
                </a:lnTo>
              </a:path>
              <a:path w="467994" h="368934">
                <a:moveTo>
                  <a:pt x="0" y="0"/>
                </a:moveTo>
                <a:lnTo>
                  <a:pt x="0" y="368350"/>
                </a:lnTo>
              </a:path>
              <a:path w="467994" h="368934">
                <a:moveTo>
                  <a:pt x="0" y="325848"/>
                </a:moveTo>
                <a:lnTo>
                  <a:pt x="113338" y="325848"/>
                </a:lnTo>
                <a:lnTo>
                  <a:pt x="467521" y="325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 txBox="1"/>
          <p:nvPr/>
        </p:nvSpPr>
        <p:spPr>
          <a:xfrm>
            <a:off x="2762745" y="10241270"/>
            <a:ext cx="18288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10" dirty="0">
                <a:latin typeface="Cambria"/>
                <a:cs typeface="Cambria"/>
              </a:rPr>
              <a:t>475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2098449" y="10042267"/>
            <a:ext cx="523240" cy="368935"/>
          </a:xfrm>
          <a:custGeom>
            <a:avLst/>
            <a:gdLst/>
            <a:ahLst/>
            <a:cxnLst/>
            <a:rect l="l" t="t" r="r" b="b"/>
            <a:pathLst>
              <a:path w="523239" h="368934">
                <a:moveTo>
                  <a:pt x="451330" y="361266"/>
                </a:moveTo>
                <a:lnTo>
                  <a:pt x="523178" y="290430"/>
                </a:lnTo>
              </a:path>
              <a:path w="523239" h="368934">
                <a:moveTo>
                  <a:pt x="409840" y="290430"/>
                </a:moveTo>
                <a:lnTo>
                  <a:pt x="337991" y="361266"/>
                </a:lnTo>
              </a:path>
              <a:path w="523239" h="368934">
                <a:moveTo>
                  <a:pt x="374422" y="214533"/>
                </a:moveTo>
                <a:lnTo>
                  <a:pt x="374422" y="368350"/>
                </a:lnTo>
              </a:path>
              <a:path w="523239" h="368934">
                <a:moveTo>
                  <a:pt x="35418" y="0"/>
                </a:moveTo>
                <a:lnTo>
                  <a:pt x="35418" y="368350"/>
                </a:lnTo>
              </a:path>
              <a:path w="523239" h="368934">
                <a:moveTo>
                  <a:pt x="374422" y="325848"/>
                </a:moveTo>
                <a:lnTo>
                  <a:pt x="35418" y="325848"/>
                </a:lnTo>
              </a:path>
              <a:path w="523239" h="368934">
                <a:moveTo>
                  <a:pt x="337991" y="361266"/>
                </a:moveTo>
                <a:lnTo>
                  <a:pt x="409840" y="290430"/>
                </a:lnTo>
              </a:path>
              <a:path w="523239" h="368934">
                <a:moveTo>
                  <a:pt x="71848" y="290430"/>
                </a:moveTo>
                <a:lnTo>
                  <a:pt x="0" y="3612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 txBox="1"/>
          <p:nvPr/>
        </p:nvSpPr>
        <p:spPr>
          <a:xfrm>
            <a:off x="2194028" y="10241270"/>
            <a:ext cx="21907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40" dirty="0">
                <a:latin typeface="Cambria"/>
                <a:cs typeface="Cambria"/>
              </a:rPr>
              <a:t>1420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2061007" y="10256801"/>
            <a:ext cx="253365" cy="283845"/>
          </a:xfrm>
          <a:custGeom>
            <a:avLst/>
            <a:gdLst/>
            <a:ahLst/>
            <a:cxnLst/>
            <a:rect l="l" t="t" r="r" b="b"/>
            <a:pathLst>
              <a:path w="253364" h="283845">
                <a:moveTo>
                  <a:pt x="0" y="0"/>
                </a:moveTo>
                <a:lnTo>
                  <a:pt x="0" y="153816"/>
                </a:lnTo>
              </a:path>
              <a:path w="253364" h="283845">
                <a:moveTo>
                  <a:pt x="72860" y="0"/>
                </a:moveTo>
                <a:lnTo>
                  <a:pt x="72860" y="153816"/>
                </a:lnTo>
              </a:path>
              <a:path w="253364" h="283845">
                <a:moveTo>
                  <a:pt x="0" y="111314"/>
                </a:moveTo>
                <a:lnTo>
                  <a:pt x="72860" y="111314"/>
                </a:lnTo>
              </a:path>
              <a:path w="253364" h="283845">
                <a:moveTo>
                  <a:pt x="36430" y="111314"/>
                </a:moveTo>
                <a:lnTo>
                  <a:pt x="88039" y="283346"/>
                </a:lnTo>
                <a:lnTo>
                  <a:pt x="252987" y="2833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 txBox="1"/>
          <p:nvPr/>
        </p:nvSpPr>
        <p:spPr>
          <a:xfrm>
            <a:off x="2143430" y="10412290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305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1710872" y="9941072"/>
            <a:ext cx="459740" cy="469900"/>
          </a:xfrm>
          <a:custGeom>
            <a:avLst/>
            <a:gdLst/>
            <a:ahLst/>
            <a:cxnLst/>
            <a:rect l="l" t="t" r="r" b="b"/>
            <a:pathLst>
              <a:path w="459739" h="469900">
                <a:moveTo>
                  <a:pt x="386565" y="391625"/>
                </a:moveTo>
                <a:lnTo>
                  <a:pt x="314716" y="462461"/>
                </a:lnTo>
              </a:path>
              <a:path w="459739" h="469900">
                <a:moveTo>
                  <a:pt x="387577" y="462461"/>
                </a:moveTo>
                <a:lnTo>
                  <a:pt x="459425" y="391625"/>
                </a:lnTo>
              </a:path>
              <a:path w="459739" h="469900">
                <a:moveTo>
                  <a:pt x="350135" y="315728"/>
                </a:moveTo>
                <a:lnTo>
                  <a:pt x="350135" y="469545"/>
                </a:lnTo>
              </a:path>
              <a:path w="459739" h="469900">
                <a:moveTo>
                  <a:pt x="35418" y="0"/>
                </a:moveTo>
                <a:lnTo>
                  <a:pt x="35418" y="469545"/>
                </a:lnTo>
              </a:path>
              <a:path w="459739" h="469900">
                <a:moveTo>
                  <a:pt x="350135" y="427043"/>
                </a:moveTo>
                <a:lnTo>
                  <a:pt x="35418" y="427043"/>
                </a:lnTo>
              </a:path>
              <a:path w="459739" h="469900">
                <a:moveTo>
                  <a:pt x="314716" y="462461"/>
                </a:moveTo>
                <a:lnTo>
                  <a:pt x="386565" y="391625"/>
                </a:lnTo>
              </a:path>
              <a:path w="459739" h="469900">
                <a:moveTo>
                  <a:pt x="71848" y="391625"/>
                </a:moveTo>
                <a:lnTo>
                  <a:pt x="0" y="4624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 txBox="1"/>
          <p:nvPr/>
        </p:nvSpPr>
        <p:spPr>
          <a:xfrm>
            <a:off x="1798355" y="10241270"/>
            <a:ext cx="2120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50" dirty="0">
                <a:latin typeface="Cambria"/>
                <a:cs typeface="Cambria"/>
              </a:rPr>
              <a:t>1320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2490074" y="7292795"/>
            <a:ext cx="513080" cy="471170"/>
          </a:xfrm>
          <a:custGeom>
            <a:avLst/>
            <a:gdLst/>
            <a:ahLst/>
            <a:cxnLst/>
            <a:rect l="l" t="t" r="r" b="b"/>
            <a:pathLst>
              <a:path w="513080" h="471170">
                <a:moveTo>
                  <a:pt x="477641" y="167983"/>
                </a:moveTo>
                <a:lnTo>
                  <a:pt x="477641" y="0"/>
                </a:lnTo>
              </a:path>
              <a:path w="513080" h="471170">
                <a:moveTo>
                  <a:pt x="477641" y="382517"/>
                </a:moveTo>
                <a:lnTo>
                  <a:pt x="477641" y="108278"/>
                </a:lnTo>
              </a:path>
              <a:path w="513080" h="471170">
                <a:moveTo>
                  <a:pt x="48573" y="452342"/>
                </a:moveTo>
                <a:lnTo>
                  <a:pt x="48573" y="108278"/>
                </a:lnTo>
              </a:path>
              <a:path w="513080" h="471170">
                <a:moveTo>
                  <a:pt x="477641" y="151792"/>
                </a:moveTo>
                <a:lnTo>
                  <a:pt x="48573" y="151792"/>
                </a:lnTo>
              </a:path>
              <a:path w="513080" h="471170">
                <a:moveTo>
                  <a:pt x="441210" y="187211"/>
                </a:moveTo>
                <a:lnTo>
                  <a:pt x="513059" y="115362"/>
                </a:lnTo>
              </a:path>
              <a:path w="513080" h="471170">
                <a:moveTo>
                  <a:pt x="83991" y="115362"/>
                </a:moveTo>
                <a:lnTo>
                  <a:pt x="12143" y="187211"/>
                </a:lnTo>
              </a:path>
              <a:path w="513080" h="471170">
                <a:moveTo>
                  <a:pt x="48573" y="464485"/>
                </a:moveTo>
                <a:lnTo>
                  <a:pt x="48573" y="108278"/>
                </a:lnTo>
              </a:path>
              <a:path w="513080" h="471170">
                <a:moveTo>
                  <a:pt x="0" y="470557"/>
                </a:moveTo>
                <a:lnTo>
                  <a:pt x="0" y="108278"/>
                </a:lnTo>
              </a:path>
              <a:path w="513080" h="471170">
                <a:moveTo>
                  <a:pt x="48573" y="151792"/>
                </a:moveTo>
                <a:lnTo>
                  <a:pt x="0" y="151792"/>
                </a:lnTo>
              </a:path>
              <a:path w="513080" h="471170">
                <a:moveTo>
                  <a:pt x="24286" y="151792"/>
                </a:moveTo>
                <a:lnTo>
                  <a:pt x="54645" y="51609"/>
                </a:lnTo>
                <a:lnTo>
                  <a:pt x="218581" y="516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 txBox="1"/>
          <p:nvPr/>
        </p:nvSpPr>
        <p:spPr>
          <a:xfrm>
            <a:off x="2539103" y="7216547"/>
            <a:ext cx="320040" cy="2457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ts val="844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200</a:t>
            </a:r>
            <a:endParaRPr sz="750">
              <a:latin typeface="Cambria"/>
              <a:cs typeface="Cambria"/>
            </a:endParaRPr>
          </a:p>
          <a:p>
            <a:pPr marL="120650">
              <a:lnSpc>
                <a:spcPts val="844"/>
              </a:lnSpc>
            </a:pPr>
            <a:r>
              <a:rPr sz="750" spc="-50" dirty="0">
                <a:latin typeface="Cambria"/>
                <a:cs typeface="Cambria"/>
              </a:rPr>
              <a:t>1800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2215836" y="7292795"/>
            <a:ext cx="358775" cy="599440"/>
          </a:xfrm>
          <a:custGeom>
            <a:avLst/>
            <a:gdLst/>
            <a:ahLst/>
            <a:cxnLst/>
            <a:rect l="l" t="t" r="r" b="b"/>
            <a:pathLst>
              <a:path w="358775" h="599440">
                <a:moveTo>
                  <a:pt x="286382" y="187211"/>
                </a:moveTo>
                <a:lnTo>
                  <a:pt x="358230" y="115362"/>
                </a:lnTo>
              </a:path>
              <a:path w="358775" h="599440">
                <a:moveTo>
                  <a:pt x="310669" y="115362"/>
                </a:moveTo>
                <a:lnTo>
                  <a:pt x="238820" y="187211"/>
                </a:lnTo>
              </a:path>
              <a:path w="358775" h="599440">
                <a:moveTo>
                  <a:pt x="257035" y="167983"/>
                </a:moveTo>
                <a:lnTo>
                  <a:pt x="257035" y="0"/>
                </a:lnTo>
              </a:path>
              <a:path w="358775" h="599440">
                <a:moveTo>
                  <a:pt x="274238" y="382517"/>
                </a:moveTo>
                <a:lnTo>
                  <a:pt x="274238" y="0"/>
                </a:lnTo>
              </a:path>
              <a:path w="358775" h="599440">
                <a:moveTo>
                  <a:pt x="257035" y="382517"/>
                </a:moveTo>
                <a:lnTo>
                  <a:pt x="257035" y="108278"/>
                </a:lnTo>
              </a:path>
              <a:path w="358775" h="599440">
                <a:moveTo>
                  <a:pt x="36430" y="599075"/>
                </a:moveTo>
                <a:lnTo>
                  <a:pt x="36430" y="108278"/>
                </a:lnTo>
              </a:path>
              <a:path w="358775" h="599440">
                <a:moveTo>
                  <a:pt x="257035" y="151792"/>
                </a:moveTo>
                <a:lnTo>
                  <a:pt x="36430" y="151792"/>
                </a:lnTo>
              </a:path>
              <a:path w="358775" h="599440">
                <a:moveTo>
                  <a:pt x="220605" y="187211"/>
                </a:moveTo>
                <a:lnTo>
                  <a:pt x="292453" y="115362"/>
                </a:lnTo>
              </a:path>
              <a:path w="358775" h="599440">
                <a:moveTo>
                  <a:pt x="71848" y="115362"/>
                </a:moveTo>
                <a:lnTo>
                  <a:pt x="0" y="1872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 txBox="1"/>
          <p:nvPr/>
        </p:nvSpPr>
        <p:spPr>
          <a:xfrm>
            <a:off x="2274984" y="7316730"/>
            <a:ext cx="175895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50" spc="-25" dirty="0">
                <a:latin typeface="Cambria"/>
                <a:cs typeface="Cambria"/>
              </a:rPr>
              <a:t>925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1739207" y="7317082"/>
            <a:ext cx="548640" cy="1298575"/>
          </a:xfrm>
          <a:custGeom>
            <a:avLst/>
            <a:gdLst/>
            <a:ahLst/>
            <a:cxnLst/>
            <a:rect l="l" t="t" r="r" b="b"/>
            <a:pathLst>
              <a:path w="548639" h="1298575">
                <a:moveTo>
                  <a:pt x="465497" y="610206"/>
                </a:moveTo>
                <a:lnTo>
                  <a:pt x="465497" y="83991"/>
                </a:lnTo>
              </a:path>
              <a:path w="548639" h="1298575">
                <a:moveTo>
                  <a:pt x="513059" y="574788"/>
                </a:moveTo>
                <a:lnTo>
                  <a:pt x="513059" y="83991"/>
                </a:lnTo>
              </a:path>
              <a:path w="548639" h="1298575">
                <a:moveTo>
                  <a:pt x="465497" y="127505"/>
                </a:moveTo>
                <a:lnTo>
                  <a:pt x="513059" y="127505"/>
                </a:lnTo>
              </a:path>
              <a:path w="548639" h="1298575">
                <a:moveTo>
                  <a:pt x="488772" y="127505"/>
                </a:moveTo>
                <a:lnTo>
                  <a:pt x="369362" y="0"/>
                </a:lnTo>
                <a:lnTo>
                  <a:pt x="205426" y="0"/>
                </a:lnTo>
              </a:path>
              <a:path w="548639" h="1298575">
                <a:moveTo>
                  <a:pt x="500915" y="91075"/>
                </a:moveTo>
                <a:lnTo>
                  <a:pt x="429067" y="162924"/>
                </a:lnTo>
              </a:path>
              <a:path w="548639" h="1298575">
                <a:moveTo>
                  <a:pt x="476629" y="162924"/>
                </a:moveTo>
                <a:lnTo>
                  <a:pt x="548477" y="91075"/>
                </a:lnTo>
              </a:path>
              <a:path w="548639" h="1298575">
                <a:moveTo>
                  <a:pt x="394661" y="143697"/>
                </a:moveTo>
                <a:lnTo>
                  <a:pt x="394661" y="0"/>
                </a:lnTo>
              </a:path>
              <a:path w="548639" h="1298575">
                <a:moveTo>
                  <a:pt x="465497" y="358230"/>
                </a:moveTo>
                <a:lnTo>
                  <a:pt x="465497" y="0"/>
                </a:lnTo>
              </a:path>
              <a:path w="548639" h="1298575">
                <a:moveTo>
                  <a:pt x="394661" y="42501"/>
                </a:moveTo>
                <a:lnTo>
                  <a:pt x="465497" y="42501"/>
                </a:lnTo>
              </a:path>
              <a:path w="548639" h="1298575">
                <a:moveTo>
                  <a:pt x="430079" y="42501"/>
                </a:moveTo>
                <a:lnTo>
                  <a:pt x="323824" y="145720"/>
                </a:lnTo>
                <a:lnTo>
                  <a:pt x="159888" y="145720"/>
                </a:lnTo>
              </a:path>
              <a:path w="548639" h="1298575">
                <a:moveTo>
                  <a:pt x="431091" y="7083"/>
                </a:moveTo>
                <a:lnTo>
                  <a:pt x="359242" y="77920"/>
                </a:lnTo>
              </a:path>
              <a:path w="548639" h="1298575">
                <a:moveTo>
                  <a:pt x="429067" y="77920"/>
                </a:moveTo>
                <a:lnTo>
                  <a:pt x="500915" y="7083"/>
                </a:lnTo>
              </a:path>
              <a:path w="548639" h="1298575">
                <a:moveTo>
                  <a:pt x="394661" y="490796"/>
                </a:moveTo>
                <a:lnTo>
                  <a:pt x="394661" y="83991"/>
                </a:lnTo>
              </a:path>
              <a:path w="548639" h="1298575">
                <a:moveTo>
                  <a:pt x="36430" y="1298333"/>
                </a:moveTo>
                <a:lnTo>
                  <a:pt x="36430" y="83991"/>
                </a:lnTo>
              </a:path>
              <a:path w="548639" h="1298575">
                <a:moveTo>
                  <a:pt x="394661" y="127505"/>
                </a:moveTo>
                <a:lnTo>
                  <a:pt x="36430" y="127505"/>
                </a:lnTo>
              </a:path>
              <a:path w="548639" h="1298575">
                <a:moveTo>
                  <a:pt x="359242" y="162924"/>
                </a:moveTo>
                <a:lnTo>
                  <a:pt x="431091" y="91075"/>
                </a:lnTo>
              </a:path>
              <a:path w="548639" h="1298575">
                <a:moveTo>
                  <a:pt x="71848" y="91075"/>
                </a:moveTo>
                <a:lnTo>
                  <a:pt x="0" y="16292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 txBox="1"/>
          <p:nvPr/>
        </p:nvSpPr>
        <p:spPr>
          <a:xfrm>
            <a:off x="1823553" y="7316730"/>
            <a:ext cx="262890" cy="1454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750" spc="-175" dirty="0">
                <a:latin typeface="Cambria"/>
                <a:cs typeface="Cambria"/>
              </a:rPr>
              <a:t>15</a:t>
            </a:r>
            <a:r>
              <a:rPr sz="1125" spc="-262" baseline="-11111" dirty="0">
                <a:latin typeface="Cambria"/>
                <a:cs typeface="Cambria"/>
              </a:rPr>
              <a:t>2</a:t>
            </a:r>
            <a:r>
              <a:rPr sz="750" spc="-175" dirty="0">
                <a:latin typeface="Cambria"/>
                <a:cs typeface="Cambria"/>
              </a:rPr>
              <a:t>0</a:t>
            </a:r>
            <a:r>
              <a:rPr sz="1125" spc="-262" baseline="-11111" dirty="0">
                <a:latin typeface="Cambria"/>
                <a:cs typeface="Cambria"/>
              </a:rPr>
              <a:t>9</a:t>
            </a:r>
            <a:r>
              <a:rPr sz="750" spc="-175" dirty="0">
                <a:latin typeface="Cambria"/>
                <a:cs typeface="Cambria"/>
              </a:rPr>
              <a:t>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1373892" y="7430420"/>
            <a:ext cx="1819910" cy="328930"/>
          </a:xfrm>
          <a:custGeom>
            <a:avLst/>
            <a:gdLst/>
            <a:ahLst/>
            <a:cxnLst/>
            <a:rect l="l" t="t" r="r" b="b"/>
            <a:pathLst>
              <a:path w="1819910" h="328929">
                <a:moveTo>
                  <a:pt x="1819488" y="262095"/>
                </a:moveTo>
                <a:lnTo>
                  <a:pt x="0" y="262095"/>
                </a:lnTo>
              </a:path>
              <a:path w="1819910" h="328929">
                <a:moveTo>
                  <a:pt x="1149576" y="328884"/>
                </a:moveTo>
                <a:lnTo>
                  <a:pt x="0" y="328884"/>
                </a:lnTo>
              </a:path>
              <a:path w="1819910" h="328929">
                <a:moveTo>
                  <a:pt x="42501" y="328884"/>
                </a:moveTo>
                <a:lnTo>
                  <a:pt x="42501" y="262095"/>
                </a:lnTo>
                <a:lnTo>
                  <a:pt x="425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 txBox="1"/>
          <p:nvPr/>
        </p:nvSpPr>
        <p:spPr>
          <a:xfrm>
            <a:off x="1312620" y="7424305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1373892" y="7522509"/>
            <a:ext cx="1102360" cy="327025"/>
          </a:xfrm>
          <a:custGeom>
            <a:avLst/>
            <a:gdLst/>
            <a:ahLst/>
            <a:cxnLst/>
            <a:rect l="l" t="t" r="r" b="b"/>
            <a:pathLst>
              <a:path w="1102360" h="327025">
                <a:moveTo>
                  <a:pt x="78932" y="206438"/>
                </a:moveTo>
                <a:lnTo>
                  <a:pt x="7083" y="134589"/>
                </a:lnTo>
              </a:path>
              <a:path w="1102360" h="327025">
                <a:moveTo>
                  <a:pt x="7083" y="201378"/>
                </a:moveTo>
                <a:lnTo>
                  <a:pt x="78932" y="273226"/>
                </a:lnTo>
              </a:path>
              <a:path w="1102360" h="327025">
                <a:moveTo>
                  <a:pt x="1102015" y="255011"/>
                </a:moveTo>
                <a:lnTo>
                  <a:pt x="0" y="255011"/>
                </a:lnTo>
              </a:path>
              <a:path w="1102360" h="327025">
                <a:moveTo>
                  <a:pt x="1102015" y="236796"/>
                </a:moveTo>
                <a:lnTo>
                  <a:pt x="0" y="236796"/>
                </a:lnTo>
              </a:path>
              <a:path w="1102360" h="327025">
                <a:moveTo>
                  <a:pt x="42501" y="255011"/>
                </a:moveTo>
                <a:lnTo>
                  <a:pt x="42501" y="326860"/>
                </a:lnTo>
              </a:path>
              <a:path w="1102360" h="327025">
                <a:moveTo>
                  <a:pt x="42501" y="236796"/>
                </a:moveTo>
                <a:lnTo>
                  <a:pt x="42501" y="165960"/>
                </a:lnTo>
              </a:path>
              <a:path w="1102360" h="327025">
                <a:moveTo>
                  <a:pt x="42501" y="245904"/>
                </a:moveTo>
                <a:lnTo>
                  <a:pt x="145720" y="113338"/>
                </a:lnTo>
                <a:lnTo>
                  <a:pt x="14572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 txBox="1"/>
          <p:nvPr/>
        </p:nvSpPr>
        <p:spPr>
          <a:xfrm>
            <a:off x="1414827" y="7516896"/>
            <a:ext cx="125730" cy="125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75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1316211" y="7619655"/>
            <a:ext cx="1160145" cy="202565"/>
          </a:xfrm>
          <a:custGeom>
            <a:avLst/>
            <a:gdLst/>
            <a:ahLst/>
            <a:cxnLst/>
            <a:rect l="l" t="t" r="r" b="b"/>
            <a:pathLst>
              <a:path w="1160145" h="202565">
                <a:moveTo>
                  <a:pt x="100183" y="157864"/>
                </a:moveTo>
                <a:lnTo>
                  <a:pt x="100183" y="139649"/>
                </a:lnTo>
              </a:path>
              <a:path w="1160145" h="202565">
                <a:moveTo>
                  <a:pt x="136613" y="193282"/>
                </a:moveTo>
                <a:lnTo>
                  <a:pt x="64764" y="122446"/>
                </a:lnTo>
              </a:path>
              <a:path w="1160145" h="202565">
                <a:moveTo>
                  <a:pt x="64764" y="104230"/>
                </a:moveTo>
                <a:lnTo>
                  <a:pt x="136613" y="176079"/>
                </a:lnTo>
              </a:path>
              <a:path w="1160145" h="202565">
                <a:moveTo>
                  <a:pt x="1159696" y="157864"/>
                </a:moveTo>
                <a:lnTo>
                  <a:pt x="57681" y="157864"/>
                </a:lnTo>
              </a:path>
              <a:path w="1160145" h="202565">
                <a:moveTo>
                  <a:pt x="304597" y="202390"/>
                </a:moveTo>
                <a:lnTo>
                  <a:pt x="57681" y="202390"/>
                </a:lnTo>
              </a:path>
              <a:path w="1160145" h="202565">
                <a:moveTo>
                  <a:pt x="100183" y="157864"/>
                </a:moveTo>
                <a:lnTo>
                  <a:pt x="100183" y="202390"/>
                </a:lnTo>
              </a:path>
              <a:path w="1160145" h="202565">
                <a:moveTo>
                  <a:pt x="100183" y="180127"/>
                </a:moveTo>
                <a:lnTo>
                  <a:pt x="0" y="15078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 txBox="1"/>
          <p:nvPr/>
        </p:nvSpPr>
        <p:spPr>
          <a:xfrm>
            <a:off x="1212437" y="7613652"/>
            <a:ext cx="12573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190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1373892" y="7742101"/>
            <a:ext cx="1102360" cy="923925"/>
          </a:xfrm>
          <a:custGeom>
            <a:avLst/>
            <a:gdLst/>
            <a:ahLst/>
            <a:cxnLst/>
            <a:rect l="l" t="t" r="r" b="b"/>
            <a:pathLst>
              <a:path w="1102360" h="923925">
                <a:moveTo>
                  <a:pt x="78932" y="70836"/>
                </a:moveTo>
                <a:lnTo>
                  <a:pt x="7083" y="0"/>
                </a:lnTo>
              </a:path>
              <a:path w="1102360" h="923925">
                <a:moveTo>
                  <a:pt x="7083" y="44525"/>
                </a:moveTo>
                <a:lnTo>
                  <a:pt x="78932" y="116374"/>
                </a:lnTo>
              </a:path>
              <a:path w="1102360" h="923925">
                <a:moveTo>
                  <a:pt x="1102015" y="35418"/>
                </a:moveTo>
                <a:lnTo>
                  <a:pt x="0" y="35418"/>
                </a:lnTo>
              </a:path>
              <a:path w="1102360" h="923925">
                <a:moveTo>
                  <a:pt x="864206" y="163936"/>
                </a:moveTo>
                <a:lnTo>
                  <a:pt x="0" y="163936"/>
                </a:lnTo>
              </a:path>
              <a:path w="1102360" h="923925">
                <a:moveTo>
                  <a:pt x="42501" y="35418"/>
                </a:moveTo>
                <a:lnTo>
                  <a:pt x="42501" y="163936"/>
                </a:lnTo>
              </a:path>
              <a:path w="1102360" h="923925">
                <a:moveTo>
                  <a:pt x="42501" y="100183"/>
                </a:moveTo>
                <a:lnTo>
                  <a:pt x="305609" y="236796"/>
                </a:lnTo>
                <a:lnTo>
                  <a:pt x="305609" y="407816"/>
                </a:lnTo>
              </a:path>
              <a:path w="1102360" h="923925">
                <a:moveTo>
                  <a:pt x="78932" y="70836"/>
                </a:moveTo>
                <a:lnTo>
                  <a:pt x="7083" y="0"/>
                </a:lnTo>
              </a:path>
              <a:path w="1102360" h="923925">
                <a:moveTo>
                  <a:pt x="7083" y="128517"/>
                </a:moveTo>
                <a:lnTo>
                  <a:pt x="78932" y="200366"/>
                </a:lnTo>
              </a:path>
              <a:path w="1102360" h="923925">
                <a:moveTo>
                  <a:pt x="864206" y="163936"/>
                </a:moveTo>
                <a:lnTo>
                  <a:pt x="0" y="163936"/>
                </a:lnTo>
              </a:path>
              <a:path w="1102360" h="923925">
                <a:moveTo>
                  <a:pt x="816644" y="199354"/>
                </a:moveTo>
                <a:lnTo>
                  <a:pt x="0" y="199354"/>
                </a:lnTo>
              </a:path>
              <a:path w="1102360" h="923925">
                <a:moveTo>
                  <a:pt x="42501" y="163936"/>
                </a:moveTo>
                <a:lnTo>
                  <a:pt x="42501" y="199354"/>
                </a:lnTo>
              </a:path>
              <a:path w="1102360" h="923925">
                <a:moveTo>
                  <a:pt x="42501" y="182151"/>
                </a:moveTo>
                <a:lnTo>
                  <a:pt x="154828" y="299537"/>
                </a:lnTo>
                <a:lnTo>
                  <a:pt x="154828" y="456390"/>
                </a:lnTo>
              </a:path>
              <a:path w="1102360" h="923925">
                <a:moveTo>
                  <a:pt x="78932" y="200366"/>
                </a:moveTo>
                <a:lnTo>
                  <a:pt x="7083" y="128517"/>
                </a:lnTo>
              </a:path>
              <a:path w="1102360" h="923925">
                <a:moveTo>
                  <a:pt x="7083" y="163936"/>
                </a:moveTo>
                <a:lnTo>
                  <a:pt x="78932" y="234772"/>
                </a:lnTo>
              </a:path>
              <a:path w="1102360" h="923925">
                <a:moveTo>
                  <a:pt x="816644" y="199354"/>
                </a:moveTo>
                <a:lnTo>
                  <a:pt x="0" y="199354"/>
                </a:lnTo>
              </a:path>
              <a:path w="1102360" h="923925">
                <a:moveTo>
                  <a:pt x="386565" y="887481"/>
                </a:moveTo>
                <a:lnTo>
                  <a:pt x="0" y="887481"/>
                </a:lnTo>
              </a:path>
              <a:path w="1102360" h="923925">
                <a:moveTo>
                  <a:pt x="42501" y="199354"/>
                </a:moveTo>
                <a:lnTo>
                  <a:pt x="42501" y="887481"/>
                </a:lnTo>
              </a:path>
              <a:path w="1102360" h="923925">
                <a:moveTo>
                  <a:pt x="78932" y="234772"/>
                </a:moveTo>
                <a:lnTo>
                  <a:pt x="7083" y="163936"/>
                </a:lnTo>
              </a:path>
              <a:path w="1102360" h="923925">
                <a:moveTo>
                  <a:pt x="7083" y="852063"/>
                </a:moveTo>
                <a:lnTo>
                  <a:pt x="78932" y="9239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 txBox="1"/>
          <p:nvPr/>
        </p:nvSpPr>
        <p:spPr>
          <a:xfrm>
            <a:off x="1134517" y="7972714"/>
            <a:ext cx="567055" cy="567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5070</a:t>
            </a:r>
            <a:endParaRPr sz="750">
              <a:latin typeface="Cambria"/>
              <a:cs typeface="Cambria"/>
            </a:endParaRPr>
          </a:p>
          <a:p>
            <a:pPr marL="154305">
              <a:lnSpc>
                <a:spcPts val="890"/>
              </a:lnSpc>
              <a:spcBef>
                <a:spcPts val="500"/>
              </a:spcBef>
            </a:pPr>
            <a:r>
              <a:rPr sz="750" spc="-25" dirty="0">
                <a:latin typeface="Cambria"/>
                <a:cs typeface="Cambria"/>
              </a:rPr>
              <a:t>2885</a:t>
            </a:r>
            <a:endParaRPr sz="750">
              <a:latin typeface="Cambria"/>
              <a:cs typeface="Cambria"/>
            </a:endParaRPr>
          </a:p>
          <a:p>
            <a:pPr marL="348615">
              <a:lnSpc>
                <a:spcPts val="890"/>
              </a:lnSpc>
            </a:pPr>
            <a:r>
              <a:rPr sz="750" spc="-40" dirty="0">
                <a:latin typeface="Cambria"/>
                <a:cs typeface="Cambria"/>
              </a:rPr>
              <a:t>145</a:t>
            </a:r>
            <a:endParaRPr sz="750">
              <a:latin typeface="Cambria"/>
              <a:cs typeface="Cambria"/>
            </a:endParaRPr>
          </a:p>
          <a:p>
            <a:pPr marL="396875">
              <a:lnSpc>
                <a:spcPct val="100000"/>
              </a:lnSpc>
              <a:spcBef>
                <a:spcPts val="290"/>
              </a:spcBef>
            </a:pPr>
            <a:r>
              <a:rPr sz="750" dirty="0">
                <a:latin typeface="Cambria"/>
                <a:cs typeface="Cambria"/>
              </a:rPr>
              <a:t>540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1373892" y="8594165"/>
            <a:ext cx="386715" cy="473075"/>
          </a:xfrm>
          <a:custGeom>
            <a:avLst/>
            <a:gdLst/>
            <a:ahLst/>
            <a:cxnLst/>
            <a:rect l="l" t="t" r="r" b="b"/>
            <a:pathLst>
              <a:path w="386714" h="473075">
                <a:moveTo>
                  <a:pt x="386565" y="35418"/>
                </a:moveTo>
                <a:lnTo>
                  <a:pt x="0" y="35418"/>
                </a:lnTo>
              </a:path>
              <a:path w="386714" h="473075">
                <a:moveTo>
                  <a:pt x="358230" y="437162"/>
                </a:moveTo>
                <a:lnTo>
                  <a:pt x="0" y="437162"/>
                </a:lnTo>
              </a:path>
              <a:path w="386714" h="473075">
                <a:moveTo>
                  <a:pt x="42501" y="35418"/>
                </a:moveTo>
                <a:lnTo>
                  <a:pt x="42501" y="437162"/>
                </a:lnTo>
              </a:path>
              <a:path w="386714" h="473075">
                <a:moveTo>
                  <a:pt x="78932" y="71848"/>
                </a:moveTo>
                <a:lnTo>
                  <a:pt x="7083" y="0"/>
                </a:lnTo>
              </a:path>
              <a:path w="386714" h="473075">
                <a:moveTo>
                  <a:pt x="7083" y="401744"/>
                </a:moveTo>
                <a:lnTo>
                  <a:pt x="78932" y="47258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 txBox="1"/>
          <p:nvPr/>
        </p:nvSpPr>
        <p:spPr>
          <a:xfrm>
            <a:off x="1312620" y="8724262"/>
            <a:ext cx="125730" cy="212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1685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1373892" y="8995909"/>
            <a:ext cx="358775" cy="718820"/>
          </a:xfrm>
          <a:custGeom>
            <a:avLst/>
            <a:gdLst/>
            <a:ahLst/>
            <a:cxnLst/>
            <a:rect l="l" t="t" r="r" b="b"/>
            <a:pathLst>
              <a:path w="358775" h="718820">
                <a:moveTo>
                  <a:pt x="358230" y="35418"/>
                </a:moveTo>
                <a:lnTo>
                  <a:pt x="0" y="35418"/>
                </a:lnTo>
              </a:path>
              <a:path w="358775" h="718820">
                <a:moveTo>
                  <a:pt x="358230" y="683067"/>
                </a:moveTo>
                <a:lnTo>
                  <a:pt x="0" y="683067"/>
                </a:lnTo>
              </a:path>
              <a:path w="358775" h="718820">
                <a:moveTo>
                  <a:pt x="42501" y="35418"/>
                </a:moveTo>
                <a:lnTo>
                  <a:pt x="42501" y="683067"/>
                </a:lnTo>
              </a:path>
              <a:path w="358775" h="718820">
                <a:moveTo>
                  <a:pt x="78932" y="70836"/>
                </a:moveTo>
                <a:lnTo>
                  <a:pt x="7083" y="0"/>
                </a:lnTo>
              </a:path>
              <a:path w="358775" h="718820">
                <a:moveTo>
                  <a:pt x="7083" y="647648"/>
                </a:moveTo>
                <a:lnTo>
                  <a:pt x="78932" y="71848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 txBox="1"/>
          <p:nvPr/>
        </p:nvSpPr>
        <p:spPr>
          <a:xfrm>
            <a:off x="1312620" y="9249500"/>
            <a:ext cx="125730" cy="2114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2715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2966704" y="7654062"/>
            <a:ext cx="169545" cy="1063625"/>
          </a:xfrm>
          <a:custGeom>
            <a:avLst/>
            <a:gdLst/>
            <a:ahLst/>
            <a:cxnLst/>
            <a:rect l="l" t="t" r="r" b="b"/>
            <a:pathLst>
              <a:path w="169544" h="1063625">
                <a:moveTo>
                  <a:pt x="15179" y="36430"/>
                </a:moveTo>
                <a:lnTo>
                  <a:pt x="168995" y="36430"/>
                </a:lnTo>
              </a:path>
              <a:path w="169544" h="1063625">
                <a:moveTo>
                  <a:pt x="0" y="1028142"/>
                </a:moveTo>
                <a:lnTo>
                  <a:pt x="168995" y="1028142"/>
                </a:lnTo>
              </a:path>
              <a:path w="169544" h="1063625">
                <a:moveTo>
                  <a:pt x="126493" y="36430"/>
                </a:moveTo>
                <a:lnTo>
                  <a:pt x="126493" y="1028142"/>
                </a:lnTo>
              </a:path>
              <a:path w="169544" h="1063625">
                <a:moveTo>
                  <a:pt x="161912" y="71848"/>
                </a:moveTo>
                <a:lnTo>
                  <a:pt x="90063" y="0"/>
                </a:lnTo>
              </a:path>
              <a:path w="169544" h="1063625">
                <a:moveTo>
                  <a:pt x="90063" y="991712"/>
                </a:moveTo>
                <a:lnTo>
                  <a:pt x="161912" y="106356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 txBox="1"/>
          <p:nvPr/>
        </p:nvSpPr>
        <p:spPr>
          <a:xfrm>
            <a:off x="2989423" y="8076797"/>
            <a:ext cx="125730" cy="2184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" dirty="0">
                <a:latin typeface="Cambria"/>
                <a:cs typeface="Cambria"/>
              </a:rPr>
              <a:t>4160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2552816" y="8448444"/>
            <a:ext cx="664210" cy="300990"/>
          </a:xfrm>
          <a:custGeom>
            <a:avLst/>
            <a:gdLst/>
            <a:ahLst/>
            <a:cxnLst/>
            <a:rect l="l" t="t" r="r" b="b"/>
            <a:pathLst>
              <a:path w="664210" h="300990">
                <a:moveTo>
                  <a:pt x="429067" y="233760"/>
                </a:moveTo>
                <a:lnTo>
                  <a:pt x="582883" y="233760"/>
                </a:lnTo>
              </a:path>
              <a:path w="664210" h="300990">
                <a:moveTo>
                  <a:pt x="0" y="300549"/>
                </a:moveTo>
                <a:lnTo>
                  <a:pt x="582883" y="300549"/>
                </a:lnTo>
              </a:path>
              <a:path w="664210" h="300990">
                <a:moveTo>
                  <a:pt x="540382" y="233760"/>
                </a:moveTo>
                <a:lnTo>
                  <a:pt x="540382" y="300549"/>
                </a:lnTo>
              </a:path>
              <a:path w="664210" h="300990">
                <a:moveTo>
                  <a:pt x="540382" y="267155"/>
                </a:moveTo>
                <a:lnTo>
                  <a:pt x="663840" y="164948"/>
                </a:lnTo>
                <a:lnTo>
                  <a:pt x="66384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 txBox="1"/>
          <p:nvPr/>
        </p:nvSpPr>
        <p:spPr>
          <a:xfrm>
            <a:off x="3112881" y="8443340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2522457" y="8646786"/>
            <a:ext cx="613410" cy="420370"/>
          </a:xfrm>
          <a:custGeom>
            <a:avLst/>
            <a:gdLst/>
            <a:ahLst/>
            <a:cxnLst/>
            <a:rect l="l" t="t" r="r" b="b"/>
            <a:pathLst>
              <a:path w="613410" h="420370">
                <a:moveTo>
                  <a:pt x="606158" y="70836"/>
                </a:moveTo>
                <a:lnTo>
                  <a:pt x="534310" y="0"/>
                </a:lnTo>
              </a:path>
              <a:path w="613410" h="420370">
                <a:moveTo>
                  <a:pt x="534310" y="66788"/>
                </a:moveTo>
                <a:lnTo>
                  <a:pt x="606158" y="138637"/>
                </a:lnTo>
              </a:path>
              <a:path w="613410" h="420370">
                <a:moveTo>
                  <a:pt x="30358" y="102207"/>
                </a:moveTo>
                <a:lnTo>
                  <a:pt x="613242" y="102207"/>
                </a:lnTo>
              </a:path>
              <a:path w="613410" h="420370">
                <a:moveTo>
                  <a:pt x="0" y="384541"/>
                </a:moveTo>
                <a:lnTo>
                  <a:pt x="613242" y="384541"/>
                </a:lnTo>
              </a:path>
              <a:path w="613410" h="420370">
                <a:moveTo>
                  <a:pt x="570740" y="102207"/>
                </a:moveTo>
                <a:lnTo>
                  <a:pt x="570740" y="384541"/>
                </a:lnTo>
              </a:path>
              <a:path w="613410" h="420370">
                <a:moveTo>
                  <a:pt x="606158" y="138637"/>
                </a:moveTo>
                <a:lnTo>
                  <a:pt x="534310" y="66788"/>
                </a:lnTo>
              </a:path>
              <a:path w="613410" h="420370">
                <a:moveTo>
                  <a:pt x="534310" y="349123"/>
                </a:moveTo>
                <a:lnTo>
                  <a:pt x="606158" y="4199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 txBox="1"/>
          <p:nvPr/>
        </p:nvSpPr>
        <p:spPr>
          <a:xfrm>
            <a:off x="2989423" y="8791189"/>
            <a:ext cx="125730" cy="1974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1185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2266433" y="9031328"/>
            <a:ext cx="458470" cy="371475"/>
          </a:xfrm>
          <a:custGeom>
            <a:avLst/>
            <a:gdLst/>
            <a:ahLst/>
            <a:cxnLst/>
            <a:rect l="l" t="t" r="r" b="b"/>
            <a:pathLst>
              <a:path w="458469" h="371475">
                <a:moveTo>
                  <a:pt x="264119" y="0"/>
                </a:moveTo>
                <a:lnTo>
                  <a:pt x="458413" y="0"/>
                </a:lnTo>
              </a:path>
              <a:path w="458469" h="371475">
                <a:moveTo>
                  <a:pt x="0" y="126493"/>
                </a:moveTo>
                <a:lnTo>
                  <a:pt x="458413" y="126493"/>
                </a:lnTo>
              </a:path>
              <a:path w="458469" h="371475">
                <a:moveTo>
                  <a:pt x="415912" y="0"/>
                </a:moveTo>
                <a:lnTo>
                  <a:pt x="415912" y="126493"/>
                </a:lnTo>
                <a:lnTo>
                  <a:pt x="415912" y="3713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 txBox="1"/>
          <p:nvPr/>
        </p:nvSpPr>
        <p:spPr>
          <a:xfrm>
            <a:off x="2578571" y="9232662"/>
            <a:ext cx="125730" cy="175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535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2091366" y="8707504"/>
            <a:ext cx="626745" cy="487045"/>
          </a:xfrm>
          <a:custGeom>
            <a:avLst/>
            <a:gdLst/>
            <a:ahLst/>
            <a:cxnLst/>
            <a:rect l="l" t="t" r="r" b="b"/>
            <a:pathLst>
              <a:path w="626744" h="487045">
                <a:moveTo>
                  <a:pt x="626397" y="359242"/>
                </a:moveTo>
                <a:lnTo>
                  <a:pt x="555561" y="288406"/>
                </a:lnTo>
              </a:path>
              <a:path w="626744" h="487045">
                <a:moveTo>
                  <a:pt x="555561" y="414900"/>
                </a:moveTo>
                <a:lnTo>
                  <a:pt x="626397" y="486748"/>
                </a:lnTo>
              </a:path>
              <a:path w="626744" h="487045">
                <a:moveTo>
                  <a:pt x="99171" y="295489"/>
                </a:moveTo>
                <a:lnTo>
                  <a:pt x="0" y="295489"/>
                </a:lnTo>
              </a:path>
              <a:path w="626744" h="487045">
                <a:moveTo>
                  <a:pt x="99171" y="323824"/>
                </a:moveTo>
                <a:lnTo>
                  <a:pt x="0" y="323824"/>
                </a:lnTo>
              </a:path>
              <a:path w="626744" h="487045">
                <a:moveTo>
                  <a:pt x="42501" y="295489"/>
                </a:moveTo>
                <a:lnTo>
                  <a:pt x="42501" y="223641"/>
                </a:lnTo>
              </a:path>
              <a:path w="626744" h="487045">
                <a:moveTo>
                  <a:pt x="42501" y="323824"/>
                </a:moveTo>
                <a:lnTo>
                  <a:pt x="42501" y="395672"/>
                </a:lnTo>
              </a:path>
              <a:path w="626744" h="487045">
                <a:moveTo>
                  <a:pt x="42501" y="0"/>
                </a:moveTo>
                <a:lnTo>
                  <a:pt x="42501" y="29548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 txBox="1"/>
          <p:nvPr/>
        </p:nvSpPr>
        <p:spPr>
          <a:xfrm>
            <a:off x="2030093" y="8701499"/>
            <a:ext cx="125730" cy="161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120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1789804" y="8966563"/>
            <a:ext cx="401320" cy="748030"/>
          </a:xfrm>
          <a:custGeom>
            <a:avLst/>
            <a:gdLst/>
            <a:ahLst/>
            <a:cxnLst/>
            <a:rect l="l" t="t" r="r" b="b"/>
            <a:pathLst>
              <a:path w="401319" h="748029">
                <a:moveTo>
                  <a:pt x="344063" y="36430"/>
                </a:moveTo>
                <a:lnTo>
                  <a:pt x="344063" y="64764"/>
                </a:lnTo>
              </a:path>
              <a:path w="401319" h="748029">
                <a:moveTo>
                  <a:pt x="308645" y="0"/>
                </a:moveTo>
                <a:lnTo>
                  <a:pt x="380493" y="71848"/>
                </a:lnTo>
              </a:path>
              <a:path w="401319" h="748029">
                <a:moveTo>
                  <a:pt x="380493" y="100183"/>
                </a:moveTo>
                <a:lnTo>
                  <a:pt x="308645" y="29346"/>
                </a:lnTo>
              </a:path>
              <a:path w="401319" h="748029">
                <a:moveTo>
                  <a:pt x="400732" y="64764"/>
                </a:moveTo>
                <a:lnTo>
                  <a:pt x="301561" y="64764"/>
                </a:lnTo>
              </a:path>
              <a:path w="401319" h="748029">
                <a:moveTo>
                  <a:pt x="0" y="712413"/>
                </a:moveTo>
                <a:lnTo>
                  <a:pt x="387577" y="712413"/>
                </a:lnTo>
              </a:path>
              <a:path w="401319" h="748029">
                <a:moveTo>
                  <a:pt x="344063" y="64764"/>
                </a:moveTo>
                <a:lnTo>
                  <a:pt x="344063" y="712413"/>
                </a:lnTo>
              </a:path>
              <a:path w="401319" h="748029">
                <a:moveTo>
                  <a:pt x="380493" y="100183"/>
                </a:moveTo>
                <a:lnTo>
                  <a:pt x="308645" y="29346"/>
                </a:lnTo>
              </a:path>
              <a:path w="401319" h="748029">
                <a:moveTo>
                  <a:pt x="308645" y="676995"/>
                </a:moveTo>
                <a:lnTo>
                  <a:pt x="380493" y="7478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 txBox="1"/>
          <p:nvPr/>
        </p:nvSpPr>
        <p:spPr>
          <a:xfrm>
            <a:off x="2030093" y="9249500"/>
            <a:ext cx="125730" cy="2114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dirty="0">
                <a:latin typeface="Cambria"/>
                <a:cs typeface="Cambria"/>
              </a:rPr>
              <a:t>2715</a:t>
            </a:r>
            <a:endParaRPr sz="750">
              <a:latin typeface="Cambria"/>
              <a:cs typeface="Cambria"/>
            </a:endParaRPr>
          </a:p>
        </p:txBody>
      </p:sp>
      <p:grpSp>
        <p:nvGrpSpPr>
          <p:cNvPr id="1781" name="object 1781"/>
          <p:cNvGrpSpPr/>
          <p:nvPr/>
        </p:nvGrpSpPr>
        <p:grpSpPr>
          <a:xfrm>
            <a:off x="2527517" y="1547153"/>
            <a:ext cx="12897485" cy="10789285"/>
            <a:chOff x="2527517" y="1547153"/>
            <a:chExt cx="12897485" cy="10789285"/>
          </a:xfrm>
        </p:grpSpPr>
        <p:sp>
          <p:nvSpPr>
            <p:cNvPr id="1782" name="object 1782"/>
            <p:cNvSpPr/>
            <p:nvPr/>
          </p:nvSpPr>
          <p:spPr>
            <a:xfrm>
              <a:off x="12372792" y="1556043"/>
              <a:ext cx="3043555" cy="1784350"/>
            </a:xfrm>
            <a:custGeom>
              <a:avLst/>
              <a:gdLst/>
              <a:ahLst/>
              <a:cxnLst/>
              <a:rect l="l" t="t" r="r" b="b"/>
              <a:pathLst>
                <a:path w="3043555" h="1784350">
                  <a:moveTo>
                    <a:pt x="3042937" y="715449"/>
                  </a:moveTo>
                  <a:lnTo>
                    <a:pt x="0" y="715449"/>
                  </a:lnTo>
                </a:path>
                <a:path w="3043555" h="1784350">
                  <a:moveTo>
                    <a:pt x="3042937" y="1068620"/>
                  </a:moveTo>
                  <a:lnTo>
                    <a:pt x="0" y="1068620"/>
                  </a:lnTo>
                </a:path>
                <a:path w="3043555" h="1784350">
                  <a:moveTo>
                    <a:pt x="1278094" y="0"/>
                  </a:moveTo>
                  <a:lnTo>
                    <a:pt x="1278094" y="1784070"/>
                  </a:lnTo>
                </a:path>
                <a:path w="3043555" h="1784350">
                  <a:moveTo>
                    <a:pt x="667887" y="0"/>
                  </a:moveTo>
                  <a:lnTo>
                    <a:pt x="667887" y="178407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2294872" y="2684369"/>
              <a:ext cx="822960" cy="865505"/>
            </a:xfrm>
            <a:custGeom>
              <a:avLst/>
              <a:gdLst/>
              <a:ahLst/>
              <a:cxnLst/>
              <a:rect l="l" t="t" r="r" b="b"/>
              <a:pathLst>
                <a:path w="822959" h="865504">
                  <a:moveTo>
                    <a:pt x="793369" y="0"/>
                  </a:moveTo>
                  <a:lnTo>
                    <a:pt x="793369" y="865218"/>
                  </a:lnTo>
                </a:path>
                <a:path w="822959" h="865504">
                  <a:moveTo>
                    <a:pt x="30358" y="0"/>
                  </a:moveTo>
                  <a:lnTo>
                    <a:pt x="30358" y="865218"/>
                  </a:lnTo>
                </a:path>
                <a:path w="822959" h="865504">
                  <a:moveTo>
                    <a:pt x="793369" y="829800"/>
                  </a:moveTo>
                  <a:lnTo>
                    <a:pt x="30358" y="829800"/>
                  </a:lnTo>
                </a:path>
                <a:path w="822959" h="865504">
                  <a:moveTo>
                    <a:pt x="763011" y="860158"/>
                  </a:moveTo>
                  <a:lnTo>
                    <a:pt x="822716" y="800453"/>
                  </a:lnTo>
                </a:path>
                <a:path w="822959" h="865504">
                  <a:moveTo>
                    <a:pt x="59705" y="800453"/>
                  </a:moveTo>
                  <a:lnTo>
                    <a:pt x="0" y="8601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5628136" y="1065247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0" y="31370"/>
                  </a:lnTo>
                  <a:lnTo>
                    <a:pt x="3137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5628136" y="1065247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0"/>
                  </a:moveTo>
                  <a:lnTo>
                    <a:pt x="31370" y="3137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5628135" y="10652474"/>
              <a:ext cx="474980" cy="101600"/>
            </a:xfrm>
            <a:custGeom>
              <a:avLst/>
              <a:gdLst/>
              <a:ahLst/>
              <a:cxnLst/>
              <a:rect l="l" t="t" r="r" b="b"/>
              <a:pathLst>
                <a:path w="474979" h="101600">
                  <a:moveTo>
                    <a:pt x="0" y="0"/>
                  </a:moveTo>
                  <a:lnTo>
                    <a:pt x="101195" y="101195"/>
                  </a:lnTo>
                  <a:lnTo>
                    <a:pt x="474605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5628136" y="10652474"/>
              <a:ext cx="474980" cy="101600"/>
            </a:xfrm>
            <a:custGeom>
              <a:avLst/>
              <a:gdLst/>
              <a:ahLst/>
              <a:cxnLst/>
              <a:rect l="l" t="t" r="r" b="b"/>
              <a:pathLst>
                <a:path w="474979" h="101600">
                  <a:moveTo>
                    <a:pt x="0" y="0"/>
                  </a:moveTo>
                  <a:lnTo>
                    <a:pt x="31370" y="31370"/>
                  </a:lnTo>
                  <a:lnTo>
                    <a:pt x="474605" y="31370"/>
                  </a:lnTo>
                  <a:lnTo>
                    <a:pt x="0" y="0"/>
                  </a:lnTo>
                  <a:close/>
                </a:path>
                <a:path w="474979" h="101600">
                  <a:moveTo>
                    <a:pt x="31370" y="31370"/>
                  </a:moveTo>
                  <a:lnTo>
                    <a:pt x="474605" y="31370"/>
                  </a:lnTo>
                  <a:lnTo>
                    <a:pt x="101195" y="101195"/>
                  </a:lnTo>
                  <a:lnTo>
                    <a:pt x="31370" y="3137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5628136" y="10652474"/>
              <a:ext cx="640715" cy="31750"/>
            </a:xfrm>
            <a:custGeom>
              <a:avLst/>
              <a:gdLst/>
              <a:ahLst/>
              <a:cxnLst/>
              <a:rect l="l" t="t" r="r" b="b"/>
              <a:pathLst>
                <a:path w="640714" h="31750">
                  <a:moveTo>
                    <a:pt x="640565" y="0"/>
                  </a:moveTo>
                  <a:lnTo>
                    <a:pt x="0" y="0"/>
                  </a:lnTo>
                  <a:lnTo>
                    <a:pt x="474605" y="31370"/>
                  </a:lnTo>
                  <a:lnTo>
                    <a:pt x="6405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5628136" y="10652474"/>
              <a:ext cx="640715" cy="31750"/>
            </a:xfrm>
            <a:custGeom>
              <a:avLst/>
              <a:gdLst/>
              <a:ahLst/>
              <a:cxnLst/>
              <a:rect l="l" t="t" r="r" b="b"/>
              <a:pathLst>
                <a:path w="640714" h="31750">
                  <a:moveTo>
                    <a:pt x="0" y="0"/>
                  </a:moveTo>
                  <a:lnTo>
                    <a:pt x="640565" y="0"/>
                  </a:lnTo>
                  <a:lnTo>
                    <a:pt x="474605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5628135" y="10683844"/>
              <a:ext cx="101600" cy="396240"/>
            </a:xfrm>
            <a:custGeom>
              <a:avLst/>
              <a:gdLst/>
              <a:ahLst/>
              <a:cxnLst/>
              <a:rect l="l" t="t" r="r" b="b"/>
              <a:pathLst>
                <a:path w="101600" h="396240">
                  <a:moveTo>
                    <a:pt x="0" y="0"/>
                  </a:moveTo>
                  <a:lnTo>
                    <a:pt x="0" y="395672"/>
                  </a:lnTo>
                  <a:lnTo>
                    <a:pt x="101195" y="698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5628136" y="10683844"/>
              <a:ext cx="101600" cy="396240"/>
            </a:xfrm>
            <a:custGeom>
              <a:avLst/>
              <a:gdLst/>
              <a:ahLst/>
              <a:cxnLst/>
              <a:rect l="l" t="t" r="r" b="b"/>
              <a:pathLst>
                <a:path w="101600" h="396240">
                  <a:moveTo>
                    <a:pt x="0" y="0"/>
                  </a:moveTo>
                  <a:lnTo>
                    <a:pt x="0" y="69824"/>
                  </a:lnTo>
                  <a:lnTo>
                    <a:pt x="101195" y="69824"/>
                  </a:lnTo>
                  <a:lnTo>
                    <a:pt x="0" y="0"/>
                  </a:lnTo>
                  <a:close/>
                </a:path>
                <a:path w="101600" h="396240">
                  <a:moveTo>
                    <a:pt x="0" y="69824"/>
                  </a:moveTo>
                  <a:lnTo>
                    <a:pt x="101195" y="69824"/>
                  </a:lnTo>
                  <a:lnTo>
                    <a:pt x="0" y="395672"/>
                  </a:lnTo>
                  <a:lnTo>
                    <a:pt x="0" y="698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2" name="object 179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628136" y="10683844"/>
              <a:ext cx="101195" cy="69824"/>
            </a:xfrm>
            <a:prstGeom prst="rect">
              <a:avLst/>
            </a:prstGeom>
          </p:spPr>
        </p:pic>
        <p:sp>
          <p:nvSpPr>
            <p:cNvPr id="1793" name="object 1793"/>
            <p:cNvSpPr/>
            <p:nvPr/>
          </p:nvSpPr>
          <p:spPr>
            <a:xfrm>
              <a:off x="5628136" y="1190830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5628136" y="1190830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5628135" y="11908306"/>
              <a:ext cx="589280" cy="85090"/>
            </a:xfrm>
            <a:custGeom>
              <a:avLst/>
              <a:gdLst/>
              <a:ahLst/>
              <a:cxnLst/>
              <a:rect l="l" t="t" r="r" b="b"/>
              <a:pathLst>
                <a:path w="589279" h="85090">
                  <a:moveTo>
                    <a:pt x="0" y="0"/>
                  </a:moveTo>
                  <a:lnTo>
                    <a:pt x="8095" y="8095"/>
                  </a:lnTo>
                  <a:lnTo>
                    <a:pt x="83991" y="85003"/>
                  </a:lnTo>
                  <a:lnTo>
                    <a:pt x="588955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5628136" y="11908306"/>
              <a:ext cx="589280" cy="85090"/>
            </a:xfrm>
            <a:custGeom>
              <a:avLst/>
              <a:gdLst/>
              <a:ahLst/>
              <a:cxnLst/>
              <a:rect l="l" t="t" r="r" b="b"/>
              <a:pathLst>
                <a:path w="589279" h="85090">
                  <a:moveTo>
                    <a:pt x="0" y="0"/>
                  </a:moveTo>
                  <a:lnTo>
                    <a:pt x="8095" y="8095"/>
                  </a:lnTo>
                  <a:lnTo>
                    <a:pt x="588955" y="8095"/>
                  </a:lnTo>
                  <a:lnTo>
                    <a:pt x="0" y="0"/>
                  </a:lnTo>
                  <a:close/>
                </a:path>
                <a:path w="589279" h="85090">
                  <a:moveTo>
                    <a:pt x="8095" y="8095"/>
                  </a:moveTo>
                  <a:lnTo>
                    <a:pt x="588955" y="8095"/>
                  </a:lnTo>
                  <a:lnTo>
                    <a:pt x="83991" y="85003"/>
                  </a:lnTo>
                  <a:lnTo>
                    <a:pt x="8095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5628136" y="11908306"/>
              <a:ext cx="640715" cy="8255"/>
            </a:xfrm>
            <a:custGeom>
              <a:avLst/>
              <a:gdLst/>
              <a:ahLst/>
              <a:cxnLst/>
              <a:rect l="l" t="t" r="r" b="b"/>
              <a:pathLst>
                <a:path w="640714" h="8254">
                  <a:moveTo>
                    <a:pt x="640565" y="0"/>
                  </a:moveTo>
                  <a:lnTo>
                    <a:pt x="0" y="0"/>
                  </a:lnTo>
                  <a:lnTo>
                    <a:pt x="588955" y="8095"/>
                  </a:lnTo>
                  <a:lnTo>
                    <a:pt x="6405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5628136" y="11908306"/>
              <a:ext cx="640715" cy="8255"/>
            </a:xfrm>
            <a:custGeom>
              <a:avLst/>
              <a:gdLst/>
              <a:ahLst/>
              <a:cxnLst/>
              <a:rect l="l" t="t" r="r" b="b"/>
              <a:pathLst>
                <a:path w="640714" h="8254">
                  <a:moveTo>
                    <a:pt x="0" y="0"/>
                  </a:moveTo>
                  <a:lnTo>
                    <a:pt x="640565" y="0"/>
                  </a:lnTo>
                  <a:lnTo>
                    <a:pt x="588955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5628135" y="11916401"/>
              <a:ext cx="84455" cy="419100"/>
            </a:xfrm>
            <a:custGeom>
              <a:avLst/>
              <a:gdLst/>
              <a:ahLst/>
              <a:cxnLst/>
              <a:rect l="l" t="t" r="r" b="b"/>
              <a:pathLst>
                <a:path w="84454" h="419100">
                  <a:moveTo>
                    <a:pt x="0" y="0"/>
                  </a:moveTo>
                  <a:lnTo>
                    <a:pt x="0" y="418947"/>
                  </a:lnTo>
                  <a:lnTo>
                    <a:pt x="83991" y="769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5628136" y="11916401"/>
              <a:ext cx="84455" cy="419100"/>
            </a:xfrm>
            <a:custGeom>
              <a:avLst/>
              <a:gdLst/>
              <a:ahLst/>
              <a:cxnLst/>
              <a:rect l="l" t="t" r="r" b="b"/>
              <a:pathLst>
                <a:path w="84454" h="419100">
                  <a:moveTo>
                    <a:pt x="0" y="0"/>
                  </a:moveTo>
                  <a:lnTo>
                    <a:pt x="0" y="76908"/>
                  </a:lnTo>
                  <a:lnTo>
                    <a:pt x="83991" y="76908"/>
                  </a:lnTo>
                  <a:lnTo>
                    <a:pt x="0" y="0"/>
                  </a:lnTo>
                  <a:close/>
                </a:path>
                <a:path w="84454" h="419100">
                  <a:moveTo>
                    <a:pt x="0" y="76908"/>
                  </a:moveTo>
                  <a:lnTo>
                    <a:pt x="83991" y="76908"/>
                  </a:lnTo>
                  <a:lnTo>
                    <a:pt x="0" y="418947"/>
                  </a:lnTo>
                  <a:lnTo>
                    <a:pt x="0" y="7690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1" name="object 180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628136" y="11916401"/>
              <a:ext cx="83991" cy="76908"/>
            </a:xfrm>
            <a:prstGeom prst="rect">
              <a:avLst/>
            </a:prstGeom>
          </p:spPr>
        </p:pic>
        <p:sp>
          <p:nvSpPr>
            <p:cNvPr id="1802" name="object 1802"/>
            <p:cNvSpPr/>
            <p:nvPr/>
          </p:nvSpPr>
          <p:spPr>
            <a:xfrm>
              <a:off x="3125580" y="10595805"/>
              <a:ext cx="83185" cy="16510"/>
            </a:xfrm>
            <a:custGeom>
              <a:avLst/>
              <a:gdLst/>
              <a:ahLst/>
              <a:cxnLst/>
              <a:rect l="l" t="t" r="r" b="b"/>
              <a:pathLst>
                <a:path w="83185" h="16509">
                  <a:moveTo>
                    <a:pt x="0" y="0"/>
                  </a:moveTo>
                  <a:lnTo>
                    <a:pt x="0" y="16191"/>
                  </a:lnTo>
                  <a:lnTo>
                    <a:pt x="17203" y="16191"/>
                  </a:lnTo>
                  <a:lnTo>
                    <a:pt x="0" y="0"/>
                  </a:lnTo>
                  <a:close/>
                </a:path>
                <a:path w="83185" h="16509">
                  <a:moveTo>
                    <a:pt x="82980" y="0"/>
                  </a:moveTo>
                  <a:lnTo>
                    <a:pt x="0" y="0"/>
                  </a:lnTo>
                  <a:lnTo>
                    <a:pt x="17203" y="16191"/>
                  </a:lnTo>
                  <a:lnTo>
                    <a:pt x="829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3125580" y="10595805"/>
              <a:ext cx="83185" cy="16510"/>
            </a:xfrm>
            <a:custGeom>
              <a:avLst/>
              <a:gdLst/>
              <a:ahLst/>
              <a:cxnLst/>
              <a:rect l="l" t="t" r="r" b="b"/>
              <a:pathLst>
                <a:path w="83185" h="16509">
                  <a:moveTo>
                    <a:pt x="82980" y="0"/>
                  </a:moveTo>
                  <a:lnTo>
                    <a:pt x="0" y="0"/>
                  </a:lnTo>
                  <a:lnTo>
                    <a:pt x="17203" y="16191"/>
                  </a:lnTo>
                  <a:lnTo>
                    <a:pt x="82980" y="0"/>
                  </a:lnTo>
                  <a:close/>
                </a:path>
                <a:path w="83185" h="16509">
                  <a:moveTo>
                    <a:pt x="0" y="0"/>
                  </a:moveTo>
                  <a:lnTo>
                    <a:pt x="17203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2784552" y="10624139"/>
              <a:ext cx="127000" cy="17780"/>
            </a:xfrm>
            <a:custGeom>
              <a:avLst/>
              <a:gdLst/>
              <a:ahLst/>
              <a:cxnLst/>
              <a:rect l="l" t="t" r="r" b="b"/>
              <a:pathLst>
                <a:path w="127000" h="17779">
                  <a:moveTo>
                    <a:pt x="0" y="0"/>
                  </a:moveTo>
                  <a:lnTo>
                    <a:pt x="0" y="17203"/>
                  </a:lnTo>
                  <a:lnTo>
                    <a:pt x="17203" y="17203"/>
                  </a:lnTo>
                  <a:lnTo>
                    <a:pt x="0" y="0"/>
                  </a:lnTo>
                  <a:close/>
                </a:path>
                <a:path w="127000" h="17779">
                  <a:moveTo>
                    <a:pt x="126493" y="0"/>
                  </a:moveTo>
                  <a:lnTo>
                    <a:pt x="0" y="0"/>
                  </a:lnTo>
                  <a:lnTo>
                    <a:pt x="17203" y="17203"/>
                  </a:lnTo>
                  <a:lnTo>
                    <a:pt x="1264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2784552" y="10624139"/>
              <a:ext cx="127000" cy="17780"/>
            </a:xfrm>
            <a:custGeom>
              <a:avLst/>
              <a:gdLst/>
              <a:ahLst/>
              <a:cxnLst/>
              <a:rect l="l" t="t" r="r" b="b"/>
              <a:pathLst>
                <a:path w="127000" h="17779">
                  <a:moveTo>
                    <a:pt x="126493" y="0"/>
                  </a:moveTo>
                  <a:lnTo>
                    <a:pt x="0" y="0"/>
                  </a:lnTo>
                  <a:lnTo>
                    <a:pt x="17203" y="17203"/>
                  </a:lnTo>
                  <a:lnTo>
                    <a:pt x="126493" y="0"/>
                  </a:lnTo>
                  <a:close/>
                </a:path>
                <a:path w="127000" h="17779">
                  <a:moveTo>
                    <a:pt x="0" y="0"/>
                  </a:moveTo>
                  <a:lnTo>
                    <a:pt x="17203" y="17203"/>
                  </a:lnTo>
                  <a:lnTo>
                    <a:pt x="0" y="172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3125580" y="10611996"/>
              <a:ext cx="6350" cy="45720"/>
            </a:xfrm>
            <a:custGeom>
              <a:avLst/>
              <a:gdLst/>
              <a:ahLst/>
              <a:cxnLst/>
              <a:rect l="l" t="t" r="r" b="b"/>
              <a:pathLst>
                <a:path w="6350" h="45720">
                  <a:moveTo>
                    <a:pt x="0" y="0"/>
                  </a:moveTo>
                  <a:lnTo>
                    <a:pt x="0" y="45537"/>
                  </a:lnTo>
                  <a:lnTo>
                    <a:pt x="6071" y="293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3125580" y="10611996"/>
              <a:ext cx="6350" cy="45720"/>
            </a:xfrm>
            <a:custGeom>
              <a:avLst/>
              <a:gdLst/>
              <a:ahLst/>
              <a:cxnLst/>
              <a:rect l="l" t="t" r="r" b="b"/>
              <a:pathLst>
                <a:path w="6350" h="45720">
                  <a:moveTo>
                    <a:pt x="0" y="0"/>
                  </a:moveTo>
                  <a:lnTo>
                    <a:pt x="0" y="29346"/>
                  </a:lnTo>
                  <a:lnTo>
                    <a:pt x="6071" y="29346"/>
                  </a:lnTo>
                  <a:lnTo>
                    <a:pt x="0" y="0"/>
                  </a:lnTo>
                  <a:close/>
                </a:path>
                <a:path w="6350" h="45720">
                  <a:moveTo>
                    <a:pt x="0" y="29346"/>
                  </a:moveTo>
                  <a:lnTo>
                    <a:pt x="6071" y="29346"/>
                  </a:lnTo>
                  <a:lnTo>
                    <a:pt x="0" y="45537"/>
                  </a:lnTo>
                  <a:lnTo>
                    <a:pt x="0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3125580" y="10611996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80" h="29845">
                  <a:moveTo>
                    <a:pt x="17203" y="0"/>
                  </a:moveTo>
                  <a:lnTo>
                    <a:pt x="0" y="0"/>
                  </a:lnTo>
                  <a:lnTo>
                    <a:pt x="6071" y="29346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3125580" y="10611996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80" h="29845">
                  <a:moveTo>
                    <a:pt x="0" y="0"/>
                  </a:moveTo>
                  <a:lnTo>
                    <a:pt x="17203" y="0"/>
                  </a:lnTo>
                  <a:lnTo>
                    <a:pt x="6071" y="29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2784552" y="10641343"/>
              <a:ext cx="2540" cy="47625"/>
            </a:xfrm>
            <a:custGeom>
              <a:avLst/>
              <a:gdLst/>
              <a:ahLst/>
              <a:cxnLst/>
              <a:rect l="l" t="t" r="r" b="b"/>
              <a:pathLst>
                <a:path w="2539" h="47625">
                  <a:moveTo>
                    <a:pt x="0" y="0"/>
                  </a:moveTo>
                  <a:lnTo>
                    <a:pt x="0" y="47561"/>
                  </a:lnTo>
                  <a:lnTo>
                    <a:pt x="2023" y="425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2784552" y="10641342"/>
              <a:ext cx="2540" cy="47625"/>
            </a:xfrm>
            <a:custGeom>
              <a:avLst/>
              <a:gdLst/>
              <a:ahLst/>
              <a:cxnLst/>
              <a:rect l="l" t="t" r="r" b="b"/>
              <a:pathLst>
                <a:path w="2539" h="47625">
                  <a:moveTo>
                    <a:pt x="0" y="0"/>
                  </a:moveTo>
                  <a:lnTo>
                    <a:pt x="0" y="42501"/>
                  </a:lnTo>
                  <a:lnTo>
                    <a:pt x="2023" y="42501"/>
                  </a:lnTo>
                  <a:lnTo>
                    <a:pt x="0" y="0"/>
                  </a:lnTo>
                  <a:close/>
                </a:path>
                <a:path w="2539" h="47625">
                  <a:moveTo>
                    <a:pt x="0" y="42501"/>
                  </a:moveTo>
                  <a:lnTo>
                    <a:pt x="2023" y="42501"/>
                  </a:lnTo>
                  <a:lnTo>
                    <a:pt x="0" y="47561"/>
                  </a:lnTo>
                  <a:lnTo>
                    <a:pt x="0" y="4250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2784552" y="10641342"/>
              <a:ext cx="17780" cy="42545"/>
            </a:xfrm>
            <a:custGeom>
              <a:avLst/>
              <a:gdLst/>
              <a:ahLst/>
              <a:cxnLst/>
              <a:rect l="l" t="t" r="r" b="b"/>
              <a:pathLst>
                <a:path w="17780" h="42545">
                  <a:moveTo>
                    <a:pt x="17203" y="0"/>
                  </a:moveTo>
                  <a:lnTo>
                    <a:pt x="0" y="0"/>
                  </a:lnTo>
                  <a:lnTo>
                    <a:pt x="2023" y="4250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2784552" y="10641342"/>
              <a:ext cx="17780" cy="42545"/>
            </a:xfrm>
            <a:custGeom>
              <a:avLst/>
              <a:gdLst/>
              <a:ahLst/>
              <a:cxnLst/>
              <a:rect l="l" t="t" r="r" b="b"/>
              <a:pathLst>
                <a:path w="17780" h="42545">
                  <a:moveTo>
                    <a:pt x="0" y="0"/>
                  </a:moveTo>
                  <a:lnTo>
                    <a:pt x="17203" y="0"/>
                  </a:lnTo>
                  <a:lnTo>
                    <a:pt x="2023" y="4250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4054551" y="9157822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4">
                  <a:moveTo>
                    <a:pt x="4654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4054551" y="9157822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4">
                  <a:moveTo>
                    <a:pt x="0" y="0"/>
                  </a:moveTo>
                  <a:lnTo>
                    <a:pt x="46549" y="0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4054551" y="9157822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5" h="62229">
                  <a:moveTo>
                    <a:pt x="0" y="0"/>
                  </a:moveTo>
                  <a:lnTo>
                    <a:pt x="0" y="61729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4054551" y="9157822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5" h="62229">
                  <a:moveTo>
                    <a:pt x="0" y="0"/>
                  </a:moveTo>
                  <a:lnTo>
                    <a:pt x="0" y="13155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13335" h="62229">
                  <a:moveTo>
                    <a:pt x="0" y="13155"/>
                  </a:moveTo>
                  <a:lnTo>
                    <a:pt x="13155" y="13155"/>
                  </a:lnTo>
                  <a:lnTo>
                    <a:pt x="0" y="61729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4054551" y="915782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4">
                  <a:moveTo>
                    <a:pt x="0" y="0"/>
                  </a:move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4054551" y="9157822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4">
                  <a:moveTo>
                    <a:pt x="0" y="0"/>
                  </a:move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6269713" y="9668857"/>
              <a:ext cx="93345" cy="46990"/>
            </a:xfrm>
            <a:custGeom>
              <a:avLst/>
              <a:gdLst/>
              <a:ahLst/>
              <a:cxnLst/>
              <a:rect l="l" t="t" r="r" b="b"/>
              <a:pathLst>
                <a:path w="93345" h="46990">
                  <a:moveTo>
                    <a:pt x="0" y="0"/>
                  </a:moveTo>
                  <a:lnTo>
                    <a:pt x="0" y="46549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93345" h="46990">
                  <a:moveTo>
                    <a:pt x="9309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930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6269713" y="9668857"/>
              <a:ext cx="93345" cy="46990"/>
            </a:xfrm>
            <a:custGeom>
              <a:avLst/>
              <a:gdLst/>
              <a:ahLst/>
              <a:cxnLst/>
              <a:rect l="l" t="t" r="r" b="b"/>
              <a:pathLst>
                <a:path w="93345" h="46990">
                  <a:moveTo>
                    <a:pt x="9309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93099" y="0"/>
                  </a:lnTo>
                  <a:close/>
                </a:path>
                <a:path w="93345" h="46990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93345" h="46990">
                  <a:moveTo>
                    <a:pt x="13155" y="13155"/>
                  </a:moveTo>
                  <a:lnTo>
                    <a:pt x="0" y="13155"/>
                  </a:lnTo>
                  <a:lnTo>
                    <a:pt x="0" y="46549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0691940" y="9250922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0" y="0"/>
                  </a:moveTo>
                  <a:lnTo>
                    <a:pt x="0" y="47561"/>
                  </a:lnTo>
                  <a:lnTo>
                    <a:pt x="14167" y="13155"/>
                  </a:lnTo>
                  <a:lnTo>
                    <a:pt x="0" y="0"/>
                  </a:lnTo>
                  <a:close/>
                </a:path>
                <a:path w="64770" h="47625">
                  <a:moveTo>
                    <a:pt x="64764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0691940" y="9250922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64764" y="0"/>
                  </a:moveTo>
                  <a:lnTo>
                    <a:pt x="0" y="0"/>
                  </a:lnTo>
                  <a:lnTo>
                    <a:pt x="14167" y="13155"/>
                  </a:lnTo>
                  <a:lnTo>
                    <a:pt x="64764" y="0"/>
                  </a:lnTo>
                  <a:close/>
                </a:path>
                <a:path w="64770" h="47625">
                  <a:moveTo>
                    <a:pt x="0" y="0"/>
                  </a:moveTo>
                  <a:lnTo>
                    <a:pt x="14167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64770" h="47625">
                  <a:moveTo>
                    <a:pt x="14167" y="13155"/>
                  </a:moveTo>
                  <a:lnTo>
                    <a:pt x="0" y="13155"/>
                  </a:lnTo>
                  <a:lnTo>
                    <a:pt x="0" y="47561"/>
                  </a:lnTo>
                  <a:lnTo>
                    <a:pt x="14167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0946951" y="10725335"/>
              <a:ext cx="64135" cy="47625"/>
            </a:xfrm>
            <a:custGeom>
              <a:avLst/>
              <a:gdLst/>
              <a:ahLst/>
              <a:cxnLst/>
              <a:rect l="l" t="t" r="r" b="b"/>
              <a:pathLst>
                <a:path w="64134" h="47625">
                  <a:moveTo>
                    <a:pt x="0" y="0"/>
                  </a:moveTo>
                  <a:lnTo>
                    <a:pt x="0" y="47561"/>
                  </a:lnTo>
                  <a:lnTo>
                    <a:pt x="11131" y="12143"/>
                  </a:lnTo>
                  <a:lnTo>
                    <a:pt x="0" y="0"/>
                  </a:lnTo>
                  <a:close/>
                </a:path>
                <a:path w="64134" h="47625">
                  <a:moveTo>
                    <a:pt x="63752" y="0"/>
                  </a:moveTo>
                  <a:lnTo>
                    <a:pt x="0" y="0"/>
                  </a:lnTo>
                  <a:lnTo>
                    <a:pt x="11131" y="12143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0946952" y="10725335"/>
              <a:ext cx="64135" cy="47625"/>
            </a:xfrm>
            <a:custGeom>
              <a:avLst/>
              <a:gdLst/>
              <a:ahLst/>
              <a:cxnLst/>
              <a:rect l="l" t="t" r="r" b="b"/>
              <a:pathLst>
                <a:path w="64134" h="47625">
                  <a:moveTo>
                    <a:pt x="63752" y="0"/>
                  </a:moveTo>
                  <a:lnTo>
                    <a:pt x="0" y="0"/>
                  </a:lnTo>
                  <a:lnTo>
                    <a:pt x="11131" y="12143"/>
                  </a:lnTo>
                  <a:lnTo>
                    <a:pt x="63752" y="0"/>
                  </a:lnTo>
                  <a:close/>
                </a:path>
                <a:path w="64134" h="47625">
                  <a:moveTo>
                    <a:pt x="0" y="0"/>
                  </a:moveTo>
                  <a:lnTo>
                    <a:pt x="11131" y="12143"/>
                  </a:lnTo>
                  <a:lnTo>
                    <a:pt x="0" y="12143"/>
                  </a:lnTo>
                  <a:lnTo>
                    <a:pt x="0" y="0"/>
                  </a:lnTo>
                  <a:close/>
                </a:path>
                <a:path w="64134" h="47625">
                  <a:moveTo>
                    <a:pt x="11131" y="12143"/>
                  </a:moveTo>
                  <a:lnTo>
                    <a:pt x="0" y="12143"/>
                  </a:lnTo>
                  <a:lnTo>
                    <a:pt x="0" y="47561"/>
                  </a:lnTo>
                  <a:lnTo>
                    <a:pt x="11131" y="121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9476586" y="10773908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0" y="0"/>
                  </a:moveTo>
                  <a:lnTo>
                    <a:pt x="0" y="64764"/>
                  </a:lnTo>
                  <a:lnTo>
                    <a:pt x="13155" y="14167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9476587" y="10773908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3155" y="14167"/>
                  </a:lnTo>
                  <a:lnTo>
                    <a:pt x="47561" y="0"/>
                  </a:lnTo>
                  <a:close/>
                </a:path>
                <a:path w="47625" h="64770">
                  <a:moveTo>
                    <a:pt x="0" y="0"/>
                  </a:moveTo>
                  <a:lnTo>
                    <a:pt x="13155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13155" y="14167"/>
                  </a:moveTo>
                  <a:lnTo>
                    <a:pt x="0" y="14167"/>
                  </a:lnTo>
                  <a:lnTo>
                    <a:pt x="0" y="64764"/>
                  </a:lnTo>
                  <a:lnTo>
                    <a:pt x="13155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28" name="object 182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387483" y="10931772"/>
              <a:ext cx="126494" cy="63753"/>
            </a:xfrm>
            <a:prstGeom prst="rect">
              <a:avLst/>
            </a:prstGeom>
          </p:spPr>
        </p:pic>
        <p:sp>
          <p:nvSpPr>
            <p:cNvPr id="1829" name="object 1829"/>
            <p:cNvSpPr/>
            <p:nvPr/>
          </p:nvSpPr>
          <p:spPr>
            <a:xfrm>
              <a:off x="4728511" y="10931772"/>
              <a:ext cx="52069" cy="64135"/>
            </a:xfrm>
            <a:custGeom>
              <a:avLst/>
              <a:gdLst/>
              <a:ahLst/>
              <a:cxnLst/>
              <a:rect l="l" t="t" r="r" b="b"/>
              <a:pathLst>
                <a:path w="52070" h="64134">
                  <a:moveTo>
                    <a:pt x="0" y="0"/>
                  </a:moveTo>
                  <a:lnTo>
                    <a:pt x="0" y="63752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52070" h="64134">
                  <a:moveTo>
                    <a:pt x="5160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4728511" y="10931772"/>
              <a:ext cx="52069" cy="64135"/>
            </a:xfrm>
            <a:custGeom>
              <a:avLst/>
              <a:gdLst/>
              <a:ahLst/>
              <a:cxnLst/>
              <a:rect l="l" t="t" r="r" b="b"/>
              <a:pathLst>
                <a:path w="52070" h="64134">
                  <a:moveTo>
                    <a:pt x="5160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51609" y="0"/>
                  </a:lnTo>
                  <a:close/>
                </a:path>
                <a:path w="52070" h="64134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52070" h="64134">
                  <a:moveTo>
                    <a:pt x="13155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7215887" y="11288992"/>
              <a:ext cx="727710" cy="169545"/>
            </a:xfrm>
            <a:custGeom>
              <a:avLst/>
              <a:gdLst/>
              <a:ahLst/>
              <a:cxnLst/>
              <a:rect l="l" t="t" r="r" b="b"/>
              <a:pathLst>
                <a:path w="727709" h="169545">
                  <a:moveTo>
                    <a:pt x="0" y="0"/>
                  </a:moveTo>
                  <a:lnTo>
                    <a:pt x="0" y="168995"/>
                  </a:lnTo>
                  <a:lnTo>
                    <a:pt x="168995" y="168995"/>
                  </a:lnTo>
                  <a:lnTo>
                    <a:pt x="0" y="0"/>
                  </a:lnTo>
                  <a:close/>
                </a:path>
                <a:path w="727709" h="169545">
                  <a:moveTo>
                    <a:pt x="727593" y="0"/>
                  </a:moveTo>
                  <a:lnTo>
                    <a:pt x="0" y="0"/>
                  </a:lnTo>
                  <a:lnTo>
                    <a:pt x="168995" y="168995"/>
                  </a:lnTo>
                  <a:lnTo>
                    <a:pt x="7275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7215887" y="11288991"/>
              <a:ext cx="727710" cy="169545"/>
            </a:xfrm>
            <a:custGeom>
              <a:avLst/>
              <a:gdLst/>
              <a:ahLst/>
              <a:cxnLst/>
              <a:rect l="l" t="t" r="r" b="b"/>
              <a:pathLst>
                <a:path w="727709" h="169545">
                  <a:moveTo>
                    <a:pt x="727593" y="0"/>
                  </a:moveTo>
                  <a:lnTo>
                    <a:pt x="0" y="0"/>
                  </a:lnTo>
                  <a:lnTo>
                    <a:pt x="168995" y="168995"/>
                  </a:lnTo>
                  <a:lnTo>
                    <a:pt x="727593" y="0"/>
                  </a:lnTo>
                  <a:close/>
                </a:path>
                <a:path w="727709" h="169545">
                  <a:moveTo>
                    <a:pt x="0" y="0"/>
                  </a:moveTo>
                  <a:lnTo>
                    <a:pt x="168995" y="168995"/>
                  </a:lnTo>
                  <a:lnTo>
                    <a:pt x="0" y="1689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7215887" y="11457988"/>
              <a:ext cx="81280" cy="878840"/>
            </a:xfrm>
            <a:custGeom>
              <a:avLst/>
              <a:gdLst/>
              <a:ahLst/>
              <a:cxnLst/>
              <a:rect l="l" t="t" r="r" b="b"/>
              <a:pathLst>
                <a:path w="81279" h="878840">
                  <a:moveTo>
                    <a:pt x="0" y="0"/>
                  </a:moveTo>
                  <a:lnTo>
                    <a:pt x="0" y="878373"/>
                  </a:lnTo>
                  <a:lnTo>
                    <a:pt x="80956" y="458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7215887" y="11457987"/>
              <a:ext cx="81280" cy="878840"/>
            </a:xfrm>
            <a:custGeom>
              <a:avLst/>
              <a:gdLst/>
              <a:ahLst/>
              <a:cxnLst/>
              <a:rect l="l" t="t" r="r" b="b"/>
              <a:pathLst>
                <a:path w="81279" h="878840">
                  <a:moveTo>
                    <a:pt x="0" y="0"/>
                  </a:moveTo>
                  <a:lnTo>
                    <a:pt x="0" y="458413"/>
                  </a:lnTo>
                  <a:lnTo>
                    <a:pt x="80956" y="458413"/>
                  </a:lnTo>
                  <a:lnTo>
                    <a:pt x="0" y="0"/>
                  </a:lnTo>
                  <a:close/>
                </a:path>
                <a:path w="81279" h="878840">
                  <a:moveTo>
                    <a:pt x="0" y="458413"/>
                  </a:moveTo>
                  <a:lnTo>
                    <a:pt x="80956" y="458413"/>
                  </a:lnTo>
                  <a:lnTo>
                    <a:pt x="0" y="878373"/>
                  </a:lnTo>
                  <a:lnTo>
                    <a:pt x="0" y="4584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7215887" y="11457987"/>
              <a:ext cx="169545" cy="458470"/>
            </a:xfrm>
            <a:custGeom>
              <a:avLst/>
              <a:gdLst/>
              <a:ahLst/>
              <a:cxnLst/>
              <a:rect l="l" t="t" r="r" b="b"/>
              <a:pathLst>
                <a:path w="169545" h="458470">
                  <a:moveTo>
                    <a:pt x="168995" y="0"/>
                  </a:moveTo>
                  <a:lnTo>
                    <a:pt x="0" y="0"/>
                  </a:lnTo>
                  <a:lnTo>
                    <a:pt x="80956" y="458413"/>
                  </a:lnTo>
                  <a:lnTo>
                    <a:pt x="1689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7215887" y="11457987"/>
              <a:ext cx="169545" cy="458470"/>
            </a:xfrm>
            <a:custGeom>
              <a:avLst/>
              <a:gdLst/>
              <a:ahLst/>
              <a:cxnLst/>
              <a:rect l="l" t="t" r="r" b="b"/>
              <a:pathLst>
                <a:path w="169545" h="458470">
                  <a:moveTo>
                    <a:pt x="0" y="0"/>
                  </a:moveTo>
                  <a:lnTo>
                    <a:pt x="168995" y="0"/>
                  </a:lnTo>
                  <a:lnTo>
                    <a:pt x="80956" y="45841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4839826" y="112879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0"/>
                  </a:moveTo>
                  <a:lnTo>
                    <a:pt x="0" y="44525"/>
                  </a:lnTo>
                  <a:lnTo>
                    <a:pt x="44525" y="44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4839826" y="112879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0"/>
                  </a:moveTo>
                  <a:lnTo>
                    <a:pt x="44525" y="44525"/>
                  </a:lnTo>
                  <a:lnTo>
                    <a:pt x="0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4884351" y="11332505"/>
              <a:ext cx="684530" cy="125095"/>
            </a:xfrm>
            <a:custGeom>
              <a:avLst/>
              <a:gdLst/>
              <a:ahLst/>
              <a:cxnLst/>
              <a:rect l="l" t="t" r="r" b="b"/>
              <a:pathLst>
                <a:path w="684529" h="125095">
                  <a:moveTo>
                    <a:pt x="684079" y="0"/>
                  </a:moveTo>
                  <a:lnTo>
                    <a:pt x="0" y="0"/>
                  </a:lnTo>
                  <a:lnTo>
                    <a:pt x="124470" y="124470"/>
                  </a:lnTo>
                  <a:lnTo>
                    <a:pt x="6840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4884351" y="11332505"/>
              <a:ext cx="684530" cy="125095"/>
            </a:xfrm>
            <a:custGeom>
              <a:avLst/>
              <a:gdLst/>
              <a:ahLst/>
              <a:cxnLst/>
              <a:rect l="l" t="t" r="r" b="b"/>
              <a:pathLst>
                <a:path w="684529" h="125095">
                  <a:moveTo>
                    <a:pt x="0" y="0"/>
                  </a:moveTo>
                  <a:lnTo>
                    <a:pt x="684079" y="0"/>
                  </a:lnTo>
                  <a:lnTo>
                    <a:pt x="124470" y="1244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4839825" y="11287979"/>
              <a:ext cx="332105" cy="45085"/>
            </a:xfrm>
            <a:custGeom>
              <a:avLst/>
              <a:gdLst/>
              <a:ahLst/>
              <a:cxnLst/>
              <a:rect l="l" t="t" r="r" b="b"/>
              <a:pathLst>
                <a:path w="332104" h="45084">
                  <a:moveTo>
                    <a:pt x="0" y="0"/>
                  </a:moveTo>
                  <a:lnTo>
                    <a:pt x="44525" y="44525"/>
                  </a:lnTo>
                  <a:lnTo>
                    <a:pt x="331920" y="44525"/>
                  </a:lnTo>
                  <a:lnTo>
                    <a:pt x="0" y="0"/>
                  </a:lnTo>
                  <a:close/>
                </a:path>
                <a:path w="332104" h="45084">
                  <a:moveTo>
                    <a:pt x="331920" y="0"/>
                  </a:moveTo>
                  <a:lnTo>
                    <a:pt x="0" y="0"/>
                  </a:lnTo>
                  <a:lnTo>
                    <a:pt x="331920" y="44525"/>
                  </a:lnTo>
                  <a:lnTo>
                    <a:pt x="3319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4839826" y="11287979"/>
              <a:ext cx="332105" cy="45085"/>
            </a:xfrm>
            <a:custGeom>
              <a:avLst/>
              <a:gdLst/>
              <a:ahLst/>
              <a:cxnLst/>
              <a:rect l="l" t="t" r="r" b="b"/>
              <a:pathLst>
                <a:path w="332104" h="45084">
                  <a:moveTo>
                    <a:pt x="331920" y="0"/>
                  </a:moveTo>
                  <a:lnTo>
                    <a:pt x="0" y="0"/>
                  </a:lnTo>
                  <a:lnTo>
                    <a:pt x="331920" y="44525"/>
                  </a:lnTo>
                  <a:lnTo>
                    <a:pt x="331920" y="0"/>
                  </a:lnTo>
                  <a:close/>
                </a:path>
                <a:path w="332104" h="45084">
                  <a:moveTo>
                    <a:pt x="0" y="0"/>
                  </a:moveTo>
                  <a:lnTo>
                    <a:pt x="331920" y="44525"/>
                  </a:lnTo>
                  <a:lnTo>
                    <a:pt x="44525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3" name="object 1843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839825" y="11332505"/>
              <a:ext cx="168996" cy="124470"/>
            </a:xfrm>
            <a:prstGeom prst="rect">
              <a:avLst/>
            </a:prstGeom>
          </p:spPr>
        </p:pic>
        <p:sp>
          <p:nvSpPr>
            <p:cNvPr id="1844" name="object 1844"/>
            <p:cNvSpPr/>
            <p:nvPr/>
          </p:nvSpPr>
          <p:spPr>
            <a:xfrm>
              <a:off x="4839825" y="11456975"/>
              <a:ext cx="81280" cy="879475"/>
            </a:xfrm>
            <a:custGeom>
              <a:avLst/>
              <a:gdLst/>
              <a:ahLst/>
              <a:cxnLst/>
              <a:rect l="l" t="t" r="r" b="b"/>
              <a:pathLst>
                <a:path w="81279" h="879475">
                  <a:moveTo>
                    <a:pt x="0" y="0"/>
                  </a:moveTo>
                  <a:lnTo>
                    <a:pt x="0" y="879385"/>
                  </a:lnTo>
                  <a:lnTo>
                    <a:pt x="80956" y="4594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4839826" y="11456975"/>
              <a:ext cx="81280" cy="879475"/>
            </a:xfrm>
            <a:custGeom>
              <a:avLst/>
              <a:gdLst/>
              <a:ahLst/>
              <a:cxnLst/>
              <a:rect l="l" t="t" r="r" b="b"/>
              <a:pathLst>
                <a:path w="81279" h="879475">
                  <a:moveTo>
                    <a:pt x="0" y="0"/>
                  </a:moveTo>
                  <a:lnTo>
                    <a:pt x="0" y="459425"/>
                  </a:lnTo>
                  <a:lnTo>
                    <a:pt x="80956" y="459425"/>
                  </a:lnTo>
                  <a:lnTo>
                    <a:pt x="0" y="0"/>
                  </a:lnTo>
                  <a:close/>
                </a:path>
                <a:path w="81279" h="879475">
                  <a:moveTo>
                    <a:pt x="0" y="459425"/>
                  </a:moveTo>
                  <a:lnTo>
                    <a:pt x="80956" y="459425"/>
                  </a:lnTo>
                  <a:lnTo>
                    <a:pt x="0" y="879385"/>
                  </a:lnTo>
                  <a:lnTo>
                    <a:pt x="0" y="4594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4839826" y="11456975"/>
              <a:ext cx="169545" cy="459740"/>
            </a:xfrm>
            <a:custGeom>
              <a:avLst/>
              <a:gdLst/>
              <a:ahLst/>
              <a:cxnLst/>
              <a:rect l="l" t="t" r="r" b="b"/>
              <a:pathLst>
                <a:path w="169545" h="459740">
                  <a:moveTo>
                    <a:pt x="168995" y="0"/>
                  </a:moveTo>
                  <a:lnTo>
                    <a:pt x="0" y="0"/>
                  </a:lnTo>
                  <a:lnTo>
                    <a:pt x="80956" y="459425"/>
                  </a:lnTo>
                  <a:lnTo>
                    <a:pt x="1689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4839826" y="11456975"/>
              <a:ext cx="169545" cy="459740"/>
            </a:xfrm>
            <a:custGeom>
              <a:avLst/>
              <a:gdLst/>
              <a:ahLst/>
              <a:cxnLst/>
              <a:rect l="l" t="t" r="r" b="b"/>
              <a:pathLst>
                <a:path w="169545" h="459740">
                  <a:moveTo>
                    <a:pt x="0" y="0"/>
                  </a:moveTo>
                  <a:lnTo>
                    <a:pt x="168995" y="0"/>
                  </a:lnTo>
                  <a:lnTo>
                    <a:pt x="80956" y="4594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8" name="object 184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530552" y="10883199"/>
              <a:ext cx="64764" cy="63753"/>
            </a:xfrm>
            <a:prstGeom prst="rect">
              <a:avLst/>
            </a:prstGeom>
          </p:spPr>
        </p:pic>
        <p:pic>
          <p:nvPicPr>
            <p:cNvPr id="1849" name="object 184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530552" y="11068386"/>
              <a:ext cx="64764" cy="126494"/>
            </a:xfrm>
            <a:prstGeom prst="rect">
              <a:avLst/>
            </a:prstGeom>
          </p:spPr>
        </p:pic>
        <p:sp>
          <p:nvSpPr>
            <p:cNvPr id="1850" name="object 1850"/>
            <p:cNvSpPr/>
            <p:nvPr/>
          </p:nvSpPr>
          <p:spPr>
            <a:xfrm>
              <a:off x="2530552" y="11223214"/>
              <a:ext cx="62865" cy="48895"/>
            </a:xfrm>
            <a:custGeom>
              <a:avLst/>
              <a:gdLst/>
              <a:ahLst/>
              <a:cxnLst/>
              <a:rect l="l" t="t" r="r" b="b"/>
              <a:pathLst>
                <a:path w="62864" h="48895">
                  <a:moveTo>
                    <a:pt x="0" y="0"/>
                  </a:moveTo>
                  <a:lnTo>
                    <a:pt x="0" y="48573"/>
                  </a:lnTo>
                  <a:lnTo>
                    <a:pt x="14167" y="14167"/>
                  </a:lnTo>
                  <a:lnTo>
                    <a:pt x="0" y="0"/>
                  </a:lnTo>
                  <a:close/>
                </a:path>
                <a:path w="62864" h="48895">
                  <a:moveTo>
                    <a:pt x="62740" y="0"/>
                  </a:moveTo>
                  <a:lnTo>
                    <a:pt x="0" y="0"/>
                  </a:lnTo>
                  <a:lnTo>
                    <a:pt x="14167" y="14167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2530552" y="11223214"/>
              <a:ext cx="62865" cy="48895"/>
            </a:xfrm>
            <a:custGeom>
              <a:avLst/>
              <a:gdLst/>
              <a:ahLst/>
              <a:cxnLst/>
              <a:rect l="l" t="t" r="r" b="b"/>
              <a:pathLst>
                <a:path w="62864" h="48895">
                  <a:moveTo>
                    <a:pt x="62740" y="0"/>
                  </a:moveTo>
                  <a:lnTo>
                    <a:pt x="0" y="0"/>
                  </a:lnTo>
                  <a:lnTo>
                    <a:pt x="14167" y="14167"/>
                  </a:lnTo>
                  <a:lnTo>
                    <a:pt x="62740" y="0"/>
                  </a:lnTo>
                  <a:close/>
                </a:path>
                <a:path w="62864" h="48895">
                  <a:moveTo>
                    <a:pt x="0" y="0"/>
                  </a:moveTo>
                  <a:lnTo>
                    <a:pt x="14167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  <a:path w="62864" h="48895">
                  <a:moveTo>
                    <a:pt x="14167" y="14167"/>
                  </a:moveTo>
                  <a:lnTo>
                    <a:pt x="0" y="14167"/>
                  </a:lnTo>
                  <a:lnTo>
                    <a:pt x="0" y="48573"/>
                  </a:lnTo>
                  <a:lnTo>
                    <a:pt x="14167" y="141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4839826" y="11287979"/>
              <a:ext cx="169545" cy="169545"/>
            </a:xfrm>
            <a:custGeom>
              <a:avLst/>
              <a:gdLst/>
              <a:ahLst/>
              <a:cxnLst/>
              <a:rect l="l" t="t" r="r" b="b"/>
              <a:pathLst>
                <a:path w="169545" h="169545">
                  <a:moveTo>
                    <a:pt x="0" y="0"/>
                  </a:moveTo>
                  <a:lnTo>
                    <a:pt x="67800" y="67800"/>
                  </a:lnTo>
                </a:path>
                <a:path w="169545" h="169545">
                  <a:moveTo>
                    <a:pt x="101195" y="101195"/>
                  </a:moveTo>
                  <a:lnTo>
                    <a:pt x="168995" y="1689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3" name="object 185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530552" y="10975286"/>
              <a:ext cx="64764" cy="64765"/>
            </a:xfrm>
            <a:prstGeom prst="rect">
              <a:avLst/>
            </a:prstGeom>
          </p:spPr>
        </p:pic>
        <p:pic>
          <p:nvPicPr>
            <p:cNvPr id="1854" name="object 185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940393" y="10624139"/>
              <a:ext cx="63753" cy="64765"/>
            </a:xfrm>
            <a:prstGeom prst="rect">
              <a:avLst/>
            </a:prstGeom>
          </p:spPr>
        </p:pic>
        <p:pic>
          <p:nvPicPr>
            <p:cNvPr id="1855" name="object 185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032480" y="10624139"/>
              <a:ext cx="64764" cy="64765"/>
            </a:xfrm>
            <a:prstGeom prst="rect">
              <a:avLst/>
            </a:prstGeom>
          </p:spPr>
        </p:pic>
        <p:sp>
          <p:nvSpPr>
            <p:cNvPr id="1856" name="object 1856"/>
            <p:cNvSpPr/>
            <p:nvPr/>
          </p:nvSpPr>
          <p:spPr>
            <a:xfrm>
              <a:off x="4387483" y="10931772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0" y="0"/>
                  </a:moveTo>
                  <a:lnTo>
                    <a:pt x="16191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7" name="object 185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542312" y="10931772"/>
              <a:ext cx="63753" cy="63753"/>
            </a:xfrm>
            <a:prstGeom prst="rect">
              <a:avLst/>
            </a:prstGeom>
          </p:spPr>
        </p:pic>
        <p:pic>
          <p:nvPicPr>
            <p:cNvPr id="1858" name="object 185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635411" y="10931772"/>
              <a:ext cx="63753" cy="63753"/>
            </a:xfrm>
            <a:prstGeom prst="rect">
              <a:avLst/>
            </a:prstGeom>
          </p:spPr>
        </p:pic>
        <p:pic>
          <p:nvPicPr>
            <p:cNvPr id="1859" name="object 185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9135559" y="10773908"/>
              <a:ext cx="126494" cy="64765"/>
            </a:xfrm>
            <a:prstGeom prst="rect">
              <a:avLst/>
            </a:prstGeom>
          </p:spPr>
        </p:pic>
        <p:pic>
          <p:nvPicPr>
            <p:cNvPr id="1860" name="object 186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290387" y="10773908"/>
              <a:ext cx="64765" cy="64765"/>
            </a:xfrm>
            <a:prstGeom prst="rect">
              <a:avLst/>
            </a:prstGeom>
          </p:spPr>
        </p:pic>
        <p:pic>
          <p:nvPicPr>
            <p:cNvPr id="1861" name="object 186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383487" y="10773908"/>
              <a:ext cx="63753" cy="64765"/>
            </a:xfrm>
            <a:prstGeom prst="rect">
              <a:avLst/>
            </a:prstGeom>
          </p:spPr>
        </p:pic>
        <p:pic>
          <p:nvPicPr>
            <p:cNvPr id="1862" name="object 186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664810" y="11078505"/>
              <a:ext cx="63753" cy="63753"/>
            </a:xfrm>
            <a:prstGeom prst="rect">
              <a:avLst/>
            </a:prstGeom>
          </p:spPr>
        </p:pic>
        <p:sp>
          <p:nvSpPr>
            <p:cNvPr id="1863" name="object 1863"/>
            <p:cNvSpPr/>
            <p:nvPr/>
          </p:nvSpPr>
          <p:spPr>
            <a:xfrm>
              <a:off x="9583853" y="11078505"/>
              <a:ext cx="52705" cy="64135"/>
            </a:xfrm>
            <a:custGeom>
              <a:avLst/>
              <a:gdLst/>
              <a:ahLst/>
              <a:cxnLst/>
              <a:rect l="l" t="t" r="r" b="b"/>
              <a:pathLst>
                <a:path w="52704" h="64134">
                  <a:moveTo>
                    <a:pt x="0" y="0"/>
                  </a:moveTo>
                  <a:lnTo>
                    <a:pt x="0" y="63752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52704" h="64134">
                  <a:moveTo>
                    <a:pt x="5262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9583853" y="11078505"/>
              <a:ext cx="52705" cy="64135"/>
            </a:xfrm>
            <a:custGeom>
              <a:avLst/>
              <a:gdLst/>
              <a:ahLst/>
              <a:cxnLst/>
              <a:rect l="l" t="t" r="r" b="b"/>
              <a:pathLst>
                <a:path w="52704" h="64134">
                  <a:moveTo>
                    <a:pt x="5262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52621" y="0"/>
                  </a:lnTo>
                  <a:close/>
                </a:path>
                <a:path w="52704" h="64134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52704" h="64134">
                  <a:moveTo>
                    <a:pt x="13155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5" name="object 186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946951" y="10801231"/>
              <a:ext cx="63753" cy="64765"/>
            </a:xfrm>
            <a:prstGeom prst="rect">
              <a:avLst/>
            </a:prstGeom>
          </p:spPr>
        </p:pic>
        <p:pic>
          <p:nvPicPr>
            <p:cNvPr id="1866" name="object 186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946951" y="10894331"/>
              <a:ext cx="63753" cy="64765"/>
            </a:xfrm>
            <a:prstGeom prst="rect">
              <a:avLst/>
            </a:prstGeom>
          </p:spPr>
        </p:pic>
        <p:sp>
          <p:nvSpPr>
            <p:cNvPr id="1867" name="object 1867"/>
            <p:cNvSpPr/>
            <p:nvPr/>
          </p:nvSpPr>
          <p:spPr>
            <a:xfrm>
              <a:off x="10946952" y="10725335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0" y="0"/>
                  </a:moveTo>
                  <a:lnTo>
                    <a:pt x="11131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8" name="object 186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0946951" y="10987430"/>
              <a:ext cx="63753" cy="126494"/>
            </a:xfrm>
            <a:prstGeom prst="rect">
              <a:avLst/>
            </a:prstGeom>
          </p:spPr>
        </p:pic>
        <p:pic>
          <p:nvPicPr>
            <p:cNvPr id="1869" name="object 186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1424593" y="9653678"/>
              <a:ext cx="125482" cy="64765"/>
            </a:xfrm>
            <a:prstGeom prst="rect">
              <a:avLst/>
            </a:prstGeom>
          </p:spPr>
        </p:pic>
        <p:pic>
          <p:nvPicPr>
            <p:cNvPr id="1870" name="object 187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1579421" y="9653678"/>
              <a:ext cx="63753" cy="64765"/>
            </a:xfrm>
            <a:prstGeom prst="rect">
              <a:avLst/>
            </a:prstGeom>
          </p:spPr>
        </p:pic>
        <p:pic>
          <p:nvPicPr>
            <p:cNvPr id="1871" name="object 187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1672520" y="9653678"/>
              <a:ext cx="63753" cy="64765"/>
            </a:xfrm>
            <a:prstGeom prst="rect">
              <a:avLst/>
            </a:prstGeom>
          </p:spPr>
        </p:pic>
        <p:sp>
          <p:nvSpPr>
            <p:cNvPr id="1872" name="object 1872"/>
            <p:cNvSpPr/>
            <p:nvPr/>
          </p:nvSpPr>
          <p:spPr>
            <a:xfrm>
              <a:off x="11765620" y="9653678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0" y="0"/>
                  </a:moveTo>
                  <a:lnTo>
                    <a:pt x="0" y="64764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1765621" y="9653678"/>
              <a:ext cx="47625" cy="64769"/>
            </a:xfrm>
            <a:custGeom>
              <a:avLst/>
              <a:gdLst/>
              <a:ahLst/>
              <a:cxnLst/>
              <a:rect l="l" t="t" r="r" b="b"/>
              <a:pathLst>
                <a:path w="47625" h="64770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  <a:path w="47625" h="64770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770">
                  <a:moveTo>
                    <a:pt x="13155" y="13155"/>
                  </a:moveTo>
                  <a:lnTo>
                    <a:pt x="0" y="13155"/>
                  </a:lnTo>
                  <a:lnTo>
                    <a:pt x="0" y="64764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4" name="object 187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135559" y="9157822"/>
              <a:ext cx="126494" cy="63753"/>
            </a:xfrm>
            <a:prstGeom prst="rect">
              <a:avLst/>
            </a:prstGeom>
          </p:spPr>
        </p:pic>
        <p:pic>
          <p:nvPicPr>
            <p:cNvPr id="1875" name="object 187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290387" y="9157822"/>
              <a:ext cx="64765" cy="63753"/>
            </a:xfrm>
            <a:prstGeom prst="rect">
              <a:avLst/>
            </a:prstGeom>
          </p:spPr>
        </p:pic>
        <p:pic>
          <p:nvPicPr>
            <p:cNvPr id="1876" name="object 187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9383487" y="9157822"/>
              <a:ext cx="63753" cy="63753"/>
            </a:xfrm>
            <a:prstGeom prst="rect">
              <a:avLst/>
            </a:prstGeom>
          </p:spPr>
        </p:pic>
        <p:sp>
          <p:nvSpPr>
            <p:cNvPr id="1877" name="object 1877"/>
            <p:cNvSpPr/>
            <p:nvPr/>
          </p:nvSpPr>
          <p:spPr>
            <a:xfrm>
              <a:off x="9476586" y="9157822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4">
                  <a:moveTo>
                    <a:pt x="0" y="0"/>
                  </a:moveTo>
                  <a:lnTo>
                    <a:pt x="0" y="63752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47625" h="64134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9476587" y="9157822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4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  <a:path w="47625" h="64134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134">
                  <a:moveTo>
                    <a:pt x="13155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9" name="object 1879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6684613" y="9157822"/>
              <a:ext cx="126494" cy="63753"/>
            </a:xfrm>
            <a:prstGeom prst="rect">
              <a:avLst/>
            </a:prstGeom>
          </p:spPr>
        </p:pic>
        <p:pic>
          <p:nvPicPr>
            <p:cNvPr id="1880" name="object 188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498414" y="9157822"/>
              <a:ext cx="64765" cy="63753"/>
            </a:xfrm>
            <a:prstGeom prst="rect">
              <a:avLst/>
            </a:prstGeom>
          </p:spPr>
        </p:pic>
        <p:pic>
          <p:nvPicPr>
            <p:cNvPr id="1881" name="object 188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591513" y="9157822"/>
              <a:ext cx="63753" cy="63753"/>
            </a:xfrm>
            <a:prstGeom prst="rect">
              <a:avLst/>
            </a:prstGeom>
          </p:spPr>
        </p:pic>
        <p:sp>
          <p:nvSpPr>
            <p:cNvPr id="1882" name="object 1882"/>
            <p:cNvSpPr/>
            <p:nvPr/>
          </p:nvSpPr>
          <p:spPr>
            <a:xfrm>
              <a:off x="6422517" y="9157822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4">
                  <a:moveTo>
                    <a:pt x="0" y="0"/>
                  </a:moveTo>
                  <a:lnTo>
                    <a:pt x="0" y="63752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47625" h="64134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6422518" y="9157822"/>
              <a:ext cx="47625" cy="64135"/>
            </a:xfrm>
            <a:custGeom>
              <a:avLst/>
              <a:gdLst/>
              <a:ahLst/>
              <a:cxnLst/>
              <a:rect l="l" t="t" r="r" b="b"/>
              <a:pathLst>
                <a:path w="47625" h="64134">
                  <a:moveTo>
                    <a:pt x="47561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7561" y="0"/>
                  </a:lnTo>
                  <a:close/>
                </a:path>
                <a:path w="47625" h="64134">
                  <a:moveTo>
                    <a:pt x="0" y="0"/>
                  </a:moveTo>
                  <a:lnTo>
                    <a:pt x="13155" y="13155"/>
                  </a:lnTo>
                  <a:lnTo>
                    <a:pt x="0" y="13155"/>
                  </a:lnTo>
                  <a:lnTo>
                    <a:pt x="0" y="0"/>
                  </a:lnTo>
                  <a:close/>
                </a:path>
                <a:path w="47625" h="64134">
                  <a:moveTo>
                    <a:pt x="13155" y="13155"/>
                  </a:moveTo>
                  <a:lnTo>
                    <a:pt x="0" y="13155"/>
                  </a:lnTo>
                  <a:lnTo>
                    <a:pt x="0" y="63752"/>
                  </a:lnTo>
                  <a:lnTo>
                    <a:pt x="13155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4" name="object 188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315635" y="9157822"/>
              <a:ext cx="126494" cy="63753"/>
            </a:xfrm>
            <a:prstGeom prst="rect">
              <a:avLst/>
            </a:prstGeom>
          </p:spPr>
        </p:pic>
        <p:pic>
          <p:nvPicPr>
            <p:cNvPr id="1885" name="object 188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129436" y="9157822"/>
              <a:ext cx="64765" cy="63753"/>
            </a:xfrm>
            <a:prstGeom prst="rect">
              <a:avLst/>
            </a:prstGeom>
          </p:spPr>
        </p:pic>
        <p:pic>
          <p:nvPicPr>
            <p:cNvPr id="1886" name="object 188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222535" y="9157822"/>
              <a:ext cx="64765" cy="63753"/>
            </a:xfrm>
            <a:prstGeom prst="rect">
              <a:avLst/>
            </a:prstGeom>
          </p:spPr>
        </p:pic>
        <p:sp>
          <p:nvSpPr>
            <p:cNvPr id="1887" name="object 1887"/>
            <p:cNvSpPr/>
            <p:nvPr/>
          </p:nvSpPr>
          <p:spPr>
            <a:xfrm>
              <a:off x="3947284" y="9260029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4">
                  <a:moveTo>
                    <a:pt x="4654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3947284" y="9260029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4">
                  <a:moveTo>
                    <a:pt x="0" y="0"/>
                  </a:moveTo>
                  <a:lnTo>
                    <a:pt x="46549" y="0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3947284" y="9260029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5" h="62229">
                  <a:moveTo>
                    <a:pt x="0" y="0"/>
                  </a:moveTo>
                  <a:lnTo>
                    <a:pt x="0" y="61729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3947284" y="9260029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5" h="62229">
                  <a:moveTo>
                    <a:pt x="0" y="0"/>
                  </a:moveTo>
                  <a:lnTo>
                    <a:pt x="0" y="13155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13335" h="62229">
                  <a:moveTo>
                    <a:pt x="0" y="13155"/>
                  </a:moveTo>
                  <a:lnTo>
                    <a:pt x="13155" y="13155"/>
                  </a:lnTo>
                  <a:lnTo>
                    <a:pt x="0" y="61729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3947284" y="926002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4">
                  <a:moveTo>
                    <a:pt x="0" y="0"/>
                  </a:move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3947284" y="926002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4">
                  <a:moveTo>
                    <a:pt x="0" y="0"/>
                  </a:move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3" name="object 189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3854185" y="9258005"/>
              <a:ext cx="63753" cy="63753"/>
            </a:xfrm>
            <a:prstGeom prst="rect">
              <a:avLst/>
            </a:prstGeom>
          </p:spPr>
        </p:pic>
        <p:pic>
          <p:nvPicPr>
            <p:cNvPr id="1894" name="object 189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269713" y="9575758"/>
              <a:ext cx="63753" cy="64765"/>
            </a:xfrm>
            <a:prstGeom prst="rect">
              <a:avLst/>
            </a:prstGeom>
          </p:spPr>
        </p:pic>
        <p:pic>
          <p:nvPicPr>
            <p:cNvPr id="1895" name="object 189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691940" y="9157822"/>
              <a:ext cx="64765" cy="63753"/>
            </a:xfrm>
            <a:prstGeom prst="rect">
              <a:avLst/>
            </a:prstGeom>
          </p:spPr>
        </p:pic>
        <p:sp>
          <p:nvSpPr>
            <p:cNvPr id="1896" name="object 1896"/>
            <p:cNvSpPr/>
            <p:nvPr/>
          </p:nvSpPr>
          <p:spPr>
            <a:xfrm>
              <a:off x="2527517" y="8783400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4">
                  <a:moveTo>
                    <a:pt x="46549" y="0"/>
                  </a:moveTo>
                  <a:lnTo>
                    <a:pt x="0" y="0"/>
                  </a:lnTo>
                  <a:lnTo>
                    <a:pt x="13155" y="13155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2527517" y="8783400"/>
              <a:ext cx="46990" cy="13335"/>
            </a:xfrm>
            <a:custGeom>
              <a:avLst/>
              <a:gdLst/>
              <a:ahLst/>
              <a:cxnLst/>
              <a:rect l="l" t="t" r="r" b="b"/>
              <a:pathLst>
                <a:path w="46989" h="13334">
                  <a:moveTo>
                    <a:pt x="0" y="0"/>
                  </a:moveTo>
                  <a:lnTo>
                    <a:pt x="46549" y="0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2527517" y="8783400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5" h="62229">
                  <a:moveTo>
                    <a:pt x="0" y="0"/>
                  </a:moveTo>
                  <a:lnTo>
                    <a:pt x="0" y="61729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2527517" y="8783400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5" h="62229">
                  <a:moveTo>
                    <a:pt x="0" y="0"/>
                  </a:moveTo>
                  <a:lnTo>
                    <a:pt x="0" y="13155"/>
                  </a:lnTo>
                  <a:lnTo>
                    <a:pt x="13155" y="13155"/>
                  </a:lnTo>
                  <a:lnTo>
                    <a:pt x="0" y="0"/>
                  </a:lnTo>
                  <a:close/>
                </a:path>
                <a:path w="13335" h="62229">
                  <a:moveTo>
                    <a:pt x="0" y="13155"/>
                  </a:moveTo>
                  <a:lnTo>
                    <a:pt x="13155" y="13155"/>
                  </a:lnTo>
                  <a:lnTo>
                    <a:pt x="0" y="61729"/>
                  </a:lnTo>
                  <a:lnTo>
                    <a:pt x="0" y="1315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2527517" y="878340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4">
                  <a:moveTo>
                    <a:pt x="0" y="0"/>
                  </a:move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2527517" y="8783400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4">
                  <a:moveTo>
                    <a:pt x="0" y="0"/>
                  </a:moveTo>
                  <a:lnTo>
                    <a:pt x="13155" y="13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2" name="object 190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603413" y="8811734"/>
              <a:ext cx="64764" cy="64765"/>
            </a:xfrm>
            <a:prstGeom prst="rect">
              <a:avLst/>
            </a:prstGeom>
          </p:spPr>
        </p:pic>
        <p:pic>
          <p:nvPicPr>
            <p:cNvPr id="1903" name="object 190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696512" y="8811734"/>
              <a:ext cx="64764" cy="64765"/>
            </a:xfrm>
            <a:prstGeom prst="rect">
              <a:avLst/>
            </a:prstGeom>
          </p:spPr>
        </p:pic>
        <p:pic>
          <p:nvPicPr>
            <p:cNvPr id="1904" name="object 190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789612" y="8811734"/>
              <a:ext cx="126494" cy="64765"/>
            </a:xfrm>
            <a:prstGeom prst="rect">
              <a:avLst/>
            </a:prstGeom>
          </p:spPr>
        </p:pic>
      </p:grpSp>
      <p:sp>
        <p:nvSpPr>
          <p:cNvPr id="1905" name="object 1905"/>
          <p:cNvSpPr txBox="1"/>
          <p:nvPr/>
        </p:nvSpPr>
        <p:spPr>
          <a:xfrm>
            <a:off x="12631294" y="3405969"/>
            <a:ext cx="1511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800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13057883" y="2684369"/>
            <a:ext cx="1624330" cy="865505"/>
          </a:xfrm>
          <a:custGeom>
            <a:avLst/>
            <a:gdLst/>
            <a:ahLst/>
            <a:cxnLst/>
            <a:rect l="l" t="t" r="r" b="b"/>
            <a:pathLst>
              <a:path w="1624330" h="865504">
                <a:moveTo>
                  <a:pt x="30358" y="0"/>
                </a:moveTo>
                <a:lnTo>
                  <a:pt x="30358" y="865218"/>
                </a:lnTo>
              </a:path>
              <a:path w="1624330" h="865504">
                <a:moveTo>
                  <a:pt x="1594835" y="0"/>
                </a:moveTo>
                <a:lnTo>
                  <a:pt x="1594835" y="865218"/>
                </a:lnTo>
              </a:path>
              <a:path w="1624330" h="865504">
                <a:moveTo>
                  <a:pt x="30358" y="829800"/>
                </a:moveTo>
                <a:lnTo>
                  <a:pt x="1594835" y="829800"/>
                </a:lnTo>
              </a:path>
              <a:path w="1624330" h="865504">
                <a:moveTo>
                  <a:pt x="59705" y="800453"/>
                </a:moveTo>
                <a:lnTo>
                  <a:pt x="0" y="860158"/>
                </a:lnTo>
              </a:path>
              <a:path w="1624330" h="865504">
                <a:moveTo>
                  <a:pt x="1564476" y="860158"/>
                </a:moveTo>
                <a:lnTo>
                  <a:pt x="1624181" y="8004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 txBox="1"/>
          <p:nvPr/>
        </p:nvSpPr>
        <p:spPr>
          <a:xfrm>
            <a:off x="13739381" y="3405969"/>
            <a:ext cx="26098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25" dirty="0">
                <a:latin typeface="Cambria"/>
                <a:cs typeface="Cambria"/>
              </a:rPr>
              <a:t>змінна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14622360" y="2684369"/>
            <a:ext cx="822960" cy="865505"/>
          </a:xfrm>
          <a:custGeom>
            <a:avLst/>
            <a:gdLst/>
            <a:ahLst/>
            <a:cxnLst/>
            <a:rect l="l" t="t" r="r" b="b"/>
            <a:pathLst>
              <a:path w="822959" h="865504">
                <a:moveTo>
                  <a:pt x="793369" y="0"/>
                </a:moveTo>
                <a:lnTo>
                  <a:pt x="793369" y="865218"/>
                </a:lnTo>
              </a:path>
              <a:path w="822959" h="865504">
                <a:moveTo>
                  <a:pt x="30358" y="0"/>
                </a:moveTo>
                <a:lnTo>
                  <a:pt x="30358" y="865218"/>
                </a:lnTo>
              </a:path>
              <a:path w="822959" h="865504">
                <a:moveTo>
                  <a:pt x="793369" y="829800"/>
                </a:moveTo>
                <a:lnTo>
                  <a:pt x="30358" y="829800"/>
                </a:lnTo>
              </a:path>
              <a:path w="822959" h="865504">
                <a:moveTo>
                  <a:pt x="763011" y="860158"/>
                </a:moveTo>
                <a:lnTo>
                  <a:pt x="822716" y="800453"/>
                </a:lnTo>
              </a:path>
              <a:path w="822959" h="865504">
                <a:moveTo>
                  <a:pt x="59705" y="800453"/>
                </a:moveTo>
                <a:lnTo>
                  <a:pt x="0" y="8601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 txBox="1"/>
          <p:nvPr/>
        </p:nvSpPr>
        <p:spPr>
          <a:xfrm>
            <a:off x="14958783" y="3405969"/>
            <a:ext cx="1511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5" dirty="0">
                <a:latin typeface="Cambria"/>
                <a:cs typeface="Cambria"/>
              </a:rPr>
              <a:t>800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1910" name="object 1910"/>
          <p:cNvGrpSpPr/>
          <p:nvPr/>
        </p:nvGrpSpPr>
        <p:grpSpPr>
          <a:xfrm>
            <a:off x="12116629" y="1522509"/>
            <a:ext cx="2458720" cy="829310"/>
            <a:chOff x="12116629" y="1522509"/>
            <a:chExt cx="2458720" cy="829310"/>
          </a:xfrm>
        </p:grpSpPr>
        <p:sp>
          <p:nvSpPr>
            <p:cNvPr id="1911" name="object 1911"/>
            <p:cNvSpPr/>
            <p:nvPr/>
          </p:nvSpPr>
          <p:spPr>
            <a:xfrm>
              <a:off x="13149970" y="1793852"/>
              <a:ext cx="0" cy="478155"/>
            </a:xfrm>
            <a:custGeom>
              <a:avLst/>
              <a:gdLst/>
              <a:ahLst/>
              <a:cxnLst/>
              <a:rect l="l" t="t" r="r" b="b"/>
              <a:pathLst>
                <a:path h="478155">
                  <a:moveTo>
                    <a:pt x="0" y="477641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2119804" y="1525684"/>
              <a:ext cx="2452370" cy="822960"/>
            </a:xfrm>
            <a:custGeom>
              <a:avLst/>
              <a:gdLst/>
              <a:ahLst/>
              <a:cxnLst/>
              <a:rect l="l" t="t" r="r" b="b"/>
              <a:pathLst>
                <a:path w="2452369" h="822960">
                  <a:moveTo>
                    <a:pt x="2451958" y="376445"/>
                  </a:moveTo>
                  <a:lnTo>
                    <a:pt x="539370" y="376445"/>
                  </a:lnTo>
                </a:path>
                <a:path w="2452369" h="822960">
                  <a:moveTo>
                    <a:pt x="1044333" y="362278"/>
                  </a:moveTo>
                  <a:lnTo>
                    <a:pt x="1030166" y="376445"/>
                  </a:lnTo>
                  <a:lnTo>
                    <a:pt x="1015999" y="390613"/>
                  </a:lnTo>
                </a:path>
                <a:path w="2452369" h="822960">
                  <a:moveTo>
                    <a:pt x="1235592" y="362278"/>
                  </a:moveTo>
                  <a:lnTo>
                    <a:pt x="1221425" y="376445"/>
                  </a:lnTo>
                  <a:lnTo>
                    <a:pt x="1206246" y="390613"/>
                  </a:lnTo>
                </a:path>
                <a:path w="2452369" h="822960">
                  <a:moveTo>
                    <a:pt x="861170" y="30358"/>
                  </a:moveTo>
                  <a:lnTo>
                    <a:pt x="0" y="30358"/>
                  </a:lnTo>
                </a:path>
                <a:path w="2452369" h="822960">
                  <a:moveTo>
                    <a:pt x="861170" y="793369"/>
                  </a:moveTo>
                  <a:lnTo>
                    <a:pt x="0" y="793369"/>
                  </a:lnTo>
                </a:path>
                <a:path w="2452369" h="822960">
                  <a:moveTo>
                    <a:pt x="35418" y="30358"/>
                  </a:moveTo>
                  <a:lnTo>
                    <a:pt x="35418" y="793369"/>
                  </a:lnTo>
                </a:path>
                <a:path w="2452369" h="822960">
                  <a:moveTo>
                    <a:pt x="64764" y="59705"/>
                  </a:moveTo>
                  <a:lnTo>
                    <a:pt x="5059" y="0"/>
                  </a:lnTo>
                </a:path>
                <a:path w="2452369" h="822960">
                  <a:moveTo>
                    <a:pt x="5059" y="763011"/>
                  </a:moveTo>
                  <a:lnTo>
                    <a:pt x="64764" y="82271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13" name="object 1913"/>
          <p:cNvSpPr txBox="1"/>
          <p:nvPr/>
        </p:nvSpPr>
        <p:spPr>
          <a:xfrm>
            <a:off x="12066258" y="1862305"/>
            <a:ext cx="109220" cy="151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dirty="0">
                <a:latin typeface="Cambria"/>
                <a:cs typeface="Cambria"/>
              </a:rPr>
              <a:t>800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12119804" y="2288696"/>
            <a:ext cx="861694" cy="318135"/>
          </a:xfrm>
          <a:custGeom>
            <a:avLst/>
            <a:gdLst/>
            <a:ahLst/>
            <a:cxnLst/>
            <a:rect l="l" t="t" r="r" b="b"/>
            <a:pathLst>
              <a:path w="861695" h="318135">
                <a:moveTo>
                  <a:pt x="861170" y="30358"/>
                </a:moveTo>
                <a:lnTo>
                  <a:pt x="0" y="30358"/>
                </a:lnTo>
              </a:path>
              <a:path w="861695" h="318135">
                <a:moveTo>
                  <a:pt x="861170" y="288406"/>
                </a:moveTo>
                <a:lnTo>
                  <a:pt x="0" y="288406"/>
                </a:lnTo>
              </a:path>
              <a:path w="861695" h="318135">
                <a:moveTo>
                  <a:pt x="35418" y="30358"/>
                </a:moveTo>
                <a:lnTo>
                  <a:pt x="35418" y="288406"/>
                </a:lnTo>
              </a:path>
              <a:path w="861695" h="318135">
                <a:moveTo>
                  <a:pt x="64764" y="59705"/>
                </a:moveTo>
                <a:lnTo>
                  <a:pt x="5059" y="0"/>
                </a:lnTo>
              </a:path>
              <a:path w="861695" h="318135">
                <a:moveTo>
                  <a:pt x="5059" y="258047"/>
                </a:moveTo>
                <a:lnTo>
                  <a:pt x="64764" y="31775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 txBox="1"/>
          <p:nvPr/>
        </p:nvSpPr>
        <p:spPr>
          <a:xfrm>
            <a:off x="12066258" y="2317724"/>
            <a:ext cx="109220" cy="2609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dirty="0">
                <a:latin typeface="Cambria"/>
                <a:cs typeface="Cambria"/>
              </a:rPr>
              <a:t>змінна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12119804" y="2546743"/>
            <a:ext cx="861694" cy="822960"/>
          </a:xfrm>
          <a:custGeom>
            <a:avLst/>
            <a:gdLst/>
            <a:ahLst/>
            <a:cxnLst/>
            <a:rect l="l" t="t" r="r" b="b"/>
            <a:pathLst>
              <a:path w="861695" h="822960">
                <a:moveTo>
                  <a:pt x="861170" y="30358"/>
                </a:moveTo>
                <a:lnTo>
                  <a:pt x="0" y="30358"/>
                </a:lnTo>
              </a:path>
              <a:path w="861695" h="822960">
                <a:moveTo>
                  <a:pt x="861170" y="793369"/>
                </a:moveTo>
                <a:lnTo>
                  <a:pt x="0" y="793369"/>
                </a:lnTo>
              </a:path>
              <a:path w="861695" h="822960">
                <a:moveTo>
                  <a:pt x="35418" y="30358"/>
                </a:moveTo>
                <a:lnTo>
                  <a:pt x="35418" y="793369"/>
                </a:lnTo>
              </a:path>
              <a:path w="861695" h="822960">
                <a:moveTo>
                  <a:pt x="64764" y="59705"/>
                </a:moveTo>
                <a:lnTo>
                  <a:pt x="5059" y="0"/>
                </a:lnTo>
              </a:path>
              <a:path w="861695" h="822960">
                <a:moveTo>
                  <a:pt x="5059" y="763011"/>
                </a:moveTo>
                <a:lnTo>
                  <a:pt x="64764" y="8227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 txBox="1"/>
          <p:nvPr/>
        </p:nvSpPr>
        <p:spPr>
          <a:xfrm>
            <a:off x="12066258" y="2883364"/>
            <a:ext cx="109220" cy="151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dirty="0">
                <a:latin typeface="Cambria"/>
                <a:cs typeface="Cambria"/>
              </a:rPr>
              <a:t>800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1918" name="object 1918"/>
          <p:cNvSpPr txBox="1"/>
          <p:nvPr/>
        </p:nvSpPr>
        <p:spPr>
          <a:xfrm>
            <a:off x="12788147" y="1780062"/>
            <a:ext cx="100330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spc="-45" dirty="0">
                <a:latin typeface="Cambria"/>
                <a:cs typeface="Cambria"/>
              </a:rPr>
              <a:t>41</a:t>
            </a:r>
            <a:endParaRPr sz="600">
              <a:latin typeface="Cambria"/>
              <a:cs typeface="Cambria"/>
            </a:endParaRPr>
          </a:p>
        </p:txBody>
      </p:sp>
      <p:sp>
        <p:nvSpPr>
          <p:cNvPr id="1919" name="object 1919"/>
          <p:cNvSpPr txBox="1"/>
          <p:nvPr/>
        </p:nvSpPr>
        <p:spPr>
          <a:xfrm>
            <a:off x="12675820" y="1875185"/>
            <a:ext cx="325755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spc="-10" dirty="0">
                <a:latin typeface="Cambria"/>
                <a:cs typeface="Cambria"/>
              </a:rPr>
              <a:t>крок</a:t>
            </a:r>
            <a:r>
              <a:rPr sz="600" spc="20" dirty="0">
                <a:latin typeface="Cambria"/>
                <a:cs typeface="Cambria"/>
              </a:rPr>
              <a:t> </a:t>
            </a:r>
            <a:r>
              <a:rPr sz="600" spc="-20" dirty="0">
                <a:latin typeface="Cambria"/>
                <a:cs typeface="Cambria"/>
              </a:rPr>
              <a:t>200</a:t>
            </a:r>
            <a:endParaRPr sz="600">
              <a:latin typeface="Cambria"/>
              <a:cs typeface="Cambria"/>
            </a:endParaRPr>
          </a:p>
        </p:txBody>
      </p:sp>
      <p:grpSp>
        <p:nvGrpSpPr>
          <p:cNvPr id="1920" name="object 1920"/>
          <p:cNvGrpSpPr/>
          <p:nvPr/>
        </p:nvGrpSpPr>
        <p:grpSpPr>
          <a:xfrm>
            <a:off x="12453608" y="1547153"/>
            <a:ext cx="2256155" cy="1802130"/>
            <a:chOff x="12453608" y="1547153"/>
            <a:chExt cx="2256155" cy="1802130"/>
          </a:xfrm>
        </p:grpSpPr>
        <p:sp>
          <p:nvSpPr>
            <p:cNvPr id="1921" name="object 1921"/>
            <p:cNvSpPr/>
            <p:nvPr/>
          </p:nvSpPr>
          <p:spPr>
            <a:xfrm>
              <a:off x="12456783" y="2146011"/>
              <a:ext cx="2186305" cy="431165"/>
            </a:xfrm>
            <a:custGeom>
              <a:avLst/>
              <a:gdLst/>
              <a:ahLst/>
              <a:cxnLst/>
              <a:rect l="l" t="t" r="r" b="b"/>
              <a:pathLst>
                <a:path w="2186305" h="431164">
                  <a:moveTo>
                    <a:pt x="490796" y="301561"/>
                  </a:moveTo>
                  <a:lnTo>
                    <a:pt x="319776" y="0"/>
                  </a:lnTo>
                  <a:lnTo>
                    <a:pt x="0" y="0"/>
                  </a:lnTo>
                </a:path>
                <a:path w="2186305" h="431164">
                  <a:moveTo>
                    <a:pt x="1995568" y="173043"/>
                  </a:moveTo>
                  <a:lnTo>
                    <a:pt x="2185814" y="173043"/>
                  </a:lnTo>
                  <a:lnTo>
                    <a:pt x="2185814" y="431091"/>
                  </a:lnTo>
                  <a:lnTo>
                    <a:pt x="1995568" y="431091"/>
                  </a:lnTo>
                  <a:lnTo>
                    <a:pt x="1995568" y="173043"/>
                  </a:lnTo>
                </a:path>
                <a:path w="2186305" h="431164">
                  <a:moveTo>
                    <a:pt x="631457" y="173043"/>
                  </a:moveTo>
                  <a:lnTo>
                    <a:pt x="1136421" y="173043"/>
                  </a:lnTo>
                  <a:lnTo>
                    <a:pt x="1136421" y="431091"/>
                  </a:lnTo>
                  <a:lnTo>
                    <a:pt x="631457" y="431091"/>
                  </a:lnTo>
                  <a:lnTo>
                    <a:pt x="631457" y="173043"/>
                  </a:lnTo>
                </a:path>
                <a:path w="2186305" h="431164">
                  <a:moveTo>
                    <a:pt x="1250771" y="173043"/>
                  </a:moveTo>
                  <a:lnTo>
                    <a:pt x="1508819" y="173043"/>
                  </a:lnTo>
                  <a:lnTo>
                    <a:pt x="1508819" y="431091"/>
                  </a:lnTo>
                  <a:lnTo>
                    <a:pt x="1250771" y="431091"/>
                  </a:lnTo>
                  <a:lnTo>
                    <a:pt x="1250771" y="173043"/>
                  </a:lnTo>
                </a:path>
                <a:path w="2186305" h="431164">
                  <a:moveTo>
                    <a:pt x="1623169" y="173043"/>
                  </a:moveTo>
                  <a:lnTo>
                    <a:pt x="1881217" y="173043"/>
                  </a:lnTo>
                  <a:lnTo>
                    <a:pt x="1881217" y="431091"/>
                  </a:lnTo>
                  <a:lnTo>
                    <a:pt x="1623169" y="431091"/>
                  </a:lnTo>
                  <a:lnTo>
                    <a:pt x="1623169" y="173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3088241" y="2319055"/>
              <a:ext cx="505459" cy="258445"/>
            </a:xfrm>
            <a:custGeom>
              <a:avLst/>
              <a:gdLst/>
              <a:ahLst/>
              <a:cxnLst/>
              <a:rect l="l" t="t" r="r" b="b"/>
              <a:pathLst>
                <a:path w="505459" h="258444">
                  <a:moveTo>
                    <a:pt x="0" y="0"/>
                  </a:moveTo>
                  <a:lnTo>
                    <a:pt x="0" y="258047"/>
                  </a:lnTo>
                  <a:lnTo>
                    <a:pt x="66788" y="67800"/>
                  </a:lnTo>
                  <a:lnTo>
                    <a:pt x="0" y="0"/>
                  </a:lnTo>
                  <a:close/>
                </a:path>
                <a:path w="505459" h="258444">
                  <a:moveTo>
                    <a:pt x="504963" y="0"/>
                  </a:moveTo>
                  <a:lnTo>
                    <a:pt x="0" y="0"/>
                  </a:lnTo>
                  <a:lnTo>
                    <a:pt x="66788" y="67800"/>
                  </a:lnTo>
                  <a:lnTo>
                    <a:pt x="5049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3088241" y="2319054"/>
              <a:ext cx="505459" cy="67945"/>
            </a:xfrm>
            <a:custGeom>
              <a:avLst/>
              <a:gdLst/>
              <a:ahLst/>
              <a:cxnLst/>
              <a:rect l="l" t="t" r="r" b="b"/>
              <a:pathLst>
                <a:path w="505459" h="67944">
                  <a:moveTo>
                    <a:pt x="504963" y="0"/>
                  </a:moveTo>
                  <a:lnTo>
                    <a:pt x="0" y="0"/>
                  </a:lnTo>
                  <a:lnTo>
                    <a:pt x="66788" y="67800"/>
                  </a:lnTo>
                  <a:lnTo>
                    <a:pt x="50496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4" name="object 192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3088241" y="2319054"/>
              <a:ext cx="66788" cy="258047"/>
            </a:xfrm>
            <a:prstGeom prst="rect">
              <a:avLst/>
            </a:prstGeom>
          </p:spPr>
        </p:pic>
        <p:sp>
          <p:nvSpPr>
            <p:cNvPr id="1925" name="object 1925"/>
            <p:cNvSpPr/>
            <p:nvPr/>
          </p:nvSpPr>
          <p:spPr>
            <a:xfrm>
              <a:off x="13707555" y="2319055"/>
              <a:ext cx="258445" cy="258445"/>
            </a:xfrm>
            <a:custGeom>
              <a:avLst/>
              <a:gdLst/>
              <a:ahLst/>
              <a:cxnLst/>
              <a:rect l="l" t="t" r="r" b="b"/>
              <a:pathLst>
                <a:path w="258444" h="258444">
                  <a:moveTo>
                    <a:pt x="0" y="0"/>
                  </a:moveTo>
                  <a:lnTo>
                    <a:pt x="0" y="258047"/>
                  </a:lnTo>
                  <a:lnTo>
                    <a:pt x="67800" y="67800"/>
                  </a:lnTo>
                  <a:lnTo>
                    <a:pt x="0" y="0"/>
                  </a:lnTo>
                  <a:close/>
                </a:path>
                <a:path w="258444" h="258444">
                  <a:moveTo>
                    <a:pt x="258047" y="0"/>
                  </a:moveTo>
                  <a:lnTo>
                    <a:pt x="0" y="0"/>
                  </a:lnTo>
                  <a:lnTo>
                    <a:pt x="67800" y="67800"/>
                  </a:lnTo>
                  <a:lnTo>
                    <a:pt x="258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3707555" y="2319054"/>
              <a:ext cx="258445" cy="67945"/>
            </a:xfrm>
            <a:custGeom>
              <a:avLst/>
              <a:gdLst/>
              <a:ahLst/>
              <a:cxnLst/>
              <a:rect l="l" t="t" r="r" b="b"/>
              <a:pathLst>
                <a:path w="258444" h="67944">
                  <a:moveTo>
                    <a:pt x="258047" y="0"/>
                  </a:moveTo>
                  <a:lnTo>
                    <a:pt x="0" y="0"/>
                  </a:lnTo>
                  <a:lnTo>
                    <a:pt x="67800" y="67800"/>
                  </a:lnTo>
                  <a:lnTo>
                    <a:pt x="258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7" name="object 192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3707555" y="2319054"/>
              <a:ext cx="67800" cy="258047"/>
            </a:xfrm>
            <a:prstGeom prst="rect">
              <a:avLst/>
            </a:prstGeom>
          </p:spPr>
        </p:pic>
        <p:sp>
          <p:nvSpPr>
            <p:cNvPr id="1928" name="object 1928"/>
            <p:cNvSpPr/>
            <p:nvPr/>
          </p:nvSpPr>
          <p:spPr>
            <a:xfrm>
              <a:off x="14079953" y="2319055"/>
              <a:ext cx="258445" cy="258445"/>
            </a:xfrm>
            <a:custGeom>
              <a:avLst/>
              <a:gdLst/>
              <a:ahLst/>
              <a:cxnLst/>
              <a:rect l="l" t="t" r="r" b="b"/>
              <a:pathLst>
                <a:path w="258444" h="258444">
                  <a:moveTo>
                    <a:pt x="0" y="0"/>
                  </a:moveTo>
                  <a:lnTo>
                    <a:pt x="0" y="258047"/>
                  </a:lnTo>
                  <a:lnTo>
                    <a:pt x="67800" y="67800"/>
                  </a:lnTo>
                  <a:lnTo>
                    <a:pt x="0" y="0"/>
                  </a:lnTo>
                  <a:close/>
                </a:path>
                <a:path w="258444" h="258444">
                  <a:moveTo>
                    <a:pt x="258047" y="0"/>
                  </a:moveTo>
                  <a:lnTo>
                    <a:pt x="0" y="0"/>
                  </a:lnTo>
                  <a:lnTo>
                    <a:pt x="67800" y="67800"/>
                  </a:lnTo>
                  <a:lnTo>
                    <a:pt x="258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4079953" y="2319054"/>
              <a:ext cx="258445" cy="67945"/>
            </a:xfrm>
            <a:custGeom>
              <a:avLst/>
              <a:gdLst/>
              <a:ahLst/>
              <a:cxnLst/>
              <a:rect l="l" t="t" r="r" b="b"/>
              <a:pathLst>
                <a:path w="258444" h="67944">
                  <a:moveTo>
                    <a:pt x="258047" y="0"/>
                  </a:moveTo>
                  <a:lnTo>
                    <a:pt x="0" y="0"/>
                  </a:lnTo>
                  <a:lnTo>
                    <a:pt x="67800" y="67800"/>
                  </a:lnTo>
                  <a:lnTo>
                    <a:pt x="258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0" name="object 193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4079953" y="2319054"/>
              <a:ext cx="67800" cy="258047"/>
            </a:xfrm>
            <a:prstGeom prst="rect">
              <a:avLst/>
            </a:prstGeom>
          </p:spPr>
        </p:pic>
        <p:sp>
          <p:nvSpPr>
            <p:cNvPr id="1931" name="object 1931"/>
            <p:cNvSpPr/>
            <p:nvPr/>
          </p:nvSpPr>
          <p:spPr>
            <a:xfrm>
              <a:off x="14452351" y="2319055"/>
              <a:ext cx="190500" cy="258445"/>
            </a:xfrm>
            <a:custGeom>
              <a:avLst/>
              <a:gdLst/>
              <a:ahLst/>
              <a:cxnLst/>
              <a:rect l="l" t="t" r="r" b="b"/>
              <a:pathLst>
                <a:path w="190500" h="258444">
                  <a:moveTo>
                    <a:pt x="0" y="0"/>
                  </a:moveTo>
                  <a:lnTo>
                    <a:pt x="0" y="258047"/>
                  </a:lnTo>
                  <a:lnTo>
                    <a:pt x="53633" y="53633"/>
                  </a:lnTo>
                  <a:lnTo>
                    <a:pt x="0" y="0"/>
                  </a:lnTo>
                  <a:close/>
                </a:path>
                <a:path w="190500" h="258444">
                  <a:moveTo>
                    <a:pt x="190246" y="0"/>
                  </a:moveTo>
                  <a:lnTo>
                    <a:pt x="0" y="0"/>
                  </a:lnTo>
                  <a:lnTo>
                    <a:pt x="53633" y="53633"/>
                  </a:lnTo>
                  <a:lnTo>
                    <a:pt x="1902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2" name="object 193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4452351" y="2319054"/>
              <a:ext cx="190246" cy="258047"/>
            </a:xfrm>
            <a:prstGeom prst="rect">
              <a:avLst/>
            </a:prstGeom>
          </p:spPr>
        </p:pic>
        <p:sp>
          <p:nvSpPr>
            <p:cNvPr id="1933" name="object 1933"/>
            <p:cNvSpPr/>
            <p:nvPr/>
          </p:nvSpPr>
          <p:spPr>
            <a:xfrm>
              <a:off x="12563038" y="1556043"/>
              <a:ext cx="2137410" cy="1784350"/>
            </a:xfrm>
            <a:custGeom>
              <a:avLst/>
              <a:gdLst/>
              <a:ahLst/>
              <a:cxnLst/>
              <a:rect l="l" t="t" r="r" b="b"/>
              <a:pathLst>
                <a:path w="2137409" h="1784350">
                  <a:moveTo>
                    <a:pt x="778190" y="715449"/>
                  </a:moveTo>
                  <a:lnTo>
                    <a:pt x="778190" y="237808"/>
                  </a:lnTo>
                </a:path>
                <a:path w="2137409" h="1784350">
                  <a:moveTo>
                    <a:pt x="0" y="891529"/>
                  </a:moveTo>
                  <a:lnTo>
                    <a:pt x="477641" y="891529"/>
                  </a:lnTo>
                </a:path>
                <a:path w="2137409" h="1784350">
                  <a:moveTo>
                    <a:pt x="1460245" y="0"/>
                  </a:moveTo>
                  <a:lnTo>
                    <a:pt x="1460245" y="1784070"/>
                  </a:lnTo>
                </a:path>
                <a:path w="2137409" h="1784350">
                  <a:moveTo>
                    <a:pt x="1831631" y="0"/>
                  </a:moveTo>
                  <a:lnTo>
                    <a:pt x="1831631" y="1784070"/>
                  </a:lnTo>
                </a:path>
                <a:path w="2137409" h="1784350">
                  <a:moveTo>
                    <a:pt x="2137241" y="0"/>
                  </a:moveTo>
                  <a:lnTo>
                    <a:pt x="2137241" y="1784070"/>
                  </a:lnTo>
                </a:path>
                <a:path w="2137409" h="1784350">
                  <a:moveTo>
                    <a:pt x="1274046" y="715449"/>
                  </a:moveTo>
                  <a:lnTo>
                    <a:pt x="1274046" y="237808"/>
                  </a:lnTo>
                </a:path>
                <a:path w="2137409" h="1784350">
                  <a:moveTo>
                    <a:pt x="1645432" y="715449"/>
                  </a:moveTo>
                  <a:lnTo>
                    <a:pt x="1645432" y="237808"/>
                  </a:lnTo>
                </a:path>
                <a:path w="2137409" h="1784350">
                  <a:moveTo>
                    <a:pt x="1984436" y="715449"/>
                  </a:moveTo>
                  <a:lnTo>
                    <a:pt x="1984436" y="237808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3517308" y="1887963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28334" y="0"/>
                  </a:moveTo>
                  <a:lnTo>
                    <a:pt x="14167" y="14167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3531476" y="1793852"/>
              <a:ext cx="0" cy="478155"/>
            </a:xfrm>
            <a:custGeom>
              <a:avLst/>
              <a:gdLst/>
              <a:ahLst/>
              <a:cxnLst/>
              <a:rect l="l" t="t" r="r" b="b"/>
              <a:pathLst>
                <a:path h="478155">
                  <a:moveTo>
                    <a:pt x="0" y="477641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3822918" y="1887963"/>
              <a:ext cx="739140" cy="28575"/>
            </a:xfrm>
            <a:custGeom>
              <a:avLst/>
              <a:gdLst/>
              <a:ahLst/>
              <a:cxnLst/>
              <a:rect l="l" t="t" r="r" b="b"/>
              <a:pathLst>
                <a:path w="739140" h="28575">
                  <a:moveTo>
                    <a:pt x="28334" y="0"/>
                  </a:moveTo>
                  <a:lnTo>
                    <a:pt x="14167" y="14167"/>
                  </a:lnTo>
                  <a:lnTo>
                    <a:pt x="0" y="28334"/>
                  </a:lnTo>
                </a:path>
                <a:path w="739140" h="28575">
                  <a:moveTo>
                    <a:pt x="399720" y="0"/>
                  </a:moveTo>
                  <a:lnTo>
                    <a:pt x="385553" y="14167"/>
                  </a:lnTo>
                  <a:lnTo>
                    <a:pt x="371386" y="28334"/>
                  </a:lnTo>
                </a:path>
                <a:path w="739140" h="28575">
                  <a:moveTo>
                    <a:pt x="738724" y="0"/>
                  </a:moveTo>
                  <a:lnTo>
                    <a:pt x="724557" y="14167"/>
                  </a:lnTo>
                  <a:lnTo>
                    <a:pt x="710389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3149970" y="2624664"/>
              <a:ext cx="0" cy="476884"/>
            </a:xfrm>
            <a:custGeom>
              <a:avLst/>
              <a:gdLst/>
              <a:ahLst/>
              <a:cxnLst/>
              <a:rect l="l" t="t" r="r" b="b"/>
              <a:pathLst>
                <a:path h="476885">
                  <a:moveTo>
                    <a:pt x="0" y="0"/>
                  </a:moveTo>
                  <a:lnTo>
                    <a:pt x="0" y="476629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2673341" y="2978847"/>
              <a:ext cx="1898650" cy="28575"/>
            </a:xfrm>
            <a:custGeom>
              <a:avLst/>
              <a:gdLst/>
              <a:ahLst/>
              <a:cxnLst/>
              <a:rect l="l" t="t" r="r" b="b"/>
              <a:pathLst>
                <a:path w="1898650" h="28575">
                  <a:moveTo>
                    <a:pt x="1898420" y="14167"/>
                  </a:moveTo>
                  <a:lnTo>
                    <a:pt x="0" y="14167"/>
                  </a:lnTo>
                </a:path>
                <a:path w="1898650" h="28575">
                  <a:moveTo>
                    <a:pt x="462461" y="28334"/>
                  </a:moveTo>
                  <a:lnTo>
                    <a:pt x="476629" y="14167"/>
                  </a:lnTo>
                  <a:lnTo>
                    <a:pt x="490796" y="0"/>
                  </a:lnTo>
                </a:path>
                <a:path w="1898650" h="28575">
                  <a:moveTo>
                    <a:pt x="652708" y="28334"/>
                  </a:moveTo>
                  <a:lnTo>
                    <a:pt x="667887" y="14167"/>
                  </a:lnTo>
                  <a:lnTo>
                    <a:pt x="6820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3341229" y="2624664"/>
              <a:ext cx="1206500" cy="476884"/>
            </a:xfrm>
            <a:custGeom>
              <a:avLst/>
              <a:gdLst/>
              <a:ahLst/>
              <a:cxnLst/>
              <a:rect l="l" t="t" r="r" b="b"/>
              <a:pathLst>
                <a:path w="1206500" h="476885">
                  <a:moveTo>
                    <a:pt x="0" y="0"/>
                  </a:moveTo>
                  <a:lnTo>
                    <a:pt x="0" y="476629"/>
                  </a:lnTo>
                </a:path>
                <a:path w="1206500" h="476885">
                  <a:moveTo>
                    <a:pt x="495856" y="0"/>
                  </a:moveTo>
                  <a:lnTo>
                    <a:pt x="495856" y="476629"/>
                  </a:lnTo>
                </a:path>
                <a:path w="1206500" h="476885">
                  <a:moveTo>
                    <a:pt x="867242" y="0"/>
                  </a:moveTo>
                  <a:lnTo>
                    <a:pt x="867242" y="476629"/>
                  </a:lnTo>
                </a:path>
                <a:path w="1206500" h="476885">
                  <a:moveTo>
                    <a:pt x="1206246" y="0"/>
                  </a:moveTo>
                  <a:lnTo>
                    <a:pt x="1206246" y="476629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3517308" y="2978847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334"/>
                  </a:moveTo>
                  <a:lnTo>
                    <a:pt x="14167" y="14167"/>
                  </a:lnTo>
                  <a:lnTo>
                    <a:pt x="2833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3531476" y="2624664"/>
              <a:ext cx="0" cy="476884"/>
            </a:xfrm>
            <a:custGeom>
              <a:avLst/>
              <a:gdLst/>
              <a:ahLst/>
              <a:cxnLst/>
              <a:rect l="l" t="t" r="r" b="b"/>
              <a:pathLst>
                <a:path h="476885">
                  <a:moveTo>
                    <a:pt x="0" y="0"/>
                  </a:moveTo>
                  <a:lnTo>
                    <a:pt x="0" y="476629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3822918" y="2978847"/>
              <a:ext cx="739140" cy="28575"/>
            </a:xfrm>
            <a:custGeom>
              <a:avLst/>
              <a:gdLst/>
              <a:ahLst/>
              <a:cxnLst/>
              <a:rect l="l" t="t" r="r" b="b"/>
              <a:pathLst>
                <a:path w="739140" h="28575">
                  <a:moveTo>
                    <a:pt x="0" y="28334"/>
                  </a:moveTo>
                  <a:lnTo>
                    <a:pt x="14167" y="14167"/>
                  </a:lnTo>
                  <a:lnTo>
                    <a:pt x="28334" y="0"/>
                  </a:lnTo>
                </a:path>
                <a:path w="739140" h="28575">
                  <a:moveTo>
                    <a:pt x="371386" y="28334"/>
                  </a:moveTo>
                  <a:lnTo>
                    <a:pt x="385553" y="14167"/>
                  </a:lnTo>
                  <a:lnTo>
                    <a:pt x="399720" y="0"/>
                  </a:lnTo>
                </a:path>
                <a:path w="739140" h="28575">
                  <a:moveTo>
                    <a:pt x="710389" y="28334"/>
                  </a:moveTo>
                  <a:lnTo>
                    <a:pt x="724557" y="14167"/>
                  </a:lnTo>
                  <a:lnTo>
                    <a:pt x="73872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43" name="object 1943"/>
          <p:cNvSpPr txBox="1"/>
          <p:nvPr/>
        </p:nvSpPr>
        <p:spPr>
          <a:xfrm>
            <a:off x="12798266" y="2877017"/>
            <a:ext cx="100330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spc="-45" dirty="0">
                <a:latin typeface="Cambria"/>
                <a:cs typeface="Cambria"/>
              </a:rPr>
              <a:t>41</a:t>
            </a:r>
            <a:endParaRPr sz="600">
              <a:latin typeface="Cambria"/>
              <a:cs typeface="Cambria"/>
            </a:endParaRPr>
          </a:p>
        </p:txBody>
      </p:sp>
      <p:sp>
        <p:nvSpPr>
          <p:cNvPr id="1944" name="object 1944"/>
          <p:cNvSpPr txBox="1"/>
          <p:nvPr/>
        </p:nvSpPr>
        <p:spPr>
          <a:xfrm>
            <a:off x="12685940" y="2972141"/>
            <a:ext cx="325755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spc="-10" dirty="0">
                <a:latin typeface="Cambria"/>
                <a:cs typeface="Cambria"/>
              </a:rPr>
              <a:t>крок</a:t>
            </a:r>
            <a:r>
              <a:rPr sz="600" spc="20" dirty="0">
                <a:latin typeface="Cambria"/>
                <a:cs typeface="Cambria"/>
              </a:rPr>
              <a:t> </a:t>
            </a:r>
            <a:r>
              <a:rPr sz="600" spc="-20" dirty="0">
                <a:latin typeface="Cambria"/>
                <a:cs typeface="Cambria"/>
              </a:rPr>
              <a:t>200</a:t>
            </a:r>
            <a:endParaRPr sz="600">
              <a:latin typeface="Cambria"/>
              <a:cs typeface="Cambria"/>
            </a:endParaRPr>
          </a:p>
        </p:txBody>
      </p:sp>
      <p:grpSp>
        <p:nvGrpSpPr>
          <p:cNvPr id="1945" name="object 1945"/>
          <p:cNvGrpSpPr/>
          <p:nvPr/>
        </p:nvGrpSpPr>
        <p:grpSpPr>
          <a:xfrm>
            <a:off x="12358623" y="2438682"/>
            <a:ext cx="2827655" cy="128905"/>
            <a:chOff x="12358623" y="2438682"/>
            <a:chExt cx="2827655" cy="128905"/>
          </a:xfrm>
        </p:grpSpPr>
        <p:sp>
          <p:nvSpPr>
            <p:cNvPr id="1946" name="object 1946"/>
            <p:cNvSpPr/>
            <p:nvPr/>
          </p:nvSpPr>
          <p:spPr>
            <a:xfrm>
              <a:off x="14700279" y="2447572"/>
              <a:ext cx="476884" cy="0"/>
            </a:xfrm>
            <a:custGeom>
              <a:avLst/>
              <a:gdLst/>
              <a:ahLst/>
              <a:cxnLst/>
              <a:rect l="l" t="t" r="r" b="b"/>
              <a:pathLst>
                <a:path w="476884">
                  <a:moveTo>
                    <a:pt x="476629" y="0"/>
                  </a:moveTo>
                  <a:lnTo>
                    <a:pt x="0" y="0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7" name="object 194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2358623" y="2444536"/>
              <a:ext cx="119410" cy="122446"/>
            </a:xfrm>
            <a:prstGeom prst="rect">
              <a:avLst/>
            </a:prstGeom>
          </p:spPr>
        </p:pic>
      </p:grpSp>
      <p:sp>
        <p:nvSpPr>
          <p:cNvPr id="1948" name="object 1948"/>
          <p:cNvSpPr txBox="1"/>
          <p:nvPr/>
        </p:nvSpPr>
        <p:spPr>
          <a:xfrm>
            <a:off x="12299374" y="2517185"/>
            <a:ext cx="4635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85" dirty="0">
                <a:latin typeface="Cambria"/>
                <a:cs typeface="Cambria"/>
              </a:rPr>
              <a:t>1</a:t>
            </a:r>
            <a:endParaRPr sz="450">
              <a:latin typeface="Cambria"/>
              <a:cs typeface="Cambria"/>
            </a:endParaRPr>
          </a:p>
        </p:txBody>
      </p:sp>
      <p:pic>
        <p:nvPicPr>
          <p:cNvPr id="1949" name="object 1949"/>
          <p:cNvPicPr/>
          <p:nvPr/>
        </p:nvPicPr>
        <p:blipFill>
          <a:blip r:embed="rId54" cstate="print"/>
          <a:stretch>
            <a:fillRect/>
          </a:stretch>
        </p:blipFill>
        <p:spPr>
          <a:xfrm>
            <a:off x="15302389" y="2444536"/>
            <a:ext cx="119410" cy="122446"/>
          </a:xfrm>
          <a:prstGeom prst="rect">
            <a:avLst/>
          </a:prstGeom>
        </p:spPr>
      </p:pic>
      <p:sp>
        <p:nvSpPr>
          <p:cNvPr id="1950" name="object 1950"/>
          <p:cNvSpPr txBox="1"/>
          <p:nvPr/>
        </p:nvSpPr>
        <p:spPr>
          <a:xfrm>
            <a:off x="15418209" y="2517185"/>
            <a:ext cx="4635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85" dirty="0">
                <a:latin typeface="Cambria"/>
                <a:cs typeface="Cambria"/>
              </a:rPr>
              <a:t>1</a:t>
            </a:r>
            <a:endParaRPr sz="450">
              <a:latin typeface="Cambria"/>
              <a:cs typeface="Cambria"/>
            </a:endParaRPr>
          </a:p>
        </p:txBody>
      </p:sp>
      <p:sp>
        <p:nvSpPr>
          <p:cNvPr id="1951" name="object 1951"/>
          <p:cNvSpPr txBox="1"/>
          <p:nvPr/>
        </p:nvSpPr>
        <p:spPr>
          <a:xfrm>
            <a:off x="12572601" y="2027990"/>
            <a:ext cx="100330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spc="-45" dirty="0">
                <a:latin typeface="Cambria"/>
                <a:cs typeface="Cambria"/>
              </a:rPr>
              <a:t>41</a:t>
            </a:r>
            <a:endParaRPr sz="600">
              <a:latin typeface="Cambria"/>
              <a:cs typeface="Cambria"/>
            </a:endParaRPr>
          </a:p>
        </p:txBody>
      </p:sp>
      <p:sp>
        <p:nvSpPr>
          <p:cNvPr id="1952" name="object 1952"/>
          <p:cNvSpPr txBox="1"/>
          <p:nvPr/>
        </p:nvSpPr>
        <p:spPr>
          <a:xfrm>
            <a:off x="12460275" y="2123114"/>
            <a:ext cx="325755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spc="-10" dirty="0">
                <a:latin typeface="Cambria"/>
                <a:cs typeface="Cambria"/>
              </a:rPr>
              <a:t>крок</a:t>
            </a:r>
            <a:r>
              <a:rPr sz="600" spc="20" dirty="0">
                <a:latin typeface="Cambria"/>
                <a:cs typeface="Cambria"/>
              </a:rPr>
              <a:t> </a:t>
            </a:r>
            <a:r>
              <a:rPr sz="600" spc="-20" dirty="0">
                <a:latin typeface="Cambria"/>
                <a:cs typeface="Cambria"/>
              </a:rPr>
              <a:t>200</a:t>
            </a:r>
            <a:endParaRPr sz="600">
              <a:latin typeface="Cambria"/>
              <a:cs typeface="Cambria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14793379" y="2146011"/>
            <a:ext cx="513080" cy="301625"/>
          </a:xfrm>
          <a:custGeom>
            <a:avLst/>
            <a:gdLst/>
            <a:ahLst/>
            <a:cxnLst/>
            <a:rect l="l" t="t" r="r" b="b"/>
            <a:pathLst>
              <a:path w="513080" h="301625">
                <a:moveTo>
                  <a:pt x="0" y="301561"/>
                </a:moveTo>
                <a:lnTo>
                  <a:pt x="170007" y="0"/>
                </a:lnTo>
                <a:lnTo>
                  <a:pt x="513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 txBox="1"/>
          <p:nvPr/>
        </p:nvSpPr>
        <p:spPr>
          <a:xfrm>
            <a:off x="15083252" y="2030014"/>
            <a:ext cx="100330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spc="-45" dirty="0">
                <a:latin typeface="Cambria"/>
                <a:cs typeface="Cambria"/>
              </a:rPr>
              <a:t>41</a:t>
            </a:r>
            <a:endParaRPr sz="600">
              <a:latin typeface="Cambria"/>
              <a:cs typeface="Cambria"/>
            </a:endParaRPr>
          </a:p>
        </p:txBody>
      </p:sp>
      <p:sp>
        <p:nvSpPr>
          <p:cNvPr id="1955" name="object 1955"/>
          <p:cNvSpPr txBox="1"/>
          <p:nvPr/>
        </p:nvSpPr>
        <p:spPr>
          <a:xfrm>
            <a:off x="14970926" y="2125138"/>
            <a:ext cx="325755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spc="-10" dirty="0">
                <a:latin typeface="Cambria"/>
                <a:cs typeface="Cambria"/>
              </a:rPr>
              <a:t>крок</a:t>
            </a:r>
            <a:r>
              <a:rPr sz="600" spc="20" dirty="0">
                <a:latin typeface="Cambria"/>
                <a:cs typeface="Cambria"/>
              </a:rPr>
              <a:t> </a:t>
            </a:r>
            <a:r>
              <a:rPr sz="600" spc="-20" dirty="0">
                <a:latin typeface="Cambria"/>
                <a:cs typeface="Cambria"/>
              </a:rPr>
              <a:t>200</a:t>
            </a:r>
            <a:endParaRPr sz="600">
              <a:latin typeface="Cambria"/>
              <a:cs typeface="Cambria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12899006" y="1883915"/>
            <a:ext cx="2064385" cy="936625"/>
          </a:xfrm>
          <a:custGeom>
            <a:avLst/>
            <a:gdLst/>
            <a:ahLst/>
            <a:cxnLst/>
            <a:rect l="l" t="t" r="r" b="b"/>
            <a:pathLst>
              <a:path w="2064384" h="936625">
                <a:moveTo>
                  <a:pt x="1801273" y="162924"/>
                </a:moveTo>
                <a:lnTo>
                  <a:pt x="2064380" y="0"/>
                </a:lnTo>
                <a:lnTo>
                  <a:pt x="1874133" y="387577"/>
                </a:lnTo>
              </a:path>
              <a:path w="2064384" h="936625">
                <a:moveTo>
                  <a:pt x="141673" y="857122"/>
                </a:moveTo>
                <a:lnTo>
                  <a:pt x="0" y="936055"/>
                </a:lnTo>
                <a:lnTo>
                  <a:pt x="51609" y="7407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 txBox="1"/>
          <p:nvPr/>
        </p:nvSpPr>
        <p:spPr>
          <a:xfrm>
            <a:off x="14950687" y="1778038"/>
            <a:ext cx="232410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u="sng" spc="2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 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40</a:t>
            </a:r>
            <a:r>
              <a:rPr sz="60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600">
              <a:latin typeface="Cambria"/>
              <a:cs typeface="Cambria"/>
            </a:endParaRPr>
          </a:p>
        </p:txBody>
      </p:sp>
      <p:sp>
        <p:nvSpPr>
          <p:cNvPr id="1958" name="object 1958"/>
          <p:cNvSpPr txBox="1"/>
          <p:nvPr/>
        </p:nvSpPr>
        <p:spPr>
          <a:xfrm>
            <a:off x="12746657" y="2712069"/>
            <a:ext cx="165100" cy="1219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600" u="sng" spc="7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40</a:t>
            </a:r>
            <a:r>
              <a:rPr sz="600" u="sng" spc="-5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600">
              <a:latin typeface="Cambria"/>
              <a:cs typeface="Cambria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12622744" y="5216271"/>
            <a:ext cx="2359025" cy="4295775"/>
          </a:xfrm>
          <a:custGeom>
            <a:avLst/>
            <a:gdLst/>
            <a:ahLst/>
            <a:cxnLst/>
            <a:rect l="l" t="t" r="r" b="b"/>
            <a:pathLst>
              <a:path w="2359025" h="4295775">
                <a:moveTo>
                  <a:pt x="420971" y="1431911"/>
                </a:moveTo>
                <a:lnTo>
                  <a:pt x="420971" y="0"/>
                </a:lnTo>
              </a:path>
              <a:path w="2359025" h="4295775">
                <a:moveTo>
                  <a:pt x="2232364" y="2863822"/>
                </a:moveTo>
                <a:lnTo>
                  <a:pt x="0" y="2863822"/>
                </a:lnTo>
                <a:lnTo>
                  <a:pt x="2232364" y="2863822"/>
                </a:lnTo>
              </a:path>
              <a:path w="2359025" h="4295775">
                <a:moveTo>
                  <a:pt x="0" y="2863822"/>
                </a:moveTo>
                <a:lnTo>
                  <a:pt x="0" y="4295733"/>
                </a:lnTo>
              </a:path>
              <a:path w="2359025" h="4295775">
                <a:moveTo>
                  <a:pt x="2358858" y="2863822"/>
                </a:moveTo>
                <a:lnTo>
                  <a:pt x="0" y="2863822"/>
                </a:lnTo>
                <a:lnTo>
                  <a:pt x="0" y="3284794"/>
                </a:lnTo>
              </a:path>
              <a:path w="2359025" h="4295775">
                <a:moveTo>
                  <a:pt x="420971" y="2863822"/>
                </a:moveTo>
                <a:lnTo>
                  <a:pt x="420971" y="42957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 txBox="1"/>
          <p:nvPr/>
        </p:nvSpPr>
        <p:spPr>
          <a:xfrm>
            <a:off x="13959986" y="8201645"/>
            <a:ext cx="27432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25" dirty="0">
                <a:latin typeface="Cambria"/>
                <a:cs typeface="Cambria"/>
              </a:rPr>
              <a:t>Ескіз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61" name="object 1961"/>
          <p:cNvSpPr txBox="1"/>
          <p:nvPr/>
        </p:nvSpPr>
        <p:spPr>
          <a:xfrm>
            <a:off x="12717310" y="8201645"/>
            <a:ext cx="23177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20" dirty="0">
                <a:latin typeface="Cambria"/>
                <a:cs typeface="Cambria"/>
              </a:rPr>
              <a:t>Поз.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62" name="object 1962"/>
          <p:cNvSpPr txBox="1"/>
          <p:nvPr/>
        </p:nvSpPr>
        <p:spPr>
          <a:xfrm>
            <a:off x="12707191" y="8918107"/>
            <a:ext cx="252729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85" dirty="0">
                <a:latin typeface="Cambria"/>
                <a:cs typeface="Cambria"/>
              </a:rPr>
              <a:t>ОСп1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13266345" y="8680181"/>
            <a:ext cx="1446530" cy="650875"/>
          </a:xfrm>
          <a:custGeom>
            <a:avLst/>
            <a:gdLst/>
            <a:ahLst/>
            <a:cxnLst/>
            <a:rect l="l" t="t" r="r" b="b"/>
            <a:pathLst>
              <a:path w="1446530" h="650875">
                <a:moveTo>
                  <a:pt x="0" y="239832"/>
                </a:moveTo>
                <a:lnTo>
                  <a:pt x="455378" y="548477"/>
                </a:lnTo>
                <a:lnTo>
                  <a:pt x="455378" y="107266"/>
                </a:lnTo>
                <a:lnTo>
                  <a:pt x="986652" y="0"/>
                </a:lnTo>
                <a:lnTo>
                  <a:pt x="986652" y="402756"/>
                </a:lnTo>
                <a:lnTo>
                  <a:pt x="1446078" y="650684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 txBox="1"/>
          <p:nvPr/>
        </p:nvSpPr>
        <p:spPr>
          <a:xfrm rot="2040000">
            <a:off x="13365126" y="9163905"/>
            <a:ext cx="213454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90"/>
              </a:lnSpc>
            </a:pPr>
            <a:r>
              <a:rPr sz="900" spc="-35" dirty="0">
                <a:latin typeface="Cambria"/>
                <a:cs typeface="Cambria"/>
              </a:rPr>
              <a:t>350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65" name="object 1965"/>
          <p:cNvSpPr txBox="1"/>
          <p:nvPr/>
        </p:nvSpPr>
        <p:spPr>
          <a:xfrm>
            <a:off x="13784425" y="8922255"/>
            <a:ext cx="143510" cy="1860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994"/>
              </a:lnSpc>
            </a:pPr>
            <a:r>
              <a:rPr sz="900" dirty="0">
                <a:latin typeface="Cambria"/>
                <a:cs typeface="Cambria"/>
              </a:rPr>
              <a:t>100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66" name="object 1966"/>
          <p:cNvSpPr txBox="1"/>
          <p:nvPr/>
        </p:nvSpPr>
        <p:spPr>
          <a:xfrm rot="20940000">
            <a:off x="13868810" y="8560718"/>
            <a:ext cx="213454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94"/>
              </a:lnSpc>
            </a:pPr>
            <a:r>
              <a:rPr sz="900" spc="-35" dirty="0">
                <a:latin typeface="Cambria"/>
                <a:cs typeface="Cambria"/>
              </a:rPr>
              <a:t>300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67" name="object 1967"/>
          <p:cNvSpPr txBox="1"/>
          <p:nvPr/>
        </p:nvSpPr>
        <p:spPr>
          <a:xfrm>
            <a:off x="14069795" y="8816000"/>
            <a:ext cx="143510" cy="1860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994"/>
              </a:lnSpc>
            </a:pPr>
            <a:r>
              <a:rPr sz="900" dirty="0">
                <a:latin typeface="Cambria"/>
                <a:cs typeface="Cambria"/>
              </a:rPr>
              <a:t>100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68" name="object 1968"/>
          <p:cNvSpPr txBox="1"/>
          <p:nvPr/>
        </p:nvSpPr>
        <p:spPr>
          <a:xfrm rot="1680000">
            <a:off x="14280469" y="9242906"/>
            <a:ext cx="213983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85"/>
              </a:lnSpc>
            </a:pPr>
            <a:r>
              <a:rPr sz="900" spc="-35" dirty="0">
                <a:latin typeface="Cambria"/>
                <a:cs typeface="Cambria"/>
              </a:rPr>
              <a:t>350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1969" name="object 1969"/>
          <p:cNvGrpSpPr/>
          <p:nvPr/>
        </p:nvGrpSpPr>
        <p:grpSpPr>
          <a:xfrm>
            <a:off x="13346289" y="8667026"/>
            <a:ext cx="431800" cy="406400"/>
            <a:chOff x="13346289" y="8667026"/>
            <a:chExt cx="431800" cy="406400"/>
          </a:xfrm>
        </p:grpSpPr>
        <p:sp>
          <p:nvSpPr>
            <p:cNvPr id="1970" name="object 1970"/>
            <p:cNvSpPr/>
            <p:nvPr/>
          </p:nvSpPr>
          <p:spPr>
            <a:xfrm>
              <a:off x="13365516" y="8762149"/>
              <a:ext cx="408940" cy="307975"/>
            </a:xfrm>
            <a:custGeom>
              <a:avLst/>
              <a:gdLst/>
              <a:ahLst/>
              <a:cxnLst/>
              <a:rect l="l" t="t" r="r" b="b"/>
              <a:pathLst>
                <a:path w="408940" h="307975">
                  <a:moveTo>
                    <a:pt x="356712" y="52621"/>
                  </a:moveTo>
                  <a:lnTo>
                    <a:pt x="305854" y="55757"/>
                  </a:lnTo>
                  <a:lnTo>
                    <a:pt x="256324" y="64990"/>
                  </a:lnTo>
                  <a:lnTo>
                    <a:pt x="208617" y="80057"/>
                  </a:lnTo>
                  <a:lnTo>
                    <a:pt x="163228" y="100697"/>
                  </a:lnTo>
                  <a:lnTo>
                    <a:pt x="120651" y="126648"/>
                  </a:lnTo>
                  <a:lnTo>
                    <a:pt x="81382" y="157648"/>
                  </a:lnTo>
                  <a:lnTo>
                    <a:pt x="45916" y="193433"/>
                  </a:lnTo>
                  <a:lnTo>
                    <a:pt x="14747" y="233743"/>
                  </a:lnTo>
                </a:path>
                <a:path w="408940" h="307975">
                  <a:moveTo>
                    <a:pt x="303585" y="105242"/>
                  </a:moveTo>
                  <a:lnTo>
                    <a:pt x="408828" y="0"/>
                  </a:lnTo>
                </a:path>
                <a:path w="408940" h="307975">
                  <a:moveTo>
                    <a:pt x="0" y="160900"/>
                  </a:moveTo>
                  <a:lnTo>
                    <a:pt x="27322" y="307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3346289" y="8667026"/>
              <a:ext cx="288925" cy="253365"/>
            </a:xfrm>
            <a:custGeom>
              <a:avLst/>
              <a:gdLst/>
              <a:ahLst/>
              <a:cxnLst/>
              <a:rect l="l" t="t" r="r" b="b"/>
              <a:pathLst>
                <a:path w="288925" h="253365">
                  <a:moveTo>
                    <a:pt x="214533" y="0"/>
                  </a:moveTo>
                  <a:lnTo>
                    <a:pt x="0" y="113338"/>
                  </a:lnTo>
                  <a:lnTo>
                    <a:pt x="73872" y="252987"/>
                  </a:lnTo>
                  <a:lnTo>
                    <a:pt x="214533" y="0"/>
                  </a:lnTo>
                  <a:close/>
                </a:path>
                <a:path w="288925" h="253365">
                  <a:moveTo>
                    <a:pt x="214533" y="0"/>
                  </a:moveTo>
                  <a:lnTo>
                    <a:pt x="73872" y="252987"/>
                  </a:lnTo>
                  <a:lnTo>
                    <a:pt x="288406" y="139649"/>
                  </a:lnTo>
                  <a:lnTo>
                    <a:pt x="2145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2" name="object 197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3346289" y="8667026"/>
              <a:ext cx="288406" cy="252987"/>
            </a:xfrm>
            <a:prstGeom prst="rect">
              <a:avLst/>
            </a:prstGeom>
          </p:spPr>
        </p:pic>
      </p:grpSp>
      <p:sp>
        <p:nvSpPr>
          <p:cNvPr id="1973" name="object 1973"/>
          <p:cNvSpPr txBox="1"/>
          <p:nvPr/>
        </p:nvSpPr>
        <p:spPr>
          <a:xfrm rot="19980000">
            <a:off x="13364045" y="8746273"/>
            <a:ext cx="210145" cy="146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0"/>
              </a:lnSpc>
            </a:pPr>
            <a:r>
              <a:rPr sz="1150" spc="-60" dirty="0">
                <a:latin typeface="Cambria"/>
                <a:cs typeface="Cambria"/>
              </a:rPr>
              <a:t>90</a:t>
            </a:r>
            <a:endParaRPr sz="1150">
              <a:latin typeface="Cambria"/>
              <a:cs typeface="Cambria"/>
            </a:endParaRPr>
          </a:p>
        </p:txBody>
      </p:sp>
      <p:grpSp>
        <p:nvGrpSpPr>
          <p:cNvPr id="1974" name="object 1974"/>
          <p:cNvGrpSpPr/>
          <p:nvPr/>
        </p:nvGrpSpPr>
        <p:grpSpPr>
          <a:xfrm>
            <a:off x="14197201" y="8547476"/>
            <a:ext cx="666115" cy="838200"/>
            <a:chOff x="14197201" y="8547476"/>
            <a:chExt cx="666115" cy="838200"/>
          </a:xfrm>
        </p:grpSpPr>
        <p:sp>
          <p:nvSpPr>
            <p:cNvPr id="1975" name="object 1975"/>
            <p:cNvSpPr/>
            <p:nvPr/>
          </p:nvSpPr>
          <p:spPr>
            <a:xfrm>
              <a:off x="14200376" y="8550651"/>
              <a:ext cx="532765" cy="831850"/>
            </a:xfrm>
            <a:custGeom>
              <a:avLst/>
              <a:gdLst/>
              <a:ahLst/>
              <a:cxnLst/>
              <a:rect l="l" t="t" r="r" b="b"/>
              <a:pathLst>
                <a:path w="532765" h="831850">
                  <a:moveTo>
                    <a:pt x="52621" y="103219"/>
                  </a:moveTo>
                  <a:lnTo>
                    <a:pt x="52621" y="0"/>
                  </a:lnTo>
                </a:path>
                <a:path w="532765" h="831850">
                  <a:moveTo>
                    <a:pt x="474445" y="760000"/>
                  </a:moveTo>
                  <a:lnTo>
                    <a:pt x="496052" y="714581"/>
                  </a:lnTo>
                  <a:lnTo>
                    <a:pt x="512622" y="667677"/>
                  </a:lnTo>
                  <a:lnTo>
                    <a:pt x="524162" y="619684"/>
                  </a:lnTo>
                  <a:lnTo>
                    <a:pt x="530681" y="570999"/>
                  </a:lnTo>
                  <a:lnTo>
                    <a:pt x="532186" y="522019"/>
                  </a:lnTo>
                  <a:lnTo>
                    <a:pt x="528687" y="473141"/>
                  </a:lnTo>
                  <a:lnTo>
                    <a:pt x="520190" y="424762"/>
                  </a:lnTo>
                  <a:lnTo>
                    <a:pt x="506704" y="377279"/>
                  </a:lnTo>
                  <a:lnTo>
                    <a:pt x="488238" y="331088"/>
                  </a:lnTo>
                  <a:lnTo>
                    <a:pt x="464798" y="286587"/>
                  </a:lnTo>
                  <a:lnTo>
                    <a:pt x="436833" y="244781"/>
                  </a:lnTo>
                  <a:lnTo>
                    <a:pt x="405014" y="206543"/>
                  </a:lnTo>
                  <a:lnTo>
                    <a:pt x="369686" y="172070"/>
                  </a:lnTo>
                  <a:lnTo>
                    <a:pt x="331194" y="141556"/>
                  </a:lnTo>
                  <a:lnTo>
                    <a:pt x="289883" y="115199"/>
                  </a:lnTo>
                  <a:lnTo>
                    <a:pt x="246099" y="93194"/>
                  </a:lnTo>
                  <a:lnTo>
                    <a:pt x="200186" y="75737"/>
                  </a:lnTo>
                  <a:lnTo>
                    <a:pt x="152489" y="63026"/>
                  </a:lnTo>
                  <a:lnTo>
                    <a:pt x="103355" y="55255"/>
                  </a:lnTo>
                  <a:lnTo>
                    <a:pt x="53127" y="52621"/>
                  </a:lnTo>
                </a:path>
                <a:path w="532765" h="831850">
                  <a:moveTo>
                    <a:pt x="453354" y="689138"/>
                  </a:moveTo>
                  <a:lnTo>
                    <a:pt x="495856" y="831824"/>
                  </a:lnTo>
                </a:path>
                <a:path w="532765" h="831850">
                  <a:moveTo>
                    <a:pt x="105242" y="0"/>
                  </a:moveTo>
                  <a:lnTo>
                    <a:pt x="0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4603132" y="8652859"/>
              <a:ext cx="260350" cy="288925"/>
            </a:xfrm>
            <a:custGeom>
              <a:avLst/>
              <a:gdLst/>
              <a:ahLst/>
              <a:cxnLst/>
              <a:rect l="l" t="t" r="r" b="b"/>
              <a:pathLst>
                <a:path w="260350" h="288925">
                  <a:moveTo>
                    <a:pt x="0" y="80956"/>
                  </a:moveTo>
                  <a:lnTo>
                    <a:pt x="124470" y="288406"/>
                  </a:lnTo>
                  <a:lnTo>
                    <a:pt x="260071" y="207450"/>
                  </a:lnTo>
                  <a:lnTo>
                    <a:pt x="0" y="80956"/>
                  </a:lnTo>
                  <a:close/>
                </a:path>
                <a:path w="260350" h="288925">
                  <a:moveTo>
                    <a:pt x="135601" y="0"/>
                  </a:moveTo>
                  <a:lnTo>
                    <a:pt x="0" y="80956"/>
                  </a:lnTo>
                  <a:lnTo>
                    <a:pt x="260071" y="207450"/>
                  </a:lnTo>
                  <a:lnTo>
                    <a:pt x="1356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4603133" y="8652858"/>
              <a:ext cx="260350" cy="288925"/>
            </a:xfrm>
            <a:custGeom>
              <a:avLst/>
              <a:gdLst/>
              <a:ahLst/>
              <a:cxnLst/>
              <a:rect l="l" t="t" r="r" b="b"/>
              <a:pathLst>
                <a:path w="260350" h="288925">
                  <a:moveTo>
                    <a:pt x="135601" y="0"/>
                  </a:moveTo>
                  <a:lnTo>
                    <a:pt x="0" y="80956"/>
                  </a:lnTo>
                  <a:lnTo>
                    <a:pt x="260071" y="207450"/>
                  </a:lnTo>
                  <a:lnTo>
                    <a:pt x="135601" y="0"/>
                  </a:lnTo>
                  <a:close/>
                </a:path>
                <a:path w="260350" h="288925">
                  <a:moveTo>
                    <a:pt x="0" y="80956"/>
                  </a:moveTo>
                  <a:lnTo>
                    <a:pt x="260071" y="207450"/>
                  </a:lnTo>
                  <a:lnTo>
                    <a:pt x="124470" y="288406"/>
                  </a:lnTo>
                  <a:lnTo>
                    <a:pt x="0" y="80956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78" name="object 1978"/>
          <p:cNvSpPr txBox="1"/>
          <p:nvPr/>
        </p:nvSpPr>
        <p:spPr>
          <a:xfrm rot="3540000">
            <a:off x="14601013" y="8703828"/>
            <a:ext cx="208791" cy="146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1150" spc="-60" dirty="0">
                <a:latin typeface="Cambria"/>
                <a:cs typeface="Cambria"/>
              </a:rPr>
              <a:t>90</a:t>
            </a:r>
            <a:endParaRPr sz="1150">
              <a:latin typeface="Cambria"/>
              <a:cs typeface="Cambria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12622744" y="5216271"/>
            <a:ext cx="2359025" cy="4295775"/>
          </a:xfrm>
          <a:custGeom>
            <a:avLst/>
            <a:gdLst/>
            <a:ahLst/>
            <a:cxnLst/>
            <a:rect l="l" t="t" r="r" b="b"/>
            <a:pathLst>
              <a:path w="2359025" h="4295775">
                <a:moveTo>
                  <a:pt x="0" y="0"/>
                </a:moveTo>
                <a:lnTo>
                  <a:pt x="0" y="2863822"/>
                </a:lnTo>
              </a:path>
              <a:path w="2359025" h="4295775">
                <a:moveTo>
                  <a:pt x="0" y="3284794"/>
                </a:moveTo>
                <a:lnTo>
                  <a:pt x="2358858" y="3284794"/>
                </a:lnTo>
              </a:path>
              <a:path w="2359025" h="4295775">
                <a:moveTo>
                  <a:pt x="420971" y="1431911"/>
                </a:moveTo>
                <a:lnTo>
                  <a:pt x="420971" y="2863822"/>
                </a:lnTo>
              </a:path>
              <a:path w="2359025" h="4295775">
                <a:moveTo>
                  <a:pt x="2358858" y="1431911"/>
                </a:moveTo>
                <a:lnTo>
                  <a:pt x="2358858" y="2863822"/>
                </a:lnTo>
              </a:path>
              <a:path w="2359025" h="4295775">
                <a:moveTo>
                  <a:pt x="0" y="4295733"/>
                </a:moveTo>
                <a:lnTo>
                  <a:pt x="2358858" y="4295733"/>
                </a:lnTo>
              </a:path>
              <a:path w="2359025" h="4295775">
                <a:moveTo>
                  <a:pt x="2358858" y="0"/>
                </a:moveTo>
                <a:lnTo>
                  <a:pt x="2358858" y="14319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 txBox="1"/>
          <p:nvPr/>
        </p:nvSpPr>
        <p:spPr>
          <a:xfrm>
            <a:off x="13870934" y="5338834"/>
            <a:ext cx="27432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25" dirty="0">
                <a:latin typeface="Cambria"/>
                <a:cs typeface="Cambria"/>
              </a:rPr>
              <a:t>Ескіз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81" name="object 1981"/>
          <p:cNvSpPr txBox="1"/>
          <p:nvPr/>
        </p:nvSpPr>
        <p:spPr>
          <a:xfrm>
            <a:off x="12717310" y="5338834"/>
            <a:ext cx="23177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20" dirty="0">
                <a:latin typeface="Cambria"/>
                <a:cs typeface="Cambria"/>
              </a:rPr>
              <a:t>Поз.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82" name="object 1982"/>
          <p:cNvSpPr txBox="1"/>
          <p:nvPr/>
        </p:nvSpPr>
        <p:spPr>
          <a:xfrm>
            <a:off x="13875994" y="6770746"/>
            <a:ext cx="27432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25" dirty="0">
                <a:latin typeface="Cambria"/>
                <a:cs typeface="Cambria"/>
              </a:rPr>
              <a:t>Ескіз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83" name="object 1983"/>
          <p:cNvSpPr txBox="1"/>
          <p:nvPr/>
        </p:nvSpPr>
        <p:spPr>
          <a:xfrm>
            <a:off x="12717310" y="6770746"/>
            <a:ext cx="23177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20" dirty="0">
                <a:latin typeface="Cambria"/>
                <a:cs typeface="Cambria"/>
              </a:rPr>
              <a:t>Поз.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13421173" y="7443576"/>
            <a:ext cx="0" cy="328930"/>
          </a:xfrm>
          <a:custGeom>
            <a:avLst/>
            <a:gdLst/>
            <a:ahLst/>
            <a:cxnLst/>
            <a:rect l="l" t="t" r="r" b="b"/>
            <a:pathLst>
              <a:path h="328929">
                <a:moveTo>
                  <a:pt x="0" y="0"/>
                </a:moveTo>
                <a:lnTo>
                  <a:pt x="0" y="328884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13421461" y="7392255"/>
            <a:ext cx="1241425" cy="431165"/>
          </a:xfrm>
          <a:custGeom>
            <a:avLst/>
            <a:gdLst/>
            <a:ahLst/>
            <a:cxnLst/>
            <a:rect l="l" t="t" r="r" b="b"/>
            <a:pathLst>
              <a:path w="1241425" h="431165">
                <a:moveTo>
                  <a:pt x="1241376" y="723"/>
                </a:moveTo>
                <a:lnTo>
                  <a:pt x="50309" y="723"/>
                </a:lnTo>
              </a:path>
              <a:path w="1241425" h="431165">
                <a:moveTo>
                  <a:pt x="51002" y="11"/>
                </a:moveTo>
                <a:lnTo>
                  <a:pt x="13197" y="13197"/>
                </a:lnTo>
                <a:lnTo>
                  <a:pt x="0" y="40604"/>
                </a:lnTo>
                <a:lnTo>
                  <a:pt x="11" y="51001"/>
                </a:lnTo>
              </a:path>
              <a:path w="1241425" h="431165">
                <a:moveTo>
                  <a:pt x="1241376" y="430802"/>
                </a:moveTo>
                <a:lnTo>
                  <a:pt x="50309" y="430802"/>
                </a:lnTo>
              </a:path>
              <a:path w="1241425" h="431165">
                <a:moveTo>
                  <a:pt x="11" y="379512"/>
                </a:moveTo>
                <a:lnTo>
                  <a:pt x="13197" y="417316"/>
                </a:lnTo>
                <a:lnTo>
                  <a:pt x="40605" y="430514"/>
                </a:lnTo>
                <a:lnTo>
                  <a:pt x="51002" y="430502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 txBox="1"/>
          <p:nvPr/>
        </p:nvSpPr>
        <p:spPr>
          <a:xfrm>
            <a:off x="13946830" y="7166419"/>
            <a:ext cx="20256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35" dirty="0">
                <a:latin typeface="Cambria"/>
                <a:cs typeface="Cambria"/>
              </a:rPr>
              <a:t>700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87" name="object 1987"/>
          <p:cNvSpPr txBox="1"/>
          <p:nvPr/>
        </p:nvSpPr>
        <p:spPr>
          <a:xfrm>
            <a:off x="13946830" y="7599534"/>
            <a:ext cx="20256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35" dirty="0">
                <a:latin typeface="Cambria"/>
                <a:cs typeface="Cambria"/>
              </a:rPr>
              <a:t>700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13456592" y="6019760"/>
            <a:ext cx="0" cy="328930"/>
          </a:xfrm>
          <a:custGeom>
            <a:avLst/>
            <a:gdLst/>
            <a:ahLst/>
            <a:cxnLst/>
            <a:rect l="l" t="t" r="r" b="b"/>
            <a:pathLst>
              <a:path h="328929">
                <a:moveTo>
                  <a:pt x="0" y="0"/>
                </a:moveTo>
                <a:lnTo>
                  <a:pt x="0" y="328884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13456880" y="5968439"/>
            <a:ext cx="1079500" cy="431165"/>
          </a:xfrm>
          <a:custGeom>
            <a:avLst/>
            <a:gdLst/>
            <a:ahLst/>
            <a:cxnLst/>
            <a:rect l="l" t="t" r="r" b="b"/>
            <a:pathLst>
              <a:path w="1079500" h="431164">
                <a:moveTo>
                  <a:pt x="1079463" y="723"/>
                </a:moveTo>
                <a:lnTo>
                  <a:pt x="50309" y="723"/>
                </a:lnTo>
              </a:path>
              <a:path w="1079500" h="431164">
                <a:moveTo>
                  <a:pt x="51002" y="11"/>
                </a:moveTo>
                <a:lnTo>
                  <a:pt x="13197" y="13197"/>
                </a:lnTo>
                <a:lnTo>
                  <a:pt x="0" y="40604"/>
                </a:lnTo>
                <a:lnTo>
                  <a:pt x="11" y="51001"/>
                </a:lnTo>
              </a:path>
              <a:path w="1079500" h="431164">
                <a:moveTo>
                  <a:pt x="1079463" y="430802"/>
                </a:moveTo>
                <a:lnTo>
                  <a:pt x="50309" y="430802"/>
                </a:lnTo>
              </a:path>
              <a:path w="1079500" h="431164">
                <a:moveTo>
                  <a:pt x="11" y="379512"/>
                </a:moveTo>
                <a:lnTo>
                  <a:pt x="13197" y="417316"/>
                </a:lnTo>
                <a:lnTo>
                  <a:pt x="40605" y="430514"/>
                </a:lnTo>
                <a:lnTo>
                  <a:pt x="51002" y="430502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 txBox="1"/>
          <p:nvPr/>
        </p:nvSpPr>
        <p:spPr>
          <a:xfrm>
            <a:off x="13904329" y="5751711"/>
            <a:ext cx="20256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35" dirty="0">
                <a:latin typeface="Cambria"/>
                <a:cs typeface="Cambria"/>
              </a:rPr>
              <a:t>500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91" name="object 1991"/>
          <p:cNvSpPr txBox="1"/>
          <p:nvPr/>
        </p:nvSpPr>
        <p:spPr>
          <a:xfrm>
            <a:off x="13896233" y="6173694"/>
            <a:ext cx="20256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35" dirty="0">
                <a:latin typeface="Cambria"/>
                <a:cs typeface="Cambria"/>
              </a:rPr>
              <a:t>500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92" name="object 1992"/>
          <p:cNvSpPr txBox="1"/>
          <p:nvPr/>
        </p:nvSpPr>
        <p:spPr>
          <a:xfrm>
            <a:off x="13272379" y="6101588"/>
            <a:ext cx="143510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994"/>
              </a:lnSpc>
            </a:pPr>
            <a:r>
              <a:rPr sz="900" dirty="0">
                <a:latin typeface="Cambria"/>
                <a:cs typeface="Cambria"/>
              </a:rPr>
              <a:t>110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93" name="object 1993"/>
          <p:cNvSpPr txBox="1"/>
          <p:nvPr/>
        </p:nvSpPr>
        <p:spPr>
          <a:xfrm>
            <a:off x="12765884" y="6054285"/>
            <a:ext cx="13525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75" dirty="0">
                <a:latin typeface="Cambria"/>
                <a:cs typeface="Cambria"/>
              </a:rPr>
              <a:t>41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94" name="object 1994"/>
          <p:cNvSpPr txBox="1"/>
          <p:nvPr/>
        </p:nvSpPr>
        <p:spPr>
          <a:xfrm>
            <a:off x="12756776" y="7486196"/>
            <a:ext cx="151765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spc="-10" dirty="0">
                <a:latin typeface="Cambria"/>
                <a:cs typeface="Cambria"/>
              </a:rPr>
              <a:t>42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95" name="object 1995"/>
          <p:cNvSpPr txBox="1"/>
          <p:nvPr/>
        </p:nvSpPr>
        <p:spPr>
          <a:xfrm>
            <a:off x="13237971" y="7525404"/>
            <a:ext cx="143510" cy="1689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994"/>
              </a:lnSpc>
            </a:pPr>
            <a:r>
              <a:rPr sz="900" dirty="0">
                <a:latin typeface="Cambria"/>
                <a:cs typeface="Cambria"/>
              </a:rPr>
              <a:t>110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12622744" y="5216271"/>
            <a:ext cx="2359025" cy="4295775"/>
          </a:xfrm>
          <a:custGeom>
            <a:avLst/>
            <a:gdLst/>
            <a:ahLst/>
            <a:cxnLst/>
            <a:rect l="l" t="t" r="r" b="b"/>
            <a:pathLst>
              <a:path w="2359025" h="4295775">
                <a:moveTo>
                  <a:pt x="2358858" y="2863822"/>
                </a:moveTo>
                <a:lnTo>
                  <a:pt x="2358858" y="4295733"/>
                </a:lnTo>
              </a:path>
              <a:path w="2359025" h="4295775">
                <a:moveTo>
                  <a:pt x="0" y="1852882"/>
                </a:moveTo>
                <a:lnTo>
                  <a:pt x="2358858" y="1852882"/>
                </a:lnTo>
                <a:lnTo>
                  <a:pt x="0" y="1852882"/>
                </a:lnTo>
              </a:path>
              <a:path w="2359025" h="4295775">
                <a:moveTo>
                  <a:pt x="0" y="1431911"/>
                </a:moveTo>
                <a:lnTo>
                  <a:pt x="2358858" y="1431911"/>
                </a:lnTo>
                <a:lnTo>
                  <a:pt x="0" y="1431911"/>
                </a:lnTo>
              </a:path>
              <a:path w="2359025" h="4295775">
                <a:moveTo>
                  <a:pt x="0" y="420971"/>
                </a:moveTo>
                <a:lnTo>
                  <a:pt x="2358858" y="420971"/>
                </a:lnTo>
                <a:lnTo>
                  <a:pt x="0" y="420971"/>
                </a:lnTo>
              </a:path>
              <a:path w="2359025" h="4295775">
                <a:moveTo>
                  <a:pt x="0" y="0"/>
                </a:moveTo>
                <a:lnTo>
                  <a:pt x="235885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 txBox="1"/>
          <p:nvPr/>
        </p:nvSpPr>
        <p:spPr>
          <a:xfrm>
            <a:off x="16042582" y="415537"/>
            <a:ext cx="3443604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30" dirty="0">
                <a:latin typeface="Cambria"/>
                <a:cs typeface="Cambria"/>
              </a:rPr>
              <a:t>Специфікаця</a:t>
            </a:r>
            <a:r>
              <a:rPr sz="1800" spc="30" dirty="0">
                <a:latin typeface="Cambria"/>
                <a:cs typeface="Cambria"/>
              </a:rPr>
              <a:t> </a:t>
            </a:r>
            <a:r>
              <a:rPr sz="1800" dirty="0">
                <a:latin typeface="Cambria"/>
                <a:cs typeface="Cambria"/>
              </a:rPr>
              <a:t>арматурних</a:t>
            </a:r>
            <a:r>
              <a:rPr sz="1800" spc="35" dirty="0">
                <a:latin typeface="Cambria"/>
                <a:cs typeface="Cambria"/>
              </a:rPr>
              <a:t> </a:t>
            </a:r>
            <a:r>
              <a:rPr sz="1800" spc="-70" dirty="0">
                <a:latin typeface="Cambria"/>
                <a:cs typeface="Cambria"/>
              </a:rPr>
              <a:t>виробів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15544248" y="780888"/>
            <a:ext cx="4411345" cy="548640"/>
          </a:xfrm>
          <a:custGeom>
            <a:avLst/>
            <a:gdLst/>
            <a:ahLst/>
            <a:cxnLst/>
            <a:rect l="l" t="t" r="r" b="b"/>
            <a:pathLst>
              <a:path w="4411344" h="548640">
                <a:moveTo>
                  <a:pt x="0" y="0"/>
                </a:moveTo>
                <a:lnTo>
                  <a:pt x="4411096" y="0"/>
                </a:lnTo>
              </a:path>
              <a:path w="4411344" h="548640">
                <a:moveTo>
                  <a:pt x="0" y="358230"/>
                </a:moveTo>
                <a:lnTo>
                  <a:pt x="4411096" y="358230"/>
                </a:lnTo>
              </a:path>
              <a:path w="4411344" h="548640">
                <a:moveTo>
                  <a:pt x="358230" y="0"/>
                </a:moveTo>
                <a:lnTo>
                  <a:pt x="358230" y="358230"/>
                </a:lnTo>
              </a:path>
              <a:path w="4411344" h="548640">
                <a:moveTo>
                  <a:pt x="1788118" y="0"/>
                </a:moveTo>
                <a:lnTo>
                  <a:pt x="1788118" y="358230"/>
                </a:lnTo>
              </a:path>
              <a:path w="4411344" h="548640">
                <a:moveTo>
                  <a:pt x="3338427" y="0"/>
                </a:moveTo>
                <a:lnTo>
                  <a:pt x="3338427" y="358230"/>
                </a:lnTo>
              </a:path>
              <a:path w="4411344" h="548640">
                <a:moveTo>
                  <a:pt x="3576236" y="0"/>
                </a:moveTo>
                <a:lnTo>
                  <a:pt x="3576236" y="358230"/>
                </a:lnTo>
              </a:path>
              <a:path w="4411344" h="548640">
                <a:moveTo>
                  <a:pt x="3934466" y="0"/>
                </a:moveTo>
                <a:lnTo>
                  <a:pt x="3934466" y="358230"/>
                </a:lnTo>
              </a:path>
              <a:path w="4411344" h="548640">
                <a:moveTo>
                  <a:pt x="0" y="548477"/>
                </a:moveTo>
                <a:lnTo>
                  <a:pt x="4411096" y="5484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 txBox="1"/>
          <p:nvPr/>
        </p:nvSpPr>
        <p:spPr>
          <a:xfrm>
            <a:off x="15599348" y="866102"/>
            <a:ext cx="2298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Поз.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0" name="object 2000"/>
          <p:cNvSpPr txBox="1"/>
          <p:nvPr/>
        </p:nvSpPr>
        <p:spPr>
          <a:xfrm>
            <a:off x="16286463" y="866102"/>
            <a:ext cx="62166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" dirty="0">
                <a:latin typeface="Cambria"/>
                <a:cs typeface="Cambria"/>
              </a:rPr>
              <a:t>Позначення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1" name="object 2001"/>
          <p:cNvSpPr txBox="1"/>
          <p:nvPr/>
        </p:nvSpPr>
        <p:spPr>
          <a:xfrm>
            <a:off x="17736588" y="852946"/>
            <a:ext cx="7594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0" dirty="0">
                <a:latin typeface="Cambria"/>
                <a:cs typeface="Cambria"/>
              </a:rPr>
              <a:t>Найменування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2" name="object 2002"/>
          <p:cNvSpPr txBox="1"/>
          <p:nvPr/>
        </p:nvSpPr>
        <p:spPr>
          <a:xfrm>
            <a:off x="18887076" y="796278"/>
            <a:ext cx="59245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1350" spc="-60" baseline="-33950" dirty="0">
                <a:latin typeface="Cambria"/>
                <a:cs typeface="Cambria"/>
              </a:rPr>
              <a:t>Кіл.</a:t>
            </a:r>
            <a:r>
              <a:rPr sz="1350" spc="345" baseline="-3395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Маса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3" name="object 2003"/>
          <p:cNvSpPr txBox="1"/>
          <p:nvPr/>
        </p:nvSpPr>
        <p:spPr>
          <a:xfrm>
            <a:off x="19156356" y="934915"/>
            <a:ext cx="3092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" dirty="0">
                <a:latin typeface="Cambria"/>
                <a:cs typeface="Cambria"/>
              </a:rPr>
              <a:t>од.кг.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4" name="object 2004"/>
          <p:cNvSpPr txBox="1"/>
          <p:nvPr/>
        </p:nvSpPr>
        <p:spPr>
          <a:xfrm>
            <a:off x="19567208" y="852946"/>
            <a:ext cx="30099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60" dirty="0">
                <a:latin typeface="Cambria"/>
                <a:cs typeface="Cambria"/>
              </a:rPr>
              <a:t>Прим.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15544248" y="1520625"/>
            <a:ext cx="4411345" cy="572135"/>
          </a:xfrm>
          <a:custGeom>
            <a:avLst/>
            <a:gdLst/>
            <a:ahLst/>
            <a:cxnLst/>
            <a:rect l="l" t="t" r="r" b="b"/>
            <a:pathLst>
              <a:path w="4411344" h="572135">
                <a:moveTo>
                  <a:pt x="0" y="0"/>
                </a:moveTo>
                <a:lnTo>
                  <a:pt x="4411096" y="0"/>
                </a:lnTo>
              </a:path>
              <a:path w="4411344" h="572135">
                <a:moveTo>
                  <a:pt x="0" y="190246"/>
                </a:moveTo>
                <a:lnTo>
                  <a:pt x="4411096" y="190246"/>
                </a:lnTo>
              </a:path>
              <a:path w="4411344" h="572135">
                <a:moveTo>
                  <a:pt x="0" y="381505"/>
                </a:moveTo>
                <a:lnTo>
                  <a:pt x="4411096" y="381505"/>
                </a:lnTo>
              </a:path>
              <a:path w="4411344" h="572135">
                <a:moveTo>
                  <a:pt x="0" y="571752"/>
                </a:moveTo>
                <a:lnTo>
                  <a:pt x="4411096" y="57175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 txBox="1"/>
          <p:nvPr/>
        </p:nvSpPr>
        <p:spPr>
          <a:xfrm>
            <a:off x="15680303" y="1341719"/>
            <a:ext cx="673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7" name="object 2007"/>
          <p:cNvSpPr txBox="1"/>
          <p:nvPr/>
        </p:nvSpPr>
        <p:spPr>
          <a:xfrm>
            <a:off x="18960038" y="1333624"/>
            <a:ext cx="46609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48285" algn="l"/>
              </a:tabLst>
            </a:pPr>
            <a:r>
              <a:rPr sz="1350" spc="240" baseline="6172" dirty="0">
                <a:latin typeface="Cambria"/>
                <a:cs typeface="Cambria"/>
              </a:rPr>
              <a:t>-	</a:t>
            </a:r>
            <a:r>
              <a:rPr sz="900" spc="-20" dirty="0">
                <a:latin typeface="Cambria"/>
                <a:cs typeface="Cambria"/>
              </a:rPr>
              <a:t>0,89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8" name="object 2008"/>
          <p:cNvSpPr txBox="1"/>
          <p:nvPr/>
        </p:nvSpPr>
        <p:spPr>
          <a:xfrm>
            <a:off x="19553042" y="1341719"/>
            <a:ext cx="32956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17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083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15544248" y="2283636"/>
            <a:ext cx="4411345" cy="0"/>
          </a:xfrm>
          <a:custGeom>
            <a:avLst/>
            <a:gdLst/>
            <a:ahLst/>
            <a:cxnLst/>
            <a:rect l="l" t="t" r="r" b="b"/>
            <a:pathLst>
              <a:path w="4411344">
                <a:moveTo>
                  <a:pt x="0" y="0"/>
                </a:moveTo>
                <a:lnTo>
                  <a:pt x="441109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 txBox="1"/>
          <p:nvPr/>
        </p:nvSpPr>
        <p:spPr>
          <a:xfrm>
            <a:off x="15672207" y="1532978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11" name="object 2011"/>
          <p:cNvSpPr txBox="1"/>
          <p:nvPr/>
        </p:nvSpPr>
        <p:spPr>
          <a:xfrm>
            <a:off x="18930692" y="153297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12" name="object 2012"/>
          <p:cNvSpPr txBox="1"/>
          <p:nvPr/>
        </p:nvSpPr>
        <p:spPr>
          <a:xfrm>
            <a:off x="19179632" y="1523870"/>
            <a:ext cx="2635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65" dirty="0">
                <a:latin typeface="Cambria"/>
                <a:cs typeface="Cambria"/>
              </a:rPr>
              <a:t>11,94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13" name="object 2013"/>
          <p:cNvSpPr txBox="1"/>
          <p:nvPr/>
        </p:nvSpPr>
        <p:spPr>
          <a:xfrm>
            <a:off x="19577329" y="1523870"/>
            <a:ext cx="2800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417,9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014" name="object 2014"/>
          <p:cNvGrpSpPr/>
          <p:nvPr/>
        </p:nvGrpSpPr>
        <p:grpSpPr>
          <a:xfrm>
            <a:off x="549152" y="389263"/>
            <a:ext cx="18933160" cy="9716135"/>
            <a:chOff x="549152" y="389263"/>
            <a:chExt cx="18933160" cy="9716135"/>
          </a:xfrm>
        </p:grpSpPr>
        <p:sp>
          <p:nvSpPr>
            <p:cNvPr id="2015" name="object 2015"/>
            <p:cNvSpPr/>
            <p:nvPr/>
          </p:nvSpPr>
          <p:spPr>
            <a:xfrm>
              <a:off x="549152" y="389263"/>
              <a:ext cx="11635740" cy="6781165"/>
            </a:xfrm>
            <a:custGeom>
              <a:avLst/>
              <a:gdLst/>
              <a:ahLst/>
              <a:cxnLst/>
              <a:rect l="l" t="t" r="r" b="b"/>
              <a:pathLst>
                <a:path w="11635740" h="6781165">
                  <a:moveTo>
                    <a:pt x="0" y="6781086"/>
                  </a:moveTo>
                  <a:lnTo>
                    <a:pt x="11635416" y="6781086"/>
                  </a:lnTo>
                  <a:lnTo>
                    <a:pt x="11635416" y="0"/>
                  </a:lnTo>
                  <a:lnTo>
                    <a:pt x="0" y="0"/>
                  </a:lnTo>
                  <a:lnTo>
                    <a:pt x="0" y="6781086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5544247" y="780888"/>
              <a:ext cx="3935095" cy="9321165"/>
            </a:xfrm>
            <a:custGeom>
              <a:avLst/>
              <a:gdLst/>
              <a:ahLst/>
              <a:cxnLst/>
              <a:rect l="l" t="t" r="r" b="b"/>
              <a:pathLst>
                <a:path w="3935094" h="9321165">
                  <a:moveTo>
                    <a:pt x="0" y="0"/>
                  </a:moveTo>
                  <a:lnTo>
                    <a:pt x="0" y="5125533"/>
                  </a:lnTo>
                </a:path>
                <a:path w="3935094" h="9321165">
                  <a:moveTo>
                    <a:pt x="358230" y="548477"/>
                  </a:moveTo>
                  <a:lnTo>
                    <a:pt x="358230" y="5125533"/>
                  </a:lnTo>
                </a:path>
                <a:path w="3935094" h="9321165">
                  <a:moveTo>
                    <a:pt x="1788118" y="548477"/>
                  </a:moveTo>
                  <a:lnTo>
                    <a:pt x="1788118" y="5125533"/>
                  </a:lnTo>
                </a:path>
                <a:path w="3935094" h="9321165">
                  <a:moveTo>
                    <a:pt x="3338427" y="548477"/>
                  </a:moveTo>
                  <a:lnTo>
                    <a:pt x="3338427" y="5125533"/>
                  </a:lnTo>
                </a:path>
                <a:path w="3935094" h="9321165">
                  <a:moveTo>
                    <a:pt x="3576236" y="548477"/>
                  </a:moveTo>
                  <a:lnTo>
                    <a:pt x="3576236" y="5125533"/>
                  </a:lnTo>
                </a:path>
                <a:path w="3935094" h="9321165">
                  <a:moveTo>
                    <a:pt x="3934466" y="548477"/>
                  </a:moveTo>
                  <a:lnTo>
                    <a:pt x="3934466" y="5125533"/>
                  </a:lnTo>
                </a:path>
                <a:path w="3935094" h="9321165">
                  <a:moveTo>
                    <a:pt x="358230" y="8749331"/>
                  </a:moveTo>
                  <a:lnTo>
                    <a:pt x="358230" y="8939578"/>
                  </a:lnTo>
                </a:path>
                <a:path w="3935094" h="9321165">
                  <a:moveTo>
                    <a:pt x="1788118" y="8749331"/>
                  </a:moveTo>
                  <a:lnTo>
                    <a:pt x="1788118" y="8939578"/>
                  </a:lnTo>
                </a:path>
                <a:path w="3935094" h="9321165">
                  <a:moveTo>
                    <a:pt x="3338427" y="8749331"/>
                  </a:moveTo>
                  <a:lnTo>
                    <a:pt x="3338427" y="8939578"/>
                  </a:lnTo>
                </a:path>
                <a:path w="3935094" h="9321165">
                  <a:moveTo>
                    <a:pt x="3576236" y="8749331"/>
                  </a:moveTo>
                  <a:lnTo>
                    <a:pt x="3576236" y="8939578"/>
                  </a:lnTo>
                </a:path>
                <a:path w="3935094" h="9321165">
                  <a:moveTo>
                    <a:pt x="3934466" y="8749331"/>
                  </a:moveTo>
                  <a:lnTo>
                    <a:pt x="3934466" y="8939578"/>
                  </a:lnTo>
                </a:path>
                <a:path w="3935094" h="9321165">
                  <a:moveTo>
                    <a:pt x="358230" y="9130837"/>
                  </a:moveTo>
                  <a:lnTo>
                    <a:pt x="358230" y="9321084"/>
                  </a:lnTo>
                </a:path>
                <a:path w="3935094" h="9321165">
                  <a:moveTo>
                    <a:pt x="1788118" y="9130837"/>
                  </a:moveTo>
                  <a:lnTo>
                    <a:pt x="1788118" y="9321084"/>
                  </a:lnTo>
                </a:path>
                <a:path w="3935094" h="9321165">
                  <a:moveTo>
                    <a:pt x="3338427" y="9130837"/>
                  </a:moveTo>
                  <a:lnTo>
                    <a:pt x="3338427" y="9321084"/>
                  </a:lnTo>
                </a:path>
                <a:path w="3935094" h="9321165">
                  <a:moveTo>
                    <a:pt x="3576236" y="9130837"/>
                  </a:moveTo>
                  <a:lnTo>
                    <a:pt x="3576236" y="9321084"/>
                  </a:lnTo>
                </a:path>
                <a:path w="3935094" h="9321165">
                  <a:moveTo>
                    <a:pt x="3934466" y="9130837"/>
                  </a:moveTo>
                  <a:lnTo>
                    <a:pt x="3934466" y="932108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17" name="object 2017"/>
          <p:cNvSpPr txBox="1"/>
          <p:nvPr/>
        </p:nvSpPr>
        <p:spPr>
          <a:xfrm>
            <a:off x="15672207" y="1723225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18" name="object 2018"/>
          <p:cNvSpPr txBox="1"/>
          <p:nvPr/>
        </p:nvSpPr>
        <p:spPr>
          <a:xfrm>
            <a:off x="15668159" y="1914483"/>
            <a:ext cx="927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25" dirty="0">
                <a:latin typeface="Cambria"/>
                <a:cs typeface="Cambria"/>
              </a:rPr>
              <a:t>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15544248" y="2473883"/>
            <a:ext cx="4411345" cy="1716405"/>
          </a:xfrm>
          <a:custGeom>
            <a:avLst/>
            <a:gdLst/>
            <a:ahLst/>
            <a:cxnLst/>
            <a:rect l="l" t="t" r="r" b="b"/>
            <a:pathLst>
              <a:path w="4411344" h="1716404">
                <a:moveTo>
                  <a:pt x="0" y="0"/>
                </a:moveTo>
                <a:lnTo>
                  <a:pt x="4411096" y="0"/>
                </a:lnTo>
              </a:path>
              <a:path w="4411344" h="1716404">
                <a:moveTo>
                  <a:pt x="0" y="190246"/>
                </a:moveTo>
                <a:lnTo>
                  <a:pt x="4411096" y="190246"/>
                </a:lnTo>
              </a:path>
              <a:path w="4411344" h="1716404">
                <a:moveTo>
                  <a:pt x="0" y="381505"/>
                </a:moveTo>
                <a:lnTo>
                  <a:pt x="4411096" y="381505"/>
                </a:lnTo>
              </a:path>
              <a:path w="4411344" h="1716404">
                <a:moveTo>
                  <a:pt x="0" y="571752"/>
                </a:moveTo>
                <a:lnTo>
                  <a:pt x="4411096" y="571752"/>
                </a:lnTo>
              </a:path>
              <a:path w="4411344" h="1716404">
                <a:moveTo>
                  <a:pt x="0" y="763011"/>
                </a:moveTo>
                <a:lnTo>
                  <a:pt x="4411096" y="763011"/>
                </a:lnTo>
              </a:path>
              <a:path w="4411344" h="1716404">
                <a:moveTo>
                  <a:pt x="0" y="953258"/>
                </a:moveTo>
                <a:lnTo>
                  <a:pt x="4411096" y="953258"/>
                </a:lnTo>
              </a:path>
              <a:path w="4411344" h="1716404">
                <a:moveTo>
                  <a:pt x="0" y="1144516"/>
                </a:moveTo>
                <a:lnTo>
                  <a:pt x="4411096" y="1144516"/>
                </a:lnTo>
              </a:path>
              <a:path w="4411344" h="1716404">
                <a:moveTo>
                  <a:pt x="0" y="1334763"/>
                </a:moveTo>
                <a:lnTo>
                  <a:pt x="4411096" y="1334763"/>
                </a:lnTo>
              </a:path>
              <a:path w="4411344" h="1716404">
                <a:moveTo>
                  <a:pt x="0" y="1526022"/>
                </a:moveTo>
                <a:lnTo>
                  <a:pt x="4411096" y="1526022"/>
                </a:lnTo>
              </a:path>
              <a:path w="4411344" h="1716404">
                <a:moveTo>
                  <a:pt x="0" y="1716269"/>
                </a:moveTo>
                <a:lnTo>
                  <a:pt x="4411096" y="17162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 txBox="1"/>
          <p:nvPr/>
        </p:nvSpPr>
        <p:spPr>
          <a:xfrm>
            <a:off x="15672207" y="2104731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21" name="object 2021"/>
          <p:cNvSpPr txBox="1"/>
          <p:nvPr/>
        </p:nvSpPr>
        <p:spPr>
          <a:xfrm>
            <a:off x="15672207" y="2294977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22" name="object 2022"/>
          <p:cNvSpPr txBox="1"/>
          <p:nvPr/>
        </p:nvSpPr>
        <p:spPr>
          <a:xfrm>
            <a:off x="15672207" y="2486236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23" name="object 2023"/>
          <p:cNvSpPr txBox="1"/>
          <p:nvPr/>
        </p:nvSpPr>
        <p:spPr>
          <a:xfrm>
            <a:off x="15672207" y="2676483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24" name="object 2024"/>
          <p:cNvSpPr txBox="1"/>
          <p:nvPr/>
        </p:nvSpPr>
        <p:spPr>
          <a:xfrm>
            <a:off x="15672207" y="2867742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25" name="object 2025"/>
          <p:cNvSpPr txBox="1"/>
          <p:nvPr/>
        </p:nvSpPr>
        <p:spPr>
          <a:xfrm>
            <a:off x="15651970" y="3057989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26" name="object 2026"/>
          <p:cNvSpPr txBox="1"/>
          <p:nvPr/>
        </p:nvSpPr>
        <p:spPr>
          <a:xfrm>
            <a:off x="15660065" y="3249248"/>
            <a:ext cx="1092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27" name="object 2027"/>
          <p:cNvSpPr txBox="1"/>
          <p:nvPr/>
        </p:nvSpPr>
        <p:spPr>
          <a:xfrm>
            <a:off x="15651970" y="3439494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28" name="object 2028"/>
          <p:cNvSpPr txBox="1"/>
          <p:nvPr/>
        </p:nvSpPr>
        <p:spPr>
          <a:xfrm>
            <a:off x="15651970" y="3630753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29" name="object 2029"/>
          <p:cNvSpPr txBox="1"/>
          <p:nvPr/>
        </p:nvSpPr>
        <p:spPr>
          <a:xfrm>
            <a:off x="15646910" y="3821000"/>
            <a:ext cx="13398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75" dirty="0">
                <a:latin typeface="Cambria"/>
                <a:cs typeface="Cambria"/>
              </a:rPr>
              <a:t>14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30" name="object 2030"/>
          <p:cNvSpPr txBox="1"/>
          <p:nvPr/>
        </p:nvSpPr>
        <p:spPr>
          <a:xfrm>
            <a:off x="15651970" y="4012258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15544248" y="4381411"/>
            <a:ext cx="4411345" cy="2669540"/>
          </a:xfrm>
          <a:custGeom>
            <a:avLst/>
            <a:gdLst/>
            <a:ahLst/>
            <a:cxnLst/>
            <a:rect l="l" t="t" r="r" b="b"/>
            <a:pathLst>
              <a:path w="4411344" h="2669540">
                <a:moveTo>
                  <a:pt x="0" y="0"/>
                </a:moveTo>
                <a:lnTo>
                  <a:pt x="4411096" y="0"/>
                </a:lnTo>
              </a:path>
              <a:path w="4411344" h="2669540">
                <a:moveTo>
                  <a:pt x="0" y="190246"/>
                </a:moveTo>
                <a:lnTo>
                  <a:pt x="4411096" y="190246"/>
                </a:lnTo>
              </a:path>
              <a:path w="4411344" h="2669540">
                <a:moveTo>
                  <a:pt x="0" y="380493"/>
                </a:moveTo>
                <a:lnTo>
                  <a:pt x="4411096" y="380493"/>
                </a:lnTo>
              </a:path>
              <a:path w="4411344" h="2669540">
                <a:moveTo>
                  <a:pt x="0" y="571752"/>
                </a:moveTo>
                <a:lnTo>
                  <a:pt x="4411096" y="571752"/>
                </a:lnTo>
              </a:path>
              <a:path w="4411344" h="2669540">
                <a:moveTo>
                  <a:pt x="0" y="761999"/>
                </a:moveTo>
                <a:lnTo>
                  <a:pt x="4411096" y="761999"/>
                </a:lnTo>
              </a:path>
              <a:path w="4411344" h="2669540">
                <a:moveTo>
                  <a:pt x="0" y="953258"/>
                </a:moveTo>
                <a:lnTo>
                  <a:pt x="4411096" y="953258"/>
                </a:lnTo>
              </a:path>
              <a:path w="4411344" h="2669540">
                <a:moveTo>
                  <a:pt x="0" y="1143505"/>
                </a:moveTo>
                <a:lnTo>
                  <a:pt x="4411096" y="1143505"/>
                </a:lnTo>
              </a:path>
              <a:path w="4411344" h="2669540">
                <a:moveTo>
                  <a:pt x="0" y="1334763"/>
                </a:moveTo>
                <a:lnTo>
                  <a:pt x="4411096" y="1334763"/>
                </a:lnTo>
              </a:path>
              <a:path w="4411344" h="2669540">
                <a:moveTo>
                  <a:pt x="0" y="1525010"/>
                </a:moveTo>
                <a:lnTo>
                  <a:pt x="4411096" y="1525010"/>
                </a:lnTo>
              </a:path>
              <a:path w="4411344" h="2669540">
                <a:moveTo>
                  <a:pt x="0" y="1716269"/>
                </a:moveTo>
                <a:lnTo>
                  <a:pt x="4411096" y="1716269"/>
                </a:lnTo>
              </a:path>
              <a:path w="4411344" h="2669540">
                <a:moveTo>
                  <a:pt x="0" y="1906516"/>
                </a:moveTo>
                <a:lnTo>
                  <a:pt x="4411096" y="1906516"/>
                </a:lnTo>
              </a:path>
              <a:path w="4411344" h="2669540">
                <a:moveTo>
                  <a:pt x="0" y="2097775"/>
                </a:moveTo>
                <a:lnTo>
                  <a:pt x="4411096" y="2097775"/>
                </a:lnTo>
              </a:path>
              <a:path w="4411344" h="2669540">
                <a:moveTo>
                  <a:pt x="0" y="2288022"/>
                </a:moveTo>
                <a:lnTo>
                  <a:pt x="4411096" y="2288022"/>
                </a:lnTo>
              </a:path>
              <a:path w="4411344" h="2669540">
                <a:moveTo>
                  <a:pt x="0" y="2478268"/>
                </a:moveTo>
                <a:lnTo>
                  <a:pt x="4411096" y="2478268"/>
                </a:lnTo>
              </a:path>
              <a:path w="4411344" h="2669540">
                <a:moveTo>
                  <a:pt x="0" y="2669527"/>
                </a:moveTo>
                <a:lnTo>
                  <a:pt x="4411096" y="26695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 txBox="1"/>
          <p:nvPr/>
        </p:nvSpPr>
        <p:spPr>
          <a:xfrm>
            <a:off x="18960038" y="5347023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33" name="object 2033"/>
          <p:cNvSpPr txBox="1"/>
          <p:nvPr/>
        </p:nvSpPr>
        <p:spPr>
          <a:xfrm>
            <a:off x="18947894" y="5728528"/>
            <a:ext cx="1092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70" dirty="0">
                <a:latin typeface="Cambria"/>
                <a:cs typeface="Cambria"/>
              </a:rPr>
              <a:t>11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34" name="object 2034"/>
          <p:cNvSpPr txBox="1"/>
          <p:nvPr/>
        </p:nvSpPr>
        <p:spPr>
          <a:xfrm>
            <a:off x="15651970" y="4202506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35" name="object 2035"/>
          <p:cNvSpPr txBox="1"/>
          <p:nvPr/>
        </p:nvSpPr>
        <p:spPr>
          <a:xfrm>
            <a:off x="15650957" y="4393765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36" name="object 2036"/>
          <p:cNvSpPr txBox="1"/>
          <p:nvPr/>
        </p:nvSpPr>
        <p:spPr>
          <a:xfrm>
            <a:off x="15651970" y="4584011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37" name="object 2037"/>
          <p:cNvSpPr txBox="1"/>
          <p:nvPr/>
        </p:nvSpPr>
        <p:spPr>
          <a:xfrm>
            <a:off x="15651970" y="4774258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38" name="object 2038"/>
          <p:cNvSpPr txBox="1"/>
          <p:nvPr/>
        </p:nvSpPr>
        <p:spPr>
          <a:xfrm>
            <a:off x="15642862" y="4965517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39" name="object 2039"/>
          <p:cNvSpPr txBox="1"/>
          <p:nvPr/>
        </p:nvSpPr>
        <p:spPr>
          <a:xfrm>
            <a:off x="15651970" y="5155764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21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40" name="object 2040"/>
          <p:cNvSpPr txBox="1"/>
          <p:nvPr/>
        </p:nvSpPr>
        <p:spPr>
          <a:xfrm>
            <a:off x="15642862" y="5347023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41" name="object 2041"/>
          <p:cNvSpPr txBox="1"/>
          <p:nvPr/>
        </p:nvSpPr>
        <p:spPr>
          <a:xfrm>
            <a:off x="15642862" y="5537269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42" name="object 2042"/>
          <p:cNvSpPr txBox="1"/>
          <p:nvPr/>
        </p:nvSpPr>
        <p:spPr>
          <a:xfrm>
            <a:off x="15638814" y="5728528"/>
            <a:ext cx="1511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latin typeface="Cambria"/>
                <a:cs typeface="Cambria"/>
              </a:rPr>
              <a:t>24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43" name="object 2043"/>
          <p:cNvSpPr txBox="1"/>
          <p:nvPr/>
        </p:nvSpPr>
        <p:spPr>
          <a:xfrm>
            <a:off x="18960038" y="5918775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44" name="object 2044"/>
          <p:cNvSpPr txBox="1"/>
          <p:nvPr/>
        </p:nvSpPr>
        <p:spPr>
          <a:xfrm>
            <a:off x="18938788" y="6110034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45" name="object 2045"/>
          <p:cNvSpPr txBox="1"/>
          <p:nvPr/>
        </p:nvSpPr>
        <p:spPr>
          <a:xfrm>
            <a:off x="18938788" y="6300281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46" name="object 2046"/>
          <p:cNvSpPr txBox="1"/>
          <p:nvPr/>
        </p:nvSpPr>
        <p:spPr>
          <a:xfrm>
            <a:off x="18960038" y="6491540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47" name="object 2047"/>
          <p:cNvSpPr txBox="1"/>
          <p:nvPr/>
        </p:nvSpPr>
        <p:spPr>
          <a:xfrm>
            <a:off x="18909441" y="6681786"/>
            <a:ext cx="18415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85" dirty="0">
                <a:latin typeface="Cambria"/>
                <a:cs typeface="Cambria"/>
              </a:rPr>
              <a:t>182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48" name="object 2048"/>
          <p:cNvSpPr txBox="1"/>
          <p:nvPr/>
        </p:nvSpPr>
        <p:spPr>
          <a:xfrm>
            <a:off x="18930692" y="6872034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49" name="object 2049"/>
          <p:cNvSpPr txBox="1"/>
          <p:nvPr/>
        </p:nvSpPr>
        <p:spPr>
          <a:xfrm>
            <a:off x="18960038" y="7063292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50" name="object 2050"/>
          <p:cNvSpPr txBox="1"/>
          <p:nvPr/>
        </p:nvSpPr>
        <p:spPr>
          <a:xfrm>
            <a:off x="18938788" y="7253539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16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51" name="object 2051"/>
          <p:cNvSpPr txBox="1"/>
          <p:nvPr/>
        </p:nvSpPr>
        <p:spPr>
          <a:xfrm>
            <a:off x="18930692" y="744479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52" name="object 2052"/>
          <p:cNvSpPr txBox="1"/>
          <p:nvPr/>
        </p:nvSpPr>
        <p:spPr>
          <a:xfrm>
            <a:off x="18930692" y="7635044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53" name="object 2053"/>
          <p:cNvSpPr txBox="1"/>
          <p:nvPr/>
        </p:nvSpPr>
        <p:spPr>
          <a:xfrm>
            <a:off x="18938788" y="7826303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21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54" name="object 2054"/>
          <p:cNvSpPr txBox="1"/>
          <p:nvPr/>
        </p:nvSpPr>
        <p:spPr>
          <a:xfrm>
            <a:off x="18930692" y="8016550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93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55" name="object 2055"/>
          <p:cNvSpPr txBox="1"/>
          <p:nvPr/>
        </p:nvSpPr>
        <p:spPr>
          <a:xfrm>
            <a:off x="18930692" y="8207809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56" name="object 2056"/>
          <p:cNvSpPr txBox="1"/>
          <p:nvPr/>
        </p:nvSpPr>
        <p:spPr>
          <a:xfrm>
            <a:off x="18960038" y="8398056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57" name="object 2057"/>
          <p:cNvSpPr txBox="1"/>
          <p:nvPr/>
        </p:nvSpPr>
        <p:spPr>
          <a:xfrm>
            <a:off x="18897297" y="8589315"/>
            <a:ext cx="20955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latin typeface="Cambria"/>
                <a:cs typeface="Cambria"/>
              </a:rPr>
              <a:t>204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15544248" y="7241185"/>
            <a:ext cx="4411345" cy="1526540"/>
          </a:xfrm>
          <a:custGeom>
            <a:avLst/>
            <a:gdLst/>
            <a:ahLst/>
            <a:cxnLst/>
            <a:rect l="l" t="t" r="r" b="b"/>
            <a:pathLst>
              <a:path w="4411344" h="1526540">
                <a:moveTo>
                  <a:pt x="0" y="0"/>
                </a:moveTo>
                <a:lnTo>
                  <a:pt x="4411096" y="0"/>
                </a:lnTo>
              </a:path>
              <a:path w="4411344" h="1526540">
                <a:moveTo>
                  <a:pt x="0" y="191258"/>
                </a:moveTo>
                <a:lnTo>
                  <a:pt x="4411096" y="191258"/>
                </a:lnTo>
              </a:path>
              <a:path w="4411344" h="1526540">
                <a:moveTo>
                  <a:pt x="0" y="381505"/>
                </a:moveTo>
                <a:lnTo>
                  <a:pt x="4411096" y="381505"/>
                </a:lnTo>
              </a:path>
              <a:path w="4411344" h="1526540">
                <a:moveTo>
                  <a:pt x="0" y="572764"/>
                </a:moveTo>
                <a:lnTo>
                  <a:pt x="4411096" y="572764"/>
                </a:lnTo>
              </a:path>
              <a:path w="4411344" h="1526540">
                <a:moveTo>
                  <a:pt x="0" y="763011"/>
                </a:moveTo>
                <a:lnTo>
                  <a:pt x="4411096" y="763011"/>
                </a:lnTo>
              </a:path>
              <a:path w="4411344" h="1526540">
                <a:moveTo>
                  <a:pt x="0" y="954270"/>
                </a:moveTo>
                <a:lnTo>
                  <a:pt x="4411096" y="954270"/>
                </a:lnTo>
              </a:path>
              <a:path w="4411344" h="1526540">
                <a:moveTo>
                  <a:pt x="0" y="1144516"/>
                </a:moveTo>
                <a:lnTo>
                  <a:pt x="4411096" y="1144516"/>
                </a:lnTo>
              </a:path>
              <a:path w="4411344" h="1526540">
                <a:moveTo>
                  <a:pt x="0" y="1335775"/>
                </a:moveTo>
                <a:lnTo>
                  <a:pt x="4411096" y="1335775"/>
                </a:lnTo>
              </a:path>
              <a:path w="4411344" h="1526540">
                <a:moveTo>
                  <a:pt x="0" y="1526022"/>
                </a:moveTo>
                <a:lnTo>
                  <a:pt x="4411096" y="15260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 txBox="1"/>
          <p:nvPr/>
        </p:nvSpPr>
        <p:spPr>
          <a:xfrm>
            <a:off x="15642862" y="5918775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60" name="object 2060"/>
          <p:cNvSpPr txBox="1"/>
          <p:nvPr/>
        </p:nvSpPr>
        <p:spPr>
          <a:xfrm>
            <a:off x="15642862" y="6110034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61" name="object 2061"/>
          <p:cNvSpPr txBox="1"/>
          <p:nvPr/>
        </p:nvSpPr>
        <p:spPr>
          <a:xfrm>
            <a:off x="15642862" y="6300281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62" name="object 2062"/>
          <p:cNvSpPr txBox="1"/>
          <p:nvPr/>
        </p:nvSpPr>
        <p:spPr>
          <a:xfrm>
            <a:off x="15642862" y="6491540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63" name="object 2063"/>
          <p:cNvSpPr txBox="1"/>
          <p:nvPr/>
        </p:nvSpPr>
        <p:spPr>
          <a:xfrm>
            <a:off x="15642862" y="6681786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64" name="object 2064"/>
          <p:cNvSpPr txBox="1"/>
          <p:nvPr/>
        </p:nvSpPr>
        <p:spPr>
          <a:xfrm>
            <a:off x="15642862" y="6872034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65" name="object 2065"/>
          <p:cNvSpPr txBox="1"/>
          <p:nvPr/>
        </p:nvSpPr>
        <p:spPr>
          <a:xfrm>
            <a:off x="15651970" y="7063292"/>
            <a:ext cx="1257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5" dirty="0">
                <a:latin typeface="Cambria"/>
                <a:cs typeface="Cambria"/>
              </a:rPr>
              <a:t>31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66" name="object 2066"/>
          <p:cNvSpPr txBox="1"/>
          <p:nvPr/>
        </p:nvSpPr>
        <p:spPr>
          <a:xfrm>
            <a:off x="15642862" y="7253539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67" name="object 2067"/>
          <p:cNvSpPr txBox="1"/>
          <p:nvPr/>
        </p:nvSpPr>
        <p:spPr>
          <a:xfrm>
            <a:off x="15642862" y="7444798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68" name="object 2068"/>
          <p:cNvSpPr txBox="1"/>
          <p:nvPr/>
        </p:nvSpPr>
        <p:spPr>
          <a:xfrm>
            <a:off x="15638814" y="7635044"/>
            <a:ext cx="1511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latin typeface="Cambria"/>
                <a:cs typeface="Cambria"/>
              </a:rPr>
              <a:t>34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69" name="object 2069"/>
          <p:cNvSpPr txBox="1"/>
          <p:nvPr/>
        </p:nvSpPr>
        <p:spPr>
          <a:xfrm>
            <a:off x="15642862" y="7826303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70" name="object 2070"/>
          <p:cNvSpPr txBox="1"/>
          <p:nvPr/>
        </p:nvSpPr>
        <p:spPr>
          <a:xfrm>
            <a:off x="15642862" y="8016550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71" name="object 2071"/>
          <p:cNvSpPr txBox="1"/>
          <p:nvPr/>
        </p:nvSpPr>
        <p:spPr>
          <a:xfrm>
            <a:off x="15642862" y="8207809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72" name="object 2072"/>
          <p:cNvSpPr txBox="1"/>
          <p:nvPr/>
        </p:nvSpPr>
        <p:spPr>
          <a:xfrm>
            <a:off x="15642862" y="8398056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73" name="object 2073"/>
          <p:cNvSpPr txBox="1"/>
          <p:nvPr/>
        </p:nvSpPr>
        <p:spPr>
          <a:xfrm>
            <a:off x="15642862" y="8589315"/>
            <a:ext cx="14287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15544248" y="9148714"/>
            <a:ext cx="4411345" cy="0"/>
          </a:xfrm>
          <a:custGeom>
            <a:avLst/>
            <a:gdLst/>
            <a:ahLst/>
            <a:cxnLst/>
            <a:rect l="l" t="t" r="r" b="b"/>
            <a:pathLst>
              <a:path w="4411344">
                <a:moveTo>
                  <a:pt x="0" y="0"/>
                </a:moveTo>
                <a:lnTo>
                  <a:pt x="441109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 txBox="1"/>
          <p:nvPr/>
        </p:nvSpPr>
        <p:spPr>
          <a:xfrm>
            <a:off x="15638814" y="8779561"/>
            <a:ext cx="15049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5" dirty="0">
                <a:latin typeface="Cambria"/>
                <a:cs typeface="Cambria"/>
              </a:rPr>
              <a:t>40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15544248" y="9338961"/>
            <a:ext cx="4411345" cy="0"/>
          </a:xfrm>
          <a:custGeom>
            <a:avLst/>
            <a:gdLst/>
            <a:ahLst/>
            <a:cxnLst/>
            <a:rect l="l" t="t" r="r" b="b"/>
            <a:pathLst>
              <a:path w="4411344">
                <a:moveTo>
                  <a:pt x="0" y="0"/>
                </a:moveTo>
                <a:lnTo>
                  <a:pt x="441109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 txBox="1"/>
          <p:nvPr/>
        </p:nvSpPr>
        <p:spPr>
          <a:xfrm>
            <a:off x="15646910" y="8970820"/>
            <a:ext cx="13398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80" dirty="0">
                <a:latin typeface="Cambria"/>
                <a:cs typeface="Cambria"/>
              </a:rPr>
              <a:t>41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15544248" y="9530220"/>
            <a:ext cx="4411345" cy="572135"/>
          </a:xfrm>
          <a:custGeom>
            <a:avLst/>
            <a:gdLst/>
            <a:ahLst/>
            <a:cxnLst/>
            <a:rect l="l" t="t" r="r" b="b"/>
            <a:pathLst>
              <a:path w="4411344" h="572134">
                <a:moveTo>
                  <a:pt x="0" y="0"/>
                </a:moveTo>
                <a:lnTo>
                  <a:pt x="4411096" y="0"/>
                </a:lnTo>
              </a:path>
              <a:path w="4411344" h="572134">
                <a:moveTo>
                  <a:pt x="0" y="190246"/>
                </a:moveTo>
                <a:lnTo>
                  <a:pt x="4411096" y="190246"/>
                </a:lnTo>
              </a:path>
              <a:path w="4411344" h="572134">
                <a:moveTo>
                  <a:pt x="0" y="381505"/>
                </a:moveTo>
                <a:lnTo>
                  <a:pt x="4411096" y="381505"/>
                </a:lnTo>
              </a:path>
              <a:path w="4411344" h="572134">
                <a:moveTo>
                  <a:pt x="0" y="571752"/>
                </a:moveTo>
                <a:lnTo>
                  <a:pt x="4411096" y="57175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 txBox="1"/>
          <p:nvPr/>
        </p:nvSpPr>
        <p:spPr>
          <a:xfrm>
            <a:off x="17755816" y="9924078"/>
            <a:ext cx="7213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Cambria"/>
                <a:cs typeface="Cambria"/>
              </a:rPr>
              <a:t>Бетон</a:t>
            </a:r>
            <a:r>
              <a:rPr sz="900" spc="-2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С20/25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80" name="object 2080"/>
          <p:cNvSpPr txBox="1"/>
          <p:nvPr/>
        </p:nvSpPr>
        <p:spPr>
          <a:xfrm>
            <a:off x="19494247" y="9915983"/>
            <a:ext cx="45339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163,0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30" dirty="0">
                <a:latin typeface="Cambria"/>
                <a:cs typeface="Cambria"/>
              </a:rPr>
              <a:t>м</a:t>
            </a:r>
            <a:r>
              <a:rPr sz="975" spc="-60" baseline="34188" dirty="0">
                <a:latin typeface="Cambria"/>
                <a:cs typeface="Cambria"/>
              </a:rPr>
              <a:t>3</a:t>
            </a:r>
            <a:endParaRPr sz="975" baseline="34188">
              <a:latin typeface="Cambria"/>
              <a:cs typeface="Cambria"/>
            </a:endParaRPr>
          </a:p>
        </p:txBody>
      </p:sp>
      <p:sp>
        <p:nvSpPr>
          <p:cNvPr id="2081" name="object 2081"/>
          <p:cNvSpPr txBox="1"/>
          <p:nvPr/>
        </p:nvSpPr>
        <p:spPr>
          <a:xfrm>
            <a:off x="15589228" y="9542573"/>
            <a:ext cx="2508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90" dirty="0">
                <a:latin typeface="Cambria"/>
                <a:cs typeface="Cambria"/>
              </a:rPr>
              <a:t>ОСп1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082" name="object 2082"/>
          <p:cNvGrpSpPr/>
          <p:nvPr/>
        </p:nvGrpSpPr>
        <p:grpSpPr>
          <a:xfrm>
            <a:off x="12039860" y="1368832"/>
            <a:ext cx="7919084" cy="10720070"/>
            <a:chOff x="12039860" y="1368832"/>
            <a:chExt cx="7919084" cy="10720070"/>
          </a:xfrm>
        </p:grpSpPr>
        <p:sp>
          <p:nvSpPr>
            <p:cNvPr id="2083" name="object 2083"/>
            <p:cNvSpPr/>
            <p:nvPr/>
          </p:nvSpPr>
          <p:spPr>
            <a:xfrm>
              <a:off x="12039860" y="1368832"/>
              <a:ext cx="3429635" cy="2284095"/>
            </a:xfrm>
            <a:custGeom>
              <a:avLst/>
              <a:gdLst/>
              <a:ahLst/>
              <a:cxnLst/>
              <a:rect l="l" t="t" r="r" b="b"/>
              <a:pathLst>
                <a:path w="3429634" h="2284095">
                  <a:moveTo>
                    <a:pt x="0" y="2283974"/>
                  </a:moveTo>
                  <a:lnTo>
                    <a:pt x="3429503" y="2283974"/>
                  </a:lnTo>
                  <a:lnTo>
                    <a:pt x="3429503" y="0"/>
                  </a:lnTo>
                  <a:lnTo>
                    <a:pt x="0" y="0"/>
                  </a:lnTo>
                  <a:lnTo>
                    <a:pt x="0" y="2283974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5544248" y="10703072"/>
              <a:ext cx="4411345" cy="1382395"/>
            </a:xfrm>
            <a:custGeom>
              <a:avLst/>
              <a:gdLst/>
              <a:ahLst/>
              <a:cxnLst/>
              <a:rect l="l" t="t" r="r" b="b"/>
              <a:pathLst>
                <a:path w="4411344" h="1382395">
                  <a:moveTo>
                    <a:pt x="0" y="0"/>
                  </a:moveTo>
                  <a:lnTo>
                    <a:pt x="4411096" y="0"/>
                  </a:lnTo>
                </a:path>
                <a:path w="4411344" h="1382395">
                  <a:moveTo>
                    <a:pt x="1025106" y="191258"/>
                  </a:moveTo>
                  <a:lnTo>
                    <a:pt x="3934466" y="191258"/>
                  </a:lnTo>
                </a:path>
                <a:path w="4411344" h="1382395">
                  <a:moveTo>
                    <a:pt x="1025106" y="381505"/>
                  </a:moveTo>
                  <a:lnTo>
                    <a:pt x="3934466" y="381505"/>
                  </a:lnTo>
                </a:path>
                <a:path w="4411344" h="1382395">
                  <a:moveTo>
                    <a:pt x="1025106" y="572764"/>
                  </a:moveTo>
                  <a:lnTo>
                    <a:pt x="3934466" y="572764"/>
                  </a:lnTo>
                </a:path>
                <a:path w="4411344" h="1382395">
                  <a:moveTo>
                    <a:pt x="1025106" y="763011"/>
                  </a:moveTo>
                  <a:lnTo>
                    <a:pt x="3934466" y="763011"/>
                  </a:lnTo>
                </a:path>
                <a:path w="4411344" h="1382395">
                  <a:moveTo>
                    <a:pt x="0" y="953258"/>
                  </a:moveTo>
                  <a:lnTo>
                    <a:pt x="4411096" y="953258"/>
                  </a:lnTo>
                </a:path>
                <a:path w="4411344" h="1382395">
                  <a:moveTo>
                    <a:pt x="3934466" y="0"/>
                  </a:moveTo>
                  <a:lnTo>
                    <a:pt x="3934466" y="138232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85" name="object 2085"/>
          <p:cNvSpPr txBox="1"/>
          <p:nvPr/>
        </p:nvSpPr>
        <p:spPr>
          <a:xfrm>
            <a:off x="19533815" y="11096930"/>
            <a:ext cx="3759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latin typeface="Cambria"/>
                <a:cs typeface="Cambria"/>
              </a:rPr>
              <a:t>Всього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15544248" y="10703072"/>
            <a:ext cx="3434079" cy="1382395"/>
          </a:xfrm>
          <a:custGeom>
            <a:avLst/>
            <a:gdLst/>
            <a:ahLst/>
            <a:cxnLst/>
            <a:rect l="l" t="t" r="r" b="b"/>
            <a:pathLst>
              <a:path w="3434080" h="1382395">
                <a:moveTo>
                  <a:pt x="3433550" y="763011"/>
                </a:moveTo>
                <a:lnTo>
                  <a:pt x="3433550" y="1382325"/>
                </a:lnTo>
              </a:path>
              <a:path w="3434080" h="1382395">
                <a:moveTo>
                  <a:pt x="3052045" y="381505"/>
                </a:moveTo>
                <a:lnTo>
                  <a:pt x="3052045" y="1382325"/>
                </a:lnTo>
              </a:path>
              <a:path w="3434080" h="1382395">
                <a:moveTo>
                  <a:pt x="2551129" y="763011"/>
                </a:moveTo>
                <a:lnTo>
                  <a:pt x="2551129" y="1382325"/>
                </a:lnTo>
              </a:path>
              <a:path w="3434080" h="1382395">
                <a:moveTo>
                  <a:pt x="2169623" y="763011"/>
                </a:moveTo>
                <a:lnTo>
                  <a:pt x="2169623" y="1382325"/>
                </a:lnTo>
              </a:path>
              <a:path w="3434080" h="1382395">
                <a:moveTo>
                  <a:pt x="1788118" y="763011"/>
                </a:moveTo>
                <a:lnTo>
                  <a:pt x="1788118" y="1382325"/>
                </a:lnTo>
              </a:path>
              <a:path w="3434080" h="1382395">
                <a:moveTo>
                  <a:pt x="1406612" y="763011"/>
                </a:moveTo>
                <a:lnTo>
                  <a:pt x="1406612" y="1382325"/>
                </a:lnTo>
              </a:path>
              <a:path w="3434080" h="1382395">
                <a:moveTo>
                  <a:pt x="1025106" y="0"/>
                </a:moveTo>
                <a:lnTo>
                  <a:pt x="1025106" y="1382325"/>
                </a:lnTo>
              </a:path>
              <a:path w="3434080" h="1382395">
                <a:moveTo>
                  <a:pt x="0" y="0"/>
                </a:moveTo>
                <a:lnTo>
                  <a:pt x="0" y="13823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 txBox="1"/>
          <p:nvPr/>
        </p:nvSpPr>
        <p:spPr>
          <a:xfrm>
            <a:off x="15792631" y="11014962"/>
            <a:ext cx="518159" cy="3041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 indent="83820">
              <a:lnSpc>
                <a:spcPct val="101099"/>
              </a:lnSpc>
              <a:spcBef>
                <a:spcPts val="105"/>
              </a:spcBef>
            </a:pPr>
            <a:r>
              <a:rPr sz="900" spc="-10" dirty="0">
                <a:latin typeface="Cambria"/>
                <a:cs typeface="Cambria"/>
              </a:rPr>
              <a:t>Марка </a:t>
            </a:r>
            <a:r>
              <a:rPr sz="900" spc="-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елементу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88" name="object 2088"/>
          <p:cNvSpPr txBox="1"/>
          <p:nvPr/>
        </p:nvSpPr>
        <p:spPr>
          <a:xfrm>
            <a:off x="15614527" y="11646420"/>
            <a:ext cx="905510" cy="4432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6040" marR="5080" indent="-53975">
              <a:lnSpc>
                <a:spcPct val="101099"/>
              </a:lnSpc>
              <a:spcBef>
                <a:spcPts val="105"/>
              </a:spcBef>
            </a:pPr>
            <a:r>
              <a:rPr sz="900" spc="-25" dirty="0">
                <a:latin typeface="Cambria"/>
                <a:cs typeface="Cambria"/>
              </a:rPr>
              <a:t>Монолітна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плита  перекриття на </a:t>
            </a:r>
            <a:r>
              <a:rPr sz="900" spc="1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відмітці</a:t>
            </a:r>
            <a:r>
              <a:rPr sz="90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+9,640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15544248" y="12085397"/>
            <a:ext cx="4411345" cy="0"/>
          </a:xfrm>
          <a:custGeom>
            <a:avLst/>
            <a:gdLst/>
            <a:ahLst/>
            <a:cxnLst/>
            <a:rect l="l" t="t" r="r" b="b"/>
            <a:pathLst>
              <a:path w="4411344">
                <a:moveTo>
                  <a:pt x="0" y="0"/>
                </a:moveTo>
                <a:lnTo>
                  <a:pt x="441109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 txBox="1"/>
          <p:nvPr/>
        </p:nvSpPr>
        <p:spPr>
          <a:xfrm>
            <a:off x="17563544" y="10893528"/>
            <a:ext cx="9309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10" dirty="0">
                <a:latin typeface="Cambria"/>
                <a:cs typeface="Cambria"/>
              </a:rPr>
              <a:t>Арматурна</a:t>
            </a:r>
            <a:r>
              <a:rPr sz="900" spc="-20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класу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91" name="object 2091"/>
          <p:cNvSpPr txBox="1"/>
          <p:nvPr/>
        </p:nvSpPr>
        <p:spPr>
          <a:xfrm>
            <a:off x="17555449" y="10702269"/>
            <a:ext cx="94615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Вироб</a:t>
            </a:r>
            <a:r>
              <a:rPr sz="900" spc="-45" dirty="0">
                <a:latin typeface="Cambria"/>
                <a:cs typeface="Cambria"/>
              </a:rPr>
              <a:t>и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арматурні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92" name="object 2092"/>
          <p:cNvSpPr txBox="1"/>
          <p:nvPr/>
        </p:nvSpPr>
        <p:spPr>
          <a:xfrm>
            <a:off x="17420860" y="11096930"/>
            <a:ext cx="1793239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1462405" algn="l"/>
              </a:tabLst>
            </a:pPr>
            <a:r>
              <a:rPr sz="900" spc="-30" dirty="0">
                <a:latin typeface="Cambria"/>
                <a:cs typeface="Cambria"/>
              </a:rPr>
              <a:t>А500С	</a:t>
            </a:r>
            <a:r>
              <a:rPr sz="900" spc="-15" dirty="0">
                <a:latin typeface="Cambria"/>
                <a:cs typeface="Cambria"/>
              </a:rPr>
              <a:t>А240С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93" name="object 2093"/>
          <p:cNvSpPr txBox="1"/>
          <p:nvPr/>
        </p:nvSpPr>
        <p:spPr>
          <a:xfrm>
            <a:off x="16656837" y="11223719"/>
            <a:ext cx="2783840" cy="420370"/>
          </a:xfrm>
          <a:prstGeom prst="rect">
            <a:avLst/>
          </a:prstGeom>
        </p:spPr>
        <p:txBody>
          <a:bodyPr vert="horz" wrap="square" lIns="0" tIns="72390" rIns="0" bIns="0" rtlCol="0">
            <a:spAutoFit/>
          </a:bodyPr>
          <a:lstStyle/>
          <a:p>
            <a:pPr marL="544830">
              <a:lnSpc>
                <a:spcPct val="100000"/>
              </a:lnSpc>
              <a:spcBef>
                <a:spcPts val="570"/>
              </a:spcBef>
              <a:tabLst>
                <a:tab pos="1998980" algn="l"/>
              </a:tabLst>
            </a:pPr>
            <a:r>
              <a:rPr sz="900" spc="-20" dirty="0">
                <a:latin typeface="Cambria"/>
                <a:cs typeface="Cambria"/>
              </a:rPr>
              <a:t>ДСТУ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5" dirty="0">
                <a:latin typeface="Cambria"/>
                <a:cs typeface="Cambria"/>
              </a:rPr>
              <a:t>3760:2019</a:t>
            </a:r>
            <a:r>
              <a:rPr sz="900" dirty="0">
                <a:latin typeface="Cambria"/>
                <a:cs typeface="Cambria"/>
              </a:rPr>
              <a:t>	</a:t>
            </a:r>
            <a:r>
              <a:rPr sz="900" spc="-20" dirty="0">
                <a:latin typeface="Cambria"/>
                <a:cs typeface="Cambria"/>
              </a:rPr>
              <a:t>ДСТУ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5" dirty="0">
                <a:latin typeface="Cambria"/>
                <a:cs typeface="Cambria"/>
              </a:rPr>
              <a:t>3760:2019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  <a:tabLst>
                <a:tab pos="393700" algn="l"/>
                <a:tab pos="775335" algn="l"/>
                <a:tab pos="1165225" algn="l"/>
                <a:tab pos="1518285" algn="l"/>
                <a:tab pos="2047239" algn="l"/>
                <a:tab pos="2400300" algn="l"/>
              </a:tabLst>
            </a:pPr>
            <a:r>
              <a:rPr sz="900" spc="-20" dirty="0">
                <a:latin typeface="Cambria"/>
                <a:cs typeface="Cambria"/>
              </a:rPr>
              <a:t>∅25	∅22	∅20	</a:t>
            </a:r>
            <a:r>
              <a:rPr sz="900" spc="-65" dirty="0">
                <a:latin typeface="Cambria"/>
                <a:cs typeface="Cambria"/>
              </a:rPr>
              <a:t>∅12	</a:t>
            </a:r>
            <a:r>
              <a:rPr sz="900" spc="-10" dirty="0">
                <a:latin typeface="Cambria"/>
                <a:cs typeface="Cambria"/>
              </a:rPr>
              <a:t>Всього	</a:t>
            </a:r>
            <a:r>
              <a:rPr sz="900" spc="-65" dirty="0">
                <a:latin typeface="Cambria"/>
                <a:cs typeface="Cambria"/>
              </a:rPr>
              <a:t>∅12	</a:t>
            </a:r>
            <a:r>
              <a:rPr sz="900" spc="-10" dirty="0">
                <a:latin typeface="Cambria"/>
                <a:cs typeface="Cambria"/>
              </a:rPr>
              <a:t>Всього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94" name="object 2094"/>
          <p:cNvSpPr txBox="1"/>
          <p:nvPr/>
        </p:nvSpPr>
        <p:spPr>
          <a:xfrm>
            <a:off x="16368430" y="10269920"/>
            <a:ext cx="2790190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40" dirty="0">
                <a:latin typeface="Cambria"/>
                <a:cs typeface="Cambria"/>
              </a:rPr>
              <a:t>Відомість</a:t>
            </a:r>
            <a:r>
              <a:rPr sz="1800" spc="30" dirty="0">
                <a:latin typeface="Cambria"/>
                <a:cs typeface="Cambria"/>
              </a:rPr>
              <a:t> </a:t>
            </a:r>
            <a:r>
              <a:rPr sz="1800" spc="75" dirty="0">
                <a:latin typeface="Cambria"/>
                <a:cs typeface="Cambria"/>
              </a:rPr>
              <a:t>витрат</a:t>
            </a:r>
            <a:r>
              <a:rPr sz="1800" spc="30" dirty="0">
                <a:latin typeface="Cambria"/>
                <a:cs typeface="Cambria"/>
              </a:rPr>
              <a:t> </a:t>
            </a:r>
            <a:r>
              <a:rPr sz="1800" spc="50" dirty="0">
                <a:latin typeface="Cambria"/>
                <a:cs typeface="Cambria"/>
              </a:rPr>
              <a:t>сталі,</a:t>
            </a:r>
            <a:r>
              <a:rPr sz="1800" spc="30" dirty="0">
                <a:latin typeface="Cambria"/>
                <a:cs typeface="Cambria"/>
              </a:rPr>
              <a:t> кг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2095" name="object 2095"/>
          <p:cNvSpPr txBox="1"/>
          <p:nvPr/>
        </p:nvSpPr>
        <p:spPr>
          <a:xfrm>
            <a:off x="3747373" y="103857"/>
            <a:ext cx="5984240" cy="864869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73025" algn="ctr">
              <a:lnSpc>
                <a:spcPct val="100000"/>
              </a:lnSpc>
              <a:spcBef>
                <a:spcPts val="135"/>
              </a:spcBef>
            </a:pPr>
            <a:r>
              <a:rPr sz="1800" dirty="0">
                <a:latin typeface="Cambria"/>
                <a:cs typeface="Cambria"/>
              </a:rPr>
              <a:t>Плита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10" dirty="0">
                <a:latin typeface="Cambria"/>
                <a:cs typeface="Cambria"/>
              </a:rPr>
              <a:t>перекриття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15" dirty="0">
                <a:latin typeface="Cambria"/>
                <a:cs typeface="Cambria"/>
              </a:rPr>
              <a:t>на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-40" dirty="0">
                <a:latin typeface="Cambria"/>
                <a:cs typeface="Cambria"/>
              </a:rPr>
              <a:t>відмітці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30" dirty="0">
                <a:latin typeface="Cambria"/>
                <a:cs typeface="Cambria"/>
              </a:rPr>
              <a:t>+9,640</a:t>
            </a:r>
            <a:endParaRPr sz="1800">
              <a:latin typeface="Cambria"/>
              <a:cs typeface="Cambria"/>
            </a:endParaRPr>
          </a:p>
          <a:p>
            <a:pPr marL="73660" algn="ctr">
              <a:lnSpc>
                <a:spcPct val="100000"/>
              </a:lnSpc>
              <a:spcBef>
                <a:spcPts val="30"/>
              </a:spcBef>
            </a:pPr>
            <a:r>
              <a:rPr sz="1800" dirty="0">
                <a:latin typeface="Cambria"/>
                <a:cs typeface="Cambria"/>
              </a:rPr>
              <a:t>Схема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10" dirty="0">
                <a:latin typeface="Cambria"/>
                <a:cs typeface="Cambria"/>
              </a:rPr>
              <a:t>розташування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20" dirty="0">
                <a:latin typeface="Cambria"/>
                <a:cs typeface="Cambria"/>
              </a:rPr>
              <a:t>поперечної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15" dirty="0">
                <a:latin typeface="Cambria"/>
                <a:cs typeface="Cambria"/>
              </a:rPr>
              <a:t>арматури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25" dirty="0">
                <a:latin typeface="Cambria"/>
                <a:cs typeface="Cambria"/>
              </a:rPr>
              <a:t>в</a:t>
            </a:r>
            <a:r>
              <a:rPr sz="1800" spc="60" dirty="0">
                <a:latin typeface="Cambria"/>
                <a:cs typeface="Cambria"/>
              </a:rPr>
              <a:t> </a:t>
            </a:r>
            <a:r>
              <a:rPr sz="1800" spc="-60" dirty="0">
                <a:latin typeface="Cambria"/>
                <a:cs typeface="Cambria"/>
              </a:rPr>
              <a:t>верхній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70" dirty="0">
                <a:latin typeface="Cambria"/>
                <a:cs typeface="Cambria"/>
              </a:rPr>
              <a:t>зоні</a:t>
            </a:r>
            <a:endParaRPr sz="18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1140"/>
              </a:spcBef>
              <a:tabLst>
                <a:tab pos="822960" algn="l"/>
                <a:tab pos="1558290" algn="l"/>
                <a:tab pos="2382520" algn="l"/>
                <a:tab pos="3159760" algn="l"/>
                <a:tab pos="3970020" algn="l"/>
                <a:tab pos="4733290" algn="l"/>
                <a:tab pos="5495925" algn="l"/>
              </a:tabLst>
            </a:pPr>
            <a:r>
              <a:rPr sz="900" strike="sngStrike" spc="-40" dirty="0">
                <a:latin typeface="Cambria"/>
                <a:cs typeface="Cambria"/>
              </a:rPr>
              <a:t>39</a:t>
            </a:r>
            <a:r>
              <a:rPr sz="900" strike="noStrike" spc="-40" dirty="0">
                <a:latin typeface="Cambria"/>
                <a:cs typeface="Cambria"/>
              </a:rPr>
              <a:t>	39	</a:t>
            </a:r>
            <a:r>
              <a:rPr sz="900" strike="sngStrike" spc="-40" dirty="0">
                <a:latin typeface="Cambria"/>
                <a:cs typeface="Cambria"/>
              </a:rPr>
              <a:t>3</a:t>
            </a:r>
            <a:r>
              <a:rPr sz="900" strike="noStrike" spc="-40" dirty="0">
                <a:latin typeface="Cambria"/>
                <a:cs typeface="Cambria"/>
              </a:rPr>
              <a:t>9	</a:t>
            </a:r>
            <a:r>
              <a:rPr sz="900" strike="sngStrike" spc="-40" dirty="0">
                <a:latin typeface="Cambria"/>
                <a:cs typeface="Cambria"/>
              </a:rPr>
              <a:t>3</a:t>
            </a:r>
            <a:r>
              <a:rPr sz="900" strike="noStrike" spc="-40" dirty="0">
                <a:latin typeface="Cambria"/>
                <a:cs typeface="Cambria"/>
              </a:rPr>
              <a:t>9	3</a:t>
            </a:r>
            <a:r>
              <a:rPr sz="900" strike="sngStrike" spc="-40" dirty="0">
                <a:latin typeface="Cambria"/>
                <a:cs typeface="Cambria"/>
              </a:rPr>
              <a:t>9</a:t>
            </a:r>
            <a:r>
              <a:rPr sz="900" strike="noStrike" spc="-40" dirty="0">
                <a:latin typeface="Cambria"/>
                <a:cs typeface="Cambria"/>
              </a:rPr>
              <a:t>	</a:t>
            </a:r>
            <a:r>
              <a:rPr sz="900" strike="sngStrike" spc="-40" dirty="0">
                <a:latin typeface="Cambria"/>
                <a:cs typeface="Cambria"/>
              </a:rPr>
              <a:t>39</a:t>
            </a:r>
            <a:r>
              <a:rPr sz="900" strike="noStrike" spc="-40" dirty="0">
                <a:latin typeface="Cambria"/>
                <a:cs typeface="Cambria"/>
              </a:rPr>
              <a:t>	39	</a:t>
            </a:r>
            <a:r>
              <a:rPr sz="900" strike="sngStrike" spc="-40" dirty="0">
                <a:latin typeface="Cambria"/>
                <a:cs typeface="Cambria"/>
              </a:rPr>
              <a:t>39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096" name="object 2096"/>
          <p:cNvSpPr txBox="1"/>
          <p:nvPr/>
        </p:nvSpPr>
        <p:spPr>
          <a:xfrm>
            <a:off x="4024648" y="7138943"/>
            <a:ext cx="5826760" cy="58420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35"/>
              </a:spcBef>
            </a:pPr>
            <a:r>
              <a:rPr sz="1800" dirty="0">
                <a:latin typeface="Cambria"/>
                <a:cs typeface="Cambria"/>
              </a:rPr>
              <a:t>Плита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10" dirty="0">
                <a:latin typeface="Cambria"/>
                <a:cs typeface="Cambria"/>
              </a:rPr>
              <a:t>перекриття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15" dirty="0">
                <a:latin typeface="Cambria"/>
                <a:cs typeface="Cambria"/>
              </a:rPr>
              <a:t>на</a:t>
            </a:r>
            <a:r>
              <a:rPr sz="1800" spc="45" dirty="0">
                <a:latin typeface="Cambria"/>
                <a:cs typeface="Cambria"/>
              </a:rPr>
              <a:t> </a:t>
            </a:r>
            <a:r>
              <a:rPr sz="1800" spc="-40" dirty="0">
                <a:latin typeface="Cambria"/>
                <a:cs typeface="Cambria"/>
              </a:rPr>
              <a:t>відмітці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30" dirty="0">
                <a:latin typeface="Cambria"/>
                <a:cs typeface="Cambria"/>
              </a:rPr>
              <a:t>+9,640</a:t>
            </a:r>
            <a:endParaRPr sz="180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800" dirty="0">
                <a:latin typeface="Cambria"/>
                <a:cs typeface="Cambria"/>
              </a:rPr>
              <a:t>Схема</a:t>
            </a:r>
            <a:r>
              <a:rPr sz="1800" spc="50" dirty="0">
                <a:latin typeface="Cambria"/>
                <a:cs typeface="Cambria"/>
              </a:rPr>
              <a:t> </a:t>
            </a:r>
            <a:r>
              <a:rPr sz="1800" spc="-10" dirty="0">
                <a:latin typeface="Cambria"/>
                <a:cs typeface="Cambria"/>
              </a:rPr>
              <a:t>розташування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20" dirty="0">
                <a:latin typeface="Cambria"/>
                <a:cs typeface="Cambria"/>
              </a:rPr>
              <a:t>поперечної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15" dirty="0">
                <a:latin typeface="Cambria"/>
                <a:cs typeface="Cambria"/>
              </a:rPr>
              <a:t>арматури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25" dirty="0">
                <a:latin typeface="Cambria"/>
                <a:cs typeface="Cambria"/>
              </a:rPr>
              <a:t>в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130" dirty="0">
                <a:latin typeface="Cambria"/>
                <a:cs typeface="Cambria"/>
              </a:rPr>
              <a:t>нижній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70" dirty="0">
                <a:latin typeface="Cambria"/>
                <a:cs typeface="Cambria"/>
              </a:rPr>
              <a:t>зоні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2097" name="object 2097"/>
          <p:cNvSpPr txBox="1"/>
          <p:nvPr/>
        </p:nvSpPr>
        <p:spPr>
          <a:xfrm>
            <a:off x="12833684" y="412502"/>
            <a:ext cx="1899920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70" dirty="0">
                <a:latin typeface="Cambria"/>
                <a:cs typeface="Cambria"/>
              </a:rPr>
              <a:t>Принципова</a:t>
            </a:r>
            <a:r>
              <a:rPr sz="1800" spc="10" dirty="0">
                <a:latin typeface="Cambria"/>
                <a:cs typeface="Cambria"/>
              </a:rPr>
              <a:t> схема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2098" name="object 2098"/>
          <p:cNvSpPr txBox="1"/>
          <p:nvPr/>
        </p:nvSpPr>
        <p:spPr>
          <a:xfrm>
            <a:off x="13104888" y="690789"/>
            <a:ext cx="1361440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30" dirty="0">
                <a:latin typeface="Cambria"/>
                <a:cs typeface="Cambria"/>
              </a:rPr>
              <a:t>обрамування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2099" name="object 2099"/>
          <p:cNvSpPr txBox="1"/>
          <p:nvPr/>
        </p:nvSpPr>
        <p:spPr>
          <a:xfrm>
            <a:off x="13380138" y="968063"/>
            <a:ext cx="810260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10" dirty="0">
                <a:latin typeface="Cambria"/>
                <a:cs typeface="Cambria"/>
              </a:rPr>
              <a:t>отворів</a:t>
            </a:r>
            <a:endParaRPr sz="1800">
              <a:latin typeface="Cambria"/>
              <a:cs typeface="Cambria"/>
            </a:endParaRPr>
          </a:p>
        </p:txBody>
      </p:sp>
      <p:grpSp>
        <p:nvGrpSpPr>
          <p:cNvPr id="2100" name="object 2100"/>
          <p:cNvGrpSpPr/>
          <p:nvPr/>
        </p:nvGrpSpPr>
        <p:grpSpPr>
          <a:xfrm>
            <a:off x="12394042" y="8955292"/>
            <a:ext cx="7564755" cy="3893185"/>
            <a:chOff x="12394042" y="8955292"/>
            <a:chExt cx="7564755" cy="3893185"/>
          </a:xfrm>
        </p:grpSpPr>
        <p:pic>
          <p:nvPicPr>
            <p:cNvPr id="2101" name="object 210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2394042" y="10531040"/>
              <a:ext cx="2910372" cy="2317368"/>
            </a:xfrm>
            <a:prstGeom prst="rect">
              <a:avLst/>
            </a:prstGeom>
          </p:spPr>
        </p:pic>
        <p:sp>
          <p:nvSpPr>
            <p:cNvPr id="2102" name="object 2102"/>
            <p:cNvSpPr/>
            <p:nvPr/>
          </p:nvSpPr>
          <p:spPr>
            <a:xfrm>
              <a:off x="15544247" y="8958467"/>
              <a:ext cx="4411345" cy="0"/>
            </a:xfrm>
            <a:custGeom>
              <a:avLst/>
              <a:gdLst/>
              <a:ahLst/>
              <a:cxnLst/>
              <a:rect l="l" t="t" r="r" b="b"/>
              <a:pathLst>
                <a:path w="4411344">
                  <a:moveTo>
                    <a:pt x="0" y="0"/>
                  </a:moveTo>
                  <a:lnTo>
                    <a:pt x="44110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3" name="object 2103"/>
          <p:cNvSpPr txBox="1"/>
          <p:nvPr/>
        </p:nvSpPr>
        <p:spPr>
          <a:xfrm>
            <a:off x="15638814" y="9161067"/>
            <a:ext cx="15049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5" dirty="0">
                <a:latin typeface="Cambria"/>
                <a:cs typeface="Cambria"/>
              </a:rPr>
              <a:t>42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04" name="object 2104"/>
          <p:cNvSpPr txBox="1"/>
          <p:nvPr/>
        </p:nvSpPr>
        <p:spPr>
          <a:xfrm>
            <a:off x="16199434" y="1062715"/>
            <a:ext cx="2498725" cy="88233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559435">
              <a:lnSpc>
                <a:spcPct val="152700"/>
              </a:lnSpc>
              <a:spcBef>
                <a:spcPts val="95"/>
              </a:spcBef>
              <a:tabLst>
                <a:tab pos="1348105" algn="l"/>
              </a:tabLst>
            </a:pPr>
            <a:r>
              <a:rPr sz="900" dirty="0">
                <a:latin typeface="Cambria"/>
                <a:cs typeface="Cambria"/>
              </a:rPr>
              <a:t>Плита</a:t>
            </a:r>
            <a:r>
              <a:rPr sz="900" spc="5" dirty="0">
                <a:latin typeface="Cambria"/>
                <a:cs typeface="Cambria"/>
              </a:rPr>
              <a:t> перекриття</a:t>
            </a:r>
            <a:r>
              <a:rPr sz="900" spc="1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на</a:t>
            </a:r>
            <a:r>
              <a:rPr sz="900" spc="1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відмітці</a:t>
            </a:r>
            <a:r>
              <a:rPr sz="900" spc="1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+9,640 </a:t>
            </a:r>
            <a:r>
              <a:rPr sz="900" spc="-180" dirty="0">
                <a:latin typeface="Cambria"/>
                <a:cs typeface="Cambria"/>
              </a:rPr>
              <a:t> </a:t>
            </a: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37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</a:t>
            </a:r>
            <a:r>
              <a:rPr sz="1350" baseline="3086" dirty="0">
                <a:latin typeface="Cambria"/>
                <a:cs typeface="Cambria"/>
              </a:rPr>
              <a:t>	</a:t>
            </a:r>
            <a:r>
              <a:rPr sz="900" spc="-40" dirty="0">
                <a:latin typeface="Cambria"/>
                <a:cs typeface="Cambria"/>
              </a:rPr>
              <a:t>∅12А500С</a:t>
            </a:r>
            <a:r>
              <a:rPr sz="900" dirty="0">
                <a:latin typeface="Cambria"/>
                <a:cs typeface="Cambria"/>
              </a:rPr>
              <a:t> </a:t>
            </a:r>
            <a:r>
              <a:rPr sz="900" spc="50" dirty="0">
                <a:latin typeface="Cambria"/>
                <a:cs typeface="Cambria"/>
              </a:rPr>
              <a:t> </a:t>
            </a:r>
            <a:r>
              <a:rPr sz="900" spc="-55" dirty="0">
                <a:latin typeface="Cambria"/>
                <a:cs typeface="Cambria"/>
              </a:rPr>
              <a:t>L=18352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м.п.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L=3100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6240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L=2800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6240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L=2200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L=2100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  <a:tabLst>
                <a:tab pos="146240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L=2000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L=1800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L=1500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6621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85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L=1400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L=1300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L=1200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79550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70" dirty="0">
                <a:latin typeface="Cambria"/>
                <a:cs typeface="Cambria"/>
              </a:rPr>
              <a:t> </a:t>
            </a:r>
            <a:r>
              <a:rPr sz="900" spc="-80" dirty="0">
                <a:latin typeface="Cambria"/>
                <a:cs typeface="Cambria"/>
              </a:rPr>
              <a:t>L=1100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9161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L=900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  <a:tabLst>
                <a:tab pos="149161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L=700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  <a:tabLst>
                <a:tab pos="149161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∅25А500С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L=600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  <a:tabLst>
                <a:tab pos="14585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∅22А500С</a:t>
            </a:r>
            <a:r>
              <a:rPr sz="900" spc="17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L=4300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6240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∅22А500С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L=3700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6240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∅22А500С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L=3200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6240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∅22А500С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L=2900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6240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∅22А500С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L=2700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∅22А500С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L=1600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∅22А500С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L=1200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  <a:tabLst>
                <a:tab pos="1479550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∅22А500С</a:t>
            </a:r>
            <a:r>
              <a:rPr sz="900" spc="170" dirty="0">
                <a:latin typeface="Cambria"/>
                <a:cs typeface="Cambria"/>
              </a:rPr>
              <a:t> </a:t>
            </a:r>
            <a:r>
              <a:rPr sz="900" spc="-80" dirty="0">
                <a:latin typeface="Cambria"/>
                <a:cs typeface="Cambria"/>
              </a:rPr>
              <a:t>L=1100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9161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∅22А500С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L=600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6240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L=5200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54150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7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L=4400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6621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85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L=4100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6240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L=3200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L=3100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  <a:tabLst>
                <a:tab pos="146240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L=2600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6240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L=2200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L=2100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L=1900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L=1800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712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8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L=1200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79550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70" dirty="0">
                <a:latin typeface="Cambria"/>
                <a:cs typeface="Cambria"/>
              </a:rPr>
              <a:t> </a:t>
            </a:r>
            <a:r>
              <a:rPr sz="900" spc="-80" dirty="0">
                <a:latin typeface="Cambria"/>
                <a:cs typeface="Cambria"/>
              </a:rPr>
              <a:t>L=1100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  <a:tabLst>
                <a:tab pos="149161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L=900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  <a:tabLst>
                <a:tab pos="149161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L=700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  <a:tabLst>
                <a:tab pos="149161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19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L=600</a:t>
            </a:r>
            <a:endParaRPr sz="900">
              <a:latin typeface="Cambria"/>
              <a:cs typeface="Cambria"/>
            </a:endParaRPr>
          </a:p>
          <a:p>
            <a:pPr marL="12700" marR="11430">
              <a:lnSpc>
                <a:spcPts val="1550"/>
              </a:lnSpc>
              <a:spcBef>
                <a:spcPts val="30"/>
              </a:spcBef>
              <a:tabLst>
                <a:tab pos="1354455" algn="l"/>
                <a:tab pos="1483995" algn="l"/>
              </a:tabLst>
            </a:pPr>
            <a:r>
              <a:rPr sz="900" spc="-20" dirty="0">
                <a:latin typeface="Cambria"/>
                <a:cs typeface="Cambria"/>
              </a:rPr>
              <a:t>ДСТУ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5" dirty="0">
                <a:latin typeface="Cambria"/>
                <a:cs typeface="Cambria"/>
              </a:rPr>
              <a:t>3760:2019	</a:t>
            </a:r>
            <a:r>
              <a:rPr sz="900" spc="-25" dirty="0">
                <a:latin typeface="Cambria"/>
                <a:cs typeface="Cambria"/>
              </a:rPr>
              <a:t>∅20А500С</a:t>
            </a:r>
            <a:r>
              <a:rPr sz="900" spc="45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L=172,2</a:t>
            </a:r>
            <a:r>
              <a:rPr sz="900" spc="1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м.п.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	</a:t>
            </a:r>
            <a:r>
              <a:rPr sz="900" spc="-35" dirty="0">
                <a:latin typeface="Cambria"/>
                <a:cs typeface="Cambria"/>
              </a:rPr>
              <a:t>∅12А240С</a:t>
            </a:r>
            <a:r>
              <a:rPr sz="900" spc="70" dirty="0">
                <a:latin typeface="Cambria"/>
                <a:cs typeface="Cambria"/>
              </a:rPr>
              <a:t> </a:t>
            </a:r>
            <a:r>
              <a:rPr sz="900" spc="-80" dirty="0">
                <a:latin typeface="Cambria"/>
                <a:cs typeface="Cambria"/>
              </a:rPr>
              <a:t>L=1100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90"/>
              </a:spcBef>
              <a:tabLst>
                <a:tab pos="1483995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35" dirty="0">
                <a:latin typeface="Cambria"/>
                <a:cs typeface="Cambria"/>
              </a:rPr>
              <a:t>∅12А240С</a:t>
            </a:r>
            <a:r>
              <a:rPr sz="900" spc="185" dirty="0">
                <a:latin typeface="Cambria"/>
                <a:cs typeface="Cambria"/>
              </a:rPr>
              <a:t> </a:t>
            </a:r>
            <a:r>
              <a:rPr sz="900" spc="-80" dirty="0">
                <a:latin typeface="Cambria"/>
                <a:cs typeface="Cambria"/>
              </a:rPr>
              <a:t>L=1510</a:t>
            </a:r>
            <a:endParaRPr sz="900">
              <a:latin typeface="Cambria"/>
              <a:cs typeface="Cambria"/>
            </a:endParaRPr>
          </a:p>
          <a:p>
            <a:pPr marL="935355">
              <a:lnSpc>
                <a:spcPct val="100000"/>
              </a:lnSpc>
              <a:spcBef>
                <a:spcPts val="320"/>
              </a:spcBef>
            </a:pPr>
            <a:r>
              <a:rPr sz="900" spc="-15" dirty="0">
                <a:latin typeface="Cambria"/>
                <a:cs typeface="Cambria"/>
              </a:rPr>
              <a:t>Технологічна</a:t>
            </a:r>
            <a:r>
              <a:rPr sz="900" dirty="0">
                <a:latin typeface="Cambria"/>
                <a:cs typeface="Cambria"/>
              </a:rPr>
              <a:t> </a:t>
            </a:r>
            <a:r>
              <a:rPr sz="900" spc="20" dirty="0">
                <a:latin typeface="Cambria"/>
                <a:cs typeface="Cambria"/>
              </a:rPr>
              <a:t>арматура</a:t>
            </a:r>
            <a:endParaRPr sz="90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  <a:tabLst>
                <a:tab pos="1475740" algn="l"/>
              </a:tabLst>
            </a:pPr>
            <a:r>
              <a:rPr sz="1350" spc="-30" baseline="3086" dirty="0">
                <a:latin typeface="Cambria"/>
                <a:cs typeface="Cambria"/>
              </a:rPr>
              <a:t>ДСТУ</a:t>
            </a:r>
            <a:r>
              <a:rPr sz="1350" spc="44" baseline="3086" dirty="0">
                <a:latin typeface="Cambria"/>
                <a:cs typeface="Cambria"/>
              </a:rPr>
              <a:t> </a:t>
            </a:r>
            <a:r>
              <a:rPr sz="1350" spc="-82" baseline="3086" dirty="0">
                <a:latin typeface="Cambria"/>
                <a:cs typeface="Cambria"/>
              </a:rPr>
              <a:t>3760:2019	</a:t>
            </a:r>
            <a:r>
              <a:rPr sz="900" spc="-35" dirty="0">
                <a:latin typeface="Cambria"/>
                <a:cs typeface="Cambria"/>
              </a:rPr>
              <a:t>∅12А240С</a:t>
            </a:r>
            <a:r>
              <a:rPr sz="900" spc="60" dirty="0">
                <a:latin typeface="Cambria"/>
                <a:cs typeface="Cambria"/>
              </a:rPr>
              <a:t> </a:t>
            </a:r>
            <a:r>
              <a:rPr sz="900" spc="-60" dirty="0">
                <a:latin typeface="Cambria"/>
                <a:cs typeface="Cambria"/>
              </a:rPr>
              <a:t>L=1200</a:t>
            </a:r>
            <a:endParaRPr sz="900">
              <a:latin typeface="Cambria"/>
              <a:cs typeface="Cambria"/>
            </a:endParaRPr>
          </a:p>
          <a:p>
            <a:pPr marL="1279525">
              <a:lnSpc>
                <a:spcPct val="100000"/>
              </a:lnSpc>
              <a:spcBef>
                <a:spcPts val="320"/>
              </a:spcBef>
            </a:pPr>
            <a:r>
              <a:rPr sz="900" spc="-5" dirty="0">
                <a:latin typeface="Cambria"/>
                <a:cs typeface="Cambria"/>
              </a:rPr>
              <a:t>Матеріали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05" name="object 2105"/>
          <p:cNvSpPr txBox="1"/>
          <p:nvPr/>
        </p:nvSpPr>
        <p:spPr>
          <a:xfrm>
            <a:off x="12866067" y="4614124"/>
            <a:ext cx="1917064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40" dirty="0">
                <a:latin typeface="Cambria"/>
                <a:cs typeface="Cambria"/>
              </a:rPr>
              <a:t>Відомість</a:t>
            </a:r>
            <a:r>
              <a:rPr sz="1800" spc="15" dirty="0">
                <a:latin typeface="Cambria"/>
                <a:cs typeface="Cambria"/>
              </a:rPr>
              <a:t> </a:t>
            </a:r>
            <a:r>
              <a:rPr sz="1800" spc="25" dirty="0">
                <a:latin typeface="Cambria"/>
                <a:cs typeface="Cambria"/>
              </a:rPr>
              <a:t>деталей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2106" name="object 2106"/>
          <p:cNvSpPr txBox="1"/>
          <p:nvPr/>
        </p:nvSpPr>
        <p:spPr>
          <a:xfrm>
            <a:off x="18930692" y="1723225"/>
            <a:ext cx="9690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57175" algn="l"/>
              </a:tabLst>
            </a:pPr>
            <a:r>
              <a:rPr sz="900" spc="-40" dirty="0">
                <a:latin typeface="Cambria"/>
                <a:cs typeface="Cambria"/>
              </a:rPr>
              <a:t>23	</a:t>
            </a:r>
            <a:r>
              <a:rPr sz="1350" spc="-75" baseline="3086" dirty="0">
                <a:latin typeface="Cambria"/>
                <a:cs typeface="Cambria"/>
              </a:rPr>
              <a:t>10,78    </a:t>
            </a:r>
            <a:r>
              <a:rPr sz="1350" spc="-142" baseline="3086" dirty="0">
                <a:latin typeface="Cambria"/>
                <a:cs typeface="Cambria"/>
              </a:rPr>
              <a:t> </a:t>
            </a:r>
            <a:r>
              <a:rPr sz="1350" spc="-7" baseline="3086" dirty="0">
                <a:latin typeface="Cambria"/>
                <a:cs typeface="Cambria"/>
              </a:rPr>
              <a:t>247,94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07" name="object 2107"/>
          <p:cNvSpPr txBox="1"/>
          <p:nvPr/>
        </p:nvSpPr>
        <p:spPr>
          <a:xfrm>
            <a:off x="18938788" y="1914483"/>
            <a:ext cx="49149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65430" algn="l"/>
              </a:tabLst>
            </a:pPr>
            <a:r>
              <a:rPr sz="900" spc="-105" dirty="0">
                <a:latin typeface="Cambria"/>
                <a:cs typeface="Cambria"/>
              </a:rPr>
              <a:t>10	</a:t>
            </a:r>
            <a:r>
              <a:rPr sz="1350" spc="-7" baseline="3086" dirty="0">
                <a:latin typeface="Cambria"/>
                <a:cs typeface="Cambria"/>
              </a:rPr>
              <a:t>8,47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08" name="object 2108"/>
          <p:cNvSpPr txBox="1"/>
          <p:nvPr/>
        </p:nvSpPr>
        <p:spPr>
          <a:xfrm>
            <a:off x="19598580" y="1905376"/>
            <a:ext cx="2387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" dirty="0">
                <a:latin typeface="Cambria"/>
                <a:cs typeface="Cambria"/>
              </a:rPr>
              <a:t>84,7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09" name="object 2109"/>
          <p:cNvSpPr txBox="1"/>
          <p:nvPr/>
        </p:nvSpPr>
        <p:spPr>
          <a:xfrm>
            <a:off x="18930692" y="2104731"/>
            <a:ext cx="4953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77495" algn="l"/>
              </a:tabLst>
            </a:pPr>
            <a:r>
              <a:rPr sz="900" spc="-40" dirty="0">
                <a:latin typeface="Cambria"/>
                <a:cs typeface="Cambria"/>
              </a:rPr>
              <a:t>20	</a:t>
            </a:r>
            <a:r>
              <a:rPr sz="1350" spc="-30" baseline="3086" dirty="0">
                <a:latin typeface="Cambria"/>
                <a:cs typeface="Cambria"/>
              </a:rPr>
              <a:t>8,09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10" name="object 2110"/>
          <p:cNvSpPr txBox="1"/>
          <p:nvPr/>
        </p:nvSpPr>
        <p:spPr>
          <a:xfrm>
            <a:off x="19590484" y="2096635"/>
            <a:ext cx="2552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75" dirty="0">
                <a:latin typeface="Cambria"/>
                <a:cs typeface="Cambria"/>
              </a:rPr>
              <a:t>161,8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11" name="object 2111"/>
          <p:cNvSpPr txBox="1"/>
          <p:nvPr/>
        </p:nvSpPr>
        <p:spPr>
          <a:xfrm>
            <a:off x="18938788" y="2294977"/>
            <a:ext cx="4870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69240" algn="l"/>
              </a:tabLst>
            </a:pPr>
            <a:r>
              <a:rPr sz="900" spc="-105" dirty="0">
                <a:latin typeface="Cambria"/>
                <a:cs typeface="Cambria"/>
              </a:rPr>
              <a:t>19	</a:t>
            </a:r>
            <a:r>
              <a:rPr sz="1350" spc="-30" baseline="3086" dirty="0">
                <a:latin typeface="Cambria"/>
                <a:cs typeface="Cambria"/>
              </a:rPr>
              <a:t>7,70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12" name="object 2112"/>
          <p:cNvSpPr txBox="1"/>
          <p:nvPr/>
        </p:nvSpPr>
        <p:spPr>
          <a:xfrm>
            <a:off x="19577329" y="2286882"/>
            <a:ext cx="2800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5" dirty="0">
                <a:latin typeface="Cambria"/>
                <a:cs typeface="Cambria"/>
              </a:rPr>
              <a:t>146,3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13" name="object 2113"/>
          <p:cNvSpPr txBox="1"/>
          <p:nvPr/>
        </p:nvSpPr>
        <p:spPr>
          <a:xfrm>
            <a:off x="18930692" y="2486236"/>
            <a:ext cx="4953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77495" algn="l"/>
              </a:tabLst>
            </a:pPr>
            <a:r>
              <a:rPr sz="900" spc="-40" dirty="0">
                <a:latin typeface="Cambria"/>
                <a:cs typeface="Cambria"/>
              </a:rPr>
              <a:t>20	</a:t>
            </a:r>
            <a:r>
              <a:rPr sz="1350" spc="-30" baseline="3086" dirty="0">
                <a:latin typeface="Cambria"/>
                <a:cs typeface="Cambria"/>
              </a:rPr>
              <a:t>6,93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14" name="object 2114"/>
          <p:cNvSpPr txBox="1"/>
          <p:nvPr/>
        </p:nvSpPr>
        <p:spPr>
          <a:xfrm>
            <a:off x="19581376" y="2478140"/>
            <a:ext cx="271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138,6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15" name="object 2115"/>
          <p:cNvSpPr txBox="1"/>
          <p:nvPr/>
        </p:nvSpPr>
        <p:spPr>
          <a:xfrm>
            <a:off x="18938788" y="2676483"/>
            <a:ext cx="4870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69240" algn="l"/>
              </a:tabLst>
            </a:pPr>
            <a:r>
              <a:rPr sz="900" spc="-105" dirty="0">
                <a:latin typeface="Cambria"/>
                <a:cs typeface="Cambria"/>
              </a:rPr>
              <a:t>13	</a:t>
            </a:r>
            <a:r>
              <a:rPr sz="1350" spc="-30" baseline="3086" dirty="0">
                <a:latin typeface="Cambria"/>
                <a:cs typeface="Cambria"/>
              </a:rPr>
              <a:t>5,78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16" name="object 2116"/>
          <p:cNvSpPr txBox="1"/>
          <p:nvPr/>
        </p:nvSpPr>
        <p:spPr>
          <a:xfrm>
            <a:off x="19577329" y="2668387"/>
            <a:ext cx="2800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5" dirty="0">
                <a:latin typeface="Cambria"/>
                <a:cs typeface="Cambria"/>
              </a:rPr>
              <a:t>75,14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17" name="object 2117"/>
          <p:cNvSpPr txBox="1"/>
          <p:nvPr/>
        </p:nvSpPr>
        <p:spPr>
          <a:xfrm>
            <a:off x="18938788" y="2867742"/>
            <a:ext cx="9404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69240" algn="l"/>
                <a:tab pos="630555" algn="l"/>
              </a:tabLst>
            </a:pPr>
            <a:r>
              <a:rPr sz="900" spc="-105" dirty="0">
                <a:latin typeface="Cambria"/>
                <a:cs typeface="Cambria"/>
              </a:rPr>
              <a:t>19	</a:t>
            </a:r>
            <a:r>
              <a:rPr sz="1350" spc="-30" baseline="3086" dirty="0">
                <a:latin typeface="Cambria"/>
                <a:cs typeface="Cambria"/>
              </a:rPr>
              <a:t>5,39	</a:t>
            </a:r>
            <a:r>
              <a:rPr sz="1350" spc="-89" baseline="3086" dirty="0">
                <a:latin typeface="Cambria"/>
                <a:cs typeface="Cambria"/>
              </a:rPr>
              <a:t>102,41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18" name="object 2118"/>
          <p:cNvSpPr txBox="1"/>
          <p:nvPr/>
        </p:nvSpPr>
        <p:spPr>
          <a:xfrm>
            <a:off x="18930692" y="3057989"/>
            <a:ext cx="95694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86385" algn="l"/>
                <a:tab pos="630555" algn="l"/>
              </a:tabLst>
            </a:pPr>
            <a:r>
              <a:rPr sz="900" spc="-40" dirty="0">
                <a:latin typeface="Cambria"/>
                <a:cs typeface="Cambria"/>
              </a:rPr>
              <a:t>29	</a:t>
            </a:r>
            <a:r>
              <a:rPr sz="1350" spc="-82" baseline="3086" dirty="0">
                <a:latin typeface="Cambria"/>
                <a:cs typeface="Cambria"/>
              </a:rPr>
              <a:t>5,01	</a:t>
            </a:r>
            <a:r>
              <a:rPr sz="1350" spc="-60" baseline="3086" dirty="0">
                <a:latin typeface="Cambria"/>
                <a:cs typeface="Cambria"/>
              </a:rPr>
              <a:t>145,29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19" name="object 2119"/>
          <p:cNvSpPr txBox="1"/>
          <p:nvPr/>
        </p:nvSpPr>
        <p:spPr>
          <a:xfrm>
            <a:off x="18938788" y="3249248"/>
            <a:ext cx="93154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65430" algn="l"/>
                <a:tab pos="638810" algn="l"/>
              </a:tabLst>
            </a:pPr>
            <a:r>
              <a:rPr sz="900" spc="-105" dirty="0">
                <a:latin typeface="Cambria"/>
                <a:cs typeface="Cambria"/>
              </a:rPr>
              <a:t>12	</a:t>
            </a:r>
            <a:r>
              <a:rPr sz="1350" spc="-15" baseline="3086" dirty="0">
                <a:latin typeface="Cambria"/>
                <a:cs typeface="Cambria"/>
              </a:rPr>
              <a:t>4,6</a:t>
            </a:r>
            <a:r>
              <a:rPr sz="1350" spc="-7" baseline="3086" dirty="0">
                <a:latin typeface="Cambria"/>
                <a:cs typeface="Cambria"/>
              </a:rPr>
              <a:t>2</a:t>
            </a:r>
            <a:r>
              <a:rPr sz="1350" baseline="3086" dirty="0">
                <a:latin typeface="Cambria"/>
                <a:cs typeface="Cambria"/>
              </a:rPr>
              <a:t>	55,44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20" name="object 2120"/>
          <p:cNvSpPr txBox="1"/>
          <p:nvPr/>
        </p:nvSpPr>
        <p:spPr>
          <a:xfrm>
            <a:off x="18930692" y="3439494"/>
            <a:ext cx="50355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69240" algn="l"/>
              </a:tabLst>
            </a:pPr>
            <a:r>
              <a:rPr sz="900" spc="-40" dirty="0">
                <a:latin typeface="Cambria"/>
                <a:cs typeface="Cambria"/>
              </a:rPr>
              <a:t>35	</a:t>
            </a:r>
            <a:r>
              <a:rPr sz="1350" spc="15" baseline="3086" dirty="0">
                <a:latin typeface="Cambria"/>
                <a:cs typeface="Cambria"/>
              </a:rPr>
              <a:t>4,24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21" name="object 2121"/>
          <p:cNvSpPr txBox="1"/>
          <p:nvPr/>
        </p:nvSpPr>
        <p:spPr>
          <a:xfrm>
            <a:off x="19573281" y="3431399"/>
            <a:ext cx="2889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148,4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22" name="object 2122"/>
          <p:cNvSpPr txBox="1"/>
          <p:nvPr/>
        </p:nvSpPr>
        <p:spPr>
          <a:xfrm>
            <a:off x="18930692" y="3630753"/>
            <a:ext cx="49974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73685" algn="l"/>
              </a:tabLst>
            </a:pPr>
            <a:r>
              <a:rPr sz="900" spc="-40" dirty="0">
                <a:latin typeface="Cambria"/>
                <a:cs typeface="Cambria"/>
              </a:rPr>
              <a:t>25	</a:t>
            </a:r>
            <a:r>
              <a:rPr sz="1350" spc="-7" baseline="3086" dirty="0">
                <a:latin typeface="Cambria"/>
                <a:cs typeface="Cambria"/>
              </a:rPr>
              <a:t>3,47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23" name="object 2123"/>
          <p:cNvSpPr txBox="1"/>
          <p:nvPr/>
        </p:nvSpPr>
        <p:spPr>
          <a:xfrm>
            <a:off x="19573281" y="3621646"/>
            <a:ext cx="2889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86,75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24" name="object 2124"/>
          <p:cNvSpPr txBox="1"/>
          <p:nvPr/>
        </p:nvSpPr>
        <p:spPr>
          <a:xfrm>
            <a:off x="18930692" y="3821000"/>
            <a:ext cx="4953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77495" algn="l"/>
              </a:tabLst>
            </a:pPr>
            <a:r>
              <a:rPr sz="900" spc="-40" dirty="0">
                <a:latin typeface="Cambria"/>
                <a:cs typeface="Cambria"/>
              </a:rPr>
              <a:t>93	</a:t>
            </a:r>
            <a:r>
              <a:rPr sz="1350" spc="-30" baseline="3086" dirty="0">
                <a:latin typeface="Cambria"/>
                <a:cs typeface="Cambria"/>
              </a:rPr>
              <a:t>2,70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25" name="object 2125"/>
          <p:cNvSpPr txBox="1"/>
          <p:nvPr/>
        </p:nvSpPr>
        <p:spPr>
          <a:xfrm>
            <a:off x="19590484" y="3812904"/>
            <a:ext cx="2552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75" dirty="0">
                <a:latin typeface="Cambria"/>
                <a:cs typeface="Cambria"/>
              </a:rPr>
              <a:t>251,1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26" name="object 2126"/>
          <p:cNvSpPr txBox="1"/>
          <p:nvPr/>
        </p:nvSpPr>
        <p:spPr>
          <a:xfrm>
            <a:off x="18926644" y="4012258"/>
            <a:ext cx="4921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90830" algn="l"/>
              </a:tabLst>
            </a:pPr>
            <a:r>
              <a:rPr sz="900" spc="-15" dirty="0">
                <a:latin typeface="Cambria"/>
                <a:cs typeface="Cambria"/>
              </a:rPr>
              <a:t>4</a:t>
            </a:r>
            <a:r>
              <a:rPr sz="900" spc="-10" dirty="0">
                <a:latin typeface="Cambria"/>
                <a:cs typeface="Cambria"/>
              </a:rPr>
              <a:t>3</a:t>
            </a:r>
            <a:r>
              <a:rPr sz="900" dirty="0">
                <a:latin typeface="Cambria"/>
                <a:cs typeface="Cambria"/>
              </a:rPr>
              <a:t>	</a:t>
            </a:r>
            <a:r>
              <a:rPr sz="1350" spc="-82" baseline="3086" dirty="0">
                <a:latin typeface="Cambria"/>
                <a:cs typeface="Cambria"/>
              </a:rPr>
              <a:t>2,31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27" name="object 2127"/>
          <p:cNvSpPr txBox="1"/>
          <p:nvPr/>
        </p:nvSpPr>
        <p:spPr>
          <a:xfrm>
            <a:off x="19573281" y="4003151"/>
            <a:ext cx="2889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99,33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28" name="object 2128"/>
          <p:cNvSpPr txBox="1"/>
          <p:nvPr/>
        </p:nvSpPr>
        <p:spPr>
          <a:xfrm>
            <a:off x="18960038" y="4202506"/>
            <a:ext cx="4921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23520" algn="l"/>
              </a:tabLst>
            </a:pPr>
            <a:r>
              <a:rPr sz="900" spc="-40" dirty="0">
                <a:latin typeface="Cambria"/>
                <a:cs typeface="Cambria"/>
              </a:rPr>
              <a:t>5	</a:t>
            </a:r>
            <a:r>
              <a:rPr sz="1350" spc="-52" baseline="3086" dirty="0">
                <a:latin typeface="Cambria"/>
                <a:cs typeface="Cambria"/>
              </a:rPr>
              <a:t>12,84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29" name="object 2129"/>
          <p:cNvSpPr txBox="1"/>
          <p:nvPr/>
        </p:nvSpPr>
        <p:spPr>
          <a:xfrm>
            <a:off x="19598580" y="4194410"/>
            <a:ext cx="2387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" dirty="0">
                <a:latin typeface="Cambria"/>
                <a:cs typeface="Cambria"/>
              </a:rPr>
              <a:t>64,2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30" name="object 2130"/>
          <p:cNvSpPr txBox="1"/>
          <p:nvPr/>
        </p:nvSpPr>
        <p:spPr>
          <a:xfrm>
            <a:off x="18938788" y="4393765"/>
            <a:ext cx="5003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57175" algn="l"/>
              </a:tabLst>
            </a:pPr>
            <a:r>
              <a:rPr sz="900" spc="-105" dirty="0">
                <a:latin typeface="Cambria"/>
                <a:cs typeface="Cambria"/>
              </a:rPr>
              <a:t>12	</a:t>
            </a:r>
            <a:r>
              <a:rPr sz="1350" spc="-112" baseline="3086" dirty="0">
                <a:latin typeface="Cambria"/>
                <a:cs typeface="Cambria"/>
              </a:rPr>
              <a:t>11,05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31" name="object 2131"/>
          <p:cNvSpPr txBox="1"/>
          <p:nvPr/>
        </p:nvSpPr>
        <p:spPr>
          <a:xfrm>
            <a:off x="19581376" y="4384657"/>
            <a:ext cx="271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132,6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32" name="object 2132"/>
          <p:cNvSpPr txBox="1"/>
          <p:nvPr/>
        </p:nvSpPr>
        <p:spPr>
          <a:xfrm>
            <a:off x="18926644" y="4584011"/>
            <a:ext cx="499109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81305" algn="l"/>
              </a:tabLst>
            </a:pPr>
            <a:r>
              <a:rPr sz="900" spc="-10" dirty="0">
                <a:latin typeface="Cambria"/>
                <a:cs typeface="Cambria"/>
              </a:rPr>
              <a:t>74	</a:t>
            </a:r>
            <a:r>
              <a:rPr sz="1350" spc="-30" baseline="3086" dirty="0">
                <a:latin typeface="Cambria"/>
                <a:cs typeface="Cambria"/>
              </a:rPr>
              <a:t>9,55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33" name="object 2133"/>
          <p:cNvSpPr txBox="1"/>
          <p:nvPr/>
        </p:nvSpPr>
        <p:spPr>
          <a:xfrm>
            <a:off x="19573281" y="4575916"/>
            <a:ext cx="2889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706,7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34" name="object 2134"/>
          <p:cNvSpPr txBox="1"/>
          <p:nvPr/>
        </p:nvSpPr>
        <p:spPr>
          <a:xfrm>
            <a:off x="18938788" y="4774258"/>
            <a:ext cx="94869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69240" algn="l"/>
                <a:tab pos="622300" algn="l"/>
              </a:tabLst>
            </a:pPr>
            <a:r>
              <a:rPr sz="900" spc="-105" dirty="0">
                <a:latin typeface="Cambria"/>
                <a:cs typeface="Cambria"/>
              </a:rPr>
              <a:t>17	</a:t>
            </a:r>
            <a:r>
              <a:rPr sz="1350" spc="-30" baseline="3086" dirty="0">
                <a:latin typeface="Cambria"/>
                <a:cs typeface="Cambria"/>
              </a:rPr>
              <a:t>8,66	</a:t>
            </a:r>
            <a:r>
              <a:rPr sz="1350" spc="-60" baseline="3086" dirty="0">
                <a:latin typeface="Cambria"/>
                <a:cs typeface="Cambria"/>
              </a:rPr>
              <a:t>147,22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35" name="object 2135"/>
          <p:cNvSpPr txBox="1"/>
          <p:nvPr/>
        </p:nvSpPr>
        <p:spPr>
          <a:xfrm>
            <a:off x="18955990" y="4965517"/>
            <a:ext cx="90995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52095" algn="l"/>
                <a:tab pos="625475" algn="l"/>
              </a:tabLst>
            </a:pPr>
            <a:r>
              <a:rPr sz="900" spc="25" dirty="0">
                <a:latin typeface="Cambria"/>
                <a:cs typeface="Cambria"/>
              </a:rPr>
              <a:t>4	</a:t>
            </a:r>
            <a:r>
              <a:rPr sz="1350" spc="-30" baseline="3086" dirty="0">
                <a:latin typeface="Cambria"/>
                <a:cs typeface="Cambria"/>
              </a:rPr>
              <a:t>8,06	</a:t>
            </a:r>
            <a:r>
              <a:rPr sz="1350" spc="-15" baseline="3086" dirty="0">
                <a:latin typeface="Cambria"/>
                <a:cs typeface="Cambria"/>
              </a:rPr>
              <a:t>32,24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36" name="object 2136"/>
          <p:cNvSpPr txBox="1"/>
          <p:nvPr/>
        </p:nvSpPr>
        <p:spPr>
          <a:xfrm>
            <a:off x="18960038" y="5155764"/>
            <a:ext cx="90614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43840" algn="l"/>
                <a:tab pos="621665" algn="l"/>
              </a:tabLst>
            </a:pPr>
            <a:r>
              <a:rPr sz="900" spc="-40" dirty="0">
                <a:latin typeface="Cambria"/>
                <a:cs typeface="Cambria"/>
              </a:rPr>
              <a:t>8	</a:t>
            </a:r>
            <a:r>
              <a:rPr sz="1350" spc="-15" baseline="3086" dirty="0">
                <a:latin typeface="Cambria"/>
                <a:cs typeface="Cambria"/>
              </a:rPr>
              <a:t>4,7</a:t>
            </a:r>
            <a:r>
              <a:rPr sz="1350" spc="-7" baseline="3086" dirty="0">
                <a:latin typeface="Cambria"/>
                <a:cs typeface="Cambria"/>
              </a:rPr>
              <a:t>8</a:t>
            </a:r>
            <a:r>
              <a:rPr sz="1350" baseline="3086" dirty="0">
                <a:latin typeface="Cambria"/>
                <a:cs typeface="Cambria"/>
              </a:rPr>
              <a:t>	</a:t>
            </a:r>
            <a:r>
              <a:rPr sz="1350" spc="-15" baseline="3086" dirty="0">
                <a:latin typeface="Cambria"/>
                <a:cs typeface="Cambria"/>
              </a:rPr>
              <a:t>38,24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37" name="object 2137"/>
          <p:cNvSpPr txBox="1"/>
          <p:nvPr/>
        </p:nvSpPr>
        <p:spPr>
          <a:xfrm>
            <a:off x="19195823" y="5338927"/>
            <a:ext cx="23050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latin typeface="Cambria"/>
                <a:cs typeface="Cambria"/>
              </a:rPr>
              <a:t>3,59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38" name="object 2138"/>
          <p:cNvSpPr txBox="1"/>
          <p:nvPr/>
        </p:nvSpPr>
        <p:spPr>
          <a:xfrm>
            <a:off x="19573281" y="5338927"/>
            <a:ext cx="2889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28,72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39" name="object 2139"/>
          <p:cNvSpPr txBox="1"/>
          <p:nvPr/>
        </p:nvSpPr>
        <p:spPr>
          <a:xfrm>
            <a:off x="18960038" y="5537269"/>
            <a:ext cx="9017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48285" algn="l"/>
                <a:tab pos="625475" algn="l"/>
              </a:tabLst>
            </a:pPr>
            <a:r>
              <a:rPr sz="900" spc="-40" dirty="0">
                <a:latin typeface="Cambria"/>
                <a:cs typeface="Cambria"/>
              </a:rPr>
              <a:t>8	</a:t>
            </a:r>
            <a:r>
              <a:rPr sz="1350" spc="-30" baseline="3086" dirty="0">
                <a:latin typeface="Cambria"/>
                <a:cs typeface="Cambria"/>
              </a:rPr>
              <a:t>3,29	</a:t>
            </a:r>
            <a:r>
              <a:rPr sz="1350" spc="-37" baseline="3086" dirty="0">
                <a:latin typeface="Cambria"/>
                <a:cs typeface="Cambria"/>
              </a:rPr>
              <a:t>26,32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40" name="object 2140"/>
          <p:cNvSpPr txBox="1"/>
          <p:nvPr/>
        </p:nvSpPr>
        <p:spPr>
          <a:xfrm>
            <a:off x="19204930" y="5719421"/>
            <a:ext cx="2133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1,80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41" name="object 2141"/>
          <p:cNvSpPr txBox="1"/>
          <p:nvPr/>
        </p:nvSpPr>
        <p:spPr>
          <a:xfrm>
            <a:off x="19610722" y="5719421"/>
            <a:ext cx="2133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19,8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42" name="object 2142"/>
          <p:cNvSpPr txBox="1"/>
          <p:nvPr/>
        </p:nvSpPr>
        <p:spPr>
          <a:xfrm>
            <a:off x="19175584" y="5910680"/>
            <a:ext cx="271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12,83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43" name="object 2143"/>
          <p:cNvSpPr txBox="1"/>
          <p:nvPr/>
        </p:nvSpPr>
        <p:spPr>
          <a:xfrm>
            <a:off x="19573281" y="5910680"/>
            <a:ext cx="2889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76,98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44" name="object 2144"/>
          <p:cNvSpPr txBox="1"/>
          <p:nvPr/>
        </p:nvSpPr>
        <p:spPr>
          <a:xfrm>
            <a:off x="19175584" y="6100926"/>
            <a:ext cx="271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10,86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45" name="object 2145"/>
          <p:cNvSpPr txBox="1"/>
          <p:nvPr/>
        </p:nvSpPr>
        <p:spPr>
          <a:xfrm>
            <a:off x="19581376" y="6100926"/>
            <a:ext cx="271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108,6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46" name="object 2146"/>
          <p:cNvSpPr txBox="1"/>
          <p:nvPr/>
        </p:nvSpPr>
        <p:spPr>
          <a:xfrm>
            <a:off x="19183680" y="6292185"/>
            <a:ext cx="2552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75" dirty="0">
                <a:latin typeface="Cambria"/>
                <a:cs typeface="Cambria"/>
              </a:rPr>
              <a:t>10,12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47" name="object 2147"/>
          <p:cNvSpPr txBox="1"/>
          <p:nvPr/>
        </p:nvSpPr>
        <p:spPr>
          <a:xfrm>
            <a:off x="19590484" y="6292185"/>
            <a:ext cx="2552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75" dirty="0">
                <a:latin typeface="Cambria"/>
                <a:cs typeface="Cambria"/>
              </a:rPr>
              <a:t>101,2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48" name="object 2148"/>
          <p:cNvSpPr txBox="1"/>
          <p:nvPr/>
        </p:nvSpPr>
        <p:spPr>
          <a:xfrm>
            <a:off x="19225169" y="6482432"/>
            <a:ext cx="17208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5" dirty="0">
                <a:latin typeface="Cambria"/>
                <a:cs typeface="Cambria"/>
              </a:rPr>
              <a:t>7,9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49" name="object 2149"/>
          <p:cNvSpPr txBox="1"/>
          <p:nvPr/>
        </p:nvSpPr>
        <p:spPr>
          <a:xfrm>
            <a:off x="19618817" y="6482432"/>
            <a:ext cx="19685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85" dirty="0">
                <a:latin typeface="Cambria"/>
                <a:cs typeface="Cambria"/>
              </a:rPr>
              <a:t>71,1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50" name="object 2150"/>
          <p:cNvSpPr txBox="1"/>
          <p:nvPr/>
        </p:nvSpPr>
        <p:spPr>
          <a:xfrm>
            <a:off x="19195823" y="6673691"/>
            <a:ext cx="23050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latin typeface="Cambria"/>
                <a:cs typeface="Cambria"/>
              </a:rPr>
              <a:t>7,65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51" name="object 2151"/>
          <p:cNvSpPr txBox="1"/>
          <p:nvPr/>
        </p:nvSpPr>
        <p:spPr>
          <a:xfrm>
            <a:off x="19553042" y="6673691"/>
            <a:ext cx="33020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1392,3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52" name="object 2152"/>
          <p:cNvSpPr txBox="1"/>
          <p:nvPr/>
        </p:nvSpPr>
        <p:spPr>
          <a:xfrm>
            <a:off x="19191775" y="6863938"/>
            <a:ext cx="2387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" dirty="0">
                <a:latin typeface="Cambria"/>
                <a:cs typeface="Cambria"/>
              </a:rPr>
              <a:t>6,42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53" name="object 2153"/>
          <p:cNvSpPr txBox="1"/>
          <p:nvPr/>
        </p:nvSpPr>
        <p:spPr>
          <a:xfrm>
            <a:off x="19581376" y="6863938"/>
            <a:ext cx="271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160,5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54" name="object 2154"/>
          <p:cNvSpPr txBox="1"/>
          <p:nvPr/>
        </p:nvSpPr>
        <p:spPr>
          <a:xfrm>
            <a:off x="19191775" y="7055197"/>
            <a:ext cx="2387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" dirty="0">
                <a:latin typeface="Cambria"/>
                <a:cs typeface="Cambria"/>
              </a:rPr>
              <a:t>5,43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55" name="object 2155"/>
          <p:cNvSpPr txBox="1"/>
          <p:nvPr/>
        </p:nvSpPr>
        <p:spPr>
          <a:xfrm>
            <a:off x="19610722" y="7055197"/>
            <a:ext cx="2133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16,3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56" name="object 2156"/>
          <p:cNvSpPr txBox="1"/>
          <p:nvPr/>
        </p:nvSpPr>
        <p:spPr>
          <a:xfrm>
            <a:off x="19204930" y="7245443"/>
            <a:ext cx="2133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5,18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57" name="object 2157"/>
          <p:cNvSpPr txBox="1"/>
          <p:nvPr/>
        </p:nvSpPr>
        <p:spPr>
          <a:xfrm>
            <a:off x="19602626" y="7245443"/>
            <a:ext cx="23050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latin typeface="Cambria"/>
                <a:cs typeface="Cambria"/>
              </a:rPr>
              <a:t>82,9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58" name="object 2158"/>
          <p:cNvSpPr txBox="1"/>
          <p:nvPr/>
        </p:nvSpPr>
        <p:spPr>
          <a:xfrm>
            <a:off x="19191775" y="7436702"/>
            <a:ext cx="2381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10" dirty="0">
                <a:latin typeface="Cambria"/>
                <a:cs typeface="Cambria"/>
              </a:rPr>
              <a:t>4,69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59" name="object 2159"/>
          <p:cNvSpPr txBox="1"/>
          <p:nvPr/>
        </p:nvSpPr>
        <p:spPr>
          <a:xfrm>
            <a:off x="19581376" y="7436702"/>
            <a:ext cx="271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173,5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60" name="object 2160"/>
          <p:cNvSpPr txBox="1"/>
          <p:nvPr/>
        </p:nvSpPr>
        <p:spPr>
          <a:xfrm>
            <a:off x="19183680" y="7626949"/>
            <a:ext cx="25527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25" dirty="0">
                <a:latin typeface="Cambria"/>
                <a:cs typeface="Cambria"/>
              </a:rPr>
              <a:t>4,44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61" name="object 2161"/>
          <p:cNvSpPr txBox="1"/>
          <p:nvPr/>
        </p:nvSpPr>
        <p:spPr>
          <a:xfrm>
            <a:off x="19581376" y="7626949"/>
            <a:ext cx="271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168,7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62" name="object 2162"/>
          <p:cNvSpPr txBox="1"/>
          <p:nvPr/>
        </p:nvSpPr>
        <p:spPr>
          <a:xfrm>
            <a:off x="19195823" y="7818208"/>
            <a:ext cx="23050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latin typeface="Cambria"/>
                <a:cs typeface="Cambria"/>
              </a:rPr>
              <a:t>2,96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63" name="object 2163"/>
          <p:cNvSpPr txBox="1"/>
          <p:nvPr/>
        </p:nvSpPr>
        <p:spPr>
          <a:xfrm>
            <a:off x="19602626" y="7818208"/>
            <a:ext cx="23050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latin typeface="Cambria"/>
                <a:cs typeface="Cambria"/>
              </a:rPr>
              <a:t>62,2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64" name="object 2164"/>
          <p:cNvSpPr txBox="1"/>
          <p:nvPr/>
        </p:nvSpPr>
        <p:spPr>
          <a:xfrm>
            <a:off x="19195823" y="8008454"/>
            <a:ext cx="23050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latin typeface="Cambria"/>
                <a:cs typeface="Cambria"/>
              </a:rPr>
              <a:t>2,72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65" name="object 2165"/>
          <p:cNvSpPr txBox="1"/>
          <p:nvPr/>
        </p:nvSpPr>
        <p:spPr>
          <a:xfrm>
            <a:off x="19573281" y="8008454"/>
            <a:ext cx="2889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253,0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66" name="object 2166"/>
          <p:cNvSpPr txBox="1"/>
          <p:nvPr/>
        </p:nvSpPr>
        <p:spPr>
          <a:xfrm>
            <a:off x="19195823" y="8198701"/>
            <a:ext cx="23050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latin typeface="Cambria"/>
                <a:cs typeface="Cambria"/>
              </a:rPr>
              <a:t>2,22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67" name="object 2167"/>
          <p:cNvSpPr txBox="1"/>
          <p:nvPr/>
        </p:nvSpPr>
        <p:spPr>
          <a:xfrm>
            <a:off x="19602626" y="8198701"/>
            <a:ext cx="23050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latin typeface="Cambria"/>
                <a:cs typeface="Cambria"/>
              </a:rPr>
              <a:t>57,7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68" name="object 2168"/>
          <p:cNvSpPr txBox="1"/>
          <p:nvPr/>
        </p:nvSpPr>
        <p:spPr>
          <a:xfrm>
            <a:off x="19204930" y="8389960"/>
            <a:ext cx="2133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1,73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69" name="object 2169"/>
          <p:cNvSpPr txBox="1"/>
          <p:nvPr/>
        </p:nvSpPr>
        <p:spPr>
          <a:xfrm>
            <a:off x="19610722" y="8389960"/>
            <a:ext cx="2133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15,6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0" name="object 2170"/>
          <p:cNvSpPr txBox="1"/>
          <p:nvPr/>
        </p:nvSpPr>
        <p:spPr>
          <a:xfrm>
            <a:off x="19200882" y="8580207"/>
            <a:ext cx="22161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5" dirty="0">
                <a:latin typeface="Cambria"/>
                <a:cs typeface="Cambria"/>
              </a:rPr>
              <a:t>1,48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1" name="object 2171"/>
          <p:cNvSpPr txBox="1"/>
          <p:nvPr/>
        </p:nvSpPr>
        <p:spPr>
          <a:xfrm>
            <a:off x="19581376" y="8580207"/>
            <a:ext cx="271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0" dirty="0">
                <a:latin typeface="Cambria"/>
                <a:cs typeface="Cambria"/>
              </a:rPr>
              <a:t>301,9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2" name="object 2172"/>
          <p:cNvSpPr txBox="1"/>
          <p:nvPr/>
        </p:nvSpPr>
        <p:spPr>
          <a:xfrm>
            <a:off x="19191775" y="8771466"/>
            <a:ext cx="23876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" dirty="0">
                <a:latin typeface="Cambria"/>
                <a:cs typeface="Cambria"/>
              </a:rPr>
              <a:t>2,47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3" name="object 2173"/>
          <p:cNvSpPr txBox="1"/>
          <p:nvPr/>
        </p:nvSpPr>
        <p:spPr>
          <a:xfrm>
            <a:off x="19561137" y="8771466"/>
            <a:ext cx="31305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10" dirty="0">
                <a:latin typeface="Cambria"/>
                <a:cs typeface="Cambria"/>
              </a:rPr>
              <a:t>424,4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4" name="object 2174"/>
          <p:cNvSpPr txBox="1"/>
          <p:nvPr/>
        </p:nvSpPr>
        <p:spPr>
          <a:xfrm>
            <a:off x="19195823" y="8961713"/>
            <a:ext cx="23050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0" dirty="0">
                <a:latin typeface="Cambria"/>
                <a:cs typeface="Cambria"/>
              </a:rPr>
              <a:t>0,98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5" name="object 2175"/>
          <p:cNvSpPr txBox="1"/>
          <p:nvPr/>
        </p:nvSpPr>
        <p:spPr>
          <a:xfrm>
            <a:off x="19573281" y="8961713"/>
            <a:ext cx="28892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272,5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6" name="object 2176"/>
          <p:cNvSpPr txBox="1"/>
          <p:nvPr/>
        </p:nvSpPr>
        <p:spPr>
          <a:xfrm>
            <a:off x="19200882" y="9152971"/>
            <a:ext cx="22161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5" dirty="0">
                <a:latin typeface="Cambria"/>
                <a:cs typeface="Cambria"/>
              </a:rPr>
              <a:t>1,34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7" name="object 2177"/>
          <p:cNvSpPr txBox="1"/>
          <p:nvPr/>
        </p:nvSpPr>
        <p:spPr>
          <a:xfrm>
            <a:off x="19577329" y="9152971"/>
            <a:ext cx="2800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461,0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8" name="object 2178"/>
          <p:cNvSpPr txBox="1"/>
          <p:nvPr/>
        </p:nvSpPr>
        <p:spPr>
          <a:xfrm>
            <a:off x="18901345" y="8970820"/>
            <a:ext cx="20129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278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9" name="object 2179"/>
          <p:cNvSpPr txBox="1"/>
          <p:nvPr/>
        </p:nvSpPr>
        <p:spPr>
          <a:xfrm>
            <a:off x="18893249" y="9161067"/>
            <a:ext cx="217804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5" dirty="0">
                <a:latin typeface="Cambria"/>
                <a:cs typeface="Cambria"/>
              </a:rPr>
              <a:t>344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80" name="object 2180"/>
          <p:cNvSpPr txBox="1"/>
          <p:nvPr/>
        </p:nvSpPr>
        <p:spPr>
          <a:xfrm>
            <a:off x="19569233" y="9534477"/>
            <a:ext cx="2971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95" dirty="0">
                <a:latin typeface="Cambria"/>
                <a:cs typeface="Cambria"/>
              </a:rPr>
              <a:t>1511,3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81" name="object 2181"/>
          <p:cNvSpPr txBox="1"/>
          <p:nvPr/>
        </p:nvSpPr>
        <p:spPr>
          <a:xfrm>
            <a:off x="18885154" y="9542573"/>
            <a:ext cx="56261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90" dirty="0">
                <a:latin typeface="Cambria"/>
                <a:cs typeface="Cambria"/>
              </a:rPr>
              <a:t>1415</a:t>
            </a:r>
            <a:r>
              <a:rPr sz="900" spc="85" dirty="0">
                <a:latin typeface="Cambria"/>
                <a:cs typeface="Cambria"/>
              </a:rPr>
              <a:t>  </a:t>
            </a:r>
            <a:r>
              <a:rPr sz="1350" spc="-75" baseline="3086" dirty="0">
                <a:latin typeface="Cambria"/>
                <a:cs typeface="Cambria"/>
              </a:rPr>
              <a:t>1,068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82" name="object 2182"/>
          <p:cNvSpPr txBox="1"/>
          <p:nvPr/>
        </p:nvSpPr>
        <p:spPr>
          <a:xfrm>
            <a:off x="18960038" y="8779561"/>
            <a:ext cx="8382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160" dirty="0">
                <a:latin typeface="Cambria"/>
                <a:cs typeface="Cambria"/>
              </a:rPr>
              <a:t>-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83" name="object 2183"/>
          <p:cNvSpPr txBox="1"/>
          <p:nvPr/>
        </p:nvSpPr>
        <p:spPr>
          <a:xfrm>
            <a:off x="16594095" y="11792140"/>
            <a:ext cx="283083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350" spc="-60" baseline="3086" dirty="0">
                <a:latin typeface="Cambria"/>
                <a:cs typeface="Cambria"/>
              </a:rPr>
              <a:t>2</a:t>
            </a:r>
            <a:r>
              <a:rPr sz="1350" spc="37" baseline="3086" dirty="0">
                <a:latin typeface="Cambria"/>
                <a:cs typeface="Cambria"/>
              </a:rPr>
              <a:t> </a:t>
            </a:r>
            <a:r>
              <a:rPr sz="1350" spc="-112" baseline="3086" dirty="0">
                <a:latin typeface="Cambria"/>
                <a:cs typeface="Cambria"/>
              </a:rPr>
              <a:t>161,5</a:t>
            </a:r>
            <a:r>
              <a:rPr sz="1350" baseline="3086" dirty="0">
                <a:latin typeface="Cambria"/>
                <a:cs typeface="Cambria"/>
              </a:rPr>
              <a:t> </a:t>
            </a:r>
            <a:r>
              <a:rPr sz="1350" spc="120" baseline="3086" dirty="0">
                <a:latin typeface="Cambria"/>
                <a:cs typeface="Cambria"/>
              </a:rPr>
              <a:t> </a:t>
            </a:r>
            <a:r>
              <a:rPr sz="1350" spc="-254" baseline="3086" dirty="0">
                <a:latin typeface="Cambria"/>
                <a:cs typeface="Cambria"/>
              </a:rPr>
              <a:t>1</a:t>
            </a:r>
            <a:r>
              <a:rPr sz="1350" spc="37" baseline="3086" dirty="0">
                <a:latin typeface="Cambria"/>
                <a:cs typeface="Cambria"/>
              </a:rPr>
              <a:t> </a:t>
            </a:r>
            <a:r>
              <a:rPr sz="1350" spc="-52" baseline="3086" dirty="0">
                <a:latin typeface="Cambria"/>
                <a:cs typeface="Cambria"/>
              </a:rPr>
              <a:t>196,4</a:t>
            </a:r>
            <a:r>
              <a:rPr sz="1350" spc="112" baseline="3086" dirty="0">
                <a:latin typeface="Cambria"/>
                <a:cs typeface="Cambria"/>
              </a:rPr>
              <a:t> </a:t>
            </a:r>
            <a:r>
              <a:rPr sz="1350" spc="-60" baseline="3086" dirty="0">
                <a:latin typeface="Cambria"/>
                <a:cs typeface="Cambria"/>
              </a:rPr>
              <a:t>3</a:t>
            </a:r>
            <a:r>
              <a:rPr sz="1350" spc="37" baseline="3086" dirty="0">
                <a:latin typeface="Cambria"/>
                <a:cs typeface="Cambria"/>
              </a:rPr>
              <a:t> </a:t>
            </a:r>
            <a:r>
              <a:rPr sz="1350" spc="-7" baseline="3086" dirty="0">
                <a:latin typeface="Cambria"/>
                <a:cs typeface="Cambria"/>
              </a:rPr>
              <a:t>467,</a:t>
            </a:r>
            <a:r>
              <a:rPr sz="1350" spc="7" baseline="3086" dirty="0">
                <a:latin typeface="Cambria"/>
                <a:cs typeface="Cambria"/>
              </a:rPr>
              <a:t>4</a:t>
            </a:r>
            <a:r>
              <a:rPr sz="1350" baseline="3086" dirty="0">
                <a:latin typeface="Cambria"/>
                <a:cs typeface="Cambria"/>
              </a:rPr>
              <a:t> </a:t>
            </a:r>
            <a:r>
              <a:rPr sz="1350" spc="-52" baseline="3086" dirty="0">
                <a:latin typeface="Cambria"/>
                <a:cs typeface="Cambria"/>
              </a:rPr>
              <a:t> </a:t>
            </a:r>
            <a:r>
              <a:rPr sz="900" spc="-105" dirty="0">
                <a:latin typeface="Cambria"/>
                <a:cs typeface="Cambria"/>
              </a:rPr>
              <a:t>17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083</a:t>
            </a:r>
            <a:r>
              <a:rPr sz="900" dirty="0">
                <a:latin typeface="Cambria"/>
                <a:cs typeface="Cambria"/>
              </a:rPr>
              <a:t>  </a:t>
            </a:r>
            <a:r>
              <a:rPr sz="900" spc="75" dirty="0">
                <a:latin typeface="Cambria"/>
                <a:cs typeface="Cambria"/>
              </a:rPr>
              <a:t> </a:t>
            </a:r>
            <a:r>
              <a:rPr sz="1350" spc="-60" baseline="3086" dirty="0">
                <a:latin typeface="Cambria"/>
                <a:cs typeface="Cambria"/>
              </a:rPr>
              <a:t>23</a:t>
            </a:r>
            <a:r>
              <a:rPr sz="1350" spc="37" baseline="3086" dirty="0">
                <a:latin typeface="Cambria"/>
                <a:cs typeface="Cambria"/>
              </a:rPr>
              <a:t> </a:t>
            </a:r>
            <a:r>
              <a:rPr sz="1350" spc="-37" baseline="3086" dirty="0">
                <a:latin typeface="Cambria"/>
                <a:cs typeface="Cambria"/>
              </a:rPr>
              <a:t>908,3</a:t>
            </a:r>
            <a:r>
              <a:rPr sz="1350" baseline="3086" dirty="0">
                <a:latin typeface="Cambria"/>
                <a:cs typeface="Cambria"/>
              </a:rPr>
              <a:t> </a:t>
            </a:r>
            <a:r>
              <a:rPr sz="1350" spc="75" baseline="3086" dirty="0">
                <a:latin typeface="Cambria"/>
                <a:cs typeface="Cambria"/>
              </a:rPr>
              <a:t> </a:t>
            </a:r>
            <a:r>
              <a:rPr sz="1350" spc="-60" baseline="3086" dirty="0">
                <a:latin typeface="Cambria"/>
                <a:cs typeface="Cambria"/>
              </a:rPr>
              <a:t>2</a:t>
            </a:r>
            <a:r>
              <a:rPr sz="1350" spc="37" baseline="3086" dirty="0">
                <a:latin typeface="Cambria"/>
                <a:cs typeface="Cambria"/>
              </a:rPr>
              <a:t> </a:t>
            </a:r>
            <a:r>
              <a:rPr sz="1350" spc="-15" baseline="3086" dirty="0">
                <a:latin typeface="Cambria"/>
                <a:cs typeface="Cambria"/>
              </a:rPr>
              <a:t>240,8</a:t>
            </a:r>
            <a:r>
              <a:rPr sz="1350" baseline="3086" dirty="0">
                <a:latin typeface="Cambria"/>
                <a:cs typeface="Cambria"/>
              </a:rPr>
              <a:t>  </a:t>
            </a:r>
            <a:r>
              <a:rPr sz="1350" spc="82" baseline="3086" dirty="0">
                <a:latin typeface="Cambria"/>
                <a:cs typeface="Cambria"/>
              </a:rPr>
              <a:t> </a:t>
            </a:r>
            <a:r>
              <a:rPr sz="1350" spc="-60" baseline="3086" dirty="0">
                <a:latin typeface="Cambria"/>
                <a:cs typeface="Cambria"/>
              </a:rPr>
              <a:t>2</a:t>
            </a:r>
            <a:r>
              <a:rPr sz="1350" spc="37" baseline="3086" dirty="0">
                <a:latin typeface="Cambria"/>
                <a:cs typeface="Cambria"/>
              </a:rPr>
              <a:t> </a:t>
            </a:r>
            <a:r>
              <a:rPr sz="1350" spc="-15" baseline="3086" dirty="0">
                <a:latin typeface="Cambria"/>
                <a:cs typeface="Cambria"/>
              </a:rPr>
              <a:t>240,8</a:t>
            </a:r>
            <a:endParaRPr sz="1350" baseline="3086">
              <a:latin typeface="Cambria"/>
              <a:cs typeface="Cambria"/>
            </a:endParaRPr>
          </a:p>
        </p:txBody>
      </p:sp>
      <p:sp>
        <p:nvSpPr>
          <p:cNvPr id="2184" name="object 2184"/>
          <p:cNvSpPr txBox="1"/>
          <p:nvPr/>
        </p:nvSpPr>
        <p:spPr>
          <a:xfrm>
            <a:off x="19517624" y="11778985"/>
            <a:ext cx="4089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40" dirty="0">
                <a:latin typeface="Cambria"/>
                <a:cs typeface="Cambria"/>
              </a:rPr>
              <a:t>26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65" dirty="0">
                <a:latin typeface="Cambria"/>
                <a:cs typeface="Cambria"/>
              </a:rPr>
              <a:t>149,1</a:t>
            </a:r>
            <a:endParaRPr sz="900">
              <a:latin typeface="Cambria"/>
              <a:cs typeface="Cambria"/>
            </a:endParaRPr>
          </a:p>
        </p:txBody>
      </p:sp>
      <p:grpSp>
        <p:nvGrpSpPr>
          <p:cNvPr id="2185" name="object 2185"/>
          <p:cNvGrpSpPr/>
          <p:nvPr/>
        </p:nvGrpSpPr>
        <p:grpSpPr>
          <a:xfrm>
            <a:off x="21925" y="21925"/>
            <a:ext cx="20055205" cy="14165580"/>
            <a:chOff x="21925" y="21925"/>
            <a:chExt cx="20055205" cy="14165580"/>
          </a:xfrm>
        </p:grpSpPr>
        <p:sp>
          <p:nvSpPr>
            <p:cNvPr id="2186" name="object 2186"/>
            <p:cNvSpPr/>
            <p:nvPr/>
          </p:nvSpPr>
          <p:spPr>
            <a:xfrm>
              <a:off x="15544247" y="12754297"/>
              <a:ext cx="4411345" cy="1311910"/>
            </a:xfrm>
            <a:custGeom>
              <a:avLst/>
              <a:gdLst/>
              <a:ahLst/>
              <a:cxnLst/>
              <a:rect l="l" t="t" r="r" b="b"/>
              <a:pathLst>
                <a:path w="4411344" h="1311909">
                  <a:moveTo>
                    <a:pt x="4411096" y="1311488"/>
                  </a:moveTo>
                  <a:lnTo>
                    <a:pt x="4411096" y="0"/>
                  </a:lnTo>
                  <a:lnTo>
                    <a:pt x="0" y="0"/>
                  </a:lnTo>
                  <a:lnTo>
                    <a:pt x="0" y="1311488"/>
                  </a:lnTo>
                </a:path>
                <a:path w="4411344" h="1311909">
                  <a:moveTo>
                    <a:pt x="476629" y="0"/>
                  </a:moveTo>
                  <a:lnTo>
                    <a:pt x="476629" y="1311488"/>
                  </a:lnTo>
                </a:path>
                <a:path w="4411344" h="1311909">
                  <a:moveTo>
                    <a:pt x="954270" y="0"/>
                  </a:moveTo>
                  <a:lnTo>
                    <a:pt x="954270" y="1311488"/>
                  </a:lnTo>
                </a:path>
                <a:path w="4411344" h="1311909">
                  <a:moveTo>
                    <a:pt x="1311488" y="0"/>
                  </a:moveTo>
                  <a:lnTo>
                    <a:pt x="1311488" y="1311488"/>
                  </a:lnTo>
                </a:path>
                <a:path w="4411344" h="1311909">
                  <a:moveTo>
                    <a:pt x="1550309" y="0"/>
                  </a:moveTo>
                  <a:lnTo>
                    <a:pt x="1550309" y="1311488"/>
                  </a:lnTo>
                </a:path>
                <a:path w="4411344" h="1311909">
                  <a:moveTo>
                    <a:pt x="0" y="119410"/>
                  </a:moveTo>
                  <a:lnTo>
                    <a:pt x="1550309" y="119410"/>
                  </a:lnTo>
                </a:path>
                <a:path w="4411344" h="1311909">
                  <a:moveTo>
                    <a:pt x="0" y="238820"/>
                  </a:moveTo>
                  <a:lnTo>
                    <a:pt x="4411096" y="238820"/>
                  </a:lnTo>
                </a:path>
                <a:path w="4411344" h="1311909">
                  <a:moveTo>
                    <a:pt x="0" y="357218"/>
                  </a:moveTo>
                  <a:lnTo>
                    <a:pt x="1550309" y="357218"/>
                  </a:lnTo>
                </a:path>
                <a:path w="4411344" h="1311909">
                  <a:moveTo>
                    <a:pt x="0" y="476629"/>
                  </a:moveTo>
                  <a:lnTo>
                    <a:pt x="1550309" y="476629"/>
                  </a:lnTo>
                </a:path>
                <a:path w="4411344" h="1311909">
                  <a:moveTo>
                    <a:pt x="0" y="596039"/>
                  </a:moveTo>
                  <a:lnTo>
                    <a:pt x="4411096" y="596039"/>
                  </a:lnTo>
                </a:path>
                <a:path w="4411344" h="1311909">
                  <a:moveTo>
                    <a:pt x="0" y="715449"/>
                  </a:moveTo>
                  <a:lnTo>
                    <a:pt x="1550309" y="71544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5544247" y="13589157"/>
              <a:ext cx="1550670" cy="0"/>
            </a:xfrm>
            <a:custGeom>
              <a:avLst/>
              <a:gdLst/>
              <a:ahLst/>
              <a:cxnLst/>
              <a:rect l="l" t="t" r="r" b="b"/>
              <a:pathLst>
                <a:path w="1550669">
                  <a:moveTo>
                    <a:pt x="0" y="0"/>
                  </a:moveTo>
                  <a:lnTo>
                    <a:pt x="155030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5544247" y="13350336"/>
              <a:ext cx="4411345" cy="715645"/>
            </a:xfrm>
            <a:custGeom>
              <a:avLst/>
              <a:gdLst/>
              <a:ahLst/>
              <a:cxnLst/>
              <a:rect l="l" t="t" r="r" b="b"/>
              <a:pathLst>
                <a:path w="4411344" h="715644">
                  <a:moveTo>
                    <a:pt x="0" y="357218"/>
                  </a:moveTo>
                  <a:lnTo>
                    <a:pt x="4411096" y="357218"/>
                  </a:lnTo>
                </a:path>
                <a:path w="4411344" h="715644">
                  <a:moveTo>
                    <a:pt x="0" y="476629"/>
                  </a:moveTo>
                  <a:lnTo>
                    <a:pt x="1550309" y="476629"/>
                  </a:lnTo>
                </a:path>
                <a:path w="4411344" h="715644">
                  <a:moveTo>
                    <a:pt x="0" y="596039"/>
                  </a:moveTo>
                  <a:lnTo>
                    <a:pt x="1550309" y="596039"/>
                  </a:lnTo>
                </a:path>
                <a:path w="4411344" h="715644">
                  <a:moveTo>
                    <a:pt x="4411096" y="119410"/>
                  </a:moveTo>
                  <a:lnTo>
                    <a:pt x="3219017" y="119410"/>
                  </a:lnTo>
                </a:path>
                <a:path w="4411344" h="715644">
                  <a:moveTo>
                    <a:pt x="3219017" y="715449"/>
                  </a:moveTo>
                  <a:lnTo>
                    <a:pt x="3219017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5544247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5783067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8763265" y="13350336"/>
              <a:ext cx="357505" cy="0"/>
            </a:xfrm>
            <a:custGeom>
              <a:avLst/>
              <a:gdLst/>
              <a:ahLst/>
              <a:cxnLst/>
              <a:rect l="l" t="t" r="r" b="b"/>
              <a:pathLst>
                <a:path w="357505">
                  <a:moveTo>
                    <a:pt x="0" y="0"/>
                  </a:moveTo>
                  <a:lnTo>
                    <a:pt x="35721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9120483" y="13350336"/>
              <a:ext cx="358775" cy="357505"/>
            </a:xfrm>
            <a:custGeom>
              <a:avLst/>
              <a:gdLst/>
              <a:ahLst/>
              <a:cxnLst/>
              <a:rect l="l" t="t" r="r" b="b"/>
              <a:pathLst>
                <a:path w="358775" h="357505">
                  <a:moveTo>
                    <a:pt x="0" y="0"/>
                  </a:moveTo>
                  <a:lnTo>
                    <a:pt x="0" y="357218"/>
                  </a:lnTo>
                </a:path>
                <a:path w="358775" h="357505">
                  <a:moveTo>
                    <a:pt x="358230" y="0"/>
                  </a:moveTo>
                  <a:lnTo>
                    <a:pt x="358230" y="35721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3" name="object 219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7215990" y="13443436"/>
              <a:ext cx="1436970" cy="177091"/>
            </a:xfrm>
            <a:prstGeom prst="rect">
              <a:avLst/>
            </a:prstGeom>
          </p:spPr>
        </p:pic>
        <p:sp>
          <p:nvSpPr>
            <p:cNvPr id="2194" name="object 2194"/>
            <p:cNvSpPr/>
            <p:nvPr/>
          </p:nvSpPr>
          <p:spPr>
            <a:xfrm>
              <a:off x="24961" y="24961"/>
              <a:ext cx="20048855" cy="14159230"/>
            </a:xfrm>
            <a:custGeom>
              <a:avLst/>
              <a:gdLst/>
              <a:ahLst/>
              <a:cxnLst/>
              <a:rect l="l" t="t" r="r" b="b"/>
              <a:pathLst>
                <a:path w="20048855" h="14159230">
                  <a:moveTo>
                    <a:pt x="476629" y="118398"/>
                  </a:moveTo>
                  <a:lnTo>
                    <a:pt x="19930382" y="118398"/>
                  </a:lnTo>
                </a:path>
                <a:path w="20048855" h="14159230">
                  <a:moveTo>
                    <a:pt x="19930382" y="118398"/>
                  </a:moveTo>
                  <a:lnTo>
                    <a:pt x="19930382" y="14040825"/>
                  </a:lnTo>
                  <a:lnTo>
                    <a:pt x="476629" y="14040825"/>
                  </a:lnTo>
                </a:path>
                <a:path w="20048855" h="14159230">
                  <a:moveTo>
                    <a:pt x="0" y="0"/>
                  </a:moveTo>
                  <a:lnTo>
                    <a:pt x="20048780" y="0"/>
                  </a:lnTo>
                  <a:lnTo>
                    <a:pt x="20048780" y="14159223"/>
                  </a:lnTo>
                  <a:lnTo>
                    <a:pt x="0" y="14159223"/>
                  </a:lnTo>
                  <a:lnTo>
                    <a:pt x="0" y="0"/>
                  </a:lnTo>
                </a:path>
                <a:path w="20048855" h="14159230">
                  <a:moveTo>
                    <a:pt x="476629" y="14040825"/>
                  </a:moveTo>
                  <a:lnTo>
                    <a:pt x="476629" y="118398"/>
                  </a:lnTo>
                </a:path>
                <a:path w="20048855" h="14159230">
                  <a:moveTo>
                    <a:pt x="15519286" y="10077011"/>
                  </a:moveTo>
                  <a:lnTo>
                    <a:pt x="15519286" y="5881461"/>
                  </a:lnTo>
                  <a:lnTo>
                    <a:pt x="19930382" y="5881461"/>
                  </a:lnTo>
                </a:path>
                <a:path w="20048855" h="14159230">
                  <a:moveTo>
                    <a:pt x="15877516" y="5881461"/>
                  </a:moveTo>
                  <a:lnTo>
                    <a:pt x="15877516" y="9314000"/>
                  </a:lnTo>
                </a:path>
                <a:path w="20048855" h="14159230">
                  <a:moveTo>
                    <a:pt x="17307404" y="5881461"/>
                  </a:moveTo>
                  <a:lnTo>
                    <a:pt x="17307404" y="9314000"/>
                  </a:lnTo>
                </a:path>
                <a:path w="20048855" h="14159230">
                  <a:moveTo>
                    <a:pt x="18857713" y="5881461"/>
                  </a:moveTo>
                  <a:lnTo>
                    <a:pt x="18857713" y="9314000"/>
                  </a:lnTo>
                </a:path>
                <a:path w="20048855" h="14159230">
                  <a:moveTo>
                    <a:pt x="19095522" y="5881461"/>
                  </a:moveTo>
                  <a:lnTo>
                    <a:pt x="19095522" y="9314000"/>
                  </a:lnTo>
                </a:path>
                <a:path w="20048855" h="14159230">
                  <a:moveTo>
                    <a:pt x="19453753" y="5881461"/>
                  </a:moveTo>
                  <a:lnTo>
                    <a:pt x="19453753" y="931400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95" name="object 2195"/>
          <p:cNvSpPr txBox="1"/>
          <p:nvPr/>
        </p:nvSpPr>
        <p:spPr>
          <a:xfrm>
            <a:off x="17560509" y="12799974"/>
            <a:ext cx="1978025" cy="158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15"/>
              </a:lnSpc>
            </a:pPr>
            <a:r>
              <a:rPr sz="1050" spc="-50" dirty="0">
                <a:latin typeface="Cambria"/>
                <a:cs typeface="Cambria"/>
              </a:rPr>
              <a:t>АТЕСТАЦІЙНА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75" dirty="0">
                <a:latin typeface="Cambria"/>
                <a:cs typeface="Cambria"/>
              </a:rPr>
              <a:t>ВИПУСКН</a:t>
            </a:r>
            <a:r>
              <a:rPr sz="1050" spc="-70" dirty="0">
                <a:latin typeface="Cambria"/>
                <a:cs typeface="Cambria"/>
              </a:rPr>
              <a:t>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40" dirty="0">
                <a:latin typeface="Cambria"/>
                <a:cs typeface="Cambria"/>
              </a:rPr>
              <a:t>РОБОТА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2196" name="object 2196"/>
          <p:cNvSpPr txBox="1"/>
          <p:nvPr/>
        </p:nvSpPr>
        <p:spPr>
          <a:xfrm>
            <a:off x="727711" y="12976708"/>
            <a:ext cx="100965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85"/>
              </a:lnSpc>
            </a:pPr>
            <a:r>
              <a:rPr sz="900" spc="30" dirty="0">
                <a:latin typeface="Cambria"/>
                <a:cs typeface="Cambria"/>
              </a:rPr>
              <a:t>А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97" name="object 2197"/>
          <p:cNvSpPr txBox="1"/>
          <p:nvPr/>
        </p:nvSpPr>
        <p:spPr>
          <a:xfrm>
            <a:off x="17197218" y="13067121"/>
            <a:ext cx="2678430" cy="2082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735"/>
              </a:lnSpc>
            </a:pPr>
            <a:r>
              <a:rPr sz="650" spc="-40" dirty="0">
                <a:latin typeface="Cambria"/>
                <a:cs typeface="Cambria"/>
              </a:rPr>
              <a:t>Вибір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раціонального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5" dirty="0">
                <a:latin typeface="Cambria"/>
                <a:cs typeface="Cambria"/>
              </a:rPr>
              <a:t>варіанту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фундаменту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житлового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будинку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в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5" dirty="0">
                <a:latin typeface="Cambria"/>
                <a:cs typeface="Cambria"/>
              </a:rPr>
              <a:t>умовах</a:t>
            </a:r>
            <a:endParaRPr sz="6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650" spc="-15" dirty="0">
                <a:latin typeface="Cambria"/>
                <a:cs typeface="Cambria"/>
              </a:rPr>
              <a:t>слабких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органо-мінеральних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відкладів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району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spc="-45" dirty="0">
                <a:latin typeface="Cambria"/>
                <a:cs typeface="Cambria"/>
              </a:rPr>
              <a:t>Поділ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м.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Києві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98" name="object 2198"/>
          <p:cNvSpPr txBox="1"/>
          <p:nvPr/>
        </p:nvSpPr>
        <p:spPr>
          <a:xfrm>
            <a:off x="15538631" y="13246237"/>
            <a:ext cx="436245" cy="349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4769">
              <a:lnSpc>
                <a:spcPts val="750"/>
              </a:lnSpc>
            </a:pPr>
            <a:r>
              <a:rPr sz="650" spc="-20" dirty="0">
                <a:latin typeface="Cambria"/>
                <a:cs typeface="Cambria"/>
              </a:rPr>
              <a:t>Зм.      </a:t>
            </a:r>
            <a:r>
              <a:rPr sz="650" spc="-40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Кіл.</a:t>
            </a:r>
            <a:endParaRPr sz="650">
              <a:latin typeface="Cambria"/>
              <a:cs typeface="Cambria"/>
            </a:endParaRPr>
          </a:p>
          <a:p>
            <a:pPr marL="12700" marR="57785" indent="635">
              <a:lnSpc>
                <a:spcPct val="120500"/>
              </a:lnSpc>
            </a:pPr>
            <a:r>
              <a:rPr sz="650" spc="-25" dirty="0">
                <a:latin typeface="Cambria"/>
                <a:cs typeface="Cambria"/>
              </a:rPr>
              <a:t>Виконав </a:t>
            </a:r>
            <a:r>
              <a:rPr sz="650" spc="-2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Перевірив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99" name="object 2199"/>
          <p:cNvSpPr txBox="1"/>
          <p:nvPr/>
        </p:nvSpPr>
        <p:spPr>
          <a:xfrm>
            <a:off x="16016271" y="13245225"/>
            <a:ext cx="488950" cy="3511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640">
              <a:lnSpc>
                <a:spcPts val="750"/>
              </a:lnSpc>
            </a:pPr>
            <a:r>
              <a:rPr sz="650" spc="-10" dirty="0">
                <a:latin typeface="Cambria"/>
                <a:cs typeface="Cambria"/>
              </a:rPr>
              <a:t>Арк.</a:t>
            </a:r>
            <a:r>
              <a:rPr sz="650" spc="285" dirty="0">
                <a:latin typeface="Cambria"/>
                <a:cs typeface="Cambria"/>
              </a:rPr>
              <a:t> </a:t>
            </a:r>
            <a:r>
              <a:rPr sz="650" spc="-40" dirty="0">
                <a:latin typeface="Cambria"/>
                <a:cs typeface="Cambria"/>
              </a:rPr>
              <a:t>№док.</a:t>
            </a:r>
            <a:endParaRPr sz="650">
              <a:latin typeface="Cambria"/>
              <a:cs typeface="Cambria"/>
            </a:endParaRPr>
          </a:p>
          <a:p>
            <a:pPr marL="20320" marR="5080" indent="-8255">
              <a:lnSpc>
                <a:spcPct val="120500"/>
              </a:lnSpc>
              <a:spcBef>
                <a:spcPts val="5"/>
              </a:spcBef>
            </a:pPr>
            <a:r>
              <a:rPr sz="650" spc="-60" dirty="0">
                <a:latin typeface="Cambria"/>
                <a:cs typeface="Cambria"/>
              </a:rPr>
              <a:t>Соломкіна </a:t>
            </a:r>
            <a:r>
              <a:rPr sz="650" spc="-40" dirty="0">
                <a:latin typeface="Cambria"/>
                <a:cs typeface="Cambria"/>
              </a:rPr>
              <a:t>О.В.  </a:t>
            </a:r>
            <a:r>
              <a:rPr sz="650" spc="-45" dirty="0">
                <a:latin typeface="Cambria"/>
                <a:cs typeface="Cambria"/>
              </a:rPr>
              <a:t>Клімо</a:t>
            </a:r>
            <a:r>
              <a:rPr sz="650" spc="-35" dirty="0">
                <a:latin typeface="Cambria"/>
                <a:cs typeface="Cambria"/>
              </a:rPr>
              <a:t>в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Ю.А.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200" name="object 2200"/>
          <p:cNvSpPr txBox="1"/>
          <p:nvPr/>
        </p:nvSpPr>
        <p:spPr>
          <a:xfrm>
            <a:off x="16544511" y="13247248"/>
            <a:ext cx="252095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45" dirty="0">
                <a:latin typeface="Cambria"/>
                <a:cs typeface="Cambria"/>
              </a:rPr>
              <a:t>Підпис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201" name="object 2201"/>
          <p:cNvSpPr txBox="1"/>
          <p:nvPr/>
        </p:nvSpPr>
        <p:spPr>
          <a:xfrm>
            <a:off x="16861251" y="13247248"/>
            <a:ext cx="22860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50" dirty="0">
                <a:latin typeface="Cambria"/>
                <a:cs typeface="Cambria"/>
              </a:rPr>
              <a:t>Дата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202" name="object 2202"/>
          <p:cNvSpPr txBox="1"/>
          <p:nvPr/>
        </p:nvSpPr>
        <p:spPr>
          <a:xfrm>
            <a:off x="1747758" y="13292100"/>
            <a:ext cx="226060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2295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03" name="object 2203"/>
          <p:cNvSpPr txBox="1"/>
          <p:nvPr/>
        </p:nvSpPr>
        <p:spPr>
          <a:xfrm>
            <a:off x="2194028" y="13292100"/>
            <a:ext cx="219075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40" dirty="0">
                <a:latin typeface="Cambria"/>
                <a:cs typeface="Cambria"/>
              </a:rPr>
              <a:t>1420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04" name="object 2204"/>
          <p:cNvSpPr txBox="1"/>
          <p:nvPr/>
        </p:nvSpPr>
        <p:spPr>
          <a:xfrm>
            <a:off x="2749589" y="13292100"/>
            <a:ext cx="211454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50" dirty="0">
                <a:latin typeface="Cambria"/>
                <a:cs typeface="Cambria"/>
              </a:rPr>
              <a:t>3210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05" name="object 2205"/>
          <p:cNvSpPr txBox="1"/>
          <p:nvPr/>
        </p:nvSpPr>
        <p:spPr>
          <a:xfrm>
            <a:off x="3518672" y="13292100"/>
            <a:ext cx="226060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06" name="object 2206"/>
          <p:cNvSpPr txBox="1"/>
          <p:nvPr/>
        </p:nvSpPr>
        <p:spPr>
          <a:xfrm>
            <a:off x="4304958" y="13292100"/>
            <a:ext cx="226060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3295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07" name="object 2207"/>
          <p:cNvSpPr txBox="1"/>
          <p:nvPr/>
        </p:nvSpPr>
        <p:spPr>
          <a:xfrm>
            <a:off x="5091245" y="13292100"/>
            <a:ext cx="226060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3305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08" name="object 2208"/>
          <p:cNvSpPr txBox="1"/>
          <p:nvPr/>
        </p:nvSpPr>
        <p:spPr>
          <a:xfrm>
            <a:off x="5882591" y="13292100"/>
            <a:ext cx="226060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09" name="object 2209"/>
          <p:cNvSpPr txBox="1"/>
          <p:nvPr/>
        </p:nvSpPr>
        <p:spPr>
          <a:xfrm>
            <a:off x="6580837" y="13292100"/>
            <a:ext cx="321310" cy="303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7314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750" spc="-40" dirty="0">
                <a:latin typeface="Cambria"/>
                <a:cs typeface="Cambria"/>
              </a:rPr>
              <a:t>43015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10" name="object 2210"/>
          <p:cNvSpPr txBox="1"/>
          <p:nvPr/>
        </p:nvSpPr>
        <p:spPr>
          <a:xfrm>
            <a:off x="7466295" y="13292100"/>
            <a:ext cx="226060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11" name="object 2211"/>
          <p:cNvSpPr txBox="1"/>
          <p:nvPr/>
        </p:nvSpPr>
        <p:spPr>
          <a:xfrm>
            <a:off x="8253593" y="13292100"/>
            <a:ext cx="226060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3300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12" name="object 2212"/>
          <p:cNvSpPr txBox="1"/>
          <p:nvPr/>
        </p:nvSpPr>
        <p:spPr>
          <a:xfrm>
            <a:off x="9043927" y="13292100"/>
            <a:ext cx="226060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3330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13" name="object 2213"/>
          <p:cNvSpPr txBox="1"/>
          <p:nvPr/>
        </p:nvSpPr>
        <p:spPr>
          <a:xfrm>
            <a:off x="9800866" y="13292100"/>
            <a:ext cx="226060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3020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14" name="object 2214"/>
          <p:cNvSpPr txBox="1"/>
          <p:nvPr/>
        </p:nvSpPr>
        <p:spPr>
          <a:xfrm>
            <a:off x="10563878" y="13292100"/>
            <a:ext cx="226060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3380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15" name="object 2215"/>
          <p:cNvSpPr txBox="1"/>
          <p:nvPr/>
        </p:nvSpPr>
        <p:spPr>
          <a:xfrm>
            <a:off x="11348140" y="13292100"/>
            <a:ext cx="226060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25" dirty="0">
                <a:latin typeface="Cambria"/>
                <a:cs typeface="Cambria"/>
              </a:rPr>
              <a:t>3200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16" name="object 2216"/>
          <p:cNvSpPr txBox="1"/>
          <p:nvPr/>
        </p:nvSpPr>
        <p:spPr>
          <a:xfrm>
            <a:off x="18803185" y="13362612"/>
            <a:ext cx="1065530" cy="109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45"/>
              </a:lnSpc>
              <a:tabLst>
                <a:tab pos="760095" algn="l"/>
              </a:tabLst>
            </a:pPr>
            <a:r>
              <a:rPr sz="650" dirty="0">
                <a:latin typeface="Cambria"/>
                <a:cs typeface="Cambria"/>
              </a:rPr>
              <a:t>Стадія      </a:t>
            </a:r>
            <a:r>
              <a:rPr sz="650" spc="-6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Аркуш</a:t>
            </a:r>
            <a:r>
              <a:rPr sz="650" dirty="0">
                <a:latin typeface="Cambria"/>
                <a:cs typeface="Cambria"/>
              </a:rPr>
              <a:t>	</a:t>
            </a:r>
            <a:r>
              <a:rPr sz="650" spc="-30" dirty="0">
                <a:latin typeface="Cambria"/>
                <a:cs typeface="Cambria"/>
              </a:rPr>
              <a:t>Аркушів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217" name="object 2217"/>
          <p:cNvSpPr txBox="1"/>
          <p:nvPr/>
        </p:nvSpPr>
        <p:spPr>
          <a:xfrm>
            <a:off x="18903368" y="13537679"/>
            <a:ext cx="7366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15" dirty="0">
                <a:latin typeface="Cambria"/>
                <a:cs typeface="Cambria"/>
              </a:rPr>
              <a:t>У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218" name="object 2218"/>
          <p:cNvSpPr txBox="1"/>
          <p:nvPr/>
        </p:nvSpPr>
        <p:spPr>
          <a:xfrm>
            <a:off x="19265647" y="13537679"/>
            <a:ext cx="6731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35" dirty="0">
                <a:latin typeface="Cambria"/>
                <a:cs typeface="Cambria"/>
              </a:rPr>
              <a:t>8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219" name="object 2219"/>
          <p:cNvSpPr txBox="1"/>
          <p:nvPr/>
        </p:nvSpPr>
        <p:spPr>
          <a:xfrm>
            <a:off x="19654237" y="13537679"/>
            <a:ext cx="97155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80" dirty="0">
                <a:latin typeface="Cambria"/>
                <a:cs typeface="Cambria"/>
              </a:rPr>
              <a:t>10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220" name="object 2220"/>
          <p:cNvSpPr txBox="1"/>
          <p:nvPr/>
        </p:nvSpPr>
        <p:spPr>
          <a:xfrm>
            <a:off x="7849824" y="13656403"/>
            <a:ext cx="61594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55"/>
              </a:lnSpc>
            </a:pPr>
            <a:r>
              <a:rPr sz="750" spc="-135" dirty="0">
                <a:latin typeface="Cambria"/>
                <a:cs typeface="Cambria"/>
              </a:rPr>
              <a:t>1</a:t>
            </a:r>
            <a:endParaRPr sz="750">
              <a:latin typeface="Cambria"/>
              <a:cs typeface="Cambria"/>
            </a:endParaRPr>
          </a:p>
        </p:txBody>
      </p:sp>
      <p:sp>
        <p:nvSpPr>
          <p:cNvPr id="2221" name="object 2221"/>
          <p:cNvSpPr txBox="1"/>
          <p:nvPr/>
        </p:nvSpPr>
        <p:spPr>
          <a:xfrm>
            <a:off x="15539642" y="13724890"/>
            <a:ext cx="34163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40" dirty="0">
                <a:latin typeface="Cambria"/>
                <a:cs typeface="Cambria"/>
              </a:rPr>
              <a:t>Керівник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222" name="object 2222"/>
          <p:cNvSpPr txBox="1"/>
          <p:nvPr/>
        </p:nvSpPr>
        <p:spPr>
          <a:xfrm>
            <a:off x="16024367" y="13724890"/>
            <a:ext cx="462915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223" name="object 2223"/>
          <p:cNvSpPr txBox="1"/>
          <p:nvPr/>
        </p:nvSpPr>
        <p:spPr>
          <a:xfrm>
            <a:off x="17163825" y="13790666"/>
            <a:ext cx="1532255" cy="2082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735"/>
              </a:lnSpc>
            </a:pPr>
            <a:r>
              <a:rPr sz="650" spc="-20" dirty="0">
                <a:latin typeface="Cambria"/>
                <a:cs typeface="Cambria"/>
              </a:rPr>
              <a:t>Монолітна</a:t>
            </a:r>
            <a:r>
              <a:rPr sz="650" spc="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плита</a:t>
            </a:r>
            <a:r>
              <a:rPr sz="650" spc="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перекриття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на</a:t>
            </a:r>
            <a:r>
              <a:rPr sz="650" spc="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відмітці</a:t>
            </a:r>
            <a:endParaRPr sz="650">
              <a:latin typeface="Cambria"/>
              <a:cs typeface="Cambria"/>
            </a:endParaRPr>
          </a:p>
          <a:p>
            <a:pPr algn="ctr">
              <a:lnSpc>
                <a:spcPct val="100000"/>
              </a:lnSpc>
            </a:pPr>
            <a:r>
              <a:rPr sz="650" spc="-15" dirty="0">
                <a:latin typeface="Cambria"/>
                <a:cs typeface="Cambria"/>
              </a:rPr>
              <a:t>+9,640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224" name="object 2224"/>
          <p:cNvSpPr txBox="1"/>
          <p:nvPr/>
        </p:nvSpPr>
        <p:spPr>
          <a:xfrm>
            <a:off x="18850747" y="13820692"/>
            <a:ext cx="1029335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85"/>
              </a:lnSpc>
            </a:pPr>
            <a:r>
              <a:rPr sz="900" spc="-35" dirty="0">
                <a:latin typeface="Cambria"/>
                <a:cs typeface="Cambria"/>
              </a:rPr>
              <a:t>КНУБА</a:t>
            </a:r>
            <a:r>
              <a:rPr sz="900" spc="-1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ПЦБм-22-ГТ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225" name="object 222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025308" y="3024384"/>
            <a:ext cx="143697" cy="183163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9508969" y="5329610"/>
            <a:ext cx="296545" cy="207645"/>
            <a:chOff x="9508969" y="5329610"/>
            <a:chExt cx="296545" cy="207645"/>
          </a:xfrm>
        </p:grpSpPr>
        <p:sp>
          <p:nvSpPr>
            <p:cNvPr id="4" name="object 4"/>
            <p:cNvSpPr/>
            <p:nvPr/>
          </p:nvSpPr>
          <p:spPr>
            <a:xfrm>
              <a:off x="9508969" y="5329610"/>
              <a:ext cx="296545" cy="207645"/>
            </a:xfrm>
            <a:custGeom>
              <a:avLst/>
              <a:gdLst/>
              <a:ahLst/>
              <a:cxnLst/>
              <a:rect l="l" t="t" r="r" b="b"/>
              <a:pathLst>
                <a:path w="296545" h="207645">
                  <a:moveTo>
                    <a:pt x="0" y="0"/>
                  </a:moveTo>
                  <a:lnTo>
                    <a:pt x="0" y="207450"/>
                  </a:lnTo>
                  <a:lnTo>
                    <a:pt x="296501" y="207450"/>
                  </a:lnTo>
                  <a:lnTo>
                    <a:pt x="0" y="0"/>
                  </a:lnTo>
                  <a:close/>
                </a:path>
                <a:path w="296545" h="207645">
                  <a:moveTo>
                    <a:pt x="296501" y="0"/>
                  </a:moveTo>
                  <a:lnTo>
                    <a:pt x="0" y="0"/>
                  </a:lnTo>
                  <a:lnTo>
                    <a:pt x="296501" y="207450"/>
                  </a:lnTo>
                  <a:lnTo>
                    <a:pt x="29650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08969" y="5329610"/>
              <a:ext cx="296545" cy="207645"/>
            </a:xfrm>
            <a:custGeom>
              <a:avLst/>
              <a:gdLst/>
              <a:ahLst/>
              <a:cxnLst/>
              <a:rect l="l" t="t" r="r" b="b"/>
              <a:pathLst>
                <a:path w="296545" h="207645">
                  <a:moveTo>
                    <a:pt x="296501" y="0"/>
                  </a:moveTo>
                  <a:lnTo>
                    <a:pt x="0" y="0"/>
                  </a:lnTo>
                  <a:lnTo>
                    <a:pt x="296501" y="207450"/>
                  </a:lnTo>
                  <a:lnTo>
                    <a:pt x="296501" y="0"/>
                  </a:lnTo>
                  <a:close/>
                </a:path>
                <a:path w="296545" h="207645">
                  <a:moveTo>
                    <a:pt x="0" y="0"/>
                  </a:moveTo>
                  <a:lnTo>
                    <a:pt x="296501" y="207450"/>
                  </a:lnTo>
                  <a:lnTo>
                    <a:pt x="0" y="2074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74754" y="3142783"/>
            <a:ext cx="64765" cy="64765"/>
          </a:xfrm>
          <a:prstGeom prst="rect">
            <a:avLst/>
          </a:prstGeom>
        </p:spPr>
      </p:pic>
      <p:sp>
        <p:nvSpPr>
          <p:cNvPr id="7" name="object 7"/>
          <p:cNvSpPr/>
          <p:nvPr/>
        </p:nvSpPr>
        <p:spPr>
          <a:xfrm>
            <a:off x="1033877" y="10228466"/>
            <a:ext cx="14424660" cy="0"/>
          </a:xfrm>
          <a:custGeom>
            <a:avLst/>
            <a:gdLst/>
            <a:ahLst/>
            <a:cxnLst/>
            <a:rect l="l" t="t" r="r" b="b"/>
            <a:pathLst>
              <a:path w="14424660">
                <a:moveTo>
                  <a:pt x="0" y="0"/>
                </a:moveTo>
                <a:lnTo>
                  <a:pt x="105242" y="0"/>
                </a:lnTo>
              </a:path>
              <a:path w="14424660">
                <a:moveTo>
                  <a:pt x="141673" y="0"/>
                </a:moveTo>
                <a:lnTo>
                  <a:pt x="141673" y="0"/>
                </a:lnTo>
              </a:path>
              <a:path w="14424660">
                <a:moveTo>
                  <a:pt x="175067" y="0"/>
                </a:moveTo>
                <a:lnTo>
                  <a:pt x="270191" y="0"/>
                </a:lnTo>
              </a:path>
              <a:path w="14424660">
                <a:moveTo>
                  <a:pt x="306621" y="0"/>
                </a:moveTo>
                <a:lnTo>
                  <a:pt x="306621" y="0"/>
                </a:lnTo>
              </a:path>
              <a:path w="14424660">
                <a:moveTo>
                  <a:pt x="340015" y="0"/>
                </a:moveTo>
                <a:lnTo>
                  <a:pt x="435139" y="0"/>
                </a:lnTo>
              </a:path>
              <a:path w="14424660">
                <a:moveTo>
                  <a:pt x="470557" y="0"/>
                </a:moveTo>
                <a:lnTo>
                  <a:pt x="470557" y="0"/>
                </a:lnTo>
              </a:path>
              <a:path w="14424660">
                <a:moveTo>
                  <a:pt x="504963" y="0"/>
                </a:moveTo>
                <a:lnTo>
                  <a:pt x="600087" y="0"/>
                </a:lnTo>
              </a:path>
              <a:path w="14424660">
                <a:moveTo>
                  <a:pt x="635505" y="0"/>
                </a:moveTo>
                <a:lnTo>
                  <a:pt x="635505" y="0"/>
                </a:lnTo>
              </a:path>
              <a:path w="14424660">
                <a:moveTo>
                  <a:pt x="668899" y="0"/>
                </a:moveTo>
                <a:lnTo>
                  <a:pt x="765035" y="0"/>
                </a:lnTo>
              </a:path>
              <a:path w="14424660">
                <a:moveTo>
                  <a:pt x="800453" y="0"/>
                </a:moveTo>
                <a:lnTo>
                  <a:pt x="800453" y="0"/>
                </a:lnTo>
              </a:path>
              <a:path w="14424660">
                <a:moveTo>
                  <a:pt x="833847" y="0"/>
                </a:moveTo>
                <a:lnTo>
                  <a:pt x="929983" y="0"/>
                </a:lnTo>
              </a:path>
              <a:path w="14424660">
                <a:moveTo>
                  <a:pt x="965401" y="0"/>
                </a:moveTo>
                <a:lnTo>
                  <a:pt x="965401" y="0"/>
                </a:lnTo>
              </a:path>
              <a:path w="14424660">
                <a:moveTo>
                  <a:pt x="998796" y="0"/>
                </a:moveTo>
                <a:lnTo>
                  <a:pt x="1093919" y="0"/>
                </a:lnTo>
              </a:path>
              <a:path w="14424660">
                <a:moveTo>
                  <a:pt x="1130349" y="0"/>
                </a:moveTo>
                <a:lnTo>
                  <a:pt x="1130349" y="0"/>
                </a:lnTo>
              </a:path>
              <a:path w="14424660">
                <a:moveTo>
                  <a:pt x="1163744" y="0"/>
                </a:moveTo>
                <a:lnTo>
                  <a:pt x="1258867" y="0"/>
                </a:lnTo>
              </a:path>
              <a:path w="14424660">
                <a:moveTo>
                  <a:pt x="1295297" y="0"/>
                </a:moveTo>
                <a:lnTo>
                  <a:pt x="1295297" y="0"/>
                </a:lnTo>
              </a:path>
              <a:path w="14424660">
                <a:moveTo>
                  <a:pt x="1328692" y="0"/>
                </a:moveTo>
                <a:lnTo>
                  <a:pt x="1423815" y="0"/>
                </a:lnTo>
              </a:path>
              <a:path w="14424660">
                <a:moveTo>
                  <a:pt x="1459233" y="0"/>
                </a:moveTo>
                <a:lnTo>
                  <a:pt x="1459233" y="0"/>
                </a:lnTo>
              </a:path>
              <a:path w="14424660">
                <a:moveTo>
                  <a:pt x="1493640" y="0"/>
                </a:moveTo>
                <a:lnTo>
                  <a:pt x="1588763" y="0"/>
                </a:lnTo>
              </a:path>
              <a:path w="14424660">
                <a:moveTo>
                  <a:pt x="1624181" y="0"/>
                </a:moveTo>
                <a:lnTo>
                  <a:pt x="1624181" y="0"/>
                </a:lnTo>
              </a:path>
              <a:path w="14424660">
                <a:moveTo>
                  <a:pt x="1657576" y="0"/>
                </a:moveTo>
                <a:lnTo>
                  <a:pt x="1753711" y="0"/>
                </a:lnTo>
              </a:path>
              <a:path w="14424660">
                <a:moveTo>
                  <a:pt x="1789130" y="0"/>
                </a:moveTo>
                <a:lnTo>
                  <a:pt x="1789130" y="0"/>
                </a:lnTo>
              </a:path>
              <a:path w="14424660">
                <a:moveTo>
                  <a:pt x="1822524" y="0"/>
                </a:moveTo>
                <a:lnTo>
                  <a:pt x="1918659" y="0"/>
                </a:lnTo>
              </a:path>
              <a:path w="14424660">
                <a:moveTo>
                  <a:pt x="1954078" y="0"/>
                </a:moveTo>
                <a:lnTo>
                  <a:pt x="1954078" y="0"/>
                </a:lnTo>
              </a:path>
              <a:path w="14424660">
                <a:moveTo>
                  <a:pt x="1987472" y="0"/>
                </a:moveTo>
                <a:lnTo>
                  <a:pt x="2082595" y="0"/>
                </a:lnTo>
              </a:path>
              <a:path w="14424660">
                <a:moveTo>
                  <a:pt x="2119026" y="0"/>
                </a:moveTo>
                <a:lnTo>
                  <a:pt x="2119026" y="0"/>
                </a:lnTo>
              </a:path>
              <a:path w="14424660">
                <a:moveTo>
                  <a:pt x="2152420" y="0"/>
                </a:moveTo>
                <a:lnTo>
                  <a:pt x="2247543" y="0"/>
                </a:lnTo>
              </a:path>
              <a:path w="14424660">
                <a:moveTo>
                  <a:pt x="2283974" y="0"/>
                </a:moveTo>
                <a:lnTo>
                  <a:pt x="2283974" y="0"/>
                </a:lnTo>
              </a:path>
              <a:path w="14424660">
                <a:moveTo>
                  <a:pt x="2317368" y="0"/>
                </a:moveTo>
                <a:lnTo>
                  <a:pt x="2412492" y="0"/>
                </a:lnTo>
              </a:path>
              <a:path w="14424660">
                <a:moveTo>
                  <a:pt x="2447910" y="0"/>
                </a:moveTo>
                <a:lnTo>
                  <a:pt x="2447910" y="0"/>
                </a:lnTo>
              </a:path>
              <a:path w="14424660">
                <a:moveTo>
                  <a:pt x="2482316" y="0"/>
                </a:moveTo>
                <a:lnTo>
                  <a:pt x="2577440" y="0"/>
                </a:lnTo>
              </a:path>
              <a:path w="14424660">
                <a:moveTo>
                  <a:pt x="2612858" y="0"/>
                </a:moveTo>
                <a:lnTo>
                  <a:pt x="2612858" y="0"/>
                </a:lnTo>
              </a:path>
              <a:path w="14424660">
                <a:moveTo>
                  <a:pt x="2646252" y="0"/>
                </a:moveTo>
                <a:lnTo>
                  <a:pt x="2742388" y="0"/>
                </a:lnTo>
              </a:path>
              <a:path w="14424660">
                <a:moveTo>
                  <a:pt x="2777806" y="0"/>
                </a:moveTo>
                <a:lnTo>
                  <a:pt x="2777806" y="0"/>
                </a:lnTo>
              </a:path>
              <a:path w="14424660">
                <a:moveTo>
                  <a:pt x="2811200" y="0"/>
                </a:moveTo>
                <a:lnTo>
                  <a:pt x="2907336" y="0"/>
                </a:lnTo>
              </a:path>
              <a:path w="14424660">
                <a:moveTo>
                  <a:pt x="2942754" y="0"/>
                </a:moveTo>
                <a:lnTo>
                  <a:pt x="2942754" y="0"/>
                </a:lnTo>
              </a:path>
              <a:path w="14424660">
                <a:moveTo>
                  <a:pt x="2976148" y="0"/>
                </a:moveTo>
                <a:lnTo>
                  <a:pt x="3071272" y="0"/>
                </a:lnTo>
              </a:path>
              <a:path w="14424660">
                <a:moveTo>
                  <a:pt x="3107702" y="0"/>
                </a:moveTo>
                <a:lnTo>
                  <a:pt x="3107702" y="0"/>
                </a:lnTo>
              </a:path>
              <a:path w="14424660">
                <a:moveTo>
                  <a:pt x="3141097" y="0"/>
                </a:moveTo>
                <a:lnTo>
                  <a:pt x="3236220" y="0"/>
                </a:lnTo>
              </a:path>
              <a:path w="14424660">
                <a:moveTo>
                  <a:pt x="3272650" y="0"/>
                </a:moveTo>
                <a:lnTo>
                  <a:pt x="3272650" y="0"/>
                </a:lnTo>
              </a:path>
              <a:path w="14424660">
                <a:moveTo>
                  <a:pt x="3306045" y="0"/>
                </a:moveTo>
                <a:lnTo>
                  <a:pt x="3401168" y="0"/>
                </a:lnTo>
              </a:path>
              <a:path w="14424660">
                <a:moveTo>
                  <a:pt x="3436586" y="0"/>
                </a:moveTo>
                <a:lnTo>
                  <a:pt x="3436586" y="0"/>
                </a:lnTo>
              </a:path>
              <a:path w="14424660">
                <a:moveTo>
                  <a:pt x="3470993" y="0"/>
                </a:moveTo>
                <a:lnTo>
                  <a:pt x="3566116" y="0"/>
                </a:lnTo>
              </a:path>
              <a:path w="14424660">
                <a:moveTo>
                  <a:pt x="3601534" y="0"/>
                </a:moveTo>
                <a:lnTo>
                  <a:pt x="3601534" y="0"/>
                </a:lnTo>
              </a:path>
              <a:path w="14424660">
                <a:moveTo>
                  <a:pt x="3634929" y="0"/>
                </a:moveTo>
                <a:lnTo>
                  <a:pt x="3731064" y="0"/>
                </a:lnTo>
              </a:path>
              <a:path w="14424660">
                <a:moveTo>
                  <a:pt x="3766482" y="0"/>
                </a:moveTo>
                <a:lnTo>
                  <a:pt x="3766482" y="0"/>
                </a:lnTo>
              </a:path>
              <a:path w="14424660">
                <a:moveTo>
                  <a:pt x="3799877" y="0"/>
                </a:moveTo>
                <a:lnTo>
                  <a:pt x="3896012" y="0"/>
                </a:lnTo>
              </a:path>
              <a:path w="14424660">
                <a:moveTo>
                  <a:pt x="3931431" y="0"/>
                </a:moveTo>
                <a:lnTo>
                  <a:pt x="3931431" y="0"/>
                </a:lnTo>
              </a:path>
              <a:path w="14424660">
                <a:moveTo>
                  <a:pt x="3964825" y="0"/>
                </a:moveTo>
                <a:lnTo>
                  <a:pt x="4059948" y="0"/>
                </a:lnTo>
              </a:path>
              <a:path w="14424660">
                <a:moveTo>
                  <a:pt x="4096379" y="0"/>
                </a:moveTo>
                <a:lnTo>
                  <a:pt x="4096379" y="0"/>
                </a:lnTo>
              </a:path>
              <a:path w="14424660">
                <a:moveTo>
                  <a:pt x="4129773" y="0"/>
                </a:moveTo>
                <a:lnTo>
                  <a:pt x="4224896" y="0"/>
                </a:lnTo>
              </a:path>
              <a:path w="14424660">
                <a:moveTo>
                  <a:pt x="4261327" y="0"/>
                </a:moveTo>
                <a:lnTo>
                  <a:pt x="4261327" y="0"/>
                </a:lnTo>
              </a:path>
              <a:path w="14424660">
                <a:moveTo>
                  <a:pt x="4294721" y="0"/>
                </a:moveTo>
                <a:lnTo>
                  <a:pt x="4389845" y="0"/>
                </a:lnTo>
              </a:path>
              <a:path w="14424660">
                <a:moveTo>
                  <a:pt x="4425263" y="0"/>
                </a:moveTo>
                <a:lnTo>
                  <a:pt x="4425263" y="0"/>
                </a:lnTo>
              </a:path>
              <a:path w="14424660">
                <a:moveTo>
                  <a:pt x="4459669" y="0"/>
                </a:moveTo>
                <a:lnTo>
                  <a:pt x="4554793" y="0"/>
                </a:lnTo>
              </a:path>
              <a:path w="14424660">
                <a:moveTo>
                  <a:pt x="4590211" y="0"/>
                </a:moveTo>
                <a:lnTo>
                  <a:pt x="4590211" y="0"/>
                </a:lnTo>
              </a:path>
              <a:path w="14424660">
                <a:moveTo>
                  <a:pt x="4623605" y="0"/>
                </a:moveTo>
                <a:lnTo>
                  <a:pt x="4719741" y="0"/>
                </a:lnTo>
              </a:path>
              <a:path w="14424660">
                <a:moveTo>
                  <a:pt x="4755159" y="0"/>
                </a:moveTo>
                <a:lnTo>
                  <a:pt x="4755159" y="0"/>
                </a:lnTo>
              </a:path>
              <a:path w="14424660">
                <a:moveTo>
                  <a:pt x="4788553" y="0"/>
                </a:moveTo>
                <a:lnTo>
                  <a:pt x="4884689" y="0"/>
                </a:lnTo>
              </a:path>
              <a:path w="14424660">
                <a:moveTo>
                  <a:pt x="4920107" y="0"/>
                </a:moveTo>
                <a:lnTo>
                  <a:pt x="4920107" y="0"/>
                </a:lnTo>
              </a:path>
              <a:path w="14424660">
                <a:moveTo>
                  <a:pt x="4953501" y="0"/>
                </a:moveTo>
                <a:lnTo>
                  <a:pt x="5048625" y="0"/>
                </a:lnTo>
              </a:path>
              <a:path w="14424660">
                <a:moveTo>
                  <a:pt x="5085055" y="0"/>
                </a:moveTo>
                <a:lnTo>
                  <a:pt x="5085055" y="0"/>
                </a:lnTo>
              </a:path>
              <a:path w="14424660">
                <a:moveTo>
                  <a:pt x="5118450" y="0"/>
                </a:moveTo>
                <a:lnTo>
                  <a:pt x="5213573" y="0"/>
                </a:lnTo>
              </a:path>
              <a:path w="14424660">
                <a:moveTo>
                  <a:pt x="5250003" y="0"/>
                </a:moveTo>
                <a:lnTo>
                  <a:pt x="5250003" y="0"/>
                </a:lnTo>
              </a:path>
              <a:path w="14424660">
                <a:moveTo>
                  <a:pt x="5283398" y="0"/>
                </a:moveTo>
                <a:lnTo>
                  <a:pt x="5378521" y="0"/>
                </a:lnTo>
              </a:path>
              <a:path w="14424660">
                <a:moveTo>
                  <a:pt x="5413939" y="0"/>
                </a:moveTo>
                <a:lnTo>
                  <a:pt x="5413939" y="0"/>
                </a:lnTo>
              </a:path>
              <a:path w="14424660">
                <a:moveTo>
                  <a:pt x="5448346" y="0"/>
                </a:moveTo>
                <a:lnTo>
                  <a:pt x="5543469" y="0"/>
                </a:lnTo>
              </a:path>
              <a:path w="14424660">
                <a:moveTo>
                  <a:pt x="5578887" y="0"/>
                </a:moveTo>
                <a:lnTo>
                  <a:pt x="5578887" y="0"/>
                </a:lnTo>
              </a:path>
              <a:path w="14424660">
                <a:moveTo>
                  <a:pt x="5612282" y="0"/>
                </a:moveTo>
                <a:lnTo>
                  <a:pt x="5708417" y="0"/>
                </a:lnTo>
              </a:path>
              <a:path w="14424660">
                <a:moveTo>
                  <a:pt x="5743835" y="0"/>
                </a:moveTo>
                <a:lnTo>
                  <a:pt x="5743835" y="0"/>
                </a:lnTo>
              </a:path>
              <a:path w="14424660">
                <a:moveTo>
                  <a:pt x="5777230" y="0"/>
                </a:moveTo>
                <a:lnTo>
                  <a:pt x="5873365" y="0"/>
                </a:lnTo>
              </a:path>
              <a:path w="14424660">
                <a:moveTo>
                  <a:pt x="5908784" y="0"/>
                </a:moveTo>
                <a:lnTo>
                  <a:pt x="5908784" y="0"/>
                </a:lnTo>
              </a:path>
              <a:path w="14424660">
                <a:moveTo>
                  <a:pt x="5942178" y="0"/>
                </a:moveTo>
                <a:lnTo>
                  <a:pt x="6037301" y="0"/>
                </a:lnTo>
              </a:path>
              <a:path w="14424660">
                <a:moveTo>
                  <a:pt x="6073732" y="0"/>
                </a:moveTo>
                <a:lnTo>
                  <a:pt x="6073732" y="0"/>
                </a:lnTo>
              </a:path>
              <a:path w="14424660">
                <a:moveTo>
                  <a:pt x="6107126" y="0"/>
                </a:moveTo>
                <a:lnTo>
                  <a:pt x="6202249" y="0"/>
                </a:lnTo>
              </a:path>
              <a:path w="14424660">
                <a:moveTo>
                  <a:pt x="6238680" y="0"/>
                </a:moveTo>
                <a:lnTo>
                  <a:pt x="6238680" y="0"/>
                </a:lnTo>
              </a:path>
              <a:path w="14424660">
                <a:moveTo>
                  <a:pt x="6272074" y="0"/>
                </a:moveTo>
                <a:lnTo>
                  <a:pt x="6367198" y="0"/>
                </a:lnTo>
              </a:path>
              <a:path w="14424660">
                <a:moveTo>
                  <a:pt x="6402616" y="0"/>
                </a:moveTo>
                <a:lnTo>
                  <a:pt x="6402616" y="0"/>
                </a:lnTo>
              </a:path>
              <a:path w="14424660">
                <a:moveTo>
                  <a:pt x="6437022" y="0"/>
                </a:moveTo>
                <a:lnTo>
                  <a:pt x="6532146" y="0"/>
                </a:lnTo>
              </a:path>
              <a:path w="14424660">
                <a:moveTo>
                  <a:pt x="6567564" y="0"/>
                </a:moveTo>
                <a:lnTo>
                  <a:pt x="6567564" y="0"/>
                </a:lnTo>
              </a:path>
              <a:path w="14424660">
                <a:moveTo>
                  <a:pt x="6600958" y="0"/>
                </a:moveTo>
                <a:lnTo>
                  <a:pt x="6697094" y="0"/>
                </a:lnTo>
              </a:path>
              <a:path w="14424660">
                <a:moveTo>
                  <a:pt x="6732512" y="0"/>
                </a:moveTo>
                <a:lnTo>
                  <a:pt x="6732512" y="0"/>
                </a:lnTo>
              </a:path>
              <a:path w="14424660">
                <a:moveTo>
                  <a:pt x="6765906" y="0"/>
                </a:moveTo>
                <a:lnTo>
                  <a:pt x="6861030" y="0"/>
                </a:lnTo>
              </a:path>
              <a:path w="14424660">
                <a:moveTo>
                  <a:pt x="6897460" y="0"/>
                </a:moveTo>
                <a:lnTo>
                  <a:pt x="6897460" y="0"/>
                </a:lnTo>
              </a:path>
              <a:path w="14424660">
                <a:moveTo>
                  <a:pt x="6930854" y="0"/>
                </a:moveTo>
                <a:lnTo>
                  <a:pt x="7025978" y="0"/>
                </a:lnTo>
              </a:path>
              <a:path w="14424660">
                <a:moveTo>
                  <a:pt x="7062408" y="0"/>
                </a:moveTo>
                <a:lnTo>
                  <a:pt x="7062408" y="0"/>
                </a:lnTo>
              </a:path>
              <a:path w="14424660">
                <a:moveTo>
                  <a:pt x="7095803" y="0"/>
                </a:moveTo>
                <a:lnTo>
                  <a:pt x="7190926" y="0"/>
                </a:lnTo>
              </a:path>
              <a:path w="14424660">
                <a:moveTo>
                  <a:pt x="7226344" y="0"/>
                </a:moveTo>
                <a:lnTo>
                  <a:pt x="7226344" y="0"/>
                </a:lnTo>
              </a:path>
              <a:path w="14424660">
                <a:moveTo>
                  <a:pt x="7260751" y="0"/>
                </a:moveTo>
                <a:lnTo>
                  <a:pt x="7355874" y="0"/>
                </a:lnTo>
              </a:path>
              <a:path w="14424660">
                <a:moveTo>
                  <a:pt x="7391292" y="0"/>
                </a:moveTo>
                <a:lnTo>
                  <a:pt x="7391292" y="0"/>
                </a:lnTo>
              </a:path>
              <a:path w="14424660">
                <a:moveTo>
                  <a:pt x="7425699" y="0"/>
                </a:moveTo>
                <a:lnTo>
                  <a:pt x="7520822" y="0"/>
                </a:lnTo>
              </a:path>
              <a:path w="14424660">
                <a:moveTo>
                  <a:pt x="7556240" y="0"/>
                </a:moveTo>
                <a:lnTo>
                  <a:pt x="7556240" y="0"/>
                </a:lnTo>
              </a:path>
              <a:path w="14424660">
                <a:moveTo>
                  <a:pt x="7589635" y="0"/>
                </a:moveTo>
                <a:lnTo>
                  <a:pt x="7685770" y="0"/>
                </a:lnTo>
              </a:path>
              <a:path w="14424660">
                <a:moveTo>
                  <a:pt x="7721188" y="0"/>
                </a:moveTo>
                <a:lnTo>
                  <a:pt x="7721188" y="0"/>
                </a:lnTo>
              </a:path>
              <a:path w="14424660">
                <a:moveTo>
                  <a:pt x="7754583" y="0"/>
                </a:moveTo>
                <a:lnTo>
                  <a:pt x="7849706" y="0"/>
                </a:lnTo>
              </a:path>
              <a:path w="14424660">
                <a:moveTo>
                  <a:pt x="7886137" y="0"/>
                </a:moveTo>
                <a:lnTo>
                  <a:pt x="7886137" y="0"/>
                </a:lnTo>
              </a:path>
              <a:path w="14424660">
                <a:moveTo>
                  <a:pt x="7919531" y="0"/>
                </a:moveTo>
                <a:lnTo>
                  <a:pt x="8014654" y="0"/>
                </a:lnTo>
              </a:path>
              <a:path w="14424660">
                <a:moveTo>
                  <a:pt x="8051085" y="0"/>
                </a:moveTo>
                <a:lnTo>
                  <a:pt x="8051085" y="0"/>
                </a:lnTo>
              </a:path>
              <a:path w="14424660">
                <a:moveTo>
                  <a:pt x="8084479" y="0"/>
                </a:moveTo>
                <a:lnTo>
                  <a:pt x="8179602" y="0"/>
                </a:lnTo>
              </a:path>
              <a:path w="14424660">
                <a:moveTo>
                  <a:pt x="8215021" y="0"/>
                </a:moveTo>
                <a:lnTo>
                  <a:pt x="8215021" y="0"/>
                </a:lnTo>
              </a:path>
              <a:path w="14424660">
                <a:moveTo>
                  <a:pt x="8249427" y="0"/>
                </a:moveTo>
                <a:lnTo>
                  <a:pt x="8344550" y="0"/>
                </a:lnTo>
              </a:path>
              <a:path w="14424660">
                <a:moveTo>
                  <a:pt x="8379969" y="0"/>
                </a:moveTo>
                <a:lnTo>
                  <a:pt x="8379969" y="0"/>
                </a:lnTo>
              </a:path>
              <a:path w="14424660">
                <a:moveTo>
                  <a:pt x="8414375" y="0"/>
                </a:moveTo>
                <a:lnTo>
                  <a:pt x="8509499" y="0"/>
                </a:lnTo>
              </a:path>
              <a:path w="14424660">
                <a:moveTo>
                  <a:pt x="8544917" y="0"/>
                </a:moveTo>
                <a:lnTo>
                  <a:pt x="8544917" y="0"/>
                </a:lnTo>
              </a:path>
              <a:path w="14424660">
                <a:moveTo>
                  <a:pt x="8578311" y="0"/>
                </a:moveTo>
                <a:lnTo>
                  <a:pt x="8674447" y="0"/>
                </a:lnTo>
              </a:path>
              <a:path w="14424660">
                <a:moveTo>
                  <a:pt x="8709865" y="0"/>
                </a:moveTo>
                <a:lnTo>
                  <a:pt x="8709865" y="0"/>
                </a:lnTo>
              </a:path>
              <a:path w="14424660">
                <a:moveTo>
                  <a:pt x="8743259" y="0"/>
                </a:moveTo>
                <a:lnTo>
                  <a:pt x="8838383" y="0"/>
                </a:lnTo>
              </a:path>
              <a:path w="14424660">
                <a:moveTo>
                  <a:pt x="8874813" y="0"/>
                </a:moveTo>
                <a:lnTo>
                  <a:pt x="8874813" y="0"/>
                </a:lnTo>
              </a:path>
              <a:path w="14424660">
                <a:moveTo>
                  <a:pt x="8908207" y="0"/>
                </a:moveTo>
                <a:lnTo>
                  <a:pt x="9003331" y="0"/>
                </a:lnTo>
              </a:path>
              <a:path w="14424660">
                <a:moveTo>
                  <a:pt x="9039761" y="0"/>
                </a:moveTo>
                <a:lnTo>
                  <a:pt x="9039761" y="0"/>
                </a:lnTo>
              </a:path>
              <a:path w="14424660">
                <a:moveTo>
                  <a:pt x="9073155" y="0"/>
                </a:moveTo>
                <a:lnTo>
                  <a:pt x="9168279" y="0"/>
                </a:lnTo>
              </a:path>
              <a:path w="14424660">
                <a:moveTo>
                  <a:pt x="9203697" y="0"/>
                </a:moveTo>
                <a:lnTo>
                  <a:pt x="9203697" y="0"/>
                </a:lnTo>
              </a:path>
              <a:path w="14424660">
                <a:moveTo>
                  <a:pt x="9238104" y="0"/>
                </a:moveTo>
                <a:lnTo>
                  <a:pt x="9333227" y="0"/>
                </a:lnTo>
              </a:path>
              <a:path w="14424660">
                <a:moveTo>
                  <a:pt x="9368645" y="0"/>
                </a:moveTo>
                <a:lnTo>
                  <a:pt x="9368645" y="0"/>
                </a:lnTo>
              </a:path>
              <a:path w="14424660">
                <a:moveTo>
                  <a:pt x="9403052" y="0"/>
                </a:moveTo>
                <a:lnTo>
                  <a:pt x="9498175" y="0"/>
                </a:lnTo>
              </a:path>
              <a:path w="14424660">
                <a:moveTo>
                  <a:pt x="9533593" y="0"/>
                </a:moveTo>
                <a:lnTo>
                  <a:pt x="9533593" y="0"/>
                </a:lnTo>
              </a:path>
              <a:path w="14424660">
                <a:moveTo>
                  <a:pt x="9566988" y="0"/>
                </a:moveTo>
                <a:lnTo>
                  <a:pt x="9663123" y="0"/>
                </a:lnTo>
              </a:path>
              <a:path w="14424660">
                <a:moveTo>
                  <a:pt x="9698541" y="0"/>
                </a:moveTo>
                <a:lnTo>
                  <a:pt x="9698541" y="0"/>
                </a:lnTo>
              </a:path>
              <a:path w="14424660">
                <a:moveTo>
                  <a:pt x="9731936" y="0"/>
                </a:moveTo>
                <a:lnTo>
                  <a:pt x="9827059" y="0"/>
                </a:lnTo>
              </a:path>
              <a:path w="14424660">
                <a:moveTo>
                  <a:pt x="9863490" y="0"/>
                </a:moveTo>
                <a:lnTo>
                  <a:pt x="9863490" y="0"/>
                </a:lnTo>
              </a:path>
              <a:path w="14424660">
                <a:moveTo>
                  <a:pt x="9896884" y="0"/>
                </a:moveTo>
                <a:lnTo>
                  <a:pt x="9992007" y="0"/>
                </a:lnTo>
              </a:path>
              <a:path w="14424660">
                <a:moveTo>
                  <a:pt x="10028438" y="0"/>
                </a:moveTo>
                <a:lnTo>
                  <a:pt x="10028438" y="0"/>
                </a:lnTo>
              </a:path>
              <a:path w="14424660">
                <a:moveTo>
                  <a:pt x="10061832" y="0"/>
                </a:moveTo>
                <a:lnTo>
                  <a:pt x="10156955" y="0"/>
                </a:lnTo>
              </a:path>
              <a:path w="14424660">
                <a:moveTo>
                  <a:pt x="10192374" y="0"/>
                </a:moveTo>
                <a:lnTo>
                  <a:pt x="10192374" y="0"/>
                </a:lnTo>
              </a:path>
              <a:path w="14424660">
                <a:moveTo>
                  <a:pt x="10226780" y="0"/>
                </a:moveTo>
                <a:lnTo>
                  <a:pt x="10321903" y="0"/>
                </a:lnTo>
              </a:path>
              <a:path w="14424660">
                <a:moveTo>
                  <a:pt x="10357322" y="0"/>
                </a:moveTo>
                <a:lnTo>
                  <a:pt x="10357322" y="0"/>
                </a:lnTo>
              </a:path>
              <a:path w="14424660">
                <a:moveTo>
                  <a:pt x="10391728" y="0"/>
                </a:moveTo>
                <a:lnTo>
                  <a:pt x="10486852" y="0"/>
                </a:lnTo>
              </a:path>
              <a:path w="14424660">
                <a:moveTo>
                  <a:pt x="10522270" y="0"/>
                </a:moveTo>
                <a:lnTo>
                  <a:pt x="10522270" y="0"/>
                </a:lnTo>
              </a:path>
              <a:path w="14424660">
                <a:moveTo>
                  <a:pt x="10555664" y="0"/>
                </a:moveTo>
                <a:lnTo>
                  <a:pt x="10651800" y="0"/>
                </a:lnTo>
              </a:path>
              <a:path w="14424660">
                <a:moveTo>
                  <a:pt x="10687218" y="0"/>
                </a:moveTo>
                <a:lnTo>
                  <a:pt x="10687218" y="0"/>
                </a:lnTo>
              </a:path>
              <a:path w="14424660">
                <a:moveTo>
                  <a:pt x="10720612" y="0"/>
                </a:moveTo>
                <a:lnTo>
                  <a:pt x="10815736" y="0"/>
                </a:lnTo>
              </a:path>
              <a:path w="14424660">
                <a:moveTo>
                  <a:pt x="10852166" y="0"/>
                </a:moveTo>
                <a:lnTo>
                  <a:pt x="10852166" y="0"/>
                </a:lnTo>
              </a:path>
              <a:path w="14424660">
                <a:moveTo>
                  <a:pt x="10885560" y="0"/>
                </a:moveTo>
                <a:lnTo>
                  <a:pt x="10980684" y="0"/>
                </a:lnTo>
              </a:path>
              <a:path w="14424660">
                <a:moveTo>
                  <a:pt x="11017114" y="0"/>
                </a:moveTo>
                <a:lnTo>
                  <a:pt x="11017114" y="0"/>
                </a:lnTo>
              </a:path>
              <a:path w="14424660">
                <a:moveTo>
                  <a:pt x="11050508" y="0"/>
                </a:moveTo>
                <a:lnTo>
                  <a:pt x="11145632" y="0"/>
                </a:lnTo>
              </a:path>
              <a:path w="14424660">
                <a:moveTo>
                  <a:pt x="11181050" y="0"/>
                </a:moveTo>
                <a:lnTo>
                  <a:pt x="11181050" y="0"/>
                </a:lnTo>
              </a:path>
              <a:path w="14424660">
                <a:moveTo>
                  <a:pt x="11215457" y="0"/>
                </a:moveTo>
                <a:lnTo>
                  <a:pt x="11310580" y="0"/>
                </a:lnTo>
              </a:path>
              <a:path w="14424660">
                <a:moveTo>
                  <a:pt x="11345998" y="0"/>
                </a:moveTo>
                <a:lnTo>
                  <a:pt x="11345998" y="0"/>
                </a:lnTo>
              </a:path>
              <a:path w="14424660">
                <a:moveTo>
                  <a:pt x="11380405" y="0"/>
                </a:moveTo>
                <a:lnTo>
                  <a:pt x="11475528" y="0"/>
                </a:lnTo>
              </a:path>
              <a:path w="14424660">
                <a:moveTo>
                  <a:pt x="11510946" y="0"/>
                </a:moveTo>
                <a:lnTo>
                  <a:pt x="11510946" y="0"/>
                </a:lnTo>
              </a:path>
              <a:path w="14424660">
                <a:moveTo>
                  <a:pt x="11544341" y="0"/>
                </a:moveTo>
                <a:lnTo>
                  <a:pt x="11640476" y="0"/>
                </a:lnTo>
              </a:path>
              <a:path w="14424660">
                <a:moveTo>
                  <a:pt x="11675894" y="0"/>
                </a:moveTo>
                <a:lnTo>
                  <a:pt x="11675894" y="0"/>
                </a:lnTo>
              </a:path>
              <a:path w="14424660">
                <a:moveTo>
                  <a:pt x="11709289" y="0"/>
                </a:moveTo>
                <a:lnTo>
                  <a:pt x="11804412" y="0"/>
                </a:lnTo>
              </a:path>
              <a:path w="14424660">
                <a:moveTo>
                  <a:pt x="11840842" y="0"/>
                </a:moveTo>
                <a:lnTo>
                  <a:pt x="11840842" y="0"/>
                </a:lnTo>
              </a:path>
              <a:path w="14424660">
                <a:moveTo>
                  <a:pt x="11874237" y="0"/>
                </a:moveTo>
                <a:lnTo>
                  <a:pt x="11969360" y="0"/>
                </a:lnTo>
              </a:path>
              <a:path w="14424660">
                <a:moveTo>
                  <a:pt x="12005791" y="0"/>
                </a:moveTo>
                <a:lnTo>
                  <a:pt x="12005791" y="0"/>
                </a:lnTo>
              </a:path>
              <a:path w="14424660">
                <a:moveTo>
                  <a:pt x="12039185" y="0"/>
                </a:moveTo>
                <a:lnTo>
                  <a:pt x="12134308" y="0"/>
                </a:lnTo>
              </a:path>
              <a:path w="14424660">
                <a:moveTo>
                  <a:pt x="12169727" y="0"/>
                </a:moveTo>
                <a:lnTo>
                  <a:pt x="12169727" y="0"/>
                </a:lnTo>
              </a:path>
              <a:path w="14424660">
                <a:moveTo>
                  <a:pt x="12204133" y="0"/>
                </a:moveTo>
                <a:lnTo>
                  <a:pt x="12299256" y="0"/>
                </a:lnTo>
              </a:path>
              <a:path w="14424660">
                <a:moveTo>
                  <a:pt x="12334675" y="0"/>
                </a:moveTo>
                <a:lnTo>
                  <a:pt x="12334675" y="0"/>
                </a:lnTo>
              </a:path>
              <a:path w="14424660">
                <a:moveTo>
                  <a:pt x="12369081" y="0"/>
                </a:moveTo>
                <a:lnTo>
                  <a:pt x="12464205" y="0"/>
                </a:lnTo>
              </a:path>
              <a:path w="14424660">
                <a:moveTo>
                  <a:pt x="12499623" y="0"/>
                </a:moveTo>
                <a:lnTo>
                  <a:pt x="12499623" y="0"/>
                </a:lnTo>
              </a:path>
              <a:path w="14424660">
                <a:moveTo>
                  <a:pt x="12533017" y="0"/>
                </a:moveTo>
                <a:lnTo>
                  <a:pt x="12629153" y="0"/>
                </a:lnTo>
              </a:path>
              <a:path w="14424660">
                <a:moveTo>
                  <a:pt x="12664571" y="0"/>
                </a:moveTo>
                <a:lnTo>
                  <a:pt x="12664571" y="0"/>
                </a:lnTo>
              </a:path>
              <a:path w="14424660">
                <a:moveTo>
                  <a:pt x="12697965" y="0"/>
                </a:moveTo>
                <a:lnTo>
                  <a:pt x="12793089" y="0"/>
                </a:lnTo>
              </a:path>
              <a:path w="14424660">
                <a:moveTo>
                  <a:pt x="12829519" y="0"/>
                </a:moveTo>
                <a:lnTo>
                  <a:pt x="12829519" y="0"/>
                </a:lnTo>
              </a:path>
              <a:path w="14424660">
                <a:moveTo>
                  <a:pt x="12862913" y="0"/>
                </a:moveTo>
                <a:lnTo>
                  <a:pt x="12958037" y="0"/>
                </a:lnTo>
              </a:path>
              <a:path w="14424660">
                <a:moveTo>
                  <a:pt x="12994467" y="0"/>
                </a:moveTo>
                <a:lnTo>
                  <a:pt x="12994467" y="0"/>
                </a:lnTo>
              </a:path>
              <a:path w="14424660">
                <a:moveTo>
                  <a:pt x="13027861" y="0"/>
                </a:moveTo>
                <a:lnTo>
                  <a:pt x="13122985" y="0"/>
                </a:lnTo>
              </a:path>
              <a:path w="14424660">
                <a:moveTo>
                  <a:pt x="13158403" y="0"/>
                </a:moveTo>
                <a:lnTo>
                  <a:pt x="13158403" y="0"/>
                </a:lnTo>
              </a:path>
              <a:path w="14424660">
                <a:moveTo>
                  <a:pt x="13192810" y="0"/>
                </a:moveTo>
                <a:lnTo>
                  <a:pt x="13287933" y="0"/>
                </a:lnTo>
              </a:path>
              <a:path w="14424660">
                <a:moveTo>
                  <a:pt x="13323351" y="0"/>
                </a:moveTo>
                <a:lnTo>
                  <a:pt x="13323351" y="0"/>
                </a:lnTo>
              </a:path>
              <a:path w="14424660">
                <a:moveTo>
                  <a:pt x="13356746" y="0"/>
                </a:moveTo>
                <a:lnTo>
                  <a:pt x="13452881" y="0"/>
                </a:lnTo>
              </a:path>
              <a:path w="14424660">
                <a:moveTo>
                  <a:pt x="13488299" y="0"/>
                </a:moveTo>
                <a:lnTo>
                  <a:pt x="13488299" y="0"/>
                </a:lnTo>
              </a:path>
              <a:path w="14424660">
                <a:moveTo>
                  <a:pt x="13521694" y="0"/>
                </a:moveTo>
                <a:lnTo>
                  <a:pt x="13617829" y="0"/>
                </a:lnTo>
              </a:path>
              <a:path w="14424660">
                <a:moveTo>
                  <a:pt x="13653247" y="0"/>
                </a:moveTo>
                <a:lnTo>
                  <a:pt x="13653247" y="0"/>
                </a:lnTo>
              </a:path>
              <a:path w="14424660">
                <a:moveTo>
                  <a:pt x="13686642" y="0"/>
                </a:moveTo>
                <a:lnTo>
                  <a:pt x="13781765" y="0"/>
                </a:lnTo>
              </a:path>
              <a:path w="14424660">
                <a:moveTo>
                  <a:pt x="13818195" y="0"/>
                </a:moveTo>
                <a:lnTo>
                  <a:pt x="13818195" y="0"/>
                </a:lnTo>
              </a:path>
              <a:path w="14424660">
                <a:moveTo>
                  <a:pt x="13851590" y="0"/>
                </a:moveTo>
                <a:lnTo>
                  <a:pt x="13946713" y="0"/>
                </a:lnTo>
              </a:path>
              <a:path w="14424660">
                <a:moveTo>
                  <a:pt x="13983144" y="0"/>
                </a:moveTo>
                <a:lnTo>
                  <a:pt x="13983144" y="0"/>
                </a:lnTo>
              </a:path>
              <a:path w="14424660">
                <a:moveTo>
                  <a:pt x="14016538" y="0"/>
                </a:moveTo>
                <a:lnTo>
                  <a:pt x="14111661" y="0"/>
                </a:lnTo>
              </a:path>
              <a:path w="14424660">
                <a:moveTo>
                  <a:pt x="14147080" y="0"/>
                </a:moveTo>
                <a:lnTo>
                  <a:pt x="14147080" y="0"/>
                </a:lnTo>
              </a:path>
              <a:path w="14424660">
                <a:moveTo>
                  <a:pt x="14181486" y="0"/>
                </a:moveTo>
                <a:lnTo>
                  <a:pt x="14276609" y="0"/>
                </a:lnTo>
              </a:path>
              <a:path w="14424660">
                <a:moveTo>
                  <a:pt x="14312028" y="0"/>
                </a:moveTo>
                <a:lnTo>
                  <a:pt x="14312028" y="0"/>
                </a:lnTo>
              </a:path>
              <a:path w="14424660">
                <a:moveTo>
                  <a:pt x="14345422" y="0"/>
                </a:moveTo>
                <a:lnTo>
                  <a:pt x="14424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40951" y="8560771"/>
            <a:ext cx="0" cy="2907665"/>
          </a:xfrm>
          <a:custGeom>
            <a:avLst/>
            <a:gdLst/>
            <a:ahLst/>
            <a:cxnLst/>
            <a:rect l="l" t="t" r="r" b="b"/>
            <a:pathLst>
              <a:path h="2907665">
                <a:moveTo>
                  <a:pt x="0" y="2907336"/>
                </a:moveTo>
                <a:lnTo>
                  <a:pt x="0" y="2836499"/>
                </a:lnTo>
              </a:path>
              <a:path h="2907665">
                <a:moveTo>
                  <a:pt x="0" y="2801081"/>
                </a:moveTo>
                <a:lnTo>
                  <a:pt x="0" y="2801081"/>
                </a:lnTo>
              </a:path>
              <a:path h="2907665">
                <a:moveTo>
                  <a:pt x="0" y="2766675"/>
                </a:moveTo>
                <a:lnTo>
                  <a:pt x="0" y="2671551"/>
                </a:lnTo>
              </a:path>
              <a:path h="2907665">
                <a:moveTo>
                  <a:pt x="0" y="2636133"/>
                </a:moveTo>
                <a:lnTo>
                  <a:pt x="0" y="2636133"/>
                </a:lnTo>
              </a:path>
              <a:path h="2907665">
                <a:moveTo>
                  <a:pt x="0" y="2601726"/>
                </a:moveTo>
                <a:lnTo>
                  <a:pt x="0" y="2506603"/>
                </a:lnTo>
              </a:path>
              <a:path h="2907665">
                <a:moveTo>
                  <a:pt x="0" y="2471185"/>
                </a:moveTo>
                <a:lnTo>
                  <a:pt x="0" y="2471185"/>
                </a:lnTo>
              </a:path>
              <a:path h="2907665">
                <a:moveTo>
                  <a:pt x="0" y="2437790"/>
                </a:moveTo>
                <a:lnTo>
                  <a:pt x="0" y="2341655"/>
                </a:lnTo>
              </a:path>
              <a:path h="2907665">
                <a:moveTo>
                  <a:pt x="0" y="2306237"/>
                </a:moveTo>
                <a:lnTo>
                  <a:pt x="0" y="2306237"/>
                </a:lnTo>
              </a:path>
              <a:path h="2907665">
                <a:moveTo>
                  <a:pt x="0" y="2272842"/>
                </a:moveTo>
                <a:lnTo>
                  <a:pt x="0" y="2177719"/>
                </a:lnTo>
              </a:path>
              <a:path h="2907665">
                <a:moveTo>
                  <a:pt x="0" y="2141289"/>
                </a:moveTo>
                <a:lnTo>
                  <a:pt x="0" y="2141289"/>
                </a:lnTo>
              </a:path>
              <a:path h="2907665">
                <a:moveTo>
                  <a:pt x="0" y="2107894"/>
                </a:moveTo>
                <a:lnTo>
                  <a:pt x="0" y="2012771"/>
                </a:lnTo>
              </a:path>
              <a:path h="2907665">
                <a:moveTo>
                  <a:pt x="0" y="1976341"/>
                </a:moveTo>
                <a:lnTo>
                  <a:pt x="0" y="1976341"/>
                </a:lnTo>
              </a:path>
              <a:path h="2907665">
                <a:moveTo>
                  <a:pt x="0" y="1942946"/>
                </a:moveTo>
                <a:lnTo>
                  <a:pt x="0" y="1847823"/>
                </a:lnTo>
              </a:path>
              <a:path h="2907665">
                <a:moveTo>
                  <a:pt x="0" y="1812404"/>
                </a:moveTo>
                <a:lnTo>
                  <a:pt x="0" y="1812404"/>
                </a:lnTo>
              </a:path>
              <a:path h="2907665">
                <a:moveTo>
                  <a:pt x="0" y="1777998"/>
                </a:moveTo>
                <a:lnTo>
                  <a:pt x="0" y="1682875"/>
                </a:lnTo>
              </a:path>
              <a:path h="2907665">
                <a:moveTo>
                  <a:pt x="0" y="1647456"/>
                </a:moveTo>
                <a:lnTo>
                  <a:pt x="0" y="1647456"/>
                </a:lnTo>
              </a:path>
              <a:path h="2907665">
                <a:moveTo>
                  <a:pt x="0" y="1614062"/>
                </a:moveTo>
                <a:lnTo>
                  <a:pt x="0" y="1517927"/>
                </a:lnTo>
              </a:path>
              <a:path h="2907665">
                <a:moveTo>
                  <a:pt x="0" y="1482508"/>
                </a:moveTo>
                <a:lnTo>
                  <a:pt x="0" y="1482508"/>
                </a:lnTo>
              </a:path>
              <a:path h="2907665">
                <a:moveTo>
                  <a:pt x="0" y="1449114"/>
                </a:moveTo>
                <a:lnTo>
                  <a:pt x="0" y="1352978"/>
                </a:lnTo>
              </a:path>
              <a:path h="2907665">
                <a:moveTo>
                  <a:pt x="0" y="1317560"/>
                </a:moveTo>
                <a:lnTo>
                  <a:pt x="0" y="1317560"/>
                </a:lnTo>
              </a:path>
              <a:path h="2907665">
                <a:moveTo>
                  <a:pt x="0" y="1284166"/>
                </a:moveTo>
                <a:lnTo>
                  <a:pt x="0" y="1189042"/>
                </a:lnTo>
              </a:path>
              <a:path h="2907665">
                <a:moveTo>
                  <a:pt x="0" y="1152612"/>
                </a:moveTo>
                <a:lnTo>
                  <a:pt x="0" y="1152612"/>
                </a:lnTo>
              </a:path>
              <a:path h="2907665">
                <a:moveTo>
                  <a:pt x="0" y="1119218"/>
                </a:moveTo>
                <a:lnTo>
                  <a:pt x="0" y="1024094"/>
                </a:lnTo>
              </a:path>
              <a:path h="2907665">
                <a:moveTo>
                  <a:pt x="0" y="987664"/>
                </a:moveTo>
                <a:lnTo>
                  <a:pt x="0" y="987664"/>
                </a:lnTo>
              </a:path>
              <a:path h="2907665">
                <a:moveTo>
                  <a:pt x="0" y="954270"/>
                </a:moveTo>
                <a:lnTo>
                  <a:pt x="0" y="859146"/>
                </a:lnTo>
              </a:path>
              <a:path h="2907665">
                <a:moveTo>
                  <a:pt x="0" y="823728"/>
                </a:moveTo>
                <a:lnTo>
                  <a:pt x="0" y="823728"/>
                </a:lnTo>
              </a:path>
              <a:path h="2907665">
                <a:moveTo>
                  <a:pt x="0" y="789322"/>
                </a:moveTo>
                <a:lnTo>
                  <a:pt x="0" y="694198"/>
                </a:lnTo>
              </a:path>
              <a:path h="2907665">
                <a:moveTo>
                  <a:pt x="0" y="658780"/>
                </a:moveTo>
                <a:lnTo>
                  <a:pt x="0" y="658780"/>
                </a:lnTo>
              </a:path>
              <a:path h="2907665">
                <a:moveTo>
                  <a:pt x="0" y="625385"/>
                </a:moveTo>
                <a:lnTo>
                  <a:pt x="0" y="529250"/>
                </a:lnTo>
              </a:path>
              <a:path h="2907665">
                <a:moveTo>
                  <a:pt x="0" y="493832"/>
                </a:moveTo>
                <a:lnTo>
                  <a:pt x="0" y="493832"/>
                </a:lnTo>
              </a:path>
              <a:path h="2907665">
                <a:moveTo>
                  <a:pt x="0" y="460437"/>
                </a:moveTo>
                <a:lnTo>
                  <a:pt x="0" y="365314"/>
                </a:lnTo>
              </a:path>
              <a:path h="2907665">
                <a:moveTo>
                  <a:pt x="0" y="328884"/>
                </a:moveTo>
                <a:lnTo>
                  <a:pt x="0" y="328884"/>
                </a:lnTo>
              </a:path>
              <a:path h="2907665">
                <a:moveTo>
                  <a:pt x="0" y="295489"/>
                </a:moveTo>
                <a:lnTo>
                  <a:pt x="0" y="200366"/>
                </a:lnTo>
              </a:path>
              <a:path h="2907665">
                <a:moveTo>
                  <a:pt x="0" y="163936"/>
                </a:moveTo>
                <a:lnTo>
                  <a:pt x="0" y="163936"/>
                </a:lnTo>
              </a:path>
              <a:path h="2907665">
                <a:moveTo>
                  <a:pt x="0" y="130541"/>
                </a:moveTo>
                <a:lnTo>
                  <a:pt x="0" y="35418"/>
                </a:lnTo>
              </a:path>
              <a:path h="290766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40951" y="84312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140951" y="8395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40951" y="826629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40951" y="8230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40951" y="81013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40951" y="80659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40951" y="7937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40951" y="7900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40951" y="7772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140951" y="7736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140951" y="7607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140951" y="7572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140951" y="74425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140951" y="3452440"/>
            <a:ext cx="0" cy="3954779"/>
          </a:xfrm>
          <a:custGeom>
            <a:avLst/>
            <a:gdLst/>
            <a:ahLst/>
            <a:cxnLst/>
            <a:rect l="l" t="t" r="r" b="b"/>
            <a:pathLst>
              <a:path h="3954779">
                <a:moveTo>
                  <a:pt x="0" y="3954705"/>
                </a:moveTo>
                <a:lnTo>
                  <a:pt x="0" y="3954705"/>
                </a:lnTo>
              </a:path>
              <a:path h="3954779">
                <a:moveTo>
                  <a:pt x="0" y="3921311"/>
                </a:moveTo>
                <a:lnTo>
                  <a:pt x="0" y="3825176"/>
                </a:lnTo>
              </a:path>
              <a:path h="3954779">
                <a:moveTo>
                  <a:pt x="0" y="3789757"/>
                </a:moveTo>
                <a:lnTo>
                  <a:pt x="0" y="3789757"/>
                </a:lnTo>
              </a:path>
              <a:path h="3954779">
                <a:moveTo>
                  <a:pt x="0" y="3756363"/>
                </a:moveTo>
                <a:lnTo>
                  <a:pt x="0" y="3661240"/>
                </a:lnTo>
              </a:path>
              <a:path h="3954779">
                <a:moveTo>
                  <a:pt x="0" y="3624809"/>
                </a:moveTo>
                <a:lnTo>
                  <a:pt x="0" y="3624809"/>
                </a:lnTo>
              </a:path>
              <a:path h="3954779">
                <a:moveTo>
                  <a:pt x="0" y="3591415"/>
                </a:moveTo>
                <a:lnTo>
                  <a:pt x="0" y="3496291"/>
                </a:lnTo>
              </a:path>
              <a:path h="3954779">
                <a:moveTo>
                  <a:pt x="0" y="3459861"/>
                </a:moveTo>
                <a:lnTo>
                  <a:pt x="0" y="3459861"/>
                </a:lnTo>
              </a:path>
              <a:path h="3954779">
                <a:moveTo>
                  <a:pt x="0" y="3426467"/>
                </a:moveTo>
                <a:lnTo>
                  <a:pt x="0" y="3331343"/>
                </a:lnTo>
              </a:path>
              <a:path h="3954779">
                <a:moveTo>
                  <a:pt x="0" y="3295925"/>
                </a:moveTo>
                <a:lnTo>
                  <a:pt x="0" y="3295925"/>
                </a:lnTo>
              </a:path>
              <a:path h="3954779">
                <a:moveTo>
                  <a:pt x="0" y="3261519"/>
                </a:moveTo>
                <a:lnTo>
                  <a:pt x="0" y="3166395"/>
                </a:lnTo>
              </a:path>
              <a:path h="3954779">
                <a:moveTo>
                  <a:pt x="0" y="3130977"/>
                </a:moveTo>
                <a:lnTo>
                  <a:pt x="0" y="3130977"/>
                </a:lnTo>
              </a:path>
              <a:path h="3954779">
                <a:moveTo>
                  <a:pt x="0" y="3097583"/>
                </a:moveTo>
                <a:lnTo>
                  <a:pt x="0" y="3001447"/>
                </a:lnTo>
              </a:path>
              <a:path h="3954779">
                <a:moveTo>
                  <a:pt x="0" y="2966029"/>
                </a:moveTo>
                <a:lnTo>
                  <a:pt x="0" y="2966029"/>
                </a:lnTo>
              </a:path>
              <a:path h="3954779">
                <a:moveTo>
                  <a:pt x="0" y="2932635"/>
                </a:moveTo>
                <a:lnTo>
                  <a:pt x="0" y="2836499"/>
                </a:lnTo>
              </a:path>
              <a:path h="3954779">
                <a:moveTo>
                  <a:pt x="0" y="2801081"/>
                </a:moveTo>
                <a:lnTo>
                  <a:pt x="0" y="2801081"/>
                </a:lnTo>
              </a:path>
              <a:path h="3954779">
                <a:moveTo>
                  <a:pt x="0" y="2767686"/>
                </a:moveTo>
                <a:lnTo>
                  <a:pt x="0" y="2672563"/>
                </a:lnTo>
              </a:path>
              <a:path h="3954779">
                <a:moveTo>
                  <a:pt x="0" y="2636133"/>
                </a:moveTo>
                <a:lnTo>
                  <a:pt x="0" y="2636133"/>
                </a:lnTo>
              </a:path>
              <a:path h="3954779">
                <a:moveTo>
                  <a:pt x="0" y="2602738"/>
                </a:moveTo>
                <a:lnTo>
                  <a:pt x="0" y="2507615"/>
                </a:lnTo>
              </a:path>
              <a:path h="3954779">
                <a:moveTo>
                  <a:pt x="0" y="2471185"/>
                </a:moveTo>
                <a:lnTo>
                  <a:pt x="0" y="2471185"/>
                </a:lnTo>
              </a:path>
              <a:path h="3954779">
                <a:moveTo>
                  <a:pt x="0" y="2437790"/>
                </a:moveTo>
                <a:lnTo>
                  <a:pt x="0" y="2342667"/>
                </a:lnTo>
              </a:path>
              <a:path h="3954779">
                <a:moveTo>
                  <a:pt x="0" y="2307249"/>
                </a:moveTo>
                <a:lnTo>
                  <a:pt x="0" y="2307249"/>
                </a:lnTo>
              </a:path>
              <a:path h="3954779">
                <a:moveTo>
                  <a:pt x="0" y="2272842"/>
                </a:moveTo>
                <a:lnTo>
                  <a:pt x="0" y="2177719"/>
                </a:lnTo>
              </a:path>
              <a:path h="3954779">
                <a:moveTo>
                  <a:pt x="0" y="2142301"/>
                </a:moveTo>
                <a:lnTo>
                  <a:pt x="0" y="2142301"/>
                </a:lnTo>
              </a:path>
              <a:path h="3954779">
                <a:moveTo>
                  <a:pt x="0" y="2108906"/>
                </a:moveTo>
                <a:lnTo>
                  <a:pt x="0" y="2012771"/>
                </a:lnTo>
              </a:path>
              <a:path h="3954779">
                <a:moveTo>
                  <a:pt x="0" y="1977352"/>
                </a:moveTo>
                <a:lnTo>
                  <a:pt x="0" y="1977352"/>
                </a:lnTo>
              </a:path>
              <a:path h="3954779">
                <a:moveTo>
                  <a:pt x="0" y="1943958"/>
                </a:moveTo>
                <a:lnTo>
                  <a:pt x="0" y="1848835"/>
                </a:lnTo>
              </a:path>
              <a:path h="3954779">
                <a:moveTo>
                  <a:pt x="0" y="1812404"/>
                </a:moveTo>
                <a:lnTo>
                  <a:pt x="0" y="1812404"/>
                </a:lnTo>
              </a:path>
              <a:path h="3954779">
                <a:moveTo>
                  <a:pt x="0" y="1779010"/>
                </a:moveTo>
                <a:lnTo>
                  <a:pt x="0" y="1683887"/>
                </a:lnTo>
              </a:path>
              <a:path h="3954779">
                <a:moveTo>
                  <a:pt x="0" y="1647456"/>
                </a:moveTo>
                <a:lnTo>
                  <a:pt x="0" y="1647456"/>
                </a:lnTo>
              </a:path>
              <a:path h="3954779">
                <a:moveTo>
                  <a:pt x="0" y="1614062"/>
                </a:moveTo>
                <a:lnTo>
                  <a:pt x="0" y="1518939"/>
                </a:lnTo>
              </a:path>
              <a:path h="3954779">
                <a:moveTo>
                  <a:pt x="0" y="1483520"/>
                </a:moveTo>
                <a:lnTo>
                  <a:pt x="0" y="1483520"/>
                </a:lnTo>
              </a:path>
              <a:path h="3954779">
                <a:moveTo>
                  <a:pt x="0" y="1449114"/>
                </a:moveTo>
                <a:lnTo>
                  <a:pt x="0" y="1353990"/>
                </a:lnTo>
              </a:path>
              <a:path h="3954779">
                <a:moveTo>
                  <a:pt x="0" y="1318572"/>
                </a:moveTo>
                <a:lnTo>
                  <a:pt x="0" y="1318572"/>
                </a:lnTo>
              </a:path>
              <a:path h="3954779">
                <a:moveTo>
                  <a:pt x="0" y="1284166"/>
                </a:moveTo>
                <a:lnTo>
                  <a:pt x="0" y="1189042"/>
                </a:lnTo>
              </a:path>
              <a:path h="3954779">
                <a:moveTo>
                  <a:pt x="0" y="1153624"/>
                </a:moveTo>
                <a:lnTo>
                  <a:pt x="0" y="1153624"/>
                </a:lnTo>
              </a:path>
              <a:path h="3954779">
                <a:moveTo>
                  <a:pt x="0" y="1120230"/>
                </a:moveTo>
                <a:lnTo>
                  <a:pt x="0" y="1024094"/>
                </a:lnTo>
              </a:path>
              <a:path h="3954779">
                <a:moveTo>
                  <a:pt x="0" y="988676"/>
                </a:moveTo>
                <a:lnTo>
                  <a:pt x="0" y="988676"/>
                </a:lnTo>
              </a:path>
              <a:path h="3954779">
                <a:moveTo>
                  <a:pt x="0" y="955282"/>
                </a:moveTo>
                <a:lnTo>
                  <a:pt x="0" y="860158"/>
                </a:lnTo>
              </a:path>
              <a:path h="3954779">
                <a:moveTo>
                  <a:pt x="0" y="823728"/>
                </a:moveTo>
                <a:lnTo>
                  <a:pt x="0" y="823728"/>
                </a:lnTo>
              </a:path>
              <a:path h="3954779">
                <a:moveTo>
                  <a:pt x="0" y="790334"/>
                </a:moveTo>
                <a:lnTo>
                  <a:pt x="0" y="695210"/>
                </a:lnTo>
              </a:path>
              <a:path h="3954779">
                <a:moveTo>
                  <a:pt x="0" y="658780"/>
                </a:moveTo>
                <a:lnTo>
                  <a:pt x="0" y="658780"/>
                </a:lnTo>
              </a:path>
              <a:path h="3954779">
                <a:moveTo>
                  <a:pt x="0" y="625385"/>
                </a:moveTo>
                <a:lnTo>
                  <a:pt x="0" y="530262"/>
                </a:lnTo>
              </a:path>
              <a:path h="3954779">
                <a:moveTo>
                  <a:pt x="0" y="494844"/>
                </a:moveTo>
                <a:lnTo>
                  <a:pt x="0" y="494844"/>
                </a:lnTo>
              </a:path>
              <a:path h="3954779">
                <a:moveTo>
                  <a:pt x="0" y="460437"/>
                </a:moveTo>
                <a:lnTo>
                  <a:pt x="0" y="365314"/>
                </a:lnTo>
              </a:path>
              <a:path h="3954779">
                <a:moveTo>
                  <a:pt x="0" y="329896"/>
                </a:moveTo>
                <a:lnTo>
                  <a:pt x="0" y="329896"/>
                </a:lnTo>
              </a:path>
              <a:path h="3954779">
                <a:moveTo>
                  <a:pt x="0" y="296501"/>
                </a:moveTo>
                <a:lnTo>
                  <a:pt x="0" y="200366"/>
                </a:lnTo>
              </a:path>
              <a:path h="3954779">
                <a:moveTo>
                  <a:pt x="0" y="164948"/>
                </a:moveTo>
                <a:lnTo>
                  <a:pt x="0" y="164948"/>
                </a:lnTo>
              </a:path>
              <a:path h="3954779">
                <a:moveTo>
                  <a:pt x="0" y="131553"/>
                </a:moveTo>
                <a:lnTo>
                  <a:pt x="0" y="36430"/>
                </a:lnTo>
              </a:path>
              <a:path h="395477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140951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140951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140951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140951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140951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140951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140951" y="2628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40951" y="25001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140951" y="2463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140951" y="23352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140951" y="219458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230"/>
                </a:moveTo>
                <a:lnTo>
                  <a:pt x="0" y="104230"/>
                </a:lnTo>
              </a:path>
              <a:path h="104775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33877" y="8837033"/>
            <a:ext cx="3436620" cy="0"/>
          </a:xfrm>
          <a:custGeom>
            <a:avLst/>
            <a:gdLst/>
            <a:ahLst/>
            <a:cxnLst/>
            <a:rect l="l" t="t" r="r" b="b"/>
            <a:pathLst>
              <a:path w="3436620">
                <a:moveTo>
                  <a:pt x="0" y="0"/>
                </a:moveTo>
                <a:lnTo>
                  <a:pt x="105242" y="0"/>
                </a:lnTo>
              </a:path>
              <a:path w="3436620">
                <a:moveTo>
                  <a:pt x="141673" y="0"/>
                </a:moveTo>
                <a:lnTo>
                  <a:pt x="141673" y="0"/>
                </a:lnTo>
              </a:path>
              <a:path w="3436620">
                <a:moveTo>
                  <a:pt x="175067" y="0"/>
                </a:moveTo>
                <a:lnTo>
                  <a:pt x="270191" y="0"/>
                </a:lnTo>
              </a:path>
              <a:path w="3436620">
                <a:moveTo>
                  <a:pt x="306621" y="0"/>
                </a:moveTo>
                <a:lnTo>
                  <a:pt x="306621" y="0"/>
                </a:lnTo>
              </a:path>
              <a:path w="3436620">
                <a:moveTo>
                  <a:pt x="340015" y="0"/>
                </a:moveTo>
                <a:lnTo>
                  <a:pt x="435139" y="0"/>
                </a:lnTo>
              </a:path>
              <a:path w="3436620">
                <a:moveTo>
                  <a:pt x="470557" y="0"/>
                </a:moveTo>
                <a:lnTo>
                  <a:pt x="470557" y="0"/>
                </a:lnTo>
              </a:path>
              <a:path w="3436620">
                <a:moveTo>
                  <a:pt x="504963" y="0"/>
                </a:moveTo>
                <a:lnTo>
                  <a:pt x="600087" y="0"/>
                </a:lnTo>
              </a:path>
              <a:path w="3436620">
                <a:moveTo>
                  <a:pt x="635505" y="0"/>
                </a:moveTo>
                <a:lnTo>
                  <a:pt x="635505" y="0"/>
                </a:lnTo>
              </a:path>
              <a:path w="3436620">
                <a:moveTo>
                  <a:pt x="668899" y="0"/>
                </a:moveTo>
                <a:lnTo>
                  <a:pt x="765035" y="0"/>
                </a:lnTo>
              </a:path>
              <a:path w="3436620">
                <a:moveTo>
                  <a:pt x="800453" y="0"/>
                </a:moveTo>
                <a:lnTo>
                  <a:pt x="800453" y="0"/>
                </a:lnTo>
              </a:path>
              <a:path w="3436620">
                <a:moveTo>
                  <a:pt x="833847" y="0"/>
                </a:moveTo>
                <a:lnTo>
                  <a:pt x="929983" y="0"/>
                </a:lnTo>
              </a:path>
              <a:path w="3436620">
                <a:moveTo>
                  <a:pt x="965401" y="0"/>
                </a:moveTo>
                <a:lnTo>
                  <a:pt x="965401" y="0"/>
                </a:lnTo>
              </a:path>
              <a:path w="3436620">
                <a:moveTo>
                  <a:pt x="998796" y="0"/>
                </a:moveTo>
                <a:lnTo>
                  <a:pt x="1093919" y="0"/>
                </a:lnTo>
              </a:path>
              <a:path w="3436620">
                <a:moveTo>
                  <a:pt x="1130349" y="0"/>
                </a:moveTo>
                <a:lnTo>
                  <a:pt x="1130349" y="0"/>
                </a:lnTo>
              </a:path>
              <a:path w="3436620">
                <a:moveTo>
                  <a:pt x="1163744" y="0"/>
                </a:moveTo>
                <a:lnTo>
                  <a:pt x="1258867" y="0"/>
                </a:lnTo>
              </a:path>
              <a:path w="3436620">
                <a:moveTo>
                  <a:pt x="1295297" y="0"/>
                </a:moveTo>
                <a:lnTo>
                  <a:pt x="1295297" y="0"/>
                </a:lnTo>
              </a:path>
              <a:path w="3436620">
                <a:moveTo>
                  <a:pt x="1328692" y="0"/>
                </a:moveTo>
                <a:lnTo>
                  <a:pt x="1423815" y="0"/>
                </a:lnTo>
              </a:path>
              <a:path w="3436620">
                <a:moveTo>
                  <a:pt x="1459233" y="0"/>
                </a:moveTo>
                <a:lnTo>
                  <a:pt x="1459233" y="0"/>
                </a:lnTo>
              </a:path>
              <a:path w="3436620">
                <a:moveTo>
                  <a:pt x="1493640" y="0"/>
                </a:moveTo>
                <a:lnTo>
                  <a:pt x="1588763" y="0"/>
                </a:lnTo>
              </a:path>
              <a:path w="3436620">
                <a:moveTo>
                  <a:pt x="1624181" y="0"/>
                </a:moveTo>
                <a:lnTo>
                  <a:pt x="1624181" y="0"/>
                </a:lnTo>
              </a:path>
              <a:path w="3436620">
                <a:moveTo>
                  <a:pt x="1657576" y="0"/>
                </a:moveTo>
                <a:lnTo>
                  <a:pt x="1753711" y="0"/>
                </a:lnTo>
              </a:path>
              <a:path w="3436620">
                <a:moveTo>
                  <a:pt x="1789130" y="0"/>
                </a:moveTo>
                <a:lnTo>
                  <a:pt x="1789130" y="0"/>
                </a:lnTo>
              </a:path>
              <a:path w="3436620">
                <a:moveTo>
                  <a:pt x="1822524" y="0"/>
                </a:moveTo>
                <a:lnTo>
                  <a:pt x="1918659" y="0"/>
                </a:lnTo>
              </a:path>
              <a:path w="3436620">
                <a:moveTo>
                  <a:pt x="1954078" y="0"/>
                </a:moveTo>
                <a:lnTo>
                  <a:pt x="1954078" y="0"/>
                </a:lnTo>
              </a:path>
              <a:path w="3436620">
                <a:moveTo>
                  <a:pt x="1987472" y="0"/>
                </a:moveTo>
                <a:lnTo>
                  <a:pt x="2082595" y="0"/>
                </a:lnTo>
              </a:path>
              <a:path w="3436620">
                <a:moveTo>
                  <a:pt x="2119026" y="0"/>
                </a:moveTo>
                <a:lnTo>
                  <a:pt x="2119026" y="0"/>
                </a:lnTo>
              </a:path>
              <a:path w="3436620">
                <a:moveTo>
                  <a:pt x="2152420" y="0"/>
                </a:moveTo>
                <a:lnTo>
                  <a:pt x="2247543" y="0"/>
                </a:lnTo>
              </a:path>
              <a:path w="3436620">
                <a:moveTo>
                  <a:pt x="2283974" y="0"/>
                </a:moveTo>
                <a:lnTo>
                  <a:pt x="2283974" y="0"/>
                </a:lnTo>
              </a:path>
              <a:path w="3436620">
                <a:moveTo>
                  <a:pt x="2317368" y="0"/>
                </a:moveTo>
                <a:lnTo>
                  <a:pt x="2412492" y="0"/>
                </a:lnTo>
              </a:path>
              <a:path w="3436620">
                <a:moveTo>
                  <a:pt x="2447910" y="0"/>
                </a:moveTo>
                <a:lnTo>
                  <a:pt x="2447910" y="0"/>
                </a:lnTo>
              </a:path>
              <a:path w="3436620">
                <a:moveTo>
                  <a:pt x="2482316" y="0"/>
                </a:moveTo>
                <a:lnTo>
                  <a:pt x="2577440" y="0"/>
                </a:lnTo>
              </a:path>
              <a:path w="3436620">
                <a:moveTo>
                  <a:pt x="2612858" y="0"/>
                </a:moveTo>
                <a:lnTo>
                  <a:pt x="2612858" y="0"/>
                </a:lnTo>
              </a:path>
              <a:path w="3436620">
                <a:moveTo>
                  <a:pt x="2646252" y="0"/>
                </a:moveTo>
                <a:lnTo>
                  <a:pt x="2742388" y="0"/>
                </a:lnTo>
              </a:path>
              <a:path w="3436620">
                <a:moveTo>
                  <a:pt x="2777806" y="0"/>
                </a:moveTo>
                <a:lnTo>
                  <a:pt x="2777806" y="0"/>
                </a:lnTo>
              </a:path>
              <a:path w="3436620">
                <a:moveTo>
                  <a:pt x="2811200" y="0"/>
                </a:moveTo>
                <a:lnTo>
                  <a:pt x="2907336" y="0"/>
                </a:lnTo>
              </a:path>
              <a:path w="3436620">
                <a:moveTo>
                  <a:pt x="2942754" y="0"/>
                </a:moveTo>
                <a:lnTo>
                  <a:pt x="2942754" y="0"/>
                </a:lnTo>
              </a:path>
              <a:path w="3436620">
                <a:moveTo>
                  <a:pt x="2976148" y="0"/>
                </a:moveTo>
                <a:lnTo>
                  <a:pt x="3071272" y="0"/>
                </a:lnTo>
              </a:path>
              <a:path w="3436620">
                <a:moveTo>
                  <a:pt x="3107702" y="0"/>
                </a:moveTo>
                <a:lnTo>
                  <a:pt x="3107702" y="0"/>
                </a:lnTo>
              </a:path>
              <a:path w="3436620">
                <a:moveTo>
                  <a:pt x="3141097" y="0"/>
                </a:moveTo>
                <a:lnTo>
                  <a:pt x="3236220" y="0"/>
                </a:lnTo>
              </a:path>
              <a:path w="3436620">
                <a:moveTo>
                  <a:pt x="3272650" y="0"/>
                </a:moveTo>
                <a:lnTo>
                  <a:pt x="3272650" y="0"/>
                </a:lnTo>
              </a:path>
              <a:path w="3436620">
                <a:moveTo>
                  <a:pt x="3306045" y="0"/>
                </a:moveTo>
                <a:lnTo>
                  <a:pt x="3401168" y="0"/>
                </a:lnTo>
              </a:path>
              <a:path w="3436620">
                <a:moveTo>
                  <a:pt x="3436586" y="0"/>
                </a:moveTo>
                <a:lnTo>
                  <a:pt x="34365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635412" y="8837033"/>
            <a:ext cx="3296285" cy="0"/>
          </a:xfrm>
          <a:custGeom>
            <a:avLst/>
            <a:gdLst/>
            <a:ahLst/>
            <a:cxnLst/>
            <a:rect l="l" t="t" r="r" b="b"/>
            <a:pathLst>
              <a:path w="3296284">
                <a:moveTo>
                  <a:pt x="0" y="0"/>
                </a:moveTo>
                <a:lnTo>
                  <a:pt x="0" y="0"/>
                </a:lnTo>
              </a:path>
              <a:path w="3296284">
                <a:moveTo>
                  <a:pt x="33394" y="0"/>
                </a:moveTo>
                <a:lnTo>
                  <a:pt x="129529" y="0"/>
                </a:lnTo>
              </a:path>
              <a:path w="3296284">
                <a:moveTo>
                  <a:pt x="164948" y="0"/>
                </a:moveTo>
                <a:lnTo>
                  <a:pt x="164948" y="0"/>
                </a:lnTo>
              </a:path>
              <a:path w="3296284">
                <a:moveTo>
                  <a:pt x="198342" y="0"/>
                </a:moveTo>
                <a:lnTo>
                  <a:pt x="294477" y="0"/>
                </a:lnTo>
              </a:path>
              <a:path w="3296284">
                <a:moveTo>
                  <a:pt x="329896" y="0"/>
                </a:moveTo>
                <a:lnTo>
                  <a:pt x="329896" y="0"/>
                </a:lnTo>
              </a:path>
              <a:path w="3296284">
                <a:moveTo>
                  <a:pt x="363290" y="0"/>
                </a:moveTo>
                <a:lnTo>
                  <a:pt x="458413" y="0"/>
                </a:lnTo>
              </a:path>
              <a:path w="3296284">
                <a:moveTo>
                  <a:pt x="494844" y="0"/>
                </a:moveTo>
                <a:lnTo>
                  <a:pt x="494844" y="0"/>
                </a:lnTo>
              </a:path>
              <a:path w="3296284">
                <a:moveTo>
                  <a:pt x="528238" y="0"/>
                </a:moveTo>
                <a:lnTo>
                  <a:pt x="623362" y="0"/>
                </a:lnTo>
              </a:path>
              <a:path w="3296284">
                <a:moveTo>
                  <a:pt x="659792" y="0"/>
                </a:moveTo>
                <a:lnTo>
                  <a:pt x="659792" y="0"/>
                </a:lnTo>
              </a:path>
              <a:path w="3296284">
                <a:moveTo>
                  <a:pt x="693186" y="0"/>
                </a:moveTo>
                <a:lnTo>
                  <a:pt x="788310" y="0"/>
                </a:lnTo>
              </a:path>
              <a:path w="3296284">
                <a:moveTo>
                  <a:pt x="823728" y="0"/>
                </a:moveTo>
                <a:lnTo>
                  <a:pt x="823728" y="0"/>
                </a:lnTo>
              </a:path>
              <a:path w="3296284">
                <a:moveTo>
                  <a:pt x="858134" y="0"/>
                </a:moveTo>
                <a:lnTo>
                  <a:pt x="953258" y="0"/>
                </a:lnTo>
              </a:path>
              <a:path w="3296284">
                <a:moveTo>
                  <a:pt x="988676" y="0"/>
                </a:moveTo>
                <a:lnTo>
                  <a:pt x="988676" y="0"/>
                </a:lnTo>
              </a:path>
              <a:path w="3296284">
                <a:moveTo>
                  <a:pt x="1022070" y="0"/>
                </a:moveTo>
                <a:lnTo>
                  <a:pt x="1118206" y="0"/>
                </a:lnTo>
              </a:path>
              <a:path w="3296284">
                <a:moveTo>
                  <a:pt x="1153624" y="0"/>
                </a:moveTo>
                <a:lnTo>
                  <a:pt x="1153624" y="0"/>
                </a:lnTo>
              </a:path>
              <a:path w="3296284">
                <a:moveTo>
                  <a:pt x="1187018" y="0"/>
                </a:moveTo>
                <a:lnTo>
                  <a:pt x="1283154" y="0"/>
                </a:lnTo>
              </a:path>
              <a:path w="3296284">
                <a:moveTo>
                  <a:pt x="1318572" y="0"/>
                </a:moveTo>
                <a:lnTo>
                  <a:pt x="1318572" y="0"/>
                </a:lnTo>
              </a:path>
              <a:path w="3296284">
                <a:moveTo>
                  <a:pt x="1351967" y="0"/>
                </a:moveTo>
                <a:lnTo>
                  <a:pt x="1447090" y="0"/>
                </a:lnTo>
              </a:path>
              <a:path w="3296284">
                <a:moveTo>
                  <a:pt x="1483520" y="0"/>
                </a:moveTo>
                <a:lnTo>
                  <a:pt x="1483520" y="0"/>
                </a:lnTo>
              </a:path>
              <a:path w="3296284">
                <a:moveTo>
                  <a:pt x="1516915" y="0"/>
                </a:moveTo>
                <a:lnTo>
                  <a:pt x="1612038" y="0"/>
                </a:lnTo>
              </a:path>
              <a:path w="3296284">
                <a:moveTo>
                  <a:pt x="1648468" y="0"/>
                </a:moveTo>
                <a:lnTo>
                  <a:pt x="1648468" y="0"/>
                </a:lnTo>
              </a:path>
              <a:path w="3296284">
                <a:moveTo>
                  <a:pt x="1681863" y="0"/>
                </a:moveTo>
                <a:lnTo>
                  <a:pt x="1776986" y="0"/>
                </a:lnTo>
              </a:path>
              <a:path w="3296284">
                <a:moveTo>
                  <a:pt x="1812404" y="0"/>
                </a:moveTo>
                <a:lnTo>
                  <a:pt x="1812404" y="0"/>
                </a:lnTo>
              </a:path>
              <a:path w="3296284">
                <a:moveTo>
                  <a:pt x="1846811" y="0"/>
                </a:moveTo>
                <a:lnTo>
                  <a:pt x="1941934" y="0"/>
                </a:lnTo>
              </a:path>
              <a:path w="3296284">
                <a:moveTo>
                  <a:pt x="1977352" y="0"/>
                </a:moveTo>
                <a:lnTo>
                  <a:pt x="1977352" y="0"/>
                </a:lnTo>
              </a:path>
              <a:path w="3296284">
                <a:moveTo>
                  <a:pt x="2010747" y="0"/>
                </a:moveTo>
                <a:lnTo>
                  <a:pt x="2106882" y="0"/>
                </a:lnTo>
              </a:path>
              <a:path w="3296284">
                <a:moveTo>
                  <a:pt x="2142301" y="0"/>
                </a:moveTo>
                <a:lnTo>
                  <a:pt x="2142301" y="0"/>
                </a:lnTo>
              </a:path>
              <a:path w="3296284">
                <a:moveTo>
                  <a:pt x="2175695" y="0"/>
                </a:moveTo>
                <a:lnTo>
                  <a:pt x="2271830" y="0"/>
                </a:lnTo>
              </a:path>
              <a:path w="3296284">
                <a:moveTo>
                  <a:pt x="2307249" y="0"/>
                </a:moveTo>
                <a:lnTo>
                  <a:pt x="2307249" y="0"/>
                </a:lnTo>
              </a:path>
              <a:path w="3296284">
                <a:moveTo>
                  <a:pt x="2340643" y="0"/>
                </a:moveTo>
                <a:lnTo>
                  <a:pt x="2435766" y="0"/>
                </a:lnTo>
              </a:path>
              <a:path w="3296284">
                <a:moveTo>
                  <a:pt x="2472197" y="0"/>
                </a:moveTo>
                <a:lnTo>
                  <a:pt x="2472197" y="0"/>
                </a:lnTo>
              </a:path>
              <a:path w="3296284">
                <a:moveTo>
                  <a:pt x="2505591" y="0"/>
                </a:moveTo>
                <a:lnTo>
                  <a:pt x="2600715" y="0"/>
                </a:lnTo>
              </a:path>
              <a:path w="3296284">
                <a:moveTo>
                  <a:pt x="2637145" y="0"/>
                </a:moveTo>
                <a:lnTo>
                  <a:pt x="2637145" y="0"/>
                </a:lnTo>
              </a:path>
              <a:path w="3296284">
                <a:moveTo>
                  <a:pt x="2670539" y="0"/>
                </a:moveTo>
                <a:lnTo>
                  <a:pt x="2765663" y="0"/>
                </a:lnTo>
              </a:path>
              <a:path w="3296284">
                <a:moveTo>
                  <a:pt x="2801081" y="0"/>
                </a:moveTo>
                <a:lnTo>
                  <a:pt x="2801081" y="0"/>
                </a:lnTo>
              </a:path>
              <a:path w="3296284">
                <a:moveTo>
                  <a:pt x="2835487" y="0"/>
                </a:moveTo>
                <a:lnTo>
                  <a:pt x="2930611" y="0"/>
                </a:lnTo>
              </a:path>
              <a:path w="3296284">
                <a:moveTo>
                  <a:pt x="2966029" y="0"/>
                </a:moveTo>
                <a:lnTo>
                  <a:pt x="2966029" y="0"/>
                </a:lnTo>
              </a:path>
              <a:path w="3296284">
                <a:moveTo>
                  <a:pt x="2999423" y="0"/>
                </a:moveTo>
                <a:lnTo>
                  <a:pt x="3095559" y="0"/>
                </a:lnTo>
              </a:path>
              <a:path w="3296284">
                <a:moveTo>
                  <a:pt x="3130977" y="0"/>
                </a:moveTo>
                <a:lnTo>
                  <a:pt x="3130977" y="0"/>
                </a:lnTo>
              </a:path>
              <a:path w="3296284">
                <a:moveTo>
                  <a:pt x="3164371" y="0"/>
                </a:moveTo>
                <a:lnTo>
                  <a:pt x="3259495" y="0"/>
                </a:lnTo>
              </a:path>
              <a:path w="3296284">
                <a:moveTo>
                  <a:pt x="3295925" y="0"/>
                </a:moveTo>
                <a:lnTo>
                  <a:pt x="32959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096285" y="8837033"/>
            <a:ext cx="7362190" cy="0"/>
          </a:xfrm>
          <a:custGeom>
            <a:avLst/>
            <a:gdLst/>
            <a:ahLst/>
            <a:cxnLst/>
            <a:rect l="l" t="t" r="r" b="b"/>
            <a:pathLst>
              <a:path w="7362190">
                <a:moveTo>
                  <a:pt x="0" y="0"/>
                </a:moveTo>
                <a:lnTo>
                  <a:pt x="0" y="0"/>
                </a:lnTo>
              </a:path>
              <a:path w="7362190">
                <a:moveTo>
                  <a:pt x="33394" y="0"/>
                </a:moveTo>
                <a:lnTo>
                  <a:pt x="128517" y="0"/>
                </a:lnTo>
              </a:path>
              <a:path w="7362190">
                <a:moveTo>
                  <a:pt x="163936" y="0"/>
                </a:moveTo>
                <a:lnTo>
                  <a:pt x="163936" y="0"/>
                </a:lnTo>
              </a:path>
              <a:path w="7362190">
                <a:moveTo>
                  <a:pt x="198342" y="0"/>
                </a:moveTo>
                <a:lnTo>
                  <a:pt x="293465" y="0"/>
                </a:lnTo>
              </a:path>
              <a:path w="7362190">
                <a:moveTo>
                  <a:pt x="328884" y="0"/>
                </a:moveTo>
                <a:lnTo>
                  <a:pt x="328884" y="0"/>
                </a:lnTo>
              </a:path>
              <a:path w="7362190">
                <a:moveTo>
                  <a:pt x="363290" y="0"/>
                </a:moveTo>
                <a:lnTo>
                  <a:pt x="458413" y="0"/>
                </a:lnTo>
              </a:path>
              <a:path w="7362190">
                <a:moveTo>
                  <a:pt x="493832" y="0"/>
                </a:moveTo>
                <a:lnTo>
                  <a:pt x="493832" y="0"/>
                </a:lnTo>
              </a:path>
              <a:path w="7362190">
                <a:moveTo>
                  <a:pt x="527226" y="0"/>
                </a:moveTo>
                <a:lnTo>
                  <a:pt x="623362" y="0"/>
                </a:lnTo>
              </a:path>
              <a:path w="7362190">
                <a:moveTo>
                  <a:pt x="658780" y="0"/>
                </a:moveTo>
                <a:lnTo>
                  <a:pt x="658780" y="0"/>
                </a:lnTo>
              </a:path>
              <a:path w="7362190">
                <a:moveTo>
                  <a:pt x="692174" y="0"/>
                </a:moveTo>
                <a:lnTo>
                  <a:pt x="787298" y="0"/>
                </a:lnTo>
              </a:path>
              <a:path w="7362190">
                <a:moveTo>
                  <a:pt x="823728" y="0"/>
                </a:moveTo>
                <a:lnTo>
                  <a:pt x="823728" y="0"/>
                </a:lnTo>
              </a:path>
              <a:path w="7362190">
                <a:moveTo>
                  <a:pt x="857122" y="0"/>
                </a:moveTo>
                <a:lnTo>
                  <a:pt x="952246" y="0"/>
                </a:lnTo>
              </a:path>
              <a:path w="7362190">
                <a:moveTo>
                  <a:pt x="988676" y="0"/>
                </a:moveTo>
                <a:lnTo>
                  <a:pt x="988676" y="0"/>
                </a:lnTo>
              </a:path>
              <a:path w="7362190">
                <a:moveTo>
                  <a:pt x="1022070" y="0"/>
                </a:moveTo>
                <a:lnTo>
                  <a:pt x="1117194" y="0"/>
                </a:lnTo>
              </a:path>
              <a:path w="7362190">
                <a:moveTo>
                  <a:pt x="1152612" y="0"/>
                </a:moveTo>
                <a:lnTo>
                  <a:pt x="1152612" y="0"/>
                </a:lnTo>
              </a:path>
              <a:path w="7362190">
                <a:moveTo>
                  <a:pt x="1187018" y="0"/>
                </a:moveTo>
                <a:lnTo>
                  <a:pt x="1282142" y="0"/>
                </a:lnTo>
              </a:path>
              <a:path w="7362190">
                <a:moveTo>
                  <a:pt x="1317560" y="0"/>
                </a:moveTo>
                <a:lnTo>
                  <a:pt x="1317560" y="0"/>
                </a:lnTo>
              </a:path>
              <a:path w="7362190">
                <a:moveTo>
                  <a:pt x="1351967" y="0"/>
                </a:moveTo>
                <a:lnTo>
                  <a:pt x="1447090" y="0"/>
                </a:lnTo>
              </a:path>
              <a:path w="7362190">
                <a:moveTo>
                  <a:pt x="1482508" y="0"/>
                </a:moveTo>
                <a:lnTo>
                  <a:pt x="1482508" y="0"/>
                </a:lnTo>
              </a:path>
              <a:path w="7362190">
                <a:moveTo>
                  <a:pt x="1515903" y="0"/>
                </a:moveTo>
                <a:lnTo>
                  <a:pt x="1612038" y="0"/>
                </a:lnTo>
              </a:path>
              <a:path w="7362190">
                <a:moveTo>
                  <a:pt x="1647456" y="0"/>
                </a:moveTo>
                <a:lnTo>
                  <a:pt x="1647456" y="0"/>
                </a:lnTo>
              </a:path>
              <a:path w="7362190">
                <a:moveTo>
                  <a:pt x="1680851" y="0"/>
                </a:moveTo>
                <a:lnTo>
                  <a:pt x="1775974" y="0"/>
                </a:lnTo>
              </a:path>
              <a:path w="7362190">
                <a:moveTo>
                  <a:pt x="1812404" y="0"/>
                </a:moveTo>
                <a:lnTo>
                  <a:pt x="1812404" y="0"/>
                </a:lnTo>
              </a:path>
              <a:path w="7362190">
                <a:moveTo>
                  <a:pt x="1845799" y="0"/>
                </a:moveTo>
                <a:lnTo>
                  <a:pt x="1940922" y="0"/>
                </a:lnTo>
              </a:path>
              <a:path w="7362190">
                <a:moveTo>
                  <a:pt x="1977352" y="0"/>
                </a:moveTo>
                <a:lnTo>
                  <a:pt x="1977352" y="0"/>
                </a:lnTo>
              </a:path>
              <a:path w="7362190">
                <a:moveTo>
                  <a:pt x="2010747" y="0"/>
                </a:moveTo>
                <a:lnTo>
                  <a:pt x="2105870" y="0"/>
                </a:lnTo>
              </a:path>
              <a:path w="7362190">
                <a:moveTo>
                  <a:pt x="2141289" y="0"/>
                </a:moveTo>
                <a:lnTo>
                  <a:pt x="2141289" y="0"/>
                </a:lnTo>
              </a:path>
              <a:path w="7362190">
                <a:moveTo>
                  <a:pt x="2175695" y="0"/>
                </a:moveTo>
                <a:lnTo>
                  <a:pt x="2270818" y="0"/>
                </a:lnTo>
              </a:path>
              <a:path w="7362190">
                <a:moveTo>
                  <a:pt x="2306237" y="0"/>
                </a:moveTo>
                <a:lnTo>
                  <a:pt x="2306237" y="0"/>
                </a:lnTo>
              </a:path>
              <a:path w="7362190">
                <a:moveTo>
                  <a:pt x="2340643" y="0"/>
                </a:moveTo>
                <a:lnTo>
                  <a:pt x="2435766" y="0"/>
                </a:lnTo>
              </a:path>
              <a:path w="7362190">
                <a:moveTo>
                  <a:pt x="2471185" y="0"/>
                </a:moveTo>
                <a:lnTo>
                  <a:pt x="2471185" y="0"/>
                </a:lnTo>
              </a:path>
              <a:path w="7362190">
                <a:moveTo>
                  <a:pt x="2504579" y="0"/>
                </a:moveTo>
                <a:lnTo>
                  <a:pt x="2600715" y="0"/>
                </a:lnTo>
              </a:path>
              <a:path w="7362190">
                <a:moveTo>
                  <a:pt x="2636133" y="0"/>
                </a:moveTo>
                <a:lnTo>
                  <a:pt x="2636133" y="0"/>
                </a:lnTo>
              </a:path>
              <a:path w="7362190">
                <a:moveTo>
                  <a:pt x="2669527" y="0"/>
                </a:moveTo>
                <a:lnTo>
                  <a:pt x="2764651" y="0"/>
                </a:lnTo>
              </a:path>
              <a:path w="7362190">
                <a:moveTo>
                  <a:pt x="2801081" y="0"/>
                </a:moveTo>
                <a:lnTo>
                  <a:pt x="2801081" y="0"/>
                </a:lnTo>
              </a:path>
              <a:path w="7362190">
                <a:moveTo>
                  <a:pt x="2834475" y="0"/>
                </a:moveTo>
                <a:lnTo>
                  <a:pt x="2929599" y="0"/>
                </a:lnTo>
              </a:path>
              <a:path w="7362190">
                <a:moveTo>
                  <a:pt x="2966029" y="0"/>
                </a:moveTo>
                <a:lnTo>
                  <a:pt x="2966029" y="0"/>
                </a:lnTo>
              </a:path>
              <a:path w="7362190">
                <a:moveTo>
                  <a:pt x="2999423" y="0"/>
                </a:moveTo>
                <a:lnTo>
                  <a:pt x="3094547" y="0"/>
                </a:lnTo>
              </a:path>
              <a:path w="7362190">
                <a:moveTo>
                  <a:pt x="3129965" y="0"/>
                </a:moveTo>
                <a:lnTo>
                  <a:pt x="3129965" y="0"/>
                </a:lnTo>
              </a:path>
              <a:path w="7362190">
                <a:moveTo>
                  <a:pt x="3164371" y="0"/>
                </a:moveTo>
                <a:lnTo>
                  <a:pt x="3259495" y="0"/>
                </a:lnTo>
              </a:path>
              <a:path w="7362190">
                <a:moveTo>
                  <a:pt x="3294913" y="0"/>
                </a:moveTo>
                <a:lnTo>
                  <a:pt x="3294913" y="0"/>
                </a:lnTo>
              </a:path>
              <a:path w="7362190">
                <a:moveTo>
                  <a:pt x="3329320" y="0"/>
                </a:moveTo>
                <a:lnTo>
                  <a:pt x="3424443" y="0"/>
                </a:lnTo>
              </a:path>
              <a:path w="7362190">
                <a:moveTo>
                  <a:pt x="3459861" y="0"/>
                </a:moveTo>
                <a:lnTo>
                  <a:pt x="3459861" y="0"/>
                </a:lnTo>
              </a:path>
              <a:path w="7362190">
                <a:moveTo>
                  <a:pt x="3493256" y="0"/>
                </a:moveTo>
                <a:lnTo>
                  <a:pt x="3589391" y="0"/>
                </a:lnTo>
              </a:path>
              <a:path w="7362190">
                <a:moveTo>
                  <a:pt x="3624809" y="0"/>
                </a:moveTo>
                <a:lnTo>
                  <a:pt x="3624809" y="0"/>
                </a:lnTo>
              </a:path>
              <a:path w="7362190">
                <a:moveTo>
                  <a:pt x="3658204" y="0"/>
                </a:moveTo>
                <a:lnTo>
                  <a:pt x="3753327" y="0"/>
                </a:lnTo>
              </a:path>
              <a:path w="7362190">
                <a:moveTo>
                  <a:pt x="3789757" y="0"/>
                </a:moveTo>
                <a:lnTo>
                  <a:pt x="3789757" y="0"/>
                </a:lnTo>
              </a:path>
              <a:path w="7362190">
                <a:moveTo>
                  <a:pt x="3823152" y="0"/>
                </a:moveTo>
                <a:lnTo>
                  <a:pt x="3918275" y="0"/>
                </a:lnTo>
              </a:path>
              <a:path w="7362190">
                <a:moveTo>
                  <a:pt x="3954705" y="0"/>
                </a:moveTo>
                <a:lnTo>
                  <a:pt x="3954705" y="0"/>
                </a:lnTo>
              </a:path>
              <a:path w="7362190">
                <a:moveTo>
                  <a:pt x="3988100" y="0"/>
                </a:moveTo>
                <a:lnTo>
                  <a:pt x="4083223" y="0"/>
                </a:lnTo>
              </a:path>
              <a:path w="7362190">
                <a:moveTo>
                  <a:pt x="4118642" y="0"/>
                </a:moveTo>
                <a:lnTo>
                  <a:pt x="4118642" y="0"/>
                </a:lnTo>
              </a:path>
              <a:path w="7362190">
                <a:moveTo>
                  <a:pt x="4153048" y="0"/>
                </a:moveTo>
                <a:lnTo>
                  <a:pt x="4248171" y="0"/>
                </a:lnTo>
              </a:path>
              <a:path w="7362190">
                <a:moveTo>
                  <a:pt x="4283590" y="0"/>
                </a:moveTo>
                <a:lnTo>
                  <a:pt x="4283590" y="0"/>
                </a:lnTo>
              </a:path>
              <a:path w="7362190">
                <a:moveTo>
                  <a:pt x="4317996" y="0"/>
                </a:moveTo>
                <a:lnTo>
                  <a:pt x="4413119" y="0"/>
                </a:lnTo>
              </a:path>
              <a:path w="7362190">
                <a:moveTo>
                  <a:pt x="4448538" y="0"/>
                </a:moveTo>
                <a:lnTo>
                  <a:pt x="4448538" y="0"/>
                </a:lnTo>
              </a:path>
              <a:path w="7362190">
                <a:moveTo>
                  <a:pt x="4481932" y="0"/>
                </a:moveTo>
                <a:lnTo>
                  <a:pt x="4578067" y="0"/>
                </a:lnTo>
              </a:path>
              <a:path w="7362190">
                <a:moveTo>
                  <a:pt x="4613486" y="0"/>
                </a:moveTo>
                <a:lnTo>
                  <a:pt x="4613486" y="0"/>
                </a:lnTo>
              </a:path>
              <a:path w="7362190">
                <a:moveTo>
                  <a:pt x="4646880" y="0"/>
                </a:moveTo>
                <a:lnTo>
                  <a:pt x="4742004" y="0"/>
                </a:lnTo>
              </a:path>
              <a:path w="7362190">
                <a:moveTo>
                  <a:pt x="4778434" y="0"/>
                </a:moveTo>
                <a:lnTo>
                  <a:pt x="4778434" y="0"/>
                </a:lnTo>
              </a:path>
              <a:path w="7362190">
                <a:moveTo>
                  <a:pt x="4811828" y="0"/>
                </a:moveTo>
                <a:lnTo>
                  <a:pt x="4906952" y="0"/>
                </a:lnTo>
              </a:path>
              <a:path w="7362190">
                <a:moveTo>
                  <a:pt x="4943382" y="0"/>
                </a:moveTo>
                <a:lnTo>
                  <a:pt x="4943382" y="0"/>
                </a:lnTo>
              </a:path>
              <a:path w="7362190">
                <a:moveTo>
                  <a:pt x="4976776" y="0"/>
                </a:moveTo>
                <a:lnTo>
                  <a:pt x="5071900" y="0"/>
                </a:lnTo>
              </a:path>
              <a:path w="7362190">
                <a:moveTo>
                  <a:pt x="5107318" y="0"/>
                </a:moveTo>
                <a:lnTo>
                  <a:pt x="5107318" y="0"/>
                </a:lnTo>
              </a:path>
              <a:path w="7362190">
                <a:moveTo>
                  <a:pt x="5141724" y="0"/>
                </a:moveTo>
                <a:lnTo>
                  <a:pt x="5236848" y="0"/>
                </a:lnTo>
              </a:path>
              <a:path w="7362190">
                <a:moveTo>
                  <a:pt x="5272266" y="0"/>
                </a:moveTo>
                <a:lnTo>
                  <a:pt x="5272266" y="0"/>
                </a:lnTo>
              </a:path>
              <a:path w="7362190">
                <a:moveTo>
                  <a:pt x="5306672" y="0"/>
                </a:moveTo>
                <a:lnTo>
                  <a:pt x="5401796" y="0"/>
                </a:lnTo>
              </a:path>
              <a:path w="7362190">
                <a:moveTo>
                  <a:pt x="5437214" y="0"/>
                </a:moveTo>
                <a:lnTo>
                  <a:pt x="5437214" y="0"/>
                </a:lnTo>
              </a:path>
              <a:path w="7362190">
                <a:moveTo>
                  <a:pt x="5470609" y="0"/>
                </a:moveTo>
                <a:lnTo>
                  <a:pt x="5566744" y="0"/>
                </a:lnTo>
              </a:path>
              <a:path w="7362190">
                <a:moveTo>
                  <a:pt x="5602162" y="0"/>
                </a:moveTo>
                <a:lnTo>
                  <a:pt x="5602162" y="0"/>
                </a:lnTo>
              </a:path>
              <a:path w="7362190">
                <a:moveTo>
                  <a:pt x="5635557" y="0"/>
                </a:moveTo>
                <a:lnTo>
                  <a:pt x="5730680" y="0"/>
                </a:lnTo>
              </a:path>
              <a:path w="7362190">
                <a:moveTo>
                  <a:pt x="5767110" y="0"/>
                </a:moveTo>
                <a:lnTo>
                  <a:pt x="5767110" y="0"/>
                </a:lnTo>
              </a:path>
              <a:path w="7362190">
                <a:moveTo>
                  <a:pt x="5800505" y="0"/>
                </a:moveTo>
                <a:lnTo>
                  <a:pt x="5895628" y="0"/>
                </a:lnTo>
              </a:path>
              <a:path w="7362190">
                <a:moveTo>
                  <a:pt x="5932058" y="0"/>
                </a:moveTo>
                <a:lnTo>
                  <a:pt x="5932058" y="0"/>
                </a:lnTo>
              </a:path>
              <a:path w="7362190">
                <a:moveTo>
                  <a:pt x="5965453" y="0"/>
                </a:moveTo>
                <a:lnTo>
                  <a:pt x="6060576" y="0"/>
                </a:lnTo>
              </a:path>
              <a:path w="7362190">
                <a:moveTo>
                  <a:pt x="6095995" y="0"/>
                </a:moveTo>
                <a:lnTo>
                  <a:pt x="6095995" y="0"/>
                </a:lnTo>
              </a:path>
              <a:path w="7362190">
                <a:moveTo>
                  <a:pt x="6130401" y="0"/>
                </a:moveTo>
                <a:lnTo>
                  <a:pt x="6225524" y="0"/>
                </a:lnTo>
              </a:path>
              <a:path w="7362190">
                <a:moveTo>
                  <a:pt x="6260943" y="0"/>
                </a:moveTo>
                <a:lnTo>
                  <a:pt x="6260943" y="0"/>
                </a:lnTo>
              </a:path>
              <a:path w="7362190">
                <a:moveTo>
                  <a:pt x="6294337" y="0"/>
                </a:moveTo>
                <a:lnTo>
                  <a:pt x="6390472" y="0"/>
                </a:lnTo>
              </a:path>
              <a:path w="7362190">
                <a:moveTo>
                  <a:pt x="6425891" y="0"/>
                </a:moveTo>
                <a:lnTo>
                  <a:pt x="6425891" y="0"/>
                </a:lnTo>
              </a:path>
              <a:path w="7362190">
                <a:moveTo>
                  <a:pt x="6459285" y="0"/>
                </a:moveTo>
                <a:lnTo>
                  <a:pt x="6555420" y="0"/>
                </a:lnTo>
              </a:path>
              <a:path w="7362190">
                <a:moveTo>
                  <a:pt x="6590839" y="0"/>
                </a:moveTo>
                <a:lnTo>
                  <a:pt x="6590839" y="0"/>
                </a:lnTo>
              </a:path>
              <a:path w="7362190">
                <a:moveTo>
                  <a:pt x="6624233" y="0"/>
                </a:moveTo>
                <a:lnTo>
                  <a:pt x="6719357" y="0"/>
                </a:lnTo>
              </a:path>
              <a:path w="7362190">
                <a:moveTo>
                  <a:pt x="6755787" y="0"/>
                </a:moveTo>
                <a:lnTo>
                  <a:pt x="6755787" y="0"/>
                </a:lnTo>
              </a:path>
              <a:path w="7362190">
                <a:moveTo>
                  <a:pt x="6789181" y="0"/>
                </a:moveTo>
                <a:lnTo>
                  <a:pt x="6884305" y="0"/>
                </a:lnTo>
              </a:path>
              <a:path w="7362190">
                <a:moveTo>
                  <a:pt x="6920735" y="0"/>
                </a:moveTo>
                <a:lnTo>
                  <a:pt x="6920735" y="0"/>
                </a:lnTo>
              </a:path>
              <a:path w="7362190">
                <a:moveTo>
                  <a:pt x="6954129" y="0"/>
                </a:moveTo>
                <a:lnTo>
                  <a:pt x="7049253" y="0"/>
                </a:lnTo>
              </a:path>
              <a:path w="7362190">
                <a:moveTo>
                  <a:pt x="7084671" y="0"/>
                </a:moveTo>
                <a:lnTo>
                  <a:pt x="7084671" y="0"/>
                </a:lnTo>
              </a:path>
              <a:path w="7362190">
                <a:moveTo>
                  <a:pt x="7119077" y="0"/>
                </a:moveTo>
                <a:lnTo>
                  <a:pt x="7214201" y="0"/>
                </a:lnTo>
              </a:path>
              <a:path w="7362190">
                <a:moveTo>
                  <a:pt x="7249619" y="0"/>
                </a:moveTo>
                <a:lnTo>
                  <a:pt x="7249619" y="0"/>
                </a:lnTo>
              </a:path>
              <a:path w="7362190">
                <a:moveTo>
                  <a:pt x="7283014" y="0"/>
                </a:moveTo>
                <a:lnTo>
                  <a:pt x="73619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33877" y="7306963"/>
            <a:ext cx="14424660" cy="0"/>
          </a:xfrm>
          <a:custGeom>
            <a:avLst/>
            <a:gdLst/>
            <a:ahLst/>
            <a:cxnLst/>
            <a:rect l="l" t="t" r="r" b="b"/>
            <a:pathLst>
              <a:path w="14424660">
                <a:moveTo>
                  <a:pt x="0" y="0"/>
                </a:moveTo>
                <a:lnTo>
                  <a:pt x="105242" y="0"/>
                </a:lnTo>
              </a:path>
              <a:path w="14424660">
                <a:moveTo>
                  <a:pt x="141673" y="0"/>
                </a:moveTo>
                <a:lnTo>
                  <a:pt x="141673" y="0"/>
                </a:lnTo>
              </a:path>
              <a:path w="14424660">
                <a:moveTo>
                  <a:pt x="175067" y="0"/>
                </a:moveTo>
                <a:lnTo>
                  <a:pt x="270191" y="0"/>
                </a:lnTo>
              </a:path>
              <a:path w="14424660">
                <a:moveTo>
                  <a:pt x="306621" y="0"/>
                </a:moveTo>
                <a:lnTo>
                  <a:pt x="306621" y="0"/>
                </a:lnTo>
              </a:path>
              <a:path w="14424660">
                <a:moveTo>
                  <a:pt x="340015" y="0"/>
                </a:moveTo>
                <a:lnTo>
                  <a:pt x="435139" y="0"/>
                </a:lnTo>
              </a:path>
              <a:path w="14424660">
                <a:moveTo>
                  <a:pt x="470557" y="0"/>
                </a:moveTo>
                <a:lnTo>
                  <a:pt x="470557" y="0"/>
                </a:lnTo>
              </a:path>
              <a:path w="14424660">
                <a:moveTo>
                  <a:pt x="504963" y="0"/>
                </a:moveTo>
                <a:lnTo>
                  <a:pt x="600087" y="0"/>
                </a:lnTo>
              </a:path>
              <a:path w="14424660">
                <a:moveTo>
                  <a:pt x="635505" y="0"/>
                </a:moveTo>
                <a:lnTo>
                  <a:pt x="635505" y="0"/>
                </a:lnTo>
              </a:path>
              <a:path w="14424660">
                <a:moveTo>
                  <a:pt x="668899" y="0"/>
                </a:moveTo>
                <a:lnTo>
                  <a:pt x="765035" y="0"/>
                </a:lnTo>
              </a:path>
              <a:path w="14424660">
                <a:moveTo>
                  <a:pt x="800453" y="0"/>
                </a:moveTo>
                <a:lnTo>
                  <a:pt x="800453" y="0"/>
                </a:lnTo>
              </a:path>
              <a:path w="14424660">
                <a:moveTo>
                  <a:pt x="833847" y="0"/>
                </a:moveTo>
                <a:lnTo>
                  <a:pt x="929983" y="0"/>
                </a:lnTo>
              </a:path>
              <a:path w="14424660">
                <a:moveTo>
                  <a:pt x="965401" y="0"/>
                </a:moveTo>
                <a:lnTo>
                  <a:pt x="965401" y="0"/>
                </a:lnTo>
              </a:path>
              <a:path w="14424660">
                <a:moveTo>
                  <a:pt x="998796" y="0"/>
                </a:moveTo>
                <a:lnTo>
                  <a:pt x="1093919" y="0"/>
                </a:lnTo>
              </a:path>
              <a:path w="14424660">
                <a:moveTo>
                  <a:pt x="1130349" y="0"/>
                </a:moveTo>
                <a:lnTo>
                  <a:pt x="1130349" y="0"/>
                </a:lnTo>
              </a:path>
              <a:path w="14424660">
                <a:moveTo>
                  <a:pt x="1163744" y="0"/>
                </a:moveTo>
                <a:lnTo>
                  <a:pt x="1258867" y="0"/>
                </a:lnTo>
              </a:path>
              <a:path w="14424660">
                <a:moveTo>
                  <a:pt x="1295297" y="0"/>
                </a:moveTo>
                <a:lnTo>
                  <a:pt x="1295297" y="0"/>
                </a:lnTo>
              </a:path>
              <a:path w="14424660">
                <a:moveTo>
                  <a:pt x="1328692" y="0"/>
                </a:moveTo>
                <a:lnTo>
                  <a:pt x="1423815" y="0"/>
                </a:lnTo>
              </a:path>
              <a:path w="14424660">
                <a:moveTo>
                  <a:pt x="1459233" y="0"/>
                </a:moveTo>
                <a:lnTo>
                  <a:pt x="1459233" y="0"/>
                </a:lnTo>
              </a:path>
              <a:path w="14424660">
                <a:moveTo>
                  <a:pt x="1493640" y="0"/>
                </a:moveTo>
                <a:lnTo>
                  <a:pt x="1588763" y="0"/>
                </a:lnTo>
              </a:path>
              <a:path w="14424660">
                <a:moveTo>
                  <a:pt x="1624181" y="0"/>
                </a:moveTo>
                <a:lnTo>
                  <a:pt x="1624181" y="0"/>
                </a:lnTo>
              </a:path>
              <a:path w="14424660">
                <a:moveTo>
                  <a:pt x="1657576" y="0"/>
                </a:moveTo>
                <a:lnTo>
                  <a:pt x="1753711" y="0"/>
                </a:lnTo>
              </a:path>
              <a:path w="14424660">
                <a:moveTo>
                  <a:pt x="1789130" y="0"/>
                </a:moveTo>
                <a:lnTo>
                  <a:pt x="1789130" y="0"/>
                </a:lnTo>
              </a:path>
              <a:path w="14424660">
                <a:moveTo>
                  <a:pt x="1822524" y="0"/>
                </a:moveTo>
                <a:lnTo>
                  <a:pt x="1918659" y="0"/>
                </a:lnTo>
              </a:path>
              <a:path w="14424660">
                <a:moveTo>
                  <a:pt x="1954078" y="0"/>
                </a:moveTo>
                <a:lnTo>
                  <a:pt x="1954078" y="0"/>
                </a:lnTo>
              </a:path>
              <a:path w="14424660">
                <a:moveTo>
                  <a:pt x="1987472" y="0"/>
                </a:moveTo>
                <a:lnTo>
                  <a:pt x="2082595" y="0"/>
                </a:lnTo>
              </a:path>
              <a:path w="14424660">
                <a:moveTo>
                  <a:pt x="2119026" y="0"/>
                </a:moveTo>
                <a:lnTo>
                  <a:pt x="2119026" y="0"/>
                </a:lnTo>
              </a:path>
              <a:path w="14424660">
                <a:moveTo>
                  <a:pt x="2152420" y="0"/>
                </a:moveTo>
                <a:lnTo>
                  <a:pt x="2247543" y="0"/>
                </a:lnTo>
              </a:path>
              <a:path w="14424660">
                <a:moveTo>
                  <a:pt x="2283974" y="0"/>
                </a:moveTo>
                <a:lnTo>
                  <a:pt x="2283974" y="0"/>
                </a:lnTo>
              </a:path>
              <a:path w="14424660">
                <a:moveTo>
                  <a:pt x="2317368" y="0"/>
                </a:moveTo>
                <a:lnTo>
                  <a:pt x="2412492" y="0"/>
                </a:lnTo>
              </a:path>
              <a:path w="14424660">
                <a:moveTo>
                  <a:pt x="2447910" y="0"/>
                </a:moveTo>
                <a:lnTo>
                  <a:pt x="2447910" y="0"/>
                </a:lnTo>
              </a:path>
              <a:path w="14424660">
                <a:moveTo>
                  <a:pt x="2482316" y="0"/>
                </a:moveTo>
                <a:lnTo>
                  <a:pt x="2577440" y="0"/>
                </a:lnTo>
              </a:path>
              <a:path w="14424660">
                <a:moveTo>
                  <a:pt x="2612858" y="0"/>
                </a:moveTo>
                <a:lnTo>
                  <a:pt x="2612858" y="0"/>
                </a:lnTo>
              </a:path>
              <a:path w="14424660">
                <a:moveTo>
                  <a:pt x="2646252" y="0"/>
                </a:moveTo>
                <a:lnTo>
                  <a:pt x="2742388" y="0"/>
                </a:lnTo>
              </a:path>
              <a:path w="14424660">
                <a:moveTo>
                  <a:pt x="2777806" y="0"/>
                </a:moveTo>
                <a:lnTo>
                  <a:pt x="2777806" y="0"/>
                </a:lnTo>
              </a:path>
              <a:path w="14424660">
                <a:moveTo>
                  <a:pt x="2811200" y="0"/>
                </a:moveTo>
                <a:lnTo>
                  <a:pt x="2907336" y="0"/>
                </a:lnTo>
              </a:path>
              <a:path w="14424660">
                <a:moveTo>
                  <a:pt x="2942754" y="0"/>
                </a:moveTo>
                <a:lnTo>
                  <a:pt x="2942754" y="0"/>
                </a:lnTo>
              </a:path>
              <a:path w="14424660">
                <a:moveTo>
                  <a:pt x="2976148" y="0"/>
                </a:moveTo>
                <a:lnTo>
                  <a:pt x="3071272" y="0"/>
                </a:lnTo>
              </a:path>
              <a:path w="14424660">
                <a:moveTo>
                  <a:pt x="3107702" y="0"/>
                </a:moveTo>
                <a:lnTo>
                  <a:pt x="3107702" y="0"/>
                </a:lnTo>
              </a:path>
              <a:path w="14424660">
                <a:moveTo>
                  <a:pt x="3141097" y="0"/>
                </a:moveTo>
                <a:lnTo>
                  <a:pt x="3236220" y="0"/>
                </a:lnTo>
              </a:path>
              <a:path w="14424660">
                <a:moveTo>
                  <a:pt x="3272650" y="0"/>
                </a:moveTo>
                <a:lnTo>
                  <a:pt x="3272650" y="0"/>
                </a:lnTo>
              </a:path>
              <a:path w="14424660">
                <a:moveTo>
                  <a:pt x="3306045" y="0"/>
                </a:moveTo>
                <a:lnTo>
                  <a:pt x="3401168" y="0"/>
                </a:lnTo>
              </a:path>
              <a:path w="14424660">
                <a:moveTo>
                  <a:pt x="3436586" y="0"/>
                </a:moveTo>
                <a:lnTo>
                  <a:pt x="3436586" y="0"/>
                </a:lnTo>
              </a:path>
              <a:path w="14424660">
                <a:moveTo>
                  <a:pt x="3470993" y="0"/>
                </a:moveTo>
                <a:lnTo>
                  <a:pt x="3566116" y="0"/>
                </a:lnTo>
              </a:path>
              <a:path w="14424660">
                <a:moveTo>
                  <a:pt x="3601534" y="0"/>
                </a:moveTo>
                <a:lnTo>
                  <a:pt x="3601534" y="0"/>
                </a:lnTo>
              </a:path>
              <a:path w="14424660">
                <a:moveTo>
                  <a:pt x="3634929" y="0"/>
                </a:moveTo>
                <a:lnTo>
                  <a:pt x="3731064" y="0"/>
                </a:lnTo>
              </a:path>
              <a:path w="14424660">
                <a:moveTo>
                  <a:pt x="3766482" y="0"/>
                </a:moveTo>
                <a:lnTo>
                  <a:pt x="3766482" y="0"/>
                </a:lnTo>
              </a:path>
              <a:path w="14424660">
                <a:moveTo>
                  <a:pt x="3799877" y="0"/>
                </a:moveTo>
                <a:lnTo>
                  <a:pt x="3896012" y="0"/>
                </a:lnTo>
              </a:path>
              <a:path w="14424660">
                <a:moveTo>
                  <a:pt x="3931431" y="0"/>
                </a:moveTo>
                <a:lnTo>
                  <a:pt x="3931431" y="0"/>
                </a:lnTo>
              </a:path>
              <a:path w="14424660">
                <a:moveTo>
                  <a:pt x="3964825" y="0"/>
                </a:moveTo>
                <a:lnTo>
                  <a:pt x="4059948" y="0"/>
                </a:lnTo>
              </a:path>
              <a:path w="14424660">
                <a:moveTo>
                  <a:pt x="4096379" y="0"/>
                </a:moveTo>
                <a:lnTo>
                  <a:pt x="4096379" y="0"/>
                </a:lnTo>
              </a:path>
              <a:path w="14424660">
                <a:moveTo>
                  <a:pt x="4129773" y="0"/>
                </a:moveTo>
                <a:lnTo>
                  <a:pt x="4224896" y="0"/>
                </a:lnTo>
              </a:path>
              <a:path w="14424660">
                <a:moveTo>
                  <a:pt x="4261327" y="0"/>
                </a:moveTo>
                <a:lnTo>
                  <a:pt x="4261327" y="0"/>
                </a:lnTo>
              </a:path>
              <a:path w="14424660">
                <a:moveTo>
                  <a:pt x="4294721" y="0"/>
                </a:moveTo>
                <a:lnTo>
                  <a:pt x="4389845" y="0"/>
                </a:lnTo>
              </a:path>
              <a:path w="14424660">
                <a:moveTo>
                  <a:pt x="4425263" y="0"/>
                </a:moveTo>
                <a:lnTo>
                  <a:pt x="4425263" y="0"/>
                </a:lnTo>
              </a:path>
              <a:path w="14424660">
                <a:moveTo>
                  <a:pt x="4459669" y="0"/>
                </a:moveTo>
                <a:lnTo>
                  <a:pt x="4554793" y="0"/>
                </a:lnTo>
              </a:path>
              <a:path w="14424660">
                <a:moveTo>
                  <a:pt x="4590211" y="0"/>
                </a:moveTo>
                <a:lnTo>
                  <a:pt x="4590211" y="0"/>
                </a:lnTo>
              </a:path>
              <a:path w="14424660">
                <a:moveTo>
                  <a:pt x="4623605" y="0"/>
                </a:moveTo>
                <a:lnTo>
                  <a:pt x="4719741" y="0"/>
                </a:lnTo>
              </a:path>
              <a:path w="14424660">
                <a:moveTo>
                  <a:pt x="4755159" y="0"/>
                </a:moveTo>
                <a:lnTo>
                  <a:pt x="4755159" y="0"/>
                </a:lnTo>
              </a:path>
              <a:path w="14424660">
                <a:moveTo>
                  <a:pt x="4788553" y="0"/>
                </a:moveTo>
                <a:lnTo>
                  <a:pt x="4884689" y="0"/>
                </a:lnTo>
              </a:path>
              <a:path w="14424660">
                <a:moveTo>
                  <a:pt x="4920107" y="0"/>
                </a:moveTo>
                <a:lnTo>
                  <a:pt x="4920107" y="0"/>
                </a:lnTo>
              </a:path>
              <a:path w="14424660">
                <a:moveTo>
                  <a:pt x="4953501" y="0"/>
                </a:moveTo>
                <a:lnTo>
                  <a:pt x="5048625" y="0"/>
                </a:lnTo>
              </a:path>
              <a:path w="14424660">
                <a:moveTo>
                  <a:pt x="5085055" y="0"/>
                </a:moveTo>
                <a:lnTo>
                  <a:pt x="5085055" y="0"/>
                </a:lnTo>
              </a:path>
              <a:path w="14424660">
                <a:moveTo>
                  <a:pt x="5118450" y="0"/>
                </a:moveTo>
                <a:lnTo>
                  <a:pt x="5213573" y="0"/>
                </a:lnTo>
              </a:path>
              <a:path w="14424660">
                <a:moveTo>
                  <a:pt x="5250003" y="0"/>
                </a:moveTo>
                <a:lnTo>
                  <a:pt x="5250003" y="0"/>
                </a:lnTo>
              </a:path>
              <a:path w="14424660">
                <a:moveTo>
                  <a:pt x="5283398" y="0"/>
                </a:moveTo>
                <a:lnTo>
                  <a:pt x="5378521" y="0"/>
                </a:lnTo>
              </a:path>
              <a:path w="14424660">
                <a:moveTo>
                  <a:pt x="5413939" y="0"/>
                </a:moveTo>
                <a:lnTo>
                  <a:pt x="5413939" y="0"/>
                </a:lnTo>
              </a:path>
              <a:path w="14424660">
                <a:moveTo>
                  <a:pt x="5448346" y="0"/>
                </a:moveTo>
                <a:lnTo>
                  <a:pt x="5543469" y="0"/>
                </a:lnTo>
              </a:path>
              <a:path w="14424660">
                <a:moveTo>
                  <a:pt x="5578887" y="0"/>
                </a:moveTo>
                <a:lnTo>
                  <a:pt x="5578887" y="0"/>
                </a:lnTo>
              </a:path>
              <a:path w="14424660">
                <a:moveTo>
                  <a:pt x="5612282" y="0"/>
                </a:moveTo>
                <a:lnTo>
                  <a:pt x="5708417" y="0"/>
                </a:lnTo>
              </a:path>
              <a:path w="14424660">
                <a:moveTo>
                  <a:pt x="5743835" y="0"/>
                </a:moveTo>
                <a:lnTo>
                  <a:pt x="5743835" y="0"/>
                </a:lnTo>
              </a:path>
              <a:path w="14424660">
                <a:moveTo>
                  <a:pt x="5777230" y="0"/>
                </a:moveTo>
                <a:lnTo>
                  <a:pt x="5873365" y="0"/>
                </a:lnTo>
              </a:path>
              <a:path w="14424660">
                <a:moveTo>
                  <a:pt x="5908784" y="0"/>
                </a:moveTo>
                <a:lnTo>
                  <a:pt x="5908784" y="0"/>
                </a:lnTo>
              </a:path>
              <a:path w="14424660">
                <a:moveTo>
                  <a:pt x="5942178" y="0"/>
                </a:moveTo>
                <a:lnTo>
                  <a:pt x="6037301" y="0"/>
                </a:lnTo>
              </a:path>
              <a:path w="14424660">
                <a:moveTo>
                  <a:pt x="6073732" y="0"/>
                </a:moveTo>
                <a:lnTo>
                  <a:pt x="6073732" y="0"/>
                </a:lnTo>
              </a:path>
              <a:path w="14424660">
                <a:moveTo>
                  <a:pt x="6107126" y="0"/>
                </a:moveTo>
                <a:lnTo>
                  <a:pt x="6202249" y="0"/>
                </a:lnTo>
              </a:path>
              <a:path w="14424660">
                <a:moveTo>
                  <a:pt x="6238680" y="0"/>
                </a:moveTo>
                <a:lnTo>
                  <a:pt x="6238680" y="0"/>
                </a:lnTo>
              </a:path>
              <a:path w="14424660">
                <a:moveTo>
                  <a:pt x="6272074" y="0"/>
                </a:moveTo>
                <a:lnTo>
                  <a:pt x="6367198" y="0"/>
                </a:lnTo>
              </a:path>
              <a:path w="14424660">
                <a:moveTo>
                  <a:pt x="6402616" y="0"/>
                </a:moveTo>
                <a:lnTo>
                  <a:pt x="6402616" y="0"/>
                </a:lnTo>
              </a:path>
              <a:path w="14424660">
                <a:moveTo>
                  <a:pt x="6437022" y="0"/>
                </a:moveTo>
                <a:lnTo>
                  <a:pt x="6532146" y="0"/>
                </a:lnTo>
              </a:path>
              <a:path w="14424660">
                <a:moveTo>
                  <a:pt x="6567564" y="0"/>
                </a:moveTo>
                <a:lnTo>
                  <a:pt x="6567564" y="0"/>
                </a:lnTo>
              </a:path>
              <a:path w="14424660">
                <a:moveTo>
                  <a:pt x="6600958" y="0"/>
                </a:moveTo>
                <a:lnTo>
                  <a:pt x="6697094" y="0"/>
                </a:lnTo>
              </a:path>
              <a:path w="14424660">
                <a:moveTo>
                  <a:pt x="6732512" y="0"/>
                </a:moveTo>
                <a:lnTo>
                  <a:pt x="6732512" y="0"/>
                </a:lnTo>
              </a:path>
              <a:path w="14424660">
                <a:moveTo>
                  <a:pt x="6765906" y="0"/>
                </a:moveTo>
                <a:lnTo>
                  <a:pt x="6861030" y="0"/>
                </a:lnTo>
              </a:path>
              <a:path w="14424660">
                <a:moveTo>
                  <a:pt x="6897460" y="0"/>
                </a:moveTo>
                <a:lnTo>
                  <a:pt x="6897460" y="0"/>
                </a:lnTo>
              </a:path>
              <a:path w="14424660">
                <a:moveTo>
                  <a:pt x="6930854" y="0"/>
                </a:moveTo>
                <a:lnTo>
                  <a:pt x="7025978" y="0"/>
                </a:lnTo>
              </a:path>
              <a:path w="14424660">
                <a:moveTo>
                  <a:pt x="7062408" y="0"/>
                </a:moveTo>
                <a:lnTo>
                  <a:pt x="7062408" y="0"/>
                </a:lnTo>
              </a:path>
              <a:path w="14424660">
                <a:moveTo>
                  <a:pt x="7095803" y="0"/>
                </a:moveTo>
                <a:lnTo>
                  <a:pt x="7190926" y="0"/>
                </a:lnTo>
              </a:path>
              <a:path w="14424660">
                <a:moveTo>
                  <a:pt x="7226344" y="0"/>
                </a:moveTo>
                <a:lnTo>
                  <a:pt x="7226344" y="0"/>
                </a:lnTo>
              </a:path>
              <a:path w="14424660">
                <a:moveTo>
                  <a:pt x="7260751" y="0"/>
                </a:moveTo>
                <a:lnTo>
                  <a:pt x="7355874" y="0"/>
                </a:lnTo>
              </a:path>
              <a:path w="14424660">
                <a:moveTo>
                  <a:pt x="7391292" y="0"/>
                </a:moveTo>
                <a:lnTo>
                  <a:pt x="7391292" y="0"/>
                </a:lnTo>
              </a:path>
              <a:path w="14424660">
                <a:moveTo>
                  <a:pt x="7425699" y="0"/>
                </a:moveTo>
                <a:lnTo>
                  <a:pt x="7520822" y="0"/>
                </a:lnTo>
              </a:path>
              <a:path w="14424660">
                <a:moveTo>
                  <a:pt x="7556240" y="0"/>
                </a:moveTo>
                <a:lnTo>
                  <a:pt x="7556240" y="0"/>
                </a:lnTo>
              </a:path>
              <a:path w="14424660">
                <a:moveTo>
                  <a:pt x="7589635" y="0"/>
                </a:moveTo>
                <a:lnTo>
                  <a:pt x="7685770" y="0"/>
                </a:lnTo>
              </a:path>
              <a:path w="14424660">
                <a:moveTo>
                  <a:pt x="7721188" y="0"/>
                </a:moveTo>
                <a:lnTo>
                  <a:pt x="7721188" y="0"/>
                </a:lnTo>
              </a:path>
              <a:path w="14424660">
                <a:moveTo>
                  <a:pt x="7754583" y="0"/>
                </a:moveTo>
                <a:lnTo>
                  <a:pt x="7849706" y="0"/>
                </a:lnTo>
              </a:path>
              <a:path w="14424660">
                <a:moveTo>
                  <a:pt x="7886137" y="0"/>
                </a:moveTo>
                <a:lnTo>
                  <a:pt x="7886137" y="0"/>
                </a:lnTo>
              </a:path>
              <a:path w="14424660">
                <a:moveTo>
                  <a:pt x="7919531" y="0"/>
                </a:moveTo>
                <a:lnTo>
                  <a:pt x="8014654" y="0"/>
                </a:lnTo>
              </a:path>
              <a:path w="14424660">
                <a:moveTo>
                  <a:pt x="8051085" y="0"/>
                </a:moveTo>
                <a:lnTo>
                  <a:pt x="8051085" y="0"/>
                </a:lnTo>
              </a:path>
              <a:path w="14424660">
                <a:moveTo>
                  <a:pt x="8084479" y="0"/>
                </a:moveTo>
                <a:lnTo>
                  <a:pt x="8179602" y="0"/>
                </a:lnTo>
              </a:path>
              <a:path w="14424660">
                <a:moveTo>
                  <a:pt x="8215021" y="0"/>
                </a:moveTo>
                <a:lnTo>
                  <a:pt x="8215021" y="0"/>
                </a:lnTo>
              </a:path>
              <a:path w="14424660">
                <a:moveTo>
                  <a:pt x="8249427" y="0"/>
                </a:moveTo>
                <a:lnTo>
                  <a:pt x="8344550" y="0"/>
                </a:lnTo>
              </a:path>
              <a:path w="14424660">
                <a:moveTo>
                  <a:pt x="8379969" y="0"/>
                </a:moveTo>
                <a:lnTo>
                  <a:pt x="8379969" y="0"/>
                </a:lnTo>
              </a:path>
              <a:path w="14424660">
                <a:moveTo>
                  <a:pt x="8414375" y="0"/>
                </a:moveTo>
                <a:lnTo>
                  <a:pt x="8509499" y="0"/>
                </a:lnTo>
              </a:path>
              <a:path w="14424660">
                <a:moveTo>
                  <a:pt x="8544917" y="0"/>
                </a:moveTo>
                <a:lnTo>
                  <a:pt x="8544917" y="0"/>
                </a:lnTo>
              </a:path>
              <a:path w="14424660">
                <a:moveTo>
                  <a:pt x="8578311" y="0"/>
                </a:moveTo>
                <a:lnTo>
                  <a:pt x="8674447" y="0"/>
                </a:lnTo>
              </a:path>
              <a:path w="14424660">
                <a:moveTo>
                  <a:pt x="8709865" y="0"/>
                </a:moveTo>
                <a:lnTo>
                  <a:pt x="8709865" y="0"/>
                </a:lnTo>
              </a:path>
              <a:path w="14424660">
                <a:moveTo>
                  <a:pt x="8743259" y="0"/>
                </a:moveTo>
                <a:lnTo>
                  <a:pt x="8838383" y="0"/>
                </a:lnTo>
              </a:path>
              <a:path w="14424660">
                <a:moveTo>
                  <a:pt x="8874813" y="0"/>
                </a:moveTo>
                <a:lnTo>
                  <a:pt x="8874813" y="0"/>
                </a:lnTo>
              </a:path>
              <a:path w="14424660">
                <a:moveTo>
                  <a:pt x="8908207" y="0"/>
                </a:moveTo>
                <a:lnTo>
                  <a:pt x="9003331" y="0"/>
                </a:lnTo>
              </a:path>
              <a:path w="14424660">
                <a:moveTo>
                  <a:pt x="9039761" y="0"/>
                </a:moveTo>
                <a:lnTo>
                  <a:pt x="9039761" y="0"/>
                </a:lnTo>
              </a:path>
              <a:path w="14424660">
                <a:moveTo>
                  <a:pt x="9073155" y="0"/>
                </a:moveTo>
                <a:lnTo>
                  <a:pt x="9168279" y="0"/>
                </a:lnTo>
              </a:path>
              <a:path w="14424660">
                <a:moveTo>
                  <a:pt x="9203697" y="0"/>
                </a:moveTo>
                <a:lnTo>
                  <a:pt x="9203697" y="0"/>
                </a:lnTo>
              </a:path>
              <a:path w="14424660">
                <a:moveTo>
                  <a:pt x="9238104" y="0"/>
                </a:moveTo>
                <a:lnTo>
                  <a:pt x="9333227" y="0"/>
                </a:lnTo>
              </a:path>
              <a:path w="14424660">
                <a:moveTo>
                  <a:pt x="9368645" y="0"/>
                </a:moveTo>
                <a:lnTo>
                  <a:pt x="9368645" y="0"/>
                </a:lnTo>
              </a:path>
              <a:path w="14424660">
                <a:moveTo>
                  <a:pt x="9403052" y="0"/>
                </a:moveTo>
                <a:lnTo>
                  <a:pt x="9498175" y="0"/>
                </a:lnTo>
              </a:path>
              <a:path w="14424660">
                <a:moveTo>
                  <a:pt x="9533593" y="0"/>
                </a:moveTo>
                <a:lnTo>
                  <a:pt x="9533593" y="0"/>
                </a:lnTo>
              </a:path>
              <a:path w="14424660">
                <a:moveTo>
                  <a:pt x="9566988" y="0"/>
                </a:moveTo>
                <a:lnTo>
                  <a:pt x="9663123" y="0"/>
                </a:lnTo>
              </a:path>
              <a:path w="14424660">
                <a:moveTo>
                  <a:pt x="9698541" y="0"/>
                </a:moveTo>
                <a:lnTo>
                  <a:pt x="9698541" y="0"/>
                </a:lnTo>
              </a:path>
              <a:path w="14424660">
                <a:moveTo>
                  <a:pt x="9731936" y="0"/>
                </a:moveTo>
                <a:lnTo>
                  <a:pt x="9827059" y="0"/>
                </a:lnTo>
              </a:path>
              <a:path w="14424660">
                <a:moveTo>
                  <a:pt x="9863490" y="0"/>
                </a:moveTo>
                <a:lnTo>
                  <a:pt x="9863490" y="0"/>
                </a:lnTo>
              </a:path>
              <a:path w="14424660">
                <a:moveTo>
                  <a:pt x="9896884" y="0"/>
                </a:moveTo>
                <a:lnTo>
                  <a:pt x="9992007" y="0"/>
                </a:lnTo>
              </a:path>
              <a:path w="14424660">
                <a:moveTo>
                  <a:pt x="10028438" y="0"/>
                </a:moveTo>
                <a:lnTo>
                  <a:pt x="10028438" y="0"/>
                </a:lnTo>
              </a:path>
              <a:path w="14424660">
                <a:moveTo>
                  <a:pt x="10061832" y="0"/>
                </a:moveTo>
                <a:lnTo>
                  <a:pt x="10156955" y="0"/>
                </a:lnTo>
              </a:path>
              <a:path w="14424660">
                <a:moveTo>
                  <a:pt x="10192374" y="0"/>
                </a:moveTo>
                <a:lnTo>
                  <a:pt x="10192374" y="0"/>
                </a:lnTo>
              </a:path>
              <a:path w="14424660">
                <a:moveTo>
                  <a:pt x="10226780" y="0"/>
                </a:moveTo>
                <a:lnTo>
                  <a:pt x="10321903" y="0"/>
                </a:lnTo>
              </a:path>
              <a:path w="14424660">
                <a:moveTo>
                  <a:pt x="10357322" y="0"/>
                </a:moveTo>
                <a:lnTo>
                  <a:pt x="10357322" y="0"/>
                </a:lnTo>
              </a:path>
              <a:path w="14424660">
                <a:moveTo>
                  <a:pt x="10391728" y="0"/>
                </a:moveTo>
                <a:lnTo>
                  <a:pt x="10486852" y="0"/>
                </a:lnTo>
              </a:path>
              <a:path w="14424660">
                <a:moveTo>
                  <a:pt x="10522270" y="0"/>
                </a:moveTo>
                <a:lnTo>
                  <a:pt x="10522270" y="0"/>
                </a:lnTo>
              </a:path>
              <a:path w="14424660">
                <a:moveTo>
                  <a:pt x="10555664" y="0"/>
                </a:moveTo>
                <a:lnTo>
                  <a:pt x="10651800" y="0"/>
                </a:lnTo>
              </a:path>
              <a:path w="14424660">
                <a:moveTo>
                  <a:pt x="10687218" y="0"/>
                </a:moveTo>
                <a:lnTo>
                  <a:pt x="10687218" y="0"/>
                </a:lnTo>
              </a:path>
              <a:path w="14424660">
                <a:moveTo>
                  <a:pt x="10720612" y="0"/>
                </a:moveTo>
                <a:lnTo>
                  <a:pt x="10815736" y="0"/>
                </a:lnTo>
              </a:path>
              <a:path w="14424660">
                <a:moveTo>
                  <a:pt x="10852166" y="0"/>
                </a:moveTo>
                <a:lnTo>
                  <a:pt x="10852166" y="0"/>
                </a:lnTo>
              </a:path>
              <a:path w="14424660">
                <a:moveTo>
                  <a:pt x="10885560" y="0"/>
                </a:moveTo>
                <a:lnTo>
                  <a:pt x="10980684" y="0"/>
                </a:lnTo>
              </a:path>
              <a:path w="14424660">
                <a:moveTo>
                  <a:pt x="11017114" y="0"/>
                </a:moveTo>
                <a:lnTo>
                  <a:pt x="11017114" y="0"/>
                </a:lnTo>
              </a:path>
              <a:path w="14424660">
                <a:moveTo>
                  <a:pt x="11050508" y="0"/>
                </a:moveTo>
                <a:lnTo>
                  <a:pt x="11145632" y="0"/>
                </a:lnTo>
              </a:path>
              <a:path w="14424660">
                <a:moveTo>
                  <a:pt x="11181050" y="0"/>
                </a:moveTo>
                <a:lnTo>
                  <a:pt x="11181050" y="0"/>
                </a:lnTo>
              </a:path>
              <a:path w="14424660">
                <a:moveTo>
                  <a:pt x="11215457" y="0"/>
                </a:moveTo>
                <a:lnTo>
                  <a:pt x="11310580" y="0"/>
                </a:lnTo>
              </a:path>
              <a:path w="14424660">
                <a:moveTo>
                  <a:pt x="11345998" y="0"/>
                </a:moveTo>
                <a:lnTo>
                  <a:pt x="11345998" y="0"/>
                </a:lnTo>
              </a:path>
              <a:path w="14424660">
                <a:moveTo>
                  <a:pt x="11380405" y="0"/>
                </a:moveTo>
                <a:lnTo>
                  <a:pt x="11475528" y="0"/>
                </a:lnTo>
              </a:path>
              <a:path w="14424660">
                <a:moveTo>
                  <a:pt x="11510946" y="0"/>
                </a:moveTo>
                <a:lnTo>
                  <a:pt x="11510946" y="0"/>
                </a:lnTo>
              </a:path>
              <a:path w="14424660">
                <a:moveTo>
                  <a:pt x="11544341" y="0"/>
                </a:moveTo>
                <a:lnTo>
                  <a:pt x="11640476" y="0"/>
                </a:lnTo>
              </a:path>
              <a:path w="14424660">
                <a:moveTo>
                  <a:pt x="11675894" y="0"/>
                </a:moveTo>
                <a:lnTo>
                  <a:pt x="11675894" y="0"/>
                </a:lnTo>
              </a:path>
              <a:path w="14424660">
                <a:moveTo>
                  <a:pt x="11709289" y="0"/>
                </a:moveTo>
                <a:lnTo>
                  <a:pt x="11804412" y="0"/>
                </a:lnTo>
              </a:path>
              <a:path w="14424660">
                <a:moveTo>
                  <a:pt x="11840842" y="0"/>
                </a:moveTo>
                <a:lnTo>
                  <a:pt x="11840842" y="0"/>
                </a:lnTo>
              </a:path>
              <a:path w="14424660">
                <a:moveTo>
                  <a:pt x="11874237" y="0"/>
                </a:moveTo>
                <a:lnTo>
                  <a:pt x="11969360" y="0"/>
                </a:lnTo>
              </a:path>
              <a:path w="14424660">
                <a:moveTo>
                  <a:pt x="12005791" y="0"/>
                </a:moveTo>
                <a:lnTo>
                  <a:pt x="12005791" y="0"/>
                </a:lnTo>
              </a:path>
              <a:path w="14424660">
                <a:moveTo>
                  <a:pt x="12039185" y="0"/>
                </a:moveTo>
                <a:lnTo>
                  <a:pt x="12134308" y="0"/>
                </a:lnTo>
              </a:path>
              <a:path w="14424660">
                <a:moveTo>
                  <a:pt x="12169727" y="0"/>
                </a:moveTo>
                <a:lnTo>
                  <a:pt x="12169727" y="0"/>
                </a:lnTo>
              </a:path>
              <a:path w="14424660">
                <a:moveTo>
                  <a:pt x="12204133" y="0"/>
                </a:moveTo>
                <a:lnTo>
                  <a:pt x="12299256" y="0"/>
                </a:lnTo>
              </a:path>
              <a:path w="14424660">
                <a:moveTo>
                  <a:pt x="12334675" y="0"/>
                </a:moveTo>
                <a:lnTo>
                  <a:pt x="12334675" y="0"/>
                </a:lnTo>
              </a:path>
              <a:path w="14424660">
                <a:moveTo>
                  <a:pt x="12369081" y="0"/>
                </a:moveTo>
                <a:lnTo>
                  <a:pt x="12464205" y="0"/>
                </a:lnTo>
              </a:path>
              <a:path w="14424660">
                <a:moveTo>
                  <a:pt x="12499623" y="0"/>
                </a:moveTo>
                <a:lnTo>
                  <a:pt x="12499623" y="0"/>
                </a:lnTo>
              </a:path>
              <a:path w="14424660">
                <a:moveTo>
                  <a:pt x="12533017" y="0"/>
                </a:moveTo>
                <a:lnTo>
                  <a:pt x="12629153" y="0"/>
                </a:lnTo>
              </a:path>
              <a:path w="14424660">
                <a:moveTo>
                  <a:pt x="12664571" y="0"/>
                </a:moveTo>
                <a:lnTo>
                  <a:pt x="12664571" y="0"/>
                </a:lnTo>
              </a:path>
              <a:path w="14424660">
                <a:moveTo>
                  <a:pt x="12697965" y="0"/>
                </a:moveTo>
                <a:lnTo>
                  <a:pt x="12793089" y="0"/>
                </a:lnTo>
              </a:path>
              <a:path w="14424660">
                <a:moveTo>
                  <a:pt x="12829519" y="0"/>
                </a:moveTo>
                <a:lnTo>
                  <a:pt x="12829519" y="0"/>
                </a:lnTo>
              </a:path>
              <a:path w="14424660">
                <a:moveTo>
                  <a:pt x="12862913" y="0"/>
                </a:moveTo>
                <a:lnTo>
                  <a:pt x="12958037" y="0"/>
                </a:lnTo>
              </a:path>
              <a:path w="14424660">
                <a:moveTo>
                  <a:pt x="12994467" y="0"/>
                </a:moveTo>
                <a:lnTo>
                  <a:pt x="12994467" y="0"/>
                </a:lnTo>
              </a:path>
              <a:path w="14424660">
                <a:moveTo>
                  <a:pt x="13027861" y="0"/>
                </a:moveTo>
                <a:lnTo>
                  <a:pt x="13122985" y="0"/>
                </a:lnTo>
              </a:path>
              <a:path w="14424660">
                <a:moveTo>
                  <a:pt x="13158403" y="0"/>
                </a:moveTo>
                <a:lnTo>
                  <a:pt x="13158403" y="0"/>
                </a:lnTo>
              </a:path>
              <a:path w="14424660">
                <a:moveTo>
                  <a:pt x="13192810" y="0"/>
                </a:moveTo>
                <a:lnTo>
                  <a:pt x="13287933" y="0"/>
                </a:lnTo>
              </a:path>
              <a:path w="14424660">
                <a:moveTo>
                  <a:pt x="13323351" y="0"/>
                </a:moveTo>
                <a:lnTo>
                  <a:pt x="13323351" y="0"/>
                </a:lnTo>
              </a:path>
              <a:path w="14424660">
                <a:moveTo>
                  <a:pt x="13356746" y="0"/>
                </a:moveTo>
                <a:lnTo>
                  <a:pt x="13452881" y="0"/>
                </a:lnTo>
              </a:path>
              <a:path w="14424660">
                <a:moveTo>
                  <a:pt x="13488299" y="0"/>
                </a:moveTo>
                <a:lnTo>
                  <a:pt x="13488299" y="0"/>
                </a:lnTo>
              </a:path>
              <a:path w="14424660">
                <a:moveTo>
                  <a:pt x="13521694" y="0"/>
                </a:moveTo>
                <a:lnTo>
                  <a:pt x="13617829" y="0"/>
                </a:lnTo>
              </a:path>
              <a:path w="14424660">
                <a:moveTo>
                  <a:pt x="13653247" y="0"/>
                </a:moveTo>
                <a:lnTo>
                  <a:pt x="13653247" y="0"/>
                </a:lnTo>
              </a:path>
              <a:path w="14424660">
                <a:moveTo>
                  <a:pt x="13686642" y="0"/>
                </a:moveTo>
                <a:lnTo>
                  <a:pt x="13781765" y="0"/>
                </a:lnTo>
              </a:path>
              <a:path w="14424660">
                <a:moveTo>
                  <a:pt x="13818195" y="0"/>
                </a:moveTo>
                <a:lnTo>
                  <a:pt x="13818195" y="0"/>
                </a:lnTo>
              </a:path>
              <a:path w="14424660">
                <a:moveTo>
                  <a:pt x="13851590" y="0"/>
                </a:moveTo>
                <a:lnTo>
                  <a:pt x="13946713" y="0"/>
                </a:lnTo>
              </a:path>
              <a:path w="14424660">
                <a:moveTo>
                  <a:pt x="13983144" y="0"/>
                </a:moveTo>
                <a:lnTo>
                  <a:pt x="13983144" y="0"/>
                </a:lnTo>
              </a:path>
              <a:path w="14424660">
                <a:moveTo>
                  <a:pt x="14016538" y="0"/>
                </a:moveTo>
                <a:lnTo>
                  <a:pt x="14111661" y="0"/>
                </a:lnTo>
              </a:path>
              <a:path w="14424660">
                <a:moveTo>
                  <a:pt x="14147080" y="0"/>
                </a:moveTo>
                <a:lnTo>
                  <a:pt x="14147080" y="0"/>
                </a:lnTo>
              </a:path>
              <a:path w="14424660">
                <a:moveTo>
                  <a:pt x="14181486" y="0"/>
                </a:moveTo>
                <a:lnTo>
                  <a:pt x="14276609" y="0"/>
                </a:lnTo>
              </a:path>
              <a:path w="14424660">
                <a:moveTo>
                  <a:pt x="14312028" y="0"/>
                </a:moveTo>
                <a:lnTo>
                  <a:pt x="14312028" y="0"/>
                </a:lnTo>
              </a:path>
              <a:path w="14424660">
                <a:moveTo>
                  <a:pt x="14345422" y="0"/>
                </a:moveTo>
                <a:lnTo>
                  <a:pt x="14424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33877" y="5255737"/>
            <a:ext cx="3108325" cy="0"/>
          </a:xfrm>
          <a:custGeom>
            <a:avLst/>
            <a:gdLst/>
            <a:ahLst/>
            <a:cxnLst/>
            <a:rect l="l" t="t" r="r" b="b"/>
            <a:pathLst>
              <a:path w="3108325">
                <a:moveTo>
                  <a:pt x="0" y="0"/>
                </a:moveTo>
                <a:lnTo>
                  <a:pt x="105242" y="0"/>
                </a:lnTo>
              </a:path>
              <a:path w="3108325">
                <a:moveTo>
                  <a:pt x="141673" y="0"/>
                </a:moveTo>
                <a:lnTo>
                  <a:pt x="141673" y="0"/>
                </a:lnTo>
              </a:path>
              <a:path w="3108325">
                <a:moveTo>
                  <a:pt x="175067" y="0"/>
                </a:moveTo>
                <a:lnTo>
                  <a:pt x="270191" y="0"/>
                </a:lnTo>
              </a:path>
              <a:path w="3108325">
                <a:moveTo>
                  <a:pt x="306621" y="0"/>
                </a:moveTo>
                <a:lnTo>
                  <a:pt x="306621" y="0"/>
                </a:lnTo>
              </a:path>
              <a:path w="3108325">
                <a:moveTo>
                  <a:pt x="340015" y="0"/>
                </a:moveTo>
                <a:lnTo>
                  <a:pt x="435139" y="0"/>
                </a:lnTo>
              </a:path>
              <a:path w="3108325">
                <a:moveTo>
                  <a:pt x="470557" y="0"/>
                </a:moveTo>
                <a:lnTo>
                  <a:pt x="470557" y="0"/>
                </a:lnTo>
              </a:path>
              <a:path w="3108325">
                <a:moveTo>
                  <a:pt x="504963" y="0"/>
                </a:moveTo>
                <a:lnTo>
                  <a:pt x="600087" y="0"/>
                </a:lnTo>
              </a:path>
              <a:path w="3108325">
                <a:moveTo>
                  <a:pt x="635505" y="0"/>
                </a:moveTo>
                <a:lnTo>
                  <a:pt x="635505" y="0"/>
                </a:lnTo>
              </a:path>
              <a:path w="3108325">
                <a:moveTo>
                  <a:pt x="668899" y="0"/>
                </a:moveTo>
                <a:lnTo>
                  <a:pt x="765035" y="0"/>
                </a:lnTo>
              </a:path>
              <a:path w="3108325">
                <a:moveTo>
                  <a:pt x="800453" y="0"/>
                </a:moveTo>
                <a:lnTo>
                  <a:pt x="800453" y="0"/>
                </a:lnTo>
              </a:path>
              <a:path w="3108325">
                <a:moveTo>
                  <a:pt x="833847" y="0"/>
                </a:moveTo>
                <a:lnTo>
                  <a:pt x="929983" y="0"/>
                </a:lnTo>
              </a:path>
              <a:path w="3108325">
                <a:moveTo>
                  <a:pt x="965401" y="0"/>
                </a:moveTo>
                <a:lnTo>
                  <a:pt x="965401" y="0"/>
                </a:lnTo>
              </a:path>
              <a:path w="3108325">
                <a:moveTo>
                  <a:pt x="998796" y="0"/>
                </a:moveTo>
                <a:lnTo>
                  <a:pt x="1093919" y="0"/>
                </a:lnTo>
              </a:path>
              <a:path w="3108325">
                <a:moveTo>
                  <a:pt x="1130349" y="0"/>
                </a:moveTo>
                <a:lnTo>
                  <a:pt x="1130349" y="0"/>
                </a:lnTo>
              </a:path>
              <a:path w="3108325">
                <a:moveTo>
                  <a:pt x="1163744" y="0"/>
                </a:moveTo>
                <a:lnTo>
                  <a:pt x="1258867" y="0"/>
                </a:lnTo>
              </a:path>
              <a:path w="3108325">
                <a:moveTo>
                  <a:pt x="1295297" y="0"/>
                </a:moveTo>
                <a:lnTo>
                  <a:pt x="1295297" y="0"/>
                </a:lnTo>
              </a:path>
              <a:path w="3108325">
                <a:moveTo>
                  <a:pt x="1328692" y="0"/>
                </a:moveTo>
                <a:lnTo>
                  <a:pt x="1423815" y="0"/>
                </a:lnTo>
              </a:path>
              <a:path w="3108325">
                <a:moveTo>
                  <a:pt x="1459233" y="0"/>
                </a:moveTo>
                <a:lnTo>
                  <a:pt x="1459233" y="0"/>
                </a:lnTo>
              </a:path>
              <a:path w="3108325">
                <a:moveTo>
                  <a:pt x="1493640" y="0"/>
                </a:moveTo>
                <a:lnTo>
                  <a:pt x="1588763" y="0"/>
                </a:lnTo>
              </a:path>
              <a:path w="3108325">
                <a:moveTo>
                  <a:pt x="1624181" y="0"/>
                </a:moveTo>
                <a:lnTo>
                  <a:pt x="1624181" y="0"/>
                </a:lnTo>
              </a:path>
              <a:path w="3108325">
                <a:moveTo>
                  <a:pt x="1657576" y="0"/>
                </a:moveTo>
                <a:lnTo>
                  <a:pt x="1753711" y="0"/>
                </a:lnTo>
              </a:path>
              <a:path w="3108325">
                <a:moveTo>
                  <a:pt x="1789130" y="0"/>
                </a:moveTo>
                <a:lnTo>
                  <a:pt x="1789130" y="0"/>
                </a:lnTo>
              </a:path>
              <a:path w="3108325">
                <a:moveTo>
                  <a:pt x="1822524" y="0"/>
                </a:moveTo>
                <a:lnTo>
                  <a:pt x="1918659" y="0"/>
                </a:lnTo>
              </a:path>
              <a:path w="3108325">
                <a:moveTo>
                  <a:pt x="1954078" y="0"/>
                </a:moveTo>
                <a:lnTo>
                  <a:pt x="1954078" y="0"/>
                </a:lnTo>
              </a:path>
              <a:path w="3108325">
                <a:moveTo>
                  <a:pt x="1987472" y="0"/>
                </a:moveTo>
                <a:lnTo>
                  <a:pt x="2082595" y="0"/>
                </a:lnTo>
              </a:path>
              <a:path w="3108325">
                <a:moveTo>
                  <a:pt x="2119026" y="0"/>
                </a:moveTo>
                <a:lnTo>
                  <a:pt x="2119026" y="0"/>
                </a:lnTo>
              </a:path>
              <a:path w="3108325">
                <a:moveTo>
                  <a:pt x="2152420" y="0"/>
                </a:moveTo>
                <a:lnTo>
                  <a:pt x="2247543" y="0"/>
                </a:lnTo>
              </a:path>
              <a:path w="3108325">
                <a:moveTo>
                  <a:pt x="2283974" y="0"/>
                </a:moveTo>
                <a:lnTo>
                  <a:pt x="2283974" y="0"/>
                </a:lnTo>
              </a:path>
              <a:path w="3108325">
                <a:moveTo>
                  <a:pt x="2317368" y="0"/>
                </a:moveTo>
                <a:lnTo>
                  <a:pt x="2412492" y="0"/>
                </a:lnTo>
              </a:path>
              <a:path w="3108325">
                <a:moveTo>
                  <a:pt x="2447910" y="0"/>
                </a:moveTo>
                <a:lnTo>
                  <a:pt x="2447910" y="0"/>
                </a:lnTo>
              </a:path>
              <a:path w="3108325">
                <a:moveTo>
                  <a:pt x="2482316" y="0"/>
                </a:moveTo>
                <a:lnTo>
                  <a:pt x="2577440" y="0"/>
                </a:lnTo>
              </a:path>
              <a:path w="3108325">
                <a:moveTo>
                  <a:pt x="2612858" y="0"/>
                </a:moveTo>
                <a:lnTo>
                  <a:pt x="2612858" y="0"/>
                </a:lnTo>
              </a:path>
              <a:path w="3108325">
                <a:moveTo>
                  <a:pt x="2646252" y="0"/>
                </a:moveTo>
                <a:lnTo>
                  <a:pt x="2742388" y="0"/>
                </a:lnTo>
              </a:path>
              <a:path w="3108325">
                <a:moveTo>
                  <a:pt x="2777806" y="0"/>
                </a:moveTo>
                <a:lnTo>
                  <a:pt x="2777806" y="0"/>
                </a:lnTo>
              </a:path>
              <a:path w="3108325">
                <a:moveTo>
                  <a:pt x="2811200" y="0"/>
                </a:moveTo>
                <a:lnTo>
                  <a:pt x="2907336" y="0"/>
                </a:lnTo>
              </a:path>
              <a:path w="3108325">
                <a:moveTo>
                  <a:pt x="2942754" y="0"/>
                </a:moveTo>
                <a:lnTo>
                  <a:pt x="2942754" y="0"/>
                </a:lnTo>
              </a:path>
              <a:path w="3108325">
                <a:moveTo>
                  <a:pt x="2976148" y="0"/>
                </a:moveTo>
                <a:lnTo>
                  <a:pt x="3071272" y="0"/>
                </a:lnTo>
              </a:path>
              <a:path w="3108325">
                <a:moveTo>
                  <a:pt x="3107702" y="0"/>
                </a:moveTo>
                <a:lnTo>
                  <a:pt x="31077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06527" y="5255737"/>
            <a:ext cx="824230" cy="0"/>
          </a:xfrm>
          <a:custGeom>
            <a:avLst/>
            <a:gdLst/>
            <a:ahLst/>
            <a:cxnLst/>
            <a:rect l="l" t="t" r="r" b="b"/>
            <a:pathLst>
              <a:path w="824229">
                <a:moveTo>
                  <a:pt x="0" y="0"/>
                </a:moveTo>
                <a:lnTo>
                  <a:pt x="0" y="0"/>
                </a:lnTo>
              </a:path>
              <a:path w="824229">
                <a:moveTo>
                  <a:pt x="33394" y="0"/>
                </a:moveTo>
                <a:lnTo>
                  <a:pt x="128517" y="0"/>
                </a:lnTo>
              </a:path>
              <a:path w="824229">
                <a:moveTo>
                  <a:pt x="163936" y="0"/>
                </a:moveTo>
                <a:lnTo>
                  <a:pt x="163936" y="0"/>
                </a:lnTo>
              </a:path>
              <a:path w="824229">
                <a:moveTo>
                  <a:pt x="198342" y="0"/>
                </a:moveTo>
                <a:lnTo>
                  <a:pt x="293465" y="0"/>
                </a:lnTo>
              </a:path>
              <a:path w="824229">
                <a:moveTo>
                  <a:pt x="328884" y="0"/>
                </a:moveTo>
                <a:lnTo>
                  <a:pt x="328884" y="0"/>
                </a:lnTo>
              </a:path>
              <a:path w="824229">
                <a:moveTo>
                  <a:pt x="362278" y="0"/>
                </a:moveTo>
                <a:lnTo>
                  <a:pt x="458413" y="0"/>
                </a:lnTo>
              </a:path>
              <a:path w="824229">
                <a:moveTo>
                  <a:pt x="493832" y="0"/>
                </a:moveTo>
                <a:lnTo>
                  <a:pt x="493832" y="0"/>
                </a:lnTo>
              </a:path>
              <a:path w="824229">
                <a:moveTo>
                  <a:pt x="527226" y="0"/>
                </a:moveTo>
                <a:lnTo>
                  <a:pt x="623362" y="0"/>
                </a:lnTo>
              </a:path>
              <a:path w="824229">
                <a:moveTo>
                  <a:pt x="658780" y="0"/>
                </a:moveTo>
                <a:lnTo>
                  <a:pt x="658780" y="0"/>
                </a:lnTo>
              </a:path>
              <a:path w="824229">
                <a:moveTo>
                  <a:pt x="692174" y="0"/>
                </a:moveTo>
                <a:lnTo>
                  <a:pt x="787298" y="0"/>
                </a:lnTo>
              </a:path>
              <a:path w="824229">
                <a:moveTo>
                  <a:pt x="823728" y="0"/>
                </a:moveTo>
                <a:lnTo>
                  <a:pt x="8237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295204" y="5255737"/>
            <a:ext cx="824230" cy="0"/>
          </a:xfrm>
          <a:custGeom>
            <a:avLst/>
            <a:gdLst/>
            <a:ahLst/>
            <a:cxnLst/>
            <a:rect l="l" t="t" r="r" b="b"/>
            <a:pathLst>
              <a:path w="824229">
                <a:moveTo>
                  <a:pt x="0" y="0"/>
                </a:moveTo>
                <a:lnTo>
                  <a:pt x="0" y="0"/>
                </a:lnTo>
              </a:path>
              <a:path w="824229">
                <a:moveTo>
                  <a:pt x="33394" y="0"/>
                </a:moveTo>
                <a:lnTo>
                  <a:pt x="128517" y="0"/>
                </a:lnTo>
              </a:path>
              <a:path w="824229">
                <a:moveTo>
                  <a:pt x="163936" y="0"/>
                </a:moveTo>
                <a:lnTo>
                  <a:pt x="163936" y="0"/>
                </a:lnTo>
              </a:path>
              <a:path w="824229">
                <a:moveTo>
                  <a:pt x="198342" y="0"/>
                </a:moveTo>
                <a:lnTo>
                  <a:pt x="293465" y="0"/>
                </a:lnTo>
              </a:path>
              <a:path w="824229">
                <a:moveTo>
                  <a:pt x="328884" y="0"/>
                </a:moveTo>
                <a:lnTo>
                  <a:pt x="328884" y="0"/>
                </a:lnTo>
              </a:path>
              <a:path w="824229">
                <a:moveTo>
                  <a:pt x="362278" y="0"/>
                </a:moveTo>
                <a:lnTo>
                  <a:pt x="458413" y="0"/>
                </a:lnTo>
              </a:path>
              <a:path w="824229">
                <a:moveTo>
                  <a:pt x="493832" y="0"/>
                </a:moveTo>
                <a:lnTo>
                  <a:pt x="493832" y="0"/>
                </a:lnTo>
              </a:path>
              <a:path w="824229">
                <a:moveTo>
                  <a:pt x="527226" y="0"/>
                </a:moveTo>
                <a:lnTo>
                  <a:pt x="623362" y="0"/>
                </a:lnTo>
              </a:path>
              <a:path w="824229">
                <a:moveTo>
                  <a:pt x="658780" y="0"/>
                </a:moveTo>
                <a:lnTo>
                  <a:pt x="658780" y="0"/>
                </a:lnTo>
              </a:path>
              <a:path w="824229">
                <a:moveTo>
                  <a:pt x="692174" y="0"/>
                </a:moveTo>
                <a:lnTo>
                  <a:pt x="787298" y="0"/>
                </a:lnTo>
              </a:path>
              <a:path w="824229">
                <a:moveTo>
                  <a:pt x="823728" y="0"/>
                </a:moveTo>
                <a:lnTo>
                  <a:pt x="8237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283880" y="5255737"/>
            <a:ext cx="787400" cy="0"/>
          </a:xfrm>
          <a:custGeom>
            <a:avLst/>
            <a:gdLst/>
            <a:ahLst/>
            <a:cxnLst/>
            <a:rect l="l" t="t" r="r" b="b"/>
            <a:pathLst>
              <a:path w="787400">
                <a:moveTo>
                  <a:pt x="0" y="0"/>
                </a:moveTo>
                <a:lnTo>
                  <a:pt x="0" y="0"/>
                </a:lnTo>
              </a:path>
              <a:path w="787400">
                <a:moveTo>
                  <a:pt x="33394" y="0"/>
                </a:moveTo>
                <a:lnTo>
                  <a:pt x="128517" y="0"/>
                </a:lnTo>
              </a:path>
              <a:path w="787400">
                <a:moveTo>
                  <a:pt x="163936" y="0"/>
                </a:moveTo>
                <a:lnTo>
                  <a:pt x="163936" y="0"/>
                </a:lnTo>
              </a:path>
              <a:path w="787400">
                <a:moveTo>
                  <a:pt x="198342" y="0"/>
                </a:moveTo>
                <a:lnTo>
                  <a:pt x="293465" y="0"/>
                </a:lnTo>
              </a:path>
              <a:path w="787400">
                <a:moveTo>
                  <a:pt x="328884" y="0"/>
                </a:moveTo>
                <a:lnTo>
                  <a:pt x="328884" y="0"/>
                </a:lnTo>
              </a:path>
              <a:path w="787400">
                <a:moveTo>
                  <a:pt x="362278" y="0"/>
                </a:moveTo>
                <a:lnTo>
                  <a:pt x="458413" y="0"/>
                </a:lnTo>
              </a:path>
              <a:path w="787400">
                <a:moveTo>
                  <a:pt x="493832" y="0"/>
                </a:moveTo>
                <a:lnTo>
                  <a:pt x="493832" y="0"/>
                </a:lnTo>
              </a:path>
              <a:path w="787400">
                <a:moveTo>
                  <a:pt x="527226" y="0"/>
                </a:moveTo>
                <a:lnTo>
                  <a:pt x="623362" y="0"/>
                </a:lnTo>
              </a:path>
              <a:path w="787400">
                <a:moveTo>
                  <a:pt x="658780" y="0"/>
                </a:moveTo>
                <a:lnTo>
                  <a:pt x="658780" y="0"/>
                </a:lnTo>
              </a:path>
              <a:path w="787400">
                <a:moveTo>
                  <a:pt x="692174" y="0"/>
                </a:moveTo>
                <a:lnTo>
                  <a:pt x="787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272556" y="5255737"/>
            <a:ext cx="787400" cy="0"/>
          </a:xfrm>
          <a:custGeom>
            <a:avLst/>
            <a:gdLst/>
            <a:ahLst/>
            <a:cxnLst/>
            <a:rect l="l" t="t" r="r" b="b"/>
            <a:pathLst>
              <a:path w="787400">
                <a:moveTo>
                  <a:pt x="0" y="0"/>
                </a:moveTo>
                <a:lnTo>
                  <a:pt x="0" y="0"/>
                </a:lnTo>
              </a:path>
              <a:path w="787400">
                <a:moveTo>
                  <a:pt x="33394" y="0"/>
                </a:moveTo>
                <a:lnTo>
                  <a:pt x="128517" y="0"/>
                </a:lnTo>
              </a:path>
              <a:path w="787400">
                <a:moveTo>
                  <a:pt x="163936" y="0"/>
                </a:moveTo>
                <a:lnTo>
                  <a:pt x="163936" y="0"/>
                </a:lnTo>
              </a:path>
              <a:path w="787400">
                <a:moveTo>
                  <a:pt x="198342" y="0"/>
                </a:moveTo>
                <a:lnTo>
                  <a:pt x="293465" y="0"/>
                </a:lnTo>
              </a:path>
              <a:path w="787400">
                <a:moveTo>
                  <a:pt x="328884" y="0"/>
                </a:moveTo>
                <a:lnTo>
                  <a:pt x="328884" y="0"/>
                </a:lnTo>
              </a:path>
              <a:path w="787400">
                <a:moveTo>
                  <a:pt x="362278" y="0"/>
                </a:moveTo>
                <a:lnTo>
                  <a:pt x="458413" y="0"/>
                </a:lnTo>
              </a:path>
              <a:path w="787400">
                <a:moveTo>
                  <a:pt x="493832" y="0"/>
                </a:moveTo>
                <a:lnTo>
                  <a:pt x="493832" y="0"/>
                </a:lnTo>
              </a:path>
              <a:path w="787400">
                <a:moveTo>
                  <a:pt x="527226" y="0"/>
                </a:moveTo>
                <a:lnTo>
                  <a:pt x="622350" y="0"/>
                </a:lnTo>
              </a:path>
              <a:path w="787400">
                <a:moveTo>
                  <a:pt x="658780" y="0"/>
                </a:moveTo>
                <a:lnTo>
                  <a:pt x="658780" y="0"/>
                </a:lnTo>
              </a:path>
              <a:path w="787400">
                <a:moveTo>
                  <a:pt x="692174" y="0"/>
                </a:moveTo>
                <a:lnTo>
                  <a:pt x="787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260221" y="5255737"/>
            <a:ext cx="7198359" cy="0"/>
          </a:xfrm>
          <a:custGeom>
            <a:avLst/>
            <a:gdLst/>
            <a:ahLst/>
            <a:cxnLst/>
            <a:rect l="l" t="t" r="r" b="b"/>
            <a:pathLst>
              <a:path w="7198359">
                <a:moveTo>
                  <a:pt x="0" y="0"/>
                </a:moveTo>
                <a:lnTo>
                  <a:pt x="0" y="0"/>
                </a:lnTo>
              </a:path>
              <a:path w="7198359">
                <a:moveTo>
                  <a:pt x="34406" y="0"/>
                </a:moveTo>
                <a:lnTo>
                  <a:pt x="129529" y="0"/>
                </a:lnTo>
              </a:path>
              <a:path w="7198359">
                <a:moveTo>
                  <a:pt x="164948" y="0"/>
                </a:moveTo>
                <a:lnTo>
                  <a:pt x="164948" y="0"/>
                </a:lnTo>
              </a:path>
              <a:path w="7198359">
                <a:moveTo>
                  <a:pt x="199354" y="0"/>
                </a:moveTo>
                <a:lnTo>
                  <a:pt x="294477" y="0"/>
                </a:lnTo>
              </a:path>
              <a:path w="7198359">
                <a:moveTo>
                  <a:pt x="329896" y="0"/>
                </a:moveTo>
                <a:lnTo>
                  <a:pt x="329896" y="0"/>
                </a:lnTo>
              </a:path>
              <a:path w="7198359">
                <a:moveTo>
                  <a:pt x="363290" y="0"/>
                </a:moveTo>
                <a:lnTo>
                  <a:pt x="459425" y="0"/>
                </a:lnTo>
              </a:path>
              <a:path w="7198359">
                <a:moveTo>
                  <a:pt x="494844" y="0"/>
                </a:moveTo>
                <a:lnTo>
                  <a:pt x="494844" y="0"/>
                </a:lnTo>
              </a:path>
              <a:path w="7198359">
                <a:moveTo>
                  <a:pt x="528238" y="0"/>
                </a:moveTo>
                <a:lnTo>
                  <a:pt x="623362" y="0"/>
                </a:lnTo>
              </a:path>
              <a:path w="7198359">
                <a:moveTo>
                  <a:pt x="659792" y="0"/>
                </a:moveTo>
                <a:lnTo>
                  <a:pt x="659792" y="0"/>
                </a:lnTo>
              </a:path>
              <a:path w="7198359">
                <a:moveTo>
                  <a:pt x="693186" y="0"/>
                </a:moveTo>
                <a:lnTo>
                  <a:pt x="788310" y="0"/>
                </a:lnTo>
              </a:path>
              <a:path w="7198359">
                <a:moveTo>
                  <a:pt x="824740" y="0"/>
                </a:moveTo>
                <a:lnTo>
                  <a:pt x="824740" y="0"/>
                </a:lnTo>
              </a:path>
              <a:path w="7198359">
                <a:moveTo>
                  <a:pt x="858134" y="0"/>
                </a:moveTo>
                <a:lnTo>
                  <a:pt x="953258" y="0"/>
                </a:lnTo>
              </a:path>
              <a:path w="7198359">
                <a:moveTo>
                  <a:pt x="988676" y="0"/>
                </a:moveTo>
                <a:lnTo>
                  <a:pt x="988676" y="0"/>
                </a:lnTo>
              </a:path>
              <a:path w="7198359">
                <a:moveTo>
                  <a:pt x="1023082" y="0"/>
                </a:moveTo>
                <a:lnTo>
                  <a:pt x="1118206" y="0"/>
                </a:lnTo>
              </a:path>
              <a:path w="7198359">
                <a:moveTo>
                  <a:pt x="1153624" y="0"/>
                </a:moveTo>
                <a:lnTo>
                  <a:pt x="1153624" y="0"/>
                </a:lnTo>
              </a:path>
              <a:path w="7198359">
                <a:moveTo>
                  <a:pt x="1188030" y="0"/>
                </a:moveTo>
                <a:lnTo>
                  <a:pt x="1283154" y="0"/>
                </a:lnTo>
              </a:path>
              <a:path w="7198359">
                <a:moveTo>
                  <a:pt x="1318572" y="0"/>
                </a:moveTo>
                <a:lnTo>
                  <a:pt x="1318572" y="0"/>
                </a:lnTo>
              </a:path>
              <a:path w="7198359">
                <a:moveTo>
                  <a:pt x="1351967" y="0"/>
                </a:moveTo>
                <a:lnTo>
                  <a:pt x="1448102" y="0"/>
                </a:lnTo>
              </a:path>
              <a:path w="7198359">
                <a:moveTo>
                  <a:pt x="1483520" y="0"/>
                </a:moveTo>
                <a:lnTo>
                  <a:pt x="1483520" y="0"/>
                </a:lnTo>
              </a:path>
              <a:path w="7198359">
                <a:moveTo>
                  <a:pt x="1516915" y="0"/>
                </a:moveTo>
                <a:lnTo>
                  <a:pt x="1612038" y="0"/>
                </a:lnTo>
              </a:path>
              <a:path w="7198359">
                <a:moveTo>
                  <a:pt x="1648468" y="0"/>
                </a:moveTo>
                <a:lnTo>
                  <a:pt x="1648468" y="0"/>
                </a:lnTo>
              </a:path>
              <a:path w="7198359">
                <a:moveTo>
                  <a:pt x="1681863" y="0"/>
                </a:moveTo>
                <a:lnTo>
                  <a:pt x="1776986" y="0"/>
                </a:lnTo>
              </a:path>
              <a:path w="7198359">
                <a:moveTo>
                  <a:pt x="1813416" y="0"/>
                </a:moveTo>
                <a:lnTo>
                  <a:pt x="1813416" y="0"/>
                </a:lnTo>
              </a:path>
              <a:path w="7198359">
                <a:moveTo>
                  <a:pt x="1846811" y="0"/>
                </a:moveTo>
                <a:lnTo>
                  <a:pt x="1941934" y="0"/>
                </a:lnTo>
              </a:path>
              <a:path w="7198359">
                <a:moveTo>
                  <a:pt x="1977352" y="0"/>
                </a:moveTo>
                <a:lnTo>
                  <a:pt x="1977352" y="0"/>
                </a:lnTo>
              </a:path>
              <a:path w="7198359">
                <a:moveTo>
                  <a:pt x="2011759" y="0"/>
                </a:moveTo>
                <a:lnTo>
                  <a:pt x="2106882" y="0"/>
                </a:lnTo>
              </a:path>
              <a:path w="7198359">
                <a:moveTo>
                  <a:pt x="2142301" y="0"/>
                </a:moveTo>
                <a:lnTo>
                  <a:pt x="2142301" y="0"/>
                </a:lnTo>
              </a:path>
              <a:path w="7198359">
                <a:moveTo>
                  <a:pt x="2176707" y="0"/>
                </a:moveTo>
                <a:lnTo>
                  <a:pt x="2271830" y="0"/>
                </a:lnTo>
              </a:path>
              <a:path w="7198359">
                <a:moveTo>
                  <a:pt x="2307249" y="0"/>
                </a:moveTo>
                <a:lnTo>
                  <a:pt x="2307249" y="0"/>
                </a:lnTo>
              </a:path>
              <a:path w="7198359">
                <a:moveTo>
                  <a:pt x="2340643" y="0"/>
                </a:moveTo>
                <a:lnTo>
                  <a:pt x="2436778" y="0"/>
                </a:lnTo>
              </a:path>
              <a:path w="7198359">
                <a:moveTo>
                  <a:pt x="2472197" y="0"/>
                </a:moveTo>
                <a:lnTo>
                  <a:pt x="2472197" y="0"/>
                </a:lnTo>
              </a:path>
              <a:path w="7198359">
                <a:moveTo>
                  <a:pt x="2505591" y="0"/>
                </a:moveTo>
                <a:lnTo>
                  <a:pt x="2600715" y="0"/>
                </a:lnTo>
              </a:path>
              <a:path w="7198359">
                <a:moveTo>
                  <a:pt x="2637145" y="0"/>
                </a:moveTo>
                <a:lnTo>
                  <a:pt x="2637145" y="0"/>
                </a:lnTo>
              </a:path>
              <a:path w="7198359">
                <a:moveTo>
                  <a:pt x="2670539" y="0"/>
                </a:moveTo>
                <a:lnTo>
                  <a:pt x="2765663" y="0"/>
                </a:lnTo>
              </a:path>
              <a:path w="7198359">
                <a:moveTo>
                  <a:pt x="2802093" y="0"/>
                </a:moveTo>
                <a:lnTo>
                  <a:pt x="2802093" y="0"/>
                </a:lnTo>
              </a:path>
              <a:path w="7198359">
                <a:moveTo>
                  <a:pt x="2835487" y="0"/>
                </a:moveTo>
                <a:lnTo>
                  <a:pt x="2930611" y="0"/>
                </a:lnTo>
              </a:path>
              <a:path w="7198359">
                <a:moveTo>
                  <a:pt x="2966029" y="0"/>
                </a:moveTo>
                <a:lnTo>
                  <a:pt x="2966029" y="0"/>
                </a:lnTo>
              </a:path>
              <a:path w="7198359">
                <a:moveTo>
                  <a:pt x="3000435" y="0"/>
                </a:moveTo>
                <a:lnTo>
                  <a:pt x="3095559" y="0"/>
                </a:lnTo>
              </a:path>
              <a:path w="7198359">
                <a:moveTo>
                  <a:pt x="3130977" y="0"/>
                </a:moveTo>
                <a:lnTo>
                  <a:pt x="3130977" y="0"/>
                </a:lnTo>
              </a:path>
              <a:path w="7198359">
                <a:moveTo>
                  <a:pt x="3165383" y="0"/>
                </a:moveTo>
                <a:lnTo>
                  <a:pt x="3260507" y="0"/>
                </a:lnTo>
              </a:path>
              <a:path w="7198359">
                <a:moveTo>
                  <a:pt x="3295925" y="0"/>
                </a:moveTo>
                <a:lnTo>
                  <a:pt x="3295925" y="0"/>
                </a:lnTo>
              </a:path>
              <a:path w="7198359">
                <a:moveTo>
                  <a:pt x="3329320" y="0"/>
                </a:moveTo>
                <a:lnTo>
                  <a:pt x="3425455" y="0"/>
                </a:lnTo>
              </a:path>
              <a:path w="7198359">
                <a:moveTo>
                  <a:pt x="3460873" y="0"/>
                </a:moveTo>
                <a:lnTo>
                  <a:pt x="3460873" y="0"/>
                </a:lnTo>
              </a:path>
              <a:path w="7198359">
                <a:moveTo>
                  <a:pt x="3494268" y="0"/>
                </a:moveTo>
                <a:lnTo>
                  <a:pt x="3589391" y="0"/>
                </a:lnTo>
              </a:path>
              <a:path w="7198359">
                <a:moveTo>
                  <a:pt x="3625821" y="0"/>
                </a:moveTo>
                <a:lnTo>
                  <a:pt x="3625821" y="0"/>
                </a:lnTo>
              </a:path>
              <a:path w="7198359">
                <a:moveTo>
                  <a:pt x="3659216" y="0"/>
                </a:moveTo>
                <a:lnTo>
                  <a:pt x="3754339" y="0"/>
                </a:lnTo>
              </a:path>
              <a:path w="7198359">
                <a:moveTo>
                  <a:pt x="3790769" y="0"/>
                </a:moveTo>
                <a:lnTo>
                  <a:pt x="3790769" y="0"/>
                </a:lnTo>
              </a:path>
              <a:path w="7198359">
                <a:moveTo>
                  <a:pt x="3824164" y="0"/>
                </a:moveTo>
                <a:lnTo>
                  <a:pt x="3919287" y="0"/>
                </a:lnTo>
              </a:path>
              <a:path w="7198359">
                <a:moveTo>
                  <a:pt x="3954705" y="0"/>
                </a:moveTo>
                <a:lnTo>
                  <a:pt x="3954705" y="0"/>
                </a:lnTo>
              </a:path>
              <a:path w="7198359">
                <a:moveTo>
                  <a:pt x="3989112" y="0"/>
                </a:moveTo>
                <a:lnTo>
                  <a:pt x="4084235" y="0"/>
                </a:lnTo>
              </a:path>
              <a:path w="7198359">
                <a:moveTo>
                  <a:pt x="4119654" y="0"/>
                </a:moveTo>
                <a:lnTo>
                  <a:pt x="4119654" y="0"/>
                </a:lnTo>
              </a:path>
              <a:path w="7198359">
                <a:moveTo>
                  <a:pt x="4154060" y="0"/>
                </a:moveTo>
                <a:lnTo>
                  <a:pt x="4249183" y="0"/>
                </a:lnTo>
              </a:path>
              <a:path w="7198359">
                <a:moveTo>
                  <a:pt x="4284602" y="0"/>
                </a:moveTo>
                <a:lnTo>
                  <a:pt x="4284602" y="0"/>
                </a:lnTo>
              </a:path>
              <a:path w="7198359">
                <a:moveTo>
                  <a:pt x="4317996" y="0"/>
                </a:moveTo>
                <a:lnTo>
                  <a:pt x="4414131" y="0"/>
                </a:lnTo>
              </a:path>
              <a:path w="7198359">
                <a:moveTo>
                  <a:pt x="4449550" y="0"/>
                </a:moveTo>
                <a:lnTo>
                  <a:pt x="4449550" y="0"/>
                </a:lnTo>
              </a:path>
              <a:path w="7198359">
                <a:moveTo>
                  <a:pt x="4482944" y="0"/>
                </a:moveTo>
                <a:lnTo>
                  <a:pt x="4578067" y="0"/>
                </a:lnTo>
              </a:path>
              <a:path w="7198359">
                <a:moveTo>
                  <a:pt x="4614498" y="0"/>
                </a:moveTo>
                <a:lnTo>
                  <a:pt x="4614498" y="0"/>
                </a:lnTo>
              </a:path>
              <a:path w="7198359">
                <a:moveTo>
                  <a:pt x="4647892" y="0"/>
                </a:moveTo>
                <a:lnTo>
                  <a:pt x="4743016" y="0"/>
                </a:lnTo>
              </a:path>
              <a:path w="7198359">
                <a:moveTo>
                  <a:pt x="4779446" y="0"/>
                </a:moveTo>
                <a:lnTo>
                  <a:pt x="4779446" y="0"/>
                </a:lnTo>
              </a:path>
              <a:path w="7198359">
                <a:moveTo>
                  <a:pt x="4812840" y="0"/>
                </a:moveTo>
                <a:lnTo>
                  <a:pt x="4907964" y="0"/>
                </a:lnTo>
              </a:path>
              <a:path w="7198359">
                <a:moveTo>
                  <a:pt x="4943382" y="0"/>
                </a:moveTo>
                <a:lnTo>
                  <a:pt x="4943382" y="0"/>
                </a:lnTo>
              </a:path>
              <a:path w="7198359">
                <a:moveTo>
                  <a:pt x="4977788" y="0"/>
                </a:moveTo>
                <a:lnTo>
                  <a:pt x="5072912" y="0"/>
                </a:lnTo>
              </a:path>
              <a:path w="7198359">
                <a:moveTo>
                  <a:pt x="5108330" y="0"/>
                </a:moveTo>
                <a:lnTo>
                  <a:pt x="5108330" y="0"/>
                </a:lnTo>
              </a:path>
              <a:path w="7198359">
                <a:moveTo>
                  <a:pt x="5142736" y="0"/>
                </a:moveTo>
                <a:lnTo>
                  <a:pt x="5237860" y="0"/>
                </a:lnTo>
              </a:path>
              <a:path w="7198359">
                <a:moveTo>
                  <a:pt x="5273278" y="0"/>
                </a:moveTo>
                <a:lnTo>
                  <a:pt x="5273278" y="0"/>
                </a:lnTo>
              </a:path>
              <a:path w="7198359">
                <a:moveTo>
                  <a:pt x="5306672" y="0"/>
                </a:moveTo>
                <a:lnTo>
                  <a:pt x="5402808" y="0"/>
                </a:lnTo>
              </a:path>
              <a:path w="7198359">
                <a:moveTo>
                  <a:pt x="5438226" y="0"/>
                </a:moveTo>
                <a:lnTo>
                  <a:pt x="5438226" y="0"/>
                </a:lnTo>
              </a:path>
              <a:path w="7198359">
                <a:moveTo>
                  <a:pt x="5471621" y="0"/>
                </a:moveTo>
                <a:lnTo>
                  <a:pt x="5566744" y="0"/>
                </a:lnTo>
              </a:path>
              <a:path w="7198359">
                <a:moveTo>
                  <a:pt x="5603174" y="0"/>
                </a:moveTo>
                <a:lnTo>
                  <a:pt x="5603174" y="0"/>
                </a:lnTo>
              </a:path>
              <a:path w="7198359">
                <a:moveTo>
                  <a:pt x="5636569" y="0"/>
                </a:moveTo>
                <a:lnTo>
                  <a:pt x="5731692" y="0"/>
                </a:lnTo>
              </a:path>
              <a:path w="7198359">
                <a:moveTo>
                  <a:pt x="5768122" y="0"/>
                </a:moveTo>
                <a:lnTo>
                  <a:pt x="5768122" y="0"/>
                </a:lnTo>
              </a:path>
              <a:path w="7198359">
                <a:moveTo>
                  <a:pt x="5801517" y="0"/>
                </a:moveTo>
                <a:lnTo>
                  <a:pt x="5896640" y="0"/>
                </a:lnTo>
              </a:path>
              <a:path w="7198359">
                <a:moveTo>
                  <a:pt x="5932058" y="0"/>
                </a:moveTo>
                <a:lnTo>
                  <a:pt x="5932058" y="0"/>
                </a:lnTo>
              </a:path>
              <a:path w="7198359">
                <a:moveTo>
                  <a:pt x="5966465" y="0"/>
                </a:moveTo>
                <a:lnTo>
                  <a:pt x="6061588" y="0"/>
                </a:lnTo>
              </a:path>
              <a:path w="7198359">
                <a:moveTo>
                  <a:pt x="6097007" y="0"/>
                </a:moveTo>
                <a:lnTo>
                  <a:pt x="6097007" y="0"/>
                </a:lnTo>
              </a:path>
              <a:path w="7198359">
                <a:moveTo>
                  <a:pt x="6130401" y="0"/>
                </a:moveTo>
                <a:lnTo>
                  <a:pt x="6226536" y="0"/>
                </a:lnTo>
              </a:path>
              <a:path w="7198359">
                <a:moveTo>
                  <a:pt x="6261955" y="0"/>
                </a:moveTo>
                <a:lnTo>
                  <a:pt x="6261955" y="0"/>
                </a:lnTo>
              </a:path>
              <a:path w="7198359">
                <a:moveTo>
                  <a:pt x="6295349" y="0"/>
                </a:moveTo>
                <a:lnTo>
                  <a:pt x="6391484" y="0"/>
                </a:lnTo>
              </a:path>
              <a:path w="7198359">
                <a:moveTo>
                  <a:pt x="6426903" y="0"/>
                </a:moveTo>
                <a:lnTo>
                  <a:pt x="6426903" y="0"/>
                </a:lnTo>
              </a:path>
              <a:path w="7198359">
                <a:moveTo>
                  <a:pt x="6460297" y="0"/>
                </a:moveTo>
                <a:lnTo>
                  <a:pt x="6555420" y="0"/>
                </a:lnTo>
              </a:path>
              <a:path w="7198359">
                <a:moveTo>
                  <a:pt x="6591851" y="0"/>
                </a:moveTo>
                <a:lnTo>
                  <a:pt x="6591851" y="0"/>
                </a:lnTo>
              </a:path>
              <a:path w="7198359">
                <a:moveTo>
                  <a:pt x="6625245" y="0"/>
                </a:moveTo>
                <a:lnTo>
                  <a:pt x="6720369" y="0"/>
                </a:lnTo>
              </a:path>
              <a:path w="7198359">
                <a:moveTo>
                  <a:pt x="6756799" y="0"/>
                </a:moveTo>
                <a:lnTo>
                  <a:pt x="6756799" y="0"/>
                </a:lnTo>
              </a:path>
              <a:path w="7198359">
                <a:moveTo>
                  <a:pt x="6790193" y="0"/>
                </a:moveTo>
                <a:lnTo>
                  <a:pt x="6885317" y="0"/>
                </a:lnTo>
              </a:path>
              <a:path w="7198359">
                <a:moveTo>
                  <a:pt x="6920735" y="0"/>
                </a:moveTo>
                <a:lnTo>
                  <a:pt x="6920735" y="0"/>
                </a:lnTo>
              </a:path>
              <a:path w="7198359">
                <a:moveTo>
                  <a:pt x="6955141" y="0"/>
                </a:moveTo>
                <a:lnTo>
                  <a:pt x="7050265" y="0"/>
                </a:lnTo>
              </a:path>
              <a:path w="7198359">
                <a:moveTo>
                  <a:pt x="7085683" y="0"/>
                </a:moveTo>
                <a:lnTo>
                  <a:pt x="7085683" y="0"/>
                </a:lnTo>
              </a:path>
              <a:path w="7198359">
                <a:moveTo>
                  <a:pt x="7119077" y="0"/>
                </a:moveTo>
                <a:lnTo>
                  <a:pt x="71980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033877" y="3755013"/>
            <a:ext cx="800735" cy="0"/>
          </a:xfrm>
          <a:custGeom>
            <a:avLst/>
            <a:gdLst/>
            <a:ahLst/>
            <a:cxnLst/>
            <a:rect l="l" t="t" r="r" b="b"/>
            <a:pathLst>
              <a:path w="800735">
                <a:moveTo>
                  <a:pt x="0" y="0"/>
                </a:moveTo>
                <a:lnTo>
                  <a:pt x="105242" y="0"/>
                </a:lnTo>
              </a:path>
              <a:path w="800735">
                <a:moveTo>
                  <a:pt x="141673" y="0"/>
                </a:moveTo>
                <a:lnTo>
                  <a:pt x="141673" y="0"/>
                </a:lnTo>
              </a:path>
              <a:path w="800735">
                <a:moveTo>
                  <a:pt x="175067" y="0"/>
                </a:moveTo>
                <a:lnTo>
                  <a:pt x="270191" y="0"/>
                </a:lnTo>
              </a:path>
              <a:path w="800735">
                <a:moveTo>
                  <a:pt x="306621" y="0"/>
                </a:moveTo>
                <a:lnTo>
                  <a:pt x="306621" y="0"/>
                </a:lnTo>
              </a:path>
              <a:path w="800735">
                <a:moveTo>
                  <a:pt x="340015" y="0"/>
                </a:moveTo>
                <a:lnTo>
                  <a:pt x="435139" y="0"/>
                </a:lnTo>
              </a:path>
              <a:path w="800735">
                <a:moveTo>
                  <a:pt x="470557" y="0"/>
                </a:moveTo>
                <a:lnTo>
                  <a:pt x="470557" y="0"/>
                </a:lnTo>
              </a:path>
              <a:path w="800735">
                <a:moveTo>
                  <a:pt x="504963" y="0"/>
                </a:moveTo>
                <a:lnTo>
                  <a:pt x="600087" y="0"/>
                </a:lnTo>
              </a:path>
              <a:path w="800735">
                <a:moveTo>
                  <a:pt x="635505" y="0"/>
                </a:moveTo>
                <a:lnTo>
                  <a:pt x="635505" y="0"/>
                </a:lnTo>
              </a:path>
              <a:path w="800735">
                <a:moveTo>
                  <a:pt x="668899" y="0"/>
                </a:moveTo>
                <a:lnTo>
                  <a:pt x="765035" y="0"/>
                </a:lnTo>
              </a:path>
              <a:path w="800735">
                <a:moveTo>
                  <a:pt x="800453" y="0"/>
                </a:moveTo>
                <a:lnTo>
                  <a:pt x="8004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999278" y="3755013"/>
            <a:ext cx="13459460" cy="0"/>
          </a:xfrm>
          <a:custGeom>
            <a:avLst/>
            <a:gdLst/>
            <a:ahLst/>
            <a:cxnLst/>
            <a:rect l="l" t="t" r="r" b="b"/>
            <a:pathLst>
              <a:path w="13459460">
                <a:moveTo>
                  <a:pt x="0" y="0"/>
                </a:moveTo>
                <a:lnTo>
                  <a:pt x="0" y="0"/>
                </a:lnTo>
              </a:path>
              <a:path w="13459460">
                <a:moveTo>
                  <a:pt x="33394" y="0"/>
                </a:moveTo>
                <a:lnTo>
                  <a:pt x="128517" y="0"/>
                </a:lnTo>
              </a:path>
              <a:path w="13459460">
                <a:moveTo>
                  <a:pt x="164948" y="0"/>
                </a:moveTo>
                <a:lnTo>
                  <a:pt x="164948" y="0"/>
                </a:lnTo>
              </a:path>
              <a:path w="13459460">
                <a:moveTo>
                  <a:pt x="198342" y="0"/>
                </a:moveTo>
                <a:lnTo>
                  <a:pt x="293465" y="0"/>
                </a:lnTo>
              </a:path>
              <a:path w="13459460">
                <a:moveTo>
                  <a:pt x="329896" y="0"/>
                </a:moveTo>
                <a:lnTo>
                  <a:pt x="329896" y="0"/>
                </a:lnTo>
              </a:path>
              <a:path w="13459460">
                <a:moveTo>
                  <a:pt x="363290" y="0"/>
                </a:moveTo>
                <a:lnTo>
                  <a:pt x="458413" y="0"/>
                </a:lnTo>
              </a:path>
              <a:path w="13459460">
                <a:moveTo>
                  <a:pt x="493832" y="0"/>
                </a:moveTo>
                <a:lnTo>
                  <a:pt x="493832" y="0"/>
                </a:lnTo>
              </a:path>
              <a:path w="13459460">
                <a:moveTo>
                  <a:pt x="528238" y="0"/>
                </a:moveTo>
                <a:lnTo>
                  <a:pt x="623362" y="0"/>
                </a:lnTo>
              </a:path>
              <a:path w="13459460">
                <a:moveTo>
                  <a:pt x="658780" y="0"/>
                </a:moveTo>
                <a:lnTo>
                  <a:pt x="658780" y="0"/>
                </a:lnTo>
              </a:path>
              <a:path w="13459460">
                <a:moveTo>
                  <a:pt x="692174" y="0"/>
                </a:moveTo>
                <a:lnTo>
                  <a:pt x="788310" y="0"/>
                </a:lnTo>
              </a:path>
              <a:path w="13459460">
                <a:moveTo>
                  <a:pt x="823728" y="0"/>
                </a:moveTo>
                <a:lnTo>
                  <a:pt x="823728" y="0"/>
                </a:lnTo>
              </a:path>
              <a:path w="13459460">
                <a:moveTo>
                  <a:pt x="857122" y="0"/>
                </a:moveTo>
                <a:lnTo>
                  <a:pt x="953258" y="0"/>
                </a:lnTo>
              </a:path>
              <a:path w="13459460">
                <a:moveTo>
                  <a:pt x="988676" y="0"/>
                </a:moveTo>
                <a:lnTo>
                  <a:pt x="988676" y="0"/>
                </a:lnTo>
              </a:path>
              <a:path w="13459460">
                <a:moveTo>
                  <a:pt x="1022070" y="0"/>
                </a:moveTo>
                <a:lnTo>
                  <a:pt x="1117194" y="0"/>
                </a:lnTo>
              </a:path>
              <a:path w="13459460">
                <a:moveTo>
                  <a:pt x="1153624" y="0"/>
                </a:moveTo>
                <a:lnTo>
                  <a:pt x="1153624" y="0"/>
                </a:lnTo>
              </a:path>
              <a:path w="13459460">
                <a:moveTo>
                  <a:pt x="1187018" y="0"/>
                </a:moveTo>
                <a:lnTo>
                  <a:pt x="1282142" y="0"/>
                </a:lnTo>
              </a:path>
              <a:path w="13459460">
                <a:moveTo>
                  <a:pt x="1318572" y="0"/>
                </a:moveTo>
                <a:lnTo>
                  <a:pt x="1318572" y="0"/>
                </a:lnTo>
              </a:path>
              <a:path w="13459460">
                <a:moveTo>
                  <a:pt x="1351967" y="0"/>
                </a:moveTo>
                <a:lnTo>
                  <a:pt x="1447090" y="0"/>
                </a:lnTo>
              </a:path>
              <a:path w="13459460">
                <a:moveTo>
                  <a:pt x="1482508" y="0"/>
                </a:moveTo>
                <a:lnTo>
                  <a:pt x="1482508" y="0"/>
                </a:lnTo>
              </a:path>
              <a:path w="13459460">
                <a:moveTo>
                  <a:pt x="1516915" y="0"/>
                </a:moveTo>
                <a:lnTo>
                  <a:pt x="1612038" y="0"/>
                </a:lnTo>
              </a:path>
              <a:path w="13459460">
                <a:moveTo>
                  <a:pt x="1647456" y="0"/>
                </a:moveTo>
                <a:lnTo>
                  <a:pt x="1647456" y="0"/>
                </a:lnTo>
              </a:path>
              <a:path w="13459460">
                <a:moveTo>
                  <a:pt x="1680851" y="0"/>
                </a:moveTo>
                <a:lnTo>
                  <a:pt x="1776986" y="0"/>
                </a:lnTo>
              </a:path>
              <a:path w="13459460">
                <a:moveTo>
                  <a:pt x="1812404" y="0"/>
                </a:moveTo>
                <a:lnTo>
                  <a:pt x="1812404" y="0"/>
                </a:lnTo>
              </a:path>
              <a:path w="13459460">
                <a:moveTo>
                  <a:pt x="1845799" y="0"/>
                </a:moveTo>
                <a:lnTo>
                  <a:pt x="1941934" y="0"/>
                </a:lnTo>
              </a:path>
              <a:path w="13459460">
                <a:moveTo>
                  <a:pt x="1977352" y="0"/>
                </a:moveTo>
                <a:lnTo>
                  <a:pt x="1977352" y="0"/>
                </a:lnTo>
              </a:path>
              <a:path w="13459460">
                <a:moveTo>
                  <a:pt x="2010747" y="0"/>
                </a:moveTo>
                <a:lnTo>
                  <a:pt x="2105870" y="0"/>
                </a:lnTo>
              </a:path>
              <a:path w="13459460">
                <a:moveTo>
                  <a:pt x="2142301" y="0"/>
                </a:moveTo>
                <a:lnTo>
                  <a:pt x="2142301" y="0"/>
                </a:lnTo>
              </a:path>
              <a:path w="13459460">
                <a:moveTo>
                  <a:pt x="2175695" y="0"/>
                </a:moveTo>
                <a:lnTo>
                  <a:pt x="2270818" y="0"/>
                </a:lnTo>
              </a:path>
              <a:path w="13459460">
                <a:moveTo>
                  <a:pt x="2307249" y="0"/>
                </a:moveTo>
                <a:lnTo>
                  <a:pt x="2307249" y="0"/>
                </a:lnTo>
              </a:path>
              <a:path w="13459460">
                <a:moveTo>
                  <a:pt x="2340643" y="0"/>
                </a:moveTo>
                <a:lnTo>
                  <a:pt x="2435766" y="0"/>
                </a:lnTo>
              </a:path>
              <a:path w="13459460">
                <a:moveTo>
                  <a:pt x="2471185" y="0"/>
                </a:moveTo>
                <a:lnTo>
                  <a:pt x="2471185" y="0"/>
                </a:lnTo>
              </a:path>
              <a:path w="13459460">
                <a:moveTo>
                  <a:pt x="2505591" y="0"/>
                </a:moveTo>
                <a:lnTo>
                  <a:pt x="2600715" y="0"/>
                </a:lnTo>
              </a:path>
              <a:path w="13459460">
                <a:moveTo>
                  <a:pt x="2636133" y="0"/>
                </a:moveTo>
                <a:lnTo>
                  <a:pt x="2636133" y="0"/>
                </a:lnTo>
              </a:path>
              <a:path w="13459460">
                <a:moveTo>
                  <a:pt x="2669527" y="0"/>
                </a:moveTo>
                <a:lnTo>
                  <a:pt x="2765663" y="0"/>
                </a:lnTo>
              </a:path>
              <a:path w="13459460">
                <a:moveTo>
                  <a:pt x="2801081" y="0"/>
                </a:moveTo>
                <a:lnTo>
                  <a:pt x="2801081" y="0"/>
                </a:lnTo>
              </a:path>
              <a:path w="13459460">
                <a:moveTo>
                  <a:pt x="2834475" y="0"/>
                </a:moveTo>
                <a:lnTo>
                  <a:pt x="2930611" y="0"/>
                </a:lnTo>
              </a:path>
              <a:path w="13459460">
                <a:moveTo>
                  <a:pt x="2966029" y="0"/>
                </a:moveTo>
                <a:lnTo>
                  <a:pt x="2966029" y="0"/>
                </a:lnTo>
              </a:path>
              <a:path w="13459460">
                <a:moveTo>
                  <a:pt x="2999423" y="0"/>
                </a:moveTo>
                <a:lnTo>
                  <a:pt x="3094547" y="0"/>
                </a:lnTo>
              </a:path>
              <a:path w="13459460">
                <a:moveTo>
                  <a:pt x="3130977" y="0"/>
                </a:moveTo>
                <a:lnTo>
                  <a:pt x="3130977" y="0"/>
                </a:lnTo>
              </a:path>
              <a:path w="13459460">
                <a:moveTo>
                  <a:pt x="3164371" y="0"/>
                </a:moveTo>
                <a:lnTo>
                  <a:pt x="3259495" y="0"/>
                </a:lnTo>
              </a:path>
              <a:path w="13459460">
                <a:moveTo>
                  <a:pt x="3295925" y="0"/>
                </a:moveTo>
                <a:lnTo>
                  <a:pt x="3295925" y="0"/>
                </a:lnTo>
              </a:path>
              <a:path w="13459460">
                <a:moveTo>
                  <a:pt x="3329320" y="0"/>
                </a:moveTo>
                <a:lnTo>
                  <a:pt x="3424443" y="0"/>
                </a:lnTo>
              </a:path>
              <a:path w="13459460">
                <a:moveTo>
                  <a:pt x="3459861" y="0"/>
                </a:moveTo>
                <a:lnTo>
                  <a:pt x="3459861" y="0"/>
                </a:lnTo>
              </a:path>
              <a:path w="13459460">
                <a:moveTo>
                  <a:pt x="3494268" y="0"/>
                </a:moveTo>
                <a:lnTo>
                  <a:pt x="3589391" y="0"/>
                </a:lnTo>
              </a:path>
              <a:path w="13459460">
                <a:moveTo>
                  <a:pt x="3624809" y="0"/>
                </a:moveTo>
                <a:lnTo>
                  <a:pt x="3624809" y="0"/>
                </a:lnTo>
              </a:path>
              <a:path w="13459460">
                <a:moveTo>
                  <a:pt x="3658204" y="0"/>
                </a:moveTo>
                <a:lnTo>
                  <a:pt x="3754339" y="0"/>
                </a:lnTo>
              </a:path>
              <a:path w="13459460">
                <a:moveTo>
                  <a:pt x="3789757" y="0"/>
                </a:moveTo>
                <a:lnTo>
                  <a:pt x="3789757" y="0"/>
                </a:lnTo>
              </a:path>
              <a:path w="13459460">
                <a:moveTo>
                  <a:pt x="3823152" y="0"/>
                </a:moveTo>
                <a:lnTo>
                  <a:pt x="3919287" y="0"/>
                </a:lnTo>
              </a:path>
              <a:path w="13459460">
                <a:moveTo>
                  <a:pt x="3954705" y="0"/>
                </a:moveTo>
                <a:lnTo>
                  <a:pt x="3954705" y="0"/>
                </a:lnTo>
              </a:path>
              <a:path w="13459460">
                <a:moveTo>
                  <a:pt x="3988100" y="0"/>
                </a:moveTo>
                <a:lnTo>
                  <a:pt x="4083223" y="0"/>
                </a:lnTo>
              </a:path>
              <a:path w="13459460">
                <a:moveTo>
                  <a:pt x="4119654" y="0"/>
                </a:moveTo>
                <a:lnTo>
                  <a:pt x="4119654" y="0"/>
                </a:lnTo>
              </a:path>
              <a:path w="13459460">
                <a:moveTo>
                  <a:pt x="4153048" y="0"/>
                </a:moveTo>
                <a:lnTo>
                  <a:pt x="4248171" y="0"/>
                </a:lnTo>
              </a:path>
              <a:path w="13459460">
                <a:moveTo>
                  <a:pt x="4284602" y="0"/>
                </a:moveTo>
                <a:lnTo>
                  <a:pt x="4284602" y="0"/>
                </a:lnTo>
              </a:path>
              <a:path w="13459460">
                <a:moveTo>
                  <a:pt x="4317996" y="0"/>
                </a:moveTo>
                <a:lnTo>
                  <a:pt x="4413119" y="0"/>
                </a:lnTo>
              </a:path>
              <a:path w="13459460">
                <a:moveTo>
                  <a:pt x="4448538" y="0"/>
                </a:moveTo>
                <a:lnTo>
                  <a:pt x="4448538" y="0"/>
                </a:lnTo>
              </a:path>
              <a:path w="13459460">
                <a:moveTo>
                  <a:pt x="4482944" y="0"/>
                </a:moveTo>
                <a:lnTo>
                  <a:pt x="4578067" y="0"/>
                </a:lnTo>
              </a:path>
              <a:path w="13459460">
                <a:moveTo>
                  <a:pt x="4613486" y="0"/>
                </a:moveTo>
                <a:lnTo>
                  <a:pt x="4613486" y="0"/>
                </a:lnTo>
              </a:path>
              <a:path w="13459460">
                <a:moveTo>
                  <a:pt x="4646880" y="0"/>
                </a:moveTo>
                <a:lnTo>
                  <a:pt x="4743016" y="0"/>
                </a:lnTo>
              </a:path>
              <a:path w="13459460">
                <a:moveTo>
                  <a:pt x="4778434" y="0"/>
                </a:moveTo>
                <a:lnTo>
                  <a:pt x="4778434" y="0"/>
                </a:lnTo>
              </a:path>
              <a:path w="13459460">
                <a:moveTo>
                  <a:pt x="4811828" y="0"/>
                </a:moveTo>
                <a:lnTo>
                  <a:pt x="4907964" y="0"/>
                </a:lnTo>
              </a:path>
              <a:path w="13459460">
                <a:moveTo>
                  <a:pt x="4943382" y="0"/>
                </a:moveTo>
                <a:lnTo>
                  <a:pt x="4943382" y="0"/>
                </a:lnTo>
              </a:path>
              <a:path w="13459460">
                <a:moveTo>
                  <a:pt x="4976776" y="0"/>
                </a:moveTo>
                <a:lnTo>
                  <a:pt x="5071900" y="0"/>
                </a:lnTo>
              </a:path>
              <a:path w="13459460">
                <a:moveTo>
                  <a:pt x="5108330" y="0"/>
                </a:moveTo>
                <a:lnTo>
                  <a:pt x="5108330" y="0"/>
                </a:lnTo>
              </a:path>
              <a:path w="13459460">
                <a:moveTo>
                  <a:pt x="5141724" y="0"/>
                </a:moveTo>
                <a:lnTo>
                  <a:pt x="5236848" y="0"/>
                </a:lnTo>
              </a:path>
              <a:path w="13459460">
                <a:moveTo>
                  <a:pt x="5273278" y="0"/>
                </a:moveTo>
                <a:lnTo>
                  <a:pt x="5273278" y="0"/>
                </a:lnTo>
              </a:path>
              <a:path w="13459460">
                <a:moveTo>
                  <a:pt x="5306672" y="0"/>
                </a:moveTo>
                <a:lnTo>
                  <a:pt x="5401796" y="0"/>
                </a:lnTo>
              </a:path>
              <a:path w="13459460">
                <a:moveTo>
                  <a:pt x="5437214" y="0"/>
                </a:moveTo>
                <a:lnTo>
                  <a:pt x="5437214" y="0"/>
                </a:lnTo>
              </a:path>
              <a:path w="13459460">
                <a:moveTo>
                  <a:pt x="5471621" y="0"/>
                </a:moveTo>
                <a:lnTo>
                  <a:pt x="5566744" y="0"/>
                </a:lnTo>
              </a:path>
              <a:path w="13459460">
                <a:moveTo>
                  <a:pt x="5602162" y="0"/>
                </a:moveTo>
                <a:lnTo>
                  <a:pt x="5602162" y="0"/>
                </a:lnTo>
              </a:path>
              <a:path w="13459460">
                <a:moveTo>
                  <a:pt x="5635557" y="0"/>
                </a:moveTo>
                <a:lnTo>
                  <a:pt x="5731692" y="0"/>
                </a:lnTo>
              </a:path>
              <a:path w="13459460">
                <a:moveTo>
                  <a:pt x="5767110" y="0"/>
                </a:moveTo>
                <a:lnTo>
                  <a:pt x="5767110" y="0"/>
                </a:lnTo>
              </a:path>
              <a:path w="13459460">
                <a:moveTo>
                  <a:pt x="5800505" y="0"/>
                </a:moveTo>
                <a:lnTo>
                  <a:pt x="5895628" y="0"/>
                </a:lnTo>
              </a:path>
              <a:path w="13459460">
                <a:moveTo>
                  <a:pt x="5932058" y="0"/>
                </a:moveTo>
                <a:lnTo>
                  <a:pt x="5932058" y="0"/>
                </a:lnTo>
              </a:path>
              <a:path w="13459460">
                <a:moveTo>
                  <a:pt x="5965453" y="0"/>
                </a:moveTo>
                <a:lnTo>
                  <a:pt x="6060576" y="0"/>
                </a:lnTo>
              </a:path>
              <a:path w="13459460">
                <a:moveTo>
                  <a:pt x="6097007" y="0"/>
                </a:moveTo>
                <a:lnTo>
                  <a:pt x="6097007" y="0"/>
                </a:lnTo>
              </a:path>
              <a:path w="13459460">
                <a:moveTo>
                  <a:pt x="6130401" y="0"/>
                </a:moveTo>
                <a:lnTo>
                  <a:pt x="6225524" y="0"/>
                </a:lnTo>
              </a:path>
              <a:path w="13459460">
                <a:moveTo>
                  <a:pt x="6260943" y="0"/>
                </a:moveTo>
                <a:lnTo>
                  <a:pt x="6260943" y="0"/>
                </a:lnTo>
              </a:path>
              <a:path w="13459460">
                <a:moveTo>
                  <a:pt x="6295349" y="0"/>
                </a:moveTo>
                <a:lnTo>
                  <a:pt x="6390472" y="0"/>
                </a:lnTo>
              </a:path>
              <a:path w="13459460">
                <a:moveTo>
                  <a:pt x="6425891" y="0"/>
                </a:moveTo>
                <a:lnTo>
                  <a:pt x="6425891" y="0"/>
                </a:lnTo>
              </a:path>
              <a:path w="13459460">
                <a:moveTo>
                  <a:pt x="6460297" y="0"/>
                </a:moveTo>
                <a:lnTo>
                  <a:pt x="6555420" y="0"/>
                </a:lnTo>
              </a:path>
              <a:path w="13459460">
                <a:moveTo>
                  <a:pt x="6590839" y="0"/>
                </a:moveTo>
                <a:lnTo>
                  <a:pt x="6590839" y="0"/>
                </a:lnTo>
              </a:path>
              <a:path w="13459460">
                <a:moveTo>
                  <a:pt x="6624233" y="0"/>
                </a:moveTo>
                <a:lnTo>
                  <a:pt x="6720369" y="0"/>
                </a:lnTo>
              </a:path>
              <a:path w="13459460">
                <a:moveTo>
                  <a:pt x="6755787" y="0"/>
                </a:moveTo>
                <a:lnTo>
                  <a:pt x="6755787" y="0"/>
                </a:lnTo>
              </a:path>
              <a:path w="13459460">
                <a:moveTo>
                  <a:pt x="6789181" y="0"/>
                </a:moveTo>
                <a:lnTo>
                  <a:pt x="6884305" y="0"/>
                </a:lnTo>
              </a:path>
              <a:path w="13459460">
                <a:moveTo>
                  <a:pt x="6920735" y="0"/>
                </a:moveTo>
                <a:lnTo>
                  <a:pt x="6920735" y="0"/>
                </a:lnTo>
              </a:path>
              <a:path w="13459460">
                <a:moveTo>
                  <a:pt x="6954129" y="0"/>
                </a:moveTo>
                <a:lnTo>
                  <a:pt x="7049253" y="0"/>
                </a:lnTo>
              </a:path>
              <a:path w="13459460">
                <a:moveTo>
                  <a:pt x="7085683" y="0"/>
                </a:moveTo>
                <a:lnTo>
                  <a:pt x="7085683" y="0"/>
                </a:lnTo>
              </a:path>
              <a:path w="13459460">
                <a:moveTo>
                  <a:pt x="7119077" y="0"/>
                </a:moveTo>
                <a:lnTo>
                  <a:pt x="7214201" y="0"/>
                </a:lnTo>
              </a:path>
              <a:path w="13459460">
                <a:moveTo>
                  <a:pt x="7249619" y="0"/>
                </a:moveTo>
                <a:lnTo>
                  <a:pt x="7249619" y="0"/>
                </a:lnTo>
              </a:path>
              <a:path w="13459460">
                <a:moveTo>
                  <a:pt x="7284025" y="0"/>
                </a:moveTo>
                <a:lnTo>
                  <a:pt x="7379149" y="0"/>
                </a:lnTo>
              </a:path>
              <a:path w="13459460">
                <a:moveTo>
                  <a:pt x="7414567" y="0"/>
                </a:moveTo>
                <a:lnTo>
                  <a:pt x="7414567" y="0"/>
                </a:lnTo>
              </a:path>
              <a:path w="13459460">
                <a:moveTo>
                  <a:pt x="7448974" y="0"/>
                </a:moveTo>
                <a:lnTo>
                  <a:pt x="7544097" y="0"/>
                </a:lnTo>
              </a:path>
              <a:path w="13459460">
                <a:moveTo>
                  <a:pt x="7579515" y="0"/>
                </a:moveTo>
                <a:lnTo>
                  <a:pt x="7579515" y="0"/>
                </a:lnTo>
              </a:path>
              <a:path w="13459460">
                <a:moveTo>
                  <a:pt x="7612910" y="0"/>
                </a:moveTo>
                <a:lnTo>
                  <a:pt x="7709045" y="0"/>
                </a:lnTo>
              </a:path>
              <a:path w="13459460">
                <a:moveTo>
                  <a:pt x="7744463" y="0"/>
                </a:moveTo>
                <a:lnTo>
                  <a:pt x="7744463" y="0"/>
                </a:lnTo>
              </a:path>
              <a:path w="13459460">
                <a:moveTo>
                  <a:pt x="7777858" y="0"/>
                </a:moveTo>
                <a:lnTo>
                  <a:pt x="7872981" y="0"/>
                </a:lnTo>
              </a:path>
              <a:path w="13459460">
                <a:moveTo>
                  <a:pt x="7909411" y="0"/>
                </a:moveTo>
                <a:lnTo>
                  <a:pt x="7909411" y="0"/>
                </a:lnTo>
              </a:path>
              <a:path w="13459460">
                <a:moveTo>
                  <a:pt x="7942806" y="0"/>
                </a:moveTo>
                <a:lnTo>
                  <a:pt x="8037929" y="0"/>
                </a:lnTo>
              </a:path>
              <a:path w="13459460">
                <a:moveTo>
                  <a:pt x="8074359" y="0"/>
                </a:moveTo>
                <a:lnTo>
                  <a:pt x="8074359" y="0"/>
                </a:lnTo>
              </a:path>
              <a:path w="13459460">
                <a:moveTo>
                  <a:pt x="8107754" y="0"/>
                </a:moveTo>
                <a:lnTo>
                  <a:pt x="8202877" y="0"/>
                </a:lnTo>
              </a:path>
              <a:path w="13459460">
                <a:moveTo>
                  <a:pt x="8238296" y="0"/>
                </a:moveTo>
                <a:lnTo>
                  <a:pt x="8238296" y="0"/>
                </a:lnTo>
              </a:path>
              <a:path w="13459460">
                <a:moveTo>
                  <a:pt x="8272702" y="0"/>
                </a:moveTo>
                <a:lnTo>
                  <a:pt x="8367825" y="0"/>
                </a:lnTo>
              </a:path>
              <a:path w="13459460">
                <a:moveTo>
                  <a:pt x="8403244" y="0"/>
                </a:moveTo>
                <a:lnTo>
                  <a:pt x="8403244" y="0"/>
                </a:lnTo>
              </a:path>
              <a:path w="13459460">
                <a:moveTo>
                  <a:pt x="8437650" y="0"/>
                </a:moveTo>
                <a:lnTo>
                  <a:pt x="8532773" y="0"/>
                </a:lnTo>
              </a:path>
              <a:path w="13459460">
                <a:moveTo>
                  <a:pt x="8568192" y="0"/>
                </a:moveTo>
                <a:lnTo>
                  <a:pt x="8568192" y="0"/>
                </a:lnTo>
              </a:path>
              <a:path w="13459460">
                <a:moveTo>
                  <a:pt x="8601586" y="0"/>
                </a:moveTo>
                <a:lnTo>
                  <a:pt x="8697722" y="0"/>
                </a:lnTo>
              </a:path>
              <a:path w="13459460">
                <a:moveTo>
                  <a:pt x="8733140" y="0"/>
                </a:moveTo>
                <a:lnTo>
                  <a:pt x="8733140" y="0"/>
                </a:lnTo>
              </a:path>
              <a:path w="13459460">
                <a:moveTo>
                  <a:pt x="8766534" y="0"/>
                </a:moveTo>
                <a:lnTo>
                  <a:pt x="8861658" y="0"/>
                </a:lnTo>
              </a:path>
              <a:path w="13459460">
                <a:moveTo>
                  <a:pt x="8898088" y="0"/>
                </a:moveTo>
                <a:lnTo>
                  <a:pt x="8898088" y="0"/>
                </a:lnTo>
              </a:path>
              <a:path w="13459460">
                <a:moveTo>
                  <a:pt x="8931482" y="0"/>
                </a:moveTo>
                <a:lnTo>
                  <a:pt x="9026606" y="0"/>
                </a:lnTo>
              </a:path>
              <a:path w="13459460">
                <a:moveTo>
                  <a:pt x="9063036" y="0"/>
                </a:moveTo>
                <a:lnTo>
                  <a:pt x="9063036" y="0"/>
                </a:lnTo>
              </a:path>
              <a:path w="13459460">
                <a:moveTo>
                  <a:pt x="9096430" y="0"/>
                </a:moveTo>
                <a:lnTo>
                  <a:pt x="9191554" y="0"/>
                </a:lnTo>
              </a:path>
              <a:path w="13459460">
                <a:moveTo>
                  <a:pt x="9226972" y="0"/>
                </a:moveTo>
                <a:lnTo>
                  <a:pt x="9226972" y="0"/>
                </a:lnTo>
              </a:path>
              <a:path w="13459460">
                <a:moveTo>
                  <a:pt x="9261378" y="0"/>
                </a:moveTo>
                <a:lnTo>
                  <a:pt x="9356502" y="0"/>
                </a:lnTo>
              </a:path>
              <a:path w="13459460">
                <a:moveTo>
                  <a:pt x="9391920" y="0"/>
                </a:moveTo>
                <a:lnTo>
                  <a:pt x="9391920" y="0"/>
                </a:lnTo>
              </a:path>
              <a:path w="13459460">
                <a:moveTo>
                  <a:pt x="9426327" y="0"/>
                </a:moveTo>
                <a:lnTo>
                  <a:pt x="9521450" y="0"/>
                </a:lnTo>
              </a:path>
              <a:path w="13459460">
                <a:moveTo>
                  <a:pt x="9556868" y="0"/>
                </a:moveTo>
                <a:lnTo>
                  <a:pt x="9556868" y="0"/>
                </a:lnTo>
              </a:path>
              <a:path w="13459460">
                <a:moveTo>
                  <a:pt x="9590263" y="0"/>
                </a:moveTo>
                <a:lnTo>
                  <a:pt x="9686398" y="0"/>
                </a:lnTo>
              </a:path>
              <a:path w="13459460">
                <a:moveTo>
                  <a:pt x="9721816" y="0"/>
                </a:moveTo>
                <a:lnTo>
                  <a:pt x="9721816" y="0"/>
                </a:lnTo>
              </a:path>
              <a:path w="13459460">
                <a:moveTo>
                  <a:pt x="9755211" y="0"/>
                </a:moveTo>
                <a:lnTo>
                  <a:pt x="9850334" y="0"/>
                </a:lnTo>
              </a:path>
              <a:path w="13459460">
                <a:moveTo>
                  <a:pt x="9886764" y="0"/>
                </a:moveTo>
                <a:lnTo>
                  <a:pt x="9886764" y="0"/>
                </a:lnTo>
              </a:path>
              <a:path w="13459460">
                <a:moveTo>
                  <a:pt x="9920159" y="0"/>
                </a:moveTo>
                <a:lnTo>
                  <a:pt x="10015282" y="0"/>
                </a:lnTo>
              </a:path>
              <a:path w="13459460">
                <a:moveTo>
                  <a:pt x="10051712" y="0"/>
                </a:moveTo>
                <a:lnTo>
                  <a:pt x="10051712" y="0"/>
                </a:lnTo>
              </a:path>
              <a:path w="13459460">
                <a:moveTo>
                  <a:pt x="10085107" y="0"/>
                </a:moveTo>
                <a:lnTo>
                  <a:pt x="10180230" y="0"/>
                </a:lnTo>
              </a:path>
              <a:path w="13459460">
                <a:moveTo>
                  <a:pt x="10215649" y="0"/>
                </a:moveTo>
                <a:lnTo>
                  <a:pt x="10215649" y="0"/>
                </a:lnTo>
              </a:path>
              <a:path w="13459460">
                <a:moveTo>
                  <a:pt x="10250055" y="0"/>
                </a:moveTo>
                <a:lnTo>
                  <a:pt x="10345178" y="0"/>
                </a:lnTo>
              </a:path>
              <a:path w="13459460">
                <a:moveTo>
                  <a:pt x="10380597" y="0"/>
                </a:moveTo>
                <a:lnTo>
                  <a:pt x="10380597" y="0"/>
                </a:lnTo>
              </a:path>
              <a:path w="13459460">
                <a:moveTo>
                  <a:pt x="10415003" y="0"/>
                </a:moveTo>
                <a:lnTo>
                  <a:pt x="10510126" y="0"/>
                </a:lnTo>
              </a:path>
              <a:path w="13459460">
                <a:moveTo>
                  <a:pt x="10545545" y="0"/>
                </a:moveTo>
                <a:lnTo>
                  <a:pt x="10545545" y="0"/>
                </a:lnTo>
              </a:path>
              <a:path w="13459460">
                <a:moveTo>
                  <a:pt x="10578939" y="0"/>
                </a:moveTo>
                <a:lnTo>
                  <a:pt x="10675074" y="0"/>
                </a:lnTo>
              </a:path>
              <a:path w="13459460">
                <a:moveTo>
                  <a:pt x="10710493" y="0"/>
                </a:moveTo>
                <a:lnTo>
                  <a:pt x="10710493" y="0"/>
                </a:lnTo>
              </a:path>
              <a:path w="13459460">
                <a:moveTo>
                  <a:pt x="10743887" y="0"/>
                </a:moveTo>
                <a:lnTo>
                  <a:pt x="10839011" y="0"/>
                </a:lnTo>
              </a:path>
              <a:path w="13459460">
                <a:moveTo>
                  <a:pt x="10875441" y="0"/>
                </a:moveTo>
                <a:lnTo>
                  <a:pt x="10875441" y="0"/>
                </a:lnTo>
              </a:path>
              <a:path w="13459460">
                <a:moveTo>
                  <a:pt x="10908835" y="0"/>
                </a:moveTo>
                <a:lnTo>
                  <a:pt x="11003959" y="0"/>
                </a:lnTo>
              </a:path>
              <a:path w="13459460">
                <a:moveTo>
                  <a:pt x="11040389" y="0"/>
                </a:moveTo>
                <a:lnTo>
                  <a:pt x="11040389" y="0"/>
                </a:lnTo>
              </a:path>
              <a:path w="13459460">
                <a:moveTo>
                  <a:pt x="11073783" y="0"/>
                </a:moveTo>
                <a:lnTo>
                  <a:pt x="11168907" y="0"/>
                </a:lnTo>
              </a:path>
              <a:path w="13459460">
                <a:moveTo>
                  <a:pt x="11204325" y="0"/>
                </a:moveTo>
                <a:lnTo>
                  <a:pt x="11204325" y="0"/>
                </a:lnTo>
              </a:path>
              <a:path w="13459460">
                <a:moveTo>
                  <a:pt x="11238731" y="0"/>
                </a:moveTo>
                <a:lnTo>
                  <a:pt x="11333855" y="0"/>
                </a:lnTo>
              </a:path>
              <a:path w="13459460">
                <a:moveTo>
                  <a:pt x="11369273" y="0"/>
                </a:moveTo>
                <a:lnTo>
                  <a:pt x="11369273" y="0"/>
                </a:lnTo>
              </a:path>
              <a:path w="13459460">
                <a:moveTo>
                  <a:pt x="11403679" y="0"/>
                </a:moveTo>
                <a:lnTo>
                  <a:pt x="11498803" y="0"/>
                </a:lnTo>
              </a:path>
              <a:path w="13459460">
                <a:moveTo>
                  <a:pt x="11534221" y="0"/>
                </a:moveTo>
                <a:lnTo>
                  <a:pt x="11534221" y="0"/>
                </a:lnTo>
              </a:path>
              <a:path w="13459460">
                <a:moveTo>
                  <a:pt x="11567616" y="0"/>
                </a:moveTo>
                <a:lnTo>
                  <a:pt x="11663751" y="0"/>
                </a:lnTo>
              </a:path>
              <a:path w="13459460">
                <a:moveTo>
                  <a:pt x="11699169" y="0"/>
                </a:moveTo>
                <a:lnTo>
                  <a:pt x="11699169" y="0"/>
                </a:lnTo>
              </a:path>
              <a:path w="13459460">
                <a:moveTo>
                  <a:pt x="11732564" y="0"/>
                </a:moveTo>
                <a:lnTo>
                  <a:pt x="11827687" y="0"/>
                </a:lnTo>
              </a:path>
              <a:path w="13459460">
                <a:moveTo>
                  <a:pt x="11864117" y="0"/>
                </a:moveTo>
                <a:lnTo>
                  <a:pt x="11864117" y="0"/>
                </a:lnTo>
              </a:path>
              <a:path w="13459460">
                <a:moveTo>
                  <a:pt x="11897512" y="0"/>
                </a:moveTo>
                <a:lnTo>
                  <a:pt x="11992635" y="0"/>
                </a:lnTo>
              </a:path>
              <a:path w="13459460">
                <a:moveTo>
                  <a:pt x="12029065" y="0"/>
                </a:moveTo>
                <a:lnTo>
                  <a:pt x="12029065" y="0"/>
                </a:lnTo>
              </a:path>
              <a:path w="13459460">
                <a:moveTo>
                  <a:pt x="12062460" y="0"/>
                </a:moveTo>
                <a:lnTo>
                  <a:pt x="12157583" y="0"/>
                </a:lnTo>
              </a:path>
              <a:path w="13459460">
                <a:moveTo>
                  <a:pt x="12193002" y="0"/>
                </a:moveTo>
                <a:lnTo>
                  <a:pt x="12193002" y="0"/>
                </a:lnTo>
              </a:path>
              <a:path w="13459460">
                <a:moveTo>
                  <a:pt x="12227408" y="0"/>
                </a:moveTo>
                <a:lnTo>
                  <a:pt x="12322531" y="0"/>
                </a:lnTo>
              </a:path>
              <a:path w="13459460">
                <a:moveTo>
                  <a:pt x="12357950" y="0"/>
                </a:moveTo>
                <a:lnTo>
                  <a:pt x="12357950" y="0"/>
                </a:lnTo>
              </a:path>
              <a:path w="13459460">
                <a:moveTo>
                  <a:pt x="12391344" y="0"/>
                </a:moveTo>
                <a:lnTo>
                  <a:pt x="12487479" y="0"/>
                </a:lnTo>
              </a:path>
              <a:path w="13459460">
                <a:moveTo>
                  <a:pt x="12522898" y="0"/>
                </a:moveTo>
                <a:lnTo>
                  <a:pt x="12522898" y="0"/>
                </a:lnTo>
              </a:path>
              <a:path w="13459460">
                <a:moveTo>
                  <a:pt x="12556292" y="0"/>
                </a:moveTo>
                <a:lnTo>
                  <a:pt x="12652427" y="0"/>
                </a:lnTo>
              </a:path>
              <a:path w="13459460">
                <a:moveTo>
                  <a:pt x="12687846" y="0"/>
                </a:moveTo>
                <a:lnTo>
                  <a:pt x="12687846" y="0"/>
                </a:lnTo>
              </a:path>
              <a:path w="13459460">
                <a:moveTo>
                  <a:pt x="12721240" y="0"/>
                </a:moveTo>
                <a:lnTo>
                  <a:pt x="12816364" y="0"/>
                </a:lnTo>
              </a:path>
              <a:path w="13459460">
                <a:moveTo>
                  <a:pt x="12852794" y="0"/>
                </a:moveTo>
                <a:lnTo>
                  <a:pt x="12852794" y="0"/>
                </a:lnTo>
              </a:path>
              <a:path w="13459460">
                <a:moveTo>
                  <a:pt x="12886188" y="0"/>
                </a:moveTo>
                <a:lnTo>
                  <a:pt x="12981312" y="0"/>
                </a:lnTo>
              </a:path>
              <a:path w="13459460">
                <a:moveTo>
                  <a:pt x="13017742" y="0"/>
                </a:moveTo>
                <a:lnTo>
                  <a:pt x="13017742" y="0"/>
                </a:lnTo>
              </a:path>
              <a:path w="13459460">
                <a:moveTo>
                  <a:pt x="13051136" y="0"/>
                </a:moveTo>
                <a:lnTo>
                  <a:pt x="13146260" y="0"/>
                </a:lnTo>
              </a:path>
              <a:path w="13459460">
                <a:moveTo>
                  <a:pt x="13181678" y="0"/>
                </a:moveTo>
                <a:lnTo>
                  <a:pt x="13181678" y="0"/>
                </a:lnTo>
              </a:path>
              <a:path w="13459460">
                <a:moveTo>
                  <a:pt x="13216084" y="0"/>
                </a:moveTo>
                <a:lnTo>
                  <a:pt x="13311208" y="0"/>
                </a:lnTo>
              </a:path>
              <a:path w="13459460">
                <a:moveTo>
                  <a:pt x="13346626" y="0"/>
                </a:moveTo>
                <a:lnTo>
                  <a:pt x="13346626" y="0"/>
                </a:lnTo>
              </a:path>
              <a:path w="13459460">
                <a:moveTo>
                  <a:pt x="13380021" y="0"/>
                </a:moveTo>
                <a:lnTo>
                  <a:pt x="13458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819971" y="9713383"/>
            <a:ext cx="0" cy="1755139"/>
          </a:xfrm>
          <a:custGeom>
            <a:avLst/>
            <a:gdLst/>
            <a:ahLst/>
            <a:cxnLst/>
            <a:rect l="l" t="t" r="r" b="b"/>
            <a:pathLst>
              <a:path h="1755140">
                <a:moveTo>
                  <a:pt x="0" y="1754723"/>
                </a:moveTo>
                <a:lnTo>
                  <a:pt x="0" y="1683887"/>
                </a:lnTo>
              </a:path>
              <a:path h="1755140">
                <a:moveTo>
                  <a:pt x="0" y="1648468"/>
                </a:moveTo>
                <a:lnTo>
                  <a:pt x="0" y="1648468"/>
                </a:lnTo>
              </a:path>
              <a:path h="1755140">
                <a:moveTo>
                  <a:pt x="0" y="1614062"/>
                </a:moveTo>
                <a:lnTo>
                  <a:pt x="0" y="1518939"/>
                </a:lnTo>
              </a:path>
              <a:path h="1755140">
                <a:moveTo>
                  <a:pt x="0" y="1483520"/>
                </a:moveTo>
                <a:lnTo>
                  <a:pt x="0" y="1483520"/>
                </a:lnTo>
              </a:path>
              <a:path h="1755140">
                <a:moveTo>
                  <a:pt x="0" y="1449114"/>
                </a:moveTo>
                <a:lnTo>
                  <a:pt x="0" y="1353990"/>
                </a:lnTo>
              </a:path>
              <a:path h="1755140">
                <a:moveTo>
                  <a:pt x="0" y="1318572"/>
                </a:moveTo>
                <a:lnTo>
                  <a:pt x="0" y="1318572"/>
                </a:lnTo>
              </a:path>
              <a:path h="1755140">
                <a:moveTo>
                  <a:pt x="0" y="1285178"/>
                </a:moveTo>
                <a:lnTo>
                  <a:pt x="0" y="1189042"/>
                </a:lnTo>
              </a:path>
              <a:path h="1755140">
                <a:moveTo>
                  <a:pt x="0" y="1153624"/>
                </a:moveTo>
                <a:lnTo>
                  <a:pt x="0" y="1153624"/>
                </a:lnTo>
              </a:path>
              <a:path h="1755140">
                <a:moveTo>
                  <a:pt x="0" y="1120230"/>
                </a:moveTo>
                <a:lnTo>
                  <a:pt x="0" y="1025106"/>
                </a:lnTo>
              </a:path>
              <a:path h="1755140">
                <a:moveTo>
                  <a:pt x="0" y="988676"/>
                </a:moveTo>
                <a:lnTo>
                  <a:pt x="0" y="988676"/>
                </a:lnTo>
              </a:path>
              <a:path h="1755140">
                <a:moveTo>
                  <a:pt x="0" y="955282"/>
                </a:moveTo>
                <a:lnTo>
                  <a:pt x="0" y="860158"/>
                </a:lnTo>
              </a:path>
              <a:path h="1755140">
                <a:moveTo>
                  <a:pt x="0" y="823728"/>
                </a:moveTo>
                <a:lnTo>
                  <a:pt x="0" y="823728"/>
                </a:lnTo>
              </a:path>
              <a:path h="1755140">
                <a:moveTo>
                  <a:pt x="0" y="790334"/>
                </a:moveTo>
                <a:lnTo>
                  <a:pt x="0" y="695210"/>
                </a:lnTo>
              </a:path>
              <a:path h="1755140">
                <a:moveTo>
                  <a:pt x="0" y="659792"/>
                </a:moveTo>
                <a:lnTo>
                  <a:pt x="0" y="659792"/>
                </a:lnTo>
              </a:path>
              <a:path h="1755140">
                <a:moveTo>
                  <a:pt x="0" y="625385"/>
                </a:moveTo>
                <a:lnTo>
                  <a:pt x="0" y="530262"/>
                </a:lnTo>
              </a:path>
              <a:path h="1755140">
                <a:moveTo>
                  <a:pt x="0" y="494844"/>
                </a:moveTo>
                <a:lnTo>
                  <a:pt x="0" y="494844"/>
                </a:lnTo>
              </a:path>
              <a:path h="1755140">
                <a:moveTo>
                  <a:pt x="0" y="461449"/>
                </a:moveTo>
                <a:lnTo>
                  <a:pt x="0" y="365314"/>
                </a:lnTo>
              </a:path>
              <a:path h="1755140">
                <a:moveTo>
                  <a:pt x="0" y="329896"/>
                </a:moveTo>
                <a:lnTo>
                  <a:pt x="0" y="329896"/>
                </a:lnTo>
              </a:path>
              <a:path h="1755140">
                <a:moveTo>
                  <a:pt x="0" y="296501"/>
                </a:moveTo>
                <a:lnTo>
                  <a:pt x="0" y="200366"/>
                </a:lnTo>
              </a:path>
              <a:path h="1755140">
                <a:moveTo>
                  <a:pt x="0" y="164948"/>
                </a:moveTo>
                <a:lnTo>
                  <a:pt x="0" y="164948"/>
                </a:lnTo>
              </a:path>
              <a:path h="1755140">
                <a:moveTo>
                  <a:pt x="0" y="131553"/>
                </a:moveTo>
                <a:lnTo>
                  <a:pt x="0" y="36430"/>
                </a:lnTo>
              </a:path>
              <a:path h="175514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819971" y="958486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819971" y="95484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819971" y="941991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819971" y="93844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819971" y="92549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819971" y="9219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819971" y="90900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19971" y="90546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819971" y="89260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819971" y="8560771"/>
            <a:ext cx="0" cy="328930"/>
          </a:xfrm>
          <a:custGeom>
            <a:avLst/>
            <a:gdLst/>
            <a:ahLst/>
            <a:cxnLst/>
            <a:rect l="l" t="t" r="r" b="b"/>
            <a:pathLst>
              <a:path h="328929">
                <a:moveTo>
                  <a:pt x="0" y="328884"/>
                </a:moveTo>
                <a:lnTo>
                  <a:pt x="0" y="328884"/>
                </a:lnTo>
              </a:path>
              <a:path h="328929">
                <a:moveTo>
                  <a:pt x="0" y="295489"/>
                </a:moveTo>
                <a:lnTo>
                  <a:pt x="0" y="200366"/>
                </a:lnTo>
              </a:path>
              <a:path h="328929">
                <a:moveTo>
                  <a:pt x="0" y="163936"/>
                </a:moveTo>
                <a:lnTo>
                  <a:pt x="0" y="163936"/>
                </a:lnTo>
              </a:path>
              <a:path h="328929">
                <a:moveTo>
                  <a:pt x="0" y="130541"/>
                </a:moveTo>
                <a:lnTo>
                  <a:pt x="0" y="35418"/>
                </a:lnTo>
              </a:path>
              <a:path h="3289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819971" y="84312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819971" y="8395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819971" y="826629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819971" y="8230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819971" y="81013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819971" y="80659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819971" y="7937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819971" y="7900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819971" y="7772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819971" y="7736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819971" y="7607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819971" y="7572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819971" y="74425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819971" y="7077250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819971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819971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819971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819971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819971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819971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819971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819971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819971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819971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819971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819971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819971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819971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819971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819971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819971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819971" y="4935961"/>
            <a:ext cx="0" cy="659130"/>
          </a:xfrm>
          <a:custGeom>
            <a:avLst/>
            <a:gdLst/>
            <a:ahLst/>
            <a:cxnLst/>
            <a:rect l="l" t="t" r="r" b="b"/>
            <a:pathLst>
              <a:path h="659129">
                <a:moveTo>
                  <a:pt x="0" y="658780"/>
                </a:moveTo>
                <a:lnTo>
                  <a:pt x="0" y="658780"/>
                </a:lnTo>
              </a:path>
              <a:path h="659129">
                <a:moveTo>
                  <a:pt x="0" y="625385"/>
                </a:moveTo>
                <a:lnTo>
                  <a:pt x="0" y="529250"/>
                </a:lnTo>
              </a:path>
              <a:path h="659129">
                <a:moveTo>
                  <a:pt x="0" y="493832"/>
                </a:moveTo>
                <a:lnTo>
                  <a:pt x="0" y="493832"/>
                </a:lnTo>
              </a:path>
              <a:path h="659129">
                <a:moveTo>
                  <a:pt x="0" y="460437"/>
                </a:moveTo>
                <a:lnTo>
                  <a:pt x="0" y="365314"/>
                </a:lnTo>
              </a:path>
              <a:path h="659129">
                <a:moveTo>
                  <a:pt x="0" y="328884"/>
                </a:moveTo>
                <a:lnTo>
                  <a:pt x="0" y="328884"/>
                </a:lnTo>
              </a:path>
              <a:path h="659129">
                <a:moveTo>
                  <a:pt x="0" y="295489"/>
                </a:moveTo>
                <a:lnTo>
                  <a:pt x="0" y="200366"/>
                </a:lnTo>
              </a:path>
              <a:path h="659129">
                <a:moveTo>
                  <a:pt x="0" y="163936"/>
                </a:moveTo>
                <a:lnTo>
                  <a:pt x="0" y="163936"/>
                </a:lnTo>
              </a:path>
              <a:path h="659129">
                <a:moveTo>
                  <a:pt x="0" y="130541"/>
                </a:moveTo>
                <a:lnTo>
                  <a:pt x="0" y="35418"/>
                </a:lnTo>
              </a:path>
              <a:path h="6591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819971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819971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819971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819971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819971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819971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19971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819971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819971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819971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819971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819971" y="39472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819971" y="38177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819971" y="37823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819971" y="36528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819971" y="3452440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819971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819971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819971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819971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819971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819971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819971" y="2628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819971" y="25001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819971" y="2463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819971" y="23352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819971" y="219458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230"/>
                </a:moveTo>
                <a:lnTo>
                  <a:pt x="0" y="104230"/>
                </a:lnTo>
              </a:path>
              <a:path h="104775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239930" y="9713383"/>
            <a:ext cx="0" cy="1755139"/>
          </a:xfrm>
          <a:custGeom>
            <a:avLst/>
            <a:gdLst/>
            <a:ahLst/>
            <a:cxnLst/>
            <a:rect l="l" t="t" r="r" b="b"/>
            <a:pathLst>
              <a:path h="1755140">
                <a:moveTo>
                  <a:pt x="0" y="1754723"/>
                </a:moveTo>
                <a:lnTo>
                  <a:pt x="0" y="1683887"/>
                </a:lnTo>
              </a:path>
              <a:path h="1755140">
                <a:moveTo>
                  <a:pt x="0" y="1648468"/>
                </a:moveTo>
                <a:lnTo>
                  <a:pt x="0" y="1648468"/>
                </a:lnTo>
              </a:path>
              <a:path h="1755140">
                <a:moveTo>
                  <a:pt x="0" y="1614062"/>
                </a:moveTo>
                <a:lnTo>
                  <a:pt x="0" y="1518939"/>
                </a:lnTo>
              </a:path>
              <a:path h="1755140">
                <a:moveTo>
                  <a:pt x="0" y="1483520"/>
                </a:moveTo>
                <a:lnTo>
                  <a:pt x="0" y="1483520"/>
                </a:lnTo>
              </a:path>
              <a:path h="1755140">
                <a:moveTo>
                  <a:pt x="0" y="1449114"/>
                </a:moveTo>
                <a:lnTo>
                  <a:pt x="0" y="1353990"/>
                </a:lnTo>
              </a:path>
              <a:path h="1755140">
                <a:moveTo>
                  <a:pt x="0" y="1318572"/>
                </a:moveTo>
                <a:lnTo>
                  <a:pt x="0" y="1318572"/>
                </a:lnTo>
              </a:path>
              <a:path h="1755140">
                <a:moveTo>
                  <a:pt x="0" y="1285178"/>
                </a:moveTo>
                <a:lnTo>
                  <a:pt x="0" y="1189042"/>
                </a:lnTo>
              </a:path>
              <a:path h="1755140">
                <a:moveTo>
                  <a:pt x="0" y="1153624"/>
                </a:moveTo>
                <a:lnTo>
                  <a:pt x="0" y="1153624"/>
                </a:lnTo>
              </a:path>
              <a:path h="1755140">
                <a:moveTo>
                  <a:pt x="0" y="1120230"/>
                </a:moveTo>
                <a:lnTo>
                  <a:pt x="0" y="1025106"/>
                </a:lnTo>
              </a:path>
              <a:path h="1755140">
                <a:moveTo>
                  <a:pt x="0" y="988676"/>
                </a:moveTo>
                <a:lnTo>
                  <a:pt x="0" y="988676"/>
                </a:lnTo>
              </a:path>
              <a:path h="1755140">
                <a:moveTo>
                  <a:pt x="0" y="955282"/>
                </a:moveTo>
                <a:lnTo>
                  <a:pt x="0" y="860158"/>
                </a:lnTo>
              </a:path>
              <a:path h="1755140">
                <a:moveTo>
                  <a:pt x="0" y="823728"/>
                </a:moveTo>
                <a:lnTo>
                  <a:pt x="0" y="823728"/>
                </a:lnTo>
              </a:path>
              <a:path h="1755140">
                <a:moveTo>
                  <a:pt x="0" y="790334"/>
                </a:moveTo>
                <a:lnTo>
                  <a:pt x="0" y="695210"/>
                </a:lnTo>
              </a:path>
              <a:path h="1755140">
                <a:moveTo>
                  <a:pt x="0" y="659792"/>
                </a:moveTo>
                <a:lnTo>
                  <a:pt x="0" y="659792"/>
                </a:lnTo>
              </a:path>
              <a:path h="1755140">
                <a:moveTo>
                  <a:pt x="0" y="625385"/>
                </a:moveTo>
                <a:lnTo>
                  <a:pt x="0" y="530262"/>
                </a:lnTo>
              </a:path>
              <a:path h="1755140">
                <a:moveTo>
                  <a:pt x="0" y="494844"/>
                </a:moveTo>
                <a:lnTo>
                  <a:pt x="0" y="494844"/>
                </a:lnTo>
              </a:path>
              <a:path h="1755140">
                <a:moveTo>
                  <a:pt x="0" y="461449"/>
                </a:moveTo>
                <a:lnTo>
                  <a:pt x="0" y="365314"/>
                </a:lnTo>
              </a:path>
              <a:path h="1755140">
                <a:moveTo>
                  <a:pt x="0" y="329896"/>
                </a:moveTo>
                <a:lnTo>
                  <a:pt x="0" y="329896"/>
                </a:lnTo>
              </a:path>
              <a:path h="1755140">
                <a:moveTo>
                  <a:pt x="0" y="296501"/>
                </a:moveTo>
                <a:lnTo>
                  <a:pt x="0" y="200366"/>
                </a:lnTo>
              </a:path>
              <a:path h="1755140">
                <a:moveTo>
                  <a:pt x="0" y="164948"/>
                </a:moveTo>
                <a:lnTo>
                  <a:pt x="0" y="164948"/>
                </a:lnTo>
              </a:path>
              <a:path h="1755140">
                <a:moveTo>
                  <a:pt x="0" y="131553"/>
                </a:moveTo>
                <a:lnTo>
                  <a:pt x="0" y="36430"/>
                </a:lnTo>
              </a:path>
              <a:path h="175514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239930" y="958486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239930" y="95484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239930" y="941991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239930" y="93844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239930" y="92549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239930" y="9219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239930" y="90900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239930" y="8560771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493832"/>
                </a:lnTo>
              </a:path>
              <a:path h="494029">
                <a:moveTo>
                  <a:pt x="0" y="460437"/>
                </a:moveTo>
                <a:lnTo>
                  <a:pt x="0" y="365314"/>
                </a:lnTo>
              </a:path>
              <a:path h="494029">
                <a:moveTo>
                  <a:pt x="0" y="328884"/>
                </a:moveTo>
                <a:lnTo>
                  <a:pt x="0" y="328884"/>
                </a:lnTo>
              </a:path>
              <a:path h="494029">
                <a:moveTo>
                  <a:pt x="0" y="295489"/>
                </a:moveTo>
                <a:lnTo>
                  <a:pt x="0" y="200366"/>
                </a:lnTo>
              </a:path>
              <a:path h="494029">
                <a:moveTo>
                  <a:pt x="0" y="163936"/>
                </a:moveTo>
                <a:lnTo>
                  <a:pt x="0" y="163936"/>
                </a:lnTo>
              </a:path>
              <a:path h="494029">
                <a:moveTo>
                  <a:pt x="0" y="130541"/>
                </a:moveTo>
                <a:lnTo>
                  <a:pt x="0" y="35418"/>
                </a:lnTo>
              </a:path>
              <a:path h="4940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239930" y="84312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239930" y="8395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239930" y="826629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239930" y="8230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239930" y="81013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239930" y="7077250"/>
            <a:ext cx="0" cy="988694"/>
          </a:xfrm>
          <a:custGeom>
            <a:avLst/>
            <a:gdLst/>
            <a:ahLst/>
            <a:cxnLst/>
            <a:rect l="l" t="t" r="r" b="b"/>
            <a:pathLst>
              <a:path h="988695">
                <a:moveTo>
                  <a:pt x="0" y="988676"/>
                </a:moveTo>
                <a:lnTo>
                  <a:pt x="0" y="988676"/>
                </a:lnTo>
              </a:path>
              <a:path h="988695">
                <a:moveTo>
                  <a:pt x="0" y="955282"/>
                </a:moveTo>
                <a:lnTo>
                  <a:pt x="0" y="860158"/>
                </a:lnTo>
              </a:path>
              <a:path h="988695">
                <a:moveTo>
                  <a:pt x="0" y="823728"/>
                </a:moveTo>
                <a:lnTo>
                  <a:pt x="0" y="823728"/>
                </a:lnTo>
              </a:path>
              <a:path h="988695">
                <a:moveTo>
                  <a:pt x="0" y="790334"/>
                </a:moveTo>
                <a:lnTo>
                  <a:pt x="0" y="695210"/>
                </a:lnTo>
              </a:path>
              <a:path h="988695">
                <a:moveTo>
                  <a:pt x="0" y="658780"/>
                </a:moveTo>
                <a:lnTo>
                  <a:pt x="0" y="658780"/>
                </a:lnTo>
              </a:path>
              <a:path h="988695">
                <a:moveTo>
                  <a:pt x="0" y="625385"/>
                </a:moveTo>
                <a:lnTo>
                  <a:pt x="0" y="530262"/>
                </a:lnTo>
              </a:path>
              <a:path h="988695">
                <a:moveTo>
                  <a:pt x="0" y="494844"/>
                </a:moveTo>
                <a:lnTo>
                  <a:pt x="0" y="494844"/>
                </a:lnTo>
              </a:path>
              <a:path h="988695">
                <a:moveTo>
                  <a:pt x="0" y="460437"/>
                </a:moveTo>
                <a:lnTo>
                  <a:pt x="0" y="365314"/>
                </a:lnTo>
              </a:path>
              <a:path h="988695">
                <a:moveTo>
                  <a:pt x="0" y="329896"/>
                </a:moveTo>
                <a:lnTo>
                  <a:pt x="0" y="329896"/>
                </a:lnTo>
              </a:path>
              <a:path h="988695">
                <a:moveTo>
                  <a:pt x="0" y="296501"/>
                </a:moveTo>
                <a:lnTo>
                  <a:pt x="0" y="200366"/>
                </a:lnTo>
              </a:path>
              <a:path h="988695">
                <a:moveTo>
                  <a:pt x="0" y="164948"/>
                </a:moveTo>
                <a:lnTo>
                  <a:pt x="0" y="164948"/>
                </a:lnTo>
              </a:path>
              <a:path h="988695">
                <a:moveTo>
                  <a:pt x="0" y="131553"/>
                </a:moveTo>
                <a:lnTo>
                  <a:pt x="0" y="36430"/>
                </a:lnTo>
              </a:path>
              <a:path h="98869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239930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239930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239930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239930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239930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239930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239930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239930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239930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239930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239930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239930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239930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239930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239930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239930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239930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39930" y="5594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239930" y="546521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239930" y="54297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239930" y="53012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239930" y="5264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239930" y="51363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239930" y="493596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239930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39930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239930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239930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239930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239930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239930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239930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239930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239930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239930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239930" y="3782336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0541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239930" y="36528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239930" y="36173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239930" y="34888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239930" y="34524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239930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239930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239930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239930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239930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239930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239930" y="2628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239930" y="25001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239930" y="2463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239930" y="23352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239930" y="219458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230"/>
                </a:moveTo>
                <a:lnTo>
                  <a:pt x="0" y="104230"/>
                </a:lnTo>
              </a:path>
              <a:path h="104775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90153" y="9713383"/>
            <a:ext cx="0" cy="1755139"/>
          </a:xfrm>
          <a:custGeom>
            <a:avLst/>
            <a:gdLst/>
            <a:ahLst/>
            <a:cxnLst/>
            <a:rect l="l" t="t" r="r" b="b"/>
            <a:pathLst>
              <a:path h="1755140">
                <a:moveTo>
                  <a:pt x="0" y="1754723"/>
                </a:moveTo>
                <a:lnTo>
                  <a:pt x="0" y="1683887"/>
                </a:lnTo>
              </a:path>
              <a:path h="1755140">
                <a:moveTo>
                  <a:pt x="0" y="1648468"/>
                </a:moveTo>
                <a:lnTo>
                  <a:pt x="0" y="1648468"/>
                </a:lnTo>
              </a:path>
              <a:path h="1755140">
                <a:moveTo>
                  <a:pt x="0" y="1614062"/>
                </a:moveTo>
                <a:lnTo>
                  <a:pt x="0" y="1518939"/>
                </a:lnTo>
              </a:path>
              <a:path h="1755140">
                <a:moveTo>
                  <a:pt x="0" y="1483520"/>
                </a:moveTo>
                <a:lnTo>
                  <a:pt x="0" y="1483520"/>
                </a:lnTo>
              </a:path>
              <a:path h="1755140">
                <a:moveTo>
                  <a:pt x="0" y="1449114"/>
                </a:moveTo>
                <a:lnTo>
                  <a:pt x="0" y="1353990"/>
                </a:lnTo>
              </a:path>
              <a:path h="1755140">
                <a:moveTo>
                  <a:pt x="0" y="1318572"/>
                </a:moveTo>
                <a:lnTo>
                  <a:pt x="0" y="1318572"/>
                </a:lnTo>
              </a:path>
              <a:path h="1755140">
                <a:moveTo>
                  <a:pt x="0" y="1285178"/>
                </a:moveTo>
                <a:lnTo>
                  <a:pt x="0" y="1189042"/>
                </a:lnTo>
              </a:path>
              <a:path h="1755140">
                <a:moveTo>
                  <a:pt x="0" y="1153624"/>
                </a:moveTo>
                <a:lnTo>
                  <a:pt x="0" y="1153624"/>
                </a:lnTo>
              </a:path>
              <a:path h="1755140">
                <a:moveTo>
                  <a:pt x="0" y="1120230"/>
                </a:moveTo>
                <a:lnTo>
                  <a:pt x="0" y="1025106"/>
                </a:lnTo>
              </a:path>
              <a:path h="1755140">
                <a:moveTo>
                  <a:pt x="0" y="988676"/>
                </a:moveTo>
                <a:lnTo>
                  <a:pt x="0" y="988676"/>
                </a:lnTo>
              </a:path>
              <a:path h="1755140">
                <a:moveTo>
                  <a:pt x="0" y="955282"/>
                </a:moveTo>
                <a:lnTo>
                  <a:pt x="0" y="860158"/>
                </a:lnTo>
              </a:path>
              <a:path h="1755140">
                <a:moveTo>
                  <a:pt x="0" y="823728"/>
                </a:moveTo>
                <a:lnTo>
                  <a:pt x="0" y="823728"/>
                </a:lnTo>
              </a:path>
              <a:path h="1755140">
                <a:moveTo>
                  <a:pt x="0" y="790334"/>
                </a:moveTo>
                <a:lnTo>
                  <a:pt x="0" y="695210"/>
                </a:lnTo>
              </a:path>
              <a:path h="1755140">
                <a:moveTo>
                  <a:pt x="0" y="659792"/>
                </a:moveTo>
                <a:lnTo>
                  <a:pt x="0" y="659792"/>
                </a:lnTo>
              </a:path>
              <a:path h="1755140">
                <a:moveTo>
                  <a:pt x="0" y="625385"/>
                </a:moveTo>
                <a:lnTo>
                  <a:pt x="0" y="530262"/>
                </a:lnTo>
              </a:path>
              <a:path h="1755140">
                <a:moveTo>
                  <a:pt x="0" y="494844"/>
                </a:moveTo>
                <a:lnTo>
                  <a:pt x="0" y="494844"/>
                </a:lnTo>
              </a:path>
              <a:path h="1755140">
                <a:moveTo>
                  <a:pt x="0" y="461449"/>
                </a:moveTo>
                <a:lnTo>
                  <a:pt x="0" y="365314"/>
                </a:lnTo>
              </a:path>
              <a:path h="1755140">
                <a:moveTo>
                  <a:pt x="0" y="329896"/>
                </a:moveTo>
                <a:lnTo>
                  <a:pt x="0" y="329896"/>
                </a:lnTo>
              </a:path>
              <a:path h="1755140">
                <a:moveTo>
                  <a:pt x="0" y="296501"/>
                </a:moveTo>
                <a:lnTo>
                  <a:pt x="0" y="200366"/>
                </a:lnTo>
              </a:path>
              <a:path h="1755140">
                <a:moveTo>
                  <a:pt x="0" y="164948"/>
                </a:moveTo>
                <a:lnTo>
                  <a:pt x="0" y="164948"/>
                </a:lnTo>
              </a:path>
              <a:path h="1755140">
                <a:moveTo>
                  <a:pt x="0" y="131553"/>
                </a:moveTo>
                <a:lnTo>
                  <a:pt x="0" y="36430"/>
                </a:lnTo>
              </a:path>
              <a:path h="175514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90153" y="958486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90153" y="95484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0153" y="941991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90153" y="93844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90153" y="92549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90153" y="9219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90153" y="90900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90153" y="8724706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1378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90153" y="85961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90153" y="8560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90153" y="84312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190153" y="8395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0153" y="826629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90153" y="8230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90153" y="81013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90153" y="7900978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90153" y="7772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90153" y="7736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90153" y="7607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90153" y="7077250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0437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6430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190153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90153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90153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90153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0153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90153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90153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90153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190153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190153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90153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90153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90153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90153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190153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190153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90153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90153" y="5594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90153" y="546521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90153" y="54297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90153" y="53012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190153" y="51363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90153" y="493596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190153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0153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0153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0153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0153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0153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190153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190153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190153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190153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190153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190153" y="3452440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0437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6430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190153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190153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190153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190153" y="2958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190153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190153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190153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190153" y="2194584"/>
            <a:ext cx="0" cy="434340"/>
          </a:xfrm>
          <a:custGeom>
            <a:avLst/>
            <a:gdLst/>
            <a:ahLst/>
            <a:cxnLst/>
            <a:rect l="l" t="t" r="r" b="b"/>
            <a:pathLst>
              <a:path h="434339">
                <a:moveTo>
                  <a:pt x="0" y="434127"/>
                </a:moveTo>
                <a:lnTo>
                  <a:pt x="0" y="434127"/>
                </a:lnTo>
              </a:path>
              <a:path h="434339">
                <a:moveTo>
                  <a:pt x="0" y="400732"/>
                </a:moveTo>
                <a:lnTo>
                  <a:pt x="0" y="305609"/>
                </a:lnTo>
              </a:path>
              <a:path h="434339">
                <a:moveTo>
                  <a:pt x="0" y="269179"/>
                </a:moveTo>
                <a:lnTo>
                  <a:pt x="0" y="269179"/>
                </a:lnTo>
              </a:path>
              <a:path h="434339">
                <a:moveTo>
                  <a:pt x="0" y="235784"/>
                </a:moveTo>
                <a:lnTo>
                  <a:pt x="0" y="140661"/>
                </a:lnTo>
              </a:path>
              <a:path h="434339">
                <a:moveTo>
                  <a:pt x="0" y="104230"/>
                </a:moveTo>
                <a:lnTo>
                  <a:pt x="0" y="104230"/>
                </a:lnTo>
              </a:path>
              <a:path h="434339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67698" y="9713383"/>
            <a:ext cx="0" cy="1755139"/>
          </a:xfrm>
          <a:custGeom>
            <a:avLst/>
            <a:gdLst/>
            <a:ahLst/>
            <a:cxnLst/>
            <a:rect l="l" t="t" r="r" b="b"/>
            <a:pathLst>
              <a:path h="1755140">
                <a:moveTo>
                  <a:pt x="0" y="1754723"/>
                </a:moveTo>
                <a:lnTo>
                  <a:pt x="0" y="1683887"/>
                </a:lnTo>
              </a:path>
              <a:path h="1755140">
                <a:moveTo>
                  <a:pt x="0" y="1648468"/>
                </a:moveTo>
                <a:lnTo>
                  <a:pt x="0" y="1648468"/>
                </a:lnTo>
              </a:path>
              <a:path h="1755140">
                <a:moveTo>
                  <a:pt x="0" y="1614062"/>
                </a:moveTo>
                <a:lnTo>
                  <a:pt x="0" y="1518939"/>
                </a:lnTo>
              </a:path>
              <a:path h="1755140">
                <a:moveTo>
                  <a:pt x="0" y="1483520"/>
                </a:moveTo>
                <a:lnTo>
                  <a:pt x="0" y="1483520"/>
                </a:lnTo>
              </a:path>
              <a:path h="1755140">
                <a:moveTo>
                  <a:pt x="0" y="1449114"/>
                </a:moveTo>
                <a:lnTo>
                  <a:pt x="0" y="1353990"/>
                </a:lnTo>
              </a:path>
              <a:path h="1755140">
                <a:moveTo>
                  <a:pt x="0" y="1318572"/>
                </a:moveTo>
                <a:lnTo>
                  <a:pt x="0" y="1318572"/>
                </a:lnTo>
              </a:path>
              <a:path h="1755140">
                <a:moveTo>
                  <a:pt x="0" y="1285178"/>
                </a:moveTo>
                <a:lnTo>
                  <a:pt x="0" y="1189042"/>
                </a:lnTo>
              </a:path>
              <a:path h="1755140">
                <a:moveTo>
                  <a:pt x="0" y="1153624"/>
                </a:moveTo>
                <a:lnTo>
                  <a:pt x="0" y="1153624"/>
                </a:lnTo>
              </a:path>
              <a:path h="1755140">
                <a:moveTo>
                  <a:pt x="0" y="1120230"/>
                </a:moveTo>
                <a:lnTo>
                  <a:pt x="0" y="1025106"/>
                </a:lnTo>
              </a:path>
              <a:path h="1755140">
                <a:moveTo>
                  <a:pt x="0" y="988676"/>
                </a:moveTo>
                <a:lnTo>
                  <a:pt x="0" y="988676"/>
                </a:lnTo>
              </a:path>
              <a:path h="1755140">
                <a:moveTo>
                  <a:pt x="0" y="955282"/>
                </a:moveTo>
                <a:lnTo>
                  <a:pt x="0" y="860158"/>
                </a:lnTo>
              </a:path>
              <a:path h="1755140">
                <a:moveTo>
                  <a:pt x="0" y="823728"/>
                </a:moveTo>
                <a:lnTo>
                  <a:pt x="0" y="823728"/>
                </a:lnTo>
              </a:path>
              <a:path h="1755140">
                <a:moveTo>
                  <a:pt x="0" y="790334"/>
                </a:moveTo>
                <a:lnTo>
                  <a:pt x="0" y="695210"/>
                </a:lnTo>
              </a:path>
              <a:path h="1755140">
                <a:moveTo>
                  <a:pt x="0" y="659792"/>
                </a:moveTo>
                <a:lnTo>
                  <a:pt x="0" y="659792"/>
                </a:lnTo>
              </a:path>
              <a:path h="1755140">
                <a:moveTo>
                  <a:pt x="0" y="625385"/>
                </a:moveTo>
                <a:lnTo>
                  <a:pt x="0" y="530262"/>
                </a:lnTo>
              </a:path>
              <a:path h="1755140">
                <a:moveTo>
                  <a:pt x="0" y="494844"/>
                </a:moveTo>
                <a:lnTo>
                  <a:pt x="0" y="494844"/>
                </a:lnTo>
              </a:path>
              <a:path h="1755140">
                <a:moveTo>
                  <a:pt x="0" y="461449"/>
                </a:moveTo>
                <a:lnTo>
                  <a:pt x="0" y="365314"/>
                </a:lnTo>
              </a:path>
              <a:path h="1755140">
                <a:moveTo>
                  <a:pt x="0" y="329896"/>
                </a:moveTo>
                <a:lnTo>
                  <a:pt x="0" y="329896"/>
                </a:lnTo>
              </a:path>
              <a:path h="1755140">
                <a:moveTo>
                  <a:pt x="0" y="296501"/>
                </a:moveTo>
                <a:lnTo>
                  <a:pt x="0" y="200366"/>
                </a:lnTo>
              </a:path>
              <a:path h="1755140">
                <a:moveTo>
                  <a:pt x="0" y="164948"/>
                </a:moveTo>
                <a:lnTo>
                  <a:pt x="0" y="164948"/>
                </a:lnTo>
              </a:path>
              <a:path h="1755140">
                <a:moveTo>
                  <a:pt x="0" y="131553"/>
                </a:moveTo>
                <a:lnTo>
                  <a:pt x="0" y="36430"/>
                </a:lnTo>
              </a:path>
              <a:path h="175514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167698" y="958486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5167698" y="95484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167698" y="941991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5167698" y="93844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167698" y="92549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167698" y="9219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167698" y="90900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167698" y="8560771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493832"/>
                </a:lnTo>
              </a:path>
              <a:path h="494029">
                <a:moveTo>
                  <a:pt x="0" y="460437"/>
                </a:moveTo>
                <a:lnTo>
                  <a:pt x="0" y="365314"/>
                </a:lnTo>
              </a:path>
              <a:path h="494029">
                <a:moveTo>
                  <a:pt x="0" y="328884"/>
                </a:moveTo>
                <a:lnTo>
                  <a:pt x="0" y="328884"/>
                </a:lnTo>
              </a:path>
              <a:path h="494029">
                <a:moveTo>
                  <a:pt x="0" y="295489"/>
                </a:moveTo>
                <a:lnTo>
                  <a:pt x="0" y="200366"/>
                </a:lnTo>
              </a:path>
              <a:path h="494029">
                <a:moveTo>
                  <a:pt x="0" y="163936"/>
                </a:moveTo>
                <a:lnTo>
                  <a:pt x="0" y="163936"/>
                </a:lnTo>
              </a:path>
              <a:path h="494029">
                <a:moveTo>
                  <a:pt x="0" y="130541"/>
                </a:moveTo>
                <a:lnTo>
                  <a:pt x="0" y="35418"/>
                </a:lnTo>
              </a:path>
              <a:path h="4940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167698" y="84312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167698" y="823087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167698" y="81013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167698" y="7900978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167698" y="7772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167698" y="7736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167698" y="7607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167698" y="7077250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0437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6430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167698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5167698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167698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167698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5167698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167698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167698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167698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167698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167698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167698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167698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167698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167698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167698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167698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167698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167698" y="5594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5167698" y="546521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167698" y="54297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5167698" y="53012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167698" y="51363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167698" y="493596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167698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167698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167698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167698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167698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167698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167698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167698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167698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167698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167698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5167698" y="3452440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0437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6430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167698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167698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167698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167698" y="2958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167698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167698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167698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167698" y="2194584"/>
            <a:ext cx="0" cy="434340"/>
          </a:xfrm>
          <a:custGeom>
            <a:avLst/>
            <a:gdLst/>
            <a:ahLst/>
            <a:cxnLst/>
            <a:rect l="l" t="t" r="r" b="b"/>
            <a:pathLst>
              <a:path h="434339">
                <a:moveTo>
                  <a:pt x="0" y="434127"/>
                </a:moveTo>
                <a:lnTo>
                  <a:pt x="0" y="434127"/>
                </a:lnTo>
              </a:path>
              <a:path h="434339">
                <a:moveTo>
                  <a:pt x="0" y="400732"/>
                </a:moveTo>
                <a:lnTo>
                  <a:pt x="0" y="305609"/>
                </a:lnTo>
              </a:path>
              <a:path h="434339">
                <a:moveTo>
                  <a:pt x="0" y="269179"/>
                </a:moveTo>
                <a:lnTo>
                  <a:pt x="0" y="269179"/>
                </a:lnTo>
              </a:path>
              <a:path h="434339">
                <a:moveTo>
                  <a:pt x="0" y="235784"/>
                </a:moveTo>
                <a:lnTo>
                  <a:pt x="0" y="140661"/>
                </a:lnTo>
              </a:path>
              <a:path h="434339">
                <a:moveTo>
                  <a:pt x="0" y="104230"/>
                </a:moveTo>
                <a:lnTo>
                  <a:pt x="0" y="104230"/>
                </a:lnTo>
              </a:path>
              <a:path h="434339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120764" y="9713383"/>
            <a:ext cx="0" cy="1755139"/>
          </a:xfrm>
          <a:custGeom>
            <a:avLst/>
            <a:gdLst/>
            <a:ahLst/>
            <a:cxnLst/>
            <a:rect l="l" t="t" r="r" b="b"/>
            <a:pathLst>
              <a:path h="1755140">
                <a:moveTo>
                  <a:pt x="0" y="1754723"/>
                </a:moveTo>
                <a:lnTo>
                  <a:pt x="0" y="1683887"/>
                </a:lnTo>
              </a:path>
              <a:path h="1755140">
                <a:moveTo>
                  <a:pt x="0" y="1648468"/>
                </a:moveTo>
                <a:lnTo>
                  <a:pt x="0" y="1648468"/>
                </a:lnTo>
              </a:path>
              <a:path h="1755140">
                <a:moveTo>
                  <a:pt x="0" y="1614062"/>
                </a:moveTo>
                <a:lnTo>
                  <a:pt x="0" y="1518939"/>
                </a:lnTo>
              </a:path>
              <a:path h="1755140">
                <a:moveTo>
                  <a:pt x="0" y="1483520"/>
                </a:moveTo>
                <a:lnTo>
                  <a:pt x="0" y="1483520"/>
                </a:lnTo>
              </a:path>
              <a:path h="1755140">
                <a:moveTo>
                  <a:pt x="0" y="1449114"/>
                </a:moveTo>
                <a:lnTo>
                  <a:pt x="0" y="1353990"/>
                </a:lnTo>
              </a:path>
              <a:path h="1755140">
                <a:moveTo>
                  <a:pt x="0" y="1318572"/>
                </a:moveTo>
                <a:lnTo>
                  <a:pt x="0" y="1318572"/>
                </a:lnTo>
              </a:path>
              <a:path h="1755140">
                <a:moveTo>
                  <a:pt x="0" y="1285178"/>
                </a:moveTo>
                <a:lnTo>
                  <a:pt x="0" y="1189042"/>
                </a:lnTo>
              </a:path>
              <a:path h="1755140">
                <a:moveTo>
                  <a:pt x="0" y="1153624"/>
                </a:moveTo>
                <a:lnTo>
                  <a:pt x="0" y="1153624"/>
                </a:lnTo>
              </a:path>
              <a:path h="1755140">
                <a:moveTo>
                  <a:pt x="0" y="1120230"/>
                </a:moveTo>
                <a:lnTo>
                  <a:pt x="0" y="1025106"/>
                </a:lnTo>
              </a:path>
              <a:path h="1755140">
                <a:moveTo>
                  <a:pt x="0" y="988676"/>
                </a:moveTo>
                <a:lnTo>
                  <a:pt x="0" y="988676"/>
                </a:lnTo>
              </a:path>
              <a:path h="1755140">
                <a:moveTo>
                  <a:pt x="0" y="955282"/>
                </a:moveTo>
                <a:lnTo>
                  <a:pt x="0" y="860158"/>
                </a:lnTo>
              </a:path>
              <a:path h="1755140">
                <a:moveTo>
                  <a:pt x="0" y="823728"/>
                </a:moveTo>
                <a:lnTo>
                  <a:pt x="0" y="823728"/>
                </a:lnTo>
              </a:path>
              <a:path h="1755140">
                <a:moveTo>
                  <a:pt x="0" y="790334"/>
                </a:moveTo>
                <a:lnTo>
                  <a:pt x="0" y="695210"/>
                </a:lnTo>
              </a:path>
              <a:path h="1755140">
                <a:moveTo>
                  <a:pt x="0" y="659792"/>
                </a:moveTo>
                <a:lnTo>
                  <a:pt x="0" y="659792"/>
                </a:lnTo>
              </a:path>
              <a:path h="1755140">
                <a:moveTo>
                  <a:pt x="0" y="625385"/>
                </a:moveTo>
                <a:lnTo>
                  <a:pt x="0" y="530262"/>
                </a:lnTo>
              </a:path>
              <a:path h="1755140">
                <a:moveTo>
                  <a:pt x="0" y="494844"/>
                </a:moveTo>
                <a:lnTo>
                  <a:pt x="0" y="494844"/>
                </a:lnTo>
              </a:path>
              <a:path h="1755140">
                <a:moveTo>
                  <a:pt x="0" y="461449"/>
                </a:moveTo>
                <a:lnTo>
                  <a:pt x="0" y="365314"/>
                </a:lnTo>
              </a:path>
              <a:path h="1755140">
                <a:moveTo>
                  <a:pt x="0" y="329896"/>
                </a:moveTo>
                <a:lnTo>
                  <a:pt x="0" y="329896"/>
                </a:lnTo>
              </a:path>
              <a:path h="1755140">
                <a:moveTo>
                  <a:pt x="0" y="296501"/>
                </a:moveTo>
                <a:lnTo>
                  <a:pt x="0" y="200366"/>
                </a:lnTo>
              </a:path>
              <a:path h="1755140">
                <a:moveTo>
                  <a:pt x="0" y="164948"/>
                </a:moveTo>
                <a:lnTo>
                  <a:pt x="0" y="164948"/>
                </a:lnTo>
              </a:path>
              <a:path h="1755140">
                <a:moveTo>
                  <a:pt x="0" y="131553"/>
                </a:moveTo>
                <a:lnTo>
                  <a:pt x="0" y="36430"/>
                </a:lnTo>
              </a:path>
              <a:path h="175514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120764" y="958486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120764" y="95484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120764" y="941991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120764" y="93844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0764" y="92549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120764" y="9219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20764" y="90900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20764" y="888965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20764" y="87611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20764" y="856077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5">
                <a:moveTo>
                  <a:pt x="0" y="163936"/>
                </a:moveTo>
                <a:lnTo>
                  <a:pt x="0" y="163936"/>
                </a:lnTo>
              </a:path>
              <a:path h="164465">
                <a:moveTo>
                  <a:pt x="0" y="130541"/>
                </a:moveTo>
                <a:lnTo>
                  <a:pt x="0" y="35418"/>
                </a:lnTo>
              </a:path>
              <a:path h="16446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20764" y="84312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20764" y="823087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120764" y="81013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120764" y="7900978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120764" y="7772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20764" y="7736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120764" y="7607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120764" y="7572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120764" y="74425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120764" y="74071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120764" y="7277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120764" y="7077250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120764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120764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120764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120764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120764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120764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120764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120764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120764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120764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120764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120764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120764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120764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120764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120764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120764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120764" y="5594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120764" y="546521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120764" y="54297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120764" y="53012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120764" y="51363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120764" y="493596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120764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120764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120764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120764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120764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120764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120764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120764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120764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120764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120764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120764" y="3452440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0437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6430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120764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120764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120764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120764" y="2958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120764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120764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120764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120764" y="2628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120764" y="25001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120764" y="2463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120764" y="23352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120764" y="219458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230"/>
                </a:moveTo>
                <a:lnTo>
                  <a:pt x="0" y="104230"/>
                </a:lnTo>
              </a:path>
              <a:path h="104775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107416" y="9713383"/>
            <a:ext cx="0" cy="1755139"/>
          </a:xfrm>
          <a:custGeom>
            <a:avLst/>
            <a:gdLst/>
            <a:ahLst/>
            <a:cxnLst/>
            <a:rect l="l" t="t" r="r" b="b"/>
            <a:pathLst>
              <a:path h="1755140">
                <a:moveTo>
                  <a:pt x="0" y="1754723"/>
                </a:moveTo>
                <a:lnTo>
                  <a:pt x="0" y="1683887"/>
                </a:lnTo>
              </a:path>
              <a:path h="1755140">
                <a:moveTo>
                  <a:pt x="0" y="1648468"/>
                </a:moveTo>
                <a:lnTo>
                  <a:pt x="0" y="1648468"/>
                </a:lnTo>
              </a:path>
              <a:path h="1755140">
                <a:moveTo>
                  <a:pt x="0" y="1614062"/>
                </a:moveTo>
                <a:lnTo>
                  <a:pt x="0" y="1518939"/>
                </a:lnTo>
              </a:path>
              <a:path h="1755140">
                <a:moveTo>
                  <a:pt x="0" y="1483520"/>
                </a:moveTo>
                <a:lnTo>
                  <a:pt x="0" y="1483520"/>
                </a:lnTo>
              </a:path>
              <a:path h="1755140">
                <a:moveTo>
                  <a:pt x="0" y="1449114"/>
                </a:moveTo>
                <a:lnTo>
                  <a:pt x="0" y="1353990"/>
                </a:lnTo>
              </a:path>
              <a:path h="1755140">
                <a:moveTo>
                  <a:pt x="0" y="1318572"/>
                </a:moveTo>
                <a:lnTo>
                  <a:pt x="0" y="1318572"/>
                </a:lnTo>
              </a:path>
              <a:path h="1755140">
                <a:moveTo>
                  <a:pt x="0" y="1285178"/>
                </a:moveTo>
                <a:lnTo>
                  <a:pt x="0" y="1189042"/>
                </a:lnTo>
              </a:path>
              <a:path h="1755140">
                <a:moveTo>
                  <a:pt x="0" y="1153624"/>
                </a:moveTo>
                <a:lnTo>
                  <a:pt x="0" y="1153624"/>
                </a:lnTo>
              </a:path>
              <a:path h="1755140">
                <a:moveTo>
                  <a:pt x="0" y="1120230"/>
                </a:moveTo>
                <a:lnTo>
                  <a:pt x="0" y="1025106"/>
                </a:lnTo>
              </a:path>
              <a:path h="1755140">
                <a:moveTo>
                  <a:pt x="0" y="988676"/>
                </a:moveTo>
                <a:lnTo>
                  <a:pt x="0" y="988676"/>
                </a:lnTo>
              </a:path>
              <a:path h="1755140">
                <a:moveTo>
                  <a:pt x="0" y="955282"/>
                </a:moveTo>
                <a:lnTo>
                  <a:pt x="0" y="860158"/>
                </a:lnTo>
              </a:path>
              <a:path h="1755140">
                <a:moveTo>
                  <a:pt x="0" y="823728"/>
                </a:moveTo>
                <a:lnTo>
                  <a:pt x="0" y="823728"/>
                </a:lnTo>
              </a:path>
              <a:path h="1755140">
                <a:moveTo>
                  <a:pt x="0" y="790334"/>
                </a:moveTo>
                <a:lnTo>
                  <a:pt x="0" y="695210"/>
                </a:lnTo>
              </a:path>
              <a:path h="1755140">
                <a:moveTo>
                  <a:pt x="0" y="659792"/>
                </a:moveTo>
                <a:lnTo>
                  <a:pt x="0" y="659792"/>
                </a:lnTo>
              </a:path>
              <a:path h="1755140">
                <a:moveTo>
                  <a:pt x="0" y="625385"/>
                </a:moveTo>
                <a:lnTo>
                  <a:pt x="0" y="530262"/>
                </a:lnTo>
              </a:path>
              <a:path h="1755140">
                <a:moveTo>
                  <a:pt x="0" y="494844"/>
                </a:moveTo>
                <a:lnTo>
                  <a:pt x="0" y="494844"/>
                </a:lnTo>
              </a:path>
              <a:path h="1755140">
                <a:moveTo>
                  <a:pt x="0" y="461449"/>
                </a:moveTo>
                <a:lnTo>
                  <a:pt x="0" y="365314"/>
                </a:lnTo>
              </a:path>
              <a:path h="1755140">
                <a:moveTo>
                  <a:pt x="0" y="329896"/>
                </a:moveTo>
                <a:lnTo>
                  <a:pt x="0" y="329896"/>
                </a:lnTo>
              </a:path>
              <a:path h="1755140">
                <a:moveTo>
                  <a:pt x="0" y="296501"/>
                </a:moveTo>
                <a:lnTo>
                  <a:pt x="0" y="200366"/>
                </a:lnTo>
              </a:path>
              <a:path h="1755140">
                <a:moveTo>
                  <a:pt x="0" y="164948"/>
                </a:moveTo>
                <a:lnTo>
                  <a:pt x="0" y="164948"/>
                </a:lnTo>
              </a:path>
              <a:path h="1755140">
                <a:moveTo>
                  <a:pt x="0" y="131553"/>
                </a:moveTo>
                <a:lnTo>
                  <a:pt x="0" y="36430"/>
                </a:lnTo>
              </a:path>
              <a:path h="175514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107416" y="958486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107416" y="95484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107416" y="941991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107416" y="93844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107416" y="92549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107416" y="9219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107416" y="90900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107416" y="888965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107416" y="87611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107416" y="856077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5">
                <a:moveTo>
                  <a:pt x="0" y="163936"/>
                </a:moveTo>
                <a:lnTo>
                  <a:pt x="0" y="163936"/>
                </a:lnTo>
              </a:path>
              <a:path h="164465">
                <a:moveTo>
                  <a:pt x="0" y="130541"/>
                </a:moveTo>
                <a:lnTo>
                  <a:pt x="0" y="35418"/>
                </a:lnTo>
              </a:path>
              <a:path h="16446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107416" y="84312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107416" y="823087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107416" y="81013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107416" y="7900978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107416" y="7772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107416" y="7736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107416" y="7607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107416" y="7572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107416" y="74425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107416" y="74071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107416" y="7277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107416" y="7077250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107416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107416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107416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107416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107416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8107416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107416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107416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107416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107416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107416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107416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8107416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8107416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107416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107416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8107416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8107416" y="5594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107416" y="546521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107416" y="54297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107416" y="53012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8107416" y="51363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8107416" y="493596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107416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8107416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107416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8107416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107416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8107416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8107416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8107416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8107416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107416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107416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107416" y="3452440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0437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6430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107416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107416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107416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107416" y="2958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107416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107416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107416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107416" y="2463763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107416" y="23352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107416" y="219458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230"/>
                </a:moveTo>
                <a:lnTo>
                  <a:pt x="0" y="104230"/>
                </a:lnTo>
              </a:path>
              <a:path h="104775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093057" y="9713383"/>
            <a:ext cx="0" cy="1755139"/>
          </a:xfrm>
          <a:custGeom>
            <a:avLst/>
            <a:gdLst/>
            <a:ahLst/>
            <a:cxnLst/>
            <a:rect l="l" t="t" r="r" b="b"/>
            <a:pathLst>
              <a:path h="1755140">
                <a:moveTo>
                  <a:pt x="0" y="1754723"/>
                </a:moveTo>
                <a:lnTo>
                  <a:pt x="0" y="1683887"/>
                </a:lnTo>
              </a:path>
              <a:path h="1755140">
                <a:moveTo>
                  <a:pt x="0" y="1648468"/>
                </a:moveTo>
                <a:lnTo>
                  <a:pt x="0" y="1648468"/>
                </a:lnTo>
              </a:path>
              <a:path h="1755140">
                <a:moveTo>
                  <a:pt x="0" y="1614062"/>
                </a:moveTo>
                <a:lnTo>
                  <a:pt x="0" y="1518939"/>
                </a:lnTo>
              </a:path>
              <a:path h="1755140">
                <a:moveTo>
                  <a:pt x="0" y="1483520"/>
                </a:moveTo>
                <a:lnTo>
                  <a:pt x="0" y="1483520"/>
                </a:lnTo>
              </a:path>
              <a:path h="1755140">
                <a:moveTo>
                  <a:pt x="0" y="1449114"/>
                </a:moveTo>
                <a:lnTo>
                  <a:pt x="0" y="1353990"/>
                </a:lnTo>
              </a:path>
              <a:path h="1755140">
                <a:moveTo>
                  <a:pt x="0" y="1318572"/>
                </a:moveTo>
                <a:lnTo>
                  <a:pt x="0" y="1318572"/>
                </a:lnTo>
              </a:path>
              <a:path h="1755140">
                <a:moveTo>
                  <a:pt x="0" y="1285178"/>
                </a:moveTo>
                <a:lnTo>
                  <a:pt x="0" y="1189042"/>
                </a:lnTo>
              </a:path>
              <a:path h="1755140">
                <a:moveTo>
                  <a:pt x="0" y="1153624"/>
                </a:moveTo>
                <a:lnTo>
                  <a:pt x="0" y="1153624"/>
                </a:lnTo>
              </a:path>
              <a:path h="1755140">
                <a:moveTo>
                  <a:pt x="0" y="1120230"/>
                </a:moveTo>
                <a:lnTo>
                  <a:pt x="0" y="1025106"/>
                </a:lnTo>
              </a:path>
              <a:path h="1755140">
                <a:moveTo>
                  <a:pt x="0" y="988676"/>
                </a:moveTo>
                <a:lnTo>
                  <a:pt x="0" y="988676"/>
                </a:lnTo>
              </a:path>
              <a:path h="1755140">
                <a:moveTo>
                  <a:pt x="0" y="955282"/>
                </a:moveTo>
                <a:lnTo>
                  <a:pt x="0" y="860158"/>
                </a:lnTo>
              </a:path>
              <a:path h="1755140">
                <a:moveTo>
                  <a:pt x="0" y="823728"/>
                </a:moveTo>
                <a:lnTo>
                  <a:pt x="0" y="823728"/>
                </a:lnTo>
              </a:path>
              <a:path h="1755140">
                <a:moveTo>
                  <a:pt x="0" y="790334"/>
                </a:moveTo>
                <a:lnTo>
                  <a:pt x="0" y="695210"/>
                </a:lnTo>
              </a:path>
              <a:path h="1755140">
                <a:moveTo>
                  <a:pt x="0" y="659792"/>
                </a:moveTo>
                <a:lnTo>
                  <a:pt x="0" y="659792"/>
                </a:lnTo>
              </a:path>
              <a:path h="1755140">
                <a:moveTo>
                  <a:pt x="0" y="625385"/>
                </a:moveTo>
                <a:lnTo>
                  <a:pt x="0" y="530262"/>
                </a:lnTo>
              </a:path>
              <a:path h="1755140">
                <a:moveTo>
                  <a:pt x="0" y="494844"/>
                </a:moveTo>
                <a:lnTo>
                  <a:pt x="0" y="494844"/>
                </a:lnTo>
              </a:path>
              <a:path h="1755140">
                <a:moveTo>
                  <a:pt x="0" y="461449"/>
                </a:moveTo>
                <a:lnTo>
                  <a:pt x="0" y="365314"/>
                </a:lnTo>
              </a:path>
              <a:path h="1755140">
                <a:moveTo>
                  <a:pt x="0" y="329896"/>
                </a:moveTo>
                <a:lnTo>
                  <a:pt x="0" y="329896"/>
                </a:lnTo>
              </a:path>
              <a:path h="1755140">
                <a:moveTo>
                  <a:pt x="0" y="296501"/>
                </a:moveTo>
                <a:lnTo>
                  <a:pt x="0" y="200366"/>
                </a:lnTo>
              </a:path>
              <a:path h="1755140">
                <a:moveTo>
                  <a:pt x="0" y="164948"/>
                </a:moveTo>
                <a:lnTo>
                  <a:pt x="0" y="164948"/>
                </a:lnTo>
              </a:path>
              <a:path h="1755140">
                <a:moveTo>
                  <a:pt x="0" y="131553"/>
                </a:moveTo>
                <a:lnTo>
                  <a:pt x="0" y="36430"/>
                </a:lnTo>
              </a:path>
              <a:path h="175514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093057" y="958486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9093057" y="95484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9093057" y="941991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9093057" y="93844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9093057" y="92549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9093057" y="9219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9093057" y="90900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9093057" y="888965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9093057" y="87611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9093057" y="856077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5">
                <a:moveTo>
                  <a:pt x="0" y="163936"/>
                </a:moveTo>
                <a:lnTo>
                  <a:pt x="0" y="163936"/>
                </a:lnTo>
              </a:path>
              <a:path h="164465">
                <a:moveTo>
                  <a:pt x="0" y="130541"/>
                </a:moveTo>
                <a:lnTo>
                  <a:pt x="0" y="35418"/>
                </a:lnTo>
              </a:path>
              <a:path h="16446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9093057" y="84312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9093057" y="823087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9093057" y="81013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9093057" y="7900978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9093057" y="7772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9093057" y="7736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9093057" y="7607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9093057" y="7572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9093057" y="74425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9093057" y="74071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9093057" y="7277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9093057" y="7077250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9093057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9093057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9093057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093057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9093057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9093057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9093057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9093057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9093057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9093057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9093057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9093057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9093057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9093057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9093057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9093057" y="4935961"/>
            <a:ext cx="0" cy="824230"/>
          </a:xfrm>
          <a:custGeom>
            <a:avLst/>
            <a:gdLst/>
            <a:ahLst/>
            <a:cxnLst/>
            <a:rect l="l" t="t" r="r" b="b"/>
            <a:pathLst>
              <a:path h="824229">
                <a:moveTo>
                  <a:pt x="0" y="823728"/>
                </a:moveTo>
                <a:lnTo>
                  <a:pt x="0" y="823728"/>
                </a:lnTo>
              </a:path>
              <a:path h="824229">
                <a:moveTo>
                  <a:pt x="0" y="789322"/>
                </a:moveTo>
                <a:lnTo>
                  <a:pt x="0" y="694198"/>
                </a:lnTo>
              </a:path>
              <a:path h="824229">
                <a:moveTo>
                  <a:pt x="0" y="658780"/>
                </a:moveTo>
                <a:lnTo>
                  <a:pt x="0" y="658780"/>
                </a:lnTo>
              </a:path>
              <a:path h="824229">
                <a:moveTo>
                  <a:pt x="0" y="625385"/>
                </a:moveTo>
                <a:lnTo>
                  <a:pt x="0" y="529250"/>
                </a:lnTo>
              </a:path>
              <a:path h="824229">
                <a:moveTo>
                  <a:pt x="0" y="493832"/>
                </a:moveTo>
                <a:lnTo>
                  <a:pt x="0" y="493832"/>
                </a:lnTo>
              </a:path>
              <a:path h="824229">
                <a:moveTo>
                  <a:pt x="0" y="460437"/>
                </a:moveTo>
                <a:lnTo>
                  <a:pt x="0" y="365314"/>
                </a:lnTo>
              </a:path>
              <a:path h="824229">
                <a:moveTo>
                  <a:pt x="0" y="328884"/>
                </a:moveTo>
                <a:lnTo>
                  <a:pt x="0" y="328884"/>
                </a:lnTo>
              </a:path>
              <a:path h="824229">
                <a:moveTo>
                  <a:pt x="0" y="295489"/>
                </a:moveTo>
                <a:lnTo>
                  <a:pt x="0" y="200366"/>
                </a:lnTo>
              </a:path>
              <a:path h="824229">
                <a:moveTo>
                  <a:pt x="0" y="163936"/>
                </a:moveTo>
                <a:lnTo>
                  <a:pt x="0" y="163936"/>
                </a:lnTo>
              </a:path>
              <a:path h="824229">
                <a:moveTo>
                  <a:pt x="0" y="130541"/>
                </a:moveTo>
                <a:lnTo>
                  <a:pt x="0" y="35418"/>
                </a:lnTo>
              </a:path>
              <a:path h="8242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9093057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9093057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9093057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9093057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9093057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9093057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9093057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9093057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9093057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9093057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9093057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9093057" y="3452440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0437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6430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9093057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9093057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9093057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9093057" y="2958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9093057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9093057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9093057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9093057" y="2463763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9093057" y="23352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9093057" y="219458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230"/>
                </a:moveTo>
                <a:lnTo>
                  <a:pt x="0" y="104230"/>
                </a:lnTo>
              </a:path>
              <a:path h="104775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1046124" y="9713383"/>
            <a:ext cx="0" cy="1755139"/>
          </a:xfrm>
          <a:custGeom>
            <a:avLst/>
            <a:gdLst/>
            <a:ahLst/>
            <a:cxnLst/>
            <a:rect l="l" t="t" r="r" b="b"/>
            <a:pathLst>
              <a:path h="1755140">
                <a:moveTo>
                  <a:pt x="0" y="1754723"/>
                </a:moveTo>
                <a:lnTo>
                  <a:pt x="0" y="1683887"/>
                </a:lnTo>
              </a:path>
              <a:path h="1755140">
                <a:moveTo>
                  <a:pt x="0" y="1648468"/>
                </a:moveTo>
                <a:lnTo>
                  <a:pt x="0" y="1648468"/>
                </a:lnTo>
              </a:path>
              <a:path h="1755140">
                <a:moveTo>
                  <a:pt x="0" y="1614062"/>
                </a:moveTo>
                <a:lnTo>
                  <a:pt x="0" y="1518939"/>
                </a:lnTo>
              </a:path>
              <a:path h="1755140">
                <a:moveTo>
                  <a:pt x="0" y="1483520"/>
                </a:moveTo>
                <a:lnTo>
                  <a:pt x="0" y="1483520"/>
                </a:lnTo>
              </a:path>
              <a:path h="1755140">
                <a:moveTo>
                  <a:pt x="0" y="1449114"/>
                </a:moveTo>
                <a:lnTo>
                  <a:pt x="0" y="1353990"/>
                </a:lnTo>
              </a:path>
              <a:path h="1755140">
                <a:moveTo>
                  <a:pt x="0" y="1318572"/>
                </a:moveTo>
                <a:lnTo>
                  <a:pt x="0" y="1318572"/>
                </a:lnTo>
              </a:path>
              <a:path h="1755140">
                <a:moveTo>
                  <a:pt x="0" y="1285178"/>
                </a:moveTo>
                <a:lnTo>
                  <a:pt x="0" y="1189042"/>
                </a:lnTo>
              </a:path>
              <a:path h="1755140">
                <a:moveTo>
                  <a:pt x="0" y="1153624"/>
                </a:moveTo>
                <a:lnTo>
                  <a:pt x="0" y="1153624"/>
                </a:lnTo>
              </a:path>
              <a:path h="1755140">
                <a:moveTo>
                  <a:pt x="0" y="1120230"/>
                </a:moveTo>
                <a:lnTo>
                  <a:pt x="0" y="1025106"/>
                </a:lnTo>
              </a:path>
              <a:path h="1755140">
                <a:moveTo>
                  <a:pt x="0" y="988676"/>
                </a:moveTo>
                <a:lnTo>
                  <a:pt x="0" y="988676"/>
                </a:lnTo>
              </a:path>
              <a:path h="1755140">
                <a:moveTo>
                  <a:pt x="0" y="955282"/>
                </a:moveTo>
                <a:lnTo>
                  <a:pt x="0" y="860158"/>
                </a:lnTo>
              </a:path>
              <a:path h="1755140">
                <a:moveTo>
                  <a:pt x="0" y="823728"/>
                </a:moveTo>
                <a:lnTo>
                  <a:pt x="0" y="823728"/>
                </a:lnTo>
              </a:path>
              <a:path h="1755140">
                <a:moveTo>
                  <a:pt x="0" y="790334"/>
                </a:moveTo>
                <a:lnTo>
                  <a:pt x="0" y="695210"/>
                </a:lnTo>
              </a:path>
              <a:path h="1755140">
                <a:moveTo>
                  <a:pt x="0" y="659792"/>
                </a:moveTo>
                <a:lnTo>
                  <a:pt x="0" y="659792"/>
                </a:lnTo>
              </a:path>
              <a:path h="1755140">
                <a:moveTo>
                  <a:pt x="0" y="625385"/>
                </a:moveTo>
                <a:lnTo>
                  <a:pt x="0" y="530262"/>
                </a:lnTo>
              </a:path>
              <a:path h="1755140">
                <a:moveTo>
                  <a:pt x="0" y="494844"/>
                </a:moveTo>
                <a:lnTo>
                  <a:pt x="0" y="494844"/>
                </a:lnTo>
              </a:path>
              <a:path h="1755140">
                <a:moveTo>
                  <a:pt x="0" y="461449"/>
                </a:moveTo>
                <a:lnTo>
                  <a:pt x="0" y="365314"/>
                </a:lnTo>
              </a:path>
              <a:path h="1755140">
                <a:moveTo>
                  <a:pt x="0" y="329896"/>
                </a:moveTo>
                <a:lnTo>
                  <a:pt x="0" y="329896"/>
                </a:lnTo>
              </a:path>
              <a:path h="1755140">
                <a:moveTo>
                  <a:pt x="0" y="296501"/>
                </a:moveTo>
                <a:lnTo>
                  <a:pt x="0" y="200366"/>
                </a:lnTo>
              </a:path>
              <a:path h="1755140">
                <a:moveTo>
                  <a:pt x="0" y="164948"/>
                </a:moveTo>
                <a:lnTo>
                  <a:pt x="0" y="164948"/>
                </a:lnTo>
              </a:path>
              <a:path h="1755140">
                <a:moveTo>
                  <a:pt x="0" y="131553"/>
                </a:moveTo>
                <a:lnTo>
                  <a:pt x="0" y="36430"/>
                </a:lnTo>
              </a:path>
              <a:path h="175514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1046124" y="958486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1046124" y="95484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1046124" y="941991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1046124" y="93844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1046124" y="92549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1046124" y="9219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1046124" y="90900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1046124" y="90546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1046124" y="89260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1046124" y="8395823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493832"/>
                </a:lnTo>
              </a:path>
              <a:path h="494029">
                <a:moveTo>
                  <a:pt x="0" y="460437"/>
                </a:moveTo>
                <a:lnTo>
                  <a:pt x="0" y="365314"/>
                </a:lnTo>
              </a:path>
              <a:path h="494029">
                <a:moveTo>
                  <a:pt x="0" y="328884"/>
                </a:moveTo>
                <a:lnTo>
                  <a:pt x="0" y="328884"/>
                </a:lnTo>
              </a:path>
              <a:path h="494029">
                <a:moveTo>
                  <a:pt x="0" y="295489"/>
                </a:moveTo>
                <a:lnTo>
                  <a:pt x="0" y="200366"/>
                </a:lnTo>
              </a:path>
              <a:path h="494029">
                <a:moveTo>
                  <a:pt x="0" y="164948"/>
                </a:moveTo>
                <a:lnTo>
                  <a:pt x="0" y="164948"/>
                </a:lnTo>
              </a:path>
              <a:path h="494029">
                <a:moveTo>
                  <a:pt x="0" y="130541"/>
                </a:moveTo>
                <a:lnTo>
                  <a:pt x="0" y="35418"/>
                </a:lnTo>
              </a:path>
              <a:path h="4940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1046124" y="826629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1046124" y="8230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1046124" y="81013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1046124" y="80659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1046124" y="7937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1046124" y="7900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1046124" y="7772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1046124" y="7407146"/>
            <a:ext cx="0" cy="328930"/>
          </a:xfrm>
          <a:custGeom>
            <a:avLst/>
            <a:gdLst/>
            <a:ahLst/>
            <a:cxnLst/>
            <a:rect l="l" t="t" r="r" b="b"/>
            <a:pathLst>
              <a:path h="328929">
                <a:moveTo>
                  <a:pt x="0" y="328884"/>
                </a:moveTo>
                <a:lnTo>
                  <a:pt x="0" y="328884"/>
                </a:lnTo>
              </a:path>
              <a:path h="328929">
                <a:moveTo>
                  <a:pt x="0" y="295489"/>
                </a:moveTo>
                <a:lnTo>
                  <a:pt x="0" y="200366"/>
                </a:lnTo>
              </a:path>
              <a:path h="328929">
                <a:moveTo>
                  <a:pt x="0" y="164948"/>
                </a:moveTo>
                <a:lnTo>
                  <a:pt x="0" y="164948"/>
                </a:lnTo>
              </a:path>
              <a:path h="328929">
                <a:moveTo>
                  <a:pt x="0" y="130541"/>
                </a:moveTo>
                <a:lnTo>
                  <a:pt x="0" y="35418"/>
                </a:lnTo>
              </a:path>
              <a:path h="3289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1046124" y="7277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1046124" y="7077250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1046124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1046124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1046124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1046124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1046124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1046124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1046124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1046124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1046124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1046124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1046124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1046124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1046124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1046124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1046124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1046124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1046124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1046124" y="5264845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1046124" y="51363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1046124" y="493596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1046124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1046124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1046124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1046124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1046124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1046124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1046124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1046124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1046124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1046124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1046124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1046124" y="3452440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0437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6430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1046124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1046124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1046124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1046124" y="2958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1046124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1046124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1046124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1046124" y="2628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1046124" y="25001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1046124" y="2463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1046124" y="23352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1046124" y="219458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230"/>
                </a:moveTo>
                <a:lnTo>
                  <a:pt x="0" y="104230"/>
                </a:lnTo>
              </a:path>
              <a:path h="104775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2032776" y="8724706"/>
            <a:ext cx="0" cy="2743835"/>
          </a:xfrm>
          <a:custGeom>
            <a:avLst/>
            <a:gdLst/>
            <a:ahLst/>
            <a:cxnLst/>
            <a:rect l="l" t="t" r="r" b="b"/>
            <a:pathLst>
              <a:path h="2743834">
                <a:moveTo>
                  <a:pt x="0" y="2743400"/>
                </a:moveTo>
                <a:lnTo>
                  <a:pt x="0" y="2672563"/>
                </a:lnTo>
              </a:path>
              <a:path h="2743834">
                <a:moveTo>
                  <a:pt x="0" y="2637145"/>
                </a:moveTo>
                <a:lnTo>
                  <a:pt x="0" y="2637145"/>
                </a:lnTo>
              </a:path>
              <a:path h="2743834">
                <a:moveTo>
                  <a:pt x="0" y="2602738"/>
                </a:moveTo>
                <a:lnTo>
                  <a:pt x="0" y="2507615"/>
                </a:lnTo>
              </a:path>
              <a:path h="2743834">
                <a:moveTo>
                  <a:pt x="0" y="2472197"/>
                </a:moveTo>
                <a:lnTo>
                  <a:pt x="0" y="2472197"/>
                </a:lnTo>
              </a:path>
              <a:path h="2743834">
                <a:moveTo>
                  <a:pt x="0" y="2437790"/>
                </a:moveTo>
                <a:lnTo>
                  <a:pt x="0" y="2342667"/>
                </a:lnTo>
              </a:path>
              <a:path h="2743834">
                <a:moveTo>
                  <a:pt x="0" y="2307249"/>
                </a:moveTo>
                <a:lnTo>
                  <a:pt x="0" y="2307249"/>
                </a:lnTo>
              </a:path>
              <a:path h="2743834">
                <a:moveTo>
                  <a:pt x="0" y="2273854"/>
                </a:moveTo>
                <a:lnTo>
                  <a:pt x="0" y="2177719"/>
                </a:lnTo>
              </a:path>
              <a:path h="2743834">
                <a:moveTo>
                  <a:pt x="0" y="2142301"/>
                </a:moveTo>
                <a:lnTo>
                  <a:pt x="0" y="2142301"/>
                </a:lnTo>
              </a:path>
              <a:path h="2743834">
                <a:moveTo>
                  <a:pt x="0" y="2108906"/>
                </a:moveTo>
                <a:lnTo>
                  <a:pt x="0" y="2013783"/>
                </a:lnTo>
              </a:path>
              <a:path h="2743834">
                <a:moveTo>
                  <a:pt x="0" y="1977352"/>
                </a:moveTo>
                <a:lnTo>
                  <a:pt x="0" y="1977352"/>
                </a:lnTo>
              </a:path>
              <a:path h="2743834">
                <a:moveTo>
                  <a:pt x="0" y="1943958"/>
                </a:moveTo>
                <a:lnTo>
                  <a:pt x="0" y="1848835"/>
                </a:lnTo>
              </a:path>
              <a:path h="2743834">
                <a:moveTo>
                  <a:pt x="0" y="1812404"/>
                </a:moveTo>
                <a:lnTo>
                  <a:pt x="0" y="1812404"/>
                </a:lnTo>
              </a:path>
              <a:path h="2743834">
                <a:moveTo>
                  <a:pt x="0" y="1779010"/>
                </a:moveTo>
                <a:lnTo>
                  <a:pt x="0" y="1683887"/>
                </a:lnTo>
              </a:path>
              <a:path h="2743834">
                <a:moveTo>
                  <a:pt x="0" y="1648468"/>
                </a:moveTo>
                <a:lnTo>
                  <a:pt x="0" y="1648468"/>
                </a:lnTo>
              </a:path>
              <a:path h="2743834">
                <a:moveTo>
                  <a:pt x="0" y="1614062"/>
                </a:moveTo>
                <a:lnTo>
                  <a:pt x="0" y="1518939"/>
                </a:lnTo>
              </a:path>
              <a:path h="2743834">
                <a:moveTo>
                  <a:pt x="0" y="1483520"/>
                </a:moveTo>
                <a:lnTo>
                  <a:pt x="0" y="1483520"/>
                </a:lnTo>
              </a:path>
              <a:path h="2743834">
                <a:moveTo>
                  <a:pt x="0" y="1450126"/>
                </a:moveTo>
                <a:lnTo>
                  <a:pt x="0" y="1353990"/>
                </a:lnTo>
              </a:path>
              <a:path h="2743834">
                <a:moveTo>
                  <a:pt x="0" y="1318572"/>
                </a:moveTo>
                <a:lnTo>
                  <a:pt x="0" y="1318572"/>
                </a:lnTo>
              </a:path>
              <a:path h="2743834">
                <a:moveTo>
                  <a:pt x="0" y="1285178"/>
                </a:moveTo>
                <a:lnTo>
                  <a:pt x="0" y="1189042"/>
                </a:lnTo>
              </a:path>
              <a:path h="2743834">
                <a:moveTo>
                  <a:pt x="0" y="1153624"/>
                </a:moveTo>
                <a:lnTo>
                  <a:pt x="0" y="1153624"/>
                </a:lnTo>
              </a:path>
              <a:path h="2743834">
                <a:moveTo>
                  <a:pt x="0" y="1120230"/>
                </a:moveTo>
                <a:lnTo>
                  <a:pt x="0" y="1025106"/>
                </a:lnTo>
              </a:path>
              <a:path h="2743834">
                <a:moveTo>
                  <a:pt x="0" y="988676"/>
                </a:moveTo>
                <a:lnTo>
                  <a:pt x="0" y="988676"/>
                </a:lnTo>
              </a:path>
              <a:path h="2743834">
                <a:moveTo>
                  <a:pt x="0" y="955282"/>
                </a:moveTo>
                <a:lnTo>
                  <a:pt x="0" y="860158"/>
                </a:lnTo>
              </a:path>
              <a:path h="2743834">
                <a:moveTo>
                  <a:pt x="0" y="823728"/>
                </a:moveTo>
                <a:lnTo>
                  <a:pt x="0" y="823728"/>
                </a:lnTo>
              </a:path>
              <a:path h="2743834">
                <a:moveTo>
                  <a:pt x="0" y="790334"/>
                </a:moveTo>
                <a:lnTo>
                  <a:pt x="0" y="695210"/>
                </a:lnTo>
              </a:path>
              <a:path h="2743834">
                <a:moveTo>
                  <a:pt x="0" y="659792"/>
                </a:moveTo>
                <a:lnTo>
                  <a:pt x="0" y="659792"/>
                </a:lnTo>
              </a:path>
              <a:path h="2743834">
                <a:moveTo>
                  <a:pt x="0" y="625385"/>
                </a:moveTo>
                <a:lnTo>
                  <a:pt x="0" y="530262"/>
                </a:lnTo>
              </a:path>
              <a:path h="2743834">
                <a:moveTo>
                  <a:pt x="0" y="494844"/>
                </a:moveTo>
                <a:lnTo>
                  <a:pt x="0" y="494844"/>
                </a:lnTo>
              </a:path>
              <a:path h="2743834">
                <a:moveTo>
                  <a:pt x="0" y="461449"/>
                </a:moveTo>
                <a:lnTo>
                  <a:pt x="0" y="365314"/>
                </a:lnTo>
              </a:path>
              <a:path h="2743834">
                <a:moveTo>
                  <a:pt x="0" y="329896"/>
                </a:moveTo>
                <a:lnTo>
                  <a:pt x="0" y="329896"/>
                </a:lnTo>
              </a:path>
              <a:path h="2743834">
                <a:moveTo>
                  <a:pt x="0" y="296501"/>
                </a:moveTo>
                <a:lnTo>
                  <a:pt x="0" y="201378"/>
                </a:lnTo>
              </a:path>
              <a:path h="2743834">
                <a:moveTo>
                  <a:pt x="0" y="164948"/>
                </a:moveTo>
                <a:lnTo>
                  <a:pt x="0" y="164948"/>
                </a:lnTo>
              </a:path>
              <a:path h="2743834">
                <a:moveTo>
                  <a:pt x="0" y="131553"/>
                </a:moveTo>
                <a:lnTo>
                  <a:pt x="0" y="36430"/>
                </a:lnTo>
              </a:path>
              <a:path h="274383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2032776" y="85961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2032776" y="7407146"/>
            <a:ext cx="0" cy="1153795"/>
          </a:xfrm>
          <a:custGeom>
            <a:avLst/>
            <a:gdLst/>
            <a:ahLst/>
            <a:cxnLst/>
            <a:rect l="l" t="t" r="r" b="b"/>
            <a:pathLst>
              <a:path h="1153795">
                <a:moveTo>
                  <a:pt x="0" y="1153624"/>
                </a:moveTo>
                <a:lnTo>
                  <a:pt x="0" y="1153624"/>
                </a:lnTo>
              </a:path>
              <a:path h="1153795">
                <a:moveTo>
                  <a:pt x="0" y="1119218"/>
                </a:moveTo>
                <a:lnTo>
                  <a:pt x="0" y="1024094"/>
                </a:lnTo>
              </a:path>
              <a:path h="1153795">
                <a:moveTo>
                  <a:pt x="0" y="988676"/>
                </a:moveTo>
                <a:lnTo>
                  <a:pt x="0" y="988676"/>
                </a:lnTo>
              </a:path>
              <a:path h="1153795">
                <a:moveTo>
                  <a:pt x="0" y="955282"/>
                </a:moveTo>
                <a:lnTo>
                  <a:pt x="0" y="859146"/>
                </a:lnTo>
              </a:path>
              <a:path h="1153795">
                <a:moveTo>
                  <a:pt x="0" y="823728"/>
                </a:moveTo>
                <a:lnTo>
                  <a:pt x="0" y="823728"/>
                </a:lnTo>
              </a:path>
              <a:path h="1153795">
                <a:moveTo>
                  <a:pt x="0" y="790334"/>
                </a:moveTo>
                <a:lnTo>
                  <a:pt x="0" y="694198"/>
                </a:lnTo>
              </a:path>
              <a:path h="1153795">
                <a:moveTo>
                  <a:pt x="0" y="658780"/>
                </a:moveTo>
                <a:lnTo>
                  <a:pt x="0" y="658780"/>
                </a:lnTo>
              </a:path>
              <a:path h="1153795">
                <a:moveTo>
                  <a:pt x="0" y="625385"/>
                </a:moveTo>
                <a:lnTo>
                  <a:pt x="0" y="530262"/>
                </a:lnTo>
              </a:path>
              <a:path h="1153795">
                <a:moveTo>
                  <a:pt x="0" y="493832"/>
                </a:moveTo>
                <a:lnTo>
                  <a:pt x="0" y="493832"/>
                </a:lnTo>
              </a:path>
              <a:path h="1153795">
                <a:moveTo>
                  <a:pt x="0" y="460437"/>
                </a:moveTo>
                <a:lnTo>
                  <a:pt x="0" y="365314"/>
                </a:lnTo>
              </a:path>
              <a:path h="1153795">
                <a:moveTo>
                  <a:pt x="0" y="328884"/>
                </a:moveTo>
                <a:lnTo>
                  <a:pt x="0" y="328884"/>
                </a:lnTo>
              </a:path>
              <a:path h="1153795">
                <a:moveTo>
                  <a:pt x="0" y="295489"/>
                </a:moveTo>
                <a:lnTo>
                  <a:pt x="0" y="200366"/>
                </a:lnTo>
              </a:path>
              <a:path h="1153795">
                <a:moveTo>
                  <a:pt x="0" y="164948"/>
                </a:moveTo>
                <a:lnTo>
                  <a:pt x="0" y="164948"/>
                </a:lnTo>
              </a:path>
              <a:path h="1153795">
                <a:moveTo>
                  <a:pt x="0" y="130541"/>
                </a:moveTo>
                <a:lnTo>
                  <a:pt x="0" y="35418"/>
                </a:lnTo>
              </a:path>
              <a:path h="115379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2032776" y="7277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2032776" y="7077250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2032776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2032776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2032776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2032776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2032776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2032776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2032776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2032776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2032776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2032776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2032776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2032776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2032776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2032776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2032776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2032776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2032776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2032776" y="4935961"/>
            <a:ext cx="0" cy="659130"/>
          </a:xfrm>
          <a:custGeom>
            <a:avLst/>
            <a:gdLst/>
            <a:ahLst/>
            <a:cxnLst/>
            <a:rect l="l" t="t" r="r" b="b"/>
            <a:pathLst>
              <a:path h="659129">
                <a:moveTo>
                  <a:pt x="0" y="658780"/>
                </a:moveTo>
                <a:lnTo>
                  <a:pt x="0" y="658780"/>
                </a:lnTo>
              </a:path>
              <a:path h="659129">
                <a:moveTo>
                  <a:pt x="0" y="625385"/>
                </a:moveTo>
                <a:lnTo>
                  <a:pt x="0" y="529250"/>
                </a:lnTo>
              </a:path>
              <a:path h="659129">
                <a:moveTo>
                  <a:pt x="0" y="493832"/>
                </a:moveTo>
                <a:lnTo>
                  <a:pt x="0" y="493832"/>
                </a:lnTo>
              </a:path>
              <a:path h="659129">
                <a:moveTo>
                  <a:pt x="0" y="460437"/>
                </a:moveTo>
                <a:lnTo>
                  <a:pt x="0" y="365314"/>
                </a:lnTo>
              </a:path>
              <a:path h="659129">
                <a:moveTo>
                  <a:pt x="0" y="328884"/>
                </a:moveTo>
                <a:lnTo>
                  <a:pt x="0" y="328884"/>
                </a:lnTo>
              </a:path>
              <a:path h="659129">
                <a:moveTo>
                  <a:pt x="0" y="295489"/>
                </a:moveTo>
                <a:lnTo>
                  <a:pt x="0" y="200366"/>
                </a:lnTo>
              </a:path>
              <a:path h="659129">
                <a:moveTo>
                  <a:pt x="0" y="163936"/>
                </a:moveTo>
                <a:lnTo>
                  <a:pt x="0" y="163936"/>
                </a:lnTo>
              </a:path>
              <a:path h="659129">
                <a:moveTo>
                  <a:pt x="0" y="130541"/>
                </a:moveTo>
                <a:lnTo>
                  <a:pt x="0" y="35418"/>
                </a:lnTo>
              </a:path>
              <a:path h="6591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2032776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2032776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2032776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2032776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2032776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2032776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2032776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2032776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2032776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2032776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2032776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2032776" y="3452440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0437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6430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2032776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2032776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2032776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2032776" y="2958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2032776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2032776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2032776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2032776" y="2628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2032776" y="25001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2032776" y="2463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2032776" y="23352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2032776" y="219458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230"/>
                </a:moveTo>
                <a:lnTo>
                  <a:pt x="0" y="104230"/>
                </a:lnTo>
              </a:path>
              <a:path h="104775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2926329" y="7077250"/>
            <a:ext cx="0" cy="4391025"/>
          </a:xfrm>
          <a:custGeom>
            <a:avLst/>
            <a:gdLst/>
            <a:ahLst/>
            <a:cxnLst/>
            <a:rect l="l" t="t" r="r" b="b"/>
            <a:pathLst>
              <a:path h="4391025">
                <a:moveTo>
                  <a:pt x="0" y="4390856"/>
                </a:moveTo>
                <a:lnTo>
                  <a:pt x="0" y="4320020"/>
                </a:lnTo>
              </a:path>
              <a:path h="4391025">
                <a:moveTo>
                  <a:pt x="0" y="4284602"/>
                </a:moveTo>
                <a:lnTo>
                  <a:pt x="0" y="4284602"/>
                </a:lnTo>
              </a:path>
              <a:path h="4391025">
                <a:moveTo>
                  <a:pt x="0" y="4250195"/>
                </a:moveTo>
                <a:lnTo>
                  <a:pt x="0" y="4155072"/>
                </a:lnTo>
              </a:path>
              <a:path h="4391025">
                <a:moveTo>
                  <a:pt x="0" y="4119654"/>
                </a:moveTo>
                <a:lnTo>
                  <a:pt x="0" y="4119654"/>
                </a:lnTo>
              </a:path>
              <a:path h="4391025">
                <a:moveTo>
                  <a:pt x="0" y="4085247"/>
                </a:moveTo>
                <a:lnTo>
                  <a:pt x="0" y="3990124"/>
                </a:lnTo>
              </a:path>
              <a:path h="4391025">
                <a:moveTo>
                  <a:pt x="0" y="3954705"/>
                </a:moveTo>
                <a:lnTo>
                  <a:pt x="0" y="3954705"/>
                </a:lnTo>
              </a:path>
              <a:path h="4391025">
                <a:moveTo>
                  <a:pt x="0" y="3921311"/>
                </a:moveTo>
                <a:lnTo>
                  <a:pt x="0" y="3825176"/>
                </a:lnTo>
              </a:path>
              <a:path h="4391025">
                <a:moveTo>
                  <a:pt x="0" y="3789757"/>
                </a:moveTo>
                <a:lnTo>
                  <a:pt x="0" y="3789757"/>
                </a:lnTo>
              </a:path>
              <a:path h="4391025">
                <a:moveTo>
                  <a:pt x="0" y="3756363"/>
                </a:moveTo>
                <a:lnTo>
                  <a:pt x="0" y="3661240"/>
                </a:lnTo>
              </a:path>
              <a:path h="4391025">
                <a:moveTo>
                  <a:pt x="0" y="3624809"/>
                </a:moveTo>
                <a:lnTo>
                  <a:pt x="0" y="3624809"/>
                </a:lnTo>
              </a:path>
              <a:path h="4391025">
                <a:moveTo>
                  <a:pt x="0" y="3591415"/>
                </a:moveTo>
                <a:lnTo>
                  <a:pt x="0" y="3496291"/>
                </a:lnTo>
              </a:path>
              <a:path h="4391025">
                <a:moveTo>
                  <a:pt x="0" y="3459861"/>
                </a:moveTo>
                <a:lnTo>
                  <a:pt x="0" y="3459861"/>
                </a:lnTo>
              </a:path>
              <a:path h="4391025">
                <a:moveTo>
                  <a:pt x="0" y="3426467"/>
                </a:moveTo>
                <a:lnTo>
                  <a:pt x="0" y="3331343"/>
                </a:lnTo>
              </a:path>
              <a:path h="4391025">
                <a:moveTo>
                  <a:pt x="0" y="3295925"/>
                </a:moveTo>
                <a:lnTo>
                  <a:pt x="0" y="3295925"/>
                </a:lnTo>
              </a:path>
              <a:path h="4391025">
                <a:moveTo>
                  <a:pt x="0" y="3261519"/>
                </a:moveTo>
                <a:lnTo>
                  <a:pt x="0" y="3166395"/>
                </a:lnTo>
              </a:path>
              <a:path h="4391025">
                <a:moveTo>
                  <a:pt x="0" y="3130977"/>
                </a:moveTo>
                <a:lnTo>
                  <a:pt x="0" y="3130977"/>
                </a:lnTo>
              </a:path>
              <a:path h="4391025">
                <a:moveTo>
                  <a:pt x="0" y="3097583"/>
                </a:moveTo>
                <a:lnTo>
                  <a:pt x="0" y="3001447"/>
                </a:lnTo>
              </a:path>
              <a:path h="4391025">
                <a:moveTo>
                  <a:pt x="0" y="2966029"/>
                </a:moveTo>
                <a:lnTo>
                  <a:pt x="0" y="2966029"/>
                </a:lnTo>
              </a:path>
              <a:path h="4391025">
                <a:moveTo>
                  <a:pt x="0" y="2932635"/>
                </a:moveTo>
                <a:lnTo>
                  <a:pt x="0" y="2836499"/>
                </a:lnTo>
              </a:path>
              <a:path h="4391025">
                <a:moveTo>
                  <a:pt x="0" y="2801081"/>
                </a:moveTo>
                <a:lnTo>
                  <a:pt x="0" y="2801081"/>
                </a:lnTo>
              </a:path>
              <a:path h="4391025">
                <a:moveTo>
                  <a:pt x="0" y="2767686"/>
                </a:moveTo>
                <a:lnTo>
                  <a:pt x="0" y="2672563"/>
                </a:lnTo>
              </a:path>
              <a:path h="4391025">
                <a:moveTo>
                  <a:pt x="0" y="2636133"/>
                </a:moveTo>
                <a:lnTo>
                  <a:pt x="0" y="2636133"/>
                </a:lnTo>
              </a:path>
              <a:path h="4391025">
                <a:moveTo>
                  <a:pt x="0" y="2602738"/>
                </a:moveTo>
                <a:lnTo>
                  <a:pt x="0" y="2507615"/>
                </a:lnTo>
              </a:path>
              <a:path h="4391025">
                <a:moveTo>
                  <a:pt x="0" y="2471185"/>
                </a:moveTo>
                <a:lnTo>
                  <a:pt x="0" y="2471185"/>
                </a:lnTo>
              </a:path>
              <a:path h="4391025">
                <a:moveTo>
                  <a:pt x="0" y="2437790"/>
                </a:moveTo>
                <a:lnTo>
                  <a:pt x="0" y="2342667"/>
                </a:lnTo>
              </a:path>
              <a:path h="4391025">
                <a:moveTo>
                  <a:pt x="0" y="2307249"/>
                </a:moveTo>
                <a:lnTo>
                  <a:pt x="0" y="2307249"/>
                </a:lnTo>
              </a:path>
              <a:path h="4391025">
                <a:moveTo>
                  <a:pt x="0" y="2272842"/>
                </a:moveTo>
                <a:lnTo>
                  <a:pt x="0" y="2177719"/>
                </a:lnTo>
              </a:path>
              <a:path h="4391025">
                <a:moveTo>
                  <a:pt x="0" y="2142301"/>
                </a:moveTo>
                <a:lnTo>
                  <a:pt x="0" y="2142301"/>
                </a:lnTo>
              </a:path>
              <a:path h="4391025">
                <a:moveTo>
                  <a:pt x="0" y="2108906"/>
                </a:moveTo>
                <a:lnTo>
                  <a:pt x="0" y="2012771"/>
                </a:lnTo>
              </a:path>
              <a:path h="4391025">
                <a:moveTo>
                  <a:pt x="0" y="1977352"/>
                </a:moveTo>
                <a:lnTo>
                  <a:pt x="0" y="1977352"/>
                </a:lnTo>
              </a:path>
              <a:path h="4391025">
                <a:moveTo>
                  <a:pt x="0" y="1943958"/>
                </a:moveTo>
                <a:lnTo>
                  <a:pt x="0" y="1848835"/>
                </a:lnTo>
              </a:path>
              <a:path h="4391025">
                <a:moveTo>
                  <a:pt x="0" y="1812404"/>
                </a:moveTo>
                <a:lnTo>
                  <a:pt x="0" y="1812404"/>
                </a:lnTo>
              </a:path>
              <a:path h="4391025">
                <a:moveTo>
                  <a:pt x="0" y="1779010"/>
                </a:moveTo>
                <a:lnTo>
                  <a:pt x="0" y="1683887"/>
                </a:lnTo>
              </a:path>
              <a:path h="4391025">
                <a:moveTo>
                  <a:pt x="0" y="1647456"/>
                </a:moveTo>
                <a:lnTo>
                  <a:pt x="0" y="1647456"/>
                </a:lnTo>
              </a:path>
              <a:path h="4391025">
                <a:moveTo>
                  <a:pt x="0" y="1614062"/>
                </a:moveTo>
                <a:lnTo>
                  <a:pt x="0" y="1518939"/>
                </a:lnTo>
              </a:path>
              <a:path h="4391025">
                <a:moveTo>
                  <a:pt x="0" y="1483520"/>
                </a:moveTo>
                <a:lnTo>
                  <a:pt x="0" y="1483520"/>
                </a:lnTo>
              </a:path>
              <a:path h="4391025">
                <a:moveTo>
                  <a:pt x="0" y="1449114"/>
                </a:moveTo>
                <a:lnTo>
                  <a:pt x="0" y="1353990"/>
                </a:lnTo>
              </a:path>
              <a:path h="4391025">
                <a:moveTo>
                  <a:pt x="0" y="1318572"/>
                </a:moveTo>
                <a:lnTo>
                  <a:pt x="0" y="1318572"/>
                </a:lnTo>
              </a:path>
              <a:path h="4391025">
                <a:moveTo>
                  <a:pt x="0" y="1285178"/>
                </a:moveTo>
                <a:lnTo>
                  <a:pt x="0" y="1189042"/>
                </a:lnTo>
              </a:path>
              <a:path h="4391025">
                <a:moveTo>
                  <a:pt x="0" y="1153624"/>
                </a:moveTo>
                <a:lnTo>
                  <a:pt x="0" y="1153624"/>
                </a:lnTo>
              </a:path>
              <a:path h="4391025">
                <a:moveTo>
                  <a:pt x="0" y="1120230"/>
                </a:moveTo>
                <a:lnTo>
                  <a:pt x="0" y="1024094"/>
                </a:lnTo>
              </a:path>
              <a:path h="4391025">
                <a:moveTo>
                  <a:pt x="0" y="988676"/>
                </a:moveTo>
                <a:lnTo>
                  <a:pt x="0" y="988676"/>
                </a:lnTo>
              </a:path>
              <a:path h="4391025">
                <a:moveTo>
                  <a:pt x="0" y="955282"/>
                </a:moveTo>
                <a:lnTo>
                  <a:pt x="0" y="860158"/>
                </a:lnTo>
              </a:path>
              <a:path h="4391025">
                <a:moveTo>
                  <a:pt x="0" y="823728"/>
                </a:moveTo>
                <a:lnTo>
                  <a:pt x="0" y="823728"/>
                </a:lnTo>
              </a:path>
              <a:path h="4391025">
                <a:moveTo>
                  <a:pt x="0" y="790334"/>
                </a:moveTo>
                <a:lnTo>
                  <a:pt x="0" y="695210"/>
                </a:lnTo>
              </a:path>
              <a:path h="4391025">
                <a:moveTo>
                  <a:pt x="0" y="658780"/>
                </a:moveTo>
                <a:lnTo>
                  <a:pt x="0" y="658780"/>
                </a:lnTo>
              </a:path>
              <a:path h="4391025">
                <a:moveTo>
                  <a:pt x="0" y="625385"/>
                </a:moveTo>
                <a:lnTo>
                  <a:pt x="0" y="530262"/>
                </a:lnTo>
              </a:path>
              <a:path h="4391025">
                <a:moveTo>
                  <a:pt x="0" y="494844"/>
                </a:moveTo>
                <a:lnTo>
                  <a:pt x="0" y="494844"/>
                </a:lnTo>
              </a:path>
              <a:path h="4391025">
                <a:moveTo>
                  <a:pt x="0" y="460437"/>
                </a:moveTo>
                <a:lnTo>
                  <a:pt x="0" y="365314"/>
                </a:lnTo>
              </a:path>
              <a:path h="4391025">
                <a:moveTo>
                  <a:pt x="0" y="329896"/>
                </a:moveTo>
                <a:lnTo>
                  <a:pt x="0" y="329896"/>
                </a:lnTo>
              </a:path>
              <a:path h="4391025">
                <a:moveTo>
                  <a:pt x="0" y="296501"/>
                </a:moveTo>
                <a:lnTo>
                  <a:pt x="0" y="200366"/>
                </a:lnTo>
              </a:path>
              <a:path h="4391025">
                <a:moveTo>
                  <a:pt x="0" y="164948"/>
                </a:moveTo>
                <a:lnTo>
                  <a:pt x="0" y="164948"/>
                </a:lnTo>
              </a:path>
              <a:path h="4391025">
                <a:moveTo>
                  <a:pt x="0" y="131553"/>
                </a:moveTo>
                <a:lnTo>
                  <a:pt x="0" y="36430"/>
                </a:lnTo>
              </a:path>
              <a:path h="439102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2926329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2926329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2926329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2926329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2926329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2926329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2926329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2926329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2926329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2926329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2926329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2926329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2926329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2926329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2926329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2926329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2926329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2926329" y="5594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2926329" y="546521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2926329" y="54297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2926329" y="53012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2926329" y="5264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2926329" y="51363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2926329" y="50998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2926329" y="49713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2926329" y="49359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2926329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2926329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2926329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2926329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2926329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2926329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2926329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2926329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2926329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2926329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2926329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2926329" y="39472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2926329" y="38177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2926329" y="37823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2926329" y="36528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2926329" y="3452440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2926329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2926329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2926329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2926329" y="2958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2926329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2926329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2926329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2926329" y="2628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2926329" y="25001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2926329" y="2463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2926329" y="23352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2926329" y="219458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230"/>
                </a:moveTo>
                <a:lnTo>
                  <a:pt x="0" y="104230"/>
                </a:lnTo>
              </a:path>
              <a:path h="104775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3927149" y="9713383"/>
            <a:ext cx="0" cy="1755139"/>
          </a:xfrm>
          <a:custGeom>
            <a:avLst/>
            <a:gdLst/>
            <a:ahLst/>
            <a:cxnLst/>
            <a:rect l="l" t="t" r="r" b="b"/>
            <a:pathLst>
              <a:path h="1755140">
                <a:moveTo>
                  <a:pt x="0" y="1754723"/>
                </a:moveTo>
                <a:lnTo>
                  <a:pt x="0" y="1683887"/>
                </a:lnTo>
              </a:path>
              <a:path h="1755140">
                <a:moveTo>
                  <a:pt x="0" y="1648468"/>
                </a:moveTo>
                <a:lnTo>
                  <a:pt x="0" y="1648468"/>
                </a:lnTo>
              </a:path>
              <a:path h="1755140">
                <a:moveTo>
                  <a:pt x="0" y="1614062"/>
                </a:moveTo>
                <a:lnTo>
                  <a:pt x="0" y="1518939"/>
                </a:lnTo>
              </a:path>
              <a:path h="1755140">
                <a:moveTo>
                  <a:pt x="0" y="1483520"/>
                </a:moveTo>
                <a:lnTo>
                  <a:pt x="0" y="1483520"/>
                </a:lnTo>
              </a:path>
              <a:path h="1755140">
                <a:moveTo>
                  <a:pt x="0" y="1449114"/>
                </a:moveTo>
                <a:lnTo>
                  <a:pt x="0" y="1353990"/>
                </a:lnTo>
              </a:path>
              <a:path h="1755140">
                <a:moveTo>
                  <a:pt x="0" y="1318572"/>
                </a:moveTo>
                <a:lnTo>
                  <a:pt x="0" y="1318572"/>
                </a:lnTo>
              </a:path>
              <a:path h="1755140">
                <a:moveTo>
                  <a:pt x="0" y="1285178"/>
                </a:moveTo>
                <a:lnTo>
                  <a:pt x="0" y="1189042"/>
                </a:lnTo>
              </a:path>
              <a:path h="1755140">
                <a:moveTo>
                  <a:pt x="0" y="1153624"/>
                </a:moveTo>
                <a:lnTo>
                  <a:pt x="0" y="1153624"/>
                </a:lnTo>
              </a:path>
              <a:path h="1755140">
                <a:moveTo>
                  <a:pt x="0" y="1120230"/>
                </a:moveTo>
                <a:lnTo>
                  <a:pt x="0" y="1025106"/>
                </a:lnTo>
              </a:path>
              <a:path h="1755140">
                <a:moveTo>
                  <a:pt x="0" y="988676"/>
                </a:moveTo>
                <a:lnTo>
                  <a:pt x="0" y="988676"/>
                </a:lnTo>
              </a:path>
              <a:path h="1755140">
                <a:moveTo>
                  <a:pt x="0" y="955282"/>
                </a:moveTo>
                <a:lnTo>
                  <a:pt x="0" y="860158"/>
                </a:lnTo>
              </a:path>
              <a:path h="1755140">
                <a:moveTo>
                  <a:pt x="0" y="823728"/>
                </a:moveTo>
                <a:lnTo>
                  <a:pt x="0" y="823728"/>
                </a:lnTo>
              </a:path>
              <a:path h="1755140">
                <a:moveTo>
                  <a:pt x="0" y="790334"/>
                </a:moveTo>
                <a:lnTo>
                  <a:pt x="0" y="695210"/>
                </a:lnTo>
              </a:path>
              <a:path h="1755140">
                <a:moveTo>
                  <a:pt x="0" y="659792"/>
                </a:moveTo>
                <a:lnTo>
                  <a:pt x="0" y="659792"/>
                </a:lnTo>
              </a:path>
              <a:path h="1755140">
                <a:moveTo>
                  <a:pt x="0" y="625385"/>
                </a:moveTo>
                <a:lnTo>
                  <a:pt x="0" y="530262"/>
                </a:lnTo>
              </a:path>
              <a:path h="1755140">
                <a:moveTo>
                  <a:pt x="0" y="494844"/>
                </a:moveTo>
                <a:lnTo>
                  <a:pt x="0" y="494844"/>
                </a:lnTo>
              </a:path>
              <a:path h="1755140">
                <a:moveTo>
                  <a:pt x="0" y="461449"/>
                </a:moveTo>
                <a:lnTo>
                  <a:pt x="0" y="365314"/>
                </a:lnTo>
              </a:path>
              <a:path h="1755140">
                <a:moveTo>
                  <a:pt x="0" y="329896"/>
                </a:moveTo>
                <a:lnTo>
                  <a:pt x="0" y="329896"/>
                </a:lnTo>
              </a:path>
              <a:path h="1755140">
                <a:moveTo>
                  <a:pt x="0" y="296501"/>
                </a:moveTo>
                <a:lnTo>
                  <a:pt x="0" y="200366"/>
                </a:lnTo>
              </a:path>
              <a:path h="1755140">
                <a:moveTo>
                  <a:pt x="0" y="164948"/>
                </a:moveTo>
                <a:lnTo>
                  <a:pt x="0" y="164948"/>
                </a:lnTo>
              </a:path>
              <a:path h="1755140">
                <a:moveTo>
                  <a:pt x="0" y="131553"/>
                </a:moveTo>
                <a:lnTo>
                  <a:pt x="0" y="36430"/>
                </a:lnTo>
              </a:path>
              <a:path h="175514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3927149" y="958486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3927149" y="95484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3927149" y="941991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3927149" y="93844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3927149" y="925496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3927149" y="9219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3927149" y="90900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3927149" y="90546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3927149" y="892608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3927149" y="8724706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3927149" y="859618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3927149" y="8560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3927149" y="84312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3927149" y="8395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3927149" y="8266293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3927149" y="8230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3927149" y="81013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3927149" y="80659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3927149" y="793740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3927149" y="7900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3927149" y="7772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3927149" y="7736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3927149" y="7607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3927149" y="7572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3927149" y="74425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3927149" y="7242198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3927149" y="711368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3927149" y="70772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3927149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3927149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3927149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3927149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3927149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3927149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3927149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3927149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3927149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3927149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3927149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3927149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3927149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3927149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3927149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3927149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3927149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3927149" y="5594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3927149" y="546521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3927149" y="54297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3927149" y="53012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3927149" y="5264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3927149" y="51363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3927149" y="50998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3927149" y="497137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13927149" y="49359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3927149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13927149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3927149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3927149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3927149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3927149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3927149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3927149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3927149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3927149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3927149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3927149" y="39472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3927149" y="381775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3927149" y="37823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3927149" y="365280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3927149" y="36173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3927149" y="34888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3927149" y="34524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3927149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3927149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3927149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3927149" y="2958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3927149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3927149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3927149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3927149" y="2628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3927149" y="25001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3927149" y="2463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3927149" y="23352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3927149" y="219458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230"/>
                </a:moveTo>
                <a:lnTo>
                  <a:pt x="0" y="104230"/>
                </a:lnTo>
              </a:path>
              <a:path h="104775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0069590" y="9219551"/>
            <a:ext cx="0" cy="2249170"/>
          </a:xfrm>
          <a:custGeom>
            <a:avLst/>
            <a:gdLst/>
            <a:ahLst/>
            <a:cxnLst/>
            <a:rect l="l" t="t" r="r" b="b"/>
            <a:pathLst>
              <a:path h="2249170">
                <a:moveTo>
                  <a:pt x="0" y="2248555"/>
                </a:moveTo>
                <a:lnTo>
                  <a:pt x="0" y="2177719"/>
                </a:lnTo>
              </a:path>
              <a:path h="2249170">
                <a:moveTo>
                  <a:pt x="0" y="2142301"/>
                </a:moveTo>
                <a:lnTo>
                  <a:pt x="0" y="2142301"/>
                </a:lnTo>
              </a:path>
              <a:path h="2249170">
                <a:moveTo>
                  <a:pt x="0" y="2107894"/>
                </a:moveTo>
                <a:lnTo>
                  <a:pt x="0" y="2012771"/>
                </a:lnTo>
              </a:path>
              <a:path h="2249170">
                <a:moveTo>
                  <a:pt x="0" y="1977352"/>
                </a:moveTo>
                <a:lnTo>
                  <a:pt x="0" y="1977352"/>
                </a:lnTo>
              </a:path>
              <a:path h="2249170">
                <a:moveTo>
                  <a:pt x="0" y="1942946"/>
                </a:moveTo>
                <a:lnTo>
                  <a:pt x="0" y="1847823"/>
                </a:lnTo>
              </a:path>
              <a:path h="2249170">
                <a:moveTo>
                  <a:pt x="0" y="1812404"/>
                </a:moveTo>
                <a:lnTo>
                  <a:pt x="0" y="1812404"/>
                </a:lnTo>
              </a:path>
              <a:path h="2249170">
                <a:moveTo>
                  <a:pt x="0" y="1779010"/>
                </a:moveTo>
                <a:lnTo>
                  <a:pt x="0" y="1682875"/>
                </a:lnTo>
              </a:path>
              <a:path h="2249170">
                <a:moveTo>
                  <a:pt x="0" y="1647456"/>
                </a:moveTo>
                <a:lnTo>
                  <a:pt x="0" y="1647456"/>
                </a:lnTo>
              </a:path>
              <a:path h="2249170">
                <a:moveTo>
                  <a:pt x="0" y="1614062"/>
                </a:moveTo>
                <a:lnTo>
                  <a:pt x="0" y="1518939"/>
                </a:lnTo>
              </a:path>
              <a:path h="2249170">
                <a:moveTo>
                  <a:pt x="0" y="1482508"/>
                </a:moveTo>
                <a:lnTo>
                  <a:pt x="0" y="1482508"/>
                </a:lnTo>
              </a:path>
              <a:path h="2249170">
                <a:moveTo>
                  <a:pt x="0" y="1449114"/>
                </a:moveTo>
                <a:lnTo>
                  <a:pt x="0" y="1353990"/>
                </a:lnTo>
              </a:path>
              <a:path h="2249170">
                <a:moveTo>
                  <a:pt x="0" y="1317560"/>
                </a:moveTo>
                <a:lnTo>
                  <a:pt x="0" y="1317560"/>
                </a:lnTo>
              </a:path>
              <a:path h="2249170">
                <a:moveTo>
                  <a:pt x="0" y="1284166"/>
                </a:moveTo>
                <a:lnTo>
                  <a:pt x="0" y="1189042"/>
                </a:lnTo>
              </a:path>
              <a:path h="2249170">
                <a:moveTo>
                  <a:pt x="0" y="1153624"/>
                </a:moveTo>
                <a:lnTo>
                  <a:pt x="0" y="1153624"/>
                </a:lnTo>
              </a:path>
              <a:path h="2249170">
                <a:moveTo>
                  <a:pt x="0" y="1119218"/>
                </a:moveTo>
                <a:lnTo>
                  <a:pt x="0" y="1024094"/>
                </a:lnTo>
              </a:path>
              <a:path h="2249170">
                <a:moveTo>
                  <a:pt x="0" y="988676"/>
                </a:moveTo>
                <a:lnTo>
                  <a:pt x="0" y="988676"/>
                </a:lnTo>
              </a:path>
              <a:path h="2249170">
                <a:moveTo>
                  <a:pt x="0" y="955282"/>
                </a:moveTo>
                <a:lnTo>
                  <a:pt x="0" y="859146"/>
                </a:lnTo>
              </a:path>
              <a:path h="2249170">
                <a:moveTo>
                  <a:pt x="0" y="823728"/>
                </a:moveTo>
                <a:lnTo>
                  <a:pt x="0" y="823728"/>
                </a:lnTo>
              </a:path>
              <a:path h="2249170">
                <a:moveTo>
                  <a:pt x="0" y="790334"/>
                </a:moveTo>
                <a:lnTo>
                  <a:pt x="0" y="694198"/>
                </a:lnTo>
              </a:path>
              <a:path h="2249170">
                <a:moveTo>
                  <a:pt x="0" y="658780"/>
                </a:moveTo>
                <a:lnTo>
                  <a:pt x="0" y="658780"/>
                </a:lnTo>
              </a:path>
              <a:path h="2249170">
                <a:moveTo>
                  <a:pt x="0" y="625385"/>
                </a:moveTo>
                <a:lnTo>
                  <a:pt x="0" y="530262"/>
                </a:lnTo>
              </a:path>
              <a:path h="2249170">
                <a:moveTo>
                  <a:pt x="0" y="493832"/>
                </a:moveTo>
                <a:lnTo>
                  <a:pt x="0" y="493832"/>
                </a:lnTo>
              </a:path>
              <a:path h="2249170">
                <a:moveTo>
                  <a:pt x="0" y="460437"/>
                </a:moveTo>
                <a:lnTo>
                  <a:pt x="0" y="365314"/>
                </a:lnTo>
              </a:path>
              <a:path h="2249170">
                <a:moveTo>
                  <a:pt x="0" y="328884"/>
                </a:moveTo>
                <a:lnTo>
                  <a:pt x="0" y="328884"/>
                </a:lnTo>
              </a:path>
              <a:path h="2249170">
                <a:moveTo>
                  <a:pt x="0" y="295489"/>
                </a:moveTo>
                <a:lnTo>
                  <a:pt x="0" y="200366"/>
                </a:lnTo>
              </a:path>
              <a:path h="2249170">
                <a:moveTo>
                  <a:pt x="0" y="164948"/>
                </a:moveTo>
                <a:lnTo>
                  <a:pt x="0" y="164948"/>
                </a:lnTo>
              </a:path>
              <a:path h="2249170">
                <a:moveTo>
                  <a:pt x="0" y="130541"/>
                </a:moveTo>
                <a:lnTo>
                  <a:pt x="0" y="35418"/>
                </a:lnTo>
              </a:path>
              <a:path h="224917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0069590" y="90900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0069590" y="8560771"/>
            <a:ext cx="0" cy="494030"/>
          </a:xfrm>
          <a:custGeom>
            <a:avLst/>
            <a:gdLst/>
            <a:ahLst/>
            <a:cxnLst/>
            <a:rect l="l" t="t" r="r" b="b"/>
            <a:pathLst>
              <a:path h="494029">
                <a:moveTo>
                  <a:pt x="0" y="493832"/>
                </a:moveTo>
                <a:lnTo>
                  <a:pt x="0" y="493832"/>
                </a:lnTo>
              </a:path>
              <a:path h="494029">
                <a:moveTo>
                  <a:pt x="0" y="460437"/>
                </a:moveTo>
                <a:lnTo>
                  <a:pt x="0" y="365314"/>
                </a:lnTo>
              </a:path>
              <a:path h="494029">
                <a:moveTo>
                  <a:pt x="0" y="328884"/>
                </a:moveTo>
                <a:lnTo>
                  <a:pt x="0" y="328884"/>
                </a:lnTo>
              </a:path>
              <a:path h="494029">
                <a:moveTo>
                  <a:pt x="0" y="295489"/>
                </a:moveTo>
                <a:lnTo>
                  <a:pt x="0" y="200366"/>
                </a:lnTo>
              </a:path>
              <a:path h="494029">
                <a:moveTo>
                  <a:pt x="0" y="163936"/>
                </a:moveTo>
                <a:lnTo>
                  <a:pt x="0" y="163936"/>
                </a:lnTo>
              </a:path>
              <a:path h="494029">
                <a:moveTo>
                  <a:pt x="0" y="130541"/>
                </a:moveTo>
                <a:lnTo>
                  <a:pt x="0" y="35418"/>
                </a:lnTo>
              </a:path>
              <a:path h="4940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0069590" y="84312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0069590" y="7900978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1449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6430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0069590" y="7772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0069590" y="7736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0069590" y="760751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0069590" y="7572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0069590" y="744256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0069590" y="7077250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0069590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0069590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0069590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0069590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0069590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0069590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0069590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0069590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0069590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0069590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0069590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0069590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0069590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0069590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0069590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0069590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0069590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0069590" y="5264845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6501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6430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0069590" y="51363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0069590" y="493596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0069590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0069590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0069590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0069590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0069590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0069590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0069590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0069590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0069590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0069590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0069590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0069590" y="3452440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494844"/>
                </a:moveTo>
                <a:lnTo>
                  <a:pt x="0" y="494844"/>
                </a:lnTo>
              </a:path>
              <a:path h="495300">
                <a:moveTo>
                  <a:pt x="0" y="460437"/>
                </a:moveTo>
                <a:lnTo>
                  <a:pt x="0" y="365314"/>
                </a:lnTo>
              </a:path>
              <a:path h="495300">
                <a:moveTo>
                  <a:pt x="0" y="329896"/>
                </a:moveTo>
                <a:lnTo>
                  <a:pt x="0" y="329896"/>
                </a:lnTo>
              </a:path>
              <a:path h="495300">
                <a:moveTo>
                  <a:pt x="0" y="296501"/>
                </a:moveTo>
                <a:lnTo>
                  <a:pt x="0" y="200366"/>
                </a:lnTo>
              </a:path>
              <a:path h="495300">
                <a:moveTo>
                  <a:pt x="0" y="164948"/>
                </a:moveTo>
                <a:lnTo>
                  <a:pt x="0" y="164948"/>
                </a:lnTo>
              </a:path>
              <a:path h="495300">
                <a:moveTo>
                  <a:pt x="0" y="131553"/>
                </a:moveTo>
                <a:lnTo>
                  <a:pt x="0" y="36430"/>
                </a:lnTo>
              </a:path>
              <a:path h="4953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0069590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0069590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0069590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0069590" y="2958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0069590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0069590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0069590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0069590" y="2628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0069590" y="250019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0069590" y="2463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0069590" y="233524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0069590" y="2194584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230"/>
                </a:moveTo>
                <a:lnTo>
                  <a:pt x="0" y="104230"/>
                </a:lnTo>
              </a:path>
              <a:path h="104775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6143219" y="9219551"/>
            <a:ext cx="0" cy="2249170"/>
          </a:xfrm>
          <a:custGeom>
            <a:avLst/>
            <a:gdLst/>
            <a:ahLst/>
            <a:cxnLst/>
            <a:rect l="l" t="t" r="r" b="b"/>
            <a:pathLst>
              <a:path h="2249170">
                <a:moveTo>
                  <a:pt x="0" y="2248555"/>
                </a:moveTo>
                <a:lnTo>
                  <a:pt x="0" y="2177719"/>
                </a:lnTo>
              </a:path>
              <a:path h="2249170">
                <a:moveTo>
                  <a:pt x="0" y="2142301"/>
                </a:moveTo>
                <a:lnTo>
                  <a:pt x="0" y="2142301"/>
                </a:lnTo>
              </a:path>
              <a:path h="2249170">
                <a:moveTo>
                  <a:pt x="0" y="2107894"/>
                </a:moveTo>
                <a:lnTo>
                  <a:pt x="0" y="2012771"/>
                </a:lnTo>
              </a:path>
              <a:path h="2249170">
                <a:moveTo>
                  <a:pt x="0" y="1977352"/>
                </a:moveTo>
                <a:lnTo>
                  <a:pt x="0" y="1977352"/>
                </a:lnTo>
              </a:path>
              <a:path h="2249170">
                <a:moveTo>
                  <a:pt x="0" y="1942946"/>
                </a:moveTo>
                <a:lnTo>
                  <a:pt x="0" y="1847823"/>
                </a:lnTo>
              </a:path>
              <a:path h="2249170">
                <a:moveTo>
                  <a:pt x="0" y="1812404"/>
                </a:moveTo>
                <a:lnTo>
                  <a:pt x="0" y="1812404"/>
                </a:lnTo>
              </a:path>
              <a:path h="2249170">
                <a:moveTo>
                  <a:pt x="0" y="1779010"/>
                </a:moveTo>
                <a:lnTo>
                  <a:pt x="0" y="1682875"/>
                </a:lnTo>
              </a:path>
              <a:path h="2249170">
                <a:moveTo>
                  <a:pt x="0" y="1647456"/>
                </a:moveTo>
                <a:lnTo>
                  <a:pt x="0" y="1647456"/>
                </a:lnTo>
              </a:path>
              <a:path h="2249170">
                <a:moveTo>
                  <a:pt x="0" y="1614062"/>
                </a:moveTo>
                <a:lnTo>
                  <a:pt x="0" y="1518939"/>
                </a:lnTo>
              </a:path>
              <a:path h="2249170">
                <a:moveTo>
                  <a:pt x="0" y="1482508"/>
                </a:moveTo>
                <a:lnTo>
                  <a:pt x="0" y="1482508"/>
                </a:lnTo>
              </a:path>
              <a:path h="2249170">
                <a:moveTo>
                  <a:pt x="0" y="1449114"/>
                </a:moveTo>
                <a:lnTo>
                  <a:pt x="0" y="1353990"/>
                </a:lnTo>
              </a:path>
              <a:path h="2249170">
                <a:moveTo>
                  <a:pt x="0" y="1317560"/>
                </a:moveTo>
                <a:lnTo>
                  <a:pt x="0" y="1317560"/>
                </a:lnTo>
              </a:path>
              <a:path h="2249170">
                <a:moveTo>
                  <a:pt x="0" y="1284166"/>
                </a:moveTo>
                <a:lnTo>
                  <a:pt x="0" y="1189042"/>
                </a:lnTo>
              </a:path>
              <a:path h="2249170">
                <a:moveTo>
                  <a:pt x="0" y="1153624"/>
                </a:moveTo>
                <a:lnTo>
                  <a:pt x="0" y="1153624"/>
                </a:lnTo>
              </a:path>
              <a:path h="2249170">
                <a:moveTo>
                  <a:pt x="0" y="1119218"/>
                </a:moveTo>
                <a:lnTo>
                  <a:pt x="0" y="1024094"/>
                </a:lnTo>
              </a:path>
              <a:path h="2249170">
                <a:moveTo>
                  <a:pt x="0" y="988676"/>
                </a:moveTo>
                <a:lnTo>
                  <a:pt x="0" y="988676"/>
                </a:lnTo>
              </a:path>
              <a:path h="2249170">
                <a:moveTo>
                  <a:pt x="0" y="955282"/>
                </a:moveTo>
                <a:lnTo>
                  <a:pt x="0" y="859146"/>
                </a:lnTo>
              </a:path>
              <a:path h="2249170">
                <a:moveTo>
                  <a:pt x="0" y="823728"/>
                </a:moveTo>
                <a:lnTo>
                  <a:pt x="0" y="823728"/>
                </a:lnTo>
              </a:path>
              <a:path h="2249170">
                <a:moveTo>
                  <a:pt x="0" y="790334"/>
                </a:moveTo>
                <a:lnTo>
                  <a:pt x="0" y="694198"/>
                </a:lnTo>
              </a:path>
              <a:path h="2249170">
                <a:moveTo>
                  <a:pt x="0" y="658780"/>
                </a:moveTo>
                <a:lnTo>
                  <a:pt x="0" y="658780"/>
                </a:lnTo>
              </a:path>
              <a:path h="2249170">
                <a:moveTo>
                  <a:pt x="0" y="625385"/>
                </a:moveTo>
                <a:lnTo>
                  <a:pt x="0" y="530262"/>
                </a:lnTo>
              </a:path>
              <a:path h="2249170">
                <a:moveTo>
                  <a:pt x="0" y="493832"/>
                </a:moveTo>
                <a:lnTo>
                  <a:pt x="0" y="493832"/>
                </a:lnTo>
              </a:path>
              <a:path h="2249170">
                <a:moveTo>
                  <a:pt x="0" y="460437"/>
                </a:moveTo>
                <a:lnTo>
                  <a:pt x="0" y="365314"/>
                </a:lnTo>
              </a:path>
              <a:path h="2249170">
                <a:moveTo>
                  <a:pt x="0" y="328884"/>
                </a:moveTo>
                <a:lnTo>
                  <a:pt x="0" y="328884"/>
                </a:lnTo>
              </a:path>
              <a:path h="2249170">
                <a:moveTo>
                  <a:pt x="0" y="295489"/>
                </a:moveTo>
                <a:lnTo>
                  <a:pt x="0" y="200366"/>
                </a:lnTo>
              </a:path>
              <a:path h="2249170">
                <a:moveTo>
                  <a:pt x="0" y="164948"/>
                </a:moveTo>
                <a:lnTo>
                  <a:pt x="0" y="164948"/>
                </a:lnTo>
              </a:path>
              <a:path h="2249170">
                <a:moveTo>
                  <a:pt x="0" y="130541"/>
                </a:moveTo>
                <a:lnTo>
                  <a:pt x="0" y="35418"/>
                </a:lnTo>
              </a:path>
              <a:path h="224917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6143219" y="909002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6143219" y="888965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6143219" y="876113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6143219" y="856077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5">
                <a:moveTo>
                  <a:pt x="0" y="163936"/>
                </a:moveTo>
                <a:lnTo>
                  <a:pt x="0" y="163936"/>
                </a:lnTo>
              </a:path>
              <a:path h="164465">
                <a:moveTo>
                  <a:pt x="0" y="130541"/>
                </a:moveTo>
                <a:lnTo>
                  <a:pt x="0" y="35418"/>
                </a:lnTo>
              </a:path>
              <a:path h="164465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6143219" y="843124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6143219" y="8230875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5418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6143219" y="810134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6143219" y="7900978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6143219" y="777246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6143219" y="7407146"/>
            <a:ext cx="0" cy="328930"/>
          </a:xfrm>
          <a:custGeom>
            <a:avLst/>
            <a:gdLst/>
            <a:ahLst/>
            <a:cxnLst/>
            <a:rect l="l" t="t" r="r" b="b"/>
            <a:pathLst>
              <a:path h="328929">
                <a:moveTo>
                  <a:pt x="0" y="328884"/>
                </a:moveTo>
                <a:lnTo>
                  <a:pt x="0" y="328884"/>
                </a:lnTo>
              </a:path>
              <a:path h="328929">
                <a:moveTo>
                  <a:pt x="0" y="295489"/>
                </a:moveTo>
                <a:lnTo>
                  <a:pt x="0" y="200366"/>
                </a:lnTo>
              </a:path>
              <a:path h="328929">
                <a:moveTo>
                  <a:pt x="0" y="164948"/>
                </a:moveTo>
                <a:lnTo>
                  <a:pt x="0" y="164948"/>
                </a:lnTo>
              </a:path>
              <a:path h="328929">
                <a:moveTo>
                  <a:pt x="0" y="130541"/>
                </a:moveTo>
                <a:lnTo>
                  <a:pt x="0" y="35418"/>
                </a:lnTo>
              </a:path>
              <a:path h="328929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6143219" y="7277616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6143219" y="7077250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948"/>
                </a:moveTo>
                <a:lnTo>
                  <a:pt x="0" y="164948"/>
                </a:lnTo>
              </a:path>
              <a:path h="165100">
                <a:moveTo>
                  <a:pt x="0" y="131553"/>
                </a:moveTo>
                <a:lnTo>
                  <a:pt x="0" y="36430"/>
                </a:lnTo>
              </a:path>
              <a:path h="1651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6143219" y="694873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6143219" y="6912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6143219" y="678378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6143219" y="674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6143219" y="661883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6143219" y="6583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6143219" y="6453888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6143219" y="64184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6143219" y="6288940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6143219" y="62535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6143219" y="6125004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6143219" y="6088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6143219" y="596005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6143219" y="5923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6143219" y="579510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6143219" y="5759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6143219" y="563015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6143219" y="5594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6143219" y="5465211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6143219" y="54297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6143219" y="5301275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6143219" y="5136327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6143219" y="4935961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6143219" y="480643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6143219" y="4771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6143219" y="464148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6143219" y="4606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6143219" y="4476535"/>
            <a:ext cx="0" cy="96520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6143219" y="4441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6143219" y="4312599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6143219" y="4276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6143219" y="4147651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6143219" y="4111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6143219" y="398270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6143219" y="3617388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329896"/>
                </a:moveTo>
                <a:lnTo>
                  <a:pt x="0" y="329896"/>
                </a:lnTo>
              </a:path>
              <a:path h="330200">
                <a:moveTo>
                  <a:pt x="0" y="295489"/>
                </a:moveTo>
                <a:lnTo>
                  <a:pt x="0" y="200366"/>
                </a:lnTo>
              </a:path>
              <a:path h="330200">
                <a:moveTo>
                  <a:pt x="0" y="164948"/>
                </a:moveTo>
                <a:lnTo>
                  <a:pt x="0" y="164948"/>
                </a:lnTo>
              </a:path>
              <a:path h="330200">
                <a:moveTo>
                  <a:pt x="0" y="131553"/>
                </a:moveTo>
                <a:lnTo>
                  <a:pt x="0" y="35418"/>
                </a:lnTo>
              </a:path>
              <a:path h="33020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6143219" y="348887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6143219" y="34524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6143219" y="3323922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6143219" y="3123556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3936"/>
                </a:moveTo>
                <a:lnTo>
                  <a:pt x="0" y="163936"/>
                </a:lnTo>
              </a:path>
              <a:path h="164464">
                <a:moveTo>
                  <a:pt x="0" y="130541"/>
                </a:moveTo>
                <a:lnTo>
                  <a:pt x="0" y="35418"/>
                </a:lnTo>
              </a:path>
              <a:path h="164464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6143219" y="2994026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6143219" y="2958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6143219" y="2829078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95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6143219" y="2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6143219" y="2664130"/>
            <a:ext cx="0" cy="96520"/>
          </a:xfrm>
          <a:custGeom>
            <a:avLst/>
            <a:gdLst/>
            <a:ahLst/>
            <a:cxnLst/>
            <a:rect l="l" t="t" r="r" b="b"/>
            <a:pathLst>
              <a:path h="96519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6143219" y="2194584"/>
            <a:ext cx="0" cy="434340"/>
          </a:xfrm>
          <a:custGeom>
            <a:avLst/>
            <a:gdLst/>
            <a:ahLst/>
            <a:cxnLst/>
            <a:rect l="l" t="t" r="r" b="b"/>
            <a:pathLst>
              <a:path h="434339">
                <a:moveTo>
                  <a:pt x="0" y="434127"/>
                </a:moveTo>
                <a:lnTo>
                  <a:pt x="0" y="434127"/>
                </a:lnTo>
              </a:path>
              <a:path h="434339">
                <a:moveTo>
                  <a:pt x="0" y="400732"/>
                </a:moveTo>
                <a:lnTo>
                  <a:pt x="0" y="305609"/>
                </a:lnTo>
              </a:path>
              <a:path h="434339">
                <a:moveTo>
                  <a:pt x="0" y="269179"/>
                </a:moveTo>
                <a:lnTo>
                  <a:pt x="0" y="269179"/>
                </a:lnTo>
              </a:path>
              <a:path h="434339">
                <a:moveTo>
                  <a:pt x="0" y="235784"/>
                </a:moveTo>
                <a:lnTo>
                  <a:pt x="0" y="140661"/>
                </a:lnTo>
              </a:path>
              <a:path h="434339">
                <a:moveTo>
                  <a:pt x="0" y="104230"/>
                </a:moveTo>
                <a:lnTo>
                  <a:pt x="0" y="104230"/>
                </a:lnTo>
              </a:path>
              <a:path h="434339">
                <a:moveTo>
                  <a:pt x="0" y="70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99269" y="350303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5">
                <a:moveTo>
                  <a:pt x="89051" y="89051"/>
                </a:moveTo>
                <a:lnTo>
                  <a:pt x="54645" y="89051"/>
                </a:lnTo>
              </a:path>
              <a:path w="8953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5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5" h="89535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5" h="89535">
                <a:moveTo>
                  <a:pt x="89051" y="54645"/>
                </a:moveTo>
                <a:lnTo>
                  <a:pt x="89051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99269" y="385823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5">
                <a:moveTo>
                  <a:pt x="89051" y="89051"/>
                </a:moveTo>
                <a:lnTo>
                  <a:pt x="54645" y="89051"/>
                </a:lnTo>
              </a:path>
              <a:path w="8953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5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5" h="89535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5" h="89535">
                <a:moveTo>
                  <a:pt x="89051" y="54645"/>
                </a:moveTo>
                <a:lnTo>
                  <a:pt x="89051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99269" y="5389315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5" h="88264">
                <a:moveTo>
                  <a:pt x="0" y="88039"/>
                </a:moveTo>
                <a:lnTo>
                  <a:pt x="0" y="0"/>
                </a:ln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99269" y="5034120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5" h="88264">
                <a:moveTo>
                  <a:pt x="0" y="0"/>
                </a:moveTo>
                <a:lnTo>
                  <a:pt x="34406" y="0"/>
                </a:lnTo>
              </a:path>
              <a:path w="89535" h="88264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5" h="88264">
                <a:moveTo>
                  <a:pt x="89051" y="53633"/>
                </a:moveTo>
                <a:lnTo>
                  <a:pt x="89051" y="88039"/>
                </a:lnTo>
                <a:lnTo>
                  <a:pt x="54645" y="88039"/>
                </a:lnTo>
              </a:path>
              <a:path w="89535" h="88264">
                <a:moveTo>
                  <a:pt x="34406" y="88039"/>
                </a:moveTo>
                <a:lnTo>
                  <a:pt x="0" y="88039"/>
                </a:lnTo>
                <a:lnTo>
                  <a:pt x="0" y="53633"/>
                </a:lnTo>
              </a:path>
              <a:path w="89535" h="88264">
                <a:moveTo>
                  <a:pt x="0" y="344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146639" y="5389315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4" h="88264">
                <a:moveTo>
                  <a:pt x="0" y="88039"/>
                </a:moveTo>
                <a:lnTo>
                  <a:pt x="0" y="0"/>
                </a:lnTo>
                <a:lnTo>
                  <a:pt x="88039" y="0"/>
                </a:lnTo>
                <a:lnTo>
                  <a:pt x="88039" y="88039"/>
                </a:lnTo>
                <a:lnTo>
                  <a:pt x="0" y="88039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146639" y="5034120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4" h="88264">
                <a:moveTo>
                  <a:pt x="0" y="0"/>
                </a:moveTo>
                <a:lnTo>
                  <a:pt x="33394" y="0"/>
                </a:lnTo>
              </a:path>
              <a:path w="88264" h="88264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4" h="88264">
                <a:moveTo>
                  <a:pt x="88039" y="53633"/>
                </a:moveTo>
                <a:lnTo>
                  <a:pt x="88039" y="88039"/>
                </a:lnTo>
                <a:lnTo>
                  <a:pt x="53633" y="88039"/>
                </a:lnTo>
              </a:path>
              <a:path w="88264" h="88264">
                <a:moveTo>
                  <a:pt x="33394" y="88039"/>
                </a:moveTo>
                <a:lnTo>
                  <a:pt x="0" y="88039"/>
                </a:lnTo>
                <a:lnTo>
                  <a:pt x="0" y="53633"/>
                </a:lnTo>
              </a:path>
              <a:path w="88264" h="88264">
                <a:moveTo>
                  <a:pt x="0" y="344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123172" y="5389315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5" h="88264">
                <a:moveTo>
                  <a:pt x="0" y="88039"/>
                </a:moveTo>
                <a:lnTo>
                  <a:pt x="0" y="0"/>
                </a:ln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123172" y="5034120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5" h="88264">
                <a:moveTo>
                  <a:pt x="0" y="0"/>
                </a:moveTo>
                <a:lnTo>
                  <a:pt x="34406" y="0"/>
                </a:lnTo>
              </a:path>
              <a:path w="89535" h="88264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5" h="88264">
                <a:moveTo>
                  <a:pt x="89051" y="53633"/>
                </a:moveTo>
                <a:lnTo>
                  <a:pt x="89051" y="88039"/>
                </a:lnTo>
                <a:lnTo>
                  <a:pt x="54645" y="88039"/>
                </a:lnTo>
              </a:path>
              <a:path w="89535" h="88264">
                <a:moveTo>
                  <a:pt x="34406" y="88039"/>
                </a:moveTo>
                <a:lnTo>
                  <a:pt x="0" y="88039"/>
                </a:lnTo>
                <a:lnTo>
                  <a:pt x="0" y="53633"/>
                </a:lnTo>
              </a:path>
              <a:path w="89535" h="88264">
                <a:moveTo>
                  <a:pt x="0" y="344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6100717" y="5390327"/>
            <a:ext cx="90170" cy="89535"/>
          </a:xfrm>
          <a:custGeom>
            <a:avLst/>
            <a:gdLst/>
            <a:ahLst/>
            <a:cxnLst/>
            <a:rect l="l" t="t" r="r" b="b"/>
            <a:pathLst>
              <a:path w="90170" h="89535">
                <a:moveTo>
                  <a:pt x="1011" y="89051"/>
                </a:moveTo>
                <a:lnTo>
                  <a:pt x="0" y="0"/>
                </a:lnTo>
                <a:lnTo>
                  <a:pt x="89051" y="0"/>
                </a:lnTo>
                <a:lnTo>
                  <a:pt x="90063" y="88039"/>
                </a:lnTo>
                <a:lnTo>
                  <a:pt x="1011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6098693" y="503513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5">
                <a:moveTo>
                  <a:pt x="0" y="0"/>
                </a:moveTo>
                <a:lnTo>
                  <a:pt x="34406" y="0"/>
                </a:lnTo>
              </a:path>
              <a:path w="89535" h="89535">
                <a:moveTo>
                  <a:pt x="53633" y="0"/>
                </a:moveTo>
                <a:lnTo>
                  <a:pt x="88039" y="0"/>
                </a:lnTo>
                <a:lnTo>
                  <a:pt x="89051" y="34406"/>
                </a:lnTo>
              </a:path>
              <a:path w="89535" h="89535">
                <a:moveTo>
                  <a:pt x="89051" y="53633"/>
                </a:moveTo>
                <a:lnTo>
                  <a:pt x="89051" y="88039"/>
                </a:lnTo>
                <a:lnTo>
                  <a:pt x="54645" y="89051"/>
                </a:lnTo>
              </a:path>
              <a:path w="8953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5" h="89535">
                <a:moveTo>
                  <a:pt x="0" y="344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7077250" y="5389315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5" h="88264">
                <a:moveTo>
                  <a:pt x="0" y="88039"/>
                </a:moveTo>
                <a:lnTo>
                  <a:pt x="0" y="0"/>
                </a:lnTo>
                <a:lnTo>
                  <a:pt x="88039" y="0"/>
                </a:lnTo>
                <a:lnTo>
                  <a:pt x="88039" y="88039"/>
                </a:lnTo>
                <a:lnTo>
                  <a:pt x="0" y="88039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7077250" y="5034120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5" h="88264">
                <a:moveTo>
                  <a:pt x="0" y="0"/>
                </a:moveTo>
                <a:lnTo>
                  <a:pt x="34406" y="0"/>
                </a:lnTo>
              </a:path>
              <a:path w="88265" h="88264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5" h="88264">
                <a:moveTo>
                  <a:pt x="88039" y="53633"/>
                </a:moveTo>
                <a:lnTo>
                  <a:pt x="88039" y="88039"/>
                </a:lnTo>
                <a:lnTo>
                  <a:pt x="53633" y="88039"/>
                </a:lnTo>
              </a:path>
              <a:path w="88265" h="88264">
                <a:moveTo>
                  <a:pt x="34406" y="88039"/>
                </a:moveTo>
                <a:lnTo>
                  <a:pt x="0" y="88039"/>
                </a:lnTo>
                <a:lnTo>
                  <a:pt x="0" y="53633"/>
                </a:lnTo>
              </a:path>
              <a:path w="88265" h="88264">
                <a:moveTo>
                  <a:pt x="0" y="344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8062891" y="5389315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5" h="88264">
                <a:moveTo>
                  <a:pt x="0" y="88039"/>
                </a:moveTo>
                <a:lnTo>
                  <a:pt x="0" y="0"/>
                </a:lnTo>
                <a:lnTo>
                  <a:pt x="88039" y="0"/>
                </a:lnTo>
                <a:lnTo>
                  <a:pt x="88039" y="88039"/>
                </a:lnTo>
                <a:lnTo>
                  <a:pt x="0" y="88039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8062891" y="5034120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5" h="88264">
                <a:moveTo>
                  <a:pt x="0" y="0"/>
                </a:moveTo>
                <a:lnTo>
                  <a:pt x="34406" y="0"/>
                </a:lnTo>
              </a:path>
              <a:path w="88265" h="88264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5" h="88264">
                <a:moveTo>
                  <a:pt x="88039" y="53633"/>
                </a:moveTo>
                <a:lnTo>
                  <a:pt x="88039" y="88039"/>
                </a:lnTo>
                <a:lnTo>
                  <a:pt x="53633" y="88039"/>
                </a:lnTo>
              </a:path>
              <a:path w="88265" h="88264">
                <a:moveTo>
                  <a:pt x="34406" y="88039"/>
                </a:moveTo>
                <a:lnTo>
                  <a:pt x="0" y="88039"/>
                </a:lnTo>
                <a:lnTo>
                  <a:pt x="0" y="53633"/>
                </a:lnTo>
              </a:path>
              <a:path w="88265" h="88264">
                <a:moveTo>
                  <a:pt x="0" y="344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9048532" y="5389315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4">
                <a:moveTo>
                  <a:pt x="0" y="88039"/>
                </a:moveTo>
                <a:lnTo>
                  <a:pt x="0" y="0"/>
                </a:ln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9048532" y="5034120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4">
                <a:moveTo>
                  <a:pt x="0" y="0"/>
                </a:moveTo>
                <a:lnTo>
                  <a:pt x="34406" y="0"/>
                </a:lnTo>
              </a:path>
              <a:path w="89534" h="88264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4" h="88264">
                <a:moveTo>
                  <a:pt x="89051" y="53633"/>
                </a:moveTo>
                <a:lnTo>
                  <a:pt x="89051" y="88039"/>
                </a:lnTo>
                <a:lnTo>
                  <a:pt x="54645" y="88039"/>
                </a:lnTo>
              </a:path>
              <a:path w="89534" h="88264">
                <a:moveTo>
                  <a:pt x="34406" y="88039"/>
                </a:moveTo>
                <a:lnTo>
                  <a:pt x="0" y="88039"/>
                </a:lnTo>
                <a:lnTo>
                  <a:pt x="0" y="53633"/>
                </a:lnTo>
              </a:path>
              <a:path w="89534" h="88264">
                <a:moveTo>
                  <a:pt x="0" y="344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0025064" y="5034120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4">
                <a:moveTo>
                  <a:pt x="89051" y="88039"/>
                </a:moveTo>
                <a:lnTo>
                  <a:pt x="54645" y="88039"/>
                </a:lnTo>
              </a:path>
              <a:path w="89534" h="88264">
                <a:moveTo>
                  <a:pt x="34406" y="88039"/>
                </a:moveTo>
                <a:lnTo>
                  <a:pt x="0" y="88039"/>
                </a:lnTo>
                <a:lnTo>
                  <a:pt x="0" y="53633"/>
                </a:lnTo>
              </a:path>
              <a:path w="89534" h="88264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8264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4" h="88264">
                <a:moveTo>
                  <a:pt x="89051" y="53633"/>
                </a:moveTo>
                <a:lnTo>
                  <a:pt x="89051" y="880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0025064" y="5389315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4">
                <a:moveTo>
                  <a:pt x="89051" y="0"/>
                </a:move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1002609" y="5389315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5" h="88264">
                <a:moveTo>
                  <a:pt x="0" y="88039"/>
                </a:moveTo>
                <a:lnTo>
                  <a:pt x="0" y="0"/>
                </a:lnTo>
                <a:lnTo>
                  <a:pt x="88039" y="0"/>
                </a:lnTo>
                <a:lnTo>
                  <a:pt x="88039" y="88039"/>
                </a:lnTo>
                <a:lnTo>
                  <a:pt x="0" y="880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1002609" y="5034120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5" h="88264">
                <a:moveTo>
                  <a:pt x="0" y="0"/>
                </a:moveTo>
                <a:lnTo>
                  <a:pt x="34406" y="0"/>
                </a:lnTo>
              </a:path>
              <a:path w="88265" h="88264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5" h="88264">
                <a:moveTo>
                  <a:pt x="88039" y="53633"/>
                </a:moveTo>
                <a:lnTo>
                  <a:pt x="88039" y="88039"/>
                </a:lnTo>
                <a:lnTo>
                  <a:pt x="53633" y="88039"/>
                </a:lnTo>
              </a:path>
              <a:path w="88265" h="88264">
                <a:moveTo>
                  <a:pt x="34406" y="88039"/>
                </a:moveTo>
                <a:lnTo>
                  <a:pt x="0" y="88039"/>
                </a:lnTo>
                <a:lnTo>
                  <a:pt x="0" y="53633"/>
                </a:lnTo>
              </a:path>
              <a:path w="88265" h="88264">
                <a:moveTo>
                  <a:pt x="0" y="344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1988250" y="5389315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5" h="88264">
                <a:moveTo>
                  <a:pt x="0" y="0"/>
                </a:moveTo>
                <a:lnTo>
                  <a:pt x="34406" y="0"/>
                </a:lnTo>
              </a:path>
              <a:path w="88265" h="88264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5" h="88264">
                <a:moveTo>
                  <a:pt x="88039" y="53633"/>
                </a:moveTo>
                <a:lnTo>
                  <a:pt x="88039" y="88039"/>
                </a:lnTo>
                <a:lnTo>
                  <a:pt x="53633" y="88039"/>
                </a:lnTo>
              </a:path>
              <a:path w="88265" h="88264">
                <a:moveTo>
                  <a:pt x="34406" y="88039"/>
                </a:moveTo>
                <a:lnTo>
                  <a:pt x="0" y="88039"/>
                </a:lnTo>
                <a:lnTo>
                  <a:pt x="0" y="53633"/>
                </a:lnTo>
              </a:path>
              <a:path w="88265" h="88264">
                <a:moveTo>
                  <a:pt x="0" y="344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1988250" y="5034120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5" h="88264">
                <a:moveTo>
                  <a:pt x="0" y="0"/>
                </a:moveTo>
                <a:lnTo>
                  <a:pt x="34406" y="0"/>
                </a:lnTo>
              </a:path>
              <a:path w="88265" h="88264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5" h="88264">
                <a:moveTo>
                  <a:pt x="88039" y="53633"/>
                </a:moveTo>
                <a:lnTo>
                  <a:pt x="88039" y="88039"/>
                </a:lnTo>
                <a:lnTo>
                  <a:pt x="53633" y="88039"/>
                </a:lnTo>
              </a:path>
              <a:path w="88265" h="88264">
                <a:moveTo>
                  <a:pt x="34406" y="88039"/>
                </a:moveTo>
                <a:lnTo>
                  <a:pt x="0" y="88039"/>
                </a:lnTo>
                <a:lnTo>
                  <a:pt x="0" y="53633"/>
                </a:lnTo>
              </a:path>
              <a:path w="88265" h="88264">
                <a:moveTo>
                  <a:pt x="0" y="344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195405" y="7085345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5" h="88265">
                <a:moveTo>
                  <a:pt x="89051" y="0"/>
                </a:move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195405" y="7440540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5" h="88265">
                <a:moveTo>
                  <a:pt x="89051" y="0"/>
                </a:move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4146639" y="7085345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4" h="88265">
                <a:moveTo>
                  <a:pt x="88039" y="0"/>
                </a:moveTo>
                <a:lnTo>
                  <a:pt x="88039" y="88039"/>
                </a:lnTo>
                <a:lnTo>
                  <a:pt x="0" y="88039"/>
                </a:lnTo>
                <a:lnTo>
                  <a:pt x="0" y="0"/>
                </a:lnTo>
                <a:lnTo>
                  <a:pt x="88039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4146639" y="7440540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4" h="88265">
                <a:moveTo>
                  <a:pt x="88039" y="0"/>
                </a:moveTo>
                <a:lnTo>
                  <a:pt x="88039" y="88039"/>
                </a:lnTo>
                <a:lnTo>
                  <a:pt x="0" y="88039"/>
                </a:lnTo>
                <a:lnTo>
                  <a:pt x="0" y="0"/>
                </a:lnTo>
                <a:lnTo>
                  <a:pt x="88039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123172" y="7085345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5" h="88265">
                <a:moveTo>
                  <a:pt x="89051" y="0"/>
                </a:move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123172" y="7440540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5" h="88265">
                <a:moveTo>
                  <a:pt x="89051" y="0"/>
                </a:move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1002609" y="7440540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5" h="88265">
                <a:moveTo>
                  <a:pt x="0" y="88039"/>
                </a:moveTo>
                <a:lnTo>
                  <a:pt x="0" y="0"/>
                </a:lnTo>
                <a:lnTo>
                  <a:pt x="88039" y="0"/>
                </a:lnTo>
                <a:lnTo>
                  <a:pt x="88039" y="88039"/>
                </a:lnTo>
                <a:lnTo>
                  <a:pt x="0" y="88039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1002609" y="7085345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5" h="88265">
                <a:moveTo>
                  <a:pt x="0" y="88039"/>
                </a:moveTo>
                <a:lnTo>
                  <a:pt x="0" y="0"/>
                </a:lnTo>
                <a:lnTo>
                  <a:pt x="88039" y="0"/>
                </a:lnTo>
                <a:lnTo>
                  <a:pt x="88039" y="88039"/>
                </a:lnTo>
                <a:lnTo>
                  <a:pt x="0" y="88039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1988250" y="7440540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88039"/>
                </a:moveTo>
                <a:lnTo>
                  <a:pt x="0" y="0"/>
                </a:ln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1988250" y="7085345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88039"/>
                </a:moveTo>
                <a:lnTo>
                  <a:pt x="0" y="0"/>
                </a:ln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2881803" y="7085345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89051" y="0"/>
                </a:move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2881803" y="7440540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89051" y="0"/>
                </a:move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195405" y="8615415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89051" y="0"/>
                </a:move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195405" y="8970611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89051" y="0"/>
                </a:move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542312" y="8615415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89051" y="0"/>
                </a:move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542312" y="8970611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89051" y="0"/>
                </a:move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1002609" y="8387727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88039" y="0"/>
                </a:moveTo>
                <a:lnTo>
                  <a:pt x="88039" y="89051"/>
                </a:lnTo>
                <a:lnTo>
                  <a:pt x="0" y="89051"/>
                </a:lnTo>
                <a:lnTo>
                  <a:pt x="0" y="0"/>
                </a:lnTo>
                <a:lnTo>
                  <a:pt x="88039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1002609" y="8742922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88039" y="0"/>
                </a:moveTo>
                <a:lnTo>
                  <a:pt x="88039" y="89051"/>
                </a:lnTo>
                <a:lnTo>
                  <a:pt x="0" y="89051"/>
                </a:lnTo>
                <a:lnTo>
                  <a:pt x="0" y="0"/>
                </a:lnTo>
                <a:lnTo>
                  <a:pt x="88039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1988250" y="8387727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88039" y="0"/>
                </a:moveTo>
                <a:lnTo>
                  <a:pt x="88039" y="89051"/>
                </a:lnTo>
                <a:lnTo>
                  <a:pt x="0" y="89051"/>
                </a:lnTo>
                <a:lnTo>
                  <a:pt x="0" y="0"/>
                </a:lnTo>
                <a:lnTo>
                  <a:pt x="88039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1988250" y="8742922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88039" y="0"/>
                </a:moveTo>
                <a:lnTo>
                  <a:pt x="88039" y="89051"/>
                </a:lnTo>
                <a:lnTo>
                  <a:pt x="0" y="89051"/>
                </a:lnTo>
                <a:lnTo>
                  <a:pt x="0" y="0"/>
                </a:lnTo>
                <a:lnTo>
                  <a:pt x="88039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2881803" y="8387727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89051" y="0"/>
                </a:move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2881803" y="874292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89051" y="0"/>
                </a:move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  <a:lnTo>
                  <a:pt x="89051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203500" y="10183941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0" y="89051"/>
                </a:moveTo>
                <a:lnTo>
                  <a:pt x="0" y="0"/>
                </a:ln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558695" y="10183941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0" y="89051"/>
                </a:moveTo>
                <a:lnTo>
                  <a:pt x="0" y="0"/>
                </a:ln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4945069" y="10183941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0" y="89051"/>
                </a:moveTo>
                <a:lnTo>
                  <a:pt x="0" y="0"/>
                </a:ln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300264" y="10183941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0" y="89051"/>
                </a:moveTo>
                <a:lnTo>
                  <a:pt x="0" y="0"/>
                </a:ln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781952" y="10183941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4" h="89534">
                <a:moveTo>
                  <a:pt x="0" y="89051"/>
                </a:moveTo>
                <a:lnTo>
                  <a:pt x="0" y="0"/>
                </a:lnTo>
                <a:lnTo>
                  <a:pt x="88039" y="0"/>
                </a:lnTo>
                <a:lnTo>
                  <a:pt x="88039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6137147" y="10183941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4" h="89534">
                <a:moveTo>
                  <a:pt x="0" y="89051"/>
                </a:moveTo>
                <a:lnTo>
                  <a:pt x="0" y="0"/>
                </a:lnTo>
                <a:lnTo>
                  <a:pt x="88039" y="0"/>
                </a:lnTo>
                <a:lnTo>
                  <a:pt x="88039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4251882" y="10183941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0025064" y="1015155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89051"/>
                </a:moveTo>
                <a:lnTo>
                  <a:pt x="0" y="0"/>
                </a:ln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0025064" y="9796363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89051"/>
                </a:moveTo>
                <a:lnTo>
                  <a:pt x="0" y="0"/>
                </a:ln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3097349" y="10221383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89051"/>
                </a:moveTo>
                <a:lnTo>
                  <a:pt x="0" y="0"/>
                </a:ln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3452544" y="10221383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89051"/>
                </a:moveTo>
                <a:lnTo>
                  <a:pt x="0" y="0"/>
                </a:ln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4467530" y="10221383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0" y="89051"/>
                </a:moveTo>
                <a:lnTo>
                  <a:pt x="0" y="0"/>
                </a:lnTo>
                <a:lnTo>
                  <a:pt x="88039" y="0"/>
                </a:lnTo>
                <a:lnTo>
                  <a:pt x="88039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4822726" y="10221383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0" y="89051"/>
                </a:moveTo>
                <a:lnTo>
                  <a:pt x="0" y="0"/>
                </a:lnTo>
                <a:lnTo>
                  <a:pt x="88039" y="0"/>
                </a:lnTo>
                <a:lnTo>
                  <a:pt x="88039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4829809" y="352125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4829809" y="3876447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4829809" y="5034120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4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4829809" y="5389315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4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4829809" y="7085345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4829809" y="7440540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4829809" y="8387727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4829809" y="874292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6108813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6464008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6819203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7174397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7529593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7884787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8239982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8595177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8950372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9305567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9660762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0015957" y="716427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6108813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5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6464008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6819203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7174397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7529593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7884787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8239982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8595177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8950372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9305567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9660762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0015957" y="9327829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5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6098693" y="7535664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6098693" y="7890859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6098693" y="8246054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6098693" y="860124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6098693" y="8956444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7938420" y="7535664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7938420" y="860124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7938420" y="8956444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9048532" y="7890859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9048532" y="8246054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9048532" y="860124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9048532" y="8956444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0025064" y="7535664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0025064" y="7890859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0025064" y="8246054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0025064" y="860124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0025064" y="8956444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0"/>
                </a:move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3119611" y="385823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0"/>
                </a:move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3119611" y="4213427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0"/>
                </a:move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3119611" y="456862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0"/>
                </a:move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3119611" y="4923817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0"/>
                </a:move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3119611" y="527901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0"/>
                </a:move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3119611" y="5634207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0"/>
                </a:move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3119611" y="598940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0"/>
                </a:move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3119611" y="6344597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0"/>
                </a:move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3119611" y="669979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89051" y="0"/>
                </a:moveTo>
                <a:lnTo>
                  <a:pt x="89051" y="34406"/>
                </a:lnTo>
              </a:path>
              <a:path w="89534" h="89534">
                <a:moveTo>
                  <a:pt x="89051" y="54645"/>
                </a:moveTo>
                <a:lnTo>
                  <a:pt x="89051" y="89051"/>
                </a:lnTo>
                <a:lnTo>
                  <a:pt x="54645" y="89051"/>
                </a:lnTo>
              </a:path>
              <a:path w="89534" h="89534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4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4">
                <a:moveTo>
                  <a:pt x="54645" y="0"/>
                </a:moveTo>
                <a:lnTo>
                  <a:pt x="890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4829809" y="6238342"/>
            <a:ext cx="89535" cy="88265"/>
          </a:xfrm>
          <a:custGeom>
            <a:avLst/>
            <a:gdLst/>
            <a:ahLst/>
            <a:cxnLst/>
            <a:rect l="l" t="t" r="r" b="b"/>
            <a:pathLst>
              <a:path w="89534" h="88264">
                <a:moveTo>
                  <a:pt x="0" y="0"/>
                </a:moveTo>
                <a:lnTo>
                  <a:pt x="89051" y="0"/>
                </a:lnTo>
                <a:lnTo>
                  <a:pt x="89051" y="88039"/>
                </a:lnTo>
                <a:lnTo>
                  <a:pt x="0" y="88039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2096425" y="6238342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4" h="88264">
                <a:moveTo>
                  <a:pt x="88039" y="0"/>
                </a:moveTo>
                <a:lnTo>
                  <a:pt x="0" y="0"/>
                </a:lnTo>
                <a:lnTo>
                  <a:pt x="0" y="88039"/>
                </a:lnTo>
                <a:lnTo>
                  <a:pt x="88039" y="88039"/>
                </a:lnTo>
                <a:lnTo>
                  <a:pt x="88039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4146639" y="3503038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4" h="89535">
                <a:moveTo>
                  <a:pt x="88039" y="89051"/>
                </a:moveTo>
                <a:lnTo>
                  <a:pt x="53633" y="89051"/>
                </a:lnTo>
              </a:path>
              <a:path w="88264" h="89535">
                <a:moveTo>
                  <a:pt x="33394" y="89051"/>
                </a:moveTo>
                <a:lnTo>
                  <a:pt x="0" y="89051"/>
                </a:lnTo>
                <a:lnTo>
                  <a:pt x="0" y="54645"/>
                </a:lnTo>
              </a:path>
              <a:path w="88264" h="89535">
                <a:moveTo>
                  <a:pt x="0" y="34406"/>
                </a:moveTo>
                <a:lnTo>
                  <a:pt x="0" y="0"/>
                </a:lnTo>
                <a:lnTo>
                  <a:pt x="33394" y="0"/>
                </a:lnTo>
              </a:path>
              <a:path w="88264" h="89535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4" h="89535">
                <a:moveTo>
                  <a:pt x="88039" y="54645"/>
                </a:moveTo>
                <a:lnTo>
                  <a:pt x="88039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4146639" y="3858232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4" h="89535">
                <a:moveTo>
                  <a:pt x="88039" y="89051"/>
                </a:moveTo>
                <a:lnTo>
                  <a:pt x="53633" y="89051"/>
                </a:lnTo>
              </a:path>
              <a:path w="88264" h="89535">
                <a:moveTo>
                  <a:pt x="33394" y="89051"/>
                </a:moveTo>
                <a:lnTo>
                  <a:pt x="0" y="89051"/>
                </a:lnTo>
                <a:lnTo>
                  <a:pt x="0" y="54645"/>
                </a:lnTo>
              </a:path>
              <a:path w="88264" h="89535">
                <a:moveTo>
                  <a:pt x="0" y="34406"/>
                </a:moveTo>
                <a:lnTo>
                  <a:pt x="0" y="0"/>
                </a:lnTo>
                <a:lnTo>
                  <a:pt x="33394" y="0"/>
                </a:lnTo>
              </a:path>
              <a:path w="88264" h="89535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4" h="89535">
                <a:moveTo>
                  <a:pt x="88039" y="54645"/>
                </a:moveTo>
                <a:lnTo>
                  <a:pt x="88039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123172" y="350303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5">
                <a:moveTo>
                  <a:pt x="89051" y="89051"/>
                </a:moveTo>
                <a:lnTo>
                  <a:pt x="54645" y="89051"/>
                </a:lnTo>
              </a:path>
              <a:path w="8953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5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5" h="89535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5" h="89535">
                <a:moveTo>
                  <a:pt x="89051" y="54645"/>
                </a:moveTo>
                <a:lnTo>
                  <a:pt x="89051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123172" y="385823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5">
                <a:moveTo>
                  <a:pt x="89051" y="89051"/>
                </a:moveTo>
                <a:lnTo>
                  <a:pt x="54645" y="89051"/>
                </a:lnTo>
              </a:path>
              <a:path w="8953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5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5" h="89535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5" h="89535">
                <a:moveTo>
                  <a:pt x="89051" y="54645"/>
                </a:moveTo>
                <a:lnTo>
                  <a:pt x="89051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91" name="object 991"/>
          <p:cNvGrpSpPr/>
          <p:nvPr/>
        </p:nvGrpSpPr>
        <p:grpSpPr>
          <a:xfrm>
            <a:off x="6097681" y="3500002"/>
            <a:ext cx="95250" cy="95250"/>
            <a:chOff x="6097681" y="3500002"/>
            <a:chExt cx="95250" cy="95250"/>
          </a:xfrm>
        </p:grpSpPr>
        <p:sp>
          <p:nvSpPr>
            <p:cNvPr id="992" name="object 992"/>
            <p:cNvSpPr/>
            <p:nvPr/>
          </p:nvSpPr>
          <p:spPr>
            <a:xfrm>
              <a:off x="6100717" y="3503038"/>
              <a:ext cx="89535" cy="89535"/>
            </a:xfrm>
            <a:custGeom>
              <a:avLst/>
              <a:gdLst/>
              <a:ahLst/>
              <a:cxnLst/>
              <a:rect l="l" t="t" r="r" b="b"/>
              <a:pathLst>
                <a:path w="89535" h="89535">
                  <a:moveTo>
                    <a:pt x="88039" y="89051"/>
                  </a:moveTo>
                  <a:lnTo>
                    <a:pt x="53633" y="89051"/>
                  </a:lnTo>
                </a:path>
                <a:path w="89535" h="89535">
                  <a:moveTo>
                    <a:pt x="34406" y="89051"/>
                  </a:moveTo>
                  <a:lnTo>
                    <a:pt x="0" y="89051"/>
                  </a:lnTo>
                  <a:lnTo>
                    <a:pt x="0" y="54645"/>
                  </a:lnTo>
                </a:path>
                <a:path w="89535" h="89535">
                  <a:moveTo>
                    <a:pt x="0" y="34406"/>
                  </a:moveTo>
                  <a:lnTo>
                    <a:pt x="0" y="0"/>
                  </a:lnTo>
                  <a:lnTo>
                    <a:pt x="34406" y="0"/>
                  </a:lnTo>
                </a:path>
                <a:path w="89535" h="89535">
                  <a:moveTo>
                    <a:pt x="54645" y="0"/>
                  </a:moveTo>
                  <a:lnTo>
                    <a:pt x="89051" y="0"/>
                  </a:lnTo>
                  <a:lnTo>
                    <a:pt x="89051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6188757" y="3557683"/>
              <a:ext cx="1270" cy="34925"/>
            </a:xfrm>
            <a:custGeom>
              <a:avLst/>
              <a:gdLst/>
              <a:ahLst/>
              <a:cxnLst/>
              <a:rect l="l" t="t" r="r" b="b"/>
              <a:pathLst>
                <a:path w="1270" h="34925">
                  <a:moveTo>
                    <a:pt x="505" y="-3035"/>
                  </a:moveTo>
                  <a:lnTo>
                    <a:pt x="505" y="374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4" name="object 994"/>
          <p:cNvSpPr/>
          <p:nvPr/>
        </p:nvSpPr>
        <p:spPr>
          <a:xfrm>
            <a:off x="6099705" y="385823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5">
                <a:moveTo>
                  <a:pt x="88039" y="89051"/>
                </a:moveTo>
                <a:lnTo>
                  <a:pt x="53633" y="89051"/>
                </a:lnTo>
              </a:path>
              <a:path w="8953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5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5" h="89535">
                <a:moveTo>
                  <a:pt x="54645" y="0"/>
                </a:moveTo>
                <a:lnTo>
                  <a:pt x="89051" y="0"/>
                </a:lnTo>
                <a:lnTo>
                  <a:pt x="88039" y="34406"/>
                </a:lnTo>
              </a:path>
              <a:path w="89535" h="89535">
                <a:moveTo>
                  <a:pt x="88039" y="54645"/>
                </a:moveTo>
                <a:lnTo>
                  <a:pt x="88039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7077250" y="3503038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5">
                <a:moveTo>
                  <a:pt x="88039" y="89051"/>
                </a:moveTo>
                <a:lnTo>
                  <a:pt x="53633" y="89051"/>
                </a:lnTo>
              </a:path>
              <a:path w="8826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8265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8265" h="89535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5" h="89535">
                <a:moveTo>
                  <a:pt x="88039" y="54645"/>
                </a:moveTo>
                <a:lnTo>
                  <a:pt x="88039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7077250" y="3858232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5">
                <a:moveTo>
                  <a:pt x="88039" y="89051"/>
                </a:moveTo>
                <a:lnTo>
                  <a:pt x="53633" y="89051"/>
                </a:lnTo>
              </a:path>
              <a:path w="8826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8265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8265" h="89535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5" h="89535">
                <a:moveTo>
                  <a:pt x="88039" y="54645"/>
                </a:moveTo>
                <a:lnTo>
                  <a:pt x="88039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8062891" y="3503038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5">
                <a:moveTo>
                  <a:pt x="88039" y="89051"/>
                </a:moveTo>
                <a:lnTo>
                  <a:pt x="53633" y="89051"/>
                </a:lnTo>
              </a:path>
              <a:path w="8826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8265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8265" h="89535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5" h="89535">
                <a:moveTo>
                  <a:pt x="88039" y="54645"/>
                </a:moveTo>
                <a:lnTo>
                  <a:pt x="88039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8062891" y="3858232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5">
                <a:moveTo>
                  <a:pt x="88039" y="89051"/>
                </a:moveTo>
                <a:lnTo>
                  <a:pt x="53633" y="89051"/>
                </a:lnTo>
              </a:path>
              <a:path w="8826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8265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8265" h="89535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5" h="89535">
                <a:moveTo>
                  <a:pt x="88039" y="54645"/>
                </a:moveTo>
                <a:lnTo>
                  <a:pt x="88039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9048532" y="350303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89051"/>
                </a:move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9048532" y="385823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89051"/>
                </a:move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0025064" y="350303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89051"/>
                </a:move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0025064" y="385823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89051"/>
                </a:move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1001598" y="350303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89051"/>
                </a:move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11001598" y="3858232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89051"/>
                </a:move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1988250" y="3503038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5">
                <a:moveTo>
                  <a:pt x="88039" y="89051"/>
                </a:moveTo>
                <a:lnTo>
                  <a:pt x="53633" y="89051"/>
                </a:lnTo>
              </a:path>
              <a:path w="8826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8265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8265" h="89535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5" h="89535">
                <a:moveTo>
                  <a:pt x="88039" y="54645"/>
                </a:moveTo>
                <a:lnTo>
                  <a:pt x="88039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1988250" y="3858232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5">
                <a:moveTo>
                  <a:pt x="88039" y="89051"/>
                </a:moveTo>
                <a:lnTo>
                  <a:pt x="53633" y="89051"/>
                </a:lnTo>
              </a:path>
              <a:path w="88265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8265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8265" h="89535">
                <a:moveTo>
                  <a:pt x="53633" y="0"/>
                </a:moveTo>
                <a:lnTo>
                  <a:pt x="88039" y="0"/>
                </a:lnTo>
                <a:lnTo>
                  <a:pt x="88039" y="34406"/>
                </a:lnTo>
              </a:path>
              <a:path w="88265" h="89535">
                <a:moveTo>
                  <a:pt x="88039" y="54645"/>
                </a:moveTo>
                <a:lnTo>
                  <a:pt x="88039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7077250" y="7535664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0" y="0"/>
                </a:moveTo>
                <a:lnTo>
                  <a:pt x="88039" y="0"/>
                </a:lnTo>
                <a:lnTo>
                  <a:pt x="88039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7077250" y="7890859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0" y="0"/>
                </a:moveTo>
                <a:lnTo>
                  <a:pt x="88039" y="0"/>
                </a:lnTo>
                <a:lnTo>
                  <a:pt x="88039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7077250" y="8246054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0" y="0"/>
                </a:moveTo>
                <a:lnTo>
                  <a:pt x="88039" y="0"/>
                </a:lnTo>
                <a:lnTo>
                  <a:pt x="88039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7077250" y="8601248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0" y="0"/>
                </a:moveTo>
                <a:lnTo>
                  <a:pt x="88039" y="0"/>
                </a:lnTo>
                <a:lnTo>
                  <a:pt x="88039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7077250" y="8956444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0" y="0"/>
                </a:moveTo>
                <a:lnTo>
                  <a:pt x="88039" y="0"/>
                </a:lnTo>
                <a:lnTo>
                  <a:pt x="88039" y="89051"/>
                </a:lnTo>
                <a:lnTo>
                  <a:pt x="0" y="89051"/>
                </a:ln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1988250" y="10221383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0" y="89051"/>
                </a:moveTo>
                <a:lnTo>
                  <a:pt x="0" y="0"/>
                </a:lnTo>
                <a:lnTo>
                  <a:pt x="88039" y="0"/>
                </a:lnTo>
                <a:lnTo>
                  <a:pt x="88039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2343445" y="10221383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0" y="89051"/>
                </a:moveTo>
                <a:lnTo>
                  <a:pt x="0" y="0"/>
                </a:lnTo>
                <a:lnTo>
                  <a:pt x="89051" y="0"/>
                </a:lnTo>
                <a:lnTo>
                  <a:pt x="89051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1988250" y="9866188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5" h="89534">
                <a:moveTo>
                  <a:pt x="88039" y="0"/>
                </a:moveTo>
                <a:lnTo>
                  <a:pt x="88039" y="89051"/>
                </a:lnTo>
                <a:lnTo>
                  <a:pt x="0" y="89051"/>
                </a:lnTo>
                <a:lnTo>
                  <a:pt x="0" y="0"/>
                </a:lnTo>
                <a:lnTo>
                  <a:pt x="88039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2096425" y="3698344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4" h="89535">
                <a:moveTo>
                  <a:pt x="88039" y="0"/>
                </a:moveTo>
                <a:lnTo>
                  <a:pt x="0" y="0"/>
                </a:lnTo>
                <a:lnTo>
                  <a:pt x="0" y="89051"/>
                </a:lnTo>
                <a:lnTo>
                  <a:pt x="88039" y="89051"/>
                </a:lnTo>
                <a:lnTo>
                  <a:pt x="8803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096425" y="5211211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4" h="89535">
                <a:moveTo>
                  <a:pt x="88039" y="0"/>
                </a:moveTo>
                <a:lnTo>
                  <a:pt x="0" y="0"/>
                </a:lnTo>
                <a:lnTo>
                  <a:pt x="0" y="89051"/>
                </a:lnTo>
                <a:lnTo>
                  <a:pt x="88039" y="89051"/>
                </a:lnTo>
                <a:lnTo>
                  <a:pt x="88039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096425" y="7262437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4" h="89534">
                <a:moveTo>
                  <a:pt x="88039" y="0"/>
                </a:moveTo>
                <a:lnTo>
                  <a:pt x="0" y="0"/>
                </a:lnTo>
                <a:lnTo>
                  <a:pt x="0" y="89051"/>
                </a:lnTo>
                <a:lnTo>
                  <a:pt x="88039" y="89051"/>
                </a:lnTo>
                <a:lnTo>
                  <a:pt x="88039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096425" y="8564819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4" h="89534">
                <a:moveTo>
                  <a:pt x="88039" y="0"/>
                </a:moveTo>
                <a:lnTo>
                  <a:pt x="0" y="0"/>
                </a:lnTo>
                <a:lnTo>
                  <a:pt x="0" y="89051"/>
                </a:lnTo>
                <a:lnTo>
                  <a:pt x="88039" y="89051"/>
                </a:lnTo>
                <a:lnTo>
                  <a:pt x="88039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237087" y="10183941"/>
            <a:ext cx="88265" cy="89535"/>
          </a:xfrm>
          <a:custGeom>
            <a:avLst/>
            <a:gdLst/>
            <a:ahLst/>
            <a:cxnLst/>
            <a:rect l="l" t="t" r="r" b="b"/>
            <a:pathLst>
              <a:path w="88264" h="89534">
                <a:moveTo>
                  <a:pt x="0" y="89051"/>
                </a:moveTo>
                <a:lnTo>
                  <a:pt x="0" y="0"/>
                </a:lnTo>
                <a:lnTo>
                  <a:pt x="88039" y="0"/>
                </a:lnTo>
                <a:lnTo>
                  <a:pt x="88039" y="89051"/>
                </a:lnTo>
                <a:lnTo>
                  <a:pt x="0" y="89051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3119611" y="350303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5">
                <a:moveTo>
                  <a:pt x="89051" y="0"/>
                </a:moveTo>
                <a:lnTo>
                  <a:pt x="89051" y="34406"/>
                </a:lnTo>
              </a:path>
              <a:path w="89534" h="89535">
                <a:moveTo>
                  <a:pt x="89051" y="54645"/>
                </a:moveTo>
                <a:lnTo>
                  <a:pt x="89051" y="89051"/>
                </a:lnTo>
                <a:lnTo>
                  <a:pt x="54645" y="89051"/>
                </a:lnTo>
              </a:path>
              <a:path w="89534" h="89535">
                <a:moveTo>
                  <a:pt x="34406" y="89051"/>
                </a:moveTo>
                <a:lnTo>
                  <a:pt x="0" y="89051"/>
                </a:lnTo>
                <a:lnTo>
                  <a:pt x="0" y="54645"/>
                </a:lnTo>
              </a:path>
              <a:path w="89534" h="89535">
                <a:moveTo>
                  <a:pt x="0" y="34406"/>
                </a:moveTo>
                <a:lnTo>
                  <a:pt x="0" y="0"/>
                </a:lnTo>
                <a:lnTo>
                  <a:pt x="34406" y="0"/>
                </a:lnTo>
              </a:path>
              <a:path w="89534" h="89535">
                <a:moveTo>
                  <a:pt x="54645" y="0"/>
                </a:moveTo>
                <a:lnTo>
                  <a:pt x="8905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21" name="object 1021"/>
          <p:cNvGrpSpPr/>
          <p:nvPr/>
        </p:nvGrpSpPr>
        <p:grpSpPr>
          <a:xfrm>
            <a:off x="735212" y="10076534"/>
            <a:ext cx="302895" cy="302895"/>
            <a:chOff x="735212" y="10076534"/>
            <a:chExt cx="302895" cy="302895"/>
          </a:xfrm>
        </p:grpSpPr>
        <p:sp>
          <p:nvSpPr>
            <p:cNvPr id="1022" name="object 1022"/>
            <p:cNvSpPr/>
            <p:nvPr/>
          </p:nvSpPr>
          <p:spPr>
            <a:xfrm>
              <a:off x="1033876" y="102284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738387" y="10079709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4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7"/>
                  </a:lnTo>
                  <a:lnTo>
                    <a:pt x="267897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4" name="object 1024"/>
          <p:cNvSpPr txBox="1"/>
          <p:nvPr/>
        </p:nvSpPr>
        <p:spPr>
          <a:xfrm>
            <a:off x="827894" y="10122568"/>
            <a:ext cx="118745" cy="1993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50" spc="15" dirty="0">
                <a:latin typeface="Cambria"/>
                <a:cs typeface="Cambria"/>
              </a:rPr>
              <a:t>А</a:t>
            </a:r>
            <a:endParaRPr sz="1150">
              <a:latin typeface="Cambria"/>
              <a:cs typeface="Cambria"/>
            </a:endParaRPr>
          </a:p>
        </p:txBody>
      </p:sp>
      <p:grpSp>
        <p:nvGrpSpPr>
          <p:cNvPr id="1025" name="object 1025"/>
          <p:cNvGrpSpPr/>
          <p:nvPr/>
        </p:nvGrpSpPr>
        <p:grpSpPr>
          <a:xfrm>
            <a:off x="735212" y="8685101"/>
            <a:ext cx="1558290" cy="3082290"/>
            <a:chOff x="735212" y="8685101"/>
            <a:chExt cx="1558290" cy="3082290"/>
          </a:xfrm>
        </p:grpSpPr>
        <p:sp>
          <p:nvSpPr>
            <p:cNvPr id="1026" name="object 1026"/>
            <p:cNvSpPr/>
            <p:nvPr/>
          </p:nvSpPr>
          <p:spPr>
            <a:xfrm>
              <a:off x="2140951" y="1131327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40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993206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4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7"/>
                  </a:lnTo>
                  <a:lnTo>
                    <a:pt x="267897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2114641" y="11569302"/>
              <a:ext cx="21590" cy="93345"/>
            </a:xfrm>
            <a:custGeom>
              <a:avLst/>
              <a:gdLst/>
              <a:ahLst/>
              <a:cxnLst/>
              <a:rect l="l" t="t" r="r" b="b"/>
              <a:pathLst>
                <a:path w="21589" h="93345">
                  <a:moveTo>
                    <a:pt x="21250" y="93099"/>
                  </a:moveTo>
                  <a:lnTo>
                    <a:pt x="21250" y="0"/>
                  </a:lnTo>
                  <a:lnTo>
                    <a:pt x="0" y="2023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033876" y="88370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738387" y="8688276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4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7"/>
                  </a:lnTo>
                  <a:lnTo>
                    <a:pt x="267897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1" name="object 1031"/>
          <p:cNvSpPr txBox="1"/>
          <p:nvPr/>
        </p:nvSpPr>
        <p:spPr>
          <a:xfrm>
            <a:off x="827894" y="8732222"/>
            <a:ext cx="120650" cy="19939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100" spc="-355" dirty="0">
                <a:latin typeface="Arial MT"/>
                <a:cs typeface="Arial MT"/>
              </a:rPr>
              <a:t>Б</a:t>
            </a:r>
            <a:endParaRPr sz="1100">
              <a:latin typeface="Arial MT"/>
              <a:cs typeface="Arial MT"/>
            </a:endParaRPr>
          </a:p>
        </p:txBody>
      </p:sp>
      <p:grpSp>
        <p:nvGrpSpPr>
          <p:cNvPr id="1032" name="object 1032"/>
          <p:cNvGrpSpPr/>
          <p:nvPr/>
        </p:nvGrpSpPr>
        <p:grpSpPr>
          <a:xfrm>
            <a:off x="735212" y="7155031"/>
            <a:ext cx="302895" cy="302895"/>
            <a:chOff x="735212" y="7155031"/>
            <a:chExt cx="302895" cy="302895"/>
          </a:xfrm>
        </p:grpSpPr>
        <p:sp>
          <p:nvSpPr>
            <p:cNvPr id="1033" name="object 1033"/>
            <p:cNvSpPr/>
            <p:nvPr/>
          </p:nvSpPr>
          <p:spPr>
            <a:xfrm>
              <a:off x="1033876" y="73069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738387" y="7158206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4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7"/>
                  </a:lnTo>
                  <a:lnTo>
                    <a:pt x="267897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5" name="object 1035"/>
          <p:cNvSpPr txBox="1"/>
          <p:nvPr/>
        </p:nvSpPr>
        <p:spPr>
          <a:xfrm>
            <a:off x="828906" y="7201140"/>
            <a:ext cx="122555" cy="19939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100" spc="-340" dirty="0">
                <a:latin typeface="Arial MT"/>
                <a:cs typeface="Arial MT"/>
              </a:rPr>
              <a:t>В</a:t>
            </a:r>
            <a:endParaRPr sz="1100">
              <a:latin typeface="Arial MT"/>
              <a:cs typeface="Arial MT"/>
            </a:endParaRPr>
          </a:p>
        </p:txBody>
      </p:sp>
      <p:grpSp>
        <p:nvGrpSpPr>
          <p:cNvPr id="1036" name="object 1036"/>
          <p:cNvGrpSpPr/>
          <p:nvPr/>
        </p:nvGrpSpPr>
        <p:grpSpPr>
          <a:xfrm>
            <a:off x="735212" y="5103805"/>
            <a:ext cx="302895" cy="302895"/>
            <a:chOff x="735212" y="5103805"/>
            <a:chExt cx="302895" cy="302895"/>
          </a:xfrm>
        </p:grpSpPr>
        <p:sp>
          <p:nvSpPr>
            <p:cNvPr id="1037" name="object 1037"/>
            <p:cNvSpPr/>
            <p:nvPr/>
          </p:nvSpPr>
          <p:spPr>
            <a:xfrm>
              <a:off x="1033876" y="52557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738387" y="5106980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4" h="296545">
                  <a:moveTo>
                    <a:pt x="296501" y="148250"/>
                  </a:moveTo>
                  <a:lnTo>
                    <a:pt x="288943" y="101391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1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6"/>
                  </a:lnTo>
                  <a:lnTo>
                    <a:pt x="60695" y="267898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8"/>
                  </a:lnTo>
                  <a:lnTo>
                    <a:pt x="267897" y="235806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9" name="object 1039"/>
          <p:cNvSpPr txBox="1"/>
          <p:nvPr/>
        </p:nvSpPr>
        <p:spPr>
          <a:xfrm>
            <a:off x="825870" y="5149915"/>
            <a:ext cx="104139" cy="19939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100" spc="-484" dirty="0">
                <a:latin typeface="Arial MT"/>
                <a:cs typeface="Arial MT"/>
              </a:rPr>
              <a:t>Г</a:t>
            </a:r>
            <a:endParaRPr sz="1100">
              <a:latin typeface="Arial MT"/>
              <a:cs typeface="Arial MT"/>
            </a:endParaRPr>
          </a:p>
        </p:txBody>
      </p:sp>
      <p:grpSp>
        <p:nvGrpSpPr>
          <p:cNvPr id="1040" name="object 1040"/>
          <p:cNvGrpSpPr/>
          <p:nvPr/>
        </p:nvGrpSpPr>
        <p:grpSpPr>
          <a:xfrm>
            <a:off x="735212" y="3603082"/>
            <a:ext cx="302895" cy="302895"/>
            <a:chOff x="735212" y="3603082"/>
            <a:chExt cx="302895" cy="302895"/>
          </a:xfrm>
        </p:grpSpPr>
        <p:sp>
          <p:nvSpPr>
            <p:cNvPr id="1041" name="object 1041"/>
            <p:cNvSpPr/>
            <p:nvPr/>
          </p:nvSpPr>
          <p:spPr>
            <a:xfrm>
              <a:off x="1033876" y="37550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738387" y="3606257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4" h="296545">
                  <a:moveTo>
                    <a:pt x="296501" y="148250"/>
                  </a:moveTo>
                  <a:lnTo>
                    <a:pt x="288943" y="101391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1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6"/>
                  </a:lnTo>
                  <a:lnTo>
                    <a:pt x="60695" y="267898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8"/>
                  </a:lnTo>
                  <a:lnTo>
                    <a:pt x="267897" y="235806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3" name="object 1043"/>
          <p:cNvSpPr txBox="1"/>
          <p:nvPr/>
        </p:nvSpPr>
        <p:spPr>
          <a:xfrm>
            <a:off x="826882" y="3649191"/>
            <a:ext cx="123825" cy="19939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100" spc="-330" dirty="0">
                <a:latin typeface="Arial MT"/>
                <a:cs typeface="Arial MT"/>
              </a:rPr>
              <a:t>Д</a:t>
            </a:r>
            <a:endParaRPr sz="1100">
              <a:latin typeface="Arial MT"/>
              <a:cs typeface="Arial MT"/>
            </a:endParaRPr>
          </a:p>
        </p:txBody>
      </p:sp>
      <p:grpSp>
        <p:nvGrpSpPr>
          <p:cNvPr id="1044" name="object 1044"/>
          <p:cNvGrpSpPr/>
          <p:nvPr/>
        </p:nvGrpSpPr>
        <p:grpSpPr>
          <a:xfrm>
            <a:off x="1180470" y="3707312"/>
            <a:ext cx="13846175" cy="8060055"/>
            <a:chOff x="1180470" y="3707312"/>
            <a:chExt cx="13846175" cy="8060055"/>
          </a:xfrm>
        </p:grpSpPr>
        <p:sp>
          <p:nvSpPr>
            <p:cNvPr id="1045" name="object 1045"/>
            <p:cNvSpPr/>
            <p:nvPr/>
          </p:nvSpPr>
          <p:spPr>
            <a:xfrm>
              <a:off x="1183645" y="3710487"/>
              <a:ext cx="401955" cy="6562725"/>
            </a:xfrm>
            <a:custGeom>
              <a:avLst/>
              <a:gdLst/>
              <a:ahLst/>
              <a:cxnLst/>
              <a:rect l="l" t="t" r="r" b="b"/>
              <a:pathLst>
                <a:path w="401955" h="6562725">
                  <a:moveTo>
                    <a:pt x="401744" y="6517978"/>
                  </a:moveTo>
                  <a:lnTo>
                    <a:pt x="0" y="6517978"/>
                  </a:lnTo>
                </a:path>
                <a:path w="401955" h="6562725">
                  <a:moveTo>
                    <a:pt x="401744" y="44525"/>
                  </a:moveTo>
                  <a:lnTo>
                    <a:pt x="0" y="44525"/>
                  </a:lnTo>
                </a:path>
                <a:path w="401955" h="6562725">
                  <a:moveTo>
                    <a:pt x="52621" y="6517978"/>
                  </a:moveTo>
                  <a:lnTo>
                    <a:pt x="52621" y="44525"/>
                  </a:lnTo>
                </a:path>
                <a:path w="401955" h="6562725">
                  <a:moveTo>
                    <a:pt x="8095" y="6473452"/>
                  </a:moveTo>
                  <a:lnTo>
                    <a:pt x="97147" y="6562504"/>
                  </a:lnTo>
                </a:path>
                <a:path w="401955" h="6562725">
                  <a:moveTo>
                    <a:pt x="97147" y="89051"/>
                  </a:moveTo>
                  <a:lnTo>
                    <a:pt x="809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2819971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672226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4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7"/>
                  </a:lnTo>
                  <a:lnTo>
                    <a:pt x="267897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786378" y="11568255"/>
              <a:ext cx="43180" cy="94615"/>
            </a:xfrm>
            <a:custGeom>
              <a:avLst/>
              <a:gdLst/>
              <a:ahLst/>
              <a:cxnLst/>
              <a:rect l="l" t="t" r="r" b="b"/>
              <a:pathLst>
                <a:path w="43180" h="94615">
                  <a:moveTo>
                    <a:pt x="21147" y="35"/>
                  </a:moveTo>
                  <a:lnTo>
                    <a:pt x="14074" y="1145"/>
                  </a:lnTo>
                  <a:lnTo>
                    <a:pt x="7888" y="4386"/>
                  </a:lnTo>
                  <a:lnTo>
                    <a:pt x="3045" y="9416"/>
                  </a:lnTo>
                  <a:lnTo>
                    <a:pt x="0" y="15896"/>
                  </a:lnTo>
                </a:path>
                <a:path w="43180" h="94615">
                  <a:moveTo>
                    <a:pt x="38537" y="31770"/>
                  </a:moveTo>
                  <a:lnTo>
                    <a:pt x="42541" y="25360"/>
                  </a:lnTo>
                  <a:lnTo>
                    <a:pt x="42742" y="17280"/>
                  </a:lnTo>
                  <a:lnTo>
                    <a:pt x="39063" y="10679"/>
                  </a:lnTo>
                  <a:lnTo>
                    <a:pt x="35383" y="4077"/>
                  </a:lnTo>
                  <a:lnTo>
                    <a:pt x="28405" y="0"/>
                  </a:lnTo>
                  <a:lnTo>
                    <a:pt x="20847" y="34"/>
                  </a:lnTo>
                </a:path>
                <a:path w="43180" h="94615">
                  <a:moveTo>
                    <a:pt x="38652" y="32417"/>
                  </a:moveTo>
                  <a:lnTo>
                    <a:pt x="198" y="94146"/>
                  </a:lnTo>
                  <a:lnTo>
                    <a:pt x="41688" y="9414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239930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092186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5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7"/>
                  </a:lnTo>
                  <a:lnTo>
                    <a:pt x="267897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203500" y="11568290"/>
              <a:ext cx="42545" cy="94615"/>
            </a:xfrm>
            <a:custGeom>
              <a:avLst/>
              <a:gdLst/>
              <a:ahLst/>
              <a:cxnLst/>
              <a:rect l="l" t="t" r="r" b="b"/>
              <a:pathLst>
                <a:path w="42544" h="94615">
                  <a:moveTo>
                    <a:pt x="0" y="1011"/>
                  </a:moveTo>
                  <a:lnTo>
                    <a:pt x="21250" y="1011"/>
                  </a:lnTo>
                </a:path>
                <a:path w="42544" h="94615">
                  <a:moveTo>
                    <a:pt x="21756" y="41490"/>
                  </a:moveTo>
                  <a:lnTo>
                    <a:pt x="29831" y="39859"/>
                  </a:lnTo>
                  <a:lnTo>
                    <a:pt x="36425" y="35413"/>
                  </a:lnTo>
                  <a:lnTo>
                    <a:pt x="40871" y="28819"/>
                  </a:lnTo>
                  <a:lnTo>
                    <a:pt x="42501" y="20745"/>
                  </a:lnTo>
                  <a:lnTo>
                    <a:pt x="40871" y="12670"/>
                  </a:lnTo>
                  <a:lnTo>
                    <a:pt x="36425" y="6076"/>
                  </a:lnTo>
                  <a:lnTo>
                    <a:pt x="29831" y="1630"/>
                  </a:lnTo>
                  <a:lnTo>
                    <a:pt x="21756" y="0"/>
                  </a:lnTo>
                </a:path>
                <a:path w="42544" h="94615">
                  <a:moveTo>
                    <a:pt x="21250" y="42501"/>
                  </a:moveTo>
                  <a:lnTo>
                    <a:pt x="11131" y="42501"/>
                  </a:lnTo>
                </a:path>
                <a:path w="42544" h="94615">
                  <a:moveTo>
                    <a:pt x="42501" y="62235"/>
                  </a:moveTo>
                  <a:lnTo>
                    <a:pt x="40871" y="54160"/>
                  </a:lnTo>
                  <a:lnTo>
                    <a:pt x="36425" y="47566"/>
                  </a:lnTo>
                  <a:lnTo>
                    <a:pt x="29831" y="43120"/>
                  </a:lnTo>
                  <a:lnTo>
                    <a:pt x="21756" y="41490"/>
                  </a:lnTo>
                </a:path>
                <a:path w="42544" h="94615">
                  <a:moveTo>
                    <a:pt x="41490" y="62740"/>
                  </a:moveTo>
                  <a:lnTo>
                    <a:pt x="41490" y="73872"/>
                  </a:lnTo>
                </a:path>
                <a:path w="42544" h="94615">
                  <a:moveTo>
                    <a:pt x="21756" y="94111"/>
                  </a:moveTo>
                  <a:lnTo>
                    <a:pt x="29831" y="92481"/>
                  </a:lnTo>
                  <a:lnTo>
                    <a:pt x="36425" y="88035"/>
                  </a:lnTo>
                  <a:lnTo>
                    <a:pt x="40871" y="81441"/>
                  </a:lnTo>
                  <a:lnTo>
                    <a:pt x="42501" y="73366"/>
                  </a:lnTo>
                </a:path>
                <a:path w="42544" h="94615">
                  <a:moveTo>
                    <a:pt x="21250" y="94111"/>
                  </a:moveTo>
                  <a:lnTo>
                    <a:pt x="0" y="941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4190153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4042408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5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7"/>
                  </a:lnTo>
                  <a:lnTo>
                    <a:pt x="267897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4149675" y="11569301"/>
              <a:ext cx="52069" cy="93345"/>
            </a:xfrm>
            <a:custGeom>
              <a:avLst/>
              <a:gdLst/>
              <a:ahLst/>
              <a:cxnLst/>
              <a:rect l="l" t="t" r="r" b="b"/>
              <a:pathLst>
                <a:path w="52070" h="93345">
                  <a:moveTo>
                    <a:pt x="20239" y="0"/>
                  </a:moveTo>
                  <a:lnTo>
                    <a:pt x="0" y="72860"/>
                  </a:lnTo>
                  <a:lnTo>
                    <a:pt x="51609" y="72860"/>
                  </a:lnTo>
                </a:path>
                <a:path w="52070" h="93345">
                  <a:moveTo>
                    <a:pt x="36430" y="51609"/>
                  </a:moveTo>
                  <a:lnTo>
                    <a:pt x="36430" y="9309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5167698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5019953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5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7"/>
                  </a:lnTo>
                  <a:lnTo>
                    <a:pt x="267897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5131267" y="11569301"/>
              <a:ext cx="41910" cy="93345"/>
            </a:xfrm>
            <a:custGeom>
              <a:avLst/>
              <a:gdLst/>
              <a:ahLst/>
              <a:cxnLst/>
              <a:rect l="l" t="t" r="r" b="b"/>
              <a:pathLst>
                <a:path w="41910" h="93345">
                  <a:moveTo>
                    <a:pt x="0" y="93099"/>
                  </a:moveTo>
                  <a:lnTo>
                    <a:pt x="20239" y="93099"/>
                  </a:lnTo>
                </a:path>
                <a:path w="41910" h="93345">
                  <a:moveTo>
                    <a:pt x="20745" y="93099"/>
                  </a:moveTo>
                  <a:lnTo>
                    <a:pt x="28819" y="91469"/>
                  </a:lnTo>
                  <a:lnTo>
                    <a:pt x="35413" y="87023"/>
                  </a:lnTo>
                  <a:lnTo>
                    <a:pt x="39859" y="80429"/>
                  </a:lnTo>
                  <a:lnTo>
                    <a:pt x="41490" y="72354"/>
                  </a:lnTo>
                </a:path>
                <a:path w="41910" h="93345">
                  <a:moveTo>
                    <a:pt x="41490" y="72860"/>
                  </a:moveTo>
                  <a:lnTo>
                    <a:pt x="41490" y="61729"/>
                  </a:lnTo>
                </a:path>
                <a:path w="41910" h="93345">
                  <a:moveTo>
                    <a:pt x="41490" y="61223"/>
                  </a:moveTo>
                  <a:lnTo>
                    <a:pt x="39859" y="53148"/>
                  </a:lnTo>
                  <a:lnTo>
                    <a:pt x="35413" y="46554"/>
                  </a:lnTo>
                  <a:lnTo>
                    <a:pt x="28819" y="42108"/>
                  </a:lnTo>
                  <a:lnTo>
                    <a:pt x="20745" y="40478"/>
                  </a:lnTo>
                </a:path>
                <a:path w="41910" h="93345">
                  <a:moveTo>
                    <a:pt x="20239" y="41490"/>
                  </a:moveTo>
                  <a:lnTo>
                    <a:pt x="0" y="41490"/>
                  </a:lnTo>
                  <a:lnTo>
                    <a:pt x="0" y="0"/>
                  </a:lnTo>
                  <a:lnTo>
                    <a:pt x="3643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7120764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6973019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5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7"/>
                  </a:lnTo>
                  <a:lnTo>
                    <a:pt x="267897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7085346" y="11569301"/>
              <a:ext cx="40640" cy="93345"/>
            </a:xfrm>
            <a:custGeom>
              <a:avLst/>
              <a:gdLst/>
              <a:ahLst/>
              <a:cxnLst/>
              <a:rect l="l" t="t" r="r" b="b"/>
              <a:pathLst>
                <a:path w="40640" h="93345">
                  <a:moveTo>
                    <a:pt x="20239" y="93099"/>
                  </a:moveTo>
                  <a:lnTo>
                    <a:pt x="40478" y="0"/>
                  </a:lnTo>
                  <a:lnTo>
                    <a:pt x="0" y="0"/>
                  </a:lnTo>
                  <a:lnTo>
                    <a:pt x="0" y="1011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8107416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7959672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5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7"/>
                  </a:lnTo>
                  <a:lnTo>
                    <a:pt x="267897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8070986" y="11568290"/>
              <a:ext cx="41910" cy="94615"/>
            </a:xfrm>
            <a:custGeom>
              <a:avLst/>
              <a:gdLst/>
              <a:ahLst/>
              <a:cxnLst/>
              <a:rect l="l" t="t" r="r" b="b"/>
              <a:pathLst>
                <a:path w="41909" h="94615">
                  <a:moveTo>
                    <a:pt x="41490" y="20745"/>
                  </a:moveTo>
                  <a:lnTo>
                    <a:pt x="39859" y="12670"/>
                  </a:lnTo>
                  <a:lnTo>
                    <a:pt x="35413" y="6076"/>
                  </a:lnTo>
                  <a:lnTo>
                    <a:pt x="28819" y="1630"/>
                  </a:lnTo>
                  <a:lnTo>
                    <a:pt x="20745" y="0"/>
                  </a:lnTo>
                  <a:lnTo>
                    <a:pt x="12670" y="1630"/>
                  </a:lnTo>
                  <a:lnTo>
                    <a:pt x="6076" y="6076"/>
                  </a:lnTo>
                  <a:lnTo>
                    <a:pt x="1630" y="12670"/>
                  </a:lnTo>
                  <a:lnTo>
                    <a:pt x="0" y="20745"/>
                  </a:lnTo>
                  <a:lnTo>
                    <a:pt x="1630" y="28819"/>
                  </a:lnTo>
                  <a:lnTo>
                    <a:pt x="6076" y="35413"/>
                  </a:lnTo>
                  <a:lnTo>
                    <a:pt x="12670" y="39859"/>
                  </a:lnTo>
                  <a:lnTo>
                    <a:pt x="20745" y="41490"/>
                  </a:lnTo>
                  <a:lnTo>
                    <a:pt x="28819" y="39859"/>
                  </a:lnTo>
                  <a:lnTo>
                    <a:pt x="35413" y="35413"/>
                  </a:lnTo>
                  <a:lnTo>
                    <a:pt x="39859" y="28819"/>
                  </a:lnTo>
                  <a:lnTo>
                    <a:pt x="41490" y="20745"/>
                  </a:lnTo>
                </a:path>
                <a:path w="41909" h="94615">
                  <a:moveTo>
                    <a:pt x="41490" y="62235"/>
                  </a:moveTo>
                  <a:lnTo>
                    <a:pt x="39859" y="54160"/>
                  </a:lnTo>
                  <a:lnTo>
                    <a:pt x="35413" y="47566"/>
                  </a:lnTo>
                  <a:lnTo>
                    <a:pt x="28819" y="43120"/>
                  </a:lnTo>
                  <a:lnTo>
                    <a:pt x="20745" y="41490"/>
                  </a:lnTo>
                  <a:lnTo>
                    <a:pt x="12670" y="43120"/>
                  </a:lnTo>
                  <a:lnTo>
                    <a:pt x="6076" y="47566"/>
                  </a:lnTo>
                  <a:lnTo>
                    <a:pt x="1630" y="54160"/>
                  </a:lnTo>
                  <a:lnTo>
                    <a:pt x="0" y="62235"/>
                  </a:lnTo>
                </a:path>
                <a:path w="41909" h="94615">
                  <a:moveTo>
                    <a:pt x="41490" y="62740"/>
                  </a:moveTo>
                  <a:lnTo>
                    <a:pt x="41490" y="73872"/>
                  </a:lnTo>
                </a:path>
                <a:path w="41909" h="94615">
                  <a:moveTo>
                    <a:pt x="0" y="73366"/>
                  </a:moveTo>
                  <a:lnTo>
                    <a:pt x="1630" y="81441"/>
                  </a:lnTo>
                  <a:lnTo>
                    <a:pt x="6076" y="88035"/>
                  </a:lnTo>
                  <a:lnTo>
                    <a:pt x="12670" y="92481"/>
                  </a:lnTo>
                  <a:lnTo>
                    <a:pt x="20745" y="94111"/>
                  </a:lnTo>
                  <a:lnTo>
                    <a:pt x="28819" y="92481"/>
                  </a:lnTo>
                  <a:lnTo>
                    <a:pt x="35413" y="88035"/>
                  </a:lnTo>
                  <a:lnTo>
                    <a:pt x="39859" y="81441"/>
                  </a:lnTo>
                  <a:lnTo>
                    <a:pt x="41490" y="73366"/>
                  </a:lnTo>
                </a:path>
                <a:path w="41909" h="94615">
                  <a:moveTo>
                    <a:pt x="0" y="73872"/>
                  </a:moveTo>
                  <a:lnTo>
                    <a:pt x="0" y="6274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9093057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8945313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5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8" y="60695"/>
                  </a:lnTo>
                  <a:lnTo>
                    <a:pt x="235806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1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1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6" y="267897"/>
                  </a:lnTo>
                  <a:lnTo>
                    <a:pt x="267898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9060675" y="11568290"/>
              <a:ext cx="42545" cy="94615"/>
            </a:xfrm>
            <a:custGeom>
              <a:avLst/>
              <a:gdLst/>
              <a:ahLst/>
              <a:cxnLst/>
              <a:rect l="l" t="t" r="r" b="b"/>
              <a:pathLst>
                <a:path w="42545" h="94615">
                  <a:moveTo>
                    <a:pt x="10766" y="94583"/>
                  </a:moveTo>
                  <a:lnTo>
                    <a:pt x="23736" y="87697"/>
                  </a:lnTo>
                  <a:lnTo>
                    <a:pt x="33755" y="77416"/>
                  </a:lnTo>
                  <a:lnTo>
                    <a:pt x="40213" y="64596"/>
                  </a:lnTo>
                  <a:lnTo>
                    <a:pt x="42501" y="50091"/>
                  </a:lnTo>
                </a:path>
                <a:path w="42545" h="94615">
                  <a:moveTo>
                    <a:pt x="41490" y="50597"/>
                  </a:moveTo>
                  <a:lnTo>
                    <a:pt x="41490" y="21250"/>
                  </a:lnTo>
                </a:path>
                <a:path w="42545" h="94615">
                  <a:moveTo>
                    <a:pt x="42501" y="20745"/>
                  </a:moveTo>
                  <a:lnTo>
                    <a:pt x="40871" y="12670"/>
                  </a:lnTo>
                  <a:lnTo>
                    <a:pt x="36426" y="6076"/>
                  </a:lnTo>
                  <a:lnTo>
                    <a:pt x="29832" y="1630"/>
                  </a:lnTo>
                  <a:lnTo>
                    <a:pt x="21756" y="0"/>
                  </a:lnTo>
                  <a:lnTo>
                    <a:pt x="13681" y="1630"/>
                  </a:lnTo>
                  <a:lnTo>
                    <a:pt x="7087" y="6076"/>
                  </a:lnTo>
                  <a:lnTo>
                    <a:pt x="2642" y="12670"/>
                  </a:lnTo>
                  <a:lnTo>
                    <a:pt x="1011" y="20745"/>
                  </a:lnTo>
                </a:path>
                <a:path w="42545" h="94615">
                  <a:moveTo>
                    <a:pt x="0" y="21250"/>
                  </a:moveTo>
                  <a:lnTo>
                    <a:pt x="0" y="32382"/>
                  </a:lnTo>
                </a:path>
                <a:path w="42545" h="94615">
                  <a:moveTo>
                    <a:pt x="1011" y="31876"/>
                  </a:moveTo>
                  <a:lnTo>
                    <a:pt x="2642" y="39951"/>
                  </a:lnTo>
                  <a:lnTo>
                    <a:pt x="7087" y="46545"/>
                  </a:lnTo>
                  <a:lnTo>
                    <a:pt x="13681" y="50991"/>
                  </a:lnTo>
                  <a:lnTo>
                    <a:pt x="21756" y="52621"/>
                  </a:lnTo>
                </a:path>
                <a:path w="42545" h="94615">
                  <a:moveTo>
                    <a:pt x="21250" y="52621"/>
                  </a:moveTo>
                  <a:lnTo>
                    <a:pt x="41490" y="5262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1046123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0898379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5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8" y="60695"/>
                  </a:lnTo>
                  <a:lnTo>
                    <a:pt x="235806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1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1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6" y="267897"/>
                  </a:lnTo>
                  <a:lnTo>
                    <a:pt x="267898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0995525" y="11569301"/>
              <a:ext cx="72390" cy="93345"/>
            </a:xfrm>
            <a:custGeom>
              <a:avLst/>
              <a:gdLst/>
              <a:ahLst/>
              <a:cxnLst/>
              <a:rect l="l" t="t" r="r" b="b"/>
              <a:pathLst>
                <a:path w="72390" h="93345">
                  <a:moveTo>
                    <a:pt x="20239" y="93099"/>
                  </a:moveTo>
                  <a:lnTo>
                    <a:pt x="20239" y="0"/>
                  </a:lnTo>
                  <a:lnTo>
                    <a:pt x="0" y="20239"/>
                  </a:lnTo>
                </a:path>
                <a:path w="72390" h="93345">
                  <a:moveTo>
                    <a:pt x="71848" y="93099"/>
                  </a:moveTo>
                  <a:lnTo>
                    <a:pt x="71848" y="0"/>
                  </a:lnTo>
                  <a:lnTo>
                    <a:pt x="51609" y="2023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2032776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1885031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5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8" y="60695"/>
                  </a:lnTo>
                  <a:lnTo>
                    <a:pt x="235806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1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1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6" y="267897"/>
                  </a:lnTo>
                  <a:lnTo>
                    <a:pt x="267898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1970035" y="11568255"/>
              <a:ext cx="95250" cy="94615"/>
            </a:xfrm>
            <a:custGeom>
              <a:avLst/>
              <a:gdLst/>
              <a:ahLst/>
              <a:cxnLst/>
              <a:rect l="l" t="t" r="r" b="b"/>
              <a:pathLst>
                <a:path w="95250" h="94615">
                  <a:moveTo>
                    <a:pt x="21250" y="94146"/>
                  </a:moveTo>
                  <a:lnTo>
                    <a:pt x="21250" y="1046"/>
                  </a:lnTo>
                  <a:lnTo>
                    <a:pt x="0" y="21285"/>
                  </a:lnTo>
                </a:path>
                <a:path w="95250" h="94615">
                  <a:moveTo>
                    <a:pt x="73571" y="35"/>
                  </a:moveTo>
                  <a:lnTo>
                    <a:pt x="66497" y="1145"/>
                  </a:lnTo>
                  <a:lnTo>
                    <a:pt x="60312" y="4386"/>
                  </a:lnTo>
                  <a:lnTo>
                    <a:pt x="55469" y="9416"/>
                  </a:lnTo>
                  <a:lnTo>
                    <a:pt x="52423" y="15896"/>
                  </a:lnTo>
                </a:path>
                <a:path w="95250" h="94615">
                  <a:moveTo>
                    <a:pt x="90960" y="31770"/>
                  </a:moveTo>
                  <a:lnTo>
                    <a:pt x="94964" y="25360"/>
                  </a:lnTo>
                  <a:lnTo>
                    <a:pt x="95165" y="17280"/>
                  </a:lnTo>
                  <a:lnTo>
                    <a:pt x="91486" y="10679"/>
                  </a:lnTo>
                  <a:lnTo>
                    <a:pt x="87806" y="4077"/>
                  </a:lnTo>
                  <a:lnTo>
                    <a:pt x="80828" y="0"/>
                  </a:lnTo>
                  <a:lnTo>
                    <a:pt x="73270" y="34"/>
                  </a:lnTo>
                </a:path>
                <a:path w="95250" h="94615">
                  <a:moveTo>
                    <a:pt x="90063" y="32417"/>
                  </a:moveTo>
                  <a:lnTo>
                    <a:pt x="51609" y="94146"/>
                  </a:lnTo>
                  <a:lnTo>
                    <a:pt x="93099" y="94146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2926329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2778584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4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8" y="60695"/>
                  </a:lnTo>
                  <a:lnTo>
                    <a:pt x="235806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1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1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6" y="267897"/>
                  </a:lnTo>
                  <a:lnTo>
                    <a:pt x="267898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2864600" y="11568290"/>
              <a:ext cx="93345" cy="94615"/>
            </a:xfrm>
            <a:custGeom>
              <a:avLst/>
              <a:gdLst/>
              <a:ahLst/>
              <a:cxnLst/>
              <a:rect l="l" t="t" r="r" b="b"/>
              <a:pathLst>
                <a:path w="93345" h="94615">
                  <a:moveTo>
                    <a:pt x="20239" y="94111"/>
                  </a:moveTo>
                  <a:lnTo>
                    <a:pt x="20239" y="1011"/>
                  </a:lnTo>
                  <a:lnTo>
                    <a:pt x="0" y="21250"/>
                  </a:lnTo>
                </a:path>
                <a:path w="93345" h="94615">
                  <a:moveTo>
                    <a:pt x="51609" y="1011"/>
                  </a:moveTo>
                  <a:lnTo>
                    <a:pt x="71848" y="1011"/>
                  </a:lnTo>
                </a:path>
                <a:path w="93345" h="94615">
                  <a:moveTo>
                    <a:pt x="72354" y="41490"/>
                  </a:moveTo>
                  <a:lnTo>
                    <a:pt x="80429" y="39859"/>
                  </a:lnTo>
                  <a:lnTo>
                    <a:pt x="87023" y="35413"/>
                  </a:lnTo>
                  <a:lnTo>
                    <a:pt x="91469" y="28819"/>
                  </a:lnTo>
                  <a:lnTo>
                    <a:pt x="93099" y="20745"/>
                  </a:lnTo>
                  <a:lnTo>
                    <a:pt x="91469" y="12670"/>
                  </a:lnTo>
                  <a:lnTo>
                    <a:pt x="87023" y="6076"/>
                  </a:lnTo>
                  <a:lnTo>
                    <a:pt x="80429" y="1630"/>
                  </a:lnTo>
                  <a:lnTo>
                    <a:pt x="72354" y="0"/>
                  </a:lnTo>
                </a:path>
                <a:path w="93345" h="94615">
                  <a:moveTo>
                    <a:pt x="71848" y="42501"/>
                  </a:moveTo>
                  <a:lnTo>
                    <a:pt x="61729" y="42501"/>
                  </a:lnTo>
                </a:path>
                <a:path w="93345" h="94615">
                  <a:moveTo>
                    <a:pt x="93099" y="62235"/>
                  </a:moveTo>
                  <a:lnTo>
                    <a:pt x="91469" y="54160"/>
                  </a:lnTo>
                  <a:lnTo>
                    <a:pt x="87023" y="47566"/>
                  </a:lnTo>
                  <a:lnTo>
                    <a:pt x="80429" y="43120"/>
                  </a:lnTo>
                  <a:lnTo>
                    <a:pt x="72354" y="41490"/>
                  </a:lnTo>
                </a:path>
                <a:path w="93345" h="94615">
                  <a:moveTo>
                    <a:pt x="93099" y="62740"/>
                  </a:moveTo>
                  <a:lnTo>
                    <a:pt x="93099" y="73872"/>
                  </a:lnTo>
                </a:path>
                <a:path w="93345" h="94615">
                  <a:moveTo>
                    <a:pt x="72354" y="94111"/>
                  </a:moveTo>
                  <a:lnTo>
                    <a:pt x="80429" y="92481"/>
                  </a:lnTo>
                  <a:lnTo>
                    <a:pt x="87023" y="88035"/>
                  </a:lnTo>
                  <a:lnTo>
                    <a:pt x="91469" y="81441"/>
                  </a:lnTo>
                  <a:lnTo>
                    <a:pt x="93099" y="73366"/>
                  </a:lnTo>
                </a:path>
                <a:path w="93345" h="94615">
                  <a:moveTo>
                    <a:pt x="71848" y="94111"/>
                  </a:moveTo>
                  <a:lnTo>
                    <a:pt x="51609" y="94111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3927149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3779404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4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8" y="60695"/>
                  </a:lnTo>
                  <a:lnTo>
                    <a:pt x="235806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1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1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6" y="267897"/>
                  </a:lnTo>
                  <a:lnTo>
                    <a:pt x="267898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3860360" y="11569301"/>
              <a:ext cx="103505" cy="93345"/>
            </a:xfrm>
            <a:custGeom>
              <a:avLst/>
              <a:gdLst/>
              <a:ahLst/>
              <a:cxnLst/>
              <a:rect l="l" t="t" r="r" b="b"/>
              <a:pathLst>
                <a:path w="103505" h="93345">
                  <a:moveTo>
                    <a:pt x="20239" y="93099"/>
                  </a:moveTo>
                  <a:lnTo>
                    <a:pt x="20239" y="0"/>
                  </a:lnTo>
                  <a:lnTo>
                    <a:pt x="0" y="20239"/>
                  </a:lnTo>
                </a:path>
                <a:path w="103505" h="93345">
                  <a:moveTo>
                    <a:pt x="71848" y="0"/>
                  </a:moveTo>
                  <a:lnTo>
                    <a:pt x="51609" y="72860"/>
                  </a:lnTo>
                  <a:lnTo>
                    <a:pt x="103219" y="72860"/>
                  </a:lnTo>
                </a:path>
                <a:path w="103505" h="93345">
                  <a:moveTo>
                    <a:pt x="88039" y="51609"/>
                  </a:moveTo>
                  <a:lnTo>
                    <a:pt x="88039" y="9309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4874335" y="1131327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40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4726591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4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8" y="60695"/>
                  </a:lnTo>
                  <a:lnTo>
                    <a:pt x="235806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1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1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6" y="267897"/>
                  </a:lnTo>
                  <a:lnTo>
                    <a:pt x="267898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4812606" y="11569301"/>
              <a:ext cx="93345" cy="93345"/>
            </a:xfrm>
            <a:custGeom>
              <a:avLst/>
              <a:gdLst/>
              <a:ahLst/>
              <a:cxnLst/>
              <a:rect l="l" t="t" r="r" b="b"/>
              <a:pathLst>
                <a:path w="93344" h="93345">
                  <a:moveTo>
                    <a:pt x="20239" y="93099"/>
                  </a:moveTo>
                  <a:lnTo>
                    <a:pt x="20239" y="0"/>
                  </a:lnTo>
                  <a:lnTo>
                    <a:pt x="0" y="20239"/>
                  </a:lnTo>
                </a:path>
                <a:path w="93344" h="93345">
                  <a:moveTo>
                    <a:pt x="51609" y="93099"/>
                  </a:moveTo>
                  <a:lnTo>
                    <a:pt x="71848" y="93099"/>
                  </a:lnTo>
                </a:path>
                <a:path w="93344" h="93345">
                  <a:moveTo>
                    <a:pt x="72354" y="93099"/>
                  </a:moveTo>
                  <a:lnTo>
                    <a:pt x="80429" y="91469"/>
                  </a:lnTo>
                  <a:lnTo>
                    <a:pt x="87023" y="87023"/>
                  </a:lnTo>
                  <a:lnTo>
                    <a:pt x="91469" y="80429"/>
                  </a:lnTo>
                  <a:lnTo>
                    <a:pt x="93099" y="72354"/>
                  </a:lnTo>
                </a:path>
                <a:path w="93344" h="93345">
                  <a:moveTo>
                    <a:pt x="93099" y="72860"/>
                  </a:moveTo>
                  <a:lnTo>
                    <a:pt x="93099" y="61729"/>
                  </a:lnTo>
                </a:path>
                <a:path w="93344" h="93345">
                  <a:moveTo>
                    <a:pt x="93099" y="61223"/>
                  </a:moveTo>
                  <a:lnTo>
                    <a:pt x="91469" y="53148"/>
                  </a:lnTo>
                  <a:lnTo>
                    <a:pt x="87023" y="46554"/>
                  </a:lnTo>
                  <a:lnTo>
                    <a:pt x="80429" y="42108"/>
                  </a:lnTo>
                  <a:lnTo>
                    <a:pt x="72354" y="40478"/>
                  </a:lnTo>
                </a:path>
                <a:path w="93344" h="93345">
                  <a:moveTo>
                    <a:pt x="71848" y="41490"/>
                  </a:moveTo>
                  <a:lnTo>
                    <a:pt x="51609" y="41490"/>
                  </a:lnTo>
                  <a:lnTo>
                    <a:pt x="51609" y="0"/>
                  </a:lnTo>
                  <a:lnTo>
                    <a:pt x="8803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0069590" y="1131327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40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9921845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5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8" y="60695"/>
                  </a:lnTo>
                  <a:lnTo>
                    <a:pt x="235806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1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1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6" y="267897"/>
                  </a:lnTo>
                  <a:lnTo>
                    <a:pt x="267898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0007861" y="11569301"/>
              <a:ext cx="94615" cy="93345"/>
            </a:xfrm>
            <a:custGeom>
              <a:avLst/>
              <a:gdLst/>
              <a:ahLst/>
              <a:cxnLst/>
              <a:rect l="l" t="t" r="r" b="b"/>
              <a:pathLst>
                <a:path w="94615" h="93345">
                  <a:moveTo>
                    <a:pt x="20239" y="93099"/>
                  </a:moveTo>
                  <a:lnTo>
                    <a:pt x="20239" y="0"/>
                  </a:lnTo>
                  <a:lnTo>
                    <a:pt x="0" y="20239"/>
                  </a:lnTo>
                </a:path>
                <a:path w="94615" h="93345">
                  <a:moveTo>
                    <a:pt x="62060" y="4566"/>
                  </a:moveTo>
                  <a:lnTo>
                    <a:pt x="54222" y="24811"/>
                  </a:lnTo>
                  <a:lnTo>
                    <a:pt x="51609" y="46043"/>
                  </a:lnTo>
                  <a:lnTo>
                    <a:pt x="54222" y="67276"/>
                  </a:lnTo>
                  <a:lnTo>
                    <a:pt x="62060" y="87521"/>
                  </a:lnTo>
                </a:path>
                <a:path w="94615" h="93345">
                  <a:moveTo>
                    <a:pt x="82521" y="5123"/>
                  </a:moveTo>
                  <a:lnTo>
                    <a:pt x="80136" y="1901"/>
                  </a:lnTo>
                  <a:lnTo>
                    <a:pt x="76363" y="0"/>
                  </a:lnTo>
                  <a:lnTo>
                    <a:pt x="72354" y="0"/>
                  </a:lnTo>
                  <a:lnTo>
                    <a:pt x="68345" y="0"/>
                  </a:lnTo>
                  <a:lnTo>
                    <a:pt x="64572" y="1901"/>
                  </a:lnTo>
                  <a:lnTo>
                    <a:pt x="62187" y="5123"/>
                  </a:lnTo>
                </a:path>
                <a:path w="94615" h="93345">
                  <a:moveTo>
                    <a:pt x="83660" y="87521"/>
                  </a:moveTo>
                  <a:lnTo>
                    <a:pt x="91498" y="67276"/>
                  </a:lnTo>
                  <a:lnTo>
                    <a:pt x="94111" y="46043"/>
                  </a:lnTo>
                  <a:lnTo>
                    <a:pt x="91498" y="24811"/>
                  </a:lnTo>
                  <a:lnTo>
                    <a:pt x="83660" y="4566"/>
                  </a:lnTo>
                </a:path>
                <a:path w="94615" h="93345">
                  <a:moveTo>
                    <a:pt x="62187" y="86963"/>
                  </a:moveTo>
                  <a:lnTo>
                    <a:pt x="64572" y="90186"/>
                  </a:lnTo>
                  <a:lnTo>
                    <a:pt x="68345" y="92087"/>
                  </a:lnTo>
                  <a:lnTo>
                    <a:pt x="72354" y="92087"/>
                  </a:lnTo>
                  <a:lnTo>
                    <a:pt x="76363" y="92087"/>
                  </a:lnTo>
                  <a:lnTo>
                    <a:pt x="80136" y="90186"/>
                  </a:lnTo>
                  <a:lnTo>
                    <a:pt x="82521" y="86963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6143219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5995474" y="11467095"/>
              <a:ext cx="296545" cy="296545"/>
            </a:xfrm>
            <a:custGeom>
              <a:avLst/>
              <a:gdLst/>
              <a:ahLst/>
              <a:cxnLst/>
              <a:rect l="l" t="t" r="r" b="b"/>
              <a:pathLst>
                <a:path w="296545" h="296545">
                  <a:moveTo>
                    <a:pt x="296501" y="148250"/>
                  </a:moveTo>
                  <a:lnTo>
                    <a:pt x="288943" y="101392"/>
                  </a:lnTo>
                  <a:lnTo>
                    <a:pt x="267897" y="60695"/>
                  </a:lnTo>
                  <a:lnTo>
                    <a:pt x="235805" y="28603"/>
                  </a:lnTo>
                  <a:lnTo>
                    <a:pt x="195109" y="7557"/>
                  </a:lnTo>
                  <a:lnTo>
                    <a:pt x="148250" y="0"/>
                  </a:lnTo>
                  <a:lnTo>
                    <a:pt x="101392" y="7557"/>
                  </a:lnTo>
                  <a:lnTo>
                    <a:pt x="60695" y="28603"/>
                  </a:lnTo>
                  <a:lnTo>
                    <a:pt x="28603" y="60695"/>
                  </a:lnTo>
                  <a:lnTo>
                    <a:pt x="7557" y="101392"/>
                  </a:lnTo>
                  <a:lnTo>
                    <a:pt x="0" y="148250"/>
                  </a:lnTo>
                  <a:lnTo>
                    <a:pt x="7557" y="195109"/>
                  </a:lnTo>
                  <a:lnTo>
                    <a:pt x="28603" y="235805"/>
                  </a:lnTo>
                  <a:lnTo>
                    <a:pt x="60695" y="267897"/>
                  </a:lnTo>
                  <a:lnTo>
                    <a:pt x="101392" y="288943"/>
                  </a:lnTo>
                  <a:lnTo>
                    <a:pt x="148250" y="296501"/>
                  </a:lnTo>
                  <a:lnTo>
                    <a:pt x="195109" y="288943"/>
                  </a:lnTo>
                  <a:lnTo>
                    <a:pt x="235805" y="267897"/>
                  </a:lnTo>
                  <a:lnTo>
                    <a:pt x="267897" y="235805"/>
                  </a:lnTo>
                  <a:lnTo>
                    <a:pt x="288943" y="195109"/>
                  </a:lnTo>
                  <a:lnTo>
                    <a:pt x="296501" y="148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6112860" y="11569052"/>
              <a:ext cx="41910" cy="93345"/>
            </a:xfrm>
            <a:custGeom>
              <a:avLst/>
              <a:gdLst/>
              <a:ahLst/>
              <a:cxnLst/>
              <a:rect l="l" t="t" r="r" b="b"/>
              <a:pathLst>
                <a:path w="41910" h="93345">
                  <a:moveTo>
                    <a:pt x="31105" y="0"/>
                  </a:moveTo>
                  <a:lnTo>
                    <a:pt x="18972" y="6511"/>
                  </a:lnTo>
                  <a:lnTo>
                    <a:pt x="9411" y="16036"/>
                  </a:lnTo>
                  <a:lnTo>
                    <a:pt x="2943" y="27881"/>
                  </a:lnTo>
                  <a:lnTo>
                    <a:pt x="90" y="41352"/>
                  </a:lnTo>
                </a:path>
                <a:path w="41910" h="93345">
                  <a:moveTo>
                    <a:pt x="0" y="41740"/>
                  </a:moveTo>
                  <a:lnTo>
                    <a:pt x="0" y="73110"/>
                  </a:lnTo>
                </a:path>
                <a:path w="41910" h="93345">
                  <a:moveTo>
                    <a:pt x="0" y="72604"/>
                  </a:moveTo>
                  <a:lnTo>
                    <a:pt x="1630" y="80679"/>
                  </a:lnTo>
                  <a:lnTo>
                    <a:pt x="6076" y="87273"/>
                  </a:lnTo>
                  <a:lnTo>
                    <a:pt x="12670" y="91719"/>
                  </a:lnTo>
                  <a:lnTo>
                    <a:pt x="20745" y="93349"/>
                  </a:lnTo>
                  <a:lnTo>
                    <a:pt x="28819" y="91719"/>
                  </a:lnTo>
                  <a:lnTo>
                    <a:pt x="35413" y="87273"/>
                  </a:lnTo>
                  <a:lnTo>
                    <a:pt x="39859" y="80679"/>
                  </a:lnTo>
                  <a:lnTo>
                    <a:pt x="41490" y="72604"/>
                  </a:lnTo>
                </a:path>
                <a:path w="41910" h="93345">
                  <a:moveTo>
                    <a:pt x="41490" y="73110"/>
                  </a:moveTo>
                  <a:lnTo>
                    <a:pt x="41490" y="61979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6134111" y="1160916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21079" y="21870"/>
                  </a:moveTo>
                  <a:lnTo>
                    <a:pt x="5797" y="0"/>
                  </a:lnTo>
                  <a:lnTo>
                    <a:pt x="0" y="79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6112860" y="116107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20239" y="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0" name="object 1090"/>
          <p:cNvSpPr txBox="1"/>
          <p:nvPr/>
        </p:nvSpPr>
        <p:spPr>
          <a:xfrm>
            <a:off x="1110886" y="6832104"/>
            <a:ext cx="149860" cy="3187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50" dirty="0">
                <a:latin typeface="Cambria"/>
                <a:cs typeface="Cambria"/>
              </a:rPr>
              <a:t>21870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1404251" y="3710487"/>
            <a:ext cx="258445" cy="1590040"/>
          </a:xfrm>
          <a:custGeom>
            <a:avLst/>
            <a:gdLst/>
            <a:ahLst/>
            <a:cxnLst/>
            <a:rect l="l" t="t" r="r" b="b"/>
            <a:pathLst>
              <a:path w="258444" h="1590039">
                <a:moveTo>
                  <a:pt x="258047" y="44525"/>
                </a:moveTo>
                <a:lnTo>
                  <a:pt x="0" y="44525"/>
                </a:lnTo>
              </a:path>
              <a:path w="258444" h="1590039">
                <a:moveTo>
                  <a:pt x="258047" y="1545249"/>
                </a:moveTo>
                <a:lnTo>
                  <a:pt x="0" y="1545249"/>
                </a:lnTo>
              </a:path>
              <a:path w="258444" h="1590039">
                <a:moveTo>
                  <a:pt x="53633" y="44525"/>
                </a:moveTo>
                <a:lnTo>
                  <a:pt x="53633" y="1545249"/>
                </a:lnTo>
              </a:path>
              <a:path w="258444" h="1590039">
                <a:moveTo>
                  <a:pt x="98159" y="89051"/>
                </a:moveTo>
                <a:lnTo>
                  <a:pt x="9107" y="0"/>
                </a:lnTo>
              </a:path>
              <a:path w="258444" h="1590039">
                <a:moveTo>
                  <a:pt x="9107" y="1500723"/>
                </a:moveTo>
                <a:lnTo>
                  <a:pt x="98159" y="15897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 txBox="1"/>
          <p:nvPr/>
        </p:nvSpPr>
        <p:spPr>
          <a:xfrm>
            <a:off x="1331491" y="4367901"/>
            <a:ext cx="149860" cy="2743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50" dirty="0">
                <a:latin typeface="Cambria"/>
                <a:cs typeface="Cambria"/>
              </a:rPr>
              <a:t>5070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1404251" y="5211211"/>
            <a:ext cx="142875" cy="2140585"/>
          </a:xfrm>
          <a:custGeom>
            <a:avLst/>
            <a:gdLst/>
            <a:ahLst/>
            <a:cxnLst/>
            <a:rect l="l" t="t" r="r" b="b"/>
            <a:pathLst>
              <a:path w="142875" h="2140584">
                <a:moveTo>
                  <a:pt x="142685" y="44525"/>
                </a:moveTo>
                <a:lnTo>
                  <a:pt x="0" y="44525"/>
                </a:lnTo>
              </a:path>
              <a:path w="142875" h="2140584">
                <a:moveTo>
                  <a:pt x="142685" y="2095751"/>
                </a:moveTo>
                <a:lnTo>
                  <a:pt x="0" y="2095751"/>
                </a:lnTo>
              </a:path>
              <a:path w="142875" h="2140584">
                <a:moveTo>
                  <a:pt x="53633" y="44525"/>
                </a:moveTo>
                <a:lnTo>
                  <a:pt x="53633" y="2095751"/>
                </a:lnTo>
              </a:path>
              <a:path w="142875" h="2140584">
                <a:moveTo>
                  <a:pt x="98159" y="89051"/>
                </a:moveTo>
                <a:lnTo>
                  <a:pt x="9107" y="0"/>
                </a:lnTo>
              </a:path>
              <a:path w="142875" h="2140584">
                <a:moveTo>
                  <a:pt x="9107" y="2051225"/>
                </a:moveTo>
                <a:lnTo>
                  <a:pt x="98159" y="21402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 txBox="1"/>
          <p:nvPr/>
        </p:nvSpPr>
        <p:spPr>
          <a:xfrm>
            <a:off x="1331491" y="6143876"/>
            <a:ext cx="149860" cy="2743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50" dirty="0">
                <a:latin typeface="Cambria"/>
                <a:cs typeface="Cambria"/>
              </a:rPr>
              <a:t>6930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1413358" y="7262437"/>
            <a:ext cx="98425" cy="1619250"/>
          </a:xfrm>
          <a:custGeom>
            <a:avLst/>
            <a:gdLst/>
            <a:ahLst/>
            <a:cxnLst/>
            <a:rect l="l" t="t" r="r" b="b"/>
            <a:pathLst>
              <a:path w="98425" h="1619250">
                <a:moveTo>
                  <a:pt x="62740" y="44525"/>
                </a:moveTo>
                <a:lnTo>
                  <a:pt x="98159" y="44525"/>
                </a:lnTo>
              </a:path>
              <a:path w="98425" h="1619250">
                <a:moveTo>
                  <a:pt x="58693" y="1574596"/>
                </a:moveTo>
                <a:lnTo>
                  <a:pt x="98159" y="1574596"/>
                </a:lnTo>
              </a:path>
              <a:path w="98425" h="1619250">
                <a:moveTo>
                  <a:pt x="44525" y="44525"/>
                </a:moveTo>
                <a:lnTo>
                  <a:pt x="44525" y="1574596"/>
                </a:lnTo>
              </a:path>
              <a:path w="98425" h="1619250">
                <a:moveTo>
                  <a:pt x="89051" y="89051"/>
                </a:moveTo>
                <a:lnTo>
                  <a:pt x="0" y="0"/>
                </a:lnTo>
              </a:path>
              <a:path w="98425" h="1619250">
                <a:moveTo>
                  <a:pt x="0" y="1531082"/>
                </a:moveTo>
                <a:lnTo>
                  <a:pt x="89051" y="16191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 txBox="1"/>
          <p:nvPr/>
        </p:nvSpPr>
        <p:spPr>
          <a:xfrm>
            <a:off x="1331491" y="7943683"/>
            <a:ext cx="149860" cy="2565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50" dirty="0">
                <a:latin typeface="Cambria"/>
                <a:cs typeface="Cambria"/>
              </a:rPr>
              <a:t>5170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1404251" y="8793519"/>
            <a:ext cx="98425" cy="1479550"/>
          </a:xfrm>
          <a:custGeom>
            <a:avLst/>
            <a:gdLst/>
            <a:ahLst/>
            <a:cxnLst/>
            <a:rect l="l" t="t" r="r" b="b"/>
            <a:pathLst>
              <a:path w="98425" h="1479550">
                <a:moveTo>
                  <a:pt x="42501" y="43513"/>
                </a:moveTo>
                <a:lnTo>
                  <a:pt x="0" y="43513"/>
                </a:lnTo>
              </a:path>
              <a:path w="98425" h="1479550">
                <a:moveTo>
                  <a:pt x="42501" y="1434947"/>
                </a:moveTo>
                <a:lnTo>
                  <a:pt x="0" y="1434947"/>
                </a:lnTo>
              </a:path>
              <a:path w="98425" h="1479550">
                <a:moveTo>
                  <a:pt x="53633" y="43513"/>
                </a:moveTo>
                <a:lnTo>
                  <a:pt x="53633" y="1434947"/>
                </a:lnTo>
              </a:path>
              <a:path w="98425" h="1479550">
                <a:moveTo>
                  <a:pt x="98159" y="88039"/>
                </a:moveTo>
                <a:lnTo>
                  <a:pt x="9107" y="0"/>
                </a:lnTo>
              </a:path>
              <a:path w="98425" h="1479550">
                <a:moveTo>
                  <a:pt x="9107" y="1390421"/>
                </a:moveTo>
                <a:lnTo>
                  <a:pt x="98159" y="147947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 txBox="1"/>
          <p:nvPr/>
        </p:nvSpPr>
        <p:spPr>
          <a:xfrm>
            <a:off x="1331491" y="9391725"/>
            <a:ext cx="149860" cy="2832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50" spc="-5" dirty="0">
                <a:latin typeface="Cambria"/>
                <a:cs typeface="Cambria"/>
              </a:rPr>
              <a:t>4700</a:t>
            </a:r>
            <a:endParaRPr sz="950">
              <a:latin typeface="Cambria"/>
              <a:cs typeface="Cambria"/>
            </a:endParaRPr>
          </a:p>
        </p:txBody>
      </p:sp>
      <p:grpSp>
        <p:nvGrpSpPr>
          <p:cNvPr id="1099" name="object 1099"/>
          <p:cNvGrpSpPr/>
          <p:nvPr/>
        </p:nvGrpSpPr>
        <p:grpSpPr>
          <a:xfrm>
            <a:off x="2093250" y="10900263"/>
            <a:ext cx="12828905" cy="569595"/>
            <a:chOff x="2093250" y="10900263"/>
            <a:chExt cx="12828905" cy="569595"/>
          </a:xfrm>
        </p:grpSpPr>
        <p:sp>
          <p:nvSpPr>
            <p:cNvPr id="1100" name="object 1100"/>
            <p:cNvSpPr/>
            <p:nvPr/>
          </p:nvSpPr>
          <p:spPr>
            <a:xfrm>
              <a:off x="2140951" y="10903438"/>
              <a:ext cx="12733655" cy="437515"/>
            </a:xfrm>
            <a:custGeom>
              <a:avLst/>
              <a:gdLst/>
              <a:ahLst/>
              <a:cxnLst/>
              <a:rect l="l" t="t" r="r" b="b"/>
              <a:pathLst>
                <a:path w="12733655" h="437515">
                  <a:moveTo>
                    <a:pt x="0" y="0"/>
                  </a:moveTo>
                  <a:lnTo>
                    <a:pt x="0" y="437162"/>
                  </a:lnTo>
                </a:path>
                <a:path w="12733655" h="437515">
                  <a:moveTo>
                    <a:pt x="12733384" y="0"/>
                  </a:moveTo>
                  <a:lnTo>
                    <a:pt x="12733384" y="4371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0069590" y="113426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0069590" y="1127381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09">
                  <a:moveTo>
                    <a:pt x="0" y="0"/>
                  </a:moveTo>
                  <a:lnTo>
                    <a:pt x="0" y="61729"/>
                  </a:lnTo>
                </a:path>
                <a:path h="194309">
                  <a:moveTo>
                    <a:pt x="0" y="98159"/>
                  </a:moveTo>
                  <a:lnTo>
                    <a:pt x="0" y="98159"/>
                  </a:lnTo>
                </a:path>
                <a:path h="194309">
                  <a:moveTo>
                    <a:pt x="0" y="131553"/>
                  </a:moveTo>
                  <a:lnTo>
                    <a:pt x="0" y="1942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096425" y="11242442"/>
              <a:ext cx="12822555" cy="89535"/>
            </a:xfrm>
            <a:custGeom>
              <a:avLst/>
              <a:gdLst/>
              <a:ahLst/>
              <a:cxnLst/>
              <a:rect l="l" t="t" r="r" b="b"/>
              <a:pathLst>
                <a:path w="12822555" h="89534">
                  <a:moveTo>
                    <a:pt x="44525" y="44525"/>
                  </a:moveTo>
                  <a:lnTo>
                    <a:pt x="12777909" y="44525"/>
                  </a:lnTo>
                </a:path>
                <a:path w="12822555" h="89534">
                  <a:moveTo>
                    <a:pt x="88039" y="0"/>
                  </a:moveTo>
                  <a:lnTo>
                    <a:pt x="0" y="89051"/>
                  </a:lnTo>
                </a:path>
                <a:path w="12822555" h="89534">
                  <a:moveTo>
                    <a:pt x="12733384" y="89051"/>
                  </a:moveTo>
                  <a:lnTo>
                    <a:pt x="128224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4" name="object 1104"/>
          <p:cNvSpPr txBox="1"/>
          <p:nvPr/>
        </p:nvSpPr>
        <p:spPr>
          <a:xfrm>
            <a:off x="8343656" y="11131932"/>
            <a:ext cx="3276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43015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2096425" y="11012729"/>
            <a:ext cx="768350" cy="97155"/>
          </a:xfrm>
          <a:custGeom>
            <a:avLst/>
            <a:gdLst/>
            <a:ahLst/>
            <a:cxnLst/>
            <a:rect l="l" t="t" r="r" b="b"/>
            <a:pathLst>
              <a:path w="768350" h="97154">
                <a:moveTo>
                  <a:pt x="44525" y="88039"/>
                </a:moveTo>
                <a:lnTo>
                  <a:pt x="44525" y="0"/>
                </a:lnTo>
              </a:path>
              <a:path w="768350" h="97154">
                <a:moveTo>
                  <a:pt x="723545" y="35418"/>
                </a:moveTo>
                <a:lnTo>
                  <a:pt x="723545" y="0"/>
                </a:lnTo>
              </a:path>
              <a:path w="768350" h="97154">
                <a:moveTo>
                  <a:pt x="44525" y="52621"/>
                </a:moveTo>
                <a:lnTo>
                  <a:pt x="723545" y="52621"/>
                </a:lnTo>
              </a:path>
              <a:path w="768350" h="97154">
                <a:moveTo>
                  <a:pt x="88039" y="8095"/>
                </a:moveTo>
                <a:lnTo>
                  <a:pt x="0" y="97147"/>
                </a:lnTo>
              </a:path>
              <a:path w="768350" h="97154">
                <a:moveTo>
                  <a:pt x="679019" y="97147"/>
                </a:moveTo>
                <a:lnTo>
                  <a:pt x="768071" y="8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 txBox="1"/>
          <p:nvPr/>
        </p:nvSpPr>
        <p:spPr>
          <a:xfrm>
            <a:off x="2342785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2295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2775445" y="11012729"/>
            <a:ext cx="509270" cy="97155"/>
          </a:xfrm>
          <a:custGeom>
            <a:avLst/>
            <a:gdLst/>
            <a:ahLst/>
            <a:cxnLst/>
            <a:rect l="l" t="t" r="r" b="b"/>
            <a:pathLst>
              <a:path w="509270" h="97154">
                <a:moveTo>
                  <a:pt x="44525" y="77920"/>
                </a:moveTo>
                <a:lnTo>
                  <a:pt x="44525" y="0"/>
                </a:lnTo>
              </a:path>
              <a:path w="509270" h="97154">
                <a:moveTo>
                  <a:pt x="464485" y="77920"/>
                </a:moveTo>
                <a:lnTo>
                  <a:pt x="464485" y="0"/>
                </a:lnTo>
              </a:path>
              <a:path w="509270" h="97154">
                <a:moveTo>
                  <a:pt x="44525" y="52621"/>
                </a:moveTo>
                <a:lnTo>
                  <a:pt x="464485" y="52621"/>
                </a:lnTo>
              </a:path>
              <a:path w="509270" h="97154">
                <a:moveTo>
                  <a:pt x="89051" y="8095"/>
                </a:moveTo>
                <a:lnTo>
                  <a:pt x="0" y="97147"/>
                </a:lnTo>
              </a:path>
              <a:path w="509270" h="97154">
                <a:moveTo>
                  <a:pt x="419959" y="97147"/>
                </a:moveTo>
                <a:lnTo>
                  <a:pt x="509011" y="8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 txBox="1"/>
          <p:nvPr/>
        </p:nvSpPr>
        <p:spPr>
          <a:xfrm>
            <a:off x="2897334" y="10911326"/>
            <a:ext cx="2654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55" dirty="0">
                <a:latin typeface="Cambria"/>
                <a:cs typeface="Cambria"/>
              </a:rPr>
              <a:t>1420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8062891" y="11012729"/>
            <a:ext cx="1075055" cy="97155"/>
          </a:xfrm>
          <a:custGeom>
            <a:avLst/>
            <a:gdLst/>
            <a:ahLst/>
            <a:cxnLst/>
            <a:rect l="l" t="t" r="r" b="b"/>
            <a:pathLst>
              <a:path w="1075054" h="97154">
                <a:moveTo>
                  <a:pt x="1030166" y="35418"/>
                </a:moveTo>
                <a:lnTo>
                  <a:pt x="1030166" y="0"/>
                </a:lnTo>
              </a:path>
              <a:path w="1075054" h="97154">
                <a:moveTo>
                  <a:pt x="44525" y="88039"/>
                </a:moveTo>
                <a:lnTo>
                  <a:pt x="44525" y="0"/>
                </a:lnTo>
              </a:path>
              <a:path w="1075054" h="97154">
                <a:moveTo>
                  <a:pt x="1030166" y="52621"/>
                </a:moveTo>
                <a:lnTo>
                  <a:pt x="44525" y="52621"/>
                </a:lnTo>
              </a:path>
              <a:path w="1075054" h="97154">
                <a:moveTo>
                  <a:pt x="985640" y="97147"/>
                </a:moveTo>
                <a:lnTo>
                  <a:pt x="1074692" y="8095"/>
                </a:lnTo>
              </a:path>
              <a:path w="1075054" h="97154">
                <a:moveTo>
                  <a:pt x="88039" y="8095"/>
                </a:moveTo>
                <a:lnTo>
                  <a:pt x="0" y="971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 txBox="1"/>
          <p:nvPr/>
        </p:nvSpPr>
        <p:spPr>
          <a:xfrm>
            <a:off x="8463067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3330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7077250" y="11012729"/>
            <a:ext cx="1073785" cy="97155"/>
          </a:xfrm>
          <a:custGeom>
            <a:avLst/>
            <a:gdLst/>
            <a:ahLst/>
            <a:cxnLst/>
            <a:rect l="l" t="t" r="r" b="b"/>
            <a:pathLst>
              <a:path w="1073784" h="97154">
                <a:moveTo>
                  <a:pt x="1030166" y="35418"/>
                </a:moveTo>
                <a:lnTo>
                  <a:pt x="1030166" y="0"/>
                </a:lnTo>
              </a:path>
              <a:path w="1073784" h="97154">
                <a:moveTo>
                  <a:pt x="43513" y="35418"/>
                </a:moveTo>
                <a:lnTo>
                  <a:pt x="43513" y="0"/>
                </a:lnTo>
              </a:path>
              <a:path w="1073784" h="97154">
                <a:moveTo>
                  <a:pt x="1030166" y="52621"/>
                </a:moveTo>
                <a:lnTo>
                  <a:pt x="43513" y="52621"/>
                </a:lnTo>
              </a:path>
              <a:path w="1073784" h="97154">
                <a:moveTo>
                  <a:pt x="985640" y="97147"/>
                </a:moveTo>
                <a:lnTo>
                  <a:pt x="1073680" y="8095"/>
                </a:lnTo>
              </a:path>
              <a:path w="1073784" h="97154">
                <a:moveTo>
                  <a:pt x="88039" y="8095"/>
                </a:moveTo>
                <a:lnTo>
                  <a:pt x="0" y="971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 txBox="1"/>
          <p:nvPr/>
        </p:nvSpPr>
        <p:spPr>
          <a:xfrm>
            <a:off x="7477426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3330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6098693" y="11020824"/>
            <a:ext cx="1066800" cy="98425"/>
          </a:xfrm>
          <a:custGeom>
            <a:avLst/>
            <a:gdLst/>
            <a:ahLst/>
            <a:cxnLst/>
            <a:rect l="l" t="t" r="r" b="b"/>
            <a:pathLst>
              <a:path w="1066800" h="98425">
                <a:moveTo>
                  <a:pt x="1022070" y="50597"/>
                </a:moveTo>
                <a:lnTo>
                  <a:pt x="1022070" y="98159"/>
                </a:lnTo>
              </a:path>
              <a:path w="1066800" h="98425">
                <a:moveTo>
                  <a:pt x="44525" y="50597"/>
                </a:moveTo>
                <a:lnTo>
                  <a:pt x="44525" y="98159"/>
                </a:lnTo>
              </a:path>
              <a:path w="1066800" h="98425">
                <a:moveTo>
                  <a:pt x="1022070" y="44525"/>
                </a:moveTo>
                <a:lnTo>
                  <a:pt x="44525" y="44525"/>
                </a:lnTo>
              </a:path>
              <a:path w="1066800" h="98425">
                <a:moveTo>
                  <a:pt x="978556" y="89051"/>
                </a:moveTo>
                <a:lnTo>
                  <a:pt x="1066596" y="0"/>
                </a:lnTo>
              </a:path>
              <a:path w="1066800" h="98425">
                <a:moveTo>
                  <a:pt x="89051" y="0"/>
                </a:moveTo>
                <a:lnTo>
                  <a:pt x="0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 txBox="1"/>
          <p:nvPr/>
        </p:nvSpPr>
        <p:spPr>
          <a:xfrm>
            <a:off x="6494821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3305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5123172" y="11012729"/>
            <a:ext cx="1064895" cy="97155"/>
          </a:xfrm>
          <a:custGeom>
            <a:avLst/>
            <a:gdLst/>
            <a:ahLst/>
            <a:cxnLst/>
            <a:rect l="l" t="t" r="r" b="b"/>
            <a:pathLst>
              <a:path w="1064895" h="97154">
                <a:moveTo>
                  <a:pt x="1020046" y="35418"/>
                </a:moveTo>
                <a:lnTo>
                  <a:pt x="1020046" y="0"/>
                </a:lnTo>
              </a:path>
              <a:path w="1064895" h="97154">
                <a:moveTo>
                  <a:pt x="44525" y="35418"/>
                </a:moveTo>
                <a:lnTo>
                  <a:pt x="44525" y="0"/>
                </a:lnTo>
              </a:path>
              <a:path w="1064895" h="97154">
                <a:moveTo>
                  <a:pt x="1020046" y="52621"/>
                </a:moveTo>
                <a:lnTo>
                  <a:pt x="44525" y="52621"/>
                </a:lnTo>
              </a:path>
              <a:path w="1064895" h="97154">
                <a:moveTo>
                  <a:pt x="975521" y="97147"/>
                </a:moveTo>
                <a:lnTo>
                  <a:pt x="1064572" y="8095"/>
                </a:lnTo>
              </a:path>
              <a:path w="1064895" h="97154">
                <a:moveTo>
                  <a:pt x="89051" y="8095"/>
                </a:moveTo>
                <a:lnTo>
                  <a:pt x="0" y="971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 txBox="1"/>
          <p:nvPr/>
        </p:nvSpPr>
        <p:spPr>
          <a:xfrm>
            <a:off x="5518288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3295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4146639" y="11012729"/>
            <a:ext cx="1066165" cy="97155"/>
          </a:xfrm>
          <a:custGeom>
            <a:avLst/>
            <a:gdLst/>
            <a:ahLst/>
            <a:cxnLst/>
            <a:rect l="l" t="t" r="r" b="b"/>
            <a:pathLst>
              <a:path w="1066164" h="97154">
                <a:moveTo>
                  <a:pt x="1021058" y="35418"/>
                </a:moveTo>
                <a:lnTo>
                  <a:pt x="1021058" y="0"/>
                </a:lnTo>
              </a:path>
              <a:path w="1066164" h="97154">
                <a:moveTo>
                  <a:pt x="43513" y="35418"/>
                </a:moveTo>
                <a:lnTo>
                  <a:pt x="43513" y="0"/>
                </a:lnTo>
              </a:path>
              <a:path w="1066164" h="97154">
                <a:moveTo>
                  <a:pt x="1021058" y="52621"/>
                </a:moveTo>
                <a:lnTo>
                  <a:pt x="43513" y="52621"/>
                </a:lnTo>
              </a:path>
              <a:path w="1066164" h="97154">
                <a:moveTo>
                  <a:pt x="976533" y="97147"/>
                </a:moveTo>
                <a:lnTo>
                  <a:pt x="1065584" y="8095"/>
                </a:lnTo>
              </a:path>
              <a:path w="1066164" h="97154">
                <a:moveTo>
                  <a:pt x="88039" y="8095"/>
                </a:moveTo>
                <a:lnTo>
                  <a:pt x="0" y="971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 txBox="1"/>
          <p:nvPr/>
        </p:nvSpPr>
        <p:spPr>
          <a:xfrm>
            <a:off x="4541755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3300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3195405" y="11012729"/>
            <a:ext cx="1039494" cy="97155"/>
          </a:xfrm>
          <a:custGeom>
            <a:avLst/>
            <a:gdLst/>
            <a:ahLst/>
            <a:cxnLst/>
            <a:rect l="l" t="t" r="r" b="b"/>
            <a:pathLst>
              <a:path w="1039495" h="97154">
                <a:moveTo>
                  <a:pt x="994748" y="35418"/>
                </a:moveTo>
                <a:lnTo>
                  <a:pt x="994748" y="0"/>
                </a:lnTo>
              </a:path>
              <a:path w="1039495" h="97154">
                <a:moveTo>
                  <a:pt x="44525" y="35418"/>
                </a:moveTo>
                <a:lnTo>
                  <a:pt x="44525" y="0"/>
                </a:lnTo>
              </a:path>
              <a:path w="1039495" h="97154">
                <a:moveTo>
                  <a:pt x="994748" y="52621"/>
                </a:moveTo>
                <a:lnTo>
                  <a:pt x="44525" y="52621"/>
                </a:lnTo>
              </a:path>
              <a:path w="1039495" h="97154">
                <a:moveTo>
                  <a:pt x="951234" y="97147"/>
                </a:moveTo>
                <a:lnTo>
                  <a:pt x="1039274" y="8095"/>
                </a:lnTo>
              </a:path>
              <a:path w="1039495" h="97154">
                <a:moveTo>
                  <a:pt x="89051" y="8095"/>
                </a:moveTo>
                <a:lnTo>
                  <a:pt x="0" y="971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 txBox="1"/>
          <p:nvPr/>
        </p:nvSpPr>
        <p:spPr>
          <a:xfrm>
            <a:off x="3587485" y="10911326"/>
            <a:ext cx="25654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75" dirty="0">
                <a:latin typeface="Cambria"/>
                <a:cs typeface="Cambria"/>
              </a:rPr>
              <a:t>3210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9048532" y="11012729"/>
            <a:ext cx="1066165" cy="97155"/>
          </a:xfrm>
          <a:custGeom>
            <a:avLst/>
            <a:gdLst/>
            <a:ahLst/>
            <a:cxnLst/>
            <a:rect l="l" t="t" r="r" b="b"/>
            <a:pathLst>
              <a:path w="1066165" h="97154">
                <a:moveTo>
                  <a:pt x="44525" y="35418"/>
                </a:moveTo>
                <a:lnTo>
                  <a:pt x="44525" y="0"/>
                </a:lnTo>
              </a:path>
              <a:path w="1066165" h="97154">
                <a:moveTo>
                  <a:pt x="1021058" y="35418"/>
                </a:moveTo>
                <a:lnTo>
                  <a:pt x="1021058" y="0"/>
                </a:lnTo>
              </a:path>
              <a:path w="1066165" h="97154">
                <a:moveTo>
                  <a:pt x="44525" y="52621"/>
                </a:moveTo>
                <a:lnTo>
                  <a:pt x="1021058" y="52621"/>
                </a:lnTo>
              </a:path>
              <a:path w="1066165" h="97154">
                <a:moveTo>
                  <a:pt x="89051" y="8095"/>
                </a:moveTo>
                <a:lnTo>
                  <a:pt x="0" y="97147"/>
                </a:lnTo>
              </a:path>
              <a:path w="1066165" h="97154">
                <a:moveTo>
                  <a:pt x="976533" y="97147"/>
                </a:moveTo>
                <a:lnTo>
                  <a:pt x="1065584" y="8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 txBox="1"/>
          <p:nvPr/>
        </p:nvSpPr>
        <p:spPr>
          <a:xfrm>
            <a:off x="9444659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3300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10025064" y="11012729"/>
            <a:ext cx="1066165" cy="97155"/>
          </a:xfrm>
          <a:custGeom>
            <a:avLst/>
            <a:gdLst/>
            <a:ahLst/>
            <a:cxnLst/>
            <a:rect l="l" t="t" r="r" b="b"/>
            <a:pathLst>
              <a:path w="1066165" h="97154">
                <a:moveTo>
                  <a:pt x="44525" y="35418"/>
                </a:moveTo>
                <a:lnTo>
                  <a:pt x="44525" y="0"/>
                </a:lnTo>
              </a:path>
              <a:path w="1066165" h="97154">
                <a:moveTo>
                  <a:pt x="1021058" y="35418"/>
                </a:moveTo>
                <a:lnTo>
                  <a:pt x="1021058" y="0"/>
                </a:lnTo>
              </a:path>
              <a:path w="1066165" h="97154">
                <a:moveTo>
                  <a:pt x="44525" y="52621"/>
                </a:moveTo>
                <a:lnTo>
                  <a:pt x="1021058" y="52621"/>
                </a:lnTo>
              </a:path>
              <a:path w="1066165" h="97154">
                <a:moveTo>
                  <a:pt x="89051" y="8095"/>
                </a:moveTo>
                <a:lnTo>
                  <a:pt x="0" y="97147"/>
                </a:lnTo>
              </a:path>
              <a:path w="1066165" h="97154">
                <a:moveTo>
                  <a:pt x="977545" y="97147"/>
                </a:moveTo>
                <a:lnTo>
                  <a:pt x="1065584" y="8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 txBox="1"/>
          <p:nvPr/>
        </p:nvSpPr>
        <p:spPr>
          <a:xfrm>
            <a:off x="10421193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3300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11002609" y="11012729"/>
            <a:ext cx="1073785" cy="97155"/>
          </a:xfrm>
          <a:custGeom>
            <a:avLst/>
            <a:gdLst/>
            <a:ahLst/>
            <a:cxnLst/>
            <a:rect l="l" t="t" r="r" b="b"/>
            <a:pathLst>
              <a:path w="1073784" h="97154">
                <a:moveTo>
                  <a:pt x="43513" y="35418"/>
                </a:moveTo>
                <a:lnTo>
                  <a:pt x="43513" y="0"/>
                </a:lnTo>
              </a:path>
              <a:path w="1073784" h="97154">
                <a:moveTo>
                  <a:pt x="1030166" y="35418"/>
                </a:moveTo>
                <a:lnTo>
                  <a:pt x="1030166" y="0"/>
                </a:lnTo>
              </a:path>
              <a:path w="1073784" h="97154">
                <a:moveTo>
                  <a:pt x="43513" y="52621"/>
                </a:moveTo>
                <a:lnTo>
                  <a:pt x="1030166" y="52621"/>
                </a:lnTo>
              </a:path>
              <a:path w="1073784" h="97154">
                <a:moveTo>
                  <a:pt x="88039" y="8095"/>
                </a:moveTo>
                <a:lnTo>
                  <a:pt x="0" y="97147"/>
                </a:lnTo>
              </a:path>
              <a:path w="1073784" h="97154">
                <a:moveTo>
                  <a:pt x="985640" y="97147"/>
                </a:moveTo>
                <a:lnTo>
                  <a:pt x="1073680" y="8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 txBox="1"/>
          <p:nvPr/>
        </p:nvSpPr>
        <p:spPr>
          <a:xfrm>
            <a:off x="11402786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3330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11988250" y="11012729"/>
            <a:ext cx="982980" cy="97155"/>
          </a:xfrm>
          <a:custGeom>
            <a:avLst/>
            <a:gdLst/>
            <a:ahLst/>
            <a:cxnLst/>
            <a:rect l="l" t="t" r="r" b="b"/>
            <a:pathLst>
              <a:path w="982979" h="97154">
                <a:moveTo>
                  <a:pt x="44525" y="35418"/>
                </a:moveTo>
                <a:lnTo>
                  <a:pt x="44525" y="0"/>
                </a:lnTo>
              </a:path>
              <a:path w="982979" h="97154">
                <a:moveTo>
                  <a:pt x="938078" y="35418"/>
                </a:moveTo>
                <a:lnTo>
                  <a:pt x="938078" y="0"/>
                </a:lnTo>
              </a:path>
              <a:path w="982979" h="97154">
                <a:moveTo>
                  <a:pt x="44525" y="52621"/>
                </a:moveTo>
                <a:lnTo>
                  <a:pt x="938078" y="52621"/>
                </a:lnTo>
              </a:path>
              <a:path w="982979" h="97154">
                <a:moveTo>
                  <a:pt x="88039" y="8095"/>
                </a:moveTo>
                <a:lnTo>
                  <a:pt x="0" y="97147"/>
                </a:lnTo>
              </a:path>
              <a:path w="982979" h="97154">
                <a:moveTo>
                  <a:pt x="893553" y="97147"/>
                </a:moveTo>
                <a:lnTo>
                  <a:pt x="982604" y="8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 txBox="1"/>
          <p:nvPr/>
        </p:nvSpPr>
        <p:spPr>
          <a:xfrm>
            <a:off x="12341876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3020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12881803" y="11012729"/>
            <a:ext cx="1090295" cy="137795"/>
          </a:xfrm>
          <a:custGeom>
            <a:avLst/>
            <a:gdLst/>
            <a:ahLst/>
            <a:cxnLst/>
            <a:rect l="l" t="t" r="r" b="b"/>
            <a:pathLst>
              <a:path w="1090294" h="137795">
                <a:moveTo>
                  <a:pt x="44525" y="35418"/>
                </a:moveTo>
                <a:lnTo>
                  <a:pt x="44525" y="0"/>
                </a:lnTo>
              </a:path>
              <a:path w="1090294" h="137795">
                <a:moveTo>
                  <a:pt x="1045345" y="137625"/>
                </a:moveTo>
                <a:lnTo>
                  <a:pt x="1045345" y="0"/>
                </a:lnTo>
              </a:path>
              <a:path w="1090294" h="137795">
                <a:moveTo>
                  <a:pt x="44525" y="52621"/>
                </a:moveTo>
                <a:lnTo>
                  <a:pt x="1045345" y="52621"/>
                </a:lnTo>
              </a:path>
              <a:path w="1090294" h="137795">
                <a:moveTo>
                  <a:pt x="89051" y="8095"/>
                </a:moveTo>
                <a:lnTo>
                  <a:pt x="0" y="97147"/>
                </a:lnTo>
              </a:path>
              <a:path w="1090294" h="137795">
                <a:moveTo>
                  <a:pt x="1000819" y="97147"/>
                </a:moveTo>
                <a:lnTo>
                  <a:pt x="1089871" y="8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 txBox="1"/>
          <p:nvPr/>
        </p:nvSpPr>
        <p:spPr>
          <a:xfrm>
            <a:off x="13290075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3380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13882623" y="11012729"/>
            <a:ext cx="1036319" cy="97155"/>
          </a:xfrm>
          <a:custGeom>
            <a:avLst/>
            <a:gdLst/>
            <a:ahLst/>
            <a:cxnLst/>
            <a:rect l="l" t="t" r="r" b="b"/>
            <a:pathLst>
              <a:path w="1036319" h="97154">
                <a:moveTo>
                  <a:pt x="44525" y="35418"/>
                </a:moveTo>
                <a:lnTo>
                  <a:pt x="44525" y="0"/>
                </a:lnTo>
              </a:path>
              <a:path w="1036319" h="97154">
                <a:moveTo>
                  <a:pt x="991712" y="35418"/>
                </a:moveTo>
                <a:lnTo>
                  <a:pt x="991712" y="0"/>
                </a:lnTo>
              </a:path>
              <a:path w="1036319" h="97154">
                <a:moveTo>
                  <a:pt x="44525" y="52621"/>
                </a:moveTo>
                <a:lnTo>
                  <a:pt x="991712" y="52621"/>
                </a:lnTo>
              </a:path>
              <a:path w="1036319" h="97154">
                <a:moveTo>
                  <a:pt x="89051" y="8095"/>
                </a:moveTo>
                <a:lnTo>
                  <a:pt x="0" y="97147"/>
                </a:lnTo>
              </a:path>
              <a:path w="1036319" h="97154">
                <a:moveTo>
                  <a:pt x="947186" y="97147"/>
                </a:moveTo>
                <a:lnTo>
                  <a:pt x="1036238" y="8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 txBox="1"/>
          <p:nvPr/>
        </p:nvSpPr>
        <p:spPr>
          <a:xfrm>
            <a:off x="14263572" y="10911326"/>
            <a:ext cx="2743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3200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4586838" y="8407965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3164137" y="4001930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3164137" y="4168902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3164137" y="4335874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3164137" y="4502846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5">
                <a:moveTo>
                  <a:pt x="0" y="0"/>
                </a:moveTo>
                <a:lnTo>
                  <a:pt x="0" y="118398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3164137" y="4669818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5">
                <a:moveTo>
                  <a:pt x="0" y="0"/>
                </a:moveTo>
                <a:lnTo>
                  <a:pt x="0" y="118398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3164137" y="4836789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5">
                <a:moveTo>
                  <a:pt x="0" y="0"/>
                </a:moveTo>
                <a:lnTo>
                  <a:pt x="0" y="118398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3164137" y="5002749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3164137" y="5503665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3164137" y="5670637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3164137" y="5837609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3164137" y="6004581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3164137" y="6171553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3164137" y="6338525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3164137" y="6505497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5">
                <a:moveTo>
                  <a:pt x="0" y="0"/>
                </a:moveTo>
                <a:lnTo>
                  <a:pt x="0" y="118398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4430089" y="6444780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5">
                <a:moveTo>
                  <a:pt x="0" y="118398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4430089" y="6277808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4430089" y="6110836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4430089" y="5943864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4430089" y="5776892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4430089" y="5609920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4430089" y="5442948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4430089" y="5275976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4430089" y="4776072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5">
                <a:moveTo>
                  <a:pt x="0" y="118398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4430089" y="4609100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5">
                <a:moveTo>
                  <a:pt x="0" y="118398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4430089" y="4442128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4430089" y="4275156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4430089" y="4108184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4430089" y="3941212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4430089" y="3774240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4430089" y="3607268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4430089" y="3440296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430089" y="3273325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430089" y="2940393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4">
                <a:moveTo>
                  <a:pt x="0" y="118398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4430089" y="2773421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4">
                <a:moveTo>
                  <a:pt x="0" y="118398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4430089" y="2606449"/>
            <a:ext cx="0" cy="118745"/>
          </a:xfrm>
          <a:custGeom>
            <a:avLst/>
            <a:gdLst/>
            <a:ahLst/>
            <a:cxnLst/>
            <a:rect l="l" t="t" r="r" b="b"/>
            <a:pathLst>
              <a:path h="118744">
                <a:moveTo>
                  <a:pt x="0" y="118398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430089" y="2439477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430089" y="2272505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24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71" name="object 1171"/>
          <p:cNvGrpSpPr/>
          <p:nvPr/>
        </p:nvGrpSpPr>
        <p:grpSpPr>
          <a:xfrm>
            <a:off x="1732123" y="721183"/>
            <a:ext cx="13551535" cy="9952990"/>
            <a:chOff x="1732123" y="721183"/>
            <a:chExt cx="13551535" cy="9952990"/>
          </a:xfrm>
        </p:grpSpPr>
        <p:sp>
          <p:nvSpPr>
            <p:cNvPr id="1172" name="object 1172"/>
            <p:cNvSpPr/>
            <p:nvPr/>
          </p:nvSpPr>
          <p:spPr>
            <a:xfrm>
              <a:off x="1799924" y="3207548"/>
              <a:ext cx="13415010" cy="7398384"/>
            </a:xfrm>
            <a:custGeom>
              <a:avLst/>
              <a:gdLst/>
              <a:ahLst/>
              <a:cxnLst/>
              <a:rect l="l" t="t" r="r" b="b"/>
              <a:pathLst>
                <a:path w="13415010" h="7398384">
                  <a:moveTo>
                    <a:pt x="0" y="0"/>
                  </a:moveTo>
                  <a:lnTo>
                    <a:pt x="0" y="7398376"/>
                  </a:lnTo>
                  <a:lnTo>
                    <a:pt x="13414427" y="7398376"/>
                  </a:lnTo>
                  <a:lnTo>
                    <a:pt x="13414427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3" name="object 117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50102" y="3138735"/>
              <a:ext cx="71848" cy="71848"/>
            </a:xfrm>
            <a:prstGeom prst="rect">
              <a:avLst/>
            </a:prstGeom>
          </p:spPr>
        </p:pic>
        <p:pic>
          <p:nvPicPr>
            <p:cNvPr id="1174" name="object 117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27472" y="3138735"/>
              <a:ext cx="71848" cy="71848"/>
            </a:xfrm>
            <a:prstGeom prst="rect">
              <a:avLst/>
            </a:prstGeom>
          </p:spPr>
        </p:pic>
        <p:pic>
          <p:nvPicPr>
            <p:cNvPr id="1175" name="object 117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05855" y="3138735"/>
              <a:ext cx="71848" cy="71848"/>
            </a:xfrm>
            <a:prstGeom prst="rect">
              <a:avLst/>
            </a:prstGeom>
          </p:spPr>
        </p:pic>
        <p:pic>
          <p:nvPicPr>
            <p:cNvPr id="1176" name="object 117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584238" y="3138735"/>
              <a:ext cx="71848" cy="71848"/>
            </a:xfrm>
            <a:prstGeom prst="rect">
              <a:avLst/>
            </a:prstGeom>
          </p:spPr>
        </p:pic>
        <p:pic>
          <p:nvPicPr>
            <p:cNvPr id="1177" name="object 117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361608" y="3138735"/>
              <a:ext cx="71848" cy="71848"/>
            </a:xfrm>
            <a:prstGeom prst="rect">
              <a:avLst/>
            </a:prstGeom>
          </p:spPr>
        </p:pic>
        <p:pic>
          <p:nvPicPr>
            <p:cNvPr id="1178" name="object 117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39991" y="3138735"/>
              <a:ext cx="71848" cy="71848"/>
            </a:xfrm>
            <a:prstGeom prst="rect">
              <a:avLst/>
            </a:prstGeom>
          </p:spPr>
        </p:pic>
        <p:pic>
          <p:nvPicPr>
            <p:cNvPr id="1179" name="object 117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917362" y="3138735"/>
              <a:ext cx="71848" cy="71848"/>
            </a:xfrm>
            <a:prstGeom prst="rect">
              <a:avLst/>
            </a:prstGeom>
          </p:spPr>
        </p:pic>
        <p:pic>
          <p:nvPicPr>
            <p:cNvPr id="1180" name="object 118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695744" y="3138735"/>
              <a:ext cx="71848" cy="71848"/>
            </a:xfrm>
            <a:prstGeom prst="rect">
              <a:avLst/>
            </a:prstGeom>
          </p:spPr>
        </p:pic>
        <p:pic>
          <p:nvPicPr>
            <p:cNvPr id="1181" name="object 118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474127" y="3138735"/>
              <a:ext cx="71848" cy="71848"/>
            </a:xfrm>
            <a:prstGeom prst="rect">
              <a:avLst/>
            </a:prstGeom>
          </p:spPr>
        </p:pic>
        <p:pic>
          <p:nvPicPr>
            <p:cNvPr id="1182" name="object 118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251498" y="3138735"/>
              <a:ext cx="71848" cy="71848"/>
            </a:xfrm>
            <a:prstGeom prst="rect">
              <a:avLst/>
            </a:prstGeom>
          </p:spPr>
        </p:pic>
        <p:pic>
          <p:nvPicPr>
            <p:cNvPr id="1183" name="object 118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029880" y="3138735"/>
              <a:ext cx="71848" cy="71848"/>
            </a:xfrm>
            <a:prstGeom prst="rect">
              <a:avLst/>
            </a:prstGeom>
          </p:spPr>
        </p:pic>
        <p:pic>
          <p:nvPicPr>
            <p:cNvPr id="1184" name="object 118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807251" y="3138735"/>
              <a:ext cx="71848" cy="71848"/>
            </a:xfrm>
            <a:prstGeom prst="rect">
              <a:avLst/>
            </a:prstGeom>
          </p:spPr>
        </p:pic>
        <p:pic>
          <p:nvPicPr>
            <p:cNvPr id="1185" name="object 1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634" y="3138735"/>
              <a:ext cx="71848" cy="71848"/>
            </a:xfrm>
            <a:prstGeom prst="rect">
              <a:avLst/>
            </a:prstGeom>
          </p:spPr>
        </p:pic>
        <p:pic>
          <p:nvPicPr>
            <p:cNvPr id="1186" name="object 118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364016" y="3138735"/>
              <a:ext cx="71848" cy="71848"/>
            </a:xfrm>
            <a:prstGeom prst="rect">
              <a:avLst/>
            </a:prstGeom>
          </p:spPr>
        </p:pic>
        <p:pic>
          <p:nvPicPr>
            <p:cNvPr id="1187" name="object 118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141387" y="3138735"/>
              <a:ext cx="71848" cy="71848"/>
            </a:xfrm>
            <a:prstGeom prst="rect">
              <a:avLst/>
            </a:prstGeom>
          </p:spPr>
        </p:pic>
        <p:pic>
          <p:nvPicPr>
            <p:cNvPr id="1188" name="object 11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19770" y="3138735"/>
              <a:ext cx="71848" cy="71848"/>
            </a:xfrm>
            <a:prstGeom prst="rect">
              <a:avLst/>
            </a:prstGeom>
          </p:spPr>
        </p:pic>
        <p:pic>
          <p:nvPicPr>
            <p:cNvPr id="1189" name="object 118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97140" y="3138735"/>
              <a:ext cx="71848" cy="71848"/>
            </a:xfrm>
            <a:prstGeom prst="rect">
              <a:avLst/>
            </a:prstGeom>
          </p:spPr>
        </p:pic>
        <p:pic>
          <p:nvPicPr>
            <p:cNvPr id="1190" name="object 11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475523" y="3138735"/>
              <a:ext cx="71848" cy="71848"/>
            </a:xfrm>
            <a:prstGeom prst="rect">
              <a:avLst/>
            </a:prstGeom>
          </p:spPr>
        </p:pic>
        <p:pic>
          <p:nvPicPr>
            <p:cNvPr id="1191" name="object 119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253906" y="3138735"/>
              <a:ext cx="71848" cy="71848"/>
            </a:xfrm>
            <a:prstGeom prst="rect">
              <a:avLst/>
            </a:prstGeom>
          </p:spPr>
        </p:pic>
        <p:pic>
          <p:nvPicPr>
            <p:cNvPr id="1192" name="object 119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031276" y="3138735"/>
              <a:ext cx="71848" cy="71848"/>
            </a:xfrm>
            <a:prstGeom prst="rect">
              <a:avLst/>
            </a:prstGeom>
          </p:spPr>
        </p:pic>
        <p:pic>
          <p:nvPicPr>
            <p:cNvPr id="1193" name="object 119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809659" y="3138735"/>
              <a:ext cx="71848" cy="71848"/>
            </a:xfrm>
            <a:prstGeom prst="rect">
              <a:avLst/>
            </a:prstGeom>
          </p:spPr>
        </p:pic>
        <p:pic>
          <p:nvPicPr>
            <p:cNvPr id="1194" name="object 119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587030" y="3138735"/>
              <a:ext cx="71848" cy="71848"/>
            </a:xfrm>
            <a:prstGeom prst="rect">
              <a:avLst/>
            </a:prstGeom>
          </p:spPr>
        </p:pic>
        <p:pic>
          <p:nvPicPr>
            <p:cNvPr id="1195" name="object 119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365412" y="3138735"/>
              <a:ext cx="71848" cy="71848"/>
            </a:xfrm>
            <a:prstGeom prst="rect">
              <a:avLst/>
            </a:prstGeom>
          </p:spPr>
        </p:pic>
        <p:pic>
          <p:nvPicPr>
            <p:cNvPr id="1196" name="object 11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143795" y="3138735"/>
              <a:ext cx="71848" cy="71848"/>
            </a:xfrm>
            <a:prstGeom prst="rect">
              <a:avLst/>
            </a:prstGeom>
          </p:spPr>
        </p:pic>
        <p:pic>
          <p:nvPicPr>
            <p:cNvPr id="1197" name="object 11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921166" y="3138735"/>
              <a:ext cx="71848" cy="71848"/>
            </a:xfrm>
            <a:prstGeom prst="rect">
              <a:avLst/>
            </a:prstGeom>
          </p:spPr>
        </p:pic>
        <p:pic>
          <p:nvPicPr>
            <p:cNvPr id="1198" name="object 119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99548" y="3138735"/>
              <a:ext cx="71848" cy="71848"/>
            </a:xfrm>
            <a:prstGeom prst="rect">
              <a:avLst/>
            </a:prstGeom>
          </p:spPr>
        </p:pic>
        <p:pic>
          <p:nvPicPr>
            <p:cNvPr id="1199" name="object 119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76919" y="3138735"/>
              <a:ext cx="71848" cy="71848"/>
            </a:xfrm>
            <a:prstGeom prst="rect">
              <a:avLst/>
            </a:prstGeom>
          </p:spPr>
        </p:pic>
        <p:pic>
          <p:nvPicPr>
            <p:cNvPr id="1200" name="object 120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255302" y="3138735"/>
              <a:ext cx="71848" cy="71848"/>
            </a:xfrm>
            <a:prstGeom prst="rect">
              <a:avLst/>
            </a:prstGeom>
          </p:spPr>
        </p:pic>
        <p:pic>
          <p:nvPicPr>
            <p:cNvPr id="1201" name="object 120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33684" y="3138735"/>
              <a:ext cx="71848" cy="71848"/>
            </a:xfrm>
            <a:prstGeom prst="rect">
              <a:avLst/>
            </a:prstGeom>
          </p:spPr>
        </p:pic>
        <p:pic>
          <p:nvPicPr>
            <p:cNvPr id="1202" name="object 12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11055" y="3138735"/>
              <a:ext cx="71848" cy="71848"/>
            </a:xfrm>
            <a:prstGeom prst="rect">
              <a:avLst/>
            </a:prstGeom>
          </p:spPr>
        </p:pic>
        <p:pic>
          <p:nvPicPr>
            <p:cNvPr id="1203" name="object 120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60212" y="3138735"/>
              <a:ext cx="71848" cy="71848"/>
            </a:xfrm>
            <a:prstGeom prst="rect">
              <a:avLst/>
            </a:prstGeom>
          </p:spPr>
        </p:pic>
        <p:pic>
          <p:nvPicPr>
            <p:cNvPr id="1204" name="object 120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581830" y="3138735"/>
              <a:ext cx="71848" cy="71848"/>
            </a:xfrm>
            <a:prstGeom prst="rect">
              <a:avLst/>
            </a:prstGeom>
          </p:spPr>
        </p:pic>
        <p:pic>
          <p:nvPicPr>
            <p:cNvPr id="1205" name="object 120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37583" y="3138735"/>
              <a:ext cx="71848" cy="71848"/>
            </a:xfrm>
            <a:prstGeom prst="rect">
              <a:avLst/>
            </a:prstGeom>
          </p:spPr>
        </p:pic>
        <p:pic>
          <p:nvPicPr>
            <p:cNvPr id="1206" name="object 120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915966" y="3138735"/>
              <a:ext cx="71848" cy="71848"/>
            </a:xfrm>
            <a:prstGeom prst="rect">
              <a:avLst/>
            </a:prstGeom>
          </p:spPr>
        </p:pic>
        <p:pic>
          <p:nvPicPr>
            <p:cNvPr id="1207" name="object 120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694348" y="3138735"/>
              <a:ext cx="71848" cy="71848"/>
            </a:xfrm>
            <a:prstGeom prst="rect">
              <a:avLst/>
            </a:prstGeom>
          </p:spPr>
        </p:pic>
        <p:pic>
          <p:nvPicPr>
            <p:cNvPr id="1208" name="object 120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470323" y="3138735"/>
              <a:ext cx="71848" cy="71848"/>
            </a:xfrm>
            <a:prstGeom prst="rect">
              <a:avLst/>
            </a:prstGeom>
          </p:spPr>
        </p:pic>
        <p:pic>
          <p:nvPicPr>
            <p:cNvPr id="1209" name="object 12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691940" y="3138735"/>
              <a:ext cx="71848" cy="71848"/>
            </a:xfrm>
            <a:prstGeom prst="rect">
              <a:avLst/>
            </a:prstGeom>
          </p:spPr>
        </p:pic>
        <p:pic>
          <p:nvPicPr>
            <p:cNvPr id="1210" name="object 12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247694" y="3138735"/>
              <a:ext cx="71848" cy="71848"/>
            </a:xfrm>
            <a:prstGeom prst="rect">
              <a:avLst/>
            </a:prstGeom>
          </p:spPr>
        </p:pic>
        <p:pic>
          <p:nvPicPr>
            <p:cNvPr id="1211" name="object 12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026076" y="3138735"/>
              <a:ext cx="71848" cy="71848"/>
            </a:xfrm>
            <a:prstGeom prst="rect">
              <a:avLst/>
            </a:prstGeom>
          </p:spPr>
        </p:pic>
        <p:pic>
          <p:nvPicPr>
            <p:cNvPr id="1212" name="object 12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804459" y="3138735"/>
              <a:ext cx="71848" cy="71848"/>
            </a:xfrm>
            <a:prstGeom prst="rect">
              <a:avLst/>
            </a:prstGeom>
          </p:spPr>
        </p:pic>
        <p:pic>
          <p:nvPicPr>
            <p:cNvPr id="1213" name="object 12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580433" y="3138735"/>
              <a:ext cx="71848" cy="71848"/>
            </a:xfrm>
            <a:prstGeom prst="rect">
              <a:avLst/>
            </a:prstGeom>
          </p:spPr>
        </p:pic>
        <p:pic>
          <p:nvPicPr>
            <p:cNvPr id="1214" name="object 12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802051" y="3138735"/>
              <a:ext cx="71848" cy="71848"/>
            </a:xfrm>
            <a:prstGeom prst="rect">
              <a:avLst/>
            </a:prstGeom>
          </p:spPr>
        </p:pic>
        <p:pic>
          <p:nvPicPr>
            <p:cNvPr id="1215" name="object 12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57804" y="3138735"/>
              <a:ext cx="71848" cy="71848"/>
            </a:xfrm>
            <a:prstGeom prst="rect">
              <a:avLst/>
            </a:prstGeom>
          </p:spPr>
        </p:pic>
        <p:pic>
          <p:nvPicPr>
            <p:cNvPr id="1216" name="object 12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136187" y="3138735"/>
              <a:ext cx="71848" cy="71848"/>
            </a:xfrm>
            <a:prstGeom prst="rect">
              <a:avLst/>
            </a:prstGeom>
          </p:spPr>
        </p:pic>
        <p:pic>
          <p:nvPicPr>
            <p:cNvPr id="1217" name="object 12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914569" y="3138735"/>
              <a:ext cx="71848" cy="71848"/>
            </a:xfrm>
            <a:prstGeom prst="rect">
              <a:avLst/>
            </a:prstGeom>
          </p:spPr>
        </p:pic>
        <p:pic>
          <p:nvPicPr>
            <p:cNvPr id="1218" name="object 12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690544" y="3138735"/>
              <a:ext cx="71848" cy="71848"/>
            </a:xfrm>
            <a:prstGeom prst="rect">
              <a:avLst/>
            </a:prstGeom>
          </p:spPr>
        </p:pic>
        <p:pic>
          <p:nvPicPr>
            <p:cNvPr id="1219" name="object 12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912161" y="3138735"/>
              <a:ext cx="71848" cy="71848"/>
            </a:xfrm>
            <a:prstGeom prst="rect">
              <a:avLst/>
            </a:prstGeom>
          </p:spPr>
        </p:pic>
        <p:pic>
          <p:nvPicPr>
            <p:cNvPr id="1220" name="object 12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467915" y="3138735"/>
              <a:ext cx="71848" cy="71848"/>
            </a:xfrm>
            <a:prstGeom prst="rect">
              <a:avLst/>
            </a:prstGeom>
          </p:spPr>
        </p:pic>
        <p:pic>
          <p:nvPicPr>
            <p:cNvPr id="1221" name="object 12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246297" y="3138735"/>
              <a:ext cx="71848" cy="71848"/>
            </a:xfrm>
            <a:prstGeom prst="rect">
              <a:avLst/>
            </a:prstGeom>
          </p:spPr>
        </p:pic>
        <p:pic>
          <p:nvPicPr>
            <p:cNvPr id="1222" name="object 12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024680" y="3138735"/>
              <a:ext cx="71848" cy="71848"/>
            </a:xfrm>
            <a:prstGeom prst="rect">
              <a:avLst/>
            </a:prstGeom>
          </p:spPr>
        </p:pic>
        <p:pic>
          <p:nvPicPr>
            <p:cNvPr id="1223" name="object 12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800655" y="3138735"/>
              <a:ext cx="71848" cy="71848"/>
            </a:xfrm>
            <a:prstGeom prst="rect">
              <a:avLst/>
            </a:prstGeom>
          </p:spPr>
        </p:pic>
        <p:pic>
          <p:nvPicPr>
            <p:cNvPr id="1224" name="object 122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022272" y="3138735"/>
              <a:ext cx="71848" cy="71848"/>
            </a:xfrm>
            <a:prstGeom prst="rect">
              <a:avLst/>
            </a:prstGeom>
          </p:spPr>
        </p:pic>
        <p:pic>
          <p:nvPicPr>
            <p:cNvPr id="1225" name="object 122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578025" y="3138735"/>
              <a:ext cx="71848" cy="71848"/>
            </a:xfrm>
            <a:prstGeom prst="rect">
              <a:avLst/>
            </a:prstGeom>
          </p:spPr>
        </p:pic>
        <p:pic>
          <p:nvPicPr>
            <p:cNvPr id="1226" name="object 122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356408" y="3138735"/>
              <a:ext cx="71848" cy="71848"/>
            </a:xfrm>
            <a:prstGeom prst="rect">
              <a:avLst/>
            </a:prstGeom>
          </p:spPr>
        </p:pic>
        <p:pic>
          <p:nvPicPr>
            <p:cNvPr id="1227" name="object 12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134791" y="3138735"/>
              <a:ext cx="71848" cy="71848"/>
            </a:xfrm>
            <a:prstGeom prst="rect">
              <a:avLst/>
            </a:prstGeom>
          </p:spPr>
        </p:pic>
        <p:sp>
          <p:nvSpPr>
            <p:cNvPr id="1228" name="object 1228"/>
            <p:cNvSpPr/>
            <p:nvPr/>
          </p:nvSpPr>
          <p:spPr>
            <a:xfrm>
              <a:off x="8276412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607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6071" y="0"/>
                  </a:lnTo>
                  <a:close/>
                </a:path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276413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  <a:path w="18415" h="1270">
                  <a:moveTo>
                    <a:pt x="607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271352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5059" y="0"/>
                  </a:moveTo>
                  <a:lnTo>
                    <a:pt x="0" y="3035"/>
                  </a:lnTo>
                  <a:lnTo>
                    <a:pt x="28334" y="3035"/>
                  </a:lnTo>
                  <a:lnTo>
                    <a:pt x="5059" y="0"/>
                  </a:lnTo>
                  <a:close/>
                </a:path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71352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  <a:path w="28575" h="3175">
                  <a:moveTo>
                    <a:pt x="5059" y="0"/>
                  </a:moveTo>
                  <a:lnTo>
                    <a:pt x="28334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65281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6071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6071" y="0"/>
                  </a:lnTo>
                  <a:close/>
                </a:path>
                <a:path w="40004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8265281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  <a:path w="40004" h="3175">
                  <a:moveTo>
                    <a:pt x="6071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8261233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047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4047" y="0"/>
                  </a:lnTo>
                  <a:close/>
                </a:path>
                <a:path w="48895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8261233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  <a:path w="48895" h="4445">
                  <a:moveTo>
                    <a:pt x="4047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8257185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5">
                  <a:moveTo>
                    <a:pt x="4047" y="0"/>
                  </a:moveTo>
                  <a:lnTo>
                    <a:pt x="0" y="4047"/>
                  </a:lnTo>
                  <a:lnTo>
                    <a:pt x="55657" y="4047"/>
                  </a:lnTo>
                  <a:lnTo>
                    <a:pt x="4047" y="0"/>
                  </a:lnTo>
                  <a:close/>
                </a:path>
                <a:path w="55879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8257185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  <a:path w="55879" h="4445">
                  <a:moveTo>
                    <a:pt x="4047" y="0"/>
                  </a:moveTo>
                  <a:lnTo>
                    <a:pt x="55657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8255161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2023" y="0"/>
                  </a:moveTo>
                  <a:lnTo>
                    <a:pt x="0" y="6071"/>
                  </a:lnTo>
                  <a:lnTo>
                    <a:pt x="60717" y="6071"/>
                  </a:lnTo>
                  <a:lnTo>
                    <a:pt x="2023" y="0"/>
                  </a:lnTo>
                  <a:close/>
                </a:path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8255161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  <a:path w="60959" h="6350">
                  <a:moveTo>
                    <a:pt x="2023" y="0"/>
                  </a:moveTo>
                  <a:lnTo>
                    <a:pt x="60717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8253137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2023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2023" y="0"/>
                  </a:lnTo>
                  <a:close/>
                </a:path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8253137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  <a:path w="64134" h="6350">
                  <a:moveTo>
                    <a:pt x="2023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8253137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79">
                  <a:moveTo>
                    <a:pt x="0" y="0"/>
                  </a:moveTo>
                  <a:lnTo>
                    <a:pt x="0" y="5059"/>
                  </a:lnTo>
                  <a:lnTo>
                    <a:pt x="64764" y="5059"/>
                  </a:lnTo>
                  <a:lnTo>
                    <a:pt x="0" y="0"/>
                  </a:lnTo>
                  <a:close/>
                </a:path>
                <a:path w="64770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8253137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  <a:path w="64770" h="5079">
                  <a:moveTo>
                    <a:pt x="0" y="0"/>
                  </a:moveTo>
                  <a:lnTo>
                    <a:pt x="64764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8253137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0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0" y="0"/>
                  </a:lnTo>
                  <a:close/>
                </a:path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8253137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  <a:path w="64770" h="6350">
                  <a:moveTo>
                    <a:pt x="0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8253137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0" y="0"/>
                  </a:moveTo>
                  <a:lnTo>
                    <a:pt x="2023" y="6071"/>
                  </a:lnTo>
                  <a:lnTo>
                    <a:pt x="62740" y="6071"/>
                  </a:lnTo>
                  <a:lnTo>
                    <a:pt x="0" y="0"/>
                  </a:lnTo>
                  <a:close/>
                </a:path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8253137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  <a:path w="64134" h="6350">
                  <a:moveTo>
                    <a:pt x="0" y="0"/>
                  </a:moveTo>
                  <a:lnTo>
                    <a:pt x="62740" y="6071"/>
                  </a:lnTo>
                  <a:lnTo>
                    <a:pt x="202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8255161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0" y="0"/>
                  </a:moveTo>
                  <a:lnTo>
                    <a:pt x="2023" y="5059"/>
                  </a:lnTo>
                  <a:lnTo>
                    <a:pt x="57681" y="5059"/>
                  </a:lnTo>
                  <a:lnTo>
                    <a:pt x="0" y="0"/>
                  </a:lnTo>
                  <a:close/>
                </a:path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8255161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  <a:path w="60959" h="5079">
                  <a:moveTo>
                    <a:pt x="0" y="0"/>
                  </a:moveTo>
                  <a:lnTo>
                    <a:pt x="57681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8257185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0" y="0"/>
                  </a:moveTo>
                  <a:lnTo>
                    <a:pt x="4047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5879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8257185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  <a:path w="55879" h="5079">
                  <a:moveTo>
                    <a:pt x="0" y="0"/>
                  </a:moveTo>
                  <a:lnTo>
                    <a:pt x="52621" y="5059"/>
                  </a:lnTo>
                  <a:lnTo>
                    <a:pt x="4047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8261233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0" y="0"/>
                  </a:moveTo>
                  <a:lnTo>
                    <a:pt x="4047" y="4047"/>
                  </a:lnTo>
                  <a:lnTo>
                    <a:pt x="43513" y="4047"/>
                  </a:lnTo>
                  <a:lnTo>
                    <a:pt x="0" y="0"/>
                  </a:lnTo>
                  <a:close/>
                </a:path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8261233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  <a:path w="48895" h="4445">
                  <a:moveTo>
                    <a:pt x="0" y="0"/>
                  </a:moveTo>
                  <a:lnTo>
                    <a:pt x="43513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8265281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6071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8265281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4406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8271352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5059" y="2023"/>
                  </a:lnTo>
                  <a:lnTo>
                    <a:pt x="2327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8271352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3274" y="2023"/>
                  </a:lnTo>
                  <a:lnTo>
                    <a:pt x="5059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8276412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607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8276413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2143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0" name="object 126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71719" y="10601876"/>
              <a:ext cx="71848" cy="71848"/>
            </a:xfrm>
            <a:prstGeom prst="rect">
              <a:avLst/>
            </a:prstGeom>
          </p:spPr>
        </p:pic>
        <p:sp>
          <p:nvSpPr>
            <p:cNvPr id="1261" name="object 1261"/>
            <p:cNvSpPr/>
            <p:nvPr/>
          </p:nvSpPr>
          <p:spPr>
            <a:xfrm>
              <a:off x="8253137" y="1060491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65776" y="32888"/>
                  </a:moveTo>
                  <a:lnTo>
                    <a:pt x="63192" y="20086"/>
                  </a:lnTo>
                  <a:lnTo>
                    <a:pt x="56144" y="9632"/>
                  </a:lnTo>
                  <a:lnTo>
                    <a:pt x="45690" y="2584"/>
                  </a:lnTo>
                  <a:lnTo>
                    <a:pt x="32888" y="0"/>
                  </a:lnTo>
                  <a:lnTo>
                    <a:pt x="20086" y="2584"/>
                  </a:lnTo>
                  <a:lnTo>
                    <a:pt x="9632" y="9632"/>
                  </a:lnTo>
                  <a:lnTo>
                    <a:pt x="2584" y="20086"/>
                  </a:lnTo>
                  <a:lnTo>
                    <a:pt x="0" y="32888"/>
                  </a:lnTo>
                  <a:lnTo>
                    <a:pt x="2584" y="45690"/>
                  </a:lnTo>
                  <a:lnTo>
                    <a:pt x="9632" y="56144"/>
                  </a:lnTo>
                  <a:lnTo>
                    <a:pt x="20086" y="63192"/>
                  </a:lnTo>
                  <a:lnTo>
                    <a:pt x="32888" y="65776"/>
                  </a:lnTo>
                  <a:lnTo>
                    <a:pt x="45690" y="63192"/>
                  </a:lnTo>
                  <a:lnTo>
                    <a:pt x="56144" y="56144"/>
                  </a:lnTo>
                  <a:lnTo>
                    <a:pt x="63192" y="45690"/>
                  </a:lnTo>
                  <a:lnTo>
                    <a:pt x="65776" y="32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2" name="object 126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027472" y="10601876"/>
              <a:ext cx="71848" cy="71848"/>
            </a:xfrm>
            <a:prstGeom prst="rect">
              <a:avLst/>
            </a:prstGeom>
          </p:spPr>
        </p:pic>
        <p:pic>
          <p:nvPicPr>
            <p:cNvPr id="1263" name="object 126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05855" y="10601876"/>
              <a:ext cx="71848" cy="71848"/>
            </a:xfrm>
            <a:prstGeom prst="rect">
              <a:avLst/>
            </a:prstGeom>
          </p:spPr>
        </p:pic>
        <p:pic>
          <p:nvPicPr>
            <p:cNvPr id="1264" name="object 126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584238" y="10601876"/>
              <a:ext cx="71848" cy="71848"/>
            </a:xfrm>
            <a:prstGeom prst="rect">
              <a:avLst/>
            </a:prstGeom>
          </p:spPr>
        </p:pic>
        <p:pic>
          <p:nvPicPr>
            <p:cNvPr id="1265" name="object 126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361608" y="10601876"/>
              <a:ext cx="71848" cy="71848"/>
            </a:xfrm>
            <a:prstGeom prst="rect">
              <a:avLst/>
            </a:prstGeom>
          </p:spPr>
        </p:pic>
        <p:pic>
          <p:nvPicPr>
            <p:cNvPr id="1266" name="object 126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139991" y="10601876"/>
              <a:ext cx="71848" cy="71848"/>
            </a:xfrm>
            <a:prstGeom prst="rect">
              <a:avLst/>
            </a:prstGeom>
          </p:spPr>
        </p:pic>
        <p:pic>
          <p:nvPicPr>
            <p:cNvPr id="1267" name="object 126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917362" y="10601876"/>
              <a:ext cx="71848" cy="71848"/>
            </a:xfrm>
            <a:prstGeom prst="rect">
              <a:avLst/>
            </a:prstGeom>
          </p:spPr>
        </p:pic>
        <p:pic>
          <p:nvPicPr>
            <p:cNvPr id="1268" name="object 126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695744" y="10601876"/>
              <a:ext cx="71848" cy="71848"/>
            </a:xfrm>
            <a:prstGeom prst="rect">
              <a:avLst/>
            </a:prstGeom>
          </p:spPr>
        </p:pic>
        <p:pic>
          <p:nvPicPr>
            <p:cNvPr id="1269" name="object 126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474127" y="10601876"/>
              <a:ext cx="71848" cy="71848"/>
            </a:xfrm>
            <a:prstGeom prst="rect">
              <a:avLst/>
            </a:prstGeom>
          </p:spPr>
        </p:pic>
        <p:pic>
          <p:nvPicPr>
            <p:cNvPr id="1270" name="object 127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51498" y="10601876"/>
              <a:ext cx="71848" cy="71848"/>
            </a:xfrm>
            <a:prstGeom prst="rect">
              <a:avLst/>
            </a:prstGeom>
          </p:spPr>
        </p:pic>
        <p:pic>
          <p:nvPicPr>
            <p:cNvPr id="1271" name="object 127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029880" y="10601876"/>
              <a:ext cx="71848" cy="71848"/>
            </a:xfrm>
            <a:prstGeom prst="rect">
              <a:avLst/>
            </a:prstGeom>
          </p:spPr>
        </p:pic>
        <p:pic>
          <p:nvPicPr>
            <p:cNvPr id="1272" name="object 12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807251" y="10601876"/>
              <a:ext cx="71848" cy="71848"/>
            </a:xfrm>
            <a:prstGeom prst="rect">
              <a:avLst/>
            </a:prstGeom>
          </p:spPr>
        </p:pic>
        <p:pic>
          <p:nvPicPr>
            <p:cNvPr id="1273" name="object 127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85634" y="10601876"/>
              <a:ext cx="71848" cy="71848"/>
            </a:xfrm>
            <a:prstGeom prst="rect">
              <a:avLst/>
            </a:prstGeom>
          </p:spPr>
        </p:pic>
        <p:pic>
          <p:nvPicPr>
            <p:cNvPr id="1274" name="object 127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364016" y="10601876"/>
              <a:ext cx="71848" cy="71848"/>
            </a:xfrm>
            <a:prstGeom prst="rect">
              <a:avLst/>
            </a:prstGeom>
          </p:spPr>
        </p:pic>
        <p:pic>
          <p:nvPicPr>
            <p:cNvPr id="1275" name="object 127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41387" y="10601876"/>
              <a:ext cx="71848" cy="71848"/>
            </a:xfrm>
            <a:prstGeom prst="rect">
              <a:avLst/>
            </a:prstGeom>
          </p:spPr>
        </p:pic>
        <p:pic>
          <p:nvPicPr>
            <p:cNvPr id="1276" name="object 127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19770" y="10601876"/>
              <a:ext cx="71848" cy="71848"/>
            </a:xfrm>
            <a:prstGeom prst="rect">
              <a:avLst/>
            </a:prstGeom>
          </p:spPr>
        </p:pic>
        <p:pic>
          <p:nvPicPr>
            <p:cNvPr id="1277" name="object 127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697140" y="10601876"/>
              <a:ext cx="71848" cy="71848"/>
            </a:xfrm>
            <a:prstGeom prst="rect">
              <a:avLst/>
            </a:prstGeom>
          </p:spPr>
        </p:pic>
        <p:pic>
          <p:nvPicPr>
            <p:cNvPr id="1278" name="object 127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75523" y="10601876"/>
              <a:ext cx="71848" cy="71848"/>
            </a:xfrm>
            <a:prstGeom prst="rect">
              <a:avLst/>
            </a:prstGeom>
          </p:spPr>
        </p:pic>
        <p:pic>
          <p:nvPicPr>
            <p:cNvPr id="1279" name="object 127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253906" y="10601876"/>
              <a:ext cx="71848" cy="71848"/>
            </a:xfrm>
            <a:prstGeom prst="rect">
              <a:avLst/>
            </a:prstGeom>
          </p:spPr>
        </p:pic>
        <p:pic>
          <p:nvPicPr>
            <p:cNvPr id="1280" name="object 128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031276" y="10601876"/>
              <a:ext cx="71848" cy="71848"/>
            </a:xfrm>
            <a:prstGeom prst="rect">
              <a:avLst/>
            </a:prstGeom>
          </p:spPr>
        </p:pic>
        <p:pic>
          <p:nvPicPr>
            <p:cNvPr id="1281" name="object 128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809659" y="10601876"/>
              <a:ext cx="71848" cy="71848"/>
            </a:xfrm>
            <a:prstGeom prst="rect">
              <a:avLst/>
            </a:prstGeom>
          </p:spPr>
        </p:pic>
        <p:pic>
          <p:nvPicPr>
            <p:cNvPr id="1282" name="object 128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587030" y="10601876"/>
              <a:ext cx="71848" cy="71848"/>
            </a:xfrm>
            <a:prstGeom prst="rect">
              <a:avLst/>
            </a:prstGeom>
          </p:spPr>
        </p:pic>
        <p:pic>
          <p:nvPicPr>
            <p:cNvPr id="1283" name="object 128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365412" y="10601876"/>
              <a:ext cx="71848" cy="71848"/>
            </a:xfrm>
            <a:prstGeom prst="rect">
              <a:avLst/>
            </a:prstGeom>
          </p:spPr>
        </p:pic>
        <p:pic>
          <p:nvPicPr>
            <p:cNvPr id="1284" name="object 128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143795" y="10601876"/>
              <a:ext cx="71848" cy="71848"/>
            </a:xfrm>
            <a:prstGeom prst="rect">
              <a:avLst/>
            </a:prstGeom>
          </p:spPr>
        </p:pic>
        <p:pic>
          <p:nvPicPr>
            <p:cNvPr id="1285" name="object 128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921166" y="10601876"/>
              <a:ext cx="71848" cy="71848"/>
            </a:xfrm>
            <a:prstGeom prst="rect">
              <a:avLst/>
            </a:prstGeom>
          </p:spPr>
        </p:pic>
        <p:pic>
          <p:nvPicPr>
            <p:cNvPr id="1286" name="object 128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699548" y="10601876"/>
              <a:ext cx="71848" cy="71848"/>
            </a:xfrm>
            <a:prstGeom prst="rect">
              <a:avLst/>
            </a:prstGeom>
          </p:spPr>
        </p:pic>
        <p:pic>
          <p:nvPicPr>
            <p:cNvPr id="1287" name="object 128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476919" y="10601876"/>
              <a:ext cx="71848" cy="71848"/>
            </a:xfrm>
            <a:prstGeom prst="rect">
              <a:avLst/>
            </a:prstGeom>
          </p:spPr>
        </p:pic>
        <p:pic>
          <p:nvPicPr>
            <p:cNvPr id="1288" name="object 128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255302" y="10601876"/>
              <a:ext cx="71848" cy="71848"/>
            </a:xfrm>
            <a:prstGeom prst="rect">
              <a:avLst/>
            </a:prstGeom>
          </p:spPr>
        </p:pic>
        <p:pic>
          <p:nvPicPr>
            <p:cNvPr id="1289" name="object 128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033684" y="10601876"/>
              <a:ext cx="71848" cy="71848"/>
            </a:xfrm>
            <a:prstGeom prst="rect">
              <a:avLst/>
            </a:prstGeom>
          </p:spPr>
        </p:pic>
        <p:pic>
          <p:nvPicPr>
            <p:cNvPr id="1290" name="object 129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11055" y="10601876"/>
              <a:ext cx="71848" cy="71848"/>
            </a:xfrm>
            <a:prstGeom prst="rect">
              <a:avLst/>
            </a:prstGeom>
          </p:spPr>
        </p:pic>
        <p:sp>
          <p:nvSpPr>
            <p:cNvPr id="1291" name="object 1291"/>
            <p:cNvSpPr/>
            <p:nvPr/>
          </p:nvSpPr>
          <p:spPr>
            <a:xfrm>
              <a:off x="9386522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607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6071" y="0"/>
                  </a:lnTo>
                  <a:close/>
                </a:path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9386523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  <a:path w="18415" h="1270">
                  <a:moveTo>
                    <a:pt x="607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9381463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5059" y="0"/>
                  </a:moveTo>
                  <a:lnTo>
                    <a:pt x="0" y="3035"/>
                  </a:lnTo>
                  <a:lnTo>
                    <a:pt x="28334" y="3035"/>
                  </a:lnTo>
                  <a:lnTo>
                    <a:pt x="5059" y="0"/>
                  </a:lnTo>
                  <a:close/>
                </a:path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9381463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  <a:path w="28575" h="3175">
                  <a:moveTo>
                    <a:pt x="5059" y="0"/>
                  </a:moveTo>
                  <a:lnTo>
                    <a:pt x="28334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9375391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6071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6071" y="0"/>
                  </a:lnTo>
                  <a:close/>
                </a:path>
                <a:path w="40004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9375391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  <a:path w="40004" h="3175">
                  <a:moveTo>
                    <a:pt x="6071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9371343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047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4047" y="0"/>
                  </a:lnTo>
                  <a:close/>
                </a:path>
                <a:path w="48895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9371343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  <a:path w="48895" h="4445">
                  <a:moveTo>
                    <a:pt x="4047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9367296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5">
                  <a:moveTo>
                    <a:pt x="4047" y="0"/>
                  </a:moveTo>
                  <a:lnTo>
                    <a:pt x="0" y="4047"/>
                  </a:lnTo>
                  <a:lnTo>
                    <a:pt x="55657" y="4047"/>
                  </a:lnTo>
                  <a:lnTo>
                    <a:pt x="4047" y="0"/>
                  </a:lnTo>
                  <a:close/>
                </a:path>
                <a:path w="55879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9367296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  <a:path w="55879" h="4445">
                  <a:moveTo>
                    <a:pt x="4047" y="0"/>
                  </a:moveTo>
                  <a:lnTo>
                    <a:pt x="55657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9365272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2023" y="0"/>
                  </a:moveTo>
                  <a:lnTo>
                    <a:pt x="0" y="6071"/>
                  </a:lnTo>
                  <a:lnTo>
                    <a:pt x="60717" y="6071"/>
                  </a:lnTo>
                  <a:lnTo>
                    <a:pt x="2023" y="0"/>
                  </a:lnTo>
                  <a:close/>
                </a:path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9365272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  <a:path w="60959" h="6350">
                  <a:moveTo>
                    <a:pt x="2023" y="0"/>
                  </a:moveTo>
                  <a:lnTo>
                    <a:pt x="60717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9363248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2023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2023" y="0"/>
                  </a:lnTo>
                  <a:close/>
                </a:path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9363248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  <a:path w="64134" h="6350">
                  <a:moveTo>
                    <a:pt x="2023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9363248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79">
                  <a:moveTo>
                    <a:pt x="0" y="0"/>
                  </a:moveTo>
                  <a:lnTo>
                    <a:pt x="0" y="5059"/>
                  </a:lnTo>
                  <a:lnTo>
                    <a:pt x="64764" y="5059"/>
                  </a:lnTo>
                  <a:lnTo>
                    <a:pt x="0" y="0"/>
                  </a:lnTo>
                  <a:close/>
                </a:path>
                <a:path w="64770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9363248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  <a:path w="64770" h="5079">
                  <a:moveTo>
                    <a:pt x="0" y="0"/>
                  </a:moveTo>
                  <a:lnTo>
                    <a:pt x="64764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9363248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0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0" y="0"/>
                  </a:lnTo>
                  <a:close/>
                </a:path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9363248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  <a:path w="64770" h="6350">
                  <a:moveTo>
                    <a:pt x="0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9363248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0" y="0"/>
                  </a:moveTo>
                  <a:lnTo>
                    <a:pt x="2023" y="6071"/>
                  </a:lnTo>
                  <a:lnTo>
                    <a:pt x="62740" y="6071"/>
                  </a:lnTo>
                  <a:lnTo>
                    <a:pt x="0" y="0"/>
                  </a:lnTo>
                  <a:close/>
                </a:path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9363248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  <a:path w="64134" h="6350">
                  <a:moveTo>
                    <a:pt x="0" y="0"/>
                  </a:moveTo>
                  <a:lnTo>
                    <a:pt x="62740" y="6071"/>
                  </a:lnTo>
                  <a:lnTo>
                    <a:pt x="202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9365272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0" y="0"/>
                  </a:moveTo>
                  <a:lnTo>
                    <a:pt x="2023" y="5059"/>
                  </a:lnTo>
                  <a:lnTo>
                    <a:pt x="57681" y="5059"/>
                  </a:lnTo>
                  <a:lnTo>
                    <a:pt x="0" y="0"/>
                  </a:lnTo>
                  <a:close/>
                </a:path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9365272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  <a:path w="60959" h="5079">
                  <a:moveTo>
                    <a:pt x="0" y="0"/>
                  </a:moveTo>
                  <a:lnTo>
                    <a:pt x="57681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9367296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0" y="0"/>
                  </a:moveTo>
                  <a:lnTo>
                    <a:pt x="4047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5879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9367296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  <a:path w="55879" h="5079">
                  <a:moveTo>
                    <a:pt x="0" y="0"/>
                  </a:moveTo>
                  <a:lnTo>
                    <a:pt x="52621" y="5059"/>
                  </a:lnTo>
                  <a:lnTo>
                    <a:pt x="4047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9371343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0" y="0"/>
                  </a:moveTo>
                  <a:lnTo>
                    <a:pt x="4047" y="4047"/>
                  </a:lnTo>
                  <a:lnTo>
                    <a:pt x="43513" y="4047"/>
                  </a:lnTo>
                  <a:lnTo>
                    <a:pt x="0" y="0"/>
                  </a:lnTo>
                  <a:close/>
                </a:path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9371343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  <a:path w="48895" h="4445">
                  <a:moveTo>
                    <a:pt x="0" y="0"/>
                  </a:moveTo>
                  <a:lnTo>
                    <a:pt x="43513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9375391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6071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9375391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4406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9381463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5059" y="2023"/>
                  </a:lnTo>
                  <a:lnTo>
                    <a:pt x="2327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9381463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3274" y="2023"/>
                  </a:lnTo>
                  <a:lnTo>
                    <a:pt x="5059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9386522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607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9386523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2143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3" name="object 13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581830" y="10601876"/>
              <a:ext cx="71848" cy="71848"/>
            </a:xfrm>
            <a:prstGeom prst="rect">
              <a:avLst/>
            </a:prstGeom>
          </p:spPr>
        </p:pic>
        <p:sp>
          <p:nvSpPr>
            <p:cNvPr id="1324" name="object 1324"/>
            <p:cNvSpPr/>
            <p:nvPr/>
          </p:nvSpPr>
          <p:spPr>
            <a:xfrm>
              <a:off x="9363248" y="1060491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65776" y="32888"/>
                  </a:moveTo>
                  <a:lnTo>
                    <a:pt x="63192" y="20086"/>
                  </a:lnTo>
                  <a:lnTo>
                    <a:pt x="56144" y="9632"/>
                  </a:lnTo>
                  <a:lnTo>
                    <a:pt x="45690" y="2584"/>
                  </a:lnTo>
                  <a:lnTo>
                    <a:pt x="32888" y="0"/>
                  </a:lnTo>
                  <a:lnTo>
                    <a:pt x="20086" y="2584"/>
                  </a:lnTo>
                  <a:lnTo>
                    <a:pt x="9632" y="9632"/>
                  </a:lnTo>
                  <a:lnTo>
                    <a:pt x="2584" y="20086"/>
                  </a:lnTo>
                  <a:lnTo>
                    <a:pt x="0" y="32888"/>
                  </a:lnTo>
                  <a:lnTo>
                    <a:pt x="2584" y="45690"/>
                  </a:lnTo>
                  <a:lnTo>
                    <a:pt x="9632" y="56144"/>
                  </a:lnTo>
                  <a:lnTo>
                    <a:pt x="20086" y="63192"/>
                  </a:lnTo>
                  <a:lnTo>
                    <a:pt x="32888" y="65776"/>
                  </a:lnTo>
                  <a:lnTo>
                    <a:pt x="45690" y="63192"/>
                  </a:lnTo>
                  <a:lnTo>
                    <a:pt x="56144" y="56144"/>
                  </a:lnTo>
                  <a:lnTo>
                    <a:pt x="63192" y="45690"/>
                  </a:lnTo>
                  <a:lnTo>
                    <a:pt x="65776" y="32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5" name="object 13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137583" y="10601876"/>
              <a:ext cx="71848" cy="71848"/>
            </a:xfrm>
            <a:prstGeom prst="rect">
              <a:avLst/>
            </a:prstGeom>
          </p:spPr>
        </p:pic>
        <p:pic>
          <p:nvPicPr>
            <p:cNvPr id="1326" name="object 132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915966" y="10601876"/>
              <a:ext cx="71848" cy="71848"/>
            </a:xfrm>
            <a:prstGeom prst="rect">
              <a:avLst/>
            </a:prstGeom>
          </p:spPr>
        </p:pic>
        <p:pic>
          <p:nvPicPr>
            <p:cNvPr id="1327" name="object 132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694348" y="10601876"/>
              <a:ext cx="71848" cy="71848"/>
            </a:xfrm>
            <a:prstGeom prst="rect">
              <a:avLst/>
            </a:prstGeom>
          </p:spPr>
        </p:pic>
        <p:sp>
          <p:nvSpPr>
            <p:cNvPr id="1328" name="object 1328"/>
            <p:cNvSpPr/>
            <p:nvPr/>
          </p:nvSpPr>
          <p:spPr>
            <a:xfrm>
              <a:off x="10496634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607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6071" y="0"/>
                  </a:lnTo>
                  <a:close/>
                </a:path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0496634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  <a:path w="18415" h="1270">
                  <a:moveTo>
                    <a:pt x="607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0491573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5059" y="0"/>
                  </a:moveTo>
                  <a:lnTo>
                    <a:pt x="0" y="3035"/>
                  </a:lnTo>
                  <a:lnTo>
                    <a:pt x="28334" y="3035"/>
                  </a:lnTo>
                  <a:lnTo>
                    <a:pt x="5059" y="0"/>
                  </a:lnTo>
                  <a:close/>
                </a:path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0491574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  <a:path w="28575" h="3175">
                  <a:moveTo>
                    <a:pt x="5059" y="0"/>
                  </a:moveTo>
                  <a:lnTo>
                    <a:pt x="28334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0485502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6071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6071" y="0"/>
                  </a:lnTo>
                  <a:close/>
                </a:path>
                <a:path w="40004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0485502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  <a:path w="40004" h="3175">
                  <a:moveTo>
                    <a:pt x="6071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0481454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047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4047" y="0"/>
                  </a:lnTo>
                  <a:close/>
                </a:path>
                <a:path w="48895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0481455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  <a:path w="48895" h="4445">
                  <a:moveTo>
                    <a:pt x="4047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0477406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5">
                  <a:moveTo>
                    <a:pt x="4047" y="0"/>
                  </a:moveTo>
                  <a:lnTo>
                    <a:pt x="0" y="4047"/>
                  </a:lnTo>
                  <a:lnTo>
                    <a:pt x="55657" y="4047"/>
                  </a:lnTo>
                  <a:lnTo>
                    <a:pt x="4047" y="0"/>
                  </a:lnTo>
                  <a:close/>
                </a:path>
                <a:path w="55879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0477407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  <a:path w="55879" h="4445">
                  <a:moveTo>
                    <a:pt x="4047" y="0"/>
                  </a:moveTo>
                  <a:lnTo>
                    <a:pt x="55657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0475382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2023" y="0"/>
                  </a:moveTo>
                  <a:lnTo>
                    <a:pt x="0" y="6071"/>
                  </a:lnTo>
                  <a:lnTo>
                    <a:pt x="60717" y="6071"/>
                  </a:lnTo>
                  <a:lnTo>
                    <a:pt x="2023" y="0"/>
                  </a:lnTo>
                  <a:close/>
                </a:path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0475383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  <a:path w="60959" h="6350">
                  <a:moveTo>
                    <a:pt x="2023" y="0"/>
                  </a:moveTo>
                  <a:lnTo>
                    <a:pt x="60717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0473358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2023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2023" y="0"/>
                  </a:lnTo>
                  <a:close/>
                </a:path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0473359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  <a:path w="64134" h="6350">
                  <a:moveTo>
                    <a:pt x="2023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0473358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79">
                  <a:moveTo>
                    <a:pt x="0" y="0"/>
                  </a:moveTo>
                  <a:lnTo>
                    <a:pt x="0" y="5059"/>
                  </a:lnTo>
                  <a:lnTo>
                    <a:pt x="64764" y="5059"/>
                  </a:lnTo>
                  <a:lnTo>
                    <a:pt x="0" y="0"/>
                  </a:lnTo>
                  <a:close/>
                </a:path>
                <a:path w="64770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0473359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  <a:path w="64770" h="5079">
                  <a:moveTo>
                    <a:pt x="0" y="0"/>
                  </a:moveTo>
                  <a:lnTo>
                    <a:pt x="64764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0473358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0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0" y="0"/>
                  </a:lnTo>
                  <a:close/>
                </a:path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0473359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  <a:path w="64770" h="6350">
                  <a:moveTo>
                    <a:pt x="0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0473358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0" y="0"/>
                  </a:moveTo>
                  <a:lnTo>
                    <a:pt x="2023" y="6071"/>
                  </a:lnTo>
                  <a:lnTo>
                    <a:pt x="62740" y="6071"/>
                  </a:lnTo>
                  <a:lnTo>
                    <a:pt x="0" y="0"/>
                  </a:lnTo>
                  <a:close/>
                </a:path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0473359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  <a:path w="64134" h="6350">
                  <a:moveTo>
                    <a:pt x="0" y="0"/>
                  </a:moveTo>
                  <a:lnTo>
                    <a:pt x="62740" y="6071"/>
                  </a:lnTo>
                  <a:lnTo>
                    <a:pt x="202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0475382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0" y="0"/>
                  </a:moveTo>
                  <a:lnTo>
                    <a:pt x="2023" y="5059"/>
                  </a:lnTo>
                  <a:lnTo>
                    <a:pt x="57681" y="5059"/>
                  </a:lnTo>
                  <a:lnTo>
                    <a:pt x="0" y="0"/>
                  </a:lnTo>
                  <a:close/>
                </a:path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0475383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  <a:path w="60959" h="5079">
                  <a:moveTo>
                    <a:pt x="0" y="0"/>
                  </a:moveTo>
                  <a:lnTo>
                    <a:pt x="57681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0477406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0" y="0"/>
                  </a:moveTo>
                  <a:lnTo>
                    <a:pt x="4047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5879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0477407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  <a:path w="55879" h="5079">
                  <a:moveTo>
                    <a:pt x="0" y="0"/>
                  </a:moveTo>
                  <a:lnTo>
                    <a:pt x="52621" y="5059"/>
                  </a:lnTo>
                  <a:lnTo>
                    <a:pt x="4047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0481454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0" y="0"/>
                  </a:moveTo>
                  <a:lnTo>
                    <a:pt x="4047" y="4047"/>
                  </a:lnTo>
                  <a:lnTo>
                    <a:pt x="43513" y="4047"/>
                  </a:lnTo>
                  <a:lnTo>
                    <a:pt x="0" y="0"/>
                  </a:lnTo>
                  <a:close/>
                </a:path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0481455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  <a:path w="48895" h="4445">
                  <a:moveTo>
                    <a:pt x="0" y="0"/>
                  </a:moveTo>
                  <a:lnTo>
                    <a:pt x="43513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0485502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6071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0485502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4406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0491573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5059" y="2023"/>
                  </a:lnTo>
                  <a:lnTo>
                    <a:pt x="2327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0491574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3274" y="2023"/>
                  </a:lnTo>
                  <a:lnTo>
                    <a:pt x="5059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0496634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607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0496634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2143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0" name="object 136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691940" y="10601876"/>
              <a:ext cx="71848" cy="71848"/>
            </a:xfrm>
            <a:prstGeom prst="rect">
              <a:avLst/>
            </a:prstGeom>
          </p:spPr>
        </p:pic>
        <p:sp>
          <p:nvSpPr>
            <p:cNvPr id="1361" name="object 1361"/>
            <p:cNvSpPr/>
            <p:nvPr/>
          </p:nvSpPr>
          <p:spPr>
            <a:xfrm>
              <a:off x="10473359" y="1060491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65776" y="32888"/>
                  </a:moveTo>
                  <a:lnTo>
                    <a:pt x="63192" y="20086"/>
                  </a:lnTo>
                  <a:lnTo>
                    <a:pt x="56144" y="9632"/>
                  </a:lnTo>
                  <a:lnTo>
                    <a:pt x="45690" y="2584"/>
                  </a:lnTo>
                  <a:lnTo>
                    <a:pt x="32888" y="0"/>
                  </a:lnTo>
                  <a:lnTo>
                    <a:pt x="20086" y="2584"/>
                  </a:lnTo>
                  <a:lnTo>
                    <a:pt x="9632" y="9632"/>
                  </a:lnTo>
                  <a:lnTo>
                    <a:pt x="2584" y="20086"/>
                  </a:lnTo>
                  <a:lnTo>
                    <a:pt x="0" y="32888"/>
                  </a:lnTo>
                  <a:lnTo>
                    <a:pt x="2584" y="45690"/>
                  </a:lnTo>
                  <a:lnTo>
                    <a:pt x="9632" y="56144"/>
                  </a:lnTo>
                  <a:lnTo>
                    <a:pt x="20086" y="63192"/>
                  </a:lnTo>
                  <a:lnTo>
                    <a:pt x="32888" y="65776"/>
                  </a:lnTo>
                  <a:lnTo>
                    <a:pt x="45690" y="63192"/>
                  </a:lnTo>
                  <a:lnTo>
                    <a:pt x="56144" y="56144"/>
                  </a:lnTo>
                  <a:lnTo>
                    <a:pt x="63192" y="45690"/>
                  </a:lnTo>
                  <a:lnTo>
                    <a:pt x="65776" y="32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2" name="object 136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247694" y="10601876"/>
              <a:ext cx="71848" cy="71848"/>
            </a:xfrm>
            <a:prstGeom prst="rect">
              <a:avLst/>
            </a:prstGeom>
          </p:spPr>
        </p:pic>
        <p:pic>
          <p:nvPicPr>
            <p:cNvPr id="1363" name="object 136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026076" y="10601876"/>
              <a:ext cx="71848" cy="71848"/>
            </a:xfrm>
            <a:prstGeom prst="rect">
              <a:avLst/>
            </a:prstGeom>
          </p:spPr>
        </p:pic>
        <p:pic>
          <p:nvPicPr>
            <p:cNvPr id="1364" name="object 136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804459" y="10601876"/>
              <a:ext cx="71848" cy="71848"/>
            </a:xfrm>
            <a:prstGeom prst="rect">
              <a:avLst/>
            </a:prstGeom>
          </p:spPr>
        </p:pic>
        <p:sp>
          <p:nvSpPr>
            <p:cNvPr id="1365" name="object 1365"/>
            <p:cNvSpPr/>
            <p:nvPr/>
          </p:nvSpPr>
          <p:spPr>
            <a:xfrm>
              <a:off x="11606744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607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6071" y="0"/>
                  </a:lnTo>
                  <a:close/>
                </a:path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1606744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  <a:path w="18415" h="1270">
                  <a:moveTo>
                    <a:pt x="607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1601684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5059" y="0"/>
                  </a:moveTo>
                  <a:lnTo>
                    <a:pt x="0" y="3035"/>
                  </a:lnTo>
                  <a:lnTo>
                    <a:pt x="28334" y="3035"/>
                  </a:lnTo>
                  <a:lnTo>
                    <a:pt x="5059" y="0"/>
                  </a:lnTo>
                  <a:close/>
                </a:path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1601685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  <a:path w="28575" h="3175">
                  <a:moveTo>
                    <a:pt x="5059" y="0"/>
                  </a:moveTo>
                  <a:lnTo>
                    <a:pt x="28334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1595612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6071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6071" y="0"/>
                  </a:lnTo>
                  <a:close/>
                </a:path>
                <a:path w="40004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1595613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  <a:path w="40004" h="3175">
                  <a:moveTo>
                    <a:pt x="6071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1591564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047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4047" y="0"/>
                  </a:lnTo>
                  <a:close/>
                </a:path>
                <a:path w="48895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1591565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  <a:path w="48895" h="4445">
                  <a:moveTo>
                    <a:pt x="4047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1587517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5">
                  <a:moveTo>
                    <a:pt x="4047" y="0"/>
                  </a:moveTo>
                  <a:lnTo>
                    <a:pt x="0" y="4047"/>
                  </a:lnTo>
                  <a:lnTo>
                    <a:pt x="55657" y="4047"/>
                  </a:lnTo>
                  <a:lnTo>
                    <a:pt x="4047" y="0"/>
                  </a:lnTo>
                  <a:close/>
                </a:path>
                <a:path w="55879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1587517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  <a:path w="55879" h="4445">
                  <a:moveTo>
                    <a:pt x="4047" y="0"/>
                  </a:moveTo>
                  <a:lnTo>
                    <a:pt x="55657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1585493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2023" y="0"/>
                  </a:moveTo>
                  <a:lnTo>
                    <a:pt x="0" y="6071"/>
                  </a:lnTo>
                  <a:lnTo>
                    <a:pt x="60717" y="6071"/>
                  </a:lnTo>
                  <a:lnTo>
                    <a:pt x="2023" y="0"/>
                  </a:lnTo>
                  <a:close/>
                </a:path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1585493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  <a:path w="60959" h="6350">
                  <a:moveTo>
                    <a:pt x="2023" y="0"/>
                  </a:moveTo>
                  <a:lnTo>
                    <a:pt x="60717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1583469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2023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2023" y="0"/>
                  </a:lnTo>
                  <a:close/>
                </a:path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1583470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  <a:path w="64134" h="6350">
                  <a:moveTo>
                    <a:pt x="2023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1583469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79">
                  <a:moveTo>
                    <a:pt x="0" y="0"/>
                  </a:moveTo>
                  <a:lnTo>
                    <a:pt x="0" y="5059"/>
                  </a:lnTo>
                  <a:lnTo>
                    <a:pt x="64764" y="5059"/>
                  </a:lnTo>
                  <a:lnTo>
                    <a:pt x="0" y="0"/>
                  </a:lnTo>
                  <a:close/>
                </a:path>
                <a:path w="64770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1583470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  <a:path w="64770" h="5079">
                  <a:moveTo>
                    <a:pt x="0" y="0"/>
                  </a:moveTo>
                  <a:lnTo>
                    <a:pt x="64764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1583469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0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0" y="0"/>
                  </a:lnTo>
                  <a:close/>
                </a:path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1583470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  <a:path w="64770" h="6350">
                  <a:moveTo>
                    <a:pt x="0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1583469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0" y="0"/>
                  </a:moveTo>
                  <a:lnTo>
                    <a:pt x="2023" y="6071"/>
                  </a:lnTo>
                  <a:lnTo>
                    <a:pt x="62740" y="6071"/>
                  </a:lnTo>
                  <a:lnTo>
                    <a:pt x="0" y="0"/>
                  </a:lnTo>
                  <a:close/>
                </a:path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1583470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  <a:path w="64134" h="6350">
                  <a:moveTo>
                    <a:pt x="0" y="0"/>
                  </a:moveTo>
                  <a:lnTo>
                    <a:pt x="62740" y="6071"/>
                  </a:lnTo>
                  <a:lnTo>
                    <a:pt x="202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1585493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0" y="0"/>
                  </a:moveTo>
                  <a:lnTo>
                    <a:pt x="2023" y="5059"/>
                  </a:lnTo>
                  <a:lnTo>
                    <a:pt x="57681" y="5059"/>
                  </a:lnTo>
                  <a:lnTo>
                    <a:pt x="0" y="0"/>
                  </a:lnTo>
                  <a:close/>
                </a:path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1585493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  <a:path w="60959" h="5079">
                  <a:moveTo>
                    <a:pt x="0" y="0"/>
                  </a:moveTo>
                  <a:lnTo>
                    <a:pt x="57681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1587517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0" y="0"/>
                  </a:moveTo>
                  <a:lnTo>
                    <a:pt x="4047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5879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1587517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  <a:path w="55879" h="5079">
                  <a:moveTo>
                    <a:pt x="0" y="0"/>
                  </a:moveTo>
                  <a:lnTo>
                    <a:pt x="52621" y="5059"/>
                  </a:lnTo>
                  <a:lnTo>
                    <a:pt x="4047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1591564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0" y="0"/>
                  </a:moveTo>
                  <a:lnTo>
                    <a:pt x="4047" y="4047"/>
                  </a:lnTo>
                  <a:lnTo>
                    <a:pt x="43513" y="4047"/>
                  </a:lnTo>
                  <a:lnTo>
                    <a:pt x="0" y="0"/>
                  </a:lnTo>
                  <a:close/>
                </a:path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1591565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  <a:path w="48895" h="4445">
                  <a:moveTo>
                    <a:pt x="0" y="0"/>
                  </a:moveTo>
                  <a:lnTo>
                    <a:pt x="43513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1595612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6071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1595613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4406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1601684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5059" y="2023"/>
                  </a:lnTo>
                  <a:lnTo>
                    <a:pt x="2327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1601685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3274" y="2023"/>
                  </a:lnTo>
                  <a:lnTo>
                    <a:pt x="5059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1606744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607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1606744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2143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7" name="object 13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802051" y="10601876"/>
              <a:ext cx="71848" cy="71848"/>
            </a:xfrm>
            <a:prstGeom prst="rect">
              <a:avLst/>
            </a:prstGeom>
          </p:spPr>
        </p:pic>
        <p:sp>
          <p:nvSpPr>
            <p:cNvPr id="1398" name="object 1398"/>
            <p:cNvSpPr/>
            <p:nvPr/>
          </p:nvSpPr>
          <p:spPr>
            <a:xfrm>
              <a:off x="11583470" y="1060491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65776" y="32888"/>
                  </a:moveTo>
                  <a:lnTo>
                    <a:pt x="63192" y="20086"/>
                  </a:lnTo>
                  <a:lnTo>
                    <a:pt x="56144" y="9632"/>
                  </a:lnTo>
                  <a:lnTo>
                    <a:pt x="45690" y="2584"/>
                  </a:lnTo>
                  <a:lnTo>
                    <a:pt x="32888" y="0"/>
                  </a:lnTo>
                  <a:lnTo>
                    <a:pt x="20086" y="2584"/>
                  </a:lnTo>
                  <a:lnTo>
                    <a:pt x="9632" y="9632"/>
                  </a:lnTo>
                  <a:lnTo>
                    <a:pt x="2584" y="20086"/>
                  </a:lnTo>
                  <a:lnTo>
                    <a:pt x="0" y="32888"/>
                  </a:lnTo>
                  <a:lnTo>
                    <a:pt x="2584" y="45690"/>
                  </a:lnTo>
                  <a:lnTo>
                    <a:pt x="9632" y="56144"/>
                  </a:lnTo>
                  <a:lnTo>
                    <a:pt x="20086" y="63192"/>
                  </a:lnTo>
                  <a:lnTo>
                    <a:pt x="32888" y="65776"/>
                  </a:lnTo>
                  <a:lnTo>
                    <a:pt x="45690" y="63192"/>
                  </a:lnTo>
                  <a:lnTo>
                    <a:pt x="56144" y="56144"/>
                  </a:lnTo>
                  <a:lnTo>
                    <a:pt x="63192" y="45690"/>
                  </a:lnTo>
                  <a:lnTo>
                    <a:pt x="65776" y="32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9" name="object 13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357804" y="10601876"/>
              <a:ext cx="71848" cy="71848"/>
            </a:xfrm>
            <a:prstGeom prst="rect">
              <a:avLst/>
            </a:prstGeom>
          </p:spPr>
        </p:pic>
        <p:pic>
          <p:nvPicPr>
            <p:cNvPr id="1400" name="object 14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36187" y="10601876"/>
              <a:ext cx="71848" cy="71848"/>
            </a:xfrm>
            <a:prstGeom prst="rect">
              <a:avLst/>
            </a:prstGeom>
          </p:spPr>
        </p:pic>
        <p:pic>
          <p:nvPicPr>
            <p:cNvPr id="1401" name="object 140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14569" y="10601876"/>
              <a:ext cx="71848" cy="71848"/>
            </a:xfrm>
            <a:prstGeom prst="rect">
              <a:avLst/>
            </a:prstGeom>
          </p:spPr>
        </p:pic>
        <p:sp>
          <p:nvSpPr>
            <p:cNvPr id="1402" name="object 1402"/>
            <p:cNvSpPr/>
            <p:nvPr/>
          </p:nvSpPr>
          <p:spPr>
            <a:xfrm>
              <a:off x="12716855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607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6071" y="0"/>
                  </a:lnTo>
                  <a:close/>
                </a:path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2716855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  <a:path w="18415" h="1270">
                  <a:moveTo>
                    <a:pt x="607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2711795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5059" y="0"/>
                  </a:moveTo>
                  <a:lnTo>
                    <a:pt x="0" y="3035"/>
                  </a:lnTo>
                  <a:lnTo>
                    <a:pt x="28334" y="3035"/>
                  </a:lnTo>
                  <a:lnTo>
                    <a:pt x="5059" y="0"/>
                  </a:lnTo>
                  <a:close/>
                </a:path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2711795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  <a:path w="28575" h="3175">
                  <a:moveTo>
                    <a:pt x="5059" y="0"/>
                  </a:moveTo>
                  <a:lnTo>
                    <a:pt x="28334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2705723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6071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6071" y="0"/>
                  </a:lnTo>
                  <a:close/>
                </a:path>
                <a:path w="40004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2705724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  <a:path w="40004" h="3175">
                  <a:moveTo>
                    <a:pt x="6071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2701675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047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4047" y="0"/>
                  </a:lnTo>
                  <a:close/>
                </a:path>
                <a:path w="48895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2701676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  <a:path w="48895" h="4445">
                  <a:moveTo>
                    <a:pt x="4047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2697627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5">
                  <a:moveTo>
                    <a:pt x="4047" y="0"/>
                  </a:moveTo>
                  <a:lnTo>
                    <a:pt x="0" y="4047"/>
                  </a:lnTo>
                  <a:lnTo>
                    <a:pt x="55657" y="4047"/>
                  </a:lnTo>
                  <a:lnTo>
                    <a:pt x="4047" y="0"/>
                  </a:lnTo>
                  <a:close/>
                </a:path>
                <a:path w="55879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2697628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  <a:path w="55879" h="4445">
                  <a:moveTo>
                    <a:pt x="4047" y="0"/>
                  </a:moveTo>
                  <a:lnTo>
                    <a:pt x="55657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2695603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2023" y="0"/>
                  </a:moveTo>
                  <a:lnTo>
                    <a:pt x="0" y="6071"/>
                  </a:lnTo>
                  <a:lnTo>
                    <a:pt x="60717" y="6071"/>
                  </a:lnTo>
                  <a:lnTo>
                    <a:pt x="2023" y="0"/>
                  </a:lnTo>
                  <a:close/>
                </a:path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2695604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  <a:path w="60959" h="6350">
                  <a:moveTo>
                    <a:pt x="2023" y="0"/>
                  </a:moveTo>
                  <a:lnTo>
                    <a:pt x="60717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2693579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2023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2023" y="0"/>
                  </a:lnTo>
                  <a:close/>
                </a:path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2693580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  <a:path w="64134" h="6350">
                  <a:moveTo>
                    <a:pt x="2023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2693579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79">
                  <a:moveTo>
                    <a:pt x="0" y="0"/>
                  </a:moveTo>
                  <a:lnTo>
                    <a:pt x="0" y="5059"/>
                  </a:lnTo>
                  <a:lnTo>
                    <a:pt x="64764" y="5059"/>
                  </a:lnTo>
                  <a:lnTo>
                    <a:pt x="0" y="0"/>
                  </a:lnTo>
                  <a:close/>
                </a:path>
                <a:path w="64770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2693580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  <a:path w="64770" h="5079">
                  <a:moveTo>
                    <a:pt x="0" y="0"/>
                  </a:moveTo>
                  <a:lnTo>
                    <a:pt x="64764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2693579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0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0" y="0"/>
                  </a:lnTo>
                  <a:close/>
                </a:path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2693580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  <a:path w="64770" h="6350">
                  <a:moveTo>
                    <a:pt x="0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2693579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0" y="0"/>
                  </a:moveTo>
                  <a:lnTo>
                    <a:pt x="2023" y="6071"/>
                  </a:lnTo>
                  <a:lnTo>
                    <a:pt x="62740" y="6071"/>
                  </a:lnTo>
                  <a:lnTo>
                    <a:pt x="0" y="0"/>
                  </a:lnTo>
                  <a:close/>
                </a:path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2693580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  <a:path w="64134" h="6350">
                  <a:moveTo>
                    <a:pt x="0" y="0"/>
                  </a:moveTo>
                  <a:lnTo>
                    <a:pt x="62740" y="6071"/>
                  </a:lnTo>
                  <a:lnTo>
                    <a:pt x="202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2695603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0" y="0"/>
                  </a:moveTo>
                  <a:lnTo>
                    <a:pt x="2023" y="5059"/>
                  </a:lnTo>
                  <a:lnTo>
                    <a:pt x="57681" y="5059"/>
                  </a:lnTo>
                  <a:lnTo>
                    <a:pt x="0" y="0"/>
                  </a:lnTo>
                  <a:close/>
                </a:path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2695604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  <a:path w="60959" h="5079">
                  <a:moveTo>
                    <a:pt x="0" y="0"/>
                  </a:moveTo>
                  <a:lnTo>
                    <a:pt x="57681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2697627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0" y="0"/>
                  </a:moveTo>
                  <a:lnTo>
                    <a:pt x="4047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5879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2697628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  <a:path w="55879" h="5079">
                  <a:moveTo>
                    <a:pt x="0" y="0"/>
                  </a:moveTo>
                  <a:lnTo>
                    <a:pt x="52621" y="5059"/>
                  </a:lnTo>
                  <a:lnTo>
                    <a:pt x="4047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2701675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0" y="0"/>
                  </a:moveTo>
                  <a:lnTo>
                    <a:pt x="4047" y="4047"/>
                  </a:lnTo>
                  <a:lnTo>
                    <a:pt x="43513" y="4047"/>
                  </a:lnTo>
                  <a:lnTo>
                    <a:pt x="0" y="0"/>
                  </a:lnTo>
                  <a:close/>
                </a:path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2701676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  <a:path w="48895" h="4445">
                  <a:moveTo>
                    <a:pt x="0" y="0"/>
                  </a:moveTo>
                  <a:lnTo>
                    <a:pt x="43513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2705723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0" y="0"/>
                  </a:moveTo>
                  <a:lnTo>
                    <a:pt x="6071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2705724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4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  <a:path w="40004" h="3175">
                  <a:moveTo>
                    <a:pt x="0" y="0"/>
                  </a:moveTo>
                  <a:lnTo>
                    <a:pt x="34406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2711795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5059" y="2023"/>
                  </a:lnTo>
                  <a:lnTo>
                    <a:pt x="2327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2711795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3274" y="2023"/>
                  </a:lnTo>
                  <a:lnTo>
                    <a:pt x="5059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2716855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607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2716855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2143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4" name="object 143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912161" y="10601876"/>
              <a:ext cx="71848" cy="71848"/>
            </a:xfrm>
            <a:prstGeom prst="rect">
              <a:avLst/>
            </a:prstGeom>
          </p:spPr>
        </p:pic>
        <p:sp>
          <p:nvSpPr>
            <p:cNvPr id="1435" name="object 1435"/>
            <p:cNvSpPr/>
            <p:nvPr/>
          </p:nvSpPr>
          <p:spPr>
            <a:xfrm>
              <a:off x="12693580" y="1060491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65776" y="32888"/>
                  </a:moveTo>
                  <a:lnTo>
                    <a:pt x="63192" y="20086"/>
                  </a:lnTo>
                  <a:lnTo>
                    <a:pt x="56144" y="9632"/>
                  </a:lnTo>
                  <a:lnTo>
                    <a:pt x="45690" y="2584"/>
                  </a:lnTo>
                  <a:lnTo>
                    <a:pt x="32888" y="0"/>
                  </a:lnTo>
                  <a:lnTo>
                    <a:pt x="20086" y="2584"/>
                  </a:lnTo>
                  <a:lnTo>
                    <a:pt x="9632" y="9632"/>
                  </a:lnTo>
                  <a:lnTo>
                    <a:pt x="2584" y="20086"/>
                  </a:lnTo>
                  <a:lnTo>
                    <a:pt x="0" y="32888"/>
                  </a:lnTo>
                  <a:lnTo>
                    <a:pt x="2584" y="45690"/>
                  </a:lnTo>
                  <a:lnTo>
                    <a:pt x="9632" y="56144"/>
                  </a:lnTo>
                  <a:lnTo>
                    <a:pt x="20086" y="63192"/>
                  </a:lnTo>
                  <a:lnTo>
                    <a:pt x="32888" y="65776"/>
                  </a:lnTo>
                  <a:lnTo>
                    <a:pt x="45690" y="63192"/>
                  </a:lnTo>
                  <a:lnTo>
                    <a:pt x="56144" y="56144"/>
                  </a:lnTo>
                  <a:lnTo>
                    <a:pt x="63192" y="45690"/>
                  </a:lnTo>
                  <a:lnTo>
                    <a:pt x="65776" y="32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6" name="object 143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2467915" y="10601876"/>
              <a:ext cx="71848" cy="71848"/>
            </a:xfrm>
            <a:prstGeom prst="rect">
              <a:avLst/>
            </a:prstGeom>
          </p:spPr>
        </p:pic>
        <p:pic>
          <p:nvPicPr>
            <p:cNvPr id="1437" name="object 14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246297" y="10601876"/>
              <a:ext cx="71848" cy="71848"/>
            </a:xfrm>
            <a:prstGeom prst="rect">
              <a:avLst/>
            </a:prstGeom>
          </p:spPr>
        </p:pic>
        <p:pic>
          <p:nvPicPr>
            <p:cNvPr id="1438" name="object 143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024680" y="10601876"/>
              <a:ext cx="71848" cy="71848"/>
            </a:xfrm>
            <a:prstGeom prst="rect">
              <a:avLst/>
            </a:prstGeom>
          </p:spPr>
        </p:pic>
        <p:sp>
          <p:nvSpPr>
            <p:cNvPr id="1439" name="object 1439"/>
            <p:cNvSpPr/>
            <p:nvPr/>
          </p:nvSpPr>
          <p:spPr>
            <a:xfrm>
              <a:off x="13826965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607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6071" y="0"/>
                  </a:lnTo>
                  <a:close/>
                </a:path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3826966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  <a:path w="18415" h="1270">
                  <a:moveTo>
                    <a:pt x="607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3821905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5059" y="0"/>
                  </a:moveTo>
                  <a:lnTo>
                    <a:pt x="0" y="3035"/>
                  </a:lnTo>
                  <a:lnTo>
                    <a:pt x="28334" y="3035"/>
                  </a:lnTo>
                  <a:lnTo>
                    <a:pt x="5059" y="0"/>
                  </a:lnTo>
                  <a:close/>
                </a:path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3821906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  <a:path w="28575" h="3175">
                  <a:moveTo>
                    <a:pt x="5059" y="0"/>
                  </a:moveTo>
                  <a:lnTo>
                    <a:pt x="28334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3815833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6071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6071" y="0"/>
                  </a:lnTo>
                  <a:close/>
                </a:path>
                <a:path w="40005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3815834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  <a:path w="40005" h="3175">
                  <a:moveTo>
                    <a:pt x="6071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3811786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047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4047" y="0"/>
                  </a:lnTo>
                  <a:close/>
                </a:path>
                <a:path w="48894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3811786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  <a:path w="48894" h="4445">
                  <a:moveTo>
                    <a:pt x="4047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3807738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80" h="4445">
                  <a:moveTo>
                    <a:pt x="4047" y="0"/>
                  </a:moveTo>
                  <a:lnTo>
                    <a:pt x="0" y="4047"/>
                  </a:lnTo>
                  <a:lnTo>
                    <a:pt x="55657" y="4047"/>
                  </a:lnTo>
                  <a:lnTo>
                    <a:pt x="4047" y="0"/>
                  </a:lnTo>
                  <a:close/>
                </a:path>
                <a:path w="55880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3807738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80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  <a:path w="55880" h="4445">
                  <a:moveTo>
                    <a:pt x="4047" y="0"/>
                  </a:moveTo>
                  <a:lnTo>
                    <a:pt x="55657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3805714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2023" y="0"/>
                  </a:moveTo>
                  <a:lnTo>
                    <a:pt x="0" y="6071"/>
                  </a:lnTo>
                  <a:lnTo>
                    <a:pt x="60717" y="6071"/>
                  </a:lnTo>
                  <a:lnTo>
                    <a:pt x="2023" y="0"/>
                  </a:lnTo>
                  <a:close/>
                </a:path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3805715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  <a:path w="60959" h="6350">
                  <a:moveTo>
                    <a:pt x="2023" y="0"/>
                  </a:moveTo>
                  <a:lnTo>
                    <a:pt x="60717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3803690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2023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2023" y="0"/>
                  </a:lnTo>
                  <a:close/>
                </a:path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3803691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  <a:path w="64134" h="6350">
                  <a:moveTo>
                    <a:pt x="2023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3803690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69" h="5079">
                  <a:moveTo>
                    <a:pt x="0" y="0"/>
                  </a:moveTo>
                  <a:lnTo>
                    <a:pt x="0" y="5059"/>
                  </a:lnTo>
                  <a:lnTo>
                    <a:pt x="64764" y="5059"/>
                  </a:lnTo>
                  <a:lnTo>
                    <a:pt x="0" y="0"/>
                  </a:lnTo>
                  <a:close/>
                </a:path>
                <a:path w="64769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3803691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69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  <a:path w="64769" h="5079">
                  <a:moveTo>
                    <a:pt x="0" y="0"/>
                  </a:moveTo>
                  <a:lnTo>
                    <a:pt x="64764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3803690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69" h="6350">
                  <a:moveTo>
                    <a:pt x="0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0" y="0"/>
                  </a:lnTo>
                  <a:close/>
                </a:path>
                <a:path w="64769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3803691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69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  <a:path w="64769" h="6350">
                  <a:moveTo>
                    <a:pt x="0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3803690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0" y="0"/>
                  </a:moveTo>
                  <a:lnTo>
                    <a:pt x="2023" y="6071"/>
                  </a:lnTo>
                  <a:lnTo>
                    <a:pt x="62740" y="6071"/>
                  </a:lnTo>
                  <a:lnTo>
                    <a:pt x="0" y="0"/>
                  </a:lnTo>
                  <a:close/>
                </a:path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3803691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  <a:path w="64134" h="6350">
                  <a:moveTo>
                    <a:pt x="0" y="0"/>
                  </a:moveTo>
                  <a:lnTo>
                    <a:pt x="62740" y="6071"/>
                  </a:lnTo>
                  <a:lnTo>
                    <a:pt x="202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3805714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0" y="0"/>
                  </a:moveTo>
                  <a:lnTo>
                    <a:pt x="2023" y="5059"/>
                  </a:lnTo>
                  <a:lnTo>
                    <a:pt x="57681" y="5059"/>
                  </a:lnTo>
                  <a:lnTo>
                    <a:pt x="0" y="0"/>
                  </a:lnTo>
                  <a:close/>
                </a:path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3805715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  <a:path w="60959" h="5079">
                  <a:moveTo>
                    <a:pt x="0" y="0"/>
                  </a:moveTo>
                  <a:lnTo>
                    <a:pt x="57681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3807738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80" h="5079">
                  <a:moveTo>
                    <a:pt x="0" y="0"/>
                  </a:moveTo>
                  <a:lnTo>
                    <a:pt x="4047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5880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3807738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80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  <a:path w="55880" h="5079">
                  <a:moveTo>
                    <a:pt x="0" y="0"/>
                  </a:moveTo>
                  <a:lnTo>
                    <a:pt x="52621" y="5059"/>
                  </a:lnTo>
                  <a:lnTo>
                    <a:pt x="4047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3811786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4047" y="4047"/>
                  </a:lnTo>
                  <a:lnTo>
                    <a:pt x="43513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3811786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3513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3815833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0" y="0"/>
                  </a:moveTo>
                  <a:lnTo>
                    <a:pt x="6071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40005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3815834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  <a:path w="40005" h="3175">
                  <a:moveTo>
                    <a:pt x="0" y="0"/>
                  </a:moveTo>
                  <a:lnTo>
                    <a:pt x="34406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3821905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5059" y="2023"/>
                  </a:lnTo>
                  <a:lnTo>
                    <a:pt x="2327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3821906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3274" y="2023"/>
                  </a:lnTo>
                  <a:lnTo>
                    <a:pt x="5059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3826965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607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3826966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2143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1" name="object 147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022272" y="10601876"/>
              <a:ext cx="71848" cy="71848"/>
            </a:xfrm>
            <a:prstGeom prst="rect">
              <a:avLst/>
            </a:prstGeom>
          </p:spPr>
        </p:pic>
        <p:sp>
          <p:nvSpPr>
            <p:cNvPr id="1472" name="object 1472"/>
            <p:cNvSpPr/>
            <p:nvPr/>
          </p:nvSpPr>
          <p:spPr>
            <a:xfrm>
              <a:off x="13803691" y="1060491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65776" y="32888"/>
                  </a:moveTo>
                  <a:lnTo>
                    <a:pt x="63192" y="20086"/>
                  </a:lnTo>
                  <a:lnTo>
                    <a:pt x="56144" y="9632"/>
                  </a:lnTo>
                  <a:lnTo>
                    <a:pt x="45690" y="2584"/>
                  </a:lnTo>
                  <a:lnTo>
                    <a:pt x="32888" y="0"/>
                  </a:lnTo>
                  <a:lnTo>
                    <a:pt x="20086" y="2584"/>
                  </a:lnTo>
                  <a:lnTo>
                    <a:pt x="9632" y="9632"/>
                  </a:lnTo>
                  <a:lnTo>
                    <a:pt x="2584" y="20086"/>
                  </a:lnTo>
                  <a:lnTo>
                    <a:pt x="0" y="32888"/>
                  </a:lnTo>
                  <a:lnTo>
                    <a:pt x="2584" y="45690"/>
                  </a:lnTo>
                  <a:lnTo>
                    <a:pt x="9632" y="56144"/>
                  </a:lnTo>
                  <a:lnTo>
                    <a:pt x="20086" y="63192"/>
                  </a:lnTo>
                  <a:lnTo>
                    <a:pt x="32888" y="65776"/>
                  </a:lnTo>
                  <a:lnTo>
                    <a:pt x="45690" y="63192"/>
                  </a:lnTo>
                  <a:lnTo>
                    <a:pt x="56144" y="56144"/>
                  </a:lnTo>
                  <a:lnTo>
                    <a:pt x="63192" y="45690"/>
                  </a:lnTo>
                  <a:lnTo>
                    <a:pt x="65776" y="32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3" name="object 147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578025" y="10601876"/>
              <a:ext cx="71848" cy="71848"/>
            </a:xfrm>
            <a:prstGeom prst="rect">
              <a:avLst/>
            </a:prstGeom>
          </p:spPr>
        </p:pic>
        <p:pic>
          <p:nvPicPr>
            <p:cNvPr id="1474" name="object 147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356408" y="10601876"/>
              <a:ext cx="71848" cy="71848"/>
            </a:xfrm>
            <a:prstGeom prst="rect">
              <a:avLst/>
            </a:prstGeom>
          </p:spPr>
        </p:pic>
        <p:pic>
          <p:nvPicPr>
            <p:cNvPr id="1475" name="object 147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3134791" y="10601876"/>
              <a:ext cx="71848" cy="71848"/>
            </a:xfrm>
            <a:prstGeom prst="rect">
              <a:avLst/>
            </a:prstGeom>
          </p:spPr>
        </p:pic>
        <p:sp>
          <p:nvSpPr>
            <p:cNvPr id="1476" name="object 1476"/>
            <p:cNvSpPr/>
            <p:nvPr/>
          </p:nvSpPr>
          <p:spPr>
            <a:xfrm>
              <a:off x="14937075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607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6071" y="0"/>
                  </a:lnTo>
                  <a:close/>
                </a:path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4937077" y="10605924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  <a:path w="18415" h="1270">
                  <a:moveTo>
                    <a:pt x="607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4932016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5059" y="0"/>
                  </a:moveTo>
                  <a:lnTo>
                    <a:pt x="0" y="3035"/>
                  </a:lnTo>
                  <a:lnTo>
                    <a:pt x="28334" y="3035"/>
                  </a:lnTo>
                  <a:lnTo>
                    <a:pt x="5059" y="0"/>
                  </a:lnTo>
                  <a:close/>
                </a:path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4932016" y="10606936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3274" y="0"/>
                  </a:moveTo>
                  <a:lnTo>
                    <a:pt x="5059" y="0"/>
                  </a:lnTo>
                  <a:lnTo>
                    <a:pt x="28334" y="3035"/>
                  </a:lnTo>
                  <a:lnTo>
                    <a:pt x="23274" y="0"/>
                  </a:lnTo>
                  <a:close/>
                </a:path>
                <a:path w="28575" h="3175">
                  <a:moveTo>
                    <a:pt x="5059" y="0"/>
                  </a:moveTo>
                  <a:lnTo>
                    <a:pt x="28334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4925944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6071" y="0"/>
                  </a:moveTo>
                  <a:lnTo>
                    <a:pt x="0" y="3035"/>
                  </a:lnTo>
                  <a:lnTo>
                    <a:pt x="39466" y="3035"/>
                  </a:lnTo>
                  <a:lnTo>
                    <a:pt x="6071" y="0"/>
                  </a:lnTo>
                  <a:close/>
                </a:path>
                <a:path w="40005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4925945" y="10609972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34406" y="0"/>
                  </a:moveTo>
                  <a:lnTo>
                    <a:pt x="6071" y="0"/>
                  </a:lnTo>
                  <a:lnTo>
                    <a:pt x="39466" y="3035"/>
                  </a:lnTo>
                  <a:lnTo>
                    <a:pt x="34406" y="0"/>
                  </a:lnTo>
                  <a:close/>
                </a:path>
                <a:path w="40005" h="3175">
                  <a:moveTo>
                    <a:pt x="6071" y="0"/>
                  </a:moveTo>
                  <a:lnTo>
                    <a:pt x="39466" y="3035"/>
                  </a:lnTo>
                  <a:lnTo>
                    <a:pt x="0" y="3035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4921896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047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4047" y="0"/>
                  </a:lnTo>
                  <a:close/>
                </a:path>
                <a:path w="48894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4921898" y="1061300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3513" y="0"/>
                  </a:moveTo>
                  <a:lnTo>
                    <a:pt x="4047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  <a:path w="48894" h="4445">
                  <a:moveTo>
                    <a:pt x="4047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4917848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80" h="4445">
                  <a:moveTo>
                    <a:pt x="4047" y="0"/>
                  </a:moveTo>
                  <a:lnTo>
                    <a:pt x="0" y="4047"/>
                  </a:lnTo>
                  <a:lnTo>
                    <a:pt x="55657" y="4047"/>
                  </a:lnTo>
                  <a:lnTo>
                    <a:pt x="4047" y="0"/>
                  </a:lnTo>
                  <a:close/>
                </a:path>
                <a:path w="55880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4917850" y="10617056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80" h="4445">
                  <a:moveTo>
                    <a:pt x="52621" y="0"/>
                  </a:moveTo>
                  <a:lnTo>
                    <a:pt x="4047" y="0"/>
                  </a:lnTo>
                  <a:lnTo>
                    <a:pt x="55657" y="4047"/>
                  </a:lnTo>
                  <a:lnTo>
                    <a:pt x="52621" y="0"/>
                  </a:lnTo>
                  <a:close/>
                </a:path>
                <a:path w="55880" h="4445">
                  <a:moveTo>
                    <a:pt x="4047" y="0"/>
                  </a:moveTo>
                  <a:lnTo>
                    <a:pt x="55657" y="4047"/>
                  </a:lnTo>
                  <a:lnTo>
                    <a:pt x="0" y="4047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4915825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2023" y="0"/>
                  </a:moveTo>
                  <a:lnTo>
                    <a:pt x="0" y="6071"/>
                  </a:lnTo>
                  <a:lnTo>
                    <a:pt x="60717" y="6071"/>
                  </a:lnTo>
                  <a:lnTo>
                    <a:pt x="2023" y="0"/>
                  </a:lnTo>
                  <a:close/>
                </a:path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4915825" y="10621104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57681" y="0"/>
                  </a:moveTo>
                  <a:lnTo>
                    <a:pt x="2023" y="0"/>
                  </a:lnTo>
                  <a:lnTo>
                    <a:pt x="60717" y="6071"/>
                  </a:lnTo>
                  <a:lnTo>
                    <a:pt x="57681" y="0"/>
                  </a:lnTo>
                  <a:close/>
                </a:path>
                <a:path w="60959" h="6350">
                  <a:moveTo>
                    <a:pt x="2023" y="0"/>
                  </a:moveTo>
                  <a:lnTo>
                    <a:pt x="60717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4913800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2023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2023" y="0"/>
                  </a:lnTo>
                  <a:close/>
                </a:path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4913802" y="10627175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2740" y="0"/>
                  </a:moveTo>
                  <a:lnTo>
                    <a:pt x="2023" y="0"/>
                  </a:lnTo>
                  <a:lnTo>
                    <a:pt x="63752" y="6071"/>
                  </a:lnTo>
                  <a:lnTo>
                    <a:pt x="62740" y="0"/>
                  </a:lnTo>
                  <a:close/>
                </a:path>
                <a:path w="64134" h="6350">
                  <a:moveTo>
                    <a:pt x="2023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4913800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69" h="5079">
                  <a:moveTo>
                    <a:pt x="0" y="0"/>
                  </a:moveTo>
                  <a:lnTo>
                    <a:pt x="0" y="5059"/>
                  </a:lnTo>
                  <a:lnTo>
                    <a:pt x="64764" y="5059"/>
                  </a:lnTo>
                  <a:lnTo>
                    <a:pt x="0" y="0"/>
                  </a:lnTo>
                  <a:close/>
                </a:path>
                <a:path w="64769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4913802" y="1063324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69" h="5079">
                  <a:moveTo>
                    <a:pt x="63752" y="0"/>
                  </a:moveTo>
                  <a:lnTo>
                    <a:pt x="0" y="0"/>
                  </a:lnTo>
                  <a:lnTo>
                    <a:pt x="64764" y="5059"/>
                  </a:lnTo>
                  <a:lnTo>
                    <a:pt x="63752" y="0"/>
                  </a:lnTo>
                  <a:close/>
                </a:path>
                <a:path w="64769" h="5079">
                  <a:moveTo>
                    <a:pt x="0" y="0"/>
                  </a:moveTo>
                  <a:lnTo>
                    <a:pt x="64764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4913800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69" h="6350">
                  <a:moveTo>
                    <a:pt x="0" y="0"/>
                  </a:moveTo>
                  <a:lnTo>
                    <a:pt x="0" y="6071"/>
                  </a:lnTo>
                  <a:lnTo>
                    <a:pt x="63752" y="6071"/>
                  </a:lnTo>
                  <a:lnTo>
                    <a:pt x="0" y="0"/>
                  </a:lnTo>
                  <a:close/>
                </a:path>
                <a:path w="64769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4913802" y="1063830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69" h="6350">
                  <a:moveTo>
                    <a:pt x="64764" y="0"/>
                  </a:moveTo>
                  <a:lnTo>
                    <a:pt x="0" y="0"/>
                  </a:lnTo>
                  <a:lnTo>
                    <a:pt x="63752" y="6071"/>
                  </a:lnTo>
                  <a:lnTo>
                    <a:pt x="64764" y="0"/>
                  </a:lnTo>
                  <a:close/>
                </a:path>
                <a:path w="64769" h="6350">
                  <a:moveTo>
                    <a:pt x="0" y="0"/>
                  </a:moveTo>
                  <a:lnTo>
                    <a:pt x="63752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4913800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0" y="0"/>
                  </a:moveTo>
                  <a:lnTo>
                    <a:pt x="2023" y="6071"/>
                  </a:lnTo>
                  <a:lnTo>
                    <a:pt x="62740" y="6071"/>
                  </a:lnTo>
                  <a:lnTo>
                    <a:pt x="0" y="0"/>
                  </a:lnTo>
                  <a:close/>
                </a:path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4913802" y="10644378"/>
              <a:ext cx="64135" cy="6350"/>
            </a:xfrm>
            <a:custGeom>
              <a:avLst/>
              <a:gdLst/>
              <a:ahLst/>
              <a:cxnLst/>
              <a:rect l="l" t="t" r="r" b="b"/>
              <a:pathLst>
                <a:path w="64134" h="6350">
                  <a:moveTo>
                    <a:pt x="63752" y="0"/>
                  </a:moveTo>
                  <a:lnTo>
                    <a:pt x="0" y="0"/>
                  </a:lnTo>
                  <a:lnTo>
                    <a:pt x="62740" y="6071"/>
                  </a:lnTo>
                  <a:lnTo>
                    <a:pt x="63752" y="0"/>
                  </a:lnTo>
                  <a:close/>
                </a:path>
                <a:path w="64134" h="6350">
                  <a:moveTo>
                    <a:pt x="0" y="0"/>
                  </a:moveTo>
                  <a:lnTo>
                    <a:pt x="62740" y="6071"/>
                  </a:lnTo>
                  <a:lnTo>
                    <a:pt x="202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4915825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0" y="0"/>
                  </a:moveTo>
                  <a:lnTo>
                    <a:pt x="2023" y="5059"/>
                  </a:lnTo>
                  <a:lnTo>
                    <a:pt x="57681" y="5059"/>
                  </a:lnTo>
                  <a:lnTo>
                    <a:pt x="0" y="0"/>
                  </a:lnTo>
                  <a:close/>
                </a:path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4915825" y="10650450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79">
                  <a:moveTo>
                    <a:pt x="60717" y="0"/>
                  </a:moveTo>
                  <a:lnTo>
                    <a:pt x="0" y="0"/>
                  </a:lnTo>
                  <a:lnTo>
                    <a:pt x="57681" y="5059"/>
                  </a:lnTo>
                  <a:lnTo>
                    <a:pt x="60717" y="0"/>
                  </a:lnTo>
                  <a:close/>
                </a:path>
                <a:path w="60959" h="5079">
                  <a:moveTo>
                    <a:pt x="0" y="0"/>
                  </a:moveTo>
                  <a:lnTo>
                    <a:pt x="57681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4917848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80" h="5079">
                  <a:moveTo>
                    <a:pt x="0" y="0"/>
                  </a:moveTo>
                  <a:lnTo>
                    <a:pt x="4047" y="5059"/>
                  </a:lnTo>
                  <a:lnTo>
                    <a:pt x="52621" y="5059"/>
                  </a:lnTo>
                  <a:lnTo>
                    <a:pt x="0" y="0"/>
                  </a:lnTo>
                  <a:close/>
                </a:path>
                <a:path w="55880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4917850" y="1065551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80" h="5079">
                  <a:moveTo>
                    <a:pt x="55657" y="0"/>
                  </a:moveTo>
                  <a:lnTo>
                    <a:pt x="0" y="0"/>
                  </a:lnTo>
                  <a:lnTo>
                    <a:pt x="52621" y="5059"/>
                  </a:lnTo>
                  <a:lnTo>
                    <a:pt x="55657" y="0"/>
                  </a:lnTo>
                  <a:close/>
                </a:path>
                <a:path w="55880" h="5079">
                  <a:moveTo>
                    <a:pt x="0" y="0"/>
                  </a:moveTo>
                  <a:lnTo>
                    <a:pt x="52621" y="5059"/>
                  </a:lnTo>
                  <a:lnTo>
                    <a:pt x="4047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4921896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0" y="0"/>
                  </a:moveTo>
                  <a:lnTo>
                    <a:pt x="4047" y="4047"/>
                  </a:lnTo>
                  <a:lnTo>
                    <a:pt x="43513" y="4047"/>
                  </a:lnTo>
                  <a:lnTo>
                    <a:pt x="0" y="0"/>
                  </a:lnTo>
                  <a:close/>
                </a:path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4921898" y="10660569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4" h="4445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  <a:path w="48894" h="4445">
                  <a:moveTo>
                    <a:pt x="0" y="0"/>
                  </a:moveTo>
                  <a:lnTo>
                    <a:pt x="43513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4925944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0" y="0"/>
                  </a:moveTo>
                  <a:lnTo>
                    <a:pt x="6071" y="3035"/>
                  </a:lnTo>
                  <a:lnTo>
                    <a:pt x="34406" y="3035"/>
                  </a:lnTo>
                  <a:lnTo>
                    <a:pt x="0" y="0"/>
                  </a:lnTo>
                  <a:close/>
                </a:path>
                <a:path w="40005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4925945" y="10664617"/>
              <a:ext cx="40005" cy="3175"/>
            </a:xfrm>
            <a:custGeom>
              <a:avLst/>
              <a:gdLst/>
              <a:ahLst/>
              <a:cxnLst/>
              <a:rect l="l" t="t" r="r" b="b"/>
              <a:pathLst>
                <a:path w="40005" h="3175">
                  <a:moveTo>
                    <a:pt x="39466" y="0"/>
                  </a:moveTo>
                  <a:lnTo>
                    <a:pt x="0" y="0"/>
                  </a:lnTo>
                  <a:lnTo>
                    <a:pt x="34406" y="3035"/>
                  </a:lnTo>
                  <a:lnTo>
                    <a:pt x="39466" y="0"/>
                  </a:lnTo>
                  <a:close/>
                </a:path>
                <a:path w="40005" h="3175">
                  <a:moveTo>
                    <a:pt x="0" y="0"/>
                  </a:moveTo>
                  <a:lnTo>
                    <a:pt x="34406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4932016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5059" y="2023"/>
                  </a:lnTo>
                  <a:lnTo>
                    <a:pt x="2327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4932016" y="1066765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3274" y="2023"/>
                  </a:lnTo>
                  <a:lnTo>
                    <a:pt x="5059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4937075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607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4937077" y="1066967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2143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8" name="object 150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132382" y="10601876"/>
              <a:ext cx="71848" cy="71848"/>
            </a:xfrm>
            <a:prstGeom prst="rect">
              <a:avLst/>
            </a:prstGeom>
          </p:spPr>
        </p:pic>
        <p:sp>
          <p:nvSpPr>
            <p:cNvPr id="1509" name="object 1509"/>
            <p:cNvSpPr/>
            <p:nvPr/>
          </p:nvSpPr>
          <p:spPr>
            <a:xfrm>
              <a:off x="14913802" y="10604912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40">
                  <a:moveTo>
                    <a:pt x="65776" y="32888"/>
                  </a:moveTo>
                  <a:lnTo>
                    <a:pt x="63192" y="20086"/>
                  </a:lnTo>
                  <a:lnTo>
                    <a:pt x="56144" y="9632"/>
                  </a:lnTo>
                  <a:lnTo>
                    <a:pt x="45690" y="2584"/>
                  </a:lnTo>
                  <a:lnTo>
                    <a:pt x="32888" y="0"/>
                  </a:lnTo>
                  <a:lnTo>
                    <a:pt x="20086" y="2584"/>
                  </a:lnTo>
                  <a:lnTo>
                    <a:pt x="9632" y="9632"/>
                  </a:lnTo>
                  <a:lnTo>
                    <a:pt x="2584" y="20086"/>
                  </a:lnTo>
                  <a:lnTo>
                    <a:pt x="0" y="32888"/>
                  </a:lnTo>
                  <a:lnTo>
                    <a:pt x="2584" y="45690"/>
                  </a:lnTo>
                  <a:lnTo>
                    <a:pt x="9632" y="56144"/>
                  </a:lnTo>
                  <a:lnTo>
                    <a:pt x="20086" y="63192"/>
                  </a:lnTo>
                  <a:lnTo>
                    <a:pt x="32888" y="65776"/>
                  </a:lnTo>
                  <a:lnTo>
                    <a:pt x="45690" y="63192"/>
                  </a:lnTo>
                  <a:lnTo>
                    <a:pt x="56144" y="56144"/>
                  </a:lnTo>
                  <a:lnTo>
                    <a:pt x="63192" y="45690"/>
                  </a:lnTo>
                  <a:lnTo>
                    <a:pt x="65776" y="32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0" name="object 15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688136" y="10601876"/>
              <a:ext cx="71848" cy="71848"/>
            </a:xfrm>
            <a:prstGeom prst="rect">
              <a:avLst/>
            </a:prstGeom>
          </p:spPr>
        </p:pic>
        <p:pic>
          <p:nvPicPr>
            <p:cNvPr id="1511" name="object 15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466519" y="10601876"/>
              <a:ext cx="71848" cy="71848"/>
            </a:xfrm>
            <a:prstGeom prst="rect">
              <a:avLst/>
            </a:prstGeom>
          </p:spPr>
        </p:pic>
        <p:pic>
          <p:nvPicPr>
            <p:cNvPr id="1512" name="object 151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244902" y="10601876"/>
              <a:ext cx="71848" cy="71848"/>
            </a:xfrm>
            <a:prstGeom prst="rect">
              <a:avLst/>
            </a:prstGeom>
          </p:spPr>
        </p:pic>
        <p:pic>
          <p:nvPicPr>
            <p:cNvPr id="1513" name="object 15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6870812"/>
              <a:ext cx="71848" cy="71848"/>
            </a:xfrm>
            <a:prstGeom prst="rect">
              <a:avLst/>
            </a:prstGeom>
          </p:spPr>
        </p:pic>
        <p:pic>
          <p:nvPicPr>
            <p:cNvPr id="1514" name="object 15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6648182"/>
              <a:ext cx="71848" cy="71848"/>
            </a:xfrm>
            <a:prstGeom prst="rect">
              <a:avLst/>
            </a:prstGeom>
          </p:spPr>
        </p:pic>
        <p:pic>
          <p:nvPicPr>
            <p:cNvPr id="1515" name="object 15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6426565"/>
              <a:ext cx="71848" cy="71848"/>
            </a:xfrm>
            <a:prstGeom prst="rect">
              <a:avLst/>
            </a:prstGeom>
          </p:spPr>
        </p:pic>
        <p:pic>
          <p:nvPicPr>
            <p:cNvPr id="1516" name="object 15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6203936"/>
              <a:ext cx="71848" cy="71848"/>
            </a:xfrm>
            <a:prstGeom prst="rect">
              <a:avLst/>
            </a:prstGeom>
          </p:spPr>
        </p:pic>
        <p:pic>
          <p:nvPicPr>
            <p:cNvPr id="1517" name="object 15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5982318"/>
              <a:ext cx="71848" cy="71848"/>
            </a:xfrm>
            <a:prstGeom prst="rect">
              <a:avLst/>
            </a:prstGeom>
          </p:spPr>
        </p:pic>
        <p:pic>
          <p:nvPicPr>
            <p:cNvPr id="1518" name="object 15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5760701"/>
              <a:ext cx="71848" cy="71848"/>
            </a:xfrm>
            <a:prstGeom prst="rect">
              <a:avLst/>
            </a:prstGeom>
          </p:spPr>
        </p:pic>
        <p:pic>
          <p:nvPicPr>
            <p:cNvPr id="1519" name="object 15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5538072"/>
              <a:ext cx="71848" cy="71848"/>
            </a:xfrm>
            <a:prstGeom prst="rect">
              <a:avLst/>
            </a:prstGeom>
          </p:spPr>
        </p:pic>
        <p:pic>
          <p:nvPicPr>
            <p:cNvPr id="1520" name="object 152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211316" y="5316454"/>
              <a:ext cx="71848" cy="71848"/>
            </a:xfrm>
            <a:prstGeom prst="rect">
              <a:avLst/>
            </a:prstGeom>
          </p:spPr>
        </p:pic>
        <p:pic>
          <p:nvPicPr>
            <p:cNvPr id="1521" name="object 15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5093825"/>
              <a:ext cx="71848" cy="71848"/>
            </a:xfrm>
            <a:prstGeom prst="rect">
              <a:avLst/>
            </a:prstGeom>
          </p:spPr>
        </p:pic>
        <p:pic>
          <p:nvPicPr>
            <p:cNvPr id="1522" name="object 15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4872208"/>
              <a:ext cx="71848" cy="71848"/>
            </a:xfrm>
            <a:prstGeom prst="rect">
              <a:avLst/>
            </a:prstGeom>
          </p:spPr>
        </p:pic>
        <p:pic>
          <p:nvPicPr>
            <p:cNvPr id="1523" name="object 15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4650590"/>
              <a:ext cx="71848" cy="71848"/>
            </a:xfrm>
            <a:prstGeom prst="rect">
              <a:avLst/>
            </a:prstGeom>
          </p:spPr>
        </p:pic>
        <p:pic>
          <p:nvPicPr>
            <p:cNvPr id="1524" name="object 152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4427961"/>
              <a:ext cx="71848" cy="71848"/>
            </a:xfrm>
            <a:prstGeom prst="rect">
              <a:avLst/>
            </a:prstGeom>
          </p:spPr>
        </p:pic>
        <p:pic>
          <p:nvPicPr>
            <p:cNvPr id="1525" name="object 152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4206344"/>
              <a:ext cx="71848" cy="71848"/>
            </a:xfrm>
            <a:prstGeom prst="rect">
              <a:avLst/>
            </a:prstGeom>
          </p:spPr>
        </p:pic>
        <p:pic>
          <p:nvPicPr>
            <p:cNvPr id="1526" name="object 152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5132382" y="3138735"/>
              <a:ext cx="71848" cy="71848"/>
            </a:xfrm>
            <a:prstGeom prst="rect">
              <a:avLst/>
            </a:prstGeom>
          </p:spPr>
        </p:pic>
        <p:pic>
          <p:nvPicPr>
            <p:cNvPr id="1527" name="object 15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3984726"/>
              <a:ext cx="71848" cy="71848"/>
            </a:xfrm>
            <a:prstGeom prst="rect">
              <a:avLst/>
            </a:prstGeom>
          </p:spPr>
        </p:pic>
        <p:pic>
          <p:nvPicPr>
            <p:cNvPr id="1528" name="object 152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3762097"/>
              <a:ext cx="71848" cy="71848"/>
            </a:xfrm>
            <a:prstGeom prst="rect">
              <a:avLst/>
            </a:prstGeom>
          </p:spPr>
        </p:pic>
        <p:pic>
          <p:nvPicPr>
            <p:cNvPr id="1529" name="object 15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3540480"/>
              <a:ext cx="71848" cy="71848"/>
            </a:xfrm>
            <a:prstGeom prst="rect">
              <a:avLst/>
            </a:prstGeom>
          </p:spPr>
        </p:pic>
        <p:pic>
          <p:nvPicPr>
            <p:cNvPr id="1530" name="object 153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3317850"/>
              <a:ext cx="71848" cy="71848"/>
            </a:xfrm>
            <a:prstGeom prst="rect">
              <a:avLst/>
            </a:prstGeom>
          </p:spPr>
        </p:pic>
        <p:pic>
          <p:nvPicPr>
            <p:cNvPr id="1531" name="object 153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7092429"/>
              <a:ext cx="71848" cy="71848"/>
            </a:xfrm>
            <a:prstGeom prst="rect">
              <a:avLst/>
            </a:prstGeom>
          </p:spPr>
        </p:pic>
        <p:pic>
          <p:nvPicPr>
            <p:cNvPr id="1532" name="object 153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7314047"/>
              <a:ext cx="71848" cy="71848"/>
            </a:xfrm>
            <a:prstGeom prst="rect">
              <a:avLst/>
            </a:prstGeom>
          </p:spPr>
        </p:pic>
        <p:pic>
          <p:nvPicPr>
            <p:cNvPr id="1533" name="object 15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7536676"/>
              <a:ext cx="71848" cy="71848"/>
            </a:xfrm>
            <a:prstGeom prst="rect">
              <a:avLst/>
            </a:prstGeom>
          </p:spPr>
        </p:pic>
        <p:pic>
          <p:nvPicPr>
            <p:cNvPr id="1534" name="object 153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7758293"/>
              <a:ext cx="71848" cy="71848"/>
            </a:xfrm>
            <a:prstGeom prst="rect">
              <a:avLst/>
            </a:prstGeom>
          </p:spPr>
        </p:pic>
        <p:pic>
          <p:nvPicPr>
            <p:cNvPr id="1535" name="object 153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7979911"/>
              <a:ext cx="71848" cy="71848"/>
            </a:xfrm>
            <a:prstGeom prst="rect">
              <a:avLst/>
            </a:prstGeom>
          </p:spPr>
        </p:pic>
        <p:pic>
          <p:nvPicPr>
            <p:cNvPr id="1536" name="object 153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211316" y="8202540"/>
              <a:ext cx="71848" cy="71848"/>
            </a:xfrm>
            <a:prstGeom prst="rect">
              <a:avLst/>
            </a:prstGeom>
          </p:spPr>
        </p:pic>
        <p:pic>
          <p:nvPicPr>
            <p:cNvPr id="1537" name="object 153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8424157"/>
              <a:ext cx="71848" cy="71848"/>
            </a:xfrm>
            <a:prstGeom prst="rect">
              <a:avLst/>
            </a:prstGeom>
          </p:spPr>
        </p:pic>
        <p:pic>
          <p:nvPicPr>
            <p:cNvPr id="1538" name="object 153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8646786"/>
              <a:ext cx="71848" cy="71848"/>
            </a:xfrm>
            <a:prstGeom prst="rect">
              <a:avLst/>
            </a:prstGeom>
          </p:spPr>
        </p:pic>
        <p:pic>
          <p:nvPicPr>
            <p:cNvPr id="1539" name="object 153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8868404"/>
              <a:ext cx="71848" cy="71848"/>
            </a:xfrm>
            <a:prstGeom prst="rect">
              <a:avLst/>
            </a:prstGeom>
          </p:spPr>
        </p:pic>
        <p:pic>
          <p:nvPicPr>
            <p:cNvPr id="1540" name="object 154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9090021"/>
              <a:ext cx="71848" cy="71848"/>
            </a:xfrm>
            <a:prstGeom prst="rect">
              <a:avLst/>
            </a:prstGeom>
          </p:spPr>
        </p:pic>
        <p:pic>
          <p:nvPicPr>
            <p:cNvPr id="1541" name="object 154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9312650"/>
              <a:ext cx="71848" cy="71848"/>
            </a:xfrm>
            <a:prstGeom prst="rect">
              <a:avLst/>
            </a:prstGeom>
          </p:spPr>
        </p:pic>
        <p:pic>
          <p:nvPicPr>
            <p:cNvPr id="1542" name="object 15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9534268"/>
              <a:ext cx="71848" cy="71848"/>
            </a:xfrm>
            <a:prstGeom prst="rect">
              <a:avLst/>
            </a:prstGeom>
          </p:spPr>
        </p:pic>
        <p:pic>
          <p:nvPicPr>
            <p:cNvPr id="1543" name="object 154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9756897"/>
              <a:ext cx="71848" cy="71848"/>
            </a:xfrm>
            <a:prstGeom prst="rect">
              <a:avLst/>
            </a:prstGeom>
          </p:spPr>
        </p:pic>
        <p:pic>
          <p:nvPicPr>
            <p:cNvPr id="1544" name="object 154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9978514"/>
              <a:ext cx="71848" cy="71848"/>
            </a:xfrm>
            <a:prstGeom prst="rect">
              <a:avLst/>
            </a:prstGeom>
          </p:spPr>
        </p:pic>
        <p:pic>
          <p:nvPicPr>
            <p:cNvPr id="1545" name="object 154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10200132"/>
              <a:ext cx="71848" cy="71848"/>
            </a:xfrm>
            <a:prstGeom prst="rect">
              <a:avLst/>
            </a:prstGeom>
          </p:spPr>
        </p:pic>
        <p:pic>
          <p:nvPicPr>
            <p:cNvPr id="1546" name="object 154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11316" y="10422761"/>
              <a:ext cx="71848" cy="71848"/>
            </a:xfrm>
            <a:prstGeom prst="rect">
              <a:avLst/>
            </a:prstGeom>
          </p:spPr>
        </p:pic>
        <p:pic>
          <p:nvPicPr>
            <p:cNvPr id="1547" name="object 154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732123" y="6870812"/>
              <a:ext cx="71848" cy="71848"/>
            </a:xfrm>
            <a:prstGeom prst="rect">
              <a:avLst/>
            </a:prstGeom>
          </p:spPr>
        </p:pic>
        <p:pic>
          <p:nvPicPr>
            <p:cNvPr id="1548" name="object 154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732123" y="6648182"/>
              <a:ext cx="71848" cy="71848"/>
            </a:xfrm>
            <a:prstGeom prst="rect">
              <a:avLst/>
            </a:prstGeom>
          </p:spPr>
        </p:pic>
        <p:pic>
          <p:nvPicPr>
            <p:cNvPr id="1549" name="object 154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732123" y="6426565"/>
              <a:ext cx="71848" cy="71848"/>
            </a:xfrm>
            <a:prstGeom prst="rect">
              <a:avLst/>
            </a:prstGeom>
          </p:spPr>
        </p:pic>
        <p:pic>
          <p:nvPicPr>
            <p:cNvPr id="1550" name="object 155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732123" y="6203936"/>
              <a:ext cx="71848" cy="71848"/>
            </a:xfrm>
            <a:prstGeom prst="rect">
              <a:avLst/>
            </a:prstGeom>
          </p:spPr>
        </p:pic>
        <p:pic>
          <p:nvPicPr>
            <p:cNvPr id="1551" name="object 155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732123" y="5982318"/>
              <a:ext cx="71848" cy="71848"/>
            </a:xfrm>
            <a:prstGeom prst="rect">
              <a:avLst/>
            </a:prstGeom>
          </p:spPr>
        </p:pic>
        <p:pic>
          <p:nvPicPr>
            <p:cNvPr id="1552" name="object 155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732123" y="5760701"/>
              <a:ext cx="71848" cy="71848"/>
            </a:xfrm>
            <a:prstGeom prst="rect">
              <a:avLst/>
            </a:prstGeom>
          </p:spPr>
        </p:pic>
        <p:pic>
          <p:nvPicPr>
            <p:cNvPr id="1553" name="object 155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732123" y="5538072"/>
              <a:ext cx="71848" cy="71848"/>
            </a:xfrm>
            <a:prstGeom prst="rect">
              <a:avLst/>
            </a:prstGeom>
          </p:spPr>
        </p:pic>
        <p:pic>
          <p:nvPicPr>
            <p:cNvPr id="1554" name="object 155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732123" y="5316454"/>
              <a:ext cx="71848" cy="71848"/>
            </a:xfrm>
            <a:prstGeom prst="rect">
              <a:avLst/>
            </a:prstGeom>
          </p:spPr>
        </p:pic>
        <p:pic>
          <p:nvPicPr>
            <p:cNvPr id="1555" name="object 155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732123" y="5093825"/>
              <a:ext cx="71848" cy="71848"/>
            </a:xfrm>
            <a:prstGeom prst="rect">
              <a:avLst/>
            </a:prstGeom>
          </p:spPr>
        </p:pic>
        <p:pic>
          <p:nvPicPr>
            <p:cNvPr id="1556" name="object 155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732123" y="4872208"/>
              <a:ext cx="71848" cy="71848"/>
            </a:xfrm>
            <a:prstGeom prst="rect">
              <a:avLst/>
            </a:prstGeom>
          </p:spPr>
        </p:pic>
        <p:pic>
          <p:nvPicPr>
            <p:cNvPr id="1557" name="object 155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732123" y="4650590"/>
              <a:ext cx="71848" cy="71848"/>
            </a:xfrm>
            <a:prstGeom prst="rect">
              <a:avLst/>
            </a:prstGeom>
          </p:spPr>
        </p:pic>
        <p:pic>
          <p:nvPicPr>
            <p:cNvPr id="1558" name="object 155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732123" y="4427961"/>
              <a:ext cx="71848" cy="71848"/>
            </a:xfrm>
            <a:prstGeom prst="rect">
              <a:avLst/>
            </a:prstGeom>
          </p:spPr>
        </p:pic>
        <p:pic>
          <p:nvPicPr>
            <p:cNvPr id="1559" name="object 155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732123" y="4206344"/>
              <a:ext cx="71848" cy="71848"/>
            </a:xfrm>
            <a:prstGeom prst="rect">
              <a:avLst/>
            </a:prstGeom>
          </p:spPr>
        </p:pic>
        <p:pic>
          <p:nvPicPr>
            <p:cNvPr id="1560" name="object 156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732123" y="3984726"/>
              <a:ext cx="71848" cy="71848"/>
            </a:xfrm>
            <a:prstGeom prst="rect">
              <a:avLst/>
            </a:prstGeom>
          </p:spPr>
        </p:pic>
        <p:pic>
          <p:nvPicPr>
            <p:cNvPr id="1561" name="object 156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732123" y="3762097"/>
              <a:ext cx="71848" cy="71848"/>
            </a:xfrm>
            <a:prstGeom prst="rect">
              <a:avLst/>
            </a:prstGeom>
          </p:spPr>
        </p:pic>
        <p:pic>
          <p:nvPicPr>
            <p:cNvPr id="1562" name="object 156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732123" y="3540480"/>
              <a:ext cx="71848" cy="71848"/>
            </a:xfrm>
            <a:prstGeom prst="rect">
              <a:avLst/>
            </a:prstGeom>
          </p:spPr>
        </p:pic>
        <p:pic>
          <p:nvPicPr>
            <p:cNvPr id="1563" name="object 156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732123" y="3317850"/>
              <a:ext cx="71848" cy="71848"/>
            </a:xfrm>
            <a:prstGeom prst="rect">
              <a:avLst/>
            </a:prstGeom>
          </p:spPr>
        </p:pic>
        <p:pic>
          <p:nvPicPr>
            <p:cNvPr id="1564" name="object 156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732123" y="7092429"/>
              <a:ext cx="71848" cy="71848"/>
            </a:xfrm>
            <a:prstGeom prst="rect">
              <a:avLst/>
            </a:prstGeom>
          </p:spPr>
        </p:pic>
        <p:pic>
          <p:nvPicPr>
            <p:cNvPr id="1565" name="object 156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732123" y="7314047"/>
              <a:ext cx="71848" cy="71848"/>
            </a:xfrm>
            <a:prstGeom prst="rect">
              <a:avLst/>
            </a:prstGeom>
          </p:spPr>
        </p:pic>
        <p:pic>
          <p:nvPicPr>
            <p:cNvPr id="1566" name="object 156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732123" y="7536676"/>
              <a:ext cx="71848" cy="71848"/>
            </a:xfrm>
            <a:prstGeom prst="rect">
              <a:avLst/>
            </a:prstGeom>
          </p:spPr>
        </p:pic>
        <p:pic>
          <p:nvPicPr>
            <p:cNvPr id="1567" name="object 156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732123" y="7758293"/>
              <a:ext cx="71848" cy="71848"/>
            </a:xfrm>
            <a:prstGeom prst="rect">
              <a:avLst/>
            </a:prstGeom>
          </p:spPr>
        </p:pic>
        <p:pic>
          <p:nvPicPr>
            <p:cNvPr id="1568" name="object 156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732123" y="7979911"/>
              <a:ext cx="71848" cy="71848"/>
            </a:xfrm>
            <a:prstGeom prst="rect">
              <a:avLst/>
            </a:prstGeom>
          </p:spPr>
        </p:pic>
        <p:pic>
          <p:nvPicPr>
            <p:cNvPr id="1569" name="object 156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732123" y="8202540"/>
              <a:ext cx="71848" cy="71848"/>
            </a:xfrm>
            <a:prstGeom prst="rect">
              <a:avLst/>
            </a:prstGeom>
          </p:spPr>
        </p:pic>
        <p:pic>
          <p:nvPicPr>
            <p:cNvPr id="1570" name="object 157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732123" y="8424157"/>
              <a:ext cx="71848" cy="71848"/>
            </a:xfrm>
            <a:prstGeom prst="rect">
              <a:avLst/>
            </a:prstGeom>
          </p:spPr>
        </p:pic>
        <p:pic>
          <p:nvPicPr>
            <p:cNvPr id="1571" name="object 157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732123" y="8646786"/>
              <a:ext cx="71848" cy="71848"/>
            </a:xfrm>
            <a:prstGeom prst="rect">
              <a:avLst/>
            </a:prstGeom>
          </p:spPr>
        </p:pic>
        <p:pic>
          <p:nvPicPr>
            <p:cNvPr id="1572" name="object 157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732123" y="8868404"/>
              <a:ext cx="71848" cy="71848"/>
            </a:xfrm>
            <a:prstGeom prst="rect">
              <a:avLst/>
            </a:prstGeom>
          </p:spPr>
        </p:pic>
        <p:pic>
          <p:nvPicPr>
            <p:cNvPr id="1573" name="object 157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732123" y="9090021"/>
              <a:ext cx="71848" cy="71848"/>
            </a:xfrm>
            <a:prstGeom prst="rect">
              <a:avLst/>
            </a:prstGeom>
          </p:spPr>
        </p:pic>
        <p:pic>
          <p:nvPicPr>
            <p:cNvPr id="1574" name="object 157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732123" y="9312650"/>
              <a:ext cx="71848" cy="71848"/>
            </a:xfrm>
            <a:prstGeom prst="rect">
              <a:avLst/>
            </a:prstGeom>
          </p:spPr>
        </p:pic>
        <p:pic>
          <p:nvPicPr>
            <p:cNvPr id="1575" name="object 157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732123" y="9534268"/>
              <a:ext cx="71848" cy="71848"/>
            </a:xfrm>
            <a:prstGeom prst="rect">
              <a:avLst/>
            </a:prstGeom>
          </p:spPr>
        </p:pic>
        <p:pic>
          <p:nvPicPr>
            <p:cNvPr id="1576" name="object 157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732123" y="9756897"/>
              <a:ext cx="71848" cy="71848"/>
            </a:xfrm>
            <a:prstGeom prst="rect">
              <a:avLst/>
            </a:prstGeom>
          </p:spPr>
        </p:pic>
        <p:pic>
          <p:nvPicPr>
            <p:cNvPr id="1577" name="object 15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732123" y="9978514"/>
              <a:ext cx="71848" cy="71848"/>
            </a:xfrm>
            <a:prstGeom prst="rect">
              <a:avLst/>
            </a:prstGeom>
          </p:spPr>
        </p:pic>
        <p:pic>
          <p:nvPicPr>
            <p:cNvPr id="1578" name="object 157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732123" y="10200132"/>
              <a:ext cx="71848" cy="71848"/>
            </a:xfrm>
            <a:prstGeom prst="rect">
              <a:avLst/>
            </a:prstGeom>
          </p:spPr>
        </p:pic>
        <p:pic>
          <p:nvPicPr>
            <p:cNvPr id="1579" name="object 157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732123" y="10422761"/>
              <a:ext cx="71848" cy="71848"/>
            </a:xfrm>
            <a:prstGeom prst="rect">
              <a:avLst/>
            </a:prstGeom>
          </p:spPr>
        </p:pic>
        <p:sp>
          <p:nvSpPr>
            <p:cNvPr id="1580" name="object 1580"/>
            <p:cNvSpPr/>
            <p:nvPr/>
          </p:nvSpPr>
          <p:spPr>
            <a:xfrm>
              <a:off x="14835881" y="4403675"/>
              <a:ext cx="38735" cy="154305"/>
            </a:xfrm>
            <a:custGeom>
              <a:avLst/>
              <a:gdLst/>
              <a:ahLst/>
              <a:cxnLst/>
              <a:rect l="l" t="t" r="r" b="b"/>
              <a:pathLst>
                <a:path w="38734" h="154304">
                  <a:moveTo>
                    <a:pt x="38454" y="0"/>
                  </a:moveTo>
                  <a:lnTo>
                    <a:pt x="0" y="0"/>
                  </a:lnTo>
                  <a:lnTo>
                    <a:pt x="38454" y="153816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4835881" y="4403674"/>
              <a:ext cx="38735" cy="154305"/>
            </a:xfrm>
            <a:custGeom>
              <a:avLst/>
              <a:gdLst/>
              <a:ahLst/>
              <a:cxnLst/>
              <a:rect l="l" t="t" r="r" b="b"/>
              <a:pathLst>
                <a:path w="38734" h="154304">
                  <a:moveTo>
                    <a:pt x="0" y="0"/>
                  </a:moveTo>
                  <a:lnTo>
                    <a:pt x="38454" y="0"/>
                  </a:lnTo>
                  <a:lnTo>
                    <a:pt x="38454" y="153816"/>
                  </a:lnTo>
                  <a:lnTo>
                    <a:pt x="0" y="0"/>
                  </a:lnTo>
                  <a:close/>
                </a:path>
                <a:path w="38734" h="154304">
                  <a:moveTo>
                    <a:pt x="38454" y="0"/>
                  </a:moveTo>
                  <a:lnTo>
                    <a:pt x="38454" y="153816"/>
                  </a:lnTo>
                  <a:lnTo>
                    <a:pt x="3845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4874335" y="4403674"/>
              <a:ext cx="37465" cy="154305"/>
            </a:xfrm>
            <a:custGeom>
              <a:avLst/>
              <a:gdLst/>
              <a:ahLst/>
              <a:cxnLst/>
              <a:rect l="l" t="t" r="r" b="b"/>
              <a:pathLst>
                <a:path w="37465" h="154304">
                  <a:moveTo>
                    <a:pt x="37442" y="0"/>
                  </a:moveTo>
                  <a:lnTo>
                    <a:pt x="0" y="0"/>
                  </a:lnTo>
                  <a:lnTo>
                    <a:pt x="0" y="153816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4874335" y="4403674"/>
              <a:ext cx="37465" cy="154305"/>
            </a:xfrm>
            <a:custGeom>
              <a:avLst/>
              <a:gdLst/>
              <a:ahLst/>
              <a:cxnLst/>
              <a:rect l="l" t="t" r="r" b="b"/>
              <a:pathLst>
                <a:path w="37465" h="154304">
                  <a:moveTo>
                    <a:pt x="0" y="0"/>
                  </a:moveTo>
                  <a:lnTo>
                    <a:pt x="37442" y="0"/>
                  </a:lnTo>
                  <a:lnTo>
                    <a:pt x="0" y="15381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2140951" y="3115460"/>
              <a:ext cx="12733655" cy="7150734"/>
            </a:xfrm>
            <a:custGeom>
              <a:avLst/>
              <a:gdLst/>
              <a:ahLst/>
              <a:cxnLst/>
              <a:rect l="l" t="t" r="r" b="b"/>
              <a:pathLst>
                <a:path w="12733655" h="7150734">
                  <a:moveTo>
                    <a:pt x="12733384" y="0"/>
                  </a:moveTo>
                  <a:lnTo>
                    <a:pt x="12733384" y="118398"/>
                  </a:lnTo>
                </a:path>
                <a:path w="12733655" h="7150734">
                  <a:moveTo>
                    <a:pt x="12733384" y="166971"/>
                  </a:moveTo>
                  <a:lnTo>
                    <a:pt x="12733384" y="285370"/>
                  </a:lnTo>
                </a:path>
                <a:path w="12733655" h="7150734">
                  <a:moveTo>
                    <a:pt x="12733384" y="332932"/>
                  </a:moveTo>
                  <a:lnTo>
                    <a:pt x="12733384" y="452342"/>
                  </a:lnTo>
                </a:path>
                <a:path w="12733655" h="7150734">
                  <a:moveTo>
                    <a:pt x="12733384" y="499903"/>
                  </a:moveTo>
                  <a:lnTo>
                    <a:pt x="12733384" y="619314"/>
                  </a:lnTo>
                </a:path>
                <a:path w="12733655" h="7150734">
                  <a:moveTo>
                    <a:pt x="12733384" y="666875"/>
                  </a:moveTo>
                  <a:lnTo>
                    <a:pt x="12733384" y="786286"/>
                  </a:lnTo>
                </a:path>
                <a:path w="12733655" h="7150734">
                  <a:moveTo>
                    <a:pt x="12733384" y="833847"/>
                  </a:moveTo>
                  <a:lnTo>
                    <a:pt x="12733384" y="953258"/>
                  </a:lnTo>
                </a:path>
                <a:path w="12733655" h="7150734">
                  <a:moveTo>
                    <a:pt x="12733384" y="1000819"/>
                  </a:moveTo>
                  <a:lnTo>
                    <a:pt x="12733384" y="1120230"/>
                  </a:lnTo>
                </a:path>
                <a:path w="12733655" h="7150734">
                  <a:moveTo>
                    <a:pt x="12733384" y="1167791"/>
                  </a:moveTo>
                  <a:lnTo>
                    <a:pt x="12733384" y="1287202"/>
                  </a:lnTo>
                </a:path>
                <a:path w="12733655" h="7150734">
                  <a:moveTo>
                    <a:pt x="12733384" y="1334763"/>
                  </a:moveTo>
                  <a:lnTo>
                    <a:pt x="12733384" y="1454174"/>
                  </a:lnTo>
                </a:path>
                <a:path w="12733655" h="7150734">
                  <a:moveTo>
                    <a:pt x="12733384" y="1501735"/>
                  </a:moveTo>
                  <a:lnTo>
                    <a:pt x="12733384" y="1621146"/>
                  </a:lnTo>
                </a:path>
                <a:path w="12733655" h="7150734">
                  <a:moveTo>
                    <a:pt x="12733384" y="1668707"/>
                  </a:moveTo>
                  <a:lnTo>
                    <a:pt x="12733384" y="1788118"/>
                  </a:lnTo>
                </a:path>
                <a:path w="12733655" h="7150734">
                  <a:moveTo>
                    <a:pt x="12733384" y="1835679"/>
                  </a:moveTo>
                  <a:lnTo>
                    <a:pt x="12733384" y="1954078"/>
                  </a:lnTo>
                </a:path>
                <a:path w="12733655" h="7150734">
                  <a:moveTo>
                    <a:pt x="12733384" y="2002651"/>
                  </a:moveTo>
                  <a:lnTo>
                    <a:pt x="12733384" y="2121050"/>
                  </a:lnTo>
                </a:path>
                <a:path w="12733655" h="7150734">
                  <a:moveTo>
                    <a:pt x="12733384" y="2168611"/>
                  </a:moveTo>
                  <a:lnTo>
                    <a:pt x="12733384" y="2288022"/>
                  </a:lnTo>
                </a:path>
                <a:path w="12733655" h="7150734">
                  <a:moveTo>
                    <a:pt x="12733384" y="2335583"/>
                  </a:moveTo>
                  <a:lnTo>
                    <a:pt x="12733384" y="2454994"/>
                  </a:lnTo>
                </a:path>
                <a:path w="12733655" h="7150734">
                  <a:moveTo>
                    <a:pt x="12733384" y="2502555"/>
                  </a:moveTo>
                  <a:lnTo>
                    <a:pt x="12733384" y="2621965"/>
                  </a:lnTo>
                </a:path>
                <a:path w="12733655" h="7150734">
                  <a:moveTo>
                    <a:pt x="12733384" y="2669527"/>
                  </a:moveTo>
                  <a:lnTo>
                    <a:pt x="12733384" y="2788937"/>
                  </a:lnTo>
                </a:path>
                <a:path w="12733655" h="7150734">
                  <a:moveTo>
                    <a:pt x="12733384" y="2836499"/>
                  </a:moveTo>
                  <a:lnTo>
                    <a:pt x="12733384" y="2955909"/>
                  </a:lnTo>
                </a:path>
                <a:path w="12733655" h="7150734">
                  <a:moveTo>
                    <a:pt x="12733384" y="3003471"/>
                  </a:moveTo>
                  <a:lnTo>
                    <a:pt x="12733384" y="3122881"/>
                  </a:lnTo>
                </a:path>
                <a:path w="12733655" h="7150734">
                  <a:moveTo>
                    <a:pt x="12733384" y="3170443"/>
                  </a:moveTo>
                  <a:lnTo>
                    <a:pt x="12733384" y="3289853"/>
                  </a:lnTo>
                </a:path>
                <a:path w="12733655" h="7150734">
                  <a:moveTo>
                    <a:pt x="12733384" y="3337415"/>
                  </a:moveTo>
                  <a:lnTo>
                    <a:pt x="12733384" y="3456825"/>
                  </a:lnTo>
                </a:path>
                <a:path w="12733655" h="7150734">
                  <a:moveTo>
                    <a:pt x="12733384" y="3504387"/>
                  </a:moveTo>
                  <a:lnTo>
                    <a:pt x="12733384" y="3623797"/>
                  </a:lnTo>
                </a:path>
                <a:path w="12733655" h="7150734">
                  <a:moveTo>
                    <a:pt x="12733384" y="3671359"/>
                  </a:moveTo>
                  <a:lnTo>
                    <a:pt x="12733384" y="3789757"/>
                  </a:lnTo>
                </a:path>
                <a:path w="12733655" h="7150734">
                  <a:moveTo>
                    <a:pt x="12733384" y="3838331"/>
                  </a:moveTo>
                  <a:lnTo>
                    <a:pt x="12733384" y="3956729"/>
                  </a:lnTo>
                </a:path>
                <a:path w="12733655" h="7150734">
                  <a:moveTo>
                    <a:pt x="12733384" y="4005303"/>
                  </a:moveTo>
                  <a:lnTo>
                    <a:pt x="12733384" y="4123701"/>
                  </a:lnTo>
                </a:path>
                <a:path w="12733655" h="7150734">
                  <a:moveTo>
                    <a:pt x="12733384" y="4171263"/>
                  </a:moveTo>
                  <a:lnTo>
                    <a:pt x="12733384" y="4290673"/>
                  </a:lnTo>
                </a:path>
                <a:path w="12733655" h="7150734">
                  <a:moveTo>
                    <a:pt x="12733384" y="4338235"/>
                  </a:moveTo>
                  <a:lnTo>
                    <a:pt x="12733384" y="4457645"/>
                  </a:lnTo>
                </a:path>
                <a:path w="12733655" h="7150734">
                  <a:moveTo>
                    <a:pt x="12733384" y="4505207"/>
                  </a:moveTo>
                  <a:lnTo>
                    <a:pt x="12733384" y="4624617"/>
                  </a:lnTo>
                </a:path>
                <a:path w="12733655" h="7150734">
                  <a:moveTo>
                    <a:pt x="12733384" y="4672179"/>
                  </a:moveTo>
                  <a:lnTo>
                    <a:pt x="12733384" y="4791589"/>
                  </a:lnTo>
                </a:path>
                <a:path w="12733655" h="7150734">
                  <a:moveTo>
                    <a:pt x="12733384" y="4839151"/>
                  </a:moveTo>
                  <a:lnTo>
                    <a:pt x="12733384" y="4958561"/>
                  </a:lnTo>
                </a:path>
                <a:path w="12733655" h="7150734">
                  <a:moveTo>
                    <a:pt x="12733384" y="5006123"/>
                  </a:moveTo>
                  <a:lnTo>
                    <a:pt x="12733384" y="5125533"/>
                  </a:lnTo>
                </a:path>
                <a:path w="12733655" h="7150734">
                  <a:moveTo>
                    <a:pt x="12733384" y="5173095"/>
                  </a:moveTo>
                  <a:lnTo>
                    <a:pt x="12733384" y="5292505"/>
                  </a:lnTo>
                </a:path>
                <a:path w="12733655" h="7150734">
                  <a:moveTo>
                    <a:pt x="12733384" y="5340067"/>
                  </a:moveTo>
                  <a:lnTo>
                    <a:pt x="12733384" y="5459477"/>
                  </a:lnTo>
                </a:path>
                <a:path w="12733655" h="7150734">
                  <a:moveTo>
                    <a:pt x="12733384" y="5507039"/>
                  </a:moveTo>
                  <a:lnTo>
                    <a:pt x="12733384" y="5626449"/>
                  </a:lnTo>
                </a:path>
                <a:path w="12733655" h="7150734">
                  <a:moveTo>
                    <a:pt x="12733384" y="5674011"/>
                  </a:moveTo>
                  <a:lnTo>
                    <a:pt x="12733384" y="5792409"/>
                  </a:lnTo>
                </a:path>
                <a:path w="12733655" h="7150734">
                  <a:moveTo>
                    <a:pt x="12733384" y="5840983"/>
                  </a:moveTo>
                  <a:lnTo>
                    <a:pt x="12733384" y="5959381"/>
                  </a:lnTo>
                </a:path>
                <a:path w="12733655" h="7150734">
                  <a:moveTo>
                    <a:pt x="12733384" y="6006943"/>
                  </a:moveTo>
                  <a:lnTo>
                    <a:pt x="12733384" y="6126353"/>
                  </a:lnTo>
                </a:path>
                <a:path w="12733655" h="7150734">
                  <a:moveTo>
                    <a:pt x="12733384" y="6173915"/>
                  </a:moveTo>
                  <a:lnTo>
                    <a:pt x="12733384" y="6293325"/>
                  </a:lnTo>
                </a:path>
                <a:path w="12733655" h="7150734">
                  <a:moveTo>
                    <a:pt x="12733384" y="6340887"/>
                  </a:moveTo>
                  <a:lnTo>
                    <a:pt x="12733384" y="6460297"/>
                  </a:lnTo>
                </a:path>
                <a:path w="12733655" h="7150734">
                  <a:moveTo>
                    <a:pt x="12733384" y="6507859"/>
                  </a:moveTo>
                  <a:lnTo>
                    <a:pt x="12733384" y="6627269"/>
                  </a:lnTo>
                </a:path>
                <a:path w="12733655" h="7150734">
                  <a:moveTo>
                    <a:pt x="12733384" y="6674831"/>
                  </a:moveTo>
                  <a:lnTo>
                    <a:pt x="12733384" y="6794241"/>
                  </a:lnTo>
                </a:path>
                <a:path w="12733655" h="7150734">
                  <a:moveTo>
                    <a:pt x="12733384" y="6841803"/>
                  </a:moveTo>
                  <a:lnTo>
                    <a:pt x="12733384" y="6961213"/>
                  </a:lnTo>
                </a:path>
                <a:path w="12733655" h="7150734">
                  <a:moveTo>
                    <a:pt x="12733384" y="7008775"/>
                  </a:moveTo>
                  <a:lnTo>
                    <a:pt x="12733384" y="7150448"/>
                  </a:lnTo>
                  <a:lnTo>
                    <a:pt x="12607902" y="7150448"/>
                  </a:lnTo>
                </a:path>
                <a:path w="12733655" h="7150734">
                  <a:moveTo>
                    <a:pt x="12560340" y="7150448"/>
                  </a:moveTo>
                  <a:lnTo>
                    <a:pt x="12440930" y="7150448"/>
                  </a:lnTo>
                </a:path>
                <a:path w="12733655" h="7150734">
                  <a:moveTo>
                    <a:pt x="12393368" y="7150448"/>
                  </a:moveTo>
                  <a:lnTo>
                    <a:pt x="12273958" y="7150448"/>
                  </a:lnTo>
                </a:path>
                <a:path w="12733655" h="7150734">
                  <a:moveTo>
                    <a:pt x="12226396" y="7150448"/>
                  </a:moveTo>
                  <a:lnTo>
                    <a:pt x="12106986" y="7150448"/>
                  </a:lnTo>
                </a:path>
                <a:path w="12733655" h="7150734">
                  <a:moveTo>
                    <a:pt x="12059424" y="7150448"/>
                  </a:moveTo>
                  <a:lnTo>
                    <a:pt x="11940014" y="7150448"/>
                  </a:lnTo>
                </a:path>
                <a:path w="12733655" h="7150734">
                  <a:moveTo>
                    <a:pt x="11892452" y="7150448"/>
                  </a:moveTo>
                  <a:lnTo>
                    <a:pt x="11773042" y="7150448"/>
                  </a:lnTo>
                </a:path>
                <a:path w="12733655" h="7150734">
                  <a:moveTo>
                    <a:pt x="11725480" y="7150448"/>
                  </a:moveTo>
                  <a:lnTo>
                    <a:pt x="11607082" y="7150448"/>
                  </a:lnTo>
                </a:path>
                <a:path w="12733655" h="7150734">
                  <a:moveTo>
                    <a:pt x="11558508" y="7150448"/>
                  </a:moveTo>
                  <a:lnTo>
                    <a:pt x="11440110" y="7150448"/>
                  </a:lnTo>
                </a:path>
                <a:path w="12733655" h="7150734">
                  <a:moveTo>
                    <a:pt x="11391536" y="7150448"/>
                  </a:moveTo>
                  <a:lnTo>
                    <a:pt x="11273138" y="7150448"/>
                  </a:lnTo>
                </a:path>
                <a:path w="12733655" h="7150734">
                  <a:moveTo>
                    <a:pt x="11225576" y="7150448"/>
                  </a:moveTo>
                  <a:lnTo>
                    <a:pt x="11106166" y="7150448"/>
                  </a:lnTo>
                </a:path>
                <a:path w="12733655" h="7150734">
                  <a:moveTo>
                    <a:pt x="11058604" y="7150448"/>
                  </a:moveTo>
                  <a:lnTo>
                    <a:pt x="10939194" y="7150448"/>
                  </a:lnTo>
                </a:path>
                <a:path w="12733655" h="7150734">
                  <a:moveTo>
                    <a:pt x="10891632" y="7150448"/>
                  </a:moveTo>
                  <a:lnTo>
                    <a:pt x="10772222" y="7150448"/>
                  </a:lnTo>
                </a:path>
                <a:path w="12733655" h="7150734">
                  <a:moveTo>
                    <a:pt x="10724660" y="7150448"/>
                  </a:moveTo>
                  <a:lnTo>
                    <a:pt x="10605250" y="7150448"/>
                  </a:lnTo>
                </a:path>
                <a:path w="12733655" h="7150734">
                  <a:moveTo>
                    <a:pt x="10557688" y="7150448"/>
                  </a:moveTo>
                  <a:lnTo>
                    <a:pt x="10438278" y="7150448"/>
                  </a:lnTo>
                </a:path>
                <a:path w="12733655" h="7150734">
                  <a:moveTo>
                    <a:pt x="10390716" y="7150448"/>
                  </a:moveTo>
                  <a:lnTo>
                    <a:pt x="10271306" y="7150448"/>
                  </a:lnTo>
                </a:path>
                <a:path w="12733655" h="7150734">
                  <a:moveTo>
                    <a:pt x="10223744" y="7150448"/>
                  </a:moveTo>
                  <a:lnTo>
                    <a:pt x="10104334" y="7150448"/>
                  </a:lnTo>
                </a:path>
                <a:path w="12733655" h="7150734">
                  <a:moveTo>
                    <a:pt x="10056772" y="7150448"/>
                  </a:moveTo>
                  <a:lnTo>
                    <a:pt x="9937362" y="7150448"/>
                  </a:lnTo>
                </a:path>
                <a:path w="12733655" h="7150734">
                  <a:moveTo>
                    <a:pt x="9889800" y="7150448"/>
                  </a:moveTo>
                  <a:lnTo>
                    <a:pt x="9770390" y="7150448"/>
                  </a:lnTo>
                </a:path>
                <a:path w="12733655" h="7150734">
                  <a:moveTo>
                    <a:pt x="9722828" y="7150448"/>
                  </a:moveTo>
                  <a:lnTo>
                    <a:pt x="9603418" y="7150448"/>
                  </a:lnTo>
                </a:path>
                <a:path w="12733655" h="7150734">
                  <a:moveTo>
                    <a:pt x="9555856" y="7150448"/>
                  </a:moveTo>
                  <a:lnTo>
                    <a:pt x="9436446" y="7150448"/>
                  </a:lnTo>
                </a:path>
                <a:path w="12733655" h="7150734">
                  <a:moveTo>
                    <a:pt x="9388884" y="7150448"/>
                  </a:moveTo>
                  <a:lnTo>
                    <a:pt x="9270486" y="7150448"/>
                  </a:lnTo>
                </a:path>
                <a:path w="12733655" h="7150734">
                  <a:moveTo>
                    <a:pt x="9221912" y="7150448"/>
                  </a:moveTo>
                  <a:lnTo>
                    <a:pt x="9103514" y="7150448"/>
                  </a:lnTo>
                </a:path>
                <a:path w="12733655" h="7150734">
                  <a:moveTo>
                    <a:pt x="9054940" y="7150448"/>
                  </a:moveTo>
                  <a:lnTo>
                    <a:pt x="8936542" y="7150448"/>
                  </a:lnTo>
                </a:path>
                <a:path w="12733655" h="7150734">
                  <a:moveTo>
                    <a:pt x="8888980" y="7150448"/>
                  </a:moveTo>
                  <a:lnTo>
                    <a:pt x="8769570" y="7150448"/>
                  </a:lnTo>
                </a:path>
                <a:path w="12733655" h="7150734">
                  <a:moveTo>
                    <a:pt x="8722008" y="7150448"/>
                  </a:moveTo>
                  <a:lnTo>
                    <a:pt x="8602598" y="7150448"/>
                  </a:lnTo>
                </a:path>
                <a:path w="12733655" h="7150734">
                  <a:moveTo>
                    <a:pt x="8555036" y="7150448"/>
                  </a:moveTo>
                  <a:lnTo>
                    <a:pt x="8435626" y="7150448"/>
                  </a:lnTo>
                </a:path>
                <a:path w="12733655" h="7150734">
                  <a:moveTo>
                    <a:pt x="8388064" y="7150448"/>
                  </a:moveTo>
                  <a:lnTo>
                    <a:pt x="8268654" y="7150448"/>
                  </a:lnTo>
                </a:path>
                <a:path w="12733655" h="7150734">
                  <a:moveTo>
                    <a:pt x="8221092" y="7150448"/>
                  </a:moveTo>
                  <a:lnTo>
                    <a:pt x="8101682" y="7150448"/>
                  </a:lnTo>
                </a:path>
                <a:path w="12733655" h="7150734">
                  <a:moveTo>
                    <a:pt x="8054120" y="7150448"/>
                  </a:moveTo>
                  <a:lnTo>
                    <a:pt x="7928638" y="7150448"/>
                  </a:lnTo>
                  <a:lnTo>
                    <a:pt x="7928638" y="7080623"/>
                  </a:lnTo>
                  <a:lnTo>
                    <a:pt x="7928638" y="6942998"/>
                  </a:lnTo>
                </a:path>
                <a:path w="12733655" h="7150734">
                  <a:moveTo>
                    <a:pt x="7928638" y="6895436"/>
                  </a:moveTo>
                  <a:lnTo>
                    <a:pt x="7928638" y="6776026"/>
                  </a:lnTo>
                </a:path>
                <a:path w="12733655" h="7150734">
                  <a:moveTo>
                    <a:pt x="7928638" y="6728464"/>
                  </a:moveTo>
                  <a:lnTo>
                    <a:pt x="7928638" y="6609054"/>
                  </a:lnTo>
                </a:path>
                <a:path w="12733655" h="7150734">
                  <a:moveTo>
                    <a:pt x="7928638" y="6561492"/>
                  </a:moveTo>
                  <a:lnTo>
                    <a:pt x="7928638" y="6442082"/>
                  </a:lnTo>
                </a:path>
                <a:path w="12733655" h="7150734">
                  <a:moveTo>
                    <a:pt x="7928638" y="6394520"/>
                  </a:moveTo>
                  <a:lnTo>
                    <a:pt x="7928638" y="6255883"/>
                  </a:lnTo>
                  <a:lnTo>
                    <a:pt x="7830479" y="6255883"/>
                  </a:lnTo>
                </a:path>
                <a:path w="12733655" h="7150734">
                  <a:moveTo>
                    <a:pt x="7782917" y="6255883"/>
                  </a:moveTo>
                  <a:lnTo>
                    <a:pt x="7663507" y="6255883"/>
                  </a:lnTo>
                </a:path>
                <a:path w="12733655" h="7150734">
                  <a:moveTo>
                    <a:pt x="7615946" y="6255883"/>
                  </a:moveTo>
                  <a:lnTo>
                    <a:pt x="7496535" y="6255883"/>
                  </a:lnTo>
                </a:path>
                <a:path w="12733655" h="7150734">
                  <a:moveTo>
                    <a:pt x="7448974" y="6255883"/>
                  </a:moveTo>
                  <a:lnTo>
                    <a:pt x="7329563" y="6255883"/>
                  </a:lnTo>
                </a:path>
                <a:path w="12733655" h="7150734">
                  <a:moveTo>
                    <a:pt x="7282002" y="6255883"/>
                  </a:moveTo>
                  <a:lnTo>
                    <a:pt x="7162591" y="6255883"/>
                  </a:lnTo>
                </a:path>
                <a:path w="12733655" h="7150734">
                  <a:moveTo>
                    <a:pt x="7115030" y="6255883"/>
                  </a:moveTo>
                  <a:lnTo>
                    <a:pt x="6995619" y="6255883"/>
                  </a:lnTo>
                </a:path>
                <a:path w="12733655" h="7150734">
                  <a:moveTo>
                    <a:pt x="6948058" y="6255883"/>
                  </a:moveTo>
                  <a:lnTo>
                    <a:pt x="6828647" y="6255883"/>
                  </a:lnTo>
                </a:path>
                <a:path w="12733655" h="7150734">
                  <a:moveTo>
                    <a:pt x="6781086" y="6255883"/>
                  </a:moveTo>
                  <a:lnTo>
                    <a:pt x="6661675" y="6255883"/>
                  </a:lnTo>
                </a:path>
                <a:path w="12733655" h="7150734">
                  <a:moveTo>
                    <a:pt x="6614114" y="6255883"/>
                  </a:moveTo>
                  <a:lnTo>
                    <a:pt x="6494703" y="6255883"/>
                  </a:lnTo>
                </a:path>
                <a:path w="12733655" h="7150734">
                  <a:moveTo>
                    <a:pt x="6447142" y="6255883"/>
                  </a:moveTo>
                  <a:lnTo>
                    <a:pt x="6327731" y="6255883"/>
                  </a:lnTo>
                </a:path>
                <a:path w="12733655" h="7150734">
                  <a:moveTo>
                    <a:pt x="6280170" y="6255883"/>
                  </a:moveTo>
                  <a:lnTo>
                    <a:pt x="6160759" y="6255883"/>
                  </a:lnTo>
                </a:path>
                <a:path w="12733655" h="7150734">
                  <a:moveTo>
                    <a:pt x="6113198" y="6255883"/>
                  </a:moveTo>
                  <a:lnTo>
                    <a:pt x="5994799" y="6255883"/>
                  </a:lnTo>
                </a:path>
                <a:path w="12733655" h="7150734">
                  <a:moveTo>
                    <a:pt x="5946226" y="6255883"/>
                  </a:moveTo>
                  <a:lnTo>
                    <a:pt x="5827827" y="6255883"/>
                  </a:lnTo>
                </a:path>
                <a:path w="12733655" h="7150734">
                  <a:moveTo>
                    <a:pt x="5779254" y="6255883"/>
                  </a:moveTo>
                  <a:lnTo>
                    <a:pt x="5660855" y="6255883"/>
                  </a:lnTo>
                </a:path>
                <a:path w="12733655" h="7150734">
                  <a:moveTo>
                    <a:pt x="5613294" y="6255883"/>
                  </a:moveTo>
                  <a:lnTo>
                    <a:pt x="5493883" y="6255883"/>
                  </a:lnTo>
                </a:path>
                <a:path w="12733655" h="7150734">
                  <a:moveTo>
                    <a:pt x="5446322" y="6255883"/>
                  </a:moveTo>
                  <a:lnTo>
                    <a:pt x="5326912" y="6255883"/>
                  </a:lnTo>
                </a:path>
                <a:path w="12733655" h="7150734">
                  <a:moveTo>
                    <a:pt x="5279350" y="6255883"/>
                  </a:moveTo>
                  <a:lnTo>
                    <a:pt x="5159940" y="6255883"/>
                  </a:lnTo>
                </a:path>
                <a:path w="12733655" h="7150734">
                  <a:moveTo>
                    <a:pt x="5112378" y="6255883"/>
                  </a:moveTo>
                  <a:lnTo>
                    <a:pt x="4992968" y="6255883"/>
                  </a:lnTo>
                </a:path>
                <a:path w="12733655" h="7150734">
                  <a:moveTo>
                    <a:pt x="4945406" y="6255883"/>
                  </a:moveTo>
                  <a:lnTo>
                    <a:pt x="4825996" y="6255883"/>
                  </a:lnTo>
                </a:path>
                <a:path w="12733655" h="7150734">
                  <a:moveTo>
                    <a:pt x="4778434" y="6255883"/>
                  </a:moveTo>
                  <a:lnTo>
                    <a:pt x="4659024" y="6255883"/>
                  </a:lnTo>
                </a:path>
                <a:path w="12733655" h="7150734">
                  <a:moveTo>
                    <a:pt x="4611462" y="6255883"/>
                  </a:moveTo>
                  <a:lnTo>
                    <a:pt x="4492052" y="6255883"/>
                  </a:lnTo>
                </a:path>
                <a:path w="12733655" h="7150734">
                  <a:moveTo>
                    <a:pt x="4444490" y="6255883"/>
                  </a:moveTo>
                  <a:lnTo>
                    <a:pt x="4325080" y="6255883"/>
                  </a:lnTo>
                </a:path>
                <a:path w="12733655" h="7150734">
                  <a:moveTo>
                    <a:pt x="4277518" y="6255883"/>
                  </a:moveTo>
                  <a:lnTo>
                    <a:pt x="4158108" y="6255883"/>
                  </a:lnTo>
                </a:path>
                <a:path w="12733655" h="7150734">
                  <a:moveTo>
                    <a:pt x="4110546" y="6255883"/>
                  </a:moveTo>
                  <a:lnTo>
                    <a:pt x="4012387" y="6255883"/>
                  </a:lnTo>
                  <a:lnTo>
                    <a:pt x="4012387" y="6326719"/>
                  </a:lnTo>
                </a:path>
                <a:path w="12733655" h="7150734">
                  <a:moveTo>
                    <a:pt x="4012387" y="6375293"/>
                  </a:moveTo>
                  <a:lnTo>
                    <a:pt x="4012387" y="6493691"/>
                  </a:lnTo>
                </a:path>
                <a:path w="12733655" h="7150734">
                  <a:moveTo>
                    <a:pt x="4012387" y="6542265"/>
                  </a:moveTo>
                  <a:lnTo>
                    <a:pt x="4012387" y="6660663"/>
                  </a:lnTo>
                </a:path>
                <a:path w="12733655" h="7150734">
                  <a:moveTo>
                    <a:pt x="4012387" y="6708225"/>
                  </a:moveTo>
                  <a:lnTo>
                    <a:pt x="4012387" y="6827635"/>
                  </a:lnTo>
                </a:path>
                <a:path w="12733655" h="7150734">
                  <a:moveTo>
                    <a:pt x="4012387" y="6875197"/>
                  </a:moveTo>
                  <a:lnTo>
                    <a:pt x="4012387" y="6994607"/>
                  </a:lnTo>
                </a:path>
                <a:path w="12733655" h="7150734">
                  <a:moveTo>
                    <a:pt x="4012387" y="7042169"/>
                  </a:moveTo>
                  <a:lnTo>
                    <a:pt x="4012387" y="7113006"/>
                  </a:lnTo>
                  <a:lnTo>
                    <a:pt x="3935478" y="7113006"/>
                  </a:lnTo>
                </a:path>
                <a:path w="12733655" h="7150734">
                  <a:moveTo>
                    <a:pt x="3887917" y="7113006"/>
                  </a:moveTo>
                  <a:lnTo>
                    <a:pt x="3769518" y="7113006"/>
                  </a:lnTo>
                </a:path>
                <a:path w="12733655" h="7150734">
                  <a:moveTo>
                    <a:pt x="3720945" y="7113006"/>
                  </a:moveTo>
                  <a:lnTo>
                    <a:pt x="3602546" y="7113006"/>
                  </a:lnTo>
                </a:path>
                <a:path w="12733655" h="7150734">
                  <a:moveTo>
                    <a:pt x="3553973" y="7113006"/>
                  </a:moveTo>
                  <a:lnTo>
                    <a:pt x="3435574" y="7113006"/>
                  </a:lnTo>
                </a:path>
                <a:path w="12733655" h="7150734">
                  <a:moveTo>
                    <a:pt x="3388013" y="7113006"/>
                  </a:moveTo>
                  <a:lnTo>
                    <a:pt x="3268602" y="7113006"/>
                  </a:lnTo>
                </a:path>
                <a:path w="12733655" h="7150734">
                  <a:moveTo>
                    <a:pt x="3221041" y="7113006"/>
                  </a:moveTo>
                  <a:lnTo>
                    <a:pt x="3101630" y="7113006"/>
                  </a:lnTo>
                </a:path>
                <a:path w="12733655" h="7150734">
                  <a:moveTo>
                    <a:pt x="3054069" y="7113006"/>
                  </a:moveTo>
                  <a:lnTo>
                    <a:pt x="2934658" y="7113006"/>
                  </a:lnTo>
                </a:path>
                <a:path w="12733655" h="7150734">
                  <a:moveTo>
                    <a:pt x="2887097" y="7113006"/>
                  </a:moveTo>
                  <a:lnTo>
                    <a:pt x="2767686" y="7113006"/>
                  </a:lnTo>
                </a:path>
                <a:path w="12733655" h="7150734">
                  <a:moveTo>
                    <a:pt x="2720125" y="7113006"/>
                  </a:moveTo>
                  <a:lnTo>
                    <a:pt x="2600715" y="7113006"/>
                  </a:lnTo>
                </a:path>
                <a:path w="12733655" h="7150734">
                  <a:moveTo>
                    <a:pt x="2553153" y="7113006"/>
                  </a:moveTo>
                  <a:lnTo>
                    <a:pt x="2433743" y="7113006"/>
                  </a:lnTo>
                </a:path>
                <a:path w="12733655" h="7150734">
                  <a:moveTo>
                    <a:pt x="2386181" y="7113006"/>
                  </a:moveTo>
                  <a:lnTo>
                    <a:pt x="2266771" y="7113006"/>
                  </a:lnTo>
                </a:path>
                <a:path w="12733655" h="7150734">
                  <a:moveTo>
                    <a:pt x="2219209" y="7113006"/>
                  </a:moveTo>
                  <a:lnTo>
                    <a:pt x="2099799" y="7113006"/>
                  </a:lnTo>
                </a:path>
                <a:path w="12733655" h="7150734">
                  <a:moveTo>
                    <a:pt x="2052237" y="7113006"/>
                  </a:moveTo>
                  <a:lnTo>
                    <a:pt x="1932827" y="7113006"/>
                  </a:lnTo>
                </a:path>
                <a:path w="12733655" h="7150734">
                  <a:moveTo>
                    <a:pt x="1885265" y="7113006"/>
                  </a:moveTo>
                  <a:lnTo>
                    <a:pt x="1765855" y="7113006"/>
                  </a:lnTo>
                </a:path>
                <a:path w="12733655" h="7150734">
                  <a:moveTo>
                    <a:pt x="1718293" y="7113006"/>
                  </a:moveTo>
                  <a:lnTo>
                    <a:pt x="1598883" y="7113006"/>
                  </a:lnTo>
                </a:path>
                <a:path w="12733655" h="7150734">
                  <a:moveTo>
                    <a:pt x="1551321" y="7113006"/>
                  </a:moveTo>
                  <a:lnTo>
                    <a:pt x="1432923" y="7113006"/>
                  </a:lnTo>
                </a:path>
                <a:path w="12733655" h="7150734">
                  <a:moveTo>
                    <a:pt x="1384349" y="7113006"/>
                  </a:moveTo>
                  <a:lnTo>
                    <a:pt x="1265951" y="7113006"/>
                  </a:lnTo>
                </a:path>
                <a:path w="12733655" h="7150734">
                  <a:moveTo>
                    <a:pt x="1218389" y="7113006"/>
                  </a:moveTo>
                  <a:lnTo>
                    <a:pt x="1098979" y="7113006"/>
                  </a:lnTo>
                </a:path>
                <a:path w="12733655" h="7150734">
                  <a:moveTo>
                    <a:pt x="1051417" y="7113006"/>
                  </a:moveTo>
                  <a:lnTo>
                    <a:pt x="932007" y="7113006"/>
                  </a:lnTo>
                </a:path>
                <a:path w="12733655" h="7150734">
                  <a:moveTo>
                    <a:pt x="884445" y="7113006"/>
                  </a:moveTo>
                  <a:lnTo>
                    <a:pt x="765035" y="7113006"/>
                  </a:lnTo>
                </a:path>
                <a:path w="12733655" h="7150734">
                  <a:moveTo>
                    <a:pt x="717473" y="7113006"/>
                  </a:moveTo>
                  <a:lnTo>
                    <a:pt x="598063" y="7113006"/>
                  </a:lnTo>
                </a:path>
                <a:path w="12733655" h="7150734">
                  <a:moveTo>
                    <a:pt x="550501" y="7113006"/>
                  </a:moveTo>
                  <a:lnTo>
                    <a:pt x="431091" y="7113006"/>
                  </a:lnTo>
                </a:path>
                <a:path w="12733655" h="7150734">
                  <a:moveTo>
                    <a:pt x="383529" y="7113006"/>
                  </a:moveTo>
                  <a:lnTo>
                    <a:pt x="264119" y="7113006"/>
                  </a:lnTo>
                </a:path>
                <a:path w="12733655" h="7150734">
                  <a:moveTo>
                    <a:pt x="216557" y="7113006"/>
                  </a:moveTo>
                  <a:lnTo>
                    <a:pt x="140661" y="7113006"/>
                  </a:lnTo>
                  <a:lnTo>
                    <a:pt x="0" y="7113006"/>
                  </a:lnTo>
                  <a:lnTo>
                    <a:pt x="0" y="6994607"/>
                  </a:lnTo>
                </a:path>
                <a:path w="12733655" h="7150734">
                  <a:moveTo>
                    <a:pt x="0" y="6947046"/>
                  </a:moveTo>
                  <a:lnTo>
                    <a:pt x="0" y="6828647"/>
                  </a:lnTo>
                </a:path>
                <a:path w="12733655" h="7150734">
                  <a:moveTo>
                    <a:pt x="0" y="6780074"/>
                  </a:moveTo>
                  <a:lnTo>
                    <a:pt x="0" y="6661675"/>
                  </a:lnTo>
                </a:path>
                <a:path w="12733655" h="7150734">
                  <a:moveTo>
                    <a:pt x="0" y="6613102"/>
                  </a:moveTo>
                  <a:lnTo>
                    <a:pt x="0" y="6494703"/>
                  </a:lnTo>
                </a:path>
                <a:path w="12733655" h="7150734">
                  <a:moveTo>
                    <a:pt x="0" y="6447142"/>
                  </a:moveTo>
                  <a:lnTo>
                    <a:pt x="0" y="6327731"/>
                  </a:lnTo>
                </a:path>
                <a:path w="12733655" h="7150734">
                  <a:moveTo>
                    <a:pt x="0" y="6280170"/>
                  </a:moveTo>
                  <a:lnTo>
                    <a:pt x="0" y="6160759"/>
                  </a:lnTo>
                </a:path>
                <a:path w="12733655" h="7150734">
                  <a:moveTo>
                    <a:pt x="0" y="6113198"/>
                  </a:moveTo>
                  <a:lnTo>
                    <a:pt x="0" y="5993787"/>
                  </a:lnTo>
                </a:path>
                <a:path w="12733655" h="7150734">
                  <a:moveTo>
                    <a:pt x="0" y="5946226"/>
                  </a:moveTo>
                  <a:lnTo>
                    <a:pt x="0" y="5826815"/>
                  </a:lnTo>
                </a:path>
                <a:path w="12733655" h="7150734">
                  <a:moveTo>
                    <a:pt x="0" y="5779254"/>
                  </a:moveTo>
                  <a:lnTo>
                    <a:pt x="0" y="5659844"/>
                  </a:lnTo>
                </a:path>
                <a:path w="12733655" h="7150734">
                  <a:moveTo>
                    <a:pt x="0" y="5612282"/>
                  </a:moveTo>
                  <a:lnTo>
                    <a:pt x="0" y="5493883"/>
                  </a:lnTo>
                  <a:lnTo>
                    <a:pt x="108278" y="5493883"/>
                  </a:lnTo>
                </a:path>
                <a:path w="12733655" h="7150734">
                  <a:moveTo>
                    <a:pt x="155840" y="5493883"/>
                  </a:moveTo>
                  <a:lnTo>
                    <a:pt x="275250" y="5493883"/>
                  </a:lnTo>
                </a:path>
                <a:path w="12733655" h="7150734">
                  <a:moveTo>
                    <a:pt x="322812" y="5493883"/>
                  </a:moveTo>
                  <a:lnTo>
                    <a:pt x="442222" y="5493883"/>
                  </a:lnTo>
                </a:path>
                <a:path w="12733655" h="7150734">
                  <a:moveTo>
                    <a:pt x="489784" y="5493883"/>
                  </a:moveTo>
                  <a:lnTo>
                    <a:pt x="609194" y="5493883"/>
                  </a:lnTo>
                </a:path>
                <a:path w="12733655" h="7150734">
                  <a:moveTo>
                    <a:pt x="656756" y="5493883"/>
                  </a:moveTo>
                  <a:lnTo>
                    <a:pt x="776166" y="5493883"/>
                  </a:lnTo>
                </a:path>
                <a:path w="12733655" h="7150734">
                  <a:moveTo>
                    <a:pt x="823728" y="5493883"/>
                  </a:moveTo>
                  <a:lnTo>
                    <a:pt x="943138" y="5493883"/>
                  </a:lnTo>
                </a:path>
                <a:path w="12733655" h="7150734">
                  <a:moveTo>
                    <a:pt x="990700" y="5493883"/>
                  </a:moveTo>
                  <a:lnTo>
                    <a:pt x="1098979" y="5493883"/>
                  </a:lnTo>
                  <a:lnTo>
                    <a:pt x="1098979" y="5590019"/>
                  </a:lnTo>
                </a:path>
                <a:path w="12733655" h="7150734">
                  <a:moveTo>
                    <a:pt x="1098979" y="5637581"/>
                  </a:moveTo>
                  <a:lnTo>
                    <a:pt x="1098979" y="5755979"/>
                  </a:lnTo>
                </a:path>
                <a:path w="12733655" h="7150734">
                  <a:moveTo>
                    <a:pt x="1098979" y="5804553"/>
                  </a:moveTo>
                  <a:lnTo>
                    <a:pt x="1098979" y="5899676"/>
                  </a:lnTo>
                  <a:lnTo>
                    <a:pt x="1164756" y="5899676"/>
                  </a:lnTo>
                </a:path>
                <a:path w="12733655" h="7150734">
                  <a:moveTo>
                    <a:pt x="1212317" y="5899676"/>
                  </a:moveTo>
                  <a:lnTo>
                    <a:pt x="1331728" y="5899676"/>
                  </a:lnTo>
                </a:path>
                <a:path w="12733655" h="7150734">
                  <a:moveTo>
                    <a:pt x="1379289" y="5899676"/>
                  </a:moveTo>
                  <a:lnTo>
                    <a:pt x="1498699" y="5899676"/>
                  </a:lnTo>
                </a:path>
                <a:path w="12733655" h="7150734">
                  <a:moveTo>
                    <a:pt x="1546261" y="5899676"/>
                  </a:moveTo>
                  <a:lnTo>
                    <a:pt x="1665671" y="5899676"/>
                  </a:lnTo>
                </a:path>
                <a:path w="12733655" h="7150734">
                  <a:moveTo>
                    <a:pt x="1713233" y="5899676"/>
                  </a:moveTo>
                  <a:lnTo>
                    <a:pt x="1832643" y="5899676"/>
                  </a:lnTo>
                </a:path>
                <a:path w="12733655" h="7150734">
                  <a:moveTo>
                    <a:pt x="1880205" y="5899676"/>
                  </a:moveTo>
                  <a:lnTo>
                    <a:pt x="1999615" y="5899676"/>
                  </a:lnTo>
                </a:path>
                <a:path w="12733655" h="7150734">
                  <a:moveTo>
                    <a:pt x="2047177" y="5899676"/>
                  </a:moveTo>
                  <a:lnTo>
                    <a:pt x="2166587" y="5899676"/>
                  </a:lnTo>
                </a:path>
                <a:path w="12733655" h="7150734">
                  <a:moveTo>
                    <a:pt x="2214149" y="5899676"/>
                  </a:moveTo>
                  <a:lnTo>
                    <a:pt x="2333559" y="5899676"/>
                  </a:lnTo>
                </a:path>
                <a:path w="12733655" h="7150734">
                  <a:moveTo>
                    <a:pt x="2381121" y="5899676"/>
                  </a:moveTo>
                  <a:lnTo>
                    <a:pt x="2445886" y="5899676"/>
                  </a:lnTo>
                  <a:lnTo>
                    <a:pt x="2532914" y="5899676"/>
                  </a:lnTo>
                </a:path>
                <a:path w="12733655" h="7150734">
                  <a:moveTo>
                    <a:pt x="2580475" y="5899676"/>
                  </a:moveTo>
                  <a:lnTo>
                    <a:pt x="2699886" y="5899676"/>
                  </a:lnTo>
                </a:path>
                <a:path w="12733655" h="7150734">
                  <a:moveTo>
                    <a:pt x="2747447" y="5899676"/>
                  </a:moveTo>
                  <a:lnTo>
                    <a:pt x="2866858" y="5899676"/>
                  </a:lnTo>
                </a:path>
                <a:path w="12733655" h="7150734">
                  <a:moveTo>
                    <a:pt x="2914419" y="5899676"/>
                  </a:moveTo>
                  <a:lnTo>
                    <a:pt x="3033830" y="5899676"/>
                  </a:lnTo>
                </a:path>
                <a:path w="12733655" h="7150734">
                  <a:moveTo>
                    <a:pt x="3081391" y="5899676"/>
                  </a:moveTo>
                  <a:lnTo>
                    <a:pt x="3199790" y="5899676"/>
                  </a:lnTo>
                </a:path>
                <a:path w="12733655" h="7150734">
                  <a:moveTo>
                    <a:pt x="3248363" y="5899676"/>
                  </a:moveTo>
                  <a:lnTo>
                    <a:pt x="3366762" y="5899676"/>
                  </a:lnTo>
                </a:path>
                <a:path w="12733655" h="7150734">
                  <a:moveTo>
                    <a:pt x="3414323" y="5899676"/>
                  </a:moveTo>
                  <a:lnTo>
                    <a:pt x="3533734" y="5899676"/>
                  </a:lnTo>
                </a:path>
                <a:path w="12733655" h="7150734">
                  <a:moveTo>
                    <a:pt x="3581295" y="5899676"/>
                  </a:moveTo>
                  <a:lnTo>
                    <a:pt x="3700706" y="5899676"/>
                  </a:lnTo>
                </a:path>
                <a:path w="12733655" h="7150734">
                  <a:moveTo>
                    <a:pt x="3748267" y="5899676"/>
                  </a:moveTo>
                  <a:lnTo>
                    <a:pt x="3867678" y="5899676"/>
                  </a:lnTo>
                </a:path>
                <a:path w="12733655" h="7150734">
                  <a:moveTo>
                    <a:pt x="3915239" y="5899676"/>
                  </a:moveTo>
                  <a:lnTo>
                    <a:pt x="4002267" y="5899676"/>
                  </a:lnTo>
                  <a:lnTo>
                    <a:pt x="4002267" y="5885509"/>
                  </a:lnTo>
                  <a:lnTo>
                    <a:pt x="4105486" y="5885509"/>
                  </a:lnTo>
                </a:path>
                <a:path w="12733655" h="7150734">
                  <a:moveTo>
                    <a:pt x="4153048" y="5885509"/>
                  </a:moveTo>
                  <a:lnTo>
                    <a:pt x="4272458" y="5885509"/>
                  </a:lnTo>
                </a:path>
                <a:path w="12733655" h="7150734">
                  <a:moveTo>
                    <a:pt x="4320020" y="5885509"/>
                  </a:moveTo>
                  <a:lnTo>
                    <a:pt x="4439430" y="5885509"/>
                  </a:lnTo>
                </a:path>
                <a:path w="12733655" h="7150734">
                  <a:moveTo>
                    <a:pt x="4486992" y="5885509"/>
                  </a:moveTo>
                  <a:lnTo>
                    <a:pt x="4606402" y="5885509"/>
                  </a:lnTo>
                </a:path>
                <a:path w="12733655" h="7150734">
                  <a:moveTo>
                    <a:pt x="4653964" y="5885509"/>
                  </a:moveTo>
                  <a:lnTo>
                    <a:pt x="4773374" y="5885509"/>
                  </a:lnTo>
                </a:path>
                <a:path w="12733655" h="7150734">
                  <a:moveTo>
                    <a:pt x="4820936" y="5885509"/>
                  </a:moveTo>
                  <a:lnTo>
                    <a:pt x="4940346" y="5885509"/>
                  </a:lnTo>
                </a:path>
                <a:path w="12733655" h="7150734">
                  <a:moveTo>
                    <a:pt x="4987908" y="5885509"/>
                  </a:moveTo>
                  <a:lnTo>
                    <a:pt x="5107318" y="5885509"/>
                  </a:lnTo>
                </a:path>
                <a:path w="12733655" h="7150734">
                  <a:moveTo>
                    <a:pt x="5154880" y="5885509"/>
                  </a:moveTo>
                  <a:lnTo>
                    <a:pt x="5274290" y="5885509"/>
                  </a:lnTo>
                </a:path>
                <a:path w="12733655" h="7150734">
                  <a:moveTo>
                    <a:pt x="5321852" y="5885509"/>
                  </a:moveTo>
                  <a:lnTo>
                    <a:pt x="5441262" y="5885509"/>
                  </a:lnTo>
                </a:path>
                <a:path w="12733655" h="7150734">
                  <a:moveTo>
                    <a:pt x="5488824" y="5885509"/>
                  </a:moveTo>
                  <a:lnTo>
                    <a:pt x="5607222" y="5885509"/>
                  </a:lnTo>
                </a:path>
                <a:path w="12733655" h="7150734">
                  <a:moveTo>
                    <a:pt x="5655796" y="5885509"/>
                  </a:moveTo>
                  <a:lnTo>
                    <a:pt x="5774194" y="5885509"/>
                  </a:lnTo>
                </a:path>
                <a:path w="12733655" h="7150734">
                  <a:moveTo>
                    <a:pt x="5822768" y="5885509"/>
                  </a:moveTo>
                  <a:lnTo>
                    <a:pt x="5941166" y="5885509"/>
                  </a:lnTo>
                </a:path>
                <a:path w="12733655" h="7150734">
                  <a:moveTo>
                    <a:pt x="5988728" y="5885509"/>
                  </a:moveTo>
                  <a:lnTo>
                    <a:pt x="6108138" y="5885509"/>
                  </a:lnTo>
                </a:path>
                <a:path w="12733655" h="7150734">
                  <a:moveTo>
                    <a:pt x="6155700" y="5885509"/>
                  </a:moveTo>
                  <a:lnTo>
                    <a:pt x="6275110" y="5885509"/>
                  </a:lnTo>
                </a:path>
                <a:path w="12733655" h="7150734">
                  <a:moveTo>
                    <a:pt x="6322672" y="5885509"/>
                  </a:moveTo>
                  <a:lnTo>
                    <a:pt x="6442082" y="5885509"/>
                  </a:lnTo>
                </a:path>
                <a:path w="12733655" h="7150734">
                  <a:moveTo>
                    <a:pt x="6489644" y="5885509"/>
                  </a:moveTo>
                  <a:lnTo>
                    <a:pt x="6609054" y="5885509"/>
                  </a:lnTo>
                </a:path>
                <a:path w="12733655" h="7150734">
                  <a:moveTo>
                    <a:pt x="6656616" y="5885509"/>
                  </a:moveTo>
                  <a:lnTo>
                    <a:pt x="6776026" y="5885509"/>
                  </a:lnTo>
                </a:path>
                <a:path w="12733655" h="7150734">
                  <a:moveTo>
                    <a:pt x="6823588" y="5885509"/>
                  </a:moveTo>
                  <a:lnTo>
                    <a:pt x="6942998" y="5885509"/>
                  </a:lnTo>
                </a:path>
                <a:path w="12733655" h="7150734">
                  <a:moveTo>
                    <a:pt x="6990560" y="5885509"/>
                  </a:moveTo>
                  <a:lnTo>
                    <a:pt x="7109970" y="5885509"/>
                  </a:lnTo>
                </a:path>
                <a:path w="12733655" h="7150734">
                  <a:moveTo>
                    <a:pt x="7157532" y="5885509"/>
                  </a:moveTo>
                  <a:lnTo>
                    <a:pt x="7276942" y="5885509"/>
                  </a:lnTo>
                </a:path>
                <a:path w="12733655" h="7150734">
                  <a:moveTo>
                    <a:pt x="7324504" y="5885509"/>
                  </a:moveTo>
                  <a:lnTo>
                    <a:pt x="7443914" y="5885509"/>
                  </a:lnTo>
                </a:path>
                <a:path w="12733655" h="7150734">
                  <a:moveTo>
                    <a:pt x="7491475" y="5885509"/>
                  </a:moveTo>
                  <a:lnTo>
                    <a:pt x="7610886" y="5885509"/>
                  </a:lnTo>
                </a:path>
                <a:path w="12733655" h="7150734">
                  <a:moveTo>
                    <a:pt x="7658447" y="5885509"/>
                  </a:moveTo>
                  <a:lnTo>
                    <a:pt x="7776846" y="5885509"/>
                  </a:lnTo>
                </a:path>
                <a:path w="12733655" h="7150734">
                  <a:moveTo>
                    <a:pt x="7825419" y="5885509"/>
                  </a:moveTo>
                  <a:lnTo>
                    <a:pt x="7928638" y="5885509"/>
                  </a:lnTo>
                  <a:lnTo>
                    <a:pt x="7928638" y="5814672"/>
                  </a:lnTo>
                </a:path>
                <a:path w="12733655" h="7150734">
                  <a:moveTo>
                    <a:pt x="7928638" y="5767110"/>
                  </a:moveTo>
                  <a:lnTo>
                    <a:pt x="7928638" y="5647700"/>
                  </a:lnTo>
                </a:path>
                <a:path w="12733655" h="7150734">
                  <a:moveTo>
                    <a:pt x="7928638" y="5600138"/>
                  </a:moveTo>
                  <a:lnTo>
                    <a:pt x="7928638" y="5530314"/>
                  </a:lnTo>
                  <a:lnTo>
                    <a:pt x="7825419" y="5530314"/>
                  </a:lnTo>
                </a:path>
                <a:path w="12733655" h="7150734">
                  <a:moveTo>
                    <a:pt x="7776846" y="5530314"/>
                  </a:moveTo>
                  <a:lnTo>
                    <a:pt x="7658447" y="5530314"/>
                  </a:lnTo>
                </a:path>
                <a:path w="12733655" h="7150734">
                  <a:moveTo>
                    <a:pt x="7610886" y="5530314"/>
                  </a:moveTo>
                  <a:lnTo>
                    <a:pt x="7491475" y="5530314"/>
                  </a:lnTo>
                </a:path>
                <a:path w="12733655" h="7150734">
                  <a:moveTo>
                    <a:pt x="7443914" y="5530314"/>
                  </a:moveTo>
                  <a:lnTo>
                    <a:pt x="7324504" y="5530314"/>
                  </a:lnTo>
                </a:path>
                <a:path w="12733655" h="7150734">
                  <a:moveTo>
                    <a:pt x="7276942" y="5530314"/>
                  </a:moveTo>
                  <a:lnTo>
                    <a:pt x="7157532" y="5530314"/>
                  </a:lnTo>
                </a:path>
                <a:path w="12733655" h="7150734">
                  <a:moveTo>
                    <a:pt x="7109970" y="5530314"/>
                  </a:moveTo>
                  <a:lnTo>
                    <a:pt x="6990560" y="5530314"/>
                  </a:lnTo>
                </a:path>
                <a:path w="12733655" h="7150734">
                  <a:moveTo>
                    <a:pt x="6942998" y="5530314"/>
                  </a:moveTo>
                  <a:lnTo>
                    <a:pt x="6823588" y="5530314"/>
                  </a:lnTo>
                </a:path>
                <a:path w="12733655" h="7150734">
                  <a:moveTo>
                    <a:pt x="6776026" y="5530314"/>
                  </a:moveTo>
                  <a:lnTo>
                    <a:pt x="6656616" y="5530314"/>
                  </a:lnTo>
                </a:path>
                <a:path w="12733655" h="7150734">
                  <a:moveTo>
                    <a:pt x="6609054" y="5530314"/>
                  </a:moveTo>
                  <a:lnTo>
                    <a:pt x="6489644" y="5530314"/>
                  </a:lnTo>
                </a:path>
                <a:path w="12733655" h="7150734">
                  <a:moveTo>
                    <a:pt x="6442082" y="5530314"/>
                  </a:moveTo>
                  <a:lnTo>
                    <a:pt x="6322672" y="5530314"/>
                  </a:lnTo>
                </a:path>
                <a:path w="12733655" h="7150734">
                  <a:moveTo>
                    <a:pt x="6275110" y="5530314"/>
                  </a:moveTo>
                  <a:lnTo>
                    <a:pt x="6155700" y="5530314"/>
                  </a:lnTo>
                </a:path>
                <a:path w="12733655" h="7150734">
                  <a:moveTo>
                    <a:pt x="6108138" y="5530314"/>
                  </a:moveTo>
                  <a:lnTo>
                    <a:pt x="5988728" y="5530314"/>
                  </a:lnTo>
                </a:path>
                <a:path w="12733655" h="7150734">
                  <a:moveTo>
                    <a:pt x="5941166" y="5530314"/>
                  </a:moveTo>
                  <a:lnTo>
                    <a:pt x="5822768" y="5530314"/>
                  </a:lnTo>
                </a:path>
                <a:path w="12733655" h="7150734">
                  <a:moveTo>
                    <a:pt x="5774194" y="5530314"/>
                  </a:moveTo>
                  <a:lnTo>
                    <a:pt x="5655796" y="5530314"/>
                  </a:lnTo>
                </a:path>
                <a:path w="12733655" h="7150734">
                  <a:moveTo>
                    <a:pt x="5607222" y="5530314"/>
                  </a:moveTo>
                  <a:lnTo>
                    <a:pt x="5488824" y="5530314"/>
                  </a:lnTo>
                </a:path>
                <a:path w="12733655" h="7150734">
                  <a:moveTo>
                    <a:pt x="5441262" y="5530314"/>
                  </a:moveTo>
                  <a:lnTo>
                    <a:pt x="5321852" y="5530314"/>
                  </a:lnTo>
                </a:path>
                <a:path w="12733655" h="7150734">
                  <a:moveTo>
                    <a:pt x="5274290" y="5530314"/>
                  </a:moveTo>
                  <a:lnTo>
                    <a:pt x="5154880" y="5530314"/>
                  </a:lnTo>
                </a:path>
                <a:path w="12733655" h="7150734">
                  <a:moveTo>
                    <a:pt x="5107318" y="5530314"/>
                  </a:moveTo>
                  <a:lnTo>
                    <a:pt x="4987908" y="5530314"/>
                  </a:lnTo>
                </a:path>
                <a:path w="12733655" h="7150734">
                  <a:moveTo>
                    <a:pt x="4940346" y="5530314"/>
                  </a:moveTo>
                  <a:lnTo>
                    <a:pt x="4820936" y="5530314"/>
                  </a:lnTo>
                </a:path>
                <a:path w="12733655" h="7150734">
                  <a:moveTo>
                    <a:pt x="4773374" y="5530314"/>
                  </a:moveTo>
                  <a:lnTo>
                    <a:pt x="4653964" y="5530314"/>
                  </a:lnTo>
                </a:path>
                <a:path w="12733655" h="7150734">
                  <a:moveTo>
                    <a:pt x="4606402" y="5530314"/>
                  </a:moveTo>
                  <a:lnTo>
                    <a:pt x="4486992" y="5530314"/>
                  </a:lnTo>
                </a:path>
                <a:path w="12733655" h="7150734">
                  <a:moveTo>
                    <a:pt x="4439430" y="5530314"/>
                  </a:moveTo>
                  <a:lnTo>
                    <a:pt x="4320020" y="5530314"/>
                  </a:lnTo>
                </a:path>
                <a:path w="12733655" h="7150734">
                  <a:moveTo>
                    <a:pt x="4272458" y="5530314"/>
                  </a:moveTo>
                  <a:lnTo>
                    <a:pt x="4153048" y="5530314"/>
                  </a:lnTo>
                </a:path>
                <a:path w="12733655" h="7150734">
                  <a:moveTo>
                    <a:pt x="4105486" y="5530314"/>
                  </a:moveTo>
                  <a:lnTo>
                    <a:pt x="4002267" y="5530314"/>
                  </a:lnTo>
                  <a:lnTo>
                    <a:pt x="3915239" y="5530314"/>
                  </a:lnTo>
                </a:path>
                <a:path w="12733655" h="7150734">
                  <a:moveTo>
                    <a:pt x="3867678" y="5530314"/>
                  </a:moveTo>
                  <a:lnTo>
                    <a:pt x="3748267" y="5530314"/>
                  </a:lnTo>
                </a:path>
                <a:path w="12733655" h="7150734">
                  <a:moveTo>
                    <a:pt x="3700706" y="5530314"/>
                  </a:moveTo>
                  <a:lnTo>
                    <a:pt x="3581295" y="5530314"/>
                  </a:lnTo>
                </a:path>
                <a:path w="12733655" h="7150734">
                  <a:moveTo>
                    <a:pt x="3533734" y="5530314"/>
                  </a:moveTo>
                  <a:lnTo>
                    <a:pt x="3414323" y="5530314"/>
                  </a:lnTo>
                </a:path>
                <a:path w="12733655" h="7150734">
                  <a:moveTo>
                    <a:pt x="3366762" y="5530314"/>
                  </a:moveTo>
                  <a:lnTo>
                    <a:pt x="3248363" y="5530314"/>
                  </a:lnTo>
                </a:path>
                <a:path w="12733655" h="7150734">
                  <a:moveTo>
                    <a:pt x="3199790" y="5530314"/>
                  </a:moveTo>
                  <a:lnTo>
                    <a:pt x="3081391" y="5530314"/>
                  </a:lnTo>
                </a:path>
                <a:path w="12733655" h="7150734">
                  <a:moveTo>
                    <a:pt x="3033830" y="5530314"/>
                  </a:moveTo>
                  <a:lnTo>
                    <a:pt x="2914419" y="5530314"/>
                  </a:lnTo>
                </a:path>
                <a:path w="12733655" h="7150734">
                  <a:moveTo>
                    <a:pt x="2866858" y="5530314"/>
                  </a:moveTo>
                  <a:lnTo>
                    <a:pt x="2747447" y="5530314"/>
                  </a:lnTo>
                </a:path>
                <a:path w="12733655" h="7150734">
                  <a:moveTo>
                    <a:pt x="2699886" y="5530314"/>
                  </a:moveTo>
                  <a:lnTo>
                    <a:pt x="2580475" y="5530314"/>
                  </a:lnTo>
                </a:path>
                <a:path w="12733655" h="7150734">
                  <a:moveTo>
                    <a:pt x="2532914" y="5530314"/>
                  </a:moveTo>
                  <a:lnTo>
                    <a:pt x="2445886" y="5530314"/>
                  </a:lnTo>
                  <a:lnTo>
                    <a:pt x="2445886" y="5459477"/>
                  </a:lnTo>
                </a:path>
                <a:path w="12733655" h="7150734">
                  <a:moveTo>
                    <a:pt x="2445886" y="5244943"/>
                  </a:moveTo>
                  <a:lnTo>
                    <a:pt x="2445886" y="5175119"/>
                  </a:lnTo>
                  <a:lnTo>
                    <a:pt x="2576428" y="5175119"/>
                  </a:lnTo>
                </a:path>
                <a:path w="12733655" h="7150734">
                  <a:moveTo>
                    <a:pt x="2623989" y="5175119"/>
                  </a:moveTo>
                  <a:lnTo>
                    <a:pt x="2743400" y="5175119"/>
                  </a:lnTo>
                </a:path>
                <a:path w="12733655" h="7150734">
                  <a:moveTo>
                    <a:pt x="2790961" y="5175119"/>
                  </a:moveTo>
                  <a:lnTo>
                    <a:pt x="2910372" y="5175119"/>
                  </a:lnTo>
                </a:path>
                <a:path w="12733655" h="7150734">
                  <a:moveTo>
                    <a:pt x="2957933" y="5175119"/>
                  </a:moveTo>
                  <a:lnTo>
                    <a:pt x="3077344" y="5175119"/>
                  </a:lnTo>
                </a:path>
                <a:path w="12733655" h="7150734">
                  <a:moveTo>
                    <a:pt x="3124905" y="5175119"/>
                  </a:moveTo>
                  <a:lnTo>
                    <a:pt x="3244316" y="5175119"/>
                  </a:lnTo>
                </a:path>
                <a:path w="12733655" h="7150734">
                  <a:moveTo>
                    <a:pt x="3291877" y="5175119"/>
                  </a:moveTo>
                  <a:lnTo>
                    <a:pt x="3411288" y="5175119"/>
                  </a:lnTo>
                </a:path>
                <a:path w="12733655" h="7150734">
                  <a:moveTo>
                    <a:pt x="3458849" y="5175119"/>
                  </a:moveTo>
                  <a:lnTo>
                    <a:pt x="3578260" y="5175119"/>
                  </a:lnTo>
                </a:path>
                <a:path w="12733655" h="7150734">
                  <a:moveTo>
                    <a:pt x="3625821" y="5175119"/>
                  </a:moveTo>
                  <a:lnTo>
                    <a:pt x="3745232" y="5175119"/>
                  </a:lnTo>
                </a:path>
                <a:path w="12733655" h="7150734">
                  <a:moveTo>
                    <a:pt x="3792793" y="5175119"/>
                  </a:moveTo>
                  <a:lnTo>
                    <a:pt x="3912203" y="5175119"/>
                  </a:lnTo>
                </a:path>
                <a:path w="12733655" h="7150734">
                  <a:moveTo>
                    <a:pt x="3959765" y="5175119"/>
                  </a:moveTo>
                  <a:lnTo>
                    <a:pt x="4079175" y="5175119"/>
                  </a:lnTo>
                </a:path>
                <a:path w="12733655" h="7150734">
                  <a:moveTo>
                    <a:pt x="4126737" y="5175119"/>
                  </a:moveTo>
                  <a:lnTo>
                    <a:pt x="4246147" y="5175119"/>
                  </a:lnTo>
                </a:path>
                <a:path w="12733655" h="7150734">
                  <a:moveTo>
                    <a:pt x="4293709" y="5175119"/>
                  </a:moveTo>
                  <a:lnTo>
                    <a:pt x="4413119" y="5175119"/>
                  </a:lnTo>
                </a:path>
                <a:path w="12733655" h="7150734">
                  <a:moveTo>
                    <a:pt x="4460681" y="5175119"/>
                  </a:moveTo>
                  <a:lnTo>
                    <a:pt x="4579079" y="5175119"/>
                  </a:lnTo>
                </a:path>
                <a:path w="12733655" h="7150734">
                  <a:moveTo>
                    <a:pt x="4627653" y="5175119"/>
                  </a:moveTo>
                  <a:lnTo>
                    <a:pt x="4746051" y="5175119"/>
                  </a:lnTo>
                </a:path>
                <a:path w="12733655" h="7150734">
                  <a:moveTo>
                    <a:pt x="4793613" y="5175119"/>
                  </a:moveTo>
                  <a:lnTo>
                    <a:pt x="4913023" y="5175119"/>
                  </a:lnTo>
                </a:path>
                <a:path w="12733655" h="7150734">
                  <a:moveTo>
                    <a:pt x="4960585" y="5175119"/>
                  </a:moveTo>
                  <a:lnTo>
                    <a:pt x="5079995" y="5175119"/>
                  </a:lnTo>
                </a:path>
                <a:path w="12733655" h="7150734">
                  <a:moveTo>
                    <a:pt x="5127557" y="5175119"/>
                  </a:moveTo>
                  <a:lnTo>
                    <a:pt x="5246967" y="5175119"/>
                  </a:lnTo>
                </a:path>
                <a:path w="12733655" h="7150734">
                  <a:moveTo>
                    <a:pt x="5294529" y="5175119"/>
                  </a:moveTo>
                  <a:lnTo>
                    <a:pt x="5413939" y="5175119"/>
                  </a:lnTo>
                </a:path>
                <a:path w="12733655" h="7150734">
                  <a:moveTo>
                    <a:pt x="5461501" y="5175119"/>
                  </a:moveTo>
                  <a:lnTo>
                    <a:pt x="5580911" y="5175119"/>
                  </a:lnTo>
                </a:path>
                <a:path w="12733655" h="7150734">
                  <a:moveTo>
                    <a:pt x="5628473" y="5175119"/>
                  </a:moveTo>
                  <a:lnTo>
                    <a:pt x="5747883" y="5175119"/>
                  </a:lnTo>
                </a:path>
                <a:path w="12733655" h="7150734">
                  <a:moveTo>
                    <a:pt x="5795445" y="5175119"/>
                  </a:moveTo>
                  <a:lnTo>
                    <a:pt x="5914855" y="5175119"/>
                  </a:lnTo>
                </a:path>
                <a:path w="12733655" h="7150734">
                  <a:moveTo>
                    <a:pt x="5962417" y="5175119"/>
                  </a:moveTo>
                  <a:lnTo>
                    <a:pt x="6081827" y="5175119"/>
                  </a:lnTo>
                </a:path>
                <a:path w="12733655" h="7150734">
                  <a:moveTo>
                    <a:pt x="6129389" y="5175119"/>
                  </a:moveTo>
                  <a:lnTo>
                    <a:pt x="6248799" y="5175119"/>
                  </a:lnTo>
                </a:path>
                <a:path w="12733655" h="7150734">
                  <a:moveTo>
                    <a:pt x="6296361" y="5175119"/>
                  </a:moveTo>
                  <a:lnTo>
                    <a:pt x="6415771" y="5175119"/>
                  </a:lnTo>
                </a:path>
                <a:path w="12733655" h="7150734">
                  <a:moveTo>
                    <a:pt x="6463333" y="5175119"/>
                  </a:moveTo>
                  <a:lnTo>
                    <a:pt x="6582743" y="5175119"/>
                  </a:lnTo>
                </a:path>
                <a:path w="12733655" h="7150734">
                  <a:moveTo>
                    <a:pt x="6630305" y="5175119"/>
                  </a:moveTo>
                  <a:lnTo>
                    <a:pt x="6748703" y="5175119"/>
                  </a:lnTo>
                </a:path>
                <a:path w="12733655" h="7150734">
                  <a:moveTo>
                    <a:pt x="6797277" y="5175119"/>
                  </a:moveTo>
                  <a:lnTo>
                    <a:pt x="6915675" y="5175119"/>
                  </a:lnTo>
                </a:path>
                <a:path w="12733655" h="7150734">
                  <a:moveTo>
                    <a:pt x="6964249" y="5175119"/>
                  </a:moveTo>
                  <a:lnTo>
                    <a:pt x="7082647" y="5175119"/>
                  </a:lnTo>
                </a:path>
                <a:path w="12733655" h="7150734">
                  <a:moveTo>
                    <a:pt x="7130209" y="5175119"/>
                  </a:moveTo>
                  <a:lnTo>
                    <a:pt x="7249619" y="5175119"/>
                  </a:lnTo>
                </a:path>
                <a:path w="12733655" h="7150734">
                  <a:moveTo>
                    <a:pt x="7297181" y="5175119"/>
                  </a:moveTo>
                  <a:lnTo>
                    <a:pt x="7416591" y="5175119"/>
                  </a:lnTo>
                </a:path>
                <a:path w="12733655" h="7150734">
                  <a:moveTo>
                    <a:pt x="7464153" y="5175119"/>
                  </a:moveTo>
                  <a:lnTo>
                    <a:pt x="7583563" y="5175119"/>
                  </a:lnTo>
                </a:path>
                <a:path w="12733655" h="7150734">
                  <a:moveTo>
                    <a:pt x="7631125" y="5175119"/>
                  </a:moveTo>
                  <a:lnTo>
                    <a:pt x="7750535" y="5175119"/>
                  </a:lnTo>
                </a:path>
                <a:path w="12733655" h="7150734">
                  <a:moveTo>
                    <a:pt x="7798097" y="5175119"/>
                  </a:moveTo>
                  <a:lnTo>
                    <a:pt x="7928638" y="5175119"/>
                  </a:lnTo>
                  <a:lnTo>
                    <a:pt x="7928638" y="5104282"/>
                  </a:lnTo>
                </a:path>
                <a:path w="12733655" h="7150734">
                  <a:moveTo>
                    <a:pt x="7928638" y="5056720"/>
                  </a:moveTo>
                  <a:lnTo>
                    <a:pt x="7928638" y="4937310"/>
                  </a:lnTo>
                </a:path>
                <a:path w="12733655" h="7150734">
                  <a:moveTo>
                    <a:pt x="7928638" y="4889749"/>
                  </a:moveTo>
                  <a:lnTo>
                    <a:pt x="7928638" y="4819924"/>
                  </a:lnTo>
                  <a:lnTo>
                    <a:pt x="7825419" y="4819924"/>
                  </a:lnTo>
                </a:path>
                <a:path w="12733655" h="7150734">
                  <a:moveTo>
                    <a:pt x="7776846" y="4819924"/>
                  </a:moveTo>
                  <a:lnTo>
                    <a:pt x="7658447" y="4819924"/>
                  </a:lnTo>
                </a:path>
                <a:path w="12733655" h="7150734">
                  <a:moveTo>
                    <a:pt x="7610886" y="4819924"/>
                  </a:moveTo>
                  <a:lnTo>
                    <a:pt x="7491475" y="4819924"/>
                  </a:lnTo>
                </a:path>
                <a:path w="12733655" h="7150734">
                  <a:moveTo>
                    <a:pt x="7443914" y="4819924"/>
                  </a:moveTo>
                  <a:lnTo>
                    <a:pt x="7324504" y="4819924"/>
                  </a:lnTo>
                </a:path>
                <a:path w="12733655" h="7150734">
                  <a:moveTo>
                    <a:pt x="7276942" y="4819924"/>
                  </a:moveTo>
                  <a:lnTo>
                    <a:pt x="7157532" y="4819924"/>
                  </a:lnTo>
                </a:path>
                <a:path w="12733655" h="7150734">
                  <a:moveTo>
                    <a:pt x="7109970" y="4819924"/>
                  </a:moveTo>
                  <a:lnTo>
                    <a:pt x="6990560" y="4819924"/>
                  </a:lnTo>
                </a:path>
                <a:path w="12733655" h="7150734">
                  <a:moveTo>
                    <a:pt x="6942998" y="4819924"/>
                  </a:moveTo>
                  <a:lnTo>
                    <a:pt x="6823588" y="4819924"/>
                  </a:lnTo>
                </a:path>
                <a:path w="12733655" h="7150734">
                  <a:moveTo>
                    <a:pt x="6776026" y="4819924"/>
                  </a:moveTo>
                  <a:lnTo>
                    <a:pt x="6656616" y="4819924"/>
                  </a:lnTo>
                </a:path>
                <a:path w="12733655" h="7150734">
                  <a:moveTo>
                    <a:pt x="6609054" y="4819924"/>
                  </a:moveTo>
                  <a:lnTo>
                    <a:pt x="6489644" y="4819924"/>
                  </a:lnTo>
                </a:path>
                <a:path w="12733655" h="7150734">
                  <a:moveTo>
                    <a:pt x="6442082" y="4819924"/>
                  </a:moveTo>
                  <a:lnTo>
                    <a:pt x="6322672" y="4819924"/>
                  </a:lnTo>
                </a:path>
                <a:path w="12733655" h="7150734">
                  <a:moveTo>
                    <a:pt x="6275110" y="4819924"/>
                  </a:moveTo>
                  <a:lnTo>
                    <a:pt x="6155700" y="4819924"/>
                  </a:lnTo>
                </a:path>
                <a:path w="12733655" h="7150734">
                  <a:moveTo>
                    <a:pt x="6108138" y="4819924"/>
                  </a:moveTo>
                  <a:lnTo>
                    <a:pt x="5988728" y="4819924"/>
                  </a:lnTo>
                </a:path>
                <a:path w="12733655" h="7150734">
                  <a:moveTo>
                    <a:pt x="5941166" y="4819924"/>
                  </a:moveTo>
                  <a:lnTo>
                    <a:pt x="5822768" y="4819924"/>
                  </a:lnTo>
                </a:path>
                <a:path w="12733655" h="7150734">
                  <a:moveTo>
                    <a:pt x="5774194" y="4819924"/>
                  </a:moveTo>
                  <a:lnTo>
                    <a:pt x="5655796" y="4819924"/>
                  </a:lnTo>
                </a:path>
                <a:path w="12733655" h="7150734">
                  <a:moveTo>
                    <a:pt x="5607222" y="4819924"/>
                  </a:moveTo>
                  <a:lnTo>
                    <a:pt x="5488824" y="4819924"/>
                  </a:lnTo>
                </a:path>
                <a:path w="12733655" h="7150734">
                  <a:moveTo>
                    <a:pt x="5441262" y="4819924"/>
                  </a:moveTo>
                  <a:lnTo>
                    <a:pt x="5321852" y="4819924"/>
                  </a:lnTo>
                </a:path>
                <a:path w="12733655" h="7150734">
                  <a:moveTo>
                    <a:pt x="5274290" y="4819924"/>
                  </a:moveTo>
                  <a:lnTo>
                    <a:pt x="5154880" y="4819924"/>
                  </a:lnTo>
                </a:path>
                <a:path w="12733655" h="7150734">
                  <a:moveTo>
                    <a:pt x="5107318" y="4819924"/>
                  </a:moveTo>
                  <a:lnTo>
                    <a:pt x="4987908" y="4819924"/>
                  </a:lnTo>
                </a:path>
                <a:path w="12733655" h="7150734">
                  <a:moveTo>
                    <a:pt x="4940346" y="4819924"/>
                  </a:moveTo>
                  <a:lnTo>
                    <a:pt x="4820936" y="4819924"/>
                  </a:lnTo>
                </a:path>
                <a:path w="12733655" h="7150734">
                  <a:moveTo>
                    <a:pt x="4773374" y="4819924"/>
                  </a:moveTo>
                  <a:lnTo>
                    <a:pt x="4653964" y="4819924"/>
                  </a:lnTo>
                </a:path>
                <a:path w="12733655" h="7150734">
                  <a:moveTo>
                    <a:pt x="4606402" y="4819924"/>
                  </a:moveTo>
                  <a:lnTo>
                    <a:pt x="4486992" y="4819924"/>
                  </a:lnTo>
                </a:path>
                <a:path w="12733655" h="7150734">
                  <a:moveTo>
                    <a:pt x="4439430" y="4819924"/>
                  </a:moveTo>
                  <a:lnTo>
                    <a:pt x="4320020" y="4819924"/>
                  </a:lnTo>
                </a:path>
                <a:path w="12733655" h="7150734">
                  <a:moveTo>
                    <a:pt x="4272458" y="4819924"/>
                  </a:moveTo>
                  <a:lnTo>
                    <a:pt x="4153048" y="4819924"/>
                  </a:lnTo>
                </a:path>
                <a:path w="12733655" h="7150734">
                  <a:moveTo>
                    <a:pt x="4105486" y="4819924"/>
                  </a:moveTo>
                  <a:lnTo>
                    <a:pt x="4002267" y="4819924"/>
                  </a:lnTo>
                  <a:lnTo>
                    <a:pt x="3909168" y="4819924"/>
                  </a:lnTo>
                </a:path>
                <a:path w="12733655" h="7150734">
                  <a:moveTo>
                    <a:pt x="3861606" y="4819924"/>
                  </a:moveTo>
                  <a:lnTo>
                    <a:pt x="3743208" y="4819924"/>
                  </a:lnTo>
                </a:path>
                <a:path w="12733655" h="7150734">
                  <a:moveTo>
                    <a:pt x="3694634" y="4819924"/>
                  </a:moveTo>
                  <a:lnTo>
                    <a:pt x="3576236" y="4819924"/>
                  </a:lnTo>
                </a:path>
                <a:path w="12733655" h="7150734">
                  <a:moveTo>
                    <a:pt x="3527662" y="4819924"/>
                  </a:moveTo>
                  <a:lnTo>
                    <a:pt x="3409264" y="4819924"/>
                  </a:lnTo>
                </a:path>
                <a:path w="12733655" h="7150734">
                  <a:moveTo>
                    <a:pt x="3361702" y="4819924"/>
                  </a:moveTo>
                  <a:lnTo>
                    <a:pt x="3242292" y="4819924"/>
                  </a:lnTo>
                </a:path>
                <a:path w="12733655" h="7150734">
                  <a:moveTo>
                    <a:pt x="3194730" y="4819924"/>
                  </a:moveTo>
                  <a:lnTo>
                    <a:pt x="3075320" y="4819924"/>
                  </a:lnTo>
                </a:path>
                <a:path w="12733655" h="7150734">
                  <a:moveTo>
                    <a:pt x="3027758" y="4819924"/>
                  </a:moveTo>
                  <a:lnTo>
                    <a:pt x="2908348" y="4819924"/>
                  </a:lnTo>
                </a:path>
                <a:path w="12733655" h="7150734">
                  <a:moveTo>
                    <a:pt x="2860786" y="4819924"/>
                  </a:moveTo>
                  <a:lnTo>
                    <a:pt x="2741376" y="4819924"/>
                  </a:lnTo>
                </a:path>
                <a:path w="12733655" h="7150734">
                  <a:moveTo>
                    <a:pt x="2693814" y="4819924"/>
                  </a:moveTo>
                  <a:lnTo>
                    <a:pt x="2574404" y="4819924"/>
                  </a:lnTo>
                </a:path>
                <a:path w="12733655" h="7150734">
                  <a:moveTo>
                    <a:pt x="2526842" y="4819924"/>
                  </a:moveTo>
                  <a:lnTo>
                    <a:pt x="2407432" y="4819924"/>
                  </a:lnTo>
                </a:path>
                <a:path w="12733655" h="7150734">
                  <a:moveTo>
                    <a:pt x="2359870" y="4819924"/>
                  </a:moveTo>
                  <a:lnTo>
                    <a:pt x="2240460" y="4819924"/>
                  </a:lnTo>
                </a:path>
                <a:path w="12733655" h="7150734">
                  <a:moveTo>
                    <a:pt x="2192898" y="4819924"/>
                  </a:moveTo>
                  <a:lnTo>
                    <a:pt x="2073488" y="4819924"/>
                  </a:lnTo>
                </a:path>
                <a:path w="12733655" h="7150734">
                  <a:moveTo>
                    <a:pt x="2025926" y="4819924"/>
                  </a:moveTo>
                  <a:lnTo>
                    <a:pt x="1906516" y="4819924"/>
                  </a:lnTo>
                </a:path>
                <a:path w="12733655" h="7150734">
                  <a:moveTo>
                    <a:pt x="1858954" y="4819924"/>
                  </a:moveTo>
                  <a:lnTo>
                    <a:pt x="1739544" y="4819924"/>
                  </a:lnTo>
                </a:path>
                <a:path w="12733655" h="7150734">
                  <a:moveTo>
                    <a:pt x="1691982" y="4819924"/>
                  </a:moveTo>
                  <a:lnTo>
                    <a:pt x="1573584" y="4819924"/>
                  </a:lnTo>
                </a:path>
                <a:path w="12733655" h="7150734">
                  <a:moveTo>
                    <a:pt x="1525010" y="4819924"/>
                  </a:moveTo>
                  <a:lnTo>
                    <a:pt x="1406612" y="4819924"/>
                  </a:lnTo>
                </a:path>
                <a:path w="12733655" h="7150734">
                  <a:moveTo>
                    <a:pt x="1358038" y="4819924"/>
                  </a:moveTo>
                  <a:lnTo>
                    <a:pt x="1239640" y="4819924"/>
                  </a:lnTo>
                </a:path>
                <a:path w="12733655" h="7150734">
                  <a:moveTo>
                    <a:pt x="1192078" y="4819924"/>
                  </a:moveTo>
                  <a:lnTo>
                    <a:pt x="1098979" y="4819924"/>
                  </a:lnTo>
                  <a:lnTo>
                    <a:pt x="1098979" y="4701526"/>
                  </a:lnTo>
                </a:path>
                <a:path w="12733655" h="7150734">
                  <a:moveTo>
                    <a:pt x="1098979" y="4653964"/>
                  </a:moveTo>
                  <a:lnTo>
                    <a:pt x="1098979" y="4534554"/>
                  </a:lnTo>
                </a:path>
                <a:path w="12733655" h="7150734">
                  <a:moveTo>
                    <a:pt x="1098979" y="4486992"/>
                  </a:moveTo>
                  <a:lnTo>
                    <a:pt x="1098979" y="4369606"/>
                  </a:lnTo>
                  <a:lnTo>
                    <a:pt x="1192078" y="4369606"/>
                  </a:lnTo>
                </a:path>
                <a:path w="12733655" h="7150734">
                  <a:moveTo>
                    <a:pt x="1239640" y="4369606"/>
                  </a:moveTo>
                  <a:lnTo>
                    <a:pt x="1358038" y="4369606"/>
                  </a:lnTo>
                </a:path>
                <a:path w="12733655" h="7150734">
                  <a:moveTo>
                    <a:pt x="1406612" y="4369606"/>
                  </a:moveTo>
                  <a:lnTo>
                    <a:pt x="1525010" y="4369606"/>
                  </a:lnTo>
                </a:path>
                <a:path w="12733655" h="7150734">
                  <a:moveTo>
                    <a:pt x="1573584" y="4369606"/>
                  </a:moveTo>
                  <a:lnTo>
                    <a:pt x="1691982" y="4369606"/>
                  </a:lnTo>
                </a:path>
                <a:path w="12733655" h="7150734">
                  <a:moveTo>
                    <a:pt x="1739544" y="4369606"/>
                  </a:moveTo>
                  <a:lnTo>
                    <a:pt x="1858954" y="4369606"/>
                  </a:lnTo>
                </a:path>
                <a:path w="12733655" h="7150734">
                  <a:moveTo>
                    <a:pt x="1906516" y="4369606"/>
                  </a:moveTo>
                  <a:lnTo>
                    <a:pt x="2025926" y="4369606"/>
                  </a:lnTo>
                </a:path>
                <a:path w="12733655" h="7150734">
                  <a:moveTo>
                    <a:pt x="2073488" y="4369606"/>
                  </a:moveTo>
                  <a:lnTo>
                    <a:pt x="2192898" y="4369606"/>
                  </a:lnTo>
                </a:path>
                <a:path w="12733655" h="7150734">
                  <a:moveTo>
                    <a:pt x="2240460" y="4369606"/>
                  </a:moveTo>
                  <a:lnTo>
                    <a:pt x="2359870" y="4369606"/>
                  </a:lnTo>
                </a:path>
                <a:path w="12733655" h="7150734">
                  <a:moveTo>
                    <a:pt x="2407432" y="4369606"/>
                  </a:moveTo>
                  <a:lnTo>
                    <a:pt x="2526842" y="4369606"/>
                  </a:lnTo>
                </a:path>
                <a:path w="12733655" h="7150734">
                  <a:moveTo>
                    <a:pt x="2574404" y="4369606"/>
                  </a:moveTo>
                  <a:lnTo>
                    <a:pt x="2693814" y="4369606"/>
                  </a:lnTo>
                </a:path>
                <a:path w="12733655" h="7150734">
                  <a:moveTo>
                    <a:pt x="2741376" y="4369606"/>
                  </a:moveTo>
                  <a:lnTo>
                    <a:pt x="2860786" y="4369606"/>
                  </a:lnTo>
                </a:path>
                <a:path w="12733655" h="7150734">
                  <a:moveTo>
                    <a:pt x="2908348" y="4369606"/>
                  </a:moveTo>
                  <a:lnTo>
                    <a:pt x="3027758" y="4369606"/>
                  </a:lnTo>
                </a:path>
                <a:path w="12733655" h="7150734">
                  <a:moveTo>
                    <a:pt x="3075320" y="4369606"/>
                  </a:moveTo>
                  <a:lnTo>
                    <a:pt x="3194730" y="4369606"/>
                  </a:lnTo>
                </a:path>
                <a:path w="12733655" h="7150734">
                  <a:moveTo>
                    <a:pt x="3242292" y="4369606"/>
                  </a:moveTo>
                  <a:lnTo>
                    <a:pt x="3361702" y="4369606"/>
                  </a:lnTo>
                </a:path>
                <a:path w="12733655" h="7150734">
                  <a:moveTo>
                    <a:pt x="3409264" y="4369606"/>
                  </a:moveTo>
                  <a:lnTo>
                    <a:pt x="3527662" y="4369606"/>
                  </a:lnTo>
                </a:path>
                <a:path w="12733655" h="7150734">
                  <a:moveTo>
                    <a:pt x="3576236" y="4369606"/>
                  </a:moveTo>
                  <a:lnTo>
                    <a:pt x="3694634" y="4369606"/>
                  </a:lnTo>
                </a:path>
                <a:path w="12733655" h="7150734">
                  <a:moveTo>
                    <a:pt x="3743208" y="4369606"/>
                  </a:moveTo>
                  <a:lnTo>
                    <a:pt x="3861606" y="4369606"/>
                  </a:lnTo>
                </a:path>
                <a:path w="12733655" h="7150734">
                  <a:moveTo>
                    <a:pt x="3909168" y="4369606"/>
                  </a:moveTo>
                  <a:lnTo>
                    <a:pt x="4002267" y="4369606"/>
                  </a:lnTo>
                  <a:lnTo>
                    <a:pt x="4002267" y="4464729"/>
                  </a:lnTo>
                  <a:lnTo>
                    <a:pt x="4093343" y="4464729"/>
                  </a:lnTo>
                </a:path>
                <a:path w="12733655" h="7150734">
                  <a:moveTo>
                    <a:pt x="4140905" y="4464729"/>
                  </a:moveTo>
                  <a:lnTo>
                    <a:pt x="4260315" y="4464729"/>
                  </a:lnTo>
                </a:path>
                <a:path w="12733655" h="7150734">
                  <a:moveTo>
                    <a:pt x="4307876" y="4464729"/>
                  </a:moveTo>
                  <a:lnTo>
                    <a:pt x="4427287" y="4464729"/>
                  </a:lnTo>
                </a:path>
                <a:path w="12733655" h="7150734">
                  <a:moveTo>
                    <a:pt x="4474848" y="4464729"/>
                  </a:moveTo>
                  <a:lnTo>
                    <a:pt x="4594259" y="4464729"/>
                  </a:lnTo>
                </a:path>
                <a:path w="12733655" h="7150734">
                  <a:moveTo>
                    <a:pt x="4641820" y="4464729"/>
                  </a:moveTo>
                  <a:lnTo>
                    <a:pt x="4761231" y="4464729"/>
                  </a:lnTo>
                </a:path>
                <a:path w="12733655" h="7150734">
                  <a:moveTo>
                    <a:pt x="4808792" y="4464729"/>
                  </a:moveTo>
                  <a:lnTo>
                    <a:pt x="4928203" y="4464729"/>
                  </a:lnTo>
                </a:path>
                <a:path w="12733655" h="7150734">
                  <a:moveTo>
                    <a:pt x="4975764" y="4464729"/>
                  </a:moveTo>
                  <a:lnTo>
                    <a:pt x="5095175" y="4464729"/>
                  </a:lnTo>
                </a:path>
                <a:path w="12733655" h="7150734">
                  <a:moveTo>
                    <a:pt x="5142736" y="4464729"/>
                  </a:moveTo>
                  <a:lnTo>
                    <a:pt x="5262147" y="4464729"/>
                  </a:lnTo>
                </a:path>
                <a:path w="12733655" h="7150734">
                  <a:moveTo>
                    <a:pt x="5309708" y="4464729"/>
                  </a:moveTo>
                  <a:lnTo>
                    <a:pt x="5428107" y="4464729"/>
                  </a:lnTo>
                </a:path>
                <a:path w="12733655" h="7150734">
                  <a:moveTo>
                    <a:pt x="5476680" y="4464729"/>
                  </a:moveTo>
                  <a:lnTo>
                    <a:pt x="5595079" y="4464729"/>
                  </a:lnTo>
                </a:path>
                <a:path w="12733655" h="7150734">
                  <a:moveTo>
                    <a:pt x="5642640" y="4464729"/>
                  </a:moveTo>
                  <a:lnTo>
                    <a:pt x="5762051" y="4464729"/>
                  </a:lnTo>
                </a:path>
                <a:path w="12733655" h="7150734">
                  <a:moveTo>
                    <a:pt x="5809612" y="4464729"/>
                  </a:moveTo>
                  <a:lnTo>
                    <a:pt x="5929023" y="4464729"/>
                  </a:lnTo>
                </a:path>
                <a:path w="12733655" h="7150734">
                  <a:moveTo>
                    <a:pt x="5976584" y="4464729"/>
                  </a:moveTo>
                  <a:lnTo>
                    <a:pt x="6095995" y="4464729"/>
                  </a:lnTo>
                </a:path>
                <a:path w="12733655" h="7150734">
                  <a:moveTo>
                    <a:pt x="6143556" y="4464729"/>
                  </a:moveTo>
                  <a:lnTo>
                    <a:pt x="6262967" y="4464729"/>
                  </a:lnTo>
                </a:path>
                <a:path w="12733655" h="7150734">
                  <a:moveTo>
                    <a:pt x="6310528" y="4464729"/>
                  </a:moveTo>
                  <a:lnTo>
                    <a:pt x="6429939" y="4464729"/>
                  </a:lnTo>
                </a:path>
                <a:path w="12733655" h="7150734">
                  <a:moveTo>
                    <a:pt x="6477500" y="4464729"/>
                  </a:moveTo>
                  <a:lnTo>
                    <a:pt x="6596910" y="4464729"/>
                  </a:lnTo>
                </a:path>
                <a:path w="12733655" h="7150734">
                  <a:moveTo>
                    <a:pt x="6644472" y="4464729"/>
                  </a:moveTo>
                  <a:lnTo>
                    <a:pt x="6763882" y="4464729"/>
                  </a:lnTo>
                </a:path>
                <a:path w="12733655" h="7150734">
                  <a:moveTo>
                    <a:pt x="6811444" y="4464729"/>
                  </a:moveTo>
                  <a:lnTo>
                    <a:pt x="6930854" y="4464729"/>
                  </a:lnTo>
                </a:path>
                <a:path w="12733655" h="7150734">
                  <a:moveTo>
                    <a:pt x="6978416" y="4464729"/>
                  </a:moveTo>
                  <a:lnTo>
                    <a:pt x="7097826" y="4464729"/>
                  </a:lnTo>
                </a:path>
                <a:path w="12733655" h="7150734">
                  <a:moveTo>
                    <a:pt x="7145388" y="4464729"/>
                  </a:moveTo>
                  <a:lnTo>
                    <a:pt x="7264798" y="4464729"/>
                  </a:lnTo>
                </a:path>
                <a:path w="12733655" h="7150734">
                  <a:moveTo>
                    <a:pt x="7312360" y="4464729"/>
                  </a:moveTo>
                  <a:lnTo>
                    <a:pt x="7431770" y="4464729"/>
                  </a:lnTo>
                </a:path>
                <a:path w="12733655" h="7150734">
                  <a:moveTo>
                    <a:pt x="7479332" y="4464729"/>
                  </a:moveTo>
                  <a:lnTo>
                    <a:pt x="7597730" y="4464729"/>
                  </a:lnTo>
                </a:path>
                <a:path w="12733655" h="7150734">
                  <a:moveTo>
                    <a:pt x="7646304" y="4464729"/>
                  </a:moveTo>
                  <a:lnTo>
                    <a:pt x="7764702" y="4464729"/>
                  </a:lnTo>
                </a:path>
                <a:path w="12733655" h="7150734">
                  <a:moveTo>
                    <a:pt x="7813276" y="4464729"/>
                  </a:moveTo>
                  <a:lnTo>
                    <a:pt x="7931674" y="4464729"/>
                  </a:lnTo>
                </a:path>
                <a:path w="12733655" h="7150734">
                  <a:moveTo>
                    <a:pt x="7979236" y="4464729"/>
                  </a:moveTo>
                  <a:lnTo>
                    <a:pt x="8098646" y="4464729"/>
                  </a:lnTo>
                </a:path>
                <a:path w="12733655" h="7150734">
                  <a:moveTo>
                    <a:pt x="8146208" y="4464729"/>
                  </a:moveTo>
                  <a:lnTo>
                    <a:pt x="8265618" y="4464729"/>
                  </a:lnTo>
                </a:path>
                <a:path w="12733655" h="7150734">
                  <a:moveTo>
                    <a:pt x="8313180" y="4464729"/>
                  </a:moveTo>
                  <a:lnTo>
                    <a:pt x="8432590" y="4464729"/>
                  </a:lnTo>
                </a:path>
                <a:path w="12733655" h="7150734">
                  <a:moveTo>
                    <a:pt x="8480152" y="4464729"/>
                  </a:moveTo>
                  <a:lnTo>
                    <a:pt x="8599562" y="4464729"/>
                  </a:lnTo>
                </a:path>
                <a:path w="12733655" h="7150734">
                  <a:moveTo>
                    <a:pt x="8647124" y="4464729"/>
                  </a:moveTo>
                  <a:lnTo>
                    <a:pt x="8766534" y="4464729"/>
                  </a:lnTo>
                </a:path>
                <a:path w="12733655" h="7150734">
                  <a:moveTo>
                    <a:pt x="8814096" y="4464729"/>
                  </a:moveTo>
                  <a:lnTo>
                    <a:pt x="8905172" y="4464729"/>
                  </a:lnTo>
                  <a:lnTo>
                    <a:pt x="8905172" y="4369606"/>
                  </a:lnTo>
                  <a:lnTo>
                    <a:pt x="9040773" y="4369606"/>
                  </a:lnTo>
                </a:path>
                <a:path w="12733655" h="7150734">
                  <a:moveTo>
                    <a:pt x="9088335" y="4369606"/>
                  </a:moveTo>
                  <a:lnTo>
                    <a:pt x="9207745" y="4369606"/>
                  </a:lnTo>
                </a:path>
                <a:path w="12733655" h="7150734">
                  <a:moveTo>
                    <a:pt x="9255307" y="4369606"/>
                  </a:moveTo>
                  <a:lnTo>
                    <a:pt x="9374717" y="4369606"/>
                  </a:lnTo>
                </a:path>
                <a:path w="12733655" h="7150734">
                  <a:moveTo>
                    <a:pt x="9422279" y="4369606"/>
                  </a:moveTo>
                  <a:lnTo>
                    <a:pt x="9541689" y="4369606"/>
                  </a:lnTo>
                </a:path>
                <a:path w="12733655" h="7150734">
                  <a:moveTo>
                    <a:pt x="9589251" y="4369606"/>
                  </a:moveTo>
                  <a:lnTo>
                    <a:pt x="9708661" y="4369606"/>
                  </a:lnTo>
                </a:path>
                <a:path w="12733655" h="7150734">
                  <a:moveTo>
                    <a:pt x="9756223" y="4369606"/>
                  </a:moveTo>
                  <a:lnTo>
                    <a:pt x="9891824" y="4369606"/>
                  </a:lnTo>
                  <a:lnTo>
                    <a:pt x="9891824" y="4484968"/>
                  </a:lnTo>
                </a:path>
                <a:path w="12733655" h="7150734">
                  <a:moveTo>
                    <a:pt x="9891824" y="4532530"/>
                  </a:moveTo>
                  <a:lnTo>
                    <a:pt x="9891824" y="4651940"/>
                  </a:lnTo>
                </a:path>
                <a:path w="12733655" h="7150734">
                  <a:moveTo>
                    <a:pt x="9891824" y="4699502"/>
                  </a:moveTo>
                  <a:lnTo>
                    <a:pt x="9891824" y="4818912"/>
                  </a:lnTo>
                </a:path>
                <a:path w="12733655" h="7150734">
                  <a:moveTo>
                    <a:pt x="9891824" y="4866474"/>
                  </a:moveTo>
                  <a:lnTo>
                    <a:pt x="9891824" y="4985884"/>
                  </a:lnTo>
                </a:path>
                <a:path w="12733655" h="7150734">
                  <a:moveTo>
                    <a:pt x="9891824" y="5033446"/>
                  </a:moveTo>
                  <a:lnTo>
                    <a:pt x="9891824" y="5152856"/>
                  </a:lnTo>
                </a:path>
                <a:path w="12733655" h="7150734">
                  <a:moveTo>
                    <a:pt x="9891824" y="5200418"/>
                  </a:moveTo>
                  <a:lnTo>
                    <a:pt x="9891824" y="5316792"/>
                  </a:lnTo>
                  <a:lnTo>
                    <a:pt x="9756223" y="5316792"/>
                  </a:lnTo>
                </a:path>
                <a:path w="12733655" h="7150734">
                  <a:moveTo>
                    <a:pt x="9708661" y="5316792"/>
                  </a:moveTo>
                  <a:lnTo>
                    <a:pt x="9589251" y="5316792"/>
                  </a:lnTo>
                </a:path>
                <a:path w="12733655" h="7150734">
                  <a:moveTo>
                    <a:pt x="9541689" y="5316792"/>
                  </a:moveTo>
                  <a:lnTo>
                    <a:pt x="9422279" y="5316792"/>
                  </a:lnTo>
                </a:path>
                <a:path w="12733655" h="7150734">
                  <a:moveTo>
                    <a:pt x="9374717" y="5316792"/>
                  </a:moveTo>
                  <a:lnTo>
                    <a:pt x="9255307" y="5316792"/>
                  </a:lnTo>
                </a:path>
                <a:path w="12733655" h="7150734">
                  <a:moveTo>
                    <a:pt x="9207745" y="5316792"/>
                  </a:moveTo>
                  <a:lnTo>
                    <a:pt x="9088335" y="5316792"/>
                  </a:lnTo>
                </a:path>
                <a:path w="12733655" h="7150734">
                  <a:moveTo>
                    <a:pt x="9040773" y="5316792"/>
                  </a:moveTo>
                  <a:lnTo>
                    <a:pt x="8905172" y="5316792"/>
                  </a:lnTo>
                  <a:lnTo>
                    <a:pt x="8905172" y="5386617"/>
                  </a:lnTo>
                </a:path>
                <a:path w="12733655" h="7150734">
                  <a:moveTo>
                    <a:pt x="8905172" y="5434178"/>
                  </a:moveTo>
                  <a:lnTo>
                    <a:pt x="8905172" y="5553589"/>
                  </a:lnTo>
                </a:path>
                <a:path w="12733655" h="7150734">
                  <a:moveTo>
                    <a:pt x="8905172" y="5601150"/>
                  </a:moveTo>
                  <a:lnTo>
                    <a:pt x="8905172" y="5671987"/>
                  </a:lnTo>
                  <a:lnTo>
                    <a:pt x="9040773" y="5671987"/>
                  </a:lnTo>
                </a:path>
                <a:path w="12733655" h="7150734">
                  <a:moveTo>
                    <a:pt x="9088335" y="5671987"/>
                  </a:moveTo>
                  <a:lnTo>
                    <a:pt x="9207745" y="5671987"/>
                  </a:lnTo>
                </a:path>
                <a:path w="12733655" h="7150734">
                  <a:moveTo>
                    <a:pt x="9255307" y="5671987"/>
                  </a:moveTo>
                  <a:lnTo>
                    <a:pt x="9374717" y="5671987"/>
                  </a:lnTo>
                </a:path>
                <a:path w="12733655" h="7150734">
                  <a:moveTo>
                    <a:pt x="9422279" y="5671987"/>
                  </a:moveTo>
                  <a:lnTo>
                    <a:pt x="9541689" y="5671987"/>
                  </a:lnTo>
                </a:path>
                <a:path w="12733655" h="7150734">
                  <a:moveTo>
                    <a:pt x="9589251" y="5671987"/>
                  </a:moveTo>
                  <a:lnTo>
                    <a:pt x="9708661" y="5671987"/>
                  </a:lnTo>
                </a:path>
                <a:path w="12733655" h="7150734">
                  <a:moveTo>
                    <a:pt x="9756223" y="5671987"/>
                  </a:moveTo>
                  <a:lnTo>
                    <a:pt x="9891824" y="5671987"/>
                  </a:lnTo>
                  <a:lnTo>
                    <a:pt x="9891824" y="5792409"/>
                  </a:lnTo>
                </a:path>
                <a:path w="12733655" h="7150734">
                  <a:moveTo>
                    <a:pt x="9891824" y="5839971"/>
                  </a:moveTo>
                  <a:lnTo>
                    <a:pt x="9891824" y="5959381"/>
                  </a:lnTo>
                </a:path>
                <a:path w="12733655" h="7150734">
                  <a:moveTo>
                    <a:pt x="9891824" y="6006943"/>
                  </a:moveTo>
                  <a:lnTo>
                    <a:pt x="9891824" y="6126353"/>
                  </a:lnTo>
                </a:path>
                <a:path w="12733655" h="7150734">
                  <a:moveTo>
                    <a:pt x="9891824" y="6173915"/>
                  </a:moveTo>
                  <a:lnTo>
                    <a:pt x="9891824" y="6293325"/>
                  </a:lnTo>
                </a:path>
                <a:path w="12733655" h="7150734">
                  <a:moveTo>
                    <a:pt x="9891824" y="6340887"/>
                  </a:moveTo>
                  <a:lnTo>
                    <a:pt x="9891824" y="6460297"/>
                  </a:lnTo>
                </a:path>
                <a:path w="12733655" h="7150734">
                  <a:moveTo>
                    <a:pt x="9891824" y="6507859"/>
                  </a:moveTo>
                  <a:lnTo>
                    <a:pt x="9891824" y="6626257"/>
                  </a:lnTo>
                </a:path>
                <a:path w="12733655" h="7150734">
                  <a:moveTo>
                    <a:pt x="9891824" y="6674831"/>
                  </a:moveTo>
                  <a:lnTo>
                    <a:pt x="9891824" y="6795253"/>
                  </a:lnTo>
                  <a:lnTo>
                    <a:pt x="9980876" y="6795253"/>
                  </a:lnTo>
                </a:path>
                <a:path w="12733655" h="7150734">
                  <a:moveTo>
                    <a:pt x="10028438" y="6795253"/>
                  </a:moveTo>
                  <a:lnTo>
                    <a:pt x="10147848" y="6795253"/>
                  </a:lnTo>
                </a:path>
                <a:path w="12733655" h="7150734">
                  <a:moveTo>
                    <a:pt x="10195410" y="6795253"/>
                  </a:moveTo>
                  <a:lnTo>
                    <a:pt x="10314820" y="6795253"/>
                  </a:lnTo>
                </a:path>
                <a:path w="12733655" h="7150734">
                  <a:moveTo>
                    <a:pt x="10362382" y="6795253"/>
                  </a:moveTo>
                  <a:lnTo>
                    <a:pt x="10481792" y="6795253"/>
                  </a:lnTo>
                </a:path>
                <a:path w="12733655" h="7150734">
                  <a:moveTo>
                    <a:pt x="10529354" y="6795253"/>
                  </a:moveTo>
                  <a:lnTo>
                    <a:pt x="10648764" y="6795253"/>
                  </a:lnTo>
                </a:path>
                <a:path w="12733655" h="7150734">
                  <a:moveTo>
                    <a:pt x="10696325" y="6795253"/>
                  </a:moveTo>
                  <a:lnTo>
                    <a:pt x="10785377" y="6795253"/>
                  </a:lnTo>
                  <a:lnTo>
                    <a:pt x="10785377" y="6679890"/>
                  </a:lnTo>
                </a:path>
                <a:path w="12733655" h="7150734">
                  <a:moveTo>
                    <a:pt x="10785377" y="6632329"/>
                  </a:moveTo>
                  <a:lnTo>
                    <a:pt x="10785377" y="6512919"/>
                  </a:lnTo>
                </a:path>
                <a:path w="12733655" h="7150734">
                  <a:moveTo>
                    <a:pt x="10785377" y="6465357"/>
                  </a:moveTo>
                  <a:lnTo>
                    <a:pt x="10785377" y="6345947"/>
                  </a:lnTo>
                </a:path>
                <a:path w="12733655" h="7150734">
                  <a:moveTo>
                    <a:pt x="10785377" y="6298385"/>
                  </a:moveTo>
                  <a:lnTo>
                    <a:pt x="10785377" y="6178975"/>
                  </a:lnTo>
                </a:path>
                <a:path w="12733655" h="7150734">
                  <a:moveTo>
                    <a:pt x="10785377" y="6131413"/>
                  </a:moveTo>
                  <a:lnTo>
                    <a:pt x="10785377" y="6012003"/>
                  </a:lnTo>
                </a:path>
                <a:path w="12733655" h="7150734">
                  <a:moveTo>
                    <a:pt x="10785377" y="5964441"/>
                  </a:moveTo>
                  <a:lnTo>
                    <a:pt x="10785377" y="5846043"/>
                  </a:lnTo>
                </a:path>
                <a:path w="12733655" h="7150734">
                  <a:moveTo>
                    <a:pt x="10785377" y="5797469"/>
                  </a:moveTo>
                  <a:lnTo>
                    <a:pt x="10785377" y="5679071"/>
                  </a:lnTo>
                </a:path>
                <a:path w="12733655" h="7150734">
                  <a:moveTo>
                    <a:pt x="10785377" y="5631509"/>
                  </a:moveTo>
                  <a:lnTo>
                    <a:pt x="10785377" y="5512099"/>
                  </a:lnTo>
                </a:path>
                <a:path w="12733655" h="7150734">
                  <a:moveTo>
                    <a:pt x="10785377" y="5464537"/>
                  </a:moveTo>
                  <a:lnTo>
                    <a:pt x="10785377" y="5345127"/>
                  </a:lnTo>
                </a:path>
                <a:path w="12733655" h="7150734">
                  <a:moveTo>
                    <a:pt x="10785377" y="5297565"/>
                  </a:moveTo>
                  <a:lnTo>
                    <a:pt x="10785377" y="5178155"/>
                  </a:lnTo>
                </a:path>
                <a:path w="12733655" h="7150734">
                  <a:moveTo>
                    <a:pt x="10785377" y="5130593"/>
                  </a:moveTo>
                  <a:lnTo>
                    <a:pt x="10785377" y="5011183"/>
                  </a:lnTo>
                </a:path>
                <a:path w="12733655" h="7150734">
                  <a:moveTo>
                    <a:pt x="10785377" y="4963621"/>
                  </a:moveTo>
                  <a:lnTo>
                    <a:pt x="10785377" y="4844211"/>
                  </a:lnTo>
                </a:path>
                <a:path w="12733655" h="7150734">
                  <a:moveTo>
                    <a:pt x="10785377" y="4796649"/>
                  </a:moveTo>
                  <a:lnTo>
                    <a:pt x="10785377" y="4677239"/>
                  </a:lnTo>
                </a:path>
                <a:path w="12733655" h="7150734">
                  <a:moveTo>
                    <a:pt x="10785377" y="4629677"/>
                  </a:moveTo>
                  <a:lnTo>
                    <a:pt x="10785377" y="4510267"/>
                  </a:lnTo>
                </a:path>
                <a:path w="12733655" h="7150734">
                  <a:moveTo>
                    <a:pt x="10785377" y="4462705"/>
                  </a:moveTo>
                  <a:lnTo>
                    <a:pt x="10785377" y="4343295"/>
                  </a:lnTo>
                </a:path>
                <a:path w="12733655" h="7150734">
                  <a:moveTo>
                    <a:pt x="10785377" y="4295733"/>
                  </a:moveTo>
                  <a:lnTo>
                    <a:pt x="10785377" y="4176323"/>
                  </a:lnTo>
                </a:path>
                <a:path w="12733655" h="7150734">
                  <a:moveTo>
                    <a:pt x="10785377" y="4128761"/>
                  </a:moveTo>
                  <a:lnTo>
                    <a:pt x="10785377" y="4014411"/>
                  </a:lnTo>
                  <a:lnTo>
                    <a:pt x="10716565" y="4014411"/>
                  </a:lnTo>
                </a:path>
                <a:path w="12733655" h="7150734">
                  <a:moveTo>
                    <a:pt x="10667991" y="4014411"/>
                  </a:moveTo>
                  <a:lnTo>
                    <a:pt x="10549593" y="4014411"/>
                  </a:lnTo>
                </a:path>
                <a:path w="12733655" h="7150734">
                  <a:moveTo>
                    <a:pt x="10501019" y="4014411"/>
                  </a:moveTo>
                  <a:lnTo>
                    <a:pt x="10382621" y="4014411"/>
                  </a:lnTo>
                </a:path>
                <a:path w="12733655" h="7150734">
                  <a:moveTo>
                    <a:pt x="10335059" y="4014411"/>
                  </a:moveTo>
                  <a:lnTo>
                    <a:pt x="10215649" y="4014411"/>
                  </a:lnTo>
                </a:path>
                <a:path w="12733655" h="7150734">
                  <a:moveTo>
                    <a:pt x="10168087" y="4014411"/>
                  </a:moveTo>
                  <a:lnTo>
                    <a:pt x="10048677" y="4014411"/>
                  </a:lnTo>
                </a:path>
                <a:path w="12733655" h="7150734">
                  <a:moveTo>
                    <a:pt x="10001115" y="4014411"/>
                  </a:moveTo>
                  <a:lnTo>
                    <a:pt x="9881705" y="4014411"/>
                  </a:lnTo>
                </a:path>
                <a:path w="12733655" h="7150734">
                  <a:moveTo>
                    <a:pt x="9834143" y="4014411"/>
                  </a:moveTo>
                  <a:lnTo>
                    <a:pt x="9714733" y="4014411"/>
                  </a:lnTo>
                </a:path>
                <a:path w="12733655" h="7150734">
                  <a:moveTo>
                    <a:pt x="9667171" y="4014411"/>
                  </a:moveTo>
                  <a:lnTo>
                    <a:pt x="9547761" y="4014411"/>
                  </a:lnTo>
                </a:path>
                <a:path w="12733655" h="7150734">
                  <a:moveTo>
                    <a:pt x="9500199" y="4014411"/>
                  </a:moveTo>
                  <a:lnTo>
                    <a:pt x="9380789" y="4014411"/>
                  </a:lnTo>
                </a:path>
                <a:path w="12733655" h="7150734">
                  <a:moveTo>
                    <a:pt x="9333227" y="4014411"/>
                  </a:moveTo>
                  <a:lnTo>
                    <a:pt x="9213817" y="4014411"/>
                  </a:lnTo>
                </a:path>
                <a:path w="12733655" h="7150734">
                  <a:moveTo>
                    <a:pt x="9166255" y="4014411"/>
                  </a:moveTo>
                  <a:lnTo>
                    <a:pt x="9046845" y="4014411"/>
                  </a:lnTo>
                </a:path>
                <a:path w="12733655" h="7150734">
                  <a:moveTo>
                    <a:pt x="8999283" y="4014411"/>
                  </a:moveTo>
                  <a:lnTo>
                    <a:pt x="8879873" y="4014411"/>
                  </a:lnTo>
                </a:path>
                <a:path w="12733655" h="7150734">
                  <a:moveTo>
                    <a:pt x="8832311" y="4014411"/>
                  </a:moveTo>
                  <a:lnTo>
                    <a:pt x="8712901" y="4014411"/>
                  </a:lnTo>
                </a:path>
                <a:path w="12733655" h="7150734">
                  <a:moveTo>
                    <a:pt x="8665339" y="4014411"/>
                  </a:moveTo>
                  <a:lnTo>
                    <a:pt x="8545929" y="4014411"/>
                  </a:lnTo>
                </a:path>
                <a:path w="12733655" h="7150734">
                  <a:moveTo>
                    <a:pt x="8498367" y="4014411"/>
                  </a:moveTo>
                  <a:lnTo>
                    <a:pt x="8379969" y="4014411"/>
                  </a:lnTo>
                </a:path>
                <a:path w="12733655" h="7150734">
                  <a:moveTo>
                    <a:pt x="8331395" y="4014411"/>
                  </a:moveTo>
                  <a:lnTo>
                    <a:pt x="8212997" y="4014411"/>
                  </a:lnTo>
                </a:path>
                <a:path w="12733655" h="7150734">
                  <a:moveTo>
                    <a:pt x="8165435" y="4014411"/>
                  </a:moveTo>
                  <a:lnTo>
                    <a:pt x="8046025" y="4014411"/>
                  </a:lnTo>
                </a:path>
                <a:path w="12733655" h="7150734">
                  <a:moveTo>
                    <a:pt x="7998463" y="4014411"/>
                  </a:moveTo>
                  <a:lnTo>
                    <a:pt x="7928638" y="4014411"/>
                  </a:lnTo>
                  <a:lnTo>
                    <a:pt x="7928638" y="4093343"/>
                  </a:lnTo>
                  <a:lnTo>
                    <a:pt x="7830479" y="4093343"/>
                  </a:lnTo>
                </a:path>
                <a:path w="12733655" h="7150734">
                  <a:moveTo>
                    <a:pt x="7782917" y="4093343"/>
                  </a:moveTo>
                  <a:lnTo>
                    <a:pt x="7663507" y="4093343"/>
                  </a:lnTo>
                </a:path>
                <a:path w="12733655" h="7150734">
                  <a:moveTo>
                    <a:pt x="7615946" y="4093343"/>
                  </a:moveTo>
                  <a:lnTo>
                    <a:pt x="7496535" y="4093343"/>
                  </a:lnTo>
                </a:path>
                <a:path w="12733655" h="7150734">
                  <a:moveTo>
                    <a:pt x="7448974" y="4093343"/>
                  </a:moveTo>
                  <a:lnTo>
                    <a:pt x="7329563" y="4093343"/>
                  </a:lnTo>
                </a:path>
                <a:path w="12733655" h="7150734">
                  <a:moveTo>
                    <a:pt x="7282002" y="4093343"/>
                  </a:moveTo>
                  <a:lnTo>
                    <a:pt x="7162591" y="4093343"/>
                  </a:lnTo>
                </a:path>
                <a:path w="12733655" h="7150734">
                  <a:moveTo>
                    <a:pt x="7115030" y="4093343"/>
                  </a:moveTo>
                  <a:lnTo>
                    <a:pt x="6995619" y="4093343"/>
                  </a:lnTo>
                </a:path>
                <a:path w="12733655" h="7150734">
                  <a:moveTo>
                    <a:pt x="6948058" y="4093343"/>
                  </a:moveTo>
                  <a:lnTo>
                    <a:pt x="6828647" y="4093343"/>
                  </a:lnTo>
                </a:path>
                <a:path w="12733655" h="7150734">
                  <a:moveTo>
                    <a:pt x="6781086" y="4093343"/>
                  </a:moveTo>
                  <a:lnTo>
                    <a:pt x="6661675" y="4093343"/>
                  </a:lnTo>
                </a:path>
                <a:path w="12733655" h="7150734">
                  <a:moveTo>
                    <a:pt x="6614114" y="4093343"/>
                  </a:moveTo>
                  <a:lnTo>
                    <a:pt x="6494703" y="4093343"/>
                  </a:lnTo>
                </a:path>
                <a:path w="12733655" h="7150734">
                  <a:moveTo>
                    <a:pt x="6447142" y="4093343"/>
                  </a:moveTo>
                  <a:lnTo>
                    <a:pt x="6327731" y="4093343"/>
                  </a:lnTo>
                </a:path>
                <a:path w="12733655" h="7150734">
                  <a:moveTo>
                    <a:pt x="6280170" y="4093343"/>
                  </a:moveTo>
                  <a:lnTo>
                    <a:pt x="6160759" y="4093343"/>
                  </a:lnTo>
                </a:path>
                <a:path w="12733655" h="7150734">
                  <a:moveTo>
                    <a:pt x="6113198" y="4093343"/>
                  </a:moveTo>
                  <a:lnTo>
                    <a:pt x="5994799" y="4093343"/>
                  </a:lnTo>
                </a:path>
                <a:path w="12733655" h="7150734">
                  <a:moveTo>
                    <a:pt x="5946226" y="4093343"/>
                  </a:moveTo>
                  <a:lnTo>
                    <a:pt x="5827827" y="4093343"/>
                  </a:lnTo>
                </a:path>
                <a:path w="12733655" h="7150734">
                  <a:moveTo>
                    <a:pt x="5779254" y="4093343"/>
                  </a:moveTo>
                  <a:lnTo>
                    <a:pt x="5660855" y="4093343"/>
                  </a:lnTo>
                </a:path>
                <a:path w="12733655" h="7150734">
                  <a:moveTo>
                    <a:pt x="5613294" y="4093343"/>
                  </a:moveTo>
                  <a:lnTo>
                    <a:pt x="5493883" y="4093343"/>
                  </a:lnTo>
                </a:path>
                <a:path w="12733655" h="7150734">
                  <a:moveTo>
                    <a:pt x="5446322" y="4093343"/>
                  </a:moveTo>
                  <a:lnTo>
                    <a:pt x="5326912" y="4093343"/>
                  </a:lnTo>
                </a:path>
                <a:path w="12733655" h="7150734">
                  <a:moveTo>
                    <a:pt x="5279350" y="4093343"/>
                  </a:moveTo>
                  <a:lnTo>
                    <a:pt x="5159940" y="4093343"/>
                  </a:lnTo>
                </a:path>
                <a:path w="12733655" h="7150734">
                  <a:moveTo>
                    <a:pt x="5112378" y="4093343"/>
                  </a:moveTo>
                  <a:lnTo>
                    <a:pt x="4992968" y="4093343"/>
                  </a:lnTo>
                </a:path>
                <a:path w="12733655" h="7150734">
                  <a:moveTo>
                    <a:pt x="4945406" y="4093343"/>
                  </a:moveTo>
                  <a:lnTo>
                    <a:pt x="4825996" y="4093343"/>
                  </a:lnTo>
                </a:path>
                <a:path w="12733655" h="7150734">
                  <a:moveTo>
                    <a:pt x="4778434" y="4093343"/>
                  </a:moveTo>
                  <a:lnTo>
                    <a:pt x="4659024" y="4093343"/>
                  </a:lnTo>
                </a:path>
                <a:path w="12733655" h="7150734">
                  <a:moveTo>
                    <a:pt x="4611462" y="4093343"/>
                  </a:moveTo>
                  <a:lnTo>
                    <a:pt x="4492052" y="4093343"/>
                  </a:lnTo>
                </a:path>
                <a:path w="12733655" h="7150734">
                  <a:moveTo>
                    <a:pt x="4444490" y="4093343"/>
                  </a:moveTo>
                  <a:lnTo>
                    <a:pt x="4325080" y="4093343"/>
                  </a:lnTo>
                </a:path>
                <a:path w="12733655" h="7150734">
                  <a:moveTo>
                    <a:pt x="4277518" y="4093343"/>
                  </a:moveTo>
                  <a:lnTo>
                    <a:pt x="4158108" y="4093343"/>
                  </a:lnTo>
                </a:path>
                <a:path w="12733655" h="7150734">
                  <a:moveTo>
                    <a:pt x="4110546" y="4093343"/>
                  </a:moveTo>
                  <a:lnTo>
                    <a:pt x="4012387" y="4093343"/>
                  </a:lnTo>
                  <a:lnTo>
                    <a:pt x="4012387" y="4014411"/>
                  </a:lnTo>
                  <a:lnTo>
                    <a:pt x="3871725" y="4014411"/>
                  </a:lnTo>
                </a:path>
                <a:path w="12733655" h="7150734">
                  <a:moveTo>
                    <a:pt x="3824164" y="4014411"/>
                  </a:moveTo>
                  <a:lnTo>
                    <a:pt x="3704753" y="4014411"/>
                  </a:lnTo>
                </a:path>
                <a:path w="12733655" h="7150734">
                  <a:moveTo>
                    <a:pt x="3657192" y="4014411"/>
                  </a:moveTo>
                  <a:lnTo>
                    <a:pt x="3537781" y="4014411"/>
                  </a:lnTo>
                </a:path>
                <a:path w="12733655" h="7150734">
                  <a:moveTo>
                    <a:pt x="3490220" y="4014411"/>
                  </a:moveTo>
                  <a:lnTo>
                    <a:pt x="3370810" y="4014411"/>
                  </a:lnTo>
                </a:path>
                <a:path w="12733655" h="7150734">
                  <a:moveTo>
                    <a:pt x="3323248" y="4014411"/>
                  </a:moveTo>
                  <a:lnTo>
                    <a:pt x="3203838" y="4014411"/>
                  </a:lnTo>
                </a:path>
                <a:path w="12733655" h="7150734">
                  <a:moveTo>
                    <a:pt x="3156276" y="4014411"/>
                  </a:moveTo>
                  <a:lnTo>
                    <a:pt x="3036866" y="4014411"/>
                  </a:lnTo>
                </a:path>
                <a:path w="12733655" h="7150734">
                  <a:moveTo>
                    <a:pt x="2989304" y="4014411"/>
                  </a:moveTo>
                  <a:lnTo>
                    <a:pt x="2869894" y="4014411"/>
                  </a:lnTo>
                </a:path>
                <a:path w="12733655" h="7150734">
                  <a:moveTo>
                    <a:pt x="2822332" y="4014411"/>
                  </a:moveTo>
                  <a:lnTo>
                    <a:pt x="2702922" y="4014411"/>
                  </a:lnTo>
                </a:path>
                <a:path w="12733655" h="7150734">
                  <a:moveTo>
                    <a:pt x="2655360" y="4014411"/>
                  </a:moveTo>
                  <a:lnTo>
                    <a:pt x="2535950" y="4014411"/>
                  </a:lnTo>
                </a:path>
                <a:path w="12733655" h="7150734">
                  <a:moveTo>
                    <a:pt x="2488388" y="4014411"/>
                  </a:moveTo>
                  <a:lnTo>
                    <a:pt x="2369990" y="4014411"/>
                  </a:lnTo>
                </a:path>
                <a:path w="12733655" h="7150734">
                  <a:moveTo>
                    <a:pt x="2321416" y="4014411"/>
                  </a:moveTo>
                  <a:lnTo>
                    <a:pt x="2203018" y="4014411"/>
                  </a:lnTo>
                </a:path>
                <a:path w="12733655" h="7150734">
                  <a:moveTo>
                    <a:pt x="2154444" y="4014411"/>
                  </a:moveTo>
                  <a:lnTo>
                    <a:pt x="2036046" y="4014411"/>
                  </a:lnTo>
                </a:path>
                <a:path w="12733655" h="7150734">
                  <a:moveTo>
                    <a:pt x="1988484" y="4014411"/>
                  </a:moveTo>
                  <a:lnTo>
                    <a:pt x="1869074" y="4014411"/>
                  </a:lnTo>
                </a:path>
                <a:path w="12733655" h="7150734">
                  <a:moveTo>
                    <a:pt x="1821512" y="4014411"/>
                  </a:moveTo>
                  <a:lnTo>
                    <a:pt x="1702102" y="4014411"/>
                  </a:lnTo>
                </a:path>
                <a:path w="12733655" h="7150734">
                  <a:moveTo>
                    <a:pt x="1654540" y="4014411"/>
                  </a:moveTo>
                  <a:lnTo>
                    <a:pt x="1535130" y="4014411"/>
                  </a:lnTo>
                </a:path>
                <a:path w="12733655" h="7150734">
                  <a:moveTo>
                    <a:pt x="1487568" y="4014411"/>
                  </a:moveTo>
                  <a:lnTo>
                    <a:pt x="1368158" y="4014411"/>
                  </a:lnTo>
                </a:path>
                <a:path w="12733655" h="7150734">
                  <a:moveTo>
                    <a:pt x="1320596" y="4014411"/>
                  </a:moveTo>
                  <a:lnTo>
                    <a:pt x="1201186" y="4014411"/>
                  </a:lnTo>
                </a:path>
                <a:path w="12733655" h="7150734">
                  <a:moveTo>
                    <a:pt x="1153624" y="4014411"/>
                  </a:moveTo>
                  <a:lnTo>
                    <a:pt x="1034214" y="4014411"/>
                  </a:lnTo>
                </a:path>
                <a:path w="12733655" h="7150734">
                  <a:moveTo>
                    <a:pt x="986652" y="4014411"/>
                  </a:moveTo>
                  <a:lnTo>
                    <a:pt x="867242" y="4014411"/>
                  </a:lnTo>
                </a:path>
                <a:path w="12733655" h="7150734">
                  <a:moveTo>
                    <a:pt x="819680" y="4014411"/>
                  </a:moveTo>
                  <a:lnTo>
                    <a:pt x="679019" y="4014411"/>
                  </a:lnTo>
                  <a:lnTo>
                    <a:pt x="679019" y="4079175"/>
                  </a:lnTo>
                </a:path>
                <a:path w="12733655" h="7150734">
                  <a:moveTo>
                    <a:pt x="679019" y="4126737"/>
                  </a:moveTo>
                  <a:lnTo>
                    <a:pt x="679019" y="4191502"/>
                  </a:lnTo>
                  <a:lnTo>
                    <a:pt x="613242" y="4191502"/>
                  </a:lnTo>
                </a:path>
                <a:path w="12733655" h="7150734">
                  <a:moveTo>
                    <a:pt x="565680" y="4191502"/>
                  </a:moveTo>
                  <a:lnTo>
                    <a:pt x="446270" y="4191502"/>
                  </a:lnTo>
                </a:path>
                <a:path w="12733655" h="7150734">
                  <a:moveTo>
                    <a:pt x="398708" y="4191502"/>
                  </a:moveTo>
                  <a:lnTo>
                    <a:pt x="279298" y="4191502"/>
                  </a:lnTo>
                </a:path>
                <a:path w="12733655" h="7150734">
                  <a:moveTo>
                    <a:pt x="231736" y="4191502"/>
                  </a:moveTo>
                  <a:lnTo>
                    <a:pt x="112326" y="4191502"/>
                  </a:lnTo>
                </a:path>
                <a:path w="12733655" h="7150734">
                  <a:moveTo>
                    <a:pt x="64764" y="4191502"/>
                  </a:moveTo>
                  <a:lnTo>
                    <a:pt x="0" y="4191502"/>
                  </a:lnTo>
                  <a:lnTo>
                    <a:pt x="0" y="4107510"/>
                  </a:lnTo>
                </a:path>
                <a:path w="12733655" h="7150734">
                  <a:moveTo>
                    <a:pt x="0" y="4059948"/>
                  </a:moveTo>
                  <a:lnTo>
                    <a:pt x="0" y="3940538"/>
                  </a:lnTo>
                </a:path>
                <a:path w="12733655" h="7150734">
                  <a:moveTo>
                    <a:pt x="0" y="3892976"/>
                  </a:moveTo>
                  <a:lnTo>
                    <a:pt x="0" y="3773566"/>
                  </a:lnTo>
                </a:path>
                <a:path w="12733655" h="7150734">
                  <a:moveTo>
                    <a:pt x="0" y="3726004"/>
                  </a:moveTo>
                  <a:lnTo>
                    <a:pt x="0" y="3606594"/>
                  </a:lnTo>
                </a:path>
                <a:path w="12733655" h="7150734">
                  <a:moveTo>
                    <a:pt x="0" y="3559032"/>
                  </a:moveTo>
                  <a:lnTo>
                    <a:pt x="0" y="3439622"/>
                  </a:lnTo>
                </a:path>
                <a:path w="12733655" h="7150734">
                  <a:moveTo>
                    <a:pt x="0" y="3392060"/>
                  </a:moveTo>
                  <a:lnTo>
                    <a:pt x="0" y="3273662"/>
                  </a:lnTo>
                </a:path>
                <a:path w="12733655" h="7150734">
                  <a:moveTo>
                    <a:pt x="0" y="3225089"/>
                  </a:moveTo>
                  <a:lnTo>
                    <a:pt x="0" y="3106690"/>
                  </a:lnTo>
                </a:path>
                <a:path w="12733655" h="7150734">
                  <a:moveTo>
                    <a:pt x="0" y="3058117"/>
                  </a:moveTo>
                  <a:lnTo>
                    <a:pt x="0" y="2939718"/>
                  </a:lnTo>
                </a:path>
                <a:path w="12733655" h="7150734">
                  <a:moveTo>
                    <a:pt x="0" y="2892157"/>
                  </a:moveTo>
                  <a:lnTo>
                    <a:pt x="0" y="2772746"/>
                  </a:lnTo>
                </a:path>
                <a:path w="12733655" h="7150734">
                  <a:moveTo>
                    <a:pt x="0" y="2725185"/>
                  </a:moveTo>
                  <a:lnTo>
                    <a:pt x="0" y="2605774"/>
                  </a:lnTo>
                </a:path>
                <a:path w="12733655" h="7150734">
                  <a:moveTo>
                    <a:pt x="0" y="2558213"/>
                  </a:moveTo>
                  <a:lnTo>
                    <a:pt x="0" y="2438802"/>
                  </a:lnTo>
                </a:path>
                <a:path w="12733655" h="7150734">
                  <a:moveTo>
                    <a:pt x="0" y="2391241"/>
                  </a:moveTo>
                  <a:lnTo>
                    <a:pt x="0" y="2271830"/>
                  </a:lnTo>
                </a:path>
                <a:path w="12733655" h="7150734">
                  <a:moveTo>
                    <a:pt x="0" y="2224269"/>
                  </a:moveTo>
                  <a:lnTo>
                    <a:pt x="0" y="2140277"/>
                  </a:lnTo>
                  <a:lnTo>
                    <a:pt x="64764" y="2140277"/>
                  </a:lnTo>
                </a:path>
                <a:path w="12733655" h="7150734">
                  <a:moveTo>
                    <a:pt x="112326" y="2140277"/>
                  </a:moveTo>
                  <a:lnTo>
                    <a:pt x="231736" y="2140277"/>
                  </a:lnTo>
                </a:path>
                <a:path w="12733655" h="7150734">
                  <a:moveTo>
                    <a:pt x="279298" y="2140277"/>
                  </a:moveTo>
                  <a:lnTo>
                    <a:pt x="398708" y="2140277"/>
                  </a:lnTo>
                </a:path>
                <a:path w="12733655" h="7150734">
                  <a:moveTo>
                    <a:pt x="446270" y="2140277"/>
                  </a:moveTo>
                  <a:lnTo>
                    <a:pt x="565680" y="2140277"/>
                  </a:lnTo>
                </a:path>
                <a:path w="12733655" h="7150734">
                  <a:moveTo>
                    <a:pt x="613242" y="2140277"/>
                  </a:moveTo>
                  <a:lnTo>
                    <a:pt x="679019" y="2140277"/>
                  </a:lnTo>
                  <a:lnTo>
                    <a:pt x="679019" y="2205042"/>
                  </a:lnTo>
                </a:path>
                <a:path w="12733655" h="7150734">
                  <a:moveTo>
                    <a:pt x="679019" y="2252603"/>
                  </a:moveTo>
                  <a:lnTo>
                    <a:pt x="679019" y="2317368"/>
                  </a:lnTo>
                  <a:lnTo>
                    <a:pt x="754915" y="2317368"/>
                  </a:lnTo>
                </a:path>
                <a:path w="12733655" h="7150734">
                  <a:moveTo>
                    <a:pt x="802477" y="2317368"/>
                  </a:moveTo>
                  <a:lnTo>
                    <a:pt x="921887" y="2317368"/>
                  </a:lnTo>
                </a:path>
                <a:path w="12733655" h="7150734">
                  <a:moveTo>
                    <a:pt x="969449" y="2317368"/>
                  </a:moveTo>
                  <a:lnTo>
                    <a:pt x="1088859" y="2317368"/>
                  </a:lnTo>
                </a:path>
                <a:path w="12733655" h="7150734">
                  <a:moveTo>
                    <a:pt x="1136421" y="2317368"/>
                  </a:moveTo>
                  <a:lnTo>
                    <a:pt x="1255831" y="2317368"/>
                  </a:lnTo>
                </a:path>
                <a:path w="12733655" h="7150734">
                  <a:moveTo>
                    <a:pt x="1303393" y="2317368"/>
                  </a:moveTo>
                  <a:lnTo>
                    <a:pt x="1422803" y="2317368"/>
                  </a:lnTo>
                </a:path>
                <a:path w="12733655" h="7150734">
                  <a:moveTo>
                    <a:pt x="1470365" y="2317368"/>
                  </a:moveTo>
                  <a:lnTo>
                    <a:pt x="1589775" y="2317368"/>
                  </a:lnTo>
                </a:path>
                <a:path w="12733655" h="7150734">
                  <a:moveTo>
                    <a:pt x="1637337" y="2317368"/>
                  </a:moveTo>
                  <a:lnTo>
                    <a:pt x="1756747" y="2317368"/>
                  </a:lnTo>
                </a:path>
                <a:path w="12733655" h="7150734">
                  <a:moveTo>
                    <a:pt x="1804309" y="2317368"/>
                  </a:moveTo>
                  <a:lnTo>
                    <a:pt x="1923719" y="2317368"/>
                  </a:lnTo>
                </a:path>
                <a:path w="12733655" h="7150734">
                  <a:moveTo>
                    <a:pt x="1971281" y="2317368"/>
                  </a:moveTo>
                  <a:lnTo>
                    <a:pt x="2090691" y="2317368"/>
                  </a:lnTo>
                </a:path>
                <a:path w="12733655" h="7150734">
                  <a:moveTo>
                    <a:pt x="2138253" y="2317368"/>
                  </a:moveTo>
                  <a:lnTo>
                    <a:pt x="2257663" y="2317368"/>
                  </a:lnTo>
                </a:path>
                <a:path w="12733655" h="7150734">
                  <a:moveTo>
                    <a:pt x="2305225" y="2317368"/>
                  </a:moveTo>
                  <a:lnTo>
                    <a:pt x="2424635" y="2317368"/>
                  </a:lnTo>
                </a:path>
                <a:path w="12733655" h="7150734">
                  <a:moveTo>
                    <a:pt x="2472197" y="2317368"/>
                  </a:moveTo>
                  <a:lnTo>
                    <a:pt x="2590595" y="2317368"/>
                  </a:lnTo>
                </a:path>
                <a:path w="12733655" h="7150734">
                  <a:moveTo>
                    <a:pt x="2639169" y="2317368"/>
                  </a:moveTo>
                  <a:lnTo>
                    <a:pt x="2757567" y="2317368"/>
                  </a:lnTo>
                </a:path>
                <a:path w="12733655" h="7150734">
                  <a:moveTo>
                    <a:pt x="2805129" y="2317368"/>
                  </a:moveTo>
                  <a:lnTo>
                    <a:pt x="2924539" y="2317368"/>
                  </a:lnTo>
                </a:path>
                <a:path w="12733655" h="7150734">
                  <a:moveTo>
                    <a:pt x="2972101" y="2317368"/>
                  </a:moveTo>
                  <a:lnTo>
                    <a:pt x="3091511" y="2317368"/>
                  </a:lnTo>
                </a:path>
                <a:path w="12733655" h="7150734">
                  <a:moveTo>
                    <a:pt x="3139073" y="2317368"/>
                  </a:moveTo>
                  <a:lnTo>
                    <a:pt x="3258483" y="2317368"/>
                  </a:lnTo>
                </a:path>
                <a:path w="12733655" h="7150734">
                  <a:moveTo>
                    <a:pt x="3306045" y="2317368"/>
                  </a:moveTo>
                  <a:lnTo>
                    <a:pt x="3425455" y="2317368"/>
                  </a:lnTo>
                </a:path>
                <a:path w="12733655" h="7150734">
                  <a:moveTo>
                    <a:pt x="3473017" y="2317368"/>
                  </a:moveTo>
                  <a:lnTo>
                    <a:pt x="3592427" y="2317368"/>
                  </a:lnTo>
                </a:path>
                <a:path w="12733655" h="7150734">
                  <a:moveTo>
                    <a:pt x="3639989" y="2317368"/>
                  </a:moveTo>
                  <a:lnTo>
                    <a:pt x="3759399" y="2317368"/>
                  </a:lnTo>
                </a:path>
                <a:path w="12733655" h="7150734">
                  <a:moveTo>
                    <a:pt x="3806961" y="2317368"/>
                  </a:moveTo>
                  <a:lnTo>
                    <a:pt x="3926371" y="2317368"/>
                  </a:lnTo>
                </a:path>
                <a:path w="12733655" h="7150734">
                  <a:moveTo>
                    <a:pt x="3973933" y="2317368"/>
                  </a:moveTo>
                  <a:lnTo>
                    <a:pt x="4093343" y="2317368"/>
                  </a:lnTo>
                </a:path>
                <a:path w="12733655" h="7150734">
                  <a:moveTo>
                    <a:pt x="4140905" y="2317368"/>
                  </a:moveTo>
                  <a:lnTo>
                    <a:pt x="4260315" y="2317368"/>
                  </a:lnTo>
                </a:path>
                <a:path w="12733655" h="7150734">
                  <a:moveTo>
                    <a:pt x="4307876" y="2317368"/>
                  </a:moveTo>
                  <a:lnTo>
                    <a:pt x="4427287" y="2317368"/>
                  </a:lnTo>
                </a:path>
                <a:path w="12733655" h="7150734">
                  <a:moveTo>
                    <a:pt x="4474848" y="2317368"/>
                  </a:moveTo>
                  <a:lnTo>
                    <a:pt x="4594259" y="2317368"/>
                  </a:lnTo>
                </a:path>
                <a:path w="12733655" h="7150734">
                  <a:moveTo>
                    <a:pt x="4641820" y="2317368"/>
                  </a:moveTo>
                  <a:lnTo>
                    <a:pt x="4760219" y="2317368"/>
                  </a:lnTo>
                </a:path>
                <a:path w="12733655" h="7150734">
                  <a:moveTo>
                    <a:pt x="4808792" y="2317368"/>
                  </a:moveTo>
                  <a:lnTo>
                    <a:pt x="4927191" y="2317368"/>
                  </a:lnTo>
                </a:path>
                <a:path w="12733655" h="7150734">
                  <a:moveTo>
                    <a:pt x="4975764" y="2317368"/>
                  </a:moveTo>
                  <a:lnTo>
                    <a:pt x="5094163" y="2317368"/>
                  </a:lnTo>
                </a:path>
                <a:path w="12733655" h="7150734">
                  <a:moveTo>
                    <a:pt x="5141724" y="2317368"/>
                  </a:moveTo>
                  <a:lnTo>
                    <a:pt x="5261135" y="2317368"/>
                  </a:lnTo>
                </a:path>
                <a:path w="12733655" h="7150734">
                  <a:moveTo>
                    <a:pt x="5308696" y="2317368"/>
                  </a:moveTo>
                  <a:lnTo>
                    <a:pt x="5428107" y="2317368"/>
                  </a:lnTo>
                </a:path>
                <a:path w="12733655" h="7150734">
                  <a:moveTo>
                    <a:pt x="5475668" y="2317368"/>
                  </a:moveTo>
                  <a:lnTo>
                    <a:pt x="5595079" y="2317368"/>
                  </a:lnTo>
                </a:path>
                <a:path w="12733655" h="7150734">
                  <a:moveTo>
                    <a:pt x="5642640" y="2317368"/>
                  </a:moveTo>
                  <a:lnTo>
                    <a:pt x="5762051" y="2317368"/>
                  </a:lnTo>
                </a:path>
                <a:path w="12733655" h="7150734">
                  <a:moveTo>
                    <a:pt x="5809612" y="2317368"/>
                  </a:moveTo>
                  <a:lnTo>
                    <a:pt x="5929023" y="2317368"/>
                  </a:lnTo>
                </a:path>
                <a:path w="12733655" h="7150734">
                  <a:moveTo>
                    <a:pt x="5976584" y="2317368"/>
                  </a:moveTo>
                  <a:lnTo>
                    <a:pt x="6095995" y="2317368"/>
                  </a:lnTo>
                </a:path>
                <a:path w="12733655" h="7150734">
                  <a:moveTo>
                    <a:pt x="6143556" y="2317368"/>
                  </a:moveTo>
                  <a:lnTo>
                    <a:pt x="6262967" y="2317368"/>
                  </a:lnTo>
                </a:path>
                <a:path w="12733655" h="7150734">
                  <a:moveTo>
                    <a:pt x="6310528" y="2317368"/>
                  </a:moveTo>
                  <a:lnTo>
                    <a:pt x="6429939" y="2317368"/>
                  </a:lnTo>
                </a:path>
                <a:path w="12733655" h="7150734">
                  <a:moveTo>
                    <a:pt x="6477500" y="2317368"/>
                  </a:moveTo>
                  <a:lnTo>
                    <a:pt x="6596910" y="2317368"/>
                  </a:lnTo>
                </a:path>
                <a:path w="12733655" h="7150734">
                  <a:moveTo>
                    <a:pt x="6644472" y="2317368"/>
                  </a:moveTo>
                  <a:lnTo>
                    <a:pt x="6763882" y="2317368"/>
                  </a:lnTo>
                </a:path>
                <a:path w="12733655" h="7150734">
                  <a:moveTo>
                    <a:pt x="6811444" y="2317368"/>
                  </a:moveTo>
                  <a:lnTo>
                    <a:pt x="6930854" y="2317368"/>
                  </a:lnTo>
                </a:path>
                <a:path w="12733655" h="7150734">
                  <a:moveTo>
                    <a:pt x="6978416" y="2317368"/>
                  </a:moveTo>
                  <a:lnTo>
                    <a:pt x="7096814" y="2317368"/>
                  </a:lnTo>
                </a:path>
                <a:path w="12733655" h="7150734">
                  <a:moveTo>
                    <a:pt x="7145388" y="2317368"/>
                  </a:moveTo>
                  <a:lnTo>
                    <a:pt x="7263786" y="2317368"/>
                  </a:lnTo>
                </a:path>
                <a:path w="12733655" h="7150734">
                  <a:moveTo>
                    <a:pt x="7311348" y="2317368"/>
                  </a:moveTo>
                  <a:lnTo>
                    <a:pt x="7430758" y="2317368"/>
                  </a:lnTo>
                </a:path>
                <a:path w="12733655" h="7150734">
                  <a:moveTo>
                    <a:pt x="7478320" y="2317368"/>
                  </a:moveTo>
                  <a:lnTo>
                    <a:pt x="7597730" y="2317368"/>
                  </a:lnTo>
                </a:path>
                <a:path w="12733655" h="7150734">
                  <a:moveTo>
                    <a:pt x="7645292" y="2317368"/>
                  </a:moveTo>
                  <a:lnTo>
                    <a:pt x="7764702" y="2317368"/>
                  </a:lnTo>
                </a:path>
                <a:path w="12733655" h="7150734">
                  <a:moveTo>
                    <a:pt x="7812264" y="2317368"/>
                  </a:moveTo>
                  <a:lnTo>
                    <a:pt x="7931674" y="2317368"/>
                  </a:lnTo>
                </a:path>
                <a:path w="12733655" h="7150734">
                  <a:moveTo>
                    <a:pt x="7979236" y="2317368"/>
                  </a:moveTo>
                  <a:lnTo>
                    <a:pt x="8098646" y="2317368"/>
                  </a:lnTo>
                </a:path>
                <a:path w="12733655" h="7150734">
                  <a:moveTo>
                    <a:pt x="8146208" y="2317368"/>
                  </a:moveTo>
                  <a:lnTo>
                    <a:pt x="8265618" y="2317368"/>
                  </a:lnTo>
                </a:path>
                <a:path w="12733655" h="7150734">
                  <a:moveTo>
                    <a:pt x="8313180" y="2317368"/>
                  </a:moveTo>
                  <a:lnTo>
                    <a:pt x="8432590" y="2317368"/>
                  </a:lnTo>
                </a:path>
                <a:path w="12733655" h="7150734">
                  <a:moveTo>
                    <a:pt x="8480152" y="2317368"/>
                  </a:moveTo>
                  <a:lnTo>
                    <a:pt x="8599562" y="2317368"/>
                  </a:lnTo>
                </a:path>
                <a:path w="12733655" h="7150734">
                  <a:moveTo>
                    <a:pt x="8647124" y="2317368"/>
                  </a:moveTo>
                  <a:lnTo>
                    <a:pt x="8766534" y="2317368"/>
                  </a:lnTo>
                </a:path>
                <a:path w="12733655" h="7150734">
                  <a:moveTo>
                    <a:pt x="8814096" y="2317368"/>
                  </a:moveTo>
                  <a:lnTo>
                    <a:pt x="8933506" y="2317368"/>
                  </a:lnTo>
                </a:path>
                <a:path w="12733655" h="7150734">
                  <a:moveTo>
                    <a:pt x="8981068" y="2317368"/>
                  </a:moveTo>
                  <a:lnTo>
                    <a:pt x="9100478" y="2317368"/>
                  </a:lnTo>
                </a:path>
                <a:path w="12733655" h="7150734">
                  <a:moveTo>
                    <a:pt x="9148040" y="2317368"/>
                  </a:moveTo>
                  <a:lnTo>
                    <a:pt x="9266438" y="2317368"/>
                  </a:lnTo>
                </a:path>
                <a:path w="12733655" h="7150734">
                  <a:moveTo>
                    <a:pt x="9315012" y="2317368"/>
                  </a:moveTo>
                  <a:lnTo>
                    <a:pt x="9433410" y="2317368"/>
                  </a:lnTo>
                </a:path>
                <a:path w="12733655" h="7150734">
                  <a:moveTo>
                    <a:pt x="9481984" y="2317368"/>
                  </a:moveTo>
                  <a:lnTo>
                    <a:pt x="9600382" y="2317368"/>
                  </a:lnTo>
                </a:path>
                <a:path w="12733655" h="7150734">
                  <a:moveTo>
                    <a:pt x="9647944" y="2317368"/>
                  </a:moveTo>
                  <a:lnTo>
                    <a:pt x="9767354" y="2317368"/>
                  </a:lnTo>
                </a:path>
                <a:path w="12733655" h="7150734">
                  <a:moveTo>
                    <a:pt x="9814916" y="2317368"/>
                  </a:moveTo>
                  <a:lnTo>
                    <a:pt x="9891824" y="2317368"/>
                  </a:lnTo>
                  <a:lnTo>
                    <a:pt x="9891824" y="2247543"/>
                  </a:lnTo>
                </a:path>
                <a:path w="12733655" h="7150734">
                  <a:moveTo>
                    <a:pt x="9891824" y="2199982"/>
                  </a:moveTo>
                  <a:lnTo>
                    <a:pt x="9891824" y="2080572"/>
                  </a:lnTo>
                </a:path>
                <a:path w="12733655" h="7150734">
                  <a:moveTo>
                    <a:pt x="9891824" y="2033010"/>
                  </a:moveTo>
                  <a:lnTo>
                    <a:pt x="9891824" y="1962173"/>
                  </a:lnTo>
                  <a:lnTo>
                    <a:pt x="9808844" y="1962173"/>
                  </a:lnTo>
                </a:path>
                <a:path w="12733655" h="7150734">
                  <a:moveTo>
                    <a:pt x="9761282" y="1962173"/>
                  </a:moveTo>
                  <a:lnTo>
                    <a:pt x="9642884" y="1962173"/>
                  </a:lnTo>
                </a:path>
                <a:path w="12733655" h="7150734">
                  <a:moveTo>
                    <a:pt x="9594310" y="1962173"/>
                  </a:moveTo>
                  <a:lnTo>
                    <a:pt x="9475912" y="1962173"/>
                  </a:lnTo>
                </a:path>
                <a:path w="12733655" h="7150734">
                  <a:moveTo>
                    <a:pt x="9428350" y="1962173"/>
                  </a:moveTo>
                  <a:lnTo>
                    <a:pt x="9308940" y="1962173"/>
                  </a:lnTo>
                </a:path>
                <a:path w="12733655" h="7150734">
                  <a:moveTo>
                    <a:pt x="9261378" y="1962173"/>
                  </a:moveTo>
                  <a:lnTo>
                    <a:pt x="9141968" y="1962173"/>
                  </a:lnTo>
                </a:path>
                <a:path w="12733655" h="7150734">
                  <a:moveTo>
                    <a:pt x="9094406" y="1962173"/>
                  </a:moveTo>
                  <a:lnTo>
                    <a:pt x="8974996" y="1962173"/>
                  </a:lnTo>
                </a:path>
                <a:path w="12733655" h="7150734">
                  <a:moveTo>
                    <a:pt x="8927434" y="1962173"/>
                  </a:moveTo>
                  <a:lnTo>
                    <a:pt x="8808024" y="1962173"/>
                  </a:lnTo>
                </a:path>
                <a:path w="12733655" h="7150734">
                  <a:moveTo>
                    <a:pt x="8760463" y="1962173"/>
                  </a:moveTo>
                  <a:lnTo>
                    <a:pt x="8641052" y="1962173"/>
                  </a:lnTo>
                </a:path>
                <a:path w="12733655" h="7150734">
                  <a:moveTo>
                    <a:pt x="8593491" y="1962173"/>
                  </a:moveTo>
                  <a:lnTo>
                    <a:pt x="8474080" y="1962173"/>
                  </a:lnTo>
                </a:path>
                <a:path w="12733655" h="7150734">
                  <a:moveTo>
                    <a:pt x="8426519" y="1962173"/>
                  </a:moveTo>
                  <a:lnTo>
                    <a:pt x="8307108" y="1962173"/>
                  </a:lnTo>
                </a:path>
                <a:path w="12733655" h="7150734">
                  <a:moveTo>
                    <a:pt x="8259547" y="1962173"/>
                  </a:moveTo>
                  <a:lnTo>
                    <a:pt x="8140136" y="1962173"/>
                  </a:lnTo>
                </a:path>
                <a:path w="12733655" h="7150734">
                  <a:moveTo>
                    <a:pt x="8092575" y="1962173"/>
                  </a:moveTo>
                  <a:lnTo>
                    <a:pt x="7973164" y="1962173"/>
                  </a:lnTo>
                </a:path>
                <a:path w="12733655" h="7150734">
                  <a:moveTo>
                    <a:pt x="7925603" y="1962173"/>
                  </a:moveTo>
                  <a:lnTo>
                    <a:pt x="7806192" y="1962173"/>
                  </a:lnTo>
                </a:path>
                <a:path w="12733655" h="7150734">
                  <a:moveTo>
                    <a:pt x="7758631" y="1962173"/>
                  </a:moveTo>
                  <a:lnTo>
                    <a:pt x="7639220" y="1962173"/>
                  </a:lnTo>
                </a:path>
                <a:path w="12733655" h="7150734">
                  <a:moveTo>
                    <a:pt x="7591659" y="1962173"/>
                  </a:moveTo>
                  <a:lnTo>
                    <a:pt x="7473260" y="1962173"/>
                  </a:lnTo>
                </a:path>
                <a:path w="12733655" h="7150734">
                  <a:moveTo>
                    <a:pt x="7424687" y="1962173"/>
                  </a:moveTo>
                  <a:lnTo>
                    <a:pt x="7306288" y="1962173"/>
                  </a:lnTo>
                </a:path>
                <a:path w="12733655" h="7150734">
                  <a:moveTo>
                    <a:pt x="7257715" y="1962173"/>
                  </a:moveTo>
                  <a:lnTo>
                    <a:pt x="7139316" y="1962173"/>
                  </a:lnTo>
                </a:path>
                <a:path w="12733655" h="7150734">
                  <a:moveTo>
                    <a:pt x="7091755" y="1962173"/>
                  </a:moveTo>
                  <a:lnTo>
                    <a:pt x="6972344" y="1962173"/>
                  </a:lnTo>
                </a:path>
                <a:path w="12733655" h="7150734">
                  <a:moveTo>
                    <a:pt x="6924783" y="1962173"/>
                  </a:moveTo>
                  <a:lnTo>
                    <a:pt x="6805372" y="1962173"/>
                  </a:lnTo>
                </a:path>
                <a:path w="12733655" h="7150734">
                  <a:moveTo>
                    <a:pt x="6757811" y="1962173"/>
                  </a:moveTo>
                  <a:lnTo>
                    <a:pt x="6638400" y="1962173"/>
                  </a:lnTo>
                </a:path>
                <a:path w="12733655" h="7150734">
                  <a:moveTo>
                    <a:pt x="6590839" y="1962173"/>
                  </a:moveTo>
                  <a:lnTo>
                    <a:pt x="6471429" y="1962173"/>
                  </a:lnTo>
                </a:path>
                <a:path w="12733655" h="7150734">
                  <a:moveTo>
                    <a:pt x="6423867" y="1962173"/>
                  </a:moveTo>
                  <a:lnTo>
                    <a:pt x="6304457" y="1962173"/>
                  </a:lnTo>
                </a:path>
                <a:path w="12733655" h="7150734">
                  <a:moveTo>
                    <a:pt x="6256895" y="1962173"/>
                  </a:moveTo>
                  <a:lnTo>
                    <a:pt x="6137485" y="1962173"/>
                  </a:lnTo>
                </a:path>
                <a:path w="12733655" h="7150734">
                  <a:moveTo>
                    <a:pt x="6089923" y="1962173"/>
                  </a:moveTo>
                  <a:lnTo>
                    <a:pt x="5970513" y="1962173"/>
                  </a:lnTo>
                </a:path>
                <a:path w="12733655" h="7150734">
                  <a:moveTo>
                    <a:pt x="5922951" y="1962173"/>
                  </a:moveTo>
                  <a:lnTo>
                    <a:pt x="5803541" y="1962173"/>
                  </a:lnTo>
                </a:path>
                <a:path w="12733655" h="7150734">
                  <a:moveTo>
                    <a:pt x="5755979" y="1962173"/>
                  </a:moveTo>
                  <a:lnTo>
                    <a:pt x="5636569" y="1962173"/>
                  </a:lnTo>
                </a:path>
                <a:path w="12733655" h="7150734">
                  <a:moveTo>
                    <a:pt x="5589007" y="1962173"/>
                  </a:moveTo>
                  <a:lnTo>
                    <a:pt x="5469597" y="1962173"/>
                  </a:lnTo>
                </a:path>
                <a:path w="12733655" h="7150734">
                  <a:moveTo>
                    <a:pt x="5422035" y="1962173"/>
                  </a:moveTo>
                  <a:lnTo>
                    <a:pt x="5303637" y="1962173"/>
                  </a:lnTo>
                </a:path>
                <a:path w="12733655" h="7150734">
                  <a:moveTo>
                    <a:pt x="5255063" y="1962173"/>
                  </a:moveTo>
                  <a:lnTo>
                    <a:pt x="5136665" y="1962173"/>
                  </a:lnTo>
                </a:path>
                <a:path w="12733655" h="7150734">
                  <a:moveTo>
                    <a:pt x="5088091" y="1962173"/>
                  </a:moveTo>
                  <a:lnTo>
                    <a:pt x="4969693" y="1962173"/>
                  </a:lnTo>
                </a:path>
                <a:path w="12733655" h="7150734">
                  <a:moveTo>
                    <a:pt x="4922131" y="1962173"/>
                  </a:moveTo>
                  <a:lnTo>
                    <a:pt x="4802721" y="1962173"/>
                  </a:lnTo>
                </a:path>
                <a:path w="12733655" h="7150734">
                  <a:moveTo>
                    <a:pt x="4755159" y="1962173"/>
                  </a:moveTo>
                  <a:lnTo>
                    <a:pt x="4635749" y="1962173"/>
                  </a:lnTo>
                </a:path>
                <a:path w="12733655" h="7150734">
                  <a:moveTo>
                    <a:pt x="4588187" y="1962173"/>
                  </a:moveTo>
                  <a:lnTo>
                    <a:pt x="4468777" y="1962173"/>
                  </a:lnTo>
                </a:path>
                <a:path w="12733655" h="7150734">
                  <a:moveTo>
                    <a:pt x="4421215" y="1962173"/>
                  </a:moveTo>
                  <a:lnTo>
                    <a:pt x="4301805" y="1962173"/>
                  </a:lnTo>
                </a:path>
                <a:path w="12733655" h="7150734">
                  <a:moveTo>
                    <a:pt x="4254243" y="1962173"/>
                  </a:moveTo>
                  <a:lnTo>
                    <a:pt x="4134833" y="1962173"/>
                  </a:lnTo>
                </a:path>
                <a:path w="12733655" h="7150734">
                  <a:moveTo>
                    <a:pt x="4087271" y="1962173"/>
                  </a:moveTo>
                  <a:lnTo>
                    <a:pt x="3967861" y="1962173"/>
                  </a:lnTo>
                </a:path>
                <a:path w="12733655" h="7150734">
                  <a:moveTo>
                    <a:pt x="3920299" y="1962173"/>
                  </a:moveTo>
                  <a:lnTo>
                    <a:pt x="3800889" y="1962173"/>
                  </a:lnTo>
                </a:path>
                <a:path w="12733655" h="7150734">
                  <a:moveTo>
                    <a:pt x="3753327" y="1962173"/>
                  </a:moveTo>
                  <a:lnTo>
                    <a:pt x="3633917" y="1962173"/>
                  </a:lnTo>
                </a:path>
                <a:path w="12733655" h="7150734">
                  <a:moveTo>
                    <a:pt x="3586355" y="1962173"/>
                  </a:moveTo>
                  <a:lnTo>
                    <a:pt x="3466945" y="1962173"/>
                  </a:lnTo>
                </a:path>
                <a:path w="12733655" h="7150734">
                  <a:moveTo>
                    <a:pt x="3419383" y="1962173"/>
                  </a:moveTo>
                  <a:lnTo>
                    <a:pt x="3299973" y="1962173"/>
                  </a:lnTo>
                </a:path>
                <a:path w="12733655" h="7150734">
                  <a:moveTo>
                    <a:pt x="3252411" y="1962173"/>
                  </a:moveTo>
                  <a:lnTo>
                    <a:pt x="3133001" y="1962173"/>
                  </a:lnTo>
                </a:path>
                <a:path w="12733655" h="7150734">
                  <a:moveTo>
                    <a:pt x="3085439" y="1962173"/>
                  </a:moveTo>
                  <a:lnTo>
                    <a:pt x="2967041" y="1962173"/>
                  </a:lnTo>
                </a:path>
                <a:path w="12733655" h="7150734">
                  <a:moveTo>
                    <a:pt x="2918467" y="1962173"/>
                  </a:moveTo>
                  <a:lnTo>
                    <a:pt x="2800069" y="1962173"/>
                  </a:lnTo>
                </a:path>
                <a:path w="12733655" h="7150734">
                  <a:moveTo>
                    <a:pt x="2751495" y="1962173"/>
                  </a:moveTo>
                  <a:lnTo>
                    <a:pt x="2633097" y="1962173"/>
                  </a:lnTo>
                </a:path>
                <a:path w="12733655" h="7150734">
                  <a:moveTo>
                    <a:pt x="2585535" y="1962173"/>
                  </a:moveTo>
                  <a:lnTo>
                    <a:pt x="2466125" y="1962173"/>
                  </a:lnTo>
                </a:path>
                <a:path w="12733655" h="7150734">
                  <a:moveTo>
                    <a:pt x="2418563" y="1962173"/>
                  </a:moveTo>
                  <a:lnTo>
                    <a:pt x="2299153" y="1962173"/>
                  </a:lnTo>
                </a:path>
                <a:path w="12733655" h="7150734">
                  <a:moveTo>
                    <a:pt x="2251591" y="1962173"/>
                  </a:moveTo>
                  <a:lnTo>
                    <a:pt x="2132181" y="1962173"/>
                  </a:lnTo>
                </a:path>
                <a:path w="12733655" h="7150734">
                  <a:moveTo>
                    <a:pt x="2084619" y="1962173"/>
                  </a:moveTo>
                  <a:lnTo>
                    <a:pt x="1965209" y="1962173"/>
                  </a:lnTo>
                </a:path>
                <a:path w="12733655" h="7150734">
                  <a:moveTo>
                    <a:pt x="1917647" y="1962173"/>
                  </a:moveTo>
                  <a:lnTo>
                    <a:pt x="1798237" y="1962173"/>
                  </a:lnTo>
                </a:path>
                <a:path w="12733655" h="7150734">
                  <a:moveTo>
                    <a:pt x="1750675" y="1962173"/>
                  </a:moveTo>
                  <a:lnTo>
                    <a:pt x="1631265" y="1962173"/>
                  </a:lnTo>
                </a:path>
                <a:path w="12733655" h="7150734">
                  <a:moveTo>
                    <a:pt x="1583703" y="1962173"/>
                  </a:moveTo>
                  <a:lnTo>
                    <a:pt x="1464293" y="1962173"/>
                  </a:lnTo>
                </a:path>
                <a:path w="12733655" h="7150734">
                  <a:moveTo>
                    <a:pt x="1416731" y="1962173"/>
                  </a:moveTo>
                  <a:lnTo>
                    <a:pt x="1297321" y="1962173"/>
                  </a:lnTo>
                </a:path>
                <a:path w="12733655" h="7150734">
                  <a:moveTo>
                    <a:pt x="1249759" y="1962173"/>
                  </a:moveTo>
                  <a:lnTo>
                    <a:pt x="1130349" y="1962173"/>
                  </a:lnTo>
                </a:path>
                <a:path w="12733655" h="7150734">
                  <a:moveTo>
                    <a:pt x="1082787" y="1962173"/>
                  </a:moveTo>
                  <a:lnTo>
                    <a:pt x="963377" y="1962173"/>
                  </a:lnTo>
                </a:path>
                <a:path w="12733655" h="7150734">
                  <a:moveTo>
                    <a:pt x="915815" y="1962173"/>
                  </a:moveTo>
                  <a:lnTo>
                    <a:pt x="797417" y="1962173"/>
                  </a:lnTo>
                </a:path>
                <a:path w="12733655" h="7150734">
                  <a:moveTo>
                    <a:pt x="748844" y="1962173"/>
                  </a:moveTo>
                  <a:lnTo>
                    <a:pt x="630445" y="1962173"/>
                  </a:lnTo>
                </a:path>
                <a:path w="12733655" h="7150734">
                  <a:moveTo>
                    <a:pt x="581872" y="1962173"/>
                  </a:moveTo>
                  <a:lnTo>
                    <a:pt x="463473" y="1962173"/>
                  </a:lnTo>
                </a:path>
                <a:path w="12733655" h="7150734">
                  <a:moveTo>
                    <a:pt x="415912" y="1962173"/>
                  </a:moveTo>
                  <a:lnTo>
                    <a:pt x="296501" y="1962173"/>
                  </a:lnTo>
                </a:path>
                <a:path w="12733655" h="7150734">
                  <a:moveTo>
                    <a:pt x="248940" y="1962173"/>
                  </a:moveTo>
                  <a:lnTo>
                    <a:pt x="129529" y="1962173"/>
                  </a:lnTo>
                </a:path>
                <a:path w="12733655" h="7150734">
                  <a:moveTo>
                    <a:pt x="81968" y="1962173"/>
                  </a:moveTo>
                  <a:lnTo>
                    <a:pt x="0" y="1962173"/>
                  </a:lnTo>
                  <a:lnTo>
                    <a:pt x="0" y="1889313"/>
                  </a:lnTo>
                </a:path>
                <a:path w="12733655" h="7150734">
                  <a:moveTo>
                    <a:pt x="0" y="1840739"/>
                  </a:moveTo>
                  <a:lnTo>
                    <a:pt x="0" y="1722341"/>
                  </a:lnTo>
                </a:path>
                <a:path w="12733655" h="7150734">
                  <a:moveTo>
                    <a:pt x="0" y="1673767"/>
                  </a:moveTo>
                  <a:lnTo>
                    <a:pt x="0" y="1555369"/>
                  </a:lnTo>
                </a:path>
                <a:path w="12733655" h="7150734">
                  <a:moveTo>
                    <a:pt x="0" y="1507807"/>
                  </a:moveTo>
                  <a:lnTo>
                    <a:pt x="0" y="1388397"/>
                  </a:lnTo>
                </a:path>
                <a:path w="12733655" h="7150734">
                  <a:moveTo>
                    <a:pt x="0" y="1340835"/>
                  </a:moveTo>
                  <a:lnTo>
                    <a:pt x="0" y="1221425"/>
                  </a:lnTo>
                </a:path>
                <a:path w="12733655" h="7150734">
                  <a:moveTo>
                    <a:pt x="0" y="1173863"/>
                  </a:moveTo>
                  <a:lnTo>
                    <a:pt x="0" y="1054453"/>
                  </a:lnTo>
                </a:path>
                <a:path w="12733655" h="7150734">
                  <a:moveTo>
                    <a:pt x="0" y="1006891"/>
                  </a:moveTo>
                  <a:lnTo>
                    <a:pt x="0" y="887481"/>
                  </a:lnTo>
                </a:path>
                <a:path w="12733655" h="7150734">
                  <a:moveTo>
                    <a:pt x="0" y="839919"/>
                  </a:moveTo>
                  <a:lnTo>
                    <a:pt x="0" y="720509"/>
                  </a:lnTo>
                </a:path>
                <a:path w="12733655" h="7150734">
                  <a:moveTo>
                    <a:pt x="0" y="672947"/>
                  </a:moveTo>
                  <a:lnTo>
                    <a:pt x="0" y="553537"/>
                  </a:lnTo>
                </a:path>
                <a:path w="12733655" h="7150734">
                  <a:moveTo>
                    <a:pt x="0" y="505975"/>
                  </a:moveTo>
                  <a:lnTo>
                    <a:pt x="0" y="432103"/>
                  </a:lnTo>
                  <a:lnTo>
                    <a:pt x="60717" y="432103"/>
                  </a:lnTo>
                </a:path>
                <a:path w="12733655" h="7150734">
                  <a:moveTo>
                    <a:pt x="108278" y="432103"/>
                  </a:moveTo>
                  <a:lnTo>
                    <a:pt x="226677" y="432103"/>
                  </a:lnTo>
                </a:path>
                <a:path w="12733655" h="7150734">
                  <a:moveTo>
                    <a:pt x="275250" y="432103"/>
                  </a:moveTo>
                  <a:lnTo>
                    <a:pt x="393649" y="432103"/>
                  </a:lnTo>
                </a:path>
                <a:path w="12733655" h="7150734">
                  <a:moveTo>
                    <a:pt x="442222" y="432103"/>
                  </a:moveTo>
                  <a:lnTo>
                    <a:pt x="560621" y="432103"/>
                  </a:lnTo>
                </a:path>
                <a:path w="12733655" h="7150734">
                  <a:moveTo>
                    <a:pt x="608182" y="432103"/>
                  </a:moveTo>
                  <a:lnTo>
                    <a:pt x="727593" y="432103"/>
                  </a:lnTo>
                </a:path>
                <a:path w="12733655" h="7150734">
                  <a:moveTo>
                    <a:pt x="775154" y="432103"/>
                  </a:moveTo>
                  <a:lnTo>
                    <a:pt x="894565" y="432103"/>
                  </a:lnTo>
                </a:path>
                <a:path w="12733655" h="7150734">
                  <a:moveTo>
                    <a:pt x="942126" y="432103"/>
                  </a:moveTo>
                  <a:lnTo>
                    <a:pt x="1002843" y="432103"/>
                  </a:lnTo>
                  <a:lnTo>
                    <a:pt x="1002843" y="502939"/>
                  </a:lnTo>
                </a:path>
                <a:path w="12733655" h="7150734">
                  <a:moveTo>
                    <a:pt x="1002843" y="550501"/>
                  </a:moveTo>
                  <a:lnTo>
                    <a:pt x="1002843" y="669911"/>
                  </a:lnTo>
                </a:path>
                <a:path w="12733655" h="7150734">
                  <a:moveTo>
                    <a:pt x="1002843" y="717473"/>
                  </a:moveTo>
                  <a:lnTo>
                    <a:pt x="1002843" y="787298"/>
                  </a:lnTo>
                  <a:lnTo>
                    <a:pt x="1084811" y="787298"/>
                  </a:lnTo>
                </a:path>
                <a:path w="12733655" h="7150734">
                  <a:moveTo>
                    <a:pt x="1133385" y="787298"/>
                  </a:moveTo>
                  <a:lnTo>
                    <a:pt x="1251783" y="787298"/>
                  </a:lnTo>
                </a:path>
                <a:path w="12733655" h="7150734">
                  <a:moveTo>
                    <a:pt x="1300357" y="787298"/>
                  </a:moveTo>
                  <a:lnTo>
                    <a:pt x="1418755" y="787298"/>
                  </a:lnTo>
                </a:path>
                <a:path w="12733655" h="7150734">
                  <a:moveTo>
                    <a:pt x="1466317" y="787298"/>
                  </a:moveTo>
                  <a:lnTo>
                    <a:pt x="1585727" y="787298"/>
                  </a:lnTo>
                </a:path>
                <a:path w="12733655" h="7150734">
                  <a:moveTo>
                    <a:pt x="1633289" y="787298"/>
                  </a:moveTo>
                  <a:lnTo>
                    <a:pt x="1752699" y="787298"/>
                  </a:lnTo>
                </a:path>
                <a:path w="12733655" h="7150734">
                  <a:moveTo>
                    <a:pt x="1800261" y="787298"/>
                  </a:moveTo>
                  <a:lnTo>
                    <a:pt x="1919671" y="787298"/>
                  </a:lnTo>
                </a:path>
                <a:path w="12733655" h="7150734">
                  <a:moveTo>
                    <a:pt x="1967233" y="787298"/>
                  </a:moveTo>
                  <a:lnTo>
                    <a:pt x="2049201" y="787298"/>
                  </a:lnTo>
                  <a:lnTo>
                    <a:pt x="2049201" y="717473"/>
                  </a:lnTo>
                </a:path>
                <a:path w="12733655" h="7150734">
                  <a:moveTo>
                    <a:pt x="2049201" y="669911"/>
                  </a:moveTo>
                  <a:lnTo>
                    <a:pt x="2049201" y="550501"/>
                  </a:lnTo>
                </a:path>
                <a:path w="12733655" h="7150734">
                  <a:moveTo>
                    <a:pt x="2049201" y="502939"/>
                  </a:moveTo>
                  <a:lnTo>
                    <a:pt x="2049201" y="432103"/>
                  </a:lnTo>
                  <a:lnTo>
                    <a:pt x="2180755" y="432103"/>
                  </a:lnTo>
                </a:path>
                <a:path w="12733655" h="7150734">
                  <a:moveTo>
                    <a:pt x="2228316" y="432103"/>
                  </a:moveTo>
                  <a:lnTo>
                    <a:pt x="2347727" y="432103"/>
                  </a:lnTo>
                </a:path>
                <a:path w="12733655" h="7150734">
                  <a:moveTo>
                    <a:pt x="2395288" y="432103"/>
                  </a:moveTo>
                  <a:lnTo>
                    <a:pt x="2514699" y="432103"/>
                  </a:lnTo>
                </a:path>
                <a:path w="12733655" h="7150734">
                  <a:moveTo>
                    <a:pt x="2562260" y="432103"/>
                  </a:moveTo>
                  <a:lnTo>
                    <a:pt x="2680659" y="432103"/>
                  </a:lnTo>
                </a:path>
                <a:path w="12733655" h="7150734">
                  <a:moveTo>
                    <a:pt x="2729232" y="432103"/>
                  </a:moveTo>
                  <a:lnTo>
                    <a:pt x="2847631" y="432103"/>
                  </a:lnTo>
                </a:path>
                <a:path w="12733655" h="7150734">
                  <a:moveTo>
                    <a:pt x="2895192" y="432103"/>
                  </a:moveTo>
                  <a:lnTo>
                    <a:pt x="3026746" y="432103"/>
                  </a:lnTo>
                  <a:lnTo>
                    <a:pt x="3026746" y="502939"/>
                  </a:lnTo>
                </a:path>
                <a:path w="12733655" h="7150734">
                  <a:moveTo>
                    <a:pt x="3026746" y="550501"/>
                  </a:moveTo>
                  <a:lnTo>
                    <a:pt x="3026746" y="669911"/>
                  </a:lnTo>
                </a:path>
                <a:path w="12733655" h="7150734">
                  <a:moveTo>
                    <a:pt x="3026746" y="717473"/>
                  </a:moveTo>
                  <a:lnTo>
                    <a:pt x="3026746" y="787298"/>
                  </a:lnTo>
                  <a:lnTo>
                    <a:pt x="3157288" y="787298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5" name="object 158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745644" y="721183"/>
              <a:ext cx="1522986" cy="2489400"/>
            </a:xfrm>
            <a:prstGeom prst="rect">
              <a:avLst/>
            </a:prstGeom>
          </p:spPr>
        </p:pic>
        <p:sp>
          <p:nvSpPr>
            <p:cNvPr id="1586" name="object 1586"/>
            <p:cNvSpPr/>
            <p:nvPr/>
          </p:nvSpPr>
          <p:spPr>
            <a:xfrm>
              <a:off x="5345801" y="1590449"/>
              <a:ext cx="9528810" cy="5154295"/>
            </a:xfrm>
            <a:custGeom>
              <a:avLst/>
              <a:gdLst/>
              <a:ahLst/>
              <a:cxnLst/>
              <a:rect l="l" t="t" r="r" b="b"/>
              <a:pathLst>
                <a:path w="9528810" h="5154295">
                  <a:moveTo>
                    <a:pt x="0" y="2312308"/>
                  </a:moveTo>
                  <a:lnTo>
                    <a:pt x="119410" y="2312308"/>
                  </a:lnTo>
                </a:path>
                <a:path w="9528810" h="5154295">
                  <a:moveTo>
                    <a:pt x="166971" y="2312308"/>
                  </a:moveTo>
                  <a:lnTo>
                    <a:pt x="286382" y="2312308"/>
                  </a:lnTo>
                </a:path>
                <a:path w="9528810" h="5154295">
                  <a:moveTo>
                    <a:pt x="333943" y="2312308"/>
                  </a:moveTo>
                  <a:lnTo>
                    <a:pt x="453354" y="2312308"/>
                  </a:lnTo>
                </a:path>
                <a:path w="9528810" h="5154295">
                  <a:moveTo>
                    <a:pt x="500915" y="2312308"/>
                  </a:moveTo>
                  <a:lnTo>
                    <a:pt x="619314" y="2312308"/>
                  </a:lnTo>
                </a:path>
                <a:path w="9528810" h="5154295">
                  <a:moveTo>
                    <a:pt x="667887" y="2312308"/>
                  </a:moveTo>
                  <a:lnTo>
                    <a:pt x="798429" y="2312308"/>
                  </a:lnTo>
                  <a:lnTo>
                    <a:pt x="798429" y="2242484"/>
                  </a:lnTo>
                </a:path>
                <a:path w="9528810" h="5154295">
                  <a:moveTo>
                    <a:pt x="798429" y="2194922"/>
                  </a:moveTo>
                  <a:lnTo>
                    <a:pt x="798429" y="2075512"/>
                  </a:lnTo>
                </a:path>
                <a:path w="9528810" h="5154295">
                  <a:moveTo>
                    <a:pt x="798429" y="2027950"/>
                  </a:moveTo>
                  <a:lnTo>
                    <a:pt x="799441" y="1957113"/>
                  </a:lnTo>
                  <a:lnTo>
                    <a:pt x="929983" y="1957113"/>
                  </a:lnTo>
                </a:path>
                <a:path w="9528810" h="5154295">
                  <a:moveTo>
                    <a:pt x="977545" y="1957113"/>
                  </a:moveTo>
                  <a:lnTo>
                    <a:pt x="1096955" y="1957113"/>
                  </a:lnTo>
                </a:path>
                <a:path w="9528810" h="5154295">
                  <a:moveTo>
                    <a:pt x="1144516" y="1957113"/>
                  </a:moveTo>
                  <a:lnTo>
                    <a:pt x="1262915" y="1957113"/>
                  </a:lnTo>
                </a:path>
                <a:path w="9528810" h="5154295">
                  <a:moveTo>
                    <a:pt x="1311488" y="1957113"/>
                  </a:moveTo>
                  <a:lnTo>
                    <a:pt x="1429887" y="1957113"/>
                  </a:lnTo>
                </a:path>
                <a:path w="9528810" h="5154295">
                  <a:moveTo>
                    <a:pt x="1478460" y="1957113"/>
                  </a:moveTo>
                  <a:lnTo>
                    <a:pt x="1596859" y="1957113"/>
                  </a:lnTo>
                </a:path>
                <a:path w="9528810" h="5154295">
                  <a:moveTo>
                    <a:pt x="1644420" y="1957113"/>
                  </a:moveTo>
                  <a:lnTo>
                    <a:pt x="1774962" y="1957113"/>
                  </a:lnTo>
                  <a:lnTo>
                    <a:pt x="1774962" y="2027950"/>
                  </a:lnTo>
                </a:path>
                <a:path w="9528810" h="5154295">
                  <a:moveTo>
                    <a:pt x="1774962" y="2075512"/>
                  </a:moveTo>
                  <a:lnTo>
                    <a:pt x="1774962" y="2194922"/>
                  </a:lnTo>
                </a:path>
                <a:path w="9528810" h="5154295">
                  <a:moveTo>
                    <a:pt x="1774962" y="2242484"/>
                  </a:moveTo>
                  <a:lnTo>
                    <a:pt x="1774962" y="2312308"/>
                  </a:lnTo>
                  <a:lnTo>
                    <a:pt x="1910564" y="2312308"/>
                  </a:lnTo>
                </a:path>
                <a:path w="9528810" h="5154295">
                  <a:moveTo>
                    <a:pt x="1958125" y="2312308"/>
                  </a:moveTo>
                  <a:lnTo>
                    <a:pt x="2077536" y="2312308"/>
                  </a:lnTo>
                </a:path>
                <a:path w="9528810" h="5154295">
                  <a:moveTo>
                    <a:pt x="2125097" y="2312308"/>
                  </a:moveTo>
                  <a:lnTo>
                    <a:pt x="2244508" y="2312308"/>
                  </a:lnTo>
                </a:path>
                <a:path w="9528810" h="5154295">
                  <a:moveTo>
                    <a:pt x="2292069" y="2312308"/>
                  </a:moveTo>
                  <a:lnTo>
                    <a:pt x="2411480" y="2312308"/>
                  </a:lnTo>
                </a:path>
                <a:path w="9528810" h="5154295">
                  <a:moveTo>
                    <a:pt x="2459041" y="2312308"/>
                  </a:moveTo>
                  <a:lnTo>
                    <a:pt x="2578452" y="2312308"/>
                  </a:lnTo>
                </a:path>
                <a:path w="9528810" h="5154295">
                  <a:moveTo>
                    <a:pt x="2626013" y="2312308"/>
                  </a:moveTo>
                  <a:lnTo>
                    <a:pt x="2761615" y="2312308"/>
                  </a:lnTo>
                  <a:lnTo>
                    <a:pt x="2761615" y="2242484"/>
                  </a:lnTo>
                </a:path>
                <a:path w="9528810" h="5154295">
                  <a:moveTo>
                    <a:pt x="2761615" y="2194922"/>
                  </a:moveTo>
                  <a:lnTo>
                    <a:pt x="2761615" y="2075512"/>
                  </a:lnTo>
                </a:path>
                <a:path w="9528810" h="5154295">
                  <a:moveTo>
                    <a:pt x="2761615" y="2027950"/>
                  </a:moveTo>
                  <a:lnTo>
                    <a:pt x="2761615" y="1957113"/>
                  </a:lnTo>
                  <a:lnTo>
                    <a:pt x="2896204" y="1957113"/>
                  </a:lnTo>
                </a:path>
                <a:path w="9528810" h="5154295">
                  <a:moveTo>
                    <a:pt x="2943766" y="1957113"/>
                  </a:moveTo>
                  <a:lnTo>
                    <a:pt x="3063176" y="1957113"/>
                  </a:lnTo>
                </a:path>
                <a:path w="9528810" h="5154295">
                  <a:moveTo>
                    <a:pt x="3110738" y="1957113"/>
                  </a:moveTo>
                  <a:lnTo>
                    <a:pt x="3230148" y="1957113"/>
                  </a:lnTo>
                </a:path>
                <a:path w="9528810" h="5154295">
                  <a:moveTo>
                    <a:pt x="3277710" y="1957113"/>
                  </a:moveTo>
                  <a:lnTo>
                    <a:pt x="3397120" y="1957113"/>
                  </a:lnTo>
                </a:path>
                <a:path w="9528810" h="5154295">
                  <a:moveTo>
                    <a:pt x="3444682" y="1957113"/>
                  </a:moveTo>
                  <a:lnTo>
                    <a:pt x="3564092" y="1957113"/>
                  </a:lnTo>
                </a:path>
                <a:path w="9528810" h="5154295">
                  <a:moveTo>
                    <a:pt x="3611654" y="1957113"/>
                  </a:moveTo>
                  <a:lnTo>
                    <a:pt x="3747255" y="1957113"/>
                  </a:lnTo>
                  <a:lnTo>
                    <a:pt x="3747255" y="2027950"/>
                  </a:lnTo>
                </a:path>
                <a:path w="9528810" h="5154295">
                  <a:moveTo>
                    <a:pt x="3747255" y="2075512"/>
                  </a:moveTo>
                  <a:lnTo>
                    <a:pt x="3747255" y="2194922"/>
                  </a:lnTo>
                </a:path>
                <a:path w="9528810" h="5154295">
                  <a:moveTo>
                    <a:pt x="3747255" y="2242484"/>
                  </a:moveTo>
                  <a:lnTo>
                    <a:pt x="3747255" y="2312308"/>
                  </a:lnTo>
                  <a:lnTo>
                    <a:pt x="3877797" y="2312308"/>
                  </a:lnTo>
                </a:path>
                <a:path w="9528810" h="5154295">
                  <a:moveTo>
                    <a:pt x="3925359" y="2312308"/>
                  </a:moveTo>
                  <a:lnTo>
                    <a:pt x="4044769" y="2312308"/>
                  </a:lnTo>
                </a:path>
                <a:path w="9528810" h="5154295">
                  <a:moveTo>
                    <a:pt x="4092331" y="2312308"/>
                  </a:moveTo>
                  <a:lnTo>
                    <a:pt x="4211741" y="2312308"/>
                  </a:lnTo>
                </a:path>
                <a:path w="9528810" h="5154295">
                  <a:moveTo>
                    <a:pt x="4259303" y="2312308"/>
                  </a:moveTo>
                  <a:lnTo>
                    <a:pt x="4378713" y="2312308"/>
                  </a:lnTo>
                </a:path>
                <a:path w="9528810" h="5154295">
                  <a:moveTo>
                    <a:pt x="4426275" y="2312308"/>
                  </a:moveTo>
                  <a:lnTo>
                    <a:pt x="4545685" y="2312308"/>
                  </a:lnTo>
                </a:path>
                <a:path w="9528810" h="5154295">
                  <a:moveTo>
                    <a:pt x="4593247" y="2312308"/>
                  </a:moveTo>
                  <a:lnTo>
                    <a:pt x="4723788" y="2312308"/>
                  </a:lnTo>
                  <a:lnTo>
                    <a:pt x="4723788" y="2242484"/>
                  </a:lnTo>
                </a:path>
                <a:path w="9528810" h="5154295">
                  <a:moveTo>
                    <a:pt x="4723788" y="2194922"/>
                  </a:moveTo>
                  <a:lnTo>
                    <a:pt x="4723788" y="2075512"/>
                  </a:lnTo>
                </a:path>
                <a:path w="9528810" h="5154295">
                  <a:moveTo>
                    <a:pt x="4723788" y="2027950"/>
                  </a:moveTo>
                  <a:lnTo>
                    <a:pt x="4723788" y="1957113"/>
                  </a:lnTo>
                  <a:lnTo>
                    <a:pt x="4854330" y="1957113"/>
                  </a:lnTo>
                </a:path>
                <a:path w="9528810" h="5154295">
                  <a:moveTo>
                    <a:pt x="4901892" y="1957113"/>
                  </a:moveTo>
                  <a:lnTo>
                    <a:pt x="5021302" y="1957113"/>
                  </a:lnTo>
                </a:path>
                <a:path w="9528810" h="5154295">
                  <a:moveTo>
                    <a:pt x="5068864" y="1957113"/>
                  </a:moveTo>
                  <a:lnTo>
                    <a:pt x="5188274" y="1957113"/>
                  </a:lnTo>
                </a:path>
                <a:path w="9528810" h="5154295">
                  <a:moveTo>
                    <a:pt x="5235836" y="1957113"/>
                  </a:moveTo>
                  <a:lnTo>
                    <a:pt x="5355246" y="1957113"/>
                  </a:lnTo>
                </a:path>
                <a:path w="9528810" h="5154295">
                  <a:moveTo>
                    <a:pt x="5402808" y="1957113"/>
                  </a:moveTo>
                  <a:lnTo>
                    <a:pt x="5522218" y="1957113"/>
                  </a:lnTo>
                </a:path>
                <a:path w="9528810" h="5154295">
                  <a:moveTo>
                    <a:pt x="5569780" y="1957113"/>
                  </a:moveTo>
                  <a:lnTo>
                    <a:pt x="5700322" y="1957113"/>
                  </a:lnTo>
                  <a:lnTo>
                    <a:pt x="5700322" y="2026938"/>
                  </a:lnTo>
                </a:path>
                <a:path w="9528810" h="5154295">
                  <a:moveTo>
                    <a:pt x="5700322" y="2075512"/>
                  </a:moveTo>
                  <a:lnTo>
                    <a:pt x="5700322" y="2193910"/>
                  </a:lnTo>
                </a:path>
                <a:path w="9528810" h="5154295">
                  <a:moveTo>
                    <a:pt x="5700322" y="2241472"/>
                  </a:moveTo>
                  <a:lnTo>
                    <a:pt x="5700322" y="2312308"/>
                  </a:lnTo>
                  <a:lnTo>
                    <a:pt x="5835923" y="2312308"/>
                  </a:lnTo>
                </a:path>
                <a:path w="9528810" h="5154295">
                  <a:moveTo>
                    <a:pt x="5883485" y="2312308"/>
                  </a:moveTo>
                  <a:lnTo>
                    <a:pt x="6002895" y="2312308"/>
                  </a:lnTo>
                </a:path>
                <a:path w="9528810" h="5154295">
                  <a:moveTo>
                    <a:pt x="6050457" y="2312308"/>
                  </a:moveTo>
                  <a:lnTo>
                    <a:pt x="6169867" y="2312308"/>
                  </a:lnTo>
                </a:path>
                <a:path w="9528810" h="5154295">
                  <a:moveTo>
                    <a:pt x="6217429" y="2312308"/>
                  </a:moveTo>
                  <a:lnTo>
                    <a:pt x="6336839" y="2312308"/>
                  </a:lnTo>
                </a:path>
                <a:path w="9528810" h="5154295">
                  <a:moveTo>
                    <a:pt x="6384401" y="2312308"/>
                  </a:moveTo>
                  <a:lnTo>
                    <a:pt x="6503811" y="2312308"/>
                  </a:lnTo>
                </a:path>
                <a:path w="9528810" h="5154295">
                  <a:moveTo>
                    <a:pt x="6551373" y="2312308"/>
                  </a:moveTo>
                  <a:lnTo>
                    <a:pt x="6686974" y="2312308"/>
                  </a:lnTo>
                  <a:lnTo>
                    <a:pt x="6686974" y="2242484"/>
                  </a:lnTo>
                </a:path>
                <a:path w="9528810" h="5154295">
                  <a:moveTo>
                    <a:pt x="6686974" y="2194922"/>
                  </a:moveTo>
                  <a:lnTo>
                    <a:pt x="6686974" y="2075512"/>
                  </a:lnTo>
                </a:path>
                <a:path w="9528810" h="5154295">
                  <a:moveTo>
                    <a:pt x="6686974" y="2027950"/>
                  </a:moveTo>
                  <a:lnTo>
                    <a:pt x="6686974" y="1957113"/>
                  </a:lnTo>
                  <a:lnTo>
                    <a:pt x="6811444" y="1957113"/>
                  </a:lnTo>
                </a:path>
                <a:path w="9528810" h="5154295">
                  <a:moveTo>
                    <a:pt x="6859006" y="1957113"/>
                  </a:moveTo>
                  <a:lnTo>
                    <a:pt x="6978416" y="1957113"/>
                  </a:lnTo>
                </a:path>
                <a:path w="9528810" h="5154295">
                  <a:moveTo>
                    <a:pt x="7025978" y="1957113"/>
                  </a:moveTo>
                  <a:lnTo>
                    <a:pt x="7145388" y="1957113"/>
                  </a:lnTo>
                </a:path>
                <a:path w="9528810" h="5154295">
                  <a:moveTo>
                    <a:pt x="7192950" y="1957113"/>
                  </a:moveTo>
                  <a:lnTo>
                    <a:pt x="7312360" y="1957113"/>
                  </a:lnTo>
                </a:path>
                <a:path w="9528810" h="5154295">
                  <a:moveTo>
                    <a:pt x="7359922" y="1957113"/>
                  </a:moveTo>
                  <a:lnTo>
                    <a:pt x="7479332" y="1957113"/>
                  </a:lnTo>
                </a:path>
                <a:path w="9528810" h="5154295">
                  <a:moveTo>
                    <a:pt x="7526894" y="1957113"/>
                  </a:moveTo>
                  <a:lnTo>
                    <a:pt x="7646304" y="1957113"/>
                  </a:lnTo>
                </a:path>
                <a:path w="9528810" h="5154295">
                  <a:moveTo>
                    <a:pt x="7693866" y="1957113"/>
                  </a:moveTo>
                  <a:lnTo>
                    <a:pt x="7818336" y="1957113"/>
                  </a:lnTo>
                  <a:lnTo>
                    <a:pt x="7818336" y="2029974"/>
                  </a:lnTo>
                </a:path>
                <a:path w="9528810" h="5154295">
                  <a:moveTo>
                    <a:pt x="7818336" y="2077536"/>
                  </a:moveTo>
                  <a:lnTo>
                    <a:pt x="7818336" y="2196946"/>
                  </a:lnTo>
                </a:path>
                <a:path w="9528810" h="5154295">
                  <a:moveTo>
                    <a:pt x="7818336" y="2244508"/>
                  </a:moveTo>
                  <a:lnTo>
                    <a:pt x="7818336" y="2363918"/>
                  </a:lnTo>
                </a:path>
                <a:path w="9528810" h="5154295">
                  <a:moveTo>
                    <a:pt x="7818336" y="3579271"/>
                  </a:moveTo>
                  <a:lnTo>
                    <a:pt x="7818336" y="3698682"/>
                  </a:lnTo>
                </a:path>
                <a:path w="9528810" h="5154295">
                  <a:moveTo>
                    <a:pt x="7818336" y="3746243"/>
                  </a:moveTo>
                  <a:lnTo>
                    <a:pt x="7818336" y="3865654"/>
                  </a:lnTo>
                </a:path>
                <a:path w="9528810" h="5154295">
                  <a:moveTo>
                    <a:pt x="7818336" y="5082019"/>
                  </a:moveTo>
                  <a:lnTo>
                    <a:pt x="7818336" y="5153868"/>
                  </a:lnTo>
                  <a:lnTo>
                    <a:pt x="7926615" y="5153868"/>
                  </a:lnTo>
                </a:path>
                <a:path w="9528810" h="5154295">
                  <a:moveTo>
                    <a:pt x="7974176" y="5153868"/>
                  </a:moveTo>
                  <a:lnTo>
                    <a:pt x="8093587" y="5153868"/>
                  </a:lnTo>
                </a:path>
                <a:path w="9528810" h="5154295">
                  <a:moveTo>
                    <a:pt x="8141148" y="5153868"/>
                  </a:moveTo>
                  <a:lnTo>
                    <a:pt x="8260559" y="5153868"/>
                  </a:lnTo>
                </a:path>
                <a:path w="9528810" h="5154295">
                  <a:moveTo>
                    <a:pt x="8308120" y="5153868"/>
                  </a:moveTo>
                  <a:lnTo>
                    <a:pt x="8427531" y="5153868"/>
                  </a:lnTo>
                </a:path>
                <a:path w="9528810" h="5154295">
                  <a:moveTo>
                    <a:pt x="8475092" y="5153868"/>
                  </a:moveTo>
                  <a:lnTo>
                    <a:pt x="8594502" y="5153868"/>
                  </a:lnTo>
                </a:path>
                <a:path w="9528810" h="5154295">
                  <a:moveTo>
                    <a:pt x="8642064" y="5153868"/>
                  </a:moveTo>
                  <a:lnTo>
                    <a:pt x="8761474" y="5153868"/>
                  </a:lnTo>
                </a:path>
                <a:path w="9528810" h="5154295">
                  <a:moveTo>
                    <a:pt x="8809036" y="5153868"/>
                  </a:moveTo>
                  <a:lnTo>
                    <a:pt x="8928446" y="5153868"/>
                  </a:lnTo>
                </a:path>
                <a:path w="9528810" h="5154295">
                  <a:moveTo>
                    <a:pt x="8976008" y="5153868"/>
                  </a:moveTo>
                  <a:lnTo>
                    <a:pt x="9084287" y="5153868"/>
                  </a:lnTo>
                  <a:lnTo>
                    <a:pt x="9084287" y="5021302"/>
                  </a:lnTo>
                </a:path>
                <a:path w="9528810" h="5154295">
                  <a:moveTo>
                    <a:pt x="9084287" y="1635313"/>
                  </a:moveTo>
                  <a:lnTo>
                    <a:pt x="9084287" y="1515903"/>
                  </a:lnTo>
                </a:path>
                <a:path w="9528810" h="5154295">
                  <a:moveTo>
                    <a:pt x="9084287" y="634493"/>
                  </a:moveTo>
                  <a:lnTo>
                    <a:pt x="9084287" y="515083"/>
                  </a:lnTo>
                </a:path>
                <a:path w="9528810" h="5154295">
                  <a:moveTo>
                    <a:pt x="9084287" y="467521"/>
                  </a:moveTo>
                  <a:lnTo>
                    <a:pt x="9084287" y="348111"/>
                  </a:lnTo>
                </a:path>
                <a:path w="9528810" h="5154295">
                  <a:moveTo>
                    <a:pt x="9084287" y="300549"/>
                  </a:moveTo>
                  <a:lnTo>
                    <a:pt x="9084287" y="181139"/>
                  </a:lnTo>
                </a:path>
                <a:path w="9528810" h="5154295">
                  <a:moveTo>
                    <a:pt x="9084287" y="133577"/>
                  </a:moveTo>
                  <a:lnTo>
                    <a:pt x="9084287" y="0"/>
                  </a:lnTo>
                </a:path>
                <a:path w="9528810" h="5154295">
                  <a:moveTo>
                    <a:pt x="9528534" y="0"/>
                  </a:moveTo>
                  <a:lnTo>
                    <a:pt x="9528534" y="141673"/>
                  </a:lnTo>
                </a:path>
                <a:path w="9528810" h="5154295">
                  <a:moveTo>
                    <a:pt x="9528534" y="189234"/>
                  </a:moveTo>
                  <a:lnTo>
                    <a:pt x="9528534" y="308645"/>
                  </a:lnTo>
                </a:path>
                <a:path w="9528810" h="5154295">
                  <a:moveTo>
                    <a:pt x="9528534" y="356206"/>
                  </a:moveTo>
                  <a:lnTo>
                    <a:pt x="9528534" y="475617"/>
                  </a:lnTo>
                </a:path>
                <a:path w="9528810" h="5154295">
                  <a:moveTo>
                    <a:pt x="9528534" y="523178"/>
                  </a:moveTo>
                  <a:lnTo>
                    <a:pt x="9528534" y="642589"/>
                  </a:lnTo>
                </a:path>
                <a:path w="9528810" h="5154295">
                  <a:moveTo>
                    <a:pt x="9528534" y="690150"/>
                  </a:moveTo>
                  <a:lnTo>
                    <a:pt x="9528534" y="809561"/>
                  </a:lnTo>
                </a:path>
                <a:path w="9528810" h="5154295">
                  <a:moveTo>
                    <a:pt x="9528534" y="857122"/>
                  </a:moveTo>
                  <a:lnTo>
                    <a:pt x="9528534" y="976533"/>
                  </a:lnTo>
                </a:path>
                <a:path w="9528810" h="5154295">
                  <a:moveTo>
                    <a:pt x="9528534" y="1024094"/>
                  </a:moveTo>
                  <a:lnTo>
                    <a:pt x="9528534" y="1143505"/>
                  </a:lnTo>
                </a:path>
                <a:path w="9528810" h="5154295">
                  <a:moveTo>
                    <a:pt x="9528534" y="1191066"/>
                  </a:moveTo>
                  <a:lnTo>
                    <a:pt x="9528534" y="1310477"/>
                  </a:lnTo>
                </a:path>
                <a:path w="9528810" h="5154295">
                  <a:moveTo>
                    <a:pt x="9528534" y="1358038"/>
                  </a:moveTo>
                  <a:lnTo>
                    <a:pt x="9528534" y="1476437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7" name="object 1587"/>
          <p:cNvGrpSpPr/>
          <p:nvPr/>
        </p:nvGrpSpPr>
        <p:grpSpPr>
          <a:xfrm>
            <a:off x="14417946" y="4942032"/>
            <a:ext cx="24765" cy="286385"/>
            <a:chOff x="14417946" y="4942032"/>
            <a:chExt cx="24765" cy="286385"/>
          </a:xfrm>
        </p:grpSpPr>
        <p:sp>
          <p:nvSpPr>
            <p:cNvPr id="1588" name="object 1588"/>
            <p:cNvSpPr/>
            <p:nvPr/>
          </p:nvSpPr>
          <p:spPr>
            <a:xfrm>
              <a:off x="14430089" y="4942032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286382"/>
                  </a:moveTo>
                  <a:lnTo>
                    <a:pt x="0" y="166971"/>
                  </a:lnTo>
                </a:path>
                <a:path h="286385">
                  <a:moveTo>
                    <a:pt x="0" y="119410"/>
                  </a:move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4430089" y="4976439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4430089" y="4976439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1" name="object 1591"/>
          <p:cNvSpPr txBox="1"/>
          <p:nvPr/>
        </p:nvSpPr>
        <p:spPr>
          <a:xfrm>
            <a:off x="14940567" y="3472472"/>
            <a:ext cx="698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80" dirty="0">
                <a:latin typeface="Cambria"/>
                <a:cs typeface="Cambria"/>
              </a:rPr>
              <a:t>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592" name="object 1592"/>
          <p:cNvSpPr txBox="1"/>
          <p:nvPr/>
        </p:nvSpPr>
        <p:spPr>
          <a:xfrm>
            <a:off x="14931460" y="3827666"/>
            <a:ext cx="876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593" name="object 1593"/>
          <p:cNvSpPr txBox="1"/>
          <p:nvPr/>
        </p:nvSpPr>
        <p:spPr>
          <a:xfrm>
            <a:off x="14931460" y="4985339"/>
            <a:ext cx="876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594" name="object 1594"/>
          <p:cNvSpPr txBox="1"/>
          <p:nvPr/>
        </p:nvSpPr>
        <p:spPr>
          <a:xfrm>
            <a:off x="14927412" y="5340534"/>
            <a:ext cx="965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30" dirty="0">
                <a:latin typeface="Cambria"/>
                <a:cs typeface="Cambria"/>
              </a:rPr>
              <a:t>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595" name="object 1595"/>
          <p:cNvSpPr txBox="1"/>
          <p:nvPr/>
        </p:nvSpPr>
        <p:spPr>
          <a:xfrm>
            <a:off x="14931460" y="6189561"/>
            <a:ext cx="876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596" name="object 1596"/>
          <p:cNvSpPr txBox="1"/>
          <p:nvPr/>
        </p:nvSpPr>
        <p:spPr>
          <a:xfrm>
            <a:off x="14931460" y="7036565"/>
            <a:ext cx="876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597" name="object 1597"/>
          <p:cNvSpPr txBox="1"/>
          <p:nvPr/>
        </p:nvSpPr>
        <p:spPr>
          <a:xfrm>
            <a:off x="14931460" y="7391760"/>
            <a:ext cx="876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598" name="object 1598"/>
          <p:cNvSpPr txBox="1"/>
          <p:nvPr/>
        </p:nvSpPr>
        <p:spPr>
          <a:xfrm>
            <a:off x="14931460" y="8338946"/>
            <a:ext cx="876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599" name="object 1599"/>
          <p:cNvSpPr txBox="1"/>
          <p:nvPr/>
        </p:nvSpPr>
        <p:spPr>
          <a:xfrm>
            <a:off x="14931460" y="8700213"/>
            <a:ext cx="876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00" name="object 1600"/>
          <p:cNvSpPr txBox="1"/>
          <p:nvPr/>
        </p:nvSpPr>
        <p:spPr>
          <a:xfrm>
            <a:off x="14910209" y="10172602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10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01" name="object 1601"/>
          <p:cNvSpPr txBox="1"/>
          <p:nvPr/>
        </p:nvSpPr>
        <p:spPr>
          <a:xfrm>
            <a:off x="14448759" y="10289988"/>
            <a:ext cx="1143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80" dirty="0">
                <a:latin typeface="Cambria"/>
                <a:cs typeface="Cambria"/>
              </a:rPr>
              <a:t>11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02" name="object 1602"/>
          <p:cNvSpPr txBox="1"/>
          <p:nvPr/>
        </p:nvSpPr>
        <p:spPr>
          <a:xfrm>
            <a:off x="13425676" y="10289988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12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03" name="object 1603"/>
          <p:cNvSpPr txBox="1"/>
          <p:nvPr/>
        </p:nvSpPr>
        <p:spPr>
          <a:xfrm>
            <a:off x="13070481" y="10289988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13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04" name="object 1604"/>
          <p:cNvSpPr txBox="1"/>
          <p:nvPr/>
        </p:nvSpPr>
        <p:spPr>
          <a:xfrm>
            <a:off x="12311518" y="10289988"/>
            <a:ext cx="14097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75" dirty="0">
                <a:latin typeface="Cambria"/>
                <a:cs typeface="Cambria"/>
              </a:rPr>
              <a:t>14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05" name="object 1605"/>
          <p:cNvSpPr txBox="1"/>
          <p:nvPr/>
        </p:nvSpPr>
        <p:spPr>
          <a:xfrm>
            <a:off x="11961383" y="10289988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15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06" name="object 1606"/>
          <p:cNvSpPr txBox="1"/>
          <p:nvPr/>
        </p:nvSpPr>
        <p:spPr>
          <a:xfrm>
            <a:off x="10134810" y="10091646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16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07" name="object 1607"/>
          <p:cNvSpPr txBox="1"/>
          <p:nvPr/>
        </p:nvSpPr>
        <p:spPr>
          <a:xfrm>
            <a:off x="10134810" y="9747582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17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08" name="object 1608"/>
          <p:cNvSpPr txBox="1"/>
          <p:nvPr/>
        </p:nvSpPr>
        <p:spPr>
          <a:xfrm>
            <a:off x="10125702" y="9279049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18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09" name="object 1609"/>
          <p:cNvSpPr txBox="1"/>
          <p:nvPr/>
        </p:nvSpPr>
        <p:spPr>
          <a:xfrm>
            <a:off x="10121655" y="8907663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0" dirty="0">
                <a:latin typeface="Cambria"/>
                <a:cs typeface="Cambria"/>
              </a:rPr>
              <a:t>46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10" name="object 1610"/>
          <p:cNvSpPr txBox="1"/>
          <p:nvPr/>
        </p:nvSpPr>
        <p:spPr>
          <a:xfrm>
            <a:off x="10121655" y="8552467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0" dirty="0">
                <a:latin typeface="Cambria"/>
                <a:cs typeface="Cambria"/>
              </a:rPr>
              <a:t>47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11" name="object 1611"/>
          <p:cNvSpPr txBox="1"/>
          <p:nvPr/>
        </p:nvSpPr>
        <p:spPr>
          <a:xfrm>
            <a:off x="10125702" y="8197273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56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12" name="object 1612"/>
          <p:cNvSpPr txBox="1"/>
          <p:nvPr/>
        </p:nvSpPr>
        <p:spPr>
          <a:xfrm>
            <a:off x="10125702" y="7842077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57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13" name="object 1613"/>
          <p:cNvSpPr txBox="1"/>
          <p:nvPr/>
        </p:nvSpPr>
        <p:spPr>
          <a:xfrm>
            <a:off x="12087876" y="8694141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73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14" name="object 1614"/>
          <p:cNvSpPr txBox="1"/>
          <p:nvPr/>
        </p:nvSpPr>
        <p:spPr>
          <a:xfrm>
            <a:off x="12087876" y="8338946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70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15" name="object 1615"/>
          <p:cNvSpPr txBox="1"/>
          <p:nvPr/>
        </p:nvSpPr>
        <p:spPr>
          <a:xfrm>
            <a:off x="12982441" y="8338946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76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16" name="object 1616"/>
          <p:cNvSpPr txBox="1"/>
          <p:nvPr/>
        </p:nvSpPr>
        <p:spPr>
          <a:xfrm>
            <a:off x="12982441" y="8694141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75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17" name="object 1617"/>
          <p:cNvSpPr txBox="1"/>
          <p:nvPr/>
        </p:nvSpPr>
        <p:spPr>
          <a:xfrm>
            <a:off x="12982441" y="7391760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77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18" name="object 1618"/>
          <p:cNvSpPr txBox="1"/>
          <p:nvPr/>
        </p:nvSpPr>
        <p:spPr>
          <a:xfrm>
            <a:off x="12982441" y="7036565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78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19" name="object 1619"/>
          <p:cNvSpPr txBox="1"/>
          <p:nvPr/>
        </p:nvSpPr>
        <p:spPr>
          <a:xfrm>
            <a:off x="12088888" y="7391760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69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20" name="object 1620"/>
          <p:cNvSpPr txBox="1"/>
          <p:nvPr/>
        </p:nvSpPr>
        <p:spPr>
          <a:xfrm>
            <a:off x="9633894" y="9395423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19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21" name="object 1621"/>
          <p:cNvSpPr txBox="1"/>
          <p:nvPr/>
        </p:nvSpPr>
        <p:spPr>
          <a:xfrm>
            <a:off x="9269592" y="9395423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20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22" name="object 1622"/>
          <p:cNvSpPr txBox="1"/>
          <p:nvPr/>
        </p:nvSpPr>
        <p:spPr>
          <a:xfrm>
            <a:off x="9008509" y="9025049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0" dirty="0">
                <a:latin typeface="Cambria"/>
                <a:cs typeface="Cambria"/>
              </a:rPr>
              <a:t>45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23" name="object 1623"/>
          <p:cNvSpPr txBox="1"/>
          <p:nvPr/>
        </p:nvSpPr>
        <p:spPr>
          <a:xfrm>
            <a:off x="8923504" y="9395423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21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24" name="object 1624"/>
          <p:cNvSpPr txBox="1"/>
          <p:nvPr/>
        </p:nvSpPr>
        <p:spPr>
          <a:xfrm>
            <a:off x="8559202" y="9395423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22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25" name="object 1625"/>
          <p:cNvSpPr txBox="1"/>
          <p:nvPr/>
        </p:nvSpPr>
        <p:spPr>
          <a:xfrm>
            <a:off x="8204007" y="9395423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23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26" name="object 1626"/>
          <p:cNvSpPr txBox="1"/>
          <p:nvPr/>
        </p:nvSpPr>
        <p:spPr>
          <a:xfrm>
            <a:off x="7844764" y="9395423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5" dirty="0">
                <a:latin typeface="Cambria"/>
                <a:cs typeface="Cambria"/>
              </a:rPr>
              <a:t>24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27" name="object 1627"/>
          <p:cNvSpPr txBox="1"/>
          <p:nvPr/>
        </p:nvSpPr>
        <p:spPr>
          <a:xfrm>
            <a:off x="7493617" y="9395423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25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28" name="object 1628"/>
          <p:cNvSpPr txBox="1"/>
          <p:nvPr/>
        </p:nvSpPr>
        <p:spPr>
          <a:xfrm>
            <a:off x="7138423" y="9395423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26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29" name="object 1629"/>
          <p:cNvSpPr txBox="1"/>
          <p:nvPr/>
        </p:nvSpPr>
        <p:spPr>
          <a:xfrm>
            <a:off x="6783227" y="9395423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27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30" name="object 1630"/>
          <p:cNvSpPr txBox="1"/>
          <p:nvPr/>
        </p:nvSpPr>
        <p:spPr>
          <a:xfrm>
            <a:off x="6428032" y="9395423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28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31" name="object 1631"/>
          <p:cNvSpPr txBox="1"/>
          <p:nvPr/>
        </p:nvSpPr>
        <p:spPr>
          <a:xfrm>
            <a:off x="6101172" y="10252546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32" name="object 1632"/>
          <p:cNvSpPr txBox="1"/>
          <p:nvPr/>
        </p:nvSpPr>
        <p:spPr>
          <a:xfrm>
            <a:off x="5940272" y="9279049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29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33" name="object 1633"/>
          <p:cNvSpPr txBox="1"/>
          <p:nvPr/>
        </p:nvSpPr>
        <p:spPr>
          <a:xfrm>
            <a:off x="5754073" y="10252546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31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34" name="object 1634"/>
          <p:cNvSpPr txBox="1"/>
          <p:nvPr/>
        </p:nvSpPr>
        <p:spPr>
          <a:xfrm>
            <a:off x="4909094" y="10252546"/>
            <a:ext cx="50609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368300" algn="l"/>
              </a:tabLst>
            </a:pPr>
            <a:r>
              <a:rPr sz="950" spc="-40" dirty="0">
                <a:latin typeface="Cambria"/>
                <a:cs typeface="Cambria"/>
              </a:rPr>
              <a:t>33	32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35" name="object 1635"/>
          <p:cNvSpPr txBox="1"/>
          <p:nvPr/>
        </p:nvSpPr>
        <p:spPr>
          <a:xfrm>
            <a:off x="4211859" y="10252546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5" dirty="0">
                <a:latin typeface="Cambria"/>
                <a:cs typeface="Cambria"/>
              </a:rPr>
              <a:t>34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36" name="object 1636"/>
          <p:cNvSpPr txBox="1"/>
          <p:nvPr/>
        </p:nvSpPr>
        <p:spPr>
          <a:xfrm>
            <a:off x="3522720" y="10252546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37" name="object 1637"/>
          <p:cNvSpPr txBox="1"/>
          <p:nvPr/>
        </p:nvSpPr>
        <p:spPr>
          <a:xfrm>
            <a:off x="3167525" y="10252546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38" name="object 1638"/>
          <p:cNvSpPr txBox="1"/>
          <p:nvPr/>
        </p:nvSpPr>
        <p:spPr>
          <a:xfrm>
            <a:off x="2201112" y="10252546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39" name="object 1639"/>
          <p:cNvSpPr txBox="1"/>
          <p:nvPr/>
        </p:nvSpPr>
        <p:spPr>
          <a:xfrm>
            <a:off x="3155382" y="9039216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0" dirty="0">
                <a:latin typeface="Cambria"/>
                <a:cs typeface="Cambria"/>
              </a:rPr>
              <a:t>40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40" name="object 1640"/>
          <p:cNvSpPr txBox="1"/>
          <p:nvPr/>
        </p:nvSpPr>
        <p:spPr>
          <a:xfrm>
            <a:off x="4511397" y="9039216"/>
            <a:ext cx="14097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0" dirty="0">
                <a:latin typeface="Cambria"/>
                <a:cs typeface="Cambria"/>
              </a:rPr>
              <a:t>41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41" name="object 1641"/>
          <p:cNvSpPr txBox="1"/>
          <p:nvPr/>
        </p:nvSpPr>
        <p:spPr>
          <a:xfrm>
            <a:off x="6058670" y="9025049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0" dirty="0">
                <a:latin typeface="Cambria"/>
                <a:cs typeface="Cambria"/>
              </a:rPr>
              <a:t>42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42" name="object 1642"/>
          <p:cNvSpPr txBox="1"/>
          <p:nvPr/>
        </p:nvSpPr>
        <p:spPr>
          <a:xfrm>
            <a:off x="7036215" y="9025049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0" dirty="0">
                <a:latin typeface="Cambria"/>
                <a:cs typeface="Cambria"/>
              </a:rPr>
              <a:t>43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43" name="object 1643"/>
          <p:cNvSpPr txBox="1"/>
          <p:nvPr/>
        </p:nvSpPr>
        <p:spPr>
          <a:xfrm>
            <a:off x="7904470" y="9025049"/>
            <a:ext cx="16764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25" dirty="0">
                <a:latin typeface="Cambria"/>
                <a:cs typeface="Cambria"/>
              </a:rPr>
              <a:t>44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44" name="object 1644"/>
          <p:cNvSpPr txBox="1"/>
          <p:nvPr/>
        </p:nvSpPr>
        <p:spPr>
          <a:xfrm>
            <a:off x="9008509" y="8669854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0" dirty="0">
                <a:latin typeface="Cambria"/>
                <a:cs typeface="Cambria"/>
              </a:rPr>
              <a:t>48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45" name="object 1645"/>
          <p:cNvSpPr txBox="1"/>
          <p:nvPr/>
        </p:nvSpPr>
        <p:spPr>
          <a:xfrm>
            <a:off x="7898398" y="8669854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25" dirty="0">
                <a:latin typeface="Cambria"/>
                <a:cs typeface="Cambria"/>
              </a:rPr>
              <a:t>4</a:t>
            </a:r>
            <a:r>
              <a:rPr sz="950" u="sng" spc="-4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46" name="object 1646"/>
          <p:cNvSpPr txBox="1"/>
          <p:nvPr/>
        </p:nvSpPr>
        <p:spPr>
          <a:xfrm>
            <a:off x="7049371" y="866985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50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47" name="object 1647"/>
          <p:cNvSpPr txBox="1"/>
          <p:nvPr/>
        </p:nvSpPr>
        <p:spPr>
          <a:xfrm>
            <a:off x="6079921" y="8669854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51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48" name="object 1648"/>
          <p:cNvSpPr txBox="1"/>
          <p:nvPr/>
        </p:nvSpPr>
        <p:spPr>
          <a:xfrm>
            <a:off x="4492169" y="8684021"/>
            <a:ext cx="17335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u="sng" spc="-3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5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5</a:t>
            </a:r>
            <a:r>
              <a:rPr sz="950" spc="-40" dirty="0">
                <a:latin typeface="Cambria"/>
                <a:cs typeface="Cambria"/>
              </a:rPr>
              <a:t>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49" name="object 1649"/>
          <p:cNvSpPr txBox="1"/>
          <p:nvPr/>
        </p:nvSpPr>
        <p:spPr>
          <a:xfrm>
            <a:off x="6071826" y="8314659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53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50" name="object 1650"/>
          <p:cNvSpPr txBox="1"/>
          <p:nvPr/>
        </p:nvSpPr>
        <p:spPr>
          <a:xfrm>
            <a:off x="7045323" y="8314659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5" dirty="0">
                <a:latin typeface="Cambria"/>
                <a:cs typeface="Cambria"/>
              </a:rPr>
              <a:t>54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51" name="object 1651"/>
          <p:cNvSpPr txBox="1"/>
          <p:nvPr/>
        </p:nvSpPr>
        <p:spPr>
          <a:xfrm>
            <a:off x="9021664" y="8314659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55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52" name="object 1652"/>
          <p:cNvSpPr txBox="1"/>
          <p:nvPr/>
        </p:nvSpPr>
        <p:spPr>
          <a:xfrm>
            <a:off x="9021664" y="795946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58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53" name="object 1653"/>
          <p:cNvSpPr txBox="1"/>
          <p:nvPr/>
        </p:nvSpPr>
        <p:spPr>
          <a:xfrm>
            <a:off x="7049371" y="795946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59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54" name="object 1654"/>
          <p:cNvSpPr txBox="1"/>
          <p:nvPr/>
        </p:nvSpPr>
        <p:spPr>
          <a:xfrm>
            <a:off x="6071826" y="795946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60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55" name="object 1655"/>
          <p:cNvSpPr txBox="1"/>
          <p:nvPr/>
        </p:nvSpPr>
        <p:spPr>
          <a:xfrm>
            <a:off x="4118759" y="7509146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62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56" name="object 1656"/>
          <p:cNvSpPr txBox="1"/>
          <p:nvPr/>
        </p:nvSpPr>
        <p:spPr>
          <a:xfrm>
            <a:off x="3168537" y="7153951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95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57" name="object 1657"/>
          <p:cNvSpPr txBox="1"/>
          <p:nvPr/>
        </p:nvSpPr>
        <p:spPr>
          <a:xfrm>
            <a:off x="4114712" y="7153951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5" dirty="0">
                <a:latin typeface="Cambria"/>
                <a:cs typeface="Cambria"/>
              </a:rPr>
              <a:t>94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58" name="object 1658"/>
          <p:cNvSpPr txBox="1"/>
          <p:nvPr/>
        </p:nvSpPr>
        <p:spPr>
          <a:xfrm>
            <a:off x="5096304" y="7153951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93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59" name="object 1659"/>
          <p:cNvSpPr txBox="1"/>
          <p:nvPr/>
        </p:nvSpPr>
        <p:spPr>
          <a:xfrm>
            <a:off x="5096304" y="7509146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63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60" name="object 1660"/>
          <p:cNvSpPr txBox="1"/>
          <p:nvPr/>
        </p:nvSpPr>
        <p:spPr>
          <a:xfrm>
            <a:off x="6081945" y="723288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92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61" name="object 1661"/>
          <p:cNvSpPr txBox="1"/>
          <p:nvPr/>
        </p:nvSpPr>
        <p:spPr>
          <a:xfrm>
            <a:off x="6066766" y="7604269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5" dirty="0">
                <a:latin typeface="Cambria"/>
                <a:cs typeface="Cambria"/>
              </a:rPr>
              <a:t>64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62" name="object 1662"/>
          <p:cNvSpPr txBox="1"/>
          <p:nvPr/>
        </p:nvSpPr>
        <p:spPr>
          <a:xfrm>
            <a:off x="6437140" y="7232884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91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63" name="object 1663"/>
          <p:cNvSpPr txBox="1"/>
          <p:nvPr/>
        </p:nvSpPr>
        <p:spPr>
          <a:xfrm>
            <a:off x="6792335" y="723288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90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64" name="object 1664"/>
          <p:cNvSpPr txBox="1"/>
          <p:nvPr/>
        </p:nvSpPr>
        <p:spPr>
          <a:xfrm>
            <a:off x="7147530" y="723288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89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65" name="object 1665"/>
          <p:cNvSpPr txBox="1"/>
          <p:nvPr/>
        </p:nvSpPr>
        <p:spPr>
          <a:xfrm>
            <a:off x="7049371" y="7604269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65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66" name="object 1666"/>
          <p:cNvSpPr txBox="1"/>
          <p:nvPr/>
        </p:nvSpPr>
        <p:spPr>
          <a:xfrm>
            <a:off x="7911553" y="7604269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66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67" name="object 1667"/>
          <p:cNvSpPr txBox="1"/>
          <p:nvPr/>
        </p:nvSpPr>
        <p:spPr>
          <a:xfrm>
            <a:off x="7502724" y="723288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88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68" name="object 1668"/>
          <p:cNvSpPr txBox="1"/>
          <p:nvPr/>
        </p:nvSpPr>
        <p:spPr>
          <a:xfrm>
            <a:off x="7857920" y="723288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87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69" name="object 1669"/>
          <p:cNvSpPr txBox="1"/>
          <p:nvPr/>
        </p:nvSpPr>
        <p:spPr>
          <a:xfrm>
            <a:off x="8213114" y="723288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86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70" name="object 1670"/>
          <p:cNvSpPr txBox="1"/>
          <p:nvPr/>
        </p:nvSpPr>
        <p:spPr>
          <a:xfrm>
            <a:off x="8577417" y="723288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85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71" name="object 1671"/>
          <p:cNvSpPr txBox="1"/>
          <p:nvPr/>
        </p:nvSpPr>
        <p:spPr>
          <a:xfrm>
            <a:off x="8928565" y="7232884"/>
            <a:ext cx="5003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362585" algn="l"/>
              </a:tabLst>
            </a:pPr>
            <a:r>
              <a:rPr sz="950" spc="-5" dirty="0">
                <a:latin typeface="Cambria"/>
                <a:cs typeface="Cambria"/>
              </a:rPr>
              <a:t>84	</a:t>
            </a:r>
            <a:r>
              <a:rPr sz="950" spc="-40" dirty="0">
                <a:latin typeface="Cambria"/>
                <a:cs typeface="Cambria"/>
              </a:rPr>
              <a:t>83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72" name="object 1672"/>
          <p:cNvSpPr txBox="1"/>
          <p:nvPr/>
        </p:nvSpPr>
        <p:spPr>
          <a:xfrm>
            <a:off x="9633894" y="7232884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82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73" name="object 1673"/>
          <p:cNvSpPr txBox="1"/>
          <p:nvPr/>
        </p:nvSpPr>
        <p:spPr>
          <a:xfrm>
            <a:off x="9998197" y="7604269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67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74" name="object 1674"/>
          <p:cNvSpPr txBox="1"/>
          <p:nvPr/>
        </p:nvSpPr>
        <p:spPr>
          <a:xfrm>
            <a:off x="9998197" y="7232884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81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75" name="object 1675"/>
          <p:cNvSpPr txBox="1"/>
          <p:nvPr/>
        </p:nvSpPr>
        <p:spPr>
          <a:xfrm>
            <a:off x="10974730" y="7153951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80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76" name="object 1676"/>
          <p:cNvSpPr txBox="1"/>
          <p:nvPr/>
        </p:nvSpPr>
        <p:spPr>
          <a:xfrm>
            <a:off x="11960370" y="7153951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79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77" name="object 1677"/>
          <p:cNvSpPr txBox="1"/>
          <p:nvPr/>
        </p:nvSpPr>
        <p:spPr>
          <a:xfrm>
            <a:off x="1926873" y="8516037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78" name="object 1678"/>
          <p:cNvSpPr txBox="1"/>
          <p:nvPr/>
        </p:nvSpPr>
        <p:spPr>
          <a:xfrm>
            <a:off x="3266697" y="8566635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39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79" name="object 1679"/>
          <p:cNvSpPr txBox="1"/>
          <p:nvPr/>
        </p:nvSpPr>
        <p:spPr>
          <a:xfrm>
            <a:off x="3035972" y="7391760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61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80" name="object 1680"/>
          <p:cNvSpPr txBox="1"/>
          <p:nvPr/>
        </p:nvSpPr>
        <p:spPr>
          <a:xfrm>
            <a:off x="10833057" y="7391760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68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81" name="object 1681"/>
          <p:cNvSpPr txBox="1"/>
          <p:nvPr/>
        </p:nvSpPr>
        <p:spPr>
          <a:xfrm>
            <a:off x="1926873" y="7213656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96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82" name="object 1682"/>
          <p:cNvSpPr txBox="1"/>
          <p:nvPr/>
        </p:nvSpPr>
        <p:spPr>
          <a:xfrm>
            <a:off x="1926873" y="6189561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97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83" name="object 1683"/>
          <p:cNvSpPr txBox="1"/>
          <p:nvPr/>
        </p:nvSpPr>
        <p:spPr>
          <a:xfrm>
            <a:off x="1926873" y="5162431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98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84" name="object 1684"/>
          <p:cNvSpPr txBox="1"/>
          <p:nvPr/>
        </p:nvSpPr>
        <p:spPr>
          <a:xfrm>
            <a:off x="3072402" y="5456908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99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85" name="object 1685"/>
          <p:cNvSpPr txBox="1"/>
          <p:nvPr/>
        </p:nvSpPr>
        <p:spPr>
          <a:xfrm>
            <a:off x="4093461" y="5456908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100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86" name="object 1686"/>
          <p:cNvSpPr txBox="1"/>
          <p:nvPr/>
        </p:nvSpPr>
        <p:spPr>
          <a:xfrm>
            <a:off x="5079101" y="5456908"/>
            <a:ext cx="1765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30" dirty="0">
                <a:latin typeface="Cambria"/>
                <a:cs typeface="Cambria"/>
              </a:rPr>
              <a:t>101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87" name="object 1687"/>
          <p:cNvSpPr txBox="1"/>
          <p:nvPr/>
        </p:nvSpPr>
        <p:spPr>
          <a:xfrm>
            <a:off x="6045515" y="5458932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102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88" name="object 1688"/>
          <p:cNvSpPr txBox="1"/>
          <p:nvPr/>
        </p:nvSpPr>
        <p:spPr>
          <a:xfrm>
            <a:off x="7024072" y="5456908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103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89" name="object 1689"/>
          <p:cNvSpPr txBox="1"/>
          <p:nvPr/>
        </p:nvSpPr>
        <p:spPr>
          <a:xfrm>
            <a:off x="8005664" y="5456908"/>
            <a:ext cx="2032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104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90" name="object 1690"/>
          <p:cNvSpPr txBox="1"/>
          <p:nvPr/>
        </p:nvSpPr>
        <p:spPr>
          <a:xfrm>
            <a:off x="8995353" y="5456908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105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91" name="object 1691"/>
          <p:cNvSpPr txBox="1"/>
          <p:nvPr/>
        </p:nvSpPr>
        <p:spPr>
          <a:xfrm>
            <a:off x="9972898" y="5456908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106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92" name="object 1692"/>
          <p:cNvSpPr txBox="1"/>
          <p:nvPr/>
        </p:nvSpPr>
        <p:spPr>
          <a:xfrm>
            <a:off x="10949431" y="5456908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107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93" name="object 1693"/>
          <p:cNvSpPr txBox="1"/>
          <p:nvPr/>
        </p:nvSpPr>
        <p:spPr>
          <a:xfrm>
            <a:off x="11935072" y="5456908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108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94" name="object 1694"/>
          <p:cNvSpPr txBox="1"/>
          <p:nvPr/>
        </p:nvSpPr>
        <p:spPr>
          <a:xfrm>
            <a:off x="12086864" y="4985339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109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95" name="object 1695"/>
          <p:cNvSpPr txBox="1"/>
          <p:nvPr/>
        </p:nvSpPr>
        <p:spPr>
          <a:xfrm>
            <a:off x="10958538" y="5101713"/>
            <a:ext cx="1765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30" dirty="0">
                <a:latin typeface="Cambria"/>
                <a:cs typeface="Cambria"/>
              </a:rPr>
              <a:t>110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96" name="object 1696"/>
          <p:cNvSpPr txBox="1"/>
          <p:nvPr/>
        </p:nvSpPr>
        <p:spPr>
          <a:xfrm>
            <a:off x="9985041" y="5101713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80" dirty="0">
                <a:latin typeface="Cambria"/>
                <a:cs typeface="Cambria"/>
              </a:rPr>
              <a:t>111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97" name="object 1697"/>
          <p:cNvSpPr txBox="1"/>
          <p:nvPr/>
        </p:nvSpPr>
        <p:spPr>
          <a:xfrm>
            <a:off x="9004461" y="5101713"/>
            <a:ext cx="1765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30" dirty="0">
                <a:latin typeface="Cambria"/>
                <a:cs typeface="Cambria"/>
              </a:rPr>
              <a:t>112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98" name="object 1698"/>
          <p:cNvSpPr txBox="1"/>
          <p:nvPr/>
        </p:nvSpPr>
        <p:spPr>
          <a:xfrm>
            <a:off x="7028119" y="5101713"/>
            <a:ext cx="220979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1</a:t>
            </a:r>
            <a:r>
              <a:rPr sz="950" u="sng" spc="-11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14</a:t>
            </a:r>
            <a:r>
              <a:rPr sz="950" u="sng" spc="6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699" name="object 1699"/>
          <p:cNvSpPr txBox="1"/>
          <p:nvPr/>
        </p:nvSpPr>
        <p:spPr>
          <a:xfrm>
            <a:off x="6054623" y="5103737"/>
            <a:ext cx="1765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80" dirty="0">
                <a:latin typeface="Cambria"/>
                <a:cs typeface="Cambria"/>
              </a:rPr>
              <a:t>11</a:t>
            </a:r>
            <a:r>
              <a:rPr sz="95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00" name="object 1700"/>
          <p:cNvSpPr txBox="1"/>
          <p:nvPr/>
        </p:nvSpPr>
        <p:spPr>
          <a:xfrm>
            <a:off x="8018820" y="5101713"/>
            <a:ext cx="21907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30" dirty="0">
                <a:latin typeface="Cambria"/>
                <a:cs typeface="Cambria"/>
              </a:rPr>
              <a:t>1</a:t>
            </a:r>
            <a:r>
              <a:rPr sz="950" u="sng" spc="-13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13</a:t>
            </a:r>
            <a:r>
              <a:rPr sz="950" u="sng" spc="-9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01" name="object 1701"/>
          <p:cNvSpPr txBox="1"/>
          <p:nvPr/>
        </p:nvSpPr>
        <p:spPr>
          <a:xfrm>
            <a:off x="5079101" y="5101713"/>
            <a:ext cx="1765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80" dirty="0">
                <a:latin typeface="Cambria"/>
                <a:cs typeface="Cambria"/>
              </a:rPr>
              <a:t>11</a:t>
            </a:r>
            <a:r>
              <a:rPr sz="950" u="sng" spc="-4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02" name="object 1702"/>
          <p:cNvSpPr txBox="1"/>
          <p:nvPr/>
        </p:nvSpPr>
        <p:spPr>
          <a:xfrm>
            <a:off x="4102568" y="5101713"/>
            <a:ext cx="1765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80" dirty="0">
                <a:latin typeface="Cambria"/>
                <a:cs typeface="Cambria"/>
              </a:rPr>
              <a:t>1</a:t>
            </a:r>
            <a:r>
              <a:rPr sz="950" u="sng" spc="-11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17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03" name="object 1703"/>
          <p:cNvSpPr txBox="1"/>
          <p:nvPr/>
        </p:nvSpPr>
        <p:spPr>
          <a:xfrm>
            <a:off x="3056211" y="5101713"/>
            <a:ext cx="1765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30" dirty="0">
                <a:latin typeface="Cambria"/>
                <a:cs typeface="Cambria"/>
              </a:rPr>
              <a:t>118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04" name="object 1704"/>
          <p:cNvSpPr txBox="1"/>
          <p:nvPr/>
        </p:nvSpPr>
        <p:spPr>
          <a:xfrm>
            <a:off x="1855024" y="3650575"/>
            <a:ext cx="21844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trike="sngStrike" spc="114" dirty="0">
                <a:latin typeface="Cambria"/>
                <a:cs typeface="Cambria"/>
              </a:rPr>
              <a:t> </a:t>
            </a:r>
            <a:r>
              <a:rPr sz="950" strike="sngStrike" spc="-180" dirty="0">
                <a:latin typeface="Cambria"/>
                <a:cs typeface="Cambria"/>
              </a:rPr>
              <a:t>1</a:t>
            </a:r>
            <a:r>
              <a:rPr sz="950" strike="noStrike" spc="-110" dirty="0">
                <a:latin typeface="Cambria"/>
                <a:cs typeface="Cambria"/>
              </a:rPr>
              <a:t>19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05" name="object 1705"/>
          <p:cNvSpPr txBox="1"/>
          <p:nvPr/>
        </p:nvSpPr>
        <p:spPr>
          <a:xfrm>
            <a:off x="2899358" y="3809451"/>
            <a:ext cx="1765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30" dirty="0">
                <a:latin typeface="Cambria"/>
                <a:cs typeface="Cambria"/>
              </a:rPr>
              <a:t>121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06" name="object 1706"/>
          <p:cNvSpPr txBox="1"/>
          <p:nvPr/>
        </p:nvSpPr>
        <p:spPr>
          <a:xfrm>
            <a:off x="3937620" y="3454256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123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07" name="object 1707"/>
          <p:cNvSpPr txBox="1"/>
          <p:nvPr/>
        </p:nvSpPr>
        <p:spPr>
          <a:xfrm>
            <a:off x="4914153" y="3809451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125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08" name="object 1708"/>
          <p:cNvSpPr txBox="1"/>
          <p:nvPr/>
        </p:nvSpPr>
        <p:spPr>
          <a:xfrm>
            <a:off x="5890686" y="3454256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127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09" name="object 1709"/>
          <p:cNvSpPr txBox="1"/>
          <p:nvPr/>
        </p:nvSpPr>
        <p:spPr>
          <a:xfrm>
            <a:off x="6868231" y="3809451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129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10" name="object 1710"/>
          <p:cNvSpPr txBox="1"/>
          <p:nvPr/>
        </p:nvSpPr>
        <p:spPr>
          <a:xfrm>
            <a:off x="7862979" y="3454256"/>
            <a:ext cx="17653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30" dirty="0">
                <a:latin typeface="Cambria"/>
                <a:cs typeface="Cambria"/>
              </a:rPr>
              <a:t>131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11" name="object 1711"/>
          <p:cNvSpPr txBox="1"/>
          <p:nvPr/>
        </p:nvSpPr>
        <p:spPr>
          <a:xfrm>
            <a:off x="8839513" y="3809451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133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12" name="object 1712"/>
          <p:cNvSpPr txBox="1"/>
          <p:nvPr/>
        </p:nvSpPr>
        <p:spPr>
          <a:xfrm>
            <a:off x="9816045" y="3454256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135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13" name="object 1713"/>
          <p:cNvSpPr txBox="1"/>
          <p:nvPr/>
        </p:nvSpPr>
        <p:spPr>
          <a:xfrm>
            <a:off x="10792579" y="3809451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137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14" name="object 1714"/>
          <p:cNvSpPr txBox="1"/>
          <p:nvPr/>
        </p:nvSpPr>
        <p:spPr>
          <a:xfrm>
            <a:off x="11796434" y="3454256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139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15" name="object 1715"/>
          <p:cNvSpPr txBox="1"/>
          <p:nvPr/>
        </p:nvSpPr>
        <p:spPr>
          <a:xfrm>
            <a:off x="3195860" y="3454256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120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16" name="object 1716"/>
          <p:cNvSpPr txBox="1"/>
          <p:nvPr/>
        </p:nvSpPr>
        <p:spPr>
          <a:xfrm>
            <a:off x="4242218" y="3809451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122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17" name="object 1717"/>
          <p:cNvSpPr txBox="1"/>
          <p:nvPr/>
        </p:nvSpPr>
        <p:spPr>
          <a:xfrm>
            <a:off x="5214703" y="3454256"/>
            <a:ext cx="2032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124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18" name="object 1718"/>
          <p:cNvSpPr txBox="1"/>
          <p:nvPr/>
        </p:nvSpPr>
        <p:spPr>
          <a:xfrm>
            <a:off x="6195284" y="3810463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126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19" name="object 1719"/>
          <p:cNvSpPr txBox="1"/>
          <p:nvPr/>
        </p:nvSpPr>
        <p:spPr>
          <a:xfrm>
            <a:off x="7172828" y="3454256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128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20" name="object 1720"/>
          <p:cNvSpPr txBox="1"/>
          <p:nvPr/>
        </p:nvSpPr>
        <p:spPr>
          <a:xfrm>
            <a:off x="8158469" y="3809451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130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21" name="object 1721"/>
          <p:cNvSpPr txBox="1"/>
          <p:nvPr/>
        </p:nvSpPr>
        <p:spPr>
          <a:xfrm>
            <a:off x="9144110" y="3454256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132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22" name="object 1722"/>
          <p:cNvSpPr txBox="1"/>
          <p:nvPr/>
        </p:nvSpPr>
        <p:spPr>
          <a:xfrm>
            <a:off x="10116595" y="3809451"/>
            <a:ext cx="2032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134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23" name="object 1723"/>
          <p:cNvSpPr txBox="1"/>
          <p:nvPr/>
        </p:nvSpPr>
        <p:spPr>
          <a:xfrm>
            <a:off x="11098188" y="3454256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136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24" name="object 1724"/>
          <p:cNvSpPr txBox="1"/>
          <p:nvPr/>
        </p:nvSpPr>
        <p:spPr>
          <a:xfrm>
            <a:off x="12066625" y="3809451"/>
            <a:ext cx="19431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85" dirty="0">
                <a:latin typeface="Cambria"/>
                <a:cs typeface="Cambria"/>
              </a:rPr>
              <a:t>138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25" name="object 1725"/>
          <p:cNvSpPr txBox="1"/>
          <p:nvPr/>
        </p:nvSpPr>
        <p:spPr>
          <a:xfrm>
            <a:off x="13211142" y="3454256"/>
            <a:ext cx="2032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140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26" name="object 1726"/>
          <p:cNvSpPr txBox="1"/>
          <p:nvPr/>
        </p:nvSpPr>
        <p:spPr>
          <a:xfrm>
            <a:off x="13220250" y="3809451"/>
            <a:ext cx="18542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141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27" name="object 1727"/>
          <p:cNvSpPr txBox="1"/>
          <p:nvPr/>
        </p:nvSpPr>
        <p:spPr>
          <a:xfrm>
            <a:off x="13211142" y="4164646"/>
            <a:ext cx="2032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142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28" name="object 1728"/>
          <p:cNvSpPr txBox="1"/>
          <p:nvPr/>
        </p:nvSpPr>
        <p:spPr>
          <a:xfrm>
            <a:off x="13211142" y="4519841"/>
            <a:ext cx="2032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143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29" name="object 1729"/>
          <p:cNvSpPr txBox="1"/>
          <p:nvPr/>
        </p:nvSpPr>
        <p:spPr>
          <a:xfrm>
            <a:off x="13207094" y="4876048"/>
            <a:ext cx="21209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144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30" name="object 1730"/>
          <p:cNvSpPr txBox="1"/>
          <p:nvPr/>
        </p:nvSpPr>
        <p:spPr>
          <a:xfrm>
            <a:off x="13211142" y="5231243"/>
            <a:ext cx="2032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145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31" name="object 1731"/>
          <p:cNvSpPr txBox="1"/>
          <p:nvPr/>
        </p:nvSpPr>
        <p:spPr>
          <a:xfrm>
            <a:off x="13211142" y="5586438"/>
            <a:ext cx="2032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146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32" name="object 1732"/>
          <p:cNvSpPr txBox="1"/>
          <p:nvPr/>
        </p:nvSpPr>
        <p:spPr>
          <a:xfrm>
            <a:off x="13211142" y="5941633"/>
            <a:ext cx="2032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147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33" name="object 1733"/>
          <p:cNvSpPr txBox="1"/>
          <p:nvPr/>
        </p:nvSpPr>
        <p:spPr>
          <a:xfrm>
            <a:off x="13211142" y="6296828"/>
            <a:ext cx="2032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148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34" name="object 1734"/>
          <p:cNvSpPr txBox="1"/>
          <p:nvPr/>
        </p:nvSpPr>
        <p:spPr>
          <a:xfrm>
            <a:off x="11814650" y="9817406"/>
            <a:ext cx="1587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5" dirty="0">
                <a:latin typeface="Cambria"/>
                <a:cs typeface="Cambria"/>
              </a:rPr>
              <a:t>74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35" name="object 1735"/>
          <p:cNvSpPr txBox="1"/>
          <p:nvPr/>
        </p:nvSpPr>
        <p:spPr>
          <a:xfrm>
            <a:off x="10833057" y="8694141"/>
            <a:ext cx="1498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40" dirty="0">
                <a:latin typeface="Cambria"/>
                <a:cs typeface="Cambria"/>
              </a:rPr>
              <a:t>72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36" name="object 1736"/>
          <p:cNvSpPr txBox="1"/>
          <p:nvPr/>
        </p:nvSpPr>
        <p:spPr>
          <a:xfrm>
            <a:off x="10842164" y="8338946"/>
            <a:ext cx="13208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10" dirty="0">
                <a:latin typeface="Cambria"/>
                <a:cs typeface="Cambria"/>
              </a:rPr>
              <a:t>71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37" name="object 1737"/>
          <p:cNvSpPr txBox="1"/>
          <p:nvPr/>
        </p:nvSpPr>
        <p:spPr>
          <a:xfrm>
            <a:off x="12906545" y="6652023"/>
            <a:ext cx="2032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60" dirty="0">
                <a:latin typeface="Cambria"/>
                <a:cs typeface="Cambria"/>
              </a:rPr>
              <a:t>149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8507138" y="232209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3779301" y="2273517"/>
            <a:ext cx="0" cy="88265"/>
          </a:xfrm>
          <a:custGeom>
            <a:avLst/>
            <a:gdLst/>
            <a:ahLst/>
            <a:cxnLst/>
            <a:rect l="l" t="t" r="r" b="b"/>
            <a:pathLst>
              <a:path h="88264">
                <a:moveTo>
                  <a:pt x="0" y="8803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40" name="object 1740"/>
          <p:cNvGrpSpPr/>
          <p:nvPr/>
        </p:nvGrpSpPr>
        <p:grpSpPr>
          <a:xfrm>
            <a:off x="2090115" y="718365"/>
            <a:ext cx="13081000" cy="9597390"/>
            <a:chOff x="2090115" y="718365"/>
            <a:chExt cx="13081000" cy="9597390"/>
          </a:xfrm>
        </p:grpSpPr>
        <p:sp>
          <p:nvSpPr>
            <p:cNvPr id="1741" name="object 1741"/>
            <p:cNvSpPr/>
            <p:nvPr/>
          </p:nvSpPr>
          <p:spPr>
            <a:xfrm>
              <a:off x="14835881" y="4403674"/>
              <a:ext cx="76200" cy="154305"/>
            </a:xfrm>
            <a:custGeom>
              <a:avLst/>
              <a:gdLst/>
              <a:ahLst/>
              <a:cxnLst/>
              <a:rect l="l" t="t" r="r" b="b"/>
              <a:pathLst>
                <a:path w="76200" h="154304">
                  <a:moveTo>
                    <a:pt x="38454" y="153816"/>
                  </a:moveTo>
                  <a:lnTo>
                    <a:pt x="0" y="0"/>
                  </a:lnTo>
                  <a:lnTo>
                    <a:pt x="75896" y="0"/>
                  </a:lnTo>
                  <a:lnTo>
                    <a:pt x="38454" y="153816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42" name="object 174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823738" y="9490753"/>
              <a:ext cx="100183" cy="177091"/>
            </a:xfrm>
            <a:prstGeom prst="rect">
              <a:avLst/>
            </a:prstGeom>
          </p:spPr>
        </p:pic>
        <p:pic>
          <p:nvPicPr>
            <p:cNvPr id="1743" name="object 174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0919629" y="10215311"/>
              <a:ext cx="178103" cy="100183"/>
            </a:xfrm>
            <a:prstGeom prst="rect">
              <a:avLst/>
            </a:prstGeom>
          </p:spPr>
        </p:pic>
        <p:pic>
          <p:nvPicPr>
            <p:cNvPr id="1744" name="object 174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835970" y="10178880"/>
              <a:ext cx="178103" cy="100183"/>
            </a:xfrm>
            <a:prstGeom prst="rect">
              <a:avLst/>
            </a:prstGeom>
          </p:spPr>
        </p:pic>
        <p:pic>
          <p:nvPicPr>
            <p:cNvPr id="1745" name="object 174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090354" y="9336937"/>
              <a:ext cx="100183" cy="178103"/>
            </a:xfrm>
            <a:prstGeom prst="rect">
              <a:avLst/>
            </a:prstGeom>
          </p:spPr>
        </p:pic>
        <p:pic>
          <p:nvPicPr>
            <p:cNvPr id="1746" name="object 174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654011" y="8559758"/>
              <a:ext cx="178103" cy="100183"/>
            </a:xfrm>
            <a:prstGeom prst="rect">
              <a:avLst/>
            </a:prstGeom>
          </p:spPr>
        </p:pic>
        <p:pic>
          <p:nvPicPr>
            <p:cNvPr id="1747" name="object 174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352885" y="8964539"/>
              <a:ext cx="178103" cy="100183"/>
            </a:xfrm>
            <a:prstGeom prst="rect">
              <a:avLst/>
            </a:prstGeom>
          </p:spPr>
        </p:pic>
        <p:pic>
          <p:nvPicPr>
            <p:cNvPr id="1748" name="object 174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8033544" y="8239982"/>
              <a:ext cx="178103" cy="100183"/>
            </a:xfrm>
            <a:prstGeom prst="rect">
              <a:avLst/>
            </a:prstGeom>
          </p:spPr>
        </p:pic>
        <p:pic>
          <p:nvPicPr>
            <p:cNvPr id="1749" name="object 174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343777" y="8595177"/>
              <a:ext cx="178103" cy="100183"/>
            </a:xfrm>
            <a:prstGeom prst="rect">
              <a:avLst/>
            </a:prstGeom>
          </p:spPr>
        </p:pic>
        <p:pic>
          <p:nvPicPr>
            <p:cNvPr id="1750" name="object 175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8024436" y="7884787"/>
              <a:ext cx="178103" cy="100183"/>
            </a:xfrm>
            <a:prstGeom prst="rect">
              <a:avLst/>
            </a:prstGeom>
          </p:spPr>
        </p:pic>
        <p:pic>
          <p:nvPicPr>
            <p:cNvPr id="1751" name="object 175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565587" y="7884787"/>
              <a:ext cx="178103" cy="100183"/>
            </a:xfrm>
            <a:prstGeom prst="rect">
              <a:avLst/>
            </a:prstGeom>
          </p:spPr>
        </p:pic>
        <p:pic>
          <p:nvPicPr>
            <p:cNvPr id="1752" name="object 175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998946" y="7529592"/>
              <a:ext cx="177091" cy="100183"/>
            </a:xfrm>
            <a:prstGeom prst="rect">
              <a:avLst/>
            </a:prstGeom>
          </p:spPr>
        </p:pic>
        <p:pic>
          <p:nvPicPr>
            <p:cNvPr id="1753" name="object 175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982178" y="7890859"/>
              <a:ext cx="100183" cy="178103"/>
            </a:xfrm>
            <a:prstGeom prst="rect">
              <a:avLst/>
            </a:prstGeom>
          </p:spPr>
        </p:pic>
        <p:pic>
          <p:nvPicPr>
            <p:cNvPr id="1754" name="object 175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982178" y="9285327"/>
              <a:ext cx="100183" cy="178103"/>
            </a:xfrm>
            <a:prstGeom prst="rect">
              <a:avLst/>
            </a:prstGeom>
          </p:spPr>
        </p:pic>
        <p:pic>
          <p:nvPicPr>
            <p:cNvPr id="1755" name="object 175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1467095" y="8736850"/>
              <a:ext cx="178103" cy="100183"/>
            </a:xfrm>
            <a:prstGeom prst="rect">
              <a:avLst/>
            </a:prstGeom>
          </p:spPr>
        </p:pic>
        <p:pic>
          <p:nvPicPr>
            <p:cNvPr id="1756" name="object 175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1457988" y="8381655"/>
              <a:ext cx="178103" cy="100183"/>
            </a:xfrm>
            <a:prstGeom prst="rect">
              <a:avLst/>
            </a:prstGeom>
          </p:spPr>
        </p:pic>
        <p:pic>
          <p:nvPicPr>
            <p:cNvPr id="1757" name="object 175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876743" y="9285327"/>
              <a:ext cx="100183" cy="178103"/>
            </a:xfrm>
            <a:prstGeom prst="rect">
              <a:avLst/>
            </a:prstGeom>
          </p:spPr>
        </p:pic>
        <p:pic>
          <p:nvPicPr>
            <p:cNvPr id="1758" name="object 175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876743" y="7816986"/>
              <a:ext cx="100183" cy="178103"/>
            </a:xfrm>
            <a:prstGeom prst="rect">
              <a:avLst/>
            </a:prstGeom>
          </p:spPr>
        </p:pic>
        <p:pic>
          <p:nvPicPr>
            <p:cNvPr id="1759" name="object 175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1433701" y="7079273"/>
              <a:ext cx="178103" cy="100183"/>
            </a:xfrm>
            <a:prstGeom prst="rect">
              <a:avLst/>
            </a:prstGeom>
          </p:spPr>
        </p:pic>
        <p:sp>
          <p:nvSpPr>
            <p:cNvPr id="1760" name="object 1760"/>
            <p:cNvSpPr/>
            <p:nvPr/>
          </p:nvSpPr>
          <p:spPr>
            <a:xfrm>
              <a:off x="4577730" y="7091417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153816" y="0"/>
                  </a:moveTo>
                  <a:lnTo>
                    <a:pt x="0" y="38454"/>
                  </a:lnTo>
                  <a:lnTo>
                    <a:pt x="153816" y="75896"/>
                  </a:lnTo>
                  <a:lnTo>
                    <a:pt x="153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4577730" y="7091417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153816" y="0"/>
                  </a:moveTo>
                  <a:lnTo>
                    <a:pt x="153816" y="38454"/>
                  </a:lnTo>
                  <a:lnTo>
                    <a:pt x="0" y="38454"/>
                  </a:lnTo>
                  <a:lnTo>
                    <a:pt x="153816" y="0"/>
                  </a:lnTo>
                  <a:close/>
                </a:path>
                <a:path w="154304" h="76200">
                  <a:moveTo>
                    <a:pt x="153816" y="38454"/>
                  </a:moveTo>
                  <a:lnTo>
                    <a:pt x="0" y="38454"/>
                  </a:lnTo>
                  <a:lnTo>
                    <a:pt x="153816" y="75896"/>
                  </a:lnTo>
                  <a:lnTo>
                    <a:pt x="153816" y="3845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4577730" y="7091417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0" y="38454"/>
                  </a:moveTo>
                  <a:lnTo>
                    <a:pt x="153816" y="75896"/>
                  </a:lnTo>
                  <a:lnTo>
                    <a:pt x="153816" y="0"/>
                  </a:lnTo>
                  <a:lnTo>
                    <a:pt x="0" y="38454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2102497" y="5666590"/>
              <a:ext cx="76200" cy="153035"/>
            </a:xfrm>
            <a:custGeom>
              <a:avLst/>
              <a:gdLst/>
              <a:ahLst/>
              <a:cxnLst/>
              <a:rect l="l" t="t" r="r" b="b"/>
              <a:pathLst>
                <a:path w="76200" h="153035">
                  <a:moveTo>
                    <a:pt x="38454" y="0"/>
                  </a:moveTo>
                  <a:lnTo>
                    <a:pt x="0" y="152804"/>
                  </a:lnTo>
                  <a:lnTo>
                    <a:pt x="38454" y="152804"/>
                  </a:lnTo>
                  <a:lnTo>
                    <a:pt x="38454" y="0"/>
                  </a:lnTo>
                  <a:close/>
                </a:path>
                <a:path w="76200" h="153035">
                  <a:moveTo>
                    <a:pt x="38454" y="0"/>
                  </a:moveTo>
                  <a:lnTo>
                    <a:pt x="38454" y="152804"/>
                  </a:lnTo>
                  <a:lnTo>
                    <a:pt x="75896" y="152804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2102497" y="5666590"/>
              <a:ext cx="76200" cy="153035"/>
            </a:xfrm>
            <a:custGeom>
              <a:avLst/>
              <a:gdLst/>
              <a:ahLst/>
              <a:cxnLst/>
              <a:rect l="l" t="t" r="r" b="b"/>
              <a:pathLst>
                <a:path w="76200" h="153035">
                  <a:moveTo>
                    <a:pt x="75896" y="152804"/>
                  </a:moveTo>
                  <a:lnTo>
                    <a:pt x="38454" y="152804"/>
                  </a:lnTo>
                  <a:lnTo>
                    <a:pt x="38454" y="0"/>
                  </a:lnTo>
                  <a:lnTo>
                    <a:pt x="75896" y="152804"/>
                  </a:lnTo>
                  <a:close/>
                </a:path>
                <a:path w="76200" h="153035">
                  <a:moveTo>
                    <a:pt x="38454" y="152804"/>
                  </a:moveTo>
                  <a:lnTo>
                    <a:pt x="38454" y="0"/>
                  </a:lnTo>
                  <a:lnTo>
                    <a:pt x="0" y="152804"/>
                  </a:lnTo>
                  <a:lnTo>
                    <a:pt x="38454" y="15280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2140951" y="5666590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2140951" y="5666590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2102497" y="5666590"/>
              <a:ext cx="76200" cy="153035"/>
            </a:xfrm>
            <a:custGeom>
              <a:avLst/>
              <a:gdLst/>
              <a:ahLst/>
              <a:cxnLst/>
              <a:rect l="l" t="t" r="r" b="b"/>
              <a:pathLst>
                <a:path w="76200" h="153035">
                  <a:moveTo>
                    <a:pt x="38454" y="0"/>
                  </a:moveTo>
                  <a:lnTo>
                    <a:pt x="75896" y="152804"/>
                  </a:lnTo>
                  <a:lnTo>
                    <a:pt x="0" y="152804"/>
                  </a:lnTo>
                  <a:lnTo>
                    <a:pt x="38454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7517448" y="5395387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0" y="0"/>
                  </a:moveTo>
                  <a:lnTo>
                    <a:pt x="0" y="75896"/>
                  </a:lnTo>
                  <a:lnTo>
                    <a:pt x="153816" y="37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7517449" y="5395386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0" y="0"/>
                  </a:moveTo>
                  <a:lnTo>
                    <a:pt x="153816" y="37442"/>
                  </a:lnTo>
                  <a:lnTo>
                    <a:pt x="0" y="37442"/>
                  </a:lnTo>
                  <a:lnTo>
                    <a:pt x="0" y="0"/>
                  </a:lnTo>
                  <a:close/>
                </a:path>
                <a:path w="154304" h="76200">
                  <a:moveTo>
                    <a:pt x="153816" y="37442"/>
                  </a:moveTo>
                  <a:lnTo>
                    <a:pt x="0" y="37442"/>
                  </a:lnTo>
                  <a:lnTo>
                    <a:pt x="0" y="75896"/>
                  </a:lnTo>
                  <a:lnTo>
                    <a:pt x="153816" y="3744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7517449" y="5395386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153816" y="37442"/>
                  </a:moveTo>
                  <a:lnTo>
                    <a:pt x="0" y="0"/>
                  </a:lnTo>
                  <a:lnTo>
                    <a:pt x="0" y="75896"/>
                  </a:lnTo>
                  <a:lnTo>
                    <a:pt x="153816" y="37442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7508341" y="5040192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153816" y="0"/>
                  </a:moveTo>
                  <a:lnTo>
                    <a:pt x="0" y="37442"/>
                  </a:lnTo>
                  <a:lnTo>
                    <a:pt x="153816" y="75896"/>
                  </a:lnTo>
                  <a:lnTo>
                    <a:pt x="153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7508341" y="5040192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153816" y="0"/>
                  </a:moveTo>
                  <a:lnTo>
                    <a:pt x="153816" y="37442"/>
                  </a:lnTo>
                  <a:lnTo>
                    <a:pt x="0" y="37442"/>
                  </a:lnTo>
                  <a:lnTo>
                    <a:pt x="153816" y="0"/>
                  </a:lnTo>
                  <a:close/>
                </a:path>
                <a:path w="154304" h="76200">
                  <a:moveTo>
                    <a:pt x="153816" y="37442"/>
                  </a:moveTo>
                  <a:lnTo>
                    <a:pt x="0" y="37442"/>
                  </a:lnTo>
                  <a:lnTo>
                    <a:pt x="153816" y="75896"/>
                  </a:lnTo>
                  <a:lnTo>
                    <a:pt x="153816" y="3744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7508341" y="5040192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0" y="37442"/>
                  </a:moveTo>
                  <a:lnTo>
                    <a:pt x="153816" y="75896"/>
                  </a:lnTo>
                  <a:lnTo>
                    <a:pt x="153816" y="0"/>
                  </a:lnTo>
                  <a:lnTo>
                    <a:pt x="0" y="37442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2102497" y="4369268"/>
              <a:ext cx="76200" cy="153035"/>
            </a:xfrm>
            <a:custGeom>
              <a:avLst/>
              <a:gdLst/>
              <a:ahLst/>
              <a:cxnLst/>
              <a:rect l="l" t="t" r="r" b="b"/>
              <a:pathLst>
                <a:path w="76200" h="153035">
                  <a:moveTo>
                    <a:pt x="38454" y="0"/>
                  </a:moveTo>
                  <a:lnTo>
                    <a:pt x="0" y="152804"/>
                  </a:lnTo>
                  <a:lnTo>
                    <a:pt x="38454" y="152804"/>
                  </a:lnTo>
                  <a:lnTo>
                    <a:pt x="38454" y="0"/>
                  </a:lnTo>
                  <a:close/>
                </a:path>
                <a:path w="76200" h="153035">
                  <a:moveTo>
                    <a:pt x="38454" y="0"/>
                  </a:moveTo>
                  <a:lnTo>
                    <a:pt x="38454" y="152804"/>
                  </a:lnTo>
                  <a:lnTo>
                    <a:pt x="75896" y="152804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2102497" y="4369268"/>
              <a:ext cx="76200" cy="153035"/>
            </a:xfrm>
            <a:custGeom>
              <a:avLst/>
              <a:gdLst/>
              <a:ahLst/>
              <a:cxnLst/>
              <a:rect l="l" t="t" r="r" b="b"/>
              <a:pathLst>
                <a:path w="76200" h="153035">
                  <a:moveTo>
                    <a:pt x="75896" y="152804"/>
                  </a:moveTo>
                  <a:lnTo>
                    <a:pt x="38454" y="152804"/>
                  </a:lnTo>
                  <a:lnTo>
                    <a:pt x="38454" y="0"/>
                  </a:lnTo>
                  <a:lnTo>
                    <a:pt x="75896" y="152804"/>
                  </a:lnTo>
                  <a:close/>
                </a:path>
                <a:path w="76200" h="153035">
                  <a:moveTo>
                    <a:pt x="38454" y="152804"/>
                  </a:moveTo>
                  <a:lnTo>
                    <a:pt x="38454" y="0"/>
                  </a:lnTo>
                  <a:lnTo>
                    <a:pt x="0" y="152804"/>
                  </a:lnTo>
                  <a:lnTo>
                    <a:pt x="38454" y="15280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2140951" y="4369268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2140951" y="4369268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2102497" y="4369268"/>
              <a:ext cx="76200" cy="153035"/>
            </a:xfrm>
            <a:custGeom>
              <a:avLst/>
              <a:gdLst/>
              <a:ahLst/>
              <a:cxnLst/>
              <a:rect l="l" t="t" r="r" b="b"/>
              <a:pathLst>
                <a:path w="76200" h="153035">
                  <a:moveTo>
                    <a:pt x="38454" y="0"/>
                  </a:moveTo>
                  <a:lnTo>
                    <a:pt x="75896" y="152804"/>
                  </a:lnTo>
                  <a:lnTo>
                    <a:pt x="0" y="152804"/>
                  </a:lnTo>
                  <a:lnTo>
                    <a:pt x="38454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2596329" y="3510122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5" h="76200">
                  <a:moveTo>
                    <a:pt x="0" y="0"/>
                  </a:moveTo>
                  <a:lnTo>
                    <a:pt x="0" y="75896"/>
                  </a:lnTo>
                  <a:lnTo>
                    <a:pt x="153816" y="37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2596329" y="3510121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5" h="76200">
                  <a:moveTo>
                    <a:pt x="0" y="0"/>
                  </a:moveTo>
                  <a:lnTo>
                    <a:pt x="153816" y="37442"/>
                  </a:lnTo>
                  <a:lnTo>
                    <a:pt x="0" y="37442"/>
                  </a:lnTo>
                  <a:lnTo>
                    <a:pt x="0" y="0"/>
                  </a:lnTo>
                  <a:close/>
                </a:path>
                <a:path w="154305" h="76200">
                  <a:moveTo>
                    <a:pt x="153816" y="37442"/>
                  </a:moveTo>
                  <a:lnTo>
                    <a:pt x="0" y="37442"/>
                  </a:lnTo>
                  <a:lnTo>
                    <a:pt x="0" y="75896"/>
                  </a:lnTo>
                  <a:lnTo>
                    <a:pt x="153816" y="3744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2596329" y="3510121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5" h="76200">
                  <a:moveTo>
                    <a:pt x="153816" y="37442"/>
                  </a:moveTo>
                  <a:lnTo>
                    <a:pt x="0" y="0"/>
                  </a:lnTo>
                  <a:lnTo>
                    <a:pt x="0" y="75896"/>
                  </a:lnTo>
                  <a:lnTo>
                    <a:pt x="153816" y="37442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5609920" y="3865316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0" y="0"/>
                  </a:moveTo>
                  <a:lnTo>
                    <a:pt x="0" y="75896"/>
                  </a:lnTo>
                  <a:lnTo>
                    <a:pt x="153816" y="37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5609921" y="3865316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0" y="0"/>
                  </a:moveTo>
                  <a:lnTo>
                    <a:pt x="153816" y="37442"/>
                  </a:lnTo>
                  <a:lnTo>
                    <a:pt x="0" y="37442"/>
                  </a:lnTo>
                  <a:lnTo>
                    <a:pt x="0" y="0"/>
                  </a:lnTo>
                  <a:close/>
                </a:path>
                <a:path w="154304" h="76200">
                  <a:moveTo>
                    <a:pt x="153816" y="37442"/>
                  </a:moveTo>
                  <a:lnTo>
                    <a:pt x="0" y="37442"/>
                  </a:lnTo>
                  <a:lnTo>
                    <a:pt x="0" y="75896"/>
                  </a:lnTo>
                  <a:lnTo>
                    <a:pt x="153816" y="3744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5609921" y="3865316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153816" y="37442"/>
                  </a:moveTo>
                  <a:lnTo>
                    <a:pt x="0" y="0"/>
                  </a:lnTo>
                  <a:lnTo>
                    <a:pt x="0" y="75896"/>
                  </a:lnTo>
                  <a:lnTo>
                    <a:pt x="153816" y="37442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8521304" y="3510122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0" y="0"/>
                  </a:moveTo>
                  <a:lnTo>
                    <a:pt x="0" y="75896"/>
                  </a:lnTo>
                  <a:lnTo>
                    <a:pt x="153816" y="37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8521305" y="3510121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0" y="0"/>
                  </a:moveTo>
                  <a:lnTo>
                    <a:pt x="153816" y="37442"/>
                  </a:lnTo>
                  <a:lnTo>
                    <a:pt x="0" y="37442"/>
                  </a:lnTo>
                  <a:lnTo>
                    <a:pt x="0" y="0"/>
                  </a:lnTo>
                  <a:close/>
                </a:path>
                <a:path w="154304" h="76200">
                  <a:moveTo>
                    <a:pt x="153816" y="37442"/>
                  </a:moveTo>
                  <a:lnTo>
                    <a:pt x="0" y="37442"/>
                  </a:lnTo>
                  <a:lnTo>
                    <a:pt x="0" y="75896"/>
                  </a:lnTo>
                  <a:lnTo>
                    <a:pt x="153816" y="3744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8521305" y="3510121"/>
              <a:ext cx="154305" cy="76200"/>
            </a:xfrm>
            <a:custGeom>
              <a:avLst/>
              <a:gdLst/>
              <a:ahLst/>
              <a:cxnLst/>
              <a:rect l="l" t="t" r="r" b="b"/>
              <a:pathLst>
                <a:path w="154304" h="76200">
                  <a:moveTo>
                    <a:pt x="153816" y="37442"/>
                  </a:moveTo>
                  <a:lnTo>
                    <a:pt x="0" y="0"/>
                  </a:lnTo>
                  <a:lnTo>
                    <a:pt x="0" y="75896"/>
                  </a:lnTo>
                  <a:lnTo>
                    <a:pt x="153816" y="37442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1471143" y="3865316"/>
              <a:ext cx="153035" cy="76200"/>
            </a:xfrm>
            <a:custGeom>
              <a:avLst/>
              <a:gdLst/>
              <a:ahLst/>
              <a:cxnLst/>
              <a:rect l="l" t="t" r="r" b="b"/>
              <a:pathLst>
                <a:path w="153034" h="76200">
                  <a:moveTo>
                    <a:pt x="0" y="0"/>
                  </a:moveTo>
                  <a:lnTo>
                    <a:pt x="0" y="75896"/>
                  </a:lnTo>
                  <a:lnTo>
                    <a:pt x="152804" y="37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1471143" y="3865316"/>
              <a:ext cx="153035" cy="76200"/>
            </a:xfrm>
            <a:custGeom>
              <a:avLst/>
              <a:gdLst/>
              <a:ahLst/>
              <a:cxnLst/>
              <a:rect l="l" t="t" r="r" b="b"/>
              <a:pathLst>
                <a:path w="153034" h="76200">
                  <a:moveTo>
                    <a:pt x="0" y="0"/>
                  </a:moveTo>
                  <a:lnTo>
                    <a:pt x="152804" y="37442"/>
                  </a:lnTo>
                  <a:lnTo>
                    <a:pt x="0" y="37442"/>
                  </a:lnTo>
                  <a:lnTo>
                    <a:pt x="0" y="0"/>
                  </a:lnTo>
                  <a:close/>
                </a:path>
                <a:path w="153034" h="76200">
                  <a:moveTo>
                    <a:pt x="152804" y="37442"/>
                  </a:moveTo>
                  <a:lnTo>
                    <a:pt x="0" y="37442"/>
                  </a:lnTo>
                  <a:lnTo>
                    <a:pt x="0" y="75896"/>
                  </a:lnTo>
                  <a:lnTo>
                    <a:pt x="152804" y="3744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1471143" y="3865316"/>
              <a:ext cx="153035" cy="76200"/>
            </a:xfrm>
            <a:custGeom>
              <a:avLst/>
              <a:gdLst/>
              <a:ahLst/>
              <a:cxnLst/>
              <a:rect l="l" t="t" r="r" b="b"/>
              <a:pathLst>
                <a:path w="153034" h="76200">
                  <a:moveTo>
                    <a:pt x="152804" y="37442"/>
                  </a:moveTo>
                  <a:lnTo>
                    <a:pt x="0" y="0"/>
                  </a:lnTo>
                  <a:lnTo>
                    <a:pt x="0" y="75896"/>
                  </a:lnTo>
                  <a:lnTo>
                    <a:pt x="152804" y="37442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3703507" y="6706876"/>
              <a:ext cx="153035" cy="76200"/>
            </a:xfrm>
            <a:custGeom>
              <a:avLst/>
              <a:gdLst/>
              <a:ahLst/>
              <a:cxnLst/>
              <a:rect l="l" t="t" r="r" b="b"/>
              <a:pathLst>
                <a:path w="153034" h="76200">
                  <a:moveTo>
                    <a:pt x="0" y="0"/>
                  </a:moveTo>
                  <a:lnTo>
                    <a:pt x="0" y="75896"/>
                  </a:lnTo>
                  <a:lnTo>
                    <a:pt x="152804" y="37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3703507" y="6706876"/>
              <a:ext cx="153035" cy="76200"/>
            </a:xfrm>
            <a:custGeom>
              <a:avLst/>
              <a:gdLst/>
              <a:ahLst/>
              <a:cxnLst/>
              <a:rect l="l" t="t" r="r" b="b"/>
              <a:pathLst>
                <a:path w="153034" h="76200">
                  <a:moveTo>
                    <a:pt x="0" y="0"/>
                  </a:moveTo>
                  <a:lnTo>
                    <a:pt x="152804" y="37442"/>
                  </a:lnTo>
                  <a:lnTo>
                    <a:pt x="0" y="37442"/>
                  </a:lnTo>
                  <a:lnTo>
                    <a:pt x="0" y="0"/>
                  </a:lnTo>
                  <a:close/>
                </a:path>
                <a:path w="153034" h="76200">
                  <a:moveTo>
                    <a:pt x="152804" y="37442"/>
                  </a:moveTo>
                  <a:lnTo>
                    <a:pt x="0" y="37442"/>
                  </a:lnTo>
                  <a:lnTo>
                    <a:pt x="0" y="75896"/>
                  </a:lnTo>
                  <a:lnTo>
                    <a:pt x="152804" y="3744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3703507" y="6706876"/>
              <a:ext cx="153035" cy="76200"/>
            </a:xfrm>
            <a:custGeom>
              <a:avLst/>
              <a:gdLst/>
              <a:ahLst/>
              <a:cxnLst/>
              <a:rect l="l" t="t" r="r" b="b"/>
              <a:pathLst>
                <a:path w="153034" h="76200">
                  <a:moveTo>
                    <a:pt x="152804" y="37442"/>
                  </a:moveTo>
                  <a:lnTo>
                    <a:pt x="0" y="0"/>
                  </a:lnTo>
                  <a:lnTo>
                    <a:pt x="0" y="75896"/>
                  </a:lnTo>
                  <a:lnTo>
                    <a:pt x="152804" y="37442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4392646" y="4976439"/>
              <a:ext cx="76200" cy="153035"/>
            </a:xfrm>
            <a:custGeom>
              <a:avLst/>
              <a:gdLst/>
              <a:ahLst/>
              <a:cxnLst/>
              <a:rect l="l" t="t" r="r" b="b"/>
              <a:pathLst>
                <a:path w="76200" h="153035">
                  <a:moveTo>
                    <a:pt x="37442" y="0"/>
                  </a:moveTo>
                  <a:lnTo>
                    <a:pt x="0" y="152804"/>
                  </a:lnTo>
                  <a:lnTo>
                    <a:pt x="37442" y="152804"/>
                  </a:lnTo>
                  <a:lnTo>
                    <a:pt x="37442" y="0"/>
                  </a:lnTo>
                  <a:close/>
                </a:path>
                <a:path w="76200" h="153035">
                  <a:moveTo>
                    <a:pt x="37442" y="0"/>
                  </a:moveTo>
                  <a:lnTo>
                    <a:pt x="37442" y="152804"/>
                  </a:lnTo>
                  <a:lnTo>
                    <a:pt x="75896" y="152804"/>
                  </a:lnTo>
                  <a:lnTo>
                    <a:pt x="374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4392647" y="4976439"/>
              <a:ext cx="76200" cy="153035"/>
            </a:xfrm>
            <a:custGeom>
              <a:avLst/>
              <a:gdLst/>
              <a:ahLst/>
              <a:cxnLst/>
              <a:rect l="l" t="t" r="r" b="b"/>
              <a:pathLst>
                <a:path w="76200" h="153035">
                  <a:moveTo>
                    <a:pt x="75896" y="152804"/>
                  </a:moveTo>
                  <a:lnTo>
                    <a:pt x="37442" y="152804"/>
                  </a:lnTo>
                  <a:lnTo>
                    <a:pt x="37442" y="0"/>
                  </a:lnTo>
                  <a:lnTo>
                    <a:pt x="75896" y="152804"/>
                  </a:lnTo>
                  <a:close/>
                </a:path>
                <a:path w="76200" h="153035">
                  <a:moveTo>
                    <a:pt x="37442" y="152804"/>
                  </a:moveTo>
                  <a:lnTo>
                    <a:pt x="37442" y="0"/>
                  </a:lnTo>
                  <a:lnTo>
                    <a:pt x="0" y="152804"/>
                  </a:lnTo>
                  <a:lnTo>
                    <a:pt x="37442" y="15280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4392647" y="4976439"/>
              <a:ext cx="76200" cy="153035"/>
            </a:xfrm>
            <a:custGeom>
              <a:avLst/>
              <a:gdLst/>
              <a:ahLst/>
              <a:cxnLst/>
              <a:rect l="l" t="t" r="r" b="b"/>
              <a:pathLst>
                <a:path w="76200" h="153035">
                  <a:moveTo>
                    <a:pt x="37442" y="0"/>
                  </a:moveTo>
                  <a:lnTo>
                    <a:pt x="75896" y="152804"/>
                  </a:lnTo>
                  <a:lnTo>
                    <a:pt x="0" y="152804"/>
                  </a:lnTo>
                  <a:lnTo>
                    <a:pt x="37442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7767401" y="1135071"/>
              <a:ext cx="2263775" cy="4505325"/>
            </a:xfrm>
            <a:custGeom>
              <a:avLst/>
              <a:gdLst/>
              <a:ahLst/>
              <a:cxnLst/>
              <a:rect l="l" t="t" r="r" b="b"/>
              <a:pathLst>
                <a:path w="2263775" h="4505325">
                  <a:moveTo>
                    <a:pt x="1281130" y="4342283"/>
                  </a:moveTo>
                  <a:lnTo>
                    <a:pt x="1281130" y="4254243"/>
                  </a:lnTo>
                  <a:lnTo>
                    <a:pt x="1370182" y="4254243"/>
                  </a:lnTo>
                  <a:lnTo>
                    <a:pt x="1370182" y="4342283"/>
                  </a:lnTo>
                  <a:lnTo>
                    <a:pt x="1281130" y="4342283"/>
                  </a:lnTo>
                </a:path>
                <a:path w="2263775" h="4505325">
                  <a:moveTo>
                    <a:pt x="854086" y="4091319"/>
                  </a:moveTo>
                  <a:lnTo>
                    <a:pt x="854086" y="4505207"/>
                  </a:lnTo>
                  <a:lnTo>
                    <a:pt x="2038070" y="4505207"/>
                  </a:lnTo>
                  <a:lnTo>
                    <a:pt x="2038070" y="4091319"/>
                  </a:lnTo>
                  <a:lnTo>
                    <a:pt x="854086" y="4091319"/>
                  </a:lnTo>
                </a:path>
                <a:path w="2263775" h="4505325">
                  <a:moveTo>
                    <a:pt x="1426851" y="3942562"/>
                  </a:moveTo>
                  <a:lnTo>
                    <a:pt x="1871098" y="3942562"/>
                  </a:lnTo>
                </a:path>
                <a:path w="2263775" h="4505325">
                  <a:moveTo>
                    <a:pt x="1251783" y="3928395"/>
                  </a:moveTo>
                  <a:lnTo>
                    <a:pt x="1295297" y="3928395"/>
                  </a:lnTo>
                </a:path>
                <a:path w="2263775" h="4505325">
                  <a:moveTo>
                    <a:pt x="1479472" y="4297757"/>
                  </a:moveTo>
                  <a:lnTo>
                    <a:pt x="2263735" y="4297757"/>
                  </a:lnTo>
                </a:path>
                <a:path w="2263775" h="4505325">
                  <a:moveTo>
                    <a:pt x="780214" y="4046793"/>
                  </a:moveTo>
                  <a:lnTo>
                    <a:pt x="2111942" y="4046793"/>
                  </a:lnTo>
                  <a:lnTo>
                    <a:pt x="2111942" y="4165191"/>
                  </a:lnTo>
                </a:path>
                <a:path w="2263775" h="4505325">
                  <a:moveTo>
                    <a:pt x="1741568" y="4401988"/>
                  </a:moveTo>
                  <a:lnTo>
                    <a:pt x="1741568" y="4194538"/>
                  </a:lnTo>
                  <a:lnTo>
                    <a:pt x="2038070" y="4194538"/>
                  </a:lnTo>
                  <a:lnTo>
                    <a:pt x="2038070" y="4401988"/>
                  </a:lnTo>
                </a:path>
                <a:path w="2263775" h="4505325">
                  <a:moveTo>
                    <a:pt x="621338" y="1419767"/>
                  </a:moveTo>
                  <a:lnTo>
                    <a:pt x="1142493" y="4433358"/>
                  </a:lnTo>
                </a:path>
                <a:path w="2263775" h="4505325">
                  <a:moveTo>
                    <a:pt x="1542213" y="4367582"/>
                  </a:moveTo>
                  <a:lnTo>
                    <a:pt x="1070644" y="1345895"/>
                  </a:lnTo>
                </a:path>
                <a:path w="2263775" h="4505325">
                  <a:moveTo>
                    <a:pt x="512047" y="1480484"/>
                  </a:moveTo>
                  <a:lnTo>
                    <a:pt x="967425" y="1480484"/>
                  </a:lnTo>
                </a:path>
                <a:path w="2263775" h="4505325">
                  <a:moveTo>
                    <a:pt x="1142493" y="4433358"/>
                  </a:moveTo>
                  <a:lnTo>
                    <a:pt x="1542213" y="4367582"/>
                  </a:lnTo>
                </a:path>
                <a:path w="2263775" h="4505325">
                  <a:moveTo>
                    <a:pt x="845991" y="1382325"/>
                  </a:moveTo>
                  <a:lnTo>
                    <a:pt x="1344883" y="4399964"/>
                  </a:lnTo>
                </a:path>
                <a:path w="2263775" h="4505325">
                  <a:moveTo>
                    <a:pt x="739736" y="0"/>
                  </a:moveTo>
                  <a:lnTo>
                    <a:pt x="739736" y="128517"/>
                  </a:lnTo>
                </a:path>
                <a:path w="2263775" h="4505325">
                  <a:moveTo>
                    <a:pt x="739736" y="164948"/>
                  </a:moveTo>
                  <a:lnTo>
                    <a:pt x="739736" y="164948"/>
                  </a:lnTo>
                </a:path>
                <a:path w="2263775" h="4505325">
                  <a:moveTo>
                    <a:pt x="739736" y="198342"/>
                  </a:moveTo>
                  <a:lnTo>
                    <a:pt x="739736" y="293465"/>
                  </a:lnTo>
                </a:path>
                <a:path w="2263775" h="4505325">
                  <a:moveTo>
                    <a:pt x="739736" y="329896"/>
                  </a:moveTo>
                  <a:lnTo>
                    <a:pt x="739736" y="329896"/>
                  </a:lnTo>
                </a:path>
                <a:path w="2263775" h="4505325">
                  <a:moveTo>
                    <a:pt x="739736" y="363290"/>
                  </a:moveTo>
                  <a:lnTo>
                    <a:pt x="739736" y="458413"/>
                  </a:lnTo>
                </a:path>
                <a:path w="2263775" h="4505325">
                  <a:moveTo>
                    <a:pt x="739736" y="493832"/>
                  </a:moveTo>
                  <a:lnTo>
                    <a:pt x="739736" y="493832"/>
                  </a:lnTo>
                </a:path>
                <a:path w="2263775" h="4505325">
                  <a:moveTo>
                    <a:pt x="739736" y="528238"/>
                  </a:moveTo>
                  <a:lnTo>
                    <a:pt x="739736" y="623362"/>
                  </a:lnTo>
                </a:path>
                <a:path w="2263775" h="4505325">
                  <a:moveTo>
                    <a:pt x="739736" y="658780"/>
                  </a:moveTo>
                  <a:lnTo>
                    <a:pt x="739736" y="658780"/>
                  </a:lnTo>
                </a:path>
                <a:path w="2263775" h="4505325">
                  <a:moveTo>
                    <a:pt x="739736" y="692174"/>
                  </a:moveTo>
                  <a:lnTo>
                    <a:pt x="739736" y="788310"/>
                  </a:lnTo>
                </a:path>
                <a:path w="2263775" h="4505325">
                  <a:moveTo>
                    <a:pt x="739736" y="823728"/>
                  </a:moveTo>
                  <a:lnTo>
                    <a:pt x="739736" y="823728"/>
                  </a:lnTo>
                </a:path>
                <a:path w="2263775" h="4505325">
                  <a:moveTo>
                    <a:pt x="739736" y="857122"/>
                  </a:moveTo>
                  <a:lnTo>
                    <a:pt x="739736" y="952246"/>
                  </a:lnTo>
                </a:path>
                <a:path w="2263775" h="4505325">
                  <a:moveTo>
                    <a:pt x="739736" y="988676"/>
                  </a:moveTo>
                  <a:lnTo>
                    <a:pt x="739736" y="988676"/>
                  </a:lnTo>
                </a:path>
                <a:path w="2263775" h="4505325">
                  <a:moveTo>
                    <a:pt x="739736" y="1022070"/>
                  </a:moveTo>
                  <a:lnTo>
                    <a:pt x="739736" y="1117194"/>
                  </a:lnTo>
                </a:path>
                <a:path w="2263775" h="4505325">
                  <a:moveTo>
                    <a:pt x="739736" y="1153624"/>
                  </a:moveTo>
                  <a:lnTo>
                    <a:pt x="739736" y="1153624"/>
                  </a:lnTo>
                </a:path>
                <a:path w="2263775" h="4505325">
                  <a:moveTo>
                    <a:pt x="739736" y="1317560"/>
                  </a:moveTo>
                  <a:lnTo>
                    <a:pt x="739736" y="1317560"/>
                  </a:lnTo>
                </a:path>
                <a:path w="2263775" h="4505325">
                  <a:moveTo>
                    <a:pt x="739736" y="1351967"/>
                  </a:moveTo>
                  <a:lnTo>
                    <a:pt x="739736" y="1480484"/>
                  </a:lnTo>
                </a:path>
                <a:path w="2263775" h="4505325">
                  <a:moveTo>
                    <a:pt x="1480484" y="740748"/>
                  </a:moveTo>
                  <a:lnTo>
                    <a:pt x="1350955" y="740748"/>
                  </a:lnTo>
                </a:path>
                <a:path w="2263775" h="4505325">
                  <a:moveTo>
                    <a:pt x="1315536" y="740748"/>
                  </a:moveTo>
                  <a:lnTo>
                    <a:pt x="1315536" y="740748"/>
                  </a:lnTo>
                </a:path>
                <a:path w="2263775" h="4505325">
                  <a:moveTo>
                    <a:pt x="1282142" y="740748"/>
                  </a:moveTo>
                  <a:lnTo>
                    <a:pt x="1187018" y="740748"/>
                  </a:lnTo>
                </a:path>
                <a:path w="2263775" h="4505325">
                  <a:moveTo>
                    <a:pt x="1150588" y="740748"/>
                  </a:moveTo>
                  <a:lnTo>
                    <a:pt x="1150588" y="740748"/>
                  </a:lnTo>
                </a:path>
                <a:path w="2263775" h="4505325">
                  <a:moveTo>
                    <a:pt x="1117194" y="740748"/>
                  </a:moveTo>
                  <a:lnTo>
                    <a:pt x="1022070" y="740748"/>
                  </a:lnTo>
                </a:path>
                <a:path w="2263775" h="4505325">
                  <a:moveTo>
                    <a:pt x="985640" y="740748"/>
                  </a:moveTo>
                  <a:lnTo>
                    <a:pt x="985640" y="740748"/>
                  </a:lnTo>
                </a:path>
                <a:path w="2263775" h="4505325">
                  <a:moveTo>
                    <a:pt x="952246" y="740748"/>
                  </a:moveTo>
                  <a:lnTo>
                    <a:pt x="857122" y="740748"/>
                  </a:lnTo>
                </a:path>
                <a:path w="2263775" h="4505325">
                  <a:moveTo>
                    <a:pt x="821704" y="740748"/>
                  </a:moveTo>
                  <a:lnTo>
                    <a:pt x="821704" y="740748"/>
                  </a:lnTo>
                </a:path>
                <a:path w="2263775" h="4505325">
                  <a:moveTo>
                    <a:pt x="787298" y="740748"/>
                  </a:moveTo>
                  <a:lnTo>
                    <a:pt x="692174" y="740748"/>
                  </a:lnTo>
                </a:path>
                <a:path w="2263775" h="4505325">
                  <a:moveTo>
                    <a:pt x="656756" y="740748"/>
                  </a:moveTo>
                  <a:lnTo>
                    <a:pt x="656756" y="740748"/>
                  </a:lnTo>
                </a:path>
                <a:path w="2263775" h="4505325">
                  <a:moveTo>
                    <a:pt x="623362" y="740748"/>
                  </a:moveTo>
                  <a:lnTo>
                    <a:pt x="527226" y="740748"/>
                  </a:lnTo>
                </a:path>
                <a:path w="2263775" h="4505325">
                  <a:moveTo>
                    <a:pt x="491808" y="740748"/>
                  </a:moveTo>
                  <a:lnTo>
                    <a:pt x="491808" y="740748"/>
                  </a:lnTo>
                </a:path>
                <a:path w="2263775" h="4505325">
                  <a:moveTo>
                    <a:pt x="458413" y="740748"/>
                  </a:moveTo>
                  <a:lnTo>
                    <a:pt x="362278" y="740748"/>
                  </a:lnTo>
                </a:path>
                <a:path w="2263775" h="4505325">
                  <a:moveTo>
                    <a:pt x="326860" y="740748"/>
                  </a:moveTo>
                  <a:lnTo>
                    <a:pt x="326860" y="740748"/>
                  </a:lnTo>
                </a:path>
                <a:path w="2263775" h="4505325">
                  <a:moveTo>
                    <a:pt x="293465" y="740748"/>
                  </a:moveTo>
                  <a:lnTo>
                    <a:pt x="198342" y="740748"/>
                  </a:lnTo>
                </a:path>
                <a:path w="2263775" h="4505325">
                  <a:moveTo>
                    <a:pt x="161912" y="740748"/>
                  </a:moveTo>
                  <a:lnTo>
                    <a:pt x="161912" y="740748"/>
                  </a:lnTo>
                </a:path>
                <a:path w="2263775" h="4505325">
                  <a:moveTo>
                    <a:pt x="128517" y="740748"/>
                  </a:moveTo>
                  <a:lnTo>
                    <a:pt x="0" y="7407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9082937" y="1156322"/>
              <a:ext cx="6350" cy="55244"/>
            </a:xfrm>
            <a:custGeom>
              <a:avLst/>
              <a:gdLst/>
              <a:ahLst/>
              <a:cxnLst/>
              <a:rect l="l" t="t" r="r" b="b"/>
              <a:pathLst>
                <a:path w="6350" h="55244">
                  <a:moveTo>
                    <a:pt x="3035" y="-12649"/>
                  </a:moveTo>
                  <a:lnTo>
                    <a:pt x="3035" y="67294"/>
                  </a:lnTo>
                </a:path>
              </a:pathLst>
            </a:custGeom>
            <a:ln w="313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9094069" y="1258529"/>
              <a:ext cx="11430" cy="95250"/>
            </a:xfrm>
            <a:custGeom>
              <a:avLst/>
              <a:gdLst/>
              <a:ahLst/>
              <a:cxnLst/>
              <a:rect l="l" t="t" r="r" b="b"/>
              <a:pathLst>
                <a:path w="11429" h="95250">
                  <a:moveTo>
                    <a:pt x="5565" y="-12649"/>
                  </a:moveTo>
                  <a:lnTo>
                    <a:pt x="5565" y="107772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9110260" y="1401214"/>
              <a:ext cx="10160" cy="94615"/>
            </a:xfrm>
            <a:custGeom>
              <a:avLst/>
              <a:gdLst/>
              <a:ahLst/>
              <a:cxnLst/>
              <a:rect l="l" t="t" r="r" b="b"/>
              <a:pathLst>
                <a:path w="10159" h="94615">
                  <a:moveTo>
                    <a:pt x="5059" y="-12649"/>
                  </a:moveTo>
                  <a:lnTo>
                    <a:pt x="5059" y="106760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9125439" y="1542888"/>
              <a:ext cx="11430" cy="95250"/>
            </a:xfrm>
            <a:custGeom>
              <a:avLst/>
              <a:gdLst/>
              <a:ahLst/>
              <a:cxnLst/>
              <a:rect l="l" t="t" r="r" b="b"/>
              <a:pathLst>
                <a:path w="11429" h="95250">
                  <a:moveTo>
                    <a:pt x="5565" y="-12649"/>
                  </a:moveTo>
                  <a:lnTo>
                    <a:pt x="5565" y="107772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9146691" y="1672923"/>
              <a:ext cx="47625" cy="546735"/>
            </a:xfrm>
            <a:custGeom>
              <a:avLst/>
              <a:gdLst/>
              <a:ahLst/>
              <a:cxnLst/>
              <a:rect l="l" t="t" r="r" b="b"/>
              <a:pathLst>
                <a:path w="47625" h="546735">
                  <a:moveTo>
                    <a:pt x="0" y="0"/>
                  </a:moveTo>
                  <a:lnTo>
                    <a:pt x="0" y="119410"/>
                  </a:lnTo>
                </a:path>
                <a:path w="47625" h="546735">
                  <a:moveTo>
                    <a:pt x="16191" y="141673"/>
                  </a:moveTo>
                  <a:lnTo>
                    <a:pt x="16191" y="262095"/>
                  </a:lnTo>
                </a:path>
                <a:path w="47625" h="546735">
                  <a:moveTo>
                    <a:pt x="31370" y="284358"/>
                  </a:moveTo>
                  <a:lnTo>
                    <a:pt x="31370" y="403768"/>
                  </a:lnTo>
                </a:path>
                <a:path w="47625" h="546735">
                  <a:moveTo>
                    <a:pt x="47561" y="426031"/>
                  </a:moveTo>
                  <a:lnTo>
                    <a:pt x="47561" y="546453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9204372" y="2254289"/>
              <a:ext cx="11430" cy="94615"/>
            </a:xfrm>
            <a:custGeom>
              <a:avLst/>
              <a:gdLst/>
              <a:ahLst/>
              <a:cxnLst/>
              <a:rect l="l" t="t" r="r" b="b"/>
              <a:pathLst>
                <a:path w="11429" h="94614">
                  <a:moveTo>
                    <a:pt x="5565" y="-12649"/>
                  </a:moveTo>
                  <a:lnTo>
                    <a:pt x="5565" y="106760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9170978" y="2395963"/>
              <a:ext cx="55880" cy="60960"/>
            </a:xfrm>
            <a:custGeom>
              <a:avLst/>
              <a:gdLst/>
              <a:ahLst/>
              <a:cxnLst/>
              <a:rect l="l" t="t" r="r" b="b"/>
              <a:pathLst>
                <a:path w="55879" h="60960">
                  <a:moveTo>
                    <a:pt x="49585" y="0"/>
                  </a:moveTo>
                  <a:lnTo>
                    <a:pt x="55657" y="54645"/>
                  </a:lnTo>
                  <a:lnTo>
                    <a:pt x="0" y="60717"/>
                  </a:lnTo>
                </a:path>
              </a:pathLst>
            </a:custGeom>
            <a:ln w="252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8732297" y="2467811"/>
              <a:ext cx="405130" cy="31750"/>
            </a:xfrm>
            <a:custGeom>
              <a:avLst/>
              <a:gdLst/>
              <a:ahLst/>
              <a:cxnLst/>
              <a:rect l="l" t="t" r="r" b="b"/>
              <a:pathLst>
                <a:path w="405129" h="31750">
                  <a:moveTo>
                    <a:pt x="284358" y="0"/>
                  </a:moveTo>
                  <a:lnTo>
                    <a:pt x="404780" y="0"/>
                  </a:lnTo>
                </a:path>
                <a:path w="405129" h="31750">
                  <a:moveTo>
                    <a:pt x="141673" y="15179"/>
                  </a:moveTo>
                  <a:lnTo>
                    <a:pt x="262095" y="15179"/>
                  </a:lnTo>
                </a:path>
                <a:path w="405129" h="31750">
                  <a:moveTo>
                    <a:pt x="0" y="31370"/>
                  </a:moveTo>
                  <a:lnTo>
                    <a:pt x="120422" y="31370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8602260" y="2509301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-12649" y="5565"/>
                  </a:moveTo>
                  <a:lnTo>
                    <a:pt x="107772" y="5565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8460587" y="2525492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12649" y="5059"/>
                  </a:moveTo>
                  <a:lnTo>
                    <a:pt x="107772" y="5059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8317902" y="2540672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-12649" y="5565"/>
                  </a:moveTo>
                  <a:lnTo>
                    <a:pt x="107772" y="5565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8176229" y="2556863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12649" y="5059"/>
                  </a:moveTo>
                  <a:lnTo>
                    <a:pt x="107772" y="5059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8033544" y="2572042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-12649" y="5565"/>
                  </a:moveTo>
                  <a:lnTo>
                    <a:pt x="107772" y="5565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7918687" y="2527010"/>
              <a:ext cx="81280" cy="80010"/>
            </a:xfrm>
            <a:custGeom>
              <a:avLst/>
              <a:gdLst/>
              <a:ahLst/>
              <a:cxnLst/>
              <a:rect l="l" t="t" r="r" b="b"/>
              <a:pathLst>
                <a:path w="81279" h="80010">
                  <a:moveTo>
                    <a:pt x="0" y="64258"/>
                  </a:moveTo>
                  <a:lnTo>
                    <a:pt x="80956" y="64258"/>
                  </a:lnTo>
                </a:path>
                <a:path w="81279" h="80010">
                  <a:moveTo>
                    <a:pt x="10625" y="0"/>
                  </a:moveTo>
                  <a:lnTo>
                    <a:pt x="10625" y="79944"/>
                  </a:lnTo>
                </a:path>
              </a:pathLst>
            </a:custGeom>
            <a:ln w="313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7910086" y="2396975"/>
              <a:ext cx="10160" cy="95250"/>
            </a:xfrm>
            <a:custGeom>
              <a:avLst/>
              <a:gdLst/>
              <a:ahLst/>
              <a:cxnLst/>
              <a:rect l="l" t="t" r="r" b="b"/>
              <a:pathLst>
                <a:path w="10159" h="95250">
                  <a:moveTo>
                    <a:pt x="5059" y="-12649"/>
                  </a:moveTo>
                  <a:lnTo>
                    <a:pt x="5059" y="107772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7893895" y="2255301"/>
              <a:ext cx="11430" cy="94615"/>
            </a:xfrm>
            <a:custGeom>
              <a:avLst/>
              <a:gdLst/>
              <a:ahLst/>
              <a:cxnLst/>
              <a:rect l="l" t="t" r="r" b="b"/>
              <a:pathLst>
                <a:path w="11429" h="94614">
                  <a:moveTo>
                    <a:pt x="5565" y="-12649"/>
                  </a:moveTo>
                  <a:lnTo>
                    <a:pt x="5565" y="106760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7878715" y="2112616"/>
              <a:ext cx="10160" cy="95250"/>
            </a:xfrm>
            <a:custGeom>
              <a:avLst/>
              <a:gdLst/>
              <a:ahLst/>
              <a:cxnLst/>
              <a:rect l="l" t="t" r="r" b="b"/>
              <a:pathLst>
                <a:path w="10159" h="95250">
                  <a:moveTo>
                    <a:pt x="5059" y="-12649"/>
                  </a:moveTo>
                  <a:lnTo>
                    <a:pt x="5059" y="107772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7862524" y="1970943"/>
              <a:ext cx="11430" cy="94615"/>
            </a:xfrm>
            <a:custGeom>
              <a:avLst/>
              <a:gdLst/>
              <a:ahLst/>
              <a:cxnLst/>
              <a:rect l="l" t="t" r="r" b="b"/>
              <a:pathLst>
                <a:path w="11429" h="94614">
                  <a:moveTo>
                    <a:pt x="5565" y="-12649"/>
                  </a:moveTo>
                  <a:lnTo>
                    <a:pt x="5565" y="106760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7847345" y="1828258"/>
              <a:ext cx="10160" cy="95250"/>
            </a:xfrm>
            <a:custGeom>
              <a:avLst/>
              <a:gdLst/>
              <a:ahLst/>
              <a:cxnLst/>
              <a:rect l="l" t="t" r="r" b="b"/>
              <a:pathLst>
                <a:path w="10159" h="95250">
                  <a:moveTo>
                    <a:pt x="5059" y="-12649"/>
                  </a:moveTo>
                  <a:lnTo>
                    <a:pt x="5059" y="107772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7831154" y="1686585"/>
              <a:ext cx="11430" cy="94615"/>
            </a:xfrm>
            <a:custGeom>
              <a:avLst/>
              <a:gdLst/>
              <a:ahLst/>
              <a:cxnLst/>
              <a:rect l="l" t="t" r="r" b="b"/>
              <a:pathLst>
                <a:path w="11429" h="94614">
                  <a:moveTo>
                    <a:pt x="5565" y="-12649"/>
                  </a:moveTo>
                  <a:lnTo>
                    <a:pt x="5565" y="106760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7815974" y="1543900"/>
              <a:ext cx="10160" cy="95250"/>
            </a:xfrm>
            <a:custGeom>
              <a:avLst/>
              <a:gdLst/>
              <a:ahLst/>
              <a:cxnLst/>
              <a:rect l="l" t="t" r="r" b="b"/>
              <a:pathLst>
                <a:path w="10159" h="95250">
                  <a:moveTo>
                    <a:pt x="5059" y="-12649"/>
                  </a:moveTo>
                  <a:lnTo>
                    <a:pt x="5059" y="107772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7799783" y="1402226"/>
              <a:ext cx="11430" cy="94615"/>
            </a:xfrm>
            <a:custGeom>
              <a:avLst/>
              <a:gdLst/>
              <a:ahLst/>
              <a:cxnLst/>
              <a:rect l="l" t="t" r="r" b="b"/>
              <a:pathLst>
                <a:path w="11429" h="94615">
                  <a:moveTo>
                    <a:pt x="5565" y="-12649"/>
                  </a:moveTo>
                  <a:lnTo>
                    <a:pt x="5565" y="106760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7788652" y="1293948"/>
              <a:ext cx="55244" cy="60960"/>
            </a:xfrm>
            <a:custGeom>
              <a:avLst/>
              <a:gdLst/>
              <a:ahLst/>
              <a:cxnLst/>
              <a:rect l="l" t="t" r="r" b="b"/>
              <a:pathLst>
                <a:path w="55245" h="60959">
                  <a:moveTo>
                    <a:pt x="6071" y="60717"/>
                  </a:moveTo>
                  <a:lnTo>
                    <a:pt x="0" y="6071"/>
                  </a:lnTo>
                  <a:lnTo>
                    <a:pt x="54645" y="0"/>
                  </a:lnTo>
                </a:path>
              </a:pathLst>
            </a:custGeom>
            <a:ln w="252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7878209" y="1251446"/>
              <a:ext cx="405130" cy="31750"/>
            </a:xfrm>
            <a:custGeom>
              <a:avLst/>
              <a:gdLst/>
              <a:ahLst/>
              <a:cxnLst/>
              <a:rect l="l" t="t" r="r" b="b"/>
              <a:pathLst>
                <a:path w="405129" h="31750">
                  <a:moveTo>
                    <a:pt x="0" y="31370"/>
                  </a:moveTo>
                  <a:lnTo>
                    <a:pt x="120422" y="31370"/>
                  </a:lnTo>
                </a:path>
                <a:path w="405129" h="31750">
                  <a:moveTo>
                    <a:pt x="141673" y="16191"/>
                  </a:moveTo>
                  <a:lnTo>
                    <a:pt x="262095" y="16191"/>
                  </a:lnTo>
                </a:path>
                <a:path w="405129" h="31750">
                  <a:moveTo>
                    <a:pt x="284358" y="0"/>
                  </a:moveTo>
                  <a:lnTo>
                    <a:pt x="404780" y="0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8316890" y="1230195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-12649" y="5565"/>
                  </a:moveTo>
                  <a:lnTo>
                    <a:pt x="107772" y="5565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8459575" y="1215015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59">
                  <a:moveTo>
                    <a:pt x="-12649" y="5059"/>
                  </a:moveTo>
                  <a:lnTo>
                    <a:pt x="107772" y="5059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8601249" y="1198824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-12649" y="5565"/>
                  </a:moveTo>
                  <a:lnTo>
                    <a:pt x="107772" y="5565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8743934" y="1183645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59">
                  <a:moveTo>
                    <a:pt x="-12649" y="5059"/>
                  </a:moveTo>
                  <a:lnTo>
                    <a:pt x="107772" y="5059"/>
                  </a:lnTo>
                </a:path>
              </a:pathLst>
            </a:custGeom>
            <a:ln w="35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8885607" y="1167454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-12649" y="5565"/>
                  </a:moveTo>
                  <a:lnTo>
                    <a:pt x="107772" y="5565"/>
                  </a:lnTo>
                </a:path>
              </a:pathLst>
            </a:custGeom>
            <a:ln w="36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9028293" y="1156322"/>
              <a:ext cx="55244" cy="6350"/>
            </a:xfrm>
            <a:custGeom>
              <a:avLst/>
              <a:gdLst/>
              <a:ahLst/>
              <a:cxnLst/>
              <a:rect l="l" t="t" r="r" b="b"/>
              <a:pathLst>
                <a:path w="55245" h="6350">
                  <a:moveTo>
                    <a:pt x="-12649" y="3035"/>
                  </a:moveTo>
                  <a:lnTo>
                    <a:pt x="67294" y="3035"/>
                  </a:lnTo>
                </a:path>
              </a:pathLst>
            </a:custGeom>
            <a:ln w="313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7894907" y="2255301"/>
              <a:ext cx="57785" cy="6350"/>
            </a:xfrm>
            <a:custGeom>
              <a:avLst/>
              <a:gdLst/>
              <a:ahLst/>
              <a:cxnLst/>
              <a:rect l="l" t="t" r="r" b="b"/>
              <a:pathLst>
                <a:path w="57784" h="6350">
                  <a:moveTo>
                    <a:pt x="-3035" y="3035"/>
                  </a:moveTo>
                  <a:lnTo>
                    <a:pt x="60717" y="303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7996102" y="2228991"/>
              <a:ext cx="244475" cy="16510"/>
            </a:xfrm>
            <a:custGeom>
              <a:avLst/>
              <a:gdLst/>
              <a:ahLst/>
              <a:cxnLst/>
              <a:rect l="l" t="t" r="r" b="b"/>
              <a:pathLst>
                <a:path w="244475" h="16510">
                  <a:moveTo>
                    <a:pt x="0" y="16191"/>
                  </a:moveTo>
                  <a:lnTo>
                    <a:pt x="101195" y="16191"/>
                  </a:lnTo>
                </a:path>
                <a:path w="244475" h="16510">
                  <a:moveTo>
                    <a:pt x="142685" y="0"/>
                  </a:moveTo>
                  <a:lnTo>
                    <a:pt x="243880" y="0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8283496" y="1977015"/>
              <a:ext cx="200660" cy="241935"/>
            </a:xfrm>
            <a:custGeom>
              <a:avLst/>
              <a:gdLst/>
              <a:ahLst/>
              <a:cxnLst/>
              <a:rect l="l" t="t" r="r" b="b"/>
              <a:pathLst>
                <a:path w="200659" h="241935">
                  <a:moveTo>
                    <a:pt x="0" y="241856"/>
                  </a:moveTo>
                  <a:lnTo>
                    <a:pt x="95123" y="230724"/>
                  </a:lnTo>
                </a:path>
                <a:path w="200659" h="241935">
                  <a:moveTo>
                    <a:pt x="142685" y="225665"/>
                  </a:moveTo>
                  <a:lnTo>
                    <a:pt x="200366" y="219593"/>
                  </a:lnTo>
                  <a:lnTo>
                    <a:pt x="191258" y="141673"/>
                  </a:lnTo>
                </a:path>
                <a:path w="200659" h="241935">
                  <a:moveTo>
                    <a:pt x="186199" y="94111"/>
                  </a:moveTo>
                  <a:lnTo>
                    <a:pt x="175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8443385" y="1834330"/>
              <a:ext cx="10160" cy="95250"/>
            </a:xfrm>
            <a:custGeom>
              <a:avLst/>
              <a:gdLst/>
              <a:ahLst/>
              <a:cxnLst/>
              <a:rect l="l" t="t" r="r" b="b"/>
              <a:pathLst>
                <a:path w="10159" h="95250">
                  <a:moveTo>
                    <a:pt x="5059" y="-3035"/>
                  </a:moveTo>
                  <a:lnTo>
                    <a:pt x="5059" y="981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8427193" y="1692656"/>
              <a:ext cx="11430" cy="94615"/>
            </a:xfrm>
            <a:custGeom>
              <a:avLst/>
              <a:gdLst/>
              <a:ahLst/>
              <a:cxnLst/>
              <a:rect l="l" t="t" r="r" b="b"/>
              <a:pathLst>
                <a:path w="11429" h="94614">
                  <a:moveTo>
                    <a:pt x="11131" y="9411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8414038" y="1567174"/>
              <a:ext cx="8255" cy="78105"/>
            </a:xfrm>
            <a:custGeom>
              <a:avLst/>
              <a:gdLst/>
              <a:ahLst/>
              <a:cxnLst/>
              <a:rect l="l" t="t" r="r" b="b"/>
              <a:pathLst>
                <a:path w="8254" h="78105">
                  <a:moveTo>
                    <a:pt x="4047" y="-3035"/>
                  </a:moveTo>
                  <a:lnTo>
                    <a:pt x="4047" y="80956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7825082" y="1625868"/>
              <a:ext cx="57785" cy="6350"/>
            </a:xfrm>
            <a:custGeom>
              <a:avLst/>
              <a:gdLst/>
              <a:ahLst/>
              <a:cxnLst/>
              <a:rect l="l" t="t" r="r" b="b"/>
              <a:pathLst>
                <a:path w="57784" h="6350">
                  <a:moveTo>
                    <a:pt x="-3035" y="3035"/>
                  </a:moveTo>
                  <a:lnTo>
                    <a:pt x="60717" y="303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7930325" y="1609676"/>
              <a:ext cx="94615" cy="11430"/>
            </a:xfrm>
            <a:custGeom>
              <a:avLst/>
              <a:gdLst/>
              <a:ahLst/>
              <a:cxnLst/>
              <a:rect l="l" t="t" r="r" b="b"/>
              <a:pathLst>
                <a:path w="94615" h="11430">
                  <a:moveTo>
                    <a:pt x="0" y="11131"/>
                  </a:moveTo>
                  <a:lnTo>
                    <a:pt x="941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8071998" y="1594497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59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8214683" y="1578306"/>
              <a:ext cx="94615" cy="11430"/>
            </a:xfrm>
            <a:custGeom>
              <a:avLst/>
              <a:gdLst/>
              <a:ahLst/>
              <a:cxnLst/>
              <a:rect l="l" t="t" r="r" b="b"/>
              <a:pathLst>
                <a:path w="94615" h="11430">
                  <a:moveTo>
                    <a:pt x="0" y="11131"/>
                  </a:moveTo>
                  <a:lnTo>
                    <a:pt x="941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8356356" y="1567174"/>
              <a:ext cx="57785" cy="6350"/>
            </a:xfrm>
            <a:custGeom>
              <a:avLst/>
              <a:gdLst/>
              <a:ahLst/>
              <a:cxnLst/>
              <a:rect l="l" t="t" r="r" b="b"/>
              <a:pathLst>
                <a:path w="57784" h="6350">
                  <a:moveTo>
                    <a:pt x="-3035" y="3035"/>
                  </a:moveTo>
                  <a:lnTo>
                    <a:pt x="60717" y="303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7789664" y="2173333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7647990" y="2188513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5" h="10160">
                  <a:moveTo>
                    <a:pt x="94111" y="0"/>
                  </a:move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7505305" y="2203692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7363632" y="2218871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5" h="10160">
                  <a:moveTo>
                    <a:pt x="94111" y="0"/>
                  </a:move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6790868" y="2239110"/>
              <a:ext cx="528320" cy="45720"/>
            </a:xfrm>
            <a:custGeom>
              <a:avLst/>
              <a:gdLst/>
              <a:ahLst/>
              <a:cxnLst/>
              <a:rect l="l" t="t" r="r" b="b"/>
              <a:pathLst>
                <a:path w="528320" h="45719">
                  <a:moveTo>
                    <a:pt x="427043" y="0"/>
                  </a:moveTo>
                  <a:lnTo>
                    <a:pt x="528238" y="0"/>
                  </a:lnTo>
                </a:path>
                <a:path w="528320" h="45719">
                  <a:moveTo>
                    <a:pt x="284358" y="15179"/>
                  </a:moveTo>
                  <a:lnTo>
                    <a:pt x="385553" y="15179"/>
                  </a:lnTo>
                </a:path>
                <a:path w="528320" h="45719">
                  <a:moveTo>
                    <a:pt x="142685" y="30358"/>
                  </a:moveTo>
                  <a:lnTo>
                    <a:pt x="243880" y="30358"/>
                  </a:lnTo>
                </a:path>
                <a:path w="528320" h="45719">
                  <a:moveTo>
                    <a:pt x="0" y="45537"/>
                  </a:moveTo>
                  <a:lnTo>
                    <a:pt x="101195" y="45537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6652230" y="2294768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5" h="10160">
                  <a:moveTo>
                    <a:pt x="94111" y="0"/>
                  </a:move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6509545" y="2309947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6367872" y="2325126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4" h="10160">
                  <a:moveTo>
                    <a:pt x="94111" y="0"/>
                  </a:move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5795108" y="2345365"/>
              <a:ext cx="528320" cy="45720"/>
            </a:xfrm>
            <a:custGeom>
              <a:avLst/>
              <a:gdLst/>
              <a:ahLst/>
              <a:cxnLst/>
              <a:rect l="l" t="t" r="r" b="b"/>
              <a:pathLst>
                <a:path w="528320" h="45719">
                  <a:moveTo>
                    <a:pt x="427043" y="0"/>
                  </a:moveTo>
                  <a:lnTo>
                    <a:pt x="528238" y="0"/>
                  </a:lnTo>
                </a:path>
                <a:path w="528320" h="45719">
                  <a:moveTo>
                    <a:pt x="284358" y="15179"/>
                  </a:moveTo>
                  <a:lnTo>
                    <a:pt x="385553" y="15179"/>
                  </a:lnTo>
                </a:path>
                <a:path w="528320" h="45719">
                  <a:moveTo>
                    <a:pt x="142685" y="30358"/>
                  </a:moveTo>
                  <a:lnTo>
                    <a:pt x="243880" y="30358"/>
                  </a:lnTo>
                </a:path>
                <a:path w="528320" h="45719">
                  <a:moveTo>
                    <a:pt x="0" y="45537"/>
                  </a:moveTo>
                  <a:lnTo>
                    <a:pt x="101195" y="45537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5656470" y="2401022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4" h="10160">
                  <a:moveTo>
                    <a:pt x="94111" y="0"/>
                  </a:move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5513785" y="2416202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5372112" y="2431381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4" h="10160">
                  <a:moveTo>
                    <a:pt x="94111" y="0"/>
                  </a:move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4799347" y="2451620"/>
              <a:ext cx="528320" cy="45720"/>
            </a:xfrm>
            <a:custGeom>
              <a:avLst/>
              <a:gdLst/>
              <a:ahLst/>
              <a:cxnLst/>
              <a:rect l="l" t="t" r="r" b="b"/>
              <a:pathLst>
                <a:path w="528320" h="45719">
                  <a:moveTo>
                    <a:pt x="427043" y="0"/>
                  </a:moveTo>
                  <a:lnTo>
                    <a:pt x="528238" y="0"/>
                  </a:lnTo>
                </a:path>
                <a:path w="528320" h="45719">
                  <a:moveTo>
                    <a:pt x="284358" y="15179"/>
                  </a:moveTo>
                  <a:lnTo>
                    <a:pt x="385553" y="15179"/>
                  </a:lnTo>
                </a:path>
                <a:path w="528320" h="45719">
                  <a:moveTo>
                    <a:pt x="142685" y="30358"/>
                  </a:moveTo>
                  <a:lnTo>
                    <a:pt x="243880" y="30358"/>
                  </a:lnTo>
                </a:path>
                <a:path w="528320" h="45719">
                  <a:moveTo>
                    <a:pt x="0" y="45537"/>
                  </a:moveTo>
                  <a:lnTo>
                    <a:pt x="101195" y="45537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4660710" y="2507277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4" h="10160">
                  <a:moveTo>
                    <a:pt x="94111" y="0"/>
                  </a:move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4518025" y="2522457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4376352" y="2537636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4" h="10160">
                  <a:moveTo>
                    <a:pt x="94111" y="0"/>
                  </a:move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4233667" y="2552815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4091994" y="2567994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4" h="10160">
                  <a:moveTo>
                    <a:pt x="94111" y="0"/>
                  </a:moveTo>
                  <a:lnTo>
                    <a:pt x="0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3376544" y="2588233"/>
              <a:ext cx="671195" cy="60960"/>
            </a:xfrm>
            <a:custGeom>
              <a:avLst/>
              <a:gdLst/>
              <a:ahLst/>
              <a:cxnLst/>
              <a:rect l="l" t="t" r="r" b="b"/>
              <a:pathLst>
                <a:path w="671195" h="60960">
                  <a:moveTo>
                    <a:pt x="569728" y="0"/>
                  </a:moveTo>
                  <a:lnTo>
                    <a:pt x="670923" y="0"/>
                  </a:lnTo>
                </a:path>
                <a:path w="671195" h="60960">
                  <a:moveTo>
                    <a:pt x="427043" y="15179"/>
                  </a:moveTo>
                  <a:lnTo>
                    <a:pt x="528238" y="15179"/>
                  </a:lnTo>
                </a:path>
                <a:path w="671195" h="60960">
                  <a:moveTo>
                    <a:pt x="285370" y="30358"/>
                  </a:moveTo>
                  <a:lnTo>
                    <a:pt x="386565" y="30358"/>
                  </a:lnTo>
                </a:path>
                <a:path w="671195" h="60960">
                  <a:moveTo>
                    <a:pt x="142685" y="45537"/>
                  </a:moveTo>
                  <a:lnTo>
                    <a:pt x="243880" y="45537"/>
                  </a:lnTo>
                </a:path>
                <a:path w="671195" h="60960">
                  <a:moveTo>
                    <a:pt x="0" y="60717"/>
                  </a:moveTo>
                  <a:lnTo>
                    <a:pt x="101195" y="60717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3336066" y="2212799"/>
              <a:ext cx="236220" cy="27940"/>
            </a:xfrm>
            <a:custGeom>
              <a:avLst/>
              <a:gdLst/>
              <a:ahLst/>
              <a:cxnLst/>
              <a:rect l="l" t="t" r="r" b="b"/>
              <a:pathLst>
                <a:path w="236220" h="27939">
                  <a:moveTo>
                    <a:pt x="0" y="27322"/>
                  </a:moveTo>
                  <a:lnTo>
                    <a:pt x="94111" y="16191"/>
                  </a:lnTo>
                </a:path>
                <a:path w="236220" h="27939">
                  <a:moveTo>
                    <a:pt x="141673" y="11131"/>
                  </a:moveTo>
                  <a:lnTo>
                    <a:pt x="2357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3619412" y="2196608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3761085" y="2130831"/>
              <a:ext cx="521334" cy="60325"/>
            </a:xfrm>
            <a:custGeom>
              <a:avLst/>
              <a:gdLst/>
              <a:ahLst/>
              <a:cxnLst/>
              <a:rect l="l" t="t" r="r" b="b"/>
              <a:pathLst>
                <a:path w="521335" h="60325">
                  <a:moveTo>
                    <a:pt x="0" y="59705"/>
                  </a:moveTo>
                  <a:lnTo>
                    <a:pt x="95123" y="48573"/>
                  </a:lnTo>
                </a:path>
                <a:path w="521335" h="60325">
                  <a:moveTo>
                    <a:pt x="142685" y="43513"/>
                  </a:moveTo>
                  <a:lnTo>
                    <a:pt x="237808" y="32382"/>
                  </a:lnTo>
                </a:path>
                <a:path w="521335" h="60325">
                  <a:moveTo>
                    <a:pt x="284358" y="27322"/>
                  </a:moveTo>
                  <a:lnTo>
                    <a:pt x="379481" y="16191"/>
                  </a:lnTo>
                </a:path>
                <a:path w="521335" h="60325">
                  <a:moveTo>
                    <a:pt x="427043" y="11131"/>
                  </a:moveTo>
                  <a:lnTo>
                    <a:pt x="5211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4329802" y="2114640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4472487" y="2048863"/>
              <a:ext cx="521334" cy="60325"/>
            </a:xfrm>
            <a:custGeom>
              <a:avLst/>
              <a:gdLst/>
              <a:ahLst/>
              <a:cxnLst/>
              <a:rect l="l" t="t" r="r" b="b"/>
              <a:pathLst>
                <a:path w="521335" h="60325">
                  <a:moveTo>
                    <a:pt x="0" y="59705"/>
                  </a:moveTo>
                  <a:lnTo>
                    <a:pt x="94111" y="48573"/>
                  </a:lnTo>
                </a:path>
                <a:path w="521335" h="60325">
                  <a:moveTo>
                    <a:pt x="141673" y="43513"/>
                  </a:moveTo>
                  <a:lnTo>
                    <a:pt x="236796" y="32382"/>
                  </a:lnTo>
                </a:path>
                <a:path w="521335" h="60325">
                  <a:moveTo>
                    <a:pt x="283346" y="27322"/>
                  </a:moveTo>
                  <a:lnTo>
                    <a:pt x="378469" y="16191"/>
                  </a:lnTo>
                </a:path>
                <a:path w="521335" h="60325">
                  <a:moveTo>
                    <a:pt x="426031" y="11131"/>
                  </a:moveTo>
                  <a:lnTo>
                    <a:pt x="52115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5040192" y="2032672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5182877" y="1983086"/>
              <a:ext cx="379095" cy="43815"/>
            </a:xfrm>
            <a:custGeom>
              <a:avLst/>
              <a:gdLst/>
              <a:ahLst/>
              <a:cxnLst/>
              <a:rect l="l" t="t" r="r" b="b"/>
              <a:pathLst>
                <a:path w="379095" h="43814">
                  <a:moveTo>
                    <a:pt x="0" y="43513"/>
                  </a:moveTo>
                  <a:lnTo>
                    <a:pt x="94111" y="32382"/>
                  </a:lnTo>
                </a:path>
                <a:path w="379095" h="43814">
                  <a:moveTo>
                    <a:pt x="141673" y="27322"/>
                  </a:moveTo>
                  <a:lnTo>
                    <a:pt x="236796" y="16191"/>
                  </a:lnTo>
                </a:path>
                <a:path w="379095" h="43814">
                  <a:moveTo>
                    <a:pt x="284358" y="11131"/>
                  </a:moveTo>
                  <a:lnTo>
                    <a:pt x="37846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5608909" y="1966895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5751594" y="1901118"/>
              <a:ext cx="520700" cy="60325"/>
            </a:xfrm>
            <a:custGeom>
              <a:avLst/>
              <a:gdLst/>
              <a:ahLst/>
              <a:cxnLst/>
              <a:rect l="l" t="t" r="r" b="b"/>
              <a:pathLst>
                <a:path w="520700" h="60325">
                  <a:moveTo>
                    <a:pt x="0" y="59705"/>
                  </a:moveTo>
                  <a:lnTo>
                    <a:pt x="94111" y="48573"/>
                  </a:lnTo>
                </a:path>
                <a:path w="520700" h="60325">
                  <a:moveTo>
                    <a:pt x="141673" y="43513"/>
                  </a:moveTo>
                  <a:lnTo>
                    <a:pt x="236796" y="32382"/>
                  </a:lnTo>
                </a:path>
                <a:path w="520700" h="60325">
                  <a:moveTo>
                    <a:pt x="283346" y="27322"/>
                  </a:moveTo>
                  <a:lnTo>
                    <a:pt x="378469" y="16191"/>
                  </a:lnTo>
                </a:path>
                <a:path w="520700" h="60325">
                  <a:moveTo>
                    <a:pt x="426031" y="11131"/>
                  </a:moveTo>
                  <a:lnTo>
                    <a:pt x="52014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6319298" y="1884927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6461984" y="1753374"/>
              <a:ext cx="1089025" cy="125730"/>
            </a:xfrm>
            <a:custGeom>
              <a:avLst/>
              <a:gdLst/>
              <a:ahLst/>
              <a:cxnLst/>
              <a:rect l="l" t="t" r="r" b="b"/>
              <a:pathLst>
                <a:path w="1089025" h="125730">
                  <a:moveTo>
                    <a:pt x="0" y="125481"/>
                  </a:moveTo>
                  <a:lnTo>
                    <a:pt x="94111" y="114350"/>
                  </a:lnTo>
                </a:path>
                <a:path w="1089025" h="125730">
                  <a:moveTo>
                    <a:pt x="141673" y="109290"/>
                  </a:moveTo>
                  <a:lnTo>
                    <a:pt x="236796" y="98159"/>
                  </a:lnTo>
                </a:path>
                <a:path w="1089025" h="125730">
                  <a:moveTo>
                    <a:pt x="284358" y="93099"/>
                  </a:moveTo>
                  <a:lnTo>
                    <a:pt x="378469" y="81968"/>
                  </a:lnTo>
                </a:path>
                <a:path w="1089025" h="125730">
                  <a:moveTo>
                    <a:pt x="426031" y="76908"/>
                  </a:moveTo>
                  <a:lnTo>
                    <a:pt x="521154" y="65776"/>
                  </a:lnTo>
                </a:path>
                <a:path w="1089025" h="125730">
                  <a:moveTo>
                    <a:pt x="567704" y="59705"/>
                  </a:moveTo>
                  <a:lnTo>
                    <a:pt x="662828" y="48573"/>
                  </a:lnTo>
                </a:path>
                <a:path w="1089025" h="125730">
                  <a:moveTo>
                    <a:pt x="710389" y="43513"/>
                  </a:moveTo>
                  <a:lnTo>
                    <a:pt x="804501" y="32382"/>
                  </a:lnTo>
                </a:path>
                <a:path w="1089025" h="125730">
                  <a:moveTo>
                    <a:pt x="852063" y="27322"/>
                  </a:moveTo>
                  <a:lnTo>
                    <a:pt x="947186" y="16191"/>
                  </a:lnTo>
                </a:path>
                <a:path w="1089025" h="125730">
                  <a:moveTo>
                    <a:pt x="994748" y="11131"/>
                  </a:moveTo>
                  <a:lnTo>
                    <a:pt x="10888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7598405" y="1737182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7317082" y="1719979"/>
              <a:ext cx="518159" cy="510540"/>
            </a:xfrm>
            <a:custGeom>
              <a:avLst/>
              <a:gdLst/>
              <a:ahLst/>
              <a:cxnLst/>
              <a:rect l="l" t="t" r="r" b="b"/>
              <a:pathLst>
                <a:path w="518159" h="510539">
                  <a:moveTo>
                    <a:pt x="424007" y="11131"/>
                  </a:moveTo>
                  <a:lnTo>
                    <a:pt x="518119" y="0"/>
                  </a:lnTo>
                </a:path>
                <a:path w="518159" h="510539">
                  <a:moveTo>
                    <a:pt x="38454" y="510023"/>
                  </a:moveTo>
                  <a:lnTo>
                    <a:pt x="31370" y="451330"/>
                  </a:lnTo>
                </a:path>
                <a:path w="518159" h="510539">
                  <a:moveTo>
                    <a:pt x="26310" y="403768"/>
                  </a:moveTo>
                  <a:lnTo>
                    <a:pt x="16191" y="309657"/>
                  </a:lnTo>
                </a:path>
                <a:path w="518159" h="510539">
                  <a:moveTo>
                    <a:pt x="11131" y="262095"/>
                  </a:moveTo>
                  <a:lnTo>
                    <a:pt x="0" y="1669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6910278" y="1778672"/>
              <a:ext cx="398780" cy="502284"/>
            </a:xfrm>
            <a:custGeom>
              <a:avLst/>
              <a:gdLst/>
              <a:ahLst/>
              <a:cxnLst/>
              <a:rect l="l" t="t" r="r" b="b"/>
              <a:pathLst>
                <a:path w="398779" h="502285">
                  <a:moveTo>
                    <a:pt x="398708" y="0"/>
                  </a:moveTo>
                  <a:lnTo>
                    <a:pt x="398708" y="63752"/>
                  </a:lnTo>
                </a:path>
                <a:path w="398779" h="502285">
                  <a:moveTo>
                    <a:pt x="0" y="439186"/>
                  </a:moveTo>
                  <a:lnTo>
                    <a:pt x="0" y="501927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6892063" y="2078210"/>
              <a:ext cx="10160" cy="95250"/>
            </a:xfrm>
            <a:custGeom>
              <a:avLst/>
              <a:gdLst/>
              <a:ahLst/>
              <a:cxnLst/>
              <a:rect l="l" t="t" r="r" b="b"/>
              <a:pathLst>
                <a:path w="10159" h="95250">
                  <a:moveTo>
                    <a:pt x="5059" y="-3035"/>
                  </a:moveTo>
                  <a:lnTo>
                    <a:pt x="5059" y="981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6875872" y="1936537"/>
              <a:ext cx="11430" cy="94615"/>
            </a:xfrm>
            <a:custGeom>
              <a:avLst/>
              <a:gdLst/>
              <a:ahLst/>
              <a:cxnLst/>
              <a:rect l="l" t="t" r="r" b="b"/>
              <a:pathLst>
                <a:path w="11429" h="94614">
                  <a:moveTo>
                    <a:pt x="11131" y="9411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6469067" y="1829270"/>
              <a:ext cx="398780" cy="498475"/>
            </a:xfrm>
            <a:custGeom>
              <a:avLst/>
              <a:gdLst/>
              <a:ahLst/>
              <a:cxnLst/>
              <a:rect l="l" t="t" r="r" b="b"/>
              <a:pathLst>
                <a:path w="398779" h="498475">
                  <a:moveTo>
                    <a:pt x="398708" y="0"/>
                  </a:moveTo>
                  <a:lnTo>
                    <a:pt x="398708" y="62740"/>
                  </a:lnTo>
                </a:path>
                <a:path w="398779" h="498475">
                  <a:moveTo>
                    <a:pt x="0" y="437162"/>
                  </a:moveTo>
                  <a:lnTo>
                    <a:pt x="0" y="49788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6450852" y="2127796"/>
              <a:ext cx="10160" cy="94615"/>
            </a:xfrm>
            <a:custGeom>
              <a:avLst/>
              <a:gdLst/>
              <a:ahLst/>
              <a:cxnLst/>
              <a:rect l="l" t="t" r="r" b="b"/>
              <a:pathLst>
                <a:path w="10160" h="94614">
                  <a:moveTo>
                    <a:pt x="10119" y="9411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6434661" y="1985110"/>
              <a:ext cx="10160" cy="95250"/>
            </a:xfrm>
            <a:custGeom>
              <a:avLst/>
              <a:gdLst/>
              <a:ahLst/>
              <a:cxnLst/>
              <a:rect l="l" t="t" r="r" b="b"/>
              <a:pathLst>
                <a:path w="10160" h="95250">
                  <a:moveTo>
                    <a:pt x="5059" y="-3035"/>
                  </a:moveTo>
                  <a:lnTo>
                    <a:pt x="5059" y="981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5982318" y="1883915"/>
              <a:ext cx="447675" cy="488315"/>
            </a:xfrm>
            <a:custGeom>
              <a:avLst/>
              <a:gdLst/>
              <a:ahLst/>
              <a:cxnLst/>
              <a:rect l="l" t="t" r="r" b="b"/>
              <a:pathLst>
                <a:path w="447675" h="488314">
                  <a:moveTo>
                    <a:pt x="447282" y="53633"/>
                  </a:moveTo>
                  <a:lnTo>
                    <a:pt x="441210" y="0"/>
                  </a:lnTo>
                </a:path>
                <a:path w="447675" h="488314">
                  <a:moveTo>
                    <a:pt x="48573" y="487760"/>
                  </a:moveTo>
                  <a:lnTo>
                    <a:pt x="42501" y="435139"/>
                  </a:lnTo>
                </a:path>
                <a:path w="447675" h="488314">
                  <a:moveTo>
                    <a:pt x="37442" y="387577"/>
                  </a:moveTo>
                  <a:lnTo>
                    <a:pt x="26310" y="292453"/>
                  </a:lnTo>
                </a:path>
                <a:path w="447675" h="488314">
                  <a:moveTo>
                    <a:pt x="21250" y="244892"/>
                  </a:moveTo>
                  <a:lnTo>
                    <a:pt x="11131" y="150780"/>
                  </a:lnTo>
                </a:path>
                <a:path w="447675" h="488314">
                  <a:moveTo>
                    <a:pt x="6071" y="103219"/>
                  </a:moveTo>
                  <a:lnTo>
                    <a:pt x="0" y="505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5583610" y="236762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79" h="50800">
                  <a:moveTo>
                    <a:pt x="2529" y="-3035"/>
                  </a:moveTo>
                  <a:lnTo>
                    <a:pt x="2529" y="53633"/>
                  </a:lnTo>
                </a:path>
              </a:pathLst>
            </a:custGeom>
            <a:ln w="111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5567419" y="2225955"/>
              <a:ext cx="11430" cy="94615"/>
            </a:xfrm>
            <a:custGeom>
              <a:avLst/>
              <a:gdLst/>
              <a:ahLst/>
              <a:cxnLst/>
              <a:rect l="l" t="t" r="r" b="b"/>
              <a:pathLst>
                <a:path w="11429" h="94614">
                  <a:moveTo>
                    <a:pt x="11131" y="9411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5552239" y="2083270"/>
              <a:ext cx="10160" cy="95250"/>
            </a:xfrm>
            <a:custGeom>
              <a:avLst/>
              <a:gdLst/>
              <a:ahLst/>
              <a:cxnLst/>
              <a:rect l="l" t="t" r="r" b="b"/>
              <a:pathLst>
                <a:path w="10160" h="95250">
                  <a:moveTo>
                    <a:pt x="5059" y="-3035"/>
                  </a:moveTo>
                  <a:lnTo>
                    <a:pt x="5059" y="981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5541108" y="1985110"/>
              <a:ext cx="6350" cy="50800"/>
            </a:xfrm>
            <a:custGeom>
              <a:avLst/>
              <a:gdLst/>
              <a:ahLst/>
              <a:cxnLst/>
              <a:rect l="l" t="t" r="r" b="b"/>
              <a:pathLst>
                <a:path w="6350" h="50800">
                  <a:moveTo>
                    <a:pt x="6071" y="5059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5142399" y="2417214"/>
              <a:ext cx="5080" cy="48895"/>
            </a:xfrm>
            <a:custGeom>
              <a:avLst/>
              <a:gdLst/>
              <a:ahLst/>
              <a:cxnLst/>
              <a:rect l="l" t="t" r="r" b="b"/>
              <a:pathLst>
                <a:path w="5079" h="48894">
                  <a:moveTo>
                    <a:pt x="2529" y="-3035"/>
                  </a:moveTo>
                  <a:lnTo>
                    <a:pt x="2529" y="51609"/>
                  </a:lnTo>
                </a:path>
              </a:pathLst>
            </a:custGeom>
            <a:ln w="111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4658686" y="2036720"/>
              <a:ext cx="478790" cy="475615"/>
            </a:xfrm>
            <a:custGeom>
              <a:avLst/>
              <a:gdLst/>
              <a:ahLst/>
              <a:cxnLst/>
              <a:rect l="l" t="t" r="r" b="b"/>
              <a:pathLst>
                <a:path w="478789" h="475614">
                  <a:moveTo>
                    <a:pt x="478652" y="332932"/>
                  </a:moveTo>
                  <a:lnTo>
                    <a:pt x="467521" y="237808"/>
                  </a:lnTo>
                </a:path>
                <a:path w="478789" h="475614">
                  <a:moveTo>
                    <a:pt x="462461" y="190246"/>
                  </a:moveTo>
                  <a:lnTo>
                    <a:pt x="452342" y="96135"/>
                  </a:lnTo>
                </a:path>
                <a:path w="478789" h="475614">
                  <a:moveTo>
                    <a:pt x="447282" y="48573"/>
                  </a:moveTo>
                  <a:lnTo>
                    <a:pt x="441210" y="0"/>
                  </a:lnTo>
                </a:path>
                <a:path w="478789" h="475614">
                  <a:moveTo>
                    <a:pt x="47561" y="475617"/>
                  </a:moveTo>
                  <a:lnTo>
                    <a:pt x="34406" y="358230"/>
                  </a:lnTo>
                </a:path>
                <a:path w="478789" h="475614">
                  <a:moveTo>
                    <a:pt x="29346" y="310669"/>
                  </a:moveTo>
                  <a:lnTo>
                    <a:pt x="18215" y="215545"/>
                  </a:lnTo>
                </a:path>
                <a:path w="478789" h="475614">
                  <a:moveTo>
                    <a:pt x="13155" y="167983"/>
                  </a:moveTo>
                  <a:lnTo>
                    <a:pt x="0" y="505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4251882" y="2443524"/>
              <a:ext cx="12700" cy="116839"/>
            </a:xfrm>
            <a:custGeom>
              <a:avLst/>
              <a:gdLst/>
              <a:ahLst/>
              <a:cxnLst/>
              <a:rect l="l" t="t" r="r" b="b"/>
              <a:pathLst>
                <a:path w="12700" h="116839">
                  <a:moveTo>
                    <a:pt x="6071" y="-3035"/>
                  </a:moveTo>
                  <a:lnTo>
                    <a:pt x="6071" y="119410"/>
                  </a:lnTo>
                </a:path>
              </a:pathLst>
            </a:custGeom>
            <a:ln w="182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3810671" y="2137915"/>
              <a:ext cx="436245" cy="469900"/>
            </a:xfrm>
            <a:custGeom>
              <a:avLst/>
              <a:gdLst/>
              <a:ahLst/>
              <a:cxnLst/>
              <a:rect l="l" t="t" r="r" b="b"/>
              <a:pathLst>
                <a:path w="436245" h="469900">
                  <a:moveTo>
                    <a:pt x="436151" y="258047"/>
                  </a:moveTo>
                  <a:lnTo>
                    <a:pt x="425019" y="163936"/>
                  </a:lnTo>
                </a:path>
                <a:path w="436245" h="469900">
                  <a:moveTo>
                    <a:pt x="419959" y="116374"/>
                  </a:moveTo>
                  <a:lnTo>
                    <a:pt x="406804" y="0"/>
                  </a:lnTo>
                </a:path>
                <a:path w="436245" h="469900">
                  <a:moveTo>
                    <a:pt x="12143" y="469545"/>
                  </a:moveTo>
                  <a:lnTo>
                    <a:pt x="0" y="3551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3794480" y="2350425"/>
              <a:ext cx="10160" cy="95250"/>
            </a:xfrm>
            <a:custGeom>
              <a:avLst/>
              <a:gdLst/>
              <a:ahLst/>
              <a:cxnLst/>
              <a:rect l="l" t="t" r="r" b="b"/>
              <a:pathLst>
                <a:path w="10160" h="95250">
                  <a:moveTo>
                    <a:pt x="5059" y="-3035"/>
                  </a:moveTo>
                  <a:lnTo>
                    <a:pt x="5059" y="981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3776265" y="1946656"/>
              <a:ext cx="4084320" cy="356235"/>
            </a:xfrm>
            <a:custGeom>
              <a:avLst/>
              <a:gdLst/>
              <a:ahLst/>
              <a:cxnLst/>
              <a:rect l="l" t="t" r="r" b="b"/>
              <a:pathLst>
                <a:path w="4084320" h="356235">
                  <a:moveTo>
                    <a:pt x="13155" y="356206"/>
                  </a:moveTo>
                  <a:lnTo>
                    <a:pt x="0" y="242868"/>
                  </a:lnTo>
                </a:path>
                <a:path w="4084320" h="356235">
                  <a:moveTo>
                    <a:pt x="4084235" y="0"/>
                  </a:moveTo>
                  <a:lnTo>
                    <a:pt x="3989112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7622692" y="1962847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7481018" y="1978027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95123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7338333" y="1994218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7196660" y="2009397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95123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6624908" y="2030648"/>
              <a:ext cx="527685" cy="47625"/>
            </a:xfrm>
            <a:custGeom>
              <a:avLst/>
              <a:gdLst/>
              <a:ahLst/>
              <a:cxnLst/>
              <a:rect l="l" t="t" r="r" b="b"/>
              <a:pathLst>
                <a:path w="527684" h="47625">
                  <a:moveTo>
                    <a:pt x="426031" y="0"/>
                  </a:moveTo>
                  <a:lnTo>
                    <a:pt x="527226" y="0"/>
                  </a:lnTo>
                </a:path>
                <a:path w="527684" h="47625">
                  <a:moveTo>
                    <a:pt x="284358" y="16191"/>
                  </a:moveTo>
                  <a:lnTo>
                    <a:pt x="385553" y="16191"/>
                  </a:lnTo>
                </a:path>
                <a:path w="527684" h="47625">
                  <a:moveTo>
                    <a:pt x="141673" y="31370"/>
                  </a:moveTo>
                  <a:lnTo>
                    <a:pt x="242868" y="31370"/>
                  </a:lnTo>
                </a:path>
                <a:path w="527684" h="47625">
                  <a:moveTo>
                    <a:pt x="0" y="47561"/>
                  </a:moveTo>
                  <a:lnTo>
                    <a:pt x="101195" y="47561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6485258" y="208832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95123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6343585" y="2104521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6200900" y="2119700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95123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6059227" y="2135891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5916542" y="2151070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95123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5774869" y="2167262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5632184" y="2182441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95123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5060431" y="2203692"/>
              <a:ext cx="528320" cy="47625"/>
            </a:xfrm>
            <a:custGeom>
              <a:avLst/>
              <a:gdLst/>
              <a:ahLst/>
              <a:cxnLst/>
              <a:rect l="l" t="t" r="r" b="b"/>
              <a:pathLst>
                <a:path w="528320" h="47625">
                  <a:moveTo>
                    <a:pt x="427043" y="0"/>
                  </a:moveTo>
                  <a:lnTo>
                    <a:pt x="528238" y="0"/>
                  </a:lnTo>
                </a:path>
                <a:path w="528320" h="47625">
                  <a:moveTo>
                    <a:pt x="284358" y="16191"/>
                  </a:moveTo>
                  <a:lnTo>
                    <a:pt x="385553" y="16191"/>
                  </a:lnTo>
                </a:path>
                <a:path w="528320" h="47625">
                  <a:moveTo>
                    <a:pt x="142685" y="31370"/>
                  </a:moveTo>
                  <a:lnTo>
                    <a:pt x="243880" y="31370"/>
                  </a:lnTo>
                </a:path>
                <a:path w="528320" h="47625">
                  <a:moveTo>
                    <a:pt x="0" y="47561"/>
                  </a:moveTo>
                  <a:lnTo>
                    <a:pt x="101195" y="47561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4921794" y="2261373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95123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4779108" y="2277564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4637435" y="2292744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95123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4494750" y="2308935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4353077" y="2324114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95123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4210392" y="2340305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4068719" y="2355485"/>
              <a:ext cx="94615" cy="11430"/>
            </a:xfrm>
            <a:custGeom>
              <a:avLst/>
              <a:gdLst/>
              <a:ahLst/>
              <a:cxnLst/>
              <a:rect l="l" t="t" r="r" b="b"/>
              <a:pathLst>
                <a:path w="94614" h="11430">
                  <a:moveTo>
                    <a:pt x="94111" y="0"/>
                  </a:move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3926034" y="2371676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60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3336066" y="1731111"/>
              <a:ext cx="4460875" cy="923290"/>
            </a:xfrm>
            <a:custGeom>
              <a:avLst/>
              <a:gdLst/>
              <a:ahLst/>
              <a:cxnLst/>
              <a:rect l="l" t="t" r="r" b="b"/>
              <a:pathLst>
                <a:path w="4460875" h="923289">
                  <a:moveTo>
                    <a:pt x="542405" y="656756"/>
                  </a:moveTo>
                  <a:lnTo>
                    <a:pt x="448294" y="666875"/>
                  </a:lnTo>
                </a:path>
                <a:path w="4460875" h="923289">
                  <a:moveTo>
                    <a:pt x="400732" y="671935"/>
                  </a:moveTo>
                  <a:lnTo>
                    <a:pt x="305609" y="683067"/>
                  </a:lnTo>
                </a:path>
                <a:path w="4460875" h="923289">
                  <a:moveTo>
                    <a:pt x="258047" y="688126"/>
                  </a:moveTo>
                  <a:lnTo>
                    <a:pt x="163936" y="698246"/>
                  </a:lnTo>
                </a:path>
                <a:path w="4460875" h="923289">
                  <a:moveTo>
                    <a:pt x="116374" y="703306"/>
                  </a:moveTo>
                  <a:lnTo>
                    <a:pt x="21250" y="714437"/>
                  </a:lnTo>
                </a:path>
                <a:path w="4460875" h="923289">
                  <a:moveTo>
                    <a:pt x="4019470" y="498892"/>
                  </a:moveTo>
                  <a:lnTo>
                    <a:pt x="3958753" y="450318"/>
                  </a:lnTo>
                </a:path>
                <a:path w="4460875" h="923289">
                  <a:moveTo>
                    <a:pt x="3922323" y="419959"/>
                  </a:moveTo>
                  <a:lnTo>
                    <a:pt x="3848451" y="360254"/>
                  </a:lnTo>
                </a:path>
                <a:path w="4460875" h="923289">
                  <a:moveTo>
                    <a:pt x="3811008" y="329896"/>
                  </a:moveTo>
                  <a:lnTo>
                    <a:pt x="3737136" y="270191"/>
                  </a:lnTo>
                </a:path>
                <a:path w="4460875" h="923289">
                  <a:moveTo>
                    <a:pt x="3699694" y="239832"/>
                  </a:moveTo>
                  <a:lnTo>
                    <a:pt x="3625821" y="180127"/>
                  </a:lnTo>
                </a:path>
                <a:path w="4460875" h="923289">
                  <a:moveTo>
                    <a:pt x="3588379" y="149768"/>
                  </a:moveTo>
                  <a:lnTo>
                    <a:pt x="3528674" y="101195"/>
                  </a:lnTo>
                  <a:lnTo>
                    <a:pt x="3481112" y="160900"/>
                  </a:lnTo>
                </a:path>
                <a:path w="4460875" h="923289">
                  <a:moveTo>
                    <a:pt x="3451766" y="198342"/>
                  </a:moveTo>
                  <a:lnTo>
                    <a:pt x="3392060" y="272214"/>
                  </a:lnTo>
                </a:path>
                <a:path w="4460875" h="923289">
                  <a:moveTo>
                    <a:pt x="3361702" y="309657"/>
                  </a:moveTo>
                  <a:lnTo>
                    <a:pt x="3303009" y="384541"/>
                  </a:lnTo>
                </a:path>
                <a:path w="4460875" h="923289">
                  <a:moveTo>
                    <a:pt x="3272650" y="421983"/>
                  </a:moveTo>
                  <a:lnTo>
                    <a:pt x="3212945" y="495856"/>
                  </a:lnTo>
                </a:path>
                <a:path w="4460875" h="923289">
                  <a:moveTo>
                    <a:pt x="3183599" y="533298"/>
                  </a:moveTo>
                  <a:lnTo>
                    <a:pt x="3136037" y="593003"/>
                  </a:lnTo>
                  <a:lnTo>
                    <a:pt x="3077344" y="546453"/>
                  </a:lnTo>
                </a:path>
                <a:path w="4460875" h="923289">
                  <a:moveTo>
                    <a:pt x="3040913" y="517107"/>
                  </a:moveTo>
                  <a:lnTo>
                    <a:pt x="2966029" y="457402"/>
                  </a:lnTo>
                </a:path>
                <a:path w="4460875" h="923289">
                  <a:moveTo>
                    <a:pt x="2928587" y="428055"/>
                  </a:moveTo>
                  <a:lnTo>
                    <a:pt x="2853702" y="368350"/>
                  </a:lnTo>
                </a:path>
                <a:path w="4460875" h="923289">
                  <a:moveTo>
                    <a:pt x="2816260" y="339003"/>
                  </a:moveTo>
                  <a:lnTo>
                    <a:pt x="2742388" y="279298"/>
                  </a:lnTo>
                </a:path>
                <a:path w="4460875" h="923289">
                  <a:moveTo>
                    <a:pt x="2704946" y="249951"/>
                  </a:moveTo>
                  <a:lnTo>
                    <a:pt x="2646252" y="203402"/>
                  </a:lnTo>
                  <a:lnTo>
                    <a:pt x="2599703" y="260071"/>
                  </a:lnTo>
                </a:path>
                <a:path w="4460875" h="923289">
                  <a:moveTo>
                    <a:pt x="2570356" y="297513"/>
                  </a:moveTo>
                  <a:lnTo>
                    <a:pt x="2509639" y="371386"/>
                  </a:lnTo>
                </a:path>
                <a:path w="4460875" h="923289">
                  <a:moveTo>
                    <a:pt x="2479280" y="407816"/>
                  </a:moveTo>
                  <a:lnTo>
                    <a:pt x="2419575" y="482700"/>
                  </a:lnTo>
                </a:path>
                <a:path w="4460875" h="923289">
                  <a:moveTo>
                    <a:pt x="2389217" y="519131"/>
                  </a:moveTo>
                  <a:lnTo>
                    <a:pt x="2329512" y="593003"/>
                  </a:lnTo>
                </a:path>
                <a:path w="4460875" h="923289">
                  <a:moveTo>
                    <a:pt x="2299153" y="630445"/>
                  </a:moveTo>
                  <a:lnTo>
                    <a:pt x="2252603" y="687114"/>
                  </a:lnTo>
                  <a:lnTo>
                    <a:pt x="2195934" y="642589"/>
                  </a:lnTo>
                </a:path>
                <a:path w="4460875" h="923289">
                  <a:moveTo>
                    <a:pt x="2158492" y="613242"/>
                  </a:moveTo>
                  <a:lnTo>
                    <a:pt x="2083607" y="554549"/>
                  </a:lnTo>
                </a:path>
                <a:path w="4460875" h="923289">
                  <a:moveTo>
                    <a:pt x="2046165" y="525202"/>
                  </a:moveTo>
                  <a:lnTo>
                    <a:pt x="1971281" y="466509"/>
                  </a:lnTo>
                </a:path>
                <a:path w="4460875" h="923289">
                  <a:moveTo>
                    <a:pt x="1933839" y="437162"/>
                  </a:moveTo>
                  <a:lnTo>
                    <a:pt x="1857942" y="378469"/>
                  </a:lnTo>
                </a:path>
                <a:path w="4460875" h="923289">
                  <a:moveTo>
                    <a:pt x="1820500" y="349123"/>
                  </a:moveTo>
                  <a:lnTo>
                    <a:pt x="1763831" y="305609"/>
                  </a:lnTo>
                  <a:lnTo>
                    <a:pt x="1719305" y="359242"/>
                  </a:lnTo>
                </a:path>
                <a:path w="4460875" h="923289">
                  <a:moveTo>
                    <a:pt x="1688946" y="396684"/>
                  </a:moveTo>
                  <a:lnTo>
                    <a:pt x="1628229" y="469545"/>
                  </a:lnTo>
                </a:path>
                <a:path w="4460875" h="923289">
                  <a:moveTo>
                    <a:pt x="1597871" y="506987"/>
                  </a:moveTo>
                  <a:lnTo>
                    <a:pt x="1536142" y="579848"/>
                  </a:lnTo>
                </a:path>
                <a:path w="4460875" h="923289">
                  <a:moveTo>
                    <a:pt x="1505783" y="617290"/>
                  </a:moveTo>
                  <a:lnTo>
                    <a:pt x="1445066" y="690150"/>
                  </a:lnTo>
                </a:path>
                <a:path w="4460875" h="923289">
                  <a:moveTo>
                    <a:pt x="1414708" y="727593"/>
                  </a:moveTo>
                  <a:lnTo>
                    <a:pt x="1370182" y="781226"/>
                  </a:lnTo>
                  <a:lnTo>
                    <a:pt x="1314524" y="739736"/>
                  </a:lnTo>
                </a:path>
                <a:path w="4460875" h="923289">
                  <a:moveTo>
                    <a:pt x="1277082" y="710389"/>
                  </a:moveTo>
                  <a:lnTo>
                    <a:pt x="1201186" y="652708"/>
                  </a:lnTo>
                </a:path>
                <a:path w="4460875" h="923289">
                  <a:moveTo>
                    <a:pt x="1163744" y="623362"/>
                  </a:moveTo>
                  <a:lnTo>
                    <a:pt x="1087847" y="565680"/>
                  </a:lnTo>
                </a:path>
                <a:path w="4460875" h="923289">
                  <a:moveTo>
                    <a:pt x="1050405" y="536334"/>
                  </a:moveTo>
                  <a:lnTo>
                    <a:pt x="974509" y="478652"/>
                  </a:lnTo>
                </a:path>
                <a:path w="4460875" h="923289">
                  <a:moveTo>
                    <a:pt x="937066" y="449306"/>
                  </a:moveTo>
                  <a:lnTo>
                    <a:pt x="881409" y="406804"/>
                  </a:lnTo>
                  <a:lnTo>
                    <a:pt x="837895" y="459425"/>
                  </a:lnTo>
                </a:path>
                <a:path w="4460875" h="923289">
                  <a:moveTo>
                    <a:pt x="807537" y="495856"/>
                  </a:moveTo>
                  <a:lnTo>
                    <a:pt x="745808" y="568716"/>
                  </a:lnTo>
                </a:path>
                <a:path w="4460875" h="923289">
                  <a:moveTo>
                    <a:pt x="715449" y="605146"/>
                  </a:moveTo>
                  <a:lnTo>
                    <a:pt x="653720" y="678007"/>
                  </a:lnTo>
                </a:path>
                <a:path w="4460875" h="923289">
                  <a:moveTo>
                    <a:pt x="623362" y="714437"/>
                  </a:moveTo>
                  <a:lnTo>
                    <a:pt x="561633" y="787298"/>
                  </a:lnTo>
                </a:path>
                <a:path w="4460875" h="923289">
                  <a:moveTo>
                    <a:pt x="531274" y="823728"/>
                  </a:moveTo>
                  <a:lnTo>
                    <a:pt x="486748" y="876349"/>
                  </a:lnTo>
                  <a:lnTo>
                    <a:pt x="434127" y="835871"/>
                  </a:lnTo>
                </a:path>
                <a:path w="4460875" h="923289">
                  <a:moveTo>
                    <a:pt x="395672" y="807537"/>
                  </a:moveTo>
                  <a:lnTo>
                    <a:pt x="319776" y="749855"/>
                  </a:lnTo>
                </a:path>
                <a:path w="4460875" h="923289">
                  <a:moveTo>
                    <a:pt x="281322" y="721521"/>
                  </a:moveTo>
                  <a:lnTo>
                    <a:pt x="205426" y="663840"/>
                  </a:lnTo>
                </a:path>
                <a:path w="4460875" h="923289">
                  <a:moveTo>
                    <a:pt x="166971" y="635505"/>
                  </a:moveTo>
                  <a:lnTo>
                    <a:pt x="91075" y="577824"/>
                  </a:lnTo>
                </a:path>
                <a:path w="4460875" h="923289">
                  <a:moveTo>
                    <a:pt x="52621" y="548477"/>
                  </a:moveTo>
                  <a:lnTo>
                    <a:pt x="0" y="509011"/>
                  </a:lnTo>
                </a:path>
                <a:path w="4460875" h="923289">
                  <a:moveTo>
                    <a:pt x="45537" y="922899"/>
                  </a:moveTo>
                  <a:lnTo>
                    <a:pt x="89051" y="872302"/>
                  </a:lnTo>
                </a:path>
                <a:path w="4460875" h="923289">
                  <a:moveTo>
                    <a:pt x="119410" y="835871"/>
                  </a:moveTo>
                  <a:lnTo>
                    <a:pt x="181139" y="763011"/>
                  </a:lnTo>
                </a:path>
                <a:path w="4460875" h="923289">
                  <a:moveTo>
                    <a:pt x="212509" y="726581"/>
                  </a:moveTo>
                  <a:lnTo>
                    <a:pt x="274238" y="653720"/>
                  </a:lnTo>
                </a:path>
                <a:path w="4460875" h="923289">
                  <a:moveTo>
                    <a:pt x="304597" y="618302"/>
                  </a:moveTo>
                  <a:lnTo>
                    <a:pt x="366326" y="545441"/>
                  </a:lnTo>
                </a:path>
                <a:path w="4460875" h="923289">
                  <a:moveTo>
                    <a:pt x="397696" y="509011"/>
                  </a:moveTo>
                  <a:lnTo>
                    <a:pt x="440198" y="458413"/>
                  </a:lnTo>
                  <a:lnTo>
                    <a:pt x="494844" y="498892"/>
                  </a:lnTo>
                </a:path>
                <a:path w="4460875" h="923289">
                  <a:moveTo>
                    <a:pt x="532286" y="528238"/>
                  </a:moveTo>
                  <a:lnTo>
                    <a:pt x="608182" y="585919"/>
                  </a:lnTo>
                </a:path>
                <a:path w="4460875" h="923289">
                  <a:moveTo>
                    <a:pt x="646636" y="614254"/>
                  </a:moveTo>
                  <a:lnTo>
                    <a:pt x="722533" y="671935"/>
                  </a:lnTo>
                </a:path>
                <a:path w="4460875" h="923289">
                  <a:moveTo>
                    <a:pt x="759975" y="701282"/>
                  </a:moveTo>
                  <a:lnTo>
                    <a:pt x="836883" y="758963"/>
                  </a:lnTo>
                </a:path>
                <a:path w="4460875" h="923289">
                  <a:moveTo>
                    <a:pt x="874325" y="787298"/>
                  </a:moveTo>
                  <a:lnTo>
                    <a:pt x="927959" y="828788"/>
                  </a:lnTo>
                  <a:lnTo>
                    <a:pt x="972485" y="775154"/>
                  </a:lnTo>
                </a:path>
                <a:path w="4460875" h="923289">
                  <a:moveTo>
                    <a:pt x="1003855" y="738724"/>
                  </a:moveTo>
                  <a:lnTo>
                    <a:pt x="1064572" y="665864"/>
                  </a:lnTo>
                </a:path>
                <a:path w="4460875" h="923289">
                  <a:moveTo>
                    <a:pt x="1094931" y="629433"/>
                  </a:moveTo>
                  <a:lnTo>
                    <a:pt x="1156660" y="555561"/>
                  </a:lnTo>
                </a:path>
                <a:path w="4460875" h="923289">
                  <a:moveTo>
                    <a:pt x="1187018" y="519131"/>
                  </a:moveTo>
                  <a:lnTo>
                    <a:pt x="1247736" y="446270"/>
                  </a:lnTo>
                </a:path>
                <a:path w="4460875" h="923289">
                  <a:moveTo>
                    <a:pt x="1278094" y="409840"/>
                  </a:moveTo>
                  <a:lnTo>
                    <a:pt x="1322620" y="356206"/>
                  </a:lnTo>
                  <a:lnTo>
                    <a:pt x="1378277" y="399720"/>
                  </a:lnTo>
                </a:path>
                <a:path w="4460875" h="923289">
                  <a:moveTo>
                    <a:pt x="1416731" y="428055"/>
                  </a:moveTo>
                  <a:lnTo>
                    <a:pt x="1491616" y="486748"/>
                  </a:lnTo>
                </a:path>
                <a:path w="4460875" h="923289">
                  <a:moveTo>
                    <a:pt x="1529058" y="516095"/>
                  </a:moveTo>
                  <a:lnTo>
                    <a:pt x="1604954" y="574788"/>
                  </a:lnTo>
                </a:path>
                <a:path w="4460875" h="923289">
                  <a:moveTo>
                    <a:pt x="1642397" y="604134"/>
                  </a:moveTo>
                  <a:lnTo>
                    <a:pt x="1718293" y="661816"/>
                  </a:lnTo>
                </a:path>
                <a:path w="4460875" h="923289">
                  <a:moveTo>
                    <a:pt x="1755735" y="691162"/>
                  </a:moveTo>
                  <a:lnTo>
                    <a:pt x="1811392" y="734676"/>
                  </a:lnTo>
                  <a:lnTo>
                    <a:pt x="1856930" y="679019"/>
                  </a:lnTo>
                </a:path>
                <a:path w="4460875" h="923289">
                  <a:moveTo>
                    <a:pt x="1887289" y="641577"/>
                  </a:moveTo>
                  <a:lnTo>
                    <a:pt x="1948006" y="567704"/>
                  </a:lnTo>
                </a:path>
                <a:path w="4460875" h="923289">
                  <a:moveTo>
                    <a:pt x="1978364" y="531274"/>
                  </a:moveTo>
                  <a:lnTo>
                    <a:pt x="2038070" y="457402"/>
                  </a:lnTo>
                </a:path>
                <a:path w="4460875" h="923289">
                  <a:moveTo>
                    <a:pt x="2068428" y="420971"/>
                  </a:moveTo>
                  <a:lnTo>
                    <a:pt x="2129145" y="347099"/>
                  </a:lnTo>
                </a:path>
                <a:path w="4460875" h="923289">
                  <a:moveTo>
                    <a:pt x="2159504" y="309657"/>
                  </a:moveTo>
                  <a:lnTo>
                    <a:pt x="2205042" y="253999"/>
                  </a:lnTo>
                  <a:lnTo>
                    <a:pt x="2262723" y="299537"/>
                  </a:lnTo>
                </a:path>
                <a:path w="4460875" h="923289">
                  <a:moveTo>
                    <a:pt x="2300165" y="328884"/>
                  </a:moveTo>
                  <a:lnTo>
                    <a:pt x="2375049" y="388589"/>
                  </a:lnTo>
                </a:path>
                <a:path w="4460875" h="923289">
                  <a:moveTo>
                    <a:pt x="2412492" y="417935"/>
                  </a:moveTo>
                  <a:lnTo>
                    <a:pt x="2487376" y="476629"/>
                  </a:lnTo>
                </a:path>
                <a:path w="4460875" h="923289">
                  <a:moveTo>
                    <a:pt x="2524818" y="505975"/>
                  </a:moveTo>
                  <a:lnTo>
                    <a:pt x="2599703" y="565680"/>
                  </a:lnTo>
                </a:path>
                <a:path w="4460875" h="923289">
                  <a:moveTo>
                    <a:pt x="2637145" y="595027"/>
                  </a:moveTo>
                  <a:lnTo>
                    <a:pt x="2694826" y="640565"/>
                  </a:lnTo>
                  <a:lnTo>
                    <a:pt x="2741376" y="581872"/>
                  </a:lnTo>
                </a:path>
                <a:path w="4460875" h="923289">
                  <a:moveTo>
                    <a:pt x="2771734" y="544429"/>
                  </a:moveTo>
                  <a:lnTo>
                    <a:pt x="2831439" y="470557"/>
                  </a:lnTo>
                </a:path>
                <a:path w="4460875" h="923289">
                  <a:moveTo>
                    <a:pt x="2860786" y="433115"/>
                  </a:moveTo>
                  <a:lnTo>
                    <a:pt x="2920491" y="359242"/>
                  </a:lnTo>
                </a:path>
                <a:path w="4460875" h="923289">
                  <a:moveTo>
                    <a:pt x="2950850" y="321800"/>
                  </a:moveTo>
                  <a:lnTo>
                    <a:pt x="3010555" y="247928"/>
                  </a:lnTo>
                </a:path>
                <a:path w="4460875" h="923289">
                  <a:moveTo>
                    <a:pt x="3040913" y="210485"/>
                  </a:moveTo>
                  <a:lnTo>
                    <a:pt x="3087463" y="152804"/>
                  </a:lnTo>
                  <a:lnTo>
                    <a:pt x="3146156" y="200366"/>
                  </a:lnTo>
                </a:path>
                <a:path w="4460875" h="923289">
                  <a:moveTo>
                    <a:pt x="3183599" y="229712"/>
                  </a:moveTo>
                  <a:lnTo>
                    <a:pt x="3258483" y="289418"/>
                  </a:lnTo>
                </a:path>
                <a:path w="4460875" h="923289">
                  <a:moveTo>
                    <a:pt x="3294913" y="319776"/>
                  </a:moveTo>
                  <a:lnTo>
                    <a:pt x="3369798" y="379481"/>
                  </a:lnTo>
                </a:path>
                <a:path w="4460875" h="923289">
                  <a:moveTo>
                    <a:pt x="3407240" y="408828"/>
                  </a:moveTo>
                  <a:lnTo>
                    <a:pt x="3481112" y="468533"/>
                  </a:lnTo>
                </a:path>
                <a:path w="4460875" h="923289">
                  <a:moveTo>
                    <a:pt x="3518554" y="498892"/>
                  </a:moveTo>
                  <a:lnTo>
                    <a:pt x="3577248" y="546453"/>
                  </a:lnTo>
                  <a:lnTo>
                    <a:pt x="3625821" y="484724"/>
                  </a:lnTo>
                </a:path>
                <a:path w="4460875" h="923289">
                  <a:moveTo>
                    <a:pt x="3655168" y="448294"/>
                  </a:moveTo>
                  <a:lnTo>
                    <a:pt x="3714873" y="373410"/>
                  </a:lnTo>
                </a:path>
                <a:path w="4460875" h="923289">
                  <a:moveTo>
                    <a:pt x="3744220" y="335967"/>
                  </a:moveTo>
                  <a:lnTo>
                    <a:pt x="3802913" y="261083"/>
                  </a:lnTo>
                </a:path>
                <a:path w="4460875" h="923289">
                  <a:moveTo>
                    <a:pt x="3833271" y="223641"/>
                  </a:moveTo>
                  <a:lnTo>
                    <a:pt x="3891964" y="148756"/>
                  </a:lnTo>
                </a:path>
                <a:path w="4460875" h="923289">
                  <a:moveTo>
                    <a:pt x="3921311" y="111314"/>
                  </a:moveTo>
                  <a:lnTo>
                    <a:pt x="3969885" y="50597"/>
                  </a:lnTo>
                </a:path>
                <a:path w="4460875" h="923289">
                  <a:moveTo>
                    <a:pt x="4460681" y="451330"/>
                  </a:moveTo>
                  <a:lnTo>
                    <a:pt x="4399964" y="401744"/>
                  </a:lnTo>
                </a:path>
                <a:path w="4460875" h="923289">
                  <a:moveTo>
                    <a:pt x="4362522" y="371386"/>
                  </a:moveTo>
                  <a:lnTo>
                    <a:pt x="4288649" y="311681"/>
                  </a:lnTo>
                </a:path>
                <a:path w="4460875" h="923289">
                  <a:moveTo>
                    <a:pt x="4252219" y="281322"/>
                  </a:moveTo>
                  <a:lnTo>
                    <a:pt x="4178347" y="220605"/>
                  </a:lnTo>
                </a:path>
                <a:path w="4460875" h="923289">
                  <a:moveTo>
                    <a:pt x="4140905" y="190246"/>
                  </a:moveTo>
                  <a:lnTo>
                    <a:pt x="4067032" y="130541"/>
                  </a:lnTo>
                </a:path>
                <a:path w="4460875" h="923289">
                  <a:moveTo>
                    <a:pt x="4030602" y="100183"/>
                  </a:moveTo>
                  <a:lnTo>
                    <a:pt x="3969885" y="50597"/>
                  </a:lnTo>
                </a:path>
                <a:path w="4460875" h="923289">
                  <a:moveTo>
                    <a:pt x="4411096" y="0"/>
                  </a:moveTo>
                  <a:lnTo>
                    <a:pt x="4362522" y="61729"/>
                  </a:lnTo>
                </a:path>
                <a:path w="4460875" h="923289">
                  <a:moveTo>
                    <a:pt x="4332163" y="99171"/>
                  </a:moveTo>
                  <a:lnTo>
                    <a:pt x="4273470" y="174055"/>
                  </a:lnTo>
                </a:path>
                <a:path w="4460875" h="923289">
                  <a:moveTo>
                    <a:pt x="4244124" y="211497"/>
                  </a:moveTo>
                  <a:lnTo>
                    <a:pt x="4185430" y="286382"/>
                  </a:lnTo>
                </a:path>
                <a:path w="4460875" h="923289">
                  <a:moveTo>
                    <a:pt x="4156084" y="323824"/>
                  </a:moveTo>
                  <a:lnTo>
                    <a:pt x="4097391" y="399720"/>
                  </a:lnTo>
                </a:path>
                <a:path w="4460875" h="923289">
                  <a:moveTo>
                    <a:pt x="4068044" y="437162"/>
                  </a:moveTo>
                  <a:lnTo>
                    <a:pt x="4019470" y="49889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9202348" y="2228991"/>
              <a:ext cx="55244" cy="6350"/>
            </a:xfrm>
            <a:custGeom>
              <a:avLst/>
              <a:gdLst/>
              <a:ahLst/>
              <a:cxnLst/>
              <a:rect l="l" t="t" r="r" b="b"/>
              <a:pathLst>
                <a:path w="55245" h="6350">
                  <a:moveTo>
                    <a:pt x="-3035" y="3035"/>
                  </a:moveTo>
                  <a:lnTo>
                    <a:pt x="57681" y="303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9304555" y="1323294"/>
              <a:ext cx="339090" cy="901065"/>
            </a:xfrm>
            <a:custGeom>
              <a:avLst/>
              <a:gdLst/>
              <a:ahLst/>
              <a:cxnLst/>
              <a:rect l="l" t="t" r="r" b="b"/>
              <a:pathLst>
                <a:path w="339090" h="901064">
                  <a:moveTo>
                    <a:pt x="0" y="900636"/>
                  </a:moveTo>
                  <a:lnTo>
                    <a:pt x="95123" y="889505"/>
                  </a:lnTo>
                </a:path>
                <a:path w="339090" h="901064">
                  <a:moveTo>
                    <a:pt x="142685" y="884445"/>
                  </a:moveTo>
                  <a:lnTo>
                    <a:pt x="236796" y="874325"/>
                  </a:lnTo>
                </a:path>
                <a:path w="339090" h="901064">
                  <a:moveTo>
                    <a:pt x="284358" y="868254"/>
                  </a:moveTo>
                  <a:lnTo>
                    <a:pt x="339003" y="863194"/>
                  </a:lnTo>
                  <a:lnTo>
                    <a:pt x="333943" y="810573"/>
                  </a:lnTo>
                </a:path>
                <a:path w="339090" h="901064">
                  <a:moveTo>
                    <a:pt x="327872" y="763011"/>
                  </a:moveTo>
                  <a:lnTo>
                    <a:pt x="317752" y="668899"/>
                  </a:lnTo>
                </a:path>
                <a:path w="339090" h="901064">
                  <a:moveTo>
                    <a:pt x="312692" y="621338"/>
                  </a:moveTo>
                  <a:lnTo>
                    <a:pt x="301561" y="526214"/>
                  </a:lnTo>
                </a:path>
                <a:path w="339090" h="901064">
                  <a:moveTo>
                    <a:pt x="296501" y="478652"/>
                  </a:moveTo>
                  <a:lnTo>
                    <a:pt x="286382" y="384541"/>
                  </a:lnTo>
                </a:path>
                <a:path w="339090" h="901064">
                  <a:moveTo>
                    <a:pt x="281322" y="336979"/>
                  </a:moveTo>
                  <a:lnTo>
                    <a:pt x="270191" y="241856"/>
                  </a:lnTo>
                </a:path>
                <a:path w="339090" h="901064">
                  <a:moveTo>
                    <a:pt x="265131" y="194294"/>
                  </a:moveTo>
                  <a:lnTo>
                    <a:pt x="255011" y="100183"/>
                  </a:lnTo>
                </a:path>
                <a:path w="339090" h="901064">
                  <a:moveTo>
                    <a:pt x="249951" y="52621"/>
                  </a:moveTo>
                  <a:lnTo>
                    <a:pt x="2438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9105200" y="1364784"/>
              <a:ext cx="55244" cy="6350"/>
            </a:xfrm>
            <a:custGeom>
              <a:avLst/>
              <a:gdLst/>
              <a:ahLst/>
              <a:cxnLst/>
              <a:rect l="l" t="t" r="r" b="b"/>
              <a:pathLst>
                <a:path w="55245" h="6350">
                  <a:moveTo>
                    <a:pt x="-3035" y="3035"/>
                  </a:moveTo>
                  <a:lnTo>
                    <a:pt x="57681" y="303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9207407" y="1348593"/>
              <a:ext cx="95250" cy="10160"/>
            </a:xfrm>
            <a:custGeom>
              <a:avLst/>
              <a:gdLst/>
              <a:ahLst/>
              <a:cxnLst/>
              <a:rect l="l" t="t" r="r" b="b"/>
              <a:pathLst>
                <a:path w="95250" h="10159">
                  <a:moveTo>
                    <a:pt x="-3035" y="5059"/>
                  </a:moveTo>
                  <a:lnTo>
                    <a:pt x="98159" y="5059"/>
                  </a:lnTo>
                </a:path>
              </a:pathLst>
            </a:custGeom>
            <a:ln w="16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9350093" y="1332402"/>
              <a:ext cx="94615" cy="10160"/>
            </a:xfrm>
            <a:custGeom>
              <a:avLst/>
              <a:gdLst/>
              <a:ahLst/>
              <a:cxnLst/>
              <a:rect l="l" t="t" r="r" b="b"/>
              <a:pathLst>
                <a:path w="94615" h="10159">
                  <a:moveTo>
                    <a:pt x="0" y="10119"/>
                  </a:moveTo>
                  <a:lnTo>
                    <a:pt x="941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9491766" y="1320258"/>
              <a:ext cx="55244" cy="6350"/>
            </a:xfrm>
            <a:custGeom>
              <a:avLst/>
              <a:gdLst/>
              <a:ahLst/>
              <a:cxnLst/>
              <a:rect l="l" t="t" r="r" b="b"/>
              <a:pathLst>
                <a:path w="55245" h="6350">
                  <a:moveTo>
                    <a:pt x="-3035" y="3035"/>
                  </a:moveTo>
                  <a:lnTo>
                    <a:pt x="57681" y="303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8388739" y="2480967"/>
              <a:ext cx="921385" cy="3088005"/>
            </a:xfrm>
            <a:custGeom>
              <a:avLst/>
              <a:gdLst/>
              <a:ahLst/>
              <a:cxnLst/>
              <a:rect l="l" t="t" r="r" b="b"/>
              <a:pathLst>
                <a:path w="921384" h="3088004">
                  <a:moveTo>
                    <a:pt x="0" y="73872"/>
                  </a:moveTo>
                  <a:lnTo>
                    <a:pt x="449306" y="0"/>
                  </a:lnTo>
                </a:path>
                <a:path w="921384" h="3088004">
                  <a:moveTo>
                    <a:pt x="35418" y="278286"/>
                  </a:moveTo>
                  <a:lnTo>
                    <a:pt x="481688" y="204414"/>
                  </a:lnTo>
                </a:path>
                <a:path w="921384" h="3088004">
                  <a:moveTo>
                    <a:pt x="70836" y="482700"/>
                  </a:moveTo>
                  <a:lnTo>
                    <a:pt x="514071" y="408828"/>
                  </a:lnTo>
                </a:path>
                <a:path w="921384" h="3088004">
                  <a:moveTo>
                    <a:pt x="106254" y="686103"/>
                  </a:moveTo>
                  <a:lnTo>
                    <a:pt x="545441" y="614254"/>
                  </a:lnTo>
                </a:path>
                <a:path w="921384" h="3088004">
                  <a:moveTo>
                    <a:pt x="141673" y="890517"/>
                  </a:moveTo>
                  <a:lnTo>
                    <a:pt x="577824" y="818668"/>
                  </a:lnTo>
                </a:path>
                <a:path w="921384" h="3088004">
                  <a:moveTo>
                    <a:pt x="177091" y="1094931"/>
                  </a:moveTo>
                  <a:lnTo>
                    <a:pt x="609194" y="1023082"/>
                  </a:lnTo>
                </a:path>
                <a:path w="921384" h="3088004">
                  <a:moveTo>
                    <a:pt x="212509" y="1299345"/>
                  </a:moveTo>
                  <a:lnTo>
                    <a:pt x="641577" y="1228508"/>
                  </a:lnTo>
                </a:path>
                <a:path w="921384" h="3088004">
                  <a:moveTo>
                    <a:pt x="246916" y="1503759"/>
                  </a:moveTo>
                  <a:lnTo>
                    <a:pt x="672947" y="1432923"/>
                  </a:lnTo>
                </a:path>
                <a:path w="921384" h="3088004">
                  <a:moveTo>
                    <a:pt x="282334" y="1707161"/>
                  </a:moveTo>
                  <a:lnTo>
                    <a:pt x="705330" y="1637337"/>
                  </a:lnTo>
                </a:path>
                <a:path w="921384" h="3088004">
                  <a:moveTo>
                    <a:pt x="317752" y="1911576"/>
                  </a:moveTo>
                  <a:lnTo>
                    <a:pt x="737712" y="1842763"/>
                  </a:lnTo>
                </a:path>
                <a:path w="921384" h="3088004">
                  <a:moveTo>
                    <a:pt x="353171" y="2115990"/>
                  </a:moveTo>
                  <a:lnTo>
                    <a:pt x="769083" y="2047177"/>
                  </a:lnTo>
                </a:path>
                <a:path w="921384" h="3088004">
                  <a:moveTo>
                    <a:pt x="388589" y="2320404"/>
                  </a:moveTo>
                  <a:lnTo>
                    <a:pt x="801465" y="2251591"/>
                  </a:lnTo>
                </a:path>
                <a:path w="921384" h="3088004">
                  <a:moveTo>
                    <a:pt x="424007" y="2523806"/>
                  </a:moveTo>
                  <a:lnTo>
                    <a:pt x="832835" y="2456005"/>
                  </a:lnTo>
                </a:path>
                <a:path w="921384" h="3088004">
                  <a:moveTo>
                    <a:pt x="459425" y="2728220"/>
                  </a:moveTo>
                  <a:lnTo>
                    <a:pt x="865218" y="2661432"/>
                  </a:lnTo>
                </a:path>
                <a:path w="921384" h="3088004">
                  <a:moveTo>
                    <a:pt x="494844" y="2932635"/>
                  </a:moveTo>
                  <a:lnTo>
                    <a:pt x="896588" y="2865846"/>
                  </a:lnTo>
                </a:path>
                <a:path w="921384" h="3088004">
                  <a:moveTo>
                    <a:pt x="0" y="73872"/>
                  </a:moveTo>
                  <a:lnTo>
                    <a:pt x="481688" y="204414"/>
                  </a:lnTo>
                  <a:lnTo>
                    <a:pt x="70836" y="482700"/>
                  </a:lnTo>
                  <a:lnTo>
                    <a:pt x="545441" y="614254"/>
                  </a:lnTo>
                  <a:lnTo>
                    <a:pt x="141673" y="890517"/>
                  </a:lnTo>
                  <a:lnTo>
                    <a:pt x="609194" y="1023082"/>
                  </a:lnTo>
                  <a:lnTo>
                    <a:pt x="212509" y="1299345"/>
                  </a:lnTo>
                  <a:lnTo>
                    <a:pt x="672947" y="1432923"/>
                  </a:lnTo>
                  <a:lnTo>
                    <a:pt x="282334" y="1707161"/>
                  </a:lnTo>
                  <a:lnTo>
                    <a:pt x="737712" y="1842763"/>
                  </a:lnTo>
                  <a:lnTo>
                    <a:pt x="353171" y="2115990"/>
                  </a:lnTo>
                  <a:lnTo>
                    <a:pt x="801465" y="2251591"/>
                  </a:lnTo>
                  <a:lnTo>
                    <a:pt x="424007" y="2523806"/>
                  </a:lnTo>
                  <a:lnTo>
                    <a:pt x="865218" y="2661432"/>
                  </a:lnTo>
                  <a:lnTo>
                    <a:pt x="494844" y="2932635"/>
                  </a:lnTo>
                  <a:lnTo>
                    <a:pt x="920875" y="3021686"/>
                  </a:lnTo>
                </a:path>
                <a:path w="921384" h="3088004">
                  <a:moveTo>
                    <a:pt x="449306" y="0"/>
                  </a:moveTo>
                  <a:lnTo>
                    <a:pt x="35418" y="278286"/>
                  </a:lnTo>
                  <a:lnTo>
                    <a:pt x="514071" y="408828"/>
                  </a:lnTo>
                  <a:lnTo>
                    <a:pt x="106254" y="686103"/>
                  </a:lnTo>
                  <a:lnTo>
                    <a:pt x="577824" y="818668"/>
                  </a:lnTo>
                  <a:lnTo>
                    <a:pt x="177091" y="1094931"/>
                  </a:lnTo>
                  <a:lnTo>
                    <a:pt x="641577" y="1228508"/>
                  </a:lnTo>
                  <a:lnTo>
                    <a:pt x="246916" y="1503759"/>
                  </a:lnTo>
                  <a:lnTo>
                    <a:pt x="705330" y="1637337"/>
                  </a:lnTo>
                  <a:lnTo>
                    <a:pt x="317752" y="1911576"/>
                  </a:lnTo>
                  <a:lnTo>
                    <a:pt x="769083" y="2047177"/>
                  </a:lnTo>
                  <a:lnTo>
                    <a:pt x="388589" y="2320404"/>
                  </a:lnTo>
                  <a:lnTo>
                    <a:pt x="832835" y="2456005"/>
                  </a:lnTo>
                  <a:lnTo>
                    <a:pt x="459425" y="2728220"/>
                  </a:lnTo>
                  <a:lnTo>
                    <a:pt x="896588" y="2865846"/>
                  </a:lnTo>
                  <a:lnTo>
                    <a:pt x="521154" y="30874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2813899" y="727255"/>
              <a:ext cx="3077845" cy="734060"/>
            </a:xfrm>
            <a:custGeom>
              <a:avLst/>
              <a:gdLst/>
              <a:ahLst/>
              <a:cxnLst/>
              <a:rect l="l" t="t" r="r" b="b"/>
              <a:pathLst>
                <a:path w="3077845" h="734060">
                  <a:moveTo>
                    <a:pt x="30358" y="29346"/>
                  </a:moveTo>
                  <a:lnTo>
                    <a:pt x="70836" y="29346"/>
                  </a:lnTo>
                </a:path>
                <a:path w="3077845" h="734060">
                  <a:moveTo>
                    <a:pt x="70836" y="704318"/>
                  </a:moveTo>
                  <a:lnTo>
                    <a:pt x="30358" y="704318"/>
                  </a:lnTo>
                </a:path>
                <a:path w="3077845" h="734060">
                  <a:moveTo>
                    <a:pt x="65776" y="58693"/>
                  </a:moveTo>
                  <a:lnTo>
                    <a:pt x="543417" y="58693"/>
                  </a:lnTo>
                </a:path>
                <a:path w="3077845" h="734060">
                  <a:moveTo>
                    <a:pt x="543417" y="674971"/>
                  </a:moveTo>
                  <a:lnTo>
                    <a:pt x="65776" y="674971"/>
                  </a:lnTo>
                </a:path>
                <a:path w="3077845" h="734060">
                  <a:moveTo>
                    <a:pt x="75896" y="0"/>
                  </a:moveTo>
                  <a:lnTo>
                    <a:pt x="572764" y="0"/>
                  </a:lnTo>
                </a:path>
                <a:path w="3077845" h="734060">
                  <a:moveTo>
                    <a:pt x="572764" y="733664"/>
                  </a:moveTo>
                  <a:lnTo>
                    <a:pt x="75896" y="733664"/>
                  </a:lnTo>
                </a:path>
                <a:path w="3077845" h="734060">
                  <a:moveTo>
                    <a:pt x="153816" y="58693"/>
                  </a:moveTo>
                  <a:lnTo>
                    <a:pt x="141673" y="146732"/>
                  </a:lnTo>
                  <a:lnTo>
                    <a:pt x="133577" y="233760"/>
                  </a:lnTo>
                  <a:lnTo>
                    <a:pt x="129529" y="322812"/>
                  </a:lnTo>
                  <a:lnTo>
                    <a:pt x="129529" y="410852"/>
                  </a:lnTo>
                  <a:lnTo>
                    <a:pt x="133577" y="498892"/>
                  </a:lnTo>
                  <a:lnTo>
                    <a:pt x="141673" y="586931"/>
                  </a:lnTo>
                  <a:lnTo>
                    <a:pt x="153816" y="674971"/>
                  </a:lnTo>
                </a:path>
                <a:path w="3077845" h="734060">
                  <a:moveTo>
                    <a:pt x="75896" y="0"/>
                  </a:moveTo>
                  <a:lnTo>
                    <a:pt x="60717" y="91075"/>
                  </a:lnTo>
                  <a:lnTo>
                    <a:pt x="49585" y="182151"/>
                  </a:lnTo>
                  <a:lnTo>
                    <a:pt x="42501" y="274238"/>
                  </a:lnTo>
                  <a:lnTo>
                    <a:pt x="40478" y="366326"/>
                  </a:lnTo>
                  <a:lnTo>
                    <a:pt x="42501" y="458413"/>
                  </a:lnTo>
                  <a:lnTo>
                    <a:pt x="49585" y="550501"/>
                  </a:lnTo>
                  <a:lnTo>
                    <a:pt x="60717" y="642589"/>
                  </a:lnTo>
                  <a:lnTo>
                    <a:pt x="75896" y="733664"/>
                  </a:lnTo>
                </a:path>
                <a:path w="3077845" h="734060">
                  <a:moveTo>
                    <a:pt x="36430" y="0"/>
                  </a:moveTo>
                  <a:lnTo>
                    <a:pt x="20239" y="91075"/>
                  </a:lnTo>
                  <a:lnTo>
                    <a:pt x="9107" y="182151"/>
                  </a:lnTo>
                  <a:lnTo>
                    <a:pt x="3035" y="274238"/>
                  </a:lnTo>
                  <a:lnTo>
                    <a:pt x="0" y="366326"/>
                  </a:lnTo>
                  <a:lnTo>
                    <a:pt x="3035" y="458413"/>
                  </a:lnTo>
                  <a:lnTo>
                    <a:pt x="9107" y="550501"/>
                  </a:lnTo>
                  <a:lnTo>
                    <a:pt x="20239" y="642589"/>
                  </a:lnTo>
                  <a:lnTo>
                    <a:pt x="36430" y="733664"/>
                  </a:lnTo>
                </a:path>
                <a:path w="3077845" h="734060">
                  <a:moveTo>
                    <a:pt x="641577" y="733664"/>
                  </a:moveTo>
                  <a:lnTo>
                    <a:pt x="543417" y="733664"/>
                  </a:lnTo>
                </a:path>
                <a:path w="3077845" h="734060">
                  <a:moveTo>
                    <a:pt x="543417" y="733664"/>
                  </a:moveTo>
                  <a:lnTo>
                    <a:pt x="543417" y="0"/>
                  </a:lnTo>
                  <a:lnTo>
                    <a:pt x="641577" y="0"/>
                  </a:lnTo>
                  <a:lnTo>
                    <a:pt x="641577" y="733664"/>
                  </a:lnTo>
                </a:path>
                <a:path w="3077845" h="734060">
                  <a:moveTo>
                    <a:pt x="543417" y="58693"/>
                  </a:moveTo>
                  <a:lnTo>
                    <a:pt x="543417" y="674971"/>
                  </a:lnTo>
                </a:path>
                <a:path w="3077845" h="734060">
                  <a:moveTo>
                    <a:pt x="1355002" y="23274"/>
                  </a:moveTo>
                  <a:lnTo>
                    <a:pt x="1351967" y="0"/>
                  </a:lnTo>
                </a:path>
                <a:path w="3077845" h="734060">
                  <a:moveTo>
                    <a:pt x="1351967" y="0"/>
                  </a:moveTo>
                  <a:lnTo>
                    <a:pt x="1061536" y="0"/>
                  </a:lnTo>
                  <a:lnTo>
                    <a:pt x="1058501" y="23274"/>
                  </a:lnTo>
                </a:path>
                <a:path w="3077845" h="734060">
                  <a:moveTo>
                    <a:pt x="1353019" y="733459"/>
                  </a:moveTo>
                  <a:lnTo>
                    <a:pt x="1354615" y="725642"/>
                  </a:lnTo>
                  <a:lnTo>
                    <a:pt x="1355577" y="717709"/>
                  </a:lnTo>
                  <a:lnTo>
                    <a:pt x="1355896" y="709737"/>
                  </a:lnTo>
                </a:path>
                <a:path w="3077845" h="734060">
                  <a:moveTo>
                    <a:pt x="1059631" y="709737"/>
                  </a:moveTo>
                  <a:lnTo>
                    <a:pt x="1059950" y="717709"/>
                  </a:lnTo>
                  <a:lnTo>
                    <a:pt x="1060912" y="725642"/>
                  </a:lnTo>
                  <a:lnTo>
                    <a:pt x="1062507" y="733459"/>
                  </a:lnTo>
                </a:path>
                <a:path w="3077845" h="734060">
                  <a:moveTo>
                    <a:pt x="1061536" y="733664"/>
                  </a:moveTo>
                  <a:lnTo>
                    <a:pt x="1351967" y="733664"/>
                  </a:lnTo>
                </a:path>
                <a:path w="3077845" h="734060">
                  <a:moveTo>
                    <a:pt x="2517735" y="733664"/>
                  </a:moveTo>
                  <a:lnTo>
                    <a:pt x="2808165" y="733664"/>
                  </a:lnTo>
                </a:path>
                <a:path w="3077845" h="734060">
                  <a:moveTo>
                    <a:pt x="2515829" y="709737"/>
                  </a:moveTo>
                  <a:lnTo>
                    <a:pt x="2516148" y="717709"/>
                  </a:lnTo>
                  <a:lnTo>
                    <a:pt x="2517110" y="725642"/>
                  </a:lnTo>
                  <a:lnTo>
                    <a:pt x="2518705" y="733459"/>
                  </a:lnTo>
                </a:path>
                <a:path w="3077845" h="734060">
                  <a:moveTo>
                    <a:pt x="2809218" y="733459"/>
                  </a:moveTo>
                  <a:lnTo>
                    <a:pt x="2810813" y="725642"/>
                  </a:lnTo>
                  <a:lnTo>
                    <a:pt x="2811775" y="717709"/>
                  </a:lnTo>
                  <a:lnTo>
                    <a:pt x="2812094" y="709737"/>
                  </a:lnTo>
                </a:path>
                <a:path w="3077845" h="734060">
                  <a:moveTo>
                    <a:pt x="2515711" y="23274"/>
                  </a:moveTo>
                  <a:lnTo>
                    <a:pt x="2517735" y="0"/>
                  </a:lnTo>
                  <a:lnTo>
                    <a:pt x="2808165" y="0"/>
                  </a:lnTo>
                  <a:lnTo>
                    <a:pt x="2811200" y="23274"/>
                  </a:lnTo>
                </a:path>
                <a:path w="3077845" h="734060">
                  <a:moveTo>
                    <a:pt x="650684" y="23274"/>
                  </a:moveTo>
                  <a:lnTo>
                    <a:pt x="650684" y="710389"/>
                  </a:lnTo>
                </a:path>
                <a:path w="3077845" h="734060">
                  <a:moveTo>
                    <a:pt x="3077344" y="23274"/>
                  </a:moveTo>
                  <a:lnTo>
                    <a:pt x="3077344" y="95123"/>
                  </a:lnTo>
                </a:path>
                <a:path w="3077845" h="734060">
                  <a:moveTo>
                    <a:pt x="3077344" y="628421"/>
                  </a:moveTo>
                  <a:lnTo>
                    <a:pt x="3077344" y="710389"/>
                  </a:lnTo>
                </a:path>
                <a:path w="3077845" h="734060">
                  <a:moveTo>
                    <a:pt x="650684" y="23274"/>
                  </a:moveTo>
                  <a:lnTo>
                    <a:pt x="3077344" y="23274"/>
                  </a:lnTo>
                </a:path>
                <a:path w="3077845" h="734060">
                  <a:moveTo>
                    <a:pt x="650684" y="710389"/>
                  </a:moveTo>
                  <a:lnTo>
                    <a:pt x="3077344" y="710389"/>
                  </a:lnTo>
                </a:path>
                <a:path w="3077845" h="734060">
                  <a:moveTo>
                    <a:pt x="2074500" y="733664"/>
                  </a:moveTo>
                  <a:lnTo>
                    <a:pt x="2363918" y="733664"/>
                  </a:lnTo>
                </a:path>
                <a:path w="3077845" h="734060">
                  <a:moveTo>
                    <a:pt x="2071583" y="709737"/>
                  </a:moveTo>
                  <a:lnTo>
                    <a:pt x="2071901" y="717709"/>
                  </a:lnTo>
                  <a:lnTo>
                    <a:pt x="2072863" y="725642"/>
                  </a:lnTo>
                  <a:lnTo>
                    <a:pt x="2074459" y="733459"/>
                  </a:lnTo>
                </a:path>
                <a:path w="3077845" h="734060">
                  <a:moveTo>
                    <a:pt x="2364971" y="733459"/>
                  </a:moveTo>
                  <a:lnTo>
                    <a:pt x="2366566" y="725642"/>
                  </a:lnTo>
                  <a:lnTo>
                    <a:pt x="2367528" y="717709"/>
                  </a:lnTo>
                  <a:lnTo>
                    <a:pt x="2367847" y="709737"/>
                  </a:lnTo>
                </a:path>
                <a:path w="3077845" h="734060">
                  <a:moveTo>
                    <a:pt x="2071464" y="23274"/>
                  </a:moveTo>
                  <a:lnTo>
                    <a:pt x="2074500" y="0"/>
                  </a:lnTo>
                  <a:lnTo>
                    <a:pt x="2363918" y="0"/>
                  </a:lnTo>
                  <a:lnTo>
                    <a:pt x="2366954" y="23274"/>
                  </a:lnTo>
                </a:path>
              </a:pathLst>
            </a:custGeom>
            <a:ln w="172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3464584" y="822378"/>
              <a:ext cx="11703685" cy="2385695"/>
            </a:xfrm>
            <a:custGeom>
              <a:avLst/>
              <a:gdLst/>
              <a:ahLst/>
              <a:cxnLst/>
              <a:rect l="l" t="t" r="r" b="b"/>
              <a:pathLst>
                <a:path w="11703685" h="2385695">
                  <a:moveTo>
                    <a:pt x="0" y="0"/>
                  </a:moveTo>
                  <a:lnTo>
                    <a:pt x="2959957" y="0"/>
                  </a:lnTo>
                  <a:lnTo>
                    <a:pt x="2959957" y="89051"/>
                  </a:lnTo>
                  <a:lnTo>
                    <a:pt x="0" y="89051"/>
                  </a:lnTo>
                  <a:lnTo>
                    <a:pt x="2959957" y="89051"/>
                  </a:lnTo>
                  <a:lnTo>
                    <a:pt x="2959957" y="178103"/>
                  </a:lnTo>
                  <a:lnTo>
                    <a:pt x="0" y="178103"/>
                  </a:lnTo>
                  <a:lnTo>
                    <a:pt x="2959957" y="178103"/>
                  </a:lnTo>
                  <a:lnTo>
                    <a:pt x="2959957" y="267155"/>
                  </a:lnTo>
                  <a:lnTo>
                    <a:pt x="0" y="267155"/>
                  </a:lnTo>
                  <a:lnTo>
                    <a:pt x="2959957" y="267155"/>
                  </a:lnTo>
                  <a:lnTo>
                    <a:pt x="2959957" y="355194"/>
                  </a:lnTo>
                  <a:lnTo>
                    <a:pt x="0" y="355194"/>
                  </a:lnTo>
                  <a:lnTo>
                    <a:pt x="2959957" y="355194"/>
                  </a:lnTo>
                  <a:lnTo>
                    <a:pt x="2959957" y="444246"/>
                  </a:lnTo>
                  <a:lnTo>
                    <a:pt x="0" y="444246"/>
                  </a:lnTo>
                  <a:lnTo>
                    <a:pt x="2959957" y="444246"/>
                  </a:lnTo>
                  <a:lnTo>
                    <a:pt x="2959957" y="533298"/>
                  </a:lnTo>
                  <a:lnTo>
                    <a:pt x="0" y="533298"/>
                  </a:lnTo>
                </a:path>
                <a:path w="11703685" h="2385695">
                  <a:moveTo>
                    <a:pt x="0" y="1183983"/>
                  </a:moveTo>
                  <a:lnTo>
                    <a:pt x="120422" y="1183983"/>
                  </a:lnTo>
                </a:path>
                <a:path w="11703685" h="2385695">
                  <a:moveTo>
                    <a:pt x="167983" y="1183983"/>
                  </a:moveTo>
                  <a:lnTo>
                    <a:pt x="287394" y="1183983"/>
                  </a:lnTo>
                </a:path>
                <a:path w="11703685" h="2385695">
                  <a:moveTo>
                    <a:pt x="334955" y="1183983"/>
                  </a:moveTo>
                  <a:lnTo>
                    <a:pt x="454366" y="1183983"/>
                  </a:lnTo>
                </a:path>
                <a:path w="11703685" h="2385695">
                  <a:moveTo>
                    <a:pt x="501927" y="1183983"/>
                  </a:moveTo>
                  <a:lnTo>
                    <a:pt x="621338" y="1183983"/>
                  </a:lnTo>
                </a:path>
                <a:path w="11703685" h="2385695">
                  <a:moveTo>
                    <a:pt x="668899" y="1183983"/>
                  </a:moveTo>
                  <a:lnTo>
                    <a:pt x="788310" y="1183983"/>
                  </a:lnTo>
                </a:path>
                <a:path w="11703685" h="2385695">
                  <a:moveTo>
                    <a:pt x="835871" y="1183983"/>
                  </a:moveTo>
                  <a:lnTo>
                    <a:pt x="955282" y="1183983"/>
                  </a:lnTo>
                </a:path>
                <a:path w="11703685" h="2385695">
                  <a:moveTo>
                    <a:pt x="1002843" y="1183983"/>
                  </a:moveTo>
                  <a:lnTo>
                    <a:pt x="1122254" y="1183983"/>
                  </a:lnTo>
                </a:path>
                <a:path w="11703685" h="2385695">
                  <a:moveTo>
                    <a:pt x="1169815" y="1183983"/>
                  </a:moveTo>
                  <a:lnTo>
                    <a:pt x="1289226" y="1183983"/>
                  </a:lnTo>
                </a:path>
                <a:path w="11703685" h="2385695">
                  <a:moveTo>
                    <a:pt x="1336787" y="1183983"/>
                  </a:moveTo>
                  <a:lnTo>
                    <a:pt x="1456198" y="1183983"/>
                  </a:lnTo>
                </a:path>
                <a:path w="11703685" h="2385695">
                  <a:moveTo>
                    <a:pt x="1503759" y="1183983"/>
                  </a:moveTo>
                  <a:lnTo>
                    <a:pt x="1623169" y="1183983"/>
                  </a:lnTo>
                </a:path>
                <a:path w="11703685" h="2385695">
                  <a:moveTo>
                    <a:pt x="1670731" y="1183983"/>
                  </a:moveTo>
                  <a:lnTo>
                    <a:pt x="1790141" y="1183983"/>
                  </a:lnTo>
                </a:path>
                <a:path w="11703685" h="2385695">
                  <a:moveTo>
                    <a:pt x="1837703" y="1183983"/>
                  </a:moveTo>
                  <a:lnTo>
                    <a:pt x="1956101" y="1183983"/>
                  </a:lnTo>
                </a:path>
                <a:path w="11703685" h="2385695">
                  <a:moveTo>
                    <a:pt x="2004675" y="1183983"/>
                  </a:moveTo>
                  <a:lnTo>
                    <a:pt x="2123073" y="1183983"/>
                  </a:lnTo>
                </a:path>
                <a:path w="11703685" h="2385695">
                  <a:moveTo>
                    <a:pt x="2170635" y="1183983"/>
                  </a:moveTo>
                  <a:lnTo>
                    <a:pt x="2290045" y="1183983"/>
                  </a:lnTo>
                </a:path>
                <a:path w="11703685" h="2385695">
                  <a:moveTo>
                    <a:pt x="2337607" y="1183983"/>
                  </a:moveTo>
                  <a:lnTo>
                    <a:pt x="2457017" y="1183983"/>
                  </a:lnTo>
                </a:path>
                <a:path w="11703685" h="2385695">
                  <a:moveTo>
                    <a:pt x="2504579" y="1183983"/>
                  </a:moveTo>
                  <a:lnTo>
                    <a:pt x="2623989" y="1183983"/>
                  </a:lnTo>
                </a:path>
                <a:path w="11703685" h="2385695">
                  <a:moveTo>
                    <a:pt x="2671551" y="1183983"/>
                  </a:moveTo>
                  <a:lnTo>
                    <a:pt x="2790961" y="1183983"/>
                  </a:lnTo>
                </a:path>
                <a:path w="11703685" h="2385695">
                  <a:moveTo>
                    <a:pt x="2838523" y="1183983"/>
                  </a:moveTo>
                  <a:lnTo>
                    <a:pt x="2959957" y="1183983"/>
                  </a:lnTo>
                  <a:lnTo>
                    <a:pt x="2959957" y="1273034"/>
                  </a:lnTo>
                  <a:lnTo>
                    <a:pt x="2838523" y="1273034"/>
                  </a:lnTo>
                </a:path>
                <a:path w="11703685" h="2385695">
                  <a:moveTo>
                    <a:pt x="2790961" y="1273034"/>
                  </a:moveTo>
                  <a:lnTo>
                    <a:pt x="2671551" y="1273034"/>
                  </a:lnTo>
                </a:path>
                <a:path w="11703685" h="2385695">
                  <a:moveTo>
                    <a:pt x="2623989" y="1273034"/>
                  </a:moveTo>
                  <a:lnTo>
                    <a:pt x="2504579" y="1273034"/>
                  </a:lnTo>
                </a:path>
                <a:path w="11703685" h="2385695">
                  <a:moveTo>
                    <a:pt x="2457017" y="1273034"/>
                  </a:moveTo>
                  <a:lnTo>
                    <a:pt x="2337607" y="1273034"/>
                  </a:lnTo>
                </a:path>
                <a:path w="11703685" h="2385695">
                  <a:moveTo>
                    <a:pt x="2290045" y="1273034"/>
                  </a:moveTo>
                  <a:lnTo>
                    <a:pt x="2170635" y="1273034"/>
                  </a:lnTo>
                </a:path>
                <a:path w="11703685" h="2385695">
                  <a:moveTo>
                    <a:pt x="2123073" y="1273034"/>
                  </a:moveTo>
                  <a:lnTo>
                    <a:pt x="2004675" y="1273034"/>
                  </a:lnTo>
                </a:path>
                <a:path w="11703685" h="2385695">
                  <a:moveTo>
                    <a:pt x="1956101" y="1273034"/>
                  </a:moveTo>
                  <a:lnTo>
                    <a:pt x="1837703" y="1273034"/>
                  </a:lnTo>
                </a:path>
                <a:path w="11703685" h="2385695">
                  <a:moveTo>
                    <a:pt x="1790141" y="1273034"/>
                  </a:moveTo>
                  <a:lnTo>
                    <a:pt x="1670731" y="1273034"/>
                  </a:lnTo>
                </a:path>
                <a:path w="11703685" h="2385695">
                  <a:moveTo>
                    <a:pt x="1623169" y="1273034"/>
                  </a:moveTo>
                  <a:lnTo>
                    <a:pt x="1503759" y="1273034"/>
                  </a:lnTo>
                </a:path>
                <a:path w="11703685" h="2385695">
                  <a:moveTo>
                    <a:pt x="1456198" y="1273034"/>
                  </a:moveTo>
                  <a:lnTo>
                    <a:pt x="1336787" y="1273034"/>
                  </a:lnTo>
                </a:path>
                <a:path w="11703685" h="2385695">
                  <a:moveTo>
                    <a:pt x="1289226" y="1273034"/>
                  </a:moveTo>
                  <a:lnTo>
                    <a:pt x="1169815" y="1273034"/>
                  </a:lnTo>
                </a:path>
                <a:path w="11703685" h="2385695">
                  <a:moveTo>
                    <a:pt x="1122254" y="1273034"/>
                  </a:moveTo>
                  <a:lnTo>
                    <a:pt x="1002843" y="1273034"/>
                  </a:lnTo>
                </a:path>
                <a:path w="11703685" h="2385695">
                  <a:moveTo>
                    <a:pt x="955282" y="1273034"/>
                  </a:moveTo>
                  <a:lnTo>
                    <a:pt x="835871" y="1273034"/>
                  </a:lnTo>
                </a:path>
                <a:path w="11703685" h="2385695">
                  <a:moveTo>
                    <a:pt x="788310" y="1273034"/>
                  </a:moveTo>
                  <a:lnTo>
                    <a:pt x="668899" y="1273034"/>
                  </a:lnTo>
                </a:path>
                <a:path w="11703685" h="2385695">
                  <a:moveTo>
                    <a:pt x="621338" y="1273034"/>
                  </a:moveTo>
                  <a:lnTo>
                    <a:pt x="501927" y="1273034"/>
                  </a:lnTo>
                </a:path>
                <a:path w="11703685" h="2385695">
                  <a:moveTo>
                    <a:pt x="454366" y="1273034"/>
                  </a:moveTo>
                  <a:lnTo>
                    <a:pt x="334955" y="1273034"/>
                  </a:lnTo>
                </a:path>
                <a:path w="11703685" h="2385695">
                  <a:moveTo>
                    <a:pt x="287394" y="1273034"/>
                  </a:moveTo>
                  <a:lnTo>
                    <a:pt x="167983" y="1273034"/>
                  </a:lnTo>
                </a:path>
                <a:path w="11703685" h="2385695">
                  <a:moveTo>
                    <a:pt x="120422" y="1273034"/>
                  </a:moveTo>
                  <a:lnTo>
                    <a:pt x="0" y="1273034"/>
                  </a:lnTo>
                  <a:lnTo>
                    <a:pt x="120422" y="1273034"/>
                  </a:lnTo>
                </a:path>
                <a:path w="11703685" h="2385695">
                  <a:moveTo>
                    <a:pt x="167983" y="1273034"/>
                  </a:moveTo>
                  <a:lnTo>
                    <a:pt x="287394" y="1273034"/>
                  </a:lnTo>
                </a:path>
                <a:path w="11703685" h="2385695">
                  <a:moveTo>
                    <a:pt x="334955" y="1273034"/>
                  </a:moveTo>
                  <a:lnTo>
                    <a:pt x="454366" y="1273034"/>
                  </a:lnTo>
                </a:path>
                <a:path w="11703685" h="2385695">
                  <a:moveTo>
                    <a:pt x="501927" y="1273034"/>
                  </a:moveTo>
                  <a:lnTo>
                    <a:pt x="621338" y="1273034"/>
                  </a:lnTo>
                </a:path>
                <a:path w="11703685" h="2385695">
                  <a:moveTo>
                    <a:pt x="668899" y="1273034"/>
                  </a:moveTo>
                  <a:lnTo>
                    <a:pt x="788310" y="1273034"/>
                  </a:lnTo>
                </a:path>
                <a:path w="11703685" h="2385695">
                  <a:moveTo>
                    <a:pt x="835871" y="1273034"/>
                  </a:moveTo>
                  <a:lnTo>
                    <a:pt x="955282" y="1273034"/>
                  </a:lnTo>
                </a:path>
                <a:path w="11703685" h="2385695">
                  <a:moveTo>
                    <a:pt x="1002843" y="1273034"/>
                  </a:moveTo>
                  <a:lnTo>
                    <a:pt x="1122254" y="1273034"/>
                  </a:lnTo>
                </a:path>
                <a:path w="11703685" h="2385695">
                  <a:moveTo>
                    <a:pt x="1169815" y="1273034"/>
                  </a:moveTo>
                  <a:lnTo>
                    <a:pt x="1289226" y="1273034"/>
                  </a:lnTo>
                </a:path>
                <a:path w="11703685" h="2385695">
                  <a:moveTo>
                    <a:pt x="1336787" y="1273034"/>
                  </a:moveTo>
                  <a:lnTo>
                    <a:pt x="1456198" y="1273034"/>
                  </a:lnTo>
                </a:path>
                <a:path w="11703685" h="2385695">
                  <a:moveTo>
                    <a:pt x="1503759" y="1273034"/>
                  </a:moveTo>
                  <a:lnTo>
                    <a:pt x="1623169" y="1273034"/>
                  </a:lnTo>
                </a:path>
                <a:path w="11703685" h="2385695">
                  <a:moveTo>
                    <a:pt x="1670731" y="1273034"/>
                  </a:moveTo>
                  <a:lnTo>
                    <a:pt x="1790141" y="1273034"/>
                  </a:lnTo>
                </a:path>
                <a:path w="11703685" h="2385695">
                  <a:moveTo>
                    <a:pt x="1837703" y="1273034"/>
                  </a:moveTo>
                  <a:lnTo>
                    <a:pt x="1956101" y="1273034"/>
                  </a:lnTo>
                </a:path>
                <a:path w="11703685" h="2385695">
                  <a:moveTo>
                    <a:pt x="2004675" y="1273034"/>
                  </a:moveTo>
                  <a:lnTo>
                    <a:pt x="2123073" y="1273034"/>
                  </a:lnTo>
                </a:path>
                <a:path w="11703685" h="2385695">
                  <a:moveTo>
                    <a:pt x="2170635" y="1273034"/>
                  </a:moveTo>
                  <a:lnTo>
                    <a:pt x="2290045" y="1273034"/>
                  </a:lnTo>
                </a:path>
                <a:path w="11703685" h="2385695">
                  <a:moveTo>
                    <a:pt x="2337607" y="1273034"/>
                  </a:moveTo>
                  <a:lnTo>
                    <a:pt x="2457017" y="1273034"/>
                  </a:lnTo>
                </a:path>
                <a:path w="11703685" h="2385695">
                  <a:moveTo>
                    <a:pt x="2504579" y="1273034"/>
                  </a:moveTo>
                  <a:lnTo>
                    <a:pt x="2623989" y="1273034"/>
                  </a:lnTo>
                </a:path>
                <a:path w="11703685" h="2385695">
                  <a:moveTo>
                    <a:pt x="2671551" y="1273034"/>
                  </a:moveTo>
                  <a:lnTo>
                    <a:pt x="2790961" y="1273034"/>
                  </a:lnTo>
                </a:path>
                <a:path w="11703685" h="2385695">
                  <a:moveTo>
                    <a:pt x="2838523" y="1273034"/>
                  </a:moveTo>
                  <a:lnTo>
                    <a:pt x="2959957" y="1273034"/>
                  </a:lnTo>
                </a:path>
                <a:path w="11703685" h="2385695">
                  <a:moveTo>
                    <a:pt x="2959957" y="1362086"/>
                  </a:moveTo>
                  <a:lnTo>
                    <a:pt x="2838523" y="1362086"/>
                  </a:lnTo>
                </a:path>
                <a:path w="11703685" h="2385695">
                  <a:moveTo>
                    <a:pt x="2790961" y="1362086"/>
                  </a:moveTo>
                  <a:lnTo>
                    <a:pt x="2671551" y="1362086"/>
                  </a:lnTo>
                </a:path>
                <a:path w="11703685" h="2385695">
                  <a:moveTo>
                    <a:pt x="2623989" y="1362086"/>
                  </a:moveTo>
                  <a:lnTo>
                    <a:pt x="2504579" y="1362086"/>
                  </a:lnTo>
                </a:path>
                <a:path w="11703685" h="2385695">
                  <a:moveTo>
                    <a:pt x="2457017" y="1362086"/>
                  </a:moveTo>
                  <a:lnTo>
                    <a:pt x="2337607" y="1362086"/>
                  </a:lnTo>
                </a:path>
                <a:path w="11703685" h="2385695">
                  <a:moveTo>
                    <a:pt x="2290045" y="1362086"/>
                  </a:moveTo>
                  <a:lnTo>
                    <a:pt x="2170635" y="1362086"/>
                  </a:lnTo>
                </a:path>
                <a:path w="11703685" h="2385695">
                  <a:moveTo>
                    <a:pt x="2123073" y="1362086"/>
                  </a:moveTo>
                  <a:lnTo>
                    <a:pt x="2004675" y="1362086"/>
                  </a:lnTo>
                </a:path>
                <a:path w="11703685" h="2385695">
                  <a:moveTo>
                    <a:pt x="1956101" y="1362086"/>
                  </a:moveTo>
                  <a:lnTo>
                    <a:pt x="1837703" y="1362086"/>
                  </a:lnTo>
                </a:path>
                <a:path w="11703685" h="2385695">
                  <a:moveTo>
                    <a:pt x="1790141" y="1362086"/>
                  </a:moveTo>
                  <a:lnTo>
                    <a:pt x="1670731" y="1362086"/>
                  </a:lnTo>
                </a:path>
                <a:path w="11703685" h="2385695">
                  <a:moveTo>
                    <a:pt x="1623169" y="1362086"/>
                  </a:moveTo>
                  <a:lnTo>
                    <a:pt x="1503759" y="1362086"/>
                  </a:lnTo>
                </a:path>
                <a:path w="11703685" h="2385695">
                  <a:moveTo>
                    <a:pt x="1456198" y="1362086"/>
                  </a:moveTo>
                  <a:lnTo>
                    <a:pt x="1336787" y="1362086"/>
                  </a:lnTo>
                </a:path>
                <a:path w="11703685" h="2385695">
                  <a:moveTo>
                    <a:pt x="1289226" y="1362086"/>
                  </a:moveTo>
                  <a:lnTo>
                    <a:pt x="1169815" y="1362086"/>
                  </a:lnTo>
                </a:path>
                <a:path w="11703685" h="2385695">
                  <a:moveTo>
                    <a:pt x="1122254" y="1362086"/>
                  </a:moveTo>
                  <a:lnTo>
                    <a:pt x="1002843" y="1362086"/>
                  </a:lnTo>
                </a:path>
                <a:path w="11703685" h="2385695">
                  <a:moveTo>
                    <a:pt x="955282" y="1362086"/>
                  </a:moveTo>
                  <a:lnTo>
                    <a:pt x="835871" y="1362086"/>
                  </a:lnTo>
                </a:path>
                <a:path w="11703685" h="2385695">
                  <a:moveTo>
                    <a:pt x="788310" y="1362086"/>
                  </a:moveTo>
                  <a:lnTo>
                    <a:pt x="668899" y="1362086"/>
                  </a:lnTo>
                </a:path>
                <a:path w="11703685" h="2385695">
                  <a:moveTo>
                    <a:pt x="621338" y="1362086"/>
                  </a:moveTo>
                  <a:lnTo>
                    <a:pt x="501927" y="1362086"/>
                  </a:lnTo>
                </a:path>
                <a:path w="11703685" h="2385695">
                  <a:moveTo>
                    <a:pt x="454366" y="1362086"/>
                  </a:moveTo>
                  <a:lnTo>
                    <a:pt x="334955" y="1362086"/>
                  </a:lnTo>
                </a:path>
                <a:path w="11703685" h="2385695">
                  <a:moveTo>
                    <a:pt x="287394" y="1362086"/>
                  </a:moveTo>
                  <a:lnTo>
                    <a:pt x="167983" y="1362086"/>
                  </a:lnTo>
                </a:path>
                <a:path w="11703685" h="2385695">
                  <a:moveTo>
                    <a:pt x="120422" y="1362086"/>
                  </a:moveTo>
                  <a:lnTo>
                    <a:pt x="0" y="1362086"/>
                  </a:lnTo>
                  <a:lnTo>
                    <a:pt x="120422" y="1362086"/>
                  </a:lnTo>
                </a:path>
                <a:path w="11703685" h="2385695">
                  <a:moveTo>
                    <a:pt x="167983" y="1362086"/>
                  </a:moveTo>
                  <a:lnTo>
                    <a:pt x="287394" y="1362086"/>
                  </a:lnTo>
                </a:path>
                <a:path w="11703685" h="2385695">
                  <a:moveTo>
                    <a:pt x="334955" y="1362086"/>
                  </a:moveTo>
                  <a:lnTo>
                    <a:pt x="454366" y="1362086"/>
                  </a:lnTo>
                </a:path>
                <a:path w="11703685" h="2385695">
                  <a:moveTo>
                    <a:pt x="501927" y="1362086"/>
                  </a:moveTo>
                  <a:lnTo>
                    <a:pt x="621338" y="1362086"/>
                  </a:lnTo>
                </a:path>
                <a:path w="11703685" h="2385695">
                  <a:moveTo>
                    <a:pt x="668899" y="1362086"/>
                  </a:moveTo>
                  <a:lnTo>
                    <a:pt x="788310" y="1362086"/>
                  </a:lnTo>
                </a:path>
                <a:path w="11703685" h="2385695">
                  <a:moveTo>
                    <a:pt x="835871" y="1362086"/>
                  </a:moveTo>
                  <a:lnTo>
                    <a:pt x="955282" y="1362086"/>
                  </a:lnTo>
                </a:path>
                <a:path w="11703685" h="2385695">
                  <a:moveTo>
                    <a:pt x="1002843" y="1362086"/>
                  </a:moveTo>
                  <a:lnTo>
                    <a:pt x="1122254" y="1362086"/>
                  </a:lnTo>
                </a:path>
                <a:path w="11703685" h="2385695">
                  <a:moveTo>
                    <a:pt x="1169815" y="1362086"/>
                  </a:moveTo>
                  <a:lnTo>
                    <a:pt x="1289226" y="1362086"/>
                  </a:lnTo>
                </a:path>
                <a:path w="11703685" h="2385695">
                  <a:moveTo>
                    <a:pt x="1336787" y="1362086"/>
                  </a:moveTo>
                  <a:lnTo>
                    <a:pt x="1456198" y="1362086"/>
                  </a:lnTo>
                </a:path>
                <a:path w="11703685" h="2385695">
                  <a:moveTo>
                    <a:pt x="1503759" y="1362086"/>
                  </a:moveTo>
                  <a:lnTo>
                    <a:pt x="1623169" y="1362086"/>
                  </a:lnTo>
                </a:path>
                <a:path w="11703685" h="2385695">
                  <a:moveTo>
                    <a:pt x="1670731" y="1362086"/>
                  </a:moveTo>
                  <a:lnTo>
                    <a:pt x="1790141" y="1362086"/>
                  </a:lnTo>
                </a:path>
                <a:path w="11703685" h="2385695">
                  <a:moveTo>
                    <a:pt x="1837703" y="1362086"/>
                  </a:moveTo>
                  <a:lnTo>
                    <a:pt x="1956101" y="1362086"/>
                  </a:lnTo>
                </a:path>
                <a:path w="11703685" h="2385695">
                  <a:moveTo>
                    <a:pt x="2004675" y="1362086"/>
                  </a:moveTo>
                  <a:lnTo>
                    <a:pt x="2123073" y="1362086"/>
                  </a:lnTo>
                </a:path>
                <a:path w="11703685" h="2385695">
                  <a:moveTo>
                    <a:pt x="2170635" y="1362086"/>
                  </a:moveTo>
                  <a:lnTo>
                    <a:pt x="2290045" y="1362086"/>
                  </a:lnTo>
                </a:path>
                <a:path w="11703685" h="2385695">
                  <a:moveTo>
                    <a:pt x="2337607" y="1362086"/>
                  </a:moveTo>
                  <a:lnTo>
                    <a:pt x="2457017" y="1362086"/>
                  </a:lnTo>
                </a:path>
                <a:path w="11703685" h="2385695">
                  <a:moveTo>
                    <a:pt x="2504579" y="1362086"/>
                  </a:moveTo>
                  <a:lnTo>
                    <a:pt x="2623989" y="1362086"/>
                  </a:lnTo>
                </a:path>
                <a:path w="11703685" h="2385695">
                  <a:moveTo>
                    <a:pt x="2671551" y="1362086"/>
                  </a:moveTo>
                  <a:lnTo>
                    <a:pt x="2790961" y="1362086"/>
                  </a:lnTo>
                </a:path>
                <a:path w="11703685" h="2385695">
                  <a:moveTo>
                    <a:pt x="2838523" y="1362086"/>
                  </a:moveTo>
                  <a:lnTo>
                    <a:pt x="2959957" y="1362086"/>
                  </a:lnTo>
                  <a:lnTo>
                    <a:pt x="2959957" y="1451138"/>
                  </a:lnTo>
                  <a:lnTo>
                    <a:pt x="2838523" y="1451138"/>
                  </a:lnTo>
                </a:path>
                <a:path w="11703685" h="2385695">
                  <a:moveTo>
                    <a:pt x="2790961" y="1451138"/>
                  </a:moveTo>
                  <a:lnTo>
                    <a:pt x="2671551" y="1451138"/>
                  </a:lnTo>
                </a:path>
                <a:path w="11703685" h="2385695">
                  <a:moveTo>
                    <a:pt x="2623989" y="1451138"/>
                  </a:moveTo>
                  <a:lnTo>
                    <a:pt x="2504579" y="1451138"/>
                  </a:lnTo>
                </a:path>
                <a:path w="11703685" h="2385695">
                  <a:moveTo>
                    <a:pt x="2457017" y="1451138"/>
                  </a:moveTo>
                  <a:lnTo>
                    <a:pt x="2337607" y="1451138"/>
                  </a:lnTo>
                </a:path>
                <a:path w="11703685" h="2385695">
                  <a:moveTo>
                    <a:pt x="2290045" y="1451138"/>
                  </a:moveTo>
                  <a:lnTo>
                    <a:pt x="2170635" y="1451138"/>
                  </a:lnTo>
                </a:path>
                <a:path w="11703685" h="2385695">
                  <a:moveTo>
                    <a:pt x="2123073" y="1451138"/>
                  </a:moveTo>
                  <a:lnTo>
                    <a:pt x="2004675" y="1451138"/>
                  </a:lnTo>
                </a:path>
                <a:path w="11703685" h="2385695">
                  <a:moveTo>
                    <a:pt x="1956101" y="1451138"/>
                  </a:moveTo>
                  <a:lnTo>
                    <a:pt x="1837703" y="1451138"/>
                  </a:lnTo>
                </a:path>
                <a:path w="11703685" h="2385695">
                  <a:moveTo>
                    <a:pt x="1790141" y="1451138"/>
                  </a:moveTo>
                  <a:lnTo>
                    <a:pt x="1670731" y="1451138"/>
                  </a:lnTo>
                </a:path>
                <a:path w="11703685" h="2385695">
                  <a:moveTo>
                    <a:pt x="1623169" y="1451138"/>
                  </a:moveTo>
                  <a:lnTo>
                    <a:pt x="1503759" y="1451138"/>
                  </a:lnTo>
                </a:path>
                <a:path w="11703685" h="2385695">
                  <a:moveTo>
                    <a:pt x="1456198" y="1451138"/>
                  </a:moveTo>
                  <a:lnTo>
                    <a:pt x="1336787" y="1451138"/>
                  </a:lnTo>
                </a:path>
                <a:path w="11703685" h="2385695">
                  <a:moveTo>
                    <a:pt x="1289226" y="1451138"/>
                  </a:moveTo>
                  <a:lnTo>
                    <a:pt x="1169815" y="1451138"/>
                  </a:lnTo>
                </a:path>
                <a:path w="11703685" h="2385695">
                  <a:moveTo>
                    <a:pt x="1122254" y="1451138"/>
                  </a:moveTo>
                  <a:lnTo>
                    <a:pt x="1002843" y="1451138"/>
                  </a:lnTo>
                </a:path>
                <a:path w="11703685" h="2385695">
                  <a:moveTo>
                    <a:pt x="955282" y="1451138"/>
                  </a:moveTo>
                  <a:lnTo>
                    <a:pt x="835871" y="1451138"/>
                  </a:lnTo>
                </a:path>
                <a:path w="11703685" h="2385695">
                  <a:moveTo>
                    <a:pt x="788310" y="1451138"/>
                  </a:moveTo>
                  <a:lnTo>
                    <a:pt x="668899" y="1451138"/>
                  </a:lnTo>
                </a:path>
                <a:path w="11703685" h="2385695">
                  <a:moveTo>
                    <a:pt x="621338" y="1451138"/>
                  </a:moveTo>
                  <a:lnTo>
                    <a:pt x="501927" y="1451138"/>
                  </a:lnTo>
                </a:path>
                <a:path w="11703685" h="2385695">
                  <a:moveTo>
                    <a:pt x="454366" y="1451138"/>
                  </a:moveTo>
                  <a:lnTo>
                    <a:pt x="334955" y="1451138"/>
                  </a:lnTo>
                </a:path>
                <a:path w="11703685" h="2385695">
                  <a:moveTo>
                    <a:pt x="287394" y="1451138"/>
                  </a:moveTo>
                  <a:lnTo>
                    <a:pt x="167983" y="1451138"/>
                  </a:lnTo>
                </a:path>
                <a:path w="11703685" h="2385695">
                  <a:moveTo>
                    <a:pt x="120422" y="1451138"/>
                  </a:moveTo>
                  <a:lnTo>
                    <a:pt x="0" y="1451138"/>
                  </a:lnTo>
                  <a:lnTo>
                    <a:pt x="120422" y="1451138"/>
                  </a:lnTo>
                </a:path>
                <a:path w="11703685" h="2385695">
                  <a:moveTo>
                    <a:pt x="167983" y="1451138"/>
                  </a:moveTo>
                  <a:lnTo>
                    <a:pt x="287394" y="1451138"/>
                  </a:lnTo>
                </a:path>
                <a:path w="11703685" h="2385695">
                  <a:moveTo>
                    <a:pt x="334955" y="1451138"/>
                  </a:moveTo>
                  <a:lnTo>
                    <a:pt x="454366" y="1451138"/>
                  </a:lnTo>
                </a:path>
                <a:path w="11703685" h="2385695">
                  <a:moveTo>
                    <a:pt x="501927" y="1451138"/>
                  </a:moveTo>
                  <a:lnTo>
                    <a:pt x="621338" y="1451138"/>
                  </a:lnTo>
                </a:path>
                <a:path w="11703685" h="2385695">
                  <a:moveTo>
                    <a:pt x="668899" y="1451138"/>
                  </a:moveTo>
                  <a:lnTo>
                    <a:pt x="788310" y="1451138"/>
                  </a:lnTo>
                </a:path>
                <a:path w="11703685" h="2385695">
                  <a:moveTo>
                    <a:pt x="835871" y="1451138"/>
                  </a:moveTo>
                  <a:lnTo>
                    <a:pt x="955282" y="1451138"/>
                  </a:lnTo>
                </a:path>
                <a:path w="11703685" h="2385695">
                  <a:moveTo>
                    <a:pt x="1002843" y="1451138"/>
                  </a:moveTo>
                  <a:lnTo>
                    <a:pt x="1122254" y="1451138"/>
                  </a:lnTo>
                </a:path>
                <a:path w="11703685" h="2385695">
                  <a:moveTo>
                    <a:pt x="1169815" y="1451138"/>
                  </a:moveTo>
                  <a:lnTo>
                    <a:pt x="1289226" y="1451138"/>
                  </a:lnTo>
                </a:path>
                <a:path w="11703685" h="2385695">
                  <a:moveTo>
                    <a:pt x="1336787" y="1451138"/>
                  </a:moveTo>
                  <a:lnTo>
                    <a:pt x="1456198" y="1451138"/>
                  </a:lnTo>
                </a:path>
                <a:path w="11703685" h="2385695">
                  <a:moveTo>
                    <a:pt x="1503759" y="1451138"/>
                  </a:moveTo>
                  <a:lnTo>
                    <a:pt x="1623169" y="1451138"/>
                  </a:lnTo>
                </a:path>
                <a:path w="11703685" h="2385695">
                  <a:moveTo>
                    <a:pt x="1670731" y="1451138"/>
                  </a:moveTo>
                  <a:lnTo>
                    <a:pt x="1790141" y="1451138"/>
                  </a:lnTo>
                </a:path>
                <a:path w="11703685" h="2385695">
                  <a:moveTo>
                    <a:pt x="1837703" y="1451138"/>
                  </a:moveTo>
                  <a:lnTo>
                    <a:pt x="1956101" y="1451138"/>
                  </a:lnTo>
                </a:path>
                <a:path w="11703685" h="2385695">
                  <a:moveTo>
                    <a:pt x="2004675" y="1451138"/>
                  </a:moveTo>
                  <a:lnTo>
                    <a:pt x="2123073" y="1451138"/>
                  </a:lnTo>
                </a:path>
                <a:path w="11703685" h="2385695">
                  <a:moveTo>
                    <a:pt x="2170635" y="1451138"/>
                  </a:moveTo>
                  <a:lnTo>
                    <a:pt x="2290045" y="1451138"/>
                  </a:lnTo>
                </a:path>
                <a:path w="11703685" h="2385695">
                  <a:moveTo>
                    <a:pt x="2337607" y="1451138"/>
                  </a:moveTo>
                  <a:lnTo>
                    <a:pt x="2457017" y="1451138"/>
                  </a:lnTo>
                </a:path>
                <a:path w="11703685" h="2385695">
                  <a:moveTo>
                    <a:pt x="2504579" y="1451138"/>
                  </a:moveTo>
                  <a:lnTo>
                    <a:pt x="2623989" y="1451138"/>
                  </a:lnTo>
                </a:path>
                <a:path w="11703685" h="2385695">
                  <a:moveTo>
                    <a:pt x="2671551" y="1451138"/>
                  </a:moveTo>
                  <a:lnTo>
                    <a:pt x="2790961" y="1451138"/>
                  </a:lnTo>
                </a:path>
                <a:path w="11703685" h="2385695">
                  <a:moveTo>
                    <a:pt x="2838523" y="1451138"/>
                  </a:moveTo>
                  <a:lnTo>
                    <a:pt x="2959957" y="1451138"/>
                  </a:lnTo>
                </a:path>
                <a:path w="11703685" h="2385695">
                  <a:moveTo>
                    <a:pt x="2959957" y="1539178"/>
                  </a:moveTo>
                  <a:lnTo>
                    <a:pt x="2838523" y="1539178"/>
                  </a:lnTo>
                </a:path>
                <a:path w="11703685" h="2385695">
                  <a:moveTo>
                    <a:pt x="2790961" y="1539178"/>
                  </a:moveTo>
                  <a:lnTo>
                    <a:pt x="2671551" y="1539178"/>
                  </a:lnTo>
                </a:path>
                <a:path w="11703685" h="2385695">
                  <a:moveTo>
                    <a:pt x="2623989" y="1539178"/>
                  </a:moveTo>
                  <a:lnTo>
                    <a:pt x="2504579" y="1539178"/>
                  </a:lnTo>
                </a:path>
                <a:path w="11703685" h="2385695">
                  <a:moveTo>
                    <a:pt x="2457017" y="1539178"/>
                  </a:moveTo>
                  <a:lnTo>
                    <a:pt x="2337607" y="1539178"/>
                  </a:lnTo>
                </a:path>
                <a:path w="11703685" h="2385695">
                  <a:moveTo>
                    <a:pt x="2290045" y="1539178"/>
                  </a:moveTo>
                  <a:lnTo>
                    <a:pt x="2170635" y="1539178"/>
                  </a:lnTo>
                </a:path>
                <a:path w="11703685" h="2385695">
                  <a:moveTo>
                    <a:pt x="2123073" y="1539178"/>
                  </a:moveTo>
                  <a:lnTo>
                    <a:pt x="2004675" y="1539178"/>
                  </a:lnTo>
                </a:path>
                <a:path w="11703685" h="2385695">
                  <a:moveTo>
                    <a:pt x="1956101" y="1539178"/>
                  </a:moveTo>
                  <a:lnTo>
                    <a:pt x="1837703" y="1539178"/>
                  </a:lnTo>
                </a:path>
                <a:path w="11703685" h="2385695">
                  <a:moveTo>
                    <a:pt x="1790141" y="1539178"/>
                  </a:moveTo>
                  <a:lnTo>
                    <a:pt x="1670731" y="1539178"/>
                  </a:lnTo>
                </a:path>
                <a:path w="11703685" h="2385695">
                  <a:moveTo>
                    <a:pt x="1623169" y="1539178"/>
                  </a:moveTo>
                  <a:lnTo>
                    <a:pt x="1503759" y="1539178"/>
                  </a:lnTo>
                </a:path>
                <a:path w="11703685" h="2385695">
                  <a:moveTo>
                    <a:pt x="1456198" y="1539178"/>
                  </a:moveTo>
                  <a:lnTo>
                    <a:pt x="1336787" y="1539178"/>
                  </a:lnTo>
                </a:path>
                <a:path w="11703685" h="2385695">
                  <a:moveTo>
                    <a:pt x="1289226" y="1539178"/>
                  </a:moveTo>
                  <a:lnTo>
                    <a:pt x="1169815" y="1539178"/>
                  </a:lnTo>
                </a:path>
                <a:path w="11703685" h="2385695">
                  <a:moveTo>
                    <a:pt x="1122254" y="1539178"/>
                  </a:moveTo>
                  <a:lnTo>
                    <a:pt x="1002843" y="1539178"/>
                  </a:lnTo>
                </a:path>
                <a:path w="11703685" h="2385695">
                  <a:moveTo>
                    <a:pt x="955282" y="1539178"/>
                  </a:moveTo>
                  <a:lnTo>
                    <a:pt x="835871" y="1539178"/>
                  </a:lnTo>
                </a:path>
                <a:path w="11703685" h="2385695">
                  <a:moveTo>
                    <a:pt x="788310" y="1539178"/>
                  </a:moveTo>
                  <a:lnTo>
                    <a:pt x="668899" y="1539178"/>
                  </a:lnTo>
                </a:path>
                <a:path w="11703685" h="2385695">
                  <a:moveTo>
                    <a:pt x="621338" y="1539178"/>
                  </a:moveTo>
                  <a:lnTo>
                    <a:pt x="501927" y="1539178"/>
                  </a:lnTo>
                </a:path>
                <a:path w="11703685" h="2385695">
                  <a:moveTo>
                    <a:pt x="454366" y="1539178"/>
                  </a:moveTo>
                  <a:lnTo>
                    <a:pt x="334955" y="1539178"/>
                  </a:lnTo>
                </a:path>
                <a:path w="11703685" h="2385695">
                  <a:moveTo>
                    <a:pt x="287394" y="1539178"/>
                  </a:moveTo>
                  <a:lnTo>
                    <a:pt x="167983" y="1539178"/>
                  </a:lnTo>
                </a:path>
                <a:path w="11703685" h="2385695">
                  <a:moveTo>
                    <a:pt x="120422" y="1539178"/>
                  </a:moveTo>
                  <a:lnTo>
                    <a:pt x="0" y="1539178"/>
                  </a:lnTo>
                  <a:lnTo>
                    <a:pt x="120422" y="1539178"/>
                  </a:lnTo>
                </a:path>
                <a:path w="11703685" h="2385695">
                  <a:moveTo>
                    <a:pt x="167983" y="1539178"/>
                  </a:moveTo>
                  <a:lnTo>
                    <a:pt x="287394" y="1539178"/>
                  </a:lnTo>
                </a:path>
                <a:path w="11703685" h="2385695">
                  <a:moveTo>
                    <a:pt x="334955" y="1539178"/>
                  </a:moveTo>
                  <a:lnTo>
                    <a:pt x="454366" y="1539178"/>
                  </a:lnTo>
                </a:path>
                <a:path w="11703685" h="2385695">
                  <a:moveTo>
                    <a:pt x="501927" y="1539178"/>
                  </a:moveTo>
                  <a:lnTo>
                    <a:pt x="621338" y="1539178"/>
                  </a:lnTo>
                </a:path>
                <a:path w="11703685" h="2385695">
                  <a:moveTo>
                    <a:pt x="668899" y="1539178"/>
                  </a:moveTo>
                  <a:lnTo>
                    <a:pt x="788310" y="1539178"/>
                  </a:lnTo>
                </a:path>
                <a:path w="11703685" h="2385695">
                  <a:moveTo>
                    <a:pt x="835871" y="1539178"/>
                  </a:moveTo>
                  <a:lnTo>
                    <a:pt x="955282" y="1539178"/>
                  </a:lnTo>
                </a:path>
                <a:path w="11703685" h="2385695">
                  <a:moveTo>
                    <a:pt x="1002843" y="1539178"/>
                  </a:moveTo>
                  <a:lnTo>
                    <a:pt x="1122254" y="1539178"/>
                  </a:lnTo>
                </a:path>
                <a:path w="11703685" h="2385695">
                  <a:moveTo>
                    <a:pt x="1169815" y="1539178"/>
                  </a:moveTo>
                  <a:lnTo>
                    <a:pt x="1289226" y="1539178"/>
                  </a:lnTo>
                </a:path>
                <a:path w="11703685" h="2385695">
                  <a:moveTo>
                    <a:pt x="1336787" y="1539178"/>
                  </a:moveTo>
                  <a:lnTo>
                    <a:pt x="1456198" y="1539178"/>
                  </a:lnTo>
                </a:path>
                <a:path w="11703685" h="2385695">
                  <a:moveTo>
                    <a:pt x="1503759" y="1539178"/>
                  </a:moveTo>
                  <a:lnTo>
                    <a:pt x="1623169" y="1539178"/>
                  </a:lnTo>
                </a:path>
                <a:path w="11703685" h="2385695">
                  <a:moveTo>
                    <a:pt x="1670731" y="1539178"/>
                  </a:moveTo>
                  <a:lnTo>
                    <a:pt x="1790141" y="1539178"/>
                  </a:lnTo>
                </a:path>
                <a:path w="11703685" h="2385695">
                  <a:moveTo>
                    <a:pt x="1837703" y="1539178"/>
                  </a:moveTo>
                  <a:lnTo>
                    <a:pt x="1956101" y="1539178"/>
                  </a:lnTo>
                </a:path>
                <a:path w="11703685" h="2385695">
                  <a:moveTo>
                    <a:pt x="2004675" y="1539178"/>
                  </a:moveTo>
                  <a:lnTo>
                    <a:pt x="2123073" y="1539178"/>
                  </a:lnTo>
                </a:path>
                <a:path w="11703685" h="2385695">
                  <a:moveTo>
                    <a:pt x="2170635" y="1539178"/>
                  </a:moveTo>
                  <a:lnTo>
                    <a:pt x="2290045" y="1539178"/>
                  </a:lnTo>
                </a:path>
                <a:path w="11703685" h="2385695">
                  <a:moveTo>
                    <a:pt x="2337607" y="1539178"/>
                  </a:moveTo>
                  <a:lnTo>
                    <a:pt x="2457017" y="1539178"/>
                  </a:lnTo>
                </a:path>
                <a:path w="11703685" h="2385695">
                  <a:moveTo>
                    <a:pt x="2504579" y="1539178"/>
                  </a:moveTo>
                  <a:lnTo>
                    <a:pt x="2623989" y="1539178"/>
                  </a:lnTo>
                </a:path>
                <a:path w="11703685" h="2385695">
                  <a:moveTo>
                    <a:pt x="2671551" y="1539178"/>
                  </a:moveTo>
                  <a:lnTo>
                    <a:pt x="2790961" y="1539178"/>
                  </a:lnTo>
                </a:path>
                <a:path w="11703685" h="2385695">
                  <a:moveTo>
                    <a:pt x="2838523" y="1539178"/>
                  </a:moveTo>
                  <a:lnTo>
                    <a:pt x="2959957" y="1539178"/>
                  </a:lnTo>
                  <a:lnTo>
                    <a:pt x="2959957" y="1628229"/>
                  </a:lnTo>
                  <a:lnTo>
                    <a:pt x="2838523" y="1628229"/>
                  </a:lnTo>
                </a:path>
                <a:path w="11703685" h="2385695">
                  <a:moveTo>
                    <a:pt x="2790961" y="1628229"/>
                  </a:moveTo>
                  <a:lnTo>
                    <a:pt x="2671551" y="1628229"/>
                  </a:lnTo>
                </a:path>
                <a:path w="11703685" h="2385695">
                  <a:moveTo>
                    <a:pt x="2623989" y="1628229"/>
                  </a:moveTo>
                  <a:lnTo>
                    <a:pt x="2504579" y="1628229"/>
                  </a:lnTo>
                </a:path>
                <a:path w="11703685" h="2385695">
                  <a:moveTo>
                    <a:pt x="2457017" y="1628229"/>
                  </a:moveTo>
                  <a:lnTo>
                    <a:pt x="2337607" y="1628229"/>
                  </a:lnTo>
                </a:path>
                <a:path w="11703685" h="2385695">
                  <a:moveTo>
                    <a:pt x="2290045" y="1628229"/>
                  </a:moveTo>
                  <a:lnTo>
                    <a:pt x="2170635" y="1628229"/>
                  </a:lnTo>
                </a:path>
                <a:path w="11703685" h="2385695">
                  <a:moveTo>
                    <a:pt x="2123073" y="1628229"/>
                  </a:moveTo>
                  <a:lnTo>
                    <a:pt x="2004675" y="1628229"/>
                  </a:lnTo>
                </a:path>
                <a:path w="11703685" h="2385695">
                  <a:moveTo>
                    <a:pt x="1956101" y="1628229"/>
                  </a:moveTo>
                  <a:lnTo>
                    <a:pt x="1837703" y="1628229"/>
                  </a:lnTo>
                </a:path>
                <a:path w="11703685" h="2385695">
                  <a:moveTo>
                    <a:pt x="1790141" y="1628229"/>
                  </a:moveTo>
                  <a:lnTo>
                    <a:pt x="1670731" y="1628229"/>
                  </a:lnTo>
                </a:path>
                <a:path w="11703685" h="2385695">
                  <a:moveTo>
                    <a:pt x="1623169" y="1628229"/>
                  </a:moveTo>
                  <a:lnTo>
                    <a:pt x="1503759" y="1628229"/>
                  </a:lnTo>
                </a:path>
                <a:path w="11703685" h="2385695">
                  <a:moveTo>
                    <a:pt x="1456198" y="1628229"/>
                  </a:moveTo>
                  <a:lnTo>
                    <a:pt x="1336787" y="1628229"/>
                  </a:lnTo>
                </a:path>
                <a:path w="11703685" h="2385695">
                  <a:moveTo>
                    <a:pt x="1289226" y="1628229"/>
                  </a:moveTo>
                  <a:lnTo>
                    <a:pt x="1169815" y="1628229"/>
                  </a:lnTo>
                </a:path>
                <a:path w="11703685" h="2385695">
                  <a:moveTo>
                    <a:pt x="1122254" y="1628229"/>
                  </a:moveTo>
                  <a:lnTo>
                    <a:pt x="1002843" y="1628229"/>
                  </a:lnTo>
                </a:path>
                <a:path w="11703685" h="2385695">
                  <a:moveTo>
                    <a:pt x="955282" y="1628229"/>
                  </a:moveTo>
                  <a:lnTo>
                    <a:pt x="835871" y="1628229"/>
                  </a:lnTo>
                </a:path>
                <a:path w="11703685" h="2385695">
                  <a:moveTo>
                    <a:pt x="788310" y="1628229"/>
                  </a:moveTo>
                  <a:lnTo>
                    <a:pt x="668899" y="1628229"/>
                  </a:lnTo>
                </a:path>
                <a:path w="11703685" h="2385695">
                  <a:moveTo>
                    <a:pt x="621338" y="1628229"/>
                  </a:moveTo>
                  <a:lnTo>
                    <a:pt x="501927" y="1628229"/>
                  </a:lnTo>
                </a:path>
                <a:path w="11703685" h="2385695">
                  <a:moveTo>
                    <a:pt x="454366" y="1628229"/>
                  </a:moveTo>
                  <a:lnTo>
                    <a:pt x="334955" y="1628229"/>
                  </a:lnTo>
                </a:path>
                <a:path w="11703685" h="2385695">
                  <a:moveTo>
                    <a:pt x="287394" y="1628229"/>
                  </a:moveTo>
                  <a:lnTo>
                    <a:pt x="167983" y="1628229"/>
                  </a:lnTo>
                </a:path>
                <a:path w="11703685" h="2385695">
                  <a:moveTo>
                    <a:pt x="120422" y="1628229"/>
                  </a:moveTo>
                  <a:lnTo>
                    <a:pt x="0" y="1628229"/>
                  </a:lnTo>
                  <a:lnTo>
                    <a:pt x="120422" y="1628229"/>
                  </a:lnTo>
                </a:path>
                <a:path w="11703685" h="2385695">
                  <a:moveTo>
                    <a:pt x="167983" y="1628229"/>
                  </a:moveTo>
                  <a:lnTo>
                    <a:pt x="287394" y="1628229"/>
                  </a:lnTo>
                </a:path>
                <a:path w="11703685" h="2385695">
                  <a:moveTo>
                    <a:pt x="334955" y="1628229"/>
                  </a:moveTo>
                  <a:lnTo>
                    <a:pt x="454366" y="1628229"/>
                  </a:lnTo>
                </a:path>
                <a:path w="11703685" h="2385695">
                  <a:moveTo>
                    <a:pt x="501927" y="1628229"/>
                  </a:moveTo>
                  <a:lnTo>
                    <a:pt x="621338" y="1628229"/>
                  </a:lnTo>
                </a:path>
                <a:path w="11703685" h="2385695">
                  <a:moveTo>
                    <a:pt x="668899" y="1628229"/>
                  </a:moveTo>
                  <a:lnTo>
                    <a:pt x="788310" y="1628229"/>
                  </a:lnTo>
                </a:path>
                <a:path w="11703685" h="2385695">
                  <a:moveTo>
                    <a:pt x="835871" y="1628229"/>
                  </a:moveTo>
                  <a:lnTo>
                    <a:pt x="955282" y="1628229"/>
                  </a:lnTo>
                </a:path>
                <a:path w="11703685" h="2385695">
                  <a:moveTo>
                    <a:pt x="1002843" y="1628229"/>
                  </a:moveTo>
                  <a:lnTo>
                    <a:pt x="1122254" y="1628229"/>
                  </a:lnTo>
                </a:path>
                <a:path w="11703685" h="2385695">
                  <a:moveTo>
                    <a:pt x="1169815" y="1628229"/>
                  </a:moveTo>
                  <a:lnTo>
                    <a:pt x="1289226" y="1628229"/>
                  </a:lnTo>
                </a:path>
                <a:path w="11703685" h="2385695">
                  <a:moveTo>
                    <a:pt x="1336787" y="1628229"/>
                  </a:moveTo>
                  <a:lnTo>
                    <a:pt x="1456198" y="1628229"/>
                  </a:lnTo>
                </a:path>
                <a:path w="11703685" h="2385695">
                  <a:moveTo>
                    <a:pt x="1503759" y="1628229"/>
                  </a:moveTo>
                  <a:lnTo>
                    <a:pt x="1623169" y="1628229"/>
                  </a:lnTo>
                </a:path>
                <a:path w="11703685" h="2385695">
                  <a:moveTo>
                    <a:pt x="1670731" y="1628229"/>
                  </a:moveTo>
                  <a:lnTo>
                    <a:pt x="1790141" y="1628229"/>
                  </a:lnTo>
                </a:path>
                <a:path w="11703685" h="2385695">
                  <a:moveTo>
                    <a:pt x="1837703" y="1628229"/>
                  </a:moveTo>
                  <a:lnTo>
                    <a:pt x="1956101" y="1628229"/>
                  </a:lnTo>
                </a:path>
                <a:path w="11703685" h="2385695">
                  <a:moveTo>
                    <a:pt x="2004675" y="1628229"/>
                  </a:moveTo>
                  <a:lnTo>
                    <a:pt x="2123073" y="1628229"/>
                  </a:lnTo>
                </a:path>
                <a:path w="11703685" h="2385695">
                  <a:moveTo>
                    <a:pt x="2170635" y="1628229"/>
                  </a:moveTo>
                  <a:lnTo>
                    <a:pt x="2290045" y="1628229"/>
                  </a:lnTo>
                </a:path>
                <a:path w="11703685" h="2385695">
                  <a:moveTo>
                    <a:pt x="2337607" y="1628229"/>
                  </a:moveTo>
                  <a:lnTo>
                    <a:pt x="2457017" y="1628229"/>
                  </a:lnTo>
                </a:path>
                <a:path w="11703685" h="2385695">
                  <a:moveTo>
                    <a:pt x="2504579" y="1628229"/>
                  </a:moveTo>
                  <a:lnTo>
                    <a:pt x="2623989" y="1628229"/>
                  </a:lnTo>
                </a:path>
                <a:path w="11703685" h="2385695">
                  <a:moveTo>
                    <a:pt x="2671551" y="1628229"/>
                  </a:moveTo>
                  <a:lnTo>
                    <a:pt x="2790961" y="1628229"/>
                  </a:lnTo>
                </a:path>
                <a:path w="11703685" h="2385695">
                  <a:moveTo>
                    <a:pt x="2838523" y="1628229"/>
                  </a:moveTo>
                  <a:lnTo>
                    <a:pt x="2959957" y="1628229"/>
                  </a:lnTo>
                </a:path>
                <a:path w="11703685" h="2385695">
                  <a:moveTo>
                    <a:pt x="2838523" y="1717281"/>
                  </a:moveTo>
                  <a:lnTo>
                    <a:pt x="2959957" y="1717281"/>
                  </a:lnTo>
                  <a:lnTo>
                    <a:pt x="2959957" y="1806333"/>
                  </a:lnTo>
                </a:path>
                <a:path w="11703685" h="2385695">
                  <a:moveTo>
                    <a:pt x="2790961" y="1717281"/>
                  </a:moveTo>
                  <a:lnTo>
                    <a:pt x="2671551" y="1717281"/>
                  </a:lnTo>
                </a:path>
                <a:path w="11703685" h="2385695">
                  <a:moveTo>
                    <a:pt x="2623989" y="1717281"/>
                  </a:moveTo>
                  <a:lnTo>
                    <a:pt x="2504579" y="1717281"/>
                  </a:lnTo>
                </a:path>
                <a:path w="11703685" h="2385695">
                  <a:moveTo>
                    <a:pt x="2457017" y="1717281"/>
                  </a:moveTo>
                  <a:lnTo>
                    <a:pt x="2337607" y="1717281"/>
                  </a:lnTo>
                </a:path>
                <a:path w="11703685" h="2385695">
                  <a:moveTo>
                    <a:pt x="2290045" y="1717281"/>
                  </a:moveTo>
                  <a:lnTo>
                    <a:pt x="2170635" y="1717281"/>
                  </a:lnTo>
                </a:path>
                <a:path w="11703685" h="2385695">
                  <a:moveTo>
                    <a:pt x="2123073" y="1717281"/>
                  </a:moveTo>
                  <a:lnTo>
                    <a:pt x="2004675" y="1717281"/>
                  </a:lnTo>
                </a:path>
                <a:path w="11703685" h="2385695">
                  <a:moveTo>
                    <a:pt x="1956101" y="1717281"/>
                  </a:moveTo>
                  <a:lnTo>
                    <a:pt x="1837703" y="1717281"/>
                  </a:lnTo>
                </a:path>
                <a:path w="11703685" h="2385695">
                  <a:moveTo>
                    <a:pt x="1790141" y="1717281"/>
                  </a:moveTo>
                  <a:lnTo>
                    <a:pt x="1670731" y="1717281"/>
                  </a:lnTo>
                </a:path>
                <a:path w="11703685" h="2385695">
                  <a:moveTo>
                    <a:pt x="1623169" y="1717281"/>
                  </a:moveTo>
                  <a:lnTo>
                    <a:pt x="1503759" y="1717281"/>
                  </a:lnTo>
                </a:path>
                <a:path w="11703685" h="2385695">
                  <a:moveTo>
                    <a:pt x="1456198" y="1717281"/>
                  </a:moveTo>
                  <a:lnTo>
                    <a:pt x="1336787" y="1717281"/>
                  </a:lnTo>
                </a:path>
                <a:path w="11703685" h="2385695">
                  <a:moveTo>
                    <a:pt x="1289226" y="1717281"/>
                  </a:moveTo>
                  <a:lnTo>
                    <a:pt x="1169815" y="1717281"/>
                  </a:lnTo>
                </a:path>
                <a:path w="11703685" h="2385695">
                  <a:moveTo>
                    <a:pt x="1122254" y="1717281"/>
                  </a:moveTo>
                  <a:lnTo>
                    <a:pt x="1002843" y="1717281"/>
                  </a:lnTo>
                </a:path>
                <a:path w="11703685" h="2385695">
                  <a:moveTo>
                    <a:pt x="955282" y="1717281"/>
                  </a:moveTo>
                  <a:lnTo>
                    <a:pt x="835871" y="1717281"/>
                  </a:lnTo>
                </a:path>
                <a:path w="11703685" h="2385695">
                  <a:moveTo>
                    <a:pt x="788310" y="1717281"/>
                  </a:moveTo>
                  <a:lnTo>
                    <a:pt x="668899" y="1717281"/>
                  </a:lnTo>
                </a:path>
                <a:path w="11703685" h="2385695">
                  <a:moveTo>
                    <a:pt x="621338" y="1717281"/>
                  </a:moveTo>
                  <a:lnTo>
                    <a:pt x="501927" y="1717281"/>
                  </a:lnTo>
                </a:path>
                <a:path w="11703685" h="2385695">
                  <a:moveTo>
                    <a:pt x="454366" y="1717281"/>
                  </a:moveTo>
                  <a:lnTo>
                    <a:pt x="334955" y="1717281"/>
                  </a:lnTo>
                </a:path>
                <a:path w="11703685" h="2385695">
                  <a:moveTo>
                    <a:pt x="287394" y="1717281"/>
                  </a:moveTo>
                  <a:lnTo>
                    <a:pt x="167983" y="1717281"/>
                  </a:lnTo>
                </a:path>
                <a:path w="11703685" h="2385695">
                  <a:moveTo>
                    <a:pt x="120422" y="1717281"/>
                  </a:moveTo>
                  <a:lnTo>
                    <a:pt x="0" y="1717281"/>
                  </a:lnTo>
                </a:path>
                <a:path w="11703685" h="2385695">
                  <a:moveTo>
                    <a:pt x="0" y="1183983"/>
                  </a:moveTo>
                  <a:lnTo>
                    <a:pt x="0" y="1273034"/>
                  </a:lnTo>
                </a:path>
                <a:path w="11703685" h="2385695">
                  <a:moveTo>
                    <a:pt x="0" y="1362086"/>
                  </a:moveTo>
                  <a:lnTo>
                    <a:pt x="0" y="1451138"/>
                  </a:lnTo>
                </a:path>
                <a:path w="11703685" h="2385695">
                  <a:moveTo>
                    <a:pt x="0" y="1539178"/>
                  </a:moveTo>
                  <a:lnTo>
                    <a:pt x="0" y="1628229"/>
                  </a:lnTo>
                </a:path>
                <a:path w="11703685" h="2385695">
                  <a:moveTo>
                    <a:pt x="0" y="1717281"/>
                  </a:moveTo>
                  <a:lnTo>
                    <a:pt x="0" y="1806333"/>
                  </a:lnTo>
                </a:path>
                <a:path w="11703685" h="2385695">
                  <a:moveTo>
                    <a:pt x="2959957" y="1806333"/>
                  </a:moveTo>
                  <a:lnTo>
                    <a:pt x="2838523" y="1806333"/>
                  </a:lnTo>
                </a:path>
                <a:path w="11703685" h="2385695">
                  <a:moveTo>
                    <a:pt x="2790961" y="1806333"/>
                  </a:moveTo>
                  <a:lnTo>
                    <a:pt x="2671551" y="1806333"/>
                  </a:lnTo>
                </a:path>
                <a:path w="11703685" h="2385695">
                  <a:moveTo>
                    <a:pt x="2623989" y="1806333"/>
                  </a:moveTo>
                  <a:lnTo>
                    <a:pt x="2504579" y="1806333"/>
                  </a:lnTo>
                </a:path>
                <a:path w="11703685" h="2385695">
                  <a:moveTo>
                    <a:pt x="2457017" y="1806333"/>
                  </a:moveTo>
                  <a:lnTo>
                    <a:pt x="2337607" y="1806333"/>
                  </a:lnTo>
                </a:path>
                <a:path w="11703685" h="2385695">
                  <a:moveTo>
                    <a:pt x="2290045" y="1806333"/>
                  </a:moveTo>
                  <a:lnTo>
                    <a:pt x="2170635" y="1806333"/>
                  </a:lnTo>
                </a:path>
                <a:path w="11703685" h="2385695">
                  <a:moveTo>
                    <a:pt x="2123073" y="1806333"/>
                  </a:moveTo>
                  <a:lnTo>
                    <a:pt x="2004675" y="1806333"/>
                  </a:lnTo>
                </a:path>
                <a:path w="11703685" h="2385695">
                  <a:moveTo>
                    <a:pt x="1956101" y="1806333"/>
                  </a:moveTo>
                  <a:lnTo>
                    <a:pt x="1837703" y="1806333"/>
                  </a:lnTo>
                </a:path>
                <a:path w="11703685" h="2385695">
                  <a:moveTo>
                    <a:pt x="1790141" y="1806333"/>
                  </a:moveTo>
                  <a:lnTo>
                    <a:pt x="1670731" y="1806333"/>
                  </a:lnTo>
                </a:path>
                <a:path w="11703685" h="2385695">
                  <a:moveTo>
                    <a:pt x="1623169" y="1806333"/>
                  </a:moveTo>
                  <a:lnTo>
                    <a:pt x="1503759" y="1806333"/>
                  </a:lnTo>
                </a:path>
                <a:path w="11703685" h="2385695">
                  <a:moveTo>
                    <a:pt x="1456198" y="1806333"/>
                  </a:moveTo>
                  <a:lnTo>
                    <a:pt x="1336787" y="1806333"/>
                  </a:lnTo>
                </a:path>
                <a:path w="11703685" h="2385695">
                  <a:moveTo>
                    <a:pt x="1289226" y="1806333"/>
                  </a:moveTo>
                  <a:lnTo>
                    <a:pt x="1169815" y="1806333"/>
                  </a:lnTo>
                </a:path>
                <a:path w="11703685" h="2385695">
                  <a:moveTo>
                    <a:pt x="1122254" y="1806333"/>
                  </a:moveTo>
                  <a:lnTo>
                    <a:pt x="1002843" y="1806333"/>
                  </a:lnTo>
                </a:path>
                <a:path w="11703685" h="2385695">
                  <a:moveTo>
                    <a:pt x="955282" y="1806333"/>
                  </a:moveTo>
                  <a:lnTo>
                    <a:pt x="835871" y="1806333"/>
                  </a:lnTo>
                </a:path>
                <a:path w="11703685" h="2385695">
                  <a:moveTo>
                    <a:pt x="788310" y="1806333"/>
                  </a:moveTo>
                  <a:lnTo>
                    <a:pt x="668899" y="1806333"/>
                  </a:lnTo>
                </a:path>
                <a:path w="11703685" h="2385695">
                  <a:moveTo>
                    <a:pt x="621338" y="1806333"/>
                  </a:moveTo>
                  <a:lnTo>
                    <a:pt x="501927" y="1806333"/>
                  </a:lnTo>
                </a:path>
                <a:path w="11703685" h="2385695">
                  <a:moveTo>
                    <a:pt x="454366" y="1806333"/>
                  </a:moveTo>
                  <a:lnTo>
                    <a:pt x="334955" y="1806333"/>
                  </a:lnTo>
                </a:path>
                <a:path w="11703685" h="2385695">
                  <a:moveTo>
                    <a:pt x="287394" y="1806333"/>
                  </a:moveTo>
                  <a:lnTo>
                    <a:pt x="167983" y="1806333"/>
                  </a:lnTo>
                </a:path>
                <a:path w="11703685" h="2385695">
                  <a:moveTo>
                    <a:pt x="120422" y="1806333"/>
                  </a:moveTo>
                  <a:lnTo>
                    <a:pt x="0" y="1806333"/>
                  </a:lnTo>
                </a:path>
                <a:path w="11703685" h="2385695">
                  <a:moveTo>
                    <a:pt x="314716" y="1954078"/>
                  </a:moveTo>
                  <a:lnTo>
                    <a:pt x="314716" y="1806333"/>
                  </a:lnTo>
                </a:path>
                <a:path w="11703685" h="2385695">
                  <a:moveTo>
                    <a:pt x="314716" y="1717281"/>
                  </a:moveTo>
                  <a:lnTo>
                    <a:pt x="314716" y="1628229"/>
                  </a:lnTo>
                </a:path>
                <a:path w="11703685" h="2385695">
                  <a:moveTo>
                    <a:pt x="314716" y="1362086"/>
                  </a:moveTo>
                  <a:lnTo>
                    <a:pt x="314716" y="1273034"/>
                  </a:lnTo>
                </a:path>
                <a:path w="11703685" h="2385695">
                  <a:moveTo>
                    <a:pt x="314716" y="1183983"/>
                  </a:moveTo>
                  <a:lnTo>
                    <a:pt x="314716" y="1036238"/>
                  </a:lnTo>
                  <a:lnTo>
                    <a:pt x="403768" y="1036238"/>
                  </a:lnTo>
                  <a:lnTo>
                    <a:pt x="403768" y="1183983"/>
                  </a:lnTo>
                </a:path>
                <a:path w="11703685" h="2385695">
                  <a:moveTo>
                    <a:pt x="403768" y="1273034"/>
                  </a:moveTo>
                  <a:lnTo>
                    <a:pt x="403768" y="1362086"/>
                  </a:lnTo>
                </a:path>
                <a:path w="11703685" h="2385695">
                  <a:moveTo>
                    <a:pt x="403768" y="1451138"/>
                  </a:moveTo>
                  <a:lnTo>
                    <a:pt x="403768" y="1539178"/>
                  </a:lnTo>
                </a:path>
                <a:path w="11703685" h="2385695">
                  <a:moveTo>
                    <a:pt x="403768" y="1628229"/>
                  </a:moveTo>
                  <a:lnTo>
                    <a:pt x="403768" y="1717281"/>
                  </a:lnTo>
                </a:path>
                <a:path w="11703685" h="2385695">
                  <a:moveTo>
                    <a:pt x="403768" y="1806333"/>
                  </a:moveTo>
                  <a:lnTo>
                    <a:pt x="403768" y="1954078"/>
                  </a:lnTo>
                  <a:lnTo>
                    <a:pt x="314716" y="1954078"/>
                  </a:lnTo>
                </a:path>
                <a:path w="11703685" h="2385695">
                  <a:moveTo>
                    <a:pt x="2644228" y="1954078"/>
                  </a:moveTo>
                  <a:lnTo>
                    <a:pt x="2644228" y="1806333"/>
                  </a:lnTo>
                </a:path>
                <a:path w="11703685" h="2385695">
                  <a:moveTo>
                    <a:pt x="2644228" y="1717281"/>
                  </a:moveTo>
                  <a:lnTo>
                    <a:pt x="2644228" y="1628229"/>
                  </a:lnTo>
                </a:path>
                <a:path w="11703685" h="2385695">
                  <a:moveTo>
                    <a:pt x="2644228" y="1539178"/>
                  </a:moveTo>
                  <a:lnTo>
                    <a:pt x="2644228" y="1451138"/>
                  </a:lnTo>
                </a:path>
                <a:path w="11703685" h="2385695">
                  <a:moveTo>
                    <a:pt x="2644228" y="1362086"/>
                  </a:moveTo>
                  <a:lnTo>
                    <a:pt x="2644228" y="1273034"/>
                  </a:lnTo>
                </a:path>
                <a:path w="11703685" h="2385695">
                  <a:moveTo>
                    <a:pt x="2644228" y="1183983"/>
                  </a:moveTo>
                  <a:lnTo>
                    <a:pt x="2644228" y="1036238"/>
                  </a:lnTo>
                  <a:lnTo>
                    <a:pt x="2556189" y="1036238"/>
                  </a:lnTo>
                  <a:lnTo>
                    <a:pt x="2556189" y="1183983"/>
                  </a:lnTo>
                </a:path>
                <a:path w="11703685" h="2385695">
                  <a:moveTo>
                    <a:pt x="2556189" y="1273034"/>
                  </a:moveTo>
                  <a:lnTo>
                    <a:pt x="2556189" y="1362086"/>
                  </a:lnTo>
                </a:path>
                <a:path w="11703685" h="2385695">
                  <a:moveTo>
                    <a:pt x="2556189" y="1451138"/>
                  </a:moveTo>
                  <a:lnTo>
                    <a:pt x="2556189" y="1539178"/>
                  </a:lnTo>
                </a:path>
                <a:path w="11703685" h="2385695">
                  <a:moveTo>
                    <a:pt x="2556189" y="1628229"/>
                  </a:moveTo>
                  <a:lnTo>
                    <a:pt x="2556189" y="1717281"/>
                  </a:lnTo>
                </a:path>
                <a:path w="11703685" h="2385695">
                  <a:moveTo>
                    <a:pt x="2556189" y="1806333"/>
                  </a:moveTo>
                  <a:lnTo>
                    <a:pt x="2556189" y="1954078"/>
                  </a:lnTo>
                  <a:lnTo>
                    <a:pt x="2644228" y="1954078"/>
                  </a:lnTo>
                </a:path>
                <a:path w="11703685" h="2385695">
                  <a:moveTo>
                    <a:pt x="11481600" y="2385169"/>
                  </a:moveTo>
                  <a:lnTo>
                    <a:pt x="11703217" y="2385169"/>
                  </a:lnTo>
                </a:path>
                <a:path w="11703685" h="2385695">
                  <a:moveTo>
                    <a:pt x="10704421" y="888493"/>
                  </a:moveTo>
                  <a:lnTo>
                    <a:pt x="10704421" y="2385169"/>
                  </a:lnTo>
                  <a:lnTo>
                    <a:pt x="11592914" y="2385169"/>
                  </a:lnTo>
                  <a:lnTo>
                    <a:pt x="11592914" y="888493"/>
                  </a:lnTo>
                  <a:lnTo>
                    <a:pt x="10704421" y="8884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19" name="object 1919"/>
          <p:cNvSpPr txBox="1"/>
          <p:nvPr/>
        </p:nvSpPr>
        <p:spPr>
          <a:xfrm>
            <a:off x="14562756" y="2430926"/>
            <a:ext cx="149860" cy="2038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75" baseline="8547" dirty="0">
                <a:latin typeface="Cambria"/>
                <a:cs typeface="Cambria"/>
              </a:rPr>
              <a:t>∠</a:t>
            </a:r>
            <a:r>
              <a:rPr sz="950" dirty="0">
                <a:latin typeface="Cambria"/>
                <a:cs typeface="Cambria"/>
              </a:rPr>
              <a:t>20</a:t>
            </a:r>
            <a:endParaRPr sz="950">
              <a:latin typeface="Cambria"/>
              <a:cs typeface="Cambria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967088" y="9187168"/>
            <a:ext cx="14491335" cy="2459355"/>
          </a:xfrm>
          <a:custGeom>
            <a:avLst/>
            <a:gdLst/>
            <a:ahLst/>
            <a:cxnLst/>
            <a:rect l="l" t="t" r="r" b="b"/>
            <a:pathLst>
              <a:path w="14491335" h="2459354">
                <a:moveTo>
                  <a:pt x="0" y="0"/>
                </a:moveTo>
                <a:lnTo>
                  <a:pt x="142685" y="144709"/>
                </a:lnTo>
                <a:lnTo>
                  <a:pt x="288406" y="286382"/>
                </a:lnTo>
                <a:lnTo>
                  <a:pt x="436151" y="425019"/>
                </a:lnTo>
                <a:lnTo>
                  <a:pt x="586931" y="560621"/>
                </a:lnTo>
                <a:lnTo>
                  <a:pt x="740748" y="693186"/>
                </a:lnTo>
                <a:lnTo>
                  <a:pt x="896588" y="823728"/>
                </a:lnTo>
                <a:lnTo>
                  <a:pt x="1055465" y="950222"/>
                </a:lnTo>
                <a:lnTo>
                  <a:pt x="1216365" y="1073680"/>
                </a:lnTo>
                <a:lnTo>
                  <a:pt x="1322620" y="1152612"/>
                </a:lnTo>
              </a:path>
              <a:path w="14491335" h="2459354">
                <a:moveTo>
                  <a:pt x="13913319" y="1036238"/>
                </a:moveTo>
                <a:lnTo>
                  <a:pt x="14007430" y="964389"/>
                </a:lnTo>
                <a:lnTo>
                  <a:pt x="14163271" y="839919"/>
                </a:lnTo>
                <a:lnTo>
                  <a:pt x="14316076" y="713425"/>
                </a:lnTo>
                <a:lnTo>
                  <a:pt x="14465844" y="584907"/>
                </a:lnTo>
                <a:lnTo>
                  <a:pt x="14491143" y="561633"/>
                </a:lnTo>
              </a:path>
              <a:path w="14491335" h="2459354">
                <a:moveTo>
                  <a:pt x="2114978" y="1680851"/>
                </a:moveTo>
                <a:lnTo>
                  <a:pt x="2228316" y="1749663"/>
                </a:lnTo>
                <a:lnTo>
                  <a:pt x="2404396" y="1849847"/>
                </a:lnTo>
                <a:lnTo>
                  <a:pt x="2582499" y="1948006"/>
                </a:lnTo>
                <a:lnTo>
                  <a:pt x="2762627" y="2042117"/>
                </a:lnTo>
                <a:lnTo>
                  <a:pt x="2944778" y="2132181"/>
                </a:lnTo>
                <a:lnTo>
                  <a:pt x="3127941" y="2219209"/>
                </a:lnTo>
                <a:lnTo>
                  <a:pt x="3313128" y="2303201"/>
                </a:lnTo>
                <a:lnTo>
                  <a:pt x="3499327" y="2383145"/>
                </a:lnTo>
                <a:lnTo>
                  <a:pt x="3687550" y="2459041"/>
                </a:lnTo>
              </a:path>
              <a:path w="14491335" h="2459354">
                <a:moveTo>
                  <a:pt x="11436062" y="2441838"/>
                </a:moveTo>
                <a:lnTo>
                  <a:pt x="11619225" y="2366954"/>
                </a:lnTo>
                <a:lnTo>
                  <a:pt x="11801376" y="2288022"/>
                </a:lnTo>
                <a:lnTo>
                  <a:pt x="11981504" y="2206053"/>
                </a:lnTo>
                <a:lnTo>
                  <a:pt x="12160619" y="2120038"/>
                </a:lnTo>
                <a:lnTo>
                  <a:pt x="12338723" y="2030986"/>
                </a:lnTo>
                <a:lnTo>
                  <a:pt x="12513790" y="1938898"/>
                </a:lnTo>
                <a:lnTo>
                  <a:pt x="12687846" y="1843775"/>
                </a:lnTo>
                <a:lnTo>
                  <a:pt x="12859878" y="1744604"/>
                </a:lnTo>
                <a:lnTo>
                  <a:pt x="13029885" y="1642397"/>
                </a:lnTo>
                <a:lnTo>
                  <a:pt x="13130069" y="1579656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 txBox="1"/>
          <p:nvPr/>
        </p:nvSpPr>
        <p:spPr>
          <a:xfrm rot="19380000">
            <a:off x="14095322" y="10455264"/>
            <a:ext cx="384546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535"/>
              </a:lnSpc>
            </a:pPr>
            <a:r>
              <a:rPr sz="2600" spc="-125" dirty="0">
                <a:latin typeface="Cambria"/>
                <a:cs typeface="Cambria"/>
              </a:rPr>
              <a:t>R</a:t>
            </a:r>
            <a:endParaRPr sz="2600">
              <a:latin typeface="Cambria"/>
              <a:cs typeface="Cambria"/>
            </a:endParaRPr>
          </a:p>
        </p:txBody>
      </p:sp>
      <p:sp>
        <p:nvSpPr>
          <p:cNvPr id="1922" name="object 1922"/>
          <p:cNvSpPr txBox="1"/>
          <p:nvPr/>
        </p:nvSpPr>
        <p:spPr>
          <a:xfrm rot="19320000">
            <a:off x="14306696" y="10376509"/>
            <a:ext cx="461243" cy="228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764"/>
              </a:lnSpc>
            </a:pPr>
            <a:r>
              <a:rPr sz="1800" spc="-40" dirty="0">
                <a:latin typeface="Cambria"/>
                <a:cs typeface="Cambria"/>
              </a:rPr>
              <a:t>mах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1923" name="object 1923"/>
          <p:cNvSpPr txBox="1"/>
          <p:nvPr/>
        </p:nvSpPr>
        <p:spPr>
          <a:xfrm rot="2580000">
            <a:off x="2450524" y="10305397"/>
            <a:ext cx="374921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525"/>
              </a:lnSpc>
            </a:pPr>
            <a:r>
              <a:rPr sz="2600" spc="-260" dirty="0">
                <a:latin typeface="Cambria"/>
                <a:cs typeface="Cambria"/>
              </a:rPr>
              <a:t>R</a:t>
            </a:r>
            <a:endParaRPr sz="2600">
              <a:latin typeface="Cambria"/>
              <a:cs typeface="Cambria"/>
            </a:endParaRPr>
          </a:p>
        </p:txBody>
      </p:sp>
      <p:sp>
        <p:nvSpPr>
          <p:cNvPr id="1924" name="object 1924"/>
          <p:cNvSpPr txBox="1"/>
          <p:nvPr/>
        </p:nvSpPr>
        <p:spPr>
          <a:xfrm rot="2580000">
            <a:off x="2578641" y="10590015"/>
            <a:ext cx="463072" cy="228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764"/>
              </a:lnSpc>
            </a:pPr>
            <a:r>
              <a:rPr sz="1800" spc="-40" dirty="0">
                <a:latin typeface="Cambria"/>
                <a:cs typeface="Cambria"/>
              </a:rPr>
              <a:t>mах</a:t>
            </a:r>
            <a:endParaRPr sz="1800">
              <a:latin typeface="Cambria"/>
              <a:cs typeface="Cambria"/>
            </a:endParaRPr>
          </a:p>
        </p:txBody>
      </p:sp>
      <p:grpSp>
        <p:nvGrpSpPr>
          <p:cNvPr id="1925" name="object 1925"/>
          <p:cNvGrpSpPr/>
          <p:nvPr/>
        </p:nvGrpSpPr>
        <p:grpSpPr>
          <a:xfrm>
            <a:off x="3461409" y="1872645"/>
            <a:ext cx="6637020" cy="3815715"/>
            <a:chOff x="3461409" y="1872645"/>
            <a:chExt cx="6637020" cy="3815715"/>
          </a:xfrm>
        </p:grpSpPr>
        <p:sp>
          <p:nvSpPr>
            <p:cNvPr id="1926" name="object 1926"/>
            <p:cNvSpPr/>
            <p:nvPr/>
          </p:nvSpPr>
          <p:spPr>
            <a:xfrm>
              <a:off x="3464584" y="1875820"/>
              <a:ext cx="6489065" cy="3809365"/>
            </a:xfrm>
            <a:custGeom>
              <a:avLst/>
              <a:gdLst/>
              <a:ahLst/>
              <a:cxnLst/>
              <a:rect l="l" t="t" r="r" b="b"/>
              <a:pathLst>
                <a:path w="6489065" h="3809365">
                  <a:moveTo>
                    <a:pt x="5083031" y="3306045"/>
                  </a:moveTo>
                  <a:lnTo>
                    <a:pt x="5083031" y="3424443"/>
                  </a:lnTo>
                  <a:lnTo>
                    <a:pt x="5156904" y="3424443"/>
                  </a:lnTo>
                </a:path>
                <a:path w="6489065" h="3809365">
                  <a:moveTo>
                    <a:pt x="6414759" y="3424443"/>
                  </a:moveTo>
                  <a:lnTo>
                    <a:pt x="6340887" y="3424443"/>
                  </a:lnTo>
                </a:path>
                <a:path w="6489065" h="3809365">
                  <a:moveTo>
                    <a:pt x="6044385" y="3661240"/>
                  </a:moveTo>
                  <a:lnTo>
                    <a:pt x="6340887" y="3661240"/>
                  </a:lnTo>
                </a:path>
                <a:path w="6489065" h="3809365">
                  <a:moveTo>
                    <a:pt x="5156904" y="3690586"/>
                  </a:moveTo>
                  <a:lnTo>
                    <a:pt x="5083031" y="3690586"/>
                  </a:lnTo>
                  <a:lnTo>
                    <a:pt x="5083031" y="3808984"/>
                  </a:lnTo>
                  <a:lnTo>
                    <a:pt x="6414759" y="3808984"/>
                  </a:lnTo>
                  <a:lnTo>
                    <a:pt x="6414759" y="3690586"/>
                  </a:lnTo>
                  <a:lnTo>
                    <a:pt x="6340887" y="3690586"/>
                  </a:lnTo>
                </a:path>
                <a:path w="6489065" h="3809365">
                  <a:moveTo>
                    <a:pt x="6340887" y="3496291"/>
                  </a:moveTo>
                  <a:lnTo>
                    <a:pt x="6488632" y="3496291"/>
                  </a:lnTo>
                  <a:lnTo>
                    <a:pt x="6488632" y="3617726"/>
                  </a:lnTo>
                  <a:lnTo>
                    <a:pt x="6340887" y="3617726"/>
                  </a:lnTo>
                </a:path>
                <a:path w="6489065" h="3809365">
                  <a:moveTo>
                    <a:pt x="5156904" y="3496291"/>
                  </a:moveTo>
                  <a:lnTo>
                    <a:pt x="5008147" y="3496291"/>
                  </a:lnTo>
                  <a:lnTo>
                    <a:pt x="5008147" y="3617726"/>
                  </a:lnTo>
                  <a:lnTo>
                    <a:pt x="5156904" y="3617726"/>
                  </a:lnTo>
                </a:path>
                <a:path w="6489065" h="3809365">
                  <a:moveTo>
                    <a:pt x="5042553" y="0"/>
                  </a:moveTo>
                  <a:lnTo>
                    <a:pt x="0" y="530262"/>
                  </a:lnTo>
                </a:path>
                <a:path w="6489065" h="3809365">
                  <a:moveTo>
                    <a:pt x="4795637" y="3730052"/>
                  </a:moveTo>
                  <a:lnTo>
                    <a:pt x="4856354" y="3730052"/>
                  </a:lnTo>
                  <a:lnTo>
                    <a:pt x="4890760" y="3730052"/>
                  </a:lnTo>
                </a:path>
                <a:path w="6489065" h="3809365">
                  <a:moveTo>
                    <a:pt x="4938322" y="3729040"/>
                  </a:moveTo>
                  <a:lnTo>
                    <a:pt x="5004099" y="3727016"/>
                  </a:lnTo>
                  <a:lnTo>
                    <a:pt x="5033446" y="3726004"/>
                  </a:lnTo>
                </a:path>
                <a:path w="6489065" h="3809365">
                  <a:moveTo>
                    <a:pt x="5081007" y="3722969"/>
                  </a:moveTo>
                  <a:lnTo>
                    <a:pt x="5151844" y="3719933"/>
                  </a:lnTo>
                  <a:lnTo>
                    <a:pt x="5176131" y="3717909"/>
                  </a:lnTo>
                </a:path>
                <a:path w="6489065" h="3809365">
                  <a:moveTo>
                    <a:pt x="5223692" y="3713861"/>
                  </a:moveTo>
                  <a:lnTo>
                    <a:pt x="5298577" y="3707789"/>
                  </a:lnTo>
                  <a:lnTo>
                    <a:pt x="5318816" y="37057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8830962" y="5568430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-3035" y="4047"/>
                  </a:moveTo>
                  <a:lnTo>
                    <a:pt x="81968" y="4047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8" name="object 192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138595" y="2555851"/>
              <a:ext cx="959329" cy="1051417"/>
            </a:xfrm>
            <a:prstGeom prst="rect">
              <a:avLst/>
            </a:prstGeom>
          </p:spPr>
        </p:pic>
      </p:grpSp>
      <p:sp>
        <p:nvSpPr>
          <p:cNvPr id="1929" name="object 1929"/>
          <p:cNvSpPr txBox="1"/>
          <p:nvPr/>
        </p:nvSpPr>
        <p:spPr>
          <a:xfrm>
            <a:off x="9498817" y="2782780"/>
            <a:ext cx="140970" cy="255904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800" spc="-5" dirty="0">
                <a:latin typeface="Arial MT"/>
                <a:cs typeface="Arial MT"/>
              </a:rPr>
              <a:t>2000</a:t>
            </a:r>
            <a:endParaRPr sz="800">
              <a:latin typeface="Arial MT"/>
              <a:cs typeface="Arial MT"/>
            </a:endParaRPr>
          </a:p>
        </p:txBody>
      </p:sp>
      <p:sp>
        <p:nvSpPr>
          <p:cNvPr id="1930" name="object 1930"/>
          <p:cNvSpPr txBox="1"/>
          <p:nvPr/>
        </p:nvSpPr>
        <p:spPr>
          <a:xfrm>
            <a:off x="9496793" y="3252325"/>
            <a:ext cx="140970" cy="255904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800" spc="-5" dirty="0">
                <a:latin typeface="Arial MT"/>
                <a:cs typeface="Arial MT"/>
              </a:rPr>
              <a:t>1150</a:t>
            </a:r>
            <a:endParaRPr sz="800">
              <a:latin typeface="Arial MT"/>
              <a:cs typeface="Arial MT"/>
            </a:endParaRPr>
          </a:p>
        </p:txBody>
      </p:sp>
      <p:grpSp>
        <p:nvGrpSpPr>
          <p:cNvPr id="1931" name="object 1931"/>
          <p:cNvGrpSpPr/>
          <p:nvPr/>
        </p:nvGrpSpPr>
        <p:grpSpPr>
          <a:xfrm>
            <a:off x="1811055" y="1493163"/>
            <a:ext cx="13308330" cy="4116070"/>
            <a:chOff x="1811055" y="1493163"/>
            <a:chExt cx="13308330" cy="4116070"/>
          </a:xfrm>
        </p:grpSpPr>
        <p:pic>
          <p:nvPicPr>
            <p:cNvPr id="1932" name="object 193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8471719" y="3138735"/>
              <a:ext cx="71848" cy="71848"/>
            </a:xfrm>
            <a:prstGeom prst="rect">
              <a:avLst/>
            </a:prstGeom>
          </p:spPr>
        </p:pic>
        <p:pic>
          <p:nvPicPr>
            <p:cNvPr id="1933" name="object 193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333030" y="2237086"/>
              <a:ext cx="4988920" cy="3371821"/>
            </a:xfrm>
            <a:prstGeom prst="rect">
              <a:avLst/>
            </a:prstGeom>
          </p:spPr>
        </p:pic>
        <p:pic>
          <p:nvPicPr>
            <p:cNvPr id="1934" name="object 193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3143795" y="3138735"/>
              <a:ext cx="71848" cy="71848"/>
            </a:xfrm>
            <a:prstGeom prst="rect">
              <a:avLst/>
            </a:prstGeom>
          </p:spPr>
        </p:pic>
        <p:pic>
          <p:nvPicPr>
            <p:cNvPr id="1935" name="object 193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921166" y="3138735"/>
              <a:ext cx="71848" cy="71848"/>
            </a:xfrm>
            <a:prstGeom prst="rect">
              <a:avLst/>
            </a:prstGeom>
          </p:spPr>
        </p:pic>
        <p:pic>
          <p:nvPicPr>
            <p:cNvPr id="1936" name="object 193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699548" y="3138735"/>
              <a:ext cx="71848" cy="71848"/>
            </a:xfrm>
            <a:prstGeom prst="rect">
              <a:avLst/>
            </a:prstGeom>
          </p:spPr>
        </p:pic>
        <p:pic>
          <p:nvPicPr>
            <p:cNvPr id="1937" name="object 193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477931" y="3138735"/>
              <a:ext cx="71848" cy="71848"/>
            </a:xfrm>
            <a:prstGeom prst="rect">
              <a:avLst/>
            </a:prstGeom>
          </p:spPr>
        </p:pic>
        <p:pic>
          <p:nvPicPr>
            <p:cNvPr id="1938" name="object 193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255302" y="3138735"/>
              <a:ext cx="71848" cy="71848"/>
            </a:xfrm>
            <a:prstGeom prst="rect">
              <a:avLst/>
            </a:prstGeom>
          </p:spPr>
        </p:pic>
        <p:pic>
          <p:nvPicPr>
            <p:cNvPr id="1939" name="object 193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033684" y="3138735"/>
              <a:ext cx="71848" cy="71848"/>
            </a:xfrm>
            <a:prstGeom prst="rect">
              <a:avLst/>
            </a:prstGeom>
          </p:spPr>
        </p:pic>
        <p:pic>
          <p:nvPicPr>
            <p:cNvPr id="1940" name="object 1940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811055" y="3138735"/>
              <a:ext cx="71848" cy="71848"/>
            </a:xfrm>
            <a:prstGeom prst="rect">
              <a:avLst/>
            </a:prstGeom>
          </p:spPr>
        </p:pic>
        <p:pic>
          <p:nvPicPr>
            <p:cNvPr id="1941" name="object 194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8915966" y="3138735"/>
              <a:ext cx="71848" cy="71848"/>
            </a:xfrm>
            <a:prstGeom prst="rect">
              <a:avLst/>
            </a:prstGeom>
          </p:spPr>
        </p:pic>
        <p:pic>
          <p:nvPicPr>
            <p:cNvPr id="1942" name="object 194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8694348" y="3138735"/>
              <a:ext cx="71848" cy="71848"/>
            </a:xfrm>
            <a:prstGeom prst="rect">
              <a:avLst/>
            </a:prstGeom>
          </p:spPr>
        </p:pic>
        <p:sp>
          <p:nvSpPr>
            <p:cNvPr id="1943" name="object 1943"/>
            <p:cNvSpPr/>
            <p:nvPr/>
          </p:nvSpPr>
          <p:spPr>
            <a:xfrm>
              <a:off x="10496633" y="314278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607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6071" y="0"/>
                  </a:lnTo>
                  <a:close/>
                </a:path>
                <a:path w="18415" h="1269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0496633" y="314278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  <a:path w="18415" h="1269">
                  <a:moveTo>
                    <a:pt x="607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0491573" y="314379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39">
                  <a:moveTo>
                    <a:pt x="5059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5059" y="0"/>
                  </a:lnTo>
                  <a:close/>
                </a:path>
                <a:path w="28575" h="2539">
                  <a:moveTo>
                    <a:pt x="23274" y="0"/>
                  </a:moveTo>
                  <a:lnTo>
                    <a:pt x="5059" y="0"/>
                  </a:lnTo>
                  <a:lnTo>
                    <a:pt x="28334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0491574" y="314379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39">
                  <a:moveTo>
                    <a:pt x="23274" y="0"/>
                  </a:moveTo>
                  <a:lnTo>
                    <a:pt x="5059" y="0"/>
                  </a:lnTo>
                  <a:lnTo>
                    <a:pt x="28334" y="2023"/>
                  </a:lnTo>
                  <a:lnTo>
                    <a:pt x="23274" y="0"/>
                  </a:lnTo>
                  <a:close/>
                </a:path>
                <a:path w="28575" h="2539">
                  <a:moveTo>
                    <a:pt x="5059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0486514" y="314581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5059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5059" y="0"/>
                  </a:lnTo>
                  <a:close/>
                </a:path>
                <a:path w="38734" h="3175">
                  <a:moveTo>
                    <a:pt x="33394" y="0"/>
                  </a:moveTo>
                  <a:lnTo>
                    <a:pt x="5059" y="0"/>
                  </a:lnTo>
                  <a:lnTo>
                    <a:pt x="38454" y="303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0486514" y="314581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3394" y="0"/>
                  </a:moveTo>
                  <a:lnTo>
                    <a:pt x="5059" y="0"/>
                  </a:lnTo>
                  <a:lnTo>
                    <a:pt x="38454" y="3035"/>
                  </a:lnTo>
                  <a:lnTo>
                    <a:pt x="33394" y="0"/>
                  </a:lnTo>
                  <a:close/>
                </a:path>
                <a:path w="38734" h="3175">
                  <a:moveTo>
                    <a:pt x="5059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0481454" y="3148855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5059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5059" y="0"/>
                  </a:lnTo>
                  <a:close/>
                </a:path>
                <a:path w="48895" h="4444">
                  <a:moveTo>
                    <a:pt x="43513" y="0"/>
                  </a:moveTo>
                  <a:lnTo>
                    <a:pt x="5059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0481454" y="314885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3513" y="0"/>
                  </a:moveTo>
                  <a:lnTo>
                    <a:pt x="5059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  <a:path w="48895" h="4444">
                  <a:moveTo>
                    <a:pt x="5059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0478418" y="3152903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3035" y="0"/>
                  </a:moveTo>
                  <a:lnTo>
                    <a:pt x="0" y="5059"/>
                  </a:lnTo>
                  <a:lnTo>
                    <a:pt x="54645" y="5059"/>
                  </a:lnTo>
                  <a:lnTo>
                    <a:pt x="3035" y="0"/>
                  </a:lnTo>
                  <a:close/>
                </a:path>
                <a:path w="55245" h="5080">
                  <a:moveTo>
                    <a:pt x="51609" y="0"/>
                  </a:moveTo>
                  <a:lnTo>
                    <a:pt x="3035" y="0"/>
                  </a:lnTo>
                  <a:lnTo>
                    <a:pt x="5464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0478418" y="3152902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51609" y="0"/>
                  </a:moveTo>
                  <a:lnTo>
                    <a:pt x="3035" y="0"/>
                  </a:lnTo>
                  <a:lnTo>
                    <a:pt x="54645" y="5059"/>
                  </a:lnTo>
                  <a:lnTo>
                    <a:pt x="51609" y="0"/>
                  </a:lnTo>
                  <a:close/>
                </a:path>
                <a:path w="55245" h="5080">
                  <a:moveTo>
                    <a:pt x="3035" y="0"/>
                  </a:moveTo>
                  <a:lnTo>
                    <a:pt x="54645" y="5059"/>
                  </a:lnTo>
                  <a:lnTo>
                    <a:pt x="0" y="5059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0475382" y="3157962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80">
                  <a:moveTo>
                    <a:pt x="3035" y="0"/>
                  </a:moveTo>
                  <a:lnTo>
                    <a:pt x="0" y="5059"/>
                  </a:lnTo>
                  <a:lnTo>
                    <a:pt x="60717" y="5059"/>
                  </a:lnTo>
                  <a:lnTo>
                    <a:pt x="3035" y="0"/>
                  </a:lnTo>
                  <a:close/>
                </a:path>
                <a:path w="60959" h="5080">
                  <a:moveTo>
                    <a:pt x="57681" y="0"/>
                  </a:moveTo>
                  <a:lnTo>
                    <a:pt x="3035" y="0"/>
                  </a:lnTo>
                  <a:lnTo>
                    <a:pt x="60717" y="5059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0475383" y="3157962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80">
                  <a:moveTo>
                    <a:pt x="57681" y="0"/>
                  </a:moveTo>
                  <a:lnTo>
                    <a:pt x="3035" y="0"/>
                  </a:lnTo>
                  <a:lnTo>
                    <a:pt x="60717" y="5059"/>
                  </a:lnTo>
                  <a:lnTo>
                    <a:pt x="57681" y="0"/>
                  </a:lnTo>
                  <a:close/>
                </a:path>
                <a:path w="60959" h="5080">
                  <a:moveTo>
                    <a:pt x="3035" y="0"/>
                  </a:moveTo>
                  <a:lnTo>
                    <a:pt x="60717" y="5059"/>
                  </a:lnTo>
                  <a:lnTo>
                    <a:pt x="0" y="5059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0473358" y="3163022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2023" y="0"/>
                  </a:moveTo>
                  <a:lnTo>
                    <a:pt x="0" y="6071"/>
                  </a:lnTo>
                  <a:lnTo>
                    <a:pt x="64764" y="6071"/>
                  </a:lnTo>
                  <a:lnTo>
                    <a:pt x="2023" y="0"/>
                  </a:lnTo>
                  <a:close/>
                </a:path>
                <a:path w="64770" h="6350">
                  <a:moveTo>
                    <a:pt x="62740" y="0"/>
                  </a:moveTo>
                  <a:lnTo>
                    <a:pt x="2023" y="0"/>
                  </a:lnTo>
                  <a:lnTo>
                    <a:pt x="64764" y="6071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0473359" y="3163022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2740" y="0"/>
                  </a:moveTo>
                  <a:lnTo>
                    <a:pt x="2023" y="0"/>
                  </a:lnTo>
                  <a:lnTo>
                    <a:pt x="64764" y="6071"/>
                  </a:lnTo>
                  <a:lnTo>
                    <a:pt x="62740" y="0"/>
                  </a:lnTo>
                  <a:close/>
                </a:path>
                <a:path w="64770" h="6350">
                  <a:moveTo>
                    <a:pt x="2023" y="0"/>
                  </a:moveTo>
                  <a:lnTo>
                    <a:pt x="64764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0473358" y="3169094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0" y="0"/>
                  </a:moveTo>
                  <a:lnTo>
                    <a:pt x="0" y="6071"/>
                  </a:lnTo>
                  <a:lnTo>
                    <a:pt x="64764" y="6071"/>
                  </a:lnTo>
                  <a:lnTo>
                    <a:pt x="0" y="0"/>
                  </a:lnTo>
                  <a:close/>
                </a:path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0473359" y="3169094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  <a:path w="64770" h="6350">
                  <a:moveTo>
                    <a:pt x="0" y="0"/>
                  </a:moveTo>
                  <a:lnTo>
                    <a:pt x="64764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0473358" y="317516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0" y="0"/>
                  </a:moveTo>
                  <a:lnTo>
                    <a:pt x="0" y="6071"/>
                  </a:lnTo>
                  <a:lnTo>
                    <a:pt x="64764" y="6071"/>
                  </a:lnTo>
                  <a:lnTo>
                    <a:pt x="0" y="0"/>
                  </a:lnTo>
                  <a:close/>
                </a:path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0473359" y="3175165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  <a:path w="64770" h="6350">
                  <a:moveTo>
                    <a:pt x="0" y="0"/>
                  </a:moveTo>
                  <a:lnTo>
                    <a:pt x="64764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0473358" y="318123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80">
                  <a:moveTo>
                    <a:pt x="0" y="0"/>
                  </a:moveTo>
                  <a:lnTo>
                    <a:pt x="2023" y="5059"/>
                  </a:lnTo>
                  <a:lnTo>
                    <a:pt x="62740" y="5059"/>
                  </a:lnTo>
                  <a:lnTo>
                    <a:pt x="0" y="0"/>
                  </a:lnTo>
                  <a:close/>
                </a:path>
                <a:path w="64770" h="5080">
                  <a:moveTo>
                    <a:pt x="64764" y="0"/>
                  </a:moveTo>
                  <a:lnTo>
                    <a:pt x="0" y="0"/>
                  </a:lnTo>
                  <a:lnTo>
                    <a:pt x="62740" y="5059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0473359" y="318123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80">
                  <a:moveTo>
                    <a:pt x="64764" y="0"/>
                  </a:moveTo>
                  <a:lnTo>
                    <a:pt x="0" y="0"/>
                  </a:lnTo>
                  <a:lnTo>
                    <a:pt x="62740" y="5059"/>
                  </a:lnTo>
                  <a:lnTo>
                    <a:pt x="64764" y="0"/>
                  </a:lnTo>
                  <a:close/>
                </a:path>
                <a:path w="64770" h="5080">
                  <a:moveTo>
                    <a:pt x="0" y="0"/>
                  </a:moveTo>
                  <a:lnTo>
                    <a:pt x="62740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0475382" y="3186297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0" y="0"/>
                  </a:moveTo>
                  <a:lnTo>
                    <a:pt x="3035" y="6071"/>
                  </a:lnTo>
                  <a:lnTo>
                    <a:pt x="57681" y="6071"/>
                  </a:lnTo>
                  <a:lnTo>
                    <a:pt x="0" y="0"/>
                  </a:lnTo>
                  <a:close/>
                </a:path>
                <a:path w="60959" h="6350">
                  <a:moveTo>
                    <a:pt x="60717" y="0"/>
                  </a:moveTo>
                  <a:lnTo>
                    <a:pt x="0" y="0"/>
                  </a:lnTo>
                  <a:lnTo>
                    <a:pt x="57681" y="6071"/>
                  </a:lnTo>
                  <a:lnTo>
                    <a:pt x="6071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0475383" y="3186297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60717" y="0"/>
                  </a:moveTo>
                  <a:lnTo>
                    <a:pt x="0" y="0"/>
                  </a:lnTo>
                  <a:lnTo>
                    <a:pt x="57681" y="6071"/>
                  </a:lnTo>
                  <a:lnTo>
                    <a:pt x="60717" y="0"/>
                  </a:lnTo>
                  <a:close/>
                </a:path>
                <a:path w="60959" h="6350">
                  <a:moveTo>
                    <a:pt x="0" y="0"/>
                  </a:moveTo>
                  <a:lnTo>
                    <a:pt x="57681" y="6071"/>
                  </a:lnTo>
                  <a:lnTo>
                    <a:pt x="3035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0478418" y="3192369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5" h="4444">
                  <a:moveTo>
                    <a:pt x="0" y="0"/>
                  </a:moveTo>
                  <a:lnTo>
                    <a:pt x="3035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5245" h="4444">
                  <a:moveTo>
                    <a:pt x="54645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0478418" y="3192368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5" h="4444">
                  <a:moveTo>
                    <a:pt x="54645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4645" y="0"/>
                  </a:lnTo>
                  <a:close/>
                </a:path>
                <a:path w="55245" h="4444">
                  <a:moveTo>
                    <a:pt x="0" y="0"/>
                  </a:moveTo>
                  <a:lnTo>
                    <a:pt x="51609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0481454" y="319641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5059" y="4047"/>
                  </a:lnTo>
                  <a:lnTo>
                    <a:pt x="43513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0481454" y="319641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3513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0486514" y="320046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5059" y="3035"/>
                  </a:lnTo>
                  <a:lnTo>
                    <a:pt x="33394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3394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0486514" y="320046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3394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3394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0491573" y="3203500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0" y="0"/>
                  </a:moveTo>
                  <a:lnTo>
                    <a:pt x="5059" y="3035"/>
                  </a:lnTo>
                  <a:lnTo>
                    <a:pt x="23274" y="3035"/>
                  </a:lnTo>
                  <a:lnTo>
                    <a:pt x="0" y="0"/>
                  </a:lnTo>
                  <a:close/>
                </a:path>
                <a:path w="28575" h="3175">
                  <a:moveTo>
                    <a:pt x="28334" y="0"/>
                  </a:moveTo>
                  <a:lnTo>
                    <a:pt x="0" y="0"/>
                  </a:lnTo>
                  <a:lnTo>
                    <a:pt x="23274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0491574" y="3203500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8334" y="0"/>
                  </a:moveTo>
                  <a:lnTo>
                    <a:pt x="0" y="0"/>
                  </a:lnTo>
                  <a:lnTo>
                    <a:pt x="23274" y="3035"/>
                  </a:lnTo>
                  <a:lnTo>
                    <a:pt x="28334" y="0"/>
                  </a:lnTo>
                  <a:close/>
                </a:path>
                <a:path w="28575" h="3175">
                  <a:moveTo>
                    <a:pt x="0" y="0"/>
                  </a:moveTo>
                  <a:lnTo>
                    <a:pt x="23274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0496633" y="3206536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607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0496633" y="3206536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2143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5" name="object 197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691940" y="3138735"/>
              <a:ext cx="71848" cy="71848"/>
            </a:xfrm>
            <a:prstGeom prst="rect">
              <a:avLst/>
            </a:prstGeom>
          </p:spPr>
        </p:pic>
        <p:sp>
          <p:nvSpPr>
            <p:cNvPr id="1976" name="object 1976"/>
            <p:cNvSpPr/>
            <p:nvPr/>
          </p:nvSpPr>
          <p:spPr>
            <a:xfrm>
              <a:off x="10473359" y="3141771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65776" y="32888"/>
                  </a:moveTo>
                  <a:lnTo>
                    <a:pt x="63192" y="20086"/>
                  </a:lnTo>
                  <a:lnTo>
                    <a:pt x="56144" y="9632"/>
                  </a:lnTo>
                  <a:lnTo>
                    <a:pt x="45690" y="2584"/>
                  </a:lnTo>
                  <a:lnTo>
                    <a:pt x="32888" y="0"/>
                  </a:lnTo>
                  <a:lnTo>
                    <a:pt x="20086" y="2584"/>
                  </a:lnTo>
                  <a:lnTo>
                    <a:pt x="9632" y="9632"/>
                  </a:lnTo>
                  <a:lnTo>
                    <a:pt x="2584" y="20086"/>
                  </a:lnTo>
                  <a:lnTo>
                    <a:pt x="0" y="32888"/>
                  </a:lnTo>
                  <a:lnTo>
                    <a:pt x="2584" y="45690"/>
                  </a:lnTo>
                  <a:lnTo>
                    <a:pt x="9632" y="56144"/>
                  </a:lnTo>
                  <a:lnTo>
                    <a:pt x="20086" y="63192"/>
                  </a:lnTo>
                  <a:lnTo>
                    <a:pt x="32888" y="65776"/>
                  </a:lnTo>
                  <a:lnTo>
                    <a:pt x="45690" y="63192"/>
                  </a:lnTo>
                  <a:lnTo>
                    <a:pt x="56144" y="56144"/>
                  </a:lnTo>
                  <a:lnTo>
                    <a:pt x="63192" y="45690"/>
                  </a:lnTo>
                  <a:lnTo>
                    <a:pt x="65776" y="32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7" name="object 197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248706" y="3138735"/>
              <a:ext cx="71848" cy="71848"/>
            </a:xfrm>
            <a:prstGeom prst="rect">
              <a:avLst/>
            </a:prstGeom>
          </p:spPr>
        </p:pic>
        <p:sp>
          <p:nvSpPr>
            <p:cNvPr id="1978" name="object 1978"/>
            <p:cNvSpPr/>
            <p:nvPr/>
          </p:nvSpPr>
          <p:spPr>
            <a:xfrm>
              <a:off x="11606744" y="314278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607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6071" y="0"/>
                  </a:lnTo>
                  <a:close/>
                </a:path>
                <a:path w="18415" h="1269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1606744" y="314278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  <a:path w="18415" h="1269">
                  <a:moveTo>
                    <a:pt x="607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1601684" y="314379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39">
                  <a:moveTo>
                    <a:pt x="5059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5059" y="0"/>
                  </a:lnTo>
                  <a:close/>
                </a:path>
                <a:path w="28575" h="2539">
                  <a:moveTo>
                    <a:pt x="23274" y="0"/>
                  </a:moveTo>
                  <a:lnTo>
                    <a:pt x="5059" y="0"/>
                  </a:lnTo>
                  <a:lnTo>
                    <a:pt x="28334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1601685" y="314379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39">
                  <a:moveTo>
                    <a:pt x="23274" y="0"/>
                  </a:moveTo>
                  <a:lnTo>
                    <a:pt x="5059" y="0"/>
                  </a:lnTo>
                  <a:lnTo>
                    <a:pt x="28334" y="2023"/>
                  </a:lnTo>
                  <a:lnTo>
                    <a:pt x="23274" y="0"/>
                  </a:lnTo>
                  <a:close/>
                </a:path>
                <a:path w="28575" h="2539">
                  <a:moveTo>
                    <a:pt x="5059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1596624" y="314581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5059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5059" y="0"/>
                  </a:lnTo>
                  <a:close/>
                </a:path>
                <a:path w="38734" h="3175">
                  <a:moveTo>
                    <a:pt x="33394" y="0"/>
                  </a:moveTo>
                  <a:lnTo>
                    <a:pt x="5059" y="0"/>
                  </a:lnTo>
                  <a:lnTo>
                    <a:pt x="38454" y="303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1596624" y="314581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3394" y="0"/>
                  </a:moveTo>
                  <a:lnTo>
                    <a:pt x="5059" y="0"/>
                  </a:lnTo>
                  <a:lnTo>
                    <a:pt x="38454" y="3035"/>
                  </a:lnTo>
                  <a:lnTo>
                    <a:pt x="33394" y="0"/>
                  </a:lnTo>
                  <a:close/>
                </a:path>
                <a:path w="38734" h="3175">
                  <a:moveTo>
                    <a:pt x="5059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1591564" y="3148855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5059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5059" y="0"/>
                  </a:lnTo>
                  <a:close/>
                </a:path>
                <a:path w="48895" h="4444">
                  <a:moveTo>
                    <a:pt x="43513" y="0"/>
                  </a:moveTo>
                  <a:lnTo>
                    <a:pt x="5059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1591565" y="314885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3513" y="0"/>
                  </a:moveTo>
                  <a:lnTo>
                    <a:pt x="5059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  <a:path w="48895" h="4444">
                  <a:moveTo>
                    <a:pt x="5059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1588529" y="3152903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3035" y="0"/>
                  </a:moveTo>
                  <a:lnTo>
                    <a:pt x="0" y="5059"/>
                  </a:lnTo>
                  <a:lnTo>
                    <a:pt x="54645" y="5059"/>
                  </a:lnTo>
                  <a:lnTo>
                    <a:pt x="3035" y="0"/>
                  </a:lnTo>
                  <a:close/>
                </a:path>
                <a:path w="55245" h="5080">
                  <a:moveTo>
                    <a:pt x="51609" y="0"/>
                  </a:moveTo>
                  <a:lnTo>
                    <a:pt x="3035" y="0"/>
                  </a:lnTo>
                  <a:lnTo>
                    <a:pt x="5464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1588530" y="3152902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51609" y="0"/>
                  </a:moveTo>
                  <a:lnTo>
                    <a:pt x="3035" y="0"/>
                  </a:lnTo>
                  <a:lnTo>
                    <a:pt x="54645" y="5059"/>
                  </a:lnTo>
                  <a:lnTo>
                    <a:pt x="51609" y="0"/>
                  </a:lnTo>
                  <a:close/>
                </a:path>
                <a:path w="55245" h="5080">
                  <a:moveTo>
                    <a:pt x="3035" y="0"/>
                  </a:moveTo>
                  <a:lnTo>
                    <a:pt x="54645" y="5059"/>
                  </a:lnTo>
                  <a:lnTo>
                    <a:pt x="0" y="5059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1585493" y="3157962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80">
                  <a:moveTo>
                    <a:pt x="3035" y="0"/>
                  </a:moveTo>
                  <a:lnTo>
                    <a:pt x="0" y="5059"/>
                  </a:lnTo>
                  <a:lnTo>
                    <a:pt x="60717" y="5059"/>
                  </a:lnTo>
                  <a:lnTo>
                    <a:pt x="3035" y="0"/>
                  </a:lnTo>
                  <a:close/>
                </a:path>
                <a:path w="60959" h="5080">
                  <a:moveTo>
                    <a:pt x="57681" y="0"/>
                  </a:moveTo>
                  <a:lnTo>
                    <a:pt x="3035" y="0"/>
                  </a:lnTo>
                  <a:lnTo>
                    <a:pt x="60717" y="5059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1585493" y="3157962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80">
                  <a:moveTo>
                    <a:pt x="57681" y="0"/>
                  </a:moveTo>
                  <a:lnTo>
                    <a:pt x="3035" y="0"/>
                  </a:lnTo>
                  <a:lnTo>
                    <a:pt x="60717" y="5059"/>
                  </a:lnTo>
                  <a:lnTo>
                    <a:pt x="57681" y="0"/>
                  </a:lnTo>
                  <a:close/>
                </a:path>
                <a:path w="60959" h="5080">
                  <a:moveTo>
                    <a:pt x="3035" y="0"/>
                  </a:moveTo>
                  <a:lnTo>
                    <a:pt x="60717" y="5059"/>
                  </a:lnTo>
                  <a:lnTo>
                    <a:pt x="0" y="5059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1583469" y="3163022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2023" y="0"/>
                  </a:moveTo>
                  <a:lnTo>
                    <a:pt x="0" y="6071"/>
                  </a:lnTo>
                  <a:lnTo>
                    <a:pt x="64764" y="6071"/>
                  </a:lnTo>
                  <a:lnTo>
                    <a:pt x="2023" y="0"/>
                  </a:lnTo>
                  <a:close/>
                </a:path>
                <a:path w="64770" h="6350">
                  <a:moveTo>
                    <a:pt x="62740" y="0"/>
                  </a:moveTo>
                  <a:lnTo>
                    <a:pt x="2023" y="0"/>
                  </a:lnTo>
                  <a:lnTo>
                    <a:pt x="64764" y="6071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1583469" y="3163022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2740" y="0"/>
                  </a:moveTo>
                  <a:lnTo>
                    <a:pt x="2023" y="0"/>
                  </a:lnTo>
                  <a:lnTo>
                    <a:pt x="64764" y="6071"/>
                  </a:lnTo>
                  <a:lnTo>
                    <a:pt x="62740" y="0"/>
                  </a:lnTo>
                  <a:close/>
                </a:path>
                <a:path w="64770" h="6350">
                  <a:moveTo>
                    <a:pt x="2023" y="0"/>
                  </a:moveTo>
                  <a:lnTo>
                    <a:pt x="64764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1583469" y="3169094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0" y="0"/>
                  </a:moveTo>
                  <a:lnTo>
                    <a:pt x="0" y="6071"/>
                  </a:lnTo>
                  <a:lnTo>
                    <a:pt x="64764" y="6071"/>
                  </a:lnTo>
                  <a:lnTo>
                    <a:pt x="0" y="0"/>
                  </a:lnTo>
                  <a:close/>
                </a:path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1583469" y="3169094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  <a:path w="64770" h="6350">
                  <a:moveTo>
                    <a:pt x="0" y="0"/>
                  </a:moveTo>
                  <a:lnTo>
                    <a:pt x="64764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1583469" y="317516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0" y="0"/>
                  </a:moveTo>
                  <a:lnTo>
                    <a:pt x="0" y="6071"/>
                  </a:lnTo>
                  <a:lnTo>
                    <a:pt x="64764" y="6071"/>
                  </a:lnTo>
                  <a:lnTo>
                    <a:pt x="0" y="0"/>
                  </a:lnTo>
                  <a:close/>
                </a:path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1583469" y="3175165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  <a:path w="64770" h="6350">
                  <a:moveTo>
                    <a:pt x="0" y="0"/>
                  </a:moveTo>
                  <a:lnTo>
                    <a:pt x="64764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1583469" y="318123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80">
                  <a:moveTo>
                    <a:pt x="0" y="0"/>
                  </a:moveTo>
                  <a:lnTo>
                    <a:pt x="2023" y="5059"/>
                  </a:lnTo>
                  <a:lnTo>
                    <a:pt x="62740" y="5059"/>
                  </a:lnTo>
                  <a:lnTo>
                    <a:pt x="0" y="0"/>
                  </a:lnTo>
                  <a:close/>
                </a:path>
                <a:path w="64770" h="5080">
                  <a:moveTo>
                    <a:pt x="64764" y="0"/>
                  </a:moveTo>
                  <a:lnTo>
                    <a:pt x="0" y="0"/>
                  </a:lnTo>
                  <a:lnTo>
                    <a:pt x="62740" y="5059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1583469" y="318123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80">
                  <a:moveTo>
                    <a:pt x="64764" y="0"/>
                  </a:moveTo>
                  <a:lnTo>
                    <a:pt x="0" y="0"/>
                  </a:lnTo>
                  <a:lnTo>
                    <a:pt x="62740" y="5059"/>
                  </a:lnTo>
                  <a:lnTo>
                    <a:pt x="64764" y="0"/>
                  </a:lnTo>
                  <a:close/>
                </a:path>
                <a:path w="64770" h="5080">
                  <a:moveTo>
                    <a:pt x="0" y="0"/>
                  </a:moveTo>
                  <a:lnTo>
                    <a:pt x="62740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1585493" y="3186297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0" y="0"/>
                  </a:moveTo>
                  <a:lnTo>
                    <a:pt x="3035" y="6071"/>
                  </a:lnTo>
                  <a:lnTo>
                    <a:pt x="57681" y="6071"/>
                  </a:lnTo>
                  <a:lnTo>
                    <a:pt x="0" y="0"/>
                  </a:lnTo>
                  <a:close/>
                </a:path>
                <a:path w="60959" h="6350">
                  <a:moveTo>
                    <a:pt x="60717" y="0"/>
                  </a:moveTo>
                  <a:lnTo>
                    <a:pt x="0" y="0"/>
                  </a:lnTo>
                  <a:lnTo>
                    <a:pt x="57681" y="6071"/>
                  </a:lnTo>
                  <a:lnTo>
                    <a:pt x="6071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1585493" y="3186297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60717" y="0"/>
                  </a:moveTo>
                  <a:lnTo>
                    <a:pt x="0" y="0"/>
                  </a:lnTo>
                  <a:lnTo>
                    <a:pt x="57681" y="6071"/>
                  </a:lnTo>
                  <a:lnTo>
                    <a:pt x="60717" y="0"/>
                  </a:lnTo>
                  <a:close/>
                </a:path>
                <a:path w="60959" h="6350">
                  <a:moveTo>
                    <a:pt x="0" y="0"/>
                  </a:moveTo>
                  <a:lnTo>
                    <a:pt x="57681" y="6071"/>
                  </a:lnTo>
                  <a:lnTo>
                    <a:pt x="3035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1588529" y="3192369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5" h="4444">
                  <a:moveTo>
                    <a:pt x="0" y="0"/>
                  </a:moveTo>
                  <a:lnTo>
                    <a:pt x="3035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5245" h="4444">
                  <a:moveTo>
                    <a:pt x="54645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1588530" y="3192368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5" h="4444">
                  <a:moveTo>
                    <a:pt x="54645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4645" y="0"/>
                  </a:lnTo>
                  <a:close/>
                </a:path>
                <a:path w="55245" h="4444">
                  <a:moveTo>
                    <a:pt x="0" y="0"/>
                  </a:moveTo>
                  <a:lnTo>
                    <a:pt x="51609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1591564" y="319641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5059" y="4047"/>
                  </a:lnTo>
                  <a:lnTo>
                    <a:pt x="43513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1591565" y="319641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3513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1596624" y="320046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5059" y="3035"/>
                  </a:lnTo>
                  <a:lnTo>
                    <a:pt x="33394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3394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1596624" y="320046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3394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3394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1601684" y="3203500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0" y="0"/>
                  </a:moveTo>
                  <a:lnTo>
                    <a:pt x="5059" y="3035"/>
                  </a:lnTo>
                  <a:lnTo>
                    <a:pt x="23274" y="3035"/>
                  </a:lnTo>
                  <a:lnTo>
                    <a:pt x="0" y="0"/>
                  </a:lnTo>
                  <a:close/>
                </a:path>
                <a:path w="28575" h="3175">
                  <a:moveTo>
                    <a:pt x="28334" y="0"/>
                  </a:moveTo>
                  <a:lnTo>
                    <a:pt x="0" y="0"/>
                  </a:lnTo>
                  <a:lnTo>
                    <a:pt x="23274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1601685" y="3203500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8334" y="0"/>
                  </a:moveTo>
                  <a:lnTo>
                    <a:pt x="0" y="0"/>
                  </a:lnTo>
                  <a:lnTo>
                    <a:pt x="23274" y="3035"/>
                  </a:lnTo>
                  <a:lnTo>
                    <a:pt x="28334" y="0"/>
                  </a:lnTo>
                  <a:close/>
                </a:path>
                <a:path w="28575" h="3175">
                  <a:moveTo>
                    <a:pt x="0" y="0"/>
                  </a:moveTo>
                  <a:lnTo>
                    <a:pt x="23274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1606744" y="3206536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607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1606744" y="3206536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2143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0" name="object 2010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1802051" y="3138735"/>
              <a:ext cx="71848" cy="71848"/>
            </a:xfrm>
            <a:prstGeom prst="rect">
              <a:avLst/>
            </a:prstGeom>
          </p:spPr>
        </p:pic>
        <p:sp>
          <p:nvSpPr>
            <p:cNvPr id="2011" name="object 2011"/>
            <p:cNvSpPr/>
            <p:nvPr/>
          </p:nvSpPr>
          <p:spPr>
            <a:xfrm>
              <a:off x="11583469" y="3141771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65776" y="32888"/>
                  </a:moveTo>
                  <a:lnTo>
                    <a:pt x="63192" y="20086"/>
                  </a:lnTo>
                  <a:lnTo>
                    <a:pt x="56144" y="9632"/>
                  </a:lnTo>
                  <a:lnTo>
                    <a:pt x="45690" y="2584"/>
                  </a:lnTo>
                  <a:lnTo>
                    <a:pt x="32888" y="0"/>
                  </a:lnTo>
                  <a:lnTo>
                    <a:pt x="20086" y="2584"/>
                  </a:lnTo>
                  <a:lnTo>
                    <a:pt x="9632" y="9632"/>
                  </a:lnTo>
                  <a:lnTo>
                    <a:pt x="2584" y="20086"/>
                  </a:lnTo>
                  <a:lnTo>
                    <a:pt x="0" y="32888"/>
                  </a:lnTo>
                  <a:lnTo>
                    <a:pt x="2584" y="45690"/>
                  </a:lnTo>
                  <a:lnTo>
                    <a:pt x="9632" y="56144"/>
                  </a:lnTo>
                  <a:lnTo>
                    <a:pt x="20086" y="63192"/>
                  </a:lnTo>
                  <a:lnTo>
                    <a:pt x="32888" y="65776"/>
                  </a:lnTo>
                  <a:lnTo>
                    <a:pt x="45690" y="63192"/>
                  </a:lnTo>
                  <a:lnTo>
                    <a:pt x="56144" y="56144"/>
                  </a:lnTo>
                  <a:lnTo>
                    <a:pt x="63192" y="45690"/>
                  </a:lnTo>
                  <a:lnTo>
                    <a:pt x="65776" y="32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2" name="object 201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1358816" y="3138735"/>
              <a:ext cx="71848" cy="71848"/>
            </a:xfrm>
            <a:prstGeom prst="rect">
              <a:avLst/>
            </a:prstGeom>
          </p:spPr>
        </p:pic>
        <p:pic>
          <p:nvPicPr>
            <p:cNvPr id="2013" name="object 201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1136187" y="3138735"/>
              <a:ext cx="71848" cy="71848"/>
            </a:xfrm>
            <a:prstGeom prst="rect">
              <a:avLst/>
            </a:prstGeom>
          </p:spPr>
        </p:pic>
        <p:pic>
          <p:nvPicPr>
            <p:cNvPr id="2014" name="object 201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0914570" y="3138735"/>
              <a:ext cx="71848" cy="71848"/>
            </a:xfrm>
            <a:prstGeom prst="rect">
              <a:avLst/>
            </a:prstGeom>
          </p:spPr>
        </p:pic>
        <p:sp>
          <p:nvSpPr>
            <p:cNvPr id="2015" name="object 2015"/>
            <p:cNvSpPr/>
            <p:nvPr/>
          </p:nvSpPr>
          <p:spPr>
            <a:xfrm>
              <a:off x="12716854" y="314278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607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6071" y="0"/>
                  </a:lnTo>
                  <a:close/>
                </a:path>
                <a:path w="18415" h="1269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2716855" y="314278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2143" y="0"/>
                  </a:moveTo>
                  <a:lnTo>
                    <a:pt x="6071" y="0"/>
                  </a:lnTo>
                  <a:lnTo>
                    <a:pt x="18215" y="1011"/>
                  </a:lnTo>
                  <a:lnTo>
                    <a:pt x="12143" y="0"/>
                  </a:lnTo>
                  <a:close/>
                </a:path>
                <a:path w="18415" h="1269">
                  <a:moveTo>
                    <a:pt x="607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2711795" y="314379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39">
                  <a:moveTo>
                    <a:pt x="5059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5059" y="0"/>
                  </a:lnTo>
                  <a:close/>
                </a:path>
                <a:path w="28575" h="2539">
                  <a:moveTo>
                    <a:pt x="23274" y="0"/>
                  </a:moveTo>
                  <a:lnTo>
                    <a:pt x="5059" y="0"/>
                  </a:lnTo>
                  <a:lnTo>
                    <a:pt x="28334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2711795" y="3143795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39">
                  <a:moveTo>
                    <a:pt x="23274" y="0"/>
                  </a:moveTo>
                  <a:lnTo>
                    <a:pt x="5059" y="0"/>
                  </a:lnTo>
                  <a:lnTo>
                    <a:pt x="28334" y="2023"/>
                  </a:lnTo>
                  <a:lnTo>
                    <a:pt x="23274" y="0"/>
                  </a:lnTo>
                  <a:close/>
                </a:path>
                <a:path w="28575" h="2539">
                  <a:moveTo>
                    <a:pt x="5059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2706735" y="314581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5059" y="0"/>
                  </a:moveTo>
                  <a:lnTo>
                    <a:pt x="0" y="3035"/>
                  </a:lnTo>
                  <a:lnTo>
                    <a:pt x="38454" y="3035"/>
                  </a:lnTo>
                  <a:lnTo>
                    <a:pt x="5059" y="0"/>
                  </a:lnTo>
                  <a:close/>
                </a:path>
                <a:path w="38734" h="3175">
                  <a:moveTo>
                    <a:pt x="33394" y="0"/>
                  </a:moveTo>
                  <a:lnTo>
                    <a:pt x="5059" y="0"/>
                  </a:lnTo>
                  <a:lnTo>
                    <a:pt x="38454" y="303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2706736" y="3145819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3394" y="0"/>
                  </a:moveTo>
                  <a:lnTo>
                    <a:pt x="5059" y="0"/>
                  </a:lnTo>
                  <a:lnTo>
                    <a:pt x="38454" y="3035"/>
                  </a:lnTo>
                  <a:lnTo>
                    <a:pt x="33394" y="0"/>
                  </a:lnTo>
                  <a:close/>
                </a:path>
                <a:path w="38734" h="3175">
                  <a:moveTo>
                    <a:pt x="5059" y="0"/>
                  </a:moveTo>
                  <a:lnTo>
                    <a:pt x="38454" y="3035"/>
                  </a:lnTo>
                  <a:lnTo>
                    <a:pt x="0" y="3035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2701676" y="3148855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5059" y="0"/>
                  </a:moveTo>
                  <a:lnTo>
                    <a:pt x="0" y="4047"/>
                  </a:lnTo>
                  <a:lnTo>
                    <a:pt x="48573" y="4047"/>
                  </a:lnTo>
                  <a:lnTo>
                    <a:pt x="5059" y="0"/>
                  </a:lnTo>
                  <a:close/>
                </a:path>
                <a:path w="48895" h="4444">
                  <a:moveTo>
                    <a:pt x="43513" y="0"/>
                  </a:moveTo>
                  <a:lnTo>
                    <a:pt x="5059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2701676" y="3148854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3513" y="0"/>
                  </a:moveTo>
                  <a:lnTo>
                    <a:pt x="5059" y="0"/>
                  </a:lnTo>
                  <a:lnTo>
                    <a:pt x="48573" y="4047"/>
                  </a:lnTo>
                  <a:lnTo>
                    <a:pt x="43513" y="0"/>
                  </a:lnTo>
                  <a:close/>
                </a:path>
                <a:path w="48895" h="4444">
                  <a:moveTo>
                    <a:pt x="5059" y="0"/>
                  </a:moveTo>
                  <a:lnTo>
                    <a:pt x="48573" y="4047"/>
                  </a:lnTo>
                  <a:lnTo>
                    <a:pt x="0" y="4047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2698639" y="3152903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3035" y="0"/>
                  </a:moveTo>
                  <a:lnTo>
                    <a:pt x="0" y="5059"/>
                  </a:lnTo>
                  <a:lnTo>
                    <a:pt x="54645" y="5059"/>
                  </a:lnTo>
                  <a:lnTo>
                    <a:pt x="3035" y="0"/>
                  </a:lnTo>
                  <a:close/>
                </a:path>
                <a:path w="55245" h="5080">
                  <a:moveTo>
                    <a:pt x="51609" y="0"/>
                  </a:moveTo>
                  <a:lnTo>
                    <a:pt x="3035" y="0"/>
                  </a:lnTo>
                  <a:lnTo>
                    <a:pt x="54645" y="5059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2698640" y="3152902"/>
              <a:ext cx="55244" cy="5080"/>
            </a:xfrm>
            <a:custGeom>
              <a:avLst/>
              <a:gdLst/>
              <a:ahLst/>
              <a:cxnLst/>
              <a:rect l="l" t="t" r="r" b="b"/>
              <a:pathLst>
                <a:path w="55245" h="5080">
                  <a:moveTo>
                    <a:pt x="51609" y="0"/>
                  </a:moveTo>
                  <a:lnTo>
                    <a:pt x="3035" y="0"/>
                  </a:lnTo>
                  <a:lnTo>
                    <a:pt x="54645" y="5059"/>
                  </a:lnTo>
                  <a:lnTo>
                    <a:pt x="51609" y="0"/>
                  </a:lnTo>
                  <a:close/>
                </a:path>
                <a:path w="55245" h="5080">
                  <a:moveTo>
                    <a:pt x="3035" y="0"/>
                  </a:moveTo>
                  <a:lnTo>
                    <a:pt x="54645" y="5059"/>
                  </a:lnTo>
                  <a:lnTo>
                    <a:pt x="0" y="5059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2695604" y="3157962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80">
                  <a:moveTo>
                    <a:pt x="3035" y="0"/>
                  </a:moveTo>
                  <a:lnTo>
                    <a:pt x="0" y="5059"/>
                  </a:lnTo>
                  <a:lnTo>
                    <a:pt x="60717" y="5059"/>
                  </a:lnTo>
                  <a:lnTo>
                    <a:pt x="3035" y="0"/>
                  </a:lnTo>
                  <a:close/>
                </a:path>
                <a:path w="60959" h="5080">
                  <a:moveTo>
                    <a:pt x="57681" y="0"/>
                  </a:moveTo>
                  <a:lnTo>
                    <a:pt x="3035" y="0"/>
                  </a:lnTo>
                  <a:lnTo>
                    <a:pt x="60717" y="5059"/>
                  </a:lnTo>
                  <a:lnTo>
                    <a:pt x="57681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2695604" y="3157962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59" h="5080">
                  <a:moveTo>
                    <a:pt x="57681" y="0"/>
                  </a:moveTo>
                  <a:lnTo>
                    <a:pt x="3035" y="0"/>
                  </a:lnTo>
                  <a:lnTo>
                    <a:pt x="60717" y="5059"/>
                  </a:lnTo>
                  <a:lnTo>
                    <a:pt x="57681" y="0"/>
                  </a:lnTo>
                  <a:close/>
                </a:path>
                <a:path w="60959" h="5080">
                  <a:moveTo>
                    <a:pt x="3035" y="0"/>
                  </a:moveTo>
                  <a:lnTo>
                    <a:pt x="60717" y="5059"/>
                  </a:lnTo>
                  <a:lnTo>
                    <a:pt x="0" y="5059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2693580" y="3163022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2023" y="0"/>
                  </a:moveTo>
                  <a:lnTo>
                    <a:pt x="0" y="6071"/>
                  </a:lnTo>
                  <a:lnTo>
                    <a:pt x="64764" y="6071"/>
                  </a:lnTo>
                  <a:lnTo>
                    <a:pt x="2023" y="0"/>
                  </a:lnTo>
                  <a:close/>
                </a:path>
                <a:path w="64770" h="6350">
                  <a:moveTo>
                    <a:pt x="62740" y="0"/>
                  </a:moveTo>
                  <a:lnTo>
                    <a:pt x="2023" y="0"/>
                  </a:lnTo>
                  <a:lnTo>
                    <a:pt x="64764" y="6071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2693580" y="3163022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2740" y="0"/>
                  </a:moveTo>
                  <a:lnTo>
                    <a:pt x="2023" y="0"/>
                  </a:lnTo>
                  <a:lnTo>
                    <a:pt x="64764" y="6071"/>
                  </a:lnTo>
                  <a:lnTo>
                    <a:pt x="62740" y="0"/>
                  </a:lnTo>
                  <a:close/>
                </a:path>
                <a:path w="64770" h="6350">
                  <a:moveTo>
                    <a:pt x="2023" y="0"/>
                  </a:moveTo>
                  <a:lnTo>
                    <a:pt x="64764" y="6071"/>
                  </a:lnTo>
                  <a:lnTo>
                    <a:pt x="0" y="607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2693580" y="3169094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0" y="0"/>
                  </a:moveTo>
                  <a:lnTo>
                    <a:pt x="0" y="6071"/>
                  </a:lnTo>
                  <a:lnTo>
                    <a:pt x="64764" y="6071"/>
                  </a:lnTo>
                  <a:lnTo>
                    <a:pt x="0" y="0"/>
                  </a:lnTo>
                  <a:close/>
                </a:path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2693580" y="3169094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  <a:path w="64770" h="6350">
                  <a:moveTo>
                    <a:pt x="0" y="0"/>
                  </a:moveTo>
                  <a:lnTo>
                    <a:pt x="64764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2693580" y="3175166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0" y="0"/>
                  </a:moveTo>
                  <a:lnTo>
                    <a:pt x="0" y="6071"/>
                  </a:lnTo>
                  <a:lnTo>
                    <a:pt x="64764" y="6071"/>
                  </a:lnTo>
                  <a:lnTo>
                    <a:pt x="0" y="0"/>
                  </a:lnTo>
                  <a:close/>
                </a:path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2693580" y="3175165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764" y="0"/>
                  </a:moveTo>
                  <a:lnTo>
                    <a:pt x="0" y="0"/>
                  </a:lnTo>
                  <a:lnTo>
                    <a:pt x="64764" y="6071"/>
                  </a:lnTo>
                  <a:lnTo>
                    <a:pt x="64764" y="0"/>
                  </a:lnTo>
                  <a:close/>
                </a:path>
                <a:path w="64770" h="6350">
                  <a:moveTo>
                    <a:pt x="0" y="0"/>
                  </a:moveTo>
                  <a:lnTo>
                    <a:pt x="64764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2693580" y="318123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80">
                  <a:moveTo>
                    <a:pt x="0" y="0"/>
                  </a:moveTo>
                  <a:lnTo>
                    <a:pt x="2023" y="5059"/>
                  </a:lnTo>
                  <a:lnTo>
                    <a:pt x="62740" y="5059"/>
                  </a:lnTo>
                  <a:lnTo>
                    <a:pt x="0" y="0"/>
                  </a:lnTo>
                  <a:close/>
                </a:path>
                <a:path w="64770" h="5080">
                  <a:moveTo>
                    <a:pt x="64764" y="0"/>
                  </a:moveTo>
                  <a:lnTo>
                    <a:pt x="0" y="0"/>
                  </a:lnTo>
                  <a:lnTo>
                    <a:pt x="62740" y="5059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2693580" y="3181237"/>
              <a:ext cx="64769" cy="5080"/>
            </a:xfrm>
            <a:custGeom>
              <a:avLst/>
              <a:gdLst/>
              <a:ahLst/>
              <a:cxnLst/>
              <a:rect l="l" t="t" r="r" b="b"/>
              <a:pathLst>
                <a:path w="64770" h="5080">
                  <a:moveTo>
                    <a:pt x="64764" y="0"/>
                  </a:moveTo>
                  <a:lnTo>
                    <a:pt x="0" y="0"/>
                  </a:lnTo>
                  <a:lnTo>
                    <a:pt x="62740" y="5059"/>
                  </a:lnTo>
                  <a:lnTo>
                    <a:pt x="64764" y="0"/>
                  </a:lnTo>
                  <a:close/>
                </a:path>
                <a:path w="64770" h="5080">
                  <a:moveTo>
                    <a:pt x="0" y="0"/>
                  </a:moveTo>
                  <a:lnTo>
                    <a:pt x="62740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2695604" y="3186297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0" y="0"/>
                  </a:moveTo>
                  <a:lnTo>
                    <a:pt x="3035" y="6071"/>
                  </a:lnTo>
                  <a:lnTo>
                    <a:pt x="57681" y="6071"/>
                  </a:lnTo>
                  <a:lnTo>
                    <a:pt x="0" y="0"/>
                  </a:lnTo>
                  <a:close/>
                </a:path>
                <a:path w="60959" h="6350">
                  <a:moveTo>
                    <a:pt x="60717" y="0"/>
                  </a:moveTo>
                  <a:lnTo>
                    <a:pt x="0" y="0"/>
                  </a:lnTo>
                  <a:lnTo>
                    <a:pt x="57681" y="6071"/>
                  </a:lnTo>
                  <a:lnTo>
                    <a:pt x="60717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2695604" y="3186297"/>
              <a:ext cx="60960" cy="6350"/>
            </a:xfrm>
            <a:custGeom>
              <a:avLst/>
              <a:gdLst/>
              <a:ahLst/>
              <a:cxnLst/>
              <a:rect l="l" t="t" r="r" b="b"/>
              <a:pathLst>
                <a:path w="60959" h="6350">
                  <a:moveTo>
                    <a:pt x="60717" y="0"/>
                  </a:moveTo>
                  <a:lnTo>
                    <a:pt x="0" y="0"/>
                  </a:lnTo>
                  <a:lnTo>
                    <a:pt x="57681" y="6071"/>
                  </a:lnTo>
                  <a:lnTo>
                    <a:pt x="60717" y="0"/>
                  </a:lnTo>
                  <a:close/>
                </a:path>
                <a:path w="60959" h="6350">
                  <a:moveTo>
                    <a:pt x="0" y="0"/>
                  </a:moveTo>
                  <a:lnTo>
                    <a:pt x="57681" y="6071"/>
                  </a:lnTo>
                  <a:lnTo>
                    <a:pt x="3035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2698639" y="3192369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5" h="4444">
                  <a:moveTo>
                    <a:pt x="0" y="0"/>
                  </a:moveTo>
                  <a:lnTo>
                    <a:pt x="3035" y="4047"/>
                  </a:lnTo>
                  <a:lnTo>
                    <a:pt x="51609" y="4047"/>
                  </a:lnTo>
                  <a:lnTo>
                    <a:pt x="0" y="0"/>
                  </a:lnTo>
                  <a:close/>
                </a:path>
                <a:path w="55245" h="4444">
                  <a:moveTo>
                    <a:pt x="54645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464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2698640" y="3192368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5" h="4444">
                  <a:moveTo>
                    <a:pt x="54645" y="0"/>
                  </a:moveTo>
                  <a:lnTo>
                    <a:pt x="0" y="0"/>
                  </a:lnTo>
                  <a:lnTo>
                    <a:pt x="51609" y="4047"/>
                  </a:lnTo>
                  <a:lnTo>
                    <a:pt x="54645" y="0"/>
                  </a:lnTo>
                  <a:close/>
                </a:path>
                <a:path w="55245" h="4444">
                  <a:moveTo>
                    <a:pt x="0" y="0"/>
                  </a:moveTo>
                  <a:lnTo>
                    <a:pt x="51609" y="4047"/>
                  </a:lnTo>
                  <a:lnTo>
                    <a:pt x="3035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2701676" y="3196417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0" y="0"/>
                  </a:moveTo>
                  <a:lnTo>
                    <a:pt x="5059" y="4047"/>
                  </a:lnTo>
                  <a:lnTo>
                    <a:pt x="43513" y="4047"/>
                  </a:lnTo>
                  <a:lnTo>
                    <a:pt x="0" y="0"/>
                  </a:lnTo>
                  <a:close/>
                </a:path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2701676" y="319641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573" y="0"/>
                  </a:moveTo>
                  <a:lnTo>
                    <a:pt x="0" y="0"/>
                  </a:lnTo>
                  <a:lnTo>
                    <a:pt x="43513" y="4047"/>
                  </a:lnTo>
                  <a:lnTo>
                    <a:pt x="48573" y="0"/>
                  </a:lnTo>
                  <a:close/>
                </a:path>
                <a:path w="48895" h="4444">
                  <a:moveTo>
                    <a:pt x="0" y="0"/>
                  </a:moveTo>
                  <a:lnTo>
                    <a:pt x="43513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2706735" y="3200465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0" y="0"/>
                  </a:moveTo>
                  <a:lnTo>
                    <a:pt x="5059" y="3035"/>
                  </a:lnTo>
                  <a:lnTo>
                    <a:pt x="33394" y="3035"/>
                  </a:lnTo>
                  <a:lnTo>
                    <a:pt x="0" y="0"/>
                  </a:lnTo>
                  <a:close/>
                </a:path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3394" y="3035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2706736" y="3200464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38454" y="0"/>
                  </a:moveTo>
                  <a:lnTo>
                    <a:pt x="0" y="0"/>
                  </a:lnTo>
                  <a:lnTo>
                    <a:pt x="33394" y="3035"/>
                  </a:lnTo>
                  <a:lnTo>
                    <a:pt x="38454" y="0"/>
                  </a:lnTo>
                  <a:close/>
                </a:path>
                <a:path w="38734" h="3175">
                  <a:moveTo>
                    <a:pt x="0" y="0"/>
                  </a:moveTo>
                  <a:lnTo>
                    <a:pt x="33394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2711795" y="3203500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0" y="0"/>
                  </a:moveTo>
                  <a:lnTo>
                    <a:pt x="5059" y="3035"/>
                  </a:lnTo>
                  <a:lnTo>
                    <a:pt x="23274" y="3035"/>
                  </a:lnTo>
                  <a:lnTo>
                    <a:pt x="0" y="0"/>
                  </a:lnTo>
                  <a:close/>
                </a:path>
                <a:path w="28575" h="3175">
                  <a:moveTo>
                    <a:pt x="28334" y="0"/>
                  </a:moveTo>
                  <a:lnTo>
                    <a:pt x="0" y="0"/>
                  </a:lnTo>
                  <a:lnTo>
                    <a:pt x="23274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2711795" y="3203500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8334" y="0"/>
                  </a:moveTo>
                  <a:lnTo>
                    <a:pt x="0" y="0"/>
                  </a:lnTo>
                  <a:lnTo>
                    <a:pt x="23274" y="3035"/>
                  </a:lnTo>
                  <a:lnTo>
                    <a:pt x="28334" y="0"/>
                  </a:lnTo>
                  <a:close/>
                </a:path>
                <a:path w="28575" h="3175">
                  <a:moveTo>
                    <a:pt x="0" y="0"/>
                  </a:moveTo>
                  <a:lnTo>
                    <a:pt x="23274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2716854" y="3206536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607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B9B9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2716855" y="3206536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2143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B9B9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7" name="object 204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912162" y="3138735"/>
              <a:ext cx="71848" cy="71848"/>
            </a:xfrm>
            <a:prstGeom prst="rect">
              <a:avLst/>
            </a:prstGeom>
          </p:spPr>
        </p:pic>
        <p:sp>
          <p:nvSpPr>
            <p:cNvPr id="2048" name="object 2048"/>
            <p:cNvSpPr/>
            <p:nvPr/>
          </p:nvSpPr>
          <p:spPr>
            <a:xfrm>
              <a:off x="12693580" y="3141771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65776" y="32888"/>
                  </a:moveTo>
                  <a:lnTo>
                    <a:pt x="63192" y="20086"/>
                  </a:lnTo>
                  <a:lnTo>
                    <a:pt x="56144" y="9632"/>
                  </a:lnTo>
                  <a:lnTo>
                    <a:pt x="45690" y="2584"/>
                  </a:lnTo>
                  <a:lnTo>
                    <a:pt x="32888" y="0"/>
                  </a:lnTo>
                  <a:lnTo>
                    <a:pt x="20086" y="2584"/>
                  </a:lnTo>
                  <a:lnTo>
                    <a:pt x="9632" y="9632"/>
                  </a:lnTo>
                  <a:lnTo>
                    <a:pt x="2584" y="20086"/>
                  </a:lnTo>
                  <a:lnTo>
                    <a:pt x="0" y="32888"/>
                  </a:lnTo>
                  <a:lnTo>
                    <a:pt x="2584" y="45690"/>
                  </a:lnTo>
                  <a:lnTo>
                    <a:pt x="9632" y="56144"/>
                  </a:lnTo>
                  <a:lnTo>
                    <a:pt x="20086" y="63192"/>
                  </a:lnTo>
                  <a:lnTo>
                    <a:pt x="32888" y="65776"/>
                  </a:lnTo>
                  <a:lnTo>
                    <a:pt x="45690" y="63192"/>
                  </a:lnTo>
                  <a:lnTo>
                    <a:pt x="56144" y="56144"/>
                  </a:lnTo>
                  <a:lnTo>
                    <a:pt x="63192" y="45690"/>
                  </a:lnTo>
                  <a:lnTo>
                    <a:pt x="65776" y="328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9" name="object 204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468927" y="3138735"/>
              <a:ext cx="71848" cy="71848"/>
            </a:xfrm>
            <a:prstGeom prst="rect">
              <a:avLst/>
            </a:prstGeom>
          </p:spPr>
        </p:pic>
        <p:pic>
          <p:nvPicPr>
            <p:cNvPr id="2050" name="object 205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246298" y="3138735"/>
              <a:ext cx="71848" cy="71848"/>
            </a:xfrm>
            <a:prstGeom prst="rect">
              <a:avLst/>
            </a:prstGeom>
          </p:spPr>
        </p:pic>
        <p:pic>
          <p:nvPicPr>
            <p:cNvPr id="2051" name="object 205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024680" y="3138735"/>
              <a:ext cx="71848" cy="71848"/>
            </a:xfrm>
            <a:prstGeom prst="rect">
              <a:avLst/>
            </a:prstGeom>
          </p:spPr>
        </p:pic>
        <p:pic>
          <p:nvPicPr>
            <p:cNvPr id="2052" name="object 205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356408" y="3138735"/>
              <a:ext cx="71848" cy="71848"/>
            </a:xfrm>
            <a:prstGeom prst="rect">
              <a:avLst/>
            </a:prstGeom>
          </p:spPr>
        </p:pic>
        <p:pic>
          <p:nvPicPr>
            <p:cNvPr id="2053" name="object 205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134791" y="3138735"/>
              <a:ext cx="71848" cy="71848"/>
            </a:xfrm>
            <a:prstGeom prst="rect">
              <a:avLst/>
            </a:prstGeom>
          </p:spPr>
        </p:pic>
        <p:sp>
          <p:nvSpPr>
            <p:cNvPr id="2054" name="object 2054"/>
            <p:cNvSpPr/>
            <p:nvPr/>
          </p:nvSpPr>
          <p:spPr>
            <a:xfrm>
              <a:off x="14109300" y="1496338"/>
              <a:ext cx="1007110" cy="196850"/>
            </a:xfrm>
            <a:custGeom>
              <a:avLst/>
              <a:gdLst/>
              <a:ahLst/>
              <a:cxnLst/>
              <a:rect l="l" t="t" r="r" b="b"/>
              <a:pathLst>
                <a:path w="1007109" h="196850">
                  <a:moveTo>
                    <a:pt x="948198" y="196318"/>
                  </a:moveTo>
                  <a:lnTo>
                    <a:pt x="948198" y="0"/>
                  </a:lnTo>
                </a:path>
                <a:path w="1007109" h="196850">
                  <a:moveTo>
                    <a:pt x="59705" y="196318"/>
                  </a:moveTo>
                  <a:lnTo>
                    <a:pt x="59705" y="0"/>
                  </a:lnTo>
                </a:path>
                <a:path w="1007109" h="196850">
                  <a:moveTo>
                    <a:pt x="1006891" y="37442"/>
                  </a:moveTo>
                  <a:lnTo>
                    <a:pt x="0" y="374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55" name="object 2055"/>
          <p:cNvSpPr txBox="1"/>
          <p:nvPr/>
        </p:nvSpPr>
        <p:spPr>
          <a:xfrm>
            <a:off x="14485190" y="1386330"/>
            <a:ext cx="255904" cy="14986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800" dirty="0">
                <a:latin typeface="Arial MT"/>
                <a:cs typeface="Arial MT"/>
              </a:rPr>
              <a:t>3000</a:t>
            </a:r>
            <a:endParaRPr sz="800">
              <a:latin typeface="Arial MT"/>
              <a:cs typeface="Arial MT"/>
            </a:endParaRPr>
          </a:p>
        </p:txBody>
      </p:sp>
      <p:grpSp>
        <p:nvGrpSpPr>
          <p:cNvPr id="2056" name="object 2056"/>
          <p:cNvGrpSpPr/>
          <p:nvPr/>
        </p:nvGrpSpPr>
        <p:grpSpPr>
          <a:xfrm>
            <a:off x="13579037" y="1493163"/>
            <a:ext cx="1518285" cy="1773555"/>
            <a:chOff x="13579037" y="1493163"/>
            <a:chExt cx="1518285" cy="1773555"/>
          </a:xfrm>
        </p:grpSpPr>
        <p:sp>
          <p:nvSpPr>
            <p:cNvPr id="2057" name="object 2057"/>
            <p:cNvSpPr/>
            <p:nvPr/>
          </p:nvSpPr>
          <p:spPr>
            <a:xfrm>
              <a:off x="14131563" y="1496338"/>
              <a:ext cx="962660" cy="74295"/>
            </a:xfrm>
            <a:custGeom>
              <a:avLst/>
              <a:gdLst/>
              <a:ahLst/>
              <a:cxnLst/>
              <a:rect l="l" t="t" r="r" b="b"/>
              <a:pathLst>
                <a:path w="962659" h="74294">
                  <a:moveTo>
                    <a:pt x="888493" y="73872"/>
                  </a:moveTo>
                  <a:lnTo>
                    <a:pt x="962365" y="0"/>
                  </a:lnTo>
                </a:path>
                <a:path w="962659" h="74294">
                  <a:moveTo>
                    <a:pt x="74884" y="0"/>
                  </a:moveTo>
                  <a:lnTo>
                    <a:pt x="0" y="738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8" name="object 205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579037" y="1651166"/>
              <a:ext cx="594015" cy="1615074"/>
            </a:xfrm>
            <a:prstGeom prst="rect">
              <a:avLst/>
            </a:prstGeom>
          </p:spPr>
        </p:pic>
      </p:grpSp>
      <p:sp>
        <p:nvSpPr>
          <p:cNvPr id="2059" name="object 2059"/>
          <p:cNvSpPr txBox="1"/>
          <p:nvPr/>
        </p:nvSpPr>
        <p:spPr>
          <a:xfrm>
            <a:off x="13594184" y="2331449"/>
            <a:ext cx="140970" cy="255904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800" spc="-5" dirty="0">
                <a:latin typeface="Arial MT"/>
                <a:cs typeface="Arial MT"/>
              </a:rPr>
              <a:t>5000</a:t>
            </a:r>
            <a:endParaRPr sz="800">
              <a:latin typeface="Arial MT"/>
              <a:cs typeface="Arial MT"/>
            </a:endParaRPr>
          </a:p>
        </p:txBody>
      </p:sp>
      <p:grpSp>
        <p:nvGrpSpPr>
          <p:cNvPr id="2060" name="object 2060"/>
          <p:cNvGrpSpPr/>
          <p:nvPr/>
        </p:nvGrpSpPr>
        <p:grpSpPr>
          <a:xfrm>
            <a:off x="2752031" y="1109633"/>
            <a:ext cx="12531725" cy="10360660"/>
            <a:chOff x="2752031" y="1109633"/>
            <a:chExt cx="12531725" cy="10360660"/>
          </a:xfrm>
        </p:grpSpPr>
        <p:pic>
          <p:nvPicPr>
            <p:cNvPr id="2061" name="object 206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5054463" y="3020337"/>
              <a:ext cx="149768" cy="190246"/>
            </a:xfrm>
            <a:prstGeom prst="rect">
              <a:avLst/>
            </a:prstGeom>
          </p:spPr>
        </p:pic>
        <p:pic>
          <p:nvPicPr>
            <p:cNvPr id="2062" name="object 206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5054463" y="2797707"/>
              <a:ext cx="71848" cy="71848"/>
            </a:xfrm>
            <a:prstGeom prst="rect">
              <a:avLst/>
            </a:prstGeom>
          </p:spPr>
        </p:pic>
        <p:pic>
          <p:nvPicPr>
            <p:cNvPr id="2063" name="object 206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053450" y="2576090"/>
              <a:ext cx="72860" cy="71848"/>
            </a:xfrm>
            <a:prstGeom prst="rect">
              <a:avLst/>
            </a:prstGeom>
          </p:spPr>
        </p:pic>
        <p:pic>
          <p:nvPicPr>
            <p:cNvPr id="2064" name="object 206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5053450" y="2357509"/>
              <a:ext cx="72860" cy="71848"/>
            </a:xfrm>
            <a:prstGeom prst="rect">
              <a:avLst/>
            </a:prstGeom>
          </p:spPr>
        </p:pic>
        <p:pic>
          <p:nvPicPr>
            <p:cNvPr id="2065" name="object 206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5053450" y="2135891"/>
              <a:ext cx="72860" cy="71848"/>
            </a:xfrm>
            <a:prstGeom prst="rect">
              <a:avLst/>
            </a:prstGeom>
          </p:spPr>
        </p:pic>
        <p:pic>
          <p:nvPicPr>
            <p:cNvPr id="2066" name="object 206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5053450" y="1914274"/>
              <a:ext cx="71848" cy="71848"/>
            </a:xfrm>
            <a:prstGeom prst="rect">
              <a:avLst/>
            </a:prstGeom>
          </p:spPr>
        </p:pic>
        <p:pic>
          <p:nvPicPr>
            <p:cNvPr id="2067" name="object 206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5211315" y="6870812"/>
              <a:ext cx="71848" cy="71848"/>
            </a:xfrm>
            <a:prstGeom prst="rect">
              <a:avLst/>
            </a:prstGeom>
          </p:spPr>
        </p:pic>
        <p:pic>
          <p:nvPicPr>
            <p:cNvPr id="2068" name="object 206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5211315" y="6648182"/>
              <a:ext cx="71848" cy="71848"/>
            </a:xfrm>
            <a:prstGeom prst="rect">
              <a:avLst/>
            </a:prstGeom>
          </p:spPr>
        </p:pic>
        <p:pic>
          <p:nvPicPr>
            <p:cNvPr id="2069" name="object 206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5211315" y="6426565"/>
              <a:ext cx="71848" cy="71848"/>
            </a:xfrm>
            <a:prstGeom prst="rect">
              <a:avLst/>
            </a:prstGeom>
          </p:spPr>
        </p:pic>
        <p:pic>
          <p:nvPicPr>
            <p:cNvPr id="2070" name="object 207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211315" y="6203936"/>
              <a:ext cx="71848" cy="71848"/>
            </a:xfrm>
            <a:prstGeom prst="rect">
              <a:avLst/>
            </a:prstGeom>
          </p:spPr>
        </p:pic>
        <p:pic>
          <p:nvPicPr>
            <p:cNvPr id="2071" name="object 2071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5211315" y="5982318"/>
              <a:ext cx="71848" cy="71848"/>
            </a:xfrm>
            <a:prstGeom prst="rect">
              <a:avLst/>
            </a:prstGeom>
          </p:spPr>
        </p:pic>
        <p:pic>
          <p:nvPicPr>
            <p:cNvPr id="2072" name="object 2072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5211315" y="5760701"/>
              <a:ext cx="71848" cy="71848"/>
            </a:xfrm>
            <a:prstGeom prst="rect">
              <a:avLst/>
            </a:prstGeom>
          </p:spPr>
        </p:pic>
        <p:pic>
          <p:nvPicPr>
            <p:cNvPr id="2073" name="object 2073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5211315" y="5538072"/>
              <a:ext cx="71848" cy="71848"/>
            </a:xfrm>
            <a:prstGeom prst="rect">
              <a:avLst/>
            </a:prstGeom>
          </p:spPr>
        </p:pic>
        <p:pic>
          <p:nvPicPr>
            <p:cNvPr id="2074" name="object 207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5211315" y="5316454"/>
              <a:ext cx="71848" cy="71848"/>
            </a:xfrm>
            <a:prstGeom prst="rect">
              <a:avLst/>
            </a:prstGeom>
          </p:spPr>
        </p:pic>
        <p:pic>
          <p:nvPicPr>
            <p:cNvPr id="2075" name="object 207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211315" y="5093825"/>
              <a:ext cx="71848" cy="71848"/>
            </a:xfrm>
            <a:prstGeom prst="rect">
              <a:avLst/>
            </a:prstGeom>
          </p:spPr>
        </p:pic>
        <p:pic>
          <p:nvPicPr>
            <p:cNvPr id="2076" name="object 2076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5211315" y="4872208"/>
              <a:ext cx="71848" cy="71848"/>
            </a:xfrm>
            <a:prstGeom prst="rect">
              <a:avLst/>
            </a:prstGeom>
          </p:spPr>
        </p:pic>
        <p:pic>
          <p:nvPicPr>
            <p:cNvPr id="2077" name="object 207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5211315" y="4650590"/>
              <a:ext cx="71848" cy="71848"/>
            </a:xfrm>
            <a:prstGeom prst="rect">
              <a:avLst/>
            </a:prstGeom>
          </p:spPr>
        </p:pic>
        <p:pic>
          <p:nvPicPr>
            <p:cNvPr id="2078" name="object 207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211315" y="4427961"/>
              <a:ext cx="71848" cy="71848"/>
            </a:xfrm>
            <a:prstGeom prst="rect">
              <a:avLst/>
            </a:prstGeom>
          </p:spPr>
        </p:pic>
        <p:pic>
          <p:nvPicPr>
            <p:cNvPr id="2079" name="object 207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5211315" y="4206344"/>
              <a:ext cx="71848" cy="71848"/>
            </a:xfrm>
            <a:prstGeom prst="rect">
              <a:avLst/>
            </a:prstGeom>
          </p:spPr>
        </p:pic>
        <p:pic>
          <p:nvPicPr>
            <p:cNvPr id="2080" name="object 2080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5211315" y="3984726"/>
              <a:ext cx="71848" cy="71848"/>
            </a:xfrm>
            <a:prstGeom prst="rect">
              <a:avLst/>
            </a:prstGeom>
          </p:spPr>
        </p:pic>
        <p:pic>
          <p:nvPicPr>
            <p:cNvPr id="2081" name="object 2081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5211315" y="3762097"/>
              <a:ext cx="71848" cy="71848"/>
            </a:xfrm>
            <a:prstGeom prst="rect">
              <a:avLst/>
            </a:prstGeom>
          </p:spPr>
        </p:pic>
        <p:pic>
          <p:nvPicPr>
            <p:cNvPr id="2082" name="object 208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5211315" y="3540480"/>
              <a:ext cx="71848" cy="71848"/>
            </a:xfrm>
            <a:prstGeom prst="rect">
              <a:avLst/>
            </a:prstGeom>
          </p:spPr>
        </p:pic>
        <p:pic>
          <p:nvPicPr>
            <p:cNvPr id="2083" name="object 208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211315" y="3317850"/>
              <a:ext cx="71848" cy="71848"/>
            </a:xfrm>
            <a:prstGeom prst="rect">
              <a:avLst/>
            </a:prstGeom>
          </p:spPr>
        </p:pic>
        <p:pic>
          <p:nvPicPr>
            <p:cNvPr id="2084" name="object 2084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5211315" y="7092429"/>
              <a:ext cx="71848" cy="71848"/>
            </a:xfrm>
            <a:prstGeom prst="rect">
              <a:avLst/>
            </a:prstGeom>
          </p:spPr>
        </p:pic>
        <p:pic>
          <p:nvPicPr>
            <p:cNvPr id="2085" name="object 208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211315" y="7314046"/>
              <a:ext cx="71848" cy="71848"/>
            </a:xfrm>
            <a:prstGeom prst="rect">
              <a:avLst/>
            </a:prstGeom>
          </p:spPr>
        </p:pic>
        <p:pic>
          <p:nvPicPr>
            <p:cNvPr id="2086" name="object 2086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5211315" y="7536676"/>
              <a:ext cx="71848" cy="71848"/>
            </a:xfrm>
            <a:prstGeom prst="rect">
              <a:avLst/>
            </a:prstGeom>
          </p:spPr>
        </p:pic>
        <p:pic>
          <p:nvPicPr>
            <p:cNvPr id="2087" name="object 208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5211315" y="7758293"/>
              <a:ext cx="71848" cy="71848"/>
            </a:xfrm>
            <a:prstGeom prst="rect">
              <a:avLst/>
            </a:prstGeom>
          </p:spPr>
        </p:pic>
        <p:pic>
          <p:nvPicPr>
            <p:cNvPr id="2088" name="object 208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5211315" y="7979910"/>
              <a:ext cx="71848" cy="71848"/>
            </a:xfrm>
            <a:prstGeom prst="rect">
              <a:avLst/>
            </a:prstGeom>
          </p:spPr>
        </p:pic>
        <p:pic>
          <p:nvPicPr>
            <p:cNvPr id="2089" name="object 2089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5211315" y="8202540"/>
              <a:ext cx="71848" cy="71848"/>
            </a:xfrm>
            <a:prstGeom prst="rect">
              <a:avLst/>
            </a:prstGeom>
          </p:spPr>
        </p:pic>
        <p:pic>
          <p:nvPicPr>
            <p:cNvPr id="2090" name="object 209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5211315" y="8424157"/>
              <a:ext cx="71848" cy="71848"/>
            </a:xfrm>
            <a:prstGeom prst="rect">
              <a:avLst/>
            </a:prstGeom>
          </p:spPr>
        </p:pic>
        <p:pic>
          <p:nvPicPr>
            <p:cNvPr id="2091" name="object 2091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5211315" y="8646786"/>
              <a:ext cx="71848" cy="71848"/>
            </a:xfrm>
            <a:prstGeom prst="rect">
              <a:avLst/>
            </a:prstGeom>
          </p:spPr>
        </p:pic>
        <p:pic>
          <p:nvPicPr>
            <p:cNvPr id="2092" name="object 209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5211315" y="8868404"/>
              <a:ext cx="71848" cy="71848"/>
            </a:xfrm>
            <a:prstGeom prst="rect">
              <a:avLst/>
            </a:prstGeom>
          </p:spPr>
        </p:pic>
        <p:pic>
          <p:nvPicPr>
            <p:cNvPr id="2093" name="object 209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211315" y="9090021"/>
              <a:ext cx="71848" cy="71848"/>
            </a:xfrm>
            <a:prstGeom prst="rect">
              <a:avLst/>
            </a:prstGeom>
          </p:spPr>
        </p:pic>
        <p:pic>
          <p:nvPicPr>
            <p:cNvPr id="2094" name="object 209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5211315" y="9312650"/>
              <a:ext cx="71848" cy="71848"/>
            </a:xfrm>
            <a:prstGeom prst="rect">
              <a:avLst/>
            </a:prstGeom>
          </p:spPr>
        </p:pic>
        <p:pic>
          <p:nvPicPr>
            <p:cNvPr id="2095" name="object 2095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5211315" y="9534268"/>
              <a:ext cx="71848" cy="71848"/>
            </a:xfrm>
            <a:prstGeom prst="rect">
              <a:avLst/>
            </a:prstGeom>
          </p:spPr>
        </p:pic>
        <p:pic>
          <p:nvPicPr>
            <p:cNvPr id="2096" name="object 209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5211315" y="9756897"/>
              <a:ext cx="71848" cy="71848"/>
            </a:xfrm>
            <a:prstGeom prst="rect">
              <a:avLst/>
            </a:prstGeom>
          </p:spPr>
        </p:pic>
        <p:pic>
          <p:nvPicPr>
            <p:cNvPr id="2097" name="object 209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5211315" y="9978514"/>
              <a:ext cx="71848" cy="71848"/>
            </a:xfrm>
            <a:prstGeom prst="rect">
              <a:avLst/>
            </a:prstGeom>
          </p:spPr>
        </p:pic>
        <p:pic>
          <p:nvPicPr>
            <p:cNvPr id="2098" name="object 2098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5211315" y="10200132"/>
              <a:ext cx="71848" cy="71848"/>
            </a:xfrm>
            <a:prstGeom prst="rect">
              <a:avLst/>
            </a:prstGeom>
          </p:spPr>
        </p:pic>
        <p:pic>
          <p:nvPicPr>
            <p:cNvPr id="2099" name="object 209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5211315" y="10422761"/>
              <a:ext cx="71848" cy="71848"/>
            </a:xfrm>
            <a:prstGeom prst="rect">
              <a:avLst/>
            </a:prstGeom>
          </p:spPr>
        </p:pic>
        <p:sp>
          <p:nvSpPr>
            <p:cNvPr id="2100" name="object 2100"/>
            <p:cNvSpPr/>
            <p:nvPr/>
          </p:nvSpPr>
          <p:spPr>
            <a:xfrm>
              <a:off x="14874335" y="2194584"/>
              <a:ext cx="0" cy="9273540"/>
            </a:xfrm>
            <a:custGeom>
              <a:avLst/>
              <a:gdLst/>
              <a:ahLst/>
              <a:cxnLst/>
              <a:rect l="l" t="t" r="r" b="b"/>
              <a:pathLst>
                <a:path h="9273540">
                  <a:moveTo>
                    <a:pt x="0" y="9273522"/>
                  </a:moveTo>
                  <a:lnTo>
                    <a:pt x="0" y="9202685"/>
                  </a:lnTo>
                </a:path>
                <a:path h="9273540">
                  <a:moveTo>
                    <a:pt x="0" y="9167267"/>
                  </a:moveTo>
                  <a:lnTo>
                    <a:pt x="0" y="9167267"/>
                  </a:lnTo>
                </a:path>
                <a:path h="9273540">
                  <a:moveTo>
                    <a:pt x="0" y="9132861"/>
                  </a:moveTo>
                  <a:lnTo>
                    <a:pt x="0" y="9037737"/>
                  </a:lnTo>
                </a:path>
                <a:path h="9273540">
                  <a:moveTo>
                    <a:pt x="0" y="9002319"/>
                  </a:moveTo>
                  <a:lnTo>
                    <a:pt x="0" y="9002319"/>
                  </a:lnTo>
                </a:path>
                <a:path h="9273540">
                  <a:moveTo>
                    <a:pt x="0" y="8967913"/>
                  </a:moveTo>
                  <a:lnTo>
                    <a:pt x="0" y="8872789"/>
                  </a:lnTo>
                </a:path>
                <a:path h="9273540">
                  <a:moveTo>
                    <a:pt x="0" y="8837371"/>
                  </a:moveTo>
                  <a:lnTo>
                    <a:pt x="0" y="8837371"/>
                  </a:lnTo>
                </a:path>
                <a:path h="9273540">
                  <a:moveTo>
                    <a:pt x="0" y="8803976"/>
                  </a:moveTo>
                  <a:lnTo>
                    <a:pt x="0" y="8707841"/>
                  </a:lnTo>
                </a:path>
                <a:path h="9273540">
                  <a:moveTo>
                    <a:pt x="0" y="8672423"/>
                  </a:moveTo>
                  <a:lnTo>
                    <a:pt x="0" y="8672423"/>
                  </a:lnTo>
                </a:path>
                <a:path h="9273540">
                  <a:moveTo>
                    <a:pt x="0" y="8639028"/>
                  </a:moveTo>
                  <a:lnTo>
                    <a:pt x="0" y="8543905"/>
                  </a:lnTo>
                </a:path>
                <a:path h="9273540">
                  <a:moveTo>
                    <a:pt x="0" y="8507475"/>
                  </a:moveTo>
                  <a:lnTo>
                    <a:pt x="0" y="8507475"/>
                  </a:lnTo>
                </a:path>
                <a:path h="9273540">
                  <a:moveTo>
                    <a:pt x="0" y="8474080"/>
                  </a:moveTo>
                  <a:lnTo>
                    <a:pt x="0" y="8378957"/>
                  </a:lnTo>
                </a:path>
                <a:path h="9273540">
                  <a:moveTo>
                    <a:pt x="0" y="8342527"/>
                  </a:moveTo>
                  <a:lnTo>
                    <a:pt x="0" y="8342527"/>
                  </a:lnTo>
                </a:path>
                <a:path h="9273540">
                  <a:moveTo>
                    <a:pt x="0" y="8309132"/>
                  </a:moveTo>
                  <a:lnTo>
                    <a:pt x="0" y="8214009"/>
                  </a:lnTo>
                </a:path>
                <a:path h="9273540">
                  <a:moveTo>
                    <a:pt x="0" y="8178590"/>
                  </a:moveTo>
                  <a:lnTo>
                    <a:pt x="0" y="8178590"/>
                  </a:lnTo>
                </a:path>
                <a:path h="9273540">
                  <a:moveTo>
                    <a:pt x="0" y="8144184"/>
                  </a:moveTo>
                  <a:lnTo>
                    <a:pt x="0" y="8049061"/>
                  </a:lnTo>
                </a:path>
                <a:path h="9273540">
                  <a:moveTo>
                    <a:pt x="0" y="8013642"/>
                  </a:moveTo>
                  <a:lnTo>
                    <a:pt x="0" y="8013642"/>
                  </a:lnTo>
                </a:path>
                <a:path h="9273540">
                  <a:moveTo>
                    <a:pt x="0" y="7980248"/>
                  </a:moveTo>
                  <a:lnTo>
                    <a:pt x="0" y="7884113"/>
                  </a:lnTo>
                </a:path>
                <a:path h="9273540">
                  <a:moveTo>
                    <a:pt x="0" y="7848694"/>
                  </a:moveTo>
                  <a:lnTo>
                    <a:pt x="0" y="7848694"/>
                  </a:lnTo>
                </a:path>
                <a:path h="9273540">
                  <a:moveTo>
                    <a:pt x="0" y="7815300"/>
                  </a:moveTo>
                  <a:lnTo>
                    <a:pt x="0" y="7719165"/>
                  </a:lnTo>
                </a:path>
                <a:path h="9273540">
                  <a:moveTo>
                    <a:pt x="0" y="7683746"/>
                  </a:moveTo>
                  <a:lnTo>
                    <a:pt x="0" y="7683746"/>
                  </a:lnTo>
                </a:path>
                <a:path h="9273540">
                  <a:moveTo>
                    <a:pt x="0" y="7650352"/>
                  </a:moveTo>
                  <a:lnTo>
                    <a:pt x="0" y="7555228"/>
                  </a:lnTo>
                </a:path>
                <a:path h="9273540">
                  <a:moveTo>
                    <a:pt x="0" y="7518798"/>
                  </a:moveTo>
                  <a:lnTo>
                    <a:pt x="0" y="7518798"/>
                  </a:lnTo>
                </a:path>
                <a:path h="9273540">
                  <a:moveTo>
                    <a:pt x="0" y="7485404"/>
                  </a:moveTo>
                  <a:lnTo>
                    <a:pt x="0" y="7390280"/>
                  </a:lnTo>
                </a:path>
                <a:path h="9273540">
                  <a:moveTo>
                    <a:pt x="0" y="7353850"/>
                  </a:moveTo>
                  <a:lnTo>
                    <a:pt x="0" y="7353850"/>
                  </a:lnTo>
                </a:path>
                <a:path h="9273540">
                  <a:moveTo>
                    <a:pt x="0" y="7320456"/>
                  </a:moveTo>
                  <a:lnTo>
                    <a:pt x="0" y="7225332"/>
                  </a:lnTo>
                </a:path>
                <a:path h="9273540">
                  <a:moveTo>
                    <a:pt x="0" y="7189914"/>
                  </a:moveTo>
                  <a:lnTo>
                    <a:pt x="0" y="7189914"/>
                  </a:lnTo>
                </a:path>
                <a:path h="9273540">
                  <a:moveTo>
                    <a:pt x="0" y="7155508"/>
                  </a:moveTo>
                  <a:lnTo>
                    <a:pt x="0" y="7060384"/>
                  </a:lnTo>
                </a:path>
                <a:path h="9273540">
                  <a:moveTo>
                    <a:pt x="0" y="7024966"/>
                  </a:moveTo>
                  <a:lnTo>
                    <a:pt x="0" y="7024966"/>
                  </a:lnTo>
                </a:path>
                <a:path h="9273540">
                  <a:moveTo>
                    <a:pt x="0" y="6991572"/>
                  </a:moveTo>
                  <a:lnTo>
                    <a:pt x="0" y="6895436"/>
                  </a:lnTo>
                </a:path>
                <a:path h="9273540">
                  <a:moveTo>
                    <a:pt x="0" y="6860018"/>
                  </a:moveTo>
                  <a:lnTo>
                    <a:pt x="0" y="6860018"/>
                  </a:lnTo>
                </a:path>
                <a:path h="9273540">
                  <a:moveTo>
                    <a:pt x="0" y="6826623"/>
                  </a:moveTo>
                  <a:lnTo>
                    <a:pt x="0" y="6731500"/>
                  </a:lnTo>
                </a:path>
                <a:path h="9273540">
                  <a:moveTo>
                    <a:pt x="0" y="6695070"/>
                  </a:moveTo>
                  <a:lnTo>
                    <a:pt x="0" y="6695070"/>
                  </a:lnTo>
                </a:path>
                <a:path h="9273540">
                  <a:moveTo>
                    <a:pt x="0" y="6661675"/>
                  </a:moveTo>
                  <a:lnTo>
                    <a:pt x="0" y="6566552"/>
                  </a:lnTo>
                </a:path>
                <a:path h="9273540">
                  <a:moveTo>
                    <a:pt x="0" y="6530122"/>
                  </a:moveTo>
                  <a:lnTo>
                    <a:pt x="0" y="6530122"/>
                  </a:lnTo>
                </a:path>
                <a:path h="9273540">
                  <a:moveTo>
                    <a:pt x="0" y="6496727"/>
                  </a:moveTo>
                  <a:lnTo>
                    <a:pt x="0" y="6401604"/>
                  </a:lnTo>
                </a:path>
                <a:path h="9273540">
                  <a:moveTo>
                    <a:pt x="0" y="6366186"/>
                  </a:moveTo>
                  <a:lnTo>
                    <a:pt x="0" y="6366186"/>
                  </a:lnTo>
                </a:path>
                <a:path h="9273540">
                  <a:moveTo>
                    <a:pt x="0" y="6331779"/>
                  </a:moveTo>
                  <a:lnTo>
                    <a:pt x="0" y="6236656"/>
                  </a:lnTo>
                </a:path>
                <a:path h="9273540">
                  <a:moveTo>
                    <a:pt x="0" y="6201237"/>
                  </a:moveTo>
                  <a:lnTo>
                    <a:pt x="0" y="6201237"/>
                  </a:lnTo>
                </a:path>
                <a:path h="9273540">
                  <a:moveTo>
                    <a:pt x="0" y="6167843"/>
                  </a:moveTo>
                  <a:lnTo>
                    <a:pt x="0" y="6071708"/>
                  </a:lnTo>
                </a:path>
                <a:path h="9273540">
                  <a:moveTo>
                    <a:pt x="0" y="6036289"/>
                  </a:moveTo>
                  <a:lnTo>
                    <a:pt x="0" y="6036289"/>
                  </a:lnTo>
                </a:path>
                <a:path h="9273540">
                  <a:moveTo>
                    <a:pt x="0" y="6002895"/>
                  </a:moveTo>
                  <a:lnTo>
                    <a:pt x="0" y="5906760"/>
                  </a:lnTo>
                </a:path>
                <a:path h="9273540">
                  <a:moveTo>
                    <a:pt x="0" y="5871341"/>
                  </a:moveTo>
                  <a:lnTo>
                    <a:pt x="0" y="5871341"/>
                  </a:lnTo>
                </a:path>
                <a:path h="9273540">
                  <a:moveTo>
                    <a:pt x="0" y="5837947"/>
                  </a:moveTo>
                  <a:lnTo>
                    <a:pt x="0" y="5742824"/>
                  </a:lnTo>
                </a:path>
                <a:path h="9273540">
                  <a:moveTo>
                    <a:pt x="0" y="5706393"/>
                  </a:moveTo>
                  <a:lnTo>
                    <a:pt x="0" y="5706393"/>
                  </a:lnTo>
                </a:path>
                <a:path h="9273540">
                  <a:moveTo>
                    <a:pt x="0" y="5672999"/>
                  </a:moveTo>
                  <a:lnTo>
                    <a:pt x="0" y="5577875"/>
                  </a:lnTo>
                </a:path>
                <a:path h="9273540">
                  <a:moveTo>
                    <a:pt x="0" y="5541445"/>
                  </a:moveTo>
                  <a:lnTo>
                    <a:pt x="0" y="5541445"/>
                  </a:lnTo>
                </a:path>
                <a:path h="9273540">
                  <a:moveTo>
                    <a:pt x="0" y="5508051"/>
                  </a:moveTo>
                  <a:lnTo>
                    <a:pt x="0" y="5412927"/>
                  </a:lnTo>
                </a:path>
                <a:path h="9273540">
                  <a:moveTo>
                    <a:pt x="0" y="5377509"/>
                  </a:moveTo>
                  <a:lnTo>
                    <a:pt x="0" y="5377509"/>
                  </a:lnTo>
                </a:path>
                <a:path h="9273540">
                  <a:moveTo>
                    <a:pt x="0" y="5343103"/>
                  </a:moveTo>
                  <a:lnTo>
                    <a:pt x="0" y="5247979"/>
                  </a:lnTo>
                </a:path>
                <a:path h="9273540">
                  <a:moveTo>
                    <a:pt x="0" y="5212561"/>
                  </a:moveTo>
                  <a:lnTo>
                    <a:pt x="0" y="5212561"/>
                  </a:lnTo>
                </a:path>
                <a:path h="9273540">
                  <a:moveTo>
                    <a:pt x="0" y="5179167"/>
                  </a:moveTo>
                  <a:lnTo>
                    <a:pt x="0" y="5083031"/>
                  </a:lnTo>
                </a:path>
                <a:path h="9273540">
                  <a:moveTo>
                    <a:pt x="0" y="5047613"/>
                  </a:moveTo>
                  <a:lnTo>
                    <a:pt x="0" y="5047613"/>
                  </a:lnTo>
                </a:path>
                <a:path h="9273540">
                  <a:moveTo>
                    <a:pt x="0" y="5014219"/>
                  </a:moveTo>
                  <a:lnTo>
                    <a:pt x="0" y="4919095"/>
                  </a:lnTo>
                </a:path>
                <a:path h="9273540">
                  <a:moveTo>
                    <a:pt x="0" y="4882665"/>
                  </a:moveTo>
                  <a:lnTo>
                    <a:pt x="0" y="4882665"/>
                  </a:lnTo>
                </a:path>
                <a:path h="9273540">
                  <a:moveTo>
                    <a:pt x="0" y="4849270"/>
                  </a:moveTo>
                  <a:lnTo>
                    <a:pt x="0" y="4754147"/>
                  </a:lnTo>
                </a:path>
                <a:path h="9273540">
                  <a:moveTo>
                    <a:pt x="0" y="4717717"/>
                  </a:moveTo>
                  <a:lnTo>
                    <a:pt x="0" y="4717717"/>
                  </a:lnTo>
                </a:path>
                <a:path h="9273540">
                  <a:moveTo>
                    <a:pt x="0" y="4684322"/>
                  </a:moveTo>
                  <a:lnTo>
                    <a:pt x="0" y="4589199"/>
                  </a:lnTo>
                </a:path>
                <a:path h="9273540">
                  <a:moveTo>
                    <a:pt x="0" y="4553781"/>
                  </a:moveTo>
                  <a:lnTo>
                    <a:pt x="0" y="4553781"/>
                  </a:lnTo>
                </a:path>
                <a:path h="9273540">
                  <a:moveTo>
                    <a:pt x="0" y="4519374"/>
                  </a:moveTo>
                  <a:lnTo>
                    <a:pt x="0" y="4424251"/>
                  </a:lnTo>
                </a:path>
                <a:path h="9273540">
                  <a:moveTo>
                    <a:pt x="0" y="4388833"/>
                  </a:moveTo>
                  <a:lnTo>
                    <a:pt x="0" y="4388833"/>
                  </a:lnTo>
                </a:path>
                <a:path h="9273540">
                  <a:moveTo>
                    <a:pt x="0" y="4355438"/>
                  </a:moveTo>
                  <a:lnTo>
                    <a:pt x="0" y="4259303"/>
                  </a:lnTo>
                </a:path>
                <a:path h="9273540">
                  <a:moveTo>
                    <a:pt x="0" y="4223885"/>
                  </a:moveTo>
                  <a:lnTo>
                    <a:pt x="0" y="4223885"/>
                  </a:lnTo>
                </a:path>
                <a:path h="9273540">
                  <a:moveTo>
                    <a:pt x="0" y="4190490"/>
                  </a:moveTo>
                  <a:lnTo>
                    <a:pt x="0" y="4094355"/>
                  </a:lnTo>
                </a:path>
                <a:path h="9273540">
                  <a:moveTo>
                    <a:pt x="0" y="4058936"/>
                  </a:moveTo>
                  <a:lnTo>
                    <a:pt x="0" y="4058936"/>
                  </a:lnTo>
                </a:path>
                <a:path h="9273540">
                  <a:moveTo>
                    <a:pt x="0" y="4025542"/>
                  </a:moveTo>
                  <a:lnTo>
                    <a:pt x="0" y="3930419"/>
                  </a:lnTo>
                </a:path>
                <a:path h="9273540">
                  <a:moveTo>
                    <a:pt x="0" y="3893988"/>
                  </a:moveTo>
                  <a:lnTo>
                    <a:pt x="0" y="3893988"/>
                  </a:lnTo>
                </a:path>
                <a:path h="9273540">
                  <a:moveTo>
                    <a:pt x="0" y="3860594"/>
                  </a:moveTo>
                  <a:lnTo>
                    <a:pt x="0" y="3765471"/>
                  </a:lnTo>
                </a:path>
                <a:path h="9273540">
                  <a:moveTo>
                    <a:pt x="0" y="3729040"/>
                  </a:moveTo>
                  <a:lnTo>
                    <a:pt x="0" y="3729040"/>
                  </a:lnTo>
                </a:path>
                <a:path h="9273540">
                  <a:moveTo>
                    <a:pt x="0" y="3695646"/>
                  </a:moveTo>
                  <a:lnTo>
                    <a:pt x="0" y="3600522"/>
                  </a:lnTo>
                </a:path>
                <a:path h="9273540">
                  <a:moveTo>
                    <a:pt x="0" y="3565104"/>
                  </a:moveTo>
                  <a:lnTo>
                    <a:pt x="0" y="3565104"/>
                  </a:lnTo>
                </a:path>
                <a:path h="9273540">
                  <a:moveTo>
                    <a:pt x="0" y="3530698"/>
                  </a:moveTo>
                  <a:lnTo>
                    <a:pt x="0" y="3435574"/>
                  </a:lnTo>
                </a:path>
                <a:path h="9273540">
                  <a:moveTo>
                    <a:pt x="0" y="3400156"/>
                  </a:moveTo>
                  <a:lnTo>
                    <a:pt x="0" y="3400156"/>
                  </a:lnTo>
                </a:path>
                <a:path h="9273540">
                  <a:moveTo>
                    <a:pt x="0" y="3366762"/>
                  </a:moveTo>
                  <a:lnTo>
                    <a:pt x="0" y="3270626"/>
                  </a:lnTo>
                </a:path>
                <a:path h="9273540">
                  <a:moveTo>
                    <a:pt x="0" y="3235208"/>
                  </a:moveTo>
                  <a:lnTo>
                    <a:pt x="0" y="3235208"/>
                  </a:lnTo>
                </a:path>
                <a:path h="9273540">
                  <a:moveTo>
                    <a:pt x="0" y="3201814"/>
                  </a:moveTo>
                  <a:lnTo>
                    <a:pt x="0" y="3106690"/>
                  </a:lnTo>
                </a:path>
                <a:path h="9273540">
                  <a:moveTo>
                    <a:pt x="0" y="3070260"/>
                  </a:moveTo>
                  <a:lnTo>
                    <a:pt x="0" y="3070260"/>
                  </a:lnTo>
                </a:path>
                <a:path h="9273540">
                  <a:moveTo>
                    <a:pt x="0" y="3036866"/>
                  </a:moveTo>
                  <a:lnTo>
                    <a:pt x="0" y="2941742"/>
                  </a:lnTo>
                </a:path>
                <a:path h="9273540">
                  <a:moveTo>
                    <a:pt x="0" y="2905312"/>
                  </a:moveTo>
                  <a:lnTo>
                    <a:pt x="0" y="2905312"/>
                  </a:lnTo>
                </a:path>
                <a:path h="9273540">
                  <a:moveTo>
                    <a:pt x="0" y="2871917"/>
                  </a:moveTo>
                  <a:lnTo>
                    <a:pt x="0" y="2776794"/>
                  </a:lnTo>
                </a:path>
                <a:path h="9273540">
                  <a:moveTo>
                    <a:pt x="0" y="2741376"/>
                  </a:moveTo>
                  <a:lnTo>
                    <a:pt x="0" y="2741376"/>
                  </a:lnTo>
                </a:path>
                <a:path h="9273540">
                  <a:moveTo>
                    <a:pt x="0" y="2706969"/>
                  </a:moveTo>
                  <a:lnTo>
                    <a:pt x="0" y="2611846"/>
                  </a:lnTo>
                </a:path>
                <a:path h="9273540">
                  <a:moveTo>
                    <a:pt x="0" y="2576428"/>
                  </a:moveTo>
                  <a:lnTo>
                    <a:pt x="0" y="2576428"/>
                  </a:lnTo>
                </a:path>
                <a:path h="9273540">
                  <a:moveTo>
                    <a:pt x="0" y="2542021"/>
                  </a:moveTo>
                  <a:lnTo>
                    <a:pt x="0" y="2446898"/>
                  </a:lnTo>
                </a:path>
                <a:path h="9273540">
                  <a:moveTo>
                    <a:pt x="0" y="2411480"/>
                  </a:moveTo>
                  <a:lnTo>
                    <a:pt x="0" y="2411480"/>
                  </a:lnTo>
                </a:path>
                <a:path h="9273540">
                  <a:moveTo>
                    <a:pt x="0" y="2378085"/>
                  </a:moveTo>
                  <a:lnTo>
                    <a:pt x="0" y="2281950"/>
                  </a:lnTo>
                </a:path>
                <a:path h="9273540">
                  <a:moveTo>
                    <a:pt x="0" y="2246532"/>
                  </a:moveTo>
                  <a:lnTo>
                    <a:pt x="0" y="2246532"/>
                  </a:lnTo>
                </a:path>
                <a:path h="9273540">
                  <a:moveTo>
                    <a:pt x="0" y="2213137"/>
                  </a:moveTo>
                  <a:lnTo>
                    <a:pt x="0" y="2118014"/>
                  </a:lnTo>
                </a:path>
                <a:path h="9273540">
                  <a:moveTo>
                    <a:pt x="0" y="2081583"/>
                  </a:moveTo>
                  <a:lnTo>
                    <a:pt x="0" y="2081583"/>
                  </a:lnTo>
                </a:path>
                <a:path h="9273540">
                  <a:moveTo>
                    <a:pt x="0" y="2048189"/>
                  </a:moveTo>
                  <a:lnTo>
                    <a:pt x="0" y="1953066"/>
                  </a:lnTo>
                </a:path>
                <a:path h="9273540">
                  <a:moveTo>
                    <a:pt x="0" y="1916635"/>
                  </a:moveTo>
                  <a:lnTo>
                    <a:pt x="0" y="1916635"/>
                  </a:lnTo>
                </a:path>
                <a:path h="9273540">
                  <a:moveTo>
                    <a:pt x="0" y="1883241"/>
                  </a:moveTo>
                  <a:lnTo>
                    <a:pt x="0" y="1788118"/>
                  </a:lnTo>
                </a:path>
                <a:path h="9273540">
                  <a:moveTo>
                    <a:pt x="0" y="1752699"/>
                  </a:moveTo>
                  <a:lnTo>
                    <a:pt x="0" y="1752699"/>
                  </a:lnTo>
                </a:path>
                <a:path h="9273540">
                  <a:moveTo>
                    <a:pt x="0" y="1718293"/>
                  </a:moveTo>
                  <a:lnTo>
                    <a:pt x="0" y="1623169"/>
                  </a:lnTo>
                </a:path>
                <a:path h="9273540">
                  <a:moveTo>
                    <a:pt x="0" y="1587751"/>
                  </a:moveTo>
                  <a:lnTo>
                    <a:pt x="0" y="1587751"/>
                  </a:lnTo>
                </a:path>
                <a:path h="9273540">
                  <a:moveTo>
                    <a:pt x="0" y="1554357"/>
                  </a:moveTo>
                  <a:lnTo>
                    <a:pt x="0" y="1458221"/>
                  </a:lnTo>
                </a:path>
                <a:path h="9273540">
                  <a:moveTo>
                    <a:pt x="0" y="1422803"/>
                  </a:moveTo>
                  <a:lnTo>
                    <a:pt x="0" y="1422803"/>
                  </a:lnTo>
                </a:path>
                <a:path h="9273540">
                  <a:moveTo>
                    <a:pt x="0" y="1389409"/>
                  </a:moveTo>
                  <a:lnTo>
                    <a:pt x="0" y="1294285"/>
                  </a:lnTo>
                </a:path>
                <a:path h="9273540">
                  <a:moveTo>
                    <a:pt x="0" y="1257855"/>
                  </a:moveTo>
                  <a:lnTo>
                    <a:pt x="0" y="1257855"/>
                  </a:lnTo>
                </a:path>
                <a:path h="9273540">
                  <a:moveTo>
                    <a:pt x="0" y="1224461"/>
                  </a:moveTo>
                  <a:lnTo>
                    <a:pt x="0" y="1129337"/>
                  </a:lnTo>
                </a:path>
                <a:path h="9273540">
                  <a:moveTo>
                    <a:pt x="0" y="1092907"/>
                  </a:moveTo>
                  <a:lnTo>
                    <a:pt x="0" y="1092907"/>
                  </a:lnTo>
                </a:path>
                <a:path h="9273540">
                  <a:moveTo>
                    <a:pt x="0" y="1059513"/>
                  </a:moveTo>
                  <a:lnTo>
                    <a:pt x="0" y="964389"/>
                  </a:lnTo>
                </a:path>
                <a:path h="9273540">
                  <a:moveTo>
                    <a:pt x="0" y="928971"/>
                  </a:moveTo>
                  <a:lnTo>
                    <a:pt x="0" y="928971"/>
                  </a:lnTo>
                </a:path>
                <a:path h="9273540">
                  <a:moveTo>
                    <a:pt x="0" y="894565"/>
                  </a:moveTo>
                  <a:lnTo>
                    <a:pt x="0" y="799441"/>
                  </a:lnTo>
                </a:path>
                <a:path h="9273540">
                  <a:moveTo>
                    <a:pt x="0" y="764023"/>
                  </a:moveTo>
                  <a:lnTo>
                    <a:pt x="0" y="764023"/>
                  </a:lnTo>
                </a:path>
                <a:path h="9273540">
                  <a:moveTo>
                    <a:pt x="0" y="729616"/>
                  </a:moveTo>
                  <a:lnTo>
                    <a:pt x="0" y="634493"/>
                  </a:lnTo>
                </a:path>
                <a:path h="9273540">
                  <a:moveTo>
                    <a:pt x="0" y="599075"/>
                  </a:moveTo>
                  <a:lnTo>
                    <a:pt x="0" y="599075"/>
                  </a:lnTo>
                </a:path>
                <a:path h="9273540">
                  <a:moveTo>
                    <a:pt x="0" y="565680"/>
                  </a:moveTo>
                  <a:lnTo>
                    <a:pt x="0" y="469545"/>
                  </a:lnTo>
                </a:path>
                <a:path h="9273540">
                  <a:moveTo>
                    <a:pt x="0" y="434127"/>
                  </a:moveTo>
                  <a:lnTo>
                    <a:pt x="0" y="434127"/>
                  </a:lnTo>
                </a:path>
                <a:path h="9273540">
                  <a:moveTo>
                    <a:pt x="0" y="400732"/>
                  </a:moveTo>
                  <a:lnTo>
                    <a:pt x="0" y="305609"/>
                  </a:lnTo>
                </a:path>
                <a:path h="9273540">
                  <a:moveTo>
                    <a:pt x="0" y="269179"/>
                  </a:moveTo>
                  <a:lnTo>
                    <a:pt x="0" y="269179"/>
                  </a:lnTo>
                </a:path>
                <a:path h="9273540">
                  <a:moveTo>
                    <a:pt x="0" y="235784"/>
                  </a:moveTo>
                  <a:lnTo>
                    <a:pt x="0" y="140661"/>
                  </a:lnTo>
                </a:path>
                <a:path h="9273540">
                  <a:moveTo>
                    <a:pt x="0" y="104230"/>
                  </a:moveTo>
                  <a:lnTo>
                    <a:pt x="0" y="104230"/>
                  </a:lnTo>
                </a:path>
                <a:path h="9273540">
                  <a:moveTo>
                    <a:pt x="0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2755206" y="1112808"/>
              <a:ext cx="3195955" cy="774700"/>
            </a:xfrm>
            <a:custGeom>
              <a:avLst/>
              <a:gdLst/>
              <a:ahLst/>
              <a:cxnLst/>
              <a:rect l="l" t="t" r="r" b="b"/>
              <a:pathLst>
                <a:path w="3195954" h="774700">
                  <a:moveTo>
                    <a:pt x="3136037" y="343051"/>
                  </a:moveTo>
                  <a:lnTo>
                    <a:pt x="3136037" y="774142"/>
                  </a:lnTo>
                </a:path>
                <a:path w="3195954" h="774700">
                  <a:moveTo>
                    <a:pt x="58693" y="0"/>
                  </a:moveTo>
                  <a:lnTo>
                    <a:pt x="58693" y="774142"/>
                  </a:lnTo>
                </a:path>
                <a:path w="3195954" h="774700">
                  <a:moveTo>
                    <a:pt x="3195742" y="737712"/>
                  </a:moveTo>
                  <a:lnTo>
                    <a:pt x="0" y="737712"/>
                  </a:lnTo>
                </a:path>
                <a:path w="3195954" h="774700">
                  <a:moveTo>
                    <a:pt x="3099607" y="774142"/>
                  </a:moveTo>
                  <a:lnTo>
                    <a:pt x="3173479" y="700270"/>
                  </a:lnTo>
                </a:path>
                <a:path w="3195954" h="774700">
                  <a:moveTo>
                    <a:pt x="96135" y="700270"/>
                  </a:moveTo>
                  <a:lnTo>
                    <a:pt x="22262" y="7741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2" name="object 2102"/>
          <p:cNvSpPr txBox="1"/>
          <p:nvPr/>
        </p:nvSpPr>
        <p:spPr>
          <a:xfrm>
            <a:off x="4193644" y="1714202"/>
            <a:ext cx="313055" cy="14986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800" dirty="0">
                <a:latin typeface="Arial MT"/>
                <a:cs typeface="Arial MT"/>
              </a:rPr>
              <a:t>12500</a:t>
            </a:r>
            <a:endParaRPr sz="800">
              <a:latin typeface="Arial MT"/>
              <a:cs typeface="Arial MT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3404878" y="1373892"/>
            <a:ext cx="3078480" cy="348615"/>
          </a:xfrm>
          <a:custGeom>
            <a:avLst/>
            <a:gdLst/>
            <a:ahLst/>
            <a:cxnLst/>
            <a:rect l="l" t="t" r="r" b="b"/>
            <a:pathLst>
              <a:path w="3078479" h="348614">
                <a:moveTo>
                  <a:pt x="3019662" y="0"/>
                </a:moveTo>
                <a:lnTo>
                  <a:pt x="3019662" y="348111"/>
                </a:lnTo>
              </a:path>
              <a:path w="3078479" h="348614">
                <a:moveTo>
                  <a:pt x="59705" y="0"/>
                </a:moveTo>
                <a:lnTo>
                  <a:pt x="59705" y="348111"/>
                </a:lnTo>
              </a:path>
              <a:path w="3078479" h="348614">
                <a:moveTo>
                  <a:pt x="3078356" y="311681"/>
                </a:moveTo>
                <a:lnTo>
                  <a:pt x="0" y="311681"/>
                </a:lnTo>
              </a:path>
              <a:path w="3078479" h="348614">
                <a:moveTo>
                  <a:pt x="2982220" y="348111"/>
                </a:moveTo>
                <a:lnTo>
                  <a:pt x="3056093" y="274238"/>
                </a:lnTo>
              </a:path>
              <a:path w="3078479" h="348614">
                <a:moveTo>
                  <a:pt x="96135" y="274238"/>
                </a:moveTo>
                <a:lnTo>
                  <a:pt x="22262" y="3481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 txBox="1"/>
          <p:nvPr/>
        </p:nvSpPr>
        <p:spPr>
          <a:xfrm>
            <a:off x="4784623" y="1549254"/>
            <a:ext cx="313055" cy="149860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sz="800" dirty="0">
                <a:latin typeface="Arial MT"/>
                <a:cs typeface="Arial MT"/>
              </a:rPr>
              <a:t>10000</a:t>
            </a:r>
            <a:endParaRPr sz="800">
              <a:latin typeface="Arial MT"/>
              <a:cs typeface="Arial MT"/>
            </a:endParaRPr>
          </a:p>
        </p:txBody>
      </p:sp>
      <p:grpSp>
        <p:nvGrpSpPr>
          <p:cNvPr id="2105" name="object 2105"/>
          <p:cNvGrpSpPr/>
          <p:nvPr/>
        </p:nvGrpSpPr>
        <p:grpSpPr>
          <a:xfrm>
            <a:off x="15537898" y="12747947"/>
            <a:ext cx="4424045" cy="1324610"/>
            <a:chOff x="15537898" y="12747947"/>
            <a:chExt cx="4424045" cy="1324610"/>
          </a:xfrm>
        </p:grpSpPr>
        <p:sp>
          <p:nvSpPr>
            <p:cNvPr id="2106" name="object 2106"/>
            <p:cNvSpPr/>
            <p:nvPr/>
          </p:nvSpPr>
          <p:spPr>
            <a:xfrm>
              <a:off x="15544248" y="12754297"/>
              <a:ext cx="4411345" cy="1311910"/>
            </a:xfrm>
            <a:custGeom>
              <a:avLst/>
              <a:gdLst/>
              <a:ahLst/>
              <a:cxnLst/>
              <a:rect l="l" t="t" r="r" b="b"/>
              <a:pathLst>
                <a:path w="4411344" h="1311909">
                  <a:moveTo>
                    <a:pt x="4411096" y="1311488"/>
                  </a:moveTo>
                  <a:lnTo>
                    <a:pt x="4411096" y="0"/>
                  </a:lnTo>
                  <a:lnTo>
                    <a:pt x="0" y="0"/>
                  </a:lnTo>
                  <a:lnTo>
                    <a:pt x="0" y="1311488"/>
                  </a:lnTo>
                </a:path>
                <a:path w="4411344" h="1311909">
                  <a:moveTo>
                    <a:pt x="476629" y="0"/>
                  </a:moveTo>
                  <a:lnTo>
                    <a:pt x="476629" y="1311488"/>
                  </a:lnTo>
                </a:path>
                <a:path w="4411344" h="1311909">
                  <a:moveTo>
                    <a:pt x="954270" y="0"/>
                  </a:moveTo>
                  <a:lnTo>
                    <a:pt x="954270" y="1311488"/>
                  </a:lnTo>
                </a:path>
                <a:path w="4411344" h="1311909">
                  <a:moveTo>
                    <a:pt x="1311488" y="0"/>
                  </a:moveTo>
                  <a:lnTo>
                    <a:pt x="1311488" y="1311488"/>
                  </a:lnTo>
                </a:path>
                <a:path w="4411344" h="1311909">
                  <a:moveTo>
                    <a:pt x="1550309" y="0"/>
                  </a:moveTo>
                  <a:lnTo>
                    <a:pt x="1550309" y="1311488"/>
                  </a:lnTo>
                </a:path>
                <a:path w="4411344" h="1311909">
                  <a:moveTo>
                    <a:pt x="0" y="119410"/>
                  </a:moveTo>
                  <a:lnTo>
                    <a:pt x="1550309" y="119410"/>
                  </a:lnTo>
                </a:path>
                <a:path w="4411344" h="1311909">
                  <a:moveTo>
                    <a:pt x="0" y="238820"/>
                  </a:moveTo>
                  <a:lnTo>
                    <a:pt x="4411096" y="238820"/>
                  </a:lnTo>
                </a:path>
                <a:path w="4411344" h="1311909">
                  <a:moveTo>
                    <a:pt x="0" y="357218"/>
                  </a:moveTo>
                  <a:lnTo>
                    <a:pt x="1550309" y="357218"/>
                  </a:lnTo>
                </a:path>
                <a:path w="4411344" h="1311909">
                  <a:moveTo>
                    <a:pt x="0" y="476629"/>
                  </a:moveTo>
                  <a:lnTo>
                    <a:pt x="1550309" y="476629"/>
                  </a:lnTo>
                </a:path>
                <a:path w="4411344" h="1311909">
                  <a:moveTo>
                    <a:pt x="0" y="596039"/>
                  </a:moveTo>
                  <a:lnTo>
                    <a:pt x="4411096" y="596039"/>
                  </a:lnTo>
                </a:path>
                <a:path w="4411344" h="1311909">
                  <a:moveTo>
                    <a:pt x="0" y="715449"/>
                  </a:moveTo>
                  <a:lnTo>
                    <a:pt x="1550309" y="71544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5544248" y="13589157"/>
              <a:ext cx="1550670" cy="0"/>
            </a:xfrm>
            <a:custGeom>
              <a:avLst/>
              <a:gdLst/>
              <a:ahLst/>
              <a:cxnLst/>
              <a:rect l="l" t="t" r="r" b="b"/>
              <a:pathLst>
                <a:path w="1550669">
                  <a:moveTo>
                    <a:pt x="0" y="0"/>
                  </a:moveTo>
                  <a:lnTo>
                    <a:pt x="155030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5544248" y="13350336"/>
              <a:ext cx="4411345" cy="715645"/>
            </a:xfrm>
            <a:custGeom>
              <a:avLst/>
              <a:gdLst/>
              <a:ahLst/>
              <a:cxnLst/>
              <a:rect l="l" t="t" r="r" b="b"/>
              <a:pathLst>
                <a:path w="4411344" h="715644">
                  <a:moveTo>
                    <a:pt x="0" y="357218"/>
                  </a:moveTo>
                  <a:lnTo>
                    <a:pt x="4411096" y="357218"/>
                  </a:lnTo>
                </a:path>
                <a:path w="4411344" h="715644">
                  <a:moveTo>
                    <a:pt x="0" y="476629"/>
                  </a:moveTo>
                  <a:lnTo>
                    <a:pt x="1550309" y="476629"/>
                  </a:lnTo>
                </a:path>
                <a:path w="4411344" h="715644">
                  <a:moveTo>
                    <a:pt x="0" y="596039"/>
                  </a:moveTo>
                  <a:lnTo>
                    <a:pt x="1550309" y="596039"/>
                  </a:lnTo>
                </a:path>
                <a:path w="4411344" h="715644">
                  <a:moveTo>
                    <a:pt x="4411096" y="119410"/>
                  </a:moveTo>
                  <a:lnTo>
                    <a:pt x="3219017" y="119410"/>
                  </a:lnTo>
                </a:path>
                <a:path w="4411344" h="715644">
                  <a:moveTo>
                    <a:pt x="3219017" y="715449"/>
                  </a:moveTo>
                  <a:lnTo>
                    <a:pt x="3219017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5544248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5783068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1" name="object 2111"/>
          <p:cNvSpPr txBox="1"/>
          <p:nvPr/>
        </p:nvSpPr>
        <p:spPr>
          <a:xfrm>
            <a:off x="16044606" y="13228026"/>
            <a:ext cx="75184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0" dirty="0">
                <a:latin typeface="Cambria"/>
                <a:cs typeface="Cambria"/>
              </a:rPr>
              <a:t>Арк.</a:t>
            </a:r>
            <a:r>
              <a:rPr sz="650" spc="310" dirty="0">
                <a:latin typeface="Cambria"/>
                <a:cs typeface="Cambria"/>
              </a:rPr>
              <a:t> </a:t>
            </a:r>
            <a:r>
              <a:rPr sz="650" spc="-40" dirty="0">
                <a:latin typeface="Cambria"/>
                <a:cs typeface="Cambria"/>
              </a:rPr>
              <a:t>№док.</a:t>
            </a:r>
            <a:r>
              <a:rPr sz="650" spc="110" dirty="0">
                <a:latin typeface="Cambria"/>
                <a:cs typeface="Cambria"/>
              </a:rPr>
              <a:t>  </a:t>
            </a:r>
            <a:r>
              <a:rPr sz="650" spc="-45" dirty="0">
                <a:latin typeface="Cambria"/>
                <a:cs typeface="Cambria"/>
              </a:rPr>
              <a:t>Підпис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12" name="object 2112"/>
          <p:cNvSpPr txBox="1"/>
          <p:nvPr/>
        </p:nvSpPr>
        <p:spPr>
          <a:xfrm>
            <a:off x="16861251" y="13228026"/>
            <a:ext cx="22860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50" dirty="0">
                <a:latin typeface="Cambria"/>
                <a:cs typeface="Cambria"/>
              </a:rPr>
              <a:t>Дата</a:t>
            </a:r>
            <a:endParaRPr sz="650">
              <a:latin typeface="Cambria"/>
              <a:cs typeface="Cambria"/>
            </a:endParaRPr>
          </a:p>
        </p:txBody>
      </p:sp>
      <p:grpSp>
        <p:nvGrpSpPr>
          <p:cNvPr id="2113" name="object 2113"/>
          <p:cNvGrpSpPr/>
          <p:nvPr/>
        </p:nvGrpSpPr>
        <p:grpSpPr>
          <a:xfrm>
            <a:off x="18760724" y="13343987"/>
            <a:ext cx="724535" cy="370205"/>
            <a:chOff x="18760724" y="13343987"/>
            <a:chExt cx="724535" cy="370205"/>
          </a:xfrm>
        </p:grpSpPr>
        <p:sp>
          <p:nvSpPr>
            <p:cNvPr id="2114" name="object 2114"/>
            <p:cNvSpPr/>
            <p:nvPr/>
          </p:nvSpPr>
          <p:spPr>
            <a:xfrm>
              <a:off x="18763264" y="13350337"/>
              <a:ext cx="357505" cy="0"/>
            </a:xfrm>
            <a:custGeom>
              <a:avLst/>
              <a:gdLst/>
              <a:ahLst/>
              <a:cxnLst/>
              <a:rect l="l" t="t" r="r" b="b"/>
              <a:pathLst>
                <a:path w="357505">
                  <a:moveTo>
                    <a:pt x="0" y="0"/>
                  </a:moveTo>
                  <a:lnTo>
                    <a:pt x="35721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9120483" y="13350337"/>
              <a:ext cx="358775" cy="357505"/>
            </a:xfrm>
            <a:custGeom>
              <a:avLst/>
              <a:gdLst/>
              <a:ahLst/>
              <a:cxnLst/>
              <a:rect l="l" t="t" r="r" b="b"/>
              <a:pathLst>
                <a:path w="358775" h="357505">
                  <a:moveTo>
                    <a:pt x="0" y="0"/>
                  </a:moveTo>
                  <a:lnTo>
                    <a:pt x="0" y="357218"/>
                  </a:lnTo>
                </a:path>
                <a:path w="358775" h="357505">
                  <a:moveTo>
                    <a:pt x="358230" y="0"/>
                  </a:moveTo>
                  <a:lnTo>
                    <a:pt x="358230" y="35721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6" name="object 2116"/>
          <p:cNvSpPr txBox="1"/>
          <p:nvPr/>
        </p:nvSpPr>
        <p:spPr>
          <a:xfrm>
            <a:off x="15539642" y="13209587"/>
            <a:ext cx="434975" cy="264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1435">
              <a:lnSpc>
                <a:spcPct val="120500"/>
              </a:lnSpc>
              <a:spcBef>
                <a:spcPts val="100"/>
              </a:spcBef>
            </a:pPr>
            <a:r>
              <a:rPr sz="650" spc="-20" dirty="0">
                <a:latin typeface="Cambria"/>
                <a:cs typeface="Cambria"/>
              </a:rPr>
              <a:t>Зм.      </a:t>
            </a:r>
            <a:r>
              <a:rPr sz="650" spc="-4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Кіл.  </a:t>
            </a:r>
            <a:r>
              <a:rPr sz="650" spc="-25" dirty="0">
                <a:latin typeface="Cambria"/>
                <a:cs typeface="Cambria"/>
              </a:rPr>
              <a:t>Виконав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17" name="object 2117"/>
          <p:cNvSpPr txBox="1"/>
          <p:nvPr/>
        </p:nvSpPr>
        <p:spPr>
          <a:xfrm>
            <a:off x="15538631" y="13467858"/>
            <a:ext cx="38290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Перевірив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18" name="object 2118"/>
          <p:cNvSpPr txBox="1"/>
          <p:nvPr/>
        </p:nvSpPr>
        <p:spPr>
          <a:xfrm>
            <a:off x="17560509" y="12769217"/>
            <a:ext cx="1978025" cy="185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spc="-50" dirty="0">
                <a:latin typeface="Cambria"/>
                <a:cs typeface="Cambria"/>
              </a:rPr>
              <a:t>АТЕСТАЦІЙНА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75" dirty="0">
                <a:latin typeface="Cambria"/>
                <a:cs typeface="Cambria"/>
              </a:rPr>
              <a:t>ВИПУСКН</a:t>
            </a:r>
            <a:r>
              <a:rPr sz="1050" spc="-70" dirty="0">
                <a:latin typeface="Cambria"/>
                <a:cs typeface="Cambria"/>
              </a:rPr>
              <a:t>А</a:t>
            </a:r>
            <a:r>
              <a:rPr sz="1050" spc="25" dirty="0">
                <a:latin typeface="Cambria"/>
                <a:cs typeface="Cambria"/>
              </a:rPr>
              <a:t> </a:t>
            </a:r>
            <a:r>
              <a:rPr sz="1050" spc="-40" dirty="0">
                <a:latin typeface="Cambria"/>
                <a:cs typeface="Cambria"/>
              </a:rPr>
              <a:t>РОБОТА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2119" name="object 2119"/>
          <p:cNvSpPr txBox="1"/>
          <p:nvPr/>
        </p:nvSpPr>
        <p:spPr>
          <a:xfrm>
            <a:off x="15539642" y="13705667"/>
            <a:ext cx="34163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40" dirty="0">
                <a:latin typeface="Cambria"/>
                <a:cs typeface="Cambria"/>
              </a:rPr>
              <a:t>Керівник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20" name="object 2120"/>
          <p:cNvSpPr txBox="1"/>
          <p:nvPr/>
        </p:nvSpPr>
        <p:spPr>
          <a:xfrm>
            <a:off x="17233648" y="13759301"/>
            <a:ext cx="1391920" cy="2247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73025" marR="5080" indent="-60960">
              <a:lnSpc>
                <a:spcPct val="100000"/>
              </a:lnSpc>
              <a:spcBef>
                <a:spcPts val="105"/>
              </a:spcBef>
            </a:pPr>
            <a:r>
              <a:rPr sz="650" spc="-15" dirty="0">
                <a:latin typeface="Cambria"/>
                <a:cs typeface="Cambria"/>
              </a:rPr>
              <a:t>Технологічна </a:t>
            </a:r>
            <a:r>
              <a:rPr sz="650" spc="30" dirty="0">
                <a:latin typeface="Cambria"/>
                <a:cs typeface="Cambria"/>
              </a:rPr>
              <a:t>карта </a:t>
            </a:r>
            <a:r>
              <a:rPr sz="650" dirty="0">
                <a:latin typeface="Cambria"/>
                <a:cs typeface="Cambria"/>
              </a:rPr>
              <a:t>на </a:t>
            </a:r>
            <a:r>
              <a:rPr sz="650" spc="-10" dirty="0">
                <a:latin typeface="Cambria"/>
                <a:cs typeface="Cambria"/>
              </a:rPr>
              <a:t>влаштування </a:t>
            </a:r>
            <a:r>
              <a:rPr sz="650" spc="-130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фундаментів</a:t>
            </a:r>
            <a:r>
              <a:rPr sz="650" spc="55" dirty="0">
                <a:latin typeface="Cambria"/>
                <a:cs typeface="Cambria"/>
              </a:rPr>
              <a:t> </a:t>
            </a:r>
            <a:r>
              <a:rPr sz="650" spc="5" dirty="0">
                <a:latin typeface="Cambria"/>
                <a:cs typeface="Cambria"/>
              </a:rPr>
              <a:t>з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вдавлюваних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паль</a:t>
            </a:r>
            <a:endParaRPr sz="650">
              <a:latin typeface="Cambria"/>
              <a:cs typeface="Cambria"/>
            </a:endParaRPr>
          </a:p>
        </p:txBody>
      </p:sp>
      <p:pic>
        <p:nvPicPr>
          <p:cNvPr id="2121" name="object 2121"/>
          <p:cNvPicPr/>
          <p:nvPr/>
        </p:nvPicPr>
        <p:blipFill>
          <a:blip r:embed="rId65" cstate="print"/>
          <a:stretch>
            <a:fillRect/>
          </a:stretch>
        </p:blipFill>
        <p:spPr>
          <a:xfrm>
            <a:off x="17209918" y="13500106"/>
            <a:ext cx="1449114" cy="77920"/>
          </a:xfrm>
          <a:prstGeom prst="rect">
            <a:avLst/>
          </a:prstGeom>
        </p:spPr>
      </p:pic>
      <p:sp>
        <p:nvSpPr>
          <p:cNvPr id="2122" name="object 2122"/>
          <p:cNvSpPr txBox="1"/>
          <p:nvPr/>
        </p:nvSpPr>
        <p:spPr>
          <a:xfrm>
            <a:off x="16016271" y="13348448"/>
            <a:ext cx="48895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60" dirty="0">
                <a:latin typeface="Cambria"/>
                <a:cs typeface="Cambria"/>
              </a:rPr>
              <a:t>Соломкіна </a:t>
            </a:r>
            <a:r>
              <a:rPr sz="650" spc="-45" dirty="0">
                <a:latin typeface="Cambria"/>
                <a:cs typeface="Cambria"/>
              </a:rPr>
              <a:t>О.В.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23" name="object 2123"/>
          <p:cNvSpPr txBox="1"/>
          <p:nvPr/>
        </p:nvSpPr>
        <p:spPr>
          <a:xfrm>
            <a:off x="16024367" y="13705667"/>
            <a:ext cx="462915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30" dirty="0">
                <a:latin typeface="Cambria"/>
                <a:cs typeface="Cambria"/>
              </a:rPr>
              <a:t>Носенк</a:t>
            </a:r>
            <a:r>
              <a:rPr sz="650" spc="-25" dirty="0">
                <a:latin typeface="Cambria"/>
                <a:cs typeface="Cambria"/>
              </a:rPr>
              <a:t>о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24" name="object 2124"/>
          <p:cNvSpPr txBox="1"/>
          <p:nvPr/>
        </p:nvSpPr>
        <p:spPr>
          <a:xfrm>
            <a:off x="16024367" y="13467858"/>
            <a:ext cx="474980" cy="125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650" spc="-15" dirty="0">
                <a:latin typeface="Cambria"/>
                <a:cs typeface="Cambria"/>
              </a:rPr>
              <a:t>Чебано</a:t>
            </a:r>
            <a:r>
              <a:rPr sz="650" spc="-10" dirty="0">
                <a:latin typeface="Cambria"/>
                <a:cs typeface="Cambria"/>
              </a:rPr>
              <a:t>в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Л.С.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24961" y="24961"/>
            <a:ext cx="20048855" cy="14159230"/>
          </a:xfrm>
          <a:custGeom>
            <a:avLst/>
            <a:gdLst/>
            <a:ahLst/>
            <a:cxnLst/>
            <a:rect l="l" t="t" r="r" b="b"/>
            <a:pathLst>
              <a:path w="20048855" h="14159230">
                <a:moveTo>
                  <a:pt x="476629" y="118398"/>
                </a:moveTo>
                <a:lnTo>
                  <a:pt x="19930382" y="118398"/>
                </a:lnTo>
              </a:path>
              <a:path w="20048855" h="14159230">
                <a:moveTo>
                  <a:pt x="19930382" y="118398"/>
                </a:moveTo>
                <a:lnTo>
                  <a:pt x="19930382" y="14040825"/>
                </a:lnTo>
                <a:lnTo>
                  <a:pt x="476629" y="14040825"/>
                </a:lnTo>
              </a:path>
              <a:path w="20048855" h="14159230">
                <a:moveTo>
                  <a:pt x="0" y="0"/>
                </a:moveTo>
                <a:lnTo>
                  <a:pt x="20048780" y="0"/>
                </a:lnTo>
                <a:lnTo>
                  <a:pt x="20048780" y="14159223"/>
                </a:lnTo>
                <a:lnTo>
                  <a:pt x="0" y="14159223"/>
                </a:lnTo>
                <a:lnTo>
                  <a:pt x="0" y="0"/>
                </a:lnTo>
              </a:path>
              <a:path w="20048855" h="14159230">
                <a:moveTo>
                  <a:pt x="476629" y="14040825"/>
                </a:moveTo>
                <a:lnTo>
                  <a:pt x="476629" y="11839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 txBox="1"/>
          <p:nvPr/>
        </p:nvSpPr>
        <p:spPr>
          <a:xfrm>
            <a:off x="18850747" y="13793781"/>
            <a:ext cx="1029335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35" dirty="0">
                <a:latin typeface="Cambria"/>
                <a:cs typeface="Cambria"/>
              </a:rPr>
              <a:t>КНУБА</a:t>
            </a:r>
            <a:r>
              <a:rPr sz="900" spc="-1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ПЦБм-22-ГТ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27" name="object 2127"/>
          <p:cNvSpPr txBox="1"/>
          <p:nvPr/>
        </p:nvSpPr>
        <p:spPr>
          <a:xfrm>
            <a:off x="6579825" y="236423"/>
            <a:ext cx="7385684" cy="3054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spc="-25" dirty="0">
                <a:latin typeface="Cambria"/>
                <a:cs typeface="Cambria"/>
              </a:rPr>
              <a:t>Технологічна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90" dirty="0">
                <a:latin typeface="Cambria"/>
                <a:cs typeface="Cambria"/>
              </a:rPr>
              <a:t>карта</a:t>
            </a:r>
            <a:r>
              <a:rPr sz="1800" spc="60" dirty="0">
                <a:latin typeface="Cambria"/>
                <a:cs typeface="Cambria"/>
              </a:rPr>
              <a:t> </a:t>
            </a:r>
            <a:r>
              <a:rPr sz="1800" spc="15" dirty="0">
                <a:latin typeface="Cambria"/>
                <a:cs typeface="Cambria"/>
              </a:rPr>
              <a:t>на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10" dirty="0">
                <a:latin typeface="Cambria"/>
                <a:cs typeface="Cambria"/>
              </a:rPr>
              <a:t>влаштування</a:t>
            </a:r>
            <a:r>
              <a:rPr sz="1800" spc="60" dirty="0">
                <a:latin typeface="Cambria"/>
                <a:cs typeface="Cambria"/>
              </a:rPr>
              <a:t> </a:t>
            </a:r>
            <a:r>
              <a:rPr sz="1800" spc="-20" dirty="0">
                <a:latin typeface="Cambria"/>
                <a:cs typeface="Cambria"/>
              </a:rPr>
              <a:t>фундаментів</a:t>
            </a:r>
            <a:r>
              <a:rPr sz="1800" spc="60" dirty="0">
                <a:latin typeface="Cambria"/>
                <a:cs typeface="Cambria"/>
              </a:rPr>
              <a:t> </a:t>
            </a:r>
            <a:r>
              <a:rPr sz="1800" spc="-40" dirty="0">
                <a:latin typeface="Cambria"/>
                <a:cs typeface="Cambria"/>
              </a:rPr>
              <a:t>із</a:t>
            </a:r>
            <a:r>
              <a:rPr sz="1800" spc="55" dirty="0">
                <a:latin typeface="Cambria"/>
                <a:cs typeface="Cambria"/>
              </a:rPr>
              <a:t> </a:t>
            </a:r>
            <a:r>
              <a:rPr sz="1800" spc="-40" dirty="0">
                <a:latin typeface="Cambria"/>
                <a:cs typeface="Cambria"/>
              </a:rPr>
              <a:t>вдавлюваних</a:t>
            </a:r>
            <a:r>
              <a:rPr sz="1800" spc="60" dirty="0">
                <a:latin typeface="Cambria"/>
                <a:cs typeface="Cambria"/>
              </a:rPr>
              <a:t> </a:t>
            </a:r>
            <a:r>
              <a:rPr sz="1800" spc="-10" dirty="0">
                <a:latin typeface="Cambria"/>
                <a:cs typeface="Cambria"/>
              </a:rPr>
              <a:t>паль</a:t>
            </a:r>
            <a:endParaRPr sz="1800">
              <a:latin typeface="Cambria"/>
              <a:cs typeface="Cambria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619988" y="621000"/>
            <a:ext cx="14839315" cy="11432540"/>
          </a:xfrm>
          <a:custGeom>
            <a:avLst/>
            <a:gdLst/>
            <a:ahLst/>
            <a:cxnLst/>
            <a:rect l="l" t="t" r="r" b="b"/>
            <a:pathLst>
              <a:path w="14839315" h="11432540">
                <a:moveTo>
                  <a:pt x="0" y="11432014"/>
                </a:moveTo>
                <a:lnTo>
                  <a:pt x="14839254" y="11432014"/>
                </a:lnTo>
                <a:lnTo>
                  <a:pt x="14839254" y="0"/>
                </a:lnTo>
                <a:lnTo>
                  <a:pt x="0" y="0"/>
                </a:lnTo>
                <a:lnTo>
                  <a:pt x="0" y="11432014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 txBox="1"/>
          <p:nvPr/>
        </p:nvSpPr>
        <p:spPr>
          <a:xfrm>
            <a:off x="15543689" y="644768"/>
            <a:ext cx="4375785" cy="69977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1300" dirty="0">
                <a:latin typeface="Cambria"/>
                <a:cs typeface="Cambria"/>
              </a:rPr>
              <a:t>Область</a:t>
            </a:r>
            <a:r>
              <a:rPr sz="1300" spc="15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застосування</a:t>
            </a:r>
            <a:endParaRPr sz="1300">
              <a:latin typeface="Cambria"/>
              <a:cs typeface="Cambria"/>
            </a:endParaRPr>
          </a:p>
          <a:p>
            <a:pPr marL="134620">
              <a:lnSpc>
                <a:spcPct val="100000"/>
              </a:lnSpc>
              <a:spcBef>
                <a:spcPts val="125"/>
              </a:spcBef>
            </a:pPr>
            <a:r>
              <a:rPr sz="900" spc="-15" dirty="0">
                <a:latin typeface="Cambria"/>
                <a:cs typeface="Cambria"/>
              </a:rPr>
              <a:t>Технологічна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45" dirty="0">
                <a:latin typeface="Cambria"/>
                <a:cs typeface="Cambria"/>
              </a:rPr>
              <a:t>карта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розроблена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на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влаштування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фундаментів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із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вдавлюваних</a:t>
            </a:r>
            <a:endParaRPr sz="900">
              <a:latin typeface="Cambria"/>
              <a:cs typeface="Cambria"/>
            </a:endParaRPr>
          </a:p>
          <a:p>
            <a:pPr marL="16510" marR="5080">
              <a:lnSpc>
                <a:spcPct val="109900"/>
              </a:lnSpc>
              <a:spcBef>
                <a:spcPts val="10"/>
              </a:spcBef>
            </a:pPr>
            <a:r>
              <a:rPr sz="900" spc="5" dirty="0">
                <a:latin typeface="Cambria"/>
                <a:cs typeface="Cambria"/>
              </a:rPr>
              <a:t>паль, </a:t>
            </a:r>
            <a:r>
              <a:rPr sz="900" spc="-30" dirty="0">
                <a:latin typeface="Cambria"/>
                <a:cs typeface="Cambria"/>
              </a:rPr>
              <a:t>перерізом</a:t>
            </a:r>
            <a:r>
              <a:rPr sz="900" spc="-25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300х300мм</a:t>
            </a:r>
            <a:r>
              <a:rPr sz="900" spc="-40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з </a:t>
            </a:r>
            <a:r>
              <a:rPr sz="900" spc="-5" dirty="0">
                <a:latin typeface="Cambria"/>
                <a:cs typeface="Cambria"/>
              </a:rPr>
              <a:t>застосуванням </a:t>
            </a:r>
            <a:r>
              <a:rPr sz="900" spc="-20" dirty="0">
                <a:latin typeface="Cambria"/>
                <a:cs typeface="Cambria"/>
              </a:rPr>
              <a:t>вдавлюючої</a:t>
            </a:r>
            <a:r>
              <a:rPr sz="900" spc="-1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установки </a:t>
            </a:r>
            <a:r>
              <a:rPr sz="900" spc="20" dirty="0">
                <a:latin typeface="Cambria"/>
                <a:cs typeface="Cambria"/>
              </a:rPr>
              <a:t>ZYC </a:t>
            </a:r>
            <a:r>
              <a:rPr sz="900" spc="-5" dirty="0">
                <a:latin typeface="Cambria"/>
                <a:cs typeface="Cambria"/>
              </a:rPr>
              <a:t>200B-B-1 </a:t>
            </a:r>
            <a:r>
              <a:rPr sz="900" spc="-15" dirty="0">
                <a:latin typeface="Cambria"/>
                <a:cs typeface="Cambria"/>
              </a:rPr>
              <a:t>в </a:t>
            </a:r>
            <a:r>
              <a:rPr sz="900" spc="-10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умовах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щільної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міської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забудови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наявності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слабких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органо-мінеральних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грунтів.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30" name="object 2130"/>
          <p:cNvSpPr txBox="1"/>
          <p:nvPr/>
        </p:nvSpPr>
        <p:spPr>
          <a:xfrm>
            <a:off x="15543689" y="1495821"/>
            <a:ext cx="4400550" cy="766000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1300" spc="-35" dirty="0">
                <a:latin typeface="Cambria"/>
                <a:cs typeface="Cambria"/>
              </a:rPr>
              <a:t>Вказівки</a:t>
            </a:r>
            <a:r>
              <a:rPr sz="1300" spc="25" dirty="0">
                <a:latin typeface="Cambria"/>
                <a:cs typeface="Cambria"/>
              </a:rPr>
              <a:t> </a:t>
            </a:r>
            <a:r>
              <a:rPr sz="1300" spc="-55" dirty="0">
                <a:latin typeface="Cambria"/>
                <a:cs typeface="Cambria"/>
              </a:rPr>
              <a:t>до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spc="-55" dirty="0">
                <a:latin typeface="Cambria"/>
                <a:cs typeface="Cambria"/>
              </a:rPr>
              <a:t>виконання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spc="-10" dirty="0">
                <a:latin typeface="Cambria"/>
                <a:cs typeface="Cambria"/>
              </a:rPr>
              <a:t>робіт</a:t>
            </a:r>
            <a:endParaRPr sz="1300">
              <a:latin typeface="Cambria"/>
              <a:cs typeface="Cambria"/>
            </a:endParaRPr>
          </a:p>
          <a:p>
            <a:pPr marR="125095" algn="ctr">
              <a:lnSpc>
                <a:spcPct val="100000"/>
              </a:lnSpc>
              <a:spcBef>
                <a:spcPts val="125"/>
              </a:spcBef>
            </a:pPr>
            <a:r>
              <a:rPr sz="900" spc="-20" dirty="0">
                <a:latin typeface="Cambria"/>
                <a:cs typeface="Cambria"/>
              </a:rPr>
              <a:t>Проєктом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передбачено,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влаштування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огородження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котловану,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45" dirty="0">
                <a:latin typeface="Cambria"/>
                <a:cs typeface="Cambria"/>
              </a:rPr>
              <a:t>за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допомогою</a:t>
            </a:r>
            <a:endParaRPr sz="900">
              <a:latin typeface="Cambria"/>
              <a:cs typeface="Cambria"/>
            </a:endParaRPr>
          </a:p>
          <a:p>
            <a:pPr marR="146050" algn="ctr">
              <a:lnSpc>
                <a:spcPct val="100000"/>
              </a:lnSpc>
              <a:spcBef>
                <a:spcPts val="105"/>
              </a:spcBef>
            </a:pPr>
            <a:r>
              <a:rPr sz="900" spc="-10" dirty="0">
                <a:latin typeface="Cambria"/>
                <a:cs typeface="Cambria"/>
              </a:rPr>
              <a:t>гідравлічної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бурової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установки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Mait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70" dirty="0">
                <a:latin typeface="Cambria"/>
                <a:cs typeface="Cambria"/>
              </a:rPr>
              <a:t>HR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260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з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застосуванням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обсадних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металевих</a:t>
            </a:r>
            <a:endParaRPr sz="900">
              <a:latin typeface="Cambria"/>
              <a:cs typeface="Cambria"/>
            </a:endParaRPr>
          </a:p>
          <a:p>
            <a:pPr marL="16510" marR="5080">
              <a:lnSpc>
                <a:spcPct val="109900"/>
              </a:lnSpc>
            </a:pPr>
            <a:r>
              <a:rPr sz="900" spc="15" dirty="0">
                <a:latin typeface="Cambria"/>
                <a:cs typeface="Cambria"/>
              </a:rPr>
              <a:t>труб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⌀219,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з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подальшим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бетонуванням,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5" dirty="0">
                <a:latin typeface="Cambria"/>
                <a:cs typeface="Cambria"/>
              </a:rPr>
              <a:t>довжиною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5" dirty="0">
                <a:latin typeface="Cambria"/>
                <a:cs typeface="Cambria"/>
              </a:rPr>
              <a:t>10</a:t>
            </a:r>
            <a:r>
              <a:rPr sz="900" spc="-60" dirty="0">
                <a:latin typeface="Cambria"/>
                <a:cs typeface="Cambria"/>
              </a:rPr>
              <a:t> </a:t>
            </a:r>
            <a:r>
              <a:rPr sz="900" spc="-80" dirty="0">
                <a:latin typeface="Cambria"/>
                <a:cs typeface="Cambria"/>
              </a:rPr>
              <a:t>м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5" dirty="0">
                <a:latin typeface="Cambria"/>
                <a:cs typeface="Cambria"/>
              </a:rPr>
              <a:t>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кроком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0,75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м,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виконання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20" dirty="0">
                <a:latin typeface="Cambria"/>
                <a:cs typeface="Cambria"/>
              </a:rPr>
              <a:t>якої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покладено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на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підрядну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організацію.</a:t>
            </a:r>
            <a:endParaRPr sz="900">
              <a:latin typeface="Cambria"/>
              <a:cs typeface="Cambria"/>
            </a:endParaRPr>
          </a:p>
          <a:p>
            <a:pPr marL="16510" indent="140335">
              <a:lnSpc>
                <a:spcPct val="100000"/>
              </a:lnSpc>
              <a:spcBef>
                <a:spcPts val="110"/>
              </a:spcBef>
            </a:pPr>
            <a:r>
              <a:rPr sz="900" spc="-45" dirty="0">
                <a:latin typeface="Cambria"/>
                <a:cs typeface="Cambria"/>
              </a:rPr>
              <a:t>Відповідно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державних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будівельних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норм,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підготовчі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роботи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влаштування</a:t>
            </a:r>
            <a:endParaRPr sz="900">
              <a:latin typeface="Cambria"/>
              <a:cs typeface="Cambria"/>
            </a:endParaRPr>
          </a:p>
          <a:p>
            <a:pPr marL="16510" marR="211454">
              <a:lnSpc>
                <a:spcPct val="109900"/>
              </a:lnSpc>
              <a:spcBef>
                <a:spcPts val="70"/>
              </a:spcBef>
            </a:pPr>
            <a:r>
              <a:rPr sz="900" spc="-5" dirty="0">
                <a:latin typeface="Cambria"/>
                <a:cs typeface="Cambria"/>
              </a:rPr>
              <a:t>пальового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фундаменту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з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вдавлюваних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(задавлюваних)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паль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включають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наступні </a:t>
            </a:r>
            <a:r>
              <a:rPr sz="900" spc="-18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роботи:</a:t>
            </a:r>
            <a:endParaRPr sz="900">
              <a:latin typeface="Cambria"/>
              <a:cs typeface="Cambria"/>
            </a:endParaRPr>
          </a:p>
          <a:p>
            <a:pPr marL="156845" marR="495300" indent="-139065">
              <a:lnSpc>
                <a:spcPct val="109900"/>
              </a:lnSpc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45" dirty="0">
                <a:latin typeface="Cambria"/>
                <a:cs typeface="Cambria"/>
              </a:rPr>
              <a:t>Відповідно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архівних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даних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45" dirty="0">
                <a:latin typeface="Cambria"/>
                <a:cs typeface="Cambria"/>
              </a:rPr>
              <a:t>за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відповіддю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комунальних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15" dirty="0">
                <a:latin typeface="Cambria"/>
                <a:cs typeface="Cambria"/>
              </a:rPr>
              <a:t>структур,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на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відповідний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20" dirty="0">
                <a:latin typeface="Cambria"/>
                <a:cs typeface="Cambria"/>
              </a:rPr>
              <a:t>запит,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розглянути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передбачити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розташування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існуючих</a:t>
            </a:r>
            <a:endParaRPr sz="900">
              <a:latin typeface="Cambria"/>
              <a:cs typeface="Cambria"/>
            </a:endParaRPr>
          </a:p>
          <a:p>
            <a:pPr marL="156845">
              <a:lnSpc>
                <a:spcPct val="100000"/>
              </a:lnSpc>
              <a:spcBef>
                <a:spcPts val="114"/>
              </a:spcBef>
            </a:pPr>
            <a:r>
              <a:rPr sz="900" spc="-25" dirty="0">
                <a:latin typeface="Cambria"/>
                <a:cs typeface="Cambria"/>
              </a:rPr>
              <a:t>інженерно-комунальних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мереж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межах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будівельного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майданчику;</a:t>
            </a:r>
            <a:endParaRPr sz="900">
              <a:latin typeface="Cambria"/>
              <a:cs typeface="Cambria"/>
            </a:endParaRPr>
          </a:p>
          <a:p>
            <a:pPr marL="156845" marR="208915" indent="-139065">
              <a:lnSpc>
                <a:spcPct val="109900"/>
              </a:lnSpc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15" dirty="0">
                <a:latin typeface="Cambria"/>
                <a:cs typeface="Cambria"/>
              </a:rPr>
              <a:t>Виконати </a:t>
            </a:r>
            <a:r>
              <a:rPr sz="900" spc="-20" dirty="0">
                <a:latin typeface="Cambria"/>
                <a:cs typeface="Cambria"/>
              </a:rPr>
              <a:t>зріз </a:t>
            </a:r>
            <a:r>
              <a:rPr sz="900" spc="-25" dirty="0">
                <a:latin typeface="Cambria"/>
                <a:cs typeface="Cambria"/>
              </a:rPr>
              <a:t>не</a:t>
            </a:r>
            <a:r>
              <a:rPr sz="900" spc="-2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передбачених </a:t>
            </a:r>
            <a:r>
              <a:rPr sz="900" spc="-10" dirty="0">
                <a:latin typeface="Cambria"/>
                <a:cs typeface="Cambria"/>
              </a:rPr>
              <a:t>проєктом </a:t>
            </a:r>
            <a:r>
              <a:rPr sz="900" spc="-45" dirty="0">
                <a:latin typeface="Cambria"/>
                <a:cs typeface="Cambria"/>
              </a:rPr>
              <a:t>рослинних</a:t>
            </a:r>
            <a:r>
              <a:rPr sz="900" spc="-4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надсаджень </a:t>
            </a:r>
            <a:r>
              <a:rPr sz="900" spc="105" dirty="0">
                <a:latin typeface="Cambria"/>
                <a:cs typeface="Cambria"/>
              </a:rPr>
              <a:t>та </a:t>
            </a:r>
            <a:r>
              <a:rPr sz="900" spc="-5" dirty="0">
                <a:latin typeface="Cambria"/>
                <a:cs typeface="Cambria"/>
              </a:rPr>
              <a:t>демонтаж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застарілих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покриттів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межах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будівельного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майданчику;</a:t>
            </a:r>
            <a:endParaRPr sz="900">
              <a:latin typeface="Cambria"/>
              <a:cs typeface="Cambria"/>
            </a:endParaRPr>
          </a:p>
          <a:p>
            <a:pPr marL="156845" marR="288290" indent="-139065">
              <a:lnSpc>
                <a:spcPct val="109900"/>
              </a:lnSpc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15" dirty="0">
                <a:latin typeface="Cambria"/>
                <a:cs typeface="Cambria"/>
              </a:rPr>
              <a:t>Передбачити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проєкті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розташування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зовнішніх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огороджень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фундаментів </a:t>
            </a:r>
            <a:r>
              <a:rPr sz="900" spc="-18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існуючих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будівель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споруд,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зазначити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відповідні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заходи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від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пошкодження</a:t>
            </a:r>
            <a:endParaRPr sz="900">
              <a:latin typeface="Cambria"/>
              <a:cs typeface="Cambria"/>
            </a:endParaRPr>
          </a:p>
          <a:p>
            <a:pPr marL="156845">
              <a:lnSpc>
                <a:spcPct val="100000"/>
              </a:lnSpc>
              <a:spcBef>
                <a:spcPts val="120"/>
              </a:spcBef>
            </a:pPr>
            <a:r>
              <a:rPr sz="900" spc="-20" dirty="0">
                <a:latin typeface="Cambria"/>
                <a:cs typeface="Cambria"/>
              </a:rPr>
              <a:t>існуючої</a:t>
            </a:r>
            <a:r>
              <a:rPr sz="900" spc="-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забудови;</a:t>
            </a:r>
            <a:endParaRPr sz="900">
              <a:latin typeface="Cambria"/>
              <a:cs typeface="Cambria"/>
            </a:endParaRPr>
          </a:p>
          <a:p>
            <a:pPr marL="156845" marR="156210" indent="-139065">
              <a:lnSpc>
                <a:spcPct val="109900"/>
              </a:lnSpc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dirty="0">
                <a:latin typeface="Cambria"/>
                <a:cs typeface="Cambria"/>
              </a:rPr>
              <a:t>Забезпечити </a:t>
            </a:r>
            <a:r>
              <a:rPr sz="900" spc="-35" dirty="0">
                <a:latin typeface="Cambria"/>
                <a:cs typeface="Cambria"/>
              </a:rPr>
              <a:t>будівельний</a:t>
            </a:r>
            <a:r>
              <a:rPr sz="900" spc="-30" dirty="0">
                <a:latin typeface="Cambria"/>
                <a:cs typeface="Cambria"/>
              </a:rPr>
              <a:t> майданчик</a:t>
            </a:r>
            <a:r>
              <a:rPr sz="900" spc="-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вертикальним </a:t>
            </a:r>
            <a:r>
              <a:rPr sz="900" spc="-20" dirty="0">
                <a:latin typeface="Cambria"/>
                <a:cs typeface="Cambria"/>
              </a:rPr>
              <a:t>плануванням, тимчасовими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інженерно-комунальними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мережами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тимчасовими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під'їзними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дорогами;</a:t>
            </a:r>
            <a:endParaRPr sz="900">
              <a:latin typeface="Cambria"/>
              <a:cs typeface="Cambria"/>
            </a:endParaRPr>
          </a:p>
          <a:p>
            <a:pPr marL="156845" marR="279400" indent="-139065">
              <a:lnSpc>
                <a:spcPct val="109900"/>
              </a:lnSpc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dirty="0">
                <a:latin typeface="Cambria"/>
                <a:cs typeface="Cambria"/>
              </a:rPr>
              <a:t>Забезпечити </a:t>
            </a:r>
            <a:r>
              <a:rPr sz="900" spc="-35" dirty="0">
                <a:latin typeface="Cambria"/>
                <a:cs typeface="Cambria"/>
              </a:rPr>
              <a:t>будівельний</a:t>
            </a:r>
            <a:r>
              <a:rPr sz="900" spc="-30" dirty="0">
                <a:latin typeface="Cambria"/>
                <a:cs typeface="Cambria"/>
              </a:rPr>
              <a:t> майданчик </a:t>
            </a:r>
            <a:r>
              <a:rPr sz="900" spc="-35" dirty="0">
                <a:latin typeface="Cambria"/>
                <a:cs typeface="Cambria"/>
              </a:rPr>
              <a:t>службовими,</a:t>
            </a:r>
            <a:r>
              <a:rPr sz="900" spc="-30" dirty="0">
                <a:latin typeface="Cambria"/>
                <a:cs typeface="Cambria"/>
              </a:rPr>
              <a:t> технічними </a:t>
            </a:r>
            <a:r>
              <a:rPr sz="900" spc="105" dirty="0">
                <a:latin typeface="Cambria"/>
                <a:cs typeface="Cambria"/>
              </a:rPr>
              <a:t>та </a:t>
            </a:r>
            <a:r>
              <a:rPr sz="900" spc="-25" dirty="0">
                <a:latin typeface="Cambria"/>
                <a:cs typeface="Cambria"/>
              </a:rPr>
              <a:t>побутовими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55" dirty="0">
                <a:latin typeface="Cambria"/>
                <a:cs typeface="Cambria"/>
              </a:rPr>
              <a:t>приміщеннями;</a:t>
            </a:r>
            <a:endParaRPr sz="900">
              <a:latin typeface="Cambria"/>
              <a:cs typeface="Cambria"/>
            </a:endParaRPr>
          </a:p>
          <a:p>
            <a:pPr marL="156845" marR="215265" indent="-139065">
              <a:lnSpc>
                <a:spcPct val="109900"/>
              </a:lnSpc>
              <a:spcBef>
                <a:spcPts val="5"/>
              </a:spcBef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dirty="0">
                <a:latin typeface="Cambria"/>
                <a:cs typeface="Cambria"/>
              </a:rPr>
              <a:t>Забезпечити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тимчасове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будівельне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огородження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будівельного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майданчику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тимчасове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освітлення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для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виконання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робіт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другу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зміну;</a:t>
            </a:r>
            <a:endParaRPr sz="900">
              <a:latin typeface="Cambria"/>
              <a:cs typeface="Cambria"/>
            </a:endParaRPr>
          </a:p>
          <a:p>
            <a:pPr marL="156845" marR="135890" indent="-139065">
              <a:lnSpc>
                <a:spcPct val="109900"/>
              </a:lnSpc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dirty="0">
                <a:latin typeface="Cambria"/>
                <a:cs typeface="Cambria"/>
              </a:rPr>
              <a:t>Забезпечити </a:t>
            </a:r>
            <a:r>
              <a:rPr sz="900" spc="5" dirty="0">
                <a:latin typeface="Cambria"/>
                <a:cs typeface="Cambria"/>
              </a:rPr>
              <a:t>на </a:t>
            </a:r>
            <a:r>
              <a:rPr sz="900" spc="-30" dirty="0">
                <a:latin typeface="Cambria"/>
                <a:cs typeface="Cambria"/>
              </a:rPr>
              <a:t>будівельному</a:t>
            </a:r>
            <a:r>
              <a:rPr sz="900" spc="-25" dirty="0">
                <a:latin typeface="Cambria"/>
                <a:cs typeface="Cambria"/>
              </a:rPr>
              <a:t> майданчику </a:t>
            </a:r>
            <a:r>
              <a:rPr sz="900" spc="-35" dirty="0">
                <a:latin typeface="Cambria"/>
                <a:cs typeface="Cambria"/>
              </a:rPr>
              <a:t>місця</a:t>
            </a:r>
            <a:r>
              <a:rPr sz="900" spc="-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для</a:t>
            </a:r>
            <a:r>
              <a:rPr sz="900" spc="-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складування </a:t>
            </a:r>
            <a:r>
              <a:rPr sz="900" spc="-5" dirty="0">
                <a:latin typeface="Cambria"/>
                <a:cs typeface="Cambria"/>
              </a:rPr>
              <a:t>матеріалів </a:t>
            </a:r>
            <a:r>
              <a:rPr sz="900" spc="105" dirty="0">
                <a:latin typeface="Cambria"/>
                <a:cs typeface="Cambria"/>
              </a:rPr>
              <a:t>та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механізмів;</a:t>
            </a:r>
            <a:endParaRPr sz="900">
              <a:latin typeface="Cambria"/>
              <a:cs typeface="Cambria"/>
            </a:endParaRPr>
          </a:p>
          <a:p>
            <a:pPr marL="156845" indent="-139065">
              <a:lnSpc>
                <a:spcPct val="100000"/>
              </a:lnSpc>
              <a:spcBef>
                <a:spcPts val="110"/>
              </a:spcBef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dirty="0">
                <a:latin typeface="Cambria"/>
                <a:cs typeface="Cambria"/>
              </a:rPr>
              <a:t>Забезпечити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нанесення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розбивної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сітки,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передбачену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проєктом;</a:t>
            </a:r>
            <a:endParaRPr sz="900">
              <a:latin typeface="Cambria"/>
              <a:cs typeface="Cambria"/>
            </a:endParaRPr>
          </a:p>
          <a:p>
            <a:pPr marL="156845" marR="252729" indent="-139065">
              <a:lnSpc>
                <a:spcPts val="1200"/>
              </a:lnSpc>
              <a:spcBef>
                <a:spcPts val="45"/>
              </a:spcBef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25" dirty="0">
                <a:latin typeface="Cambria"/>
                <a:cs typeface="Cambria"/>
              </a:rPr>
              <a:t>В</a:t>
            </a:r>
            <a:r>
              <a:rPr sz="900" spc="-20" dirty="0">
                <a:latin typeface="Cambria"/>
                <a:cs typeface="Cambria"/>
              </a:rPr>
              <a:t> обов'язковому порядку, </a:t>
            </a:r>
            <a:r>
              <a:rPr sz="900" dirty="0">
                <a:latin typeface="Cambria"/>
                <a:cs typeface="Cambria"/>
              </a:rPr>
              <a:t>забезпечити </a:t>
            </a:r>
            <a:r>
              <a:rPr sz="900" spc="-30" dirty="0">
                <a:latin typeface="Cambria"/>
                <a:cs typeface="Cambria"/>
              </a:rPr>
              <a:t>проведення</a:t>
            </a:r>
            <a:r>
              <a:rPr sz="900" spc="-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робітникам </a:t>
            </a:r>
            <a:r>
              <a:rPr sz="900" spc="10" dirty="0">
                <a:latin typeface="Cambria"/>
                <a:cs typeface="Cambria"/>
              </a:rPr>
              <a:t>інструктажу з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техніки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безпеки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охорони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праці;</a:t>
            </a:r>
            <a:endParaRPr sz="900">
              <a:latin typeface="Cambria"/>
              <a:cs typeface="Cambria"/>
            </a:endParaRPr>
          </a:p>
          <a:p>
            <a:pPr marL="156845" indent="-139065">
              <a:lnSpc>
                <a:spcPct val="100000"/>
              </a:lnSpc>
              <a:spcBef>
                <a:spcPts val="45"/>
              </a:spcBef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25" dirty="0">
                <a:latin typeface="Cambria"/>
                <a:cs typeface="Cambria"/>
              </a:rPr>
              <a:t>В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обов'язковому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порядку,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забезпечити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працівникам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ознайомчий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процес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з</a:t>
            </a:r>
            <a:endParaRPr sz="900">
              <a:latin typeface="Cambria"/>
              <a:cs typeface="Cambria"/>
            </a:endParaRPr>
          </a:p>
          <a:p>
            <a:pPr marL="156845" marR="690880">
              <a:lnSpc>
                <a:spcPct val="109900"/>
              </a:lnSpc>
            </a:pPr>
            <a:r>
              <a:rPr sz="900" spc="-10" dirty="0">
                <a:latin typeface="Cambria"/>
                <a:cs typeface="Cambria"/>
              </a:rPr>
              <a:t>проєктом </a:t>
            </a:r>
            <a:r>
              <a:rPr sz="900" spc="-30" dirty="0">
                <a:latin typeface="Cambria"/>
                <a:cs typeface="Cambria"/>
              </a:rPr>
              <a:t>виконання</a:t>
            </a:r>
            <a:r>
              <a:rPr sz="900" spc="-2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робіт, </a:t>
            </a:r>
            <a:r>
              <a:rPr sz="900" spc="-20" dirty="0">
                <a:latin typeface="Cambria"/>
                <a:cs typeface="Cambria"/>
              </a:rPr>
              <a:t>технологічною </a:t>
            </a:r>
            <a:r>
              <a:rPr sz="900" dirty="0">
                <a:latin typeface="Cambria"/>
                <a:cs typeface="Cambria"/>
              </a:rPr>
              <a:t>картою </a:t>
            </a:r>
            <a:r>
              <a:rPr sz="900" spc="105" dirty="0">
                <a:latin typeface="Cambria"/>
                <a:cs typeface="Cambria"/>
              </a:rPr>
              <a:t>та </a:t>
            </a:r>
            <a:r>
              <a:rPr sz="900" spc="-20" dirty="0">
                <a:latin typeface="Cambria"/>
                <a:cs typeface="Cambria"/>
              </a:rPr>
              <a:t>технологічною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послідовністю.</a:t>
            </a:r>
            <a:endParaRPr sz="900">
              <a:latin typeface="Cambria"/>
              <a:cs typeface="Cambria"/>
            </a:endParaRPr>
          </a:p>
          <a:p>
            <a:pPr marL="16510" indent="140335">
              <a:lnSpc>
                <a:spcPct val="100000"/>
              </a:lnSpc>
              <a:spcBef>
                <a:spcPts val="105"/>
              </a:spcBef>
            </a:pPr>
            <a:r>
              <a:rPr sz="900" spc="-45" dirty="0">
                <a:latin typeface="Cambria"/>
                <a:cs typeface="Cambria"/>
              </a:rPr>
              <a:t>Після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проведення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підготовчих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робіт,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внутрішньо-майданчикових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земляних</a:t>
            </a:r>
            <a:endParaRPr sz="900">
              <a:latin typeface="Cambria"/>
              <a:cs typeface="Cambria"/>
            </a:endParaRPr>
          </a:p>
          <a:p>
            <a:pPr marL="16510" marR="181610">
              <a:lnSpc>
                <a:spcPct val="109900"/>
              </a:lnSpc>
              <a:spcBef>
                <a:spcPts val="10"/>
              </a:spcBef>
            </a:pPr>
            <a:r>
              <a:rPr sz="900" spc="5" dirty="0">
                <a:latin typeface="Cambria"/>
                <a:cs typeface="Cambria"/>
              </a:rPr>
              <a:t>робіт, </a:t>
            </a:r>
            <a:r>
              <a:rPr sz="900" spc="-10" dirty="0">
                <a:latin typeface="Cambria"/>
                <a:cs typeface="Cambria"/>
              </a:rPr>
              <a:t>пов'язаних </a:t>
            </a:r>
            <a:r>
              <a:rPr sz="900" spc="10" dirty="0">
                <a:latin typeface="Cambria"/>
                <a:cs typeface="Cambria"/>
              </a:rPr>
              <a:t>з </a:t>
            </a:r>
            <a:r>
              <a:rPr sz="900" spc="-35" dirty="0">
                <a:latin typeface="Cambria"/>
                <a:cs typeface="Cambria"/>
              </a:rPr>
              <a:t>розробленням</a:t>
            </a:r>
            <a:r>
              <a:rPr sz="900" spc="-3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котловану, </a:t>
            </a:r>
            <a:r>
              <a:rPr sz="900" spc="-40" dirty="0">
                <a:latin typeface="Cambria"/>
                <a:cs typeface="Cambria"/>
              </a:rPr>
              <a:t>відповідно</a:t>
            </a:r>
            <a:r>
              <a:rPr sz="900" spc="-35" dirty="0">
                <a:latin typeface="Cambria"/>
                <a:cs typeface="Cambria"/>
              </a:rPr>
              <a:t> до</a:t>
            </a:r>
            <a:r>
              <a:rPr sz="900" spc="-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календарного </a:t>
            </a:r>
            <a:r>
              <a:rPr sz="900" spc="-5" dirty="0">
                <a:latin typeface="Cambria"/>
                <a:cs typeface="Cambria"/>
              </a:rPr>
              <a:t>плану, </a:t>
            </a:r>
            <a:r>
              <a:rPr sz="90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приступаємо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влаштування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фундаментів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глибокого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закладання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з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вдавлюваних</a:t>
            </a:r>
            <a:endParaRPr sz="900">
              <a:latin typeface="Cambria"/>
              <a:cs typeface="Cambria"/>
            </a:endParaRPr>
          </a:p>
          <a:p>
            <a:pPr marL="16510">
              <a:lnSpc>
                <a:spcPct val="100000"/>
              </a:lnSpc>
              <a:spcBef>
                <a:spcPts val="170"/>
              </a:spcBef>
            </a:pPr>
            <a:r>
              <a:rPr sz="900" spc="-25" dirty="0">
                <a:latin typeface="Cambria"/>
                <a:cs typeface="Cambria"/>
              </a:rPr>
              <a:t>(задавлюваних)</a:t>
            </a:r>
            <a:r>
              <a:rPr sz="900" dirty="0">
                <a:latin typeface="Cambria"/>
                <a:cs typeface="Cambria"/>
              </a:rPr>
              <a:t> паль.</a:t>
            </a:r>
            <a:endParaRPr sz="900">
              <a:latin typeface="Cambria"/>
              <a:cs typeface="Cambria"/>
            </a:endParaRPr>
          </a:p>
          <a:p>
            <a:pPr marL="156845" marR="174625" indent="-157480" algn="r">
              <a:lnSpc>
                <a:spcPct val="100000"/>
              </a:lnSpc>
              <a:spcBef>
                <a:spcPts val="110"/>
              </a:spcBef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30" dirty="0">
                <a:latin typeface="Cambria"/>
                <a:cs typeface="Cambria"/>
              </a:rPr>
              <a:t>Перед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початком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влаштування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фундаментів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палі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повинні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візуально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оглянуті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на</a:t>
            </a:r>
            <a:endParaRPr sz="900">
              <a:latin typeface="Cambria"/>
              <a:cs typeface="Cambria"/>
            </a:endParaRPr>
          </a:p>
          <a:p>
            <a:pPr marL="156845" marR="174625">
              <a:lnSpc>
                <a:spcPct val="109900"/>
              </a:lnSpc>
              <a:spcBef>
                <a:spcPts val="5"/>
              </a:spcBef>
            </a:pPr>
            <a:r>
              <a:rPr sz="900" spc="-40" dirty="0">
                <a:latin typeface="Cambria"/>
                <a:cs typeface="Cambria"/>
              </a:rPr>
              <a:t>фізичні</a:t>
            </a:r>
            <a:r>
              <a:rPr sz="900" spc="-3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дефекти, </a:t>
            </a:r>
            <a:r>
              <a:rPr sz="900" spc="45" dirty="0">
                <a:latin typeface="Cambria"/>
                <a:cs typeface="Cambria"/>
              </a:rPr>
              <a:t>за </a:t>
            </a:r>
            <a:r>
              <a:rPr sz="900" dirty="0">
                <a:latin typeface="Cambria"/>
                <a:cs typeface="Cambria"/>
              </a:rPr>
              <a:t>відсутності </a:t>
            </a:r>
            <a:r>
              <a:rPr sz="900" spc="5" dirty="0">
                <a:latin typeface="Cambria"/>
                <a:cs typeface="Cambria"/>
              </a:rPr>
              <a:t>дефектів, </a:t>
            </a:r>
            <a:r>
              <a:rPr sz="900" spc="-15" dirty="0">
                <a:latin typeface="Cambria"/>
                <a:cs typeface="Cambria"/>
              </a:rPr>
              <a:t>баштовим </a:t>
            </a:r>
            <a:r>
              <a:rPr sz="900" spc="-25" dirty="0">
                <a:latin typeface="Cambria"/>
                <a:cs typeface="Cambria"/>
              </a:rPr>
              <a:t>краном</a:t>
            </a:r>
            <a:r>
              <a:rPr sz="900" spc="-20" dirty="0">
                <a:latin typeface="Cambria"/>
                <a:cs typeface="Cambria"/>
              </a:rPr>
              <a:t> палі </a:t>
            </a:r>
            <a:r>
              <a:rPr sz="900" spc="-10" dirty="0">
                <a:latin typeface="Cambria"/>
                <a:cs typeface="Cambria"/>
              </a:rPr>
              <a:t>подаються </a:t>
            </a:r>
            <a:r>
              <a:rPr sz="900" spc="-35" dirty="0">
                <a:latin typeface="Cambria"/>
                <a:cs typeface="Cambria"/>
              </a:rPr>
              <a:t>до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спеціально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визначеного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місця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під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складування,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звідки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буде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виконуватися</a:t>
            </a:r>
            <a:endParaRPr sz="900">
              <a:latin typeface="Cambria"/>
              <a:cs typeface="Cambria"/>
            </a:endParaRPr>
          </a:p>
          <a:p>
            <a:pPr marL="156845" marR="412115">
              <a:lnSpc>
                <a:spcPct val="109900"/>
              </a:lnSpc>
            </a:pPr>
            <a:r>
              <a:rPr sz="900" spc="-20" dirty="0">
                <a:latin typeface="Cambria"/>
                <a:cs typeface="Cambria"/>
              </a:rPr>
              <a:t>безпосередня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подача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паль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до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вдавлюючої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установки.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В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якості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вдавлюючої </a:t>
            </a:r>
            <a:r>
              <a:rPr sz="900" spc="-180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установки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прийнято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20" dirty="0">
                <a:latin typeface="Cambria"/>
                <a:cs typeface="Cambria"/>
              </a:rPr>
              <a:t>ZYC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200B-B-1.</a:t>
            </a:r>
            <a:endParaRPr sz="900">
              <a:latin typeface="Cambria"/>
              <a:cs typeface="Cambria"/>
            </a:endParaRPr>
          </a:p>
          <a:p>
            <a:pPr marL="156845" marR="163195" indent="-139065">
              <a:lnSpc>
                <a:spcPts val="1200"/>
              </a:lnSpc>
              <a:spcBef>
                <a:spcPts val="50"/>
              </a:spcBef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20" dirty="0">
                <a:latin typeface="Cambria"/>
                <a:cs typeface="Cambria"/>
              </a:rPr>
              <a:t>Баштовий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кран,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подає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палі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до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вдавлюючої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установки,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встановивши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проєктне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положення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відносно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розбивочної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сітки,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закріпивши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40" dirty="0">
                <a:latin typeface="Cambria"/>
                <a:cs typeface="Cambria"/>
              </a:rPr>
              <a:t>її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затисному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пристрої.</a:t>
            </a:r>
            <a:endParaRPr sz="900">
              <a:latin typeface="Cambria"/>
              <a:cs typeface="Cambria"/>
            </a:endParaRPr>
          </a:p>
          <a:p>
            <a:pPr marL="156845" indent="-139065">
              <a:lnSpc>
                <a:spcPct val="100000"/>
              </a:lnSpc>
              <a:spcBef>
                <a:spcPts val="40"/>
              </a:spcBef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40" dirty="0">
                <a:latin typeface="Cambria"/>
                <a:cs typeface="Cambria"/>
              </a:rPr>
              <a:t>Проведення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процедури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фіксації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палі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гідравлічним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0" dirty="0">
                <a:latin typeface="Cambria"/>
                <a:cs typeface="Cambria"/>
              </a:rPr>
              <a:t>циліндром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затисного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пристрою.</a:t>
            </a:r>
            <a:endParaRPr sz="900">
              <a:latin typeface="Cambria"/>
              <a:cs typeface="Cambria"/>
            </a:endParaRPr>
          </a:p>
          <a:p>
            <a:pPr marL="156845" marR="268605" indent="-139065">
              <a:lnSpc>
                <a:spcPct val="109900"/>
              </a:lnSpc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10" dirty="0">
                <a:latin typeface="Cambria"/>
                <a:cs typeface="Cambria"/>
              </a:rPr>
              <a:t>Вертикальне </a:t>
            </a:r>
            <a:r>
              <a:rPr sz="900" spc="-35" dirty="0">
                <a:latin typeface="Cambria"/>
                <a:cs typeface="Cambria"/>
              </a:rPr>
              <a:t>переміщення</a:t>
            </a:r>
            <a:r>
              <a:rPr sz="900" spc="-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вниз</a:t>
            </a:r>
            <a:r>
              <a:rPr sz="900" spc="-3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затисного </a:t>
            </a:r>
            <a:r>
              <a:rPr sz="900" spc="10" dirty="0">
                <a:latin typeface="Cambria"/>
                <a:cs typeface="Cambria"/>
              </a:rPr>
              <a:t>вузла з </a:t>
            </a:r>
            <a:r>
              <a:rPr sz="900" spc="-30" dirty="0">
                <a:latin typeface="Cambria"/>
                <a:cs typeface="Cambria"/>
              </a:rPr>
              <a:t>пальою </a:t>
            </a:r>
            <a:r>
              <a:rPr sz="900" spc="45" dirty="0">
                <a:latin typeface="Cambria"/>
                <a:cs typeface="Cambria"/>
              </a:rPr>
              <a:t>за </a:t>
            </a:r>
            <a:r>
              <a:rPr sz="900" spc="-40" dirty="0">
                <a:latin typeface="Cambria"/>
                <a:cs typeface="Cambria"/>
              </a:rPr>
              <a:t>допомогою</a:t>
            </a:r>
            <a:r>
              <a:rPr sz="900" spc="-3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двох </a:t>
            </a:r>
            <a:r>
              <a:rPr sz="900" spc="-190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циліндрів.</a:t>
            </a:r>
            <a:endParaRPr sz="900">
              <a:latin typeface="Cambria"/>
              <a:cs typeface="Cambria"/>
            </a:endParaRPr>
          </a:p>
          <a:p>
            <a:pPr marL="156845" marR="5080" indent="-139065">
              <a:lnSpc>
                <a:spcPts val="1200"/>
              </a:lnSpc>
              <a:spcBef>
                <a:spcPts val="50"/>
              </a:spcBef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20" dirty="0">
                <a:latin typeface="Cambria"/>
                <a:cs typeface="Cambria"/>
              </a:rPr>
              <a:t>Розтиснення </a:t>
            </a:r>
            <a:r>
              <a:rPr sz="900" spc="5" dirty="0">
                <a:latin typeface="Cambria"/>
                <a:cs typeface="Cambria"/>
              </a:rPr>
              <a:t>затисного </a:t>
            </a:r>
            <a:r>
              <a:rPr sz="900" spc="-30" dirty="0">
                <a:latin typeface="Cambria"/>
                <a:cs typeface="Cambria"/>
              </a:rPr>
              <a:t>пристрою</a:t>
            </a:r>
            <a:r>
              <a:rPr sz="900" spc="-25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з </a:t>
            </a:r>
            <a:r>
              <a:rPr sz="900" spc="-40" dirty="0">
                <a:latin typeface="Cambria"/>
                <a:cs typeface="Cambria"/>
              </a:rPr>
              <a:t>вивільненням</a:t>
            </a:r>
            <a:r>
              <a:rPr sz="900" spc="114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палі, </a:t>
            </a:r>
            <a:r>
              <a:rPr sz="900" spc="-55" dirty="0">
                <a:latin typeface="Cambria"/>
                <a:cs typeface="Cambria"/>
              </a:rPr>
              <a:t>підйом</a:t>
            </a:r>
            <a:r>
              <a:rPr sz="900" spc="9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вдавлюваного </a:t>
            </a:r>
            <a:r>
              <a:rPr sz="900" spc="10" dirty="0">
                <a:latin typeface="Cambria"/>
                <a:cs typeface="Cambria"/>
              </a:rPr>
              <a:t>вузла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в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початкове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верхнє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положення.</a:t>
            </a:r>
            <a:endParaRPr sz="900">
              <a:latin typeface="Cambria"/>
              <a:cs typeface="Cambria"/>
            </a:endParaRPr>
          </a:p>
          <a:p>
            <a:pPr marL="156845" indent="-139065">
              <a:lnSpc>
                <a:spcPct val="100000"/>
              </a:lnSpc>
              <a:spcBef>
                <a:spcPts val="40"/>
              </a:spcBef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15" dirty="0">
                <a:latin typeface="Cambria"/>
                <a:cs typeface="Cambria"/>
              </a:rPr>
              <a:t>Повтор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циклу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до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влаштування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20" dirty="0">
                <a:latin typeface="Cambria"/>
                <a:cs typeface="Cambria"/>
              </a:rPr>
              <a:t>палі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до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проєктного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положення.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70" dirty="0">
                <a:latin typeface="Cambria"/>
                <a:cs typeface="Cambria"/>
              </a:rPr>
              <a:t>При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повторі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циклу</a:t>
            </a:r>
            <a:endParaRPr sz="900">
              <a:latin typeface="Cambria"/>
              <a:cs typeface="Cambria"/>
            </a:endParaRPr>
          </a:p>
          <a:p>
            <a:pPr marL="156845">
              <a:lnSpc>
                <a:spcPct val="100000"/>
              </a:lnSpc>
              <a:spcBef>
                <a:spcPts val="110"/>
              </a:spcBef>
            </a:pPr>
            <a:r>
              <a:rPr sz="900" spc="-20" dirty="0">
                <a:latin typeface="Cambria"/>
                <a:cs typeface="Cambria"/>
              </a:rPr>
              <a:t>вдавлювання,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необхідно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періодично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перевіряти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dirty="0">
                <a:latin typeface="Cambria"/>
                <a:cs typeface="Cambria"/>
              </a:rPr>
              <a:t>вертикальність</a:t>
            </a:r>
            <a:r>
              <a:rPr sz="900" spc="4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влаштування</a:t>
            </a:r>
            <a:r>
              <a:rPr sz="900" spc="4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палі.</a:t>
            </a:r>
            <a:endParaRPr sz="900">
              <a:latin typeface="Cambria"/>
              <a:cs typeface="Cambria"/>
            </a:endParaRPr>
          </a:p>
          <a:p>
            <a:pPr marL="156845" marR="203835" indent="-157480" algn="r">
              <a:lnSpc>
                <a:spcPct val="100000"/>
              </a:lnSpc>
              <a:spcBef>
                <a:spcPts val="105"/>
              </a:spcBef>
              <a:buSzPct val="105555"/>
              <a:buFont typeface="Symbol"/>
              <a:buChar char=""/>
              <a:tabLst>
                <a:tab pos="157480" algn="l"/>
              </a:tabLst>
            </a:pPr>
            <a:r>
              <a:rPr sz="900" spc="-45" dirty="0">
                <a:latin typeface="Cambria"/>
                <a:cs typeface="Cambria"/>
              </a:rPr>
              <a:t>Після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влаштування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5" dirty="0">
                <a:latin typeface="Cambria"/>
                <a:cs typeface="Cambria"/>
              </a:rPr>
              <a:t>палі,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виконати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вимірювання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нівеліром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теоделітом,</a:t>
            </a:r>
            <a:r>
              <a:rPr sz="900" spc="35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після</a:t>
            </a:r>
            <a:endParaRPr sz="900">
              <a:latin typeface="Cambria"/>
              <a:cs typeface="Cambria"/>
            </a:endParaRPr>
          </a:p>
          <a:p>
            <a:pPr marL="156845">
              <a:lnSpc>
                <a:spcPct val="100000"/>
              </a:lnSpc>
              <a:spcBef>
                <a:spcPts val="110"/>
              </a:spcBef>
            </a:pPr>
            <a:r>
              <a:rPr sz="900" dirty="0">
                <a:latin typeface="Cambria"/>
                <a:cs typeface="Cambria"/>
              </a:rPr>
              <a:t>чого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данні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вимірювань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05" dirty="0">
                <a:latin typeface="Cambria"/>
                <a:cs typeface="Cambria"/>
              </a:rPr>
              <a:t>та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порівнянь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з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30" dirty="0">
                <a:latin typeface="Cambria"/>
                <a:cs typeface="Cambria"/>
              </a:rPr>
              <a:t>проєктними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положеннями</a:t>
            </a:r>
            <a:r>
              <a:rPr sz="900" spc="25" dirty="0">
                <a:latin typeface="Cambria"/>
                <a:cs typeface="Cambria"/>
              </a:rPr>
              <a:t> </a:t>
            </a:r>
            <a:r>
              <a:rPr sz="900" spc="10" dirty="0">
                <a:latin typeface="Cambria"/>
                <a:cs typeface="Cambria"/>
              </a:rPr>
              <a:t>занести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5" dirty="0">
                <a:latin typeface="Cambria"/>
                <a:cs typeface="Cambria"/>
              </a:rPr>
              <a:t>у</a:t>
            </a:r>
            <a:r>
              <a:rPr sz="900" spc="3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журнал.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31" name="object 2131"/>
          <p:cNvSpPr txBox="1"/>
          <p:nvPr/>
        </p:nvSpPr>
        <p:spPr>
          <a:xfrm>
            <a:off x="2799175" y="12035501"/>
            <a:ext cx="488315" cy="298450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64135" marR="5080" indent="-52069">
              <a:lnSpc>
                <a:spcPts val="1010"/>
              </a:lnSpc>
              <a:spcBef>
                <a:spcPts val="235"/>
              </a:spcBef>
            </a:pPr>
            <a:r>
              <a:rPr sz="950" spc="-10" dirty="0">
                <a:latin typeface="Calibri"/>
                <a:cs typeface="Calibri"/>
              </a:rPr>
              <a:t>Одиниця  </a:t>
            </a:r>
            <a:r>
              <a:rPr sz="950" spc="-5" dirty="0">
                <a:latin typeface="Calibri"/>
                <a:cs typeface="Calibri"/>
              </a:rPr>
              <a:t>виміру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32" name="object 2132"/>
          <p:cNvSpPr txBox="1"/>
          <p:nvPr/>
        </p:nvSpPr>
        <p:spPr>
          <a:xfrm>
            <a:off x="3978098" y="11964664"/>
            <a:ext cx="805180" cy="297180"/>
          </a:xfrm>
          <a:prstGeom prst="rect">
            <a:avLst/>
          </a:prstGeom>
        </p:spPr>
        <p:txBody>
          <a:bodyPr vert="horz" wrap="square" lIns="0" tIns="31115" rIns="0" bIns="0" rtlCol="0">
            <a:spAutoFit/>
          </a:bodyPr>
          <a:lstStyle/>
          <a:p>
            <a:pPr marL="179070" marR="5080" indent="-167005">
              <a:lnSpc>
                <a:spcPts val="1000"/>
              </a:lnSpc>
              <a:spcBef>
                <a:spcPts val="245"/>
              </a:spcBef>
            </a:pPr>
            <a:r>
              <a:rPr sz="950" spc="-10" dirty="0">
                <a:latin typeface="Calibri"/>
                <a:cs typeface="Calibri"/>
              </a:rPr>
              <a:t>Трудомісткість, </a:t>
            </a:r>
            <a:r>
              <a:rPr sz="950" spc="-200" dirty="0">
                <a:latin typeface="Calibri"/>
                <a:cs typeface="Calibri"/>
              </a:rPr>
              <a:t> </a:t>
            </a:r>
            <a:r>
              <a:rPr sz="950" spc="-10" dirty="0">
                <a:latin typeface="Calibri"/>
                <a:cs typeface="Calibri"/>
              </a:rPr>
              <a:t>люд.-зм.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33" name="object 2133"/>
          <p:cNvSpPr txBox="1"/>
          <p:nvPr/>
        </p:nvSpPr>
        <p:spPr>
          <a:xfrm>
            <a:off x="5145890" y="11982879"/>
            <a:ext cx="80518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10" dirty="0">
                <a:latin typeface="Calibri"/>
                <a:cs typeface="Calibri"/>
              </a:rPr>
              <a:t>Трудомісткість,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34" name="object 2134"/>
          <p:cNvSpPr txBox="1"/>
          <p:nvPr/>
        </p:nvSpPr>
        <p:spPr>
          <a:xfrm>
            <a:off x="3302115" y="12110385"/>
            <a:ext cx="248475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016125" algn="l"/>
              </a:tabLst>
            </a:pPr>
            <a:r>
              <a:rPr sz="950" spc="-5" dirty="0">
                <a:latin typeface="Calibri"/>
                <a:cs typeface="Calibri"/>
              </a:rPr>
              <a:t>Кількість	</a:t>
            </a:r>
            <a:r>
              <a:rPr sz="950" spc="-10" dirty="0">
                <a:latin typeface="Calibri"/>
                <a:cs typeface="Calibri"/>
              </a:rPr>
              <a:t>маш.-зм.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35" name="object 2135"/>
          <p:cNvSpPr txBox="1"/>
          <p:nvPr/>
        </p:nvSpPr>
        <p:spPr>
          <a:xfrm>
            <a:off x="6105574" y="12045620"/>
            <a:ext cx="993140" cy="29972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84785" marR="43180" indent="-134620">
              <a:lnSpc>
                <a:spcPts val="1019"/>
              </a:lnSpc>
              <a:spcBef>
                <a:spcPts val="229"/>
              </a:spcBef>
              <a:tabLst>
                <a:tab pos="687705" algn="l"/>
              </a:tabLst>
            </a:pPr>
            <a:r>
              <a:rPr sz="1425" spc="-15" baseline="5847" dirty="0">
                <a:latin typeface="Calibri"/>
                <a:cs typeface="Calibri"/>
              </a:rPr>
              <a:t>Тривалість</a:t>
            </a:r>
            <a:r>
              <a:rPr sz="1425" spc="-7" baseline="5847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Кіл-ть </a:t>
            </a:r>
            <a:r>
              <a:rPr sz="950" spc="-200" dirty="0">
                <a:latin typeface="Calibri"/>
                <a:cs typeface="Calibri"/>
              </a:rPr>
              <a:t> </a:t>
            </a:r>
            <a:r>
              <a:rPr sz="1425" spc="-15" baseline="2923" dirty="0">
                <a:latin typeface="Calibri"/>
                <a:cs typeface="Calibri"/>
              </a:rPr>
              <a:t>робіт	</a:t>
            </a:r>
            <a:r>
              <a:rPr sz="950" spc="-5" dirty="0">
                <a:latin typeface="Calibri"/>
                <a:cs typeface="Calibri"/>
              </a:rPr>
              <a:t>змін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36" name="object 2136"/>
          <p:cNvSpPr txBox="1"/>
          <p:nvPr/>
        </p:nvSpPr>
        <p:spPr>
          <a:xfrm>
            <a:off x="7289203" y="12101278"/>
            <a:ext cx="66230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10" dirty="0">
                <a:latin typeface="Calibri"/>
                <a:cs typeface="Calibri"/>
              </a:rPr>
              <a:t>Склад</a:t>
            </a:r>
            <a:r>
              <a:rPr sz="950" spc="-45" dirty="0">
                <a:latin typeface="Calibri"/>
                <a:cs typeface="Calibri"/>
              </a:rPr>
              <a:t> </a:t>
            </a:r>
            <a:r>
              <a:rPr sz="950" spc="-10" dirty="0">
                <a:latin typeface="Calibri"/>
                <a:cs typeface="Calibri"/>
              </a:rPr>
              <a:t>ланки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37" name="object 2137"/>
          <p:cNvSpPr txBox="1"/>
          <p:nvPr/>
        </p:nvSpPr>
        <p:spPr>
          <a:xfrm>
            <a:off x="3809102" y="12233843"/>
            <a:ext cx="2312035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25" spc="-7" baseline="5847" dirty="0">
                <a:latin typeface="Calibri"/>
                <a:cs typeface="Calibri"/>
              </a:rPr>
              <a:t>Нормативна</a:t>
            </a:r>
            <a:r>
              <a:rPr sz="1425" spc="277" baseline="5847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Планова</a:t>
            </a:r>
            <a:r>
              <a:rPr sz="950" spc="180" dirty="0">
                <a:latin typeface="Calibri"/>
                <a:cs typeface="Calibri"/>
              </a:rPr>
              <a:t> </a:t>
            </a:r>
            <a:r>
              <a:rPr sz="1425" spc="-7" baseline="5847" dirty="0">
                <a:latin typeface="Calibri"/>
                <a:cs typeface="Calibri"/>
              </a:rPr>
              <a:t>Нормативна</a:t>
            </a:r>
            <a:r>
              <a:rPr sz="1425" spc="262" baseline="5847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Планова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38" name="object 2138"/>
          <p:cNvSpPr txBox="1"/>
          <p:nvPr/>
        </p:nvSpPr>
        <p:spPr>
          <a:xfrm>
            <a:off x="8211091" y="11947976"/>
            <a:ext cx="1895475" cy="456565"/>
          </a:xfrm>
          <a:prstGeom prst="rect">
            <a:avLst/>
          </a:prstGeom>
        </p:spPr>
        <p:txBody>
          <a:bodyPr vert="horz" wrap="square" lIns="0" tIns="83185" rIns="0" bIns="0" rtlCol="0">
            <a:spAutoFit/>
          </a:bodyPr>
          <a:lstStyle/>
          <a:p>
            <a:pPr marR="15875" algn="ctr">
              <a:lnSpc>
                <a:spcPct val="100000"/>
              </a:lnSpc>
              <a:spcBef>
                <a:spcPts val="655"/>
              </a:spcBef>
            </a:pPr>
            <a:r>
              <a:rPr sz="950" spc="-10" dirty="0">
                <a:latin typeface="Calibri"/>
                <a:cs typeface="Calibri"/>
              </a:rPr>
              <a:t>Тривалість</a:t>
            </a:r>
            <a:r>
              <a:rPr sz="950" spc="-5" dirty="0">
                <a:latin typeface="Calibri"/>
                <a:cs typeface="Calibri"/>
              </a:rPr>
              <a:t> виконання </a:t>
            </a:r>
            <a:r>
              <a:rPr sz="950" spc="-10" dirty="0">
                <a:latin typeface="Calibri"/>
                <a:cs typeface="Calibri"/>
              </a:rPr>
              <a:t>робіт,</a:t>
            </a:r>
            <a:r>
              <a:rPr sz="950" spc="-5" dirty="0">
                <a:latin typeface="Calibri"/>
                <a:cs typeface="Calibri"/>
              </a:rPr>
              <a:t> </a:t>
            </a:r>
            <a:r>
              <a:rPr sz="950" spc="-10" dirty="0">
                <a:latin typeface="Calibri"/>
                <a:cs typeface="Calibri"/>
              </a:rPr>
              <a:t>дні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60"/>
              </a:spcBef>
              <a:tabLst>
                <a:tab pos="198120" algn="l"/>
                <a:tab pos="394335" algn="l"/>
                <a:tab pos="592455" algn="l"/>
              </a:tabLst>
            </a:pPr>
            <a:r>
              <a:rPr sz="950" spc="-5" dirty="0">
                <a:latin typeface="Calibri"/>
                <a:cs typeface="Calibri"/>
              </a:rPr>
              <a:t>2	4	6	8</a:t>
            </a:r>
            <a:r>
              <a:rPr sz="950" spc="590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10</a:t>
            </a:r>
            <a:r>
              <a:rPr sz="950" spc="37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12</a:t>
            </a:r>
            <a:r>
              <a:rPr sz="950" spc="360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14</a:t>
            </a:r>
            <a:r>
              <a:rPr sz="950" spc="37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16</a:t>
            </a:r>
            <a:r>
              <a:rPr sz="950" spc="380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18</a:t>
            </a:r>
            <a:r>
              <a:rPr sz="950" spc="37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39" name="object 2139"/>
          <p:cNvSpPr txBox="1"/>
          <p:nvPr/>
        </p:nvSpPr>
        <p:spPr>
          <a:xfrm>
            <a:off x="650802" y="12107350"/>
            <a:ext cx="2146935" cy="701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716915" algn="l"/>
              </a:tabLst>
            </a:pPr>
            <a:r>
              <a:rPr sz="950" spc="-5" dirty="0">
                <a:latin typeface="Calibri"/>
                <a:cs typeface="Calibri"/>
              </a:rPr>
              <a:t>№ п/п	</a:t>
            </a:r>
            <a:r>
              <a:rPr sz="1425" spc="-15" baseline="2923" dirty="0">
                <a:latin typeface="Calibri"/>
                <a:cs typeface="Calibri"/>
              </a:rPr>
              <a:t>Найменування</a:t>
            </a:r>
            <a:r>
              <a:rPr sz="1425" spc="-30" baseline="2923" dirty="0">
                <a:latin typeface="Calibri"/>
                <a:cs typeface="Calibri"/>
              </a:rPr>
              <a:t> </a:t>
            </a:r>
            <a:r>
              <a:rPr sz="1425" spc="-15" baseline="2923" dirty="0">
                <a:latin typeface="Calibri"/>
                <a:cs typeface="Calibri"/>
              </a:rPr>
              <a:t>робіт</a:t>
            </a:r>
            <a:endParaRPr sz="1425" baseline="2923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00">
              <a:latin typeface="Calibri"/>
              <a:cs typeface="Calibri"/>
            </a:endParaRPr>
          </a:p>
          <a:p>
            <a:pPr marL="343535">
              <a:lnSpc>
                <a:spcPts val="1070"/>
              </a:lnSpc>
            </a:pPr>
            <a:r>
              <a:rPr sz="950" spc="-5" dirty="0">
                <a:latin typeface="Calibri"/>
                <a:cs typeface="Calibri"/>
              </a:rPr>
              <a:t>Подача</a:t>
            </a:r>
            <a:r>
              <a:rPr sz="950" spc="-10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та</a:t>
            </a:r>
            <a:r>
              <a:rPr sz="950" spc="-10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встановлення</a:t>
            </a:r>
            <a:r>
              <a:rPr sz="950" spc="-10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баштовим</a:t>
            </a:r>
            <a:endParaRPr sz="950">
              <a:latin typeface="Calibri"/>
              <a:cs typeface="Calibri"/>
            </a:endParaRPr>
          </a:p>
          <a:p>
            <a:pPr marL="344170" marR="223520" indent="-217804">
              <a:lnSpc>
                <a:spcPts val="1019"/>
              </a:lnSpc>
              <a:spcBef>
                <a:spcPts val="65"/>
              </a:spcBef>
            </a:pPr>
            <a:r>
              <a:rPr sz="950" spc="-5" dirty="0">
                <a:latin typeface="Calibri"/>
                <a:cs typeface="Calibri"/>
              </a:rPr>
              <a:t>1.</a:t>
            </a:r>
            <a:r>
              <a:rPr sz="950" spc="285" dirty="0">
                <a:latin typeface="Calibri"/>
                <a:cs typeface="Calibri"/>
              </a:rPr>
              <a:t>  </a:t>
            </a:r>
            <a:r>
              <a:rPr sz="950" spc="-5" dirty="0">
                <a:latin typeface="Calibri"/>
                <a:cs typeface="Calibri"/>
              </a:rPr>
              <a:t>краном</a:t>
            </a:r>
            <a:r>
              <a:rPr sz="950" spc="-1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у</a:t>
            </a:r>
            <a:r>
              <a:rPr sz="950" spc="-1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проєктне положення </a:t>
            </a:r>
            <a:r>
              <a:rPr sz="950" spc="-200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паль перерізом 300х300</a:t>
            </a:r>
            <a:r>
              <a:rPr sz="950" spc="-10" dirty="0">
                <a:latin typeface="Calibri"/>
                <a:cs typeface="Calibri"/>
              </a:rPr>
              <a:t> мм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40" name="object 2140"/>
          <p:cNvSpPr txBox="1"/>
          <p:nvPr/>
        </p:nvSpPr>
        <p:spPr>
          <a:xfrm>
            <a:off x="2946920" y="12508082"/>
            <a:ext cx="19050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Calibri"/>
                <a:cs typeface="Calibri"/>
              </a:rPr>
              <a:t>шт.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41" name="object 2141"/>
          <p:cNvSpPr txBox="1"/>
          <p:nvPr/>
        </p:nvSpPr>
        <p:spPr>
          <a:xfrm>
            <a:off x="3436704" y="12508082"/>
            <a:ext cx="208279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Calibri"/>
                <a:cs typeface="Calibri"/>
              </a:rPr>
              <a:t>149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42" name="object 2142"/>
          <p:cNvSpPr txBox="1"/>
          <p:nvPr/>
        </p:nvSpPr>
        <p:spPr>
          <a:xfrm>
            <a:off x="3956847" y="12631540"/>
            <a:ext cx="36068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Calibri"/>
                <a:cs typeface="Calibri"/>
              </a:rPr>
              <a:t>131,92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43" name="object 2143"/>
          <p:cNvSpPr txBox="1"/>
          <p:nvPr/>
        </p:nvSpPr>
        <p:spPr>
          <a:xfrm>
            <a:off x="4615627" y="12639636"/>
            <a:ext cx="208279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Calibri"/>
                <a:cs typeface="Calibri"/>
              </a:rPr>
              <a:t>120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44" name="object 2144"/>
          <p:cNvSpPr txBox="1"/>
          <p:nvPr/>
        </p:nvSpPr>
        <p:spPr>
          <a:xfrm>
            <a:off x="5157022" y="12631540"/>
            <a:ext cx="29972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Calibri"/>
                <a:cs typeface="Calibri"/>
              </a:rPr>
              <a:t>94,28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45" name="object 2145"/>
          <p:cNvSpPr txBox="1"/>
          <p:nvPr/>
        </p:nvSpPr>
        <p:spPr>
          <a:xfrm>
            <a:off x="5816814" y="12639636"/>
            <a:ext cx="14732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Calibri"/>
                <a:cs typeface="Calibri"/>
              </a:rPr>
              <a:t>80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46" name="object 2146"/>
          <p:cNvSpPr txBox="1"/>
          <p:nvPr/>
        </p:nvSpPr>
        <p:spPr>
          <a:xfrm>
            <a:off x="6352136" y="12639636"/>
            <a:ext cx="14732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47" name="object 2147"/>
          <p:cNvSpPr txBox="1"/>
          <p:nvPr/>
        </p:nvSpPr>
        <p:spPr>
          <a:xfrm>
            <a:off x="6861147" y="12639636"/>
            <a:ext cx="8636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48" name="object 2148"/>
          <p:cNvSpPr txBox="1"/>
          <p:nvPr/>
        </p:nvSpPr>
        <p:spPr>
          <a:xfrm>
            <a:off x="7061514" y="12498975"/>
            <a:ext cx="1044575" cy="3035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095"/>
              </a:lnSpc>
              <a:spcBef>
                <a:spcPts val="95"/>
              </a:spcBef>
            </a:pPr>
            <a:r>
              <a:rPr sz="950" spc="-5" dirty="0">
                <a:latin typeface="Calibri"/>
                <a:cs typeface="Calibri"/>
              </a:rPr>
              <a:t>Машиніст</a:t>
            </a:r>
            <a:r>
              <a:rPr sz="950" spc="-30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5р.-2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ts val="1095"/>
              </a:lnSpc>
            </a:pPr>
            <a:r>
              <a:rPr sz="950" spc="-5" dirty="0">
                <a:latin typeface="Calibri"/>
                <a:cs typeface="Calibri"/>
              </a:rPr>
              <a:t>Різноробочий</a:t>
            </a:r>
            <a:r>
              <a:rPr sz="950" spc="-35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5р.-1,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49" name="object 2149"/>
          <p:cNvSpPr txBox="1"/>
          <p:nvPr/>
        </p:nvSpPr>
        <p:spPr>
          <a:xfrm>
            <a:off x="7065562" y="12760058"/>
            <a:ext cx="27813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Calibri"/>
                <a:cs typeface="Calibri"/>
              </a:rPr>
              <a:t>3р.-2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50" name="object 2150"/>
          <p:cNvSpPr txBox="1"/>
          <p:nvPr/>
        </p:nvSpPr>
        <p:spPr>
          <a:xfrm>
            <a:off x="767177" y="12830895"/>
            <a:ext cx="116839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950" spc="-5" dirty="0">
                <a:latin typeface="Calibri"/>
                <a:cs typeface="Calibri"/>
              </a:rPr>
              <a:t>2.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51" name="object 2151"/>
          <p:cNvSpPr txBox="1"/>
          <p:nvPr/>
        </p:nvSpPr>
        <p:spPr>
          <a:xfrm>
            <a:off x="981710" y="12792440"/>
            <a:ext cx="1517650" cy="298450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6510" marR="5080" indent="-4445">
              <a:lnSpc>
                <a:spcPts val="1010"/>
              </a:lnSpc>
              <a:spcBef>
                <a:spcPts val="235"/>
              </a:spcBef>
            </a:pPr>
            <a:r>
              <a:rPr sz="950" spc="-5" dirty="0">
                <a:latin typeface="Calibri"/>
                <a:cs typeface="Calibri"/>
              </a:rPr>
              <a:t>Вдавлювання</a:t>
            </a:r>
            <a:r>
              <a:rPr sz="950" spc="-20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палі</a:t>
            </a:r>
            <a:r>
              <a:rPr sz="950" spc="-10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перерізом </a:t>
            </a:r>
            <a:r>
              <a:rPr sz="950" spc="-200" dirty="0">
                <a:latin typeface="Calibri"/>
                <a:cs typeface="Calibri"/>
              </a:rPr>
              <a:t> </a:t>
            </a:r>
            <a:r>
              <a:rPr sz="950" spc="-5" dirty="0">
                <a:latin typeface="Calibri"/>
                <a:cs typeface="Calibri"/>
              </a:rPr>
              <a:t>300х300</a:t>
            </a:r>
            <a:r>
              <a:rPr sz="950" spc="-10" dirty="0">
                <a:latin typeface="Calibri"/>
                <a:cs typeface="Calibri"/>
              </a:rPr>
              <a:t> мм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52" name="object 2152"/>
          <p:cNvSpPr txBox="1"/>
          <p:nvPr/>
        </p:nvSpPr>
        <p:spPr>
          <a:xfrm>
            <a:off x="2959063" y="12829882"/>
            <a:ext cx="731520" cy="17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44500" algn="l"/>
              </a:tabLst>
            </a:pPr>
            <a:r>
              <a:rPr sz="950" spc="-10" dirty="0">
                <a:latin typeface="Calibri"/>
                <a:cs typeface="Calibri"/>
              </a:rPr>
              <a:t>м</a:t>
            </a:r>
            <a:r>
              <a:rPr sz="950" spc="-5" dirty="0">
                <a:latin typeface="Calibri"/>
                <a:cs typeface="Calibri"/>
              </a:rPr>
              <a:t>3</a:t>
            </a:r>
            <a:r>
              <a:rPr sz="950" dirty="0">
                <a:latin typeface="Calibri"/>
                <a:cs typeface="Calibri"/>
              </a:rPr>
              <a:t>	</a:t>
            </a:r>
            <a:r>
              <a:rPr sz="1425" spc="-7" baseline="2923" dirty="0">
                <a:latin typeface="Calibri"/>
                <a:cs typeface="Calibri"/>
              </a:rPr>
              <a:t>134,1</a:t>
            </a:r>
            <a:endParaRPr sz="1425" baseline="2923">
              <a:latin typeface="Calibri"/>
              <a:cs typeface="Calibri"/>
            </a:endParaRPr>
          </a:p>
        </p:txBody>
      </p:sp>
      <p:grpSp>
        <p:nvGrpSpPr>
          <p:cNvPr id="2153" name="object 2153"/>
          <p:cNvGrpSpPr/>
          <p:nvPr/>
        </p:nvGrpSpPr>
        <p:grpSpPr>
          <a:xfrm>
            <a:off x="625048" y="11994182"/>
            <a:ext cx="14505305" cy="2072005"/>
            <a:chOff x="625048" y="11994182"/>
            <a:chExt cx="14505305" cy="2072005"/>
          </a:xfrm>
        </p:grpSpPr>
        <p:sp>
          <p:nvSpPr>
            <p:cNvPr id="2154" name="object 2154"/>
            <p:cNvSpPr/>
            <p:nvPr/>
          </p:nvSpPr>
          <p:spPr>
            <a:xfrm>
              <a:off x="645287" y="11997357"/>
              <a:ext cx="9487535" cy="1058545"/>
            </a:xfrm>
            <a:custGeom>
              <a:avLst/>
              <a:gdLst/>
              <a:ahLst/>
              <a:cxnLst/>
              <a:rect l="l" t="t" r="r" b="b"/>
              <a:pathLst>
                <a:path w="9487535" h="1058544">
                  <a:moveTo>
                    <a:pt x="0" y="0"/>
                  </a:moveTo>
                  <a:lnTo>
                    <a:pt x="9487044" y="0"/>
                  </a:lnTo>
                </a:path>
                <a:path w="9487535" h="1058544">
                  <a:moveTo>
                    <a:pt x="3147168" y="247928"/>
                  </a:moveTo>
                  <a:lnTo>
                    <a:pt x="5483764" y="247928"/>
                  </a:lnTo>
                </a:path>
                <a:path w="9487535" h="1058544">
                  <a:moveTo>
                    <a:pt x="7509691" y="247928"/>
                  </a:moveTo>
                  <a:lnTo>
                    <a:pt x="9487044" y="247928"/>
                  </a:lnTo>
                </a:path>
                <a:path w="9487535" h="1058544">
                  <a:moveTo>
                    <a:pt x="0" y="414900"/>
                  </a:moveTo>
                  <a:lnTo>
                    <a:pt x="9487044" y="414900"/>
                  </a:lnTo>
                </a:path>
                <a:path w="9487535" h="1058544">
                  <a:moveTo>
                    <a:pt x="0" y="796405"/>
                  </a:moveTo>
                  <a:lnTo>
                    <a:pt x="3147168" y="796405"/>
                  </a:lnTo>
                </a:path>
                <a:path w="9487535" h="1058544">
                  <a:moveTo>
                    <a:pt x="0" y="0"/>
                  </a:moveTo>
                  <a:lnTo>
                    <a:pt x="0" y="1058501"/>
                  </a:lnTo>
                  <a:lnTo>
                    <a:pt x="9487044" y="1058501"/>
                  </a:lnTo>
                </a:path>
                <a:path w="9487535" h="1058544">
                  <a:moveTo>
                    <a:pt x="358230" y="0"/>
                  </a:moveTo>
                  <a:lnTo>
                    <a:pt x="358230" y="1058501"/>
                  </a:lnTo>
                </a:path>
                <a:path w="9487535" h="1058544">
                  <a:moveTo>
                    <a:pt x="2146348" y="0"/>
                  </a:moveTo>
                  <a:lnTo>
                    <a:pt x="2146348" y="1058501"/>
                  </a:lnTo>
                </a:path>
                <a:path w="9487535" h="1058544">
                  <a:moveTo>
                    <a:pt x="2646252" y="0"/>
                  </a:moveTo>
                  <a:lnTo>
                    <a:pt x="2646252" y="1058501"/>
                  </a:lnTo>
                </a:path>
                <a:path w="9487535" h="1058544">
                  <a:moveTo>
                    <a:pt x="3147168" y="0"/>
                  </a:moveTo>
                  <a:lnTo>
                    <a:pt x="3147168" y="1058501"/>
                  </a:lnTo>
                </a:path>
                <a:path w="9487535" h="1058544">
                  <a:moveTo>
                    <a:pt x="3838331" y="247928"/>
                  </a:moveTo>
                  <a:lnTo>
                    <a:pt x="3838331" y="1058501"/>
                  </a:lnTo>
                </a:path>
                <a:path w="9487535" h="1058544">
                  <a:moveTo>
                    <a:pt x="4315972" y="0"/>
                  </a:moveTo>
                  <a:lnTo>
                    <a:pt x="4315972" y="1058501"/>
                  </a:lnTo>
                </a:path>
                <a:path w="9487535" h="1058544">
                  <a:moveTo>
                    <a:pt x="5007135" y="247928"/>
                  </a:moveTo>
                  <a:lnTo>
                    <a:pt x="5007135" y="1058501"/>
                  </a:lnTo>
                </a:path>
                <a:path w="9487535" h="1058544">
                  <a:moveTo>
                    <a:pt x="5483764" y="0"/>
                  </a:moveTo>
                  <a:lnTo>
                    <a:pt x="5483764" y="1058501"/>
                  </a:lnTo>
                </a:path>
                <a:path w="9487535" h="1058544">
                  <a:moveTo>
                    <a:pt x="6079803" y="0"/>
                  </a:moveTo>
                  <a:lnTo>
                    <a:pt x="6079803" y="1058501"/>
                  </a:lnTo>
                </a:path>
                <a:path w="9487535" h="1058544">
                  <a:moveTo>
                    <a:pt x="6437022" y="0"/>
                  </a:moveTo>
                  <a:lnTo>
                    <a:pt x="6437022" y="1058501"/>
                  </a:lnTo>
                </a:path>
                <a:path w="9487535" h="1058544">
                  <a:moveTo>
                    <a:pt x="7509691" y="0"/>
                  </a:moveTo>
                  <a:lnTo>
                    <a:pt x="7509691" y="1058501"/>
                  </a:lnTo>
                </a:path>
                <a:path w="9487535" h="1058544">
                  <a:moveTo>
                    <a:pt x="7708033" y="247928"/>
                  </a:moveTo>
                  <a:lnTo>
                    <a:pt x="7708033" y="1058501"/>
                  </a:lnTo>
                </a:path>
                <a:path w="9487535" h="1058544">
                  <a:moveTo>
                    <a:pt x="7905364" y="247928"/>
                  </a:moveTo>
                  <a:lnTo>
                    <a:pt x="7905364" y="1058501"/>
                  </a:lnTo>
                </a:path>
                <a:path w="9487535" h="1058544">
                  <a:moveTo>
                    <a:pt x="8103706" y="247928"/>
                  </a:moveTo>
                  <a:lnTo>
                    <a:pt x="8103706" y="1058501"/>
                  </a:lnTo>
                </a:path>
                <a:path w="9487535" h="1058544">
                  <a:moveTo>
                    <a:pt x="8301037" y="247928"/>
                  </a:moveTo>
                  <a:lnTo>
                    <a:pt x="8301037" y="1058501"/>
                  </a:lnTo>
                </a:path>
                <a:path w="9487535" h="1058544">
                  <a:moveTo>
                    <a:pt x="8498367" y="247928"/>
                  </a:moveTo>
                  <a:lnTo>
                    <a:pt x="8498367" y="1058501"/>
                  </a:lnTo>
                </a:path>
                <a:path w="9487535" h="1058544">
                  <a:moveTo>
                    <a:pt x="8696710" y="247928"/>
                  </a:moveTo>
                  <a:lnTo>
                    <a:pt x="8696710" y="1058501"/>
                  </a:lnTo>
                </a:path>
                <a:path w="9487535" h="1058544">
                  <a:moveTo>
                    <a:pt x="8894040" y="247928"/>
                  </a:moveTo>
                  <a:lnTo>
                    <a:pt x="8894040" y="1058501"/>
                  </a:lnTo>
                </a:path>
                <a:path w="9487535" h="1058544">
                  <a:moveTo>
                    <a:pt x="9092383" y="247928"/>
                  </a:moveTo>
                  <a:lnTo>
                    <a:pt x="9092383" y="1058501"/>
                  </a:lnTo>
                </a:path>
                <a:path w="9487535" h="1058544">
                  <a:moveTo>
                    <a:pt x="9289713" y="247928"/>
                  </a:moveTo>
                  <a:lnTo>
                    <a:pt x="9289713" y="1058501"/>
                  </a:lnTo>
                </a:path>
                <a:path w="9487535" h="1058544">
                  <a:moveTo>
                    <a:pt x="9487044" y="0"/>
                  </a:moveTo>
                  <a:lnTo>
                    <a:pt x="9487044" y="10585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8154978" y="12667269"/>
              <a:ext cx="1977389" cy="133985"/>
            </a:xfrm>
            <a:custGeom>
              <a:avLst/>
              <a:gdLst/>
              <a:ahLst/>
              <a:cxnLst/>
              <a:rect l="l" t="t" r="r" b="b"/>
              <a:pathLst>
                <a:path w="1977390" h="133984">
                  <a:moveTo>
                    <a:pt x="0" y="0"/>
                  </a:moveTo>
                  <a:lnTo>
                    <a:pt x="0" y="133577"/>
                  </a:lnTo>
                </a:path>
                <a:path w="1977390" h="133984">
                  <a:moveTo>
                    <a:pt x="0" y="66788"/>
                  </a:moveTo>
                  <a:lnTo>
                    <a:pt x="1977352" y="66788"/>
                  </a:lnTo>
                </a:path>
                <a:path w="1977390" h="133984">
                  <a:moveTo>
                    <a:pt x="1977352" y="0"/>
                  </a:moveTo>
                  <a:lnTo>
                    <a:pt x="1977352" y="133577"/>
                  </a:lnTo>
                </a:path>
              </a:pathLst>
            </a:custGeom>
            <a:ln w="192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8154978" y="12772512"/>
              <a:ext cx="1977389" cy="0"/>
            </a:xfrm>
            <a:custGeom>
              <a:avLst/>
              <a:gdLst/>
              <a:ahLst/>
              <a:cxnLst/>
              <a:rect l="l" t="t" r="r" b="b"/>
              <a:pathLst>
                <a:path w="1977390">
                  <a:moveTo>
                    <a:pt x="0" y="0"/>
                  </a:moveTo>
                  <a:lnTo>
                    <a:pt x="19773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57" name="object 215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625048" y="13279499"/>
              <a:ext cx="4412107" cy="786286"/>
            </a:xfrm>
            <a:prstGeom prst="rect">
              <a:avLst/>
            </a:prstGeom>
          </p:spPr>
        </p:pic>
        <p:pic>
          <p:nvPicPr>
            <p:cNvPr id="2158" name="object 215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719263" y="12341421"/>
              <a:ext cx="4411095" cy="1253807"/>
            </a:xfrm>
            <a:prstGeom prst="rect">
              <a:avLst/>
            </a:prstGeom>
          </p:spPr>
        </p:pic>
        <p:pic>
          <p:nvPicPr>
            <p:cNvPr id="2159" name="object 215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5712128" y="13514272"/>
              <a:ext cx="4412107" cy="294477"/>
            </a:xfrm>
            <a:prstGeom prst="rect">
              <a:avLst/>
            </a:prstGeom>
          </p:spPr>
        </p:pic>
      </p:grpSp>
      <p:sp>
        <p:nvSpPr>
          <p:cNvPr id="2160" name="object 2160"/>
          <p:cNvSpPr txBox="1"/>
          <p:nvPr/>
        </p:nvSpPr>
        <p:spPr>
          <a:xfrm>
            <a:off x="1581798" y="13046566"/>
            <a:ext cx="2472690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35" dirty="0">
                <a:latin typeface="Cambria"/>
                <a:cs typeface="Cambria"/>
              </a:rPr>
              <a:t>Контроль</a:t>
            </a:r>
            <a:r>
              <a:rPr sz="1300" spc="20" dirty="0">
                <a:latin typeface="Cambria"/>
                <a:cs typeface="Cambria"/>
              </a:rPr>
              <a:t> </a:t>
            </a:r>
            <a:r>
              <a:rPr sz="1300" spc="-5" dirty="0">
                <a:latin typeface="Cambria"/>
                <a:cs typeface="Cambria"/>
              </a:rPr>
              <a:t>якості</a:t>
            </a:r>
            <a:r>
              <a:rPr sz="1300" spc="20" dirty="0">
                <a:latin typeface="Cambria"/>
                <a:cs typeface="Cambria"/>
              </a:rPr>
              <a:t> </a:t>
            </a:r>
            <a:r>
              <a:rPr sz="1300" spc="-55" dirty="0">
                <a:latin typeface="Cambria"/>
                <a:cs typeface="Cambria"/>
              </a:rPr>
              <a:t>виконання</a:t>
            </a:r>
            <a:r>
              <a:rPr sz="1300" spc="25" dirty="0">
                <a:latin typeface="Cambria"/>
                <a:cs typeface="Cambria"/>
              </a:rPr>
              <a:t> </a:t>
            </a:r>
            <a:r>
              <a:rPr sz="1300" spc="-10" dirty="0">
                <a:latin typeface="Cambria"/>
                <a:cs typeface="Cambria"/>
              </a:rPr>
              <a:t>робіт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161" name="object 2161"/>
          <p:cNvSpPr txBox="1"/>
          <p:nvPr/>
        </p:nvSpPr>
        <p:spPr>
          <a:xfrm>
            <a:off x="3179669" y="11763412"/>
            <a:ext cx="439737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30" dirty="0">
                <a:latin typeface="Cambria"/>
                <a:cs typeface="Cambria"/>
              </a:rPr>
              <a:t>Графік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55" dirty="0">
                <a:latin typeface="Cambria"/>
                <a:cs typeface="Cambria"/>
              </a:rPr>
              <a:t>виконання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-10" dirty="0">
                <a:latin typeface="Cambria"/>
                <a:cs typeface="Cambria"/>
              </a:rPr>
              <a:t>робіт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-60" dirty="0">
                <a:latin typeface="Cambria"/>
                <a:cs typeface="Cambria"/>
              </a:rPr>
              <a:t>по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-30" dirty="0">
                <a:latin typeface="Cambria"/>
                <a:cs typeface="Cambria"/>
              </a:rPr>
              <a:t>влаштуванню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-35" dirty="0">
                <a:latin typeface="Cambria"/>
                <a:cs typeface="Cambria"/>
              </a:rPr>
              <a:t>вдавлюваних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-15" dirty="0">
                <a:latin typeface="Cambria"/>
                <a:cs typeface="Cambria"/>
              </a:rPr>
              <a:t>паль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162" name="object 2162"/>
          <p:cNvSpPr txBox="1"/>
          <p:nvPr/>
        </p:nvSpPr>
        <p:spPr>
          <a:xfrm>
            <a:off x="6145698" y="13281339"/>
            <a:ext cx="352107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35" dirty="0">
                <a:latin typeface="Cambria"/>
                <a:cs typeface="Cambria"/>
              </a:rPr>
              <a:t>Специфікація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55" dirty="0">
                <a:latin typeface="Cambria"/>
                <a:cs typeface="Cambria"/>
              </a:rPr>
              <a:t>до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-45" dirty="0">
                <a:latin typeface="Cambria"/>
                <a:cs typeface="Cambria"/>
              </a:rPr>
              <a:t>схеми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65" dirty="0">
                <a:latin typeface="Cambria"/>
                <a:cs typeface="Cambria"/>
              </a:rPr>
              <a:t>розміщення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15" dirty="0">
                <a:latin typeface="Cambria"/>
                <a:cs typeface="Cambria"/>
              </a:rPr>
              <a:t>паль</a:t>
            </a:r>
            <a:r>
              <a:rPr sz="1300" spc="40" dirty="0">
                <a:latin typeface="Cambria"/>
                <a:cs typeface="Cambria"/>
              </a:rPr>
              <a:t> </a:t>
            </a:r>
            <a:r>
              <a:rPr sz="1300" spc="15" dirty="0">
                <a:latin typeface="Cambria"/>
                <a:cs typeface="Cambria"/>
              </a:rPr>
              <a:t>об'єкту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163" name="object 2163"/>
          <p:cNvSpPr txBox="1"/>
          <p:nvPr/>
        </p:nvSpPr>
        <p:spPr>
          <a:xfrm>
            <a:off x="11808578" y="12108488"/>
            <a:ext cx="220408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300" spc="-40" dirty="0">
                <a:latin typeface="Cambria"/>
                <a:cs typeface="Cambria"/>
              </a:rPr>
              <a:t>Техніко-економічні</a:t>
            </a:r>
            <a:r>
              <a:rPr sz="1300" spc="-30" dirty="0">
                <a:latin typeface="Cambria"/>
                <a:cs typeface="Cambria"/>
              </a:rPr>
              <a:t> </a:t>
            </a:r>
            <a:r>
              <a:rPr sz="1300" spc="-45" dirty="0">
                <a:latin typeface="Cambria"/>
                <a:cs typeface="Cambria"/>
              </a:rPr>
              <a:t>показники</a:t>
            </a:r>
            <a:endParaRPr sz="1300">
              <a:latin typeface="Cambria"/>
              <a:cs typeface="Cambria"/>
            </a:endParaRPr>
          </a:p>
        </p:txBody>
      </p:sp>
      <p:sp>
        <p:nvSpPr>
          <p:cNvPr id="2164" name="object 2164"/>
          <p:cNvSpPr txBox="1"/>
          <p:nvPr/>
        </p:nvSpPr>
        <p:spPr>
          <a:xfrm>
            <a:off x="15566966" y="9619088"/>
            <a:ext cx="4339590" cy="4241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883410" marR="5080" indent="-1871345">
              <a:lnSpc>
                <a:spcPct val="100000"/>
              </a:lnSpc>
              <a:spcBef>
                <a:spcPts val="110"/>
              </a:spcBef>
            </a:pPr>
            <a:r>
              <a:rPr sz="1300" spc="-35" dirty="0">
                <a:latin typeface="Cambria"/>
                <a:cs typeface="Cambria"/>
              </a:rPr>
              <a:t>Відомість</a:t>
            </a:r>
            <a:r>
              <a:rPr sz="1300" spc="25" dirty="0">
                <a:latin typeface="Cambria"/>
                <a:cs typeface="Cambria"/>
              </a:rPr>
              <a:t> </a:t>
            </a:r>
            <a:r>
              <a:rPr sz="1300" spc="-5" dirty="0">
                <a:latin typeface="Cambria"/>
                <a:cs typeface="Cambria"/>
              </a:rPr>
              <a:t>потреб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25" dirty="0">
                <a:latin typeface="Cambria"/>
                <a:cs typeface="Cambria"/>
              </a:rPr>
              <a:t>в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-35" dirty="0">
                <a:latin typeface="Cambria"/>
                <a:cs typeface="Cambria"/>
              </a:rPr>
              <a:t>машинах,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spc="-10" dirty="0">
                <a:latin typeface="Cambria"/>
                <a:cs typeface="Cambria"/>
              </a:rPr>
              <a:t>механізмах,</a:t>
            </a:r>
            <a:r>
              <a:rPr sz="1300" spc="30" dirty="0">
                <a:latin typeface="Cambria"/>
                <a:cs typeface="Cambria"/>
              </a:rPr>
              <a:t> </a:t>
            </a:r>
            <a:r>
              <a:rPr sz="1300" dirty="0">
                <a:latin typeface="Cambria"/>
                <a:cs typeface="Cambria"/>
              </a:rPr>
              <a:t>інструментах</a:t>
            </a:r>
            <a:r>
              <a:rPr sz="1300" spc="35" dirty="0">
                <a:latin typeface="Cambria"/>
                <a:cs typeface="Cambria"/>
              </a:rPr>
              <a:t> </a:t>
            </a:r>
            <a:r>
              <a:rPr sz="1300" spc="145" dirty="0">
                <a:latin typeface="Cambria"/>
                <a:cs typeface="Cambria"/>
              </a:rPr>
              <a:t>та </a:t>
            </a:r>
            <a:r>
              <a:rPr sz="1300" spc="-275" dirty="0">
                <a:latin typeface="Cambria"/>
                <a:cs typeface="Cambria"/>
              </a:rPr>
              <a:t> </a:t>
            </a:r>
            <a:r>
              <a:rPr sz="1300" spc="-20" dirty="0">
                <a:latin typeface="Cambria"/>
                <a:cs typeface="Cambria"/>
              </a:rPr>
              <a:t>інвентарі</a:t>
            </a:r>
            <a:endParaRPr sz="1300">
              <a:latin typeface="Cambria"/>
              <a:cs typeface="Cambria"/>
            </a:endParaRPr>
          </a:p>
        </p:txBody>
      </p:sp>
      <p:grpSp>
        <p:nvGrpSpPr>
          <p:cNvPr id="2165" name="object 2165"/>
          <p:cNvGrpSpPr/>
          <p:nvPr/>
        </p:nvGrpSpPr>
        <p:grpSpPr>
          <a:xfrm>
            <a:off x="9089882" y="1694541"/>
            <a:ext cx="10866755" cy="10718800"/>
            <a:chOff x="9089882" y="1694541"/>
            <a:chExt cx="10866755" cy="10718800"/>
          </a:xfrm>
        </p:grpSpPr>
        <p:pic>
          <p:nvPicPr>
            <p:cNvPr id="2166" name="object 216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5544246" y="10076674"/>
              <a:ext cx="4412107" cy="2336595"/>
            </a:xfrm>
            <a:prstGeom prst="rect">
              <a:avLst/>
            </a:prstGeom>
          </p:spPr>
        </p:pic>
        <p:sp>
          <p:nvSpPr>
            <p:cNvPr id="2167" name="object 2167"/>
            <p:cNvSpPr/>
            <p:nvPr/>
          </p:nvSpPr>
          <p:spPr>
            <a:xfrm>
              <a:off x="9093057" y="1697716"/>
              <a:ext cx="2818765" cy="498475"/>
            </a:xfrm>
            <a:custGeom>
              <a:avLst/>
              <a:gdLst/>
              <a:ahLst/>
              <a:cxnLst/>
              <a:rect l="l" t="t" r="r" b="b"/>
              <a:pathLst>
                <a:path w="2818765" h="498475">
                  <a:moveTo>
                    <a:pt x="0" y="497880"/>
                  </a:moveTo>
                  <a:lnTo>
                    <a:pt x="752891" y="0"/>
                  </a:lnTo>
                  <a:lnTo>
                    <a:pt x="28182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68" name="object 2168"/>
          <p:cNvSpPr txBox="1"/>
          <p:nvPr/>
        </p:nvSpPr>
        <p:spPr>
          <a:xfrm>
            <a:off x="17197218" y="13047898"/>
            <a:ext cx="2678430" cy="5962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08915" marR="5080" indent="-196850">
              <a:lnSpc>
                <a:spcPct val="100000"/>
              </a:lnSpc>
              <a:spcBef>
                <a:spcPts val="105"/>
              </a:spcBef>
            </a:pPr>
            <a:r>
              <a:rPr sz="650" spc="-40" dirty="0">
                <a:latin typeface="Cambria"/>
                <a:cs typeface="Cambria"/>
              </a:rPr>
              <a:t>Вибір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раціонального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5" dirty="0">
                <a:latin typeface="Cambria"/>
                <a:cs typeface="Cambria"/>
              </a:rPr>
              <a:t>варіанту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фундаменту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житлового</a:t>
            </a:r>
            <a:r>
              <a:rPr sz="650" spc="2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будинку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в</a:t>
            </a:r>
            <a:r>
              <a:rPr sz="650" spc="20" dirty="0">
                <a:latin typeface="Cambria"/>
                <a:cs typeface="Cambria"/>
              </a:rPr>
              <a:t> </a:t>
            </a:r>
            <a:r>
              <a:rPr sz="650" spc="-5" dirty="0">
                <a:latin typeface="Cambria"/>
                <a:cs typeface="Cambria"/>
              </a:rPr>
              <a:t>умовах </a:t>
            </a:r>
            <a:r>
              <a:rPr sz="650" spc="-125" dirty="0">
                <a:latin typeface="Cambria"/>
                <a:cs typeface="Cambria"/>
              </a:rPr>
              <a:t> </a:t>
            </a:r>
            <a:r>
              <a:rPr sz="650" spc="-15" dirty="0">
                <a:latin typeface="Cambria"/>
                <a:cs typeface="Cambria"/>
              </a:rPr>
              <a:t>слабких</a:t>
            </a:r>
            <a:r>
              <a:rPr sz="650" spc="10" dirty="0">
                <a:latin typeface="Cambria"/>
                <a:cs typeface="Cambria"/>
              </a:rPr>
              <a:t> </a:t>
            </a:r>
            <a:r>
              <a:rPr sz="650" spc="-10" dirty="0">
                <a:latin typeface="Cambria"/>
                <a:cs typeface="Cambria"/>
              </a:rPr>
              <a:t>органо-мінеральних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відкладів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20" dirty="0">
                <a:latin typeface="Cambria"/>
                <a:cs typeface="Cambria"/>
              </a:rPr>
              <a:t>району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45" dirty="0">
                <a:latin typeface="Cambria"/>
                <a:cs typeface="Cambria"/>
              </a:rPr>
              <a:t>Поділ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dirty="0">
                <a:latin typeface="Cambria"/>
                <a:cs typeface="Cambria"/>
              </a:rPr>
              <a:t>у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м.</a:t>
            </a:r>
            <a:r>
              <a:rPr sz="650" spc="15" dirty="0">
                <a:latin typeface="Cambria"/>
                <a:cs typeface="Cambria"/>
              </a:rPr>
              <a:t> </a:t>
            </a:r>
            <a:r>
              <a:rPr sz="650" spc="-35" dirty="0">
                <a:latin typeface="Cambria"/>
                <a:cs typeface="Cambria"/>
              </a:rPr>
              <a:t>Києві</a:t>
            </a:r>
            <a:endParaRPr sz="650">
              <a:latin typeface="Cambria"/>
              <a:cs typeface="Cambria"/>
            </a:endParaRPr>
          </a:p>
          <a:p>
            <a:pPr marL="1718310" marR="12065" indent="-100330">
              <a:lnSpc>
                <a:spcPct val="175700"/>
              </a:lnSpc>
              <a:spcBef>
                <a:spcPts val="185"/>
              </a:spcBef>
              <a:tabLst>
                <a:tab pos="2080895" algn="l"/>
                <a:tab pos="2366010" algn="l"/>
                <a:tab pos="2469515" algn="l"/>
              </a:tabLst>
            </a:pPr>
            <a:r>
              <a:rPr sz="650" dirty="0">
                <a:latin typeface="Cambria"/>
                <a:cs typeface="Cambria"/>
              </a:rPr>
              <a:t>Стадія      </a:t>
            </a:r>
            <a:r>
              <a:rPr sz="650" spc="-60" dirty="0">
                <a:latin typeface="Cambria"/>
                <a:cs typeface="Cambria"/>
              </a:rPr>
              <a:t> </a:t>
            </a:r>
            <a:r>
              <a:rPr sz="650" spc="-30" dirty="0">
                <a:latin typeface="Cambria"/>
                <a:cs typeface="Cambria"/>
              </a:rPr>
              <a:t>Аркуш</a:t>
            </a:r>
            <a:r>
              <a:rPr sz="650" dirty="0">
                <a:latin typeface="Cambria"/>
                <a:cs typeface="Cambria"/>
              </a:rPr>
              <a:t>	</a:t>
            </a:r>
            <a:r>
              <a:rPr sz="650" spc="-25" dirty="0">
                <a:latin typeface="Cambria"/>
                <a:cs typeface="Cambria"/>
              </a:rPr>
              <a:t>Аркушів  </a:t>
            </a:r>
            <a:r>
              <a:rPr sz="650" spc="-15" dirty="0">
                <a:latin typeface="Cambria"/>
                <a:cs typeface="Cambria"/>
              </a:rPr>
              <a:t>У	</a:t>
            </a:r>
            <a:r>
              <a:rPr sz="650" spc="-35" dirty="0">
                <a:latin typeface="Cambria"/>
                <a:cs typeface="Cambria"/>
              </a:rPr>
              <a:t>9		</a:t>
            </a:r>
            <a:r>
              <a:rPr sz="650" spc="-80" dirty="0">
                <a:latin typeface="Cambria"/>
                <a:cs typeface="Cambria"/>
              </a:rPr>
              <a:t>10</a:t>
            </a:r>
            <a:endParaRPr sz="650">
              <a:latin typeface="Cambria"/>
              <a:cs typeface="Cambria"/>
            </a:endParaRPr>
          </a:p>
        </p:txBody>
      </p:sp>
      <p:sp>
        <p:nvSpPr>
          <p:cNvPr id="2169" name="object 2169"/>
          <p:cNvSpPr txBox="1"/>
          <p:nvPr/>
        </p:nvSpPr>
        <p:spPr>
          <a:xfrm>
            <a:off x="9876763" y="1533990"/>
            <a:ext cx="2013585" cy="3041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82575" marR="5080" indent="-270510">
              <a:lnSpc>
                <a:spcPct val="101099"/>
              </a:lnSpc>
              <a:spcBef>
                <a:spcPts val="105"/>
              </a:spcBef>
            </a:pPr>
            <a:r>
              <a:rPr sz="900" spc="-40" dirty="0">
                <a:latin typeface="Cambria"/>
                <a:cs typeface="Cambria"/>
              </a:rPr>
              <a:t>Нижньоповоротний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35" dirty="0">
                <a:latin typeface="Cambria"/>
                <a:cs typeface="Cambria"/>
              </a:rPr>
              <a:t>швидкомонтований </a:t>
            </a:r>
            <a:r>
              <a:rPr sz="900" spc="-185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баштовий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15" dirty="0">
                <a:latin typeface="Cambria"/>
                <a:cs typeface="Cambria"/>
              </a:rPr>
              <a:t>кран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10" dirty="0">
                <a:latin typeface="Cambria"/>
                <a:cs typeface="Cambria"/>
              </a:rPr>
              <a:t>Liebherr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40" dirty="0">
                <a:latin typeface="Cambria"/>
                <a:cs typeface="Cambria"/>
              </a:rPr>
              <a:t>63</a:t>
            </a:r>
            <a:r>
              <a:rPr sz="900" spc="20" dirty="0">
                <a:latin typeface="Cambria"/>
                <a:cs typeface="Cambria"/>
              </a:rPr>
              <a:t> </a:t>
            </a:r>
            <a:r>
              <a:rPr sz="900" spc="-45" dirty="0">
                <a:latin typeface="Cambria"/>
                <a:cs typeface="Cambria"/>
              </a:rPr>
              <a:t>K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9468491" y="4794287"/>
            <a:ext cx="2442845" cy="498475"/>
          </a:xfrm>
          <a:custGeom>
            <a:avLst/>
            <a:gdLst/>
            <a:ahLst/>
            <a:cxnLst/>
            <a:rect l="l" t="t" r="r" b="b"/>
            <a:pathLst>
              <a:path w="2442845" h="498475">
                <a:moveTo>
                  <a:pt x="0" y="497880"/>
                </a:moveTo>
                <a:lnTo>
                  <a:pt x="377457" y="0"/>
                </a:lnTo>
                <a:lnTo>
                  <a:pt x="244285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 txBox="1"/>
          <p:nvPr/>
        </p:nvSpPr>
        <p:spPr>
          <a:xfrm>
            <a:off x="9968850" y="4630561"/>
            <a:ext cx="18465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spc="-55" dirty="0">
                <a:latin typeface="Cambria"/>
                <a:cs typeface="Cambria"/>
              </a:rPr>
              <a:t>Вдавлюючий</a:t>
            </a:r>
            <a:r>
              <a:rPr sz="900" spc="15" dirty="0">
                <a:latin typeface="Cambria"/>
                <a:cs typeface="Cambria"/>
              </a:rPr>
              <a:t> </a:t>
            </a:r>
            <a:r>
              <a:rPr sz="900" spc="-25" dirty="0">
                <a:latin typeface="Cambria"/>
                <a:cs typeface="Cambria"/>
              </a:rPr>
              <a:t>пристрій</a:t>
            </a:r>
            <a:r>
              <a:rPr sz="900" spc="20" dirty="0">
                <a:latin typeface="Cambria"/>
                <a:cs typeface="Cambria"/>
              </a:rPr>
              <a:t> ZYC </a:t>
            </a:r>
            <a:r>
              <a:rPr sz="900" spc="-5" dirty="0">
                <a:latin typeface="Cambria"/>
                <a:cs typeface="Cambria"/>
              </a:rPr>
              <a:t>200В-В-1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2692465" y="1461931"/>
            <a:ext cx="1088390" cy="1503045"/>
          </a:xfrm>
          <a:custGeom>
            <a:avLst/>
            <a:gdLst/>
            <a:ahLst/>
            <a:cxnLst/>
            <a:rect l="l" t="t" r="r" b="b"/>
            <a:pathLst>
              <a:path w="1088389" h="1503045">
                <a:moveTo>
                  <a:pt x="0" y="261083"/>
                </a:moveTo>
                <a:lnTo>
                  <a:pt x="447282" y="0"/>
                </a:lnTo>
              </a:path>
              <a:path w="1088389" h="1503045">
                <a:moveTo>
                  <a:pt x="640565" y="1502747"/>
                </a:moveTo>
                <a:lnTo>
                  <a:pt x="1087847" y="124065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 txBox="1"/>
          <p:nvPr/>
        </p:nvSpPr>
        <p:spPr>
          <a:xfrm>
            <a:off x="1900562" y="1559289"/>
            <a:ext cx="8051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9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sng" spc="-2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КрАЗ</a:t>
            </a:r>
            <a:r>
              <a:rPr sz="900" u="sng" spc="-1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6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257Б1 </a:t>
            </a:r>
            <a:endParaRPr sz="900">
              <a:latin typeface="Cambria"/>
              <a:cs typeface="Cambria"/>
            </a:endParaRPr>
          </a:p>
        </p:txBody>
      </p:sp>
      <p:sp>
        <p:nvSpPr>
          <p:cNvPr id="2175" name="object 217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35"/>
              </a:lnSpc>
            </a:pPr>
            <a:r>
              <a:rPr spc="-5" dirty="0"/>
              <a:t>Зав.кафедри</a:t>
            </a:r>
            <a:r>
              <a:rPr spc="55" dirty="0"/>
              <a:t> </a:t>
            </a:r>
            <a:r>
              <a:rPr spc="-30" dirty="0"/>
              <a:t>Носенк</a:t>
            </a:r>
            <a:r>
              <a:rPr spc="-25" dirty="0"/>
              <a:t>о</a:t>
            </a:r>
            <a:r>
              <a:rPr spc="15" dirty="0"/>
              <a:t> </a:t>
            </a:r>
            <a:r>
              <a:rPr spc="-20" dirty="0"/>
              <a:t>В.С.</a:t>
            </a:r>
          </a:p>
        </p:txBody>
      </p:sp>
      <p:sp>
        <p:nvSpPr>
          <p:cNvPr id="2174" name="object 2174"/>
          <p:cNvSpPr txBox="1"/>
          <p:nvPr/>
        </p:nvSpPr>
        <p:spPr>
          <a:xfrm>
            <a:off x="1296427" y="2799941"/>
            <a:ext cx="204978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sng" spc="8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sng" spc="-3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Місце</a:t>
            </a:r>
            <a:r>
              <a:rPr sz="90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складування</a:t>
            </a:r>
            <a:r>
              <a:rPr sz="900" u="sng" spc="1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20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вдавлюваних</a:t>
            </a:r>
            <a:r>
              <a:rPr sz="900" u="sng" spc="1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r>
              <a:rPr sz="900" u="sng" spc="-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паль</a:t>
            </a:r>
            <a:r>
              <a:rPr sz="900" u="sng" spc="35" dirty="0">
                <a:uFill>
                  <a:solidFill>
                    <a:srgbClr val="000000"/>
                  </a:solidFill>
                </a:uFill>
                <a:latin typeface="Cambria"/>
                <a:cs typeface="Cambria"/>
              </a:rPr>
              <a:t> </a:t>
            </a:r>
            <a:endParaRPr sz="900">
              <a:latin typeface="Cambria"/>
              <a:cs typeface="Cambria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</TotalTime>
  <Words>9181</Words>
  <Application>Microsoft Office PowerPoint</Application>
  <PresentationFormat>Довільний</PresentationFormat>
  <Paragraphs>4255</Paragraphs>
  <Slides>10</Slides>
  <Notes>0</Notes>
  <HiddenSlides>0</HiddenSlides>
  <MMClips>0</MMClips>
  <ScaleCrop>false</ScaleCrop>
  <HeadingPairs>
    <vt:vector size="6" baseType="variant">
      <vt:variant>
        <vt:lpstr>Використані шрифти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слайдів</vt:lpstr>
      </vt:variant>
      <vt:variant>
        <vt:i4>10</vt:i4>
      </vt:variant>
    </vt:vector>
  </HeadingPairs>
  <TitlesOfParts>
    <vt:vector size="17" baseType="lpstr">
      <vt:lpstr>Arial MT</vt:lpstr>
      <vt:lpstr>Calibri</vt:lpstr>
      <vt:lpstr>Cambria</vt:lpstr>
      <vt:lpstr>Microsoft Sans Serif</vt:lpstr>
      <vt:lpstr>Symbol</vt:lpstr>
      <vt:lpstr>Times New Roman</vt:lpstr>
      <vt:lpstr>Office Theme</vt:lpstr>
      <vt:lpstr>КИЇВСЬКИЙ НАЦІОНАЛЬНИЙ УНІВЕРСИТЕТ БУДІВНИЦТВА І АРХІТЕКТУРИ  КАФЕДРА ГЕОТЕХНІКИ Магістр: Соломкіна Ольга В'ячеславівна Керівник: Носенко Віктор Сергійович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  <vt:lpstr>Презентація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КИЇВСЬКИЙ НАЦІОНАЛЬНИЙ УНІВЕРСИТЕТ БУДІВНИЦТВА І АРХІТЕКТУРИ  КАФЕДРА ГЕОТЕХНІКИ Магістр: Соломкіна Ольга В'ячеславівна Керівник: Носенко Віктор Сергійович</dc:title>
  <cp:lastModifiedBy>Ольга Соломкіна</cp:lastModifiedBy>
  <cp:revision>1</cp:revision>
  <dcterms:created xsi:type="dcterms:W3CDTF">2023-12-15T18:12:10Z</dcterms:created>
  <dcterms:modified xsi:type="dcterms:W3CDTF">2023-12-15T18:14:03Z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LastSaved">
    <vt:filetime>2023-12-15T00:00:00Z</vt:filetime>
  </property>
</Properties>
</file>